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9"/>
  </p:notesMasterIdLst>
  <p:sldIdLst>
    <p:sldId id="257" r:id="rId2"/>
    <p:sldId id="258" r:id="rId3"/>
    <p:sldId id="259" r:id="rId4"/>
    <p:sldId id="260" r:id="rId5"/>
    <p:sldId id="267" r:id="rId6"/>
    <p:sldId id="261" r:id="rId7"/>
    <p:sldId id="262" r:id="rId8"/>
    <p:sldId id="263" r:id="rId9"/>
    <p:sldId id="264" r:id="rId10"/>
    <p:sldId id="265" r:id="rId11"/>
    <p:sldId id="266" r:id="rId12"/>
    <p:sldId id="268" r:id="rId13"/>
    <p:sldId id="269" r:id="rId14"/>
    <p:sldId id="270" r:id="rId15"/>
    <p:sldId id="271" r:id="rId16"/>
    <p:sldId id="1126" r:id="rId17"/>
    <p:sldId id="2007578498" r:id="rId1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069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342" autoAdjust="0"/>
    <p:restoredTop sz="94660"/>
  </p:normalViewPr>
  <p:slideViewPr>
    <p:cSldViewPr snapToGrid="0" showGuides="1">
      <p:cViewPr varScale="1">
        <p:scale>
          <a:sx n="102" d="100"/>
          <a:sy n="102" d="100"/>
        </p:scale>
        <p:origin x="138" y="246"/>
      </p:cViewPr>
      <p:guideLst>
        <p:guide orient="horz" pos="2069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87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658A231-9A1F-42FA-A634-7BB965916494}" type="datetimeFigureOut">
              <a:rPr lang="zh-CN" altLang="en-US" smtClean="0"/>
              <a:t>2023/11/1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35AE9EB-CE31-46C7-8541-C12F9FF4080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14523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模板网，幻灯片演示模板及素材免费下载！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唯一访问网址：</a:t>
            </a:r>
            <a:r>
              <a:rPr lang="en-US" altLang="zh-CN"/>
              <a:t>www.51pptmoban.com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B662E8-1A79-4E17-9B77-E3602EB815E4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94232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jpg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F382CECA-27B8-35A6-28D2-8308720EA4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CAB796-3464-4206-ACC8-DF097DF35684}" type="datetimeFigureOut">
              <a:rPr lang="zh-CN" altLang="en-US" smtClean="0"/>
              <a:t>2023/11/1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F2DAD1E6-6FC0-C409-B526-DDBF4D2159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5EF82C68-B1FF-F012-B8AD-1C5609D67D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861BD8-3352-45FA-9928-7BA7EF7B712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499696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样式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形状&#10;&#10;描述已自动生成">
            <a:extLst>
              <a:ext uri="{FF2B5EF4-FFF2-40B4-BE49-F238E27FC236}">
                <a16:creationId xmlns:a16="http://schemas.microsoft.com/office/drawing/2014/main" id="{6ECF15C3-1CAB-516B-AF5B-883C8F9F157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BE922B32-DA99-40AC-D85D-1D7D8CDD8111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-481495" y="3508800"/>
            <a:ext cx="11496376" cy="2535865"/>
            <a:chOff x="-481495" y="3508800"/>
            <a:chExt cx="11496376" cy="2535865"/>
          </a:xfrm>
        </p:grpSpPr>
        <p:sp>
          <p:nvSpPr>
            <p:cNvPr id="3" name="矩形 7">
              <a:extLst>
                <a:ext uri="{FF2B5EF4-FFF2-40B4-BE49-F238E27FC236}">
                  <a16:creationId xmlns:a16="http://schemas.microsoft.com/office/drawing/2014/main" id="{DC3D6BA6-8CB6-3801-6855-D03DBC3173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 flipH="1" flipV="1">
              <a:off x="3911466" y="5285195"/>
              <a:ext cx="6860356" cy="286213"/>
            </a:xfrm>
            <a:prstGeom prst="parallelogram">
              <a:avLst/>
            </a:prstGeom>
            <a:gradFill>
              <a:gsLst>
                <a:gs pos="0">
                  <a:srgbClr val="FFEAB4">
                    <a:alpha val="18000"/>
                  </a:srgbClr>
                </a:gs>
                <a:gs pos="83000">
                  <a:srgbClr val="FFEAB4">
                    <a:alpha val="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1C276870-802D-4D86-4A7F-CD3EBEA914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687024" y="5250403"/>
              <a:ext cx="4497794" cy="211445"/>
            </a:xfrm>
            <a:custGeom>
              <a:avLst/>
              <a:gdLst/>
              <a:ahLst/>
              <a:cxnLst/>
              <a:rect l="l" t="t" r="r" b="b"/>
              <a:pathLst>
                <a:path w="6223844" h="292589">
                  <a:moveTo>
                    <a:pt x="2540184" y="228581"/>
                  </a:moveTo>
                  <a:cubicBezTo>
                    <a:pt x="2553400" y="232312"/>
                    <a:pt x="2567236" y="236602"/>
                    <a:pt x="2581694" y="241451"/>
                  </a:cubicBezTo>
                  <a:cubicBezTo>
                    <a:pt x="2596151" y="246299"/>
                    <a:pt x="2609964" y="251266"/>
                    <a:pt x="2623135" y="256352"/>
                  </a:cubicBezTo>
                  <a:cubicBezTo>
                    <a:pt x="2636305" y="261438"/>
                    <a:pt x="2647568" y="266202"/>
                    <a:pt x="2656923" y="270644"/>
                  </a:cubicBezTo>
                  <a:lnTo>
                    <a:pt x="2648388" y="283141"/>
                  </a:lnTo>
                  <a:cubicBezTo>
                    <a:pt x="2639532" y="278591"/>
                    <a:pt x="2628593" y="273669"/>
                    <a:pt x="2615572" y="268375"/>
                  </a:cubicBezTo>
                  <a:cubicBezTo>
                    <a:pt x="2602550" y="263080"/>
                    <a:pt x="2588766" y="257887"/>
                    <a:pt x="2574220" y="252796"/>
                  </a:cubicBezTo>
                  <a:cubicBezTo>
                    <a:pt x="2559674" y="247705"/>
                    <a:pt x="2545688" y="243189"/>
                    <a:pt x="2532260" y="239249"/>
                  </a:cubicBezTo>
                  <a:close/>
                  <a:moveTo>
                    <a:pt x="1523981" y="209379"/>
                  </a:moveTo>
                  <a:lnTo>
                    <a:pt x="1523981" y="223419"/>
                  </a:lnTo>
                  <a:cubicBezTo>
                    <a:pt x="1532224" y="222943"/>
                    <a:pt x="1540656" y="222371"/>
                    <a:pt x="1549280" y="221704"/>
                  </a:cubicBezTo>
                  <a:cubicBezTo>
                    <a:pt x="1557903" y="221038"/>
                    <a:pt x="1566640" y="220390"/>
                    <a:pt x="1575492" y="219761"/>
                  </a:cubicBezTo>
                  <a:lnTo>
                    <a:pt x="1575492" y="209379"/>
                  </a:lnTo>
                  <a:close/>
                  <a:moveTo>
                    <a:pt x="4692834" y="202673"/>
                  </a:moveTo>
                  <a:lnTo>
                    <a:pt x="4692834" y="238659"/>
                  </a:lnTo>
                  <a:cubicBezTo>
                    <a:pt x="4705858" y="237891"/>
                    <a:pt x="4719739" y="236989"/>
                    <a:pt x="4734478" y="235954"/>
                  </a:cubicBezTo>
                  <a:cubicBezTo>
                    <a:pt x="4749216" y="234919"/>
                    <a:pt x="4764392" y="233788"/>
                    <a:pt x="4780007" y="232563"/>
                  </a:cubicBezTo>
                  <a:lnTo>
                    <a:pt x="4780007" y="202673"/>
                  </a:lnTo>
                  <a:close/>
                  <a:moveTo>
                    <a:pt x="406280" y="197492"/>
                  </a:moveTo>
                  <a:cubicBezTo>
                    <a:pt x="414096" y="205870"/>
                    <a:pt x="423380" y="213504"/>
                    <a:pt x="434131" y="220396"/>
                  </a:cubicBezTo>
                  <a:cubicBezTo>
                    <a:pt x="444881" y="227288"/>
                    <a:pt x="456832" y="233474"/>
                    <a:pt x="469983" y="238956"/>
                  </a:cubicBezTo>
                  <a:cubicBezTo>
                    <a:pt x="483318" y="233474"/>
                    <a:pt x="495586" y="227288"/>
                    <a:pt x="506787" y="220396"/>
                  </a:cubicBezTo>
                  <a:cubicBezTo>
                    <a:pt x="517989" y="213504"/>
                    <a:pt x="527666" y="205870"/>
                    <a:pt x="535820" y="197492"/>
                  </a:cubicBezTo>
                  <a:close/>
                  <a:moveTo>
                    <a:pt x="4929435" y="188055"/>
                  </a:moveTo>
                  <a:lnTo>
                    <a:pt x="4942236" y="192628"/>
                  </a:lnTo>
                  <a:cubicBezTo>
                    <a:pt x="4938598" y="205105"/>
                    <a:pt x="4933988" y="218342"/>
                    <a:pt x="4928406" y="232340"/>
                  </a:cubicBezTo>
                  <a:cubicBezTo>
                    <a:pt x="4922825" y="246339"/>
                    <a:pt x="4916158" y="258504"/>
                    <a:pt x="4908404" y="268836"/>
                  </a:cubicBezTo>
                  <a:lnTo>
                    <a:pt x="4895298" y="261842"/>
                  </a:lnTo>
                  <a:cubicBezTo>
                    <a:pt x="4903235" y="251812"/>
                    <a:pt x="4910068" y="240010"/>
                    <a:pt x="4915796" y="226435"/>
                  </a:cubicBezTo>
                  <a:cubicBezTo>
                    <a:pt x="4921524" y="212860"/>
                    <a:pt x="4926070" y="200067"/>
                    <a:pt x="4929435" y="188055"/>
                  </a:cubicBezTo>
                  <a:close/>
                  <a:moveTo>
                    <a:pt x="2520372" y="186824"/>
                  </a:moveTo>
                  <a:lnTo>
                    <a:pt x="2535308" y="186824"/>
                  </a:lnTo>
                  <a:cubicBezTo>
                    <a:pt x="2532034" y="206613"/>
                    <a:pt x="2525610" y="222982"/>
                    <a:pt x="2516038" y="235930"/>
                  </a:cubicBezTo>
                  <a:cubicBezTo>
                    <a:pt x="2506464" y="248879"/>
                    <a:pt x="2492048" y="259152"/>
                    <a:pt x="2472790" y="266749"/>
                  </a:cubicBezTo>
                  <a:cubicBezTo>
                    <a:pt x="2453531" y="274347"/>
                    <a:pt x="2427736" y="280014"/>
                    <a:pt x="2395404" y="283750"/>
                  </a:cubicBezTo>
                  <a:cubicBezTo>
                    <a:pt x="2394890" y="281820"/>
                    <a:pt x="2394014" y="279661"/>
                    <a:pt x="2392776" y="277273"/>
                  </a:cubicBezTo>
                  <a:cubicBezTo>
                    <a:pt x="2391537" y="274886"/>
                    <a:pt x="2390280" y="272879"/>
                    <a:pt x="2389003" y="271253"/>
                  </a:cubicBezTo>
                  <a:cubicBezTo>
                    <a:pt x="2420208" y="268106"/>
                    <a:pt x="2444904" y="263225"/>
                    <a:pt x="2463092" y="256612"/>
                  </a:cubicBezTo>
                  <a:cubicBezTo>
                    <a:pt x="2481281" y="249998"/>
                    <a:pt x="2494711" y="241031"/>
                    <a:pt x="2503382" y="229710"/>
                  </a:cubicBezTo>
                  <a:cubicBezTo>
                    <a:pt x="2512054" y="218389"/>
                    <a:pt x="2517718" y="204094"/>
                    <a:pt x="2520372" y="186824"/>
                  </a:cubicBezTo>
                  <a:close/>
                  <a:moveTo>
                    <a:pt x="4966620" y="185921"/>
                  </a:moveTo>
                  <a:lnTo>
                    <a:pt x="4981251" y="185921"/>
                  </a:lnTo>
                  <a:lnTo>
                    <a:pt x="4981251" y="252695"/>
                  </a:lnTo>
                  <a:cubicBezTo>
                    <a:pt x="4981004" y="256716"/>
                    <a:pt x="4982337" y="259422"/>
                    <a:pt x="4985252" y="260813"/>
                  </a:cubicBezTo>
                  <a:cubicBezTo>
                    <a:pt x="4988166" y="262204"/>
                    <a:pt x="4994148" y="262852"/>
                    <a:pt x="5003197" y="262757"/>
                  </a:cubicBezTo>
                  <a:lnTo>
                    <a:pt x="5070252" y="262757"/>
                  </a:lnTo>
                  <a:cubicBezTo>
                    <a:pt x="5075559" y="262915"/>
                    <a:pt x="5079578" y="261989"/>
                    <a:pt x="5082310" y="259979"/>
                  </a:cubicBezTo>
                  <a:cubicBezTo>
                    <a:pt x="5085042" y="257969"/>
                    <a:pt x="5086960" y="253926"/>
                    <a:pt x="5088067" y="247851"/>
                  </a:cubicBezTo>
                  <a:cubicBezTo>
                    <a:pt x="5089173" y="241775"/>
                    <a:pt x="5089940" y="232718"/>
                    <a:pt x="5090370" y="220680"/>
                  </a:cubicBezTo>
                  <a:cubicBezTo>
                    <a:pt x="5092420" y="222065"/>
                    <a:pt x="5094720" y="223259"/>
                    <a:pt x="5097266" y="224263"/>
                  </a:cubicBezTo>
                  <a:cubicBezTo>
                    <a:pt x="5099812" y="225266"/>
                    <a:pt x="5102187" y="226003"/>
                    <a:pt x="5104390" y="226473"/>
                  </a:cubicBezTo>
                  <a:cubicBezTo>
                    <a:pt x="5103546" y="246291"/>
                    <a:pt x="5100892" y="259685"/>
                    <a:pt x="5096428" y="266656"/>
                  </a:cubicBezTo>
                  <a:cubicBezTo>
                    <a:pt x="5091964" y="273627"/>
                    <a:pt x="5083442" y="276887"/>
                    <a:pt x="5070862" y="276435"/>
                  </a:cubicBezTo>
                  <a:lnTo>
                    <a:pt x="5003197" y="276435"/>
                  </a:lnTo>
                  <a:cubicBezTo>
                    <a:pt x="4989138" y="276645"/>
                    <a:pt x="4979460" y="275086"/>
                    <a:pt x="4974164" y="271758"/>
                  </a:cubicBezTo>
                  <a:cubicBezTo>
                    <a:pt x="4968869" y="268430"/>
                    <a:pt x="4966354" y="262076"/>
                    <a:pt x="4966620" y="252695"/>
                  </a:cubicBezTo>
                  <a:close/>
                  <a:moveTo>
                    <a:pt x="5119020" y="183786"/>
                  </a:moveTo>
                  <a:cubicBezTo>
                    <a:pt x="5128426" y="195932"/>
                    <a:pt x="5137277" y="208916"/>
                    <a:pt x="5145576" y="222738"/>
                  </a:cubicBezTo>
                  <a:cubicBezTo>
                    <a:pt x="5153876" y="236560"/>
                    <a:pt x="5160060" y="248782"/>
                    <a:pt x="5164132" y="259403"/>
                  </a:cubicBezTo>
                  <a:lnTo>
                    <a:pt x="5150110" y="265797"/>
                  </a:lnTo>
                  <a:cubicBezTo>
                    <a:pt x="5146212" y="255009"/>
                    <a:pt x="5140217" y="242599"/>
                    <a:pt x="5132128" y="228568"/>
                  </a:cubicBezTo>
                  <a:cubicBezTo>
                    <a:pt x="5124037" y="214537"/>
                    <a:pt x="5115300" y="201439"/>
                    <a:pt x="5105914" y="189275"/>
                  </a:cubicBezTo>
                  <a:close/>
                  <a:moveTo>
                    <a:pt x="1523981" y="168536"/>
                  </a:moveTo>
                  <a:lnTo>
                    <a:pt x="1523981" y="179242"/>
                  </a:lnTo>
                  <a:lnTo>
                    <a:pt x="1575492" y="179242"/>
                  </a:lnTo>
                  <a:lnTo>
                    <a:pt x="1575492" y="168536"/>
                  </a:lnTo>
                  <a:close/>
                  <a:moveTo>
                    <a:pt x="5003502" y="163967"/>
                  </a:moveTo>
                  <a:cubicBezTo>
                    <a:pt x="5015764" y="170288"/>
                    <a:pt x="5027968" y="177466"/>
                    <a:pt x="5040116" y="185501"/>
                  </a:cubicBezTo>
                  <a:cubicBezTo>
                    <a:pt x="5052263" y="193537"/>
                    <a:pt x="5062106" y="201096"/>
                    <a:pt x="5069644" y="208179"/>
                  </a:cubicBezTo>
                  <a:lnTo>
                    <a:pt x="5059585" y="218546"/>
                  </a:lnTo>
                  <a:cubicBezTo>
                    <a:pt x="5052194" y="211564"/>
                    <a:pt x="5042440" y="203878"/>
                    <a:pt x="5030324" y="195487"/>
                  </a:cubicBezTo>
                  <a:cubicBezTo>
                    <a:pt x="5018208" y="187096"/>
                    <a:pt x="5006016" y="179638"/>
                    <a:pt x="4993748" y="173114"/>
                  </a:cubicBezTo>
                  <a:close/>
                  <a:moveTo>
                    <a:pt x="3111075" y="162764"/>
                  </a:moveTo>
                  <a:lnTo>
                    <a:pt x="3111075" y="218237"/>
                  </a:lnTo>
                  <a:cubicBezTo>
                    <a:pt x="3120555" y="216720"/>
                    <a:pt x="3130474" y="215107"/>
                    <a:pt x="3140831" y="213399"/>
                  </a:cubicBezTo>
                  <a:cubicBezTo>
                    <a:pt x="3151188" y="211690"/>
                    <a:pt x="3161792" y="209849"/>
                    <a:pt x="3172644" y="207874"/>
                  </a:cubicBezTo>
                  <a:lnTo>
                    <a:pt x="3172644" y="162764"/>
                  </a:lnTo>
                  <a:close/>
                  <a:moveTo>
                    <a:pt x="2432590" y="159735"/>
                  </a:moveTo>
                  <a:lnTo>
                    <a:pt x="2620651" y="159735"/>
                  </a:lnTo>
                  <a:lnTo>
                    <a:pt x="2620651" y="243212"/>
                  </a:lnTo>
                  <a:lnTo>
                    <a:pt x="2606021" y="243212"/>
                  </a:lnTo>
                  <a:lnTo>
                    <a:pt x="2606021" y="172803"/>
                  </a:lnTo>
                  <a:lnTo>
                    <a:pt x="2446610" y="172803"/>
                  </a:lnTo>
                  <a:lnTo>
                    <a:pt x="2446610" y="244736"/>
                  </a:lnTo>
                  <a:lnTo>
                    <a:pt x="2432590" y="244736"/>
                  </a:lnTo>
                  <a:close/>
                  <a:moveTo>
                    <a:pt x="4692834" y="157868"/>
                  </a:moveTo>
                  <a:lnTo>
                    <a:pt x="4692834" y="190215"/>
                  </a:lnTo>
                  <a:lnTo>
                    <a:pt x="4780007" y="190215"/>
                  </a:lnTo>
                  <a:lnTo>
                    <a:pt x="4780007" y="157868"/>
                  </a:lnTo>
                  <a:close/>
                  <a:moveTo>
                    <a:pt x="6079674" y="138684"/>
                  </a:moveTo>
                  <a:lnTo>
                    <a:pt x="6094305" y="138684"/>
                  </a:lnTo>
                  <a:lnTo>
                    <a:pt x="6094305" y="172517"/>
                  </a:lnTo>
                  <a:lnTo>
                    <a:pt x="6214396" y="172517"/>
                  </a:lnTo>
                  <a:lnTo>
                    <a:pt x="6214396" y="186233"/>
                  </a:lnTo>
                  <a:lnTo>
                    <a:pt x="6107411" y="186233"/>
                  </a:lnTo>
                  <a:cubicBezTo>
                    <a:pt x="6120835" y="203531"/>
                    <a:pt x="6137954" y="218847"/>
                    <a:pt x="6158770" y="232182"/>
                  </a:cubicBezTo>
                  <a:cubicBezTo>
                    <a:pt x="6179585" y="245517"/>
                    <a:pt x="6201276" y="255499"/>
                    <a:pt x="6223844" y="262128"/>
                  </a:cubicBezTo>
                  <a:cubicBezTo>
                    <a:pt x="6222124" y="263862"/>
                    <a:pt x="6220384" y="265881"/>
                    <a:pt x="6218625" y="268186"/>
                  </a:cubicBezTo>
                  <a:cubicBezTo>
                    <a:pt x="6216866" y="270491"/>
                    <a:pt x="6215355" y="272739"/>
                    <a:pt x="6214091" y="274930"/>
                  </a:cubicBezTo>
                  <a:cubicBezTo>
                    <a:pt x="6191364" y="266961"/>
                    <a:pt x="6169304" y="255696"/>
                    <a:pt x="6147912" y="241135"/>
                  </a:cubicBezTo>
                  <a:cubicBezTo>
                    <a:pt x="6126518" y="226575"/>
                    <a:pt x="6108649" y="209900"/>
                    <a:pt x="6094305" y="191110"/>
                  </a:cubicBezTo>
                  <a:lnTo>
                    <a:pt x="6094305" y="283160"/>
                  </a:lnTo>
                  <a:lnTo>
                    <a:pt x="6079674" y="283160"/>
                  </a:lnTo>
                  <a:lnTo>
                    <a:pt x="6079674" y="188062"/>
                  </a:lnTo>
                  <a:cubicBezTo>
                    <a:pt x="6070156" y="200745"/>
                    <a:pt x="6058780" y="212768"/>
                    <a:pt x="6045548" y="224130"/>
                  </a:cubicBezTo>
                  <a:cubicBezTo>
                    <a:pt x="6032316" y="235492"/>
                    <a:pt x="6018253" y="245686"/>
                    <a:pt x="6003362" y="254712"/>
                  </a:cubicBezTo>
                  <a:cubicBezTo>
                    <a:pt x="5988470" y="263737"/>
                    <a:pt x="5973775" y="271086"/>
                    <a:pt x="5959278" y="276759"/>
                  </a:cubicBezTo>
                  <a:cubicBezTo>
                    <a:pt x="5958020" y="274854"/>
                    <a:pt x="5956497" y="272796"/>
                    <a:pt x="5954706" y="270587"/>
                  </a:cubicBezTo>
                  <a:cubicBezTo>
                    <a:pt x="5952916" y="268377"/>
                    <a:pt x="5951087" y="266472"/>
                    <a:pt x="5949220" y="264872"/>
                  </a:cubicBezTo>
                  <a:cubicBezTo>
                    <a:pt x="5963092" y="260012"/>
                    <a:pt x="5977139" y="253577"/>
                    <a:pt x="5991361" y="245568"/>
                  </a:cubicBezTo>
                  <a:cubicBezTo>
                    <a:pt x="6005584" y="237558"/>
                    <a:pt x="6019044" y="228482"/>
                    <a:pt x="6031742" y="218339"/>
                  </a:cubicBezTo>
                  <a:cubicBezTo>
                    <a:pt x="6044440" y="208196"/>
                    <a:pt x="6055439" y="197494"/>
                    <a:pt x="6064739" y="186233"/>
                  </a:cubicBezTo>
                  <a:lnTo>
                    <a:pt x="5955621" y="186233"/>
                  </a:lnTo>
                  <a:lnTo>
                    <a:pt x="5955621" y="172517"/>
                  </a:lnTo>
                  <a:lnTo>
                    <a:pt x="6079674" y="172517"/>
                  </a:lnTo>
                  <a:close/>
                  <a:moveTo>
                    <a:pt x="3488114" y="138361"/>
                  </a:moveTo>
                  <a:cubicBezTo>
                    <a:pt x="3480656" y="138234"/>
                    <a:pt x="3472474" y="140622"/>
                    <a:pt x="3463567" y="145526"/>
                  </a:cubicBezTo>
                  <a:cubicBezTo>
                    <a:pt x="3454661" y="150430"/>
                    <a:pt x="3445869" y="158612"/>
                    <a:pt x="3437192" y="170071"/>
                  </a:cubicBezTo>
                  <a:cubicBezTo>
                    <a:pt x="3438526" y="194743"/>
                    <a:pt x="3443633" y="214155"/>
                    <a:pt x="3452514" y="228307"/>
                  </a:cubicBezTo>
                  <a:cubicBezTo>
                    <a:pt x="3461395" y="242460"/>
                    <a:pt x="3474278" y="249676"/>
                    <a:pt x="3491163" y="249955"/>
                  </a:cubicBezTo>
                  <a:cubicBezTo>
                    <a:pt x="3503455" y="249638"/>
                    <a:pt x="3513479" y="244327"/>
                    <a:pt x="3521235" y="234024"/>
                  </a:cubicBezTo>
                  <a:cubicBezTo>
                    <a:pt x="3528992" y="223721"/>
                    <a:pt x="3532994" y="210331"/>
                    <a:pt x="3533242" y="193853"/>
                  </a:cubicBezTo>
                  <a:cubicBezTo>
                    <a:pt x="3533343" y="177401"/>
                    <a:pt x="3529786" y="164113"/>
                    <a:pt x="3522570" y="153987"/>
                  </a:cubicBezTo>
                  <a:cubicBezTo>
                    <a:pt x="3515353" y="143862"/>
                    <a:pt x="3503868" y="138653"/>
                    <a:pt x="3488114" y="138361"/>
                  </a:cubicBezTo>
                  <a:close/>
                  <a:moveTo>
                    <a:pt x="1523981" y="126778"/>
                  </a:moveTo>
                  <a:lnTo>
                    <a:pt x="1523981" y="138399"/>
                  </a:lnTo>
                  <a:lnTo>
                    <a:pt x="1575492" y="138399"/>
                  </a:lnTo>
                  <a:lnTo>
                    <a:pt x="1575492" y="126778"/>
                  </a:lnTo>
                  <a:close/>
                  <a:moveTo>
                    <a:pt x="398050" y="124035"/>
                  </a:moveTo>
                  <a:lnTo>
                    <a:pt x="398050" y="149676"/>
                  </a:lnTo>
                  <a:lnTo>
                    <a:pt x="549536" y="149676"/>
                  </a:lnTo>
                  <a:lnTo>
                    <a:pt x="549536" y="124035"/>
                  </a:lnTo>
                  <a:close/>
                  <a:moveTo>
                    <a:pt x="4692834" y="113672"/>
                  </a:moveTo>
                  <a:lnTo>
                    <a:pt x="4692834" y="145714"/>
                  </a:lnTo>
                  <a:lnTo>
                    <a:pt x="4780007" y="145714"/>
                  </a:lnTo>
                  <a:lnTo>
                    <a:pt x="4780007" y="113672"/>
                  </a:lnTo>
                  <a:close/>
                  <a:moveTo>
                    <a:pt x="4189228" y="111252"/>
                  </a:moveTo>
                  <a:lnTo>
                    <a:pt x="4251102" y="111252"/>
                  </a:lnTo>
                  <a:lnTo>
                    <a:pt x="4251102" y="229834"/>
                  </a:lnTo>
                  <a:cubicBezTo>
                    <a:pt x="4254202" y="231726"/>
                    <a:pt x="4257682" y="234343"/>
                    <a:pt x="4261542" y="237684"/>
                  </a:cubicBezTo>
                  <a:cubicBezTo>
                    <a:pt x="4265403" y="241024"/>
                    <a:pt x="4270254" y="244708"/>
                    <a:pt x="4276096" y="248734"/>
                  </a:cubicBezTo>
                  <a:cubicBezTo>
                    <a:pt x="4285863" y="255409"/>
                    <a:pt x="4297191" y="259816"/>
                    <a:pt x="4310082" y="261957"/>
                  </a:cubicBezTo>
                  <a:cubicBezTo>
                    <a:pt x="4322972" y="264097"/>
                    <a:pt x="4338263" y="265075"/>
                    <a:pt x="4355954" y="264891"/>
                  </a:cubicBezTo>
                  <a:cubicBezTo>
                    <a:pt x="4375677" y="264846"/>
                    <a:pt x="4395362" y="264325"/>
                    <a:pt x="4415009" y="263328"/>
                  </a:cubicBezTo>
                  <a:cubicBezTo>
                    <a:pt x="4434656" y="262331"/>
                    <a:pt x="4452055" y="261125"/>
                    <a:pt x="4467206" y="259708"/>
                  </a:cubicBezTo>
                  <a:cubicBezTo>
                    <a:pt x="4466088" y="261975"/>
                    <a:pt x="4465047" y="264677"/>
                    <a:pt x="4464082" y="267814"/>
                  </a:cubicBezTo>
                  <a:cubicBezTo>
                    <a:pt x="4463116" y="270951"/>
                    <a:pt x="4462532" y="273725"/>
                    <a:pt x="4462329" y="276138"/>
                  </a:cubicBezTo>
                  <a:cubicBezTo>
                    <a:pt x="4455012" y="276559"/>
                    <a:pt x="4444822" y="277001"/>
                    <a:pt x="4431759" y="277467"/>
                  </a:cubicBezTo>
                  <a:cubicBezTo>
                    <a:pt x="4418696" y="277932"/>
                    <a:pt x="4405210" y="278330"/>
                    <a:pt x="4391300" y="278660"/>
                  </a:cubicBezTo>
                  <a:cubicBezTo>
                    <a:pt x="4377390" y="278991"/>
                    <a:pt x="4365506" y="279163"/>
                    <a:pt x="4355650" y="279178"/>
                  </a:cubicBezTo>
                  <a:cubicBezTo>
                    <a:pt x="4336612" y="279343"/>
                    <a:pt x="4320280" y="278177"/>
                    <a:pt x="4306652" y="275681"/>
                  </a:cubicBezTo>
                  <a:cubicBezTo>
                    <a:pt x="4293026" y="273185"/>
                    <a:pt x="4281113" y="268369"/>
                    <a:pt x="4270915" y="261233"/>
                  </a:cubicBezTo>
                  <a:cubicBezTo>
                    <a:pt x="4264934" y="256673"/>
                    <a:pt x="4259523" y="252303"/>
                    <a:pt x="4254684" y="248124"/>
                  </a:cubicBezTo>
                  <a:cubicBezTo>
                    <a:pt x="4249846" y="243946"/>
                    <a:pt x="4245807" y="241710"/>
                    <a:pt x="4242568" y="241418"/>
                  </a:cubicBezTo>
                  <a:cubicBezTo>
                    <a:pt x="4236593" y="241647"/>
                    <a:pt x="4229646" y="245532"/>
                    <a:pt x="4221728" y="253073"/>
                  </a:cubicBezTo>
                  <a:cubicBezTo>
                    <a:pt x="4213810" y="260614"/>
                    <a:pt x="4205110" y="270433"/>
                    <a:pt x="4195630" y="282531"/>
                  </a:cubicBezTo>
                  <a:lnTo>
                    <a:pt x="4184656" y="269450"/>
                  </a:lnTo>
                  <a:cubicBezTo>
                    <a:pt x="4194442" y="258489"/>
                    <a:pt x="4203751" y="249334"/>
                    <a:pt x="4212584" y="241988"/>
                  </a:cubicBezTo>
                  <a:cubicBezTo>
                    <a:pt x="4221416" y="234641"/>
                    <a:pt x="4229583" y="229980"/>
                    <a:pt x="4237082" y="228005"/>
                  </a:cubicBezTo>
                  <a:lnTo>
                    <a:pt x="4237082" y="125273"/>
                  </a:lnTo>
                  <a:lnTo>
                    <a:pt x="4189228" y="125273"/>
                  </a:lnTo>
                  <a:close/>
                  <a:moveTo>
                    <a:pt x="81344" y="103309"/>
                  </a:moveTo>
                  <a:lnTo>
                    <a:pt x="81344" y="183204"/>
                  </a:lnTo>
                  <a:lnTo>
                    <a:pt x="167335" y="183204"/>
                  </a:lnTo>
                  <a:lnTo>
                    <a:pt x="167335" y="103309"/>
                  </a:lnTo>
                  <a:close/>
                  <a:moveTo>
                    <a:pt x="4656563" y="100603"/>
                  </a:moveTo>
                  <a:lnTo>
                    <a:pt x="4815059" y="100603"/>
                  </a:lnTo>
                  <a:lnTo>
                    <a:pt x="4815059" y="113672"/>
                  </a:lnTo>
                  <a:lnTo>
                    <a:pt x="4794028" y="113672"/>
                  </a:lnTo>
                  <a:lnTo>
                    <a:pt x="4794028" y="231648"/>
                  </a:lnTo>
                  <a:lnTo>
                    <a:pt x="4816582" y="229819"/>
                  </a:lnTo>
                  <a:lnTo>
                    <a:pt x="4816278" y="242621"/>
                  </a:lnTo>
                  <a:lnTo>
                    <a:pt x="4794028" y="244450"/>
                  </a:lnTo>
                  <a:lnTo>
                    <a:pt x="4794028" y="283160"/>
                  </a:lnTo>
                  <a:lnTo>
                    <a:pt x="4780007" y="283160"/>
                  </a:lnTo>
                  <a:lnTo>
                    <a:pt x="4780007" y="245669"/>
                  </a:lnTo>
                  <a:cubicBezTo>
                    <a:pt x="4755515" y="247523"/>
                    <a:pt x="4732109" y="249301"/>
                    <a:pt x="4709788" y="251003"/>
                  </a:cubicBezTo>
                  <a:cubicBezTo>
                    <a:pt x="4687468" y="252705"/>
                    <a:pt x="4667796" y="254178"/>
                    <a:pt x="4650772" y="255423"/>
                  </a:cubicBezTo>
                  <a:lnTo>
                    <a:pt x="4648334" y="241707"/>
                  </a:lnTo>
                  <a:lnTo>
                    <a:pt x="4678814" y="239878"/>
                  </a:lnTo>
                  <a:lnTo>
                    <a:pt x="4678814" y="113672"/>
                  </a:lnTo>
                  <a:lnTo>
                    <a:pt x="4656563" y="113672"/>
                  </a:lnTo>
                  <a:close/>
                  <a:moveTo>
                    <a:pt x="3111075" y="98756"/>
                  </a:moveTo>
                  <a:lnTo>
                    <a:pt x="3111075" y="149352"/>
                  </a:lnTo>
                  <a:lnTo>
                    <a:pt x="3172644" y="149352"/>
                  </a:lnTo>
                  <a:lnTo>
                    <a:pt x="3172644" y="98756"/>
                  </a:lnTo>
                  <a:close/>
                  <a:moveTo>
                    <a:pt x="1411510" y="98146"/>
                  </a:moveTo>
                  <a:cubicBezTo>
                    <a:pt x="1409827" y="102889"/>
                    <a:pt x="1408087" y="107576"/>
                    <a:pt x="1406290" y="112205"/>
                  </a:cubicBezTo>
                  <a:cubicBezTo>
                    <a:pt x="1404493" y="116834"/>
                    <a:pt x="1402677" y="121292"/>
                    <a:pt x="1400842" y="125578"/>
                  </a:cubicBezTo>
                  <a:lnTo>
                    <a:pt x="1411510" y="125578"/>
                  </a:lnTo>
                  <a:close/>
                  <a:moveTo>
                    <a:pt x="2191798" y="97822"/>
                  </a:moveTo>
                  <a:cubicBezTo>
                    <a:pt x="2190909" y="108795"/>
                    <a:pt x="2189791" y="119406"/>
                    <a:pt x="2188445" y="129655"/>
                  </a:cubicBezTo>
                  <a:cubicBezTo>
                    <a:pt x="2187099" y="139904"/>
                    <a:pt x="2185372" y="149829"/>
                    <a:pt x="2183264" y="159430"/>
                  </a:cubicBezTo>
                  <a:lnTo>
                    <a:pt x="2280190" y="159430"/>
                  </a:lnTo>
                  <a:lnTo>
                    <a:pt x="2280190" y="97822"/>
                  </a:lnTo>
                  <a:close/>
                  <a:moveTo>
                    <a:pt x="2094567" y="97822"/>
                  </a:moveTo>
                  <a:lnTo>
                    <a:pt x="2094567" y="159430"/>
                  </a:lnTo>
                  <a:lnTo>
                    <a:pt x="2168328" y="159430"/>
                  </a:lnTo>
                  <a:cubicBezTo>
                    <a:pt x="2170424" y="149962"/>
                    <a:pt x="2172100" y="140076"/>
                    <a:pt x="2173358" y="129770"/>
                  </a:cubicBezTo>
                  <a:cubicBezTo>
                    <a:pt x="2174615" y="119464"/>
                    <a:pt x="2175682" y="108814"/>
                    <a:pt x="2176558" y="97822"/>
                  </a:cubicBezTo>
                  <a:close/>
                  <a:moveTo>
                    <a:pt x="1754715" y="96317"/>
                  </a:moveTo>
                  <a:lnTo>
                    <a:pt x="1798301" y="96317"/>
                  </a:lnTo>
                  <a:lnTo>
                    <a:pt x="1798301" y="289865"/>
                  </a:lnTo>
                  <a:lnTo>
                    <a:pt x="1694669" y="289865"/>
                  </a:lnTo>
                  <a:lnTo>
                    <a:pt x="1694669" y="250241"/>
                  </a:lnTo>
                  <a:lnTo>
                    <a:pt x="1754715" y="250241"/>
                  </a:lnTo>
                  <a:close/>
                  <a:moveTo>
                    <a:pt x="5036724" y="93555"/>
                  </a:moveTo>
                  <a:lnTo>
                    <a:pt x="5036724" y="140227"/>
                  </a:lnTo>
                  <a:lnTo>
                    <a:pt x="5119630" y="140227"/>
                  </a:lnTo>
                  <a:lnTo>
                    <a:pt x="5119630" y="93555"/>
                  </a:lnTo>
                  <a:close/>
                  <a:moveTo>
                    <a:pt x="4938274" y="93555"/>
                  </a:moveTo>
                  <a:lnTo>
                    <a:pt x="4938274" y="140227"/>
                  </a:lnTo>
                  <a:lnTo>
                    <a:pt x="5022704" y="140227"/>
                  </a:lnTo>
                  <a:lnTo>
                    <a:pt x="5022704" y="93555"/>
                  </a:lnTo>
                  <a:close/>
                  <a:moveTo>
                    <a:pt x="1468508" y="91459"/>
                  </a:moveTo>
                  <a:lnTo>
                    <a:pt x="1636148" y="91459"/>
                  </a:lnTo>
                  <a:lnTo>
                    <a:pt x="1636148" y="126778"/>
                  </a:lnTo>
                  <a:lnTo>
                    <a:pt x="1616336" y="126778"/>
                  </a:lnTo>
                  <a:lnTo>
                    <a:pt x="1616336" y="216412"/>
                  </a:lnTo>
                  <a:lnTo>
                    <a:pt x="1639500" y="214579"/>
                  </a:lnTo>
                  <a:lnTo>
                    <a:pt x="1639500" y="250694"/>
                  </a:lnTo>
                  <a:lnTo>
                    <a:pt x="1616336" y="252832"/>
                  </a:lnTo>
                  <a:lnTo>
                    <a:pt x="1616336" y="289560"/>
                  </a:lnTo>
                  <a:lnTo>
                    <a:pt x="1575492" y="289560"/>
                  </a:lnTo>
                  <a:lnTo>
                    <a:pt x="1575492" y="256642"/>
                  </a:lnTo>
                  <a:cubicBezTo>
                    <a:pt x="1556004" y="258337"/>
                    <a:pt x="1537297" y="259976"/>
                    <a:pt x="1519371" y="261557"/>
                  </a:cubicBezTo>
                  <a:cubicBezTo>
                    <a:pt x="1501445" y="263138"/>
                    <a:pt x="1485100" y="264548"/>
                    <a:pt x="1470336" y="265786"/>
                  </a:cubicBezTo>
                  <a:lnTo>
                    <a:pt x="1463936" y="227381"/>
                  </a:lnTo>
                  <a:lnTo>
                    <a:pt x="1483443" y="226162"/>
                  </a:lnTo>
                  <a:lnTo>
                    <a:pt x="1483443" y="126778"/>
                  </a:lnTo>
                  <a:lnTo>
                    <a:pt x="1468508" y="126778"/>
                  </a:lnTo>
                  <a:close/>
                  <a:moveTo>
                    <a:pt x="3965734" y="91440"/>
                  </a:moveTo>
                  <a:lnTo>
                    <a:pt x="3980364" y="91440"/>
                  </a:lnTo>
                  <a:lnTo>
                    <a:pt x="3980364" y="283160"/>
                  </a:lnTo>
                  <a:lnTo>
                    <a:pt x="3965734" y="283160"/>
                  </a:lnTo>
                  <a:close/>
                  <a:moveTo>
                    <a:pt x="67361" y="89631"/>
                  </a:moveTo>
                  <a:lnTo>
                    <a:pt x="181623" y="89631"/>
                  </a:lnTo>
                  <a:lnTo>
                    <a:pt x="181623" y="196577"/>
                  </a:lnTo>
                  <a:lnTo>
                    <a:pt x="67361" y="196577"/>
                  </a:lnTo>
                  <a:close/>
                  <a:moveTo>
                    <a:pt x="398050" y="87764"/>
                  </a:moveTo>
                  <a:lnTo>
                    <a:pt x="398050" y="112491"/>
                  </a:lnTo>
                  <a:lnTo>
                    <a:pt x="549536" y="112491"/>
                  </a:lnTo>
                  <a:lnTo>
                    <a:pt x="549536" y="87764"/>
                  </a:lnTo>
                  <a:close/>
                  <a:moveTo>
                    <a:pt x="2939777" y="84125"/>
                  </a:moveTo>
                  <a:cubicBezTo>
                    <a:pt x="2948896" y="89370"/>
                    <a:pt x="2957786" y="95492"/>
                    <a:pt x="2966447" y="102489"/>
                  </a:cubicBezTo>
                  <a:cubicBezTo>
                    <a:pt x="2975108" y="109487"/>
                    <a:pt x="2981865" y="116066"/>
                    <a:pt x="2986716" y="122225"/>
                  </a:cubicBezTo>
                  <a:lnTo>
                    <a:pt x="2976658" y="131369"/>
                  </a:lnTo>
                  <a:cubicBezTo>
                    <a:pt x="2971534" y="125216"/>
                    <a:pt x="2964714" y="118549"/>
                    <a:pt x="2956198" y="111367"/>
                  </a:cubicBezTo>
                  <a:cubicBezTo>
                    <a:pt x="2947683" y="104185"/>
                    <a:pt x="2938958" y="97746"/>
                    <a:pt x="2930024" y="92050"/>
                  </a:cubicBezTo>
                  <a:close/>
                  <a:moveTo>
                    <a:pt x="2902896" y="79858"/>
                  </a:moveTo>
                  <a:lnTo>
                    <a:pt x="2916917" y="79858"/>
                  </a:lnTo>
                  <a:lnTo>
                    <a:pt x="2916917" y="123444"/>
                  </a:lnTo>
                  <a:cubicBezTo>
                    <a:pt x="2916924" y="126175"/>
                    <a:pt x="2916910" y="128867"/>
                    <a:pt x="2916879" y="131522"/>
                  </a:cubicBezTo>
                  <a:cubicBezTo>
                    <a:pt x="2916847" y="134176"/>
                    <a:pt x="2916758" y="136868"/>
                    <a:pt x="2916612" y="139599"/>
                  </a:cubicBezTo>
                  <a:lnTo>
                    <a:pt x="3001956" y="139599"/>
                  </a:lnTo>
                  <a:lnTo>
                    <a:pt x="3001956" y="153315"/>
                  </a:lnTo>
                  <a:lnTo>
                    <a:pt x="2918746" y="153315"/>
                  </a:lnTo>
                  <a:cubicBezTo>
                    <a:pt x="2925712" y="181274"/>
                    <a:pt x="2936240" y="205442"/>
                    <a:pt x="2950331" y="225819"/>
                  </a:cubicBezTo>
                  <a:cubicBezTo>
                    <a:pt x="2964422" y="246196"/>
                    <a:pt x="2982341" y="261449"/>
                    <a:pt x="3004090" y="271577"/>
                  </a:cubicBezTo>
                  <a:cubicBezTo>
                    <a:pt x="3002204" y="273012"/>
                    <a:pt x="3000337" y="274790"/>
                    <a:pt x="2998489" y="276911"/>
                  </a:cubicBezTo>
                  <a:cubicBezTo>
                    <a:pt x="2996641" y="279032"/>
                    <a:pt x="2995155" y="281115"/>
                    <a:pt x="2994032" y="283160"/>
                  </a:cubicBezTo>
                  <a:cubicBezTo>
                    <a:pt x="2974251" y="273127"/>
                    <a:pt x="2957576" y="258979"/>
                    <a:pt x="2944006" y="240716"/>
                  </a:cubicBezTo>
                  <a:cubicBezTo>
                    <a:pt x="2930436" y="222454"/>
                    <a:pt x="2919781" y="200838"/>
                    <a:pt x="2912040" y="175870"/>
                  </a:cubicBezTo>
                  <a:cubicBezTo>
                    <a:pt x="2908313" y="194666"/>
                    <a:pt x="2900223" y="213386"/>
                    <a:pt x="2887770" y="232029"/>
                  </a:cubicBezTo>
                  <a:cubicBezTo>
                    <a:pt x="2875318" y="250673"/>
                    <a:pt x="2856180" y="268021"/>
                    <a:pt x="2830354" y="284074"/>
                  </a:cubicBezTo>
                  <a:cubicBezTo>
                    <a:pt x="2829078" y="282480"/>
                    <a:pt x="2827439" y="280791"/>
                    <a:pt x="2825439" y="279007"/>
                  </a:cubicBezTo>
                  <a:cubicBezTo>
                    <a:pt x="2823439" y="277222"/>
                    <a:pt x="2821419" y="275762"/>
                    <a:pt x="2819381" y="274625"/>
                  </a:cubicBezTo>
                  <a:cubicBezTo>
                    <a:pt x="2839110" y="262640"/>
                    <a:pt x="2854685" y="249831"/>
                    <a:pt x="2866106" y="236198"/>
                  </a:cubicBezTo>
                  <a:cubicBezTo>
                    <a:pt x="2877526" y="222565"/>
                    <a:pt x="2885899" y="208694"/>
                    <a:pt x="2891224" y="194587"/>
                  </a:cubicBezTo>
                  <a:cubicBezTo>
                    <a:pt x="2896548" y="180480"/>
                    <a:pt x="2899931" y="166722"/>
                    <a:pt x="2901372" y="153315"/>
                  </a:cubicBezTo>
                  <a:lnTo>
                    <a:pt x="2826392" y="153315"/>
                  </a:lnTo>
                  <a:lnTo>
                    <a:pt x="2826392" y="139599"/>
                  </a:lnTo>
                  <a:lnTo>
                    <a:pt x="2902592" y="139599"/>
                  </a:lnTo>
                  <a:cubicBezTo>
                    <a:pt x="2902737" y="136716"/>
                    <a:pt x="2902826" y="133947"/>
                    <a:pt x="2902858" y="131293"/>
                  </a:cubicBezTo>
                  <a:cubicBezTo>
                    <a:pt x="2902890" y="128639"/>
                    <a:pt x="2902902" y="126023"/>
                    <a:pt x="2902896" y="123444"/>
                  </a:cubicBezTo>
                  <a:close/>
                  <a:moveTo>
                    <a:pt x="2497817" y="79229"/>
                  </a:moveTo>
                  <a:cubicBezTo>
                    <a:pt x="2497392" y="84246"/>
                    <a:pt x="2496718" y="89091"/>
                    <a:pt x="2495798" y="93765"/>
                  </a:cubicBezTo>
                  <a:cubicBezTo>
                    <a:pt x="2494877" y="98439"/>
                    <a:pt x="2493518" y="103055"/>
                    <a:pt x="2491721" y="107614"/>
                  </a:cubicBezTo>
                  <a:lnTo>
                    <a:pt x="2555729" y="107614"/>
                  </a:lnTo>
                  <a:lnTo>
                    <a:pt x="2555729" y="79229"/>
                  </a:lnTo>
                  <a:close/>
                  <a:moveTo>
                    <a:pt x="2432894" y="79229"/>
                  </a:moveTo>
                  <a:cubicBezTo>
                    <a:pt x="2432133" y="84132"/>
                    <a:pt x="2431370" y="88977"/>
                    <a:pt x="2430608" y="93765"/>
                  </a:cubicBezTo>
                  <a:cubicBezTo>
                    <a:pt x="2429847" y="98553"/>
                    <a:pt x="2429084" y="103169"/>
                    <a:pt x="2428323" y="107614"/>
                  </a:cubicBezTo>
                  <a:lnTo>
                    <a:pt x="2476176" y="107614"/>
                  </a:lnTo>
                  <a:cubicBezTo>
                    <a:pt x="2478437" y="103055"/>
                    <a:pt x="2480164" y="98439"/>
                    <a:pt x="2481358" y="93765"/>
                  </a:cubicBezTo>
                  <a:cubicBezTo>
                    <a:pt x="2482552" y="89091"/>
                    <a:pt x="2483364" y="84246"/>
                    <a:pt x="2483796" y="79229"/>
                  </a:cubicBezTo>
                  <a:close/>
                  <a:moveTo>
                    <a:pt x="2757507" y="78639"/>
                  </a:moveTo>
                  <a:cubicBezTo>
                    <a:pt x="2764663" y="83528"/>
                    <a:pt x="2771000" y="88532"/>
                    <a:pt x="2776518" y="93650"/>
                  </a:cubicBezTo>
                  <a:cubicBezTo>
                    <a:pt x="2782036" y="98768"/>
                    <a:pt x="2786774" y="103925"/>
                    <a:pt x="2790730" y="109119"/>
                  </a:cubicBezTo>
                  <a:cubicBezTo>
                    <a:pt x="2796534" y="105004"/>
                    <a:pt x="2801842" y="100813"/>
                    <a:pt x="2806656" y="96546"/>
                  </a:cubicBezTo>
                  <a:cubicBezTo>
                    <a:pt x="2811469" y="92279"/>
                    <a:pt x="2815711" y="87935"/>
                    <a:pt x="2819381" y="83516"/>
                  </a:cubicBezTo>
                  <a:lnTo>
                    <a:pt x="2831268" y="90526"/>
                  </a:lnTo>
                  <a:cubicBezTo>
                    <a:pt x="2826817" y="95555"/>
                    <a:pt x="2821775" y="100508"/>
                    <a:pt x="2816143" y="105385"/>
                  </a:cubicBezTo>
                  <a:cubicBezTo>
                    <a:pt x="2810510" y="110262"/>
                    <a:pt x="2804478" y="115062"/>
                    <a:pt x="2798045" y="119787"/>
                  </a:cubicBezTo>
                  <a:cubicBezTo>
                    <a:pt x="2805449" y="132290"/>
                    <a:pt x="2810300" y="145079"/>
                    <a:pt x="2812599" y="158154"/>
                  </a:cubicBezTo>
                  <a:cubicBezTo>
                    <a:pt x="2814898" y="171228"/>
                    <a:pt x="2815939" y="184550"/>
                    <a:pt x="2815724" y="198120"/>
                  </a:cubicBezTo>
                  <a:cubicBezTo>
                    <a:pt x="2815831" y="215856"/>
                    <a:pt x="2814854" y="231058"/>
                    <a:pt x="2812790" y="243726"/>
                  </a:cubicBezTo>
                  <a:cubicBezTo>
                    <a:pt x="2810726" y="256394"/>
                    <a:pt x="2806929" y="266186"/>
                    <a:pt x="2801398" y="273101"/>
                  </a:cubicBezTo>
                  <a:cubicBezTo>
                    <a:pt x="2799722" y="275095"/>
                    <a:pt x="2797664" y="276746"/>
                    <a:pt x="2795226" y="278054"/>
                  </a:cubicBezTo>
                  <a:cubicBezTo>
                    <a:pt x="2792787" y="279362"/>
                    <a:pt x="2789968" y="280251"/>
                    <a:pt x="2786768" y="280721"/>
                  </a:cubicBezTo>
                  <a:cubicBezTo>
                    <a:pt x="2782164" y="281464"/>
                    <a:pt x="2777198" y="281883"/>
                    <a:pt x="2771870" y="281979"/>
                  </a:cubicBezTo>
                  <a:cubicBezTo>
                    <a:pt x="2766543" y="282074"/>
                    <a:pt x="2761044" y="281959"/>
                    <a:pt x="2755373" y="281636"/>
                  </a:cubicBezTo>
                  <a:cubicBezTo>
                    <a:pt x="2755202" y="279445"/>
                    <a:pt x="2754630" y="277121"/>
                    <a:pt x="2753659" y="274663"/>
                  </a:cubicBezTo>
                  <a:cubicBezTo>
                    <a:pt x="2752687" y="272206"/>
                    <a:pt x="2751430" y="269958"/>
                    <a:pt x="2749886" y="267920"/>
                  </a:cubicBezTo>
                  <a:cubicBezTo>
                    <a:pt x="2756808" y="268377"/>
                    <a:pt x="2763006" y="268605"/>
                    <a:pt x="2768480" y="268605"/>
                  </a:cubicBezTo>
                  <a:cubicBezTo>
                    <a:pt x="2773953" y="268605"/>
                    <a:pt x="2778322" y="268377"/>
                    <a:pt x="2781586" y="267920"/>
                  </a:cubicBezTo>
                  <a:cubicBezTo>
                    <a:pt x="2783840" y="267774"/>
                    <a:pt x="2785732" y="267304"/>
                    <a:pt x="2787263" y="266510"/>
                  </a:cubicBezTo>
                  <a:cubicBezTo>
                    <a:pt x="2788793" y="265716"/>
                    <a:pt x="2790152" y="264560"/>
                    <a:pt x="2791340" y="263043"/>
                  </a:cubicBezTo>
                  <a:cubicBezTo>
                    <a:pt x="2795251" y="258198"/>
                    <a:pt x="2798020" y="250133"/>
                    <a:pt x="2799645" y="238849"/>
                  </a:cubicBezTo>
                  <a:cubicBezTo>
                    <a:pt x="2801271" y="227565"/>
                    <a:pt x="2802058" y="213786"/>
                    <a:pt x="2802008" y="197511"/>
                  </a:cubicBezTo>
                  <a:cubicBezTo>
                    <a:pt x="2801956" y="191466"/>
                    <a:pt x="2801754" y="185268"/>
                    <a:pt x="2801398" y="178918"/>
                  </a:cubicBezTo>
                  <a:cubicBezTo>
                    <a:pt x="2792787" y="188862"/>
                    <a:pt x="2782958" y="198311"/>
                    <a:pt x="2771908" y="207264"/>
                  </a:cubicBezTo>
                  <a:cubicBezTo>
                    <a:pt x="2760860" y="216218"/>
                    <a:pt x="2749963" y="223533"/>
                    <a:pt x="2739218" y="229210"/>
                  </a:cubicBezTo>
                  <a:cubicBezTo>
                    <a:pt x="2738247" y="227451"/>
                    <a:pt x="2736914" y="225483"/>
                    <a:pt x="2735218" y="223305"/>
                  </a:cubicBezTo>
                  <a:cubicBezTo>
                    <a:pt x="2733523" y="221126"/>
                    <a:pt x="2731808" y="219234"/>
                    <a:pt x="2730075" y="217628"/>
                  </a:cubicBezTo>
                  <a:cubicBezTo>
                    <a:pt x="2742806" y="212154"/>
                    <a:pt x="2755519" y="204356"/>
                    <a:pt x="2768213" y="194234"/>
                  </a:cubicBezTo>
                  <a:cubicBezTo>
                    <a:pt x="2780906" y="184112"/>
                    <a:pt x="2791257" y="173419"/>
                    <a:pt x="2799264" y="162154"/>
                  </a:cubicBezTo>
                  <a:cubicBezTo>
                    <a:pt x="2798210" y="156223"/>
                    <a:pt x="2796661" y="150407"/>
                    <a:pt x="2794616" y="144704"/>
                  </a:cubicBezTo>
                  <a:cubicBezTo>
                    <a:pt x="2792572" y="139002"/>
                    <a:pt x="2789955" y="133338"/>
                    <a:pt x="2786768" y="127712"/>
                  </a:cubicBezTo>
                  <a:cubicBezTo>
                    <a:pt x="2779287" y="132455"/>
                    <a:pt x="2771616" y="136989"/>
                    <a:pt x="2763755" y="141313"/>
                  </a:cubicBezTo>
                  <a:cubicBezTo>
                    <a:pt x="2755894" y="145638"/>
                    <a:pt x="2747918" y="149638"/>
                    <a:pt x="2739828" y="153315"/>
                  </a:cubicBezTo>
                  <a:cubicBezTo>
                    <a:pt x="2738704" y="151886"/>
                    <a:pt x="2737294" y="150324"/>
                    <a:pt x="2735599" y="148629"/>
                  </a:cubicBezTo>
                  <a:cubicBezTo>
                    <a:pt x="2733904" y="146933"/>
                    <a:pt x="2732266" y="145447"/>
                    <a:pt x="2730684" y="144171"/>
                  </a:cubicBezTo>
                  <a:cubicBezTo>
                    <a:pt x="2739111" y="140348"/>
                    <a:pt x="2747480" y="136183"/>
                    <a:pt x="2755792" y="131674"/>
                  </a:cubicBezTo>
                  <a:cubicBezTo>
                    <a:pt x="2764104" y="127166"/>
                    <a:pt x="2772093" y="122390"/>
                    <a:pt x="2779757" y="117348"/>
                  </a:cubicBezTo>
                  <a:cubicBezTo>
                    <a:pt x="2775820" y="112008"/>
                    <a:pt x="2771197" y="106763"/>
                    <a:pt x="2765889" y="101613"/>
                  </a:cubicBezTo>
                  <a:cubicBezTo>
                    <a:pt x="2760580" y="96463"/>
                    <a:pt x="2754433" y="91447"/>
                    <a:pt x="2747448" y="86564"/>
                  </a:cubicBezTo>
                  <a:close/>
                  <a:moveTo>
                    <a:pt x="383724" y="75915"/>
                  </a:moveTo>
                  <a:lnTo>
                    <a:pt x="564471" y="75915"/>
                  </a:lnTo>
                  <a:lnTo>
                    <a:pt x="564471" y="161525"/>
                  </a:lnTo>
                  <a:lnTo>
                    <a:pt x="434321" y="161525"/>
                  </a:lnTo>
                  <a:cubicBezTo>
                    <a:pt x="431864" y="165520"/>
                    <a:pt x="429159" y="169514"/>
                    <a:pt x="426206" y="173508"/>
                  </a:cubicBezTo>
                  <a:cubicBezTo>
                    <a:pt x="423253" y="177503"/>
                    <a:pt x="420167" y="181344"/>
                    <a:pt x="416948" y="185033"/>
                  </a:cubicBezTo>
                  <a:lnTo>
                    <a:pt x="547402" y="185033"/>
                  </a:lnTo>
                  <a:lnTo>
                    <a:pt x="550450" y="184117"/>
                  </a:lnTo>
                  <a:lnTo>
                    <a:pt x="559594" y="190807"/>
                  </a:lnTo>
                  <a:cubicBezTo>
                    <a:pt x="551136" y="202197"/>
                    <a:pt x="540773" y="212392"/>
                    <a:pt x="528504" y="221390"/>
                  </a:cubicBezTo>
                  <a:cubicBezTo>
                    <a:pt x="516236" y="230388"/>
                    <a:pt x="502520" y="238377"/>
                    <a:pt x="487356" y="245358"/>
                  </a:cubicBezTo>
                  <a:cubicBezTo>
                    <a:pt x="504978" y="251291"/>
                    <a:pt x="523837" y="256118"/>
                    <a:pt x="543935" y="259840"/>
                  </a:cubicBezTo>
                  <a:cubicBezTo>
                    <a:pt x="564033" y="263562"/>
                    <a:pt x="584797" y="266255"/>
                    <a:pt x="606228" y="267920"/>
                  </a:cubicBezTo>
                  <a:cubicBezTo>
                    <a:pt x="604539" y="269831"/>
                    <a:pt x="602965" y="272028"/>
                    <a:pt x="601504" y="274511"/>
                  </a:cubicBezTo>
                  <a:cubicBezTo>
                    <a:pt x="600043" y="276994"/>
                    <a:pt x="598774" y="279267"/>
                    <a:pt x="597694" y="281331"/>
                  </a:cubicBezTo>
                  <a:cubicBezTo>
                    <a:pt x="574561" y="279223"/>
                    <a:pt x="552171" y="275819"/>
                    <a:pt x="530524" y="271120"/>
                  </a:cubicBezTo>
                  <a:cubicBezTo>
                    <a:pt x="508877" y="266420"/>
                    <a:pt x="488696" y="260272"/>
                    <a:pt x="469983" y="252675"/>
                  </a:cubicBezTo>
                  <a:cubicBezTo>
                    <a:pt x="448736" y="260856"/>
                    <a:pt x="426460" y="267436"/>
                    <a:pt x="403155" y="272415"/>
                  </a:cubicBezTo>
                  <a:cubicBezTo>
                    <a:pt x="379851" y="277394"/>
                    <a:pt x="356813" y="281077"/>
                    <a:pt x="334042" y="283464"/>
                  </a:cubicBezTo>
                  <a:cubicBezTo>
                    <a:pt x="333540" y="281255"/>
                    <a:pt x="332715" y="278892"/>
                    <a:pt x="331566" y="276378"/>
                  </a:cubicBezTo>
                  <a:cubicBezTo>
                    <a:pt x="330416" y="273863"/>
                    <a:pt x="329210" y="271653"/>
                    <a:pt x="327946" y="269748"/>
                  </a:cubicBezTo>
                  <a:cubicBezTo>
                    <a:pt x="348857" y="267957"/>
                    <a:pt x="369977" y="265061"/>
                    <a:pt x="391306" y="261060"/>
                  </a:cubicBezTo>
                  <a:cubicBezTo>
                    <a:pt x="412636" y="257058"/>
                    <a:pt x="433070" y="251723"/>
                    <a:pt x="452609" y="245053"/>
                  </a:cubicBezTo>
                  <a:cubicBezTo>
                    <a:pt x="441592" y="239718"/>
                    <a:pt x="431394" y="233773"/>
                    <a:pt x="422015" y="227218"/>
                  </a:cubicBezTo>
                  <a:cubicBezTo>
                    <a:pt x="412636" y="220663"/>
                    <a:pt x="404343" y="213498"/>
                    <a:pt x="397136" y="205723"/>
                  </a:cubicBezTo>
                  <a:cubicBezTo>
                    <a:pt x="390709" y="211529"/>
                    <a:pt x="384131" y="216991"/>
                    <a:pt x="377400" y="222111"/>
                  </a:cubicBezTo>
                  <a:cubicBezTo>
                    <a:pt x="370669" y="227230"/>
                    <a:pt x="363938" y="231931"/>
                    <a:pt x="357207" y="236212"/>
                  </a:cubicBezTo>
                  <a:cubicBezTo>
                    <a:pt x="356045" y="234878"/>
                    <a:pt x="354406" y="233201"/>
                    <a:pt x="352292" y="231181"/>
                  </a:cubicBezTo>
                  <a:cubicBezTo>
                    <a:pt x="350177" y="229161"/>
                    <a:pt x="348158" y="227484"/>
                    <a:pt x="346234" y="226151"/>
                  </a:cubicBezTo>
                  <a:cubicBezTo>
                    <a:pt x="360166" y="218276"/>
                    <a:pt x="373450" y="208804"/>
                    <a:pt x="386087" y="197734"/>
                  </a:cubicBezTo>
                  <a:cubicBezTo>
                    <a:pt x="398723" y="186664"/>
                    <a:pt x="409417" y="174594"/>
                    <a:pt x="418167" y="161525"/>
                  </a:cubicBezTo>
                  <a:lnTo>
                    <a:pt x="383724" y="161525"/>
                  </a:lnTo>
                  <a:close/>
                  <a:moveTo>
                    <a:pt x="5735174" y="71343"/>
                  </a:moveTo>
                  <a:lnTo>
                    <a:pt x="5861970" y="71343"/>
                  </a:lnTo>
                  <a:lnTo>
                    <a:pt x="5861970" y="84716"/>
                  </a:lnTo>
                  <a:lnTo>
                    <a:pt x="5802535" y="84716"/>
                  </a:lnTo>
                  <a:lnTo>
                    <a:pt x="5802535" y="135351"/>
                  </a:lnTo>
                  <a:lnTo>
                    <a:pt x="5854960" y="135351"/>
                  </a:lnTo>
                  <a:lnTo>
                    <a:pt x="5854960" y="148419"/>
                  </a:lnTo>
                  <a:lnTo>
                    <a:pt x="5802535" y="148419"/>
                  </a:lnTo>
                  <a:lnTo>
                    <a:pt x="5802535" y="204845"/>
                  </a:lnTo>
                  <a:lnTo>
                    <a:pt x="5865324" y="204845"/>
                  </a:lnTo>
                  <a:lnTo>
                    <a:pt x="5865324" y="217913"/>
                  </a:lnTo>
                  <a:lnTo>
                    <a:pt x="5732126" y="217913"/>
                  </a:lnTo>
                  <a:lnTo>
                    <a:pt x="5732126" y="204845"/>
                  </a:lnTo>
                  <a:lnTo>
                    <a:pt x="5788514" y="204845"/>
                  </a:lnTo>
                  <a:lnTo>
                    <a:pt x="5788514" y="148419"/>
                  </a:lnTo>
                  <a:lnTo>
                    <a:pt x="5740356" y="148419"/>
                  </a:lnTo>
                  <a:lnTo>
                    <a:pt x="5740356" y="135351"/>
                  </a:lnTo>
                  <a:lnTo>
                    <a:pt x="5788514" y="135351"/>
                  </a:lnTo>
                  <a:lnTo>
                    <a:pt x="5788514" y="84716"/>
                  </a:lnTo>
                  <a:lnTo>
                    <a:pt x="5735174" y="84716"/>
                  </a:lnTo>
                  <a:close/>
                  <a:moveTo>
                    <a:pt x="3243358" y="56998"/>
                  </a:moveTo>
                  <a:cubicBezTo>
                    <a:pt x="3247117" y="81738"/>
                    <a:pt x="3251943" y="105029"/>
                    <a:pt x="3257836" y="126873"/>
                  </a:cubicBezTo>
                  <a:cubicBezTo>
                    <a:pt x="3263729" y="148717"/>
                    <a:pt x="3270993" y="168809"/>
                    <a:pt x="3279629" y="187148"/>
                  </a:cubicBezTo>
                  <a:cubicBezTo>
                    <a:pt x="3289433" y="169304"/>
                    <a:pt x="3298019" y="149518"/>
                    <a:pt x="3305384" y="127788"/>
                  </a:cubicBezTo>
                  <a:cubicBezTo>
                    <a:pt x="3312750" y="106058"/>
                    <a:pt x="3318592" y="82462"/>
                    <a:pt x="3322910" y="56998"/>
                  </a:cubicBezTo>
                  <a:close/>
                  <a:moveTo>
                    <a:pt x="3684858" y="49359"/>
                  </a:moveTo>
                  <a:cubicBezTo>
                    <a:pt x="3672566" y="49689"/>
                    <a:pt x="3662542" y="55051"/>
                    <a:pt x="3654785" y="65443"/>
                  </a:cubicBezTo>
                  <a:cubicBezTo>
                    <a:pt x="3647029" y="75835"/>
                    <a:pt x="3643027" y="89276"/>
                    <a:pt x="3642779" y="105766"/>
                  </a:cubicBezTo>
                  <a:cubicBezTo>
                    <a:pt x="3642709" y="122085"/>
                    <a:pt x="3646280" y="135336"/>
                    <a:pt x="3653490" y="145518"/>
                  </a:cubicBezTo>
                  <a:cubicBezTo>
                    <a:pt x="3660700" y="155701"/>
                    <a:pt x="3671969" y="160947"/>
                    <a:pt x="3687298" y="161259"/>
                  </a:cubicBezTo>
                  <a:cubicBezTo>
                    <a:pt x="3695613" y="161348"/>
                    <a:pt x="3704214" y="158807"/>
                    <a:pt x="3713102" y="153636"/>
                  </a:cubicBezTo>
                  <a:cubicBezTo>
                    <a:pt x="3721989" y="148465"/>
                    <a:pt x="3730666" y="140131"/>
                    <a:pt x="3739134" y="128634"/>
                  </a:cubicBezTo>
                  <a:cubicBezTo>
                    <a:pt x="3738245" y="104121"/>
                    <a:pt x="3733315" y="84849"/>
                    <a:pt x="3724345" y="70817"/>
                  </a:cubicBezTo>
                  <a:cubicBezTo>
                    <a:pt x="3715376" y="56785"/>
                    <a:pt x="3702213" y="49632"/>
                    <a:pt x="3684858" y="49359"/>
                  </a:cubicBezTo>
                  <a:close/>
                  <a:moveTo>
                    <a:pt x="6121737" y="46025"/>
                  </a:moveTo>
                  <a:lnTo>
                    <a:pt x="6121737" y="118263"/>
                  </a:lnTo>
                  <a:lnTo>
                    <a:pt x="6196412" y="118263"/>
                  </a:lnTo>
                  <a:lnTo>
                    <a:pt x="6196412" y="46025"/>
                  </a:lnTo>
                  <a:close/>
                  <a:moveTo>
                    <a:pt x="2128704" y="45397"/>
                  </a:moveTo>
                  <a:cubicBezTo>
                    <a:pt x="2123529" y="51969"/>
                    <a:pt x="2118030" y="58503"/>
                    <a:pt x="2112207" y="64999"/>
                  </a:cubicBezTo>
                  <a:cubicBezTo>
                    <a:pt x="2106384" y="71495"/>
                    <a:pt x="2100199" y="77877"/>
                    <a:pt x="2093652" y="84144"/>
                  </a:cubicBezTo>
                  <a:lnTo>
                    <a:pt x="2184788" y="84144"/>
                  </a:lnTo>
                  <a:cubicBezTo>
                    <a:pt x="2190045" y="78678"/>
                    <a:pt x="2195227" y="72525"/>
                    <a:pt x="2200332" y="65686"/>
                  </a:cubicBezTo>
                  <a:cubicBezTo>
                    <a:pt x="2205438" y="58846"/>
                    <a:pt x="2210010" y="52083"/>
                    <a:pt x="2214048" y="45397"/>
                  </a:cubicBezTo>
                  <a:close/>
                  <a:moveTo>
                    <a:pt x="3329311" y="42063"/>
                  </a:moveTo>
                  <a:lnTo>
                    <a:pt x="3338456" y="44806"/>
                  </a:lnTo>
                  <a:cubicBezTo>
                    <a:pt x="3333839" y="76956"/>
                    <a:pt x="3327222" y="106153"/>
                    <a:pt x="3318605" y="132398"/>
                  </a:cubicBezTo>
                  <a:cubicBezTo>
                    <a:pt x="3309988" y="158642"/>
                    <a:pt x="3299638" y="181972"/>
                    <a:pt x="3287554" y="202388"/>
                  </a:cubicBezTo>
                  <a:cubicBezTo>
                    <a:pt x="3295606" y="216764"/>
                    <a:pt x="3304877" y="229616"/>
                    <a:pt x="3315367" y="240945"/>
                  </a:cubicBezTo>
                  <a:cubicBezTo>
                    <a:pt x="3325857" y="252273"/>
                    <a:pt x="3337719" y="261773"/>
                    <a:pt x="3350952" y="269444"/>
                  </a:cubicBezTo>
                  <a:cubicBezTo>
                    <a:pt x="3349060" y="270866"/>
                    <a:pt x="3347130" y="272593"/>
                    <a:pt x="3345161" y="274625"/>
                  </a:cubicBezTo>
                  <a:cubicBezTo>
                    <a:pt x="3343192" y="276657"/>
                    <a:pt x="3341567" y="278689"/>
                    <a:pt x="3340284" y="280721"/>
                  </a:cubicBezTo>
                  <a:cubicBezTo>
                    <a:pt x="3327673" y="272949"/>
                    <a:pt x="3316320" y="263652"/>
                    <a:pt x="3306223" y="252832"/>
                  </a:cubicBezTo>
                  <a:cubicBezTo>
                    <a:pt x="3296126" y="242012"/>
                    <a:pt x="3287058" y="229667"/>
                    <a:pt x="3279019" y="215799"/>
                  </a:cubicBezTo>
                  <a:cubicBezTo>
                    <a:pt x="3269545" y="230131"/>
                    <a:pt x="3259461" y="242920"/>
                    <a:pt x="3248768" y="254166"/>
                  </a:cubicBezTo>
                  <a:cubicBezTo>
                    <a:pt x="3238075" y="265411"/>
                    <a:pt x="3226924" y="275076"/>
                    <a:pt x="3215316" y="283160"/>
                  </a:cubicBezTo>
                  <a:cubicBezTo>
                    <a:pt x="3214053" y="281242"/>
                    <a:pt x="3212541" y="279210"/>
                    <a:pt x="3210782" y="277064"/>
                  </a:cubicBezTo>
                  <a:cubicBezTo>
                    <a:pt x="3209023" y="274917"/>
                    <a:pt x="3207284" y="273190"/>
                    <a:pt x="3205563" y="271882"/>
                  </a:cubicBezTo>
                  <a:cubicBezTo>
                    <a:pt x="3217494" y="264072"/>
                    <a:pt x="3228988" y="254242"/>
                    <a:pt x="3240043" y="242393"/>
                  </a:cubicBezTo>
                  <a:cubicBezTo>
                    <a:pt x="3251098" y="230544"/>
                    <a:pt x="3261449" y="216904"/>
                    <a:pt x="3271094" y="201473"/>
                  </a:cubicBezTo>
                  <a:cubicBezTo>
                    <a:pt x="3261246" y="181604"/>
                    <a:pt x="3252978" y="159544"/>
                    <a:pt x="3246292" y="135294"/>
                  </a:cubicBezTo>
                  <a:cubicBezTo>
                    <a:pt x="3239605" y="111043"/>
                    <a:pt x="3234157" y="84944"/>
                    <a:pt x="3229947" y="56998"/>
                  </a:cubicBezTo>
                  <a:lnTo>
                    <a:pt x="3211964" y="56998"/>
                  </a:lnTo>
                  <a:lnTo>
                    <a:pt x="3211964" y="42977"/>
                  </a:lnTo>
                  <a:lnTo>
                    <a:pt x="3326873" y="42977"/>
                  </a:lnTo>
                  <a:close/>
                  <a:moveTo>
                    <a:pt x="2569750" y="40825"/>
                  </a:moveTo>
                  <a:lnTo>
                    <a:pt x="2569750" y="67380"/>
                  </a:lnTo>
                  <a:lnTo>
                    <a:pt x="2623090" y="67380"/>
                  </a:lnTo>
                  <a:lnTo>
                    <a:pt x="2623090" y="40825"/>
                  </a:lnTo>
                  <a:close/>
                  <a:moveTo>
                    <a:pt x="2498122" y="40825"/>
                  </a:moveTo>
                  <a:lnTo>
                    <a:pt x="2498122" y="65854"/>
                  </a:lnTo>
                  <a:lnTo>
                    <a:pt x="2498122" y="67380"/>
                  </a:lnTo>
                  <a:lnTo>
                    <a:pt x="2555729" y="67380"/>
                  </a:lnTo>
                  <a:lnTo>
                    <a:pt x="2555729" y="40825"/>
                  </a:lnTo>
                  <a:close/>
                  <a:moveTo>
                    <a:pt x="1229525" y="40520"/>
                  </a:moveTo>
                  <a:lnTo>
                    <a:pt x="1229525" y="61894"/>
                  </a:lnTo>
                  <a:lnTo>
                    <a:pt x="1247547" y="61894"/>
                  </a:lnTo>
                  <a:lnTo>
                    <a:pt x="1247547" y="40520"/>
                  </a:lnTo>
                  <a:close/>
                  <a:moveTo>
                    <a:pt x="1184720" y="40520"/>
                  </a:moveTo>
                  <a:lnTo>
                    <a:pt x="1184720" y="61894"/>
                  </a:lnTo>
                  <a:lnTo>
                    <a:pt x="1202131" y="61894"/>
                  </a:lnTo>
                  <a:lnTo>
                    <a:pt x="1202131" y="40520"/>
                  </a:lnTo>
                  <a:close/>
                  <a:moveTo>
                    <a:pt x="1140219" y="40520"/>
                  </a:moveTo>
                  <a:lnTo>
                    <a:pt x="1140219" y="61894"/>
                  </a:lnTo>
                  <a:lnTo>
                    <a:pt x="1157326" y="61894"/>
                  </a:lnTo>
                  <a:lnTo>
                    <a:pt x="1157326" y="40520"/>
                  </a:lnTo>
                  <a:close/>
                  <a:moveTo>
                    <a:pt x="1522762" y="39301"/>
                  </a:moveTo>
                  <a:lnTo>
                    <a:pt x="1522762" y="51531"/>
                  </a:lnTo>
                  <a:lnTo>
                    <a:pt x="1577016" y="51531"/>
                  </a:lnTo>
                  <a:lnTo>
                    <a:pt x="1577016" y="39301"/>
                  </a:lnTo>
                  <a:close/>
                  <a:moveTo>
                    <a:pt x="3111075" y="36272"/>
                  </a:moveTo>
                  <a:lnTo>
                    <a:pt x="3111075" y="85649"/>
                  </a:lnTo>
                  <a:lnTo>
                    <a:pt x="3172644" y="85649"/>
                  </a:lnTo>
                  <a:lnTo>
                    <a:pt x="3172644" y="36272"/>
                  </a:lnTo>
                  <a:close/>
                  <a:moveTo>
                    <a:pt x="14593" y="35338"/>
                  </a:moveTo>
                  <a:lnTo>
                    <a:pt x="14593" y="252394"/>
                  </a:lnTo>
                  <a:lnTo>
                    <a:pt x="235306" y="252394"/>
                  </a:lnTo>
                  <a:lnTo>
                    <a:pt x="235306" y="35338"/>
                  </a:lnTo>
                  <a:close/>
                  <a:moveTo>
                    <a:pt x="3685163" y="34767"/>
                  </a:moveTo>
                  <a:cubicBezTo>
                    <a:pt x="3706957" y="34867"/>
                    <a:pt x="3724266" y="43651"/>
                    <a:pt x="3737091" y="61120"/>
                  </a:cubicBezTo>
                  <a:cubicBezTo>
                    <a:pt x="3749917" y="78588"/>
                    <a:pt x="3756478" y="104142"/>
                    <a:pt x="3756774" y="137781"/>
                  </a:cubicBezTo>
                  <a:cubicBezTo>
                    <a:pt x="3756562" y="168808"/>
                    <a:pt x="3752824" y="193652"/>
                    <a:pt x="3745560" y="212313"/>
                  </a:cubicBezTo>
                  <a:cubicBezTo>
                    <a:pt x="3738297" y="230975"/>
                    <a:pt x="3728780" y="244437"/>
                    <a:pt x="3717010" y="252702"/>
                  </a:cubicBezTo>
                  <a:cubicBezTo>
                    <a:pt x="3705240" y="260966"/>
                    <a:pt x="3692490" y="265017"/>
                    <a:pt x="3678760" y="264853"/>
                  </a:cubicBezTo>
                  <a:cubicBezTo>
                    <a:pt x="3667986" y="264745"/>
                    <a:pt x="3658586" y="262756"/>
                    <a:pt x="3650560" y="258884"/>
                  </a:cubicBezTo>
                  <a:cubicBezTo>
                    <a:pt x="3642534" y="255011"/>
                    <a:pt x="3635582" y="249901"/>
                    <a:pt x="3629701" y="243552"/>
                  </a:cubicBezTo>
                  <a:lnTo>
                    <a:pt x="3640346" y="231963"/>
                  </a:lnTo>
                  <a:cubicBezTo>
                    <a:pt x="3645406" y="237770"/>
                    <a:pt x="3651210" y="242167"/>
                    <a:pt x="3657759" y="245153"/>
                  </a:cubicBezTo>
                  <a:cubicBezTo>
                    <a:pt x="3664308" y="248139"/>
                    <a:pt x="3671410" y="249638"/>
                    <a:pt x="3679065" y="249651"/>
                  </a:cubicBezTo>
                  <a:cubicBezTo>
                    <a:pt x="3694940" y="250133"/>
                    <a:pt x="3708623" y="242460"/>
                    <a:pt x="3720115" y="226632"/>
                  </a:cubicBezTo>
                  <a:cubicBezTo>
                    <a:pt x="3731606" y="210805"/>
                    <a:pt x="3738048" y="183932"/>
                    <a:pt x="3739439" y="146014"/>
                  </a:cubicBezTo>
                  <a:cubicBezTo>
                    <a:pt x="3732070" y="154978"/>
                    <a:pt x="3723786" y="162109"/>
                    <a:pt x="3714588" y="167409"/>
                  </a:cubicBezTo>
                  <a:cubicBezTo>
                    <a:pt x="3705390" y="172708"/>
                    <a:pt x="3695582" y="175420"/>
                    <a:pt x="3685163" y="175546"/>
                  </a:cubicBezTo>
                  <a:cubicBezTo>
                    <a:pt x="3666387" y="175459"/>
                    <a:pt x="3651733" y="169470"/>
                    <a:pt x="3641201" y="157578"/>
                  </a:cubicBezTo>
                  <a:cubicBezTo>
                    <a:pt x="3630669" y="145687"/>
                    <a:pt x="3625315" y="128416"/>
                    <a:pt x="3625139" y="105766"/>
                  </a:cubicBezTo>
                  <a:cubicBezTo>
                    <a:pt x="3625620" y="84533"/>
                    <a:pt x="3631584" y="67478"/>
                    <a:pt x="3643030" y="54602"/>
                  </a:cubicBezTo>
                  <a:cubicBezTo>
                    <a:pt x="3654477" y="41726"/>
                    <a:pt x="3668522" y="35114"/>
                    <a:pt x="3685163" y="34767"/>
                  </a:cubicBezTo>
                  <a:close/>
                  <a:moveTo>
                    <a:pt x="3499396" y="34767"/>
                  </a:moveTo>
                  <a:cubicBezTo>
                    <a:pt x="3509712" y="34855"/>
                    <a:pt x="3518731" y="36807"/>
                    <a:pt x="3526451" y="40622"/>
                  </a:cubicBezTo>
                  <a:cubicBezTo>
                    <a:pt x="3534172" y="44437"/>
                    <a:pt x="3540896" y="49585"/>
                    <a:pt x="3546624" y="56067"/>
                  </a:cubicBezTo>
                  <a:lnTo>
                    <a:pt x="3535979" y="67656"/>
                  </a:lnTo>
                  <a:cubicBezTo>
                    <a:pt x="3531192" y="61849"/>
                    <a:pt x="3525681" y="57453"/>
                    <a:pt x="3519443" y="54467"/>
                  </a:cubicBezTo>
                  <a:cubicBezTo>
                    <a:pt x="3513206" y="51481"/>
                    <a:pt x="3506625" y="49981"/>
                    <a:pt x="3499700" y="49969"/>
                  </a:cubicBezTo>
                  <a:cubicBezTo>
                    <a:pt x="3482466" y="49480"/>
                    <a:pt x="3467919" y="57090"/>
                    <a:pt x="3456058" y="72796"/>
                  </a:cubicBezTo>
                  <a:cubicBezTo>
                    <a:pt x="3444198" y="88503"/>
                    <a:pt x="3437808" y="115236"/>
                    <a:pt x="3436887" y="152997"/>
                  </a:cubicBezTo>
                  <a:cubicBezTo>
                    <a:pt x="3444306" y="143925"/>
                    <a:pt x="3452641" y="136857"/>
                    <a:pt x="3461890" y="131792"/>
                  </a:cubicBezTo>
                  <a:cubicBezTo>
                    <a:pt x="3471140" y="126728"/>
                    <a:pt x="3480694" y="124155"/>
                    <a:pt x="3490553" y="124073"/>
                  </a:cubicBezTo>
                  <a:cubicBezTo>
                    <a:pt x="3509608" y="124122"/>
                    <a:pt x="3524390" y="130035"/>
                    <a:pt x="3534896" y="141813"/>
                  </a:cubicBezTo>
                  <a:cubicBezTo>
                    <a:pt x="3545403" y="153590"/>
                    <a:pt x="3550731" y="170937"/>
                    <a:pt x="3550882" y="193853"/>
                  </a:cubicBezTo>
                  <a:cubicBezTo>
                    <a:pt x="3550401" y="215087"/>
                    <a:pt x="3544437" y="232141"/>
                    <a:pt x="3532990" y="245017"/>
                  </a:cubicBezTo>
                  <a:cubicBezTo>
                    <a:pt x="3521544" y="257893"/>
                    <a:pt x="3507500" y="264505"/>
                    <a:pt x="3490858" y="264853"/>
                  </a:cubicBezTo>
                  <a:cubicBezTo>
                    <a:pt x="3469077" y="264740"/>
                    <a:pt x="3451818" y="255448"/>
                    <a:pt x="3439082" y="236976"/>
                  </a:cubicBezTo>
                  <a:cubicBezTo>
                    <a:pt x="3426346" y="218503"/>
                    <a:pt x="3419835" y="191527"/>
                    <a:pt x="3419551" y="156046"/>
                  </a:cubicBezTo>
                  <a:cubicBezTo>
                    <a:pt x="3419763" y="126338"/>
                    <a:pt x="3423569" y="102581"/>
                    <a:pt x="3430968" y="84776"/>
                  </a:cubicBezTo>
                  <a:cubicBezTo>
                    <a:pt x="3438368" y="66971"/>
                    <a:pt x="3448088" y="54145"/>
                    <a:pt x="3460129" y="46296"/>
                  </a:cubicBezTo>
                  <a:cubicBezTo>
                    <a:pt x="3472170" y="38448"/>
                    <a:pt x="3485259" y="34605"/>
                    <a:pt x="3499396" y="34767"/>
                  </a:cubicBezTo>
                  <a:close/>
                  <a:moveTo>
                    <a:pt x="5036724" y="34424"/>
                  </a:moveTo>
                  <a:lnTo>
                    <a:pt x="5036724" y="80487"/>
                  </a:lnTo>
                  <a:lnTo>
                    <a:pt x="5119630" y="80487"/>
                  </a:lnTo>
                  <a:lnTo>
                    <a:pt x="5119630" y="34424"/>
                  </a:lnTo>
                  <a:close/>
                  <a:moveTo>
                    <a:pt x="4938274" y="34424"/>
                  </a:moveTo>
                  <a:lnTo>
                    <a:pt x="4938274" y="80487"/>
                  </a:lnTo>
                  <a:lnTo>
                    <a:pt x="5022704" y="80487"/>
                  </a:lnTo>
                  <a:lnTo>
                    <a:pt x="5022704" y="34424"/>
                  </a:lnTo>
                  <a:close/>
                  <a:moveTo>
                    <a:pt x="6107716" y="32614"/>
                  </a:moveTo>
                  <a:lnTo>
                    <a:pt x="6210738" y="32614"/>
                  </a:lnTo>
                  <a:lnTo>
                    <a:pt x="6210738" y="131369"/>
                  </a:lnTo>
                  <a:lnTo>
                    <a:pt x="6107716" y="131369"/>
                  </a:lnTo>
                  <a:close/>
                  <a:moveTo>
                    <a:pt x="4399522" y="30766"/>
                  </a:moveTo>
                  <a:lnTo>
                    <a:pt x="4399522" y="83230"/>
                  </a:lnTo>
                  <a:lnTo>
                    <a:pt x="4440708" y="83230"/>
                  </a:lnTo>
                  <a:lnTo>
                    <a:pt x="4440708" y="30766"/>
                  </a:lnTo>
                  <a:close/>
                  <a:moveTo>
                    <a:pt x="4347400" y="30766"/>
                  </a:moveTo>
                  <a:lnTo>
                    <a:pt x="4347400" y="83230"/>
                  </a:lnTo>
                  <a:lnTo>
                    <a:pt x="4387977" y="83230"/>
                  </a:lnTo>
                  <a:lnTo>
                    <a:pt x="4387977" y="30766"/>
                  </a:lnTo>
                  <a:close/>
                  <a:moveTo>
                    <a:pt x="4297108" y="30766"/>
                  </a:moveTo>
                  <a:lnTo>
                    <a:pt x="4297108" y="83230"/>
                  </a:lnTo>
                  <a:lnTo>
                    <a:pt x="4335856" y="83230"/>
                  </a:lnTo>
                  <a:lnTo>
                    <a:pt x="4335856" y="30766"/>
                  </a:lnTo>
                  <a:close/>
                  <a:moveTo>
                    <a:pt x="4689482" y="29852"/>
                  </a:moveTo>
                  <a:lnTo>
                    <a:pt x="4689482" y="67075"/>
                  </a:lnTo>
                  <a:lnTo>
                    <a:pt x="4780922" y="67075"/>
                  </a:lnTo>
                  <a:lnTo>
                    <a:pt x="4780922" y="29852"/>
                  </a:lnTo>
                  <a:close/>
                  <a:moveTo>
                    <a:pt x="5705608" y="25318"/>
                  </a:moveTo>
                  <a:lnTo>
                    <a:pt x="5868982" y="25318"/>
                  </a:lnTo>
                  <a:lnTo>
                    <a:pt x="5868982" y="39301"/>
                  </a:lnTo>
                  <a:lnTo>
                    <a:pt x="5719630" y="39301"/>
                  </a:lnTo>
                  <a:lnTo>
                    <a:pt x="5719630" y="254527"/>
                  </a:lnTo>
                  <a:lnTo>
                    <a:pt x="5873553" y="254527"/>
                  </a:lnTo>
                  <a:lnTo>
                    <a:pt x="5873553" y="268205"/>
                  </a:lnTo>
                  <a:lnTo>
                    <a:pt x="5705608" y="268205"/>
                  </a:lnTo>
                  <a:close/>
                  <a:moveTo>
                    <a:pt x="3074194" y="22556"/>
                  </a:moveTo>
                  <a:lnTo>
                    <a:pt x="3211354" y="22556"/>
                  </a:lnTo>
                  <a:lnTo>
                    <a:pt x="3211354" y="36272"/>
                  </a:lnTo>
                  <a:lnTo>
                    <a:pt x="3186970" y="36272"/>
                  </a:lnTo>
                  <a:lnTo>
                    <a:pt x="3186970" y="205436"/>
                  </a:lnTo>
                  <a:lnTo>
                    <a:pt x="3213792" y="200559"/>
                  </a:lnTo>
                  <a:lnTo>
                    <a:pt x="3214707" y="213665"/>
                  </a:lnTo>
                  <a:lnTo>
                    <a:pt x="3186970" y="218847"/>
                  </a:lnTo>
                  <a:lnTo>
                    <a:pt x="3186970" y="282855"/>
                  </a:lnTo>
                  <a:lnTo>
                    <a:pt x="3172644" y="282855"/>
                  </a:lnTo>
                  <a:lnTo>
                    <a:pt x="3172644" y="221590"/>
                  </a:lnTo>
                  <a:cubicBezTo>
                    <a:pt x="3154686" y="224943"/>
                    <a:pt x="3137414" y="228067"/>
                    <a:pt x="3120828" y="230963"/>
                  </a:cubicBezTo>
                  <a:cubicBezTo>
                    <a:pt x="3104242" y="233858"/>
                    <a:pt x="3089104" y="236525"/>
                    <a:pt x="3075413" y="238964"/>
                  </a:cubicBezTo>
                  <a:lnTo>
                    <a:pt x="3072060" y="224638"/>
                  </a:lnTo>
                  <a:lnTo>
                    <a:pt x="3096749" y="220676"/>
                  </a:lnTo>
                  <a:lnTo>
                    <a:pt x="3096749" y="36272"/>
                  </a:lnTo>
                  <a:lnTo>
                    <a:pt x="3074194" y="36272"/>
                  </a:lnTo>
                  <a:close/>
                  <a:moveTo>
                    <a:pt x="4923949" y="20746"/>
                  </a:moveTo>
                  <a:lnTo>
                    <a:pt x="5133956" y="20746"/>
                  </a:lnTo>
                  <a:lnTo>
                    <a:pt x="5133956" y="153601"/>
                  </a:lnTo>
                  <a:lnTo>
                    <a:pt x="4923949" y="153601"/>
                  </a:lnTo>
                  <a:close/>
                  <a:moveTo>
                    <a:pt x="0" y="20746"/>
                  </a:moveTo>
                  <a:lnTo>
                    <a:pt x="250203" y="20746"/>
                  </a:lnTo>
                  <a:lnTo>
                    <a:pt x="250203" y="282836"/>
                  </a:lnTo>
                  <a:lnTo>
                    <a:pt x="235306" y="282836"/>
                  </a:lnTo>
                  <a:lnTo>
                    <a:pt x="235306" y="266377"/>
                  </a:lnTo>
                  <a:lnTo>
                    <a:pt x="14593" y="266377"/>
                  </a:lnTo>
                  <a:lnTo>
                    <a:pt x="14593" y="282836"/>
                  </a:lnTo>
                  <a:lnTo>
                    <a:pt x="0" y="282836"/>
                  </a:lnTo>
                  <a:close/>
                  <a:moveTo>
                    <a:pt x="4283736" y="18003"/>
                  </a:moveTo>
                  <a:lnTo>
                    <a:pt x="4454386" y="18003"/>
                  </a:lnTo>
                  <a:lnTo>
                    <a:pt x="4454386" y="95993"/>
                  </a:lnTo>
                  <a:lnTo>
                    <a:pt x="4350756" y="95993"/>
                  </a:lnTo>
                  <a:lnTo>
                    <a:pt x="4357468" y="97825"/>
                  </a:lnTo>
                  <a:cubicBezTo>
                    <a:pt x="4355485" y="102397"/>
                    <a:pt x="4353274" y="106835"/>
                    <a:pt x="4350836" y="111140"/>
                  </a:cubicBezTo>
                  <a:cubicBezTo>
                    <a:pt x="4348396" y="115445"/>
                    <a:pt x="4345732" y="119654"/>
                    <a:pt x="4342844" y="123768"/>
                  </a:cubicBezTo>
                  <a:lnTo>
                    <a:pt x="4429724" y="123768"/>
                  </a:lnTo>
                  <a:lnTo>
                    <a:pt x="4432470" y="122853"/>
                  </a:lnTo>
                  <a:lnTo>
                    <a:pt x="4441315" y="128023"/>
                  </a:lnTo>
                  <a:cubicBezTo>
                    <a:pt x="4432554" y="151091"/>
                    <a:pt x="4420220" y="170651"/>
                    <a:pt x="4404316" y="186700"/>
                  </a:cubicBezTo>
                  <a:cubicBezTo>
                    <a:pt x="4388412" y="202750"/>
                    <a:pt x="4370258" y="215854"/>
                    <a:pt x="4349855" y="226013"/>
                  </a:cubicBezTo>
                  <a:cubicBezTo>
                    <a:pt x="4329452" y="236171"/>
                    <a:pt x="4308122" y="243947"/>
                    <a:pt x="4285863" y="249341"/>
                  </a:cubicBezTo>
                  <a:cubicBezTo>
                    <a:pt x="4284907" y="247449"/>
                    <a:pt x="4283702" y="245441"/>
                    <a:pt x="4282248" y="243320"/>
                  </a:cubicBezTo>
                  <a:cubicBezTo>
                    <a:pt x="4280794" y="241198"/>
                    <a:pt x="4279358" y="239344"/>
                    <a:pt x="4277941" y="237756"/>
                  </a:cubicBezTo>
                  <a:cubicBezTo>
                    <a:pt x="4293723" y="234275"/>
                    <a:pt x="4309148" y="229498"/>
                    <a:pt x="4324218" y="223426"/>
                  </a:cubicBezTo>
                  <a:cubicBezTo>
                    <a:pt x="4339286" y="217353"/>
                    <a:pt x="4353421" y="209833"/>
                    <a:pt x="4366622" y="200864"/>
                  </a:cubicBezTo>
                  <a:cubicBezTo>
                    <a:pt x="4360470" y="195363"/>
                    <a:pt x="4353410" y="189367"/>
                    <a:pt x="4345440" y="182876"/>
                  </a:cubicBezTo>
                  <a:cubicBezTo>
                    <a:pt x="4337471" y="176384"/>
                    <a:pt x="4329802" y="170388"/>
                    <a:pt x="4322432" y="164887"/>
                  </a:cubicBezTo>
                  <a:lnTo>
                    <a:pt x="4332196" y="156960"/>
                  </a:lnTo>
                  <a:cubicBezTo>
                    <a:pt x="4339876" y="162486"/>
                    <a:pt x="4347870" y="168508"/>
                    <a:pt x="4356178" y="175025"/>
                  </a:cubicBezTo>
                  <a:cubicBezTo>
                    <a:pt x="4364487" y="181542"/>
                    <a:pt x="4371730" y="187411"/>
                    <a:pt x="4377910" y="192632"/>
                  </a:cubicBezTo>
                  <a:cubicBezTo>
                    <a:pt x="4387393" y="185150"/>
                    <a:pt x="4395910" y="176714"/>
                    <a:pt x="4403460" y="167326"/>
                  </a:cubicBezTo>
                  <a:cubicBezTo>
                    <a:pt x="4411010" y="157938"/>
                    <a:pt x="4417324" y="147673"/>
                    <a:pt x="4422402" y="136532"/>
                  </a:cubicBezTo>
                  <a:lnTo>
                    <a:pt x="4333111" y="136532"/>
                  </a:lnTo>
                  <a:cubicBezTo>
                    <a:pt x="4326346" y="144624"/>
                    <a:pt x="4319051" y="151993"/>
                    <a:pt x="4311224" y="158637"/>
                  </a:cubicBezTo>
                  <a:cubicBezTo>
                    <a:pt x="4303398" y="165281"/>
                    <a:pt x="4295349" y="171125"/>
                    <a:pt x="4287078" y="176168"/>
                  </a:cubicBezTo>
                  <a:cubicBezTo>
                    <a:pt x="4285762" y="174853"/>
                    <a:pt x="4283986" y="173291"/>
                    <a:pt x="4281750" y="171480"/>
                  </a:cubicBezTo>
                  <a:cubicBezTo>
                    <a:pt x="4279516" y="169670"/>
                    <a:pt x="4277432" y="168184"/>
                    <a:pt x="4275501" y="167022"/>
                  </a:cubicBezTo>
                  <a:cubicBezTo>
                    <a:pt x="4289993" y="158880"/>
                    <a:pt x="4303121" y="148798"/>
                    <a:pt x="4314884" y="136775"/>
                  </a:cubicBezTo>
                  <a:cubicBezTo>
                    <a:pt x="4326647" y="124752"/>
                    <a:pt x="4335966" y="111158"/>
                    <a:pt x="4342844" y="95993"/>
                  </a:cubicBezTo>
                  <a:lnTo>
                    <a:pt x="4283736" y="95993"/>
                  </a:lnTo>
                  <a:close/>
                  <a:moveTo>
                    <a:pt x="4675766" y="17393"/>
                  </a:moveTo>
                  <a:lnTo>
                    <a:pt x="4795247" y="17393"/>
                  </a:lnTo>
                  <a:lnTo>
                    <a:pt x="4795247" y="79229"/>
                  </a:lnTo>
                  <a:lnTo>
                    <a:pt x="4675766" y="79229"/>
                  </a:lnTo>
                  <a:close/>
                  <a:moveTo>
                    <a:pt x="4211479" y="17088"/>
                  </a:moveTo>
                  <a:cubicBezTo>
                    <a:pt x="4220604" y="24837"/>
                    <a:pt x="4229710" y="33300"/>
                    <a:pt x="4238798" y="42477"/>
                  </a:cubicBezTo>
                  <a:cubicBezTo>
                    <a:pt x="4247884" y="51655"/>
                    <a:pt x="4255240" y="59748"/>
                    <a:pt x="4260862" y="66759"/>
                  </a:cubicBezTo>
                  <a:lnTo>
                    <a:pt x="4249579" y="75909"/>
                  </a:lnTo>
                  <a:cubicBezTo>
                    <a:pt x="4244251" y="68747"/>
                    <a:pt x="4237076" y="60424"/>
                    <a:pt x="4228052" y="50939"/>
                  </a:cubicBezTo>
                  <a:cubicBezTo>
                    <a:pt x="4219029" y="41454"/>
                    <a:pt x="4209948" y="32602"/>
                    <a:pt x="4200810" y="24384"/>
                  </a:cubicBezTo>
                  <a:close/>
                  <a:moveTo>
                    <a:pt x="1482528" y="8859"/>
                  </a:moveTo>
                  <a:lnTo>
                    <a:pt x="1619993" y="8859"/>
                  </a:lnTo>
                  <a:lnTo>
                    <a:pt x="1619993" y="81973"/>
                  </a:lnTo>
                  <a:lnTo>
                    <a:pt x="1482528" y="81973"/>
                  </a:lnTo>
                  <a:close/>
                  <a:moveTo>
                    <a:pt x="6005608" y="7620"/>
                  </a:moveTo>
                  <a:lnTo>
                    <a:pt x="6020238" y="7620"/>
                  </a:lnTo>
                  <a:cubicBezTo>
                    <a:pt x="6019628" y="19203"/>
                    <a:pt x="6018714" y="30176"/>
                    <a:pt x="6017495" y="40539"/>
                  </a:cubicBezTo>
                  <a:lnTo>
                    <a:pt x="6080588" y="40539"/>
                  </a:lnTo>
                  <a:cubicBezTo>
                    <a:pt x="6080582" y="40704"/>
                    <a:pt x="6080519" y="41593"/>
                    <a:pt x="6080398" y="43206"/>
                  </a:cubicBezTo>
                  <a:cubicBezTo>
                    <a:pt x="6080277" y="44819"/>
                    <a:pt x="6080138" y="46165"/>
                    <a:pt x="6079979" y="47244"/>
                  </a:cubicBezTo>
                  <a:cubicBezTo>
                    <a:pt x="6077947" y="74372"/>
                    <a:pt x="6075839" y="94184"/>
                    <a:pt x="6073654" y="106680"/>
                  </a:cubicBezTo>
                  <a:cubicBezTo>
                    <a:pt x="6071470" y="119177"/>
                    <a:pt x="6068600" y="127102"/>
                    <a:pt x="6065044" y="130455"/>
                  </a:cubicBezTo>
                  <a:cubicBezTo>
                    <a:pt x="6062840" y="132557"/>
                    <a:pt x="6060542" y="134068"/>
                    <a:pt x="6058148" y="134989"/>
                  </a:cubicBezTo>
                  <a:cubicBezTo>
                    <a:pt x="6055754" y="135909"/>
                    <a:pt x="6052769" y="136430"/>
                    <a:pt x="6049194" y="136551"/>
                  </a:cubicBezTo>
                  <a:cubicBezTo>
                    <a:pt x="6046165" y="136849"/>
                    <a:pt x="6042012" y="136938"/>
                    <a:pt x="6036736" y="136818"/>
                  </a:cubicBezTo>
                  <a:cubicBezTo>
                    <a:pt x="6031458" y="136697"/>
                    <a:pt x="6025858" y="136405"/>
                    <a:pt x="6019933" y="135941"/>
                  </a:cubicBezTo>
                  <a:cubicBezTo>
                    <a:pt x="6019768" y="133890"/>
                    <a:pt x="6019336" y="131668"/>
                    <a:pt x="6018638" y="129274"/>
                  </a:cubicBezTo>
                  <a:cubicBezTo>
                    <a:pt x="6017940" y="126880"/>
                    <a:pt x="6017050" y="124733"/>
                    <a:pt x="6015971" y="122835"/>
                  </a:cubicBezTo>
                  <a:cubicBezTo>
                    <a:pt x="6022353" y="123419"/>
                    <a:pt x="6028106" y="123775"/>
                    <a:pt x="6033230" y="123902"/>
                  </a:cubicBezTo>
                  <a:cubicBezTo>
                    <a:pt x="6038354" y="124029"/>
                    <a:pt x="6042050" y="124079"/>
                    <a:pt x="6044317" y="124054"/>
                  </a:cubicBezTo>
                  <a:cubicBezTo>
                    <a:pt x="6046413" y="124225"/>
                    <a:pt x="6048166" y="124111"/>
                    <a:pt x="6049575" y="123711"/>
                  </a:cubicBezTo>
                  <a:cubicBezTo>
                    <a:pt x="6050984" y="123311"/>
                    <a:pt x="6052280" y="122511"/>
                    <a:pt x="6053462" y="121311"/>
                  </a:cubicBezTo>
                  <a:cubicBezTo>
                    <a:pt x="6055735" y="119038"/>
                    <a:pt x="6057818" y="112764"/>
                    <a:pt x="6059710" y="102489"/>
                  </a:cubicBezTo>
                  <a:cubicBezTo>
                    <a:pt x="6061602" y="92215"/>
                    <a:pt x="6063380" y="76035"/>
                    <a:pt x="6065044" y="53950"/>
                  </a:cubicBezTo>
                  <a:lnTo>
                    <a:pt x="6015666" y="53950"/>
                  </a:lnTo>
                  <a:cubicBezTo>
                    <a:pt x="6012606" y="75013"/>
                    <a:pt x="6006688" y="93237"/>
                    <a:pt x="5997912" y="108624"/>
                  </a:cubicBezTo>
                  <a:cubicBezTo>
                    <a:pt x="5989136" y="124010"/>
                    <a:pt x="5975750" y="136367"/>
                    <a:pt x="5957754" y="145695"/>
                  </a:cubicBezTo>
                  <a:cubicBezTo>
                    <a:pt x="5956618" y="144082"/>
                    <a:pt x="5955157" y="142279"/>
                    <a:pt x="5953372" y="140285"/>
                  </a:cubicBezTo>
                  <a:cubicBezTo>
                    <a:pt x="5951588" y="138291"/>
                    <a:pt x="5949899" y="136640"/>
                    <a:pt x="5948306" y="135332"/>
                  </a:cubicBezTo>
                  <a:cubicBezTo>
                    <a:pt x="5964669" y="127064"/>
                    <a:pt x="5976900" y="116091"/>
                    <a:pt x="5984996" y="102413"/>
                  </a:cubicBezTo>
                  <a:cubicBezTo>
                    <a:pt x="5993092" y="88735"/>
                    <a:pt x="5998540" y="72581"/>
                    <a:pt x="6001340" y="53950"/>
                  </a:cubicBezTo>
                  <a:lnTo>
                    <a:pt x="5953182" y="53950"/>
                  </a:lnTo>
                  <a:lnTo>
                    <a:pt x="5953182" y="40539"/>
                  </a:lnTo>
                  <a:lnTo>
                    <a:pt x="6003170" y="40539"/>
                  </a:lnTo>
                  <a:cubicBezTo>
                    <a:pt x="6003766" y="35357"/>
                    <a:pt x="6004248" y="30023"/>
                    <a:pt x="6004617" y="24537"/>
                  </a:cubicBezTo>
                  <a:cubicBezTo>
                    <a:pt x="6004986" y="19050"/>
                    <a:pt x="6005316" y="13412"/>
                    <a:pt x="6005608" y="7620"/>
                  </a:cubicBezTo>
                  <a:close/>
                  <a:moveTo>
                    <a:pt x="4588898" y="7620"/>
                  </a:moveTo>
                  <a:lnTo>
                    <a:pt x="4603528" y="10668"/>
                  </a:lnTo>
                  <a:cubicBezTo>
                    <a:pt x="4601445" y="22302"/>
                    <a:pt x="4598905" y="33782"/>
                    <a:pt x="4595908" y="45111"/>
                  </a:cubicBezTo>
                  <a:lnTo>
                    <a:pt x="4650772" y="45111"/>
                  </a:lnTo>
                  <a:lnTo>
                    <a:pt x="4650772" y="59132"/>
                  </a:lnTo>
                  <a:lnTo>
                    <a:pt x="4592860" y="59132"/>
                  </a:lnTo>
                  <a:cubicBezTo>
                    <a:pt x="4589030" y="73525"/>
                    <a:pt x="4584878" y="87419"/>
                    <a:pt x="4580401" y="100811"/>
                  </a:cubicBezTo>
                  <a:cubicBezTo>
                    <a:pt x="4575924" y="114204"/>
                    <a:pt x="4571238" y="126727"/>
                    <a:pt x="4566342" y="138380"/>
                  </a:cubicBezTo>
                  <a:lnTo>
                    <a:pt x="4602918" y="138380"/>
                  </a:lnTo>
                  <a:lnTo>
                    <a:pt x="4602918" y="89291"/>
                  </a:lnTo>
                  <a:lnTo>
                    <a:pt x="4616634" y="89291"/>
                  </a:lnTo>
                  <a:lnTo>
                    <a:pt x="4616634" y="138380"/>
                  </a:lnTo>
                  <a:lnTo>
                    <a:pt x="4649858" y="138380"/>
                  </a:lnTo>
                  <a:lnTo>
                    <a:pt x="4649858" y="152096"/>
                  </a:lnTo>
                  <a:lnTo>
                    <a:pt x="4616634" y="152096"/>
                  </a:lnTo>
                  <a:lnTo>
                    <a:pt x="4616634" y="198730"/>
                  </a:lnTo>
                  <a:lnTo>
                    <a:pt x="4655648" y="190805"/>
                  </a:lnTo>
                  <a:lnTo>
                    <a:pt x="4656868" y="204216"/>
                  </a:lnTo>
                  <a:lnTo>
                    <a:pt x="4616634" y="212433"/>
                  </a:lnTo>
                  <a:lnTo>
                    <a:pt x="4616634" y="281940"/>
                  </a:lnTo>
                  <a:lnTo>
                    <a:pt x="4602918" y="281940"/>
                  </a:lnTo>
                  <a:lnTo>
                    <a:pt x="4602918" y="215483"/>
                  </a:lnTo>
                  <a:cubicBezTo>
                    <a:pt x="4591914" y="217783"/>
                    <a:pt x="4581462" y="219969"/>
                    <a:pt x="4571562" y="222040"/>
                  </a:cubicBezTo>
                  <a:cubicBezTo>
                    <a:pt x="4561662" y="224112"/>
                    <a:pt x="4552506" y="225993"/>
                    <a:pt x="4544092" y="227683"/>
                  </a:cubicBezTo>
                  <a:lnTo>
                    <a:pt x="4540130" y="213043"/>
                  </a:lnTo>
                  <a:cubicBezTo>
                    <a:pt x="4548728" y="211651"/>
                    <a:pt x="4558354" y="209936"/>
                    <a:pt x="4569009" y="207897"/>
                  </a:cubicBezTo>
                  <a:cubicBezTo>
                    <a:pt x="4579664" y="205858"/>
                    <a:pt x="4590968" y="203610"/>
                    <a:pt x="4602918" y="201154"/>
                  </a:cubicBezTo>
                  <a:lnTo>
                    <a:pt x="4602918" y="152096"/>
                  </a:lnTo>
                  <a:lnTo>
                    <a:pt x="4573353" y="152096"/>
                  </a:lnTo>
                  <a:cubicBezTo>
                    <a:pt x="4567949" y="152121"/>
                    <a:pt x="4563364" y="152528"/>
                    <a:pt x="4559598" y="153315"/>
                  </a:cubicBezTo>
                  <a:cubicBezTo>
                    <a:pt x="4555833" y="154103"/>
                    <a:pt x="4553306" y="155120"/>
                    <a:pt x="4552016" y="156365"/>
                  </a:cubicBezTo>
                  <a:cubicBezTo>
                    <a:pt x="4551540" y="154523"/>
                    <a:pt x="4550893" y="152185"/>
                    <a:pt x="4550074" y="149353"/>
                  </a:cubicBezTo>
                  <a:cubicBezTo>
                    <a:pt x="4549254" y="146520"/>
                    <a:pt x="4548378" y="144184"/>
                    <a:pt x="4547444" y="142342"/>
                  </a:cubicBezTo>
                  <a:cubicBezTo>
                    <a:pt x="4549546" y="141739"/>
                    <a:pt x="4551668" y="139134"/>
                    <a:pt x="4553808" y="134527"/>
                  </a:cubicBezTo>
                  <a:cubicBezTo>
                    <a:pt x="4555947" y="129921"/>
                    <a:pt x="4558297" y="124189"/>
                    <a:pt x="4560856" y="117332"/>
                  </a:cubicBezTo>
                  <a:cubicBezTo>
                    <a:pt x="4562634" y="113007"/>
                    <a:pt x="4565174" y="105673"/>
                    <a:pt x="4568476" y="95327"/>
                  </a:cubicBezTo>
                  <a:cubicBezTo>
                    <a:pt x="4571778" y="84982"/>
                    <a:pt x="4575232" y="72917"/>
                    <a:pt x="4578839" y="59132"/>
                  </a:cubicBezTo>
                  <a:lnTo>
                    <a:pt x="4541958" y="59132"/>
                  </a:lnTo>
                  <a:lnTo>
                    <a:pt x="4541958" y="45111"/>
                  </a:lnTo>
                  <a:lnTo>
                    <a:pt x="4581887" y="45111"/>
                  </a:lnTo>
                  <a:cubicBezTo>
                    <a:pt x="4583265" y="38996"/>
                    <a:pt x="4584548" y="32785"/>
                    <a:pt x="4585735" y="26480"/>
                  </a:cubicBezTo>
                  <a:cubicBezTo>
                    <a:pt x="4586922" y="20174"/>
                    <a:pt x="4587976" y="13888"/>
                    <a:pt x="4588898" y="7620"/>
                  </a:cubicBezTo>
                  <a:close/>
                  <a:moveTo>
                    <a:pt x="5361718" y="7335"/>
                  </a:moveTo>
                  <a:lnTo>
                    <a:pt x="5376348" y="7335"/>
                  </a:lnTo>
                  <a:lnTo>
                    <a:pt x="5376348" y="45739"/>
                  </a:lnTo>
                  <a:lnTo>
                    <a:pt x="5444928" y="45739"/>
                  </a:lnTo>
                  <a:lnTo>
                    <a:pt x="5444928" y="58808"/>
                  </a:lnTo>
                  <a:lnTo>
                    <a:pt x="5376348" y="58808"/>
                  </a:lnTo>
                  <a:lnTo>
                    <a:pt x="5376348" y="99994"/>
                  </a:lnTo>
                  <a:lnTo>
                    <a:pt x="5406524" y="99994"/>
                  </a:lnTo>
                  <a:cubicBezTo>
                    <a:pt x="5422252" y="88376"/>
                    <a:pt x="5436972" y="76078"/>
                    <a:pt x="5450681" y="63100"/>
                  </a:cubicBezTo>
                  <a:cubicBezTo>
                    <a:pt x="5464391" y="50122"/>
                    <a:pt x="5476900" y="36613"/>
                    <a:pt x="5488210" y="22575"/>
                  </a:cubicBezTo>
                  <a:lnTo>
                    <a:pt x="5500402" y="29585"/>
                  </a:lnTo>
                  <a:cubicBezTo>
                    <a:pt x="5489880" y="42240"/>
                    <a:pt x="5478615" y="54465"/>
                    <a:pt x="5466607" y="66258"/>
                  </a:cubicBezTo>
                  <a:cubicBezTo>
                    <a:pt x="5454599" y="78051"/>
                    <a:pt x="5441886" y="89296"/>
                    <a:pt x="5428469" y="99994"/>
                  </a:cubicBezTo>
                  <a:lnTo>
                    <a:pt x="5515032" y="99994"/>
                  </a:lnTo>
                  <a:lnTo>
                    <a:pt x="5515032" y="113367"/>
                  </a:lnTo>
                  <a:lnTo>
                    <a:pt x="5410790" y="113367"/>
                  </a:lnTo>
                  <a:cubicBezTo>
                    <a:pt x="5402237" y="119641"/>
                    <a:pt x="5393436" y="125782"/>
                    <a:pt x="5384387" y="131789"/>
                  </a:cubicBezTo>
                  <a:cubicBezTo>
                    <a:pt x="5375339" y="137796"/>
                    <a:pt x="5366156" y="143555"/>
                    <a:pt x="5356841" y="149067"/>
                  </a:cubicBezTo>
                  <a:lnTo>
                    <a:pt x="5487600" y="149067"/>
                  </a:lnTo>
                  <a:lnTo>
                    <a:pt x="5487600" y="161830"/>
                  </a:lnTo>
                  <a:lnTo>
                    <a:pt x="5351050" y="161830"/>
                  </a:lnTo>
                  <a:cubicBezTo>
                    <a:pt x="5348726" y="167831"/>
                    <a:pt x="5346287" y="173832"/>
                    <a:pt x="5343735" y="179833"/>
                  </a:cubicBezTo>
                  <a:cubicBezTo>
                    <a:pt x="5341182" y="185834"/>
                    <a:pt x="5338744" y="191530"/>
                    <a:pt x="5336420" y="196920"/>
                  </a:cubicBezTo>
                  <a:lnTo>
                    <a:pt x="5469616" y="196920"/>
                  </a:lnTo>
                  <a:lnTo>
                    <a:pt x="5468703" y="204214"/>
                  </a:lnTo>
                  <a:cubicBezTo>
                    <a:pt x="5465591" y="225441"/>
                    <a:pt x="5462366" y="241446"/>
                    <a:pt x="5459025" y="252231"/>
                  </a:cubicBezTo>
                  <a:cubicBezTo>
                    <a:pt x="5455685" y="263016"/>
                    <a:pt x="5451698" y="270176"/>
                    <a:pt x="5447062" y="273710"/>
                  </a:cubicBezTo>
                  <a:cubicBezTo>
                    <a:pt x="5444280" y="276085"/>
                    <a:pt x="5441232" y="277718"/>
                    <a:pt x="5437918" y="278611"/>
                  </a:cubicBezTo>
                  <a:cubicBezTo>
                    <a:pt x="5434603" y="279504"/>
                    <a:pt x="5430336" y="279998"/>
                    <a:pt x="5425116" y="280093"/>
                  </a:cubicBezTo>
                  <a:cubicBezTo>
                    <a:pt x="5419884" y="280131"/>
                    <a:pt x="5412366" y="280055"/>
                    <a:pt x="5402561" y="279865"/>
                  </a:cubicBezTo>
                  <a:cubicBezTo>
                    <a:pt x="5392757" y="279675"/>
                    <a:pt x="5381886" y="279143"/>
                    <a:pt x="5369947" y="278269"/>
                  </a:cubicBezTo>
                  <a:cubicBezTo>
                    <a:pt x="5369795" y="276085"/>
                    <a:pt x="5369338" y="273767"/>
                    <a:pt x="5368576" y="271316"/>
                  </a:cubicBezTo>
                  <a:cubicBezTo>
                    <a:pt x="5367814" y="268865"/>
                    <a:pt x="5366747" y="266621"/>
                    <a:pt x="5365376" y="264584"/>
                  </a:cubicBezTo>
                  <a:cubicBezTo>
                    <a:pt x="5377491" y="265620"/>
                    <a:pt x="5388768" y="266294"/>
                    <a:pt x="5399208" y="266605"/>
                  </a:cubicBezTo>
                  <a:cubicBezTo>
                    <a:pt x="5409648" y="266916"/>
                    <a:pt x="5416963" y="267056"/>
                    <a:pt x="5421154" y="267024"/>
                  </a:cubicBezTo>
                  <a:cubicBezTo>
                    <a:pt x="5424906" y="267056"/>
                    <a:pt x="5427916" y="266916"/>
                    <a:pt x="5430184" y="266605"/>
                  </a:cubicBezTo>
                  <a:cubicBezTo>
                    <a:pt x="5432450" y="266294"/>
                    <a:pt x="5434317" y="265620"/>
                    <a:pt x="5435784" y="264584"/>
                  </a:cubicBezTo>
                  <a:cubicBezTo>
                    <a:pt x="5439385" y="262176"/>
                    <a:pt x="5442547" y="256699"/>
                    <a:pt x="5445271" y="248152"/>
                  </a:cubicBezTo>
                  <a:cubicBezTo>
                    <a:pt x="5447996" y="239606"/>
                    <a:pt x="5450624" y="226884"/>
                    <a:pt x="5453158" y="209989"/>
                  </a:cubicBezTo>
                  <a:lnTo>
                    <a:pt x="5315083" y="209989"/>
                  </a:lnTo>
                  <a:cubicBezTo>
                    <a:pt x="5318620" y="203129"/>
                    <a:pt x="5322214" y="195326"/>
                    <a:pt x="5325866" y="186578"/>
                  </a:cubicBezTo>
                  <a:cubicBezTo>
                    <a:pt x="5329517" y="177831"/>
                    <a:pt x="5333035" y="169176"/>
                    <a:pt x="5336420" y="160615"/>
                  </a:cubicBezTo>
                  <a:cubicBezTo>
                    <a:pt x="5322824" y="168088"/>
                    <a:pt x="5308943" y="175104"/>
                    <a:pt x="5294776" y="181663"/>
                  </a:cubicBezTo>
                  <a:cubicBezTo>
                    <a:pt x="5280609" y="188221"/>
                    <a:pt x="5266347" y="194320"/>
                    <a:pt x="5251990" y="199959"/>
                  </a:cubicBezTo>
                  <a:cubicBezTo>
                    <a:pt x="5251171" y="198154"/>
                    <a:pt x="5249990" y="195983"/>
                    <a:pt x="5248446" y="193448"/>
                  </a:cubicBezTo>
                  <a:cubicBezTo>
                    <a:pt x="5246904" y="190913"/>
                    <a:pt x="5245342" y="188816"/>
                    <a:pt x="5243760" y="187156"/>
                  </a:cubicBezTo>
                  <a:cubicBezTo>
                    <a:pt x="5269274" y="177960"/>
                    <a:pt x="5294141" y="167149"/>
                    <a:pt x="5318360" y="154724"/>
                  </a:cubicBezTo>
                  <a:cubicBezTo>
                    <a:pt x="5342579" y="142299"/>
                    <a:pt x="5365769" y="128513"/>
                    <a:pt x="5387930" y="113367"/>
                  </a:cubicBezTo>
                  <a:lnTo>
                    <a:pt x="5252294" y="113367"/>
                  </a:lnTo>
                  <a:lnTo>
                    <a:pt x="5252294" y="99994"/>
                  </a:lnTo>
                  <a:lnTo>
                    <a:pt x="5361718" y="99994"/>
                  </a:lnTo>
                  <a:lnTo>
                    <a:pt x="5361718" y="58808"/>
                  </a:lnTo>
                  <a:lnTo>
                    <a:pt x="5280031" y="58808"/>
                  </a:lnTo>
                  <a:lnTo>
                    <a:pt x="5280031" y="45739"/>
                  </a:lnTo>
                  <a:lnTo>
                    <a:pt x="5361718" y="45739"/>
                  </a:lnTo>
                  <a:close/>
                  <a:moveTo>
                    <a:pt x="2812066" y="7316"/>
                  </a:moveTo>
                  <a:lnTo>
                    <a:pt x="2826696" y="7316"/>
                  </a:lnTo>
                  <a:lnTo>
                    <a:pt x="2826696" y="33224"/>
                  </a:lnTo>
                  <a:lnTo>
                    <a:pt x="2911735" y="33224"/>
                  </a:lnTo>
                  <a:lnTo>
                    <a:pt x="2911735" y="7316"/>
                  </a:lnTo>
                  <a:lnTo>
                    <a:pt x="2926061" y="7316"/>
                  </a:lnTo>
                  <a:lnTo>
                    <a:pt x="2926061" y="33224"/>
                  </a:lnTo>
                  <a:lnTo>
                    <a:pt x="3001651" y="33224"/>
                  </a:lnTo>
                  <a:lnTo>
                    <a:pt x="3001651" y="46940"/>
                  </a:lnTo>
                  <a:lnTo>
                    <a:pt x="2926061" y="46940"/>
                  </a:lnTo>
                  <a:lnTo>
                    <a:pt x="2926061" y="73762"/>
                  </a:lnTo>
                  <a:lnTo>
                    <a:pt x="2911735" y="73762"/>
                  </a:lnTo>
                  <a:lnTo>
                    <a:pt x="2911735" y="46940"/>
                  </a:lnTo>
                  <a:lnTo>
                    <a:pt x="2826696" y="46940"/>
                  </a:lnTo>
                  <a:lnTo>
                    <a:pt x="2826696" y="74676"/>
                  </a:lnTo>
                  <a:lnTo>
                    <a:pt x="2812066" y="74676"/>
                  </a:lnTo>
                  <a:lnTo>
                    <a:pt x="2812066" y="46940"/>
                  </a:lnTo>
                  <a:lnTo>
                    <a:pt x="2736476" y="46940"/>
                  </a:lnTo>
                  <a:lnTo>
                    <a:pt x="2736476" y="33224"/>
                  </a:lnTo>
                  <a:lnTo>
                    <a:pt x="2812066" y="33224"/>
                  </a:lnTo>
                  <a:close/>
                  <a:moveTo>
                    <a:pt x="2484406" y="7030"/>
                  </a:moveTo>
                  <a:lnTo>
                    <a:pt x="2498122" y="7030"/>
                  </a:lnTo>
                  <a:lnTo>
                    <a:pt x="2498122" y="28671"/>
                  </a:lnTo>
                  <a:lnTo>
                    <a:pt x="2555729" y="28671"/>
                  </a:lnTo>
                  <a:lnTo>
                    <a:pt x="2555729" y="7030"/>
                  </a:lnTo>
                  <a:lnTo>
                    <a:pt x="2569750" y="7030"/>
                  </a:lnTo>
                  <a:lnTo>
                    <a:pt x="2569750" y="28671"/>
                  </a:lnTo>
                  <a:lnTo>
                    <a:pt x="2636806" y="28671"/>
                  </a:lnTo>
                  <a:lnTo>
                    <a:pt x="2636806" y="79229"/>
                  </a:lnTo>
                  <a:lnTo>
                    <a:pt x="2569750" y="79229"/>
                  </a:lnTo>
                  <a:lnTo>
                    <a:pt x="2569750" y="107614"/>
                  </a:lnTo>
                  <a:lnTo>
                    <a:pt x="2654484" y="107614"/>
                  </a:lnTo>
                  <a:cubicBezTo>
                    <a:pt x="2654472" y="107734"/>
                    <a:pt x="2654421" y="108481"/>
                    <a:pt x="2654332" y="109855"/>
                  </a:cubicBezTo>
                  <a:cubicBezTo>
                    <a:pt x="2654243" y="111228"/>
                    <a:pt x="2654192" y="112507"/>
                    <a:pt x="2654180" y="113690"/>
                  </a:cubicBezTo>
                  <a:cubicBezTo>
                    <a:pt x="2652865" y="123321"/>
                    <a:pt x="2651532" y="130648"/>
                    <a:pt x="2650179" y="135672"/>
                  </a:cubicBezTo>
                  <a:cubicBezTo>
                    <a:pt x="2648826" y="140696"/>
                    <a:pt x="2647112" y="144139"/>
                    <a:pt x="2645035" y="146000"/>
                  </a:cubicBezTo>
                  <a:cubicBezTo>
                    <a:pt x="2643258" y="147511"/>
                    <a:pt x="2641327" y="148603"/>
                    <a:pt x="2639244" y="149276"/>
                  </a:cubicBezTo>
                  <a:cubicBezTo>
                    <a:pt x="2637162" y="149949"/>
                    <a:pt x="2634622" y="150280"/>
                    <a:pt x="2631624" y="150267"/>
                  </a:cubicBezTo>
                  <a:cubicBezTo>
                    <a:pt x="2629218" y="150559"/>
                    <a:pt x="2625725" y="150661"/>
                    <a:pt x="2621147" y="150572"/>
                  </a:cubicBezTo>
                  <a:cubicBezTo>
                    <a:pt x="2616568" y="150483"/>
                    <a:pt x="2611628" y="150280"/>
                    <a:pt x="2606326" y="149962"/>
                  </a:cubicBezTo>
                  <a:cubicBezTo>
                    <a:pt x="2606161" y="148235"/>
                    <a:pt x="2605805" y="146355"/>
                    <a:pt x="2605259" y="144323"/>
                  </a:cubicBezTo>
                  <a:cubicBezTo>
                    <a:pt x="2604713" y="142291"/>
                    <a:pt x="2604052" y="140411"/>
                    <a:pt x="2603278" y="138683"/>
                  </a:cubicBezTo>
                  <a:cubicBezTo>
                    <a:pt x="2608580" y="139268"/>
                    <a:pt x="2613368" y="139624"/>
                    <a:pt x="2617642" y="139751"/>
                  </a:cubicBezTo>
                  <a:cubicBezTo>
                    <a:pt x="2621915" y="139878"/>
                    <a:pt x="2624950" y="139929"/>
                    <a:pt x="2626748" y="139904"/>
                  </a:cubicBezTo>
                  <a:cubicBezTo>
                    <a:pt x="2628557" y="139923"/>
                    <a:pt x="2630043" y="139808"/>
                    <a:pt x="2631205" y="139560"/>
                  </a:cubicBezTo>
                  <a:cubicBezTo>
                    <a:pt x="2632367" y="139313"/>
                    <a:pt x="2633320" y="138817"/>
                    <a:pt x="2634063" y="138073"/>
                  </a:cubicBezTo>
                  <a:cubicBezTo>
                    <a:pt x="2635110" y="137069"/>
                    <a:pt x="2636063" y="135111"/>
                    <a:pt x="2636920" y="132200"/>
                  </a:cubicBezTo>
                  <a:cubicBezTo>
                    <a:pt x="2637777" y="129289"/>
                    <a:pt x="2638654" y="125044"/>
                    <a:pt x="2639549" y="119463"/>
                  </a:cubicBezTo>
                  <a:lnTo>
                    <a:pt x="2569750" y="119463"/>
                  </a:lnTo>
                  <a:lnTo>
                    <a:pt x="2569750" y="151467"/>
                  </a:lnTo>
                  <a:lnTo>
                    <a:pt x="2555729" y="151467"/>
                  </a:lnTo>
                  <a:lnTo>
                    <a:pt x="2555729" y="119463"/>
                  </a:lnTo>
                  <a:lnTo>
                    <a:pt x="2486234" y="119463"/>
                  </a:lnTo>
                  <a:cubicBezTo>
                    <a:pt x="2480221" y="129674"/>
                    <a:pt x="2470455" y="139046"/>
                    <a:pt x="2456936" y="147581"/>
                  </a:cubicBezTo>
                  <a:cubicBezTo>
                    <a:pt x="2443416" y="156115"/>
                    <a:pt x="2424735" y="163811"/>
                    <a:pt x="2400891" y="170669"/>
                  </a:cubicBezTo>
                  <a:cubicBezTo>
                    <a:pt x="2400090" y="168745"/>
                    <a:pt x="2399024" y="166650"/>
                    <a:pt x="2397690" y="164383"/>
                  </a:cubicBezTo>
                  <a:cubicBezTo>
                    <a:pt x="2396357" y="162116"/>
                    <a:pt x="2394985" y="160249"/>
                    <a:pt x="2393576" y="158782"/>
                  </a:cubicBezTo>
                  <a:cubicBezTo>
                    <a:pt x="2413235" y="153429"/>
                    <a:pt x="2429084" y="147447"/>
                    <a:pt x="2441124" y="140837"/>
                  </a:cubicBezTo>
                  <a:cubicBezTo>
                    <a:pt x="2453164" y="134227"/>
                    <a:pt x="2462308" y="127102"/>
                    <a:pt x="2468556" y="119463"/>
                  </a:cubicBezTo>
                  <a:lnTo>
                    <a:pt x="2412168" y="119463"/>
                  </a:lnTo>
                  <a:cubicBezTo>
                    <a:pt x="2413737" y="112220"/>
                    <a:pt x="2415324" y="103883"/>
                    <a:pt x="2416931" y="94452"/>
                  </a:cubicBezTo>
                  <a:cubicBezTo>
                    <a:pt x="2418537" y="85021"/>
                    <a:pt x="2419896" y="75997"/>
                    <a:pt x="2421008" y="67380"/>
                  </a:cubicBezTo>
                  <a:lnTo>
                    <a:pt x="2484406" y="67380"/>
                  </a:lnTo>
                  <a:lnTo>
                    <a:pt x="2484406" y="65854"/>
                  </a:lnTo>
                  <a:lnTo>
                    <a:pt x="2484406" y="40825"/>
                  </a:lnTo>
                  <a:lnTo>
                    <a:pt x="2406377" y="40825"/>
                  </a:lnTo>
                  <a:lnTo>
                    <a:pt x="2406377" y="28671"/>
                  </a:lnTo>
                  <a:lnTo>
                    <a:pt x="2484406" y="28671"/>
                  </a:lnTo>
                  <a:close/>
                  <a:moveTo>
                    <a:pt x="2136324" y="7030"/>
                  </a:moveTo>
                  <a:lnTo>
                    <a:pt x="2152479" y="9773"/>
                  </a:lnTo>
                  <a:cubicBezTo>
                    <a:pt x="2150358" y="13437"/>
                    <a:pt x="2148123" y="17158"/>
                    <a:pt x="2145773" y="20936"/>
                  </a:cubicBezTo>
                  <a:cubicBezTo>
                    <a:pt x="2143424" y="24715"/>
                    <a:pt x="2140884" y="28512"/>
                    <a:pt x="2138153" y="32328"/>
                  </a:cubicBezTo>
                  <a:lnTo>
                    <a:pt x="2222278" y="32328"/>
                  </a:lnTo>
                  <a:lnTo>
                    <a:pt x="2225021" y="31414"/>
                  </a:lnTo>
                  <a:lnTo>
                    <a:pt x="2234470" y="38103"/>
                  </a:lnTo>
                  <a:cubicBezTo>
                    <a:pt x="2230107" y="45844"/>
                    <a:pt x="2225040" y="53742"/>
                    <a:pt x="2219268" y="61799"/>
                  </a:cubicBezTo>
                  <a:cubicBezTo>
                    <a:pt x="2213496" y="69856"/>
                    <a:pt x="2207590" y="77304"/>
                    <a:pt x="2201551" y="84144"/>
                  </a:cubicBezTo>
                  <a:lnTo>
                    <a:pt x="2295125" y="84144"/>
                  </a:lnTo>
                  <a:lnTo>
                    <a:pt x="2295125" y="173108"/>
                  </a:lnTo>
                  <a:lnTo>
                    <a:pt x="2213743" y="173108"/>
                  </a:lnTo>
                  <a:lnTo>
                    <a:pt x="2213743" y="252999"/>
                  </a:lnTo>
                  <a:cubicBezTo>
                    <a:pt x="2213534" y="257154"/>
                    <a:pt x="2214639" y="259898"/>
                    <a:pt x="2217058" y="261232"/>
                  </a:cubicBezTo>
                  <a:cubicBezTo>
                    <a:pt x="2219478" y="262566"/>
                    <a:pt x="2224469" y="263176"/>
                    <a:pt x="2232031" y="263062"/>
                  </a:cubicBezTo>
                  <a:lnTo>
                    <a:pt x="2287200" y="263062"/>
                  </a:lnTo>
                  <a:cubicBezTo>
                    <a:pt x="2291906" y="263229"/>
                    <a:pt x="2295466" y="262251"/>
                    <a:pt x="2297880" y="260126"/>
                  </a:cubicBezTo>
                  <a:cubicBezTo>
                    <a:pt x="2300294" y="258000"/>
                    <a:pt x="2301979" y="253724"/>
                    <a:pt x="2302937" y="247296"/>
                  </a:cubicBezTo>
                  <a:cubicBezTo>
                    <a:pt x="2303895" y="240868"/>
                    <a:pt x="2304542" y="231283"/>
                    <a:pt x="2304879" y="218542"/>
                  </a:cubicBezTo>
                  <a:cubicBezTo>
                    <a:pt x="2306911" y="219787"/>
                    <a:pt x="2309171" y="220956"/>
                    <a:pt x="2311660" y="222049"/>
                  </a:cubicBezTo>
                  <a:cubicBezTo>
                    <a:pt x="2314150" y="223141"/>
                    <a:pt x="2316563" y="224005"/>
                    <a:pt x="2318900" y="224641"/>
                  </a:cubicBezTo>
                  <a:cubicBezTo>
                    <a:pt x="2318042" y="245217"/>
                    <a:pt x="2315566" y="259158"/>
                    <a:pt x="2311470" y="266466"/>
                  </a:cubicBezTo>
                  <a:cubicBezTo>
                    <a:pt x="2307374" y="273774"/>
                    <a:pt x="2299488" y="277198"/>
                    <a:pt x="2287810" y="276740"/>
                  </a:cubicBezTo>
                  <a:lnTo>
                    <a:pt x="2231422" y="276740"/>
                  </a:lnTo>
                  <a:cubicBezTo>
                    <a:pt x="2219008" y="276949"/>
                    <a:pt x="2210461" y="275390"/>
                    <a:pt x="2205781" y="272062"/>
                  </a:cubicBezTo>
                  <a:cubicBezTo>
                    <a:pt x="2201101" y="268735"/>
                    <a:pt x="2198878" y="262380"/>
                    <a:pt x="2199113" y="252999"/>
                  </a:cubicBezTo>
                  <a:lnTo>
                    <a:pt x="2199113" y="173108"/>
                  </a:lnTo>
                  <a:lnTo>
                    <a:pt x="2179606" y="173108"/>
                  </a:lnTo>
                  <a:cubicBezTo>
                    <a:pt x="2174897" y="189610"/>
                    <a:pt x="2167788" y="204683"/>
                    <a:pt x="2158281" y="218326"/>
                  </a:cubicBezTo>
                  <a:cubicBezTo>
                    <a:pt x="2148774" y="231969"/>
                    <a:pt x="2135863" y="243967"/>
                    <a:pt x="2119549" y="254318"/>
                  </a:cubicBezTo>
                  <a:cubicBezTo>
                    <a:pt x="2103235" y="264670"/>
                    <a:pt x="2082512" y="273160"/>
                    <a:pt x="2057381" y="279788"/>
                  </a:cubicBezTo>
                  <a:cubicBezTo>
                    <a:pt x="2056549" y="277840"/>
                    <a:pt x="2055317" y="275646"/>
                    <a:pt x="2053685" y="273207"/>
                  </a:cubicBezTo>
                  <a:cubicBezTo>
                    <a:pt x="2052054" y="270769"/>
                    <a:pt x="2050441" y="268805"/>
                    <a:pt x="2048847" y="267317"/>
                  </a:cubicBezTo>
                  <a:cubicBezTo>
                    <a:pt x="2072467" y="261494"/>
                    <a:pt x="2091978" y="254010"/>
                    <a:pt x="2107380" y="244864"/>
                  </a:cubicBezTo>
                  <a:cubicBezTo>
                    <a:pt x="2122781" y="235718"/>
                    <a:pt x="2135000" y="225114"/>
                    <a:pt x="2144035" y="213053"/>
                  </a:cubicBezTo>
                  <a:cubicBezTo>
                    <a:pt x="2153070" y="200992"/>
                    <a:pt x="2159847" y="187677"/>
                    <a:pt x="2164366" y="173108"/>
                  </a:cubicBezTo>
                  <a:lnTo>
                    <a:pt x="2079936" y="173108"/>
                  </a:lnTo>
                  <a:lnTo>
                    <a:pt x="2079936" y="96302"/>
                  </a:lnTo>
                  <a:cubicBezTo>
                    <a:pt x="2076291" y="99477"/>
                    <a:pt x="2072608" y="102500"/>
                    <a:pt x="2068887" y="105371"/>
                  </a:cubicBezTo>
                  <a:cubicBezTo>
                    <a:pt x="2065166" y="108242"/>
                    <a:pt x="2061331" y="111114"/>
                    <a:pt x="2057381" y="113986"/>
                  </a:cubicBezTo>
                  <a:cubicBezTo>
                    <a:pt x="2056086" y="112233"/>
                    <a:pt x="2054409" y="110403"/>
                    <a:pt x="2052352" y="108496"/>
                  </a:cubicBezTo>
                  <a:cubicBezTo>
                    <a:pt x="2050295" y="106590"/>
                    <a:pt x="2048313" y="105065"/>
                    <a:pt x="2046408" y="103922"/>
                  </a:cubicBezTo>
                  <a:cubicBezTo>
                    <a:pt x="2067662" y="89513"/>
                    <a:pt x="2085886" y="73633"/>
                    <a:pt x="2101082" y="56281"/>
                  </a:cubicBezTo>
                  <a:cubicBezTo>
                    <a:pt x="2116277" y="38928"/>
                    <a:pt x="2128025" y="22512"/>
                    <a:pt x="2136324" y="7030"/>
                  </a:cubicBezTo>
                  <a:close/>
                  <a:moveTo>
                    <a:pt x="401403" y="7030"/>
                  </a:moveTo>
                  <a:lnTo>
                    <a:pt x="414509" y="11297"/>
                  </a:lnTo>
                  <a:cubicBezTo>
                    <a:pt x="412223" y="15894"/>
                    <a:pt x="409709" y="20492"/>
                    <a:pt x="406965" y="25089"/>
                  </a:cubicBezTo>
                  <a:cubicBezTo>
                    <a:pt x="404222" y="29687"/>
                    <a:pt x="401250" y="34132"/>
                    <a:pt x="398050" y="38424"/>
                  </a:cubicBezTo>
                  <a:lnTo>
                    <a:pt x="587026" y="38424"/>
                  </a:lnTo>
                  <a:lnTo>
                    <a:pt x="587026" y="51493"/>
                  </a:lnTo>
                  <a:lnTo>
                    <a:pt x="388601" y="51493"/>
                  </a:lnTo>
                  <a:cubicBezTo>
                    <a:pt x="381388" y="60522"/>
                    <a:pt x="373793" y="68935"/>
                    <a:pt x="365817" y="76730"/>
                  </a:cubicBezTo>
                  <a:cubicBezTo>
                    <a:pt x="357842" y="84526"/>
                    <a:pt x="349790" y="91562"/>
                    <a:pt x="341662" y="97838"/>
                  </a:cubicBezTo>
                  <a:cubicBezTo>
                    <a:pt x="340786" y="96171"/>
                    <a:pt x="339414" y="94086"/>
                    <a:pt x="337547" y="91581"/>
                  </a:cubicBezTo>
                  <a:cubicBezTo>
                    <a:pt x="335680" y="89077"/>
                    <a:pt x="334004" y="86994"/>
                    <a:pt x="332518" y="85333"/>
                  </a:cubicBezTo>
                  <a:cubicBezTo>
                    <a:pt x="346037" y="75867"/>
                    <a:pt x="358928" y="64343"/>
                    <a:pt x="371190" y="50760"/>
                  </a:cubicBezTo>
                  <a:cubicBezTo>
                    <a:pt x="383451" y="37176"/>
                    <a:pt x="393522" y="22600"/>
                    <a:pt x="401403" y="7030"/>
                  </a:cubicBezTo>
                  <a:close/>
                  <a:moveTo>
                    <a:pt x="3976402" y="7011"/>
                  </a:moveTo>
                  <a:lnTo>
                    <a:pt x="3989203" y="13107"/>
                  </a:lnTo>
                  <a:cubicBezTo>
                    <a:pt x="3987019" y="17120"/>
                    <a:pt x="3984378" y="21286"/>
                    <a:pt x="3981278" y="25604"/>
                  </a:cubicBezTo>
                  <a:cubicBezTo>
                    <a:pt x="3998322" y="48578"/>
                    <a:pt x="4017804" y="68695"/>
                    <a:pt x="4039724" y="85954"/>
                  </a:cubicBezTo>
                  <a:cubicBezTo>
                    <a:pt x="4061644" y="103213"/>
                    <a:pt x="4086155" y="118758"/>
                    <a:pt x="4113257" y="132588"/>
                  </a:cubicBezTo>
                  <a:cubicBezTo>
                    <a:pt x="4111232" y="134043"/>
                    <a:pt x="4109263" y="135935"/>
                    <a:pt x="4107352" y="138265"/>
                  </a:cubicBezTo>
                  <a:cubicBezTo>
                    <a:pt x="4105440" y="140596"/>
                    <a:pt x="4103852" y="142869"/>
                    <a:pt x="4102589" y="145085"/>
                  </a:cubicBezTo>
                  <a:cubicBezTo>
                    <a:pt x="4076465" y="130842"/>
                    <a:pt x="4052742" y="115056"/>
                    <a:pt x="4031418" y="97727"/>
                  </a:cubicBezTo>
                  <a:cubicBezTo>
                    <a:pt x="4010095" y="80398"/>
                    <a:pt x="3990639" y="60116"/>
                    <a:pt x="3973049" y="36881"/>
                  </a:cubicBezTo>
                  <a:cubicBezTo>
                    <a:pt x="3956609" y="59055"/>
                    <a:pt x="3937292" y="79477"/>
                    <a:pt x="3915099" y="98146"/>
                  </a:cubicBezTo>
                  <a:cubicBezTo>
                    <a:pt x="3892906" y="116815"/>
                    <a:pt x="3869550" y="132360"/>
                    <a:pt x="3845033" y="144780"/>
                  </a:cubicBezTo>
                  <a:cubicBezTo>
                    <a:pt x="3843642" y="142717"/>
                    <a:pt x="3842004" y="140520"/>
                    <a:pt x="3840118" y="138189"/>
                  </a:cubicBezTo>
                  <a:cubicBezTo>
                    <a:pt x="3838232" y="135859"/>
                    <a:pt x="3836213" y="133890"/>
                    <a:pt x="3834060" y="132284"/>
                  </a:cubicBezTo>
                  <a:cubicBezTo>
                    <a:pt x="3863156" y="118491"/>
                    <a:pt x="3890232" y="100584"/>
                    <a:pt x="3915290" y="78563"/>
                  </a:cubicBezTo>
                  <a:cubicBezTo>
                    <a:pt x="3940346" y="56541"/>
                    <a:pt x="3960717" y="32690"/>
                    <a:pt x="3976402" y="7011"/>
                  </a:cubicBezTo>
                  <a:close/>
                  <a:moveTo>
                    <a:pt x="5645868" y="6420"/>
                  </a:moveTo>
                  <a:lnTo>
                    <a:pt x="5659888" y="6420"/>
                  </a:lnTo>
                  <a:lnTo>
                    <a:pt x="5659888" y="72543"/>
                  </a:lnTo>
                  <a:lnTo>
                    <a:pt x="5696769" y="72543"/>
                  </a:lnTo>
                  <a:lnTo>
                    <a:pt x="5696769" y="86564"/>
                  </a:lnTo>
                  <a:lnTo>
                    <a:pt x="5659888" y="86564"/>
                  </a:lnTo>
                  <a:lnTo>
                    <a:pt x="5659888" y="101200"/>
                  </a:lnTo>
                  <a:cubicBezTo>
                    <a:pt x="5663354" y="105013"/>
                    <a:pt x="5667870" y="110191"/>
                    <a:pt x="5673435" y="116733"/>
                  </a:cubicBezTo>
                  <a:cubicBezTo>
                    <a:pt x="5679000" y="123275"/>
                    <a:pt x="5684328" y="129647"/>
                    <a:pt x="5689420" y="135848"/>
                  </a:cubicBezTo>
                  <a:cubicBezTo>
                    <a:pt x="5694512" y="142049"/>
                    <a:pt x="5698079" y="146545"/>
                    <a:pt x="5700122" y="149334"/>
                  </a:cubicBezTo>
                  <a:lnTo>
                    <a:pt x="5691892" y="161534"/>
                  </a:lnTo>
                  <a:cubicBezTo>
                    <a:pt x="5688711" y="156567"/>
                    <a:pt x="5684024" y="149814"/>
                    <a:pt x="5677834" y="141276"/>
                  </a:cubicBezTo>
                  <a:cubicBezTo>
                    <a:pt x="5671642" y="132737"/>
                    <a:pt x="5665660" y="124766"/>
                    <a:pt x="5659888" y="117360"/>
                  </a:cubicBezTo>
                  <a:lnTo>
                    <a:pt x="5659888" y="282226"/>
                  </a:lnTo>
                  <a:lnTo>
                    <a:pt x="5645868" y="282226"/>
                  </a:lnTo>
                  <a:lnTo>
                    <a:pt x="5645868" y="121629"/>
                  </a:lnTo>
                  <a:cubicBezTo>
                    <a:pt x="5640114" y="141018"/>
                    <a:pt x="5633409" y="159518"/>
                    <a:pt x="5625751" y="177128"/>
                  </a:cubicBezTo>
                  <a:cubicBezTo>
                    <a:pt x="5618092" y="194739"/>
                    <a:pt x="5610168" y="209351"/>
                    <a:pt x="5601976" y="220965"/>
                  </a:cubicBezTo>
                  <a:cubicBezTo>
                    <a:pt x="5600992" y="218755"/>
                    <a:pt x="5599684" y="216473"/>
                    <a:pt x="5598052" y="214116"/>
                  </a:cubicBezTo>
                  <a:cubicBezTo>
                    <a:pt x="5596420" y="211759"/>
                    <a:pt x="5594884" y="209783"/>
                    <a:pt x="5593442" y="208188"/>
                  </a:cubicBezTo>
                  <a:cubicBezTo>
                    <a:pt x="5600028" y="199353"/>
                    <a:pt x="5606567" y="188301"/>
                    <a:pt x="5613062" y="175032"/>
                  </a:cubicBezTo>
                  <a:cubicBezTo>
                    <a:pt x="5619557" y="161762"/>
                    <a:pt x="5625510" y="147460"/>
                    <a:pt x="5630921" y="132123"/>
                  </a:cubicBezTo>
                  <a:cubicBezTo>
                    <a:pt x="5636332" y="116787"/>
                    <a:pt x="5640704" y="101600"/>
                    <a:pt x="5644038" y="86564"/>
                  </a:cubicBezTo>
                  <a:lnTo>
                    <a:pt x="5597709" y="86564"/>
                  </a:lnTo>
                  <a:lnTo>
                    <a:pt x="5597709" y="72543"/>
                  </a:lnTo>
                  <a:lnTo>
                    <a:pt x="5645868" y="72543"/>
                  </a:lnTo>
                  <a:close/>
                  <a:moveTo>
                    <a:pt x="1103376" y="6420"/>
                  </a:moveTo>
                  <a:lnTo>
                    <a:pt x="1286523" y="6420"/>
                  </a:lnTo>
                  <a:lnTo>
                    <a:pt x="1286523" y="96298"/>
                  </a:lnTo>
                  <a:lnTo>
                    <a:pt x="1182894" y="96298"/>
                  </a:lnTo>
                  <a:lnTo>
                    <a:pt x="1196939" y="100574"/>
                  </a:lnTo>
                  <a:cubicBezTo>
                    <a:pt x="1195704" y="103024"/>
                    <a:pt x="1194355" y="105455"/>
                    <a:pt x="1192891" y="107866"/>
                  </a:cubicBezTo>
                  <a:cubicBezTo>
                    <a:pt x="1191427" y="110278"/>
                    <a:pt x="1189926" y="112632"/>
                    <a:pt x="1188385" y="114929"/>
                  </a:cubicBezTo>
                  <a:lnTo>
                    <a:pt x="1244492" y="114929"/>
                  </a:lnTo>
                  <a:lnTo>
                    <a:pt x="1252114" y="113402"/>
                  </a:lnTo>
                  <a:lnTo>
                    <a:pt x="1280128" y="126498"/>
                  </a:lnTo>
                  <a:cubicBezTo>
                    <a:pt x="1267454" y="157603"/>
                    <a:pt x="1248715" y="182406"/>
                    <a:pt x="1223913" y="200908"/>
                  </a:cubicBezTo>
                  <a:cubicBezTo>
                    <a:pt x="1199111" y="219409"/>
                    <a:pt x="1170300" y="233320"/>
                    <a:pt x="1137478" y="242640"/>
                  </a:cubicBezTo>
                  <a:cubicBezTo>
                    <a:pt x="1144519" y="243529"/>
                    <a:pt x="1151954" y="244113"/>
                    <a:pt x="1159783" y="244393"/>
                  </a:cubicBezTo>
                  <a:cubicBezTo>
                    <a:pt x="1167612" y="244672"/>
                    <a:pt x="1175722" y="244799"/>
                    <a:pt x="1184111" y="244774"/>
                  </a:cubicBezTo>
                  <a:cubicBezTo>
                    <a:pt x="1194844" y="244770"/>
                    <a:pt x="1207194" y="244439"/>
                    <a:pt x="1221162" y="243780"/>
                  </a:cubicBezTo>
                  <a:cubicBezTo>
                    <a:pt x="1235130" y="243122"/>
                    <a:pt x="1249147" y="242158"/>
                    <a:pt x="1263212" y="240890"/>
                  </a:cubicBezTo>
                  <a:cubicBezTo>
                    <a:pt x="1277278" y="239621"/>
                    <a:pt x="1289823" y="238071"/>
                    <a:pt x="1300849" y="236238"/>
                  </a:cubicBezTo>
                  <a:cubicBezTo>
                    <a:pt x="1298074" y="242764"/>
                    <a:pt x="1295318" y="250583"/>
                    <a:pt x="1292581" y="259694"/>
                  </a:cubicBezTo>
                  <a:cubicBezTo>
                    <a:pt x="1289844" y="268806"/>
                    <a:pt x="1288231" y="276622"/>
                    <a:pt x="1287742" y="283144"/>
                  </a:cubicBezTo>
                  <a:cubicBezTo>
                    <a:pt x="1279873" y="283668"/>
                    <a:pt x="1269857" y="284210"/>
                    <a:pt x="1257694" y="284768"/>
                  </a:cubicBezTo>
                  <a:cubicBezTo>
                    <a:pt x="1245530" y="285326"/>
                    <a:pt x="1232755" y="285800"/>
                    <a:pt x="1219368" y="286189"/>
                  </a:cubicBezTo>
                  <a:cubicBezTo>
                    <a:pt x="1205982" y="286578"/>
                    <a:pt x="1193519" y="286781"/>
                    <a:pt x="1181980" y="286798"/>
                  </a:cubicBezTo>
                  <a:cubicBezTo>
                    <a:pt x="1161947" y="286900"/>
                    <a:pt x="1144792" y="285783"/>
                    <a:pt x="1130518" y="283448"/>
                  </a:cubicBezTo>
                  <a:cubicBezTo>
                    <a:pt x="1116243" y="281114"/>
                    <a:pt x="1103433" y="276952"/>
                    <a:pt x="1092086" y="270963"/>
                  </a:cubicBezTo>
                  <a:cubicBezTo>
                    <a:pt x="1084742" y="266909"/>
                    <a:pt x="1078314" y="263064"/>
                    <a:pt x="1072802" y="259429"/>
                  </a:cubicBezTo>
                  <a:cubicBezTo>
                    <a:pt x="1067289" y="255794"/>
                    <a:pt x="1062844" y="253852"/>
                    <a:pt x="1059466" y="253605"/>
                  </a:cubicBezTo>
                  <a:cubicBezTo>
                    <a:pt x="1056787" y="253776"/>
                    <a:pt x="1053882" y="255904"/>
                    <a:pt x="1050751" y="259989"/>
                  </a:cubicBezTo>
                  <a:cubicBezTo>
                    <a:pt x="1047620" y="264074"/>
                    <a:pt x="1044489" y="269090"/>
                    <a:pt x="1041359" y="275036"/>
                  </a:cubicBezTo>
                  <a:cubicBezTo>
                    <a:pt x="1038228" y="280983"/>
                    <a:pt x="1035323" y="286834"/>
                    <a:pt x="1032644" y="292589"/>
                  </a:cubicBezTo>
                  <a:lnTo>
                    <a:pt x="1002164" y="248732"/>
                  </a:lnTo>
                  <a:cubicBezTo>
                    <a:pt x="1009104" y="240929"/>
                    <a:pt x="1016178" y="234287"/>
                    <a:pt x="1023385" y="228806"/>
                  </a:cubicBezTo>
                  <a:cubicBezTo>
                    <a:pt x="1030593" y="223326"/>
                    <a:pt x="1037438" y="219198"/>
                    <a:pt x="1043921" y="216422"/>
                  </a:cubicBezTo>
                  <a:lnTo>
                    <a:pt x="1043921" y="140818"/>
                  </a:lnTo>
                  <a:lnTo>
                    <a:pt x="1012222" y="140818"/>
                  </a:lnTo>
                  <a:lnTo>
                    <a:pt x="1012222" y="100280"/>
                  </a:lnTo>
                  <a:lnTo>
                    <a:pt x="1086288" y="100280"/>
                  </a:lnTo>
                  <a:lnTo>
                    <a:pt x="1086288" y="224039"/>
                  </a:lnTo>
                  <a:cubicBezTo>
                    <a:pt x="1087973" y="225100"/>
                    <a:pt x="1089791" y="226180"/>
                    <a:pt x="1091743" y="227279"/>
                  </a:cubicBezTo>
                  <a:cubicBezTo>
                    <a:pt x="1093694" y="228378"/>
                    <a:pt x="1095741" y="229534"/>
                    <a:pt x="1097884" y="230748"/>
                  </a:cubicBezTo>
                  <a:cubicBezTo>
                    <a:pt x="1101562" y="232876"/>
                    <a:pt x="1105562" y="234718"/>
                    <a:pt x="1109883" y="236274"/>
                  </a:cubicBezTo>
                  <a:cubicBezTo>
                    <a:pt x="1114204" y="237831"/>
                    <a:pt x="1118734" y="239139"/>
                    <a:pt x="1123472" y="240200"/>
                  </a:cubicBezTo>
                  <a:cubicBezTo>
                    <a:pt x="1120808" y="235175"/>
                    <a:pt x="1117763" y="230055"/>
                    <a:pt x="1114338" y="224840"/>
                  </a:cubicBezTo>
                  <a:cubicBezTo>
                    <a:pt x="1110912" y="219624"/>
                    <a:pt x="1107563" y="215190"/>
                    <a:pt x="1104290" y="211537"/>
                  </a:cubicBezTo>
                  <a:cubicBezTo>
                    <a:pt x="1113740" y="209562"/>
                    <a:pt x="1122928" y="207186"/>
                    <a:pt x="1131854" y="204410"/>
                  </a:cubicBezTo>
                  <a:cubicBezTo>
                    <a:pt x="1140779" y="201634"/>
                    <a:pt x="1149371" y="198420"/>
                    <a:pt x="1157630" y="194767"/>
                  </a:cubicBezTo>
                  <a:cubicBezTo>
                    <a:pt x="1154391" y="191699"/>
                    <a:pt x="1151095" y="188687"/>
                    <a:pt x="1147742" y="185734"/>
                  </a:cubicBezTo>
                  <a:cubicBezTo>
                    <a:pt x="1144389" y="182780"/>
                    <a:pt x="1141171" y="179997"/>
                    <a:pt x="1138087" y="177386"/>
                  </a:cubicBezTo>
                  <a:lnTo>
                    <a:pt x="1168283" y="152993"/>
                  </a:lnTo>
                  <a:cubicBezTo>
                    <a:pt x="1172189" y="155953"/>
                    <a:pt x="1176478" y="159256"/>
                    <a:pt x="1181150" y="162903"/>
                  </a:cubicBezTo>
                  <a:cubicBezTo>
                    <a:pt x="1185822" y="166549"/>
                    <a:pt x="1190270" y="170157"/>
                    <a:pt x="1194495" y="173727"/>
                  </a:cubicBezTo>
                  <a:cubicBezTo>
                    <a:pt x="1199390" y="170056"/>
                    <a:pt x="1204015" y="166117"/>
                    <a:pt x="1208368" y="161912"/>
                  </a:cubicBezTo>
                  <a:cubicBezTo>
                    <a:pt x="1212721" y="157706"/>
                    <a:pt x="1216729" y="153310"/>
                    <a:pt x="1220394" y="148724"/>
                  </a:cubicBezTo>
                  <a:lnTo>
                    <a:pt x="1161283" y="148724"/>
                  </a:lnTo>
                  <a:cubicBezTo>
                    <a:pt x="1154677" y="155750"/>
                    <a:pt x="1147750" y="162204"/>
                    <a:pt x="1140502" y="168086"/>
                  </a:cubicBezTo>
                  <a:cubicBezTo>
                    <a:pt x="1133253" y="173969"/>
                    <a:pt x="1125953" y="179203"/>
                    <a:pt x="1118601" y="183790"/>
                  </a:cubicBezTo>
                  <a:cubicBezTo>
                    <a:pt x="1115105" y="179502"/>
                    <a:pt x="1110446" y="174356"/>
                    <a:pt x="1104624" y="168353"/>
                  </a:cubicBezTo>
                  <a:cubicBezTo>
                    <a:pt x="1098801" y="162350"/>
                    <a:pt x="1093605" y="157433"/>
                    <a:pt x="1089035" y="153603"/>
                  </a:cubicBezTo>
                  <a:cubicBezTo>
                    <a:pt x="1101983" y="147086"/>
                    <a:pt x="1114033" y="138874"/>
                    <a:pt x="1125186" y="128966"/>
                  </a:cubicBezTo>
                  <a:cubicBezTo>
                    <a:pt x="1136340" y="119058"/>
                    <a:pt x="1145729" y="108168"/>
                    <a:pt x="1153354" y="96298"/>
                  </a:cubicBezTo>
                  <a:lnTo>
                    <a:pt x="1103376" y="96298"/>
                  </a:lnTo>
                  <a:close/>
                  <a:moveTo>
                    <a:pt x="1050932" y="3372"/>
                  </a:moveTo>
                  <a:cubicBezTo>
                    <a:pt x="1058583" y="11264"/>
                    <a:pt x="1066597" y="19918"/>
                    <a:pt x="1074974" y="29336"/>
                  </a:cubicBezTo>
                  <a:cubicBezTo>
                    <a:pt x="1083351" y="38753"/>
                    <a:pt x="1090072" y="47265"/>
                    <a:pt x="1095137" y="54871"/>
                  </a:cubicBezTo>
                  <a:lnTo>
                    <a:pt x="1059771" y="81379"/>
                  </a:lnTo>
                  <a:cubicBezTo>
                    <a:pt x="1055478" y="73626"/>
                    <a:pt x="1049357" y="64762"/>
                    <a:pt x="1041407" y="54787"/>
                  </a:cubicBezTo>
                  <a:cubicBezTo>
                    <a:pt x="1033456" y="44813"/>
                    <a:pt x="1025659" y="35490"/>
                    <a:pt x="1018013" y="26819"/>
                  </a:cubicBezTo>
                  <a:close/>
                  <a:moveTo>
                    <a:pt x="851897" y="305"/>
                  </a:moveTo>
                  <a:lnTo>
                    <a:pt x="955529" y="305"/>
                  </a:lnTo>
                  <a:lnTo>
                    <a:pt x="955529" y="39929"/>
                  </a:lnTo>
                  <a:lnTo>
                    <a:pt x="895484" y="39929"/>
                  </a:lnTo>
                  <a:lnTo>
                    <a:pt x="895484" y="193853"/>
                  </a:lnTo>
                  <a:lnTo>
                    <a:pt x="851897" y="193853"/>
                  </a:lnTo>
                  <a:close/>
                  <a:moveTo>
                    <a:pt x="1394746" y="0"/>
                  </a:moveTo>
                  <a:lnTo>
                    <a:pt x="1437113" y="7620"/>
                  </a:lnTo>
                  <a:cubicBezTo>
                    <a:pt x="1436345" y="11596"/>
                    <a:pt x="1435519" y="15609"/>
                    <a:pt x="1434637" y="19660"/>
                  </a:cubicBezTo>
                  <a:cubicBezTo>
                    <a:pt x="1433754" y="23711"/>
                    <a:pt x="1432852" y="27725"/>
                    <a:pt x="1431932" y="31700"/>
                  </a:cubicBezTo>
                  <a:lnTo>
                    <a:pt x="1470946" y="31700"/>
                  </a:lnTo>
                  <a:lnTo>
                    <a:pt x="1470946" y="73457"/>
                  </a:lnTo>
                  <a:lnTo>
                    <a:pt x="1420044" y="73457"/>
                  </a:lnTo>
                  <a:lnTo>
                    <a:pt x="1416082" y="84735"/>
                  </a:lnTo>
                  <a:lnTo>
                    <a:pt x="1451744" y="84735"/>
                  </a:lnTo>
                  <a:lnTo>
                    <a:pt x="1451744" y="125578"/>
                  </a:lnTo>
                  <a:lnTo>
                    <a:pt x="1465460" y="125578"/>
                  </a:lnTo>
                  <a:lnTo>
                    <a:pt x="1465460" y="165202"/>
                  </a:lnTo>
                  <a:lnTo>
                    <a:pt x="1451744" y="165202"/>
                  </a:lnTo>
                  <a:lnTo>
                    <a:pt x="1451744" y="188679"/>
                  </a:lnTo>
                  <a:lnTo>
                    <a:pt x="1469422" y="186244"/>
                  </a:lnTo>
                  <a:lnTo>
                    <a:pt x="1471556" y="224028"/>
                  </a:lnTo>
                  <a:lnTo>
                    <a:pt x="1451744" y="227686"/>
                  </a:lnTo>
                  <a:lnTo>
                    <a:pt x="1451744" y="289256"/>
                  </a:lnTo>
                  <a:lnTo>
                    <a:pt x="1411510" y="289256"/>
                  </a:lnTo>
                  <a:lnTo>
                    <a:pt x="1411510" y="235001"/>
                  </a:lnTo>
                  <a:cubicBezTo>
                    <a:pt x="1402182" y="236532"/>
                    <a:pt x="1393101" y="238043"/>
                    <a:pt x="1384268" y="239535"/>
                  </a:cubicBezTo>
                  <a:cubicBezTo>
                    <a:pt x="1375436" y="241027"/>
                    <a:pt x="1367041" y="242462"/>
                    <a:pt x="1359084" y="243840"/>
                  </a:cubicBezTo>
                  <a:lnTo>
                    <a:pt x="1350550" y="201464"/>
                  </a:lnTo>
                  <a:cubicBezTo>
                    <a:pt x="1358976" y="200551"/>
                    <a:pt x="1368336" y="199486"/>
                    <a:pt x="1378630" y="198268"/>
                  </a:cubicBezTo>
                  <a:cubicBezTo>
                    <a:pt x="1388923" y="197050"/>
                    <a:pt x="1399883" y="195680"/>
                    <a:pt x="1411510" y="194158"/>
                  </a:cubicBezTo>
                  <a:lnTo>
                    <a:pt x="1411510" y="165202"/>
                  </a:lnTo>
                  <a:lnTo>
                    <a:pt x="1388955" y="165202"/>
                  </a:lnTo>
                  <a:cubicBezTo>
                    <a:pt x="1384122" y="165215"/>
                    <a:pt x="1379309" y="165647"/>
                    <a:pt x="1374515" y="166499"/>
                  </a:cubicBezTo>
                  <a:cubicBezTo>
                    <a:pt x="1369721" y="167351"/>
                    <a:pt x="1366508" y="168547"/>
                    <a:pt x="1364876" y="170085"/>
                  </a:cubicBezTo>
                  <a:cubicBezTo>
                    <a:pt x="1363682" y="165847"/>
                    <a:pt x="1361802" y="159990"/>
                    <a:pt x="1359237" y="152516"/>
                  </a:cubicBezTo>
                  <a:cubicBezTo>
                    <a:pt x="1356671" y="145041"/>
                    <a:pt x="1354182" y="138500"/>
                    <a:pt x="1351769" y="132893"/>
                  </a:cubicBezTo>
                  <a:cubicBezTo>
                    <a:pt x="1355192" y="131820"/>
                    <a:pt x="1358176" y="129318"/>
                    <a:pt x="1360723" y="125388"/>
                  </a:cubicBezTo>
                  <a:cubicBezTo>
                    <a:pt x="1363269" y="121457"/>
                    <a:pt x="1365872" y="116136"/>
                    <a:pt x="1368533" y="109424"/>
                  </a:cubicBezTo>
                  <a:cubicBezTo>
                    <a:pt x="1369784" y="106458"/>
                    <a:pt x="1371397" y="101873"/>
                    <a:pt x="1373372" y="95670"/>
                  </a:cubicBezTo>
                  <a:cubicBezTo>
                    <a:pt x="1375347" y="89466"/>
                    <a:pt x="1377493" y="82061"/>
                    <a:pt x="1379811" y="73457"/>
                  </a:cubicBezTo>
                  <a:lnTo>
                    <a:pt x="1354208" y="73457"/>
                  </a:lnTo>
                  <a:lnTo>
                    <a:pt x="1354208" y="31700"/>
                  </a:lnTo>
                  <a:lnTo>
                    <a:pt x="1389564" y="31700"/>
                  </a:lnTo>
                  <a:cubicBezTo>
                    <a:pt x="1390638" y="26493"/>
                    <a:pt x="1391616" y="21209"/>
                    <a:pt x="1392498" y="15850"/>
                  </a:cubicBezTo>
                  <a:cubicBezTo>
                    <a:pt x="1393381" y="10491"/>
                    <a:pt x="1394130" y="5207"/>
                    <a:pt x="139474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rgbClr val="00FFFF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30000"/>
                </a:lnSpc>
                <a:defRPr/>
              </a:pPr>
              <a:endParaRPr lang="en-US" altLang="zh-CN" sz="2400" spc="300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13151D47-C5A2-DAF8-2004-E1EF4F3E30B3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7358" y="5627230"/>
              <a:ext cx="5023430" cy="263942"/>
              <a:chOff x="-193197" y="5968476"/>
              <a:chExt cx="4166408" cy="218912"/>
            </a:xfrm>
          </p:grpSpPr>
          <p:sp>
            <p:nvSpPr>
              <p:cNvPr id="6" name="矩形 7">
                <a:extLst>
                  <a:ext uri="{FF2B5EF4-FFF2-40B4-BE49-F238E27FC236}">
                    <a16:creationId xmlns:a16="http://schemas.microsoft.com/office/drawing/2014/main" id="{4B1646FE-050A-F5A2-A18E-C6A6D04EFB7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flipH="1" flipV="1">
                <a:off x="-193197" y="5968476"/>
                <a:ext cx="4166408" cy="218912"/>
              </a:xfrm>
              <a:prstGeom prst="parallelogram">
                <a:avLst/>
              </a:prstGeom>
              <a:gradFill>
                <a:gsLst>
                  <a:gs pos="0">
                    <a:srgbClr val="FFEAB4">
                      <a:alpha val="18000"/>
                    </a:srgbClr>
                  </a:gs>
                  <a:gs pos="83000">
                    <a:srgbClr val="FFEAB4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文本框 6">
                <a:extLst>
                  <a:ext uri="{FF2B5EF4-FFF2-40B4-BE49-F238E27FC236}">
                    <a16:creationId xmlns:a16="http://schemas.microsoft.com/office/drawing/2014/main" id="{D529B74E-7418-DB1B-BD52-C6DC316F090C}"/>
                  </a:ext>
                </a:extLst>
              </p:cNvPr>
              <p:cNvSpPr txBox="1"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69299" y="6006434"/>
                <a:ext cx="1141393" cy="130301"/>
              </a:xfrm>
              <a:custGeom>
                <a:avLst/>
                <a:gdLst/>
                <a:ahLst/>
                <a:cxnLst/>
                <a:rect l="l" t="t" r="r" b="b"/>
                <a:pathLst>
                  <a:path w="2052266" h="234286">
                    <a:moveTo>
                      <a:pt x="368641" y="144475"/>
                    </a:moveTo>
                    <a:cubicBezTo>
                      <a:pt x="374814" y="144618"/>
                      <a:pt x="379830" y="146730"/>
                      <a:pt x="383690" y="150813"/>
                    </a:cubicBezTo>
                    <a:cubicBezTo>
                      <a:pt x="387550" y="154895"/>
                      <a:pt x="389539" y="160088"/>
                      <a:pt x="389658" y="166392"/>
                    </a:cubicBezTo>
                    <a:cubicBezTo>
                      <a:pt x="389539" y="172707"/>
                      <a:pt x="387550" y="177907"/>
                      <a:pt x="383690" y="181994"/>
                    </a:cubicBezTo>
                    <a:cubicBezTo>
                      <a:pt x="379830" y="186080"/>
                      <a:pt x="374814" y="188194"/>
                      <a:pt x="368641" y="188337"/>
                    </a:cubicBezTo>
                    <a:cubicBezTo>
                      <a:pt x="362578" y="188194"/>
                      <a:pt x="357628" y="186080"/>
                      <a:pt x="353793" y="181996"/>
                    </a:cubicBezTo>
                    <a:cubicBezTo>
                      <a:pt x="349957" y="177911"/>
                      <a:pt x="347977" y="172714"/>
                      <a:pt x="347853" y="166406"/>
                    </a:cubicBezTo>
                    <a:cubicBezTo>
                      <a:pt x="347977" y="160095"/>
                      <a:pt x="349957" y="154898"/>
                      <a:pt x="353793" y="150814"/>
                    </a:cubicBezTo>
                    <a:cubicBezTo>
                      <a:pt x="357628" y="146731"/>
                      <a:pt x="362578" y="144618"/>
                      <a:pt x="368641" y="144475"/>
                    </a:cubicBezTo>
                    <a:close/>
                    <a:moveTo>
                      <a:pt x="693115" y="123659"/>
                    </a:moveTo>
                    <a:cubicBezTo>
                      <a:pt x="677769" y="125745"/>
                      <a:pt x="666942" y="128833"/>
                      <a:pt x="660632" y="132920"/>
                    </a:cubicBezTo>
                    <a:cubicBezTo>
                      <a:pt x="654322" y="137008"/>
                      <a:pt x="651272" y="141924"/>
                      <a:pt x="651481" y="147670"/>
                    </a:cubicBezTo>
                    <a:cubicBezTo>
                      <a:pt x="651572" y="152672"/>
                      <a:pt x="653164" y="156331"/>
                      <a:pt x="656257" y="158647"/>
                    </a:cubicBezTo>
                    <a:cubicBezTo>
                      <a:pt x="659350" y="160962"/>
                      <a:pt x="663401" y="162106"/>
                      <a:pt x="668409" y="162077"/>
                    </a:cubicBezTo>
                    <a:cubicBezTo>
                      <a:pt x="673142" y="162053"/>
                      <a:pt x="677460" y="160957"/>
                      <a:pt x="681363" y="158790"/>
                    </a:cubicBezTo>
                    <a:cubicBezTo>
                      <a:pt x="685266" y="156622"/>
                      <a:pt x="689183" y="153525"/>
                      <a:pt x="693115" y="149500"/>
                    </a:cubicBezTo>
                    <a:close/>
                    <a:moveTo>
                      <a:pt x="1837168" y="81581"/>
                    </a:moveTo>
                    <a:cubicBezTo>
                      <a:pt x="1832865" y="81576"/>
                      <a:pt x="1828662" y="82672"/>
                      <a:pt x="1824559" y="84868"/>
                    </a:cubicBezTo>
                    <a:cubicBezTo>
                      <a:pt x="1820456" y="87064"/>
                      <a:pt x="1816196" y="90390"/>
                      <a:pt x="1811779" y="94844"/>
                    </a:cubicBezTo>
                    <a:lnTo>
                      <a:pt x="1811779" y="151104"/>
                    </a:lnTo>
                    <a:cubicBezTo>
                      <a:pt x="1815925" y="154605"/>
                      <a:pt x="1819985" y="157091"/>
                      <a:pt x="1823959" y="158562"/>
                    </a:cubicBezTo>
                    <a:cubicBezTo>
                      <a:pt x="1827933" y="160034"/>
                      <a:pt x="1831650" y="160748"/>
                      <a:pt x="1835109" y="160705"/>
                    </a:cubicBezTo>
                    <a:cubicBezTo>
                      <a:pt x="1843058" y="160734"/>
                      <a:pt x="1849576" y="157362"/>
                      <a:pt x="1854666" y="150588"/>
                    </a:cubicBezTo>
                    <a:cubicBezTo>
                      <a:pt x="1859755" y="143814"/>
                      <a:pt x="1862385" y="133466"/>
                      <a:pt x="1862557" y="119542"/>
                    </a:cubicBezTo>
                    <a:cubicBezTo>
                      <a:pt x="1862600" y="107255"/>
                      <a:pt x="1860570" y="97870"/>
                      <a:pt x="1856467" y="91386"/>
                    </a:cubicBezTo>
                    <a:cubicBezTo>
                      <a:pt x="1852364" y="84902"/>
                      <a:pt x="1845931" y="81634"/>
                      <a:pt x="1837168" y="81581"/>
                    </a:cubicBezTo>
                    <a:close/>
                    <a:moveTo>
                      <a:pt x="1637143" y="81581"/>
                    </a:moveTo>
                    <a:cubicBezTo>
                      <a:pt x="1632840" y="81576"/>
                      <a:pt x="1628637" y="82672"/>
                      <a:pt x="1624534" y="84868"/>
                    </a:cubicBezTo>
                    <a:cubicBezTo>
                      <a:pt x="1620431" y="87064"/>
                      <a:pt x="1616171" y="90390"/>
                      <a:pt x="1611754" y="94844"/>
                    </a:cubicBezTo>
                    <a:lnTo>
                      <a:pt x="1611754" y="151104"/>
                    </a:lnTo>
                    <a:cubicBezTo>
                      <a:pt x="1615900" y="154605"/>
                      <a:pt x="1619960" y="157091"/>
                      <a:pt x="1623934" y="158562"/>
                    </a:cubicBezTo>
                    <a:cubicBezTo>
                      <a:pt x="1627908" y="160034"/>
                      <a:pt x="1631625" y="160748"/>
                      <a:pt x="1635084" y="160705"/>
                    </a:cubicBezTo>
                    <a:cubicBezTo>
                      <a:pt x="1643033" y="160734"/>
                      <a:pt x="1649551" y="157362"/>
                      <a:pt x="1654641" y="150588"/>
                    </a:cubicBezTo>
                    <a:cubicBezTo>
                      <a:pt x="1659730" y="143814"/>
                      <a:pt x="1662360" y="133466"/>
                      <a:pt x="1662532" y="119542"/>
                    </a:cubicBezTo>
                    <a:cubicBezTo>
                      <a:pt x="1662575" y="107255"/>
                      <a:pt x="1660545" y="97870"/>
                      <a:pt x="1656442" y="91386"/>
                    </a:cubicBezTo>
                    <a:cubicBezTo>
                      <a:pt x="1652339" y="84902"/>
                      <a:pt x="1645906" y="81634"/>
                      <a:pt x="1637143" y="81581"/>
                    </a:cubicBezTo>
                    <a:close/>
                    <a:moveTo>
                      <a:pt x="1079664" y="81581"/>
                    </a:moveTo>
                    <a:cubicBezTo>
                      <a:pt x="1072254" y="81619"/>
                      <a:pt x="1066031" y="84973"/>
                      <a:pt x="1060994" y="91643"/>
                    </a:cubicBezTo>
                    <a:cubicBezTo>
                      <a:pt x="1055957" y="98313"/>
                      <a:pt x="1053337" y="108070"/>
                      <a:pt x="1053132" y="120914"/>
                    </a:cubicBezTo>
                    <a:cubicBezTo>
                      <a:pt x="1053179" y="134178"/>
                      <a:pt x="1055486" y="144126"/>
                      <a:pt x="1060051" y="150758"/>
                    </a:cubicBezTo>
                    <a:cubicBezTo>
                      <a:pt x="1064616" y="157389"/>
                      <a:pt x="1071154" y="160705"/>
                      <a:pt x="1079664" y="160705"/>
                    </a:cubicBezTo>
                    <a:cubicBezTo>
                      <a:pt x="1084101" y="160753"/>
                      <a:pt x="1088265" y="159743"/>
                      <a:pt x="1092159" y="157675"/>
                    </a:cubicBezTo>
                    <a:cubicBezTo>
                      <a:pt x="1096052" y="155608"/>
                      <a:pt x="1099816" y="152196"/>
                      <a:pt x="1103452" y="147442"/>
                    </a:cubicBezTo>
                    <a:lnTo>
                      <a:pt x="1103452" y="91185"/>
                    </a:lnTo>
                    <a:cubicBezTo>
                      <a:pt x="1099559" y="87684"/>
                      <a:pt x="1095623" y="85197"/>
                      <a:pt x="1091644" y="83725"/>
                    </a:cubicBezTo>
                    <a:cubicBezTo>
                      <a:pt x="1087665" y="82253"/>
                      <a:pt x="1083672" y="81538"/>
                      <a:pt x="1079664" y="81581"/>
                    </a:cubicBezTo>
                    <a:close/>
                    <a:moveTo>
                      <a:pt x="879410" y="81353"/>
                    </a:moveTo>
                    <a:cubicBezTo>
                      <a:pt x="870671" y="81505"/>
                      <a:pt x="863962" y="85145"/>
                      <a:pt x="859283" y="92272"/>
                    </a:cubicBezTo>
                    <a:cubicBezTo>
                      <a:pt x="854603" y="99399"/>
                      <a:pt x="852240" y="109099"/>
                      <a:pt x="852192" y="121372"/>
                    </a:cubicBezTo>
                    <a:cubicBezTo>
                      <a:pt x="852240" y="133525"/>
                      <a:pt x="854603" y="143120"/>
                      <a:pt x="859283" y="150157"/>
                    </a:cubicBezTo>
                    <a:cubicBezTo>
                      <a:pt x="863962" y="157194"/>
                      <a:pt x="870671" y="160786"/>
                      <a:pt x="879410" y="160934"/>
                    </a:cubicBezTo>
                    <a:cubicBezTo>
                      <a:pt x="888149" y="160786"/>
                      <a:pt x="894858" y="157194"/>
                      <a:pt x="899537" y="150157"/>
                    </a:cubicBezTo>
                    <a:cubicBezTo>
                      <a:pt x="904217" y="143120"/>
                      <a:pt x="906580" y="133525"/>
                      <a:pt x="906628" y="121372"/>
                    </a:cubicBezTo>
                    <a:cubicBezTo>
                      <a:pt x="906580" y="109099"/>
                      <a:pt x="904217" y="99399"/>
                      <a:pt x="899537" y="92272"/>
                    </a:cubicBezTo>
                    <a:cubicBezTo>
                      <a:pt x="894858" y="85145"/>
                      <a:pt x="888149" y="81505"/>
                      <a:pt x="879410" y="81353"/>
                    </a:cubicBezTo>
                    <a:close/>
                    <a:moveTo>
                      <a:pt x="368641" y="57835"/>
                    </a:moveTo>
                    <a:cubicBezTo>
                      <a:pt x="374814" y="57964"/>
                      <a:pt x="379830" y="60048"/>
                      <a:pt x="383690" y="64089"/>
                    </a:cubicBezTo>
                    <a:cubicBezTo>
                      <a:pt x="387550" y="68130"/>
                      <a:pt x="389539" y="73356"/>
                      <a:pt x="389658" y="79767"/>
                    </a:cubicBezTo>
                    <a:cubicBezTo>
                      <a:pt x="389539" y="86068"/>
                      <a:pt x="387550" y="91227"/>
                      <a:pt x="383690" y="95244"/>
                    </a:cubicBezTo>
                    <a:cubicBezTo>
                      <a:pt x="379830" y="99261"/>
                      <a:pt x="374814" y="101336"/>
                      <a:pt x="368641" y="101469"/>
                    </a:cubicBezTo>
                    <a:cubicBezTo>
                      <a:pt x="362578" y="101336"/>
                      <a:pt x="357628" y="99261"/>
                      <a:pt x="353793" y="95244"/>
                    </a:cubicBezTo>
                    <a:cubicBezTo>
                      <a:pt x="349957" y="91227"/>
                      <a:pt x="347977" y="86068"/>
                      <a:pt x="347853" y="79767"/>
                    </a:cubicBezTo>
                    <a:cubicBezTo>
                      <a:pt x="347977" y="73356"/>
                      <a:pt x="349957" y="68130"/>
                      <a:pt x="353793" y="64089"/>
                    </a:cubicBezTo>
                    <a:cubicBezTo>
                      <a:pt x="357628" y="60048"/>
                      <a:pt x="362578" y="57964"/>
                      <a:pt x="368641" y="57835"/>
                    </a:cubicBezTo>
                    <a:close/>
                    <a:moveTo>
                      <a:pt x="1235507" y="57150"/>
                    </a:moveTo>
                    <a:lnTo>
                      <a:pt x="1268854" y="57150"/>
                    </a:lnTo>
                    <a:lnTo>
                      <a:pt x="1268854" y="185137"/>
                    </a:lnTo>
                    <a:lnTo>
                      <a:pt x="1235507" y="185137"/>
                    </a:lnTo>
                    <a:close/>
                    <a:moveTo>
                      <a:pt x="1846774" y="53949"/>
                    </a:moveTo>
                    <a:cubicBezTo>
                      <a:pt x="1862669" y="54205"/>
                      <a:pt x="1874991" y="60145"/>
                      <a:pt x="1883739" y="71768"/>
                    </a:cubicBezTo>
                    <a:cubicBezTo>
                      <a:pt x="1892488" y="83391"/>
                      <a:pt x="1896923" y="99164"/>
                      <a:pt x="1897047" y="119085"/>
                    </a:cubicBezTo>
                    <a:cubicBezTo>
                      <a:pt x="1896896" y="133762"/>
                      <a:pt x="1894279" y="146251"/>
                      <a:pt x="1889195" y="156552"/>
                    </a:cubicBezTo>
                    <a:cubicBezTo>
                      <a:pt x="1884111" y="166854"/>
                      <a:pt x="1877465" y="174716"/>
                      <a:pt x="1869257" y="180139"/>
                    </a:cubicBezTo>
                    <a:cubicBezTo>
                      <a:pt x="1861049" y="185563"/>
                      <a:pt x="1852182" y="188295"/>
                      <a:pt x="1842657" y="188337"/>
                    </a:cubicBezTo>
                    <a:cubicBezTo>
                      <a:pt x="1837044" y="188314"/>
                      <a:pt x="1831574" y="187105"/>
                      <a:pt x="1826246" y="184712"/>
                    </a:cubicBezTo>
                    <a:cubicBezTo>
                      <a:pt x="1820919" y="182319"/>
                      <a:pt x="1815792" y="178884"/>
                      <a:pt x="1810865" y="174407"/>
                    </a:cubicBezTo>
                    <a:lnTo>
                      <a:pt x="1811779" y="195424"/>
                    </a:lnTo>
                    <a:lnTo>
                      <a:pt x="1811779" y="234286"/>
                    </a:lnTo>
                    <a:lnTo>
                      <a:pt x="1778432" y="234286"/>
                    </a:lnTo>
                    <a:lnTo>
                      <a:pt x="1778432" y="57150"/>
                    </a:lnTo>
                    <a:lnTo>
                      <a:pt x="1805840" y="57150"/>
                    </a:lnTo>
                    <a:lnTo>
                      <a:pt x="1808125" y="70391"/>
                    </a:lnTo>
                    <a:lnTo>
                      <a:pt x="1809038" y="70391"/>
                    </a:lnTo>
                    <a:cubicBezTo>
                      <a:pt x="1814454" y="65710"/>
                      <a:pt x="1820371" y="61828"/>
                      <a:pt x="1826790" y="58745"/>
                    </a:cubicBezTo>
                    <a:cubicBezTo>
                      <a:pt x="1833208" y="55662"/>
                      <a:pt x="1839870" y="54063"/>
                      <a:pt x="1846774" y="53949"/>
                    </a:cubicBezTo>
                    <a:close/>
                    <a:moveTo>
                      <a:pt x="1646749" y="53949"/>
                    </a:moveTo>
                    <a:cubicBezTo>
                      <a:pt x="1662644" y="54205"/>
                      <a:pt x="1674966" y="60145"/>
                      <a:pt x="1683714" y="71768"/>
                    </a:cubicBezTo>
                    <a:cubicBezTo>
                      <a:pt x="1692463" y="83391"/>
                      <a:pt x="1696898" y="99164"/>
                      <a:pt x="1697022" y="119085"/>
                    </a:cubicBezTo>
                    <a:cubicBezTo>
                      <a:pt x="1696871" y="133762"/>
                      <a:pt x="1694254" y="146251"/>
                      <a:pt x="1689170" y="156552"/>
                    </a:cubicBezTo>
                    <a:cubicBezTo>
                      <a:pt x="1684086" y="166854"/>
                      <a:pt x="1677440" y="174716"/>
                      <a:pt x="1669232" y="180139"/>
                    </a:cubicBezTo>
                    <a:cubicBezTo>
                      <a:pt x="1661024" y="185563"/>
                      <a:pt x="1652157" y="188295"/>
                      <a:pt x="1642632" y="188337"/>
                    </a:cubicBezTo>
                    <a:cubicBezTo>
                      <a:pt x="1637019" y="188314"/>
                      <a:pt x="1631549" y="187105"/>
                      <a:pt x="1626221" y="184712"/>
                    </a:cubicBezTo>
                    <a:cubicBezTo>
                      <a:pt x="1620894" y="182319"/>
                      <a:pt x="1615767" y="178884"/>
                      <a:pt x="1610840" y="174407"/>
                    </a:cubicBezTo>
                    <a:lnTo>
                      <a:pt x="1611754" y="195424"/>
                    </a:lnTo>
                    <a:lnTo>
                      <a:pt x="1611754" y="234286"/>
                    </a:lnTo>
                    <a:lnTo>
                      <a:pt x="1578407" y="234286"/>
                    </a:lnTo>
                    <a:lnTo>
                      <a:pt x="1578407" y="57150"/>
                    </a:lnTo>
                    <a:lnTo>
                      <a:pt x="1605815" y="57150"/>
                    </a:lnTo>
                    <a:lnTo>
                      <a:pt x="1608100" y="70391"/>
                    </a:lnTo>
                    <a:lnTo>
                      <a:pt x="1609013" y="70391"/>
                    </a:lnTo>
                    <a:cubicBezTo>
                      <a:pt x="1614429" y="65710"/>
                      <a:pt x="1620346" y="61828"/>
                      <a:pt x="1626765" y="58745"/>
                    </a:cubicBezTo>
                    <a:cubicBezTo>
                      <a:pt x="1633183" y="55662"/>
                      <a:pt x="1639845" y="54063"/>
                      <a:pt x="1646749" y="53949"/>
                    </a:cubicBezTo>
                    <a:close/>
                    <a:moveTo>
                      <a:pt x="1441091" y="53949"/>
                    </a:moveTo>
                    <a:cubicBezTo>
                      <a:pt x="1454833" y="54077"/>
                      <a:pt x="1464876" y="58617"/>
                      <a:pt x="1471219" y="67569"/>
                    </a:cubicBezTo>
                    <a:cubicBezTo>
                      <a:pt x="1477563" y="76520"/>
                      <a:pt x="1480695" y="89116"/>
                      <a:pt x="1480614" y="105356"/>
                    </a:cubicBezTo>
                    <a:lnTo>
                      <a:pt x="1480614" y="185137"/>
                    </a:lnTo>
                    <a:lnTo>
                      <a:pt x="1447038" y="185137"/>
                    </a:lnTo>
                    <a:lnTo>
                      <a:pt x="1447038" y="109470"/>
                    </a:lnTo>
                    <a:cubicBezTo>
                      <a:pt x="1447071" y="99755"/>
                      <a:pt x="1445632" y="92840"/>
                      <a:pt x="1442721" y="88725"/>
                    </a:cubicBezTo>
                    <a:cubicBezTo>
                      <a:pt x="1439809" y="84610"/>
                      <a:pt x="1435224" y="82610"/>
                      <a:pt x="1428967" y="82724"/>
                    </a:cubicBezTo>
                    <a:cubicBezTo>
                      <a:pt x="1423849" y="82738"/>
                      <a:pt x="1419274" y="83967"/>
                      <a:pt x="1415243" y="86410"/>
                    </a:cubicBezTo>
                    <a:cubicBezTo>
                      <a:pt x="1411211" y="88853"/>
                      <a:pt x="1406865" y="92425"/>
                      <a:pt x="1402204" y="97126"/>
                    </a:cubicBezTo>
                    <a:lnTo>
                      <a:pt x="1402204" y="185137"/>
                    </a:lnTo>
                    <a:lnTo>
                      <a:pt x="1368857" y="185137"/>
                    </a:lnTo>
                    <a:lnTo>
                      <a:pt x="1368857" y="57150"/>
                    </a:lnTo>
                    <a:lnTo>
                      <a:pt x="1396265" y="57150"/>
                    </a:lnTo>
                    <a:lnTo>
                      <a:pt x="1398550" y="74046"/>
                    </a:lnTo>
                    <a:lnTo>
                      <a:pt x="1399463" y="74046"/>
                    </a:lnTo>
                    <a:cubicBezTo>
                      <a:pt x="1405013" y="68413"/>
                      <a:pt x="1411178" y="63693"/>
                      <a:pt x="1417959" y="59887"/>
                    </a:cubicBezTo>
                    <a:cubicBezTo>
                      <a:pt x="1424740" y="56081"/>
                      <a:pt x="1432451" y="54101"/>
                      <a:pt x="1441091" y="53949"/>
                    </a:cubicBezTo>
                    <a:close/>
                    <a:moveTo>
                      <a:pt x="1072345" y="53949"/>
                    </a:moveTo>
                    <a:cubicBezTo>
                      <a:pt x="1079355" y="53935"/>
                      <a:pt x="1085635" y="55219"/>
                      <a:pt x="1091186" y="57803"/>
                    </a:cubicBezTo>
                    <a:cubicBezTo>
                      <a:pt x="1096737" y="60386"/>
                      <a:pt x="1102044" y="64354"/>
                      <a:pt x="1107107" y="69706"/>
                    </a:cubicBezTo>
                    <a:lnTo>
                      <a:pt x="1108020" y="69706"/>
                    </a:lnTo>
                    <a:lnTo>
                      <a:pt x="1110761" y="57150"/>
                    </a:lnTo>
                    <a:lnTo>
                      <a:pt x="1137028" y="57150"/>
                    </a:lnTo>
                    <a:lnTo>
                      <a:pt x="1137028" y="234286"/>
                    </a:lnTo>
                    <a:lnTo>
                      <a:pt x="1103452" y="234286"/>
                    </a:lnTo>
                    <a:lnTo>
                      <a:pt x="1103452" y="193595"/>
                    </a:lnTo>
                    <a:lnTo>
                      <a:pt x="1104823" y="173037"/>
                    </a:lnTo>
                    <a:cubicBezTo>
                      <a:pt x="1100397" y="177571"/>
                      <a:pt x="1095241" y="181234"/>
                      <a:pt x="1089356" y="184027"/>
                    </a:cubicBezTo>
                    <a:cubicBezTo>
                      <a:pt x="1083472" y="186820"/>
                      <a:pt x="1077344" y="188256"/>
                      <a:pt x="1070973" y="188337"/>
                    </a:cubicBezTo>
                    <a:cubicBezTo>
                      <a:pt x="1054891" y="188162"/>
                      <a:pt x="1042198" y="182232"/>
                      <a:pt x="1032892" y="170547"/>
                    </a:cubicBezTo>
                    <a:cubicBezTo>
                      <a:pt x="1023586" y="158861"/>
                      <a:pt x="1018836" y="142469"/>
                      <a:pt x="1018642" y="121372"/>
                    </a:cubicBezTo>
                    <a:cubicBezTo>
                      <a:pt x="1018792" y="107366"/>
                      <a:pt x="1021384" y="95340"/>
                      <a:pt x="1026417" y="85294"/>
                    </a:cubicBezTo>
                    <a:cubicBezTo>
                      <a:pt x="1031450" y="75248"/>
                      <a:pt x="1038020" y="67526"/>
                      <a:pt x="1046127" y="62130"/>
                    </a:cubicBezTo>
                    <a:cubicBezTo>
                      <a:pt x="1054233" y="56734"/>
                      <a:pt x="1062973" y="54007"/>
                      <a:pt x="1072345" y="53949"/>
                    </a:cubicBezTo>
                    <a:close/>
                    <a:moveTo>
                      <a:pt x="879410" y="53949"/>
                    </a:moveTo>
                    <a:cubicBezTo>
                      <a:pt x="890247" y="53990"/>
                      <a:pt x="900303" y="56649"/>
                      <a:pt x="909578" y="61927"/>
                    </a:cubicBezTo>
                    <a:cubicBezTo>
                      <a:pt x="918852" y="67205"/>
                      <a:pt x="926347" y="74858"/>
                      <a:pt x="932064" y="84888"/>
                    </a:cubicBezTo>
                    <a:cubicBezTo>
                      <a:pt x="937781" y="94917"/>
                      <a:pt x="940723" y="107078"/>
                      <a:pt x="940889" y="121372"/>
                    </a:cubicBezTo>
                    <a:cubicBezTo>
                      <a:pt x="940723" y="135516"/>
                      <a:pt x="937781" y="147570"/>
                      <a:pt x="932064" y="157534"/>
                    </a:cubicBezTo>
                    <a:cubicBezTo>
                      <a:pt x="926347" y="167498"/>
                      <a:pt x="918852" y="175113"/>
                      <a:pt x="909578" y="180376"/>
                    </a:cubicBezTo>
                    <a:cubicBezTo>
                      <a:pt x="900303" y="185640"/>
                      <a:pt x="890247" y="188294"/>
                      <a:pt x="879410" y="188337"/>
                    </a:cubicBezTo>
                    <a:cubicBezTo>
                      <a:pt x="868572" y="188294"/>
                      <a:pt x="858516" y="185640"/>
                      <a:pt x="849242" y="180376"/>
                    </a:cubicBezTo>
                    <a:cubicBezTo>
                      <a:pt x="839968" y="175113"/>
                      <a:pt x="832473" y="167498"/>
                      <a:pt x="826756" y="157534"/>
                    </a:cubicBezTo>
                    <a:cubicBezTo>
                      <a:pt x="821039" y="147570"/>
                      <a:pt x="818097" y="135516"/>
                      <a:pt x="817931" y="121372"/>
                    </a:cubicBezTo>
                    <a:cubicBezTo>
                      <a:pt x="818097" y="107078"/>
                      <a:pt x="821039" y="94917"/>
                      <a:pt x="826756" y="84888"/>
                    </a:cubicBezTo>
                    <a:cubicBezTo>
                      <a:pt x="832473" y="74858"/>
                      <a:pt x="839968" y="67205"/>
                      <a:pt x="849242" y="61927"/>
                    </a:cubicBezTo>
                    <a:cubicBezTo>
                      <a:pt x="858516" y="56649"/>
                      <a:pt x="868572" y="53990"/>
                      <a:pt x="879410" y="53949"/>
                    </a:cubicBezTo>
                    <a:close/>
                    <a:moveTo>
                      <a:pt x="677560" y="53949"/>
                    </a:moveTo>
                    <a:cubicBezTo>
                      <a:pt x="693807" y="53987"/>
                      <a:pt x="706053" y="58764"/>
                      <a:pt x="714297" y="68282"/>
                    </a:cubicBezTo>
                    <a:cubicBezTo>
                      <a:pt x="722541" y="77801"/>
                      <a:pt x="726672" y="91835"/>
                      <a:pt x="726691" y="110385"/>
                    </a:cubicBezTo>
                    <a:lnTo>
                      <a:pt x="726691" y="185137"/>
                    </a:lnTo>
                    <a:lnTo>
                      <a:pt x="699282" y="185137"/>
                    </a:lnTo>
                    <a:lnTo>
                      <a:pt x="696770" y="171439"/>
                    </a:lnTo>
                    <a:lnTo>
                      <a:pt x="696085" y="171439"/>
                    </a:lnTo>
                    <a:cubicBezTo>
                      <a:pt x="690487" y="176339"/>
                      <a:pt x="684474" y="180355"/>
                      <a:pt x="678045" y="183485"/>
                    </a:cubicBezTo>
                    <a:cubicBezTo>
                      <a:pt x="671617" y="186615"/>
                      <a:pt x="664745" y="188233"/>
                      <a:pt x="657429" y="188337"/>
                    </a:cubicBezTo>
                    <a:cubicBezTo>
                      <a:pt x="645853" y="188115"/>
                      <a:pt x="636676" y="184507"/>
                      <a:pt x="629899" y="177514"/>
                    </a:cubicBezTo>
                    <a:cubicBezTo>
                      <a:pt x="623123" y="170521"/>
                      <a:pt x="619658" y="161480"/>
                      <a:pt x="619506" y="150390"/>
                    </a:cubicBezTo>
                    <a:cubicBezTo>
                      <a:pt x="619357" y="136759"/>
                      <a:pt x="625193" y="126130"/>
                      <a:pt x="637015" y="118500"/>
                    </a:cubicBezTo>
                    <a:cubicBezTo>
                      <a:pt x="648837" y="110871"/>
                      <a:pt x="667537" y="105727"/>
                      <a:pt x="693115" y="103070"/>
                    </a:cubicBezTo>
                    <a:cubicBezTo>
                      <a:pt x="692996" y="96645"/>
                      <a:pt x="691290" y="91378"/>
                      <a:pt x="687997" y="87268"/>
                    </a:cubicBezTo>
                    <a:cubicBezTo>
                      <a:pt x="684704" y="83158"/>
                      <a:pt x="679166" y="81033"/>
                      <a:pt x="671383" y="80895"/>
                    </a:cubicBezTo>
                    <a:cubicBezTo>
                      <a:pt x="665455" y="80972"/>
                      <a:pt x="659585" y="82134"/>
                      <a:pt x="653774" y="84381"/>
                    </a:cubicBezTo>
                    <a:cubicBezTo>
                      <a:pt x="647963" y="86629"/>
                      <a:pt x="642098" y="89506"/>
                      <a:pt x="636179" y="93011"/>
                    </a:cubicBezTo>
                    <a:lnTo>
                      <a:pt x="624074" y="70848"/>
                    </a:lnTo>
                    <a:cubicBezTo>
                      <a:pt x="631639" y="66047"/>
                      <a:pt x="639921" y="62061"/>
                      <a:pt x="648921" y="58887"/>
                    </a:cubicBezTo>
                    <a:cubicBezTo>
                      <a:pt x="657920" y="55714"/>
                      <a:pt x="667466" y="54068"/>
                      <a:pt x="677560" y="53949"/>
                    </a:cubicBezTo>
                    <a:close/>
                    <a:moveTo>
                      <a:pt x="167154" y="42948"/>
                    </a:moveTo>
                    <a:lnTo>
                      <a:pt x="167154" y="157962"/>
                    </a:lnTo>
                    <a:lnTo>
                      <a:pt x="177675" y="157962"/>
                    </a:lnTo>
                    <a:cubicBezTo>
                      <a:pt x="193617" y="158115"/>
                      <a:pt x="206101" y="153580"/>
                      <a:pt x="215125" y="144357"/>
                    </a:cubicBezTo>
                    <a:cubicBezTo>
                      <a:pt x="224150" y="135135"/>
                      <a:pt x="228743" y="120310"/>
                      <a:pt x="228905" y="99884"/>
                    </a:cubicBezTo>
                    <a:cubicBezTo>
                      <a:pt x="228743" y="79405"/>
                      <a:pt x="224150" y="64742"/>
                      <a:pt x="215125" y="55896"/>
                    </a:cubicBezTo>
                    <a:cubicBezTo>
                      <a:pt x="206101" y="47049"/>
                      <a:pt x="193617" y="42733"/>
                      <a:pt x="177675" y="42948"/>
                    </a:cubicBezTo>
                    <a:close/>
                    <a:moveTo>
                      <a:pt x="1988739" y="22860"/>
                    </a:moveTo>
                    <a:lnTo>
                      <a:pt x="2016833" y="22860"/>
                    </a:lnTo>
                    <a:lnTo>
                      <a:pt x="2016833" y="57150"/>
                    </a:lnTo>
                    <a:lnTo>
                      <a:pt x="2048380" y="57150"/>
                    </a:lnTo>
                    <a:lnTo>
                      <a:pt x="2048380" y="83639"/>
                    </a:lnTo>
                    <a:lnTo>
                      <a:pt x="2016833" y="83639"/>
                    </a:lnTo>
                    <a:lnTo>
                      <a:pt x="2016833" y="140352"/>
                    </a:lnTo>
                    <a:cubicBezTo>
                      <a:pt x="2016843" y="147651"/>
                      <a:pt x="2018309" y="153063"/>
                      <a:pt x="2021234" y="156589"/>
                    </a:cubicBezTo>
                    <a:cubicBezTo>
                      <a:pt x="2024158" y="160114"/>
                      <a:pt x="2028482" y="161867"/>
                      <a:pt x="2034207" y="161848"/>
                    </a:cubicBezTo>
                    <a:cubicBezTo>
                      <a:pt x="2036316" y="161820"/>
                      <a:pt x="2038498" y="161534"/>
                      <a:pt x="2040750" y="160991"/>
                    </a:cubicBezTo>
                    <a:cubicBezTo>
                      <a:pt x="2043003" y="160448"/>
                      <a:pt x="2045013" y="159819"/>
                      <a:pt x="2046780" y="159104"/>
                    </a:cubicBezTo>
                    <a:lnTo>
                      <a:pt x="2052266" y="183542"/>
                    </a:lnTo>
                    <a:cubicBezTo>
                      <a:pt x="2048842" y="184741"/>
                      <a:pt x="2044889" y="185825"/>
                      <a:pt x="2040407" y="186796"/>
                    </a:cubicBezTo>
                    <a:cubicBezTo>
                      <a:pt x="2035926" y="187766"/>
                      <a:pt x="2030887" y="188280"/>
                      <a:pt x="2025291" y="188337"/>
                    </a:cubicBezTo>
                    <a:cubicBezTo>
                      <a:pt x="2010246" y="188138"/>
                      <a:pt x="1999443" y="183741"/>
                      <a:pt x="1992880" y="175146"/>
                    </a:cubicBezTo>
                    <a:cubicBezTo>
                      <a:pt x="1986317" y="166551"/>
                      <a:pt x="1983110" y="154953"/>
                      <a:pt x="1983257" y="140352"/>
                    </a:cubicBezTo>
                    <a:lnTo>
                      <a:pt x="1983257" y="83639"/>
                    </a:lnTo>
                    <a:lnTo>
                      <a:pt x="1965198" y="83639"/>
                    </a:lnTo>
                    <a:lnTo>
                      <a:pt x="1965198" y="58748"/>
                    </a:lnTo>
                    <a:lnTo>
                      <a:pt x="1984856" y="57150"/>
                    </a:lnTo>
                    <a:close/>
                    <a:moveTo>
                      <a:pt x="133350" y="16002"/>
                    </a:moveTo>
                    <a:lnTo>
                      <a:pt x="179733" y="16002"/>
                    </a:lnTo>
                    <a:cubicBezTo>
                      <a:pt x="205831" y="15924"/>
                      <a:pt x="226235" y="22759"/>
                      <a:pt x="240946" y="36506"/>
                    </a:cubicBezTo>
                    <a:cubicBezTo>
                      <a:pt x="255656" y="50253"/>
                      <a:pt x="263139" y="71379"/>
                      <a:pt x="263395" y="99884"/>
                    </a:cubicBezTo>
                    <a:cubicBezTo>
                      <a:pt x="263101" y="128345"/>
                      <a:pt x="255694" y="149671"/>
                      <a:pt x="241174" y="163861"/>
                    </a:cubicBezTo>
                    <a:cubicBezTo>
                      <a:pt x="226654" y="178051"/>
                      <a:pt x="206784" y="185143"/>
                      <a:pt x="181563" y="185137"/>
                    </a:cubicBezTo>
                    <a:lnTo>
                      <a:pt x="133350" y="185137"/>
                    </a:lnTo>
                    <a:close/>
                    <a:moveTo>
                      <a:pt x="0" y="16002"/>
                    </a:moveTo>
                    <a:lnTo>
                      <a:pt x="33804" y="16002"/>
                    </a:lnTo>
                    <a:lnTo>
                      <a:pt x="33804" y="185137"/>
                    </a:lnTo>
                    <a:lnTo>
                      <a:pt x="0" y="185137"/>
                    </a:lnTo>
                    <a:close/>
                    <a:moveTo>
                      <a:pt x="483032" y="2743"/>
                    </a:moveTo>
                    <a:lnTo>
                      <a:pt x="516379" y="2743"/>
                    </a:lnTo>
                    <a:lnTo>
                      <a:pt x="516379" y="150876"/>
                    </a:lnTo>
                    <a:cubicBezTo>
                      <a:pt x="516465" y="154595"/>
                      <a:pt x="517208" y="157214"/>
                      <a:pt x="518608" y="158734"/>
                    </a:cubicBezTo>
                    <a:cubicBezTo>
                      <a:pt x="520008" y="160253"/>
                      <a:pt x="521551" y="160986"/>
                      <a:pt x="523237" y="160934"/>
                    </a:cubicBezTo>
                    <a:cubicBezTo>
                      <a:pt x="523885" y="160943"/>
                      <a:pt x="524532" y="160924"/>
                      <a:pt x="525180" y="160877"/>
                    </a:cubicBezTo>
                    <a:cubicBezTo>
                      <a:pt x="525828" y="160829"/>
                      <a:pt x="526704" y="160696"/>
                      <a:pt x="527809" y="160477"/>
                    </a:cubicBezTo>
                    <a:lnTo>
                      <a:pt x="531924" y="185366"/>
                    </a:lnTo>
                    <a:cubicBezTo>
                      <a:pt x="529985" y="186189"/>
                      <a:pt x="527576" y="186885"/>
                      <a:pt x="524694" y="187452"/>
                    </a:cubicBezTo>
                    <a:cubicBezTo>
                      <a:pt x="521813" y="188018"/>
                      <a:pt x="518432" y="188314"/>
                      <a:pt x="514552" y="188337"/>
                    </a:cubicBezTo>
                    <a:cubicBezTo>
                      <a:pt x="503046" y="188194"/>
                      <a:pt x="494880" y="184652"/>
                      <a:pt x="490055" y="177711"/>
                    </a:cubicBezTo>
                    <a:cubicBezTo>
                      <a:pt x="485230" y="170770"/>
                      <a:pt x="482889" y="161292"/>
                      <a:pt x="483032" y="149275"/>
                    </a:cubicBezTo>
                    <a:close/>
                    <a:moveTo>
                      <a:pt x="1252409" y="0"/>
                    </a:moveTo>
                    <a:cubicBezTo>
                      <a:pt x="1258234" y="76"/>
                      <a:pt x="1262974" y="1751"/>
                      <a:pt x="1266629" y="5025"/>
                    </a:cubicBezTo>
                    <a:cubicBezTo>
                      <a:pt x="1270284" y="8299"/>
                      <a:pt x="1272169" y="12715"/>
                      <a:pt x="1272283" y="18273"/>
                    </a:cubicBezTo>
                    <a:cubicBezTo>
                      <a:pt x="1272169" y="23632"/>
                      <a:pt x="1270284" y="27991"/>
                      <a:pt x="1266629" y="31350"/>
                    </a:cubicBezTo>
                    <a:cubicBezTo>
                      <a:pt x="1262974" y="34710"/>
                      <a:pt x="1258234" y="36442"/>
                      <a:pt x="1252409" y="36547"/>
                    </a:cubicBezTo>
                    <a:cubicBezTo>
                      <a:pt x="1246474" y="36442"/>
                      <a:pt x="1241668" y="34710"/>
                      <a:pt x="1237989" y="31350"/>
                    </a:cubicBezTo>
                    <a:cubicBezTo>
                      <a:pt x="1234310" y="27991"/>
                      <a:pt x="1232416" y="23632"/>
                      <a:pt x="1232306" y="18273"/>
                    </a:cubicBezTo>
                    <a:cubicBezTo>
                      <a:pt x="1232416" y="12715"/>
                      <a:pt x="1234310" y="8299"/>
                      <a:pt x="1237989" y="5025"/>
                    </a:cubicBezTo>
                    <a:cubicBezTo>
                      <a:pt x="1241668" y="1751"/>
                      <a:pt x="1246474" y="76"/>
                      <a:pt x="1252409" y="0"/>
                    </a:cubicBez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dist"/>
                <a:endParaRPr lang="zh-CN" altLang="en-US" dirty="0">
                  <a:solidFill>
                    <a:srgbClr val="00FFFF"/>
                  </a:solidFill>
                  <a:latin typeface="思源黑体 CN Bold" panose="020B0800000000000000" pitchFamily="34" charset="-122"/>
                  <a:ea typeface="思源黑体 CN Bold" panose="020B0800000000000000" pitchFamily="34" charset="-122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4B9AC1D7-B065-C8AA-AAB2-D6667E5EEA47}"/>
                </a:ext>
              </a:extLst>
            </p:cNvPr>
            <p:cNvPicPr>
              <a:picLocks noGrp="1" noRot="1" noChangeAspect="1" noMove="1" noResize="1" noEditPoints="1" noAdjustHandles="1" noChangeArrowheads="1" noChangeShapeType="1" noCrop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96265" y="3580734"/>
              <a:ext cx="1830405" cy="1830403"/>
            </a:xfrm>
            <a:prstGeom prst="rect">
              <a:avLst/>
            </a:prstGeom>
            <a:noFill/>
            <a:ln w="38100" cap="sq">
              <a:gradFill>
                <a:gsLst>
                  <a:gs pos="0">
                    <a:srgbClr val="00FFFF"/>
                  </a:gs>
                  <a:gs pos="100000">
                    <a:srgbClr val="00FFFF"/>
                  </a:gs>
                </a:gsLst>
                <a:lin ang="5400000" scaled="1"/>
              </a:gradFill>
              <a:miter lim="800000"/>
            </a:ln>
          </p:spPr>
        </p:pic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6D517FA5-2364-7CB3-25B9-B977DC0EAACA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2906867" y="3508800"/>
              <a:ext cx="2009205" cy="1986058"/>
              <a:chOff x="2906867" y="3508800"/>
              <a:chExt cx="2009205" cy="1986058"/>
            </a:xfrm>
          </p:grpSpPr>
          <p:cxnSp>
            <p:nvCxnSpPr>
              <p:cNvPr id="11" name="直接连接符 10">
                <a:extLst>
                  <a:ext uri="{FF2B5EF4-FFF2-40B4-BE49-F238E27FC236}">
                    <a16:creationId xmlns:a16="http://schemas.microsoft.com/office/drawing/2014/main" id="{703C778B-0CB3-0B85-2CC6-6E74ABDD4914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/>
            </p:nvCxnSpPr>
            <p:spPr>
              <a:xfrm flipH="1">
                <a:off x="2906867" y="3508800"/>
                <a:ext cx="170501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>
                <a:extLst>
                  <a:ext uri="{FF2B5EF4-FFF2-40B4-BE49-F238E27FC236}">
                    <a16:creationId xmlns:a16="http://schemas.microsoft.com/office/drawing/2014/main" id="{03D12D98-72B2-99DE-3F2A-C1437E89C8D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/>
            </p:nvCxnSpPr>
            <p:spPr>
              <a:xfrm rot="5400000" flipH="1">
                <a:off x="2821617" y="3594051"/>
                <a:ext cx="170501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656FD5D5-DAFE-47AD-02B5-99759FB4ECC4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 flipH="1">
                <a:off x="4745571" y="3508800"/>
                <a:ext cx="170501" cy="170501"/>
                <a:chOff x="2968869" y="10878820"/>
                <a:chExt cx="276484" cy="276484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E865A6A0-0E31-DC72-9617-9AB219BA4731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flipH="1">
                  <a:off x="2968869" y="10878820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直接连接符 20">
                  <a:extLst>
                    <a:ext uri="{FF2B5EF4-FFF2-40B4-BE49-F238E27FC236}">
                      <a16:creationId xmlns:a16="http://schemas.microsoft.com/office/drawing/2014/main" id="{E9C57624-A969-784C-6924-0D72D404999D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rot="5400000" flipH="1">
                  <a:off x="2830627" y="11017062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3B87FF96-B0C0-7209-397C-48716F9465AE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 flipH="1" flipV="1">
                <a:off x="4745571" y="5324357"/>
                <a:ext cx="170501" cy="170501"/>
                <a:chOff x="2968869" y="10878820"/>
                <a:chExt cx="276484" cy="276484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481740DB-4B06-A2A8-E5E8-CBA57B40227B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flipH="1">
                  <a:off x="2968869" y="10878820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4507B4C1-13E1-92F6-6DA0-86BE0D965C92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rot="5400000" flipH="1">
                  <a:off x="2830627" y="11017062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7071B26E-C4D7-AEBE-DEAE-A0E050A89F95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 flipV="1">
                <a:off x="2906867" y="5324357"/>
                <a:ext cx="170501" cy="170501"/>
                <a:chOff x="2968869" y="10878820"/>
                <a:chExt cx="276484" cy="276484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1653A8A4-FB63-CAA9-2C32-F59B31A6302A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flipH="1">
                  <a:off x="2968869" y="10878820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直接连接符 16">
                  <a:extLst>
                    <a:ext uri="{FF2B5EF4-FFF2-40B4-BE49-F238E27FC236}">
                      <a16:creationId xmlns:a16="http://schemas.microsoft.com/office/drawing/2014/main" id="{25EF097E-8FE8-0E5B-4544-152560B0BB4C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rot="5400000" flipH="1">
                  <a:off x="2830627" y="11017062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876441C5-FC2A-6492-645B-BF6C8C00A034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5687024" y="3513604"/>
              <a:ext cx="2986750" cy="533098"/>
              <a:chOff x="4966041" y="1707044"/>
              <a:chExt cx="3859333" cy="688843"/>
            </a:xfrm>
            <a:solidFill>
              <a:srgbClr val="00FFFF"/>
            </a:solidFill>
          </p:grpSpPr>
          <p:sp>
            <p:nvSpPr>
              <p:cNvPr id="23" name="文本框 22">
                <a:extLst>
                  <a:ext uri="{FF2B5EF4-FFF2-40B4-BE49-F238E27FC236}">
                    <a16:creationId xmlns:a16="http://schemas.microsoft.com/office/drawing/2014/main" id="{8D180EFA-DA8B-7513-405C-5D45EF7C2EE5}"/>
                  </a:ext>
                </a:extLst>
              </p:cNvPr>
              <p:cNvSpPr txBox="1"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966041" y="1707044"/>
                <a:ext cx="3859333" cy="460282"/>
              </a:xfrm>
              <a:custGeom>
                <a:avLst/>
                <a:gdLst/>
                <a:ahLst/>
                <a:cxnLst/>
                <a:rect l="l" t="t" r="r" b="b"/>
                <a:pathLst>
                  <a:path w="4100636" h="489061">
                    <a:moveTo>
                      <a:pt x="3611746" y="453228"/>
                    </a:moveTo>
                    <a:cubicBezTo>
                      <a:pt x="3618120" y="455632"/>
                      <a:pt x="3624758" y="458385"/>
                      <a:pt x="3631660" y="461486"/>
                    </a:cubicBezTo>
                    <a:cubicBezTo>
                      <a:pt x="3638563" y="464587"/>
                      <a:pt x="3645134" y="467728"/>
                      <a:pt x="3651373" y="470910"/>
                    </a:cubicBezTo>
                    <a:cubicBezTo>
                      <a:pt x="3657612" y="474092"/>
                      <a:pt x="3662923" y="477005"/>
                      <a:pt x="3667306" y="479650"/>
                    </a:cubicBezTo>
                    <a:lnTo>
                      <a:pt x="3660791" y="485623"/>
                    </a:lnTo>
                    <a:cubicBezTo>
                      <a:pt x="3656530" y="482915"/>
                      <a:pt x="3651318" y="479925"/>
                      <a:pt x="3645153" y="476654"/>
                    </a:cubicBezTo>
                    <a:cubicBezTo>
                      <a:pt x="3638989" y="473383"/>
                      <a:pt x="3632462" y="470153"/>
                      <a:pt x="3625574" y="466962"/>
                    </a:cubicBezTo>
                    <a:cubicBezTo>
                      <a:pt x="3618686" y="463772"/>
                      <a:pt x="3612026" y="460943"/>
                      <a:pt x="3605593" y="458476"/>
                    </a:cubicBezTo>
                    <a:close/>
                    <a:moveTo>
                      <a:pt x="3807361" y="451237"/>
                    </a:moveTo>
                    <a:cubicBezTo>
                      <a:pt x="3815273" y="453763"/>
                      <a:pt x="3823540" y="456654"/>
                      <a:pt x="3832162" y="459911"/>
                    </a:cubicBezTo>
                    <a:cubicBezTo>
                      <a:pt x="3840784" y="463167"/>
                      <a:pt x="3848984" y="466474"/>
                      <a:pt x="3856761" y="469831"/>
                    </a:cubicBezTo>
                    <a:cubicBezTo>
                      <a:pt x="3864538" y="473188"/>
                      <a:pt x="3871116" y="476280"/>
                      <a:pt x="3876494" y="479108"/>
                    </a:cubicBezTo>
                    <a:lnTo>
                      <a:pt x="3871608" y="486889"/>
                    </a:lnTo>
                    <a:cubicBezTo>
                      <a:pt x="3866348" y="483996"/>
                      <a:pt x="3859855" y="480794"/>
                      <a:pt x="3852129" y="477284"/>
                    </a:cubicBezTo>
                    <a:cubicBezTo>
                      <a:pt x="3844403" y="473774"/>
                      <a:pt x="3836235" y="470304"/>
                      <a:pt x="3827624" y="466875"/>
                    </a:cubicBezTo>
                    <a:cubicBezTo>
                      <a:pt x="3819013" y="463445"/>
                      <a:pt x="3810751" y="460405"/>
                      <a:pt x="3802837" y="457752"/>
                    </a:cubicBezTo>
                    <a:close/>
                    <a:moveTo>
                      <a:pt x="286169" y="438399"/>
                    </a:moveTo>
                    <a:lnTo>
                      <a:pt x="357654" y="438399"/>
                    </a:lnTo>
                    <a:lnTo>
                      <a:pt x="357654" y="446521"/>
                    </a:lnTo>
                    <a:lnTo>
                      <a:pt x="286169" y="446521"/>
                    </a:lnTo>
                    <a:close/>
                    <a:moveTo>
                      <a:pt x="4019559" y="436753"/>
                    </a:moveTo>
                    <a:lnTo>
                      <a:pt x="4027703" y="438744"/>
                    </a:lnTo>
                    <a:cubicBezTo>
                      <a:pt x="4024464" y="445643"/>
                      <a:pt x="4020717" y="452349"/>
                      <a:pt x="4016460" y="458864"/>
                    </a:cubicBezTo>
                    <a:cubicBezTo>
                      <a:pt x="4012204" y="465378"/>
                      <a:pt x="4007868" y="471043"/>
                      <a:pt x="4003452" y="475860"/>
                    </a:cubicBezTo>
                    <a:cubicBezTo>
                      <a:pt x="4002642" y="475267"/>
                      <a:pt x="4001503" y="474505"/>
                      <a:pt x="4000036" y="473574"/>
                    </a:cubicBezTo>
                    <a:cubicBezTo>
                      <a:pt x="3998570" y="472642"/>
                      <a:pt x="3997296" y="471835"/>
                      <a:pt x="3996214" y="471152"/>
                    </a:cubicBezTo>
                    <a:cubicBezTo>
                      <a:pt x="4000794" y="466539"/>
                      <a:pt x="4005115" y="461236"/>
                      <a:pt x="4009176" y="455243"/>
                    </a:cubicBezTo>
                    <a:cubicBezTo>
                      <a:pt x="4013236" y="449249"/>
                      <a:pt x="4016698" y="443086"/>
                      <a:pt x="4019559" y="436753"/>
                    </a:cubicBezTo>
                    <a:close/>
                    <a:moveTo>
                      <a:pt x="2038455" y="436567"/>
                    </a:moveTo>
                    <a:cubicBezTo>
                      <a:pt x="2043096" y="441541"/>
                      <a:pt x="2048608" y="446074"/>
                      <a:pt x="2054991" y="450166"/>
                    </a:cubicBezTo>
                    <a:cubicBezTo>
                      <a:pt x="2061374" y="454258"/>
                      <a:pt x="2068470" y="457932"/>
                      <a:pt x="2076278" y="461186"/>
                    </a:cubicBezTo>
                    <a:cubicBezTo>
                      <a:pt x="2084196" y="457932"/>
                      <a:pt x="2091480" y="454258"/>
                      <a:pt x="2098131" y="450166"/>
                    </a:cubicBezTo>
                    <a:cubicBezTo>
                      <a:pt x="2104782" y="446074"/>
                      <a:pt x="2110528" y="441541"/>
                      <a:pt x="2115369" y="436567"/>
                    </a:cubicBezTo>
                    <a:close/>
                    <a:moveTo>
                      <a:pt x="4078014" y="435667"/>
                    </a:moveTo>
                    <a:cubicBezTo>
                      <a:pt x="4082214" y="441483"/>
                      <a:pt x="4086392" y="447593"/>
                      <a:pt x="4090547" y="453998"/>
                    </a:cubicBezTo>
                    <a:cubicBezTo>
                      <a:pt x="4094702" y="460402"/>
                      <a:pt x="4098065" y="465879"/>
                      <a:pt x="4100636" y="470428"/>
                    </a:cubicBezTo>
                    <a:lnTo>
                      <a:pt x="4092673" y="474230"/>
                    </a:lnTo>
                    <a:cubicBezTo>
                      <a:pt x="4090192" y="469576"/>
                      <a:pt x="4086920" y="463948"/>
                      <a:pt x="4082855" y="457347"/>
                    </a:cubicBezTo>
                    <a:cubicBezTo>
                      <a:pt x="4078791" y="450746"/>
                      <a:pt x="4074704" y="444485"/>
                      <a:pt x="4070594" y="438563"/>
                    </a:cubicBezTo>
                    <a:close/>
                    <a:moveTo>
                      <a:pt x="3797046" y="421195"/>
                    </a:moveTo>
                    <a:lnTo>
                      <a:pt x="3805914" y="421195"/>
                    </a:lnTo>
                    <a:cubicBezTo>
                      <a:pt x="3804117" y="434059"/>
                      <a:pt x="3800511" y="444949"/>
                      <a:pt x="3795095" y="453865"/>
                    </a:cubicBezTo>
                    <a:cubicBezTo>
                      <a:pt x="3789680" y="462781"/>
                      <a:pt x="3781287" y="469997"/>
                      <a:pt x="3769920" y="475515"/>
                    </a:cubicBezTo>
                    <a:cubicBezTo>
                      <a:pt x="3758552" y="481032"/>
                      <a:pt x="3743042" y="485125"/>
                      <a:pt x="3723389" y="487794"/>
                    </a:cubicBezTo>
                    <a:cubicBezTo>
                      <a:pt x="3723004" y="486739"/>
                      <a:pt x="3722461" y="485547"/>
                      <a:pt x="3721760" y="484220"/>
                    </a:cubicBezTo>
                    <a:cubicBezTo>
                      <a:pt x="3721059" y="482893"/>
                      <a:pt x="3720335" y="481792"/>
                      <a:pt x="3719588" y="480917"/>
                    </a:cubicBezTo>
                    <a:cubicBezTo>
                      <a:pt x="3738454" y="478367"/>
                      <a:pt x="3753246" y="474600"/>
                      <a:pt x="3763961" y="469616"/>
                    </a:cubicBezTo>
                    <a:cubicBezTo>
                      <a:pt x="3774676" y="464633"/>
                      <a:pt x="3782496" y="458171"/>
                      <a:pt x="3787421" y="450232"/>
                    </a:cubicBezTo>
                    <a:cubicBezTo>
                      <a:pt x="3792345" y="442292"/>
                      <a:pt x="3795553" y="432614"/>
                      <a:pt x="3797046" y="421195"/>
                    </a:cubicBezTo>
                    <a:close/>
                    <a:moveTo>
                      <a:pt x="3969067" y="421195"/>
                    </a:moveTo>
                    <a:lnTo>
                      <a:pt x="3976125" y="426252"/>
                    </a:lnTo>
                    <a:cubicBezTo>
                      <a:pt x="3971959" y="435987"/>
                      <a:pt x="3967397" y="446073"/>
                      <a:pt x="3962439" y="456508"/>
                    </a:cubicBezTo>
                    <a:cubicBezTo>
                      <a:pt x="3957481" y="466943"/>
                      <a:pt x="3952693" y="476345"/>
                      <a:pt x="3948074" y="484715"/>
                    </a:cubicBezTo>
                    <a:lnTo>
                      <a:pt x="3940473" y="479662"/>
                    </a:lnTo>
                    <a:cubicBezTo>
                      <a:pt x="3943293" y="474923"/>
                      <a:pt x="3946381" y="469293"/>
                      <a:pt x="3949736" y="462771"/>
                    </a:cubicBezTo>
                    <a:cubicBezTo>
                      <a:pt x="3953092" y="456249"/>
                      <a:pt x="3956448" y="449386"/>
                      <a:pt x="3959804" y="442181"/>
                    </a:cubicBezTo>
                    <a:cubicBezTo>
                      <a:pt x="3963160" y="434977"/>
                      <a:pt x="3966248" y="427982"/>
                      <a:pt x="3969067" y="421195"/>
                    </a:cubicBezTo>
                    <a:close/>
                    <a:moveTo>
                      <a:pt x="699706" y="420110"/>
                    </a:moveTo>
                    <a:lnTo>
                      <a:pt x="705860" y="425901"/>
                    </a:lnTo>
                    <a:cubicBezTo>
                      <a:pt x="700932" y="435651"/>
                      <a:pt x="695495" y="445831"/>
                      <a:pt x="689549" y="456440"/>
                    </a:cubicBezTo>
                    <a:cubicBezTo>
                      <a:pt x="683603" y="467050"/>
                      <a:pt x="677940" y="476596"/>
                      <a:pt x="672560" y="485080"/>
                    </a:cubicBezTo>
                    <a:lnTo>
                      <a:pt x="665140" y="479108"/>
                    </a:lnTo>
                    <a:cubicBezTo>
                      <a:pt x="670291" y="471752"/>
                      <a:pt x="676006" y="462710"/>
                      <a:pt x="682288" y="451984"/>
                    </a:cubicBezTo>
                    <a:cubicBezTo>
                      <a:pt x="688569" y="441257"/>
                      <a:pt x="694375" y="430633"/>
                      <a:pt x="699706" y="420110"/>
                    </a:cubicBezTo>
                    <a:close/>
                    <a:moveTo>
                      <a:pt x="3091976" y="415947"/>
                    </a:moveTo>
                    <a:lnTo>
                      <a:pt x="3091976" y="448885"/>
                    </a:lnTo>
                    <a:cubicBezTo>
                      <a:pt x="3097606" y="447984"/>
                      <a:pt x="3103495" y="447026"/>
                      <a:pt x="3109644" y="446012"/>
                    </a:cubicBezTo>
                    <a:cubicBezTo>
                      <a:pt x="3115794" y="444997"/>
                      <a:pt x="3122090" y="443904"/>
                      <a:pt x="3128534" y="442732"/>
                    </a:cubicBezTo>
                    <a:lnTo>
                      <a:pt x="3128534" y="415947"/>
                    </a:lnTo>
                    <a:close/>
                    <a:moveTo>
                      <a:pt x="3597811" y="408165"/>
                    </a:moveTo>
                    <a:lnTo>
                      <a:pt x="3606679" y="408165"/>
                    </a:lnTo>
                    <a:lnTo>
                      <a:pt x="3606679" y="425901"/>
                    </a:lnTo>
                    <a:cubicBezTo>
                      <a:pt x="3606973" y="432261"/>
                      <a:pt x="3605802" y="439066"/>
                      <a:pt x="3603167" y="446317"/>
                    </a:cubicBezTo>
                    <a:cubicBezTo>
                      <a:pt x="3600532" y="453569"/>
                      <a:pt x="3594669" y="460750"/>
                      <a:pt x="3585579" y="467860"/>
                    </a:cubicBezTo>
                    <a:cubicBezTo>
                      <a:pt x="3576488" y="474971"/>
                      <a:pt x="3562408" y="481495"/>
                      <a:pt x="3543338" y="487432"/>
                    </a:cubicBezTo>
                    <a:cubicBezTo>
                      <a:pt x="3542659" y="486380"/>
                      <a:pt x="3541800" y="485181"/>
                      <a:pt x="3540759" y="483835"/>
                    </a:cubicBezTo>
                    <a:cubicBezTo>
                      <a:pt x="3539718" y="482489"/>
                      <a:pt x="3538768" y="481336"/>
                      <a:pt x="3537908" y="480374"/>
                    </a:cubicBezTo>
                    <a:cubicBezTo>
                      <a:pt x="3556253" y="475101"/>
                      <a:pt x="3569714" y="469279"/>
                      <a:pt x="3578293" y="462907"/>
                    </a:cubicBezTo>
                    <a:cubicBezTo>
                      <a:pt x="3586871" y="456535"/>
                      <a:pt x="3592343" y="450122"/>
                      <a:pt x="3594708" y="443670"/>
                    </a:cubicBezTo>
                    <a:cubicBezTo>
                      <a:pt x="3597073" y="437217"/>
                      <a:pt x="3598107" y="431234"/>
                      <a:pt x="3597811" y="425720"/>
                    </a:cubicBezTo>
                    <a:close/>
                    <a:moveTo>
                      <a:pt x="3743658" y="407441"/>
                    </a:moveTo>
                    <a:lnTo>
                      <a:pt x="3856406" y="407441"/>
                    </a:lnTo>
                    <a:lnTo>
                      <a:pt x="3856406" y="457029"/>
                    </a:lnTo>
                    <a:lnTo>
                      <a:pt x="3847538" y="457029"/>
                    </a:lnTo>
                    <a:lnTo>
                      <a:pt x="3847538" y="415585"/>
                    </a:lnTo>
                    <a:lnTo>
                      <a:pt x="3752164" y="415585"/>
                    </a:lnTo>
                    <a:lnTo>
                      <a:pt x="3752164" y="457933"/>
                    </a:lnTo>
                    <a:lnTo>
                      <a:pt x="3743658" y="457933"/>
                    </a:lnTo>
                    <a:close/>
                    <a:moveTo>
                      <a:pt x="1445476" y="405264"/>
                    </a:moveTo>
                    <a:lnTo>
                      <a:pt x="1451810" y="411601"/>
                    </a:lnTo>
                    <a:cubicBezTo>
                      <a:pt x="1447625" y="412775"/>
                      <a:pt x="1443010" y="413869"/>
                      <a:pt x="1437965" y="414883"/>
                    </a:cubicBezTo>
                    <a:cubicBezTo>
                      <a:pt x="1432921" y="415898"/>
                      <a:pt x="1427582" y="416856"/>
                      <a:pt x="1421949" y="417757"/>
                    </a:cubicBezTo>
                    <a:lnTo>
                      <a:pt x="1421949" y="436228"/>
                    </a:lnTo>
                    <a:lnTo>
                      <a:pt x="1476061" y="436228"/>
                    </a:lnTo>
                    <a:lnTo>
                      <a:pt x="1476061" y="443806"/>
                    </a:lnTo>
                    <a:lnTo>
                      <a:pt x="1431903" y="443806"/>
                    </a:lnTo>
                    <a:cubicBezTo>
                      <a:pt x="1441279" y="449477"/>
                      <a:pt x="1450532" y="455373"/>
                      <a:pt x="1459660" y="461496"/>
                    </a:cubicBezTo>
                    <a:cubicBezTo>
                      <a:pt x="1468788" y="467619"/>
                      <a:pt x="1476366" y="473064"/>
                      <a:pt x="1482395" y="477829"/>
                    </a:cubicBezTo>
                    <a:lnTo>
                      <a:pt x="1476604" y="483983"/>
                    </a:lnTo>
                    <a:cubicBezTo>
                      <a:pt x="1470334" y="478712"/>
                      <a:pt x="1462197" y="472649"/>
                      <a:pt x="1452195" y="465795"/>
                    </a:cubicBezTo>
                    <a:cubicBezTo>
                      <a:pt x="1442192" y="458940"/>
                      <a:pt x="1432110" y="452515"/>
                      <a:pt x="1421949" y="446521"/>
                    </a:cubicBezTo>
                    <a:lnTo>
                      <a:pt x="1421949" y="487602"/>
                    </a:lnTo>
                    <a:lnTo>
                      <a:pt x="1413443" y="487602"/>
                    </a:lnTo>
                    <a:lnTo>
                      <a:pt x="1413443" y="447245"/>
                    </a:lnTo>
                    <a:cubicBezTo>
                      <a:pt x="1405307" y="455592"/>
                      <a:pt x="1395700" y="463148"/>
                      <a:pt x="1384623" y="469912"/>
                    </a:cubicBezTo>
                    <a:cubicBezTo>
                      <a:pt x="1373546" y="476676"/>
                      <a:pt x="1362582" y="481969"/>
                      <a:pt x="1351731" y="485792"/>
                    </a:cubicBezTo>
                    <a:cubicBezTo>
                      <a:pt x="1350969" y="484672"/>
                      <a:pt x="1350049" y="483474"/>
                      <a:pt x="1348971" y="482195"/>
                    </a:cubicBezTo>
                    <a:cubicBezTo>
                      <a:pt x="1347893" y="480917"/>
                      <a:pt x="1346882" y="479764"/>
                      <a:pt x="1345940" y="478734"/>
                    </a:cubicBezTo>
                    <a:cubicBezTo>
                      <a:pt x="1356704" y="475447"/>
                      <a:pt x="1367525" y="470711"/>
                      <a:pt x="1378402" y="464528"/>
                    </a:cubicBezTo>
                    <a:cubicBezTo>
                      <a:pt x="1389279" y="458344"/>
                      <a:pt x="1398607" y="451437"/>
                      <a:pt x="1406385" y="443806"/>
                    </a:cubicBezTo>
                    <a:lnTo>
                      <a:pt x="1360599" y="443806"/>
                    </a:lnTo>
                    <a:lnTo>
                      <a:pt x="1360599" y="436228"/>
                    </a:lnTo>
                    <a:lnTo>
                      <a:pt x="1413443" y="436228"/>
                    </a:lnTo>
                    <a:lnTo>
                      <a:pt x="1413443" y="419024"/>
                    </a:lnTo>
                    <a:cubicBezTo>
                      <a:pt x="1407724" y="419665"/>
                      <a:pt x="1402015" y="420283"/>
                      <a:pt x="1396319" y="420879"/>
                    </a:cubicBezTo>
                    <a:cubicBezTo>
                      <a:pt x="1390622" y="421474"/>
                      <a:pt x="1385049" y="422002"/>
                      <a:pt x="1379601" y="422462"/>
                    </a:cubicBezTo>
                    <a:cubicBezTo>
                      <a:pt x="1379416" y="421512"/>
                      <a:pt x="1379107" y="420426"/>
                      <a:pt x="1378673" y="419205"/>
                    </a:cubicBezTo>
                    <a:cubicBezTo>
                      <a:pt x="1378240" y="417983"/>
                      <a:pt x="1377704" y="416897"/>
                      <a:pt x="1377067" y="415947"/>
                    </a:cubicBezTo>
                    <a:cubicBezTo>
                      <a:pt x="1385258" y="415158"/>
                      <a:pt x="1393610" y="414221"/>
                      <a:pt x="1402122" y="413137"/>
                    </a:cubicBezTo>
                    <a:cubicBezTo>
                      <a:pt x="1410635" y="412053"/>
                      <a:pt x="1418665" y="410848"/>
                      <a:pt x="1426212" y="409522"/>
                    </a:cubicBezTo>
                    <a:cubicBezTo>
                      <a:pt x="1433759" y="408197"/>
                      <a:pt x="1440181" y="406777"/>
                      <a:pt x="1445476" y="405264"/>
                    </a:cubicBezTo>
                    <a:close/>
                    <a:moveTo>
                      <a:pt x="2720348" y="399829"/>
                    </a:moveTo>
                    <a:lnTo>
                      <a:pt x="2720348" y="440571"/>
                    </a:lnTo>
                    <a:lnTo>
                      <a:pt x="2755660" y="440571"/>
                    </a:lnTo>
                    <a:lnTo>
                      <a:pt x="2755660" y="399829"/>
                    </a:lnTo>
                    <a:close/>
                    <a:moveTo>
                      <a:pt x="4019378" y="397838"/>
                    </a:moveTo>
                    <a:lnTo>
                      <a:pt x="4019378" y="417406"/>
                    </a:lnTo>
                    <a:lnTo>
                      <a:pt x="4082358" y="417406"/>
                    </a:lnTo>
                    <a:lnTo>
                      <a:pt x="4082358" y="397838"/>
                    </a:lnTo>
                    <a:close/>
                    <a:moveTo>
                      <a:pt x="243278" y="397307"/>
                    </a:moveTo>
                    <a:lnTo>
                      <a:pt x="243278" y="456124"/>
                    </a:lnTo>
                    <a:lnTo>
                      <a:pt x="269338" y="456124"/>
                    </a:lnTo>
                    <a:lnTo>
                      <a:pt x="269338" y="397307"/>
                    </a:lnTo>
                    <a:close/>
                    <a:moveTo>
                      <a:pt x="2033568" y="392952"/>
                    </a:moveTo>
                    <a:lnTo>
                      <a:pt x="2033568" y="408177"/>
                    </a:lnTo>
                    <a:lnTo>
                      <a:pt x="2123513" y="408177"/>
                    </a:lnTo>
                    <a:lnTo>
                      <a:pt x="2123513" y="392952"/>
                    </a:lnTo>
                    <a:close/>
                    <a:moveTo>
                      <a:pt x="2712407" y="392070"/>
                    </a:moveTo>
                    <a:lnTo>
                      <a:pt x="2763782" y="392070"/>
                    </a:lnTo>
                    <a:lnTo>
                      <a:pt x="2763782" y="448511"/>
                    </a:lnTo>
                    <a:lnTo>
                      <a:pt x="2720348" y="448511"/>
                    </a:lnTo>
                    <a:lnTo>
                      <a:pt x="2720348" y="461546"/>
                    </a:lnTo>
                    <a:lnTo>
                      <a:pt x="2712407" y="461546"/>
                    </a:lnTo>
                    <a:close/>
                    <a:moveTo>
                      <a:pt x="3396472" y="391697"/>
                    </a:moveTo>
                    <a:lnTo>
                      <a:pt x="3404978" y="391697"/>
                    </a:lnTo>
                    <a:lnTo>
                      <a:pt x="3404978" y="467706"/>
                    </a:lnTo>
                    <a:cubicBezTo>
                      <a:pt x="3404902" y="470187"/>
                      <a:pt x="3405370" y="471876"/>
                      <a:pt x="3406380" y="472773"/>
                    </a:cubicBezTo>
                    <a:cubicBezTo>
                      <a:pt x="3407391" y="473671"/>
                      <a:pt x="3409397" y="474093"/>
                      <a:pt x="3412398" y="474040"/>
                    </a:cubicBezTo>
                    <a:lnTo>
                      <a:pt x="3434658" y="474040"/>
                    </a:lnTo>
                    <a:cubicBezTo>
                      <a:pt x="3436618" y="474135"/>
                      <a:pt x="3438106" y="473483"/>
                      <a:pt x="3439122" y="472083"/>
                    </a:cubicBezTo>
                    <a:cubicBezTo>
                      <a:pt x="3440137" y="470683"/>
                      <a:pt x="3440861" y="467966"/>
                      <a:pt x="3441293" y="463932"/>
                    </a:cubicBezTo>
                    <a:cubicBezTo>
                      <a:pt x="3441726" y="459898"/>
                      <a:pt x="3442047" y="453978"/>
                      <a:pt x="3442259" y="446170"/>
                    </a:cubicBezTo>
                    <a:cubicBezTo>
                      <a:pt x="3443307" y="446996"/>
                      <a:pt x="3444558" y="447742"/>
                      <a:pt x="3446014" y="448410"/>
                    </a:cubicBezTo>
                    <a:cubicBezTo>
                      <a:pt x="3447469" y="449077"/>
                      <a:pt x="3448811" y="449597"/>
                      <a:pt x="3450040" y="449971"/>
                    </a:cubicBezTo>
                    <a:cubicBezTo>
                      <a:pt x="3449750" y="462397"/>
                      <a:pt x="3448612" y="470933"/>
                      <a:pt x="3446625" y="475578"/>
                    </a:cubicBezTo>
                    <a:cubicBezTo>
                      <a:pt x="3444638" y="480224"/>
                      <a:pt x="3440830" y="482425"/>
                      <a:pt x="3435201" y="482184"/>
                    </a:cubicBezTo>
                    <a:lnTo>
                      <a:pt x="3411674" y="482184"/>
                    </a:lnTo>
                    <a:cubicBezTo>
                      <a:pt x="3405894" y="482305"/>
                      <a:pt x="3401890" y="481340"/>
                      <a:pt x="3399662" y="479288"/>
                    </a:cubicBezTo>
                    <a:cubicBezTo>
                      <a:pt x="3397433" y="477237"/>
                      <a:pt x="3396370" y="473377"/>
                      <a:pt x="3396472" y="467706"/>
                    </a:cubicBezTo>
                    <a:close/>
                    <a:moveTo>
                      <a:pt x="2641646" y="380838"/>
                    </a:moveTo>
                    <a:lnTo>
                      <a:pt x="2679809" y="380838"/>
                    </a:lnTo>
                    <a:lnTo>
                      <a:pt x="2679809" y="461184"/>
                    </a:lnTo>
                    <a:lnTo>
                      <a:pt x="2700621" y="447075"/>
                    </a:lnTo>
                    <a:cubicBezTo>
                      <a:pt x="2700915" y="448304"/>
                      <a:pt x="2701323" y="449601"/>
                      <a:pt x="2701843" y="450966"/>
                    </a:cubicBezTo>
                    <a:cubicBezTo>
                      <a:pt x="2702363" y="452331"/>
                      <a:pt x="2702861" y="453447"/>
                      <a:pt x="2703336" y="454314"/>
                    </a:cubicBezTo>
                    <a:cubicBezTo>
                      <a:pt x="2693716" y="461201"/>
                      <a:pt x="2686468" y="466429"/>
                      <a:pt x="2681592" y="469998"/>
                    </a:cubicBezTo>
                    <a:cubicBezTo>
                      <a:pt x="2676715" y="473568"/>
                      <a:pt x="2673326" y="476141"/>
                      <a:pt x="2671424" y="477720"/>
                    </a:cubicBezTo>
                    <a:cubicBezTo>
                      <a:pt x="2669522" y="479298"/>
                      <a:pt x="2668223" y="480545"/>
                      <a:pt x="2667526" y="481460"/>
                    </a:cubicBezTo>
                    <a:cubicBezTo>
                      <a:pt x="2667013" y="480487"/>
                      <a:pt x="2666228" y="479356"/>
                      <a:pt x="2665173" y="478067"/>
                    </a:cubicBezTo>
                    <a:cubicBezTo>
                      <a:pt x="2664117" y="476777"/>
                      <a:pt x="2663152" y="475737"/>
                      <a:pt x="2662277" y="474945"/>
                    </a:cubicBezTo>
                    <a:cubicBezTo>
                      <a:pt x="2664008" y="473833"/>
                      <a:pt x="2665931" y="471850"/>
                      <a:pt x="2668046" y="468995"/>
                    </a:cubicBezTo>
                    <a:cubicBezTo>
                      <a:pt x="2670161" y="466141"/>
                      <a:pt x="2671315" y="462575"/>
                      <a:pt x="2671507" y="458295"/>
                    </a:cubicBezTo>
                    <a:lnTo>
                      <a:pt x="2671507" y="389344"/>
                    </a:lnTo>
                    <a:lnTo>
                      <a:pt x="2641646" y="389344"/>
                    </a:lnTo>
                    <a:close/>
                    <a:moveTo>
                      <a:pt x="1830046" y="380646"/>
                    </a:moveTo>
                    <a:lnTo>
                      <a:pt x="1830046" y="428084"/>
                    </a:lnTo>
                    <a:lnTo>
                      <a:pt x="1881104" y="428084"/>
                    </a:lnTo>
                    <a:lnTo>
                      <a:pt x="1881104" y="380646"/>
                    </a:lnTo>
                    <a:close/>
                    <a:moveTo>
                      <a:pt x="3091976" y="377942"/>
                    </a:moveTo>
                    <a:lnTo>
                      <a:pt x="3091976" y="407984"/>
                    </a:lnTo>
                    <a:lnTo>
                      <a:pt x="3128534" y="407984"/>
                    </a:lnTo>
                    <a:lnTo>
                      <a:pt x="3128534" y="377942"/>
                    </a:lnTo>
                    <a:close/>
                    <a:moveTo>
                      <a:pt x="2430523" y="377219"/>
                    </a:moveTo>
                    <a:lnTo>
                      <a:pt x="2469070" y="377219"/>
                    </a:lnTo>
                    <a:lnTo>
                      <a:pt x="2469070" y="385181"/>
                    </a:lnTo>
                    <a:lnTo>
                      <a:pt x="2453144" y="385181"/>
                    </a:lnTo>
                    <a:lnTo>
                      <a:pt x="2453144" y="413956"/>
                    </a:lnTo>
                    <a:lnTo>
                      <a:pt x="2474318" y="413956"/>
                    </a:lnTo>
                    <a:lnTo>
                      <a:pt x="2474318" y="421919"/>
                    </a:lnTo>
                    <a:lnTo>
                      <a:pt x="2453144" y="421919"/>
                    </a:lnTo>
                    <a:lnTo>
                      <a:pt x="2453144" y="466448"/>
                    </a:lnTo>
                    <a:lnTo>
                      <a:pt x="2472871" y="454140"/>
                    </a:lnTo>
                    <a:cubicBezTo>
                      <a:pt x="2473244" y="455199"/>
                      <a:pt x="2473674" y="456383"/>
                      <a:pt x="2474160" y="457692"/>
                    </a:cubicBezTo>
                    <a:cubicBezTo>
                      <a:pt x="2474647" y="459000"/>
                      <a:pt x="2475122" y="460049"/>
                      <a:pt x="2475585" y="460837"/>
                    </a:cubicBezTo>
                    <a:cubicBezTo>
                      <a:pt x="2466550" y="466832"/>
                      <a:pt x="2459727" y="471389"/>
                      <a:pt x="2455115" y="474508"/>
                    </a:cubicBezTo>
                    <a:cubicBezTo>
                      <a:pt x="2450504" y="477627"/>
                      <a:pt x="2447300" y="479890"/>
                      <a:pt x="2445503" y="481299"/>
                    </a:cubicBezTo>
                    <a:cubicBezTo>
                      <a:pt x="2443707" y="482707"/>
                      <a:pt x="2442514" y="483844"/>
                      <a:pt x="2441924" y="484709"/>
                    </a:cubicBezTo>
                    <a:lnTo>
                      <a:pt x="2441924" y="483987"/>
                    </a:lnTo>
                    <a:cubicBezTo>
                      <a:pt x="2441773" y="484318"/>
                      <a:pt x="2441713" y="484559"/>
                      <a:pt x="2441743" y="484709"/>
                    </a:cubicBezTo>
                    <a:cubicBezTo>
                      <a:pt x="2441245" y="483754"/>
                      <a:pt x="2440522" y="482687"/>
                      <a:pt x="2439571" y="481506"/>
                    </a:cubicBezTo>
                    <a:cubicBezTo>
                      <a:pt x="2438621" y="480326"/>
                      <a:pt x="2437716" y="479348"/>
                      <a:pt x="2436857" y="478574"/>
                    </a:cubicBezTo>
                    <a:cubicBezTo>
                      <a:pt x="2438399" y="477481"/>
                      <a:pt x="2440156" y="475596"/>
                      <a:pt x="2442128" y="472919"/>
                    </a:cubicBezTo>
                    <a:cubicBezTo>
                      <a:pt x="2444100" y="470242"/>
                      <a:pt x="2445178" y="466818"/>
                      <a:pt x="2445362" y="462647"/>
                    </a:cubicBezTo>
                    <a:lnTo>
                      <a:pt x="2445362" y="421919"/>
                    </a:lnTo>
                    <a:lnTo>
                      <a:pt x="2423103" y="421919"/>
                    </a:lnTo>
                    <a:lnTo>
                      <a:pt x="2423103" y="413956"/>
                    </a:lnTo>
                    <a:lnTo>
                      <a:pt x="2445362" y="413956"/>
                    </a:lnTo>
                    <a:lnTo>
                      <a:pt x="2445362" y="385181"/>
                    </a:lnTo>
                    <a:lnTo>
                      <a:pt x="2430523" y="385181"/>
                    </a:lnTo>
                    <a:close/>
                    <a:moveTo>
                      <a:pt x="664597" y="375047"/>
                    </a:moveTo>
                    <a:cubicBezTo>
                      <a:pt x="670347" y="377777"/>
                      <a:pt x="676312" y="380868"/>
                      <a:pt x="682491" y="384322"/>
                    </a:cubicBezTo>
                    <a:cubicBezTo>
                      <a:pt x="688671" y="387775"/>
                      <a:pt x="693685" y="390958"/>
                      <a:pt x="697535" y="393868"/>
                    </a:cubicBezTo>
                    <a:lnTo>
                      <a:pt x="692829" y="401107"/>
                    </a:lnTo>
                    <a:cubicBezTo>
                      <a:pt x="688916" y="398091"/>
                      <a:pt x="683894" y="394758"/>
                      <a:pt x="677763" y="391108"/>
                    </a:cubicBezTo>
                    <a:cubicBezTo>
                      <a:pt x="671633" y="387459"/>
                      <a:pt x="665615" y="384216"/>
                      <a:pt x="659711" y="381381"/>
                    </a:cubicBezTo>
                    <a:close/>
                    <a:moveTo>
                      <a:pt x="3941016" y="374496"/>
                    </a:moveTo>
                    <a:cubicBezTo>
                      <a:pt x="3946298" y="377335"/>
                      <a:pt x="3951840" y="380490"/>
                      <a:pt x="3957643" y="383962"/>
                    </a:cubicBezTo>
                    <a:cubicBezTo>
                      <a:pt x="3963446" y="387434"/>
                      <a:pt x="3968219" y="390496"/>
                      <a:pt x="3971963" y="393148"/>
                    </a:cubicBezTo>
                    <a:lnTo>
                      <a:pt x="3966896" y="400194"/>
                    </a:lnTo>
                    <a:cubicBezTo>
                      <a:pt x="3963178" y="397355"/>
                      <a:pt x="3958442" y="394085"/>
                      <a:pt x="3952689" y="390385"/>
                    </a:cubicBezTo>
                    <a:cubicBezTo>
                      <a:pt x="3946936" y="386685"/>
                      <a:pt x="3941295" y="383321"/>
                      <a:pt x="3935768" y="380294"/>
                    </a:cubicBezTo>
                    <a:close/>
                    <a:moveTo>
                      <a:pt x="1821744" y="372525"/>
                    </a:moveTo>
                    <a:lnTo>
                      <a:pt x="1889587" y="372525"/>
                    </a:lnTo>
                    <a:lnTo>
                      <a:pt x="1889587" y="436024"/>
                    </a:lnTo>
                    <a:lnTo>
                      <a:pt x="1821744" y="436024"/>
                    </a:lnTo>
                    <a:close/>
                    <a:moveTo>
                      <a:pt x="4019378" y="371597"/>
                    </a:moveTo>
                    <a:lnTo>
                      <a:pt x="4019378" y="390803"/>
                    </a:lnTo>
                    <a:lnTo>
                      <a:pt x="4082358" y="390803"/>
                    </a:lnTo>
                    <a:lnTo>
                      <a:pt x="4082358" y="371597"/>
                    </a:lnTo>
                    <a:close/>
                    <a:moveTo>
                      <a:pt x="2551233" y="371597"/>
                    </a:moveTo>
                    <a:lnTo>
                      <a:pt x="2551233" y="388631"/>
                    </a:lnTo>
                    <a:lnTo>
                      <a:pt x="2569150" y="388631"/>
                    </a:lnTo>
                    <a:lnTo>
                      <a:pt x="2569150" y="371597"/>
                    </a:lnTo>
                    <a:close/>
                    <a:moveTo>
                      <a:pt x="2033568" y="371416"/>
                    </a:moveTo>
                    <a:lnTo>
                      <a:pt x="2033568" y="386098"/>
                    </a:lnTo>
                    <a:lnTo>
                      <a:pt x="2123513" y="386098"/>
                    </a:lnTo>
                    <a:lnTo>
                      <a:pt x="2123513" y="371416"/>
                    </a:lnTo>
                    <a:close/>
                    <a:moveTo>
                      <a:pt x="3770261" y="371065"/>
                    </a:moveTo>
                    <a:lnTo>
                      <a:pt x="3771347" y="378847"/>
                    </a:lnTo>
                    <a:cubicBezTo>
                      <a:pt x="3762366" y="381781"/>
                      <a:pt x="3753499" y="384646"/>
                      <a:pt x="3744744" y="387444"/>
                    </a:cubicBezTo>
                    <a:cubicBezTo>
                      <a:pt x="3735989" y="390241"/>
                      <a:pt x="3728026" y="392745"/>
                      <a:pt x="3720855" y="394954"/>
                    </a:cubicBezTo>
                    <a:lnTo>
                      <a:pt x="3718322" y="386810"/>
                    </a:lnTo>
                    <a:cubicBezTo>
                      <a:pt x="3724954" y="384865"/>
                      <a:pt x="3732773" y="382512"/>
                      <a:pt x="3741780" y="379752"/>
                    </a:cubicBezTo>
                    <a:cubicBezTo>
                      <a:pt x="3750788" y="376992"/>
                      <a:pt x="3760281" y="374097"/>
                      <a:pt x="3770261" y="371065"/>
                    </a:cubicBezTo>
                    <a:close/>
                    <a:moveTo>
                      <a:pt x="2984316" y="369256"/>
                    </a:moveTo>
                    <a:cubicBezTo>
                      <a:pt x="2989730" y="372370"/>
                      <a:pt x="2995008" y="376004"/>
                      <a:pt x="3000151" y="380159"/>
                    </a:cubicBezTo>
                    <a:cubicBezTo>
                      <a:pt x="3005294" y="384314"/>
                      <a:pt x="3009306" y="388220"/>
                      <a:pt x="3012186" y="391878"/>
                    </a:cubicBezTo>
                    <a:lnTo>
                      <a:pt x="3006214" y="397307"/>
                    </a:lnTo>
                    <a:cubicBezTo>
                      <a:pt x="3003171" y="393653"/>
                      <a:pt x="2999122" y="389694"/>
                      <a:pt x="2994066" y="385430"/>
                    </a:cubicBezTo>
                    <a:cubicBezTo>
                      <a:pt x="2989010" y="381166"/>
                      <a:pt x="2983829" y="377343"/>
                      <a:pt x="2978524" y="373961"/>
                    </a:cubicBezTo>
                    <a:close/>
                    <a:moveTo>
                      <a:pt x="2962418" y="366722"/>
                    </a:moveTo>
                    <a:lnTo>
                      <a:pt x="2970743" y="366722"/>
                    </a:lnTo>
                    <a:lnTo>
                      <a:pt x="2970743" y="392601"/>
                    </a:lnTo>
                    <a:cubicBezTo>
                      <a:pt x="2970746" y="394223"/>
                      <a:pt x="2970739" y="395821"/>
                      <a:pt x="2970720" y="397397"/>
                    </a:cubicBezTo>
                    <a:cubicBezTo>
                      <a:pt x="2970701" y="398973"/>
                      <a:pt x="2970648" y="400572"/>
                      <a:pt x="2970562" y="402193"/>
                    </a:cubicBezTo>
                    <a:lnTo>
                      <a:pt x="3021234" y="402193"/>
                    </a:lnTo>
                    <a:lnTo>
                      <a:pt x="3021234" y="410337"/>
                    </a:lnTo>
                    <a:lnTo>
                      <a:pt x="2971828" y="410337"/>
                    </a:lnTo>
                    <a:cubicBezTo>
                      <a:pt x="2975964" y="426938"/>
                      <a:pt x="2982216" y="441287"/>
                      <a:pt x="2990582" y="453386"/>
                    </a:cubicBezTo>
                    <a:cubicBezTo>
                      <a:pt x="2998948" y="465485"/>
                      <a:pt x="3009588" y="474542"/>
                      <a:pt x="3022502" y="480555"/>
                    </a:cubicBezTo>
                    <a:cubicBezTo>
                      <a:pt x="3021382" y="481407"/>
                      <a:pt x="3020273" y="482463"/>
                      <a:pt x="3019176" y="483722"/>
                    </a:cubicBezTo>
                    <a:cubicBezTo>
                      <a:pt x="3018079" y="484982"/>
                      <a:pt x="3017196" y="486218"/>
                      <a:pt x="3016529" y="487432"/>
                    </a:cubicBezTo>
                    <a:cubicBezTo>
                      <a:pt x="3004785" y="481475"/>
                      <a:pt x="2994884" y="473075"/>
                      <a:pt x="2986826" y="462232"/>
                    </a:cubicBezTo>
                    <a:cubicBezTo>
                      <a:pt x="2978770" y="451388"/>
                      <a:pt x="2972443" y="438554"/>
                      <a:pt x="2967847" y="423729"/>
                    </a:cubicBezTo>
                    <a:cubicBezTo>
                      <a:pt x="2965634" y="434889"/>
                      <a:pt x="2960830" y="446004"/>
                      <a:pt x="2953437" y="457074"/>
                    </a:cubicBezTo>
                    <a:cubicBezTo>
                      <a:pt x="2946043" y="468143"/>
                      <a:pt x="2934680" y="478444"/>
                      <a:pt x="2919346" y="487975"/>
                    </a:cubicBezTo>
                    <a:cubicBezTo>
                      <a:pt x="2918588" y="487029"/>
                      <a:pt x="2917615" y="486026"/>
                      <a:pt x="2916427" y="484967"/>
                    </a:cubicBezTo>
                    <a:cubicBezTo>
                      <a:pt x="2915240" y="483907"/>
                      <a:pt x="2914041" y="483040"/>
                      <a:pt x="2912830" y="482365"/>
                    </a:cubicBezTo>
                    <a:cubicBezTo>
                      <a:pt x="2924545" y="475249"/>
                      <a:pt x="2933792" y="467643"/>
                      <a:pt x="2940573" y="459549"/>
                    </a:cubicBezTo>
                    <a:cubicBezTo>
                      <a:pt x="2947354" y="451454"/>
                      <a:pt x="2952326" y="443219"/>
                      <a:pt x="2955487" y="434842"/>
                    </a:cubicBezTo>
                    <a:cubicBezTo>
                      <a:pt x="2958648" y="426466"/>
                      <a:pt x="2960657" y="418298"/>
                      <a:pt x="2961513" y="410337"/>
                    </a:cubicBezTo>
                    <a:lnTo>
                      <a:pt x="2916993" y="410337"/>
                    </a:lnTo>
                    <a:lnTo>
                      <a:pt x="2916993" y="402193"/>
                    </a:lnTo>
                    <a:lnTo>
                      <a:pt x="2962237" y="402193"/>
                    </a:lnTo>
                    <a:cubicBezTo>
                      <a:pt x="2962324" y="400481"/>
                      <a:pt x="2962376" y="398838"/>
                      <a:pt x="2962395" y="397262"/>
                    </a:cubicBezTo>
                    <a:cubicBezTo>
                      <a:pt x="2962414" y="395686"/>
                      <a:pt x="2962421" y="394132"/>
                      <a:pt x="2962418" y="392601"/>
                    </a:cubicBezTo>
                    <a:close/>
                    <a:moveTo>
                      <a:pt x="2876092" y="365998"/>
                    </a:moveTo>
                    <a:cubicBezTo>
                      <a:pt x="2880342" y="368901"/>
                      <a:pt x="2884104" y="371872"/>
                      <a:pt x="2887381" y="374911"/>
                    </a:cubicBezTo>
                    <a:cubicBezTo>
                      <a:pt x="2890658" y="377950"/>
                      <a:pt x="2893470" y="381011"/>
                      <a:pt x="2895819" y="384096"/>
                    </a:cubicBezTo>
                    <a:cubicBezTo>
                      <a:pt x="2899265" y="381652"/>
                      <a:pt x="2902417" y="379164"/>
                      <a:pt x="2905275" y="376630"/>
                    </a:cubicBezTo>
                    <a:cubicBezTo>
                      <a:pt x="2908133" y="374097"/>
                      <a:pt x="2910651" y="371518"/>
                      <a:pt x="2912830" y="368894"/>
                    </a:cubicBezTo>
                    <a:lnTo>
                      <a:pt x="2919888" y="373056"/>
                    </a:lnTo>
                    <a:cubicBezTo>
                      <a:pt x="2917246" y="376042"/>
                      <a:pt x="2914252" y="378983"/>
                      <a:pt x="2910908" y="381879"/>
                    </a:cubicBezTo>
                    <a:cubicBezTo>
                      <a:pt x="2907563" y="384774"/>
                      <a:pt x="2903982" y="387625"/>
                      <a:pt x="2900162" y="390430"/>
                    </a:cubicBezTo>
                    <a:cubicBezTo>
                      <a:pt x="2904558" y="397853"/>
                      <a:pt x="2907439" y="405447"/>
                      <a:pt x="2908804" y="413210"/>
                    </a:cubicBezTo>
                    <a:cubicBezTo>
                      <a:pt x="2910169" y="420973"/>
                      <a:pt x="2910787" y="428883"/>
                      <a:pt x="2910659" y="436940"/>
                    </a:cubicBezTo>
                    <a:cubicBezTo>
                      <a:pt x="2910723" y="447471"/>
                      <a:pt x="2910142" y="456497"/>
                      <a:pt x="2908917" y="464019"/>
                    </a:cubicBezTo>
                    <a:cubicBezTo>
                      <a:pt x="2907692" y="471540"/>
                      <a:pt x="2905437" y="477354"/>
                      <a:pt x="2902153" y="481460"/>
                    </a:cubicBezTo>
                    <a:cubicBezTo>
                      <a:pt x="2901158" y="482644"/>
                      <a:pt x="2899936" y="483624"/>
                      <a:pt x="2898488" y="484401"/>
                    </a:cubicBezTo>
                    <a:cubicBezTo>
                      <a:pt x="2897040" y="485178"/>
                      <a:pt x="2895366" y="485706"/>
                      <a:pt x="2893466" y="485985"/>
                    </a:cubicBezTo>
                    <a:cubicBezTo>
                      <a:pt x="2890733" y="486426"/>
                      <a:pt x="2887784" y="486674"/>
                      <a:pt x="2884621" y="486731"/>
                    </a:cubicBezTo>
                    <a:cubicBezTo>
                      <a:pt x="2881458" y="486788"/>
                      <a:pt x="2878193" y="486720"/>
                      <a:pt x="2874826" y="486527"/>
                    </a:cubicBezTo>
                    <a:cubicBezTo>
                      <a:pt x="2874724" y="485227"/>
                      <a:pt x="2874384" y="483847"/>
                      <a:pt x="2873808" y="482388"/>
                    </a:cubicBezTo>
                    <a:cubicBezTo>
                      <a:pt x="2873231" y="480929"/>
                      <a:pt x="2872484" y="479594"/>
                      <a:pt x="2871568" y="478384"/>
                    </a:cubicBezTo>
                    <a:cubicBezTo>
                      <a:pt x="2875678" y="478655"/>
                      <a:pt x="2879358" y="478791"/>
                      <a:pt x="2882608" y="478791"/>
                    </a:cubicBezTo>
                    <a:cubicBezTo>
                      <a:pt x="2885858" y="478791"/>
                      <a:pt x="2888452" y="478655"/>
                      <a:pt x="2890390" y="478384"/>
                    </a:cubicBezTo>
                    <a:cubicBezTo>
                      <a:pt x="2891728" y="478297"/>
                      <a:pt x="2892852" y="478018"/>
                      <a:pt x="2893760" y="477547"/>
                    </a:cubicBezTo>
                    <a:cubicBezTo>
                      <a:pt x="2894669" y="477075"/>
                      <a:pt x="2895476" y="476389"/>
                      <a:pt x="2896181" y="475488"/>
                    </a:cubicBezTo>
                    <a:cubicBezTo>
                      <a:pt x="2898504" y="472611"/>
                      <a:pt x="2900147" y="467823"/>
                      <a:pt x="2901112" y="461123"/>
                    </a:cubicBezTo>
                    <a:cubicBezTo>
                      <a:pt x="2902078" y="454423"/>
                      <a:pt x="2902545" y="446242"/>
                      <a:pt x="2902515" y="436578"/>
                    </a:cubicBezTo>
                    <a:cubicBezTo>
                      <a:pt x="2902485" y="432989"/>
                      <a:pt x="2902364" y="429309"/>
                      <a:pt x="2902153" y="425539"/>
                    </a:cubicBezTo>
                    <a:cubicBezTo>
                      <a:pt x="2897040" y="431443"/>
                      <a:pt x="2891204" y="437053"/>
                      <a:pt x="2884644" y="442370"/>
                    </a:cubicBezTo>
                    <a:cubicBezTo>
                      <a:pt x="2878084" y="447686"/>
                      <a:pt x="2871614" y="452029"/>
                      <a:pt x="2865234" y="455400"/>
                    </a:cubicBezTo>
                    <a:cubicBezTo>
                      <a:pt x="2864657" y="454355"/>
                      <a:pt x="2863866" y="453187"/>
                      <a:pt x="2862859" y="451893"/>
                    </a:cubicBezTo>
                    <a:cubicBezTo>
                      <a:pt x="2861852" y="450600"/>
                      <a:pt x="2860834" y="449477"/>
                      <a:pt x="2859805" y="448523"/>
                    </a:cubicBezTo>
                    <a:cubicBezTo>
                      <a:pt x="2867364" y="445273"/>
                      <a:pt x="2874912" y="440643"/>
                      <a:pt x="2882450" y="434633"/>
                    </a:cubicBezTo>
                    <a:cubicBezTo>
                      <a:pt x="2889986" y="428623"/>
                      <a:pt x="2896132" y="422274"/>
                      <a:pt x="2900886" y="415585"/>
                    </a:cubicBezTo>
                    <a:cubicBezTo>
                      <a:pt x="2900260" y="412064"/>
                      <a:pt x="2899340" y="408610"/>
                      <a:pt x="2898126" y="405224"/>
                    </a:cubicBezTo>
                    <a:cubicBezTo>
                      <a:pt x="2896912" y="401839"/>
                      <a:pt x="2895359" y="398476"/>
                      <a:pt x="2893466" y="395135"/>
                    </a:cubicBezTo>
                    <a:cubicBezTo>
                      <a:pt x="2889025" y="397951"/>
                      <a:pt x="2884470" y="400644"/>
                      <a:pt x="2879802" y="403211"/>
                    </a:cubicBezTo>
                    <a:cubicBezTo>
                      <a:pt x="2875135" y="405779"/>
                      <a:pt x="2870399" y="408154"/>
                      <a:pt x="2865596" y="410337"/>
                    </a:cubicBezTo>
                    <a:cubicBezTo>
                      <a:pt x="2864929" y="409489"/>
                      <a:pt x="2864092" y="408561"/>
                      <a:pt x="2863085" y="407555"/>
                    </a:cubicBezTo>
                    <a:cubicBezTo>
                      <a:pt x="2862078" y="406548"/>
                      <a:pt x="2861106" y="405666"/>
                      <a:pt x="2860167" y="404908"/>
                    </a:cubicBezTo>
                    <a:cubicBezTo>
                      <a:pt x="2865170" y="402638"/>
                      <a:pt x="2870139" y="400165"/>
                      <a:pt x="2875075" y="397488"/>
                    </a:cubicBezTo>
                    <a:cubicBezTo>
                      <a:pt x="2880010" y="394811"/>
                      <a:pt x="2884753" y="391976"/>
                      <a:pt x="2889304" y="388982"/>
                    </a:cubicBezTo>
                    <a:cubicBezTo>
                      <a:pt x="2886966" y="385811"/>
                      <a:pt x="2884222" y="382697"/>
                      <a:pt x="2881069" y="379639"/>
                    </a:cubicBezTo>
                    <a:cubicBezTo>
                      <a:pt x="2877918" y="376581"/>
                      <a:pt x="2874268" y="373603"/>
                      <a:pt x="2870120" y="370703"/>
                    </a:cubicBezTo>
                    <a:close/>
                    <a:moveTo>
                      <a:pt x="2025063" y="364381"/>
                    </a:moveTo>
                    <a:lnTo>
                      <a:pt x="2132381" y="364381"/>
                    </a:lnTo>
                    <a:lnTo>
                      <a:pt x="2132381" y="415212"/>
                    </a:lnTo>
                    <a:lnTo>
                      <a:pt x="2055104" y="415212"/>
                    </a:lnTo>
                    <a:cubicBezTo>
                      <a:pt x="2053645" y="417584"/>
                      <a:pt x="2052039" y="419955"/>
                      <a:pt x="2050286" y="422327"/>
                    </a:cubicBezTo>
                    <a:cubicBezTo>
                      <a:pt x="2048533" y="424698"/>
                      <a:pt x="2046700" y="426979"/>
                      <a:pt x="2044789" y="429170"/>
                    </a:cubicBezTo>
                    <a:lnTo>
                      <a:pt x="2122246" y="429170"/>
                    </a:lnTo>
                    <a:lnTo>
                      <a:pt x="2124056" y="428626"/>
                    </a:lnTo>
                    <a:lnTo>
                      <a:pt x="2129485" y="432598"/>
                    </a:lnTo>
                    <a:cubicBezTo>
                      <a:pt x="2124463" y="439361"/>
                      <a:pt x="2118310" y="445414"/>
                      <a:pt x="2111026" y="450756"/>
                    </a:cubicBezTo>
                    <a:cubicBezTo>
                      <a:pt x="2103741" y="456099"/>
                      <a:pt x="2095598" y="460843"/>
                      <a:pt x="2086594" y="464988"/>
                    </a:cubicBezTo>
                    <a:cubicBezTo>
                      <a:pt x="2097057" y="468510"/>
                      <a:pt x="2108255" y="471376"/>
                      <a:pt x="2120188" y="473586"/>
                    </a:cubicBezTo>
                    <a:cubicBezTo>
                      <a:pt x="2132121" y="475796"/>
                      <a:pt x="2144449" y="477395"/>
                      <a:pt x="2157174" y="478384"/>
                    </a:cubicBezTo>
                    <a:cubicBezTo>
                      <a:pt x="2156171" y="479518"/>
                      <a:pt x="2155236" y="480823"/>
                      <a:pt x="2154369" y="482297"/>
                    </a:cubicBezTo>
                    <a:cubicBezTo>
                      <a:pt x="2153502" y="483771"/>
                      <a:pt x="2152748" y="485121"/>
                      <a:pt x="2152107" y="486346"/>
                    </a:cubicBezTo>
                    <a:cubicBezTo>
                      <a:pt x="2138372" y="485095"/>
                      <a:pt x="2125078" y="483074"/>
                      <a:pt x="2112225" y="480284"/>
                    </a:cubicBezTo>
                    <a:cubicBezTo>
                      <a:pt x="2099372" y="477493"/>
                      <a:pt x="2087390" y="473843"/>
                      <a:pt x="2076278" y="469332"/>
                    </a:cubicBezTo>
                    <a:cubicBezTo>
                      <a:pt x="2063663" y="474190"/>
                      <a:pt x="2050437" y="478096"/>
                      <a:pt x="2036600" y="481053"/>
                    </a:cubicBezTo>
                    <a:cubicBezTo>
                      <a:pt x="2022763" y="484009"/>
                      <a:pt x="2009084" y="486196"/>
                      <a:pt x="1995564" y="487613"/>
                    </a:cubicBezTo>
                    <a:cubicBezTo>
                      <a:pt x="1995266" y="486301"/>
                      <a:pt x="1994776" y="484899"/>
                      <a:pt x="1994093" y="483406"/>
                    </a:cubicBezTo>
                    <a:cubicBezTo>
                      <a:pt x="1993411" y="481913"/>
                      <a:pt x="1992695" y="480601"/>
                      <a:pt x="1991944" y="479469"/>
                    </a:cubicBezTo>
                    <a:cubicBezTo>
                      <a:pt x="2004360" y="478406"/>
                      <a:pt x="2016900" y="476686"/>
                      <a:pt x="2029564" y="474310"/>
                    </a:cubicBezTo>
                    <a:cubicBezTo>
                      <a:pt x="2042229" y="471935"/>
                      <a:pt x="2054362" y="468767"/>
                      <a:pt x="2065963" y="464807"/>
                    </a:cubicBezTo>
                    <a:cubicBezTo>
                      <a:pt x="2059421" y="461639"/>
                      <a:pt x="2053366" y="458109"/>
                      <a:pt x="2047798" y="454217"/>
                    </a:cubicBezTo>
                    <a:cubicBezTo>
                      <a:pt x="2042229" y="450325"/>
                      <a:pt x="2037305" y="446071"/>
                      <a:pt x="2033025" y="441455"/>
                    </a:cubicBezTo>
                    <a:cubicBezTo>
                      <a:pt x="2029210" y="444902"/>
                      <a:pt x="2025304" y="448145"/>
                      <a:pt x="2021307" y="451185"/>
                    </a:cubicBezTo>
                    <a:cubicBezTo>
                      <a:pt x="2017311" y="454224"/>
                      <a:pt x="2013314" y="457015"/>
                      <a:pt x="2009318" y="459557"/>
                    </a:cubicBezTo>
                    <a:cubicBezTo>
                      <a:pt x="2008628" y="458765"/>
                      <a:pt x="2007655" y="457769"/>
                      <a:pt x="2006400" y="456570"/>
                    </a:cubicBezTo>
                    <a:cubicBezTo>
                      <a:pt x="2005144" y="455371"/>
                      <a:pt x="2003945" y="454375"/>
                      <a:pt x="2002803" y="453583"/>
                    </a:cubicBezTo>
                    <a:cubicBezTo>
                      <a:pt x="2011075" y="448908"/>
                      <a:pt x="2018962" y="443284"/>
                      <a:pt x="2026465" y="436711"/>
                    </a:cubicBezTo>
                    <a:cubicBezTo>
                      <a:pt x="2033968" y="430138"/>
                      <a:pt x="2040317" y="422972"/>
                      <a:pt x="2045513" y="415212"/>
                    </a:cubicBezTo>
                    <a:lnTo>
                      <a:pt x="2025063" y="415212"/>
                    </a:lnTo>
                    <a:close/>
                    <a:moveTo>
                      <a:pt x="2704263" y="362752"/>
                    </a:moveTo>
                    <a:lnTo>
                      <a:pt x="2774106" y="362752"/>
                    </a:lnTo>
                    <a:lnTo>
                      <a:pt x="2774106" y="370692"/>
                    </a:lnTo>
                    <a:lnTo>
                      <a:pt x="2704263" y="370692"/>
                    </a:lnTo>
                    <a:close/>
                    <a:moveTo>
                      <a:pt x="709841" y="358397"/>
                    </a:moveTo>
                    <a:lnTo>
                      <a:pt x="819693" y="358397"/>
                    </a:lnTo>
                    <a:lnTo>
                      <a:pt x="819693" y="366722"/>
                    </a:lnTo>
                    <a:lnTo>
                      <a:pt x="768658" y="366722"/>
                    </a:lnTo>
                    <a:lnTo>
                      <a:pt x="768658" y="412509"/>
                    </a:lnTo>
                    <a:lnTo>
                      <a:pt x="813178" y="412509"/>
                    </a:lnTo>
                    <a:lnTo>
                      <a:pt x="813178" y="420834"/>
                    </a:lnTo>
                    <a:lnTo>
                      <a:pt x="768658" y="420834"/>
                    </a:lnTo>
                    <a:lnTo>
                      <a:pt x="768658" y="473135"/>
                    </a:lnTo>
                    <a:lnTo>
                      <a:pt x="823855" y="473135"/>
                    </a:lnTo>
                    <a:lnTo>
                      <a:pt x="823855" y="481460"/>
                    </a:lnTo>
                    <a:lnTo>
                      <a:pt x="704050" y="481460"/>
                    </a:lnTo>
                    <a:lnTo>
                      <a:pt x="704050" y="473135"/>
                    </a:lnTo>
                    <a:lnTo>
                      <a:pt x="759609" y="473135"/>
                    </a:lnTo>
                    <a:lnTo>
                      <a:pt x="759609" y="420834"/>
                    </a:lnTo>
                    <a:lnTo>
                      <a:pt x="716718" y="420834"/>
                    </a:lnTo>
                    <a:lnTo>
                      <a:pt x="716718" y="412509"/>
                    </a:lnTo>
                    <a:lnTo>
                      <a:pt x="759609" y="412509"/>
                    </a:lnTo>
                    <a:lnTo>
                      <a:pt x="759609" y="366722"/>
                    </a:lnTo>
                    <a:lnTo>
                      <a:pt x="709841" y="366722"/>
                    </a:lnTo>
                    <a:close/>
                    <a:moveTo>
                      <a:pt x="1182129" y="357854"/>
                    </a:moveTo>
                    <a:lnTo>
                      <a:pt x="1182129" y="386629"/>
                    </a:lnTo>
                    <a:lnTo>
                      <a:pt x="1197150" y="386629"/>
                    </a:lnTo>
                    <a:cubicBezTo>
                      <a:pt x="1208762" y="377761"/>
                      <a:pt x="1219560" y="368170"/>
                      <a:pt x="1229544" y="357854"/>
                    </a:cubicBezTo>
                    <a:close/>
                    <a:moveTo>
                      <a:pt x="3170520" y="353149"/>
                    </a:moveTo>
                    <a:cubicBezTo>
                      <a:pt x="3172752" y="367838"/>
                      <a:pt x="3175617" y="381668"/>
                      <a:pt x="3179116" y="394637"/>
                    </a:cubicBezTo>
                    <a:cubicBezTo>
                      <a:pt x="3182615" y="407607"/>
                      <a:pt x="3186928" y="419537"/>
                      <a:pt x="3192056" y="430425"/>
                    </a:cubicBezTo>
                    <a:cubicBezTo>
                      <a:pt x="3197877" y="419831"/>
                      <a:pt x="3202975" y="408082"/>
                      <a:pt x="3207348" y="395180"/>
                    </a:cubicBezTo>
                    <a:cubicBezTo>
                      <a:pt x="3211722" y="382278"/>
                      <a:pt x="3215190" y="368268"/>
                      <a:pt x="3217754" y="353149"/>
                    </a:cubicBezTo>
                    <a:close/>
                    <a:moveTo>
                      <a:pt x="2551233" y="346622"/>
                    </a:moveTo>
                    <a:lnTo>
                      <a:pt x="2551233" y="364200"/>
                    </a:lnTo>
                    <a:lnTo>
                      <a:pt x="2569150" y="364200"/>
                    </a:lnTo>
                    <a:lnTo>
                      <a:pt x="2569150" y="346622"/>
                    </a:lnTo>
                    <a:close/>
                    <a:moveTo>
                      <a:pt x="4046162" y="344455"/>
                    </a:moveTo>
                    <a:lnTo>
                      <a:pt x="4055392" y="346810"/>
                    </a:lnTo>
                    <a:cubicBezTo>
                      <a:pt x="4054299" y="349742"/>
                      <a:pt x="4053183" y="352708"/>
                      <a:pt x="4052044" y="355708"/>
                    </a:cubicBezTo>
                    <a:cubicBezTo>
                      <a:pt x="4050906" y="358709"/>
                      <a:pt x="4049790" y="361539"/>
                      <a:pt x="4048696" y="364200"/>
                    </a:cubicBezTo>
                    <a:lnTo>
                      <a:pt x="4090682" y="364200"/>
                    </a:lnTo>
                    <a:lnTo>
                      <a:pt x="4090682" y="424804"/>
                    </a:lnTo>
                    <a:lnTo>
                      <a:pt x="4054306" y="424804"/>
                    </a:lnTo>
                    <a:lnTo>
                      <a:pt x="4054306" y="477127"/>
                    </a:lnTo>
                    <a:cubicBezTo>
                      <a:pt x="4054344" y="479706"/>
                      <a:pt x="4053998" y="481687"/>
                      <a:pt x="4053266" y="483067"/>
                    </a:cubicBezTo>
                    <a:cubicBezTo>
                      <a:pt x="4052534" y="484448"/>
                      <a:pt x="4051192" y="485478"/>
                      <a:pt x="4049239" y="486158"/>
                    </a:cubicBezTo>
                    <a:cubicBezTo>
                      <a:pt x="4047196" y="486854"/>
                      <a:pt x="4044225" y="487267"/>
                      <a:pt x="4040326" y="487399"/>
                    </a:cubicBezTo>
                    <a:cubicBezTo>
                      <a:pt x="4036428" y="487530"/>
                      <a:pt x="4031376" y="487538"/>
                      <a:pt x="4025170" y="487421"/>
                    </a:cubicBezTo>
                    <a:cubicBezTo>
                      <a:pt x="4024887" y="486305"/>
                      <a:pt x="4024502" y="485064"/>
                      <a:pt x="4024016" y="483700"/>
                    </a:cubicBezTo>
                    <a:cubicBezTo>
                      <a:pt x="4023529" y="482335"/>
                      <a:pt x="4023009" y="481049"/>
                      <a:pt x="4022455" y="479843"/>
                    </a:cubicBezTo>
                    <a:cubicBezTo>
                      <a:pt x="4027518" y="480008"/>
                      <a:pt x="4031870" y="480084"/>
                      <a:pt x="4035508" y="480069"/>
                    </a:cubicBezTo>
                    <a:cubicBezTo>
                      <a:pt x="4039146" y="480054"/>
                      <a:pt x="4041552" y="480039"/>
                      <a:pt x="4042724" y="480024"/>
                    </a:cubicBezTo>
                    <a:cubicBezTo>
                      <a:pt x="4043968" y="479948"/>
                      <a:pt x="4044828" y="479692"/>
                      <a:pt x="4045303" y="479254"/>
                    </a:cubicBezTo>
                    <a:cubicBezTo>
                      <a:pt x="4045778" y="478817"/>
                      <a:pt x="4046004" y="478108"/>
                      <a:pt x="4045982" y="477127"/>
                    </a:cubicBezTo>
                    <a:lnTo>
                      <a:pt x="4045982" y="424804"/>
                    </a:lnTo>
                    <a:lnTo>
                      <a:pt x="4011234" y="424804"/>
                    </a:lnTo>
                    <a:lnTo>
                      <a:pt x="4011234" y="364200"/>
                    </a:lnTo>
                    <a:lnTo>
                      <a:pt x="4040552" y="364200"/>
                    </a:lnTo>
                    <a:cubicBezTo>
                      <a:pt x="4041578" y="361113"/>
                      <a:pt x="4042604" y="357776"/>
                      <a:pt x="4043629" y="354191"/>
                    </a:cubicBezTo>
                    <a:cubicBezTo>
                      <a:pt x="4044654" y="350606"/>
                      <a:pt x="4045499" y="347361"/>
                      <a:pt x="4046162" y="344455"/>
                    </a:cubicBezTo>
                    <a:close/>
                    <a:moveTo>
                      <a:pt x="3221555" y="344281"/>
                    </a:moveTo>
                    <a:lnTo>
                      <a:pt x="3226984" y="345910"/>
                    </a:lnTo>
                    <a:cubicBezTo>
                      <a:pt x="3224243" y="364999"/>
                      <a:pt x="3220314" y="382335"/>
                      <a:pt x="3215198" y="397918"/>
                    </a:cubicBezTo>
                    <a:cubicBezTo>
                      <a:pt x="3210082" y="413500"/>
                      <a:pt x="3203936" y="427352"/>
                      <a:pt x="3196761" y="439474"/>
                    </a:cubicBezTo>
                    <a:cubicBezTo>
                      <a:pt x="3201542" y="448010"/>
                      <a:pt x="3207046" y="455641"/>
                      <a:pt x="3213275" y="462367"/>
                    </a:cubicBezTo>
                    <a:cubicBezTo>
                      <a:pt x="3219504" y="469094"/>
                      <a:pt x="3226547" y="474734"/>
                      <a:pt x="3234404" y="479288"/>
                    </a:cubicBezTo>
                    <a:cubicBezTo>
                      <a:pt x="3233280" y="480133"/>
                      <a:pt x="3232134" y="481159"/>
                      <a:pt x="3230966" y="482365"/>
                    </a:cubicBezTo>
                    <a:cubicBezTo>
                      <a:pt x="3229796" y="483572"/>
                      <a:pt x="3228832" y="484778"/>
                      <a:pt x="3228070" y="485985"/>
                    </a:cubicBezTo>
                    <a:cubicBezTo>
                      <a:pt x="3220582" y="481370"/>
                      <a:pt x="3213840" y="475850"/>
                      <a:pt x="3207846" y="469425"/>
                    </a:cubicBezTo>
                    <a:cubicBezTo>
                      <a:pt x="3201851" y="463001"/>
                      <a:pt x="3196467" y="455671"/>
                      <a:pt x="3191694" y="447437"/>
                    </a:cubicBezTo>
                    <a:cubicBezTo>
                      <a:pt x="3186069" y="455946"/>
                      <a:pt x="3180081" y="463540"/>
                      <a:pt x="3173732" y="470217"/>
                    </a:cubicBezTo>
                    <a:cubicBezTo>
                      <a:pt x="3167383" y="476894"/>
                      <a:pt x="3160762" y="482633"/>
                      <a:pt x="3153870" y="487432"/>
                    </a:cubicBezTo>
                    <a:cubicBezTo>
                      <a:pt x="3153120" y="486294"/>
                      <a:pt x="3152222" y="485087"/>
                      <a:pt x="3151178" y="483813"/>
                    </a:cubicBezTo>
                    <a:cubicBezTo>
                      <a:pt x="3150134" y="482538"/>
                      <a:pt x="3149101" y="481513"/>
                      <a:pt x="3148079" y="480736"/>
                    </a:cubicBezTo>
                    <a:cubicBezTo>
                      <a:pt x="3155163" y="476099"/>
                      <a:pt x="3161988" y="470262"/>
                      <a:pt x="3168552" y="463227"/>
                    </a:cubicBezTo>
                    <a:cubicBezTo>
                      <a:pt x="3175116" y="456192"/>
                      <a:pt x="3181262" y="448093"/>
                      <a:pt x="3186988" y="438931"/>
                    </a:cubicBezTo>
                    <a:cubicBezTo>
                      <a:pt x="3181141" y="427134"/>
                      <a:pt x="3176232" y="414036"/>
                      <a:pt x="3172262" y="399637"/>
                    </a:cubicBezTo>
                    <a:cubicBezTo>
                      <a:pt x="3168292" y="385238"/>
                      <a:pt x="3165057" y="369742"/>
                      <a:pt x="3162557" y="353149"/>
                    </a:cubicBezTo>
                    <a:lnTo>
                      <a:pt x="3151879" y="353149"/>
                    </a:lnTo>
                    <a:lnTo>
                      <a:pt x="3151879" y="344824"/>
                    </a:lnTo>
                    <a:lnTo>
                      <a:pt x="3220107" y="344824"/>
                    </a:lnTo>
                    <a:close/>
                    <a:moveTo>
                      <a:pt x="3091976" y="340843"/>
                    </a:moveTo>
                    <a:lnTo>
                      <a:pt x="3091976" y="370161"/>
                    </a:lnTo>
                    <a:lnTo>
                      <a:pt x="3128534" y="370161"/>
                    </a:lnTo>
                    <a:lnTo>
                      <a:pt x="3128534" y="340843"/>
                    </a:lnTo>
                    <a:close/>
                    <a:moveTo>
                      <a:pt x="69628" y="340843"/>
                    </a:moveTo>
                    <a:lnTo>
                      <a:pt x="155410" y="340843"/>
                    </a:lnTo>
                    <a:lnTo>
                      <a:pt x="155410" y="487613"/>
                    </a:lnTo>
                    <a:lnTo>
                      <a:pt x="146904" y="487613"/>
                    </a:lnTo>
                    <a:lnTo>
                      <a:pt x="146904" y="472411"/>
                    </a:lnTo>
                    <a:lnTo>
                      <a:pt x="68361" y="472411"/>
                    </a:lnTo>
                    <a:lnTo>
                      <a:pt x="68361" y="464087"/>
                    </a:lnTo>
                    <a:lnTo>
                      <a:pt x="146904" y="464087"/>
                    </a:lnTo>
                    <a:lnTo>
                      <a:pt x="146904" y="407441"/>
                    </a:lnTo>
                    <a:lnTo>
                      <a:pt x="73971" y="407441"/>
                    </a:lnTo>
                    <a:lnTo>
                      <a:pt x="73971" y="398936"/>
                    </a:lnTo>
                    <a:lnTo>
                      <a:pt x="146904" y="398936"/>
                    </a:lnTo>
                    <a:lnTo>
                      <a:pt x="146904" y="348986"/>
                    </a:lnTo>
                    <a:lnTo>
                      <a:pt x="69628" y="348986"/>
                    </a:lnTo>
                    <a:close/>
                    <a:moveTo>
                      <a:pt x="1790412" y="340288"/>
                    </a:moveTo>
                    <a:lnTo>
                      <a:pt x="1790412" y="469165"/>
                    </a:lnTo>
                    <a:lnTo>
                      <a:pt x="1921461" y="469165"/>
                    </a:lnTo>
                    <a:lnTo>
                      <a:pt x="1921461" y="340288"/>
                    </a:lnTo>
                    <a:close/>
                    <a:moveTo>
                      <a:pt x="2477576" y="337585"/>
                    </a:moveTo>
                    <a:lnTo>
                      <a:pt x="2512323" y="337585"/>
                    </a:lnTo>
                    <a:cubicBezTo>
                      <a:pt x="2508979" y="346132"/>
                      <a:pt x="2505307" y="355143"/>
                      <a:pt x="2501306" y="364618"/>
                    </a:cubicBezTo>
                    <a:cubicBezTo>
                      <a:pt x="2497306" y="374093"/>
                      <a:pt x="2493498" y="382697"/>
                      <a:pt x="2489882" y="390430"/>
                    </a:cubicBezTo>
                    <a:lnTo>
                      <a:pt x="2507075" y="390430"/>
                    </a:lnTo>
                    <a:lnTo>
                      <a:pt x="2508704" y="390249"/>
                    </a:lnTo>
                    <a:lnTo>
                      <a:pt x="2513409" y="391697"/>
                    </a:lnTo>
                    <a:cubicBezTo>
                      <a:pt x="2512225" y="403984"/>
                      <a:pt x="2510521" y="415107"/>
                      <a:pt x="2508297" y="425066"/>
                    </a:cubicBezTo>
                    <a:cubicBezTo>
                      <a:pt x="2506072" y="435024"/>
                      <a:pt x="2503372" y="443931"/>
                      <a:pt x="2500198" y="451786"/>
                    </a:cubicBezTo>
                    <a:cubicBezTo>
                      <a:pt x="2508289" y="462376"/>
                      <a:pt x="2517760" y="469435"/>
                      <a:pt x="2528611" y="472965"/>
                    </a:cubicBezTo>
                    <a:cubicBezTo>
                      <a:pt x="2539462" y="476494"/>
                      <a:pt x="2550924" y="478123"/>
                      <a:pt x="2562996" y="477852"/>
                    </a:cubicBezTo>
                    <a:lnTo>
                      <a:pt x="2586704" y="477852"/>
                    </a:lnTo>
                    <a:cubicBezTo>
                      <a:pt x="2585969" y="478908"/>
                      <a:pt x="2585313" y="480179"/>
                      <a:pt x="2584736" y="481664"/>
                    </a:cubicBezTo>
                    <a:cubicBezTo>
                      <a:pt x="2584159" y="483149"/>
                      <a:pt x="2583729" y="484465"/>
                      <a:pt x="2583446" y="485611"/>
                    </a:cubicBezTo>
                    <a:lnTo>
                      <a:pt x="2562453" y="485611"/>
                    </a:lnTo>
                    <a:cubicBezTo>
                      <a:pt x="2549521" y="485883"/>
                      <a:pt x="2537426" y="484257"/>
                      <a:pt x="2526168" y="480732"/>
                    </a:cubicBezTo>
                    <a:cubicBezTo>
                      <a:pt x="2514910" y="477207"/>
                      <a:pt x="2504986" y="470153"/>
                      <a:pt x="2496398" y="459570"/>
                    </a:cubicBezTo>
                    <a:cubicBezTo>
                      <a:pt x="2493404" y="465622"/>
                      <a:pt x="2490026" y="470937"/>
                      <a:pt x="2486263" y="475515"/>
                    </a:cubicBezTo>
                    <a:cubicBezTo>
                      <a:pt x="2482500" y="480093"/>
                      <a:pt x="2478398" y="484001"/>
                      <a:pt x="2473957" y="487240"/>
                    </a:cubicBezTo>
                    <a:cubicBezTo>
                      <a:pt x="2473266" y="486272"/>
                      <a:pt x="2472339" y="485225"/>
                      <a:pt x="2471174" y="484101"/>
                    </a:cubicBezTo>
                    <a:cubicBezTo>
                      <a:pt x="2470009" y="482976"/>
                      <a:pt x="2468946" y="482156"/>
                      <a:pt x="2467984" y="481641"/>
                    </a:cubicBezTo>
                    <a:cubicBezTo>
                      <a:pt x="2472690" y="478219"/>
                      <a:pt x="2476988" y="474082"/>
                      <a:pt x="2480879" y="469230"/>
                    </a:cubicBezTo>
                    <a:cubicBezTo>
                      <a:pt x="2484770" y="464378"/>
                      <a:pt x="2488254" y="458744"/>
                      <a:pt x="2491330" y="452329"/>
                    </a:cubicBezTo>
                    <a:cubicBezTo>
                      <a:pt x="2488616" y="447993"/>
                      <a:pt x="2486127" y="443090"/>
                      <a:pt x="2483865" y="437622"/>
                    </a:cubicBezTo>
                    <a:cubicBezTo>
                      <a:pt x="2481603" y="432154"/>
                      <a:pt x="2479567" y="426075"/>
                      <a:pt x="2477757" y="419386"/>
                    </a:cubicBezTo>
                    <a:lnTo>
                      <a:pt x="2484453" y="416490"/>
                    </a:lnTo>
                    <a:cubicBezTo>
                      <a:pt x="2485901" y="421818"/>
                      <a:pt x="2487484" y="426728"/>
                      <a:pt x="2489204" y="431219"/>
                    </a:cubicBezTo>
                    <a:cubicBezTo>
                      <a:pt x="2490923" y="435710"/>
                      <a:pt x="2492778" y="439851"/>
                      <a:pt x="2494769" y="443641"/>
                    </a:cubicBezTo>
                    <a:cubicBezTo>
                      <a:pt x="2497204" y="437396"/>
                      <a:pt x="2499256" y="430473"/>
                      <a:pt x="2500922" y="422871"/>
                    </a:cubicBezTo>
                    <a:cubicBezTo>
                      <a:pt x="2502588" y="415269"/>
                      <a:pt x="2503916" y="406989"/>
                      <a:pt x="2504903" y="398031"/>
                    </a:cubicBezTo>
                    <a:lnTo>
                      <a:pt x="2478119" y="398031"/>
                    </a:lnTo>
                    <a:cubicBezTo>
                      <a:pt x="2481562" y="391086"/>
                      <a:pt x="2485309" y="382851"/>
                      <a:pt x="2489362" y="373328"/>
                    </a:cubicBezTo>
                    <a:cubicBezTo>
                      <a:pt x="2493416" y="363804"/>
                      <a:pt x="2497208" y="354484"/>
                      <a:pt x="2500741" y="345367"/>
                    </a:cubicBezTo>
                    <a:lnTo>
                      <a:pt x="2477576" y="345367"/>
                    </a:lnTo>
                    <a:close/>
                    <a:moveTo>
                      <a:pt x="359283" y="334520"/>
                    </a:moveTo>
                    <a:lnTo>
                      <a:pt x="365255" y="335424"/>
                    </a:lnTo>
                    <a:cubicBezTo>
                      <a:pt x="364761" y="341434"/>
                      <a:pt x="364120" y="348299"/>
                      <a:pt x="363331" y="356017"/>
                    </a:cubicBezTo>
                    <a:cubicBezTo>
                      <a:pt x="362543" y="363735"/>
                      <a:pt x="361674" y="371676"/>
                      <a:pt x="360724" y="379840"/>
                    </a:cubicBezTo>
                    <a:cubicBezTo>
                      <a:pt x="359775" y="388004"/>
                      <a:pt x="358812" y="395761"/>
                      <a:pt x="357835" y="403109"/>
                    </a:cubicBezTo>
                    <a:lnTo>
                      <a:pt x="381724" y="403109"/>
                    </a:lnTo>
                    <a:cubicBezTo>
                      <a:pt x="381720" y="403215"/>
                      <a:pt x="381682" y="403816"/>
                      <a:pt x="381611" y="404914"/>
                    </a:cubicBezTo>
                    <a:cubicBezTo>
                      <a:pt x="381539" y="406012"/>
                      <a:pt x="381456" y="406974"/>
                      <a:pt x="381362" y="407801"/>
                    </a:cubicBezTo>
                    <a:cubicBezTo>
                      <a:pt x="379930" y="424093"/>
                      <a:pt x="378471" y="437319"/>
                      <a:pt x="376985" y="447478"/>
                    </a:cubicBezTo>
                    <a:cubicBezTo>
                      <a:pt x="375499" y="457638"/>
                      <a:pt x="373893" y="465434"/>
                      <a:pt x="372166" y="470867"/>
                    </a:cubicBezTo>
                    <a:cubicBezTo>
                      <a:pt x="370439" y="476300"/>
                      <a:pt x="368497" y="480072"/>
                      <a:pt x="366341" y="482185"/>
                    </a:cubicBezTo>
                    <a:cubicBezTo>
                      <a:pt x="364856" y="483609"/>
                      <a:pt x="363257" y="484639"/>
                      <a:pt x="361545" y="485275"/>
                    </a:cubicBezTo>
                    <a:cubicBezTo>
                      <a:pt x="359833" y="485910"/>
                      <a:pt x="357692" y="486263"/>
                      <a:pt x="355121" y="486335"/>
                    </a:cubicBezTo>
                    <a:cubicBezTo>
                      <a:pt x="352881" y="486512"/>
                      <a:pt x="349850" y="486565"/>
                      <a:pt x="346027" y="486494"/>
                    </a:cubicBezTo>
                    <a:cubicBezTo>
                      <a:pt x="342203" y="486422"/>
                      <a:pt x="337996" y="486248"/>
                      <a:pt x="333404" y="485973"/>
                    </a:cubicBezTo>
                    <a:cubicBezTo>
                      <a:pt x="333317" y="484669"/>
                      <a:pt x="333083" y="483263"/>
                      <a:pt x="332702" y="481756"/>
                    </a:cubicBezTo>
                    <a:cubicBezTo>
                      <a:pt x="332321" y="480248"/>
                      <a:pt x="331771" y="478886"/>
                      <a:pt x="331051" y="477670"/>
                    </a:cubicBezTo>
                    <a:cubicBezTo>
                      <a:pt x="335775" y="478191"/>
                      <a:pt x="340081" y="478508"/>
                      <a:pt x="343968" y="478621"/>
                    </a:cubicBezTo>
                    <a:cubicBezTo>
                      <a:pt x="347855" y="478734"/>
                      <a:pt x="350668" y="478779"/>
                      <a:pt x="352406" y="478757"/>
                    </a:cubicBezTo>
                    <a:cubicBezTo>
                      <a:pt x="354016" y="478776"/>
                      <a:pt x="355366" y="478647"/>
                      <a:pt x="356455" y="478372"/>
                    </a:cubicBezTo>
                    <a:cubicBezTo>
                      <a:pt x="357545" y="478097"/>
                      <a:pt x="358487" y="477561"/>
                      <a:pt x="359283" y="476765"/>
                    </a:cubicBezTo>
                    <a:cubicBezTo>
                      <a:pt x="361088" y="475104"/>
                      <a:pt x="362766" y="471865"/>
                      <a:pt x="364317" y="467047"/>
                    </a:cubicBezTo>
                    <a:cubicBezTo>
                      <a:pt x="365867" y="462229"/>
                      <a:pt x="367317" y="455289"/>
                      <a:pt x="368667" y="446228"/>
                    </a:cubicBezTo>
                    <a:cubicBezTo>
                      <a:pt x="370016" y="437166"/>
                      <a:pt x="371292" y="425440"/>
                      <a:pt x="372494" y="411050"/>
                    </a:cubicBezTo>
                    <a:lnTo>
                      <a:pt x="298837" y="411050"/>
                    </a:lnTo>
                    <a:lnTo>
                      <a:pt x="298837" y="410869"/>
                    </a:lnTo>
                    <a:lnTo>
                      <a:pt x="296485" y="410869"/>
                    </a:lnTo>
                    <a:cubicBezTo>
                      <a:pt x="297216" y="406192"/>
                      <a:pt x="297945" y="400756"/>
                      <a:pt x="298670" y="394561"/>
                    </a:cubicBezTo>
                    <a:cubicBezTo>
                      <a:pt x="299395" y="388366"/>
                      <a:pt x="300070" y="381990"/>
                      <a:pt x="300694" y="375431"/>
                    </a:cubicBezTo>
                    <a:cubicBezTo>
                      <a:pt x="301318" y="368873"/>
                      <a:pt x="301846" y="362710"/>
                      <a:pt x="302276" y="356941"/>
                    </a:cubicBezTo>
                    <a:lnTo>
                      <a:pt x="310239" y="357665"/>
                    </a:lnTo>
                    <a:cubicBezTo>
                      <a:pt x="309677" y="364910"/>
                      <a:pt x="308991" y="372596"/>
                      <a:pt x="308180" y="380724"/>
                    </a:cubicBezTo>
                    <a:cubicBezTo>
                      <a:pt x="307370" y="388852"/>
                      <a:pt x="306548" y="396313"/>
                      <a:pt x="305714" y="403109"/>
                    </a:cubicBezTo>
                    <a:lnTo>
                      <a:pt x="349510" y="403109"/>
                    </a:lnTo>
                    <a:cubicBezTo>
                      <a:pt x="350364" y="396678"/>
                      <a:pt x="351211" y="389862"/>
                      <a:pt x="352051" y="382662"/>
                    </a:cubicBezTo>
                    <a:cubicBezTo>
                      <a:pt x="352891" y="375461"/>
                      <a:pt x="353671" y="368432"/>
                      <a:pt x="354390" y="361574"/>
                    </a:cubicBezTo>
                    <a:cubicBezTo>
                      <a:pt x="355109" y="354717"/>
                      <a:pt x="355715" y="348587"/>
                      <a:pt x="356206" y="343184"/>
                    </a:cubicBezTo>
                    <a:lnTo>
                      <a:pt x="293589" y="343184"/>
                    </a:lnTo>
                    <a:lnTo>
                      <a:pt x="293589" y="335063"/>
                    </a:lnTo>
                    <a:lnTo>
                      <a:pt x="357835" y="335063"/>
                    </a:lnTo>
                    <a:close/>
                    <a:moveTo>
                      <a:pt x="223009" y="334146"/>
                    </a:moveTo>
                    <a:lnTo>
                      <a:pt x="283274" y="334146"/>
                    </a:lnTo>
                    <a:lnTo>
                      <a:pt x="283274" y="342290"/>
                    </a:lnTo>
                    <a:lnTo>
                      <a:pt x="255584" y="342290"/>
                    </a:lnTo>
                    <a:cubicBezTo>
                      <a:pt x="253967" y="350642"/>
                      <a:pt x="252135" y="358778"/>
                      <a:pt x="250087" y="366699"/>
                    </a:cubicBezTo>
                    <a:cubicBezTo>
                      <a:pt x="248040" y="374621"/>
                      <a:pt x="245710" y="382169"/>
                      <a:pt x="243097" y="389344"/>
                    </a:cubicBezTo>
                    <a:lnTo>
                      <a:pt x="277301" y="389344"/>
                    </a:lnTo>
                    <a:lnTo>
                      <a:pt x="277301" y="464087"/>
                    </a:lnTo>
                    <a:lnTo>
                      <a:pt x="243278" y="464087"/>
                    </a:lnTo>
                    <a:lnTo>
                      <a:pt x="243278" y="479478"/>
                    </a:lnTo>
                    <a:lnTo>
                      <a:pt x="235315" y="479478"/>
                    </a:lnTo>
                    <a:lnTo>
                      <a:pt x="235315" y="407801"/>
                    </a:lnTo>
                    <a:cubicBezTo>
                      <a:pt x="232058" y="414463"/>
                      <a:pt x="228438" y="420496"/>
                      <a:pt x="224457" y="425902"/>
                    </a:cubicBezTo>
                    <a:cubicBezTo>
                      <a:pt x="224042" y="424902"/>
                      <a:pt x="223333" y="423596"/>
                      <a:pt x="222330" y="421985"/>
                    </a:cubicBezTo>
                    <a:cubicBezTo>
                      <a:pt x="221327" y="420374"/>
                      <a:pt x="220347" y="419023"/>
                      <a:pt x="219389" y="417932"/>
                    </a:cubicBezTo>
                    <a:cubicBezTo>
                      <a:pt x="226142" y="408734"/>
                      <a:pt x="231775" y="397599"/>
                      <a:pt x="236288" y="384527"/>
                    </a:cubicBezTo>
                    <a:cubicBezTo>
                      <a:pt x="240801" y="371455"/>
                      <a:pt x="244398" y="357376"/>
                      <a:pt x="247079" y="342290"/>
                    </a:cubicBezTo>
                    <a:lnTo>
                      <a:pt x="223009" y="342290"/>
                    </a:lnTo>
                    <a:close/>
                    <a:moveTo>
                      <a:pt x="2699196" y="333253"/>
                    </a:moveTo>
                    <a:lnTo>
                      <a:pt x="2797986" y="333253"/>
                    </a:lnTo>
                    <a:lnTo>
                      <a:pt x="2797986" y="474401"/>
                    </a:lnTo>
                    <a:cubicBezTo>
                      <a:pt x="2798008" y="477783"/>
                      <a:pt x="2797512" y="480340"/>
                      <a:pt x="2796497" y="482071"/>
                    </a:cubicBezTo>
                    <a:cubicBezTo>
                      <a:pt x="2795482" y="483801"/>
                      <a:pt x="2793812" y="485046"/>
                      <a:pt x="2791488" y="485804"/>
                    </a:cubicBezTo>
                    <a:cubicBezTo>
                      <a:pt x="2789061" y="486584"/>
                      <a:pt x="2785501" y="487059"/>
                      <a:pt x="2780808" y="487229"/>
                    </a:cubicBezTo>
                    <a:cubicBezTo>
                      <a:pt x="2776114" y="487398"/>
                      <a:pt x="2770198" y="487466"/>
                      <a:pt x="2763060" y="487432"/>
                    </a:cubicBezTo>
                    <a:cubicBezTo>
                      <a:pt x="2762687" y="486192"/>
                      <a:pt x="2762214" y="484737"/>
                      <a:pt x="2761638" y="483066"/>
                    </a:cubicBezTo>
                    <a:cubicBezTo>
                      <a:pt x="2761063" y="481396"/>
                      <a:pt x="2760454" y="479895"/>
                      <a:pt x="2759811" y="478565"/>
                    </a:cubicBezTo>
                    <a:cubicBezTo>
                      <a:pt x="2765827" y="478734"/>
                      <a:pt x="2771166" y="478802"/>
                      <a:pt x="2775829" y="478768"/>
                    </a:cubicBezTo>
                    <a:cubicBezTo>
                      <a:pt x="2780492" y="478734"/>
                      <a:pt x="2783660" y="478666"/>
                      <a:pt x="2785336" y="478565"/>
                    </a:cubicBezTo>
                    <a:cubicBezTo>
                      <a:pt x="2786944" y="478508"/>
                      <a:pt x="2788076" y="478169"/>
                      <a:pt x="2788732" y="477546"/>
                    </a:cubicBezTo>
                    <a:cubicBezTo>
                      <a:pt x="2789389" y="476924"/>
                      <a:pt x="2789706" y="475815"/>
                      <a:pt x="2789684" y="474220"/>
                    </a:cubicBezTo>
                    <a:lnTo>
                      <a:pt x="2789684" y="341374"/>
                    </a:lnTo>
                    <a:lnTo>
                      <a:pt x="2699196" y="341374"/>
                    </a:lnTo>
                    <a:close/>
                    <a:moveTo>
                      <a:pt x="3070079" y="332699"/>
                    </a:moveTo>
                    <a:lnTo>
                      <a:pt x="3151517" y="332699"/>
                    </a:lnTo>
                    <a:lnTo>
                      <a:pt x="3151517" y="340843"/>
                    </a:lnTo>
                    <a:lnTo>
                      <a:pt x="3137040" y="340843"/>
                    </a:lnTo>
                    <a:lnTo>
                      <a:pt x="3137040" y="441284"/>
                    </a:lnTo>
                    <a:lnTo>
                      <a:pt x="3152965" y="438388"/>
                    </a:lnTo>
                    <a:lnTo>
                      <a:pt x="3153508" y="446170"/>
                    </a:lnTo>
                    <a:lnTo>
                      <a:pt x="3137040" y="449247"/>
                    </a:lnTo>
                    <a:lnTo>
                      <a:pt x="3137040" y="487251"/>
                    </a:lnTo>
                    <a:lnTo>
                      <a:pt x="3128534" y="487251"/>
                    </a:lnTo>
                    <a:lnTo>
                      <a:pt x="3128534" y="450875"/>
                    </a:lnTo>
                    <a:cubicBezTo>
                      <a:pt x="3117871" y="452866"/>
                      <a:pt x="3107616" y="454721"/>
                      <a:pt x="3097768" y="456440"/>
                    </a:cubicBezTo>
                    <a:cubicBezTo>
                      <a:pt x="3087920" y="458160"/>
                      <a:pt x="3078932" y="459743"/>
                      <a:pt x="3070802" y="461191"/>
                    </a:cubicBezTo>
                    <a:lnTo>
                      <a:pt x="3068812" y="452685"/>
                    </a:lnTo>
                    <a:lnTo>
                      <a:pt x="3083471" y="450332"/>
                    </a:lnTo>
                    <a:lnTo>
                      <a:pt x="3083471" y="340843"/>
                    </a:lnTo>
                    <a:lnTo>
                      <a:pt x="3070079" y="340843"/>
                    </a:lnTo>
                    <a:close/>
                    <a:moveTo>
                      <a:pt x="3989698" y="331986"/>
                    </a:moveTo>
                    <a:lnTo>
                      <a:pt x="4098646" y="331986"/>
                    </a:lnTo>
                    <a:lnTo>
                      <a:pt x="4098646" y="340107"/>
                    </a:lnTo>
                    <a:lnTo>
                      <a:pt x="3998204" y="340107"/>
                    </a:lnTo>
                    <a:lnTo>
                      <a:pt x="3998204" y="381381"/>
                    </a:lnTo>
                    <a:cubicBezTo>
                      <a:pt x="3998300" y="391916"/>
                      <a:pt x="3997788" y="403345"/>
                      <a:pt x="3996669" y="415668"/>
                    </a:cubicBezTo>
                    <a:cubicBezTo>
                      <a:pt x="3995551" y="427991"/>
                      <a:pt x="3993257" y="440263"/>
                      <a:pt x="3989786" y="452484"/>
                    </a:cubicBezTo>
                    <a:cubicBezTo>
                      <a:pt x="3986315" y="464704"/>
                      <a:pt x="3981098" y="475929"/>
                      <a:pt x="3974134" y="486158"/>
                    </a:cubicBezTo>
                    <a:cubicBezTo>
                      <a:pt x="3973320" y="485391"/>
                      <a:pt x="3972189" y="484579"/>
                      <a:pt x="3970741" y="483722"/>
                    </a:cubicBezTo>
                    <a:cubicBezTo>
                      <a:pt x="3969293" y="482865"/>
                      <a:pt x="3968072" y="482234"/>
                      <a:pt x="3967076" y="481828"/>
                    </a:cubicBezTo>
                    <a:cubicBezTo>
                      <a:pt x="3973851" y="471795"/>
                      <a:pt x="3978862" y="460929"/>
                      <a:pt x="3982111" y="449229"/>
                    </a:cubicBezTo>
                    <a:cubicBezTo>
                      <a:pt x="3985360" y="437529"/>
                      <a:pt x="3987462" y="425819"/>
                      <a:pt x="3988418" y="414099"/>
                    </a:cubicBezTo>
                    <a:cubicBezTo>
                      <a:pt x="3989374" y="402379"/>
                      <a:pt x="3989801" y="391473"/>
                      <a:pt x="3989698" y="381381"/>
                    </a:cubicBezTo>
                    <a:close/>
                    <a:moveTo>
                      <a:pt x="1781748" y="331624"/>
                    </a:moveTo>
                    <a:lnTo>
                      <a:pt x="1930306" y="331624"/>
                    </a:lnTo>
                    <a:lnTo>
                      <a:pt x="1930306" y="487240"/>
                    </a:lnTo>
                    <a:lnTo>
                      <a:pt x="1921461" y="487240"/>
                    </a:lnTo>
                    <a:lnTo>
                      <a:pt x="1921461" y="477467"/>
                    </a:lnTo>
                    <a:lnTo>
                      <a:pt x="1790412" y="477467"/>
                    </a:lnTo>
                    <a:lnTo>
                      <a:pt x="1790412" y="487240"/>
                    </a:lnTo>
                    <a:lnTo>
                      <a:pt x="1781748" y="487240"/>
                    </a:lnTo>
                    <a:close/>
                    <a:moveTo>
                      <a:pt x="3730266" y="331251"/>
                    </a:moveTo>
                    <a:cubicBezTo>
                      <a:pt x="3737200" y="333615"/>
                      <a:pt x="3744235" y="336488"/>
                      <a:pt x="3751372" y="339870"/>
                    </a:cubicBezTo>
                    <a:cubicBezTo>
                      <a:pt x="3758510" y="343252"/>
                      <a:pt x="3764323" y="346532"/>
                      <a:pt x="3768814" y="349710"/>
                    </a:cubicBezTo>
                    <a:lnTo>
                      <a:pt x="3764108" y="356949"/>
                    </a:lnTo>
                    <a:cubicBezTo>
                      <a:pt x="3759708" y="353590"/>
                      <a:pt x="3753940" y="350129"/>
                      <a:pt x="3746802" y="346566"/>
                    </a:cubicBezTo>
                    <a:cubicBezTo>
                      <a:pt x="3739665" y="343003"/>
                      <a:pt x="3732585" y="339949"/>
                      <a:pt x="3725560" y="337404"/>
                    </a:cubicBezTo>
                    <a:close/>
                    <a:moveTo>
                      <a:pt x="2659562" y="330357"/>
                    </a:moveTo>
                    <a:cubicBezTo>
                      <a:pt x="2664712" y="334573"/>
                      <a:pt x="2669836" y="339154"/>
                      <a:pt x="2674935" y="344100"/>
                    </a:cubicBezTo>
                    <a:cubicBezTo>
                      <a:pt x="2680034" y="349046"/>
                      <a:pt x="2684074" y="353452"/>
                      <a:pt x="2687053" y="357317"/>
                    </a:cubicBezTo>
                    <a:lnTo>
                      <a:pt x="2681258" y="363654"/>
                    </a:lnTo>
                    <a:cubicBezTo>
                      <a:pt x="2678292" y="359772"/>
                      <a:pt x="2674286" y="355267"/>
                      <a:pt x="2669238" y="350140"/>
                    </a:cubicBezTo>
                    <a:cubicBezTo>
                      <a:pt x="2664190" y="345014"/>
                      <a:pt x="2659095" y="340287"/>
                      <a:pt x="2653952" y="335960"/>
                    </a:cubicBezTo>
                    <a:close/>
                    <a:moveTo>
                      <a:pt x="3412579" y="328717"/>
                    </a:moveTo>
                    <a:cubicBezTo>
                      <a:pt x="3417265" y="332944"/>
                      <a:pt x="3421963" y="337521"/>
                      <a:pt x="3426672" y="342449"/>
                    </a:cubicBezTo>
                    <a:cubicBezTo>
                      <a:pt x="3431381" y="347377"/>
                      <a:pt x="3435129" y="351727"/>
                      <a:pt x="3437915" y="355502"/>
                    </a:cubicBezTo>
                    <a:lnTo>
                      <a:pt x="3431762" y="360569"/>
                    </a:lnTo>
                    <a:cubicBezTo>
                      <a:pt x="3428987" y="356689"/>
                      <a:pt x="3425262" y="352187"/>
                      <a:pt x="3420587" y="347064"/>
                    </a:cubicBezTo>
                    <a:cubicBezTo>
                      <a:pt x="3415912" y="341940"/>
                      <a:pt x="3411191" y="337212"/>
                      <a:pt x="3406425" y="332880"/>
                    </a:cubicBezTo>
                    <a:close/>
                    <a:moveTo>
                      <a:pt x="3949884" y="326014"/>
                    </a:moveTo>
                    <a:cubicBezTo>
                      <a:pt x="3955162" y="329135"/>
                      <a:pt x="3960667" y="332570"/>
                      <a:pt x="3966398" y="336319"/>
                    </a:cubicBezTo>
                    <a:cubicBezTo>
                      <a:pt x="3972129" y="340068"/>
                      <a:pt x="3976819" y="343324"/>
                      <a:pt x="3980468" y="346085"/>
                    </a:cubicBezTo>
                    <a:lnTo>
                      <a:pt x="3975220" y="353150"/>
                    </a:lnTo>
                    <a:cubicBezTo>
                      <a:pt x="3971578" y="350119"/>
                      <a:pt x="3966918" y="346627"/>
                      <a:pt x="3961240" y="342673"/>
                    </a:cubicBezTo>
                    <a:cubicBezTo>
                      <a:pt x="3955562" y="338718"/>
                      <a:pt x="3950088" y="335096"/>
                      <a:pt x="3944816" y="331805"/>
                    </a:cubicBezTo>
                    <a:close/>
                    <a:moveTo>
                      <a:pt x="2253548" y="326003"/>
                    </a:moveTo>
                    <a:cubicBezTo>
                      <a:pt x="2257447" y="330787"/>
                      <a:pt x="2261096" y="335968"/>
                      <a:pt x="2264497" y="341544"/>
                    </a:cubicBezTo>
                    <a:cubicBezTo>
                      <a:pt x="2267898" y="347120"/>
                      <a:pt x="2270462" y="352074"/>
                      <a:pt x="2272189" y="356406"/>
                    </a:cubicBezTo>
                    <a:lnTo>
                      <a:pt x="2264588" y="360750"/>
                    </a:lnTo>
                    <a:cubicBezTo>
                      <a:pt x="2262861" y="356248"/>
                      <a:pt x="2260342" y="351181"/>
                      <a:pt x="2257032" y="345548"/>
                    </a:cubicBezTo>
                    <a:cubicBezTo>
                      <a:pt x="2253722" y="339915"/>
                      <a:pt x="2250208" y="334667"/>
                      <a:pt x="2246490" y="329803"/>
                    </a:cubicBezTo>
                    <a:close/>
                    <a:moveTo>
                      <a:pt x="481898" y="326003"/>
                    </a:moveTo>
                    <a:cubicBezTo>
                      <a:pt x="485797" y="330787"/>
                      <a:pt x="489446" y="335968"/>
                      <a:pt x="492847" y="341544"/>
                    </a:cubicBezTo>
                    <a:cubicBezTo>
                      <a:pt x="496248" y="347120"/>
                      <a:pt x="498812" y="352074"/>
                      <a:pt x="500539" y="356406"/>
                    </a:cubicBezTo>
                    <a:lnTo>
                      <a:pt x="492938" y="360750"/>
                    </a:lnTo>
                    <a:cubicBezTo>
                      <a:pt x="491211" y="356248"/>
                      <a:pt x="488692" y="351181"/>
                      <a:pt x="485382" y="345548"/>
                    </a:cubicBezTo>
                    <a:cubicBezTo>
                      <a:pt x="482072" y="339915"/>
                      <a:pt x="478558" y="334667"/>
                      <a:pt x="474840" y="329803"/>
                    </a:cubicBezTo>
                    <a:close/>
                    <a:moveTo>
                      <a:pt x="3651742" y="325641"/>
                    </a:moveTo>
                    <a:lnTo>
                      <a:pt x="3658800" y="332699"/>
                    </a:lnTo>
                    <a:cubicBezTo>
                      <a:pt x="3651870" y="334146"/>
                      <a:pt x="3644058" y="335504"/>
                      <a:pt x="3635364" y="336771"/>
                    </a:cubicBezTo>
                    <a:cubicBezTo>
                      <a:pt x="3626669" y="338037"/>
                      <a:pt x="3617410" y="339214"/>
                      <a:pt x="3607584" y="340300"/>
                    </a:cubicBezTo>
                    <a:cubicBezTo>
                      <a:pt x="3607218" y="343757"/>
                      <a:pt x="3606819" y="347384"/>
                      <a:pt x="3606385" y="351181"/>
                    </a:cubicBezTo>
                    <a:cubicBezTo>
                      <a:pt x="3605952" y="354977"/>
                      <a:pt x="3605506" y="358831"/>
                      <a:pt x="3605050" y="362741"/>
                    </a:cubicBezTo>
                    <a:lnTo>
                      <a:pt x="3670020" y="362741"/>
                    </a:lnTo>
                    <a:lnTo>
                      <a:pt x="3670020" y="370884"/>
                    </a:lnTo>
                    <a:lnTo>
                      <a:pt x="3603964" y="370884"/>
                    </a:lnTo>
                    <a:cubicBezTo>
                      <a:pt x="3603504" y="374704"/>
                      <a:pt x="3603022" y="378376"/>
                      <a:pt x="3602516" y="381901"/>
                    </a:cubicBezTo>
                    <a:cubicBezTo>
                      <a:pt x="3602012" y="385427"/>
                      <a:pt x="3601529" y="388692"/>
                      <a:pt x="3601069" y="391697"/>
                    </a:cubicBezTo>
                    <a:lnTo>
                      <a:pt x="3654276" y="391697"/>
                    </a:lnTo>
                    <a:lnTo>
                      <a:pt x="3654276" y="453590"/>
                    </a:lnTo>
                    <a:lnTo>
                      <a:pt x="3645408" y="453590"/>
                    </a:lnTo>
                    <a:lnTo>
                      <a:pt x="3645408" y="399840"/>
                    </a:lnTo>
                    <a:lnTo>
                      <a:pt x="3559988" y="399840"/>
                    </a:lnTo>
                    <a:lnTo>
                      <a:pt x="3559988" y="453228"/>
                    </a:lnTo>
                    <a:lnTo>
                      <a:pt x="3551301" y="453228"/>
                    </a:lnTo>
                    <a:lnTo>
                      <a:pt x="3551301" y="391697"/>
                    </a:lnTo>
                    <a:lnTo>
                      <a:pt x="3592563" y="391697"/>
                    </a:lnTo>
                    <a:cubicBezTo>
                      <a:pt x="3593027" y="388692"/>
                      <a:pt x="3593502" y="385427"/>
                      <a:pt x="3593988" y="381901"/>
                    </a:cubicBezTo>
                    <a:cubicBezTo>
                      <a:pt x="3594475" y="378376"/>
                      <a:pt x="3594904" y="374704"/>
                      <a:pt x="3595278" y="370884"/>
                    </a:cubicBezTo>
                    <a:lnTo>
                      <a:pt x="3535375" y="370884"/>
                    </a:lnTo>
                    <a:lnTo>
                      <a:pt x="3535375" y="362741"/>
                    </a:lnTo>
                    <a:lnTo>
                      <a:pt x="3596183" y="362741"/>
                    </a:lnTo>
                    <a:cubicBezTo>
                      <a:pt x="3596635" y="359008"/>
                      <a:pt x="3597042" y="355298"/>
                      <a:pt x="3597404" y="351611"/>
                    </a:cubicBezTo>
                    <a:cubicBezTo>
                      <a:pt x="3597766" y="347923"/>
                      <a:pt x="3598083" y="344394"/>
                      <a:pt x="3598354" y="341024"/>
                    </a:cubicBezTo>
                    <a:cubicBezTo>
                      <a:pt x="3587805" y="341932"/>
                      <a:pt x="3577142" y="342739"/>
                      <a:pt x="3566367" y="343444"/>
                    </a:cubicBezTo>
                    <a:cubicBezTo>
                      <a:pt x="3555591" y="344149"/>
                      <a:pt x="3545020" y="344730"/>
                      <a:pt x="3534651" y="345186"/>
                    </a:cubicBezTo>
                    <a:lnTo>
                      <a:pt x="3534651" y="387896"/>
                    </a:lnTo>
                    <a:cubicBezTo>
                      <a:pt x="3534732" y="397580"/>
                      <a:pt x="3534309" y="408153"/>
                      <a:pt x="3533384" y="419614"/>
                    </a:cubicBezTo>
                    <a:cubicBezTo>
                      <a:pt x="3532459" y="431074"/>
                      <a:pt x="3530549" y="442505"/>
                      <a:pt x="3527654" y="453905"/>
                    </a:cubicBezTo>
                    <a:cubicBezTo>
                      <a:pt x="3524758" y="465305"/>
                      <a:pt x="3520394" y="475757"/>
                      <a:pt x="3514563" y="485261"/>
                    </a:cubicBezTo>
                    <a:cubicBezTo>
                      <a:pt x="3513752" y="484571"/>
                      <a:pt x="3512614" y="483779"/>
                      <a:pt x="3511147" y="482885"/>
                    </a:cubicBezTo>
                    <a:cubicBezTo>
                      <a:pt x="3509680" y="481992"/>
                      <a:pt x="3508406" y="481336"/>
                      <a:pt x="3507324" y="480917"/>
                    </a:cubicBezTo>
                    <a:cubicBezTo>
                      <a:pt x="3512968" y="471618"/>
                      <a:pt x="3517142" y="461542"/>
                      <a:pt x="3519844" y="450688"/>
                    </a:cubicBezTo>
                    <a:cubicBezTo>
                      <a:pt x="3522547" y="439834"/>
                      <a:pt x="3524294" y="428980"/>
                      <a:pt x="3525086" y="418126"/>
                    </a:cubicBezTo>
                    <a:cubicBezTo>
                      <a:pt x="3525878" y="407272"/>
                      <a:pt x="3526232" y="397195"/>
                      <a:pt x="3526145" y="387896"/>
                    </a:cubicBezTo>
                    <a:lnTo>
                      <a:pt x="3526145" y="337947"/>
                    </a:lnTo>
                    <a:cubicBezTo>
                      <a:pt x="3540853" y="337343"/>
                      <a:pt x="3556078" y="336480"/>
                      <a:pt x="3571818" y="335360"/>
                    </a:cubicBezTo>
                    <a:cubicBezTo>
                      <a:pt x="3587558" y="334239"/>
                      <a:pt x="3602434" y="332867"/>
                      <a:pt x="3616445" y="331244"/>
                    </a:cubicBezTo>
                    <a:cubicBezTo>
                      <a:pt x="3630456" y="329621"/>
                      <a:pt x="3642222" y="327753"/>
                      <a:pt x="3651742" y="325641"/>
                    </a:cubicBezTo>
                    <a:close/>
                    <a:moveTo>
                      <a:pt x="673646" y="325641"/>
                    </a:moveTo>
                    <a:cubicBezTo>
                      <a:pt x="679679" y="328370"/>
                      <a:pt x="685937" y="331507"/>
                      <a:pt x="692422" y="335051"/>
                    </a:cubicBezTo>
                    <a:cubicBezTo>
                      <a:pt x="698907" y="338595"/>
                      <a:pt x="704171" y="341913"/>
                      <a:pt x="708212" y="345005"/>
                    </a:cubicBezTo>
                    <a:lnTo>
                      <a:pt x="703145" y="352244"/>
                    </a:lnTo>
                    <a:cubicBezTo>
                      <a:pt x="699133" y="349051"/>
                      <a:pt x="693945" y="345574"/>
                      <a:pt x="687581" y="341815"/>
                    </a:cubicBezTo>
                    <a:cubicBezTo>
                      <a:pt x="681217" y="338056"/>
                      <a:pt x="674943" y="334716"/>
                      <a:pt x="668760" y="331794"/>
                    </a:cubicBezTo>
                    <a:close/>
                    <a:moveTo>
                      <a:pt x="3376746" y="325460"/>
                    </a:moveTo>
                    <a:lnTo>
                      <a:pt x="3385251" y="325460"/>
                    </a:lnTo>
                    <a:cubicBezTo>
                      <a:pt x="3385259" y="332261"/>
                      <a:pt x="3385198" y="339153"/>
                      <a:pt x="3385070" y="346136"/>
                    </a:cubicBezTo>
                    <a:cubicBezTo>
                      <a:pt x="3384942" y="353119"/>
                      <a:pt x="3384701" y="360101"/>
                      <a:pt x="3384346" y="367084"/>
                    </a:cubicBezTo>
                    <a:lnTo>
                      <a:pt x="3450945" y="367084"/>
                    </a:lnTo>
                    <a:lnTo>
                      <a:pt x="3450945" y="375590"/>
                    </a:lnTo>
                    <a:lnTo>
                      <a:pt x="3383804" y="375590"/>
                    </a:lnTo>
                    <a:cubicBezTo>
                      <a:pt x="3382822" y="390474"/>
                      <a:pt x="3380824" y="404843"/>
                      <a:pt x="3377812" y="418695"/>
                    </a:cubicBezTo>
                    <a:cubicBezTo>
                      <a:pt x="3374798" y="432548"/>
                      <a:pt x="3370147" y="445254"/>
                      <a:pt x="3363856" y="456814"/>
                    </a:cubicBezTo>
                    <a:cubicBezTo>
                      <a:pt x="3357566" y="468374"/>
                      <a:pt x="3349013" y="478158"/>
                      <a:pt x="3338198" y="486166"/>
                    </a:cubicBezTo>
                    <a:cubicBezTo>
                      <a:pt x="3337425" y="485144"/>
                      <a:pt x="3336437" y="484111"/>
                      <a:pt x="3335234" y="483066"/>
                    </a:cubicBezTo>
                    <a:cubicBezTo>
                      <a:pt x="3334032" y="482022"/>
                      <a:pt x="3332908" y="481125"/>
                      <a:pt x="3331864" y="480374"/>
                    </a:cubicBezTo>
                    <a:cubicBezTo>
                      <a:pt x="3342206" y="472907"/>
                      <a:pt x="3350397" y="463691"/>
                      <a:pt x="3356436" y="452725"/>
                    </a:cubicBezTo>
                    <a:cubicBezTo>
                      <a:pt x="3362476" y="441760"/>
                      <a:pt x="3366926" y="429688"/>
                      <a:pt x="3369788" y="416510"/>
                    </a:cubicBezTo>
                    <a:cubicBezTo>
                      <a:pt x="3372650" y="403333"/>
                      <a:pt x="3374487" y="389692"/>
                      <a:pt x="3375298" y="375590"/>
                    </a:cubicBezTo>
                    <a:lnTo>
                      <a:pt x="3332406" y="375590"/>
                    </a:lnTo>
                    <a:lnTo>
                      <a:pt x="3332406" y="367084"/>
                    </a:lnTo>
                    <a:lnTo>
                      <a:pt x="3375840" y="367084"/>
                    </a:lnTo>
                    <a:cubicBezTo>
                      <a:pt x="3376195" y="360090"/>
                      <a:pt x="3376436" y="353085"/>
                      <a:pt x="3376565" y="346068"/>
                    </a:cubicBezTo>
                    <a:cubicBezTo>
                      <a:pt x="3376693" y="339052"/>
                      <a:pt x="3376753" y="332182"/>
                      <a:pt x="3376746" y="325460"/>
                    </a:cubicBezTo>
                    <a:close/>
                    <a:moveTo>
                      <a:pt x="2334444" y="324374"/>
                    </a:moveTo>
                    <a:lnTo>
                      <a:pt x="2343493" y="327993"/>
                    </a:lnTo>
                    <a:cubicBezTo>
                      <a:pt x="2340378" y="333811"/>
                      <a:pt x="2337015" y="339821"/>
                      <a:pt x="2333403" y="346023"/>
                    </a:cubicBezTo>
                    <a:cubicBezTo>
                      <a:pt x="2329791" y="352225"/>
                      <a:pt x="2326157" y="357918"/>
                      <a:pt x="2322500" y="363102"/>
                    </a:cubicBezTo>
                    <a:lnTo>
                      <a:pt x="2361952" y="363102"/>
                    </a:lnTo>
                    <a:lnTo>
                      <a:pt x="2361952" y="371789"/>
                    </a:lnTo>
                    <a:lnTo>
                      <a:pt x="2298792" y="371789"/>
                    </a:lnTo>
                    <a:lnTo>
                      <a:pt x="2298792" y="393506"/>
                    </a:lnTo>
                    <a:cubicBezTo>
                      <a:pt x="2298796" y="395870"/>
                      <a:pt x="2298743" y="398336"/>
                      <a:pt x="2298634" y="400904"/>
                    </a:cubicBezTo>
                    <a:cubicBezTo>
                      <a:pt x="2298524" y="403471"/>
                      <a:pt x="2298336" y="406073"/>
                      <a:pt x="2298068" y="408708"/>
                    </a:cubicBezTo>
                    <a:lnTo>
                      <a:pt x="2371906" y="408708"/>
                    </a:lnTo>
                    <a:lnTo>
                      <a:pt x="2371906" y="417214"/>
                    </a:lnTo>
                    <a:lnTo>
                      <a:pt x="2302050" y="417214"/>
                    </a:lnTo>
                    <a:cubicBezTo>
                      <a:pt x="2308764" y="432175"/>
                      <a:pt x="2318364" y="444918"/>
                      <a:pt x="2330847" y="455445"/>
                    </a:cubicBezTo>
                    <a:cubicBezTo>
                      <a:pt x="2343331" y="465972"/>
                      <a:pt x="2358042" y="473558"/>
                      <a:pt x="2374982" y="478203"/>
                    </a:cubicBezTo>
                    <a:cubicBezTo>
                      <a:pt x="2374032" y="479168"/>
                      <a:pt x="2372992" y="480404"/>
                      <a:pt x="2371860" y="481913"/>
                    </a:cubicBezTo>
                    <a:cubicBezTo>
                      <a:pt x="2370730" y="483421"/>
                      <a:pt x="2369779" y="484838"/>
                      <a:pt x="2369010" y="486166"/>
                    </a:cubicBezTo>
                    <a:cubicBezTo>
                      <a:pt x="2352278" y="480929"/>
                      <a:pt x="2337649" y="472853"/>
                      <a:pt x="2325124" y="461937"/>
                    </a:cubicBezTo>
                    <a:cubicBezTo>
                      <a:pt x="2312599" y="451022"/>
                      <a:pt x="2302675" y="437743"/>
                      <a:pt x="2295353" y="422100"/>
                    </a:cubicBezTo>
                    <a:cubicBezTo>
                      <a:pt x="2293368" y="429677"/>
                      <a:pt x="2289697" y="437267"/>
                      <a:pt x="2284341" y="444870"/>
                    </a:cubicBezTo>
                    <a:cubicBezTo>
                      <a:pt x="2278984" y="452473"/>
                      <a:pt x="2271184" y="459875"/>
                      <a:pt x="2260941" y="467076"/>
                    </a:cubicBezTo>
                    <a:cubicBezTo>
                      <a:pt x="2250698" y="474277"/>
                      <a:pt x="2237255" y="481062"/>
                      <a:pt x="2220611" y="487432"/>
                    </a:cubicBezTo>
                    <a:cubicBezTo>
                      <a:pt x="2219936" y="486290"/>
                      <a:pt x="2219024" y="485000"/>
                      <a:pt x="2217874" y="483564"/>
                    </a:cubicBezTo>
                    <a:cubicBezTo>
                      <a:pt x="2216724" y="482128"/>
                      <a:pt x="2215585" y="480883"/>
                      <a:pt x="2214458" y="479831"/>
                    </a:cubicBezTo>
                    <a:cubicBezTo>
                      <a:pt x="2231326" y="473639"/>
                      <a:pt x="2244783" y="467061"/>
                      <a:pt x="2254828" y="460098"/>
                    </a:cubicBezTo>
                    <a:cubicBezTo>
                      <a:pt x="2264874" y="453135"/>
                      <a:pt x="2272365" y="446021"/>
                      <a:pt x="2277303" y="438757"/>
                    </a:cubicBezTo>
                    <a:cubicBezTo>
                      <a:pt x="2282241" y="431492"/>
                      <a:pt x="2285483" y="424311"/>
                      <a:pt x="2287029" y="417214"/>
                    </a:cubicBezTo>
                    <a:lnTo>
                      <a:pt x="2216991" y="417214"/>
                    </a:lnTo>
                    <a:lnTo>
                      <a:pt x="2216991" y="408708"/>
                    </a:lnTo>
                    <a:lnTo>
                      <a:pt x="2288657" y="408708"/>
                    </a:lnTo>
                    <a:cubicBezTo>
                      <a:pt x="2289012" y="406065"/>
                      <a:pt x="2289253" y="403434"/>
                      <a:pt x="2289381" y="400813"/>
                    </a:cubicBezTo>
                    <a:cubicBezTo>
                      <a:pt x="2289509" y="398193"/>
                      <a:pt x="2289570" y="395697"/>
                      <a:pt x="2289562" y="393325"/>
                    </a:cubicBezTo>
                    <a:lnTo>
                      <a:pt x="2289562" y="371789"/>
                    </a:lnTo>
                    <a:lnTo>
                      <a:pt x="2227126" y="371789"/>
                    </a:lnTo>
                    <a:lnTo>
                      <a:pt x="2227126" y="363102"/>
                    </a:lnTo>
                    <a:lnTo>
                      <a:pt x="2313089" y="363102"/>
                    </a:lnTo>
                    <a:cubicBezTo>
                      <a:pt x="2316999" y="357462"/>
                      <a:pt x="2320897" y="351098"/>
                      <a:pt x="2324785" y="344010"/>
                    </a:cubicBezTo>
                    <a:cubicBezTo>
                      <a:pt x="2328672" y="336921"/>
                      <a:pt x="2331892" y="330376"/>
                      <a:pt x="2334444" y="324374"/>
                    </a:cubicBezTo>
                    <a:close/>
                    <a:moveTo>
                      <a:pt x="562794" y="324374"/>
                    </a:moveTo>
                    <a:lnTo>
                      <a:pt x="571843" y="327993"/>
                    </a:lnTo>
                    <a:cubicBezTo>
                      <a:pt x="568729" y="333811"/>
                      <a:pt x="565365" y="339821"/>
                      <a:pt x="561754" y="346023"/>
                    </a:cubicBezTo>
                    <a:cubicBezTo>
                      <a:pt x="558142" y="352225"/>
                      <a:pt x="554507" y="357918"/>
                      <a:pt x="550850" y="363102"/>
                    </a:cubicBezTo>
                    <a:lnTo>
                      <a:pt x="590302" y="363102"/>
                    </a:lnTo>
                    <a:lnTo>
                      <a:pt x="590302" y="371789"/>
                    </a:lnTo>
                    <a:lnTo>
                      <a:pt x="527142" y="371789"/>
                    </a:lnTo>
                    <a:lnTo>
                      <a:pt x="527142" y="393506"/>
                    </a:lnTo>
                    <a:cubicBezTo>
                      <a:pt x="527146" y="395870"/>
                      <a:pt x="527093" y="398336"/>
                      <a:pt x="526984" y="400904"/>
                    </a:cubicBezTo>
                    <a:cubicBezTo>
                      <a:pt x="526874" y="403471"/>
                      <a:pt x="526686" y="406073"/>
                      <a:pt x="526418" y="408708"/>
                    </a:cubicBezTo>
                    <a:lnTo>
                      <a:pt x="600256" y="408708"/>
                    </a:lnTo>
                    <a:lnTo>
                      <a:pt x="600256" y="417214"/>
                    </a:lnTo>
                    <a:lnTo>
                      <a:pt x="530400" y="417214"/>
                    </a:lnTo>
                    <a:cubicBezTo>
                      <a:pt x="537115" y="432175"/>
                      <a:pt x="546714" y="444918"/>
                      <a:pt x="559197" y="455445"/>
                    </a:cubicBezTo>
                    <a:cubicBezTo>
                      <a:pt x="571681" y="465972"/>
                      <a:pt x="586393" y="473558"/>
                      <a:pt x="603333" y="478203"/>
                    </a:cubicBezTo>
                    <a:cubicBezTo>
                      <a:pt x="602382" y="479168"/>
                      <a:pt x="601342" y="480404"/>
                      <a:pt x="600211" y="481913"/>
                    </a:cubicBezTo>
                    <a:cubicBezTo>
                      <a:pt x="599080" y="483421"/>
                      <a:pt x="598130" y="484838"/>
                      <a:pt x="597360" y="486166"/>
                    </a:cubicBezTo>
                    <a:cubicBezTo>
                      <a:pt x="580628" y="480929"/>
                      <a:pt x="565999" y="472853"/>
                      <a:pt x="553474" y="461937"/>
                    </a:cubicBezTo>
                    <a:cubicBezTo>
                      <a:pt x="540949" y="451022"/>
                      <a:pt x="531025" y="437743"/>
                      <a:pt x="523704" y="422100"/>
                    </a:cubicBezTo>
                    <a:cubicBezTo>
                      <a:pt x="521718" y="429677"/>
                      <a:pt x="518048" y="437267"/>
                      <a:pt x="512691" y="444870"/>
                    </a:cubicBezTo>
                    <a:cubicBezTo>
                      <a:pt x="507334" y="452473"/>
                      <a:pt x="499534" y="459875"/>
                      <a:pt x="489291" y="467076"/>
                    </a:cubicBezTo>
                    <a:cubicBezTo>
                      <a:pt x="479049" y="474277"/>
                      <a:pt x="465605" y="481062"/>
                      <a:pt x="448961" y="487432"/>
                    </a:cubicBezTo>
                    <a:cubicBezTo>
                      <a:pt x="448286" y="486290"/>
                      <a:pt x="447374" y="485000"/>
                      <a:pt x="446224" y="483564"/>
                    </a:cubicBezTo>
                    <a:cubicBezTo>
                      <a:pt x="445074" y="482128"/>
                      <a:pt x="443935" y="480883"/>
                      <a:pt x="442808" y="479831"/>
                    </a:cubicBezTo>
                    <a:cubicBezTo>
                      <a:pt x="459676" y="473639"/>
                      <a:pt x="473133" y="467061"/>
                      <a:pt x="483179" y="460098"/>
                    </a:cubicBezTo>
                    <a:cubicBezTo>
                      <a:pt x="493224" y="453135"/>
                      <a:pt x="500715" y="446021"/>
                      <a:pt x="505653" y="438757"/>
                    </a:cubicBezTo>
                    <a:cubicBezTo>
                      <a:pt x="510591" y="431492"/>
                      <a:pt x="513833" y="424311"/>
                      <a:pt x="515379" y="417214"/>
                    </a:cubicBezTo>
                    <a:lnTo>
                      <a:pt x="445341" y="417214"/>
                    </a:lnTo>
                    <a:lnTo>
                      <a:pt x="445341" y="408708"/>
                    </a:lnTo>
                    <a:lnTo>
                      <a:pt x="517007" y="408708"/>
                    </a:lnTo>
                    <a:cubicBezTo>
                      <a:pt x="517362" y="406065"/>
                      <a:pt x="517603" y="403434"/>
                      <a:pt x="517731" y="400813"/>
                    </a:cubicBezTo>
                    <a:cubicBezTo>
                      <a:pt x="517860" y="398193"/>
                      <a:pt x="517920" y="395697"/>
                      <a:pt x="517912" y="393325"/>
                    </a:cubicBezTo>
                    <a:lnTo>
                      <a:pt x="517912" y="371789"/>
                    </a:lnTo>
                    <a:lnTo>
                      <a:pt x="455476" y="371789"/>
                    </a:lnTo>
                    <a:lnTo>
                      <a:pt x="455476" y="363102"/>
                    </a:lnTo>
                    <a:lnTo>
                      <a:pt x="541439" y="363102"/>
                    </a:lnTo>
                    <a:cubicBezTo>
                      <a:pt x="545349" y="357462"/>
                      <a:pt x="549247" y="351098"/>
                      <a:pt x="553135" y="344010"/>
                    </a:cubicBezTo>
                    <a:cubicBezTo>
                      <a:pt x="557022" y="336921"/>
                      <a:pt x="560242" y="330376"/>
                      <a:pt x="562794" y="324374"/>
                    </a:cubicBezTo>
                    <a:close/>
                    <a:moveTo>
                      <a:pt x="2439934" y="324012"/>
                    </a:moveTo>
                    <a:lnTo>
                      <a:pt x="2447534" y="325822"/>
                    </a:lnTo>
                    <a:cubicBezTo>
                      <a:pt x="2446716" y="329268"/>
                      <a:pt x="2445774" y="332691"/>
                      <a:pt x="2444706" y="336092"/>
                    </a:cubicBezTo>
                    <a:cubicBezTo>
                      <a:pt x="2443640" y="339493"/>
                      <a:pt x="2442471" y="342826"/>
                      <a:pt x="2441200" y="346091"/>
                    </a:cubicBezTo>
                    <a:lnTo>
                      <a:pt x="2473414" y="346091"/>
                    </a:lnTo>
                    <a:lnTo>
                      <a:pt x="2473414" y="354054"/>
                    </a:lnTo>
                    <a:lnTo>
                      <a:pt x="2438124" y="354054"/>
                    </a:lnTo>
                    <a:cubicBezTo>
                      <a:pt x="2436318" y="358231"/>
                      <a:pt x="2434410" y="362183"/>
                      <a:pt x="2432400" y="365908"/>
                    </a:cubicBezTo>
                    <a:cubicBezTo>
                      <a:pt x="2430391" y="369633"/>
                      <a:pt x="2428256" y="373041"/>
                      <a:pt x="2425998" y="376133"/>
                    </a:cubicBezTo>
                    <a:cubicBezTo>
                      <a:pt x="2425580" y="375235"/>
                      <a:pt x="2424878" y="374089"/>
                      <a:pt x="2423894" y="372694"/>
                    </a:cubicBezTo>
                    <a:cubicBezTo>
                      <a:pt x="2422910" y="371299"/>
                      <a:pt x="2421983" y="370153"/>
                      <a:pt x="2421112" y="369256"/>
                    </a:cubicBezTo>
                    <a:cubicBezTo>
                      <a:pt x="2425369" y="363457"/>
                      <a:pt x="2429071" y="356640"/>
                      <a:pt x="2432220" y="348805"/>
                    </a:cubicBezTo>
                    <a:cubicBezTo>
                      <a:pt x="2435368" y="340971"/>
                      <a:pt x="2437939" y="332706"/>
                      <a:pt x="2439934" y="324012"/>
                    </a:cubicBezTo>
                    <a:close/>
                    <a:moveTo>
                      <a:pt x="3332226" y="323831"/>
                    </a:moveTo>
                    <a:lnTo>
                      <a:pt x="3340550" y="326365"/>
                    </a:lnTo>
                    <a:cubicBezTo>
                      <a:pt x="3337829" y="333619"/>
                      <a:pt x="3334812" y="340782"/>
                      <a:pt x="3331502" y="347855"/>
                    </a:cubicBezTo>
                    <a:cubicBezTo>
                      <a:pt x="3328192" y="354928"/>
                      <a:pt x="3324632" y="361821"/>
                      <a:pt x="3320824" y="368532"/>
                    </a:cubicBezTo>
                    <a:lnTo>
                      <a:pt x="3320824" y="487432"/>
                    </a:lnTo>
                    <a:lnTo>
                      <a:pt x="3312500" y="487432"/>
                    </a:lnTo>
                    <a:lnTo>
                      <a:pt x="3312500" y="381924"/>
                    </a:lnTo>
                    <a:cubicBezTo>
                      <a:pt x="3309585" y="386448"/>
                      <a:pt x="3306546" y="390746"/>
                      <a:pt x="3303383" y="394818"/>
                    </a:cubicBezTo>
                    <a:cubicBezTo>
                      <a:pt x="3300220" y="398890"/>
                      <a:pt x="3297045" y="402736"/>
                      <a:pt x="3293859" y="406356"/>
                    </a:cubicBezTo>
                    <a:cubicBezTo>
                      <a:pt x="3293346" y="405270"/>
                      <a:pt x="3292562" y="403912"/>
                      <a:pt x="3291506" y="402284"/>
                    </a:cubicBezTo>
                    <a:cubicBezTo>
                      <a:pt x="3290451" y="400655"/>
                      <a:pt x="3289486" y="399297"/>
                      <a:pt x="3288611" y="398212"/>
                    </a:cubicBezTo>
                    <a:cubicBezTo>
                      <a:pt x="3297407" y="388891"/>
                      <a:pt x="3305604" y="377761"/>
                      <a:pt x="3313201" y="364822"/>
                    </a:cubicBezTo>
                    <a:cubicBezTo>
                      <a:pt x="3320798" y="351882"/>
                      <a:pt x="3327140" y="338218"/>
                      <a:pt x="3332226" y="323831"/>
                    </a:cubicBezTo>
                    <a:close/>
                    <a:moveTo>
                      <a:pt x="32528" y="323831"/>
                    </a:moveTo>
                    <a:lnTo>
                      <a:pt x="41034" y="323831"/>
                    </a:lnTo>
                    <a:lnTo>
                      <a:pt x="41034" y="360388"/>
                    </a:lnTo>
                    <a:lnTo>
                      <a:pt x="66551" y="360388"/>
                    </a:lnTo>
                    <a:lnTo>
                      <a:pt x="66551" y="368532"/>
                    </a:lnTo>
                    <a:lnTo>
                      <a:pt x="41034" y="368532"/>
                    </a:lnTo>
                    <a:lnTo>
                      <a:pt x="41034" y="411242"/>
                    </a:lnTo>
                    <a:cubicBezTo>
                      <a:pt x="45125" y="410160"/>
                      <a:pt x="49294" y="409066"/>
                      <a:pt x="53544" y="407962"/>
                    </a:cubicBezTo>
                    <a:cubicBezTo>
                      <a:pt x="57793" y="406857"/>
                      <a:pt x="62008" y="405718"/>
                      <a:pt x="66189" y="404546"/>
                    </a:cubicBezTo>
                    <a:lnTo>
                      <a:pt x="67456" y="412509"/>
                    </a:lnTo>
                    <a:cubicBezTo>
                      <a:pt x="58558" y="415042"/>
                      <a:pt x="49751" y="417395"/>
                      <a:pt x="41034" y="419567"/>
                    </a:cubicBezTo>
                    <a:lnTo>
                      <a:pt x="41034" y="474583"/>
                    </a:lnTo>
                    <a:cubicBezTo>
                      <a:pt x="41037" y="477611"/>
                      <a:pt x="40578" y="479880"/>
                      <a:pt x="39654" y="481392"/>
                    </a:cubicBezTo>
                    <a:cubicBezTo>
                      <a:pt x="38730" y="482904"/>
                      <a:pt x="37320" y="483952"/>
                      <a:pt x="35424" y="484537"/>
                    </a:cubicBezTo>
                    <a:cubicBezTo>
                      <a:pt x="33486" y="485325"/>
                      <a:pt x="30665" y="485830"/>
                      <a:pt x="26963" y="486052"/>
                    </a:cubicBezTo>
                    <a:cubicBezTo>
                      <a:pt x="23260" y="486275"/>
                      <a:pt x="18359" y="486373"/>
                      <a:pt x="12259" y="486346"/>
                    </a:cubicBezTo>
                    <a:cubicBezTo>
                      <a:pt x="12048" y="485129"/>
                      <a:pt x="11655" y="483764"/>
                      <a:pt x="11082" y="482252"/>
                    </a:cubicBezTo>
                    <a:cubicBezTo>
                      <a:pt x="10509" y="480740"/>
                      <a:pt x="9936" y="479330"/>
                      <a:pt x="9363" y="478022"/>
                    </a:cubicBezTo>
                    <a:cubicBezTo>
                      <a:pt x="14159" y="478188"/>
                      <a:pt x="18321" y="478263"/>
                      <a:pt x="21850" y="478248"/>
                    </a:cubicBezTo>
                    <a:cubicBezTo>
                      <a:pt x="25379" y="478233"/>
                      <a:pt x="27732" y="478218"/>
                      <a:pt x="28908" y="478203"/>
                    </a:cubicBezTo>
                    <a:cubicBezTo>
                      <a:pt x="30168" y="478218"/>
                      <a:pt x="31088" y="477961"/>
                      <a:pt x="31668" y="477433"/>
                    </a:cubicBezTo>
                    <a:cubicBezTo>
                      <a:pt x="32249" y="476906"/>
                      <a:pt x="32535" y="476016"/>
                      <a:pt x="32528" y="474764"/>
                    </a:cubicBezTo>
                    <a:lnTo>
                      <a:pt x="32528" y="421919"/>
                    </a:lnTo>
                    <a:cubicBezTo>
                      <a:pt x="27536" y="423277"/>
                      <a:pt x="22725" y="424544"/>
                      <a:pt x="18095" y="425720"/>
                    </a:cubicBezTo>
                    <a:cubicBezTo>
                      <a:pt x="13465" y="426896"/>
                      <a:pt x="9107" y="427982"/>
                      <a:pt x="5020" y="428977"/>
                    </a:cubicBezTo>
                    <a:lnTo>
                      <a:pt x="2124" y="420291"/>
                    </a:lnTo>
                    <a:cubicBezTo>
                      <a:pt x="6320" y="419465"/>
                      <a:pt x="11003" y="418447"/>
                      <a:pt x="16172" y="417237"/>
                    </a:cubicBezTo>
                    <a:cubicBezTo>
                      <a:pt x="21341" y="416026"/>
                      <a:pt x="26793" y="414692"/>
                      <a:pt x="32528" y="413233"/>
                    </a:cubicBezTo>
                    <a:lnTo>
                      <a:pt x="32528" y="368532"/>
                    </a:lnTo>
                    <a:lnTo>
                      <a:pt x="4296" y="368532"/>
                    </a:lnTo>
                    <a:lnTo>
                      <a:pt x="4296" y="360388"/>
                    </a:lnTo>
                    <a:lnTo>
                      <a:pt x="32528" y="360388"/>
                    </a:lnTo>
                    <a:close/>
                    <a:moveTo>
                      <a:pt x="3798494" y="323650"/>
                    </a:moveTo>
                    <a:lnTo>
                      <a:pt x="3806818" y="324917"/>
                    </a:lnTo>
                    <a:cubicBezTo>
                      <a:pt x="3805744" y="327469"/>
                      <a:pt x="3804545" y="330101"/>
                      <a:pt x="3803222" y="332812"/>
                    </a:cubicBezTo>
                    <a:cubicBezTo>
                      <a:pt x="3801898" y="335523"/>
                      <a:pt x="3800382" y="338200"/>
                      <a:pt x="3798674" y="340843"/>
                    </a:cubicBezTo>
                    <a:lnTo>
                      <a:pt x="3866540" y="340843"/>
                    </a:lnTo>
                    <a:lnTo>
                      <a:pt x="3867988" y="340481"/>
                    </a:lnTo>
                    <a:lnTo>
                      <a:pt x="3873960" y="342471"/>
                    </a:lnTo>
                    <a:cubicBezTo>
                      <a:pt x="3871400" y="347275"/>
                      <a:pt x="3868784" y="352010"/>
                      <a:pt x="3866110" y="356678"/>
                    </a:cubicBezTo>
                    <a:cubicBezTo>
                      <a:pt x="3863437" y="361346"/>
                      <a:pt x="3860866" y="365357"/>
                      <a:pt x="3858396" y="368713"/>
                    </a:cubicBezTo>
                    <a:lnTo>
                      <a:pt x="3850976" y="366179"/>
                    </a:lnTo>
                    <a:cubicBezTo>
                      <a:pt x="3852552" y="363781"/>
                      <a:pt x="3854287" y="361021"/>
                      <a:pt x="3856179" y="357899"/>
                    </a:cubicBezTo>
                    <a:cubicBezTo>
                      <a:pt x="3858072" y="354778"/>
                      <a:pt x="3859897" y="351565"/>
                      <a:pt x="3861654" y="348263"/>
                    </a:cubicBezTo>
                    <a:lnTo>
                      <a:pt x="3828535" y="348263"/>
                    </a:lnTo>
                    <a:cubicBezTo>
                      <a:pt x="3827989" y="350336"/>
                      <a:pt x="3827363" y="352342"/>
                      <a:pt x="3826658" y="354280"/>
                    </a:cubicBezTo>
                    <a:cubicBezTo>
                      <a:pt x="3825953" y="356218"/>
                      <a:pt x="3825191" y="358133"/>
                      <a:pt x="3824373" y="360026"/>
                    </a:cubicBezTo>
                    <a:cubicBezTo>
                      <a:pt x="3829896" y="368260"/>
                      <a:pt x="3837490" y="375364"/>
                      <a:pt x="3847153" y="381336"/>
                    </a:cubicBezTo>
                    <a:cubicBezTo>
                      <a:pt x="3856816" y="387308"/>
                      <a:pt x="3867442" y="391606"/>
                      <a:pt x="3879027" y="394230"/>
                    </a:cubicBezTo>
                    <a:cubicBezTo>
                      <a:pt x="3878100" y="395090"/>
                      <a:pt x="3877150" y="396176"/>
                      <a:pt x="3876177" y="397488"/>
                    </a:cubicBezTo>
                    <a:cubicBezTo>
                      <a:pt x="3875204" y="398800"/>
                      <a:pt x="3874345" y="400067"/>
                      <a:pt x="3873598" y="401288"/>
                    </a:cubicBezTo>
                    <a:cubicBezTo>
                      <a:pt x="3862876" y="398246"/>
                      <a:pt x="3852922" y="393789"/>
                      <a:pt x="3843737" y="387919"/>
                    </a:cubicBezTo>
                    <a:cubicBezTo>
                      <a:pt x="3834553" y="382048"/>
                      <a:pt x="3826952" y="375103"/>
                      <a:pt x="3820934" y="367084"/>
                    </a:cubicBezTo>
                    <a:cubicBezTo>
                      <a:pt x="3816674" y="374892"/>
                      <a:pt x="3810581" y="381762"/>
                      <a:pt x="3802656" y="387692"/>
                    </a:cubicBezTo>
                    <a:cubicBezTo>
                      <a:pt x="3794731" y="393623"/>
                      <a:pt x="3784476" y="398457"/>
                      <a:pt x="3771890" y="402193"/>
                    </a:cubicBezTo>
                    <a:cubicBezTo>
                      <a:pt x="3771396" y="401141"/>
                      <a:pt x="3770665" y="399987"/>
                      <a:pt x="3769696" y="398732"/>
                    </a:cubicBezTo>
                    <a:cubicBezTo>
                      <a:pt x="3768727" y="397476"/>
                      <a:pt x="3767769" y="396458"/>
                      <a:pt x="3766823" y="395678"/>
                    </a:cubicBezTo>
                    <a:cubicBezTo>
                      <a:pt x="3783307" y="391191"/>
                      <a:pt x="3795583" y="384782"/>
                      <a:pt x="3803652" y="376449"/>
                    </a:cubicBezTo>
                    <a:cubicBezTo>
                      <a:pt x="3811720" y="368117"/>
                      <a:pt x="3817119" y="358721"/>
                      <a:pt x="3819849" y="348263"/>
                    </a:cubicBezTo>
                    <a:lnTo>
                      <a:pt x="3793969" y="348263"/>
                    </a:lnTo>
                    <a:cubicBezTo>
                      <a:pt x="3791349" y="351897"/>
                      <a:pt x="3788446" y="355441"/>
                      <a:pt x="3785260" y="358895"/>
                    </a:cubicBezTo>
                    <a:cubicBezTo>
                      <a:pt x="3782074" y="362348"/>
                      <a:pt x="3778582" y="365621"/>
                      <a:pt x="3774786" y="368713"/>
                    </a:cubicBezTo>
                    <a:cubicBezTo>
                      <a:pt x="3774013" y="367683"/>
                      <a:pt x="3773025" y="366665"/>
                      <a:pt x="3771822" y="365659"/>
                    </a:cubicBezTo>
                    <a:cubicBezTo>
                      <a:pt x="3770620" y="364652"/>
                      <a:pt x="3769496" y="363860"/>
                      <a:pt x="3768452" y="363283"/>
                    </a:cubicBezTo>
                    <a:cubicBezTo>
                      <a:pt x="3775970" y="357436"/>
                      <a:pt x="3782244" y="350988"/>
                      <a:pt x="3787273" y="343942"/>
                    </a:cubicBezTo>
                    <a:cubicBezTo>
                      <a:pt x="3792303" y="336895"/>
                      <a:pt x="3796043" y="330131"/>
                      <a:pt x="3798494" y="323650"/>
                    </a:cubicBezTo>
                    <a:close/>
                    <a:moveTo>
                      <a:pt x="2908487" y="323650"/>
                    </a:moveTo>
                    <a:lnTo>
                      <a:pt x="2917174" y="323650"/>
                    </a:lnTo>
                    <a:lnTo>
                      <a:pt x="2917174" y="339033"/>
                    </a:lnTo>
                    <a:lnTo>
                      <a:pt x="2967666" y="339033"/>
                    </a:lnTo>
                    <a:lnTo>
                      <a:pt x="2967666" y="323650"/>
                    </a:lnTo>
                    <a:lnTo>
                      <a:pt x="2976172" y="323650"/>
                    </a:lnTo>
                    <a:lnTo>
                      <a:pt x="2976172" y="339033"/>
                    </a:lnTo>
                    <a:lnTo>
                      <a:pt x="3021054" y="339033"/>
                    </a:lnTo>
                    <a:lnTo>
                      <a:pt x="3021054" y="347177"/>
                    </a:lnTo>
                    <a:lnTo>
                      <a:pt x="2976172" y="347177"/>
                    </a:lnTo>
                    <a:lnTo>
                      <a:pt x="2976172" y="363102"/>
                    </a:lnTo>
                    <a:lnTo>
                      <a:pt x="2967666" y="363102"/>
                    </a:lnTo>
                    <a:lnTo>
                      <a:pt x="2967666" y="347177"/>
                    </a:lnTo>
                    <a:lnTo>
                      <a:pt x="2917174" y="347177"/>
                    </a:lnTo>
                    <a:lnTo>
                      <a:pt x="2917174" y="363645"/>
                    </a:lnTo>
                    <a:lnTo>
                      <a:pt x="2908487" y="363645"/>
                    </a:lnTo>
                    <a:lnTo>
                      <a:pt x="2908487" y="347177"/>
                    </a:lnTo>
                    <a:lnTo>
                      <a:pt x="2863605" y="347177"/>
                    </a:lnTo>
                    <a:lnTo>
                      <a:pt x="2863605" y="339033"/>
                    </a:lnTo>
                    <a:lnTo>
                      <a:pt x="2908487" y="339033"/>
                    </a:lnTo>
                    <a:close/>
                    <a:moveTo>
                      <a:pt x="2543632" y="323480"/>
                    </a:moveTo>
                    <a:lnTo>
                      <a:pt x="2551233" y="323480"/>
                    </a:lnTo>
                    <a:lnTo>
                      <a:pt x="2551233" y="339225"/>
                    </a:lnTo>
                    <a:lnTo>
                      <a:pt x="2576570" y="339225"/>
                    </a:lnTo>
                    <a:lnTo>
                      <a:pt x="2576570" y="364200"/>
                    </a:lnTo>
                    <a:lnTo>
                      <a:pt x="2586342" y="364200"/>
                    </a:lnTo>
                    <a:lnTo>
                      <a:pt x="2586342" y="371597"/>
                    </a:lnTo>
                    <a:lnTo>
                      <a:pt x="2576570" y="371597"/>
                    </a:lnTo>
                    <a:lnTo>
                      <a:pt x="2576570" y="396029"/>
                    </a:lnTo>
                    <a:lnTo>
                      <a:pt x="2551233" y="396029"/>
                    </a:lnTo>
                    <a:lnTo>
                      <a:pt x="2551233" y="412701"/>
                    </a:lnTo>
                    <a:lnTo>
                      <a:pt x="2577655" y="412701"/>
                    </a:lnTo>
                    <a:lnTo>
                      <a:pt x="2577655" y="420279"/>
                    </a:lnTo>
                    <a:lnTo>
                      <a:pt x="2551233" y="420279"/>
                    </a:lnTo>
                    <a:lnTo>
                      <a:pt x="2551233" y="438037"/>
                    </a:lnTo>
                    <a:lnTo>
                      <a:pt x="2581094" y="438037"/>
                    </a:lnTo>
                    <a:lnTo>
                      <a:pt x="2581094" y="445616"/>
                    </a:lnTo>
                    <a:lnTo>
                      <a:pt x="2551233" y="445616"/>
                    </a:lnTo>
                    <a:lnTo>
                      <a:pt x="2551233" y="470608"/>
                    </a:lnTo>
                    <a:lnTo>
                      <a:pt x="2543632" y="470608"/>
                    </a:lnTo>
                    <a:lnTo>
                      <a:pt x="2543632" y="445616"/>
                    </a:lnTo>
                    <a:lnTo>
                      <a:pt x="2513047" y="445616"/>
                    </a:lnTo>
                    <a:lnTo>
                      <a:pt x="2513047" y="438037"/>
                    </a:lnTo>
                    <a:lnTo>
                      <a:pt x="2543632" y="438037"/>
                    </a:lnTo>
                    <a:lnTo>
                      <a:pt x="2543632" y="420279"/>
                    </a:lnTo>
                    <a:lnTo>
                      <a:pt x="2518476" y="420279"/>
                    </a:lnTo>
                    <a:lnTo>
                      <a:pt x="2518476" y="412701"/>
                    </a:lnTo>
                    <a:lnTo>
                      <a:pt x="2543632" y="412701"/>
                    </a:lnTo>
                    <a:lnTo>
                      <a:pt x="2543632" y="396029"/>
                    </a:lnTo>
                    <a:lnTo>
                      <a:pt x="2520829" y="396029"/>
                    </a:lnTo>
                    <a:lnTo>
                      <a:pt x="2520829" y="388631"/>
                    </a:lnTo>
                    <a:lnTo>
                      <a:pt x="2543632" y="388631"/>
                    </a:lnTo>
                    <a:lnTo>
                      <a:pt x="2543632" y="371597"/>
                    </a:lnTo>
                    <a:lnTo>
                      <a:pt x="2513771" y="371597"/>
                    </a:lnTo>
                    <a:lnTo>
                      <a:pt x="2513771" y="364200"/>
                    </a:lnTo>
                    <a:lnTo>
                      <a:pt x="2543632" y="364200"/>
                    </a:lnTo>
                    <a:lnTo>
                      <a:pt x="2543632" y="346622"/>
                    </a:lnTo>
                    <a:lnTo>
                      <a:pt x="2520829" y="346622"/>
                    </a:lnTo>
                    <a:lnTo>
                      <a:pt x="2520829" y="339225"/>
                    </a:lnTo>
                    <a:lnTo>
                      <a:pt x="2543632" y="339225"/>
                    </a:lnTo>
                    <a:close/>
                    <a:moveTo>
                      <a:pt x="2035559" y="323480"/>
                    </a:moveTo>
                    <a:lnTo>
                      <a:pt x="2043341" y="326014"/>
                    </a:lnTo>
                    <a:cubicBezTo>
                      <a:pt x="2041984" y="328744"/>
                      <a:pt x="2040491" y="331473"/>
                      <a:pt x="2038862" y="334203"/>
                    </a:cubicBezTo>
                    <a:cubicBezTo>
                      <a:pt x="2037233" y="336933"/>
                      <a:pt x="2035469" y="339572"/>
                      <a:pt x="2033568" y="342121"/>
                    </a:cubicBezTo>
                    <a:lnTo>
                      <a:pt x="2145773" y="342121"/>
                    </a:lnTo>
                    <a:lnTo>
                      <a:pt x="2145773" y="349880"/>
                    </a:lnTo>
                    <a:lnTo>
                      <a:pt x="2027958" y="349880"/>
                    </a:lnTo>
                    <a:cubicBezTo>
                      <a:pt x="2023675" y="355241"/>
                      <a:pt x="2019166" y="360236"/>
                      <a:pt x="2014430" y="364865"/>
                    </a:cubicBezTo>
                    <a:cubicBezTo>
                      <a:pt x="2009695" y="369493"/>
                      <a:pt x="2004914" y="373671"/>
                      <a:pt x="2000088" y="377397"/>
                    </a:cubicBezTo>
                    <a:cubicBezTo>
                      <a:pt x="1999568" y="376408"/>
                      <a:pt x="1998753" y="375170"/>
                      <a:pt x="1997645" y="373683"/>
                    </a:cubicBezTo>
                    <a:cubicBezTo>
                      <a:pt x="1996536" y="372195"/>
                      <a:pt x="1995541" y="370959"/>
                      <a:pt x="1994659" y="369973"/>
                    </a:cubicBezTo>
                    <a:cubicBezTo>
                      <a:pt x="2002686" y="364352"/>
                      <a:pt x="2010339" y="357510"/>
                      <a:pt x="2017620" y="349445"/>
                    </a:cubicBezTo>
                    <a:cubicBezTo>
                      <a:pt x="2024900" y="341380"/>
                      <a:pt x="2030880" y="332725"/>
                      <a:pt x="2035559" y="323480"/>
                    </a:cubicBezTo>
                    <a:close/>
                    <a:moveTo>
                      <a:pt x="1415253" y="323480"/>
                    </a:moveTo>
                    <a:lnTo>
                      <a:pt x="1424121" y="324385"/>
                    </a:lnTo>
                    <a:cubicBezTo>
                      <a:pt x="1423578" y="327119"/>
                      <a:pt x="1422944" y="329931"/>
                      <a:pt x="1422221" y="332823"/>
                    </a:cubicBezTo>
                    <a:cubicBezTo>
                      <a:pt x="1421497" y="335715"/>
                      <a:pt x="1420682" y="338573"/>
                      <a:pt x="1419777" y="341397"/>
                    </a:cubicBezTo>
                    <a:lnTo>
                      <a:pt x="1489996" y="341397"/>
                    </a:lnTo>
                    <a:lnTo>
                      <a:pt x="1489996" y="348975"/>
                    </a:lnTo>
                    <a:lnTo>
                      <a:pt x="1417244" y="348975"/>
                    </a:lnTo>
                    <a:cubicBezTo>
                      <a:pt x="1416339" y="351596"/>
                      <a:pt x="1415344" y="354193"/>
                      <a:pt x="1414258" y="356768"/>
                    </a:cubicBezTo>
                    <a:cubicBezTo>
                      <a:pt x="1413172" y="359343"/>
                      <a:pt x="1411996" y="361941"/>
                      <a:pt x="1410729" y="364562"/>
                    </a:cubicBezTo>
                    <a:lnTo>
                      <a:pt x="1480766" y="364562"/>
                    </a:lnTo>
                    <a:lnTo>
                      <a:pt x="1480766" y="371959"/>
                    </a:lnTo>
                    <a:lnTo>
                      <a:pt x="1407109" y="371959"/>
                    </a:lnTo>
                    <a:cubicBezTo>
                      <a:pt x="1405650" y="374681"/>
                      <a:pt x="1404089" y="377392"/>
                      <a:pt x="1402426" y="380092"/>
                    </a:cubicBezTo>
                    <a:cubicBezTo>
                      <a:pt x="1400764" y="382791"/>
                      <a:pt x="1399067" y="385457"/>
                      <a:pt x="1397337" y="388088"/>
                    </a:cubicBezTo>
                    <a:lnTo>
                      <a:pt x="1497959" y="388088"/>
                    </a:lnTo>
                    <a:lnTo>
                      <a:pt x="1497959" y="395667"/>
                    </a:lnTo>
                    <a:lnTo>
                      <a:pt x="1454706" y="395667"/>
                    </a:lnTo>
                    <a:cubicBezTo>
                      <a:pt x="1460685" y="403110"/>
                      <a:pt x="1467864" y="410043"/>
                      <a:pt x="1476242" y="416466"/>
                    </a:cubicBezTo>
                    <a:cubicBezTo>
                      <a:pt x="1484619" y="422890"/>
                      <a:pt x="1493065" y="428149"/>
                      <a:pt x="1501578" y="432243"/>
                    </a:cubicBezTo>
                    <a:cubicBezTo>
                      <a:pt x="1500289" y="433186"/>
                      <a:pt x="1499067" y="434287"/>
                      <a:pt x="1497913" y="435546"/>
                    </a:cubicBezTo>
                    <a:cubicBezTo>
                      <a:pt x="1496760" y="436805"/>
                      <a:pt x="1495810" y="437994"/>
                      <a:pt x="1495063" y="439115"/>
                    </a:cubicBezTo>
                    <a:cubicBezTo>
                      <a:pt x="1485867" y="433981"/>
                      <a:pt x="1476751" y="427555"/>
                      <a:pt x="1467713" y="419838"/>
                    </a:cubicBezTo>
                    <a:cubicBezTo>
                      <a:pt x="1458676" y="412121"/>
                      <a:pt x="1451143" y="404064"/>
                      <a:pt x="1445114" y="395667"/>
                    </a:cubicBezTo>
                    <a:lnTo>
                      <a:pt x="1391545" y="395667"/>
                    </a:lnTo>
                    <a:cubicBezTo>
                      <a:pt x="1384947" y="404317"/>
                      <a:pt x="1377286" y="412412"/>
                      <a:pt x="1368561" y="419951"/>
                    </a:cubicBezTo>
                    <a:cubicBezTo>
                      <a:pt x="1359837" y="427490"/>
                      <a:pt x="1350004" y="434179"/>
                      <a:pt x="1339062" y="440017"/>
                    </a:cubicBezTo>
                    <a:cubicBezTo>
                      <a:pt x="1338557" y="438889"/>
                      <a:pt x="1337758" y="437715"/>
                      <a:pt x="1336665" y="436495"/>
                    </a:cubicBezTo>
                    <a:cubicBezTo>
                      <a:pt x="1335571" y="435275"/>
                      <a:pt x="1334501" y="434281"/>
                      <a:pt x="1333452" y="433511"/>
                    </a:cubicBezTo>
                    <a:cubicBezTo>
                      <a:pt x="1343127" y="428504"/>
                      <a:pt x="1351919" y="422807"/>
                      <a:pt x="1359829" y="416421"/>
                    </a:cubicBezTo>
                    <a:cubicBezTo>
                      <a:pt x="1367740" y="410035"/>
                      <a:pt x="1374813" y="403117"/>
                      <a:pt x="1381049" y="395667"/>
                    </a:cubicBezTo>
                    <a:lnTo>
                      <a:pt x="1337977" y="395667"/>
                    </a:lnTo>
                    <a:lnTo>
                      <a:pt x="1337977" y="388088"/>
                    </a:lnTo>
                    <a:lnTo>
                      <a:pt x="1387021" y="388088"/>
                    </a:lnTo>
                    <a:cubicBezTo>
                      <a:pt x="1389008" y="385457"/>
                      <a:pt x="1390870" y="382791"/>
                      <a:pt x="1392608" y="380092"/>
                    </a:cubicBezTo>
                    <a:cubicBezTo>
                      <a:pt x="1394347" y="377392"/>
                      <a:pt x="1395983" y="374681"/>
                      <a:pt x="1397517" y="371959"/>
                    </a:cubicBezTo>
                    <a:lnTo>
                      <a:pt x="1356798" y="371959"/>
                    </a:lnTo>
                    <a:lnTo>
                      <a:pt x="1356798" y="364562"/>
                    </a:lnTo>
                    <a:lnTo>
                      <a:pt x="1401499" y="364562"/>
                    </a:lnTo>
                    <a:cubicBezTo>
                      <a:pt x="1402773" y="361941"/>
                      <a:pt x="1403980" y="359343"/>
                      <a:pt x="1405118" y="356768"/>
                    </a:cubicBezTo>
                    <a:cubicBezTo>
                      <a:pt x="1406257" y="354193"/>
                      <a:pt x="1407283" y="351596"/>
                      <a:pt x="1408195" y="348975"/>
                    </a:cubicBezTo>
                    <a:lnTo>
                      <a:pt x="1347026" y="348975"/>
                    </a:lnTo>
                    <a:lnTo>
                      <a:pt x="1347026" y="341397"/>
                    </a:lnTo>
                    <a:lnTo>
                      <a:pt x="1410729" y="341397"/>
                    </a:lnTo>
                    <a:cubicBezTo>
                      <a:pt x="1411720" y="338399"/>
                      <a:pt x="1412587" y="335391"/>
                      <a:pt x="1413330" y="332371"/>
                    </a:cubicBezTo>
                    <a:cubicBezTo>
                      <a:pt x="1414073" y="329351"/>
                      <a:pt x="1414714" y="326387"/>
                      <a:pt x="1415253" y="323480"/>
                    </a:cubicBezTo>
                    <a:close/>
                    <a:moveTo>
                      <a:pt x="1173442" y="323469"/>
                    </a:moveTo>
                    <a:lnTo>
                      <a:pt x="1182129" y="323469"/>
                    </a:lnTo>
                    <a:lnTo>
                      <a:pt x="1182129" y="349710"/>
                    </a:lnTo>
                    <a:lnTo>
                      <a:pt x="1230449" y="349710"/>
                    </a:lnTo>
                    <a:lnTo>
                      <a:pt x="1230449" y="356949"/>
                    </a:lnTo>
                    <a:cubicBezTo>
                      <a:pt x="1234528" y="352696"/>
                      <a:pt x="1238450" y="348353"/>
                      <a:pt x="1242212" y="343919"/>
                    </a:cubicBezTo>
                    <a:cubicBezTo>
                      <a:pt x="1245975" y="339485"/>
                      <a:pt x="1249534" y="334961"/>
                      <a:pt x="1252890" y="330346"/>
                    </a:cubicBezTo>
                    <a:lnTo>
                      <a:pt x="1260491" y="334689"/>
                    </a:lnTo>
                    <a:cubicBezTo>
                      <a:pt x="1253331" y="344206"/>
                      <a:pt x="1245572" y="353315"/>
                      <a:pt x="1237213" y="362017"/>
                    </a:cubicBezTo>
                    <a:cubicBezTo>
                      <a:pt x="1228854" y="370719"/>
                      <a:pt x="1219964" y="378923"/>
                      <a:pt x="1210542" y="386629"/>
                    </a:cubicBezTo>
                    <a:lnTo>
                      <a:pt x="1269359" y="386629"/>
                    </a:lnTo>
                    <a:lnTo>
                      <a:pt x="1269359" y="394954"/>
                    </a:lnTo>
                    <a:lnTo>
                      <a:pt x="1199864" y="394954"/>
                    </a:lnTo>
                    <a:cubicBezTo>
                      <a:pt x="1194786" y="398834"/>
                      <a:pt x="1189560" y="402566"/>
                      <a:pt x="1184187" y="406152"/>
                    </a:cubicBezTo>
                    <a:cubicBezTo>
                      <a:pt x="1178815" y="409738"/>
                      <a:pt x="1173363" y="413244"/>
                      <a:pt x="1167832" y="416671"/>
                    </a:cubicBezTo>
                    <a:lnTo>
                      <a:pt x="1167832" y="441103"/>
                    </a:lnTo>
                    <a:cubicBezTo>
                      <a:pt x="1176609" y="438790"/>
                      <a:pt x="1185336" y="436257"/>
                      <a:pt x="1194013" y="433502"/>
                    </a:cubicBezTo>
                    <a:cubicBezTo>
                      <a:pt x="1202689" y="430747"/>
                      <a:pt x="1210773" y="427892"/>
                      <a:pt x="1218263" y="424936"/>
                    </a:cubicBezTo>
                    <a:cubicBezTo>
                      <a:pt x="1225754" y="421980"/>
                      <a:pt x="1232108" y="419044"/>
                      <a:pt x="1237326" y="416128"/>
                    </a:cubicBezTo>
                    <a:lnTo>
                      <a:pt x="1245289" y="422462"/>
                    </a:lnTo>
                    <a:cubicBezTo>
                      <a:pt x="1235151" y="427311"/>
                      <a:pt x="1223214" y="432001"/>
                      <a:pt x="1209479" y="436533"/>
                    </a:cubicBezTo>
                    <a:cubicBezTo>
                      <a:pt x="1195743" y="441065"/>
                      <a:pt x="1181861" y="445122"/>
                      <a:pt x="1167832" y="448704"/>
                    </a:cubicBezTo>
                    <a:lnTo>
                      <a:pt x="1167832" y="468430"/>
                    </a:lnTo>
                    <a:cubicBezTo>
                      <a:pt x="1167651" y="471627"/>
                      <a:pt x="1168737" y="473829"/>
                      <a:pt x="1171089" y="475036"/>
                    </a:cubicBezTo>
                    <a:cubicBezTo>
                      <a:pt x="1173442" y="476242"/>
                      <a:pt x="1178147" y="476815"/>
                      <a:pt x="1185205" y="476755"/>
                    </a:cubicBezTo>
                    <a:lnTo>
                      <a:pt x="1239136" y="476755"/>
                    </a:lnTo>
                    <a:cubicBezTo>
                      <a:pt x="1245176" y="477049"/>
                      <a:pt x="1249203" y="475420"/>
                      <a:pt x="1251216" y="471868"/>
                    </a:cubicBezTo>
                    <a:cubicBezTo>
                      <a:pt x="1253229" y="468317"/>
                      <a:pt x="1254451" y="461078"/>
                      <a:pt x="1254881" y="450151"/>
                    </a:cubicBezTo>
                    <a:cubicBezTo>
                      <a:pt x="1256098" y="450981"/>
                      <a:pt x="1257463" y="451720"/>
                      <a:pt x="1258975" y="452368"/>
                    </a:cubicBezTo>
                    <a:cubicBezTo>
                      <a:pt x="1260487" y="453017"/>
                      <a:pt x="1261897" y="453484"/>
                      <a:pt x="1263205" y="453771"/>
                    </a:cubicBezTo>
                    <a:cubicBezTo>
                      <a:pt x="1262662" y="465908"/>
                      <a:pt x="1260808" y="474165"/>
                      <a:pt x="1257640" y="478542"/>
                    </a:cubicBezTo>
                    <a:cubicBezTo>
                      <a:pt x="1254473" y="482919"/>
                      <a:pt x="1248366" y="484978"/>
                      <a:pt x="1239317" y="484718"/>
                    </a:cubicBezTo>
                    <a:lnTo>
                      <a:pt x="1185567" y="484718"/>
                    </a:lnTo>
                    <a:cubicBezTo>
                      <a:pt x="1175433" y="484876"/>
                      <a:pt x="1168420" y="483835"/>
                      <a:pt x="1164529" y="481596"/>
                    </a:cubicBezTo>
                    <a:cubicBezTo>
                      <a:pt x="1160638" y="479356"/>
                      <a:pt x="1158783" y="474968"/>
                      <a:pt x="1158964" y="468430"/>
                    </a:cubicBezTo>
                    <a:lnTo>
                      <a:pt x="1158964" y="421919"/>
                    </a:lnTo>
                    <a:cubicBezTo>
                      <a:pt x="1151533" y="426086"/>
                      <a:pt x="1143954" y="430059"/>
                      <a:pt x="1136229" y="433841"/>
                    </a:cubicBezTo>
                    <a:cubicBezTo>
                      <a:pt x="1128504" y="437623"/>
                      <a:pt x="1120699" y="441189"/>
                      <a:pt x="1112815" y="444541"/>
                    </a:cubicBezTo>
                    <a:cubicBezTo>
                      <a:pt x="1112042" y="443474"/>
                      <a:pt x="1111055" y="442215"/>
                      <a:pt x="1109852" y="440763"/>
                    </a:cubicBezTo>
                    <a:cubicBezTo>
                      <a:pt x="1108649" y="439312"/>
                      <a:pt x="1107526" y="438098"/>
                      <a:pt x="1106481" y="437121"/>
                    </a:cubicBezTo>
                    <a:cubicBezTo>
                      <a:pt x="1120537" y="431756"/>
                      <a:pt x="1134231" y="425520"/>
                      <a:pt x="1147562" y="418413"/>
                    </a:cubicBezTo>
                    <a:cubicBezTo>
                      <a:pt x="1160894" y="411306"/>
                      <a:pt x="1173683" y="403486"/>
                      <a:pt x="1185929" y="394954"/>
                    </a:cubicBezTo>
                    <a:lnTo>
                      <a:pt x="1109196" y="394954"/>
                    </a:lnTo>
                    <a:lnTo>
                      <a:pt x="1109196" y="386629"/>
                    </a:lnTo>
                    <a:lnTo>
                      <a:pt x="1173442" y="386629"/>
                    </a:lnTo>
                    <a:lnTo>
                      <a:pt x="1173442" y="357854"/>
                    </a:lnTo>
                    <a:lnTo>
                      <a:pt x="1124579" y="357854"/>
                    </a:lnTo>
                    <a:lnTo>
                      <a:pt x="1124579" y="349710"/>
                    </a:lnTo>
                    <a:lnTo>
                      <a:pt x="1173442" y="349710"/>
                    </a:lnTo>
                    <a:close/>
                    <a:moveTo>
                      <a:pt x="758161" y="322745"/>
                    </a:moveTo>
                    <a:cubicBezTo>
                      <a:pt x="761532" y="327628"/>
                      <a:pt x="764790" y="332838"/>
                      <a:pt x="767934" y="338377"/>
                    </a:cubicBezTo>
                    <a:cubicBezTo>
                      <a:pt x="771079" y="343915"/>
                      <a:pt x="773431" y="348719"/>
                      <a:pt x="774992" y="352787"/>
                    </a:cubicBezTo>
                    <a:lnTo>
                      <a:pt x="766667" y="356587"/>
                    </a:lnTo>
                    <a:cubicBezTo>
                      <a:pt x="765208" y="352350"/>
                      <a:pt x="762969" y="347433"/>
                      <a:pt x="759949" y="341838"/>
                    </a:cubicBezTo>
                    <a:cubicBezTo>
                      <a:pt x="756929" y="336243"/>
                      <a:pt x="753739" y="330964"/>
                      <a:pt x="750379" y="326003"/>
                    </a:cubicBezTo>
                    <a:close/>
                    <a:moveTo>
                      <a:pt x="1553251" y="321840"/>
                    </a:moveTo>
                    <a:lnTo>
                      <a:pt x="1606096" y="321840"/>
                    </a:lnTo>
                    <a:lnTo>
                      <a:pt x="1606096" y="489061"/>
                    </a:lnTo>
                    <a:lnTo>
                      <a:pt x="1553251" y="489061"/>
                    </a:lnTo>
                    <a:lnTo>
                      <a:pt x="1553251" y="488156"/>
                    </a:lnTo>
                    <a:cubicBezTo>
                      <a:pt x="1563375" y="479779"/>
                      <a:pt x="1571813" y="468483"/>
                      <a:pt x="1578565" y="454269"/>
                    </a:cubicBezTo>
                    <a:cubicBezTo>
                      <a:pt x="1585318" y="440055"/>
                      <a:pt x="1588824" y="423782"/>
                      <a:pt x="1589084" y="405451"/>
                    </a:cubicBezTo>
                    <a:cubicBezTo>
                      <a:pt x="1588824" y="387119"/>
                      <a:pt x="1585318" y="370847"/>
                      <a:pt x="1578565" y="356633"/>
                    </a:cubicBezTo>
                    <a:cubicBezTo>
                      <a:pt x="1571813" y="342419"/>
                      <a:pt x="1563375" y="331123"/>
                      <a:pt x="1553251" y="322745"/>
                    </a:cubicBezTo>
                    <a:close/>
                    <a:moveTo>
                      <a:pt x="991352" y="321840"/>
                    </a:moveTo>
                    <a:lnTo>
                      <a:pt x="1044197" y="321840"/>
                    </a:lnTo>
                    <a:lnTo>
                      <a:pt x="1044197" y="322745"/>
                    </a:lnTo>
                    <a:cubicBezTo>
                      <a:pt x="1034074" y="331123"/>
                      <a:pt x="1025636" y="342419"/>
                      <a:pt x="1018883" y="356633"/>
                    </a:cubicBezTo>
                    <a:cubicBezTo>
                      <a:pt x="1012131" y="370847"/>
                      <a:pt x="1008624" y="387119"/>
                      <a:pt x="1008364" y="405451"/>
                    </a:cubicBezTo>
                    <a:cubicBezTo>
                      <a:pt x="1008624" y="423782"/>
                      <a:pt x="1012131" y="440055"/>
                      <a:pt x="1018883" y="454269"/>
                    </a:cubicBezTo>
                    <a:cubicBezTo>
                      <a:pt x="1025636" y="468483"/>
                      <a:pt x="1034074" y="479779"/>
                      <a:pt x="1044197" y="488156"/>
                    </a:cubicBezTo>
                    <a:lnTo>
                      <a:pt x="1044197" y="489061"/>
                    </a:lnTo>
                    <a:lnTo>
                      <a:pt x="991352" y="489061"/>
                    </a:lnTo>
                    <a:close/>
                    <a:moveTo>
                      <a:pt x="93612" y="128808"/>
                    </a:moveTo>
                    <a:lnTo>
                      <a:pt x="114614" y="135012"/>
                    </a:lnTo>
                    <a:cubicBezTo>
                      <a:pt x="111406" y="142296"/>
                      <a:pt x="107722" y="149642"/>
                      <a:pt x="103563" y="157050"/>
                    </a:cubicBezTo>
                    <a:cubicBezTo>
                      <a:pt x="99404" y="164457"/>
                      <a:pt x="95420" y="170848"/>
                      <a:pt x="91611" y="176222"/>
                    </a:cubicBezTo>
                    <a:cubicBezTo>
                      <a:pt x="89236" y="174329"/>
                      <a:pt x="86236" y="172273"/>
                      <a:pt x="82610" y="170054"/>
                    </a:cubicBezTo>
                    <a:cubicBezTo>
                      <a:pt x="78985" y="167835"/>
                      <a:pt x="75785" y="166028"/>
                      <a:pt x="73009" y="164632"/>
                    </a:cubicBezTo>
                    <a:cubicBezTo>
                      <a:pt x="76968" y="159812"/>
                      <a:pt x="80752" y="154242"/>
                      <a:pt x="84361" y="147921"/>
                    </a:cubicBezTo>
                    <a:cubicBezTo>
                      <a:pt x="87969" y="141600"/>
                      <a:pt x="91053" y="135229"/>
                      <a:pt x="93612" y="128808"/>
                    </a:cubicBezTo>
                    <a:close/>
                    <a:moveTo>
                      <a:pt x="170821" y="126806"/>
                    </a:moveTo>
                    <a:cubicBezTo>
                      <a:pt x="174168" y="133032"/>
                      <a:pt x="177676" y="139644"/>
                      <a:pt x="181348" y="146645"/>
                    </a:cubicBezTo>
                    <a:cubicBezTo>
                      <a:pt x="185019" y="153645"/>
                      <a:pt x="187978" y="159708"/>
                      <a:pt x="190224" y="164832"/>
                    </a:cubicBezTo>
                    <a:lnTo>
                      <a:pt x="168221" y="174424"/>
                    </a:lnTo>
                    <a:cubicBezTo>
                      <a:pt x="166296" y="169007"/>
                      <a:pt x="163645" y="162648"/>
                      <a:pt x="160270" y="155349"/>
                    </a:cubicBezTo>
                    <a:cubicBezTo>
                      <a:pt x="156895" y="148050"/>
                      <a:pt x="153544" y="141137"/>
                      <a:pt x="150219" y="134612"/>
                    </a:cubicBezTo>
                    <a:close/>
                    <a:moveTo>
                      <a:pt x="1031481" y="121015"/>
                    </a:moveTo>
                    <a:cubicBezTo>
                      <a:pt x="1038595" y="121107"/>
                      <a:pt x="1043970" y="123574"/>
                      <a:pt x="1047608" y="128416"/>
                    </a:cubicBezTo>
                    <a:cubicBezTo>
                      <a:pt x="1051246" y="133258"/>
                      <a:pt x="1053071" y="139926"/>
                      <a:pt x="1053084" y="148418"/>
                    </a:cubicBezTo>
                    <a:cubicBezTo>
                      <a:pt x="1052992" y="159957"/>
                      <a:pt x="1049525" y="169984"/>
                      <a:pt x="1042683" y="178497"/>
                    </a:cubicBezTo>
                    <a:cubicBezTo>
                      <a:pt x="1035840" y="187011"/>
                      <a:pt x="1026172" y="193187"/>
                      <a:pt x="1013679" y="197025"/>
                    </a:cubicBezTo>
                    <a:lnTo>
                      <a:pt x="1007278" y="180823"/>
                    </a:lnTo>
                    <a:cubicBezTo>
                      <a:pt x="1015104" y="178289"/>
                      <a:pt x="1021205" y="174955"/>
                      <a:pt x="1025581" y="170821"/>
                    </a:cubicBezTo>
                    <a:cubicBezTo>
                      <a:pt x="1029956" y="166687"/>
                      <a:pt x="1032456" y="161954"/>
                      <a:pt x="1033081" y="156619"/>
                    </a:cubicBezTo>
                    <a:cubicBezTo>
                      <a:pt x="1032448" y="156786"/>
                      <a:pt x="1031715" y="156853"/>
                      <a:pt x="1030881" y="156819"/>
                    </a:cubicBezTo>
                    <a:cubicBezTo>
                      <a:pt x="1025714" y="156790"/>
                      <a:pt x="1021297" y="155248"/>
                      <a:pt x="1017630" y="152194"/>
                    </a:cubicBezTo>
                    <a:cubicBezTo>
                      <a:pt x="1013962" y="149139"/>
                      <a:pt x="1012046" y="144747"/>
                      <a:pt x="1011879" y="139017"/>
                    </a:cubicBezTo>
                    <a:cubicBezTo>
                      <a:pt x="1012033" y="133367"/>
                      <a:pt x="1013975" y="128966"/>
                      <a:pt x="1017705" y="125816"/>
                    </a:cubicBezTo>
                    <a:cubicBezTo>
                      <a:pt x="1021434" y="122665"/>
                      <a:pt x="1026026" y="121065"/>
                      <a:pt x="1031481" y="121015"/>
                    </a:cubicBezTo>
                    <a:close/>
                    <a:moveTo>
                      <a:pt x="30404" y="107221"/>
                    </a:moveTo>
                    <a:lnTo>
                      <a:pt x="50006" y="120204"/>
                    </a:lnTo>
                    <a:cubicBezTo>
                      <a:pt x="46156" y="131002"/>
                      <a:pt x="42005" y="141875"/>
                      <a:pt x="37555" y="152820"/>
                    </a:cubicBezTo>
                    <a:cubicBezTo>
                      <a:pt x="33104" y="163766"/>
                      <a:pt x="28654" y="174230"/>
                      <a:pt x="24203" y="184213"/>
                    </a:cubicBezTo>
                    <a:lnTo>
                      <a:pt x="2400" y="171428"/>
                    </a:lnTo>
                    <a:cubicBezTo>
                      <a:pt x="6630" y="163376"/>
                      <a:pt x="11272" y="153623"/>
                      <a:pt x="16327" y="142169"/>
                    </a:cubicBezTo>
                    <a:cubicBezTo>
                      <a:pt x="21382" y="130715"/>
                      <a:pt x="26074" y="119066"/>
                      <a:pt x="30404" y="107221"/>
                    </a:cubicBezTo>
                    <a:close/>
                    <a:moveTo>
                      <a:pt x="111214" y="92799"/>
                    </a:moveTo>
                    <a:lnTo>
                      <a:pt x="111214" y="104025"/>
                    </a:lnTo>
                    <a:lnTo>
                      <a:pt x="157420" y="104025"/>
                    </a:lnTo>
                    <a:lnTo>
                      <a:pt x="157420" y="92799"/>
                    </a:lnTo>
                    <a:close/>
                    <a:moveTo>
                      <a:pt x="111214" y="65796"/>
                    </a:moveTo>
                    <a:lnTo>
                      <a:pt x="111214" y="76822"/>
                    </a:lnTo>
                    <a:lnTo>
                      <a:pt x="157420" y="76822"/>
                    </a:lnTo>
                    <a:lnTo>
                      <a:pt x="157420" y="65796"/>
                    </a:lnTo>
                    <a:close/>
                    <a:moveTo>
                      <a:pt x="13402" y="55210"/>
                    </a:moveTo>
                    <a:cubicBezTo>
                      <a:pt x="18757" y="57835"/>
                      <a:pt x="24599" y="60875"/>
                      <a:pt x="30929" y="64330"/>
                    </a:cubicBezTo>
                    <a:cubicBezTo>
                      <a:pt x="37259" y="67784"/>
                      <a:pt x="42551" y="70879"/>
                      <a:pt x="46806" y="73614"/>
                    </a:cubicBezTo>
                    <a:lnTo>
                      <a:pt x="32404" y="92799"/>
                    </a:lnTo>
                    <a:cubicBezTo>
                      <a:pt x="28641" y="89883"/>
                      <a:pt x="23665" y="86528"/>
                      <a:pt x="17477" y="82736"/>
                    </a:cubicBezTo>
                    <a:cubicBezTo>
                      <a:pt x="11289" y="78944"/>
                      <a:pt x="5463" y="75436"/>
                      <a:pt x="0" y="72211"/>
                    </a:cubicBezTo>
                    <a:close/>
                    <a:moveTo>
                      <a:pt x="1908493" y="44793"/>
                    </a:moveTo>
                    <a:lnTo>
                      <a:pt x="1908493" y="93424"/>
                    </a:lnTo>
                    <a:lnTo>
                      <a:pt x="1926304" y="93424"/>
                    </a:lnTo>
                    <a:cubicBezTo>
                      <a:pt x="1936494" y="93420"/>
                      <a:pt x="1944082" y="91277"/>
                      <a:pt x="1949069" y="86995"/>
                    </a:cubicBezTo>
                    <a:cubicBezTo>
                      <a:pt x="1954055" y="82713"/>
                      <a:pt x="1956540" y="76317"/>
                      <a:pt x="1956524" y="67808"/>
                    </a:cubicBezTo>
                    <a:cubicBezTo>
                      <a:pt x="1956499" y="59319"/>
                      <a:pt x="1953847" y="53332"/>
                      <a:pt x="1948568" y="49846"/>
                    </a:cubicBezTo>
                    <a:cubicBezTo>
                      <a:pt x="1943290" y="46361"/>
                      <a:pt x="1935535" y="44676"/>
                      <a:pt x="1925303" y="44793"/>
                    </a:cubicBezTo>
                    <a:close/>
                    <a:moveTo>
                      <a:pt x="1737043" y="44793"/>
                    </a:moveTo>
                    <a:lnTo>
                      <a:pt x="1737043" y="93424"/>
                    </a:lnTo>
                    <a:lnTo>
                      <a:pt x="1754854" y="93424"/>
                    </a:lnTo>
                    <a:cubicBezTo>
                      <a:pt x="1765044" y="93420"/>
                      <a:pt x="1772632" y="91277"/>
                      <a:pt x="1777619" y="86995"/>
                    </a:cubicBezTo>
                    <a:cubicBezTo>
                      <a:pt x="1782605" y="82713"/>
                      <a:pt x="1785090" y="76317"/>
                      <a:pt x="1785074" y="67808"/>
                    </a:cubicBezTo>
                    <a:cubicBezTo>
                      <a:pt x="1785049" y="59319"/>
                      <a:pt x="1782397" y="53332"/>
                      <a:pt x="1777118" y="49846"/>
                    </a:cubicBezTo>
                    <a:cubicBezTo>
                      <a:pt x="1771840" y="46361"/>
                      <a:pt x="1764085" y="44676"/>
                      <a:pt x="1753853" y="44793"/>
                    </a:cubicBezTo>
                    <a:close/>
                    <a:moveTo>
                      <a:pt x="689293" y="44793"/>
                    </a:moveTo>
                    <a:lnTo>
                      <a:pt x="689293" y="93424"/>
                    </a:lnTo>
                    <a:lnTo>
                      <a:pt x="707104" y="93424"/>
                    </a:lnTo>
                    <a:cubicBezTo>
                      <a:pt x="717294" y="93420"/>
                      <a:pt x="724882" y="91277"/>
                      <a:pt x="729869" y="86995"/>
                    </a:cubicBezTo>
                    <a:cubicBezTo>
                      <a:pt x="734855" y="82713"/>
                      <a:pt x="737340" y="76317"/>
                      <a:pt x="737324" y="67808"/>
                    </a:cubicBezTo>
                    <a:cubicBezTo>
                      <a:pt x="737299" y="59319"/>
                      <a:pt x="734647" y="53332"/>
                      <a:pt x="729369" y="49846"/>
                    </a:cubicBezTo>
                    <a:cubicBezTo>
                      <a:pt x="724090" y="46361"/>
                      <a:pt x="716335" y="44676"/>
                      <a:pt x="706103" y="44793"/>
                    </a:cubicBezTo>
                    <a:close/>
                    <a:moveTo>
                      <a:pt x="517843" y="44793"/>
                    </a:moveTo>
                    <a:lnTo>
                      <a:pt x="517843" y="93424"/>
                    </a:lnTo>
                    <a:lnTo>
                      <a:pt x="535654" y="93424"/>
                    </a:lnTo>
                    <a:cubicBezTo>
                      <a:pt x="545844" y="93420"/>
                      <a:pt x="553432" y="91277"/>
                      <a:pt x="558419" y="86995"/>
                    </a:cubicBezTo>
                    <a:cubicBezTo>
                      <a:pt x="563405" y="82713"/>
                      <a:pt x="565890" y="76317"/>
                      <a:pt x="565874" y="67808"/>
                    </a:cubicBezTo>
                    <a:cubicBezTo>
                      <a:pt x="565849" y="59319"/>
                      <a:pt x="563197" y="53332"/>
                      <a:pt x="557919" y="49846"/>
                    </a:cubicBezTo>
                    <a:cubicBezTo>
                      <a:pt x="552640" y="46361"/>
                      <a:pt x="544885" y="44676"/>
                      <a:pt x="534654" y="44793"/>
                    </a:cubicBezTo>
                    <a:close/>
                    <a:moveTo>
                      <a:pt x="2038162" y="21415"/>
                    </a:moveTo>
                    <a:lnTo>
                      <a:pt x="2151352" y="21415"/>
                    </a:lnTo>
                    <a:lnTo>
                      <a:pt x="2151352" y="45993"/>
                    </a:lnTo>
                    <a:lnTo>
                      <a:pt x="2109346" y="45993"/>
                    </a:lnTo>
                    <a:lnTo>
                      <a:pt x="2109346" y="169409"/>
                    </a:lnTo>
                    <a:lnTo>
                      <a:pt x="2079768" y="169409"/>
                    </a:lnTo>
                    <a:lnTo>
                      <a:pt x="2079768" y="45993"/>
                    </a:lnTo>
                    <a:lnTo>
                      <a:pt x="2038162" y="45993"/>
                    </a:lnTo>
                    <a:close/>
                    <a:moveTo>
                      <a:pt x="1878914" y="21415"/>
                    </a:moveTo>
                    <a:lnTo>
                      <a:pt x="1927505" y="21415"/>
                    </a:lnTo>
                    <a:cubicBezTo>
                      <a:pt x="1938552" y="21340"/>
                      <a:pt x="1948426" y="22756"/>
                      <a:pt x="1957126" y="25664"/>
                    </a:cubicBezTo>
                    <a:cubicBezTo>
                      <a:pt x="1965827" y="28573"/>
                      <a:pt x="1972704" y="33425"/>
                      <a:pt x="1977758" y="40223"/>
                    </a:cubicBezTo>
                    <a:cubicBezTo>
                      <a:pt x="1982813" y="47020"/>
                      <a:pt x="1985394" y="56215"/>
                      <a:pt x="1985502" y="67808"/>
                    </a:cubicBezTo>
                    <a:cubicBezTo>
                      <a:pt x="1985385" y="79056"/>
                      <a:pt x="1982799" y="88299"/>
                      <a:pt x="1977744" y="95536"/>
                    </a:cubicBezTo>
                    <a:cubicBezTo>
                      <a:pt x="1972688" y="102773"/>
                      <a:pt x="1965865" y="108132"/>
                      <a:pt x="1957274" y="111613"/>
                    </a:cubicBezTo>
                    <a:cubicBezTo>
                      <a:pt x="1948684" y="115093"/>
                      <a:pt x="1939028" y="116823"/>
                      <a:pt x="1928305" y="116802"/>
                    </a:cubicBezTo>
                    <a:lnTo>
                      <a:pt x="1908493" y="116802"/>
                    </a:lnTo>
                    <a:lnTo>
                      <a:pt x="1908493" y="169409"/>
                    </a:lnTo>
                    <a:lnTo>
                      <a:pt x="1878914" y="169409"/>
                    </a:lnTo>
                    <a:close/>
                    <a:moveTo>
                      <a:pt x="1707464" y="21415"/>
                    </a:moveTo>
                    <a:lnTo>
                      <a:pt x="1756055" y="21415"/>
                    </a:lnTo>
                    <a:cubicBezTo>
                      <a:pt x="1767102" y="21340"/>
                      <a:pt x="1776976" y="22756"/>
                      <a:pt x="1785676" y="25664"/>
                    </a:cubicBezTo>
                    <a:cubicBezTo>
                      <a:pt x="1794377" y="28573"/>
                      <a:pt x="1801254" y="33425"/>
                      <a:pt x="1806308" y="40223"/>
                    </a:cubicBezTo>
                    <a:cubicBezTo>
                      <a:pt x="1811363" y="47020"/>
                      <a:pt x="1813944" y="56215"/>
                      <a:pt x="1814052" y="67808"/>
                    </a:cubicBezTo>
                    <a:cubicBezTo>
                      <a:pt x="1813935" y="79056"/>
                      <a:pt x="1811349" y="88299"/>
                      <a:pt x="1806294" y="95536"/>
                    </a:cubicBezTo>
                    <a:cubicBezTo>
                      <a:pt x="1801238" y="102773"/>
                      <a:pt x="1794415" y="108132"/>
                      <a:pt x="1785824" y="111613"/>
                    </a:cubicBezTo>
                    <a:cubicBezTo>
                      <a:pt x="1777234" y="115093"/>
                      <a:pt x="1767578" y="116823"/>
                      <a:pt x="1756855" y="116802"/>
                    </a:cubicBezTo>
                    <a:lnTo>
                      <a:pt x="1737043" y="116802"/>
                    </a:lnTo>
                    <a:lnTo>
                      <a:pt x="1737043" y="169409"/>
                    </a:lnTo>
                    <a:lnTo>
                      <a:pt x="1707464" y="169409"/>
                    </a:lnTo>
                    <a:close/>
                    <a:moveTo>
                      <a:pt x="818962" y="21415"/>
                    </a:moveTo>
                    <a:lnTo>
                      <a:pt x="932152" y="21415"/>
                    </a:lnTo>
                    <a:lnTo>
                      <a:pt x="932152" y="45993"/>
                    </a:lnTo>
                    <a:lnTo>
                      <a:pt x="890146" y="45993"/>
                    </a:lnTo>
                    <a:lnTo>
                      <a:pt x="890146" y="169409"/>
                    </a:lnTo>
                    <a:lnTo>
                      <a:pt x="860568" y="169409"/>
                    </a:lnTo>
                    <a:lnTo>
                      <a:pt x="860568" y="45993"/>
                    </a:lnTo>
                    <a:lnTo>
                      <a:pt x="818962" y="45993"/>
                    </a:lnTo>
                    <a:close/>
                    <a:moveTo>
                      <a:pt x="659714" y="21415"/>
                    </a:moveTo>
                    <a:lnTo>
                      <a:pt x="708305" y="21415"/>
                    </a:lnTo>
                    <a:cubicBezTo>
                      <a:pt x="719352" y="21340"/>
                      <a:pt x="729226" y="22756"/>
                      <a:pt x="737926" y="25664"/>
                    </a:cubicBezTo>
                    <a:cubicBezTo>
                      <a:pt x="746627" y="28573"/>
                      <a:pt x="753504" y="33425"/>
                      <a:pt x="758558" y="40223"/>
                    </a:cubicBezTo>
                    <a:cubicBezTo>
                      <a:pt x="763613" y="47020"/>
                      <a:pt x="766194" y="56215"/>
                      <a:pt x="766302" y="67808"/>
                    </a:cubicBezTo>
                    <a:cubicBezTo>
                      <a:pt x="766185" y="79056"/>
                      <a:pt x="763599" y="88299"/>
                      <a:pt x="758544" y="95536"/>
                    </a:cubicBezTo>
                    <a:cubicBezTo>
                      <a:pt x="753488" y="102773"/>
                      <a:pt x="746665" y="108132"/>
                      <a:pt x="738075" y="111613"/>
                    </a:cubicBezTo>
                    <a:cubicBezTo>
                      <a:pt x="729484" y="115093"/>
                      <a:pt x="719828" y="116823"/>
                      <a:pt x="709105" y="116802"/>
                    </a:cubicBezTo>
                    <a:lnTo>
                      <a:pt x="689293" y="116802"/>
                    </a:lnTo>
                    <a:lnTo>
                      <a:pt x="689293" y="169409"/>
                    </a:lnTo>
                    <a:lnTo>
                      <a:pt x="659714" y="169409"/>
                    </a:lnTo>
                    <a:close/>
                    <a:moveTo>
                      <a:pt x="488264" y="21415"/>
                    </a:moveTo>
                    <a:lnTo>
                      <a:pt x="536855" y="21415"/>
                    </a:lnTo>
                    <a:cubicBezTo>
                      <a:pt x="547902" y="21340"/>
                      <a:pt x="557776" y="22756"/>
                      <a:pt x="566476" y="25664"/>
                    </a:cubicBezTo>
                    <a:cubicBezTo>
                      <a:pt x="575177" y="28573"/>
                      <a:pt x="582054" y="33425"/>
                      <a:pt x="587108" y="40223"/>
                    </a:cubicBezTo>
                    <a:cubicBezTo>
                      <a:pt x="592163" y="47020"/>
                      <a:pt x="594744" y="56215"/>
                      <a:pt x="594852" y="67808"/>
                    </a:cubicBezTo>
                    <a:cubicBezTo>
                      <a:pt x="594735" y="79056"/>
                      <a:pt x="592149" y="88299"/>
                      <a:pt x="587094" y="95536"/>
                    </a:cubicBezTo>
                    <a:cubicBezTo>
                      <a:pt x="582038" y="102773"/>
                      <a:pt x="575215" y="108132"/>
                      <a:pt x="566625" y="111613"/>
                    </a:cubicBezTo>
                    <a:cubicBezTo>
                      <a:pt x="558034" y="115093"/>
                      <a:pt x="548378" y="116823"/>
                      <a:pt x="537655" y="116802"/>
                    </a:cubicBezTo>
                    <a:lnTo>
                      <a:pt x="517843" y="116802"/>
                    </a:lnTo>
                    <a:lnTo>
                      <a:pt x="517843" y="169409"/>
                    </a:lnTo>
                    <a:lnTo>
                      <a:pt x="488264" y="169409"/>
                    </a:lnTo>
                    <a:close/>
                    <a:moveTo>
                      <a:pt x="1226401" y="13402"/>
                    </a:moveTo>
                    <a:lnTo>
                      <a:pt x="1399823" y="13402"/>
                    </a:lnTo>
                    <a:lnTo>
                      <a:pt x="1399823" y="37805"/>
                    </a:lnTo>
                    <a:lnTo>
                      <a:pt x="1337615" y="37805"/>
                    </a:lnTo>
                    <a:cubicBezTo>
                      <a:pt x="1335906" y="40909"/>
                      <a:pt x="1334073" y="44001"/>
                      <a:pt x="1332114" y="47081"/>
                    </a:cubicBezTo>
                    <a:cubicBezTo>
                      <a:pt x="1330155" y="50160"/>
                      <a:pt x="1328122" y="53202"/>
                      <a:pt x="1326013" y="56207"/>
                    </a:cubicBezTo>
                    <a:lnTo>
                      <a:pt x="1326013" y="77010"/>
                    </a:lnTo>
                    <a:lnTo>
                      <a:pt x="1340815" y="64608"/>
                    </a:lnTo>
                    <a:cubicBezTo>
                      <a:pt x="1348109" y="69833"/>
                      <a:pt x="1355969" y="75629"/>
                      <a:pt x="1364396" y="81995"/>
                    </a:cubicBezTo>
                    <a:cubicBezTo>
                      <a:pt x="1372823" y="88362"/>
                      <a:pt x="1380861" y="94750"/>
                      <a:pt x="1388510" y="101161"/>
                    </a:cubicBezTo>
                    <a:cubicBezTo>
                      <a:pt x="1396159" y="107571"/>
                      <a:pt x="1402464" y="113456"/>
                      <a:pt x="1407423" y="118815"/>
                    </a:cubicBezTo>
                    <a:lnTo>
                      <a:pt x="1387221" y="137017"/>
                    </a:lnTo>
                    <a:cubicBezTo>
                      <a:pt x="1382961" y="131995"/>
                      <a:pt x="1377435" y="126348"/>
                      <a:pt x="1370641" y="120074"/>
                    </a:cubicBezTo>
                    <a:cubicBezTo>
                      <a:pt x="1363848" y="113801"/>
                      <a:pt x="1356543" y="107427"/>
                      <a:pt x="1348727" y="100953"/>
                    </a:cubicBezTo>
                    <a:cubicBezTo>
                      <a:pt x="1340911" y="94480"/>
                      <a:pt x="1333340" y="88432"/>
                      <a:pt x="1326013" y="82810"/>
                    </a:cubicBezTo>
                    <a:lnTo>
                      <a:pt x="1326013" y="186423"/>
                    </a:lnTo>
                    <a:lnTo>
                      <a:pt x="1300010" y="186423"/>
                    </a:lnTo>
                    <a:lnTo>
                      <a:pt x="1300010" y="88811"/>
                    </a:lnTo>
                    <a:cubicBezTo>
                      <a:pt x="1290896" y="98575"/>
                      <a:pt x="1281020" y="107651"/>
                      <a:pt x="1270381" y="116039"/>
                    </a:cubicBezTo>
                    <a:cubicBezTo>
                      <a:pt x="1259743" y="124428"/>
                      <a:pt x="1248416" y="131754"/>
                      <a:pt x="1236402" y="138017"/>
                    </a:cubicBezTo>
                    <a:cubicBezTo>
                      <a:pt x="1234381" y="134654"/>
                      <a:pt x="1231822" y="130929"/>
                      <a:pt x="1228726" y="126841"/>
                    </a:cubicBezTo>
                    <a:cubicBezTo>
                      <a:pt x="1225630" y="122753"/>
                      <a:pt x="1222721" y="119277"/>
                      <a:pt x="1220000" y="116414"/>
                    </a:cubicBezTo>
                    <a:cubicBezTo>
                      <a:pt x="1238357" y="107613"/>
                      <a:pt x="1254950" y="96212"/>
                      <a:pt x="1269781" y="82210"/>
                    </a:cubicBezTo>
                    <a:cubicBezTo>
                      <a:pt x="1284612" y="68208"/>
                      <a:pt x="1296755" y="53407"/>
                      <a:pt x="1306211" y="37805"/>
                    </a:cubicBezTo>
                    <a:lnTo>
                      <a:pt x="1226401" y="37805"/>
                    </a:lnTo>
                    <a:close/>
                    <a:moveTo>
                      <a:pt x="255927" y="12801"/>
                    </a:moveTo>
                    <a:lnTo>
                      <a:pt x="407946" y="12801"/>
                    </a:lnTo>
                    <a:lnTo>
                      <a:pt x="407946" y="36404"/>
                    </a:lnTo>
                    <a:lnTo>
                      <a:pt x="346539" y="36404"/>
                    </a:lnTo>
                    <a:lnTo>
                      <a:pt x="346539" y="77410"/>
                    </a:lnTo>
                    <a:lnTo>
                      <a:pt x="421548" y="77410"/>
                    </a:lnTo>
                    <a:lnTo>
                      <a:pt x="421548" y="101013"/>
                    </a:lnTo>
                    <a:lnTo>
                      <a:pt x="346539" y="101013"/>
                    </a:lnTo>
                    <a:lnTo>
                      <a:pt x="346539" y="156019"/>
                    </a:lnTo>
                    <a:cubicBezTo>
                      <a:pt x="346605" y="163308"/>
                      <a:pt x="345672" y="168884"/>
                      <a:pt x="343738" y="172747"/>
                    </a:cubicBezTo>
                    <a:cubicBezTo>
                      <a:pt x="341805" y="176610"/>
                      <a:pt x="338471" y="179435"/>
                      <a:pt x="333737" y="181223"/>
                    </a:cubicBezTo>
                    <a:cubicBezTo>
                      <a:pt x="329036" y="183165"/>
                      <a:pt x="323036" y="184431"/>
                      <a:pt x="315735" y="185023"/>
                    </a:cubicBezTo>
                    <a:cubicBezTo>
                      <a:pt x="308434" y="185615"/>
                      <a:pt x="299833" y="185882"/>
                      <a:pt x="289931" y="185823"/>
                    </a:cubicBezTo>
                    <a:cubicBezTo>
                      <a:pt x="289152" y="182060"/>
                      <a:pt x="287810" y="177835"/>
                      <a:pt x="285906" y="173147"/>
                    </a:cubicBezTo>
                    <a:cubicBezTo>
                      <a:pt x="284002" y="168459"/>
                      <a:pt x="282010" y="164283"/>
                      <a:pt x="279930" y="160620"/>
                    </a:cubicBezTo>
                    <a:cubicBezTo>
                      <a:pt x="287585" y="161008"/>
                      <a:pt x="294728" y="161233"/>
                      <a:pt x="301358" y="161295"/>
                    </a:cubicBezTo>
                    <a:cubicBezTo>
                      <a:pt x="307988" y="161358"/>
                      <a:pt x="312580" y="161333"/>
                      <a:pt x="315135" y="161220"/>
                    </a:cubicBezTo>
                    <a:cubicBezTo>
                      <a:pt x="317318" y="161158"/>
                      <a:pt x="318902" y="160733"/>
                      <a:pt x="319885" y="159945"/>
                    </a:cubicBezTo>
                    <a:cubicBezTo>
                      <a:pt x="320869" y="159157"/>
                      <a:pt x="321352" y="157782"/>
                      <a:pt x="321335" y="155819"/>
                    </a:cubicBezTo>
                    <a:lnTo>
                      <a:pt x="321335" y="101013"/>
                    </a:lnTo>
                    <a:lnTo>
                      <a:pt x="242326" y="101013"/>
                    </a:lnTo>
                    <a:lnTo>
                      <a:pt x="242326" y="77410"/>
                    </a:lnTo>
                    <a:lnTo>
                      <a:pt x="321335" y="77410"/>
                    </a:lnTo>
                    <a:lnTo>
                      <a:pt x="321335" y="36404"/>
                    </a:lnTo>
                    <a:lnTo>
                      <a:pt x="255927" y="36404"/>
                    </a:lnTo>
                    <a:close/>
                    <a:moveTo>
                      <a:pt x="60208" y="10414"/>
                    </a:moveTo>
                    <a:lnTo>
                      <a:pt x="185223" y="10414"/>
                    </a:lnTo>
                    <a:lnTo>
                      <a:pt x="185223" y="31791"/>
                    </a:lnTo>
                    <a:lnTo>
                      <a:pt x="126616" y="31791"/>
                    </a:lnTo>
                    <a:lnTo>
                      <a:pt x="149019" y="35798"/>
                    </a:lnTo>
                    <a:cubicBezTo>
                      <a:pt x="147718" y="38006"/>
                      <a:pt x="146418" y="40201"/>
                      <a:pt x="145118" y="42383"/>
                    </a:cubicBezTo>
                    <a:cubicBezTo>
                      <a:pt x="143818" y="44566"/>
                      <a:pt x="142518" y="46711"/>
                      <a:pt x="141218" y="48818"/>
                    </a:cubicBezTo>
                    <a:lnTo>
                      <a:pt x="179422" y="48818"/>
                    </a:lnTo>
                    <a:lnTo>
                      <a:pt x="179422" y="121003"/>
                    </a:lnTo>
                    <a:lnTo>
                      <a:pt x="144618" y="121003"/>
                    </a:lnTo>
                    <a:lnTo>
                      <a:pt x="144618" y="164232"/>
                    </a:lnTo>
                    <a:cubicBezTo>
                      <a:pt x="144697" y="169282"/>
                      <a:pt x="144139" y="173320"/>
                      <a:pt x="142943" y="176347"/>
                    </a:cubicBezTo>
                    <a:cubicBezTo>
                      <a:pt x="141747" y="179373"/>
                      <a:pt x="139438" y="181662"/>
                      <a:pt x="136017" y="183215"/>
                    </a:cubicBezTo>
                    <a:cubicBezTo>
                      <a:pt x="132621" y="184767"/>
                      <a:pt x="128562" y="185758"/>
                      <a:pt x="123841" y="186186"/>
                    </a:cubicBezTo>
                    <a:cubicBezTo>
                      <a:pt x="119119" y="186615"/>
                      <a:pt x="113710" y="186757"/>
                      <a:pt x="107613" y="186611"/>
                    </a:cubicBezTo>
                    <a:cubicBezTo>
                      <a:pt x="107080" y="183414"/>
                      <a:pt x="106247" y="179968"/>
                      <a:pt x="105113" y="176272"/>
                    </a:cubicBezTo>
                    <a:cubicBezTo>
                      <a:pt x="103980" y="172576"/>
                      <a:pt x="102746" y="169230"/>
                      <a:pt x="101413" y="166233"/>
                    </a:cubicBezTo>
                    <a:cubicBezTo>
                      <a:pt x="105051" y="166329"/>
                      <a:pt x="108526" y="166387"/>
                      <a:pt x="111839" y="166408"/>
                    </a:cubicBezTo>
                    <a:cubicBezTo>
                      <a:pt x="115152" y="166429"/>
                      <a:pt x="117477" y="166437"/>
                      <a:pt x="118815" y="166433"/>
                    </a:cubicBezTo>
                    <a:cubicBezTo>
                      <a:pt x="119903" y="166454"/>
                      <a:pt x="120678" y="166262"/>
                      <a:pt x="121140" y="165858"/>
                    </a:cubicBezTo>
                    <a:cubicBezTo>
                      <a:pt x="121603" y="165453"/>
                      <a:pt x="121828" y="164711"/>
                      <a:pt x="121815" y="163631"/>
                    </a:cubicBezTo>
                    <a:lnTo>
                      <a:pt x="121815" y="121003"/>
                    </a:lnTo>
                    <a:lnTo>
                      <a:pt x="90211" y="121003"/>
                    </a:lnTo>
                    <a:lnTo>
                      <a:pt x="90211" y="48818"/>
                    </a:lnTo>
                    <a:lnTo>
                      <a:pt x="117015" y="48818"/>
                    </a:lnTo>
                    <a:cubicBezTo>
                      <a:pt x="118027" y="45893"/>
                      <a:pt x="118952" y="42980"/>
                      <a:pt x="119790" y="40080"/>
                    </a:cubicBezTo>
                    <a:cubicBezTo>
                      <a:pt x="120628" y="37179"/>
                      <a:pt x="121303" y="34416"/>
                      <a:pt x="121815" y="31791"/>
                    </a:cubicBezTo>
                    <a:lnTo>
                      <a:pt x="83210" y="31791"/>
                    </a:lnTo>
                    <a:lnTo>
                      <a:pt x="83210" y="65596"/>
                    </a:lnTo>
                    <a:cubicBezTo>
                      <a:pt x="83313" y="77633"/>
                      <a:pt x="82708" y="90914"/>
                      <a:pt x="81395" y="105441"/>
                    </a:cubicBezTo>
                    <a:cubicBezTo>
                      <a:pt x="80083" y="119967"/>
                      <a:pt x="77448" y="134369"/>
                      <a:pt x="73491" y="148648"/>
                    </a:cubicBezTo>
                    <a:cubicBezTo>
                      <a:pt x="69533" y="162927"/>
                      <a:pt x="63639" y="175715"/>
                      <a:pt x="55807" y="187011"/>
                    </a:cubicBezTo>
                    <a:cubicBezTo>
                      <a:pt x="53498" y="184977"/>
                      <a:pt x="50365" y="182694"/>
                      <a:pt x="46406" y="180160"/>
                    </a:cubicBezTo>
                    <a:cubicBezTo>
                      <a:pt x="42447" y="177626"/>
                      <a:pt x="38913" y="175643"/>
                      <a:pt x="35804" y="174209"/>
                    </a:cubicBezTo>
                    <a:cubicBezTo>
                      <a:pt x="43159" y="163771"/>
                      <a:pt x="48586" y="152223"/>
                      <a:pt x="52088" y="139565"/>
                    </a:cubicBezTo>
                    <a:cubicBezTo>
                      <a:pt x="55590" y="126907"/>
                      <a:pt x="57847" y="114159"/>
                      <a:pt x="58859" y="101321"/>
                    </a:cubicBezTo>
                    <a:cubicBezTo>
                      <a:pt x="59872" y="88482"/>
                      <a:pt x="60321" y="76574"/>
                      <a:pt x="60208" y="65596"/>
                    </a:cubicBezTo>
                    <a:close/>
                    <a:moveTo>
                      <a:pt x="23203" y="1413"/>
                    </a:moveTo>
                    <a:cubicBezTo>
                      <a:pt x="28487" y="4342"/>
                      <a:pt x="34321" y="7633"/>
                      <a:pt x="40705" y="11285"/>
                    </a:cubicBezTo>
                    <a:cubicBezTo>
                      <a:pt x="47089" y="14937"/>
                      <a:pt x="52323" y="18176"/>
                      <a:pt x="56407" y="21003"/>
                    </a:cubicBezTo>
                    <a:lnTo>
                      <a:pt x="42005" y="40005"/>
                    </a:lnTo>
                    <a:cubicBezTo>
                      <a:pt x="38142" y="36958"/>
                      <a:pt x="33117" y="33440"/>
                      <a:pt x="26928" y="29449"/>
                    </a:cubicBezTo>
                    <a:cubicBezTo>
                      <a:pt x="20740" y="25458"/>
                      <a:pt x="14964" y="21843"/>
                      <a:pt x="9601" y="18605"/>
                    </a:cubicBezTo>
                    <a:close/>
                    <a:moveTo>
                      <a:pt x="1546536" y="0"/>
                    </a:moveTo>
                    <a:lnTo>
                      <a:pt x="1571939" y="0"/>
                    </a:lnTo>
                    <a:lnTo>
                      <a:pt x="1571939" y="62408"/>
                    </a:lnTo>
                    <a:lnTo>
                      <a:pt x="1631547" y="62408"/>
                    </a:lnTo>
                    <a:lnTo>
                      <a:pt x="1631547" y="86411"/>
                    </a:lnTo>
                    <a:lnTo>
                      <a:pt x="1571939" y="86411"/>
                    </a:lnTo>
                    <a:lnTo>
                      <a:pt x="1571939" y="153019"/>
                    </a:lnTo>
                    <a:lnTo>
                      <a:pt x="1642348" y="153019"/>
                    </a:lnTo>
                    <a:lnTo>
                      <a:pt x="1642348" y="176822"/>
                    </a:lnTo>
                    <a:lnTo>
                      <a:pt x="1459725" y="176822"/>
                    </a:lnTo>
                    <a:lnTo>
                      <a:pt x="1459725" y="153019"/>
                    </a:lnTo>
                    <a:lnTo>
                      <a:pt x="1485128" y="153019"/>
                    </a:lnTo>
                    <a:lnTo>
                      <a:pt x="1485128" y="41005"/>
                    </a:lnTo>
                    <a:lnTo>
                      <a:pt x="1510132" y="41005"/>
                    </a:lnTo>
                    <a:lnTo>
                      <a:pt x="1510132" y="153019"/>
                    </a:lnTo>
                    <a:lnTo>
                      <a:pt x="1546536" y="15301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>
                  <a:lnSpc>
                    <a:spcPct val="140000"/>
                  </a:lnSpc>
                </a:pPr>
                <a:endParaRPr lang="zh-CN" altLang="en-US" sz="1400" spc="300" dirty="0">
                  <a:solidFill>
                    <a:srgbClr val="ECBD81"/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endParaRPr>
              </a:p>
            </p:txBody>
          </p:sp>
          <p:grpSp>
            <p:nvGrpSpPr>
              <p:cNvPr id="24" name="组合 23">
                <a:extLst>
                  <a:ext uri="{FF2B5EF4-FFF2-40B4-BE49-F238E27FC236}">
                    <a16:creationId xmlns:a16="http://schemas.microsoft.com/office/drawing/2014/main" id="{4251BDF5-BD9A-C68B-B4DF-4ADF75E15C49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4980705" y="2314286"/>
                <a:ext cx="3813754" cy="81601"/>
                <a:chOff x="3955432" y="5643520"/>
                <a:chExt cx="3026445" cy="86703"/>
              </a:xfrm>
              <a:grpFill/>
            </p:grpSpPr>
            <p:sp>
              <p:nvSpPr>
                <p:cNvPr id="26" name="Rectangle 151">
                  <a:extLst>
                    <a:ext uri="{FF2B5EF4-FFF2-40B4-BE49-F238E27FC236}">
                      <a16:creationId xmlns:a16="http://schemas.microsoft.com/office/drawing/2014/main" id="{033F9F3E-6911-772A-FAB2-00CDDF8800B4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3955432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7" name="Rectangle 152">
                  <a:extLst>
                    <a:ext uri="{FF2B5EF4-FFF2-40B4-BE49-F238E27FC236}">
                      <a16:creationId xmlns:a16="http://schemas.microsoft.com/office/drawing/2014/main" id="{3F2EADEE-FE01-C5FE-B8C4-8BDBC614D55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3955432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8" name="Rectangle 153">
                  <a:extLst>
                    <a:ext uri="{FF2B5EF4-FFF2-40B4-BE49-F238E27FC236}">
                      <a16:creationId xmlns:a16="http://schemas.microsoft.com/office/drawing/2014/main" id="{CFC87A91-5686-FE8D-C1E4-5C084ED983F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03472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" name="Rectangle 154">
                  <a:extLst>
                    <a:ext uri="{FF2B5EF4-FFF2-40B4-BE49-F238E27FC236}">
                      <a16:creationId xmlns:a16="http://schemas.microsoft.com/office/drawing/2014/main" id="{B005EA1C-85A5-F28C-FF34-1C8EE9CF605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03472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0" name="Rectangle 155">
                  <a:extLst>
                    <a:ext uri="{FF2B5EF4-FFF2-40B4-BE49-F238E27FC236}">
                      <a16:creationId xmlns:a16="http://schemas.microsoft.com/office/drawing/2014/main" id="{D3F8CF27-D5C6-C7B9-CEBD-C42600ADC47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11401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1" name="Rectangle 156">
                  <a:extLst>
                    <a:ext uri="{FF2B5EF4-FFF2-40B4-BE49-F238E27FC236}">
                      <a16:creationId xmlns:a16="http://schemas.microsoft.com/office/drawing/2014/main" id="{FD63DBFA-82CA-5E34-66EE-7B7FC2B1C96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11401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2" name="Rectangle 157">
                  <a:extLst>
                    <a:ext uri="{FF2B5EF4-FFF2-40B4-BE49-F238E27FC236}">
                      <a16:creationId xmlns:a16="http://schemas.microsoft.com/office/drawing/2014/main" id="{9A9FAD6D-6B01-D3C3-ED2C-E8C0066D28B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194791" y="5643520"/>
                  <a:ext cx="3705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3" name="Rectangle 158">
                  <a:extLst>
                    <a:ext uri="{FF2B5EF4-FFF2-40B4-BE49-F238E27FC236}">
                      <a16:creationId xmlns:a16="http://schemas.microsoft.com/office/drawing/2014/main" id="{9A5CDE47-3EFF-D9B5-ADFD-7689905A252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194791" y="5643520"/>
                  <a:ext cx="3705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4" name="Rectangle 159">
                  <a:extLst>
                    <a:ext uri="{FF2B5EF4-FFF2-40B4-BE49-F238E27FC236}">
                      <a16:creationId xmlns:a16="http://schemas.microsoft.com/office/drawing/2014/main" id="{60B3374E-D8AB-F4E9-5C3C-57E36D2FCDB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27408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5" name="Rectangle 160">
                  <a:extLst>
                    <a:ext uri="{FF2B5EF4-FFF2-40B4-BE49-F238E27FC236}">
                      <a16:creationId xmlns:a16="http://schemas.microsoft.com/office/drawing/2014/main" id="{70B44FD4-8A02-14CC-D70E-880283B3F54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27408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6" name="Rectangle 161">
                  <a:extLst>
                    <a:ext uri="{FF2B5EF4-FFF2-40B4-BE49-F238E27FC236}">
                      <a16:creationId xmlns:a16="http://schemas.microsoft.com/office/drawing/2014/main" id="{5A0AAF4C-C8DA-81DB-C968-CE54D9FA7A2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35337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7" name="Rectangle 162">
                  <a:extLst>
                    <a:ext uri="{FF2B5EF4-FFF2-40B4-BE49-F238E27FC236}">
                      <a16:creationId xmlns:a16="http://schemas.microsoft.com/office/drawing/2014/main" id="{A4D779BD-3947-0FF4-1841-C5F9A17AFB2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35337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8" name="Rectangle 163">
                  <a:extLst>
                    <a:ext uri="{FF2B5EF4-FFF2-40B4-BE49-F238E27FC236}">
                      <a16:creationId xmlns:a16="http://schemas.microsoft.com/office/drawing/2014/main" id="{06FB5830-D0DF-0160-E4CE-30FCCBB4F224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43266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9" name="Rectangle 164">
                  <a:extLst>
                    <a:ext uri="{FF2B5EF4-FFF2-40B4-BE49-F238E27FC236}">
                      <a16:creationId xmlns:a16="http://schemas.microsoft.com/office/drawing/2014/main" id="{DB379346-644F-6333-3A4E-278F3CA86D04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43266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0" name="Rectangle 165">
                  <a:extLst>
                    <a:ext uri="{FF2B5EF4-FFF2-40B4-BE49-F238E27FC236}">
                      <a16:creationId xmlns:a16="http://schemas.microsoft.com/office/drawing/2014/main" id="{D0570026-9C3A-81C9-DF8D-6750E3279C8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511219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1" name="Rectangle 166">
                  <a:extLst>
                    <a:ext uri="{FF2B5EF4-FFF2-40B4-BE49-F238E27FC236}">
                      <a16:creationId xmlns:a16="http://schemas.microsoft.com/office/drawing/2014/main" id="{A0BC763F-AFF9-57E7-6649-18C7D4E21CD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511219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2" name="Rectangle 167">
                  <a:extLst>
                    <a:ext uri="{FF2B5EF4-FFF2-40B4-BE49-F238E27FC236}">
                      <a16:creationId xmlns:a16="http://schemas.microsoft.com/office/drawing/2014/main" id="{BCEB1D31-50CD-FA0D-EC8E-1961CCC4AAF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590511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3" name="Rectangle 168">
                  <a:extLst>
                    <a:ext uri="{FF2B5EF4-FFF2-40B4-BE49-F238E27FC236}">
                      <a16:creationId xmlns:a16="http://schemas.microsoft.com/office/drawing/2014/main" id="{DE0B0B05-FF23-82A5-B656-BABF447A380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590511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4" name="Rectangle 169">
                  <a:extLst>
                    <a:ext uri="{FF2B5EF4-FFF2-40B4-BE49-F238E27FC236}">
                      <a16:creationId xmlns:a16="http://schemas.microsoft.com/office/drawing/2014/main" id="{9FFBA4AF-717E-0CC6-89DE-22DF96B168E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672027" y="5696134"/>
                  <a:ext cx="3705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5" name="Rectangle 170">
                  <a:extLst>
                    <a:ext uri="{FF2B5EF4-FFF2-40B4-BE49-F238E27FC236}">
                      <a16:creationId xmlns:a16="http://schemas.microsoft.com/office/drawing/2014/main" id="{2DA06C9A-EBBF-4BFD-A535-F7DEB81D20B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672027" y="5696134"/>
                  <a:ext cx="3705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6" name="Rectangle 171">
                  <a:extLst>
                    <a:ext uri="{FF2B5EF4-FFF2-40B4-BE49-F238E27FC236}">
                      <a16:creationId xmlns:a16="http://schemas.microsoft.com/office/drawing/2014/main" id="{D87214DD-7ACB-B86E-41B3-DEB6E1C5BAA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75131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7" name="Rectangle 172">
                  <a:extLst>
                    <a:ext uri="{FF2B5EF4-FFF2-40B4-BE49-F238E27FC236}">
                      <a16:creationId xmlns:a16="http://schemas.microsoft.com/office/drawing/2014/main" id="{87D9E076-1E11-C4F8-A1D0-4FFE6F80453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75131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8" name="Rectangle 173">
                  <a:extLst>
                    <a:ext uri="{FF2B5EF4-FFF2-40B4-BE49-F238E27FC236}">
                      <a16:creationId xmlns:a16="http://schemas.microsoft.com/office/drawing/2014/main" id="{F2F3D1E4-663D-7E9F-1EC1-06BFD44376F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829870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9" name="Rectangle 174">
                  <a:extLst>
                    <a:ext uri="{FF2B5EF4-FFF2-40B4-BE49-F238E27FC236}">
                      <a16:creationId xmlns:a16="http://schemas.microsoft.com/office/drawing/2014/main" id="{B58BCB2F-137D-358A-B322-57A92A37BCC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829870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0" name="Rectangle 175">
                  <a:extLst>
                    <a:ext uri="{FF2B5EF4-FFF2-40B4-BE49-F238E27FC236}">
                      <a16:creationId xmlns:a16="http://schemas.microsoft.com/office/drawing/2014/main" id="{34E6E4CF-71BF-EBEC-2A84-A6B64F63091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90916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1" name="Rectangle 176">
                  <a:extLst>
                    <a:ext uri="{FF2B5EF4-FFF2-40B4-BE49-F238E27FC236}">
                      <a16:creationId xmlns:a16="http://schemas.microsoft.com/office/drawing/2014/main" id="{24A6EC9B-02D4-06EB-6AFA-D46BB0F5450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90916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2" name="Rectangle 177">
                  <a:extLst>
                    <a:ext uri="{FF2B5EF4-FFF2-40B4-BE49-F238E27FC236}">
                      <a16:creationId xmlns:a16="http://schemas.microsoft.com/office/drawing/2014/main" id="{8F0E35C1-83B9-08D7-BB5C-10CEEDEA57E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98845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3" name="Rectangle 178">
                  <a:extLst>
                    <a:ext uri="{FF2B5EF4-FFF2-40B4-BE49-F238E27FC236}">
                      <a16:creationId xmlns:a16="http://schemas.microsoft.com/office/drawing/2014/main" id="{30B57125-4389-6E3B-B094-0EB98DB8D78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98845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4" name="Rectangle 179">
                  <a:extLst>
                    <a:ext uri="{FF2B5EF4-FFF2-40B4-BE49-F238E27FC236}">
                      <a16:creationId xmlns:a16="http://schemas.microsoft.com/office/drawing/2014/main" id="{6D822FE5-550F-DFC3-4741-8F4C9303BD2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06774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5" name="Rectangle 180">
                  <a:extLst>
                    <a:ext uri="{FF2B5EF4-FFF2-40B4-BE49-F238E27FC236}">
                      <a16:creationId xmlns:a16="http://schemas.microsoft.com/office/drawing/2014/main" id="{5D41E260-C050-CD24-47FF-077DB8C2D4D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06774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6" name="Rectangle 181">
                  <a:extLst>
                    <a:ext uri="{FF2B5EF4-FFF2-40B4-BE49-F238E27FC236}">
                      <a16:creationId xmlns:a16="http://schemas.microsoft.com/office/drawing/2014/main" id="{ED5292D8-BA64-BAA0-2144-2A77D1E7946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148521" y="5643520"/>
                  <a:ext cx="4446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7" name="Rectangle 182">
                  <a:extLst>
                    <a:ext uri="{FF2B5EF4-FFF2-40B4-BE49-F238E27FC236}">
                      <a16:creationId xmlns:a16="http://schemas.microsoft.com/office/drawing/2014/main" id="{8CC6657C-935F-C84C-E029-0DF58AB7D5A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148521" y="5643520"/>
                  <a:ext cx="4446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8" name="Rectangle 183">
                  <a:extLst>
                    <a:ext uri="{FF2B5EF4-FFF2-40B4-BE49-F238E27FC236}">
                      <a16:creationId xmlns:a16="http://schemas.microsoft.com/office/drawing/2014/main" id="{44469D0D-AB95-AEE5-8CB6-1855547F020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22781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9" name="Rectangle 184">
                  <a:extLst>
                    <a:ext uri="{FF2B5EF4-FFF2-40B4-BE49-F238E27FC236}">
                      <a16:creationId xmlns:a16="http://schemas.microsoft.com/office/drawing/2014/main" id="{5058A3DE-41BF-8CBE-9DA4-7C1E31A035A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22781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0" name="Rectangle 185">
                  <a:extLst>
                    <a:ext uri="{FF2B5EF4-FFF2-40B4-BE49-F238E27FC236}">
                      <a16:creationId xmlns:a16="http://schemas.microsoft.com/office/drawing/2014/main" id="{DEADD0F7-DB13-2764-A2B6-66A167D7C43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30710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1" name="Rectangle 186">
                  <a:extLst>
                    <a:ext uri="{FF2B5EF4-FFF2-40B4-BE49-F238E27FC236}">
                      <a16:creationId xmlns:a16="http://schemas.microsoft.com/office/drawing/2014/main" id="{49EEF308-0C7F-81D9-55B0-B33297D41DA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30710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2" name="Rectangle 187">
                  <a:extLst>
                    <a:ext uri="{FF2B5EF4-FFF2-40B4-BE49-F238E27FC236}">
                      <a16:creationId xmlns:a16="http://schemas.microsoft.com/office/drawing/2014/main" id="{46675D19-2522-2643-4FA9-A2D5B0913F7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38639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3" name="Rectangle 188">
                  <a:extLst>
                    <a:ext uri="{FF2B5EF4-FFF2-40B4-BE49-F238E27FC236}">
                      <a16:creationId xmlns:a16="http://schemas.microsoft.com/office/drawing/2014/main" id="{E8B50BDF-EF29-AF39-7BCF-7BC8188B45C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38639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4" name="Rectangle 189">
                  <a:extLst>
                    <a:ext uri="{FF2B5EF4-FFF2-40B4-BE49-F238E27FC236}">
                      <a16:creationId xmlns:a16="http://schemas.microsoft.com/office/drawing/2014/main" id="{67473D17-BFC9-CDF3-D488-103639B07BD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465690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5" name="Rectangle 190">
                  <a:extLst>
                    <a:ext uri="{FF2B5EF4-FFF2-40B4-BE49-F238E27FC236}">
                      <a16:creationId xmlns:a16="http://schemas.microsoft.com/office/drawing/2014/main" id="{E9DA4BA8-DDB8-D115-95E5-30E4E8B82AF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465690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6" name="Rectangle 191">
                  <a:extLst>
                    <a:ext uri="{FF2B5EF4-FFF2-40B4-BE49-F238E27FC236}">
                      <a16:creationId xmlns:a16="http://schemas.microsoft.com/office/drawing/2014/main" id="{F54421AB-416E-AB86-2208-9BB5CC60C2D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54498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7" name="Rectangle 192">
                  <a:extLst>
                    <a:ext uri="{FF2B5EF4-FFF2-40B4-BE49-F238E27FC236}">
                      <a16:creationId xmlns:a16="http://schemas.microsoft.com/office/drawing/2014/main" id="{8AC54D4C-D463-41E8-1A72-30BA4A9A8D3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54498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8" name="Rectangle 193">
                  <a:extLst>
                    <a:ext uri="{FF2B5EF4-FFF2-40B4-BE49-F238E27FC236}">
                      <a16:creationId xmlns:a16="http://schemas.microsoft.com/office/drawing/2014/main" id="{89D90681-82AC-51F5-EC68-A94F4CAC239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625757" y="5696134"/>
                  <a:ext cx="4446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9" name="Rectangle 194">
                  <a:extLst>
                    <a:ext uri="{FF2B5EF4-FFF2-40B4-BE49-F238E27FC236}">
                      <a16:creationId xmlns:a16="http://schemas.microsoft.com/office/drawing/2014/main" id="{73718AB3-0B6B-75D5-2352-1190961F01D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625757" y="5696134"/>
                  <a:ext cx="4446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70" name="Rectangle 195">
                  <a:extLst>
                    <a:ext uri="{FF2B5EF4-FFF2-40B4-BE49-F238E27FC236}">
                      <a16:creationId xmlns:a16="http://schemas.microsoft.com/office/drawing/2014/main" id="{AFE2C539-7FE5-B504-DE67-E28A5D79817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70504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71" name="Rectangle 196">
                  <a:extLst>
                    <a:ext uri="{FF2B5EF4-FFF2-40B4-BE49-F238E27FC236}">
                      <a16:creationId xmlns:a16="http://schemas.microsoft.com/office/drawing/2014/main" id="{4429E89F-872C-4B1F-6F38-4F596A9B12E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70504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72" name="Rectangle 197">
                  <a:extLst>
                    <a:ext uri="{FF2B5EF4-FFF2-40B4-BE49-F238E27FC236}">
                      <a16:creationId xmlns:a16="http://schemas.microsoft.com/office/drawing/2014/main" id="{63D8E5D2-924B-F12D-AE7C-9978B1D92E0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784341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73" name="Rectangle 198">
                  <a:extLst>
                    <a:ext uri="{FF2B5EF4-FFF2-40B4-BE49-F238E27FC236}">
                      <a16:creationId xmlns:a16="http://schemas.microsoft.com/office/drawing/2014/main" id="{C2421006-9BCF-BC59-8948-6D02DEC118C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784341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74" name="Rectangle 199">
                  <a:extLst>
                    <a:ext uri="{FF2B5EF4-FFF2-40B4-BE49-F238E27FC236}">
                      <a16:creationId xmlns:a16="http://schemas.microsoft.com/office/drawing/2014/main" id="{A5450F66-2A76-EABC-005A-BF192F0CB74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86363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75" name="Rectangle 200">
                  <a:extLst>
                    <a:ext uri="{FF2B5EF4-FFF2-40B4-BE49-F238E27FC236}">
                      <a16:creationId xmlns:a16="http://schemas.microsoft.com/office/drawing/2014/main" id="{5878CA1F-1833-CF38-248A-91C5643F8DC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86363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76" name="Rectangle 201">
                  <a:extLst>
                    <a:ext uri="{FF2B5EF4-FFF2-40B4-BE49-F238E27FC236}">
                      <a16:creationId xmlns:a16="http://schemas.microsoft.com/office/drawing/2014/main" id="{3AA4CB93-F774-5CBA-2E7C-1C3110FF41C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94292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77" name="Rectangle 202">
                  <a:extLst>
                    <a:ext uri="{FF2B5EF4-FFF2-40B4-BE49-F238E27FC236}">
                      <a16:creationId xmlns:a16="http://schemas.microsoft.com/office/drawing/2014/main" id="{B4C8702E-8408-D1B0-A258-731C8DBED09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94292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78" name="Rectangle 203">
                  <a:extLst>
                    <a:ext uri="{FF2B5EF4-FFF2-40B4-BE49-F238E27FC236}">
                      <a16:creationId xmlns:a16="http://schemas.microsoft.com/office/drawing/2014/main" id="{64A56488-D01A-9414-705C-3DFBA973A2E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02147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79" name="Rectangle 204">
                  <a:extLst>
                    <a:ext uri="{FF2B5EF4-FFF2-40B4-BE49-F238E27FC236}">
                      <a16:creationId xmlns:a16="http://schemas.microsoft.com/office/drawing/2014/main" id="{6EDE7040-90C5-38CC-C1FC-50BC5C7A687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02147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80" name="Rectangle 205">
                  <a:extLst>
                    <a:ext uri="{FF2B5EF4-FFF2-40B4-BE49-F238E27FC236}">
                      <a16:creationId xmlns:a16="http://schemas.microsoft.com/office/drawing/2014/main" id="{45F1BA36-07E0-87EB-AA56-7339CE501A1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102993" y="5643520"/>
                  <a:ext cx="3705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81" name="Rectangle 206">
                  <a:extLst>
                    <a:ext uri="{FF2B5EF4-FFF2-40B4-BE49-F238E27FC236}">
                      <a16:creationId xmlns:a16="http://schemas.microsoft.com/office/drawing/2014/main" id="{05E42C2D-1502-1857-1FD4-39B540B7A83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102993" y="5643520"/>
                  <a:ext cx="3705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82" name="Rectangle 207">
                  <a:extLst>
                    <a:ext uri="{FF2B5EF4-FFF2-40B4-BE49-F238E27FC236}">
                      <a16:creationId xmlns:a16="http://schemas.microsoft.com/office/drawing/2014/main" id="{A96D52EB-B715-3685-C51A-09331B476434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18228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83" name="Rectangle 208">
                  <a:extLst>
                    <a:ext uri="{FF2B5EF4-FFF2-40B4-BE49-F238E27FC236}">
                      <a16:creationId xmlns:a16="http://schemas.microsoft.com/office/drawing/2014/main" id="{5736EC16-D7F9-51FC-6CE8-58B570A328C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18228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84" name="Rectangle 209">
                  <a:extLst>
                    <a:ext uri="{FF2B5EF4-FFF2-40B4-BE49-F238E27FC236}">
                      <a16:creationId xmlns:a16="http://schemas.microsoft.com/office/drawing/2014/main" id="{02CA2990-F262-598A-677D-64671CA4F09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26157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85" name="Rectangle 210">
                  <a:extLst>
                    <a:ext uri="{FF2B5EF4-FFF2-40B4-BE49-F238E27FC236}">
                      <a16:creationId xmlns:a16="http://schemas.microsoft.com/office/drawing/2014/main" id="{06B05CAE-9484-9BE4-C93B-FD2BC29032B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26157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86" name="Rectangle 211">
                  <a:extLst>
                    <a:ext uri="{FF2B5EF4-FFF2-40B4-BE49-F238E27FC236}">
                      <a16:creationId xmlns:a16="http://schemas.microsoft.com/office/drawing/2014/main" id="{D3AA47A7-D488-FEE1-A384-3E34F154A59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34012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87" name="Rectangle 212">
                  <a:extLst>
                    <a:ext uri="{FF2B5EF4-FFF2-40B4-BE49-F238E27FC236}">
                      <a16:creationId xmlns:a16="http://schemas.microsoft.com/office/drawing/2014/main" id="{66320491-BD6A-C899-A087-AD74503E71E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34012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88" name="Rectangle 213">
                  <a:extLst>
                    <a:ext uri="{FF2B5EF4-FFF2-40B4-BE49-F238E27FC236}">
                      <a16:creationId xmlns:a16="http://schemas.microsoft.com/office/drawing/2014/main" id="{666B7655-F9B9-2EAC-C6F3-2D018B836B2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419421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89" name="Rectangle 214">
                  <a:extLst>
                    <a:ext uri="{FF2B5EF4-FFF2-40B4-BE49-F238E27FC236}">
                      <a16:creationId xmlns:a16="http://schemas.microsoft.com/office/drawing/2014/main" id="{4273A1B0-0957-5E11-938D-CA9A3CFF26A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419421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90" name="Rectangle 215">
                  <a:extLst>
                    <a:ext uri="{FF2B5EF4-FFF2-40B4-BE49-F238E27FC236}">
                      <a16:creationId xmlns:a16="http://schemas.microsoft.com/office/drawing/2014/main" id="{97339BC5-6064-2898-3A77-77BD1C17E534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49871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91" name="Rectangle 216">
                  <a:extLst>
                    <a:ext uri="{FF2B5EF4-FFF2-40B4-BE49-F238E27FC236}">
                      <a16:creationId xmlns:a16="http://schemas.microsoft.com/office/drawing/2014/main" id="{A03D7F0D-1122-11F9-F2E3-8158B0192C0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49871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92" name="Rectangle 217">
                  <a:extLst>
                    <a:ext uri="{FF2B5EF4-FFF2-40B4-BE49-F238E27FC236}">
                      <a16:creationId xmlns:a16="http://schemas.microsoft.com/office/drawing/2014/main" id="{98430F97-3F9D-2C35-4959-689A303C510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580228" y="5696134"/>
                  <a:ext cx="3705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93" name="Rectangle 218">
                  <a:extLst>
                    <a:ext uri="{FF2B5EF4-FFF2-40B4-BE49-F238E27FC236}">
                      <a16:creationId xmlns:a16="http://schemas.microsoft.com/office/drawing/2014/main" id="{162DD10F-89EE-D018-CCB9-3F15814A44F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580228" y="5696134"/>
                  <a:ext cx="3705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94" name="Rectangle 219">
                  <a:extLst>
                    <a:ext uri="{FF2B5EF4-FFF2-40B4-BE49-F238E27FC236}">
                      <a16:creationId xmlns:a16="http://schemas.microsoft.com/office/drawing/2014/main" id="{5338833A-3BDC-A61A-9CC8-C3BFA0C52AC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658780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95" name="Rectangle 220">
                  <a:extLst>
                    <a:ext uri="{FF2B5EF4-FFF2-40B4-BE49-F238E27FC236}">
                      <a16:creationId xmlns:a16="http://schemas.microsoft.com/office/drawing/2014/main" id="{3D3B1DA9-A6C8-E674-DD07-B5DE101FFDB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658780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96" name="Rectangle 221">
                  <a:extLst>
                    <a:ext uri="{FF2B5EF4-FFF2-40B4-BE49-F238E27FC236}">
                      <a16:creationId xmlns:a16="http://schemas.microsoft.com/office/drawing/2014/main" id="{1EB8535A-B471-56F8-DEDC-4F8BEB60A3C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738072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97" name="Rectangle 222">
                  <a:extLst>
                    <a:ext uri="{FF2B5EF4-FFF2-40B4-BE49-F238E27FC236}">
                      <a16:creationId xmlns:a16="http://schemas.microsoft.com/office/drawing/2014/main" id="{3AB7DB0A-E1AC-D33C-F725-AFCFCB6B5BD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738072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98" name="Rectangle 223">
                  <a:extLst>
                    <a:ext uri="{FF2B5EF4-FFF2-40B4-BE49-F238E27FC236}">
                      <a16:creationId xmlns:a16="http://schemas.microsoft.com/office/drawing/2014/main" id="{EB7F5903-2223-EA3A-3A6A-7FCB2629DF6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81736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99" name="Rectangle 224">
                  <a:extLst>
                    <a:ext uri="{FF2B5EF4-FFF2-40B4-BE49-F238E27FC236}">
                      <a16:creationId xmlns:a16="http://schemas.microsoft.com/office/drawing/2014/main" id="{58F3ED3E-78E2-DCFB-AF6C-745421C5816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81736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00" name="Rectangle 225">
                  <a:extLst>
                    <a:ext uri="{FF2B5EF4-FFF2-40B4-BE49-F238E27FC236}">
                      <a16:creationId xmlns:a16="http://schemas.microsoft.com/office/drawing/2014/main" id="{842F7D01-DDDA-27F8-8991-45D0B71BE0E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89665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01" name="Rectangle 226">
                  <a:extLst>
                    <a:ext uri="{FF2B5EF4-FFF2-40B4-BE49-F238E27FC236}">
                      <a16:creationId xmlns:a16="http://schemas.microsoft.com/office/drawing/2014/main" id="{60671CFA-C686-068F-973C-A1339D62B74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89665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02" name="Rectangle 227">
                  <a:extLst>
                    <a:ext uri="{FF2B5EF4-FFF2-40B4-BE49-F238E27FC236}">
                      <a16:creationId xmlns:a16="http://schemas.microsoft.com/office/drawing/2014/main" id="{2CF5F911-26EC-1099-940A-BA294ABE594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97594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03" name="Rectangle 228">
                  <a:extLst>
                    <a:ext uri="{FF2B5EF4-FFF2-40B4-BE49-F238E27FC236}">
                      <a16:creationId xmlns:a16="http://schemas.microsoft.com/office/drawing/2014/main" id="{1E601F2A-5E3C-0740-A28E-1635C308FC8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97594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</p:grpSp>
          <p:cxnSp>
            <p:nvCxnSpPr>
              <p:cNvPr id="25" name="直接连接符 24">
                <a:extLst>
                  <a:ext uri="{FF2B5EF4-FFF2-40B4-BE49-F238E27FC236}">
                    <a16:creationId xmlns:a16="http://schemas.microsoft.com/office/drawing/2014/main" id="{FE6C1BBC-EE5D-76C3-DD92-848FD9BF71DD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/>
            </p:nvCxnSpPr>
            <p:spPr>
              <a:xfrm flipH="1">
                <a:off x="6991236" y="1803529"/>
                <a:ext cx="1803222" cy="0"/>
              </a:xfrm>
              <a:prstGeom prst="line">
                <a:avLst/>
              </a:prstGeom>
              <a:grpFill/>
              <a:ln>
                <a:gradFill flip="none" rotWithShape="1">
                  <a:gsLst>
                    <a:gs pos="0">
                      <a:srgbClr val="ECBD81">
                        <a:alpha val="25000"/>
                      </a:srgbClr>
                    </a:gs>
                    <a:gs pos="100000">
                      <a:srgbClr val="ECBD81">
                        <a:alpha val="0"/>
                      </a:srgb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" name="矩形 7">
              <a:extLst>
                <a:ext uri="{FF2B5EF4-FFF2-40B4-BE49-F238E27FC236}">
                  <a16:creationId xmlns:a16="http://schemas.microsoft.com/office/drawing/2014/main" id="{FDDE9F93-5979-2092-BE7E-DA9BF92DE90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 flipH="1" flipV="1">
              <a:off x="3911466" y="4339044"/>
              <a:ext cx="7103415" cy="286212"/>
            </a:xfrm>
            <a:prstGeom prst="parallelogram">
              <a:avLst/>
            </a:prstGeom>
            <a:gradFill>
              <a:gsLst>
                <a:gs pos="0">
                  <a:srgbClr val="FFEAB4">
                    <a:alpha val="18000"/>
                  </a:srgbClr>
                </a:gs>
                <a:gs pos="83000">
                  <a:srgbClr val="FFEAB4">
                    <a:alpha val="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219F2295-E867-2A5E-0268-A9D080B815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687024" y="4276591"/>
              <a:ext cx="4783319" cy="212546"/>
            </a:xfrm>
            <a:custGeom>
              <a:avLst/>
              <a:gdLst/>
              <a:ahLst/>
              <a:cxnLst/>
              <a:rect l="l" t="t" r="r" b="b"/>
              <a:pathLst>
                <a:path w="6618942" h="294113">
                  <a:moveTo>
                    <a:pt x="2540184" y="230086"/>
                  </a:moveTo>
                  <a:cubicBezTo>
                    <a:pt x="2553400" y="233817"/>
                    <a:pt x="2567236" y="238107"/>
                    <a:pt x="2581694" y="242956"/>
                  </a:cubicBezTo>
                  <a:cubicBezTo>
                    <a:pt x="2596151" y="247804"/>
                    <a:pt x="2609964" y="252771"/>
                    <a:pt x="2623135" y="257857"/>
                  </a:cubicBezTo>
                  <a:cubicBezTo>
                    <a:pt x="2636305" y="262943"/>
                    <a:pt x="2647568" y="267707"/>
                    <a:pt x="2656923" y="272149"/>
                  </a:cubicBezTo>
                  <a:lnTo>
                    <a:pt x="2648388" y="284645"/>
                  </a:lnTo>
                  <a:cubicBezTo>
                    <a:pt x="2639532" y="280096"/>
                    <a:pt x="2628593" y="275174"/>
                    <a:pt x="2615572" y="269880"/>
                  </a:cubicBezTo>
                  <a:cubicBezTo>
                    <a:pt x="2602550" y="264585"/>
                    <a:pt x="2588766" y="259392"/>
                    <a:pt x="2574220" y="254301"/>
                  </a:cubicBezTo>
                  <a:cubicBezTo>
                    <a:pt x="2559674" y="249210"/>
                    <a:pt x="2545688" y="244694"/>
                    <a:pt x="2532260" y="240754"/>
                  </a:cubicBezTo>
                  <a:close/>
                  <a:moveTo>
                    <a:pt x="4416228" y="216085"/>
                  </a:moveTo>
                  <a:cubicBezTo>
                    <a:pt x="4428208" y="221467"/>
                    <a:pt x="4440656" y="227533"/>
                    <a:pt x="4453572" y="234282"/>
                  </a:cubicBezTo>
                  <a:cubicBezTo>
                    <a:pt x="4466488" y="241031"/>
                    <a:pt x="4478710" y="247865"/>
                    <a:pt x="4490238" y="254783"/>
                  </a:cubicBezTo>
                  <a:cubicBezTo>
                    <a:pt x="4501766" y="261701"/>
                    <a:pt x="4511437" y="268106"/>
                    <a:pt x="4519250" y="273997"/>
                  </a:cubicBezTo>
                  <a:lnTo>
                    <a:pt x="4510106" y="285579"/>
                  </a:lnTo>
                  <a:cubicBezTo>
                    <a:pt x="4502396" y="279784"/>
                    <a:pt x="4492824" y="273357"/>
                    <a:pt x="4481388" y="266298"/>
                  </a:cubicBezTo>
                  <a:cubicBezTo>
                    <a:pt x="4469952" y="259238"/>
                    <a:pt x="4457805" y="252179"/>
                    <a:pt x="4444947" y="245120"/>
                  </a:cubicBezTo>
                  <a:cubicBezTo>
                    <a:pt x="4432089" y="238060"/>
                    <a:pt x="4419671" y="231633"/>
                    <a:pt x="4407694" y="225838"/>
                  </a:cubicBezTo>
                  <a:close/>
                  <a:moveTo>
                    <a:pt x="5670252" y="215480"/>
                  </a:moveTo>
                  <a:lnTo>
                    <a:pt x="5682748" y="220968"/>
                  </a:lnTo>
                  <a:cubicBezTo>
                    <a:pt x="5678418" y="229384"/>
                    <a:pt x="5673516" y="238619"/>
                    <a:pt x="5668042" y="248671"/>
                  </a:cubicBezTo>
                  <a:cubicBezTo>
                    <a:pt x="5662568" y="258724"/>
                    <a:pt x="5656904" y="267573"/>
                    <a:pt x="5651050" y="275219"/>
                  </a:cubicBezTo>
                  <a:lnTo>
                    <a:pt x="5637638" y="269443"/>
                  </a:lnTo>
                  <a:cubicBezTo>
                    <a:pt x="5644140" y="261917"/>
                    <a:pt x="5650262" y="253113"/>
                    <a:pt x="5656002" y="243033"/>
                  </a:cubicBezTo>
                  <a:cubicBezTo>
                    <a:pt x="5661743" y="232953"/>
                    <a:pt x="5666492" y="223769"/>
                    <a:pt x="5670252" y="215480"/>
                  </a:cubicBezTo>
                  <a:close/>
                  <a:moveTo>
                    <a:pt x="5868372" y="208788"/>
                  </a:moveTo>
                  <a:cubicBezTo>
                    <a:pt x="5875426" y="217628"/>
                    <a:pt x="5882120" y="227153"/>
                    <a:pt x="5888450" y="237363"/>
                  </a:cubicBezTo>
                  <a:cubicBezTo>
                    <a:pt x="5894782" y="247574"/>
                    <a:pt x="5899569" y="256642"/>
                    <a:pt x="5902814" y="264567"/>
                  </a:cubicBezTo>
                  <a:lnTo>
                    <a:pt x="5889402" y="270053"/>
                  </a:lnTo>
                  <a:cubicBezTo>
                    <a:pt x="5886164" y="262122"/>
                    <a:pt x="5881440" y="252991"/>
                    <a:pt x="5875230" y="242659"/>
                  </a:cubicBezTo>
                  <a:cubicBezTo>
                    <a:pt x="5869019" y="232328"/>
                    <a:pt x="5862466" y="222663"/>
                    <a:pt x="5855570" y="213665"/>
                  </a:cubicBezTo>
                  <a:close/>
                  <a:moveTo>
                    <a:pt x="5702866" y="205740"/>
                  </a:moveTo>
                  <a:lnTo>
                    <a:pt x="5717496" y="205740"/>
                  </a:lnTo>
                  <a:lnTo>
                    <a:pt x="5717496" y="260300"/>
                  </a:lnTo>
                  <a:cubicBezTo>
                    <a:pt x="5717222" y="264040"/>
                    <a:pt x="5718683" y="266618"/>
                    <a:pt x="5721877" y="268034"/>
                  </a:cubicBezTo>
                  <a:cubicBezTo>
                    <a:pt x="5725071" y="269450"/>
                    <a:pt x="5731638" y="270123"/>
                    <a:pt x="5741575" y="270053"/>
                  </a:cubicBezTo>
                  <a:lnTo>
                    <a:pt x="5818080" y="270053"/>
                  </a:lnTo>
                  <a:cubicBezTo>
                    <a:pt x="5826493" y="270523"/>
                    <a:pt x="5832068" y="268364"/>
                    <a:pt x="5834806" y="263576"/>
                  </a:cubicBezTo>
                  <a:cubicBezTo>
                    <a:pt x="5837542" y="258788"/>
                    <a:pt x="5839079" y="248552"/>
                    <a:pt x="5839416" y="232868"/>
                  </a:cubicBezTo>
                  <a:cubicBezTo>
                    <a:pt x="5841466" y="234112"/>
                    <a:pt x="5843766" y="235204"/>
                    <a:pt x="5846312" y="236144"/>
                  </a:cubicBezTo>
                  <a:cubicBezTo>
                    <a:pt x="5848858" y="237084"/>
                    <a:pt x="5851233" y="237719"/>
                    <a:pt x="5853436" y="238049"/>
                  </a:cubicBezTo>
                  <a:cubicBezTo>
                    <a:pt x="5852744" y="255898"/>
                    <a:pt x="5850090" y="267878"/>
                    <a:pt x="5845474" y="273991"/>
                  </a:cubicBezTo>
                  <a:cubicBezTo>
                    <a:pt x="5840857" y="280104"/>
                    <a:pt x="5832030" y="282944"/>
                    <a:pt x="5818994" y="282512"/>
                  </a:cubicBezTo>
                  <a:lnTo>
                    <a:pt x="5741880" y="282512"/>
                  </a:lnTo>
                  <a:cubicBezTo>
                    <a:pt x="5726786" y="282728"/>
                    <a:pt x="5716436" y="281308"/>
                    <a:pt x="5710828" y="278254"/>
                  </a:cubicBezTo>
                  <a:cubicBezTo>
                    <a:pt x="5705221" y="275200"/>
                    <a:pt x="5702567" y="269215"/>
                    <a:pt x="5702866" y="260300"/>
                  </a:cubicBezTo>
                  <a:close/>
                  <a:moveTo>
                    <a:pt x="1609630" y="200248"/>
                  </a:moveTo>
                  <a:cubicBezTo>
                    <a:pt x="1615205" y="209868"/>
                    <a:pt x="1621047" y="220163"/>
                    <a:pt x="1627156" y="231134"/>
                  </a:cubicBezTo>
                  <a:cubicBezTo>
                    <a:pt x="1633265" y="242105"/>
                    <a:pt x="1638192" y="251723"/>
                    <a:pt x="1641939" y="259986"/>
                  </a:cubicBezTo>
                  <a:lnTo>
                    <a:pt x="1599572" y="274600"/>
                  </a:lnTo>
                  <a:cubicBezTo>
                    <a:pt x="1597997" y="269971"/>
                    <a:pt x="1595889" y="264692"/>
                    <a:pt x="1593247" y="258765"/>
                  </a:cubicBezTo>
                  <a:cubicBezTo>
                    <a:pt x="1590605" y="252838"/>
                    <a:pt x="1587735" y="246639"/>
                    <a:pt x="1584636" y="240168"/>
                  </a:cubicBezTo>
                  <a:cubicBezTo>
                    <a:pt x="1582090" y="258081"/>
                    <a:pt x="1576743" y="270319"/>
                    <a:pt x="1568596" y="276880"/>
                  </a:cubicBezTo>
                  <a:cubicBezTo>
                    <a:pt x="1560449" y="283441"/>
                    <a:pt x="1547406" y="286538"/>
                    <a:pt x="1529468" y="286169"/>
                  </a:cubicBezTo>
                  <a:lnTo>
                    <a:pt x="1478566" y="286169"/>
                  </a:lnTo>
                  <a:cubicBezTo>
                    <a:pt x="1455566" y="286411"/>
                    <a:pt x="1439844" y="283340"/>
                    <a:pt x="1431398" y="276957"/>
                  </a:cubicBezTo>
                  <a:cubicBezTo>
                    <a:pt x="1422953" y="270574"/>
                    <a:pt x="1418965" y="259430"/>
                    <a:pt x="1419435" y="243525"/>
                  </a:cubicBezTo>
                  <a:lnTo>
                    <a:pt x="1419435" y="219723"/>
                  </a:lnTo>
                  <a:cubicBezTo>
                    <a:pt x="1415720" y="229329"/>
                    <a:pt x="1411643" y="239482"/>
                    <a:pt x="1407205" y="250184"/>
                  </a:cubicBezTo>
                  <a:cubicBezTo>
                    <a:pt x="1402766" y="260886"/>
                    <a:pt x="1398308" y="270344"/>
                    <a:pt x="1393832" y="278558"/>
                  </a:cubicBezTo>
                  <a:lnTo>
                    <a:pt x="1352074" y="262117"/>
                  </a:lnTo>
                  <a:cubicBezTo>
                    <a:pt x="1357376" y="254142"/>
                    <a:pt x="1362545" y="245098"/>
                    <a:pt x="1367581" y="234984"/>
                  </a:cubicBezTo>
                  <a:cubicBezTo>
                    <a:pt x="1372616" y="224871"/>
                    <a:pt x="1376795" y="214918"/>
                    <a:pt x="1380116" y="205125"/>
                  </a:cubicBezTo>
                  <a:lnTo>
                    <a:pt x="1419435" y="218811"/>
                  </a:lnTo>
                  <a:lnTo>
                    <a:pt x="1419435" y="202692"/>
                  </a:lnTo>
                  <a:lnTo>
                    <a:pt x="1464240" y="202692"/>
                  </a:lnTo>
                  <a:lnTo>
                    <a:pt x="1464240" y="242915"/>
                  </a:lnTo>
                  <a:cubicBezTo>
                    <a:pt x="1464012" y="247193"/>
                    <a:pt x="1465155" y="249927"/>
                    <a:pt x="1467669" y="251116"/>
                  </a:cubicBezTo>
                  <a:cubicBezTo>
                    <a:pt x="1470184" y="252305"/>
                    <a:pt x="1475442" y="252826"/>
                    <a:pt x="1483443" y="252680"/>
                  </a:cubicBezTo>
                  <a:lnTo>
                    <a:pt x="1526420" y="252680"/>
                  </a:lnTo>
                  <a:cubicBezTo>
                    <a:pt x="1533474" y="253118"/>
                    <a:pt x="1538186" y="251174"/>
                    <a:pt x="1540555" y="246847"/>
                  </a:cubicBezTo>
                  <a:cubicBezTo>
                    <a:pt x="1542923" y="242520"/>
                    <a:pt x="1544511" y="233180"/>
                    <a:pt x="1545317" y="218827"/>
                  </a:cubicBezTo>
                  <a:cubicBezTo>
                    <a:pt x="1549508" y="221331"/>
                    <a:pt x="1554842" y="223720"/>
                    <a:pt x="1561319" y="225994"/>
                  </a:cubicBezTo>
                  <a:cubicBezTo>
                    <a:pt x="1567796" y="228269"/>
                    <a:pt x="1574045" y="230048"/>
                    <a:pt x="1580064" y="231331"/>
                  </a:cubicBezTo>
                  <a:cubicBezTo>
                    <a:pt x="1578382" y="228104"/>
                    <a:pt x="1576718" y="224876"/>
                    <a:pt x="1575073" y="221648"/>
                  </a:cubicBezTo>
                  <a:cubicBezTo>
                    <a:pt x="1573429" y="218421"/>
                    <a:pt x="1571841" y="215345"/>
                    <a:pt x="1570311" y="212423"/>
                  </a:cubicBezTo>
                  <a:close/>
                  <a:moveTo>
                    <a:pt x="406280" y="198997"/>
                  </a:moveTo>
                  <a:cubicBezTo>
                    <a:pt x="414096" y="207375"/>
                    <a:pt x="423380" y="215009"/>
                    <a:pt x="434131" y="221901"/>
                  </a:cubicBezTo>
                  <a:cubicBezTo>
                    <a:pt x="444881" y="228792"/>
                    <a:pt x="456832" y="234979"/>
                    <a:pt x="469983" y="240461"/>
                  </a:cubicBezTo>
                  <a:cubicBezTo>
                    <a:pt x="483318" y="234979"/>
                    <a:pt x="495586" y="228792"/>
                    <a:pt x="506787" y="221901"/>
                  </a:cubicBezTo>
                  <a:cubicBezTo>
                    <a:pt x="517989" y="215009"/>
                    <a:pt x="527666" y="207375"/>
                    <a:pt x="535820" y="198997"/>
                  </a:cubicBezTo>
                  <a:close/>
                  <a:moveTo>
                    <a:pt x="5759558" y="193834"/>
                  </a:moveTo>
                  <a:cubicBezTo>
                    <a:pt x="5767312" y="200986"/>
                    <a:pt x="5775122" y="208938"/>
                    <a:pt x="5782990" y="217690"/>
                  </a:cubicBezTo>
                  <a:cubicBezTo>
                    <a:pt x="5790857" y="226443"/>
                    <a:pt x="5797068" y="234243"/>
                    <a:pt x="5801620" y="241090"/>
                  </a:cubicBezTo>
                  <a:lnTo>
                    <a:pt x="5788818" y="248102"/>
                  </a:lnTo>
                  <a:cubicBezTo>
                    <a:pt x="5784602" y="241280"/>
                    <a:pt x="5778710" y="233430"/>
                    <a:pt x="5771140" y="224550"/>
                  </a:cubicBezTo>
                  <a:cubicBezTo>
                    <a:pt x="5763572" y="215670"/>
                    <a:pt x="5755850" y="207362"/>
                    <a:pt x="5747976" y="199626"/>
                  </a:cubicBezTo>
                  <a:close/>
                  <a:moveTo>
                    <a:pt x="2520372" y="188329"/>
                  </a:moveTo>
                  <a:lnTo>
                    <a:pt x="2535308" y="188329"/>
                  </a:lnTo>
                  <a:cubicBezTo>
                    <a:pt x="2532034" y="208118"/>
                    <a:pt x="2525610" y="224487"/>
                    <a:pt x="2516038" y="237435"/>
                  </a:cubicBezTo>
                  <a:cubicBezTo>
                    <a:pt x="2506464" y="250384"/>
                    <a:pt x="2492048" y="260657"/>
                    <a:pt x="2472790" y="268254"/>
                  </a:cubicBezTo>
                  <a:cubicBezTo>
                    <a:pt x="2453531" y="275851"/>
                    <a:pt x="2427736" y="281518"/>
                    <a:pt x="2395404" y="285255"/>
                  </a:cubicBezTo>
                  <a:cubicBezTo>
                    <a:pt x="2394890" y="283325"/>
                    <a:pt x="2394014" y="281166"/>
                    <a:pt x="2392776" y="278778"/>
                  </a:cubicBezTo>
                  <a:cubicBezTo>
                    <a:pt x="2391537" y="276390"/>
                    <a:pt x="2390280" y="274384"/>
                    <a:pt x="2389003" y="272758"/>
                  </a:cubicBezTo>
                  <a:cubicBezTo>
                    <a:pt x="2420208" y="269611"/>
                    <a:pt x="2444904" y="264730"/>
                    <a:pt x="2463092" y="258117"/>
                  </a:cubicBezTo>
                  <a:cubicBezTo>
                    <a:pt x="2481281" y="251503"/>
                    <a:pt x="2494711" y="242536"/>
                    <a:pt x="2503382" y="231215"/>
                  </a:cubicBezTo>
                  <a:cubicBezTo>
                    <a:pt x="2512054" y="219894"/>
                    <a:pt x="2517718" y="205599"/>
                    <a:pt x="2520372" y="188329"/>
                  </a:cubicBezTo>
                  <a:close/>
                  <a:moveTo>
                    <a:pt x="6050108" y="178594"/>
                  </a:moveTo>
                  <a:lnTo>
                    <a:pt x="6050108" y="250832"/>
                  </a:lnTo>
                  <a:lnTo>
                    <a:pt x="6204338" y="250832"/>
                  </a:lnTo>
                  <a:lnTo>
                    <a:pt x="6204338" y="178594"/>
                  </a:lnTo>
                  <a:close/>
                  <a:moveTo>
                    <a:pt x="6470504" y="171265"/>
                  </a:moveTo>
                  <a:lnTo>
                    <a:pt x="6484830" y="171265"/>
                  </a:lnTo>
                  <a:lnTo>
                    <a:pt x="6484830" y="194463"/>
                  </a:lnTo>
                  <a:lnTo>
                    <a:pt x="6613150" y="194463"/>
                  </a:lnTo>
                  <a:lnTo>
                    <a:pt x="6613150" y="207531"/>
                  </a:lnTo>
                  <a:lnTo>
                    <a:pt x="6500984" y="207531"/>
                  </a:lnTo>
                  <a:cubicBezTo>
                    <a:pt x="6510992" y="215919"/>
                    <a:pt x="6522540" y="223832"/>
                    <a:pt x="6535630" y="231272"/>
                  </a:cubicBezTo>
                  <a:cubicBezTo>
                    <a:pt x="6548719" y="238711"/>
                    <a:pt x="6562435" y="245338"/>
                    <a:pt x="6576778" y="251151"/>
                  </a:cubicBezTo>
                  <a:cubicBezTo>
                    <a:pt x="6591120" y="256965"/>
                    <a:pt x="6605174" y="261627"/>
                    <a:pt x="6618942" y="265138"/>
                  </a:cubicBezTo>
                  <a:cubicBezTo>
                    <a:pt x="6617214" y="266897"/>
                    <a:pt x="6615487" y="268942"/>
                    <a:pt x="6613760" y="271272"/>
                  </a:cubicBezTo>
                  <a:cubicBezTo>
                    <a:pt x="6612033" y="273603"/>
                    <a:pt x="6610610" y="275724"/>
                    <a:pt x="6609493" y="277635"/>
                  </a:cubicBezTo>
                  <a:cubicBezTo>
                    <a:pt x="6595084" y="273400"/>
                    <a:pt x="6580247" y="267849"/>
                    <a:pt x="6564980" y="260984"/>
                  </a:cubicBezTo>
                  <a:cubicBezTo>
                    <a:pt x="6549714" y="254118"/>
                    <a:pt x="6535126" y="246355"/>
                    <a:pt x="6521214" y="237695"/>
                  </a:cubicBezTo>
                  <a:cubicBezTo>
                    <a:pt x="6507302" y="229035"/>
                    <a:pt x="6495174" y="219894"/>
                    <a:pt x="6484830" y="210274"/>
                  </a:cubicBezTo>
                  <a:lnTo>
                    <a:pt x="6484830" y="284645"/>
                  </a:lnTo>
                  <a:lnTo>
                    <a:pt x="6470504" y="284645"/>
                  </a:lnTo>
                  <a:lnTo>
                    <a:pt x="6470504" y="209969"/>
                  </a:lnTo>
                  <a:cubicBezTo>
                    <a:pt x="6460152" y="219994"/>
                    <a:pt x="6448074" y="229511"/>
                    <a:pt x="6434266" y="238519"/>
                  </a:cubicBezTo>
                  <a:cubicBezTo>
                    <a:pt x="6420460" y="247528"/>
                    <a:pt x="6406078" y="255622"/>
                    <a:pt x="6391120" y="262802"/>
                  </a:cubicBezTo>
                  <a:cubicBezTo>
                    <a:pt x="6376162" y="269981"/>
                    <a:pt x="6361781" y="275840"/>
                    <a:pt x="6347974" y="280378"/>
                  </a:cubicBezTo>
                  <a:cubicBezTo>
                    <a:pt x="6346565" y="278308"/>
                    <a:pt x="6344964" y="276124"/>
                    <a:pt x="6343174" y="273825"/>
                  </a:cubicBezTo>
                  <a:cubicBezTo>
                    <a:pt x="6341384" y="271526"/>
                    <a:pt x="6339630" y="269647"/>
                    <a:pt x="6337916" y="268186"/>
                  </a:cubicBezTo>
                  <a:cubicBezTo>
                    <a:pt x="6351282" y="264361"/>
                    <a:pt x="6365021" y="259345"/>
                    <a:pt x="6379132" y="253138"/>
                  </a:cubicBezTo>
                  <a:cubicBezTo>
                    <a:pt x="6393243" y="246931"/>
                    <a:pt x="6406778" y="239928"/>
                    <a:pt x="6419738" y="232130"/>
                  </a:cubicBezTo>
                  <a:cubicBezTo>
                    <a:pt x="6432698" y="224331"/>
                    <a:pt x="6444134" y="216131"/>
                    <a:pt x="6454045" y="207531"/>
                  </a:cubicBezTo>
                  <a:lnTo>
                    <a:pt x="6343707" y="207531"/>
                  </a:lnTo>
                  <a:lnTo>
                    <a:pt x="6343707" y="194463"/>
                  </a:lnTo>
                  <a:lnTo>
                    <a:pt x="6470504" y="194463"/>
                  </a:lnTo>
                  <a:close/>
                  <a:moveTo>
                    <a:pt x="6035174" y="165183"/>
                  </a:moveTo>
                  <a:lnTo>
                    <a:pt x="6219272" y="165183"/>
                  </a:lnTo>
                  <a:lnTo>
                    <a:pt x="6219272" y="282836"/>
                  </a:lnTo>
                  <a:lnTo>
                    <a:pt x="6204338" y="282836"/>
                  </a:lnTo>
                  <a:lnTo>
                    <a:pt x="6204338" y="264853"/>
                  </a:lnTo>
                  <a:lnTo>
                    <a:pt x="6050108" y="264853"/>
                  </a:lnTo>
                  <a:lnTo>
                    <a:pt x="6050108" y="284055"/>
                  </a:lnTo>
                  <a:lnTo>
                    <a:pt x="6035174" y="284055"/>
                  </a:lnTo>
                  <a:close/>
                  <a:moveTo>
                    <a:pt x="3111075" y="164269"/>
                  </a:moveTo>
                  <a:lnTo>
                    <a:pt x="3111075" y="219742"/>
                  </a:lnTo>
                  <a:cubicBezTo>
                    <a:pt x="3120555" y="218224"/>
                    <a:pt x="3130474" y="216612"/>
                    <a:pt x="3140831" y="214903"/>
                  </a:cubicBezTo>
                  <a:cubicBezTo>
                    <a:pt x="3151188" y="213195"/>
                    <a:pt x="3161792" y="211354"/>
                    <a:pt x="3172644" y="209379"/>
                  </a:cubicBezTo>
                  <a:lnTo>
                    <a:pt x="3172644" y="164269"/>
                  </a:lnTo>
                  <a:close/>
                  <a:moveTo>
                    <a:pt x="2432590" y="161240"/>
                  </a:moveTo>
                  <a:lnTo>
                    <a:pt x="2620651" y="161240"/>
                  </a:lnTo>
                  <a:lnTo>
                    <a:pt x="2620651" y="244717"/>
                  </a:lnTo>
                  <a:lnTo>
                    <a:pt x="2606021" y="244717"/>
                  </a:lnTo>
                  <a:lnTo>
                    <a:pt x="2606021" y="174308"/>
                  </a:lnTo>
                  <a:lnTo>
                    <a:pt x="2446610" y="174308"/>
                  </a:lnTo>
                  <a:lnTo>
                    <a:pt x="2446610" y="246241"/>
                  </a:lnTo>
                  <a:lnTo>
                    <a:pt x="2432590" y="246241"/>
                  </a:lnTo>
                  <a:close/>
                  <a:moveTo>
                    <a:pt x="5511984" y="156039"/>
                  </a:moveTo>
                  <a:lnTo>
                    <a:pt x="5524481" y="163659"/>
                  </a:lnTo>
                  <a:cubicBezTo>
                    <a:pt x="5519655" y="172879"/>
                    <a:pt x="5514524" y="182328"/>
                    <a:pt x="5509088" y="192005"/>
                  </a:cubicBezTo>
                  <a:cubicBezTo>
                    <a:pt x="5503653" y="201683"/>
                    <a:pt x="5498522" y="210217"/>
                    <a:pt x="5493696" y="217609"/>
                  </a:cubicBezTo>
                  <a:lnTo>
                    <a:pt x="5482724" y="210903"/>
                  </a:lnTo>
                  <a:cubicBezTo>
                    <a:pt x="5487638" y="203264"/>
                    <a:pt x="5492820" y="194387"/>
                    <a:pt x="5498268" y="184271"/>
                  </a:cubicBezTo>
                  <a:cubicBezTo>
                    <a:pt x="5503716" y="174155"/>
                    <a:pt x="5508289" y="164745"/>
                    <a:pt x="5511984" y="156039"/>
                  </a:cubicBezTo>
                  <a:close/>
                  <a:moveTo>
                    <a:pt x="5334590" y="156039"/>
                  </a:moveTo>
                  <a:lnTo>
                    <a:pt x="5347392" y="161525"/>
                  </a:lnTo>
                  <a:cubicBezTo>
                    <a:pt x="5343894" y="170650"/>
                    <a:pt x="5339614" y="180137"/>
                    <a:pt x="5334552" y="189986"/>
                  </a:cubicBezTo>
                  <a:cubicBezTo>
                    <a:pt x="5329492" y="199835"/>
                    <a:pt x="5323612" y="208331"/>
                    <a:pt x="5316912" y="215475"/>
                  </a:cubicBezTo>
                  <a:lnTo>
                    <a:pt x="5304110" y="208160"/>
                  </a:lnTo>
                  <a:cubicBezTo>
                    <a:pt x="5310867" y="201454"/>
                    <a:pt x="5316862" y="193301"/>
                    <a:pt x="5322094" y="183700"/>
                  </a:cubicBezTo>
                  <a:cubicBezTo>
                    <a:pt x="5327326" y="174098"/>
                    <a:pt x="5331492" y="164878"/>
                    <a:pt x="5334590" y="156039"/>
                  </a:cubicBezTo>
                  <a:close/>
                  <a:moveTo>
                    <a:pt x="1058552" y="146895"/>
                  </a:moveTo>
                  <a:lnTo>
                    <a:pt x="1096652" y="160916"/>
                  </a:lnTo>
                  <a:cubicBezTo>
                    <a:pt x="1093051" y="173171"/>
                    <a:pt x="1088441" y="185160"/>
                    <a:pt x="1082821" y="196882"/>
                  </a:cubicBezTo>
                  <a:cubicBezTo>
                    <a:pt x="1077202" y="208604"/>
                    <a:pt x="1070229" y="218764"/>
                    <a:pt x="1061904" y="227362"/>
                  </a:cubicBezTo>
                  <a:lnTo>
                    <a:pt x="1025024" y="205112"/>
                  </a:lnTo>
                  <a:cubicBezTo>
                    <a:pt x="1032688" y="197790"/>
                    <a:pt x="1039381" y="189040"/>
                    <a:pt x="1045102" y="178861"/>
                  </a:cubicBezTo>
                  <a:cubicBezTo>
                    <a:pt x="1050824" y="168682"/>
                    <a:pt x="1055307" y="158026"/>
                    <a:pt x="1058552" y="146895"/>
                  </a:cubicBezTo>
                  <a:close/>
                  <a:moveTo>
                    <a:pt x="1239298" y="145066"/>
                  </a:moveTo>
                  <a:lnTo>
                    <a:pt x="1277703" y="167012"/>
                  </a:lnTo>
                  <a:cubicBezTo>
                    <a:pt x="1271365" y="177559"/>
                    <a:pt x="1264914" y="187935"/>
                    <a:pt x="1258348" y="198139"/>
                  </a:cubicBezTo>
                  <a:cubicBezTo>
                    <a:pt x="1251782" y="208344"/>
                    <a:pt x="1245635" y="217272"/>
                    <a:pt x="1239908" y="224924"/>
                  </a:cubicBezTo>
                  <a:lnTo>
                    <a:pt x="1206989" y="204807"/>
                  </a:lnTo>
                  <a:cubicBezTo>
                    <a:pt x="1212526" y="196869"/>
                    <a:pt x="1218292" y="187446"/>
                    <a:pt x="1224287" y="176537"/>
                  </a:cubicBezTo>
                  <a:cubicBezTo>
                    <a:pt x="1230281" y="165627"/>
                    <a:pt x="1235285" y="155137"/>
                    <a:pt x="1239298" y="145066"/>
                  </a:cubicBezTo>
                  <a:close/>
                  <a:moveTo>
                    <a:pt x="1454487" y="140780"/>
                  </a:moveTo>
                  <a:lnTo>
                    <a:pt x="1454487" y="157887"/>
                  </a:lnTo>
                  <a:lnTo>
                    <a:pt x="1479176" y="157887"/>
                  </a:lnTo>
                  <a:lnTo>
                    <a:pt x="1479176" y="140780"/>
                  </a:lnTo>
                  <a:close/>
                  <a:moveTo>
                    <a:pt x="1130789" y="137751"/>
                  </a:moveTo>
                  <a:lnTo>
                    <a:pt x="1177728" y="137751"/>
                  </a:lnTo>
                  <a:cubicBezTo>
                    <a:pt x="1176865" y="147149"/>
                    <a:pt x="1175849" y="156090"/>
                    <a:pt x="1174680" y="164573"/>
                  </a:cubicBezTo>
                  <a:cubicBezTo>
                    <a:pt x="1182300" y="190246"/>
                    <a:pt x="1195864" y="210071"/>
                    <a:pt x="1215371" y="224047"/>
                  </a:cubicBezTo>
                  <a:cubicBezTo>
                    <a:pt x="1234878" y="238024"/>
                    <a:pt x="1263072" y="246647"/>
                    <a:pt x="1299953" y="249917"/>
                  </a:cubicBezTo>
                  <a:cubicBezTo>
                    <a:pt x="1295356" y="254959"/>
                    <a:pt x="1290682" y="261335"/>
                    <a:pt x="1285932" y="269044"/>
                  </a:cubicBezTo>
                  <a:cubicBezTo>
                    <a:pt x="1281183" y="276752"/>
                    <a:pt x="1277423" y="283890"/>
                    <a:pt x="1274655" y="290456"/>
                  </a:cubicBezTo>
                  <a:cubicBezTo>
                    <a:pt x="1244772" y="285681"/>
                    <a:pt x="1220566" y="277553"/>
                    <a:pt x="1202036" y="266072"/>
                  </a:cubicBezTo>
                  <a:cubicBezTo>
                    <a:pt x="1183507" y="254591"/>
                    <a:pt x="1168902" y="239148"/>
                    <a:pt x="1158221" y="219742"/>
                  </a:cubicBezTo>
                  <a:cubicBezTo>
                    <a:pt x="1149687" y="236824"/>
                    <a:pt x="1135437" y="251581"/>
                    <a:pt x="1115473" y="264014"/>
                  </a:cubicBezTo>
                  <a:cubicBezTo>
                    <a:pt x="1095509" y="276448"/>
                    <a:pt x="1067086" y="286481"/>
                    <a:pt x="1030205" y="294113"/>
                  </a:cubicBezTo>
                  <a:cubicBezTo>
                    <a:pt x="1028205" y="288036"/>
                    <a:pt x="1025043" y="281369"/>
                    <a:pt x="1020718" y="274111"/>
                  </a:cubicBezTo>
                  <a:cubicBezTo>
                    <a:pt x="1016394" y="266853"/>
                    <a:pt x="1011936" y="260719"/>
                    <a:pt x="1007345" y="255709"/>
                  </a:cubicBezTo>
                  <a:cubicBezTo>
                    <a:pt x="1035113" y="250910"/>
                    <a:pt x="1057073" y="244867"/>
                    <a:pt x="1073225" y="237578"/>
                  </a:cubicBezTo>
                  <a:cubicBezTo>
                    <a:pt x="1089377" y="230289"/>
                    <a:pt x="1101364" y="221740"/>
                    <a:pt x="1109187" y="211932"/>
                  </a:cubicBezTo>
                  <a:cubicBezTo>
                    <a:pt x="1117009" y="202123"/>
                    <a:pt x="1122310" y="191041"/>
                    <a:pt x="1125088" y="178685"/>
                  </a:cubicBezTo>
                  <a:cubicBezTo>
                    <a:pt x="1127867" y="166328"/>
                    <a:pt x="1129768" y="152684"/>
                    <a:pt x="1130789" y="137751"/>
                  </a:cubicBezTo>
                  <a:close/>
                  <a:moveTo>
                    <a:pt x="5415362" y="136532"/>
                  </a:moveTo>
                  <a:lnTo>
                    <a:pt x="5430908" y="136532"/>
                  </a:lnTo>
                  <a:cubicBezTo>
                    <a:pt x="5429078" y="153956"/>
                    <a:pt x="5426336" y="170009"/>
                    <a:pt x="5422678" y="184690"/>
                  </a:cubicBezTo>
                  <a:cubicBezTo>
                    <a:pt x="5433340" y="208776"/>
                    <a:pt x="5450344" y="227965"/>
                    <a:pt x="5473694" y="242259"/>
                  </a:cubicBezTo>
                  <a:cubicBezTo>
                    <a:pt x="5497043" y="256553"/>
                    <a:pt x="5525859" y="265913"/>
                    <a:pt x="5560142" y="270339"/>
                  </a:cubicBezTo>
                  <a:cubicBezTo>
                    <a:pt x="5558555" y="271945"/>
                    <a:pt x="5556930" y="273990"/>
                    <a:pt x="5555266" y="276473"/>
                  </a:cubicBezTo>
                  <a:cubicBezTo>
                    <a:pt x="5553602" y="278956"/>
                    <a:pt x="5552282" y="281382"/>
                    <a:pt x="5551304" y="283750"/>
                  </a:cubicBezTo>
                  <a:cubicBezTo>
                    <a:pt x="5519394" y="278499"/>
                    <a:pt x="5492153" y="269190"/>
                    <a:pt x="5469579" y="255823"/>
                  </a:cubicBezTo>
                  <a:cubicBezTo>
                    <a:pt x="5447004" y="242456"/>
                    <a:pt x="5429440" y="224536"/>
                    <a:pt x="5416887" y="202064"/>
                  </a:cubicBezTo>
                  <a:cubicBezTo>
                    <a:pt x="5409165" y="223076"/>
                    <a:pt x="5395576" y="240564"/>
                    <a:pt x="5376120" y="254527"/>
                  </a:cubicBezTo>
                  <a:cubicBezTo>
                    <a:pt x="5356663" y="268491"/>
                    <a:pt x="5328292" y="279045"/>
                    <a:pt x="5291004" y="286189"/>
                  </a:cubicBezTo>
                  <a:cubicBezTo>
                    <a:pt x="5290356" y="284391"/>
                    <a:pt x="5289366" y="282271"/>
                    <a:pt x="5288032" y="279826"/>
                  </a:cubicBezTo>
                  <a:cubicBezTo>
                    <a:pt x="5286699" y="277381"/>
                    <a:pt x="5285251" y="275336"/>
                    <a:pt x="5283689" y="273692"/>
                  </a:cubicBezTo>
                  <a:cubicBezTo>
                    <a:pt x="5318577" y="267500"/>
                    <a:pt x="5345152" y="258311"/>
                    <a:pt x="5363411" y="246124"/>
                  </a:cubicBezTo>
                  <a:cubicBezTo>
                    <a:pt x="5381671" y="233938"/>
                    <a:pt x="5394427" y="218721"/>
                    <a:pt x="5401681" y="200472"/>
                  </a:cubicBezTo>
                  <a:cubicBezTo>
                    <a:pt x="5408934" y="182224"/>
                    <a:pt x="5413494" y="160910"/>
                    <a:pt x="5415362" y="136532"/>
                  </a:cubicBezTo>
                  <a:close/>
                  <a:moveTo>
                    <a:pt x="6395523" y="129198"/>
                  </a:moveTo>
                  <a:lnTo>
                    <a:pt x="6395523" y="155144"/>
                  </a:lnTo>
                  <a:lnTo>
                    <a:pt x="6476600" y="155144"/>
                  </a:lnTo>
                  <a:lnTo>
                    <a:pt x="6476600" y="129198"/>
                  </a:lnTo>
                  <a:close/>
                  <a:moveTo>
                    <a:pt x="398050" y="125540"/>
                  </a:moveTo>
                  <a:lnTo>
                    <a:pt x="398050" y="151181"/>
                  </a:lnTo>
                  <a:lnTo>
                    <a:pt x="549536" y="151181"/>
                  </a:lnTo>
                  <a:lnTo>
                    <a:pt x="549536" y="125540"/>
                  </a:lnTo>
                  <a:close/>
                  <a:moveTo>
                    <a:pt x="5709876" y="123101"/>
                  </a:moveTo>
                  <a:lnTo>
                    <a:pt x="5709876" y="160935"/>
                  </a:lnTo>
                  <a:lnTo>
                    <a:pt x="5768092" y="160935"/>
                  </a:lnTo>
                  <a:lnTo>
                    <a:pt x="5768092" y="123101"/>
                  </a:lnTo>
                  <a:close/>
                  <a:moveTo>
                    <a:pt x="4385444" y="119158"/>
                  </a:moveTo>
                  <a:lnTo>
                    <a:pt x="4400074" y="119158"/>
                  </a:lnTo>
                  <a:lnTo>
                    <a:pt x="4400074" y="174937"/>
                  </a:lnTo>
                  <a:cubicBezTo>
                    <a:pt x="4400324" y="185043"/>
                    <a:pt x="4399024" y="195158"/>
                    <a:pt x="4396173" y="205283"/>
                  </a:cubicBezTo>
                  <a:cubicBezTo>
                    <a:pt x="4393323" y="215408"/>
                    <a:pt x="4387422" y="225257"/>
                    <a:pt x="4378471" y="234830"/>
                  </a:cubicBezTo>
                  <a:cubicBezTo>
                    <a:pt x="4369520" y="244402"/>
                    <a:pt x="4356018" y="253413"/>
                    <a:pt x="4337966" y="261862"/>
                  </a:cubicBezTo>
                  <a:cubicBezTo>
                    <a:pt x="4319914" y="270310"/>
                    <a:pt x="4295811" y="277911"/>
                    <a:pt x="4265657" y="284665"/>
                  </a:cubicBezTo>
                  <a:cubicBezTo>
                    <a:pt x="4264818" y="282887"/>
                    <a:pt x="4263600" y="280804"/>
                    <a:pt x="4262000" y="278416"/>
                  </a:cubicBezTo>
                  <a:cubicBezTo>
                    <a:pt x="4260400" y="276029"/>
                    <a:pt x="4258875" y="273946"/>
                    <a:pt x="4257428" y="272168"/>
                  </a:cubicBezTo>
                  <a:cubicBezTo>
                    <a:pt x="4286514" y="266095"/>
                    <a:pt x="4309684" y="259229"/>
                    <a:pt x="4326936" y="251570"/>
                  </a:cubicBezTo>
                  <a:cubicBezTo>
                    <a:pt x="4344188" y="243911"/>
                    <a:pt x="4357024" y="235778"/>
                    <a:pt x="4365441" y="227172"/>
                  </a:cubicBezTo>
                  <a:cubicBezTo>
                    <a:pt x="4373858" y="218565"/>
                    <a:pt x="4379360" y="209804"/>
                    <a:pt x="4381943" y="200887"/>
                  </a:cubicBezTo>
                  <a:cubicBezTo>
                    <a:pt x="4384526" y="191971"/>
                    <a:pt x="4385694" y="183219"/>
                    <a:pt x="4385444" y="174632"/>
                  </a:cubicBezTo>
                  <a:close/>
                  <a:moveTo>
                    <a:pt x="5697074" y="111252"/>
                  </a:moveTo>
                  <a:lnTo>
                    <a:pt x="5780894" y="111252"/>
                  </a:lnTo>
                  <a:lnTo>
                    <a:pt x="5780894" y="172784"/>
                  </a:lnTo>
                  <a:lnTo>
                    <a:pt x="5697074" y="172784"/>
                  </a:lnTo>
                  <a:close/>
                  <a:moveTo>
                    <a:pt x="6048890" y="108795"/>
                  </a:moveTo>
                  <a:lnTo>
                    <a:pt x="6202813" y="108795"/>
                  </a:lnTo>
                  <a:lnTo>
                    <a:pt x="6202813" y="122511"/>
                  </a:lnTo>
                  <a:lnTo>
                    <a:pt x="6048890" y="122511"/>
                  </a:lnTo>
                  <a:close/>
                  <a:moveTo>
                    <a:pt x="81344" y="104813"/>
                  </a:moveTo>
                  <a:lnTo>
                    <a:pt x="81344" y="184709"/>
                  </a:lnTo>
                  <a:lnTo>
                    <a:pt x="167335" y="184709"/>
                  </a:lnTo>
                  <a:lnTo>
                    <a:pt x="167335" y="104813"/>
                  </a:lnTo>
                  <a:close/>
                  <a:moveTo>
                    <a:pt x="3111075" y="100261"/>
                  </a:moveTo>
                  <a:lnTo>
                    <a:pt x="3111075" y="150857"/>
                  </a:lnTo>
                  <a:lnTo>
                    <a:pt x="3172644" y="150857"/>
                  </a:lnTo>
                  <a:lnTo>
                    <a:pt x="3172644" y="100261"/>
                  </a:lnTo>
                  <a:close/>
                  <a:moveTo>
                    <a:pt x="2191798" y="99327"/>
                  </a:moveTo>
                  <a:cubicBezTo>
                    <a:pt x="2190909" y="110300"/>
                    <a:pt x="2189791" y="120911"/>
                    <a:pt x="2188445" y="131160"/>
                  </a:cubicBezTo>
                  <a:cubicBezTo>
                    <a:pt x="2187099" y="141409"/>
                    <a:pt x="2185372" y="151334"/>
                    <a:pt x="2183264" y="160935"/>
                  </a:cubicBezTo>
                  <a:lnTo>
                    <a:pt x="2280190" y="160935"/>
                  </a:lnTo>
                  <a:lnTo>
                    <a:pt x="2280190" y="99327"/>
                  </a:lnTo>
                  <a:close/>
                  <a:moveTo>
                    <a:pt x="2094567" y="99327"/>
                  </a:moveTo>
                  <a:lnTo>
                    <a:pt x="2094567" y="160935"/>
                  </a:lnTo>
                  <a:lnTo>
                    <a:pt x="2168328" y="160935"/>
                  </a:lnTo>
                  <a:cubicBezTo>
                    <a:pt x="2170424" y="151467"/>
                    <a:pt x="2172100" y="141581"/>
                    <a:pt x="2173358" y="131274"/>
                  </a:cubicBezTo>
                  <a:cubicBezTo>
                    <a:pt x="2174615" y="120968"/>
                    <a:pt x="2175682" y="110319"/>
                    <a:pt x="2176558" y="99327"/>
                  </a:cubicBezTo>
                  <a:close/>
                  <a:moveTo>
                    <a:pt x="1754715" y="97822"/>
                  </a:moveTo>
                  <a:lnTo>
                    <a:pt x="1798301" y="97822"/>
                  </a:lnTo>
                  <a:lnTo>
                    <a:pt x="1798301" y="291370"/>
                  </a:lnTo>
                  <a:lnTo>
                    <a:pt x="1694669" y="291370"/>
                  </a:lnTo>
                  <a:lnTo>
                    <a:pt x="1694669" y="251746"/>
                  </a:lnTo>
                  <a:lnTo>
                    <a:pt x="1754715" y="251746"/>
                  </a:lnTo>
                  <a:close/>
                  <a:moveTo>
                    <a:pt x="6395523" y="92621"/>
                  </a:moveTo>
                  <a:lnTo>
                    <a:pt x="6395523" y="117348"/>
                  </a:lnTo>
                  <a:lnTo>
                    <a:pt x="6476600" y="117348"/>
                  </a:lnTo>
                  <a:lnTo>
                    <a:pt x="6476600" y="92621"/>
                  </a:lnTo>
                  <a:close/>
                  <a:moveTo>
                    <a:pt x="67361" y="91136"/>
                  </a:moveTo>
                  <a:lnTo>
                    <a:pt x="181623" y="91136"/>
                  </a:lnTo>
                  <a:lnTo>
                    <a:pt x="181623" y="198082"/>
                  </a:lnTo>
                  <a:lnTo>
                    <a:pt x="67361" y="198082"/>
                  </a:lnTo>
                  <a:close/>
                  <a:moveTo>
                    <a:pt x="398050" y="89269"/>
                  </a:moveTo>
                  <a:lnTo>
                    <a:pt x="398050" y="113996"/>
                  </a:lnTo>
                  <a:lnTo>
                    <a:pt x="549536" y="113996"/>
                  </a:lnTo>
                  <a:lnTo>
                    <a:pt x="549536" y="89269"/>
                  </a:lnTo>
                  <a:close/>
                  <a:moveTo>
                    <a:pt x="2939777" y="85630"/>
                  </a:moveTo>
                  <a:cubicBezTo>
                    <a:pt x="2948896" y="90875"/>
                    <a:pt x="2957786" y="96997"/>
                    <a:pt x="2966447" y="103994"/>
                  </a:cubicBezTo>
                  <a:cubicBezTo>
                    <a:pt x="2975108" y="110992"/>
                    <a:pt x="2981865" y="117571"/>
                    <a:pt x="2986716" y="123730"/>
                  </a:cubicBezTo>
                  <a:lnTo>
                    <a:pt x="2976658" y="132874"/>
                  </a:lnTo>
                  <a:cubicBezTo>
                    <a:pt x="2971534" y="126721"/>
                    <a:pt x="2964714" y="120053"/>
                    <a:pt x="2956198" y="112872"/>
                  </a:cubicBezTo>
                  <a:cubicBezTo>
                    <a:pt x="2947683" y="105690"/>
                    <a:pt x="2938958" y="99251"/>
                    <a:pt x="2930024" y="93555"/>
                  </a:cubicBezTo>
                  <a:close/>
                  <a:moveTo>
                    <a:pt x="2902896" y="81363"/>
                  </a:moveTo>
                  <a:lnTo>
                    <a:pt x="2916917" y="81363"/>
                  </a:lnTo>
                  <a:lnTo>
                    <a:pt x="2916917" y="124949"/>
                  </a:lnTo>
                  <a:cubicBezTo>
                    <a:pt x="2916924" y="127680"/>
                    <a:pt x="2916910" y="130372"/>
                    <a:pt x="2916879" y="133027"/>
                  </a:cubicBezTo>
                  <a:cubicBezTo>
                    <a:pt x="2916847" y="135681"/>
                    <a:pt x="2916758" y="138373"/>
                    <a:pt x="2916612" y="141104"/>
                  </a:cubicBezTo>
                  <a:lnTo>
                    <a:pt x="3001956" y="141104"/>
                  </a:lnTo>
                  <a:lnTo>
                    <a:pt x="3001956" y="154820"/>
                  </a:lnTo>
                  <a:lnTo>
                    <a:pt x="2918746" y="154820"/>
                  </a:lnTo>
                  <a:cubicBezTo>
                    <a:pt x="2925712" y="182779"/>
                    <a:pt x="2936240" y="206947"/>
                    <a:pt x="2950331" y="227324"/>
                  </a:cubicBezTo>
                  <a:cubicBezTo>
                    <a:pt x="2964422" y="247701"/>
                    <a:pt x="2982341" y="262954"/>
                    <a:pt x="3004090" y="273082"/>
                  </a:cubicBezTo>
                  <a:cubicBezTo>
                    <a:pt x="3002204" y="274517"/>
                    <a:pt x="3000337" y="276295"/>
                    <a:pt x="2998489" y="278416"/>
                  </a:cubicBezTo>
                  <a:cubicBezTo>
                    <a:pt x="2996641" y="280537"/>
                    <a:pt x="2995155" y="282620"/>
                    <a:pt x="2994032" y="284665"/>
                  </a:cubicBezTo>
                  <a:cubicBezTo>
                    <a:pt x="2974251" y="274632"/>
                    <a:pt x="2957576" y="260484"/>
                    <a:pt x="2944006" y="242221"/>
                  </a:cubicBezTo>
                  <a:cubicBezTo>
                    <a:pt x="2930436" y="223959"/>
                    <a:pt x="2919781" y="202343"/>
                    <a:pt x="2912040" y="177375"/>
                  </a:cubicBezTo>
                  <a:cubicBezTo>
                    <a:pt x="2908313" y="196171"/>
                    <a:pt x="2900223" y="214891"/>
                    <a:pt x="2887770" y="233534"/>
                  </a:cubicBezTo>
                  <a:cubicBezTo>
                    <a:pt x="2875318" y="252178"/>
                    <a:pt x="2856180" y="269526"/>
                    <a:pt x="2830354" y="285579"/>
                  </a:cubicBezTo>
                  <a:cubicBezTo>
                    <a:pt x="2829078" y="283985"/>
                    <a:pt x="2827439" y="282296"/>
                    <a:pt x="2825439" y="280512"/>
                  </a:cubicBezTo>
                  <a:cubicBezTo>
                    <a:pt x="2823439" y="278727"/>
                    <a:pt x="2821419" y="277267"/>
                    <a:pt x="2819381" y="276130"/>
                  </a:cubicBezTo>
                  <a:cubicBezTo>
                    <a:pt x="2839110" y="264145"/>
                    <a:pt x="2854685" y="251336"/>
                    <a:pt x="2866106" y="237703"/>
                  </a:cubicBezTo>
                  <a:cubicBezTo>
                    <a:pt x="2877526" y="224070"/>
                    <a:pt x="2885899" y="210199"/>
                    <a:pt x="2891224" y="196092"/>
                  </a:cubicBezTo>
                  <a:cubicBezTo>
                    <a:pt x="2896548" y="181985"/>
                    <a:pt x="2899931" y="168227"/>
                    <a:pt x="2901372" y="154820"/>
                  </a:cubicBezTo>
                  <a:lnTo>
                    <a:pt x="2826392" y="154820"/>
                  </a:lnTo>
                  <a:lnTo>
                    <a:pt x="2826392" y="141104"/>
                  </a:lnTo>
                  <a:lnTo>
                    <a:pt x="2902592" y="141104"/>
                  </a:lnTo>
                  <a:cubicBezTo>
                    <a:pt x="2902737" y="138221"/>
                    <a:pt x="2902826" y="135452"/>
                    <a:pt x="2902858" y="132798"/>
                  </a:cubicBezTo>
                  <a:cubicBezTo>
                    <a:pt x="2902890" y="130144"/>
                    <a:pt x="2902902" y="127527"/>
                    <a:pt x="2902896" y="124949"/>
                  </a:cubicBezTo>
                  <a:close/>
                  <a:moveTo>
                    <a:pt x="2497817" y="80734"/>
                  </a:moveTo>
                  <a:cubicBezTo>
                    <a:pt x="2497392" y="85751"/>
                    <a:pt x="2496718" y="90596"/>
                    <a:pt x="2495798" y="95270"/>
                  </a:cubicBezTo>
                  <a:cubicBezTo>
                    <a:pt x="2494877" y="99943"/>
                    <a:pt x="2493518" y="104560"/>
                    <a:pt x="2491721" y="109119"/>
                  </a:cubicBezTo>
                  <a:lnTo>
                    <a:pt x="2555729" y="109119"/>
                  </a:lnTo>
                  <a:lnTo>
                    <a:pt x="2555729" y="80734"/>
                  </a:lnTo>
                  <a:close/>
                  <a:moveTo>
                    <a:pt x="2432894" y="80734"/>
                  </a:moveTo>
                  <a:cubicBezTo>
                    <a:pt x="2432133" y="85637"/>
                    <a:pt x="2431370" y="90482"/>
                    <a:pt x="2430608" y="95270"/>
                  </a:cubicBezTo>
                  <a:cubicBezTo>
                    <a:pt x="2429847" y="100058"/>
                    <a:pt x="2429084" y="104674"/>
                    <a:pt x="2428323" y="109119"/>
                  </a:cubicBezTo>
                  <a:lnTo>
                    <a:pt x="2476176" y="109119"/>
                  </a:lnTo>
                  <a:cubicBezTo>
                    <a:pt x="2478437" y="104560"/>
                    <a:pt x="2480164" y="99943"/>
                    <a:pt x="2481358" y="95270"/>
                  </a:cubicBezTo>
                  <a:cubicBezTo>
                    <a:pt x="2482552" y="90596"/>
                    <a:pt x="2483364" y="85751"/>
                    <a:pt x="2483796" y="80734"/>
                  </a:cubicBezTo>
                  <a:close/>
                  <a:moveTo>
                    <a:pt x="2757507" y="80144"/>
                  </a:moveTo>
                  <a:cubicBezTo>
                    <a:pt x="2764663" y="85033"/>
                    <a:pt x="2771000" y="90037"/>
                    <a:pt x="2776518" y="95155"/>
                  </a:cubicBezTo>
                  <a:cubicBezTo>
                    <a:pt x="2782036" y="100273"/>
                    <a:pt x="2786774" y="105429"/>
                    <a:pt x="2790730" y="110624"/>
                  </a:cubicBezTo>
                  <a:cubicBezTo>
                    <a:pt x="2796534" y="106509"/>
                    <a:pt x="2801842" y="102318"/>
                    <a:pt x="2806656" y="98051"/>
                  </a:cubicBezTo>
                  <a:cubicBezTo>
                    <a:pt x="2811469" y="93784"/>
                    <a:pt x="2815711" y="89440"/>
                    <a:pt x="2819381" y="85021"/>
                  </a:cubicBezTo>
                  <a:lnTo>
                    <a:pt x="2831268" y="92031"/>
                  </a:lnTo>
                  <a:cubicBezTo>
                    <a:pt x="2826817" y="97060"/>
                    <a:pt x="2821775" y="102013"/>
                    <a:pt x="2816143" y="106890"/>
                  </a:cubicBezTo>
                  <a:cubicBezTo>
                    <a:pt x="2810510" y="111767"/>
                    <a:pt x="2804478" y="116567"/>
                    <a:pt x="2798045" y="121292"/>
                  </a:cubicBezTo>
                  <a:cubicBezTo>
                    <a:pt x="2805449" y="133795"/>
                    <a:pt x="2810300" y="146584"/>
                    <a:pt x="2812599" y="159658"/>
                  </a:cubicBezTo>
                  <a:cubicBezTo>
                    <a:pt x="2814898" y="172733"/>
                    <a:pt x="2815939" y="186055"/>
                    <a:pt x="2815724" y="199625"/>
                  </a:cubicBezTo>
                  <a:cubicBezTo>
                    <a:pt x="2815831" y="217361"/>
                    <a:pt x="2814854" y="232563"/>
                    <a:pt x="2812790" y="245231"/>
                  </a:cubicBezTo>
                  <a:cubicBezTo>
                    <a:pt x="2810726" y="257899"/>
                    <a:pt x="2806929" y="267691"/>
                    <a:pt x="2801398" y="274606"/>
                  </a:cubicBezTo>
                  <a:cubicBezTo>
                    <a:pt x="2799722" y="276600"/>
                    <a:pt x="2797664" y="278251"/>
                    <a:pt x="2795226" y="279559"/>
                  </a:cubicBezTo>
                  <a:cubicBezTo>
                    <a:pt x="2792787" y="280867"/>
                    <a:pt x="2789968" y="281756"/>
                    <a:pt x="2786768" y="282226"/>
                  </a:cubicBezTo>
                  <a:cubicBezTo>
                    <a:pt x="2782164" y="282969"/>
                    <a:pt x="2777198" y="283388"/>
                    <a:pt x="2771870" y="283483"/>
                  </a:cubicBezTo>
                  <a:cubicBezTo>
                    <a:pt x="2766543" y="283579"/>
                    <a:pt x="2761044" y="283464"/>
                    <a:pt x="2755373" y="283141"/>
                  </a:cubicBezTo>
                  <a:cubicBezTo>
                    <a:pt x="2755202" y="280950"/>
                    <a:pt x="2754630" y="278626"/>
                    <a:pt x="2753659" y="276168"/>
                  </a:cubicBezTo>
                  <a:cubicBezTo>
                    <a:pt x="2752687" y="273711"/>
                    <a:pt x="2751430" y="271463"/>
                    <a:pt x="2749886" y="269425"/>
                  </a:cubicBezTo>
                  <a:cubicBezTo>
                    <a:pt x="2756808" y="269882"/>
                    <a:pt x="2763006" y="270110"/>
                    <a:pt x="2768480" y="270110"/>
                  </a:cubicBezTo>
                  <a:cubicBezTo>
                    <a:pt x="2773953" y="270110"/>
                    <a:pt x="2778322" y="269882"/>
                    <a:pt x="2781586" y="269425"/>
                  </a:cubicBezTo>
                  <a:cubicBezTo>
                    <a:pt x="2783840" y="269279"/>
                    <a:pt x="2785732" y="268809"/>
                    <a:pt x="2787263" y="268015"/>
                  </a:cubicBezTo>
                  <a:cubicBezTo>
                    <a:pt x="2788793" y="267221"/>
                    <a:pt x="2790152" y="266065"/>
                    <a:pt x="2791340" y="264548"/>
                  </a:cubicBezTo>
                  <a:cubicBezTo>
                    <a:pt x="2795251" y="259703"/>
                    <a:pt x="2798020" y="251638"/>
                    <a:pt x="2799645" y="240354"/>
                  </a:cubicBezTo>
                  <a:cubicBezTo>
                    <a:pt x="2801271" y="229070"/>
                    <a:pt x="2802058" y="215291"/>
                    <a:pt x="2802008" y="199016"/>
                  </a:cubicBezTo>
                  <a:cubicBezTo>
                    <a:pt x="2801956" y="192971"/>
                    <a:pt x="2801754" y="186773"/>
                    <a:pt x="2801398" y="180423"/>
                  </a:cubicBezTo>
                  <a:cubicBezTo>
                    <a:pt x="2792787" y="190367"/>
                    <a:pt x="2782958" y="199816"/>
                    <a:pt x="2771908" y="208769"/>
                  </a:cubicBezTo>
                  <a:cubicBezTo>
                    <a:pt x="2760860" y="217723"/>
                    <a:pt x="2749963" y="225038"/>
                    <a:pt x="2739218" y="230715"/>
                  </a:cubicBezTo>
                  <a:cubicBezTo>
                    <a:pt x="2738247" y="228956"/>
                    <a:pt x="2736914" y="226987"/>
                    <a:pt x="2735218" y="224809"/>
                  </a:cubicBezTo>
                  <a:cubicBezTo>
                    <a:pt x="2733523" y="222631"/>
                    <a:pt x="2731808" y="220739"/>
                    <a:pt x="2730075" y="219133"/>
                  </a:cubicBezTo>
                  <a:cubicBezTo>
                    <a:pt x="2742806" y="213659"/>
                    <a:pt x="2755519" y="205861"/>
                    <a:pt x="2768213" y="195739"/>
                  </a:cubicBezTo>
                  <a:cubicBezTo>
                    <a:pt x="2780906" y="185617"/>
                    <a:pt x="2791257" y="174924"/>
                    <a:pt x="2799264" y="163659"/>
                  </a:cubicBezTo>
                  <a:cubicBezTo>
                    <a:pt x="2798210" y="157728"/>
                    <a:pt x="2796661" y="151911"/>
                    <a:pt x="2794616" y="146209"/>
                  </a:cubicBezTo>
                  <a:cubicBezTo>
                    <a:pt x="2792572" y="140507"/>
                    <a:pt x="2789955" y="134843"/>
                    <a:pt x="2786768" y="129217"/>
                  </a:cubicBezTo>
                  <a:cubicBezTo>
                    <a:pt x="2779287" y="133960"/>
                    <a:pt x="2771616" y="138494"/>
                    <a:pt x="2763755" y="142818"/>
                  </a:cubicBezTo>
                  <a:cubicBezTo>
                    <a:pt x="2755894" y="147143"/>
                    <a:pt x="2747918" y="151143"/>
                    <a:pt x="2739828" y="154820"/>
                  </a:cubicBezTo>
                  <a:cubicBezTo>
                    <a:pt x="2738704" y="153391"/>
                    <a:pt x="2737294" y="151829"/>
                    <a:pt x="2735599" y="150133"/>
                  </a:cubicBezTo>
                  <a:cubicBezTo>
                    <a:pt x="2733904" y="148438"/>
                    <a:pt x="2732266" y="146952"/>
                    <a:pt x="2730684" y="145676"/>
                  </a:cubicBezTo>
                  <a:cubicBezTo>
                    <a:pt x="2739111" y="141853"/>
                    <a:pt x="2747480" y="137687"/>
                    <a:pt x="2755792" y="133179"/>
                  </a:cubicBezTo>
                  <a:cubicBezTo>
                    <a:pt x="2764104" y="128670"/>
                    <a:pt x="2772093" y="123895"/>
                    <a:pt x="2779757" y="118853"/>
                  </a:cubicBezTo>
                  <a:cubicBezTo>
                    <a:pt x="2775820" y="113513"/>
                    <a:pt x="2771197" y="108268"/>
                    <a:pt x="2765889" y="103118"/>
                  </a:cubicBezTo>
                  <a:cubicBezTo>
                    <a:pt x="2760580" y="97968"/>
                    <a:pt x="2754433" y="92952"/>
                    <a:pt x="2747448" y="88069"/>
                  </a:cubicBezTo>
                  <a:close/>
                  <a:moveTo>
                    <a:pt x="5691588" y="77724"/>
                  </a:moveTo>
                  <a:lnTo>
                    <a:pt x="5787904" y="77724"/>
                  </a:lnTo>
                  <a:lnTo>
                    <a:pt x="5787904" y="89878"/>
                  </a:lnTo>
                  <a:lnTo>
                    <a:pt x="5691588" y="89878"/>
                  </a:lnTo>
                  <a:close/>
                  <a:moveTo>
                    <a:pt x="383724" y="77420"/>
                  </a:moveTo>
                  <a:lnTo>
                    <a:pt x="564471" y="77420"/>
                  </a:lnTo>
                  <a:lnTo>
                    <a:pt x="564471" y="163030"/>
                  </a:lnTo>
                  <a:lnTo>
                    <a:pt x="434321" y="163030"/>
                  </a:lnTo>
                  <a:cubicBezTo>
                    <a:pt x="431864" y="167025"/>
                    <a:pt x="429159" y="171019"/>
                    <a:pt x="426206" y="175013"/>
                  </a:cubicBezTo>
                  <a:cubicBezTo>
                    <a:pt x="423253" y="179007"/>
                    <a:pt x="420167" y="182849"/>
                    <a:pt x="416948" y="186538"/>
                  </a:cubicBezTo>
                  <a:lnTo>
                    <a:pt x="547402" y="186538"/>
                  </a:lnTo>
                  <a:lnTo>
                    <a:pt x="550450" y="185622"/>
                  </a:lnTo>
                  <a:lnTo>
                    <a:pt x="559594" y="192312"/>
                  </a:lnTo>
                  <a:cubicBezTo>
                    <a:pt x="551136" y="203702"/>
                    <a:pt x="540773" y="213896"/>
                    <a:pt x="528504" y="222894"/>
                  </a:cubicBezTo>
                  <a:cubicBezTo>
                    <a:pt x="516236" y="231893"/>
                    <a:pt x="502520" y="239882"/>
                    <a:pt x="487356" y="246863"/>
                  </a:cubicBezTo>
                  <a:cubicBezTo>
                    <a:pt x="504978" y="252796"/>
                    <a:pt x="523837" y="257623"/>
                    <a:pt x="543935" y="261345"/>
                  </a:cubicBezTo>
                  <a:cubicBezTo>
                    <a:pt x="564033" y="265067"/>
                    <a:pt x="584797" y="267760"/>
                    <a:pt x="606228" y="269425"/>
                  </a:cubicBezTo>
                  <a:cubicBezTo>
                    <a:pt x="604539" y="271336"/>
                    <a:pt x="602965" y="273533"/>
                    <a:pt x="601504" y="276016"/>
                  </a:cubicBezTo>
                  <a:cubicBezTo>
                    <a:pt x="600043" y="278499"/>
                    <a:pt x="598774" y="280772"/>
                    <a:pt x="597694" y="282836"/>
                  </a:cubicBezTo>
                  <a:cubicBezTo>
                    <a:pt x="574561" y="280728"/>
                    <a:pt x="552171" y="277324"/>
                    <a:pt x="530524" y="272624"/>
                  </a:cubicBezTo>
                  <a:cubicBezTo>
                    <a:pt x="508877" y="267925"/>
                    <a:pt x="488696" y="261777"/>
                    <a:pt x="469983" y="254180"/>
                  </a:cubicBezTo>
                  <a:cubicBezTo>
                    <a:pt x="448736" y="262361"/>
                    <a:pt x="426460" y="268941"/>
                    <a:pt x="403155" y="273920"/>
                  </a:cubicBezTo>
                  <a:cubicBezTo>
                    <a:pt x="379851" y="278899"/>
                    <a:pt x="356813" y="282582"/>
                    <a:pt x="334042" y="284969"/>
                  </a:cubicBezTo>
                  <a:cubicBezTo>
                    <a:pt x="333540" y="282760"/>
                    <a:pt x="332715" y="280397"/>
                    <a:pt x="331566" y="277883"/>
                  </a:cubicBezTo>
                  <a:cubicBezTo>
                    <a:pt x="330416" y="275368"/>
                    <a:pt x="329210" y="273158"/>
                    <a:pt x="327946" y="271253"/>
                  </a:cubicBezTo>
                  <a:cubicBezTo>
                    <a:pt x="348857" y="269462"/>
                    <a:pt x="369977" y="266566"/>
                    <a:pt x="391306" y="262565"/>
                  </a:cubicBezTo>
                  <a:cubicBezTo>
                    <a:pt x="412636" y="258563"/>
                    <a:pt x="433070" y="253228"/>
                    <a:pt x="452609" y="246558"/>
                  </a:cubicBezTo>
                  <a:cubicBezTo>
                    <a:pt x="441592" y="241223"/>
                    <a:pt x="431394" y="235278"/>
                    <a:pt x="422015" y="228723"/>
                  </a:cubicBezTo>
                  <a:cubicBezTo>
                    <a:pt x="412636" y="222168"/>
                    <a:pt x="404343" y="215003"/>
                    <a:pt x="397136" y="207228"/>
                  </a:cubicBezTo>
                  <a:cubicBezTo>
                    <a:pt x="390709" y="213034"/>
                    <a:pt x="384131" y="218496"/>
                    <a:pt x="377400" y="223616"/>
                  </a:cubicBezTo>
                  <a:cubicBezTo>
                    <a:pt x="370669" y="228735"/>
                    <a:pt x="363938" y="233436"/>
                    <a:pt x="357207" y="237717"/>
                  </a:cubicBezTo>
                  <a:cubicBezTo>
                    <a:pt x="356045" y="236383"/>
                    <a:pt x="354406" y="234706"/>
                    <a:pt x="352292" y="232686"/>
                  </a:cubicBezTo>
                  <a:cubicBezTo>
                    <a:pt x="350177" y="230666"/>
                    <a:pt x="348158" y="228989"/>
                    <a:pt x="346234" y="227655"/>
                  </a:cubicBezTo>
                  <a:cubicBezTo>
                    <a:pt x="360166" y="219781"/>
                    <a:pt x="373450" y="210309"/>
                    <a:pt x="386087" y="199239"/>
                  </a:cubicBezTo>
                  <a:cubicBezTo>
                    <a:pt x="398723" y="188169"/>
                    <a:pt x="409417" y="176099"/>
                    <a:pt x="418167" y="163030"/>
                  </a:cubicBezTo>
                  <a:lnTo>
                    <a:pt x="383724" y="163030"/>
                  </a:lnTo>
                  <a:close/>
                  <a:moveTo>
                    <a:pt x="1420959" y="73762"/>
                  </a:moveTo>
                  <a:lnTo>
                    <a:pt x="1514532" y="73762"/>
                  </a:lnTo>
                  <a:lnTo>
                    <a:pt x="1514532" y="102375"/>
                  </a:lnTo>
                  <a:lnTo>
                    <a:pt x="1420959" y="102375"/>
                  </a:lnTo>
                  <a:close/>
                  <a:moveTo>
                    <a:pt x="3243358" y="58503"/>
                  </a:moveTo>
                  <a:cubicBezTo>
                    <a:pt x="3247117" y="83243"/>
                    <a:pt x="3251943" y="106534"/>
                    <a:pt x="3257836" y="128378"/>
                  </a:cubicBezTo>
                  <a:cubicBezTo>
                    <a:pt x="3263729" y="150222"/>
                    <a:pt x="3270993" y="170314"/>
                    <a:pt x="3279629" y="188653"/>
                  </a:cubicBezTo>
                  <a:cubicBezTo>
                    <a:pt x="3289433" y="170809"/>
                    <a:pt x="3298019" y="151022"/>
                    <a:pt x="3305384" y="129293"/>
                  </a:cubicBezTo>
                  <a:cubicBezTo>
                    <a:pt x="3312750" y="107563"/>
                    <a:pt x="3318592" y="83966"/>
                    <a:pt x="3322910" y="58503"/>
                  </a:cubicBezTo>
                  <a:close/>
                  <a:moveTo>
                    <a:pt x="6395523" y="55741"/>
                  </a:moveTo>
                  <a:lnTo>
                    <a:pt x="6395523" y="80772"/>
                  </a:lnTo>
                  <a:lnTo>
                    <a:pt x="6476600" y="80772"/>
                  </a:lnTo>
                  <a:lnTo>
                    <a:pt x="6476600" y="55741"/>
                  </a:lnTo>
                  <a:close/>
                  <a:moveTo>
                    <a:pt x="4871352" y="55436"/>
                  </a:moveTo>
                  <a:lnTo>
                    <a:pt x="4871352" y="153315"/>
                  </a:lnTo>
                  <a:lnTo>
                    <a:pt x="4908246" y="153315"/>
                  </a:lnTo>
                  <a:cubicBezTo>
                    <a:pt x="4930162" y="153435"/>
                    <a:pt x="4946476" y="149459"/>
                    <a:pt x="4957185" y="141385"/>
                  </a:cubicBezTo>
                  <a:cubicBezTo>
                    <a:pt x="4967895" y="133311"/>
                    <a:pt x="4973232" y="120415"/>
                    <a:pt x="4973193" y="102698"/>
                  </a:cubicBezTo>
                  <a:cubicBezTo>
                    <a:pt x="4973200" y="84987"/>
                    <a:pt x="4967698" y="72613"/>
                    <a:pt x="4956690" y="65574"/>
                  </a:cubicBezTo>
                  <a:cubicBezTo>
                    <a:pt x="4945682" y="58536"/>
                    <a:pt x="4929127" y="55156"/>
                    <a:pt x="4907027" y="55436"/>
                  </a:cubicBezTo>
                  <a:close/>
                  <a:moveTo>
                    <a:pt x="4642752" y="55436"/>
                  </a:moveTo>
                  <a:lnTo>
                    <a:pt x="4642752" y="153315"/>
                  </a:lnTo>
                  <a:lnTo>
                    <a:pt x="4679646" y="153315"/>
                  </a:lnTo>
                  <a:cubicBezTo>
                    <a:pt x="4701562" y="153435"/>
                    <a:pt x="4717876" y="149459"/>
                    <a:pt x="4728585" y="141385"/>
                  </a:cubicBezTo>
                  <a:cubicBezTo>
                    <a:pt x="4739296" y="133311"/>
                    <a:pt x="4744632" y="120415"/>
                    <a:pt x="4744593" y="102698"/>
                  </a:cubicBezTo>
                  <a:cubicBezTo>
                    <a:pt x="4744600" y="84987"/>
                    <a:pt x="4739098" y="72613"/>
                    <a:pt x="4728090" y="65574"/>
                  </a:cubicBezTo>
                  <a:cubicBezTo>
                    <a:pt x="4717082" y="58536"/>
                    <a:pt x="4700527" y="55156"/>
                    <a:pt x="4678427" y="55436"/>
                  </a:cubicBezTo>
                  <a:close/>
                  <a:moveTo>
                    <a:pt x="4111886" y="51169"/>
                  </a:moveTo>
                  <a:cubicBezTo>
                    <a:pt x="4097218" y="51175"/>
                    <a:pt x="4085618" y="59470"/>
                    <a:pt x="4077086" y="76053"/>
                  </a:cubicBezTo>
                  <a:cubicBezTo>
                    <a:pt x="4068555" y="92637"/>
                    <a:pt x="4064197" y="117470"/>
                    <a:pt x="4064013" y="150553"/>
                  </a:cubicBezTo>
                  <a:cubicBezTo>
                    <a:pt x="4064197" y="184233"/>
                    <a:pt x="4068555" y="209473"/>
                    <a:pt x="4077086" y="226272"/>
                  </a:cubicBezTo>
                  <a:cubicBezTo>
                    <a:pt x="4085618" y="243071"/>
                    <a:pt x="4097218" y="251467"/>
                    <a:pt x="4111886" y="251460"/>
                  </a:cubicBezTo>
                  <a:cubicBezTo>
                    <a:pt x="4126407" y="251467"/>
                    <a:pt x="4137918" y="243071"/>
                    <a:pt x="4146418" y="226272"/>
                  </a:cubicBezTo>
                  <a:cubicBezTo>
                    <a:pt x="4154918" y="209473"/>
                    <a:pt x="4159262" y="184233"/>
                    <a:pt x="4159454" y="150553"/>
                  </a:cubicBezTo>
                  <a:cubicBezTo>
                    <a:pt x="4159262" y="117470"/>
                    <a:pt x="4154918" y="92637"/>
                    <a:pt x="4146418" y="76053"/>
                  </a:cubicBezTo>
                  <a:cubicBezTo>
                    <a:pt x="4137918" y="59470"/>
                    <a:pt x="4126407" y="51175"/>
                    <a:pt x="4111886" y="51169"/>
                  </a:cubicBezTo>
                  <a:close/>
                  <a:moveTo>
                    <a:pt x="3902335" y="51169"/>
                  </a:moveTo>
                  <a:cubicBezTo>
                    <a:pt x="3887667" y="51175"/>
                    <a:pt x="3876068" y="59470"/>
                    <a:pt x="3867536" y="76053"/>
                  </a:cubicBezTo>
                  <a:cubicBezTo>
                    <a:pt x="3859005" y="92637"/>
                    <a:pt x="3854647" y="117470"/>
                    <a:pt x="3854463" y="150553"/>
                  </a:cubicBezTo>
                  <a:cubicBezTo>
                    <a:pt x="3854647" y="184233"/>
                    <a:pt x="3859005" y="209473"/>
                    <a:pt x="3867536" y="226272"/>
                  </a:cubicBezTo>
                  <a:cubicBezTo>
                    <a:pt x="3876068" y="243071"/>
                    <a:pt x="3887667" y="251467"/>
                    <a:pt x="3902335" y="251460"/>
                  </a:cubicBezTo>
                  <a:cubicBezTo>
                    <a:pt x="3916857" y="251467"/>
                    <a:pt x="3928368" y="243071"/>
                    <a:pt x="3936868" y="226272"/>
                  </a:cubicBezTo>
                  <a:cubicBezTo>
                    <a:pt x="3945368" y="209473"/>
                    <a:pt x="3949713" y="184233"/>
                    <a:pt x="3949904" y="150553"/>
                  </a:cubicBezTo>
                  <a:cubicBezTo>
                    <a:pt x="3949713" y="117470"/>
                    <a:pt x="3945368" y="92637"/>
                    <a:pt x="3936868" y="76053"/>
                  </a:cubicBezTo>
                  <a:cubicBezTo>
                    <a:pt x="3928368" y="59470"/>
                    <a:pt x="3916857" y="51175"/>
                    <a:pt x="3902335" y="51169"/>
                  </a:cubicBezTo>
                  <a:close/>
                  <a:moveTo>
                    <a:pt x="3692785" y="51169"/>
                  </a:moveTo>
                  <a:cubicBezTo>
                    <a:pt x="3678117" y="51175"/>
                    <a:pt x="3666518" y="59470"/>
                    <a:pt x="3657986" y="76053"/>
                  </a:cubicBezTo>
                  <a:cubicBezTo>
                    <a:pt x="3649455" y="92637"/>
                    <a:pt x="3645097" y="117470"/>
                    <a:pt x="3644913" y="150553"/>
                  </a:cubicBezTo>
                  <a:cubicBezTo>
                    <a:pt x="3645097" y="184233"/>
                    <a:pt x="3649455" y="209473"/>
                    <a:pt x="3657986" y="226272"/>
                  </a:cubicBezTo>
                  <a:cubicBezTo>
                    <a:pt x="3666518" y="243071"/>
                    <a:pt x="3678117" y="251467"/>
                    <a:pt x="3692785" y="251460"/>
                  </a:cubicBezTo>
                  <a:cubicBezTo>
                    <a:pt x="3707307" y="251467"/>
                    <a:pt x="3718818" y="243071"/>
                    <a:pt x="3727318" y="226272"/>
                  </a:cubicBezTo>
                  <a:cubicBezTo>
                    <a:pt x="3735818" y="209473"/>
                    <a:pt x="3740163" y="184233"/>
                    <a:pt x="3740354" y="150553"/>
                  </a:cubicBezTo>
                  <a:cubicBezTo>
                    <a:pt x="3740163" y="117470"/>
                    <a:pt x="3735818" y="92637"/>
                    <a:pt x="3727318" y="76053"/>
                  </a:cubicBezTo>
                  <a:cubicBezTo>
                    <a:pt x="3718818" y="59470"/>
                    <a:pt x="3707307" y="51175"/>
                    <a:pt x="3692785" y="51169"/>
                  </a:cubicBezTo>
                  <a:close/>
                  <a:moveTo>
                    <a:pt x="2128704" y="46901"/>
                  </a:moveTo>
                  <a:cubicBezTo>
                    <a:pt x="2123529" y="53474"/>
                    <a:pt x="2118030" y="60008"/>
                    <a:pt x="2112207" y="66504"/>
                  </a:cubicBezTo>
                  <a:cubicBezTo>
                    <a:pt x="2106384" y="73000"/>
                    <a:pt x="2100199" y="79382"/>
                    <a:pt x="2093652" y="85649"/>
                  </a:cubicBezTo>
                  <a:lnTo>
                    <a:pt x="2184788" y="85649"/>
                  </a:lnTo>
                  <a:cubicBezTo>
                    <a:pt x="2190045" y="80183"/>
                    <a:pt x="2195227" y="74030"/>
                    <a:pt x="2200332" y="67191"/>
                  </a:cubicBezTo>
                  <a:cubicBezTo>
                    <a:pt x="2205438" y="60351"/>
                    <a:pt x="2210010" y="53588"/>
                    <a:pt x="2214048" y="46901"/>
                  </a:cubicBezTo>
                  <a:close/>
                  <a:moveTo>
                    <a:pt x="3329311" y="43568"/>
                  </a:moveTo>
                  <a:lnTo>
                    <a:pt x="3338456" y="46311"/>
                  </a:lnTo>
                  <a:cubicBezTo>
                    <a:pt x="3333839" y="78461"/>
                    <a:pt x="3327222" y="107658"/>
                    <a:pt x="3318605" y="133903"/>
                  </a:cubicBezTo>
                  <a:cubicBezTo>
                    <a:pt x="3309988" y="160147"/>
                    <a:pt x="3299638" y="183477"/>
                    <a:pt x="3287554" y="203893"/>
                  </a:cubicBezTo>
                  <a:cubicBezTo>
                    <a:pt x="3295606" y="218269"/>
                    <a:pt x="3304877" y="231121"/>
                    <a:pt x="3315367" y="242450"/>
                  </a:cubicBezTo>
                  <a:cubicBezTo>
                    <a:pt x="3325857" y="253778"/>
                    <a:pt x="3337719" y="263278"/>
                    <a:pt x="3350952" y="270949"/>
                  </a:cubicBezTo>
                  <a:cubicBezTo>
                    <a:pt x="3349060" y="272371"/>
                    <a:pt x="3347130" y="274098"/>
                    <a:pt x="3345161" y="276130"/>
                  </a:cubicBezTo>
                  <a:cubicBezTo>
                    <a:pt x="3343192" y="278162"/>
                    <a:pt x="3341567" y="280194"/>
                    <a:pt x="3340284" y="282226"/>
                  </a:cubicBezTo>
                  <a:cubicBezTo>
                    <a:pt x="3327673" y="274454"/>
                    <a:pt x="3316320" y="265157"/>
                    <a:pt x="3306223" y="254337"/>
                  </a:cubicBezTo>
                  <a:cubicBezTo>
                    <a:pt x="3296126" y="243517"/>
                    <a:pt x="3287058" y="231172"/>
                    <a:pt x="3279019" y="217304"/>
                  </a:cubicBezTo>
                  <a:cubicBezTo>
                    <a:pt x="3269545" y="231636"/>
                    <a:pt x="3259461" y="244425"/>
                    <a:pt x="3248768" y="255670"/>
                  </a:cubicBezTo>
                  <a:cubicBezTo>
                    <a:pt x="3238075" y="266916"/>
                    <a:pt x="3226924" y="276581"/>
                    <a:pt x="3215316" y="284665"/>
                  </a:cubicBezTo>
                  <a:cubicBezTo>
                    <a:pt x="3214053" y="282747"/>
                    <a:pt x="3212541" y="280715"/>
                    <a:pt x="3210782" y="278569"/>
                  </a:cubicBezTo>
                  <a:cubicBezTo>
                    <a:pt x="3209023" y="276422"/>
                    <a:pt x="3207284" y="274695"/>
                    <a:pt x="3205563" y="273387"/>
                  </a:cubicBezTo>
                  <a:cubicBezTo>
                    <a:pt x="3217494" y="265576"/>
                    <a:pt x="3228988" y="255747"/>
                    <a:pt x="3240043" y="243898"/>
                  </a:cubicBezTo>
                  <a:cubicBezTo>
                    <a:pt x="3251098" y="232048"/>
                    <a:pt x="3261449" y="218409"/>
                    <a:pt x="3271094" y="202978"/>
                  </a:cubicBezTo>
                  <a:cubicBezTo>
                    <a:pt x="3261246" y="183109"/>
                    <a:pt x="3252978" y="161049"/>
                    <a:pt x="3246292" y="136798"/>
                  </a:cubicBezTo>
                  <a:cubicBezTo>
                    <a:pt x="3239605" y="112548"/>
                    <a:pt x="3234157" y="86449"/>
                    <a:pt x="3229947" y="58503"/>
                  </a:cubicBezTo>
                  <a:lnTo>
                    <a:pt x="3211964" y="58503"/>
                  </a:lnTo>
                  <a:lnTo>
                    <a:pt x="3211964" y="44482"/>
                  </a:lnTo>
                  <a:lnTo>
                    <a:pt x="3326873" y="44482"/>
                  </a:lnTo>
                  <a:close/>
                  <a:moveTo>
                    <a:pt x="2569750" y="42329"/>
                  </a:moveTo>
                  <a:lnTo>
                    <a:pt x="2569750" y="68885"/>
                  </a:lnTo>
                  <a:lnTo>
                    <a:pt x="2623090" y="68885"/>
                  </a:lnTo>
                  <a:lnTo>
                    <a:pt x="2623090" y="42329"/>
                  </a:lnTo>
                  <a:close/>
                  <a:moveTo>
                    <a:pt x="2498122" y="42329"/>
                  </a:moveTo>
                  <a:lnTo>
                    <a:pt x="2498122" y="67359"/>
                  </a:lnTo>
                  <a:lnTo>
                    <a:pt x="2498122" y="68885"/>
                  </a:lnTo>
                  <a:lnTo>
                    <a:pt x="2555729" y="68885"/>
                  </a:lnTo>
                  <a:lnTo>
                    <a:pt x="2555729" y="42329"/>
                  </a:lnTo>
                  <a:close/>
                  <a:moveTo>
                    <a:pt x="5049622" y="40234"/>
                  </a:moveTo>
                  <a:lnTo>
                    <a:pt x="5208080" y="40234"/>
                  </a:lnTo>
                  <a:lnTo>
                    <a:pt x="5208080" y="55741"/>
                  </a:lnTo>
                  <a:lnTo>
                    <a:pt x="5137976" y="55741"/>
                  </a:lnTo>
                  <a:lnTo>
                    <a:pt x="5137976" y="262395"/>
                  </a:lnTo>
                  <a:lnTo>
                    <a:pt x="5119420" y="262395"/>
                  </a:lnTo>
                  <a:lnTo>
                    <a:pt x="5119420" y="55741"/>
                  </a:lnTo>
                  <a:lnTo>
                    <a:pt x="5049622" y="55741"/>
                  </a:lnTo>
                  <a:close/>
                  <a:moveTo>
                    <a:pt x="4853102" y="40234"/>
                  </a:moveTo>
                  <a:lnTo>
                    <a:pt x="4910686" y="40234"/>
                  </a:lnTo>
                  <a:cubicBezTo>
                    <a:pt x="4936075" y="39959"/>
                    <a:pt x="4955874" y="44614"/>
                    <a:pt x="4970084" y="54200"/>
                  </a:cubicBezTo>
                  <a:cubicBezTo>
                    <a:pt x="4984294" y="63785"/>
                    <a:pt x="4991514" y="79951"/>
                    <a:pt x="4991748" y="102698"/>
                  </a:cubicBezTo>
                  <a:cubicBezTo>
                    <a:pt x="4991508" y="124917"/>
                    <a:pt x="4984376" y="141452"/>
                    <a:pt x="4970350" y="152302"/>
                  </a:cubicBezTo>
                  <a:cubicBezTo>
                    <a:pt x="4956325" y="163152"/>
                    <a:pt x="4936844" y="168557"/>
                    <a:pt x="4911906" y="168517"/>
                  </a:cubicBezTo>
                  <a:lnTo>
                    <a:pt x="4871352" y="168517"/>
                  </a:lnTo>
                  <a:lnTo>
                    <a:pt x="4871352" y="262395"/>
                  </a:lnTo>
                  <a:lnTo>
                    <a:pt x="4853102" y="262395"/>
                  </a:lnTo>
                  <a:close/>
                  <a:moveTo>
                    <a:pt x="4624502" y="40234"/>
                  </a:moveTo>
                  <a:lnTo>
                    <a:pt x="4682086" y="40234"/>
                  </a:lnTo>
                  <a:cubicBezTo>
                    <a:pt x="4707474" y="39959"/>
                    <a:pt x="4727274" y="44614"/>
                    <a:pt x="4741484" y="54200"/>
                  </a:cubicBezTo>
                  <a:cubicBezTo>
                    <a:pt x="4755693" y="63785"/>
                    <a:pt x="4762914" y="79951"/>
                    <a:pt x="4763148" y="102698"/>
                  </a:cubicBezTo>
                  <a:cubicBezTo>
                    <a:pt x="4762908" y="124917"/>
                    <a:pt x="4755776" y="141452"/>
                    <a:pt x="4741750" y="152302"/>
                  </a:cubicBezTo>
                  <a:cubicBezTo>
                    <a:pt x="4727725" y="163152"/>
                    <a:pt x="4708244" y="168557"/>
                    <a:pt x="4683306" y="168517"/>
                  </a:cubicBezTo>
                  <a:lnTo>
                    <a:pt x="4642752" y="168517"/>
                  </a:lnTo>
                  <a:lnTo>
                    <a:pt x="4642752" y="262395"/>
                  </a:lnTo>
                  <a:lnTo>
                    <a:pt x="4624502" y="262395"/>
                  </a:lnTo>
                  <a:close/>
                  <a:moveTo>
                    <a:pt x="3435706" y="40234"/>
                  </a:moveTo>
                  <a:lnTo>
                    <a:pt x="3537189" y="40234"/>
                  </a:lnTo>
                  <a:lnTo>
                    <a:pt x="3537189" y="55741"/>
                  </a:lnTo>
                  <a:lnTo>
                    <a:pt x="3451555" y="55741"/>
                  </a:lnTo>
                  <a:lnTo>
                    <a:pt x="3445154" y="130428"/>
                  </a:lnTo>
                  <a:cubicBezTo>
                    <a:pt x="3450419" y="127191"/>
                    <a:pt x="3456044" y="124619"/>
                    <a:pt x="3462033" y="122713"/>
                  </a:cubicBezTo>
                  <a:cubicBezTo>
                    <a:pt x="3468021" y="120807"/>
                    <a:pt x="3474790" y="119831"/>
                    <a:pt x="3482340" y="119787"/>
                  </a:cubicBezTo>
                  <a:cubicBezTo>
                    <a:pt x="3501084" y="119671"/>
                    <a:pt x="3516622" y="125381"/>
                    <a:pt x="3528956" y="136916"/>
                  </a:cubicBezTo>
                  <a:cubicBezTo>
                    <a:pt x="3541289" y="148452"/>
                    <a:pt x="3547683" y="166510"/>
                    <a:pt x="3548139" y="191091"/>
                  </a:cubicBezTo>
                  <a:cubicBezTo>
                    <a:pt x="3547936" y="207186"/>
                    <a:pt x="3544552" y="220827"/>
                    <a:pt x="3537989" y="232015"/>
                  </a:cubicBezTo>
                  <a:cubicBezTo>
                    <a:pt x="3531424" y="243203"/>
                    <a:pt x="3522896" y="251714"/>
                    <a:pt x="3512404" y="257549"/>
                  </a:cubicBezTo>
                  <a:cubicBezTo>
                    <a:pt x="3501911" y="263384"/>
                    <a:pt x="3490671" y="266320"/>
                    <a:pt x="3478682" y="266357"/>
                  </a:cubicBezTo>
                  <a:cubicBezTo>
                    <a:pt x="3461652" y="266029"/>
                    <a:pt x="3447707" y="262962"/>
                    <a:pt x="3436849" y="257156"/>
                  </a:cubicBezTo>
                  <a:cubicBezTo>
                    <a:pt x="3425990" y="251349"/>
                    <a:pt x="3417075" y="244776"/>
                    <a:pt x="3410102" y="237435"/>
                  </a:cubicBezTo>
                  <a:lnTo>
                    <a:pt x="3419856" y="224934"/>
                  </a:lnTo>
                  <a:cubicBezTo>
                    <a:pt x="3426073" y="231896"/>
                    <a:pt x="3433756" y="237943"/>
                    <a:pt x="3442907" y="243076"/>
                  </a:cubicBezTo>
                  <a:cubicBezTo>
                    <a:pt x="3452057" y="248208"/>
                    <a:pt x="3463779" y="250902"/>
                    <a:pt x="3478073" y="251156"/>
                  </a:cubicBezTo>
                  <a:cubicBezTo>
                    <a:pt x="3492500" y="250927"/>
                    <a:pt x="3504641" y="245515"/>
                    <a:pt x="3514496" y="234920"/>
                  </a:cubicBezTo>
                  <a:cubicBezTo>
                    <a:pt x="3524352" y="224325"/>
                    <a:pt x="3529482" y="209918"/>
                    <a:pt x="3529889" y="191701"/>
                  </a:cubicBezTo>
                  <a:cubicBezTo>
                    <a:pt x="3529711" y="173851"/>
                    <a:pt x="3525114" y="159927"/>
                    <a:pt x="3516097" y="149929"/>
                  </a:cubicBezTo>
                  <a:cubicBezTo>
                    <a:pt x="3507080" y="139931"/>
                    <a:pt x="3494710" y="134849"/>
                    <a:pt x="3478987" y="134684"/>
                  </a:cubicBezTo>
                  <a:cubicBezTo>
                    <a:pt x="3471062" y="134735"/>
                    <a:pt x="3464052" y="136005"/>
                    <a:pt x="3457956" y="138495"/>
                  </a:cubicBezTo>
                  <a:cubicBezTo>
                    <a:pt x="3451860" y="140986"/>
                    <a:pt x="3445764" y="144391"/>
                    <a:pt x="3439668" y="148710"/>
                  </a:cubicBezTo>
                  <a:lnTo>
                    <a:pt x="3428086" y="141697"/>
                  </a:lnTo>
                  <a:close/>
                  <a:moveTo>
                    <a:pt x="3111075" y="37777"/>
                  </a:moveTo>
                  <a:lnTo>
                    <a:pt x="3111075" y="87154"/>
                  </a:lnTo>
                  <a:lnTo>
                    <a:pt x="3172644" y="87154"/>
                  </a:lnTo>
                  <a:lnTo>
                    <a:pt x="3172644" y="37777"/>
                  </a:lnTo>
                  <a:close/>
                  <a:moveTo>
                    <a:pt x="14593" y="36843"/>
                  </a:moveTo>
                  <a:lnTo>
                    <a:pt x="14593" y="253899"/>
                  </a:lnTo>
                  <a:lnTo>
                    <a:pt x="235306" y="253899"/>
                  </a:lnTo>
                  <a:lnTo>
                    <a:pt x="235306" y="36843"/>
                  </a:lnTo>
                  <a:close/>
                  <a:moveTo>
                    <a:pt x="4111886" y="36272"/>
                  </a:moveTo>
                  <a:cubicBezTo>
                    <a:pt x="4132212" y="36213"/>
                    <a:pt x="4148111" y="45619"/>
                    <a:pt x="4159583" y="64489"/>
                  </a:cubicBezTo>
                  <a:cubicBezTo>
                    <a:pt x="4171056" y="83360"/>
                    <a:pt x="4176892" y="112048"/>
                    <a:pt x="4177094" y="150553"/>
                  </a:cubicBezTo>
                  <a:cubicBezTo>
                    <a:pt x="4176892" y="189522"/>
                    <a:pt x="4171056" y="218578"/>
                    <a:pt x="4159583" y="237721"/>
                  </a:cubicBezTo>
                  <a:cubicBezTo>
                    <a:pt x="4148111" y="256865"/>
                    <a:pt x="4132212" y="266410"/>
                    <a:pt x="4111886" y="266357"/>
                  </a:cubicBezTo>
                  <a:cubicBezTo>
                    <a:pt x="4091413" y="266410"/>
                    <a:pt x="4075425" y="256865"/>
                    <a:pt x="4063921" y="237721"/>
                  </a:cubicBezTo>
                  <a:cubicBezTo>
                    <a:pt x="4052417" y="218578"/>
                    <a:pt x="4046568" y="189522"/>
                    <a:pt x="4046372" y="150553"/>
                  </a:cubicBezTo>
                  <a:cubicBezTo>
                    <a:pt x="4046568" y="112048"/>
                    <a:pt x="4052417" y="83360"/>
                    <a:pt x="4063921" y="64489"/>
                  </a:cubicBezTo>
                  <a:cubicBezTo>
                    <a:pt x="4075425" y="45619"/>
                    <a:pt x="4091413" y="36213"/>
                    <a:pt x="4111886" y="36272"/>
                  </a:cubicBezTo>
                  <a:close/>
                  <a:moveTo>
                    <a:pt x="3902335" y="36272"/>
                  </a:moveTo>
                  <a:cubicBezTo>
                    <a:pt x="3922662" y="36213"/>
                    <a:pt x="3938561" y="45619"/>
                    <a:pt x="3950033" y="64489"/>
                  </a:cubicBezTo>
                  <a:cubicBezTo>
                    <a:pt x="3961505" y="83360"/>
                    <a:pt x="3967342" y="112048"/>
                    <a:pt x="3967544" y="150553"/>
                  </a:cubicBezTo>
                  <a:cubicBezTo>
                    <a:pt x="3967342" y="189522"/>
                    <a:pt x="3961505" y="218578"/>
                    <a:pt x="3950033" y="237721"/>
                  </a:cubicBezTo>
                  <a:cubicBezTo>
                    <a:pt x="3938561" y="256865"/>
                    <a:pt x="3922662" y="266410"/>
                    <a:pt x="3902335" y="266357"/>
                  </a:cubicBezTo>
                  <a:cubicBezTo>
                    <a:pt x="3881863" y="266410"/>
                    <a:pt x="3865875" y="256865"/>
                    <a:pt x="3854371" y="237721"/>
                  </a:cubicBezTo>
                  <a:cubicBezTo>
                    <a:pt x="3842867" y="218578"/>
                    <a:pt x="3837018" y="189522"/>
                    <a:pt x="3836822" y="150553"/>
                  </a:cubicBezTo>
                  <a:cubicBezTo>
                    <a:pt x="3837018" y="112048"/>
                    <a:pt x="3842867" y="83360"/>
                    <a:pt x="3854371" y="64489"/>
                  </a:cubicBezTo>
                  <a:cubicBezTo>
                    <a:pt x="3865875" y="45619"/>
                    <a:pt x="3881863" y="36213"/>
                    <a:pt x="3902335" y="36272"/>
                  </a:cubicBezTo>
                  <a:close/>
                  <a:moveTo>
                    <a:pt x="3692785" y="36272"/>
                  </a:moveTo>
                  <a:cubicBezTo>
                    <a:pt x="3713112" y="36213"/>
                    <a:pt x="3729011" y="45619"/>
                    <a:pt x="3740483" y="64489"/>
                  </a:cubicBezTo>
                  <a:cubicBezTo>
                    <a:pt x="3751955" y="83360"/>
                    <a:pt x="3757792" y="112048"/>
                    <a:pt x="3757994" y="150553"/>
                  </a:cubicBezTo>
                  <a:cubicBezTo>
                    <a:pt x="3757792" y="189522"/>
                    <a:pt x="3751955" y="218578"/>
                    <a:pt x="3740483" y="237721"/>
                  </a:cubicBezTo>
                  <a:cubicBezTo>
                    <a:pt x="3729011" y="256865"/>
                    <a:pt x="3713112" y="266410"/>
                    <a:pt x="3692785" y="266357"/>
                  </a:cubicBezTo>
                  <a:cubicBezTo>
                    <a:pt x="3672313" y="266410"/>
                    <a:pt x="3656325" y="256865"/>
                    <a:pt x="3644821" y="237721"/>
                  </a:cubicBezTo>
                  <a:cubicBezTo>
                    <a:pt x="3633317" y="218578"/>
                    <a:pt x="3627468" y="189522"/>
                    <a:pt x="3627272" y="150553"/>
                  </a:cubicBezTo>
                  <a:cubicBezTo>
                    <a:pt x="3627468" y="112048"/>
                    <a:pt x="3633317" y="83360"/>
                    <a:pt x="3644821" y="64489"/>
                  </a:cubicBezTo>
                  <a:cubicBezTo>
                    <a:pt x="3656325" y="45619"/>
                    <a:pt x="3672313" y="36213"/>
                    <a:pt x="3692785" y="36272"/>
                  </a:cubicBezTo>
                  <a:close/>
                  <a:moveTo>
                    <a:pt x="4263828" y="26499"/>
                  </a:moveTo>
                  <a:lnTo>
                    <a:pt x="4522908" y="26499"/>
                  </a:lnTo>
                  <a:lnTo>
                    <a:pt x="4522908" y="40520"/>
                  </a:lnTo>
                  <a:lnTo>
                    <a:pt x="4400684" y="40520"/>
                  </a:lnTo>
                  <a:cubicBezTo>
                    <a:pt x="4397604" y="47632"/>
                    <a:pt x="4394390" y="54820"/>
                    <a:pt x="4391044" y="62084"/>
                  </a:cubicBezTo>
                  <a:cubicBezTo>
                    <a:pt x="4387698" y="69349"/>
                    <a:pt x="4384408" y="76080"/>
                    <a:pt x="4381176" y="82277"/>
                  </a:cubicBezTo>
                  <a:lnTo>
                    <a:pt x="4489990" y="82277"/>
                  </a:lnTo>
                  <a:lnTo>
                    <a:pt x="4489990" y="224314"/>
                  </a:lnTo>
                  <a:lnTo>
                    <a:pt x="4474750" y="224314"/>
                  </a:lnTo>
                  <a:lnTo>
                    <a:pt x="4474750" y="96298"/>
                  </a:lnTo>
                  <a:lnTo>
                    <a:pt x="4311072" y="96298"/>
                  </a:lnTo>
                  <a:lnTo>
                    <a:pt x="4311072" y="224314"/>
                  </a:lnTo>
                  <a:lnTo>
                    <a:pt x="4296442" y="224314"/>
                  </a:lnTo>
                  <a:lnTo>
                    <a:pt x="4296442" y="82277"/>
                  </a:lnTo>
                  <a:lnTo>
                    <a:pt x="4365632" y="82277"/>
                  </a:lnTo>
                  <a:cubicBezTo>
                    <a:pt x="4368895" y="76156"/>
                    <a:pt x="4372121" y="69349"/>
                    <a:pt x="4375309" y="61856"/>
                  </a:cubicBezTo>
                  <a:cubicBezTo>
                    <a:pt x="4378496" y="54363"/>
                    <a:pt x="4381265" y="47251"/>
                    <a:pt x="4383614" y="40520"/>
                  </a:cubicBezTo>
                  <a:lnTo>
                    <a:pt x="4263828" y="40520"/>
                  </a:lnTo>
                  <a:close/>
                  <a:moveTo>
                    <a:pt x="3074194" y="24061"/>
                  </a:moveTo>
                  <a:lnTo>
                    <a:pt x="3211354" y="24061"/>
                  </a:lnTo>
                  <a:lnTo>
                    <a:pt x="3211354" y="37777"/>
                  </a:lnTo>
                  <a:lnTo>
                    <a:pt x="3186970" y="37777"/>
                  </a:lnTo>
                  <a:lnTo>
                    <a:pt x="3186970" y="206941"/>
                  </a:lnTo>
                  <a:lnTo>
                    <a:pt x="3213792" y="202064"/>
                  </a:lnTo>
                  <a:lnTo>
                    <a:pt x="3214707" y="215170"/>
                  </a:lnTo>
                  <a:lnTo>
                    <a:pt x="3186970" y="220352"/>
                  </a:lnTo>
                  <a:lnTo>
                    <a:pt x="3186970" y="284360"/>
                  </a:lnTo>
                  <a:lnTo>
                    <a:pt x="3172644" y="284360"/>
                  </a:lnTo>
                  <a:lnTo>
                    <a:pt x="3172644" y="223095"/>
                  </a:lnTo>
                  <a:cubicBezTo>
                    <a:pt x="3154686" y="226448"/>
                    <a:pt x="3137414" y="229572"/>
                    <a:pt x="3120828" y="232468"/>
                  </a:cubicBezTo>
                  <a:cubicBezTo>
                    <a:pt x="3104242" y="235363"/>
                    <a:pt x="3089104" y="238030"/>
                    <a:pt x="3075413" y="240469"/>
                  </a:cubicBezTo>
                  <a:lnTo>
                    <a:pt x="3072060" y="226143"/>
                  </a:lnTo>
                  <a:lnTo>
                    <a:pt x="3096749" y="222181"/>
                  </a:lnTo>
                  <a:lnTo>
                    <a:pt x="3096749" y="37777"/>
                  </a:lnTo>
                  <a:lnTo>
                    <a:pt x="3074194" y="37777"/>
                  </a:lnTo>
                  <a:close/>
                  <a:moveTo>
                    <a:pt x="5314169" y="22841"/>
                  </a:moveTo>
                  <a:lnTo>
                    <a:pt x="5519604" y="22841"/>
                  </a:lnTo>
                  <a:lnTo>
                    <a:pt x="5519604" y="129217"/>
                  </a:lnTo>
                  <a:lnTo>
                    <a:pt x="5314169" y="129217"/>
                  </a:lnTo>
                  <a:lnTo>
                    <a:pt x="5314169" y="115501"/>
                  </a:lnTo>
                  <a:lnTo>
                    <a:pt x="5505583" y="115501"/>
                  </a:lnTo>
                  <a:lnTo>
                    <a:pt x="5505583" y="81973"/>
                  </a:lnTo>
                  <a:lnTo>
                    <a:pt x="5327580" y="81973"/>
                  </a:lnTo>
                  <a:lnTo>
                    <a:pt x="5327580" y="69781"/>
                  </a:lnTo>
                  <a:lnTo>
                    <a:pt x="5505583" y="69781"/>
                  </a:lnTo>
                  <a:lnTo>
                    <a:pt x="5505583" y="36557"/>
                  </a:lnTo>
                  <a:lnTo>
                    <a:pt x="5314169" y="36557"/>
                  </a:lnTo>
                  <a:close/>
                  <a:moveTo>
                    <a:pt x="0" y="22251"/>
                  </a:moveTo>
                  <a:lnTo>
                    <a:pt x="250203" y="22251"/>
                  </a:lnTo>
                  <a:lnTo>
                    <a:pt x="250203" y="284341"/>
                  </a:lnTo>
                  <a:lnTo>
                    <a:pt x="235306" y="284341"/>
                  </a:lnTo>
                  <a:lnTo>
                    <a:pt x="235306" y="267881"/>
                  </a:lnTo>
                  <a:lnTo>
                    <a:pt x="14593" y="267881"/>
                  </a:lnTo>
                  <a:lnTo>
                    <a:pt x="14593" y="284341"/>
                  </a:lnTo>
                  <a:lnTo>
                    <a:pt x="0" y="284341"/>
                  </a:lnTo>
                  <a:close/>
                  <a:moveTo>
                    <a:pt x="1032948" y="9430"/>
                  </a:moveTo>
                  <a:lnTo>
                    <a:pt x="1267644" y="9430"/>
                  </a:lnTo>
                  <a:lnTo>
                    <a:pt x="1267644" y="132265"/>
                  </a:lnTo>
                  <a:lnTo>
                    <a:pt x="1032948" y="132265"/>
                  </a:lnTo>
                  <a:lnTo>
                    <a:pt x="1032948" y="93250"/>
                  </a:lnTo>
                  <a:lnTo>
                    <a:pt x="1225277" y="93250"/>
                  </a:lnTo>
                  <a:lnTo>
                    <a:pt x="1225277" y="86240"/>
                  </a:lnTo>
                  <a:lnTo>
                    <a:pt x="1046360" y="86240"/>
                  </a:lnTo>
                  <a:lnTo>
                    <a:pt x="1046360" y="56369"/>
                  </a:lnTo>
                  <a:lnTo>
                    <a:pt x="1225277" y="56369"/>
                  </a:lnTo>
                  <a:lnTo>
                    <a:pt x="1225277" y="48445"/>
                  </a:lnTo>
                  <a:lnTo>
                    <a:pt x="1032948" y="48445"/>
                  </a:lnTo>
                  <a:close/>
                  <a:moveTo>
                    <a:pt x="2812066" y="8821"/>
                  </a:moveTo>
                  <a:lnTo>
                    <a:pt x="2826696" y="8821"/>
                  </a:lnTo>
                  <a:lnTo>
                    <a:pt x="2826696" y="34729"/>
                  </a:lnTo>
                  <a:lnTo>
                    <a:pt x="2911735" y="34729"/>
                  </a:lnTo>
                  <a:lnTo>
                    <a:pt x="2911735" y="8821"/>
                  </a:lnTo>
                  <a:lnTo>
                    <a:pt x="2926061" y="8821"/>
                  </a:lnTo>
                  <a:lnTo>
                    <a:pt x="2926061" y="34729"/>
                  </a:lnTo>
                  <a:lnTo>
                    <a:pt x="3001651" y="34729"/>
                  </a:lnTo>
                  <a:lnTo>
                    <a:pt x="3001651" y="48445"/>
                  </a:lnTo>
                  <a:lnTo>
                    <a:pt x="2926061" y="48445"/>
                  </a:lnTo>
                  <a:lnTo>
                    <a:pt x="2926061" y="75267"/>
                  </a:lnTo>
                  <a:lnTo>
                    <a:pt x="2911735" y="75267"/>
                  </a:lnTo>
                  <a:lnTo>
                    <a:pt x="2911735" y="48445"/>
                  </a:lnTo>
                  <a:lnTo>
                    <a:pt x="2826696" y="48445"/>
                  </a:lnTo>
                  <a:lnTo>
                    <a:pt x="2826696" y="76181"/>
                  </a:lnTo>
                  <a:lnTo>
                    <a:pt x="2812066" y="76181"/>
                  </a:lnTo>
                  <a:lnTo>
                    <a:pt x="2812066" y="48445"/>
                  </a:lnTo>
                  <a:lnTo>
                    <a:pt x="2736476" y="48445"/>
                  </a:lnTo>
                  <a:lnTo>
                    <a:pt x="2736476" y="34729"/>
                  </a:lnTo>
                  <a:lnTo>
                    <a:pt x="2812066" y="34729"/>
                  </a:lnTo>
                  <a:close/>
                  <a:moveTo>
                    <a:pt x="5795830" y="8535"/>
                  </a:moveTo>
                  <a:lnTo>
                    <a:pt x="5810154" y="8535"/>
                  </a:lnTo>
                  <a:cubicBezTo>
                    <a:pt x="5810510" y="19863"/>
                    <a:pt x="5811323" y="30734"/>
                    <a:pt x="5812594" y="41148"/>
                  </a:cubicBezTo>
                  <a:lnTo>
                    <a:pt x="5908605" y="41148"/>
                  </a:lnTo>
                  <a:lnTo>
                    <a:pt x="5908605" y="53912"/>
                  </a:lnTo>
                  <a:lnTo>
                    <a:pt x="5814117" y="53912"/>
                  </a:lnTo>
                  <a:cubicBezTo>
                    <a:pt x="5816588" y="70124"/>
                    <a:pt x="5819800" y="85115"/>
                    <a:pt x="5823756" y="98886"/>
                  </a:cubicBezTo>
                  <a:cubicBezTo>
                    <a:pt x="5827713" y="112658"/>
                    <a:pt x="5832222" y="124899"/>
                    <a:pt x="5837282" y="135611"/>
                  </a:cubicBezTo>
                  <a:cubicBezTo>
                    <a:pt x="5844762" y="126311"/>
                    <a:pt x="5851519" y="116419"/>
                    <a:pt x="5857551" y="105935"/>
                  </a:cubicBezTo>
                  <a:cubicBezTo>
                    <a:pt x="5863584" y="95452"/>
                    <a:pt x="5868816" y="84420"/>
                    <a:pt x="5873248" y="72840"/>
                  </a:cubicBezTo>
                  <a:lnTo>
                    <a:pt x="5886660" y="76198"/>
                  </a:lnTo>
                  <a:cubicBezTo>
                    <a:pt x="5881313" y="90066"/>
                    <a:pt x="5875090" y="103078"/>
                    <a:pt x="5867990" y="115234"/>
                  </a:cubicBezTo>
                  <a:cubicBezTo>
                    <a:pt x="5860891" y="127389"/>
                    <a:pt x="5852992" y="138657"/>
                    <a:pt x="5844292" y="149036"/>
                  </a:cubicBezTo>
                  <a:cubicBezTo>
                    <a:pt x="5850757" y="160367"/>
                    <a:pt x="5857488" y="169075"/>
                    <a:pt x="5864486" y="175160"/>
                  </a:cubicBezTo>
                  <a:cubicBezTo>
                    <a:pt x="5871483" y="181246"/>
                    <a:pt x="5878367" y="184321"/>
                    <a:pt x="5885136" y="184385"/>
                  </a:cubicBezTo>
                  <a:cubicBezTo>
                    <a:pt x="5888755" y="184371"/>
                    <a:pt x="5891498" y="181270"/>
                    <a:pt x="5893366" y="175082"/>
                  </a:cubicBezTo>
                  <a:cubicBezTo>
                    <a:pt x="5895232" y="168894"/>
                    <a:pt x="5896451" y="158788"/>
                    <a:pt x="5897022" y="144764"/>
                  </a:cubicBezTo>
                  <a:cubicBezTo>
                    <a:pt x="5898769" y="146309"/>
                    <a:pt x="5900763" y="147644"/>
                    <a:pt x="5903005" y="148769"/>
                  </a:cubicBezTo>
                  <a:cubicBezTo>
                    <a:pt x="5905246" y="149894"/>
                    <a:pt x="5907316" y="150695"/>
                    <a:pt x="5909215" y="151171"/>
                  </a:cubicBezTo>
                  <a:cubicBezTo>
                    <a:pt x="5908148" y="168725"/>
                    <a:pt x="5905786" y="181003"/>
                    <a:pt x="5902128" y="188006"/>
                  </a:cubicBezTo>
                  <a:cubicBezTo>
                    <a:pt x="5898471" y="195009"/>
                    <a:pt x="5892603" y="198374"/>
                    <a:pt x="5884526" y="198101"/>
                  </a:cubicBezTo>
                  <a:cubicBezTo>
                    <a:pt x="5875471" y="197999"/>
                    <a:pt x="5866682" y="194622"/>
                    <a:pt x="5858161" y="187969"/>
                  </a:cubicBezTo>
                  <a:cubicBezTo>
                    <a:pt x="5849640" y="181316"/>
                    <a:pt x="5841765" y="171999"/>
                    <a:pt x="5834538" y="160019"/>
                  </a:cubicBezTo>
                  <a:cubicBezTo>
                    <a:pt x="5827966" y="166848"/>
                    <a:pt x="5821070" y="173191"/>
                    <a:pt x="5813850" y="179047"/>
                  </a:cubicBezTo>
                  <a:cubicBezTo>
                    <a:pt x="5806630" y="184903"/>
                    <a:pt x="5799202" y="190340"/>
                    <a:pt x="5791562" y="195358"/>
                  </a:cubicBezTo>
                  <a:cubicBezTo>
                    <a:pt x="5790381" y="193891"/>
                    <a:pt x="5788705" y="192177"/>
                    <a:pt x="5786533" y="190215"/>
                  </a:cubicBezTo>
                  <a:cubicBezTo>
                    <a:pt x="5784361" y="188252"/>
                    <a:pt x="5782380" y="186614"/>
                    <a:pt x="5780589" y="185300"/>
                  </a:cubicBezTo>
                  <a:cubicBezTo>
                    <a:pt x="5789142" y="180125"/>
                    <a:pt x="5797334" y="174384"/>
                    <a:pt x="5805164" y="168079"/>
                  </a:cubicBezTo>
                  <a:cubicBezTo>
                    <a:pt x="5812994" y="161773"/>
                    <a:pt x="5820346" y="154815"/>
                    <a:pt x="5827224" y="147205"/>
                  </a:cubicBezTo>
                  <a:cubicBezTo>
                    <a:pt x="5821083" y="134793"/>
                    <a:pt x="5815686" y="120727"/>
                    <a:pt x="5811032" y="105008"/>
                  </a:cubicBezTo>
                  <a:cubicBezTo>
                    <a:pt x="5806376" y="89289"/>
                    <a:pt x="5802732" y="72257"/>
                    <a:pt x="5800096" y="53912"/>
                  </a:cubicBezTo>
                  <a:lnTo>
                    <a:pt x="5676652" y="53912"/>
                  </a:lnTo>
                  <a:lnTo>
                    <a:pt x="5676652" y="86232"/>
                  </a:lnTo>
                  <a:cubicBezTo>
                    <a:pt x="5676739" y="97579"/>
                    <a:pt x="5676024" y="110005"/>
                    <a:pt x="5674508" y="123509"/>
                  </a:cubicBezTo>
                  <a:cubicBezTo>
                    <a:pt x="5672991" y="137014"/>
                    <a:pt x="5670154" y="150569"/>
                    <a:pt x="5665996" y="164175"/>
                  </a:cubicBezTo>
                  <a:cubicBezTo>
                    <a:pt x="5661838" y="177782"/>
                    <a:pt x="5655840" y="190412"/>
                    <a:pt x="5648001" y="202065"/>
                  </a:cubicBezTo>
                  <a:cubicBezTo>
                    <a:pt x="5646661" y="200433"/>
                    <a:pt x="5644922" y="198667"/>
                    <a:pt x="5642782" y="196768"/>
                  </a:cubicBezTo>
                  <a:cubicBezTo>
                    <a:pt x="5640642" y="194869"/>
                    <a:pt x="5638826" y="193485"/>
                    <a:pt x="5637333" y="192615"/>
                  </a:cubicBezTo>
                  <a:cubicBezTo>
                    <a:pt x="5644554" y="181802"/>
                    <a:pt x="5649992" y="170151"/>
                    <a:pt x="5653646" y="157661"/>
                  </a:cubicBezTo>
                  <a:cubicBezTo>
                    <a:pt x="5657300" y="145172"/>
                    <a:pt x="5659734" y="132748"/>
                    <a:pt x="5660950" y="120391"/>
                  </a:cubicBezTo>
                  <a:cubicBezTo>
                    <a:pt x="5662165" y="108033"/>
                    <a:pt x="5662726" y="96647"/>
                    <a:pt x="5662632" y="86232"/>
                  </a:cubicBezTo>
                  <a:lnTo>
                    <a:pt x="5662632" y="41148"/>
                  </a:lnTo>
                  <a:lnTo>
                    <a:pt x="5798268" y="41148"/>
                  </a:lnTo>
                  <a:cubicBezTo>
                    <a:pt x="5797652" y="35941"/>
                    <a:pt x="5797131" y="30582"/>
                    <a:pt x="5796706" y="25070"/>
                  </a:cubicBezTo>
                  <a:cubicBezTo>
                    <a:pt x="5796280" y="19558"/>
                    <a:pt x="5795988" y="14047"/>
                    <a:pt x="5795830" y="8535"/>
                  </a:cubicBezTo>
                  <a:close/>
                  <a:moveTo>
                    <a:pt x="2484406" y="8535"/>
                  </a:moveTo>
                  <a:lnTo>
                    <a:pt x="2498122" y="8535"/>
                  </a:lnTo>
                  <a:lnTo>
                    <a:pt x="2498122" y="30176"/>
                  </a:lnTo>
                  <a:lnTo>
                    <a:pt x="2555729" y="30176"/>
                  </a:lnTo>
                  <a:lnTo>
                    <a:pt x="2555729" y="8535"/>
                  </a:lnTo>
                  <a:lnTo>
                    <a:pt x="2569750" y="8535"/>
                  </a:lnTo>
                  <a:lnTo>
                    <a:pt x="2569750" y="30176"/>
                  </a:lnTo>
                  <a:lnTo>
                    <a:pt x="2636806" y="30176"/>
                  </a:lnTo>
                  <a:lnTo>
                    <a:pt x="2636806" y="80734"/>
                  </a:lnTo>
                  <a:lnTo>
                    <a:pt x="2569750" y="80734"/>
                  </a:lnTo>
                  <a:lnTo>
                    <a:pt x="2569750" y="109119"/>
                  </a:lnTo>
                  <a:lnTo>
                    <a:pt x="2654484" y="109119"/>
                  </a:lnTo>
                  <a:cubicBezTo>
                    <a:pt x="2654472" y="109239"/>
                    <a:pt x="2654421" y="109986"/>
                    <a:pt x="2654332" y="111359"/>
                  </a:cubicBezTo>
                  <a:cubicBezTo>
                    <a:pt x="2654243" y="112733"/>
                    <a:pt x="2654192" y="114012"/>
                    <a:pt x="2654180" y="115195"/>
                  </a:cubicBezTo>
                  <a:cubicBezTo>
                    <a:pt x="2652865" y="124826"/>
                    <a:pt x="2651532" y="132153"/>
                    <a:pt x="2650179" y="137177"/>
                  </a:cubicBezTo>
                  <a:cubicBezTo>
                    <a:pt x="2648826" y="142201"/>
                    <a:pt x="2647112" y="145644"/>
                    <a:pt x="2645035" y="147505"/>
                  </a:cubicBezTo>
                  <a:cubicBezTo>
                    <a:pt x="2643258" y="149016"/>
                    <a:pt x="2641327" y="150108"/>
                    <a:pt x="2639244" y="150781"/>
                  </a:cubicBezTo>
                  <a:cubicBezTo>
                    <a:pt x="2637162" y="151454"/>
                    <a:pt x="2634622" y="151784"/>
                    <a:pt x="2631624" y="151772"/>
                  </a:cubicBezTo>
                  <a:cubicBezTo>
                    <a:pt x="2629218" y="152064"/>
                    <a:pt x="2625725" y="152165"/>
                    <a:pt x="2621147" y="152077"/>
                  </a:cubicBezTo>
                  <a:cubicBezTo>
                    <a:pt x="2616568" y="151988"/>
                    <a:pt x="2611628" y="151784"/>
                    <a:pt x="2606326" y="151467"/>
                  </a:cubicBezTo>
                  <a:cubicBezTo>
                    <a:pt x="2606161" y="149740"/>
                    <a:pt x="2605805" y="147860"/>
                    <a:pt x="2605259" y="145828"/>
                  </a:cubicBezTo>
                  <a:cubicBezTo>
                    <a:pt x="2604713" y="143796"/>
                    <a:pt x="2604052" y="141916"/>
                    <a:pt x="2603278" y="140188"/>
                  </a:cubicBezTo>
                  <a:cubicBezTo>
                    <a:pt x="2608580" y="140773"/>
                    <a:pt x="2613368" y="141129"/>
                    <a:pt x="2617642" y="141256"/>
                  </a:cubicBezTo>
                  <a:cubicBezTo>
                    <a:pt x="2621915" y="141383"/>
                    <a:pt x="2624950" y="141434"/>
                    <a:pt x="2626748" y="141409"/>
                  </a:cubicBezTo>
                  <a:cubicBezTo>
                    <a:pt x="2628557" y="141428"/>
                    <a:pt x="2630043" y="141313"/>
                    <a:pt x="2631205" y="141065"/>
                  </a:cubicBezTo>
                  <a:cubicBezTo>
                    <a:pt x="2632367" y="140817"/>
                    <a:pt x="2633320" y="140322"/>
                    <a:pt x="2634063" y="139578"/>
                  </a:cubicBezTo>
                  <a:cubicBezTo>
                    <a:pt x="2635110" y="138574"/>
                    <a:pt x="2636063" y="136616"/>
                    <a:pt x="2636920" y="133705"/>
                  </a:cubicBezTo>
                  <a:cubicBezTo>
                    <a:pt x="2637777" y="130794"/>
                    <a:pt x="2638654" y="126548"/>
                    <a:pt x="2639549" y="120968"/>
                  </a:cubicBezTo>
                  <a:lnTo>
                    <a:pt x="2569750" y="120968"/>
                  </a:lnTo>
                  <a:lnTo>
                    <a:pt x="2569750" y="152972"/>
                  </a:lnTo>
                  <a:lnTo>
                    <a:pt x="2555729" y="152972"/>
                  </a:lnTo>
                  <a:lnTo>
                    <a:pt x="2555729" y="120968"/>
                  </a:lnTo>
                  <a:lnTo>
                    <a:pt x="2486234" y="120968"/>
                  </a:lnTo>
                  <a:cubicBezTo>
                    <a:pt x="2480221" y="131179"/>
                    <a:pt x="2470455" y="140551"/>
                    <a:pt x="2456936" y="149086"/>
                  </a:cubicBezTo>
                  <a:cubicBezTo>
                    <a:pt x="2443416" y="157620"/>
                    <a:pt x="2424735" y="165316"/>
                    <a:pt x="2400891" y="172174"/>
                  </a:cubicBezTo>
                  <a:cubicBezTo>
                    <a:pt x="2400090" y="170250"/>
                    <a:pt x="2399024" y="168155"/>
                    <a:pt x="2397690" y="165888"/>
                  </a:cubicBezTo>
                  <a:cubicBezTo>
                    <a:pt x="2396357" y="163621"/>
                    <a:pt x="2394985" y="161754"/>
                    <a:pt x="2393576" y="160287"/>
                  </a:cubicBezTo>
                  <a:cubicBezTo>
                    <a:pt x="2413235" y="154934"/>
                    <a:pt x="2429084" y="148952"/>
                    <a:pt x="2441124" y="142342"/>
                  </a:cubicBezTo>
                  <a:cubicBezTo>
                    <a:pt x="2453164" y="135732"/>
                    <a:pt x="2462308" y="128607"/>
                    <a:pt x="2468556" y="120968"/>
                  </a:cubicBezTo>
                  <a:lnTo>
                    <a:pt x="2412168" y="120968"/>
                  </a:lnTo>
                  <a:cubicBezTo>
                    <a:pt x="2413737" y="113725"/>
                    <a:pt x="2415324" y="105388"/>
                    <a:pt x="2416931" y="95957"/>
                  </a:cubicBezTo>
                  <a:cubicBezTo>
                    <a:pt x="2418537" y="86525"/>
                    <a:pt x="2419896" y="77502"/>
                    <a:pt x="2421008" y="68885"/>
                  </a:cubicBezTo>
                  <a:lnTo>
                    <a:pt x="2484406" y="68885"/>
                  </a:lnTo>
                  <a:lnTo>
                    <a:pt x="2484406" y="67359"/>
                  </a:lnTo>
                  <a:lnTo>
                    <a:pt x="2484406" y="42329"/>
                  </a:lnTo>
                  <a:lnTo>
                    <a:pt x="2406377" y="42329"/>
                  </a:lnTo>
                  <a:lnTo>
                    <a:pt x="2406377" y="30176"/>
                  </a:lnTo>
                  <a:lnTo>
                    <a:pt x="2484406" y="30176"/>
                  </a:lnTo>
                  <a:close/>
                  <a:moveTo>
                    <a:pt x="2136324" y="8535"/>
                  </a:moveTo>
                  <a:lnTo>
                    <a:pt x="2152479" y="11278"/>
                  </a:lnTo>
                  <a:cubicBezTo>
                    <a:pt x="2150358" y="14942"/>
                    <a:pt x="2148123" y="18663"/>
                    <a:pt x="2145773" y="22441"/>
                  </a:cubicBezTo>
                  <a:cubicBezTo>
                    <a:pt x="2143424" y="26220"/>
                    <a:pt x="2140884" y="30017"/>
                    <a:pt x="2138153" y="33833"/>
                  </a:cubicBezTo>
                  <a:lnTo>
                    <a:pt x="2222278" y="33833"/>
                  </a:lnTo>
                  <a:lnTo>
                    <a:pt x="2225021" y="32919"/>
                  </a:lnTo>
                  <a:lnTo>
                    <a:pt x="2234470" y="39608"/>
                  </a:lnTo>
                  <a:cubicBezTo>
                    <a:pt x="2230107" y="47348"/>
                    <a:pt x="2225040" y="55247"/>
                    <a:pt x="2219268" y="63304"/>
                  </a:cubicBezTo>
                  <a:cubicBezTo>
                    <a:pt x="2213496" y="71361"/>
                    <a:pt x="2207590" y="78809"/>
                    <a:pt x="2201551" y="85649"/>
                  </a:cubicBezTo>
                  <a:lnTo>
                    <a:pt x="2295125" y="85649"/>
                  </a:lnTo>
                  <a:lnTo>
                    <a:pt x="2295125" y="174613"/>
                  </a:lnTo>
                  <a:lnTo>
                    <a:pt x="2213743" y="174613"/>
                  </a:lnTo>
                  <a:lnTo>
                    <a:pt x="2213743" y="254504"/>
                  </a:lnTo>
                  <a:cubicBezTo>
                    <a:pt x="2213534" y="258659"/>
                    <a:pt x="2214639" y="261403"/>
                    <a:pt x="2217058" y="262737"/>
                  </a:cubicBezTo>
                  <a:cubicBezTo>
                    <a:pt x="2219478" y="264071"/>
                    <a:pt x="2224469" y="264681"/>
                    <a:pt x="2232031" y="264567"/>
                  </a:cubicBezTo>
                  <a:lnTo>
                    <a:pt x="2287200" y="264567"/>
                  </a:lnTo>
                  <a:cubicBezTo>
                    <a:pt x="2291906" y="264734"/>
                    <a:pt x="2295466" y="263756"/>
                    <a:pt x="2297880" y="261630"/>
                  </a:cubicBezTo>
                  <a:cubicBezTo>
                    <a:pt x="2300294" y="259505"/>
                    <a:pt x="2301979" y="255229"/>
                    <a:pt x="2302937" y="248801"/>
                  </a:cubicBezTo>
                  <a:cubicBezTo>
                    <a:pt x="2303895" y="242373"/>
                    <a:pt x="2304542" y="232788"/>
                    <a:pt x="2304879" y="220047"/>
                  </a:cubicBezTo>
                  <a:cubicBezTo>
                    <a:pt x="2306911" y="221292"/>
                    <a:pt x="2309171" y="222461"/>
                    <a:pt x="2311660" y="223554"/>
                  </a:cubicBezTo>
                  <a:cubicBezTo>
                    <a:pt x="2314150" y="224646"/>
                    <a:pt x="2316563" y="225510"/>
                    <a:pt x="2318900" y="226146"/>
                  </a:cubicBezTo>
                  <a:cubicBezTo>
                    <a:pt x="2318042" y="246721"/>
                    <a:pt x="2315566" y="260663"/>
                    <a:pt x="2311470" y="267971"/>
                  </a:cubicBezTo>
                  <a:cubicBezTo>
                    <a:pt x="2307374" y="275279"/>
                    <a:pt x="2299488" y="278703"/>
                    <a:pt x="2287810" y="278245"/>
                  </a:cubicBezTo>
                  <a:lnTo>
                    <a:pt x="2231422" y="278245"/>
                  </a:lnTo>
                  <a:cubicBezTo>
                    <a:pt x="2219008" y="278454"/>
                    <a:pt x="2210461" y="276895"/>
                    <a:pt x="2205781" y="273567"/>
                  </a:cubicBezTo>
                  <a:cubicBezTo>
                    <a:pt x="2201101" y="270240"/>
                    <a:pt x="2198878" y="263885"/>
                    <a:pt x="2199113" y="254504"/>
                  </a:cubicBezTo>
                  <a:lnTo>
                    <a:pt x="2199113" y="174613"/>
                  </a:lnTo>
                  <a:lnTo>
                    <a:pt x="2179606" y="174613"/>
                  </a:lnTo>
                  <a:cubicBezTo>
                    <a:pt x="2174897" y="191115"/>
                    <a:pt x="2167788" y="206188"/>
                    <a:pt x="2158281" y="219831"/>
                  </a:cubicBezTo>
                  <a:cubicBezTo>
                    <a:pt x="2148774" y="233474"/>
                    <a:pt x="2135863" y="245472"/>
                    <a:pt x="2119549" y="255823"/>
                  </a:cubicBezTo>
                  <a:cubicBezTo>
                    <a:pt x="2103235" y="266175"/>
                    <a:pt x="2082512" y="274665"/>
                    <a:pt x="2057381" y="281293"/>
                  </a:cubicBezTo>
                  <a:cubicBezTo>
                    <a:pt x="2056549" y="279345"/>
                    <a:pt x="2055317" y="277151"/>
                    <a:pt x="2053685" y="274712"/>
                  </a:cubicBezTo>
                  <a:cubicBezTo>
                    <a:pt x="2052054" y="272273"/>
                    <a:pt x="2050441" y="270310"/>
                    <a:pt x="2048847" y="268822"/>
                  </a:cubicBezTo>
                  <a:cubicBezTo>
                    <a:pt x="2072467" y="262999"/>
                    <a:pt x="2091978" y="255515"/>
                    <a:pt x="2107380" y="246369"/>
                  </a:cubicBezTo>
                  <a:cubicBezTo>
                    <a:pt x="2122781" y="237223"/>
                    <a:pt x="2135000" y="226619"/>
                    <a:pt x="2144035" y="214558"/>
                  </a:cubicBezTo>
                  <a:cubicBezTo>
                    <a:pt x="2153070" y="202497"/>
                    <a:pt x="2159847" y="189182"/>
                    <a:pt x="2164366" y="174613"/>
                  </a:cubicBezTo>
                  <a:lnTo>
                    <a:pt x="2079936" y="174613"/>
                  </a:lnTo>
                  <a:lnTo>
                    <a:pt x="2079936" y="97807"/>
                  </a:lnTo>
                  <a:cubicBezTo>
                    <a:pt x="2076291" y="100982"/>
                    <a:pt x="2072608" y="104004"/>
                    <a:pt x="2068887" y="106876"/>
                  </a:cubicBezTo>
                  <a:cubicBezTo>
                    <a:pt x="2065166" y="109747"/>
                    <a:pt x="2061331" y="112619"/>
                    <a:pt x="2057381" y="115491"/>
                  </a:cubicBezTo>
                  <a:cubicBezTo>
                    <a:pt x="2056086" y="113737"/>
                    <a:pt x="2054409" y="111908"/>
                    <a:pt x="2052352" y="110001"/>
                  </a:cubicBezTo>
                  <a:cubicBezTo>
                    <a:pt x="2050295" y="108095"/>
                    <a:pt x="2048313" y="106570"/>
                    <a:pt x="2046408" y="105426"/>
                  </a:cubicBezTo>
                  <a:cubicBezTo>
                    <a:pt x="2067662" y="91018"/>
                    <a:pt x="2085886" y="75137"/>
                    <a:pt x="2101082" y="57785"/>
                  </a:cubicBezTo>
                  <a:cubicBezTo>
                    <a:pt x="2116277" y="40433"/>
                    <a:pt x="2128025" y="24016"/>
                    <a:pt x="2136324" y="8535"/>
                  </a:cubicBezTo>
                  <a:close/>
                  <a:moveTo>
                    <a:pt x="401403" y="8535"/>
                  </a:moveTo>
                  <a:lnTo>
                    <a:pt x="414509" y="12802"/>
                  </a:lnTo>
                  <a:cubicBezTo>
                    <a:pt x="412223" y="17399"/>
                    <a:pt x="409709" y="21997"/>
                    <a:pt x="406965" y="26594"/>
                  </a:cubicBezTo>
                  <a:cubicBezTo>
                    <a:pt x="404222" y="31192"/>
                    <a:pt x="401250" y="35637"/>
                    <a:pt x="398050" y="39929"/>
                  </a:cubicBezTo>
                  <a:lnTo>
                    <a:pt x="587026" y="39929"/>
                  </a:lnTo>
                  <a:lnTo>
                    <a:pt x="587026" y="52997"/>
                  </a:lnTo>
                  <a:lnTo>
                    <a:pt x="388601" y="52997"/>
                  </a:lnTo>
                  <a:cubicBezTo>
                    <a:pt x="381388" y="62027"/>
                    <a:pt x="373793" y="70440"/>
                    <a:pt x="365817" y="78235"/>
                  </a:cubicBezTo>
                  <a:cubicBezTo>
                    <a:pt x="357842" y="86031"/>
                    <a:pt x="349790" y="93067"/>
                    <a:pt x="341662" y="99343"/>
                  </a:cubicBezTo>
                  <a:cubicBezTo>
                    <a:pt x="340786" y="97676"/>
                    <a:pt x="339414" y="95591"/>
                    <a:pt x="337547" y="93086"/>
                  </a:cubicBezTo>
                  <a:cubicBezTo>
                    <a:pt x="335680" y="90581"/>
                    <a:pt x="334004" y="88499"/>
                    <a:pt x="332518" y="86838"/>
                  </a:cubicBezTo>
                  <a:cubicBezTo>
                    <a:pt x="346037" y="77372"/>
                    <a:pt x="358928" y="65848"/>
                    <a:pt x="371190" y="52264"/>
                  </a:cubicBezTo>
                  <a:cubicBezTo>
                    <a:pt x="383451" y="38681"/>
                    <a:pt x="393522" y="24105"/>
                    <a:pt x="401403" y="8535"/>
                  </a:cubicBezTo>
                  <a:close/>
                  <a:moveTo>
                    <a:pt x="6132405" y="8516"/>
                  </a:moveTo>
                  <a:lnTo>
                    <a:pt x="6144902" y="14307"/>
                  </a:lnTo>
                  <a:cubicBezTo>
                    <a:pt x="6143371" y="16612"/>
                    <a:pt x="6141784" y="18936"/>
                    <a:pt x="6140139" y="21279"/>
                  </a:cubicBezTo>
                  <a:cubicBezTo>
                    <a:pt x="6138494" y="23622"/>
                    <a:pt x="6136830" y="25870"/>
                    <a:pt x="6135148" y="28023"/>
                  </a:cubicBezTo>
                  <a:cubicBezTo>
                    <a:pt x="6151944" y="47098"/>
                    <a:pt x="6171311" y="63964"/>
                    <a:pt x="6193250" y="78620"/>
                  </a:cubicBezTo>
                  <a:cubicBezTo>
                    <a:pt x="6215190" y="93276"/>
                    <a:pt x="6239510" y="106484"/>
                    <a:pt x="6266212" y="118244"/>
                  </a:cubicBezTo>
                  <a:cubicBezTo>
                    <a:pt x="6264160" y="119844"/>
                    <a:pt x="6262167" y="121825"/>
                    <a:pt x="6260230" y="124187"/>
                  </a:cubicBezTo>
                  <a:cubicBezTo>
                    <a:pt x="6258294" y="126550"/>
                    <a:pt x="6256832" y="128836"/>
                    <a:pt x="6255848" y="131045"/>
                  </a:cubicBezTo>
                  <a:cubicBezTo>
                    <a:pt x="6229978" y="118701"/>
                    <a:pt x="6206356" y="105061"/>
                    <a:pt x="6184982" y="90126"/>
                  </a:cubicBezTo>
                  <a:cubicBezTo>
                    <a:pt x="6163608" y="75191"/>
                    <a:pt x="6144254" y="58046"/>
                    <a:pt x="6126918" y="38691"/>
                  </a:cubicBezTo>
                  <a:cubicBezTo>
                    <a:pt x="6110376" y="58541"/>
                    <a:pt x="6091034" y="76600"/>
                    <a:pt x="6068892" y="92869"/>
                  </a:cubicBezTo>
                  <a:cubicBezTo>
                    <a:pt x="6046750" y="109138"/>
                    <a:pt x="6023216" y="122473"/>
                    <a:pt x="5998292" y="132874"/>
                  </a:cubicBezTo>
                  <a:cubicBezTo>
                    <a:pt x="5997175" y="131102"/>
                    <a:pt x="5995676" y="129083"/>
                    <a:pt x="5993797" y="126816"/>
                  </a:cubicBezTo>
                  <a:cubicBezTo>
                    <a:pt x="5991918" y="124549"/>
                    <a:pt x="5989962" y="122606"/>
                    <a:pt x="5987930" y="120987"/>
                  </a:cubicBezTo>
                  <a:cubicBezTo>
                    <a:pt x="6017800" y="109100"/>
                    <a:pt x="6045460" y="93326"/>
                    <a:pt x="6070912" y="73667"/>
                  </a:cubicBezTo>
                  <a:cubicBezTo>
                    <a:pt x="6096362" y="54007"/>
                    <a:pt x="6116860" y="32290"/>
                    <a:pt x="6132405" y="8516"/>
                  </a:cubicBezTo>
                  <a:close/>
                  <a:moveTo>
                    <a:pt x="5839111" y="8230"/>
                  </a:moveTo>
                  <a:cubicBezTo>
                    <a:pt x="5846826" y="11062"/>
                    <a:pt x="5854560" y="14466"/>
                    <a:pt x="5862314" y="18441"/>
                  </a:cubicBezTo>
                  <a:cubicBezTo>
                    <a:pt x="5870068" y="22416"/>
                    <a:pt x="5876354" y="26429"/>
                    <a:pt x="5881173" y="30480"/>
                  </a:cubicBezTo>
                  <a:lnTo>
                    <a:pt x="5872638" y="39929"/>
                  </a:lnTo>
                  <a:cubicBezTo>
                    <a:pt x="5867692" y="35840"/>
                    <a:pt x="5861355" y="31674"/>
                    <a:pt x="5853627" y="27432"/>
                  </a:cubicBezTo>
                  <a:cubicBezTo>
                    <a:pt x="5845899" y="23191"/>
                    <a:pt x="5838114" y="19635"/>
                    <a:pt x="5830272" y="16764"/>
                  </a:cubicBezTo>
                  <a:close/>
                  <a:moveTo>
                    <a:pt x="6407716" y="7925"/>
                  </a:moveTo>
                  <a:lnTo>
                    <a:pt x="6423260" y="10668"/>
                  </a:lnTo>
                  <a:cubicBezTo>
                    <a:pt x="6420536" y="15729"/>
                    <a:pt x="6417602" y="21000"/>
                    <a:pt x="6414459" y="26480"/>
                  </a:cubicBezTo>
                  <a:cubicBezTo>
                    <a:pt x="6411316" y="31960"/>
                    <a:pt x="6407848" y="37459"/>
                    <a:pt x="6404058" y="42977"/>
                  </a:cubicBezTo>
                  <a:lnTo>
                    <a:pt x="6485134" y="42977"/>
                  </a:lnTo>
                  <a:cubicBezTo>
                    <a:pt x="6483096" y="38138"/>
                    <a:pt x="6480620" y="32957"/>
                    <a:pt x="6477705" y="27432"/>
                  </a:cubicBezTo>
                  <a:cubicBezTo>
                    <a:pt x="6474790" y="21908"/>
                    <a:pt x="6471780" y="16726"/>
                    <a:pt x="6468676" y="11888"/>
                  </a:cubicBezTo>
                  <a:lnTo>
                    <a:pt x="6481782" y="7925"/>
                  </a:lnTo>
                  <a:cubicBezTo>
                    <a:pt x="6485401" y="13577"/>
                    <a:pt x="6488982" y="19571"/>
                    <a:pt x="6492526" y="25908"/>
                  </a:cubicBezTo>
                  <a:cubicBezTo>
                    <a:pt x="6496069" y="32246"/>
                    <a:pt x="6498888" y="37935"/>
                    <a:pt x="6500984" y="42977"/>
                  </a:cubicBezTo>
                  <a:lnTo>
                    <a:pt x="6592729" y="42977"/>
                  </a:lnTo>
                  <a:lnTo>
                    <a:pt x="6592729" y="55741"/>
                  </a:lnTo>
                  <a:lnTo>
                    <a:pt x="6490926" y="55741"/>
                  </a:lnTo>
                  <a:lnTo>
                    <a:pt x="6490926" y="80772"/>
                  </a:lnTo>
                  <a:lnTo>
                    <a:pt x="6581146" y="80772"/>
                  </a:lnTo>
                  <a:lnTo>
                    <a:pt x="6581146" y="92621"/>
                  </a:lnTo>
                  <a:lnTo>
                    <a:pt x="6490926" y="92621"/>
                  </a:lnTo>
                  <a:lnTo>
                    <a:pt x="6490926" y="117348"/>
                  </a:lnTo>
                  <a:lnTo>
                    <a:pt x="6582366" y="117348"/>
                  </a:lnTo>
                  <a:lnTo>
                    <a:pt x="6582366" y="129198"/>
                  </a:lnTo>
                  <a:lnTo>
                    <a:pt x="6490926" y="129198"/>
                  </a:lnTo>
                  <a:lnTo>
                    <a:pt x="6490926" y="155144"/>
                  </a:lnTo>
                  <a:lnTo>
                    <a:pt x="6604006" y="155144"/>
                  </a:lnTo>
                  <a:lnTo>
                    <a:pt x="6604006" y="167907"/>
                  </a:lnTo>
                  <a:lnTo>
                    <a:pt x="6395523" y="167907"/>
                  </a:lnTo>
                  <a:lnTo>
                    <a:pt x="6395523" y="177980"/>
                  </a:lnTo>
                  <a:lnTo>
                    <a:pt x="6381198" y="177980"/>
                  </a:lnTo>
                  <a:lnTo>
                    <a:pt x="6381198" y="73446"/>
                  </a:lnTo>
                  <a:cubicBezTo>
                    <a:pt x="6371444" y="85068"/>
                    <a:pt x="6360471" y="95937"/>
                    <a:pt x="6348280" y="106053"/>
                  </a:cubicBezTo>
                  <a:cubicBezTo>
                    <a:pt x="6346850" y="104444"/>
                    <a:pt x="6345136" y="102778"/>
                    <a:pt x="6343136" y="101055"/>
                  </a:cubicBezTo>
                  <a:cubicBezTo>
                    <a:pt x="6341136" y="99331"/>
                    <a:pt x="6339192" y="98046"/>
                    <a:pt x="6337306" y="97201"/>
                  </a:cubicBezTo>
                  <a:cubicBezTo>
                    <a:pt x="6353975" y="83467"/>
                    <a:pt x="6368262" y="68666"/>
                    <a:pt x="6380168" y="52797"/>
                  </a:cubicBezTo>
                  <a:cubicBezTo>
                    <a:pt x="6392075" y="36928"/>
                    <a:pt x="6401258" y="21971"/>
                    <a:pt x="6407716" y="7925"/>
                  </a:cubicBezTo>
                  <a:close/>
                  <a:moveTo>
                    <a:pt x="851897" y="1810"/>
                  </a:moveTo>
                  <a:lnTo>
                    <a:pt x="955529" y="1810"/>
                  </a:lnTo>
                  <a:lnTo>
                    <a:pt x="955529" y="41434"/>
                  </a:lnTo>
                  <a:lnTo>
                    <a:pt x="895484" y="41434"/>
                  </a:lnTo>
                  <a:lnTo>
                    <a:pt x="895484" y="195358"/>
                  </a:lnTo>
                  <a:lnTo>
                    <a:pt x="851897" y="195358"/>
                  </a:lnTo>
                  <a:close/>
                  <a:moveTo>
                    <a:pt x="1590732" y="0"/>
                  </a:moveTo>
                  <a:cubicBezTo>
                    <a:pt x="1595342" y="3790"/>
                    <a:pt x="1600219" y="7923"/>
                    <a:pt x="1605363" y="12400"/>
                  </a:cubicBezTo>
                  <a:cubicBezTo>
                    <a:pt x="1610506" y="16877"/>
                    <a:pt x="1614774" y="20867"/>
                    <a:pt x="1618164" y="24370"/>
                  </a:cubicBezTo>
                  <a:lnTo>
                    <a:pt x="1612373" y="28652"/>
                  </a:lnTo>
                  <a:lnTo>
                    <a:pt x="1635538" y="28652"/>
                  </a:lnTo>
                  <a:lnTo>
                    <a:pt x="1635538" y="63361"/>
                  </a:lnTo>
                  <a:lnTo>
                    <a:pt x="1560557" y="63361"/>
                  </a:lnTo>
                  <a:cubicBezTo>
                    <a:pt x="1561021" y="72846"/>
                    <a:pt x="1561770" y="81792"/>
                    <a:pt x="1562805" y="90199"/>
                  </a:cubicBezTo>
                  <a:cubicBezTo>
                    <a:pt x="1563840" y="98606"/>
                    <a:pt x="1565123" y="106334"/>
                    <a:pt x="1566653" y="113384"/>
                  </a:cubicBezTo>
                  <a:cubicBezTo>
                    <a:pt x="1571682" y="106493"/>
                    <a:pt x="1576178" y="99209"/>
                    <a:pt x="1580141" y="91534"/>
                  </a:cubicBezTo>
                  <a:cubicBezTo>
                    <a:pt x="1584103" y="83858"/>
                    <a:pt x="1587532" y="75895"/>
                    <a:pt x="1590428" y="67644"/>
                  </a:cubicBezTo>
                  <a:lnTo>
                    <a:pt x="1630052" y="77110"/>
                  </a:lnTo>
                  <a:cubicBezTo>
                    <a:pt x="1624680" y="91611"/>
                    <a:pt x="1618203" y="105257"/>
                    <a:pt x="1610621" y="118050"/>
                  </a:cubicBezTo>
                  <a:cubicBezTo>
                    <a:pt x="1603039" y="130842"/>
                    <a:pt x="1594580" y="142589"/>
                    <a:pt x="1585246" y="153290"/>
                  </a:cubicBezTo>
                  <a:cubicBezTo>
                    <a:pt x="1587227" y="154975"/>
                    <a:pt x="1589361" y="156259"/>
                    <a:pt x="1591647" y="157142"/>
                  </a:cubicBezTo>
                  <a:cubicBezTo>
                    <a:pt x="1593933" y="158026"/>
                    <a:pt x="1596371" y="158471"/>
                    <a:pt x="1598962" y="158477"/>
                  </a:cubicBezTo>
                  <a:cubicBezTo>
                    <a:pt x="1602391" y="158578"/>
                    <a:pt x="1604906" y="155783"/>
                    <a:pt x="1606506" y="150092"/>
                  </a:cubicBezTo>
                  <a:cubicBezTo>
                    <a:pt x="1608106" y="144401"/>
                    <a:pt x="1609249" y="135209"/>
                    <a:pt x="1609935" y="122516"/>
                  </a:cubicBezTo>
                  <a:cubicBezTo>
                    <a:pt x="1614418" y="126549"/>
                    <a:pt x="1619777" y="130202"/>
                    <a:pt x="1626013" y="133474"/>
                  </a:cubicBezTo>
                  <a:cubicBezTo>
                    <a:pt x="1632249" y="136747"/>
                    <a:pt x="1638065" y="139182"/>
                    <a:pt x="1643463" y="140780"/>
                  </a:cubicBezTo>
                  <a:cubicBezTo>
                    <a:pt x="1641075" y="163300"/>
                    <a:pt x="1636325" y="178558"/>
                    <a:pt x="1629213" y="186555"/>
                  </a:cubicBezTo>
                  <a:cubicBezTo>
                    <a:pt x="1622101" y="194551"/>
                    <a:pt x="1611408" y="198299"/>
                    <a:pt x="1597133" y="197797"/>
                  </a:cubicBezTo>
                  <a:cubicBezTo>
                    <a:pt x="1588472" y="197765"/>
                    <a:pt x="1580725" y="196380"/>
                    <a:pt x="1573892" y="193644"/>
                  </a:cubicBezTo>
                  <a:cubicBezTo>
                    <a:pt x="1567060" y="190907"/>
                    <a:pt x="1560989" y="187008"/>
                    <a:pt x="1555680" y="181947"/>
                  </a:cubicBezTo>
                  <a:cubicBezTo>
                    <a:pt x="1552785" y="184093"/>
                    <a:pt x="1549889" y="186201"/>
                    <a:pt x="1546994" y="188272"/>
                  </a:cubicBezTo>
                  <a:cubicBezTo>
                    <a:pt x="1544098" y="190342"/>
                    <a:pt x="1541202" y="192297"/>
                    <a:pt x="1538307" y="194139"/>
                  </a:cubicBezTo>
                  <a:cubicBezTo>
                    <a:pt x="1535506" y="190710"/>
                    <a:pt x="1531658" y="186443"/>
                    <a:pt x="1526763" y="181337"/>
                  </a:cubicBezTo>
                  <a:cubicBezTo>
                    <a:pt x="1521867" y="176232"/>
                    <a:pt x="1517180" y="171660"/>
                    <a:pt x="1512704" y="167621"/>
                  </a:cubicBezTo>
                  <a:lnTo>
                    <a:pt x="1512704" y="186500"/>
                  </a:lnTo>
                  <a:lnTo>
                    <a:pt x="1504474" y="186500"/>
                  </a:lnTo>
                  <a:cubicBezTo>
                    <a:pt x="1510716" y="192974"/>
                    <a:pt x="1517434" y="199925"/>
                    <a:pt x="1524629" y="207352"/>
                  </a:cubicBezTo>
                  <a:cubicBezTo>
                    <a:pt x="1531824" y="214780"/>
                    <a:pt x="1537704" y="221350"/>
                    <a:pt x="1542269" y="227062"/>
                  </a:cubicBezTo>
                  <a:lnTo>
                    <a:pt x="1505388" y="245055"/>
                  </a:lnTo>
                  <a:cubicBezTo>
                    <a:pt x="1501432" y="239153"/>
                    <a:pt x="1496009" y="232202"/>
                    <a:pt x="1489120" y="224202"/>
                  </a:cubicBezTo>
                  <a:cubicBezTo>
                    <a:pt x="1482230" y="216203"/>
                    <a:pt x="1475664" y="208718"/>
                    <a:pt x="1469422" y="201748"/>
                  </a:cubicBezTo>
                  <a:lnTo>
                    <a:pt x="1503560" y="186500"/>
                  </a:lnTo>
                  <a:lnTo>
                    <a:pt x="1420044" y="186500"/>
                  </a:lnTo>
                  <a:lnTo>
                    <a:pt x="1420044" y="112167"/>
                  </a:lnTo>
                  <a:lnTo>
                    <a:pt x="1512704" y="112167"/>
                  </a:lnTo>
                  <a:lnTo>
                    <a:pt x="1512704" y="162148"/>
                  </a:lnTo>
                  <a:cubicBezTo>
                    <a:pt x="1520324" y="157630"/>
                    <a:pt x="1527639" y="152645"/>
                    <a:pt x="1534649" y="147195"/>
                  </a:cubicBezTo>
                  <a:cubicBezTo>
                    <a:pt x="1530572" y="136028"/>
                    <a:pt x="1527372" y="123391"/>
                    <a:pt x="1525048" y="109284"/>
                  </a:cubicBezTo>
                  <a:cubicBezTo>
                    <a:pt x="1522724" y="95177"/>
                    <a:pt x="1521047" y="79869"/>
                    <a:pt x="1520019" y="63361"/>
                  </a:cubicBezTo>
                  <a:lnTo>
                    <a:pt x="1416387" y="63361"/>
                  </a:lnTo>
                  <a:lnTo>
                    <a:pt x="1416387" y="75893"/>
                  </a:lnTo>
                  <a:cubicBezTo>
                    <a:pt x="1416490" y="88929"/>
                    <a:pt x="1415674" y="103190"/>
                    <a:pt x="1413937" y="118674"/>
                  </a:cubicBezTo>
                  <a:cubicBezTo>
                    <a:pt x="1412200" y="134158"/>
                    <a:pt x="1408923" y="149455"/>
                    <a:pt x="1404104" y="164565"/>
                  </a:cubicBezTo>
                  <a:cubicBezTo>
                    <a:pt x="1399286" y="179675"/>
                    <a:pt x="1392306" y="193188"/>
                    <a:pt x="1383164" y="205103"/>
                  </a:cubicBezTo>
                  <a:cubicBezTo>
                    <a:pt x="1379557" y="200935"/>
                    <a:pt x="1374426" y="196083"/>
                    <a:pt x="1367771" y="190545"/>
                  </a:cubicBezTo>
                  <a:cubicBezTo>
                    <a:pt x="1361116" y="185008"/>
                    <a:pt x="1355376" y="180920"/>
                    <a:pt x="1350550" y="178281"/>
                  </a:cubicBezTo>
                  <a:cubicBezTo>
                    <a:pt x="1361739" y="162694"/>
                    <a:pt x="1368851" y="145564"/>
                    <a:pt x="1371886" y="126890"/>
                  </a:cubicBezTo>
                  <a:cubicBezTo>
                    <a:pt x="1374921" y="108217"/>
                    <a:pt x="1376242" y="91015"/>
                    <a:pt x="1375848" y="75284"/>
                  </a:cubicBezTo>
                  <a:lnTo>
                    <a:pt x="1375848" y="28652"/>
                  </a:lnTo>
                  <a:lnTo>
                    <a:pt x="1518495" y="28652"/>
                  </a:lnTo>
                  <a:cubicBezTo>
                    <a:pt x="1518349" y="24224"/>
                    <a:pt x="1518260" y="19785"/>
                    <a:pt x="1518228" y="15335"/>
                  </a:cubicBezTo>
                  <a:cubicBezTo>
                    <a:pt x="1518196" y="10885"/>
                    <a:pt x="1518184" y="6383"/>
                    <a:pt x="1518190" y="1829"/>
                  </a:cubicBezTo>
                  <a:lnTo>
                    <a:pt x="1559643" y="1829"/>
                  </a:lnTo>
                  <a:cubicBezTo>
                    <a:pt x="1559497" y="6402"/>
                    <a:pt x="1559408" y="10943"/>
                    <a:pt x="1559376" y="15450"/>
                  </a:cubicBezTo>
                  <a:cubicBezTo>
                    <a:pt x="1559344" y="19957"/>
                    <a:pt x="1559332" y="24358"/>
                    <a:pt x="1559338" y="28652"/>
                  </a:cubicBezTo>
                  <a:lnTo>
                    <a:pt x="1576712" y="28652"/>
                  </a:lnTo>
                  <a:cubicBezTo>
                    <a:pt x="1574578" y="26651"/>
                    <a:pt x="1572521" y="24689"/>
                    <a:pt x="1570539" y="22764"/>
                  </a:cubicBezTo>
                  <a:cubicBezTo>
                    <a:pt x="1568558" y="20840"/>
                    <a:pt x="1566653" y="19031"/>
                    <a:pt x="1564824" y="17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rgbClr val="00FFFF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30000"/>
                </a:lnSpc>
                <a:defRPr/>
              </a:pPr>
              <a:endParaRPr lang="en-US" altLang="zh-CN" sz="2400" spc="300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  <p:sp>
          <p:nvSpPr>
            <p:cNvPr id="106" name="矩形 7">
              <a:extLst>
                <a:ext uri="{FF2B5EF4-FFF2-40B4-BE49-F238E27FC236}">
                  <a16:creationId xmlns:a16="http://schemas.microsoft.com/office/drawing/2014/main" id="{70AEC687-590D-B5B9-EB03-682ABE844E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 flipH="1" flipV="1">
              <a:off x="3911467" y="4809682"/>
              <a:ext cx="6994339" cy="286213"/>
            </a:xfrm>
            <a:prstGeom prst="parallelogram">
              <a:avLst/>
            </a:prstGeom>
            <a:gradFill>
              <a:gsLst>
                <a:gs pos="0">
                  <a:srgbClr val="FFEAB4">
                    <a:alpha val="18000"/>
                  </a:srgbClr>
                </a:gs>
                <a:gs pos="83000">
                  <a:srgbClr val="FFEAB4">
                    <a:alpha val="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F3511573-A48F-8F57-F4E7-B5B479C8F8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687024" y="4779764"/>
              <a:ext cx="4981177" cy="201313"/>
            </a:xfrm>
            <a:custGeom>
              <a:avLst/>
              <a:gdLst>
                <a:gd name="connsiteX0" fmla="*/ 3434461 w 6487123"/>
                <a:gd name="connsiteY0" fmla="*/ 212852 h 262175"/>
                <a:gd name="connsiteX1" fmla="*/ 3444667 w 6487123"/>
                <a:gd name="connsiteY1" fmla="*/ 217077 h 262175"/>
                <a:gd name="connsiteX2" fmla="*/ 3449073 w 6487123"/>
                <a:gd name="connsiteY2" fmla="*/ 228594 h 262175"/>
                <a:gd name="connsiteX3" fmla="*/ 3444667 w 6487123"/>
                <a:gd name="connsiteY3" fmla="*/ 239890 h 262175"/>
                <a:gd name="connsiteX4" fmla="*/ 3434461 w 6487123"/>
                <a:gd name="connsiteY4" fmla="*/ 244086 h 262175"/>
                <a:gd name="connsiteX5" fmla="*/ 3424254 w 6487123"/>
                <a:gd name="connsiteY5" fmla="*/ 239892 h 262175"/>
                <a:gd name="connsiteX6" fmla="*/ 3419848 w 6487123"/>
                <a:gd name="connsiteY6" fmla="*/ 228612 h 262175"/>
                <a:gd name="connsiteX7" fmla="*/ 3424254 w 6487123"/>
                <a:gd name="connsiteY7" fmla="*/ 217079 h 262175"/>
                <a:gd name="connsiteX8" fmla="*/ 3434461 w 6487123"/>
                <a:gd name="connsiteY8" fmla="*/ 212852 h 262175"/>
                <a:gd name="connsiteX9" fmla="*/ 2390706 w 6487123"/>
                <a:gd name="connsiteY9" fmla="*/ 209948 h 262175"/>
                <a:gd name="connsiteX10" fmla="*/ 2429773 w 6487123"/>
                <a:gd name="connsiteY10" fmla="*/ 222061 h 262175"/>
                <a:gd name="connsiteX11" fmla="*/ 2468776 w 6487123"/>
                <a:gd name="connsiteY11" fmla="*/ 236085 h 262175"/>
                <a:gd name="connsiteX12" fmla="*/ 2500576 w 6487123"/>
                <a:gd name="connsiteY12" fmla="*/ 249536 h 262175"/>
                <a:gd name="connsiteX13" fmla="*/ 2492543 w 6487123"/>
                <a:gd name="connsiteY13" fmla="*/ 261297 h 262175"/>
                <a:gd name="connsiteX14" fmla="*/ 2461658 w 6487123"/>
                <a:gd name="connsiteY14" fmla="*/ 247400 h 262175"/>
                <a:gd name="connsiteX15" fmla="*/ 2422739 w 6487123"/>
                <a:gd name="connsiteY15" fmla="*/ 232738 h 262175"/>
                <a:gd name="connsiteX16" fmla="*/ 2383248 w 6487123"/>
                <a:gd name="connsiteY16" fmla="*/ 219988 h 262175"/>
                <a:gd name="connsiteX17" fmla="*/ 5724639 w 6487123"/>
                <a:gd name="connsiteY17" fmla="*/ 203943 h 262175"/>
                <a:gd name="connsiteX18" fmla="*/ 5763950 w 6487123"/>
                <a:gd name="connsiteY18" fmla="*/ 217690 h 262175"/>
                <a:gd name="connsiteX19" fmla="*/ 5802942 w 6487123"/>
                <a:gd name="connsiteY19" fmla="*/ 233415 h 262175"/>
                <a:gd name="connsiteX20" fmla="*/ 5834221 w 6487123"/>
                <a:gd name="connsiteY20" fmla="*/ 248119 h 262175"/>
                <a:gd name="connsiteX21" fmla="*/ 5826475 w 6487123"/>
                <a:gd name="connsiteY21" fmla="*/ 260454 h 262175"/>
                <a:gd name="connsiteX22" fmla="*/ 5795600 w 6487123"/>
                <a:gd name="connsiteY22" fmla="*/ 245229 h 262175"/>
                <a:gd name="connsiteX23" fmla="*/ 5756757 w 6487123"/>
                <a:gd name="connsiteY23" fmla="*/ 228730 h 262175"/>
                <a:gd name="connsiteX24" fmla="*/ 5717467 w 6487123"/>
                <a:gd name="connsiteY24" fmla="*/ 214269 h 262175"/>
                <a:gd name="connsiteX25" fmla="*/ 382373 w 6487123"/>
                <a:gd name="connsiteY25" fmla="*/ 180688 h 262175"/>
                <a:gd name="connsiteX26" fmla="*/ 408585 w 6487123"/>
                <a:gd name="connsiteY26" fmla="*/ 202245 h 262175"/>
                <a:gd name="connsiteX27" fmla="*/ 442327 w 6487123"/>
                <a:gd name="connsiteY27" fmla="*/ 219712 h 262175"/>
                <a:gd name="connsiteX28" fmla="*/ 476965 w 6487123"/>
                <a:gd name="connsiteY28" fmla="*/ 202245 h 262175"/>
                <a:gd name="connsiteX29" fmla="*/ 504290 w 6487123"/>
                <a:gd name="connsiteY29" fmla="*/ 180688 h 262175"/>
                <a:gd name="connsiteX30" fmla="*/ 2372060 w 6487123"/>
                <a:gd name="connsiteY30" fmla="*/ 170648 h 262175"/>
                <a:gd name="connsiteX31" fmla="*/ 2386117 w 6487123"/>
                <a:gd name="connsiteY31" fmla="*/ 170648 h 262175"/>
                <a:gd name="connsiteX32" fmla="*/ 2367981 w 6487123"/>
                <a:gd name="connsiteY32" fmla="*/ 216865 h 262175"/>
                <a:gd name="connsiteX33" fmla="*/ 2327278 w 6487123"/>
                <a:gd name="connsiteY33" fmla="*/ 245870 h 262175"/>
                <a:gd name="connsiteX34" fmla="*/ 2254446 w 6487123"/>
                <a:gd name="connsiteY34" fmla="*/ 261871 h 262175"/>
                <a:gd name="connsiteX35" fmla="*/ 2251972 w 6487123"/>
                <a:gd name="connsiteY35" fmla="*/ 255775 h 262175"/>
                <a:gd name="connsiteX36" fmla="*/ 2248421 w 6487123"/>
                <a:gd name="connsiteY36" fmla="*/ 250109 h 262175"/>
                <a:gd name="connsiteX37" fmla="*/ 2318151 w 6487123"/>
                <a:gd name="connsiteY37" fmla="*/ 236330 h 262175"/>
                <a:gd name="connsiteX38" fmla="*/ 2356070 w 6487123"/>
                <a:gd name="connsiteY38" fmla="*/ 211011 h 262175"/>
                <a:gd name="connsiteX39" fmla="*/ 2372060 w 6487123"/>
                <a:gd name="connsiteY39" fmla="*/ 170648 h 262175"/>
                <a:gd name="connsiteX40" fmla="*/ 5708287 w 6487123"/>
                <a:gd name="connsiteY40" fmla="*/ 156323 h 262175"/>
                <a:gd name="connsiteX41" fmla="*/ 5722343 w 6487123"/>
                <a:gd name="connsiteY41" fmla="*/ 156323 h 262175"/>
                <a:gd name="connsiteX42" fmla="*/ 5705197 w 6487123"/>
                <a:gd name="connsiteY42" fmla="*/ 208107 h 262175"/>
                <a:gd name="connsiteX43" fmla="*/ 5665290 w 6487123"/>
                <a:gd name="connsiteY43" fmla="*/ 242424 h 262175"/>
                <a:gd name="connsiteX44" fmla="*/ 5591533 w 6487123"/>
                <a:gd name="connsiteY44" fmla="*/ 261888 h 262175"/>
                <a:gd name="connsiteX45" fmla="*/ 5588952 w 6487123"/>
                <a:gd name="connsiteY45" fmla="*/ 256223 h 262175"/>
                <a:gd name="connsiteX46" fmla="*/ 5585510 w 6487123"/>
                <a:gd name="connsiteY46" fmla="*/ 250988 h 262175"/>
                <a:gd name="connsiteX47" fmla="*/ 5655845 w 6487123"/>
                <a:gd name="connsiteY47" fmla="*/ 233075 h 262175"/>
                <a:gd name="connsiteX48" fmla="*/ 5693031 w 6487123"/>
                <a:gd name="connsiteY48" fmla="*/ 202348 h 262175"/>
                <a:gd name="connsiteX49" fmla="*/ 5708287 w 6487123"/>
                <a:gd name="connsiteY49" fmla="*/ 156323 h 262175"/>
                <a:gd name="connsiteX50" fmla="*/ 2928003 w 6487123"/>
                <a:gd name="connsiteY50" fmla="*/ 148004 h 262175"/>
                <a:gd name="connsiteX51" fmla="*/ 2928003 w 6487123"/>
                <a:gd name="connsiteY51" fmla="*/ 200213 h 262175"/>
                <a:gd name="connsiteX52" fmla="*/ 2956008 w 6487123"/>
                <a:gd name="connsiteY52" fmla="*/ 195658 h 262175"/>
                <a:gd name="connsiteX53" fmla="*/ 2985949 w 6487123"/>
                <a:gd name="connsiteY53" fmla="*/ 190460 h 262175"/>
                <a:gd name="connsiteX54" fmla="*/ 2985949 w 6487123"/>
                <a:gd name="connsiteY54" fmla="*/ 148004 h 262175"/>
                <a:gd name="connsiteX55" fmla="*/ 2289444 w 6487123"/>
                <a:gd name="connsiteY55" fmla="*/ 145153 h 262175"/>
                <a:gd name="connsiteX56" fmla="*/ 2466438 w 6487123"/>
                <a:gd name="connsiteY56" fmla="*/ 145153 h 262175"/>
                <a:gd name="connsiteX57" fmla="*/ 2466438 w 6487123"/>
                <a:gd name="connsiteY57" fmla="*/ 223718 h 262175"/>
                <a:gd name="connsiteX58" fmla="*/ 2452669 w 6487123"/>
                <a:gd name="connsiteY58" fmla="*/ 223718 h 262175"/>
                <a:gd name="connsiteX59" fmla="*/ 2452669 w 6487123"/>
                <a:gd name="connsiteY59" fmla="*/ 157452 h 262175"/>
                <a:gd name="connsiteX60" fmla="*/ 2302639 w 6487123"/>
                <a:gd name="connsiteY60" fmla="*/ 157452 h 262175"/>
                <a:gd name="connsiteX61" fmla="*/ 2302639 w 6487123"/>
                <a:gd name="connsiteY61" fmla="*/ 225152 h 262175"/>
                <a:gd name="connsiteX62" fmla="*/ 2289444 w 6487123"/>
                <a:gd name="connsiteY62" fmla="*/ 225152 h 262175"/>
                <a:gd name="connsiteX63" fmla="*/ 4109219 w 6487123"/>
                <a:gd name="connsiteY63" fmla="*/ 137659 h 262175"/>
                <a:gd name="connsiteX64" fmla="*/ 4109219 w 6487123"/>
                <a:gd name="connsiteY64" fmla="*/ 200805 h 262175"/>
                <a:gd name="connsiteX65" fmla="*/ 4190723 w 6487123"/>
                <a:gd name="connsiteY65" fmla="*/ 200805 h 262175"/>
                <a:gd name="connsiteX66" fmla="*/ 4190723 w 6487123"/>
                <a:gd name="connsiteY66" fmla="*/ 137659 h 262175"/>
                <a:gd name="connsiteX67" fmla="*/ 5623663 w 6487123"/>
                <a:gd name="connsiteY67" fmla="*/ 134521 h 262175"/>
                <a:gd name="connsiteX68" fmla="*/ 5802379 w 6487123"/>
                <a:gd name="connsiteY68" fmla="*/ 134521 h 262175"/>
                <a:gd name="connsiteX69" fmla="*/ 5802379 w 6487123"/>
                <a:gd name="connsiteY69" fmla="*/ 213122 h 262175"/>
                <a:gd name="connsiteX70" fmla="*/ 5788323 w 6487123"/>
                <a:gd name="connsiteY70" fmla="*/ 213122 h 262175"/>
                <a:gd name="connsiteX71" fmla="*/ 5788323 w 6487123"/>
                <a:gd name="connsiteY71" fmla="*/ 147430 h 262175"/>
                <a:gd name="connsiteX72" fmla="*/ 5637145 w 6487123"/>
                <a:gd name="connsiteY72" fmla="*/ 147430 h 262175"/>
                <a:gd name="connsiteX73" fmla="*/ 5637145 w 6487123"/>
                <a:gd name="connsiteY73" fmla="*/ 214556 h 262175"/>
                <a:gd name="connsiteX74" fmla="*/ 5623663 w 6487123"/>
                <a:gd name="connsiteY74" fmla="*/ 214556 h 262175"/>
                <a:gd name="connsiteX75" fmla="*/ 4096059 w 6487123"/>
                <a:gd name="connsiteY75" fmla="*/ 125359 h 262175"/>
                <a:gd name="connsiteX76" fmla="*/ 4204170 w 6487123"/>
                <a:gd name="connsiteY76" fmla="*/ 125359 h 262175"/>
                <a:gd name="connsiteX77" fmla="*/ 4204170 w 6487123"/>
                <a:gd name="connsiteY77" fmla="*/ 213104 h 262175"/>
                <a:gd name="connsiteX78" fmla="*/ 4096059 w 6487123"/>
                <a:gd name="connsiteY78" fmla="*/ 213104 h 262175"/>
                <a:gd name="connsiteX79" fmla="*/ 374627 w 6487123"/>
                <a:gd name="connsiteY79" fmla="*/ 111554 h 262175"/>
                <a:gd name="connsiteX80" fmla="*/ 374627 w 6487123"/>
                <a:gd name="connsiteY80" fmla="*/ 135686 h 262175"/>
                <a:gd name="connsiteX81" fmla="*/ 517199 w 6487123"/>
                <a:gd name="connsiteY81" fmla="*/ 135686 h 262175"/>
                <a:gd name="connsiteX82" fmla="*/ 517199 w 6487123"/>
                <a:gd name="connsiteY82" fmla="*/ 111554 h 262175"/>
                <a:gd name="connsiteX83" fmla="*/ 6284311 w 6487123"/>
                <a:gd name="connsiteY83" fmla="*/ 101801 h 262175"/>
                <a:gd name="connsiteX84" fmla="*/ 6284311 w 6487123"/>
                <a:gd name="connsiteY84" fmla="*/ 157201 h 262175"/>
                <a:gd name="connsiteX85" fmla="*/ 6371803 w 6487123"/>
                <a:gd name="connsiteY85" fmla="*/ 157201 h 262175"/>
                <a:gd name="connsiteX86" fmla="*/ 6371803 w 6487123"/>
                <a:gd name="connsiteY86" fmla="*/ 101801 h 262175"/>
                <a:gd name="connsiteX87" fmla="*/ 5463235 w 6487123"/>
                <a:gd name="connsiteY87" fmla="*/ 97784 h 262175"/>
                <a:gd name="connsiteX88" fmla="*/ 5429803 w 6487123"/>
                <a:gd name="connsiteY88" fmla="*/ 112496 h 262175"/>
                <a:gd name="connsiteX89" fmla="*/ 5412728 w 6487123"/>
                <a:gd name="connsiteY89" fmla="*/ 153472 h 262175"/>
                <a:gd name="connsiteX90" fmla="*/ 5506856 w 6487123"/>
                <a:gd name="connsiteY90" fmla="*/ 153472 h 262175"/>
                <a:gd name="connsiteX91" fmla="*/ 5495054 w 6487123"/>
                <a:gd name="connsiteY91" fmla="*/ 111742 h 262175"/>
                <a:gd name="connsiteX92" fmla="*/ 5463235 w 6487123"/>
                <a:gd name="connsiteY92" fmla="*/ 97784 h 262175"/>
                <a:gd name="connsiteX93" fmla="*/ 6031869 w 6487123"/>
                <a:gd name="connsiteY93" fmla="*/ 96655 h 262175"/>
                <a:gd name="connsiteX94" fmla="*/ 6058800 w 6487123"/>
                <a:gd name="connsiteY94" fmla="*/ 112182 h 262175"/>
                <a:gd name="connsiteX95" fmla="*/ 6080351 w 6487123"/>
                <a:gd name="connsiteY95" fmla="*/ 128784 h 262175"/>
                <a:gd name="connsiteX96" fmla="*/ 6073465 w 6487123"/>
                <a:gd name="connsiteY96" fmla="*/ 139971 h 262175"/>
                <a:gd name="connsiteX97" fmla="*/ 6051950 w 6487123"/>
                <a:gd name="connsiteY97" fmla="*/ 122652 h 262175"/>
                <a:gd name="connsiteX98" fmla="*/ 6025272 w 6487123"/>
                <a:gd name="connsiteY98" fmla="*/ 106409 h 262175"/>
                <a:gd name="connsiteX99" fmla="*/ 76558 w 6487123"/>
                <a:gd name="connsiteY99" fmla="*/ 92047 h 262175"/>
                <a:gd name="connsiteX100" fmla="*/ 76558 w 6487123"/>
                <a:gd name="connsiteY100" fmla="*/ 167241 h 262175"/>
                <a:gd name="connsiteX101" fmla="*/ 157488 w 6487123"/>
                <a:gd name="connsiteY101" fmla="*/ 167241 h 262175"/>
                <a:gd name="connsiteX102" fmla="*/ 157488 w 6487123"/>
                <a:gd name="connsiteY102" fmla="*/ 92047 h 262175"/>
                <a:gd name="connsiteX103" fmla="*/ 6270828 w 6487123"/>
                <a:gd name="connsiteY103" fmla="*/ 89215 h 262175"/>
                <a:gd name="connsiteX104" fmla="*/ 6385287 w 6487123"/>
                <a:gd name="connsiteY104" fmla="*/ 89215 h 262175"/>
                <a:gd name="connsiteX105" fmla="*/ 6385287 w 6487123"/>
                <a:gd name="connsiteY105" fmla="*/ 169787 h 262175"/>
                <a:gd name="connsiteX106" fmla="*/ 6284311 w 6487123"/>
                <a:gd name="connsiteY106" fmla="*/ 169787 h 262175"/>
                <a:gd name="connsiteX107" fmla="*/ 6284311 w 6487123"/>
                <a:gd name="connsiteY107" fmla="*/ 221451 h 262175"/>
                <a:gd name="connsiteX108" fmla="*/ 6291195 w 6487123"/>
                <a:gd name="connsiteY108" fmla="*/ 237557 h 262175"/>
                <a:gd name="connsiteX109" fmla="*/ 6321316 w 6487123"/>
                <a:gd name="connsiteY109" fmla="*/ 241826 h 262175"/>
                <a:gd name="connsiteX110" fmla="*/ 6441512 w 6487123"/>
                <a:gd name="connsiteY110" fmla="*/ 241826 h 262175"/>
                <a:gd name="connsiteX111" fmla="*/ 6465931 w 6487123"/>
                <a:gd name="connsiteY111" fmla="*/ 234293 h 262175"/>
                <a:gd name="connsiteX112" fmla="*/ 6473354 w 6487123"/>
                <a:gd name="connsiteY112" fmla="*/ 203084 h 262175"/>
                <a:gd name="connsiteX113" fmla="*/ 6480131 w 6487123"/>
                <a:gd name="connsiteY113" fmla="*/ 206456 h 262175"/>
                <a:gd name="connsiteX114" fmla="*/ 6487123 w 6487123"/>
                <a:gd name="connsiteY114" fmla="*/ 208536 h 262175"/>
                <a:gd name="connsiteX115" fmla="*/ 6481524 w 6487123"/>
                <a:gd name="connsiteY115" fmla="*/ 236646 h 262175"/>
                <a:gd name="connsiteX116" fmla="*/ 6468147 w 6487123"/>
                <a:gd name="connsiteY116" fmla="*/ 250977 h 262175"/>
                <a:gd name="connsiteX117" fmla="*/ 6440939 w 6487123"/>
                <a:gd name="connsiteY117" fmla="*/ 254986 h 262175"/>
                <a:gd name="connsiteX118" fmla="*/ 6323325 w 6487123"/>
                <a:gd name="connsiteY118" fmla="*/ 254986 h 262175"/>
                <a:gd name="connsiteX119" fmla="*/ 6282015 w 6487123"/>
                <a:gd name="connsiteY119" fmla="*/ 248434 h 262175"/>
                <a:gd name="connsiteX120" fmla="*/ 6270828 w 6487123"/>
                <a:gd name="connsiteY120" fmla="*/ 221451 h 262175"/>
                <a:gd name="connsiteX121" fmla="*/ 2928003 w 6487123"/>
                <a:gd name="connsiteY121" fmla="*/ 87763 h 262175"/>
                <a:gd name="connsiteX122" fmla="*/ 2928003 w 6487123"/>
                <a:gd name="connsiteY122" fmla="*/ 135381 h 262175"/>
                <a:gd name="connsiteX123" fmla="*/ 2985949 w 6487123"/>
                <a:gd name="connsiteY123" fmla="*/ 135381 h 262175"/>
                <a:gd name="connsiteX124" fmla="*/ 2985949 w 6487123"/>
                <a:gd name="connsiteY124" fmla="*/ 87763 h 262175"/>
                <a:gd name="connsiteX125" fmla="*/ 5130561 w 6487123"/>
                <a:gd name="connsiteY125" fmla="*/ 87494 h 262175"/>
                <a:gd name="connsiteX126" fmla="*/ 5147163 w 6487123"/>
                <a:gd name="connsiteY126" fmla="*/ 87494 h 262175"/>
                <a:gd name="connsiteX127" fmla="*/ 5147163 w 6487123"/>
                <a:gd name="connsiteY127" fmla="*/ 240356 h 262175"/>
                <a:gd name="connsiteX128" fmla="*/ 5130561 w 6487123"/>
                <a:gd name="connsiteY128" fmla="*/ 240356 h 262175"/>
                <a:gd name="connsiteX129" fmla="*/ 2062821 w 6487123"/>
                <a:gd name="connsiteY129" fmla="*/ 86884 h 262175"/>
                <a:gd name="connsiteX130" fmla="*/ 2059665 w 6487123"/>
                <a:gd name="connsiteY130" fmla="*/ 116843 h 262175"/>
                <a:gd name="connsiteX131" fmla="*/ 2054789 w 6487123"/>
                <a:gd name="connsiteY131" fmla="*/ 144866 h 262175"/>
                <a:gd name="connsiteX132" fmla="*/ 2146012 w 6487123"/>
                <a:gd name="connsiteY132" fmla="*/ 144866 h 262175"/>
                <a:gd name="connsiteX133" fmla="*/ 2146012 w 6487123"/>
                <a:gd name="connsiteY133" fmla="*/ 86884 h 262175"/>
                <a:gd name="connsiteX134" fmla="*/ 1971312 w 6487123"/>
                <a:gd name="connsiteY134" fmla="*/ 86884 h 262175"/>
                <a:gd name="connsiteX135" fmla="*/ 1971312 w 6487123"/>
                <a:gd name="connsiteY135" fmla="*/ 144866 h 262175"/>
                <a:gd name="connsiteX136" fmla="*/ 2040732 w 6487123"/>
                <a:gd name="connsiteY136" fmla="*/ 144866 h 262175"/>
                <a:gd name="connsiteX137" fmla="*/ 2045466 w 6487123"/>
                <a:gd name="connsiteY137" fmla="*/ 116951 h 262175"/>
                <a:gd name="connsiteX138" fmla="*/ 2048478 w 6487123"/>
                <a:gd name="connsiteY138" fmla="*/ 86884 h 262175"/>
                <a:gd name="connsiteX139" fmla="*/ 5462948 w 6487123"/>
                <a:gd name="connsiteY139" fmla="*/ 83478 h 262175"/>
                <a:gd name="connsiteX140" fmla="*/ 5506369 w 6487123"/>
                <a:gd name="connsiteY140" fmla="*/ 102256 h 262175"/>
                <a:gd name="connsiteX141" fmla="*/ 5522023 w 6487123"/>
                <a:gd name="connsiteY141" fmla="*/ 154617 h 262175"/>
                <a:gd name="connsiteX142" fmla="*/ 5521165 w 6487123"/>
                <a:gd name="connsiteY142" fmla="*/ 166632 h 262175"/>
                <a:gd name="connsiteX143" fmla="*/ 5412728 w 6487123"/>
                <a:gd name="connsiteY143" fmla="*/ 166632 h 262175"/>
                <a:gd name="connsiteX144" fmla="*/ 5428655 w 6487123"/>
                <a:gd name="connsiteY144" fmla="*/ 212340 h 262175"/>
                <a:gd name="connsiteX145" fmla="*/ 5468689 w 6487123"/>
                <a:gd name="connsiteY145" fmla="*/ 230064 h 262175"/>
                <a:gd name="connsiteX146" fmla="*/ 5490892 w 6487123"/>
                <a:gd name="connsiteY146" fmla="*/ 226477 h 262175"/>
                <a:gd name="connsiteX147" fmla="*/ 5509431 w 6487123"/>
                <a:gd name="connsiteY147" fmla="*/ 216862 h 262175"/>
                <a:gd name="connsiteX148" fmla="*/ 5515727 w 6487123"/>
                <a:gd name="connsiteY148" fmla="*/ 229203 h 262175"/>
                <a:gd name="connsiteX149" fmla="*/ 5495014 w 6487123"/>
                <a:gd name="connsiteY149" fmla="*/ 239543 h 262175"/>
                <a:gd name="connsiteX150" fmla="*/ 5466966 w 6487123"/>
                <a:gd name="connsiteY150" fmla="*/ 244086 h 262175"/>
                <a:gd name="connsiteX151" fmla="*/ 5431053 w 6487123"/>
                <a:gd name="connsiteY151" fmla="*/ 234497 h 262175"/>
                <a:gd name="connsiteX152" fmla="*/ 5405543 w 6487123"/>
                <a:gd name="connsiteY152" fmla="*/ 207126 h 262175"/>
                <a:gd name="connsiteX153" fmla="*/ 5395839 w 6487123"/>
                <a:gd name="connsiteY153" fmla="*/ 164057 h 262175"/>
                <a:gd name="connsiteX154" fmla="*/ 5405521 w 6487123"/>
                <a:gd name="connsiteY154" fmla="*/ 121112 h 262175"/>
                <a:gd name="connsiteX155" fmla="*/ 5430118 w 6487123"/>
                <a:gd name="connsiteY155" fmla="*/ 93341 h 262175"/>
                <a:gd name="connsiteX156" fmla="*/ 5462948 w 6487123"/>
                <a:gd name="connsiteY156" fmla="*/ 83478 h 262175"/>
                <a:gd name="connsiteX157" fmla="*/ 5296333 w 6487123"/>
                <a:gd name="connsiteY157" fmla="*/ 83478 h 262175"/>
                <a:gd name="connsiteX158" fmla="*/ 5322366 w 6487123"/>
                <a:gd name="connsiteY158" fmla="*/ 89237 h 262175"/>
                <a:gd name="connsiteX159" fmla="*/ 5341085 w 6487123"/>
                <a:gd name="connsiteY159" fmla="*/ 102088 h 262175"/>
                <a:gd name="connsiteX160" fmla="*/ 5331617 w 6487123"/>
                <a:gd name="connsiteY160" fmla="*/ 113566 h 262175"/>
                <a:gd name="connsiteX161" fmla="*/ 5315947 w 6487123"/>
                <a:gd name="connsiteY161" fmla="*/ 102483 h 262175"/>
                <a:gd name="connsiteX162" fmla="*/ 5296620 w 6487123"/>
                <a:gd name="connsiteY162" fmla="*/ 98071 h 262175"/>
                <a:gd name="connsiteX163" fmla="*/ 5258395 w 6487123"/>
                <a:gd name="connsiteY163" fmla="*/ 116436 h 262175"/>
                <a:gd name="connsiteX164" fmla="*/ 5242977 w 6487123"/>
                <a:gd name="connsiteY164" fmla="*/ 164068 h 262175"/>
                <a:gd name="connsiteX165" fmla="*/ 5257606 w 6487123"/>
                <a:gd name="connsiteY165" fmla="*/ 211556 h 262175"/>
                <a:gd name="connsiteX166" fmla="*/ 5296333 w 6487123"/>
                <a:gd name="connsiteY166" fmla="*/ 229778 h 262175"/>
                <a:gd name="connsiteX167" fmla="*/ 5318315 w 6487123"/>
                <a:gd name="connsiteY167" fmla="*/ 224756 h 262175"/>
                <a:gd name="connsiteX168" fmla="*/ 5336207 w 6487123"/>
                <a:gd name="connsiteY168" fmla="*/ 212848 h 262175"/>
                <a:gd name="connsiteX169" fmla="*/ 5344239 w 6487123"/>
                <a:gd name="connsiteY169" fmla="*/ 224326 h 262175"/>
                <a:gd name="connsiteX170" fmla="*/ 5322115 w 6487123"/>
                <a:gd name="connsiteY170" fmla="*/ 238504 h 262175"/>
                <a:gd name="connsiteX171" fmla="*/ 5295473 w 6487123"/>
                <a:gd name="connsiteY171" fmla="*/ 244086 h 262175"/>
                <a:gd name="connsiteX172" fmla="*/ 5245541 w 6487123"/>
                <a:gd name="connsiteY172" fmla="*/ 223122 h 262175"/>
                <a:gd name="connsiteX173" fmla="*/ 5225513 w 6487123"/>
                <a:gd name="connsiteY173" fmla="*/ 164068 h 262175"/>
                <a:gd name="connsiteX174" fmla="*/ 5235459 w 6487123"/>
                <a:gd name="connsiteY174" fmla="*/ 120473 h 262175"/>
                <a:gd name="connsiteX175" fmla="*/ 5261143 w 6487123"/>
                <a:gd name="connsiteY175" fmla="*/ 93021 h 262175"/>
                <a:gd name="connsiteX176" fmla="*/ 5296333 w 6487123"/>
                <a:gd name="connsiteY176" fmla="*/ 83478 h 262175"/>
                <a:gd name="connsiteX177" fmla="*/ 63397 w 6487123"/>
                <a:gd name="connsiteY177" fmla="*/ 79175 h 262175"/>
                <a:gd name="connsiteX178" fmla="*/ 170936 w 6487123"/>
                <a:gd name="connsiteY178" fmla="*/ 79175 h 262175"/>
                <a:gd name="connsiteX179" fmla="*/ 170936 w 6487123"/>
                <a:gd name="connsiteY179" fmla="*/ 179827 h 262175"/>
                <a:gd name="connsiteX180" fmla="*/ 63397 w 6487123"/>
                <a:gd name="connsiteY180" fmla="*/ 179827 h 262175"/>
                <a:gd name="connsiteX181" fmla="*/ 374627 w 6487123"/>
                <a:gd name="connsiteY181" fmla="*/ 77418 h 262175"/>
                <a:gd name="connsiteX182" fmla="*/ 374627 w 6487123"/>
                <a:gd name="connsiteY182" fmla="*/ 100689 h 262175"/>
                <a:gd name="connsiteX183" fmla="*/ 517199 w 6487123"/>
                <a:gd name="connsiteY183" fmla="*/ 100689 h 262175"/>
                <a:gd name="connsiteX184" fmla="*/ 517199 w 6487123"/>
                <a:gd name="connsiteY184" fmla="*/ 77418 h 262175"/>
                <a:gd name="connsiteX185" fmla="*/ 5665832 w 6487123"/>
                <a:gd name="connsiteY185" fmla="*/ 76861 h 262175"/>
                <a:gd name="connsiteX186" fmla="*/ 5667553 w 6487123"/>
                <a:gd name="connsiteY186" fmla="*/ 89197 h 262175"/>
                <a:gd name="connsiteX187" fmla="*/ 5625384 w 6487123"/>
                <a:gd name="connsiteY187" fmla="*/ 102823 h 262175"/>
                <a:gd name="connsiteX188" fmla="*/ 5587519 w 6487123"/>
                <a:gd name="connsiteY188" fmla="*/ 114728 h 262175"/>
                <a:gd name="connsiteX189" fmla="*/ 5583501 w 6487123"/>
                <a:gd name="connsiteY189" fmla="*/ 101819 h 262175"/>
                <a:gd name="connsiteX190" fmla="*/ 5620687 w 6487123"/>
                <a:gd name="connsiteY190" fmla="*/ 90631 h 262175"/>
                <a:gd name="connsiteX191" fmla="*/ 5665832 w 6487123"/>
                <a:gd name="connsiteY191" fmla="*/ 76861 h 262175"/>
                <a:gd name="connsiteX192" fmla="*/ 2766785 w 6487123"/>
                <a:gd name="connsiteY192" fmla="*/ 73993 h 262175"/>
                <a:gd name="connsiteX193" fmla="*/ 2791886 w 6487123"/>
                <a:gd name="connsiteY193" fmla="*/ 91276 h 262175"/>
                <a:gd name="connsiteX194" fmla="*/ 2810962 w 6487123"/>
                <a:gd name="connsiteY194" fmla="*/ 109851 h 262175"/>
                <a:gd name="connsiteX195" fmla="*/ 2801496 w 6487123"/>
                <a:gd name="connsiteY195" fmla="*/ 118457 h 262175"/>
                <a:gd name="connsiteX196" fmla="*/ 2782240 w 6487123"/>
                <a:gd name="connsiteY196" fmla="*/ 99632 h 262175"/>
                <a:gd name="connsiteX197" fmla="*/ 2757606 w 6487123"/>
                <a:gd name="connsiteY197" fmla="*/ 81451 h 262175"/>
                <a:gd name="connsiteX198" fmla="*/ 2732074 w 6487123"/>
                <a:gd name="connsiteY198" fmla="*/ 69977 h 262175"/>
                <a:gd name="connsiteX199" fmla="*/ 2745270 w 6487123"/>
                <a:gd name="connsiteY199" fmla="*/ 69977 h 262175"/>
                <a:gd name="connsiteX200" fmla="*/ 2745270 w 6487123"/>
                <a:gd name="connsiteY200" fmla="*/ 110998 h 262175"/>
                <a:gd name="connsiteX201" fmla="*/ 2745234 w 6487123"/>
                <a:gd name="connsiteY201" fmla="*/ 118601 h 262175"/>
                <a:gd name="connsiteX202" fmla="*/ 2744983 w 6487123"/>
                <a:gd name="connsiteY202" fmla="*/ 126202 h 262175"/>
                <a:gd name="connsiteX203" fmla="*/ 2825305 w 6487123"/>
                <a:gd name="connsiteY203" fmla="*/ 126202 h 262175"/>
                <a:gd name="connsiteX204" fmla="*/ 2825305 w 6487123"/>
                <a:gd name="connsiteY204" fmla="*/ 139111 h 262175"/>
                <a:gd name="connsiteX205" fmla="*/ 2746991 w 6487123"/>
                <a:gd name="connsiteY205" fmla="*/ 139111 h 262175"/>
                <a:gd name="connsiteX206" fmla="*/ 2776718 w 6487123"/>
                <a:gd name="connsiteY206" fmla="*/ 207349 h 262175"/>
                <a:gd name="connsiteX207" fmla="*/ 2827313 w 6487123"/>
                <a:gd name="connsiteY207" fmla="*/ 250414 h 262175"/>
                <a:gd name="connsiteX208" fmla="*/ 2822042 w 6487123"/>
                <a:gd name="connsiteY208" fmla="*/ 255434 h 262175"/>
                <a:gd name="connsiteX209" fmla="*/ 2817847 w 6487123"/>
                <a:gd name="connsiteY209" fmla="*/ 261315 h 262175"/>
                <a:gd name="connsiteX210" fmla="*/ 2770765 w 6487123"/>
                <a:gd name="connsiteY210" fmla="*/ 221369 h 262175"/>
                <a:gd name="connsiteX211" fmla="*/ 2740680 w 6487123"/>
                <a:gd name="connsiteY211" fmla="*/ 160339 h 262175"/>
                <a:gd name="connsiteX212" fmla="*/ 2717838 w 6487123"/>
                <a:gd name="connsiteY212" fmla="*/ 213193 h 262175"/>
                <a:gd name="connsiteX213" fmla="*/ 2663801 w 6487123"/>
                <a:gd name="connsiteY213" fmla="*/ 262175 h 262175"/>
                <a:gd name="connsiteX214" fmla="*/ 2659175 w 6487123"/>
                <a:gd name="connsiteY214" fmla="*/ 257407 h 262175"/>
                <a:gd name="connsiteX215" fmla="*/ 2653474 w 6487123"/>
                <a:gd name="connsiteY215" fmla="*/ 253283 h 262175"/>
                <a:gd name="connsiteX216" fmla="*/ 2697449 w 6487123"/>
                <a:gd name="connsiteY216" fmla="*/ 217117 h 262175"/>
                <a:gd name="connsiteX217" fmla="*/ 2721089 w 6487123"/>
                <a:gd name="connsiteY217" fmla="*/ 177954 h 262175"/>
                <a:gd name="connsiteX218" fmla="*/ 2730640 w 6487123"/>
                <a:gd name="connsiteY218" fmla="*/ 139111 h 262175"/>
                <a:gd name="connsiteX219" fmla="*/ 2660072 w 6487123"/>
                <a:gd name="connsiteY219" fmla="*/ 139111 h 262175"/>
                <a:gd name="connsiteX220" fmla="*/ 2660072 w 6487123"/>
                <a:gd name="connsiteY220" fmla="*/ 126202 h 262175"/>
                <a:gd name="connsiteX221" fmla="*/ 2731788 w 6487123"/>
                <a:gd name="connsiteY221" fmla="*/ 126202 h 262175"/>
                <a:gd name="connsiteX222" fmla="*/ 2732038 w 6487123"/>
                <a:gd name="connsiteY222" fmla="*/ 118385 h 262175"/>
                <a:gd name="connsiteX223" fmla="*/ 2732074 w 6487123"/>
                <a:gd name="connsiteY223" fmla="*/ 110998 h 262175"/>
                <a:gd name="connsiteX224" fmla="*/ 2350832 w 6487123"/>
                <a:gd name="connsiteY224" fmla="*/ 69385 h 262175"/>
                <a:gd name="connsiteX225" fmla="*/ 2348932 w 6487123"/>
                <a:gd name="connsiteY225" fmla="*/ 83065 h 262175"/>
                <a:gd name="connsiteX226" fmla="*/ 2345095 w 6487123"/>
                <a:gd name="connsiteY226" fmla="*/ 96099 h 262175"/>
                <a:gd name="connsiteX227" fmla="*/ 2405336 w 6487123"/>
                <a:gd name="connsiteY227" fmla="*/ 96099 h 262175"/>
                <a:gd name="connsiteX228" fmla="*/ 2405336 w 6487123"/>
                <a:gd name="connsiteY228" fmla="*/ 69385 h 262175"/>
                <a:gd name="connsiteX229" fmla="*/ 2289730 w 6487123"/>
                <a:gd name="connsiteY229" fmla="*/ 69385 h 262175"/>
                <a:gd name="connsiteX230" fmla="*/ 2287578 w 6487123"/>
                <a:gd name="connsiteY230" fmla="*/ 83065 h 262175"/>
                <a:gd name="connsiteX231" fmla="*/ 2285428 w 6487123"/>
                <a:gd name="connsiteY231" fmla="*/ 96099 h 262175"/>
                <a:gd name="connsiteX232" fmla="*/ 2330465 w 6487123"/>
                <a:gd name="connsiteY232" fmla="*/ 96099 h 262175"/>
                <a:gd name="connsiteX233" fmla="*/ 2335342 w 6487123"/>
                <a:gd name="connsiteY233" fmla="*/ 83065 h 262175"/>
                <a:gd name="connsiteX234" fmla="*/ 2337636 w 6487123"/>
                <a:gd name="connsiteY234" fmla="*/ 69385 h 262175"/>
                <a:gd name="connsiteX235" fmla="*/ 2595241 w 6487123"/>
                <a:gd name="connsiteY235" fmla="*/ 68829 h 262175"/>
                <a:gd name="connsiteX236" fmla="*/ 2613133 w 6487123"/>
                <a:gd name="connsiteY236" fmla="*/ 82957 h 262175"/>
                <a:gd name="connsiteX237" fmla="*/ 2626509 w 6487123"/>
                <a:gd name="connsiteY237" fmla="*/ 97516 h 262175"/>
                <a:gd name="connsiteX238" fmla="*/ 2641497 w 6487123"/>
                <a:gd name="connsiteY238" fmla="*/ 85683 h 262175"/>
                <a:gd name="connsiteX239" fmla="*/ 2653474 w 6487123"/>
                <a:gd name="connsiteY239" fmla="*/ 73420 h 262175"/>
                <a:gd name="connsiteX240" fmla="*/ 2664661 w 6487123"/>
                <a:gd name="connsiteY240" fmla="*/ 80017 h 262175"/>
                <a:gd name="connsiteX241" fmla="*/ 2650426 w 6487123"/>
                <a:gd name="connsiteY241" fmla="*/ 94002 h 262175"/>
                <a:gd name="connsiteX242" fmla="*/ 2633393 w 6487123"/>
                <a:gd name="connsiteY242" fmla="*/ 107556 h 262175"/>
                <a:gd name="connsiteX243" fmla="*/ 2647091 w 6487123"/>
                <a:gd name="connsiteY243" fmla="*/ 143664 h 262175"/>
                <a:gd name="connsiteX244" fmla="*/ 2650032 w 6487123"/>
                <a:gd name="connsiteY244" fmla="*/ 181280 h 262175"/>
                <a:gd name="connsiteX245" fmla="*/ 2647271 w 6487123"/>
                <a:gd name="connsiteY245" fmla="*/ 224202 h 262175"/>
                <a:gd name="connsiteX246" fmla="*/ 2636549 w 6487123"/>
                <a:gd name="connsiteY246" fmla="*/ 251848 h 262175"/>
                <a:gd name="connsiteX247" fmla="*/ 2630740 w 6487123"/>
                <a:gd name="connsiteY247" fmla="*/ 256510 h 262175"/>
                <a:gd name="connsiteX248" fmla="*/ 2622780 w 6487123"/>
                <a:gd name="connsiteY248" fmla="*/ 259020 h 262175"/>
                <a:gd name="connsiteX249" fmla="*/ 2608758 w 6487123"/>
                <a:gd name="connsiteY249" fmla="*/ 260204 h 262175"/>
                <a:gd name="connsiteX250" fmla="*/ 2593232 w 6487123"/>
                <a:gd name="connsiteY250" fmla="*/ 259881 h 262175"/>
                <a:gd name="connsiteX251" fmla="*/ 2591619 w 6487123"/>
                <a:gd name="connsiteY251" fmla="*/ 253318 h 262175"/>
                <a:gd name="connsiteX252" fmla="*/ 2588068 w 6487123"/>
                <a:gd name="connsiteY252" fmla="*/ 246972 h 262175"/>
                <a:gd name="connsiteX253" fmla="*/ 2605568 w 6487123"/>
                <a:gd name="connsiteY253" fmla="*/ 247617 h 262175"/>
                <a:gd name="connsiteX254" fmla="*/ 2617903 w 6487123"/>
                <a:gd name="connsiteY254" fmla="*/ 246972 h 262175"/>
                <a:gd name="connsiteX255" fmla="*/ 2623246 w 6487123"/>
                <a:gd name="connsiteY255" fmla="*/ 245645 h 262175"/>
                <a:gd name="connsiteX256" fmla="*/ 2627083 w 6487123"/>
                <a:gd name="connsiteY256" fmla="*/ 242382 h 262175"/>
                <a:gd name="connsiteX257" fmla="*/ 2634899 w 6487123"/>
                <a:gd name="connsiteY257" fmla="*/ 219612 h 262175"/>
                <a:gd name="connsiteX258" fmla="*/ 2637123 w 6487123"/>
                <a:gd name="connsiteY258" fmla="*/ 180706 h 262175"/>
                <a:gd name="connsiteX259" fmla="*/ 2636549 w 6487123"/>
                <a:gd name="connsiteY259" fmla="*/ 163207 h 262175"/>
                <a:gd name="connsiteX260" fmla="*/ 2608794 w 6487123"/>
                <a:gd name="connsiteY260" fmla="*/ 189885 h 262175"/>
                <a:gd name="connsiteX261" fmla="*/ 2578028 w 6487123"/>
                <a:gd name="connsiteY261" fmla="*/ 210540 h 262175"/>
                <a:gd name="connsiteX262" fmla="*/ 2574263 w 6487123"/>
                <a:gd name="connsiteY262" fmla="*/ 204982 h 262175"/>
                <a:gd name="connsiteX263" fmla="*/ 2569423 w 6487123"/>
                <a:gd name="connsiteY263" fmla="*/ 199640 h 262175"/>
                <a:gd name="connsiteX264" fmla="*/ 2605317 w 6487123"/>
                <a:gd name="connsiteY264" fmla="*/ 177622 h 262175"/>
                <a:gd name="connsiteX265" fmla="*/ 2634540 w 6487123"/>
                <a:gd name="connsiteY265" fmla="*/ 147430 h 262175"/>
                <a:gd name="connsiteX266" fmla="*/ 2630166 w 6487123"/>
                <a:gd name="connsiteY266" fmla="*/ 131007 h 262175"/>
                <a:gd name="connsiteX267" fmla="*/ 2622780 w 6487123"/>
                <a:gd name="connsiteY267" fmla="*/ 115015 h 262175"/>
                <a:gd name="connsiteX268" fmla="*/ 2601121 w 6487123"/>
                <a:gd name="connsiteY268" fmla="*/ 127815 h 262175"/>
                <a:gd name="connsiteX269" fmla="*/ 2578602 w 6487123"/>
                <a:gd name="connsiteY269" fmla="*/ 139111 h 262175"/>
                <a:gd name="connsiteX270" fmla="*/ 2574622 w 6487123"/>
                <a:gd name="connsiteY270" fmla="*/ 134700 h 262175"/>
                <a:gd name="connsiteX271" fmla="*/ 2569996 w 6487123"/>
                <a:gd name="connsiteY271" fmla="*/ 130505 h 262175"/>
                <a:gd name="connsiteX272" fmla="*/ 2593627 w 6487123"/>
                <a:gd name="connsiteY272" fmla="*/ 118744 h 262175"/>
                <a:gd name="connsiteX273" fmla="*/ 2616181 w 6487123"/>
                <a:gd name="connsiteY273" fmla="*/ 105261 h 262175"/>
                <a:gd name="connsiteX274" fmla="*/ 2603129 w 6487123"/>
                <a:gd name="connsiteY274" fmla="*/ 90452 h 262175"/>
                <a:gd name="connsiteX275" fmla="*/ 2585774 w 6487123"/>
                <a:gd name="connsiteY275" fmla="*/ 76288 h 262175"/>
                <a:gd name="connsiteX276" fmla="*/ 361144 w 6487123"/>
                <a:gd name="connsiteY276" fmla="*/ 66266 h 262175"/>
                <a:gd name="connsiteX277" fmla="*/ 531255 w 6487123"/>
                <a:gd name="connsiteY277" fmla="*/ 66266 h 262175"/>
                <a:gd name="connsiteX278" fmla="*/ 531255 w 6487123"/>
                <a:gd name="connsiteY278" fmla="*/ 146838 h 262175"/>
                <a:gd name="connsiteX279" fmla="*/ 408763 w 6487123"/>
                <a:gd name="connsiteY279" fmla="*/ 146838 h 262175"/>
                <a:gd name="connsiteX280" fmla="*/ 401126 w 6487123"/>
                <a:gd name="connsiteY280" fmla="*/ 158116 h 262175"/>
                <a:gd name="connsiteX281" fmla="*/ 392413 w 6487123"/>
                <a:gd name="connsiteY281" fmla="*/ 168963 h 262175"/>
                <a:gd name="connsiteX282" fmla="*/ 515190 w 6487123"/>
                <a:gd name="connsiteY282" fmla="*/ 168963 h 262175"/>
                <a:gd name="connsiteX283" fmla="*/ 518059 w 6487123"/>
                <a:gd name="connsiteY283" fmla="*/ 168101 h 262175"/>
                <a:gd name="connsiteX284" fmla="*/ 526665 w 6487123"/>
                <a:gd name="connsiteY284" fmla="*/ 174397 h 262175"/>
                <a:gd name="connsiteX285" fmla="*/ 497404 w 6487123"/>
                <a:gd name="connsiteY285" fmla="*/ 203179 h 262175"/>
                <a:gd name="connsiteX286" fmla="*/ 458678 w 6487123"/>
                <a:gd name="connsiteY286" fmla="*/ 225738 h 262175"/>
                <a:gd name="connsiteX287" fmla="*/ 511927 w 6487123"/>
                <a:gd name="connsiteY287" fmla="*/ 239368 h 262175"/>
                <a:gd name="connsiteX288" fmla="*/ 570555 w 6487123"/>
                <a:gd name="connsiteY288" fmla="*/ 246972 h 262175"/>
                <a:gd name="connsiteX289" fmla="*/ 566109 w 6487123"/>
                <a:gd name="connsiteY289" fmla="*/ 253175 h 262175"/>
                <a:gd name="connsiteX290" fmla="*/ 562523 w 6487123"/>
                <a:gd name="connsiteY290" fmla="*/ 259594 h 262175"/>
                <a:gd name="connsiteX291" fmla="*/ 499305 w 6487123"/>
                <a:gd name="connsiteY291" fmla="*/ 249984 h 262175"/>
                <a:gd name="connsiteX292" fmla="*/ 442327 w 6487123"/>
                <a:gd name="connsiteY292" fmla="*/ 232624 h 262175"/>
                <a:gd name="connsiteX293" fmla="*/ 379431 w 6487123"/>
                <a:gd name="connsiteY293" fmla="*/ 251203 h 262175"/>
                <a:gd name="connsiteX294" fmla="*/ 314385 w 6487123"/>
                <a:gd name="connsiteY294" fmla="*/ 261601 h 262175"/>
                <a:gd name="connsiteX295" fmla="*/ 312055 w 6487123"/>
                <a:gd name="connsiteY295" fmla="*/ 254932 h 262175"/>
                <a:gd name="connsiteX296" fmla="*/ 308648 w 6487123"/>
                <a:gd name="connsiteY296" fmla="*/ 248693 h 262175"/>
                <a:gd name="connsiteX297" fmla="*/ 368280 w 6487123"/>
                <a:gd name="connsiteY297" fmla="*/ 240516 h 262175"/>
                <a:gd name="connsiteX298" fmla="*/ 425975 w 6487123"/>
                <a:gd name="connsiteY298" fmla="*/ 225451 h 262175"/>
                <a:gd name="connsiteX299" fmla="*/ 397182 w 6487123"/>
                <a:gd name="connsiteY299" fmla="*/ 208665 h 262175"/>
                <a:gd name="connsiteX300" fmla="*/ 373767 w 6487123"/>
                <a:gd name="connsiteY300" fmla="*/ 188435 h 262175"/>
                <a:gd name="connsiteX301" fmla="*/ 355192 w 6487123"/>
                <a:gd name="connsiteY301" fmla="*/ 203859 h 262175"/>
                <a:gd name="connsiteX302" fmla="*/ 336187 w 6487123"/>
                <a:gd name="connsiteY302" fmla="*/ 217130 h 262175"/>
                <a:gd name="connsiteX303" fmla="*/ 331561 w 6487123"/>
                <a:gd name="connsiteY303" fmla="*/ 212395 h 262175"/>
                <a:gd name="connsiteX304" fmla="*/ 325860 w 6487123"/>
                <a:gd name="connsiteY304" fmla="*/ 207660 h 262175"/>
                <a:gd name="connsiteX305" fmla="*/ 363368 w 6487123"/>
                <a:gd name="connsiteY305" fmla="*/ 180916 h 262175"/>
                <a:gd name="connsiteX306" fmla="*/ 393560 w 6487123"/>
                <a:gd name="connsiteY306" fmla="*/ 146838 h 262175"/>
                <a:gd name="connsiteX307" fmla="*/ 361144 w 6487123"/>
                <a:gd name="connsiteY307" fmla="*/ 146838 h 262175"/>
                <a:gd name="connsiteX308" fmla="*/ 3299509 w 6487123"/>
                <a:gd name="connsiteY308" fmla="*/ 54755 h 262175"/>
                <a:gd name="connsiteX309" fmla="*/ 3291621 w 6487123"/>
                <a:gd name="connsiteY309" fmla="*/ 69246 h 262175"/>
                <a:gd name="connsiteX310" fmla="*/ 3282871 w 6487123"/>
                <a:gd name="connsiteY310" fmla="*/ 83737 h 262175"/>
                <a:gd name="connsiteX311" fmla="*/ 3226072 w 6487123"/>
                <a:gd name="connsiteY311" fmla="*/ 166668 h 262175"/>
                <a:gd name="connsiteX312" fmla="*/ 3299222 w 6487123"/>
                <a:gd name="connsiteY312" fmla="*/ 166668 h 262175"/>
                <a:gd name="connsiteX313" fmla="*/ 3299222 w 6487123"/>
                <a:gd name="connsiteY313" fmla="*/ 89477 h 262175"/>
                <a:gd name="connsiteX314" fmla="*/ 3299759 w 6487123"/>
                <a:gd name="connsiteY314" fmla="*/ 72223 h 262175"/>
                <a:gd name="connsiteX315" fmla="*/ 3300940 w 6487123"/>
                <a:gd name="connsiteY315" fmla="*/ 54755 h 262175"/>
                <a:gd name="connsiteX316" fmla="*/ 3052502 w 6487123"/>
                <a:gd name="connsiteY316" fmla="*/ 48462 h 262175"/>
                <a:gd name="connsiteX317" fmla="*/ 3066128 w 6487123"/>
                <a:gd name="connsiteY317" fmla="*/ 114225 h 262175"/>
                <a:gd name="connsiteX318" fmla="*/ 3086638 w 6487123"/>
                <a:gd name="connsiteY318" fmla="*/ 170953 h 262175"/>
                <a:gd name="connsiteX319" fmla="*/ 3110878 w 6487123"/>
                <a:gd name="connsiteY319" fmla="*/ 115086 h 262175"/>
                <a:gd name="connsiteX320" fmla="*/ 3127372 w 6487123"/>
                <a:gd name="connsiteY320" fmla="*/ 48462 h 262175"/>
                <a:gd name="connsiteX321" fmla="*/ 4712654 w 6487123"/>
                <a:gd name="connsiteY321" fmla="*/ 42994 h 262175"/>
                <a:gd name="connsiteX322" fmla="*/ 4662871 w 6487123"/>
                <a:gd name="connsiteY322" fmla="*/ 67740 h 262175"/>
                <a:gd name="connsiteX323" fmla="*/ 4644077 w 6487123"/>
                <a:gd name="connsiteY323" fmla="*/ 135094 h 262175"/>
                <a:gd name="connsiteX324" fmla="*/ 4662871 w 6487123"/>
                <a:gd name="connsiteY324" fmla="*/ 203166 h 262175"/>
                <a:gd name="connsiteX325" fmla="*/ 4712654 w 6487123"/>
                <a:gd name="connsiteY325" fmla="*/ 228630 h 262175"/>
                <a:gd name="connsiteX326" fmla="*/ 4762833 w 6487123"/>
                <a:gd name="connsiteY326" fmla="*/ 203166 h 262175"/>
                <a:gd name="connsiteX327" fmla="*/ 4781807 w 6487123"/>
                <a:gd name="connsiteY327" fmla="*/ 135094 h 262175"/>
                <a:gd name="connsiteX328" fmla="*/ 4762833 w 6487123"/>
                <a:gd name="connsiteY328" fmla="*/ 67740 h 262175"/>
                <a:gd name="connsiteX329" fmla="*/ 4712654 w 6487123"/>
                <a:gd name="connsiteY329" fmla="*/ 42994 h 262175"/>
                <a:gd name="connsiteX330" fmla="*/ 3584560 w 6487123"/>
                <a:gd name="connsiteY330" fmla="*/ 41272 h 262175"/>
                <a:gd name="connsiteX331" fmla="*/ 3556256 w 6487123"/>
                <a:gd name="connsiteY331" fmla="*/ 56410 h 262175"/>
                <a:gd name="connsiteX332" fmla="*/ 3544957 w 6487123"/>
                <a:gd name="connsiteY332" fmla="*/ 94360 h 262175"/>
                <a:gd name="connsiteX333" fmla="*/ 3555037 w 6487123"/>
                <a:gd name="connsiteY333" fmla="*/ 131773 h 262175"/>
                <a:gd name="connsiteX334" fmla="*/ 3586855 w 6487123"/>
                <a:gd name="connsiteY334" fmla="*/ 146588 h 262175"/>
                <a:gd name="connsiteX335" fmla="*/ 3611141 w 6487123"/>
                <a:gd name="connsiteY335" fmla="*/ 139413 h 262175"/>
                <a:gd name="connsiteX336" fmla="*/ 3635642 w 6487123"/>
                <a:gd name="connsiteY336" fmla="*/ 115882 h 262175"/>
                <a:gd name="connsiteX337" fmla="*/ 3621723 w 6487123"/>
                <a:gd name="connsiteY337" fmla="*/ 61468 h 262175"/>
                <a:gd name="connsiteX338" fmla="*/ 3584560 w 6487123"/>
                <a:gd name="connsiteY338" fmla="*/ 41272 h 262175"/>
                <a:gd name="connsiteX339" fmla="*/ 2003440 w 6487123"/>
                <a:gd name="connsiteY339" fmla="*/ 37543 h 262175"/>
                <a:gd name="connsiteX340" fmla="*/ 1987914 w 6487123"/>
                <a:gd name="connsiteY340" fmla="*/ 55992 h 262175"/>
                <a:gd name="connsiteX341" fmla="*/ 1970451 w 6487123"/>
                <a:gd name="connsiteY341" fmla="*/ 74011 h 262175"/>
                <a:gd name="connsiteX342" fmla="*/ 2056224 w 6487123"/>
                <a:gd name="connsiteY342" fmla="*/ 74011 h 262175"/>
                <a:gd name="connsiteX343" fmla="*/ 2070853 w 6487123"/>
                <a:gd name="connsiteY343" fmla="*/ 56639 h 262175"/>
                <a:gd name="connsiteX344" fmla="*/ 2083762 w 6487123"/>
                <a:gd name="connsiteY344" fmla="*/ 37543 h 262175"/>
                <a:gd name="connsiteX345" fmla="*/ 3133397 w 6487123"/>
                <a:gd name="connsiteY345" fmla="*/ 34406 h 262175"/>
                <a:gd name="connsiteX346" fmla="*/ 3142004 w 6487123"/>
                <a:gd name="connsiteY346" fmla="*/ 36987 h 262175"/>
                <a:gd name="connsiteX347" fmla="*/ 3123321 w 6487123"/>
                <a:gd name="connsiteY347" fmla="*/ 119425 h 262175"/>
                <a:gd name="connsiteX348" fmla="*/ 3094097 w 6487123"/>
                <a:gd name="connsiteY348" fmla="*/ 185296 h 262175"/>
                <a:gd name="connsiteX349" fmla="*/ 3120273 w 6487123"/>
                <a:gd name="connsiteY349" fmla="*/ 221584 h 262175"/>
                <a:gd name="connsiteX350" fmla="*/ 3153764 w 6487123"/>
                <a:gd name="connsiteY350" fmla="*/ 248406 h 262175"/>
                <a:gd name="connsiteX351" fmla="*/ 3148314 w 6487123"/>
                <a:gd name="connsiteY351" fmla="*/ 253283 h 262175"/>
                <a:gd name="connsiteX352" fmla="*/ 3143724 w 6487123"/>
                <a:gd name="connsiteY352" fmla="*/ 259020 h 262175"/>
                <a:gd name="connsiteX353" fmla="*/ 3111667 w 6487123"/>
                <a:gd name="connsiteY353" fmla="*/ 232772 h 262175"/>
                <a:gd name="connsiteX354" fmla="*/ 3086064 w 6487123"/>
                <a:gd name="connsiteY354" fmla="*/ 197918 h 262175"/>
                <a:gd name="connsiteX355" fmla="*/ 3057593 w 6487123"/>
                <a:gd name="connsiteY355" fmla="*/ 234027 h 262175"/>
                <a:gd name="connsiteX356" fmla="*/ 3026110 w 6487123"/>
                <a:gd name="connsiteY356" fmla="*/ 261315 h 262175"/>
                <a:gd name="connsiteX357" fmla="*/ 3021843 w 6487123"/>
                <a:gd name="connsiteY357" fmla="*/ 255578 h 262175"/>
                <a:gd name="connsiteX358" fmla="*/ 3016931 w 6487123"/>
                <a:gd name="connsiteY358" fmla="*/ 250701 h 262175"/>
                <a:gd name="connsiteX359" fmla="*/ 3049382 w 6487123"/>
                <a:gd name="connsiteY359" fmla="*/ 222947 h 262175"/>
                <a:gd name="connsiteX360" fmla="*/ 3078605 w 6487123"/>
                <a:gd name="connsiteY360" fmla="*/ 184435 h 262175"/>
                <a:gd name="connsiteX361" fmla="*/ 3055263 w 6487123"/>
                <a:gd name="connsiteY361" fmla="*/ 122150 h 262175"/>
                <a:gd name="connsiteX362" fmla="*/ 3039880 w 6487123"/>
                <a:gd name="connsiteY362" fmla="*/ 48462 h 262175"/>
                <a:gd name="connsiteX363" fmla="*/ 3022955 w 6487123"/>
                <a:gd name="connsiteY363" fmla="*/ 48462 h 262175"/>
                <a:gd name="connsiteX364" fmla="*/ 3022955 w 6487123"/>
                <a:gd name="connsiteY364" fmla="*/ 35266 h 262175"/>
                <a:gd name="connsiteX365" fmla="*/ 3131102 w 6487123"/>
                <a:gd name="connsiteY365" fmla="*/ 35266 h 262175"/>
                <a:gd name="connsiteX366" fmla="*/ 2418532 w 6487123"/>
                <a:gd name="connsiteY366" fmla="*/ 33240 h 262175"/>
                <a:gd name="connsiteX367" fmla="*/ 2418532 w 6487123"/>
                <a:gd name="connsiteY367" fmla="*/ 58233 h 262175"/>
                <a:gd name="connsiteX368" fmla="*/ 2468733 w 6487123"/>
                <a:gd name="connsiteY368" fmla="*/ 58233 h 262175"/>
                <a:gd name="connsiteX369" fmla="*/ 2468733 w 6487123"/>
                <a:gd name="connsiteY369" fmla="*/ 33240 h 262175"/>
                <a:gd name="connsiteX370" fmla="*/ 2351119 w 6487123"/>
                <a:gd name="connsiteY370" fmla="*/ 33240 h 262175"/>
                <a:gd name="connsiteX371" fmla="*/ 2351119 w 6487123"/>
                <a:gd name="connsiteY371" fmla="*/ 56797 h 262175"/>
                <a:gd name="connsiteX372" fmla="*/ 2351119 w 6487123"/>
                <a:gd name="connsiteY372" fmla="*/ 58233 h 262175"/>
                <a:gd name="connsiteX373" fmla="*/ 2405336 w 6487123"/>
                <a:gd name="connsiteY373" fmla="*/ 58233 h 262175"/>
                <a:gd name="connsiteX374" fmla="*/ 2405336 w 6487123"/>
                <a:gd name="connsiteY374" fmla="*/ 33240 h 262175"/>
                <a:gd name="connsiteX375" fmla="*/ 3299222 w 6487123"/>
                <a:gd name="connsiteY375" fmla="*/ 31268 h 262175"/>
                <a:gd name="connsiteX376" fmla="*/ 3315537 w 6487123"/>
                <a:gd name="connsiteY376" fmla="*/ 31268 h 262175"/>
                <a:gd name="connsiteX377" fmla="*/ 3315537 w 6487123"/>
                <a:gd name="connsiteY377" fmla="*/ 166668 h 262175"/>
                <a:gd name="connsiteX378" fmla="*/ 3345085 w 6487123"/>
                <a:gd name="connsiteY378" fmla="*/ 166668 h 262175"/>
                <a:gd name="connsiteX379" fmla="*/ 3345085 w 6487123"/>
                <a:gd name="connsiteY379" fmla="*/ 180688 h 262175"/>
                <a:gd name="connsiteX380" fmla="*/ 3315537 w 6487123"/>
                <a:gd name="connsiteY380" fmla="*/ 180688 h 262175"/>
                <a:gd name="connsiteX381" fmla="*/ 3315537 w 6487123"/>
                <a:gd name="connsiteY381" fmla="*/ 240356 h 262175"/>
                <a:gd name="connsiteX382" fmla="*/ 3299222 w 6487123"/>
                <a:gd name="connsiteY382" fmla="*/ 240356 h 262175"/>
                <a:gd name="connsiteX383" fmla="*/ 3299222 w 6487123"/>
                <a:gd name="connsiteY383" fmla="*/ 180688 h 262175"/>
                <a:gd name="connsiteX384" fmla="*/ 3206852 w 6487123"/>
                <a:gd name="connsiteY384" fmla="*/ 180688 h 262175"/>
                <a:gd name="connsiteX385" fmla="*/ 3206852 w 6487123"/>
                <a:gd name="connsiteY385" fmla="*/ 170101 h 262175"/>
                <a:gd name="connsiteX386" fmla="*/ 2928003 w 6487123"/>
                <a:gd name="connsiteY386" fmla="*/ 28956 h 262175"/>
                <a:gd name="connsiteX387" fmla="*/ 2928003 w 6487123"/>
                <a:gd name="connsiteY387" fmla="*/ 75427 h 262175"/>
                <a:gd name="connsiteX388" fmla="*/ 2985949 w 6487123"/>
                <a:gd name="connsiteY388" fmla="*/ 75427 h 262175"/>
                <a:gd name="connsiteX389" fmla="*/ 2985949 w 6487123"/>
                <a:gd name="connsiteY389" fmla="*/ 28956 h 262175"/>
                <a:gd name="connsiteX390" fmla="*/ 13735 w 6487123"/>
                <a:gd name="connsiteY390" fmla="*/ 28077 h 262175"/>
                <a:gd name="connsiteX391" fmla="*/ 13735 w 6487123"/>
                <a:gd name="connsiteY391" fmla="*/ 232360 h 262175"/>
                <a:gd name="connsiteX392" fmla="*/ 221460 w 6487123"/>
                <a:gd name="connsiteY392" fmla="*/ 232360 h 262175"/>
                <a:gd name="connsiteX393" fmla="*/ 221460 w 6487123"/>
                <a:gd name="connsiteY393" fmla="*/ 28077 h 262175"/>
                <a:gd name="connsiteX394" fmla="*/ 4712654 w 6487123"/>
                <a:gd name="connsiteY394" fmla="*/ 27539 h 262175"/>
                <a:gd name="connsiteX395" fmla="*/ 4775259 w 6487123"/>
                <a:gd name="connsiteY395" fmla="*/ 56462 h 262175"/>
                <a:gd name="connsiteX396" fmla="*/ 4799557 w 6487123"/>
                <a:gd name="connsiteY396" fmla="*/ 135094 h 262175"/>
                <a:gd name="connsiteX397" fmla="*/ 4775259 w 6487123"/>
                <a:gd name="connsiteY397" fmla="*/ 214552 h 262175"/>
                <a:gd name="connsiteX398" fmla="*/ 4712654 w 6487123"/>
                <a:gd name="connsiteY398" fmla="*/ 244086 h 262175"/>
                <a:gd name="connsiteX399" fmla="*/ 4650409 w 6487123"/>
                <a:gd name="connsiteY399" fmla="*/ 214552 h 262175"/>
                <a:gd name="connsiteX400" fmla="*/ 4626039 w 6487123"/>
                <a:gd name="connsiteY400" fmla="*/ 135094 h 262175"/>
                <a:gd name="connsiteX401" fmla="*/ 4650409 w 6487123"/>
                <a:gd name="connsiteY401" fmla="*/ 56462 h 262175"/>
                <a:gd name="connsiteX402" fmla="*/ 4712654 w 6487123"/>
                <a:gd name="connsiteY402" fmla="*/ 27539 h 262175"/>
                <a:gd name="connsiteX403" fmla="*/ 3822807 w 6487123"/>
                <a:gd name="connsiteY403" fmla="*/ 27539 h 262175"/>
                <a:gd name="connsiteX404" fmla="*/ 3858132 w 6487123"/>
                <a:gd name="connsiteY404" fmla="*/ 35627 h 262175"/>
                <a:gd name="connsiteX405" fmla="*/ 3880736 w 6487123"/>
                <a:gd name="connsiteY405" fmla="*/ 52751 h 262175"/>
                <a:gd name="connsiteX406" fmla="*/ 3870718 w 6487123"/>
                <a:gd name="connsiteY406" fmla="*/ 63943 h 262175"/>
                <a:gd name="connsiteX407" fmla="*/ 3851430 w 6487123"/>
                <a:gd name="connsiteY407" fmla="*/ 49164 h 262175"/>
                <a:gd name="connsiteX408" fmla="*/ 3823095 w 6487123"/>
                <a:gd name="connsiteY408" fmla="*/ 42994 h 262175"/>
                <a:gd name="connsiteX409" fmla="*/ 3767929 w 6487123"/>
                <a:gd name="connsiteY409" fmla="*/ 67853 h 262175"/>
                <a:gd name="connsiteX410" fmla="*/ 3747626 w 6487123"/>
                <a:gd name="connsiteY410" fmla="*/ 135112 h 262175"/>
                <a:gd name="connsiteX411" fmla="*/ 3767139 w 6487123"/>
                <a:gd name="connsiteY411" fmla="*/ 203272 h 262175"/>
                <a:gd name="connsiteX412" fmla="*/ 3821946 w 6487123"/>
                <a:gd name="connsiteY412" fmla="*/ 228630 h 262175"/>
                <a:gd name="connsiteX413" fmla="*/ 3847307 w 6487123"/>
                <a:gd name="connsiteY413" fmla="*/ 224720 h 262175"/>
                <a:gd name="connsiteX414" fmla="*/ 3866424 w 6487123"/>
                <a:gd name="connsiteY414" fmla="*/ 213707 h 262175"/>
                <a:gd name="connsiteX415" fmla="*/ 3866424 w 6487123"/>
                <a:gd name="connsiteY415" fmla="*/ 150854 h 262175"/>
                <a:gd name="connsiteX416" fmla="*/ 3817929 w 6487123"/>
                <a:gd name="connsiteY416" fmla="*/ 150854 h 262175"/>
                <a:gd name="connsiteX417" fmla="*/ 3817929 w 6487123"/>
                <a:gd name="connsiteY417" fmla="*/ 136260 h 262175"/>
                <a:gd name="connsiteX418" fmla="*/ 3883026 w 6487123"/>
                <a:gd name="connsiteY418" fmla="*/ 136260 h 262175"/>
                <a:gd name="connsiteX419" fmla="*/ 3883026 w 6487123"/>
                <a:gd name="connsiteY419" fmla="*/ 220307 h 262175"/>
                <a:gd name="connsiteX420" fmla="*/ 3857126 w 6487123"/>
                <a:gd name="connsiteY420" fmla="*/ 237464 h 262175"/>
                <a:gd name="connsiteX421" fmla="*/ 3820225 w 6487123"/>
                <a:gd name="connsiteY421" fmla="*/ 244086 h 262175"/>
                <a:gd name="connsiteX422" fmla="*/ 3754677 w 6487123"/>
                <a:gd name="connsiteY422" fmla="*/ 214946 h 262175"/>
                <a:gd name="connsiteX423" fmla="*/ 3729590 w 6487123"/>
                <a:gd name="connsiteY423" fmla="*/ 135686 h 262175"/>
                <a:gd name="connsiteX424" fmla="*/ 3755538 w 6487123"/>
                <a:gd name="connsiteY424" fmla="*/ 56538 h 262175"/>
                <a:gd name="connsiteX425" fmla="*/ 3822807 w 6487123"/>
                <a:gd name="connsiteY425" fmla="*/ 27539 h 262175"/>
                <a:gd name="connsiteX426" fmla="*/ 3584847 w 6487123"/>
                <a:gd name="connsiteY426" fmla="*/ 27539 h 262175"/>
                <a:gd name="connsiteX427" fmla="*/ 3633719 w 6487123"/>
                <a:gd name="connsiteY427" fmla="*/ 52340 h 262175"/>
                <a:gd name="connsiteX428" fmla="*/ 3652245 w 6487123"/>
                <a:gd name="connsiteY428" fmla="*/ 124491 h 262175"/>
                <a:gd name="connsiteX429" fmla="*/ 3641690 w 6487123"/>
                <a:gd name="connsiteY429" fmla="*/ 194637 h 262175"/>
                <a:gd name="connsiteX430" fmla="*/ 3614820 w 6487123"/>
                <a:gd name="connsiteY430" fmla="*/ 232650 h 262175"/>
                <a:gd name="connsiteX431" fmla="*/ 3578821 w 6487123"/>
                <a:gd name="connsiteY431" fmla="*/ 244086 h 262175"/>
                <a:gd name="connsiteX432" fmla="*/ 3552280 w 6487123"/>
                <a:gd name="connsiteY432" fmla="*/ 238467 h 262175"/>
                <a:gd name="connsiteX433" fmla="*/ 3532649 w 6487123"/>
                <a:gd name="connsiteY433" fmla="*/ 224037 h 262175"/>
                <a:gd name="connsiteX434" fmla="*/ 3542667 w 6487123"/>
                <a:gd name="connsiteY434" fmla="*/ 213131 h 262175"/>
                <a:gd name="connsiteX435" fmla="*/ 3559055 w 6487123"/>
                <a:gd name="connsiteY435" fmla="*/ 225544 h 262175"/>
                <a:gd name="connsiteX436" fmla="*/ 3579107 w 6487123"/>
                <a:gd name="connsiteY436" fmla="*/ 229778 h 262175"/>
                <a:gd name="connsiteX437" fmla="*/ 3617742 w 6487123"/>
                <a:gd name="connsiteY437" fmla="*/ 208114 h 262175"/>
                <a:gd name="connsiteX438" fmla="*/ 3635929 w 6487123"/>
                <a:gd name="connsiteY438" fmla="*/ 132239 h 262175"/>
                <a:gd name="connsiteX439" fmla="*/ 3612540 w 6487123"/>
                <a:gd name="connsiteY439" fmla="*/ 152376 h 262175"/>
                <a:gd name="connsiteX440" fmla="*/ 3584847 w 6487123"/>
                <a:gd name="connsiteY440" fmla="*/ 160034 h 262175"/>
                <a:gd name="connsiteX441" fmla="*/ 3543472 w 6487123"/>
                <a:gd name="connsiteY441" fmla="*/ 143123 h 262175"/>
                <a:gd name="connsiteX442" fmla="*/ 3528355 w 6487123"/>
                <a:gd name="connsiteY442" fmla="*/ 94360 h 262175"/>
                <a:gd name="connsiteX443" fmla="*/ 3545194 w 6487123"/>
                <a:gd name="connsiteY443" fmla="*/ 46207 h 262175"/>
                <a:gd name="connsiteX444" fmla="*/ 3584847 w 6487123"/>
                <a:gd name="connsiteY444" fmla="*/ 27539 h 262175"/>
                <a:gd name="connsiteX445" fmla="*/ 5139149 w 6487123"/>
                <a:gd name="connsiteY445" fmla="*/ 24671 h 262175"/>
                <a:gd name="connsiteX446" fmla="*/ 5148962 w 6487123"/>
                <a:gd name="connsiteY446" fmla="*/ 28323 h 262175"/>
                <a:gd name="connsiteX447" fmla="*/ 5153188 w 6487123"/>
                <a:gd name="connsiteY447" fmla="*/ 38421 h 262175"/>
                <a:gd name="connsiteX448" fmla="*/ 5148962 w 6487123"/>
                <a:gd name="connsiteY448" fmla="*/ 47911 h 262175"/>
                <a:gd name="connsiteX449" fmla="*/ 5139149 w 6487123"/>
                <a:gd name="connsiteY449" fmla="*/ 51600 h 262175"/>
                <a:gd name="connsiteX450" fmla="*/ 5129229 w 6487123"/>
                <a:gd name="connsiteY450" fmla="*/ 47911 h 262175"/>
                <a:gd name="connsiteX451" fmla="*/ 5125111 w 6487123"/>
                <a:gd name="connsiteY451" fmla="*/ 38421 h 262175"/>
                <a:gd name="connsiteX452" fmla="*/ 5129229 w 6487123"/>
                <a:gd name="connsiteY452" fmla="*/ 28323 h 262175"/>
                <a:gd name="connsiteX453" fmla="*/ 5139149 w 6487123"/>
                <a:gd name="connsiteY453" fmla="*/ 24671 h 262175"/>
                <a:gd name="connsiteX454" fmla="*/ 6048508 w 6487123"/>
                <a:gd name="connsiteY454" fmla="*/ 24653 h 262175"/>
                <a:gd name="connsiteX455" fmla="*/ 6074075 w 6487123"/>
                <a:gd name="connsiteY455" fmla="*/ 42008 h 262175"/>
                <a:gd name="connsiteX456" fmla="*/ 6093833 w 6487123"/>
                <a:gd name="connsiteY456" fmla="*/ 60224 h 262175"/>
                <a:gd name="connsiteX457" fmla="*/ 6086661 w 6487123"/>
                <a:gd name="connsiteY457" fmla="*/ 70837 h 262175"/>
                <a:gd name="connsiteX458" fmla="*/ 6066616 w 6487123"/>
                <a:gd name="connsiteY458" fmla="*/ 52299 h 262175"/>
                <a:gd name="connsiteX459" fmla="*/ 6040763 w 6487123"/>
                <a:gd name="connsiteY459" fmla="*/ 34406 h 262175"/>
                <a:gd name="connsiteX460" fmla="*/ 5920567 w 6487123"/>
                <a:gd name="connsiteY460" fmla="*/ 20350 h 262175"/>
                <a:gd name="connsiteX461" fmla="*/ 5931970 w 6487123"/>
                <a:gd name="connsiteY461" fmla="*/ 52012 h 262175"/>
                <a:gd name="connsiteX462" fmla="*/ 5938639 w 6487123"/>
                <a:gd name="connsiteY462" fmla="*/ 81738 h 262175"/>
                <a:gd name="connsiteX463" fmla="*/ 5926878 w 6487123"/>
                <a:gd name="connsiteY463" fmla="*/ 84894 h 262175"/>
                <a:gd name="connsiteX464" fmla="*/ 5920531 w 6487123"/>
                <a:gd name="connsiteY464" fmla="*/ 54988 h 262175"/>
                <a:gd name="connsiteX465" fmla="*/ 5909667 w 6487123"/>
                <a:gd name="connsiteY465" fmla="*/ 22931 h 262175"/>
                <a:gd name="connsiteX466" fmla="*/ 6000889 w 6487123"/>
                <a:gd name="connsiteY466" fmla="*/ 19489 h 262175"/>
                <a:gd name="connsiteX467" fmla="*/ 6013797 w 6487123"/>
                <a:gd name="connsiteY467" fmla="*/ 23218 h 262175"/>
                <a:gd name="connsiteX468" fmla="*/ 6001965 w 6487123"/>
                <a:gd name="connsiteY468" fmla="*/ 56709 h 262175"/>
                <a:gd name="connsiteX469" fmla="*/ 5989701 w 6487123"/>
                <a:gd name="connsiteY469" fmla="*/ 86328 h 262175"/>
                <a:gd name="connsiteX470" fmla="*/ 5980234 w 6487123"/>
                <a:gd name="connsiteY470" fmla="*/ 82886 h 262175"/>
                <a:gd name="connsiteX471" fmla="*/ 5991423 w 6487123"/>
                <a:gd name="connsiteY471" fmla="*/ 52048 h 262175"/>
                <a:gd name="connsiteX472" fmla="*/ 6000889 w 6487123"/>
                <a:gd name="connsiteY472" fmla="*/ 19489 h 262175"/>
                <a:gd name="connsiteX473" fmla="*/ 2893292 w 6487123"/>
                <a:gd name="connsiteY473" fmla="*/ 16047 h 262175"/>
                <a:gd name="connsiteX474" fmla="*/ 3022381 w 6487123"/>
                <a:gd name="connsiteY474" fmla="*/ 16047 h 262175"/>
                <a:gd name="connsiteX475" fmla="*/ 3022381 w 6487123"/>
                <a:gd name="connsiteY475" fmla="*/ 28956 h 262175"/>
                <a:gd name="connsiteX476" fmla="*/ 2999432 w 6487123"/>
                <a:gd name="connsiteY476" fmla="*/ 28956 h 262175"/>
                <a:gd name="connsiteX477" fmla="*/ 2999432 w 6487123"/>
                <a:gd name="connsiteY477" fmla="*/ 188165 h 262175"/>
                <a:gd name="connsiteX478" fmla="*/ 3024675 w 6487123"/>
                <a:gd name="connsiteY478" fmla="*/ 183575 h 262175"/>
                <a:gd name="connsiteX479" fmla="*/ 3025537 w 6487123"/>
                <a:gd name="connsiteY479" fmla="*/ 195910 h 262175"/>
                <a:gd name="connsiteX480" fmla="*/ 2999432 w 6487123"/>
                <a:gd name="connsiteY480" fmla="*/ 200787 h 262175"/>
                <a:gd name="connsiteX481" fmla="*/ 2999432 w 6487123"/>
                <a:gd name="connsiteY481" fmla="*/ 261028 h 262175"/>
                <a:gd name="connsiteX482" fmla="*/ 2985949 w 6487123"/>
                <a:gd name="connsiteY482" fmla="*/ 261028 h 262175"/>
                <a:gd name="connsiteX483" fmla="*/ 2985949 w 6487123"/>
                <a:gd name="connsiteY483" fmla="*/ 203368 h 262175"/>
                <a:gd name="connsiteX484" fmla="*/ 2937182 w 6487123"/>
                <a:gd name="connsiteY484" fmla="*/ 212190 h 262175"/>
                <a:gd name="connsiteX485" fmla="*/ 2894439 w 6487123"/>
                <a:gd name="connsiteY485" fmla="*/ 219720 h 262175"/>
                <a:gd name="connsiteX486" fmla="*/ 2891284 w 6487123"/>
                <a:gd name="connsiteY486" fmla="*/ 206237 h 262175"/>
                <a:gd name="connsiteX487" fmla="*/ 2914520 w 6487123"/>
                <a:gd name="connsiteY487" fmla="*/ 202508 h 262175"/>
                <a:gd name="connsiteX488" fmla="*/ 2914520 w 6487123"/>
                <a:gd name="connsiteY488" fmla="*/ 28956 h 262175"/>
                <a:gd name="connsiteX489" fmla="*/ 2893292 w 6487123"/>
                <a:gd name="connsiteY489" fmla="*/ 28956 h 262175"/>
                <a:gd name="connsiteX490" fmla="*/ 4085430 w 6487123"/>
                <a:gd name="connsiteY490" fmla="*/ 14343 h 262175"/>
                <a:gd name="connsiteX491" fmla="*/ 4210212 w 6487123"/>
                <a:gd name="connsiteY491" fmla="*/ 14343 h 262175"/>
                <a:gd name="connsiteX492" fmla="*/ 4210177 w 6487123"/>
                <a:gd name="connsiteY492" fmla="*/ 16917 h 262175"/>
                <a:gd name="connsiteX493" fmla="*/ 4209926 w 6487123"/>
                <a:gd name="connsiteY493" fmla="*/ 21208 h 262175"/>
                <a:gd name="connsiteX494" fmla="*/ 4205227 w 6487123"/>
                <a:gd name="connsiteY494" fmla="*/ 78876 h 262175"/>
                <a:gd name="connsiteX495" fmla="*/ 4198163 w 6487123"/>
                <a:gd name="connsiteY495" fmla="*/ 101245 h 262175"/>
                <a:gd name="connsiteX496" fmla="*/ 4191745 w 6487123"/>
                <a:gd name="connsiteY496" fmla="*/ 105606 h 262175"/>
                <a:gd name="connsiteX497" fmla="*/ 4182957 w 6487123"/>
                <a:gd name="connsiteY497" fmla="*/ 106964 h 262175"/>
                <a:gd name="connsiteX498" fmla="*/ 4169938 w 6487123"/>
                <a:gd name="connsiteY498" fmla="*/ 107216 h 262175"/>
                <a:gd name="connsiteX499" fmla="*/ 4151969 w 6487123"/>
                <a:gd name="connsiteY499" fmla="*/ 106392 h 262175"/>
                <a:gd name="connsiteX500" fmla="*/ 4150750 w 6487123"/>
                <a:gd name="connsiteY500" fmla="*/ 100243 h 262175"/>
                <a:gd name="connsiteX501" fmla="*/ 4148240 w 6487123"/>
                <a:gd name="connsiteY501" fmla="*/ 94090 h 262175"/>
                <a:gd name="connsiteX502" fmla="*/ 4166460 w 6487123"/>
                <a:gd name="connsiteY502" fmla="*/ 95347 h 262175"/>
                <a:gd name="connsiteX503" fmla="*/ 4177793 w 6487123"/>
                <a:gd name="connsiteY503" fmla="*/ 95525 h 262175"/>
                <a:gd name="connsiteX504" fmla="*/ 4183459 w 6487123"/>
                <a:gd name="connsiteY504" fmla="*/ 95095 h 262175"/>
                <a:gd name="connsiteX505" fmla="*/ 4186974 w 6487123"/>
                <a:gd name="connsiteY505" fmla="*/ 92942 h 262175"/>
                <a:gd name="connsiteX506" fmla="*/ 4192462 w 6487123"/>
                <a:gd name="connsiteY506" fmla="*/ 75001 h 262175"/>
                <a:gd name="connsiteX507" fmla="*/ 4196443 w 6487123"/>
                <a:gd name="connsiteY507" fmla="*/ 26929 h 262175"/>
                <a:gd name="connsiteX508" fmla="*/ 4144223 w 6487123"/>
                <a:gd name="connsiteY508" fmla="*/ 26929 h 262175"/>
                <a:gd name="connsiteX509" fmla="*/ 4126688 w 6487123"/>
                <a:gd name="connsiteY509" fmla="*/ 84247 h 262175"/>
                <a:gd name="connsiteX510" fmla="*/ 4087441 w 6487123"/>
                <a:gd name="connsiteY510" fmla="*/ 120473 h 262175"/>
                <a:gd name="connsiteX511" fmla="*/ 4082452 w 6487123"/>
                <a:gd name="connsiteY511" fmla="*/ 115767 h 262175"/>
                <a:gd name="connsiteX512" fmla="*/ 4076820 w 6487123"/>
                <a:gd name="connsiteY512" fmla="*/ 111276 h 262175"/>
                <a:gd name="connsiteX513" fmla="*/ 4114385 w 6487123"/>
                <a:gd name="connsiteY513" fmla="*/ 79122 h 262175"/>
                <a:gd name="connsiteX514" fmla="*/ 4130451 w 6487123"/>
                <a:gd name="connsiteY514" fmla="*/ 26929 h 262175"/>
                <a:gd name="connsiteX515" fmla="*/ 4085430 w 6487123"/>
                <a:gd name="connsiteY515" fmla="*/ 26929 h 262175"/>
                <a:gd name="connsiteX516" fmla="*/ 0 w 6487123"/>
                <a:gd name="connsiteY516" fmla="*/ 14343 h 262175"/>
                <a:gd name="connsiteX517" fmla="*/ 235480 w 6487123"/>
                <a:gd name="connsiteY517" fmla="*/ 14343 h 262175"/>
                <a:gd name="connsiteX518" fmla="*/ 235480 w 6487123"/>
                <a:gd name="connsiteY518" fmla="*/ 261010 h 262175"/>
                <a:gd name="connsiteX519" fmla="*/ 221460 w 6487123"/>
                <a:gd name="connsiteY519" fmla="*/ 261010 h 262175"/>
                <a:gd name="connsiteX520" fmla="*/ 221460 w 6487123"/>
                <a:gd name="connsiteY520" fmla="*/ 245520 h 262175"/>
                <a:gd name="connsiteX521" fmla="*/ 13735 w 6487123"/>
                <a:gd name="connsiteY521" fmla="*/ 245520 h 262175"/>
                <a:gd name="connsiteX522" fmla="*/ 13735 w 6487123"/>
                <a:gd name="connsiteY522" fmla="*/ 261010 h 262175"/>
                <a:gd name="connsiteX523" fmla="*/ 0 w 6487123"/>
                <a:gd name="connsiteY523" fmla="*/ 261010 h 262175"/>
                <a:gd name="connsiteX524" fmla="*/ 5602435 w 6487123"/>
                <a:gd name="connsiteY524" fmla="*/ 13751 h 262175"/>
                <a:gd name="connsiteX525" fmla="*/ 5635890 w 6487123"/>
                <a:gd name="connsiteY525" fmla="*/ 27413 h 262175"/>
                <a:gd name="connsiteX526" fmla="*/ 5663537 w 6487123"/>
                <a:gd name="connsiteY526" fmla="*/ 43012 h 262175"/>
                <a:gd name="connsiteX527" fmla="*/ 5656078 w 6487123"/>
                <a:gd name="connsiteY527" fmla="*/ 54486 h 262175"/>
                <a:gd name="connsiteX528" fmla="*/ 5628647 w 6487123"/>
                <a:gd name="connsiteY528" fmla="*/ 38027 h 262175"/>
                <a:gd name="connsiteX529" fmla="*/ 5594976 w 6487123"/>
                <a:gd name="connsiteY529" fmla="*/ 23504 h 262175"/>
                <a:gd name="connsiteX530" fmla="*/ 5046904 w 6487123"/>
                <a:gd name="connsiteY530" fmla="*/ 8606 h 262175"/>
                <a:gd name="connsiteX531" fmla="*/ 5058594 w 6487123"/>
                <a:gd name="connsiteY531" fmla="*/ 10001 h 262175"/>
                <a:gd name="connsiteX532" fmla="*/ 5069854 w 6487123"/>
                <a:gd name="connsiteY532" fmla="*/ 13756 h 262175"/>
                <a:gd name="connsiteX533" fmla="*/ 5065839 w 6487123"/>
                <a:gd name="connsiteY533" fmla="*/ 26932 h 262175"/>
                <a:gd name="connsiteX534" fmla="*/ 5047765 w 6487123"/>
                <a:gd name="connsiteY534" fmla="*/ 22626 h 262175"/>
                <a:gd name="connsiteX535" fmla="*/ 5029873 w 6487123"/>
                <a:gd name="connsiteY535" fmla="*/ 31344 h 262175"/>
                <a:gd name="connsiteX536" fmla="*/ 5024243 w 6487123"/>
                <a:gd name="connsiteY536" fmla="*/ 56208 h 262175"/>
                <a:gd name="connsiteX537" fmla="*/ 5024243 w 6487123"/>
                <a:gd name="connsiteY537" fmla="*/ 87494 h 262175"/>
                <a:gd name="connsiteX538" fmla="*/ 5058953 w 6487123"/>
                <a:gd name="connsiteY538" fmla="*/ 87494 h 262175"/>
                <a:gd name="connsiteX539" fmla="*/ 5058953 w 6487123"/>
                <a:gd name="connsiteY539" fmla="*/ 101514 h 262175"/>
                <a:gd name="connsiteX540" fmla="*/ 5024243 w 6487123"/>
                <a:gd name="connsiteY540" fmla="*/ 101514 h 262175"/>
                <a:gd name="connsiteX541" fmla="*/ 5024243 w 6487123"/>
                <a:gd name="connsiteY541" fmla="*/ 240356 h 262175"/>
                <a:gd name="connsiteX542" fmla="*/ 5007641 w 6487123"/>
                <a:gd name="connsiteY542" fmla="*/ 240356 h 262175"/>
                <a:gd name="connsiteX543" fmla="*/ 5007641 w 6487123"/>
                <a:gd name="connsiteY543" fmla="*/ 101514 h 262175"/>
                <a:gd name="connsiteX544" fmla="*/ 4986413 w 6487123"/>
                <a:gd name="connsiteY544" fmla="*/ 101514 h 262175"/>
                <a:gd name="connsiteX545" fmla="*/ 4986413 w 6487123"/>
                <a:gd name="connsiteY545" fmla="*/ 88924 h 262175"/>
                <a:gd name="connsiteX546" fmla="*/ 5007641 w 6487123"/>
                <a:gd name="connsiteY546" fmla="*/ 87494 h 262175"/>
                <a:gd name="connsiteX547" fmla="*/ 5007641 w 6487123"/>
                <a:gd name="connsiteY547" fmla="*/ 55347 h 262175"/>
                <a:gd name="connsiteX548" fmla="*/ 5017593 w 6487123"/>
                <a:gd name="connsiteY548" fmla="*/ 20567 h 262175"/>
                <a:gd name="connsiteX549" fmla="*/ 5046904 w 6487123"/>
                <a:gd name="connsiteY549" fmla="*/ 8606 h 262175"/>
                <a:gd name="connsiteX550" fmla="*/ 4921401 w 6487123"/>
                <a:gd name="connsiteY550" fmla="*/ 8606 h 262175"/>
                <a:gd name="connsiteX551" fmla="*/ 4933091 w 6487123"/>
                <a:gd name="connsiteY551" fmla="*/ 10001 h 262175"/>
                <a:gd name="connsiteX552" fmla="*/ 4944351 w 6487123"/>
                <a:gd name="connsiteY552" fmla="*/ 13756 h 262175"/>
                <a:gd name="connsiteX553" fmla="*/ 4940335 w 6487123"/>
                <a:gd name="connsiteY553" fmla="*/ 26932 h 262175"/>
                <a:gd name="connsiteX554" fmla="*/ 4922263 w 6487123"/>
                <a:gd name="connsiteY554" fmla="*/ 22626 h 262175"/>
                <a:gd name="connsiteX555" fmla="*/ 4904370 w 6487123"/>
                <a:gd name="connsiteY555" fmla="*/ 31344 h 262175"/>
                <a:gd name="connsiteX556" fmla="*/ 4898740 w 6487123"/>
                <a:gd name="connsiteY556" fmla="*/ 56208 h 262175"/>
                <a:gd name="connsiteX557" fmla="*/ 4898740 w 6487123"/>
                <a:gd name="connsiteY557" fmla="*/ 87494 h 262175"/>
                <a:gd name="connsiteX558" fmla="*/ 4933450 w 6487123"/>
                <a:gd name="connsiteY558" fmla="*/ 87494 h 262175"/>
                <a:gd name="connsiteX559" fmla="*/ 4933450 w 6487123"/>
                <a:gd name="connsiteY559" fmla="*/ 101514 h 262175"/>
                <a:gd name="connsiteX560" fmla="*/ 4898740 w 6487123"/>
                <a:gd name="connsiteY560" fmla="*/ 101514 h 262175"/>
                <a:gd name="connsiteX561" fmla="*/ 4898740 w 6487123"/>
                <a:gd name="connsiteY561" fmla="*/ 240356 h 262175"/>
                <a:gd name="connsiteX562" fmla="*/ 4882138 w 6487123"/>
                <a:gd name="connsiteY562" fmla="*/ 240356 h 262175"/>
                <a:gd name="connsiteX563" fmla="*/ 4882138 w 6487123"/>
                <a:gd name="connsiteY563" fmla="*/ 101514 h 262175"/>
                <a:gd name="connsiteX564" fmla="*/ 4860909 w 6487123"/>
                <a:gd name="connsiteY564" fmla="*/ 101514 h 262175"/>
                <a:gd name="connsiteX565" fmla="*/ 4860909 w 6487123"/>
                <a:gd name="connsiteY565" fmla="*/ 88924 h 262175"/>
                <a:gd name="connsiteX566" fmla="*/ 4882138 w 6487123"/>
                <a:gd name="connsiteY566" fmla="*/ 87494 h 262175"/>
                <a:gd name="connsiteX567" fmla="*/ 4882138 w 6487123"/>
                <a:gd name="connsiteY567" fmla="*/ 55347 h 262175"/>
                <a:gd name="connsiteX568" fmla="*/ 4892090 w 6487123"/>
                <a:gd name="connsiteY568" fmla="*/ 20567 h 262175"/>
                <a:gd name="connsiteX569" fmla="*/ 4921401 w 6487123"/>
                <a:gd name="connsiteY569" fmla="*/ 8606 h 262175"/>
                <a:gd name="connsiteX570" fmla="*/ 5953843 w 6487123"/>
                <a:gd name="connsiteY570" fmla="*/ 1990 h 262175"/>
                <a:gd name="connsiteX571" fmla="*/ 5967039 w 6487123"/>
                <a:gd name="connsiteY571" fmla="*/ 1990 h 262175"/>
                <a:gd name="connsiteX572" fmla="*/ 5967039 w 6487123"/>
                <a:gd name="connsiteY572" fmla="*/ 97803 h 262175"/>
                <a:gd name="connsiteX573" fmla="*/ 6016666 w 6487123"/>
                <a:gd name="connsiteY573" fmla="*/ 97803 h 262175"/>
                <a:gd name="connsiteX574" fmla="*/ 6016666 w 6487123"/>
                <a:gd name="connsiteY574" fmla="*/ 110998 h 262175"/>
                <a:gd name="connsiteX575" fmla="*/ 5967039 w 6487123"/>
                <a:gd name="connsiteY575" fmla="*/ 110998 h 262175"/>
                <a:gd name="connsiteX576" fmla="*/ 5967039 w 6487123"/>
                <a:gd name="connsiteY576" fmla="*/ 116162 h 262175"/>
                <a:gd name="connsiteX577" fmla="*/ 5980585 w 6487123"/>
                <a:gd name="connsiteY577" fmla="*/ 134383 h 262175"/>
                <a:gd name="connsiteX578" fmla="*/ 5998530 w 6487123"/>
                <a:gd name="connsiteY578" fmla="*/ 159616 h 262175"/>
                <a:gd name="connsiteX579" fmla="*/ 6010929 w 6487123"/>
                <a:gd name="connsiteY579" fmla="*/ 177838 h 262175"/>
                <a:gd name="connsiteX580" fmla="*/ 6000889 w 6487123"/>
                <a:gd name="connsiteY580" fmla="*/ 189025 h 262175"/>
                <a:gd name="connsiteX581" fmla="*/ 5992177 w 6487123"/>
                <a:gd name="connsiteY581" fmla="*/ 173184 h 262175"/>
                <a:gd name="connsiteX582" fmla="*/ 5979575 w 6487123"/>
                <a:gd name="connsiteY582" fmla="*/ 152561 h 262175"/>
                <a:gd name="connsiteX583" fmla="*/ 5967039 w 6487123"/>
                <a:gd name="connsiteY583" fmla="*/ 133087 h 262175"/>
                <a:gd name="connsiteX584" fmla="*/ 5967039 w 6487123"/>
                <a:gd name="connsiteY584" fmla="*/ 261028 h 262175"/>
                <a:gd name="connsiteX585" fmla="*/ 5953843 w 6487123"/>
                <a:gd name="connsiteY585" fmla="*/ 261028 h 262175"/>
                <a:gd name="connsiteX586" fmla="*/ 5953843 w 6487123"/>
                <a:gd name="connsiteY586" fmla="*/ 134521 h 262175"/>
                <a:gd name="connsiteX587" fmla="*/ 5933547 w 6487123"/>
                <a:gd name="connsiteY587" fmla="*/ 182965 h 262175"/>
                <a:gd name="connsiteX588" fmla="*/ 5910241 w 6487123"/>
                <a:gd name="connsiteY588" fmla="*/ 221728 h 262175"/>
                <a:gd name="connsiteX589" fmla="*/ 5906691 w 6487123"/>
                <a:gd name="connsiteY589" fmla="*/ 215237 h 262175"/>
                <a:gd name="connsiteX590" fmla="*/ 5902495 w 6487123"/>
                <a:gd name="connsiteY590" fmla="*/ 209393 h 262175"/>
                <a:gd name="connsiteX591" fmla="*/ 5920471 w 6487123"/>
                <a:gd name="connsiteY591" fmla="*/ 182289 h 262175"/>
                <a:gd name="connsiteX592" fmla="*/ 5937491 w 6487123"/>
                <a:gd name="connsiteY592" fmla="*/ 147472 h 262175"/>
                <a:gd name="connsiteX593" fmla="*/ 5950687 w 6487123"/>
                <a:gd name="connsiteY593" fmla="*/ 110998 h 262175"/>
                <a:gd name="connsiteX594" fmla="*/ 5906223 w 6487123"/>
                <a:gd name="connsiteY594" fmla="*/ 110998 h 262175"/>
                <a:gd name="connsiteX595" fmla="*/ 5906223 w 6487123"/>
                <a:gd name="connsiteY595" fmla="*/ 97803 h 262175"/>
                <a:gd name="connsiteX596" fmla="*/ 5953843 w 6487123"/>
                <a:gd name="connsiteY596" fmla="*/ 97803 h 262175"/>
                <a:gd name="connsiteX597" fmla="*/ 6113626 w 6487123"/>
                <a:gd name="connsiteY597" fmla="*/ 1704 h 262175"/>
                <a:gd name="connsiteX598" fmla="*/ 6126821 w 6487123"/>
                <a:gd name="connsiteY598" fmla="*/ 1704 h 262175"/>
                <a:gd name="connsiteX599" fmla="*/ 6126821 w 6487123"/>
                <a:gd name="connsiteY599" fmla="*/ 165502 h 262175"/>
                <a:gd name="connsiteX600" fmla="*/ 6162967 w 6487123"/>
                <a:gd name="connsiteY600" fmla="*/ 159192 h 262175"/>
                <a:gd name="connsiteX601" fmla="*/ 6165261 w 6487123"/>
                <a:gd name="connsiteY601" fmla="*/ 171526 h 262175"/>
                <a:gd name="connsiteX602" fmla="*/ 6126821 w 6487123"/>
                <a:gd name="connsiteY602" fmla="*/ 178411 h 262175"/>
                <a:gd name="connsiteX603" fmla="*/ 6126821 w 6487123"/>
                <a:gd name="connsiteY603" fmla="*/ 261028 h 262175"/>
                <a:gd name="connsiteX604" fmla="*/ 6113626 w 6487123"/>
                <a:gd name="connsiteY604" fmla="*/ 261028 h 262175"/>
                <a:gd name="connsiteX605" fmla="*/ 6113626 w 6487123"/>
                <a:gd name="connsiteY605" fmla="*/ 180706 h 262175"/>
                <a:gd name="connsiteX606" fmla="*/ 6018675 w 6487123"/>
                <a:gd name="connsiteY606" fmla="*/ 198205 h 262175"/>
                <a:gd name="connsiteX607" fmla="*/ 6016092 w 6487123"/>
                <a:gd name="connsiteY607" fmla="*/ 185582 h 262175"/>
                <a:gd name="connsiteX608" fmla="*/ 6113626 w 6487123"/>
                <a:gd name="connsiteY608" fmla="*/ 168085 h 262175"/>
                <a:gd name="connsiteX609" fmla="*/ 5710583 w 6487123"/>
                <a:gd name="connsiteY609" fmla="*/ 1704 h 262175"/>
                <a:gd name="connsiteX610" fmla="*/ 5723779 w 6487123"/>
                <a:gd name="connsiteY610" fmla="*/ 3711 h 262175"/>
                <a:gd name="connsiteX611" fmla="*/ 5718077 w 6487123"/>
                <a:gd name="connsiteY611" fmla="*/ 16226 h 262175"/>
                <a:gd name="connsiteX612" fmla="*/ 5710870 w 6487123"/>
                <a:gd name="connsiteY612" fmla="*/ 28956 h 262175"/>
                <a:gd name="connsiteX613" fmla="*/ 5818444 w 6487123"/>
                <a:gd name="connsiteY613" fmla="*/ 28956 h 262175"/>
                <a:gd name="connsiteX614" fmla="*/ 5820739 w 6487123"/>
                <a:gd name="connsiteY614" fmla="*/ 28382 h 262175"/>
                <a:gd name="connsiteX615" fmla="*/ 5830205 w 6487123"/>
                <a:gd name="connsiteY615" fmla="*/ 31537 h 262175"/>
                <a:gd name="connsiteX616" fmla="*/ 5817763 w 6487123"/>
                <a:gd name="connsiteY616" fmla="*/ 54056 h 262175"/>
                <a:gd name="connsiteX617" fmla="*/ 5805535 w 6487123"/>
                <a:gd name="connsiteY617" fmla="*/ 73132 h 262175"/>
                <a:gd name="connsiteX618" fmla="*/ 5793773 w 6487123"/>
                <a:gd name="connsiteY618" fmla="*/ 69117 h 262175"/>
                <a:gd name="connsiteX619" fmla="*/ 5802021 w 6487123"/>
                <a:gd name="connsiteY619" fmla="*/ 55992 h 262175"/>
                <a:gd name="connsiteX620" fmla="*/ 5810698 w 6487123"/>
                <a:gd name="connsiteY620" fmla="*/ 40716 h 262175"/>
                <a:gd name="connsiteX621" fmla="*/ 5758201 w 6487123"/>
                <a:gd name="connsiteY621" fmla="*/ 40716 h 262175"/>
                <a:gd name="connsiteX622" fmla="*/ 5755225 w 6487123"/>
                <a:gd name="connsiteY622" fmla="*/ 50255 h 262175"/>
                <a:gd name="connsiteX623" fmla="*/ 5751604 w 6487123"/>
                <a:gd name="connsiteY623" fmla="*/ 59362 h 262175"/>
                <a:gd name="connsiteX624" fmla="*/ 5787713 w 6487123"/>
                <a:gd name="connsiteY624" fmla="*/ 93141 h 262175"/>
                <a:gd name="connsiteX625" fmla="*/ 5838237 w 6487123"/>
                <a:gd name="connsiteY625" fmla="*/ 113580 h 262175"/>
                <a:gd name="connsiteX626" fmla="*/ 5833719 w 6487123"/>
                <a:gd name="connsiteY626" fmla="*/ 118744 h 262175"/>
                <a:gd name="connsiteX627" fmla="*/ 5829631 w 6487123"/>
                <a:gd name="connsiteY627" fmla="*/ 124768 h 262175"/>
                <a:gd name="connsiteX628" fmla="*/ 5782299 w 6487123"/>
                <a:gd name="connsiteY628" fmla="*/ 103576 h 262175"/>
                <a:gd name="connsiteX629" fmla="*/ 5746154 w 6487123"/>
                <a:gd name="connsiteY629" fmla="*/ 70551 h 262175"/>
                <a:gd name="connsiteX630" fmla="*/ 5717181 w 6487123"/>
                <a:gd name="connsiteY630" fmla="*/ 103217 h 262175"/>
                <a:gd name="connsiteX631" fmla="*/ 5668413 w 6487123"/>
                <a:gd name="connsiteY631" fmla="*/ 126202 h 262175"/>
                <a:gd name="connsiteX632" fmla="*/ 5664935 w 6487123"/>
                <a:gd name="connsiteY632" fmla="*/ 120715 h 262175"/>
                <a:gd name="connsiteX633" fmla="*/ 5660381 w 6487123"/>
                <a:gd name="connsiteY633" fmla="*/ 115875 h 262175"/>
                <a:gd name="connsiteX634" fmla="*/ 5718759 w 6487123"/>
                <a:gd name="connsiteY634" fmla="*/ 85396 h 262175"/>
                <a:gd name="connsiteX635" fmla="*/ 5744433 w 6487123"/>
                <a:gd name="connsiteY635" fmla="*/ 40716 h 262175"/>
                <a:gd name="connsiteX636" fmla="*/ 5703411 w 6487123"/>
                <a:gd name="connsiteY636" fmla="*/ 40716 h 262175"/>
                <a:gd name="connsiteX637" fmla="*/ 5689605 w 6487123"/>
                <a:gd name="connsiteY637" fmla="*/ 57570 h 262175"/>
                <a:gd name="connsiteX638" fmla="*/ 5673003 w 6487123"/>
                <a:gd name="connsiteY638" fmla="*/ 73132 h 262175"/>
                <a:gd name="connsiteX639" fmla="*/ 5668306 w 6487123"/>
                <a:gd name="connsiteY639" fmla="*/ 68291 h 262175"/>
                <a:gd name="connsiteX640" fmla="*/ 5662963 w 6487123"/>
                <a:gd name="connsiteY640" fmla="*/ 64527 h 262175"/>
                <a:gd name="connsiteX641" fmla="*/ 5692797 w 6487123"/>
                <a:gd name="connsiteY641" fmla="*/ 33867 h 262175"/>
                <a:gd name="connsiteX642" fmla="*/ 5710583 w 6487123"/>
                <a:gd name="connsiteY642" fmla="*/ 1704 h 262175"/>
                <a:gd name="connsiteX643" fmla="*/ 4414818 w 6487123"/>
                <a:gd name="connsiteY643" fmla="*/ 1704 h 262175"/>
                <a:gd name="connsiteX644" fmla="*/ 4429161 w 6487123"/>
                <a:gd name="connsiteY644" fmla="*/ 1704 h 262175"/>
                <a:gd name="connsiteX645" fmla="*/ 4428157 w 6487123"/>
                <a:gd name="connsiteY645" fmla="*/ 40393 h 262175"/>
                <a:gd name="connsiteX646" fmla="*/ 4423711 w 6487123"/>
                <a:gd name="connsiteY646" fmla="*/ 86614 h 262175"/>
                <a:gd name="connsiteX647" fmla="*/ 4545915 w 6487123"/>
                <a:gd name="connsiteY647" fmla="*/ 86614 h 262175"/>
                <a:gd name="connsiteX648" fmla="*/ 4545915 w 6487123"/>
                <a:gd name="connsiteY648" fmla="*/ 100385 h 262175"/>
                <a:gd name="connsiteX649" fmla="*/ 4433465 w 6487123"/>
                <a:gd name="connsiteY649" fmla="*/ 100385 h 262175"/>
                <a:gd name="connsiteX650" fmla="*/ 4478359 w 6487123"/>
                <a:gd name="connsiteY650" fmla="*/ 190495 h 262175"/>
                <a:gd name="connsiteX651" fmla="*/ 4549931 w 6487123"/>
                <a:gd name="connsiteY651" fmla="*/ 248119 h 262175"/>
                <a:gd name="connsiteX652" fmla="*/ 4544337 w 6487123"/>
                <a:gd name="connsiteY652" fmla="*/ 254251 h 262175"/>
                <a:gd name="connsiteX653" fmla="*/ 4539604 w 6487123"/>
                <a:gd name="connsiteY653" fmla="*/ 261028 h 262175"/>
                <a:gd name="connsiteX654" fmla="*/ 4466597 w 6487123"/>
                <a:gd name="connsiteY654" fmla="*/ 199388 h 262175"/>
                <a:gd name="connsiteX655" fmla="*/ 4420269 w 6487123"/>
                <a:gd name="connsiteY655" fmla="*/ 104400 h 262175"/>
                <a:gd name="connsiteX656" fmla="*/ 4401080 w 6487123"/>
                <a:gd name="connsiteY656" fmla="*/ 164015 h 262175"/>
                <a:gd name="connsiteX657" fmla="*/ 4363533 w 6487123"/>
                <a:gd name="connsiteY657" fmla="*/ 218721 h 262175"/>
                <a:gd name="connsiteX658" fmla="*/ 4301507 w 6487123"/>
                <a:gd name="connsiteY658" fmla="*/ 261315 h 262175"/>
                <a:gd name="connsiteX659" fmla="*/ 4296881 w 6487123"/>
                <a:gd name="connsiteY659" fmla="*/ 255291 h 262175"/>
                <a:gd name="connsiteX660" fmla="*/ 4291179 w 6487123"/>
                <a:gd name="connsiteY660" fmla="*/ 250127 h 262175"/>
                <a:gd name="connsiteX661" fmla="*/ 4351697 w 6487123"/>
                <a:gd name="connsiteY661" fmla="*/ 209839 h 262175"/>
                <a:gd name="connsiteX662" fmla="*/ 4388247 w 6487123"/>
                <a:gd name="connsiteY662" fmla="*/ 157502 h 262175"/>
                <a:gd name="connsiteX663" fmla="*/ 4407073 w 6487123"/>
                <a:gd name="connsiteY663" fmla="*/ 100385 h 262175"/>
                <a:gd name="connsiteX664" fmla="*/ 4296343 w 6487123"/>
                <a:gd name="connsiteY664" fmla="*/ 100385 h 262175"/>
                <a:gd name="connsiteX665" fmla="*/ 4296343 w 6487123"/>
                <a:gd name="connsiteY665" fmla="*/ 86614 h 262175"/>
                <a:gd name="connsiteX666" fmla="*/ 4409368 w 6487123"/>
                <a:gd name="connsiteY666" fmla="*/ 86614 h 262175"/>
                <a:gd name="connsiteX667" fmla="*/ 4413921 w 6487123"/>
                <a:gd name="connsiteY667" fmla="*/ 40072 h 262175"/>
                <a:gd name="connsiteX668" fmla="*/ 4414818 w 6487123"/>
                <a:gd name="connsiteY668" fmla="*/ 1704 h 262175"/>
                <a:gd name="connsiteX669" fmla="*/ 2646589 w 6487123"/>
                <a:gd name="connsiteY669" fmla="*/ 1704 h 262175"/>
                <a:gd name="connsiteX670" fmla="*/ 2660358 w 6487123"/>
                <a:gd name="connsiteY670" fmla="*/ 1704 h 262175"/>
                <a:gd name="connsiteX671" fmla="*/ 2660358 w 6487123"/>
                <a:gd name="connsiteY671" fmla="*/ 26087 h 262175"/>
                <a:gd name="connsiteX672" fmla="*/ 2740393 w 6487123"/>
                <a:gd name="connsiteY672" fmla="*/ 26087 h 262175"/>
                <a:gd name="connsiteX673" fmla="*/ 2740393 w 6487123"/>
                <a:gd name="connsiteY673" fmla="*/ 1704 h 262175"/>
                <a:gd name="connsiteX674" fmla="*/ 2753876 w 6487123"/>
                <a:gd name="connsiteY674" fmla="*/ 1704 h 262175"/>
                <a:gd name="connsiteX675" fmla="*/ 2753876 w 6487123"/>
                <a:gd name="connsiteY675" fmla="*/ 26087 h 262175"/>
                <a:gd name="connsiteX676" fmla="*/ 2825018 w 6487123"/>
                <a:gd name="connsiteY676" fmla="*/ 26087 h 262175"/>
                <a:gd name="connsiteX677" fmla="*/ 2825018 w 6487123"/>
                <a:gd name="connsiteY677" fmla="*/ 38996 h 262175"/>
                <a:gd name="connsiteX678" fmla="*/ 2753876 w 6487123"/>
                <a:gd name="connsiteY678" fmla="*/ 38996 h 262175"/>
                <a:gd name="connsiteX679" fmla="*/ 2753876 w 6487123"/>
                <a:gd name="connsiteY679" fmla="*/ 64239 h 262175"/>
                <a:gd name="connsiteX680" fmla="*/ 2740393 w 6487123"/>
                <a:gd name="connsiteY680" fmla="*/ 64239 h 262175"/>
                <a:gd name="connsiteX681" fmla="*/ 2740393 w 6487123"/>
                <a:gd name="connsiteY681" fmla="*/ 38996 h 262175"/>
                <a:gd name="connsiteX682" fmla="*/ 2660358 w 6487123"/>
                <a:gd name="connsiteY682" fmla="*/ 38996 h 262175"/>
                <a:gd name="connsiteX683" fmla="*/ 2660358 w 6487123"/>
                <a:gd name="connsiteY683" fmla="*/ 65100 h 262175"/>
                <a:gd name="connsiteX684" fmla="*/ 2646589 w 6487123"/>
                <a:gd name="connsiteY684" fmla="*/ 65100 h 262175"/>
                <a:gd name="connsiteX685" fmla="*/ 2646589 w 6487123"/>
                <a:gd name="connsiteY685" fmla="*/ 38996 h 262175"/>
                <a:gd name="connsiteX686" fmla="*/ 2575447 w 6487123"/>
                <a:gd name="connsiteY686" fmla="*/ 38996 h 262175"/>
                <a:gd name="connsiteX687" fmla="*/ 2575447 w 6487123"/>
                <a:gd name="connsiteY687" fmla="*/ 26087 h 262175"/>
                <a:gd name="connsiteX688" fmla="*/ 2646589 w 6487123"/>
                <a:gd name="connsiteY688" fmla="*/ 26087 h 262175"/>
                <a:gd name="connsiteX689" fmla="*/ 4015431 w 6487123"/>
                <a:gd name="connsiteY689" fmla="*/ 1434 h 262175"/>
                <a:gd name="connsiteX690" fmla="*/ 4028627 w 6487123"/>
                <a:gd name="connsiteY690" fmla="*/ 1434 h 262175"/>
                <a:gd name="connsiteX691" fmla="*/ 4028627 w 6487123"/>
                <a:gd name="connsiteY691" fmla="*/ 39300 h 262175"/>
                <a:gd name="connsiteX692" fmla="*/ 4076259 w 6487123"/>
                <a:gd name="connsiteY692" fmla="*/ 39300 h 262175"/>
                <a:gd name="connsiteX693" fmla="*/ 4076259 w 6487123"/>
                <a:gd name="connsiteY693" fmla="*/ 51886 h 262175"/>
                <a:gd name="connsiteX694" fmla="*/ 4028627 w 6487123"/>
                <a:gd name="connsiteY694" fmla="*/ 51886 h 262175"/>
                <a:gd name="connsiteX695" fmla="*/ 4028627 w 6487123"/>
                <a:gd name="connsiteY695" fmla="*/ 92657 h 262175"/>
                <a:gd name="connsiteX696" fmla="*/ 4082557 w 6487123"/>
                <a:gd name="connsiteY696" fmla="*/ 92657 h 262175"/>
                <a:gd name="connsiteX697" fmla="*/ 4082557 w 6487123"/>
                <a:gd name="connsiteY697" fmla="*/ 105530 h 262175"/>
                <a:gd name="connsiteX698" fmla="*/ 4031191 w 6487123"/>
                <a:gd name="connsiteY698" fmla="*/ 105530 h 262175"/>
                <a:gd name="connsiteX699" fmla="*/ 4031191 w 6487123"/>
                <a:gd name="connsiteY699" fmla="*/ 152038 h 262175"/>
                <a:gd name="connsiteX700" fmla="*/ 4080263 w 6487123"/>
                <a:gd name="connsiteY700" fmla="*/ 152038 h 262175"/>
                <a:gd name="connsiteX701" fmla="*/ 4080263 w 6487123"/>
                <a:gd name="connsiteY701" fmla="*/ 164911 h 262175"/>
                <a:gd name="connsiteX702" fmla="*/ 4031191 w 6487123"/>
                <a:gd name="connsiteY702" fmla="*/ 164911 h 262175"/>
                <a:gd name="connsiteX703" fmla="*/ 4031191 w 6487123"/>
                <a:gd name="connsiteY703" fmla="*/ 229189 h 262175"/>
                <a:gd name="connsiteX704" fmla="*/ 4062905 w 6487123"/>
                <a:gd name="connsiteY704" fmla="*/ 237914 h 262175"/>
                <a:gd name="connsiteX705" fmla="*/ 4104927 w 6487123"/>
                <a:gd name="connsiteY705" fmla="*/ 240392 h 262175"/>
                <a:gd name="connsiteX706" fmla="*/ 4125463 w 6487123"/>
                <a:gd name="connsiteY706" fmla="*/ 240387 h 262175"/>
                <a:gd name="connsiteX707" fmla="*/ 4162111 w 6487123"/>
                <a:gd name="connsiteY707" fmla="*/ 240356 h 262175"/>
                <a:gd name="connsiteX708" fmla="*/ 4199353 w 6487123"/>
                <a:gd name="connsiteY708" fmla="*/ 240270 h 262175"/>
                <a:gd name="connsiteX709" fmla="*/ 4221669 w 6487123"/>
                <a:gd name="connsiteY709" fmla="*/ 240104 h 262175"/>
                <a:gd name="connsiteX710" fmla="*/ 4217867 w 6487123"/>
                <a:gd name="connsiteY710" fmla="*/ 246758 h 262175"/>
                <a:gd name="connsiteX711" fmla="*/ 4215359 w 6487123"/>
                <a:gd name="connsiteY711" fmla="*/ 253839 h 262175"/>
                <a:gd name="connsiteX712" fmla="*/ 4105499 w 6487123"/>
                <a:gd name="connsiteY712" fmla="*/ 253839 h 262175"/>
                <a:gd name="connsiteX713" fmla="*/ 4028119 w 6487123"/>
                <a:gd name="connsiteY713" fmla="*/ 242595 h 262175"/>
                <a:gd name="connsiteX714" fmla="*/ 3985593 w 6487123"/>
                <a:gd name="connsiteY714" fmla="*/ 198220 h 262175"/>
                <a:gd name="connsiteX715" fmla="*/ 3978759 w 6487123"/>
                <a:gd name="connsiteY715" fmla="*/ 233059 h 262175"/>
                <a:gd name="connsiteX716" fmla="*/ 3966970 w 6487123"/>
                <a:gd name="connsiteY716" fmla="*/ 261871 h 262175"/>
                <a:gd name="connsiteX717" fmla="*/ 3961734 w 6487123"/>
                <a:gd name="connsiteY717" fmla="*/ 258249 h 262175"/>
                <a:gd name="connsiteX718" fmla="*/ 3956069 w 6487123"/>
                <a:gd name="connsiteY718" fmla="*/ 254412 h 262175"/>
                <a:gd name="connsiteX719" fmla="*/ 3972707 w 6487123"/>
                <a:gd name="connsiteY719" fmla="*/ 200641 h 262175"/>
                <a:gd name="connsiteX720" fmla="*/ 3977297 w 6487123"/>
                <a:gd name="connsiteY720" fmla="*/ 129650 h 262175"/>
                <a:gd name="connsiteX721" fmla="*/ 3990456 w 6487123"/>
                <a:gd name="connsiteY721" fmla="*/ 130508 h 262175"/>
                <a:gd name="connsiteX722" fmla="*/ 3988454 w 6487123"/>
                <a:gd name="connsiteY722" fmla="*/ 171802 h 262175"/>
                <a:gd name="connsiteX723" fmla="*/ 4000797 w 6487123"/>
                <a:gd name="connsiteY723" fmla="*/ 201108 h 262175"/>
                <a:gd name="connsiteX724" fmla="*/ 4018318 w 6487123"/>
                <a:gd name="connsiteY724" fmla="*/ 221147 h 262175"/>
                <a:gd name="connsiteX725" fmla="*/ 4018318 w 6487123"/>
                <a:gd name="connsiteY725" fmla="*/ 105530 h 262175"/>
                <a:gd name="connsiteX726" fmla="*/ 3962093 w 6487123"/>
                <a:gd name="connsiteY726" fmla="*/ 105530 h 262175"/>
                <a:gd name="connsiteX727" fmla="*/ 3962093 w 6487123"/>
                <a:gd name="connsiteY727" fmla="*/ 92657 h 262175"/>
                <a:gd name="connsiteX728" fmla="*/ 4015431 w 6487123"/>
                <a:gd name="connsiteY728" fmla="*/ 92657 h 262175"/>
                <a:gd name="connsiteX729" fmla="*/ 4015431 w 6487123"/>
                <a:gd name="connsiteY729" fmla="*/ 51886 h 262175"/>
                <a:gd name="connsiteX730" fmla="*/ 3967543 w 6487123"/>
                <a:gd name="connsiteY730" fmla="*/ 51886 h 262175"/>
                <a:gd name="connsiteX731" fmla="*/ 3967543 w 6487123"/>
                <a:gd name="connsiteY731" fmla="*/ 39300 h 262175"/>
                <a:gd name="connsiteX732" fmla="*/ 4015431 w 6487123"/>
                <a:gd name="connsiteY732" fmla="*/ 39300 h 262175"/>
                <a:gd name="connsiteX733" fmla="*/ 2338210 w 6487123"/>
                <a:gd name="connsiteY733" fmla="*/ 1434 h 262175"/>
                <a:gd name="connsiteX734" fmla="*/ 2351119 w 6487123"/>
                <a:gd name="connsiteY734" fmla="*/ 1434 h 262175"/>
                <a:gd name="connsiteX735" fmla="*/ 2351119 w 6487123"/>
                <a:gd name="connsiteY735" fmla="*/ 21802 h 262175"/>
                <a:gd name="connsiteX736" fmla="*/ 2405336 w 6487123"/>
                <a:gd name="connsiteY736" fmla="*/ 21802 h 262175"/>
                <a:gd name="connsiteX737" fmla="*/ 2405336 w 6487123"/>
                <a:gd name="connsiteY737" fmla="*/ 1434 h 262175"/>
                <a:gd name="connsiteX738" fmla="*/ 2418532 w 6487123"/>
                <a:gd name="connsiteY738" fmla="*/ 1434 h 262175"/>
                <a:gd name="connsiteX739" fmla="*/ 2418532 w 6487123"/>
                <a:gd name="connsiteY739" fmla="*/ 21802 h 262175"/>
                <a:gd name="connsiteX740" fmla="*/ 2481642 w 6487123"/>
                <a:gd name="connsiteY740" fmla="*/ 21802 h 262175"/>
                <a:gd name="connsiteX741" fmla="*/ 2481642 w 6487123"/>
                <a:gd name="connsiteY741" fmla="*/ 69385 h 262175"/>
                <a:gd name="connsiteX742" fmla="*/ 2418532 w 6487123"/>
                <a:gd name="connsiteY742" fmla="*/ 69385 h 262175"/>
                <a:gd name="connsiteX743" fmla="*/ 2418532 w 6487123"/>
                <a:gd name="connsiteY743" fmla="*/ 96099 h 262175"/>
                <a:gd name="connsiteX744" fmla="*/ 2498280 w 6487123"/>
                <a:gd name="connsiteY744" fmla="*/ 96099 h 262175"/>
                <a:gd name="connsiteX745" fmla="*/ 2498137 w 6487123"/>
                <a:gd name="connsiteY745" fmla="*/ 98208 h 262175"/>
                <a:gd name="connsiteX746" fmla="*/ 2497994 w 6487123"/>
                <a:gd name="connsiteY746" fmla="*/ 101818 h 262175"/>
                <a:gd name="connsiteX747" fmla="*/ 2494228 w 6487123"/>
                <a:gd name="connsiteY747" fmla="*/ 122506 h 262175"/>
                <a:gd name="connsiteX748" fmla="*/ 2489387 w 6487123"/>
                <a:gd name="connsiteY748" fmla="*/ 132227 h 262175"/>
                <a:gd name="connsiteX749" fmla="*/ 2483937 w 6487123"/>
                <a:gd name="connsiteY749" fmla="*/ 135310 h 262175"/>
                <a:gd name="connsiteX750" fmla="*/ 2476765 w 6487123"/>
                <a:gd name="connsiteY750" fmla="*/ 136242 h 262175"/>
                <a:gd name="connsiteX751" fmla="*/ 2466905 w 6487123"/>
                <a:gd name="connsiteY751" fmla="*/ 136530 h 262175"/>
                <a:gd name="connsiteX752" fmla="*/ 2452956 w 6487123"/>
                <a:gd name="connsiteY752" fmla="*/ 135955 h 262175"/>
                <a:gd name="connsiteX753" fmla="*/ 2451952 w 6487123"/>
                <a:gd name="connsiteY753" fmla="*/ 130648 h 262175"/>
                <a:gd name="connsiteX754" fmla="*/ 2450087 w 6487123"/>
                <a:gd name="connsiteY754" fmla="*/ 125340 h 262175"/>
                <a:gd name="connsiteX755" fmla="*/ 2463606 w 6487123"/>
                <a:gd name="connsiteY755" fmla="*/ 126345 h 262175"/>
                <a:gd name="connsiteX756" fmla="*/ 2472176 w 6487123"/>
                <a:gd name="connsiteY756" fmla="*/ 126489 h 262175"/>
                <a:gd name="connsiteX757" fmla="*/ 2476371 w 6487123"/>
                <a:gd name="connsiteY757" fmla="*/ 126166 h 262175"/>
                <a:gd name="connsiteX758" fmla="*/ 2479061 w 6487123"/>
                <a:gd name="connsiteY758" fmla="*/ 124766 h 262175"/>
                <a:gd name="connsiteX759" fmla="*/ 2481750 w 6487123"/>
                <a:gd name="connsiteY759" fmla="*/ 119239 h 262175"/>
                <a:gd name="connsiteX760" fmla="*/ 2484224 w 6487123"/>
                <a:gd name="connsiteY760" fmla="*/ 107251 h 262175"/>
                <a:gd name="connsiteX761" fmla="*/ 2418532 w 6487123"/>
                <a:gd name="connsiteY761" fmla="*/ 107251 h 262175"/>
                <a:gd name="connsiteX762" fmla="*/ 2418532 w 6487123"/>
                <a:gd name="connsiteY762" fmla="*/ 137372 h 262175"/>
                <a:gd name="connsiteX763" fmla="*/ 2405336 w 6487123"/>
                <a:gd name="connsiteY763" fmla="*/ 137372 h 262175"/>
                <a:gd name="connsiteX764" fmla="*/ 2405336 w 6487123"/>
                <a:gd name="connsiteY764" fmla="*/ 107251 h 262175"/>
                <a:gd name="connsiteX765" fmla="*/ 2339931 w 6487123"/>
                <a:gd name="connsiteY765" fmla="*/ 107251 h 262175"/>
                <a:gd name="connsiteX766" fmla="*/ 2312357 w 6487123"/>
                <a:gd name="connsiteY766" fmla="*/ 133715 h 262175"/>
                <a:gd name="connsiteX767" fmla="*/ 2259610 w 6487123"/>
                <a:gd name="connsiteY767" fmla="*/ 155444 h 262175"/>
                <a:gd name="connsiteX768" fmla="*/ 2256597 w 6487123"/>
                <a:gd name="connsiteY768" fmla="*/ 149528 h 262175"/>
                <a:gd name="connsiteX769" fmla="*/ 2252725 w 6487123"/>
                <a:gd name="connsiteY769" fmla="*/ 144256 h 262175"/>
                <a:gd name="connsiteX770" fmla="*/ 2297475 w 6487123"/>
                <a:gd name="connsiteY770" fmla="*/ 127367 h 262175"/>
                <a:gd name="connsiteX771" fmla="*/ 2323293 w 6487123"/>
                <a:gd name="connsiteY771" fmla="*/ 107251 h 262175"/>
                <a:gd name="connsiteX772" fmla="*/ 2270223 w 6487123"/>
                <a:gd name="connsiteY772" fmla="*/ 107251 h 262175"/>
                <a:gd name="connsiteX773" fmla="*/ 2274706 w 6487123"/>
                <a:gd name="connsiteY773" fmla="*/ 83712 h 262175"/>
                <a:gd name="connsiteX774" fmla="*/ 2278543 w 6487123"/>
                <a:gd name="connsiteY774" fmla="*/ 58233 h 262175"/>
                <a:gd name="connsiteX775" fmla="*/ 2338210 w 6487123"/>
                <a:gd name="connsiteY775" fmla="*/ 58233 h 262175"/>
                <a:gd name="connsiteX776" fmla="*/ 2338210 w 6487123"/>
                <a:gd name="connsiteY776" fmla="*/ 56797 h 262175"/>
                <a:gd name="connsiteX777" fmla="*/ 2338210 w 6487123"/>
                <a:gd name="connsiteY777" fmla="*/ 33240 h 262175"/>
                <a:gd name="connsiteX778" fmla="*/ 2264773 w 6487123"/>
                <a:gd name="connsiteY778" fmla="*/ 33240 h 262175"/>
                <a:gd name="connsiteX779" fmla="*/ 2264773 w 6487123"/>
                <a:gd name="connsiteY779" fmla="*/ 21802 h 262175"/>
                <a:gd name="connsiteX780" fmla="*/ 2338210 w 6487123"/>
                <a:gd name="connsiteY780" fmla="*/ 21802 h 262175"/>
                <a:gd name="connsiteX781" fmla="*/ 2010611 w 6487123"/>
                <a:gd name="connsiteY781" fmla="*/ 1434 h 262175"/>
                <a:gd name="connsiteX782" fmla="*/ 2025816 w 6487123"/>
                <a:gd name="connsiteY782" fmla="*/ 4016 h 262175"/>
                <a:gd name="connsiteX783" fmla="*/ 2019504 w 6487123"/>
                <a:gd name="connsiteY783" fmla="*/ 14522 h 262175"/>
                <a:gd name="connsiteX784" fmla="*/ 2012333 w 6487123"/>
                <a:gd name="connsiteY784" fmla="*/ 25244 h 262175"/>
                <a:gd name="connsiteX785" fmla="*/ 2091507 w 6487123"/>
                <a:gd name="connsiteY785" fmla="*/ 25244 h 262175"/>
                <a:gd name="connsiteX786" fmla="*/ 2094089 w 6487123"/>
                <a:gd name="connsiteY786" fmla="*/ 24383 h 262175"/>
                <a:gd name="connsiteX787" fmla="*/ 2102982 w 6487123"/>
                <a:gd name="connsiteY787" fmla="*/ 30679 h 262175"/>
                <a:gd name="connsiteX788" fmla="*/ 2088675 w 6487123"/>
                <a:gd name="connsiteY788" fmla="*/ 52980 h 262175"/>
                <a:gd name="connsiteX789" fmla="*/ 2072000 w 6487123"/>
                <a:gd name="connsiteY789" fmla="*/ 74011 h 262175"/>
                <a:gd name="connsiteX790" fmla="*/ 2160068 w 6487123"/>
                <a:gd name="connsiteY790" fmla="*/ 74011 h 262175"/>
                <a:gd name="connsiteX791" fmla="*/ 2160068 w 6487123"/>
                <a:gd name="connsiteY791" fmla="*/ 157739 h 262175"/>
                <a:gd name="connsiteX792" fmla="*/ 2083475 w 6487123"/>
                <a:gd name="connsiteY792" fmla="*/ 157739 h 262175"/>
                <a:gd name="connsiteX793" fmla="*/ 2083475 w 6487123"/>
                <a:gd name="connsiteY793" fmla="*/ 232929 h 262175"/>
                <a:gd name="connsiteX794" fmla="*/ 2086595 w 6487123"/>
                <a:gd name="connsiteY794" fmla="*/ 240678 h 262175"/>
                <a:gd name="connsiteX795" fmla="*/ 2100686 w 6487123"/>
                <a:gd name="connsiteY795" fmla="*/ 242400 h 262175"/>
                <a:gd name="connsiteX796" fmla="*/ 2152609 w 6487123"/>
                <a:gd name="connsiteY796" fmla="*/ 242400 h 262175"/>
                <a:gd name="connsiteX797" fmla="*/ 2162661 w 6487123"/>
                <a:gd name="connsiteY797" fmla="*/ 239636 h 262175"/>
                <a:gd name="connsiteX798" fmla="*/ 2167420 w 6487123"/>
                <a:gd name="connsiteY798" fmla="*/ 227562 h 262175"/>
                <a:gd name="connsiteX799" fmla="*/ 2169248 w 6487123"/>
                <a:gd name="connsiteY799" fmla="*/ 200500 h 262175"/>
                <a:gd name="connsiteX800" fmla="*/ 2175630 w 6487123"/>
                <a:gd name="connsiteY800" fmla="*/ 203800 h 262175"/>
                <a:gd name="connsiteX801" fmla="*/ 2182444 w 6487123"/>
                <a:gd name="connsiteY801" fmla="*/ 206240 h 262175"/>
                <a:gd name="connsiteX802" fmla="*/ 2175451 w 6487123"/>
                <a:gd name="connsiteY802" fmla="*/ 245604 h 262175"/>
                <a:gd name="connsiteX803" fmla="*/ 2153183 w 6487123"/>
                <a:gd name="connsiteY803" fmla="*/ 255273 h 262175"/>
                <a:gd name="connsiteX804" fmla="*/ 2100113 w 6487123"/>
                <a:gd name="connsiteY804" fmla="*/ 255273 h 262175"/>
                <a:gd name="connsiteX805" fmla="*/ 2075981 w 6487123"/>
                <a:gd name="connsiteY805" fmla="*/ 250870 h 262175"/>
                <a:gd name="connsiteX806" fmla="*/ 2069706 w 6487123"/>
                <a:gd name="connsiteY806" fmla="*/ 232929 h 262175"/>
                <a:gd name="connsiteX807" fmla="*/ 2069706 w 6487123"/>
                <a:gd name="connsiteY807" fmla="*/ 157739 h 262175"/>
                <a:gd name="connsiteX808" fmla="*/ 2051347 w 6487123"/>
                <a:gd name="connsiteY808" fmla="*/ 157739 h 262175"/>
                <a:gd name="connsiteX809" fmla="*/ 2031276 w 6487123"/>
                <a:gd name="connsiteY809" fmla="*/ 200296 h 262175"/>
                <a:gd name="connsiteX810" fmla="*/ 1994824 w 6487123"/>
                <a:gd name="connsiteY810" fmla="*/ 234171 h 262175"/>
                <a:gd name="connsiteX811" fmla="*/ 1936314 w 6487123"/>
                <a:gd name="connsiteY811" fmla="*/ 258142 h 262175"/>
                <a:gd name="connsiteX812" fmla="*/ 1932835 w 6487123"/>
                <a:gd name="connsiteY812" fmla="*/ 251948 h 262175"/>
                <a:gd name="connsiteX813" fmla="*/ 1928282 w 6487123"/>
                <a:gd name="connsiteY813" fmla="*/ 246405 h 262175"/>
                <a:gd name="connsiteX814" fmla="*/ 1983371 w 6487123"/>
                <a:gd name="connsiteY814" fmla="*/ 225273 h 262175"/>
                <a:gd name="connsiteX815" fmla="*/ 2017869 w 6487123"/>
                <a:gd name="connsiteY815" fmla="*/ 195334 h 262175"/>
                <a:gd name="connsiteX816" fmla="*/ 2037003 w 6487123"/>
                <a:gd name="connsiteY816" fmla="*/ 157739 h 262175"/>
                <a:gd name="connsiteX817" fmla="*/ 1957542 w 6487123"/>
                <a:gd name="connsiteY817" fmla="*/ 157739 h 262175"/>
                <a:gd name="connsiteX818" fmla="*/ 1957542 w 6487123"/>
                <a:gd name="connsiteY818" fmla="*/ 85453 h 262175"/>
                <a:gd name="connsiteX819" fmla="*/ 1947143 w 6487123"/>
                <a:gd name="connsiteY819" fmla="*/ 93988 h 262175"/>
                <a:gd name="connsiteX820" fmla="*/ 1936314 w 6487123"/>
                <a:gd name="connsiteY820" fmla="*/ 102096 h 262175"/>
                <a:gd name="connsiteX821" fmla="*/ 1931581 w 6487123"/>
                <a:gd name="connsiteY821" fmla="*/ 96930 h 262175"/>
                <a:gd name="connsiteX822" fmla="*/ 1925987 w 6487123"/>
                <a:gd name="connsiteY822" fmla="*/ 92624 h 262175"/>
                <a:gd name="connsiteX823" fmla="*/ 1977443 w 6487123"/>
                <a:gd name="connsiteY823" fmla="*/ 47786 h 262175"/>
                <a:gd name="connsiteX824" fmla="*/ 2010611 w 6487123"/>
                <a:gd name="connsiteY824" fmla="*/ 1434 h 262175"/>
                <a:gd name="connsiteX825" fmla="*/ 377783 w 6487123"/>
                <a:gd name="connsiteY825" fmla="*/ 1434 h 262175"/>
                <a:gd name="connsiteX826" fmla="*/ 390117 w 6487123"/>
                <a:gd name="connsiteY826" fmla="*/ 5450 h 262175"/>
                <a:gd name="connsiteX827" fmla="*/ 383017 w 6487123"/>
                <a:gd name="connsiteY827" fmla="*/ 18431 h 262175"/>
                <a:gd name="connsiteX828" fmla="*/ 374627 w 6487123"/>
                <a:gd name="connsiteY828" fmla="*/ 30981 h 262175"/>
                <a:gd name="connsiteX829" fmla="*/ 552482 w 6487123"/>
                <a:gd name="connsiteY829" fmla="*/ 30981 h 262175"/>
                <a:gd name="connsiteX830" fmla="*/ 552482 w 6487123"/>
                <a:gd name="connsiteY830" fmla="*/ 43280 h 262175"/>
                <a:gd name="connsiteX831" fmla="*/ 365734 w 6487123"/>
                <a:gd name="connsiteY831" fmla="*/ 43280 h 262175"/>
                <a:gd name="connsiteX832" fmla="*/ 344291 w 6487123"/>
                <a:gd name="connsiteY832" fmla="*/ 67033 h 262175"/>
                <a:gd name="connsiteX833" fmla="*/ 321557 w 6487123"/>
                <a:gd name="connsiteY833" fmla="*/ 86899 h 262175"/>
                <a:gd name="connsiteX834" fmla="*/ 317684 w 6487123"/>
                <a:gd name="connsiteY834" fmla="*/ 81010 h 262175"/>
                <a:gd name="connsiteX835" fmla="*/ 312951 w 6487123"/>
                <a:gd name="connsiteY835" fmla="*/ 75130 h 262175"/>
                <a:gd name="connsiteX836" fmla="*/ 349347 w 6487123"/>
                <a:gd name="connsiteY836" fmla="*/ 42590 h 262175"/>
                <a:gd name="connsiteX837" fmla="*/ 377783 w 6487123"/>
                <a:gd name="connsiteY837" fmla="*/ 1434 h 262175"/>
                <a:gd name="connsiteX838" fmla="*/ 6302956 w 6487123"/>
                <a:gd name="connsiteY838" fmla="*/ 0 h 262175"/>
                <a:gd name="connsiteX839" fmla="*/ 6316439 w 6487123"/>
                <a:gd name="connsiteY839" fmla="*/ 4016 h 262175"/>
                <a:gd name="connsiteX840" fmla="*/ 6307331 w 6487123"/>
                <a:gd name="connsiteY840" fmla="*/ 22698 h 262175"/>
                <a:gd name="connsiteX841" fmla="*/ 6296933 w 6487123"/>
                <a:gd name="connsiteY841" fmla="*/ 40734 h 262175"/>
                <a:gd name="connsiteX842" fmla="*/ 6461019 w 6487123"/>
                <a:gd name="connsiteY842" fmla="*/ 40734 h 262175"/>
                <a:gd name="connsiteX843" fmla="*/ 6461019 w 6487123"/>
                <a:gd name="connsiteY843" fmla="*/ 48459 h 262175"/>
                <a:gd name="connsiteX844" fmla="*/ 6457353 w 6487123"/>
                <a:gd name="connsiteY844" fmla="*/ 126832 h 262175"/>
                <a:gd name="connsiteX845" fmla="*/ 6452923 w 6487123"/>
                <a:gd name="connsiteY845" fmla="*/ 170900 h 262175"/>
                <a:gd name="connsiteX846" fmla="*/ 6446388 w 6487123"/>
                <a:gd name="connsiteY846" fmla="*/ 190172 h 262175"/>
                <a:gd name="connsiteX847" fmla="*/ 6439109 w 6487123"/>
                <a:gd name="connsiteY847" fmla="*/ 195623 h 262175"/>
                <a:gd name="connsiteX848" fmla="*/ 6429463 w 6487123"/>
                <a:gd name="connsiteY848" fmla="*/ 197631 h 262175"/>
                <a:gd name="connsiteX849" fmla="*/ 6415299 w 6487123"/>
                <a:gd name="connsiteY849" fmla="*/ 197991 h 262175"/>
                <a:gd name="connsiteX850" fmla="*/ 6396187 w 6487123"/>
                <a:gd name="connsiteY850" fmla="*/ 197057 h 262175"/>
                <a:gd name="connsiteX851" fmla="*/ 6394969 w 6487123"/>
                <a:gd name="connsiteY851" fmla="*/ 190351 h 262175"/>
                <a:gd name="connsiteX852" fmla="*/ 6392458 w 6487123"/>
                <a:gd name="connsiteY852" fmla="*/ 183860 h 262175"/>
                <a:gd name="connsiteX853" fmla="*/ 6411929 w 6487123"/>
                <a:gd name="connsiteY853" fmla="*/ 185117 h 262175"/>
                <a:gd name="connsiteX854" fmla="*/ 6424300 w 6487123"/>
                <a:gd name="connsiteY854" fmla="*/ 185296 h 262175"/>
                <a:gd name="connsiteX855" fmla="*/ 6430073 w 6487123"/>
                <a:gd name="connsiteY855" fmla="*/ 184614 h 262175"/>
                <a:gd name="connsiteX856" fmla="*/ 6434340 w 6487123"/>
                <a:gd name="connsiteY856" fmla="*/ 181563 h 262175"/>
                <a:gd name="connsiteX857" fmla="*/ 6439589 w 6487123"/>
                <a:gd name="connsiteY857" fmla="*/ 164976 h 262175"/>
                <a:gd name="connsiteX858" fmla="*/ 6443627 w 6487123"/>
                <a:gd name="connsiteY858" fmla="*/ 124806 h 262175"/>
                <a:gd name="connsiteX859" fmla="*/ 6446962 w 6487123"/>
                <a:gd name="connsiteY859" fmla="*/ 53894 h 262175"/>
                <a:gd name="connsiteX860" fmla="*/ 6288613 w 6487123"/>
                <a:gd name="connsiteY860" fmla="*/ 53894 h 262175"/>
                <a:gd name="connsiteX861" fmla="*/ 6264015 w 6487123"/>
                <a:gd name="connsiteY861" fmla="*/ 84964 h 262175"/>
                <a:gd name="connsiteX862" fmla="*/ 6237265 w 6487123"/>
                <a:gd name="connsiteY862" fmla="*/ 110413 h 262175"/>
                <a:gd name="connsiteX863" fmla="*/ 6231814 w 6487123"/>
                <a:gd name="connsiteY863" fmla="*/ 105677 h 262175"/>
                <a:gd name="connsiteX864" fmla="*/ 6225503 w 6487123"/>
                <a:gd name="connsiteY864" fmla="*/ 100943 h 262175"/>
                <a:gd name="connsiteX865" fmla="*/ 6269717 w 6487123"/>
                <a:gd name="connsiteY865" fmla="*/ 56503 h 262175"/>
                <a:gd name="connsiteX866" fmla="*/ 6302956 w 6487123"/>
                <a:gd name="connsiteY866" fmla="*/ 0 h 2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</a:cxnLst>
              <a:rect l="l" t="t" r="r" b="b"/>
              <a:pathLst>
                <a:path w="6487123" h="262175">
                  <a:moveTo>
                    <a:pt x="3434461" y="212852"/>
                  </a:moveTo>
                  <a:cubicBezTo>
                    <a:pt x="3438454" y="212901"/>
                    <a:pt x="3441856" y="214309"/>
                    <a:pt x="3444667" y="217077"/>
                  </a:cubicBezTo>
                  <a:cubicBezTo>
                    <a:pt x="3447479" y="219845"/>
                    <a:pt x="3448948" y="223684"/>
                    <a:pt x="3449073" y="228594"/>
                  </a:cubicBezTo>
                  <a:cubicBezTo>
                    <a:pt x="3448948" y="233382"/>
                    <a:pt x="3447479" y="237146"/>
                    <a:pt x="3444667" y="239890"/>
                  </a:cubicBezTo>
                  <a:cubicBezTo>
                    <a:pt x="3441856" y="242633"/>
                    <a:pt x="3438454" y="244031"/>
                    <a:pt x="3434461" y="244086"/>
                  </a:cubicBezTo>
                  <a:cubicBezTo>
                    <a:pt x="3430467" y="244031"/>
                    <a:pt x="3427065" y="242633"/>
                    <a:pt x="3424254" y="239892"/>
                  </a:cubicBezTo>
                  <a:cubicBezTo>
                    <a:pt x="3421443" y="237150"/>
                    <a:pt x="3419973" y="233390"/>
                    <a:pt x="3419848" y="228612"/>
                  </a:cubicBezTo>
                  <a:cubicBezTo>
                    <a:pt x="3419973" y="223694"/>
                    <a:pt x="3421443" y="219849"/>
                    <a:pt x="3424254" y="217079"/>
                  </a:cubicBezTo>
                  <a:cubicBezTo>
                    <a:pt x="3427065" y="214309"/>
                    <a:pt x="3430467" y="212900"/>
                    <a:pt x="3434461" y="212852"/>
                  </a:cubicBezTo>
                  <a:close/>
                  <a:moveTo>
                    <a:pt x="2390706" y="209948"/>
                  </a:moveTo>
                  <a:cubicBezTo>
                    <a:pt x="2403144" y="213459"/>
                    <a:pt x="2416166" y="217497"/>
                    <a:pt x="2429773" y="222061"/>
                  </a:cubicBezTo>
                  <a:cubicBezTo>
                    <a:pt x="2443380" y="226623"/>
                    <a:pt x="2456380" y="231298"/>
                    <a:pt x="2468776" y="236085"/>
                  </a:cubicBezTo>
                  <a:cubicBezTo>
                    <a:pt x="2481171" y="240872"/>
                    <a:pt x="2491771" y="245355"/>
                    <a:pt x="2500576" y="249536"/>
                  </a:cubicBezTo>
                  <a:lnTo>
                    <a:pt x="2492543" y="261297"/>
                  </a:lnTo>
                  <a:cubicBezTo>
                    <a:pt x="2484208" y="257015"/>
                    <a:pt x="2473913" y="252383"/>
                    <a:pt x="2461658" y="247400"/>
                  </a:cubicBezTo>
                  <a:cubicBezTo>
                    <a:pt x="2449402" y="242417"/>
                    <a:pt x="2436429" y="237529"/>
                    <a:pt x="2422739" y="232738"/>
                  </a:cubicBezTo>
                  <a:cubicBezTo>
                    <a:pt x="2409049" y="227947"/>
                    <a:pt x="2395886" y="223696"/>
                    <a:pt x="2383248" y="219988"/>
                  </a:cubicBezTo>
                  <a:close/>
                  <a:moveTo>
                    <a:pt x="5724639" y="203943"/>
                  </a:moveTo>
                  <a:cubicBezTo>
                    <a:pt x="5737179" y="207946"/>
                    <a:pt x="5750283" y="212529"/>
                    <a:pt x="5763950" y="217690"/>
                  </a:cubicBezTo>
                  <a:cubicBezTo>
                    <a:pt x="5777617" y="222852"/>
                    <a:pt x="5790614" y="228093"/>
                    <a:pt x="5802942" y="233415"/>
                  </a:cubicBezTo>
                  <a:cubicBezTo>
                    <a:pt x="5815271" y="238736"/>
                    <a:pt x="5825697" y="243638"/>
                    <a:pt x="5834221" y="248119"/>
                  </a:cubicBezTo>
                  <a:lnTo>
                    <a:pt x="5826475" y="260454"/>
                  </a:lnTo>
                  <a:cubicBezTo>
                    <a:pt x="5818139" y="255868"/>
                    <a:pt x="5807847" y="250793"/>
                    <a:pt x="5795600" y="245229"/>
                  </a:cubicBezTo>
                  <a:cubicBezTo>
                    <a:pt x="5783354" y="239666"/>
                    <a:pt x="5770405" y="234166"/>
                    <a:pt x="5756757" y="228730"/>
                  </a:cubicBezTo>
                  <a:cubicBezTo>
                    <a:pt x="5743109" y="223293"/>
                    <a:pt x="5730011" y="218473"/>
                    <a:pt x="5717467" y="214269"/>
                  </a:cubicBezTo>
                  <a:close/>
                  <a:moveTo>
                    <a:pt x="382373" y="180688"/>
                  </a:moveTo>
                  <a:cubicBezTo>
                    <a:pt x="389729" y="188573"/>
                    <a:pt x="398466" y="195758"/>
                    <a:pt x="408585" y="202245"/>
                  </a:cubicBezTo>
                  <a:cubicBezTo>
                    <a:pt x="418702" y="208730"/>
                    <a:pt x="429950" y="214553"/>
                    <a:pt x="442327" y="219712"/>
                  </a:cubicBezTo>
                  <a:cubicBezTo>
                    <a:pt x="454877" y="214553"/>
                    <a:pt x="466423" y="208730"/>
                    <a:pt x="476965" y="202245"/>
                  </a:cubicBezTo>
                  <a:cubicBezTo>
                    <a:pt x="487508" y="195758"/>
                    <a:pt x="496616" y="188573"/>
                    <a:pt x="504290" y="180688"/>
                  </a:cubicBezTo>
                  <a:close/>
                  <a:moveTo>
                    <a:pt x="2372060" y="170648"/>
                  </a:moveTo>
                  <a:lnTo>
                    <a:pt x="2386117" y="170648"/>
                  </a:lnTo>
                  <a:cubicBezTo>
                    <a:pt x="2383036" y="189273"/>
                    <a:pt x="2376990" y="204679"/>
                    <a:pt x="2367981" y="216865"/>
                  </a:cubicBezTo>
                  <a:cubicBezTo>
                    <a:pt x="2358970" y="229052"/>
                    <a:pt x="2345403" y="238720"/>
                    <a:pt x="2327278" y="245870"/>
                  </a:cubicBezTo>
                  <a:cubicBezTo>
                    <a:pt x="2309152" y="253021"/>
                    <a:pt x="2284875" y="258354"/>
                    <a:pt x="2254446" y="261871"/>
                  </a:cubicBezTo>
                  <a:cubicBezTo>
                    <a:pt x="2253962" y="260054"/>
                    <a:pt x="2253138" y="258022"/>
                    <a:pt x="2251972" y="255775"/>
                  </a:cubicBezTo>
                  <a:cubicBezTo>
                    <a:pt x="2250806" y="253528"/>
                    <a:pt x="2249623" y="251639"/>
                    <a:pt x="2248421" y="250109"/>
                  </a:cubicBezTo>
                  <a:cubicBezTo>
                    <a:pt x="2277790" y="247147"/>
                    <a:pt x="2301033" y="242553"/>
                    <a:pt x="2318151" y="236330"/>
                  </a:cubicBezTo>
                  <a:cubicBezTo>
                    <a:pt x="2335269" y="230105"/>
                    <a:pt x="2347909" y="221665"/>
                    <a:pt x="2356070" y="211011"/>
                  </a:cubicBezTo>
                  <a:cubicBezTo>
                    <a:pt x="2364231" y="200356"/>
                    <a:pt x="2369562" y="186902"/>
                    <a:pt x="2372060" y="170648"/>
                  </a:cubicBezTo>
                  <a:close/>
                  <a:moveTo>
                    <a:pt x="5708287" y="156323"/>
                  </a:moveTo>
                  <a:lnTo>
                    <a:pt x="5722343" y="156323"/>
                  </a:lnTo>
                  <a:cubicBezTo>
                    <a:pt x="5719497" y="176713"/>
                    <a:pt x="5713780" y="193975"/>
                    <a:pt x="5705197" y="208107"/>
                  </a:cubicBezTo>
                  <a:cubicBezTo>
                    <a:pt x="5696611" y="222239"/>
                    <a:pt x="5683309" y="233678"/>
                    <a:pt x="5665290" y="242424"/>
                  </a:cubicBezTo>
                  <a:cubicBezTo>
                    <a:pt x="5647271" y="251171"/>
                    <a:pt x="5622685" y="257658"/>
                    <a:pt x="5591533" y="261888"/>
                  </a:cubicBezTo>
                  <a:cubicBezTo>
                    <a:pt x="5590925" y="260215"/>
                    <a:pt x="5590063" y="258327"/>
                    <a:pt x="5588952" y="256223"/>
                  </a:cubicBezTo>
                  <a:cubicBezTo>
                    <a:pt x="5587841" y="254119"/>
                    <a:pt x="5586694" y="252374"/>
                    <a:pt x="5585510" y="250988"/>
                  </a:cubicBezTo>
                  <a:cubicBezTo>
                    <a:pt x="5615415" y="246945"/>
                    <a:pt x="5638861" y="240974"/>
                    <a:pt x="5655845" y="233075"/>
                  </a:cubicBezTo>
                  <a:cubicBezTo>
                    <a:pt x="5672831" y="225175"/>
                    <a:pt x="5685225" y="214933"/>
                    <a:pt x="5693031" y="202348"/>
                  </a:cubicBezTo>
                  <a:cubicBezTo>
                    <a:pt x="5700837" y="189764"/>
                    <a:pt x="5705923" y="174421"/>
                    <a:pt x="5708287" y="156323"/>
                  </a:cubicBezTo>
                  <a:close/>
                  <a:moveTo>
                    <a:pt x="2928003" y="148004"/>
                  </a:moveTo>
                  <a:lnTo>
                    <a:pt x="2928003" y="200213"/>
                  </a:lnTo>
                  <a:cubicBezTo>
                    <a:pt x="2936925" y="198784"/>
                    <a:pt x="2946260" y="197267"/>
                    <a:pt x="2956008" y="195658"/>
                  </a:cubicBezTo>
                  <a:cubicBezTo>
                    <a:pt x="2965755" y="194051"/>
                    <a:pt x="2975735" y="192318"/>
                    <a:pt x="2985949" y="190460"/>
                  </a:cubicBezTo>
                  <a:lnTo>
                    <a:pt x="2985949" y="148004"/>
                  </a:lnTo>
                  <a:close/>
                  <a:moveTo>
                    <a:pt x="2289444" y="145153"/>
                  </a:moveTo>
                  <a:lnTo>
                    <a:pt x="2466438" y="145153"/>
                  </a:lnTo>
                  <a:lnTo>
                    <a:pt x="2466438" y="223718"/>
                  </a:lnTo>
                  <a:lnTo>
                    <a:pt x="2452669" y="223718"/>
                  </a:lnTo>
                  <a:lnTo>
                    <a:pt x="2452669" y="157452"/>
                  </a:lnTo>
                  <a:lnTo>
                    <a:pt x="2302639" y="157452"/>
                  </a:lnTo>
                  <a:lnTo>
                    <a:pt x="2302639" y="225152"/>
                  </a:lnTo>
                  <a:lnTo>
                    <a:pt x="2289444" y="225152"/>
                  </a:lnTo>
                  <a:close/>
                  <a:moveTo>
                    <a:pt x="4109219" y="137659"/>
                  </a:moveTo>
                  <a:lnTo>
                    <a:pt x="4109219" y="200805"/>
                  </a:lnTo>
                  <a:lnTo>
                    <a:pt x="4190723" y="200805"/>
                  </a:lnTo>
                  <a:lnTo>
                    <a:pt x="4190723" y="137659"/>
                  </a:lnTo>
                  <a:close/>
                  <a:moveTo>
                    <a:pt x="5623663" y="134521"/>
                  </a:moveTo>
                  <a:lnTo>
                    <a:pt x="5802379" y="134521"/>
                  </a:lnTo>
                  <a:lnTo>
                    <a:pt x="5802379" y="213122"/>
                  </a:lnTo>
                  <a:lnTo>
                    <a:pt x="5788323" y="213122"/>
                  </a:lnTo>
                  <a:lnTo>
                    <a:pt x="5788323" y="147430"/>
                  </a:lnTo>
                  <a:lnTo>
                    <a:pt x="5637145" y="147430"/>
                  </a:lnTo>
                  <a:lnTo>
                    <a:pt x="5637145" y="214556"/>
                  </a:lnTo>
                  <a:lnTo>
                    <a:pt x="5623663" y="214556"/>
                  </a:lnTo>
                  <a:close/>
                  <a:moveTo>
                    <a:pt x="4096059" y="125359"/>
                  </a:moveTo>
                  <a:lnTo>
                    <a:pt x="4204170" y="125359"/>
                  </a:lnTo>
                  <a:lnTo>
                    <a:pt x="4204170" y="213104"/>
                  </a:lnTo>
                  <a:lnTo>
                    <a:pt x="4096059" y="213104"/>
                  </a:lnTo>
                  <a:close/>
                  <a:moveTo>
                    <a:pt x="374627" y="111554"/>
                  </a:moveTo>
                  <a:lnTo>
                    <a:pt x="374627" y="135686"/>
                  </a:lnTo>
                  <a:lnTo>
                    <a:pt x="517199" y="135686"/>
                  </a:lnTo>
                  <a:lnTo>
                    <a:pt x="517199" y="111554"/>
                  </a:lnTo>
                  <a:close/>
                  <a:moveTo>
                    <a:pt x="6284311" y="101801"/>
                  </a:moveTo>
                  <a:lnTo>
                    <a:pt x="6284311" y="157201"/>
                  </a:lnTo>
                  <a:lnTo>
                    <a:pt x="6371803" y="157201"/>
                  </a:lnTo>
                  <a:lnTo>
                    <a:pt x="6371803" y="101801"/>
                  </a:lnTo>
                  <a:close/>
                  <a:moveTo>
                    <a:pt x="5463235" y="97784"/>
                  </a:moveTo>
                  <a:cubicBezTo>
                    <a:pt x="5450405" y="97916"/>
                    <a:pt x="5439261" y="102820"/>
                    <a:pt x="5429803" y="112496"/>
                  </a:cubicBezTo>
                  <a:cubicBezTo>
                    <a:pt x="5420345" y="122172"/>
                    <a:pt x="5414653" y="135830"/>
                    <a:pt x="5412728" y="153472"/>
                  </a:cubicBezTo>
                  <a:lnTo>
                    <a:pt x="5506856" y="153472"/>
                  </a:lnTo>
                  <a:cubicBezTo>
                    <a:pt x="5506706" y="134951"/>
                    <a:pt x="5502772" y="121042"/>
                    <a:pt x="5495054" y="111742"/>
                  </a:cubicBezTo>
                  <a:cubicBezTo>
                    <a:pt x="5487335" y="102443"/>
                    <a:pt x="5476729" y="97791"/>
                    <a:pt x="5463235" y="97784"/>
                  </a:cubicBezTo>
                  <a:close/>
                  <a:moveTo>
                    <a:pt x="6031869" y="96655"/>
                  </a:moveTo>
                  <a:cubicBezTo>
                    <a:pt x="6040901" y="101131"/>
                    <a:pt x="6049877" y="106307"/>
                    <a:pt x="6058800" y="112182"/>
                  </a:cubicBezTo>
                  <a:cubicBezTo>
                    <a:pt x="6067722" y="118057"/>
                    <a:pt x="6074905" y="123591"/>
                    <a:pt x="6080351" y="128784"/>
                  </a:cubicBezTo>
                  <a:lnTo>
                    <a:pt x="6073465" y="139971"/>
                  </a:lnTo>
                  <a:cubicBezTo>
                    <a:pt x="6068015" y="134611"/>
                    <a:pt x="6060844" y="128837"/>
                    <a:pt x="6051950" y="122652"/>
                  </a:cubicBezTo>
                  <a:cubicBezTo>
                    <a:pt x="6043058" y="116467"/>
                    <a:pt x="6034165" y="111052"/>
                    <a:pt x="6025272" y="106409"/>
                  </a:cubicBezTo>
                  <a:close/>
                  <a:moveTo>
                    <a:pt x="76558" y="92047"/>
                  </a:moveTo>
                  <a:lnTo>
                    <a:pt x="76558" y="167241"/>
                  </a:lnTo>
                  <a:lnTo>
                    <a:pt x="157488" y="167241"/>
                  </a:lnTo>
                  <a:lnTo>
                    <a:pt x="157488" y="92047"/>
                  </a:lnTo>
                  <a:close/>
                  <a:moveTo>
                    <a:pt x="6270828" y="89215"/>
                  </a:moveTo>
                  <a:lnTo>
                    <a:pt x="6385287" y="89215"/>
                  </a:lnTo>
                  <a:lnTo>
                    <a:pt x="6385287" y="169787"/>
                  </a:lnTo>
                  <a:lnTo>
                    <a:pt x="6284311" y="169787"/>
                  </a:lnTo>
                  <a:lnTo>
                    <a:pt x="6284311" y="221451"/>
                  </a:lnTo>
                  <a:cubicBezTo>
                    <a:pt x="6283917" y="229205"/>
                    <a:pt x="6286211" y="234574"/>
                    <a:pt x="6291195" y="237557"/>
                  </a:cubicBezTo>
                  <a:cubicBezTo>
                    <a:pt x="6296179" y="240540"/>
                    <a:pt x="6306220" y="241963"/>
                    <a:pt x="6321316" y="241826"/>
                  </a:cubicBezTo>
                  <a:lnTo>
                    <a:pt x="6441512" y="241826"/>
                  </a:lnTo>
                  <a:cubicBezTo>
                    <a:pt x="6453721" y="242184"/>
                    <a:pt x="6461861" y="239673"/>
                    <a:pt x="6465931" y="234293"/>
                  </a:cubicBezTo>
                  <a:cubicBezTo>
                    <a:pt x="6470001" y="228912"/>
                    <a:pt x="6472475" y="218509"/>
                    <a:pt x="6473354" y="203084"/>
                  </a:cubicBezTo>
                  <a:cubicBezTo>
                    <a:pt x="6475416" y="204388"/>
                    <a:pt x="6477674" y="205511"/>
                    <a:pt x="6480131" y="206456"/>
                  </a:cubicBezTo>
                  <a:cubicBezTo>
                    <a:pt x="6482587" y="207400"/>
                    <a:pt x="6484918" y="208094"/>
                    <a:pt x="6487123" y="208536"/>
                  </a:cubicBezTo>
                  <a:cubicBezTo>
                    <a:pt x="6486048" y="220491"/>
                    <a:pt x="6484183" y="229860"/>
                    <a:pt x="6481524" y="236646"/>
                  </a:cubicBezTo>
                  <a:cubicBezTo>
                    <a:pt x="6478867" y="243431"/>
                    <a:pt x="6474408" y="248209"/>
                    <a:pt x="6468147" y="250977"/>
                  </a:cubicBezTo>
                  <a:cubicBezTo>
                    <a:pt x="6461888" y="253746"/>
                    <a:pt x="6452818" y="255082"/>
                    <a:pt x="6440939" y="254986"/>
                  </a:cubicBezTo>
                  <a:lnTo>
                    <a:pt x="6323325" y="254986"/>
                  </a:lnTo>
                  <a:cubicBezTo>
                    <a:pt x="6303566" y="255291"/>
                    <a:pt x="6289797" y="253107"/>
                    <a:pt x="6282015" y="248434"/>
                  </a:cubicBezTo>
                  <a:cubicBezTo>
                    <a:pt x="6274234" y="243761"/>
                    <a:pt x="6270505" y="234766"/>
                    <a:pt x="6270828" y="221451"/>
                  </a:cubicBezTo>
                  <a:close/>
                  <a:moveTo>
                    <a:pt x="2928003" y="87763"/>
                  </a:moveTo>
                  <a:lnTo>
                    <a:pt x="2928003" y="135381"/>
                  </a:lnTo>
                  <a:lnTo>
                    <a:pt x="2985949" y="135381"/>
                  </a:lnTo>
                  <a:lnTo>
                    <a:pt x="2985949" y="87763"/>
                  </a:lnTo>
                  <a:close/>
                  <a:moveTo>
                    <a:pt x="5130561" y="87494"/>
                  </a:moveTo>
                  <a:lnTo>
                    <a:pt x="5147163" y="87494"/>
                  </a:lnTo>
                  <a:lnTo>
                    <a:pt x="5147163" y="240356"/>
                  </a:lnTo>
                  <a:lnTo>
                    <a:pt x="5130561" y="240356"/>
                  </a:lnTo>
                  <a:close/>
                  <a:moveTo>
                    <a:pt x="2062821" y="86884"/>
                  </a:moveTo>
                  <a:cubicBezTo>
                    <a:pt x="2061984" y="97211"/>
                    <a:pt x="2060932" y="107198"/>
                    <a:pt x="2059665" y="116843"/>
                  </a:cubicBezTo>
                  <a:cubicBezTo>
                    <a:pt x="2058399" y="126489"/>
                    <a:pt x="2056773" y="135830"/>
                    <a:pt x="2054789" y="144866"/>
                  </a:cubicBezTo>
                  <a:lnTo>
                    <a:pt x="2146012" y="144866"/>
                  </a:lnTo>
                  <a:lnTo>
                    <a:pt x="2146012" y="86884"/>
                  </a:lnTo>
                  <a:close/>
                  <a:moveTo>
                    <a:pt x="1971312" y="86884"/>
                  </a:moveTo>
                  <a:lnTo>
                    <a:pt x="1971312" y="144866"/>
                  </a:lnTo>
                  <a:lnTo>
                    <a:pt x="2040732" y="144866"/>
                  </a:lnTo>
                  <a:cubicBezTo>
                    <a:pt x="2042705" y="135955"/>
                    <a:pt x="2044282" y="126651"/>
                    <a:pt x="2045466" y="116951"/>
                  </a:cubicBezTo>
                  <a:cubicBezTo>
                    <a:pt x="2046649" y="107251"/>
                    <a:pt x="2047653" y="97229"/>
                    <a:pt x="2048478" y="86884"/>
                  </a:cubicBezTo>
                  <a:close/>
                  <a:moveTo>
                    <a:pt x="5462948" y="83478"/>
                  </a:moveTo>
                  <a:cubicBezTo>
                    <a:pt x="5481607" y="83643"/>
                    <a:pt x="5496079" y="89903"/>
                    <a:pt x="5506369" y="102256"/>
                  </a:cubicBezTo>
                  <a:cubicBezTo>
                    <a:pt x="5516657" y="114609"/>
                    <a:pt x="5521875" y="132063"/>
                    <a:pt x="5522023" y="154617"/>
                  </a:cubicBezTo>
                  <a:cubicBezTo>
                    <a:pt x="5522023" y="158907"/>
                    <a:pt x="5521737" y="162913"/>
                    <a:pt x="5521165" y="166632"/>
                  </a:cubicBezTo>
                  <a:lnTo>
                    <a:pt x="5412728" y="166632"/>
                  </a:lnTo>
                  <a:cubicBezTo>
                    <a:pt x="5413374" y="185599"/>
                    <a:pt x="5418683" y="200836"/>
                    <a:pt x="5428655" y="212340"/>
                  </a:cubicBezTo>
                  <a:cubicBezTo>
                    <a:pt x="5438628" y="223846"/>
                    <a:pt x="5451971" y="229754"/>
                    <a:pt x="5468689" y="230064"/>
                  </a:cubicBezTo>
                  <a:cubicBezTo>
                    <a:pt x="5476825" y="230017"/>
                    <a:pt x="5484226" y="228821"/>
                    <a:pt x="5490892" y="226477"/>
                  </a:cubicBezTo>
                  <a:cubicBezTo>
                    <a:pt x="5497557" y="224133"/>
                    <a:pt x="5503737" y="220928"/>
                    <a:pt x="5509431" y="216862"/>
                  </a:cubicBezTo>
                  <a:lnTo>
                    <a:pt x="5515727" y="229203"/>
                  </a:lnTo>
                  <a:cubicBezTo>
                    <a:pt x="5509689" y="233205"/>
                    <a:pt x="5502785" y="236651"/>
                    <a:pt x="5495014" y="239543"/>
                  </a:cubicBezTo>
                  <a:cubicBezTo>
                    <a:pt x="5487245" y="242434"/>
                    <a:pt x="5477895" y="243948"/>
                    <a:pt x="5466966" y="244086"/>
                  </a:cubicBezTo>
                  <a:cubicBezTo>
                    <a:pt x="5453711" y="244027"/>
                    <a:pt x="5441739" y="240831"/>
                    <a:pt x="5431053" y="234497"/>
                  </a:cubicBezTo>
                  <a:cubicBezTo>
                    <a:pt x="5420365" y="228163"/>
                    <a:pt x="5411861" y="219040"/>
                    <a:pt x="5405543" y="207126"/>
                  </a:cubicBezTo>
                  <a:cubicBezTo>
                    <a:pt x="5399223" y="195211"/>
                    <a:pt x="5395989" y="180855"/>
                    <a:pt x="5395839" y="164057"/>
                  </a:cubicBezTo>
                  <a:cubicBezTo>
                    <a:pt x="5396025" y="147440"/>
                    <a:pt x="5399252" y="133124"/>
                    <a:pt x="5405521" y="121112"/>
                  </a:cubicBezTo>
                  <a:cubicBezTo>
                    <a:pt x="5411791" y="109098"/>
                    <a:pt x="5419989" y="99841"/>
                    <a:pt x="5430118" y="93341"/>
                  </a:cubicBezTo>
                  <a:cubicBezTo>
                    <a:pt x="5440245" y="86841"/>
                    <a:pt x="5451189" y="83553"/>
                    <a:pt x="5462948" y="83478"/>
                  </a:cubicBezTo>
                  <a:close/>
                  <a:moveTo>
                    <a:pt x="5296333" y="83478"/>
                  </a:moveTo>
                  <a:cubicBezTo>
                    <a:pt x="5306445" y="83662"/>
                    <a:pt x="5315123" y="85582"/>
                    <a:pt x="5322366" y="89237"/>
                  </a:cubicBezTo>
                  <a:cubicBezTo>
                    <a:pt x="5329609" y="92893"/>
                    <a:pt x="5335849" y="97177"/>
                    <a:pt x="5341085" y="102088"/>
                  </a:cubicBezTo>
                  <a:lnTo>
                    <a:pt x="5331617" y="113566"/>
                  </a:lnTo>
                  <a:cubicBezTo>
                    <a:pt x="5326913" y="109029"/>
                    <a:pt x="5321691" y="105334"/>
                    <a:pt x="5315947" y="102483"/>
                  </a:cubicBezTo>
                  <a:cubicBezTo>
                    <a:pt x="5310203" y="99632"/>
                    <a:pt x="5303762" y="98162"/>
                    <a:pt x="5296620" y="98071"/>
                  </a:cubicBezTo>
                  <a:cubicBezTo>
                    <a:pt x="5281081" y="98383"/>
                    <a:pt x="5268340" y="104504"/>
                    <a:pt x="5258395" y="116436"/>
                  </a:cubicBezTo>
                  <a:cubicBezTo>
                    <a:pt x="5248451" y="128368"/>
                    <a:pt x="5243311" y="144245"/>
                    <a:pt x="5242977" y="164068"/>
                  </a:cubicBezTo>
                  <a:cubicBezTo>
                    <a:pt x="5243191" y="183879"/>
                    <a:pt x="5248069" y="199708"/>
                    <a:pt x="5257606" y="211556"/>
                  </a:cubicBezTo>
                  <a:cubicBezTo>
                    <a:pt x="5267145" y="223406"/>
                    <a:pt x="5280053" y="229479"/>
                    <a:pt x="5296333" y="229778"/>
                  </a:cubicBezTo>
                  <a:cubicBezTo>
                    <a:pt x="5304251" y="229646"/>
                    <a:pt x="5311579" y="227972"/>
                    <a:pt x="5318315" y="224756"/>
                  </a:cubicBezTo>
                  <a:cubicBezTo>
                    <a:pt x="5325049" y="221540"/>
                    <a:pt x="5331015" y="217570"/>
                    <a:pt x="5336207" y="212848"/>
                  </a:cubicBezTo>
                  <a:lnTo>
                    <a:pt x="5344239" y="224326"/>
                  </a:lnTo>
                  <a:cubicBezTo>
                    <a:pt x="5337636" y="230163"/>
                    <a:pt x="5330261" y="234890"/>
                    <a:pt x="5322115" y="238504"/>
                  </a:cubicBezTo>
                  <a:cubicBezTo>
                    <a:pt x="5313970" y="242118"/>
                    <a:pt x="5305089" y="243978"/>
                    <a:pt x="5295473" y="244086"/>
                  </a:cubicBezTo>
                  <a:cubicBezTo>
                    <a:pt x="5275113" y="243926"/>
                    <a:pt x="5258468" y="236937"/>
                    <a:pt x="5245541" y="223122"/>
                  </a:cubicBezTo>
                  <a:cubicBezTo>
                    <a:pt x="5232612" y="209307"/>
                    <a:pt x="5225936" y="189622"/>
                    <a:pt x="5225513" y="164068"/>
                  </a:cubicBezTo>
                  <a:cubicBezTo>
                    <a:pt x="5225687" y="146993"/>
                    <a:pt x="5229003" y="132462"/>
                    <a:pt x="5235459" y="120473"/>
                  </a:cubicBezTo>
                  <a:cubicBezTo>
                    <a:pt x="5241917" y="108485"/>
                    <a:pt x="5250478" y="99334"/>
                    <a:pt x="5261143" y="93021"/>
                  </a:cubicBezTo>
                  <a:cubicBezTo>
                    <a:pt x="5271808" y="86708"/>
                    <a:pt x="5283539" y="83527"/>
                    <a:pt x="5296333" y="83478"/>
                  </a:cubicBezTo>
                  <a:close/>
                  <a:moveTo>
                    <a:pt x="63397" y="79175"/>
                  </a:moveTo>
                  <a:lnTo>
                    <a:pt x="170936" y="79175"/>
                  </a:lnTo>
                  <a:lnTo>
                    <a:pt x="170936" y="179827"/>
                  </a:lnTo>
                  <a:lnTo>
                    <a:pt x="63397" y="179827"/>
                  </a:lnTo>
                  <a:close/>
                  <a:moveTo>
                    <a:pt x="374627" y="77418"/>
                  </a:moveTo>
                  <a:lnTo>
                    <a:pt x="374627" y="100689"/>
                  </a:lnTo>
                  <a:lnTo>
                    <a:pt x="517199" y="100689"/>
                  </a:lnTo>
                  <a:lnTo>
                    <a:pt x="517199" y="77418"/>
                  </a:lnTo>
                  <a:close/>
                  <a:moveTo>
                    <a:pt x="5665832" y="76861"/>
                  </a:moveTo>
                  <a:lnTo>
                    <a:pt x="5667553" y="89197"/>
                  </a:lnTo>
                  <a:cubicBezTo>
                    <a:pt x="5653317" y="93846"/>
                    <a:pt x="5639261" y="98388"/>
                    <a:pt x="5625384" y="102823"/>
                  </a:cubicBezTo>
                  <a:cubicBezTo>
                    <a:pt x="5611507" y="107257"/>
                    <a:pt x="5598885" y="111226"/>
                    <a:pt x="5587519" y="114728"/>
                  </a:cubicBezTo>
                  <a:lnTo>
                    <a:pt x="5583501" y="101819"/>
                  </a:lnTo>
                  <a:cubicBezTo>
                    <a:pt x="5594015" y="98735"/>
                    <a:pt x="5606409" y="95006"/>
                    <a:pt x="5620687" y="90631"/>
                  </a:cubicBezTo>
                  <a:cubicBezTo>
                    <a:pt x="5634964" y="86256"/>
                    <a:pt x="5650012" y="81667"/>
                    <a:pt x="5665832" y="76861"/>
                  </a:cubicBezTo>
                  <a:close/>
                  <a:moveTo>
                    <a:pt x="2766785" y="73993"/>
                  </a:moveTo>
                  <a:cubicBezTo>
                    <a:pt x="2775367" y="78929"/>
                    <a:pt x="2783734" y="84691"/>
                    <a:pt x="2791886" y="91276"/>
                  </a:cubicBezTo>
                  <a:cubicBezTo>
                    <a:pt x="2800037" y="97862"/>
                    <a:pt x="2806396" y="104054"/>
                    <a:pt x="2810962" y="109851"/>
                  </a:cubicBezTo>
                  <a:lnTo>
                    <a:pt x="2801496" y="118457"/>
                  </a:lnTo>
                  <a:cubicBezTo>
                    <a:pt x="2796673" y="112666"/>
                    <a:pt x="2790254" y="106390"/>
                    <a:pt x="2782240" y="99632"/>
                  </a:cubicBezTo>
                  <a:cubicBezTo>
                    <a:pt x="2774226" y="92872"/>
                    <a:pt x="2766014" y="86812"/>
                    <a:pt x="2757606" y="81451"/>
                  </a:cubicBezTo>
                  <a:close/>
                  <a:moveTo>
                    <a:pt x="2732074" y="69977"/>
                  </a:moveTo>
                  <a:lnTo>
                    <a:pt x="2745270" y="69977"/>
                  </a:lnTo>
                  <a:lnTo>
                    <a:pt x="2745270" y="110998"/>
                  </a:lnTo>
                  <a:cubicBezTo>
                    <a:pt x="2745277" y="113568"/>
                    <a:pt x="2745264" y="116102"/>
                    <a:pt x="2745234" y="118601"/>
                  </a:cubicBezTo>
                  <a:cubicBezTo>
                    <a:pt x="2745204" y="121098"/>
                    <a:pt x="2745120" y="123632"/>
                    <a:pt x="2744983" y="126202"/>
                  </a:cubicBezTo>
                  <a:lnTo>
                    <a:pt x="2825305" y="126202"/>
                  </a:lnTo>
                  <a:lnTo>
                    <a:pt x="2825305" y="139111"/>
                  </a:lnTo>
                  <a:lnTo>
                    <a:pt x="2746991" y="139111"/>
                  </a:lnTo>
                  <a:cubicBezTo>
                    <a:pt x="2753548" y="165425"/>
                    <a:pt x="2763456" y="188171"/>
                    <a:pt x="2776718" y="207349"/>
                  </a:cubicBezTo>
                  <a:cubicBezTo>
                    <a:pt x="2789980" y="226526"/>
                    <a:pt x="2806844" y="240882"/>
                    <a:pt x="2827313" y="250414"/>
                  </a:cubicBezTo>
                  <a:cubicBezTo>
                    <a:pt x="2825538" y="251764"/>
                    <a:pt x="2823781" y="253438"/>
                    <a:pt x="2822042" y="255434"/>
                  </a:cubicBezTo>
                  <a:cubicBezTo>
                    <a:pt x="2820303" y="257430"/>
                    <a:pt x="2818904" y="259391"/>
                    <a:pt x="2817847" y="261315"/>
                  </a:cubicBezTo>
                  <a:cubicBezTo>
                    <a:pt x="2799230" y="251873"/>
                    <a:pt x="2783537" y="238557"/>
                    <a:pt x="2770765" y="221369"/>
                  </a:cubicBezTo>
                  <a:cubicBezTo>
                    <a:pt x="2757994" y="204182"/>
                    <a:pt x="2747966" y="183838"/>
                    <a:pt x="2740680" y="160339"/>
                  </a:cubicBezTo>
                  <a:cubicBezTo>
                    <a:pt x="2737172" y="178029"/>
                    <a:pt x="2729558" y="195647"/>
                    <a:pt x="2717838" y="213193"/>
                  </a:cubicBezTo>
                  <a:cubicBezTo>
                    <a:pt x="2706119" y="230740"/>
                    <a:pt x="2688107" y="247067"/>
                    <a:pt x="2663801" y="262175"/>
                  </a:cubicBezTo>
                  <a:cubicBezTo>
                    <a:pt x="2662600" y="260675"/>
                    <a:pt x="2661057" y="259086"/>
                    <a:pt x="2659175" y="257407"/>
                  </a:cubicBezTo>
                  <a:cubicBezTo>
                    <a:pt x="2657293" y="255727"/>
                    <a:pt x="2655392" y="254353"/>
                    <a:pt x="2653474" y="253283"/>
                  </a:cubicBezTo>
                  <a:cubicBezTo>
                    <a:pt x="2672042" y="242003"/>
                    <a:pt x="2686700" y="229948"/>
                    <a:pt x="2697449" y="217117"/>
                  </a:cubicBezTo>
                  <a:cubicBezTo>
                    <a:pt x="2708197" y="204286"/>
                    <a:pt x="2716077" y="191231"/>
                    <a:pt x="2721089" y="177954"/>
                  </a:cubicBezTo>
                  <a:cubicBezTo>
                    <a:pt x="2726100" y="164678"/>
                    <a:pt x="2729284" y="151729"/>
                    <a:pt x="2730640" y="139111"/>
                  </a:cubicBezTo>
                  <a:lnTo>
                    <a:pt x="2660072" y="139111"/>
                  </a:lnTo>
                  <a:lnTo>
                    <a:pt x="2660072" y="126202"/>
                  </a:lnTo>
                  <a:lnTo>
                    <a:pt x="2731788" y="126202"/>
                  </a:lnTo>
                  <a:cubicBezTo>
                    <a:pt x="2731925" y="123489"/>
                    <a:pt x="2732008" y="120883"/>
                    <a:pt x="2732038" y="118385"/>
                  </a:cubicBezTo>
                  <a:cubicBezTo>
                    <a:pt x="2732069" y="115887"/>
                    <a:pt x="2732080" y="113424"/>
                    <a:pt x="2732074" y="110998"/>
                  </a:cubicBezTo>
                  <a:close/>
                  <a:moveTo>
                    <a:pt x="2350832" y="69385"/>
                  </a:moveTo>
                  <a:cubicBezTo>
                    <a:pt x="2350432" y="74107"/>
                    <a:pt x="2349798" y="78666"/>
                    <a:pt x="2348932" y="83065"/>
                  </a:cubicBezTo>
                  <a:cubicBezTo>
                    <a:pt x="2348065" y="87463"/>
                    <a:pt x="2346786" y="91809"/>
                    <a:pt x="2345095" y="96099"/>
                  </a:cubicBezTo>
                  <a:lnTo>
                    <a:pt x="2405336" y="96099"/>
                  </a:lnTo>
                  <a:lnTo>
                    <a:pt x="2405336" y="69385"/>
                  </a:lnTo>
                  <a:close/>
                  <a:moveTo>
                    <a:pt x="2289730" y="69385"/>
                  </a:moveTo>
                  <a:cubicBezTo>
                    <a:pt x="2289013" y="73999"/>
                    <a:pt x="2288295" y="78559"/>
                    <a:pt x="2287578" y="83065"/>
                  </a:cubicBezTo>
                  <a:cubicBezTo>
                    <a:pt x="2286862" y="87572"/>
                    <a:pt x="2286144" y="91916"/>
                    <a:pt x="2285428" y="96099"/>
                  </a:cubicBezTo>
                  <a:lnTo>
                    <a:pt x="2330465" y="96099"/>
                  </a:lnTo>
                  <a:cubicBezTo>
                    <a:pt x="2332593" y="91809"/>
                    <a:pt x="2334218" y="87463"/>
                    <a:pt x="2335342" y="83065"/>
                  </a:cubicBezTo>
                  <a:cubicBezTo>
                    <a:pt x="2336465" y="78666"/>
                    <a:pt x="2337230" y="74107"/>
                    <a:pt x="2337636" y="69385"/>
                  </a:cubicBezTo>
                  <a:close/>
                  <a:moveTo>
                    <a:pt x="2595241" y="68829"/>
                  </a:moveTo>
                  <a:cubicBezTo>
                    <a:pt x="2601976" y="73431"/>
                    <a:pt x="2607940" y="78140"/>
                    <a:pt x="2613133" y="82957"/>
                  </a:cubicBezTo>
                  <a:cubicBezTo>
                    <a:pt x="2618326" y="87774"/>
                    <a:pt x="2622785" y="92627"/>
                    <a:pt x="2626509" y="97516"/>
                  </a:cubicBezTo>
                  <a:cubicBezTo>
                    <a:pt x="2631971" y="93643"/>
                    <a:pt x="2636967" y="89699"/>
                    <a:pt x="2641497" y="85683"/>
                  </a:cubicBezTo>
                  <a:cubicBezTo>
                    <a:pt x="2646027" y="81667"/>
                    <a:pt x="2650020" y="77578"/>
                    <a:pt x="2653474" y="73420"/>
                  </a:cubicBezTo>
                  <a:lnTo>
                    <a:pt x="2664661" y="80017"/>
                  </a:lnTo>
                  <a:cubicBezTo>
                    <a:pt x="2660472" y="84750"/>
                    <a:pt x="2655727" y="89412"/>
                    <a:pt x="2650426" y="94002"/>
                  </a:cubicBezTo>
                  <a:cubicBezTo>
                    <a:pt x="2645125" y="98592"/>
                    <a:pt x="2639448" y="103109"/>
                    <a:pt x="2633393" y="107556"/>
                  </a:cubicBezTo>
                  <a:cubicBezTo>
                    <a:pt x="2640361" y="119323"/>
                    <a:pt x="2644927" y="131360"/>
                    <a:pt x="2647091" y="143664"/>
                  </a:cubicBezTo>
                  <a:cubicBezTo>
                    <a:pt x="2649254" y="155970"/>
                    <a:pt x="2650234" y="168508"/>
                    <a:pt x="2650032" y="181280"/>
                  </a:cubicBezTo>
                  <a:cubicBezTo>
                    <a:pt x="2650133" y="197972"/>
                    <a:pt x="2649213" y="212279"/>
                    <a:pt x="2647271" y="224202"/>
                  </a:cubicBezTo>
                  <a:cubicBezTo>
                    <a:pt x="2645328" y="236124"/>
                    <a:pt x="2641754" y="245340"/>
                    <a:pt x="2636549" y="251848"/>
                  </a:cubicBezTo>
                  <a:cubicBezTo>
                    <a:pt x="2634972" y="253725"/>
                    <a:pt x="2633035" y="255279"/>
                    <a:pt x="2630740" y="256510"/>
                  </a:cubicBezTo>
                  <a:cubicBezTo>
                    <a:pt x="2628445" y="257741"/>
                    <a:pt x="2625791" y="258577"/>
                    <a:pt x="2622780" y="259020"/>
                  </a:cubicBezTo>
                  <a:cubicBezTo>
                    <a:pt x="2618447" y="259719"/>
                    <a:pt x="2613773" y="260113"/>
                    <a:pt x="2608758" y="260204"/>
                  </a:cubicBezTo>
                  <a:cubicBezTo>
                    <a:pt x="2603745" y="260293"/>
                    <a:pt x="2598570" y="260185"/>
                    <a:pt x="2593232" y="259881"/>
                  </a:cubicBezTo>
                  <a:cubicBezTo>
                    <a:pt x="2593071" y="257819"/>
                    <a:pt x="2592533" y="255632"/>
                    <a:pt x="2591619" y="253318"/>
                  </a:cubicBezTo>
                  <a:cubicBezTo>
                    <a:pt x="2590704" y="251006"/>
                    <a:pt x="2589521" y="248890"/>
                    <a:pt x="2588068" y="246972"/>
                  </a:cubicBezTo>
                  <a:cubicBezTo>
                    <a:pt x="2594583" y="247402"/>
                    <a:pt x="2600416" y="247617"/>
                    <a:pt x="2605568" y="247617"/>
                  </a:cubicBezTo>
                  <a:cubicBezTo>
                    <a:pt x="2610719" y="247617"/>
                    <a:pt x="2614831" y="247402"/>
                    <a:pt x="2617903" y="246972"/>
                  </a:cubicBezTo>
                  <a:cubicBezTo>
                    <a:pt x="2620024" y="246835"/>
                    <a:pt x="2621805" y="246392"/>
                    <a:pt x="2623246" y="245645"/>
                  </a:cubicBezTo>
                  <a:cubicBezTo>
                    <a:pt x="2624686" y="244898"/>
                    <a:pt x="2625965" y="243810"/>
                    <a:pt x="2627083" y="242382"/>
                  </a:cubicBezTo>
                  <a:cubicBezTo>
                    <a:pt x="2630764" y="237822"/>
                    <a:pt x="2633370" y="230232"/>
                    <a:pt x="2634899" y="219612"/>
                  </a:cubicBezTo>
                  <a:cubicBezTo>
                    <a:pt x="2636429" y="208992"/>
                    <a:pt x="2637170" y="196024"/>
                    <a:pt x="2637123" y="180706"/>
                  </a:cubicBezTo>
                  <a:cubicBezTo>
                    <a:pt x="2637074" y="175017"/>
                    <a:pt x="2636884" y="169184"/>
                    <a:pt x="2636549" y="163207"/>
                  </a:cubicBezTo>
                  <a:cubicBezTo>
                    <a:pt x="2628445" y="172566"/>
                    <a:pt x="2619194" y="181459"/>
                    <a:pt x="2608794" y="189885"/>
                  </a:cubicBezTo>
                  <a:cubicBezTo>
                    <a:pt x="2598396" y="198313"/>
                    <a:pt x="2588141" y="205197"/>
                    <a:pt x="2578028" y="210540"/>
                  </a:cubicBezTo>
                  <a:cubicBezTo>
                    <a:pt x="2577114" y="208885"/>
                    <a:pt x="2575859" y="207031"/>
                    <a:pt x="2574263" y="204982"/>
                  </a:cubicBezTo>
                  <a:cubicBezTo>
                    <a:pt x="2572668" y="202932"/>
                    <a:pt x="2571054" y="201151"/>
                    <a:pt x="2569423" y="199640"/>
                  </a:cubicBezTo>
                  <a:cubicBezTo>
                    <a:pt x="2581405" y="194488"/>
                    <a:pt x="2593370" y="187149"/>
                    <a:pt x="2605317" y="177622"/>
                  </a:cubicBezTo>
                  <a:cubicBezTo>
                    <a:pt x="2617263" y="168096"/>
                    <a:pt x="2627005" y="158032"/>
                    <a:pt x="2634540" y="147430"/>
                  </a:cubicBezTo>
                  <a:cubicBezTo>
                    <a:pt x="2633548" y="141848"/>
                    <a:pt x="2632091" y="136373"/>
                    <a:pt x="2630166" y="131007"/>
                  </a:cubicBezTo>
                  <a:cubicBezTo>
                    <a:pt x="2628242" y="125640"/>
                    <a:pt x="2625779" y="120310"/>
                    <a:pt x="2622780" y="115015"/>
                  </a:cubicBezTo>
                  <a:cubicBezTo>
                    <a:pt x="2615739" y="119479"/>
                    <a:pt x="2608519" y="123746"/>
                    <a:pt x="2601121" y="127815"/>
                  </a:cubicBezTo>
                  <a:cubicBezTo>
                    <a:pt x="2593723" y="131886"/>
                    <a:pt x="2586216" y="135650"/>
                    <a:pt x="2578602" y="139111"/>
                  </a:cubicBezTo>
                  <a:cubicBezTo>
                    <a:pt x="2577544" y="137766"/>
                    <a:pt x="2576217" y="136296"/>
                    <a:pt x="2574622" y="134700"/>
                  </a:cubicBezTo>
                  <a:cubicBezTo>
                    <a:pt x="2573027" y="133105"/>
                    <a:pt x="2571485" y="131706"/>
                    <a:pt x="2569996" y="130505"/>
                  </a:cubicBezTo>
                  <a:cubicBezTo>
                    <a:pt x="2577927" y="126907"/>
                    <a:pt x="2585804" y="122986"/>
                    <a:pt x="2593627" y="118744"/>
                  </a:cubicBezTo>
                  <a:cubicBezTo>
                    <a:pt x="2601449" y="114500"/>
                    <a:pt x="2608968" y="110006"/>
                    <a:pt x="2616181" y="105261"/>
                  </a:cubicBezTo>
                  <a:cubicBezTo>
                    <a:pt x="2612476" y="100235"/>
                    <a:pt x="2608125" y="95299"/>
                    <a:pt x="2603129" y="90452"/>
                  </a:cubicBezTo>
                  <a:cubicBezTo>
                    <a:pt x="2598133" y="85605"/>
                    <a:pt x="2592348" y="80884"/>
                    <a:pt x="2585774" y="76288"/>
                  </a:cubicBezTo>
                  <a:close/>
                  <a:moveTo>
                    <a:pt x="361144" y="66266"/>
                  </a:moveTo>
                  <a:lnTo>
                    <a:pt x="531255" y="66266"/>
                  </a:lnTo>
                  <a:lnTo>
                    <a:pt x="531255" y="146838"/>
                  </a:lnTo>
                  <a:lnTo>
                    <a:pt x="408763" y="146838"/>
                  </a:lnTo>
                  <a:cubicBezTo>
                    <a:pt x="406451" y="150598"/>
                    <a:pt x="403905" y="154357"/>
                    <a:pt x="401126" y="158116"/>
                  </a:cubicBezTo>
                  <a:cubicBezTo>
                    <a:pt x="398347" y="161875"/>
                    <a:pt x="395442" y="165491"/>
                    <a:pt x="392413" y="168963"/>
                  </a:cubicBezTo>
                  <a:lnTo>
                    <a:pt x="515190" y="168963"/>
                  </a:lnTo>
                  <a:lnTo>
                    <a:pt x="518059" y="168101"/>
                  </a:lnTo>
                  <a:lnTo>
                    <a:pt x="526665" y="174397"/>
                  </a:lnTo>
                  <a:cubicBezTo>
                    <a:pt x="518704" y="185117"/>
                    <a:pt x="508951" y="194711"/>
                    <a:pt x="497404" y="203179"/>
                  </a:cubicBezTo>
                  <a:cubicBezTo>
                    <a:pt x="485858" y="211649"/>
                    <a:pt x="472949" y="219168"/>
                    <a:pt x="458678" y="225738"/>
                  </a:cubicBezTo>
                  <a:cubicBezTo>
                    <a:pt x="475263" y="231322"/>
                    <a:pt x="493012" y="235865"/>
                    <a:pt x="511927" y="239368"/>
                  </a:cubicBezTo>
                  <a:cubicBezTo>
                    <a:pt x="530842" y="242871"/>
                    <a:pt x="550385" y="245405"/>
                    <a:pt x="570555" y="246972"/>
                  </a:cubicBezTo>
                  <a:cubicBezTo>
                    <a:pt x="568965" y="248771"/>
                    <a:pt x="567484" y="250838"/>
                    <a:pt x="566109" y="253175"/>
                  </a:cubicBezTo>
                  <a:cubicBezTo>
                    <a:pt x="564733" y="255512"/>
                    <a:pt x="563539" y="257651"/>
                    <a:pt x="562523" y="259594"/>
                  </a:cubicBezTo>
                  <a:cubicBezTo>
                    <a:pt x="540751" y="257610"/>
                    <a:pt x="519679" y="254406"/>
                    <a:pt x="499305" y="249984"/>
                  </a:cubicBezTo>
                  <a:cubicBezTo>
                    <a:pt x="478932" y="245560"/>
                    <a:pt x="459939" y="239774"/>
                    <a:pt x="442327" y="232624"/>
                  </a:cubicBezTo>
                  <a:cubicBezTo>
                    <a:pt x="422330" y="240324"/>
                    <a:pt x="401365" y="246517"/>
                    <a:pt x="379431" y="251203"/>
                  </a:cubicBezTo>
                  <a:cubicBezTo>
                    <a:pt x="357499" y="255889"/>
                    <a:pt x="335816" y="259355"/>
                    <a:pt x="314385" y="261601"/>
                  </a:cubicBezTo>
                  <a:cubicBezTo>
                    <a:pt x="313913" y="259522"/>
                    <a:pt x="313137" y="257298"/>
                    <a:pt x="312055" y="254932"/>
                  </a:cubicBezTo>
                  <a:cubicBezTo>
                    <a:pt x="310973" y="252565"/>
                    <a:pt x="309838" y="250485"/>
                    <a:pt x="308648" y="248693"/>
                  </a:cubicBezTo>
                  <a:cubicBezTo>
                    <a:pt x="328329" y="247007"/>
                    <a:pt x="348206" y="244281"/>
                    <a:pt x="368280" y="240516"/>
                  </a:cubicBezTo>
                  <a:cubicBezTo>
                    <a:pt x="388355" y="236749"/>
                    <a:pt x="407586" y="231728"/>
                    <a:pt x="425975" y="225451"/>
                  </a:cubicBezTo>
                  <a:cubicBezTo>
                    <a:pt x="415607" y="220430"/>
                    <a:pt x="406009" y="214834"/>
                    <a:pt x="397182" y="208665"/>
                  </a:cubicBezTo>
                  <a:cubicBezTo>
                    <a:pt x="388355" y="202496"/>
                    <a:pt x="380550" y="195753"/>
                    <a:pt x="373767" y="188435"/>
                  </a:cubicBezTo>
                  <a:cubicBezTo>
                    <a:pt x="367718" y="193899"/>
                    <a:pt x="361527" y="199040"/>
                    <a:pt x="355192" y="203859"/>
                  </a:cubicBezTo>
                  <a:cubicBezTo>
                    <a:pt x="348857" y="208677"/>
                    <a:pt x="342522" y="213101"/>
                    <a:pt x="336187" y="217130"/>
                  </a:cubicBezTo>
                  <a:cubicBezTo>
                    <a:pt x="335094" y="215874"/>
                    <a:pt x="333551" y="214296"/>
                    <a:pt x="331561" y="212395"/>
                  </a:cubicBezTo>
                  <a:cubicBezTo>
                    <a:pt x="329571" y="210494"/>
                    <a:pt x="327671" y="208916"/>
                    <a:pt x="325860" y="207660"/>
                  </a:cubicBezTo>
                  <a:cubicBezTo>
                    <a:pt x="338972" y="200249"/>
                    <a:pt x="351474" y="191335"/>
                    <a:pt x="363368" y="180916"/>
                  </a:cubicBezTo>
                  <a:cubicBezTo>
                    <a:pt x="375260" y="170498"/>
                    <a:pt x="385325" y="159138"/>
                    <a:pt x="393560" y="146838"/>
                  </a:cubicBezTo>
                  <a:lnTo>
                    <a:pt x="361144" y="146838"/>
                  </a:lnTo>
                  <a:close/>
                  <a:moveTo>
                    <a:pt x="3299509" y="54755"/>
                  </a:moveTo>
                  <a:cubicBezTo>
                    <a:pt x="3297059" y="59514"/>
                    <a:pt x="3294429" y="64344"/>
                    <a:pt x="3291621" y="69246"/>
                  </a:cubicBezTo>
                  <a:cubicBezTo>
                    <a:pt x="3288811" y="74148"/>
                    <a:pt x="3285895" y="78979"/>
                    <a:pt x="3282871" y="83737"/>
                  </a:cubicBezTo>
                  <a:lnTo>
                    <a:pt x="3226072" y="166668"/>
                  </a:lnTo>
                  <a:lnTo>
                    <a:pt x="3299222" y="166668"/>
                  </a:lnTo>
                  <a:lnTo>
                    <a:pt x="3299222" y="89477"/>
                  </a:lnTo>
                  <a:cubicBezTo>
                    <a:pt x="3299240" y="84497"/>
                    <a:pt x="3299419" y="78745"/>
                    <a:pt x="3299759" y="72223"/>
                  </a:cubicBezTo>
                  <a:cubicBezTo>
                    <a:pt x="3300099" y="65701"/>
                    <a:pt x="3300492" y="59878"/>
                    <a:pt x="3300940" y="54755"/>
                  </a:cubicBezTo>
                  <a:close/>
                  <a:moveTo>
                    <a:pt x="3052502" y="48462"/>
                  </a:moveTo>
                  <a:cubicBezTo>
                    <a:pt x="3056039" y="71746"/>
                    <a:pt x="3060581" y="93667"/>
                    <a:pt x="3066128" y="114225"/>
                  </a:cubicBezTo>
                  <a:cubicBezTo>
                    <a:pt x="3071674" y="134784"/>
                    <a:pt x="3078510" y="153693"/>
                    <a:pt x="3086638" y="170953"/>
                  </a:cubicBezTo>
                  <a:cubicBezTo>
                    <a:pt x="3095865" y="154159"/>
                    <a:pt x="3103946" y="135537"/>
                    <a:pt x="3110878" y="115086"/>
                  </a:cubicBezTo>
                  <a:cubicBezTo>
                    <a:pt x="3117810" y="94635"/>
                    <a:pt x="3123308" y="72427"/>
                    <a:pt x="3127372" y="48462"/>
                  </a:cubicBezTo>
                  <a:close/>
                  <a:moveTo>
                    <a:pt x="4712654" y="42994"/>
                  </a:moveTo>
                  <a:cubicBezTo>
                    <a:pt x="4691720" y="43280"/>
                    <a:pt x="4675125" y="51529"/>
                    <a:pt x="4662871" y="67740"/>
                  </a:cubicBezTo>
                  <a:cubicBezTo>
                    <a:pt x="4650616" y="83951"/>
                    <a:pt x="4644351" y="106402"/>
                    <a:pt x="4644077" y="135094"/>
                  </a:cubicBezTo>
                  <a:cubicBezTo>
                    <a:pt x="4644351" y="163846"/>
                    <a:pt x="4650616" y="186537"/>
                    <a:pt x="4662871" y="203166"/>
                  </a:cubicBezTo>
                  <a:cubicBezTo>
                    <a:pt x="4675125" y="219795"/>
                    <a:pt x="4691720" y="228284"/>
                    <a:pt x="4712654" y="228630"/>
                  </a:cubicBezTo>
                  <a:cubicBezTo>
                    <a:pt x="4733739" y="228284"/>
                    <a:pt x="4750465" y="219795"/>
                    <a:pt x="4762833" y="203166"/>
                  </a:cubicBezTo>
                  <a:cubicBezTo>
                    <a:pt x="4775201" y="186537"/>
                    <a:pt x="4781525" y="163846"/>
                    <a:pt x="4781807" y="135094"/>
                  </a:cubicBezTo>
                  <a:cubicBezTo>
                    <a:pt x="4781525" y="106402"/>
                    <a:pt x="4775201" y="83951"/>
                    <a:pt x="4762833" y="67740"/>
                  </a:cubicBezTo>
                  <a:cubicBezTo>
                    <a:pt x="4750465" y="51529"/>
                    <a:pt x="4733739" y="43280"/>
                    <a:pt x="4712654" y="42994"/>
                  </a:cubicBezTo>
                  <a:close/>
                  <a:moveTo>
                    <a:pt x="3584560" y="41272"/>
                  </a:moveTo>
                  <a:cubicBezTo>
                    <a:pt x="3572991" y="41583"/>
                    <a:pt x="3563557" y="46629"/>
                    <a:pt x="3556256" y="56410"/>
                  </a:cubicBezTo>
                  <a:cubicBezTo>
                    <a:pt x="3548957" y="66190"/>
                    <a:pt x="3545190" y="78841"/>
                    <a:pt x="3544957" y="94360"/>
                  </a:cubicBezTo>
                  <a:cubicBezTo>
                    <a:pt x="3544891" y="109719"/>
                    <a:pt x="3548251" y="122190"/>
                    <a:pt x="3555037" y="131773"/>
                  </a:cubicBezTo>
                  <a:cubicBezTo>
                    <a:pt x="3561822" y="141356"/>
                    <a:pt x="3572429" y="146294"/>
                    <a:pt x="3586855" y="146588"/>
                  </a:cubicBezTo>
                  <a:cubicBezTo>
                    <a:pt x="3594682" y="146671"/>
                    <a:pt x="3602777" y="144280"/>
                    <a:pt x="3611141" y="139413"/>
                  </a:cubicBezTo>
                  <a:cubicBezTo>
                    <a:pt x="3619506" y="134547"/>
                    <a:pt x="3627672" y="126703"/>
                    <a:pt x="3635642" y="115882"/>
                  </a:cubicBezTo>
                  <a:cubicBezTo>
                    <a:pt x="3634805" y="92812"/>
                    <a:pt x="3630165" y="74674"/>
                    <a:pt x="3621723" y="61468"/>
                  </a:cubicBezTo>
                  <a:cubicBezTo>
                    <a:pt x="3613282" y="48262"/>
                    <a:pt x="3600893" y="41529"/>
                    <a:pt x="3584560" y="41272"/>
                  </a:cubicBezTo>
                  <a:close/>
                  <a:moveTo>
                    <a:pt x="2003440" y="37543"/>
                  </a:moveTo>
                  <a:cubicBezTo>
                    <a:pt x="1998569" y="43729"/>
                    <a:pt x="1993394" y="49878"/>
                    <a:pt x="1987914" y="55992"/>
                  </a:cubicBezTo>
                  <a:cubicBezTo>
                    <a:pt x="1982433" y="62106"/>
                    <a:pt x="1976612" y="68112"/>
                    <a:pt x="1970451" y="74011"/>
                  </a:cubicBezTo>
                  <a:lnTo>
                    <a:pt x="2056224" y="74011"/>
                  </a:lnTo>
                  <a:cubicBezTo>
                    <a:pt x="2061171" y="68866"/>
                    <a:pt x="2066048" y="63075"/>
                    <a:pt x="2070853" y="56639"/>
                  </a:cubicBezTo>
                  <a:cubicBezTo>
                    <a:pt x="2075658" y="50201"/>
                    <a:pt x="2079961" y="43836"/>
                    <a:pt x="2083762" y="37543"/>
                  </a:cubicBezTo>
                  <a:close/>
                  <a:moveTo>
                    <a:pt x="3133397" y="34406"/>
                  </a:moveTo>
                  <a:lnTo>
                    <a:pt x="3142004" y="36987"/>
                  </a:lnTo>
                  <a:cubicBezTo>
                    <a:pt x="3137658" y="67246"/>
                    <a:pt x="3131431" y="94724"/>
                    <a:pt x="3123321" y="119425"/>
                  </a:cubicBezTo>
                  <a:cubicBezTo>
                    <a:pt x="3115211" y="144125"/>
                    <a:pt x="3105470" y="166082"/>
                    <a:pt x="3094097" y="185296"/>
                  </a:cubicBezTo>
                  <a:cubicBezTo>
                    <a:pt x="3101675" y="198826"/>
                    <a:pt x="3110400" y="210922"/>
                    <a:pt x="3120273" y="221584"/>
                  </a:cubicBezTo>
                  <a:cubicBezTo>
                    <a:pt x="3130146" y="232246"/>
                    <a:pt x="3141310" y="241187"/>
                    <a:pt x="3153764" y="248406"/>
                  </a:cubicBezTo>
                  <a:cubicBezTo>
                    <a:pt x="3151984" y="249745"/>
                    <a:pt x="3150167" y="251370"/>
                    <a:pt x="3148314" y="253283"/>
                  </a:cubicBezTo>
                  <a:cubicBezTo>
                    <a:pt x="3146461" y="255195"/>
                    <a:pt x="3144931" y="257107"/>
                    <a:pt x="3143724" y="259020"/>
                  </a:cubicBezTo>
                  <a:cubicBezTo>
                    <a:pt x="3131855" y="251705"/>
                    <a:pt x="3121170" y="242955"/>
                    <a:pt x="3111667" y="232772"/>
                  </a:cubicBezTo>
                  <a:cubicBezTo>
                    <a:pt x="3102164" y="222589"/>
                    <a:pt x="3093630" y="210970"/>
                    <a:pt x="3086064" y="197918"/>
                  </a:cubicBezTo>
                  <a:cubicBezTo>
                    <a:pt x="3077148" y="211407"/>
                    <a:pt x="3067657" y="223443"/>
                    <a:pt x="3057593" y="234027"/>
                  </a:cubicBezTo>
                  <a:cubicBezTo>
                    <a:pt x="3047529" y="244611"/>
                    <a:pt x="3037035" y="253707"/>
                    <a:pt x="3026110" y="261315"/>
                  </a:cubicBezTo>
                  <a:cubicBezTo>
                    <a:pt x="3024921" y="259510"/>
                    <a:pt x="3023498" y="257598"/>
                    <a:pt x="3021843" y="255578"/>
                  </a:cubicBezTo>
                  <a:cubicBezTo>
                    <a:pt x="3020187" y="253557"/>
                    <a:pt x="3018550" y="251932"/>
                    <a:pt x="3016931" y="250701"/>
                  </a:cubicBezTo>
                  <a:cubicBezTo>
                    <a:pt x="3028160" y="243351"/>
                    <a:pt x="3038977" y="234099"/>
                    <a:pt x="3049382" y="222947"/>
                  </a:cubicBezTo>
                  <a:cubicBezTo>
                    <a:pt x="3059786" y="211795"/>
                    <a:pt x="3069528" y="198958"/>
                    <a:pt x="3078605" y="184435"/>
                  </a:cubicBezTo>
                  <a:cubicBezTo>
                    <a:pt x="3069337" y="165735"/>
                    <a:pt x="3061555" y="144974"/>
                    <a:pt x="3055263" y="122150"/>
                  </a:cubicBezTo>
                  <a:cubicBezTo>
                    <a:pt x="3048969" y="99327"/>
                    <a:pt x="3043842" y="74763"/>
                    <a:pt x="3039880" y="48462"/>
                  </a:cubicBezTo>
                  <a:lnTo>
                    <a:pt x="3022955" y="48462"/>
                  </a:lnTo>
                  <a:lnTo>
                    <a:pt x="3022955" y="35266"/>
                  </a:lnTo>
                  <a:lnTo>
                    <a:pt x="3131102" y="35266"/>
                  </a:lnTo>
                  <a:close/>
                  <a:moveTo>
                    <a:pt x="2418532" y="33240"/>
                  </a:moveTo>
                  <a:lnTo>
                    <a:pt x="2418532" y="58233"/>
                  </a:lnTo>
                  <a:lnTo>
                    <a:pt x="2468733" y="58233"/>
                  </a:lnTo>
                  <a:lnTo>
                    <a:pt x="2468733" y="33240"/>
                  </a:lnTo>
                  <a:close/>
                  <a:moveTo>
                    <a:pt x="2351119" y="33240"/>
                  </a:moveTo>
                  <a:lnTo>
                    <a:pt x="2351119" y="56797"/>
                  </a:lnTo>
                  <a:lnTo>
                    <a:pt x="2351119" y="58233"/>
                  </a:lnTo>
                  <a:lnTo>
                    <a:pt x="2405336" y="58233"/>
                  </a:lnTo>
                  <a:lnTo>
                    <a:pt x="2405336" y="33240"/>
                  </a:lnTo>
                  <a:close/>
                  <a:moveTo>
                    <a:pt x="3299222" y="31268"/>
                  </a:moveTo>
                  <a:lnTo>
                    <a:pt x="3315537" y="31268"/>
                  </a:lnTo>
                  <a:lnTo>
                    <a:pt x="3315537" y="166668"/>
                  </a:lnTo>
                  <a:lnTo>
                    <a:pt x="3345085" y="166668"/>
                  </a:lnTo>
                  <a:lnTo>
                    <a:pt x="3345085" y="180688"/>
                  </a:lnTo>
                  <a:lnTo>
                    <a:pt x="3315537" y="180688"/>
                  </a:lnTo>
                  <a:lnTo>
                    <a:pt x="3315537" y="240356"/>
                  </a:lnTo>
                  <a:lnTo>
                    <a:pt x="3299222" y="240356"/>
                  </a:lnTo>
                  <a:lnTo>
                    <a:pt x="3299222" y="180688"/>
                  </a:lnTo>
                  <a:lnTo>
                    <a:pt x="3206852" y="180688"/>
                  </a:lnTo>
                  <a:lnTo>
                    <a:pt x="3206852" y="170101"/>
                  </a:lnTo>
                  <a:close/>
                  <a:moveTo>
                    <a:pt x="2928003" y="28956"/>
                  </a:moveTo>
                  <a:lnTo>
                    <a:pt x="2928003" y="75427"/>
                  </a:lnTo>
                  <a:lnTo>
                    <a:pt x="2985949" y="75427"/>
                  </a:lnTo>
                  <a:lnTo>
                    <a:pt x="2985949" y="28956"/>
                  </a:lnTo>
                  <a:close/>
                  <a:moveTo>
                    <a:pt x="13735" y="28077"/>
                  </a:moveTo>
                  <a:lnTo>
                    <a:pt x="13735" y="232360"/>
                  </a:lnTo>
                  <a:lnTo>
                    <a:pt x="221460" y="232360"/>
                  </a:lnTo>
                  <a:lnTo>
                    <a:pt x="221460" y="28077"/>
                  </a:lnTo>
                  <a:close/>
                  <a:moveTo>
                    <a:pt x="4712654" y="27539"/>
                  </a:moveTo>
                  <a:cubicBezTo>
                    <a:pt x="4738621" y="27878"/>
                    <a:pt x="4759489" y="37519"/>
                    <a:pt x="4775259" y="56462"/>
                  </a:cubicBezTo>
                  <a:cubicBezTo>
                    <a:pt x="4791029" y="75405"/>
                    <a:pt x="4799129" y="101616"/>
                    <a:pt x="4799557" y="135094"/>
                  </a:cubicBezTo>
                  <a:cubicBezTo>
                    <a:pt x="4799129" y="168757"/>
                    <a:pt x="4791029" y="195243"/>
                    <a:pt x="4775259" y="214552"/>
                  </a:cubicBezTo>
                  <a:cubicBezTo>
                    <a:pt x="4759489" y="233860"/>
                    <a:pt x="4738621" y="243704"/>
                    <a:pt x="4712654" y="244086"/>
                  </a:cubicBezTo>
                  <a:cubicBezTo>
                    <a:pt x="4686952" y="243704"/>
                    <a:pt x="4666203" y="233860"/>
                    <a:pt x="4650409" y="214552"/>
                  </a:cubicBezTo>
                  <a:cubicBezTo>
                    <a:pt x="4634615" y="195243"/>
                    <a:pt x="4626493" y="168757"/>
                    <a:pt x="4626039" y="135094"/>
                  </a:cubicBezTo>
                  <a:cubicBezTo>
                    <a:pt x="4626493" y="101616"/>
                    <a:pt x="4634615" y="75405"/>
                    <a:pt x="4650409" y="56462"/>
                  </a:cubicBezTo>
                  <a:cubicBezTo>
                    <a:pt x="4666203" y="37519"/>
                    <a:pt x="4686952" y="27878"/>
                    <a:pt x="4712654" y="27539"/>
                  </a:cubicBezTo>
                  <a:close/>
                  <a:moveTo>
                    <a:pt x="3822807" y="27539"/>
                  </a:moveTo>
                  <a:cubicBezTo>
                    <a:pt x="3836934" y="27837"/>
                    <a:pt x="3848709" y="30532"/>
                    <a:pt x="3858132" y="35627"/>
                  </a:cubicBezTo>
                  <a:cubicBezTo>
                    <a:pt x="3867555" y="40722"/>
                    <a:pt x="3875089" y="46430"/>
                    <a:pt x="3880736" y="52751"/>
                  </a:cubicBezTo>
                  <a:lnTo>
                    <a:pt x="3870718" y="63943"/>
                  </a:lnTo>
                  <a:cubicBezTo>
                    <a:pt x="3865510" y="58048"/>
                    <a:pt x="3859081" y="53122"/>
                    <a:pt x="3851430" y="49164"/>
                  </a:cubicBezTo>
                  <a:cubicBezTo>
                    <a:pt x="3843779" y="45206"/>
                    <a:pt x="3834334" y="43149"/>
                    <a:pt x="3823095" y="42994"/>
                  </a:cubicBezTo>
                  <a:cubicBezTo>
                    <a:pt x="3799613" y="43299"/>
                    <a:pt x="3781223" y="51585"/>
                    <a:pt x="3767929" y="67853"/>
                  </a:cubicBezTo>
                  <a:cubicBezTo>
                    <a:pt x="3754633" y="84120"/>
                    <a:pt x="3747865" y="106541"/>
                    <a:pt x="3747626" y="135112"/>
                  </a:cubicBezTo>
                  <a:cubicBezTo>
                    <a:pt x="3747781" y="163976"/>
                    <a:pt x="3754286" y="186697"/>
                    <a:pt x="3767139" y="203272"/>
                  </a:cubicBezTo>
                  <a:cubicBezTo>
                    <a:pt x="3779992" y="219848"/>
                    <a:pt x="3798261" y="228301"/>
                    <a:pt x="3821946" y="228630"/>
                  </a:cubicBezTo>
                  <a:cubicBezTo>
                    <a:pt x="3830992" y="228601"/>
                    <a:pt x="3839445" y="227297"/>
                    <a:pt x="3847307" y="224720"/>
                  </a:cubicBezTo>
                  <a:cubicBezTo>
                    <a:pt x="3855167" y="222143"/>
                    <a:pt x="3861540" y="218472"/>
                    <a:pt x="3866424" y="213707"/>
                  </a:cubicBezTo>
                  <a:lnTo>
                    <a:pt x="3866424" y="150854"/>
                  </a:lnTo>
                  <a:lnTo>
                    <a:pt x="3817929" y="150854"/>
                  </a:lnTo>
                  <a:lnTo>
                    <a:pt x="3817929" y="136260"/>
                  </a:lnTo>
                  <a:lnTo>
                    <a:pt x="3883026" y="136260"/>
                  </a:lnTo>
                  <a:lnTo>
                    <a:pt x="3883026" y="220307"/>
                  </a:lnTo>
                  <a:cubicBezTo>
                    <a:pt x="3876388" y="227444"/>
                    <a:pt x="3867755" y="233163"/>
                    <a:pt x="3857126" y="237464"/>
                  </a:cubicBezTo>
                  <a:cubicBezTo>
                    <a:pt x="3846497" y="241766"/>
                    <a:pt x="3834196" y="243973"/>
                    <a:pt x="3820225" y="244086"/>
                  </a:cubicBezTo>
                  <a:cubicBezTo>
                    <a:pt x="3792847" y="243745"/>
                    <a:pt x="3770998" y="234032"/>
                    <a:pt x="3754677" y="214946"/>
                  </a:cubicBezTo>
                  <a:cubicBezTo>
                    <a:pt x="3738357" y="195860"/>
                    <a:pt x="3729995" y="169440"/>
                    <a:pt x="3729590" y="135686"/>
                  </a:cubicBezTo>
                  <a:cubicBezTo>
                    <a:pt x="3730030" y="101927"/>
                    <a:pt x="3738680" y="75544"/>
                    <a:pt x="3755538" y="56538"/>
                  </a:cubicBezTo>
                  <a:cubicBezTo>
                    <a:pt x="3772396" y="37532"/>
                    <a:pt x="3794819" y="27866"/>
                    <a:pt x="3822807" y="27539"/>
                  </a:cubicBezTo>
                  <a:close/>
                  <a:moveTo>
                    <a:pt x="3584847" y="27539"/>
                  </a:moveTo>
                  <a:cubicBezTo>
                    <a:pt x="3605358" y="27632"/>
                    <a:pt x="3621649" y="35900"/>
                    <a:pt x="3633719" y="52340"/>
                  </a:cubicBezTo>
                  <a:cubicBezTo>
                    <a:pt x="3645790" y="68781"/>
                    <a:pt x="3651965" y="92832"/>
                    <a:pt x="3652245" y="124491"/>
                  </a:cubicBezTo>
                  <a:cubicBezTo>
                    <a:pt x="3652044" y="153692"/>
                    <a:pt x="3648526" y="177074"/>
                    <a:pt x="3641690" y="194637"/>
                  </a:cubicBezTo>
                  <a:cubicBezTo>
                    <a:pt x="3634854" y="212200"/>
                    <a:pt x="3625897" y="224871"/>
                    <a:pt x="3614820" y="232650"/>
                  </a:cubicBezTo>
                  <a:cubicBezTo>
                    <a:pt x="3603742" y="240427"/>
                    <a:pt x="3591743" y="244240"/>
                    <a:pt x="3578821" y="244086"/>
                  </a:cubicBezTo>
                  <a:cubicBezTo>
                    <a:pt x="3568679" y="243984"/>
                    <a:pt x="3559833" y="242112"/>
                    <a:pt x="3552280" y="238467"/>
                  </a:cubicBezTo>
                  <a:cubicBezTo>
                    <a:pt x="3544727" y="234823"/>
                    <a:pt x="3538183" y="230013"/>
                    <a:pt x="3532649" y="224037"/>
                  </a:cubicBezTo>
                  <a:lnTo>
                    <a:pt x="3542667" y="213131"/>
                  </a:lnTo>
                  <a:cubicBezTo>
                    <a:pt x="3547429" y="218596"/>
                    <a:pt x="3552892" y="222734"/>
                    <a:pt x="3559055" y="225544"/>
                  </a:cubicBezTo>
                  <a:cubicBezTo>
                    <a:pt x="3565219" y="228355"/>
                    <a:pt x="3571903" y="229766"/>
                    <a:pt x="3579107" y="229778"/>
                  </a:cubicBezTo>
                  <a:cubicBezTo>
                    <a:pt x="3594047" y="230231"/>
                    <a:pt x="3606926" y="223010"/>
                    <a:pt x="3617742" y="208114"/>
                  </a:cubicBezTo>
                  <a:cubicBezTo>
                    <a:pt x="3628557" y="193218"/>
                    <a:pt x="3634620" y="167926"/>
                    <a:pt x="3635929" y="132239"/>
                  </a:cubicBezTo>
                  <a:cubicBezTo>
                    <a:pt x="3628993" y="140676"/>
                    <a:pt x="3621197" y="147388"/>
                    <a:pt x="3612540" y="152376"/>
                  </a:cubicBezTo>
                  <a:cubicBezTo>
                    <a:pt x="3603883" y="157363"/>
                    <a:pt x="3594652" y="159915"/>
                    <a:pt x="3584847" y="160034"/>
                  </a:cubicBezTo>
                  <a:cubicBezTo>
                    <a:pt x="3567176" y="159952"/>
                    <a:pt x="3553384" y="154315"/>
                    <a:pt x="3543472" y="143123"/>
                  </a:cubicBezTo>
                  <a:cubicBezTo>
                    <a:pt x="3533559" y="131932"/>
                    <a:pt x="3528521" y="115677"/>
                    <a:pt x="3528355" y="94360"/>
                  </a:cubicBezTo>
                  <a:cubicBezTo>
                    <a:pt x="3528807" y="74377"/>
                    <a:pt x="3534420" y="58325"/>
                    <a:pt x="3545194" y="46207"/>
                  </a:cubicBezTo>
                  <a:cubicBezTo>
                    <a:pt x="3555967" y="34089"/>
                    <a:pt x="3569184" y="27866"/>
                    <a:pt x="3584847" y="27539"/>
                  </a:cubicBezTo>
                  <a:close/>
                  <a:moveTo>
                    <a:pt x="5139149" y="24671"/>
                  </a:moveTo>
                  <a:cubicBezTo>
                    <a:pt x="5142993" y="24706"/>
                    <a:pt x="5146263" y="25923"/>
                    <a:pt x="5148962" y="28323"/>
                  </a:cubicBezTo>
                  <a:cubicBezTo>
                    <a:pt x="5151661" y="30722"/>
                    <a:pt x="5153069" y="34089"/>
                    <a:pt x="5153188" y="38421"/>
                  </a:cubicBezTo>
                  <a:cubicBezTo>
                    <a:pt x="5153069" y="42355"/>
                    <a:pt x="5151661" y="45518"/>
                    <a:pt x="5148962" y="47911"/>
                  </a:cubicBezTo>
                  <a:cubicBezTo>
                    <a:pt x="5146263" y="50305"/>
                    <a:pt x="5142993" y="51534"/>
                    <a:pt x="5139149" y="51600"/>
                  </a:cubicBezTo>
                  <a:cubicBezTo>
                    <a:pt x="5135181" y="51534"/>
                    <a:pt x="5131873" y="50305"/>
                    <a:pt x="5129229" y="47911"/>
                  </a:cubicBezTo>
                  <a:cubicBezTo>
                    <a:pt x="5126586" y="45518"/>
                    <a:pt x="5125212" y="42355"/>
                    <a:pt x="5125111" y="38421"/>
                  </a:cubicBezTo>
                  <a:cubicBezTo>
                    <a:pt x="5125212" y="34089"/>
                    <a:pt x="5126586" y="30722"/>
                    <a:pt x="5129229" y="28323"/>
                  </a:cubicBezTo>
                  <a:cubicBezTo>
                    <a:pt x="5131873" y="25923"/>
                    <a:pt x="5135181" y="24706"/>
                    <a:pt x="5139149" y="24671"/>
                  </a:cubicBezTo>
                  <a:close/>
                  <a:moveTo>
                    <a:pt x="6048508" y="24653"/>
                  </a:moveTo>
                  <a:cubicBezTo>
                    <a:pt x="6057228" y="29828"/>
                    <a:pt x="6065750" y="35612"/>
                    <a:pt x="6074075" y="42008"/>
                  </a:cubicBezTo>
                  <a:cubicBezTo>
                    <a:pt x="6082400" y="48402"/>
                    <a:pt x="6088987" y="54474"/>
                    <a:pt x="6093833" y="60224"/>
                  </a:cubicBezTo>
                  <a:lnTo>
                    <a:pt x="6086661" y="70837"/>
                  </a:lnTo>
                  <a:cubicBezTo>
                    <a:pt x="6081791" y="65178"/>
                    <a:pt x="6075109" y="58998"/>
                    <a:pt x="6066616" y="52299"/>
                  </a:cubicBezTo>
                  <a:cubicBezTo>
                    <a:pt x="6058124" y="45599"/>
                    <a:pt x="6049507" y="39635"/>
                    <a:pt x="6040763" y="34406"/>
                  </a:cubicBezTo>
                  <a:close/>
                  <a:moveTo>
                    <a:pt x="5920567" y="20350"/>
                  </a:moveTo>
                  <a:cubicBezTo>
                    <a:pt x="5924941" y="30276"/>
                    <a:pt x="5928743" y="40830"/>
                    <a:pt x="5931970" y="52012"/>
                  </a:cubicBezTo>
                  <a:cubicBezTo>
                    <a:pt x="5935197" y="63194"/>
                    <a:pt x="5937420" y="73102"/>
                    <a:pt x="5938639" y="81738"/>
                  </a:cubicBezTo>
                  <a:lnTo>
                    <a:pt x="5926878" y="84894"/>
                  </a:lnTo>
                  <a:cubicBezTo>
                    <a:pt x="5925785" y="76251"/>
                    <a:pt x="5923669" y="66284"/>
                    <a:pt x="5920531" y="54988"/>
                  </a:cubicBezTo>
                  <a:cubicBezTo>
                    <a:pt x="5917393" y="43693"/>
                    <a:pt x="5913771" y="33007"/>
                    <a:pt x="5909667" y="22931"/>
                  </a:cubicBezTo>
                  <a:close/>
                  <a:moveTo>
                    <a:pt x="6000889" y="19489"/>
                  </a:moveTo>
                  <a:lnTo>
                    <a:pt x="6013797" y="23218"/>
                  </a:lnTo>
                  <a:cubicBezTo>
                    <a:pt x="6010140" y="33915"/>
                    <a:pt x="6006196" y="45079"/>
                    <a:pt x="6001965" y="56709"/>
                  </a:cubicBezTo>
                  <a:cubicBezTo>
                    <a:pt x="5997734" y="68339"/>
                    <a:pt x="5993645" y="78212"/>
                    <a:pt x="5989701" y="86328"/>
                  </a:cubicBezTo>
                  <a:lnTo>
                    <a:pt x="5980234" y="82886"/>
                  </a:lnTo>
                  <a:cubicBezTo>
                    <a:pt x="5983820" y="74256"/>
                    <a:pt x="5987549" y="63977"/>
                    <a:pt x="5991423" y="52048"/>
                  </a:cubicBezTo>
                  <a:cubicBezTo>
                    <a:pt x="5995295" y="40119"/>
                    <a:pt x="5998451" y="29266"/>
                    <a:pt x="6000889" y="19489"/>
                  </a:cubicBezTo>
                  <a:close/>
                  <a:moveTo>
                    <a:pt x="2893292" y="16047"/>
                  </a:moveTo>
                  <a:lnTo>
                    <a:pt x="3022381" y="16047"/>
                  </a:lnTo>
                  <a:lnTo>
                    <a:pt x="3022381" y="28956"/>
                  </a:lnTo>
                  <a:lnTo>
                    <a:pt x="2999432" y="28956"/>
                  </a:lnTo>
                  <a:lnTo>
                    <a:pt x="2999432" y="188165"/>
                  </a:lnTo>
                  <a:lnTo>
                    <a:pt x="3024675" y="183575"/>
                  </a:lnTo>
                  <a:lnTo>
                    <a:pt x="3025537" y="195910"/>
                  </a:lnTo>
                  <a:lnTo>
                    <a:pt x="2999432" y="200787"/>
                  </a:lnTo>
                  <a:lnTo>
                    <a:pt x="2999432" y="261028"/>
                  </a:lnTo>
                  <a:lnTo>
                    <a:pt x="2985949" y="261028"/>
                  </a:lnTo>
                  <a:lnTo>
                    <a:pt x="2985949" y="203368"/>
                  </a:lnTo>
                  <a:cubicBezTo>
                    <a:pt x="2969048" y="206524"/>
                    <a:pt x="2952792" y="209464"/>
                    <a:pt x="2937182" y="212190"/>
                  </a:cubicBezTo>
                  <a:cubicBezTo>
                    <a:pt x="2921572" y="214914"/>
                    <a:pt x="2907325" y="217425"/>
                    <a:pt x="2894439" y="219720"/>
                  </a:cubicBezTo>
                  <a:lnTo>
                    <a:pt x="2891284" y="206237"/>
                  </a:lnTo>
                  <a:lnTo>
                    <a:pt x="2914520" y="202508"/>
                  </a:lnTo>
                  <a:lnTo>
                    <a:pt x="2914520" y="28956"/>
                  </a:lnTo>
                  <a:lnTo>
                    <a:pt x="2893292" y="28956"/>
                  </a:lnTo>
                  <a:close/>
                  <a:moveTo>
                    <a:pt x="4085430" y="14343"/>
                  </a:moveTo>
                  <a:lnTo>
                    <a:pt x="4210212" y="14343"/>
                  </a:lnTo>
                  <a:cubicBezTo>
                    <a:pt x="4210217" y="14486"/>
                    <a:pt x="4210207" y="15345"/>
                    <a:pt x="4210177" y="16917"/>
                  </a:cubicBezTo>
                  <a:cubicBezTo>
                    <a:pt x="4210146" y="18491"/>
                    <a:pt x="4210063" y="19921"/>
                    <a:pt x="4209926" y="21208"/>
                  </a:cubicBezTo>
                  <a:cubicBezTo>
                    <a:pt x="4208557" y="47602"/>
                    <a:pt x="4206991" y="66825"/>
                    <a:pt x="4205227" y="78876"/>
                  </a:cubicBezTo>
                  <a:cubicBezTo>
                    <a:pt x="4203465" y="90928"/>
                    <a:pt x="4201111" y="98384"/>
                    <a:pt x="4198163" y="101245"/>
                  </a:cubicBezTo>
                  <a:cubicBezTo>
                    <a:pt x="4196221" y="103234"/>
                    <a:pt x="4194081" y="104688"/>
                    <a:pt x="4191745" y="105606"/>
                  </a:cubicBezTo>
                  <a:cubicBezTo>
                    <a:pt x="4189407" y="106524"/>
                    <a:pt x="4186478" y="106976"/>
                    <a:pt x="4182957" y="106964"/>
                  </a:cubicBezTo>
                  <a:cubicBezTo>
                    <a:pt x="4179819" y="107246"/>
                    <a:pt x="4175480" y="107329"/>
                    <a:pt x="4169938" y="107216"/>
                  </a:cubicBezTo>
                  <a:cubicBezTo>
                    <a:pt x="4164397" y="107102"/>
                    <a:pt x="4158407" y="106828"/>
                    <a:pt x="4151969" y="106392"/>
                  </a:cubicBezTo>
                  <a:cubicBezTo>
                    <a:pt x="4151814" y="104486"/>
                    <a:pt x="4151408" y="102436"/>
                    <a:pt x="4150750" y="100243"/>
                  </a:cubicBezTo>
                  <a:cubicBezTo>
                    <a:pt x="4150093" y="98050"/>
                    <a:pt x="4149255" y="95999"/>
                    <a:pt x="4148240" y="94090"/>
                  </a:cubicBezTo>
                  <a:cubicBezTo>
                    <a:pt x="4154995" y="94778"/>
                    <a:pt x="4161067" y="95197"/>
                    <a:pt x="4166460" y="95347"/>
                  </a:cubicBezTo>
                  <a:cubicBezTo>
                    <a:pt x="4171851" y="95495"/>
                    <a:pt x="4175628" y="95555"/>
                    <a:pt x="4177793" y="95525"/>
                  </a:cubicBezTo>
                  <a:cubicBezTo>
                    <a:pt x="4180076" y="95561"/>
                    <a:pt x="4181964" y="95418"/>
                    <a:pt x="4183459" y="95095"/>
                  </a:cubicBezTo>
                  <a:cubicBezTo>
                    <a:pt x="4184953" y="94771"/>
                    <a:pt x="4186125" y="94054"/>
                    <a:pt x="4186974" y="92942"/>
                  </a:cubicBezTo>
                  <a:cubicBezTo>
                    <a:pt x="4189107" y="90980"/>
                    <a:pt x="4190937" y="84999"/>
                    <a:pt x="4192462" y="75001"/>
                  </a:cubicBezTo>
                  <a:cubicBezTo>
                    <a:pt x="4193985" y="65002"/>
                    <a:pt x="4195313" y="48978"/>
                    <a:pt x="4196443" y="26929"/>
                  </a:cubicBezTo>
                  <a:lnTo>
                    <a:pt x="4144223" y="26929"/>
                  </a:lnTo>
                  <a:cubicBezTo>
                    <a:pt x="4141945" y="50126"/>
                    <a:pt x="4136100" y="69231"/>
                    <a:pt x="4126688" y="84247"/>
                  </a:cubicBezTo>
                  <a:cubicBezTo>
                    <a:pt x="4117277" y="99262"/>
                    <a:pt x="4104195" y="111337"/>
                    <a:pt x="4087441" y="120473"/>
                  </a:cubicBezTo>
                  <a:cubicBezTo>
                    <a:pt x="4086298" y="119209"/>
                    <a:pt x="4084636" y="117641"/>
                    <a:pt x="4082452" y="115767"/>
                  </a:cubicBezTo>
                  <a:cubicBezTo>
                    <a:pt x="4080270" y="113892"/>
                    <a:pt x="4078392" y="112396"/>
                    <a:pt x="4076820" y="111276"/>
                  </a:cubicBezTo>
                  <a:cubicBezTo>
                    <a:pt x="4093211" y="103525"/>
                    <a:pt x="4105733" y="92807"/>
                    <a:pt x="4114385" y="79122"/>
                  </a:cubicBezTo>
                  <a:cubicBezTo>
                    <a:pt x="4123039" y="65438"/>
                    <a:pt x="4128394" y="48040"/>
                    <a:pt x="4130451" y="26929"/>
                  </a:cubicBezTo>
                  <a:lnTo>
                    <a:pt x="4085430" y="26929"/>
                  </a:lnTo>
                  <a:close/>
                  <a:moveTo>
                    <a:pt x="0" y="14343"/>
                  </a:moveTo>
                  <a:lnTo>
                    <a:pt x="235480" y="14343"/>
                  </a:lnTo>
                  <a:lnTo>
                    <a:pt x="235480" y="261010"/>
                  </a:lnTo>
                  <a:lnTo>
                    <a:pt x="221460" y="261010"/>
                  </a:lnTo>
                  <a:lnTo>
                    <a:pt x="221460" y="245520"/>
                  </a:lnTo>
                  <a:lnTo>
                    <a:pt x="13735" y="245520"/>
                  </a:lnTo>
                  <a:lnTo>
                    <a:pt x="13735" y="261010"/>
                  </a:lnTo>
                  <a:lnTo>
                    <a:pt x="0" y="261010"/>
                  </a:lnTo>
                  <a:close/>
                  <a:moveTo>
                    <a:pt x="5602435" y="13751"/>
                  </a:moveTo>
                  <a:cubicBezTo>
                    <a:pt x="5613425" y="17499"/>
                    <a:pt x="5624577" y="22052"/>
                    <a:pt x="5635890" y="27413"/>
                  </a:cubicBezTo>
                  <a:cubicBezTo>
                    <a:pt x="5647203" y="32774"/>
                    <a:pt x="5656419" y="37974"/>
                    <a:pt x="5663537" y="43012"/>
                  </a:cubicBezTo>
                  <a:lnTo>
                    <a:pt x="5656078" y="54486"/>
                  </a:lnTo>
                  <a:cubicBezTo>
                    <a:pt x="5649104" y="49161"/>
                    <a:pt x="5639959" y="43675"/>
                    <a:pt x="5628647" y="38027"/>
                  </a:cubicBezTo>
                  <a:cubicBezTo>
                    <a:pt x="5617334" y="32380"/>
                    <a:pt x="5606110" y="27539"/>
                    <a:pt x="5594976" y="23504"/>
                  </a:cubicBezTo>
                  <a:close/>
                  <a:moveTo>
                    <a:pt x="5046904" y="8606"/>
                  </a:moveTo>
                  <a:cubicBezTo>
                    <a:pt x="5050801" y="8624"/>
                    <a:pt x="5054699" y="9089"/>
                    <a:pt x="5058594" y="10001"/>
                  </a:cubicBezTo>
                  <a:cubicBezTo>
                    <a:pt x="5062491" y="10913"/>
                    <a:pt x="5066244" y="12164"/>
                    <a:pt x="5069854" y="13756"/>
                  </a:cubicBezTo>
                  <a:lnTo>
                    <a:pt x="5065839" y="26932"/>
                  </a:lnTo>
                  <a:cubicBezTo>
                    <a:pt x="5059527" y="24062"/>
                    <a:pt x="5053503" y="22626"/>
                    <a:pt x="5047765" y="22626"/>
                  </a:cubicBezTo>
                  <a:cubicBezTo>
                    <a:pt x="5039632" y="22680"/>
                    <a:pt x="5033668" y="25586"/>
                    <a:pt x="5029873" y="31344"/>
                  </a:cubicBezTo>
                  <a:cubicBezTo>
                    <a:pt x="5026077" y="37103"/>
                    <a:pt x="5024201" y="45391"/>
                    <a:pt x="5024243" y="56208"/>
                  </a:cubicBezTo>
                  <a:lnTo>
                    <a:pt x="5024243" y="87494"/>
                  </a:lnTo>
                  <a:lnTo>
                    <a:pt x="5058953" y="87494"/>
                  </a:lnTo>
                  <a:lnTo>
                    <a:pt x="5058953" y="101514"/>
                  </a:lnTo>
                  <a:lnTo>
                    <a:pt x="5024243" y="101514"/>
                  </a:lnTo>
                  <a:lnTo>
                    <a:pt x="5024243" y="240356"/>
                  </a:lnTo>
                  <a:lnTo>
                    <a:pt x="5007641" y="240356"/>
                  </a:lnTo>
                  <a:lnTo>
                    <a:pt x="5007641" y="101514"/>
                  </a:lnTo>
                  <a:lnTo>
                    <a:pt x="4986413" y="101514"/>
                  </a:lnTo>
                  <a:lnTo>
                    <a:pt x="4986413" y="88924"/>
                  </a:lnTo>
                  <a:lnTo>
                    <a:pt x="5007641" y="87494"/>
                  </a:lnTo>
                  <a:lnTo>
                    <a:pt x="5007641" y="55347"/>
                  </a:lnTo>
                  <a:cubicBezTo>
                    <a:pt x="5007663" y="40089"/>
                    <a:pt x="5010981" y="28495"/>
                    <a:pt x="5017593" y="20567"/>
                  </a:cubicBezTo>
                  <a:cubicBezTo>
                    <a:pt x="5024207" y="12639"/>
                    <a:pt x="5033977" y="8652"/>
                    <a:pt x="5046904" y="8606"/>
                  </a:cubicBezTo>
                  <a:close/>
                  <a:moveTo>
                    <a:pt x="4921401" y="8606"/>
                  </a:moveTo>
                  <a:cubicBezTo>
                    <a:pt x="4925299" y="8624"/>
                    <a:pt x="4929196" y="9089"/>
                    <a:pt x="4933091" y="10001"/>
                  </a:cubicBezTo>
                  <a:cubicBezTo>
                    <a:pt x="4936989" y="10913"/>
                    <a:pt x="4940741" y="12164"/>
                    <a:pt x="4944351" y="13756"/>
                  </a:cubicBezTo>
                  <a:lnTo>
                    <a:pt x="4940335" y="26932"/>
                  </a:lnTo>
                  <a:cubicBezTo>
                    <a:pt x="4934024" y="24062"/>
                    <a:pt x="4927999" y="22626"/>
                    <a:pt x="4922263" y="22626"/>
                  </a:cubicBezTo>
                  <a:cubicBezTo>
                    <a:pt x="4914129" y="22680"/>
                    <a:pt x="4908165" y="25586"/>
                    <a:pt x="4904370" y="31344"/>
                  </a:cubicBezTo>
                  <a:cubicBezTo>
                    <a:pt x="4900575" y="37103"/>
                    <a:pt x="4898697" y="45391"/>
                    <a:pt x="4898740" y="56208"/>
                  </a:cubicBezTo>
                  <a:lnTo>
                    <a:pt x="4898740" y="87494"/>
                  </a:lnTo>
                  <a:lnTo>
                    <a:pt x="4933450" y="87494"/>
                  </a:lnTo>
                  <a:lnTo>
                    <a:pt x="4933450" y="101514"/>
                  </a:lnTo>
                  <a:lnTo>
                    <a:pt x="4898740" y="101514"/>
                  </a:lnTo>
                  <a:lnTo>
                    <a:pt x="4898740" y="240356"/>
                  </a:lnTo>
                  <a:lnTo>
                    <a:pt x="4882138" y="240356"/>
                  </a:lnTo>
                  <a:lnTo>
                    <a:pt x="4882138" y="101514"/>
                  </a:lnTo>
                  <a:lnTo>
                    <a:pt x="4860909" y="101514"/>
                  </a:lnTo>
                  <a:lnTo>
                    <a:pt x="4860909" y="88924"/>
                  </a:lnTo>
                  <a:lnTo>
                    <a:pt x="4882138" y="87494"/>
                  </a:lnTo>
                  <a:lnTo>
                    <a:pt x="4882138" y="55347"/>
                  </a:lnTo>
                  <a:cubicBezTo>
                    <a:pt x="4882161" y="40089"/>
                    <a:pt x="4885477" y="28495"/>
                    <a:pt x="4892090" y="20567"/>
                  </a:cubicBezTo>
                  <a:cubicBezTo>
                    <a:pt x="4898703" y="12639"/>
                    <a:pt x="4908473" y="8652"/>
                    <a:pt x="4921401" y="8606"/>
                  </a:cubicBezTo>
                  <a:close/>
                  <a:moveTo>
                    <a:pt x="5953843" y="1990"/>
                  </a:moveTo>
                  <a:lnTo>
                    <a:pt x="5967039" y="1990"/>
                  </a:lnTo>
                  <a:lnTo>
                    <a:pt x="5967039" y="97803"/>
                  </a:lnTo>
                  <a:lnTo>
                    <a:pt x="6016666" y="97803"/>
                  </a:lnTo>
                  <a:lnTo>
                    <a:pt x="6016666" y="110998"/>
                  </a:lnTo>
                  <a:lnTo>
                    <a:pt x="5967039" y="110998"/>
                  </a:lnTo>
                  <a:lnTo>
                    <a:pt x="5967039" y="116162"/>
                  </a:lnTo>
                  <a:cubicBezTo>
                    <a:pt x="5969993" y="119898"/>
                    <a:pt x="5974508" y="125972"/>
                    <a:pt x="5980585" y="134383"/>
                  </a:cubicBezTo>
                  <a:cubicBezTo>
                    <a:pt x="5986662" y="142794"/>
                    <a:pt x="5992644" y="151205"/>
                    <a:pt x="5998530" y="159616"/>
                  </a:cubicBezTo>
                  <a:cubicBezTo>
                    <a:pt x="6004416" y="168027"/>
                    <a:pt x="6008549" y="174101"/>
                    <a:pt x="6010929" y="177838"/>
                  </a:cubicBezTo>
                  <a:lnTo>
                    <a:pt x="6000889" y="189025"/>
                  </a:lnTo>
                  <a:cubicBezTo>
                    <a:pt x="5998962" y="185036"/>
                    <a:pt x="5996059" y="179755"/>
                    <a:pt x="5992177" y="173184"/>
                  </a:cubicBezTo>
                  <a:cubicBezTo>
                    <a:pt x="5988295" y="166613"/>
                    <a:pt x="5984095" y="159738"/>
                    <a:pt x="5979575" y="152561"/>
                  </a:cubicBezTo>
                  <a:cubicBezTo>
                    <a:pt x="5975057" y="145385"/>
                    <a:pt x="5970877" y="138893"/>
                    <a:pt x="5967039" y="133087"/>
                  </a:cubicBezTo>
                  <a:lnTo>
                    <a:pt x="5967039" y="261028"/>
                  </a:lnTo>
                  <a:lnTo>
                    <a:pt x="5953843" y="261028"/>
                  </a:lnTo>
                  <a:lnTo>
                    <a:pt x="5953843" y="134521"/>
                  </a:lnTo>
                  <a:cubicBezTo>
                    <a:pt x="5947975" y="151225"/>
                    <a:pt x="5941209" y="167373"/>
                    <a:pt x="5933547" y="182965"/>
                  </a:cubicBezTo>
                  <a:cubicBezTo>
                    <a:pt x="5925886" y="198557"/>
                    <a:pt x="5918116" y="211478"/>
                    <a:pt x="5910241" y="221728"/>
                  </a:cubicBezTo>
                  <a:cubicBezTo>
                    <a:pt x="5909325" y="219761"/>
                    <a:pt x="5908141" y="217598"/>
                    <a:pt x="5906691" y="215237"/>
                  </a:cubicBezTo>
                  <a:cubicBezTo>
                    <a:pt x="5905237" y="212877"/>
                    <a:pt x="5903839" y="210929"/>
                    <a:pt x="5902495" y="209393"/>
                  </a:cubicBezTo>
                  <a:cubicBezTo>
                    <a:pt x="5908407" y="202149"/>
                    <a:pt x="5914399" y="193114"/>
                    <a:pt x="5920471" y="182289"/>
                  </a:cubicBezTo>
                  <a:cubicBezTo>
                    <a:pt x="5926543" y="171464"/>
                    <a:pt x="5932217" y="159859"/>
                    <a:pt x="5937491" y="147472"/>
                  </a:cubicBezTo>
                  <a:cubicBezTo>
                    <a:pt x="5942767" y="135086"/>
                    <a:pt x="5947165" y="122928"/>
                    <a:pt x="5950687" y="110998"/>
                  </a:cubicBezTo>
                  <a:lnTo>
                    <a:pt x="5906223" y="110998"/>
                  </a:lnTo>
                  <a:lnTo>
                    <a:pt x="5906223" y="97803"/>
                  </a:lnTo>
                  <a:lnTo>
                    <a:pt x="5953843" y="97803"/>
                  </a:lnTo>
                  <a:close/>
                  <a:moveTo>
                    <a:pt x="6113626" y="1704"/>
                  </a:moveTo>
                  <a:lnTo>
                    <a:pt x="6126821" y="1704"/>
                  </a:lnTo>
                  <a:lnTo>
                    <a:pt x="6126821" y="165502"/>
                  </a:lnTo>
                  <a:lnTo>
                    <a:pt x="6162967" y="159192"/>
                  </a:lnTo>
                  <a:lnTo>
                    <a:pt x="6165261" y="171526"/>
                  </a:lnTo>
                  <a:lnTo>
                    <a:pt x="6126821" y="178411"/>
                  </a:lnTo>
                  <a:lnTo>
                    <a:pt x="6126821" y="261028"/>
                  </a:lnTo>
                  <a:lnTo>
                    <a:pt x="6113626" y="261028"/>
                  </a:lnTo>
                  <a:lnTo>
                    <a:pt x="6113626" y="180706"/>
                  </a:lnTo>
                  <a:lnTo>
                    <a:pt x="6018675" y="198205"/>
                  </a:lnTo>
                  <a:lnTo>
                    <a:pt x="6016092" y="185582"/>
                  </a:lnTo>
                  <a:lnTo>
                    <a:pt x="6113626" y="168085"/>
                  </a:lnTo>
                  <a:close/>
                  <a:moveTo>
                    <a:pt x="5710583" y="1704"/>
                  </a:moveTo>
                  <a:lnTo>
                    <a:pt x="5723779" y="3711"/>
                  </a:lnTo>
                  <a:cubicBezTo>
                    <a:pt x="5722075" y="7757"/>
                    <a:pt x="5720174" y="11928"/>
                    <a:pt x="5718077" y="16226"/>
                  </a:cubicBezTo>
                  <a:cubicBezTo>
                    <a:pt x="5715979" y="20523"/>
                    <a:pt x="5713577" y="24766"/>
                    <a:pt x="5710870" y="28956"/>
                  </a:cubicBezTo>
                  <a:lnTo>
                    <a:pt x="5818444" y="28956"/>
                  </a:lnTo>
                  <a:lnTo>
                    <a:pt x="5820739" y="28382"/>
                  </a:lnTo>
                  <a:lnTo>
                    <a:pt x="5830205" y="31537"/>
                  </a:lnTo>
                  <a:cubicBezTo>
                    <a:pt x="5826147" y="39151"/>
                    <a:pt x="5821999" y="46657"/>
                    <a:pt x="5817763" y="54056"/>
                  </a:cubicBezTo>
                  <a:cubicBezTo>
                    <a:pt x="5813525" y="61455"/>
                    <a:pt x="5809449" y="67813"/>
                    <a:pt x="5805535" y="73132"/>
                  </a:cubicBezTo>
                  <a:lnTo>
                    <a:pt x="5793773" y="69117"/>
                  </a:lnTo>
                  <a:cubicBezTo>
                    <a:pt x="5796271" y="65315"/>
                    <a:pt x="5799021" y="60941"/>
                    <a:pt x="5802021" y="55992"/>
                  </a:cubicBezTo>
                  <a:cubicBezTo>
                    <a:pt x="5805021" y="51044"/>
                    <a:pt x="5807913" y="45952"/>
                    <a:pt x="5810698" y="40716"/>
                  </a:cubicBezTo>
                  <a:lnTo>
                    <a:pt x="5758201" y="40716"/>
                  </a:lnTo>
                  <a:cubicBezTo>
                    <a:pt x="5757335" y="44004"/>
                    <a:pt x="5756343" y="47183"/>
                    <a:pt x="5755225" y="50255"/>
                  </a:cubicBezTo>
                  <a:cubicBezTo>
                    <a:pt x="5754109" y="53327"/>
                    <a:pt x="5752901" y="56363"/>
                    <a:pt x="5751604" y="59362"/>
                  </a:cubicBezTo>
                  <a:cubicBezTo>
                    <a:pt x="5760359" y="72415"/>
                    <a:pt x="5772396" y="83674"/>
                    <a:pt x="5787713" y="93141"/>
                  </a:cubicBezTo>
                  <a:cubicBezTo>
                    <a:pt x="5803029" y="102608"/>
                    <a:pt x="5819871" y="109421"/>
                    <a:pt x="5838237" y="113580"/>
                  </a:cubicBezTo>
                  <a:cubicBezTo>
                    <a:pt x="5836767" y="114942"/>
                    <a:pt x="5835261" y="116664"/>
                    <a:pt x="5833719" y="118744"/>
                  </a:cubicBezTo>
                  <a:cubicBezTo>
                    <a:pt x="5832177" y="120824"/>
                    <a:pt x="5830815" y="122831"/>
                    <a:pt x="5829631" y="124768"/>
                  </a:cubicBezTo>
                  <a:cubicBezTo>
                    <a:pt x="5812634" y="119945"/>
                    <a:pt x="5796857" y="112881"/>
                    <a:pt x="5782299" y="103576"/>
                  </a:cubicBezTo>
                  <a:cubicBezTo>
                    <a:pt x="5767740" y="94271"/>
                    <a:pt x="5755691" y="83262"/>
                    <a:pt x="5746154" y="70551"/>
                  </a:cubicBezTo>
                  <a:cubicBezTo>
                    <a:pt x="5739400" y="82927"/>
                    <a:pt x="5729743" y="93816"/>
                    <a:pt x="5717181" y="103217"/>
                  </a:cubicBezTo>
                  <a:cubicBezTo>
                    <a:pt x="5704619" y="112618"/>
                    <a:pt x="5688363" y="120280"/>
                    <a:pt x="5668413" y="126202"/>
                  </a:cubicBezTo>
                  <a:cubicBezTo>
                    <a:pt x="5667631" y="124535"/>
                    <a:pt x="5666471" y="122706"/>
                    <a:pt x="5664935" y="120715"/>
                  </a:cubicBezTo>
                  <a:cubicBezTo>
                    <a:pt x="5663400" y="118726"/>
                    <a:pt x="5661881" y="117112"/>
                    <a:pt x="5660381" y="115875"/>
                  </a:cubicBezTo>
                  <a:cubicBezTo>
                    <a:pt x="5686510" y="108763"/>
                    <a:pt x="5705969" y="98603"/>
                    <a:pt x="5718759" y="85396"/>
                  </a:cubicBezTo>
                  <a:cubicBezTo>
                    <a:pt x="5731547" y="72188"/>
                    <a:pt x="5740106" y="57295"/>
                    <a:pt x="5744433" y="40716"/>
                  </a:cubicBezTo>
                  <a:lnTo>
                    <a:pt x="5703411" y="40716"/>
                  </a:lnTo>
                  <a:cubicBezTo>
                    <a:pt x="5699258" y="46478"/>
                    <a:pt x="5694655" y="52096"/>
                    <a:pt x="5689605" y="57570"/>
                  </a:cubicBezTo>
                  <a:cubicBezTo>
                    <a:pt x="5684555" y="63044"/>
                    <a:pt x="5679021" y="68232"/>
                    <a:pt x="5673003" y="73132"/>
                  </a:cubicBezTo>
                  <a:cubicBezTo>
                    <a:pt x="5671778" y="71500"/>
                    <a:pt x="5670212" y="69887"/>
                    <a:pt x="5668306" y="68291"/>
                  </a:cubicBezTo>
                  <a:cubicBezTo>
                    <a:pt x="5666399" y="66696"/>
                    <a:pt x="5664618" y="65440"/>
                    <a:pt x="5662963" y="64527"/>
                  </a:cubicBezTo>
                  <a:cubicBezTo>
                    <a:pt x="5674880" y="55257"/>
                    <a:pt x="5684825" y="45037"/>
                    <a:pt x="5692797" y="33867"/>
                  </a:cubicBezTo>
                  <a:cubicBezTo>
                    <a:pt x="5700769" y="22698"/>
                    <a:pt x="5706698" y="11976"/>
                    <a:pt x="5710583" y="1704"/>
                  </a:cubicBezTo>
                  <a:close/>
                  <a:moveTo>
                    <a:pt x="4414818" y="1704"/>
                  </a:moveTo>
                  <a:lnTo>
                    <a:pt x="4429161" y="1704"/>
                  </a:lnTo>
                  <a:cubicBezTo>
                    <a:pt x="4429113" y="13004"/>
                    <a:pt x="4428779" y="25902"/>
                    <a:pt x="4428157" y="40393"/>
                  </a:cubicBezTo>
                  <a:cubicBezTo>
                    <a:pt x="4427536" y="54886"/>
                    <a:pt x="4426053" y="70293"/>
                    <a:pt x="4423711" y="86614"/>
                  </a:cubicBezTo>
                  <a:lnTo>
                    <a:pt x="4545915" y="86614"/>
                  </a:lnTo>
                  <a:lnTo>
                    <a:pt x="4545915" y="100385"/>
                  </a:lnTo>
                  <a:lnTo>
                    <a:pt x="4433465" y="100385"/>
                  </a:lnTo>
                  <a:cubicBezTo>
                    <a:pt x="4443839" y="134635"/>
                    <a:pt x="4458804" y="164672"/>
                    <a:pt x="4478359" y="190495"/>
                  </a:cubicBezTo>
                  <a:cubicBezTo>
                    <a:pt x="4497913" y="216319"/>
                    <a:pt x="4521771" y="235527"/>
                    <a:pt x="4549931" y="248119"/>
                  </a:cubicBezTo>
                  <a:cubicBezTo>
                    <a:pt x="4548030" y="249786"/>
                    <a:pt x="4546167" y="251830"/>
                    <a:pt x="4544337" y="254251"/>
                  </a:cubicBezTo>
                  <a:cubicBezTo>
                    <a:pt x="4542509" y="256672"/>
                    <a:pt x="4540931" y="258930"/>
                    <a:pt x="4539604" y="261028"/>
                  </a:cubicBezTo>
                  <a:cubicBezTo>
                    <a:pt x="4510787" y="246954"/>
                    <a:pt x="4486451" y="226407"/>
                    <a:pt x="4466597" y="199388"/>
                  </a:cubicBezTo>
                  <a:cubicBezTo>
                    <a:pt x="4446743" y="172369"/>
                    <a:pt x="4431301" y="140706"/>
                    <a:pt x="4420269" y="104400"/>
                  </a:cubicBezTo>
                  <a:cubicBezTo>
                    <a:pt x="4416423" y="124489"/>
                    <a:pt x="4410027" y="144361"/>
                    <a:pt x="4401080" y="164015"/>
                  </a:cubicBezTo>
                  <a:cubicBezTo>
                    <a:pt x="4392135" y="183668"/>
                    <a:pt x="4379619" y="201904"/>
                    <a:pt x="4363533" y="218721"/>
                  </a:cubicBezTo>
                  <a:cubicBezTo>
                    <a:pt x="4347447" y="235538"/>
                    <a:pt x="4326772" y="249736"/>
                    <a:pt x="4301507" y="261315"/>
                  </a:cubicBezTo>
                  <a:cubicBezTo>
                    <a:pt x="4300305" y="259378"/>
                    <a:pt x="4298763" y="257371"/>
                    <a:pt x="4296881" y="255291"/>
                  </a:cubicBezTo>
                  <a:cubicBezTo>
                    <a:pt x="4294999" y="253211"/>
                    <a:pt x="4293097" y="251490"/>
                    <a:pt x="4291179" y="250127"/>
                  </a:cubicBezTo>
                  <a:cubicBezTo>
                    <a:pt x="4315868" y="239311"/>
                    <a:pt x="4336041" y="225882"/>
                    <a:pt x="4351697" y="209839"/>
                  </a:cubicBezTo>
                  <a:cubicBezTo>
                    <a:pt x="4367355" y="193796"/>
                    <a:pt x="4379537" y="176350"/>
                    <a:pt x="4388247" y="157502"/>
                  </a:cubicBezTo>
                  <a:cubicBezTo>
                    <a:pt x="4396954" y="138654"/>
                    <a:pt x="4403229" y="119615"/>
                    <a:pt x="4407073" y="100385"/>
                  </a:cubicBezTo>
                  <a:lnTo>
                    <a:pt x="4296343" y="100385"/>
                  </a:lnTo>
                  <a:lnTo>
                    <a:pt x="4296343" y="86614"/>
                  </a:lnTo>
                  <a:lnTo>
                    <a:pt x="4409368" y="86614"/>
                  </a:lnTo>
                  <a:cubicBezTo>
                    <a:pt x="4411835" y="70132"/>
                    <a:pt x="4413353" y="54617"/>
                    <a:pt x="4413921" y="40072"/>
                  </a:cubicBezTo>
                  <a:cubicBezTo>
                    <a:pt x="4414489" y="25525"/>
                    <a:pt x="4414788" y="12736"/>
                    <a:pt x="4414818" y="1704"/>
                  </a:cubicBezTo>
                  <a:close/>
                  <a:moveTo>
                    <a:pt x="2646589" y="1704"/>
                  </a:moveTo>
                  <a:lnTo>
                    <a:pt x="2660358" y="1704"/>
                  </a:lnTo>
                  <a:lnTo>
                    <a:pt x="2660358" y="26087"/>
                  </a:lnTo>
                  <a:lnTo>
                    <a:pt x="2740393" y="26087"/>
                  </a:lnTo>
                  <a:lnTo>
                    <a:pt x="2740393" y="1704"/>
                  </a:lnTo>
                  <a:lnTo>
                    <a:pt x="2753876" y="1704"/>
                  </a:lnTo>
                  <a:lnTo>
                    <a:pt x="2753876" y="26087"/>
                  </a:lnTo>
                  <a:lnTo>
                    <a:pt x="2825018" y="26087"/>
                  </a:lnTo>
                  <a:lnTo>
                    <a:pt x="2825018" y="38996"/>
                  </a:lnTo>
                  <a:lnTo>
                    <a:pt x="2753876" y="38996"/>
                  </a:lnTo>
                  <a:lnTo>
                    <a:pt x="2753876" y="64239"/>
                  </a:lnTo>
                  <a:lnTo>
                    <a:pt x="2740393" y="64239"/>
                  </a:lnTo>
                  <a:lnTo>
                    <a:pt x="2740393" y="38996"/>
                  </a:lnTo>
                  <a:lnTo>
                    <a:pt x="2660358" y="38996"/>
                  </a:lnTo>
                  <a:lnTo>
                    <a:pt x="2660358" y="65100"/>
                  </a:lnTo>
                  <a:lnTo>
                    <a:pt x="2646589" y="65100"/>
                  </a:lnTo>
                  <a:lnTo>
                    <a:pt x="2646589" y="38996"/>
                  </a:lnTo>
                  <a:lnTo>
                    <a:pt x="2575447" y="38996"/>
                  </a:lnTo>
                  <a:lnTo>
                    <a:pt x="2575447" y="26087"/>
                  </a:lnTo>
                  <a:lnTo>
                    <a:pt x="2646589" y="26087"/>
                  </a:lnTo>
                  <a:close/>
                  <a:moveTo>
                    <a:pt x="4015431" y="1434"/>
                  </a:moveTo>
                  <a:lnTo>
                    <a:pt x="4028627" y="1434"/>
                  </a:lnTo>
                  <a:lnTo>
                    <a:pt x="4028627" y="39300"/>
                  </a:lnTo>
                  <a:lnTo>
                    <a:pt x="4076259" y="39300"/>
                  </a:lnTo>
                  <a:lnTo>
                    <a:pt x="4076259" y="51886"/>
                  </a:lnTo>
                  <a:lnTo>
                    <a:pt x="4028627" y="51886"/>
                  </a:lnTo>
                  <a:lnTo>
                    <a:pt x="4028627" y="92657"/>
                  </a:lnTo>
                  <a:lnTo>
                    <a:pt x="4082557" y="92657"/>
                  </a:lnTo>
                  <a:lnTo>
                    <a:pt x="4082557" y="105530"/>
                  </a:lnTo>
                  <a:lnTo>
                    <a:pt x="4031191" y="105530"/>
                  </a:lnTo>
                  <a:lnTo>
                    <a:pt x="4031191" y="152038"/>
                  </a:lnTo>
                  <a:lnTo>
                    <a:pt x="4080263" y="152038"/>
                  </a:lnTo>
                  <a:lnTo>
                    <a:pt x="4080263" y="164911"/>
                  </a:lnTo>
                  <a:lnTo>
                    <a:pt x="4031191" y="164911"/>
                  </a:lnTo>
                  <a:lnTo>
                    <a:pt x="4031191" y="229189"/>
                  </a:lnTo>
                  <a:cubicBezTo>
                    <a:pt x="4040185" y="233301"/>
                    <a:pt x="4050756" y="236209"/>
                    <a:pt x="4062905" y="237914"/>
                  </a:cubicBezTo>
                  <a:cubicBezTo>
                    <a:pt x="4075051" y="239620"/>
                    <a:pt x="4089059" y="240445"/>
                    <a:pt x="4104927" y="240392"/>
                  </a:cubicBezTo>
                  <a:cubicBezTo>
                    <a:pt x="4107794" y="240392"/>
                    <a:pt x="4114640" y="240391"/>
                    <a:pt x="4125463" y="240387"/>
                  </a:cubicBezTo>
                  <a:cubicBezTo>
                    <a:pt x="4136288" y="240383"/>
                    <a:pt x="4148503" y="240373"/>
                    <a:pt x="4162111" y="240356"/>
                  </a:cubicBezTo>
                  <a:cubicBezTo>
                    <a:pt x="4175719" y="240339"/>
                    <a:pt x="4188133" y="240311"/>
                    <a:pt x="4199353" y="240270"/>
                  </a:cubicBezTo>
                  <a:cubicBezTo>
                    <a:pt x="4210571" y="240231"/>
                    <a:pt x="4218011" y="240175"/>
                    <a:pt x="4221669" y="240104"/>
                  </a:cubicBezTo>
                  <a:cubicBezTo>
                    <a:pt x="4220331" y="241929"/>
                    <a:pt x="4219063" y="244147"/>
                    <a:pt x="4217867" y="246758"/>
                  </a:cubicBezTo>
                  <a:cubicBezTo>
                    <a:pt x="4216672" y="249368"/>
                    <a:pt x="4215837" y="251729"/>
                    <a:pt x="4215359" y="253839"/>
                  </a:cubicBezTo>
                  <a:lnTo>
                    <a:pt x="4105499" y="253839"/>
                  </a:lnTo>
                  <a:cubicBezTo>
                    <a:pt x="4072640" y="254282"/>
                    <a:pt x="4046847" y="250534"/>
                    <a:pt x="4028119" y="242595"/>
                  </a:cubicBezTo>
                  <a:cubicBezTo>
                    <a:pt x="4009392" y="234655"/>
                    <a:pt x="3995217" y="219864"/>
                    <a:pt x="3985593" y="198220"/>
                  </a:cubicBezTo>
                  <a:cubicBezTo>
                    <a:pt x="3984051" y="210726"/>
                    <a:pt x="3981771" y="222339"/>
                    <a:pt x="3978759" y="233059"/>
                  </a:cubicBezTo>
                  <a:cubicBezTo>
                    <a:pt x="3975746" y="243779"/>
                    <a:pt x="3971816" y="253383"/>
                    <a:pt x="3966970" y="261871"/>
                  </a:cubicBezTo>
                  <a:cubicBezTo>
                    <a:pt x="3965691" y="261040"/>
                    <a:pt x="3963946" y="259833"/>
                    <a:pt x="3961734" y="258249"/>
                  </a:cubicBezTo>
                  <a:cubicBezTo>
                    <a:pt x="3959523" y="256665"/>
                    <a:pt x="3957634" y="255386"/>
                    <a:pt x="3956069" y="254412"/>
                  </a:cubicBezTo>
                  <a:cubicBezTo>
                    <a:pt x="3964413" y="239897"/>
                    <a:pt x="3969958" y="221974"/>
                    <a:pt x="3972707" y="200641"/>
                  </a:cubicBezTo>
                  <a:cubicBezTo>
                    <a:pt x="3975456" y="179308"/>
                    <a:pt x="3976987" y="155643"/>
                    <a:pt x="3977297" y="129650"/>
                  </a:cubicBezTo>
                  <a:lnTo>
                    <a:pt x="3990456" y="130508"/>
                  </a:lnTo>
                  <a:cubicBezTo>
                    <a:pt x="3989933" y="144850"/>
                    <a:pt x="3989265" y="158615"/>
                    <a:pt x="3988454" y="171802"/>
                  </a:cubicBezTo>
                  <a:cubicBezTo>
                    <a:pt x="3991849" y="183245"/>
                    <a:pt x="3995964" y="193013"/>
                    <a:pt x="4000797" y="201108"/>
                  </a:cubicBezTo>
                  <a:cubicBezTo>
                    <a:pt x="4005632" y="209202"/>
                    <a:pt x="4011472" y="215881"/>
                    <a:pt x="4018318" y="221147"/>
                  </a:cubicBezTo>
                  <a:lnTo>
                    <a:pt x="4018318" y="105530"/>
                  </a:lnTo>
                  <a:lnTo>
                    <a:pt x="3962093" y="105530"/>
                  </a:lnTo>
                  <a:lnTo>
                    <a:pt x="3962093" y="92657"/>
                  </a:lnTo>
                  <a:lnTo>
                    <a:pt x="4015431" y="92657"/>
                  </a:lnTo>
                  <a:lnTo>
                    <a:pt x="4015431" y="51886"/>
                  </a:lnTo>
                  <a:lnTo>
                    <a:pt x="3967543" y="51886"/>
                  </a:lnTo>
                  <a:lnTo>
                    <a:pt x="3967543" y="39300"/>
                  </a:lnTo>
                  <a:lnTo>
                    <a:pt x="4015431" y="39300"/>
                  </a:lnTo>
                  <a:close/>
                  <a:moveTo>
                    <a:pt x="2338210" y="1434"/>
                  </a:moveTo>
                  <a:lnTo>
                    <a:pt x="2351119" y="1434"/>
                  </a:lnTo>
                  <a:lnTo>
                    <a:pt x="2351119" y="21802"/>
                  </a:lnTo>
                  <a:lnTo>
                    <a:pt x="2405336" y="21802"/>
                  </a:lnTo>
                  <a:lnTo>
                    <a:pt x="2405336" y="1434"/>
                  </a:lnTo>
                  <a:lnTo>
                    <a:pt x="2418532" y="1434"/>
                  </a:lnTo>
                  <a:lnTo>
                    <a:pt x="2418532" y="21802"/>
                  </a:lnTo>
                  <a:lnTo>
                    <a:pt x="2481642" y="21802"/>
                  </a:lnTo>
                  <a:lnTo>
                    <a:pt x="2481642" y="69385"/>
                  </a:lnTo>
                  <a:lnTo>
                    <a:pt x="2418532" y="69385"/>
                  </a:lnTo>
                  <a:lnTo>
                    <a:pt x="2418532" y="96099"/>
                  </a:lnTo>
                  <a:lnTo>
                    <a:pt x="2498280" y="96099"/>
                  </a:lnTo>
                  <a:cubicBezTo>
                    <a:pt x="2498269" y="96212"/>
                    <a:pt x="2498221" y="96915"/>
                    <a:pt x="2498137" y="98208"/>
                  </a:cubicBezTo>
                  <a:cubicBezTo>
                    <a:pt x="2498053" y="99501"/>
                    <a:pt x="2498005" y="100704"/>
                    <a:pt x="2497994" y="101818"/>
                  </a:cubicBezTo>
                  <a:cubicBezTo>
                    <a:pt x="2496756" y="110882"/>
                    <a:pt x="2495502" y="117778"/>
                    <a:pt x="2494228" y="122506"/>
                  </a:cubicBezTo>
                  <a:cubicBezTo>
                    <a:pt x="2492955" y="127235"/>
                    <a:pt x="2491342" y="130475"/>
                    <a:pt x="2489387" y="132227"/>
                  </a:cubicBezTo>
                  <a:cubicBezTo>
                    <a:pt x="2487715" y="133649"/>
                    <a:pt x="2485897" y="134676"/>
                    <a:pt x="2483937" y="135310"/>
                  </a:cubicBezTo>
                  <a:cubicBezTo>
                    <a:pt x="2481977" y="135943"/>
                    <a:pt x="2479587" y="136254"/>
                    <a:pt x="2476765" y="136242"/>
                  </a:cubicBezTo>
                  <a:cubicBezTo>
                    <a:pt x="2474501" y="136517"/>
                    <a:pt x="2471213" y="136612"/>
                    <a:pt x="2466905" y="136530"/>
                  </a:cubicBezTo>
                  <a:cubicBezTo>
                    <a:pt x="2462595" y="136446"/>
                    <a:pt x="2457946" y="136254"/>
                    <a:pt x="2452956" y="135955"/>
                  </a:cubicBezTo>
                  <a:cubicBezTo>
                    <a:pt x="2452801" y="134330"/>
                    <a:pt x="2452466" y="132561"/>
                    <a:pt x="2451952" y="130648"/>
                  </a:cubicBezTo>
                  <a:cubicBezTo>
                    <a:pt x="2451438" y="128736"/>
                    <a:pt x="2450816" y="126966"/>
                    <a:pt x="2450087" y="125340"/>
                  </a:cubicBezTo>
                  <a:cubicBezTo>
                    <a:pt x="2455077" y="125891"/>
                    <a:pt x="2459584" y="126226"/>
                    <a:pt x="2463606" y="126345"/>
                  </a:cubicBezTo>
                  <a:cubicBezTo>
                    <a:pt x="2467628" y="126465"/>
                    <a:pt x="2470484" y="126513"/>
                    <a:pt x="2472176" y="126489"/>
                  </a:cubicBezTo>
                  <a:cubicBezTo>
                    <a:pt x="2473879" y="126507"/>
                    <a:pt x="2475277" y="126399"/>
                    <a:pt x="2476371" y="126166"/>
                  </a:cubicBezTo>
                  <a:cubicBezTo>
                    <a:pt x="2477465" y="125932"/>
                    <a:pt x="2478361" y="125466"/>
                    <a:pt x="2479061" y="124766"/>
                  </a:cubicBezTo>
                  <a:cubicBezTo>
                    <a:pt x="2480046" y="123821"/>
                    <a:pt x="2480943" y="121978"/>
                    <a:pt x="2481750" y="119239"/>
                  </a:cubicBezTo>
                  <a:cubicBezTo>
                    <a:pt x="2482556" y="116499"/>
                    <a:pt x="2483382" y="112503"/>
                    <a:pt x="2484224" y="107251"/>
                  </a:cubicBezTo>
                  <a:lnTo>
                    <a:pt x="2418532" y="107251"/>
                  </a:lnTo>
                  <a:lnTo>
                    <a:pt x="2418532" y="137372"/>
                  </a:lnTo>
                  <a:lnTo>
                    <a:pt x="2405336" y="137372"/>
                  </a:lnTo>
                  <a:lnTo>
                    <a:pt x="2405336" y="107251"/>
                  </a:lnTo>
                  <a:lnTo>
                    <a:pt x="2339931" y="107251"/>
                  </a:lnTo>
                  <a:cubicBezTo>
                    <a:pt x="2334272" y="116861"/>
                    <a:pt x="2325080" y="125682"/>
                    <a:pt x="2312357" y="133715"/>
                  </a:cubicBezTo>
                  <a:cubicBezTo>
                    <a:pt x="2299632" y="141746"/>
                    <a:pt x="2282051" y="148989"/>
                    <a:pt x="2259610" y="155444"/>
                  </a:cubicBezTo>
                  <a:cubicBezTo>
                    <a:pt x="2258856" y="153633"/>
                    <a:pt x="2257853" y="151661"/>
                    <a:pt x="2256597" y="149528"/>
                  </a:cubicBezTo>
                  <a:cubicBezTo>
                    <a:pt x="2255343" y="147394"/>
                    <a:pt x="2254051" y="145637"/>
                    <a:pt x="2252725" y="144256"/>
                  </a:cubicBezTo>
                  <a:cubicBezTo>
                    <a:pt x="2271227" y="139218"/>
                    <a:pt x="2286144" y="133588"/>
                    <a:pt x="2297475" y="127367"/>
                  </a:cubicBezTo>
                  <a:cubicBezTo>
                    <a:pt x="2308807" y="121146"/>
                    <a:pt x="2317413" y="114441"/>
                    <a:pt x="2323293" y="107251"/>
                  </a:cubicBezTo>
                  <a:lnTo>
                    <a:pt x="2270223" y="107251"/>
                  </a:lnTo>
                  <a:cubicBezTo>
                    <a:pt x="2271700" y="100434"/>
                    <a:pt x="2273194" y="92588"/>
                    <a:pt x="2274706" y="83712"/>
                  </a:cubicBezTo>
                  <a:cubicBezTo>
                    <a:pt x="2276217" y="74835"/>
                    <a:pt x="2277496" y="66343"/>
                    <a:pt x="2278543" y="58233"/>
                  </a:cubicBezTo>
                  <a:lnTo>
                    <a:pt x="2338210" y="58233"/>
                  </a:lnTo>
                  <a:lnTo>
                    <a:pt x="2338210" y="56797"/>
                  </a:lnTo>
                  <a:lnTo>
                    <a:pt x="2338210" y="33240"/>
                  </a:lnTo>
                  <a:lnTo>
                    <a:pt x="2264773" y="33240"/>
                  </a:lnTo>
                  <a:lnTo>
                    <a:pt x="2264773" y="21802"/>
                  </a:lnTo>
                  <a:lnTo>
                    <a:pt x="2338210" y="21802"/>
                  </a:lnTo>
                  <a:close/>
                  <a:moveTo>
                    <a:pt x="2010611" y="1434"/>
                  </a:moveTo>
                  <a:lnTo>
                    <a:pt x="2025816" y="4016"/>
                  </a:lnTo>
                  <a:cubicBezTo>
                    <a:pt x="2023820" y="7464"/>
                    <a:pt x="2021716" y="10966"/>
                    <a:pt x="2019504" y="14522"/>
                  </a:cubicBezTo>
                  <a:cubicBezTo>
                    <a:pt x="2017294" y="18079"/>
                    <a:pt x="2014903" y="21652"/>
                    <a:pt x="2012333" y="25244"/>
                  </a:cubicBezTo>
                  <a:lnTo>
                    <a:pt x="2091507" y="25244"/>
                  </a:lnTo>
                  <a:lnTo>
                    <a:pt x="2094089" y="24383"/>
                  </a:lnTo>
                  <a:lnTo>
                    <a:pt x="2102982" y="30679"/>
                  </a:lnTo>
                  <a:cubicBezTo>
                    <a:pt x="2098876" y="37963"/>
                    <a:pt x="2094107" y="45398"/>
                    <a:pt x="2088675" y="52980"/>
                  </a:cubicBezTo>
                  <a:cubicBezTo>
                    <a:pt x="2083242" y="60563"/>
                    <a:pt x="2077684" y="67573"/>
                    <a:pt x="2072000" y="74011"/>
                  </a:cubicBezTo>
                  <a:lnTo>
                    <a:pt x="2160068" y="74011"/>
                  </a:lnTo>
                  <a:lnTo>
                    <a:pt x="2160068" y="157739"/>
                  </a:lnTo>
                  <a:lnTo>
                    <a:pt x="2083475" y="157739"/>
                  </a:lnTo>
                  <a:lnTo>
                    <a:pt x="2083475" y="232929"/>
                  </a:lnTo>
                  <a:cubicBezTo>
                    <a:pt x="2083278" y="236840"/>
                    <a:pt x="2084318" y="239422"/>
                    <a:pt x="2086595" y="240678"/>
                  </a:cubicBezTo>
                  <a:cubicBezTo>
                    <a:pt x="2088872" y="241933"/>
                    <a:pt x="2093570" y="242507"/>
                    <a:pt x="2100686" y="242400"/>
                  </a:cubicBezTo>
                  <a:lnTo>
                    <a:pt x="2152609" y="242400"/>
                  </a:lnTo>
                  <a:cubicBezTo>
                    <a:pt x="2157038" y="242557"/>
                    <a:pt x="2160389" y="241637"/>
                    <a:pt x="2162661" y="239636"/>
                  </a:cubicBezTo>
                  <a:cubicBezTo>
                    <a:pt x="2164933" y="237636"/>
                    <a:pt x="2166518" y="233611"/>
                    <a:pt x="2167420" y="227562"/>
                  </a:cubicBezTo>
                  <a:cubicBezTo>
                    <a:pt x="2168322" y="221512"/>
                    <a:pt x="2168931" y="212491"/>
                    <a:pt x="2169248" y="200500"/>
                  </a:cubicBezTo>
                  <a:cubicBezTo>
                    <a:pt x="2171160" y="201672"/>
                    <a:pt x="2173287" y="202772"/>
                    <a:pt x="2175630" y="203800"/>
                  </a:cubicBezTo>
                  <a:cubicBezTo>
                    <a:pt x="2177973" y="204828"/>
                    <a:pt x="2180244" y="205641"/>
                    <a:pt x="2182444" y="206240"/>
                  </a:cubicBezTo>
                  <a:cubicBezTo>
                    <a:pt x="2181636" y="225604"/>
                    <a:pt x="2179306" y="238726"/>
                    <a:pt x="2175451" y="245604"/>
                  </a:cubicBezTo>
                  <a:cubicBezTo>
                    <a:pt x="2171596" y="252482"/>
                    <a:pt x="2164174" y="255704"/>
                    <a:pt x="2153183" y="255273"/>
                  </a:cubicBezTo>
                  <a:lnTo>
                    <a:pt x="2100113" y="255273"/>
                  </a:lnTo>
                  <a:cubicBezTo>
                    <a:pt x="2088430" y="255470"/>
                    <a:pt x="2080386" y="254003"/>
                    <a:pt x="2075981" y="250870"/>
                  </a:cubicBezTo>
                  <a:cubicBezTo>
                    <a:pt x="2071577" y="247739"/>
                    <a:pt x="2069484" y="241758"/>
                    <a:pt x="2069706" y="232929"/>
                  </a:cubicBezTo>
                  <a:lnTo>
                    <a:pt x="2069706" y="157739"/>
                  </a:lnTo>
                  <a:lnTo>
                    <a:pt x="2051347" y="157739"/>
                  </a:lnTo>
                  <a:cubicBezTo>
                    <a:pt x="2046915" y="173270"/>
                    <a:pt x="2040224" y="187456"/>
                    <a:pt x="2031276" y="200296"/>
                  </a:cubicBezTo>
                  <a:cubicBezTo>
                    <a:pt x="2022329" y="213137"/>
                    <a:pt x="2010178" y="224429"/>
                    <a:pt x="1994824" y="234171"/>
                  </a:cubicBezTo>
                  <a:cubicBezTo>
                    <a:pt x="1979470" y="243913"/>
                    <a:pt x="1959966" y="251904"/>
                    <a:pt x="1936314" y="258142"/>
                  </a:cubicBezTo>
                  <a:cubicBezTo>
                    <a:pt x="1935531" y="256308"/>
                    <a:pt x="1934371" y="254243"/>
                    <a:pt x="1932835" y="251948"/>
                  </a:cubicBezTo>
                  <a:cubicBezTo>
                    <a:pt x="1931300" y="249653"/>
                    <a:pt x="1929782" y="247805"/>
                    <a:pt x="1928282" y="246405"/>
                  </a:cubicBezTo>
                  <a:cubicBezTo>
                    <a:pt x="1950512" y="240924"/>
                    <a:pt x="1968875" y="233881"/>
                    <a:pt x="1983371" y="225273"/>
                  </a:cubicBezTo>
                  <a:cubicBezTo>
                    <a:pt x="1997865" y="216665"/>
                    <a:pt x="2009365" y="206685"/>
                    <a:pt x="2017869" y="195334"/>
                  </a:cubicBezTo>
                  <a:cubicBezTo>
                    <a:pt x="2026372" y="183983"/>
                    <a:pt x="2032750" y="171451"/>
                    <a:pt x="2037003" y="157739"/>
                  </a:cubicBezTo>
                  <a:lnTo>
                    <a:pt x="1957542" y="157739"/>
                  </a:lnTo>
                  <a:lnTo>
                    <a:pt x="1957542" y="85453"/>
                  </a:lnTo>
                  <a:cubicBezTo>
                    <a:pt x="1954111" y="88441"/>
                    <a:pt x="1950645" y="91285"/>
                    <a:pt x="1947143" y="93988"/>
                  </a:cubicBezTo>
                  <a:cubicBezTo>
                    <a:pt x="1943641" y="96690"/>
                    <a:pt x="1940031" y="99393"/>
                    <a:pt x="1936314" y="102096"/>
                  </a:cubicBezTo>
                  <a:cubicBezTo>
                    <a:pt x="1935095" y="100446"/>
                    <a:pt x="1933517" y="98724"/>
                    <a:pt x="1931581" y="96930"/>
                  </a:cubicBezTo>
                  <a:cubicBezTo>
                    <a:pt x="1929645" y="95136"/>
                    <a:pt x="1927779" y="93700"/>
                    <a:pt x="1925987" y="92624"/>
                  </a:cubicBezTo>
                  <a:cubicBezTo>
                    <a:pt x="1945990" y="79064"/>
                    <a:pt x="1963141" y="64117"/>
                    <a:pt x="1977443" y="47786"/>
                  </a:cubicBezTo>
                  <a:cubicBezTo>
                    <a:pt x="1991744" y="31455"/>
                    <a:pt x="2002801" y="16004"/>
                    <a:pt x="2010611" y="1434"/>
                  </a:cubicBezTo>
                  <a:close/>
                  <a:moveTo>
                    <a:pt x="377783" y="1434"/>
                  </a:moveTo>
                  <a:lnTo>
                    <a:pt x="390117" y="5450"/>
                  </a:lnTo>
                  <a:cubicBezTo>
                    <a:pt x="387966" y="9777"/>
                    <a:pt x="385600" y="14104"/>
                    <a:pt x="383017" y="18431"/>
                  </a:cubicBezTo>
                  <a:cubicBezTo>
                    <a:pt x="380436" y="22758"/>
                    <a:pt x="377639" y="26942"/>
                    <a:pt x="374627" y="30981"/>
                  </a:cubicBezTo>
                  <a:lnTo>
                    <a:pt x="552482" y="30981"/>
                  </a:lnTo>
                  <a:lnTo>
                    <a:pt x="552482" y="43280"/>
                  </a:lnTo>
                  <a:lnTo>
                    <a:pt x="365734" y="43280"/>
                  </a:lnTo>
                  <a:cubicBezTo>
                    <a:pt x="358945" y="51779"/>
                    <a:pt x="351797" y="59697"/>
                    <a:pt x="344291" y="67033"/>
                  </a:cubicBezTo>
                  <a:cubicBezTo>
                    <a:pt x="336785" y="74370"/>
                    <a:pt x="329207" y="80992"/>
                    <a:pt x="321557" y="86899"/>
                  </a:cubicBezTo>
                  <a:cubicBezTo>
                    <a:pt x="320733" y="85330"/>
                    <a:pt x="319441" y="83368"/>
                    <a:pt x="317684" y="81010"/>
                  </a:cubicBezTo>
                  <a:cubicBezTo>
                    <a:pt x="315927" y="78652"/>
                    <a:pt x="314350" y="76693"/>
                    <a:pt x="312951" y="75130"/>
                  </a:cubicBezTo>
                  <a:cubicBezTo>
                    <a:pt x="325675" y="66221"/>
                    <a:pt x="337807" y="55375"/>
                    <a:pt x="349347" y="42590"/>
                  </a:cubicBezTo>
                  <a:cubicBezTo>
                    <a:pt x="360887" y="29806"/>
                    <a:pt x="370365" y="16088"/>
                    <a:pt x="377783" y="1434"/>
                  </a:cubicBezTo>
                  <a:close/>
                  <a:moveTo>
                    <a:pt x="6302956" y="0"/>
                  </a:moveTo>
                  <a:lnTo>
                    <a:pt x="6316439" y="4016"/>
                  </a:lnTo>
                  <a:cubicBezTo>
                    <a:pt x="6313583" y="10333"/>
                    <a:pt x="6310547" y="16561"/>
                    <a:pt x="6307331" y="22698"/>
                  </a:cubicBezTo>
                  <a:cubicBezTo>
                    <a:pt x="6304115" y="28836"/>
                    <a:pt x="6300650" y="34848"/>
                    <a:pt x="6296933" y="40734"/>
                  </a:cubicBezTo>
                  <a:lnTo>
                    <a:pt x="6461019" y="40734"/>
                  </a:lnTo>
                  <a:lnTo>
                    <a:pt x="6461019" y="48459"/>
                  </a:lnTo>
                  <a:cubicBezTo>
                    <a:pt x="6459813" y="81093"/>
                    <a:pt x="6458591" y="107217"/>
                    <a:pt x="6457353" y="126832"/>
                  </a:cubicBezTo>
                  <a:cubicBezTo>
                    <a:pt x="6456115" y="146446"/>
                    <a:pt x="6454638" y="161135"/>
                    <a:pt x="6452923" y="170900"/>
                  </a:cubicBezTo>
                  <a:cubicBezTo>
                    <a:pt x="6451207" y="180664"/>
                    <a:pt x="6449029" y="187088"/>
                    <a:pt x="6446388" y="190172"/>
                  </a:cubicBezTo>
                  <a:cubicBezTo>
                    <a:pt x="6444159" y="192707"/>
                    <a:pt x="6441733" y="194523"/>
                    <a:pt x="6439109" y="195623"/>
                  </a:cubicBezTo>
                  <a:cubicBezTo>
                    <a:pt x="6436485" y="196723"/>
                    <a:pt x="6433270" y="197392"/>
                    <a:pt x="6429463" y="197631"/>
                  </a:cubicBezTo>
                  <a:cubicBezTo>
                    <a:pt x="6425907" y="197930"/>
                    <a:pt x="6421185" y="198050"/>
                    <a:pt x="6415299" y="197991"/>
                  </a:cubicBezTo>
                  <a:cubicBezTo>
                    <a:pt x="6409413" y="197930"/>
                    <a:pt x="6403042" y="197620"/>
                    <a:pt x="6396187" y="197057"/>
                  </a:cubicBezTo>
                  <a:cubicBezTo>
                    <a:pt x="6396033" y="194984"/>
                    <a:pt x="6395626" y="192748"/>
                    <a:pt x="6394969" y="190351"/>
                  </a:cubicBezTo>
                  <a:cubicBezTo>
                    <a:pt x="6394310" y="187955"/>
                    <a:pt x="6393475" y="185791"/>
                    <a:pt x="6392458" y="183860"/>
                  </a:cubicBezTo>
                  <a:cubicBezTo>
                    <a:pt x="6399647" y="184548"/>
                    <a:pt x="6406139" y="184967"/>
                    <a:pt x="6411929" y="185117"/>
                  </a:cubicBezTo>
                  <a:cubicBezTo>
                    <a:pt x="6417721" y="185266"/>
                    <a:pt x="6421843" y="185326"/>
                    <a:pt x="6424300" y="185296"/>
                  </a:cubicBezTo>
                  <a:cubicBezTo>
                    <a:pt x="6426565" y="185338"/>
                    <a:pt x="6428489" y="185110"/>
                    <a:pt x="6430073" y="184614"/>
                  </a:cubicBezTo>
                  <a:cubicBezTo>
                    <a:pt x="6431657" y="184117"/>
                    <a:pt x="6433080" y="183100"/>
                    <a:pt x="6434340" y="181563"/>
                  </a:cubicBezTo>
                  <a:cubicBezTo>
                    <a:pt x="6436335" y="179368"/>
                    <a:pt x="6438083" y="173839"/>
                    <a:pt x="6439589" y="164976"/>
                  </a:cubicBezTo>
                  <a:cubicBezTo>
                    <a:pt x="6441094" y="156113"/>
                    <a:pt x="6442440" y="142723"/>
                    <a:pt x="6443627" y="124806"/>
                  </a:cubicBezTo>
                  <a:cubicBezTo>
                    <a:pt x="6444813" y="106889"/>
                    <a:pt x="6445925" y="83252"/>
                    <a:pt x="6446962" y="53894"/>
                  </a:cubicBezTo>
                  <a:lnTo>
                    <a:pt x="6288613" y="53894"/>
                  </a:lnTo>
                  <a:cubicBezTo>
                    <a:pt x="6280845" y="65117"/>
                    <a:pt x="6272644" y="75473"/>
                    <a:pt x="6264015" y="84964"/>
                  </a:cubicBezTo>
                  <a:cubicBezTo>
                    <a:pt x="6255385" y="94453"/>
                    <a:pt x="6246468" y="102937"/>
                    <a:pt x="6237265" y="110413"/>
                  </a:cubicBezTo>
                  <a:cubicBezTo>
                    <a:pt x="6235985" y="109157"/>
                    <a:pt x="6234169" y="107578"/>
                    <a:pt x="6231814" y="105677"/>
                  </a:cubicBezTo>
                  <a:cubicBezTo>
                    <a:pt x="6229459" y="103775"/>
                    <a:pt x="6227357" y="102197"/>
                    <a:pt x="6225503" y="100943"/>
                  </a:cubicBezTo>
                  <a:cubicBezTo>
                    <a:pt x="6241585" y="88821"/>
                    <a:pt x="6256323" y="74008"/>
                    <a:pt x="6269717" y="56503"/>
                  </a:cubicBezTo>
                  <a:cubicBezTo>
                    <a:pt x="6283109" y="38999"/>
                    <a:pt x="6294190" y="20164"/>
                    <a:pt x="630295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rgbClr val="00FFFF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30000"/>
                </a:lnSpc>
                <a:defRPr/>
              </a:pPr>
              <a:endParaRPr lang="en-US" altLang="zh-CN" sz="2400" spc="300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  <p:sp>
          <p:nvSpPr>
            <p:cNvPr id="108" name="文本框 107">
              <a:extLst>
                <a:ext uri="{FF2B5EF4-FFF2-40B4-BE49-F238E27FC236}">
                  <a16:creationId xmlns:a16="http://schemas.microsoft.com/office/drawing/2014/main" id="{78952790-4D74-2C97-3100-4E1BC9A7B634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299475" y="4819034"/>
              <a:ext cx="691344" cy="223143"/>
            </a:xfrm>
            <a:custGeom>
              <a:avLst/>
              <a:gdLst/>
              <a:ahLst/>
              <a:cxnLst/>
              <a:rect l="l" t="t" r="r" b="b"/>
              <a:pathLst>
                <a:path w="989247" h="319297">
                  <a:moveTo>
                    <a:pt x="380609" y="246698"/>
                  </a:moveTo>
                  <a:lnTo>
                    <a:pt x="380609" y="268900"/>
                  </a:lnTo>
                  <a:lnTo>
                    <a:pt x="416204" y="268900"/>
                  </a:lnTo>
                  <a:lnTo>
                    <a:pt x="416204" y="246698"/>
                  </a:lnTo>
                  <a:close/>
                  <a:moveTo>
                    <a:pt x="308010" y="246698"/>
                  </a:moveTo>
                  <a:lnTo>
                    <a:pt x="308010" y="268900"/>
                  </a:lnTo>
                  <a:lnTo>
                    <a:pt x="344309" y="268900"/>
                  </a:lnTo>
                  <a:lnTo>
                    <a:pt x="344309" y="246698"/>
                  </a:lnTo>
                  <a:close/>
                  <a:moveTo>
                    <a:pt x="380609" y="191719"/>
                  </a:moveTo>
                  <a:lnTo>
                    <a:pt x="380609" y="213570"/>
                  </a:lnTo>
                  <a:lnTo>
                    <a:pt x="416204" y="213570"/>
                  </a:lnTo>
                  <a:lnTo>
                    <a:pt x="416204" y="191719"/>
                  </a:lnTo>
                  <a:close/>
                  <a:moveTo>
                    <a:pt x="308010" y="191719"/>
                  </a:moveTo>
                  <a:lnTo>
                    <a:pt x="308010" y="213570"/>
                  </a:lnTo>
                  <a:lnTo>
                    <a:pt x="344309" y="213570"/>
                  </a:lnTo>
                  <a:lnTo>
                    <a:pt x="344309" y="191719"/>
                  </a:lnTo>
                  <a:close/>
                  <a:moveTo>
                    <a:pt x="938145" y="128988"/>
                  </a:moveTo>
                  <a:lnTo>
                    <a:pt x="989247" y="128988"/>
                  </a:lnTo>
                  <a:lnTo>
                    <a:pt x="989247" y="319297"/>
                  </a:lnTo>
                  <a:lnTo>
                    <a:pt x="905017" y="319297"/>
                  </a:lnTo>
                  <a:lnTo>
                    <a:pt x="905017" y="278063"/>
                  </a:lnTo>
                  <a:lnTo>
                    <a:pt x="938145" y="278063"/>
                  </a:lnTo>
                  <a:close/>
                  <a:moveTo>
                    <a:pt x="322107" y="90221"/>
                  </a:moveTo>
                  <a:lnTo>
                    <a:pt x="322107" y="107842"/>
                  </a:lnTo>
                  <a:lnTo>
                    <a:pt x="402459" y="107842"/>
                  </a:lnTo>
                  <a:lnTo>
                    <a:pt x="402459" y="90221"/>
                  </a:lnTo>
                  <a:close/>
                  <a:moveTo>
                    <a:pt x="281578" y="58503"/>
                  </a:moveTo>
                  <a:lnTo>
                    <a:pt x="442988" y="58503"/>
                  </a:lnTo>
                  <a:lnTo>
                    <a:pt x="442988" y="140618"/>
                  </a:lnTo>
                  <a:lnTo>
                    <a:pt x="281578" y="140618"/>
                  </a:lnTo>
                  <a:close/>
                  <a:moveTo>
                    <a:pt x="689686" y="29956"/>
                  </a:moveTo>
                  <a:lnTo>
                    <a:pt x="732682" y="31718"/>
                  </a:lnTo>
                  <a:lnTo>
                    <a:pt x="732682" y="234010"/>
                  </a:lnTo>
                  <a:lnTo>
                    <a:pt x="689686" y="234010"/>
                  </a:lnTo>
                  <a:close/>
                  <a:moveTo>
                    <a:pt x="267833" y="8811"/>
                  </a:moveTo>
                  <a:lnTo>
                    <a:pt x="461667" y="8811"/>
                  </a:lnTo>
                  <a:lnTo>
                    <a:pt x="461667" y="43348"/>
                  </a:lnTo>
                  <a:lnTo>
                    <a:pt x="267833" y="43348"/>
                  </a:lnTo>
                  <a:close/>
                  <a:moveTo>
                    <a:pt x="0" y="2115"/>
                  </a:moveTo>
                  <a:lnTo>
                    <a:pt x="84229" y="2115"/>
                  </a:lnTo>
                  <a:lnTo>
                    <a:pt x="84229" y="43348"/>
                  </a:lnTo>
                  <a:lnTo>
                    <a:pt x="51101" y="43348"/>
                  </a:lnTo>
                  <a:lnTo>
                    <a:pt x="51101" y="192424"/>
                  </a:lnTo>
                  <a:lnTo>
                    <a:pt x="0" y="192424"/>
                  </a:lnTo>
                  <a:close/>
                  <a:moveTo>
                    <a:pt x="765457" y="1057"/>
                  </a:moveTo>
                  <a:lnTo>
                    <a:pt x="809158" y="2819"/>
                  </a:lnTo>
                  <a:lnTo>
                    <a:pt x="809158" y="261147"/>
                  </a:lnTo>
                  <a:cubicBezTo>
                    <a:pt x="809158" y="269840"/>
                    <a:pt x="808335" y="277182"/>
                    <a:pt x="806691" y="283174"/>
                  </a:cubicBezTo>
                  <a:cubicBezTo>
                    <a:pt x="805046" y="289165"/>
                    <a:pt x="802462" y="294157"/>
                    <a:pt x="798937" y="298152"/>
                  </a:cubicBezTo>
                  <a:cubicBezTo>
                    <a:pt x="795413" y="302146"/>
                    <a:pt x="790832" y="305259"/>
                    <a:pt x="785193" y="307491"/>
                  </a:cubicBezTo>
                  <a:cubicBezTo>
                    <a:pt x="779554" y="309723"/>
                    <a:pt x="772623" y="311309"/>
                    <a:pt x="764400" y="312249"/>
                  </a:cubicBezTo>
                  <a:lnTo>
                    <a:pt x="733386" y="316125"/>
                  </a:lnTo>
                  <a:lnTo>
                    <a:pt x="719289" y="272777"/>
                  </a:lnTo>
                  <a:lnTo>
                    <a:pt x="747483" y="268900"/>
                  </a:lnTo>
                  <a:cubicBezTo>
                    <a:pt x="754767" y="267726"/>
                    <a:pt x="759583" y="265259"/>
                    <a:pt x="761933" y="261499"/>
                  </a:cubicBezTo>
                  <a:cubicBezTo>
                    <a:pt x="764282" y="257740"/>
                    <a:pt x="765457" y="252454"/>
                    <a:pt x="765457" y="245640"/>
                  </a:cubicBezTo>
                  <a:close/>
                  <a:moveTo>
                    <a:pt x="233295" y="353"/>
                  </a:moveTo>
                  <a:lnTo>
                    <a:pt x="242811" y="50749"/>
                  </a:lnTo>
                  <a:lnTo>
                    <a:pt x="265366" y="50749"/>
                  </a:lnTo>
                  <a:lnTo>
                    <a:pt x="265366" y="94098"/>
                  </a:lnTo>
                  <a:cubicBezTo>
                    <a:pt x="257848" y="109604"/>
                    <a:pt x="250094" y="124054"/>
                    <a:pt x="242106" y="137446"/>
                  </a:cubicBezTo>
                  <a:cubicBezTo>
                    <a:pt x="246570" y="140500"/>
                    <a:pt x="251152" y="143672"/>
                    <a:pt x="255851" y="146961"/>
                  </a:cubicBezTo>
                  <a:cubicBezTo>
                    <a:pt x="260550" y="150251"/>
                    <a:pt x="264896" y="153305"/>
                    <a:pt x="268890" y="156124"/>
                  </a:cubicBezTo>
                  <a:lnTo>
                    <a:pt x="457085" y="156124"/>
                  </a:lnTo>
                  <a:lnTo>
                    <a:pt x="457085" y="304848"/>
                  </a:lnTo>
                  <a:lnTo>
                    <a:pt x="268538" y="304848"/>
                  </a:lnTo>
                  <a:lnTo>
                    <a:pt x="268538" y="177622"/>
                  </a:lnTo>
                  <a:lnTo>
                    <a:pt x="257260" y="199120"/>
                  </a:lnTo>
                  <a:cubicBezTo>
                    <a:pt x="251856" y="193481"/>
                    <a:pt x="245748" y="187373"/>
                    <a:pt x="238934" y="180794"/>
                  </a:cubicBezTo>
                  <a:lnTo>
                    <a:pt x="238934" y="308724"/>
                  </a:lnTo>
                  <a:lnTo>
                    <a:pt x="197701" y="308724"/>
                  </a:lnTo>
                  <a:lnTo>
                    <a:pt x="197701" y="197358"/>
                  </a:lnTo>
                  <a:cubicBezTo>
                    <a:pt x="193706" y="202057"/>
                    <a:pt x="189477" y="206756"/>
                    <a:pt x="185013" y="211455"/>
                  </a:cubicBezTo>
                  <a:cubicBezTo>
                    <a:pt x="180549" y="216154"/>
                    <a:pt x="175850" y="220971"/>
                    <a:pt x="170916" y="225905"/>
                  </a:cubicBezTo>
                  <a:lnTo>
                    <a:pt x="147656" y="187490"/>
                  </a:lnTo>
                  <a:cubicBezTo>
                    <a:pt x="155879" y="180207"/>
                    <a:pt x="163809" y="172395"/>
                    <a:pt x="171445" y="164054"/>
                  </a:cubicBezTo>
                  <a:cubicBezTo>
                    <a:pt x="179081" y="155713"/>
                    <a:pt x="186070" y="147314"/>
                    <a:pt x="192414" y="138856"/>
                  </a:cubicBezTo>
                  <a:cubicBezTo>
                    <a:pt x="198758" y="130397"/>
                    <a:pt x="204455" y="122174"/>
                    <a:pt x="209507" y="114186"/>
                  </a:cubicBezTo>
                  <a:cubicBezTo>
                    <a:pt x="214558" y="106197"/>
                    <a:pt x="218729" y="98797"/>
                    <a:pt x="222018" y="91983"/>
                  </a:cubicBezTo>
                  <a:lnTo>
                    <a:pt x="167392" y="91983"/>
                  </a:lnTo>
                  <a:lnTo>
                    <a:pt x="167392" y="50749"/>
                  </a:lnTo>
                  <a:lnTo>
                    <a:pt x="202282" y="50749"/>
                  </a:lnTo>
                  <a:lnTo>
                    <a:pt x="191709" y="2467"/>
                  </a:lnTo>
                  <a:close/>
                  <a:moveTo>
                    <a:pt x="667835" y="0"/>
                  </a:moveTo>
                  <a:lnTo>
                    <a:pt x="675236" y="41234"/>
                  </a:lnTo>
                  <a:cubicBezTo>
                    <a:pt x="667718" y="42878"/>
                    <a:pt x="659377" y="44523"/>
                    <a:pt x="650214" y="46168"/>
                  </a:cubicBezTo>
                  <a:cubicBezTo>
                    <a:pt x="641051" y="47812"/>
                    <a:pt x="631536" y="49457"/>
                    <a:pt x="621668" y="51102"/>
                  </a:cubicBezTo>
                  <a:lnTo>
                    <a:pt x="621668" y="88106"/>
                  </a:lnTo>
                  <a:lnTo>
                    <a:pt x="679113" y="88106"/>
                  </a:lnTo>
                  <a:lnTo>
                    <a:pt x="679113" y="130750"/>
                  </a:lnTo>
                  <a:lnTo>
                    <a:pt x="621668" y="130750"/>
                  </a:lnTo>
                  <a:lnTo>
                    <a:pt x="621668" y="157886"/>
                  </a:lnTo>
                  <a:lnTo>
                    <a:pt x="634355" y="144847"/>
                  </a:lnTo>
                  <a:cubicBezTo>
                    <a:pt x="638114" y="148371"/>
                    <a:pt x="642343" y="152365"/>
                    <a:pt x="647042" y="156829"/>
                  </a:cubicBezTo>
                  <a:cubicBezTo>
                    <a:pt x="651741" y="161293"/>
                    <a:pt x="656499" y="165934"/>
                    <a:pt x="661316" y="170750"/>
                  </a:cubicBezTo>
                  <a:cubicBezTo>
                    <a:pt x="666132" y="175566"/>
                    <a:pt x="670831" y="180383"/>
                    <a:pt x="675413" y="185199"/>
                  </a:cubicBezTo>
                  <a:cubicBezTo>
                    <a:pt x="679994" y="190016"/>
                    <a:pt x="684047" y="194539"/>
                    <a:pt x="687571" y="198768"/>
                  </a:cubicBezTo>
                  <a:lnTo>
                    <a:pt x="658672" y="232601"/>
                  </a:lnTo>
                  <a:cubicBezTo>
                    <a:pt x="653738" y="226492"/>
                    <a:pt x="647982" y="219678"/>
                    <a:pt x="641404" y="212160"/>
                  </a:cubicBezTo>
                  <a:cubicBezTo>
                    <a:pt x="634825" y="204642"/>
                    <a:pt x="628246" y="197476"/>
                    <a:pt x="621668" y="190662"/>
                  </a:cubicBezTo>
                  <a:lnTo>
                    <a:pt x="621668" y="311896"/>
                  </a:lnTo>
                  <a:lnTo>
                    <a:pt x="579377" y="311896"/>
                  </a:lnTo>
                  <a:lnTo>
                    <a:pt x="579377" y="197711"/>
                  </a:lnTo>
                  <a:cubicBezTo>
                    <a:pt x="573033" y="207578"/>
                    <a:pt x="565985" y="217623"/>
                    <a:pt x="558231" y="227843"/>
                  </a:cubicBezTo>
                  <a:cubicBezTo>
                    <a:pt x="550478" y="238063"/>
                    <a:pt x="542020" y="248225"/>
                    <a:pt x="532857" y="258328"/>
                  </a:cubicBezTo>
                  <a:lnTo>
                    <a:pt x="500081" y="225200"/>
                  </a:lnTo>
                  <a:cubicBezTo>
                    <a:pt x="513003" y="212512"/>
                    <a:pt x="525573" y="198239"/>
                    <a:pt x="537791" y="182380"/>
                  </a:cubicBezTo>
                  <a:cubicBezTo>
                    <a:pt x="550008" y="166521"/>
                    <a:pt x="561168" y="149311"/>
                    <a:pt x="571271" y="130750"/>
                  </a:cubicBezTo>
                  <a:lnTo>
                    <a:pt x="519817" y="130750"/>
                  </a:lnTo>
                  <a:lnTo>
                    <a:pt x="519817" y="88106"/>
                  </a:lnTo>
                  <a:lnTo>
                    <a:pt x="579377" y="88106"/>
                  </a:lnTo>
                  <a:lnTo>
                    <a:pt x="579377" y="57798"/>
                  </a:lnTo>
                  <a:cubicBezTo>
                    <a:pt x="569979" y="58973"/>
                    <a:pt x="560933" y="60147"/>
                    <a:pt x="552240" y="61322"/>
                  </a:cubicBezTo>
                  <a:cubicBezTo>
                    <a:pt x="543547" y="62497"/>
                    <a:pt x="535559" y="63554"/>
                    <a:pt x="528275" y="64494"/>
                  </a:cubicBezTo>
                  <a:lnTo>
                    <a:pt x="522989" y="22555"/>
                  </a:lnTo>
                  <a:cubicBezTo>
                    <a:pt x="533796" y="21615"/>
                    <a:pt x="545544" y="20382"/>
                    <a:pt x="558231" y="18855"/>
                  </a:cubicBezTo>
                  <a:cubicBezTo>
                    <a:pt x="570919" y="17328"/>
                    <a:pt x="583665" y="15566"/>
                    <a:pt x="596469" y="13568"/>
                  </a:cubicBezTo>
                  <a:cubicBezTo>
                    <a:pt x="609274" y="11571"/>
                    <a:pt x="621785" y="9457"/>
                    <a:pt x="634003" y="7225"/>
                  </a:cubicBezTo>
                  <a:cubicBezTo>
                    <a:pt x="646220" y="4993"/>
                    <a:pt x="657498" y="2585"/>
                    <a:pt x="66783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rgbClr val="00FFFF"/>
                </a:gs>
              </a:gsLst>
              <a:lin ang="2700000" scaled="1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800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latin typeface="阿里巴巴普惠体 B" panose="00020600040101010101" pitchFamily="18" charset="-122"/>
                <a:ea typeface="阿里巴巴普惠体 B" panose="00020600040101010101" pitchFamily="18" charset="-122"/>
                <a:cs typeface="阿里巴巴普惠体 B" panose="00020600040101010101" pitchFamily="18" charset="-122"/>
              </a:endParaRPr>
            </a:p>
          </p:txBody>
        </p:sp>
        <p:sp>
          <p:nvSpPr>
            <p:cNvPr id="109" name="矩形 7">
              <a:extLst>
                <a:ext uri="{FF2B5EF4-FFF2-40B4-BE49-F238E27FC236}">
                  <a16:creationId xmlns:a16="http://schemas.microsoft.com/office/drawing/2014/main" id="{2381DD65-699C-4C38-A035-3868536DFE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 flipH="1" flipV="1">
              <a:off x="-481495" y="5972433"/>
              <a:ext cx="5023430" cy="72232"/>
            </a:xfrm>
            <a:prstGeom prst="parallelogram">
              <a:avLst/>
            </a:prstGeom>
            <a:gradFill>
              <a:gsLst>
                <a:gs pos="0">
                  <a:srgbClr val="FFEAB4">
                    <a:alpha val="18000"/>
                  </a:srgbClr>
                </a:gs>
                <a:gs pos="50000">
                  <a:srgbClr val="FFEAB4">
                    <a:alpha val="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0" name="文本框 109">
            <a:extLst>
              <a:ext uri="{FF2B5EF4-FFF2-40B4-BE49-F238E27FC236}">
                <a16:creationId xmlns:a16="http://schemas.microsoft.com/office/drawing/2014/main" id="{324D91A1-1EDF-85F9-ADB4-D4B584D27030}"/>
              </a:ext>
            </a:extLst>
          </p:cNvPr>
          <p:cNvSpPr txBox="1"/>
          <p:nvPr userDrawn="1"/>
        </p:nvSpPr>
        <p:spPr>
          <a:xfrm>
            <a:off x="370486" y="385593"/>
            <a:ext cx="1245133" cy="5695057"/>
          </a:xfrm>
          <a:custGeom>
            <a:avLst/>
            <a:gdLst/>
            <a:ahLst/>
            <a:cxnLst/>
            <a:rect l="l" t="t" r="r" b="b"/>
            <a:pathLst>
              <a:path w="1245133" h="5695057">
                <a:moveTo>
                  <a:pt x="1048308" y="4799930"/>
                </a:moveTo>
                <a:lnTo>
                  <a:pt x="1244278" y="4799930"/>
                </a:lnTo>
                <a:lnTo>
                  <a:pt x="1244278" y="5695057"/>
                </a:lnTo>
                <a:lnTo>
                  <a:pt x="1048308" y="5695057"/>
                </a:lnTo>
                <a:lnTo>
                  <a:pt x="1048308" y="5350185"/>
                </a:lnTo>
                <a:lnTo>
                  <a:pt x="0" y="5350185"/>
                </a:lnTo>
                <a:lnTo>
                  <a:pt x="0" y="5145658"/>
                </a:lnTo>
                <a:lnTo>
                  <a:pt x="1048308" y="5145658"/>
                </a:lnTo>
                <a:close/>
                <a:moveTo>
                  <a:pt x="709427" y="4032610"/>
                </a:moveTo>
                <a:lnTo>
                  <a:pt x="709427" y="4341540"/>
                </a:lnTo>
                <a:cubicBezTo>
                  <a:pt x="709427" y="4370065"/>
                  <a:pt x="716415" y="4395310"/>
                  <a:pt x="730393" y="4417275"/>
                </a:cubicBezTo>
                <a:cubicBezTo>
                  <a:pt x="744370" y="4439239"/>
                  <a:pt x="764338" y="4456212"/>
                  <a:pt x="790296" y="4468192"/>
                </a:cubicBezTo>
                <a:cubicBezTo>
                  <a:pt x="816254" y="4480173"/>
                  <a:pt x="846063" y="4486449"/>
                  <a:pt x="879723" y="4487019"/>
                </a:cubicBezTo>
                <a:cubicBezTo>
                  <a:pt x="913383" y="4487019"/>
                  <a:pt x="943050" y="4481029"/>
                  <a:pt x="968722" y="4469048"/>
                </a:cubicBezTo>
                <a:cubicBezTo>
                  <a:pt x="994395" y="4457067"/>
                  <a:pt x="1014220" y="4440095"/>
                  <a:pt x="1028198" y="4418130"/>
                </a:cubicBezTo>
                <a:cubicBezTo>
                  <a:pt x="1042175" y="4396166"/>
                  <a:pt x="1049164" y="4370636"/>
                  <a:pt x="1049164" y="4341540"/>
                </a:cubicBezTo>
                <a:lnTo>
                  <a:pt x="1049164" y="4032610"/>
                </a:lnTo>
                <a:close/>
                <a:moveTo>
                  <a:pt x="0" y="3828083"/>
                </a:moveTo>
                <a:lnTo>
                  <a:pt x="1245133" y="3828083"/>
                </a:lnTo>
                <a:lnTo>
                  <a:pt x="1245133" y="3912803"/>
                </a:lnTo>
                <a:lnTo>
                  <a:pt x="1245133" y="4032610"/>
                </a:lnTo>
                <a:lnTo>
                  <a:pt x="1245133" y="4347530"/>
                </a:lnTo>
                <a:cubicBezTo>
                  <a:pt x="1245133" y="4417702"/>
                  <a:pt x="1230015" y="4479460"/>
                  <a:pt x="1199778" y="4532802"/>
                </a:cubicBezTo>
                <a:cubicBezTo>
                  <a:pt x="1169541" y="4586145"/>
                  <a:pt x="1126753" y="4627364"/>
                  <a:pt x="1071414" y="4656460"/>
                </a:cubicBezTo>
                <a:cubicBezTo>
                  <a:pt x="1016075" y="4685556"/>
                  <a:pt x="952178" y="4700104"/>
                  <a:pt x="879723" y="4700104"/>
                </a:cubicBezTo>
                <a:cubicBezTo>
                  <a:pt x="806698" y="4700104"/>
                  <a:pt x="742516" y="4685413"/>
                  <a:pt x="687177" y="4656032"/>
                </a:cubicBezTo>
                <a:cubicBezTo>
                  <a:pt x="631837" y="4626651"/>
                  <a:pt x="589049" y="4585289"/>
                  <a:pt x="558812" y="4531947"/>
                </a:cubicBezTo>
                <a:cubicBezTo>
                  <a:pt x="551253" y="4518611"/>
                  <a:pt x="544639" y="4504767"/>
                  <a:pt x="538969" y="4490415"/>
                </a:cubicBezTo>
                <a:lnTo>
                  <a:pt x="529217" y="4459742"/>
                </a:lnTo>
                <a:lnTo>
                  <a:pt x="0" y="4752305"/>
                </a:lnTo>
                <a:lnTo>
                  <a:pt x="0" y="4506702"/>
                </a:lnTo>
                <a:lnTo>
                  <a:pt x="513457" y="4233654"/>
                </a:lnTo>
                <a:lnTo>
                  <a:pt x="513457" y="4032610"/>
                </a:lnTo>
                <a:lnTo>
                  <a:pt x="0" y="4032610"/>
                </a:lnTo>
                <a:close/>
                <a:moveTo>
                  <a:pt x="432160" y="2945227"/>
                </a:moveTo>
                <a:lnTo>
                  <a:pt x="432160" y="3288226"/>
                </a:lnTo>
                <a:lnTo>
                  <a:pt x="926790" y="3116498"/>
                </a:lnTo>
                <a:close/>
                <a:moveTo>
                  <a:pt x="0" y="2574801"/>
                </a:moveTo>
                <a:lnTo>
                  <a:pt x="1244278" y="3042047"/>
                </a:lnTo>
                <a:lnTo>
                  <a:pt x="1244278" y="3190949"/>
                </a:lnTo>
                <a:lnTo>
                  <a:pt x="0" y="3658195"/>
                </a:lnTo>
                <a:lnTo>
                  <a:pt x="0" y="3438264"/>
                </a:lnTo>
                <a:lnTo>
                  <a:pt x="236190" y="3356263"/>
                </a:lnTo>
                <a:lnTo>
                  <a:pt x="236190" y="2877371"/>
                </a:lnTo>
                <a:lnTo>
                  <a:pt x="0" y="2795587"/>
                </a:lnTo>
                <a:close/>
                <a:moveTo>
                  <a:pt x="0" y="1646858"/>
                </a:moveTo>
                <a:lnTo>
                  <a:pt x="1244278" y="1646858"/>
                </a:lnTo>
                <a:lnTo>
                  <a:pt x="1244278" y="1731578"/>
                </a:lnTo>
                <a:lnTo>
                  <a:pt x="1244278" y="1851385"/>
                </a:lnTo>
                <a:lnTo>
                  <a:pt x="1244278" y="2463254"/>
                </a:lnTo>
                <a:lnTo>
                  <a:pt x="1048308" y="2463254"/>
                </a:lnTo>
                <a:lnTo>
                  <a:pt x="1048308" y="1851385"/>
                </a:lnTo>
                <a:lnTo>
                  <a:pt x="716273" y="1851385"/>
                </a:lnTo>
                <a:lnTo>
                  <a:pt x="716273" y="2369120"/>
                </a:lnTo>
                <a:lnTo>
                  <a:pt x="520303" y="2369120"/>
                </a:lnTo>
                <a:lnTo>
                  <a:pt x="520303" y="1851385"/>
                </a:lnTo>
                <a:lnTo>
                  <a:pt x="195969" y="1851385"/>
                </a:lnTo>
                <a:lnTo>
                  <a:pt x="195969" y="2463254"/>
                </a:lnTo>
                <a:lnTo>
                  <a:pt x="0" y="2463254"/>
                </a:lnTo>
                <a:lnTo>
                  <a:pt x="0" y="1851385"/>
                </a:lnTo>
                <a:lnTo>
                  <a:pt x="0" y="1731578"/>
                </a:lnTo>
                <a:close/>
                <a:moveTo>
                  <a:pt x="195969" y="698860"/>
                </a:moveTo>
                <a:lnTo>
                  <a:pt x="195969" y="902531"/>
                </a:lnTo>
                <a:cubicBezTo>
                  <a:pt x="195969" y="986966"/>
                  <a:pt x="217221" y="1052432"/>
                  <a:pt x="259724" y="1098928"/>
                </a:cubicBezTo>
                <a:cubicBezTo>
                  <a:pt x="302227" y="1145425"/>
                  <a:pt x="361987" y="1168673"/>
                  <a:pt x="439006" y="1168673"/>
                </a:cubicBezTo>
                <a:lnTo>
                  <a:pt x="805272" y="1168673"/>
                </a:lnTo>
                <a:cubicBezTo>
                  <a:pt x="882861" y="1168673"/>
                  <a:pt x="942764" y="1145425"/>
                  <a:pt x="984982" y="1098928"/>
                </a:cubicBezTo>
                <a:cubicBezTo>
                  <a:pt x="1027199" y="1052432"/>
                  <a:pt x="1048308" y="986966"/>
                  <a:pt x="1048308" y="902531"/>
                </a:cubicBezTo>
                <a:lnTo>
                  <a:pt x="1048308" y="698860"/>
                </a:lnTo>
                <a:close/>
                <a:moveTo>
                  <a:pt x="0" y="494333"/>
                </a:moveTo>
                <a:lnTo>
                  <a:pt x="1244278" y="494333"/>
                </a:lnTo>
                <a:lnTo>
                  <a:pt x="1244278" y="612428"/>
                </a:lnTo>
                <a:lnTo>
                  <a:pt x="1244278" y="698860"/>
                </a:lnTo>
                <a:lnTo>
                  <a:pt x="1244278" y="897397"/>
                </a:lnTo>
                <a:cubicBezTo>
                  <a:pt x="1244278" y="999517"/>
                  <a:pt x="1226877" y="1086520"/>
                  <a:pt x="1192076" y="1158404"/>
                </a:cubicBezTo>
                <a:cubicBezTo>
                  <a:pt x="1157275" y="1230288"/>
                  <a:pt x="1106500" y="1285057"/>
                  <a:pt x="1039751" y="1322710"/>
                </a:cubicBezTo>
                <a:cubicBezTo>
                  <a:pt x="973001" y="1360364"/>
                  <a:pt x="892560" y="1379190"/>
                  <a:pt x="798426" y="1379190"/>
                </a:cubicBezTo>
                <a:lnTo>
                  <a:pt x="445852" y="1379190"/>
                </a:lnTo>
                <a:cubicBezTo>
                  <a:pt x="354000" y="1379190"/>
                  <a:pt x="274700" y="1360792"/>
                  <a:pt x="207950" y="1323994"/>
                </a:cubicBezTo>
                <a:cubicBezTo>
                  <a:pt x="141201" y="1287196"/>
                  <a:pt x="89855" y="1232570"/>
                  <a:pt x="53913" y="1160115"/>
                </a:cubicBezTo>
                <a:cubicBezTo>
                  <a:pt x="17971" y="1087661"/>
                  <a:pt x="0" y="999803"/>
                  <a:pt x="0" y="896541"/>
                </a:cubicBezTo>
                <a:lnTo>
                  <a:pt x="0" y="698860"/>
                </a:lnTo>
                <a:lnTo>
                  <a:pt x="0" y="612428"/>
                </a:lnTo>
                <a:close/>
                <a:moveTo>
                  <a:pt x="0" y="0"/>
                </a:moveTo>
                <a:lnTo>
                  <a:pt x="1244278" y="0"/>
                </a:lnTo>
                <a:lnTo>
                  <a:pt x="1244278" y="208806"/>
                </a:lnTo>
                <a:lnTo>
                  <a:pt x="0" y="208806"/>
                </a:lnTo>
                <a:close/>
              </a:path>
            </a:pathLst>
          </a:custGeom>
          <a:noFill/>
          <a:ln>
            <a:solidFill>
              <a:schemeClr val="bg1">
                <a:alpha val="26000"/>
              </a:schemeClr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3800" dirty="0">
              <a:ln>
                <a:solidFill>
                  <a:schemeClr val="bg1">
                    <a:alpha val="26000"/>
                  </a:schemeClr>
                </a:solidFill>
              </a:ln>
              <a:noFill/>
              <a:latin typeface="+mj-lt"/>
            </a:endParaRPr>
          </a:p>
        </p:txBody>
      </p:sp>
      <p:pic>
        <p:nvPicPr>
          <p:cNvPr id="111" name="图片 110">
            <a:extLst>
              <a:ext uri="{FF2B5EF4-FFF2-40B4-BE49-F238E27FC236}">
                <a16:creationId xmlns:a16="http://schemas.microsoft.com/office/drawing/2014/main" id="{A316EA24-4287-C05F-4C13-CCD0B6BBCD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000511" y="843985"/>
            <a:ext cx="1821910" cy="1821910"/>
          </a:xfrm>
          <a:prstGeom prst="rect">
            <a:avLst/>
          </a:prstGeom>
          <a:noFill/>
          <a:ln w="38100" cap="sq">
            <a:gradFill>
              <a:gsLst>
                <a:gs pos="0">
                  <a:srgbClr val="00FFFF"/>
                </a:gs>
                <a:gs pos="100000">
                  <a:srgbClr val="00FFFF"/>
                </a:gs>
              </a:gsLst>
              <a:lin ang="5400000" scaled="1"/>
            </a:gradFill>
            <a:miter lim="800000"/>
          </a:ln>
        </p:spPr>
      </p:pic>
      <p:cxnSp>
        <p:nvCxnSpPr>
          <p:cNvPr id="112" name="直接连接符 111">
            <a:extLst>
              <a:ext uri="{FF2B5EF4-FFF2-40B4-BE49-F238E27FC236}">
                <a16:creationId xmlns:a16="http://schemas.microsoft.com/office/drawing/2014/main" id="{CCFF53CC-902A-2393-E246-63442F1066C1}"/>
              </a:ext>
            </a:extLst>
          </p:cNvPr>
          <p:cNvCxnSpPr>
            <a:cxnSpLocks/>
          </p:cNvCxnSpPr>
          <p:nvPr userDrawn="1"/>
        </p:nvCxnSpPr>
        <p:spPr>
          <a:xfrm flipH="1">
            <a:off x="6839079" y="1054419"/>
            <a:ext cx="60086" cy="114319"/>
          </a:xfrm>
          <a:prstGeom prst="line">
            <a:avLst/>
          </a:prstGeom>
          <a:ln>
            <a:solidFill>
              <a:schemeClr val="bg1">
                <a:alpha val="31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3" name="组合 112">
            <a:extLst>
              <a:ext uri="{FF2B5EF4-FFF2-40B4-BE49-F238E27FC236}">
                <a16:creationId xmlns:a16="http://schemas.microsoft.com/office/drawing/2014/main" id="{009CB554-ABA7-6A4F-7A7B-F4609C33E816}"/>
              </a:ext>
            </a:extLst>
          </p:cNvPr>
          <p:cNvGrpSpPr/>
          <p:nvPr userDrawn="1"/>
        </p:nvGrpSpPr>
        <p:grpSpPr>
          <a:xfrm>
            <a:off x="5695410" y="1501403"/>
            <a:ext cx="138195" cy="138195"/>
            <a:chOff x="5695413" y="1320428"/>
            <a:chExt cx="138195" cy="138195"/>
          </a:xfrm>
        </p:grpSpPr>
        <p:sp>
          <p:nvSpPr>
            <p:cNvPr id="114" name="Teardrop 15">
              <a:extLst>
                <a:ext uri="{FF2B5EF4-FFF2-40B4-BE49-F238E27FC236}">
                  <a16:creationId xmlns:a16="http://schemas.microsoft.com/office/drawing/2014/main" id="{38D93F42-A76F-C9FA-18F4-3750187DDA97}"/>
                </a:ext>
              </a:extLst>
            </p:cNvPr>
            <p:cNvSpPr/>
            <p:nvPr/>
          </p:nvSpPr>
          <p:spPr>
            <a:xfrm rot="8100000" flipH="1">
              <a:off x="5695413" y="1320428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115" name="Oval 16">
              <a:extLst>
                <a:ext uri="{FF2B5EF4-FFF2-40B4-BE49-F238E27FC236}">
                  <a16:creationId xmlns:a16="http://schemas.microsoft.com/office/drawing/2014/main" id="{B51FCA6B-2714-D47C-B916-ADEA8720EB2D}"/>
                </a:ext>
              </a:extLst>
            </p:cNvPr>
            <p:cNvSpPr/>
            <p:nvPr/>
          </p:nvSpPr>
          <p:spPr>
            <a:xfrm rot="8100000" flipH="1">
              <a:off x="5735284" y="1360299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grpSp>
        <p:nvGrpSpPr>
          <p:cNvPr id="116" name="组合 115">
            <a:extLst>
              <a:ext uri="{FF2B5EF4-FFF2-40B4-BE49-F238E27FC236}">
                <a16:creationId xmlns:a16="http://schemas.microsoft.com/office/drawing/2014/main" id="{1058A336-8319-1726-4644-3249AF98A71E}"/>
              </a:ext>
            </a:extLst>
          </p:cNvPr>
          <p:cNvGrpSpPr/>
          <p:nvPr userDrawn="1"/>
        </p:nvGrpSpPr>
        <p:grpSpPr>
          <a:xfrm>
            <a:off x="5695410" y="1888497"/>
            <a:ext cx="138195" cy="138195"/>
            <a:chOff x="5695413" y="1701172"/>
            <a:chExt cx="138195" cy="138195"/>
          </a:xfrm>
        </p:grpSpPr>
        <p:sp>
          <p:nvSpPr>
            <p:cNvPr id="117" name="Teardrop 15">
              <a:extLst>
                <a:ext uri="{FF2B5EF4-FFF2-40B4-BE49-F238E27FC236}">
                  <a16:creationId xmlns:a16="http://schemas.microsoft.com/office/drawing/2014/main" id="{6DB0B54E-48AD-B739-B3E5-4ECAD223D628}"/>
                </a:ext>
              </a:extLst>
            </p:cNvPr>
            <p:cNvSpPr/>
            <p:nvPr/>
          </p:nvSpPr>
          <p:spPr>
            <a:xfrm rot="8100000" flipH="1">
              <a:off x="5695413" y="1701172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118" name="Oval 16">
              <a:extLst>
                <a:ext uri="{FF2B5EF4-FFF2-40B4-BE49-F238E27FC236}">
                  <a16:creationId xmlns:a16="http://schemas.microsoft.com/office/drawing/2014/main" id="{F596EB28-86E7-026F-367B-E40AAD83E85B}"/>
                </a:ext>
              </a:extLst>
            </p:cNvPr>
            <p:cNvSpPr/>
            <p:nvPr/>
          </p:nvSpPr>
          <p:spPr>
            <a:xfrm rot="8100000" flipH="1">
              <a:off x="5735284" y="1741043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grpSp>
        <p:nvGrpSpPr>
          <p:cNvPr id="119" name="组合 118">
            <a:extLst>
              <a:ext uri="{FF2B5EF4-FFF2-40B4-BE49-F238E27FC236}">
                <a16:creationId xmlns:a16="http://schemas.microsoft.com/office/drawing/2014/main" id="{772FD476-15B3-B6E1-A823-AE22F75011F4}"/>
              </a:ext>
            </a:extLst>
          </p:cNvPr>
          <p:cNvGrpSpPr/>
          <p:nvPr userDrawn="1"/>
        </p:nvGrpSpPr>
        <p:grpSpPr>
          <a:xfrm>
            <a:off x="5695410" y="2275591"/>
            <a:ext cx="138195" cy="138195"/>
            <a:chOff x="5695413" y="2081916"/>
            <a:chExt cx="138195" cy="138195"/>
          </a:xfrm>
        </p:grpSpPr>
        <p:sp>
          <p:nvSpPr>
            <p:cNvPr id="120" name="Teardrop 15">
              <a:extLst>
                <a:ext uri="{FF2B5EF4-FFF2-40B4-BE49-F238E27FC236}">
                  <a16:creationId xmlns:a16="http://schemas.microsoft.com/office/drawing/2014/main" id="{D78EDEA9-14C4-4305-B872-9F86C8BD2F56}"/>
                </a:ext>
              </a:extLst>
            </p:cNvPr>
            <p:cNvSpPr/>
            <p:nvPr/>
          </p:nvSpPr>
          <p:spPr>
            <a:xfrm rot="8100000" flipH="1">
              <a:off x="5695413" y="2081916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121" name="Oval 16">
              <a:extLst>
                <a:ext uri="{FF2B5EF4-FFF2-40B4-BE49-F238E27FC236}">
                  <a16:creationId xmlns:a16="http://schemas.microsoft.com/office/drawing/2014/main" id="{A1A5BF1A-8FDB-C34A-72B8-3ADCB1A72DD1}"/>
                </a:ext>
              </a:extLst>
            </p:cNvPr>
            <p:cNvSpPr/>
            <p:nvPr/>
          </p:nvSpPr>
          <p:spPr>
            <a:xfrm rot="8100000" flipH="1">
              <a:off x="5735284" y="2121787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grpSp>
        <p:nvGrpSpPr>
          <p:cNvPr id="122" name="组合 121">
            <a:extLst>
              <a:ext uri="{FF2B5EF4-FFF2-40B4-BE49-F238E27FC236}">
                <a16:creationId xmlns:a16="http://schemas.microsoft.com/office/drawing/2014/main" id="{C8696687-CE4F-93FA-24DB-03974D740D79}"/>
              </a:ext>
            </a:extLst>
          </p:cNvPr>
          <p:cNvGrpSpPr/>
          <p:nvPr userDrawn="1"/>
        </p:nvGrpSpPr>
        <p:grpSpPr>
          <a:xfrm>
            <a:off x="5695410" y="2662685"/>
            <a:ext cx="138195" cy="138195"/>
            <a:chOff x="5695413" y="2462660"/>
            <a:chExt cx="138195" cy="138195"/>
          </a:xfrm>
        </p:grpSpPr>
        <p:sp>
          <p:nvSpPr>
            <p:cNvPr id="123" name="Teardrop 15">
              <a:extLst>
                <a:ext uri="{FF2B5EF4-FFF2-40B4-BE49-F238E27FC236}">
                  <a16:creationId xmlns:a16="http://schemas.microsoft.com/office/drawing/2014/main" id="{1BFBF2DE-8B6E-7367-8E22-E4C8A2D614A8}"/>
                </a:ext>
              </a:extLst>
            </p:cNvPr>
            <p:cNvSpPr/>
            <p:nvPr/>
          </p:nvSpPr>
          <p:spPr>
            <a:xfrm rot="8100000" flipH="1">
              <a:off x="5695413" y="2462660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124" name="Oval 16">
              <a:extLst>
                <a:ext uri="{FF2B5EF4-FFF2-40B4-BE49-F238E27FC236}">
                  <a16:creationId xmlns:a16="http://schemas.microsoft.com/office/drawing/2014/main" id="{DF65CB6D-F491-2438-D911-38334F7F615A}"/>
                </a:ext>
              </a:extLst>
            </p:cNvPr>
            <p:cNvSpPr/>
            <p:nvPr/>
          </p:nvSpPr>
          <p:spPr>
            <a:xfrm rot="8100000" flipH="1">
              <a:off x="5735284" y="2502531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sp>
        <p:nvSpPr>
          <p:cNvPr id="125" name="矩形 7">
            <a:extLst>
              <a:ext uri="{FF2B5EF4-FFF2-40B4-BE49-F238E27FC236}">
                <a16:creationId xmlns:a16="http://schemas.microsoft.com/office/drawing/2014/main" id="{83958C2C-1D44-7156-32A4-3ADC9A548C2E}"/>
              </a:ext>
            </a:extLst>
          </p:cNvPr>
          <p:cNvSpPr/>
          <p:nvPr userDrawn="1"/>
        </p:nvSpPr>
        <p:spPr>
          <a:xfrm flipH="1" flipV="1">
            <a:off x="45041" y="2830956"/>
            <a:ext cx="5023430" cy="263942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83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矩形 7">
            <a:extLst>
              <a:ext uri="{FF2B5EF4-FFF2-40B4-BE49-F238E27FC236}">
                <a16:creationId xmlns:a16="http://schemas.microsoft.com/office/drawing/2014/main" id="{0F2B56ED-EC15-D77C-36CA-9D383DCEF28F}"/>
              </a:ext>
            </a:extLst>
          </p:cNvPr>
          <p:cNvSpPr/>
          <p:nvPr userDrawn="1"/>
        </p:nvSpPr>
        <p:spPr>
          <a:xfrm flipH="1" flipV="1">
            <a:off x="-329095" y="3166828"/>
            <a:ext cx="5023430" cy="72232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50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文本框 126">
            <a:extLst>
              <a:ext uri="{FF2B5EF4-FFF2-40B4-BE49-F238E27FC236}">
                <a16:creationId xmlns:a16="http://schemas.microsoft.com/office/drawing/2014/main" id="{0DA77941-3232-5162-2F73-06EE160310B9}"/>
              </a:ext>
            </a:extLst>
          </p:cNvPr>
          <p:cNvSpPr txBox="1"/>
          <p:nvPr userDrawn="1"/>
        </p:nvSpPr>
        <p:spPr>
          <a:xfrm>
            <a:off x="5587305" y="806100"/>
            <a:ext cx="1274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  <a:latin typeface="+mj-ea"/>
                <a:ea typeface="+mj-ea"/>
              </a:rPr>
              <a:t>易十六</a:t>
            </a:r>
          </a:p>
        </p:txBody>
      </p:sp>
      <p:sp>
        <p:nvSpPr>
          <p:cNvPr id="128" name="文本框 127">
            <a:extLst>
              <a:ext uri="{FF2B5EF4-FFF2-40B4-BE49-F238E27FC236}">
                <a16:creationId xmlns:a16="http://schemas.microsoft.com/office/drawing/2014/main" id="{460C72CD-C89C-47C1-1CDA-39FEA8E4FA68}"/>
              </a:ext>
            </a:extLst>
          </p:cNvPr>
          <p:cNvSpPr txBox="1"/>
          <p:nvPr userDrawn="1"/>
        </p:nvSpPr>
        <p:spPr>
          <a:xfrm>
            <a:off x="6922688" y="1006148"/>
            <a:ext cx="18665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00" spc="600" dirty="0">
                <a:solidFill>
                  <a:srgbClr val="FFFED8">
                    <a:alpha val="22000"/>
                  </a:srgbClr>
                </a:solidFill>
              </a:rPr>
              <a:t>SIXTEEN</a:t>
            </a:r>
            <a:endParaRPr lang="zh-CN" altLang="en-US" sz="1100" spc="600" dirty="0">
              <a:solidFill>
                <a:srgbClr val="FFFED8">
                  <a:alpha val="22000"/>
                </a:srgbClr>
              </a:solidFill>
            </a:endParaRPr>
          </a:p>
        </p:txBody>
      </p:sp>
      <p:sp>
        <p:nvSpPr>
          <p:cNvPr id="129" name="文本框 128">
            <a:extLst>
              <a:ext uri="{FF2B5EF4-FFF2-40B4-BE49-F238E27FC236}">
                <a16:creationId xmlns:a16="http://schemas.microsoft.com/office/drawing/2014/main" id="{1A410D3D-E2BE-5B97-D832-670072618BB3}"/>
              </a:ext>
            </a:extLst>
          </p:cNvPr>
          <p:cNvSpPr txBox="1"/>
          <p:nvPr userDrawn="1"/>
        </p:nvSpPr>
        <p:spPr>
          <a:xfrm>
            <a:off x="5918611" y="1379411"/>
            <a:ext cx="31999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一枚</a:t>
            </a:r>
            <a:r>
              <a:rPr lang="en-US" altLang="zh-CN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PPT</a:t>
            </a:r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演示定制的爱好者</a:t>
            </a:r>
          </a:p>
        </p:txBody>
      </p:sp>
      <p:sp>
        <p:nvSpPr>
          <p:cNvPr id="130" name="文本框 129">
            <a:extLst>
              <a:ext uri="{FF2B5EF4-FFF2-40B4-BE49-F238E27FC236}">
                <a16:creationId xmlns:a16="http://schemas.microsoft.com/office/drawing/2014/main" id="{2824A370-7E91-527D-A49B-E08C5AFC7CC9}"/>
              </a:ext>
            </a:extLst>
          </p:cNvPr>
          <p:cNvSpPr txBox="1"/>
          <p:nvPr userDrawn="1"/>
        </p:nvSpPr>
        <p:spPr>
          <a:xfrm>
            <a:off x="5918611" y="1763431"/>
            <a:ext cx="38045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51ppt</a:t>
            </a:r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认证</a:t>
            </a:r>
            <a:r>
              <a:rPr lang="en-US" altLang="zh-CN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P</a:t>
            </a:r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届达人</a:t>
            </a:r>
          </a:p>
        </p:txBody>
      </p:sp>
      <p:sp>
        <p:nvSpPr>
          <p:cNvPr id="131" name="文本框 130">
            <a:extLst>
              <a:ext uri="{FF2B5EF4-FFF2-40B4-BE49-F238E27FC236}">
                <a16:creationId xmlns:a16="http://schemas.microsoft.com/office/drawing/2014/main" id="{93442ECB-8EBF-E94D-C0DA-7BC19B7D4663}"/>
              </a:ext>
            </a:extLst>
          </p:cNvPr>
          <p:cNvSpPr txBox="1"/>
          <p:nvPr userDrawn="1"/>
        </p:nvSpPr>
        <p:spPr>
          <a:xfrm>
            <a:off x="5918611" y="2147451"/>
            <a:ext cx="44064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千图网认证设计师</a:t>
            </a:r>
          </a:p>
        </p:txBody>
      </p:sp>
      <p:sp>
        <p:nvSpPr>
          <p:cNvPr id="132" name="文本框 131">
            <a:extLst>
              <a:ext uri="{FF2B5EF4-FFF2-40B4-BE49-F238E27FC236}">
                <a16:creationId xmlns:a16="http://schemas.microsoft.com/office/drawing/2014/main" id="{E6D6B7DA-D338-66A2-AA40-B219F623C226}"/>
              </a:ext>
            </a:extLst>
          </p:cNvPr>
          <p:cNvSpPr txBox="1"/>
          <p:nvPr userDrawn="1"/>
        </p:nvSpPr>
        <p:spPr>
          <a:xfrm>
            <a:off x="5918611" y="2531471"/>
            <a:ext cx="5023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微软</a:t>
            </a:r>
            <a:r>
              <a:rPr lang="en-US" altLang="zh-CN" spc="100" dirty="0" err="1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OfficePLUS</a:t>
            </a:r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认证设计师</a:t>
            </a:r>
          </a:p>
        </p:txBody>
      </p:sp>
      <p:sp>
        <p:nvSpPr>
          <p:cNvPr id="133" name="文本框 132">
            <a:extLst>
              <a:ext uri="{FF2B5EF4-FFF2-40B4-BE49-F238E27FC236}">
                <a16:creationId xmlns:a16="http://schemas.microsoft.com/office/drawing/2014/main" id="{351A5978-40E1-060B-C83E-81C525760D34}"/>
              </a:ext>
            </a:extLst>
          </p:cNvPr>
          <p:cNvSpPr txBox="1"/>
          <p:nvPr userDrawn="1"/>
        </p:nvSpPr>
        <p:spPr>
          <a:xfrm>
            <a:off x="2854086" y="2822687"/>
            <a:ext cx="21147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spc="100" dirty="0">
                <a:solidFill>
                  <a:srgbClr val="00FFFF"/>
                </a:solidFill>
                <a:latin typeface="+mj-ea"/>
                <a:ea typeface="+mj-ea"/>
              </a:rPr>
              <a:t>微信：</a:t>
            </a:r>
            <a:r>
              <a:rPr lang="en-US" altLang="zh-CN" sz="1400" spc="100" dirty="0">
                <a:solidFill>
                  <a:srgbClr val="00FFFF"/>
                </a:solidFill>
                <a:latin typeface="+mj-ea"/>
                <a:ea typeface="+mj-ea"/>
              </a:rPr>
              <a:t>yippt04</a:t>
            </a:r>
            <a:endParaRPr lang="zh-CN" altLang="en-US" sz="1400" spc="100" dirty="0">
              <a:solidFill>
                <a:srgbClr val="00FFFF"/>
              </a:solidFill>
              <a:latin typeface="+mj-ea"/>
              <a:ea typeface="+mj-ea"/>
            </a:endParaRPr>
          </a:p>
        </p:txBody>
      </p:sp>
      <p:grpSp>
        <p:nvGrpSpPr>
          <p:cNvPr id="134" name="组合 133">
            <a:extLst>
              <a:ext uri="{FF2B5EF4-FFF2-40B4-BE49-F238E27FC236}">
                <a16:creationId xmlns:a16="http://schemas.microsoft.com/office/drawing/2014/main" id="{80A9C9A4-E8EC-A0C8-8165-427DB15F1919}"/>
              </a:ext>
            </a:extLst>
          </p:cNvPr>
          <p:cNvGrpSpPr/>
          <p:nvPr userDrawn="1"/>
        </p:nvGrpSpPr>
        <p:grpSpPr>
          <a:xfrm>
            <a:off x="2906864" y="771827"/>
            <a:ext cx="2009205" cy="1986058"/>
            <a:chOff x="2906867" y="3508800"/>
            <a:chExt cx="2009205" cy="1986058"/>
          </a:xfrm>
        </p:grpSpPr>
        <p:cxnSp>
          <p:nvCxnSpPr>
            <p:cNvPr id="135" name="直接连接符 134">
              <a:extLst>
                <a:ext uri="{FF2B5EF4-FFF2-40B4-BE49-F238E27FC236}">
                  <a16:creationId xmlns:a16="http://schemas.microsoft.com/office/drawing/2014/main" id="{F1300AC1-E27F-2684-4EAA-87258D6CBE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6867" y="3508800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接连接符 135">
              <a:extLst>
                <a:ext uri="{FF2B5EF4-FFF2-40B4-BE49-F238E27FC236}">
                  <a16:creationId xmlns:a16="http://schemas.microsoft.com/office/drawing/2014/main" id="{E15C6DCA-BFBD-2B81-9E55-7773077147CA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2821617" y="3594051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7" name="组合 136">
              <a:extLst>
                <a:ext uri="{FF2B5EF4-FFF2-40B4-BE49-F238E27FC236}">
                  <a16:creationId xmlns:a16="http://schemas.microsoft.com/office/drawing/2014/main" id="{DEE2B482-E9EC-0FBF-EF28-A5520E844498}"/>
                </a:ext>
              </a:extLst>
            </p:cNvPr>
            <p:cNvGrpSpPr/>
            <p:nvPr/>
          </p:nvGrpSpPr>
          <p:grpSpPr>
            <a:xfrm flipH="1">
              <a:off x="4745571" y="3508800"/>
              <a:ext cx="170501" cy="170501"/>
              <a:chOff x="2968869" y="10878820"/>
              <a:chExt cx="276484" cy="276484"/>
            </a:xfrm>
          </p:grpSpPr>
          <p:cxnSp>
            <p:nvCxnSpPr>
              <p:cNvPr id="144" name="直接连接符 143">
                <a:extLst>
                  <a:ext uri="{FF2B5EF4-FFF2-40B4-BE49-F238E27FC236}">
                    <a16:creationId xmlns:a16="http://schemas.microsoft.com/office/drawing/2014/main" id="{0B142E23-B9F2-BA15-C96C-AF84F382C2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直接连接符 144">
                <a:extLst>
                  <a:ext uri="{FF2B5EF4-FFF2-40B4-BE49-F238E27FC236}">
                    <a16:creationId xmlns:a16="http://schemas.microsoft.com/office/drawing/2014/main" id="{89EBDC05-E0D5-6435-E36E-614BEA4EB0C7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8" name="组合 137">
              <a:extLst>
                <a:ext uri="{FF2B5EF4-FFF2-40B4-BE49-F238E27FC236}">
                  <a16:creationId xmlns:a16="http://schemas.microsoft.com/office/drawing/2014/main" id="{6E7488B6-37D4-D3A2-7677-80CC146A3FBC}"/>
                </a:ext>
              </a:extLst>
            </p:cNvPr>
            <p:cNvGrpSpPr/>
            <p:nvPr/>
          </p:nvGrpSpPr>
          <p:grpSpPr>
            <a:xfrm flipH="1" flipV="1">
              <a:off x="4745571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142" name="直接连接符 141">
                <a:extLst>
                  <a:ext uri="{FF2B5EF4-FFF2-40B4-BE49-F238E27FC236}">
                    <a16:creationId xmlns:a16="http://schemas.microsoft.com/office/drawing/2014/main" id="{5D0A5869-B28E-ABD1-0E87-036832FF95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直接连接符 142">
                <a:extLst>
                  <a:ext uri="{FF2B5EF4-FFF2-40B4-BE49-F238E27FC236}">
                    <a16:creationId xmlns:a16="http://schemas.microsoft.com/office/drawing/2014/main" id="{1A412ABF-C96F-4DEE-E358-3FE965C61A4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组合 138">
              <a:extLst>
                <a:ext uri="{FF2B5EF4-FFF2-40B4-BE49-F238E27FC236}">
                  <a16:creationId xmlns:a16="http://schemas.microsoft.com/office/drawing/2014/main" id="{6DEC2044-76A0-16D3-6B94-E5D6BB03FCBE}"/>
                </a:ext>
              </a:extLst>
            </p:cNvPr>
            <p:cNvGrpSpPr/>
            <p:nvPr/>
          </p:nvGrpSpPr>
          <p:grpSpPr>
            <a:xfrm flipV="1">
              <a:off x="2906867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140" name="直接连接符 139">
                <a:extLst>
                  <a:ext uri="{FF2B5EF4-FFF2-40B4-BE49-F238E27FC236}">
                    <a16:creationId xmlns:a16="http://schemas.microsoft.com/office/drawing/2014/main" id="{AA50BFBB-1D32-6BC5-C3F8-6ED643B1D4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直接连接符 140">
                <a:extLst>
                  <a:ext uri="{FF2B5EF4-FFF2-40B4-BE49-F238E27FC236}">
                    <a16:creationId xmlns:a16="http://schemas.microsoft.com/office/drawing/2014/main" id="{16FBC25D-1BC2-760A-78D7-B415813584EE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8175242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PPT模板网  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id="{78499137-8250-FE10-14F3-5AA89B251B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B6CE6A-11FC-41BC-97BB-88E9079FB170}" type="datetimeFigureOut">
              <a:rPr lang="zh-CN" altLang="en-US" smtClean="0"/>
              <a:t>2023/11/1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A4A9F1C8-A4DA-AEA6-0F49-B023661EC8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6A01EDB-A745-A822-0AE0-5DB628F6AC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E38BC0-E41B-4500-9123-4831E0EE5619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88D8A6F7-F113-C4A7-EAF6-746A58CB28F4}"/>
              </a:ext>
            </a:extLst>
          </p:cNvPr>
          <p:cNvSpPr/>
          <p:nvPr userDrawn="1"/>
        </p:nvSpPr>
        <p:spPr>
          <a:xfrm>
            <a:off x="0" y="5011726"/>
            <a:ext cx="12192000" cy="1846273"/>
          </a:xfrm>
          <a:prstGeom prst="rect">
            <a:avLst/>
          </a:prstGeom>
          <a:solidFill>
            <a:srgbClr val="F5F5F5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E698B37-47D5-AB54-6252-A1172477B6CF}"/>
              </a:ext>
            </a:extLst>
          </p:cNvPr>
          <p:cNvGrpSpPr/>
          <p:nvPr userDrawn="1"/>
        </p:nvGrpSpPr>
        <p:grpSpPr>
          <a:xfrm>
            <a:off x="1288486" y="5188068"/>
            <a:ext cx="3869265" cy="1326605"/>
            <a:chOff x="870547" y="7238685"/>
            <a:chExt cx="3333750" cy="1143000"/>
          </a:xfrm>
        </p:grpSpPr>
        <p:grpSp>
          <p:nvGrpSpPr>
            <p:cNvPr id="8" name="组合 7" descr="51PPT模板网，幻灯片演示模板及素材免费下载！&#10;51PPT模板网 唯一访问网址：www.51pptmoban.com">
              <a:extLst>
                <a:ext uri="{FF2B5EF4-FFF2-40B4-BE49-F238E27FC236}">
                  <a16:creationId xmlns:a16="http://schemas.microsoft.com/office/drawing/2014/main" id="{939DDEC1-CE33-5AB5-4B86-99660858AD58}"/>
                </a:ext>
              </a:extLst>
            </p:cNvPr>
            <p:cNvGrpSpPr/>
            <p:nvPr userDrawn="1"/>
          </p:nvGrpSpPr>
          <p:grpSpPr>
            <a:xfrm>
              <a:off x="1089945" y="7419206"/>
              <a:ext cx="2824283" cy="781959"/>
              <a:chOff x="1086173" y="3300162"/>
              <a:chExt cx="2824283" cy="781959"/>
            </a:xfrm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CDDD4EFA-EB35-9BE4-B5FB-344DC6C6DCDE}"/>
                  </a:ext>
                </a:extLst>
              </p:cNvPr>
              <p:cNvSpPr/>
              <p:nvPr userDrawn="1"/>
            </p:nvSpPr>
            <p:spPr>
              <a:xfrm>
                <a:off x="2111882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F540B0E2-014B-CBF1-5DE1-816C60C70BB0}"/>
                  </a:ext>
                </a:extLst>
              </p:cNvPr>
              <p:cNvSpPr/>
              <p:nvPr userDrawn="1"/>
            </p:nvSpPr>
            <p:spPr>
              <a:xfrm>
                <a:off x="2426959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5BDDE09-A370-2876-9E26-2BF58069A286}"/>
                  </a:ext>
                </a:extLst>
              </p:cNvPr>
              <p:cNvSpPr/>
              <p:nvPr userDrawn="1"/>
            </p:nvSpPr>
            <p:spPr>
              <a:xfrm>
                <a:off x="2713715" y="3451841"/>
                <a:ext cx="259922" cy="332419"/>
              </a:xfrm>
              <a:custGeom>
                <a:avLst/>
                <a:gdLst>
                  <a:gd name="connsiteX0" fmla="*/ 89732 w 259922"/>
                  <a:gd name="connsiteY0" fmla="*/ 332420 h 332419"/>
                  <a:gd name="connsiteX1" fmla="*/ 169669 w 259922"/>
                  <a:gd name="connsiteY1" fmla="*/ 332420 h 332419"/>
                  <a:gd name="connsiteX2" fmla="*/ 169669 w 259922"/>
                  <a:gd name="connsiteY2" fmla="*/ 66045 h 332419"/>
                  <a:gd name="connsiteX3" fmla="*/ 259922 w 259922"/>
                  <a:gd name="connsiteY3" fmla="*/ 66045 h 332419"/>
                  <a:gd name="connsiteX4" fmla="*/ 259922 w 259922"/>
                  <a:gd name="connsiteY4" fmla="*/ 0 h 332419"/>
                  <a:gd name="connsiteX5" fmla="*/ 0 w 259922"/>
                  <a:gd name="connsiteY5" fmla="*/ 0 h 332419"/>
                  <a:gd name="connsiteX6" fmla="*/ 0 w 259922"/>
                  <a:gd name="connsiteY6" fmla="*/ 66045 h 332419"/>
                  <a:gd name="connsiteX7" fmla="*/ 89732 w 259922"/>
                  <a:gd name="connsiteY7" fmla="*/ 66045 h 3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922" h="332419">
                    <a:moveTo>
                      <a:pt x="89732" y="332420"/>
                    </a:moveTo>
                    <a:lnTo>
                      <a:pt x="169669" y="332420"/>
                    </a:lnTo>
                    <a:lnTo>
                      <a:pt x="169669" y="66045"/>
                    </a:lnTo>
                    <a:lnTo>
                      <a:pt x="259922" y="66045"/>
                    </a:lnTo>
                    <a:lnTo>
                      <a:pt x="259922" y="0"/>
                    </a:lnTo>
                    <a:lnTo>
                      <a:pt x="0" y="0"/>
                    </a:lnTo>
                    <a:lnTo>
                      <a:pt x="0" y="66045"/>
                    </a:lnTo>
                    <a:lnTo>
                      <a:pt x="89732" y="6604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C1027CB0-CA62-17B7-D0EE-9DF1E8E361E3}"/>
                  </a:ext>
                </a:extLst>
              </p:cNvPr>
              <p:cNvSpPr/>
              <p:nvPr userDrawn="1"/>
            </p:nvSpPr>
            <p:spPr>
              <a:xfrm>
                <a:off x="3026743" y="3420175"/>
                <a:ext cx="399147" cy="388526"/>
              </a:xfrm>
              <a:custGeom>
                <a:avLst/>
                <a:gdLst>
                  <a:gd name="connsiteX0" fmla="*/ 387323 w 399147"/>
                  <a:gd name="connsiteY0" fmla="*/ 305498 h 388526"/>
                  <a:gd name="connsiteX1" fmla="*/ 387323 w 399147"/>
                  <a:gd name="connsiteY1" fmla="*/ 257334 h 388526"/>
                  <a:gd name="connsiteX2" fmla="*/ 291211 w 399147"/>
                  <a:gd name="connsiteY2" fmla="*/ 257334 h 388526"/>
                  <a:gd name="connsiteX3" fmla="*/ 292235 w 399147"/>
                  <a:gd name="connsiteY3" fmla="*/ 248475 h 388526"/>
                  <a:gd name="connsiteX4" fmla="*/ 293260 w 399147"/>
                  <a:gd name="connsiteY4" fmla="*/ 239273 h 388526"/>
                  <a:gd name="connsiteX5" fmla="*/ 367212 w 399147"/>
                  <a:gd name="connsiteY5" fmla="*/ 239273 h 388526"/>
                  <a:gd name="connsiteX6" fmla="*/ 367212 w 399147"/>
                  <a:gd name="connsiteY6" fmla="*/ 98628 h 388526"/>
                  <a:gd name="connsiteX7" fmla="*/ 159084 w 399147"/>
                  <a:gd name="connsiteY7" fmla="*/ 98628 h 388526"/>
                  <a:gd name="connsiteX8" fmla="*/ 159084 w 399147"/>
                  <a:gd name="connsiteY8" fmla="*/ 239273 h 388526"/>
                  <a:gd name="connsiteX9" fmla="*/ 235193 w 399147"/>
                  <a:gd name="connsiteY9" fmla="*/ 239273 h 388526"/>
                  <a:gd name="connsiteX10" fmla="*/ 234061 w 399147"/>
                  <a:gd name="connsiteY10" fmla="*/ 248475 h 388526"/>
                  <a:gd name="connsiteX11" fmla="*/ 232696 w 399147"/>
                  <a:gd name="connsiteY11" fmla="*/ 257334 h 388526"/>
                  <a:gd name="connsiteX12" fmla="*/ 143970 w 399147"/>
                  <a:gd name="connsiteY12" fmla="*/ 257334 h 388526"/>
                  <a:gd name="connsiteX13" fmla="*/ 143970 w 399147"/>
                  <a:gd name="connsiteY13" fmla="*/ 305498 h 388526"/>
                  <a:gd name="connsiteX14" fmla="*/ 211453 w 399147"/>
                  <a:gd name="connsiteY14" fmla="*/ 305498 h 388526"/>
                  <a:gd name="connsiteX15" fmla="*/ 179751 w 399147"/>
                  <a:gd name="connsiteY15" fmla="*/ 326058 h 388526"/>
                  <a:gd name="connsiteX16" fmla="*/ 126358 w 399147"/>
                  <a:gd name="connsiteY16" fmla="*/ 341046 h 388526"/>
                  <a:gd name="connsiteX17" fmla="*/ 143629 w 399147"/>
                  <a:gd name="connsiteY17" fmla="*/ 363762 h 388526"/>
                  <a:gd name="connsiteX18" fmla="*/ 156245 w 399147"/>
                  <a:gd name="connsiteY18" fmla="*/ 388527 h 388526"/>
                  <a:gd name="connsiteX19" fmla="*/ 232480 w 399147"/>
                  <a:gd name="connsiteY19" fmla="*/ 359215 h 388526"/>
                  <a:gd name="connsiteX20" fmla="*/ 273149 w 399147"/>
                  <a:gd name="connsiteY20" fmla="*/ 317755 h 388526"/>
                  <a:gd name="connsiteX21" fmla="*/ 309398 w 399147"/>
                  <a:gd name="connsiteY21" fmla="*/ 360815 h 388526"/>
                  <a:gd name="connsiteX22" fmla="*/ 363133 w 399147"/>
                  <a:gd name="connsiteY22" fmla="*/ 387736 h 388526"/>
                  <a:gd name="connsiteX23" fmla="*/ 379379 w 399147"/>
                  <a:gd name="connsiteY23" fmla="*/ 361713 h 388526"/>
                  <a:gd name="connsiteX24" fmla="*/ 399148 w 399147"/>
                  <a:gd name="connsiteY24" fmla="*/ 338656 h 388526"/>
                  <a:gd name="connsiteX25" fmla="*/ 359161 w 399147"/>
                  <a:gd name="connsiteY25" fmla="*/ 325932 h 388526"/>
                  <a:gd name="connsiteX26" fmla="*/ 329275 w 399147"/>
                  <a:gd name="connsiteY26" fmla="*/ 305480 h 388526"/>
                  <a:gd name="connsiteX27" fmla="*/ 387323 w 399147"/>
                  <a:gd name="connsiteY27" fmla="*/ 305480 h 388526"/>
                  <a:gd name="connsiteX28" fmla="*/ 213843 w 399147"/>
                  <a:gd name="connsiteY28" fmla="*/ 139064 h 388526"/>
                  <a:gd name="connsiteX29" fmla="*/ 309955 w 399147"/>
                  <a:gd name="connsiteY29" fmla="*/ 139064 h 388526"/>
                  <a:gd name="connsiteX30" fmla="*/ 309955 w 399147"/>
                  <a:gd name="connsiteY30" fmla="*/ 150080 h 388526"/>
                  <a:gd name="connsiteX31" fmla="*/ 213843 w 399147"/>
                  <a:gd name="connsiteY31" fmla="*/ 150080 h 388526"/>
                  <a:gd name="connsiteX32" fmla="*/ 213843 w 399147"/>
                  <a:gd name="connsiteY32" fmla="*/ 139064 h 388526"/>
                  <a:gd name="connsiteX33" fmla="*/ 213843 w 399147"/>
                  <a:gd name="connsiteY33" fmla="*/ 187677 h 388526"/>
                  <a:gd name="connsiteX34" fmla="*/ 309955 w 399147"/>
                  <a:gd name="connsiteY34" fmla="*/ 187677 h 388526"/>
                  <a:gd name="connsiteX35" fmla="*/ 309955 w 399147"/>
                  <a:gd name="connsiteY35" fmla="*/ 198819 h 388526"/>
                  <a:gd name="connsiteX36" fmla="*/ 213843 w 399147"/>
                  <a:gd name="connsiteY36" fmla="*/ 198819 h 388526"/>
                  <a:gd name="connsiteX37" fmla="*/ 213843 w 399147"/>
                  <a:gd name="connsiteY37" fmla="*/ 187677 h 388526"/>
                  <a:gd name="connsiteX38" fmla="*/ 158293 w 399147"/>
                  <a:gd name="connsiteY38" fmla="*/ 214724 h 388526"/>
                  <a:gd name="connsiteX39" fmla="*/ 144653 w 399147"/>
                  <a:gd name="connsiteY39" fmla="*/ 194272 h 388526"/>
                  <a:gd name="connsiteX40" fmla="*/ 124651 w 399147"/>
                  <a:gd name="connsiteY40" fmla="*/ 165536 h 388526"/>
                  <a:gd name="connsiteX41" fmla="*/ 107488 w 399147"/>
                  <a:gd name="connsiteY41" fmla="*/ 142353 h 388526"/>
                  <a:gd name="connsiteX42" fmla="*/ 107488 w 399147"/>
                  <a:gd name="connsiteY42" fmla="*/ 129629 h 388526"/>
                  <a:gd name="connsiteX43" fmla="*/ 141903 w 399147"/>
                  <a:gd name="connsiteY43" fmla="*/ 129629 h 388526"/>
                  <a:gd name="connsiteX44" fmla="*/ 141903 w 399147"/>
                  <a:gd name="connsiteY44" fmla="*/ 74869 h 388526"/>
                  <a:gd name="connsiteX45" fmla="*/ 107488 w 399147"/>
                  <a:gd name="connsiteY45" fmla="*/ 74869 h 388526"/>
                  <a:gd name="connsiteX46" fmla="*/ 107488 w 399147"/>
                  <a:gd name="connsiteY46" fmla="*/ 0 h 388526"/>
                  <a:gd name="connsiteX47" fmla="*/ 51470 w 399147"/>
                  <a:gd name="connsiteY47" fmla="*/ 0 h 388526"/>
                  <a:gd name="connsiteX48" fmla="*/ 51470 w 399147"/>
                  <a:gd name="connsiteY48" fmla="*/ 74869 h 388526"/>
                  <a:gd name="connsiteX49" fmla="*/ 11035 w 399147"/>
                  <a:gd name="connsiteY49" fmla="*/ 74869 h 388526"/>
                  <a:gd name="connsiteX50" fmla="*/ 11035 w 399147"/>
                  <a:gd name="connsiteY50" fmla="*/ 129629 h 388526"/>
                  <a:gd name="connsiteX51" fmla="*/ 51470 w 399147"/>
                  <a:gd name="connsiteY51" fmla="*/ 129629 h 388526"/>
                  <a:gd name="connsiteX52" fmla="*/ 51470 w 399147"/>
                  <a:gd name="connsiteY52" fmla="*/ 144401 h 388526"/>
                  <a:gd name="connsiteX53" fmla="*/ 29545 w 399147"/>
                  <a:gd name="connsiteY53" fmla="*/ 207446 h 388526"/>
                  <a:gd name="connsiteX54" fmla="*/ 0 w 399147"/>
                  <a:gd name="connsiteY54" fmla="*/ 259365 h 388526"/>
                  <a:gd name="connsiteX55" fmla="*/ 15222 w 399147"/>
                  <a:gd name="connsiteY55" fmla="*/ 289468 h 388526"/>
                  <a:gd name="connsiteX56" fmla="*/ 27371 w 399147"/>
                  <a:gd name="connsiteY56" fmla="*/ 320253 h 388526"/>
                  <a:gd name="connsiteX57" fmla="*/ 39861 w 399147"/>
                  <a:gd name="connsiteY57" fmla="*/ 298094 h 388526"/>
                  <a:gd name="connsiteX58" fmla="*/ 51453 w 399147"/>
                  <a:gd name="connsiteY58" fmla="*/ 271963 h 388526"/>
                  <a:gd name="connsiteX59" fmla="*/ 51453 w 399147"/>
                  <a:gd name="connsiteY59" fmla="*/ 388527 h 388526"/>
                  <a:gd name="connsiteX60" fmla="*/ 107470 w 399147"/>
                  <a:gd name="connsiteY60" fmla="*/ 388527 h 388526"/>
                  <a:gd name="connsiteX61" fmla="*/ 107470 w 399147"/>
                  <a:gd name="connsiteY61" fmla="*/ 217995 h 388526"/>
                  <a:gd name="connsiteX62" fmla="*/ 116564 w 399147"/>
                  <a:gd name="connsiteY62" fmla="*/ 237997 h 388526"/>
                  <a:gd name="connsiteX63" fmla="*/ 123501 w 399147"/>
                  <a:gd name="connsiteY63" fmla="*/ 255609 h 388526"/>
                  <a:gd name="connsiteX64" fmla="*/ 158293 w 399147"/>
                  <a:gd name="connsiteY64" fmla="*/ 214724 h 388526"/>
                  <a:gd name="connsiteX65" fmla="*/ 192260 w 399147"/>
                  <a:gd name="connsiteY65" fmla="*/ 92032 h 388526"/>
                  <a:gd name="connsiteX66" fmla="*/ 248277 w 399147"/>
                  <a:gd name="connsiteY66" fmla="*/ 92032 h 388526"/>
                  <a:gd name="connsiteX67" fmla="*/ 248277 w 399147"/>
                  <a:gd name="connsiteY67" fmla="*/ 72821 h 388526"/>
                  <a:gd name="connsiteX68" fmla="*/ 287131 w 399147"/>
                  <a:gd name="connsiteY68" fmla="*/ 72821 h 388526"/>
                  <a:gd name="connsiteX69" fmla="*/ 287131 w 399147"/>
                  <a:gd name="connsiteY69" fmla="*/ 92014 h 388526"/>
                  <a:gd name="connsiteX70" fmla="*/ 344730 w 399147"/>
                  <a:gd name="connsiteY70" fmla="*/ 92014 h 388526"/>
                  <a:gd name="connsiteX71" fmla="*/ 344730 w 399147"/>
                  <a:gd name="connsiteY71" fmla="*/ 72821 h 388526"/>
                  <a:gd name="connsiteX72" fmla="*/ 384842 w 399147"/>
                  <a:gd name="connsiteY72" fmla="*/ 72821 h 388526"/>
                  <a:gd name="connsiteX73" fmla="*/ 384842 w 399147"/>
                  <a:gd name="connsiteY73" fmla="*/ 24549 h 388526"/>
                  <a:gd name="connsiteX74" fmla="*/ 344730 w 399147"/>
                  <a:gd name="connsiteY74" fmla="*/ 24549 h 388526"/>
                  <a:gd name="connsiteX75" fmla="*/ 344730 w 399147"/>
                  <a:gd name="connsiteY75" fmla="*/ 0 h 388526"/>
                  <a:gd name="connsiteX76" fmla="*/ 287131 w 399147"/>
                  <a:gd name="connsiteY76" fmla="*/ 0 h 388526"/>
                  <a:gd name="connsiteX77" fmla="*/ 287131 w 399147"/>
                  <a:gd name="connsiteY77" fmla="*/ 24531 h 388526"/>
                  <a:gd name="connsiteX78" fmla="*/ 248277 w 399147"/>
                  <a:gd name="connsiteY78" fmla="*/ 24531 h 388526"/>
                  <a:gd name="connsiteX79" fmla="*/ 248277 w 399147"/>
                  <a:gd name="connsiteY79" fmla="*/ 0 h 388526"/>
                  <a:gd name="connsiteX80" fmla="*/ 192260 w 399147"/>
                  <a:gd name="connsiteY80" fmla="*/ 0 h 388526"/>
                  <a:gd name="connsiteX81" fmla="*/ 192260 w 399147"/>
                  <a:gd name="connsiteY81" fmla="*/ 24531 h 388526"/>
                  <a:gd name="connsiteX82" fmla="*/ 150907 w 399147"/>
                  <a:gd name="connsiteY82" fmla="*/ 24531 h 388526"/>
                  <a:gd name="connsiteX83" fmla="*/ 150907 w 399147"/>
                  <a:gd name="connsiteY83" fmla="*/ 72821 h 388526"/>
                  <a:gd name="connsiteX84" fmla="*/ 192260 w 399147"/>
                  <a:gd name="connsiteY84" fmla="*/ 72821 h 388526"/>
                  <a:gd name="connsiteX85" fmla="*/ 192260 w 399147"/>
                  <a:gd name="connsiteY85" fmla="*/ 92032 h 38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99147" h="388526">
                    <a:moveTo>
                      <a:pt x="387323" y="305498"/>
                    </a:moveTo>
                    <a:lnTo>
                      <a:pt x="387323" y="257334"/>
                    </a:lnTo>
                    <a:lnTo>
                      <a:pt x="291211" y="257334"/>
                    </a:lnTo>
                    <a:cubicBezTo>
                      <a:pt x="291552" y="254387"/>
                      <a:pt x="291894" y="251422"/>
                      <a:pt x="292235" y="248475"/>
                    </a:cubicBezTo>
                    <a:lnTo>
                      <a:pt x="293260" y="239273"/>
                    </a:lnTo>
                    <a:lnTo>
                      <a:pt x="367212" y="239273"/>
                    </a:lnTo>
                    <a:lnTo>
                      <a:pt x="367212" y="98628"/>
                    </a:lnTo>
                    <a:lnTo>
                      <a:pt x="159084" y="98628"/>
                    </a:lnTo>
                    <a:lnTo>
                      <a:pt x="159084" y="239273"/>
                    </a:lnTo>
                    <a:lnTo>
                      <a:pt x="235193" y="239273"/>
                    </a:lnTo>
                    <a:lnTo>
                      <a:pt x="234061" y="248475"/>
                    </a:lnTo>
                    <a:cubicBezTo>
                      <a:pt x="233720" y="251422"/>
                      <a:pt x="233271" y="254387"/>
                      <a:pt x="232696" y="257334"/>
                    </a:cubicBezTo>
                    <a:lnTo>
                      <a:pt x="143970" y="257334"/>
                    </a:lnTo>
                    <a:lnTo>
                      <a:pt x="143970" y="305498"/>
                    </a:lnTo>
                    <a:lnTo>
                      <a:pt x="211453" y="305498"/>
                    </a:lnTo>
                    <a:cubicBezTo>
                      <a:pt x="204067" y="313226"/>
                      <a:pt x="193500" y="320145"/>
                      <a:pt x="179751" y="326058"/>
                    </a:cubicBezTo>
                    <a:cubicBezTo>
                      <a:pt x="166111" y="331970"/>
                      <a:pt x="148283" y="336966"/>
                      <a:pt x="126358" y="341046"/>
                    </a:cubicBezTo>
                    <a:cubicBezTo>
                      <a:pt x="132145" y="347174"/>
                      <a:pt x="137824" y="354686"/>
                      <a:pt x="143629" y="363762"/>
                    </a:cubicBezTo>
                    <a:cubicBezTo>
                      <a:pt x="149308" y="372730"/>
                      <a:pt x="153513" y="381033"/>
                      <a:pt x="156245" y="388527"/>
                    </a:cubicBezTo>
                    <a:cubicBezTo>
                      <a:pt x="188629" y="380799"/>
                      <a:pt x="214077" y="371022"/>
                      <a:pt x="232480" y="359215"/>
                    </a:cubicBezTo>
                    <a:cubicBezTo>
                      <a:pt x="250990" y="347516"/>
                      <a:pt x="264523" y="333660"/>
                      <a:pt x="273149" y="317755"/>
                    </a:cubicBezTo>
                    <a:cubicBezTo>
                      <a:pt x="282692" y="334792"/>
                      <a:pt x="294733" y="349115"/>
                      <a:pt x="309398" y="360815"/>
                    </a:cubicBezTo>
                    <a:cubicBezTo>
                      <a:pt x="324171" y="372622"/>
                      <a:pt x="341998" y="381500"/>
                      <a:pt x="363133" y="387736"/>
                    </a:cubicBezTo>
                    <a:cubicBezTo>
                      <a:pt x="367105" y="379775"/>
                      <a:pt x="372568" y="371148"/>
                      <a:pt x="379379" y="361713"/>
                    </a:cubicBezTo>
                    <a:cubicBezTo>
                      <a:pt x="386190" y="352404"/>
                      <a:pt x="392786" y="344676"/>
                      <a:pt x="399148" y="338656"/>
                    </a:cubicBezTo>
                    <a:cubicBezTo>
                      <a:pt x="384034" y="335708"/>
                      <a:pt x="370753" y="331503"/>
                      <a:pt x="359161" y="325932"/>
                    </a:cubicBezTo>
                    <a:cubicBezTo>
                      <a:pt x="347569" y="320253"/>
                      <a:pt x="337577" y="313442"/>
                      <a:pt x="329275" y="305480"/>
                    </a:cubicBezTo>
                    <a:lnTo>
                      <a:pt x="387323" y="305480"/>
                    </a:lnTo>
                    <a:close/>
                    <a:moveTo>
                      <a:pt x="213843" y="139064"/>
                    </a:moveTo>
                    <a:lnTo>
                      <a:pt x="309955" y="139064"/>
                    </a:lnTo>
                    <a:lnTo>
                      <a:pt x="309955" y="150080"/>
                    </a:lnTo>
                    <a:lnTo>
                      <a:pt x="213843" y="150080"/>
                    </a:lnTo>
                    <a:lnTo>
                      <a:pt x="213843" y="139064"/>
                    </a:lnTo>
                    <a:close/>
                    <a:moveTo>
                      <a:pt x="213843" y="187677"/>
                    </a:moveTo>
                    <a:lnTo>
                      <a:pt x="309955" y="187677"/>
                    </a:lnTo>
                    <a:lnTo>
                      <a:pt x="309955" y="198819"/>
                    </a:lnTo>
                    <a:lnTo>
                      <a:pt x="213843" y="198819"/>
                    </a:lnTo>
                    <a:lnTo>
                      <a:pt x="213843" y="187677"/>
                    </a:lnTo>
                    <a:close/>
                    <a:moveTo>
                      <a:pt x="158293" y="214724"/>
                    </a:moveTo>
                    <a:cubicBezTo>
                      <a:pt x="155562" y="210411"/>
                      <a:pt x="151015" y="203582"/>
                      <a:pt x="144653" y="194272"/>
                    </a:cubicBezTo>
                    <a:cubicBezTo>
                      <a:pt x="138291" y="184963"/>
                      <a:pt x="131695" y="175294"/>
                      <a:pt x="124651" y="165536"/>
                    </a:cubicBezTo>
                    <a:cubicBezTo>
                      <a:pt x="117714" y="155759"/>
                      <a:pt x="112035" y="148032"/>
                      <a:pt x="107488" y="142353"/>
                    </a:cubicBezTo>
                    <a:lnTo>
                      <a:pt x="107488" y="129629"/>
                    </a:lnTo>
                    <a:lnTo>
                      <a:pt x="141903" y="129629"/>
                    </a:lnTo>
                    <a:lnTo>
                      <a:pt x="141903" y="74869"/>
                    </a:lnTo>
                    <a:lnTo>
                      <a:pt x="107488" y="74869"/>
                    </a:lnTo>
                    <a:lnTo>
                      <a:pt x="107488" y="0"/>
                    </a:lnTo>
                    <a:lnTo>
                      <a:pt x="51470" y="0"/>
                    </a:lnTo>
                    <a:lnTo>
                      <a:pt x="51470" y="74869"/>
                    </a:lnTo>
                    <a:lnTo>
                      <a:pt x="11035" y="74869"/>
                    </a:lnTo>
                    <a:lnTo>
                      <a:pt x="11035" y="129629"/>
                    </a:lnTo>
                    <a:lnTo>
                      <a:pt x="51470" y="129629"/>
                    </a:lnTo>
                    <a:lnTo>
                      <a:pt x="51470" y="144401"/>
                    </a:lnTo>
                    <a:cubicBezTo>
                      <a:pt x="45684" y="165877"/>
                      <a:pt x="38405" y="186886"/>
                      <a:pt x="29545" y="207446"/>
                    </a:cubicBezTo>
                    <a:cubicBezTo>
                      <a:pt x="20793" y="228005"/>
                      <a:pt x="10909" y="245383"/>
                      <a:pt x="0" y="259365"/>
                    </a:cubicBezTo>
                    <a:cubicBezTo>
                      <a:pt x="4888" y="267884"/>
                      <a:pt x="9992" y="278002"/>
                      <a:pt x="15222" y="289468"/>
                    </a:cubicBezTo>
                    <a:cubicBezTo>
                      <a:pt x="20452" y="300933"/>
                      <a:pt x="24423" y="311159"/>
                      <a:pt x="27371" y="320253"/>
                    </a:cubicBezTo>
                    <a:cubicBezTo>
                      <a:pt x="31684" y="313657"/>
                      <a:pt x="35781" y="306271"/>
                      <a:pt x="39861" y="298094"/>
                    </a:cubicBezTo>
                    <a:cubicBezTo>
                      <a:pt x="43959" y="289917"/>
                      <a:pt x="47822" y="281165"/>
                      <a:pt x="51453" y="271963"/>
                    </a:cubicBezTo>
                    <a:lnTo>
                      <a:pt x="51453" y="388527"/>
                    </a:lnTo>
                    <a:lnTo>
                      <a:pt x="107470" y="388527"/>
                    </a:lnTo>
                    <a:lnTo>
                      <a:pt x="107470" y="217995"/>
                    </a:lnTo>
                    <a:cubicBezTo>
                      <a:pt x="110759" y="224932"/>
                      <a:pt x="113832" y="231635"/>
                      <a:pt x="116564" y="237997"/>
                    </a:cubicBezTo>
                    <a:cubicBezTo>
                      <a:pt x="119295" y="244359"/>
                      <a:pt x="121559" y="250272"/>
                      <a:pt x="123501" y="255609"/>
                    </a:cubicBezTo>
                    <a:lnTo>
                      <a:pt x="158293" y="214724"/>
                    </a:lnTo>
                    <a:close/>
                    <a:moveTo>
                      <a:pt x="192260" y="92032"/>
                    </a:moveTo>
                    <a:lnTo>
                      <a:pt x="248277" y="92032"/>
                    </a:lnTo>
                    <a:lnTo>
                      <a:pt x="248277" y="72821"/>
                    </a:lnTo>
                    <a:lnTo>
                      <a:pt x="287131" y="72821"/>
                    </a:lnTo>
                    <a:lnTo>
                      <a:pt x="287131" y="92014"/>
                    </a:lnTo>
                    <a:lnTo>
                      <a:pt x="344730" y="92014"/>
                    </a:lnTo>
                    <a:lnTo>
                      <a:pt x="344730" y="72821"/>
                    </a:lnTo>
                    <a:lnTo>
                      <a:pt x="384842" y="72821"/>
                    </a:lnTo>
                    <a:lnTo>
                      <a:pt x="384842" y="24549"/>
                    </a:lnTo>
                    <a:lnTo>
                      <a:pt x="344730" y="24549"/>
                    </a:lnTo>
                    <a:lnTo>
                      <a:pt x="344730" y="0"/>
                    </a:lnTo>
                    <a:lnTo>
                      <a:pt x="287131" y="0"/>
                    </a:lnTo>
                    <a:lnTo>
                      <a:pt x="287131" y="24531"/>
                    </a:lnTo>
                    <a:lnTo>
                      <a:pt x="248277" y="24531"/>
                    </a:lnTo>
                    <a:lnTo>
                      <a:pt x="248277" y="0"/>
                    </a:lnTo>
                    <a:lnTo>
                      <a:pt x="192260" y="0"/>
                    </a:lnTo>
                    <a:lnTo>
                      <a:pt x="192260" y="24531"/>
                    </a:lnTo>
                    <a:lnTo>
                      <a:pt x="150907" y="24531"/>
                    </a:lnTo>
                    <a:lnTo>
                      <a:pt x="150907" y="72821"/>
                    </a:lnTo>
                    <a:lnTo>
                      <a:pt x="192260" y="72821"/>
                    </a:lnTo>
                    <a:lnTo>
                      <a:pt x="192260" y="92032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05AA99B1-6D7F-79A6-DC15-33084F544781}"/>
                  </a:ext>
                </a:extLst>
              </p:cNvPr>
              <p:cNvSpPr/>
              <p:nvPr userDrawn="1"/>
            </p:nvSpPr>
            <p:spPr>
              <a:xfrm>
                <a:off x="3480148" y="3420876"/>
                <a:ext cx="396829" cy="390287"/>
              </a:xfrm>
              <a:custGeom>
                <a:avLst/>
                <a:gdLst>
                  <a:gd name="connsiteX0" fmla="*/ 340992 w 396829"/>
                  <a:gd name="connsiteY0" fmla="*/ 106823 h 390287"/>
                  <a:gd name="connsiteX1" fmla="*/ 330802 w 396829"/>
                  <a:gd name="connsiteY1" fmla="*/ 108530 h 390287"/>
                  <a:gd name="connsiteX2" fmla="*/ 221930 w 396829"/>
                  <a:gd name="connsiteY2" fmla="*/ 108530 h 390287"/>
                  <a:gd name="connsiteX3" fmla="*/ 221930 w 396829"/>
                  <a:gd name="connsiteY3" fmla="*/ 76253 h 390287"/>
                  <a:gd name="connsiteX4" fmla="*/ 308931 w 396829"/>
                  <a:gd name="connsiteY4" fmla="*/ 66962 h 390287"/>
                  <a:gd name="connsiteX5" fmla="*/ 388347 w 396829"/>
                  <a:gd name="connsiteY5" fmla="*/ 47355 h 390287"/>
                  <a:gd name="connsiteX6" fmla="*/ 347911 w 396829"/>
                  <a:gd name="connsiteY6" fmla="*/ 0 h 390287"/>
                  <a:gd name="connsiteX7" fmla="*/ 264307 w 396829"/>
                  <a:gd name="connsiteY7" fmla="*/ 19265 h 390287"/>
                  <a:gd name="connsiteX8" fmla="*/ 164386 w 396829"/>
                  <a:gd name="connsiteY8" fmla="*/ 27766 h 390287"/>
                  <a:gd name="connsiteX9" fmla="*/ 164386 w 396829"/>
                  <a:gd name="connsiteY9" fmla="*/ 123608 h 390287"/>
                  <a:gd name="connsiteX10" fmla="*/ 161780 w 396829"/>
                  <a:gd name="connsiteY10" fmla="*/ 198945 h 390287"/>
                  <a:gd name="connsiteX11" fmla="*/ 147960 w 396829"/>
                  <a:gd name="connsiteY11" fmla="*/ 281416 h 390287"/>
                  <a:gd name="connsiteX12" fmla="*/ 114209 w 396829"/>
                  <a:gd name="connsiteY12" fmla="*/ 356412 h 390287"/>
                  <a:gd name="connsiteX13" fmla="*/ 139926 w 396829"/>
                  <a:gd name="connsiteY13" fmla="*/ 371705 h 390287"/>
                  <a:gd name="connsiteX14" fmla="*/ 163146 w 396829"/>
                  <a:gd name="connsiteY14" fmla="*/ 390288 h 390287"/>
                  <a:gd name="connsiteX15" fmla="*/ 176283 w 396829"/>
                  <a:gd name="connsiteY15" fmla="*/ 368758 h 390287"/>
                  <a:gd name="connsiteX16" fmla="*/ 187264 w 396829"/>
                  <a:gd name="connsiteY16" fmla="*/ 345090 h 390287"/>
                  <a:gd name="connsiteX17" fmla="*/ 203456 w 396829"/>
                  <a:gd name="connsiteY17" fmla="*/ 366494 h 390287"/>
                  <a:gd name="connsiteX18" fmla="*/ 216593 w 396829"/>
                  <a:gd name="connsiteY18" fmla="*/ 387898 h 390287"/>
                  <a:gd name="connsiteX19" fmla="*/ 255340 w 396829"/>
                  <a:gd name="connsiteY19" fmla="*/ 364553 h 390287"/>
                  <a:gd name="connsiteX20" fmla="*/ 288767 w 396829"/>
                  <a:gd name="connsiteY20" fmla="*/ 336014 h 390287"/>
                  <a:gd name="connsiteX21" fmla="*/ 357759 w 396829"/>
                  <a:gd name="connsiteY21" fmla="*/ 389479 h 390287"/>
                  <a:gd name="connsiteX22" fmla="*/ 375425 w 396829"/>
                  <a:gd name="connsiteY22" fmla="*/ 362288 h 390287"/>
                  <a:gd name="connsiteX23" fmla="*/ 396830 w 396829"/>
                  <a:gd name="connsiteY23" fmla="*/ 338494 h 390287"/>
                  <a:gd name="connsiteX24" fmla="*/ 357526 w 396829"/>
                  <a:gd name="connsiteY24" fmla="*/ 316856 h 390287"/>
                  <a:gd name="connsiteX25" fmla="*/ 325914 w 396829"/>
                  <a:gd name="connsiteY25" fmla="*/ 287509 h 390287"/>
                  <a:gd name="connsiteX26" fmla="*/ 358766 w 396829"/>
                  <a:gd name="connsiteY26" fmla="*/ 212172 h 390287"/>
                  <a:gd name="connsiteX27" fmla="*/ 378139 w 396829"/>
                  <a:gd name="connsiteY27" fmla="*/ 117013 h 390287"/>
                  <a:gd name="connsiteX28" fmla="*/ 340992 w 396829"/>
                  <a:gd name="connsiteY28" fmla="*/ 106823 h 390287"/>
                  <a:gd name="connsiteX29" fmla="*/ 313693 w 396829"/>
                  <a:gd name="connsiteY29" fmla="*/ 161079 h 390287"/>
                  <a:gd name="connsiteX30" fmla="*/ 290474 w 396829"/>
                  <a:gd name="connsiteY30" fmla="*/ 230862 h 390287"/>
                  <a:gd name="connsiteX31" fmla="*/ 277445 w 396829"/>
                  <a:gd name="connsiteY31" fmla="*/ 197220 h 390287"/>
                  <a:gd name="connsiteX32" fmla="*/ 267596 w 396829"/>
                  <a:gd name="connsiteY32" fmla="*/ 161079 h 390287"/>
                  <a:gd name="connsiteX33" fmla="*/ 313693 w 396829"/>
                  <a:gd name="connsiteY33" fmla="*/ 161079 h 390287"/>
                  <a:gd name="connsiteX34" fmla="*/ 191343 w 396829"/>
                  <a:gd name="connsiteY34" fmla="*/ 334414 h 390287"/>
                  <a:gd name="connsiteX35" fmla="*/ 210950 w 396829"/>
                  <a:gd name="connsiteY35" fmla="*/ 259994 h 390287"/>
                  <a:gd name="connsiteX36" fmla="*/ 219900 w 396829"/>
                  <a:gd name="connsiteY36" fmla="*/ 184765 h 390287"/>
                  <a:gd name="connsiteX37" fmla="*/ 235301 w 396829"/>
                  <a:gd name="connsiteY37" fmla="*/ 238123 h 390287"/>
                  <a:gd name="connsiteX38" fmla="*/ 255358 w 396829"/>
                  <a:gd name="connsiteY38" fmla="*/ 285478 h 390287"/>
                  <a:gd name="connsiteX39" fmla="*/ 225794 w 396829"/>
                  <a:gd name="connsiteY39" fmla="*/ 313352 h 390287"/>
                  <a:gd name="connsiteX40" fmla="*/ 191343 w 396829"/>
                  <a:gd name="connsiteY40" fmla="*/ 334414 h 390287"/>
                  <a:gd name="connsiteX41" fmla="*/ 159965 w 396829"/>
                  <a:gd name="connsiteY41" fmla="*/ 207535 h 390287"/>
                  <a:gd name="connsiteX42" fmla="*/ 146486 w 396829"/>
                  <a:gd name="connsiteY42" fmla="*/ 185898 h 390287"/>
                  <a:gd name="connsiteX43" fmla="*/ 127005 w 396829"/>
                  <a:gd name="connsiteY43" fmla="*/ 155885 h 390287"/>
                  <a:gd name="connsiteX44" fmla="*/ 111370 w 396829"/>
                  <a:gd name="connsiteY44" fmla="*/ 133349 h 390287"/>
                  <a:gd name="connsiteX45" fmla="*/ 111370 w 396829"/>
                  <a:gd name="connsiteY45" fmla="*/ 129269 h 390287"/>
                  <a:gd name="connsiteX46" fmla="*/ 152147 w 396829"/>
                  <a:gd name="connsiteY46" fmla="*/ 129269 h 390287"/>
                  <a:gd name="connsiteX47" fmla="*/ 152147 w 396829"/>
                  <a:gd name="connsiteY47" fmla="*/ 74672 h 390287"/>
                  <a:gd name="connsiteX48" fmla="*/ 111370 w 396829"/>
                  <a:gd name="connsiteY48" fmla="*/ 74672 h 390287"/>
                  <a:gd name="connsiteX49" fmla="*/ 111370 w 396829"/>
                  <a:gd name="connsiteY49" fmla="*/ 0 h 390287"/>
                  <a:gd name="connsiteX50" fmla="*/ 56305 w 396829"/>
                  <a:gd name="connsiteY50" fmla="*/ 0 h 390287"/>
                  <a:gd name="connsiteX51" fmla="*/ 56305 w 396829"/>
                  <a:gd name="connsiteY51" fmla="*/ 74654 h 390287"/>
                  <a:gd name="connsiteX52" fmla="*/ 10657 w 396829"/>
                  <a:gd name="connsiteY52" fmla="*/ 74654 h 390287"/>
                  <a:gd name="connsiteX53" fmla="*/ 10657 w 396829"/>
                  <a:gd name="connsiteY53" fmla="*/ 129251 h 390287"/>
                  <a:gd name="connsiteX54" fmla="*/ 54723 w 396829"/>
                  <a:gd name="connsiteY54" fmla="*/ 129251 h 390287"/>
                  <a:gd name="connsiteX55" fmla="*/ 41011 w 396829"/>
                  <a:gd name="connsiteY55" fmla="*/ 177163 h 390287"/>
                  <a:gd name="connsiteX56" fmla="*/ 22428 w 396829"/>
                  <a:gd name="connsiteY56" fmla="*/ 222811 h 390287"/>
                  <a:gd name="connsiteX57" fmla="*/ 0 w 396829"/>
                  <a:gd name="connsiteY57" fmla="*/ 258503 h 390287"/>
                  <a:gd name="connsiteX58" fmla="*/ 14054 w 396829"/>
                  <a:gd name="connsiteY58" fmla="*/ 288515 h 390287"/>
                  <a:gd name="connsiteX59" fmla="*/ 25376 w 396829"/>
                  <a:gd name="connsiteY59" fmla="*/ 318869 h 390287"/>
                  <a:gd name="connsiteX60" fmla="*/ 41694 w 396829"/>
                  <a:gd name="connsiteY60" fmla="*/ 286125 h 390287"/>
                  <a:gd name="connsiteX61" fmla="*/ 56305 w 396829"/>
                  <a:gd name="connsiteY61" fmla="*/ 245455 h 390287"/>
                  <a:gd name="connsiteX62" fmla="*/ 56305 w 396829"/>
                  <a:gd name="connsiteY62" fmla="*/ 387395 h 390287"/>
                  <a:gd name="connsiteX63" fmla="*/ 111370 w 396829"/>
                  <a:gd name="connsiteY63" fmla="*/ 387395 h 390287"/>
                  <a:gd name="connsiteX64" fmla="*/ 111370 w 396829"/>
                  <a:gd name="connsiteY64" fmla="*/ 208739 h 390287"/>
                  <a:gd name="connsiteX65" fmla="*/ 119744 w 396829"/>
                  <a:gd name="connsiteY65" fmla="*/ 231402 h 390287"/>
                  <a:gd name="connsiteX66" fmla="*/ 126088 w 396829"/>
                  <a:gd name="connsiteY66" fmla="*/ 251224 h 390287"/>
                  <a:gd name="connsiteX67" fmla="*/ 159965 w 396829"/>
                  <a:gd name="connsiteY67" fmla="*/ 207535 h 39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96829" h="390287">
                    <a:moveTo>
                      <a:pt x="340992" y="106823"/>
                    </a:moveTo>
                    <a:lnTo>
                      <a:pt x="330802" y="108530"/>
                    </a:lnTo>
                    <a:lnTo>
                      <a:pt x="221930" y="108530"/>
                    </a:lnTo>
                    <a:lnTo>
                      <a:pt x="221930" y="76253"/>
                    </a:lnTo>
                    <a:cubicBezTo>
                      <a:pt x="251152" y="74672"/>
                      <a:pt x="280158" y="71617"/>
                      <a:pt x="308931" y="66962"/>
                    </a:cubicBezTo>
                    <a:cubicBezTo>
                      <a:pt x="337703" y="62433"/>
                      <a:pt x="364103" y="55856"/>
                      <a:pt x="388347" y="47355"/>
                    </a:cubicBezTo>
                    <a:lnTo>
                      <a:pt x="347911" y="0"/>
                    </a:lnTo>
                    <a:cubicBezTo>
                      <a:pt x="324692" y="8267"/>
                      <a:pt x="296818" y="14719"/>
                      <a:pt x="264307" y="19265"/>
                    </a:cubicBezTo>
                    <a:cubicBezTo>
                      <a:pt x="231797" y="23686"/>
                      <a:pt x="198496" y="26508"/>
                      <a:pt x="164386" y="27766"/>
                    </a:cubicBezTo>
                    <a:lnTo>
                      <a:pt x="164386" y="123608"/>
                    </a:lnTo>
                    <a:cubicBezTo>
                      <a:pt x="164619" y="146270"/>
                      <a:pt x="163703" y="171413"/>
                      <a:pt x="161780" y="198945"/>
                    </a:cubicBezTo>
                    <a:cubicBezTo>
                      <a:pt x="159749" y="226477"/>
                      <a:pt x="155094" y="253884"/>
                      <a:pt x="147960" y="281416"/>
                    </a:cubicBezTo>
                    <a:cubicBezTo>
                      <a:pt x="140717" y="308823"/>
                      <a:pt x="129503" y="333875"/>
                      <a:pt x="114209" y="356412"/>
                    </a:cubicBezTo>
                    <a:cubicBezTo>
                      <a:pt x="121577" y="359700"/>
                      <a:pt x="130060" y="364786"/>
                      <a:pt x="139926" y="371705"/>
                    </a:cubicBezTo>
                    <a:cubicBezTo>
                      <a:pt x="149793" y="378624"/>
                      <a:pt x="157485" y="384843"/>
                      <a:pt x="163146" y="390288"/>
                    </a:cubicBezTo>
                    <a:cubicBezTo>
                      <a:pt x="167908" y="383603"/>
                      <a:pt x="172203" y="376360"/>
                      <a:pt x="176283" y="368758"/>
                    </a:cubicBezTo>
                    <a:cubicBezTo>
                      <a:pt x="180362" y="361156"/>
                      <a:pt x="183993" y="353231"/>
                      <a:pt x="187264" y="345090"/>
                    </a:cubicBezTo>
                    <a:cubicBezTo>
                      <a:pt x="192709" y="351433"/>
                      <a:pt x="198136" y="358568"/>
                      <a:pt x="203456" y="366494"/>
                    </a:cubicBezTo>
                    <a:cubicBezTo>
                      <a:pt x="208775" y="374311"/>
                      <a:pt x="213196" y="381446"/>
                      <a:pt x="216593" y="387898"/>
                    </a:cubicBezTo>
                    <a:cubicBezTo>
                      <a:pt x="230413" y="380871"/>
                      <a:pt x="243335" y="373179"/>
                      <a:pt x="255340" y="364553"/>
                    </a:cubicBezTo>
                    <a:cubicBezTo>
                      <a:pt x="267237" y="355944"/>
                      <a:pt x="278451" y="346419"/>
                      <a:pt x="288767" y="336014"/>
                    </a:cubicBezTo>
                    <a:cubicBezTo>
                      <a:pt x="307116" y="357759"/>
                      <a:pt x="329993" y="375551"/>
                      <a:pt x="357759" y="389479"/>
                    </a:cubicBezTo>
                    <a:cubicBezTo>
                      <a:pt x="362073" y="381105"/>
                      <a:pt x="367949" y="372029"/>
                      <a:pt x="375425" y="362288"/>
                    </a:cubicBezTo>
                    <a:cubicBezTo>
                      <a:pt x="382902" y="352548"/>
                      <a:pt x="390036" y="344622"/>
                      <a:pt x="396830" y="338494"/>
                    </a:cubicBezTo>
                    <a:cubicBezTo>
                      <a:pt x="382434" y="332599"/>
                      <a:pt x="369297" y="325357"/>
                      <a:pt x="357526" y="316856"/>
                    </a:cubicBezTo>
                    <a:cubicBezTo>
                      <a:pt x="345862" y="308356"/>
                      <a:pt x="335205" y="298507"/>
                      <a:pt x="325914" y="287509"/>
                    </a:cubicBezTo>
                    <a:cubicBezTo>
                      <a:pt x="339177" y="265530"/>
                      <a:pt x="350050" y="240495"/>
                      <a:pt x="358766" y="212172"/>
                    </a:cubicBezTo>
                    <a:cubicBezTo>
                      <a:pt x="367374" y="183957"/>
                      <a:pt x="373826" y="152237"/>
                      <a:pt x="378139" y="117013"/>
                    </a:cubicBezTo>
                    <a:lnTo>
                      <a:pt x="340992" y="106823"/>
                    </a:lnTo>
                    <a:close/>
                    <a:moveTo>
                      <a:pt x="313693" y="161079"/>
                    </a:moveTo>
                    <a:cubicBezTo>
                      <a:pt x="307924" y="186347"/>
                      <a:pt x="300215" y="209566"/>
                      <a:pt x="290474" y="230862"/>
                    </a:cubicBezTo>
                    <a:cubicBezTo>
                      <a:pt x="285604" y="219990"/>
                      <a:pt x="281183" y="208775"/>
                      <a:pt x="277445" y="197220"/>
                    </a:cubicBezTo>
                    <a:cubicBezTo>
                      <a:pt x="273707" y="185556"/>
                      <a:pt x="270418" y="173551"/>
                      <a:pt x="267596" y="161079"/>
                    </a:cubicBezTo>
                    <a:lnTo>
                      <a:pt x="313693" y="161079"/>
                    </a:lnTo>
                    <a:close/>
                    <a:moveTo>
                      <a:pt x="191343" y="334414"/>
                    </a:moveTo>
                    <a:cubicBezTo>
                      <a:pt x="199951" y="310620"/>
                      <a:pt x="206529" y="285927"/>
                      <a:pt x="210950" y="259994"/>
                    </a:cubicBezTo>
                    <a:cubicBezTo>
                      <a:pt x="215371" y="234169"/>
                      <a:pt x="218318" y="209135"/>
                      <a:pt x="219900" y="184765"/>
                    </a:cubicBezTo>
                    <a:cubicBezTo>
                      <a:pt x="224321" y="203564"/>
                      <a:pt x="229533" y="221355"/>
                      <a:pt x="235301" y="238123"/>
                    </a:cubicBezTo>
                    <a:cubicBezTo>
                      <a:pt x="241196" y="254998"/>
                      <a:pt x="247881" y="270741"/>
                      <a:pt x="255358" y="285478"/>
                    </a:cubicBezTo>
                    <a:cubicBezTo>
                      <a:pt x="246408" y="295901"/>
                      <a:pt x="236559" y="305193"/>
                      <a:pt x="225794" y="313352"/>
                    </a:cubicBezTo>
                    <a:cubicBezTo>
                      <a:pt x="215029" y="321493"/>
                      <a:pt x="203582" y="328520"/>
                      <a:pt x="191343" y="334414"/>
                    </a:cubicBezTo>
                    <a:close/>
                    <a:moveTo>
                      <a:pt x="159965" y="207535"/>
                    </a:moveTo>
                    <a:cubicBezTo>
                      <a:pt x="157359" y="203114"/>
                      <a:pt x="152830" y="195872"/>
                      <a:pt x="146486" y="185898"/>
                    </a:cubicBezTo>
                    <a:cubicBezTo>
                      <a:pt x="140142" y="175923"/>
                      <a:pt x="133690" y="165967"/>
                      <a:pt x="127005" y="155885"/>
                    </a:cubicBezTo>
                    <a:cubicBezTo>
                      <a:pt x="120320" y="145803"/>
                      <a:pt x="115108" y="138327"/>
                      <a:pt x="111370" y="133349"/>
                    </a:cubicBezTo>
                    <a:lnTo>
                      <a:pt x="111370" y="129269"/>
                    </a:lnTo>
                    <a:lnTo>
                      <a:pt x="152147" y="129269"/>
                    </a:lnTo>
                    <a:lnTo>
                      <a:pt x="152147" y="74672"/>
                    </a:lnTo>
                    <a:lnTo>
                      <a:pt x="111370" y="74672"/>
                    </a:lnTo>
                    <a:lnTo>
                      <a:pt x="111370" y="0"/>
                    </a:lnTo>
                    <a:lnTo>
                      <a:pt x="56305" y="0"/>
                    </a:lnTo>
                    <a:lnTo>
                      <a:pt x="56305" y="74654"/>
                    </a:lnTo>
                    <a:lnTo>
                      <a:pt x="10657" y="74654"/>
                    </a:lnTo>
                    <a:lnTo>
                      <a:pt x="10657" y="129251"/>
                    </a:lnTo>
                    <a:lnTo>
                      <a:pt x="54723" y="129251"/>
                    </a:lnTo>
                    <a:cubicBezTo>
                      <a:pt x="50985" y="144994"/>
                      <a:pt x="46456" y="160971"/>
                      <a:pt x="41011" y="177163"/>
                    </a:cubicBezTo>
                    <a:cubicBezTo>
                      <a:pt x="35566" y="193482"/>
                      <a:pt x="29348" y="208650"/>
                      <a:pt x="22428" y="222811"/>
                    </a:cubicBezTo>
                    <a:cubicBezTo>
                      <a:pt x="15509" y="237081"/>
                      <a:pt x="8033" y="248978"/>
                      <a:pt x="0" y="258503"/>
                    </a:cubicBezTo>
                    <a:cubicBezTo>
                      <a:pt x="4529" y="267003"/>
                      <a:pt x="9183" y="276959"/>
                      <a:pt x="14054" y="288515"/>
                    </a:cubicBezTo>
                    <a:cubicBezTo>
                      <a:pt x="18924" y="300179"/>
                      <a:pt x="22662" y="310261"/>
                      <a:pt x="25376" y="318869"/>
                    </a:cubicBezTo>
                    <a:cubicBezTo>
                      <a:pt x="31037" y="309578"/>
                      <a:pt x="36482" y="298705"/>
                      <a:pt x="41694" y="286125"/>
                    </a:cubicBezTo>
                    <a:cubicBezTo>
                      <a:pt x="47014" y="273671"/>
                      <a:pt x="51776" y="260066"/>
                      <a:pt x="56305" y="245455"/>
                    </a:cubicBezTo>
                    <a:lnTo>
                      <a:pt x="56305" y="387395"/>
                    </a:lnTo>
                    <a:lnTo>
                      <a:pt x="111370" y="387395"/>
                    </a:lnTo>
                    <a:lnTo>
                      <a:pt x="111370" y="208739"/>
                    </a:lnTo>
                    <a:cubicBezTo>
                      <a:pt x="114425" y="216557"/>
                      <a:pt x="117264" y="224141"/>
                      <a:pt x="119744" y="231402"/>
                    </a:cubicBezTo>
                    <a:cubicBezTo>
                      <a:pt x="122350" y="238644"/>
                      <a:pt x="124381" y="245222"/>
                      <a:pt x="126088" y="251224"/>
                    </a:cubicBezTo>
                    <a:lnTo>
                      <a:pt x="159965" y="20753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6" name="组合 45">
                <a:extLst>
                  <a:ext uri="{FF2B5EF4-FFF2-40B4-BE49-F238E27FC236}">
                    <a16:creationId xmlns:a16="http://schemas.microsoft.com/office/drawing/2014/main" id="{CE1ACB6F-2A1E-7D7C-8790-B6C50DFA1289}"/>
                  </a:ext>
                </a:extLst>
              </p:cNvPr>
              <p:cNvGrpSpPr/>
              <p:nvPr userDrawn="1"/>
            </p:nvGrpSpPr>
            <p:grpSpPr>
              <a:xfrm>
                <a:off x="2038610" y="3870398"/>
                <a:ext cx="413489" cy="89750"/>
                <a:chOff x="8686551" y="964247"/>
                <a:chExt cx="413489" cy="89750"/>
              </a:xfrm>
            </p:grpSpPr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3E29DC66-1FE6-4E27-39CD-47C378AB2AA7}"/>
                    </a:ext>
                  </a:extLst>
                </p:cNvPr>
                <p:cNvSpPr/>
                <p:nvPr/>
              </p:nvSpPr>
              <p:spPr>
                <a:xfrm>
                  <a:off x="868655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239E4EE9-E29B-39D5-786C-326BF86A8540}"/>
                    </a:ext>
                  </a:extLst>
                </p:cNvPr>
                <p:cNvSpPr/>
                <p:nvPr/>
              </p:nvSpPr>
              <p:spPr>
                <a:xfrm>
                  <a:off x="881068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B002D619-D016-48CC-DF80-3290ED464420}"/>
                    </a:ext>
                  </a:extLst>
                </p:cNvPr>
                <p:cNvSpPr/>
                <p:nvPr/>
              </p:nvSpPr>
              <p:spPr>
                <a:xfrm>
                  <a:off x="8947228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7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7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0A721F03-CC63-BA5A-C020-C9EF51634AC7}"/>
                    </a:ext>
                  </a:extLst>
                </p:cNvPr>
                <p:cNvSpPr/>
                <p:nvPr/>
              </p:nvSpPr>
              <p:spPr>
                <a:xfrm>
                  <a:off x="9078816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8" y="22482"/>
                        <a:pt x="16138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20" y="1132"/>
                        <a:pt x="13640" y="0"/>
                        <a:pt x="10675" y="0"/>
                      </a:cubicBezTo>
                      <a:cubicBezTo>
                        <a:pt x="7692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" name="组合 46">
                <a:extLst>
                  <a:ext uri="{FF2B5EF4-FFF2-40B4-BE49-F238E27FC236}">
                    <a16:creationId xmlns:a16="http://schemas.microsoft.com/office/drawing/2014/main" id="{6A1A5090-7395-E0CD-D34C-6F7F3CED4477}"/>
                  </a:ext>
                </a:extLst>
              </p:cNvPr>
              <p:cNvGrpSpPr/>
              <p:nvPr userDrawn="1"/>
            </p:nvGrpSpPr>
            <p:grpSpPr>
              <a:xfrm>
                <a:off x="2487485" y="3830214"/>
                <a:ext cx="173892" cy="129934"/>
                <a:chOff x="9130663" y="924063"/>
                <a:chExt cx="173892" cy="129934"/>
              </a:xfrm>
            </p:grpSpPr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606EDD94-9038-3D87-343C-FB4A5B0E07C0}"/>
                    </a:ext>
                  </a:extLst>
                </p:cNvPr>
                <p:cNvSpPr/>
                <p:nvPr/>
              </p:nvSpPr>
              <p:spPr>
                <a:xfrm>
                  <a:off x="9130663" y="933588"/>
                  <a:ext cx="76343" cy="120409"/>
                </a:xfrm>
                <a:custGeom>
                  <a:avLst/>
                  <a:gdLst>
                    <a:gd name="connsiteX0" fmla="*/ 37614 w 76343"/>
                    <a:gd name="connsiteY0" fmla="*/ 120409 h 120409"/>
                    <a:gd name="connsiteX1" fmla="*/ 56610 w 76343"/>
                    <a:gd name="connsiteY1" fmla="*/ 115575 h 120409"/>
                    <a:gd name="connsiteX2" fmla="*/ 70754 w 76343"/>
                    <a:gd name="connsiteY2" fmla="*/ 101791 h 120409"/>
                    <a:gd name="connsiteX3" fmla="*/ 76343 w 76343"/>
                    <a:gd name="connsiteY3" fmla="*/ 79704 h 120409"/>
                    <a:gd name="connsiteX4" fmla="*/ 65920 w 76343"/>
                    <a:gd name="connsiteY4" fmla="*/ 51147 h 120409"/>
                    <a:gd name="connsiteX5" fmla="*/ 40723 w 76343"/>
                    <a:gd name="connsiteY5" fmla="*/ 42089 h 120409"/>
                    <a:gd name="connsiteX6" fmla="*/ 31163 w 76343"/>
                    <a:gd name="connsiteY6" fmla="*/ 43455 h 120409"/>
                    <a:gd name="connsiteX7" fmla="*/ 23093 w 76343"/>
                    <a:gd name="connsiteY7" fmla="*/ 46798 h 120409"/>
                    <a:gd name="connsiteX8" fmla="*/ 26077 w 76343"/>
                    <a:gd name="connsiteY8" fmla="*/ 12544 h 120409"/>
                    <a:gd name="connsiteX9" fmla="*/ 70754 w 76343"/>
                    <a:gd name="connsiteY9" fmla="*/ 12544 h 120409"/>
                    <a:gd name="connsiteX10" fmla="*/ 70754 w 76343"/>
                    <a:gd name="connsiteY10" fmla="*/ 0 h 120409"/>
                    <a:gd name="connsiteX11" fmla="*/ 13155 w 76343"/>
                    <a:gd name="connsiteY11" fmla="*/ 0 h 120409"/>
                    <a:gd name="connsiteX12" fmla="*/ 9435 w 76343"/>
                    <a:gd name="connsiteY12" fmla="*/ 55352 h 120409"/>
                    <a:gd name="connsiteX13" fmla="*/ 17378 w 76343"/>
                    <a:gd name="connsiteY13" fmla="*/ 60187 h 120409"/>
                    <a:gd name="connsiteX14" fmla="*/ 26688 w 76343"/>
                    <a:gd name="connsiteY14" fmla="*/ 54975 h 120409"/>
                    <a:gd name="connsiteX15" fmla="*/ 36985 w 76343"/>
                    <a:gd name="connsiteY15" fmla="*/ 53232 h 120409"/>
                    <a:gd name="connsiteX16" fmla="*/ 54867 w 76343"/>
                    <a:gd name="connsiteY16" fmla="*/ 60312 h 120409"/>
                    <a:gd name="connsiteX17" fmla="*/ 61570 w 76343"/>
                    <a:gd name="connsiteY17" fmla="*/ 80171 h 120409"/>
                    <a:gd name="connsiteX18" fmla="*/ 54130 w 76343"/>
                    <a:gd name="connsiteY18" fmla="*/ 100659 h 120409"/>
                    <a:gd name="connsiteX19" fmla="*/ 36374 w 76343"/>
                    <a:gd name="connsiteY19" fmla="*/ 108099 h 120409"/>
                    <a:gd name="connsiteX20" fmla="*/ 19247 w 76343"/>
                    <a:gd name="connsiteY20" fmla="*/ 104127 h 120409"/>
                    <a:gd name="connsiteX21" fmla="*/ 7332 w 76343"/>
                    <a:gd name="connsiteY21" fmla="*/ 95069 h 120409"/>
                    <a:gd name="connsiteX22" fmla="*/ 0 w 76343"/>
                    <a:gd name="connsiteY22" fmla="*/ 104756 h 120409"/>
                    <a:gd name="connsiteX23" fmla="*/ 14898 w 76343"/>
                    <a:gd name="connsiteY23" fmla="*/ 115557 h 120409"/>
                    <a:gd name="connsiteX24" fmla="*/ 37614 w 76343"/>
                    <a:gd name="connsiteY24" fmla="*/ 120409 h 12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343" h="120409">
                      <a:moveTo>
                        <a:pt x="37614" y="120409"/>
                      </a:moveTo>
                      <a:cubicBezTo>
                        <a:pt x="44444" y="120409"/>
                        <a:pt x="50770" y="118792"/>
                        <a:pt x="56610" y="115575"/>
                      </a:cubicBezTo>
                      <a:cubicBezTo>
                        <a:pt x="62451" y="112466"/>
                        <a:pt x="67160" y="107883"/>
                        <a:pt x="70754" y="101791"/>
                      </a:cubicBezTo>
                      <a:cubicBezTo>
                        <a:pt x="74348" y="95824"/>
                        <a:pt x="76217" y="88384"/>
                        <a:pt x="76343" y="79704"/>
                      </a:cubicBezTo>
                      <a:cubicBezTo>
                        <a:pt x="76091" y="66800"/>
                        <a:pt x="72623" y="57239"/>
                        <a:pt x="65920" y="51147"/>
                      </a:cubicBezTo>
                      <a:cubicBezTo>
                        <a:pt x="59216" y="45055"/>
                        <a:pt x="50770" y="42089"/>
                        <a:pt x="40723" y="42089"/>
                      </a:cubicBezTo>
                      <a:cubicBezTo>
                        <a:pt x="37255" y="42215"/>
                        <a:pt x="34020" y="42593"/>
                        <a:pt x="31163" y="43455"/>
                      </a:cubicBezTo>
                      <a:cubicBezTo>
                        <a:pt x="28431" y="44192"/>
                        <a:pt x="25699" y="45324"/>
                        <a:pt x="23093" y="46798"/>
                      </a:cubicBezTo>
                      <a:lnTo>
                        <a:pt x="26077" y="12544"/>
                      </a:lnTo>
                      <a:lnTo>
                        <a:pt x="70754" y="12544"/>
                      </a:lnTo>
                      <a:lnTo>
                        <a:pt x="70754" y="0"/>
                      </a:lnTo>
                      <a:lnTo>
                        <a:pt x="13155" y="0"/>
                      </a:lnTo>
                      <a:lnTo>
                        <a:pt x="9435" y="55352"/>
                      </a:lnTo>
                      <a:lnTo>
                        <a:pt x="17378" y="60187"/>
                      </a:lnTo>
                      <a:cubicBezTo>
                        <a:pt x="20613" y="57958"/>
                        <a:pt x="23704" y="56215"/>
                        <a:pt x="26688" y="54975"/>
                      </a:cubicBezTo>
                      <a:cubicBezTo>
                        <a:pt x="29797" y="53861"/>
                        <a:pt x="33140" y="53232"/>
                        <a:pt x="36985" y="53232"/>
                      </a:cubicBezTo>
                      <a:cubicBezTo>
                        <a:pt x="44551" y="53358"/>
                        <a:pt x="50518" y="55712"/>
                        <a:pt x="54867" y="60312"/>
                      </a:cubicBezTo>
                      <a:cubicBezTo>
                        <a:pt x="59216" y="65021"/>
                        <a:pt x="61445" y="71617"/>
                        <a:pt x="61570" y="80171"/>
                      </a:cubicBezTo>
                      <a:cubicBezTo>
                        <a:pt x="61319" y="88851"/>
                        <a:pt x="58839" y="95681"/>
                        <a:pt x="54130" y="100659"/>
                      </a:cubicBezTo>
                      <a:cubicBezTo>
                        <a:pt x="49422" y="105493"/>
                        <a:pt x="43455" y="108099"/>
                        <a:pt x="36374" y="108099"/>
                      </a:cubicBezTo>
                      <a:cubicBezTo>
                        <a:pt x="29545" y="107973"/>
                        <a:pt x="23830" y="106607"/>
                        <a:pt x="19247" y="104127"/>
                      </a:cubicBezTo>
                      <a:cubicBezTo>
                        <a:pt x="14647" y="101647"/>
                        <a:pt x="10675" y="98538"/>
                        <a:pt x="7332" y="95069"/>
                      </a:cubicBezTo>
                      <a:lnTo>
                        <a:pt x="0" y="104756"/>
                      </a:lnTo>
                      <a:cubicBezTo>
                        <a:pt x="3972" y="108854"/>
                        <a:pt x="8932" y="112448"/>
                        <a:pt x="14898" y="115557"/>
                      </a:cubicBezTo>
                      <a:cubicBezTo>
                        <a:pt x="20991" y="118666"/>
                        <a:pt x="28557" y="120284"/>
                        <a:pt x="37614" y="120409"/>
                      </a:cubicBez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13CF8D77-38B1-8DED-F051-664540FB3A7C}"/>
                    </a:ext>
                  </a:extLst>
                </p:cNvPr>
                <p:cNvSpPr/>
                <p:nvPr/>
              </p:nvSpPr>
              <p:spPr>
                <a:xfrm>
                  <a:off x="9239624" y="924063"/>
                  <a:ext cx="64931" cy="126897"/>
                </a:xfrm>
                <a:custGeom>
                  <a:avLst/>
                  <a:gdLst>
                    <a:gd name="connsiteX0" fmla="*/ 18 w 64931"/>
                    <a:gd name="connsiteY0" fmla="*/ 118289 h 118288"/>
                    <a:gd name="connsiteX1" fmla="*/ 64931 w 64931"/>
                    <a:gd name="connsiteY1" fmla="*/ 118289 h 118288"/>
                    <a:gd name="connsiteX2" fmla="*/ 64931 w 64931"/>
                    <a:gd name="connsiteY2" fmla="*/ 105996 h 118288"/>
                    <a:gd name="connsiteX3" fmla="*/ 41227 w 64931"/>
                    <a:gd name="connsiteY3" fmla="*/ 105996 h 118288"/>
                    <a:gd name="connsiteX4" fmla="*/ 41227 w 64931"/>
                    <a:gd name="connsiteY4" fmla="*/ 0 h 118288"/>
                    <a:gd name="connsiteX5" fmla="*/ 29923 w 64931"/>
                    <a:gd name="connsiteY5" fmla="*/ 0 h 118288"/>
                    <a:gd name="connsiteX6" fmla="*/ 19122 w 64931"/>
                    <a:gd name="connsiteY6" fmla="*/ 4834 h 118288"/>
                    <a:gd name="connsiteX7" fmla="*/ 5337 w 64931"/>
                    <a:gd name="connsiteY7" fmla="*/ 8429 h 118288"/>
                    <a:gd name="connsiteX8" fmla="*/ 5337 w 64931"/>
                    <a:gd name="connsiteY8" fmla="*/ 17738 h 118288"/>
                    <a:gd name="connsiteX9" fmla="*/ 26310 w 64931"/>
                    <a:gd name="connsiteY9" fmla="*/ 17738 h 118288"/>
                    <a:gd name="connsiteX10" fmla="*/ 26310 w 64931"/>
                    <a:gd name="connsiteY10" fmla="*/ 105996 h 118288"/>
                    <a:gd name="connsiteX11" fmla="*/ 0 w 64931"/>
                    <a:gd name="connsiteY11" fmla="*/ 105996 h 118288"/>
                    <a:gd name="connsiteX12" fmla="*/ 0 w 64931"/>
                    <a:gd name="connsiteY12" fmla="*/ 118289 h 1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4931" h="118288">
                      <a:moveTo>
                        <a:pt x="18" y="118289"/>
                      </a:moveTo>
                      <a:lnTo>
                        <a:pt x="64931" y="118289"/>
                      </a:lnTo>
                      <a:lnTo>
                        <a:pt x="64931" y="105996"/>
                      </a:lnTo>
                      <a:lnTo>
                        <a:pt x="41227" y="105996"/>
                      </a:lnTo>
                      <a:lnTo>
                        <a:pt x="41227" y="0"/>
                      </a:lnTo>
                      <a:lnTo>
                        <a:pt x="29923" y="0"/>
                      </a:lnTo>
                      <a:cubicBezTo>
                        <a:pt x="26688" y="1869"/>
                        <a:pt x="23093" y="3469"/>
                        <a:pt x="19122" y="4834"/>
                      </a:cubicBezTo>
                      <a:cubicBezTo>
                        <a:pt x="15150" y="6200"/>
                        <a:pt x="10549" y="7440"/>
                        <a:pt x="5337" y="8429"/>
                      </a:cubicBezTo>
                      <a:lnTo>
                        <a:pt x="5337" y="17738"/>
                      </a:lnTo>
                      <a:lnTo>
                        <a:pt x="26310" y="17738"/>
                      </a:lnTo>
                      <a:lnTo>
                        <a:pt x="26310" y="105996"/>
                      </a:lnTo>
                      <a:lnTo>
                        <a:pt x="0" y="105996"/>
                      </a:lnTo>
                      <a:lnTo>
                        <a:pt x="0" y="118289"/>
                      </a:ln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" name="组合 47">
                <a:extLst>
                  <a:ext uri="{FF2B5EF4-FFF2-40B4-BE49-F238E27FC236}">
                    <a16:creationId xmlns:a16="http://schemas.microsoft.com/office/drawing/2014/main" id="{2A1E6E3D-E73F-C778-97E2-A812E1C6C529}"/>
                  </a:ext>
                </a:extLst>
              </p:cNvPr>
              <p:cNvGrpSpPr/>
              <p:nvPr userDrawn="1"/>
            </p:nvGrpSpPr>
            <p:grpSpPr>
              <a:xfrm>
                <a:off x="2698897" y="3829531"/>
                <a:ext cx="804243" cy="165482"/>
                <a:chOff x="9323023" y="923380"/>
                <a:chExt cx="804243" cy="165482"/>
              </a:xfrm>
            </p:grpSpPr>
            <p:sp>
              <p:nvSpPr>
                <p:cNvPr id="55" name="任意多边形: 形状 54">
                  <a:extLst>
                    <a:ext uri="{FF2B5EF4-FFF2-40B4-BE49-F238E27FC236}">
                      <a16:creationId xmlns:a16="http://schemas.microsoft.com/office/drawing/2014/main" id="{E89EFF8C-A167-9970-81DA-C123EDDE5958}"/>
                    </a:ext>
                  </a:extLst>
                </p:cNvPr>
                <p:cNvSpPr/>
                <p:nvPr/>
              </p:nvSpPr>
              <p:spPr>
                <a:xfrm>
                  <a:off x="9323023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1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12" y="76631"/>
                        <a:pt x="43455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20521537-9005-B447-B264-2B4E203FB2A4}"/>
                    </a:ext>
                  </a:extLst>
                </p:cNvPr>
                <p:cNvSpPr/>
                <p:nvPr/>
              </p:nvSpPr>
              <p:spPr>
                <a:xfrm>
                  <a:off x="9429477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0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30" y="76631"/>
                        <a:pt x="43437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ACA47388-9981-EE51-E951-A3EB7C7E96F4}"/>
                    </a:ext>
                  </a:extLst>
                </p:cNvPr>
                <p:cNvSpPr/>
                <p:nvPr/>
              </p:nvSpPr>
              <p:spPr>
                <a:xfrm>
                  <a:off x="9527744" y="939788"/>
                  <a:ext cx="54256" cy="114209"/>
                </a:xfrm>
                <a:custGeom>
                  <a:avLst/>
                  <a:gdLst>
                    <a:gd name="connsiteX0" fmla="*/ 38118 w 54256"/>
                    <a:gd name="connsiteY0" fmla="*/ 114209 h 114209"/>
                    <a:gd name="connsiteX1" fmla="*/ 46313 w 54256"/>
                    <a:gd name="connsiteY1" fmla="*/ 113221 h 114209"/>
                    <a:gd name="connsiteX2" fmla="*/ 54256 w 54256"/>
                    <a:gd name="connsiteY2" fmla="*/ 110992 h 114209"/>
                    <a:gd name="connsiteX3" fmla="*/ 51273 w 54256"/>
                    <a:gd name="connsiteY3" fmla="*/ 100066 h 114209"/>
                    <a:gd name="connsiteX4" fmla="*/ 46438 w 54256"/>
                    <a:gd name="connsiteY4" fmla="*/ 101557 h 114209"/>
                    <a:gd name="connsiteX5" fmla="*/ 41352 w 54256"/>
                    <a:gd name="connsiteY5" fmla="*/ 102294 h 114209"/>
                    <a:gd name="connsiteX6" fmla="*/ 30803 w 54256"/>
                    <a:gd name="connsiteY6" fmla="*/ 97819 h 114209"/>
                    <a:gd name="connsiteX7" fmla="*/ 27820 w 54256"/>
                    <a:gd name="connsiteY7" fmla="*/ 85275 h 114209"/>
                    <a:gd name="connsiteX8" fmla="*/ 27820 w 54256"/>
                    <a:gd name="connsiteY8" fmla="*/ 36374 h 114209"/>
                    <a:gd name="connsiteX9" fmla="*/ 51524 w 54256"/>
                    <a:gd name="connsiteY9" fmla="*/ 36374 h 114209"/>
                    <a:gd name="connsiteX10" fmla="*/ 51524 w 54256"/>
                    <a:gd name="connsiteY10" fmla="*/ 24459 h 114209"/>
                    <a:gd name="connsiteX11" fmla="*/ 27820 w 54256"/>
                    <a:gd name="connsiteY11" fmla="*/ 24459 h 114209"/>
                    <a:gd name="connsiteX12" fmla="*/ 27820 w 54256"/>
                    <a:gd name="connsiteY12" fmla="*/ 0 h 114209"/>
                    <a:gd name="connsiteX13" fmla="*/ 15527 w 54256"/>
                    <a:gd name="connsiteY13" fmla="*/ 0 h 114209"/>
                    <a:gd name="connsiteX14" fmla="*/ 13784 w 54256"/>
                    <a:gd name="connsiteY14" fmla="*/ 24459 h 114209"/>
                    <a:gd name="connsiteX15" fmla="*/ 0 w 54256"/>
                    <a:gd name="connsiteY15" fmla="*/ 25322 h 114209"/>
                    <a:gd name="connsiteX16" fmla="*/ 0 w 54256"/>
                    <a:gd name="connsiteY16" fmla="*/ 36374 h 114209"/>
                    <a:gd name="connsiteX17" fmla="*/ 13029 w 54256"/>
                    <a:gd name="connsiteY17" fmla="*/ 36374 h 114209"/>
                    <a:gd name="connsiteX18" fmla="*/ 13029 w 54256"/>
                    <a:gd name="connsiteY18" fmla="*/ 85023 h 114209"/>
                    <a:gd name="connsiteX19" fmla="*/ 18618 w 54256"/>
                    <a:gd name="connsiteY19" fmla="*/ 106122 h 114209"/>
                    <a:gd name="connsiteX20" fmla="*/ 38118 w 54256"/>
                    <a:gd name="connsiteY20" fmla="*/ 114209 h 11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256" h="114209">
                      <a:moveTo>
                        <a:pt x="38118" y="114209"/>
                      </a:moveTo>
                      <a:cubicBezTo>
                        <a:pt x="40723" y="114209"/>
                        <a:pt x="43455" y="113832"/>
                        <a:pt x="46313" y="113221"/>
                      </a:cubicBezTo>
                      <a:cubicBezTo>
                        <a:pt x="49044" y="112592"/>
                        <a:pt x="51650" y="111855"/>
                        <a:pt x="54256" y="110992"/>
                      </a:cubicBezTo>
                      <a:lnTo>
                        <a:pt x="51273" y="100066"/>
                      </a:lnTo>
                      <a:cubicBezTo>
                        <a:pt x="49781" y="100569"/>
                        <a:pt x="48164" y="101054"/>
                        <a:pt x="46438" y="101557"/>
                      </a:cubicBezTo>
                      <a:cubicBezTo>
                        <a:pt x="44569" y="102060"/>
                        <a:pt x="42970" y="102294"/>
                        <a:pt x="41352" y="102294"/>
                      </a:cubicBezTo>
                      <a:cubicBezTo>
                        <a:pt x="36267" y="102294"/>
                        <a:pt x="32780" y="100802"/>
                        <a:pt x="30803" y="97819"/>
                      </a:cubicBezTo>
                      <a:cubicBezTo>
                        <a:pt x="28700" y="94962"/>
                        <a:pt x="27694" y="90738"/>
                        <a:pt x="27820" y="85275"/>
                      </a:cubicBezTo>
                      <a:lnTo>
                        <a:pt x="27820" y="36374"/>
                      </a:lnTo>
                      <a:lnTo>
                        <a:pt x="51524" y="36374"/>
                      </a:lnTo>
                      <a:lnTo>
                        <a:pt x="51524" y="24459"/>
                      </a:lnTo>
                      <a:lnTo>
                        <a:pt x="27820" y="24459"/>
                      </a:lnTo>
                      <a:lnTo>
                        <a:pt x="27820" y="0"/>
                      </a:lnTo>
                      <a:lnTo>
                        <a:pt x="15527" y="0"/>
                      </a:lnTo>
                      <a:lnTo>
                        <a:pt x="13784" y="24459"/>
                      </a:lnTo>
                      <a:lnTo>
                        <a:pt x="0" y="25322"/>
                      </a:lnTo>
                      <a:lnTo>
                        <a:pt x="0" y="36374"/>
                      </a:lnTo>
                      <a:lnTo>
                        <a:pt x="13029" y="36374"/>
                      </a:lnTo>
                      <a:lnTo>
                        <a:pt x="13029" y="85023"/>
                      </a:lnTo>
                      <a:cubicBezTo>
                        <a:pt x="12904" y="93829"/>
                        <a:pt x="14773" y="100910"/>
                        <a:pt x="18618" y="106122"/>
                      </a:cubicBezTo>
                      <a:cubicBezTo>
                        <a:pt x="22339" y="111352"/>
                        <a:pt x="28808" y="114083"/>
                        <a:pt x="38118" y="114209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7BB12C70-63E5-58D8-FBF0-E3EE13751B46}"/>
                    </a:ext>
                  </a:extLst>
                </p:cNvPr>
                <p:cNvSpPr/>
                <p:nvPr/>
              </p:nvSpPr>
              <p:spPr>
                <a:xfrm>
                  <a:off x="9607474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9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9" y="4727"/>
                      </a:cubicBezTo>
                      <a:cubicBezTo>
                        <a:pt x="74384" y="7710"/>
                        <a:pt x="69784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22A7C498-1945-4F39-32EC-3A5D4539D6E3}"/>
                    </a:ext>
                  </a:extLst>
                </p:cNvPr>
                <p:cNvSpPr/>
                <p:nvPr/>
              </p:nvSpPr>
              <p:spPr>
                <a:xfrm>
                  <a:off x="9755012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73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91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15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409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C30E6672-D9CE-1B2D-5D49-235A5B76A8C3}"/>
                    </a:ext>
                  </a:extLst>
                </p:cNvPr>
                <p:cNvSpPr/>
                <p:nvPr/>
              </p:nvSpPr>
              <p:spPr>
                <a:xfrm>
                  <a:off x="9863443" y="923380"/>
                  <a:ext cx="76558" cy="130617"/>
                </a:xfrm>
                <a:custGeom>
                  <a:avLst/>
                  <a:gdLst>
                    <a:gd name="connsiteX0" fmla="*/ 36087 w 76558"/>
                    <a:gd name="connsiteY0" fmla="*/ 118325 h 130617"/>
                    <a:gd name="connsiteX1" fmla="*/ 26041 w 76558"/>
                    <a:gd name="connsiteY1" fmla="*/ 116330 h 130617"/>
                    <a:gd name="connsiteX2" fmla="*/ 14629 w 76558"/>
                    <a:gd name="connsiteY2" fmla="*/ 109123 h 130617"/>
                    <a:gd name="connsiteX3" fmla="*/ 14629 w 76558"/>
                    <a:gd name="connsiteY3" fmla="*/ 63080 h 130617"/>
                    <a:gd name="connsiteX4" fmla="*/ 26795 w 76558"/>
                    <a:gd name="connsiteY4" fmla="*/ 54148 h 130617"/>
                    <a:gd name="connsiteX5" fmla="*/ 38207 w 76558"/>
                    <a:gd name="connsiteY5" fmla="*/ 51039 h 130617"/>
                    <a:gd name="connsiteX6" fmla="*/ 55963 w 76558"/>
                    <a:gd name="connsiteY6" fmla="*/ 59971 h 130617"/>
                    <a:gd name="connsiteX7" fmla="*/ 61301 w 76558"/>
                    <a:gd name="connsiteY7" fmla="*/ 83424 h 130617"/>
                    <a:gd name="connsiteX8" fmla="*/ 54094 w 76558"/>
                    <a:gd name="connsiteY8" fmla="*/ 109123 h 130617"/>
                    <a:gd name="connsiteX9" fmla="*/ 36087 w 76558"/>
                    <a:gd name="connsiteY9" fmla="*/ 118325 h 130617"/>
                    <a:gd name="connsiteX10" fmla="*/ 38441 w 76558"/>
                    <a:gd name="connsiteY10" fmla="*/ 130617 h 130617"/>
                    <a:gd name="connsiteX11" fmla="*/ 57311 w 76558"/>
                    <a:gd name="connsiteY11" fmla="*/ 125028 h 130617"/>
                    <a:gd name="connsiteX12" fmla="*/ 71221 w 76558"/>
                    <a:gd name="connsiteY12" fmla="*/ 108890 h 130617"/>
                    <a:gd name="connsiteX13" fmla="*/ 76559 w 76558"/>
                    <a:gd name="connsiteY13" fmla="*/ 83190 h 130617"/>
                    <a:gd name="connsiteX14" fmla="*/ 67627 w 76558"/>
                    <a:gd name="connsiteY14" fmla="*/ 50788 h 130617"/>
                    <a:gd name="connsiteX15" fmla="*/ 41568 w 76558"/>
                    <a:gd name="connsiteY15" fmla="*/ 38621 h 130617"/>
                    <a:gd name="connsiteX16" fmla="*/ 27173 w 76558"/>
                    <a:gd name="connsiteY16" fmla="*/ 42215 h 130617"/>
                    <a:gd name="connsiteX17" fmla="*/ 14144 w 76558"/>
                    <a:gd name="connsiteY17" fmla="*/ 51021 h 130617"/>
                    <a:gd name="connsiteX18" fmla="*/ 14647 w 76558"/>
                    <a:gd name="connsiteY18" fmla="*/ 35260 h 130617"/>
                    <a:gd name="connsiteX19" fmla="*/ 14647 w 76558"/>
                    <a:gd name="connsiteY19" fmla="*/ 0 h 130617"/>
                    <a:gd name="connsiteX20" fmla="*/ 0 w 76558"/>
                    <a:gd name="connsiteY20" fmla="*/ 0 h 130617"/>
                    <a:gd name="connsiteX21" fmla="*/ 0 w 76558"/>
                    <a:gd name="connsiteY21" fmla="*/ 128479 h 130617"/>
                    <a:gd name="connsiteX22" fmla="*/ 11664 w 76558"/>
                    <a:gd name="connsiteY22" fmla="*/ 128479 h 130617"/>
                    <a:gd name="connsiteX23" fmla="*/ 13029 w 76558"/>
                    <a:gd name="connsiteY23" fmla="*/ 119421 h 130617"/>
                    <a:gd name="connsiteX24" fmla="*/ 13532 w 76558"/>
                    <a:gd name="connsiteY24" fmla="*/ 119421 h 130617"/>
                    <a:gd name="connsiteX25" fmla="*/ 25951 w 76558"/>
                    <a:gd name="connsiteY25" fmla="*/ 127616 h 130617"/>
                    <a:gd name="connsiteX26" fmla="*/ 38441 w 76558"/>
                    <a:gd name="connsiteY26" fmla="*/ 130617 h 1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58" h="130617">
                      <a:moveTo>
                        <a:pt x="36087" y="118325"/>
                      </a:moveTo>
                      <a:cubicBezTo>
                        <a:pt x="33103" y="118450"/>
                        <a:pt x="29761" y="117696"/>
                        <a:pt x="26041" y="116330"/>
                      </a:cubicBezTo>
                      <a:cubicBezTo>
                        <a:pt x="22321" y="114838"/>
                        <a:pt x="18475" y="112484"/>
                        <a:pt x="14629" y="109123"/>
                      </a:cubicBezTo>
                      <a:lnTo>
                        <a:pt x="14629" y="63080"/>
                      </a:lnTo>
                      <a:cubicBezTo>
                        <a:pt x="18852" y="59234"/>
                        <a:pt x="22824" y="56125"/>
                        <a:pt x="26795" y="54148"/>
                      </a:cubicBezTo>
                      <a:cubicBezTo>
                        <a:pt x="30641" y="52046"/>
                        <a:pt x="34487" y="51039"/>
                        <a:pt x="38207" y="51039"/>
                      </a:cubicBezTo>
                      <a:cubicBezTo>
                        <a:pt x="46402" y="51165"/>
                        <a:pt x="52351" y="54148"/>
                        <a:pt x="55963" y="59971"/>
                      </a:cubicBezTo>
                      <a:cubicBezTo>
                        <a:pt x="59557" y="65812"/>
                        <a:pt x="61301" y="73629"/>
                        <a:pt x="61301" y="83424"/>
                      </a:cubicBezTo>
                      <a:cubicBezTo>
                        <a:pt x="61175" y="94476"/>
                        <a:pt x="58695" y="103031"/>
                        <a:pt x="54094" y="109123"/>
                      </a:cubicBezTo>
                      <a:cubicBezTo>
                        <a:pt x="49493" y="115216"/>
                        <a:pt x="43401" y="118199"/>
                        <a:pt x="36087" y="118325"/>
                      </a:cubicBezTo>
                      <a:close/>
                      <a:moveTo>
                        <a:pt x="38441" y="130617"/>
                      </a:moveTo>
                      <a:cubicBezTo>
                        <a:pt x="45270" y="130617"/>
                        <a:pt x="51596" y="128748"/>
                        <a:pt x="57311" y="125028"/>
                      </a:cubicBezTo>
                      <a:cubicBezTo>
                        <a:pt x="63026" y="121308"/>
                        <a:pt x="67609" y="115970"/>
                        <a:pt x="71221" y="108890"/>
                      </a:cubicBezTo>
                      <a:cubicBezTo>
                        <a:pt x="74690" y="101809"/>
                        <a:pt x="76433" y="93254"/>
                        <a:pt x="76559" y="83190"/>
                      </a:cubicBezTo>
                      <a:cubicBezTo>
                        <a:pt x="76559" y="69532"/>
                        <a:pt x="73575" y="58857"/>
                        <a:pt x="67627" y="50788"/>
                      </a:cubicBezTo>
                      <a:cubicBezTo>
                        <a:pt x="61660" y="42844"/>
                        <a:pt x="52980" y="38747"/>
                        <a:pt x="41568" y="38621"/>
                      </a:cubicBezTo>
                      <a:cubicBezTo>
                        <a:pt x="36734" y="38747"/>
                        <a:pt x="31881" y="39861"/>
                        <a:pt x="27173" y="42215"/>
                      </a:cubicBezTo>
                      <a:cubicBezTo>
                        <a:pt x="22464" y="44569"/>
                        <a:pt x="18115" y="47427"/>
                        <a:pt x="14144" y="51021"/>
                      </a:cubicBezTo>
                      <a:lnTo>
                        <a:pt x="14647" y="35260"/>
                      </a:lnTo>
                      <a:lnTo>
                        <a:pt x="14647" y="0"/>
                      </a:lnTo>
                      <a:lnTo>
                        <a:pt x="0" y="0"/>
                      </a:lnTo>
                      <a:lnTo>
                        <a:pt x="0" y="128479"/>
                      </a:lnTo>
                      <a:lnTo>
                        <a:pt x="11664" y="128479"/>
                      </a:lnTo>
                      <a:lnTo>
                        <a:pt x="13029" y="119421"/>
                      </a:lnTo>
                      <a:lnTo>
                        <a:pt x="13532" y="119421"/>
                      </a:lnTo>
                      <a:cubicBezTo>
                        <a:pt x="17378" y="123015"/>
                        <a:pt x="21602" y="125747"/>
                        <a:pt x="25951" y="127616"/>
                      </a:cubicBezTo>
                      <a:cubicBezTo>
                        <a:pt x="30120" y="129611"/>
                        <a:pt x="34344" y="130617"/>
                        <a:pt x="38441" y="130617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24DD825E-2415-0EF8-6BF6-AEA9C0805221}"/>
                    </a:ext>
                  </a:extLst>
                </p:cNvPr>
                <p:cNvSpPr/>
                <p:nvPr/>
              </p:nvSpPr>
              <p:spPr>
                <a:xfrm>
                  <a:off x="9959492" y="962019"/>
                  <a:ext cx="68651" cy="91978"/>
                </a:xfrm>
                <a:custGeom>
                  <a:avLst/>
                  <a:gdLst>
                    <a:gd name="connsiteX0" fmla="*/ 29922 w 68651"/>
                    <a:gd name="connsiteY0" fmla="*/ 80171 h 91978"/>
                    <a:gd name="connsiteX1" fmla="*/ 18870 w 68651"/>
                    <a:gd name="connsiteY1" fmla="*/ 76936 h 91978"/>
                    <a:gd name="connsiteX2" fmla="*/ 14395 w 68651"/>
                    <a:gd name="connsiteY2" fmla="*/ 66135 h 91978"/>
                    <a:gd name="connsiteX3" fmla="*/ 23075 w 68651"/>
                    <a:gd name="connsiteY3" fmla="*/ 52117 h 91978"/>
                    <a:gd name="connsiteX4" fmla="*/ 53986 w 68651"/>
                    <a:gd name="connsiteY4" fmla="*/ 44048 h 91978"/>
                    <a:gd name="connsiteX5" fmla="*/ 53986 w 68651"/>
                    <a:gd name="connsiteY5" fmla="*/ 68508 h 91978"/>
                    <a:gd name="connsiteX6" fmla="*/ 41945 w 68651"/>
                    <a:gd name="connsiteY6" fmla="*/ 77188 h 91978"/>
                    <a:gd name="connsiteX7" fmla="*/ 29922 w 68651"/>
                    <a:gd name="connsiteY7" fmla="*/ 80171 h 91978"/>
                    <a:gd name="connsiteX8" fmla="*/ 25699 w 68651"/>
                    <a:gd name="connsiteY8" fmla="*/ 91978 h 91978"/>
                    <a:gd name="connsiteX9" fmla="*/ 41083 w 68651"/>
                    <a:gd name="connsiteY9" fmla="*/ 88258 h 91978"/>
                    <a:gd name="connsiteX10" fmla="*/ 54741 w 68651"/>
                    <a:gd name="connsiteY10" fmla="*/ 79452 h 91978"/>
                    <a:gd name="connsiteX11" fmla="*/ 55244 w 68651"/>
                    <a:gd name="connsiteY11" fmla="*/ 79452 h 91978"/>
                    <a:gd name="connsiteX12" fmla="*/ 56484 w 68651"/>
                    <a:gd name="connsiteY12" fmla="*/ 89876 h 91978"/>
                    <a:gd name="connsiteX13" fmla="*/ 68651 w 68651"/>
                    <a:gd name="connsiteY13" fmla="*/ 89876 h 91978"/>
                    <a:gd name="connsiteX14" fmla="*/ 68651 w 68651"/>
                    <a:gd name="connsiteY14" fmla="*/ 35997 h 91978"/>
                    <a:gd name="connsiteX15" fmla="*/ 61445 w 68651"/>
                    <a:gd name="connsiteY15" fmla="*/ 9938 h 91978"/>
                    <a:gd name="connsiteX16" fmla="*/ 38351 w 68651"/>
                    <a:gd name="connsiteY16" fmla="*/ 0 h 91978"/>
                    <a:gd name="connsiteX17" fmla="*/ 18744 w 68651"/>
                    <a:gd name="connsiteY17" fmla="*/ 3720 h 91978"/>
                    <a:gd name="connsiteX18" fmla="*/ 3720 w 68651"/>
                    <a:gd name="connsiteY18" fmla="*/ 11412 h 91978"/>
                    <a:gd name="connsiteX19" fmla="*/ 9561 w 68651"/>
                    <a:gd name="connsiteY19" fmla="*/ 21584 h 91978"/>
                    <a:gd name="connsiteX20" fmla="*/ 21476 w 68651"/>
                    <a:gd name="connsiteY20" fmla="*/ 15132 h 91978"/>
                    <a:gd name="connsiteX21" fmla="*/ 35871 w 68651"/>
                    <a:gd name="connsiteY21" fmla="*/ 12275 h 91978"/>
                    <a:gd name="connsiteX22" fmla="*/ 50266 w 68651"/>
                    <a:gd name="connsiteY22" fmla="*/ 19104 h 91978"/>
                    <a:gd name="connsiteX23" fmla="*/ 53986 w 68651"/>
                    <a:gd name="connsiteY23" fmla="*/ 34380 h 91978"/>
                    <a:gd name="connsiteX24" fmla="*/ 13029 w 68651"/>
                    <a:gd name="connsiteY24" fmla="*/ 45180 h 91978"/>
                    <a:gd name="connsiteX25" fmla="*/ 0 w 68651"/>
                    <a:gd name="connsiteY25" fmla="*/ 67160 h 91978"/>
                    <a:gd name="connsiteX26" fmla="*/ 7332 w 68651"/>
                    <a:gd name="connsiteY26" fmla="*/ 85527 h 91978"/>
                    <a:gd name="connsiteX27" fmla="*/ 25699 w 68651"/>
                    <a:gd name="connsiteY27" fmla="*/ 91978 h 9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8651" h="91978">
                      <a:moveTo>
                        <a:pt x="29922" y="80171"/>
                      </a:moveTo>
                      <a:cubicBezTo>
                        <a:pt x="25448" y="80171"/>
                        <a:pt x="21728" y="79183"/>
                        <a:pt x="18870" y="76936"/>
                      </a:cubicBezTo>
                      <a:cubicBezTo>
                        <a:pt x="16012" y="74708"/>
                        <a:pt x="14521" y="71095"/>
                        <a:pt x="14395" y="66135"/>
                      </a:cubicBezTo>
                      <a:cubicBezTo>
                        <a:pt x="14144" y="60420"/>
                        <a:pt x="17127" y="55838"/>
                        <a:pt x="23075" y="52117"/>
                      </a:cubicBezTo>
                      <a:cubicBezTo>
                        <a:pt x="29042" y="48523"/>
                        <a:pt x="39339" y="45792"/>
                        <a:pt x="53986" y="44048"/>
                      </a:cubicBezTo>
                      <a:lnTo>
                        <a:pt x="53986" y="68508"/>
                      </a:lnTo>
                      <a:cubicBezTo>
                        <a:pt x="49763" y="72353"/>
                        <a:pt x="45666" y="75211"/>
                        <a:pt x="41945" y="77188"/>
                      </a:cubicBezTo>
                      <a:cubicBezTo>
                        <a:pt x="38118" y="79183"/>
                        <a:pt x="34146" y="80171"/>
                        <a:pt x="29922" y="80171"/>
                      </a:cubicBezTo>
                      <a:close/>
                      <a:moveTo>
                        <a:pt x="25699" y="91978"/>
                      </a:moveTo>
                      <a:cubicBezTo>
                        <a:pt x="31163" y="91853"/>
                        <a:pt x="36248" y="90613"/>
                        <a:pt x="41083" y="88258"/>
                      </a:cubicBezTo>
                      <a:cubicBezTo>
                        <a:pt x="46043" y="85904"/>
                        <a:pt x="50518" y="82921"/>
                        <a:pt x="54741" y="79452"/>
                      </a:cubicBezTo>
                      <a:lnTo>
                        <a:pt x="55244" y="79452"/>
                      </a:lnTo>
                      <a:lnTo>
                        <a:pt x="56484" y="89876"/>
                      </a:lnTo>
                      <a:lnTo>
                        <a:pt x="68651" y="89876"/>
                      </a:lnTo>
                      <a:lnTo>
                        <a:pt x="68651" y="35997"/>
                      </a:lnTo>
                      <a:cubicBezTo>
                        <a:pt x="68651" y="24945"/>
                        <a:pt x="66297" y="16264"/>
                        <a:pt x="61445" y="9938"/>
                      </a:cubicBezTo>
                      <a:cubicBezTo>
                        <a:pt x="56610" y="3486"/>
                        <a:pt x="48900" y="126"/>
                        <a:pt x="38351" y="0"/>
                      </a:cubicBezTo>
                      <a:cubicBezTo>
                        <a:pt x="31145" y="126"/>
                        <a:pt x="24693" y="1366"/>
                        <a:pt x="18744" y="3720"/>
                      </a:cubicBezTo>
                      <a:cubicBezTo>
                        <a:pt x="12903" y="6200"/>
                        <a:pt x="7818" y="8680"/>
                        <a:pt x="3720" y="11412"/>
                      </a:cubicBezTo>
                      <a:lnTo>
                        <a:pt x="9561" y="21584"/>
                      </a:lnTo>
                      <a:cubicBezTo>
                        <a:pt x="13029" y="19104"/>
                        <a:pt x="17001" y="16983"/>
                        <a:pt x="21476" y="15132"/>
                      </a:cubicBezTo>
                      <a:cubicBezTo>
                        <a:pt x="25951" y="13263"/>
                        <a:pt x="30785" y="12275"/>
                        <a:pt x="35871" y="12275"/>
                      </a:cubicBezTo>
                      <a:cubicBezTo>
                        <a:pt x="42952" y="12400"/>
                        <a:pt x="47660" y="14755"/>
                        <a:pt x="50266" y="19104"/>
                      </a:cubicBezTo>
                      <a:cubicBezTo>
                        <a:pt x="52872" y="23327"/>
                        <a:pt x="54112" y="28413"/>
                        <a:pt x="53986" y="34380"/>
                      </a:cubicBezTo>
                      <a:cubicBezTo>
                        <a:pt x="35368" y="36374"/>
                        <a:pt x="21710" y="39969"/>
                        <a:pt x="13029" y="45180"/>
                      </a:cubicBezTo>
                      <a:cubicBezTo>
                        <a:pt x="4349" y="50392"/>
                        <a:pt x="0" y="57725"/>
                        <a:pt x="0" y="67160"/>
                      </a:cubicBezTo>
                      <a:cubicBezTo>
                        <a:pt x="251" y="75103"/>
                        <a:pt x="2606" y="81177"/>
                        <a:pt x="7332" y="85527"/>
                      </a:cubicBezTo>
                      <a:cubicBezTo>
                        <a:pt x="12059" y="89732"/>
                        <a:pt x="18259" y="91853"/>
                        <a:pt x="25699" y="91978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12F228A6-D0A9-7D00-9304-B36C7D9C9F8E}"/>
                    </a:ext>
                  </a:extLst>
                </p:cNvPr>
                <p:cNvSpPr/>
                <p:nvPr/>
              </p:nvSpPr>
              <p:spPr>
                <a:xfrm>
                  <a:off x="10057249" y="962055"/>
                  <a:ext cx="70017" cy="89857"/>
                </a:xfrm>
                <a:custGeom>
                  <a:avLst/>
                  <a:gdLst>
                    <a:gd name="connsiteX0" fmla="*/ 0 w 70017"/>
                    <a:gd name="connsiteY0" fmla="*/ 89822 h 89857"/>
                    <a:gd name="connsiteX1" fmla="*/ 14647 w 70017"/>
                    <a:gd name="connsiteY1" fmla="*/ 89822 h 89857"/>
                    <a:gd name="connsiteX2" fmla="*/ 14647 w 70017"/>
                    <a:gd name="connsiteY2" fmla="*/ 26274 h 89857"/>
                    <a:gd name="connsiteX3" fmla="*/ 26562 w 70017"/>
                    <a:gd name="connsiteY3" fmla="*/ 16228 h 89857"/>
                    <a:gd name="connsiteX4" fmla="*/ 38729 w 70017"/>
                    <a:gd name="connsiteY4" fmla="*/ 12886 h 89857"/>
                    <a:gd name="connsiteX5" fmla="*/ 51399 w 70017"/>
                    <a:gd name="connsiteY5" fmla="*/ 18349 h 89857"/>
                    <a:gd name="connsiteX6" fmla="*/ 55370 w 70017"/>
                    <a:gd name="connsiteY6" fmla="*/ 36231 h 89857"/>
                    <a:gd name="connsiteX7" fmla="*/ 55370 w 70017"/>
                    <a:gd name="connsiteY7" fmla="*/ 89858 h 89857"/>
                    <a:gd name="connsiteX8" fmla="*/ 70017 w 70017"/>
                    <a:gd name="connsiteY8" fmla="*/ 89858 h 89857"/>
                    <a:gd name="connsiteX9" fmla="*/ 70017 w 70017"/>
                    <a:gd name="connsiteY9" fmla="*/ 34380 h 89857"/>
                    <a:gd name="connsiteX10" fmla="*/ 63439 w 70017"/>
                    <a:gd name="connsiteY10" fmla="*/ 8806 h 89857"/>
                    <a:gd name="connsiteX11" fmla="*/ 43203 w 70017"/>
                    <a:gd name="connsiteY11" fmla="*/ 0 h 89857"/>
                    <a:gd name="connsiteX12" fmla="*/ 27191 w 70017"/>
                    <a:gd name="connsiteY12" fmla="*/ 4349 h 89857"/>
                    <a:gd name="connsiteX13" fmla="*/ 13784 w 70017"/>
                    <a:gd name="connsiteY13" fmla="*/ 14773 h 89857"/>
                    <a:gd name="connsiteX14" fmla="*/ 13281 w 70017"/>
                    <a:gd name="connsiteY14" fmla="*/ 14773 h 89857"/>
                    <a:gd name="connsiteX15" fmla="*/ 12041 w 70017"/>
                    <a:gd name="connsiteY15" fmla="*/ 2229 h 89857"/>
                    <a:gd name="connsiteX16" fmla="*/ 0 w 70017"/>
                    <a:gd name="connsiteY16" fmla="*/ 2229 h 89857"/>
                    <a:gd name="connsiteX17" fmla="*/ 0 w 70017"/>
                    <a:gd name="connsiteY17" fmla="*/ 89822 h 89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017" h="89857">
                      <a:moveTo>
                        <a:pt x="0" y="89822"/>
                      </a:moveTo>
                      <a:lnTo>
                        <a:pt x="14647" y="89822"/>
                      </a:lnTo>
                      <a:lnTo>
                        <a:pt x="14647" y="26274"/>
                      </a:lnTo>
                      <a:cubicBezTo>
                        <a:pt x="18996" y="21799"/>
                        <a:pt x="22967" y="18457"/>
                        <a:pt x="26562" y="16228"/>
                      </a:cubicBezTo>
                      <a:cubicBezTo>
                        <a:pt x="30282" y="14000"/>
                        <a:pt x="34254" y="12886"/>
                        <a:pt x="38729" y="12886"/>
                      </a:cubicBezTo>
                      <a:cubicBezTo>
                        <a:pt x="44444" y="12760"/>
                        <a:pt x="48667" y="14629"/>
                        <a:pt x="51399" y="18349"/>
                      </a:cubicBezTo>
                      <a:cubicBezTo>
                        <a:pt x="54004" y="22069"/>
                        <a:pt x="55370" y="28036"/>
                        <a:pt x="55370" y="36231"/>
                      </a:cubicBezTo>
                      <a:lnTo>
                        <a:pt x="55370" y="89858"/>
                      </a:lnTo>
                      <a:lnTo>
                        <a:pt x="70017" y="89858"/>
                      </a:lnTo>
                      <a:lnTo>
                        <a:pt x="70017" y="34380"/>
                      </a:lnTo>
                      <a:cubicBezTo>
                        <a:pt x="70017" y="23076"/>
                        <a:pt x="67914" y="14521"/>
                        <a:pt x="63439" y="8806"/>
                      </a:cubicBezTo>
                      <a:cubicBezTo>
                        <a:pt x="59090" y="2965"/>
                        <a:pt x="52387" y="0"/>
                        <a:pt x="43203" y="0"/>
                      </a:cubicBezTo>
                      <a:cubicBezTo>
                        <a:pt x="37237" y="126"/>
                        <a:pt x="31899" y="1492"/>
                        <a:pt x="27191" y="4349"/>
                      </a:cubicBezTo>
                      <a:cubicBezTo>
                        <a:pt x="22482" y="7081"/>
                        <a:pt x="18007" y="10549"/>
                        <a:pt x="13784" y="14773"/>
                      </a:cubicBezTo>
                      <a:lnTo>
                        <a:pt x="13281" y="14773"/>
                      </a:lnTo>
                      <a:lnTo>
                        <a:pt x="12041" y="2229"/>
                      </a:lnTo>
                      <a:lnTo>
                        <a:pt x="0" y="2229"/>
                      </a:lnTo>
                      <a:lnTo>
                        <a:pt x="0" y="89822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grpSp>
            <p:nvGrpSpPr>
              <p:cNvPr id="49" name="组合 48">
                <a:extLst>
                  <a:ext uri="{FF2B5EF4-FFF2-40B4-BE49-F238E27FC236}">
                    <a16:creationId xmlns:a16="http://schemas.microsoft.com/office/drawing/2014/main" id="{244A2369-1070-5F44-C5C8-FEBE973E53D5}"/>
                  </a:ext>
                </a:extLst>
              </p:cNvPr>
              <p:cNvGrpSpPr/>
              <p:nvPr userDrawn="1"/>
            </p:nvGrpSpPr>
            <p:grpSpPr>
              <a:xfrm>
                <a:off x="3550756" y="3868116"/>
                <a:ext cx="359700" cy="92032"/>
                <a:chOff x="10146307" y="961965"/>
                <a:chExt cx="359700" cy="92032"/>
              </a:xfrm>
            </p:grpSpPr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AFB459BF-C621-0B8F-706C-C7694D5C71B0}"/>
                    </a:ext>
                  </a:extLst>
                </p:cNvPr>
                <p:cNvSpPr/>
                <p:nvPr/>
              </p:nvSpPr>
              <p:spPr>
                <a:xfrm>
                  <a:off x="10146307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9" y="22482"/>
                        <a:pt x="16139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39" y="1132"/>
                        <a:pt x="13641" y="0"/>
                        <a:pt x="10675" y="0"/>
                      </a:cubicBezTo>
                      <a:cubicBezTo>
                        <a:pt x="7710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D6DF0F95-2BE9-45BA-386C-66160906D4E3}"/>
                    </a:ext>
                  </a:extLst>
                </p:cNvPr>
                <p:cNvSpPr/>
                <p:nvPr/>
              </p:nvSpPr>
              <p:spPr>
                <a:xfrm>
                  <a:off x="10192350" y="961965"/>
                  <a:ext cx="69388" cy="92032"/>
                </a:xfrm>
                <a:custGeom>
                  <a:avLst/>
                  <a:gdLst>
                    <a:gd name="connsiteX0" fmla="*/ 41209 w 69388"/>
                    <a:gd name="connsiteY0" fmla="*/ 92032 h 92032"/>
                    <a:gd name="connsiteX1" fmla="*/ 56359 w 69388"/>
                    <a:gd name="connsiteY1" fmla="*/ 89049 h 92032"/>
                    <a:gd name="connsiteX2" fmla="*/ 69388 w 69388"/>
                    <a:gd name="connsiteY2" fmla="*/ 80854 h 92032"/>
                    <a:gd name="connsiteX3" fmla="*/ 63188 w 69388"/>
                    <a:gd name="connsiteY3" fmla="*/ 71042 h 92032"/>
                    <a:gd name="connsiteX4" fmla="*/ 53753 w 69388"/>
                    <a:gd name="connsiteY4" fmla="*/ 77242 h 92032"/>
                    <a:gd name="connsiteX5" fmla="*/ 42449 w 69388"/>
                    <a:gd name="connsiteY5" fmla="*/ 79722 h 92032"/>
                    <a:gd name="connsiteX6" fmla="*/ 22842 w 69388"/>
                    <a:gd name="connsiteY6" fmla="*/ 70538 h 92032"/>
                    <a:gd name="connsiteX7" fmla="*/ 15402 w 69388"/>
                    <a:gd name="connsiteY7" fmla="*/ 46205 h 92032"/>
                    <a:gd name="connsiteX8" fmla="*/ 23094 w 69388"/>
                    <a:gd name="connsiteY8" fmla="*/ 21620 h 92032"/>
                    <a:gd name="connsiteX9" fmla="*/ 42826 w 69388"/>
                    <a:gd name="connsiteY9" fmla="*/ 12311 h 92032"/>
                    <a:gd name="connsiteX10" fmla="*/ 52261 w 69388"/>
                    <a:gd name="connsiteY10" fmla="*/ 14413 h 92032"/>
                    <a:gd name="connsiteX11" fmla="*/ 60331 w 69388"/>
                    <a:gd name="connsiteY11" fmla="*/ 20128 h 92032"/>
                    <a:gd name="connsiteX12" fmla="*/ 68022 w 69388"/>
                    <a:gd name="connsiteY12" fmla="*/ 10316 h 92032"/>
                    <a:gd name="connsiteX13" fmla="*/ 57096 w 69388"/>
                    <a:gd name="connsiteY13" fmla="*/ 3109 h 92032"/>
                    <a:gd name="connsiteX14" fmla="*/ 42323 w 69388"/>
                    <a:gd name="connsiteY14" fmla="*/ 0 h 92032"/>
                    <a:gd name="connsiteX15" fmla="*/ 21350 w 69388"/>
                    <a:gd name="connsiteY15" fmla="*/ 5463 h 92032"/>
                    <a:gd name="connsiteX16" fmla="*/ 5967 w 69388"/>
                    <a:gd name="connsiteY16" fmla="*/ 21224 h 92032"/>
                    <a:gd name="connsiteX17" fmla="*/ 0 w 69388"/>
                    <a:gd name="connsiteY17" fmla="*/ 46169 h 92032"/>
                    <a:gd name="connsiteX18" fmla="*/ 11915 w 69388"/>
                    <a:gd name="connsiteY18" fmla="*/ 79937 h 92032"/>
                    <a:gd name="connsiteX19" fmla="*/ 41209 w 69388"/>
                    <a:gd name="connsiteY19" fmla="*/ 92032 h 9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9388" h="92032">
                      <a:moveTo>
                        <a:pt x="41209" y="92032"/>
                      </a:moveTo>
                      <a:cubicBezTo>
                        <a:pt x="46421" y="92032"/>
                        <a:pt x="51506" y="91044"/>
                        <a:pt x="56359" y="89049"/>
                      </a:cubicBezTo>
                      <a:cubicBezTo>
                        <a:pt x="61193" y="87180"/>
                        <a:pt x="65542" y="84448"/>
                        <a:pt x="69388" y="80854"/>
                      </a:cubicBezTo>
                      <a:lnTo>
                        <a:pt x="63188" y="71042"/>
                      </a:lnTo>
                      <a:cubicBezTo>
                        <a:pt x="60331" y="73647"/>
                        <a:pt x="57222" y="75642"/>
                        <a:pt x="53753" y="77242"/>
                      </a:cubicBezTo>
                      <a:cubicBezTo>
                        <a:pt x="50285" y="78859"/>
                        <a:pt x="46546" y="79722"/>
                        <a:pt x="42449" y="79722"/>
                      </a:cubicBezTo>
                      <a:cubicBezTo>
                        <a:pt x="34254" y="79596"/>
                        <a:pt x="27676" y="76487"/>
                        <a:pt x="22842" y="70538"/>
                      </a:cubicBezTo>
                      <a:cubicBezTo>
                        <a:pt x="18008" y="64464"/>
                        <a:pt x="15527" y="56395"/>
                        <a:pt x="15402" y="46205"/>
                      </a:cubicBezTo>
                      <a:cubicBezTo>
                        <a:pt x="15527" y="35907"/>
                        <a:pt x="18133" y="27712"/>
                        <a:pt x="23094" y="21620"/>
                      </a:cubicBezTo>
                      <a:cubicBezTo>
                        <a:pt x="28179" y="15545"/>
                        <a:pt x="34757" y="12436"/>
                        <a:pt x="42826" y="12311"/>
                      </a:cubicBezTo>
                      <a:cubicBezTo>
                        <a:pt x="46295" y="12311"/>
                        <a:pt x="49530" y="13047"/>
                        <a:pt x="52261" y="14413"/>
                      </a:cubicBezTo>
                      <a:cubicBezTo>
                        <a:pt x="55119" y="15905"/>
                        <a:pt x="57850" y="17756"/>
                        <a:pt x="60331" y="20128"/>
                      </a:cubicBezTo>
                      <a:lnTo>
                        <a:pt x="68022" y="10316"/>
                      </a:lnTo>
                      <a:cubicBezTo>
                        <a:pt x="64787" y="7458"/>
                        <a:pt x="61193" y="5104"/>
                        <a:pt x="57096" y="3109"/>
                      </a:cubicBezTo>
                      <a:cubicBezTo>
                        <a:pt x="52872" y="1114"/>
                        <a:pt x="48038" y="126"/>
                        <a:pt x="42323" y="0"/>
                      </a:cubicBezTo>
                      <a:cubicBezTo>
                        <a:pt x="34757" y="0"/>
                        <a:pt x="27802" y="1869"/>
                        <a:pt x="21350" y="5463"/>
                      </a:cubicBezTo>
                      <a:cubicBezTo>
                        <a:pt x="15024" y="9058"/>
                        <a:pt x="9938" y="14269"/>
                        <a:pt x="5967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252" y="60690"/>
                        <a:pt x="4223" y="71994"/>
                        <a:pt x="11915" y="79937"/>
                      </a:cubicBezTo>
                      <a:cubicBezTo>
                        <a:pt x="19499" y="87935"/>
                        <a:pt x="29294" y="91906"/>
                        <a:pt x="41209" y="92032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74934C67-039C-FEC1-0198-0870FFD22447}"/>
                    </a:ext>
                  </a:extLst>
                </p:cNvPr>
                <p:cNvSpPr/>
                <p:nvPr/>
              </p:nvSpPr>
              <p:spPr>
                <a:xfrm>
                  <a:off x="10279225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91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73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33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391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8812B083-1465-A0CE-27C3-88D3500A1434}"/>
                    </a:ext>
                  </a:extLst>
                </p:cNvPr>
                <p:cNvSpPr/>
                <p:nvPr/>
              </p:nvSpPr>
              <p:spPr>
                <a:xfrm>
                  <a:off x="10385203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8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8" y="4727"/>
                      </a:cubicBezTo>
                      <a:cubicBezTo>
                        <a:pt x="74384" y="7710"/>
                        <a:pt x="69783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</p:grp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08DA06E7-DB13-D91E-0247-24FC82069F98}"/>
                  </a:ext>
                </a:extLst>
              </p:cNvPr>
              <p:cNvSpPr/>
              <p:nvPr userDrawn="1"/>
            </p:nvSpPr>
            <p:spPr>
              <a:xfrm>
                <a:off x="1086173" y="3300162"/>
                <a:ext cx="781977" cy="781959"/>
              </a:xfrm>
              <a:custGeom>
                <a:avLst/>
                <a:gdLst>
                  <a:gd name="connsiteX0" fmla="*/ 0 w 781977"/>
                  <a:gd name="connsiteY0" fmla="*/ 390989 h 781959"/>
                  <a:gd name="connsiteX1" fmla="*/ 34757 w 781977"/>
                  <a:gd name="connsiteY1" fmla="*/ 552355 h 781959"/>
                  <a:gd name="connsiteX2" fmla="*/ 114820 w 781977"/>
                  <a:gd name="connsiteY2" fmla="*/ 552355 h 781959"/>
                  <a:gd name="connsiteX3" fmla="*/ 266877 w 781977"/>
                  <a:gd name="connsiteY3" fmla="*/ 552355 h 781959"/>
                  <a:gd name="connsiteX4" fmla="*/ 341351 w 781977"/>
                  <a:gd name="connsiteY4" fmla="*/ 465463 h 781959"/>
                  <a:gd name="connsiteX5" fmla="*/ 179985 w 781977"/>
                  <a:gd name="connsiteY5" fmla="*/ 378570 h 781959"/>
                  <a:gd name="connsiteX6" fmla="*/ 179985 w 781977"/>
                  <a:gd name="connsiteY6" fmla="*/ 204786 h 781959"/>
                  <a:gd name="connsiteX7" fmla="*/ 440644 w 781977"/>
                  <a:gd name="connsiteY7" fmla="*/ 204786 h 781959"/>
                  <a:gd name="connsiteX8" fmla="*/ 440644 w 781977"/>
                  <a:gd name="connsiteY8" fmla="*/ 242023 h 781959"/>
                  <a:gd name="connsiteX9" fmla="*/ 217222 w 781977"/>
                  <a:gd name="connsiteY9" fmla="*/ 242023 h 781959"/>
                  <a:gd name="connsiteX10" fmla="*/ 217222 w 781977"/>
                  <a:gd name="connsiteY10" fmla="*/ 341316 h 781959"/>
                  <a:gd name="connsiteX11" fmla="*/ 378588 w 781977"/>
                  <a:gd name="connsiteY11" fmla="*/ 465445 h 781959"/>
                  <a:gd name="connsiteX12" fmla="*/ 126484 w 781977"/>
                  <a:gd name="connsiteY12" fmla="*/ 597140 h 781959"/>
                  <a:gd name="connsiteX13" fmla="*/ 58461 w 781977"/>
                  <a:gd name="connsiteY13" fmla="*/ 596763 h 781959"/>
                  <a:gd name="connsiteX14" fmla="*/ 390989 w 781977"/>
                  <a:gd name="connsiteY14" fmla="*/ 781960 h 781959"/>
                  <a:gd name="connsiteX15" fmla="*/ 722150 w 781977"/>
                  <a:gd name="connsiteY15" fmla="*/ 598758 h 781959"/>
                  <a:gd name="connsiteX16" fmla="*/ 692731 w 781977"/>
                  <a:gd name="connsiteY16" fmla="*/ 599387 h 781959"/>
                  <a:gd name="connsiteX17" fmla="*/ 539937 w 781977"/>
                  <a:gd name="connsiteY17" fmla="*/ 539937 h 781959"/>
                  <a:gd name="connsiteX18" fmla="*/ 539937 w 781977"/>
                  <a:gd name="connsiteY18" fmla="*/ 229640 h 781959"/>
                  <a:gd name="connsiteX19" fmla="*/ 465463 w 781977"/>
                  <a:gd name="connsiteY19" fmla="*/ 242059 h 781959"/>
                  <a:gd name="connsiteX20" fmla="*/ 465463 w 781977"/>
                  <a:gd name="connsiteY20" fmla="*/ 204822 h 781959"/>
                  <a:gd name="connsiteX21" fmla="*/ 589592 w 781977"/>
                  <a:gd name="connsiteY21" fmla="*/ 167585 h 781959"/>
                  <a:gd name="connsiteX22" fmla="*/ 589592 w 781977"/>
                  <a:gd name="connsiteY22" fmla="*/ 530771 h 781959"/>
                  <a:gd name="connsiteX23" fmla="*/ 618634 w 781977"/>
                  <a:gd name="connsiteY23" fmla="*/ 552373 h 781959"/>
                  <a:gd name="connsiteX24" fmla="*/ 705149 w 781977"/>
                  <a:gd name="connsiteY24" fmla="*/ 552373 h 781959"/>
                  <a:gd name="connsiteX25" fmla="*/ 747220 w 781977"/>
                  <a:gd name="connsiteY25" fmla="*/ 552373 h 781959"/>
                  <a:gd name="connsiteX26" fmla="*/ 781977 w 781977"/>
                  <a:gd name="connsiteY26" fmla="*/ 391007 h 781959"/>
                  <a:gd name="connsiteX27" fmla="*/ 390989 w 781977"/>
                  <a:gd name="connsiteY27" fmla="*/ 0 h 781959"/>
                  <a:gd name="connsiteX28" fmla="*/ 0 w 781977"/>
                  <a:gd name="connsiteY28" fmla="*/ 390989 h 78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81977" h="781959">
                    <a:moveTo>
                      <a:pt x="0" y="390989"/>
                    </a:moveTo>
                    <a:cubicBezTo>
                      <a:pt x="0" y="448588"/>
                      <a:pt x="12418" y="503203"/>
                      <a:pt x="34757" y="552355"/>
                    </a:cubicBezTo>
                    <a:lnTo>
                      <a:pt x="114820" y="552355"/>
                    </a:lnTo>
                    <a:lnTo>
                      <a:pt x="266877" y="552355"/>
                    </a:lnTo>
                    <a:cubicBezTo>
                      <a:pt x="336769" y="530628"/>
                      <a:pt x="341351" y="490300"/>
                      <a:pt x="341351" y="465463"/>
                    </a:cubicBezTo>
                    <a:cubicBezTo>
                      <a:pt x="341351" y="378570"/>
                      <a:pt x="254459" y="366170"/>
                      <a:pt x="179985" y="378570"/>
                    </a:cubicBezTo>
                    <a:lnTo>
                      <a:pt x="179985" y="204786"/>
                    </a:lnTo>
                    <a:lnTo>
                      <a:pt x="440644" y="204786"/>
                    </a:lnTo>
                    <a:lnTo>
                      <a:pt x="440644" y="242023"/>
                    </a:lnTo>
                    <a:lnTo>
                      <a:pt x="217222" y="242023"/>
                    </a:lnTo>
                    <a:lnTo>
                      <a:pt x="217222" y="341316"/>
                    </a:lnTo>
                    <a:cubicBezTo>
                      <a:pt x="339860" y="342807"/>
                      <a:pt x="377097" y="383153"/>
                      <a:pt x="378588" y="465445"/>
                    </a:cubicBezTo>
                    <a:cubicBezTo>
                      <a:pt x="381320" y="608444"/>
                      <a:pt x="235589" y="599369"/>
                      <a:pt x="126484" y="597140"/>
                    </a:cubicBezTo>
                    <a:cubicBezTo>
                      <a:pt x="120032" y="597015"/>
                      <a:pt x="82795" y="596889"/>
                      <a:pt x="58461" y="596763"/>
                    </a:cubicBezTo>
                    <a:cubicBezTo>
                      <a:pt x="127472" y="707989"/>
                      <a:pt x="250613" y="781960"/>
                      <a:pt x="390989" y="781960"/>
                    </a:cubicBezTo>
                    <a:cubicBezTo>
                      <a:pt x="530502" y="781960"/>
                      <a:pt x="653014" y="708851"/>
                      <a:pt x="722150" y="598758"/>
                    </a:cubicBezTo>
                    <a:cubicBezTo>
                      <a:pt x="712463" y="599135"/>
                      <a:pt x="702669" y="599261"/>
                      <a:pt x="692731" y="599387"/>
                    </a:cubicBezTo>
                    <a:cubicBezTo>
                      <a:pt x="616765" y="599513"/>
                      <a:pt x="539937" y="588838"/>
                      <a:pt x="539937" y="539937"/>
                    </a:cubicBezTo>
                    <a:lnTo>
                      <a:pt x="539937" y="229640"/>
                    </a:lnTo>
                    <a:cubicBezTo>
                      <a:pt x="511632" y="234241"/>
                      <a:pt x="499968" y="237332"/>
                      <a:pt x="465463" y="242059"/>
                    </a:cubicBezTo>
                    <a:lnTo>
                      <a:pt x="465463" y="204822"/>
                    </a:lnTo>
                    <a:cubicBezTo>
                      <a:pt x="500345" y="192781"/>
                      <a:pt x="527518" y="183094"/>
                      <a:pt x="589592" y="167585"/>
                    </a:cubicBezTo>
                    <a:lnTo>
                      <a:pt x="589592" y="530771"/>
                    </a:lnTo>
                    <a:cubicBezTo>
                      <a:pt x="594552" y="542812"/>
                      <a:pt x="596547" y="550756"/>
                      <a:pt x="618634" y="552373"/>
                    </a:cubicBezTo>
                    <a:lnTo>
                      <a:pt x="705149" y="552373"/>
                    </a:lnTo>
                    <a:lnTo>
                      <a:pt x="747220" y="552373"/>
                    </a:lnTo>
                    <a:cubicBezTo>
                      <a:pt x="769559" y="503221"/>
                      <a:pt x="781977" y="448480"/>
                      <a:pt x="781977" y="391007"/>
                    </a:cubicBezTo>
                    <a:cubicBezTo>
                      <a:pt x="781995" y="175025"/>
                      <a:pt x="606971" y="0"/>
                      <a:pt x="390989" y="0"/>
                    </a:cubicBezTo>
                    <a:cubicBezTo>
                      <a:pt x="175007" y="0"/>
                      <a:pt x="0" y="175025"/>
                      <a:pt x="0" y="390989"/>
                    </a:cubicBezTo>
                    <a:close/>
                  </a:path>
                </a:pathLst>
              </a:custGeom>
              <a:solidFill>
                <a:srgbClr val="FF52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0" name="矩形 39">
              <a:hlinkClick r:id="rId2"/>
              <a:extLst>
                <a:ext uri="{FF2B5EF4-FFF2-40B4-BE49-F238E27FC236}">
                  <a16:creationId xmlns:a16="http://schemas.microsoft.com/office/drawing/2014/main" id="{1DBE33E5-F113-9DDF-B4C4-01417AA6CCA5}"/>
                </a:ext>
              </a:extLst>
            </p:cNvPr>
            <p:cNvSpPr/>
            <p:nvPr userDrawn="1"/>
          </p:nvSpPr>
          <p:spPr>
            <a:xfrm>
              <a:off x="870547" y="7238685"/>
              <a:ext cx="3333750" cy="114300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9" name="文本框 68">
            <a:extLst>
              <a:ext uri="{FF2B5EF4-FFF2-40B4-BE49-F238E27FC236}">
                <a16:creationId xmlns:a16="http://schemas.microsoft.com/office/drawing/2014/main" id="{1E805515-D43D-E612-0D81-9FBB7287AF3F}"/>
              </a:ext>
            </a:extLst>
          </p:cNvPr>
          <p:cNvSpPr txBox="1"/>
          <p:nvPr userDrawn="1"/>
        </p:nvSpPr>
        <p:spPr>
          <a:xfrm>
            <a:off x="5272919" y="5324025"/>
            <a:ext cx="6182482" cy="9328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  <p:cxnSp>
        <p:nvCxnSpPr>
          <p:cNvPr id="70" name="直接连接符 69">
            <a:extLst>
              <a:ext uri="{FF2B5EF4-FFF2-40B4-BE49-F238E27FC236}">
                <a16:creationId xmlns:a16="http://schemas.microsoft.com/office/drawing/2014/main" id="{93F3A60C-65E6-8099-3FE8-71B1500798B9}"/>
              </a:ext>
            </a:extLst>
          </p:cNvPr>
          <p:cNvCxnSpPr/>
          <p:nvPr userDrawn="1"/>
        </p:nvCxnSpPr>
        <p:spPr>
          <a:xfrm>
            <a:off x="0" y="5011727"/>
            <a:ext cx="12192000" cy="0"/>
          </a:xfrm>
          <a:prstGeom prst="line">
            <a:avLst/>
          </a:prstGeom>
          <a:ln w="25400" cmpd="sng">
            <a:solidFill>
              <a:srgbClr val="00339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id="{46BE660F-2121-B7F2-8925-6D5F4EF0ED00}"/>
              </a:ext>
            </a:extLst>
          </p:cNvPr>
          <p:cNvSpPr/>
          <p:nvPr userDrawn="1"/>
        </p:nvSpPr>
        <p:spPr>
          <a:xfrm>
            <a:off x="9512074" y="4974744"/>
            <a:ext cx="578076" cy="300049"/>
          </a:xfrm>
          <a:custGeom>
            <a:avLst/>
            <a:gdLst>
              <a:gd name="connsiteX0" fmla="*/ 266700 w 800100"/>
              <a:gd name="connsiteY0" fmla="*/ 0 h 434340"/>
              <a:gd name="connsiteX1" fmla="*/ 0 w 800100"/>
              <a:gd name="connsiteY1" fmla="*/ 434340 h 434340"/>
              <a:gd name="connsiteX2" fmla="*/ 800100 w 800100"/>
              <a:gd name="connsiteY2" fmla="*/ 30480 h 434340"/>
              <a:gd name="connsiteX3" fmla="*/ 800100 w 800100"/>
              <a:gd name="connsiteY3" fmla="*/ 30480 h 434340"/>
              <a:gd name="connsiteX0" fmla="*/ 254794 w 800100"/>
              <a:gd name="connsiteY0" fmla="*/ 0 h 415290"/>
              <a:gd name="connsiteX1" fmla="*/ 0 w 800100"/>
              <a:gd name="connsiteY1" fmla="*/ 415290 h 415290"/>
              <a:gd name="connsiteX2" fmla="*/ 800100 w 800100"/>
              <a:gd name="connsiteY2" fmla="*/ 11430 h 415290"/>
              <a:gd name="connsiteX3" fmla="*/ 800100 w 800100"/>
              <a:gd name="connsiteY3" fmla="*/ 11430 h 41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0100" h="415290">
                <a:moveTo>
                  <a:pt x="254794" y="0"/>
                </a:moveTo>
                <a:lnTo>
                  <a:pt x="0" y="415290"/>
                </a:lnTo>
                <a:lnTo>
                  <a:pt x="800100" y="11430"/>
                </a:lnTo>
                <a:lnTo>
                  <a:pt x="800100" y="11430"/>
                </a:lnTo>
              </a:path>
            </a:pathLst>
          </a:custGeom>
          <a:solidFill>
            <a:schemeClr val="bg1"/>
          </a:solidFill>
          <a:ln w="25400">
            <a:solidFill>
              <a:srgbClr val="00339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37647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A8FD64BC-174D-9160-6464-CD35C1B641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9B25320-45A5-2CAE-7ECD-BCB154BC4B8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FE39938-05B7-9440-3A83-09BC11C82E2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CAB796-3464-4206-ACC8-DF097DF35684}" type="datetimeFigureOut">
              <a:rPr lang="zh-CN" altLang="en-US" smtClean="0"/>
              <a:t>2023/11/1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501521F-46C3-AB3E-5599-37CC69B2A4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7D5788A-F832-E602-189B-D04604F4E97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861BD8-3352-45FA-9928-7BA7EF7B712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53468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60" r:id="rId2"/>
    <p:sldLayoutId id="2147483661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0.png"/><Relationship Id="rId3" Type="http://schemas.microsoft.com/office/2007/relationships/hdphoto" Target="../media/hdphoto5.wdp"/><Relationship Id="rId7" Type="http://schemas.openxmlformats.org/officeDocument/2006/relationships/image" Target="../media/image16.png"/><Relationship Id="rId12" Type="http://schemas.openxmlformats.org/officeDocument/2006/relationships/image" Target="../media/image19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microsoft.com/office/2007/relationships/hdphoto" Target="../media/hdphoto6.wdp"/><Relationship Id="rId11" Type="http://schemas.microsoft.com/office/2007/relationships/hdphoto" Target="../media/hdphoto8.wdp"/><Relationship Id="rId5" Type="http://schemas.openxmlformats.org/officeDocument/2006/relationships/image" Target="../media/image15.png"/><Relationship Id="rId10" Type="http://schemas.openxmlformats.org/officeDocument/2006/relationships/image" Target="../media/image18.png"/><Relationship Id="rId4" Type="http://schemas.openxmlformats.org/officeDocument/2006/relationships/image" Target="../media/image14.png"/><Relationship Id="rId9" Type="http://schemas.microsoft.com/office/2007/relationships/hdphoto" Target="../media/hdphoto7.wdp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3.svg"/><Relationship Id="rId7" Type="http://schemas.openxmlformats.org/officeDocument/2006/relationships/image" Target="../media/image27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png"/><Relationship Id="rId11" Type="http://schemas.openxmlformats.org/officeDocument/2006/relationships/image" Target="../media/image31.svg"/><Relationship Id="rId5" Type="http://schemas.openxmlformats.org/officeDocument/2006/relationships/image" Target="../media/image25.svg"/><Relationship Id="rId10" Type="http://schemas.openxmlformats.org/officeDocument/2006/relationships/image" Target="../media/image30.png"/><Relationship Id="rId4" Type="http://schemas.openxmlformats.org/officeDocument/2006/relationships/image" Target="../media/image24.png"/><Relationship Id="rId9" Type="http://schemas.openxmlformats.org/officeDocument/2006/relationships/image" Target="../media/image29.svg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daren.html" TargetMode="External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://www.51pptmoban.com/zt/jiuyeshizhan/" TargetMode="External"/><Relationship Id="rId5" Type="http://schemas.openxmlformats.org/officeDocument/2006/relationships/image" Target="../media/image35.svg"/><Relationship Id="rId4" Type="http://schemas.openxmlformats.org/officeDocument/2006/relationships/image" Target="../media/image34.png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4" Type="http://schemas.microsoft.com/office/2007/relationships/hdphoto" Target="../media/hdphoto3.wdp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95000">
              <a:schemeClr val="accent2">
                <a:lumMod val="10000"/>
                <a:lumOff val="90000"/>
              </a:schemeClr>
            </a:gs>
            <a:gs pos="0">
              <a:schemeClr val="accent1">
                <a:lumMod val="5000"/>
                <a:lumOff val="95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5B80B999-7D0D-E2C6-74D8-838417D6B422}"/>
              </a:ext>
            </a:extLst>
          </p:cNvPr>
          <p:cNvSpPr/>
          <p:nvPr/>
        </p:nvSpPr>
        <p:spPr>
          <a:xfrm rot="216465">
            <a:off x="36355" y="5157323"/>
            <a:ext cx="12183479" cy="2077207"/>
          </a:xfrm>
          <a:custGeom>
            <a:avLst/>
            <a:gdLst>
              <a:gd name="connsiteX0" fmla="*/ 5463391 w 12183479"/>
              <a:gd name="connsiteY0" fmla="*/ 1741123 h 2077207"/>
              <a:gd name="connsiteX1" fmla="*/ 5464466 w 12183479"/>
              <a:gd name="connsiteY1" fmla="*/ 1741542 h 2077207"/>
              <a:gd name="connsiteX2" fmla="*/ 5455098 w 12183479"/>
              <a:gd name="connsiteY2" fmla="*/ 1742132 h 2077207"/>
              <a:gd name="connsiteX3" fmla="*/ 918243 w 12183479"/>
              <a:gd name="connsiteY3" fmla="*/ 2027273 h 2077207"/>
              <a:gd name="connsiteX4" fmla="*/ 919971 w 12183479"/>
              <a:gd name="connsiteY4" fmla="*/ 2028074 h 2077207"/>
              <a:gd name="connsiteX5" fmla="*/ 896365 w 12183479"/>
              <a:gd name="connsiteY5" fmla="*/ 2029563 h 2077207"/>
              <a:gd name="connsiteX6" fmla="*/ 897380 w 12183479"/>
              <a:gd name="connsiteY6" fmla="*/ 2029136 h 2077207"/>
              <a:gd name="connsiteX7" fmla="*/ 918243 w 12183479"/>
              <a:gd name="connsiteY7" fmla="*/ 2027273 h 2077207"/>
              <a:gd name="connsiteX8" fmla="*/ 6464163 w 12183479"/>
              <a:gd name="connsiteY8" fmla="*/ 1677470 h 2077207"/>
              <a:gd name="connsiteX9" fmla="*/ 6459869 w 12183479"/>
              <a:gd name="connsiteY9" fmla="*/ 1678781 h 2077207"/>
              <a:gd name="connsiteX10" fmla="*/ 6456961 w 12183479"/>
              <a:gd name="connsiteY10" fmla="*/ 1678964 h 2077207"/>
              <a:gd name="connsiteX11" fmla="*/ 439839 w 12183479"/>
              <a:gd name="connsiteY11" fmla="*/ 2057171 h 2077207"/>
              <a:gd name="connsiteX12" fmla="*/ 449114 w 12183479"/>
              <a:gd name="connsiteY12" fmla="*/ 2057546 h 2077207"/>
              <a:gd name="connsiteX13" fmla="*/ 448925 w 12183479"/>
              <a:gd name="connsiteY13" fmla="*/ 2057774 h 2077207"/>
              <a:gd name="connsiteX14" fmla="*/ 436440 w 12183479"/>
              <a:gd name="connsiteY14" fmla="*/ 2058561 h 2077207"/>
              <a:gd name="connsiteX15" fmla="*/ 4984817 w 12183479"/>
              <a:gd name="connsiteY15" fmla="*/ 1769846 h 2077207"/>
              <a:gd name="connsiteX16" fmla="*/ 5000124 w 12183479"/>
              <a:gd name="connsiteY16" fmla="*/ 1769205 h 2077207"/>
              <a:gd name="connsiteX17" fmla="*/ 5002102 w 12183479"/>
              <a:gd name="connsiteY17" fmla="*/ 1770694 h 2077207"/>
              <a:gd name="connsiteX18" fmla="*/ 4981426 w 12183479"/>
              <a:gd name="connsiteY18" fmla="*/ 1771998 h 2077207"/>
              <a:gd name="connsiteX19" fmla="*/ 10500169 w 12183479"/>
              <a:gd name="connsiteY19" fmla="*/ 1421785 h 2077207"/>
              <a:gd name="connsiteX20" fmla="*/ 10513540 w 12183479"/>
              <a:gd name="connsiteY20" fmla="*/ 1423195 h 2077207"/>
              <a:gd name="connsiteX21" fmla="*/ 10473585 w 12183479"/>
              <a:gd name="connsiteY21" fmla="*/ 1425714 h 2077207"/>
              <a:gd name="connsiteX22" fmla="*/ 6482429 w 12183479"/>
              <a:gd name="connsiteY22" fmla="*/ 1675086 h 2077207"/>
              <a:gd name="connsiteX23" fmla="*/ 6475298 w 12183479"/>
              <a:gd name="connsiteY23" fmla="*/ 1676926 h 2077207"/>
              <a:gd name="connsiteX24" fmla="*/ 6470553 w 12183479"/>
              <a:gd name="connsiteY24" fmla="*/ 1678107 h 2077207"/>
              <a:gd name="connsiteX25" fmla="*/ 6469522 w 12183479"/>
              <a:gd name="connsiteY25" fmla="*/ 1678172 h 2077207"/>
              <a:gd name="connsiteX26" fmla="*/ 6471223 w 12183479"/>
              <a:gd name="connsiteY26" fmla="*/ 1677759 h 2077207"/>
              <a:gd name="connsiteX27" fmla="*/ 6482429 w 12183479"/>
              <a:gd name="connsiteY27" fmla="*/ 1675086 h 2077207"/>
              <a:gd name="connsiteX28" fmla="*/ 6521785 w 12183479"/>
              <a:gd name="connsiteY28" fmla="*/ 1672459 h 2077207"/>
              <a:gd name="connsiteX29" fmla="*/ 6514414 w 12183479"/>
              <a:gd name="connsiteY29" fmla="*/ 1675342 h 2077207"/>
              <a:gd name="connsiteX30" fmla="*/ 6503340 w 12183479"/>
              <a:gd name="connsiteY30" fmla="*/ 1676040 h 2077207"/>
              <a:gd name="connsiteX31" fmla="*/ 6510960 w 12183479"/>
              <a:gd name="connsiteY31" fmla="*/ 1674232 h 2077207"/>
              <a:gd name="connsiteX32" fmla="*/ 6521785 w 12183479"/>
              <a:gd name="connsiteY32" fmla="*/ 1672459 h 2077207"/>
              <a:gd name="connsiteX33" fmla="*/ 11057231 w 12183479"/>
              <a:gd name="connsiteY33" fmla="*/ 1386165 h 2077207"/>
              <a:gd name="connsiteX34" fmla="*/ 11069950 w 12183479"/>
              <a:gd name="connsiteY34" fmla="*/ 1388113 h 2077207"/>
              <a:gd name="connsiteX35" fmla="*/ 11028707 w 12183479"/>
              <a:gd name="connsiteY35" fmla="*/ 1390714 h 2077207"/>
              <a:gd name="connsiteX36" fmla="*/ 11029308 w 12183479"/>
              <a:gd name="connsiteY36" fmla="*/ 1389961 h 2077207"/>
              <a:gd name="connsiteX37" fmla="*/ 11057231 w 12183479"/>
              <a:gd name="connsiteY37" fmla="*/ 1386165 h 2077207"/>
              <a:gd name="connsiteX38" fmla="*/ 6649352 w 12183479"/>
              <a:gd name="connsiteY38" fmla="*/ 1663425 h 2077207"/>
              <a:gd name="connsiteX39" fmla="*/ 6662631 w 12183479"/>
              <a:gd name="connsiteY39" fmla="*/ 1663172 h 2077207"/>
              <a:gd name="connsiteX40" fmla="*/ 6658029 w 12183479"/>
              <a:gd name="connsiteY40" fmla="*/ 1666287 h 2077207"/>
              <a:gd name="connsiteX41" fmla="*/ 6626015 w 12183479"/>
              <a:gd name="connsiteY41" fmla="*/ 1668305 h 2077207"/>
              <a:gd name="connsiteX42" fmla="*/ 6501939 w 12183479"/>
              <a:gd name="connsiteY42" fmla="*/ 1671665 h 2077207"/>
              <a:gd name="connsiteX43" fmla="*/ 6493454 w 12183479"/>
              <a:gd name="connsiteY43" fmla="*/ 1674116 h 2077207"/>
              <a:gd name="connsiteX44" fmla="*/ 6480341 w 12183479"/>
              <a:gd name="connsiteY44" fmla="*/ 1677490 h 2077207"/>
              <a:gd name="connsiteX45" fmla="*/ 6476379 w 12183479"/>
              <a:gd name="connsiteY45" fmla="*/ 1677740 h 2077207"/>
              <a:gd name="connsiteX46" fmla="*/ 6490606 w 12183479"/>
              <a:gd name="connsiteY46" fmla="*/ 1674224 h 2077207"/>
              <a:gd name="connsiteX47" fmla="*/ 6501939 w 12183479"/>
              <a:gd name="connsiteY47" fmla="*/ 1671665 h 2077207"/>
              <a:gd name="connsiteX48" fmla="*/ 3536996 w 12183479"/>
              <a:gd name="connsiteY48" fmla="*/ 1858436 h 2077207"/>
              <a:gd name="connsiteX49" fmla="*/ 3541636 w 12183479"/>
              <a:gd name="connsiteY49" fmla="*/ 1862777 h 2077207"/>
              <a:gd name="connsiteX50" fmla="*/ 3518164 w 12183479"/>
              <a:gd name="connsiteY50" fmla="*/ 1864257 h 2077207"/>
              <a:gd name="connsiteX51" fmla="*/ 3521926 w 12183479"/>
              <a:gd name="connsiteY51" fmla="*/ 1859497 h 2077207"/>
              <a:gd name="connsiteX52" fmla="*/ 3536996 w 12183479"/>
              <a:gd name="connsiteY52" fmla="*/ 1858436 h 2077207"/>
              <a:gd name="connsiteX53" fmla="*/ 6444316 w 12183479"/>
              <a:gd name="connsiteY53" fmla="*/ 1674843 h 2077207"/>
              <a:gd name="connsiteX54" fmla="*/ 6436324 w 12183479"/>
              <a:gd name="connsiteY54" fmla="*/ 1677791 h 2077207"/>
              <a:gd name="connsiteX55" fmla="*/ 6423789 w 12183479"/>
              <a:gd name="connsiteY55" fmla="*/ 1681056 h 2077207"/>
              <a:gd name="connsiteX56" fmla="*/ 6408662 w 12183479"/>
              <a:gd name="connsiteY56" fmla="*/ 1682010 h 2077207"/>
              <a:gd name="connsiteX57" fmla="*/ 6415108 w 12183479"/>
              <a:gd name="connsiteY57" fmla="*/ 1680280 h 2077207"/>
              <a:gd name="connsiteX58" fmla="*/ 6444316 w 12183479"/>
              <a:gd name="connsiteY58" fmla="*/ 1674843 h 2077207"/>
              <a:gd name="connsiteX59" fmla="*/ 7130694 w 12183479"/>
              <a:gd name="connsiteY59" fmla="*/ 1631358 h 2077207"/>
              <a:gd name="connsiteX60" fmla="*/ 7143650 w 12183479"/>
              <a:gd name="connsiteY60" fmla="*/ 1635668 h 2077207"/>
              <a:gd name="connsiteX61" fmla="*/ 7090037 w 12183479"/>
              <a:gd name="connsiteY61" fmla="*/ 1639049 h 2077207"/>
              <a:gd name="connsiteX62" fmla="*/ 7102192 w 12183479"/>
              <a:gd name="connsiteY62" fmla="*/ 1634703 h 2077207"/>
              <a:gd name="connsiteX63" fmla="*/ 7130694 w 12183479"/>
              <a:gd name="connsiteY63" fmla="*/ 1631358 h 2077207"/>
              <a:gd name="connsiteX64" fmla="*/ 11886923 w 12183479"/>
              <a:gd name="connsiteY64" fmla="*/ 1328467 h 2077207"/>
              <a:gd name="connsiteX65" fmla="*/ 11891473 w 12183479"/>
              <a:gd name="connsiteY65" fmla="*/ 1331240 h 2077207"/>
              <a:gd name="connsiteX66" fmla="*/ 11889459 w 12183479"/>
              <a:gd name="connsiteY66" fmla="*/ 1336443 h 2077207"/>
              <a:gd name="connsiteX67" fmla="*/ 11870701 w 12183479"/>
              <a:gd name="connsiteY67" fmla="*/ 1337626 h 2077207"/>
              <a:gd name="connsiteX68" fmla="*/ 11876885 w 12183479"/>
              <a:gd name="connsiteY68" fmla="*/ 1332699 h 2077207"/>
              <a:gd name="connsiteX69" fmla="*/ 11886923 w 12183479"/>
              <a:gd name="connsiteY69" fmla="*/ 1328467 h 2077207"/>
              <a:gd name="connsiteX70" fmla="*/ 4424597 w 12183479"/>
              <a:gd name="connsiteY70" fmla="*/ 1798194 h 2077207"/>
              <a:gd name="connsiteX71" fmla="*/ 4436675 w 12183479"/>
              <a:gd name="connsiteY71" fmla="*/ 1806344 h 2077207"/>
              <a:gd name="connsiteX72" fmla="*/ 4406441 w 12183479"/>
              <a:gd name="connsiteY72" fmla="*/ 1808251 h 2077207"/>
              <a:gd name="connsiteX73" fmla="*/ 6170877 w 12183479"/>
              <a:gd name="connsiteY73" fmla="*/ 1687749 h 2077207"/>
              <a:gd name="connsiteX74" fmla="*/ 6179707 w 12183479"/>
              <a:gd name="connsiteY74" fmla="*/ 1689017 h 2077207"/>
              <a:gd name="connsiteX75" fmla="*/ 6174684 w 12183479"/>
              <a:gd name="connsiteY75" fmla="*/ 1693248 h 2077207"/>
              <a:gd name="connsiteX76" fmla="*/ 6162091 w 12183479"/>
              <a:gd name="connsiteY76" fmla="*/ 1697556 h 2077207"/>
              <a:gd name="connsiteX77" fmla="*/ 6135093 w 12183479"/>
              <a:gd name="connsiteY77" fmla="*/ 1699258 h 2077207"/>
              <a:gd name="connsiteX78" fmla="*/ 6139214 w 12183479"/>
              <a:gd name="connsiteY78" fmla="*/ 1695890 h 2077207"/>
              <a:gd name="connsiteX79" fmla="*/ 6153345 w 12183479"/>
              <a:gd name="connsiteY79" fmla="*/ 1690788 h 2077207"/>
              <a:gd name="connsiteX80" fmla="*/ 6170877 w 12183479"/>
              <a:gd name="connsiteY80" fmla="*/ 1687749 h 2077207"/>
              <a:gd name="connsiteX81" fmla="*/ 6051804 w 12183479"/>
              <a:gd name="connsiteY81" fmla="*/ 1694623 h 2077207"/>
              <a:gd name="connsiteX82" fmla="*/ 6058812 w 12183479"/>
              <a:gd name="connsiteY82" fmla="*/ 1696593 h 2077207"/>
              <a:gd name="connsiteX83" fmla="*/ 6052448 w 12183479"/>
              <a:gd name="connsiteY83" fmla="*/ 1701679 h 2077207"/>
              <a:gd name="connsiteX84" fmla="*/ 6042220 w 12183479"/>
              <a:gd name="connsiteY84" fmla="*/ 1705114 h 2077207"/>
              <a:gd name="connsiteX85" fmla="*/ 6014882 w 12183479"/>
              <a:gd name="connsiteY85" fmla="*/ 1706838 h 2077207"/>
              <a:gd name="connsiteX86" fmla="*/ 6020384 w 12183479"/>
              <a:gd name="connsiteY86" fmla="*/ 1702008 h 2077207"/>
              <a:gd name="connsiteX87" fmla="*/ 6035906 w 12183479"/>
              <a:gd name="connsiteY87" fmla="*/ 1696777 h 2077207"/>
              <a:gd name="connsiteX88" fmla="*/ 6051804 w 12183479"/>
              <a:gd name="connsiteY88" fmla="*/ 1694623 h 2077207"/>
              <a:gd name="connsiteX89" fmla="*/ 11381996 w 12183479"/>
              <a:gd name="connsiteY89" fmla="*/ 1357022 h 2077207"/>
              <a:gd name="connsiteX90" fmla="*/ 11413980 w 12183479"/>
              <a:gd name="connsiteY90" fmla="*/ 1362934 h 2077207"/>
              <a:gd name="connsiteX91" fmla="*/ 11418187 w 12183479"/>
              <a:gd name="connsiteY91" fmla="*/ 1366157 h 2077207"/>
              <a:gd name="connsiteX92" fmla="*/ 11347254 w 12183479"/>
              <a:gd name="connsiteY92" fmla="*/ 1370629 h 2077207"/>
              <a:gd name="connsiteX93" fmla="*/ 11345685 w 12183479"/>
              <a:gd name="connsiteY93" fmla="*/ 1369488 h 2077207"/>
              <a:gd name="connsiteX94" fmla="*/ 11381996 w 12183479"/>
              <a:gd name="connsiteY94" fmla="*/ 1357022 h 2077207"/>
              <a:gd name="connsiteX95" fmla="*/ 6770068 w 12183479"/>
              <a:gd name="connsiteY95" fmla="*/ 1647624 h 2077207"/>
              <a:gd name="connsiteX96" fmla="*/ 6783403 w 12183479"/>
              <a:gd name="connsiteY96" fmla="*/ 1648633 h 2077207"/>
              <a:gd name="connsiteX97" fmla="*/ 6774480 w 12183479"/>
              <a:gd name="connsiteY97" fmla="*/ 1655200 h 2077207"/>
              <a:gd name="connsiteX98" fmla="*/ 6760684 w 12183479"/>
              <a:gd name="connsiteY98" fmla="*/ 1659815 h 2077207"/>
              <a:gd name="connsiteX99" fmla="*/ 6714693 w 12183479"/>
              <a:gd name="connsiteY99" fmla="*/ 1662714 h 2077207"/>
              <a:gd name="connsiteX100" fmla="*/ 6716829 w 12183479"/>
              <a:gd name="connsiteY100" fmla="*/ 1661172 h 2077207"/>
              <a:gd name="connsiteX101" fmla="*/ 6741341 w 12183479"/>
              <a:gd name="connsiteY101" fmla="*/ 1653215 h 2077207"/>
              <a:gd name="connsiteX102" fmla="*/ 6770068 w 12183479"/>
              <a:gd name="connsiteY102" fmla="*/ 1647624 h 2077207"/>
              <a:gd name="connsiteX103" fmla="*/ 10270802 w 12183479"/>
              <a:gd name="connsiteY103" fmla="*/ 1426733 h 2077207"/>
              <a:gd name="connsiteX104" fmla="*/ 10305463 w 12183479"/>
              <a:gd name="connsiteY104" fmla="*/ 1429764 h 2077207"/>
              <a:gd name="connsiteX105" fmla="*/ 10315603 w 12183479"/>
              <a:gd name="connsiteY105" fmla="*/ 1435675 h 2077207"/>
              <a:gd name="connsiteX106" fmla="*/ 10232975 w 12183479"/>
              <a:gd name="connsiteY106" fmla="*/ 1440885 h 2077207"/>
              <a:gd name="connsiteX107" fmla="*/ 10232462 w 12183479"/>
              <a:gd name="connsiteY107" fmla="*/ 1440601 h 2077207"/>
              <a:gd name="connsiteX108" fmla="*/ 10270802 w 12183479"/>
              <a:gd name="connsiteY108" fmla="*/ 1426733 h 2077207"/>
              <a:gd name="connsiteX109" fmla="*/ 6293944 w 12183479"/>
              <a:gd name="connsiteY109" fmla="*/ 1676560 h 2077207"/>
              <a:gd name="connsiteX110" fmla="*/ 6301555 w 12183479"/>
              <a:gd name="connsiteY110" fmla="*/ 1677347 h 2077207"/>
              <a:gd name="connsiteX111" fmla="*/ 6276634 w 12183479"/>
              <a:gd name="connsiteY111" fmla="*/ 1686695 h 2077207"/>
              <a:gd name="connsiteX112" fmla="*/ 6253177 w 12183479"/>
              <a:gd name="connsiteY112" fmla="*/ 1688528 h 2077207"/>
              <a:gd name="connsiteX113" fmla="*/ 6275843 w 12183479"/>
              <a:gd name="connsiteY113" fmla="*/ 1679851 h 2077207"/>
              <a:gd name="connsiteX114" fmla="*/ 6293944 w 12183479"/>
              <a:gd name="connsiteY114" fmla="*/ 1676560 h 2077207"/>
              <a:gd name="connsiteX115" fmla="*/ 7009287 w 12183479"/>
              <a:gd name="connsiteY115" fmla="*/ 1630967 h 2077207"/>
              <a:gd name="connsiteX116" fmla="*/ 7024270 w 12183479"/>
              <a:gd name="connsiteY116" fmla="*/ 1634091 h 2077207"/>
              <a:gd name="connsiteX117" fmla="*/ 7016447 w 12183479"/>
              <a:gd name="connsiteY117" fmla="*/ 1643141 h 2077207"/>
              <a:gd name="connsiteX118" fmla="*/ 7014696 w 12183479"/>
              <a:gd name="connsiteY118" fmla="*/ 1643799 h 2077207"/>
              <a:gd name="connsiteX119" fmla="*/ 6951399 w 12183479"/>
              <a:gd name="connsiteY119" fmla="*/ 1647790 h 2077207"/>
              <a:gd name="connsiteX120" fmla="*/ 6953878 w 12183479"/>
              <a:gd name="connsiteY120" fmla="*/ 1644676 h 2077207"/>
              <a:gd name="connsiteX121" fmla="*/ 6981195 w 12183479"/>
              <a:gd name="connsiteY121" fmla="*/ 1634946 h 2077207"/>
              <a:gd name="connsiteX122" fmla="*/ 7009287 w 12183479"/>
              <a:gd name="connsiteY122" fmla="*/ 1630967 h 2077207"/>
              <a:gd name="connsiteX123" fmla="*/ 168602 w 12183479"/>
              <a:gd name="connsiteY123" fmla="*/ 2061945 h 2077207"/>
              <a:gd name="connsiteX124" fmla="*/ 165430 w 12183479"/>
              <a:gd name="connsiteY124" fmla="*/ 2067734 h 2077207"/>
              <a:gd name="connsiteX125" fmla="*/ 154902 w 12183479"/>
              <a:gd name="connsiteY125" fmla="*/ 2076312 h 2077207"/>
              <a:gd name="connsiteX126" fmla="*/ 140712 w 12183479"/>
              <a:gd name="connsiteY126" fmla="*/ 2077207 h 2077207"/>
              <a:gd name="connsiteX127" fmla="*/ 146499 w 12183479"/>
              <a:gd name="connsiteY127" fmla="*/ 2072453 h 2077207"/>
              <a:gd name="connsiteX128" fmla="*/ 168602 w 12183479"/>
              <a:gd name="connsiteY128" fmla="*/ 2061945 h 2077207"/>
              <a:gd name="connsiteX129" fmla="*/ 308685 w 12183479"/>
              <a:gd name="connsiteY129" fmla="*/ 2052598 h 2077207"/>
              <a:gd name="connsiteX130" fmla="*/ 303047 w 12183479"/>
              <a:gd name="connsiteY130" fmla="*/ 2059731 h 2077207"/>
              <a:gd name="connsiteX131" fmla="*/ 291964 w 12183479"/>
              <a:gd name="connsiteY131" fmla="*/ 2067670 h 2077207"/>
              <a:gd name="connsiteX132" fmla="*/ 275445 w 12183479"/>
              <a:gd name="connsiteY132" fmla="*/ 2068712 h 2077207"/>
              <a:gd name="connsiteX133" fmla="*/ 285454 w 12183479"/>
              <a:gd name="connsiteY133" fmla="*/ 2061578 h 2077207"/>
              <a:gd name="connsiteX134" fmla="*/ 308685 w 12183479"/>
              <a:gd name="connsiteY134" fmla="*/ 2052598 h 2077207"/>
              <a:gd name="connsiteX135" fmla="*/ 3094434 w 12183479"/>
              <a:gd name="connsiteY135" fmla="*/ 1876619 h 2077207"/>
              <a:gd name="connsiteX136" fmla="*/ 3106682 w 12183479"/>
              <a:gd name="connsiteY136" fmla="*/ 1877681 h 2077207"/>
              <a:gd name="connsiteX137" fmla="*/ 3120665 w 12183479"/>
              <a:gd name="connsiteY137" fmla="*/ 1883454 h 2077207"/>
              <a:gd name="connsiteX138" fmla="*/ 3126949 w 12183479"/>
              <a:gd name="connsiteY138" fmla="*/ 1888923 h 2077207"/>
              <a:gd name="connsiteX139" fmla="*/ 3108312 w 12183479"/>
              <a:gd name="connsiteY139" fmla="*/ 1890098 h 2077207"/>
              <a:gd name="connsiteX140" fmla="*/ 3091571 w 12183479"/>
              <a:gd name="connsiteY140" fmla="*/ 1880552 h 2077207"/>
              <a:gd name="connsiteX141" fmla="*/ 3094434 w 12183479"/>
              <a:gd name="connsiteY141" fmla="*/ 1876619 h 2077207"/>
              <a:gd name="connsiteX142" fmla="*/ 2993852 w 12183479"/>
              <a:gd name="connsiteY142" fmla="*/ 1882790 h 2077207"/>
              <a:gd name="connsiteX143" fmla="*/ 3007569 w 12183479"/>
              <a:gd name="connsiteY143" fmla="*/ 1885136 h 2077207"/>
              <a:gd name="connsiteX144" fmla="*/ 3022581 w 12183479"/>
              <a:gd name="connsiteY144" fmla="*/ 1891473 h 2077207"/>
              <a:gd name="connsiteX145" fmla="*/ 3026859 w 12183479"/>
              <a:gd name="connsiteY145" fmla="*/ 1895234 h 2077207"/>
              <a:gd name="connsiteX146" fmla="*/ 3007305 w 12183479"/>
              <a:gd name="connsiteY146" fmla="*/ 1896467 h 2077207"/>
              <a:gd name="connsiteX147" fmla="*/ 2996389 w 12183479"/>
              <a:gd name="connsiteY147" fmla="*/ 1891863 h 2077207"/>
              <a:gd name="connsiteX148" fmla="*/ 2988847 w 12183479"/>
              <a:gd name="connsiteY148" fmla="*/ 1885439 h 2077207"/>
              <a:gd name="connsiteX149" fmla="*/ 2993852 w 12183479"/>
              <a:gd name="connsiteY149" fmla="*/ 1882790 h 2077207"/>
              <a:gd name="connsiteX150" fmla="*/ 6889840 w 12183479"/>
              <a:gd name="connsiteY150" fmla="*/ 1636566 h 2077207"/>
              <a:gd name="connsiteX151" fmla="*/ 6902935 w 12183479"/>
              <a:gd name="connsiteY151" fmla="*/ 1638918 h 2077207"/>
              <a:gd name="connsiteX152" fmla="*/ 6893674 w 12183479"/>
              <a:gd name="connsiteY152" fmla="*/ 1647074 h 2077207"/>
              <a:gd name="connsiteX153" fmla="*/ 6878112 w 12183479"/>
              <a:gd name="connsiteY153" fmla="*/ 1652411 h 2077207"/>
              <a:gd name="connsiteX154" fmla="*/ 6828931 w 12183479"/>
              <a:gd name="connsiteY154" fmla="*/ 1655512 h 2077207"/>
              <a:gd name="connsiteX155" fmla="*/ 6835755 w 12183479"/>
              <a:gd name="connsiteY155" fmla="*/ 1649923 h 2077207"/>
              <a:gd name="connsiteX156" fmla="*/ 6862114 w 12183479"/>
              <a:gd name="connsiteY156" fmla="*/ 1641178 h 2077207"/>
              <a:gd name="connsiteX157" fmla="*/ 6889840 w 12183479"/>
              <a:gd name="connsiteY157" fmla="*/ 1636566 h 2077207"/>
              <a:gd name="connsiteX158" fmla="*/ 5926933 w 12183479"/>
              <a:gd name="connsiteY158" fmla="*/ 1696699 h 2077207"/>
              <a:gd name="connsiteX159" fmla="*/ 5935955 w 12183479"/>
              <a:gd name="connsiteY159" fmla="*/ 1698731 h 2077207"/>
              <a:gd name="connsiteX160" fmla="*/ 5917035 w 12183479"/>
              <a:gd name="connsiteY160" fmla="*/ 1709789 h 2077207"/>
              <a:gd name="connsiteX161" fmla="*/ 5894147 w 12183479"/>
              <a:gd name="connsiteY161" fmla="*/ 1710705 h 2077207"/>
              <a:gd name="connsiteX162" fmla="*/ 5910830 w 12183479"/>
              <a:gd name="connsiteY162" fmla="*/ 1699342 h 2077207"/>
              <a:gd name="connsiteX163" fmla="*/ 5926933 w 12183479"/>
              <a:gd name="connsiteY163" fmla="*/ 1696699 h 2077207"/>
              <a:gd name="connsiteX164" fmla="*/ 2084488 w 12183479"/>
              <a:gd name="connsiteY164" fmla="*/ 1938761 h 2077207"/>
              <a:gd name="connsiteX165" fmla="*/ 2103787 w 12183479"/>
              <a:gd name="connsiteY165" fmla="*/ 1938837 h 2077207"/>
              <a:gd name="connsiteX166" fmla="*/ 2123703 w 12183479"/>
              <a:gd name="connsiteY166" fmla="*/ 1944557 h 2077207"/>
              <a:gd name="connsiteX167" fmla="*/ 2132068 w 12183479"/>
              <a:gd name="connsiteY167" fmla="*/ 1951651 h 2077207"/>
              <a:gd name="connsiteX168" fmla="*/ 2093770 w 12183479"/>
              <a:gd name="connsiteY168" fmla="*/ 1954066 h 2077207"/>
              <a:gd name="connsiteX169" fmla="*/ 2085644 w 12183479"/>
              <a:gd name="connsiteY169" fmla="*/ 1951790 h 2077207"/>
              <a:gd name="connsiteX170" fmla="*/ 2076609 w 12183479"/>
              <a:gd name="connsiteY170" fmla="*/ 1944091 h 2077207"/>
              <a:gd name="connsiteX171" fmla="*/ 2084488 w 12183479"/>
              <a:gd name="connsiteY171" fmla="*/ 1938761 h 2077207"/>
              <a:gd name="connsiteX172" fmla="*/ 5328548 w 12183479"/>
              <a:gd name="connsiteY172" fmla="*/ 1733617 h 2077207"/>
              <a:gd name="connsiteX173" fmla="*/ 5346925 w 12183479"/>
              <a:gd name="connsiteY173" fmla="*/ 1734471 h 2077207"/>
              <a:gd name="connsiteX174" fmla="*/ 5332495 w 12183479"/>
              <a:gd name="connsiteY174" fmla="*/ 1744797 h 2077207"/>
              <a:gd name="connsiteX175" fmla="*/ 5311182 w 12183479"/>
              <a:gd name="connsiteY175" fmla="*/ 1743698 h 2077207"/>
              <a:gd name="connsiteX176" fmla="*/ 5328548 w 12183479"/>
              <a:gd name="connsiteY176" fmla="*/ 1733617 h 2077207"/>
              <a:gd name="connsiteX177" fmla="*/ 7780252 w 12183479"/>
              <a:gd name="connsiteY177" fmla="*/ 1577273 h 2077207"/>
              <a:gd name="connsiteX178" fmla="*/ 7813618 w 12183479"/>
              <a:gd name="connsiteY178" fmla="*/ 1577250 h 2077207"/>
              <a:gd name="connsiteX179" fmla="*/ 7829647 w 12183479"/>
              <a:gd name="connsiteY179" fmla="*/ 1587903 h 2077207"/>
              <a:gd name="connsiteX180" fmla="*/ 7826393 w 12183479"/>
              <a:gd name="connsiteY180" fmla="*/ 1592621 h 2077207"/>
              <a:gd name="connsiteX181" fmla="*/ 7745544 w 12183479"/>
              <a:gd name="connsiteY181" fmla="*/ 1597719 h 2077207"/>
              <a:gd name="connsiteX182" fmla="*/ 7752541 w 12183479"/>
              <a:gd name="connsiteY182" fmla="*/ 1586094 h 2077207"/>
              <a:gd name="connsiteX183" fmla="*/ 7780252 w 12183479"/>
              <a:gd name="connsiteY183" fmla="*/ 1577273 h 2077207"/>
              <a:gd name="connsiteX184" fmla="*/ 10041776 w 12183479"/>
              <a:gd name="connsiteY184" fmla="*/ 1434308 h 2077207"/>
              <a:gd name="connsiteX185" fmla="*/ 10091844 w 12183479"/>
              <a:gd name="connsiteY185" fmla="*/ 1445916 h 2077207"/>
              <a:gd name="connsiteX186" fmla="*/ 10086662 w 12183479"/>
              <a:gd name="connsiteY186" fmla="*/ 1450110 h 2077207"/>
              <a:gd name="connsiteX187" fmla="*/ 10014528 w 12183479"/>
              <a:gd name="connsiteY187" fmla="*/ 1454658 h 2077207"/>
              <a:gd name="connsiteX188" fmla="*/ 10002758 w 12183479"/>
              <a:gd name="connsiteY188" fmla="*/ 1448176 h 2077207"/>
              <a:gd name="connsiteX189" fmla="*/ 10041776 w 12183479"/>
              <a:gd name="connsiteY189" fmla="*/ 1434308 h 2077207"/>
              <a:gd name="connsiteX190" fmla="*/ 2891887 w 12183479"/>
              <a:gd name="connsiteY190" fmla="*/ 1884729 h 2077207"/>
              <a:gd name="connsiteX191" fmla="*/ 2906760 w 12183479"/>
              <a:gd name="connsiteY191" fmla="*/ 1887394 h 2077207"/>
              <a:gd name="connsiteX192" fmla="*/ 2929651 w 12183479"/>
              <a:gd name="connsiteY192" fmla="*/ 1899857 h 2077207"/>
              <a:gd name="connsiteX193" fmla="*/ 2927510 w 12183479"/>
              <a:gd name="connsiteY193" fmla="*/ 1901498 h 2077207"/>
              <a:gd name="connsiteX194" fmla="*/ 2919233 w 12183479"/>
              <a:gd name="connsiteY194" fmla="*/ 1902020 h 2077207"/>
              <a:gd name="connsiteX195" fmla="*/ 2910705 w 12183479"/>
              <a:gd name="connsiteY195" fmla="*/ 1900590 h 2077207"/>
              <a:gd name="connsiteX196" fmla="*/ 2888264 w 12183479"/>
              <a:gd name="connsiteY196" fmla="*/ 1888249 h 2077207"/>
              <a:gd name="connsiteX197" fmla="*/ 2891887 w 12183479"/>
              <a:gd name="connsiteY197" fmla="*/ 1884729 h 2077207"/>
              <a:gd name="connsiteX198" fmla="*/ 10829444 w 12183479"/>
              <a:gd name="connsiteY198" fmla="*/ 1384028 h 2077207"/>
              <a:gd name="connsiteX199" fmla="*/ 10877933 w 12183479"/>
              <a:gd name="connsiteY199" fmla="*/ 1397834 h 2077207"/>
              <a:gd name="connsiteX200" fmla="*/ 10875749 w 12183479"/>
              <a:gd name="connsiteY200" fmla="*/ 1400358 h 2077207"/>
              <a:gd name="connsiteX201" fmla="*/ 10805146 w 12183479"/>
              <a:gd name="connsiteY201" fmla="*/ 1404809 h 2077207"/>
              <a:gd name="connsiteX202" fmla="*/ 10793247 w 12183479"/>
              <a:gd name="connsiteY202" fmla="*/ 1397775 h 2077207"/>
              <a:gd name="connsiteX203" fmla="*/ 10829444 w 12183479"/>
              <a:gd name="connsiteY203" fmla="*/ 1384028 h 2077207"/>
              <a:gd name="connsiteX204" fmla="*/ 559556 w 12183479"/>
              <a:gd name="connsiteY204" fmla="*/ 2031451 h 2077207"/>
              <a:gd name="connsiteX205" fmla="*/ 567392 w 12183479"/>
              <a:gd name="connsiteY205" fmla="*/ 2033536 h 2077207"/>
              <a:gd name="connsiteX206" fmla="*/ 543938 w 12183479"/>
              <a:gd name="connsiteY206" fmla="*/ 2050887 h 2077207"/>
              <a:gd name="connsiteX207" fmla="*/ 540438 w 12183479"/>
              <a:gd name="connsiteY207" fmla="*/ 2052004 h 2077207"/>
              <a:gd name="connsiteX208" fmla="*/ 518740 w 12183479"/>
              <a:gd name="connsiteY208" fmla="*/ 2053372 h 2077207"/>
              <a:gd name="connsiteX209" fmla="*/ 523907 w 12183479"/>
              <a:gd name="connsiteY209" fmla="*/ 2046831 h 2077207"/>
              <a:gd name="connsiteX210" fmla="*/ 542585 w 12183479"/>
              <a:gd name="connsiteY210" fmla="*/ 2036285 h 2077207"/>
              <a:gd name="connsiteX211" fmla="*/ 559556 w 12183479"/>
              <a:gd name="connsiteY211" fmla="*/ 2031451 h 2077207"/>
              <a:gd name="connsiteX212" fmla="*/ 6641994 w 12183479"/>
              <a:gd name="connsiteY212" fmla="*/ 1647839 h 2077207"/>
              <a:gd name="connsiteX213" fmla="*/ 6608277 w 12183479"/>
              <a:gd name="connsiteY213" fmla="*/ 1658714 h 2077207"/>
              <a:gd name="connsiteX214" fmla="*/ 6572530 w 12183479"/>
              <a:gd name="connsiteY214" fmla="*/ 1665494 h 2077207"/>
              <a:gd name="connsiteX215" fmla="*/ 6603427 w 12183479"/>
              <a:gd name="connsiteY215" fmla="*/ 1655354 h 2077207"/>
              <a:gd name="connsiteX216" fmla="*/ 6641994 w 12183479"/>
              <a:gd name="connsiteY216" fmla="*/ 1647839 h 2077207"/>
              <a:gd name="connsiteX217" fmla="*/ 6414687 w 12183479"/>
              <a:gd name="connsiteY217" fmla="*/ 1661768 h 2077207"/>
              <a:gd name="connsiteX218" fmla="*/ 6422551 w 12183479"/>
              <a:gd name="connsiteY218" fmla="*/ 1661891 h 2077207"/>
              <a:gd name="connsiteX219" fmla="*/ 6399660 w 12183479"/>
              <a:gd name="connsiteY219" fmla="*/ 1670137 h 2077207"/>
              <a:gd name="connsiteX220" fmla="*/ 6372483 w 12183479"/>
              <a:gd name="connsiteY220" fmla="*/ 1673621 h 2077207"/>
              <a:gd name="connsiteX221" fmla="*/ 6397179 w 12183479"/>
              <a:gd name="connsiteY221" fmla="*/ 1664945 h 2077207"/>
              <a:gd name="connsiteX222" fmla="*/ 6414687 w 12183479"/>
              <a:gd name="connsiteY222" fmla="*/ 1661768 h 2077207"/>
              <a:gd name="connsiteX223" fmla="*/ 796870 w 12183479"/>
              <a:gd name="connsiteY223" fmla="*/ 2015664 h 2077207"/>
              <a:gd name="connsiteX224" fmla="*/ 807498 w 12183479"/>
              <a:gd name="connsiteY224" fmla="*/ 2020032 h 2077207"/>
              <a:gd name="connsiteX225" fmla="*/ 802043 w 12183479"/>
              <a:gd name="connsiteY225" fmla="*/ 2029273 h 2077207"/>
              <a:gd name="connsiteX226" fmla="*/ 787112 w 12183479"/>
              <a:gd name="connsiteY226" fmla="*/ 2036451 h 2077207"/>
              <a:gd name="connsiteX227" fmla="*/ 757020 w 12183479"/>
              <a:gd name="connsiteY227" fmla="*/ 2038348 h 2077207"/>
              <a:gd name="connsiteX228" fmla="*/ 753259 w 12183479"/>
              <a:gd name="connsiteY228" fmla="*/ 2036957 h 2077207"/>
              <a:gd name="connsiteX229" fmla="*/ 776941 w 12183479"/>
              <a:gd name="connsiteY229" fmla="*/ 2018811 h 2077207"/>
              <a:gd name="connsiteX230" fmla="*/ 796870 w 12183479"/>
              <a:gd name="connsiteY230" fmla="*/ 2015664 h 2077207"/>
              <a:gd name="connsiteX231" fmla="*/ 4642126 w 12183479"/>
              <a:gd name="connsiteY231" fmla="*/ 1772963 h 2077207"/>
              <a:gd name="connsiteX232" fmla="*/ 4659605 w 12183479"/>
              <a:gd name="connsiteY232" fmla="*/ 1779500 h 2077207"/>
              <a:gd name="connsiteX233" fmla="*/ 4644043 w 12183479"/>
              <a:gd name="connsiteY233" fmla="*/ 1788847 h 2077207"/>
              <a:gd name="connsiteX234" fmla="*/ 4626228 w 12183479"/>
              <a:gd name="connsiteY234" fmla="*/ 1782616 h 2077207"/>
              <a:gd name="connsiteX235" fmla="*/ 4642126 w 12183479"/>
              <a:gd name="connsiteY235" fmla="*/ 1772963 h 2077207"/>
              <a:gd name="connsiteX236" fmla="*/ 6583920 w 12183479"/>
              <a:gd name="connsiteY236" fmla="*/ 1650037 h 2077207"/>
              <a:gd name="connsiteX237" fmla="*/ 6555841 w 12183479"/>
              <a:gd name="connsiteY237" fmla="*/ 1656941 h 2077207"/>
              <a:gd name="connsiteX238" fmla="*/ 6525282 w 12183479"/>
              <a:gd name="connsiteY238" fmla="*/ 1664089 h 2077207"/>
              <a:gd name="connsiteX239" fmla="*/ 6550654 w 12183479"/>
              <a:gd name="connsiteY239" fmla="*/ 1657734 h 2077207"/>
              <a:gd name="connsiteX240" fmla="*/ 6583920 w 12183479"/>
              <a:gd name="connsiteY240" fmla="*/ 1650037 h 2077207"/>
              <a:gd name="connsiteX241" fmla="*/ 6563172 w 12183479"/>
              <a:gd name="connsiteY241" fmla="*/ 1651015 h 2077207"/>
              <a:gd name="connsiteX242" fmla="*/ 6538363 w 12183479"/>
              <a:gd name="connsiteY242" fmla="*/ 1657796 h 2077207"/>
              <a:gd name="connsiteX243" fmla="*/ 6508142 w 12183479"/>
              <a:gd name="connsiteY243" fmla="*/ 1664151 h 2077207"/>
              <a:gd name="connsiteX244" fmla="*/ 6533290 w 12183479"/>
              <a:gd name="connsiteY244" fmla="*/ 1657124 h 2077207"/>
              <a:gd name="connsiteX245" fmla="*/ 6563172 w 12183479"/>
              <a:gd name="connsiteY245" fmla="*/ 1651015 h 2077207"/>
              <a:gd name="connsiteX246" fmla="*/ 12021044 w 12183479"/>
              <a:gd name="connsiteY246" fmla="*/ 1306427 h 2077207"/>
              <a:gd name="connsiteX247" fmla="*/ 12025894 w 12183479"/>
              <a:gd name="connsiteY247" fmla="*/ 1306741 h 2077207"/>
              <a:gd name="connsiteX248" fmla="*/ 12024878 w 12183479"/>
              <a:gd name="connsiteY248" fmla="*/ 1315485 h 2077207"/>
              <a:gd name="connsiteX249" fmla="*/ 12019547 w 12183479"/>
              <a:gd name="connsiteY249" fmla="*/ 1328241 h 2077207"/>
              <a:gd name="connsiteX250" fmla="*/ 11998267 w 12183479"/>
              <a:gd name="connsiteY250" fmla="*/ 1329582 h 2077207"/>
              <a:gd name="connsiteX251" fmla="*/ 12005431 w 12183479"/>
              <a:gd name="connsiteY251" fmla="*/ 1320514 h 2077207"/>
              <a:gd name="connsiteX252" fmla="*/ 12021044 w 12183479"/>
              <a:gd name="connsiteY252" fmla="*/ 1306427 h 2077207"/>
              <a:gd name="connsiteX253" fmla="*/ 7440830 w 12183479"/>
              <a:gd name="connsiteY253" fmla="*/ 1595052 h 2077207"/>
              <a:gd name="connsiteX254" fmla="*/ 7470726 w 12183479"/>
              <a:gd name="connsiteY254" fmla="*/ 1593616 h 2077207"/>
              <a:gd name="connsiteX255" fmla="*/ 7485823 w 12183479"/>
              <a:gd name="connsiteY255" fmla="*/ 1600978 h 2077207"/>
              <a:gd name="connsiteX256" fmla="*/ 7476619 w 12183479"/>
              <a:gd name="connsiteY256" fmla="*/ 1613281 h 2077207"/>
              <a:gd name="connsiteX257" fmla="*/ 7471898 w 12183479"/>
              <a:gd name="connsiteY257" fmla="*/ 1614972 h 2077207"/>
              <a:gd name="connsiteX258" fmla="*/ 7408967 w 12183479"/>
              <a:gd name="connsiteY258" fmla="*/ 1618940 h 2077207"/>
              <a:gd name="connsiteX259" fmla="*/ 7404293 w 12183479"/>
              <a:gd name="connsiteY259" fmla="*/ 1616435 h 2077207"/>
              <a:gd name="connsiteX260" fmla="*/ 7440830 w 12183479"/>
              <a:gd name="connsiteY260" fmla="*/ 1595052 h 2077207"/>
              <a:gd name="connsiteX261" fmla="*/ 26384 w 12183479"/>
              <a:gd name="connsiteY261" fmla="*/ 2062067 h 2077207"/>
              <a:gd name="connsiteX262" fmla="*/ 16693 w 12183479"/>
              <a:gd name="connsiteY262" fmla="*/ 2072943 h 2077207"/>
              <a:gd name="connsiteX263" fmla="*/ 16253 w 12183479"/>
              <a:gd name="connsiteY263" fmla="*/ 2065963 h 2077207"/>
              <a:gd name="connsiteX264" fmla="*/ 9811056 w 12183479"/>
              <a:gd name="connsiteY264" fmla="*/ 1444268 h 2077207"/>
              <a:gd name="connsiteX265" fmla="*/ 9862251 w 12183479"/>
              <a:gd name="connsiteY265" fmla="*/ 1454775 h 2077207"/>
              <a:gd name="connsiteX266" fmla="*/ 9851596 w 12183479"/>
              <a:gd name="connsiteY266" fmla="*/ 1464039 h 2077207"/>
              <a:gd name="connsiteX267" fmla="*/ 9842764 w 12183479"/>
              <a:gd name="connsiteY267" fmla="*/ 1465488 h 2077207"/>
              <a:gd name="connsiteX268" fmla="*/ 9805743 w 12183479"/>
              <a:gd name="connsiteY268" fmla="*/ 1467822 h 2077207"/>
              <a:gd name="connsiteX269" fmla="*/ 9789434 w 12183479"/>
              <a:gd name="connsiteY269" fmla="*/ 1466667 h 2077207"/>
              <a:gd name="connsiteX270" fmla="*/ 9773280 w 12183479"/>
              <a:gd name="connsiteY270" fmla="*/ 1458564 h 2077207"/>
              <a:gd name="connsiteX271" fmla="*/ 9811056 w 12183479"/>
              <a:gd name="connsiteY271" fmla="*/ 1444268 h 2077207"/>
              <a:gd name="connsiteX272" fmla="*/ 3197099 w 12183479"/>
              <a:gd name="connsiteY272" fmla="*/ 1861175 h 2077207"/>
              <a:gd name="connsiteX273" fmla="*/ 3208715 w 12183479"/>
              <a:gd name="connsiteY273" fmla="*/ 1862649 h 2077207"/>
              <a:gd name="connsiteX274" fmla="*/ 3227774 w 12183479"/>
              <a:gd name="connsiteY274" fmla="*/ 1872853 h 2077207"/>
              <a:gd name="connsiteX275" fmla="*/ 3214466 w 12183479"/>
              <a:gd name="connsiteY275" fmla="*/ 1879513 h 2077207"/>
              <a:gd name="connsiteX276" fmla="*/ 3192927 w 12183479"/>
              <a:gd name="connsiteY276" fmla="*/ 1865704 h 2077207"/>
              <a:gd name="connsiteX277" fmla="*/ 3197099 w 12183479"/>
              <a:gd name="connsiteY277" fmla="*/ 1861175 h 2077207"/>
              <a:gd name="connsiteX278" fmla="*/ 6601285 w 12183479"/>
              <a:gd name="connsiteY278" fmla="*/ 1646494 h 2077207"/>
              <a:gd name="connsiteX279" fmla="*/ 6571514 w 12183479"/>
              <a:gd name="connsiteY279" fmla="*/ 1653827 h 2077207"/>
              <a:gd name="connsiteX280" fmla="*/ 6538249 w 12183479"/>
              <a:gd name="connsiteY280" fmla="*/ 1661830 h 2077207"/>
              <a:gd name="connsiteX281" fmla="*/ 6568471 w 12183479"/>
              <a:gd name="connsiteY281" fmla="*/ 1654376 h 2077207"/>
              <a:gd name="connsiteX282" fmla="*/ 6601285 w 12183479"/>
              <a:gd name="connsiteY282" fmla="*/ 1646494 h 2077207"/>
              <a:gd name="connsiteX283" fmla="*/ 1781396 w 12183479"/>
              <a:gd name="connsiteY283" fmla="*/ 1950018 h 2077207"/>
              <a:gd name="connsiteX284" fmla="*/ 1811846 w 12183479"/>
              <a:gd name="connsiteY284" fmla="*/ 1962175 h 2077207"/>
              <a:gd name="connsiteX285" fmla="*/ 1786245 w 12183479"/>
              <a:gd name="connsiteY285" fmla="*/ 1971462 h 2077207"/>
              <a:gd name="connsiteX286" fmla="*/ 1753657 w 12183479"/>
              <a:gd name="connsiteY286" fmla="*/ 1960160 h 2077207"/>
              <a:gd name="connsiteX287" fmla="*/ 1781396 w 12183479"/>
              <a:gd name="connsiteY287" fmla="*/ 1950018 h 2077207"/>
              <a:gd name="connsiteX288" fmla="*/ 6621921 w 12183479"/>
              <a:gd name="connsiteY288" fmla="*/ 1643805 h 2077207"/>
              <a:gd name="connsiteX289" fmla="*/ 6591249 w 12183479"/>
              <a:gd name="connsiteY289" fmla="*/ 1652174 h 2077207"/>
              <a:gd name="connsiteX290" fmla="*/ 6554941 w 12183479"/>
              <a:gd name="connsiteY290" fmla="*/ 1660363 h 2077207"/>
              <a:gd name="connsiteX291" fmla="*/ 6585274 w 12183479"/>
              <a:gd name="connsiteY291" fmla="*/ 1652175 h 2077207"/>
              <a:gd name="connsiteX292" fmla="*/ 6621921 w 12183479"/>
              <a:gd name="connsiteY292" fmla="*/ 1643805 h 2077207"/>
              <a:gd name="connsiteX293" fmla="*/ 2790517 w 12183479"/>
              <a:gd name="connsiteY293" fmla="*/ 1884622 h 2077207"/>
              <a:gd name="connsiteX294" fmla="*/ 2805500 w 12183479"/>
              <a:gd name="connsiteY294" fmla="*/ 1887332 h 2077207"/>
              <a:gd name="connsiteX295" fmla="*/ 2829412 w 12183479"/>
              <a:gd name="connsiteY295" fmla="*/ 1900774 h 2077207"/>
              <a:gd name="connsiteX296" fmla="*/ 2807307 w 12183479"/>
              <a:gd name="connsiteY296" fmla="*/ 1899247 h 2077207"/>
              <a:gd name="connsiteX297" fmla="*/ 2785430 w 12183479"/>
              <a:gd name="connsiteY297" fmla="*/ 1887273 h 2077207"/>
              <a:gd name="connsiteX298" fmla="*/ 2790517 w 12183479"/>
              <a:gd name="connsiteY298" fmla="*/ 1884622 h 2077207"/>
              <a:gd name="connsiteX299" fmla="*/ 678771 w 12183479"/>
              <a:gd name="connsiteY299" fmla="*/ 2017170 h 2077207"/>
              <a:gd name="connsiteX300" fmla="*/ 687961 w 12183479"/>
              <a:gd name="connsiteY300" fmla="*/ 2020401 h 2077207"/>
              <a:gd name="connsiteX301" fmla="*/ 661461 w 12183479"/>
              <a:gd name="connsiteY301" fmla="*/ 2038912 h 2077207"/>
              <a:gd name="connsiteX302" fmla="*/ 634961 w 12183479"/>
              <a:gd name="connsiteY302" fmla="*/ 2040255 h 2077207"/>
              <a:gd name="connsiteX303" fmla="*/ 658754 w 12183479"/>
              <a:gd name="connsiteY303" fmla="*/ 2021866 h 2077207"/>
              <a:gd name="connsiteX304" fmla="*/ 678771 w 12183479"/>
              <a:gd name="connsiteY304" fmla="*/ 2017170 h 2077207"/>
              <a:gd name="connsiteX305" fmla="*/ 9580449 w 12183479"/>
              <a:gd name="connsiteY305" fmla="*/ 1455815 h 2077207"/>
              <a:gd name="connsiteX306" fmla="*/ 9632772 w 12183479"/>
              <a:gd name="connsiteY306" fmla="*/ 1465467 h 2077207"/>
              <a:gd name="connsiteX307" fmla="*/ 9593418 w 12183479"/>
              <a:gd name="connsiteY307" fmla="*/ 1480253 h 2077207"/>
              <a:gd name="connsiteX308" fmla="*/ 9544138 w 12183479"/>
              <a:gd name="connsiteY308" fmla="*/ 1470600 h 2077207"/>
              <a:gd name="connsiteX309" fmla="*/ 9580449 w 12183479"/>
              <a:gd name="connsiteY309" fmla="*/ 1455815 h 2077207"/>
              <a:gd name="connsiteX310" fmla="*/ 5806074 w 12183479"/>
              <a:gd name="connsiteY310" fmla="*/ 1693239 h 2077207"/>
              <a:gd name="connsiteX311" fmla="*/ 5814326 w 12183479"/>
              <a:gd name="connsiteY311" fmla="*/ 1696348 h 2077207"/>
              <a:gd name="connsiteX312" fmla="*/ 5793146 w 12183479"/>
              <a:gd name="connsiteY312" fmla="*/ 1708689 h 2077207"/>
              <a:gd name="connsiteX313" fmla="*/ 5773173 w 12183479"/>
              <a:gd name="connsiteY313" fmla="*/ 1706733 h 2077207"/>
              <a:gd name="connsiteX314" fmla="*/ 5789526 w 12183479"/>
              <a:gd name="connsiteY314" fmla="*/ 1695492 h 2077207"/>
              <a:gd name="connsiteX315" fmla="*/ 5806074 w 12183479"/>
              <a:gd name="connsiteY315" fmla="*/ 1693239 h 2077207"/>
              <a:gd name="connsiteX316" fmla="*/ 9353790 w 12183479"/>
              <a:gd name="connsiteY316" fmla="*/ 1468522 h 2077207"/>
              <a:gd name="connsiteX317" fmla="*/ 9403747 w 12183479"/>
              <a:gd name="connsiteY317" fmla="*/ 1478725 h 2077207"/>
              <a:gd name="connsiteX318" fmla="*/ 9362249 w 12183479"/>
              <a:gd name="connsiteY318" fmla="*/ 1493327 h 2077207"/>
              <a:gd name="connsiteX319" fmla="*/ 9315000 w 12183479"/>
              <a:gd name="connsiteY319" fmla="*/ 1483063 h 2077207"/>
              <a:gd name="connsiteX320" fmla="*/ 9353790 w 12183479"/>
              <a:gd name="connsiteY320" fmla="*/ 1468522 h 2077207"/>
              <a:gd name="connsiteX321" fmla="*/ 9126115 w 12183479"/>
              <a:gd name="connsiteY321" fmla="*/ 1481964 h 2077207"/>
              <a:gd name="connsiteX322" fmla="*/ 9175278 w 12183479"/>
              <a:gd name="connsiteY322" fmla="*/ 1492412 h 2077207"/>
              <a:gd name="connsiteX323" fmla="*/ 9133332 w 12183479"/>
              <a:gd name="connsiteY323" fmla="*/ 1507379 h 2077207"/>
              <a:gd name="connsiteX324" fmla="*/ 9086872 w 12183479"/>
              <a:gd name="connsiteY324" fmla="*/ 1496687 h 2077207"/>
              <a:gd name="connsiteX325" fmla="*/ 9126115 w 12183479"/>
              <a:gd name="connsiteY325" fmla="*/ 1481964 h 2077207"/>
              <a:gd name="connsiteX326" fmla="*/ 8899231 w 12183479"/>
              <a:gd name="connsiteY326" fmla="*/ 1495771 h 2077207"/>
              <a:gd name="connsiteX327" fmla="*/ 8947493 w 12183479"/>
              <a:gd name="connsiteY327" fmla="*/ 1506829 h 2077207"/>
              <a:gd name="connsiteX328" fmla="*/ 8905207 w 12183479"/>
              <a:gd name="connsiteY328" fmla="*/ 1522103 h 2077207"/>
              <a:gd name="connsiteX329" fmla="*/ 8859537 w 12183479"/>
              <a:gd name="connsiteY329" fmla="*/ 1510739 h 2077207"/>
              <a:gd name="connsiteX330" fmla="*/ 8899231 w 12183479"/>
              <a:gd name="connsiteY330" fmla="*/ 1495771 h 2077207"/>
              <a:gd name="connsiteX331" fmla="*/ 5208996 w 12183479"/>
              <a:gd name="connsiteY331" fmla="*/ 1727935 h 2077207"/>
              <a:gd name="connsiteX332" fmla="*/ 5226022 w 12183479"/>
              <a:gd name="connsiteY332" fmla="*/ 1730867 h 2077207"/>
              <a:gd name="connsiteX333" fmla="*/ 5209893 w 12183479"/>
              <a:gd name="connsiteY333" fmla="*/ 1737526 h 2077207"/>
              <a:gd name="connsiteX334" fmla="*/ 5191064 w 12183479"/>
              <a:gd name="connsiteY334" fmla="*/ 1735388 h 2077207"/>
              <a:gd name="connsiteX335" fmla="*/ 5208996 w 12183479"/>
              <a:gd name="connsiteY335" fmla="*/ 1727935 h 2077207"/>
              <a:gd name="connsiteX336" fmla="*/ 8671669 w 12183479"/>
              <a:gd name="connsiteY336" fmla="*/ 1509580 h 2077207"/>
              <a:gd name="connsiteX337" fmla="*/ 8720948 w 12183479"/>
              <a:gd name="connsiteY337" fmla="*/ 1520820 h 2077207"/>
              <a:gd name="connsiteX338" fmla="*/ 8680126 w 12183479"/>
              <a:gd name="connsiteY338" fmla="*/ 1536949 h 2077207"/>
              <a:gd name="connsiteX339" fmla="*/ 8633442 w 12183479"/>
              <a:gd name="connsiteY339" fmla="*/ 1525402 h 2077207"/>
              <a:gd name="connsiteX340" fmla="*/ 8671669 w 12183479"/>
              <a:gd name="connsiteY340" fmla="*/ 1509580 h 2077207"/>
              <a:gd name="connsiteX341" fmla="*/ 6542310 w 12183479"/>
              <a:gd name="connsiteY341" fmla="*/ 1643683 h 2077207"/>
              <a:gd name="connsiteX342" fmla="*/ 6519982 w 12183479"/>
              <a:gd name="connsiteY342" fmla="*/ 1650954 h 2077207"/>
              <a:gd name="connsiteX343" fmla="*/ 6491001 w 12183479"/>
              <a:gd name="connsiteY343" fmla="*/ 1656086 h 2077207"/>
              <a:gd name="connsiteX344" fmla="*/ 6515696 w 12183479"/>
              <a:gd name="connsiteY344" fmla="*/ 1647777 h 2077207"/>
              <a:gd name="connsiteX345" fmla="*/ 6542310 w 12183479"/>
              <a:gd name="connsiteY345" fmla="*/ 1643683 h 2077207"/>
              <a:gd name="connsiteX346" fmla="*/ 2182768 w 12183479"/>
              <a:gd name="connsiteY346" fmla="*/ 1918339 h 2077207"/>
              <a:gd name="connsiteX347" fmla="*/ 2199516 w 12183479"/>
              <a:gd name="connsiteY347" fmla="*/ 1918553 h 2077207"/>
              <a:gd name="connsiteX348" fmla="*/ 2232332 w 12183479"/>
              <a:gd name="connsiteY348" fmla="*/ 1931628 h 2077207"/>
              <a:gd name="connsiteX349" fmla="*/ 2207631 w 12183479"/>
              <a:gd name="connsiteY349" fmla="*/ 1936209 h 2077207"/>
              <a:gd name="connsiteX350" fmla="*/ 2177187 w 12183479"/>
              <a:gd name="connsiteY350" fmla="*/ 1922890 h 2077207"/>
              <a:gd name="connsiteX351" fmla="*/ 2182768 w 12183479"/>
              <a:gd name="connsiteY351" fmla="*/ 1918339 h 2077207"/>
              <a:gd name="connsiteX352" fmla="*/ 7999585 w 12183479"/>
              <a:gd name="connsiteY352" fmla="*/ 1551306 h 2077207"/>
              <a:gd name="connsiteX353" fmla="*/ 8050329 w 12183479"/>
              <a:gd name="connsiteY353" fmla="*/ 1562670 h 2077207"/>
              <a:gd name="connsiteX354" fmla="*/ 8040984 w 12183479"/>
              <a:gd name="connsiteY354" fmla="*/ 1575454 h 2077207"/>
              <a:gd name="connsiteX355" fmla="*/ 8025243 w 12183479"/>
              <a:gd name="connsiteY355" fmla="*/ 1580083 h 2077207"/>
              <a:gd name="connsiteX356" fmla="*/ 7987921 w 12183479"/>
              <a:gd name="connsiteY356" fmla="*/ 1582437 h 2077207"/>
              <a:gd name="connsiteX357" fmla="*/ 7981372 w 12183479"/>
              <a:gd name="connsiteY357" fmla="*/ 1582091 h 2077207"/>
              <a:gd name="connsiteX358" fmla="*/ 7964852 w 12183479"/>
              <a:gd name="connsiteY358" fmla="*/ 1571407 h 2077207"/>
              <a:gd name="connsiteX359" fmla="*/ 7999585 w 12183479"/>
              <a:gd name="connsiteY359" fmla="*/ 1551306 h 2077207"/>
              <a:gd name="connsiteX360" fmla="*/ 8446812 w 12183479"/>
              <a:gd name="connsiteY360" fmla="*/ 1522836 h 2077207"/>
              <a:gd name="connsiteX361" fmla="*/ 8495865 w 12183479"/>
              <a:gd name="connsiteY361" fmla="*/ 1534994 h 2077207"/>
              <a:gd name="connsiteX362" fmla="*/ 8455383 w 12183479"/>
              <a:gd name="connsiteY362" fmla="*/ 1551979 h 2077207"/>
              <a:gd name="connsiteX363" fmla="*/ 8408923 w 12183479"/>
              <a:gd name="connsiteY363" fmla="*/ 1539332 h 2077207"/>
              <a:gd name="connsiteX364" fmla="*/ 8446812 w 12183479"/>
              <a:gd name="connsiteY364" fmla="*/ 1522836 h 2077207"/>
              <a:gd name="connsiteX365" fmla="*/ 1116304 w 12183479"/>
              <a:gd name="connsiteY365" fmla="*/ 1984414 h 2077207"/>
              <a:gd name="connsiteX366" fmla="*/ 1148331 w 12183479"/>
              <a:gd name="connsiteY366" fmla="*/ 1990707 h 2077207"/>
              <a:gd name="connsiteX367" fmla="*/ 1125662 w 12183479"/>
              <a:gd name="connsiteY367" fmla="*/ 2006714 h 2077207"/>
              <a:gd name="connsiteX368" fmla="*/ 1091042 w 12183479"/>
              <a:gd name="connsiteY368" fmla="*/ 2000299 h 2077207"/>
              <a:gd name="connsiteX369" fmla="*/ 1116304 w 12183479"/>
              <a:gd name="connsiteY369" fmla="*/ 1984414 h 2077207"/>
              <a:gd name="connsiteX370" fmla="*/ 10602898 w 12183479"/>
              <a:gd name="connsiteY370" fmla="*/ 1385860 h 2077207"/>
              <a:gd name="connsiteX371" fmla="*/ 10649808 w 12183479"/>
              <a:gd name="connsiteY371" fmla="*/ 1398690 h 2077207"/>
              <a:gd name="connsiteX372" fmla="*/ 10611015 w 12183479"/>
              <a:gd name="connsiteY372" fmla="*/ 1411948 h 2077207"/>
              <a:gd name="connsiteX373" fmla="*/ 10564445 w 12183479"/>
              <a:gd name="connsiteY373" fmla="*/ 1398995 h 2077207"/>
              <a:gd name="connsiteX374" fmla="*/ 10602898 w 12183479"/>
              <a:gd name="connsiteY374" fmla="*/ 1385860 h 2077207"/>
              <a:gd name="connsiteX375" fmla="*/ 11159625 w 12183479"/>
              <a:gd name="connsiteY375" fmla="*/ 1350730 h 2077207"/>
              <a:gd name="connsiteX376" fmla="*/ 11203378 w 12183479"/>
              <a:gd name="connsiteY376" fmla="*/ 1366125 h 2077207"/>
              <a:gd name="connsiteX377" fmla="*/ 11167968 w 12183479"/>
              <a:gd name="connsiteY377" fmla="*/ 1378894 h 2077207"/>
              <a:gd name="connsiteX378" fmla="*/ 11119366 w 12183479"/>
              <a:gd name="connsiteY378" fmla="*/ 1363315 h 2077207"/>
              <a:gd name="connsiteX379" fmla="*/ 11159625 w 12183479"/>
              <a:gd name="connsiteY379" fmla="*/ 1350730 h 2077207"/>
              <a:gd name="connsiteX380" fmla="*/ 8221733 w 12183479"/>
              <a:gd name="connsiteY380" fmla="*/ 1535239 h 2077207"/>
              <a:gd name="connsiteX381" fmla="*/ 8272253 w 12183479"/>
              <a:gd name="connsiteY381" fmla="*/ 1547946 h 2077207"/>
              <a:gd name="connsiteX382" fmla="*/ 8233798 w 12183479"/>
              <a:gd name="connsiteY382" fmla="*/ 1566396 h 2077207"/>
              <a:gd name="connsiteX383" fmla="*/ 8186098 w 12183479"/>
              <a:gd name="connsiteY383" fmla="*/ 1553078 h 2077207"/>
              <a:gd name="connsiteX384" fmla="*/ 8221733 w 12183479"/>
              <a:gd name="connsiteY384" fmla="*/ 1535239 h 2077207"/>
              <a:gd name="connsiteX385" fmla="*/ 4857963 w 12183479"/>
              <a:gd name="connsiteY385" fmla="*/ 1747240 h 2077207"/>
              <a:gd name="connsiteX386" fmla="*/ 4881084 w 12183479"/>
              <a:gd name="connsiteY386" fmla="*/ 1750235 h 2077207"/>
              <a:gd name="connsiteX387" fmla="*/ 4867662 w 12183479"/>
              <a:gd name="connsiteY387" fmla="*/ 1758850 h 2077207"/>
              <a:gd name="connsiteX388" fmla="*/ 4848720 w 12183479"/>
              <a:gd name="connsiteY388" fmla="*/ 1755427 h 2077207"/>
              <a:gd name="connsiteX389" fmla="*/ 4857963 w 12183479"/>
              <a:gd name="connsiteY389" fmla="*/ 1747240 h 2077207"/>
              <a:gd name="connsiteX390" fmla="*/ 2689080 w 12183479"/>
              <a:gd name="connsiteY390" fmla="*/ 1883751 h 2077207"/>
              <a:gd name="connsiteX391" fmla="*/ 2704758 w 12183479"/>
              <a:gd name="connsiteY391" fmla="*/ 1886783 h 2077207"/>
              <a:gd name="connsiteX392" fmla="*/ 2730064 w 12183479"/>
              <a:gd name="connsiteY392" fmla="*/ 1900041 h 2077207"/>
              <a:gd name="connsiteX393" fmla="*/ 2709157 w 12183479"/>
              <a:gd name="connsiteY393" fmla="*/ 1899674 h 2077207"/>
              <a:gd name="connsiteX394" fmla="*/ 2684230 w 12183479"/>
              <a:gd name="connsiteY394" fmla="*/ 1886538 h 2077207"/>
              <a:gd name="connsiteX395" fmla="*/ 2689080 w 12183479"/>
              <a:gd name="connsiteY395" fmla="*/ 1883751 h 2077207"/>
              <a:gd name="connsiteX396" fmla="*/ 6749756 w 12183479"/>
              <a:gd name="connsiteY396" fmla="*/ 1627179 h 2077207"/>
              <a:gd name="connsiteX397" fmla="*/ 6761188 w 12183479"/>
              <a:gd name="connsiteY397" fmla="*/ 1626576 h 2077207"/>
              <a:gd name="connsiteX398" fmla="*/ 6727020 w 12183479"/>
              <a:gd name="connsiteY398" fmla="*/ 1638367 h 2077207"/>
              <a:gd name="connsiteX399" fmla="*/ 6689243 w 12183479"/>
              <a:gd name="connsiteY399" fmla="*/ 1644294 h 2077207"/>
              <a:gd name="connsiteX400" fmla="*/ 6723862 w 12183479"/>
              <a:gd name="connsiteY400" fmla="*/ 1632686 h 2077207"/>
              <a:gd name="connsiteX401" fmla="*/ 6749756 w 12183479"/>
              <a:gd name="connsiteY401" fmla="*/ 1627179 h 2077207"/>
              <a:gd name="connsiteX402" fmla="*/ 7350037 w 12183479"/>
              <a:gd name="connsiteY402" fmla="*/ 1583909 h 2077207"/>
              <a:gd name="connsiteX403" fmla="*/ 7363922 w 12183479"/>
              <a:gd name="connsiteY403" fmla="*/ 1589736 h 2077207"/>
              <a:gd name="connsiteX404" fmla="*/ 7327724 w 12183479"/>
              <a:gd name="connsiteY404" fmla="*/ 1608797 h 2077207"/>
              <a:gd name="connsiteX405" fmla="*/ 7282843 w 12183479"/>
              <a:gd name="connsiteY405" fmla="*/ 1605193 h 2077207"/>
              <a:gd name="connsiteX406" fmla="*/ 7319492 w 12183479"/>
              <a:gd name="connsiteY406" fmla="*/ 1586742 h 2077207"/>
              <a:gd name="connsiteX407" fmla="*/ 7350037 w 12183479"/>
              <a:gd name="connsiteY407" fmla="*/ 1583909 h 2077207"/>
              <a:gd name="connsiteX408" fmla="*/ 2589273 w 12183479"/>
              <a:gd name="connsiteY408" fmla="*/ 1883935 h 2077207"/>
              <a:gd name="connsiteX409" fmla="*/ 2604636 w 12183479"/>
              <a:gd name="connsiteY409" fmla="*/ 1886784 h 2077207"/>
              <a:gd name="connsiteX410" fmla="*/ 2629444 w 12183479"/>
              <a:gd name="connsiteY410" fmla="*/ 1900897 h 2077207"/>
              <a:gd name="connsiteX411" fmla="*/ 2606891 w 12183479"/>
              <a:gd name="connsiteY411" fmla="*/ 1899858 h 2077207"/>
              <a:gd name="connsiteX412" fmla="*/ 2581857 w 12183479"/>
              <a:gd name="connsiteY412" fmla="*/ 1885805 h 2077207"/>
              <a:gd name="connsiteX413" fmla="*/ 2589273 w 12183479"/>
              <a:gd name="connsiteY413" fmla="*/ 1883935 h 2077207"/>
              <a:gd name="connsiteX414" fmla="*/ 6683379 w 12183479"/>
              <a:gd name="connsiteY414" fmla="*/ 1625599 h 2077207"/>
              <a:gd name="connsiteX415" fmla="*/ 6657781 w 12183479"/>
              <a:gd name="connsiteY415" fmla="*/ 1631893 h 2077207"/>
              <a:gd name="connsiteX416" fmla="*/ 6625754 w 12183479"/>
              <a:gd name="connsiteY416" fmla="*/ 1638919 h 2077207"/>
              <a:gd name="connsiteX417" fmla="*/ 6653945 w 12183479"/>
              <a:gd name="connsiteY417" fmla="*/ 1631893 h 2077207"/>
              <a:gd name="connsiteX418" fmla="*/ 6683379 w 12183479"/>
              <a:gd name="connsiteY418" fmla="*/ 1625599 h 2077207"/>
              <a:gd name="connsiteX419" fmla="*/ 2283245 w 12183479"/>
              <a:gd name="connsiteY419" fmla="*/ 1903020 h 2077207"/>
              <a:gd name="connsiteX420" fmla="*/ 2302219 w 12183479"/>
              <a:gd name="connsiteY420" fmla="*/ 1904195 h 2077207"/>
              <a:gd name="connsiteX421" fmla="*/ 2330413 w 12183479"/>
              <a:gd name="connsiteY421" fmla="*/ 1917088 h 2077207"/>
              <a:gd name="connsiteX422" fmla="*/ 2308534 w 12183479"/>
              <a:gd name="connsiteY422" fmla="*/ 1920203 h 2077207"/>
              <a:gd name="connsiteX423" fmla="*/ 2277972 w 12183479"/>
              <a:gd name="connsiteY423" fmla="*/ 1907801 h 2077207"/>
              <a:gd name="connsiteX424" fmla="*/ 2283245 w 12183479"/>
              <a:gd name="connsiteY424" fmla="*/ 1903020 h 2077207"/>
              <a:gd name="connsiteX425" fmla="*/ 1560029 w 12183479"/>
              <a:gd name="connsiteY425" fmla="*/ 1946779 h 2077207"/>
              <a:gd name="connsiteX426" fmla="*/ 1589683 w 12183479"/>
              <a:gd name="connsiteY426" fmla="*/ 1958326 h 2077207"/>
              <a:gd name="connsiteX427" fmla="*/ 1563300 w 12183479"/>
              <a:gd name="connsiteY427" fmla="*/ 1969446 h 2077207"/>
              <a:gd name="connsiteX428" fmla="*/ 1531164 w 12183479"/>
              <a:gd name="connsiteY428" fmla="*/ 1957166 h 2077207"/>
              <a:gd name="connsiteX429" fmla="*/ 1560029 w 12183479"/>
              <a:gd name="connsiteY429" fmla="*/ 1946779 h 2077207"/>
              <a:gd name="connsiteX430" fmla="*/ 6702887 w 12183479"/>
              <a:gd name="connsiteY430" fmla="*/ 1622422 h 2077207"/>
              <a:gd name="connsiteX431" fmla="*/ 6672668 w 12183479"/>
              <a:gd name="connsiteY431" fmla="*/ 1629448 h 2077207"/>
              <a:gd name="connsiteX432" fmla="*/ 6641883 w 12183479"/>
              <a:gd name="connsiteY432" fmla="*/ 1636658 h 2077207"/>
              <a:gd name="connsiteX433" fmla="*/ 6672328 w 12183479"/>
              <a:gd name="connsiteY433" fmla="*/ 1629448 h 2077207"/>
              <a:gd name="connsiteX434" fmla="*/ 6702887 w 12183479"/>
              <a:gd name="connsiteY434" fmla="*/ 1622422 h 2077207"/>
              <a:gd name="connsiteX435" fmla="*/ 10371504 w 12183479"/>
              <a:gd name="connsiteY435" fmla="*/ 1390991 h 2077207"/>
              <a:gd name="connsiteX436" fmla="*/ 10420667 w 12183479"/>
              <a:gd name="connsiteY436" fmla="*/ 1401744 h 2077207"/>
              <a:gd name="connsiteX437" fmla="*/ 10384584 w 12183479"/>
              <a:gd name="connsiteY437" fmla="*/ 1415674 h 2077207"/>
              <a:gd name="connsiteX438" fmla="*/ 10335756 w 12183479"/>
              <a:gd name="connsiteY438" fmla="*/ 1404677 h 2077207"/>
              <a:gd name="connsiteX439" fmla="*/ 10371504 w 12183479"/>
              <a:gd name="connsiteY439" fmla="*/ 1390991 h 2077207"/>
              <a:gd name="connsiteX440" fmla="*/ 2484837 w 12183479"/>
              <a:gd name="connsiteY440" fmla="*/ 1886799 h 2077207"/>
              <a:gd name="connsiteX441" fmla="*/ 2499103 w 12183479"/>
              <a:gd name="connsiteY441" fmla="*/ 1888188 h 2077207"/>
              <a:gd name="connsiteX442" fmla="*/ 2529661 w 12183479"/>
              <a:gd name="connsiteY442" fmla="*/ 1901569 h 2077207"/>
              <a:gd name="connsiteX443" fmla="*/ 2509140 w 12183479"/>
              <a:gd name="connsiteY443" fmla="*/ 1903219 h 2077207"/>
              <a:gd name="connsiteX444" fmla="*/ 2480045 w 12183479"/>
              <a:gd name="connsiteY444" fmla="*/ 1889715 h 2077207"/>
              <a:gd name="connsiteX445" fmla="*/ 2484837 w 12183479"/>
              <a:gd name="connsiteY445" fmla="*/ 1886799 h 2077207"/>
              <a:gd name="connsiteX446" fmla="*/ 6739762 w 12183479"/>
              <a:gd name="connsiteY446" fmla="*/ 1618268 h 2077207"/>
              <a:gd name="connsiteX447" fmla="*/ 6711571 w 12183479"/>
              <a:gd name="connsiteY447" fmla="*/ 1626517 h 2077207"/>
              <a:gd name="connsiteX448" fmla="*/ 6672328 w 12183479"/>
              <a:gd name="connsiteY448" fmla="*/ 1634641 h 2077207"/>
              <a:gd name="connsiteX449" fmla="*/ 6703452 w 12183479"/>
              <a:gd name="connsiteY449" fmla="*/ 1625906 h 2077207"/>
              <a:gd name="connsiteX450" fmla="*/ 6739762 w 12183479"/>
              <a:gd name="connsiteY450" fmla="*/ 1618268 h 2077207"/>
              <a:gd name="connsiteX451" fmla="*/ 11479315 w 12183479"/>
              <a:gd name="connsiteY451" fmla="*/ 1319265 h 2077207"/>
              <a:gd name="connsiteX452" fmla="*/ 11525323 w 12183479"/>
              <a:gd name="connsiteY452" fmla="*/ 1336432 h 2077207"/>
              <a:gd name="connsiteX453" fmla="*/ 11492170 w 12183479"/>
              <a:gd name="connsiteY453" fmla="*/ 1350118 h 2077207"/>
              <a:gd name="connsiteX454" fmla="*/ 11444922 w 12183479"/>
              <a:gd name="connsiteY454" fmla="*/ 1334172 h 2077207"/>
              <a:gd name="connsiteX455" fmla="*/ 11479315 w 12183479"/>
              <a:gd name="connsiteY455" fmla="*/ 1319265 h 2077207"/>
              <a:gd name="connsiteX456" fmla="*/ 2382693 w 12183479"/>
              <a:gd name="connsiteY456" fmla="*/ 1892755 h 2077207"/>
              <a:gd name="connsiteX457" fmla="*/ 2397748 w 12183479"/>
              <a:gd name="connsiteY457" fmla="*/ 1893443 h 2077207"/>
              <a:gd name="connsiteX458" fmla="*/ 2430560 w 12183479"/>
              <a:gd name="connsiteY458" fmla="*/ 1907555 h 2077207"/>
              <a:gd name="connsiteX459" fmla="*/ 2409587 w 12183479"/>
              <a:gd name="connsiteY459" fmla="*/ 1910061 h 2077207"/>
              <a:gd name="connsiteX460" fmla="*/ 2379816 w 12183479"/>
              <a:gd name="connsiteY460" fmla="*/ 1897292 h 2077207"/>
              <a:gd name="connsiteX461" fmla="*/ 2382693 w 12183479"/>
              <a:gd name="connsiteY461" fmla="*/ 1892755 h 2077207"/>
              <a:gd name="connsiteX462" fmla="*/ 6663422 w 12183479"/>
              <a:gd name="connsiteY462" fmla="*/ 1622788 h 2077207"/>
              <a:gd name="connsiteX463" fmla="*/ 6638726 w 12183479"/>
              <a:gd name="connsiteY463" fmla="*/ 1629937 h 2077207"/>
              <a:gd name="connsiteX464" fmla="*/ 6609519 w 12183479"/>
              <a:gd name="connsiteY464" fmla="*/ 1635313 h 2077207"/>
              <a:gd name="connsiteX465" fmla="*/ 6631846 w 12183479"/>
              <a:gd name="connsiteY465" fmla="*/ 1628654 h 2077207"/>
              <a:gd name="connsiteX466" fmla="*/ 6663422 w 12183479"/>
              <a:gd name="connsiteY466" fmla="*/ 1622788 h 2077207"/>
              <a:gd name="connsiteX467" fmla="*/ 5683144 w 12183479"/>
              <a:gd name="connsiteY467" fmla="*/ 1684442 h 2077207"/>
              <a:gd name="connsiteX468" fmla="*/ 5690857 w 12183479"/>
              <a:gd name="connsiteY468" fmla="*/ 1687672 h 2077207"/>
              <a:gd name="connsiteX469" fmla="*/ 5673938 w 12183479"/>
              <a:gd name="connsiteY469" fmla="*/ 1699831 h 2077207"/>
              <a:gd name="connsiteX470" fmla="*/ 5651390 w 12183479"/>
              <a:gd name="connsiteY470" fmla="*/ 1698424 h 2077207"/>
              <a:gd name="connsiteX471" fmla="*/ 5668412 w 12183479"/>
              <a:gd name="connsiteY471" fmla="*/ 1686206 h 2077207"/>
              <a:gd name="connsiteX472" fmla="*/ 5683144 w 12183479"/>
              <a:gd name="connsiteY472" fmla="*/ 1684442 h 2077207"/>
              <a:gd name="connsiteX473" fmla="*/ 6720479 w 12183479"/>
              <a:gd name="connsiteY473" fmla="*/ 1618634 h 2077207"/>
              <a:gd name="connsiteX474" fmla="*/ 6690485 w 12183479"/>
              <a:gd name="connsiteY474" fmla="*/ 1626027 h 2077207"/>
              <a:gd name="connsiteX475" fmla="*/ 6656766 w 12183479"/>
              <a:gd name="connsiteY475" fmla="*/ 1633786 h 2077207"/>
              <a:gd name="connsiteX476" fmla="*/ 6684621 w 12183479"/>
              <a:gd name="connsiteY476" fmla="*/ 1626944 h 2077207"/>
              <a:gd name="connsiteX477" fmla="*/ 6720479 w 12183479"/>
              <a:gd name="connsiteY477" fmla="*/ 1618634 h 2077207"/>
              <a:gd name="connsiteX478" fmla="*/ 1336542 w 12183479"/>
              <a:gd name="connsiteY478" fmla="*/ 1957532 h 2077207"/>
              <a:gd name="connsiteX479" fmla="*/ 1368338 w 12183479"/>
              <a:gd name="connsiteY479" fmla="*/ 1966391 h 2077207"/>
              <a:gd name="connsiteX480" fmla="*/ 1344886 w 12183479"/>
              <a:gd name="connsiteY480" fmla="*/ 1980444 h 2077207"/>
              <a:gd name="connsiteX481" fmla="*/ 1310493 w 12183479"/>
              <a:gd name="connsiteY481" fmla="*/ 1971157 h 2077207"/>
              <a:gd name="connsiteX482" fmla="*/ 1336542 w 12183479"/>
              <a:gd name="connsiteY482" fmla="*/ 1957532 h 2077207"/>
              <a:gd name="connsiteX483" fmla="*/ 6869120 w 12183479"/>
              <a:gd name="connsiteY483" fmla="*/ 1608691 h 2077207"/>
              <a:gd name="connsiteX484" fmla="*/ 6880833 w 12183479"/>
              <a:gd name="connsiteY484" fmla="*/ 1608920 h 2077207"/>
              <a:gd name="connsiteX485" fmla="*/ 6847454 w 12183479"/>
              <a:gd name="connsiteY485" fmla="*/ 1621567 h 2077207"/>
              <a:gd name="connsiteX486" fmla="*/ 6808325 w 12183479"/>
              <a:gd name="connsiteY486" fmla="*/ 1626516 h 2077207"/>
              <a:gd name="connsiteX487" fmla="*/ 6843621 w 12183479"/>
              <a:gd name="connsiteY487" fmla="*/ 1613502 h 2077207"/>
              <a:gd name="connsiteX488" fmla="*/ 6869120 w 12183479"/>
              <a:gd name="connsiteY488" fmla="*/ 1608691 h 2077207"/>
              <a:gd name="connsiteX489" fmla="*/ 11728076 w 12183479"/>
              <a:gd name="connsiteY489" fmla="*/ 1300601 h 2077207"/>
              <a:gd name="connsiteX490" fmla="*/ 11743975 w 12183479"/>
              <a:gd name="connsiteY490" fmla="*/ 1305275 h 2077207"/>
              <a:gd name="connsiteX491" fmla="*/ 11711386 w 12183479"/>
              <a:gd name="connsiteY491" fmla="*/ 1337166 h 2077207"/>
              <a:gd name="connsiteX492" fmla="*/ 11667970 w 12183479"/>
              <a:gd name="connsiteY492" fmla="*/ 1334967 h 2077207"/>
              <a:gd name="connsiteX493" fmla="*/ 11698306 w 12183479"/>
              <a:gd name="connsiteY493" fmla="*/ 1308390 h 2077207"/>
              <a:gd name="connsiteX494" fmla="*/ 11728076 w 12183479"/>
              <a:gd name="connsiteY494" fmla="*/ 1300601 h 2077207"/>
              <a:gd name="connsiteX495" fmla="*/ 7658691 w 12183479"/>
              <a:gd name="connsiteY495" fmla="*/ 1556866 h 2077207"/>
              <a:gd name="connsiteX496" fmla="*/ 7689068 w 12183479"/>
              <a:gd name="connsiteY496" fmla="*/ 1555920 h 2077207"/>
              <a:gd name="connsiteX497" fmla="*/ 7705150 w 12183479"/>
              <a:gd name="connsiteY497" fmla="*/ 1563221 h 2077207"/>
              <a:gd name="connsiteX498" fmla="*/ 7669855 w 12183479"/>
              <a:gd name="connsiteY498" fmla="*/ 1583870 h 2077207"/>
              <a:gd name="connsiteX499" fmla="*/ 7623620 w 12183479"/>
              <a:gd name="connsiteY499" fmla="*/ 1576722 h 2077207"/>
              <a:gd name="connsiteX500" fmla="*/ 7658691 w 12183479"/>
              <a:gd name="connsiteY500" fmla="*/ 1556866 h 2077207"/>
              <a:gd name="connsiteX501" fmla="*/ 12182357 w 12183479"/>
              <a:gd name="connsiteY501" fmla="*/ 1271279 h 2077207"/>
              <a:gd name="connsiteX502" fmla="*/ 12183479 w 12183479"/>
              <a:gd name="connsiteY502" fmla="*/ 1289079 h 2077207"/>
              <a:gd name="connsiteX503" fmla="*/ 12164149 w 12183479"/>
              <a:gd name="connsiteY503" fmla="*/ 1319124 h 2077207"/>
              <a:gd name="connsiteX504" fmla="*/ 12142005 w 12183479"/>
              <a:gd name="connsiteY504" fmla="*/ 1320520 h 2077207"/>
              <a:gd name="connsiteX505" fmla="*/ 12142490 w 12183479"/>
              <a:gd name="connsiteY505" fmla="*/ 1319755 h 2077207"/>
              <a:gd name="connsiteX506" fmla="*/ 12174686 w 12183479"/>
              <a:gd name="connsiteY506" fmla="*/ 1278736 h 2077207"/>
              <a:gd name="connsiteX507" fmla="*/ 10144730 w 12183479"/>
              <a:gd name="connsiteY507" fmla="*/ 1398751 h 2077207"/>
              <a:gd name="connsiteX508" fmla="*/ 10191755 w 12183479"/>
              <a:gd name="connsiteY508" fmla="*/ 1409076 h 2077207"/>
              <a:gd name="connsiteX509" fmla="*/ 10153075 w 12183479"/>
              <a:gd name="connsiteY509" fmla="*/ 1422395 h 2077207"/>
              <a:gd name="connsiteX510" fmla="*/ 10106276 w 12183479"/>
              <a:gd name="connsiteY510" fmla="*/ 1411764 h 2077207"/>
              <a:gd name="connsiteX511" fmla="*/ 10144730 w 12183479"/>
              <a:gd name="connsiteY511" fmla="*/ 1398751 h 2077207"/>
              <a:gd name="connsiteX512" fmla="*/ 10932175 w 12183479"/>
              <a:gd name="connsiteY512" fmla="*/ 1348958 h 2077207"/>
              <a:gd name="connsiteX513" fmla="*/ 10976490 w 12183479"/>
              <a:gd name="connsiteY513" fmla="*/ 1362460 h 2077207"/>
              <a:gd name="connsiteX514" fmla="*/ 10941308 w 12183479"/>
              <a:gd name="connsiteY514" fmla="*/ 1375290 h 2077207"/>
              <a:gd name="connsiteX515" fmla="*/ 10892144 w 12183479"/>
              <a:gd name="connsiteY515" fmla="*/ 1361666 h 2077207"/>
              <a:gd name="connsiteX516" fmla="*/ 10932175 w 12183479"/>
              <a:gd name="connsiteY516" fmla="*/ 1348958 h 2077207"/>
              <a:gd name="connsiteX517" fmla="*/ 5083722 w 12183479"/>
              <a:gd name="connsiteY517" fmla="*/ 1717121 h 2077207"/>
              <a:gd name="connsiteX518" fmla="*/ 5102778 w 12183479"/>
              <a:gd name="connsiteY518" fmla="*/ 1718953 h 2077207"/>
              <a:gd name="connsiteX519" fmla="*/ 5089359 w 12183479"/>
              <a:gd name="connsiteY519" fmla="*/ 1726225 h 2077207"/>
              <a:gd name="connsiteX520" fmla="*/ 5069854 w 12183479"/>
              <a:gd name="connsiteY520" fmla="*/ 1724575 h 2077207"/>
              <a:gd name="connsiteX521" fmla="*/ 5083722 w 12183479"/>
              <a:gd name="connsiteY521" fmla="*/ 1717121 h 2077207"/>
              <a:gd name="connsiteX522" fmla="*/ 417105 w 12183479"/>
              <a:gd name="connsiteY522" fmla="*/ 2010854 h 2077207"/>
              <a:gd name="connsiteX523" fmla="*/ 425407 w 12183479"/>
              <a:gd name="connsiteY523" fmla="*/ 2010869 h 2077207"/>
              <a:gd name="connsiteX524" fmla="*/ 406350 w 12183479"/>
              <a:gd name="connsiteY524" fmla="*/ 2027977 h 2077207"/>
              <a:gd name="connsiteX525" fmla="*/ 380978 w 12183479"/>
              <a:gd name="connsiteY525" fmla="*/ 2036102 h 2077207"/>
              <a:gd name="connsiteX526" fmla="*/ 400262 w 12183479"/>
              <a:gd name="connsiteY526" fmla="*/ 2018812 h 2077207"/>
              <a:gd name="connsiteX527" fmla="*/ 417105 w 12183479"/>
              <a:gd name="connsiteY527" fmla="*/ 2010854 h 2077207"/>
              <a:gd name="connsiteX528" fmla="*/ 7229137 w 12183479"/>
              <a:gd name="connsiteY528" fmla="*/ 1581274 h 2077207"/>
              <a:gd name="connsiteX529" fmla="*/ 7242697 w 12183479"/>
              <a:gd name="connsiteY529" fmla="*/ 1584909 h 2077207"/>
              <a:gd name="connsiteX530" fmla="*/ 7206952 w 12183479"/>
              <a:gd name="connsiteY530" fmla="*/ 1602321 h 2077207"/>
              <a:gd name="connsiteX531" fmla="*/ 7164100 w 12183479"/>
              <a:gd name="connsiteY531" fmla="*/ 1602016 h 2077207"/>
              <a:gd name="connsiteX532" fmla="*/ 7201200 w 12183479"/>
              <a:gd name="connsiteY532" fmla="*/ 1584238 h 2077207"/>
              <a:gd name="connsiteX533" fmla="*/ 7229137 w 12183479"/>
              <a:gd name="connsiteY533" fmla="*/ 1581274 h 2077207"/>
              <a:gd name="connsiteX534" fmla="*/ 6390824 w 12183479"/>
              <a:gd name="connsiteY534" fmla="*/ 1632511 h 2077207"/>
              <a:gd name="connsiteX535" fmla="*/ 6399098 w 12183479"/>
              <a:gd name="connsiteY535" fmla="*/ 1634031 h 2077207"/>
              <a:gd name="connsiteX536" fmla="*/ 6379026 w 12183479"/>
              <a:gd name="connsiteY536" fmla="*/ 1643257 h 2077207"/>
              <a:gd name="connsiteX537" fmla="*/ 6353090 w 12183479"/>
              <a:gd name="connsiteY537" fmla="*/ 1644784 h 2077207"/>
              <a:gd name="connsiteX538" fmla="*/ 6373500 w 12183479"/>
              <a:gd name="connsiteY538" fmla="*/ 1635254 h 2077207"/>
              <a:gd name="connsiteX539" fmla="*/ 6390824 w 12183479"/>
              <a:gd name="connsiteY539" fmla="*/ 1632511 h 2077207"/>
              <a:gd name="connsiteX540" fmla="*/ 6987371 w 12183479"/>
              <a:gd name="connsiteY540" fmla="*/ 1594563 h 2077207"/>
              <a:gd name="connsiteX541" fmla="*/ 7001269 w 12183479"/>
              <a:gd name="connsiteY541" fmla="*/ 1595357 h 2077207"/>
              <a:gd name="connsiteX542" fmla="*/ 6968566 w 12183479"/>
              <a:gd name="connsiteY542" fmla="*/ 1608981 h 2077207"/>
              <a:gd name="connsiteX543" fmla="*/ 6925829 w 12183479"/>
              <a:gd name="connsiteY543" fmla="*/ 1613015 h 2077207"/>
              <a:gd name="connsiteX544" fmla="*/ 6958417 w 12183479"/>
              <a:gd name="connsiteY544" fmla="*/ 1599817 h 2077207"/>
              <a:gd name="connsiteX545" fmla="*/ 6987371 w 12183479"/>
              <a:gd name="connsiteY545" fmla="*/ 1594563 h 2077207"/>
              <a:gd name="connsiteX546" fmla="*/ 9914236 w 12183479"/>
              <a:gd name="connsiteY546" fmla="*/ 1408771 h 2077207"/>
              <a:gd name="connsiteX547" fmla="*/ 9962387 w 12183479"/>
              <a:gd name="connsiteY547" fmla="*/ 1417813 h 2077207"/>
              <a:gd name="connsiteX548" fmla="*/ 9924949 w 12183479"/>
              <a:gd name="connsiteY548" fmla="*/ 1431436 h 2077207"/>
              <a:gd name="connsiteX549" fmla="*/ 9877136 w 12183479"/>
              <a:gd name="connsiteY549" fmla="*/ 1421968 h 2077207"/>
              <a:gd name="connsiteX550" fmla="*/ 9914236 w 12183479"/>
              <a:gd name="connsiteY550" fmla="*/ 1408771 h 2077207"/>
              <a:gd name="connsiteX551" fmla="*/ 6269023 w 12183479"/>
              <a:gd name="connsiteY551" fmla="*/ 1638354 h 2077207"/>
              <a:gd name="connsiteX552" fmla="*/ 6277875 w 12183479"/>
              <a:gd name="connsiteY552" fmla="*/ 1639713 h 2077207"/>
              <a:gd name="connsiteX553" fmla="*/ 6259155 w 12183479"/>
              <a:gd name="connsiteY553" fmla="*/ 1649977 h 2077207"/>
              <a:gd name="connsiteX554" fmla="*/ 6234007 w 12183479"/>
              <a:gd name="connsiteY554" fmla="*/ 1651382 h 2077207"/>
              <a:gd name="connsiteX555" fmla="*/ 6252390 w 12183479"/>
              <a:gd name="connsiteY555" fmla="*/ 1641118 h 2077207"/>
              <a:gd name="connsiteX556" fmla="*/ 6269023 w 12183479"/>
              <a:gd name="connsiteY556" fmla="*/ 1638354 h 2077207"/>
              <a:gd name="connsiteX557" fmla="*/ 6512568 w 12183479"/>
              <a:gd name="connsiteY557" fmla="*/ 1622689 h 2077207"/>
              <a:gd name="connsiteX558" fmla="*/ 6520997 w 12183479"/>
              <a:gd name="connsiteY558" fmla="*/ 1623338 h 2077207"/>
              <a:gd name="connsiteX559" fmla="*/ 6496978 w 12183479"/>
              <a:gd name="connsiteY559" fmla="*/ 1632502 h 2077207"/>
              <a:gd name="connsiteX560" fmla="*/ 6472394 w 12183479"/>
              <a:gd name="connsiteY560" fmla="*/ 1634518 h 2077207"/>
              <a:gd name="connsiteX561" fmla="*/ 6494157 w 12183479"/>
              <a:gd name="connsiteY561" fmla="*/ 1626026 h 2077207"/>
              <a:gd name="connsiteX562" fmla="*/ 6512568 w 12183479"/>
              <a:gd name="connsiteY562" fmla="*/ 1622689 h 2077207"/>
              <a:gd name="connsiteX563" fmla="*/ 1876903 w 12183479"/>
              <a:gd name="connsiteY563" fmla="*/ 1914887 h 2077207"/>
              <a:gd name="connsiteX564" fmla="*/ 1908928 w 12183479"/>
              <a:gd name="connsiteY564" fmla="*/ 1927412 h 2077207"/>
              <a:gd name="connsiteX565" fmla="*/ 1885585 w 12183479"/>
              <a:gd name="connsiteY565" fmla="*/ 1936149 h 2077207"/>
              <a:gd name="connsiteX566" fmla="*/ 1853331 w 12183479"/>
              <a:gd name="connsiteY566" fmla="*/ 1923807 h 2077207"/>
              <a:gd name="connsiteX567" fmla="*/ 1876903 w 12183479"/>
              <a:gd name="connsiteY567" fmla="*/ 1914887 h 2077207"/>
              <a:gd name="connsiteX568" fmla="*/ 7107394 w 12183479"/>
              <a:gd name="connsiteY568" fmla="*/ 1585039 h 2077207"/>
              <a:gd name="connsiteX569" fmla="*/ 7121024 w 12183479"/>
              <a:gd name="connsiteY569" fmla="*/ 1587231 h 2077207"/>
              <a:gd name="connsiteX570" fmla="*/ 7086630 w 12183479"/>
              <a:gd name="connsiteY570" fmla="*/ 1603054 h 2077207"/>
              <a:gd name="connsiteX571" fmla="*/ 7044118 w 12183479"/>
              <a:gd name="connsiteY571" fmla="*/ 1604704 h 2077207"/>
              <a:gd name="connsiteX572" fmla="*/ 7079301 w 12183479"/>
              <a:gd name="connsiteY572" fmla="*/ 1589309 h 2077207"/>
              <a:gd name="connsiteX573" fmla="*/ 7107394 w 12183479"/>
              <a:gd name="connsiteY573" fmla="*/ 1585039 h 2077207"/>
              <a:gd name="connsiteX574" fmla="*/ 3296995 w 12183479"/>
              <a:gd name="connsiteY574" fmla="*/ 1824787 h 2077207"/>
              <a:gd name="connsiteX575" fmla="*/ 3312134 w 12183479"/>
              <a:gd name="connsiteY575" fmla="*/ 1825321 h 2077207"/>
              <a:gd name="connsiteX576" fmla="*/ 3325329 w 12183479"/>
              <a:gd name="connsiteY576" fmla="*/ 1838335 h 2077207"/>
              <a:gd name="connsiteX577" fmla="*/ 3309878 w 12183479"/>
              <a:gd name="connsiteY577" fmla="*/ 1843834 h 2077207"/>
              <a:gd name="connsiteX578" fmla="*/ 3291837 w 12183479"/>
              <a:gd name="connsiteY578" fmla="*/ 1830210 h 2077207"/>
              <a:gd name="connsiteX579" fmla="*/ 3296995 w 12183479"/>
              <a:gd name="connsiteY579" fmla="*/ 1824787 h 2077207"/>
              <a:gd name="connsiteX580" fmla="*/ 9684645 w 12183479"/>
              <a:gd name="connsiteY580" fmla="*/ 1420318 h 2077207"/>
              <a:gd name="connsiteX581" fmla="*/ 9733020 w 12183479"/>
              <a:gd name="connsiteY581" fmla="*/ 1428627 h 2077207"/>
              <a:gd name="connsiteX582" fmla="*/ 9696032 w 12183479"/>
              <a:gd name="connsiteY582" fmla="*/ 1442313 h 2077207"/>
              <a:gd name="connsiteX583" fmla="*/ 9647995 w 12183479"/>
              <a:gd name="connsiteY583" fmla="*/ 1433514 h 2077207"/>
              <a:gd name="connsiteX584" fmla="*/ 9684645 w 12183479"/>
              <a:gd name="connsiteY584" fmla="*/ 1420318 h 2077207"/>
              <a:gd name="connsiteX585" fmla="*/ 5561460 w 12183479"/>
              <a:gd name="connsiteY585" fmla="*/ 1679058 h 2077207"/>
              <a:gd name="connsiteX586" fmla="*/ 5567136 w 12183479"/>
              <a:gd name="connsiteY586" fmla="*/ 1681807 h 2077207"/>
              <a:gd name="connsiteX587" fmla="*/ 5547747 w 12183479"/>
              <a:gd name="connsiteY587" fmla="*/ 1691339 h 2077207"/>
              <a:gd name="connsiteX588" fmla="*/ 5530837 w 12183479"/>
              <a:gd name="connsiteY588" fmla="*/ 1689689 h 2077207"/>
              <a:gd name="connsiteX589" fmla="*/ 5548422 w 12183479"/>
              <a:gd name="connsiteY589" fmla="*/ 1680158 h 2077207"/>
              <a:gd name="connsiteX590" fmla="*/ 5561460 w 12183479"/>
              <a:gd name="connsiteY590" fmla="*/ 1679058 h 2077207"/>
              <a:gd name="connsiteX591" fmla="*/ 9456294 w 12183479"/>
              <a:gd name="connsiteY591" fmla="*/ 1432965 h 2077207"/>
              <a:gd name="connsiteX592" fmla="*/ 9504107 w 12183479"/>
              <a:gd name="connsiteY592" fmla="*/ 1440968 h 2077207"/>
              <a:gd name="connsiteX593" fmla="*/ 9466556 w 12183479"/>
              <a:gd name="connsiteY593" fmla="*/ 1454654 h 2077207"/>
              <a:gd name="connsiteX594" fmla="*/ 9419083 w 12183479"/>
              <a:gd name="connsiteY594" fmla="*/ 1446039 h 2077207"/>
              <a:gd name="connsiteX595" fmla="*/ 9456294 w 12183479"/>
              <a:gd name="connsiteY595" fmla="*/ 1432965 h 2077207"/>
              <a:gd name="connsiteX596" fmla="*/ 285885 w 12183479"/>
              <a:gd name="connsiteY596" fmla="*/ 2010502 h 2077207"/>
              <a:gd name="connsiteX597" fmla="*/ 270211 w 12183479"/>
              <a:gd name="connsiteY597" fmla="*/ 2026876 h 2077207"/>
              <a:gd name="connsiteX598" fmla="*/ 246531 w 12183479"/>
              <a:gd name="connsiteY598" fmla="*/ 2037629 h 2077207"/>
              <a:gd name="connsiteX599" fmla="*/ 261641 w 12183479"/>
              <a:gd name="connsiteY599" fmla="*/ 2021744 h 2077207"/>
              <a:gd name="connsiteX600" fmla="*/ 285885 w 12183479"/>
              <a:gd name="connsiteY600" fmla="*/ 2010502 h 2077207"/>
              <a:gd name="connsiteX601" fmla="*/ 6782387 w 12183479"/>
              <a:gd name="connsiteY601" fmla="*/ 1600610 h 2077207"/>
              <a:gd name="connsiteX602" fmla="*/ 6758594 w 12183479"/>
              <a:gd name="connsiteY602" fmla="*/ 1606781 h 2077207"/>
              <a:gd name="connsiteX603" fmla="*/ 6727696 w 12183479"/>
              <a:gd name="connsiteY603" fmla="*/ 1612953 h 2077207"/>
              <a:gd name="connsiteX604" fmla="*/ 6751828 w 12183479"/>
              <a:gd name="connsiteY604" fmla="*/ 1606477 h 2077207"/>
              <a:gd name="connsiteX605" fmla="*/ 6782387 w 12183479"/>
              <a:gd name="connsiteY605" fmla="*/ 1600610 h 2077207"/>
              <a:gd name="connsiteX606" fmla="*/ 9228170 w 12183479"/>
              <a:gd name="connsiteY606" fmla="*/ 1446101 h 2077207"/>
              <a:gd name="connsiteX607" fmla="*/ 9275531 w 12183479"/>
              <a:gd name="connsiteY607" fmla="*/ 1454042 h 2077207"/>
              <a:gd name="connsiteX608" fmla="*/ 9237867 w 12183479"/>
              <a:gd name="connsiteY608" fmla="*/ 1467790 h 2077207"/>
              <a:gd name="connsiteX609" fmla="*/ 9190732 w 12183479"/>
              <a:gd name="connsiteY609" fmla="*/ 1459175 h 2077207"/>
              <a:gd name="connsiteX610" fmla="*/ 9228170 w 12183479"/>
              <a:gd name="connsiteY610" fmla="*/ 1446101 h 2077207"/>
              <a:gd name="connsiteX611" fmla="*/ 6633679 w 12183479"/>
              <a:gd name="connsiteY611" fmla="*/ 1609302 h 2077207"/>
              <a:gd name="connsiteX612" fmla="*/ 6641994 w 12183479"/>
              <a:gd name="connsiteY612" fmla="*/ 1609409 h 2077207"/>
              <a:gd name="connsiteX613" fmla="*/ 6615494 w 12183479"/>
              <a:gd name="connsiteY613" fmla="*/ 1618390 h 2077207"/>
              <a:gd name="connsiteX614" fmla="*/ 6592040 w 12183479"/>
              <a:gd name="connsiteY614" fmla="*/ 1620773 h 2077207"/>
              <a:gd name="connsiteX615" fmla="*/ 6616059 w 12183479"/>
              <a:gd name="connsiteY615" fmla="*/ 1612402 h 2077207"/>
              <a:gd name="connsiteX616" fmla="*/ 6633679 w 12183479"/>
              <a:gd name="connsiteY616" fmla="*/ 1609302 h 2077207"/>
              <a:gd name="connsiteX617" fmla="*/ 6860198 w 12183479"/>
              <a:gd name="connsiteY617" fmla="*/ 1594806 h 2077207"/>
              <a:gd name="connsiteX618" fmla="*/ 6826707 w 12183479"/>
              <a:gd name="connsiteY618" fmla="*/ 1604825 h 2077207"/>
              <a:gd name="connsiteX619" fmla="*/ 6790734 w 12183479"/>
              <a:gd name="connsiteY619" fmla="*/ 1611363 h 2077207"/>
              <a:gd name="connsiteX620" fmla="*/ 6821405 w 12183479"/>
              <a:gd name="connsiteY620" fmla="*/ 1602077 h 2077207"/>
              <a:gd name="connsiteX621" fmla="*/ 6860198 w 12183479"/>
              <a:gd name="connsiteY621" fmla="*/ 1594806 h 2077207"/>
              <a:gd name="connsiteX622" fmla="*/ 6146319 w 12183479"/>
              <a:gd name="connsiteY622" fmla="*/ 1639552 h 2077207"/>
              <a:gd name="connsiteX623" fmla="*/ 6155244 w 12183479"/>
              <a:gd name="connsiteY623" fmla="*/ 1641667 h 2077207"/>
              <a:gd name="connsiteX624" fmla="*/ 6136336 w 12183479"/>
              <a:gd name="connsiteY624" fmla="*/ 1652848 h 2077207"/>
              <a:gd name="connsiteX625" fmla="*/ 6113475 w 12183479"/>
              <a:gd name="connsiteY625" fmla="*/ 1653642 h 2077207"/>
              <a:gd name="connsiteX626" fmla="*/ 6130129 w 12183479"/>
              <a:gd name="connsiteY626" fmla="*/ 1642157 h 2077207"/>
              <a:gd name="connsiteX627" fmla="*/ 6146319 w 12183479"/>
              <a:gd name="connsiteY627" fmla="*/ 1639552 h 2077207"/>
              <a:gd name="connsiteX628" fmla="*/ 9000833 w 12183479"/>
              <a:gd name="connsiteY628" fmla="*/ 1459358 h 2077207"/>
              <a:gd name="connsiteX629" fmla="*/ 9047743 w 12183479"/>
              <a:gd name="connsiteY629" fmla="*/ 1467485 h 2077207"/>
              <a:gd name="connsiteX630" fmla="*/ 9009628 w 12183479"/>
              <a:gd name="connsiteY630" fmla="*/ 1481353 h 2077207"/>
              <a:gd name="connsiteX631" fmla="*/ 8963055 w 12183479"/>
              <a:gd name="connsiteY631" fmla="*/ 1472433 h 2077207"/>
              <a:gd name="connsiteX632" fmla="*/ 9000833 w 12183479"/>
              <a:gd name="connsiteY632" fmla="*/ 1459358 h 2077207"/>
              <a:gd name="connsiteX633" fmla="*/ 10703937 w 12183479"/>
              <a:gd name="connsiteY633" fmla="*/ 1351340 h 2077207"/>
              <a:gd name="connsiteX634" fmla="*/ 10748817 w 12183479"/>
              <a:gd name="connsiteY634" fmla="*/ 1362949 h 2077207"/>
              <a:gd name="connsiteX635" fmla="*/ 10714199 w 12183479"/>
              <a:gd name="connsiteY635" fmla="*/ 1375840 h 2077207"/>
              <a:gd name="connsiteX636" fmla="*/ 10664355 w 12183479"/>
              <a:gd name="connsiteY636" fmla="*/ 1364109 h 2077207"/>
              <a:gd name="connsiteX637" fmla="*/ 10703937 w 12183479"/>
              <a:gd name="connsiteY637" fmla="*/ 1351340 h 2077207"/>
              <a:gd name="connsiteX638" fmla="*/ 6820388 w 12183479"/>
              <a:gd name="connsiteY638" fmla="*/ 1595418 h 2077207"/>
              <a:gd name="connsiteX639" fmla="*/ 6790282 w 12183479"/>
              <a:gd name="connsiteY639" fmla="*/ 1602261 h 2077207"/>
              <a:gd name="connsiteX640" fmla="*/ 6781747 w 12183479"/>
              <a:gd name="connsiteY640" fmla="*/ 1604204 h 2077207"/>
              <a:gd name="connsiteX641" fmla="*/ 6803139 w 12183479"/>
              <a:gd name="connsiteY641" fmla="*/ 1599512 h 2077207"/>
              <a:gd name="connsiteX642" fmla="*/ 6773594 w 12183479"/>
              <a:gd name="connsiteY642" fmla="*/ 1606171 h 2077207"/>
              <a:gd name="connsiteX643" fmla="*/ 6744385 w 12183479"/>
              <a:gd name="connsiteY643" fmla="*/ 1612708 h 2077207"/>
              <a:gd name="connsiteX644" fmla="*/ 6771112 w 12183479"/>
              <a:gd name="connsiteY644" fmla="*/ 1606539 h 2077207"/>
              <a:gd name="connsiteX645" fmla="*/ 6777090 w 12183479"/>
              <a:gd name="connsiteY645" fmla="*/ 1605227 h 2077207"/>
              <a:gd name="connsiteX646" fmla="*/ 6791860 w 12183479"/>
              <a:gd name="connsiteY646" fmla="*/ 1601833 h 2077207"/>
              <a:gd name="connsiteX647" fmla="*/ 6820388 w 12183479"/>
              <a:gd name="connsiteY647" fmla="*/ 1595418 h 2077207"/>
              <a:gd name="connsiteX648" fmla="*/ 8773835 w 12183479"/>
              <a:gd name="connsiteY648" fmla="*/ 1472250 h 2077207"/>
              <a:gd name="connsiteX649" fmla="*/ 8820519 w 12183479"/>
              <a:gd name="connsiteY649" fmla="*/ 1480741 h 2077207"/>
              <a:gd name="connsiteX650" fmla="*/ 8782630 w 12183479"/>
              <a:gd name="connsiteY650" fmla="*/ 1494916 h 2077207"/>
              <a:gd name="connsiteX651" fmla="*/ 8736284 w 12183479"/>
              <a:gd name="connsiteY651" fmla="*/ 1485568 h 2077207"/>
              <a:gd name="connsiteX652" fmla="*/ 8773835 w 12183479"/>
              <a:gd name="connsiteY652" fmla="*/ 1472250 h 2077207"/>
              <a:gd name="connsiteX653" fmla="*/ 3850031 w 12183479"/>
              <a:gd name="connsiteY653" fmla="*/ 1781944 h 2077207"/>
              <a:gd name="connsiteX654" fmla="*/ 3868412 w 12183479"/>
              <a:gd name="connsiteY654" fmla="*/ 1795752 h 2077207"/>
              <a:gd name="connsiteX655" fmla="*/ 3852962 w 12183479"/>
              <a:gd name="connsiteY655" fmla="*/ 1805709 h 2077207"/>
              <a:gd name="connsiteX656" fmla="*/ 3837175 w 12183479"/>
              <a:gd name="connsiteY656" fmla="*/ 1793430 h 2077207"/>
              <a:gd name="connsiteX657" fmla="*/ 3850031 w 12183479"/>
              <a:gd name="connsiteY657" fmla="*/ 1781944 h 2077207"/>
              <a:gd name="connsiteX658" fmla="*/ 144211 w 12183479"/>
              <a:gd name="connsiteY658" fmla="*/ 2015574 h 2077207"/>
              <a:gd name="connsiteX659" fmla="*/ 135191 w 12183479"/>
              <a:gd name="connsiteY659" fmla="*/ 2027548 h 2077207"/>
              <a:gd name="connsiteX660" fmla="*/ 112189 w 12183479"/>
              <a:gd name="connsiteY660" fmla="*/ 2039584 h 2077207"/>
              <a:gd name="connsiteX661" fmla="*/ 122787 w 12183479"/>
              <a:gd name="connsiteY661" fmla="*/ 2025837 h 2077207"/>
              <a:gd name="connsiteX662" fmla="*/ 144211 w 12183479"/>
              <a:gd name="connsiteY662" fmla="*/ 2015574 h 2077207"/>
              <a:gd name="connsiteX663" fmla="*/ 5445570 w 12183479"/>
              <a:gd name="connsiteY663" fmla="*/ 1680768 h 2077207"/>
              <a:gd name="connsiteX664" fmla="*/ 5432152 w 12183479"/>
              <a:gd name="connsiteY664" fmla="*/ 1688894 h 2077207"/>
              <a:gd name="connsiteX665" fmla="*/ 5411630 w 12183479"/>
              <a:gd name="connsiteY665" fmla="*/ 1689199 h 2077207"/>
              <a:gd name="connsiteX666" fmla="*/ 5427411 w 12183479"/>
              <a:gd name="connsiteY666" fmla="*/ 1682296 h 2077207"/>
              <a:gd name="connsiteX667" fmla="*/ 5445570 w 12183479"/>
              <a:gd name="connsiteY667" fmla="*/ 1680768 h 2077207"/>
              <a:gd name="connsiteX668" fmla="*/ 7881632 w 12183479"/>
              <a:gd name="connsiteY668" fmla="*/ 1526503 h 2077207"/>
              <a:gd name="connsiteX669" fmla="*/ 7925835 w 12183479"/>
              <a:gd name="connsiteY669" fmla="*/ 1535546 h 2077207"/>
              <a:gd name="connsiteX670" fmla="*/ 7887381 w 12183479"/>
              <a:gd name="connsiteY670" fmla="*/ 1553691 h 2077207"/>
              <a:gd name="connsiteX671" fmla="*/ 7843402 w 12183479"/>
              <a:gd name="connsiteY671" fmla="*/ 1543977 h 2077207"/>
              <a:gd name="connsiteX672" fmla="*/ 7881632 w 12183479"/>
              <a:gd name="connsiteY672" fmla="*/ 1526503 h 2077207"/>
              <a:gd name="connsiteX673" fmla="*/ 8546725 w 12183479"/>
              <a:gd name="connsiteY673" fmla="*/ 1484468 h 2077207"/>
              <a:gd name="connsiteX674" fmla="*/ 8594426 w 12183479"/>
              <a:gd name="connsiteY674" fmla="*/ 1493083 h 2077207"/>
              <a:gd name="connsiteX675" fmla="*/ 8558340 w 12183479"/>
              <a:gd name="connsiteY675" fmla="*/ 1507990 h 2077207"/>
              <a:gd name="connsiteX676" fmla="*/ 8510978 w 12183479"/>
              <a:gd name="connsiteY676" fmla="*/ 1498398 h 2077207"/>
              <a:gd name="connsiteX677" fmla="*/ 8546725 w 12183479"/>
              <a:gd name="connsiteY677" fmla="*/ 1484468 h 2077207"/>
              <a:gd name="connsiteX678" fmla="*/ 6840124 w 12183479"/>
              <a:gd name="connsiteY678" fmla="*/ 1591997 h 2077207"/>
              <a:gd name="connsiteX679" fmla="*/ 6810803 w 12183479"/>
              <a:gd name="connsiteY679" fmla="*/ 1599388 h 2077207"/>
              <a:gd name="connsiteX680" fmla="*/ 6773593 w 12183479"/>
              <a:gd name="connsiteY680" fmla="*/ 1607453 h 2077207"/>
              <a:gd name="connsiteX681" fmla="*/ 6802685 w 12183479"/>
              <a:gd name="connsiteY681" fmla="*/ 1600182 h 2077207"/>
              <a:gd name="connsiteX682" fmla="*/ 6840124 w 12183479"/>
              <a:gd name="connsiteY682" fmla="*/ 1591997 h 2077207"/>
              <a:gd name="connsiteX683" fmla="*/ 996870 w 12183479"/>
              <a:gd name="connsiteY683" fmla="*/ 1960343 h 2077207"/>
              <a:gd name="connsiteX684" fmla="*/ 1025399 w 12183479"/>
              <a:gd name="connsiteY684" fmla="*/ 1967063 h 2077207"/>
              <a:gd name="connsiteX685" fmla="*/ 999351 w 12183479"/>
              <a:gd name="connsiteY685" fmla="*/ 1983558 h 2077207"/>
              <a:gd name="connsiteX686" fmla="*/ 970593 w 12183479"/>
              <a:gd name="connsiteY686" fmla="*/ 1977267 h 2077207"/>
              <a:gd name="connsiteX687" fmla="*/ 996870 w 12183479"/>
              <a:gd name="connsiteY687" fmla="*/ 1960343 h 2077207"/>
              <a:gd name="connsiteX688" fmla="*/ 11253444 w 12183479"/>
              <a:gd name="connsiteY688" fmla="*/ 1313462 h 2077207"/>
              <a:gd name="connsiteX689" fmla="*/ 11299904 w 12183479"/>
              <a:gd name="connsiteY689" fmla="*/ 1328307 h 2077207"/>
              <a:gd name="connsiteX690" fmla="*/ 11262466 w 12183479"/>
              <a:gd name="connsiteY690" fmla="*/ 1341810 h 2077207"/>
              <a:gd name="connsiteX691" fmla="*/ 11218600 w 12183479"/>
              <a:gd name="connsiteY691" fmla="*/ 1326597 h 2077207"/>
              <a:gd name="connsiteX692" fmla="*/ 11253444 w 12183479"/>
              <a:gd name="connsiteY692" fmla="*/ 1313462 h 2077207"/>
              <a:gd name="connsiteX693" fmla="*/ 7538483 w 12183479"/>
              <a:gd name="connsiteY693" fmla="*/ 1545258 h 2077207"/>
              <a:gd name="connsiteX694" fmla="*/ 7582802 w 12183479"/>
              <a:gd name="connsiteY694" fmla="*/ 1549351 h 2077207"/>
              <a:gd name="connsiteX695" fmla="*/ 7546491 w 12183479"/>
              <a:gd name="connsiteY695" fmla="*/ 1566764 h 2077207"/>
              <a:gd name="connsiteX696" fmla="*/ 7501610 w 12183479"/>
              <a:gd name="connsiteY696" fmla="*/ 1562059 h 2077207"/>
              <a:gd name="connsiteX697" fmla="*/ 7538483 w 12183479"/>
              <a:gd name="connsiteY697" fmla="*/ 1545258 h 2077207"/>
              <a:gd name="connsiteX698" fmla="*/ 8322208 w 12183479"/>
              <a:gd name="connsiteY698" fmla="*/ 1495343 h 2077207"/>
              <a:gd name="connsiteX699" fmla="*/ 8369681 w 12183479"/>
              <a:gd name="connsiteY699" fmla="*/ 1504873 h 2077207"/>
              <a:gd name="connsiteX700" fmla="*/ 8334048 w 12183479"/>
              <a:gd name="connsiteY700" fmla="*/ 1520270 h 2077207"/>
              <a:gd name="connsiteX701" fmla="*/ 8286799 w 12183479"/>
              <a:gd name="connsiteY701" fmla="*/ 1509761 h 2077207"/>
              <a:gd name="connsiteX702" fmla="*/ 8322208 w 12183479"/>
              <a:gd name="connsiteY702" fmla="*/ 1495343 h 2077207"/>
              <a:gd name="connsiteX703" fmla="*/ 6761528 w 12183479"/>
              <a:gd name="connsiteY703" fmla="*/ 1592913 h 2077207"/>
              <a:gd name="connsiteX704" fmla="*/ 6740665 w 12183479"/>
              <a:gd name="connsiteY704" fmla="*/ 1599695 h 2077207"/>
              <a:gd name="connsiteX705" fmla="*/ 6710669 w 12183479"/>
              <a:gd name="connsiteY705" fmla="*/ 1604765 h 2077207"/>
              <a:gd name="connsiteX706" fmla="*/ 6733785 w 12183479"/>
              <a:gd name="connsiteY706" fmla="*/ 1597007 h 2077207"/>
              <a:gd name="connsiteX707" fmla="*/ 6761528 w 12183479"/>
              <a:gd name="connsiteY707" fmla="*/ 1592913 h 2077207"/>
              <a:gd name="connsiteX708" fmla="*/ 5301464 w 12183479"/>
              <a:gd name="connsiteY708" fmla="*/ 1683580 h 2077207"/>
              <a:gd name="connsiteX709" fmla="*/ 5324133 w 12183479"/>
              <a:gd name="connsiteY709" fmla="*/ 1682908 h 2077207"/>
              <a:gd name="connsiteX710" fmla="*/ 5310269 w 12183479"/>
              <a:gd name="connsiteY710" fmla="*/ 1689078 h 2077207"/>
              <a:gd name="connsiteX711" fmla="*/ 5291767 w 12183479"/>
              <a:gd name="connsiteY711" fmla="*/ 1689017 h 2077207"/>
              <a:gd name="connsiteX712" fmla="*/ 5301464 w 12183479"/>
              <a:gd name="connsiteY712" fmla="*/ 1683580 h 2077207"/>
              <a:gd name="connsiteX713" fmla="*/ 10475135 w 12183479"/>
              <a:gd name="connsiteY713" fmla="*/ 1357083 h 2077207"/>
              <a:gd name="connsiteX714" fmla="*/ 10520468 w 12183479"/>
              <a:gd name="connsiteY714" fmla="*/ 1367042 h 2077207"/>
              <a:gd name="connsiteX715" fmla="*/ 10486526 w 12183479"/>
              <a:gd name="connsiteY715" fmla="*/ 1379873 h 2077207"/>
              <a:gd name="connsiteX716" fmla="*/ 10436118 w 12183479"/>
              <a:gd name="connsiteY716" fmla="*/ 1369792 h 2077207"/>
              <a:gd name="connsiteX717" fmla="*/ 10475135 w 12183479"/>
              <a:gd name="connsiteY717" fmla="*/ 1357083 h 2077207"/>
              <a:gd name="connsiteX718" fmla="*/ 8100396 w 12183479"/>
              <a:gd name="connsiteY718" fmla="*/ 1506219 h 2077207"/>
              <a:gd name="connsiteX719" fmla="*/ 8146856 w 12183479"/>
              <a:gd name="connsiteY719" fmla="*/ 1515933 h 2077207"/>
              <a:gd name="connsiteX720" fmla="*/ 8110770 w 12183479"/>
              <a:gd name="connsiteY720" fmla="*/ 1532551 h 2077207"/>
              <a:gd name="connsiteX721" fmla="*/ 8064537 w 12183479"/>
              <a:gd name="connsiteY721" fmla="*/ 1522103 h 2077207"/>
              <a:gd name="connsiteX722" fmla="*/ 8100396 w 12183479"/>
              <a:gd name="connsiteY722" fmla="*/ 1506219 h 2077207"/>
              <a:gd name="connsiteX723" fmla="*/ 4071508 w 12183479"/>
              <a:gd name="connsiteY723" fmla="*/ 1759521 h 2077207"/>
              <a:gd name="connsiteX724" fmla="*/ 4089779 w 12183479"/>
              <a:gd name="connsiteY724" fmla="*/ 1772962 h 2077207"/>
              <a:gd name="connsiteX725" fmla="*/ 4074326 w 12183479"/>
              <a:gd name="connsiteY725" fmla="*/ 1782371 h 2077207"/>
              <a:gd name="connsiteX726" fmla="*/ 4058537 w 12183479"/>
              <a:gd name="connsiteY726" fmla="*/ 1770396 h 2077207"/>
              <a:gd name="connsiteX727" fmla="*/ 4071508 w 12183479"/>
              <a:gd name="connsiteY727" fmla="*/ 1759521 h 2077207"/>
              <a:gd name="connsiteX728" fmla="*/ 3627312 w 12183479"/>
              <a:gd name="connsiteY728" fmla="*/ 1787257 h 2077207"/>
              <a:gd name="connsiteX729" fmla="*/ 3645808 w 12183479"/>
              <a:gd name="connsiteY729" fmla="*/ 1799965 h 2077207"/>
              <a:gd name="connsiteX730" fmla="*/ 3627197 w 12183479"/>
              <a:gd name="connsiteY730" fmla="*/ 1810596 h 2077207"/>
              <a:gd name="connsiteX731" fmla="*/ 3615244 w 12183479"/>
              <a:gd name="connsiteY731" fmla="*/ 1796607 h 2077207"/>
              <a:gd name="connsiteX732" fmla="*/ 3627312 w 12183479"/>
              <a:gd name="connsiteY732" fmla="*/ 1787257 h 2077207"/>
              <a:gd name="connsiteX733" fmla="*/ 6024913 w 12183479"/>
              <a:gd name="connsiteY733" fmla="*/ 1635475 h 2077207"/>
              <a:gd name="connsiteX734" fmla="*/ 6033079 w 12183479"/>
              <a:gd name="connsiteY734" fmla="*/ 1637942 h 2077207"/>
              <a:gd name="connsiteX735" fmla="*/ 6014920 w 12183479"/>
              <a:gd name="connsiteY735" fmla="*/ 1650588 h 2077207"/>
              <a:gd name="connsiteX736" fmla="*/ 5993037 w 12183479"/>
              <a:gd name="connsiteY736" fmla="*/ 1649793 h 2077207"/>
              <a:gd name="connsiteX737" fmla="*/ 6010741 w 12183479"/>
              <a:gd name="connsiteY737" fmla="*/ 1637086 h 2077207"/>
              <a:gd name="connsiteX738" fmla="*/ 6024913 w 12183479"/>
              <a:gd name="connsiteY738" fmla="*/ 1635475 h 2077207"/>
              <a:gd name="connsiteX739" fmla="*/ 6979165 w 12183479"/>
              <a:gd name="connsiteY739" fmla="*/ 1574706 h 2077207"/>
              <a:gd name="connsiteX740" fmla="*/ 6948493 w 12183479"/>
              <a:gd name="connsiteY740" fmla="*/ 1584970 h 2077207"/>
              <a:gd name="connsiteX741" fmla="*/ 6907558 w 12183479"/>
              <a:gd name="connsiteY741" fmla="*/ 1591446 h 2077207"/>
              <a:gd name="connsiteX742" fmla="*/ 6938683 w 12183479"/>
              <a:gd name="connsiteY742" fmla="*/ 1581365 h 2077207"/>
              <a:gd name="connsiteX743" fmla="*/ 6979165 w 12183479"/>
              <a:gd name="connsiteY743" fmla="*/ 1574706 h 2077207"/>
              <a:gd name="connsiteX744" fmla="*/ 11847271 w 12183479"/>
              <a:gd name="connsiteY744" fmla="*/ 1265449 h 2077207"/>
              <a:gd name="connsiteX745" fmla="*/ 11860801 w 12183479"/>
              <a:gd name="connsiteY745" fmla="*/ 1264891 h 2077207"/>
              <a:gd name="connsiteX746" fmla="*/ 11831143 w 12183479"/>
              <a:gd name="connsiteY746" fmla="*/ 1309063 h 2077207"/>
              <a:gd name="connsiteX747" fmla="*/ 11786488 w 12183479"/>
              <a:gd name="connsiteY747" fmla="*/ 1326109 h 2077207"/>
              <a:gd name="connsiteX748" fmla="*/ 11820883 w 12183479"/>
              <a:gd name="connsiteY748" fmla="*/ 1282731 h 2077207"/>
              <a:gd name="connsiteX749" fmla="*/ 11847271 w 12183479"/>
              <a:gd name="connsiteY749" fmla="*/ 1265449 h 2077207"/>
              <a:gd name="connsiteX750" fmla="*/ 10240691 w 12183479"/>
              <a:gd name="connsiteY750" fmla="*/ 1365821 h 2077207"/>
              <a:gd name="connsiteX751" fmla="*/ 10291662 w 12183479"/>
              <a:gd name="connsiteY751" fmla="*/ 1373946 h 2077207"/>
              <a:gd name="connsiteX752" fmla="*/ 10259186 w 12183479"/>
              <a:gd name="connsiteY752" fmla="*/ 1386777 h 2077207"/>
              <a:gd name="connsiteX753" fmla="*/ 10207765 w 12183479"/>
              <a:gd name="connsiteY753" fmla="*/ 1378285 h 2077207"/>
              <a:gd name="connsiteX754" fmla="*/ 10240691 w 12183479"/>
              <a:gd name="connsiteY754" fmla="*/ 1365821 h 2077207"/>
              <a:gd name="connsiteX755" fmla="*/ 4292645 w 12183479"/>
              <a:gd name="connsiteY755" fmla="*/ 1740825 h 2077207"/>
              <a:gd name="connsiteX756" fmla="*/ 4311475 w 12183479"/>
              <a:gd name="connsiteY756" fmla="*/ 1749745 h 2077207"/>
              <a:gd name="connsiteX757" fmla="*/ 4297269 w 12183479"/>
              <a:gd name="connsiteY757" fmla="*/ 1761842 h 2077207"/>
              <a:gd name="connsiteX758" fmla="*/ 4280580 w 12183479"/>
              <a:gd name="connsiteY758" fmla="*/ 1751152 h 2077207"/>
              <a:gd name="connsiteX759" fmla="*/ 4292645 w 12183479"/>
              <a:gd name="connsiteY759" fmla="*/ 1740825 h 2077207"/>
              <a:gd name="connsiteX760" fmla="*/ 1959112 w 12183479"/>
              <a:gd name="connsiteY760" fmla="*/ 1887151 h 2077207"/>
              <a:gd name="connsiteX761" fmla="*/ 1976013 w 12183479"/>
              <a:gd name="connsiteY761" fmla="*/ 1886540 h 2077207"/>
              <a:gd name="connsiteX762" fmla="*/ 2008263 w 12183479"/>
              <a:gd name="connsiteY762" fmla="*/ 1899491 h 2077207"/>
              <a:gd name="connsiteX763" fmla="*/ 1983005 w 12183479"/>
              <a:gd name="connsiteY763" fmla="*/ 1905907 h 2077207"/>
              <a:gd name="connsiteX764" fmla="*/ 1953120 w 12183479"/>
              <a:gd name="connsiteY764" fmla="*/ 1892527 h 2077207"/>
              <a:gd name="connsiteX765" fmla="*/ 1959112 w 12183479"/>
              <a:gd name="connsiteY765" fmla="*/ 1887151 h 2077207"/>
              <a:gd name="connsiteX766" fmla="*/ 11574263 w 12183479"/>
              <a:gd name="connsiteY766" fmla="*/ 1280653 h 2077207"/>
              <a:gd name="connsiteX767" fmla="*/ 11619031 w 12183479"/>
              <a:gd name="connsiteY767" fmla="*/ 1297088 h 2077207"/>
              <a:gd name="connsiteX768" fmla="*/ 11585876 w 12183479"/>
              <a:gd name="connsiteY768" fmla="*/ 1311935 h 2077207"/>
              <a:gd name="connsiteX769" fmla="*/ 11540095 w 12183479"/>
              <a:gd name="connsiteY769" fmla="*/ 1294583 h 2077207"/>
              <a:gd name="connsiteX770" fmla="*/ 11574263 w 12183479"/>
              <a:gd name="connsiteY770" fmla="*/ 1280653 h 2077207"/>
              <a:gd name="connsiteX771" fmla="*/ 533247 w 12183479"/>
              <a:gd name="connsiteY771" fmla="*/ 1976618 h 2077207"/>
              <a:gd name="connsiteX772" fmla="*/ 543593 w 12183479"/>
              <a:gd name="connsiteY772" fmla="*/ 1976045 h 2077207"/>
              <a:gd name="connsiteX773" fmla="*/ 524085 w 12183479"/>
              <a:gd name="connsiteY773" fmla="*/ 1994129 h 2077207"/>
              <a:gd name="connsiteX774" fmla="*/ 496795 w 12183479"/>
              <a:gd name="connsiteY774" fmla="*/ 2001766 h 2077207"/>
              <a:gd name="connsiteX775" fmla="*/ 514952 w 12183479"/>
              <a:gd name="connsiteY775" fmla="*/ 1985026 h 2077207"/>
              <a:gd name="connsiteX776" fmla="*/ 533247 w 12183479"/>
              <a:gd name="connsiteY776" fmla="*/ 1976618 h 2077207"/>
              <a:gd name="connsiteX777" fmla="*/ 6921879 w 12183479"/>
              <a:gd name="connsiteY777" fmla="*/ 1573545 h 2077207"/>
              <a:gd name="connsiteX778" fmla="*/ 6889177 w 12183479"/>
              <a:gd name="connsiteY778" fmla="*/ 1580694 h 2077207"/>
              <a:gd name="connsiteX779" fmla="*/ 6861099 w 12183479"/>
              <a:gd name="connsiteY779" fmla="*/ 1586742 h 2077207"/>
              <a:gd name="connsiteX780" fmla="*/ 6894140 w 12183479"/>
              <a:gd name="connsiteY780" fmla="*/ 1579411 h 2077207"/>
              <a:gd name="connsiteX781" fmla="*/ 6921879 w 12183479"/>
              <a:gd name="connsiteY781" fmla="*/ 1573545 h 2077207"/>
              <a:gd name="connsiteX782" fmla="*/ 4518634 w 12183479"/>
              <a:gd name="connsiteY782" fmla="*/ 1724635 h 2077207"/>
              <a:gd name="connsiteX783" fmla="*/ 4534306 w 12183479"/>
              <a:gd name="connsiteY783" fmla="*/ 1734350 h 2077207"/>
              <a:gd name="connsiteX784" fmla="*/ 4516715 w 12183479"/>
              <a:gd name="connsiteY784" fmla="*/ 1742719 h 2077207"/>
              <a:gd name="connsiteX785" fmla="*/ 4503747 w 12183479"/>
              <a:gd name="connsiteY785" fmla="*/ 1734350 h 2077207"/>
              <a:gd name="connsiteX786" fmla="*/ 4518634 w 12183479"/>
              <a:gd name="connsiteY786" fmla="*/ 1724635 h 2077207"/>
              <a:gd name="connsiteX787" fmla="*/ 4739094 w 12183479"/>
              <a:gd name="connsiteY787" fmla="*/ 1709971 h 2077207"/>
              <a:gd name="connsiteX788" fmla="*/ 4757025 w 12183479"/>
              <a:gd name="connsiteY788" fmla="*/ 1718280 h 2077207"/>
              <a:gd name="connsiteX789" fmla="*/ 4741236 w 12183479"/>
              <a:gd name="connsiteY789" fmla="*/ 1724635 h 2077207"/>
              <a:gd name="connsiteX790" fmla="*/ 4725790 w 12183479"/>
              <a:gd name="connsiteY790" fmla="*/ 1717120 h 2077207"/>
              <a:gd name="connsiteX791" fmla="*/ 4739094 w 12183479"/>
              <a:gd name="connsiteY791" fmla="*/ 1709971 h 2077207"/>
              <a:gd name="connsiteX792" fmla="*/ 6883087 w 12183479"/>
              <a:gd name="connsiteY792" fmla="*/ 1574034 h 2077207"/>
              <a:gd name="connsiteX793" fmla="*/ 6855235 w 12183479"/>
              <a:gd name="connsiteY793" fmla="*/ 1581304 h 2077207"/>
              <a:gd name="connsiteX794" fmla="*/ 6829073 w 12183479"/>
              <a:gd name="connsiteY794" fmla="*/ 1585642 h 2077207"/>
              <a:gd name="connsiteX795" fmla="*/ 6854220 w 12183479"/>
              <a:gd name="connsiteY795" fmla="*/ 1578616 h 2077207"/>
              <a:gd name="connsiteX796" fmla="*/ 6883087 w 12183479"/>
              <a:gd name="connsiteY796" fmla="*/ 1574034 h 2077207"/>
              <a:gd name="connsiteX797" fmla="*/ 11027914 w 12183479"/>
              <a:gd name="connsiteY797" fmla="*/ 1312545 h 2077207"/>
              <a:gd name="connsiteX798" fmla="*/ 11073922 w 12183479"/>
              <a:gd name="connsiteY798" fmla="*/ 1325620 h 2077207"/>
              <a:gd name="connsiteX799" fmla="*/ 11040205 w 12183479"/>
              <a:gd name="connsiteY799" fmla="*/ 1338878 h 2077207"/>
              <a:gd name="connsiteX800" fmla="*/ 10992955 w 12183479"/>
              <a:gd name="connsiteY800" fmla="*/ 1326780 h 2077207"/>
              <a:gd name="connsiteX801" fmla="*/ 11027914 w 12183479"/>
              <a:gd name="connsiteY801" fmla="*/ 1312545 h 2077207"/>
              <a:gd name="connsiteX802" fmla="*/ 10018998 w 12183479"/>
              <a:gd name="connsiteY802" fmla="*/ 1376025 h 2077207"/>
              <a:gd name="connsiteX803" fmla="*/ 10063315 w 12183479"/>
              <a:gd name="connsiteY803" fmla="*/ 1384089 h 2077207"/>
              <a:gd name="connsiteX804" fmla="*/ 10027793 w 12183479"/>
              <a:gd name="connsiteY804" fmla="*/ 1396125 h 2077207"/>
              <a:gd name="connsiteX805" fmla="*/ 9978514 w 12183479"/>
              <a:gd name="connsiteY805" fmla="*/ 1387937 h 2077207"/>
              <a:gd name="connsiteX806" fmla="*/ 10018998 w 12183479"/>
              <a:gd name="connsiteY806" fmla="*/ 1376025 h 2077207"/>
              <a:gd name="connsiteX807" fmla="*/ 1654965 w 12183479"/>
              <a:gd name="connsiteY807" fmla="*/ 1902913 h 2077207"/>
              <a:gd name="connsiteX808" fmla="*/ 1686314 w 12183479"/>
              <a:gd name="connsiteY808" fmla="*/ 1914766 h 2077207"/>
              <a:gd name="connsiteX809" fmla="*/ 1662295 w 12183479"/>
              <a:gd name="connsiteY809" fmla="*/ 1925459 h 2077207"/>
              <a:gd name="connsiteX810" fmla="*/ 1630722 w 12183479"/>
              <a:gd name="connsiteY810" fmla="*/ 1913849 h 2077207"/>
              <a:gd name="connsiteX811" fmla="*/ 1654965 w 12183479"/>
              <a:gd name="connsiteY811" fmla="*/ 1902913 h 2077207"/>
              <a:gd name="connsiteX812" fmla="*/ 7445437 w 12183479"/>
              <a:gd name="connsiteY812" fmla="*/ 1537804 h 2077207"/>
              <a:gd name="connsiteX813" fmla="*/ 7461238 w 12183479"/>
              <a:gd name="connsiteY813" fmla="*/ 1540981 h 2077207"/>
              <a:gd name="connsiteX814" fmla="*/ 7428762 w 12183479"/>
              <a:gd name="connsiteY814" fmla="*/ 1556926 h 2077207"/>
              <a:gd name="connsiteX815" fmla="*/ 7383205 w 12183479"/>
              <a:gd name="connsiteY815" fmla="*/ 1557048 h 2077207"/>
              <a:gd name="connsiteX816" fmla="*/ 7417035 w 12183479"/>
              <a:gd name="connsiteY816" fmla="*/ 1540675 h 2077207"/>
              <a:gd name="connsiteX817" fmla="*/ 7445437 w 12183479"/>
              <a:gd name="connsiteY817" fmla="*/ 1537804 h 2077207"/>
              <a:gd name="connsiteX818" fmla="*/ 4960795 w 12183479"/>
              <a:gd name="connsiteY818" fmla="*/ 1693965 h 2077207"/>
              <a:gd name="connsiteX819" fmla="*/ 4979741 w 12183479"/>
              <a:gd name="connsiteY819" fmla="*/ 1697753 h 2077207"/>
              <a:gd name="connsiteX820" fmla="*/ 4965645 w 12183479"/>
              <a:gd name="connsiteY820" fmla="*/ 1705084 h 2077207"/>
              <a:gd name="connsiteX821" fmla="*/ 4949518 w 12183479"/>
              <a:gd name="connsiteY821" fmla="*/ 1701785 h 2077207"/>
              <a:gd name="connsiteX822" fmla="*/ 4960795 w 12183479"/>
              <a:gd name="connsiteY822" fmla="*/ 1693965 h 2077207"/>
              <a:gd name="connsiteX823" fmla="*/ 6939132 w 12183479"/>
              <a:gd name="connsiteY823" fmla="*/ 1569086 h 2077207"/>
              <a:gd name="connsiteX824" fmla="*/ 6909136 w 12183479"/>
              <a:gd name="connsiteY824" fmla="*/ 1575744 h 2077207"/>
              <a:gd name="connsiteX825" fmla="*/ 6880517 w 12183479"/>
              <a:gd name="connsiteY825" fmla="*/ 1581959 h 2077207"/>
              <a:gd name="connsiteX826" fmla="*/ 6876659 w 12183479"/>
              <a:gd name="connsiteY826" fmla="*/ 1582832 h 2077207"/>
              <a:gd name="connsiteX827" fmla="*/ 6845425 w 12183479"/>
              <a:gd name="connsiteY827" fmla="*/ 1589309 h 2077207"/>
              <a:gd name="connsiteX828" fmla="*/ 6873727 w 12183479"/>
              <a:gd name="connsiteY828" fmla="*/ 1582709 h 2077207"/>
              <a:gd name="connsiteX829" fmla="*/ 6902821 w 12183479"/>
              <a:gd name="connsiteY829" fmla="*/ 1576906 h 2077207"/>
              <a:gd name="connsiteX830" fmla="*/ 6884196 w 12183479"/>
              <a:gd name="connsiteY830" fmla="*/ 1581126 h 2077207"/>
              <a:gd name="connsiteX831" fmla="*/ 6903273 w 12183479"/>
              <a:gd name="connsiteY831" fmla="*/ 1576906 h 2077207"/>
              <a:gd name="connsiteX832" fmla="*/ 6939132 w 12183479"/>
              <a:gd name="connsiteY832" fmla="*/ 1569086 h 2077207"/>
              <a:gd name="connsiteX833" fmla="*/ 6958416 w 12183479"/>
              <a:gd name="connsiteY833" fmla="*/ 1567863 h 2077207"/>
              <a:gd name="connsiteX834" fmla="*/ 6929773 w 12183479"/>
              <a:gd name="connsiteY834" fmla="*/ 1575377 h 2077207"/>
              <a:gd name="connsiteX835" fmla="*/ 6891206 w 12183479"/>
              <a:gd name="connsiteY835" fmla="*/ 1583015 h 2077207"/>
              <a:gd name="connsiteX836" fmla="*/ 6918045 w 12183479"/>
              <a:gd name="connsiteY836" fmla="*/ 1575928 h 2077207"/>
              <a:gd name="connsiteX837" fmla="*/ 6958416 w 12183479"/>
              <a:gd name="connsiteY837" fmla="*/ 1567863 h 2077207"/>
              <a:gd name="connsiteX838" fmla="*/ 7085727 w 12183479"/>
              <a:gd name="connsiteY838" fmla="*/ 1558815 h 2077207"/>
              <a:gd name="connsiteX839" fmla="*/ 7099147 w 12183479"/>
              <a:gd name="connsiteY839" fmla="*/ 1558883 h 2077207"/>
              <a:gd name="connsiteX840" fmla="*/ 7065432 w 12183479"/>
              <a:gd name="connsiteY840" fmla="*/ 1570491 h 2077207"/>
              <a:gd name="connsiteX841" fmla="*/ 7026525 w 12183479"/>
              <a:gd name="connsiteY841" fmla="*/ 1574829 h 2077207"/>
              <a:gd name="connsiteX842" fmla="*/ 7057762 w 12183479"/>
              <a:gd name="connsiteY842" fmla="*/ 1563833 h 2077207"/>
              <a:gd name="connsiteX843" fmla="*/ 7085727 w 12183479"/>
              <a:gd name="connsiteY843" fmla="*/ 1558815 h 2077207"/>
              <a:gd name="connsiteX844" fmla="*/ 9783314 w 12183479"/>
              <a:gd name="connsiteY844" fmla="*/ 1388549 h 2077207"/>
              <a:gd name="connsiteX845" fmla="*/ 9833945 w 12183479"/>
              <a:gd name="connsiteY845" fmla="*/ 1394903 h 2077207"/>
              <a:gd name="connsiteX846" fmla="*/ 9801244 w 12183479"/>
              <a:gd name="connsiteY846" fmla="*/ 1407121 h 2077207"/>
              <a:gd name="connsiteX847" fmla="*/ 9750048 w 12183479"/>
              <a:gd name="connsiteY847" fmla="*/ 1400340 h 2077207"/>
              <a:gd name="connsiteX848" fmla="*/ 9783314 w 12183479"/>
              <a:gd name="connsiteY848" fmla="*/ 1388549 h 2077207"/>
              <a:gd name="connsiteX849" fmla="*/ 9558574 w 12183479"/>
              <a:gd name="connsiteY849" fmla="*/ 1401562 h 2077207"/>
              <a:gd name="connsiteX850" fmla="*/ 9605031 w 12183479"/>
              <a:gd name="connsiteY850" fmla="*/ 1407366 h 2077207"/>
              <a:gd name="connsiteX851" fmla="*/ 9568496 w 12183479"/>
              <a:gd name="connsiteY851" fmla="*/ 1419707 h 2077207"/>
              <a:gd name="connsiteX852" fmla="*/ 9521021 w 12183479"/>
              <a:gd name="connsiteY852" fmla="*/ 1412437 h 2077207"/>
              <a:gd name="connsiteX853" fmla="*/ 9558574 w 12183479"/>
              <a:gd name="connsiteY853" fmla="*/ 1401562 h 2077207"/>
              <a:gd name="connsiteX854" fmla="*/ 9334958 w 12183479"/>
              <a:gd name="connsiteY854" fmla="*/ 1414879 h 2077207"/>
              <a:gd name="connsiteX855" fmla="*/ 9377133 w 12183479"/>
              <a:gd name="connsiteY855" fmla="*/ 1421662 h 2077207"/>
              <a:gd name="connsiteX856" fmla="*/ 9339809 w 12183479"/>
              <a:gd name="connsiteY856" fmla="*/ 1432842 h 2077207"/>
              <a:gd name="connsiteX857" fmla="*/ 9292670 w 12183479"/>
              <a:gd name="connsiteY857" fmla="*/ 1425816 h 2077207"/>
              <a:gd name="connsiteX858" fmla="*/ 9334958 w 12183479"/>
              <a:gd name="connsiteY858" fmla="*/ 1414879 h 2077207"/>
              <a:gd name="connsiteX859" fmla="*/ 9101644 w 12183479"/>
              <a:gd name="connsiteY859" fmla="*/ 1428749 h 2077207"/>
              <a:gd name="connsiteX860" fmla="*/ 9149004 w 12183479"/>
              <a:gd name="connsiteY860" fmla="*/ 1434857 h 2077207"/>
              <a:gd name="connsiteX861" fmla="*/ 9112468 w 12183479"/>
              <a:gd name="connsiteY861" fmla="*/ 1446100 h 2077207"/>
              <a:gd name="connsiteX862" fmla="*/ 9064657 w 12183479"/>
              <a:gd name="connsiteY862" fmla="*/ 1439318 h 2077207"/>
              <a:gd name="connsiteX863" fmla="*/ 9101644 w 12183479"/>
              <a:gd name="connsiteY863" fmla="*/ 1428749 h 2077207"/>
              <a:gd name="connsiteX864" fmla="*/ 12159518 w 12183479"/>
              <a:gd name="connsiteY864" fmla="*/ 1235258 h 2077207"/>
              <a:gd name="connsiteX865" fmla="*/ 12126705 w 12183479"/>
              <a:gd name="connsiteY865" fmla="*/ 1301058 h 2077207"/>
              <a:gd name="connsiteX866" fmla="*/ 12110477 w 12183479"/>
              <a:gd name="connsiteY866" fmla="*/ 1322508 h 2077207"/>
              <a:gd name="connsiteX867" fmla="*/ 12091006 w 12183479"/>
              <a:gd name="connsiteY867" fmla="*/ 1323735 h 2077207"/>
              <a:gd name="connsiteX868" fmla="*/ 12112494 w 12183479"/>
              <a:gd name="connsiteY868" fmla="*/ 1287801 h 2077207"/>
              <a:gd name="connsiteX869" fmla="*/ 12159518 w 12183479"/>
              <a:gd name="connsiteY869" fmla="*/ 1235258 h 2077207"/>
              <a:gd name="connsiteX870" fmla="*/ 8877129 w 12183479"/>
              <a:gd name="connsiteY870" fmla="*/ 1441578 h 2077207"/>
              <a:gd name="connsiteX871" fmla="*/ 8921559 w 12183479"/>
              <a:gd name="connsiteY871" fmla="*/ 1447566 h 2077207"/>
              <a:gd name="connsiteX872" fmla="*/ 8882881 w 12183479"/>
              <a:gd name="connsiteY872" fmla="*/ 1459357 h 2077207"/>
              <a:gd name="connsiteX873" fmla="*/ 8837998 w 12183479"/>
              <a:gd name="connsiteY873" fmla="*/ 1452637 h 2077207"/>
              <a:gd name="connsiteX874" fmla="*/ 8877129 w 12183479"/>
              <a:gd name="connsiteY874" fmla="*/ 1441578 h 2077207"/>
              <a:gd name="connsiteX875" fmla="*/ 7325004 w 12183479"/>
              <a:gd name="connsiteY875" fmla="*/ 1539103 h 2077207"/>
              <a:gd name="connsiteX876" fmla="*/ 7339453 w 12183479"/>
              <a:gd name="connsiteY876" fmla="*/ 1541227 h 2077207"/>
              <a:gd name="connsiteX877" fmla="*/ 7306525 w 12183479"/>
              <a:gd name="connsiteY877" fmla="*/ 1555584 h 2077207"/>
              <a:gd name="connsiteX878" fmla="*/ 7262884 w 12183479"/>
              <a:gd name="connsiteY878" fmla="*/ 1556990 h 2077207"/>
              <a:gd name="connsiteX879" fmla="*/ 7296602 w 12183479"/>
              <a:gd name="connsiteY879" fmla="*/ 1542937 h 2077207"/>
              <a:gd name="connsiteX880" fmla="*/ 7325004 w 12183479"/>
              <a:gd name="connsiteY880" fmla="*/ 1539103 h 2077207"/>
              <a:gd name="connsiteX881" fmla="*/ 7755897 w 12183479"/>
              <a:gd name="connsiteY881" fmla="*/ 1511839 h 2077207"/>
              <a:gd name="connsiteX882" fmla="*/ 7802808 w 12183479"/>
              <a:gd name="connsiteY882" fmla="*/ 1516238 h 2077207"/>
              <a:gd name="connsiteX883" fmla="*/ 7768638 w 12183479"/>
              <a:gd name="connsiteY883" fmla="*/ 1532245 h 2077207"/>
              <a:gd name="connsiteX884" fmla="*/ 7721277 w 12183479"/>
              <a:gd name="connsiteY884" fmla="*/ 1527236 h 2077207"/>
              <a:gd name="connsiteX885" fmla="*/ 7755897 w 12183479"/>
              <a:gd name="connsiteY885" fmla="*/ 1511839 h 2077207"/>
              <a:gd name="connsiteX886" fmla="*/ 7206656 w 12183479"/>
              <a:gd name="connsiteY886" fmla="*/ 1546312 h 2077207"/>
              <a:gd name="connsiteX887" fmla="*/ 7219696 w 12183479"/>
              <a:gd name="connsiteY887" fmla="*/ 1547213 h 2077207"/>
              <a:gd name="connsiteX888" fmla="*/ 7183384 w 12183479"/>
              <a:gd name="connsiteY888" fmla="*/ 1560532 h 2077207"/>
              <a:gd name="connsiteX889" fmla="*/ 7144255 w 12183479"/>
              <a:gd name="connsiteY889" fmla="*/ 1563220 h 2077207"/>
              <a:gd name="connsiteX890" fmla="*/ 7180339 w 12183479"/>
              <a:gd name="connsiteY890" fmla="*/ 1550267 h 2077207"/>
              <a:gd name="connsiteX891" fmla="*/ 7206656 w 12183479"/>
              <a:gd name="connsiteY891" fmla="*/ 1546312 h 2077207"/>
              <a:gd name="connsiteX892" fmla="*/ 5182829 w 12183479"/>
              <a:gd name="connsiteY892" fmla="*/ 1673743 h 2077207"/>
              <a:gd name="connsiteX893" fmla="*/ 5202225 w 12183479"/>
              <a:gd name="connsiteY893" fmla="*/ 1675271 h 2077207"/>
              <a:gd name="connsiteX894" fmla="*/ 5188688 w 12183479"/>
              <a:gd name="connsiteY894" fmla="*/ 1681320 h 2077207"/>
              <a:gd name="connsiteX895" fmla="*/ 5171551 w 12183479"/>
              <a:gd name="connsiteY895" fmla="*/ 1678935 h 2077207"/>
              <a:gd name="connsiteX896" fmla="*/ 5182829 w 12183479"/>
              <a:gd name="connsiteY896" fmla="*/ 1673743 h 2077207"/>
              <a:gd name="connsiteX897" fmla="*/ 894642 w 12183479"/>
              <a:gd name="connsiteY897" fmla="*/ 1944099 h 2077207"/>
              <a:gd name="connsiteX898" fmla="*/ 904240 w 12183479"/>
              <a:gd name="connsiteY898" fmla="*/ 1949284 h 2077207"/>
              <a:gd name="connsiteX899" fmla="*/ 878082 w 12183479"/>
              <a:gd name="connsiteY899" fmla="*/ 1967064 h 2077207"/>
              <a:gd name="connsiteX900" fmla="*/ 850564 w 12183479"/>
              <a:gd name="connsiteY900" fmla="*/ 1963093 h 2077207"/>
              <a:gd name="connsiteX901" fmla="*/ 874471 w 12183479"/>
              <a:gd name="connsiteY901" fmla="*/ 1946474 h 2077207"/>
              <a:gd name="connsiteX902" fmla="*/ 894642 w 12183479"/>
              <a:gd name="connsiteY902" fmla="*/ 1944099 h 2077207"/>
              <a:gd name="connsiteX903" fmla="*/ 1215642 w 12183479"/>
              <a:gd name="connsiteY903" fmla="*/ 1923075 h 2077207"/>
              <a:gd name="connsiteX904" fmla="*/ 1244399 w 12183479"/>
              <a:gd name="connsiteY904" fmla="*/ 1932545 h 2077207"/>
              <a:gd name="connsiteX905" fmla="*/ 1218235 w 12183479"/>
              <a:gd name="connsiteY905" fmla="*/ 1946841 h 2077207"/>
              <a:gd name="connsiteX906" fmla="*/ 1189142 w 12183479"/>
              <a:gd name="connsiteY906" fmla="*/ 1937800 h 2077207"/>
              <a:gd name="connsiteX907" fmla="*/ 1215642 w 12183479"/>
              <a:gd name="connsiteY907" fmla="*/ 1923075 h 2077207"/>
              <a:gd name="connsiteX908" fmla="*/ 5904256 w 12183479"/>
              <a:gd name="connsiteY908" fmla="*/ 1627257 h 2077207"/>
              <a:gd name="connsiteX909" fmla="*/ 5910488 w 12183479"/>
              <a:gd name="connsiteY909" fmla="*/ 1630426 h 2077207"/>
              <a:gd name="connsiteX910" fmla="*/ 5891323 w 12183479"/>
              <a:gd name="connsiteY910" fmla="*/ 1642279 h 2077207"/>
              <a:gd name="connsiteX911" fmla="*/ 5870699 w 12183479"/>
              <a:gd name="connsiteY911" fmla="*/ 1639836 h 2077207"/>
              <a:gd name="connsiteX912" fmla="*/ 5890096 w 12183479"/>
              <a:gd name="connsiteY912" fmla="*/ 1628715 h 2077207"/>
              <a:gd name="connsiteX913" fmla="*/ 5904256 w 12183479"/>
              <a:gd name="connsiteY913" fmla="*/ 1627257 h 2077207"/>
              <a:gd name="connsiteX914" fmla="*/ 11994716 w 12183479"/>
              <a:gd name="connsiteY914" fmla="*/ 1242768 h 2077207"/>
              <a:gd name="connsiteX915" fmla="*/ 11999503 w 12183479"/>
              <a:gd name="connsiteY915" fmla="*/ 1243385 h 2077207"/>
              <a:gd name="connsiteX916" fmla="*/ 11967140 w 12183479"/>
              <a:gd name="connsiteY916" fmla="*/ 1308147 h 2077207"/>
              <a:gd name="connsiteX917" fmla="*/ 11943921 w 12183479"/>
              <a:gd name="connsiteY917" fmla="*/ 1333009 h 2077207"/>
              <a:gd name="connsiteX918" fmla="*/ 11928041 w 12183479"/>
              <a:gd name="connsiteY918" fmla="*/ 1334010 h 2077207"/>
              <a:gd name="connsiteX919" fmla="*/ 11933155 w 12183479"/>
              <a:gd name="connsiteY919" fmla="*/ 1317900 h 2077207"/>
              <a:gd name="connsiteX920" fmla="*/ 11959021 w 12183479"/>
              <a:gd name="connsiteY920" fmla="*/ 1279249 h 2077207"/>
              <a:gd name="connsiteX921" fmla="*/ 11994716 w 12183479"/>
              <a:gd name="connsiteY921" fmla="*/ 1242768 h 2077207"/>
              <a:gd name="connsiteX922" fmla="*/ 8647987 w 12183479"/>
              <a:gd name="connsiteY922" fmla="*/ 1453615 h 2077207"/>
              <a:gd name="connsiteX923" fmla="*/ 8695237 w 12183479"/>
              <a:gd name="connsiteY923" fmla="*/ 1460214 h 2077207"/>
              <a:gd name="connsiteX924" fmla="*/ 8659265 w 12183479"/>
              <a:gd name="connsiteY924" fmla="*/ 1471515 h 2077207"/>
              <a:gd name="connsiteX925" fmla="*/ 8611565 w 12183479"/>
              <a:gd name="connsiteY925" fmla="*/ 1464124 h 2077207"/>
              <a:gd name="connsiteX926" fmla="*/ 8647987 w 12183479"/>
              <a:gd name="connsiteY926" fmla="*/ 1453615 h 2077207"/>
              <a:gd name="connsiteX927" fmla="*/ 10803507 w 12183479"/>
              <a:gd name="connsiteY927" fmla="*/ 1315844 h 2077207"/>
              <a:gd name="connsiteX928" fmla="*/ 10847374 w 12183479"/>
              <a:gd name="connsiteY928" fmla="*/ 1327818 h 2077207"/>
              <a:gd name="connsiteX929" fmla="*/ 10810837 w 12183479"/>
              <a:gd name="connsiteY929" fmla="*/ 1340038 h 2077207"/>
              <a:gd name="connsiteX930" fmla="*/ 10765618 w 12183479"/>
              <a:gd name="connsiteY930" fmla="*/ 1328918 h 2077207"/>
              <a:gd name="connsiteX931" fmla="*/ 10803507 w 12183479"/>
              <a:gd name="connsiteY931" fmla="*/ 1315844 h 2077207"/>
              <a:gd name="connsiteX932" fmla="*/ 6611236 w 12183479"/>
              <a:gd name="connsiteY932" fmla="*/ 1578915 h 2077207"/>
              <a:gd name="connsiteX933" fmla="*/ 6618763 w 12183479"/>
              <a:gd name="connsiteY933" fmla="*/ 1580878 h 2077207"/>
              <a:gd name="connsiteX934" fmla="*/ 6597452 w 12183479"/>
              <a:gd name="connsiteY934" fmla="*/ 1590042 h 2077207"/>
              <a:gd name="connsiteX935" fmla="*/ 6572982 w 12183479"/>
              <a:gd name="connsiteY935" fmla="*/ 1591569 h 2077207"/>
              <a:gd name="connsiteX936" fmla="*/ 6594068 w 12183479"/>
              <a:gd name="connsiteY936" fmla="*/ 1581305 h 2077207"/>
              <a:gd name="connsiteX937" fmla="*/ 6611236 w 12183479"/>
              <a:gd name="connsiteY937" fmla="*/ 1578915 h 2077207"/>
              <a:gd name="connsiteX938" fmla="*/ 7022127 w 12183479"/>
              <a:gd name="connsiteY938" fmla="*/ 1552897 h 2077207"/>
              <a:gd name="connsiteX939" fmla="*/ 6996078 w 12183479"/>
              <a:gd name="connsiteY939" fmla="*/ 1558211 h 2077207"/>
              <a:gd name="connsiteX940" fmla="*/ 6964392 w 12183479"/>
              <a:gd name="connsiteY940" fmla="*/ 1564748 h 2077207"/>
              <a:gd name="connsiteX941" fmla="*/ 6987396 w 12183479"/>
              <a:gd name="connsiteY941" fmla="*/ 1559922 h 2077207"/>
              <a:gd name="connsiteX942" fmla="*/ 7022127 w 12183479"/>
              <a:gd name="connsiteY942" fmla="*/ 1552897 h 2077207"/>
              <a:gd name="connsiteX943" fmla="*/ 6733067 w 12183479"/>
              <a:gd name="connsiteY943" fmla="*/ 1570987 h 2077207"/>
              <a:gd name="connsiteX944" fmla="*/ 6740664 w 12183479"/>
              <a:gd name="connsiteY944" fmla="*/ 1571713 h 2077207"/>
              <a:gd name="connsiteX945" fmla="*/ 6717322 w 12183479"/>
              <a:gd name="connsiteY945" fmla="*/ 1580572 h 2077207"/>
              <a:gd name="connsiteX946" fmla="*/ 6691949 w 12183479"/>
              <a:gd name="connsiteY946" fmla="*/ 1582529 h 2077207"/>
              <a:gd name="connsiteX947" fmla="*/ 6717434 w 12183479"/>
              <a:gd name="connsiteY947" fmla="*/ 1573240 h 2077207"/>
              <a:gd name="connsiteX948" fmla="*/ 6733067 w 12183479"/>
              <a:gd name="connsiteY948" fmla="*/ 1570987 h 2077207"/>
              <a:gd name="connsiteX949" fmla="*/ 7002281 w 12183479"/>
              <a:gd name="connsiteY949" fmla="*/ 1553873 h 2077207"/>
              <a:gd name="connsiteX950" fmla="*/ 6975668 w 12183479"/>
              <a:gd name="connsiteY950" fmla="*/ 1560105 h 2077207"/>
              <a:gd name="connsiteX951" fmla="*/ 6947025 w 12183479"/>
              <a:gd name="connsiteY951" fmla="*/ 1565115 h 2077207"/>
              <a:gd name="connsiteX952" fmla="*/ 6973863 w 12183479"/>
              <a:gd name="connsiteY952" fmla="*/ 1558639 h 2077207"/>
              <a:gd name="connsiteX953" fmla="*/ 7002281 w 12183479"/>
              <a:gd name="connsiteY953" fmla="*/ 1553873 h 2077207"/>
              <a:gd name="connsiteX954" fmla="*/ 1434292 w 12183479"/>
              <a:gd name="connsiteY954" fmla="*/ 1904806 h 2077207"/>
              <a:gd name="connsiteX955" fmla="*/ 1464852 w 12183479"/>
              <a:gd name="connsiteY955" fmla="*/ 1915560 h 2077207"/>
              <a:gd name="connsiteX956" fmla="*/ 1439817 w 12183479"/>
              <a:gd name="connsiteY956" fmla="*/ 1928083 h 2077207"/>
              <a:gd name="connsiteX957" fmla="*/ 1409144 w 12183479"/>
              <a:gd name="connsiteY957" fmla="*/ 1917636 h 2077207"/>
              <a:gd name="connsiteX958" fmla="*/ 1434292 w 12183479"/>
              <a:gd name="connsiteY958" fmla="*/ 1904806 h 2077207"/>
              <a:gd name="connsiteX959" fmla="*/ 8428433 w 12183479"/>
              <a:gd name="connsiteY959" fmla="*/ 1463695 h 2077207"/>
              <a:gd name="connsiteX960" fmla="*/ 8469818 w 12183479"/>
              <a:gd name="connsiteY960" fmla="*/ 1471455 h 2077207"/>
              <a:gd name="connsiteX961" fmla="*/ 8432943 w 12183479"/>
              <a:gd name="connsiteY961" fmla="*/ 1482757 h 2077207"/>
              <a:gd name="connsiteX962" fmla="*/ 8386708 w 12183479"/>
              <a:gd name="connsiteY962" fmla="*/ 1474265 h 2077207"/>
              <a:gd name="connsiteX963" fmla="*/ 8428433 w 12183479"/>
              <a:gd name="connsiteY963" fmla="*/ 1463695 h 2077207"/>
              <a:gd name="connsiteX964" fmla="*/ 2058020 w 12183479"/>
              <a:gd name="connsiteY964" fmla="*/ 1863666 h 2077207"/>
              <a:gd name="connsiteX965" fmla="*/ 2076570 w 12183479"/>
              <a:gd name="connsiteY965" fmla="*/ 1863567 h 2077207"/>
              <a:gd name="connsiteX966" fmla="*/ 2105440 w 12183479"/>
              <a:gd name="connsiteY966" fmla="*/ 1876336 h 2077207"/>
              <a:gd name="connsiteX967" fmla="*/ 2084803 w 12183479"/>
              <a:gd name="connsiteY967" fmla="*/ 1881712 h 2077207"/>
              <a:gd name="connsiteX968" fmla="*/ 2053678 w 12183479"/>
              <a:gd name="connsiteY968" fmla="*/ 1869676 h 2077207"/>
              <a:gd name="connsiteX969" fmla="*/ 2058020 w 12183479"/>
              <a:gd name="connsiteY969" fmla="*/ 1863666 h 2077207"/>
              <a:gd name="connsiteX970" fmla="*/ 653203 w 12183479"/>
              <a:gd name="connsiteY970" fmla="*/ 1952208 h 2077207"/>
              <a:gd name="connsiteX971" fmla="*/ 662914 w 12183479"/>
              <a:gd name="connsiteY971" fmla="*/ 1953499 h 2077207"/>
              <a:gd name="connsiteX972" fmla="*/ 643406 w 12183479"/>
              <a:gd name="connsiteY972" fmla="*/ 1971522 h 2077207"/>
              <a:gd name="connsiteX973" fmla="*/ 614877 w 12183479"/>
              <a:gd name="connsiteY973" fmla="*/ 1977387 h 2077207"/>
              <a:gd name="connsiteX974" fmla="*/ 635627 w 12183479"/>
              <a:gd name="connsiteY974" fmla="*/ 1958020 h 2077207"/>
              <a:gd name="connsiteX975" fmla="*/ 653203 w 12183479"/>
              <a:gd name="connsiteY975" fmla="*/ 1952208 h 2077207"/>
              <a:gd name="connsiteX976" fmla="*/ 7078850 w 12183479"/>
              <a:gd name="connsiteY976" fmla="*/ 1546053 h 2077207"/>
              <a:gd name="connsiteX977" fmla="*/ 7044346 w 12183479"/>
              <a:gd name="connsiteY977" fmla="*/ 1555218 h 2077207"/>
              <a:gd name="connsiteX978" fmla="*/ 7009048 w 12183479"/>
              <a:gd name="connsiteY978" fmla="*/ 1561083 h 2077207"/>
              <a:gd name="connsiteX979" fmla="*/ 7040621 w 12183479"/>
              <a:gd name="connsiteY979" fmla="*/ 1552530 h 2077207"/>
              <a:gd name="connsiteX980" fmla="*/ 7078850 w 12183479"/>
              <a:gd name="connsiteY980" fmla="*/ 1546053 h 2077207"/>
              <a:gd name="connsiteX981" fmla="*/ 6489268 w 12183479"/>
              <a:gd name="connsiteY981" fmla="*/ 1583206 h 2077207"/>
              <a:gd name="connsiteX982" fmla="*/ 6497655 w 12183479"/>
              <a:gd name="connsiteY982" fmla="*/ 1584909 h 2077207"/>
              <a:gd name="connsiteX983" fmla="*/ 6477583 w 12183479"/>
              <a:gd name="connsiteY983" fmla="*/ 1595234 h 2077207"/>
              <a:gd name="connsiteX984" fmla="*/ 6453225 w 12183479"/>
              <a:gd name="connsiteY984" fmla="*/ 1595906 h 2077207"/>
              <a:gd name="connsiteX985" fmla="*/ 6472847 w 12183479"/>
              <a:gd name="connsiteY985" fmla="*/ 1585581 h 2077207"/>
              <a:gd name="connsiteX986" fmla="*/ 6489268 w 12183479"/>
              <a:gd name="connsiteY986" fmla="*/ 1583206 h 2077207"/>
              <a:gd name="connsiteX987" fmla="*/ 6852077 w 12183479"/>
              <a:gd name="connsiteY987" fmla="*/ 1559754 h 2077207"/>
              <a:gd name="connsiteX988" fmla="*/ 6861550 w 12183479"/>
              <a:gd name="connsiteY988" fmla="*/ 1559739 h 2077207"/>
              <a:gd name="connsiteX989" fmla="*/ 6840800 w 12183479"/>
              <a:gd name="connsiteY989" fmla="*/ 1567314 h 2077207"/>
              <a:gd name="connsiteX990" fmla="*/ 6812159 w 12183479"/>
              <a:gd name="connsiteY990" fmla="*/ 1571103 h 2077207"/>
              <a:gd name="connsiteX991" fmla="*/ 6834147 w 12183479"/>
              <a:gd name="connsiteY991" fmla="*/ 1562794 h 2077207"/>
              <a:gd name="connsiteX992" fmla="*/ 6852077 w 12183479"/>
              <a:gd name="connsiteY992" fmla="*/ 1559754 h 2077207"/>
              <a:gd name="connsiteX993" fmla="*/ 11349634 w 12183479"/>
              <a:gd name="connsiteY993" fmla="*/ 1275520 h 2077207"/>
              <a:gd name="connsiteX994" fmla="*/ 11394627 w 12183479"/>
              <a:gd name="connsiteY994" fmla="*/ 1290551 h 2077207"/>
              <a:gd name="connsiteX995" fmla="*/ 11361361 w 12183479"/>
              <a:gd name="connsiteY995" fmla="*/ 1304358 h 2077207"/>
              <a:gd name="connsiteX996" fmla="*/ 11315466 w 12183479"/>
              <a:gd name="connsiteY996" fmla="*/ 1289268 h 2077207"/>
              <a:gd name="connsiteX997" fmla="*/ 11349634 w 12183479"/>
              <a:gd name="connsiteY997" fmla="*/ 1275520 h 2077207"/>
              <a:gd name="connsiteX998" fmla="*/ 5783156 w 12183479"/>
              <a:gd name="connsiteY998" fmla="*/ 1626401 h 2077207"/>
              <a:gd name="connsiteX999" fmla="*/ 5786236 w 12183479"/>
              <a:gd name="connsiteY999" fmla="*/ 1629265 h 2077207"/>
              <a:gd name="connsiteX1000" fmla="*/ 5773846 w 12183479"/>
              <a:gd name="connsiteY1000" fmla="*/ 1636230 h 2077207"/>
              <a:gd name="connsiteX1001" fmla="*/ 5750819 w 12183479"/>
              <a:gd name="connsiteY1001" fmla="*/ 1636291 h 2077207"/>
              <a:gd name="connsiteX1002" fmla="*/ 5770341 w 12183479"/>
              <a:gd name="connsiteY1002" fmla="*/ 1627433 h 2077207"/>
              <a:gd name="connsiteX1003" fmla="*/ 5783156 w 12183479"/>
              <a:gd name="connsiteY1003" fmla="*/ 1626401 h 2077207"/>
              <a:gd name="connsiteX1004" fmla="*/ 774415 w 12183479"/>
              <a:gd name="connsiteY1004" fmla="*/ 1941281 h 2077207"/>
              <a:gd name="connsiteX1005" fmla="*/ 782323 w 12183479"/>
              <a:gd name="connsiteY1005" fmla="*/ 1945252 h 2077207"/>
              <a:gd name="connsiteX1006" fmla="*/ 758867 w 12183479"/>
              <a:gd name="connsiteY1006" fmla="*/ 1962725 h 2077207"/>
              <a:gd name="connsiteX1007" fmla="*/ 731691 w 12183479"/>
              <a:gd name="connsiteY1007" fmla="*/ 1963948 h 2077207"/>
              <a:gd name="connsiteX1008" fmla="*/ 757289 w 12183479"/>
              <a:gd name="connsiteY1008" fmla="*/ 1944275 h 2077207"/>
              <a:gd name="connsiteX1009" fmla="*/ 774415 w 12183479"/>
              <a:gd name="connsiteY1009" fmla="*/ 1941281 h 2077207"/>
              <a:gd name="connsiteX1010" fmla="*/ 7977595 w 12183479"/>
              <a:gd name="connsiteY1010" fmla="*/ 1486790 h 2077207"/>
              <a:gd name="connsiteX1011" fmla="*/ 8023714 w 12183479"/>
              <a:gd name="connsiteY1011" fmla="*/ 1493204 h 2077207"/>
              <a:gd name="connsiteX1012" fmla="*/ 7988421 w 12183479"/>
              <a:gd name="connsiteY1012" fmla="*/ 1507134 h 2077207"/>
              <a:gd name="connsiteX1013" fmla="*/ 7941847 w 12183479"/>
              <a:gd name="connsiteY1013" fmla="*/ 1500169 h 2077207"/>
              <a:gd name="connsiteX1014" fmla="*/ 7977595 w 12183479"/>
              <a:gd name="connsiteY1014" fmla="*/ 1486790 h 2077207"/>
              <a:gd name="connsiteX1015" fmla="*/ 10573128 w 12183479"/>
              <a:gd name="connsiteY1015" fmla="*/ 1322687 h 2077207"/>
              <a:gd name="connsiteX1016" fmla="*/ 10619588 w 12183479"/>
              <a:gd name="connsiteY1016" fmla="*/ 1332157 h 2077207"/>
              <a:gd name="connsiteX1017" fmla="*/ 10586095 w 12183479"/>
              <a:gd name="connsiteY1017" fmla="*/ 1344804 h 2077207"/>
              <a:gd name="connsiteX1018" fmla="*/ 10538396 w 12183479"/>
              <a:gd name="connsiteY1018" fmla="*/ 1336129 h 2077207"/>
              <a:gd name="connsiteX1019" fmla="*/ 10573128 w 12183479"/>
              <a:gd name="connsiteY1019" fmla="*/ 1322687 h 2077207"/>
              <a:gd name="connsiteX1020" fmla="*/ 8201774 w 12183479"/>
              <a:gd name="connsiteY1020" fmla="*/ 1472189 h 2077207"/>
              <a:gd name="connsiteX1021" fmla="*/ 8245526 w 12183479"/>
              <a:gd name="connsiteY1021" fmla="*/ 1480131 h 2077207"/>
              <a:gd name="connsiteX1022" fmla="*/ 8207526 w 12183479"/>
              <a:gd name="connsiteY1022" fmla="*/ 1492473 h 2077207"/>
              <a:gd name="connsiteX1023" fmla="*/ 8163320 w 12183479"/>
              <a:gd name="connsiteY1023" fmla="*/ 1483736 h 2077207"/>
              <a:gd name="connsiteX1024" fmla="*/ 8201774 w 12183479"/>
              <a:gd name="connsiteY1024" fmla="*/ 1472189 h 2077207"/>
              <a:gd name="connsiteX1025" fmla="*/ 7059342 w 12183479"/>
              <a:gd name="connsiteY1025" fmla="*/ 1544158 h 2077207"/>
              <a:gd name="connsiteX1026" fmla="*/ 7027090 w 12183479"/>
              <a:gd name="connsiteY1026" fmla="*/ 1551307 h 2077207"/>
              <a:gd name="connsiteX1027" fmla="*/ 6992133 w 12183479"/>
              <a:gd name="connsiteY1027" fmla="*/ 1558332 h 2077207"/>
              <a:gd name="connsiteX1028" fmla="*/ 6995617 w 12183479"/>
              <a:gd name="connsiteY1028" fmla="*/ 1557559 h 2077207"/>
              <a:gd name="connsiteX1029" fmla="*/ 6976120 w 12183479"/>
              <a:gd name="connsiteY1029" fmla="*/ 1561510 h 2077207"/>
              <a:gd name="connsiteX1030" fmla="*/ 7013672 w 12183479"/>
              <a:gd name="connsiteY1030" fmla="*/ 1553506 h 2077207"/>
              <a:gd name="connsiteX1031" fmla="*/ 7015559 w 12183479"/>
              <a:gd name="connsiteY1031" fmla="*/ 1553129 h 2077207"/>
              <a:gd name="connsiteX1032" fmla="*/ 7024045 w 12183479"/>
              <a:gd name="connsiteY1032" fmla="*/ 1551245 h 2077207"/>
              <a:gd name="connsiteX1033" fmla="*/ 7059342 w 12183479"/>
              <a:gd name="connsiteY1033" fmla="*/ 1544158 h 2077207"/>
              <a:gd name="connsiteX1034" fmla="*/ 5528234 w 12183479"/>
              <a:gd name="connsiteY1034" fmla="*/ 1640446 h 2077207"/>
              <a:gd name="connsiteX1035" fmla="*/ 5545028 w 12183479"/>
              <a:gd name="connsiteY1035" fmla="*/ 1639774 h 2077207"/>
              <a:gd name="connsiteX1036" fmla="*/ 5528797 w 12183479"/>
              <a:gd name="connsiteY1036" fmla="*/ 1645332 h 2077207"/>
              <a:gd name="connsiteX1037" fmla="*/ 5511773 w 12183479"/>
              <a:gd name="connsiteY1037" fmla="*/ 1646065 h 2077207"/>
              <a:gd name="connsiteX1038" fmla="*/ 5528234 w 12183479"/>
              <a:gd name="connsiteY1038" fmla="*/ 1640446 h 2077207"/>
              <a:gd name="connsiteX1039" fmla="*/ 5661978 w 12183479"/>
              <a:gd name="connsiteY1039" fmla="*/ 1631297 h 2077207"/>
              <a:gd name="connsiteX1040" fmla="*/ 5665908 w 12183479"/>
              <a:gd name="connsiteY1040" fmla="*/ 1632870 h 2077207"/>
              <a:gd name="connsiteX1041" fmla="*/ 5647642 w 12183479"/>
              <a:gd name="connsiteY1041" fmla="*/ 1640812 h 2077207"/>
              <a:gd name="connsiteX1042" fmla="*/ 5632188 w 12183479"/>
              <a:gd name="connsiteY1042" fmla="*/ 1639591 h 2077207"/>
              <a:gd name="connsiteX1043" fmla="*/ 5647305 w 12183479"/>
              <a:gd name="connsiteY1043" fmla="*/ 1633297 h 2077207"/>
              <a:gd name="connsiteX1044" fmla="*/ 5661978 w 12183479"/>
              <a:gd name="connsiteY1044" fmla="*/ 1631297 h 2077207"/>
              <a:gd name="connsiteX1045" fmla="*/ 401820 w 12183479"/>
              <a:gd name="connsiteY1045" fmla="*/ 1962359 h 2077207"/>
              <a:gd name="connsiteX1046" fmla="*/ 384679 w 12183479"/>
              <a:gd name="connsiteY1046" fmla="*/ 1980260 h 2077207"/>
              <a:gd name="connsiteX1047" fmla="*/ 361224 w 12183479"/>
              <a:gd name="connsiteY1047" fmla="*/ 1989730 h 2077207"/>
              <a:gd name="connsiteX1048" fmla="*/ 381298 w 12183479"/>
              <a:gd name="connsiteY1048" fmla="*/ 1970423 h 2077207"/>
              <a:gd name="connsiteX1049" fmla="*/ 401820 w 12183479"/>
              <a:gd name="connsiteY1049" fmla="*/ 1962359 h 2077207"/>
              <a:gd name="connsiteX1050" fmla="*/ 2867162 w 12183479"/>
              <a:gd name="connsiteY1050" fmla="*/ 1806107 h 2077207"/>
              <a:gd name="connsiteX1051" fmla="*/ 2879342 w 12183479"/>
              <a:gd name="connsiteY1051" fmla="*/ 1807603 h 2077207"/>
              <a:gd name="connsiteX1052" fmla="*/ 2901445 w 12183479"/>
              <a:gd name="connsiteY1052" fmla="*/ 1821410 h 2077207"/>
              <a:gd name="connsiteX1053" fmla="*/ 2883852 w 12183479"/>
              <a:gd name="connsiteY1053" fmla="*/ 1822083 h 2077207"/>
              <a:gd name="connsiteX1054" fmla="*/ 2864455 w 12183479"/>
              <a:gd name="connsiteY1054" fmla="*/ 1810109 h 2077207"/>
              <a:gd name="connsiteX1055" fmla="*/ 2867162 w 12183479"/>
              <a:gd name="connsiteY1055" fmla="*/ 1806107 h 2077207"/>
              <a:gd name="connsiteX1056" fmla="*/ 5406101 w 12183479"/>
              <a:gd name="connsiteY1056" fmla="*/ 1645394 h 2077207"/>
              <a:gd name="connsiteX1057" fmla="*/ 5424143 w 12183479"/>
              <a:gd name="connsiteY1057" fmla="*/ 1645212 h 2077207"/>
              <a:gd name="connsiteX1058" fmla="*/ 5409256 w 12183479"/>
              <a:gd name="connsiteY1058" fmla="*/ 1650404 h 2077207"/>
              <a:gd name="connsiteX1059" fmla="*/ 5393467 w 12183479"/>
              <a:gd name="connsiteY1059" fmla="*/ 1649733 h 2077207"/>
              <a:gd name="connsiteX1060" fmla="*/ 5406101 w 12183479"/>
              <a:gd name="connsiteY1060" fmla="*/ 1645394 h 2077207"/>
              <a:gd name="connsiteX1061" fmla="*/ 2979680 w 12183479"/>
              <a:gd name="connsiteY1061" fmla="*/ 1798317 h 2077207"/>
              <a:gd name="connsiteX1062" fmla="*/ 3001218 w 12183479"/>
              <a:gd name="connsiteY1062" fmla="*/ 1812979 h 2077207"/>
              <a:gd name="connsiteX1063" fmla="*/ 2989716 w 12183479"/>
              <a:gd name="connsiteY1063" fmla="*/ 1815668 h 2077207"/>
              <a:gd name="connsiteX1064" fmla="*/ 2966260 w 12183479"/>
              <a:gd name="connsiteY1064" fmla="*/ 1801799 h 2077207"/>
              <a:gd name="connsiteX1065" fmla="*/ 2979680 w 12183479"/>
              <a:gd name="connsiteY1065" fmla="*/ 1798317 h 2077207"/>
              <a:gd name="connsiteX1066" fmla="*/ 6972076 w 12183479"/>
              <a:gd name="connsiteY1066" fmla="*/ 1545977 h 2077207"/>
              <a:gd name="connsiteX1067" fmla="*/ 6981423 w 12183479"/>
              <a:gd name="connsiteY1067" fmla="*/ 1545564 h 2077207"/>
              <a:gd name="connsiteX1068" fmla="*/ 6959995 w 12183479"/>
              <a:gd name="connsiteY1068" fmla="*/ 1552102 h 2077207"/>
              <a:gd name="connsiteX1069" fmla="*/ 6930000 w 12183479"/>
              <a:gd name="connsiteY1069" fmla="*/ 1556195 h 2077207"/>
              <a:gd name="connsiteX1070" fmla="*/ 6954019 w 12183479"/>
              <a:gd name="connsiteY1070" fmla="*/ 1549046 h 2077207"/>
              <a:gd name="connsiteX1071" fmla="*/ 6972076 w 12183479"/>
              <a:gd name="connsiteY1071" fmla="*/ 1545977 h 2077207"/>
              <a:gd name="connsiteX1072" fmla="*/ 6352861 w 12183479"/>
              <a:gd name="connsiteY1072" fmla="*/ 1584666 h 2077207"/>
              <a:gd name="connsiteX1073" fmla="*/ 6374401 w 12183479"/>
              <a:gd name="connsiteY1073" fmla="*/ 1585153 h 2077207"/>
              <a:gd name="connsiteX1074" fmla="*/ 6356583 w 12183479"/>
              <a:gd name="connsiteY1074" fmla="*/ 1596272 h 2077207"/>
              <a:gd name="connsiteX1075" fmla="*/ 6332114 w 12183479"/>
              <a:gd name="connsiteY1075" fmla="*/ 1596273 h 2077207"/>
              <a:gd name="connsiteX1076" fmla="*/ 6352861 w 12183479"/>
              <a:gd name="connsiteY1076" fmla="*/ 1584666 h 2077207"/>
              <a:gd name="connsiteX1077" fmla="*/ 7665051 w 12183479"/>
              <a:gd name="connsiteY1077" fmla="*/ 1501628 h 2077207"/>
              <a:gd name="connsiteX1078" fmla="*/ 7680910 w 12183479"/>
              <a:gd name="connsiteY1078" fmla="*/ 1505119 h 2077207"/>
              <a:gd name="connsiteX1079" fmla="*/ 7648319 w 12183479"/>
              <a:gd name="connsiteY1079" fmla="*/ 1519475 h 2077207"/>
              <a:gd name="connsiteX1080" fmla="*/ 7602647 w 12183479"/>
              <a:gd name="connsiteY1080" fmla="*/ 1518375 h 2077207"/>
              <a:gd name="connsiteX1081" fmla="*/ 7636591 w 12183479"/>
              <a:gd name="connsiteY1081" fmla="*/ 1503591 h 2077207"/>
              <a:gd name="connsiteX1082" fmla="*/ 7665051 w 12183479"/>
              <a:gd name="connsiteY1082" fmla="*/ 1501628 h 2077207"/>
              <a:gd name="connsiteX1083" fmla="*/ 2767411 w 12183479"/>
              <a:gd name="connsiteY1083" fmla="*/ 1810253 h 2077207"/>
              <a:gd name="connsiteX1084" fmla="*/ 2781579 w 12183479"/>
              <a:gd name="connsiteY1084" fmla="*/ 1813345 h 2077207"/>
              <a:gd name="connsiteX1085" fmla="*/ 2802893 w 12183479"/>
              <a:gd name="connsiteY1085" fmla="*/ 1827154 h 2077207"/>
              <a:gd name="connsiteX1086" fmla="*/ 2783157 w 12183479"/>
              <a:gd name="connsiteY1086" fmla="*/ 1826359 h 2077207"/>
              <a:gd name="connsiteX1087" fmla="*/ 2761616 w 12183479"/>
              <a:gd name="connsiteY1087" fmla="*/ 1812613 h 2077207"/>
              <a:gd name="connsiteX1088" fmla="*/ 2767411 w 12183479"/>
              <a:gd name="connsiteY1088" fmla="*/ 1810253 h 2077207"/>
              <a:gd name="connsiteX1089" fmla="*/ 10345568 w 12183479"/>
              <a:gd name="connsiteY1089" fmla="*/ 1332340 h 2077207"/>
              <a:gd name="connsiteX1090" fmla="*/ 10392365 w 12183479"/>
              <a:gd name="connsiteY1090" fmla="*/ 1341565 h 2077207"/>
              <a:gd name="connsiteX1091" fmla="*/ 10353461 w 12183479"/>
              <a:gd name="connsiteY1091" fmla="*/ 1352807 h 2077207"/>
              <a:gd name="connsiteX1092" fmla="*/ 10309820 w 12183479"/>
              <a:gd name="connsiteY1092" fmla="*/ 1344070 h 2077207"/>
              <a:gd name="connsiteX1093" fmla="*/ 10345568 w 12183479"/>
              <a:gd name="connsiteY1093" fmla="*/ 1332340 h 2077207"/>
              <a:gd name="connsiteX1094" fmla="*/ 3404704 w 12183479"/>
              <a:gd name="connsiteY1094" fmla="*/ 1767524 h 2077207"/>
              <a:gd name="connsiteX1095" fmla="*/ 3422183 w 12183479"/>
              <a:gd name="connsiteY1095" fmla="*/ 1782126 h 2077207"/>
              <a:gd name="connsiteX1096" fmla="*/ 3405945 w 12183479"/>
              <a:gd name="connsiteY1096" fmla="*/ 1790007 h 2077207"/>
              <a:gd name="connsiteX1097" fmla="*/ 3391062 w 12183479"/>
              <a:gd name="connsiteY1097" fmla="*/ 1777117 h 2077207"/>
              <a:gd name="connsiteX1098" fmla="*/ 3404704 w 12183479"/>
              <a:gd name="connsiteY1098" fmla="*/ 1767524 h 2077207"/>
              <a:gd name="connsiteX1099" fmla="*/ 10116876 w 12183479"/>
              <a:gd name="connsiteY1099" fmla="*/ 1344192 h 2077207"/>
              <a:gd name="connsiteX1100" fmla="*/ 10164126 w 12183479"/>
              <a:gd name="connsiteY1100" fmla="*/ 1351952 h 2077207"/>
              <a:gd name="connsiteX1101" fmla="*/ 10125786 w 12183479"/>
              <a:gd name="connsiteY1101" fmla="*/ 1363010 h 2077207"/>
              <a:gd name="connsiteX1102" fmla="*/ 10081694 w 12183479"/>
              <a:gd name="connsiteY1102" fmla="*/ 1355556 h 2077207"/>
              <a:gd name="connsiteX1103" fmla="*/ 10116876 w 12183479"/>
              <a:gd name="connsiteY1103" fmla="*/ 1344192 h 2077207"/>
              <a:gd name="connsiteX1104" fmla="*/ 7186301 w 12183479"/>
              <a:gd name="connsiteY1104" fmla="*/ 1528693 h 2077207"/>
              <a:gd name="connsiteX1105" fmla="*/ 7198155 w 12183479"/>
              <a:gd name="connsiteY1105" fmla="*/ 1528090 h 2077207"/>
              <a:gd name="connsiteX1106" fmla="*/ 7164325 w 12183479"/>
              <a:gd name="connsiteY1106" fmla="*/ 1537742 h 2077207"/>
              <a:gd name="connsiteX1107" fmla="*/ 7125985 w 12183479"/>
              <a:gd name="connsiteY1107" fmla="*/ 1542814 h 2077207"/>
              <a:gd name="connsiteX1108" fmla="*/ 7160153 w 12183479"/>
              <a:gd name="connsiteY1108" fmla="*/ 1533283 h 2077207"/>
              <a:gd name="connsiteX1109" fmla="*/ 7186301 w 12183479"/>
              <a:gd name="connsiteY1109" fmla="*/ 1528693 h 2077207"/>
              <a:gd name="connsiteX1110" fmla="*/ 9205390 w 12183479"/>
              <a:gd name="connsiteY1110" fmla="*/ 1401134 h 2077207"/>
              <a:gd name="connsiteX1111" fmla="*/ 9251061 w 12183479"/>
              <a:gd name="connsiteY1111" fmla="*/ 1406326 h 2077207"/>
              <a:gd name="connsiteX1112" fmla="*/ 9211593 w 12183479"/>
              <a:gd name="connsiteY1112" fmla="*/ 1415797 h 2077207"/>
              <a:gd name="connsiteX1113" fmla="*/ 9168855 w 12183479"/>
              <a:gd name="connsiteY1113" fmla="*/ 1410543 h 2077207"/>
              <a:gd name="connsiteX1114" fmla="*/ 9205390 w 12183479"/>
              <a:gd name="connsiteY1114" fmla="*/ 1401134 h 2077207"/>
              <a:gd name="connsiteX1115" fmla="*/ 9433064 w 12183479"/>
              <a:gd name="connsiteY1115" fmla="*/ 1386592 h 2077207"/>
              <a:gd name="connsiteX1116" fmla="*/ 9478622 w 12183479"/>
              <a:gd name="connsiteY1116" fmla="*/ 1391236 h 2077207"/>
              <a:gd name="connsiteX1117" fmla="*/ 9444115 w 12183479"/>
              <a:gd name="connsiteY1117" fmla="*/ 1401683 h 2077207"/>
              <a:gd name="connsiteX1118" fmla="*/ 9397206 w 12183479"/>
              <a:gd name="connsiteY1118" fmla="*/ 1397285 h 2077207"/>
              <a:gd name="connsiteX1119" fmla="*/ 9433064 w 12183479"/>
              <a:gd name="connsiteY1119" fmla="*/ 1386592 h 2077207"/>
              <a:gd name="connsiteX1120" fmla="*/ 9892361 w 12183479"/>
              <a:gd name="connsiteY1120" fmla="*/ 1357450 h 2077207"/>
              <a:gd name="connsiteX1121" fmla="*/ 9935549 w 12183479"/>
              <a:gd name="connsiteY1121" fmla="*/ 1364171 h 2077207"/>
              <a:gd name="connsiteX1122" fmla="*/ 9897999 w 12183479"/>
              <a:gd name="connsiteY1122" fmla="*/ 1374984 h 2077207"/>
              <a:gd name="connsiteX1123" fmla="*/ 9853345 w 12183479"/>
              <a:gd name="connsiteY1123" fmla="*/ 1368630 h 2077207"/>
              <a:gd name="connsiteX1124" fmla="*/ 9892361 w 12183479"/>
              <a:gd name="connsiteY1124" fmla="*/ 1357450 h 2077207"/>
              <a:gd name="connsiteX1125" fmla="*/ 9659838 w 12183479"/>
              <a:gd name="connsiteY1125" fmla="*/ 1371991 h 2077207"/>
              <a:gd name="connsiteX1126" fmla="*/ 9706635 w 12183479"/>
              <a:gd name="connsiteY1126" fmla="*/ 1376817 h 2077207"/>
              <a:gd name="connsiteX1127" fmla="*/ 9673707 w 12183479"/>
              <a:gd name="connsiteY1127" fmla="*/ 1387815 h 2077207"/>
              <a:gd name="connsiteX1128" fmla="*/ 9624992 w 12183479"/>
              <a:gd name="connsiteY1128" fmla="*/ 1382439 h 2077207"/>
              <a:gd name="connsiteX1129" fmla="*/ 9659838 w 12183479"/>
              <a:gd name="connsiteY1129" fmla="*/ 1371991 h 2077207"/>
              <a:gd name="connsiteX1130" fmla="*/ 8979971 w 12183479"/>
              <a:gd name="connsiteY1130" fmla="*/ 1414759 h 2077207"/>
              <a:gd name="connsiteX1131" fmla="*/ 9023497 w 12183479"/>
              <a:gd name="connsiteY1131" fmla="*/ 1419462 h 2077207"/>
              <a:gd name="connsiteX1132" fmla="*/ 8982563 w 12183479"/>
              <a:gd name="connsiteY1132" fmla="*/ 1429237 h 2077207"/>
              <a:gd name="connsiteX1133" fmla="*/ 8941631 w 12183479"/>
              <a:gd name="connsiteY1133" fmla="*/ 1423617 h 2077207"/>
              <a:gd name="connsiteX1134" fmla="*/ 8979971 w 12183479"/>
              <a:gd name="connsiteY1134" fmla="*/ 1414759 h 2077207"/>
              <a:gd name="connsiteX1135" fmla="*/ 2161144 w 12183479"/>
              <a:gd name="connsiteY1135" fmla="*/ 1844552 h 2077207"/>
              <a:gd name="connsiteX1136" fmla="*/ 2178749 w 12183479"/>
              <a:gd name="connsiteY1136" fmla="*/ 1846217 h 2077207"/>
              <a:gd name="connsiteX1137" fmla="*/ 2205360 w 12183479"/>
              <a:gd name="connsiteY1137" fmla="*/ 1859841 h 2077207"/>
              <a:gd name="connsiteX1138" fmla="*/ 2182471 w 12183479"/>
              <a:gd name="connsiteY1138" fmla="*/ 1863078 h 2077207"/>
              <a:gd name="connsiteX1139" fmla="*/ 2153941 w 12183479"/>
              <a:gd name="connsiteY1139" fmla="*/ 1848477 h 2077207"/>
              <a:gd name="connsiteX1140" fmla="*/ 2161144 w 12183479"/>
              <a:gd name="connsiteY1140" fmla="*/ 1844552 h 2077207"/>
              <a:gd name="connsiteX1141" fmla="*/ 255575 w 12183479"/>
              <a:gd name="connsiteY1141" fmla="*/ 1964276 h 2077207"/>
              <a:gd name="connsiteX1142" fmla="*/ 261171 w 12183479"/>
              <a:gd name="connsiteY1142" fmla="*/ 1964557 h 2077207"/>
              <a:gd name="connsiteX1143" fmla="*/ 246849 w 12183479"/>
              <a:gd name="connsiteY1143" fmla="*/ 1980259 h 2077207"/>
              <a:gd name="connsiteX1144" fmla="*/ 226553 w 12183479"/>
              <a:gd name="connsiteY1144" fmla="*/ 1989607 h 2077207"/>
              <a:gd name="connsiteX1145" fmla="*/ 243128 w 12183479"/>
              <a:gd name="connsiteY1145" fmla="*/ 1971462 h 2077207"/>
              <a:gd name="connsiteX1146" fmla="*/ 255575 w 12183479"/>
              <a:gd name="connsiteY1146" fmla="*/ 1964276 h 2077207"/>
              <a:gd name="connsiteX1147" fmla="*/ 2664575 w 12183479"/>
              <a:gd name="connsiteY1147" fmla="*/ 1812284 h 2077207"/>
              <a:gd name="connsiteX1148" fmla="*/ 2679357 w 12183479"/>
              <a:gd name="connsiteY1148" fmla="*/ 1814935 h 2077207"/>
              <a:gd name="connsiteX1149" fmla="*/ 2702591 w 12183479"/>
              <a:gd name="connsiteY1149" fmla="*/ 1828315 h 2077207"/>
              <a:gd name="connsiteX1150" fmla="*/ 2683984 w 12183479"/>
              <a:gd name="connsiteY1150" fmla="*/ 1829476 h 2077207"/>
              <a:gd name="connsiteX1151" fmla="*/ 2661205 w 12183479"/>
              <a:gd name="connsiteY1151" fmla="*/ 1816278 h 2077207"/>
              <a:gd name="connsiteX1152" fmla="*/ 2664575 w 12183479"/>
              <a:gd name="connsiteY1152" fmla="*/ 1812284 h 2077207"/>
              <a:gd name="connsiteX1153" fmla="*/ 8752859 w 12183479"/>
              <a:gd name="connsiteY1153" fmla="*/ 1427282 h 2077207"/>
              <a:gd name="connsiteX1154" fmla="*/ 8796726 w 12183479"/>
              <a:gd name="connsiteY1154" fmla="*/ 1431987 h 2077207"/>
              <a:gd name="connsiteX1155" fmla="*/ 8761093 w 12183479"/>
              <a:gd name="connsiteY1155" fmla="*/ 1441455 h 2077207"/>
              <a:gd name="connsiteX1156" fmla="*/ 8715759 w 12183479"/>
              <a:gd name="connsiteY1156" fmla="*/ 1436691 h 2077207"/>
              <a:gd name="connsiteX1157" fmla="*/ 8752859 w 12183479"/>
              <a:gd name="connsiteY1157" fmla="*/ 1427282 h 2077207"/>
              <a:gd name="connsiteX1158" fmla="*/ 7102870 w 12183479"/>
              <a:gd name="connsiteY1158" fmla="*/ 1529068 h 2077207"/>
              <a:gd name="connsiteX1159" fmla="*/ 7077721 w 12183479"/>
              <a:gd name="connsiteY1159" fmla="*/ 1535420 h 2077207"/>
              <a:gd name="connsiteX1160" fmla="*/ 7049193 w 12183479"/>
              <a:gd name="connsiteY1160" fmla="*/ 1539820 h 2077207"/>
              <a:gd name="connsiteX1161" fmla="*/ 7071519 w 12183479"/>
              <a:gd name="connsiteY1161" fmla="*/ 1533649 h 2077207"/>
              <a:gd name="connsiteX1162" fmla="*/ 7102870 w 12183479"/>
              <a:gd name="connsiteY1162" fmla="*/ 1529068 h 2077207"/>
              <a:gd name="connsiteX1163" fmla="*/ 11122635 w 12183479"/>
              <a:gd name="connsiteY1163" fmla="*/ 1275520 h 2077207"/>
              <a:gd name="connsiteX1164" fmla="*/ 11169095 w 12183479"/>
              <a:gd name="connsiteY1164" fmla="*/ 1287922 h 2077207"/>
              <a:gd name="connsiteX1165" fmla="*/ 11137520 w 12183479"/>
              <a:gd name="connsiteY1165" fmla="*/ 1301915 h 2077207"/>
              <a:gd name="connsiteX1166" fmla="*/ 11090383 w 12183479"/>
              <a:gd name="connsiteY1166" fmla="*/ 1289450 h 2077207"/>
              <a:gd name="connsiteX1167" fmla="*/ 11122635 w 12183479"/>
              <a:gd name="connsiteY1167" fmla="*/ 1275520 h 2077207"/>
              <a:gd name="connsiteX1168" fmla="*/ 1754088 w 12183479"/>
              <a:gd name="connsiteY1168" fmla="*/ 1865400 h 2077207"/>
              <a:gd name="connsiteX1169" fmla="*/ 1784986 w 12183479"/>
              <a:gd name="connsiteY1169" fmla="*/ 1878048 h 2077207"/>
              <a:gd name="connsiteX1170" fmla="*/ 1758260 w 12183479"/>
              <a:gd name="connsiteY1170" fmla="*/ 1886051 h 2077207"/>
              <a:gd name="connsiteX1171" fmla="*/ 1729729 w 12183479"/>
              <a:gd name="connsiteY1171" fmla="*/ 1872916 h 2077207"/>
              <a:gd name="connsiteX1172" fmla="*/ 1754088 w 12183479"/>
              <a:gd name="connsiteY1172" fmla="*/ 1865400 h 2077207"/>
              <a:gd name="connsiteX1173" fmla="*/ 2561849 w 12183479"/>
              <a:gd name="connsiteY1173" fmla="*/ 1814400 h 2077207"/>
              <a:gd name="connsiteX1174" fmla="*/ 2575970 w 12183479"/>
              <a:gd name="connsiteY1174" fmla="*/ 1816095 h 2077207"/>
              <a:gd name="connsiteX1175" fmla="*/ 2602242 w 12183479"/>
              <a:gd name="connsiteY1175" fmla="*/ 1830209 h 2077207"/>
              <a:gd name="connsiteX1176" fmla="*/ 2583528 w 12183479"/>
              <a:gd name="connsiteY1176" fmla="*/ 1831126 h 2077207"/>
              <a:gd name="connsiteX1177" fmla="*/ 2559397 w 12183479"/>
              <a:gd name="connsiteY1177" fmla="*/ 1818479 h 2077207"/>
              <a:gd name="connsiteX1178" fmla="*/ 2561849 w 12183479"/>
              <a:gd name="connsiteY1178" fmla="*/ 1814400 h 2077207"/>
              <a:gd name="connsiteX1179" fmla="*/ 8528793 w 12183479"/>
              <a:gd name="connsiteY1179" fmla="*/ 1437913 h 2077207"/>
              <a:gd name="connsiteX1180" fmla="*/ 8570967 w 12183479"/>
              <a:gd name="connsiteY1180" fmla="*/ 1443412 h 2077207"/>
              <a:gd name="connsiteX1181" fmla="*/ 8533531 w 12183479"/>
              <a:gd name="connsiteY1181" fmla="*/ 1452515 h 2077207"/>
              <a:gd name="connsiteX1182" fmla="*/ 8489890 w 12183479"/>
              <a:gd name="connsiteY1182" fmla="*/ 1446834 h 2077207"/>
              <a:gd name="connsiteX1183" fmla="*/ 8528793 w 12183479"/>
              <a:gd name="connsiteY1183" fmla="*/ 1437913 h 2077207"/>
              <a:gd name="connsiteX1184" fmla="*/ 7545729 w 12183479"/>
              <a:gd name="connsiteY1184" fmla="*/ 1499772 h 2077207"/>
              <a:gd name="connsiteX1185" fmla="*/ 7559120 w 12183479"/>
              <a:gd name="connsiteY1185" fmla="*/ 1502370 h 2077207"/>
              <a:gd name="connsiteX1186" fmla="*/ 7523938 w 12183479"/>
              <a:gd name="connsiteY1186" fmla="*/ 1515382 h 2077207"/>
              <a:gd name="connsiteX1187" fmla="*/ 7481649 w 12183479"/>
              <a:gd name="connsiteY1187" fmla="*/ 1515138 h 2077207"/>
              <a:gd name="connsiteX1188" fmla="*/ 7517622 w 12183479"/>
              <a:gd name="connsiteY1188" fmla="*/ 1502490 h 2077207"/>
              <a:gd name="connsiteX1189" fmla="*/ 7545729 w 12183479"/>
              <a:gd name="connsiteY1189" fmla="*/ 1499772 h 2077207"/>
              <a:gd name="connsiteX1190" fmla="*/ 7158461 w 12183479"/>
              <a:gd name="connsiteY1190" fmla="*/ 1524119 h 2077207"/>
              <a:gd name="connsiteX1191" fmla="*/ 7122039 w 12183479"/>
              <a:gd name="connsiteY1191" fmla="*/ 1531329 h 2077207"/>
              <a:gd name="connsiteX1192" fmla="*/ 7094976 w 12183479"/>
              <a:gd name="connsiteY1192" fmla="*/ 1536582 h 2077207"/>
              <a:gd name="connsiteX1193" fmla="*/ 7128918 w 12183479"/>
              <a:gd name="connsiteY1193" fmla="*/ 1529801 h 2077207"/>
              <a:gd name="connsiteX1194" fmla="*/ 7158461 w 12183479"/>
              <a:gd name="connsiteY1194" fmla="*/ 1524119 h 2077207"/>
              <a:gd name="connsiteX1195" fmla="*/ 7306384 w 12183479"/>
              <a:gd name="connsiteY1195" fmla="*/ 1513963 h 2077207"/>
              <a:gd name="connsiteX1196" fmla="*/ 7318027 w 12183479"/>
              <a:gd name="connsiteY1196" fmla="*/ 1514345 h 2077207"/>
              <a:gd name="connsiteX1197" fmla="*/ 7284310 w 12183479"/>
              <a:gd name="connsiteY1197" fmla="*/ 1524730 h 2077207"/>
              <a:gd name="connsiteX1198" fmla="*/ 7245180 w 12183479"/>
              <a:gd name="connsiteY1198" fmla="*/ 1528397 h 2077207"/>
              <a:gd name="connsiteX1199" fmla="*/ 7280701 w 12183479"/>
              <a:gd name="connsiteY1199" fmla="*/ 1517706 h 2077207"/>
              <a:gd name="connsiteX1200" fmla="*/ 7306384 w 12183479"/>
              <a:gd name="connsiteY1200" fmla="*/ 1513963 h 2077207"/>
              <a:gd name="connsiteX1201" fmla="*/ 7177296 w 12183479"/>
              <a:gd name="connsiteY1201" fmla="*/ 1521981 h 2077207"/>
              <a:gd name="connsiteX1202" fmla="*/ 7147862 w 12183479"/>
              <a:gd name="connsiteY1202" fmla="*/ 1528824 h 2077207"/>
              <a:gd name="connsiteX1203" fmla="*/ 7109861 w 12183479"/>
              <a:gd name="connsiteY1203" fmla="*/ 1535606 h 2077207"/>
              <a:gd name="connsiteX1204" fmla="*/ 7120334 w 12183479"/>
              <a:gd name="connsiteY1204" fmla="*/ 1533184 h 2077207"/>
              <a:gd name="connsiteX1205" fmla="*/ 7106815 w 12183479"/>
              <a:gd name="connsiteY1205" fmla="*/ 1535849 h 2077207"/>
              <a:gd name="connsiteX1206" fmla="*/ 7080653 w 12183479"/>
              <a:gd name="connsiteY1206" fmla="*/ 1540861 h 2077207"/>
              <a:gd name="connsiteX1207" fmla="*/ 7090805 w 12183479"/>
              <a:gd name="connsiteY1207" fmla="*/ 1538800 h 2077207"/>
              <a:gd name="connsiteX1208" fmla="*/ 7064756 w 12183479"/>
              <a:gd name="connsiteY1208" fmla="*/ 1543610 h 2077207"/>
              <a:gd name="connsiteX1209" fmla="*/ 7090016 w 12183479"/>
              <a:gd name="connsiteY1209" fmla="*/ 1538294 h 2077207"/>
              <a:gd name="connsiteX1210" fmla="*/ 7122153 w 12183479"/>
              <a:gd name="connsiteY1210" fmla="*/ 1532489 h 2077207"/>
              <a:gd name="connsiteX1211" fmla="*/ 7118202 w 12183479"/>
              <a:gd name="connsiteY1211" fmla="*/ 1533296 h 2077207"/>
              <a:gd name="connsiteX1212" fmla="*/ 7126232 w 12183479"/>
              <a:gd name="connsiteY1212" fmla="*/ 1531821 h 2077207"/>
              <a:gd name="connsiteX1213" fmla="*/ 7137600 w 12183479"/>
              <a:gd name="connsiteY1213" fmla="*/ 1529191 h 2077207"/>
              <a:gd name="connsiteX1214" fmla="*/ 7177296 w 12183479"/>
              <a:gd name="connsiteY1214" fmla="*/ 1521981 h 2077207"/>
              <a:gd name="connsiteX1215" fmla="*/ 2260642 w 12183479"/>
              <a:gd name="connsiteY1215" fmla="*/ 1831728 h 2077207"/>
              <a:gd name="connsiteX1216" fmla="*/ 2278306 w 12183479"/>
              <a:gd name="connsiteY1216" fmla="*/ 1833813 h 2077207"/>
              <a:gd name="connsiteX1217" fmla="*/ 2304352 w 12183479"/>
              <a:gd name="connsiteY1217" fmla="*/ 1847805 h 2077207"/>
              <a:gd name="connsiteX1218" fmla="*/ 2278416 w 12183479"/>
              <a:gd name="connsiteY1218" fmla="*/ 1848170 h 2077207"/>
              <a:gd name="connsiteX1219" fmla="*/ 2254398 w 12183479"/>
              <a:gd name="connsiteY1219" fmla="*/ 1835462 h 2077207"/>
              <a:gd name="connsiteX1220" fmla="*/ 2260642 w 12183479"/>
              <a:gd name="connsiteY1220" fmla="*/ 1831728 h 2077207"/>
              <a:gd name="connsiteX1221" fmla="*/ 2463263 w 12183479"/>
              <a:gd name="connsiteY1221" fmla="*/ 1817280 h 2077207"/>
              <a:gd name="connsiteX1222" fmla="*/ 2479233 w 12183479"/>
              <a:gd name="connsiteY1222" fmla="*/ 1820311 h 2077207"/>
              <a:gd name="connsiteX1223" fmla="*/ 2503477 w 12183479"/>
              <a:gd name="connsiteY1223" fmla="*/ 1834181 h 2077207"/>
              <a:gd name="connsiteX1224" fmla="*/ 2481490 w 12183479"/>
              <a:gd name="connsiteY1224" fmla="*/ 1833997 h 2077207"/>
              <a:gd name="connsiteX1225" fmla="*/ 2457696 w 12183479"/>
              <a:gd name="connsiteY1225" fmla="*/ 1820252 h 2077207"/>
              <a:gd name="connsiteX1226" fmla="*/ 2463263 w 12183479"/>
              <a:gd name="connsiteY1226" fmla="*/ 1817280 h 2077207"/>
              <a:gd name="connsiteX1227" fmla="*/ 7425760 w 12183479"/>
              <a:gd name="connsiteY1227" fmla="*/ 1504164 h 2077207"/>
              <a:gd name="connsiteX1228" fmla="*/ 7438798 w 12183479"/>
              <a:gd name="connsiteY1228" fmla="*/ 1505242 h 2077207"/>
              <a:gd name="connsiteX1229" fmla="*/ 7402375 w 12183479"/>
              <a:gd name="connsiteY1229" fmla="*/ 1517155 h 2077207"/>
              <a:gd name="connsiteX1230" fmla="*/ 7363132 w 12183479"/>
              <a:gd name="connsiteY1230" fmla="*/ 1519049 h 2077207"/>
              <a:gd name="connsiteX1231" fmla="*/ 7399443 w 12183479"/>
              <a:gd name="connsiteY1231" fmla="*/ 1507441 h 2077207"/>
              <a:gd name="connsiteX1232" fmla="*/ 7425760 w 12183479"/>
              <a:gd name="connsiteY1232" fmla="*/ 1504164 h 2077207"/>
              <a:gd name="connsiteX1233" fmla="*/ 2361868 w 12183479"/>
              <a:gd name="connsiteY1233" fmla="*/ 1822488 h 2077207"/>
              <a:gd name="connsiteX1234" fmla="*/ 2378998 w 12183479"/>
              <a:gd name="connsiteY1234" fmla="*/ 1825138 h 2077207"/>
              <a:gd name="connsiteX1235" fmla="*/ 2403016 w 12183479"/>
              <a:gd name="connsiteY1235" fmla="*/ 1838517 h 2077207"/>
              <a:gd name="connsiteX1236" fmla="*/ 2384521 w 12183479"/>
              <a:gd name="connsiteY1236" fmla="*/ 1840718 h 2077207"/>
              <a:gd name="connsiteX1237" fmla="*/ 2355990 w 12183479"/>
              <a:gd name="connsiteY1237" fmla="*/ 1826299 h 2077207"/>
              <a:gd name="connsiteX1238" fmla="*/ 2361868 w 12183479"/>
              <a:gd name="connsiteY1238" fmla="*/ 1822488 h 2077207"/>
              <a:gd name="connsiteX1239" fmla="*/ 6243958 w 12183479"/>
              <a:gd name="connsiteY1239" fmla="*/ 1577716 h 2077207"/>
              <a:gd name="connsiteX1240" fmla="*/ 6252162 w 12183479"/>
              <a:gd name="connsiteY1240" fmla="*/ 1580267 h 2077207"/>
              <a:gd name="connsiteX1241" fmla="*/ 6234344 w 12183479"/>
              <a:gd name="connsiteY1241" fmla="*/ 1593035 h 2077207"/>
              <a:gd name="connsiteX1242" fmla="*/ 6212355 w 12183479"/>
              <a:gd name="connsiteY1242" fmla="*/ 1592120 h 2077207"/>
              <a:gd name="connsiteX1243" fmla="*/ 6229834 w 12183479"/>
              <a:gd name="connsiteY1243" fmla="*/ 1579289 h 2077207"/>
              <a:gd name="connsiteX1244" fmla="*/ 6243958 w 12183479"/>
              <a:gd name="connsiteY1244" fmla="*/ 1577716 h 2077207"/>
              <a:gd name="connsiteX1245" fmla="*/ 7860544 w 12183479"/>
              <a:gd name="connsiteY1245" fmla="*/ 1474326 h 2077207"/>
              <a:gd name="connsiteX1246" fmla="*/ 7901589 w 12183479"/>
              <a:gd name="connsiteY1246" fmla="*/ 1478420 h 2077207"/>
              <a:gd name="connsiteX1247" fmla="*/ 7864827 w 12183479"/>
              <a:gd name="connsiteY1247" fmla="*/ 1490823 h 2077207"/>
              <a:gd name="connsiteX1248" fmla="*/ 7822203 w 12183479"/>
              <a:gd name="connsiteY1248" fmla="*/ 1486973 h 2077207"/>
              <a:gd name="connsiteX1249" fmla="*/ 7860544 w 12183479"/>
              <a:gd name="connsiteY1249" fmla="*/ 1474326 h 2077207"/>
              <a:gd name="connsiteX1250" fmla="*/ 8303938 w 12183479"/>
              <a:gd name="connsiteY1250" fmla="*/ 1446344 h 2077207"/>
              <a:gd name="connsiteX1251" fmla="*/ 8346113 w 12183479"/>
              <a:gd name="connsiteY1251" fmla="*/ 1452515 h 2077207"/>
              <a:gd name="connsiteX1252" fmla="*/ 8309351 w 12183479"/>
              <a:gd name="connsiteY1252" fmla="*/ 1461618 h 2077207"/>
              <a:gd name="connsiteX1253" fmla="*/ 8265712 w 12183479"/>
              <a:gd name="connsiteY1253" fmla="*/ 1455203 h 2077207"/>
              <a:gd name="connsiteX1254" fmla="*/ 8303938 w 12183479"/>
              <a:gd name="connsiteY1254" fmla="*/ 1446344 h 2077207"/>
              <a:gd name="connsiteX1255" fmla="*/ 5285316 w 12183479"/>
              <a:gd name="connsiteY1255" fmla="*/ 1636291 h 2077207"/>
              <a:gd name="connsiteX1256" fmla="*/ 5302004 w 12183479"/>
              <a:gd name="connsiteY1256" fmla="*/ 1638734 h 2077207"/>
              <a:gd name="connsiteX1257" fmla="*/ 5292531 w 12183479"/>
              <a:gd name="connsiteY1257" fmla="*/ 1643255 h 2077207"/>
              <a:gd name="connsiteX1258" fmla="*/ 5273029 w 12183479"/>
              <a:gd name="connsiteY1258" fmla="*/ 1641789 h 2077207"/>
              <a:gd name="connsiteX1259" fmla="*/ 5285316 w 12183479"/>
              <a:gd name="connsiteY1259" fmla="*/ 1636291 h 2077207"/>
              <a:gd name="connsiteX1260" fmla="*/ 5062156 w 12183479"/>
              <a:gd name="connsiteY1260" fmla="*/ 1650342 h 2077207"/>
              <a:gd name="connsiteX1261" fmla="*/ 5080537 w 12183479"/>
              <a:gd name="connsiteY1261" fmla="*/ 1654435 h 2077207"/>
              <a:gd name="connsiteX1262" fmla="*/ 5069036 w 12183479"/>
              <a:gd name="connsiteY1262" fmla="*/ 1659079 h 2077207"/>
              <a:gd name="connsiteX1263" fmla="*/ 5049302 w 12183479"/>
              <a:gd name="connsiteY1263" fmla="*/ 1655475 h 2077207"/>
              <a:gd name="connsiteX1264" fmla="*/ 5062156 w 12183479"/>
              <a:gd name="connsiteY1264" fmla="*/ 1650342 h 2077207"/>
              <a:gd name="connsiteX1265" fmla="*/ 7242471 w 12183479"/>
              <a:gd name="connsiteY1265" fmla="*/ 1510861 h 2077207"/>
              <a:gd name="connsiteX1266" fmla="*/ 7209319 w 12183479"/>
              <a:gd name="connsiteY1266" fmla="*/ 1516787 h 2077207"/>
              <a:gd name="connsiteX1267" fmla="*/ 7183723 w 12183479"/>
              <a:gd name="connsiteY1267" fmla="*/ 1521492 h 2077207"/>
              <a:gd name="connsiteX1268" fmla="*/ 7213830 w 12183479"/>
              <a:gd name="connsiteY1268" fmla="*/ 1515933 h 2077207"/>
              <a:gd name="connsiteX1269" fmla="*/ 7242471 w 12183479"/>
              <a:gd name="connsiteY1269" fmla="*/ 1510861 h 2077207"/>
              <a:gd name="connsiteX1270" fmla="*/ 10899808 w 12183479"/>
              <a:gd name="connsiteY1270" fmla="*/ 1279981 h 2077207"/>
              <a:gd name="connsiteX1271" fmla="*/ 10943562 w 12183479"/>
              <a:gd name="connsiteY1271" fmla="*/ 1291467 h 2077207"/>
              <a:gd name="connsiteX1272" fmla="*/ 10908154 w 12183479"/>
              <a:gd name="connsiteY1272" fmla="*/ 1304175 h 2077207"/>
              <a:gd name="connsiteX1273" fmla="*/ 10863611 w 12183479"/>
              <a:gd name="connsiteY1273" fmla="*/ 1292566 h 2077207"/>
              <a:gd name="connsiteX1274" fmla="*/ 10899808 w 12183479"/>
              <a:gd name="connsiteY1274" fmla="*/ 1279981 h 2077207"/>
              <a:gd name="connsiteX1275" fmla="*/ 7222288 w 12183479"/>
              <a:gd name="connsiteY1275" fmla="*/ 1511533 h 2077207"/>
              <a:gd name="connsiteX1276" fmla="*/ 7217858 w 12183479"/>
              <a:gd name="connsiteY1276" fmla="*/ 1512722 h 2077207"/>
              <a:gd name="connsiteX1277" fmla="*/ 7211687 w 12183479"/>
              <a:gd name="connsiteY1277" fmla="*/ 1513977 h 2077207"/>
              <a:gd name="connsiteX1278" fmla="*/ 7216065 w 12183479"/>
              <a:gd name="connsiteY1278" fmla="*/ 1513202 h 2077207"/>
              <a:gd name="connsiteX1279" fmla="*/ 7215369 w 12183479"/>
              <a:gd name="connsiteY1279" fmla="*/ 1513390 h 2077207"/>
              <a:gd name="connsiteX1280" fmla="*/ 7196691 w 12183479"/>
              <a:gd name="connsiteY1280" fmla="*/ 1517032 h 2077207"/>
              <a:gd name="connsiteX1281" fmla="*/ 7166920 w 12183479"/>
              <a:gd name="connsiteY1281" fmla="*/ 1521675 h 2077207"/>
              <a:gd name="connsiteX1282" fmla="*/ 7192743 w 12183479"/>
              <a:gd name="connsiteY1282" fmla="*/ 1515933 h 2077207"/>
              <a:gd name="connsiteX1283" fmla="*/ 7222288 w 12183479"/>
              <a:gd name="connsiteY1283" fmla="*/ 1511533 h 2077207"/>
              <a:gd name="connsiteX1284" fmla="*/ 3081973 w 12183479"/>
              <a:gd name="connsiteY1284" fmla="*/ 1772167 h 2077207"/>
              <a:gd name="connsiteX1285" fmla="*/ 3099790 w 12183479"/>
              <a:gd name="connsiteY1285" fmla="*/ 1786647 h 2077207"/>
              <a:gd name="connsiteX1286" fmla="*/ 3083890 w 12183479"/>
              <a:gd name="connsiteY1286" fmla="*/ 1790374 h 2077207"/>
              <a:gd name="connsiteX1287" fmla="*/ 3065733 w 12183479"/>
              <a:gd name="connsiteY1287" fmla="*/ 1776261 h 2077207"/>
              <a:gd name="connsiteX1288" fmla="*/ 3081973 w 12183479"/>
              <a:gd name="connsiteY1288" fmla="*/ 1772167 h 2077207"/>
              <a:gd name="connsiteX1289" fmla="*/ 1091813 w 12183479"/>
              <a:gd name="connsiteY1289" fmla="*/ 1895704 h 2077207"/>
              <a:gd name="connsiteX1290" fmla="*/ 1122147 w 12183479"/>
              <a:gd name="connsiteY1290" fmla="*/ 1902302 h 2077207"/>
              <a:gd name="connsiteX1291" fmla="*/ 1095868 w 12183479"/>
              <a:gd name="connsiteY1291" fmla="*/ 1917699 h 2077207"/>
              <a:gd name="connsiteX1292" fmla="*/ 1067905 w 12183479"/>
              <a:gd name="connsiteY1292" fmla="*/ 1910061 h 2077207"/>
              <a:gd name="connsiteX1293" fmla="*/ 1091813 w 12183479"/>
              <a:gd name="connsiteY1293" fmla="*/ 1895704 h 2077207"/>
              <a:gd name="connsiteX1294" fmla="*/ 8079760 w 12183479"/>
              <a:gd name="connsiteY1294" fmla="*/ 1454958 h 2077207"/>
              <a:gd name="connsiteX1295" fmla="*/ 8122838 w 12183479"/>
              <a:gd name="connsiteY1295" fmla="*/ 1460152 h 2077207"/>
              <a:gd name="connsiteX1296" fmla="*/ 8087880 w 12183479"/>
              <a:gd name="connsiteY1296" fmla="*/ 1470782 h 2077207"/>
              <a:gd name="connsiteX1297" fmla="*/ 8043449 w 12183479"/>
              <a:gd name="connsiteY1297" fmla="*/ 1465895 h 2077207"/>
              <a:gd name="connsiteX1298" fmla="*/ 8079760 w 12183479"/>
              <a:gd name="connsiteY1298" fmla="*/ 1454958 h 2077207"/>
              <a:gd name="connsiteX1299" fmla="*/ 9081458 w 12183479"/>
              <a:gd name="connsiteY1299" fmla="*/ 1391481 h 2077207"/>
              <a:gd name="connsiteX1300" fmla="*/ 9124309 w 12183479"/>
              <a:gd name="connsiteY1300" fmla="*/ 1394597 h 2077207"/>
              <a:gd name="connsiteX1301" fmla="*/ 9088113 w 12183479"/>
              <a:gd name="connsiteY1301" fmla="*/ 1403089 h 2077207"/>
              <a:gd name="connsiteX1302" fmla="*/ 9044359 w 12183479"/>
              <a:gd name="connsiteY1302" fmla="*/ 1399484 h 2077207"/>
              <a:gd name="connsiteX1303" fmla="*/ 9081458 w 12183479"/>
              <a:gd name="connsiteY1303" fmla="*/ 1391481 h 2077207"/>
              <a:gd name="connsiteX1304" fmla="*/ 7259050 w 12183479"/>
              <a:gd name="connsiteY1304" fmla="*/ 1506218 h 2077207"/>
              <a:gd name="connsiteX1305" fmla="*/ 7225560 w 12183479"/>
              <a:gd name="connsiteY1305" fmla="*/ 1512633 h 2077207"/>
              <a:gd name="connsiteX1306" fmla="*/ 7195450 w 12183479"/>
              <a:gd name="connsiteY1306" fmla="*/ 1517887 h 2077207"/>
              <a:gd name="connsiteX1307" fmla="*/ 7229394 w 12183479"/>
              <a:gd name="connsiteY1307" fmla="*/ 1511289 h 2077207"/>
              <a:gd name="connsiteX1308" fmla="*/ 7259050 w 12183479"/>
              <a:gd name="connsiteY1308" fmla="*/ 1506218 h 2077207"/>
              <a:gd name="connsiteX1309" fmla="*/ 8856379 w 12183479"/>
              <a:gd name="connsiteY1309" fmla="*/ 1405105 h 2077207"/>
              <a:gd name="connsiteX1310" fmla="*/ 8897539 w 12183479"/>
              <a:gd name="connsiteY1310" fmla="*/ 1408587 h 2077207"/>
              <a:gd name="connsiteX1311" fmla="*/ 8859763 w 12183479"/>
              <a:gd name="connsiteY1311" fmla="*/ 1416468 h 2077207"/>
              <a:gd name="connsiteX1312" fmla="*/ 8817814 w 12183479"/>
              <a:gd name="connsiteY1312" fmla="*/ 1412437 h 2077207"/>
              <a:gd name="connsiteX1313" fmla="*/ 8856379 w 12183479"/>
              <a:gd name="connsiteY1313" fmla="*/ 1405105 h 2077207"/>
              <a:gd name="connsiteX1314" fmla="*/ 9310036 w 12183479"/>
              <a:gd name="connsiteY1314" fmla="*/ 1376206 h 2077207"/>
              <a:gd name="connsiteX1315" fmla="*/ 9351645 w 12183479"/>
              <a:gd name="connsiteY1315" fmla="*/ 1379933 h 2077207"/>
              <a:gd name="connsiteX1316" fmla="*/ 9313870 w 12183479"/>
              <a:gd name="connsiteY1316" fmla="*/ 1388792 h 2077207"/>
              <a:gd name="connsiteX1317" fmla="*/ 9271471 w 12183479"/>
              <a:gd name="connsiteY1317" fmla="*/ 1384637 h 2077207"/>
              <a:gd name="connsiteX1318" fmla="*/ 9310036 w 12183479"/>
              <a:gd name="connsiteY1318" fmla="*/ 1376206 h 2077207"/>
              <a:gd name="connsiteX1319" fmla="*/ 7297728 w 12183479"/>
              <a:gd name="connsiteY1319" fmla="*/ 1502613 h 2077207"/>
              <a:gd name="connsiteX1320" fmla="*/ 7265252 w 12183479"/>
              <a:gd name="connsiteY1320" fmla="*/ 1510311 h 2077207"/>
              <a:gd name="connsiteX1321" fmla="*/ 7227926 w 12183479"/>
              <a:gd name="connsiteY1321" fmla="*/ 1515749 h 2077207"/>
              <a:gd name="connsiteX1322" fmla="*/ 7257921 w 12183479"/>
              <a:gd name="connsiteY1322" fmla="*/ 1508723 h 2077207"/>
              <a:gd name="connsiteX1323" fmla="*/ 7297728 w 12183479"/>
              <a:gd name="connsiteY1323" fmla="*/ 1502613 h 2077207"/>
              <a:gd name="connsiteX1324" fmla="*/ 115336 w 12183479"/>
              <a:gd name="connsiteY1324" fmla="*/ 1954318 h 2077207"/>
              <a:gd name="connsiteX1325" fmla="*/ 119284 w 12183479"/>
              <a:gd name="connsiteY1325" fmla="*/ 1956677 h 2077207"/>
              <a:gd name="connsiteX1326" fmla="*/ 102595 w 12183479"/>
              <a:gd name="connsiteY1326" fmla="*/ 1974028 h 2077207"/>
              <a:gd name="connsiteX1327" fmla="*/ 90415 w 12183479"/>
              <a:gd name="connsiteY1327" fmla="*/ 1976411 h 2077207"/>
              <a:gd name="connsiteX1328" fmla="*/ 104624 w 12183479"/>
              <a:gd name="connsiteY1328" fmla="*/ 1959427 h 2077207"/>
              <a:gd name="connsiteX1329" fmla="*/ 115336 w 12183479"/>
              <a:gd name="connsiteY1329" fmla="*/ 1954318 h 2077207"/>
              <a:gd name="connsiteX1330" fmla="*/ 9534779 w 12183479"/>
              <a:gd name="connsiteY1330" fmla="*/ 1360260 h 2077207"/>
              <a:gd name="connsiteX1331" fmla="*/ 9578984 w 12183479"/>
              <a:gd name="connsiteY1331" fmla="*/ 1363927 h 2077207"/>
              <a:gd name="connsiteX1332" fmla="*/ 9544140 w 12183479"/>
              <a:gd name="connsiteY1332" fmla="*/ 1373580 h 2077207"/>
              <a:gd name="connsiteX1333" fmla="*/ 9499033 w 12183479"/>
              <a:gd name="connsiteY1333" fmla="*/ 1369547 h 2077207"/>
              <a:gd name="connsiteX1334" fmla="*/ 9534779 w 12183479"/>
              <a:gd name="connsiteY1334" fmla="*/ 1360260 h 2077207"/>
              <a:gd name="connsiteX1335" fmla="*/ 10674053 w 12183479"/>
              <a:gd name="connsiteY1335" fmla="*/ 1288107 h 2077207"/>
              <a:gd name="connsiteX1336" fmla="*/ 10717018 w 12183479"/>
              <a:gd name="connsiteY1336" fmla="*/ 1298126 h 2077207"/>
              <a:gd name="connsiteX1337" fmla="*/ 10680481 w 12183479"/>
              <a:gd name="connsiteY1337" fmla="*/ 1310162 h 2077207"/>
              <a:gd name="connsiteX1338" fmla="*/ 10636841 w 12183479"/>
              <a:gd name="connsiteY1338" fmla="*/ 1300020 h 2077207"/>
              <a:gd name="connsiteX1339" fmla="*/ 10674053 w 12183479"/>
              <a:gd name="connsiteY1339" fmla="*/ 1288107 h 2077207"/>
              <a:gd name="connsiteX1340" fmla="*/ 4837980 w 12183479"/>
              <a:gd name="connsiteY1340" fmla="*/ 1656025 h 2077207"/>
              <a:gd name="connsiteX1341" fmla="*/ 4856585 w 12183479"/>
              <a:gd name="connsiteY1341" fmla="*/ 1662134 h 2077207"/>
              <a:gd name="connsiteX1342" fmla="*/ 4845197 w 12183479"/>
              <a:gd name="connsiteY1342" fmla="*/ 1667939 h 2077207"/>
              <a:gd name="connsiteX1343" fmla="*/ 4825237 w 12183479"/>
              <a:gd name="connsiteY1343" fmla="*/ 1662439 h 2077207"/>
              <a:gd name="connsiteX1344" fmla="*/ 4837980 w 12183479"/>
              <a:gd name="connsiteY1344" fmla="*/ 1656025 h 2077207"/>
              <a:gd name="connsiteX1345" fmla="*/ 8626338 w 12183479"/>
              <a:gd name="connsiteY1345" fmla="*/ 1417140 h 2077207"/>
              <a:gd name="connsiteX1346" fmla="*/ 8670995 w 12183479"/>
              <a:gd name="connsiteY1346" fmla="*/ 1420073 h 2077207"/>
              <a:gd name="connsiteX1347" fmla="*/ 8637952 w 12183479"/>
              <a:gd name="connsiteY1347" fmla="*/ 1427893 h 2077207"/>
              <a:gd name="connsiteX1348" fmla="*/ 8592508 w 12183479"/>
              <a:gd name="connsiteY1348" fmla="*/ 1424350 h 2077207"/>
              <a:gd name="connsiteX1349" fmla="*/ 8626338 w 12183479"/>
              <a:gd name="connsiteY1349" fmla="*/ 1417140 h 2077207"/>
              <a:gd name="connsiteX1350" fmla="*/ 6952850 w 12183479"/>
              <a:gd name="connsiteY1350" fmla="*/ 1522401 h 2077207"/>
              <a:gd name="connsiteX1351" fmla="*/ 6960449 w 12183479"/>
              <a:gd name="connsiteY1351" fmla="*/ 1523325 h 2077207"/>
              <a:gd name="connsiteX1352" fmla="*/ 6937104 w 12183479"/>
              <a:gd name="connsiteY1352" fmla="*/ 1531938 h 2077207"/>
              <a:gd name="connsiteX1353" fmla="*/ 6911731 w 12183479"/>
              <a:gd name="connsiteY1353" fmla="*/ 1533344 h 2077207"/>
              <a:gd name="connsiteX1354" fmla="*/ 6937216 w 12183479"/>
              <a:gd name="connsiteY1354" fmla="*/ 1524363 h 2077207"/>
              <a:gd name="connsiteX1355" fmla="*/ 6952850 w 12183479"/>
              <a:gd name="connsiteY1355" fmla="*/ 1522401 h 2077207"/>
              <a:gd name="connsiteX1356" fmla="*/ 5627000 w 12183479"/>
              <a:gd name="connsiteY1356" fmla="*/ 1605804 h 2077207"/>
              <a:gd name="connsiteX1357" fmla="*/ 5645383 w 12183479"/>
              <a:gd name="connsiteY1357" fmla="*/ 1604705 h 2077207"/>
              <a:gd name="connsiteX1358" fmla="*/ 5630051 w 12183479"/>
              <a:gd name="connsiteY1358" fmla="*/ 1609286 h 2077207"/>
              <a:gd name="connsiteX1359" fmla="*/ 5614485 w 12183479"/>
              <a:gd name="connsiteY1359" fmla="*/ 1610142 h 2077207"/>
              <a:gd name="connsiteX1360" fmla="*/ 5627000 w 12183479"/>
              <a:gd name="connsiteY1360" fmla="*/ 1605804 h 2077207"/>
              <a:gd name="connsiteX1361" fmla="*/ 7278332 w 12183479"/>
              <a:gd name="connsiteY1361" fmla="*/ 1501636 h 2077207"/>
              <a:gd name="connsiteX1362" fmla="*/ 7249691 w 12183479"/>
              <a:gd name="connsiteY1362" fmla="*/ 1507074 h 2077207"/>
              <a:gd name="connsiteX1363" fmla="*/ 7224725 w 12183479"/>
              <a:gd name="connsiteY1363" fmla="*/ 1511670 h 2077207"/>
              <a:gd name="connsiteX1364" fmla="*/ 7216065 w 12183479"/>
              <a:gd name="connsiteY1364" fmla="*/ 1513202 h 2077207"/>
              <a:gd name="connsiteX1365" fmla="*/ 7217858 w 12183479"/>
              <a:gd name="connsiteY1365" fmla="*/ 1512722 h 2077207"/>
              <a:gd name="connsiteX1366" fmla="*/ 7217918 w 12183479"/>
              <a:gd name="connsiteY1366" fmla="*/ 1512709 h 2077207"/>
              <a:gd name="connsiteX1367" fmla="*/ 7239878 w 12183479"/>
              <a:gd name="connsiteY1367" fmla="*/ 1508601 h 2077207"/>
              <a:gd name="connsiteX1368" fmla="*/ 7278332 w 12183479"/>
              <a:gd name="connsiteY1368" fmla="*/ 1501636 h 2077207"/>
              <a:gd name="connsiteX1369" fmla="*/ 7073282 w 12183479"/>
              <a:gd name="connsiteY1369" fmla="*/ 1513710 h 2077207"/>
              <a:gd name="connsiteX1370" fmla="*/ 7081555 w 12183479"/>
              <a:gd name="connsiteY1370" fmla="*/ 1514221 h 2077207"/>
              <a:gd name="connsiteX1371" fmla="*/ 7054942 w 12183479"/>
              <a:gd name="connsiteY1371" fmla="*/ 1522408 h 2077207"/>
              <a:gd name="connsiteX1372" fmla="*/ 7031488 w 12183479"/>
              <a:gd name="connsiteY1372" fmla="*/ 1523874 h 2077207"/>
              <a:gd name="connsiteX1373" fmla="*/ 7055619 w 12183479"/>
              <a:gd name="connsiteY1373" fmla="*/ 1516177 h 2077207"/>
              <a:gd name="connsiteX1374" fmla="*/ 7073282 w 12183479"/>
              <a:gd name="connsiteY1374" fmla="*/ 1513710 h 2077207"/>
              <a:gd name="connsiteX1375" fmla="*/ 11696120 w 12183479"/>
              <a:gd name="connsiteY1375" fmla="*/ 1222062 h 2077207"/>
              <a:gd name="connsiteX1376" fmla="*/ 11709582 w 12183479"/>
              <a:gd name="connsiteY1376" fmla="*/ 1227560 h 2077207"/>
              <a:gd name="connsiteX1377" fmla="*/ 11675527 w 12183479"/>
              <a:gd name="connsiteY1377" fmla="*/ 1255359 h 2077207"/>
              <a:gd name="connsiteX1378" fmla="*/ 11635495 w 12183479"/>
              <a:gd name="connsiteY1378" fmla="*/ 1249188 h 2077207"/>
              <a:gd name="connsiteX1379" fmla="*/ 11669888 w 12183479"/>
              <a:gd name="connsiteY1379" fmla="*/ 1225911 h 2077207"/>
              <a:gd name="connsiteX1380" fmla="*/ 11696120 w 12183479"/>
              <a:gd name="connsiteY1380" fmla="*/ 1222062 h 2077207"/>
              <a:gd name="connsiteX1381" fmla="*/ 9762567 w 12183479"/>
              <a:gd name="connsiteY1381" fmla="*/ 1343887 h 2077207"/>
              <a:gd name="connsiteX1382" fmla="*/ 9806884 w 12183479"/>
              <a:gd name="connsiteY1382" fmla="*/ 1348286 h 2077207"/>
              <a:gd name="connsiteX1383" fmla="*/ 9771927 w 12183479"/>
              <a:gd name="connsiteY1383" fmla="*/ 1358550 h 2077207"/>
              <a:gd name="connsiteX1384" fmla="*/ 9726708 w 12183479"/>
              <a:gd name="connsiteY1384" fmla="*/ 1353847 h 2077207"/>
              <a:gd name="connsiteX1385" fmla="*/ 9762567 w 12183479"/>
              <a:gd name="connsiteY1385" fmla="*/ 1343887 h 2077207"/>
              <a:gd name="connsiteX1386" fmla="*/ 5510061 w 12183479"/>
              <a:gd name="connsiteY1386" fmla="*/ 1611610 h 2077207"/>
              <a:gd name="connsiteX1387" fmla="*/ 5529792 w 12183479"/>
              <a:gd name="connsiteY1387" fmla="*/ 1610387 h 2077207"/>
              <a:gd name="connsiteX1388" fmla="*/ 5512426 w 12183479"/>
              <a:gd name="connsiteY1388" fmla="*/ 1615641 h 2077207"/>
              <a:gd name="connsiteX1389" fmla="*/ 5495395 w 12183479"/>
              <a:gd name="connsiteY1389" fmla="*/ 1615763 h 2077207"/>
              <a:gd name="connsiteX1390" fmla="*/ 5510061 w 12183479"/>
              <a:gd name="connsiteY1390" fmla="*/ 1611610 h 2077207"/>
              <a:gd name="connsiteX1391" fmla="*/ 6827749 w 12183479"/>
              <a:gd name="connsiteY1391" fmla="*/ 1528236 h 2077207"/>
              <a:gd name="connsiteX1392" fmla="*/ 6837870 w 12183479"/>
              <a:gd name="connsiteY1392" fmla="*/ 1529068 h 2077207"/>
              <a:gd name="connsiteX1393" fmla="*/ 6819263 w 12183479"/>
              <a:gd name="connsiteY1393" fmla="*/ 1538660 h 2077207"/>
              <a:gd name="connsiteX1394" fmla="*/ 6792875 w 12183479"/>
              <a:gd name="connsiteY1394" fmla="*/ 1540615 h 2077207"/>
              <a:gd name="connsiteX1395" fmla="*/ 6811708 w 12183479"/>
              <a:gd name="connsiteY1395" fmla="*/ 1530657 h 2077207"/>
              <a:gd name="connsiteX1396" fmla="*/ 6827749 w 12183479"/>
              <a:gd name="connsiteY1396" fmla="*/ 1528236 h 2077207"/>
              <a:gd name="connsiteX1397" fmla="*/ 10446491 w 12183479"/>
              <a:gd name="connsiteY1397" fmla="*/ 1299348 h 2077207"/>
              <a:gd name="connsiteX1398" fmla="*/ 10489905 w 12183479"/>
              <a:gd name="connsiteY1398" fmla="*/ 1307597 h 2077207"/>
              <a:gd name="connsiteX1399" fmla="*/ 10453933 w 12183479"/>
              <a:gd name="connsiteY1399" fmla="*/ 1319266 h 2077207"/>
              <a:gd name="connsiteX1400" fmla="*/ 10409729 w 12183479"/>
              <a:gd name="connsiteY1400" fmla="*/ 1310896 h 2077207"/>
              <a:gd name="connsiteX1401" fmla="*/ 10446491 w 12183479"/>
              <a:gd name="connsiteY1401" fmla="*/ 1299348 h 2077207"/>
              <a:gd name="connsiteX1402" fmla="*/ 9990577 w 12183479"/>
              <a:gd name="connsiteY1402" fmla="*/ 1327820 h 2077207"/>
              <a:gd name="connsiteX1403" fmla="*/ 10034782 w 12183479"/>
              <a:gd name="connsiteY1403" fmla="*/ 1333257 h 2077207"/>
              <a:gd name="connsiteX1404" fmla="*/ 9999487 w 12183479"/>
              <a:gd name="connsiteY1404" fmla="*/ 1344071 h 2077207"/>
              <a:gd name="connsiteX1405" fmla="*/ 9954492 w 12183479"/>
              <a:gd name="connsiteY1405" fmla="*/ 1338389 h 2077207"/>
              <a:gd name="connsiteX1406" fmla="*/ 9990577 w 12183479"/>
              <a:gd name="connsiteY1406" fmla="*/ 1327820 h 2077207"/>
              <a:gd name="connsiteX1407" fmla="*/ 7763718 w 12183479"/>
              <a:gd name="connsiteY1407" fmla="*/ 1468170 h 2077207"/>
              <a:gd name="connsiteX1408" fmla="*/ 7778563 w 12183479"/>
              <a:gd name="connsiteY1408" fmla="*/ 1470721 h 2077207"/>
              <a:gd name="connsiteX1409" fmla="*/ 7746199 w 12183479"/>
              <a:gd name="connsiteY1409" fmla="*/ 1482085 h 2077207"/>
              <a:gd name="connsiteX1410" fmla="*/ 7701767 w 12183479"/>
              <a:gd name="connsiteY1410" fmla="*/ 1481352 h 2077207"/>
              <a:gd name="connsiteX1411" fmla="*/ 7734921 w 12183479"/>
              <a:gd name="connsiteY1411" fmla="*/ 1470294 h 2077207"/>
              <a:gd name="connsiteX1412" fmla="*/ 7763718 w 12183479"/>
              <a:gd name="connsiteY1412" fmla="*/ 1468170 h 2077207"/>
              <a:gd name="connsiteX1413" fmla="*/ 11441537 w 12183479"/>
              <a:gd name="connsiteY1413" fmla="*/ 1235992 h 2077207"/>
              <a:gd name="connsiteX1414" fmla="*/ 11489575 w 12183479"/>
              <a:gd name="connsiteY1414" fmla="*/ 1250044 h 2077207"/>
              <a:gd name="connsiteX1415" fmla="*/ 11460594 w 12183479"/>
              <a:gd name="connsiteY1415" fmla="*/ 1264217 h 2077207"/>
              <a:gd name="connsiteX1416" fmla="*/ 11412783 w 12183479"/>
              <a:gd name="connsiteY1416" fmla="*/ 1250289 h 2077207"/>
              <a:gd name="connsiteX1417" fmla="*/ 11441537 w 12183479"/>
              <a:gd name="connsiteY1417" fmla="*/ 1235992 h 2077207"/>
              <a:gd name="connsiteX1418" fmla="*/ 10216675 w 12183479"/>
              <a:gd name="connsiteY1418" fmla="*/ 1312849 h 2077207"/>
              <a:gd name="connsiteX1419" fmla="*/ 10262234 w 12183479"/>
              <a:gd name="connsiteY1419" fmla="*/ 1318959 h 2077207"/>
              <a:gd name="connsiteX1420" fmla="*/ 10228966 w 12183479"/>
              <a:gd name="connsiteY1420" fmla="*/ 1330628 h 2077207"/>
              <a:gd name="connsiteX1421" fmla="*/ 10182620 w 12183479"/>
              <a:gd name="connsiteY1421" fmla="*/ 1324275 h 2077207"/>
              <a:gd name="connsiteX1422" fmla="*/ 10216675 w 12183479"/>
              <a:gd name="connsiteY1422" fmla="*/ 1312849 h 2077207"/>
              <a:gd name="connsiteX1423" fmla="*/ 6124040 w 12183479"/>
              <a:gd name="connsiteY1423" fmla="*/ 1570307 h 2077207"/>
              <a:gd name="connsiteX1424" fmla="*/ 6129897 w 12183479"/>
              <a:gd name="connsiteY1424" fmla="*/ 1573240 h 2077207"/>
              <a:gd name="connsiteX1425" fmla="*/ 6110070 w 12183479"/>
              <a:gd name="connsiteY1425" fmla="*/ 1583993 h 2077207"/>
              <a:gd name="connsiteX1426" fmla="*/ 6090025 w 12183479"/>
              <a:gd name="connsiteY1426" fmla="*/ 1582283 h 2077207"/>
              <a:gd name="connsiteX1427" fmla="*/ 6110070 w 12183479"/>
              <a:gd name="connsiteY1427" fmla="*/ 1571774 h 2077207"/>
              <a:gd name="connsiteX1428" fmla="*/ 6124040 w 12183479"/>
              <a:gd name="connsiteY1428" fmla="*/ 1570307 h 2077207"/>
              <a:gd name="connsiteX1429" fmla="*/ 12131102 w 12183479"/>
              <a:gd name="connsiteY1429" fmla="*/ 1191453 h 2077207"/>
              <a:gd name="connsiteX1430" fmla="*/ 12097834 w 12183479"/>
              <a:gd name="connsiteY1430" fmla="*/ 1261713 h 2077207"/>
              <a:gd name="connsiteX1431" fmla="*/ 12054308 w 12183479"/>
              <a:gd name="connsiteY1431" fmla="*/ 1310101 h 2077207"/>
              <a:gd name="connsiteX1432" fmla="*/ 12087685 w 12183479"/>
              <a:gd name="connsiteY1432" fmla="*/ 1239658 h 2077207"/>
              <a:gd name="connsiteX1433" fmla="*/ 12131102 w 12183479"/>
              <a:gd name="connsiteY1433" fmla="*/ 1191453 h 2077207"/>
              <a:gd name="connsiteX1434" fmla="*/ 7194281 w 12183479"/>
              <a:gd name="connsiteY1434" fmla="*/ 1502637 h 2077207"/>
              <a:gd name="connsiteX1435" fmla="*/ 7201878 w 12183479"/>
              <a:gd name="connsiteY1435" fmla="*/ 1502859 h 2077207"/>
              <a:gd name="connsiteX1436" fmla="*/ 7177183 w 12183479"/>
              <a:gd name="connsiteY1436" fmla="*/ 1509335 h 2077207"/>
              <a:gd name="connsiteX1437" fmla="*/ 7150005 w 12183479"/>
              <a:gd name="connsiteY1437" fmla="*/ 1512328 h 2077207"/>
              <a:gd name="connsiteX1438" fmla="*/ 7176957 w 12183479"/>
              <a:gd name="connsiteY1438" fmla="*/ 1504935 h 2077207"/>
              <a:gd name="connsiteX1439" fmla="*/ 7194281 w 12183479"/>
              <a:gd name="connsiteY1439" fmla="*/ 1502637 h 2077207"/>
              <a:gd name="connsiteX1440" fmla="*/ 5765147 w 12183479"/>
              <a:gd name="connsiteY1440" fmla="*/ 1592730 h 2077207"/>
              <a:gd name="connsiteX1441" fmla="*/ 5751377 w 12183479"/>
              <a:gd name="connsiteY1441" fmla="*/ 1598045 h 2077207"/>
              <a:gd name="connsiteX1442" fmla="*/ 5732439 w 12183479"/>
              <a:gd name="connsiteY1442" fmla="*/ 1600243 h 2077207"/>
              <a:gd name="connsiteX1443" fmla="*/ 5746637 w 12183479"/>
              <a:gd name="connsiteY1443" fmla="*/ 1594867 h 2077207"/>
              <a:gd name="connsiteX1444" fmla="*/ 5765147 w 12183479"/>
              <a:gd name="connsiteY1444" fmla="*/ 1592730 h 2077207"/>
              <a:gd name="connsiteX1445" fmla="*/ 8401255 w 12183479"/>
              <a:gd name="connsiteY1445" fmla="*/ 1426305 h 2077207"/>
              <a:gd name="connsiteX1446" fmla="*/ 8445797 w 12183479"/>
              <a:gd name="connsiteY1446" fmla="*/ 1429787 h 2077207"/>
              <a:gd name="connsiteX1447" fmla="*/ 8412757 w 12183479"/>
              <a:gd name="connsiteY1447" fmla="*/ 1437363 h 2077207"/>
              <a:gd name="connsiteX1448" fmla="*/ 8367538 w 12183479"/>
              <a:gd name="connsiteY1448" fmla="*/ 1433209 h 2077207"/>
              <a:gd name="connsiteX1449" fmla="*/ 8401255 w 12183479"/>
              <a:gd name="connsiteY1449" fmla="*/ 1426305 h 2077207"/>
              <a:gd name="connsiteX1450" fmla="*/ 7404194 w 12183479"/>
              <a:gd name="connsiteY1450" fmla="*/ 1487852 h 2077207"/>
              <a:gd name="connsiteX1451" fmla="*/ 7417260 w 12183479"/>
              <a:gd name="connsiteY1451" fmla="*/ 1487156 h 2077207"/>
              <a:gd name="connsiteX1452" fmla="*/ 7385461 w 12183479"/>
              <a:gd name="connsiteY1452" fmla="*/ 1495282 h 2077207"/>
              <a:gd name="connsiteX1453" fmla="*/ 7345203 w 12183479"/>
              <a:gd name="connsiteY1453" fmla="*/ 1499987 h 2077207"/>
              <a:gd name="connsiteX1454" fmla="*/ 7377341 w 12183479"/>
              <a:gd name="connsiteY1454" fmla="*/ 1491982 h 2077207"/>
              <a:gd name="connsiteX1455" fmla="*/ 7404194 w 12183479"/>
              <a:gd name="connsiteY1455" fmla="*/ 1487852 h 2077207"/>
              <a:gd name="connsiteX1456" fmla="*/ 1530581 w 12183479"/>
              <a:gd name="connsiteY1456" fmla="*/ 1858007 h 2077207"/>
              <a:gd name="connsiteX1457" fmla="*/ 1562489 w 12183479"/>
              <a:gd name="connsiteY1457" fmla="*/ 1868700 h 2077207"/>
              <a:gd name="connsiteX1458" fmla="*/ 1537574 w 12183479"/>
              <a:gd name="connsiteY1458" fmla="*/ 1879819 h 2077207"/>
              <a:gd name="connsiteX1459" fmla="*/ 1508480 w 12183479"/>
              <a:gd name="connsiteY1459" fmla="*/ 1870105 h 2077207"/>
              <a:gd name="connsiteX1460" fmla="*/ 1530581 w 12183479"/>
              <a:gd name="connsiteY1460" fmla="*/ 1858007 h 2077207"/>
              <a:gd name="connsiteX1461" fmla="*/ 7361215 w 12183479"/>
              <a:gd name="connsiteY1461" fmla="*/ 1489905 h 2077207"/>
              <a:gd name="connsiteX1462" fmla="*/ 7340225 w 12183479"/>
              <a:gd name="connsiteY1462" fmla="*/ 1493560 h 2077207"/>
              <a:gd name="connsiteX1463" fmla="*/ 7342497 w 12183479"/>
              <a:gd name="connsiteY1463" fmla="*/ 1493205 h 2077207"/>
              <a:gd name="connsiteX1464" fmla="*/ 7318702 w 12183479"/>
              <a:gd name="connsiteY1464" fmla="*/ 1497481 h 2077207"/>
              <a:gd name="connsiteX1465" fmla="*/ 7284874 w 12183479"/>
              <a:gd name="connsiteY1465" fmla="*/ 1502980 h 2077207"/>
              <a:gd name="connsiteX1466" fmla="*/ 7301171 w 12183479"/>
              <a:gd name="connsiteY1466" fmla="*/ 1499949 h 2077207"/>
              <a:gd name="connsiteX1467" fmla="*/ 7300546 w 12183479"/>
              <a:gd name="connsiteY1467" fmla="*/ 1500048 h 2077207"/>
              <a:gd name="connsiteX1468" fmla="*/ 7302637 w 12183479"/>
              <a:gd name="connsiteY1468" fmla="*/ 1499676 h 2077207"/>
              <a:gd name="connsiteX1469" fmla="*/ 7311148 w 12183479"/>
              <a:gd name="connsiteY1469" fmla="*/ 1498093 h 2077207"/>
              <a:gd name="connsiteX1470" fmla="*/ 7314409 w 12183479"/>
              <a:gd name="connsiteY1470" fmla="*/ 1497585 h 2077207"/>
              <a:gd name="connsiteX1471" fmla="*/ 7335279 w 12183479"/>
              <a:gd name="connsiteY1471" fmla="*/ 1493876 h 2077207"/>
              <a:gd name="connsiteX1472" fmla="*/ 7361215 w 12183479"/>
              <a:gd name="connsiteY1472" fmla="*/ 1489905 h 2077207"/>
              <a:gd name="connsiteX1473" fmla="*/ 512493 w 12183479"/>
              <a:gd name="connsiteY1473" fmla="*/ 1920989 h 2077207"/>
              <a:gd name="connsiteX1474" fmla="*/ 520458 w 12183479"/>
              <a:gd name="connsiteY1474" fmla="*/ 1920813 h 2077207"/>
              <a:gd name="connsiteX1475" fmla="*/ 500948 w 12183479"/>
              <a:gd name="connsiteY1475" fmla="*/ 1939632 h 2077207"/>
              <a:gd name="connsiteX1476" fmla="*/ 477606 w 12183479"/>
              <a:gd name="connsiteY1476" fmla="*/ 1947145 h 2077207"/>
              <a:gd name="connsiteX1477" fmla="*/ 496663 w 12183479"/>
              <a:gd name="connsiteY1477" fmla="*/ 1928634 h 2077207"/>
              <a:gd name="connsiteX1478" fmla="*/ 512493 w 12183479"/>
              <a:gd name="connsiteY1478" fmla="*/ 1920989 h 2077207"/>
              <a:gd name="connsiteX1479" fmla="*/ 6707470 w 12183479"/>
              <a:gd name="connsiteY1479" fmla="*/ 1530069 h 2077207"/>
              <a:gd name="connsiteX1480" fmla="*/ 6716758 w 12183479"/>
              <a:gd name="connsiteY1480" fmla="*/ 1531695 h 2077207"/>
              <a:gd name="connsiteX1481" fmla="*/ 6699279 w 12183479"/>
              <a:gd name="connsiteY1481" fmla="*/ 1541837 h 2077207"/>
              <a:gd name="connsiteX1482" fmla="*/ 6673345 w 12183479"/>
              <a:gd name="connsiteY1482" fmla="*/ 1542998 h 2077207"/>
              <a:gd name="connsiteX1483" fmla="*/ 6690484 w 12183479"/>
              <a:gd name="connsiteY1483" fmla="*/ 1532796 h 2077207"/>
              <a:gd name="connsiteX1484" fmla="*/ 6707470 w 12183479"/>
              <a:gd name="connsiteY1484" fmla="*/ 1530069 h 2077207"/>
              <a:gd name="connsiteX1485" fmla="*/ 5885670 w 12183479"/>
              <a:gd name="connsiteY1485" fmla="*/ 1580571 h 2077207"/>
              <a:gd name="connsiteX1486" fmla="*/ 5872144 w 12183479"/>
              <a:gd name="connsiteY1486" fmla="*/ 1587536 h 2077207"/>
              <a:gd name="connsiteX1487" fmla="*/ 5851744 w 12183479"/>
              <a:gd name="connsiteY1487" fmla="*/ 1589125 h 2077207"/>
              <a:gd name="connsiteX1488" fmla="*/ 5867529 w 12183479"/>
              <a:gd name="connsiteY1488" fmla="*/ 1582954 h 2077207"/>
              <a:gd name="connsiteX1489" fmla="*/ 5885670 w 12183479"/>
              <a:gd name="connsiteY1489" fmla="*/ 1580571 h 2077207"/>
              <a:gd name="connsiteX1490" fmla="*/ 7645161 w 12183479"/>
              <a:gd name="connsiteY1490" fmla="*/ 1469148 h 2077207"/>
              <a:gd name="connsiteX1491" fmla="*/ 7658467 w 12183479"/>
              <a:gd name="connsiteY1491" fmla="*/ 1470416 h 2077207"/>
              <a:gd name="connsiteX1492" fmla="*/ 7622269 w 12183479"/>
              <a:gd name="connsiteY1492" fmla="*/ 1480804 h 2077207"/>
              <a:gd name="connsiteX1493" fmla="*/ 7582690 w 12183479"/>
              <a:gd name="connsiteY1493" fmla="*/ 1481720 h 2077207"/>
              <a:gd name="connsiteX1494" fmla="*/ 7618661 w 12183479"/>
              <a:gd name="connsiteY1494" fmla="*/ 1471638 h 2077207"/>
              <a:gd name="connsiteX1495" fmla="*/ 7645161 w 12183479"/>
              <a:gd name="connsiteY1495" fmla="*/ 1469148 h 2077207"/>
              <a:gd name="connsiteX1496" fmla="*/ 7323101 w 12183479"/>
              <a:gd name="connsiteY1496" fmla="*/ 1489234 h 2077207"/>
              <a:gd name="connsiteX1497" fmla="*/ 7298179 w 12183479"/>
              <a:gd name="connsiteY1497" fmla="*/ 1494978 h 2077207"/>
              <a:gd name="connsiteX1498" fmla="*/ 7268974 w 12183479"/>
              <a:gd name="connsiteY1498" fmla="*/ 1498522 h 2077207"/>
              <a:gd name="connsiteX1499" fmla="*/ 7291527 w 12183479"/>
              <a:gd name="connsiteY1499" fmla="*/ 1493084 h 2077207"/>
              <a:gd name="connsiteX1500" fmla="*/ 7323101 w 12183479"/>
              <a:gd name="connsiteY1500" fmla="*/ 1489234 h 2077207"/>
              <a:gd name="connsiteX1501" fmla="*/ 6002365 w 12183479"/>
              <a:gd name="connsiteY1501" fmla="*/ 1572407 h 2077207"/>
              <a:gd name="connsiteX1502" fmla="*/ 6006003 w 12183479"/>
              <a:gd name="connsiteY1502" fmla="*/ 1575684 h 2077207"/>
              <a:gd name="connsiteX1503" fmla="*/ 5989187 w 12183479"/>
              <a:gd name="connsiteY1503" fmla="*/ 1582221 h 2077207"/>
              <a:gd name="connsiteX1504" fmla="*/ 5970475 w 12183479"/>
              <a:gd name="connsiteY1504" fmla="*/ 1582099 h 2077207"/>
              <a:gd name="connsiteX1505" fmla="*/ 5990092 w 12183479"/>
              <a:gd name="connsiteY1505" fmla="*/ 1573484 h 2077207"/>
              <a:gd name="connsiteX1506" fmla="*/ 6002365 w 12183479"/>
              <a:gd name="connsiteY1506" fmla="*/ 1572407 h 2077207"/>
              <a:gd name="connsiteX1507" fmla="*/ 8959334 w 12183479"/>
              <a:gd name="connsiteY1507" fmla="*/ 1385554 h 2077207"/>
              <a:gd name="connsiteX1508" fmla="*/ 8999930 w 12183479"/>
              <a:gd name="connsiteY1508" fmla="*/ 1387264 h 2077207"/>
              <a:gd name="connsiteX1509" fmla="*/ 8962153 w 12183479"/>
              <a:gd name="connsiteY1509" fmla="*/ 1394290 h 2077207"/>
              <a:gd name="connsiteX1510" fmla="*/ 8921784 w 12183479"/>
              <a:gd name="connsiteY1510" fmla="*/ 1392214 h 2077207"/>
              <a:gd name="connsiteX1511" fmla="*/ 8959334 w 12183479"/>
              <a:gd name="connsiteY1511" fmla="*/ 1385554 h 2077207"/>
              <a:gd name="connsiteX1512" fmla="*/ 7523443 w 12183479"/>
              <a:gd name="connsiteY1512" fmla="*/ 1476075 h 2077207"/>
              <a:gd name="connsiteX1513" fmla="*/ 7537581 w 12183479"/>
              <a:gd name="connsiteY1513" fmla="*/ 1476342 h 2077207"/>
              <a:gd name="connsiteX1514" fmla="*/ 7504540 w 12183479"/>
              <a:gd name="connsiteY1514" fmla="*/ 1485263 h 2077207"/>
              <a:gd name="connsiteX1515" fmla="*/ 7464734 w 12183479"/>
              <a:gd name="connsiteY1515" fmla="*/ 1488195 h 2077207"/>
              <a:gd name="connsiteX1516" fmla="*/ 7495181 w 12183479"/>
              <a:gd name="connsiteY1516" fmla="*/ 1479702 h 2077207"/>
              <a:gd name="connsiteX1517" fmla="*/ 7523443 w 12183479"/>
              <a:gd name="connsiteY1517" fmla="*/ 1476075 h 2077207"/>
              <a:gd name="connsiteX1518" fmla="*/ 4615942 w 12183479"/>
              <a:gd name="connsiteY1518" fmla="*/ 1659080 h 2077207"/>
              <a:gd name="connsiteX1519" fmla="*/ 4636466 w 12183479"/>
              <a:gd name="connsiteY1519" fmla="*/ 1666044 h 2077207"/>
              <a:gd name="connsiteX1520" fmla="*/ 4619323 w 12183479"/>
              <a:gd name="connsiteY1520" fmla="*/ 1673926 h 2077207"/>
              <a:gd name="connsiteX1521" fmla="*/ 4601505 w 12183479"/>
              <a:gd name="connsiteY1521" fmla="*/ 1665678 h 2077207"/>
              <a:gd name="connsiteX1522" fmla="*/ 4615942 w 12183479"/>
              <a:gd name="connsiteY1522" fmla="*/ 1659080 h 2077207"/>
              <a:gd name="connsiteX1523" fmla="*/ 1307763 w 12183479"/>
              <a:gd name="connsiteY1523" fmla="*/ 1867661 h 2077207"/>
              <a:gd name="connsiteX1524" fmla="*/ 1341366 w 12183479"/>
              <a:gd name="connsiteY1524" fmla="*/ 1875053 h 2077207"/>
              <a:gd name="connsiteX1525" fmla="*/ 1318815 w 12183479"/>
              <a:gd name="connsiteY1525" fmla="*/ 1889167 h 2077207"/>
              <a:gd name="connsiteX1526" fmla="*/ 1287577 w 12183479"/>
              <a:gd name="connsiteY1526" fmla="*/ 1880735 h 2077207"/>
              <a:gd name="connsiteX1527" fmla="*/ 1307763 w 12183479"/>
              <a:gd name="connsiteY1527" fmla="*/ 1867661 h 2077207"/>
              <a:gd name="connsiteX1528" fmla="*/ 8729632 w 12183479"/>
              <a:gd name="connsiteY1528" fmla="*/ 1399300 h 2077207"/>
              <a:gd name="connsiteX1529" fmla="*/ 8773835 w 12183479"/>
              <a:gd name="connsiteY1529" fmla="*/ 1400950 h 2077207"/>
              <a:gd name="connsiteX1530" fmla="*/ 8739780 w 12183479"/>
              <a:gd name="connsiteY1530" fmla="*/ 1407120 h 2077207"/>
              <a:gd name="connsiteX1531" fmla="*/ 8695802 w 12183479"/>
              <a:gd name="connsiteY1531" fmla="*/ 1404983 h 2077207"/>
              <a:gd name="connsiteX1532" fmla="*/ 8729632 w 12183479"/>
              <a:gd name="connsiteY1532" fmla="*/ 1399300 h 2077207"/>
              <a:gd name="connsiteX1533" fmla="*/ 1836367 w 12183479"/>
              <a:gd name="connsiteY1533" fmla="*/ 1833883 h 2077207"/>
              <a:gd name="connsiteX1534" fmla="*/ 1855778 w 12183479"/>
              <a:gd name="connsiteY1534" fmla="*/ 1833386 h 2077207"/>
              <a:gd name="connsiteX1535" fmla="*/ 1882053 w 12183479"/>
              <a:gd name="connsiteY1535" fmla="*/ 1846461 h 2077207"/>
              <a:gd name="connsiteX1536" fmla="*/ 1857806 w 12183479"/>
              <a:gd name="connsiteY1536" fmla="*/ 1852326 h 2077207"/>
              <a:gd name="connsiteX1537" fmla="*/ 1829391 w 12183479"/>
              <a:gd name="connsiteY1537" fmla="*/ 1840290 h 2077207"/>
              <a:gd name="connsiteX1538" fmla="*/ 1836367 w 12183479"/>
              <a:gd name="connsiteY1538" fmla="*/ 1833883 h 2077207"/>
              <a:gd name="connsiteX1539" fmla="*/ 9187799 w 12183479"/>
              <a:gd name="connsiteY1539" fmla="*/ 1369730 h 2077207"/>
              <a:gd name="connsiteX1540" fmla="*/ 9226703 w 12183479"/>
              <a:gd name="connsiteY1540" fmla="*/ 1371929 h 2077207"/>
              <a:gd name="connsiteX1541" fmla="*/ 9186783 w 12183479"/>
              <a:gd name="connsiteY1541" fmla="*/ 1379566 h 2077207"/>
              <a:gd name="connsiteX1542" fmla="*/ 9148105 w 12183479"/>
              <a:gd name="connsiteY1542" fmla="*/ 1377000 h 2077207"/>
              <a:gd name="connsiteX1543" fmla="*/ 9187799 w 12183479"/>
              <a:gd name="connsiteY1543" fmla="*/ 1369730 h 2077207"/>
              <a:gd name="connsiteX1544" fmla="*/ 8179559 w 12183479"/>
              <a:gd name="connsiteY1544" fmla="*/ 1432353 h 2077207"/>
              <a:gd name="connsiteX1545" fmla="*/ 8221959 w 12183479"/>
              <a:gd name="connsiteY1545" fmla="*/ 1437057 h 2077207"/>
              <a:gd name="connsiteX1546" fmla="*/ 8186551 w 12183479"/>
              <a:gd name="connsiteY1546" fmla="*/ 1444204 h 2077207"/>
              <a:gd name="connsiteX1547" fmla="*/ 8143360 w 12183479"/>
              <a:gd name="connsiteY1547" fmla="*/ 1439379 h 2077207"/>
              <a:gd name="connsiteX1548" fmla="*/ 8179559 w 12183479"/>
              <a:gd name="connsiteY1548" fmla="*/ 1432353 h 2077207"/>
              <a:gd name="connsiteX1549" fmla="*/ 7958312 w 12183479"/>
              <a:gd name="connsiteY1549" fmla="*/ 1446222 h 2077207"/>
              <a:gd name="connsiteX1550" fmla="*/ 7999921 w 12183479"/>
              <a:gd name="connsiteY1550" fmla="*/ 1448728 h 2077207"/>
              <a:gd name="connsiteX1551" fmla="*/ 7964513 w 12183479"/>
              <a:gd name="connsiteY1551" fmla="*/ 1458259 h 2077207"/>
              <a:gd name="connsiteX1552" fmla="*/ 7921999 w 12183479"/>
              <a:gd name="connsiteY1552" fmla="*/ 1455387 h 2077207"/>
              <a:gd name="connsiteX1553" fmla="*/ 7958312 w 12183479"/>
              <a:gd name="connsiteY1553" fmla="*/ 1446222 h 2077207"/>
              <a:gd name="connsiteX1554" fmla="*/ 8504436 w 12183479"/>
              <a:gd name="connsiteY1554" fmla="*/ 1410053 h 2077207"/>
              <a:gd name="connsiteX1555" fmla="*/ 8548414 w 12183479"/>
              <a:gd name="connsiteY1555" fmla="*/ 1412068 h 2077207"/>
              <a:gd name="connsiteX1556" fmla="*/ 8514473 w 12183479"/>
              <a:gd name="connsiteY1556" fmla="*/ 1417689 h 2077207"/>
              <a:gd name="connsiteX1557" fmla="*/ 8470720 w 12183479"/>
              <a:gd name="connsiteY1557" fmla="*/ 1415124 h 2077207"/>
              <a:gd name="connsiteX1558" fmla="*/ 8504436 w 12183479"/>
              <a:gd name="connsiteY1558" fmla="*/ 1410053 h 2077207"/>
              <a:gd name="connsiteX1559" fmla="*/ 9410398 w 12183479"/>
              <a:gd name="connsiteY1559" fmla="*/ 1352807 h 2077207"/>
              <a:gd name="connsiteX1560" fmla="*/ 9453249 w 12183479"/>
              <a:gd name="connsiteY1560" fmla="*/ 1354579 h 2077207"/>
              <a:gd name="connsiteX1561" fmla="*/ 9417954 w 12183479"/>
              <a:gd name="connsiteY1561" fmla="*/ 1363194 h 2077207"/>
              <a:gd name="connsiteX1562" fmla="*/ 9375327 w 12183479"/>
              <a:gd name="connsiteY1562" fmla="*/ 1361116 h 2077207"/>
              <a:gd name="connsiteX1563" fmla="*/ 9410398 w 12183479"/>
              <a:gd name="connsiteY1563" fmla="*/ 1352807 h 2077207"/>
              <a:gd name="connsiteX1564" fmla="*/ 7455253 w 12183479"/>
              <a:gd name="connsiteY1564" fmla="*/ 1475933 h 2077207"/>
              <a:gd name="connsiteX1565" fmla="*/ 7452964 w 12183479"/>
              <a:gd name="connsiteY1565" fmla="*/ 1476282 h 2077207"/>
              <a:gd name="connsiteX1566" fmla="*/ 7431242 w 12183479"/>
              <a:gd name="connsiteY1566" fmla="*/ 1479581 h 2077207"/>
              <a:gd name="connsiteX1567" fmla="*/ 7403502 w 12183479"/>
              <a:gd name="connsiteY1567" fmla="*/ 1483858 h 2077207"/>
              <a:gd name="connsiteX1568" fmla="*/ 7432257 w 12183479"/>
              <a:gd name="connsiteY1568" fmla="*/ 1479275 h 2077207"/>
              <a:gd name="connsiteX1569" fmla="*/ 7453376 w 12183479"/>
              <a:gd name="connsiteY1569" fmla="*/ 1476114 h 2077207"/>
              <a:gd name="connsiteX1570" fmla="*/ 11812961 w 12183479"/>
              <a:gd name="connsiteY1570" fmla="*/ 1200328 h 2077207"/>
              <a:gd name="connsiteX1571" fmla="*/ 11828102 w 12183479"/>
              <a:gd name="connsiteY1571" fmla="*/ 1199884 h 2077207"/>
              <a:gd name="connsiteX1572" fmla="*/ 11800699 w 12183479"/>
              <a:gd name="connsiteY1572" fmla="*/ 1237947 h 2077207"/>
              <a:gd name="connsiteX1573" fmla="*/ 11757283 w 12183479"/>
              <a:gd name="connsiteY1573" fmla="*/ 1250655 h 2077207"/>
              <a:gd name="connsiteX1574" fmla="*/ 11785814 w 12183479"/>
              <a:gd name="connsiteY1574" fmla="*/ 1215525 h 2077207"/>
              <a:gd name="connsiteX1575" fmla="*/ 11812961 w 12183479"/>
              <a:gd name="connsiteY1575" fmla="*/ 1200328 h 2077207"/>
              <a:gd name="connsiteX1576" fmla="*/ 11223899 w 12183479"/>
              <a:gd name="connsiteY1576" fmla="*/ 1237031 h 2077207"/>
              <a:gd name="connsiteX1577" fmla="*/ 11265513 w 12183479"/>
              <a:gd name="connsiteY1577" fmla="*/ 1249922 h 2077207"/>
              <a:gd name="connsiteX1578" fmla="*/ 11229089 w 12183479"/>
              <a:gd name="connsiteY1578" fmla="*/ 1262874 h 2077207"/>
              <a:gd name="connsiteX1579" fmla="*/ 11187702 w 12183479"/>
              <a:gd name="connsiteY1579" fmla="*/ 1250166 h 2077207"/>
              <a:gd name="connsiteX1580" fmla="*/ 11223899 w 12183479"/>
              <a:gd name="connsiteY1580" fmla="*/ 1237031 h 2077207"/>
              <a:gd name="connsiteX1581" fmla="*/ 6585202 w 12183479"/>
              <a:gd name="connsiteY1581" fmla="*/ 1527938 h 2077207"/>
              <a:gd name="connsiteX1582" fmla="*/ 6594180 w 12183479"/>
              <a:gd name="connsiteY1582" fmla="*/ 1530412 h 2077207"/>
              <a:gd name="connsiteX1583" fmla="*/ 6575236 w 12183479"/>
              <a:gd name="connsiteY1583" fmla="*/ 1541593 h 2077207"/>
              <a:gd name="connsiteX1584" fmla="*/ 6552345 w 12183479"/>
              <a:gd name="connsiteY1584" fmla="*/ 1541837 h 2077207"/>
              <a:gd name="connsiteX1585" fmla="*/ 6569034 w 12183479"/>
              <a:gd name="connsiteY1585" fmla="*/ 1530229 h 2077207"/>
              <a:gd name="connsiteX1586" fmla="*/ 6585202 w 12183479"/>
              <a:gd name="connsiteY1586" fmla="*/ 1527938 h 2077207"/>
              <a:gd name="connsiteX1587" fmla="*/ 9640891 w 12183479"/>
              <a:gd name="connsiteY1587" fmla="*/ 1334418 h 2077207"/>
              <a:gd name="connsiteX1588" fmla="*/ 9680811 w 12183479"/>
              <a:gd name="connsiteY1588" fmla="*/ 1337534 h 2077207"/>
              <a:gd name="connsiteX1589" fmla="*/ 9641793 w 12183479"/>
              <a:gd name="connsiteY1589" fmla="*/ 1346575 h 2077207"/>
              <a:gd name="connsiteX1590" fmla="*/ 9602100 w 12183479"/>
              <a:gd name="connsiteY1590" fmla="*/ 1343215 h 2077207"/>
              <a:gd name="connsiteX1591" fmla="*/ 9640891 w 12183479"/>
              <a:gd name="connsiteY1591" fmla="*/ 1334418 h 2077207"/>
              <a:gd name="connsiteX1592" fmla="*/ 5387349 w 12183479"/>
              <a:gd name="connsiteY1592" fmla="*/ 1602382 h 2077207"/>
              <a:gd name="connsiteX1593" fmla="*/ 5407205 w 12183479"/>
              <a:gd name="connsiteY1593" fmla="*/ 1603971 h 2077207"/>
              <a:gd name="connsiteX1594" fmla="*/ 5390509 w 12183479"/>
              <a:gd name="connsiteY1594" fmla="*/ 1608797 h 2077207"/>
              <a:gd name="connsiteX1595" fmla="*/ 5375622 w 12183479"/>
              <a:gd name="connsiteY1595" fmla="*/ 1606842 h 2077207"/>
              <a:gd name="connsiteX1596" fmla="*/ 5387349 w 12183479"/>
              <a:gd name="connsiteY1596" fmla="*/ 1602382 h 2077207"/>
              <a:gd name="connsiteX1597" fmla="*/ 7479395 w 12183479"/>
              <a:gd name="connsiteY1597" fmla="*/ 1470049 h 2077207"/>
              <a:gd name="connsiteX1598" fmla="*/ 7443873 w 12183479"/>
              <a:gd name="connsiteY1598" fmla="*/ 1475854 h 2077207"/>
              <a:gd name="connsiteX1599" fmla="*/ 7419350 w 12183479"/>
              <a:gd name="connsiteY1599" fmla="*/ 1479334 h 2077207"/>
              <a:gd name="connsiteX1600" fmla="*/ 7417373 w 12183479"/>
              <a:gd name="connsiteY1600" fmla="*/ 1479702 h 2077207"/>
              <a:gd name="connsiteX1601" fmla="*/ 7392892 w 12183479"/>
              <a:gd name="connsiteY1601" fmla="*/ 1482869 h 2077207"/>
              <a:gd name="connsiteX1602" fmla="*/ 7366855 w 12183479"/>
              <a:gd name="connsiteY1602" fmla="*/ 1487889 h 2077207"/>
              <a:gd name="connsiteX1603" fmla="*/ 7329191 w 12183479"/>
              <a:gd name="connsiteY1603" fmla="*/ 1493755 h 2077207"/>
              <a:gd name="connsiteX1604" fmla="*/ 7358756 w 12183479"/>
              <a:gd name="connsiteY1604" fmla="*/ 1488121 h 2077207"/>
              <a:gd name="connsiteX1605" fmla="*/ 7342271 w 12183479"/>
              <a:gd name="connsiteY1605" fmla="*/ 1491005 h 2077207"/>
              <a:gd name="connsiteX1606" fmla="*/ 7314193 w 12183479"/>
              <a:gd name="connsiteY1606" fmla="*/ 1495587 h 2077207"/>
              <a:gd name="connsiteX1607" fmla="*/ 7348023 w 12183479"/>
              <a:gd name="connsiteY1607" fmla="*/ 1489539 h 2077207"/>
              <a:gd name="connsiteX1608" fmla="*/ 7378242 w 12183479"/>
              <a:gd name="connsiteY1608" fmla="*/ 1484712 h 2077207"/>
              <a:gd name="connsiteX1609" fmla="*/ 7364366 w 12183479"/>
              <a:gd name="connsiteY1609" fmla="*/ 1487140 h 2077207"/>
              <a:gd name="connsiteX1610" fmla="*/ 7387301 w 12183479"/>
              <a:gd name="connsiteY1610" fmla="*/ 1483584 h 2077207"/>
              <a:gd name="connsiteX1611" fmla="*/ 7412750 w 12183479"/>
              <a:gd name="connsiteY1611" fmla="*/ 1478602 h 2077207"/>
              <a:gd name="connsiteX1612" fmla="*/ 7442633 w 12183479"/>
              <a:gd name="connsiteY1612" fmla="*/ 1474998 h 2077207"/>
              <a:gd name="connsiteX1613" fmla="*/ 7424422 w 12183479"/>
              <a:gd name="connsiteY1613" fmla="*/ 1478389 h 2077207"/>
              <a:gd name="connsiteX1614" fmla="*/ 7451315 w 12183479"/>
              <a:gd name="connsiteY1614" fmla="*/ 1473899 h 2077207"/>
              <a:gd name="connsiteX1615" fmla="*/ 7479395 w 12183479"/>
              <a:gd name="connsiteY1615" fmla="*/ 1470049 h 2077207"/>
              <a:gd name="connsiteX1616" fmla="*/ 11972101 w 12183479"/>
              <a:gd name="connsiteY1616" fmla="*/ 1185954 h 2077207"/>
              <a:gd name="connsiteX1617" fmla="*/ 11943685 w 12183479"/>
              <a:gd name="connsiteY1617" fmla="*/ 1239534 h 2077207"/>
              <a:gd name="connsiteX1618" fmla="*/ 11901059 w 12183479"/>
              <a:gd name="connsiteY1618" fmla="*/ 1271853 h 2077207"/>
              <a:gd name="connsiteX1619" fmla="*/ 11929476 w 12183479"/>
              <a:gd name="connsiteY1619" fmla="*/ 1221146 h 2077207"/>
              <a:gd name="connsiteX1620" fmla="*/ 11972101 w 12183479"/>
              <a:gd name="connsiteY1620" fmla="*/ 1185954 h 2077207"/>
              <a:gd name="connsiteX1621" fmla="*/ 8833601 w 12183479"/>
              <a:gd name="connsiteY1621" fmla="*/ 1383171 h 2077207"/>
              <a:gd name="connsiteX1622" fmla="*/ 8874760 w 12183479"/>
              <a:gd name="connsiteY1622" fmla="*/ 1383537 h 2077207"/>
              <a:gd name="connsiteX1623" fmla="*/ 8839015 w 12183479"/>
              <a:gd name="connsiteY1623" fmla="*/ 1389403 h 2077207"/>
              <a:gd name="connsiteX1624" fmla="*/ 8800109 w 12183479"/>
              <a:gd name="connsiteY1624" fmla="*/ 1388303 h 2077207"/>
              <a:gd name="connsiteX1625" fmla="*/ 8833601 w 12183479"/>
              <a:gd name="connsiteY1625" fmla="*/ 1383171 h 2077207"/>
              <a:gd name="connsiteX1626" fmla="*/ 8256169 w 12183479"/>
              <a:gd name="connsiteY1626" fmla="*/ 1419089 h 2077207"/>
              <a:gd name="connsiteX1627" fmla="*/ 8284093 w 12183479"/>
              <a:gd name="connsiteY1627" fmla="*/ 1417447 h 2077207"/>
              <a:gd name="connsiteX1628" fmla="*/ 8323786 w 12183479"/>
              <a:gd name="connsiteY1628" fmla="*/ 1420196 h 2077207"/>
              <a:gd name="connsiteX1629" fmla="*/ 8285897 w 12183479"/>
              <a:gd name="connsiteY1629" fmla="*/ 1425450 h 2077207"/>
              <a:gd name="connsiteX1630" fmla="*/ 8246428 w 12183479"/>
              <a:gd name="connsiteY1630" fmla="*/ 1422150 h 2077207"/>
              <a:gd name="connsiteX1631" fmla="*/ 8256169 w 12183479"/>
              <a:gd name="connsiteY1631" fmla="*/ 1419089 h 2077207"/>
              <a:gd name="connsiteX1632" fmla="*/ 4392094 w 12183479"/>
              <a:gd name="connsiteY1632" fmla="*/ 1662684 h 2077207"/>
              <a:gd name="connsiteX1633" fmla="*/ 4407322 w 12183479"/>
              <a:gd name="connsiteY1633" fmla="*/ 1671421 h 2077207"/>
              <a:gd name="connsiteX1634" fmla="*/ 4396385 w 12183479"/>
              <a:gd name="connsiteY1634" fmla="*/ 1683945 h 2077207"/>
              <a:gd name="connsiteX1635" fmla="*/ 4378566 w 12183479"/>
              <a:gd name="connsiteY1635" fmla="*/ 1673498 h 2077207"/>
              <a:gd name="connsiteX1636" fmla="*/ 4392094 w 12183479"/>
              <a:gd name="connsiteY1636" fmla="*/ 1662684 h 2077207"/>
              <a:gd name="connsiteX1637" fmla="*/ 7517510 w 12183479"/>
              <a:gd name="connsiteY1637" fmla="*/ 1465529 h 2077207"/>
              <a:gd name="connsiteX1638" fmla="*/ 7512230 w 12183479"/>
              <a:gd name="connsiteY1638" fmla="*/ 1467022 h 2077207"/>
              <a:gd name="connsiteX1639" fmla="*/ 7505218 w 12183479"/>
              <a:gd name="connsiteY1639" fmla="*/ 1468094 h 2077207"/>
              <a:gd name="connsiteX1640" fmla="*/ 7510828 w 12183479"/>
              <a:gd name="connsiteY1640" fmla="*/ 1467419 h 2077207"/>
              <a:gd name="connsiteX1641" fmla="*/ 7510759 w 12183479"/>
              <a:gd name="connsiteY1641" fmla="*/ 1467438 h 2077207"/>
              <a:gd name="connsiteX1642" fmla="*/ 7489207 w 12183479"/>
              <a:gd name="connsiteY1642" fmla="*/ 1471272 h 2077207"/>
              <a:gd name="connsiteX1643" fmla="*/ 7462170 w 12183479"/>
              <a:gd name="connsiteY1643" fmla="*/ 1475266 h 2077207"/>
              <a:gd name="connsiteX1644" fmla="*/ 7455253 w 12183479"/>
              <a:gd name="connsiteY1644" fmla="*/ 1475933 h 2077207"/>
              <a:gd name="connsiteX1645" fmla="*/ 7462591 w 12183479"/>
              <a:gd name="connsiteY1645" fmla="*/ 1474815 h 2077207"/>
              <a:gd name="connsiteX1646" fmla="*/ 7453429 w 12183479"/>
              <a:gd name="connsiteY1646" fmla="*/ 1476106 h 2077207"/>
              <a:gd name="connsiteX1647" fmla="*/ 7453376 w 12183479"/>
              <a:gd name="connsiteY1647" fmla="*/ 1476114 h 2077207"/>
              <a:gd name="connsiteX1648" fmla="*/ 7447820 w 12183479"/>
              <a:gd name="connsiteY1648" fmla="*/ 1476649 h 2077207"/>
              <a:gd name="connsiteX1649" fmla="*/ 7477590 w 12183479"/>
              <a:gd name="connsiteY1649" fmla="*/ 1470661 h 2077207"/>
              <a:gd name="connsiteX1650" fmla="*/ 7517510 w 12183479"/>
              <a:gd name="connsiteY1650" fmla="*/ 1465529 h 2077207"/>
              <a:gd name="connsiteX1651" fmla="*/ 8604571 w 12183479"/>
              <a:gd name="connsiteY1651" fmla="*/ 1396430 h 2077207"/>
              <a:gd name="connsiteX1652" fmla="*/ 8649452 w 12183479"/>
              <a:gd name="connsiteY1652" fmla="*/ 1396857 h 2077207"/>
              <a:gd name="connsiteX1653" fmla="*/ 8617540 w 12183479"/>
              <a:gd name="connsiteY1653" fmla="*/ 1401683 h 2077207"/>
              <a:gd name="connsiteX1654" fmla="*/ 8575366 w 12183479"/>
              <a:gd name="connsiteY1654" fmla="*/ 1400828 h 2077207"/>
              <a:gd name="connsiteX1655" fmla="*/ 8604571 w 12183479"/>
              <a:gd name="connsiteY1655" fmla="*/ 1396430 h 2077207"/>
              <a:gd name="connsiteX1656" fmla="*/ 9059134 w 12183479"/>
              <a:gd name="connsiteY1656" fmla="*/ 1367348 h 2077207"/>
              <a:gd name="connsiteX1657" fmla="*/ 9100970 w 12183479"/>
              <a:gd name="connsiteY1657" fmla="*/ 1368142 h 2077207"/>
              <a:gd name="connsiteX1658" fmla="*/ 9065222 w 12183479"/>
              <a:gd name="connsiteY1658" fmla="*/ 1374435 h 2077207"/>
              <a:gd name="connsiteX1659" fmla="*/ 9025866 w 12183479"/>
              <a:gd name="connsiteY1659" fmla="*/ 1373336 h 2077207"/>
              <a:gd name="connsiteX1660" fmla="*/ 9059134 w 12183479"/>
              <a:gd name="connsiteY1660" fmla="*/ 1367348 h 2077207"/>
              <a:gd name="connsiteX1661" fmla="*/ 7837202 w 12183479"/>
              <a:gd name="connsiteY1661" fmla="*/ 1444146 h 2077207"/>
              <a:gd name="connsiteX1662" fmla="*/ 7879262 w 12183479"/>
              <a:gd name="connsiteY1662" fmla="*/ 1444328 h 2077207"/>
              <a:gd name="connsiteX1663" fmla="*/ 7844643 w 12183479"/>
              <a:gd name="connsiteY1663" fmla="*/ 1452394 h 2077207"/>
              <a:gd name="connsiteX1664" fmla="*/ 7802694 w 12183479"/>
              <a:gd name="connsiteY1664" fmla="*/ 1452027 h 2077207"/>
              <a:gd name="connsiteX1665" fmla="*/ 7837202 w 12183479"/>
              <a:gd name="connsiteY1665" fmla="*/ 1444146 h 2077207"/>
              <a:gd name="connsiteX1666" fmla="*/ 9860447 w 12183479"/>
              <a:gd name="connsiteY1666" fmla="*/ 1316516 h 2077207"/>
              <a:gd name="connsiteX1667" fmla="*/ 9907697 w 12183479"/>
              <a:gd name="connsiteY1667" fmla="*/ 1319327 h 2077207"/>
              <a:gd name="connsiteX1668" fmla="*/ 9876912 w 12183479"/>
              <a:gd name="connsiteY1668" fmla="*/ 1329041 h 2077207"/>
              <a:gd name="connsiteX1669" fmla="*/ 9829773 w 12183479"/>
              <a:gd name="connsiteY1669" fmla="*/ 1325985 h 2077207"/>
              <a:gd name="connsiteX1670" fmla="*/ 9860447 w 12183479"/>
              <a:gd name="connsiteY1670" fmla="*/ 1316516 h 2077207"/>
              <a:gd name="connsiteX1671" fmla="*/ 7498338 w 12183479"/>
              <a:gd name="connsiteY1671" fmla="*/ 1465224 h 2077207"/>
              <a:gd name="connsiteX1672" fmla="*/ 7460449 w 12183479"/>
              <a:gd name="connsiteY1672" fmla="*/ 1471088 h 2077207"/>
              <a:gd name="connsiteX1673" fmla="*/ 7431355 w 12183479"/>
              <a:gd name="connsiteY1673" fmla="*/ 1475610 h 2077207"/>
              <a:gd name="connsiteX1674" fmla="*/ 7468907 w 12183479"/>
              <a:gd name="connsiteY1674" fmla="*/ 1469745 h 2077207"/>
              <a:gd name="connsiteX1675" fmla="*/ 7498338 w 12183479"/>
              <a:gd name="connsiteY1675" fmla="*/ 1465224 h 2077207"/>
              <a:gd name="connsiteX1676" fmla="*/ 5163519 w 12183479"/>
              <a:gd name="connsiteY1676" fmla="*/ 1611976 h 2077207"/>
              <a:gd name="connsiteX1677" fmla="*/ 5183587 w 12183479"/>
              <a:gd name="connsiteY1677" fmla="*/ 1615824 h 2077207"/>
              <a:gd name="connsiteX1678" fmla="*/ 5166899 w 12183479"/>
              <a:gd name="connsiteY1678" fmla="*/ 1620466 h 2077207"/>
              <a:gd name="connsiteX1679" fmla="*/ 5151797 w 12183479"/>
              <a:gd name="connsiteY1679" fmla="*/ 1616618 h 2077207"/>
              <a:gd name="connsiteX1680" fmla="*/ 5163519 w 12183479"/>
              <a:gd name="connsiteY1680" fmla="*/ 1611976 h 2077207"/>
              <a:gd name="connsiteX1681" fmla="*/ 3722478 w 12183479"/>
              <a:gd name="connsiteY1681" fmla="*/ 1701664 h 2077207"/>
              <a:gd name="connsiteX1682" fmla="*/ 3740970 w 12183479"/>
              <a:gd name="connsiteY1682" fmla="*/ 1713883 h 2077207"/>
              <a:gd name="connsiteX1683" fmla="*/ 3730597 w 12183479"/>
              <a:gd name="connsiteY1683" fmla="*/ 1724146 h 2077207"/>
              <a:gd name="connsiteX1684" fmla="*/ 3710298 w 12183479"/>
              <a:gd name="connsiteY1684" fmla="*/ 1713333 h 2077207"/>
              <a:gd name="connsiteX1685" fmla="*/ 3722478 w 12183479"/>
              <a:gd name="connsiteY1685" fmla="*/ 1701664 h 2077207"/>
              <a:gd name="connsiteX1686" fmla="*/ 10999269 w 12183479"/>
              <a:gd name="connsiteY1686" fmla="*/ 1242835 h 2077207"/>
              <a:gd name="connsiteX1687" fmla="*/ 11040541 w 12183479"/>
              <a:gd name="connsiteY1687" fmla="*/ 1253831 h 2077207"/>
              <a:gd name="connsiteX1688" fmla="*/ 11003441 w 12183479"/>
              <a:gd name="connsiteY1688" fmla="*/ 1266356 h 2077207"/>
              <a:gd name="connsiteX1689" fmla="*/ 10962394 w 12183479"/>
              <a:gd name="connsiteY1689" fmla="*/ 1255481 h 2077207"/>
              <a:gd name="connsiteX1690" fmla="*/ 10999269 w 12183479"/>
              <a:gd name="connsiteY1690" fmla="*/ 1242835 h 2077207"/>
              <a:gd name="connsiteX1691" fmla="*/ 972137 w 12183479"/>
              <a:gd name="connsiteY1691" fmla="*/ 1874564 h 2077207"/>
              <a:gd name="connsiteX1692" fmla="*/ 998638 w 12183479"/>
              <a:gd name="connsiteY1692" fmla="*/ 1879452 h 2077207"/>
              <a:gd name="connsiteX1693" fmla="*/ 976536 w 12183479"/>
              <a:gd name="connsiteY1693" fmla="*/ 1894909 h 2077207"/>
              <a:gd name="connsiteX1694" fmla="*/ 947783 w 12183479"/>
              <a:gd name="connsiteY1694" fmla="*/ 1892098 h 2077207"/>
              <a:gd name="connsiteX1695" fmla="*/ 972137 w 12183479"/>
              <a:gd name="connsiteY1695" fmla="*/ 1874564 h 2077207"/>
              <a:gd name="connsiteX1696" fmla="*/ 7581785 w 12183479"/>
              <a:gd name="connsiteY1696" fmla="*/ 1457219 h 2077207"/>
              <a:gd name="connsiteX1697" fmla="*/ 7552553 w 12183479"/>
              <a:gd name="connsiteY1697" fmla="*/ 1461412 h 2077207"/>
              <a:gd name="connsiteX1698" fmla="*/ 7563180 w 12183479"/>
              <a:gd name="connsiteY1698" fmla="*/ 1460091 h 2077207"/>
              <a:gd name="connsiteX1699" fmla="*/ 7537809 w 12183479"/>
              <a:gd name="connsiteY1699" fmla="*/ 1463818 h 2077207"/>
              <a:gd name="connsiteX1700" fmla="*/ 7515170 w 12183479"/>
              <a:gd name="connsiteY1700" fmla="*/ 1466896 h 2077207"/>
              <a:gd name="connsiteX1701" fmla="*/ 7510828 w 12183479"/>
              <a:gd name="connsiteY1701" fmla="*/ 1467419 h 2077207"/>
              <a:gd name="connsiteX1702" fmla="*/ 7512230 w 12183479"/>
              <a:gd name="connsiteY1702" fmla="*/ 1467022 h 2077207"/>
              <a:gd name="connsiteX1703" fmla="*/ 7527116 w 12183479"/>
              <a:gd name="connsiteY1703" fmla="*/ 1464747 h 2077207"/>
              <a:gd name="connsiteX1704" fmla="*/ 7521004 w 12183479"/>
              <a:gd name="connsiteY1704" fmla="*/ 1465527 h 2077207"/>
              <a:gd name="connsiteX1705" fmla="*/ 7555737 w 12183479"/>
              <a:gd name="connsiteY1705" fmla="*/ 1460335 h 2077207"/>
              <a:gd name="connsiteX1706" fmla="*/ 7581785 w 12183479"/>
              <a:gd name="connsiteY1706" fmla="*/ 1457219 h 2077207"/>
              <a:gd name="connsiteX1707" fmla="*/ 378907 w 12183479"/>
              <a:gd name="connsiteY1707" fmla="*/ 1911283 h 2077207"/>
              <a:gd name="connsiteX1708" fmla="*/ 363008 w 12183479"/>
              <a:gd name="connsiteY1708" fmla="*/ 1929185 h 2077207"/>
              <a:gd name="connsiteX1709" fmla="*/ 341246 w 12183479"/>
              <a:gd name="connsiteY1709" fmla="*/ 1939386 h 2077207"/>
              <a:gd name="connsiteX1710" fmla="*/ 357258 w 12183479"/>
              <a:gd name="connsiteY1710" fmla="*/ 1921303 h 2077207"/>
              <a:gd name="connsiteX1711" fmla="*/ 378907 w 12183479"/>
              <a:gd name="connsiteY1711" fmla="*/ 1911283 h 2077207"/>
              <a:gd name="connsiteX1712" fmla="*/ 9285342 w 12183479"/>
              <a:gd name="connsiteY1712" fmla="*/ 1349140 h 2077207"/>
              <a:gd name="connsiteX1713" fmla="*/ 9326952 w 12183479"/>
              <a:gd name="connsiteY1713" fmla="*/ 1349813 h 2077207"/>
              <a:gd name="connsiteX1714" fmla="*/ 9296055 w 12183479"/>
              <a:gd name="connsiteY1714" fmla="*/ 1357083 h 2077207"/>
              <a:gd name="connsiteX1715" fmla="*/ 9252752 w 12183479"/>
              <a:gd name="connsiteY1715" fmla="*/ 1356473 h 2077207"/>
              <a:gd name="connsiteX1716" fmla="*/ 9285342 w 12183479"/>
              <a:gd name="connsiteY1716" fmla="*/ 1349140 h 2077207"/>
              <a:gd name="connsiteX1717" fmla="*/ 7625199 w 12183479"/>
              <a:gd name="connsiteY1717" fmla="*/ 1453630 h 2077207"/>
              <a:gd name="connsiteX1718" fmla="*/ 7637379 w 12183479"/>
              <a:gd name="connsiteY1718" fmla="*/ 1453370 h 2077207"/>
              <a:gd name="connsiteX1719" fmla="*/ 7603888 w 12183479"/>
              <a:gd name="connsiteY1719" fmla="*/ 1460274 h 2077207"/>
              <a:gd name="connsiteX1720" fmla="*/ 7564870 w 12183479"/>
              <a:gd name="connsiteY1720" fmla="*/ 1463574 h 2077207"/>
              <a:gd name="connsiteX1721" fmla="*/ 7598812 w 12183479"/>
              <a:gd name="connsiteY1721" fmla="*/ 1456730 h 2077207"/>
              <a:gd name="connsiteX1722" fmla="*/ 7625199 w 12183479"/>
              <a:gd name="connsiteY1722" fmla="*/ 1453630 h 2077207"/>
              <a:gd name="connsiteX1723" fmla="*/ 10095452 w 12183479"/>
              <a:gd name="connsiteY1723" fmla="*/ 1297821 h 2077207"/>
              <a:gd name="connsiteX1724" fmla="*/ 10135259 w 12183479"/>
              <a:gd name="connsiteY1724" fmla="*/ 1302953 h 2077207"/>
              <a:gd name="connsiteX1725" fmla="*/ 10096016 w 12183479"/>
              <a:gd name="connsiteY1725" fmla="*/ 1313278 h 2077207"/>
              <a:gd name="connsiteX1726" fmla="*/ 10056434 w 12183479"/>
              <a:gd name="connsiteY1726" fmla="*/ 1308024 h 2077207"/>
              <a:gd name="connsiteX1727" fmla="*/ 10095452 w 12183479"/>
              <a:gd name="connsiteY1727" fmla="*/ 1297821 h 2077207"/>
              <a:gd name="connsiteX1728" fmla="*/ 8360461 w 12183479"/>
              <a:gd name="connsiteY1728" fmla="*/ 1407067 h 2077207"/>
              <a:gd name="connsiteX1729" fmla="*/ 8385693 w 12183479"/>
              <a:gd name="connsiteY1729" fmla="*/ 1405593 h 2077207"/>
              <a:gd name="connsiteX1730" fmla="*/ 8424824 w 12183479"/>
              <a:gd name="connsiteY1730" fmla="*/ 1406877 h 2077207"/>
              <a:gd name="connsiteX1731" fmla="*/ 8386935 w 12183479"/>
              <a:gd name="connsiteY1731" fmla="*/ 1411153 h 2077207"/>
              <a:gd name="connsiteX1732" fmla="*/ 8350286 w 12183479"/>
              <a:gd name="connsiteY1732" fmla="*/ 1409137 h 2077207"/>
              <a:gd name="connsiteX1733" fmla="*/ 8360461 w 12183479"/>
              <a:gd name="connsiteY1733" fmla="*/ 1407067 h 2077207"/>
              <a:gd name="connsiteX1734" fmla="*/ 7744847 w 12183479"/>
              <a:gd name="connsiteY1734" fmla="*/ 1445329 h 2077207"/>
              <a:gd name="connsiteX1735" fmla="*/ 7757703 w 12183479"/>
              <a:gd name="connsiteY1735" fmla="*/ 1445916 h 2077207"/>
              <a:gd name="connsiteX1736" fmla="*/ 7720941 w 12183479"/>
              <a:gd name="connsiteY1736" fmla="*/ 1453921 h 2077207"/>
              <a:gd name="connsiteX1737" fmla="*/ 7684403 w 12183479"/>
              <a:gd name="connsiteY1737" fmla="*/ 1454898 h 2077207"/>
              <a:gd name="connsiteX1738" fmla="*/ 7718799 w 12183479"/>
              <a:gd name="connsiteY1738" fmla="*/ 1447628 h 2077207"/>
              <a:gd name="connsiteX1739" fmla="*/ 7744847 w 12183479"/>
              <a:gd name="connsiteY1739" fmla="*/ 1445329 h 2077207"/>
              <a:gd name="connsiteX1740" fmla="*/ 8059800 w 12183479"/>
              <a:gd name="connsiteY1740" fmla="*/ 1425267 h 2077207"/>
              <a:gd name="connsiteX1741" fmla="*/ 8100395 w 12183479"/>
              <a:gd name="connsiteY1741" fmla="*/ 1426733 h 2077207"/>
              <a:gd name="connsiteX1742" fmla="*/ 8064422 w 12183479"/>
              <a:gd name="connsiteY1742" fmla="*/ 1433454 h 2077207"/>
              <a:gd name="connsiteX1743" fmla="*/ 8024054 w 12183479"/>
              <a:gd name="connsiteY1743" fmla="*/ 1431803 h 2077207"/>
              <a:gd name="connsiteX1744" fmla="*/ 8059800 w 12183479"/>
              <a:gd name="connsiteY1744" fmla="*/ 1425267 h 2077207"/>
              <a:gd name="connsiteX1745" fmla="*/ 8710798 w 12183479"/>
              <a:gd name="connsiteY1745" fmla="*/ 1383844 h 2077207"/>
              <a:gd name="connsiteX1746" fmla="*/ 8751507 w 12183479"/>
              <a:gd name="connsiteY1746" fmla="*/ 1383233 h 2077207"/>
              <a:gd name="connsiteX1747" fmla="*/ 8718693 w 12183479"/>
              <a:gd name="connsiteY1747" fmla="*/ 1387631 h 2077207"/>
              <a:gd name="connsiteX1748" fmla="*/ 8677534 w 12183479"/>
              <a:gd name="connsiteY1748" fmla="*/ 1387876 h 2077207"/>
              <a:gd name="connsiteX1749" fmla="*/ 8710798 w 12183479"/>
              <a:gd name="connsiteY1749" fmla="*/ 1383844 h 2077207"/>
              <a:gd name="connsiteX1750" fmla="*/ 7294148 w 12183479"/>
              <a:gd name="connsiteY1750" fmla="*/ 1472555 h 2077207"/>
              <a:gd name="connsiteX1751" fmla="*/ 7302013 w 12183479"/>
              <a:gd name="connsiteY1751" fmla="*/ 1473411 h 2077207"/>
              <a:gd name="connsiteX1752" fmla="*/ 7278782 w 12183479"/>
              <a:gd name="connsiteY1752" fmla="*/ 1480376 h 2077207"/>
              <a:gd name="connsiteX1753" fmla="*/ 7251720 w 12183479"/>
              <a:gd name="connsiteY1753" fmla="*/ 1481720 h 2077207"/>
              <a:gd name="connsiteX1754" fmla="*/ 7276640 w 12183479"/>
              <a:gd name="connsiteY1754" fmla="*/ 1474449 h 2077207"/>
              <a:gd name="connsiteX1755" fmla="*/ 7294148 w 12183479"/>
              <a:gd name="connsiteY1755" fmla="*/ 1472555 h 2077207"/>
              <a:gd name="connsiteX1756" fmla="*/ 7412708 w 12183479"/>
              <a:gd name="connsiteY1756" fmla="*/ 1465025 h 2077207"/>
              <a:gd name="connsiteX1757" fmla="*/ 7422111 w 12183479"/>
              <a:gd name="connsiteY1757" fmla="*/ 1465163 h 2077207"/>
              <a:gd name="connsiteX1758" fmla="*/ 7400572 w 12183479"/>
              <a:gd name="connsiteY1758" fmla="*/ 1470783 h 2077207"/>
              <a:gd name="connsiteX1759" fmla="*/ 7370462 w 12183479"/>
              <a:gd name="connsiteY1759" fmla="*/ 1473350 h 2077207"/>
              <a:gd name="connsiteX1760" fmla="*/ 7394595 w 12183479"/>
              <a:gd name="connsiteY1760" fmla="*/ 1467179 h 2077207"/>
              <a:gd name="connsiteX1761" fmla="*/ 7412708 w 12183479"/>
              <a:gd name="connsiteY1761" fmla="*/ 1465025 h 2077207"/>
              <a:gd name="connsiteX1762" fmla="*/ 10766407 w 12183479"/>
              <a:gd name="connsiteY1762" fmla="*/ 1252916 h 2077207"/>
              <a:gd name="connsiteX1763" fmla="*/ 10814444 w 12183479"/>
              <a:gd name="connsiteY1763" fmla="*/ 1260919 h 2077207"/>
              <a:gd name="connsiteX1764" fmla="*/ 10784676 w 12183479"/>
              <a:gd name="connsiteY1764" fmla="*/ 1273567 h 2077207"/>
              <a:gd name="connsiteX1765" fmla="*/ 10736862 w 12183479"/>
              <a:gd name="connsiteY1765" fmla="*/ 1265501 h 2077207"/>
              <a:gd name="connsiteX1766" fmla="*/ 10766407 w 12183479"/>
              <a:gd name="connsiteY1766" fmla="*/ 1252916 h 2077207"/>
              <a:gd name="connsiteX1767" fmla="*/ 8935991 w 12183479"/>
              <a:gd name="connsiteY1767" fmla="*/ 1368143 h 2077207"/>
              <a:gd name="connsiteX1768" fmla="*/ 8976702 w 12183479"/>
              <a:gd name="connsiteY1768" fmla="*/ 1367410 h 2077207"/>
              <a:gd name="connsiteX1769" fmla="*/ 8943772 w 12183479"/>
              <a:gd name="connsiteY1769" fmla="*/ 1372724 h 2077207"/>
              <a:gd name="connsiteX1770" fmla="*/ 8902612 w 12183479"/>
              <a:gd name="connsiteY1770" fmla="*/ 1373091 h 2077207"/>
              <a:gd name="connsiteX1771" fmla="*/ 8935991 w 12183479"/>
              <a:gd name="connsiteY1771" fmla="*/ 1368143 h 2077207"/>
              <a:gd name="connsiteX1772" fmla="*/ 10320082 w 12183479"/>
              <a:gd name="connsiteY1772" fmla="*/ 1280837 h 2077207"/>
              <a:gd name="connsiteX1773" fmla="*/ 10361918 w 12183479"/>
              <a:gd name="connsiteY1773" fmla="*/ 1286702 h 2077207"/>
              <a:gd name="connsiteX1774" fmla="*/ 10325268 w 12183479"/>
              <a:gd name="connsiteY1774" fmla="*/ 1297943 h 2077207"/>
              <a:gd name="connsiteX1775" fmla="*/ 10283656 w 12183479"/>
              <a:gd name="connsiteY1775" fmla="*/ 1292017 h 2077207"/>
              <a:gd name="connsiteX1776" fmla="*/ 10320082 w 12183479"/>
              <a:gd name="connsiteY1776" fmla="*/ 1280837 h 2077207"/>
              <a:gd name="connsiteX1777" fmla="*/ 5745390 w 12183479"/>
              <a:gd name="connsiteY1777" fmla="*/ 1568902 h 2077207"/>
              <a:gd name="connsiteX1778" fmla="*/ 5733548 w 12183479"/>
              <a:gd name="connsiteY1778" fmla="*/ 1574034 h 2077207"/>
              <a:gd name="connsiteX1779" fmla="*/ 5716866 w 12183479"/>
              <a:gd name="connsiteY1779" fmla="*/ 1575073 h 2077207"/>
              <a:gd name="connsiteX1780" fmla="*/ 5730960 w 12183479"/>
              <a:gd name="connsiteY1780" fmla="*/ 1569819 h 2077207"/>
              <a:gd name="connsiteX1781" fmla="*/ 5745390 w 12183479"/>
              <a:gd name="connsiteY1781" fmla="*/ 1568902 h 2077207"/>
              <a:gd name="connsiteX1782" fmla="*/ 8485266 w 12183479"/>
              <a:gd name="connsiteY1782" fmla="*/ 1396001 h 2077207"/>
              <a:gd name="connsiteX1783" fmla="*/ 8526539 w 12183479"/>
              <a:gd name="connsiteY1783" fmla="*/ 1395696 h 2077207"/>
              <a:gd name="connsiteX1784" fmla="*/ 8494514 w 12183479"/>
              <a:gd name="connsiteY1784" fmla="*/ 1399179 h 2077207"/>
              <a:gd name="connsiteX1785" fmla="*/ 8452902 w 12183479"/>
              <a:gd name="connsiteY1785" fmla="*/ 1399118 h 2077207"/>
              <a:gd name="connsiteX1786" fmla="*/ 8485266 w 12183479"/>
              <a:gd name="connsiteY1786" fmla="*/ 1396001 h 2077207"/>
              <a:gd name="connsiteX1787" fmla="*/ 7533297 w 12183479"/>
              <a:gd name="connsiteY1787" fmla="*/ 1455654 h 2077207"/>
              <a:gd name="connsiteX1788" fmla="*/ 7543897 w 12183479"/>
              <a:gd name="connsiteY1788" fmla="*/ 1455326 h 2077207"/>
              <a:gd name="connsiteX1789" fmla="*/ 7518412 w 12183479"/>
              <a:gd name="connsiteY1789" fmla="*/ 1460458 h 2077207"/>
              <a:gd name="connsiteX1790" fmla="*/ 7489544 w 12183479"/>
              <a:gd name="connsiteY1790" fmla="*/ 1463024 h 2077207"/>
              <a:gd name="connsiteX1791" fmla="*/ 7512548 w 12183479"/>
              <a:gd name="connsiteY1791" fmla="*/ 1458136 h 2077207"/>
              <a:gd name="connsiteX1792" fmla="*/ 7533297 w 12183479"/>
              <a:gd name="connsiteY1792" fmla="*/ 1455654 h 2077207"/>
              <a:gd name="connsiteX1793" fmla="*/ 10547980 w 12183479"/>
              <a:gd name="connsiteY1793" fmla="*/ 1265439 h 2077207"/>
              <a:gd name="connsiteX1794" fmla="*/ 10588687 w 12183479"/>
              <a:gd name="connsiteY1794" fmla="*/ 1273136 h 2077207"/>
              <a:gd name="connsiteX1795" fmla="*/ 10550572 w 12183479"/>
              <a:gd name="connsiteY1795" fmla="*/ 1284683 h 2077207"/>
              <a:gd name="connsiteX1796" fmla="*/ 10510091 w 12183479"/>
              <a:gd name="connsiteY1796" fmla="*/ 1276986 h 2077207"/>
              <a:gd name="connsiteX1797" fmla="*/ 10547980 w 12183479"/>
              <a:gd name="connsiteY1797" fmla="*/ 1265439 h 2077207"/>
              <a:gd name="connsiteX1798" fmla="*/ 7172446 w 12183479"/>
              <a:gd name="connsiteY1798" fmla="*/ 1478168 h 2077207"/>
              <a:gd name="connsiteX1799" fmla="*/ 7180677 w 12183479"/>
              <a:gd name="connsiteY1799" fmla="*/ 1479520 h 2077207"/>
              <a:gd name="connsiteX1800" fmla="*/ 7156321 w 12183479"/>
              <a:gd name="connsiteY1800" fmla="*/ 1487707 h 2077207"/>
              <a:gd name="connsiteX1801" fmla="*/ 7131962 w 12183479"/>
              <a:gd name="connsiteY1801" fmla="*/ 1488134 h 2077207"/>
              <a:gd name="connsiteX1802" fmla="*/ 7154065 w 12183479"/>
              <a:gd name="connsiteY1802" fmla="*/ 1480436 h 2077207"/>
              <a:gd name="connsiteX1803" fmla="*/ 7172446 w 12183479"/>
              <a:gd name="connsiteY1803" fmla="*/ 1478168 h 2077207"/>
              <a:gd name="connsiteX1804" fmla="*/ 7683050 w 12183479"/>
              <a:gd name="connsiteY1804" fmla="*/ 1445611 h 2077207"/>
              <a:gd name="connsiteX1805" fmla="*/ 7648093 w 12183479"/>
              <a:gd name="connsiteY1805" fmla="*/ 1449765 h 2077207"/>
              <a:gd name="connsiteX1806" fmla="*/ 7624186 w 12183479"/>
              <a:gd name="connsiteY1806" fmla="*/ 1452637 h 2077207"/>
              <a:gd name="connsiteX1807" fmla="*/ 7656888 w 12183479"/>
              <a:gd name="connsiteY1807" fmla="*/ 1448483 h 2077207"/>
              <a:gd name="connsiteX1808" fmla="*/ 7683050 w 12183479"/>
              <a:gd name="connsiteY1808" fmla="*/ 1445611 h 2077207"/>
              <a:gd name="connsiteX1809" fmla="*/ 3943617 w 12183479"/>
              <a:gd name="connsiteY1809" fmla="*/ 1681379 h 2077207"/>
              <a:gd name="connsiteX1810" fmla="*/ 3961210 w 12183479"/>
              <a:gd name="connsiteY1810" fmla="*/ 1693478 h 2077207"/>
              <a:gd name="connsiteX1811" fmla="*/ 3952638 w 12183479"/>
              <a:gd name="connsiteY1811" fmla="*/ 1707101 h 2077207"/>
              <a:gd name="connsiteX1812" fmla="*/ 3932454 w 12183479"/>
              <a:gd name="connsiteY1812" fmla="*/ 1697630 h 2077207"/>
              <a:gd name="connsiteX1813" fmla="*/ 3943617 w 12183479"/>
              <a:gd name="connsiteY1813" fmla="*/ 1681379 h 2077207"/>
              <a:gd name="connsiteX1814" fmla="*/ 4165998 w 12183479"/>
              <a:gd name="connsiteY1814" fmla="*/ 1667206 h 2077207"/>
              <a:gd name="connsiteX1815" fmla="*/ 4183476 w 12183479"/>
              <a:gd name="connsiteY1815" fmla="*/ 1678753 h 2077207"/>
              <a:gd name="connsiteX1816" fmla="*/ 4174791 w 12183479"/>
              <a:gd name="connsiteY1816" fmla="*/ 1691094 h 2077207"/>
              <a:gd name="connsiteX1817" fmla="*/ 4154609 w 12183479"/>
              <a:gd name="connsiteY1817" fmla="*/ 1681869 h 2077207"/>
              <a:gd name="connsiteX1818" fmla="*/ 4165998 w 12183479"/>
              <a:gd name="connsiteY1818" fmla="*/ 1667206 h 2077207"/>
              <a:gd name="connsiteX1819" fmla="*/ 7617196 w 12183479"/>
              <a:gd name="connsiteY1819" fmla="*/ 1448912 h 2077207"/>
              <a:gd name="connsiteX1820" fmla="*/ 7594723 w 12183479"/>
              <a:gd name="connsiteY1820" fmla="*/ 1452338 h 2077207"/>
              <a:gd name="connsiteX1821" fmla="*/ 7598700 w 12183479"/>
              <a:gd name="connsiteY1821" fmla="*/ 1451843 h 2077207"/>
              <a:gd name="connsiteX1822" fmla="*/ 7564872 w 12183479"/>
              <a:gd name="connsiteY1822" fmla="*/ 1456792 h 2077207"/>
              <a:gd name="connsiteX1823" fmla="*/ 7534425 w 12183479"/>
              <a:gd name="connsiteY1823" fmla="*/ 1460641 h 2077207"/>
              <a:gd name="connsiteX1824" fmla="*/ 7551231 w 12183479"/>
              <a:gd name="connsiteY1824" fmla="*/ 1458119 h 2077207"/>
              <a:gd name="connsiteX1825" fmla="*/ 7549196 w 12183479"/>
              <a:gd name="connsiteY1825" fmla="*/ 1458381 h 2077207"/>
              <a:gd name="connsiteX1826" fmla="*/ 7582237 w 12183479"/>
              <a:gd name="connsiteY1826" fmla="*/ 1453371 h 2077207"/>
              <a:gd name="connsiteX1827" fmla="*/ 7617196 w 12183479"/>
              <a:gd name="connsiteY1827" fmla="*/ 1448912 h 2077207"/>
              <a:gd name="connsiteX1828" fmla="*/ 9509744 w 12183479"/>
              <a:gd name="connsiteY1828" fmla="*/ 1329529 h 2077207"/>
              <a:gd name="connsiteX1829" fmla="*/ 9553724 w 12183479"/>
              <a:gd name="connsiteY1829" fmla="*/ 1330874 h 2077207"/>
              <a:gd name="connsiteX1830" fmla="*/ 9520006 w 12183479"/>
              <a:gd name="connsiteY1830" fmla="*/ 1338877 h 2077207"/>
              <a:gd name="connsiteX1831" fmla="*/ 9478621 w 12183479"/>
              <a:gd name="connsiteY1831" fmla="*/ 1337349 h 2077207"/>
              <a:gd name="connsiteX1832" fmla="*/ 9509744 w 12183479"/>
              <a:gd name="connsiteY1832" fmla="*/ 1329529 h 2077207"/>
              <a:gd name="connsiteX1833" fmla="*/ 8591041 w 12183479"/>
              <a:gd name="connsiteY1833" fmla="*/ 1386716 h 2077207"/>
              <a:gd name="connsiteX1834" fmla="*/ 8629268 w 12183479"/>
              <a:gd name="connsiteY1834" fmla="*/ 1385615 h 2077207"/>
              <a:gd name="connsiteX1835" fmla="*/ 8592843 w 12183479"/>
              <a:gd name="connsiteY1835" fmla="*/ 1388975 h 2077207"/>
              <a:gd name="connsiteX1836" fmla="*/ 8557662 w 12183479"/>
              <a:gd name="connsiteY1836" fmla="*/ 1389648 h 2077207"/>
              <a:gd name="connsiteX1837" fmla="*/ 8591041 w 12183479"/>
              <a:gd name="connsiteY1837" fmla="*/ 1386716 h 2077207"/>
              <a:gd name="connsiteX1838" fmla="*/ 6463205 w 12183479"/>
              <a:gd name="connsiteY1838" fmla="*/ 1520874 h 2077207"/>
              <a:gd name="connsiteX1839" fmla="*/ 6471606 w 12183479"/>
              <a:gd name="connsiteY1839" fmla="*/ 1523509 h 2077207"/>
              <a:gd name="connsiteX1840" fmla="*/ 6454013 w 12183479"/>
              <a:gd name="connsiteY1840" fmla="*/ 1536400 h 2077207"/>
              <a:gd name="connsiteX1841" fmla="*/ 6431913 w 12183479"/>
              <a:gd name="connsiteY1841" fmla="*/ 1535301 h 2077207"/>
              <a:gd name="connsiteX1842" fmla="*/ 6449053 w 12183479"/>
              <a:gd name="connsiteY1842" fmla="*/ 1522409 h 2077207"/>
              <a:gd name="connsiteX1843" fmla="*/ 6463205 w 12183479"/>
              <a:gd name="connsiteY1843" fmla="*/ 1520874 h 2077207"/>
              <a:gd name="connsiteX1844" fmla="*/ 631259 w 12183479"/>
              <a:gd name="connsiteY1844" fmla="*/ 1888325 h 2077207"/>
              <a:gd name="connsiteX1845" fmla="*/ 637967 w 12183479"/>
              <a:gd name="connsiteY1845" fmla="*/ 1891183 h 2077207"/>
              <a:gd name="connsiteX1846" fmla="*/ 616654 w 12183479"/>
              <a:gd name="connsiteY1846" fmla="*/ 1909449 h 2077207"/>
              <a:gd name="connsiteX1847" fmla="*/ 593312 w 12183479"/>
              <a:gd name="connsiteY1847" fmla="*/ 1913054 h 2077207"/>
              <a:gd name="connsiteX1848" fmla="*/ 614736 w 12183479"/>
              <a:gd name="connsiteY1848" fmla="*/ 1894359 h 2077207"/>
              <a:gd name="connsiteX1849" fmla="*/ 631259 w 12183479"/>
              <a:gd name="connsiteY1849" fmla="*/ 1888325 h 2077207"/>
              <a:gd name="connsiteX1850" fmla="*/ 1936330 w 12183479"/>
              <a:gd name="connsiteY1850" fmla="*/ 1806038 h 2077207"/>
              <a:gd name="connsiteX1851" fmla="*/ 1953669 w 12183479"/>
              <a:gd name="connsiteY1851" fmla="*/ 1806565 h 2077207"/>
              <a:gd name="connsiteX1852" fmla="*/ 1980734 w 12183479"/>
              <a:gd name="connsiteY1852" fmla="*/ 1819822 h 2077207"/>
              <a:gd name="connsiteX1853" fmla="*/ 1954232 w 12183479"/>
              <a:gd name="connsiteY1853" fmla="*/ 1824649 h 2077207"/>
              <a:gd name="connsiteX1854" fmla="*/ 1929648 w 12183479"/>
              <a:gd name="connsiteY1854" fmla="*/ 1811147 h 2077207"/>
              <a:gd name="connsiteX1855" fmla="*/ 1936330 w 12183479"/>
              <a:gd name="connsiteY1855" fmla="*/ 1806038 h 2077207"/>
              <a:gd name="connsiteX1856" fmla="*/ 3175672 w 12183479"/>
              <a:gd name="connsiteY1856" fmla="*/ 1727324 h 2077207"/>
              <a:gd name="connsiteX1857" fmla="*/ 3195970 w 12183479"/>
              <a:gd name="connsiteY1857" fmla="*/ 1740459 h 2077207"/>
              <a:gd name="connsiteX1858" fmla="*/ 3188415 w 12183479"/>
              <a:gd name="connsiteY1858" fmla="*/ 1750478 h 2077207"/>
              <a:gd name="connsiteX1859" fmla="*/ 3165635 w 12183479"/>
              <a:gd name="connsiteY1859" fmla="*/ 1735388 h 2077207"/>
              <a:gd name="connsiteX1860" fmla="*/ 3175672 w 12183479"/>
              <a:gd name="connsiteY1860" fmla="*/ 1727324 h 2077207"/>
              <a:gd name="connsiteX1861" fmla="*/ 8815334 w 12183479"/>
              <a:gd name="connsiteY1861" fmla="*/ 1371379 h 2077207"/>
              <a:gd name="connsiteX1862" fmla="*/ 8853900 w 12183479"/>
              <a:gd name="connsiteY1862" fmla="*/ 1370157 h 2077207"/>
              <a:gd name="connsiteX1863" fmla="*/ 8817589 w 12183479"/>
              <a:gd name="connsiteY1863" fmla="*/ 1374556 h 2077207"/>
              <a:gd name="connsiteX1864" fmla="*/ 8782068 w 12183479"/>
              <a:gd name="connsiteY1864" fmla="*/ 1375473 h 2077207"/>
              <a:gd name="connsiteX1865" fmla="*/ 8815334 w 12183479"/>
              <a:gd name="connsiteY1865" fmla="*/ 1371379 h 2077207"/>
              <a:gd name="connsiteX1866" fmla="*/ 9163326 w 12183479"/>
              <a:gd name="connsiteY1866" fmla="*/ 1349141 h 2077207"/>
              <a:gd name="connsiteX1867" fmla="*/ 9202455 w 12183479"/>
              <a:gd name="connsiteY1867" fmla="*/ 1348957 h 2077207"/>
              <a:gd name="connsiteX1868" fmla="*/ 9167500 w 12183479"/>
              <a:gd name="connsiteY1868" fmla="*/ 1355189 h 2077207"/>
              <a:gd name="connsiteX1869" fmla="*/ 9127918 w 12183479"/>
              <a:gd name="connsiteY1869" fmla="*/ 1355128 h 2077207"/>
              <a:gd name="connsiteX1870" fmla="*/ 9163326 w 12183479"/>
              <a:gd name="connsiteY1870" fmla="*/ 1349141 h 2077207"/>
              <a:gd name="connsiteX1871" fmla="*/ 5858386 w 12183479"/>
              <a:gd name="connsiteY1871" fmla="*/ 1557081 h 2077207"/>
              <a:gd name="connsiteX1872" fmla="*/ 5864702 w 12183479"/>
              <a:gd name="connsiteY1872" fmla="*/ 1556928 h 2077207"/>
              <a:gd name="connsiteX1873" fmla="*/ 5856350 w 12183479"/>
              <a:gd name="connsiteY1873" fmla="*/ 1560838 h 2077207"/>
              <a:gd name="connsiteX1874" fmla="*/ 5835043 w 12183479"/>
              <a:gd name="connsiteY1874" fmla="*/ 1563831 h 2077207"/>
              <a:gd name="connsiteX1875" fmla="*/ 5845648 w 12183479"/>
              <a:gd name="connsiteY1875" fmla="*/ 1559615 h 2077207"/>
              <a:gd name="connsiteX1876" fmla="*/ 5858386 w 12183479"/>
              <a:gd name="connsiteY1876" fmla="*/ 1557081 h 2077207"/>
              <a:gd name="connsiteX1877" fmla="*/ 8339419 w 12183479"/>
              <a:gd name="connsiteY1877" fmla="*/ 1400607 h 2077207"/>
              <a:gd name="connsiteX1878" fmla="*/ 8349157 w 12183479"/>
              <a:gd name="connsiteY1878" fmla="*/ 1400094 h 2077207"/>
              <a:gd name="connsiteX1879" fmla="*/ 8318599 w 12183479"/>
              <a:gd name="connsiteY1879" fmla="*/ 1402234 h 2077207"/>
              <a:gd name="connsiteX1880" fmla="*/ 8299118 w 12183479"/>
              <a:gd name="connsiteY1880" fmla="*/ 1403410 h 2077207"/>
              <a:gd name="connsiteX1881" fmla="*/ 8294052 w 12183479"/>
              <a:gd name="connsiteY1881" fmla="*/ 1403695 h 2077207"/>
              <a:gd name="connsiteX1882" fmla="*/ 8293302 w 12183479"/>
              <a:gd name="connsiteY1882" fmla="*/ 1403651 h 2077207"/>
              <a:gd name="connsiteX1883" fmla="*/ 8296709 w 12183479"/>
              <a:gd name="connsiteY1883" fmla="*/ 1403379 h 2077207"/>
              <a:gd name="connsiteX1884" fmla="*/ 8317585 w 12183479"/>
              <a:gd name="connsiteY1884" fmla="*/ 1401990 h 2077207"/>
              <a:gd name="connsiteX1885" fmla="*/ 8339419 w 12183479"/>
              <a:gd name="connsiteY1885" fmla="*/ 1400607 h 2077207"/>
              <a:gd name="connsiteX1886" fmla="*/ 8161627 w 12183479"/>
              <a:gd name="connsiteY1886" fmla="*/ 1411154 h 2077207"/>
              <a:gd name="connsiteX1887" fmla="*/ 8200871 w 12183479"/>
              <a:gd name="connsiteY1887" fmla="*/ 1413048 h 2077207"/>
              <a:gd name="connsiteX1888" fmla="*/ 8167830 w 12183479"/>
              <a:gd name="connsiteY1888" fmla="*/ 1416591 h 2077207"/>
              <a:gd name="connsiteX1889" fmla="*/ 8126783 w 12183479"/>
              <a:gd name="connsiteY1889" fmla="*/ 1415064 h 2077207"/>
              <a:gd name="connsiteX1890" fmla="*/ 8161627 w 12183479"/>
              <a:gd name="connsiteY1890" fmla="*/ 1411154 h 2077207"/>
              <a:gd name="connsiteX1891" fmla="*/ 7052309 w 12183479"/>
              <a:gd name="connsiteY1891" fmla="*/ 1480856 h 2077207"/>
              <a:gd name="connsiteX1892" fmla="*/ 7058439 w 12183479"/>
              <a:gd name="connsiteY1892" fmla="*/ 1483613 h 2077207"/>
              <a:gd name="connsiteX1893" fmla="*/ 7035547 w 12183479"/>
              <a:gd name="connsiteY1893" fmla="*/ 1492166 h 2077207"/>
              <a:gd name="connsiteX1894" fmla="*/ 7012432 w 12183479"/>
              <a:gd name="connsiteY1894" fmla="*/ 1492106 h 2077207"/>
              <a:gd name="connsiteX1895" fmla="*/ 7035436 w 12183479"/>
              <a:gd name="connsiteY1895" fmla="*/ 1482268 h 2077207"/>
              <a:gd name="connsiteX1896" fmla="*/ 7052309 w 12183479"/>
              <a:gd name="connsiteY1896" fmla="*/ 1480856 h 2077207"/>
              <a:gd name="connsiteX1897" fmla="*/ 8441657 w 12183479"/>
              <a:gd name="connsiteY1897" fmla="*/ 1393222 h 2077207"/>
              <a:gd name="connsiteX1898" fmla="*/ 8451550 w 12183479"/>
              <a:gd name="connsiteY1898" fmla="*/ 1392641 h 2077207"/>
              <a:gd name="connsiteX1899" fmla="*/ 8453362 w 12183479"/>
              <a:gd name="connsiteY1899" fmla="*/ 1392519 h 2077207"/>
              <a:gd name="connsiteX1900" fmla="*/ 8465420 w 12183479"/>
              <a:gd name="connsiteY1900" fmla="*/ 1391848 h 2077207"/>
              <a:gd name="connsiteX1901" fmla="*/ 8505904 w 12183479"/>
              <a:gd name="connsiteY1901" fmla="*/ 1390014 h 2077207"/>
              <a:gd name="connsiteX1902" fmla="*/ 8475683 w 12183479"/>
              <a:gd name="connsiteY1902" fmla="*/ 1392153 h 2077207"/>
              <a:gd name="connsiteX1903" fmla="*/ 8451427 w 12183479"/>
              <a:gd name="connsiteY1903" fmla="*/ 1393072 h 2077207"/>
              <a:gd name="connsiteX1904" fmla="*/ 8439710 w 12183479"/>
              <a:gd name="connsiteY1904" fmla="*/ 1393986 h 2077207"/>
              <a:gd name="connsiteX1905" fmla="*/ 8407572 w 12183479"/>
              <a:gd name="connsiteY1905" fmla="*/ 1396307 h 2077207"/>
              <a:gd name="connsiteX1906" fmla="*/ 8437793 w 12183479"/>
              <a:gd name="connsiteY1906" fmla="*/ 1394046 h 2077207"/>
              <a:gd name="connsiteX1907" fmla="*/ 8450060 w 12183479"/>
              <a:gd name="connsiteY1907" fmla="*/ 1393124 h 2077207"/>
              <a:gd name="connsiteX1908" fmla="*/ 8437003 w 12183479"/>
              <a:gd name="connsiteY1908" fmla="*/ 1393619 h 2077207"/>
              <a:gd name="connsiteX1909" fmla="*/ 8718706 w 12183479"/>
              <a:gd name="connsiteY1909" fmla="*/ 1375520 h 2077207"/>
              <a:gd name="connsiteX1910" fmla="*/ 8729970 w 12183479"/>
              <a:gd name="connsiteY1910" fmla="*/ 1375290 h 2077207"/>
              <a:gd name="connsiteX1911" fmla="*/ 8699185 w 12183479"/>
              <a:gd name="connsiteY1911" fmla="*/ 1378528 h 2077207"/>
              <a:gd name="connsiteX1912" fmla="*/ 8660844 w 12183479"/>
              <a:gd name="connsiteY1912" fmla="*/ 1380361 h 2077207"/>
              <a:gd name="connsiteX1913" fmla="*/ 8694335 w 12183479"/>
              <a:gd name="connsiteY1913" fmla="*/ 1377124 h 2077207"/>
              <a:gd name="connsiteX1914" fmla="*/ 8718706 w 12183479"/>
              <a:gd name="connsiteY1914" fmla="*/ 1375520 h 2077207"/>
              <a:gd name="connsiteX1915" fmla="*/ 8432916 w 12183479"/>
              <a:gd name="connsiteY1915" fmla="*/ 1393489 h 2077207"/>
              <a:gd name="connsiteX1916" fmla="*/ 8454820 w 12183479"/>
              <a:gd name="connsiteY1916" fmla="*/ 1392153 h 2077207"/>
              <a:gd name="connsiteX1917" fmla="*/ 8486846 w 12183479"/>
              <a:gd name="connsiteY1917" fmla="*/ 1390198 h 2077207"/>
              <a:gd name="connsiteX1918" fmla="*/ 8475457 w 12183479"/>
              <a:gd name="connsiteY1918" fmla="*/ 1391030 h 2077207"/>
              <a:gd name="connsiteX1919" fmla="*/ 8453362 w 12183479"/>
              <a:gd name="connsiteY1919" fmla="*/ 1392519 h 2077207"/>
              <a:gd name="connsiteX1920" fmla="*/ 8443345 w 12183479"/>
              <a:gd name="connsiteY1920" fmla="*/ 1393078 h 2077207"/>
              <a:gd name="connsiteX1921" fmla="*/ 8441657 w 12183479"/>
              <a:gd name="connsiteY1921" fmla="*/ 1393222 h 2077207"/>
              <a:gd name="connsiteX1922" fmla="*/ 8429420 w 12183479"/>
              <a:gd name="connsiteY1922" fmla="*/ 1393939 h 2077207"/>
              <a:gd name="connsiteX1923" fmla="*/ 8422005 w 12183479"/>
              <a:gd name="connsiteY1923" fmla="*/ 1394229 h 2077207"/>
              <a:gd name="connsiteX1924" fmla="*/ 8432916 w 12183479"/>
              <a:gd name="connsiteY1924" fmla="*/ 1393489 h 2077207"/>
              <a:gd name="connsiteX1925" fmla="*/ 7939931 w 12183479"/>
              <a:gd name="connsiteY1925" fmla="*/ 1424534 h 2077207"/>
              <a:gd name="connsiteX1926" fmla="*/ 7978722 w 12183479"/>
              <a:gd name="connsiteY1926" fmla="*/ 1424289 h 2077207"/>
              <a:gd name="connsiteX1927" fmla="*/ 7946020 w 12183479"/>
              <a:gd name="connsiteY1927" fmla="*/ 1430093 h 2077207"/>
              <a:gd name="connsiteX1928" fmla="*/ 7905200 w 12183479"/>
              <a:gd name="connsiteY1928" fmla="*/ 1430216 h 2077207"/>
              <a:gd name="connsiteX1929" fmla="*/ 7939931 w 12183479"/>
              <a:gd name="connsiteY1929" fmla="*/ 1424534 h 2077207"/>
              <a:gd name="connsiteX1930" fmla="*/ 5611198 w 12183479"/>
              <a:gd name="connsiteY1930" fmla="*/ 1571102 h 2077207"/>
              <a:gd name="connsiteX1931" fmla="*/ 5623606 w 12183479"/>
              <a:gd name="connsiteY1931" fmla="*/ 1573361 h 2077207"/>
              <a:gd name="connsiteX1932" fmla="*/ 5610635 w 12183479"/>
              <a:gd name="connsiteY1932" fmla="*/ 1578250 h 2077207"/>
              <a:gd name="connsiteX1933" fmla="*/ 5597670 w 12183479"/>
              <a:gd name="connsiteY1933" fmla="*/ 1577457 h 2077207"/>
              <a:gd name="connsiteX1934" fmla="*/ 5611198 w 12183479"/>
              <a:gd name="connsiteY1934" fmla="*/ 1571102 h 2077207"/>
              <a:gd name="connsiteX1935" fmla="*/ 8597891 w 12183479"/>
              <a:gd name="connsiteY1935" fmla="*/ 1382736 h 2077207"/>
              <a:gd name="connsiteX1936" fmla="*/ 8609194 w 12183479"/>
              <a:gd name="connsiteY1936" fmla="*/ 1382133 h 2077207"/>
              <a:gd name="connsiteX1937" fmla="*/ 8576155 w 12183479"/>
              <a:gd name="connsiteY1937" fmla="*/ 1384759 h 2077207"/>
              <a:gd name="connsiteX1938" fmla="*/ 8540635 w 12183479"/>
              <a:gd name="connsiteY1938" fmla="*/ 1386836 h 2077207"/>
              <a:gd name="connsiteX1939" fmla="*/ 8573223 w 12183479"/>
              <a:gd name="connsiteY1939" fmla="*/ 1384393 h 2077207"/>
              <a:gd name="connsiteX1940" fmla="*/ 8597891 w 12183479"/>
              <a:gd name="connsiteY1940" fmla="*/ 1382736 h 2077207"/>
              <a:gd name="connsiteX1941" fmla="*/ 8341223 w 12183479"/>
              <a:gd name="connsiteY1941" fmla="*/ 1398773 h 2077207"/>
              <a:gd name="connsiteX1942" fmla="*/ 8365509 w 12183479"/>
              <a:gd name="connsiteY1942" fmla="*/ 1397711 h 2077207"/>
              <a:gd name="connsiteX1943" fmla="*/ 8404978 w 12183479"/>
              <a:gd name="connsiteY1943" fmla="*/ 1396978 h 2077207"/>
              <a:gd name="connsiteX1944" fmla="*/ 8370132 w 12183479"/>
              <a:gd name="connsiteY1944" fmla="*/ 1399238 h 2077207"/>
              <a:gd name="connsiteX1945" fmla="*/ 8350188 w 12183479"/>
              <a:gd name="connsiteY1945" fmla="*/ 1399439 h 2077207"/>
              <a:gd name="connsiteX1946" fmla="*/ 8330663 w 12183479"/>
              <a:gd name="connsiteY1946" fmla="*/ 1400706 h 2077207"/>
              <a:gd name="connsiteX1947" fmla="*/ 8301571 w 12183479"/>
              <a:gd name="connsiteY1947" fmla="*/ 1401867 h 2077207"/>
              <a:gd name="connsiteX1948" fmla="*/ 8337429 w 12183479"/>
              <a:gd name="connsiteY1948" fmla="*/ 1399666 h 2077207"/>
              <a:gd name="connsiteX1949" fmla="*/ 8340400 w 12183479"/>
              <a:gd name="connsiteY1949" fmla="*/ 1399538 h 2077207"/>
              <a:gd name="connsiteX1950" fmla="*/ 8333597 w 12183479"/>
              <a:gd name="connsiteY1950" fmla="*/ 1399605 h 2077207"/>
              <a:gd name="connsiteX1951" fmla="*/ 8341223 w 12183479"/>
              <a:gd name="connsiteY1951" fmla="*/ 1398773 h 2077207"/>
              <a:gd name="connsiteX1952" fmla="*/ 8238196 w 12183479"/>
              <a:gd name="connsiteY1952" fmla="*/ 1404745 h 2077207"/>
              <a:gd name="connsiteX1953" fmla="*/ 8263456 w 12183479"/>
              <a:gd name="connsiteY1953" fmla="*/ 1403761 h 2077207"/>
              <a:gd name="connsiteX1954" fmla="*/ 8290236 w 12183479"/>
              <a:gd name="connsiteY1954" fmla="*/ 1403471 h 2077207"/>
              <a:gd name="connsiteX1955" fmla="*/ 8293302 w 12183479"/>
              <a:gd name="connsiteY1955" fmla="*/ 1403651 h 2077207"/>
              <a:gd name="connsiteX1956" fmla="*/ 8289618 w 12183479"/>
              <a:gd name="connsiteY1956" fmla="*/ 1403944 h 2077207"/>
              <a:gd name="connsiteX1957" fmla="*/ 8294052 w 12183479"/>
              <a:gd name="connsiteY1957" fmla="*/ 1403695 h 2077207"/>
              <a:gd name="connsiteX1958" fmla="*/ 8302472 w 12183479"/>
              <a:gd name="connsiteY1958" fmla="*/ 1404189 h 2077207"/>
              <a:gd name="connsiteX1959" fmla="*/ 8268305 w 12183479"/>
              <a:gd name="connsiteY1959" fmla="*/ 1406815 h 2077207"/>
              <a:gd name="connsiteX1960" fmla="*/ 8240249 w 12183479"/>
              <a:gd name="connsiteY1960" fmla="*/ 1406207 h 2077207"/>
              <a:gd name="connsiteX1961" fmla="*/ 8213049 w 12183479"/>
              <a:gd name="connsiteY1961" fmla="*/ 1407671 h 2077207"/>
              <a:gd name="connsiteX1962" fmla="*/ 8207407 w 12183479"/>
              <a:gd name="connsiteY1962" fmla="*/ 1407834 h 2077207"/>
              <a:gd name="connsiteX1963" fmla="*/ 8201772 w 12183479"/>
              <a:gd name="connsiteY1963" fmla="*/ 1408220 h 2077207"/>
              <a:gd name="connsiteX1964" fmla="*/ 8170084 w 12183479"/>
              <a:gd name="connsiteY1964" fmla="*/ 1409319 h 2077207"/>
              <a:gd name="connsiteX1965" fmla="*/ 8199403 w 12183479"/>
              <a:gd name="connsiteY1965" fmla="*/ 1407427 h 2077207"/>
              <a:gd name="connsiteX1966" fmla="*/ 8219585 w 12183479"/>
              <a:gd name="connsiteY1966" fmla="*/ 1406705 h 2077207"/>
              <a:gd name="connsiteX1967" fmla="*/ 8219815 w 12183479"/>
              <a:gd name="connsiteY1967" fmla="*/ 1406693 h 2077207"/>
              <a:gd name="connsiteX1968" fmla="*/ 8220662 w 12183479"/>
              <a:gd name="connsiteY1968" fmla="*/ 1406667 h 2077207"/>
              <a:gd name="connsiteX1969" fmla="*/ 8228499 w 12183479"/>
              <a:gd name="connsiteY1969" fmla="*/ 1406387 h 2077207"/>
              <a:gd name="connsiteX1970" fmla="*/ 8227581 w 12183479"/>
              <a:gd name="connsiteY1970" fmla="*/ 1406450 h 2077207"/>
              <a:gd name="connsiteX1971" fmla="*/ 8237343 w 12183479"/>
              <a:gd name="connsiteY1971" fmla="*/ 1406144 h 2077207"/>
              <a:gd name="connsiteX1972" fmla="*/ 8228836 w 12183479"/>
              <a:gd name="connsiteY1972" fmla="*/ 1405960 h 2077207"/>
              <a:gd name="connsiteX1973" fmla="*/ 8238196 w 12183479"/>
              <a:gd name="connsiteY1973" fmla="*/ 1404745 h 2077207"/>
              <a:gd name="connsiteX1974" fmla="*/ 12175120 w 12183479"/>
              <a:gd name="connsiteY1974" fmla="*/ 1156490 h 2077207"/>
              <a:gd name="connsiteX1975" fmla="*/ 12176725 w 12183479"/>
              <a:gd name="connsiteY1975" fmla="*/ 1181955 h 2077207"/>
              <a:gd name="connsiteX1976" fmla="*/ 12166000 w 12183479"/>
              <a:gd name="connsiteY1976" fmla="*/ 1192344 h 2077207"/>
              <a:gd name="connsiteX1977" fmla="*/ 12159856 w 12183479"/>
              <a:gd name="connsiteY1977" fmla="*/ 1194385 h 2077207"/>
              <a:gd name="connsiteX1978" fmla="*/ 12166313 w 12183479"/>
              <a:gd name="connsiteY1978" fmla="*/ 1171185 h 2077207"/>
              <a:gd name="connsiteX1979" fmla="*/ 7737855 w 12183479"/>
              <a:gd name="connsiteY1979" fmla="*/ 1436019 h 2077207"/>
              <a:gd name="connsiteX1980" fmla="*/ 7705039 w 12183479"/>
              <a:gd name="connsiteY1980" fmla="*/ 1441029 h 2077207"/>
              <a:gd name="connsiteX1981" fmla="*/ 7686928 w 12183479"/>
              <a:gd name="connsiteY1981" fmla="*/ 1442714 h 2077207"/>
              <a:gd name="connsiteX1982" fmla="*/ 7663990 w 12183479"/>
              <a:gd name="connsiteY1982" fmla="*/ 1445733 h 2077207"/>
              <a:gd name="connsiteX1983" fmla="*/ 7648699 w 12183479"/>
              <a:gd name="connsiteY1983" fmla="*/ 1447330 h 2077207"/>
              <a:gd name="connsiteX1984" fmla="*/ 7636026 w 12183479"/>
              <a:gd name="connsiteY1984" fmla="*/ 1449216 h 2077207"/>
              <a:gd name="connsiteX1985" fmla="*/ 7607948 w 12183479"/>
              <a:gd name="connsiteY1985" fmla="*/ 1451843 h 2077207"/>
              <a:gd name="connsiteX1986" fmla="*/ 7635802 w 12183479"/>
              <a:gd name="connsiteY1986" fmla="*/ 1447382 h 2077207"/>
              <a:gd name="connsiteX1987" fmla="*/ 7659863 w 12183479"/>
              <a:gd name="connsiteY1987" fmla="*/ 1445421 h 2077207"/>
              <a:gd name="connsiteX1988" fmla="*/ 7672449 w 12183479"/>
              <a:gd name="connsiteY1988" fmla="*/ 1443717 h 2077207"/>
              <a:gd name="connsiteX1989" fmla="*/ 7673358 w 12183479"/>
              <a:gd name="connsiteY1989" fmla="*/ 1443628 h 2077207"/>
              <a:gd name="connsiteX1990" fmla="*/ 7697822 w 12183479"/>
              <a:gd name="connsiteY1990" fmla="*/ 1439868 h 2077207"/>
              <a:gd name="connsiteX1991" fmla="*/ 7737855 w 12183479"/>
              <a:gd name="connsiteY1991" fmla="*/ 1436019 h 2077207"/>
              <a:gd name="connsiteX1992" fmla="*/ 7794419 w 12183479"/>
              <a:gd name="connsiteY1992" fmla="*/ 1432400 h 2077207"/>
              <a:gd name="connsiteX1993" fmla="*/ 7801098 w 12183479"/>
              <a:gd name="connsiteY1993" fmla="*/ 1431985 h 2077207"/>
              <a:gd name="connsiteX1994" fmla="*/ 7794318 w 12183479"/>
              <a:gd name="connsiteY1994" fmla="*/ 1432841 h 2077207"/>
              <a:gd name="connsiteX1995" fmla="*/ 7773032 w 12183479"/>
              <a:gd name="connsiteY1995" fmla="*/ 1435225 h 2077207"/>
              <a:gd name="connsiteX1996" fmla="*/ 7784311 w 12183479"/>
              <a:gd name="connsiteY1996" fmla="*/ 1434247 h 2077207"/>
              <a:gd name="connsiteX1997" fmla="*/ 7759051 w 12183479"/>
              <a:gd name="connsiteY1997" fmla="*/ 1437057 h 2077207"/>
              <a:gd name="connsiteX1998" fmla="*/ 7726237 w 12183479"/>
              <a:gd name="connsiteY1998" fmla="*/ 1440234 h 2077207"/>
              <a:gd name="connsiteX1999" fmla="*/ 7749564 w 12183479"/>
              <a:gd name="connsiteY1999" fmla="*/ 1437409 h 2077207"/>
              <a:gd name="connsiteX2000" fmla="*/ 7741461 w 12183479"/>
              <a:gd name="connsiteY2000" fmla="*/ 1438160 h 2077207"/>
              <a:gd name="connsiteX2001" fmla="*/ 7772360 w 12183479"/>
              <a:gd name="connsiteY2001" fmla="*/ 1434493 h 2077207"/>
              <a:gd name="connsiteX2002" fmla="*/ 7794419 w 12183479"/>
              <a:gd name="connsiteY2002" fmla="*/ 1432400 h 2077207"/>
              <a:gd name="connsiteX2003" fmla="*/ 8588672 w 12183479"/>
              <a:gd name="connsiteY2003" fmla="*/ 1382254 h 2077207"/>
              <a:gd name="connsiteX2004" fmla="*/ 8558903 w 12183479"/>
              <a:gd name="connsiteY2004" fmla="*/ 1384881 h 2077207"/>
              <a:gd name="connsiteX2005" fmla="*/ 8524170 w 12183479"/>
              <a:gd name="connsiteY2005" fmla="*/ 1387570 h 2077207"/>
              <a:gd name="connsiteX2006" fmla="*/ 8554393 w 12183479"/>
              <a:gd name="connsiteY2006" fmla="*/ 1385003 h 2077207"/>
              <a:gd name="connsiteX2007" fmla="*/ 8588672 w 12183479"/>
              <a:gd name="connsiteY2007" fmla="*/ 1382254 h 2077207"/>
              <a:gd name="connsiteX2008" fmla="*/ 8317243 w 12183479"/>
              <a:gd name="connsiteY2008" fmla="*/ 1398690 h 2077207"/>
              <a:gd name="connsiteX2009" fmla="*/ 8353105 w 12183479"/>
              <a:gd name="connsiteY2009" fmla="*/ 1397041 h 2077207"/>
              <a:gd name="connsiteX2010" fmla="*/ 8385693 w 12183479"/>
              <a:gd name="connsiteY2010" fmla="*/ 1395635 h 2077207"/>
              <a:gd name="connsiteX2011" fmla="*/ 8349495 w 12183479"/>
              <a:gd name="connsiteY2011" fmla="*/ 1397529 h 2077207"/>
              <a:gd name="connsiteX2012" fmla="*/ 8317243 w 12183479"/>
              <a:gd name="connsiteY2012" fmla="*/ 1398690 h 2077207"/>
              <a:gd name="connsiteX2013" fmla="*/ 7719022 w 12183479"/>
              <a:gd name="connsiteY2013" fmla="*/ 1436020 h 2077207"/>
              <a:gd name="connsiteX2014" fmla="*/ 7681245 w 12183479"/>
              <a:gd name="connsiteY2014" fmla="*/ 1440663 h 2077207"/>
              <a:gd name="connsiteX2015" fmla="*/ 7651701 w 12183479"/>
              <a:gd name="connsiteY2015" fmla="*/ 1444085 h 2077207"/>
              <a:gd name="connsiteX2016" fmla="*/ 7689138 w 12183479"/>
              <a:gd name="connsiteY2016" fmla="*/ 1439380 h 2077207"/>
              <a:gd name="connsiteX2017" fmla="*/ 7719022 w 12183479"/>
              <a:gd name="connsiteY2017" fmla="*/ 1436020 h 2077207"/>
              <a:gd name="connsiteX2018" fmla="*/ 8067582 w 12183479"/>
              <a:gd name="connsiteY2018" fmla="*/ 1413842 h 2077207"/>
              <a:gd name="connsiteX2019" fmla="*/ 8098027 w 12183479"/>
              <a:gd name="connsiteY2019" fmla="*/ 1412314 h 2077207"/>
              <a:gd name="connsiteX2020" fmla="*/ 8127233 w 12183479"/>
              <a:gd name="connsiteY2020" fmla="*/ 1411335 h 2077207"/>
              <a:gd name="connsiteX2021" fmla="*/ 8093854 w 12183479"/>
              <a:gd name="connsiteY2021" fmla="*/ 1412680 h 2077207"/>
              <a:gd name="connsiteX2022" fmla="*/ 8067582 w 12183479"/>
              <a:gd name="connsiteY2022" fmla="*/ 1413842 h 2077207"/>
              <a:gd name="connsiteX2023" fmla="*/ 9739450 w 12183479"/>
              <a:gd name="connsiteY2023" fmla="*/ 1308391 h 2077207"/>
              <a:gd name="connsiteX2024" fmla="*/ 9780271 w 12183479"/>
              <a:gd name="connsiteY2024" fmla="*/ 1310651 h 2077207"/>
              <a:gd name="connsiteX2025" fmla="*/ 9748020 w 12183479"/>
              <a:gd name="connsiteY2025" fmla="*/ 1319571 h 2077207"/>
              <a:gd name="connsiteX2026" fmla="*/ 9705508 w 12183479"/>
              <a:gd name="connsiteY2026" fmla="*/ 1317616 h 2077207"/>
              <a:gd name="connsiteX2027" fmla="*/ 9739450 w 12183479"/>
              <a:gd name="connsiteY2027" fmla="*/ 1308391 h 2077207"/>
              <a:gd name="connsiteX2028" fmla="*/ 8440767 w 12183479"/>
              <a:gd name="connsiteY2028" fmla="*/ 1390175 h 2077207"/>
              <a:gd name="connsiteX2029" fmla="*/ 8450195 w 12183479"/>
              <a:gd name="connsiteY2029" fmla="*/ 1389954 h 2077207"/>
              <a:gd name="connsiteX2030" fmla="*/ 8424261 w 12183479"/>
              <a:gd name="connsiteY2030" fmla="*/ 1393009 h 2077207"/>
              <a:gd name="connsiteX2031" fmla="*/ 8391896 w 12183479"/>
              <a:gd name="connsiteY2031" fmla="*/ 1394964 h 2077207"/>
              <a:gd name="connsiteX2032" fmla="*/ 8420425 w 12183479"/>
              <a:gd name="connsiteY2032" fmla="*/ 1391725 h 2077207"/>
              <a:gd name="connsiteX2033" fmla="*/ 8440767 w 12183479"/>
              <a:gd name="connsiteY2033" fmla="*/ 1390175 h 2077207"/>
              <a:gd name="connsiteX2034" fmla="*/ 9064670 w 12183479"/>
              <a:gd name="connsiteY2034" fmla="*/ 1350713 h 2077207"/>
              <a:gd name="connsiteX2035" fmla="*/ 9078189 w 12183479"/>
              <a:gd name="connsiteY2035" fmla="*/ 1350973 h 2077207"/>
              <a:gd name="connsiteX2036" fmla="*/ 9047066 w 12183479"/>
              <a:gd name="connsiteY2036" fmla="*/ 1356288 h 2077207"/>
              <a:gd name="connsiteX2037" fmla="*/ 9006923 w 12183479"/>
              <a:gd name="connsiteY2037" fmla="*/ 1357510 h 2077207"/>
              <a:gd name="connsiteX2038" fmla="*/ 9040073 w 12183479"/>
              <a:gd name="connsiteY2038" fmla="*/ 1352378 h 2077207"/>
              <a:gd name="connsiteX2039" fmla="*/ 9064670 w 12183479"/>
              <a:gd name="connsiteY2039" fmla="*/ 1350713 h 2077207"/>
              <a:gd name="connsiteX2040" fmla="*/ 7844884 w 12183479"/>
              <a:gd name="connsiteY2040" fmla="*/ 1427611 h 2077207"/>
              <a:gd name="connsiteX2041" fmla="*/ 7857950 w 12183479"/>
              <a:gd name="connsiteY2041" fmla="*/ 1427527 h 2077207"/>
              <a:gd name="connsiteX2042" fmla="*/ 7854630 w 12183479"/>
              <a:gd name="connsiteY2042" fmla="*/ 1428076 h 2077207"/>
              <a:gd name="connsiteX2043" fmla="*/ 7876104 w 12183479"/>
              <a:gd name="connsiteY2043" fmla="*/ 1426123 h 2077207"/>
              <a:gd name="connsiteX2044" fmla="*/ 7905085 w 12183479"/>
              <a:gd name="connsiteY2044" fmla="*/ 1423984 h 2077207"/>
              <a:gd name="connsiteX2045" fmla="*/ 7871707 w 12183479"/>
              <a:gd name="connsiteY2045" fmla="*/ 1426734 h 2077207"/>
              <a:gd name="connsiteX2046" fmla="*/ 7853762 w 12183479"/>
              <a:gd name="connsiteY2046" fmla="*/ 1428219 h 2077207"/>
              <a:gd name="connsiteX2047" fmla="*/ 7825811 w 12183479"/>
              <a:gd name="connsiteY2047" fmla="*/ 1432842 h 2077207"/>
              <a:gd name="connsiteX2048" fmla="*/ 7785443 w 12183479"/>
              <a:gd name="connsiteY2048" fmla="*/ 1435102 h 2077207"/>
              <a:gd name="connsiteX2049" fmla="*/ 7793405 w 12183479"/>
              <a:gd name="connsiteY2049" fmla="*/ 1432956 h 2077207"/>
              <a:gd name="connsiteX2050" fmla="*/ 7794318 w 12183479"/>
              <a:gd name="connsiteY2050" fmla="*/ 1432841 h 2077207"/>
              <a:gd name="connsiteX2051" fmla="*/ 7803030 w 12183479"/>
              <a:gd name="connsiteY2051" fmla="*/ 1431866 h 2077207"/>
              <a:gd name="connsiteX2052" fmla="*/ 7801098 w 12183479"/>
              <a:gd name="connsiteY2052" fmla="*/ 1431985 h 2077207"/>
              <a:gd name="connsiteX2053" fmla="*/ 7818032 w 12183479"/>
              <a:gd name="connsiteY2053" fmla="*/ 1429849 h 2077207"/>
              <a:gd name="connsiteX2054" fmla="*/ 7844884 w 12183479"/>
              <a:gd name="connsiteY2054" fmla="*/ 1427611 h 2077207"/>
              <a:gd name="connsiteX2055" fmla="*/ 236577 w 12183479"/>
              <a:gd name="connsiteY2055" fmla="*/ 1907067 h 2077207"/>
              <a:gd name="connsiteX2056" fmla="*/ 224061 w 12183479"/>
              <a:gd name="connsiteY2056" fmla="*/ 1923135 h 2077207"/>
              <a:gd name="connsiteX2057" fmla="*/ 205569 w 12183479"/>
              <a:gd name="connsiteY2057" fmla="*/ 1932055 h 2077207"/>
              <a:gd name="connsiteX2058" fmla="*/ 218536 w 12183479"/>
              <a:gd name="connsiteY2058" fmla="*/ 1915558 h 2077207"/>
              <a:gd name="connsiteX2059" fmla="*/ 236577 w 12183479"/>
              <a:gd name="connsiteY2059" fmla="*/ 1907067 h 2077207"/>
              <a:gd name="connsiteX2060" fmla="*/ 8709783 w 12183479"/>
              <a:gd name="connsiteY2060" fmla="*/ 1372602 h 2077207"/>
              <a:gd name="connsiteX2061" fmla="*/ 8680915 w 12183479"/>
              <a:gd name="connsiteY2061" fmla="*/ 1375597 h 2077207"/>
              <a:gd name="connsiteX2062" fmla="*/ 8645054 w 12183479"/>
              <a:gd name="connsiteY2062" fmla="*/ 1378285 h 2077207"/>
              <a:gd name="connsiteX2063" fmla="*/ 8671780 w 12183479"/>
              <a:gd name="connsiteY2063" fmla="*/ 1375658 h 2077207"/>
              <a:gd name="connsiteX2064" fmla="*/ 8709783 w 12183479"/>
              <a:gd name="connsiteY2064" fmla="*/ 1372602 h 2077207"/>
              <a:gd name="connsiteX2065" fmla="*/ 8561497 w 12183479"/>
              <a:gd name="connsiteY2065" fmla="*/ 1381636 h 2077207"/>
              <a:gd name="connsiteX2066" fmla="*/ 8571081 w 12183479"/>
              <a:gd name="connsiteY2066" fmla="*/ 1381155 h 2077207"/>
              <a:gd name="connsiteX2067" fmla="*/ 8540409 w 12183479"/>
              <a:gd name="connsiteY2067" fmla="*/ 1384699 h 2077207"/>
              <a:gd name="connsiteX2068" fmla="*/ 8511766 w 12183479"/>
              <a:gd name="connsiteY2068" fmla="*/ 1386777 h 2077207"/>
              <a:gd name="connsiteX2069" fmla="*/ 8539733 w 12183479"/>
              <a:gd name="connsiteY2069" fmla="*/ 1383538 h 2077207"/>
              <a:gd name="connsiteX2070" fmla="*/ 8561497 w 12183479"/>
              <a:gd name="connsiteY2070" fmla="*/ 1381636 h 2077207"/>
              <a:gd name="connsiteX2071" fmla="*/ 11540547 w 12183479"/>
              <a:gd name="connsiteY2071" fmla="*/ 1193652 h 2077207"/>
              <a:gd name="connsiteX2072" fmla="*/ 11582722 w 12183479"/>
              <a:gd name="connsiteY2072" fmla="*/ 1208744 h 2077207"/>
              <a:gd name="connsiteX2073" fmla="*/ 11552725 w 12183479"/>
              <a:gd name="connsiteY2073" fmla="*/ 1223223 h 2077207"/>
              <a:gd name="connsiteX2074" fmla="*/ 11509085 w 12183479"/>
              <a:gd name="connsiteY2074" fmla="*/ 1209111 h 2077207"/>
              <a:gd name="connsiteX2075" fmla="*/ 11540547 w 12183479"/>
              <a:gd name="connsiteY2075" fmla="*/ 1193652 h 2077207"/>
              <a:gd name="connsiteX2076" fmla="*/ 8199405 w 12183479"/>
              <a:gd name="connsiteY2076" fmla="*/ 1404127 h 2077207"/>
              <a:gd name="connsiteX2077" fmla="*/ 8234588 w 12183479"/>
              <a:gd name="connsiteY2077" fmla="*/ 1402539 h 2077207"/>
              <a:gd name="connsiteX2078" fmla="*/ 8263682 w 12183479"/>
              <a:gd name="connsiteY2078" fmla="*/ 1401988 h 2077207"/>
              <a:gd name="connsiteX2079" fmla="*/ 8226016 w 12183479"/>
              <a:gd name="connsiteY2079" fmla="*/ 1403883 h 2077207"/>
              <a:gd name="connsiteX2080" fmla="*/ 8199405 w 12183479"/>
              <a:gd name="connsiteY2080" fmla="*/ 1404127 h 2077207"/>
              <a:gd name="connsiteX2081" fmla="*/ 8822113 w 12183479"/>
              <a:gd name="connsiteY2081" fmla="*/ 1363988 h 2077207"/>
              <a:gd name="connsiteX2082" fmla="*/ 8832810 w 12183479"/>
              <a:gd name="connsiteY2082" fmla="*/ 1363620 h 2077207"/>
              <a:gd name="connsiteX2083" fmla="*/ 8799093 w 12183479"/>
              <a:gd name="connsiteY2083" fmla="*/ 1367531 h 2077207"/>
              <a:gd name="connsiteX2084" fmla="*/ 8764249 w 12183479"/>
              <a:gd name="connsiteY2084" fmla="*/ 1369731 h 2077207"/>
              <a:gd name="connsiteX2085" fmla="*/ 8797627 w 12183479"/>
              <a:gd name="connsiteY2085" fmla="*/ 1366005 h 2077207"/>
              <a:gd name="connsiteX2086" fmla="*/ 8822113 w 12183479"/>
              <a:gd name="connsiteY2086" fmla="*/ 1363988 h 2077207"/>
              <a:gd name="connsiteX2087" fmla="*/ 8943139 w 12183479"/>
              <a:gd name="connsiteY2087" fmla="*/ 1356296 h 2077207"/>
              <a:gd name="connsiteX2088" fmla="*/ 8954260 w 12183479"/>
              <a:gd name="connsiteY2088" fmla="*/ 1356350 h 2077207"/>
              <a:gd name="connsiteX2089" fmla="*/ 8923135 w 12183479"/>
              <a:gd name="connsiteY2089" fmla="*/ 1360750 h 2077207"/>
              <a:gd name="connsiteX2090" fmla="*/ 8884570 w 12183479"/>
              <a:gd name="connsiteY2090" fmla="*/ 1362521 h 2077207"/>
              <a:gd name="connsiteX2091" fmla="*/ 8918739 w 12183479"/>
              <a:gd name="connsiteY2091" fmla="*/ 1358121 h 2077207"/>
              <a:gd name="connsiteX2092" fmla="*/ 8943139 w 12183479"/>
              <a:gd name="connsiteY2092" fmla="*/ 1356296 h 2077207"/>
              <a:gd name="connsiteX2093" fmla="*/ 9387508 w 12183479"/>
              <a:gd name="connsiteY2093" fmla="*/ 1328247 h 2077207"/>
              <a:gd name="connsiteX2094" fmla="*/ 9428216 w 12183479"/>
              <a:gd name="connsiteY2094" fmla="*/ 1328184 h 2077207"/>
              <a:gd name="connsiteX2095" fmla="*/ 9395062 w 12183479"/>
              <a:gd name="connsiteY2095" fmla="*/ 1335396 h 2077207"/>
              <a:gd name="connsiteX2096" fmla="*/ 9353903 w 12183479"/>
              <a:gd name="connsiteY2096" fmla="*/ 1335212 h 2077207"/>
              <a:gd name="connsiteX2097" fmla="*/ 9387508 w 12183479"/>
              <a:gd name="connsiteY2097" fmla="*/ 1328247 h 2077207"/>
              <a:gd name="connsiteX2098" fmla="*/ 7812053 w 12183479"/>
              <a:gd name="connsiteY2098" fmla="*/ 1427084 h 2077207"/>
              <a:gd name="connsiteX2099" fmla="*/ 7819496 w 12183479"/>
              <a:gd name="connsiteY2099" fmla="*/ 1426731 h 2077207"/>
              <a:gd name="connsiteX2100" fmla="*/ 7782847 w 12183479"/>
              <a:gd name="connsiteY2100" fmla="*/ 1430826 h 2077207"/>
              <a:gd name="connsiteX2101" fmla="*/ 7755558 w 12183479"/>
              <a:gd name="connsiteY2101" fmla="*/ 1433147 h 2077207"/>
              <a:gd name="connsiteX2102" fmla="*/ 7789725 w 12183479"/>
              <a:gd name="connsiteY2102" fmla="*/ 1429177 h 2077207"/>
              <a:gd name="connsiteX2103" fmla="*/ 7812053 w 12183479"/>
              <a:gd name="connsiteY2103" fmla="*/ 1427084 h 2077207"/>
              <a:gd name="connsiteX2104" fmla="*/ 8213500 w 12183479"/>
              <a:gd name="connsiteY2104" fmla="*/ 1401683 h 2077207"/>
              <a:gd name="connsiteX2105" fmla="*/ 8246766 w 12183479"/>
              <a:gd name="connsiteY2105" fmla="*/ 1400768 h 2077207"/>
              <a:gd name="connsiteX2106" fmla="*/ 8275093 w 12183479"/>
              <a:gd name="connsiteY2106" fmla="*/ 1399989 h 2077207"/>
              <a:gd name="connsiteX2107" fmla="*/ 8299315 w 12183479"/>
              <a:gd name="connsiteY2107" fmla="*/ 1396979 h 2077207"/>
              <a:gd name="connsiteX2108" fmla="*/ 8328974 w 12183479"/>
              <a:gd name="connsiteY2108" fmla="*/ 1396063 h 2077207"/>
              <a:gd name="connsiteX2109" fmla="*/ 8303263 w 12183479"/>
              <a:gd name="connsiteY2109" fmla="*/ 1399240 h 2077207"/>
              <a:gd name="connsiteX2110" fmla="*/ 8273265 w 12183479"/>
              <a:gd name="connsiteY2110" fmla="*/ 1400217 h 2077207"/>
              <a:gd name="connsiteX2111" fmla="*/ 8274397 w 12183479"/>
              <a:gd name="connsiteY2111" fmla="*/ 1400077 h 2077207"/>
              <a:gd name="connsiteX2112" fmla="*/ 8251729 w 12183479"/>
              <a:gd name="connsiteY2112" fmla="*/ 1400890 h 2077207"/>
              <a:gd name="connsiteX2113" fmla="*/ 8213500 w 12183479"/>
              <a:gd name="connsiteY2113" fmla="*/ 1401683 h 2077207"/>
              <a:gd name="connsiteX2114" fmla="*/ 5985140 w 12183479"/>
              <a:gd name="connsiteY2114" fmla="*/ 1541899 h 2077207"/>
              <a:gd name="connsiteX2115" fmla="*/ 5971370 w 12183479"/>
              <a:gd name="connsiteY2115" fmla="*/ 1547275 h 2077207"/>
              <a:gd name="connsiteX2116" fmla="*/ 5952433 w 12183479"/>
              <a:gd name="connsiteY2116" fmla="*/ 1549902 h 2077207"/>
              <a:gd name="connsiteX2117" fmla="*/ 5966637 w 12183479"/>
              <a:gd name="connsiteY2117" fmla="*/ 1544466 h 2077207"/>
              <a:gd name="connsiteX2118" fmla="*/ 5985140 w 12183479"/>
              <a:gd name="connsiteY2118" fmla="*/ 1541899 h 2077207"/>
              <a:gd name="connsiteX2119" fmla="*/ 7913909 w 12183479"/>
              <a:gd name="connsiteY2119" fmla="*/ 1420142 h 2077207"/>
              <a:gd name="connsiteX2120" fmla="*/ 7921210 w 12183479"/>
              <a:gd name="connsiteY2120" fmla="*/ 1420013 h 2077207"/>
              <a:gd name="connsiteX2121" fmla="*/ 7887832 w 12183479"/>
              <a:gd name="connsiteY2121" fmla="*/ 1423128 h 2077207"/>
              <a:gd name="connsiteX2122" fmla="*/ 7872353 w 12183479"/>
              <a:gd name="connsiteY2122" fmla="*/ 1424153 h 2077207"/>
              <a:gd name="connsiteX2123" fmla="*/ 7857723 w 12183479"/>
              <a:gd name="connsiteY2123" fmla="*/ 1425816 h 2077207"/>
              <a:gd name="connsiteX2124" fmla="*/ 7829418 w 12183479"/>
              <a:gd name="connsiteY2124" fmla="*/ 1427405 h 2077207"/>
              <a:gd name="connsiteX2125" fmla="*/ 7857047 w 12183479"/>
              <a:gd name="connsiteY2125" fmla="*/ 1423922 h 2077207"/>
              <a:gd name="connsiteX2126" fmla="*/ 7879544 w 12183479"/>
              <a:gd name="connsiteY2126" fmla="*/ 1422943 h 2077207"/>
              <a:gd name="connsiteX2127" fmla="*/ 7891214 w 12183479"/>
              <a:gd name="connsiteY2127" fmla="*/ 1421785 h 2077207"/>
              <a:gd name="connsiteX2128" fmla="*/ 7913909 w 12183479"/>
              <a:gd name="connsiteY2128" fmla="*/ 1420142 h 2077207"/>
              <a:gd name="connsiteX2129" fmla="*/ 1632939 w 12183479"/>
              <a:gd name="connsiteY2129" fmla="*/ 1815972 h 2077207"/>
              <a:gd name="connsiteX2130" fmla="*/ 1659103 w 12183479"/>
              <a:gd name="connsiteY2130" fmla="*/ 1828192 h 2077207"/>
              <a:gd name="connsiteX2131" fmla="*/ 1635083 w 12183479"/>
              <a:gd name="connsiteY2131" fmla="*/ 1836318 h 2077207"/>
              <a:gd name="connsiteX2132" fmla="*/ 1606782 w 12183479"/>
              <a:gd name="connsiteY2132" fmla="*/ 1825381 h 2077207"/>
              <a:gd name="connsiteX2133" fmla="*/ 1632939 w 12183479"/>
              <a:gd name="connsiteY2133" fmla="*/ 1815972 h 2077207"/>
              <a:gd name="connsiteX2134" fmla="*/ 8682240 w 12183479"/>
              <a:gd name="connsiteY2134" fmla="*/ 1371457 h 2077207"/>
              <a:gd name="connsiteX2135" fmla="*/ 8691741 w 12183479"/>
              <a:gd name="connsiteY2135" fmla="*/ 1370892 h 2077207"/>
              <a:gd name="connsiteX2136" fmla="*/ 8661520 w 12183479"/>
              <a:gd name="connsiteY2136" fmla="*/ 1374556 h 2077207"/>
              <a:gd name="connsiteX2137" fmla="*/ 8629833 w 12183479"/>
              <a:gd name="connsiteY2137" fmla="*/ 1377245 h 2077207"/>
              <a:gd name="connsiteX2138" fmla="*/ 8660392 w 12183479"/>
              <a:gd name="connsiteY2138" fmla="*/ 1373580 h 2077207"/>
              <a:gd name="connsiteX2139" fmla="*/ 8682240 w 12183479"/>
              <a:gd name="connsiteY2139" fmla="*/ 1371457 h 2077207"/>
              <a:gd name="connsiteX2140" fmla="*/ 4938781 w 12183479"/>
              <a:gd name="connsiteY2140" fmla="*/ 1607271 h 2077207"/>
              <a:gd name="connsiteX2141" fmla="*/ 4953553 w 12183479"/>
              <a:gd name="connsiteY2141" fmla="*/ 1615580 h 2077207"/>
              <a:gd name="connsiteX2142" fmla="*/ 4941826 w 12183479"/>
              <a:gd name="connsiteY2142" fmla="*/ 1620956 h 2077207"/>
              <a:gd name="connsiteX2143" fmla="*/ 4927277 w 12183479"/>
              <a:gd name="connsiteY2143" fmla="*/ 1614847 h 2077207"/>
              <a:gd name="connsiteX2144" fmla="*/ 4938781 w 12183479"/>
              <a:gd name="connsiteY2144" fmla="*/ 1607271 h 2077207"/>
              <a:gd name="connsiteX2145" fmla="*/ 8039277 w 12183479"/>
              <a:gd name="connsiteY2145" fmla="*/ 1411764 h 2077207"/>
              <a:gd name="connsiteX2146" fmla="*/ 8053030 w 12183479"/>
              <a:gd name="connsiteY2146" fmla="*/ 1411127 h 2077207"/>
              <a:gd name="connsiteX2147" fmla="*/ 8051343 w 12183479"/>
              <a:gd name="connsiteY2147" fmla="*/ 1411397 h 2077207"/>
              <a:gd name="connsiteX2148" fmla="*/ 8061210 w 12183479"/>
              <a:gd name="connsiteY2148" fmla="*/ 1411557 h 2077207"/>
              <a:gd name="connsiteX2149" fmla="*/ 8079352 w 12183479"/>
              <a:gd name="connsiteY2149" fmla="*/ 1410925 h 2077207"/>
              <a:gd name="connsiteX2150" fmla="*/ 8071571 w 12183479"/>
              <a:gd name="connsiteY2150" fmla="*/ 1412612 h 2077207"/>
              <a:gd name="connsiteX2151" fmla="*/ 8047058 w 12183479"/>
              <a:gd name="connsiteY2151" fmla="*/ 1414636 h 2077207"/>
              <a:gd name="connsiteX2152" fmla="*/ 8023316 w 12183479"/>
              <a:gd name="connsiteY2152" fmla="*/ 1415101 h 2077207"/>
              <a:gd name="connsiteX2153" fmla="*/ 7994011 w 12183479"/>
              <a:gd name="connsiteY2153" fmla="*/ 1417168 h 2077207"/>
              <a:gd name="connsiteX2154" fmla="*/ 8006126 w 12183479"/>
              <a:gd name="connsiteY2154" fmla="*/ 1416591 h 2077207"/>
              <a:gd name="connsiteX2155" fmla="*/ 7981316 w 12183479"/>
              <a:gd name="connsiteY2155" fmla="*/ 1418424 h 2077207"/>
              <a:gd name="connsiteX2156" fmla="*/ 7947937 w 12183479"/>
              <a:gd name="connsiteY2156" fmla="*/ 1420318 h 2077207"/>
              <a:gd name="connsiteX2157" fmla="*/ 7971988 w 12183479"/>
              <a:gd name="connsiteY2157" fmla="*/ 1418334 h 2077207"/>
              <a:gd name="connsiteX2158" fmla="*/ 7963046 w 12183479"/>
              <a:gd name="connsiteY2158" fmla="*/ 1418790 h 2077207"/>
              <a:gd name="connsiteX2159" fmla="*/ 7996312 w 12183479"/>
              <a:gd name="connsiteY2159" fmla="*/ 1416224 h 2077207"/>
              <a:gd name="connsiteX2160" fmla="*/ 8021651 w 12183479"/>
              <a:gd name="connsiteY2160" fmla="*/ 1415134 h 2077207"/>
              <a:gd name="connsiteX2161" fmla="*/ 8006575 w 12183479"/>
              <a:gd name="connsiteY2161" fmla="*/ 1415430 h 2077207"/>
              <a:gd name="connsiteX2162" fmla="*/ 8039277 w 12183479"/>
              <a:gd name="connsiteY2162" fmla="*/ 1411764 h 2077207"/>
              <a:gd name="connsiteX2163" fmla="*/ 8077392 w 12183479"/>
              <a:gd name="connsiteY2163" fmla="*/ 1408953 h 2077207"/>
              <a:gd name="connsiteX2164" fmla="*/ 8107184 w 12183479"/>
              <a:gd name="connsiteY2164" fmla="*/ 1408771 h 2077207"/>
              <a:gd name="connsiteX2165" fmla="*/ 8115508 w 12183479"/>
              <a:gd name="connsiteY2165" fmla="*/ 1408283 h 2077207"/>
              <a:gd name="connsiteX2166" fmla="*/ 8143699 w 12183479"/>
              <a:gd name="connsiteY2166" fmla="*/ 1407915 h 2077207"/>
              <a:gd name="connsiteX2167" fmla="*/ 8107502 w 12183479"/>
              <a:gd name="connsiteY2167" fmla="*/ 1409809 h 2077207"/>
              <a:gd name="connsiteX2168" fmla="*/ 8089665 w 12183479"/>
              <a:gd name="connsiteY2168" fmla="*/ 1410193 h 2077207"/>
              <a:gd name="connsiteX2169" fmla="*/ 8081564 w 12183479"/>
              <a:gd name="connsiteY2169" fmla="*/ 1410848 h 2077207"/>
              <a:gd name="connsiteX2170" fmla="*/ 8079352 w 12183479"/>
              <a:gd name="connsiteY2170" fmla="*/ 1410925 h 2077207"/>
              <a:gd name="connsiteX2171" fmla="*/ 8079422 w 12183479"/>
              <a:gd name="connsiteY2171" fmla="*/ 1410909 h 2077207"/>
              <a:gd name="connsiteX2172" fmla="*/ 8066327 w 12183479"/>
              <a:gd name="connsiteY2172" fmla="*/ 1410511 h 2077207"/>
              <a:gd name="connsiteX2173" fmla="*/ 8053030 w 12183479"/>
              <a:gd name="connsiteY2173" fmla="*/ 1411127 h 2077207"/>
              <a:gd name="connsiteX2174" fmla="*/ 8058405 w 12183479"/>
              <a:gd name="connsiteY2174" fmla="*/ 1410267 h 2077207"/>
              <a:gd name="connsiteX2175" fmla="*/ 8077392 w 12183479"/>
              <a:gd name="connsiteY2175" fmla="*/ 1408953 h 2077207"/>
              <a:gd name="connsiteX2176" fmla="*/ 7837879 w 12183479"/>
              <a:gd name="connsiteY2176" fmla="*/ 1423556 h 2077207"/>
              <a:gd name="connsiteX2177" fmla="*/ 7809121 w 12183479"/>
              <a:gd name="connsiteY2177" fmla="*/ 1426733 h 2077207"/>
              <a:gd name="connsiteX2178" fmla="*/ 7769541 w 12183479"/>
              <a:gd name="connsiteY2178" fmla="*/ 1430521 h 2077207"/>
              <a:gd name="connsiteX2179" fmla="*/ 7801340 w 12183479"/>
              <a:gd name="connsiteY2179" fmla="*/ 1427038 h 2077207"/>
              <a:gd name="connsiteX2180" fmla="*/ 7837879 w 12183479"/>
              <a:gd name="connsiteY2180" fmla="*/ 1423556 h 2077207"/>
              <a:gd name="connsiteX2181" fmla="*/ 868243 w 12183479"/>
              <a:gd name="connsiteY2181" fmla="*/ 1862789 h 2077207"/>
              <a:gd name="connsiteX2182" fmla="*/ 877842 w 12183479"/>
              <a:gd name="connsiteY2182" fmla="*/ 1867173 h 2077207"/>
              <a:gd name="connsiteX2183" fmla="*/ 855627 w 12183479"/>
              <a:gd name="connsiteY2183" fmla="*/ 1884828 h 2077207"/>
              <a:gd name="connsiteX2184" fmla="*/ 829013 w 12183479"/>
              <a:gd name="connsiteY2184" fmla="*/ 1884646 h 2077207"/>
              <a:gd name="connsiteX2185" fmla="*/ 848410 w 12183479"/>
              <a:gd name="connsiteY2185" fmla="*/ 1866928 h 2077207"/>
              <a:gd name="connsiteX2186" fmla="*/ 868243 w 12183479"/>
              <a:gd name="connsiteY2186" fmla="*/ 1862789 h 2077207"/>
              <a:gd name="connsiteX2187" fmla="*/ 7756165 w 12183479"/>
              <a:gd name="connsiteY2187" fmla="*/ 1428390 h 2077207"/>
              <a:gd name="connsiteX2188" fmla="*/ 7765256 w 12183479"/>
              <a:gd name="connsiteY2188" fmla="*/ 1428688 h 2077207"/>
              <a:gd name="connsiteX2189" fmla="*/ 7737516 w 12183479"/>
              <a:gd name="connsiteY2189" fmla="*/ 1433086 h 2077207"/>
              <a:gd name="connsiteX2190" fmla="*/ 7710452 w 12183479"/>
              <a:gd name="connsiteY2190" fmla="*/ 1434308 h 2077207"/>
              <a:gd name="connsiteX2191" fmla="*/ 7735826 w 12183479"/>
              <a:gd name="connsiteY2191" fmla="*/ 1429970 h 2077207"/>
              <a:gd name="connsiteX2192" fmla="*/ 7756165 w 12183479"/>
              <a:gd name="connsiteY2192" fmla="*/ 1428390 h 2077207"/>
              <a:gd name="connsiteX2193" fmla="*/ 6928800 w 12183479"/>
              <a:gd name="connsiteY2193" fmla="*/ 1480207 h 2077207"/>
              <a:gd name="connsiteX2194" fmla="*/ 6937103 w 12183479"/>
              <a:gd name="connsiteY2194" fmla="*/ 1482331 h 2077207"/>
              <a:gd name="connsiteX2195" fmla="*/ 6917030 w 12183479"/>
              <a:gd name="connsiteY2195" fmla="*/ 1492349 h 2077207"/>
              <a:gd name="connsiteX2196" fmla="*/ 6892561 w 12183479"/>
              <a:gd name="connsiteY2196" fmla="*/ 1492166 h 2077207"/>
              <a:gd name="connsiteX2197" fmla="*/ 6912296 w 12183479"/>
              <a:gd name="connsiteY2197" fmla="*/ 1482025 h 2077207"/>
              <a:gd name="connsiteX2198" fmla="*/ 6928800 w 12183479"/>
              <a:gd name="connsiteY2198" fmla="*/ 1480207 h 2077207"/>
              <a:gd name="connsiteX2199" fmla="*/ 8010634 w 12183479"/>
              <a:gd name="connsiteY2199" fmla="*/ 1411397 h 2077207"/>
              <a:gd name="connsiteX2200" fmla="*/ 8041193 w 12183479"/>
              <a:gd name="connsiteY2200" fmla="*/ 1410237 h 2077207"/>
              <a:gd name="connsiteX2201" fmla="*/ 8004996 w 12183479"/>
              <a:gd name="connsiteY2201" fmla="*/ 1412863 h 2077207"/>
              <a:gd name="connsiteX2202" fmla="*/ 7976579 w 12183479"/>
              <a:gd name="connsiteY2202" fmla="*/ 1414085 h 2077207"/>
              <a:gd name="connsiteX2203" fmla="*/ 8010634 w 12183479"/>
              <a:gd name="connsiteY2203" fmla="*/ 1411397 h 2077207"/>
              <a:gd name="connsiteX2204" fmla="*/ 8094756 w 12183479"/>
              <a:gd name="connsiteY2204" fmla="*/ 1405959 h 2077207"/>
              <a:gd name="connsiteX2205" fmla="*/ 8133099 w 12183479"/>
              <a:gd name="connsiteY2205" fmla="*/ 1404127 h 2077207"/>
              <a:gd name="connsiteX2206" fmla="*/ 8162192 w 12183479"/>
              <a:gd name="connsiteY2206" fmla="*/ 1403515 h 2077207"/>
              <a:gd name="connsiteX2207" fmla="*/ 8154448 w 12183479"/>
              <a:gd name="connsiteY2207" fmla="*/ 1403859 h 2077207"/>
              <a:gd name="connsiteX2208" fmla="*/ 8181362 w 12183479"/>
              <a:gd name="connsiteY2208" fmla="*/ 1403518 h 2077207"/>
              <a:gd name="connsiteX2209" fmla="*/ 8146065 w 12183479"/>
              <a:gd name="connsiteY2209" fmla="*/ 1405227 h 2077207"/>
              <a:gd name="connsiteX2210" fmla="*/ 8110432 w 12183479"/>
              <a:gd name="connsiteY2210" fmla="*/ 1405900 h 2077207"/>
              <a:gd name="connsiteX2211" fmla="*/ 8120714 w 12183479"/>
              <a:gd name="connsiteY2211" fmla="*/ 1405298 h 2077207"/>
              <a:gd name="connsiteX2212" fmla="*/ 7946852 w 12183479"/>
              <a:gd name="connsiteY2212" fmla="*/ 1415277 h 2077207"/>
              <a:gd name="connsiteX2213" fmla="*/ 7959327 w 12183479"/>
              <a:gd name="connsiteY2213" fmla="*/ 1414880 h 2077207"/>
              <a:gd name="connsiteX2214" fmla="*/ 7924257 w 12183479"/>
              <a:gd name="connsiteY2214" fmla="*/ 1418546 h 2077207"/>
              <a:gd name="connsiteX2215" fmla="*/ 7888623 w 12183479"/>
              <a:gd name="connsiteY2215" fmla="*/ 1420623 h 2077207"/>
              <a:gd name="connsiteX2216" fmla="*/ 7920761 w 12183479"/>
              <a:gd name="connsiteY2216" fmla="*/ 1417140 h 2077207"/>
              <a:gd name="connsiteX2217" fmla="*/ 7946852 w 12183479"/>
              <a:gd name="connsiteY2217" fmla="*/ 1415277 h 2077207"/>
              <a:gd name="connsiteX2218" fmla="*/ 3499424 w 12183479"/>
              <a:gd name="connsiteY2218" fmla="*/ 1695554 h 2077207"/>
              <a:gd name="connsiteX2219" fmla="*/ 3518030 w 12183479"/>
              <a:gd name="connsiteY2219" fmla="*/ 1709115 h 2077207"/>
              <a:gd name="connsiteX2220" fmla="*/ 3507543 w 12183479"/>
              <a:gd name="connsiteY2220" fmla="*/ 1717853 h 2077207"/>
              <a:gd name="connsiteX2221" fmla="*/ 3487131 w 12183479"/>
              <a:gd name="connsiteY2221" fmla="*/ 1705512 h 2077207"/>
              <a:gd name="connsiteX2222" fmla="*/ 3499424 w 12183479"/>
              <a:gd name="connsiteY2222" fmla="*/ 1695554 h 2077207"/>
              <a:gd name="connsiteX2223" fmla="*/ 749106 w 12183479"/>
              <a:gd name="connsiteY2223" fmla="*/ 1868753 h 2077207"/>
              <a:gd name="connsiteX2224" fmla="*/ 757507 w 12183479"/>
              <a:gd name="connsiteY2224" fmla="*/ 1871388 h 2077207"/>
              <a:gd name="connsiteX2225" fmla="*/ 734503 w 12183479"/>
              <a:gd name="connsiteY2225" fmla="*/ 1890205 h 2077207"/>
              <a:gd name="connsiteX2226" fmla="*/ 710259 w 12183479"/>
              <a:gd name="connsiteY2226" fmla="*/ 1891733 h 2077207"/>
              <a:gd name="connsiteX2227" fmla="*/ 731233 w 12183479"/>
              <a:gd name="connsiteY2227" fmla="*/ 1874320 h 2077207"/>
              <a:gd name="connsiteX2228" fmla="*/ 749106 w 12183479"/>
              <a:gd name="connsiteY2228" fmla="*/ 1868753 h 2077207"/>
              <a:gd name="connsiteX2229" fmla="*/ 8810933 w 12183479"/>
              <a:gd name="connsiteY2229" fmla="*/ 1360261 h 2077207"/>
              <a:gd name="connsiteX2230" fmla="*/ 8782404 w 12183479"/>
              <a:gd name="connsiteY2230" fmla="*/ 1364110 h 2077207"/>
              <a:gd name="connsiteX2231" fmla="*/ 8747335 w 12183479"/>
              <a:gd name="connsiteY2231" fmla="*/ 1367165 h 2077207"/>
              <a:gd name="connsiteX2232" fmla="*/ 8776316 w 12183479"/>
              <a:gd name="connsiteY2232" fmla="*/ 1363377 h 2077207"/>
              <a:gd name="connsiteX2233" fmla="*/ 8810933 w 12183479"/>
              <a:gd name="connsiteY2233" fmla="*/ 1360261 h 2077207"/>
              <a:gd name="connsiteX2234" fmla="*/ 9965996 w 12183479"/>
              <a:gd name="connsiteY2234" fmla="*/ 1287312 h 2077207"/>
              <a:gd name="connsiteX2235" fmla="*/ 10006817 w 12183479"/>
              <a:gd name="connsiteY2235" fmla="*/ 1290610 h 2077207"/>
              <a:gd name="connsiteX2236" fmla="*/ 9974566 w 12183479"/>
              <a:gd name="connsiteY2236" fmla="*/ 1300386 h 2077207"/>
              <a:gd name="connsiteX2237" fmla="*/ 9931602 w 12183479"/>
              <a:gd name="connsiteY2237" fmla="*/ 1296781 h 2077207"/>
              <a:gd name="connsiteX2238" fmla="*/ 9965996 w 12183479"/>
              <a:gd name="connsiteY2238" fmla="*/ 1287312 h 2077207"/>
              <a:gd name="connsiteX2239" fmla="*/ 7933488 w 12183479"/>
              <a:gd name="connsiteY2239" fmla="*/ 1415436 h 2077207"/>
              <a:gd name="connsiteX2240" fmla="*/ 7940155 w 12183479"/>
              <a:gd name="connsiteY2240" fmla="*/ 1415123 h 2077207"/>
              <a:gd name="connsiteX2241" fmla="*/ 7901589 w 12183479"/>
              <a:gd name="connsiteY2241" fmla="*/ 1418423 h 2077207"/>
              <a:gd name="connsiteX2242" fmla="*/ 7872946 w 12183479"/>
              <a:gd name="connsiteY2242" fmla="*/ 1420501 h 2077207"/>
              <a:gd name="connsiteX2243" fmla="*/ 7911175 w 12183479"/>
              <a:gd name="connsiteY2243" fmla="*/ 1417080 h 2077207"/>
              <a:gd name="connsiteX2244" fmla="*/ 7933488 w 12183479"/>
              <a:gd name="connsiteY2244" fmla="*/ 1415436 h 2077207"/>
              <a:gd name="connsiteX2245" fmla="*/ 8001206 w 12183479"/>
              <a:gd name="connsiteY2245" fmla="*/ 1410458 h 2077207"/>
              <a:gd name="connsiteX2246" fmla="*/ 8027212 w 12183479"/>
              <a:gd name="connsiteY2246" fmla="*/ 1408893 h 2077207"/>
              <a:gd name="connsiteX2247" fmla="*/ 8059915 w 12183479"/>
              <a:gd name="connsiteY2247" fmla="*/ 1407059 h 2077207"/>
              <a:gd name="connsiteX2248" fmla="*/ 8026312 w 12183479"/>
              <a:gd name="connsiteY2248" fmla="*/ 1409137 h 2077207"/>
              <a:gd name="connsiteX2249" fmla="*/ 7991015 w 12183479"/>
              <a:gd name="connsiteY2249" fmla="*/ 1411153 h 2077207"/>
              <a:gd name="connsiteX2250" fmla="*/ 8001206 w 12183479"/>
              <a:gd name="connsiteY2250" fmla="*/ 1410458 h 2077207"/>
              <a:gd name="connsiteX2251" fmla="*/ 7633898 w 12183479"/>
              <a:gd name="connsiteY2251" fmla="*/ 1433499 h 2077207"/>
              <a:gd name="connsiteX2252" fmla="*/ 7642904 w 12183479"/>
              <a:gd name="connsiteY2252" fmla="*/ 1434064 h 2077207"/>
              <a:gd name="connsiteX2253" fmla="*/ 7620916 w 12183479"/>
              <a:gd name="connsiteY2253" fmla="*/ 1439135 h 2077207"/>
              <a:gd name="connsiteX2254" fmla="*/ 7591370 w 12183479"/>
              <a:gd name="connsiteY2254" fmla="*/ 1440967 h 2077207"/>
              <a:gd name="connsiteX2255" fmla="*/ 7615841 w 12183479"/>
              <a:gd name="connsiteY2255" fmla="*/ 1435041 h 2077207"/>
              <a:gd name="connsiteX2256" fmla="*/ 7633898 w 12183479"/>
              <a:gd name="connsiteY2256" fmla="*/ 1433499 h 2077207"/>
              <a:gd name="connsiteX2257" fmla="*/ 9289993 w 12183479"/>
              <a:gd name="connsiteY2257" fmla="*/ 1328567 h 2077207"/>
              <a:gd name="connsiteX2258" fmla="*/ 9303723 w 12183479"/>
              <a:gd name="connsiteY2258" fmla="*/ 1329347 h 2077207"/>
              <a:gd name="connsiteX2259" fmla="*/ 9269668 w 12183479"/>
              <a:gd name="connsiteY2259" fmla="*/ 1335822 h 2077207"/>
              <a:gd name="connsiteX2260" fmla="*/ 9232115 w 12183479"/>
              <a:gd name="connsiteY2260" fmla="*/ 1336679 h 2077207"/>
              <a:gd name="connsiteX2261" fmla="*/ 9263238 w 12183479"/>
              <a:gd name="connsiteY2261" fmla="*/ 1330446 h 2077207"/>
              <a:gd name="connsiteX2262" fmla="*/ 9289993 w 12183479"/>
              <a:gd name="connsiteY2262" fmla="*/ 1328567 h 2077207"/>
              <a:gd name="connsiteX2263" fmla="*/ 6343390 w 12183479"/>
              <a:gd name="connsiteY2263" fmla="*/ 1514069 h 2077207"/>
              <a:gd name="connsiteX2264" fmla="*/ 6349252 w 12183479"/>
              <a:gd name="connsiteY2264" fmla="*/ 1516788 h 2077207"/>
              <a:gd name="connsiteX2265" fmla="*/ 6329406 w 12183479"/>
              <a:gd name="connsiteY2265" fmla="*/ 1527113 h 2077207"/>
              <a:gd name="connsiteX2266" fmla="*/ 6309334 w 12183479"/>
              <a:gd name="connsiteY2266" fmla="*/ 1525708 h 2077207"/>
              <a:gd name="connsiteX2267" fmla="*/ 6329407 w 12183479"/>
              <a:gd name="connsiteY2267" fmla="*/ 1515565 h 2077207"/>
              <a:gd name="connsiteX2268" fmla="*/ 6343390 w 12183479"/>
              <a:gd name="connsiteY2268" fmla="*/ 1514069 h 2077207"/>
              <a:gd name="connsiteX2269" fmla="*/ 8180010 w 12183479"/>
              <a:gd name="connsiteY2269" fmla="*/ 1398141 h 2077207"/>
              <a:gd name="connsiteX2270" fmla="*/ 8209215 w 12183479"/>
              <a:gd name="connsiteY2270" fmla="*/ 1398445 h 2077207"/>
              <a:gd name="connsiteX2271" fmla="*/ 8181137 w 12183479"/>
              <a:gd name="connsiteY2271" fmla="*/ 1401745 h 2077207"/>
              <a:gd name="connsiteX2272" fmla="*/ 8154637 w 12183479"/>
              <a:gd name="connsiteY2272" fmla="*/ 1401317 h 2077207"/>
              <a:gd name="connsiteX2273" fmla="*/ 8180010 w 12183479"/>
              <a:gd name="connsiteY2273" fmla="*/ 1398141 h 2077207"/>
              <a:gd name="connsiteX2274" fmla="*/ 8920048 w 12183479"/>
              <a:gd name="connsiteY2274" fmla="*/ 1350600 h 2077207"/>
              <a:gd name="connsiteX2275" fmla="*/ 8933059 w 12183479"/>
              <a:gd name="connsiteY2275" fmla="*/ 1349935 h 2077207"/>
              <a:gd name="connsiteX2276" fmla="*/ 8903514 w 12183479"/>
              <a:gd name="connsiteY2276" fmla="*/ 1354272 h 2077207"/>
              <a:gd name="connsiteX2277" fmla="*/ 8868557 w 12183479"/>
              <a:gd name="connsiteY2277" fmla="*/ 1357085 h 2077207"/>
              <a:gd name="connsiteX2278" fmla="*/ 8895621 w 12183479"/>
              <a:gd name="connsiteY2278" fmla="*/ 1353052 h 2077207"/>
              <a:gd name="connsiteX2279" fmla="*/ 8920048 w 12183479"/>
              <a:gd name="connsiteY2279" fmla="*/ 1350600 h 2077207"/>
              <a:gd name="connsiteX2280" fmla="*/ 8538929 w 12183479"/>
              <a:gd name="connsiteY2280" fmla="*/ 1374550 h 2077207"/>
              <a:gd name="connsiteX2281" fmla="*/ 8549994 w 12183479"/>
              <a:gd name="connsiteY2281" fmla="*/ 1374496 h 2077207"/>
              <a:gd name="connsiteX2282" fmla="*/ 8526766 w 12183479"/>
              <a:gd name="connsiteY2282" fmla="*/ 1378834 h 2077207"/>
              <a:gd name="connsiteX2283" fmla="*/ 8495078 w 12183479"/>
              <a:gd name="connsiteY2283" fmla="*/ 1380789 h 2077207"/>
              <a:gd name="connsiteX2284" fmla="*/ 8518646 w 12183479"/>
              <a:gd name="connsiteY2284" fmla="*/ 1376391 h 2077207"/>
              <a:gd name="connsiteX2285" fmla="*/ 8538929 w 12183479"/>
              <a:gd name="connsiteY2285" fmla="*/ 1374550 h 2077207"/>
              <a:gd name="connsiteX2286" fmla="*/ 2036461 w 12183479"/>
              <a:gd name="connsiteY2286" fmla="*/ 1784418 h 2077207"/>
              <a:gd name="connsiteX2287" fmla="*/ 2052204 w 12183479"/>
              <a:gd name="connsiteY2287" fmla="*/ 1785548 h 2077207"/>
              <a:gd name="connsiteX2288" fmla="*/ 2079153 w 12183479"/>
              <a:gd name="connsiteY2288" fmla="*/ 1799295 h 2077207"/>
              <a:gd name="connsiteX2289" fmla="*/ 2054121 w 12183479"/>
              <a:gd name="connsiteY2289" fmla="*/ 1801983 h 2077207"/>
              <a:gd name="connsiteX2290" fmla="*/ 2029427 w 12183479"/>
              <a:gd name="connsiteY2290" fmla="*/ 1788053 h 2077207"/>
              <a:gd name="connsiteX2291" fmla="*/ 2036461 w 12183479"/>
              <a:gd name="connsiteY2291" fmla="*/ 1784418 h 2077207"/>
              <a:gd name="connsiteX2292" fmla="*/ 8661323 w 12183479"/>
              <a:gd name="connsiteY2292" fmla="*/ 1366332 h 2077207"/>
              <a:gd name="connsiteX2293" fmla="*/ 8671557 w 12183479"/>
              <a:gd name="connsiteY2293" fmla="*/ 1366003 h 2077207"/>
              <a:gd name="connsiteX2294" fmla="*/ 8646973 w 12183479"/>
              <a:gd name="connsiteY2294" fmla="*/ 1370219 h 2077207"/>
              <a:gd name="connsiteX2295" fmla="*/ 8613594 w 12183479"/>
              <a:gd name="connsiteY2295" fmla="*/ 1372908 h 2077207"/>
              <a:gd name="connsiteX2296" fmla="*/ 8640772 w 12183479"/>
              <a:gd name="connsiteY2296" fmla="*/ 1368447 h 2077207"/>
              <a:gd name="connsiteX2297" fmla="*/ 8661323 w 12183479"/>
              <a:gd name="connsiteY2297" fmla="*/ 1366332 h 2077207"/>
              <a:gd name="connsiteX2298" fmla="*/ 6101244 w 12183479"/>
              <a:gd name="connsiteY2298" fmla="*/ 1527518 h 2077207"/>
              <a:gd name="connsiteX2299" fmla="*/ 6106123 w 12183479"/>
              <a:gd name="connsiteY2299" fmla="*/ 1528702 h 2077207"/>
              <a:gd name="connsiteX2300" fmla="*/ 6089887 w 12183479"/>
              <a:gd name="connsiteY2300" fmla="*/ 1534567 h 2077207"/>
              <a:gd name="connsiteX2301" fmla="*/ 6071398 w 12183479"/>
              <a:gd name="connsiteY2301" fmla="*/ 1535850 h 2077207"/>
              <a:gd name="connsiteX2302" fmla="*/ 6089439 w 12183479"/>
              <a:gd name="connsiteY2302" fmla="*/ 1529312 h 2077207"/>
              <a:gd name="connsiteX2303" fmla="*/ 6101244 w 12183479"/>
              <a:gd name="connsiteY2303" fmla="*/ 1527518 h 2077207"/>
              <a:gd name="connsiteX2304" fmla="*/ 7953575 w 12183479"/>
              <a:gd name="connsiteY2304" fmla="*/ 1410176 h 2077207"/>
              <a:gd name="connsiteX2305" fmla="*/ 7986618 w 12183479"/>
              <a:gd name="connsiteY2305" fmla="*/ 1409504 h 2077207"/>
              <a:gd name="connsiteX2306" fmla="*/ 7963048 w 12183479"/>
              <a:gd name="connsiteY2306" fmla="*/ 1412925 h 2077207"/>
              <a:gd name="connsiteX2307" fmla="*/ 7932377 w 12183479"/>
              <a:gd name="connsiteY2307" fmla="*/ 1413536 h 2077207"/>
              <a:gd name="connsiteX2308" fmla="*/ 7953575 w 12183479"/>
              <a:gd name="connsiteY2308" fmla="*/ 1410176 h 2077207"/>
              <a:gd name="connsiteX2309" fmla="*/ 9612473 w 12183479"/>
              <a:gd name="connsiteY2309" fmla="*/ 1305580 h 2077207"/>
              <a:gd name="connsiteX2310" fmla="*/ 9653973 w 12183479"/>
              <a:gd name="connsiteY2310" fmla="*/ 1306008 h 2077207"/>
              <a:gd name="connsiteX2311" fmla="*/ 9621832 w 12183479"/>
              <a:gd name="connsiteY2311" fmla="*/ 1314194 h 2077207"/>
              <a:gd name="connsiteX2312" fmla="*/ 9579885 w 12183479"/>
              <a:gd name="connsiteY2312" fmla="*/ 1313583 h 2077207"/>
              <a:gd name="connsiteX2313" fmla="*/ 9612473 w 12183479"/>
              <a:gd name="connsiteY2313" fmla="*/ 1305580 h 2077207"/>
              <a:gd name="connsiteX2314" fmla="*/ 9165696 w 12183479"/>
              <a:gd name="connsiteY2314" fmla="*/ 1333555 h 2077207"/>
              <a:gd name="connsiteX2315" fmla="*/ 9178551 w 12183479"/>
              <a:gd name="connsiteY2315" fmla="*/ 1333745 h 2077207"/>
              <a:gd name="connsiteX2316" fmla="*/ 9150359 w 12183479"/>
              <a:gd name="connsiteY2316" fmla="*/ 1339123 h 2077207"/>
              <a:gd name="connsiteX2317" fmla="*/ 9109314 w 12183479"/>
              <a:gd name="connsiteY2317" fmla="*/ 1341077 h 2077207"/>
              <a:gd name="connsiteX2318" fmla="*/ 9140662 w 12183479"/>
              <a:gd name="connsiteY2318" fmla="*/ 1335700 h 2077207"/>
              <a:gd name="connsiteX2319" fmla="*/ 9165696 w 12183479"/>
              <a:gd name="connsiteY2319" fmla="*/ 1333555 h 2077207"/>
              <a:gd name="connsiteX2320" fmla="*/ 9043430 w 12183479"/>
              <a:gd name="connsiteY2320" fmla="*/ 1341099 h 2077207"/>
              <a:gd name="connsiteX2321" fmla="*/ 9056538 w 12183479"/>
              <a:gd name="connsiteY2321" fmla="*/ 1340709 h 2077207"/>
              <a:gd name="connsiteX2322" fmla="*/ 9026093 w 12183479"/>
              <a:gd name="connsiteY2322" fmla="*/ 1345597 h 2077207"/>
              <a:gd name="connsiteX2323" fmla="*/ 8988204 w 12183479"/>
              <a:gd name="connsiteY2323" fmla="*/ 1348162 h 2077207"/>
              <a:gd name="connsiteX2324" fmla="*/ 9018311 w 12183479"/>
              <a:gd name="connsiteY2324" fmla="*/ 1343458 h 2077207"/>
              <a:gd name="connsiteX2325" fmla="*/ 9043430 w 12183479"/>
              <a:gd name="connsiteY2325" fmla="*/ 1341099 h 2077207"/>
              <a:gd name="connsiteX2326" fmla="*/ 7511405 w 12183479"/>
              <a:gd name="connsiteY2326" fmla="*/ 1437325 h 2077207"/>
              <a:gd name="connsiteX2327" fmla="*/ 7522583 w 12183479"/>
              <a:gd name="connsiteY2327" fmla="*/ 1438157 h 2077207"/>
              <a:gd name="connsiteX2328" fmla="*/ 7501497 w 12183479"/>
              <a:gd name="connsiteY2328" fmla="*/ 1444451 h 2077207"/>
              <a:gd name="connsiteX2329" fmla="*/ 7472855 w 12183479"/>
              <a:gd name="connsiteY2329" fmla="*/ 1445978 h 2077207"/>
              <a:gd name="connsiteX2330" fmla="*/ 7491010 w 12183479"/>
              <a:gd name="connsiteY2330" fmla="*/ 1439562 h 2077207"/>
              <a:gd name="connsiteX2331" fmla="*/ 7511405 w 12183479"/>
              <a:gd name="connsiteY2331" fmla="*/ 1437325 h 2077207"/>
              <a:gd name="connsiteX2332" fmla="*/ 8401369 w 12183479"/>
              <a:gd name="connsiteY2332" fmla="*/ 1380666 h 2077207"/>
              <a:gd name="connsiteX2333" fmla="*/ 8430462 w 12183479"/>
              <a:gd name="connsiteY2333" fmla="*/ 1380117 h 2077207"/>
              <a:gd name="connsiteX2334" fmla="*/ 8402497 w 12183479"/>
              <a:gd name="connsiteY2334" fmla="*/ 1384760 h 2077207"/>
              <a:gd name="connsiteX2335" fmla="*/ 8376109 w 12183479"/>
              <a:gd name="connsiteY2335" fmla="*/ 1385310 h 2077207"/>
              <a:gd name="connsiteX2336" fmla="*/ 8401369 w 12183479"/>
              <a:gd name="connsiteY2336" fmla="*/ 1380666 h 2077207"/>
              <a:gd name="connsiteX2337" fmla="*/ 8781616 w 12183479"/>
              <a:gd name="connsiteY2337" fmla="*/ 1356091 h 2077207"/>
              <a:gd name="connsiteX2338" fmla="*/ 8793005 w 12183479"/>
              <a:gd name="connsiteY2338" fmla="*/ 1355496 h 2077207"/>
              <a:gd name="connsiteX2339" fmla="*/ 8764701 w 12183479"/>
              <a:gd name="connsiteY2339" fmla="*/ 1360200 h 2077207"/>
              <a:gd name="connsiteX2340" fmla="*/ 8733917 w 12183479"/>
              <a:gd name="connsiteY2340" fmla="*/ 1363011 h 2077207"/>
              <a:gd name="connsiteX2341" fmla="*/ 8759062 w 12183479"/>
              <a:gd name="connsiteY2341" fmla="*/ 1358611 h 2077207"/>
              <a:gd name="connsiteX2342" fmla="*/ 8781616 w 12183479"/>
              <a:gd name="connsiteY2342" fmla="*/ 1356091 h 2077207"/>
              <a:gd name="connsiteX2343" fmla="*/ 6220559 w 12183479"/>
              <a:gd name="connsiteY2343" fmla="*/ 1517361 h 2077207"/>
              <a:gd name="connsiteX2344" fmla="*/ 6226224 w 12183479"/>
              <a:gd name="connsiteY2344" fmla="*/ 1518987 h 2077207"/>
              <a:gd name="connsiteX2345" fmla="*/ 6211002 w 12183479"/>
              <a:gd name="connsiteY2345" fmla="*/ 1526501 h 2077207"/>
              <a:gd name="connsiteX2346" fmla="*/ 6190041 w 12183479"/>
              <a:gd name="connsiteY2346" fmla="*/ 1527541 h 2077207"/>
              <a:gd name="connsiteX2347" fmla="*/ 6207621 w 12183479"/>
              <a:gd name="connsiteY2347" fmla="*/ 1519171 h 2077207"/>
              <a:gd name="connsiteX2348" fmla="*/ 6220559 w 12183479"/>
              <a:gd name="connsiteY2348" fmla="*/ 1517361 h 2077207"/>
              <a:gd name="connsiteX2349" fmla="*/ 10191980 w 12183479"/>
              <a:gd name="connsiteY2349" fmla="*/ 1266785 h 2077207"/>
              <a:gd name="connsiteX2350" fmla="*/ 10233253 w 12183479"/>
              <a:gd name="connsiteY2350" fmla="*/ 1271123 h 2077207"/>
              <a:gd name="connsiteX2351" fmla="*/ 10196942 w 12183479"/>
              <a:gd name="connsiteY2351" fmla="*/ 1282120 h 2077207"/>
              <a:gd name="connsiteX2352" fmla="*/ 10158038 w 12183479"/>
              <a:gd name="connsiteY2352" fmla="*/ 1277049 h 2077207"/>
              <a:gd name="connsiteX2353" fmla="*/ 10191980 w 12183479"/>
              <a:gd name="connsiteY2353" fmla="*/ 1266785 h 2077207"/>
              <a:gd name="connsiteX2354" fmla="*/ 11314789 w 12183479"/>
              <a:gd name="connsiteY2354" fmla="*/ 1195974 h 2077207"/>
              <a:gd name="connsiteX2355" fmla="*/ 11358656 w 12183479"/>
              <a:gd name="connsiteY2355" fmla="*/ 1208009 h 2077207"/>
              <a:gd name="connsiteX2356" fmla="*/ 11326855 w 12183479"/>
              <a:gd name="connsiteY2356" fmla="*/ 1222978 h 2077207"/>
              <a:gd name="connsiteX2357" fmla="*/ 11284792 w 12183479"/>
              <a:gd name="connsiteY2357" fmla="*/ 1210271 h 2077207"/>
              <a:gd name="connsiteX2358" fmla="*/ 11314789 w 12183479"/>
              <a:gd name="connsiteY2358" fmla="*/ 1195974 h 2077207"/>
              <a:gd name="connsiteX2359" fmla="*/ 1191585 w 12183479"/>
              <a:gd name="connsiteY2359" fmla="*/ 1833569 h 2077207"/>
              <a:gd name="connsiteX2360" fmla="*/ 1217298 w 12183479"/>
              <a:gd name="connsiteY2360" fmla="*/ 1842122 h 2077207"/>
              <a:gd name="connsiteX2361" fmla="*/ 1193616 w 12183479"/>
              <a:gd name="connsiteY2361" fmla="*/ 1855014 h 2077207"/>
              <a:gd name="connsiteX2362" fmla="*/ 1165761 w 12183479"/>
              <a:gd name="connsiteY2362" fmla="*/ 1848293 h 2077207"/>
              <a:gd name="connsiteX2363" fmla="*/ 1191585 w 12183479"/>
              <a:gd name="connsiteY2363" fmla="*/ 1833569 h 2077207"/>
              <a:gd name="connsiteX2364" fmla="*/ 5488923 w 12183479"/>
              <a:gd name="connsiteY2364" fmla="*/ 1561205 h 2077207"/>
              <a:gd name="connsiteX2365" fmla="*/ 5501440 w 12183479"/>
              <a:gd name="connsiteY2365" fmla="*/ 1563037 h 2077207"/>
              <a:gd name="connsiteX2366" fmla="*/ 5492308 w 12183479"/>
              <a:gd name="connsiteY2366" fmla="*/ 1570308 h 2077207"/>
              <a:gd name="connsiteX2367" fmla="*/ 5478887 w 12183479"/>
              <a:gd name="connsiteY2367" fmla="*/ 1566888 h 2077207"/>
              <a:gd name="connsiteX2368" fmla="*/ 5488923 w 12183479"/>
              <a:gd name="connsiteY2368" fmla="*/ 1561205 h 2077207"/>
              <a:gd name="connsiteX2369" fmla="*/ 8903924 w 12183479"/>
              <a:gd name="connsiteY2369" fmla="*/ 1344743 h 2077207"/>
              <a:gd name="connsiteX2370" fmla="*/ 8914002 w 12183479"/>
              <a:gd name="connsiteY2370" fmla="*/ 1344315 h 2077207"/>
              <a:gd name="connsiteX2371" fmla="*/ 8884457 w 12183479"/>
              <a:gd name="connsiteY2371" fmla="*/ 1349202 h 2077207"/>
              <a:gd name="connsiteX2372" fmla="*/ 8852094 w 12183479"/>
              <a:gd name="connsiteY2372" fmla="*/ 1352135 h 2077207"/>
              <a:gd name="connsiteX2373" fmla="*/ 8882090 w 12183479"/>
              <a:gd name="connsiteY2373" fmla="*/ 1347187 h 2077207"/>
              <a:gd name="connsiteX2374" fmla="*/ 8903924 w 12183479"/>
              <a:gd name="connsiteY2374" fmla="*/ 1344743 h 2077207"/>
              <a:gd name="connsiteX2375" fmla="*/ 5265757 w 12183479"/>
              <a:gd name="connsiteY2375" fmla="*/ 1574095 h 2077207"/>
              <a:gd name="connsiteX2376" fmla="*/ 5278948 w 12183479"/>
              <a:gd name="connsiteY2376" fmla="*/ 1578861 h 2077207"/>
              <a:gd name="connsiteX2377" fmla="*/ 5268013 w 12183479"/>
              <a:gd name="connsiteY2377" fmla="*/ 1582465 h 2077207"/>
              <a:gd name="connsiteX2378" fmla="*/ 5249631 w 12183479"/>
              <a:gd name="connsiteY2378" fmla="*/ 1577639 h 2077207"/>
              <a:gd name="connsiteX2379" fmla="*/ 5265757 w 12183479"/>
              <a:gd name="connsiteY2379" fmla="*/ 1574095 h 2077207"/>
              <a:gd name="connsiteX2380" fmla="*/ 7392833 w 12183479"/>
              <a:gd name="connsiteY2380" fmla="*/ 1438967 h 2077207"/>
              <a:gd name="connsiteX2381" fmla="*/ 7401023 w 12183479"/>
              <a:gd name="connsiteY2381" fmla="*/ 1440602 h 2077207"/>
              <a:gd name="connsiteX2382" fmla="*/ 7376779 w 12183479"/>
              <a:gd name="connsiteY2382" fmla="*/ 1448299 h 2077207"/>
              <a:gd name="connsiteX2383" fmla="*/ 7352308 w 12183479"/>
              <a:gd name="connsiteY2383" fmla="*/ 1447994 h 2077207"/>
              <a:gd name="connsiteX2384" fmla="*/ 7374410 w 12183479"/>
              <a:gd name="connsiteY2384" fmla="*/ 1440724 h 2077207"/>
              <a:gd name="connsiteX2385" fmla="*/ 7392833 w 12183479"/>
              <a:gd name="connsiteY2385" fmla="*/ 1438967 h 2077207"/>
              <a:gd name="connsiteX2386" fmla="*/ 7835397 w 12183479"/>
              <a:gd name="connsiteY2386" fmla="*/ 1410419 h 2077207"/>
              <a:gd name="connsiteX2387" fmla="*/ 7864716 w 12183479"/>
              <a:gd name="connsiteY2387" fmla="*/ 1410542 h 2077207"/>
              <a:gd name="connsiteX2388" fmla="*/ 7839682 w 12183479"/>
              <a:gd name="connsiteY2388" fmla="*/ 1414941 h 2077207"/>
              <a:gd name="connsiteX2389" fmla="*/ 7812618 w 12183479"/>
              <a:gd name="connsiteY2389" fmla="*/ 1415185 h 2077207"/>
              <a:gd name="connsiteX2390" fmla="*/ 7835397 w 12183479"/>
              <a:gd name="connsiteY2390" fmla="*/ 1410419 h 2077207"/>
              <a:gd name="connsiteX2391" fmla="*/ 6804730 w 12183479"/>
              <a:gd name="connsiteY2391" fmla="*/ 1475311 h 2077207"/>
              <a:gd name="connsiteX2392" fmla="*/ 6813850 w 12183479"/>
              <a:gd name="connsiteY2392" fmla="*/ 1477992 h 2077207"/>
              <a:gd name="connsiteX2393" fmla="*/ 6795243 w 12183479"/>
              <a:gd name="connsiteY2393" fmla="*/ 1489111 h 2077207"/>
              <a:gd name="connsiteX2394" fmla="*/ 6772126 w 12183479"/>
              <a:gd name="connsiteY2394" fmla="*/ 1489050 h 2077207"/>
              <a:gd name="connsiteX2395" fmla="*/ 6788591 w 12183479"/>
              <a:gd name="connsiteY2395" fmla="*/ 1477442 h 2077207"/>
              <a:gd name="connsiteX2396" fmla="*/ 6804730 w 12183479"/>
              <a:gd name="connsiteY2396" fmla="*/ 1475311 h 2077207"/>
              <a:gd name="connsiteX2397" fmla="*/ 10414239 w 12183479"/>
              <a:gd name="connsiteY2397" fmla="*/ 1247600 h 2077207"/>
              <a:gd name="connsiteX2398" fmla="*/ 10459460 w 12183479"/>
              <a:gd name="connsiteY2398" fmla="*/ 1253221 h 2077207"/>
              <a:gd name="connsiteX2399" fmla="*/ 10426983 w 12183479"/>
              <a:gd name="connsiteY2399" fmla="*/ 1264584 h 2077207"/>
              <a:gd name="connsiteX2400" fmla="*/ 10384582 w 12183479"/>
              <a:gd name="connsiteY2400" fmla="*/ 1259207 h 2077207"/>
              <a:gd name="connsiteX2401" fmla="*/ 10414239 w 12183479"/>
              <a:gd name="connsiteY2401" fmla="*/ 1247600 h 2077207"/>
              <a:gd name="connsiteX2402" fmla="*/ 1410125 w 12183479"/>
              <a:gd name="connsiteY2402" fmla="*/ 1815179 h 2077207"/>
              <a:gd name="connsiteX2403" fmla="*/ 1437188 w 12183479"/>
              <a:gd name="connsiteY2403" fmla="*/ 1825320 h 2077207"/>
              <a:gd name="connsiteX2404" fmla="*/ 1414863 w 12183479"/>
              <a:gd name="connsiteY2404" fmla="*/ 1836256 h 2077207"/>
              <a:gd name="connsiteX2405" fmla="*/ 1385546 w 12183479"/>
              <a:gd name="connsiteY2405" fmla="*/ 1827703 h 2077207"/>
              <a:gd name="connsiteX2406" fmla="*/ 1410125 w 12183479"/>
              <a:gd name="connsiteY2406" fmla="*/ 1815179 h 2077207"/>
              <a:gd name="connsiteX2407" fmla="*/ 9514411 w 12183479"/>
              <a:gd name="connsiteY2407" fmla="*/ 1304167 h 2077207"/>
              <a:gd name="connsiteX2408" fmla="*/ 9528802 w 12183479"/>
              <a:gd name="connsiteY2408" fmla="*/ 1305336 h 2077207"/>
              <a:gd name="connsiteX2409" fmla="*/ 9495761 w 12183479"/>
              <a:gd name="connsiteY2409" fmla="*/ 1312850 h 2077207"/>
              <a:gd name="connsiteX2410" fmla="*/ 9457421 w 12183479"/>
              <a:gd name="connsiteY2410" fmla="*/ 1313401 h 2077207"/>
              <a:gd name="connsiteX2411" fmla="*/ 9487416 w 12183479"/>
              <a:gd name="connsiteY2411" fmla="*/ 1306069 h 2077207"/>
              <a:gd name="connsiteX2412" fmla="*/ 9514411 w 12183479"/>
              <a:gd name="connsiteY2412" fmla="*/ 1304167 h 2077207"/>
              <a:gd name="connsiteX2413" fmla="*/ 8279917 w 12183479"/>
              <a:gd name="connsiteY2413" fmla="*/ 1380666 h 2077207"/>
              <a:gd name="connsiteX2414" fmla="*/ 8308109 w 12183479"/>
              <a:gd name="connsiteY2414" fmla="*/ 1381034 h 2077207"/>
              <a:gd name="connsiteX2415" fmla="*/ 8287362 w 12183479"/>
              <a:gd name="connsiteY2415" fmla="*/ 1385555 h 2077207"/>
              <a:gd name="connsiteX2416" fmla="*/ 8256464 w 12183479"/>
              <a:gd name="connsiteY2416" fmla="*/ 1385311 h 2077207"/>
              <a:gd name="connsiteX2417" fmla="*/ 8279917 w 12183479"/>
              <a:gd name="connsiteY2417" fmla="*/ 1380666 h 2077207"/>
              <a:gd name="connsiteX2418" fmla="*/ 11092191 w 12183479"/>
              <a:gd name="connsiteY2418" fmla="*/ 1203304 h 2077207"/>
              <a:gd name="connsiteX2419" fmla="*/ 11134813 w 12183479"/>
              <a:gd name="connsiteY2419" fmla="*/ 1213813 h 2077207"/>
              <a:gd name="connsiteX2420" fmla="*/ 11105383 w 12183479"/>
              <a:gd name="connsiteY2420" fmla="*/ 1227621 h 2077207"/>
              <a:gd name="connsiteX2421" fmla="*/ 11061180 w 12183479"/>
              <a:gd name="connsiteY2421" fmla="*/ 1217907 h 2077207"/>
              <a:gd name="connsiteX2422" fmla="*/ 11092191 w 12183479"/>
              <a:gd name="connsiteY2422" fmla="*/ 1203304 h 2077207"/>
              <a:gd name="connsiteX2423" fmla="*/ 9023189 w 12183479"/>
              <a:gd name="connsiteY2423" fmla="*/ 1333661 h 2077207"/>
              <a:gd name="connsiteX2424" fmla="*/ 9034210 w 12183479"/>
              <a:gd name="connsiteY2424" fmla="*/ 1333195 h 2077207"/>
              <a:gd name="connsiteX2425" fmla="*/ 9003540 w 12183479"/>
              <a:gd name="connsiteY2425" fmla="*/ 1338571 h 2077207"/>
              <a:gd name="connsiteX2426" fmla="*/ 8969709 w 12183479"/>
              <a:gd name="connsiteY2426" fmla="*/ 1341565 h 2077207"/>
              <a:gd name="connsiteX2427" fmla="*/ 9000833 w 12183479"/>
              <a:gd name="connsiteY2427" fmla="*/ 1336189 h 2077207"/>
              <a:gd name="connsiteX2428" fmla="*/ 9023189 w 12183479"/>
              <a:gd name="connsiteY2428" fmla="*/ 1333661 h 2077207"/>
              <a:gd name="connsiteX2429" fmla="*/ 9838120 w 12183479"/>
              <a:gd name="connsiteY2429" fmla="*/ 1281936 h 2077207"/>
              <a:gd name="connsiteX2430" fmla="*/ 9879843 w 12183479"/>
              <a:gd name="connsiteY2430" fmla="*/ 1283159 h 2077207"/>
              <a:gd name="connsiteX2431" fmla="*/ 9847816 w 12183479"/>
              <a:gd name="connsiteY2431" fmla="*/ 1292323 h 2077207"/>
              <a:gd name="connsiteX2432" fmla="*/ 9805644 w 12183479"/>
              <a:gd name="connsiteY2432" fmla="*/ 1290918 h 2077207"/>
              <a:gd name="connsiteX2433" fmla="*/ 9838120 w 12183479"/>
              <a:gd name="connsiteY2433" fmla="*/ 1281936 h 2077207"/>
              <a:gd name="connsiteX2434" fmla="*/ 2137165 w 12183479"/>
              <a:gd name="connsiteY2434" fmla="*/ 1767151 h 2077207"/>
              <a:gd name="connsiteX2435" fmla="*/ 2152331 w 12183479"/>
              <a:gd name="connsiteY2435" fmla="*/ 1768625 h 2077207"/>
              <a:gd name="connsiteX2436" fmla="*/ 2177591 w 12183479"/>
              <a:gd name="connsiteY2436" fmla="*/ 1783532 h 2077207"/>
              <a:gd name="connsiteX2437" fmla="*/ 2155599 w 12183479"/>
              <a:gd name="connsiteY2437" fmla="*/ 1785366 h 2077207"/>
              <a:gd name="connsiteX2438" fmla="*/ 2130115 w 12183479"/>
              <a:gd name="connsiteY2438" fmla="*/ 1770579 h 2077207"/>
              <a:gd name="connsiteX2439" fmla="*/ 2137165 w 12183479"/>
              <a:gd name="connsiteY2439" fmla="*/ 1767151 h 2077207"/>
              <a:gd name="connsiteX2440" fmla="*/ 8060703 w 12183479"/>
              <a:gd name="connsiteY2440" fmla="*/ 1393497 h 2077207"/>
              <a:gd name="connsiteX2441" fmla="*/ 8086752 w 12183479"/>
              <a:gd name="connsiteY2441" fmla="*/ 1394963 h 2077207"/>
              <a:gd name="connsiteX2442" fmla="*/ 8058560 w 12183479"/>
              <a:gd name="connsiteY2442" fmla="*/ 1398690 h 2077207"/>
              <a:gd name="connsiteX2443" fmla="*/ 8034427 w 12183479"/>
              <a:gd name="connsiteY2443" fmla="*/ 1397345 h 2077207"/>
              <a:gd name="connsiteX2444" fmla="*/ 8060703 w 12183479"/>
              <a:gd name="connsiteY2444" fmla="*/ 1393497 h 2077207"/>
              <a:gd name="connsiteX2445" fmla="*/ 10640336 w 12183479"/>
              <a:gd name="connsiteY2445" fmla="*/ 1229943 h 2077207"/>
              <a:gd name="connsiteX2446" fmla="*/ 10685217 w 12183479"/>
              <a:gd name="connsiteY2446" fmla="*/ 1237336 h 2077207"/>
              <a:gd name="connsiteX2447" fmla="*/ 10652400 w 12183479"/>
              <a:gd name="connsiteY2447" fmla="*/ 1249310 h 2077207"/>
              <a:gd name="connsiteX2448" fmla="*/ 10610226 w 12183479"/>
              <a:gd name="connsiteY2448" fmla="*/ 1242285 h 2077207"/>
              <a:gd name="connsiteX2449" fmla="*/ 10640336 w 12183479"/>
              <a:gd name="connsiteY2449" fmla="*/ 1229943 h 2077207"/>
              <a:gd name="connsiteX2450" fmla="*/ 10867786 w 12183479"/>
              <a:gd name="connsiteY2450" fmla="*/ 1214792 h 2077207"/>
              <a:gd name="connsiteX2451" fmla="*/ 10910183 w 12183479"/>
              <a:gd name="connsiteY2451" fmla="*/ 1223529 h 2077207"/>
              <a:gd name="connsiteX2452" fmla="*/ 10875679 w 12183479"/>
              <a:gd name="connsiteY2452" fmla="*/ 1236847 h 2077207"/>
              <a:gd name="connsiteX2453" fmla="*/ 10835536 w 12183479"/>
              <a:gd name="connsiteY2453" fmla="*/ 1227378 h 2077207"/>
              <a:gd name="connsiteX2454" fmla="*/ 10867786 w 12183479"/>
              <a:gd name="connsiteY2454" fmla="*/ 1214792 h 2077207"/>
              <a:gd name="connsiteX2455" fmla="*/ 9391664 w 12183479"/>
              <a:gd name="connsiteY2455" fmla="*/ 1307665 h 2077207"/>
              <a:gd name="connsiteX2456" fmla="*/ 9403294 w 12183479"/>
              <a:gd name="connsiteY2456" fmla="*/ 1308452 h 2077207"/>
              <a:gd name="connsiteX2457" fmla="*/ 9372847 w 12183479"/>
              <a:gd name="connsiteY2457" fmla="*/ 1315110 h 2077207"/>
              <a:gd name="connsiteX2458" fmla="*/ 9334054 w 12183479"/>
              <a:gd name="connsiteY2458" fmla="*/ 1316638 h 2077207"/>
              <a:gd name="connsiteX2459" fmla="*/ 9367095 w 12183479"/>
              <a:gd name="connsiteY2459" fmla="*/ 1309673 h 2077207"/>
              <a:gd name="connsiteX2460" fmla="*/ 9391664 w 12183479"/>
              <a:gd name="connsiteY2460" fmla="*/ 1307665 h 2077207"/>
              <a:gd name="connsiteX2461" fmla="*/ 9144652 w 12183479"/>
              <a:gd name="connsiteY2461" fmla="*/ 1323199 h 2077207"/>
              <a:gd name="connsiteX2462" fmla="*/ 9156451 w 12183479"/>
              <a:gd name="connsiteY2462" fmla="*/ 1322992 h 2077207"/>
              <a:gd name="connsiteX2463" fmla="*/ 9125099 w 12183479"/>
              <a:gd name="connsiteY2463" fmla="*/ 1328735 h 2077207"/>
              <a:gd name="connsiteX2464" fmla="*/ 9091722 w 12183479"/>
              <a:gd name="connsiteY2464" fmla="*/ 1331240 h 2077207"/>
              <a:gd name="connsiteX2465" fmla="*/ 9120589 w 12183479"/>
              <a:gd name="connsiteY2465" fmla="*/ 1325742 h 2077207"/>
              <a:gd name="connsiteX2466" fmla="*/ 9144652 w 12183479"/>
              <a:gd name="connsiteY2466" fmla="*/ 1323199 h 2077207"/>
              <a:gd name="connsiteX2467" fmla="*/ 9268947 w 12183479"/>
              <a:gd name="connsiteY2467" fmla="*/ 1314231 h 2077207"/>
              <a:gd name="connsiteX2468" fmla="*/ 9280604 w 12183479"/>
              <a:gd name="connsiteY2468" fmla="*/ 1314438 h 2077207"/>
              <a:gd name="connsiteX2469" fmla="*/ 9248014 w 12183479"/>
              <a:gd name="connsiteY2469" fmla="*/ 1320669 h 2077207"/>
              <a:gd name="connsiteX2470" fmla="*/ 9211928 w 12183479"/>
              <a:gd name="connsiteY2470" fmla="*/ 1322686 h 2077207"/>
              <a:gd name="connsiteX2471" fmla="*/ 9244180 w 12183479"/>
              <a:gd name="connsiteY2471" fmla="*/ 1316637 h 2077207"/>
              <a:gd name="connsiteX2472" fmla="*/ 9268947 w 12183479"/>
              <a:gd name="connsiteY2472" fmla="*/ 1314231 h 2077207"/>
              <a:gd name="connsiteX2473" fmla="*/ 4714940 w 12183479"/>
              <a:gd name="connsiteY2473" fmla="*/ 1601282 h 2077207"/>
              <a:gd name="connsiteX2474" fmla="*/ 4734107 w 12183479"/>
              <a:gd name="connsiteY2474" fmla="*/ 1609653 h 2077207"/>
              <a:gd name="connsiteX2475" fmla="*/ 4715501 w 12183479"/>
              <a:gd name="connsiteY2475" fmla="*/ 1614968 h 2077207"/>
              <a:gd name="connsiteX2476" fmla="*/ 4701634 w 12183479"/>
              <a:gd name="connsiteY2476" fmla="*/ 1606965 h 2077207"/>
              <a:gd name="connsiteX2477" fmla="*/ 4714940 w 12183479"/>
              <a:gd name="connsiteY2477" fmla="*/ 1601282 h 2077207"/>
              <a:gd name="connsiteX2478" fmla="*/ 8761133 w 12183479"/>
              <a:gd name="connsiteY2478" fmla="*/ 1345673 h 2077207"/>
              <a:gd name="connsiteX2479" fmla="*/ 8771240 w 12183479"/>
              <a:gd name="connsiteY2479" fmla="*/ 1345780 h 2077207"/>
              <a:gd name="connsiteX2480" fmla="*/ 8746093 w 12183479"/>
              <a:gd name="connsiteY2480" fmla="*/ 1351463 h 2077207"/>
              <a:gd name="connsiteX2481" fmla="*/ 8715759 w 12183479"/>
              <a:gd name="connsiteY2481" fmla="*/ 1353662 h 2077207"/>
              <a:gd name="connsiteX2482" fmla="*/ 8741132 w 12183479"/>
              <a:gd name="connsiteY2482" fmla="*/ 1347857 h 2077207"/>
              <a:gd name="connsiteX2483" fmla="*/ 8761133 w 12183479"/>
              <a:gd name="connsiteY2483" fmla="*/ 1345673 h 2077207"/>
              <a:gd name="connsiteX2484" fmla="*/ 8640332 w 12183479"/>
              <a:gd name="connsiteY2484" fmla="*/ 1353006 h 2077207"/>
              <a:gd name="connsiteX2485" fmla="*/ 8651032 w 12183479"/>
              <a:gd name="connsiteY2485" fmla="*/ 1353358 h 2077207"/>
              <a:gd name="connsiteX2486" fmla="*/ 8625997 w 12183479"/>
              <a:gd name="connsiteY2486" fmla="*/ 1359284 h 2077207"/>
              <a:gd name="connsiteX2487" fmla="*/ 8596792 w 12183479"/>
              <a:gd name="connsiteY2487" fmla="*/ 1360566 h 2077207"/>
              <a:gd name="connsiteX2488" fmla="*/ 8619569 w 12183479"/>
              <a:gd name="connsiteY2488" fmla="*/ 1355128 h 2077207"/>
              <a:gd name="connsiteX2489" fmla="*/ 8640332 w 12183479"/>
              <a:gd name="connsiteY2489" fmla="*/ 1353006 h 2077207"/>
              <a:gd name="connsiteX2490" fmla="*/ 12102697 w 12183479"/>
              <a:gd name="connsiteY2490" fmla="*/ 1133607 h 2077207"/>
              <a:gd name="connsiteX2491" fmla="*/ 12106631 w 12183479"/>
              <a:gd name="connsiteY2491" fmla="*/ 1135122 h 2077207"/>
              <a:gd name="connsiteX2492" fmla="*/ 12070433 w 12183479"/>
              <a:gd name="connsiteY2492" fmla="*/ 1208683 h 2077207"/>
              <a:gd name="connsiteX2493" fmla="*/ 12032205 w 12183479"/>
              <a:gd name="connsiteY2493" fmla="*/ 1246073 h 2077207"/>
              <a:gd name="connsiteX2494" fmla="*/ 12065923 w 12183479"/>
              <a:gd name="connsiteY2494" fmla="*/ 1176118 h 2077207"/>
              <a:gd name="connsiteX2495" fmla="*/ 12102697 w 12183479"/>
              <a:gd name="connsiteY2495" fmla="*/ 1133607 h 2077207"/>
              <a:gd name="connsiteX2496" fmla="*/ 7272060 w 12183479"/>
              <a:gd name="connsiteY2496" fmla="*/ 1438120 h 2077207"/>
              <a:gd name="connsiteX2497" fmla="*/ 7278896 w 12183479"/>
              <a:gd name="connsiteY2497" fmla="*/ 1440968 h 2077207"/>
              <a:gd name="connsiteX2498" fmla="*/ 7256568 w 12183479"/>
              <a:gd name="connsiteY2498" fmla="*/ 1449216 h 2077207"/>
              <a:gd name="connsiteX2499" fmla="*/ 7232550 w 12183479"/>
              <a:gd name="connsiteY2499" fmla="*/ 1447871 h 2077207"/>
              <a:gd name="connsiteX2500" fmla="*/ 7254990 w 12183479"/>
              <a:gd name="connsiteY2500" fmla="*/ 1439257 h 2077207"/>
              <a:gd name="connsiteX2501" fmla="*/ 7272060 w 12183479"/>
              <a:gd name="connsiteY2501" fmla="*/ 1438120 h 2077207"/>
              <a:gd name="connsiteX2502" fmla="*/ 5849236 w 12183479"/>
              <a:gd name="connsiteY2502" fmla="*/ 1527662 h 2077207"/>
              <a:gd name="connsiteX2503" fmla="*/ 5832653 w 12183479"/>
              <a:gd name="connsiteY2503" fmla="*/ 1533956 h 2077207"/>
              <a:gd name="connsiteX2504" fmla="*/ 5818005 w 12183479"/>
              <a:gd name="connsiteY2504" fmla="*/ 1534568 h 2077207"/>
              <a:gd name="connsiteX2505" fmla="*/ 5829617 w 12183479"/>
              <a:gd name="connsiteY2505" fmla="*/ 1529191 h 2077207"/>
              <a:gd name="connsiteX2506" fmla="*/ 5849236 w 12183479"/>
              <a:gd name="connsiteY2506" fmla="*/ 1527662 h 2077207"/>
              <a:gd name="connsiteX2507" fmla="*/ 5965378 w 12183479"/>
              <a:gd name="connsiteY2507" fmla="*/ 1519843 h 2077207"/>
              <a:gd name="connsiteX2508" fmla="*/ 5953645 w 12183479"/>
              <a:gd name="connsiteY2508" fmla="*/ 1525220 h 2077207"/>
              <a:gd name="connsiteX2509" fmla="*/ 5936938 w 12183479"/>
              <a:gd name="connsiteY2509" fmla="*/ 1526808 h 2077207"/>
              <a:gd name="connsiteX2510" fmla="*/ 5951037 w 12183479"/>
              <a:gd name="connsiteY2510" fmla="*/ 1521248 h 2077207"/>
              <a:gd name="connsiteX2511" fmla="*/ 5965378 w 12183479"/>
              <a:gd name="connsiteY2511" fmla="*/ 1519843 h 2077207"/>
              <a:gd name="connsiteX2512" fmla="*/ 7716201 w 12183479"/>
              <a:gd name="connsiteY2512" fmla="*/ 1409442 h 2077207"/>
              <a:gd name="connsiteX2513" fmla="*/ 7743717 w 12183479"/>
              <a:gd name="connsiteY2513" fmla="*/ 1409748 h 2077207"/>
              <a:gd name="connsiteX2514" fmla="*/ 7722629 w 12183479"/>
              <a:gd name="connsiteY2514" fmla="*/ 1415490 h 2077207"/>
              <a:gd name="connsiteX2515" fmla="*/ 7693875 w 12183479"/>
              <a:gd name="connsiteY2515" fmla="*/ 1415979 h 2077207"/>
              <a:gd name="connsiteX2516" fmla="*/ 7716201 w 12183479"/>
              <a:gd name="connsiteY2516" fmla="*/ 1409442 h 2077207"/>
              <a:gd name="connsiteX2517" fmla="*/ 2235894 w 12183479"/>
              <a:gd name="connsiteY2517" fmla="*/ 1754847 h 2077207"/>
              <a:gd name="connsiteX2518" fmla="*/ 2251215 w 12183479"/>
              <a:gd name="connsiteY2518" fmla="*/ 1756650 h 2077207"/>
              <a:gd name="connsiteX2519" fmla="*/ 2277152 w 12183479"/>
              <a:gd name="connsiteY2519" fmla="*/ 1770580 h 2077207"/>
              <a:gd name="connsiteX2520" fmla="*/ 2257416 w 12183479"/>
              <a:gd name="connsiteY2520" fmla="*/ 1772901 h 2077207"/>
              <a:gd name="connsiteX2521" fmla="*/ 2231822 w 12183479"/>
              <a:gd name="connsiteY2521" fmla="*/ 1759093 h 2077207"/>
              <a:gd name="connsiteX2522" fmla="*/ 2235894 w 12183479"/>
              <a:gd name="connsiteY2522" fmla="*/ 1754847 h 2077207"/>
              <a:gd name="connsiteX2523" fmla="*/ 8883387 w 12183479"/>
              <a:gd name="connsiteY2523" fmla="*/ 1335693 h 2077207"/>
              <a:gd name="connsiteX2524" fmla="*/ 8892914 w 12183479"/>
              <a:gd name="connsiteY2524" fmla="*/ 1335578 h 2077207"/>
              <a:gd name="connsiteX2525" fmla="*/ 8867205 w 12183479"/>
              <a:gd name="connsiteY2525" fmla="*/ 1341137 h 2077207"/>
              <a:gd name="connsiteX2526" fmla="*/ 8834727 w 12183479"/>
              <a:gd name="connsiteY2526" fmla="*/ 1343948 h 2077207"/>
              <a:gd name="connsiteX2527" fmla="*/ 8863031 w 12183479"/>
              <a:gd name="connsiteY2527" fmla="*/ 1338144 h 2077207"/>
              <a:gd name="connsiteX2528" fmla="*/ 8883387 w 12183479"/>
              <a:gd name="connsiteY2528" fmla="*/ 1335693 h 2077207"/>
              <a:gd name="connsiteX2529" fmla="*/ 488551 w 12183479"/>
              <a:gd name="connsiteY2529" fmla="*/ 1864765 h 2077207"/>
              <a:gd name="connsiteX2530" fmla="*/ 496527 w 12183479"/>
              <a:gd name="connsiteY2530" fmla="*/ 1864361 h 2077207"/>
              <a:gd name="connsiteX2531" fmla="*/ 476230 w 12183479"/>
              <a:gd name="connsiteY2531" fmla="*/ 1885011 h 2077207"/>
              <a:gd name="connsiteX2532" fmla="*/ 457060 w 12183479"/>
              <a:gd name="connsiteY2532" fmla="*/ 1891304 h 2077207"/>
              <a:gd name="connsiteX2533" fmla="*/ 472623 w 12183479"/>
              <a:gd name="connsiteY2533" fmla="*/ 1873830 h 2077207"/>
              <a:gd name="connsiteX2534" fmla="*/ 488551 w 12183479"/>
              <a:gd name="connsiteY2534" fmla="*/ 1864765 h 2077207"/>
              <a:gd name="connsiteX2535" fmla="*/ 2643034 w 12183479"/>
              <a:gd name="connsiteY2535" fmla="*/ 1728859 h 2077207"/>
              <a:gd name="connsiteX2536" fmla="*/ 2656565 w 12183479"/>
              <a:gd name="connsiteY2536" fmla="*/ 1732089 h 2077207"/>
              <a:gd name="connsiteX2537" fmla="*/ 2673363 w 12183479"/>
              <a:gd name="connsiteY2537" fmla="*/ 1746324 h 2077207"/>
              <a:gd name="connsiteX2538" fmla="*/ 2660734 w 12183479"/>
              <a:gd name="connsiteY2538" fmla="*/ 1747363 h 2077207"/>
              <a:gd name="connsiteX2539" fmla="*/ 2636605 w 12183479"/>
              <a:gd name="connsiteY2539" fmla="*/ 1731356 h 2077207"/>
              <a:gd name="connsiteX2540" fmla="*/ 2643034 w 12183479"/>
              <a:gd name="connsiteY2540" fmla="*/ 1728859 h 2077207"/>
              <a:gd name="connsiteX2541" fmla="*/ 2740865 w 12183479"/>
              <a:gd name="connsiteY2541" fmla="*/ 1721796 h 2077207"/>
              <a:gd name="connsiteX2542" fmla="*/ 2753131 w 12183479"/>
              <a:gd name="connsiteY2542" fmla="*/ 1723903 h 2077207"/>
              <a:gd name="connsiteX2543" fmla="*/ 2778953 w 12183479"/>
              <a:gd name="connsiteY2543" fmla="*/ 1738381 h 2077207"/>
              <a:gd name="connsiteX2544" fmla="*/ 2761135 w 12183479"/>
              <a:gd name="connsiteY2544" fmla="*/ 1739788 h 2077207"/>
              <a:gd name="connsiteX2545" fmla="*/ 2739598 w 12183479"/>
              <a:gd name="connsiteY2545" fmla="*/ 1727385 h 2077207"/>
              <a:gd name="connsiteX2546" fmla="*/ 2740865 w 12183479"/>
              <a:gd name="connsiteY2546" fmla="*/ 1721796 h 2077207"/>
              <a:gd name="connsiteX2547" fmla="*/ 2539727 w 12183479"/>
              <a:gd name="connsiteY2547" fmla="*/ 1734204 h 2077207"/>
              <a:gd name="connsiteX2548" fmla="*/ 2553737 w 12183479"/>
              <a:gd name="connsiteY2548" fmla="*/ 1737098 h 2077207"/>
              <a:gd name="connsiteX2549" fmla="*/ 2575501 w 12183479"/>
              <a:gd name="connsiteY2549" fmla="*/ 1751396 h 2077207"/>
              <a:gd name="connsiteX2550" fmla="*/ 2556219 w 12183479"/>
              <a:gd name="connsiteY2550" fmla="*/ 1751274 h 2077207"/>
              <a:gd name="connsiteX2551" fmla="*/ 2534342 w 12183479"/>
              <a:gd name="connsiteY2551" fmla="*/ 1737038 h 2077207"/>
              <a:gd name="connsiteX2552" fmla="*/ 2539727 w 12183479"/>
              <a:gd name="connsiteY2552" fmla="*/ 1734204 h 2077207"/>
              <a:gd name="connsiteX2553" fmla="*/ 8503309 w 12183479"/>
              <a:gd name="connsiteY2553" fmla="*/ 1357755 h 2077207"/>
              <a:gd name="connsiteX2554" fmla="*/ 8529244 w 12183479"/>
              <a:gd name="connsiteY2554" fmla="*/ 1357877 h 2077207"/>
              <a:gd name="connsiteX2555" fmla="*/ 8501279 w 12183479"/>
              <a:gd name="connsiteY2555" fmla="*/ 1364048 h 2077207"/>
              <a:gd name="connsiteX2556" fmla="*/ 8477260 w 12183479"/>
              <a:gd name="connsiteY2556" fmla="*/ 1363681 h 2077207"/>
              <a:gd name="connsiteX2557" fmla="*/ 8503309 w 12183479"/>
              <a:gd name="connsiteY2557" fmla="*/ 1357755 h 2077207"/>
              <a:gd name="connsiteX2558" fmla="*/ 2335022 w 12183479"/>
              <a:gd name="connsiteY2558" fmla="*/ 1746080 h 2077207"/>
              <a:gd name="connsiteX2559" fmla="*/ 2348978 w 12183479"/>
              <a:gd name="connsiteY2559" fmla="*/ 1747241 h 2077207"/>
              <a:gd name="connsiteX2560" fmla="*/ 2375476 w 12183479"/>
              <a:gd name="connsiteY2560" fmla="*/ 1761477 h 2077207"/>
              <a:gd name="connsiteX2561" fmla="*/ 2356984 w 12183479"/>
              <a:gd name="connsiteY2561" fmla="*/ 1763493 h 2077207"/>
              <a:gd name="connsiteX2562" fmla="*/ 2332736 w 12183479"/>
              <a:gd name="connsiteY2562" fmla="*/ 1750785 h 2077207"/>
              <a:gd name="connsiteX2563" fmla="*/ 2335022 w 12183479"/>
              <a:gd name="connsiteY2563" fmla="*/ 1746080 h 2077207"/>
              <a:gd name="connsiteX2564" fmla="*/ 2437855 w 12183479"/>
              <a:gd name="connsiteY2564" fmla="*/ 1739153 h 2077207"/>
              <a:gd name="connsiteX2565" fmla="*/ 2450570 w 12183479"/>
              <a:gd name="connsiteY2565" fmla="*/ 1741071 h 2077207"/>
              <a:gd name="connsiteX2566" fmla="*/ 2476279 w 12183479"/>
              <a:gd name="connsiteY2566" fmla="*/ 1756405 h 2077207"/>
              <a:gd name="connsiteX2567" fmla="*/ 2454402 w 12183479"/>
              <a:gd name="connsiteY2567" fmla="*/ 1756283 h 2077207"/>
              <a:gd name="connsiteX2568" fmla="*/ 2433767 w 12183479"/>
              <a:gd name="connsiteY2568" fmla="*/ 1742598 h 2077207"/>
              <a:gd name="connsiteX2569" fmla="*/ 2437855 w 12183479"/>
              <a:gd name="connsiteY2569" fmla="*/ 1739153 h 2077207"/>
              <a:gd name="connsiteX2570" fmla="*/ 10066132 w 12183479"/>
              <a:gd name="connsiteY2570" fmla="*/ 1257802 h 2077207"/>
              <a:gd name="connsiteX2571" fmla="*/ 10105938 w 12183479"/>
              <a:gd name="connsiteY2571" fmla="*/ 1260734 h 2077207"/>
              <a:gd name="connsiteX2572" fmla="*/ 10071544 w 12183479"/>
              <a:gd name="connsiteY2572" fmla="*/ 1270633 h 2077207"/>
              <a:gd name="connsiteX2573" fmla="*/ 10031287 w 12183479"/>
              <a:gd name="connsiteY2573" fmla="*/ 1267638 h 2077207"/>
              <a:gd name="connsiteX2574" fmla="*/ 10066132 w 12183479"/>
              <a:gd name="connsiteY2574" fmla="*/ 1257802 h 2077207"/>
              <a:gd name="connsiteX2575" fmla="*/ 9738095 w 12183479"/>
              <a:gd name="connsiteY2575" fmla="*/ 1278324 h 2077207"/>
              <a:gd name="connsiteX2576" fmla="*/ 9753770 w 12183479"/>
              <a:gd name="connsiteY2576" fmla="*/ 1279919 h 2077207"/>
              <a:gd name="connsiteX2577" fmla="*/ 9722760 w 12183479"/>
              <a:gd name="connsiteY2577" fmla="*/ 1288473 h 2077207"/>
              <a:gd name="connsiteX2578" fmla="*/ 9682391 w 12183479"/>
              <a:gd name="connsiteY2578" fmla="*/ 1288289 h 2077207"/>
              <a:gd name="connsiteX2579" fmla="*/ 9710919 w 12183479"/>
              <a:gd name="connsiteY2579" fmla="*/ 1280348 h 2077207"/>
              <a:gd name="connsiteX2580" fmla="*/ 9738095 w 12183479"/>
              <a:gd name="connsiteY2580" fmla="*/ 1278324 h 2077207"/>
              <a:gd name="connsiteX2581" fmla="*/ 9001085 w 12183479"/>
              <a:gd name="connsiteY2581" fmla="*/ 1324764 h 2077207"/>
              <a:gd name="connsiteX2582" fmla="*/ 9013913 w 12183479"/>
              <a:gd name="connsiteY2582" fmla="*/ 1324093 h 2077207"/>
              <a:gd name="connsiteX2583" fmla="*/ 8988540 w 12183479"/>
              <a:gd name="connsiteY2583" fmla="*/ 1329896 h 2077207"/>
              <a:gd name="connsiteX2584" fmla="*/ 8955050 w 12183479"/>
              <a:gd name="connsiteY2584" fmla="*/ 1333134 h 2077207"/>
              <a:gd name="connsiteX2585" fmla="*/ 8978280 w 12183479"/>
              <a:gd name="connsiteY2585" fmla="*/ 1327819 h 2077207"/>
              <a:gd name="connsiteX2586" fmla="*/ 9001085 w 12183479"/>
              <a:gd name="connsiteY2586" fmla="*/ 1324764 h 2077207"/>
              <a:gd name="connsiteX2587" fmla="*/ 8155764 w 12183479"/>
              <a:gd name="connsiteY2587" fmla="*/ 1374739 h 2077207"/>
              <a:gd name="connsiteX2588" fmla="*/ 8187451 w 12183479"/>
              <a:gd name="connsiteY2588" fmla="*/ 1376450 h 2077207"/>
              <a:gd name="connsiteX2589" fmla="*/ 8166477 w 12183479"/>
              <a:gd name="connsiteY2589" fmla="*/ 1381460 h 2077207"/>
              <a:gd name="connsiteX2590" fmla="*/ 8137609 w 12183479"/>
              <a:gd name="connsiteY2590" fmla="*/ 1379627 h 2077207"/>
              <a:gd name="connsiteX2591" fmla="*/ 8155764 w 12183479"/>
              <a:gd name="connsiteY2591" fmla="*/ 1374739 h 2077207"/>
              <a:gd name="connsiteX2592" fmla="*/ 6085030 w 12183479"/>
              <a:gd name="connsiteY2592" fmla="*/ 1504752 h 2077207"/>
              <a:gd name="connsiteX2593" fmla="*/ 6070936 w 12183479"/>
              <a:gd name="connsiteY2593" fmla="*/ 1510189 h 2077207"/>
              <a:gd name="connsiteX2594" fmla="*/ 6054711 w 12183479"/>
              <a:gd name="connsiteY2594" fmla="*/ 1512144 h 2077207"/>
              <a:gd name="connsiteX2595" fmla="*/ 6066542 w 12183479"/>
              <a:gd name="connsiteY2595" fmla="*/ 1507563 h 2077207"/>
              <a:gd name="connsiteX2596" fmla="*/ 6085030 w 12183479"/>
              <a:gd name="connsiteY2596" fmla="*/ 1504752 h 2077207"/>
              <a:gd name="connsiteX2597" fmla="*/ 1713539 w 12183479"/>
              <a:gd name="connsiteY2597" fmla="*/ 1780156 h 2077207"/>
              <a:gd name="connsiteX2598" fmla="*/ 1731067 w 12183479"/>
              <a:gd name="connsiteY2598" fmla="*/ 1779560 h 2077207"/>
              <a:gd name="connsiteX2599" fmla="*/ 1757229 w 12183479"/>
              <a:gd name="connsiteY2599" fmla="*/ 1792146 h 2077207"/>
              <a:gd name="connsiteX2600" fmla="*/ 1734222 w 12183479"/>
              <a:gd name="connsiteY2600" fmla="*/ 1799477 h 2077207"/>
              <a:gd name="connsiteX2601" fmla="*/ 1706250 w 12183479"/>
              <a:gd name="connsiteY2601" fmla="*/ 1785976 h 2077207"/>
              <a:gd name="connsiteX2602" fmla="*/ 1713539 w 12183479"/>
              <a:gd name="connsiteY2602" fmla="*/ 1780156 h 2077207"/>
              <a:gd name="connsiteX2603" fmla="*/ 7940157 w 12183479"/>
              <a:gd name="connsiteY2603" fmla="*/ 1387509 h 2077207"/>
              <a:gd name="connsiteX2604" fmla="*/ 7965640 w 12183479"/>
              <a:gd name="connsiteY2604" fmla="*/ 1389403 h 2077207"/>
              <a:gd name="connsiteX2605" fmla="*/ 7942186 w 12183479"/>
              <a:gd name="connsiteY2605" fmla="*/ 1394412 h 2077207"/>
              <a:gd name="connsiteX2606" fmla="*/ 7915009 w 12183479"/>
              <a:gd name="connsiteY2606" fmla="*/ 1392702 h 2077207"/>
              <a:gd name="connsiteX2607" fmla="*/ 7940157 w 12183479"/>
              <a:gd name="connsiteY2607" fmla="*/ 1387509 h 2077207"/>
              <a:gd name="connsiteX2608" fmla="*/ 9127241 w 12183479"/>
              <a:gd name="connsiteY2608" fmla="*/ 1312658 h 2077207"/>
              <a:gd name="connsiteX2609" fmla="*/ 9136037 w 12183479"/>
              <a:gd name="connsiteY2609" fmla="*/ 1312788 h 2077207"/>
              <a:gd name="connsiteX2610" fmla="*/ 9104689 w 12183479"/>
              <a:gd name="connsiteY2610" fmla="*/ 1319143 h 2077207"/>
              <a:gd name="connsiteX2611" fmla="*/ 9074130 w 12183479"/>
              <a:gd name="connsiteY2611" fmla="*/ 1321648 h 2077207"/>
              <a:gd name="connsiteX2612" fmla="*/ 9105591 w 12183479"/>
              <a:gd name="connsiteY2612" fmla="*/ 1315232 h 2077207"/>
              <a:gd name="connsiteX2613" fmla="*/ 9127241 w 12183479"/>
              <a:gd name="connsiteY2613" fmla="*/ 1312658 h 2077207"/>
              <a:gd name="connsiteX2614" fmla="*/ 96934 w 12183479"/>
              <a:gd name="connsiteY2614" fmla="*/ 1881773 h 2077207"/>
              <a:gd name="connsiteX2615" fmla="*/ 79002 w 12183479"/>
              <a:gd name="connsiteY2615" fmla="*/ 1898514 h 2077207"/>
              <a:gd name="connsiteX2616" fmla="*/ 66601 w 12183479"/>
              <a:gd name="connsiteY2616" fmla="*/ 1901263 h 2077207"/>
              <a:gd name="connsiteX2617" fmla="*/ 79567 w 12183479"/>
              <a:gd name="connsiteY2617" fmla="*/ 1887821 h 2077207"/>
              <a:gd name="connsiteX2618" fmla="*/ 96934 w 12183479"/>
              <a:gd name="connsiteY2618" fmla="*/ 1881773 h 2077207"/>
              <a:gd name="connsiteX2619" fmla="*/ 11943798 w 12183479"/>
              <a:gd name="connsiteY2619" fmla="*/ 1134756 h 2077207"/>
              <a:gd name="connsiteX2620" fmla="*/ 11912563 w 12183479"/>
              <a:gd name="connsiteY2620" fmla="*/ 1182960 h 2077207"/>
              <a:gd name="connsiteX2621" fmla="*/ 11872869 w 12183479"/>
              <a:gd name="connsiteY2621" fmla="*/ 1205138 h 2077207"/>
              <a:gd name="connsiteX2622" fmla="*/ 11905909 w 12183479"/>
              <a:gd name="connsiteY2622" fmla="*/ 1158583 h 2077207"/>
              <a:gd name="connsiteX2623" fmla="*/ 11943798 w 12183479"/>
              <a:gd name="connsiteY2623" fmla="*/ 1134756 h 2077207"/>
              <a:gd name="connsiteX2624" fmla="*/ 6682690 w 12183479"/>
              <a:gd name="connsiteY2624" fmla="*/ 1465834 h 2077207"/>
              <a:gd name="connsiteX2625" fmla="*/ 6691049 w 12183479"/>
              <a:gd name="connsiteY2625" fmla="*/ 1468706 h 2077207"/>
              <a:gd name="connsiteX2626" fmla="*/ 6673570 w 12183479"/>
              <a:gd name="connsiteY2626" fmla="*/ 1481598 h 2077207"/>
              <a:gd name="connsiteX2627" fmla="*/ 6651355 w 12183479"/>
              <a:gd name="connsiteY2627" fmla="*/ 1480131 h 2077207"/>
              <a:gd name="connsiteX2628" fmla="*/ 6668496 w 12183479"/>
              <a:gd name="connsiteY2628" fmla="*/ 1467179 h 2077207"/>
              <a:gd name="connsiteX2629" fmla="*/ 6682690 w 12183479"/>
              <a:gd name="connsiteY2629" fmla="*/ 1465834 h 2077207"/>
              <a:gd name="connsiteX2630" fmla="*/ 5036279 w 12183479"/>
              <a:gd name="connsiteY2630" fmla="*/ 1568841 h 2077207"/>
              <a:gd name="connsiteX2631" fmla="*/ 5054889 w 12183479"/>
              <a:gd name="connsiteY2631" fmla="*/ 1574952 h 2077207"/>
              <a:gd name="connsiteX2632" fmla="*/ 5042709 w 12183479"/>
              <a:gd name="connsiteY2632" fmla="*/ 1578678 h 2077207"/>
              <a:gd name="connsiteX2633" fmla="*/ 5030644 w 12183479"/>
              <a:gd name="connsiteY2633" fmla="*/ 1574035 h 2077207"/>
              <a:gd name="connsiteX2634" fmla="*/ 5036279 w 12183479"/>
              <a:gd name="connsiteY2634" fmla="*/ 1568841 h 2077207"/>
              <a:gd name="connsiteX2635" fmla="*/ 9614420 w 12183479"/>
              <a:gd name="connsiteY2635" fmla="*/ 1279829 h 2077207"/>
              <a:gd name="connsiteX2636" fmla="*/ 9627584 w 12183479"/>
              <a:gd name="connsiteY2636" fmla="*/ 1280897 h 2077207"/>
              <a:gd name="connsiteX2637" fmla="*/ 9599846 w 12183479"/>
              <a:gd name="connsiteY2637" fmla="*/ 1288595 h 2077207"/>
              <a:gd name="connsiteX2638" fmla="*/ 9558349 w 12183479"/>
              <a:gd name="connsiteY2638" fmla="*/ 1289695 h 2077207"/>
              <a:gd name="connsiteX2639" fmla="*/ 9589246 w 12183479"/>
              <a:gd name="connsiteY2639" fmla="*/ 1282059 h 2077207"/>
              <a:gd name="connsiteX2640" fmla="*/ 9614420 w 12183479"/>
              <a:gd name="connsiteY2640" fmla="*/ 1279829 h 2077207"/>
              <a:gd name="connsiteX2641" fmla="*/ 7598701 w 12183479"/>
              <a:gd name="connsiteY2641" fmla="*/ 1406692 h 2077207"/>
              <a:gd name="connsiteX2642" fmla="*/ 7622044 w 12183479"/>
              <a:gd name="connsiteY2642" fmla="*/ 1407793 h 2077207"/>
              <a:gd name="connsiteX2643" fmla="*/ 7598587 w 12183479"/>
              <a:gd name="connsiteY2643" fmla="*/ 1414880 h 2077207"/>
              <a:gd name="connsiteX2644" fmla="*/ 7573102 w 12183479"/>
              <a:gd name="connsiteY2644" fmla="*/ 1414025 h 2077207"/>
              <a:gd name="connsiteX2645" fmla="*/ 7598701 w 12183479"/>
              <a:gd name="connsiteY2645" fmla="*/ 1406692 h 2077207"/>
              <a:gd name="connsiteX2646" fmla="*/ 5710287 w 12183479"/>
              <a:gd name="connsiteY2646" fmla="*/ 1524975 h 2077207"/>
              <a:gd name="connsiteX2647" fmla="*/ 5723142 w 12183479"/>
              <a:gd name="connsiteY2647" fmla="*/ 1526807 h 2077207"/>
              <a:gd name="connsiteX2648" fmla="*/ 5712430 w 12183479"/>
              <a:gd name="connsiteY2648" fmla="*/ 1531756 h 2077207"/>
              <a:gd name="connsiteX2649" fmla="*/ 5694389 w 12183479"/>
              <a:gd name="connsiteY2649" fmla="*/ 1530901 h 2077207"/>
              <a:gd name="connsiteX2650" fmla="*/ 5710287 w 12183479"/>
              <a:gd name="connsiteY2650" fmla="*/ 1524975 h 2077207"/>
              <a:gd name="connsiteX2651" fmla="*/ 9246170 w 12183479"/>
              <a:gd name="connsiteY2651" fmla="*/ 1301974 h 2077207"/>
              <a:gd name="connsiteX2652" fmla="*/ 9256926 w 12183479"/>
              <a:gd name="connsiteY2652" fmla="*/ 1301913 h 2077207"/>
              <a:gd name="connsiteX2653" fmla="*/ 9229973 w 12183479"/>
              <a:gd name="connsiteY2653" fmla="*/ 1308024 h 2077207"/>
              <a:gd name="connsiteX2654" fmla="*/ 9192310 w 12183479"/>
              <a:gd name="connsiteY2654" fmla="*/ 1311384 h 2077207"/>
              <a:gd name="connsiteX2655" fmla="*/ 9223998 w 12183479"/>
              <a:gd name="connsiteY2655" fmla="*/ 1304601 h 2077207"/>
              <a:gd name="connsiteX2656" fmla="*/ 9246170 w 12183479"/>
              <a:gd name="connsiteY2656" fmla="*/ 1301974 h 2077207"/>
              <a:gd name="connsiteX2657" fmla="*/ 7148708 w 12183479"/>
              <a:gd name="connsiteY2657" fmla="*/ 1434164 h 2077207"/>
              <a:gd name="connsiteX2658" fmla="*/ 7157110 w 12183479"/>
              <a:gd name="connsiteY2658" fmla="*/ 1436569 h 2077207"/>
              <a:gd name="connsiteX2659" fmla="*/ 7137260 w 12183479"/>
              <a:gd name="connsiteY2659" fmla="*/ 1446345 h 2077207"/>
              <a:gd name="connsiteX2660" fmla="*/ 7112679 w 12183479"/>
              <a:gd name="connsiteY2660" fmla="*/ 1445550 h 2077207"/>
              <a:gd name="connsiteX2661" fmla="*/ 7132187 w 12183479"/>
              <a:gd name="connsiteY2661" fmla="*/ 1435653 h 2077207"/>
              <a:gd name="connsiteX2662" fmla="*/ 7148708 w 12183479"/>
              <a:gd name="connsiteY2662" fmla="*/ 1434164 h 2077207"/>
              <a:gd name="connsiteX2663" fmla="*/ 2843947 w 12183479"/>
              <a:gd name="connsiteY2663" fmla="*/ 1705199 h 2077207"/>
              <a:gd name="connsiteX2664" fmla="*/ 2859254 w 12183479"/>
              <a:gd name="connsiteY2664" fmla="*/ 1707956 h 2077207"/>
              <a:gd name="connsiteX2665" fmla="*/ 2872335 w 12183479"/>
              <a:gd name="connsiteY2665" fmla="*/ 1720908 h 2077207"/>
              <a:gd name="connsiteX2666" fmla="*/ 2856661 w 12183479"/>
              <a:gd name="connsiteY2666" fmla="*/ 1723170 h 2077207"/>
              <a:gd name="connsiteX2667" fmla="*/ 2838618 w 12183479"/>
              <a:gd name="connsiteY2667" fmla="*/ 1708995 h 2077207"/>
              <a:gd name="connsiteX2668" fmla="*/ 2843947 w 12183479"/>
              <a:gd name="connsiteY2668" fmla="*/ 1705199 h 2077207"/>
              <a:gd name="connsiteX2669" fmla="*/ 8381072 w 12183479"/>
              <a:gd name="connsiteY2669" fmla="*/ 1355983 h 2077207"/>
              <a:gd name="connsiteX2670" fmla="*/ 8408472 w 12183479"/>
              <a:gd name="connsiteY2670" fmla="*/ 1356900 h 2077207"/>
              <a:gd name="connsiteX2671" fmla="*/ 8387612 w 12183479"/>
              <a:gd name="connsiteY2671" fmla="*/ 1363010 h 2077207"/>
              <a:gd name="connsiteX2672" fmla="*/ 8358857 w 12183479"/>
              <a:gd name="connsiteY2672" fmla="*/ 1362704 h 2077207"/>
              <a:gd name="connsiteX2673" fmla="*/ 8381072 w 12183479"/>
              <a:gd name="connsiteY2673" fmla="*/ 1355983 h 2077207"/>
              <a:gd name="connsiteX2674" fmla="*/ 10288281 w 12183479"/>
              <a:gd name="connsiteY2674" fmla="*/ 1234771 h 2077207"/>
              <a:gd name="connsiteX2675" fmla="*/ 10331020 w 12183479"/>
              <a:gd name="connsiteY2675" fmla="*/ 1238008 h 2077207"/>
              <a:gd name="connsiteX2676" fmla="*/ 10300346 w 12183479"/>
              <a:gd name="connsiteY2676" fmla="*/ 1249129 h 2077207"/>
              <a:gd name="connsiteX2677" fmla="*/ 10257158 w 12183479"/>
              <a:gd name="connsiteY2677" fmla="*/ 1245769 h 2077207"/>
              <a:gd name="connsiteX2678" fmla="*/ 10288281 w 12183479"/>
              <a:gd name="connsiteY2678" fmla="*/ 1234771 h 2077207"/>
              <a:gd name="connsiteX2679" fmla="*/ 9489659 w 12183479"/>
              <a:gd name="connsiteY2679" fmla="*/ 1284791 h 2077207"/>
              <a:gd name="connsiteX2680" fmla="*/ 9503880 w 12183479"/>
              <a:gd name="connsiteY2680" fmla="*/ 1285051 h 2077207"/>
              <a:gd name="connsiteX2681" fmla="*/ 9475576 w 12183479"/>
              <a:gd name="connsiteY2681" fmla="*/ 1292260 h 2077207"/>
              <a:gd name="connsiteX2682" fmla="*/ 9436222 w 12183479"/>
              <a:gd name="connsiteY2682" fmla="*/ 1294582 h 2077207"/>
              <a:gd name="connsiteX2683" fmla="*/ 9464188 w 12183479"/>
              <a:gd name="connsiteY2683" fmla="*/ 1287556 h 2077207"/>
              <a:gd name="connsiteX2684" fmla="*/ 9489659 w 12183479"/>
              <a:gd name="connsiteY2684" fmla="*/ 1284791 h 2077207"/>
              <a:gd name="connsiteX2685" fmla="*/ 9364883 w 12183479"/>
              <a:gd name="connsiteY2685" fmla="*/ 1292597 h 2077207"/>
              <a:gd name="connsiteX2686" fmla="*/ 9379388 w 12183479"/>
              <a:gd name="connsiteY2686" fmla="*/ 1292383 h 2077207"/>
              <a:gd name="connsiteX2687" fmla="*/ 9351985 w 12183479"/>
              <a:gd name="connsiteY2687" fmla="*/ 1299104 h 2077207"/>
              <a:gd name="connsiteX2688" fmla="*/ 9314885 w 12183479"/>
              <a:gd name="connsiteY2688" fmla="*/ 1301731 h 2077207"/>
              <a:gd name="connsiteX2689" fmla="*/ 9340145 w 12183479"/>
              <a:gd name="connsiteY2689" fmla="*/ 1295560 h 2077207"/>
              <a:gd name="connsiteX2690" fmla="*/ 9364883 w 12183479"/>
              <a:gd name="connsiteY2690" fmla="*/ 1292597 h 2077207"/>
              <a:gd name="connsiteX2691" fmla="*/ 9963021 w 12183479"/>
              <a:gd name="connsiteY2691" fmla="*/ 1251640 h 2077207"/>
              <a:gd name="connsiteX2692" fmla="*/ 9978850 w 12183479"/>
              <a:gd name="connsiteY2692" fmla="*/ 1253893 h 2077207"/>
              <a:gd name="connsiteX2693" fmla="*/ 9948066 w 12183479"/>
              <a:gd name="connsiteY2693" fmla="*/ 1263545 h 2077207"/>
              <a:gd name="connsiteX2694" fmla="*/ 9907470 w 12183479"/>
              <a:gd name="connsiteY2694" fmla="*/ 1262446 h 2077207"/>
              <a:gd name="connsiteX2695" fmla="*/ 9935775 w 12183479"/>
              <a:gd name="connsiteY2695" fmla="*/ 1253465 h 2077207"/>
              <a:gd name="connsiteX2696" fmla="*/ 9963021 w 12183479"/>
              <a:gd name="connsiteY2696" fmla="*/ 1251640 h 2077207"/>
              <a:gd name="connsiteX2697" fmla="*/ 6204913 w 12183479"/>
              <a:gd name="connsiteY2697" fmla="*/ 1488133 h 2077207"/>
              <a:gd name="connsiteX2698" fmla="*/ 6188797 w 12183479"/>
              <a:gd name="connsiteY2698" fmla="*/ 1493999 h 2077207"/>
              <a:gd name="connsiteX2699" fmla="*/ 6171904 w 12183479"/>
              <a:gd name="connsiteY2699" fmla="*/ 1496137 h 2077207"/>
              <a:gd name="connsiteX2700" fmla="*/ 6188354 w 12183479"/>
              <a:gd name="connsiteY2700" fmla="*/ 1490149 h 2077207"/>
              <a:gd name="connsiteX2701" fmla="*/ 6204913 w 12183479"/>
              <a:gd name="connsiteY2701" fmla="*/ 1488133 h 2077207"/>
              <a:gd name="connsiteX2702" fmla="*/ 8862623 w 12183479"/>
              <a:gd name="connsiteY2702" fmla="*/ 1319067 h 2077207"/>
              <a:gd name="connsiteX2703" fmla="*/ 8871602 w 12183479"/>
              <a:gd name="connsiteY2703" fmla="*/ 1319754 h 2077207"/>
              <a:gd name="connsiteX2704" fmla="*/ 8843861 w 12183479"/>
              <a:gd name="connsiteY2704" fmla="*/ 1327025 h 2077207"/>
              <a:gd name="connsiteX2705" fmla="*/ 8817474 w 12183479"/>
              <a:gd name="connsiteY2705" fmla="*/ 1328552 h 2077207"/>
              <a:gd name="connsiteX2706" fmla="*/ 8842395 w 12183479"/>
              <a:gd name="connsiteY2706" fmla="*/ 1321403 h 2077207"/>
              <a:gd name="connsiteX2707" fmla="*/ 8862623 w 12183479"/>
              <a:gd name="connsiteY2707" fmla="*/ 1319067 h 2077207"/>
              <a:gd name="connsiteX2708" fmla="*/ 348951 w 12183479"/>
              <a:gd name="connsiteY2708" fmla="*/ 1855587 h 2077207"/>
              <a:gd name="connsiteX2709" fmla="*/ 354519 w 12183479"/>
              <a:gd name="connsiteY2709" fmla="*/ 1856603 h 2077207"/>
              <a:gd name="connsiteX2710" fmla="*/ 339859 w 12183479"/>
              <a:gd name="connsiteY2710" fmla="*/ 1872366 h 2077207"/>
              <a:gd name="connsiteX2711" fmla="*/ 321253 w 12183479"/>
              <a:gd name="connsiteY2711" fmla="*/ 1880002 h 2077207"/>
              <a:gd name="connsiteX2712" fmla="*/ 337380 w 12183479"/>
              <a:gd name="connsiteY2712" fmla="*/ 1862223 h 2077207"/>
              <a:gd name="connsiteX2713" fmla="*/ 348951 w 12183479"/>
              <a:gd name="connsiteY2713" fmla="*/ 1855587 h 2077207"/>
              <a:gd name="connsiteX2714" fmla="*/ 11658682 w 12183479"/>
              <a:gd name="connsiteY2714" fmla="*/ 1141621 h 2077207"/>
              <a:gd name="connsiteX2715" fmla="*/ 11673158 w 12183479"/>
              <a:gd name="connsiteY2715" fmla="*/ 1147892 h 2077207"/>
              <a:gd name="connsiteX2716" fmla="*/ 11644515 w 12183479"/>
              <a:gd name="connsiteY2716" fmla="*/ 1170986 h 2077207"/>
              <a:gd name="connsiteX2717" fmla="*/ 11602230 w 12183479"/>
              <a:gd name="connsiteY2717" fmla="*/ 1163471 h 2077207"/>
              <a:gd name="connsiteX2718" fmla="*/ 11631775 w 12183479"/>
              <a:gd name="connsiteY2718" fmla="*/ 1143920 h 2077207"/>
              <a:gd name="connsiteX2719" fmla="*/ 11658682 w 12183479"/>
              <a:gd name="connsiteY2719" fmla="*/ 1141621 h 2077207"/>
              <a:gd name="connsiteX2720" fmla="*/ 8983254 w 12183479"/>
              <a:gd name="connsiteY2720" fmla="*/ 1310124 h 2077207"/>
              <a:gd name="connsiteX2721" fmla="*/ 8991921 w 12183479"/>
              <a:gd name="connsiteY2721" fmla="*/ 1310651 h 2077207"/>
              <a:gd name="connsiteX2722" fmla="*/ 8964858 w 12183479"/>
              <a:gd name="connsiteY2722" fmla="*/ 1317678 h 2077207"/>
              <a:gd name="connsiteX2723" fmla="*/ 8936555 w 12183479"/>
              <a:gd name="connsiteY2723" fmla="*/ 1319632 h 2077207"/>
              <a:gd name="connsiteX2724" fmla="*/ 8963844 w 12183479"/>
              <a:gd name="connsiteY2724" fmla="*/ 1312484 h 2077207"/>
              <a:gd name="connsiteX2725" fmla="*/ 8983254 w 12183479"/>
              <a:gd name="connsiteY2725" fmla="*/ 1310124 h 2077207"/>
              <a:gd name="connsiteX2726" fmla="*/ 8740201 w 12183479"/>
              <a:gd name="connsiteY2726" fmla="*/ 1325275 h 2077207"/>
              <a:gd name="connsiteX2727" fmla="*/ 8749251 w 12183479"/>
              <a:gd name="connsiteY2727" fmla="*/ 1326231 h 2077207"/>
              <a:gd name="connsiteX2728" fmla="*/ 8727486 w 12183479"/>
              <a:gd name="connsiteY2728" fmla="*/ 1332950 h 2077207"/>
              <a:gd name="connsiteX2729" fmla="*/ 8697944 w 12183479"/>
              <a:gd name="connsiteY2729" fmla="*/ 1334600 h 2077207"/>
              <a:gd name="connsiteX2730" fmla="*/ 8722187 w 12183479"/>
              <a:gd name="connsiteY2730" fmla="*/ 1327023 h 2077207"/>
              <a:gd name="connsiteX2731" fmla="*/ 8740201 w 12183479"/>
              <a:gd name="connsiteY2731" fmla="*/ 1325275 h 2077207"/>
              <a:gd name="connsiteX2732" fmla="*/ 3275127 w 12183479"/>
              <a:gd name="connsiteY2732" fmla="*/ 1669405 h 2077207"/>
              <a:gd name="connsiteX2733" fmla="*/ 3294297 w 12183479"/>
              <a:gd name="connsiteY2733" fmla="*/ 1683275 h 2077207"/>
              <a:gd name="connsiteX2734" fmla="*/ 3283356 w 12183479"/>
              <a:gd name="connsiteY2734" fmla="*/ 1690911 h 2077207"/>
              <a:gd name="connsiteX2735" fmla="*/ 3262836 w 12183479"/>
              <a:gd name="connsiteY2735" fmla="*/ 1677653 h 2077207"/>
              <a:gd name="connsiteX2736" fmla="*/ 3275127 w 12183479"/>
              <a:gd name="connsiteY2736" fmla="*/ 1669405 h 2077207"/>
              <a:gd name="connsiteX2737" fmla="*/ 11782049 w 12183479"/>
              <a:gd name="connsiteY2737" fmla="*/ 1132848 h 2077207"/>
              <a:gd name="connsiteX2738" fmla="*/ 11795625 w 12183479"/>
              <a:gd name="connsiteY2738" fmla="*/ 1135794 h 2077207"/>
              <a:gd name="connsiteX2739" fmla="*/ 11765176 w 12183479"/>
              <a:gd name="connsiteY2739" fmla="*/ 1168542 h 2077207"/>
              <a:gd name="connsiteX2740" fmla="*/ 11726611 w 12183479"/>
              <a:gd name="connsiteY2740" fmla="*/ 1173064 h 2077207"/>
              <a:gd name="connsiteX2741" fmla="*/ 11755026 w 12183479"/>
              <a:gd name="connsiteY2741" fmla="*/ 1143555 h 2077207"/>
              <a:gd name="connsiteX2742" fmla="*/ 11782049 w 12183479"/>
              <a:gd name="connsiteY2742" fmla="*/ 1132848 h 2077207"/>
              <a:gd name="connsiteX2743" fmla="*/ 10516407 w 12183479"/>
              <a:gd name="connsiteY2743" fmla="*/ 1212470 h 2077207"/>
              <a:gd name="connsiteX2744" fmla="*/ 10556665 w 12183479"/>
              <a:gd name="connsiteY2744" fmla="*/ 1218091 h 2077207"/>
              <a:gd name="connsiteX2745" fmla="*/ 10522948 w 12183479"/>
              <a:gd name="connsiteY2745" fmla="*/ 1229638 h 2077207"/>
              <a:gd name="connsiteX2746" fmla="*/ 10482237 w 12183479"/>
              <a:gd name="connsiteY2746" fmla="*/ 1223957 h 2077207"/>
              <a:gd name="connsiteX2747" fmla="*/ 10516407 w 12183479"/>
              <a:gd name="connsiteY2747" fmla="*/ 1212470 h 2077207"/>
              <a:gd name="connsiteX2748" fmla="*/ 1067890 w 12183479"/>
              <a:gd name="connsiteY2748" fmla="*/ 1807236 h 2077207"/>
              <a:gd name="connsiteX2749" fmla="*/ 1094841 w 12183479"/>
              <a:gd name="connsiteY2749" fmla="*/ 1812795 h 2077207"/>
              <a:gd name="connsiteX2750" fmla="*/ 1069807 w 12183479"/>
              <a:gd name="connsiteY2750" fmla="*/ 1828436 h 2077207"/>
              <a:gd name="connsiteX2751" fmla="*/ 1045337 w 12183479"/>
              <a:gd name="connsiteY2751" fmla="*/ 1821716 h 2077207"/>
              <a:gd name="connsiteX2752" fmla="*/ 1067890 w 12183479"/>
              <a:gd name="connsiteY2752" fmla="*/ 1807236 h 2077207"/>
              <a:gd name="connsiteX2753" fmla="*/ 9103110 w 12183479"/>
              <a:gd name="connsiteY2753" fmla="*/ 1299509 h 2077207"/>
              <a:gd name="connsiteX2754" fmla="*/ 9113597 w 12183479"/>
              <a:gd name="connsiteY2754" fmla="*/ 1299410 h 2077207"/>
              <a:gd name="connsiteX2755" fmla="*/ 9089578 w 12183479"/>
              <a:gd name="connsiteY2755" fmla="*/ 1306070 h 2077207"/>
              <a:gd name="connsiteX2756" fmla="*/ 9055861 w 12183479"/>
              <a:gd name="connsiteY2756" fmla="*/ 1309368 h 2077207"/>
              <a:gd name="connsiteX2757" fmla="*/ 9082474 w 12183479"/>
              <a:gd name="connsiteY2757" fmla="*/ 1302403 h 2077207"/>
              <a:gd name="connsiteX2758" fmla="*/ 9103110 w 12183479"/>
              <a:gd name="connsiteY2758" fmla="*/ 1299509 h 2077207"/>
              <a:gd name="connsiteX2759" fmla="*/ 7817469 w 12183479"/>
              <a:gd name="connsiteY2759" fmla="*/ 1380422 h 2077207"/>
              <a:gd name="connsiteX2760" fmla="*/ 7843290 w 12183479"/>
              <a:gd name="connsiteY2760" fmla="*/ 1382498 h 2077207"/>
              <a:gd name="connsiteX2761" fmla="*/ 7818144 w 12183479"/>
              <a:gd name="connsiteY2761" fmla="*/ 1388793 h 2077207"/>
              <a:gd name="connsiteX2762" fmla="*/ 7794463 w 12183479"/>
              <a:gd name="connsiteY2762" fmla="*/ 1386469 h 2077207"/>
              <a:gd name="connsiteX2763" fmla="*/ 7817469 w 12183479"/>
              <a:gd name="connsiteY2763" fmla="*/ 1380422 h 2077207"/>
              <a:gd name="connsiteX2764" fmla="*/ 7474771 w 12183479"/>
              <a:gd name="connsiteY2764" fmla="*/ 1401684 h 2077207"/>
              <a:gd name="connsiteX2765" fmla="*/ 7499014 w 12183479"/>
              <a:gd name="connsiteY2765" fmla="*/ 1403088 h 2077207"/>
              <a:gd name="connsiteX2766" fmla="*/ 7482100 w 12183479"/>
              <a:gd name="connsiteY2766" fmla="*/ 1411031 h 2077207"/>
              <a:gd name="connsiteX2767" fmla="*/ 7453346 w 12183479"/>
              <a:gd name="connsiteY2767" fmla="*/ 1410787 h 2077207"/>
              <a:gd name="connsiteX2768" fmla="*/ 7474771 w 12183479"/>
              <a:gd name="connsiteY2768" fmla="*/ 1401684 h 2077207"/>
              <a:gd name="connsiteX2769" fmla="*/ 11410303 w 12183479"/>
              <a:gd name="connsiteY2769" fmla="*/ 1153451 h 2077207"/>
              <a:gd name="connsiteX2770" fmla="*/ 11452703 w 12183479"/>
              <a:gd name="connsiteY2770" fmla="*/ 1165914 h 2077207"/>
              <a:gd name="connsiteX2771" fmla="*/ 11422256 w 12183479"/>
              <a:gd name="connsiteY2771" fmla="*/ 1180272 h 2077207"/>
              <a:gd name="connsiteX2772" fmla="*/ 11379406 w 12183479"/>
              <a:gd name="connsiteY2772" fmla="*/ 1167747 h 2077207"/>
              <a:gd name="connsiteX2773" fmla="*/ 11410303 w 12183479"/>
              <a:gd name="connsiteY2773" fmla="*/ 1153451 h 2077207"/>
              <a:gd name="connsiteX2774" fmla="*/ 6561721 w 12183479"/>
              <a:gd name="connsiteY2774" fmla="*/ 1459005 h 2077207"/>
              <a:gd name="connsiteX2775" fmla="*/ 6568699 w 12183479"/>
              <a:gd name="connsiteY2775" fmla="*/ 1461250 h 2077207"/>
              <a:gd name="connsiteX2776" fmla="*/ 6550656 w 12183479"/>
              <a:gd name="connsiteY2776" fmla="*/ 1471394 h 2077207"/>
              <a:gd name="connsiteX2777" fmla="*/ 6529116 w 12183479"/>
              <a:gd name="connsiteY2777" fmla="*/ 1470843 h 2077207"/>
              <a:gd name="connsiteX2778" fmla="*/ 6547386 w 12183479"/>
              <a:gd name="connsiteY2778" fmla="*/ 1460883 h 2077207"/>
              <a:gd name="connsiteX2779" fmla="*/ 6561721 w 12183479"/>
              <a:gd name="connsiteY2779" fmla="*/ 1459005 h 2077207"/>
              <a:gd name="connsiteX2780" fmla="*/ 4490645 w 12183479"/>
              <a:gd name="connsiteY2780" fmla="*/ 1588575 h 2077207"/>
              <a:gd name="connsiteX2781" fmla="*/ 4503272 w 12183479"/>
              <a:gd name="connsiteY2781" fmla="*/ 1602016 h 2077207"/>
              <a:gd name="connsiteX2782" fmla="*/ 4489967 w 12183479"/>
              <a:gd name="connsiteY2782" fmla="*/ 1608797 h 2077207"/>
              <a:gd name="connsiteX2783" fmla="*/ 4476772 w 12183479"/>
              <a:gd name="connsiteY2783" fmla="*/ 1598900 h 2077207"/>
              <a:gd name="connsiteX2784" fmla="*/ 4490645 w 12183479"/>
              <a:gd name="connsiteY2784" fmla="*/ 1588575 h 2077207"/>
              <a:gd name="connsiteX2785" fmla="*/ 9840755 w 12183479"/>
              <a:gd name="connsiteY2785" fmla="*/ 1250487 h 2077207"/>
              <a:gd name="connsiteX2786" fmla="*/ 9852552 w 12183479"/>
              <a:gd name="connsiteY2786" fmla="*/ 1252854 h 2077207"/>
              <a:gd name="connsiteX2787" fmla="*/ 9819288 w 12183479"/>
              <a:gd name="connsiteY2787" fmla="*/ 1261652 h 2077207"/>
              <a:gd name="connsiteX2788" fmla="*/ 9782638 w 12183479"/>
              <a:gd name="connsiteY2788" fmla="*/ 1261163 h 2077207"/>
              <a:gd name="connsiteX2789" fmla="*/ 9813988 w 12183479"/>
              <a:gd name="connsiteY2789" fmla="*/ 1252426 h 2077207"/>
              <a:gd name="connsiteX2790" fmla="*/ 9840755 w 12183479"/>
              <a:gd name="connsiteY2790" fmla="*/ 1250487 h 2077207"/>
              <a:gd name="connsiteX2791" fmla="*/ 6330422 w 12183479"/>
              <a:gd name="connsiteY2791" fmla="*/ 1471516 h 2077207"/>
              <a:gd name="connsiteX2792" fmla="*/ 6311929 w 12183479"/>
              <a:gd name="connsiteY2792" fmla="*/ 1479155 h 2077207"/>
              <a:gd name="connsiteX2793" fmla="*/ 6291744 w 12183479"/>
              <a:gd name="connsiteY2793" fmla="*/ 1482088 h 2077207"/>
              <a:gd name="connsiteX2794" fmla="*/ 6306180 w 12183479"/>
              <a:gd name="connsiteY2794" fmla="*/ 1475305 h 2077207"/>
              <a:gd name="connsiteX2795" fmla="*/ 6330422 w 12183479"/>
              <a:gd name="connsiteY2795" fmla="*/ 1471516 h 2077207"/>
              <a:gd name="connsiteX2796" fmla="*/ 8618953 w 12183479"/>
              <a:gd name="connsiteY2796" fmla="*/ 1327001 h 2077207"/>
              <a:gd name="connsiteX2797" fmla="*/ 8628819 w 12183479"/>
              <a:gd name="connsiteY2797" fmla="*/ 1328368 h 2077207"/>
              <a:gd name="connsiteX2798" fmla="*/ 8604232 w 12183479"/>
              <a:gd name="connsiteY2798" fmla="*/ 1336189 h 2077207"/>
              <a:gd name="connsiteX2799" fmla="*/ 8578975 w 12183479"/>
              <a:gd name="connsiteY2799" fmla="*/ 1335640 h 2077207"/>
              <a:gd name="connsiteX2800" fmla="*/ 8600965 w 12183479"/>
              <a:gd name="connsiteY2800" fmla="*/ 1328429 h 2077207"/>
              <a:gd name="connsiteX2801" fmla="*/ 8618953 w 12183479"/>
              <a:gd name="connsiteY2801" fmla="*/ 1327001 h 2077207"/>
              <a:gd name="connsiteX2802" fmla="*/ 10737877 w 12183479"/>
              <a:gd name="connsiteY2802" fmla="*/ 1192736 h 2077207"/>
              <a:gd name="connsiteX2803" fmla="*/ 10781069 w 12183479"/>
              <a:gd name="connsiteY2803" fmla="*/ 1198968 h 2077207"/>
              <a:gd name="connsiteX2804" fmla="*/ 10751186 w 12183479"/>
              <a:gd name="connsiteY2804" fmla="*/ 1211798 h 2077207"/>
              <a:gd name="connsiteX2805" fmla="*/ 10707543 w 12183479"/>
              <a:gd name="connsiteY2805" fmla="*/ 1205505 h 2077207"/>
              <a:gd name="connsiteX2806" fmla="*/ 10737877 w 12183479"/>
              <a:gd name="connsiteY2806" fmla="*/ 1192736 h 2077207"/>
              <a:gd name="connsiteX2807" fmla="*/ 9222459 w 12183479"/>
              <a:gd name="connsiteY2807" fmla="*/ 1288207 h 2077207"/>
              <a:gd name="connsiteX2808" fmla="*/ 9235385 w 12183479"/>
              <a:gd name="connsiteY2808" fmla="*/ 1287802 h 2077207"/>
              <a:gd name="connsiteX2809" fmla="*/ 9210125 w 12183479"/>
              <a:gd name="connsiteY2809" fmla="*/ 1294828 h 2077207"/>
              <a:gd name="connsiteX2810" fmla="*/ 9176521 w 12183479"/>
              <a:gd name="connsiteY2810" fmla="*/ 1298067 h 2077207"/>
              <a:gd name="connsiteX2811" fmla="*/ 9199639 w 12183479"/>
              <a:gd name="connsiteY2811" fmla="*/ 1291590 h 2077207"/>
              <a:gd name="connsiteX2812" fmla="*/ 9222459 w 12183479"/>
              <a:gd name="connsiteY2812" fmla="*/ 1288207 h 2077207"/>
              <a:gd name="connsiteX2813" fmla="*/ 7025906 w 12183479"/>
              <a:gd name="connsiteY2813" fmla="*/ 1426244 h 2077207"/>
              <a:gd name="connsiteX2814" fmla="*/ 7033969 w 12183479"/>
              <a:gd name="connsiteY2814" fmla="*/ 1429665 h 2077207"/>
              <a:gd name="connsiteX2815" fmla="*/ 7013108 w 12183479"/>
              <a:gd name="connsiteY2815" fmla="*/ 1440357 h 2077207"/>
              <a:gd name="connsiteX2816" fmla="*/ 6991570 w 12183479"/>
              <a:gd name="connsiteY2816" fmla="*/ 1438890 h 2077207"/>
              <a:gd name="connsiteX2817" fmla="*/ 7010402 w 12183479"/>
              <a:gd name="connsiteY2817" fmla="*/ 1427405 h 2077207"/>
              <a:gd name="connsiteX2818" fmla="*/ 7025906 w 12183479"/>
              <a:gd name="connsiteY2818" fmla="*/ 1426244 h 2077207"/>
              <a:gd name="connsiteX2819" fmla="*/ 8258044 w 12183479"/>
              <a:gd name="connsiteY2819" fmla="*/ 1347981 h 2077207"/>
              <a:gd name="connsiteX2820" fmla="*/ 8286685 w 12183479"/>
              <a:gd name="connsiteY2820" fmla="*/ 1349934 h 2077207"/>
              <a:gd name="connsiteX2821" fmla="*/ 8264696 w 12183479"/>
              <a:gd name="connsiteY2821" fmla="*/ 1356473 h 2077207"/>
              <a:gd name="connsiteX2822" fmla="*/ 8238647 w 12183479"/>
              <a:gd name="connsiteY2822" fmla="*/ 1354823 h 2077207"/>
              <a:gd name="connsiteX2823" fmla="*/ 8258044 w 12183479"/>
              <a:gd name="connsiteY2823" fmla="*/ 1347981 h 2077207"/>
              <a:gd name="connsiteX2824" fmla="*/ 8037021 w 12183479"/>
              <a:gd name="connsiteY2824" fmla="*/ 1361849 h 2077207"/>
              <a:gd name="connsiteX2825" fmla="*/ 8065211 w 12183479"/>
              <a:gd name="connsiteY2825" fmla="*/ 1364537 h 2077207"/>
              <a:gd name="connsiteX2826" fmla="*/ 8042209 w 12183479"/>
              <a:gd name="connsiteY2826" fmla="*/ 1370282 h 2077207"/>
              <a:gd name="connsiteX2827" fmla="*/ 8016609 w 12183479"/>
              <a:gd name="connsiteY2827" fmla="*/ 1368142 h 2077207"/>
              <a:gd name="connsiteX2828" fmla="*/ 8037021 w 12183479"/>
              <a:gd name="connsiteY2828" fmla="*/ 1361849 h 2077207"/>
              <a:gd name="connsiteX2829" fmla="*/ 6442074 w 12183479"/>
              <a:gd name="connsiteY2829" fmla="*/ 1462176 h 2077207"/>
              <a:gd name="connsiteX2830" fmla="*/ 6445106 w 12183479"/>
              <a:gd name="connsiteY2830" fmla="*/ 1464490 h 2077207"/>
              <a:gd name="connsiteX2831" fmla="*/ 6432587 w 12183479"/>
              <a:gd name="connsiteY2831" fmla="*/ 1470905 h 2077207"/>
              <a:gd name="connsiteX2832" fmla="*/ 6409696 w 12183479"/>
              <a:gd name="connsiteY2832" fmla="*/ 1471943 h 2077207"/>
              <a:gd name="connsiteX2833" fmla="*/ 6429317 w 12183479"/>
              <a:gd name="connsiteY2833" fmla="*/ 1463574 h 2077207"/>
              <a:gd name="connsiteX2834" fmla="*/ 6442074 w 12183479"/>
              <a:gd name="connsiteY2834" fmla="*/ 1462176 h 2077207"/>
              <a:gd name="connsiteX2835" fmla="*/ 11189169 w 12183479"/>
              <a:gd name="connsiteY2835" fmla="*/ 1162128 h 2077207"/>
              <a:gd name="connsiteX2836" fmla="*/ 11229765 w 12183479"/>
              <a:gd name="connsiteY2836" fmla="*/ 1173308 h 2077207"/>
              <a:gd name="connsiteX2837" fmla="*/ 11196723 w 12183479"/>
              <a:gd name="connsiteY2837" fmla="*/ 1186566 h 2077207"/>
              <a:gd name="connsiteX2838" fmla="*/ 11155678 w 12183479"/>
              <a:gd name="connsiteY2838" fmla="*/ 1175446 h 2077207"/>
              <a:gd name="connsiteX2839" fmla="*/ 11189169 w 12183479"/>
              <a:gd name="connsiteY2839" fmla="*/ 1162128 h 2077207"/>
              <a:gd name="connsiteX2840" fmla="*/ 10160968 w 12183479"/>
              <a:gd name="connsiteY2840" fmla="*/ 1226400 h 2077207"/>
              <a:gd name="connsiteX2841" fmla="*/ 10203821 w 12183479"/>
              <a:gd name="connsiteY2841" fmla="*/ 1228112 h 2077207"/>
              <a:gd name="connsiteX2842" fmla="*/ 10172696 w 12183479"/>
              <a:gd name="connsiteY2842" fmla="*/ 1238741 h 2077207"/>
              <a:gd name="connsiteX2843" fmla="*/ 10133003 w 12183479"/>
              <a:gd name="connsiteY2843" fmla="*/ 1237153 h 2077207"/>
              <a:gd name="connsiteX2844" fmla="*/ 10160968 w 12183479"/>
              <a:gd name="connsiteY2844" fmla="*/ 1226400 h 2077207"/>
              <a:gd name="connsiteX2845" fmla="*/ 10963185 w 12183479"/>
              <a:gd name="connsiteY2845" fmla="*/ 1175629 h 2077207"/>
              <a:gd name="connsiteX2846" fmla="*/ 11005586 w 12183479"/>
              <a:gd name="connsiteY2846" fmla="*/ 1183938 h 2077207"/>
              <a:gd name="connsiteX2847" fmla="*/ 10974800 w 12183479"/>
              <a:gd name="connsiteY2847" fmla="*/ 1197319 h 2077207"/>
              <a:gd name="connsiteX2848" fmla="*/ 10931949 w 12183479"/>
              <a:gd name="connsiteY2848" fmla="*/ 1188949 h 2077207"/>
              <a:gd name="connsiteX2849" fmla="*/ 10963185 w 12183479"/>
              <a:gd name="connsiteY2849" fmla="*/ 1175629 h 2077207"/>
              <a:gd name="connsiteX2850" fmla="*/ 9345799 w 12183479"/>
              <a:gd name="connsiteY2850" fmla="*/ 1276842 h 2077207"/>
              <a:gd name="connsiteX2851" fmla="*/ 9357739 w 12183479"/>
              <a:gd name="connsiteY2851" fmla="*/ 1276804 h 2077207"/>
              <a:gd name="connsiteX2852" fmla="*/ 9330899 w 12183479"/>
              <a:gd name="connsiteY2852" fmla="*/ 1284014 h 2077207"/>
              <a:gd name="connsiteX2853" fmla="*/ 9296278 w 12183479"/>
              <a:gd name="connsiteY2853" fmla="*/ 1287191 h 2077207"/>
              <a:gd name="connsiteX2854" fmla="*/ 9323457 w 12183479"/>
              <a:gd name="connsiteY2854" fmla="*/ 1279858 h 2077207"/>
              <a:gd name="connsiteX2855" fmla="*/ 9345799 w 12183479"/>
              <a:gd name="connsiteY2855" fmla="*/ 1276842 h 2077207"/>
              <a:gd name="connsiteX2856" fmla="*/ 9716249 w 12183479"/>
              <a:gd name="connsiteY2856" fmla="*/ 1252954 h 2077207"/>
              <a:gd name="connsiteX2857" fmla="*/ 9728173 w 12183479"/>
              <a:gd name="connsiteY2857" fmla="*/ 1254198 h 2077207"/>
              <a:gd name="connsiteX2858" fmla="*/ 9696036 w 12183479"/>
              <a:gd name="connsiteY2858" fmla="*/ 1262691 h 2077207"/>
              <a:gd name="connsiteX2859" fmla="*/ 9659500 w 12183479"/>
              <a:gd name="connsiteY2859" fmla="*/ 1263608 h 2077207"/>
              <a:gd name="connsiteX2860" fmla="*/ 9691301 w 12183479"/>
              <a:gd name="connsiteY2860" fmla="*/ 1255238 h 2077207"/>
              <a:gd name="connsiteX2861" fmla="*/ 9716249 w 12183479"/>
              <a:gd name="connsiteY2861" fmla="*/ 1252954 h 2077207"/>
              <a:gd name="connsiteX2862" fmla="*/ 605612 w 12183479"/>
              <a:gd name="connsiteY2862" fmla="*/ 1825833 h 2077207"/>
              <a:gd name="connsiteX2863" fmla="*/ 613366 w 12183479"/>
              <a:gd name="connsiteY2863" fmla="*/ 1826665 h 2077207"/>
              <a:gd name="connsiteX2864" fmla="*/ 593294 w 12183479"/>
              <a:gd name="connsiteY2864" fmla="*/ 1845971 h 2077207"/>
              <a:gd name="connsiteX2865" fmla="*/ 572544 w 12183479"/>
              <a:gd name="connsiteY2865" fmla="*/ 1852142 h 2077207"/>
              <a:gd name="connsiteX2866" fmla="*/ 590587 w 12183479"/>
              <a:gd name="connsiteY2866" fmla="*/ 1832836 h 2077207"/>
              <a:gd name="connsiteX2867" fmla="*/ 605612 w 12183479"/>
              <a:gd name="connsiteY2867" fmla="*/ 1825833 h 2077207"/>
              <a:gd name="connsiteX2868" fmla="*/ 9469459 w 12183479"/>
              <a:gd name="connsiteY2868" fmla="*/ 1266785 h 2077207"/>
              <a:gd name="connsiteX2869" fmla="*/ 9479297 w 12183479"/>
              <a:gd name="connsiteY2869" fmla="*/ 1267396 h 2077207"/>
              <a:gd name="connsiteX2870" fmla="*/ 9450880 w 12183479"/>
              <a:gd name="connsiteY2870" fmla="*/ 1274849 h 2077207"/>
              <a:gd name="connsiteX2871" fmla="*/ 9414794 w 12183479"/>
              <a:gd name="connsiteY2871" fmla="*/ 1277477 h 2077207"/>
              <a:gd name="connsiteX2872" fmla="*/ 9447949 w 12183479"/>
              <a:gd name="connsiteY2872" fmla="*/ 1269290 h 2077207"/>
              <a:gd name="connsiteX2873" fmla="*/ 9469459 w 12183479"/>
              <a:gd name="connsiteY2873" fmla="*/ 1266785 h 2077207"/>
              <a:gd name="connsiteX2874" fmla="*/ 1810776 w 12183479"/>
              <a:gd name="connsiteY2874" fmla="*/ 1749249 h 2077207"/>
              <a:gd name="connsiteX2875" fmla="*/ 1827803 w 12183479"/>
              <a:gd name="connsiteY2875" fmla="*/ 1748708 h 2077207"/>
              <a:gd name="connsiteX2876" fmla="*/ 1854979 w 12183479"/>
              <a:gd name="connsiteY2876" fmla="*/ 1761720 h 2077207"/>
              <a:gd name="connsiteX2877" fmla="*/ 1830509 w 12183479"/>
              <a:gd name="connsiteY2877" fmla="*/ 1766730 h 2077207"/>
              <a:gd name="connsiteX2878" fmla="*/ 1805589 w 12183479"/>
              <a:gd name="connsiteY2878" fmla="*/ 1755062 h 2077207"/>
              <a:gd name="connsiteX2879" fmla="*/ 1810776 w 12183479"/>
              <a:gd name="connsiteY2879" fmla="*/ 1749249 h 2077207"/>
              <a:gd name="connsiteX2880" fmla="*/ 9591190 w 12183479"/>
              <a:gd name="connsiteY2880" fmla="*/ 1258650 h 2077207"/>
              <a:gd name="connsiteX2881" fmla="*/ 9602889 w 12183479"/>
              <a:gd name="connsiteY2881" fmla="*/ 1259514 h 2077207"/>
              <a:gd name="connsiteX2882" fmla="*/ 9571088 w 12183479"/>
              <a:gd name="connsiteY2882" fmla="*/ 1267760 h 2077207"/>
              <a:gd name="connsiteX2883" fmla="*/ 9537937 w 12183479"/>
              <a:gd name="connsiteY2883" fmla="*/ 1269288 h 2077207"/>
              <a:gd name="connsiteX2884" fmla="*/ 9567143 w 12183479"/>
              <a:gd name="connsiteY2884" fmla="*/ 1261223 h 2077207"/>
              <a:gd name="connsiteX2885" fmla="*/ 9591190 w 12183479"/>
              <a:gd name="connsiteY2885" fmla="*/ 1258650 h 2077207"/>
              <a:gd name="connsiteX2886" fmla="*/ 1504747 w 12183479"/>
              <a:gd name="connsiteY2886" fmla="*/ 1768257 h 2077207"/>
              <a:gd name="connsiteX2887" fmla="*/ 1534963 w 12183479"/>
              <a:gd name="connsiteY2887" fmla="*/ 1779621 h 2077207"/>
              <a:gd name="connsiteX2888" fmla="*/ 1512074 w 12183479"/>
              <a:gd name="connsiteY2888" fmla="*/ 1789213 h 2077207"/>
              <a:gd name="connsiteX2889" fmla="*/ 1484780 w 12183479"/>
              <a:gd name="connsiteY2889" fmla="*/ 1778950 h 2077207"/>
              <a:gd name="connsiteX2890" fmla="*/ 1504747 w 12183479"/>
              <a:gd name="connsiteY2890" fmla="*/ 1768257 h 2077207"/>
              <a:gd name="connsiteX2891" fmla="*/ 5365125 w 12183479"/>
              <a:gd name="connsiteY2891" fmla="*/ 1523753 h 2077207"/>
              <a:gd name="connsiteX2892" fmla="*/ 5378765 w 12183479"/>
              <a:gd name="connsiteY2892" fmla="*/ 1532489 h 2077207"/>
              <a:gd name="connsiteX2893" fmla="*/ 5368056 w 12183479"/>
              <a:gd name="connsiteY2893" fmla="*/ 1537071 h 2077207"/>
              <a:gd name="connsiteX2894" fmla="*/ 5355311 w 12183479"/>
              <a:gd name="connsiteY2894" fmla="*/ 1533466 h 2077207"/>
              <a:gd name="connsiteX2895" fmla="*/ 5365125 w 12183479"/>
              <a:gd name="connsiteY2895" fmla="*/ 1523753 h 2077207"/>
              <a:gd name="connsiteX2896" fmla="*/ 6069348 w 12183479"/>
              <a:gd name="connsiteY2896" fmla="*/ 1476709 h 2077207"/>
              <a:gd name="connsiteX2897" fmla="*/ 6050860 w 12183479"/>
              <a:gd name="connsiteY2897" fmla="*/ 1483491 h 2077207"/>
              <a:gd name="connsiteX2898" fmla="*/ 6037771 w 12183479"/>
              <a:gd name="connsiteY2898" fmla="*/ 1483857 h 2077207"/>
              <a:gd name="connsiteX2899" fmla="*/ 6051085 w 12183479"/>
              <a:gd name="connsiteY2899" fmla="*/ 1478175 h 2077207"/>
              <a:gd name="connsiteX2900" fmla="*/ 6069348 w 12183479"/>
              <a:gd name="connsiteY2900" fmla="*/ 1476709 h 2077207"/>
              <a:gd name="connsiteX2901" fmla="*/ 8479289 w 12183479"/>
              <a:gd name="connsiteY2901" fmla="*/ 1324458 h 2077207"/>
              <a:gd name="connsiteX2902" fmla="*/ 8507254 w 12183479"/>
              <a:gd name="connsiteY2902" fmla="*/ 1325558 h 2077207"/>
              <a:gd name="connsiteX2903" fmla="*/ 8484475 w 12183479"/>
              <a:gd name="connsiteY2903" fmla="*/ 1333135 h 2077207"/>
              <a:gd name="connsiteX2904" fmla="*/ 8459104 w 12183479"/>
              <a:gd name="connsiteY2904" fmla="*/ 1332218 h 2077207"/>
              <a:gd name="connsiteX2905" fmla="*/ 8479289 w 12183479"/>
              <a:gd name="connsiteY2905" fmla="*/ 1324458 h 2077207"/>
              <a:gd name="connsiteX2906" fmla="*/ 2950250 w 12183479"/>
              <a:gd name="connsiteY2906" fmla="*/ 1672765 h 2077207"/>
              <a:gd name="connsiteX2907" fmla="*/ 2970547 w 12183479"/>
              <a:gd name="connsiteY2907" fmla="*/ 1686696 h 2077207"/>
              <a:gd name="connsiteX2908" fmla="*/ 2957467 w 12183479"/>
              <a:gd name="connsiteY2908" fmla="*/ 1693599 h 2077207"/>
              <a:gd name="connsiteX2909" fmla="*/ 2939311 w 12183479"/>
              <a:gd name="connsiteY2909" fmla="*/ 1678752 h 2077207"/>
              <a:gd name="connsiteX2910" fmla="*/ 2950250 w 12183479"/>
              <a:gd name="connsiteY2910" fmla="*/ 1672765 h 2077207"/>
              <a:gd name="connsiteX2911" fmla="*/ 1288806 w 12183479"/>
              <a:gd name="connsiteY2911" fmla="*/ 1776383 h 2077207"/>
              <a:gd name="connsiteX2912" fmla="*/ 1314177 w 12183479"/>
              <a:gd name="connsiteY2912" fmla="*/ 1785792 h 2077207"/>
              <a:gd name="connsiteX2913" fmla="*/ 1291060 w 12183479"/>
              <a:gd name="connsiteY2913" fmla="*/ 1797706 h 2077207"/>
              <a:gd name="connsiteX2914" fmla="*/ 1263995 w 12183479"/>
              <a:gd name="connsiteY2914" fmla="*/ 1787686 h 2077207"/>
              <a:gd name="connsiteX2915" fmla="*/ 1288806 w 12183479"/>
              <a:gd name="connsiteY2915" fmla="*/ 1776383 h 2077207"/>
              <a:gd name="connsiteX2916" fmla="*/ 7353209 w 12183479"/>
              <a:gd name="connsiteY2916" fmla="*/ 1393985 h 2077207"/>
              <a:gd name="connsiteX2917" fmla="*/ 7377681 w 12183479"/>
              <a:gd name="connsiteY2917" fmla="*/ 1395879 h 2077207"/>
              <a:gd name="connsiteX2918" fmla="*/ 7357156 w 12183479"/>
              <a:gd name="connsiteY2918" fmla="*/ 1405289 h 2077207"/>
              <a:gd name="connsiteX2919" fmla="*/ 7333137 w 12183479"/>
              <a:gd name="connsiteY2919" fmla="*/ 1403517 h 2077207"/>
              <a:gd name="connsiteX2920" fmla="*/ 7353209 w 12183479"/>
              <a:gd name="connsiteY2920" fmla="*/ 1393985 h 2077207"/>
              <a:gd name="connsiteX2921" fmla="*/ 4810188 w 12183479"/>
              <a:gd name="connsiteY2921" fmla="*/ 1552591 h 2077207"/>
              <a:gd name="connsiteX2922" fmla="*/ 4828908 w 12183479"/>
              <a:gd name="connsiteY2922" fmla="*/ 1560289 h 2077207"/>
              <a:gd name="connsiteX2923" fmla="*/ 4816840 w 12183479"/>
              <a:gd name="connsiteY2923" fmla="*/ 1564505 h 2077207"/>
              <a:gd name="connsiteX2924" fmla="*/ 4804662 w 12183479"/>
              <a:gd name="connsiteY2924" fmla="*/ 1558701 h 2077207"/>
              <a:gd name="connsiteX2925" fmla="*/ 4810188 w 12183479"/>
              <a:gd name="connsiteY2925" fmla="*/ 1552591 h 2077207"/>
              <a:gd name="connsiteX2926" fmla="*/ 6185517 w 12183479"/>
              <a:gd name="connsiteY2926" fmla="*/ 1465834 h 2077207"/>
              <a:gd name="connsiteX2927" fmla="*/ 6174586 w 12183479"/>
              <a:gd name="connsiteY2927" fmla="*/ 1470354 h 2077207"/>
              <a:gd name="connsiteX2928" fmla="*/ 6155315 w 12183479"/>
              <a:gd name="connsiteY2928" fmla="*/ 1473347 h 2077207"/>
              <a:gd name="connsiteX2929" fmla="*/ 6168045 w 12183479"/>
              <a:gd name="connsiteY2929" fmla="*/ 1468094 h 2077207"/>
              <a:gd name="connsiteX2930" fmla="*/ 6185517 w 12183479"/>
              <a:gd name="connsiteY2930" fmla="*/ 1465834 h 2077207"/>
              <a:gd name="connsiteX2931" fmla="*/ 7695226 w 12183479"/>
              <a:gd name="connsiteY2931" fmla="*/ 1370464 h 2077207"/>
              <a:gd name="connsiteX2932" fmla="*/ 7720487 w 12183479"/>
              <a:gd name="connsiteY2932" fmla="*/ 1373519 h 2077207"/>
              <a:gd name="connsiteX2933" fmla="*/ 7699399 w 12183479"/>
              <a:gd name="connsiteY2933" fmla="*/ 1380850 h 2077207"/>
              <a:gd name="connsiteX2934" fmla="*/ 7674367 w 12183479"/>
              <a:gd name="connsiteY2934" fmla="*/ 1379079 h 2077207"/>
              <a:gd name="connsiteX2935" fmla="*/ 7695226 w 12183479"/>
              <a:gd name="connsiteY2935" fmla="*/ 1370464 h 2077207"/>
              <a:gd name="connsiteX2936" fmla="*/ 4261949 w 12183479"/>
              <a:gd name="connsiteY2936" fmla="*/ 1586864 h 2077207"/>
              <a:gd name="connsiteX2937" fmla="*/ 4283490 w 12183479"/>
              <a:gd name="connsiteY2937" fmla="*/ 1594928 h 2077207"/>
              <a:gd name="connsiteX2938" fmla="*/ 4268830 w 12183479"/>
              <a:gd name="connsiteY2938" fmla="*/ 1605926 h 2077207"/>
              <a:gd name="connsiteX2939" fmla="*/ 4252364 w 12183479"/>
              <a:gd name="connsiteY2939" fmla="*/ 1597678 h 2077207"/>
              <a:gd name="connsiteX2940" fmla="*/ 4261949 w 12183479"/>
              <a:gd name="connsiteY2940" fmla="*/ 1586864 h 2077207"/>
              <a:gd name="connsiteX2941" fmla="*/ 10038053 w 12183479"/>
              <a:gd name="connsiteY2941" fmla="*/ 1222123 h 2077207"/>
              <a:gd name="connsiteX2942" fmla="*/ 10076844 w 12183479"/>
              <a:gd name="connsiteY2942" fmla="*/ 1223651 h 2077207"/>
              <a:gd name="connsiteX2943" fmla="*/ 10043917 w 12183479"/>
              <a:gd name="connsiteY2943" fmla="*/ 1233365 h 2077207"/>
              <a:gd name="connsiteX2944" fmla="*/ 10006930 w 12183479"/>
              <a:gd name="connsiteY2944" fmla="*/ 1231960 h 2077207"/>
              <a:gd name="connsiteX2945" fmla="*/ 10038053 w 12183479"/>
              <a:gd name="connsiteY2945" fmla="*/ 1222123 h 2077207"/>
              <a:gd name="connsiteX2946" fmla="*/ 10388080 w 12183479"/>
              <a:gd name="connsiteY2946" fmla="*/ 1199822 h 2077207"/>
              <a:gd name="connsiteX2947" fmla="*/ 10428901 w 12183479"/>
              <a:gd name="connsiteY2947" fmla="*/ 1203611 h 2077207"/>
              <a:gd name="connsiteX2948" fmla="*/ 10395071 w 12183479"/>
              <a:gd name="connsiteY2948" fmla="*/ 1214974 h 2077207"/>
              <a:gd name="connsiteX2949" fmla="*/ 10356957 w 12183479"/>
              <a:gd name="connsiteY2949" fmla="*/ 1210515 h 2077207"/>
              <a:gd name="connsiteX2950" fmla="*/ 10388080 w 12183479"/>
              <a:gd name="connsiteY2950" fmla="*/ 1199822 h 2077207"/>
              <a:gd name="connsiteX2951" fmla="*/ 5949657 w 12183479"/>
              <a:gd name="connsiteY2951" fmla="*/ 1478541 h 2077207"/>
              <a:gd name="connsiteX2952" fmla="*/ 5930238 w 12183479"/>
              <a:gd name="connsiteY2952" fmla="*/ 1486180 h 2077207"/>
              <a:gd name="connsiteX2953" fmla="*/ 5919904 w 12183479"/>
              <a:gd name="connsiteY2953" fmla="*/ 1485263 h 2077207"/>
              <a:gd name="connsiteX2954" fmla="*/ 5928122 w 12183479"/>
              <a:gd name="connsiteY2954" fmla="*/ 1480130 h 2077207"/>
              <a:gd name="connsiteX2955" fmla="*/ 5949657 w 12183479"/>
              <a:gd name="connsiteY2955" fmla="*/ 1478541 h 2077207"/>
              <a:gd name="connsiteX2956" fmla="*/ 5585683 w 12183479"/>
              <a:gd name="connsiteY2956" fmla="*/ 1501025 h 2077207"/>
              <a:gd name="connsiteX2957" fmla="*/ 5600802 w 12183479"/>
              <a:gd name="connsiteY2957" fmla="*/ 1505302 h 2077207"/>
              <a:gd name="connsiteX2958" fmla="*/ 5590996 w 12183479"/>
              <a:gd name="connsiteY2958" fmla="*/ 1513122 h 2077207"/>
              <a:gd name="connsiteX2959" fmla="*/ 5577691 w 12183479"/>
              <a:gd name="connsiteY2959" fmla="*/ 1511229 h 2077207"/>
              <a:gd name="connsiteX2960" fmla="*/ 5585683 w 12183479"/>
              <a:gd name="connsiteY2960" fmla="*/ 1501025 h 2077207"/>
              <a:gd name="connsiteX2961" fmla="*/ 206594 w 12183479"/>
              <a:gd name="connsiteY2961" fmla="*/ 1838609 h 2077207"/>
              <a:gd name="connsiteX2962" fmla="*/ 210613 w 12183479"/>
              <a:gd name="connsiteY2962" fmla="*/ 1839250 h 2077207"/>
              <a:gd name="connsiteX2963" fmla="*/ 200124 w 12183479"/>
              <a:gd name="connsiteY2963" fmla="*/ 1854830 h 2077207"/>
              <a:gd name="connsiteX2964" fmla="*/ 183548 w 12183479"/>
              <a:gd name="connsiteY2964" fmla="*/ 1860878 h 2077207"/>
              <a:gd name="connsiteX2965" fmla="*/ 196403 w 12183479"/>
              <a:gd name="connsiteY2965" fmla="*/ 1844749 h 2077207"/>
              <a:gd name="connsiteX2966" fmla="*/ 206594 w 12183479"/>
              <a:gd name="connsiteY2966" fmla="*/ 1838609 h 2077207"/>
              <a:gd name="connsiteX2967" fmla="*/ 9082419 w 12183479"/>
              <a:gd name="connsiteY2967" fmla="*/ 1278888 h 2077207"/>
              <a:gd name="connsiteX2968" fmla="*/ 9091495 w 12183479"/>
              <a:gd name="connsiteY2968" fmla="*/ 1279675 h 2077207"/>
              <a:gd name="connsiteX2969" fmla="*/ 9063982 w 12183479"/>
              <a:gd name="connsiteY2969" fmla="*/ 1288168 h 2077207"/>
              <a:gd name="connsiteX2970" fmla="*/ 9037481 w 12183479"/>
              <a:gd name="connsiteY2970" fmla="*/ 1289939 h 2077207"/>
              <a:gd name="connsiteX2971" fmla="*/ 9062179 w 12183479"/>
              <a:gd name="connsiteY2971" fmla="*/ 1281631 h 2077207"/>
              <a:gd name="connsiteX2972" fmla="*/ 9082419 w 12183479"/>
              <a:gd name="connsiteY2972" fmla="*/ 1278888 h 2077207"/>
              <a:gd name="connsiteX2973" fmla="*/ 8959940 w 12183479"/>
              <a:gd name="connsiteY2973" fmla="*/ 1286611 h 2077207"/>
              <a:gd name="connsiteX2974" fmla="*/ 8969032 w 12183479"/>
              <a:gd name="connsiteY2974" fmla="*/ 1287558 h 2077207"/>
              <a:gd name="connsiteX2975" fmla="*/ 8947155 w 12183479"/>
              <a:gd name="connsiteY2975" fmla="*/ 1295377 h 2077207"/>
              <a:gd name="connsiteX2976" fmla="*/ 8917725 w 12183479"/>
              <a:gd name="connsiteY2976" fmla="*/ 1297516 h 2077207"/>
              <a:gd name="connsiteX2977" fmla="*/ 8941969 w 12183479"/>
              <a:gd name="connsiteY2977" fmla="*/ 1288779 h 2077207"/>
              <a:gd name="connsiteX2978" fmla="*/ 8959940 w 12183479"/>
              <a:gd name="connsiteY2978" fmla="*/ 1286611 h 2077207"/>
              <a:gd name="connsiteX2979" fmla="*/ 5134080 w 12183479"/>
              <a:gd name="connsiteY2979" fmla="*/ 1525799 h 2077207"/>
              <a:gd name="connsiteX2980" fmla="*/ 5144325 w 12183479"/>
              <a:gd name="connsiteY2980" fmla="*/ 1525829 h 2077207"/>
              <a:gd name="connsiteX2981" fmla="*/ 5154927 w 12183479"/>
              <a:gd name="connsiteY2981" fmla="*/ 1530716 h 2077207"/>
              <a:gd name="connsiteX2982" fmla="*/ 5139819 w 12183479"/>
              <a:gd name="connsiteY2982" fmla="*/ 1535848 h 2077207"/>
              <a:gd name="connsiteX2983" fmla="*/ 5129669 w 12183479"/>
              <a:gd name="connsiteY2983" fmla="*/ 1529617 h 2077207"/>
              <a:gd name="connsiteX2984" fmla="*/ 5134080 w 12183479"/>
              <a:gd name="connsiteY2984" fmla="*/ 1525799 h 2077207"/>
              <a:gd name="connsiteX2985" fmla="*/ 9200810 w 12183479"/>
              <a:gd name="connsiteY2985" fmla="*/ 1269289 h 2077207"/>
              <a:gd name="connsiteX2986" fmla="*/ 9211818 w 12183479"/>
              <a:gd name="connsiteY2986" fmla="*/ 1269534 h 2077207"/>
              <a:gd name="connsiteX2987" fmla="*/ 9188476 w 12183479"/>
              <a:gd name="connsiteY2987" fmla="*/ 1277475 h 2077207"/>
              <a:gd name="connsiteX2988" fmla="*/ 9157013 w 12183479"/>
              <a:gd name="connsiteY2988" fmla="*/ 1280409 h 2077207"/>
              <a:gd name="connsiteX2989" fmla="*/ 9180583 w 12183479"/>
              <a:gd name="connsiteY2989" fmla="*/ 1272344 h 2077207"/>
              <a:gd name="connsiteX2990" fmla="*/ 9200810 w 12183479"/>
              <a:gd name="connsiteY2990" fmla="*/ 1269289 h 2077207"/>
              <a:gd name="connsiteX2991" fmla="*/ 964758 w 12183479"/>
              <a:gd name="connsiteY2991" fmla="*/ 1788335 h 2077207"/>
              <a:gd name="connsiteX2992" fmla="*/ 972695 w 12183479"/>
              <a:gd name="connsiteY2992" fmla="*/ 1793551 h 2077207"/>
              <a:gd name="connsiteX2993" fmla="*/ 948562 w 12183479"/>
              <a:gd name="connsiteY2993" fmla="*/ 1808949 h 2077207"/>
              <a:gd name="connsiteX2994" fmla="*/ 924737 w 12183479"/>
              <a:gd name="connsiteY2994" fmla="*/ 1804244 h 2077207"/>
              <a:gd name="connsiteX2995" fmla="*/ 946757 w 12183479"/>
              <a:gd name="connsiteY2995" fmla="*/ 1789947 h 2077207"/>
              <a:gd name="connsiteX2996" fmla="*/ 964758 w 12183479"/>
              <a:gd name="connsiteY2996" fmla="*/ 1788335 h 2077207"/>
              <a:gd name="connsiteX2997" fmla="*/ 6888277 w 12183479"/>
              <a:gd name="connsiteY2997" fmla="*/ 1414820 h 2077207"/>
              <a:gd name="connsiteX2998" fmla="*/ 6911619 w 12183479"/>
              <a:gd name="connsiteY2998" fmla="*/ 1418240 h 2077207"/>
              <a:gd name="connsiteX2999" fmla="*/ 6893464 w 12183479"/>
              <a:gd name="connsiteY2999" fmla="*/ 1429605 h 2077207"/>
              <a:gd name="connsiteX3000" fmla="*/ 6870572 w 12183479"/>
              <a:gd name="connsiteY3000" fmla="*/ 1426244 h 2077207"/>
              <a:gd name="connsiteX3001" fmla="*/ 6888277 w 12183479"/>
              <a:gd name="connsiteY3001" fmla="*/ 1414820 h 2077207"/>
              <a:gd name="connsiteX3002" fmla="*/ 8838719 w 12183479"/>
              <a:gd name="connsiteY3002" fmla="*/ 1290680 h 2077207"/>
              <a:gd name="connsiteX3003" fmla="*/ 8848488 w 12183479"/>
              <a:gd name="connsiteY3003" fmla="*/ 1291894 h 2077207"/>
              <a:gd name="connsiteX3004" fmla="*/ 8824015 w 12183479"/>
              <a:gd name="connsiteY3004" fmla="*/ 1300937 h 2077207"/>
              <a:gd name="connsiteX3005" fmla="*/ 8798756 w 12183479"/>
              <a:gd name="connsiteY3005" fmla="*/ 1300875 h 2077207"/>
              <a:gd name="connsiteX3006" fmla="*/ 8820746 w 12183479"/>
              <a:gd name="connsiteY3006" fmla="*/ 1292627 h 2077207"/>
              <a:gd name="connsiteX3007" fmla="*/ 8838719 w 12183479"/>
              <a:gd name="connsiteY3007" fmla="*/ 1290680 h 2077207"/>
              <a:gd name="connsiteX3008" fmla="*/ 9936845 w 12183479"/>
              <a:gd name="connsiteY3008" fmla="*/ 1220031 h 2077207"/>
              <a:gd name="connsiteX3009" fmla="*/ 9951224 w 12183479"/>
              <a:gd name="connsiteY3009" fmla="*/ 1221452 h 2077207"/>
              <a:gd name="connsiteX3010" fmla="*/ 9923144 w 12183479"/>
              <a:gd name="connsiteY3010" fmla="*/ 1230982 h 2077207"/>
              <a:gd name="connsiteX3011" fmla="*/ 9883564 w 12183479"/>
              <a:gd name="connsiteY3011" fmla="*/ 1231961 h 2077207"/>
              <a:gd name="connsiteX3012" fmla="*/ 9911304 w 12183479"/>
              <a:gd name="connsiteY3012" fmla="*/ 1222551 h 2077207"/>
              <a:gd name="connsiteX3013" fmla="*/ 9936845 w 12183479"/>
              <a:gd name="connsiteY3013" fmla="*/ 1220031 h 2077207"/>
              <a:gd name="connsiteX3014" fmla="*/ 6299284 w 12183479"/>
              <a:gd name="connsiteY3014" fmla="*/ 1449331 h 2077207"/>
              <a:gd name="connsiteX3015" fmla="*/ 6304485 w 12183479"/>
              <a:gd name="connsiteY3015" fmla="*/ 1449827 h 2077207"/>
              <a:gd name="connsiteX3016" fmla="*/ 6288586 w 12183479"/>
              <a:gd name="connsiteY3016" fmla="*/ 1455264 h 2077207"/>
              <a:gd name="connsiteX3017" fmla="*/ 6274039 w 12183479"/>
              <a:gd name="connsiteY3017" fmla="*/ 1456793 h 2077207"/>
              <a:gd name="connsiteX3018" fmla="*/ 6287570 w 12183479"/>
              <a:gd name="connsiteY3018" fmla="*/ 1451722 h 2077207"/>
              <a:gd name="connsiteX3019" fmla="*/ 6299284 w 12183479"/>
              <a:gd name="connsiteY3019" fmla="*/ 1449331 h 2077207"/>
              <a:gd name="connsiteX3020" fmla="*/ 9323892 w 12183479"/>
              <a:gd name="connsiteY3020" fmla="*/ 1258323 h 2077207"/>
              <a:gd name="connsiteX3021" fmla="*/ 9334282 w 12183479"/>
              <a:gd name="connsiteY3021" fmla="*/ 1258536 h 2077207"/>
              <a:gd name="connsiteX3022" fmla="*/ 9310036 w 12183479"/>
              <a:gd name="connsiteY3022" fmla="*/ 1266357 h 2077207"/>
              <a:gd name="connsiteX3023" fmla="*/ 9276434 w 12183479"/>
              <a:gd name="connsiteY3023" fmla="*/ 1269534 h 2077207"/>
              <a:gd name="connsiteX3024" fmla="*/ 9303270 w 12183479"/>
              <a:gd name="connsiteY3024" fmla="*/ 1261408 h 2077207"/>
              <a:gd name="connsiteX3025" fmla="*/ 9323892 w 12183479"/>
              <a:gd name="connsiteY3025" fmla="*/ 1258323 h 2077207"/>
              <a:gd name="connsiteX3026" fmla="*/ 7915911 w 12183479"/>
              <a:gd name="connsiteY3026" fmla="*/ 1346516 h 2077207"/>
              <a:gd name="connsiteX3027" fmla="*/ 7941848 w 12183479"/>
              <a:gd name="connsiteY3027" fmla="*/ 1350486 h 2077207"/>
              <a:gd name="connsiteX3028" fmla="*/ 7921548 w 12183479"/>
              <a:gd name="connsiteY3028" fmla="*/ 1357329 h 2077207"/>
              <a:gd name="connsiteX3029" fmla="*/ 7895388 w 12183479"/>
              <a:gd name="connsiteY3029" fmla="*/ 1353786 h 2077207"/>
              <a:gd name="connsiteX3030" fmla="*/ 7915911 w 12183479"/>
              <a:gd name="connsiteY3030" fmla="*/ 1346516 h 2077207"/>
              <a:gd name="connsiteX3031" fmla="*/ 10609101 w 12183479"/>
              <a:gd name="connsiteY3031" fmla="*/ 1175445 h 2077207"/>
              <a:gd name="connsiteX3032" fmla="*/ 10652627 w 12183479"/>
              <a:gd name="connsiteY3032" fmla="*/ 1179722 h 2077207"/>
              <a:gd name="connsiteX3033" fmla="*/ 10622742 w 12183479"/>
              <a:gd name="connsiteY3033" fmla="*/ 1192246 h 2077207"/>
              <a:gd name="connsiteX3034" fmla="*/ 10581584 w 12183479"/>
              <a:gd name="connsiteY3034" fmla="*/ 1187298 h 2077207"/>
              <a:gd name="connsiteX3035" fmla="*/ 10609101 w 12183479"/>
              <a:gd name="connsiteY3035" fmla="*/ 1175445 h 2077207"/>
              <a:gd name="connsiteX3036" fmla="*/ 12077327 w 12183479"/>
              <a:gd name="connsiteY3036" fmla="*/ 1082602 h 2077207"/>
              <a:gd name="connsiteX3037" fmla="*/ 12081146 w 12183479"/>
              <a:gd name="connsiteY3037" fmla="*/ 1083619 h 2077207"/>
              <a:gd name="connsiteX3038" fmla="*/ 12047542 w 12183479"/>
              <a:gd name="connsiteY3038" fmla="*/ 1146549 h 2077207"/>
              <a:gd name="connsiteX3039" fmla="*/ 12008187 w 12183479"/>
              <a:gd name="connsiteY3039" fmla="*/ 1184122 h 2077207"/>
              <a:gd name="connsiteX3040" fmla="*/ 12039648 w 12183479"/>
              <a:gd name="connsiteY3040" fmla="*/ 1124614 h 2077207"/>
              <a:gd name="connsiteX3041" fmla="*/ 12077327 w 12183479"/>
              <a:gd name="connsiteY3041" fmla="*/ 1082602 h 2077207"/>
              <a:gd name="connsiteX3042" fmla="*/ 8135918 w 12183479"/>
              <a:gd name="connsiteY3042" fmla="*/ 1330996 h 2077207"/>
              <a:gd name="connsiteX3043" fmla="*/ 8163545 w 12183479"/>
              <a:gd name="connsiteY3043" fmla="*/ 1335455 h 2077207"/>
              <a:gd name="connsiteX3044" fmla="*/ 8145391 w 12183479"/>
              <a:gd name="connsiteY3044" fmla="*/ 1342054 h 2077207"/>
              <a:gd name="connsiteX3045" fmla="*/ 8117425 w 12183479"/>
              <a:gd name="connsiteY3045" fmla="*/ 1337898 h 2077207"/>
              <a:gd name="connsiteX3046" fmla="*/ 8135918 w 12183479"/>
              <a:gd name="connsiteY3046" fmla="*/ 1330996 h 2077207"/>
              <a:gd name="connsiteX3047" fmla="*/ 4039459 w 12183479"/>
              <a:gd name="connsiteY3047" fmla="*/ 1589248 h 2077207"/>
              <a:gd name="connsiteX3048" fmla="*/ 4060095 w 12183479"/>
              <a:gd name="connsiteY3048" fmla="*/ 1599022 h 2077207"/>
              <a:gd name="connsiteX3049" fmla="*/ 4044083 w 12183479"/>
              <a:gd name="connsiteY3049" fmla="*/ 1610692 h 2077207"/>
              <a:gd name="connsiteX3050" fmla="*/ 4028408 w 12183479"/>
              <a:gd name="connsiteY3050" fmla="*/ 1600856 h 2077207"/>
              <a:gd name="connsiteX3051" fmla="*/ 4039459 w 12183479"/>
              <a:gd name="connsiteY3051" fmla="*/ 1589248 h 2077207"/>
              <a:gd name="connsiteX3052" fmla="*/ 3816405 w 12183479"/>
              <a:gd name="connsiteY3052" fmla="*/ 1603115 h 2077207"/>
              <a:gd name="connsiteX3053" fmla="*/ 3837606 w 12183479"/>
              <a:gd name="connsiteY3053" fmla="*/ 1611485 h 2077207"/>
              <a:gd name="connsiteX3054" fmla="*/ 3822495 w 12183479"/>
              <a:gd name="connsiteY3054" fmla="*/ 1625293 h 2077207"/>
              <a:gd name="connsiteX3055" fmla="*/ 3806370 w 12183479"/>
              <a:gd name="connsiteY3055" fmla="*/ 1616433 h 2077207"/>
              <a:gd name="connsiteX3056" fmla="*/ 3816405 w 12183479"/>
              <a:gd name="connsiteY3056" fmla="*/ 1603115 h 2077207"/>
              <a:gd name="connsiteX3057" fmla="*/ 725306 w 12183479"/>
              <a:gd name="connsiteY3057" fmla="*/ 1797767 h 2077207"/>
              <a:gd name="connsiteX3058" fmla="*/ 732452 w 12183479"/>
              <a:gd name="connsiteY3058" fmla="*/ 1799905 h 2077207"/>
              <a:gd name="connsiteX3059" fmla="*/ 711817 w 12183479"/>
              <a:gd name="connsiteY3059" fmla="*/ 1818601 h 2077207"/>
              <a:gd name="connsiteX3060" fmla="*/ 689604 w 12183479"/>
              <a:gd name="connsiteY3060" fmla="*/ 1821777 h 2077207"/>
              <a:gd name="connsiteX3061" fmla="*/ 709787 w 12183479"/>
              <a:gd name="connsiteY3061" fmla="*/ 1803144 h 2077207"/>
              <a:gd name="connsiteX3062" fmla="*/ 725306 w 12183479"/>
              <a:gd name="connsiteY3062" fmla="*/ 1797767 h 2077207"/>
              <a:gd name="connsiteX3063" fmla="*/ 1909957 w 12183479"/>
              <a:gd name="connsiteY3063" fmla="*/ 1722573 h 2077207"/>
              <a:gd name="connsiteX3064" fmla="*/ 1924092 w 12183479"/>
              <a:gd name="connsiteY3064" fmla="*/ 1722068 h 2077207"/>
              <a:gd name="connsiteX3065" fmla="*/ 1952397 w 12183479"/>
              <a:gd name="connsiteY3065" fmla="*/ 1735816 h 2077207"/>
              <a:gd name="connsiteX3066" fmla="*/ 1934242 w 12183479"/>
              <a:gd name="connsiteY3066" fmla="*/ 1741253 h 2077207"/>
              <a:gd name="connsiteX3067" fmla="*/ 1905716 w 12183479"/>
              <a:gd name="connsiteY3067" fmla="*/ 1727750 h 2077207"/>
              <a:gd name="connsiteX3068" fmla="*/ 1909957 w 12183479"/>
              <a:gd name="connsiteY3068" fmla="*/ 1722573 h 2077207"/>
              <a:gd name="connsiteX3069" fmla="*/ 9446836 w 12183479"/>
              <a:gd name="connsiteY3069" fmla="*/ 1247311 h 2077207"/>
              <a:gd name="connsiteX3070" fmla="*/ 9457083 w 12183479"/>
              <a:gd name="connsiteY3070" fmla="*/ 1247845 h 2077207"/>
              <a:gd name="connsiteX3071" fmla="*/ 9427314 w 12183479"/>
              <a:gd name="connsiteY3071" fmla="*/ 1256521 h 2077207"/>
              <a:gd name="connsiteX3072" fmla="*/ 9397768 w 12183479"/>
              <a:gd name="connsiteY3072" fmla="*/ 1258780 h 2077207"/>
              <a:gd name="connsiteX3073" fmla="*/ 9424831 w 12183479"/>
              <a:gd name="connsiteY3073" fmla="*/ 1250349 h 2077207"/>
              <a:gd name="connsiteX3074" fmla="*/ 9446836 w 12183479"/>
              <a:gd name="connsiteY3074" fmla="*/ 1247311 h 2077207"/>
              <a:gd name="connsiteX3075" fmla="*/ 9811324 w 12183479"/>
              <a:gd name="connsiteY3075" fmla="*/ 1223192 h 2077207"/>
              <a:gd name="connsiteX3076" fmla="*/ 9825490 w 12183479"/>
              <a:gd name="connsiteY3076" fmla="*/ 1224139 h 2077207"/>
              <a:gd name="connsiteX3077" fmla="*/ 9797638 w 12183479"/>
              <a:gd name="connsiteY3077" fmla="*/ 1233425 h 2077207"/>
              <a:gd name="connsiteX3078" fmla="*/ 9760876 w 12183479"/>
              <a:gd name="connsiteY3078" fmla="*/ 1234648 h 2077207"/>
              <a:gd name="connsiteX3079" fmla="*/ 9786587 w 12183479"/>
              <a:gd name="connsiteY3079" fmla="*/ 1226094 h 2077207"/>
              <a:gd name="connsiteX3080" fmla="*/ 9811324 w 12183479"/>
              <a:gd name="connsiteY3080" fmla="*/ 1223192 h 2077207"/>
              <a:gd name="connsiteX3081" fmla="*/ 9567761 w 12183479"/>
              <a:gd name="connsiteY3081" fmla="*/ 1237275 h 2077207"/>
              <a:gd name="connsiteX3082" fmla="*/ 9579434 w 12183479"/>
              <a:gd name="connsiteY3082" fmla="*/ 1237764 h 2077207"/>
              <a:gd name="connsiteX3083" fmla="*/ 9552143 w 12183479"/>
              <a:gd name="connsiteY3083" fmla="*/ 1246256 h 2077207"/>
              <a:gd name="connsiteX3084" fmla="*/ 9517976 w 12183479"/>
              <a:gd name="connsiteY3084" fmla="*/ 1248883 h 2077207"/>
              <a:gd name="connsiteX3085" fmla="*/ 9545603 w 12183479"/>
              <a:gd name="connsiteY3085" fmla="*/ 1240268 h 2077207"/>
              <a:gd name="connsiteX3086" fmla="*/ 9567761 w 12183479"/>
              <a:gd name="connsiteY3086" fmla="*/ 1237275 h 2077207"/>
              <a:gd name="connsiteX3087" fmla="*/ 9690833 w 12183479"/>
              <a:gd name="connsiteY3087" fmla="*/ 1229050 h 2077207"/>
              <a:gd name="connsiteX3088" fmla="*/ 9701558 w 12183479"/>
              <a:gd name="connsiteY3088" fmla="*/ 1230248 h 2077207"/>
              <a:gd name="connsiteX3089" fmla="*/ 9672465 w 12183479"/>
              <a:gd name="connsiteY3089" fmla="*/ 1238863 h 2077207"/>
              <a:gd name="connsiteX3090" fmla="*/ 9637057 w 12183479"/>
              <a:gd name="connsiteY3090" fmla="*/ 1240636 h 2077207"/>
              <a:gd name="connsiteX3091" fmla="*/ 9666489 w 12183479"/>
              <a:gd name="connsiteY3091" fmla="*/ 1232020 h 2077207"/>
              <a:gd name="connsiteX3092" fmla="*/ 9690833 w 12183479"/>
              <a:gd name="connsiteY3092" fmla="*/ 1229050 h 2077207"/>
              <a:gd name="connsiteX3093" fmla="*/ 8717523 w 12183479"/>
              <a:gd name="connsiteY3093" fmla="*/ 1290268 h 2077207"/>
              <a:gd name="connsiteX3094" fmla="*/ 8727151 w 12183479"/>
              <a:gd name="connsiteY3094" fmla="*/ 1292200 h 2077207"/>
              <a:gd name="connsiteX3095" fmla="*/ 8704936 w 12183479"/>
              <a:gd name="connsiteY3095" fmla="*/ 1300876 h 2077207"/>
              <a:gd name="connsiteX3096" fmla="*/ 8678549 w 12183479"/>
              <a:gd name="connsiteY3096" fmla="*/ 1300143 h 2077207"/>
              <a:gd name="connsiteX3097" fmla="*/ 8698847 w 12183479"/>
              <a:gd name="connsiteY3097" fmla="*/ 1292138 h 2077207"/>
              <a:gd name="connsiteX3098" fmla="*/ 8717523 w 12183479"/>
              <a:gd name="connsiteY3098" fmla="*/ 1290268 h 2077207"/>
              <a:gd name="connsiteX3099" fmla="*/ 8360210 w 12183479"/>
              <a:gd name="connsiteY3099" fmla="*/ 1312484 h 2077207"/>
              <a:gd name="connsiteX3100" fmla="*/ 8384568 w 12183479"/>
              <a:gd name="connsiteY3100" fmla="*/ 1315539 h 2077207"/>
              <a:gd name="connsiteX3101" fmla="*/ 8367652 w 12183479"/>
              <a:gd name="connsiteY3101" fmla="*/ 1323359 h 2077207"/>
              <a:gd name="connsiteX3102" fmla="*/ 8338897 w 12183479"/>
              <a:gd name="connsiteY3102" fmla="*/ 1321099 h 2077207"/>
              <a:gd name="connsiteX3103" fmla="*/ 8360210 w 12183479"/>
              <a:gd name="connsiteY3103" fmla="*/ 1312484 h 2077207"/>
              <a:gd name="connsiteX3104" fmla="*/ 10263924 w 12183479"/>
              <a:gd name="connsiteY3104" fmla="*/ 1191759 h 2077207"/>
              <a:gd name="connsiteX3105" fmla="*/ 10300572 w 12183479"/>
              <a:gd name="connsiteY3105" fmla="*/ 1194326 h 2077207"/>
              <a:gd name="connsiteX3106" fmla="*/ 10270689 w 12183479"/>
              <a:gd name="connsiteY3106" fmla="*/ 1205139 h 2077207"/>
              <a:gd name="connsiteX3107" fmla="*/ 10231447 w 12183479"/>
              <a:gd name="connsiteY3107" fmla="*/ 1203245 h 2077207"/>
              <a:gd name="connsiteX3108" fmla="*/ 10263924 w 12183479"/>
              <a:gd name="connsiteY3108" fmla="*/ 1191759 h 2077207"/>
              <a:gd name="connsiteX3109" fmla="*/ 7231421 w 12183479"/>
              <a:gd name="connsiteY3109" fmla="*/ 1382073 h 2077207"/>
              <a:gd name="connsiteX3110" fmla="*/ 7254089 w 12183479"/>
              <a:gd name="connsiteY3110" fmla="*/ 1385555 h 2077207"/>
              <a:gd name="connsiteX3111" fmla="*/ 7236382 w 12183479"/>
              <a:gd name="connsiteY3111" fmla="*/ 1395026 h 2077207"/>
              <a:gd name="connsiteX3112" fmla="*/ 7211351 w 12183479"/>
              <a:gd name="connsiteY3112" fmla="*/ 1393192 h 2077207"/>
              <a:gd name="connsiteX3113" fmla="*/ 7231421 w 12183479"/>
              <a:gd name="connsiteY3113" fmla="*/ 1382073 h 2077207"/>
              <a:gd name="connsiteX3114" fmla="*/ 6423791 w 12183479"/>
              <a:gd name="connsiteY3114" fmla="*/ 1432415 h 2077207"/>
              <a:gd name="connsiteX3115" fmla="*/ 6408116 w 12183479"/>
              <a:gd name="connsiteY3115" fmla="*/ 1438403 h 2077207"/>
              <a:gd name="connsiteX3116" fmla="*/ 6391315 w 12183479"/>
              <a:gd name="connsiteY3116" fmla="*/ 1440481 h 2077207"/>
              <a:gd name="connsiteX3117" fmla="*/ 6411837 w 12183479"/>
              <a:gd name="connsiteY3117" fmla="*/ 1433210 h 2077207"/>
              <a:gd name="connsiteX3118" fmla="*/ 6423791 w 12183479"/>
              <a:gd name="connsiteY3118" fmla="*/ 1432415 h 2077207"/>
              <a:gd name="connsiteX3119" fmla="*/ 845030 w 12183479"/>
              <a:gd name="connsiteY3119" fmla="*/ 1783822 h 2077207"/>
              <a:gd name="connsiteX3120" fmla="*/ 851203 w 12183479"/>
              <a:gd name="connsiteY3120" fmla="*/ 1788846 h 2077207"/>
              <a:gd name="connsiteX3121" fmla="*/ 829215 w 12183479"/>
              <a:gd name="connsiteY3121" fmla="*/ 1805709 h 2077207"/>
              <a:gd name="connsiteX3122" fmla="*/ 806437 w 12183479"/>
              <a:gd name="connsiteY3122" fmla="*/ 1806199 h 2077207"/>
              <a:gd name="connsiteX3123" fmla="*/ 828539 w 12183479"/>
              <a:gd name="connsiteY3123" fmla="*/ 1787137 h 2077207"/>
              <a:gd name="connsiteX3124" fmla="*/ 845030 w 12183479"/>
              <a:gd name="connsiteY3124" fmla="*/ 1783822 h 2077207"/>
              <a:gd name="connsiteX3125" fmla="*/ 3593686 w 12183479"/>
              <a:gd name="connsiteY3125" fmla="*/ 1610387 h 2077207"/>
              <a:gd name="connsiteX3126" fmla="*/ 3615337 w 12183479"/>
              <a:gd name="connsiteY3126" fmla="*/ 1619733 h 2077207"/>
              <a:gd name="connsiteX3127" fmla="*/ 3600903 w 12183479"/>
              <a:gd name="connsiteY3127" fmla="*/ 1632258 h 2077207"/>
              <a:gd name="connsiteX3128" fmla="*/ 3584327 w 12183479"/>
              <a:gd name="connsiteY3128" fmla="*/ 1622544 h 2077207"/>
              <a:gd name="connsiteX3129" fmla="*/ 3593686 w 12183479"/>
              <a:gd name="connsiteY3129" fmla="*/ 1610387 h 2077207"/>
              <a:gd name="connsiteX3130" fmla="*/ 10833841 w 12183479"/>
              <a:gd name="connsiteY3130" fmla="*/ 1152839 h 2077207"/>
              <a:gd name="connsiteX3131" fmla="*/ 10876694 w 12183479"/>
              <a:gd name="connsiteY3131" fmla="*/ 1159194 h 2077207"/>
              <a:gd name="connsiteX3132" fmla="*/ 10850192 w 12183479"/>
              <a:gd name="connsiteY3132" fmla="*/ 1171963 h 2077207"/>
              <a:gd name="connsiteX3133" fmla="*/ 10806101 w 12183479"/>
              <a:gd name="connsiteY3133" fmla="*/ 1166587 h 2077207"/>
              <a:gd name="connsiteX3134" fmla="*/ 10833841 w 12183479"/>
              <a:gd name="connsiteY3134" fmla="*/ 1152839 h 2077207"/>
              <a:gd name="connsiteX3135" fmla="*/ 7574909 w 12183479"/>
              <a:gd name="connsiteY3135" fmla="*/ 1358183 h 2077207"/>
              <a:gd name="connsiteX3136" fmla="*/ 7598363 w 12183479"/>
              <a:gd name="connsiteY3136" fmla="*/ 1361360 h 2077207"/>
              <a:gd name="connsiteX3137" fmla="*/ 7576823 w 12183479"/>
              <a:gd name="connsiteY3137" fmla="*/ 1370220 h 2077207"/>
              <a:gd name="connsiteX3138" fmla="*/ 7553819 w 12183479"/>
              <a:gd name="connsiteY3138" fmla="*/ 1367164 h 2077207"/>
              <a:gd name="connsiteX3139" fmla="*/ 7574909 w 12183479"/>
              <a:gd name="connsiteY3139" fmla="*/ 1358183 h 2077207"/>
              <a:gd name="connsiteX3140" fmla="*/ 470686 w 12183479"/>
              <a:gd name="connsiteY3140" fmla="*/ 1805771 h 2077207"/>
              <a:gd name="connsiteX3141" fmla="*/ 458282 w 12183479"/>
              <a:gd name="connsiteY3141" fmla="*/ 1821655 h 2077207"/>
              <a:gd name="connsiteX3142" fmla="*/ 436520 w 12183479"/>
              <a:gd name="connsiteY3142" fmla="*/ 1832042 h 2077207"/>
              <a:gd name="connsiteX3143" fmla="*/ 450614 w 12183479"/>
              <a:gd name="connsiteY3143" fmla="*/ 1814019 h 2077207"/>
              <a:gd name="connsiteX3144" fmla="*/ 470686 w 12183479"/>
              <a:gd name="connsiteY3144" fmla="*/ 1805771 h 2077207"/>
              <a:gd name="connsiteX3145" fmla="*/ 12169544 w 12183479"/>
              <a:gd name="connsiteY3145" fmla="*/ 1068054 h 2077207"/>
              <a:gd name="connsiteX3146" fmla="*/ 12171712 w 12183479"/>
              <a:gd name="connsiteY3146" fmla="*/ 1102447 h 2077207"/>
              <a:gd name="connsiteX3147" fmla="*/ 12150257 w 12183479"/>
              <a:gd name="connsiteY3147" fmla="*/ 1130129 h 2077207"/>
              <a:gd name="connsiteX3148" fmla="*/ 12135273 w 12183479"/>
              <a:gd name="connsiteY3148" fmla="*/ 1139522 h 2077207"/>
              <a:gd name="connsiteX3149" fmla="*/ 12143548 w 12183479"/>
              <a:gd name="connsiteY3149" fmla="*/ 1112403 h 2077207"/>
              <a:gd name="connsiteX3150" fmla="*/ 11912786 w 12183479"/>
              <a:gd name="connsiteY3150" fmla="*/ 1084046 h 2077207"/>
              <a:gd name="connsiteX3151" fmla="*/ 11882452 w 12183479"/>
              <a:gd name="connsiteY3151" fmla="*/ 1125592 h 2077207"/>
              <a:gd name="connsiteX3152" fmla="*/ 11844223 w 12183479"/>
              <a:gd name="connsiteY3152" fmla="*/ 1143859 h 2077207"/>
              <a:gd name="connsiteX3153" fmla="*/ 11874559 w 12183479"/>
              <a:gd name="connsiteY3153" fmla="*/ 1104392 h 2077207"/>
              <a:gd name="connsiteX3154" fmla="*/ 11912786 w 12183479"/>
              <a:gd name="connsiteY3154" fmla="*/ 1084046 h 2077207"/>
              <a:gd name="connsiteX3155" fmla="*/ 6782626 w 12183479"/>
              <a:gd name="connsiteY3155" fmla="*/ 1406121 h 2077207"/>
              <a:gd name="connsiteX3156" fmla="*/ 6788588 w 12183479"/>
              <a:gd name="connsiteY3156" fmla="*/ 1408832 h 2077207"/>
              <a:gd name="connsiteX3157" fmla="*/ 6768854 w 12183479"/>
              <a:gd name="connsiteY3157" fmla="*/ 1418605 h 2077207"/>
              <a:gd name="connsiteX3158" fmla="*/ 6748671 w 12183479"/>
              <a:gd name="connsiteY3158" fmla="*/ 1417139 h 2077207"/>
              <a:gd name="connsiteX3159" fmla="*/ 6768630 w 12183479"/>
              <a:gd name="connsiteY3159" fmla="*/ 1407487 h 2077207"/>
              <a:gd name="connsiteX3160" fmla="*/ 6782626 w 12183479"/>
              <a:gd name="connsiteY3160" fmla="*/ 1406121 h 2077207"/>
              <a:gd name="connsiteX3161" fmla="*/ 11501641 w 12183479"/>
              <a:gd name="connsiteY3161" fmla="*/ 1107997 h 2077207"/>
              <a:gd name="connsiteX3162" fmla="*/ 11545394 w 12183479"/>
              <a:gd name="connsiteY3162" fmla="*/ 1120155 h 2077207"/>
              <a:gd name="connsiteX3163" fmla="*/ 11516301 w 12183479"/>
              <a:gd name="connsiteY3163" fmla="*/ 1135245 h 2077207"/>
              <a:gd name="connsiteX3164" fmla="*/ 11474916 w 12183479"/>
              <a:gd name="connsiteY3164" fmla="*/ 1122538 h 2077207"/>
              <a:gd name="connsiteX3165" fmla="*/ 11501641 w 12183479"/>
              <a:gd name="connsiteY3165" fmla="*/ 1107997 h 2077207"/>
              <a:gd name="connsiteX3166" fmla="*/ 11057008 w 12183479"/>
              <a:gd name="connsiteY3166" fmla="*/ 1133533 h 2077207"/>
              <a:gd name="connsiteX3167" fmla="*/ 11100082 w 12183479"/>
              <a:gd name="connsiteY3167" fmla="*/ 1141721 h 2077207"/>
              <a:gd name="connsiteX3168" fmla="*/ 11069637 w 12183479"/>
              <a:gd name="connsiteY3168" fmla="*/ 1155590 h 2077207"/>
              <a:gd name="connsiteX3169" fmla="*/ 11029717 w 12183479"/>
              <a:gd name="connsiteY3169" fmla="*/ 1148136 h 2077207"/>
              <a:gd name="connsiteX3170" fmla="*/ 11057008 w 12183479"/>
              <a:gd name="connsiteY3170" fmla="*/ 1133533 h 2077207"/>
              <a:gd name="connsiteX3171" fmla="*/ 5807383 w 12183479"/>
              <a:gd name="connsiteY3171" fmla="*/ 1463818 h 2077207"/>
              <a:gd name="connsiteX3172" fmla="*/ 5822275 w 12183479"/>
              <a:gd name="connsiteY3172" fmla="*/ 1468767 h 2077207"/>
              <a:gd name="connsiteX3173" fmla="*/ 5812240 w 12183479"/>
              <a:gd name="connsiteY3173" fmla="*/ 1473838 h 2077207"/>
              <a:gd name="connsiteX3174" fmla="*/ 5797690 w 12183479"/>
              <a:gd name="connsiteY3174" fmla="*/ 1471395 h 2077207"/>
              <a:gd name="connsiteX3175" fmla="*/ 5807383 w 12183479"/>
              <a:gd name="connsiteY3175" fmla="*/ 1463818 h 2077207"/>
              <a:gd name="connsiteX3176" fmla="*/ 6544116 w 12183479"/>
              <a:gd name="connsiteY3176" fmla="*/ 1417324 h 2077207"/>
              <a:gd name="connsiteX3177" fmla="*/ 6529568 w 12183479"/>
              <a:gd name="connsiteY3177" fmla="*/ 1424471 h 2077207"/>
              <a:gd name="connsiteX3178" fmla="*/ 6510960 w 12183479"/>
              <a:gd name="connsiteY3178" fmla="*/ 1426488 h 2077207"/>
              <a:gd name="connsiteX3179" fmla="*/ 6527540 w 12183479"/>
              <a:gd name="connsiteY3179" fmla="*/ 1419218 h 2077207"/>
              <a:gd name="connsiteX3180" fmla="*/ 6544116 w 12183479"/>
              <a:gd name="connsiteY3180" fmla="*/ 1417324 h 2077207"/>
              <a:gd name="connsiteX3181" fmla="*/ 11280284 w 12183479"/>
              <a:gd name="connsiteY3181" fmla="*/ 1118260 h 2077207"/>
              <a:gd name="connsiteX3182" fmla="*/ 11323134 w 12183479"/>
              <a:gd name="connsiteY3182" fmla="*/ 1128646 h 2077207"/>
              <a:gd name="connsiteX3183" fmla="*/ 11292464 w 12183479"/>
              <a:gd name="connsiteY3183" fmla="*/ 1142942 h 2077207"/>
              <a:gd name="connsiteX3184" fmla="*/ 11252769 w 12183479"/>
              <a:gd name="connsiteY3184" fmla="*/ 1133473 h 2077207"/>
              <a:gd name="connsiteX3185" fmla="*/ 11280284 w 12183479"/>
              <a:gd name="connsiteY3185" fmla="*/ 1118260 h 2077207"/>
              <a:gd name="connsiteX3186" fmla="*/ 1601697 w 12183479"/>
              <a:gd name="connsiteY3186" fmla="*/ 1727139 h 2077207"/>
              <a:gd name="connsiteX3187" fmla="*/ 1631465 w 12183479"/>
              <a:gd name="connsiteY3187" fmla="*/ 1737587 h 2077207"/>
              <a:gd name="connsiteX3188" fmla="*/ 1610832 w 12183479"/>
              <a:gd name="connsiteY3188" fmla="*/ 1746507 h 2077207"/>
              <a:gd name="connsiteX3189" fmla="*/ 1582642 w 12183479"/>
              <a:gd name="connsiteY3189" fmla="*/ 1735510 h 2077207"/>
              <a:gd name="connsiteX3190" fmla="*/ 1601697 w 12183479"/>
              <a:gd name="connsiteY3190" fmla="*/ 1727139 h 2077207"/>
              <a:gd name="connsiteX3191" fmla="*/ 6657867 w 12183479"/>
              <a:gd name="connsiteY3191" fmla="*/ 1408091 h 2077207"/>
              <a:gd name="connsiteX3192" fmla="*/ 6665450 w 12183479"/>
              <a:gd name="connsiteY3192" fmla="*/ 1409137 h 2077207"/>
              <a:gd name="connsiteX3193" fmla="*/ 6648310 w 12183479"/>
              <a:gd name="connsiteY3193" fmla="*/ 1417507 h 2077207"/>
              <a:gd name="connsiteX3194" fmla="*/ 6629705 w 12183479"/>
              <a:gd name="connsiteY3194" fmla="*/ 1418424 h 2077207"/>
              <a:gd name="connsiteX3195" fmla="*/ 6644363 w 12183479"/>
              <a:gd name="connsiteY3195" fmla="*/ 1410298 h 2077207"/>
              <a:gd name="connsiteX3196" fmla="*/ 6657867 w 12183479"/>
              <a:gd name="connsiteY3196" fmla="*/ 1408091 h 2077207"/>
              <a:gd name="connsiteX3197" fmla="*/ 2011744 w 12183479"/>
              <a:gd name="connsiteY3197" fmla="*/ 1700991 h 2077207"/>
              <a:gd name="connsiteX3198" fmla="*/ 2027602 w 12183479"/>
              <a:gd name="connsiteY3198" fmla="*/ 1702457 h 2077207"/>
              <a:gd name="connsiteX3199" fmla="*/ 2051731 w 12183479"/>
              <a:gd name="connsiteY3199" fmla="*/ 1716143 h 2077207"/>
              <a:gd name="connsiteX3200" fmla="*/ 2029969 w 12183479"/>
              <a:gd name="connsiteY3200" fmla="*/ 1718952 h 2077207"/>
              <a:gd name="connsiteX3201" fmla="*/ 2006288 w 12183479"/>
              <a:gd name="connsiteY3201" fmla="*/ 1705389 h 2077207"/>
              <a:gd name="connsiteX3202" fmla="*/ 2011744 w 12183479"/>
              <a:gd name="connsiteY3202" fmla="*/ 1700991 h 2077207"/>
              <a:gd name="connsiteX3203" fmla="*/ 10162181 w 12183479"/>
              <a:gd name="connsiteY3203" fmla="*/ 1186535 h 2077207"/>
              <a:gd name="connsiteX3204" fmla="*/ 10175177 w 12183479"/>
              <a:gd name="connsiteY3204" fmla="*/ 1189009 h 2077207"/>
              <a:gd name="connsiteX3205" fmla="*/ 10144505 w 12183479"/>
              <a:gd name="connsiteY3205" fmla="*/ 1199639 h 2077207"/>
              <a:gd name="connsiteX3206" fmla="*/ 10106618 w 12183479"/>
              <a:gd name="connsiteY3206" fmla="*/ 1198968 h 2077207"/>
              <a:gd name="connsiteX3207" fmla="*/ 10136837 w 12183479"/>
              <a:gd name="connsiteY3207" fmla="*/ 1188460 h 2077207"/>
              <a:gd name="connsiteX3208" fmla="*/ 10162181 w 12183479"/>
              <a:gd name="connsiteY3208" fmla="*/ 1186535 h 2077207"/>
              <a:gd name="connsiteX3209" fmla="*/ 8580893 w 12183479"/>
              <a:gd name="connsiteY3209" fmla="*/ 1284074 h 2077207"/>
              <a:gd name="connsiteX3210" fmla="*/ 8605249 w 12183479"/>
              <a:gd name="connsiteY3210" fmla="*/ 1287374 h 2077207"/>
              <a:gd name="connsiteX3211" fmla="*/ 8583373 w 12183479"/>
              <a:gd name="connsiteY3211" fmla="*/ 1295683 h 2077207"/>
              <a:gd name="connsiteX3212" fmla="*/ 8558904 w 12183479"/>
              <a:gd name="connsiteY3212" fmla="*/ 1292627 h 2077207"/>
              <a:gd name="connsiteX3213" fmla="*/ 8580893 w 12183479"/>
              <a:gd name="connsiteY3213" fmla="*/ 1284074 h 2077207"/>
              <a:gd name="connsiteX3214" fmla="*/ 66138 w 12183479"/>
              <a:gd name="connsiteY3214" fmla="*/ 1820617 h 2077207"/>
              <a:gd name="connsiteX3215" fmla="*/ 55990 w 12183479"/>
              <a:gd name="connsiteY3215" fmla="*/ 1830392 h 2077207"/>
              <a:gd name="connsiteX3216" fmla="*/ 43812 w 12183479"/>
              <a:gd name="connsiteY3216" fmla="*/ 1834668 h 2077207"/>
              <a:gd name="connsiteX3217" fmla="*/ 53171 w 12183479"/>
              <a:gd name="connsiteY3217" fmla="*/ 1821534 h 2077207"/>
              <a:gd name="connsiteX3218" fmla="*/ 66138 w 12183479"/>
              <a:gd name="connsiteY3218" fmla="*/ 1820617 h 2077207"/>
              <a:gd name="connsiteX3219" fmla="*/ 10485171 w 12183479"/>
              <a:gd name="connsiteY3219" fmla="*/ 1162739 h 2077207"/>
              <a:gd name="connsiteX3220" fmla="*/ 10523962 w 12183479"/>
              <a:gd name="connsiteY3220" fmla="*/ 1165977 h 2077207"/>
              <a:gd name="connsiteX3221" fmla="*/ 10496786 w 12183479"/>
              <a:gd name="connsiteY3221" fmla="*/ 1177951 h 2077207"/>
              <a:gd name="connsiteX3222" fmla="*/ 10454838 w 12183479"/>
              <a:gd name="connsiteY3222" fmla="*/ 1174469 h 2077207"/>
              <a:gd name="connsiteX3223" fmla="*/ 10485171 w 12183479"/>
              <a:gd name="connsiteY3223" fmla="*/ 1162739 h 2077207"/>
              <a:gd name="connsiteX3224" fmla="*/ 4583749 w 12183479"/>
              <a:gd name="connsiteY3224" fmla="*/ 1532428 h 2077207"/>
              <a:gd name="connsiteX3225" fmla="*/ 4602582 w 12183479"/>
              <a:gd name="connsiteY3225" fmla="*/ 1541347 h 2077207"/>
              <a:gd name="connsiteX3226" fmla="*/ 4590628 w 12183479"/>
              <a:gd name="connsiteY3226" fmla="*/ 1546418 h 2077207"/>
              <a:gd name="connsiteX3227" fmla="*/ 4578336 w 12183479"/>
              <a:gd name="connsiteY3227" fmla="*/ 1539698 h 2077207"/>
              <a:gd name="connsiteX3228" fmla="*/ 4583749 w 12183479"/>
              <a:gd name="connsiteY3228" fmla="*/ 1532428 h 2077207"/>
              <a:gd name="connsiteX3229" fmla="*/ 7795024 w 12183479"/>
              <a:gd name="connsiteY3229" fmla="*/ 1329285 h 2077207"/>
              <a:gd name="connsiteX3230" fmla="*/ 7819495 w 12183479"/>
              <a:gd name="connsiteY3230" fmla="*/ 1333134 h 2077207"/>
              <a:gd name="connsiteX3231" fmla="*/ 7798633 w 12183479"/>
              <a:gd name="connsiteY3231" fmla="*/ 1341565 h 2077207"/>
              <a:gd name="connsiteX3232" fmla="*/ 7774727 w 12183479"/>
              <a:gd name="connsiteY3232" fmla="*/ 1337900 h 2077207"/>
              <a:gd name="connsiteX3233" fmla="*/ 7795024 w 12183479"/>
              <a:gd name="connsiteY3233" fmla="*/ 1329285 h 2077207"/>
              <a:gd name="connsiteX3234" fmla="*/ 9177227 w 12183479"/>
              <a:gd name="connsiteY3234" fmla="*/ 1241926 h 2077207"/>
              <a:gd name="connsiteX3235" fmla="*/ 9188023 w 12183479"/>
              <a:gd name="connsiteY3235" fmla="*/ 1242530 h 2077207"/>
              <a:gd name="connsiteX3236" fmla="*/ 9169080 w 12183479"/>
              <a:gd name="connsiteY3236" fmla="*/ 1251204 h 2077207"/>
              <a:gd name="connsiteX3237" fmla="*/ 9137052 w 12183479"/>
              <a:gd name="connsiteY3237" fmla="*/ 1253953 h 2077207"/>
              <a:gd name="connsiteX3238" fmla="*/ 9158816 w 12183479"/>
              <a:gd name="connsiteY3238" fmla="*/ 1244850 h 2077207"/>
              <a:gd name="connsiteX3239" fmla="*/ 9177227 w 12183479"/>
              <a:gd name="connsiteY3239" fmla="*/ 1241926 h 2077207"/>
              <a:gd name="connsiteX3240" fmla="*/ 3040073 w 12183479"/>
              <a:gd name="connsiteY3240" fmla="*/ 1628113 h 2077207"/>
              <a:gd name="connsiteX3241" fmla="*/ 3052182 w 12183479"/>
              <a:gd name="connsiteY3241" fmla="*/ 1627616 h 2077207"/>
              <a:gd name="connsiteX3242" fmla="*/ 3067746 w 12183479"/>
              <a:gd name="connsiteY3242" fmla="*/ 1640385 h 2077207"/>
              <a:gd name="connsiteX3243" fmla="*/ 3056691 w 12183479"/>
              <a:gd name="connsiteY3243" fmla="*/ 1650527 h 2077207"/>
              <a:gd name="connsiteX3244" fmla="*/ 3038537 w 12183479"/>
              <a:gd name="connsiteY3244" fmla="*/ 1635253 h 2077207"/>
              <a:gd name="connsiteX3245" fmla="*/ 3040073 w 12183479"/>
              <a:gd name="connsiteY3245" fmla="*/ 1628113 h 2077207"/>
              <a:gd name="connsiteX3246" fmla="*/ 9301565 w 12183479"/>
              <a:gd name="connsiteY3246" fmla="*/ 1233296 h 2077207"/>
              <a:gd name="connsiteX3247" fmla="*/ 9311051 w 12183479"/>
              <a:gd name="connsiteY3247" fmla="*/ 1234220 h 2077207"/>
              <a:gd name="connsiteX3248" fmla="*/ 9284211 w 12183479"/>
              <a:gd name="connsiteY3248" fmla="*/ 1243812 h 2077207"/>
              <a:gd name="connsiteX3249" fmla="*/ 9256698 w 12183479"/>
              <a:gd name="connsiteY3249" fmla="*/ 1245217 h 2077207"/>
              <a:gd name="connsiteX3250" fmla="*/ 9281168 w 12183479"/>
              <a:gd name="connsiteY3250" fmla="*/ 1236359 h 2077207"/>
              <a:gd name="connsiteX3251" fmla="*/ 9301565 w 12183479"/>
              <a:gd name="connsiteY3251" fmla="*/ 1233296 h 2077207"/>
              <a:gd name="connsiteX3252" fmla="*/ 10035601 w 12183479"/>
              <a:gd name="connsiteY3252" fmla="*/ 1186351 h 2077207"/>
              <a:gd name="connsiteX3253" fmla="*/ 10048313 w 12183479"/>
              <a:gd name="connsiteY3253" fmla="*/ 1188399 h 2077207"/>
              <a:gd name="connsiteX3254" fmla="*/ 10018319 w 12183479"/>
              <a:gd name="connsiteY3254" fmla="*/ 1198845 h 2077207"/>
              <a:gd name="connsiteX3255" fmla="*/ 9983814 w 12183479"/>
              <a:gd name="connsiteY3255" fmla="*/ 1199089 h 2077207"/>
              <a:gd name="connsiteX3256" fmla="*/ 10011215 w 12183479"/>
              <a:gd name="connsiteY3256" fmla="*/ 1188704 h 2077207"/>
              <a:gd name="connsiteX3257" fmla="*/ 10035601 w 12183479"/>
              <a:gd name="connsiteY3257" fmla="*/ 1186351 h 2077207"/>
              <a:gd name="connsiteX3258" fmla="*/ 9057936 w 12183479"/>
              <a:gd name="connsiteY3258" fmla="*/ 1247470 h 2077207"/>
              <a:gd name="connsiteX3259" fmla="*/ 9067704 w 12183479"/>
              <a:gd name="connsiteY3259" fmla="*/ 1248699 h 2077207"/>
              <a:gd name="connsiteX3260" fmla="*/ 9043346 w 12183479"/>
              <a:gd name="connsiteY3260" fmla="*/ 1258841 h 2077207"/>
              <a:gd name="connsiteX3261" fmla="*/ 9018087 w 12183479"/>
              <a:gd name="connsiteY3261" fmla="*/ 1259148 h 2077207"/>
              <a:gd name="connsiteX3262" fmla="*/ 9039964 w 12183479"/>
              <a:gd name="connsiteY3262" fmla="*/ 1249861 h 2077207"/>
              <a:gd name="connsiteX3263" fmla="*/ 9057936 w 12183479"/>
              <a:gd name="connsiteY3263" fmla="*/ 1247470 h 2077207"/>
              <a:gd name="connsiteX3264" fmla="*/ 1161918 w 12183479"/>
              <a:gd name="connsiteY3264" fmla="*/ 1744797 h 2077207"/>
              <a:gd name="connsiteX3265" fmla="*/ 1190450 w 12183479"/>
              <a:gd name="connsiteY3265" fmla="*/ 1750418 h 2077207"/>
              <a:gd name="connsiteX3266" fmla="*/ 1168907 w 12183479"/>
              <a:gd name="connsiteY3266" fmla="*/ 1763737 h 2077207"/>
              <a:gd name="connsiteX3267" fmla="*/ 1142184 w 12183479"/>
              <a:gd name="connsiteY3267" fmla="*/ 1757261 h 2077207"/>
              <a:gd name="connsiteX3268" fmla="*/ 1161918 w 12183479"/>
              <a:gd name="connsiteY3268" fmla="*/ 1744797 h 2077207"/>
              <a:gd name="connsiteX3269" fmla="*/ 9421789 w 12183479"/>
              <a:gd name="connsiteY3269" fmla="*/ 1223535 h 2077207"/>
              <a:gd name="connsiteX3270" fmla="*/ 9431938 w 12183479"/>
              <a:gd name="connsiteY3270" fmla="*/ 1224260 h 2077207"/>
              <a:gd name="connsiteX3271" fmla="*/ 9407130 w 12183479"/>
              <a:gd name="connsiteY3271" fmla="*/ 1233487 h 2077207"/>
              <a:gd name="connsiteX3272" fmla="*/ 9376682 w 12183479"/>
              <a:gd name="connsiteY3272" fmla="*/ 1235930 h 2077207"/>
              <a:gd name="connsiteX3273" fmla="*/ 9401829 w 12183479"/>
              <a:gd name="connsiteY3273" fmla="*/ 1226522 h 2077207"/>
              <a:gd name="connsiteX3274" fmla="*/ 9421789 w 12183479"/>
              <a:gd name="connsiteY3274" fmla="*/ 1223535 h 2077207"/>
              <a:gd name="connsiteX3275" fmla="*/ 2111320 w 12183479"/>
              <a:gd name="connsiteY3275" fmla="*/ 1684122 h 2077207"/>
              <a:gd name="connsiteX3276" fmla="*/ 2126376 w 12183479"/>
              <a:gd name="connsiteY3276" fmla="*/ 1685535 h 2077207"/>
              <a:gd name="connsiteX3277" fmla="*/ 2149152 w 12183479"/>
              <a:gd name="connsiteY3277" fmla="*/ 1698242 h 2077207"/>
              <a:gd name="connsiteX3278" fmla="*/ 2132011 w 12183479"/>
              <a:gd name="connsiteY3278" fmla="*/ 1702273 h 2077207"/>
              <a:gd name="connsiteX3279" fmla="*/ 2106077 w 12183479"/>
              <a:gd name="connsiteY3279" fmla="*/ 1688344 h 2077207"/>
              <a:gd name="connsiteX3280" fmla="*/ 2111320 w 12183479"/>
              <a:gd name="connsiteY3280" fmla="*/ 1684122 h 2077207"/>
              <a:gd name="connsiteX3281" fmla="*/ 6287795 w 12183479"/>
              <a:gd name="connsiteY3281" fmla="*/ 1419645 h 2077207"/>
              <a:gd name="connsiteX3282" fmla="*/ 6272798 w 12183479"/>
              <a:gd name="connsiteY3282" fmla="*/ 1426610 h 2077207"/>
              <a:gd name="connsiteX3283" fmla="*/ 6257236 w 12183479"/>
              <a:gd name="connsiteY3283" fmla="*/ 1428565 h 2077207"/>
              <a:gd name="connsiteX3284" fmla="*/ 6267273 w 12183479"/>
              <a:gd name="connsiteY3284" fmla="*/ 1422884 h 2077207"/>
              <a:gd name="connsiteX3285" fmla="*/ 6287795 w 12183479"/>
              <a:gd name="connsiteY3285" fmla="*/ 1419645 h 2077207"/>
              <a:gd name="connsiteX3286" fmla="*/ 9544478 w 12183479"/>
              <a:gd name="connsiteY3286" fmla="*/ 1213341 h 2077207"/>
              <a:gd name="connsiteX3287" fmla="*/ 9554851 w 12183479"/>
              <a:gd name="connsiteY3287" fmla="*/ 1214180 h 2077207"/>
              <a:gd name="connsiteX3288" fmla="*/ 9528240 w 12183479"/>
              <a:gd name="connsiteY3288" fmla="*/ 1223345 h 2077207"/>
              <a:gd name="connsiteX3289" fmla="*/ 9497115 w 12183479"/>
              <a:gd name="connsiteY3289" fmla="*/ 1226034 h 2077207"/>
              <a:gd name="connsiteX3290" fmla="*/ 9521587 w 12183479"/>
              <a:gd name="connsiteY3290" fmla="*/ 1216991 h 2077207"/>
              <a:gd name="connsiteX3291" fmla="*/ 9544478 w 12183479"/>
              <a:gd name="connsiteY3291" fmla="*/ 1213341 h 2077207"/>
              <a:gd name="connsiteX3292" fmla="*/ 7108733 w 12183479"/>
              <a:gd name="connsiteY3292" fmla="*/ 1366370 h 2077207"/>
              <a:gd name="connsiteX3293" fmla="*/ 7131061 w 12183479"/>
              <a:gd name="connsiteY3293" fmla="*/ 1368998 h 2077207"/>
              <a:gd name="connsiteX3294" fmla="*/ 7112792 w 12183479"/>
              <a:gd name="connsiteY3294" fmla="*/ 1381583 h 2077207"/>
              <a:gd name="connsiteX3295" fmla="*/ 7090915 w 12183479"/>
              <a:gd name="connsiteY3295" fmla="*/ 1378772 h 2077207"/>
              <a:gd name="connsiteX3296" fmla="*/ 7108733 w 12183479"/>
              <a:gd name="connsiteY3296" fmla="*/ 1366370 h 2077207"/>
              <a:gd name="connsiteX3297" fmla="*/ 9911036 w 12183479"/>
              <a:gd name="connsiteY3297" fmla="*/ 1189506 h 2077207"/>
              <a:gd name="connsiteX3298" fmla="*/ 9923596 w 12183479"/>
              <a:gd name="connsiteY3298" fmla="*/ 1190966 h 2077207"/>
              <a:gd name="connsiteX3299" fmla="*/ 9896982 w 12183479"/>
              <a:gd name="connsiteY3299" fmla="*/ 1200617 h 2077207"/>
              <a:gd name="connsiteX3300" fmla="*/ 9859093 w 12183479"/>
              <a:gd name="connsiteY3300" fmla="*/ 1202328 h 2077207"/>
              <a:gd name="connsiteX3301" fmla="*/ 9886045 w 12183479"/>
              <a:gd name="connsiteY3301" fmla="*/ 1192675 h 2077207"/>
              <a:gd name="connsiteX3302" fmla="*/ 9911036 w 12183479"/>
              <a:gd name="connsiteY3302" fmla="*/ 1189506 h 2077207"/>
              <a:gd name="connsiteX3303" fmla="*/ 4915874 w 12183479"/>
              <a:gd name="connsiteY3303" fmla="*/ 1503958 h 2077207"/>
              <a:gd name="connsiteX3304" fmla="*/ 4927825 w 12183479"/>
              <a:gd name="connsiteY3304" fmla="*/ 1516116 h 2077207"/>
              <a:gd name="connsiteX3305" fmla="*/ 4915874 w 12183479"/>
              <a:gd name="connsiteY3305" fmla="*/ 1518805 h 2077207"/>
              <a:gd name="connsiteX3306" fmla="*/ 4903919 w 12183479"/>
              <a:gd name="connsiteY3306" fmla="*/ 1512451 h 2077207"/>
              <a:gd name="connsiteX3307" fmla="*/ 4915874 w 12183479"/>
              <a:gd name="connsiteY3307" fmla="*/ 1503958 h 2077207"/>
              <a:gd name="connsiteX3308" fmla="*/ 6146626 w 12183479"/>
              <a:gd name="connsiteY3308" fmla="*/ 1426000 h 2077207"/>
              <a:gd name="connsiteX3309" fmla="*/ 6162852 w 12183479"/>
              <a:gd name="connsiteY3309" fmla="*/ 1426856 h 2077207"/>
              <a:gd name="connsiteX3310" fmla="*/ 6153604 w 12183479"/>
              <a:gd name="connsiteY3310" fmla="*/ 1432293 h 2077207"/>
              <a:gd name="connsiteX3311" fmla="*/ 6138860 w 12183479"/>
              <a:gd name="connsiteY3311" fmla="*/ 1432843 h 2077207"/>
              <a:gd name="connsiteX3312" fmla="*/ 6146626 w 12183479"/>
              <a:gd name="connsiteY3312" fmla="*/ 1426000 h 2077207"/>
              <a:gd name="connsiteX3313" fmla="*/ 8017513 w 12183479"/>
              <a:gd name="connsiteY3313" fmla="*/ 1307963 h 2077207"/>
              <a:gd name="connsiteX3314" fmla="*/ 8041080 w 12183479"/>
              <a:gd name="connsiteY3314" fmla="*/ 1313216 h 2077207"/>
              <a:gd name="connsiteX3315" fmla="*/ 8019429 w 12183479"/>
              <a:gd name="connsiteY3315" fmla="*/ 1320914 h 2077207"/>
              <a:gd name="connsiteX3316" fmla="*/ 7996312 w 12183479"/>
              <a:gd name="connsiteY3316" fmla="*/ 1315843 h 2077207"/>
              <a:gd name="connsiteX3317" fmla="*/ 8017513 w 12183479"/>
              <a:gd name="connsiteY3317" fmla="*/ 1307963 h 2077207"/>
              <a:gd name="connsiteX3318" fmla="*/ 9666277 w 12183479"/>
              <a:gd name="connsiteY3318" fmla="*/ 1203603 h 2077207"/>
              <a:gd name="connsiteX3319" fmla="*/ 9677879 w 12183479"/>
              <a:gd name="connsiteY3319" fmla="*/ 1204283 h 2077207"/>
              <a:gd name="connsiteX3320" fmla="*/ 9649914 w 12183479"/>
              <a:gd name="connsiteY3320" fmla="*/ 1214059 h 2077207"/>
              <a:gd name="connsiteX3321" fmla="*/ 9618902 w 12183479"/>
              <a:gd name="connsiteY3321" fmla="*/ 1216319 h 2077207"/>
              <a:gd name="connsiteX3322" fmla="*/ 9643598 w 12183479"/>
              <a:gd name="connsiteY3322" fmla="*/ 1206910 h 2077207"/>
              <a:gd name="connsiteX3323" fmla="*/ 9666277 w 12183479"/>
              <a:gd name="connsiteY3323" fmla="*/ 1203603 h 2077207"/>
              <a:gd name="connsiteX3324" fmla="*/ 8935794 w 12183479"/>
              <a:gd name="connsiteY3324" fmla="*/ 1249424 h 2077207"/>
              <a:gd name="connsiteX3325" fmla="*/ 8946028 w 12183479"/>
              <a:gd name="connsiteY3325" fmla="*/ 1251021 h 2077207"/>
              <a:gd name="connsiteX3326" fmla="*/ 8925280 w 12183479"/>
              <a:gd name="connsiteY3326" fmla="*/ 1260674 h 2077207"/>
              <a:gd name="connsiteX3327" fmla="*/ 8897764 w 12183479"/>
              <a:gd name="connsiteY3327" fmla="*/ 1260980 h 2077207"/>
              <a:gd name="connsiteX3328" fmla="*/ 8916934 w 12183479"/>
              <a:gd name="connsiteY3328" fmla="*/ 1251998 h 2077207"/>
              <a:gd name="connsiteX3329" fmla="*/ 8935794 w 12183479"/>
              <a:gd name="connsiteY3329" fmla="*/ 1249424 h 2077207"/>
              <a:gd name="connsiteX3330" fmla="*/ 9789756 w 12183479"/>
              <a:gd name="connsiteY3330" fmla="*/ 1195295 h 2077207"/>
              <a:gd name="connsiteX3331" fmla="*/ 9800794 w 12183479"/>
              <a:gd name="connsiteY3331" fmla="*/ 1196463 h 2077207"/>
              <a:gd name="connsiteX3332" fmla="*/ 9772829 w 12183479"/>
              <a:gd name="connsiteY3332" fmla="*/ 1206115 h 2077207"/>
              <a:gd name="connsiteX3333" fmla="*/ 9739223 w 12183479"/>
              <a:gd name="connsiteY3333" fmla="*/ 1207948 h 2077207"/>
              <a:gd name="connsiteX3334" fmla="*/ 9767640 w 12183479"/>
              <a:gd name="connsiteY3334" fmla="*/ 1198112 h 2077207"/>
              <a:gd name="connsiteX3335" fmla="*/ 9789756 w 12183479"/>
              <a:gd name="connsiteY3335" fmla="*/ 1195295 h 2077207"/>
              <a:gd name="connsiteX3336" fmla="*/ 8239210 w 12183479"/>
              <a:gd name="connsiteY3336" fmla="*/ 1292873 h 2077207"/>
              <a:gd name="connsiteX3337" fmla="*/ 8262777 w 12183479"/>
              <a:gd name="connsiteY3337" fmla="*/ 1298005 h 2077207"/>
              <a:gd name="connsiteX3338" fmla="*/ 8241239 w 12183479"/>
              <a:gd name="connsiteY3338" fmla="*/ 1306070 h 2077207"/>
              <a:gd name="connsiteX3339" fmla="*/ 8218235 w 12183479"/>
              <a:gd name="connsiteY3339" fmla="*/ 1300937 h 2077207"/>
              <a:gd name="connsiteX3340" fmla="*/ 8239210 w 12183479"/>
              <a:gd name="connsiteY3340" fmla="*/ 1292873 h 2077207"/>
              <a:gd name="connsiteX3341" fmla="*/ 7451430 w 12183479"/>
              <a:gd name="connsiteY3341" fmla="*/ 1342177 h 2077207"/>
              <a:gd name="connsiteX3342" fmla="*/ 7474546 w 12183479"/>
              <a:gd name="connsiteY3342" fmla="*/ 1346208 h 2077207"/>
              <a:gd name="connsiteX3343" fmla="*/ 7453120 w 12183479"/>
              <a:gd name="connsiteY3343" fmla="*/ 1356106 h 2077207"/>
              <a:gd name="connsiteX3344" fmla="*/ 7431920 w 12183479"/>
              <a:gd name="connsiteY3344" fmla="*/ 1353052 h 2077207"/>
              <a:gd name="connsiteX3345" fmla="*/ 7451430 w 12183479"/>
              <a:gd name="connsiteY3345" fmla="*/ 1342177 h 2077207"/>
              <a:gd name="connsiteX3346" fmla="*/ 1381815 w 12183479"/>
              <a:gd name="connsiteY3346" fmla="*/ 1724758 h 2077207"/>
              <a:gd name="connsiteX3347" fmla="*/ 1410345 w 12183479"/>
              <a:gd name="connsiteY3347" fmla="*/ 1733554 h 2077207"/>
              <a:gd name="connsiteX3348" fmla="*/ 1388017 w 12183479"/>
              <a:gd name="connsiteY3348" fmla="*/ 1744247 h 2077207"/>
              <a:gd name="connsiteX3349" fmla="*/ 1362196 w 12183479"/>
              <a:gd name="connsiteY3349" fmla="*/ 1736549 h 2077207"/>
              <a:gd name="connsiteX3350" fmla="*/ 1381815 w 12183479"/>
              <a:gd name="connsiteY3350" fmla="*/ 1724758 h 2077207"/>
              <a:gd name="connsiteX3351" fmla="*/ 6403381 w 12183479"/>
              <a:gd name="connsiteY3351" fmla="*/ 1407915 h 2077207"/>
              <a:gd name="connsiteX3352" fmla="*/ 6394020 w 12183479"/>
              <a:gd name="connsiteY3352" fmla="*/ 1412802 h 2077207"/>
              <a:gd name="connsiteX3353" fmla="*/ 6374852 w 12183479"/>
              <a:gd name="connsiteY3353" fmla="*/ 1415918 h 2077207"/>
              <a:gd name="connsiteX3354" fmla="*/ 6387028 w 12183479"/>
              <a:gd name="connsiteY3354" fmla="*/ 1409747 h 2077207"/>
              <a:gd name="connsiteX3355" fmla="*/ 6403381 w 12183479"/>
              <a:gd name="connsiteY3355" fmla="*/ 1407915 h 2077207"/>
              <a:gd name="connsiteX3356" fmla="*/ 328124 w 12183479"/>
              <a:gd name="connsiteY3356" fmla="*/ 1790009 h 2077207"/>
              <a:gd name="connsiteX3357" fmla="*/ 315155 w 12183479"/>
              <a:gd name="connsiteY3357" fmla="*/ 1807542 h 2077207"/>
              <a:gd name="connsiteX3358" fmla="*/ 299819 w 12183479"/>
              <a:gd name="connsiteY3358" fmla="*/ 1814447 h 2077207"/>
              <a:gd name="connsiteX3359" fmla="*/ 310194 w 12183479"/>
              <a:gd name="connsiteY3359" fmla="*/ 1798317 h 2077207"/>
              <a:gd name="connsiteX3360" fmla="*/ 328124 w 12183479"/>
              <a:gd name="connsiteY3360" fmla="*/ 1790009 h 2077207"/>
              <a:gd name="connsiteX3361" fmla="*/ 10709688 w 12183479"/>
              <a:gd name="connsiteY3361" fmla="*/ 1135001 h 2077207"/>
              <a:gd name="connsiteX3362" fmla="*/ 10747465 w 12183479"/>
              <a:gd name="connsiteY3362" fmla="*/ 1140378 h 2077207"/>
              <a:gd name="connsiteX3363" fmla="*/ 10718936 w 12183479"/>
              <a:gd name="connsiteY3363" fmla="*/ 1153024 h 2077207"/>
              <a:gd name="connsiteX3364" fmla="*/ 10678678 w 12183479"/>
              <a:gd name="connsiteY3364" fmla="*/ 1148503 h 2077207"/>
              <a:gd name="connsiteX3365" fmla="*/ 10709688 w 12183479"/>
              <a:gd name="connsiteY3365" fmla="*/ 1135001 h 2077207"/>
              <a:gd name="connsiteX3366" fmla="*/ 2210978 w 12183479"/>
              <a:gd name="connsiteY3366" fmla="*/ 1670703 h 2077207"/>
              <a:gd name="connsiteX3367" fmla="*/ 2223341 w 12183479"/>
              <a:gd name="connsiteY3367" fmla="*/ 1671787 h 2077207"/>
              <a:gd name="connsiteX3368" fmla="*/ 2249501 w 12183479"/>
              <a:gd name="connsiteY3368" fmla="*/ 1686878 h 2077207"/>
              <a:gd name="connsiteX3369" fmla="*/ 2232923 w 12183479"/>
              <a:gd name="connsiteY3369" fmla="*/ 1689688 h 2077207"/>
              <a:gd name="connsiteX3370" fmla="*/ 2207327 w 12183479"/>
              <a:gd name="connsiteY3370" fmla="*/ 1674842 h 2077207"/>
              <a:gd name="connsiteX3371" fmla="*/ 2210978 w 12183479"/>
              <a:gd name="connsiteY3371" fmla="*/ 1670703 h 2077207"/>
              <a:gd name="connsiteX3372" fmla="*/ 3370855 w 12183479"/>
              <a:gd name="connsiteY3372" fmla="*/ 1597189 h 2077207"/>
              <a:gd name="connsiteX3373" fmla="*/ 3392170 w 12183479"/>
              <a:gd name="connsiteY3373" fmla="*/ 1608738 h 2077207"/>
              <a:gd name="connsiteX3374" fmla="*/ 3376834 w 12183479"/>
              <a:gd name="connsiteY3374" fmla="*/ 1618634 h 2077207"/>
              <a:gd name="connsiteX3375" fmla="*/ 3360594 w 12183479"/>
              <a:gd name="connsiteY3375" fmla="*/ 1607454 h 2077207"/>
              <a:gd name="connsiteX3376" fmla="*/ 3370855 w 12183479"/>
              <a:gd name="connsiteY3376" fmla="*/ 1597189 h 2077207"/>
              <a:gd name="connsiteX3377" fmla="*/ 10382767 w 12183479"/>
              <a:gd name="connsiteY3377" fmla="*/ 1153489 h 2077207"/>
              <a:gd name="connsiteX3378" fmla="*/ 10397553 w 12183479"/>
              <a:gd name="connsiteY3378" fmla="*/ 1156383 h 2077207"/>
              <a:gd name="connsiteX3379" fmla="*/ 10370264 w 12183479"/>
              <a:gd name="connsiteY3379" fmla="*/ 1168053 h 2077207"/>
              <a:gd name="connsiteX3380" fmla="*/ 10330117 w 12183479"/>
              <a:gd name="connsiteY3380" fmla="*/ 1167014 h 2077207"/>
              <a:gd name="connsiteX3381" fmla="*/ 10357070 w 12183479"/>
              <a:gd name="connsiteY3381" fmla="*/ 1155406 h 2077207"/>
              <a:gd name="connsiteX3382" fmla="*/ 10382767 w 12183479"/>
              <a:gd name="connsiteY3382" fmla="*/ 1153489 h 2077207"/>
              <a:gd name="connsiteX3383" fmla="*/ 2311317 w 12183479"/>
              <a:gd name="connsiteY3383" fmla="*/ 1660233 h 2077207"/>
              <a:gd name="connsiteX3384" fmla="*/ 2324370 w 12183479"/>
              <a:gd name="connsiteY3384" fmla="*/ 1661768 h 2077207"/>
              <a:gd name="connsiteX3385" fmla="*/ 2348277 w 12183479"/>
              <a:gd name="connsiteY3385" fmla="*/ 1675942 h 2077207"/>
              <a:gd name="connsiteX3386" fmla="*/ 2331927 w 12183479"/>
              <a:gd name="connsiteY3386" fmla="*/ 1678386 h 2077207"/>
              <a:gd name="connsiteX3387" fmla="*/ 2307906 w 12183479"/>
              <a:gd name="connsiteY3387" fmla="*/ 1664334 h 2077207"/>
              <a:gd name="connsiteX3388" fmla="*/ 2311317 w 12183479"/>
              <a:gd name="connsiteY3388" fmla="*/ 1660233 h 2077207"/>
              <a:gd name="connsiteX3389" fmla="*/ 11747457 w 12183479"/>
              <a:gd name="connsiteY3389" fmla="*/ 1063709 h 2077207"/>
              <a:gd name="connsiteX3390" fmla="*/ 11761342 w 12183479"/>
              <a:gd name="connsiteY3390" fmla="*/ 1067123 h 2077207"/>
              <a:gd name="connsiteX3391" fmla="*/ 11731121 w 12183479"/>
              <a:gd name="connsiteY3391" fmla="*/ 1094922 h 2077207"/>
              <a:gd name="connsiteX3392" fmla="*/ 11694359 w 12183479"/>
              <a:gd name="connsiteY3392" fmla="*/ 1096022 h 2077207"/>
              <a:gd name="connsiteX3393" fmla="*/ 11721988 w 12183479"/>
              <a:gd name="connsiteY3393" fmla="*/ 1070606 h 2077207"/>
              <a:gd name="connsiteX3394" fmla="*/ 11747457 w 12183479"/>
              <a:gd name="connsiteY3394" fmla="*/ 1063709 h 2077207"/>
              <a:gd name="connsiteX3395" fmla="*/ 8458091 w 12183479"/>
              <a:gd name="connsiteY3395" fmla="*/ 1269839 h 2077207"/>
              <a:gd name="connsiteX3396" fmla="*/ 8483348 w 12183479"/>
              <a:gd name="connsiteY3396" fmla="*/ 1273139 h 2077207"/>
              <a:gd name="connsiteX3397" fmla="*/ 8463840 w 12183479"/>
              <a:gd name="connsiteY3397" fmla="*/ 1282485 h 2077207"/>
              <a:gd name="connsiteX3398" fmla="*/ 8439031 w 12183479"/>
              <a:gd name="connsiteY3398" fmla="*/ 1279187 h 2077207"/>
              <a:gd name="connsiteX3399" fmla="*/ 8458091 w 12183479"/>
              <a:gd name="connsiteY3399" fmla="*/ 1269839 h 2077207"/>
              <a:gd name="connsiteX3400" fmla="*/ 2412486 w 12183479"/>
              <a:gd name="connsiteY3400" fmla="*/ 1650916 h 2077207"/>
              <a:gd name="connsiteX3401" fmla="*/ 2424722 w 12183479"/>
              <a:gd name="connsiteY3401" fmla="*/ 1652298 h 2077207"/>
              <a:gd name="connsiteX3402" fmla="*/ 2446711 w 12183479"/>
              <a:gd name="connsiteY3402" fmla="*/ 1667083 h 2077207"/>
              <a:gd name="connsiteX3403" fmla="*/ 2429120 w 12183479"/>
              <a:gd name="connsiteY3403" fmla="*/ 1668122 h 2077207"/>
              <a:gd name="connsiteX3404" fmla="*/ 2409722 w 12183479"/>
              <a:gd name="connsiteY3404" fmla="*/ 1655354 h 2077207"/>
              <a:gd name="connsiteX3405" fmla="*/ 2412486 w 12183479"/>
              <a:gd name="connsiteY3405" fmla="*/ 1650916 h 2077207"/>
              <a:gd name="connsiteX3406" fmla="*/ 2510735 w 12183479"/>
              <a:gd name="connsiteY3406" fmla="*/ 1644538 h 2077207"/>
              <a:gd name="connsiteX3407" fmla="*/ 2527537 w 12183479"/>
              <a:gd name="connsiteY3407" fmla="*/ 1644355 h 2077207"/>
              <a:gd name="connsiteX3408" fmla="*/ 2546594 w 12183479"/>
              <a:gd name="connsiteY3408" fmla="*/ 1658040 h 2077207"/>
              <a:gd name="connsiteX3409" fmla="*/ 2531823 w 12183479"/>
              <a:gd name="connsiteY3409" fmla="*/ 1659813 h 2077207"/>
              <a:gd name="connsiteX3410" fmla="*/ 2510735 w 12183479"/>
              <a:gd name="connsiteY3410" fmla="*/ 1644538 h 2077207"/>
              <a:gd name="connsiteX3411" fmla="*/ 6523366 w 12183479"/>
              <a:gd name="connsiteY3411" fmla="*/ 1391236 h 2077207"/>
              <a:gd name="connsiteX3412" fmla="*/ 6510735 w 12183479"/>
              <a:gd name="connsiteY3412" fmla="*/ 1397040 h 2077207"/>
              <a:gd name="connsiteX3413" fmla="*/ 6493257 w 12183479"/>
              <a:gd name="connsiteY3413" fmla="*/ 1399545 h 2077207"/>
              <a:gd name="connsiteX3414" fmla="*/ 6503632 w 12183479"/>
              <a:gd name="connsiteY3414" fmla="*/ 1394657 h 2077207"/>
              <a:gd name="connsiteX3415" fmla="*/ 6523366 w 12183479"/>
              <a:gd name="connsiteY3415" fmla="*/ 1391236 h 2077207"/>
              <a:gd name="connsiteX3416" fmla="*/ 8801238 w 12183479"/>
              <a:gd name="connsiteY3416" fmla="*/ 1246928 h 2077207"/>
              <a:gd name="connsiteX3417" fmla="*/ 8824240 w 12183479"/>
              <a:gd name="connsiteY3417" fmla="*/ 1248822 h 2077207"/>
              <a:gd name="connsiteX3418" fmla="*/ 8806197 w 12183479"/>
              <a:gd name="connsiteY3418" fmla="*/ 1258293 h 2077207"/>
              <a:gd name="connsiteX3419" fmla="*/ 8778685 w 12183479"/>
              <a:gd name="connsiteY3419" fmla="*/ 1257376 h 2077207"/>
              <a:gd name="connsiteX3420" fmla="*/ 8801238 w 12183479"/>
              <a:gd name="connsiteY3420" fmla="*/ 1246928 h 2077207"/>
              <a:gd name="connsiteX3421" fmla="*/ 12053744 w 12183479"/>
              <a:gd name="connsiteY3421" fmla="*/ 1041769 h 2077207"/>
              <a:gd name="connsiteX3422" fmla="*/ 12025101 w 12183479"/>
              <a:gd name="connsiteY3422" fmla="*/ 1092295 h 2077207"/>
              <a:gd name="connsiteX3423" fmla="*/ 11983040 w 12183479"/>
              <a:gd name="connsiteY3423" fmla="*/ 1130053 h 2077207"/>
              <a:gd name="connsiteX3424" fmla="*/ 12012021 w 12183479"/>
              <a:gd name="connsiteY3424" fmla="*/ 1080198 h 2077207"/>
              <a:gd name="connsiteX3425" fmla="*/ 12053744 w 12183479"/>
              <a:gd name="connsiteY3425" fmla="*/ 1041769 h 2077207"/>
              <a:gd name="connsiteX3426" fmla="*/ 10933640 w 12183479"/>
              <a:gd name="connsiteY3426" fmla="*/ 1110136 h 2077207"/>
              <a:gd name="connsiteX3427" fmla="*/ 10970628 w 12183479"/>
              <a:gd name="connsiteY3427" fmla="*/ 1117528 h 2077207"/>
              <a:gd name="connsiteX3428" fmla="*/ 10941308 w 12183479"/>
              <a:gd name="connsiteY3428" fmla="*/ 1130725 h 2077207"/>
              <a:gd name="connsiteX3429" fmla="*/ 10901277 w 12183479"/>
              <a:gd name="connsiteY3429" fmla="*/ 1122904 h 2077207"/>
              <a:gd name="connsiteX3430" fmla="*/ 10933640 w 12183479"/>
              <a:gd name="connsiteY3430" fmla="*/ 1110136 h 2077207"/>
              <a:gd name="connsiteX3431" fmla="*/ 581207 w 12183479"/>
              <a:gd name="connsiteY3431" fmla="*/ 1761782 h 2077207"/>
              <a:gd name="connsiteX3432" fmla="*/ 588875 w 12183479"/>
              <a:gd name="connsiteY3432" fmla="*/ 1761476 h 2077207"/>
              <a:gd name="connsiteX3433" fmla="*/ 573089 w 12183479"/>
              <a:gd name="connsiteY3433" fmla="*/ 1779683 h 2077207"/>
              <a:gd name="connsiteX3434" fmla="*/ 551211 w 12183479"/>
              <a:gd name="connsiteY3434" fmla="*/ 1788115 h 2077207"/>
              <a:gd name="connsiteX3435" fmla="*/ 567111 w 12183479"/>
              <a:gd name="connsiteY3435" fmla="*/ 1769602 h 2077207"/>
              <a:gd name="connsiteX3436" fmla="*/ 581207 w 12183479"/>
              <a:gd name="connsiteY3436" fmla="*/ 1761782 h 2077207"/>
              <a:gd name="connsiteX3437" fmla="*/ 2627793 w 12183479"/>
              <a:gd name="connsiteY3437" fmla="*/ 1632626 h 2077207"/>
              <a:gd name="connsiteX3438" fmla="*/ 2645606 w 12183479"/>
              <a:gd name="connsiteY3438" fmla="*/ 1646678 h 2077207"/>
              <a:gd name="connsiteX3439" fmla="*/ 2629371 w 12183479"/>
              <a:gd name="connsiteY3439" fmla="*/ 1647777 h 2077207"/>
              <a:gd name="connsiteX3440" fmla="*/ 2611329 w 12183479"/>
              <a:gd name="connsiteY3440" fmla="*/ 1634030 h 2077207"/>
              <a:gd name="connsiteX3441" fmla="*/ 2627793 w 12183479"/>
              <a:gd name="connsiteY3441" fmla="*/ 1632626 h 2077207"/>
              <a:gd name="connsiteX3442" fmla="*/ 1701936 w 12183479"/>
              <a:gd name="connsiteY3442" fmla="*/ 1690482 h 2077207"/>
              <a:gd name="connsiteX3443" fmla="*/ 1728777 w 12183479"/>
              <a:gd name="connsiteY3443" fmla="*/ 1703434 h 2077207"/>
              <a:gd name="connsiteX3444" fmla="*/ 1709154 w 12183479"/>
              <a:gd name="connsiteY3444" fmla="*/ 1710216 h 2077207"/>
              <a:gd name="connsiteX3445" fmla="*/ 1682090 w 12183479"/>
              <a:gd name="connsiteY3445" fmla="*/ 1697509 h 2077207"/>
              <a:gd name="connsiteX3446" fmla="*/ 1701936 w 12183479"/>
              <a:gd name="connsiteY3446" fmla="*/ 1690482 h 2077207"/>
              <a:gd name="connsiteX3447" fmla="*/ 7001267 w 12183479"/>
              <a:gd name="connsiteY3447" fmla="*/ 1356007 h 2077207"/>
              <a:gd name="connsiteX3448" fmla="*/ 7008260 w 12183479"/>
              <a:gd name="connsiteY3448" fmla="*/ 1358551 h 2077207"/>
              <a:gd name="connsiteX3449" fmla="*/ 6990103 w 12183479"/>
              <a:gd name="connsiteY3449" fmla="*/ 1368265 h 2077207"/>
              <a:gd name="connsiteX3450" fmla="*/ 6968564 w 12183479"/>
              <a:gd name="connsiteY3450" fmla="*/ 1367043 h 2077207"/>
              <a:gd name="connsiteX3451" fmla="*/ 6986834 w 12183479"/>
              <a:gd name="connsiteY3451" fmla="*/ 1357450 h 2077207"/>
              <a:gd name="connsiteX3452" fmla="*/ 7001267 w 12183479"/>
              <a:gd name="connsiteY3452" fmla="*/ 1356007 h 2077207"/>
              <a:gd name="connsiteX3453" fmla="*/ 10256861 w 12183479"/>
              <a:gd name="connsiteY3453" fmla="*/ 1149381 h 2077207"/>
              <a:gd name="connsiteX3454" fmla="*/ 10270574 w 12183479"/>
              <a:gd name="connsiteY3454" fmla="*/ 1151985 h 2077207"/>
              <a:gd name="connsiteX3455" fmla="*/ 10242271 w 12183479"/>
              <a:gd name="connsiteY3455" fmla="*/ 1163532 h 2077207"/>
              <a:gd name="connsiteX3456" fmla="*/ 10206525 w 12183479"/>
              <a:gd name="connsiteY3456" fmla="*/ 1163165 h 2077207"/>
              <a:gd name="connsiteX3457" fmla="*/ 10232236 w 12183479"/>
              <a:gd name="connsiteY3457" fmla="*/ 1151680 h 2077207"/>
              <a:gd name="connsiteX3458" fmla="*/ 10256861 w 12183479"/>
              <a:gd name="connsiteY3458" fmla="*/ 1149381 h 2077207"/>
              <a:gd name="connsiteX3459" fmla="*/ 6643347 w 12183479"/>
              <a:gd name="connsiteY3459" fmla="*/ 1375352 h 2077207"/>
              <a:gd name="connsiteX3460" fmla="*/ 6629927 w 12183479"/>
              <a:gd name="connsiteY3460" fmla="*/ 1381339 h 2077207"/>
              <a:gd name="connsiteX3461" fmla="*/ 6610871 w 12183479"/>
              <a:gd name="connsiteY3461" fmla="*/ 1384088 h 2077207"/>
              <a:gd name="connsiteX3462" fmla="*/ 6624742 w 12183479"/>
              <a:gd name="connsiteY3462" fmla="*/ 1377978 h 2077207"/>
              <a:gd name="connsiteX3463" fmla="*/ 6643347 w 12183479"/>
              <a:gd name="connsiteY3463" fmla="*/ 1375352 h 2077207"/>
              <a:gd name="connsiteX3464" fmla="*/ 11156690 w 12183479"/>
              <a:gd name="connsiteY3464" fmla="*/ 1088874 h 2077207"/>
              <a:gd name="connsiteX3465" fmla="*/ 11193341 w 12183479"/>
              <a:gd name="connsiteY3465" fmla="*/ 1098405 h 2077207"/>
              <a:gd name="connsiteX3466" fmla="*/ 11163458 w 12183479"/>
              <a:gd name="connsiteY3466" fmla="*/ 1112029 h 2077207"/>
              <a:gd name="connsiteX3467" fmla="*/ 11124327 w 12183479"/>
              <a:gd name="connsiteY3467" fmla="*/ 1103414 h 2077207"/>
              <a:gd name="connsiteX3468" fmla="*/ 11156690 w 12183479"/>
              <a:gd name="connsiteY3468" fmla="*/ 1088874 h 2077207"/>
              <a:gd name="connsiteX3469" fmla="*/ 7671095 w 12183479"/>
              <a:gd name="connsiteY3469" fmla="*/ 1308452 h 2077207"/>
              <a:gd name="connsiteX3470" fmla="*/ 7695339 w 12183479"/>
              <a:gd name="connsiteY3470" fmla="*/ 1312972 h 2077207"/>
              <a:gd name="connsiteX3471" fmla="*/ 7674929 w 12183479"/>
              <a:gd name="connsiteY3471" fmla="*/ 1322625 h 2077207"/>
              <a:gd name="connsiteX3472" fmla="*/ 7652828 w 12183479"/>
              <a:gd name="connsiteY3472" fmla="*/ 1319204 h 2077207"/>
              <a:gd name="connsiteX3473" fmla="*/ 7671095 w 12183479"/>
              <a:gd name="connsiteY3473" fmla="*/ 1308452 h 2077207"/>
              <a:gd name="connsiteX3474" fmla="*/ 6024916 w 12183479"/>
              <a:gd name="connsiteY3474" fmla="*/ 1412008 h 2077207"/>
              <a:gd name="connsiteX3475" fmla="*/ 6041036 w 12183479"/>
              <a:gd name="connsiteY3475" fmla="*/ 1417996 h 2077207"/>
              <a:gd name="connsiteX3476" fmla="*/ 6032481 w 12183479"/>
              <a:gd name="connsiteY3476" fmla="*/ 1425144 h 2077207"/>
              <a:gd name="connsiteX3477" fmla="*/ 6018940 w 12183479"/>
              <a:gd name="connsiteY3477" fmla="*/ 1424961 h 2077207"/>
              <a:gd name="connsiteX3478" fmla="*/ 6024916 w 12183479"/>
              <a:gd name="connsiteY3478" fmla="*/ 1412008 h 2077207"/>
              <a:gd name="connsiteX3479" fmla="*/ 11597605 w 12183479"/>
              <a:gd name="connsiteY3479" fmla="*/ 1059120 h 2077207"/>
              <a:gd name="connsiteX3480" fmla="*/ 11635945 w 12183479"/>
              <a:gd name="connsiteY3480" fmla="*/ 1066512 h 2077207"/>
              <a:gd name="connsiteX3481" fmla="*/ 11610007 w 12183479"/>
              <a:gd name="connsiteY3481" fmla="*/ 1085818 h 2077207"/>
              <a:gd name="connsiteX3482" fmla="*/ 11568849 w 12183479"/>
              <a:gd name="connsiteY3482" fmla="*/ 1076899 h 2077207"/>
              <a:gd name="connsiteX3483" fmla="*/ 11597605 w 12183479"/>
              <a:gd name="connsiteY3483" fmla="*/ 1059120 h 2077207"/>
              <a:gd name="connsiteX3484" fmla="*/ 10581361 w 12183479"/>
              <a:gd name="connsiteY3484" fmla="*/ 1122904 h 2077207"/>
              <a:gd name="connsiteX3485" fmla="*/ 10620715 w 12183479"/>
              <a:gd name="connsiteY3485" fmla="*/ 1125836 h 2077207"/>
              <a:gd name="connsiteX3486" fmla="*/ 10591621 w 12183479"/>
              <a:gd name="connsiteY3486" fmla="*/ 1138300 h 2077207"/>
              <a:gd name="connsiteX3487" fmla="*/ 10552605 w 12183479"/>
              <a:gd name="connsiteY3487" fmla="*/ 1135368 h 2077207"/>
              <a:gd name="connsiteX3488" fmla="*/ 10581361 w 12183479"/>
              <a:gd name="connsiteY3488" fmla="*/ 1122904 h 2077207"/>
              <a:gd name="connsiteX3489" fmla="*/ 184296 w 12183479"/>
              <a:gd name="connsiteY3489" fmla="*/ 1778094 h 2077207"/>
              <a:gd name="connsiteX3490" fmla="*/ 175728 w 12183479"/>
              <a:gd name="connsiteY3490" fmla="*/ 1788175 h 2077207"/>
              <a:gd name="connsiteX3491" fmla="*/ 161291 w 12183479"/>
              <a:gd name="connsiteY3491" fmla="*/ 1794468 h 2077207"/>
              <a:gd name="connsiteX3492" fmla="*/ 168396 w 12183479"/>
              <a:gd name="connsiteY3492" fmla="*/ 1783531 h 2077207"/>
              <a:gd name="connsiteX3493" fmla="*/ 184296 w 12183479"/>
              <a:gd name="connsiteY3493" fmla="*/ 1778094 h 2077207"/>
              <a:gd name="connsiteX3494" fmla="*/ 11377939 w 12183479"/>
              <a:gd name="connsiteY3494" fmla="*/ 1072011 h 2077207"/>
              <a:gd name="connsiteX3495" fmla="*/ 11415377 w 12183479"/>
              <a:gd name="connsiteY3495" fmla="*/ 1083314 h 2077207"/>
              <a:gd name="connsiteX3496" fmla="*/ 11386623 w 12183479"/>
              <a:gd name="connsiteY3496" fmla="*/ 1097610 h 2077207"/>
              <a:gd name="connsiteX3497" fmla="*/ 11346138 w 12183479"/>
              <a:gd name="connsiteY3497" fmla="*/ 1085635 h 2077207"/>
              <a:gd name="connsiteX3498" fmla="*/ 11377939 w 12183479"/>
              <a:gd name="connsiteY3498" fmla="*/ 1072011 h 2077207"/>
              <a:gd name="connsiteX3499" fmla="*/ 5464810 w 12183479"/>
              <a:gd name="connsiteY3499" fmla="*/ 1444634 h 2077207"/>
              <a:gd name="connsiteX3500" fmla="*/ 5479243 w 12183479"/>
              <a:gd name="connsiteY3500" fmla="*/ 1453675 h 2077207"/>
              <a:gd name="connsiteX3501" fmla="*/ 5465373 w 12183479"/>
              <a:gd name="connsiteY3501" fmla="*/ 1463390 h 2077207"/>
              <a:gd name="connsiteX3502" fmla="*/ 5453417 w 12183479"/>
              <a:gd name="connsiteY3502" fmla="*/ 1452332 h 2077207"/>
              <a:gd name="connsiteX3503" fmla="*/ 5464810 w 12183479"/>
              <a:gd name="connsiteY3503" fmla="*/ 1444634 h 2077207"/>
              <a:gd name="connsiteX3504" fmla="*/ 6879367 w 12183479"/>
              <a:gd name="connsiteY3504" fmla="*/ 1355412 h 2077207"/>
              <a:gd name="connsiteX3505" fmla="*/ 6885005 w 12183479"/>
              <a:gd name="connsiteY3505" fmla="*/ 1357328 h 2077207"/>
              <a:gd name="connsiteX3506" fmla="*/ 6865497 w 12183479"/>
              <a:gd name="connsiteY3506" fmla="*/ 1365636 h 2077207"/>
              <a:gd name="connsiteX3507" fmla="*/ 6848695 w 12183479"/>
              <a:gd name="connsiteY3507" fmla="*/ 1365209 h 2077207"/>
              <a:gd name="connsiteX3508" fmla="*/ 6866286 w 12183479"/>
              <a:gd name="connsiteY3508" fmla="*/ 1356839 h 2077207"/>
              <a:gd name="connsiteX3509" fmla="*/ 6879367 w 12183479"/>
              <a:gd name="connsiteY3509" fmla="*/ 1355412 h 2077207"/>
              <a:gd name="connsiteX3510" fmla="*/ 4361713 w 12183479"/>
              <a:gd name="connsiteY3510" fmla="*/ 1514100 h 2077207"/>
              <a:gd name="connsiteX3511" fmla="*/ 4374793 w 12183479"/>
              <a:gd name="connsiteY3511" fmla="*/ 1521676 h 2077207"/>
              <a:gd name="connsiteX3512" fmla="*/ 4365998 w 12183479"/>
              <a:gd name="connsiteY3512" fmla="*/ 1534323 h 2077207"/>
              <a:gd name="connsiteX3513" fmla="*/ 4351903 w 12183479"/>
              <a:gd name="connsiteY3513" fmla="*/ 1522898 h 2077207"/>
              <a:gd name="connsiteX3514" fmla="*/ 4361713 w 12183479"/>
              <a:gd name="connsiteY3514" fmla="*/ 1514100 h 2077207"/>
              <a:gd name="connsiteX3515" fmla="*/ 6759356 w 12183479"/>
              <a:gd name="connsiteY3515" fmla="*/ 1362192 h 2077207"/>
              <a:gd name="connsiteX3516" fmla="*/ 6764120 w 12183479"/>
              <a:gd name="connsiteY3516" fmla="*/ 1363376 h 2077207"/>
              <a:gd name="connsiteX3517" fmla="*/ 6752053 w 12183479"/>
              <a:gd name="connsiteY3517" fmla="*/ 1369180 h 2077207"/>
              <a:gd name="connsiteX3518" fmla="*/ 6730289 w 12183479"/>
              <a:gd name="connsiteY3518" fmla="*/ 1371440 h 2077207"/>
              <a:gd name="connsiteX3519" fmla="*/ 6744272 w 12183479"/>
              <a:gd name="connsiteY3519" fmla="*/ 1364903 h 2077207"/>
              <a:gd name="connsiteX3520" fmla="*/ 6759356 w 12183479"/>
              <a:gd name="connsiteY3520" fmla="*/ 1362192 h 2077207"/>
              <a:gd name="connsiteX3521" fmla="*/ 10134371 w 12183479"/>
              <a:gd name="connsiteY3521" fmla="*/ 1149091 h 2077207"/>
              <a:gd name="connsiteX3522" fmla="*/ 10145294 w 12183479"/>
              <a:gd name="connsiteY3522" fmla="*/ 1151742 h 2077207"/>
              <a:gd name="connsiteX3523" fmla="*/ 10116651 w 12183479"/>
              <a:gd name="connsiteY3523" fmla="*/ 1162372 h 2077207"/>
              <a:gd name="connsiteX3524" fmla="*/ 10080905 w 12183479"/>
              <a:gd name="connsiteY3524" fmla="*/ 1162310 h 2077207"/>
              <a:gd name="connsiteX3525" fmla="*/ 10109999 w 12183479"/>
              <a:gd name="connsiteY3525" fmla="*/ 1151619 h 2077207"/>
              <a:gd name="connsiteX3526" fmla="*/ 10134371 w 12183479"/>
              <a:gd name="connsiteY3526" fmla="*/ 1149091 h 2077207"/>
              <a:gd name="connsiteX3527" fmla="*/ 1056526 w 12183479"/>
              <a:gd name="connsiteY3527" fmla="*/ 1718695 h 2077207"/>
              <a:gd name="connsiteX3528" fmla="*/ 1066729 w 12183479"/>
              <a:gd name="connsiteY3528" fmla="*/ 1722804 h 2077207"/>
              <a:gd name="connsiteX3529" fmla="*/ 1048801 w 12183479"/>
              <a:gd name="connsiteY3529" fmla="*/ 1738199 h 2077207"/>
              <a:gd name="connsiteX3530" fmla="*/ 1022412 w 12183479"/>
              <a:gd name="connsiteY3530" fmla="*/ 1735572 h 2077207"/>
              <a:gd name="connsiteX3531" fmla="*/ 1040567 w 12183479"/>
              <a:gd name="connsiteY3531" fmla="*/ 1719809 h 2077207"/>
              <a:gd name="connsiteX3532" fmla="*/ 1056526 w 12183479"/>
              <a:gd name="connsiteY3532" fmla="*/ 1718695 h 2077207"/>
              <a:gd name="connsiteX3533" fmla="*/ 7328291 w 12183479"/>
              <a:gd name="connsiteY3533" fmla="*/ 1323115 h 2077207"/>
              <a:gd name="connsiteX3534" fmla="*/ 7351633 w 12183479"/>
              <a:gd name="connsiteY3534" fmla="*/ 1327208 h 2077207"/>
              <a:gd name="connsiteX3535" fmla="*/ 7333476 w 12183479"/>
              <a:gd name="connsiteY3535" fmla="*/ 1338021 h 2077207"/>
              <a:gd name="connsiteX3536" fmla="*/ 7310472 w 12183479"/>
              <a:gd name="connsiteY3536" fmla="*/ 1333317 h 2077207"/>
              <a:gd name="connsiteX3537" fmla="*/ 7328291 w 12183479"/>
              <a:gd name="connsiteY3537" fmla="*/ 1323115 h 2077207"/>
              <a:gd name="connsiteX3538" fmla="*/ 9398544 w 12183479"/>
              <a:gd name="connsiteY3538" fmla="*/ 1191949 h 2077207"/>
              <a:gd name="connsiteX3539" fmla="*/ 9407354 w 12183479"/>
              <a:gd name="connsiteY3539" fmla="*/ 1193285 h 2077207"/>
              <a:gd name="connsiteX3540" fmla="*/ 9384913 w 12183479"/>
              <a:gd name="connsiteY3540" fmla="*/ 1203122 h 2077207"/>
              <a:gd name="connsiteX3541" fmla="*/ 9356157 w 12183479"/>
              <a:gd name="connsiteY3541" fmla="*/ 1205505 h 2077207"/>
              <a:gd name="connsiteX3542" fmla="*/ 9380854 w 12183479"/>
              <a:gd name="connsiteY3542" fmla="*/ 1194508 h 2077207"/>
              <a:gd name="connsiteX3543" fmla="*/ 9398544 w 12183479"/>
              <a:gd name="connsiteY3543" fmla="*/ 1191949 h 2077207"/>
              <a:gd name="connsiteX3544" fmla="*/ 8676856 w 12183479"/>
              <a:gd name="connsiteY3544" fmla="*/ 1237152 h 2077207"/>
              <a:gd name="connsiteX3545" fmla="*/ 8702792 w 12183479"/>
              <a:gd name="connsiteY3545" fmla="*/ 1239169 h 2077207"/>
              <a:gd name="connsiteX3546" fmla="*/ 8684524 w 12183479"/>
              <a:gd name="connsiteY3546" fmla="*/ 1249433 h 2077207"/>
              <a:gd name="connsiteX3547" fmla="*/ 8659040 w 12183479"/>
              <a:gd name="connsiteY3547" fmla="*/ 1247417 h 2077207"/>
              <a:gd name="connsiteX3548" fmla="*/ 8676856 w 12183479"/>
              <a:gd name="connsiteY3548" fmla="*/ 1237152 h 2077207"/>
              <a:gd name="connsiteX3549" fmla="*/ 9518794 w 12183479"/>
              <a:gd name="connsiteY3549" fmla="*/ 1183456 h 2077207"/>
              <a:gd name="connsiteX3550" fmla="*/ 9529929 w 12183479"/>
              <a:gd name="connsiteY3550" fmla="*/ 1184183 h 2077207"/>
              <a:gd name="connsiteX3551" fmla="*/ 9505912 w 12183479"/>
              <a:gd name="connsiteY3551" fmla="*/ 1194689 h 2077207"/>
              <a:gd name="connsiteX3552" fmla="*/ 9476253 w 12183479"/>
              <a:gd name="connsiteY3552" fmla="*/ 1196767 h 2077207"/>
              <a:gd name="connsiteX3553" fmla="*/ 9498017 w 12183479"/>
              <a:gd name="connsiteY3553" fmla="*/ 1187176 h 2077207"/>
              <a:gd name="connsiteX3554" fmla="*/ 9518794 w 12183479"/>
              <a:gd name="connsiteY3554" fmla="*/ 1183456 h 2077207"/>
              <a:gd name="connsiteX3555" fmla="*/ 5240404 w 12183479"/>
              <a:gd name="connsiteY3555" fmla="*/ 1452942 h 2077207"/>
              <a:gd name="connsiteX3556" fmla="*/ 5252469 w 12183479"/>
              <a:gd name="connsiteY3556" fmla="*/ 1467056 h 2077207"/>
              <a:gd name="connsiteX3557" fmla="*/ 5239282 w 12183479"/>
              <a:gd name="connsiteY3557" fmla="*/ 1475303 h 2077207"/>
              <a:gd name="connsiteX3558" fmla="*/ 5230713 w 12183479"/>
              <a:gd name="connsiteY3558" fmla="*/ 1464489 h 2077207"/>
              <a:gd name="connsiteX3559" fmla="*/ 5240404 w 12183479"/>
              <a:gd name="connsiteY3559" fmla="*/ 1452942 h 2077207"/>
              <a:gd name="connsiteX3560" fmla="*/ 9276799 w 12183479"/>
              <a:gd name="connsiteY3560" fmla="*/ 1198319 h 2077207"/>
              <a:gd name="connsiteX3561" fmla="*/ 9286356 w 12183479"/>
              <a:gd name="connsiteY3561" fmla="*/ 1199640 h 2077207"/>
              <a:gd name="connsiteX3562" fmla="*/ 9265945 w 12183479"/>
              <a:gd name="connsiteY3562" fmla="*/ 1209843 h 2077207"/>
              <a:gd name="connsiteX3563" fmla="*/ 9237190 w 12183479"/>
              <a:gd name="connsiteY3563" fmla="*/ 1211981 h 2077207"/>
              <a:gd name="connsiteX3564" fmla="*/ 9258953 w 12183479"/>
              <a:gd name="connsiteY3564" fmla="*/ 1200983 h 2077207"/>
              <a:gd name="connsiteX3565" fmla="*/ 9276799 w 12183479"/>
              <a:gd name="connsiteY3565" fmla="*/ 1198319 h 2077207"/>
              <a:gd name="connsiteX3566" fmla="*/ 10011652 w 12183479"/>
              <a:gd name="connsiteY3566" fmla="*/ 1151817 h 2077207"/>
              <a:gd name="connsiteX3567" fmla="*/ 10022153 w 12183479"/>
              <a:gd name="connsiteY3567" fmla="*/ 1153818 h 2077207"/>
              <a:gd name="connsiteX3568" fmla="*/ 9993284 w 12183479"/>
              <a:gd name="connsiteY3568" fmla="*/ 1164509 h 2077207"/>
              <a:gd name="connsiteX3569" fmla="*/ 9960357 w 12183479"/>
              <a:gd name="connsiteY3569" fmla="*/ 1165243 h 2077207"/>
              <a:gd name="connsiteX3570" fmla="*/ 9989563 w 12183479"/>
              <a:gd name="connsiteY3570" fmla="*/ 1154307 h 2077207"/>
              <a:gd name="connsiteX3571" fmla="*/ 10011652 w 12183479"/>
              <a:gd name="connsiteY3571" fmla="*/ 1151817 h 2077207"/>
              <a:gd name="connsiteX3572" fmla="*/ 11866989 w 12183479"/>
              <a:gd name="connsiteY3572" fmla="*/ 1034306 h 2077207"/>
              <a:gd name="connsiteX3573" fmla="*/ 11880423 w 12183479"/>
              <a:gd name="connsiteY3573" fmla="*/ 1033460 h 2077207"/>
              <a:gd name="connsiteX3574" fmla="*/ 11852909 w 12183479"/>
              <a:gd name="connsiteY3574" fmla="*/ 1066695 h 2077207"/>
              <a:gd name="connsiteX3575" fmla="*/ 11813551 w 12183479"/>
              <a:gd name="connsiteY3575" fmla="*/ 1080197 h 2077207"/>
              <a:gd name="connsiteX3576" fmla="*/ 11841631 w 12183479"/>
              <a:gd name="connsiteY3576" fmla="*/ 1048305 h 2077207"/>
              <a:gd name="connsiteX3577" fmla="*/ 11866989 w 12183479"/>
              <a:gd name="connsiteY3577" fmla="*/ 1034306 h 2077207"/>
              <a:gd name="connsiteX3578" fmla="*/ 9640582 w 12183479"/>
              <a:gd name="connsiteY3578" fmla="*/ 1174339 h 2077207"/>
              <a:gd name="connsiteX3579" fmla="*/ 9651379 w 12183479"/>
              <a:gd name="connsiteY3579" fmla="*/ 1175263 h 2077207"/>
              <a:gd name="connsiteX3580" fmla="*/ 9627698 w 12183479"/>
              <a:gd name="connsiteY3580" fmla="*/ 1185526 h 2077207"/>
              <a:gd name="connsiteX3581" fmla="*/ 9596461 w 12183479"/>
              <a:gd name="connsiteY3581" fmla="*/ 1187971 h 2077207"/>
              <a:gd name="connsiteX3582" fmla="*/ 9620481 w 12183479"/>
              <a:gd name="connsiteY3582" fmla="*/ 1177585 h 2077207"/>
              <a:gd name="connsiteX3583" fmla="*/ 9640582 w 12183479"/>
              <a:gd name="connsiteY3583" fmla="*/ 1174339 h 2077207"/>
              <a:gd name="connsiteX3584" fmla="*/ 9885017 w 12183479"/>
              <a:gd name="connsiteY3584" fmla="*/ 1157743 h 2077207"/>
              <a:gd name="connsiteX3585" fmla="*/ 9897999 w 12183479"/>
              <a:gd name="connsiteY3585" fmla="*/ 1158645 h 2077207"/>
              <a:gd name="connsiteX3586" fmla="*/ 9872851 w 12183479"/>
              <a:gd name="connsiteY3586" fmla="*/ 1169336 h 2077207"/>
              <a:gd name="connsiteX3587" fmla="*/ 9840150 w 12183479"/>
              <a:gd name="connsiteY3587" fmla="*/ 1171719 h 2077207"/>
              <a:gd name="connsiteX3588" fmla="*/ 9862140 w 12183479"/>
              <a:gd name="connsiteY3588" fmla="*/ 1161333 h 2077207"/>
              <a:gd name="connsiteX3589" fmla="*/ 9885017 w 12183479"/>
              <a:gd name="connsiteY3589" fmla="*/ 1157743 h 2077207"/>
              <a:gd name="connsiteX3590" fmla="*/ 9765075 w 12183479"/>
              <a:gd name="connsiteY3590" fmla="*/ 1165304 h 2077207"/>
              <a:gd name="connsiteX3591" fmla="*/ 9774745 w 12183479"/>
              <a:gd name="connsiteY3591" fmla="*/ 1166527 h 2077207"/>
              <a:gd name="connsiteX3592" fmla="*/ 9749374 w 12183479"/>
              <a:gd name="connsiteY3592" fmla="*/ 1176667 h 2077207"/>
              <a:gd name="connsiteX3593" fmla="*/ 9717233 w 12183479"/>
              <a:gd name="connsiteY3593" fmla="*/ 1179294 h 2077207"/>
              <a:gd name="connsiteX3594" fmla="*/ 9744749 w 12183479"/>
              <a:gd name="connsiteY3594" fmla="*/ 1168298 h 2077207"/>
              <a:gd name="connsiteX3595" fmla="*/ 9765075 w 12183479"/>
              <a:gd name="connsiteY3595" fmla="*/ 1165304 h 2077207"/>
              <a:gd name="connsiteX3596" fmla="*/ 2726179 w 12183479"/>
              <a:gd name="connsiteY3596" fmla="*/ 1608676 h 2077207"/>
              <a:gd name="connsiteX3597" fmla="*/ 2744220 w 12183479"/>
              <a:gd name="connsiteY3597" fmla="*/ 1625355 h 2077207"/>
              <a:gd name="connsiteX3598" fmla="*/ 2727984 w 12183479"/>
              <a:gd name="connsiteY3598" fmla="*/ 1625965 h 2077207"/>
              <a:gd name="connsiteX3599" fmla="*/ 2712464 w 12183479"/>
              <a:gd name="connsiteY3599" fmla="*/ 1611303 h 2077207"/>
              <a:gd name="connsiteX3600" fmla="*/ 2726179 w 12183479"/>
              <a:gd name="connsiteY3600" fmla="*/ 1608676 h 2077207"/>
              <a:gd name="connsiteX3601" fmla="*/ 7890651 w 12183479"/>
              <a:gd name="connsiteY3601" fmla="*/ 1282118 h 2077207"/>
              <a:gd name="connsiteX3602" fmla="*/ 7916360 w 12183479"/>
              <a:gd name="connsiteY3602" fmla="*/ 1286641 h 2077207"/>
              <a:gd name="connsiteX3603" fmla="*/ 7898092 w 12183479"/>
              <a:gd name="connsiteY3603" fmla="*/ 1296355 h 2077207"/>
              <a:gd name="connsiteX3604" fmla="*/ 7874526 w 12183479"/>
              <a:gd name="connsiteY3604" fmla="*/ 1292688 h 2077207"/>
              <a:gd name="connsiteX3605" fmla="*/ 7890651 w 12183479"/>
              <a:gd name="connsiteY3605" fmla="*/ 1282118 h 2077207"/>
              <a:gd name="connsiteX3606" fmla="*/ 9157309 w 12183479"/>
              <a:gd name="connsiteY3606" fmla="*/ 1201847 h 2077207"/>
              <a:gd name="connsiteX3607" fmla="*/ 9165019 w 12183479"/>
              <a:gd name="connsiteY3607" fmla="*/ 1204222 h 2077207"/>
              <a:gd name="connsiteX3608" fmla="*/ 9140324 w 12183479"/>
              <a:gd name="connsiteY3608" fmla="*/ 1214854 h 2077207"/>
              <a:gd name="connsiteX3609" fmla="*/ 9116755 w 12183479"/>
              <a:gd name="connsiteY3609" fmla="*/ 1213875 h 2077207"/>
              <a:gd name="connsiteX3610" fmla="*/ 9139195 w 12183479"/>
              <a:gd name="connsiteY3610" fmla="*/ 1204099 h 2077207"/>
              <a:gd name="connsiteX3611" fmla="*/ 9157309 w 12183479"/>
              <a:gd name="connsiteY3611" fmla="*/ 1201847 h 2077207"/>
              <a:gd name="connsiteX3612" fmla="*/ 4683797 w 12183479"/>
              <a:gd name="connsiteY3612" fmla="*/ 1479887 h 2077207"/>
              <a:gd name="connsiteX3613" fmla="*/ 4706235 w 12183479"/>
              <a:gd name="connsiteY3613" fmla="*/ 1487157 h 2077207"/>
              <a:gd name="connsiteX3614" fmla="*/ 4693604 w 12183479"/>
              <a:gd name="connsiteY3614" fmla="*/ 1493389 h 2077207"/>
              <a:gd name="connsiteX3615" fmla="*/ 4676575 w 12183479"/>
              <a:gd name="connsiteY3615" fmla="*/ 1485996 h 2077207"/>
              <a:gd name="connsiteX3616" fmla="*/ 4683797 w 12183479"/>
              <a:gd name="connsiteY3616" fmla="*/ 1479887 h 2077207"/>
              <a:gd name="connsiteX3617" fmla="*/ 8114830 w 12183479"/>
              <a:gd name="connsiteY3617" fmla="*/ 1262935 h 2077207"/>
              <a:gd name="connsiteX3618" fmla="*/ 8138398 w 12183479"/>
              <a:gd name="connsiteY3618" fmla="*/ 1270023 h 2077207"/>
              <a:gd name="connsiteX3619" fmla="*/ 8121258 w 12183479"/>
              <a:gd name="connsiteY3619" fmla="*/ 1278088 h 2077207"/>
              <a:gd name="connsiteX3620" fmla="*/ 8095434 w 12183479"/>
              <a:gd name="connsiteY3620" fmla="*/ 1272588 h 2077207"/>
              <a:gd name="connsiteX3621" fmla="*/ 8114830 w 12183479"/>
              <a:gd name="connsiteY3621" fmla="*/ 1262935 h 2077207"/>
              <a:gd name="connsiteX3622" fmla="*/ 10806215 w 12183479"/>
              <a:gd name="connsiteY3622" fmla="*/ 1092477 h 2077207"/>
              <a:gd name="connsiteX3623" fmla="*/ 10843428 w 12183479"/>
              <a:gd name="connsiteY3623" fmla="*/ 1097915 h 2077207"/>
              <a:gd name="connsiteX3624" fmla="*/ 10811966 w 12183479"/>
              <a:gd name="connsiteY3624" fmla="*/ 1110807 h 2077207"/>
              <a:gd name="connsiteX3625" fmla="*/ 10775092 w 12183479"/>
              <a:gd name="connsiteY3625" fmla="*/ 1105369 h 2077207"/>
              <a:gd name="connsiteX3626" fmla="*/ 10806215 w 12183479"/>
              <a:gd name="connsiteY3626" fmla="*/ 1092477 h 2077207"/>
              <a:gd name="connsiteX3627" fmla="*/ 10479278 w 12183479"/>
              <a:gd name="connsiteY3627" fmla="*/ 1113037 h 2077207"/>
              <a:gd name="connsiteX3628" fmla="*/ 10492839 w 12183479"/>
              <a:gd name="connsiteY3628" fmla="*/ 1116612 h 2077207"/>
              <a:gd name="connsiteX3629" fmla="*/ 10464198 w 12183479"/>
              <a:gd name="connsiteY3629" fmla="*/ 1129075 h 2077207"/>
              <a:gd name="connsiteX3630" fmla="*/ 10428676 w 12183479"/>
              <a:gd name="connsiteY3630" fmla="*/ 1127365 h 2077207"/>
              <a:gd name="connsiteX3631" fmla="*/ 10454723 w 12183479"/>
              <a:gd name="connsiteY3631" fmla="*/ 1114779 h 2077207"/>
              <a:gd name="connsiteX3632" fmla="*/ 10479278 w 12183479"/>
              <a:gd name="connsiteY3632" fmla="*/ 1113037 h 2077207"/>
              <a:gd name="connsiteX3633" fmla="*/ 1787846 w 12183479"/>
              <a:gd name="connsiteY3633" fmla="*/ 1660233 h 2077207"/>
              <a:gd name="connsiteX3634" fmla="*/ 1803651 w 12183479"/>
              <a:gd name="connsiteY3634" fmla="*/ 1660607 h 2077207"/>
              <a:gd name="connsiteX3635" fmla="*/ 1827216 w 12183479"/>
              <a:gd name="connsiteY3635" fmla="*/ 1673498 h 2077207"/>
              <a:gd name="connsiteX3636" fmla="*/ 1805226 w 12183479"/>
              <a:gd name="connsiteY3636" fmla="*/ 1678081 h 2077207"/>
              <a:gd name="connsiteX3637" fmla="*/ 1782109 w 12183479"/>
              <a:gd name="connsiteY3637" fmla="*/ 1665312 h 2077207"/>
              <a:gd name="connsiteX3638" fmla="*/ 1787846 w 12183479"/>
              <a:gd name="connsiteY3638" fmla="*/ 1660233 h 2077207"/>
              <a:gd name="connsiteX3639" fmla="*/ 698927 w 12183479"/>
              <a:gd name="connsiteY3639" fmla="*/ 1727668 h 2077207"/>
              <a:gd name="connsiteX3640" fmla="*/ 706722 w 12183479"/>
              <a:gd name="connsiteY3640" fmla="*/ 1728118 h 2077207"/>
              <a:gd name="connsiteX3641" fmla="*/ 689130 w 12183479"/>
              <a:gd name="connsiteY3641" fmla="*/ 1747363 h 2077207"/>
              <a:gd name="connsiteX3642" fmla="*/ 668156 w 12183479"/>
              <a:gd name="connsiteY3642" fmla="*/ 1752616 h 2077207"/>
              <a:gd name="connsiteX3643" fmla="*/ 685296 w 12183479"/>
              <a:gd name="connsiteY3643" fmla="*/ 1733495 h 2077207"/>
              <a:gd name="connsiteX3644" fmla="*/ 698927 w 12183479"/>
              <a:gd name="connsiteY3644" fmla="*/ 1727668 h 2077207"/>
              <a:gd name="connsiteX3645" fmla="*/ 8338783 w 12183479"/>
              <a:gd name="connsiteY3645" fmla="*/ 1245523 h 2077207"/>
              <a:gd name="connsiteX3646" fmla="*/ 8359757 w 12183479"/>
              <a:gd name="connsiteY3646" fmla="*/ 1252550 h 2077207"/>
              <a:gd name="connsiteX3647" fmla="*/ 8335851 w 12183479"/>
              <a:gd name="connsiteY3647" fmla="*/ 1260920 h 2077207"/>
              <a:gd name="connsiteX3648" fmla="*/ 8316792 w 12183479"/>
              <a:gd name="connsiteY3648" fmla="*/ 1254933 h 2077207"/>
              <a:gd name="connsiteX3649" fmla="*/ 8338783 w 12183479"/>
              <a:gd name="connsiteY3649" fmla="*/ 1245523 h 2077207"/>
              <a:gd name="connsiteX3650" fmla="*/ 6382406 w 12183479"/>
              <a:gd name="connsiteY3650" fmla="*/ 1368753 h 2077207"/>
              <a:gd name="connsiteX3651" fmla="*/ 6370567 w 12183479"/>
              <a:gd name="connsiteY3651" fmla="*/ 1374864 h 2077207"/>
              <a:gd name="connsiteX3652" fmla="*/ 6358950 w 12183479"/>
              <a:gd name="connsiteY3652" fmla="*/ 1375351 h 2077207"/>
              <a:gd name="connsiteX3653" fmla="*/ 6364589 w 12183479"/>
              <a:gd name="connsiteY3653" fmla="*/ 1370097 h 2077207"/>
              <a:gd name="connsiteX3654" fmla="*/ 6382406 w 12183479"/>
              <a:gd name="connsiteY3654" fmla="*/ 1368753 h 2077207"/>
              <a:gd name="connsiteX3655" fmla="*/ 1482274 w 12183479"/>
              <a:gd name="connsiteY3655" fmla="*/ 1676980 h 2077207"/>
              <a:gd name="connsiteX3656" fmla="*/ 1506744 w 12183479"/>
              <a:gd name="connsiteY3656" fmla="*/ 1688955 h 2077207"/>
              <a:gd name="connsiteX3657" fmla="*/ 1484754 w 12183479"/>
              <a:gd name="connsiteY3657" fmla="*/ 1696836 h 2077207"/>
              <a:gd name="connsiteX3658" fmla="*/ 1460174 w 12183479"/>
              <a:gd name="connsiteY3658" fmla="*/ 1685167 h 2077207"/>
              <a:gd name="connsiteX3659" fmla="*/ 1482274 w 12183479"/>
              <a:gd name="connsiteY3659" fmla="*/ 1676980 h 2077207"/>
              <a:gd name="connsiteX3660" fmla="*/ 9032124 w 12183479"/>
              <a:gd name="connsiteY3660" fmla="*/ 1200946 h 2077207"/>
              <a:gd name="connsiteX3661" fmla="*/ 9042329 w 12183479"/>
              <a:gd name="connsiteY3661" fmla="*/ 1202694 h 2077207"/>
              <a:gd name="connsiteX3662" fmla="*/ 9024399 w 12183479"/>
              <a:gd name="connsiteY3662" fmla="*/ 1213936 h 2077207"/>
              <a:gd name="connsiteX3663" fmla="*/ 8997901 w 12183479"/>
              <a:gd name="connsiteY3663" fmla="*/ 1214485 h 2077207"/>
              <a:gd name="connsiteX3664" fmla="*/ 9016169 w 12183479"/>
              <a:gd name="connsiteY3664" fmla="*/ 1203000 h 2077207"/>
              <a:gd name="connsiteX3665" fmla="*/ 9032124 w 12183479"/>
              <a:gd name="connsiteY3665" fmla="*/ 1200946 h 2077207"/>
              <a:gd name="connsiteX3666" fmla="*/ 6506449 w 12183479"/>
              <a:gd name="connsiteY3666" fmla="*/ 1359771 h 2077207"/>
              <a:gd name="connsiteX3667" fmla="*/ 6491452 w 12183479"/>
              <a:gd name="connsiteY3667" fmla="*/ 1367041 h 2077207"/>
              <a:gd name="connsiteX3668" fmla="*/ 6475890 w 12183479"/>
              <a:gd name="connsiteY3668" fmla="*/ 1369119 h 2077207"/>
              <a:gd name="connsiteX3669" fmla="*/ 6485927 w 12183479"/>
              <a:gd name="connsiteY3669" fmla="*/ 1363253 h 2077207"/>
              <a:gd name="connsiteX3670" fmla="*/ 6506449 w 12183479"/>
              <a:gd name="connsiteY3670" fmla="*/ 1359771 h 2077207"/>
              <a:gd name="connsiteX3671" fmla="*/ 445305 w 12183479"/>
              <a:gd name="connsiteY3671" fmla="*/ 1740764 h 2077207"/>
              <a:gd name="connsiteX3672" fmla="*/ 432674 w 12183479"/>
              <a:gd name="connsiteY3672" fmla="*/ 1757443 h 2077207"/>
              <a:gd name="connsiteX3673" fmla="*/ 414293 w 12183479"/>
              <a:gd name="connsiteY3673" fmla="*/ 1766058 h 2077207"/>
              <a:gd name="connsiteX3674" fmla="*/ 427262 w 12183479"/>
              <a:gd name="connsiteY3674" fmla="*/ 1748890 h 2077207"/>
              <a:gd name="connsiteX3675" fmla="*/ 445305 w 12183479"/>
              <a:gd name="connsiteY3675" fmla="*/ 1740764 h 2077207"/>
              <a:gd name="connsiteX3676" fmla="*/ 3148142 w 12183479"/>
              <a:gd name="connsiteY3676" fmla="*/ 1567559 h 2077207"/>
              <a:gd name="connsiteX3677" fmla="*/ 3162462 w 12183479"/>
              <a:gd name="connsiteY3677" fmla="*/ 1580267 h 2077207"/>
              <a:gd name="connsiteX3678" fmla="*/ 3151410 w 12183479"/>
              <a:gd name="connsiteY3678" fmla="*/ 1591630 h 2077207"/>
              <a:gd name="connsiteX3679" fmla="*/ 3136298 w 12183479"/>
              <a:gd name="connsiteY3679" fmla="*/ 1575073 h 2077207"/>
              <a:gd name="connsiteX3680" fmla="*/ 3148142 w 12183479"/>
              <a:gd name="connsiteY3680" fmla="*/ 1567559 h 2077207"/>
              <a:gd name="connsiteX3681" fmla="*/ 6622600 w 12183479"/>
              <a:gd name="connsiteY3681" fmla="*/ 1348286 h 2077207"/>
              <a:gd name="connsiteX3682" fmla="*/ 6611097 w 12183479"/>
              <a:gd name="connsiteY3682" fmla="*/ 1354456 h 2077207"/>
              <a:gd name="connsiteX3683" fmla="*/ 6594294 w 12183479"/>
              <a:gd name="connsiteY3683" fmla="*/ 1356350 h 2077207"/>
              <a:gd name="connsiteX3684" fmla="*/ 6608164 w 12183479"/>
              <a:gd name="connsiteY3684" fmla="*/ 1349934 h 2077207"/>
              <a:gd name="connsiteX3685" fmla="*/ 6622600 w 12183479"/>
              <a:gd name="connsiteY3685" fmla="*/ 1348286 h 2077207"/>
              <a:gd name="connsiteX3686" fmla="*/ 7207854 w 12183479"/>
              <a:gd name="connsiteY3686" fmla="*/ 1310590 h 2077207"/>
              <a:gd name="connsiteX3687" fmla="*/ 7228264 w 12183479"/>
              <a:gd name="connsiteY3687" fmla="*/ 1312728 h 2077207"/>
              <a:gd name="connsiteX3688" fmla="*/ 7208983 w 12183479"/>
              <a:gd name="connsiteY3688" fmla="*/ 1322137 h 2077207"/>
              <a:gd name="connsiteX3689" fmla="*/ 7188347 w 12183479"/>
              <a:gd name="connsiteY3689" fmla="*/ 1319877 h 2077207"/>
              <a:gd name="connsiteX3690" fmla="*/ 7207854 w 12183479"/>
              <a:gd name="connsiteY3690" fmla="*/ 1310590 h 2077207"/>
              <a:gd name="connsiteX3691" fmla="*/ 1258100 w 12183479"/>
              <a:gd name="connsiteY3691" fmla="*/ 1685717 h 2077207"/>
              <a:gd name="connsiteX3692" fmla="*/ 1285844 w 12183479"/>
              <a:gd name="connsiteY3692" fmla="*/ 1693355 h 2077207"/>
              <a:gd name="connsiteX3693" fmla="*/ 1268138 w 12183479"/>
              <a:gd name="connsiteY3693" fmla="*/ 1704961 h 2077207"/>
              <a:gd name="connsiteX3694" fmla="*/ 1240170 w 12183479"/>
              <a:gd name="connsiteY3694" fmla="*/ 1697691 h 2077207"/>
              <a:gd name="connsiteX3695" fmla="*/ 1258100 w 12183479"/>
              <a:gd name="connsiteY3695" fmla="*/ 1685717 h 2077207"/>
              <a:gd name="connsiteX3696" fmla="*/ 12024875 w 12183479"/>
              <a:gd name="connsiteY3696" fmla="*/ 1005966 h 2077207"/>
              <a:gd name="connsiteX3697" fmla="*/ 11998037 w 12183479"/>
              <a:gd name="connsiteY3697" fmla="*/ 1048733 h 2077207"/>
              <a:gd name="connsiteX3698" fmla="*/ 11957216 w 12183479"/>
              <a:gd name="connsiteY3698" fmla="*/ 1080320 h 2077207"/>
              <a:gd name="connsiteX3699" fmla="*/ 11984843 w 12183479"/>
              <a:gd name="connsiteY3699" fmla="*/ 1037615 h 2077207"/>
              <a:gd name="connsiteX3700" fmla="*/ 12024875 w 12183479"/>
              <a:gd name="connsiteY3700" fmla="*/ 1005966 h 2077207"/>
              <a:gd name="connsiteX3701" fmla="*/ 5013635 w 12183479"/>
              <a:gd name="connsiteY3701" fmla="*/ 1447627 h 2077207"/>
              <a:gd name="connsiteX3702" fmla="*/ 5030434 w 12183479"/>
              <a:gd name="connsiteY3702" fmla="*/ 1457096 h 2077207"/>
              <a:gd name="connsiteX3703" fmla="*/ 5019159 w 12183479"/>
              <a:gd name="connsiteY3703" fmla="*/ 1466078 h 2077207"/>
              <a:gd name="connsiteX3704" fmla="*/ 5005629 w 12183479"/>
              <a:gd name="connsiteY3704" fmla="*/ 1458869 h 2077207"/>
              <a:gd name="connsiteX3705" fmla="*/ 5013635 w 12183479"/>
              <a:gd name="connsiteY3705" fmla="*/ 1447627 h 2077207"/>
              <a:gd name="connsiteX3706" fmla="*/ 5680977 w 12183479"/>
              <a:gd name="connsiteY3706" fmla="*/ 1405472 h 2077207"/>
              <a:gd name="connsiteX3707" fmla="*/ 5695524 w 12183479"/>
              <a:gd name="connsiteY3707" fmla="*/ 1415309 h 2077207"/>
              <a:gd name="connsiteX3708" fmla="*/ 5685947 w 12183479"/>
              <a:gd name="connsiteY3708" fmla="*/ 1428017 h 2077207"/>
              <a:gd name="connsiteX3709" fmla="*/ 5674771 w 12183479"/>
              <a:gd name="connsiteY3709" fmla="*/ 1420562 h 2077207"/>
              <a:gd name="connsiteX3710" fmla="*/ 5680977 w 12183479"/>
              <a:gd name="connsiteY3710" fmla="*/ 1405472 h 2077207"/>
              <a:gd name="connsiteX3711" fmla="*/ 938123 w 12183479"/>
              <a:gd name="connsiteY3711" fmla="*/ 1703657 h 2077207"/>
              <a:gd name="connsiteX3712" fmla="*/ 946398 w 12183479"/>
              <a:gd name="connsiteY3712" fmla="*/ 1707467 h 2077207"/>
              <a:gd name="connsiteX3713" fmla="*/ 926744 w 12183479"/>
              <a:gd name="connsiteY3713" fmla="*/ 1722558 h 2077207"/>
              <a:gd name="connsiteX3714" fmla="*/ 902726 w 12183479"/>
              <a:gd name="connsiteY3714" fmla="*/ 1720848 h 2077207"/>
              <a:gd name="connsiteX3715" fmla="*/ 921897 w 12183479"/>
              <a:gd name="connsiteY3715" fmla="*/ 1705758 h 2077207"/>
              <a:gd name="connsiteX3716" fmla="*/ 938123 w 12183479"/>
              <a:gd name="connsiteY3716" fmla="*/ 1703657 h 2077207"/>
              <a:gd name="connsiteX3717" fmla="*/ 10354262 w 12183479"/>
              <a:gd name="connsiteY3717" fmla="*/ 1108761 h 2077207"/>
              <a:gd name="connsiteX3718" fmla="*/ 10366539 w 12183479"/>
              <a:gd name="connsiteY3718" fmla="*/ 1111357 h 2077207"/>
              <a:gd name="connsiteX3719" fmla="*/ 10342860 w 12183479"/>
              <a:gd name="connsiteY3719" fmla="*/ 1122965 h 2077207"/>
              <a:gd name="connsiteX3720" fmla="*/ 10303053 w 12183479"/>
              <a:gd name="connsiteY3720" fmla="*/ 1123332 h 2077207"/>
              <a:gd name="connsiteX3721" fmla="*/ 10331582 w 12183479"/>
              <a:gd name="connsiteY3721" fmla="*/ 1110930 h 2077207"/>
              <a:gd name="connsiteX3722" fmla="*/ 10354262 w 12183479"/>
              <a:gd name="connsiteY3722" fmla="*/ 1108761 h 2077207"/>
              <a:gd name="connsiteX3723" fmla="*/ 7548972 w 12183479"/>
              <a:gd name="connsiteY3723" fmla="*/ 1285175 h 2077207"/>
              <a:gd name="connsiteX3724" fmla="*/ 7572202 w 12183479"/>
              <a:gd name="connsiteY3724" fmla="*/ 1290062 h 2077207"/>
              <a:gd name="connsiteX3725" fmla="*/ 7553821 w 12183479"/>
              <a:gd name="connsiteY3725" fmla="*/ 1300204 h 2077207"/>
              <a:gd name="connsiteX3726" fmla="*/ 7531041 w 12183479"/>
              <a:gd name="connsiteY3726" fmla="*/ 1294889 h 2077207"/>
              <a:gd name="connsiteX3727" fmla="*/ 7548972 w 12183479"/>
              <a:gd name="connsiteY3727" fmla="*/ 1285175 h 2077207"/>
              <a:gd name="connsiteX3728" fmla="*/ 39949 w 12183479"/>
              <a:gd name="connsiteY3728" fmla="*/ 1758300 h 2077207"/>
              <a:gd name="connsiteX3729" fmla="*/ 32168 w 12183479"/>
              <a:gd name="connsiteY3729" fmla="*/ 1766425 h 2077207"/>
              <a:gd name="connsiteX3730" fmla="*/ 21117 w 12183479"/>
              <a:gd name="connsiteY3730" fmla="*/ 1768685 h 2077207"/>
              <a:gd name="connsiteX3731" fmla="*/ 29801 w 12183479"/>
              <a:gd name="connsiteY3731" fmla="*/ 1760988 h 2077207"/>
              <a:gd name="connsiteX3732" fmla="*/ 39949 w 12183479"/>
              <a:gd name="connsiteY3732" fmla="*/ 1758300 h 2077207"/>
              <a:gd name="connsiteX3733" fmla="*/ 11027123 w 12183479"/>
              <a:gd name="connsiteY3733" fmla="*/ 1065413 h 2077207"/>
              <a:gd name="connsiteX3734" fmla="*/ 11065575 w 12183479"/>
              <a:gd name="connsiteY3734" fmla="*/ 1072256 h 2077207"/>
              <a:gd name="connsiteX3735" fmla="*/ 11035242 w 12183479"/>
              <a:gd name="connsiteY3735" fmla="*/ 1085880 h 2077207"/>
              <a:gd name="connsiteX3736" fmla="*/ 10997240 w 12183479"/>
              <a:gd name="connsiteY3736" fmla="*/ 1079099 h 2077207"/>
              <a:gd name="connsiteX3737" fmla="*/ 11027123 w 12183479"/>
              <a:gd name="connsiteY3737" fmla="*/ 1065413 h 2077207"/>
              <a:gd name="connsiteX3738" fmla="*/ 4133244 w 12183479"/>
              <a:gd name="connsiteY3738" fmla="*/ 1499681 h 2077207"/>
              <a:gd name="connsiteX3739" fmla="*/ 4150611 w 12183479"/>
              <a:gd name="connsiteY3739" fmla="*/ 1513122 h 2077207"/>
              <a:gd name="connsiteX3740" fmla="*/ 4141701 w 12183479"/>
              <a:gd name="connsiteY3740" fmla="*/ 1521553 h 2077207"/>
              <a:gd name="connsiteX3741" fmla="*/ 4126027 w 12183479"/>
              <a:gd name="connsiteY3741" fmla="*/ 1512450 h 2077207"/>
              <a:gd name="connsiteX3742" fmla="*/ 4133244 w 12183479"/>
              <a:gd name="connsiteY3742" fmla="*/ 1499681 h 2077207"/>
              <a:gd name="connsiteX3743" fmla="*/ 817030 w 12183479"/>
              <a:gd name="connsiteY3743" fmla="*/ 1706903 h 2077207"/>
              <a:gd name="connsiteX3744" fmla="*/ 825360 w 12183479"/>
              <a:gd name="connsiteY3744" fmla="*/ 1709057 h 2077207"/>
              <a:gd name="connsiteX3745" fmla="*/ 810137 w 12183479"/>
              <a:gd name="connsiteY3745" fmla="*/ 1724698 h 2077207"/>
              <a:gd name="connsiteX3746" fmla="*/ 784428 w 12183479"/>
              <a:gd name="connsiteY3746" fmla="*/ 1730135 h 2077207"/>
              <a:gd name="connsiteX3747" fmla="*/ 801680 w 12183479"/>
              <a:gd name="connsiteY3747" fmla="*/ 1711990 h 2077207"/>
              <a:gd name="connsiteX3748" fmla="*/ 817030 w 12183479"/>
              <a:gd name="connsiteY3748" fmla="*/ 1706903 h 2077207"/>
              <a:gd name="connsiteX3749" fmla="*/ 12164706 w 12183479"/>
              <a:gd name="connsiteY3749" fmla="*/ 991330 h 2077207"/>
              <a:gd name="connsiteX3750" fmla="*/ 12166298 w 12183479"/>
              <a:gd name="connsiteY3750" fmla="*/ 1016580 h 2077207"/>
              <a:gd name="connsiteX3751" fmla="*/ 12155799 w 12183479"/>
              <a:gd name="connsiteY3751" fmla="*/ 1033643 h 2077207"/>
              <a:gd name="connsiteX3752" fmla="*/ 12113285 w 12183479"/>
              <a:gd name="connsiteY3752" fmla="*/ 1078060 h 2077207"/>
              <a:gd name="connsiteX3753" fmla="*/ 12144746 w 12183479"/>
              <a:gd name="connsiteY3753" fmla="*/ 1016964 h 2077207"/>
              <a:gd name="connsiteX3754" fmla="*/ 6742469 w 12183479"/>
              <a:gd name="connsiteY3754" fmla="*/ 1333073 h 2077207"/>
              <a:gd name="connsiteX3755" fmla="*/ 6727809 w 12183479"/>
              <a:gd name="connsiteY3755" fmla="*/ 1339489 h 2077207"/>
              <a:gd name="connsiteX3756" fmla="*/ 6712135 w 12183479"/>
              <a:gd name="connsiteY3756" fmla="*/ 1340893 h 2077207"/>
              <a:gd name="connsiteX3757" fmla="*/ 6724651 w 12183479"/>
              <a:gd name="connsiteY3757" fmla="*/ 1335456 h 2077207"/>
              <a:gd name="connsiteX3758" fmla="*/ 6742469 w 12183479"/>
              <a:gd name="connsiteY3758" fmla="*/ 1333073 h 2077207"/>
              <a:gd name="connsiteX3759" fmla="*/ 8554280 w 12183479"/>
              <a:gd name="connsiteY3759" fmla="*/ 1218213 h 2077207"/>
              <a:gd name="connsiteX3760" fmla="*/ 8579764 w 12183479"/>
              <a:gd name="connsiteY3760" fmla="*/ 1222185 h 2077207"/>
              <a:gd name="connsiteX3761" fmla="*/ 8561158 w 12183479"/>
              <a:gd name="connsiteY3761" fmla="*/ 1232937 h 2077207"/>
              <a:gd name="connsiteX3762" fmla="*/ 8537928 w 12183479"/>
              <a:gd name="connsiteY3762" fmla="*/ 1229944 h 2077207"/>
              <a:gd name="connsiteX3763" fmla="*/ 8554280 w 12183479"/>
              <a:gd name="connsiteY3763" fmla="*/ 1218213 h 2077207"/>
              <a:gd name="connsiteX3764" fmla="*/ 8913467 w 12183479"/>
              <a:gd name="connsiteY3764" fmla="*/ 1194523 h 2077207"/>
              <a:gd name="connsiteX3765" fmla="*/ 8922008 w 12183479"/>
              <a:gd name="connsiteY3765" fmla="*/ 1197439 h 2077207"/>
              <a:gd name="connsiteX3766" fmla="*/ 8902727 w 12183479"/>
              <a:gd name="connsiteY3766" fmla="*/ 1208437 h 2077207"/>
              <a:gd name="connsiteX3767" fmla="*/ 8878029 w 12183479"/>
              <a:gd name="connsiteY3767" fmla="*/ 1206849 h 2077207"/>
              <a:gd name="connsiteX3768" fmla="*/ 8896976 w 12183479"/>
              <a:gd name="connsiteY3768" fmla="*/ 1195912 h 2077207"/>
              <a:gd name="connsiteX3769" fmla="*/ 8913467 w 12183479"/>
              <a:gd name="connsiteY3769" fmla="*/ 1194523 h 2077207"/>
              <a:gd name="connsiteX3770" fmla="*/ 1897798 w 12183479"/>
              <a:gd name="connsiteY3770" fmla="*/ 1633725 h 2077207"/>
              <a:gd name="connsiteX3771" fmla="*/ 1924295 w 12183479"/>
              <a:gd name="connsiteY3771" fmla="*/ 1646433 h 2077207"/>
              <a:gd name="connsiteX3772" fmla="*/ 1906482 w 12183479"/>
              <a:gd name="connsiteY3772" fmla="*/ 1651749 h 2077207"/>
              <a:gd name="connsiteX3773" fmla="*/ 1882122 w 12183479"/>
              <a:gd name="connsiteY3773" fmla="*/ 1640507 h 2077207"/>
              <a:gd name="connsiteX3774" fmla="*/ 1897798 w 12183479"/>
              <a:gd name="connsiteY3774" fmla="*/ 1633725 h 2077207"/>
              <a:gd name="connsiteX3775" fmla="*/ 6255305 w 12183479"/>
              <a:gd name="connsiteY3775" fmla="*/ 1358703 h 2077207"/>
              <a:gd name="connsiteX3776" fmla="*/ 6260844 w 12183479"/>
              <a:gd name="connsiteY3776" fmla="*/ 1363804 h 2077207"/>
              <a:gd name="connsiteX3777" fmla="*/ 6250922 w 12183479"/>
              <a:gd name="connsiteY3777" fmla="*/ 1369974 h 2077207"/>
              <a:gd name="connsiteX3778" fmla="*/ 6236376 w 12183479"/>
              <a:gd name="connsiteY3778" fmla="*/ 1367837 h 2077207"/>
              <a:gd name="connsiteX3779" fmla="*/ 6245961 w 12183479"/>
              <a:gd name="connsiteY3779" fmla="*/ 1359466 h 2077207"/>
              <a:gd name="connsiteX3780" fmla="*/ 6255305 w 12183479"/>
              <a:gd name="connsiteY3780" fmla="*/ 1358703 h 2077207"/>
              <a:gd name="connsiteX3781" fmla="*/ 7097216 w 12183479"/>
              <a:gd name="connsiteY3781" fmla="*/ 1305595 h 2077207"/>
              <a:gd name="connsiteX3782" fmla="*/ 7104786 w 12183479"/>
              <a:gd name="connsiteY3782" fmla="*/ 1307228 h 2077207"/>
              <a:gd name="connsiteX3783" fmla="*/ 7087758 w 12183479"/>
              <a:gd name="connsiteY3783" fmla="*/ 1315599 h 2077207"/>
              <a:gd name="connsiteX3784" fmla="*/ 7069151 w 12183479"/>
              <a:gd name="connsiteY3784" fmla="*/ 1315660 h 2077207"/>
              <a:gd name="connsiteX3785" fmla="*/ 7083811 w 12183479"/>
              <a:gd name="connsiteY3785" fmla="*/ 1307352 h 2077207"/>
              <a:gd name="connsiteX3786" fmla="*/ 7097216 w 12183479"/>
              <a:gd name="connsiteY3786" fmla="*/ 1305595 h 2077207"/>
              <a:gd name="connsiteX3787" fmla="*/ 10232658 w 12183479"/>
              <a:gd name="connsiteY3787" fmla="*/ 1107813 h 2077207"/>
              <a:gd name="connsiteX3788" fmla="*/ 10243062 w 12183479"/>
              <a:gd name="connsiteY3788" fmla="*/ 1110563 h 2077207"/>
              <a:gd name="connsiteX3789" fmla="*/ 10214193 w 12183479"/>
              <a:gd name="connsiteY3789" fmla="*/ 1122171 h 2077207"/>
              <a:gd name="connsiteX3790" fmla="*/ 10181380 w 12183479"/>
              <a:gd name="connsiteY3790" fmla="*/ 1121864 h 2077207"/>
              <a:gd name="connsiteX3791" fmla="*/ 10210585 w 12183479"/>
              <a:gd name="connsiteY3791" fmla="*/ 1110012 h 2077207"/>
              <a:gd name="connsiteX3792" fmla="*/ 10232658 w 12183479"/>
              <a:gd name="connsiteY3792" fmla="*/ 1107813 h 2077207"/>
              <a:gd name="connsiteX3793" fmla="*/ 10699483 w 12183479"/>
              <a:gd name="connsiteY3793" fmla="*/ 1078251 h 2077207"/>
              <a:gd name="connsiteX3794" fmla="*/ 10714537 w 12183479"/>
              <a:gd name="connsiteY3794" fmla="*/ 1082336 h 2077207"/>
              <a:gd name="connsiteX3795" fmla="*/ 10688263 w 12183479"/>
              <a:gd name="connsiteY3795" fmla="*/ 1095900 h 2077207"/>
              <a:gd name="connsiteX3796" fmla="*/ 10650373 w 12183479"/>
              <a:gd name="connsiteY3796" fmla="*/ 1092479 h 2077207"/>
              <a:gd name="connsiteX3797" fmla="*/ 10674619 w 12183479"/>
              <a:gd name="connsiteY3797" fmla="*/ 1079893 h 2077207"/>
              <a:gd name="connsiteX3798" fmla="*/ 10699483 w 12183479"/>
              <a:gd name="connsiteY3798" fmla="*/ 1078251 h 2077207"/>
              <a:gd name="connsiteX3799" fmla="*/ 3906975 w 12183479"/>
              <a:gd name="connsiteY3799" fmla="*/ 1505966 h 2077207"/>
              <a:gd name="connsiteX3800" fmla="*/ 3914925 w 12183479"/>
              <a:gd name="connsiteY3800" fmla="*/ 1505484 h 2077207"/>
              <a:gd name="connsiteX3801" fmla="*/ 3926880 w 12183479"/>
              <a:gd name="connsiteY3801" fmla="*/ 1514221 h 2077207"/>
              <a:gd name="connsiteX3802" fmla="*/ 3917857 w 12183479"/>
              <a:gd name="connsiteY3802" fmla="*/ 1525096 h 2077207"/>
              <a:gd name="connsiteX3803" fmla="*/ 3902745 w 12183479"/>
              <a:gd name="connsiteY3803" fmla="*/ 1511900 h 2077207"/>
              <a:gd name="connsiteX3804" fmla="*/ 3906975 w 12183479"/>
              <a:gd name="connsiteY3804" fmla="*/ 1505966 h 2077207"/>
              <a:gd name="connsiteX3805" fmla="*/ 6862452 w 12183479"/>
              <a:gd name="connsiteY3805" fmla="*/ 1319326 h 2077207"/>
              <a:gd name="connsiteX3806" fmla="*/ 6848921 w 12183479"/>
              <a:gd name="connsiteY3806" fmla="*/ 1325560 h 2077207"/>
              <a:gd name="connsiteX3807" fmla="*/ 6829976 w 12183479"/>
              <a:gd name="connsiteY3807" fmla="*/ 1327882 h 2077207"/>
              <a:gd name="connsiteX3808" fmla="*/ 6843958 w 12183479"/>
              <a:gd name="connsiteY3808" fmla="*/ 1321526 h 2077207"/>
              <a:gd name="connsiteX3809" fmla="*/ 6862452 w 12183479"/>
              <a:gd name="connsiteY3809" fmla="*/ 1319326 h 2077207"/>
              <a:gd name="connsiteX3810" fmla="*/ 11249158 w 12183479"/>
              <a:gd name="connsiteY3810" fmla="*/ 1042136 h 2077207"/>
              <a:gd name="connsiteX3811" fmla="*/ 11287271 w 12183479"/>
              <a:gd name="connsiteY3811" fmla="*/ 1050994 h 2077207"/>
              <a:gd name="connsiteX3812" fmla="*/ 11256939 w 12183479"/>
              <a:gd name="connsiteY3812" fmla="*/ 1065046 h 2077207"/>
              <a:gd name="connsiteX3813" fmla="*/ 11219165 w 12183479"/>
              <a:gd name="connsiteY3813" fmla="*/ 1056249 h 2077207"/>
              <a:gd name="connsiteX3814" fmla="*/ 11249158 w 12183479"/>
              <a:gd name="connsiteY3814" fmla="*/ 1042136 h 2077207"/>
              <a:gd name="connsiteX3815" fmla="*/ 2814017 w 12183479"/>
              <a:gd name="connsiteY3815" fmla="*/ 1573453 h 2077207"/>
              <a:gd name="connsiteX3816" fmla="*/ 2826083 w 12183479"/>
              <a:gd name="connsiteY3816" fmla="*/ 1573729 h 2077207"/>
              <a:gd name="connsiteX3817" fmla="*/ 2841644 w 12183479"/>
              <a:gd name="connsiteY3817" fmla="*/ 1586253 h 2077207"/>
              <a:gd name="connsiteX3818" fmla="*/ 2830593 w 12183479"/>
              <a:gd name="connsiteY3818" fmla="*/ 1594685 h 2077207"/>
              <a:gd name="connsiteX3819" fmla="*/ 2812438 w 12183479"/>
              <a:gd name="connsiteY3819" fmla="*/ 1579777 h 2077207"/>
              <a:gd name="connsiteX3820" fmla="*/ 2814017 w 12183479"/>
              <a:gd name="connsiteY3820" fmla="*/ 1573453 h 2077207"/>
              <a:gd name="connsiteX3821" fmla="*/ 6989088 w 12183479"/>
              <a:gd name="connsiteY3821" fmla="*/ 1309245 h 2077207"/>
              <a:gd name="connsiteX3822" fmla="*/ 6967210 w 12183479"/>
              <a:gd name="connsiteY3822" fmla="*/ 1317311 h 2077207"/>
              <a:gd name="connsiteX3823" fmla="*/ 6949508 w 12183479"/>
              <a:gd name="connsiteY3823" fmla="*/ 1317372 h 2077207"/>
              <a:gd name="connsiteX3824" fmla="*/ 6967775 w 12183479"/>
              <a:gd name="connsiteY3824" fmla="*/ 1310652 h 2077207"/>
              <a:gd name="connsiteX3825" fmla="*/ 6989088 w 12183479"/>
              <a:gd name="connsiteY3825" fmla="*/ 1309245 h 2077207"/>
              <a:gd name="connsiteX3826" fmla="*/ 10106701 w 12183479"/>
              <a:gd name="connsiteY3826" fmla="*/ 1110410 h 2077207"/>
              <a:gd name="connsiteX3827" fmla="*/ 10118681 w 12183479"/>
              <a:gd name="connsiteY3827" fmla="*/ 1112213 h 2077207"/>
              <a:gd name="connsiteX3828" fmla="*/ 10091618 w 12183479"/>
              <a:gd name="connsiteY3828" fmla="*/ 1124126 h 2077207"/>
              <a:gd name="connsiteX3829" fmla="*/ 10059591 w 12183479"/>
              <a:gd name="connsiteY3829" fmla="*/ 1124432 h 2077207"/>
              <a:gd name="connsiteX3830" fmla="*/ 10084063 w 12183479"/>
              <a:gd name="connsiteY3830" fmla="*/ 1113557 h 2077207"/>
              <a:gd name="connsiteX3831" fmla="*/ 10106701 w 12183479"/>
              <a:gd name="connsiteY3831" fmla="*/ 1110410 h 2077207"/>
              <a:gd name="connsiteX3832" fmla="*/ 301378 w 12183479"/>
              <a:gd name="connsiteY3832" fmla="*/ 1728484 h 2077207"/>
              <a:gd name="connsiteX3833" fmla="*/ 290552 w 12183479"/>
              <a:gd name="connsiteY3833" fmla="*/ 1741498 h 2077207"/>
              <a:gd name="connsiteX3834" fmla="*/ 276908 w 12183479"/>
              <a:gd name="connsiteY3834" fmla="*/ 1747058 h 2077207"/>
              <a:gd name="connsiteX3835" fmla="*/ 287507 w 12183479"/>
              <a:gd name="connsiteY3835" fmla="*/ 1732579 h 2077207"/>
              <a:gd name="connsiteX3836" fmla="*/ 301378 w 12183479"/>
              <a:gd name="connsiteY3836" fmla="*/ 1728484 h 2077207"/>
              <a:gd name="connsiteX3837" fmla="*/ 3687586 w 12183479"/>
              <a:gd name="connsiteY3837" fmla="*/ 1514527 h 2077207"/>
              <a:gd name="connsiteX3838" fmla="*/ 3704954 w 12183479"/>
              <a:gd name="connsiteY3838" fmla="*/ 1528091 h 2077207"/>
              <a:gd name="connsiteX3839" fmla="*/ 3696270 w 12183479"/>
              <a:gd name="connsiteY3839" fmla="*/ 1537927 h 2077207"/>
              <a:gd name="connsiteX3840" fmla="*/ 3680597 w 12183479"/>
              <a:gd name="connsiteY3840" fmla="*/ 1528823 h 2077207"/>
              <a:gd name="connsiteX3841" fmla="*/ 3687586 w 12183479"/>
              <a:gd name="connsiteY3841" fmla="*/ 1514527 h 2077207"/>
              <a:gd name="connsiteX3842" fmla="*/ 11470069 w 12183479"/>
              <a:gd name="connsiteY3842" fmla="*/ 1023746 h 2077207"/>
              <a:gd name="connsiteX3843" fmla="*/ 11508747 w 12183479"/>
              <a:gd name="connsiteY3843" fmla="*/ 1034560 h 2077207"/>
              <a:gd name="connsiteX3844" fmla="*/ 11478864 w 12183479"/>
              <a:gd name="connsiteY3844" fmla="*/ 1049039 h 2077207"/>
              <a:gd name="connsiteX3845" fmla="*/ 11440635 w 12183479"/>
              <a:gd name="connsiteY3845" fmla="*/ 1038348 h 2077207"/>
              <a:gd name="connsiteX3846" fmla="*/ 11470069 w 12183479"/>
              <a:gd name="connsiteY3846" fmla="*/ 1023746 h 2077207"/>
              <a:gd name="connsiteX3847" fmla="*/ 9981642 w 12183479"/>
              <a:gd name="connsiteY3847" fmla="*/ 1115717 h 2077207"/>
              <a:gd name="connsiteX3848" fmla="*/ 9994186 w 12183479"/>
              <a:gd name="connsiteY3848" fmla="*/ 1116978 h 2077207"/>
              <a:gd name="connsiteX3849" fmla="*/ 9971184 w 12183479"/>
              <a:gd name="connsiteY3849" fmla="*/ 1127914 h 2077207"/>
              <a:gd name="connsiteX3850" fmla="*/ 9937240 w 12183479"/>
              <a:gd name="connsiteY3850" fmla="*/ 1130724 h 2077207"/>
              <a:gd name="connsiteX3851" fmla="*/ 9958102 w 12183479"/>
              <a:gd name="connsiteY3851" fmla="*/ 1119909 h 2077207"/>
              <a:gd name="connsiteX3852" fmla="*/ 9981642 w 12183479"/>
              <a:gd name="connsiteY3852" fmla="*/ 1115717 h 2077207"/>
              <a:gd name="connsiteX3853" fmla="*/ 9616859 w 12183479"/>
              <a:gd name="connsiteY3853" fmla="*/ 1137950 h 2077207"/>
              <a:gd name="connsiteX3854" fmla="*/ 9625670 w 12183479"/>
              <a:gd name="connsiteY3854" fmla="*/ 1139584 h 2077207"/>
              <a:gd name="connsiteX3855" fmla="*/ 9603453 w 12183479"/>
              <a:gd name="connsiteY3855" fmla="*/ 1150276 h 2077207"/>
              <a:gd name="connsiteX3856" fmla="*/ 9574586 w 12183479"/>
              <a:gd name="connsiteY3856" fmla="*/ 1152596 h 2077207"/>
              <a:gd name="connsiteX3857" fmla="*/ 9599168 w 12183479"/>
              <a:gd name="connsiteY3857" fmla="*/ 1140622 h 2077207"/>
              <a:gd name="connsiteX3858" fmla="*/ 9616859 w 12183479"/>
              <a:gd name="connsiteY3858" fmla="*/ 1137950 h 2077207"/>
              <a:gd name="connsiteX3859" fmla="*/ 9739420 w 12183479"/>
              <a:gd name="connsiteY3859" fmla="*/ 1130090 h 2077207"/>
              <a:gd name="connsiteX3860" fmla="*/ 9749034 w 12183479"/>
              <a:gd name="connsiteY3860" fmla="*/ 1131641 h 2077207"/>
              <a:gd name="connsiteX3861" fmla="*/ 9722534 w 12183479"/>
              <a:gd name="connsiteY3861" fmla="*/ 1143248 h 2077207"/>
              <a:gd name="connsiteX3862" fmla="*/ 9694905 w 12183479"/>
              <a:gd name="connsiteY3862" fmla="*/ 1144042 h 2077207"/>
              <a:gd name="connsiteX3863" fmla="*/ 9719151 w 12183479"/>
              <a:gd name="connsiteY3863" fmla="*/ 1133352 h 2077207"/>
              <a:gd name="connsiteX3864" fmla="*/ 9739420 w 12183479"/>
              <a:gd name="connsiteY3864" fmla="*/ 1130090 h 2077207"/>
              <a:gd name="connsiteX3865" fmla="*/ 9859122 w 12183479"/>
              <a:gd name="connsiteY3865" fmla="*/ 1122513 h 2077207"/>
              <a:gd name="connsiteX3866" fmla="*/ 9870371 w 12183479"/>
              <a:gd name="connsiteY3866" fmla="*/ 1123758 h 2077207"/>
              <a:gd name="connsiteX3867" fmla="*/ 9847704 w 12183479"/>
              <a:gd name="connsiteY3867" fmla="*/ 1134939 h 2077207"/>
              <a:gd name="connsiteX3868" fmla="*/ 9815904 w 12183479"/>
              <a:gd name="connsiteY3868" fmla="*/ 1137200 h 2077207"/>
              <a:gd name="connsiteX3869" fmla="*/ 9838909 w 12183479"/>
              <a:gd name="connsiteY3869" fmla="*/ 1125896 h 2077207"/>
              <a:gd name="connsiteX3870" fmla="*/ 9859122 w 12183479"/>
              <a:gd name="connsiteY3870" fmla="*/ 1122513 h 2077207"/>
              <a:gd name="connsiteX3871" fmla="*/ 7770328 w 12183479"/>
              <a:gd name="connsiteY3871" fmla="*/ 1253710 h 2077207"/>
              <a:gd name="connsiteX3872" fmla="*/ 7792657 w 12183479"/>
              <a:gd name="connsiteY3872" fmla="*/ 1258169 h 2077207"/>
              <a:gd name="connsiteX3873" fmla="*/ 7774164 w 12183479"/>
              <a:gd name="connsiteY3873" fmla="*/ 1269106 h 2077207"/>
              <a:gd name="connsiteX3874" fmla="*/ 7752285 w 12183479"/>
              <a:gd name="connsiteY3874" fmla="*/ 1264402 h 2077207"/>
              <a:gd name="connsiteX3875" fmla="*/ 7770328 w 12183479"/>
              <a:gd name="connsiteY3875" fmla="*/ 1253710 h 2077207"/>
              <a:gd name="connsiteX3876" fmla="*/ 9493210 w 12183479"/>
              <a:gd name="connsiteY3876" fmla="*/ 1144517 h 2077207"/>
              <a:gd name="connsiteX3877" fmla="*/ 9504556 w 12183479"/>
              <a:gd name="connsiteY3877" fmla="*/ 1145875 h 2077207"/>
              <a:gd name="connsiteX3878" fmla="*/ 9484372 w 12183479"/>
              <a:gd name="connsiteY3878" fmla="*/ 1156934 h 2077207"/>
              <a:gd name="connsiteX3879" fmla="*/ 9455618 w 12183479"/>
              <a:gd name="connsiteY3879" fmla="*/ 1159195 h 2077207"/>
              <a:gd name="connsiteX3880" fmla="*/ 9472984 w 12183479"/>
              <a:gd name="connsiteY3880" fmla="*/ 1148381 h 2077207"/>
              <a:gd name="connsiteX3881" fmla="*/ 9493210 w 12183479"/>
              <a:gd name="connsiteY3881" fmla="*/ 1144517 h 2077207"/>
              <a:gd name="connsiteX3882" fmla="*/ 9373072 w 12183479"/>
              <a:gd name="connsiteY3882" fmla="*/ 1148801 h 2077207"/>
              <a:gd name="connsiteX3883" fmla="*/ 9382882 w 12183479"/>
              <a:gd name="connsiteY3883" fmla="*/ 1150459 h 2077207"/>
              <a:gd name="connsiteX3884" fmla="*/ 9361456 w 12183479"/>
              <a:gd name="connsiteY3884" fmla="*/ 1161885 h 2077207"/>
              <a:gd name="connsiteX3885" fmla="*/ 9335635 w 12183479"/>
              <a:gd name="connsiteY3885" fmla="*/ 1163412 h 2077207"/>
              <a:gd name="connsiteX3886" fmla="*/ 9354467 w 12183479"/>
              <a:gd name="connsiteY3886" fmla="*/ 1152047 h 2077207"/>
              <a:gd name="connsiteX3887" fmla="*/ 9373072 w 12183479"/>
              <a:gd name="connsiteY3887" fmla="*/ 1148801 h 2077207"/>
              <a:gd name="connsiteX3888" fmla="*/ 7427072 w 12183479"/>
              <a:gd name="connsiteY3888" fmla="*/ 1268921 h 2077207"/>
              <a:gd name="connsiteX3889" fmla="*/ 7448497 w 12183479"/>
              <a:gd name="connsiteY3889" fmla="*/ 1271366 h 2077207"/>
              <a:gd name="connsiteX3890" fmla="*/ 7430342 w 12183479"/>
              <a:gd name="connsiteY3890" fmla="*/ 1280591 h 2077207"/>
              <a:gd name="connsiteX3891" fmla="*/ 7408689 w 12183479"/>
              <a:gd name="connsiteY3891" fmla="*/ 1278148 h 2077207"/>
              <a:gd name="connsiteX3892" fmla="*/ 7427072 w 12183479"/>
              <a:gd name="connsiteY3892" fmla="*/ 1268921 h 2077207"/>
              <a:gd name="connsiteX3893" fmla="*/ 1985658 w 12183479"/>
              <a:gd name="connsiteY3893" fmla="*/ 1611769 h 2077207"/>
              <a:gd name="connsiteX3894" fmla="*/ 1998262 w 12183479"/>
              <a:gd name="connsiteY3894" fmla="*/ 1612219 h 2077207"/>
              <a:gd name="connsiteX3895" fmla="*/ 2023859 w 12183479"/>
              <a:gd name="connsiteY3895" fmla="*/ 1626637 h 2077207"/>
              <a:gd name="connsiteX3896" fmla="*/ 2002205 w 12183479"/>
              <a:gd name="connsiteY3896" fmla="*/ 1629448 h 2077207"/>
              <a:gd name="connsiteX3897" fmla="*/ 1981684 w 12183479"/>
              <a:gd name="connsiteY3897" fmla="*/ 1616313 h 2077207"/>
              <a:gd name="connsiteX3898" fmla="*/ 1985658 w 12183479"/>
              <a:gd name="connsiteY3898" fmla="*/ 1611769 h 2077207"/>
              <a:gd name="connsiteX3899" fmla="*/ 10575228 w 12183479"/>
              <a:gd name="connsiteY3899" fmla="*/ 1069430 h 2077207"/>
              <a:gd name="connsiteX3900" fmla="*/ 10588238 w 12183479"/>
              <a:gd name="connsiteY3900" fmla="*/ 1073234 h 2077207"/>
              <a:gd name="connsiteX3901" fmla="*/ 10562415 w 12183479"/>
              <a:gd name="connsiteY3901" fmla="*/ 1085697 h 2077207"/>
              <a:gd name="connsiteX3902" fmla="*/ 10523962 w 12183479"/>
              <a:gd name="connsiteY3902" fmla="*/ 1084109 h 2077207"/>
              <a:gd name="connsiteX3903" fmla="*/ 10550124 w 12183479"/>
              <a:gd name="connsiteY3903" fmla="*/ 1071584 h 2077207"/>
              <a:gd name="connsiteX3904" fmla="*/ 10575228 w 12183479"/>
              <a:gd name="connsiteY3904" fmla="*/ 1069430 h 2077207"/>
              <a:gd name="connsiteX3905" fmla="*/ 1579912 w 12183479"/>
              <a:gd name="connsiteY3905" fmla="*/ 1635803 h 2077207"/>
              <a:gd name="connsiteX3906" fmla="*/ 1604267 w 12183479"/>
              <a:gd name="connsiteY3906" fmla="*/ 1646922 h 2077207"/>
              <a:gd name="connsiteX3907" fmla="*/ 1583183 w 12183479"/>
              <a:gd name="connsiteY3907" fmla="*/ 1654253 h 2077207"/>
              <a:gd name="connsiteX3908" fmla="*/ 1559391 w 12183479"/>
              <a:gd name="connsiteY3908" fmla="*/ 1643196 h 2077207"/>
              <a:gd name="connsiteX3909" fmla="*/ 1579912 w 12183479"/>
              <a:gd name="connsiteY3909" fmla="*/ 1635803 h 2077207"/>
              <a:gd name="connsiteX3910" fmla="*/ 7986954 w 12183479"/>
              <a:gd name="connsiteY3910" fmla="*/ 1230676 h 2077207"/>
              <a:gd name="connsiteX3911" fmla="*/ 8013904 w 12183479"/>
              <a:gd name="connsiteY3911" fmla="*/ 1235258 h 2077207"/>
              <a:gd name="connsiteX3912" fmla="*/ 7995861 w 12183479"/>
              <a:gd name="connsiteY3912" fmla="*/ 1245583 h 2077207"/>
              <a:gd name="connsiteX3913" fmla="*/ 7973646 w 12183479"/>
              <a:gd name="connsiteY3913" fmla="*/ 1240268 h 2077207"/>
              <a:gd name="connsiteX3914" fmla="*/ 7986954 w 12183479"/>
              <a:gd name="connsiteY3914" fmla="*/ 1230676 h 2077207"/>
              <a:gd name="connsiteX3915" fmla="*/ 10896312 w 12183479"/>
              <a:gd name="connsiteY3915" fmla="*/ 1046961 h 2077207"/>
              <a:gd name="connsiteX3916" fmla="*/ 10936007 w 12183479"/>
              <a:gd name="connsiteY3916" fmla="*/ 1051240 h 2077207"/>
              <a:gd name="connsiteX3917" fmla="*/ 10909507 w 12183479"/>
              <a:gd name="connsiteY3917" fmla="*/ 1065597 h 2077207"/>
              <a:gd name="connsiteX3918" fmla="*/ 10872519 w 12183479"/>
              <a:gd name="connsiteY3918" fmla="*/ 1061564 h 2077207"/>
              <a:gd name="connsiteX3919" fmla="*/ 10896312 w 12183479"/>
              <a:gd name="connsiteY3919" fmla="*/ 1046961 h 2077207"/>
              <a:gd name="connsiteX3920" fmla="*/ 8789213 w 12183479"/>
              <a:gd name="connsiteY3920" fmla="*/ 1179715 h 2077207"/>
              <a:gd name="connsiteX3921" fmla="*/ 8798867 w 12183479"/>
              <a:gd name="connsiteY3921" fmla="*/ 1183816 h 2077207"/>
              <a:gd name="connsiteX3922" fmla="*/ 8781388 w 12183479"/>
              <a:gd name="connsiteY3922" fmla="*/ 1195730 h 2077207"/>
              <a:gd name="connsiteX3923" fmla="*/ 8757708 w 12183479"/>
              <a:gd name="connsiteY3923" fmla="*/ 1194080 h 2077207"/>
              <a:gd name="connsiteX3924" fmla="*/ 8773045 w 12183479"/>
              <a:gd name="connsiteY3924" fmla="*/ 1181067 h 2077207"/>
              <a:gd name="connsiteX3925" fmla="*/ 8789213 w 12183479"/>
              <a:gd name="connsiteY3925" fmla="*/ 1179715 h 2077207"/>
              <a:gd name="connsiteX3926" fmla="*/ 5901972 w 12183479"/>
              <a:gd name="connsiteY3926" fmla="*/ 1361482 h 2077207"/>
              <a:gd name="connsiteX3927" fmla="*/ 5915729 w 12183479"/>
              <a:gd name="connsiteY3927" fmla="*/ 1371196 h 2077207"/>
              <a:gd name="connsiteX3928" fmla="*/ 5905136 w 12183479"/>
              <a:gd name="connsiteY3928" fmla="*/ 1383477 h 2077207"/>
              <a:gd name="connsiteX3929" fmla="*/ 5894763 w 12183479"/>
              <a:gd name="connsiteY3929" fmla="*/ 1375962 h 2077207"/>
              <a:gd name="connsiteX3930" fmla="*/ 5901972 w 12183479"/>
              <a:gd name="connsiteY3930" fmla="*/ 1361482 h 2077207"/>
              <a:gd name="connsiteX3931" fmla="*/ 9252229 w 12183479"/>
              <a:gd name="connsiteY3931" fmla="*/ 1149526 h 2077207"/>
              <a:gd name="connsiteX3932" fmla="*/ 9261094 w 12183479"/>
              <a:gd name="connsiteY3932" fmla="*/ 1152413 h 2077207"/>
              <a:gd name="connsiteX3933" fmla="*/ 9242151 w 12183479"/>
              <a:gd name="connsiteY3933" fmla="*/ 1163411 h 2077207"/>
              <a:gd name="connsiteX3934" fmla="*/ 9215539 w 12183479"/>
              <a:gd name="connsiteY3934" fmla="*/ 1163104 h 2077207"/>
              <a:gd name="connsiteX3935" fmla="*/ 9234821 w 12183479"/>
              <a:gd name="connsiteY3935" fmla="*/ 1151863 h 2077207"/>
              <a:gd name="connsiteX3936" fmla="*/ 9252229 w 12183479"/>
              <a:gd name="connsiteY3936" fmla="*/ 1149526 h 2077207"/>
              <a:gd name="connsiteX3937" fmla="*/ 158824 w 12183479"/>
              <a:gd name="connsiteY3937" fmla="*/ 1722862 h 2077207"/>
              <a:gd name="connsiteX3938" fmla="*/ 149125 w 12183479"/>
              <a:gd name="connsiteY3938" fmla="*/ 1733127 h 2077207"/>
              <a:gd name="connsiteX3939" fmla="*/ 138863 w 12183479"/>
              <a:gd name="connsiteY3939" fmla="*/ 1736182 h 2077207"/>
              <a:gd name="connsiteX3940" fmla="*/ 145515 w 12183479"/>
              <a:gd name="connsiteY3940" fmla="*/ 1726956 h 2077207"/>
              <a:gd name="connsiteX3941" fmla="*/ 158824 w 12183479"/>
              <a:gd name="connsiteY3941" fmla="*/ 1722862 h 2077207"/>
              <a:gd name="connsiteX3942" fmla="*/ 4461867 w 12183479"/>
              <a:gd name="connsiteY3942" fmla="*/ 1451169 h 2077207"/>
              <a:gd name="connsiteX3943" fmla="*/ 4473934 w 12183479"/>
              <a:gd name="connsiteY3943" fmla="*/ 1462535 h 2077207"/>
              <a:gd name="connsiteX3944" fmla="*/ 4461193 w 12183479"/>
              <a:gd name="connsiteY3944" fmla="*/ 1468522 h 2077207"/>
              <a:gd name="connsiteX3945" fmla="*/ 4449238 w 12183479"/>
              <a:gd name="connsiteY3945" fmla="*/ 1457585 h 2077207"/>
              <a:gd name="connsiteX3946" fmla="*/ 4461867 w 12183479"/>
              <a:gd name="connsiteY3946" fmla="*/ 1451169 h 2077207"/>
              <a:gd name="connsiteX3947" fmla="*/ 8212936 w 12183479"/>
              <a:gd name="connsiteY3947" fmla="*/ 1214303 h 2077207"/>
              <a:gd name="connsiteX3948" fmla="*/ 8235600 w 12183479"/>
              <a:gd name="connsiteY3948" fmla="*/ 1219496 h 2077207"/>
              <a:gd name="connsiteX3949" fmla="*/ 8217559 w 12183479"/>
              <a:gd name="connsiteY3949" fmla="*/ 1229759 h 2077207"/>
              <a:gd name="connsiteX3950" fmla="*/ 8195344 w 12183479"/>
              <a:gd name="connsiteY3950" fmla="*/ 1224139 h 2077207"/>
              <a:gd name="connsiteX3951" fmla="*/ 8212936 w 12183479"/>
              <a:gd name="connsiteY3951" fmla="*/ 1214303 h 2077207"/>
              <a:gd name="connsiteX3952" fmla="*/ 3464985 w 12183479"/>
              <a:gd name="connsiteY3952" fmla="*/ 1513610 h 2077207"/>
              <a:gd name="connsiteX3953" fmla="*/ 3482351 w 12183479"/>
              <a:gd name="connsiteY3953" fmla="*/ 1528150 h 2077207"/>
              <a:gd name="connsiteX3954" fmla="*/ 3473556 w 12183479"/>
              <a:gd name="connsiteY3954" fmla="*/ 1536825 h 2077207"/>
              <a:gd name="connsiteX3955" fmla="*/ 3457879 w 12183479"/>
              <a:gd name="connsiteY3955" fmla="*/ 1526807 h 2077207"/>
              <a:gd name="connsiteX3956" fmla="*/ 3464985 w 12183479"/>
              <a:gd name="connsiteY3956" fmla="*/ 1513610 h 2077207"/>
              <a:gd name="connsiteX3957" fmla="*/ 562797 w 12183479"/>
              <a:gd name="connsiteY3957" fmla="*/ 1695188 h 2077207"/>
              <a:gd name="connsiteX3958" fmla="*/ 546782 w 12183479"/>
              <a:gd name="connsiteY3958" fmla="*/ 1714189 h 2077207"/>
              <a:gd name="connsiteX3959" fmla="*/ 530657 w 12183479"/>
              <a:gd name="connsiteY3959" fmla="*/ 1719015 h 2077207"/>
              <a:gd name="connsiteX3960" fmla="*/ 548925 w 12183479"/>
              <a:gd name="connsiteY3960" fmla="*/ 1699098 h 2077207"/>
              <a:gd name="connsiteX3961" fmla="*/ 562797 w 12183479"/>
              <a:gd name="connsiteY3961" fmla="*/ 1695188 h 2077207"/>
              <a:gd name="connsiteX3962" fmla="*/ 11711302 w 12183479"/>
              <a:gd name="connsiteY3962" fmla="*/ 991304 h 2077207"/>
              <a:gd name="connsiteX3963" fmla="*/ 11725707 w 12183479"/>
              <a:gd name="connsiteY3963" fmla="*/ 995214 h 2077207"/>
              <a:gd name="connsiteX3964" fmla="*/ 11699997 w 12183479"/>
              <a:gd name="connsiteY3964" fmla="*/ 1017636 h 2077207"/>
              <a:gd name="connsiteX3965" fmla="*/ 11660980 w 12183479"/>
              <a:gd name="connsiteY3965" fmla="*/ 1016475 h 2077207"/>
              <a:gd name="connsiteX3966" fmla="*/ 11686579 w 12183479"/>
              <a:gd name="connsiteY3966" fmla="*/ 995642 h 2077207"/>
              <a:gd name="connsiteX3967" fmla="*/ 11711302 w 12183479"/>
              <a:gd name="connsiteY3967" fmla="*/ 991304 h 2077207"/>
              <a:gd name="connsiteX3968" fmla="*/ 11995782 w 12183479"/>
              <a:gd name="connsiteY3968" fmla="*/ 971265 h 2077207"/>
              <a:gd name="connsiteX3969" fmla="*/ 11970749 w 12183479"/>
              <a:gd name="connsiteY3969" fmla="*/ 1006090 h 2077207"/>
              <a:gd name="connsiteX3970" fmla="*/ 11931055 w 12183479"/>
              <a:gd name="connsiteY3970" fmla="*/ 1031443 h 2077207"/>
              <a:gd name="connsiteX3971" fmla="*/ 11957442 w 12183479"/>
              <a:gd name="connsiteY3971" fmla="*/ 995153 h 2077207"/>
              <a:gd name="connsiteX3972" fmla="*/ 11995782 w 12183479"/>
              <a:gd name="connsiteY3972" fmla="*/ 971265 h 2077207"/>
              <a:gd name="connsiteX3973" fmla="*/ 1140018 w 12183479"/>
              <a:gd name="connsiteY3973" fmla="*/ 1654253 h 2077207"/>
              <a:gd name="connsiteX3974" fmla="*/ 1163475 w 12183479"/>
              <a:gd name="connsiteY3974" fmla="*/ 1660546 h 2077207"/>
              <a:gd name="connsiteX3975" fmla="*/ 1142388 w 12183479"/>
              <a:gd name="connsiteY3975" fmla="*/ 1672764 h 2077207"/>
              <a:gd name="connsiteX3976" fmla="*/ 1119383 w 12183479"/>
              <a:gd name="connsiteY3976" fmla="*/ 1666534 h 2077207"/>
              <a:gd name="connsiteX3977" fmla="*/ 1140018 w 12183479"/>
              <a:gd name="connsiteY3977" fmla="*/ 1654253 h 2077207"/>
              <a:gd name="connsiteX3978" fmla="*/ 2087291 w 12183479"/>
              <a:gd name="connsiteY3978" fmla="*/ 1593318 h 2077207"/>
              <a:gd name="connsiteX3979" fmla="*/ 2101541 w 12183479"/>
              <a:gd name="connsiteY3979" fmla="*/ 1595418 h 2077207"/>
              <a:gd name="connsiteX3980" fmla="*/ 2122293 w 12183479"/>
              <a:gd name="connsiteY3980" fmla="*/ 1609531 h 2077207"/>
              <a:gd name="connsiteX3981" fmla="*/ 2102221 w 12183479"/>
              <a:gd name="connsiteY3981" fmla="*/ 1610691 h 2077207"/>
              <a:gd name="connsiteX3982" fmla="*/ 2081243 w 12183479"/>
              <a:gd name="connsiteY3982" fmla="*/ 1596762 h 2077207"/>
              <a:gd name="connsiteX3983" fmla="*/ 2087291 w 12183479"/>
              <a:gd name="connsiteY3983" fmla="*/ 1593318 h 2077207"/>
              <a:gd name="connsiteX3984" fmla="*/ 11835106 w 12183479"/>
              <a:gd name="connsiteY3984" fmla="*/ 978046 h 2077207"/>
              <a:gd name="connsiteX3985" fmla="*/ 11847045 w 12183479"/>
              <a:gd name="connsiteY3985" fmla="*/ 979818 h 2077207"/>
              <a:gd name="connsiteX3986" fmla="*/ 11820771 w 12183479"/>
              <a:gd name="connsiteY3986" fmla="*/ 1006760 h 2077207"/>
              <a:gd name="connsiteX3987" fmla="*/ 11782994 w 12183479"/>
              <a:gd name="connsiteY3987" fmla="*/ 1014397 h 2077207"/>
              <a:gd name="connsiteX3988" fmla="*/ 11811748 w 12183479"/>
              <a:gd name="connsiteY3988" fmla="*/ 986721 h 2077207"/>
              <a:gd name="connsiteX3989" fmla="*/ 11835106 w 12183479"/>
              <a:gd name="connsiteY3989" fmla="*/ 978046 h 2077207"/>
              <a:gd name="connsiteX3990" fmla="*/ 8434072 w 12183479"/>
              <a:gd name="connsiteY3990" fmla="*/ 1192186 h 2077207"/>
              <a:gd name="connsiteX3991" fmla="*/ 8456625 w 12183479"/>
              <a:gd name="connsiteY3991" fmla="*/ 1196341 h 2077207"/>
              <a:gd name="connsiteX3992" fmla="*/ 8438582 w 12183479"/>
              <a:gd name="connsiteY3992" fmla="*/ 1207339 h 2077207"/>
              <a:gd name="connsiteX3993" fmla="*/ 8416480 w 12183479"/>
              <a:gd name="connsiteY3993" fmla="*/ 1202818 h 2077207"/>
              <a:gd name="connsiteX3994" fmla="*/ 8434072 w 12183479"/>
              <a:gd name="connsiteY3994" fmla="*/ 1192186 h 2077207"/>
              <a:gd name="connsiteX3995" fmla="*/ 6600835 w 12183479"/>
              <a:gd name="connsiteY3995" fmla="*/ 1307596 h 2077207"/>
              <a:gd name="connsiteX3996" fmla="*/ 6588995 w 12183479"/>
              <a:gd name="connsiteY3996" fmla="*/ 1313767 h 2077207"/>
              <a:gd name="connsiteX3997" fmla="*/ 6577379 w 12183479"/>
              <a:gd name="connsiteY3997" fmla="*/ 1314377 h 2077207"/>
              <a:gd name="connsiteX3998" fmla="*/ 6582906 w 12183479"/>
              <a:gd name="connsiteY3998" fmla="*/ 1309124 h 2077207"/>
              <a:gd name="connsiteX3999" fmla="*/ 6600835 w 12183479"/>
              <a:gd name="connsiteY3999" fmla="*/ 1307596 h 2077207"/>
              <a:gd name="connsiteX4000" fmla="*/ 6725553 w 12183479"/>
              <a:gd name="connsiteY4000" fmla="*/ 1299042 h 2077207"/>
              <a:gd name="connsiteX4001" fmla="*/ 6707285 w 12183479"/>
              <a:gd name="connsiteY4001" fmla="*/ 1306618 h 2077207"/>
              <a:gd name="connsiteX4002" fmla="*/ 6694205 w 12183479"/>
              <a:gd name="connsiteY4002" fmla="*/ 1307229 h 2077207"/>
              <a:gd name="connsiteX4003" fmla="*/ 6707399 w 12183479"/>
              <a:gd name="connsiteY4003" fmla="*/ 1300936 h 2077207"/>
              <a:gd name="connsiteX4004" fmla="*/ 6725553 w 12183479"/>
              <a:gd name="connsiteY4004" fmla="*/ 1299042 h 2077207"/>
              <a:gd name="connsiteX4005" fmla="*/ 10449805 w 12183479"/>
              <a:gd name="connsiteY4005" fmla="*/ 1064114 h 2077207"/>
              <a:gd name="connsiteX4006" fmla="*/ 10463181 w 12183479"/>
              <a:gd name="connsiteY4006" fmla="*/ 1066818 h 2077207"/>
              <a:gd name="connsiteX4007" fmla="*/ 10439501 w 12183479"/>
              <a:gd name="connsiteY4007" fmla="*/ 1079343 h 2077207"/>
              <a:gd name="connsiteX4008" fmla="*/ 10402739 w 12183479"/>
              <a:gd name="connsiteY4008" fmla="*/ 1079587 h 2077207"/>
              <a:gd name="connsiteX4009" fmla="*/ 10426870 w 12183479"/>
              <a:gd name="connsiteY4009" fmla="*/ 1066819 h 2077207"/>
              <a:gd name="connsiteX4010" fmla="*/ 10449805 w 12183479"/>
              <a:gd name="connsiteY4010" fmla="*/ 1064114 h 2077207"/>
              <a:gd name="connsiteX4011" fmla="*/ 4788215 w 12183479"/>
              <a:gd name="connsiteY4011" fmla="*/ 1420745 h 2077207"/>
              <a:gd name="connsiteX4012" fmla="*/ 4800283 w 12183479"/>
              <a:gd name="connsiteY4012" fmla="*/ 1435409 h 2077207"/>
              <a:gd name="connsiteX4013" fmla="*/ 4786860 w 12183479"/>
              <a:gd name="connsiteY4013" fmla="*/ 1441273 h 2077207"/>
              <a:gd name="connsiteX4014" fmla="*/ 4778292 w 12183479"/>
              <a:gd name="connsiteY4014" fmla="*/ 1430276 h 2077207"/>
              <a:gd name="connsiteX4015" fmla="*/ 4788215 w 12183479"/>
              <a:gd name="connsiteY4015" fmla="*/ 1420745 h 2077207"/>
              <a:gd name="connsiteX4016" fmla="*/ 7306074 w 12183479"/>
              <a:gd name="connsiteY4016" fmla="*/ 1260613 h 2077207"/>
              <a:gd name="connsiteX4017" fmla="*/ 7324680 w 12183479"/>
              <a:gd name="connsiteY4017" fmla="*/ 1262384 h 2077207"/>
              <a:gd name="connsiteX4018" fmla="*/ 7305284 w 12183479"/>
              <a:gd name="connsiteY4018" fmla="*/ 1270509 h 2077207"/>
              <a:gd name="connsiteX4019" fmla="*/ 7288482 w 12183479"/>
              <a:gd name="connsiteY4019" fmla="*/ 1268921 h 2077207"/>
              <a:gd name="connsiteX4020" fmla="*/ 7306074 w 12183479"/>
              <a:gd name="connsiteY4020" fmla="*/ 1260613 h 2077207"/>
              <a:gd name="connsiteX4021" fmla="*/ 9130739 w 12183479"/>
              <a:gd name="connsiteY4021" fmla="*/ 1145486 h 2077207"/>
              <a:gd name="connsiteX4022" fmla="*/ 9139873 w 12183479"/>
              <a:gd name="connsiteY4022" fmla="*/ 1148076 h 2077207"/>
              <a:gd name="connsiteX4023" fmla="*/ 9122394 w 12183479"/>
              <a:gd name="connsiteY4023" fmla="*/ 1159868 h 2077207"/>
              <a:gd name="connsiteX4024" fmla="*/ 9096798 w 12183479"/>
              <a:gd name="connsiteY4024" fmla="*/ 1159561 h 2077207"/>
              <a:gd name="connsiteX4025" fmla="*/ 9113824 w 12183479"/>
              <a:gd name="connsiteY4025" fmla="*/ 1147892 h 2077207"/>
              <a:gd name="connsiteX4026" fmla="*/ 9130739 w 12183479"/>
              <a:gd name="connsiteY4026" fmla="*/ 1145486 h 2077207"/>
              <a:gd name="connsiteX4027" fmla="*/ 6826366 w 12183479"/>
              <a:gd name="connsiteY4027" fmla="*/ 1288962 h 2077207"/>
              <a:gd name="connsiteX4028" fmla="*/ 6841253 w 12183479"/>
              <a:gd name="connsiteY4028" fmla="*/ 1288289 h 2077207"/>
              <a:gd name="connsiteX4029" fmla="*/ 6829524 w 12183479"/>
              <a:gd name="connsiteY4029" fmla="*/ 1293971 h 2077207"/>
              <a:gd name="connsiteX4030" fmla="*/ 6812722 w 12183479"/>
              <a:gd name="connsiteY4030" fmla="*/ 1295743 h 2077207"/>
              <a:gd name="connsiteX4031" fmla="*/ 6826366 w 12183479"/>
              <a:gd name="connsiteY4031" fmla="*/ 1288962 h 2077207"/>
              <a:gd name="connsiteX4032" fmla="*/ 11119815 w 12183479"/>
              <a:gd name="connsiteY4032" fmla="*/ 1017146 h 2077207"/>
              <a:gd name="connsiteX4033" fmla="*/ 11157591 w 12183479"/>
              <a:gd name="connsiteY4033" fmla="*/ 1024295 h 2077207"/>
              <a:gd name="connsiteX4034" fmla="*/ 11128725 w 12183479"/>
              <a:gd name="connsiteY4034" fmla="*/ 1038837 h 2077207"/>
              <a:gd name="connsiteX4035" fmla="*/ 11092864 w 12183479"/>
              <a:gd name="connsiteY4035" fmla="*/ 1030832 h 2077207"/>
              <a:gd name="connsiteX4036" fmla="*/ 11119815 w 12183479"/>
              <a:gd name="connsiteY4036" fmla="*/ 1017146 h 2077207"/>
              <a:gd name="connsiteX4037" fmla="*/ 1357209 w 12183479"/>
              <a:gd name="connsiteY4037" fmla="*/ 1632441 h 2077207"/>
              <a:gd name="connsiteX4038" fmla="*/ 1382694 w 12183479"/>
              <a:gd name="connsiteY4038" fmla="*/ 1640689 h 2077207"/>
              <a:gd name="connsiteX4039" fmla="*/ 1363526 w 12183479"/>
              <a:gd name="connsiteY4039" fmla="*/ 1651015 h 2077207"/>
              <a:gd name="connsiteX4040" fmla="*/ 1338381 w 12183479"/>
              <a:gd name="connsiteY4040" fmla="*/ 1642889 h 2077207"/>
              <a:gd name="connsiteX4041" fmla="*/ 1357209 w 12183479"/>
              <a:gd name="connsiteY4041" fmla="*/ 1632441 h 2077207"/>
              <a:gd name="connsiteX4042" fmla="*/ 2188870 w 12183479"/>
              <a:gd name="connsiteY4042" fmla="*/ 1577662 h 2077207"/>
              <a:gd name="connsiteX4043" fmla="*/ 2202346 w 12183479"/>
              <a:gd name="connsiteY4043" fmla="*/ 1580205 h 2077207"/>
              <a:gd name="connsiteX4044" fmla="*/ 2219259 w 12183479"/>
              <a:gd name="connsiteY4044" fmla="*/ 1596395 h 2077207"/>
              <a:gd name="connsiteX4045" fmla="*/ 2202118 w 12183479"/>
              <a:gd name="connsiteY4045" fmla="*/ 1594991 h 2077207"/>
              <a:gd name="connsiteX4046" fmla="*/ 2182499 w 12183479"/>
              <a:gd name="connsiteY4046" fmla="*/ 1580939 h 2077207"/>
              <a:gd name="connsiteX4047" fmla="*/ 2188870 w 12183479"/>
              <a:gd name="connsiteY4047" fmla="*/ 1577662 h 2077207"/>
              <a:gd name="connsiteX4048" fmla="*/ 7648655 w 12183479"/>
              <a:gd name="connsiteY4048" fmla="*/ 1232876 h 2077207"/>
              <a:gd name="connsiteX4049" fmla="*/ 7669177 w 12183479"/>
              <a:gd name="connsiteY4049" fmla="*/ 1236603 h 2077207"/>
              <a:gd name="connsiteX4050" fmla="*/ 7649896 w 12183479"/>
              <a:gd name="connsiteY4050" fmla="*/ 1245218 h 2077207"/>
              <a:gd name="connsiteX4051" fmla="*/ 7629148 w 12183479"/>
              <a:gd name="connsiteY4051" fmla="*/ 1241490 h 2077207"/>
              <a:gd name="connsiteX4052" fmla="*/ 7648655 w 12183479"/>
              <a:gd name="connsiteY4052" fmla="*/ 1232876 h 2077207"/>
              <a:gd name="connsiteX4053" fmla="*/ 6961345 w 12183479"/>
              <a:gd name="connsiteY4053" fmla="*/ 1275582 h 2077207"/>
              <a:gd name="connsiteX4054" fmla="*/ 6947363 w 12183479"/>
              <a:gd name="connsiteY4054" fmla="*/ 1282120 h 2077207"/>
              <a:gd name="connsiteX4055" fmla="*/ 6931689 w 12183479"/>
              <a:gd name="connsiteY4055" fmla="*/ 1283953 h 2077207"/>
              <a:gd name="connsiteX4056" fmla="*/ 6942966 w 12183479"/>
              <a:gd name="connsiteY4056" fmla="*/ 1277783 h 2077207"/>
              <a:gd name="connsiteX4057" fmla="*/ 6961345 w 12183479"/>
              <a:gd name="connsiteY4057" fmla="*/ 1275582 h 2077207"/>
              <a:gd name="connsiteX4058" fmla="*/ 10327440 w 12183479"/>
              <a:gd name="connsiteY4058" fmla="*/ 1062969 h 2077207"/>
              <a:gd name="connsiteX4059" fmla="*/ 10338914 w 12183479"/>
              <a:gd name="connsiteY4059" fmla="*/ 1065658 h 2077207"/>
              <a:gd name="connsiteX4060" fmla="*/ 10310949 w 12183479"/>
              <a:gd name="connsiteY4060" fmla="*/ 1078426 h 2077207"/>
              <a:gd name="connsiteX4061" fmla="*/ 10280050 w 12183479"/>
              <a:gd name="connsiteY4061" fmla="*/ 1078242 h 2077207"/>
              <a:gd name="connsiteX4062" fmla="*/ 10304972 w 12183479"/>
              <a:gd name="connsiteY4062" fmla="*/ 1065595 h 2077207"/>
              <a:gd name="connsiteX4063" fmla="*/ 10327440 w 12183479"/>
              <a:gd name="connsiteY4063" fmla="*/ 1062969 h 2077207"/>
              <a:gd name="connsiteX4064" fmla="*/ 7208191 w 12183479"/>
              <a:gd name="connsiteY4064" fmla="*/ 1258658 h 2077207"/>
              <a:gd name="connsiteX4065" fmla="*/ 7190600 w 12183479"/>
              <a:gd name="connsiteY4065" fmla="*/ 1266723 h 2077207"/>
              <a:gd name="connsiteX4066" fmla="*/ 7169966 w 12183479"/>
              <a:gd name="connsiteY4066" fmla="*/ 1268434 h 2077207"/>
              <a:gd name="connsiteX4067" fmla="*/ 7183495 w 12183479"/>
              <a:gd name="connsiteY4067" fmla="*/ 1260980 h 2077207"/>
              <a:gd name="connsiteX4068" fmla="*/ 7208191 w 12183479"/>
              <a:gd name="connsiteY4068" fmla="*/ 1258658 h 2077207"/>
              <a:gd name="connsiteX4069" fmla="*/ 10775092 w 12183479"/>
              <a:gd name="connsiteY4069" fmla="*/ 1032848 h 2077207"/>
              <a:gd name="connsiteX4070" fmla="*/ 10809260 w 12183479"/>
              <a:gd name="connsiteY4070" fmla="*/ 1036575 h 2077207"/>
              <a:gd name="connsiteX4071" fmla="*/ 10783999 w 12183479"/>
              <a:gd name="connsiteY4071" fmla="*/ 1049833 h 2077207"/>
              <a:gd name="connsiteX4072" fmla="*/ 10745098 w 12183479"/>
              <a:gd name="connsiteY4072" fmla="*/ 1046901 h 2077207"/>
              <a:gd name="connsiteX4073" fmla="*/ 10775092 w 12183479"/>
              <a:gd name="connsiteY4073" fmla="*/ 1032848 h 2077207"/>
              <a:gd name="connsiteX4074" fmla="*/ 7081781 w 12183479"/>
              <a:gd name="connsiteY4074" fmla="*/ 1265378 h 2077207"/>
              <a:gd name="connsiteX4075" fmla="*/ 7068248 w 12183479"/>
              <a:gd name="connsiteY4075" fmla="*/ 1271793 h 2077207"/>
              <a:gd name="connsiteX4076" fmla="*/ 7049192 w 12183479"/>
              <a:gd name="connsiteY4076" fmla="*/ 1273564 h 2077207"/>
              <a:gd name="connsiteX4077" fmla="*/ 7063174 w 12183479"/>
              <a:gd name="connsiteY4077" fmla="*/ 1267027 h 2077207"/>
              <a:gd name="connsiteX4078" fmla="*/ 7081781 w 12183479"/>
              <a:gd name="connsiteY4078" fmla="*/ 1265378 h 2077207"/>
              <a:gd name="connsiteX4079" fmla="*/ 2921362 w 12183479"/>
              <a:gd name="connsiteY4079" fmla="*/ 1525525 h 2077207"/>
              <a:gd name="connsiteX4080" fmla="*/ 2942676 w 12183479"/>
              <a:gd name="connsiteY4080" fmla="*/ 1537988 h 2077207"/>
              <a:gd name="connsiteX4081" fmla="*/ 2927114 w 12183479"/>
              <a:gd name="connsiteY4081" fmla="*/ 1544282 h 2077207"/>
              <a:gd name="connsiteX4082" fmla="*/ 2910876 w 12183479"/>
              <a:gd name="connsiteY4082" fmla="*/ 1532795 h 2077207"/>
              <a:gd name="connsiteX4083" fmla="*/ 2921362 w 12183479"/>
              <a:gd name="connsiteY4083" fmla="*/ 1525525 h 2077207"/>
              <a:gd name="connsiteX4084" fmla="*/ 2288090 w 12183479"/>
              <a:gd name="connsiteY4084" fmla="*/ 1563961 h 2077207"/>
              <a:gd name="connsiteX4085" fmla="*/ 2303580 w 12183479"/>
              <a:gd name="connsiteY4085" fmla="*/ 1567253 h 2077207"/>
              <a:gd name="connsiteX4086" fmla="*/ 2318693 w 12183479"/>
              <a:gd name="connsiteY4086" fmla="*/ 1578983 h 2077207"/>
              <a:gd name="connsiteX4087" fmla="*/ 2301437 w 12183479"/>
              <a:gd name="connsiteY4087" fmla="*/ 1580999 h 2077207"/>
              <a:gd name="connsiteX4088" fmla="*/ 2283847 w 12183479"/>
              <a:gd name="connsiteY4088" fmla="*/ 1567497 h 2077207"/>
              <a:gd name="connsiteX4089" fmla="*/ 2288090 w 12183479"/>
              <a:gd name="connsiteY4089" fmla="*/ 1563961 h 2077207"/>
              <a:gd name="connsiteX4090" fmla="*/ 10201212 w 12183479"/>
              <a:gd name="connsiteY4090" fmla="*/ 1064878 h 2077207"/>
              <a:gd name="connsiteX4091" fmla="*/ 10213855 w 12183479"/>
              <a:gd name="connsiteY4091" fmla="*/ 1066757 h 2077207"/>
              <a:gd name="connsiteX4092" fmla="*/ 10190964 w 12183479"/>
              <a:gd name="connsiteY4092" fmla="*/ 1078608 h 2077207"/>
              <a:gd name="connsiteX4093" fmla="*/ 10156908 w 12183479"/>
              <a:gd name="connsiteY4093" fmla="*/ 1080747 h 2077207"/>
              <a:gd name="connsiteX4094" fmla="*/ 10177657 w 12183479"/>
              <a:gd name="connsiteY4094" fmla="*/ 1068956 h 2077207"/>
              <a:gd name="connsiteX4095" fmla="*/ 10201212 w 12183479"/>
              <a:gd name="connsiteY4095" fmla="*/ 1064878 h 2077207"/>
              <a:gd name="connsiteX4096" fmla="*/ 11339822 w 12183479"/>
              <a:gd name="connsiteY4096" fmla="*/ 992221 h 2077207"/>
              <a:gd name="connsiteX4097" fmla="*/ 11378500 w 12183479"/>
              <a:gd name="connsiteY4097" fmla="*/ 1000896 h 2077207"/>
              <a:gd name="connsiteX4098" fmla="*/ 11350875 w 12183479"/>
              <a:gd name="connsiteY4098" fmla="*/ 1016109 h 2077207"/>
              <a:gd name="connsiteX4099" fmla="*/ 11314789 w 12183479"/>
              <a:gd name="connsiteY4099" fmla="*/ 1008045 h 2077207"/>
              <a:gd name="connsiteX4100" fmla="*/ 11339822 w 12183479"/>
              <a:gd name="connsiteY4100" fmla="*/ 992221 h 2077207"/>
              <a:gd name="connsiteX4101" fmla="*/ 2398205 w 12183479"/>
              <a:gd name="connsiteY4101" fmla="*/ 1555400 h 2077207"/>
              <a:gd name="connsiteX4102" fmla="*/ 2417939 w 12183479"/>
              <a:gd name="connsiteY4102" fmla="*/ 1568230 h 2077207"/>
              <a:gd name="connsiteX4103" fmla="*/ 2404519 w 12183479"/>
              <a:gd name="connsiteY4103" fmla="*/ 1570612 h 2077207"/>
              <a:gd name="connsiteX4104" fmla="*/ 2384332 w 12183479"/>
              <a:gd name="connsiteY4104" fmla="*/ 1557844 h 2077207"/>
              <a:gd name="connsiteX4105" fmla="*/ 2398205 w 12183479"/>
              <a:gd name="connsiteY4105" fmla="*/ 1555400 h 2077207"/>
              <a:gd name="connsiteX4106" fmla="*/ 6463485 w 12183479"/>
              <a:gd name="connsiteY4106" fmla="*/ 1298308 h 2077207"/>
              <a:gd name="connsiteX4107" fmla="*/ 6478484 w 12183479"/>
              <a:gd name="connsiteY4107" fmla="*/ 1301242 h 2077207"/>
              <a:gd name="connsiteX4108" fmla="*/ 6468897 w 12183479"/>
              <a:gd name="connsiteY4108" fmla="*/ 1310590 h 2077207"/>
              <a:gd name="connsiteX4109" fmla="*/ 6455704 w 12183479"/>
              <a:gd name="connsiteY4109" fmla="*/ 1310100 h 2077207"/>
              <a:gd name="connsiteX4110" fmla="*/ 6463485 w 12183479"/>
              <a:gd name="connsiteY4110" fmla="*/ 1298308 h 2077207"/>
              <a:gd name="connsiteX4111" fmla="*/ 8654192 w 12183479"/>
              <a:gd name="connsiteY4111" fmla="*/ 1160173 h 2077207"/>
              <a:gd name="connsiteX4112" fmla="*/ 8676405 w 12183479"/>
              <a:gd name="connsiteY4112" fmla="*/ 1163471 h 2077207"/>
              <a:gd name="connsiteX4113" fmla="*/ 8658026 w 12183479"/>
              <a:gd name="connsiteY4113" fmla="*/ 1175018 h 2077207"/>
              <a:gd name="connsiteX4114" fmla="*/ 8636262 w 12183479"/>
              <a:gd name="connsiteY4114" fmla="*/ 1171353 h 2077207"/>
              <a:gd name="connsiteX4115" fmla="*/ 8654192 w 12183479"/>
              <a:gd name="connsiteY4115" fmla="*/ 1160173 h 2077207"/>
              <a:gd name="connsiteX4116" fmla="*/ 3244751 w 12183479"/>
              <a:gd name="connsiteY4116" fmla="*/ 1500476 h 2077207"/>
              <a:gd name="connsiteX4117" fmla="*/ 3258505 w 12183479"/>
              <a:gd name="connsiteY4117" fmla="*/ 1512450 h 2077207"/>
              <a:gd name="connsiteX4118" fmla="*/ 3248018 w 12183479"/>
              <a:gd name="connsiteY4118" fmla="*/ 1518683 h 2077207"/>
              <a:gd name="connsiteX4119" fmla="*/ 3229075 w 12183479"/>
              <a:gd name="connsiteY4119" fmla="*/ 1505730 h 2077207"/>
              <a:gd name="connsiteX4120" fmla="*/ 3244751 w 12183479"/>
              <a:gd name="connsiteY4120" fmla="*/ 1500476 h 2077207"/>
              <a:gd name="connsiteX4121" fmla="*/ 10080453 w 12183479"/>
              <a:gd name="connsiteY4121" fmla="*/ 1068964 h 2077207"/>
              <a:gd name="connsiteX4122" fmla="*/ 10089811 w 12183479"/>
              <a:gd name="connsiteY4122" fmla="*/ 1071399 h 2077207"/>
              <a:gd name="connsiteX4123" fmla="*/ 10063763 w 12183479"/>
              <a:gd name="connsiteY4123" fmla="*/ 1083619 h 2077207"/>
              <a:gd name="connsiteX4124" fmla="*/ 10034670 w 12183479"/>
              <a:gd name="connsiteY4124" fmla="*/ 1083924 h 2077207"/>
              <a:gd name="connsiteX4125" fmla="*/ 10060944 w 12183479"/>
              <a:gd name="connsiteY4125" fmla="*/ 1071522 h 2077207"/>
              <a:gd name="connsiteX4126" fmla="*/ 10080453 w 12183479"/>
              <a:gd name="connsiteY4126" fmla="*/ 1068964 h 2077207"/>
              <a:gd name="connsiteX4127" fmla="*/ 1664124 w 12183479"/>
              <a:gd name="connsiteY4127" fmla="*/ 1599541 h 2077207"/>
              <a:gd name="connsiteX4128" fmla="*/ 1679699 w 12183479"/>
              <a:gd name="connsiteY4128" fmla="*/ 1599328 h 2077207"/>
              <a:gd name="connsiteX4129" fmla="*/ 1701010 w 12183479"/>
              <a:gd name="connsiteY4129" fmla="*/ 1612097 h 2077207"/>
              <a:gd name="connsiteX4130" fmla="*/ 1676994 w 12183479"/>
              <a:gd name="connsiteY4130" fmla="*/ 1616007 h 2077207"/>
              <a:gd name="connsiteX4131" fmla="*/ 1657597 w 12183479"/>
              <a:gd name="connsiteY4131" fmla="*/ 1604886 h 2077207"/>
              <a:gd name="connsiteX4132" fmla="*/ 1664124 w 12183479"/>
              <a:gd name="connsiteY4132" fmla="*/ 1599541 h 2077207"/>
              <a:gd name="connsiteX4133" fmla="*/ 12161271 w 12183479"/>
              <a:gd name="connsiteY4133" fmla="*/ 936845 h 2077207"/>
              <a:gd name="connsiteX4134" fmla="*/ 12161323 w 12183479"/>
              <a:gd name="connsiteY4134" fmla="*/ 937675 h 2077207"/>
              <a:gd name="connsiteX4135" fmla="*/ 12155079 w 12183479"/>
              <a:gd name="connsiteY4135" fmla="*/ 953905 h 2077207"/>
              <a:gd name="connsiteX4136" fmla="*/ 12131891 w 12183479"/>
              <a:gd name="connsiteY4136" fmla="*/ 988675 h 2077207"/>
              <a:gd name="connsiteX4137" fmla="*/ 12091408 w 12183479"/>
              <a:gd name="connsiteY4137" fmla="*/ 1029487 h 2077207"/>
              <a:gd name="connsiteX4138" fmla="*/ 12120841 w 12183479"/>
              <a:gd name="connsiteY4138" fmla="*/ 976945 h 2077207"/>
              <a:gd name="connsiteX4139" fmla="*/ 12147353 w 12183479"/>
              <a:gd name="connsiteY4139" fmla="*/ 946368 h 2077207"/>
              <a:gd name="connsiteX4140" fmla="*/ 9956566 w 12183479"/>
              <a:gd name="connsiteY4140" fmla="*/ 1074676 h 2077207"/>
              <a:gd name="connsiteX4141" fmla="*/ 9967350 w 12183479"/>
              <a:gd name="connsiteY4141" fmla="*/ 1076226 h 2077207"/>
              <a:gd name="connsiteX4142" fmla="*/ 9942767 w 12183479"/>
              <a:gd name="connsiteY4142" fmla="*/ 1088690 h 2077207"/>
              <a:gd name="connsiteX4143" fmla="*/ 9913562 w 12183479"/>
              <a:gd name="connsiteY4143" fmla="*/ 1089668 h 2077207"/>
              <a:gd name="connsiteX4144" fmla="*/ 9935887 w 12183479"/>
              <a:gd name="connsiteY4144" fmla="*/ 1078304 h 2077207"/>
              <a:gd name="connsiteX4145" fmla="*/ 9956566 w 12183479"/>
              <a:gd name="connsiteY4145" fmla="*/ 1074676 h 2077207"/>
              <a:gd name="connsiteX4146" fmla="*/ 6122182 w 12183479"/>
              <a:gd name="connsiteY4146" fmla="*/ 1315843 h 2077207"/>
              <a:gd name="connsiteX4147" fmla="*/ 6138862 w 12183479"/>
              <a:gd name="connsiteY4147" fmla="*/ 1318776 h 2077207"/>
              <a:gd name="connsiteX4148" fmla="*/ 6128725 w 12183479"/>
              <a:gd name="connsiteY4148" fmla="*/ 1331606 h 2077207"/>
              <a:gd name="connsiteX4149" fmla="*/ 6115320 w 12183479"/>
              <a:gd name="connsiteY4149" fmla="*/ 1329408 h 2077207"/>
              <a:gd name="connsiteX4150" fmla="*/ 6122182 w 12183479"/>
              <a:gd name="connsiteY4150" fmla="*/ 1315843 h 2077207"/>
              <a:gd name="connsiteX4151" fmla="*/ 8997112 w 12183479"/>
              <a:gd name="connsiteY4151" fmla="*/ 1134574 h 2077207"/>
              <a:gd name="connsiteX4152" fmla="*/ 9017858 w 12183479"/>
              <a:gd name="connsiteY4152" fmla="*/ 1139645 h 2077207"/>
              <a:gd name="connsiteX4153" fmla="*/ 8994405 w 12183479"/>
              <a:gd name="connsiteY4153" fmla="*/ 1151620 h 2077207"/>
              <a:gd name="connsiteX4154" fmla="*/ 8975461 w 12183479"/>
              <a:gd name="connsiteY4154" fmla="*/ 1147037 h 2077207"/>
              <a:gd name="connsiteX4155" fmla="*/ 8997112 w 12183479"/>
              <a:gd name="connsiteY4155" fmla="*/ 1134574 h 2077207"/>
              <a:gd name="connsiteX4156" fmla="*/ 11562536 w 12183479"/>
              <a:gd name="connsiteY4156" fmla="*/ 972792 h 2077207"/>
              <a:gd name="connsiteX4157" fmla="*/ 11599523 w 12183479"/>
              <a:gd name="connsiteY4157" fmla="*/ 983362 h 2077207"/>
              <a:gd name="connsiteX4158" fmla="*/ 11569641 w 12183479"/>
              <a:gd name="connsiteY4158" fmla="*/ 999124 h 2077207"/>
              <a:gd name="connsiteX4159" fmla="*/ 11535247 w 12183479"/>
              <a:gd name="connsiteY4159" fmla="*/ 988065 h 2077207"/>
              <a:gd name="connsiteX4160" fmla="*/ 11562536 w 12183479"/>
              <a:gd name="connsiteY4160" fmla="*/ 972792 h 2077207"/>
              <a:gd name="connsiteX4161" fmla="*/ 420468 w 12183479"/>
              <a:gd name="connsiteY4161" fmla="*/ 1674782 h 2077207"/>
              <a:gd name="connsiteX4162" fmla="*/ 410321 w 12183479"/>
              <a:gd name="connsiteY4162" fmla="*/ 1687062 h 2077207"/>
              <a:gd name="connsiteX4163" fmla="*/ 391713 w 12183479"/>
              <a:gd name="connsiteY4163" fmla="*/ 1696776 h 2077207"/>
              <a:gd name="connsiteX4164" fmla="*/ 403553 w 12183479"/>
              <a:gd name="connsiteY4164" fmla="*/ 1682540 h 2077207"/>
              <a:gd name="connsiteX4165" fmla="*/ 420468 w 12183479"/>
              <a:gd name="connsiteY4165" fmla="*/ 1674782 h 2077207"/>
              <a:gd name="connsiteX4166" fmla="*/ 9836556 w 12183479"/>
              <a:gd name="connsiteY4166" fmla="*/ 1080931 h 2077207"/>
              <a:gd name="connsiteX4167" fmla="*/ 9844210 w 12183479"/>
              <a:gd name="connsiteY4167" fmla="*/ 1083253 h 2077207"/>
              <a:gd name="connsiteX4168" fmla="*/ 9819853 w 12183479"/>
              <a:gd name="connsiteY4168" fmla="*/ 1094922 h 2077207"/>
              <a:gd name="connsiteX4169" fmla="*/ 9792788 w 12183479"/>
              <a:gd name="connsiteY4169" fmla="*/ 1096144 h 2077207"/>
              <a:gd name="connsiteX4170" fmla="*/ 9819177 w 12183479"/>
              <a:gd name="connsiteY4170" fmla="*/ 1083192 h 2077207"/>
              <a:gd name="connsiteX4171" fmla="*/ 9836556 w 12183479"/>
              <a:gd name="connsiteY4171" fmla="*/ 1080931 h 2077207"/>
              <a:gd name="connsiteX4172" fmla="*/ 7867760 w 12183479"/>
              <a:gd name="connsiteY4172" fmla="*/ 1204405 h 2077207"/>
              <a:gd name="connsiteX4173" fmla="*/ 7890088 w 12183479"/>
              <a:gd name="connsiteY4173" fmla="*/ 1208193 h 2077207"/>
              <a:gd name="connsiteX4174" fmla="*/ 7872950 w 12183479"/>
              <a:gd name="connsiteY4174" fmla="*/ 1216746 h 2077207"/>
              <a:gd name="connsiteX4175" fmla="*/ 7850397 w 12183479"/>
              <a:gd name="connsiteY4175" fmla="*/ 1212958 h 2077207"/>
              <a:gd name="connsiteX4176" fmla="*/ 7867760 w 12183479"/>
              <a:gd name="connsiteY4176" fmla="*/ 1204405 h 2077207"/>
              <a:gd name="connsiteX4177" fmla="*/ 673100 w 12183479"/>
              <a:gd name="connsiteY4177" fmla="*/ 1657492 h 2077207"/>
              <a:gd name="connsiteX4178" fmla="*/ 680543 w 12183479"/>
              <a:gd name="connsiteY4178" fmla="*/ 1658041 h 2077207"/>
              <a:gd name="connsiteX4179" fmla="*/ 664303 w 12183479"/>
              <a:gd name="connsiteY4179" fmla="*/ 1675880 h 2077207"/>
              <a:gd name="connsiteX4180" fmla="*/ 646375 w 12183479"/>
              <a:gd name="connsiteY4180" fmla="*/ 1681380 h 2077207"/>
              <a:gd name="connsiteX4181" fmla="*/ 660246 w 12183479"/>
              <a:gd name="connsiteY4181" fmla="*/ 1663906 h 2077207"/>
              <a:gd name="connsiteX4182" fmla="*/ 673100 w 12183479"/>
              <a:gd name="connsiteY4182" fmla="*/ 1657492 h 2077207"/>
              <a:gd name="connsiteX4183" fmla="*/ 9712737 w 12183479"/>
              <a:gd name="connsiteY4183" fmla="*/ 1086758 h 2077207"/>
              <a:gd name="connsiteX4184" fmla="*/ 9722421 w 12183479"/>
              <a:gd name="connsiteY4184" fmla="*/ 1088385 h 2077207"/>
              <a:gd name="connsiteX4185" fmla="*/ 9702347 w 12183479"/>
              <a:gd name="connsiteY4185" fmla="*/ 1100238 h 2077207"/>
              <a:gd name="connsiteX4186" fmla="*/ 9673592 w 12183479"/>
              <a:gd name="connsiteY4186" fmla="*/ 1102498 h 2077207"/>
              <a:gd name="connsiteX4187" fmla="*/ 9695018 w 12183479"/>
              <a:gd name="connsiteY4187" fmla="*/ 1089669 h 2077207"/>
              <a:gd name="connsiteX4188" fmla="*/ 9712737 w 12183479"/>
              <a:gd name="connsiteY4188" fmla="*/ 1086758 h 2077207"/>
              <a:gd name="connsiteX4189" fmla="*/ 7227 w 12183479"/>
              <a:gd name="connsiteY4189" fmla="*/ 1697387 h 2077207"/>
              <a:gd name="connsiteX4190" fmla="*/ 13880 w 12183479"/>
              <a:gd name="connsiteY4190" fmla="*/ 1697937 h 2077207"/>
              <a:gd name="connsiteX4191" fmla="*/ 6550 w 12183479"/>
              <a:gd name="connsiteY4191" fmla="*/ 1703436 h 2077207"/>
              <a:gd name="connsiteX4192" fmla="*/ 9 w 12183479"/>
              <a:gd name="connsiteY4192" fmla="*/ 1703740 h 2077207"/>
              <a:gd name="connsiteX4193" fmla="*/ 7227 w 12183479"/>
              <a:gd name="connsiteY4193" fmla="*/ 1697387 h 2077207"/>
              <a:gd name="connsiteX4194" fmla="*/ 1018107 w 12183479"/>
              <a:gd name="connsiteY4194" fmla="*/ 1632258 h 2077207"/>
              <a:gd name="connsiteX4195" fmla="*/ 1040546 w 12183479"/>
              <a:gd name="connsiteY4195" fmla="*/ 1636718 h 2077207"/>
              <a:gd name="connsiteX4196" fmla="*/ 1023294 w 12183479"/>
              <a:gd name="connsiteY4196" fmla="*/ 1648876 h 2077207"/>
              <a:gd name="connsiteX4197" fmla="*/ 998482 w 12183479"/>
              <a:gd name="connsiteY4197" fmla="*/ 1646371 h 2077207"/>
              <a:gd name="connsiteX4198" fmla="*/ 1018107 w 12183479"/>
              <a:gd name="connsiteY4198" fmla="*/ 1632258 h 2077207"/>
              <a:gd name="connsiteX4199" fmla="*/ 9592501 w 12183479"/>
              <a:gd name="connsiteY4199" fmla="*/ 1091173 h 2077207"/>
              <a:gd name="connsiteX4200" fmla="*/ 9600861 w 12183479"/>
              <a:gd name="connsiteY4200" fmla="*/ 1093517 h 2077207"/>
              <a:gd name="connsiteX4201" fmla="*/ 9577180 w 12183479"/>
              <a:gd name="connsiteY4201" fmla="*/ 1105798 h 2077207"/>
              <a:gd name="connsiteX4202" fmla="*/ 9552709 w 12183479"/>
              <a:gd name="connsiteY4202" fmla="*/ 1105431 h 2077207"/>
              <a:gd name="connsiteX4203" fmla="*/ 9574248 w 12183479"/>
              <a:gd name="connsiteY4203" fmla="*/ 1094189 h 2077207"/>
              <a:gd name="connsiteX4204" fmla="*/ 9592501 w 12183479"/>
              <a:gd name="connsiteY4204" fmla="*/ 1091173 h 2077207"/>
              <a:gd name="connsiteX4205" fmla="*/ 2496519 w 12183479"/>
              <a:gd name="connsiteY4205" fmla="*/ 1537988 h 2077207"/>
              <a:gd name="connsiteX4206" fmla="*/ 2516931 w 12183479"/>
              <a:gd name="connsiteY4206" fmla="*/ 1551001 h 2077207"/>
              <a:gd name="connsiteX4207" fmla="*/ 2504075 w 12183479"/>
              <a:gd name="connsiteY4207" fmla="*/ 1555401 h 2077207"/>
              <a:gd name="connsiteX4208" fmla="*/ 2485807 w 12183479"/>
              <a:gd name="connsiteY4208" fmla="*/ 1541898 h 2077207"/>
              <a:gd name="connsiteX4209" fmla="*/ 2496519 w 12183479"/>
              <a:gd name="connsiteY4209" fmla="*/ 1537988 h 2077207"/>
              <a:gd name="connsiteX4210" fmla="*/ 4235432 w 12183479"/>
              <a:gd name="connsiteY4210" fmla="*/ 1428260 h 2077207"/>
              <a:gd name="connsiteX4211" fmla="*/ 4247499 w 12183479"/>
              <a:gd name="connsiteY4211" fmla="*/ 1440235 h 2077207"/>
              <a:gd name="connsiteX4212" fmla="*/ 4234982 w 12183479"/>
              <a:gd name="connsiteY4212" fmla="*/ 1447443 h 2077207"/>
              <a:gd name="connsiteX4213" fmla="*/ 4223030 w 12183479"/>
              <a:gd name="connsiteY4213" fmla="*/ 1435959 h 2077207"/>
              <a:gd name="connsiteX4214" fmla="*/ 4235432 w 12183479"/>
              <a:gd name="connsiteY4214" fmla="*/ 1428260 h 2077207"/>
              <a:gd name="connsiteX4215" fmla="*/ 10670810 w 12183479"/>
              <a:gd name="connsiteY4215" fmla="*/ 1021890 h 2077207"/>
              <a:gd name="connsiteX4216" fmla="*/ 10683862 w 12183479"/>
              <a:gd name="connsiteY4216" fmla="*/ 1025518 h 2077207"/>
              <a:gd name="connsiteX4217" fmla="*/ 10659053 w 12183479"/>
              <a:gd name="connsiteY4217" fmla="*/ 1038898 h 2077207"/>
              <a:gd name="connsiteX4218" fmla="*/ 10623082 w 12183479"/>
              <a:gd name="connsiteY4218" fmla="*/ 1037492 h 2077207"/>
              <a:gd name="connsiteX4219" fmla="*/ 10648115 w 12183479"/>
              <a:gd name="connsiteY4219" fmla="*/ 1023807 h 2077207"/>
              <a:gd name="connsiteX4220" fmla="*/ 10670810 w 12183479"/>
              <a:gd name="connsiteY4220" fmla="*/ 1021890 h 2077207"/>
              <a:gd name="connsiteX4221" fmla="*/ 7537439 w 12183479"/>
              <a:gd name="connsiteY4221" fmla="*/ 1219229 h 2077207"/>
              <a:gd name="connsiteX4222" fmla="*/ 7545024 w 12183479"/>
              <a:gd name="connsiteY4222" fmla="*/ 1221695 h 2077207"/>
              <a:gd name="connsiteX4223" fmla="*/ 7531944 w 12183479"/>
              <a:gd name="connsiteY4223" fmla="*/ 1229148 h 2077207"/>
              <a:gd name="connsiteX4224" fmla="*/ 7509051 w 12183479"/>
              <a:gd name="connsiteY4224" fmla="*/ 1228415 h 2077207"/>
              <a:gd name="connsiteX4225" fmla="*/ 7523935 w 12183479"/>
              <a:gd name="connsiteY4225" fmla="*/ 1220107 h 2077207"/>
              <a:gd name="connsiteX4226" fmla="*/ 7537439 w 12183479"/>
              <a:gd name="connsiteY4226" fmla="*/ 1219229 h 2077207"/>
              <a:gd name="connsiteX4227" fmla="*/ 8089572 w 12183479"/>
              <a:gd name="connsiteY4227" fmla="*/ 1184305 h 2077207"/>
              <a:gd name="connsiteX4228" fmla="*/ 8111672 w 12183479"/>
              <a:gd name="connsiteY4228" fmla="*/ 1189376 h 2077207"/>
              <a:gd name="connsiteX4229" fmla="*/ 8094082 w 12183479"/>
              <a:gd name="connsiteY4229" fmla="*/ 1197134 h 2077207"/>
              <a:gd name="connsiteX4230" fmla="*/ 8071754 w 12183479"/>
              <a:gd name="connsiteY4230" fmla="*/ 1192124 h 2077207"/>
              <a:gd name="connsiteX4231" fmla="*/ 8089572 w 12183479"/>
              <a:gd name="connsiteY4231" fmla="*/ 1184305 h 2077207"/>
              <a:gd name="connsiteX4232" fmla="*/ 8309352 w 12183479"/>
              <a:gd name="connsiteY4232" fmla="*/ 1167930 h 2077207"/>
              <a:gd name="connsiteX4233" fmla="*/ 8333032 w 12183479"/>
              <a:gd name="connsiteY4233" fmla="*/ 1171291 h 2077207"/>
              <a:gd name="connsiteX4234" fmla="*/ 8317472 w 12183479"/>
              <a:gd name="connsiteY4234" fmla="*/ 1180027 h 2077207"/>
              <a:gd name="connsiteX4235" fmla="*/ 8293677 w 12183479"/>
              <a:gd name="connsiteY4235" fmla="*/ 1176485 h 2077207"/>
              <a:gd name="connsiteX4236" fmla="*/ 8309352 w 12183479"/>
              <a:gd name="connsiteY4236" fmla="*/ 1167930 h 2077207"/>
              <a:gd name="connsiteX4237" fmla="*/ 10993068 w 12183479"/>
              <a:gd name="connsiteY4237" fmla="*/ 998208 h 2077207"/>
              <a:gd name="connsiteX4238" fmla="*/ 11029266 w 12183479"/>
              <a:gd name="connsiteY4238" fmla="*/ 1002363 h 2077207"/>
              <a:gd name="connsiteX4239" fmla="*/ 11003217 w 12183479"/>
              <a:gd name="connsiteY4239" fmla="*/ 1017332 h 2077207"/>
              <a:gd name="connsiteX4240" fmla="*/ 10966566 w 12183479"/>
              <a:gd name="connsiteY4240" fmla="*/ 1013237 h 2077207"/>
              <a:gd name="connsiteX4241" fmla="*/ 10993068 w 12183479"/>
              <a:gd name="connsiteY4241" fmla="*/ 998208 h 2077207"/>
              <a:gd name="connsiteX4242" fmla="*/ 282310 w 12183479"/>
              <a:gd name="connsiteY4242" fmla="*/ 1672948 h 2077207"/>
              <a:gd name="connsiteX4243" fmla="*/ 269116 w 12183479"/>
              <a:gd name="connsiteY4243" fmla="*/ 1685839 h 2077207"/>
              <a:gd name="connsiteX4244" fmla="*/ 254230 w 12183479"/>
              <a:gd name="connsiteY4244" fmla="*/ 1692987 h 2077207"/>
              <a:gd name="connsiteX4245" fmla="*/ 262236 w 12183479"/>
              <a:gd name="connsiteY4245" fmla="*/ 1684007 h 2077207"/>
              <a:gd name="connsiteX4246" fmla="*/ 282310 w 12183479"/>
              <a:gd name="connsiteY4246" fmla="*/ 1672948 h 2077207"/>
              <a:gd name="connsiteX4247" fmla="*/ 9471235 w 12183479"/>
              <a:gd name="connsiteY4247" fmla="*/ 1092876 h 2077207"/>
              <a:gd name="connsiteX4248" fmla="*/ 9478845 w 12183479"/>
              <a:gd name="connsiteY4248" fmla="*/ 1096267 h 2077207"/>
              <a:gd name="connsiteX4249" fmla="*/ 9457986 w 12183479"/>
              <a:gd name="connsiteY4249" fmla="*/ 1107937 h 2077207"/>
              <a:gd name="connsiteX4250" fmla="*/ 9433515 w 12183479"/>
              <a:gd name="connsiteY4250" fmla="*/ 1108058 h 2077207"/>
              <a:gd name="connsiteX4251" fmla="*/ 9454150 w 12183479"/>
              <a:gd name="connsiteY4251" fmla="*/ 1094984 h 2077207"/>
              <a:gd name="connsiteX4252" fmla="*/ 9471235 w 12183479"/>
              <a:gd name="connsiteY4252" fmla="*/ 1092876 h 2077207"/>
              <a:gd name="connsiteX4253" fmla="*/ 11965899 w 12183479"/>
              <a:gd name="connsiteY4253" fmla="*/ 935034 h 2077207"/>
              <a:gd name="connsiteX4254" fmla="*/ 11938495 w 12183479"/>
              <a:gd name="connsiteY4254" fmla="*/ 965704 h 2077207"/>
              <a:gd name="connsiteX4255" fmla="*/ 11902073 w 12183479"/>
              <a:gd name="connsiteY4255" fmla="*/ 982384 h 2077207"/>
              <a:gd name="connsiteX4256" fmla="*/ 11926657 w 12183479"/>
              <a:gd name="connsiteY4256" fmla="*/ 953302 h 2077207"/>
              <a:gd name="connsiteX4257" fmla="*/ 11965899 w 12183479"/>
              <a:gd name="connsiteY4257" fmla="*/ 935034 h 2077207"/>
              <a:gd name="connsiteX4258" fmla="*/ 10546542 w 12183479"/>
              <a:gd name="connsiteY4258" fmla="*/ 1016291 h 2077207"/>
              <a:gd name="connsiteX4259" fmla="*/ 10558693 w 12183479"/>
              <a:gd name="connsiteY4259" fmla="*/ 1019529 h 2077207"/>
              <a:gd name="connsiteX4260" fmla="*/ 10531742 w 12183479"/>
              <a:gd name="connsiteY4260" fmla="*/ 1033154 h 2077207"/>
              <a:gd name="connsiteX4261" fmla="*/ 10500054 w 12183479"/>
              <a:gd name="connsiteY4261" fmla="*/ 1032237 h 2077207"/>
              <a:gd name="connsiteX4262" fmla="*/ 10523736 w 12183479"/>
              <a:gd name="connsiteY4262" fmla="*/ 1018735 h 2077207"/>
              <a:gd name="connsiteX4263" fmla="*/ 10546542 w 12183479"/>
              <a:gd name="connsiteY4263" fmla="*/ 1016291 h 2077207"/>
              <a:gd name="connsiteX4264" fmla="*/ 7417740 w 12183479"/>
              <a:gd name="connsiteY4264" fmla="*/ 1213280 h 2077207"/>
              <a:gd name="connsiteX4265" fmla="*/ 7423012 w 12183479"/>
              <a:gd name="connsiteY4265" fmla="*/ 1215342 h 2077207"/>
              <a:gd name="connsiteX4266" fmla="*/ 7411623 w 12183479"/>
              <a:gd name="connsiteY4266" fmla="*/ 1221391 h 2077207"/>
              <a:gd name="connsiteX4267" fmla="*/ 7389183 w 12183479"/>
              <a:gd name="connsiteY4267" fmla="*/ 1221758 h 2077207"/>
              <a:gd name="connsiteX4268" fmla="*/ 7402488 w 12183479"/>
              <a:gd name="connsiteY4268" fmla="*/ 1214976 h 2077207"/>
              <a:gd name="connsiteX4269" fmla="*/ 7417740 w 12183479"/>
              <a:gd name="connsiteY4269" fmla="*/ 1213280 h 2077207"/>
              <a:gd name="connsiteX4270" fmla="*/ 794389 w 12183479"/>
              <a:gd name="connsiteY4270" fmla="*/ 1630304 h 2077207"/>
              <a:gd name="connsiteX4271" fmla="*/ 800197 w 12183479"/>
              <a:gd name="connsiteY4271" fmla="*/ 1632931 h 2077207"/>
              <a:gd name="connsiteX4272" fmla="*/ 781025 w 12183479"/>
              <a:gd name="connsiteY4272" fmla="*/ 1650099 h 2077207"/>
              <a:gd name="connsiteX4273" fmla="*/ 761519 w 12183479"/>
              <a:gd name="connsiteY4273" fmla="*/ 1652482 h 2077207"/>
              <a:gd name="connsiteX4274" fmla="*/ 780800 w 12183479"/>
              <a:gd name="connsiteY4274" fmla="*/ 1634825 h 2077207"/>
              <a:gd name="connsiteX4275" fmla="*/ 794389 w 12183479"/>
              <a:gd name="connsiteY4275" fmla="*/ 1630304 h 2077207"/>
              <a:gd name="connsiteX4276" fmla="*/ 9349647 w 12183479"/>
              <a:gd name="connsiteY4276" fmla="*/ 1090867 h 2077207"/>
              <a:gd name="connsiteX4277" fmla="*/ 9358077 w 12183479"/>
              <a:gd name="connsiteY4277" fmla="*/ 1093579 h 2077207"/>
              <a:gd name="connsiteX4278" fmla="*/ 9338454 w 12183479"/>
              <a:gd name="connsiteY4278" fmla="*/ 1105920 h 2077207"/>
              <a:gd name="connsiteX4279" fmla="*/ 9314096 w 12183479"/>
              <a:gd name="connsiteY4279" fmla="*/ 1105249 h 2077207"/>
              <a:gd name="connsiteX4280" fmla="*/ 9333266 w 12183479"/>
              <a:gd name="connsiteY4280" fmla="*/ 1092967 h 2077207"/>
              <a:gd name="connsiteX4281" fmla="*/ 9349647 w 12183479"/>
              <a:gd name="connsiteY4281" fmla="*/ 1090867 h 2077207"/>
              <a:gd name="connsiteX4282" fmla="*/ 132067 w 12183479"/>
              <a:gd name="connsiteY4282" fmla="*/ 1671787 h 2077207"/>
              <a:gd name="connsiteX4283" fmla="*/ 126768 w 12183479"/>
              <a:gd name="connsiteY4283" fmla="*/ 1677407 h 2077207"/>
              <a:gd name="connsiteX4284" fmla="*/ 117520 w 12183479"/>
              <a:gd name="connsiteY4284" fmla="*/ 1680279 h 2077207"/>
              <a:gd name="connsiteX4285" fmla="*/ 123047 w 12183479"/>
              <a:gd name="connsiteY4285" fmla="*/ 1673803 h 2077207"/>
              <a:gd name="connsiteX4286" fmla="*/ 132067 w 12183479"/>
              <a:gd name="connsiteY4286" fmla="*/ 1671787 h 2077207"/>
              <a:gd name="connsiteX4287" fmla="*/ 5329693 w 12183479"/>
              <a:gd name="connsiteY4287" fmla="*/ 1343765 h 2077207"/>
              <a:gd name="connsiteX4288" fmla="*/ 5347510 w 12183479"/>
              <a:gd name="connsiteY4288" fmla="*/ 1348345 h 2077207"/>
              <a:gd name="connsiteX4289" fmla="*/ 5339051 w 12183479"/>
              <a:gd name="connsiteY4289" fmla="*/ 1361665 h 2077207"/>
              <a:gd name="connsiteX4290" fmla="*/ 5325067 w 12183479"/>
              <a:gd name="connsiteY4290" fmla="*/ 1354151 h 2077207"/>
              <a:gd name="connsiteX4291" fmla="*/ 5329693 w 12183479"/>
              <a:gd name="connsiteY4291" fmla="*/ 1343765 h 2077207"/>
              <a:gd name="connsiteX4292" fmla="*/ 8873406 w 12183479"/>
              <a:gd name="connsiteY4292" fmla="*/ 1120093 h 2077207"/>
              <a:gd name="connsiteX4293" fmla="*/ 8895508 w 12183479"/>
              <a:gd name="connsiteY4293" fmla="*/ 1122415 h 2077207"/>
              <a:gd name="connsiteX4294" fmla="*/ 8877127 w 12183479"/>
              <a:gd name="connsiteY4294" fmla="*/ 1134389 h 2077207"/>
              <a:gd name="connsiteX4295" fmla="*/ 8855477 w 12183479"/>
              <a:gd name="connsiteY4295" fmla="*/ 1131639 h 2077207"/>
              <a:gd name="connsiteX4296" fmla="*/ 8873406 w 12183479"/>
              <a:gd name="connsiteY4296" fmla="*/ 1120093 h 2077207"/>
              <a:gd name="connsiteX4297" fmla="*/ 8532740 w 12183479"/>
              <a:gd name="connsiteY4297" fmla="*/ 1141415 h 2077207"/>
              <a:gd name="connsiteX4298" fmla="*/ 8553717 w 12183479"/>
              <a:gd name="connsiteY4298" fmla="*/ 1145082 h 2077207"/>
              <a:gd name="connsiteX4299" fmla="*/ 8534998 w 12183479"/>
              <a:gd name="connsiteY4299" fmla="*/ 1153817 h 2077207"/>
              <a:gd name="connsiteX4300" fmla="*/ 8513797 w 12183479"/>
              <a:gd name="connsiteY4300" fmla="*/ 1150030 h 2077207"/>
              <a:gd name="connsiteX4301" fmla="*/ 8532740 w 12183479"/>
              <a:gd name="connsiteY4301" fmla="*/ 1141415 h 2077207"/>
              <a:gd name="connsiteX4302" fmla="*/ 4560990 w 12183479"/>
              <a:gd name="connsiteY4302" fmla="*/ 1391114 h 2077207"/>
              <a:gd name="connsiteX4303" fmla="*/ 4573059 w 12183479"/>
              <a:gd name="connsiteY4303" fmla="*/ 1405166 h 2077207"/>
              <a:gd name="connsiteX4304" fmla="*/ 4559525 w 12183479"/>
              <a:gd name="connsiteY4304" fmla="*/ 1410299 h 2077207"/>
              <a:gd name="connsiteX4305" fmla="*/ 4550954 w 12183479"/>
              <a:gd name="connsiteY4305" fmla="*/ 1399913 h 2077207"/>
              <a:gd name="connsiteX4306" fmla="*/ 4560990 w 12183479"/>
              <a:gd name="connsiteY4306" fmla="*/ 1391114 h 2077207"/>
              <a:gd name="connsiteX4307" fmla="*/ 1761320 w 12183479"/>
              <a:gd name="connsiteY4307" fmla="*/ 1567451 h 2077207"/>
              <a:gd name="connsiteX4308" fmla="*/ 1775879 w 12183479"/>
              <a:gd name="connsiteY4308" fmla="*/ 1567070 h 2077207"/>
              <a:gd name="connsiteX4309" fmla="*/ 1798663 w 12183479"/>
              <a:gd name="connsiteY4309" fmla="*/ 1578800 h 2077207"/>
              <a:gd name="connsiteX4310" fmla="*/ 1780165 w 12183479"/>
              <a:gd name="connsiteY4310" fmla="*/ 1585153 h 2077207"/>
              <a:gd name="connsiteX4311" fmla="*/ 1757839 w 12183479"/>
              <a:gd name="connsiteY4311" fmla="*/ 1573607 h 2077207"/>
              <a:gd name="connsiteX4312" fmla="*/ 1761320 w 12183479"/>
              <a:gd name="connsiteY4312" fmla="*/ 1567451 h 2077207"/>
              <a:gd name="connsiteX4313" fmla="*/ 909432 w 12183479"/>
              <a:gd name="connsiteY4313" fmla="*/ 1620116 h 2077207"/>
              <a:gd name="connsiteX4314" fmla="*/ 919286 w 12183479"/>
              <a:gd name="connsiteY4314" fmla="*/ 1622788 h 2077207"/>
              <a:gd name="connsiteX4315" fmla="*/ 901807 w 12183479"/>
              <a:gd name="connsiteY4315" fmla="*/ 1638368 h 2077207"/>
              <a:gd name="connsiteX4316" fmla="*/ 880381 w 12183479"/>
              <a:gd name="connsiteY4316" fmla="*/ 1639102 h 2077207"/>
              <a:gd name="connsiteX4317" fmla="*/ 893237 w 12183479"/>
              <a:gd name="connsiteY4317" fmla="*/ 1624133 h 2077207"/>
              <a:gd name="connsiteX4318" fmla="*/ 909432 w 12183479"/>
              <a:gd name="connsiteY4318" fmla="*/ 1620116 h 2077207"/>
              <a:gd name="connsiteX4319" fmla="*/ 2597658 w 12183479"/>
              <a:gd name="connsiteY4319" fmla="*/ 1512266 h 2077207"/>
              <a:gd name="connsiteX4320" fmla="*/ 2616262 w 12183479"/>
              <a:gd name="connsiteY4320" fmla="*/ 1525768 h 2077207"/>
              <a:gd name="connsiteX4321" fmla="*/ 2605439 w 12183479"/>
              <a:gd name="connsiteY4321" fmla="*/ 1529312 h 2077207"/>
              <a:gd name="connsiteX4322" fmla="*/ 2585029 w 12183479"/>
              <a:gd name="connsiteY4322" fmla="*/ 1516177 h 2077207"/>
              <a:gd name="connsiteX4323" fmla="*/ 2597658 w 12183479"/>
              <a:gd name="connsiteY4323" fmla="*/ 1512266 h 2077207"/>
              <a:gd name="connsiteX4324" fmla="*/ 6943869 w 12183479"/>
              <a:gd name="connsiteY4324" fmla="*/ 1238192 h 2077207"/>
              <a:gd name="connsiteX4325" fmla="*/ 6925601 w 12183479"/>
              <a:gd name="connsiteY4325" fmla="*/ 1245767 h 2077207"/>
              <a:gd name="connsiteX4326" fmla="*/ 6912407 w 12183479"/>
              <a:gd name="connsiteY4326" fmla="*/ 1246195 h 2077207"/>
              <a:gd name="connsiteX4327" fmla="*/ 6925601 w 12183479"/>
              <a:gd name="connsiteY4327" fmla="*/ 1239842 h 2077207"/>
              <a:gd name="connsiteX4328" fmla="*/ 6943869 w 12183479"/>
              <a:gd name="connsiteY4328" fmla="*/ 1238192 h 2077207"/>
              <a:gd name="connsiteX4329" fmla="*/ 1452371 w 12183479"/>
              <a:gd name="connsiteY4329" fmla="*/ 1584054 h 2077207"/>
              <a:gd name="connsiteX4330" fmla="*/ 1478308 w 12183479"/>
              <a:gd name="connsiteY4330" fmla="*/ 1592853 h 2077207"/>
              <a:gd name="connsiteX4331" fmla="*/ 1460378 w 12183479"/>
              <a:gd name="connsiteY4331" fmla="*/ 1602139 h 2077207"/>
              <a:gd name="connsiteX4332" fmla="*/ 1436585 w 12183479"/>
              <a:gd name="connsiteY4332" fmla="*/ 1594501 h 2077207"/>
              <a:gd name="connsiteX4333" fmla="*/ 1452371 w 12183479"/>
              <a:gd name="connsiteY4333" fmla="*/ 1584054 h 2077207"/>
              <a:gd name="connsiteX4334" fmla="*/ 7061145 w 12183479"/>
              <a:gd name="connsiteY4334" fmla="*/ 1229761 h 2077207"/>
              <a:gd name="connsiteX4335" fmla="*/ 7049869 w 12183479"/>
              <a:gd name="connsiteY4335" fmla="*/ 1235136 h 2077207"/>
              <a:gd name="connsiteX4336" fmla="*/ 7030584 w 12183479"/>
              <a:gd name="connsiteY4336" fmla="*/ 1237520 h 2077207"/>
              <a:gd name="connsiteX4337" fmla="*/ 7043328 w 12183479"/>
              <a:gd name="connsiteY4337" fmla="*/ 1231471 h 2077207"/>
              <a:gd name="connsiteX4338" fmla="*/ 7061145 w 12183479"/>
              <a:gd name="connsiteY4338" fmla="*/ 1229761 h 2077207"/>
              <a:gd name="connsiteX4339" fmla="*/ 12136289 w 12183479"/>
              <a:gd name="connsiteY4339" fmla="*/ 909740 h 2077207"/>
              <a:gd name="connsiteX4340" fmla="*/ 12107307 w 12183479"/>
              <a:gd name="connsiteY4340" fmla="*/ 953914 h 2077207"/>
              <a:gd name="connsiteX4341" fmla="*/ 12067502 w 12183479"/>
              <a:gd name="connsiteY4341" fmla="*/ 991181 h 2077207"/>
              <a:gd name="connsiteX4342" fmla="*/ 12097496 w 12183479"/>
              <a:gd name="connsiteY4342" fmla="*/ 944321 h 2077207"/>
              <a:gd name="connsiteX4343" fmla="*/ 12136289 w 12183479"/>
              <a:gd name="connsiteY4343" fmla="*/ 909740 h 2077207"/>
              <a:gd name="connsiteX4344" fmla="*/ 7288707 w 12183479"/>
              <a:gd name="connsiteY4344" fmla="*/ 1214730 h 2077207"/>
              <a:gd name="connsiteX4345" fmla="*/ 7300886 w 12183479"/>
              <a:gd name="connsiteY4345" fmla="*/ 1215707 h 2077207"/>
              <a:gd name="connsiteX4346" fmla="*/ 7285326 w 12183479"/>
              <a:gd name="connsiteY4346" fmla="*/ 1222123 h 2077207"/>
              <a:gd name="connsiteX4347" fmla="*/ 7268296 w 12183479"/>
              <a:gd name="connsiteY4347" fmla="*/ 1222306 h 2077207"/>
              <a:gd name="connsiteX4348" fmla="*/ 7288707 w 12183479"/>
              <a:gd name="connsiteY4348" fmla="*/ 1214730 h 2077207"/>
              <a:gd name="connsiteX4349" fmla="*/ 6824335 w 12183479"/>
              <a:gd name="connsiteY4349" fmla="*/ 1243751 h 2077207"/>
              <a:gd name="connsiteX4350" fmla="*/ 6805167 w 12183479"/>
              <a:gd name="connsiteY4350" fmla="*/ 1252305 h 2077207"/>
              <a:gd name="connsiteX4351" fmla="*/ 6794794 w 12183479"/>
              <a:gd name="connsiteY4351" fmla="*/ 1252122 h 2077207"/>
              <a:gd name="connsiteX4352" fmla="*/ 6802911 w 12183479"/>
              <a:gd name="connsiteY4352" fmla="*/ 1246685 h 2077207"/>
              <a:gd name="connsiteX4353" fmla="*/ 6824335 w 12183479"/>
              <a:gd name="connsiteY4353" fmla="*/ 1243751 h 2077207"/>
              <a:gd name="connsiteX4354" fmla="*/ 11212284 w 12183479"/>
              <a:gd name="connsiteY4354" fmla="*/ 967048 h 2077207"/>
              <a:gd name="connsiteX4355" fmla="*/ 11250624 w 12183479"/>
              <a:gd name="connsiteY4355" fmla="*/ 973769 h 2077207"/>
              <a:gd name="connsiteX4356" fmla="*/ 11225140 w 12183479"/>
              <a:gd name="connsiteY4356" fmla="*/ 988126 h 2077207"/>
              <a:gd name="connsiteX4357" fmla="*/ 11186460 w 12183479"/>
              <a:gd name="connsiteY4357" fmla="*/ 981467 h 2077207"/>
              <a:gd name="connsiteX4358" fmla="*/ 11212284 w 12183479"/>
              <a:gd name="connsiteY4358" fmla="*/ 967048 h 2077207"/>
              <a:gd name="connsiteX4359" fmla="*/ 7746535 w 12183479"/>
              <a:gd name="connsiteY4359" fmla="*/ 1185467 h 2077207"/>
              <a:gd name="connsiteX4360" fmla="*/ 7765706 w 12183479"/>
              <a:gd name="connsiteY4360" fmla="*/ 1188949 h 2077207"/>
              <a:gd name="connsiteX4361" fmla="*/ 7746422 w 12183479"/>
              <a:gd name="connsiteY4361" fmla="*/ 1196401 h 2077207"/>
              <a:gd name="connsiteX4362" fmla="*/ 7729170 w 12183479"/>
              <a:gd name="connsiteY4362" fmla="*/ 1193347 h 2077207"/>
              <a:gd name="connsiteX4363" fmla="*/ 7746535 w 12183479"/>
              <a:gd name="connsiteY4363" fmla="*/ 1185467 h 2077207"/>
              <a:gd name="connsiteX4364" fmla="*/ 7180227 w 12183479"/>
              <a:gd name="connsiteY4364" fmla="*/ 1220841 h 2077207"/>
              <a:gd name="connsiteX4365" fmla="*/ 7166245 w 12183479"/>
              <a:gd name="connsiteY4365" fmla="*/ 1227440 h 2077207"/>
              <a:gd name="connsiteX4366" fmla="*/ 7150458 w 12183479"/>
              <a:gd name="connsiteY4366" fmla="*/ 1228722 h 2077207"/>
              <a:gd name="connsiteX4367" fmla="*/ 7161848 w 12183479"/>
              <a:gd name="connsiteY4367" fmla="*/ 1222429 h 2077207"/>
              <a:gd name="connsiteX4368" fmla="*/ 7180227 w 12183479"/>
              <a:gd name="connsiteY4368" fmla="*/ 1220841 h 2077207"/>
              <a:gd name="connsiteX4369" fmla="*/ 5551162 w 12183479"/>
              <a:gd name="connsiteY4369" fmla="*/ 1321953 h 2077207"/>
              <a:gd name="connsiteX4370" fmla="*/ 5568755 w 12183479"/>
              <a:gd name="connsiteY4370" fmla="*/ 1322992 h 2077207"/>
              <a:gd name="connsiteX4371" fmla="*/ 5562092 w 12183479"/>
              <a:gd name="connsiteY4371" fmla="*/ 1337288 h 2077207"/>
              <a:gd name="connsiteX4372" fmla="*/ 5547096 w 12183479"/>
              <a:gd name="connsiteY4372" fmla="*/ 1333257 h 2077207"/>
              <a:gd name="connsiteX4373" fmla="*/ 5551162 w 12183479"/>
              <a:gd name="connsiteY4373" fmla="*/ 1321953 h 2077207"/>
              <a:gd name="connsiteX4374" fmla="*/ 1233379 w 12183479"/>
              <a:gd name="connsiteY4374" fmla="*/ 1593952 h 2077207"/>
              <a:gd name="connsiteX4375" fmla="*/ 1258414 w 12183479"/>
              <a:gd name="connsiteY4375" fmla="*/ 1600428 h 2077207"/>
              <a:gd name="connsiteX4376" fmla="*/ 1243529 w 12183479"/>
              <a:gd name="connsiteY4376" fmla="*/ 1610997 h 2077207"/>
              <a:gd name="connsiteX4377" fmla="*/ 1216576 w 12183479"/>
              <a:gd name="connsiteY4377" fmla="*/ 1606293 h 2077207"/>
              <a:gd name="connsiteX4378" fmla="*/ 1233379 w 12183479"/>
              <a:gd name="connsiteY4378" fmla="*/ 1593952 h 2077207"/>
              <a:gd name="connsiteX4379" fmla="*/ 10423544 w 12183479"/>
              <a:gd name="connsiteY4379" fmla="*/ 1014292 h 2077207"/>
              <a:gd name="connsiteX4380" fmla="*/ 10433411 w 12183479"/>
              <a:gd name="connsiteY4380" fmla="*/ 1017270 h 2077207"/>
              <a:gd name="connsiteX4381" fmla="*/ 10408377 w 12183479"/>
              <a:gd name="connsiteY4381" fmla="*/ 1029977 h 2077207"/>
              <a:gd name="connsiteX4382" fmla="*/ 10375449 w 12183479"/>
              <a:gd name="connsiteY4382" fmla="*/ 1029305 h 2077207"/>
              <a:gd name="connsiteX4383" fmla="*/ 10403190 w 12183479"/>
              <a:gd name="connsiteY4383" fmla="*/ 1016537 h 2077207"/>
              <a:gd name="connsiteX4384" fmla="*/ 10423544 w 12183479"/>
              <a:gd name="connsiteY4384" fmla="*/ 1014292 h 2077207"/>
              <a:gd name="connsiteX4385" fmla="*/ 4002214 w 12183479"/>
              <a:gd name="connsiteY4385" fmla="*/ 1418386 h 2077207"/>
              <a:gd name="connsiteX4386" fmla="*/ 4012377 w 12183479"/>
              <a:gd name="connsiteY4386" fmla="*/ 1417752 h 2077207"/>
              <a:gd name="connsiteX4387" fmla="*/ 4023090 w 12183479"/>
              <a:gd name="connsiteY4387" fmla="*/ 1425022 h 2077207"/>
              <a:gd name="connsiteX4388" fmla="*/ 4008432 w 12183479"/>
              <a:gd name="connsiteY4388" fmla="*/ 1434370 h 2077207"/>
              <a:gd name="connsiteX4389" fmla="*/ 3998055 w 12183479"/>
              <a:gd name="connsiteY4389" fmla="*/ 1424840 h 2077207"/>
              <a:gd name="connsiteX4390" fmla="*/ 4002214 w 12183479"/>
              <a:gd name="connsiteY4390" fmla="*/ 1418386 h 2077207"/>
              <a:gd name="connsiteX4391" fmla="*/ 10869476 w 12183479"/>
              <a:gd name="connsiteY4391" fmla="*/ 982994 h 2077207"/>
              <a:gd name="connsiteX4392" fmla="*/ 10904208 w 12183479"/>
              <a:gd name="connsiteY4392" fmla="*/ 986783 h 2077207"/>
              <a:gd name="connsiteX4393" fmla="*/ 10878159 w 12183479"/>
              <a:gd name="connsiteY4393" fmla="*/ 1000774 h 2077207"/>
              <a:gd name="connsiteX4394" fmla="*/ 10843091 w 12183479"/>
              <a:gd name="connsiteY4394" fmla="*/ 997291 h 2077207"/>
              <a:gd name="connsiteX4395" fmla="*/ 10869476 w 12183479"/>
              <a:gd name="connsiteY4395" fmla="*/ 982994 h 2077207"/>
              <a:gd name="connsiteX4396" fmla="*/ 10298219 w 12183479"/>
              <a:gd name="connsiteY4396" fmla="*/ 1015017 h 2077207"/>
              <a:gd name="connsiteX4397" fmla="*/ 10308467 w 12183479"/>
              <a:gd name="connsiteY4397" fmla="*/ 1017759 h 2077207"/>
              <a:gd name="connsiteX4398" fmla="*/ 10283883 w 12183479"/>
              <a:gd name="connsiteY4398" fmla="*/ 1030711 h 2077207"/>
              <a:gd name="connsiteX4399" fmla="*/ 10253437 w 12183479"/>
              <a:gd name="connsiteY4399" fmla="*/ 1030771 h 2077207"/>
              <a:gd name="connsiteX4400" fmla="*/ 10278244 w 12183479"/>
              <a:gd name="connsiteY4400" fmla="*/ 1017636 h 2077207"/>
              <a:gd name="connsiteX4401" fmla="*/ 10298219 w 12183479"/>
              <a:gd name="connsiteY4401" fmla="*/ 1015017 h 2077207"/>
              <a:gd name="connsiteX4402" fmla="*/ 5105513 w 12183479"/>
              <a:gd name="connsiteY4402" fmla="*/ 1341870 h 2077207"/>
              <a:gd name="connsiteX4403" fmla="*/ 5130774 w 12183479"/>
              <a:gd name="connsiteY4403" fmla="*/ 1352868 h 2077207"/>
              <a:gd name="connsiteX4404" fmla="*/ 5113857 w 12183479"/>
              <a:gd name="connsiteY4404" fmla="*/ 1361544 h 2077207"/>
              <a:gd name="connsiteX4405" fmla="*/ 5100104 w 12183479"/>
              <a:gd name="connsiteY4405" fmla="*/ 1351525 h 2077207"/>
              <a:gd name="connsiteX4406" fmla="*/ 5105513 w 12183479"/>
              <a:gd name="connsiteY4406" fmla="*/ 1341870 h 2077207"/>
              <a:gd name="connsiteX4407" fmla="*/ 9214975 w 12183479"/>
              <a:gd name="connsiteY4407" fmla="*/ 1082704 h 2077207"/>
              <a:gd name="connsiteX4408" fmla="*/ 9235723 w 12183479"/>
              <a:gd name="connsiteY4408" fmla="*/ 1086920 h 2077207"/>
              <a:gd name="connsiteX4409" fmla="*/ 9212268 w 12183479"/>
              <a:gd name="connsiteY4409" fmla="*/ 1099261 h 2077207"/>
              <a:gd name="connsiteX4410" fmla="*/ 9193324 w 12183479"/>
              <a:gd name="connsiteY4410" fmla="*/ 1095473 h 2077207"/>
              <a:gd name="connsiteX4411" fmla="*/ 9214975 w 12183479"/>
              <a:gd name="connsiteY4411" fmla="*/ 1082704 h 2077207"/>
              <a:gd name="connsiteX4412" fmla="*/ 6341811 w 12183479"/>
              <a:gd name="connsiteY4412" fmla="*/ 1262690 h 2077207"/>
              <a:gd name="connsiteX4413" fmla="*/ 6357936 w 12183479"/>
              <a:gd name="connsiteY4413" fmla="*/ 1265928 h 2077207"/>
              <a:gd name="connsiteX4414" fmla="*/ 6346998 w 12183479"/>
              <a:gd name="connsiteY4414" fmla="*/ 1277598 h 2077207"/>
              <a:gd name="connsiteX4415" fmla="*/ 6333918 w 12183479"/>
              <a:gd name="connsiteY4415" fmla="*/ 1275215 h 2077207"/>
              <a:gd name="connsiteX4416" fmla="*/ 6341811 w 12183479"/>
              <a:gd name="connsiteY4416" fmla="*/ 1262690 h 2077207"/>
              <a:gd name="connsiteX4417" fmla="*/ 6681689 w 12183479"/>
              <a:gd name="connsiteY4417" fmla="*/ 1241185 h 2077207"/>
              <a:gd name="connsiteX4418" fmla="*/ 6702437 w 12183479"/>
              <a:gd name="connsiteY4418" fmla="*/ 1240024 h 2077207"/>
              <a:gd name="connsiteX4419" fmla="*/ 6688906 w 12183479"/>
              <a:gd name="connsiteY4419" fmla="*/ 1249250 h 2077207"/>
              <a:gd name="connsiteX4420" fmla="*/ 6673455 w 12183479"/>
              <a:gd name="connsiteY4420" fmla="*/ 1248760 h 2077207"/>
              <a:gd name="connsiteX4421" fmla="*/ 6681689 w 12183479"/>
              <a:gd name="connsiteY4421" fmla="*/ 1241185 h 2077207"/>
              <a:gd name="connsiteX4422" fmla="*/ 7965530 w 12183479"/>
              <a:gd name="connsiteY4422" fmla="*/ 1159622 h 2077207"/>
              <a:gd name="connsiteX4423" fmla="*/ 7986954 w 12183479"/>
              <a:gd name="connsiteY4423" fmla="*/ 1163288 h 2077207"/>
              <a:gd name="connsiteX4424" fmla="*/ 7969700 w 12183479"/>
              <a:gd name="connsiteY4424" fmla="*/ 1170498 h 2077207"/>
              <a:gd name="connsiteX4425" fmla="*/ 7950868 w 12183479"/>
              <a:gd name="connsiteY4425" fmla="*/ 1167381 h 2077207"/>
              <a:gd name="connsiteX4426" fmla="*/ 7965530 w 12183479"/>
              <a:gd name="connsiteY4426" fmla="*/ 1159622 h 2077207"/>
              <a:gd name="connsiteX4427" fmla="*/ 11798638 w 12183479"/>
              <a:gd name="connsiteY4427" fmla="*/ 917530 h 2077207"/>
              <a:gd name="connsiteX4428" fmla="*/ 11813212 w 12183479"/>
              <a:gd name="connsiteY4428" fmla="*/ 919638 h 2077207"/>
              <a:gd name="connsiteX4429" fmla="*/ 11788856 w 12183479"/>
              <a:gd name="connsiteY4429" fmla="*/ 942182 h 2077207"/>
              <a:gd name="connsiteX4430" fmla="*/ 11752094 w 12183479"/>
              <a:gd name="connsiteY4430" fmla="*/ 944138 h 2077207"/>
              <a:gd name="connsiteX4431" fmla="*/ 11774758 w 12183479"/>
              <a:gd name="connsiteY4431" fmla="*/ 923853 h 2077207"/>
              <a:gd name="connsiteX4432" fmla="*/ 11798638 w 12183479"/>
              <a:gd name="connsiteY4432" fmla="*/ 917530 h 2077207"/>
              <a:gd name="connsiteX4433" fmla="*/ 11434434 w 12183479"/>
              <a:gd name="connsiteY4433" fmla="*/ 940410 h 2077207"/>
              <a:gd name="connsiteX4434" fmla="*/ 11470971 w 12183479"/>
              <a:gd name="connsiteY4434" fmla="*/ 950063 h 2077207"/>
              <a:gd name="connsiteX4435" fmla="*/ 11443793 w 12183479"/>
              <a:gd name="connsiteY4435" fmla="*/ 964177 h 2077207"/>
              <a:gd name="connsiteX4436" fmla="*/ 11406805 w 12183479"/>
              <a:gd name="connsiteY4436" fmla="*/ 954646 h 2077207"/>
              <a:gd name="connsiteX4437" fmla="*/ 11434434 w 12183479"/>
              <a:gd name="connsiteY4437" fmla="*/ 940410 h 2077207"/>
              <a:gd name="connsiteX4438" fmla="*/ 3016170 w 12183479"/>
              <a:gd name="connsiteY4438" fmla="*/ 1470050 h 2077207"/>
              <a:gd name="connsiteX4439" fmla="*/ 3035117 w 12183479"/>
              <a:gd name="connsiteY4439" fmla="*/ 1481719 h 2077207"/>
              <a:gd name="connsiteX4440" fmla="*/ 3023389 w 12183479"/>
              <a:gd name="connsiteY4440" fmla="*/ 1487034 h 2077207"/>
              <a:gd name="connsiteX4441" fmla="*/ 3010984 w 12183479"/>
              <a:gd name="connsiteY4441" fmla="*/ 1478237 h 2077207"/>
              <a:gd name="connsiteX4442" fmla="*/ 3016170 w 12183479"/>
              <a:gd name="connsiteY4442" fmla="*/ 1470050 h 2077207"/>
              <a:gd name="connsiteX4443" fmla="*/ 10174415 w 12183479"/>
              <a:gd name="connsiteY4443" fmla="*/ 1017895 h 2077207"/>
              <a:gd name="connsiteX4444" fmla="*/ 10185552 w 12183479"/>
              <a:gd name="connsiteY4444" fmla="*/ 1019834 h 2077207"/>
              <a:gd name="connsiteX4445" fmla="*/ 10161646 w 12183479"/>
              <a:gd name="connsiteY4445" fmla="*/ 1033032 h 2077207"/>
              <a:gd name="connsiteX4446" fmla="*/ 10132438 w 12183479"/>
              <a:gd name="connsiteY4446" fmla="*/ 1034499 h 2077207"/>
              <a:gd name="connsiteX4447" fmla="*/ 10153638 w 12183479"/>
              <a:gd name="connsiteY4447" fmla="*/ 1021546 h 2077207"/>
              <a:gd name="connsiteX4448" fmla="*/ 10174415 w 12183479"/>
              <a:gd name="connsiteY4448" fmla="*/ 1017895 h 2077207"/>
              <a:gd name="connsiteX4449" fmla="*/ 8191737 w 12183479"/>
              <a:gd name="connsiteY4449" fmla="*/ 1142637 h 2077207"/>
              <a:gd name="connsiteX4450" fmla="*/ 8207977 w 12183479"/>
              <a:gd name="connsiteY4450" fmla="*/ 1148441 h 2077207"/>
              <a:gd name="connsiteX4451" fmla="*/ 8195457 w 12183479"/>
              <a:gd name="connsiteY4451" fmla="*/ 1153941 h 2077207"/>
              <a:gd name="connsiteX4452" fmla="*/ 8172115 w 12183479"/>
              <a:gd name="connsiteY4452" fmla="*/ 1149052 h 2077207"/>
              <a:gd name="connsiteX4453" fmla="*/ 8191737 w 12183479"/>
              <a:gd name="connsiteY4453" fmla="*/ 1142637 h 2077207"/>
              <a:gd name="connsiteX4454" fmla="*/ 8764798 w 12183479"/>
              <a:gd name="connsiteY4454" fmla="*/ 1106064 h 2077207"/>
              <a:gd name="connsiteX4455" fmla="*/ 8773045 w 12183479"/>
              <a:gd name="connsiteY4455" fmla="*/ 1108730 h 2077207"/>
              <a:gd name="connsiteX4456" fmla="*/ 8757033 w 12183479"/>
              <a:gd name="connsiteY4456" fmla="*/ 1118261 h 2077207"/>
              <a:gd name="connsiteX4457" fmla="*/ 8733915 w 12183479"/>
              <a:gd name="connsiteY4457" fmla="*/ 1116610 h 2077207"/>
              <a:gd name="connsiteX4458" fmla="*/ 8750040 w 12183479"/>
              <a:gd name="connsiteY4458" fmla="*/ 1107203 h 2077207"/>
              <a:gd name="connsiteX4459" fmla="*/ 8764798 w 12183479"/>
              <a:gd name="connsiteY4459" fmla="*/ 1106064 h 2077207"/>
              <a:gd name="connsiteX4460" fmla="*/ 531353 w 12183479"/>
              <a:gd name="connsiteY4460" fmla="*/ 1624958 h 2077207"/>
              <a:gd name="connsiteX4461" fmla="*/ 536851 w 12183479"/>
              <a:gd name="connsiteY4461" fmla="*/ 1625172 h 2077207"/>
              <a:gd name="connsiteX4462" fmla="*/ 519035 w 12183479"/>
              <a:gd name="connsiteY4462" fmla="*/ 1644845 h 2077207"/>
              <a:gd name="connsiteX4463" fmla="*/ 508322 w 12183479"/>
              <a:gd name="connsiteY4463" fmla="*/ 1645884 h 2077207"/>
              <a:gd name="connsiteX4464" fmla="*/ 519935 w 12183479"/>
              <a:gd name="connsiteY4464" fmla="*/ 1631892 h 2077207"/>
              <a:gd name="connsiteX4465" fmla="*/ 531353 w 12183479"/>
              <a:gd name="connsiteY4465" fmla="*/ 1624958 h 2077207"/>
              <a:gd name="connsiteX4466" fmla="*/ 3785265 w 12183479"/>
              <a:gd name="connsiteY4466" fmla="*/ 1419035 h 2077207"/>
              <a:gd name="connsiteX4467" fmla="*/ 3799361 w 12183479"/>
              <a:gd name="connsiteY4467" fmla="*/ 1433819 h 2077207"/>
              <a:gd name="connsiteX4468" fmla="*/ 3788986 w 12183479"/>
              <a:gd name="connsiteY4468" fmla="*/ 1441823 h 2077207"/>
              <a:gd name="connsiteX4469" fmla="*/ 3776017 w 12183479"/>
              <a:gd name="connsiteY4469" fmla="*/ 1435469 h 2077207"/>
              <a:gd name="connsiteX4470" fmla="*/ 3785265 w 12183479"/>
              <a:gd name="connsiteY4470" fmla="*/ 1419035 h 2077207"/>
              <a:gd name="connsiteX4471" fmla="*/ 1862196 w 12183479"/>
              <a:gd name="connsiteY4471" fmla="*/ 1539455 h 2077207"/>
              <a:gd name="connsiteX4472" fmla="*/ 1876350 w 12183479"/>
              <a:gd name="connsiteY4472" fmla="*/ 1540494 h 2077207"/>
              <a:gd name="connsiteX4473" fmla="*/ 1897101 w 12183479"/>
              <a:gd name="connsiteY4473" fmla="*/ 1553628 h 2077207"/>
              <a:gd name="connsiteX4474" fmla="*/ 1877139 w 12183479"/>
              <a:gd name="connsiteY4474" fmla="*/ 1556500 h 2077207"/>
              <a:gd name="connsiteX4475" fmla="*/ 1856163 w 12183479"/>
              <a:gd name="connsiteY4475" fmla="*/ 1543548 h 2077207"/>
              <a:gd name="connsiteX4476" fmla="*/ 1862196 w 12183479"/>
              <a:gd name="connsiteY4476" fmla="*/ 1539455 h 2077207"/>
              <a:gd name="connsiteX4477" fmla="*/ 10053856 w 12183479"/>
              <a:gd name="connsiteY4477" fmla="*/ 1022196 h 2077207"/>
              <a:gd name="connsiteX4478" fmla="*/ 10061960 w 12183479"/>
              <a:gd name="connsiteY4478" fmla="*/ 1024785 h 2077207"/>
              <a:gd name="connsiteX4479" fmla="*/ 10038391 w 12183479"/>
              <a:gd name="connsiteY4479" fmla="*/ 1037065 h 2077207"/>
              <a:gd name="connsiteX4480" fmla="*/ 10010652 w 12183479"/>
              <a:gd name="connsiteY4480" fmla="*/ 1038164 h 2077207"/>
              <a:gd name="connsiteX4481" fmla="*/ 10036362 w 12183479"/>
              <a:gd name="connsiteY4481" fmla="*/ 1024419 h 2077207"/>
              <a:gd name="connsiteX4482" fmla="*/ 10053856 w 12183479"/>
              <a:gd name="connsiteY4482" fmla="*/ 1022196 h 2077207"/>
              <a:gd name="connsiteX4483" fmla="*/ 7624751 w 12183479"/>
              <a:gd name="connsiteY4483" fmla="*/ 1174713 h 2077207"/>
              <a:gd name="connsiteX4484" fmla="*/ 7643019 w 12183479"/>
              <a:gd name="connsiteY4484" fmla="*/ 1174713 h 2077207"/>
              <a:gd name="connsiteX4485" fmla="*/ 7629713 w 12183479"/>
              <a:gd name="connsiteY4485" fmla="*/ 1182533 h 2077207"/>
              <a:gd name="connsiteX4486" fmla="*/ 7609077 w 12183479"/>
              <a:gd name="connsiteY4486" fmla="*/ 1181128 h 2077207"/>
              <a:gd name="connsiteX4487" fmla="*/ 7624751 w 12183479"/>
              <a:gd name="connsiteY4487" fmla="*/ 1174713 h 2077207"/>
              <a:gd name="connsiteX4488" fmla="*/ 3563112 w 12183479"/>
              <a:gd name="connsiteY4488" fmla="*/ 1428443 h 2077207"/>
              <a:gd name="connsiteX4489" fmla="*/ 3577210 w 12183479"/>
              <a:gd name="connsiteY4489" fmla="*/ 1443963 h 2077207"/>
              <a:gd name="connsiteX4490" fmla="*/ 3566834 w 12183479"/>
              <a:gd name="connsiteY4490" fmla="*/ 1451110 h 2077207"/>
              <a:gd name="connsiteX4491" fmla="*/ 3553866 w 12183479"/>
              <a:gd name="connsiteY4491" fmla="*/ 1443902 h 2077207"/>
              <a:gd name="connsiteX4492" fmla="*/ 3563112 w 12183479"/>
              <a:gd name="connsiteY4492" fmla="*/ 1428443 h 2077207"/>
              <a:gd name="connsiteX4493" fmla="*/ 8408700 w 12183479"/>
              <a:gd name="connsiteY4493" fmla="*/ 1122660 h 2077207"/>
              <a:gd name="connsiteX4494" fmla="*/ 8429788 w 12183479"/>
              <a:gd name="connsiteY4494" fmla="*/ 1125897 h 2077207"/>
              <a:gd name="connsiteX4495" fmla="*/ 8416705 w 12183479"/>
              <a:gd name="connsiteY4495" fmla="*/ 1133045 h 2077207"/>
              <a:gd name="connsiteX4496" fmla="*/ 8393701 w 12183479"/>
              <a:gd name="connsiteY4496" fmla="*/ 1130540 h 2077207"/>
              <a:gd name="connsiteX4497" fmla="*/ 8408700 w 12183479"/>
              <a:gd name="connsiteY4497" fmla="*/ 1122660 h 2077207"/>
              <a:gd name="connsiteX4498" fmla="*/ 12109448 w 12183479"/>
              <a:gd name="connsiteY4498" fmla="*/ 889274 h 2077207"/>
              <a:gd name="connsiteX4499" fmla="*/ 12082047 w 12183479"/>
              <a:gd name="connsiteY4499" fmla="*/ 925321 h 2077207"/>
              <a:gd name="connsiteX4500" fmla="*/ 12041789 w 12183479"/>
              <a:gd name="connsiteY4500" fmla="*/ 957457 h 2077207"/>
              <a:gd name="connsiteX4501" fmla="*/ 12068855 w 12183479"/>
              <a:gd name="connsiteY4501" fmla="*/ 921044 h 2077207"/>
              <a:gd name="connsiteX4502" fmla="*/ 12109448 w 12183479"/>
              <a:gd name="connsiteY4502" fmla="*/ 889274 h 2077207"/>
              <a:gd name="connsiteX4503" fmla="*/ 9929940 w 12183479"/>
              <a:gd name="connsiteY4503" fmla="*/ 1026571 h 2077207"/>
              <a:gd name="connsiteX4504" fmla="*/ 9939949 w 12183479"/>
              <a:gd name="connsiteY4504" fmla="*/ 1028328 h 2077207"/>
              <a:gd name="connsiteX4505" fmla="*/ 9916267 w 12183479"/>
              <a:gd name="connsiteY4505" fmla="*/ 1042136 h 2077207"/>
              <a:gd name="connsiteX4506" fmla="*/ 9890781 w 12183479"/>
              <a:gd name="connsiteY4506" fmla="*/ 1042258 h 2077207"/>
              <a:gd name="connsiteX4507" fmla="*/ 9911982 w 12183479"/>
              <a:gd name="connsiteY4507" fmla="*/ 1029671 h 2077207"/>
              <a:gd name="connsiteX4508" fmla="*/ 9929940 w 12183479"/>
              <a:gd name="connsiteY4508" fmla="*/ 1026571 h 2077207"/>
              <a:gd name="connsiteX4509" fmla="*/ 11656244 w 12183479"/>
              <a:gd name="connsiteY4509" fmla="*/ 915788 h 2077207"/>
              <a:gd name="connsiteX4510" fmla="*/ 11690074 w 12183479"/>
              <a:gd name="connsiteY4510" fmla="*/ 920554 h 2077207"/>
              <a:gd name="connsiteX4511" fmla="*/ 11665716 w 12183479"/>
              <a:gd name="connsiteY4511" fmla="*/ 938699 h 2077207"/>
              <a:gd name="connsiteX4512" fmla="*/ 11627038 w 12183479"/>
              <a:gd name="connsiteY4512" fmla="*/ 933629 h 2077207"/>
              <a:gd name="connsiteX4513" fmla="*/ 11656244 w 12183479"/>
              <a:gd name="connsiteY4513" fmla="*/ 915788 h 2077207"/>
              <a:gd name="connsiteX4514" fmla="*/ 10766732 w 12183479"/>
              <a:gd name="connsiteY4514" fmla="*/ 971425 h 2077207"/>
              <a:gd name="connsiteX4515" fmla="*/ 10778362 w 12183479"/>
              <a:gd name="connsiteY4515" fmla="*/ 975665 h 2077207"/>
              <a:gd name="connsiteX4516" fmla="*/ 10750848 w 12183479"/>
              <a:gd name="connsiteY4516" fmla="*/ 989838 h 2077207"/>
              <a:gd name="connsiteX4517" fmla="*/ 10719611 w 12183479"/>
              <a:gd name="connsiteY4517" fmla="*/ 987332 h 2077207"/>
              <a:gd name="connsiteX4518" fmla="*/ 10744194 w 12183479"/>
              <a:gd name="connsiteY4518" fmla="*/ 973097 h 2077207"/>
              <a:gd name="connsiteX4519" fmla="*/ 10766732 w 12183479"/>
              <a:gd name="connsiteY4519" fmla="*/ 971425 h 2077207"/>
              <a:gd name="connsiteX4520" fmla="*/ 5773414 w 12183479"/>
              <a:gd name="connsiteY4520" fmla="*/ 1285969 h 2077207"/>
              <a:gd name="connsiteX4521" fmla="*/ 5797991 w 12183479"/>
              <a:gd name="connsiteY4521" fmla="*/ 1290551 h 2077207"/>
              <a:gd name="connsiteX4522" fmla="*/ 5781305 w 12183479"/>
              <a:gd name="connsiteY4522" fmla="*/ 1302098 h 2077207"/>
              <a:gd name="connsiteX4523" fmla="*/ 5768002 w 12183479"/>
              <a:gd name="connsiteY4523" fmla="*/ 1295866 h 2077207"/>
              <a:gd name="connsiteX4524" fmla="*/ 5773414 w 12183479"/>
              <a:gd name="connsiteY4524" fmla="*/ 1285969 h 2077207"/>
              <a:gd name="connsiteX4525" fmla="*/ 394152 w 12183479"/>
              <a:gd name="connsiteY4525" fmla="*/ 1624500 h 2077207"/>
              <a:gd name="connsiteX4526" fmla="*/ 385581 w 12183479"/>
              <a:gd name="connsiteY4526" fmla="*/ 1634031 h 2077207"/>
              <a:gd name="connsiteX4527" fmla="*/ 371262 w 12183479"/>
              <a:gd name="connsiteY4527" fmla="*/ 1641239 h 2077207"/>
              <a:gd name="connsiteX4528" fmla="*/ 378364 w 12183479"/>
              <a:gd name="connsiteY4528" fmla="*/ 1631159 h 2077207"/>
              <a:gd name="connsiteX4529" fmla="*/ 394152 w 12183479"/>
              <a:gd name="connsiteY4529" fmla="*/ 1624500 h 2077207"/>
              <a:gd name="connsiteX4530" fmla="*/ 9808124 w 12183479"/>
              <a:gd name="connsiteY4530" fmla="*/ 1030451 h 2077207"/>
              <a:gd name="connsiteX4531" fmla="*/ 9817933 w 12183479"/>
              <a:gd name="connsiteY4531" fmla="*/ 1032421 h 2077207"/>
              <a:gd name="connsiteX4532" fmla="*/ 9796394 w 12183479"/>
              <a:gd name="connsiteY4532" fmla="*/ 1045312 h 2077207"/>
              <a:gd name="connsiteX4533" fmla="*/ 9769896 w 12183479"/>
              <a:gd name="connsiteY4533" fmla="*/ 1045923 h 2077207"/>
              <a:gd name="connsiteX4534" fmla="*/ 9789517 w 12183479"/>
              <a:gd name="connsiteY4534" fmla="*/ 1034070 h 2077207"/>
              <a:gd name="connsiteX4535" fmla="*/ 9808124 w 12183479"/>
              <a:gd name="connsiteY4535" fmla="*/ 1030451 h 2077207"/>
              <a:gd name="connsiteX4536" fmla="*/ 252171 w 12183479"/>
              <a:gd name="connsiteY4536" fmla="*/ 1632808 h 2077207"/>
              <a:gd name="connsiteX4537" fmla="*/ 245068 w 12183479"/>
              <a:gd name="connsiteY4537" fmla="*/ 1640384 h 2077207"/>
              <a:gd name="connsiteX4538" fmla="*/ 234129 w 12183479"/>
              <a:gd name="connsiteY4538" fmla="*/ 1643623 h 2077207"/>
              <a:gd name="connsiteX4539" fmla="*/ 240783 w 12183479"/>
              <a:gd name="connsiteY4539" fmla="*/ 1637451 h 2077207"/>
              <a:gd name="connsiteX4540" fmla="*/ 252171 w 12183479"/>
              <a:gd name="connsiteY4540" fmla="*/ 1632808 h 2077207"/>
              <a:gd name="connsiteX4541" fmla="*/ 11935116 w 12183479"/>
              <a:gd name="connsiteY4541" fmla="*/ 894772 h 2077207"/>
              <a:gd name="connsiteX4542" fmla="*/ 11908840 w 12183479"/>
              <a:gd name="connsiteY4542" fmla="*/ 919272 h 2077207"/>
              <a:gd name="connsiteX4543" fmla="*/ 11871854 w 12183479"/>
              <a:gd name="connsiteY4543" fmla="*/ 929841 h 2077207"/>
              <a:gd name="connsiteX4544" fmla="*/ 11897903 w 12183479"/>
              <a:gd name="connsiteY4544" fmla="*/ 905769 h 2077207"/>
              <a:gd name="connsiteX4545" fmla="*/ 11935116 w 12183479"/>
              <a:gd name="connsiteY4545" fmla="*/ 894772 h 2077207"/>
              <a:gd name="connsiteX4546" fmla="*/ 9106944 w 12183479"/>
              <a:gd name="connsiteY4546" fmla="*/ 1072171 h 2077207"/>
              <a:gd name="connsiteX4547" fmla="*/ 9114273 w 12183479"/>
              <a:gd name="connsiteY4547" fmla="*/ 1075737 h 2077207"/>
              <a:gd name="connsiteX4548" fmla="*/ 9096230 w 12183479"/>
              <a:gd name="connsiteY4548" fmla="*/ 1086612 h 2077207"/>
              <a:gd name="connsiteX4549" fmla="*/ 9073566 w 12183479"/>
              <a:gd name="connsiteY4549" fmla="*/ 1083803 h 2077207"/>
              <a:gd name="connsiteX4550" fmla="*/ 9091156 w 12183479"/>
              <a:gd name="connsiteY4550" fmla="*/ 1073416 h 2077207"/>
              <a:gd name="connsiteX4551" fmla="*/ 9106944 w 12183479"/>
              <a:gd name="connsiteY4551" fmla="*/ 1072171 h 2077207"/>
              <a:gd name="connsiteX4552" fmla="*/ 11091625 w 12183479"/>
              <a:gd name="connsiteY4552" fmla="*/ 945604 h 2077207"/>
              <a:gd name="connsiteX4553" fmla="*/ 11124553 w 12183479"/>
              <a:gd name="connsiteY4553" fmla="*/ 952019 h 2077207"/>
              <a:gd name="connsiteX4554" fmla="*/ 11096135 w 12183479"/>
              <a:gd name="connsiteY4554" fmla="*/ 966010 h 2077207"/>
              <a:gd name="connsiteX4555" fmla="*/ 11062983 w 12183479"/>
              <a:gd name="connsiteY4555" fmla="*/ 959962 h 2077207"/>
              <a:gd name="connsiteX4556" fmla="*/ 11091625 w 12183479"/>
              <a:gd name="connsiteY4556" fmla="*/ 945604 h 2077207"/>
              <a:gd name="connsiteX4557" fmla="*/ 2695749 w 12183479"/>
              <a:gd name="connsiteY4557" fmla="*/ 1474937 h 2077207"/>
              <a:gd name="connsiteX4558" fmla="*/ 2717028 w 12183479"/>
              <a:gd name="connsiteY4558" fmla="*/ 1487095 h 2077207"/>
              <a:gd name="connsiteX4559" fmla="*/ 2701387 w 12183479"/>
              <a:gd name="connsiteY4559" fmla="*/ 1491922 h 2077207"/>
              <a:gd name="connsiteX4560" fmla="*/ 2685264 w 12183479"/>
              <a:gd name="connsiteY4560" fmla="*/ 1480864 h 2077207"/>
              <a:gd name="connsiteX4561" fmla="*/ 2695749 w 12183479"/>
              <a:gd name="connsiteY4561" fmla="*/ 1474937 h 2077207"/>
              <a:gd name="connsiteX4562" fmla="*/ 7502172 w 12183479"/>
              <a:gd name="connsiteY4562" fmla="*/ 1170436 h 2077207"/>
              <a:gd name="connsiteX4563" fmla="*/ 7520891 w 12183479"/>
              <a:gd name="connsiteY4563" fmla="*/ 1170253 h 2077207"/>
              <a:gd name="connsiteX4564" fmla="*/ 7507473 w 12183479"/>
              <a:gd name="connsiteY4564" fmla="*/ 1176729 h 2077207"/>
              <a:gd name="connsiteX4565" fmla="*/ 7488302 w 12183479"/>
              <a:gd name="connsiteY4565" fmla="*/ 1177036 h 2077207"/>
              <a:gd name="connsiteX4566" fmla="*/ 7502172 w 12183479"/>
              <a:gd name="connsiteY4566" fmla="*/ 1170436 h 2077207"/>
              <a:gd name="connsiteX4567" fmla="*/ 9688124 w 12183479"/>
              <a:gd name="connsiteY4567" fmla="*/ 1032192 h 2077207"/>
              <a:gd name="connsiteX4568" fmla="*/ 9696032 w 12183479"/>
              <a:gd name="connsiteY4568" fmla="*/ 1035598 h 2077207"/>
              <a:gd name="connsiteX4569" fmla="*/ 9675622 w 12183479"/>
              <a:gd name="connsiteY4569" fmla="*/ 1047878 h 2077207"/>
              <a:gd name="connsiteX4570" fmla="*/ 9650813 w 12183479"/>
              <a:gd name="connsiteY4570" fmla="*/ 1048244 h 2077207"/>
              <a:gd name="connsiteX4571" fmla="*/ 9670999 w 12183479"/>
              <a:gd name="connsiteY4571" fmla="*/ 1034559 h 2077207"/>
              <a:gd name="connsiteX4572" fmla="*/ 9688124 w 12183479"/>
              <a:gd name="connsiteY4572" fmla="*/ 1032192 h 2077207"/>
              <a:gd name="connsiteX4573" fmla="*/ 4333425 w 12183479"/>
              <a:gd name="connsiteY4573" fmla="*/ 1365942 h 2077207"/>
              <a:gd name="connsiteX4574" fmla="*/ 4349437 w 12183479"/>
              <a:gd name="connsiteY4574" fmla="*/ 1374862 h 2077207"/>
              <a:gd name="connsiteX4575" fmla="*/ 4337033 w 12183479"/>
              <a:gd name="connsiteY4575" fmla="*/ 1380850 h 2077207"/>
              <a:gd name="connsiteX4576" fmla="*/ 4323614 w 12183479"/>
              <a:gd name="connsiteY4576" fmla="*/ 1371135 h 2077207"/>
              <a:gd name="connsiteX4577" fmla="*/ 4333425 w 12183479"/>
              <a:gd name="connsiteY4577" fmla="*/ 1365942 h 2077207"/>
              <a:gd name="connsiteX4578" fmla="*/ 1961447 w 12183479"/>
              <a:gd name="connsiteY4578" fmla="*/ 1515391 h 2077207"/>
              <a:gd name="connsiteX4579" fmla="*/ 1974216 w 12183479"/>
              <a:gd name="connsiteY4579" fmla="*/ 1516238 h 2077207"/>
              <a:gd name="connsiteX4580" fmla="*/ 1993838 w 12183479"/>
              <a:gd name="connsiteY4580" fmla="*/ 1530046 h 2077207"/>
              <a:gd name="connsiteX4581" fmla="*/ 1974330 w 12183479"/>
              <a:gd name="connsiteY4581" fmla="*/ 1532002 h 2077207"/>
              <a:gd name="connsiteX4582" fmla="*/ 1956628 w 12183479"/>
              <a:gd name="connsiteY4582" fmla="*/ 1519903 h 2077207"/>
              <a:gd name="connsiteX4583" fmla="*/ 1961447 w 12183479"/>
              <a:gd name="connsiteY4583" fmla="*/ 1515391 h 2077207"/>
              <a:gd name="connsiteX4584" fmla="*/ 1553057 w 12183479"/>
              <a:gd name="connsiteY4584" fmla="*/ 1540677 h 2077207"/>
              <a:gd name="connsiteX4585" fmla="*/ 1575716 w 12183479"/>
              <a:gd name="connsiteY4585" fmla="*/ 1550513 h 2077207"/>
              <a:gd name="connsiteX4586" fmla="*/ 1557563 w 12183479"/>
              <a:gd name="connsiteY4586" fmla="*/ 1559067 h 2077207"/>
              <a:gd name="connsiteX4587" fmla="*/ 1535352 w 12183479"/>
              <a:gd name="connsiteY4587" fmla="*/ 1549352 h 2077207"/>
              <a:gd name="connsiteX4588" fmla="*/ 1553057 w 12183479"/>
              <a:gd name="connsiteY4588" fmla="*/ 1540677 h 2077207"/>
              <a:gd name="connsiteX4589" fmla="*/ 3338364 w 12183479"/>
              <a:gd name="connsiteY4589" fmla="*/ 1427100 h 2077207"/>
              <a:gd name="connsiteX4590" fmla="*/ 3359903 w 12183479"/>
              <a:gd name="connsiteY4590" fmla="*/ 1435653 h 2077207"/>
              <a:gd name="connsiteX4591" fmla="*/ 3346258 w 12183479"/>
              <a:gd name="connsiteY4591" fmla="*/ 1444084 h 2077207"/>
              <a:gd name="connsiteX4592" fmla="*/ 3330244 w 12183479"/>
              <a:gd name="connsiteY4592" fmla="*/ 1435041 h 2077207"/>
              <a:gd name="connsiteX4593" fmla="*/ 3338364 w 12183479"/>
              <a:gd name="connsiteY4593" fmla="*/ 1427100 h 2077207"/>
              <a:gd name="connsiteX4594" fmla="*/ 8630960 w 12183479"/>
              <a:gd name="connsiteY4594" fmla="*/ 1093395 h 2077207"/>
              <a:gd name="connsiteX4595" fmla="*/ 8649793 w 12183479"/>
              <a:gd name="connsiteY4595" fmla="*/ 1096631 h 2077207"/>
              <a:gd name="connsiteX4596" fmla="*/ 8630397 w 12183479"/>
              <a:gd name="connsiteY4596" fmla="*/ 1104331 h 2077207"/>
              <a:gd name="connsiteX4597" fmla="*/ 8613482 w 12183479"/>
              <a:gd name="connsiteY4597" fmla="*/ 1101398 h 2077207"/>
              <a:gd name="connsiteX4598" fmla="*/ 8630960 w 12183479"/>
              <a:gd name="connsiteY4598" fmla="*/ 1093395 h 2077207"/>
              <a:gd name="connsiteX4599" fmla="*/ 7846561 w 12183479"/>
              <a:gd name="connsiteY4599" fmla="*/ 1142026 h 2077207"/>
              <a:gd name="connsiteX4600" fmla="*/ 7863477 w 12183479"/>
              <a:gd name="connsiteY4600" fmla="*/ 1143799 h 2077207"/>
              <a:gd name="connsiteX4601" fmla="*/ 7849043 w 12183479"/>
              <a:gd name="connsiteY4601" fmla="*/ 1151191 h 2077207"/>
              <a:gd name="connsiteX4602" fmla="*/ 7830096 w 12183479"/>
              <a:gd name="connsiteY4602" fmla="*/ 1149235 h 2077207"/>
              <a:gd name="connsiteX4603" fmla="*/ 7846561 w 12183479"/>
              <a:gd name="connsiteY4603" fmla="*/ 1142026 h 2077207"/>
              <a:gd name="connsiteX4604" fmla="*/ 10641564 w 12183479"/>
              <a:gd name="connsiteY4604" fmla="*/ 964963 h 2077207"/>
              <a:gd name="connsiteX4605" fmla="*/ 10652629 w 12183479"/>
              <a:gd name="connsiteY4605" fmla="*/ 968881 h 2077207"/>
              <a:gd name="connsiteX4606" fmla="*/ 10626919 w 12183479"/>
              <a:gd name="connsiteY4606" fmla="*/ 982078 h 2077207"/>
              <a:gd name="connsiteX4607" fmla="*/ 10595117 w 12183479"/>
              <a:gd name="connsiteY4607" fmla="*/ 981040 h 2077207"/>
              <a:gd name="connsiteX4608" fmla="*/ 10618574 w 12183479"/>
              <a:gd name="connsiteY4608" fmla="*/ 967598 h 2077207"/>
              <a:gd name="connsiteX4609" fmla="*/ 10641564 w 12183479"/>
              <a:gd name="connsiteY4609" fmla="*/ 964963 h 2077207"/>
              <a:gd name="connsiteX4610" fmla="*/ 7392199 w 12183479"/>
              <a:gd name="connsiteY4610" fmla="*/ 1169741 h 2077207"/>
              <a:gd name="connsiteX4611" fmla="*/ 7399444 w 12183479"/>
              <a:gd name="connsiteY4611" fmla="*/ 1170499 h 2077207"/>
              <a:gd name="connsiteX4612" fmla="*/ 7386474 w 12183479"/>
              <a:gd name="connsiteY4612" fmla="*/ 1177036 h 2077207"/>
              <a:gd name="connsiteX4613" fmla="*/ 7369222 w 12183479"/>
              <a:gd name="connsiteY4613" fmla="*/ 1177341 h 2077207"/>
              <a:gd name="connsiteX4614" fmla="*/ 7380047 w 12183479"/>
              <a:gd name="connsiteY4614" fmla="*/ 1171781 h 2077207"/>
              <a:gd name="connsiteX4615" fmla="*/ 7392199 w 12183479"/>
              <a:gd name="connsiteY4615" fmla="*/ 1169741 h 2077207"/>
              <a:gd name="connsiteX4616" fmla="*/ 9567510 w 12183479"/>
              <a:gd name="connsiteY4616" fmla="*/ 1031176 h 2077207"/>
              <a:gd name="connsiteX4617" fmla="*/ 9575263 w 12183479"/>
              <a:gd name="connsiteY4617" fmla="*/ 1034132 h 2077207"/>
              <a:gd name="connsiteX4618" fmla="*/ 9554740 w 12183479"/>
              <a:gd name="connsiteY4618" fmla="*/ 1047024 h 2077207"/>
              <a:gd name="connsiteX4619" fmla="*/ 9531398 w 12183479"/>
              <a:gd name="connsiteY4619" fmla="*/ 1045984 h 2077207"/>
              <a:gd name="connsiteX4620" fmla="*/ 9551469 w 12183479"/>
              <a:gd name="connsiteY4620" fmla="*/ 1033215 h 2077207"/>
              <a:gd name="connsiteX4621" fmla="*/ 9567510 w 12183479"/>
              <a:gd name="connsiteY4621" fmla="*/ 1031176 h 2077207"/>
              <a:gd name="connsiteX4622" fmla="*/ 1113046 w 12183479"/>
              <a:gd name="connsiteY4622" fmla="*/ 1564077 h 2077207"/>
              <a:gd name="connsiteX4623" fmla="*/ 1136163 w 12183479"/>
              <a:gd name="connsiteY4623" fmla="*/ 1569697 h 2077207"/>
              <a:gd name="connsiteX4624" fmla="*/ 1118345 w 12183479"/>
              <a:gd name="connsiteY4624" fmla="*/ 1581306 h 2077207"/>
              <a:gd name="connsiteX4625" fmla="*/ 1095681 w 12183479"/>
              <a:gd name="connsiteY4625" fmla="*/ 1575685 h 2077207"/>
              <a:gd name="connsiteX4626" fmla="*/ 1113046 w 12183479"/>
              <a:gd name="connsiteY4626" fmla="*/ 1564077 h 2077207"/>
              <a:gd name="connsiteX4627" fmla="*/ 7261529 w 12183479"/>
              <a:gd name="connsiteY4627" fmla="*/ 1175323 h 2077207"/>
              <a:gd name="connsiteX4628" fmla="*/ 7278107 w 12183479"/>
              <a:gd name="connsiteY4628" fmla="*/ 1174835 h 2077207"/>
              <a:gd name="connsiteX4629" fmla="*/ 7268972 w 12183479"/>
              <a:gd name="connsiteY4629" fmla="*/ 1180395 h 2077207"/>
              <a:gd name="connsiteX4630" fmla="*/ 7249578 w 12183479"/>
              <a:gd name="connsiteY4630" fmla="*/ 1182227 h 2077207"/>
              <a:gd name="connsiteX4631" fmla="*/ 7261529 w 12183479"/>
              <a:gd name="connsiteY4631" fmla="*/ 1175323 h 2077207"/>
              <a:gd name="connsiteX4632" fmla="*/ 12081259 w 12183479"/>
              <a:gd name="connsiteY4632" fmla="*/ 870578 h 2077207"/>
              <a:gd name="connsiteX4633" fmla="*/ 12053408 w 12183479"/>
              <a:gd name="connsiteY4633" fmla="*/ 901553 h 2077207"/>
              <a:gd name="connsiteX4634" fmla="*/ 12015404 w 12183479"/>
              <a:gd name="connsiteY4634" fmla="*/ 925443 h 2077207"/>
              <a:gd name="connsiteX4635" fmla="*/ 12043595 w 12183479"/>
              <a:gd name="connsiteY4635" fmla="*/ 893856 h 2077207"/>
              <a:gd name="connsiteX4636" fmla="*/ 12081259 w 12183479"/>
              <a:gd name="connsiteY4636" fmla="*/ 870578 h 2077207"/>
              <a:gd name="connsiteX4637" fmla="*/ 4878971 w 12183479"/>
              <a:gd name="connsiteY4637" fmla="*/ 1323970 h 2077207"/>
              <a:gd name="connsiteX4638" fmla="*/ 4904455 w 12183479"/>
              <a:gd name="connsiteY4638" fmla="*/ 1336494 h 2077207"/>
              <a:gd name="connsiteX4639" fmla="*/ 4887427 w 12183479"/>
              <a:gd name="connsiteY4639" fmla="*/ 1344314 h 2077207"/>
              <a:gd name="connsiteX4640" fmla="*/ 4873558 w 12183479"/>
              <a:gd name="connsiteY4640" fmla="*/ 1333439 h 2077207"/>
              <a:gd name="connsiteX4641" fmla="*/ 4878971 w 12183479"/>
              <a:gd name="connsiteY4641" fmla="*/ 1323970 h 2077207"/>
              <a:gd name="connsiteX4642" fmla="*/ 7162071 w 12183479"/>
              <a:gd name="connsiteY4642" fmla="*/ 1179845 h 2077207"/>
              <a:gd name="connsiteX4643" fmla="*/ 7144704 w 12183479"/>
              <a:gd name="connsiteY4643" fmla="*/ 1187238 h 2077207"/>
              <a:gd name="connsiteX4644" fmla="*/ 7130834 w 12183479"/>
              <a:gd name="connsiteY4644" fmla="*/ 1187605 h 2077207"/>
              <a:gd name="connsiteX4645" fmla="*/ 7143351 w 12183479"/>
              <a:gd name="connsiteY4645" fmla="*/ 1181373 h 2077207"/>
              <a:gd name="connsiteX4646" fmla="*/ 7162071 w 12183479"/>
              <a:gd name="connsiteY4646" fmla="*/ 1179845 h 2077207"/>
              <a:gd name="connsiteX4647" fmla="*/ 8984043 w 12183479"/>
              <a:gd name="connsiteY4647" fmla="*/ 1063901 h 2077207"/>
              <a:gd name="connsiteX4648" fmla="*/ 8991923 w 12183479"/>
              <a:gd name="connsiteY4648" fmla="*/ 1066269 h 2077207"/>
              <a:gd name="connsiteX4649" fmla="*/ 8975458 w 12183479"/>
              <a:gd name="connsiteY4649" fmla="*/ 1075921 h 2077207"/>
              <a:gd name="connsiteX4650" fmla="*/ 8952794 w 12183479"/>
              <a:gd name="connsiteY4650" fmla="*/ 1075005 h 2077207"/>
              <a:gd name="connsiteX4651" fmla="*/ 8969481 w 12183479"/>
              <a:gd name="connsiteY4651" fmla="*/ 1065474 h 2077207"/>
              <a:gd name="connsiteX4652" fmla="*/ 8984043 w 12183479"/>
              <a:gd name="connsiteY4652" fmla="*/ 1063901 h 2077207"/>
              <a:gd name="connsiteX4653" fmla="*/ 7037238 w 12183479"/>
              <a:gd name="connsiteY4653" fmla="*/ 1185221 h 2077207"/>
              <a:gd name="connsiteX4654" fmla="*/ 7025399 w 12183479"/>
              <a:gd name="connsiteY4654" fmla="*/ 1191271 h 2077207"/>
              <a:gd name="connsiteX4655" fmla="*/ 7013782 w 12183479"/>
              <a:gd name="connsiteY4655" fmla="*/ 1191758 h 2077207"/>
              <a:gd name="connsiteX4656" fmla="*/ 7019308 w 12183479"/>
              <a:gd name="connsiteY4656" fmla="*/ 1186566 h 2077207"/>
              <a:gd name="connsiteX4657" fmla="*/ 7037238 w 12183479"/>
              <a:gd name="connsiteY4657" fmla="*/ 1185221 h 2077207"/>
              <a:gd name="connsiteX4658" fmla="*/ 8066455 w 12183479"/>
              <a:gd name="connsiteY4658" fmla="*/ 1119543 h 2077207"/>
              <a:gd name="connsiteX4659" fmla="*/ 8085398 w 12183479"/>
              <a:gd name="connsiteY4659" fmla="*/ 1123758 h 2077207"/>
              <a:gd name="connsiteX4660" fmla="*/ 8067244 w 12183479"/>
              <a:gd name="connsiteY4660" fmla="*/ 1130540 h 2077207"/>
              <a:gd name="connsiteX4661" fmla="*/ 8051457 w 12183479"/>
              <a:gd name="connsiteY4661" fmla="*/ 1125103 h 2077207"/>
              <a:gd name="connsiteX4662" fmla="*/ 8066455 w 12183479"/>
              <a:gd name="connsiteY4662" fmla="*/ 1119543 h 2077207"/>
              <a:gd name="connsiteX4663" fmla="*/ 12156462 w 12183479"/>
              <a:gd name="connsiteY4663" fmla="*/ 860568 h 2077207"/>
              <a:gd name="connsiteX4664" fmla="*/ 12156797 w 12183479"/>
              <a:gd name="connsiteY4664" fmla="*/ 865889 h 2077207"/>
              <a:gd name="connsiteX4665" fmla="*/ 12151287 w 12183479"/>
              <a:gd name="connsiteY4665" fmla="*/ 869478 h 2077207"/>
              <a:gd name="connsiteX4666" fmla="*/ 8290294 w 12183479"/>
              <a:gd name="connsiteY4666" fmla="*/ 1103537 h 2077207"/>
              <a:gd name="connsiteX4667" fmla="*/ 8307433 w 12183479"/>
              <a:gd name="connsiteY4667" fmla="*/ 1108119 h 2077207"/>
              <a:gd name="connsiteX4668" fmla="*/ 8291308 w 12183479"/>
              <a:gd name="connsiteY4668" fmla="*/ 1112762 h 2077207"/>
              <a:gd name="connsiteX4669" fmla="*/ 8272364 w 12183479"/>
              <a:gd name="connsiteY4669" fmla="*/ 1108791 h 2077207"/>
              <a:gd name="connsiteX4670" fmla="*/ 8290294 w 12183479"/>
              <a:gd name="connsiteY4670" fmla="*/ 1103537 h 2077207"/>
              <a:gd name="connsiteX4671" fmla="*/ 11308925 w 12183479"/>
              <a:gd name="connsiteY4671" fmla="*/ 912978 h 2077207"/>
              <a:gd name="connsiteX4672" fmla="*/ 11344222 w 12183479"/>
              <a:gd name="connsiteY4672" fmla="*/ 920066 h 2077207"/>
              <a:gd name="connsiteX4673" fmla="*/ 11318738 w 12183479"/>
              <a:gd name="connsiteY4673" fmla="*/ 934973 h 2077207"/>
              <a:gd name="connsiteX4674" fmla="*/ 11283214 w 12183479"/>
              <a:gd name="connsiteY4674" fmla="*/ 928314 h 2077207"/>
              <a:gd name="connsiteX4675" fmla="*/ 11308925 w 12183479"/>
              <a:gd name="connsiteY4675" fmla="*/ 912978 h 2077207"/>
              <a:gd name="connsiteX4676" fmla="*/ 647662 w 12183479"/>
              <a:gd name="connsiteY4676" fmla="*/ 1584780 h 2077207"/>
              <a:gd name="connsiteX4677" fmla="*/ 654371 w 12183479"/>
              <a:gd name="connsiteY4677" fmla="*/ 1584849 h 2077207"/>
              <a:gd name="connsiteX4678" fmla="*/ 641968 w 12183479"/>
              <a:gd name="connsiteY4678" fmla="*/ 1600551 h 2077207"/>
              <a:gd name="connsiteX4679" fmla="*/ 623362 w 12183479"/>
              <a:gd name="connsiteY4679" fmla="*/ 1607393 h 2077207"/>
              <a:gd name="connsiteX4680" fmla="*/ 636216 w 12183479"/>
              <a:gd name="connsiteY4680" fmla="*/ 1591081 h 2077207"/>
              <a:gd name="connsiteX4681" fmla="*/ 647662 w 12183479"/>
              <a:gd name="connsiteY4681" fmla="*/ 1584780 h 2077207"/>
              <a:gd name="connsiteX4682" fmla="*/ 107458 w 12183479"/>
              <a:gd name="connsiteY4682" fmla="*/ 1618024 h 2077207"/>
              <a:gd name="connsiteX4683" fmla="*/ 102383 w 12183479"/>
              <a:gd name="connsiteY4683" fmla="*/ 1621811 h 2077207"/>
              <a:gd name="connsiteX4684" fmla="*/ 95618 w 12183479"/>
              <a:gd name="connsiteY4684" fmla="*/ 1622422 h 2077207"/>
              <a:gd name="connsiteX4685" fmla="*/ 102723 w 12183479"/>
              <a:gd name="connsiteY4685" fmla="*/ 1618329 h 2077207"/>
              <a:gd name="connsiteX4686" fmla="*/ 107458 w 12183479"/>
              <a:gd name="connsiteY4686" fmla="*/ 1618024 h 2077207"/>
              <a:gd name="connsiteX4687" fmla="*/ 10516716 w 12183479"/>
              <a:gd name="connsiteY4687" fmla="*/ 961589 h 2077207"/>
              <a:gd name="connsiteX4688" fmla="*/ 10527118 w 12183479"/>
              <a:gd name="connsiteY4688" fmla="*/ 964910 h 2077207"/>
              <a:gd name="connsiteX4689" fmla="*/ 10502874 w 12183479"/>
              <a:gd name="connsiteY4689" fmla="*/ 978596 h 2077207"/>
              <a:gd name="connsiteX4690" fmla="*/ 10472089 w 12183479"/>
              <a:gd name="connsiteY4690" fmla="*/ 977802 h 2077207"/>
              <a:gd name="connsiteX4691" fmla="*/ 10496671 w 12183479"/>
              <a:gd name="connsiteY4691" fmla="*/ 963995 h 2077207"/>
              <a:gd name="connsiteX4692" fmla="*/ 10516716 w 12183479"/>
              <a:gd name="connsiteY4692" fmla="*/ 961589 h 2077207"/>
              <a:gd name="connsiteX4693" fmla="*/ 2062667 w 12183479"/>
              <a:gd name="connsiteY4693" fmla="*/ 1493930 h 2077207"/>
              <a:gd name="connsiteX4694" fmla="*/ 2075116 w 12183479"/>
              <a:gd name="connsiteY4694" fmla="*/ 1496137 h 2077207"/>
              <a:gd name="connsiteX4695" fmla="*/ 2093047 w 12183479"/>
              <a:gd name="connsiteY4695" fmla="*/ 1511044 h 2077207"/>
              <a:gd name="connsiteX4696" fmla="*/ 2076806 w 12183479"/>
              <a:gd name="connsiteY4696" fmla="*/ 1511349 h 2077207"/>
              <a:gd name="connsiteX4697" fmla="*/ 2057071 w 12183479"/>
              <a:gd name="connsiteY4697" fmla="*/ 1496993 h 2077207"/>
              <a:gd name="connsiteX4698" fmla="*/ 2062667 w 12183479"/>
              <a:gd name="connsiteY4698" fmla="*/ 1493930 h 2077207"/>
              <a:gd name="connsiteX4699" fmla="*/ 1331703 w 12183479"/>
              <a:gd name="connsiteY4699" fmla="*/ 1538232 h 2077207"/>
              <a:gd name="connsiteX4700" fmla="*/ 1355158 w 12183479"/>
              <a:gd name="connsiteY4700" fmla="*/ 1547152 h 2077207"/>
              <a:gd name="connsiteX4701" fmla="*/ 1337117 w 12183479"/>
              <a:gd name="connsiteY4701" fmla="*/ 1556379 h 2077207"/>
              <a:gd name="connsiteX4702" fmla="*/ 1314113 w 12183479"/>
              <a:gd name="connsiteY4702" fmla="*/ 1547518 h 2077207"/>
              <a:gd name="connsiteX4703" fmla="*/ 1331703 w 12183479"/>
              <a:gd name="connsiteY4703" fmla="*/ 1538232 h 2077207"/>
              <a:gd name="connsiteX4704" fmla="*/ 10962847 w 12183479"/>
              <a:gd name="connsiteY4704" fmla="*/ 930696 h 2077207"/>
              <a:gd name="connsiteX4705" fmla="*/ 10997916 w 12183479"/>
              <a:gd name="connsiteY4705" fmla="*/ 934240 h 2077207"/>
              <a:gd name="connsiteX4706" fmla="*/ 10971416 w 12183479"/>
              <a:gd name="connsiteY4706" fmla="*/ 949086 h 2077207"/>
              <a:gd name="connsiteX4707" fmla="*/ 10939503 w 12183479"/>
              <a:gd name="connsiteY4707" fmla="*/ 945603 h 2077207"/>
              <a:gd name="connsiteX4708" fmla="*/ 10962847 w 12183479"/>
              <a:gd name="connsiteY4708" fmla="*/ 930696 h 2077207"/>
              <a:gd name="connsiteX4709" fmla="*/ 9444326 w 12183479"/>
              <a:gd name="connsiteY4709" fmla="*/ 1024570 h 2077207"/>
              <a:gd name="connsiteX4710" fmla="*/ 9452796 w 12183479"/>
              <a:gd name="connsiteY4710" fmla="*/ 1027838 h 2077207"/>
              <a:gd name="connsiteX4711" fmla="*/ 9437349 w 12183479"/>
              <a:gd name="connsiteY4711" fmla="*/ 1039751 h 2077207"/>
              <a:gd name="connsiteX4712" fmla="*/ 9411074 w 12183479"/>
              <a:gd name="connsiteY4712" fmla="*/ 1039934 h 2077207"/>
              <a:gd name="connsiteX4713" fmla="*/ 9428667 w 12183479"/>
              <a:gd name="connsiteY4713" fmla="*/ 1026617 h 2077207"/>
              <a:gd name="connsiteX4714" fmla="*/ 9444326 w 12183479"/>
              <a:gd name="connsiteY4714" fmla="*/ 1024570 h 2077207"/>
              <a:gd name="connsiteX4715" fmla="*/ 5991729 w 12183479"/>
              <a:gd name="connsiteY4715" fmla="*/ 1241795 h 2077207"/>
              <a:gd name="connsiteX4716" fmla="*/ 6006724 w 12183479"/>
              <a:gd name="connsiteY4716" fmla="*/ 1248394 h 2077207"/>
              <a:gd name="connsiteX4717" fmla="*/ 5999853 w 12183479"/>
              <a:gd name="connsiteY4717" fmla="*/ 1261223 h 2077207"/>
              <a:gd name="connsiteX4718" fmla="*/ 5987779 w 12183479"/>
              <a:gd name="connsiteY4718" fmla="*/ 1253342 h 2077207"/>
              <a:gd name="connsiteX4719" fmla="*/ 5991729 w 12183479"/>
              <a:gd name="connsiteY4719" fmla="*/ 1241795 h 2077207"/>
              <a:gd name="connsiteX4720" fmla="*/ 6562044 w 12183479"/>
              <a:gd name="connsiteY4720" fmla="*/ 1205749 h 2077207"/>
              <a:gd name="connsiteX4721" fmla="*/ 6573544 w 12183479"/>
              <a:gd name="connsiteY4721" fmla="*/ 1213693 h 2077207"/>
              <a:gd name="connsiteX4722" fmla="*/ 6560577 w 12183479"/>
              <a:gd name="connsiteY4722" fmla="*/ 1223468 h 2077207"/>
              <a:gd name="connsiteX4723" fmla="*/ 6552345 w 12183479"/>
              <a:gd name="connsiteY4723" fmla="*/ 1216929 h 2077207"/>
              <a:gd name="connsiteX4724" fmla="*/ 6562044 w 12183479"/>
              <a:gd name="connsiteY4724" fmla="*/ 1205749 h 2077207"/>
              <a:gd name="connsiteX4725" fmla="*/ 2171542 w 12183479"/>
              <a:gd name="connsiteY4725" fmla="*/ 1482208 h 2077207"/>
              <a:gd name="connsiteX4726" fmla="*/ 2191050 w 12183479"/>
              <a:gd name="connsiteY4726" fmla="*/ 1493939 h 2077207"/>
              <a:gd name="connsiteX4727" fmla="*/ 2177407 w 12183479"/>
              <a:gd name="connsiteY4727" fmla="*/ 1495833 h 2077207"/>
              <a:gd name="connsiteX4728" fmla="*/ 2157446 w 12183479"/>
              <a:gd name="connsiteY4728" fmla="*/ 1484225 h 2077207"/>
              <a:gd name="connsiteX4729" fmla="*/ 2171542 w 12183479"/>
              <a:gd name="connsiteY4729" fmla="*/ 1482208 h 2077207"/>
              <a:gd name="connsiteX4730" fmla="*/ 7722292 w 12183479"/>
              <a:gd name="connsiteY4730" fmla="*/ 1131824 h 2077207"/>
              <a:gd name="connsiteX4731" fmla="*/ 7741124 w 12183479"/>
              <a:gd name="connsiteY4731" fmla="*/ 1132557 h 2077207"/>
              <a:gd name="connsiteX4732" fmla="*/ 7727706 w 12183479"/>
              <a:gd name="connsiteY4732" fmla="*/ 1138788 h 2077207"/>
              <a:gd name="connsiteX4733" fmla="*/ 7708422 w 12183479"/>
              <a:gd name="connsiteY4733" fmla="*/ 1138177 h 2077207"/>
              <a:gd name="connsiteX4734" fmla="*/ 7722292 w 12183479"/>
              <a:gd name="connsiteY4734" fmla="*/ 1131824 h 2077207"/>
              <a:gd name="connsiteX4735" fmla="*/ 8509059 w 12183479"/>
              <a:gd name="connsiteY4735" fmla="*/ 1080321 h 2077207"/>
              <a:gd name="connsiteX4736" fmla="*/ 8527893 w 12183479"/>
              <a:gd name="connsiteY4736" fmla="*/ 1083314 h 2077207"/>
              <a:gd name="connsiteX4737" fmla="*/ 8509736 w 12183479"/>
              <a:gd name="connsiteY4737" fmla="*/ 1090768 h 2077207"/>
              <a:gd name="connsiteX4738" fmla="*/ 8494062 w 12183479"/>
              <a:gd name="connsiteY4738" fmla="*/ 1086308 h 2077207"/>
              <a:gd name="connsiteX4739" fmla="*/ 8509059 w 12183479"/>
              <a:gd name="connsiteY4739" fmla="*/ 1080321 h 2077207"/>
              <a:gd name="connsiteX4740" fmla="*/ 10394406 w 12183479"/>
              <a:gd name="connsiteY4740" fmla="*/ 961168 h 2077207"/>
              <a:gd name="connsiteX4741" fmla="*/ 10403977 w 12183479"/>
              <a:gd name="connsiteY4741" fmla="*/ 964237 h 2077207"/>
              <a:gd name="connsiteX4742" fmla="*/ 10377364 w 12183479"/>
              <a:gd name="connsiteY4742" fmla="*/ 978045 h 2077207"/>
              <a:gd name="connsiteX4743" fmla="*/ 10350301 w 12183479"/>
              <a:gd name="connsiteY4743" fmla="*/ 977617 h 2077207"/>
              <a:gd name="connsiteX4744" fmla="*/ 10374094 w 12183479"/>
              <a:gd name="connsiteY4744" fmla="*/ 963872 h 2077207"/>
              <a:gd name="connsiteX4745" fmla="*/ 10394406 w 12183479"/>
              <a:gd name="connsiteY4745" fmla="*/ 961168 h 2077207"/>
              <a:gd name="connsiteX4746" fmla="*/ 8861805 w 12183479"/>
              <a:gd name="connsiteY4746" fmla="*/ 1056378 h 2077207"/>
              <a:gd name="connsiteX4747" fmla="*/ 8869234 w 12183479"/>
              <a:gd name="connsiteY4747" fmla="*/ 1058691 h 2077207"/>
              <a:gd name="connsiteX4748" fmla="*/ 8856266 w 12183479"/>
              <a:gd name="connsiteY4748" fmla="*/ 1066267 h 2077207"/>
              <a:gd name="connsiteX4749" fmla="*/ 8833486 w 12183479"/>
              <a:gd name="connsiteY4749" fmla="*/ 1065778 h 2077207"/>
              <a:gd name="connsiteX4750" fmla="*/ 8848373 w 12183479"/>
              <a:gd name="connsiteY4750" fmla="*/ 1057408 h 2077207"/>
              <a:gd name="connsiteX4751" fmla="*/ 8861805 w 12183479"/>
              <a:gd name="connsiteY4751" fmla="*/ 1056378 h 2077207"/>
              <a:gd name="connsiteX4752" fmla="*/ 6903610 w 12183479"/>
              <a:gd name="connsiteY4752" fmla="*/ 1178745 h 2077207"/>
              <a:gd name="connsiteX4753" fmla="*/ 6915113 w 12183479"/>
              <a:gd name="connsiteY4753" fmla="*/ 1184671 h 2077207"/>
              <a:gd name="connsiteX4754" fmla="*/ 6903611 w 12183479"/>
              <a:gd name="connsiteY4754" fmla="*/ 1190720 h 2077207"/>
              <a:gd name="connsiteX4755" fmla="*/ 6892111 w 12183479"/>
              <a:gd name="connsiteY4755" fmla="*/ 1189743 h 2077207"/>
              <a:gd name="connsiteX4756" fmla="*/ 6903610 w 12183479"/>
              <a:gd name="connsiteY4756" fmla="*/ 1178745 h 2077207"/>
              <a:gd name="connsiteX4757" fmla="*/ 11529270 w 12183479"/>
              <a:gd name="connsiteY4757" fmla="*/ 885792 h 2077207"/>
              <a:gd name="connsiteX4758" fmla="*/ 11564341 w 12183479"/>
              <a:gd name="connsiteY4758" fmla="*/ 896484 h 2077207"/>
              <a:gd name="connsiteX4759" fmla="*/ 11538290 w 12183479"/>
              <a:gd name="connsiteY4759" fmla="*/ 910230 h 2077207"/>
              <a:gd name="connsiteX4760" fmla="*/ 11502995 w 12183479"/>
              <a:gd name="connsiteY4760" fmla="*/ 900943 h 2077207"/>
              <a:gd name="connsiteX4761" fmla="*/ 11529270 w 12183479"/>
              <a:gd name="connsiteY4761" fmla="*/ 885792 h 2077207"/>
              <a:gd name="connsiteX4762" fmla="*/ 2269858 w 12183479"/>
              <a:gd name="connsiteY4762" fmla="*/ 1468400 h 2077207"/>
              <a:gd name="connsiteX4763" fmla="*/ 2290156 w 12183479"/>
              <a:gd name="connsiteY4763" fmla="*/ 1480374 h 2077207"/>
              <a:gd name="connsiteX4764" fmla="*/ 2277189 w 12183479"/>
              <a:gd name="connsiteY4764" fmla="*/ 1483918 h 2077207"/>
              <a:gd name="connsiteX4765" fmla="*/ 2259033 w 12183479"/>
              <a:gd name="connsiteY4765" fmla="*/ 1471577 h 2077207"/>
              <a:gd name="connsiteX4766" fmla="*/ 2269858 w 12183479"/>
              <a:gd name="connsiteY4766" fmla="*/ 1468400 h 2077207"/>
              <a:gd name="connsiteX4767" fmla="*/ 10271308 w 12183479"/>
              <a:gd name="connsiteY4767" fmla="*/ 962703 h 2077207"/>
              <a:gd name="connsiteX4768" fmla="*/ 10279596 w 12183479"/>
              <a:gd name="connsiteY4768" fmla="*/ 965704 h 2077207"/>
              <a:gd name="connsiteX4769" fmla="*/ 10256254 w 12183479"/>
              <a:gd name="connsiteY4769" fmla="*/ 978596 h 2077207"/>
              <a:gd name="connsiteX4770" fmla="*/ 10228400 w 12183479"/>
              <a:gd name="connsiteY4770" fmla="*/ 979145 h 2077207"/>
              <a:gd name="connsiteX4771" fmla="*/ 10253886 w 12183479"/>
              <a:gd name="connsiteY4771" fmla="*/ 964787 h 2077207"/>
              <a:gd name="connsiteX4772" fmla="*/ 10271308 w 12183479"/>
              <a:gd name="connsiteY4772" fmla="*/ 962703 h 2077207"/>
              <a:gd name="connsiteX4773" fmla="*/ 12052054 w 12183479"/>
              <a:gd name="connsiteY4773" fmla="*/ 849440 h 2077207"/>
              <a:gd name="connsiteX4774" fmla="*/ 12027017 w 12183479"/>
              <a:gd name="connsiteY4774" fmla="*/ 873389 h 2077207"/>
              <a:gd name="connsiteX4775" fmla="*/ 11988679 w 12183479"/>
              <a:gd name="connsiteY4775" fmla="*/ 890678 h 2077207"/>
              <a:gd name="connsiteX4776" fmla="*/ 12016644 w 12183479"/>
              <a:gd name="connsiteY4776" fmla="*/ 865140 h 2077207"/>
              <a:gd name="connsiteX4777" fmla="*/ 12052054 w 12183479"/>
              <a:gd name="connsiteY4777" fmla="*/ 849440 h 2077207"/>
              <a:gd name="connsiteX4778" fmla="*/ 1007863 w 12183479"/>
              <a:gd name="connsiteY4778" fmla="*/ 1544578 h 2077207"/>
              <a:gd name="connsiteX4779" fmla="*/ 1014138 w 12183479"/>
              <a:gd name="connsiteY4779" fmla="*/ 1548863 h 2077207"/>
              <a:gd name="connsiteX4780" fmla="*/ 995414 w 12183479"/>
              <a:gd name="connsiteY4780" fmla="*/ 1561571 h 2077207"/>
              <a:gd name="connsiteX4781" fmla="*/ 974892 w 12183479"/>
              <a:gd name="connsiteY4781" fmla="*/ 1558882 h 2077207"/>
              <a:gd name="connsiteX4782" fmla="*/ 993722 w 12183479"/>
              <a:gd name="connsiteY4782" fmla="*/ 1545746 h 2077207"/>
              <a:gd name="connsiteX4783" fmla="*/ 1007863 w 12183479"/>
              <a:gd name="connsiteY4783" fmla="*/ 1544578 h 2077207"/>
              <a:gd name="connsiteX4784" fmla="*/ 9323637 w 12183479"/>
              <a:gd name="connsiteY4784" fmla="*/ 1019072 h 2077207"/>
              <a:gd name="connsiteX4785" fmla="*/ 9332137 w 12183479"/>
              <a:gd name="connsiteY4785" fmla="*/ 1021791 h 2077207"/>
              <a:gd name="connsiteX4786" fmla="*/ 9311502 w 12183479"/>
              <a:gd name="connsiteY4786" fmla="*/ 1033886 h 2077207"/>
              <a:gd name="connsiteX4787" fmla="*/ 9291315 w 12183479"/>
              <a:gd name="connsiteY4787" fmla="*/ 1032054 h 2077207"/>
              <a:gd name="connsiteX4788" fmla="*/ 9307104 w 12183479"/>
              <a:gd name="connsiteY4788" fmla="*/ 1021484 h 2077207"/>
              <a:gd name="connsiteX4789" fmla="*/ 9323637 w 12183479"/>
              <a:gd name="connsiteY4789" fmla="*/ 1019072 h 2077207"/>
              <a:gd name="connsiteX4790" fmla="*/ 1650136 w 12183479"/>
              <a:gd name="connsiteY4790" fmla="*/ 1502675 h 2077207"/>
              <a:gd name="connsiteX4791" fmla="*/ 1672913 w 12183479"/>
              <a:gd name="connsiteY4791" fmla="*/ 1513672 h 2077207"/>
              <a:gd name="connsiteX4792" fmla="*/ 1655772 w 12183479"/>
              <a:gd name="connsiteY4792" fmla="*/ 1520026 h 2077207"/>
              <a:gd name="connsiteX4793" fmla="*/ 1632880 w 12183479"/>
              <a:gd name="connsiteY4793" fmla="*/ 1509334 h 2077207"/>
              <a:gd name="connsiteX4794" fmla="*/ 1650136 w 12183479"/>
              <a:gd name="connsiteY4794" fmla="*/ 1502675 h 2077207"/>
              <a:gd name="connsiteX4795" fmla="*/ 2795599 w 12183479"/>
              <a:gd name="connsiteY4795" fmla="*/ 1430398 h 2077207"/>
              <a:gd name="connsiteX4796" fmla="*/ 2809242 w 12183479"/>
              <a:gd name="connsiteY4796" fmla="*/ 1441701 h 2077207"/>
              <a:gd name="connsiteX4797" fmla="*/ 2798641 w 12183479"/>
              <a:gd name="connsiteY4797" fmla="*/ 1445733 h 2077207"/>
              <a:gd name="connsiteX4798" fmla="*/ 2779698 w 12183479"/>
              <a:gd name="connsiteY4798" fmla="*/ 1433086 h 2077207"/>
              <a:gd name="connsiteX4799" fmla="*/ 2795599 w 12183479"/>
              <a:gd name="connsiteY4799" fmla="*/ 1430398 h 2077207"/>
              <a:gd name="connsiteX4800" fmla="*/ 7612063 w 12183479"/>
              <a:gd name="connsiteY4800" fmla="*/ 1125676 h 2077207"/>
              <a:gd name="connsiteX4801" fmla="*/ 7619110 w 12183479"/>
              <a:gd name="connsiteY4801" fmla="*/ 1126874 h 2077207"/>
              <a:gd name="connsiteX4802" fmla="*/ 7605917 w 12183479"/>
              <a:gd name="connsiteY4802" fmla="*/ 1133229 h 2077207"/>
              <a:gd name="connsiteX4803" fmla="*/ 7588890 w 12183479"/>
              <a:gd name="connsiteY4803" fmla="*/ 1132618 h 2077207"/>
              <a:gd name="connsiteX4804" fmla="*/ 7599941 w 12183479"/>
              <a:gd name="connsiteY4804" fmla="*/ 1127180 h 2077207"/>
              <a:gd name="connsiteX4805" fmla="*/ 7612063 w 12183479"/>
              <a:gd name="connsiteY4805" fmla="*/ 1125676 h 2077207"/>
              <a:gd name="connsiteX4806" fmla="*/ 373753 w 12183479"/>
              <a:gd name="connsiteY4806" fmla="*/ 1581549 h 2077207"/>
              <a:gd name="connsiteX4807" fmla="*/ 362815 w 12183479"/>
              <a:gd name="connsiteY4807" fmla="*/ 1591812 h 2077207"/>
              <a:gd name="connsiteX4808" fmla="*/ 350523 w 12183479"/>
              <a:gd name="connsiteY4808" fmla="*/ 1598106 h 2077207"/>
              <a:gd name="connsiteX4809" fmla="*/ 358644 w 12183479"/>
              <a:gd name="connsiteY4809" fmla="*/ 1589309 h 2077207"/>
              <a:gd name="connsiteX4810" fmla="*/ 373753 w 12183479"/>
              <a:gd name="connsiteY4810" fmla="*/ 1581549 h 2077207"/>
              <a:gd name="connsiteX4811" fmla="*/ 10145662 w 12183479"/>
              <a:gd name="connsiteY4811" fmla="*/ 964948 h 2077207"/>
              <a:gd name="connsiteX4812" fmla="*/ 10157249 w 12183479"/>
              <a:gd name="connsiteY4812" fmla="*/ 967109 h 2077207"/>
              <a:gd name="connsiteX4813" fmla="*/ 10137288 w 12183479"/>
              <a:gd name="connsiteY4813" fmla="*/ 980367 h 2077207"/>
              <a:gd name="connsiteX4814" fmla="*/ 10108421 w 12183479"/>
              <a:gd name="connsiteY4814" fmla="*/ 982078 h 2077207"/>
              <a:gd name="connsiteX4815" fmla="*/ 10125448 w 12183479"/>
              <a:gd name="connsiteY4815" fmla="*/ 969066 h 2077207"/>
              <a:gd name="connsiteX4816" fmla="*/ 10145662 w 12183479"/>
              <a:gd name="connsiteY4816" fmla="*/ 964948 h 2077207"/>
              <a:gd name="connsiteX4817" fmla="*/ 772764 w 12183479"/>
              <a:gd name="connsiteY4817" fmla="*/ 1554544 h 2077207"/>
              <a:gd name="connsiteX4818" fmla="*/ 760361 w 12183479"/>
              <a:gd name="connsiteY4818" fmla="*/ 1570857 h 2077207"/>
              <a:gd name="connsiteX4819" fmla="*/ 740287 w 12183479"/>
              <a:gd name="connsiteY4819" fmla="*/ 1575072 h 2077207"/>
              <a:gd name="connsiteX4820" fmla="*/ 755059 w 12183479"/>
              <a:gd name="connsiteY4820" fmla="*/ 1560043 h 2077207"/>
              <a:gd name="connsiteX4821" fmla="*/ 772764 w 12183479"/>
              <a:gd name="connsiteY4821" fmla="*/ 1554544 h 2077207"/>
              <a:gd name="connsiteX4822" fmla="*/ 510556 w 12183479"/>
              <a:gd name="connsiteY4822" fmla="*/ 1570918 h 2077207"/>
              <a:gd name="connsiteX4823" fmla="*/ 498040 w 12183479"/>
              <a:gd name="connsiteY4823" fmla="*/ 1583505 h 2077207"/>
              <a:gd name="connsiteX4824" fmla="*/ 485974 w 12183479"/>
              <a:gd name="connsiteY4824" fmla="*/ 1587903 h 2077207"/>
              <a:gd name="connsiteX4825" fmla="*/ 499169 w 12183479"/>
              <a:gd name="connsiteY4825" fmla="*/ 1573240 h 2077207"/>
              <a:gd name="connsiteX4826" fmla="*/ 510556 w 12183479"/>
              <a:gd name="connsiteY4826" fmla="*/ 1570918 h 2077207"/>
              <a:gd name="connsiteX4827" fmla="*/ 7945341 w 12183479"/>
              <a:gd name="connsiteY4827" fmla="*/ 1102071 h 2077207"/>
              <a:gd name="connsiteX4828" fmla="*/ 7962144 w 12183479"/>
              <a:gd name="connsiteY4828" fmla="*/ 1104514 h 2077207"/>
              <a:gd name="connsiteX4829" fmla="*/ 7946243 w 12183479"/>
              <a:gd name="connsiteY4829" fmla="*/ 1109952 h 2077207"/>
              <a:gd name="connsiteX4830" fmla="*/ 7928878 w 12183479"/>
              <a:gd name="connsiteY4830" fmla="*/ 1106592 h 2077207"/>
              <a:gd name="connsiteX4831" fmla="*/ 7945341 w 12183479"/>
              <a:gd name="connsiteY4831" fmla="*/ 1102071 h 2077207"/>
              <a:gd name="connsiteX4832" fmla="*/ 10841735 w 12183479"/>
              <a:gd name="connsiteY4832" fmla="*/ 918967 h 2077207"/>
              <a:gd name="connsiteX4833" fmla="*/ 10871620 w 12183479"/>
              <a:gd name="connsiteY4833" fmla="*/ 922448 h 2077207"/>
              <a:gd name="connsiteX4834" fmla="*/ 10845909 w 12183479"/>
              <a:gd name="connsiteY4834" fmla="*/ 936134 h 2077207"/>
              <a:gd name="connsiteX4835" fmla="*/ 10813997 w 12183479"/>
              <a:gd name="connsiteY4835" fmla="*/ 933812 h 2077207"/>
              <a:gd name="connsiteX4836" fmla="*/ 10841735 w 12183479"/>
              <a:gd name="connsiteY4836" fmla="*/ 918967 h 2077207"/>
              <a:gd name="connsiteX4837" fmla="*/ 230727 w 12183479"/>
              <a:gd name="connsiteY4837" fmla="*/ 1587841 h 2077207"/>
              <a:gd name="connsiteX4838" fmla="*/ 220354 w 12183479"/>
              <a:gd name="connsiteY4838" fmla="*/ 1594990 h 2077207"/>
              <a:gd name="connsiteX4839" fmla="*/ 213249 w 12183479"/>
              <a:gd name="connsiteY4839" fmla="*/ 1596760 h 2077207"/>
              <a:gd name="connsiteX4840" fmla="*/ 220690 w 12183479"/>
              <a:gd name="connsiteY4840" fmla="*/ 1591323 h 2077207"/>
              <a:gd name="connsiteX4841" fmla="*/ 230727 w 12183479"/>
              <a:gd name="connsiteY4841" fmla="*/ 1587841 h 2077207"/>
              <a:gd name="connsiteX4842" fmla="*/ 4108116 w 12183479"/>
              <a:gd name="connsiteY4842" fmla="*/ 1341626 h 2077207"/>
              <a:gd name="connsiteX4843" fmla="*/ 4119731 w 12183479"/>
              <a:gd name="connsiteY4843" fmla="*/ 1353113 h 2077207"/>
              <a:gd name="connsiteX4844" fmla="*/ 4106198 w 12183479"/>
              <a:gd name="connsiteY4844" fmla="*/ 1358976 h 2077207"/>
              <a:gd name="connsiteX4845" fmla="*/ 4097852 w 12183479"/>
              <a:gd name="connsiteY4845" fmla="*/ 1349690 h 2077207"/>
              <a:gd name="connsiteX4846" fmla="*/ 4108116 w 12183479"/>
              <a:gd name="connsiteY4846" fmla="*/ 1341626 h 2077207"/>
              <a:gd name="connsiteX4847" fmla="*/ 8727601 w 12183479"/>
              <a:gd name="connsiteY4847" fmla="*/ 1049589 h 2077207"/>
              <a:gd name="connsiteX4848" fmla="*/ 8747673 w 12183479"/>
              <a:gd name="connsiteY4848" fmla="*/ 1051177 h 2077207"/>
              <a:gd name="connsiteX4849" fmla="*/ 8735720 w 12183479"/>
              <a:gd name="connsiteY4849" fmla="*/ 1056981 h 2077207"/>
              <a:gd name="connsiteX4850" fmla="*/ 8713731 w 12183479"/>
              <a:gd name="connsiteY4850" fmla="*/ 1056065 h 2077207"/>
              <a:gd name="connsiteX4851" fmla="*/ 8727601 w 12183479"/>
              <a:gd name="connsiteY4851" fmla="*/ 1049589 h 2077207"/>
              <a:gd name="connsiteX4852" fmla="*/ 3118242 w 12183479"/>
              <a:gd name="connsiteY4852" fmla="*/ 1403210 h 2077207"/>
              <a:gd name="connsiteX4853" fmla="*/ 3130421 w 12183479"/>
              <a:gd name="connsiteY4853" fmla="*/ 1419279 h 2077207"/>
              <a:gd name="connsiteX4854" fmla="*/ 3118806 w 12183479"/>
              <a:gd name="connsiteY4854" fmla="*/ 1423312 h 2077207"/>
              <a:gd name="connsiteX4855" fmla="*/ 3106740 w 12183479"/>
              <a:gd name="connsiteY4855" fmla="*/ 1414941 h 2077207"/>
              <a:gd name="connsiteX4856" fmla="*/ 3118242 w 12183479"/>
              <a:gd name="connsiteY4856" fmla="*/ 1403210 h 2077207"/>
              <a:gd name="connsiteX4857" fmla="*/ 10027283 w 12183479"/>
              <a:gd name="connsiteY4857" fmla="*/ 967522 h 2077207"/>
              <a:gd name="connsiteX4858" fmla="*/ 10035120 w 12183479"/>
              <a:gd name="connsiteY4858" fmla="*/ 969920 h 2077207"/>
              <a:gd name="connsiteX4859" fmla="*/ 10012567 w 12183479"/>
              <a:gd name="connsiteY4859" fmla="*/ 983422 h 2077207"/>
              <a:gd name="connsiteX4860" fmla="*/ 9986969 w 12183479"/>
              <a:gd name="connsiteY4860" fmla="*/ 983239 h 2077207"/>
              <a:gd name="connsiteX4861" fmla="*/ 10011665 w 12183479"/>
              <a:gd name="connsiteY4861" fmla="*/ 969615 h 2077207"/>
              <a:gd name="connsiteX4862" fmla="*/ 10027283 w 12183479"/>
              <a:gd name="connsiteY4862" fmla="*/ 967522 h 2077207"/>
              <a:gd name="connsiteX4863" fmla="*/ 2373702 w 12183479"/>
              <a:gd name="connsiteY4863" fmla="*/ 1449706 h 2077207"/>
              <a:gd name="connsiteX4864" fmla="*/ 2394450 w 12183479"/>
              <a:gd name="connsiteY4864" fmla="*/ 1461925 h 2077207"/>
              <a:gd name="connsiteX4865" fmla="*/ 2377083 w 12183479"/>
              <a:gd name="connsiteY4865" fmla="*/ 1463513 h 2077207"/>
              <a:gd name="connsiteX4866" fmla="*/ 2359155 w 12183479"/>
              <a:gd name="connsiteY4866" fmla="*/ 1451049 h 2077207"/>
              <a:gd name="connsiteX4867" fmla="*/ 2373702 w 12183479"/>
              <a:gd name="connsiteY4867" fmla="*/ 1449706 h 2077207"/>
              <a:gd name="connsiteX4868" fmla="*/ 8164561 w 12183479"/>
              <a:gd name="connsiteY4868" fmla="*/ 1083924 h 2077207"/>
              <a:gd name="connsiteX4869" fmla="*/ 8183504 w 12183479"/>
              <a:gd name="connsiteY4869" fmla="*/ 1086551 h 2077207"/>
              <a:gd name="connsiteX4870" fmla="*/ 8169973 w 12183479"/>
              <a:gd name="connsiteY4870" fmla="*/ 1091807 h 2077207"/>
              <a:gd name="connsiteX4871" fmla="*/ 8150576 w 12183479"/>
              <a:gd name="connsiteY4871" fmla="*/ 1089179 h 2077207"/>
              <a:gd name="connsiteX4872" fmla="*/ 8164561 w 12183479"/>
              <a:gd name="connsiteY4872" fmla="*/ 1083924 h 2077207"/>
              <a:gd name="connsiteX4873" fmla="*/ 7481311 w 12183479"/>
              <a:gd name="connsiteY4873" fmla="*/ 1126569 h 2077207"/>
              <a:gd name="connsiteX4874" fmla="*/ 7497776 w 12183479"/>
              <a:gd name="connsiteY4874" fmla="*/ 1125653 h 2077207"/>
              <a:gd name="connsiteX4875" fmla="*/ 7484018 w 12183479"/>
              <a:gd name="connsiteY4875" fmla="*/ 1132007 h 2077207"/>
              <a:gd name="connsiteX4876" fmla="*/ 7464170 w 12183479"/>
              <a:gd name="connsiteY4876" fmla="*/ 1133169 h 2077207"/>
              <a:gd name="connsiteX4877" fmla="*/ 7481311 w 12183479"/>
              <a:gd name="connsiteY4877" fmla="*/ 1126569 h 2077207"/>
              <a:gd name="connsiteX4878" fmla="*/ 11180259 w 12183479"/>
              <a:gd name="connsiteY4878" fmla="*/ 892024 h 2077207"/>
              <a:gd name="connsiteX4879" fmla="*/ 11216796 w 12183479"/>
              <a:gd name="connsiteY4879" fmla="*/ 896362 h 2077207"/>
              <a:gd name="connsiteX4880" fmla="*/ 11192776 w 12183479"/>
              <a:gd name="connsiteY4880" fmla="*/ 911880 h 2077207"/>
              <a:gd name="connsiteX4881" fmla="*/ 11159399 w 12183479"/>
              <a:gd name="connsiteY4881" fmla="*/ 907726 h 2077207"/>
              <a:gd name="connsiteX4882" fmla="*/ 11180259 w 12183479"/>
              <a:gd name="connsiteY4882" fmla="*/ 892024 h 2077207"/>
              <a:gd name="connsiteX4883" fmla="*/ 9204348 w 12183479"/>
              <a:gd name="connsiteY4883" fmla="*/ 1015902 h 2077207"/>
              <a:gd name="connsiteX4884" fmla="*/ 9210465 w 12183479"/>
              <a:gd name="connsiteY4884" fmla="*/ 1018429 h 2077207"/>
              <a:gd name="connsiteX4885" fmla="*/ 9191296 w 12183479"/>
              <a:gd name="connsiteY4885" fmla="*/ 1028022 h 2077207"/>
              <a:gd name="connsiteX4886" fmla="*/ 9170884 w 12183479"/>
              <a:gd name="connsiteY4886" fmla="*/ 1026739 h 2077207"/>
              <a:gd name="connsiteX4887" fmla="*/ 9190281 w 12183479"/>
              <a:gd name="connsiteY4887" fmla="*/ 1017269 h 2077207"/>
              <a:gd name="connsiteX4888" fmla="*/ 9204348 w 12183479"/>
              <a:gd name="connsiteY4888" fmla="*/ 1015902 h 2077207"/>
              <a:gd name="connsiteX4889" fmla="*/ 11891868 w 12183479"/>
              <a:gd name="connsiteY4889" fmla="*/ 846438 h 2077207"/>
              <a:gd name="connsiteX4890" fmla="*/ 11903087 w 12183479"/>
              <a:gd name="connsiteY4890" fmla="*/ 848340 h 2077207"/>
              <a:gd name="connsiteX4891" fmla="*/ 11878956 w 12183479"/>
              <a:gd name="connsiteY4891" fmla="*/ 867400 h 2077207"/>
              <a:gd name="connsiteX4892" fmla="*/ 11841518 w 12183479"/>
              <a:gd name="connsiteY4892" fmla="*/ 872167 h 2077207"/>
              <a:gd name="connsiteX4893" fmla="*/ 11870162 w 12183479"/>
              <a:gd name="connsiteY4893" fmla="*/ 851639 h 2077207"/>
              <a:gd name="connsiteX4894" fmla="*/ 11891868 w 12183479"/>
              <a:gd name="connsiteY4894" fmla="*/ 846438 h 2077207"/>
              <a:gd name="connsiteX4895" fmla="*/ 886255 w 12183479"/>
              <a:gd name="connsiteY4895" fmla="*/ 1539072 h 2077207"/>
              <a:gd name="connsiteX4896" fmla="*/ 892090 w 12183479"/>
              <a:gd name="connsiteY4896" fmla="*/ 1542509 h 2077207"/>
              <a:gd name="connsiteX4897" fmla="*/ 873597 w 12183479"/>
              <a:gd name="connsiteY4897" fmla="*/ 1557233 h 2077207"/>
              <a:gd name="connsiteX4898" fmla="*/ 856907 w 12183479"/>
              <a:gd name="connsiteY4898" fmla="*/ 1557599 h 2077207"/>
              <a:gd name="connsiteX4899" fmla="*/ 873484 w 12183479"/>
              <a:gd name="connsiteY4899" fmla="*/ 1541959 h 2077207"/>
              <a:gd name="connsiteX4900" fmla="*/ 886255 w 12183479"/>
              <a:gd name="connsiteY4900" fmla="*/ 1539072 h 2077207"/>
              <a:gd name="connsiteX4901" fmla="*/ 8388175 w 12183479"/>
              <a:gd name="connsiteY4901" fmla="*/ 1065962 h 2077207"/>
              <a:gd name="connsiteX4902" fmla="*/ 8405089 w 12183479"/>
              <a:gd name="connsiteY4902" fmla="*/ 1068468 h 2077207"/>
              <a:gd name="connsiteX4903" fmla="*/ 8389189 w 12183479"/>
              <a:gd name="connsiteY4903" fmla="*/ 1073783 h 2077207"/>
              <a:gd name="connsiteX4904" fmla="*/ 8371937 w 12183479"/>
              <a:gd name="connsiteY4904" fmla="*/ 1071278 h 2077207"/>
              <a:gd name="connsiteX4905" fmla="*/ 8388175 w 12183479"/>
              <a:gd name="connsiteY4905" fmla="*/ 1065962 h 2077207"/>
              <a:gd name="connsiteX4906" fmla="*/ 9903748 w 12183479"/>
              <a:gd name="connsiteY4906" fmla="*/ 968675 h 2077207"/>
              <a:gd name="connsiteX4907" fmla="*/ 9912430 w 12183479"/>
              <a:gd name="connsiteY4907" fmla="*/ 971142 h 2077207"/>
              <a:gd name="connsiteX4908" fmla="*/ 9896193 w 12183479"/>
              <a:gd name="connsiteY4908" fmla="*/ 983788 h 2077207"/>
              <a:gd name="connsiteX4909" fmla="*/ 9867664 w 12183479"/>
              <a:gd name="connsiteY4909" fmla="*/ 985254 h 2077207"/>
              <a:gd name="connsiteX4910" fmla="*/ 9888299 w 12183479"/>
              <a:gd name="connsiteY4910" fmla="*/ 971019 h 2077207"/>
              <a:gd name="connsiteX4911" fmla="*/ 9903748 w 12183479"/>
              <a:gd name="connsiteY4911" fmla="*/ 968675 h 2077207"/>
              <a:gd name="connsiteX4912" fmla="*/ 11769150 w 12183479"/>
              <a:gd name="connsiteY4912" fmla="*/ 849783 h 2077207"/>
              <a:gd name="connsiteX4913" fmla="*/ 11781526 w 12183479"/>
              <a:gd name="connsiteY4913" fmla="*/ 854204 h 2077207"/>
              <a:gd name="connsiteX4914" fmla="*/ 11756605 w 12183479"/>
              <a:gd name="connsiteY4914" fmla="*/ 872228 h 2077207"/>
              <a:gd name="connsiteX4915" fmla="*/ 11721873 w 12183479"/>
              <a:gd name="connsiteY4915" fmla="*/ 870090 h 2077207"/>
              <a:gd name="connsiteX4916" fmla="*/ 11747133 w 12183479"/>
              <a:gd name="connsiteY4916" fmla="*/ 852189 h 2077207"/>
              <a:gd name="connsiteX4917" fmla="*/ 11769150 w 12183479"/>
              <a:gd name="connsiteY4917" fmla="*/ 849783 h 2077207"/>
              <a:gd name="connsiteX4918" fmla="*/ 7363360 w 12183479"/>
              <a:gd name="connsiteY4918" fmla="*/ 1127243 h 2077207"/>
              <a:gd name="connsiteX4919" fmla="*/ 7381064 w 12183479"/>
              <a:gd name="connsiteY4919" fmla="*/ 1126937 h 2077207"/>
              <a:gd name="connsiteX4920" fmla="*/ 7362232 w 12183479"/>
              <a:gd name="connsiteY4920" fmla="*/ 1133718 h 2077207"/>
              <a:gd name="connsiteX4921" fmla="*/ 7349601 w 12183479"/>
              <a:gd name="connsiteY4921" fmla="*/ 1133108 h 2077207"/>
              <a:gd name="connsiteX4922" fmla="*/ 7363360 w 12183479"/>
              <a:gd name="connsiteY4922" fmla="*/ 1127243 h 2077207"/>
              <a:gd name="connsiteX4923" fmla="*/ 6211681 w 12183479"/>
              <a:gd name="connsiteY4923" fmla="*/ 1199151 h 2077207"/>
              <a:gd name="connsiteX4924" fmla="*/ 6226566 w 12183479"/>
              <a:gd name="connsiteY4924" fmla="*/ 1204772 h 2077207"/>
              <a:gd name="connsiteX4925" fmla="*/ 6219574 w 12183479"/>
              <a:gd name="connsiteY4925" fmla="*/ 1216563 h 2077207"/>
              <a:gd name="connsiteX4926" fmla="*/ 6207621 w 12183479"/>
              <a:gd name="connsiteY4926" fmla="*/ 1209782 h 2077207"/>
              <a:gd name="connsiteX4927" fmla="*/ 6211681 w 12183479"/>
              <a:gd name="connsiteY4927" fmla="*/ 1199151 h 2077207"/>
              <a:gd name="connsiteX4928" fmla="*/ 12154117 w 12183479"/>
              <a:gd name="connsiteY4928" fmla="*/ 823384 h 2077207"/>
              <a:gd name="connsiteX4929" fmla="*/ 12154724 w 12183479"/>
              <a:gd name="connsiteY4929" fmla="*/ 833016 h 2077207"/>
              <a:gd name="connsiteX4930" fmla="*/ 12139263 w 12183479"/>
              <a:gd name="connsiteY4930" fmla="*/ 845155 h 2077207"/>
              <a:gd name="connsiteX4931" fmla="*/ 12128621 w 12183479"/>
              <a:gd name="connsiteY4931" fmla="*/ 850112 h 2077207"/>
              <a:gd name="connsiteX4932" fmla="*/ 12136669 w 12183479"/>
              <a:gd name="connsiteY4932" fmla="*/ 839069 h 2077207"/>
              <a:gd name="connsiteX4933" fmla="*/ 10735031 w 12183479"/>
              <a:gd name="connsiteY4933" fmla="*/ 909863 h 2077207"/>
              <a:gd name="connsiteX4934" fmla="*/ 10745545 w 12183479"/>
              <a:gd name="connsiteY4934" fmla="*/ 913835 h 2077207"/>
              <a:gd name="connsiteX4935" fmla="*/ 10721413 w 12183479"/>
              <a:gd name="connsiteY4935" fmla="*/ 928070 h 2077207"/>
              <a:gd name="connsiteX4936" fmla="*/ 10690516 w 12183479"/>
              <a:gd name="connsiteY4936" fmla="*/ 926115 h 2077207"/>
              <a:gd name="connsiteX4937" fmla="*/ 10714873 w 12183479"/>
              <a:gd name="connsiteY4937" fmla="*/ 911758 h 2077207"/>
              <a:gd name="connsiteX4938" fmla="*/ 10735031 w 12183479"/>
              <a:gd name="connsiteY4938" fmla="*/ 909863 h 2077207"/>
              <a:gd name="connsiteX4939" fmla="*/ 7255778 w 12183479"/>
              <a:gd name="connsiteY4939" fmla="*/ 1128891 h 2077207"/>
              <a:gd name="connsiteX4940" fmla="*/ 7243938 w 12183479"/>
              <a:gd name="connsiteY4940" fmla="*/ 1134389 h 2077207"/>
              <a:gd name="connsiteX4941" fmla="*/ 7232212 w 12183479"/>
              <a:gd name="connsiteY4941" fmla="*/ 1134696 h 2077207"/>
              <a:gd name="connsiteX4942" fmla="*/ 7237849 w 12183479"/>
              <a:gd name="connsiteY4942" fmla="*/ 1130786 h 2077207"/>
              <a:gd name="connsiteX4943" fmla="*/ 7255778 w 12183479"/>
              <a:gd name="connsiteY4943" fmla="*/ 1128891 h 2077207"/>
              <a:gd name="connsiteX4944" fmla="*/ 4654111 w 12183479"/>
              <a:gd name="connsiteY4944" fmla="*/ 1292871 h 2077207"/>
              <a:gd name="connsiteX4945" fmla="*/ 4665502 w 12183479"/>
              <a:gd name="connsiteY4945" fmla="*/ 1308391 h 2077207"/>
              <a:gd name="connsiteX4946" fmla="*/ 4656031 w 12183479"/>
              <a:gd name="connsiteY4946" fmla="*/ 1317739 h 2077207"/>
              <a:gd name="connsiteX4947" fmla="*/ 4646447 w 12183479"/>
              <a:gd name="connsiteY4947" fmla="*/ 1307351 h 2077207"/>
              <a:gd name="connsiteX4948" fmla="*/ 4654111 w 12183479"/>
              <a:gd name="connsiteY4948" fmla="*/ 1292871 h 2077207"/>
              <a:gd name="connsiteX4949" fmla="*/ 9080571 w 12183479"/>
              <a:gd name="connsiteY4949" fmla="*/ 1013428 h 2077207"/>
              <a:gd name="connsiteX4950" fmla="*/ 9087999 w 12183479"/>
              <a:gd name="connsiteY4950" fmla="*/ 1015314 h 2077207"/>
              <a:gd name="connsiteX4951" fmla="*/ 9070746 w 12183479"/>
              <a:gd name="connsiteY4951" fmla="*/ 1023685 h 2077207"/>
              <a:gd name="connsiteX4952" fmla="*/ 9052366 w 12183479"/>
              <a:gd name="connsiteY4952" fmla="*/ 1023257 h 2077207"/>
              <a:gd name="connsiteX4953" fmla="*/ 9067138 w 12183479"/>
              <a:gd name="connsiteY4953" fmla="*/ 1014888 h 2077207"/>
              <a:gd name="connsiteX4954" fmla="*/ 9080571 w 12183479"/>
              <a:gd name="connsiteY4954" fmla="*/ 1013428 h 2077207"/>
              <a:gd name="connsiteX4955" fmla="*/ 9785008 w 12183479"/>
              <a:gd name="connsiteY4955" fmla="*/ 967988 h 2077207"/>
              <a:gd name="connsiteX4956" fmla="*/ 9791999 w 12183479"/>
              <a:gd name="connsiteY4956" fmla="*/ 971326 h 2077207"/>
              <a:gd name="connsiteX4957" fmla="*/ 9770688 w 12183479"/>
              <a:gd name="connsiteY4957" fmla="*/ 984644 h 2077207"/>
              <a:gd name="connsiteX4958" fmla="*/ 9748358 w 12183479"/>
              <a:gd name="connsiteY4958" fmla="*/ 983117 h 2077207"/>
              <a:gd name="connsiteX4959" fmla="*/ 9769221 w 12183479"/>
              <a:gd name="connsiteY4959" fmla="*/ 969920 h 2077207"/>
              <a:gd name="connsiteX4960" fmla="*/ 9785008 w 12183479"/>
              <a:gd name="connsiteY4960" fmla="*/ 967988 h 2077207"/>
              <a:gd name="connsiteX4961" fmla="*/ 3881789 w 12183479"/>
              <a:gd name="connsiteY4961" fmla="*/ 1339853 h 2077207"/>
              <a:gd name="connsiteX4962" fmla="*/ 3898592 w 12183479"/>
              <a:gd name="connsiteY4962" fmla="*/ 1345231 h 2077207"/>
              <a:gd name="connsiteX4963" fmla="*/ 3887994 w 12183479"/>
              <a:gd name="connsiteY4963" fmla="*/ 1354517 h 2077207"/>
              <a:gd name="connsiteX4964" fmla="*/ 3874459 w 12183479"/>
              <a:gd name="connsiteY4964" fmla="*/ 1350118 h 2077207"/>
              <a:gd name="connsiteX4965" fmla="*/ 3881789 w 12183479"/>
              <a:gd name="connsiteY4965" fmla="*/ 1339853 h 2077207"/>
              <a:gd name="connsiteX4966" fmla="*/ 7824797 w 12183479"/>
              <a:gd name="connsiteY4966" fmla="*/ 1090462 h 2077207"/>
              <a:gd name="connsiteX4967" fmla="*/ 7839794 w 12183479"/>
              <a:gd name="connsiteY4967" fmla="*/ 1092785 h 2077207"/>
              <a:gd name="connsiteX4968" fmla="*/ 7822090 w 12183479"/>
              <a:gd name="connsiteY4968" fmla="*/ 1098099 h 2077207"/>
              <a:gd name="connsiteX4969" fmla="*/ 7809574 w 12183479"/>
              <a:gd name="connsiteY4969" fmla="*/ 1096083 h 2077207"/>
              <a:gd name="connsiteX4970" fmla="*/ 7824797 w 12183479"/>
              <a:gd name="connsiteY4970" fmla="*/ 1090462 h 2077207"/>
              <a:gd name="connsiteX4971" fmla="*/ 8606717 w 12183479"/>
              <a:gd name="connsiteY4971" fmla="*/ 1040608 h 2077207"/>
              <a:gd name="connsiteX4972" fmla="*/ 8625436 w 12183479"/>
              <a:gd name="connsiteY4972" fmla="*/ 1041646 h 2077207"/>
              <a:gd name="connsiteX4973" fmla="*/ 8611905 w 12183479"/>
              <a:gd name="connsiteY4973" fmla="*/ 1047450 h 2077207"/>
              <a:gd name="connsiteX4974" fmla="*/ 8592733 w 12183479"/>
              <a:gd name="connsiteY4974" fmla="*/ 1046473 h 2077207"/>
              <a:gd name="connsiteX4975" fmla="*/ 8606717 w 12183479"/>
              <a:gd name="connsiteY4975" fmla="*/ 1040608 h 2077207"/>
              <a:gd name="connsiteX4976" fmla="*/ 3659525 w 12183479"/>
              <a:gd name="connsiteY4976" fmla="*/ 1352258 h 2077207"/>
              <a:gd name="connsiteX4977" fmla="*/ 3676440 w 12183479"/>
              <a:gd name="connsiteY4977" fmla="*/ 1357328 h 2077207"/>
              <a:gd name="connsiteX4978" fmla="*/ 3665839 w 12183479"/>
              <a:gd name="connsiteY4978" fmla="*/ 1366859 h 2077207"/>
              <a:gd name="connsiteX4979" fmla="*/ 3652307 w 12183479"/>
              <a:gd name="connsiteY4979" fmla="*/ 1362643 h 2077207"/>
              <a:gd name="connsiteX4980" fmla="*/ 3659525 w 12183479"/>
              <a:gd name="connsiteY4980" fmla="*/ 1352258 h 2077207"/>
              <a:gd name="connsiteX4981" fmla="*/ 6777427 w 12183479"/>
              <a:gd name="connsiteY4981" fmla="*/ 1154489 h 2077207"/>
              <a:gd name="connsiteX4982" fmla="*/ 6791522 w 12183479"/>
              <a:gd name="connsiteY4982" fmla="*/ 1159316 h 2077207"/>
              <a:gd name="connsiteX4983" fmla="*/ 6781711 w 12183479"/>
              <a:gd name="connsiteY4983" fmla="*/ 1168969 h 2077207"/>
              <a:gd name="connsiteX4984" fmla="*/ 6770886 w 12183479"/>
              <a:gd name="connsiteY4984" fmla="*/ 1165182 h 2077207"/>
              <a:gd name="connsiteX4985" fmla="*/ 6777427 w 12183479"/>
              <a:gd name="connsiteY4985" fmla="*/ 1154489 h 2077207"/>
              <a:gd name="connsiteX4986" fmla="*/ 12012317 w 12183479"/>
              <a:gd name="connsiteY4986" fmla="*/ 822825 h 2077207"/>
              <a:gd name="connsiteX4987" fmla="*/ 12023411 w 12183479"/>
              <a:gd name="connsiteY4987" fmla="*/ 822619 h 2077207"/>
              <a:gd name="connsiteX4988" fmla="*/ 11993866 w 12183479"/>
              <a:gd name="connsiteY4988" fmla="*/ 843880 h 2077207"/>
              <a:gd name="connsiteX4989" fmla="*/ 11962403 w 12183479"/>
              <a:gd name="connsiteY4989" fmla="*/ 851762 h 2077207"/>
              <a:gd name="connsiteX4990" fmla="*/ 11989468 w 12183479"/>
              <a:gd name="connsiteY4990" fmla="*/ 831050 h 2077207"/>
              <a:gd name="connsiteX4991" fmla="*/ 12012317 w 12183479"/>
              <a:gd name="connsiteY4991" fmla="*/ 822825 h 2077207"/>
              <a:gd name="connsiteX4992" fmla="*/ 1430586 w 12183479"/>
              <a:gd name="connsiteY4992" fmla="*/ 1488255 h 2077207"/>
              <a:gd name="connsiteX4993" fmla="*/ 1451335 w 12183479"/>
              <a:gd name="connsiteY4993" fmla="*/ 1497665 h 2077207"/>
              <a:gd name="connsiteX4994" fmla="*/ 1432053 w 12183479"/>
              <a:gd name="connsiteY4994" fmla="*/ 1505117 h 2077207"/>
              <a:gd name="connsiteX4995" fmla="*/ 1411193 w 12183479"/>
              <a:gd name="connsiteY4995" fmla="*/ 1496015 h 2077207"/>
              <a:gd name="connsiteX4996" fmla="*/ 1430586 w 12183479"/>
              <a:gd name="connsiteY4996" fmla="*/ 1488255 h 2077207"/>
              <a:gd name="connsiteX4997" fmla="*/ 1738688 w 12183479"/>
              <a:gd name="connsiteY4997" fmla="*/ 1468637 h 2077207"/>
              <a:gd name="connsiteX4998" fmla="*/ 1751952 w 12183479"/>
              <a:gd name="connsiteY4998" fmla="*/ 1469135 h 2077207"/>
              <a:gd name="connsiteX4999" fmla="*/ 1768865 w 12183479"/>
              <a:gd name="connsiteY4999" fmla="*/ 1483918 h 2077207"/>
              <a:gd name="connsiteX5000" fmla="*/ 1751952 w 12183479"/>
              <a:gd name="connsiteY5000" fmla="*/ 1485201 h 2077207"/>
              <a:gd name="connsiteX5001" fmla="*/ 1732444 w 12183479"/>
              <a:gd name="connsiteY5001" fmla="*/ 1473227 h 2077207"/>
              <a:gd name="connsiteX5002" fmla="*/ 1738688 w 12183479"/>
              <a:gd name="connsiteY5002" fmla="*/ 1468637 h 2077207"/>
              <a:gd name="connsiteX5003" fmla="*/ 1208886 w 12183479"/>
              <a:gd name="connsiteY5003" fmla="*/ 1501207 h 2077207"/>
              <a:gd name="connsiteX5004" fmla="*/ 1231216 w 12183479"/>
              <a:gd name="connsiteY5004" fmla="*/ 1506707 h 2077207"/>
              <a:gd name="connsiteX5005" fmla="*/ 1214413 w 12183479"/>
              <a:gd name="connsiteY5005" fmla="*/ 1517398 h 2077207"/>
              <a:gd name="connsiteX5006" fmla="*/ 1191972 w 12183479"/>
              <a:gd name="connsiteY5006" fmla="*/ 1512206 h 2077207"/>
              <a:gd name="connsiteX5007" fmla="*/ 1208886 w 12183479"/>
              <a:gd name="connsiteY5007" fmla="*/ 1501207 h 2077207"/>
              <a:gd name="connsiteX5008" fmla="*/ 11399363 w 12183479"/>
              <a:gd name="connsiteY5008" fmla="*/ 858115 h 2077207"/>
              <a:gd name="connsiteX5009" fmla="*/ 11436125 w 12183479"/>
              <a:gd name="connsiteY5009" fmla="*/ 864041 h 2077207"/>
              <a:gd name="connsiteX5010" fmla="*/ 11412557 w 12183479"/>
              <a:gd name="connsiteY5010" fmla="*/ 879988 h 2077207"/>
              <a:gd name="connsiteX5011" fmla="*/ 11377824 w 12183479"/>
              <a:gd name="connsiteY5011" fmla="*/ 872779 h 2077207"/>
              <a:gd name="connsiteX5012" fmla="*/ 11399363 w 12183479"/>
              <a:gd name="connsiteY5012" fmla="*/ 858115 h 2077207"/>
              <a:gd name="connsiteX5013" fmla="*/ 8952457 w 12183479"/>
              <a:gd name="connsiteY5013" fmla="*/ 1011281 h 2077207"/>
              <a:gd name="connsiteX5014" fmla="*/ 8966665 w 12183479"/>
              <a:gd name="connsiteY5014" fmla="*/ 1012321 h 2077207"/>
              <a:gd name="connsiteX5015" fmla="*/ 8949637 w 12183479"/>
              <a:gd name="connsiteY5015" fmla="*/ 1019834 h 2077207"/>
              <a:gd name="connsiteX5016" fmla="*/ 8932949 w 12183479"/>
              <a:gd name="connsiteY5016" fmla="*/ 1018552 h 2077207"/>
              <a:gd name="connsiteX5017" fmla="*/ 8952457 w 12183479"/>
              <a:gd name="connsiteY5017" fmla="*/ 1011281 h 2077207"/>
              <a:gd name="connsiteX5018" fmla="*/ 2463229 w 12183479"/>
              <a:gd name="connsiteY5018" fmla="*/ 1419401 h 2077207"/>
              <a:gd name="connsiteX5019" fmla="*/ 2473040 w 12183479"/>
              <a:gd name="connsiteY5019" fmla="*/ 1420868 h 2077207"/>
              <a:gd name="connsiteX5020" fmla="*/ 2491759 w 12183479"/>
              <a:gd name="connsiteY5020" fmla="*/ 1433698 h 2077207"/>
              <a:gd name="connsiteX5021" fmla="*/ 2472587 w 12183479"/>
              <a:gd name="connsiteY5021" fmla="*/ 1434308 h 2077207"/>
              <a:gd name="connsiteX5022" fmla="*/ 2459169 w 12183479"/>
              <a:gd name="connsiteY5022" fmla="*/ 1423250 h 2077207"/>
              <a:gd name="connsiteX5023" fmla="*/ 2463229 w 12183479"/>
              <a:gd name="connsiteY5023" fmla="*/ 1419401 h 2077207"/>
              <a:gd name="connsiteX5024" fmla="*/ 7118882 w 12183479"/>
              <a:gd name="connsiteY5024" fmla="*/ 1125713 h 2077207"/>
              <a:gd name="connsiteX5025" fmla="*/ 7133766 w 12183479"/>
              <a:gd name="connsiteY5025" fmla="*/ 1127242 h 2077207"/>
              <a:gd name="connsiteX5026" fmla="*/ 7124067 w 12183479"/>
              <a:gd name="connsiteY5026" fmla="*/ 1134573 h 2077207"/>
              <a:gd name="connsiteX5027" fmla="*/ 7110987 w 12183479"/>
              <a:gd name="connsiteY5027" fmla="*/ 1134695 h 2077207"/>
              <a:gd name="connsiteX5028" fmla="*/ 7118882 w 12183479"/>
              <a:gd name="connsiteY5028" fmla="*/ 1125713 h 2077207"/>
              <a:gd name="connsiteX5029" fmla="*/ 10611764 w 12183479"/>
              <a:gd name="connsiteY5029" fmla="*/ 905418 h 2077207"/>
              <a:gd name="connsiteX5030" fmla="*/ 10621842 w 12183479"/>
              <a:gd name="connsiteY5030" fmla="*/ 908886 h 2077207"/>
              <a:gd name="connsiteX5031" fmla="*/ 10596131 w 12183479"/>
              <a:gd name="connsiteY5031" fmla="*/ 923243 h 2077207"/>
              <a:gd name="connsiteX5032" fmla="*/ 10567714 w 12183479"/>
              <a:gd name="connsiteY5032" fmla="*/ 921104 h 2077207"/>
              <a:gd name="connsiteX5033" fmla="*/ 10591281 w 12183479"/>
              <a:gd name="connsiteY5033" fmla="*/ 907908 h 2077207"/>
              <a:gd name="connsiteX5034" fmla="*/ 10611764 w 12183479"/>
              <a:gd name="connsiteY5034" fmla="*/ 905418 h 2077207"/>
              <a:gd name="connsiteX5035" fmla="*/ 9648110 w 12183479"/>
              <a:gd name="connsiteY5035" fmla="*/ 965399 h 2077207"/>
              <a:gd name="connsiteX5036" fmla="*/ 9669422 w 12183479"/>
              <a:gd name="connsiteY5036" fmla="*/ 965948 h 2077207"/>
              <a:gd name="connsiteX5037" fmla="*/ 9651944 w 12183479"/>
              <a:gd name="connsiteY5037" fmla="*/ 979083 h 2077207"/>
              <a:gd name="connsiteX5038" fmla="*/ 9627699 w 12183479"/>
              <a:gd name="connsiteY5038" fmla="*/ 978473 h 2077207"/>
              <a:gd name="connsiteX5039" fmla="*/ 9648110 w 12183479"/>
              <a:gd name="connsiteY5039" fmla="*/ 965399 h 2077207"/>
              <a:gd name="connsiteX5040" fmla="*/ 8041308 w 12183479"/>
              <a:gd name="connsiteY5040" fmla="*/ 1065718 h 2077207"/>
              <a:gd name="connsiteX5041" fmla="*/ 8060703 w 12183479"/>
              <a:gd name="connsiteY5041" fmla="*/ 1067430 h 2077207"/>
              <a:gd name="connsiteX5042" fmla="*/ 8047285 w 12183479"/>
              <a:gd name="connsiteY5042" fmla="*/ 1072744 h 2077207"/>
              <a:gd name="connsiteX5043" fmla="*/ 8030144 w 12183479"/>
              <a:gd name="connsiteY5043" fmla="*/ 1070240 h 2077207"/>
              <a:gd name="connsiteX5044" fmla="*/ 8041308 w 12183479"/>
              <a:gd name="connsiteY5044" fmla="*/ 1065718 h 2077207"/>
              <a:gd name="connsiteX5045" fmla="*/ 11058699 w 12183479"/>
              <a:gd name="connsiteY5045" fmla="*/ 874978 h 2077207"/>
              <a:gd name="connsiteX5046" fmla="*/ 11090272 w 12183479"/>
              <a:gd name="connsiteY5046" fmla="*/ 878888 h 2077207"/>
              <a:gd name="connsiteX5047" fmla="*/ 11066931 w 12183479"/>
              <a:gd name="connsiteY5047" fmla="*/ 893185 h 2077207"/>
              <a:gd name="connsiteX5048" fmla="*/ 11032648 w 12183479"/>
              <a:gd name="connsiteY5048" fmla="*/ 889091 h 2077207"/>
              <a:gd name="connsiteX5049" fmla="*/ 11058699 w 12183479"/>
              <a:gd name="connsiteY5049" fmla="*/ 874978 h 2077207"/>
              <a:gd name="connsiteX5050" fmla="*/ 8263681 w 12183479"/>
              <a:gd name="connsiteY5050" fmla="*/ 1050689 h 2077207"/>
              <a:gd name="connsiteX5051" fmla="*/ 8282399 w 12183479"/>
              <a:gd name="connsiteY5051" fmla="*/ 1052705 h 2077207"/>
              <a:gd name="connsiteX5052" fmla="*/ 8268305 w 12183479"/>
              <a:gd name="connsiteY5052" fmla="*/ 1057715 h 2077207"/>
              <a:gd name="connsiteX5053" fmla="*/ 8252292 w 12183479"/>
              <a:gd name="connsiteY5053" fmla="*/ 1055881 h 2077207"/>
              <a:gd name="connsiteX5054" fmla="*/ 8263681 w 12183479"/>
              <a:gd name="connsiteY5054" fmla="*/ 1050689 h 2077207"/>
              <a:gd name="connsiteX5055" fmla="*/ 346660 w 12183479"/>
              <a:gd name="connsiteY5055" fmla="*/ 1548313 h 2077207"/>
              <a:gd name="connsiteX5056" fmla="*/ 339781 w 12183479"/>
              <a:gd name="connsiteY5056" fmla="*/ 1554546 h 2077207"/>
              <a:gd name="connsiteX5057" fmla="*/ 330308 w 12183479"/>
              <a:gd name="connsiteY5057" fmla="*/ 1558760 h 2077207"/>
              <a:gd name="connsiteX5058" fmla="*/ 335045 w 12183479"/>
              <a:gd name="connsiteY5058" fmla="*/ 1553935 h 2077207"/>
              <a:gd name="connsiteX5059" fmla="*/ 346660 w 12183479"/>
              <a:gd name="connsiteY5059" fmla="*/ 1548313 h 2077207"/>
              <a:gd name="connsiteX5060" fmla="*/ 7705152 w 12183479"/>
              <a:gd name="connsiteY5060" fmla="*/ 1083985 h 2077207"/>
              <a:gd name="connsiteX5061" fmla="*/ 7717443 w 12183479"/>
              <a:gd name="connsiteY5061" fmla="*/ 1085513 h 2077207"/>
              <a:gd name="connsiteX5062" fmla="*/ 7704137 w 12183479"/>
              <a:gd name="connsiteY5062" fmla="*/ 1091501 h 2077207"/>
              <a:gd name="connsiteX5063" fmla="*/ 7688463 w 12183479"/>
              <a:gd name="connsiteY5063" fmla="*/ 1089912 h 2077207"/>
              <a:gd name="connsiteX5064" fmla="*/ 7705152 w 12183479"/>
              <a:gd name="connsiteY5064" fmla="*/ 1083985 h 2077207"/>
              <a:gd name="connsiteX5065" fmla="*/ 3439064 w 12183479"/>
              <a:gd name="connsiteY5065" fmla="*/ 1351279 h 2077207"/>
              <a:gd name="connsiteX5066" fmla="*/ 3450565 w 12183479"/>
              <a:gd name="connsiteY5066" fmla="*/ 1362277 h 2077207"/>
              <a:gd name="connsiteX5067" fmla="*/ 3437257 w 12183479"/>
              <a:gd name="connsiteY5067" fmla="*/ 1368813 h 2077207"/>
              <a:gd name="connsiteX5068" fmla="*/ 3429026 w 12183479"/>
              <a:gd name="connsiteY5068" fmla="*/ 1359832 h 2077207"/>
              <a:gd name="connsiteX5069" fmla="*/ 3439064 w 12183479"/>
              <a:gd name="connsiteY5069" fmla="*/ 1351279 h 2077207"/>
              <a:gd name="connsiteX5070" fmla="*/ 11621288 w 12183479"/>
              <a:gd name="connsiteY5070" fmla="*/ 833492 h 2077207"/>
              <a:gd name="connsiteX5071" fmla="*/ 11656582 w 12183479"/>
              <a:gd name="connsiteY5071" fmla="*/ 840335 h 2077207"/>
              <a:gd name="connsiteX5072" fmla="*/ 11630421 w 12183479"/>
              <a:gd name="connsiteY5072" fmla="*/ 856341 h 2077207"/>
              <a:gd name="connsiteX5073" fmla="*/ 11597606 w 12183479"/>
              <a:gd name="connsiteY5073" fmla="*/ 847483 h 2077207"/>
              <a:gd name="connsiteX5074" fmla="*/ 11621288 w 12183479"/>
              <a:gd name="connsiteY5074" fmla="*/ 833492 h 2077207"/>
              <a:gd name="connsiteX5075" fmla="*/ 8485267 w 12183479"/>
              <a:gd name="connsiteY5075" fmla="*/ 1030528 h 2077207"/>
              <a:gd name="connsiteX5076" fmla="*/ 8503871 w 12183479"/>
              <a:gd name="connsiteY5076" fmla="*/ 1032726 h 2077207"/>
              <a:gd name="connsiteX5077" fmla="*/ 8488762 w 12183479"/>
              <a:gd name="connsiteY5077" fmla="*/ 1037003 h 2077207"/>
              <a:gd name="connsiteX5078" fmla="*/ 8472976 w 12183479"/>
              <a:gd name="connsiteY5078" fmla="*/ 1034866 h 2077207"/>
              <a:gd name="connsiteX5079" fmla="*/ 8485267 w 12183479"/>
              <a:gd name="connsiteY5079" fmla="*/ 1030528 h 2077207"/>
              <a:gd name="connsiteX5080" fmla="*/ 8828527 w 12183479"/>
              <a:gd name="connsiteY5080" fmla="*/ 1008226 h 2077207"/>
              <a:gd name="connsiteX5081" fmla="*/ 8845441 w 12183479"/>
              <a:gd name="connsiteY5081" fmla="*/ 1009204 h 2077207"/>
              <a:gd name="connsiteX5082" fmla="*/ 8829652 w 12183479"/>
              <a:gd name="connsiteY5082" fmla="*/ 1015009 h 2077207"/>
              <a:gd name="connsiteX5083" fmla="*/ 8812400 w 12183479"/>
              <a:gd name="connsiteY5083" fmla="*/ 1014092 h 2077207"/>
              <a:gd name="connsiteX5084" fmla="*/ 8828527 w 12183479"/>
              <a:gd name="connsiteY5084" fmla="*/ 1008226 h 2077207"/>
              <a:gd name="connsiteX5085" fmla="*/ 10488244 w 12183479"/>
              <a:gd name="connsiteY5085" fmla="*/ 903563 h 2077207"/>
              <a:gd name="connsiteX5086" fmla="*/ 10497011 w 12183479"/>
              <a:gd name="connsiteY5086" fmla="*/ 906809 h 2077207"/>
              <a:gd name="connsiteX5087" fmla="*/ 10470397 w 12183479"/>
              <a:gd name="connsiteY5087" fmla="*/ 921228 h 2077207"/>
              <a:gd name="connsiteX5088" fmla="*/ 10445702 w 12183479"/>
              <a:gd name="connsiteY5088" fmla="*/ 919272 h 2077207"/>
              <a:gd name="connsiteX5089" fmla="*/ 10470509 w 12183479"/>
              <a:gd name="connsiteY5089" fmla="*/ 905587 h 2077207"/>
              <a:gd name="connsiteX5090" fmla="*/ 10488244 w 12183479"/>
              <a:gd name="connsiteY5090" fmla="*/ 903563 h 2077207"/>
              <a:gd name="connsiteX5091" fmla="*/ 9540742 w 12183479"/>
              <a:gd name="connsiteY5091" fmla="*/ 962268 h 2077207"/>
              <a:gd name="connsiteX5092" fmla="*/ 9548875 w 12183479"/>
              <a:gd name="connsiteY5092" fmla="*/ 963993 h 2077207"/>
              <a:gd name="connsiteX5093" fmla="*/ 9530945 w 12183479"/>
              <a:gd name="connsiteY5093" fmla="*/ 975967 h 2077207"/>
              <a:gd name="connsiteX5094" fmla="*/ 9509293 w 12183479"/>
              <a:gd name="connsiteY5094" fmla="*/ 975907 h 2077207"/>
              <a:gd name="connsiteX5095" fmla="*/ 9526771 w 12183479"/>
              <a:gd name="connsiteY5095" fmla="*/ 964299 h 2077207"/>
              <a:gd name="connsiteX5096" fmla="*/ 9540742 w 12183479"/>
              <a:gd name="connsiteY5096" fmla="*/ 962268 h 2077207"/>
              <a:gd name="connsiteX5097" fmla="*/ 12152453 w 12183479"/>
              <a:gd name="connsiteY5097" fmla="*/ 796987 h 2077207"/>
              <a:gd name="connsiteX5098" fmla="*/ 12152866 w 12183479"/>
              <a:gd name="connsiteY5098" fmla="*/ 803537 h 2077207"/>
              <a:gd name="connsiteX5099" fmla="*/ 12138317 w 12183479"/>
              <a:gd name="connsiteY5099" fmla="*/ 814309 h 2077207"/>
              <a:gd name="connsiteX5100" fmla="*/ 12104263 w 12183479"/>
              <a:gd name="connsiteY5100" fmla="*/ 833555 h 2077207"/>
              <a:gd name="connsiteX5101" fmla="*/ 12132342 w 12183479"/>
              <a:gd name="connsiteY5101" fmla="*/ 808994 h 2077207"/>
              <a:gd name="connsiteX5102" fmla="*/ 79813 w 12183479"/>
              <a:gd name="connsiteY5102" fmla="*/ 1558027 h 2077207"/>
              <a:gd name="connsiteX5103" fmla="*/ 82407 w 12183479"/>
              <a:gd name="connsiteY5103" fmla="*/ 1558088 h 2077207"/>
              <a:gd name="connsiteX5104" fmla="*/ 80378 w 12183479"/>
              <a:gd name="connsiteY5104" fmla="*/ 1559799 h 2077207"/>
              <a:gd name="connsiteX5105" fmla="*/ 73273 w 12183479"/>
              <a:gd name="connsiteY5105" fmla="*/ 1561388 h 2077207"/>
              <a:gd name="connsiteX5106" fmla="*/ 79813 w 12183479"/>
              <a:gd name="connsiteY5106" fmla="*/ 1558027 h 2077207"/>
              <a:gd name="connsiteX5107" fmla="*/ 6431573 w 12183479"/>
              <a:gd name="connsiteY5107" fmla="*/ 1155712 h 2077207"/>
              <a:gd name="connsiteX5108" fmla="*/ 6446346 w 12183479"/>
              <a:gd name="connsiteY5108" fmla="*/ 1160294 h 2077207"/>
              <a:gd name="connsiteX5109" fmla="*/ 6439243 w 12183479"/>
              <a:gd name="connsiteY5109" fmla="*/ 1170926 h 2077207"/>
              <a:gd name="connsiteX5110" fmla="*/ 6427401 w 12183479"/>
              <a:gd name="connsiteY5110" fmla="*/ 1165183 h 2077207"/>
              <a:gd name="connsiteX5111" fmla="*/ 6431573 w 12183479"/>
              <a:gd name="connsiteY5111" fmla="*/ 1155712 h 2077207"/>
              <a:gd name="connsiteX5112" fmla="*/ 486979 w 12183479"/>
              <a:gd name="connsiteY5112" fmla="*/ 1530411 h 2077207"/>
              <a:gd name="connsiteX5113" fmla="*/ 477619 w 12183479"/>
              <a:gd name="connsiteY5113" fmla="*/ 1540004 h 2077207"/>
              <a:gd name="connsiteX5114" fmla="*/ 464989 w 12183479"/>
              <a:gd name="connsiteY5114" fmla="*/ 1546541 h 2077207"/>
              <a:gd name="connsiteX5115" fmla="*/ 472770 w 12183479"/>
              <a:gd name="connsiteY5115" fmla="*/ 1536888 h 2077207"/>
              <a:gd name="connsiteX5116" fmla="*/ 486979 w 12183479"/>
              <a:gd name="connsiteY5116" fmla="*/ 1530411 h 2077207"/>
              <a:gd name="connsiteX5117" fmla="*/ 2891579 w 12183479"/>
              <a:gd name="connsiteY5117" fmla="*/ 1377916 h 2077207"/>
              <a:gd name="connsiteX5118" fmla="*/ 2906464 w 12183479"/>
              <a:gd name="connsiteY5118" fmla="*/ 1388058 h 2077207"/>
              <a:gd name="connsiteX5119" fmla="*/ 2897669 w 12183479"/>
              <a:gd name="connsiteY5119" fmla="*/ 1396733 h 2077207"/>
              <a:gd name="connsiteX5120" fmla="*/ 2882218 w 12183479"/>
              <a:gd name="connsiteY5120" fmla="*/ 1383292 h 2077207"/>
              <a:gd name="connsiteX5121" fmla="*/ 2891579 w 12183479"/>
              <a:gd name="connsiteY5121" fmla="*/ 1377916 h 2077207"/>
              <a:gd name="connsiteX5122" fmla="*/ 7580432 w 12183479"/>
              <a:gd name="connsiteY5122" fmla="*/ 1080931 h 2077207"/>
              <a:gd name="connsiteX5123" fmla="*/ 7600054 w 12183479"/>
              <a:gd name="connsiteY5123" fmla="*/ 1080259 h 2077207"/>
              <a:gd name="connsiteX5124" fmla="*/ 7583704 w 12183479"/>
              <a:gd name="connsiteY5124" fmla="*/ 1086612 h 2077207"/>
              <a:gd name="connsiteX5125" fmla="*/ 7568931 w 12183479"/>
              <a:gd name="connsiteY5125" fmla="*/ 1086430 h 2077207"/>
              <a:gd name="connsiteX5126" fmla="*/ 7580432 w 12183479"/>
              <a:gd name="connsiteY5126" fmla="*/ 1080931 h 2077207"/>
              <a:gd name="connsiteX5127" fmla="*/ 9422451 w 12183479"/>
              <a:gd name="connsiteY5127" fmla="*/ 963215 h 2077207"/>
              <a:gd name="connsiteX5128" fmla="*/ 9428216 w 12183479"/>
              <a:gd name="connsiteY5128" fmla="*/ 965461 h 2077207"/>
              <a:gd name="connsiteX5129" fmla="*/ 9408595 w 12183479"/>
              <a:gd name="connsiteY5129" fmla="*/ 974992 h 2077207"/>
              <a:gd name="connsiteX5130" fmla="*/ 9388635 w 12183479"/>
              <a:gd name="connsiteY5130" fmla="*/ 974381 h 2077207"/>
              <a:gd name="connsiteX5131" fmla="*/ 9408483 w 12183479"/>
              <a:gd name="connsiteY5131" fmla="*/ 964911 h 2077207"/>
              <a:gd name="connsiteX5132" fmla="*/ 9422451 w 12183479"/>
              <a:gd name="connsiteY5132" fmla="*/ 963215 h 2077207"/>
              <a:gd name="connsiteX5133" fmla="*/ 10366739 w 12183479"/>
              <a:gd name="connsiteY5133" fmla="*/ 903112 h 2077207"/>
              <a:gd name="connsiteX5134" fmla="*/ 10374659 w 12183479"/>
              <a:gd name="connsiteY5134" fmla="*/ 906442 h 2077207"/>
              <a:gd name="connsiteX5135" fmla="*/ 10351993 w 12183479"/>
              <a:gd name="connsiteY5135" fmla="*/ 920188 h 2077207"/>
              <a:gd name="connsiteX5136" fmla="*/ 10325043 w 12183479"/>
              <a:gd name="connsiteY5136" fmla="*/ 918661 h 2077207"/>
              <a:gd name="connsiteX5137" fmla="*/ 10349514 w 12183479"/>
              <a:gd name="connsiteY5137" fmla="*/ 905098 h 2077207"/>
              <a:gd name="connsiteX5138" fmla="*/ 10366739 w 12183479"/>
              <a:gd name="connsiteY5138" fmla="*/ 903112 h 2077207"/>
              <a:gd name="connsiteX5139" fmla="*/ 633705 w 12183479"/>
              <a:gd name="connsiteY5139" fmla="*/ 1516482 h 2077207"/>
              <a:gd name="connsiteX5140" fmla="*/ 617579 w 12183479"/>
              <a:gd name="connsiteY5140" fmla="*/ 1532000 h 2077207"/>
              <a:gd name="connsiteX5141" fmla="*/ 601117 w 12183479"/>
              <a:gd name="connsiteY5141" fmla="*/ 1538477 h 2077207"/>
              <a:gd name="connsiteX5142" fmla="*/ 614647 w 12183479"/>
              <a:gd name="connsiteY5142" fmla="*/ 1525402 h 2077207"/>
              <a:gd name="connsiteX5143" fmla="*/ 633705 w 12183479"/>
              <a:gd name="connsiteY5143" fmla="*/ 1516482 h 2077207"/>
              <a:gd name="connsiteX5144" fmla="*/ 202301 w 12183479"/>
              <a:gd name="connsiteY5144" fmla="*/ 1542386 h 2077207"/>
              <a:gd name="connsiteX5145" fmla="*/ 197791 w 12183479"/>
              <a:gd name="connsiteY5145" fmla="*/ 1546786 h 2077207"/>
              <a:gd name="connsiteX5146" fmla="*/ 192039 w 12183479"/>
              <a:gd name="connsiteY5146" fmla="*/ 1548251 h 2077207"/>
              <a:gd name="connsiteX5147" fmla="*/ 194182 w 12183479"/>
              <a:gd name="connsiteY5147" fmla="*/ 1544647 h 2077207"/>
              <a:gd name="connsiteX5148" fmla="*/ 202301 w 12183479"/>
              <a:gd name="connsiteY5148" fmla="*/ 1542386 h 2077207"/>
              <a:gd name="connsiteX5149" fmla="*/ 1835628 w 12183479"/>
              <a:gd name="connsiteY5149" fmla="*/ 1438318 h 2077207"/>
              <a:gd name="connsiteX5150" fmla="*/ 1847780 w 12183479"/>
              <a:gd name="connsiteY5150" fmla="*/ 1438952 h 2077207"/>
              <a:gd name="connsiteX5151" fmla="*/ 1867403 w 12183479"/>
              <a:gd name="connsiteY5151" fmla="*/ 1452271 h 2077207"/>
              <a:gd name="connsiteX5152" fmla="*/ 1849244 w 12183479"/>
              <a:gd name="connsiteY5152" fmla="*/ 1456914 h 2077207"/>
              <a:gd name="connsiteX5153" fmla="*/ 1832780 w 12183479"/>
              <a:gd name="connsiteY5153" fmla="*/ 1442861 h 2077207"/>
              <a:gd name="connsiteX5154" fmla="*/ 1835628 w 12183479"/>
              <a:gd name="connsiteY5154" fmla="*/ 1438318 h 2077207"/>
              <a:gd name="connsiteX5155" fmla="*/ 8705611 w 12183479"/>
              <a:gd name="connsiteY5155" fmla="*/ 1003584 h 2077207"/>
              <a:gd name="connsiteX5156" fmla="*/ 8724218 w 12183479"/>
              <a:gd name="connsiteY5156" fmla="*/ 1004990 h 2077207"/>
              <a:gd name="connsiteX5157" fmla="*/ 8709107 w 12183479"/>
              <a:gd name="connsiteY5157" fmla="*/ 1009511 h 2077207"/>
              <a:gd name="connsiteX5158" fmla="*/ 8693319 w 12183479"/>
              <a:gd name="connsiteY5158" fmla="*/ 1008106 h 2077207"/>
              <a:gd name="connsiteX5159" fmla="*/ 8705611 w 12183479"/>
              <a:gd name="connsiteY5159" fmla="*/ 1003584 h 2077207"/>
              <a:gd name="connsiteX5160" fmla="*/ 7921210 w 12183479"/>
              <a:gd name="connsiteY5160" fmla="*/ 1053011 h 2077207"/>
              <a:gd name="connsiteX5161" fmla="*/ 7939027 w 12183479"/>
              <a:gd name="connsiteY5161" fmla="*/ 1054477 h 2077207"/>
              <a:gd name="connsiteX5162" fmla="*/ 7928200 w 12183479"/>
              <a:gd name="connsiteY5162" fmla="*/ 1058449 h 2077207"/>
              <a:gd name="connsiteX5163" fmla="*/ 7908579 w 12183479"/>
              <a:gd name="connsiteY5163" fmla="*/ 1057654 h 2077207"/>
              <a:gd name="connsiteX5164" fmla="*/ 7921210 w 12183479"/>
              <a:gd name="connsiteY5164" fmla="*/ 1053011 h 2077207"/>
              <a:gd name="connsiteX5165" fmla="*/ 9298943 w 12183479"/>
              <a:gd name="connsiteY5165" fmla="*/ 965521 h 2077207"/>
              <a:gd name="connsiteX5166" fmla="*/ 9306315 w 12183479"/>
              <a:gd name="connsiteY5166" fmla="*/ 966988 h 2077207"/>
              <a:gd name="connsiteX5167" fmla="*/ 9293233 w 12183479"/>
              <a:gd name="connsiteY5167" fmla="*/ 974442 h 2077207"/>
              <a:gd name="connsiteX5168" fmla="*/ 9270680 w 12183479"/>
              <a:gd name="connsiteY5168" fmla="*/ 975603 h 2077207"/>
              <a:gd name="connsiteX5169" fmla="*/ 9285567 w 12183479"/>
              <a:gd name="connsiteY5169" fmla="*/ 967354 h 2077207"/>
              <a:gd name="connsiteX5170" fmla="*/ 9298943 w 12183479"/>
              <a:gd name="connsiteY5170" fmla="*/ 965521 h 2077207"/>
              <a:gd name="connsiteX5171" fmla="*/ 7474884 w 12183479"/>
              <a:gd name="connsiteY5171" fmla="*/ 1080198 h 2077207"/>
              <a:gd name="connsiteX5172" fmla="*/ 7462932 w 12183479"/>
              <a:gd name="connsiteY5172" fmla="*/ 1084476 h 2077207"/>
              <a:gd name="connsiteX5173" fmla="*/ 7451317 w 12183479"/>
              <a:gd name="connsiteY5173" fmla="*/ 1085147 h 2077207"/>
              <a:gd name="connsiteX5174" fmla="*/ 7456953 w 12183479"/>
              <a:gd name="connsiteY5174" fmla="*/ 1081483 h 2077207"/>
              <a:gd name="connsiteX5175" fmla="*/ 7474884 w 12183479"/>
              <a:gd name="connsiteY5175" fmla="*/ 1080198 h 2077207"/>
              <a:gd name="connsiteX5176" fmla="*/ 10953432 w 12183479"/>
              <a:gd name="connsiteY5176" fmla="*/ 860872 h 2077207"/>
              <a:gd name="connsiteX5177" fmla="*/ 10964089 w 12183479"/>
              <a:gd name="connsiteY5177" fmla="*/ 865568 h 2077207"/>
              <a:gd name="connsiteX5178" fmla="*/ 10940068 w 12183479"/>
              <a:gd name="connsiteY5178" fmla="*/ 880231 h 2077207"/>
              <a:gd name="connsiteX5179" fmla="*/ 10909058 w 12183479"/>
              <a:gd name="connsiteY5179" fmla="*/ 877054 h 2077207"/>
              <a:gd name="connsiteX5180" fmla="*/ 10933302 w 12183479"/>
              <a:gd name="connsiteY5180" fmla="*/ 862270 h 2077207"/>
              <a:gd name="connsiteX5181" fmla="*/ 10953432 w 12183479"/>
              <a:gd name="connsiteY5181" fmla="*/ 860872 h 2077207"/>
              <a:gd name="connsiteX5182" fmla="*/ 10241639 w 12183479"/>
              <a:gd name="connsiteY5182" fmla="*/ 903624 h 2077207"/>
              <a:gd name="connsiteX5183" fmla="*/ 10251632 w 12183479"/>
              <a:gd name="connsiteY5183" fmla="*/ 906014 h 2077207"/>
              <a:gd name="connsiteX5184" fmla="*/ 10230658 w 12183479"/>
              <a:gd name="connsiteY5184" fmla="*/ 919944 h 2077207"/>
              <a:gd name="connsiteX5185" fmla="*/ 10204722 w 12183479"/>
              <a:gd name="connsiteY5185" fmla="*/ 921166 h 2077207"/>
              <a:gd name="connsiteX5186" fmla="*/ 10223103 w 12183479"/>
              <a:gd name="connsiteY5186" fmla="*/ 907236 h 2077207"/>
              <a:gd name="connsiteX5187" fmla="*/ 10241639 w 12183479"/>
              <a:gd name="connsiteY5187" fmla="*/ 903624 h 2077207"/>
              <a:gd name="connsiteX5188" fmla="*/ 6998562 w 12183479"/>
              <a:gd name="connsiteY5188" fmla="*/ 1107325 h 2077207"/>
              <a:gd name="connsiteX5189" fmla="*/ 7014687 w 12183479"/>
              <a:gd name="connsiteY5189" fmla="*/ 1108668 h 2077207"/>
              <a:gd name="connsiteX5190" fmla="*/ 7003412 w 12183479"/>
              <a:gd name="connsiteY5190" fmla="*/ 1117100 h 2077207"/>
              <a:gd name="connsiteX5191" fmla="*/ 6990443 w 12183479"/>
              <a:gd name="connsiteY5191" fmla="*/ 1116183 h 2077207"/>
              <a:gd name="connsiteX5192" fmla="*/ 6998562 w 12183479"/>
              <a:gd name="connsiteY5192" fmla="*/ 1107325 h 2077207"/>
              <a:gd name="connsiteX5193" fmla="*/ 8142908 w 12183479"/>
              <a:gd name="connsiteY5193" fmla="*/ 1034131 h 2077207"/>
              <a:gd name="connsiteX5194" fmla="*/ 8161063 w 12183479"/>
              <a:gd name="connsiteY5194" fmla="*/ 1036453 h 2077207"/>
              <a:gd name="connsiteX5195" fmla="*/ 8149672 w 12183479"/>
              <a:gd name="connsiteY5195" fmla="*/ 1039813 h 2077207"/>
              <a:gd name="connsiteX5196" fmla="*/ 8130051 w 12183479"/>
              <a:gd name="connsiteY5196" fmla="*/ 1037797 h 2077207"/>
              <a:gd name="connsiteX5197" fmla="*/ 8142908 w 12183479"/>
              <a:gd name="connsiteY5197" fmla="*/ 1034131 h 2077207"/>
              <a:gd name="connsiteX5198" fmla="*/ 9185431 w 12183479"/>
              <a:gd name="connsiteY5198" fmla="*/ 968026 h 2077207"/>
              <a:gd name="connsiteX5199" fmla="*/ 9172125 w 12183479"/>
              <a:gd name="connsiteY5199" fmla="*/ 975480 h 2077207"/>
              <a:gd name="connsiteX5200" fmla="*/ 9151713 w 12183479"/>
              <a:gd name="connsiteY5200" fmla="*/ 975663 h 2077207"/>
              <a:gd name="connsiteX5201" fmla="*/ 9167275 w 12183479"/>
              <a:gd name="connsiteY5201" fmla="*/ 969309 h 2077207"/>
              <a:gd name="connsiteX5202" fmla="*/ 9185431 w 12183479"/>
              <a:gd name="connsiteY5202" fmla="*/ 968026 h 2077207"/>
              <a:gd name="connsiteX5203" fmla="*/ 5422939 w 12183479"/>
              <a:gd name="connsiteY5203" fmla="*/ 1205200 h 2077207"/>
              <a:gd name="connsiteX5204" fmla="*/ 5440755 w 12183479"/>
              <a:gd name="connsiteY5204" fmla="*/ 1215035 h 2077207"/>
              <a:gd name="connsiteX5205" fmla="*/ 5427559 w 12183479"/>
              <a:gd name="connsiteY5205" fmla="*/ 1223345 h 2077207"/>
              <a:gd name="connsiteX5206" fmla="*/ 5416843 w 12183479"/>
              <a:gd name="connsiteY5206" fmla="*/ 1215891 h 2077207"/>
              <a:gd name="connsiteX5207" fmla="*/ 5422939 w 12183479"/>
              <a:gd name="connsiteY5207" fmla="*/ 1205200 h 2077207"/>
              <a:gd name="connsiteX5208" fmla="*/ 3214430 w 12183479"/>
              <a:gd name="connsiteY5208" fmla="*/ 1344009 h 2077207"/>
              <a:gd name="connsiteX5209" fmla="*/ 3230780 w 12183479"/>
              <a:gd name="connsiteY5209" fmla="*/ 1351341 h 2077207"/>
              <a:gd name="connsiteX5210" fmla="*/ 3219391 w 12183479"/>
              <a:gd name="connsiteY5210" fmla="*/ 1358489 h 2077207"/>
              <a:gd name="connsiteX5211" fmla="*/ 3206196 w 12183479"/>
              <a:gd name="connsiteY5211" fmla="*/ 1352502 h 2077207"/>
              <a:gd name="connsiteX5212" fmla="*/ 3214430 w 12183479"/>
              <a:gd name="connsiteY5212" fmla="*/ 1344009 h 2077207"/>
              <a:gd name="connsiteX5213" fmla="*/ 11273290 w 12183479"/>
              <a:gd name="connsiteY5213" fmla="*/ 835816 h 2077207"/>
              <a:gd name="connsiteX5214" fmla="*/ 11309152 w 12183479"/>
              <a:gd name="connsiteY5214" fmla="*/ 840459 h 2077207"/>
              <a:gd name="connsiteX5215" fmla="*/ 11285921 w 12183479"/>
              <a:gd name="connsiteY5215" fmla="*/ 854999 h 2077207"/>
              <a:gd name="connsiteX5216" fmla="*/ 11252204 w 12183479"/>
              <a:gd name="connsiteY5216" fmla="*/ 850785 h 2077207"/>
              <a:gd name="connsiteX5217" fmla="*/ 11273290 w 12183479"/>
              <a:gd name="connsiteY5217" fmla="*/ 835816 h 2077207"/>
              <a:gd name="connsiteX5218" fmla="*/ 2566257 w 12183479"/>
              <a:gd name="connsiteY5218" fmla="*/ 1384577 h 2077207"/>
              <a:gd name="connsiteX5219" fmla="*/ 2585090 w 12183479"/>
              <a:gd name="connsiteY5219" fmla="*/ 1395391 h 2077207"/>
              <a:gd name="connsiteX5220" fmla="*/ 2573136 w 12183479"/>
              <a:gd name="connsiteY5220" fmla="*/ 1398568 h 2077207"/>
              <a:gd name="connsiteX5221" fmla="*/ 2560843 w 12183479"/>
              <a:gd name="connsiteY5221" fmla="*/ 1390564 h 2077207"/>
              <a:gd name="connsiteX5222" fmla="*/ 2566257 w 12183479"/>
              <a:gd name="connsiteY5222" fmla="*/ 1384577 h 2077207"/>
              <a:gd name="connsiteX5223" fmla="*/ 12142602 w 12183479"/>
              <a:gd name="connsiteY5223" fmla="*/ 780341 h 2077207"/>
              <a:gd name="connsiteX5224" fmla="*/ 12114074 w 12183479"/>
              <a:gd name="connsiteY5224" fmla="*/ 799524 h 2077207"/>
              <a:gd name="connsiteX5225" fmla="*/ 12078777 w 12183479"/>
              <a:gd name="connsiteY5225" fmla="*/ 813943 h 2077207"/>
              <a:gd name="connsiteX5226" fmla="*/ 12106857 w 12183479"/>
              <a:gd name="connsiteY5226" fmla="*/ 794209 h 2077207"/>
              <a:gd name="connsiteX5227" fmla="*/ 12142602 w 12183479"/>
              <a:gd name="connsiteY5227" fmla="*/ 780341 h 2077207"/>
              <a:gd name="connsiteX5228" fmla="*/ 8364157 w 12183479"/>
              <a:gd name="connsiteY5228" fmla="*/ 1018186 h 2077207"/>
              <a:gd name="connsiteX5229" fmla="*/ 8380847 w 12183479"/>
              <a:gd name="connsiteY5229" fmla="*/ 1020201 h 2077207"/>
              <a:gd name="connsiteX5230" fmla="*/ 8371487 w 12183479"/>
              <a:gd name="connsiteY5230" fmla="*/ 1024357 h 2077207"/>
              <a:gd name="connsiteX5231" fmla="*/ 8351979 w 12183479"/>
              <a:gd name="connsiteY5231" fmla="*/ 1023134 h 2077207"/>
              <a:gd name="connsiteX5232" fmla="*/ 8364157 w 12183479"/>
              <a:gd name="connsiteY5232" fmla="*/ 1018186 h 2077207"/>
              <a:gd name="connsiteX5233" fmla="*/ 4426999 w 12183479"/>
              <a:gd name="connsiteY5233" fmla="*/ 1265990 h 2077207"/>
              <a:gd name="connsiteX5234" fmla="*/ 4438390 w 12183479"/>
              <a:gd name="connsiteY5234" fmla="*/ 1281263 h 2077207"/>
              <a:gd name="connsiteX5235" fmla="*/ 4429030 w 12183479"/>
              <a:gd name="connsiteY5235" fmla="*/ 1290672 h 2077207"/>
              <a:gd name="connsiteX5236" fmla="*/ 4419447 w 12183479"/>
              <a:gd name="connsiteY5236" fmla="*/ 1280470 h 2077207"/>
              <a:gd name="connsiteX5237" fmla="*/ 4426999 w 12183479"/>
              <a:gd name="connsiteY5237" fmla="*/ 1265990 h 2077207"/>
              <a:gd name="connsiteX5238" fmla="*/ 1090806 w 12183479"/>
              <a:gd name="connsiteY5238" fmla="*/ 1473227 h 2077207"/>
              <a:gd name="connsiteX5239" fmla="*/ 1106934 w 12183479"/>
              <a:gd name="connsiteY5239" fmla="*/ 1479764 h 2077207"/>
              <a:gd name="connsiteX5240" fmla="*/ 1094866 w 12183479"/>
              <a:gd name="connsiteY5240" fmla="*/ 1488807 h 2077207"/>
              <a:gd name="connsiteX5241" fmla="*/ 1071862 w 12183479"/>
              <a:gd name="connsiteY5241" fmla="*/ 1484835 h 2077207"/>
              <a:gd name="connsiteX5242" fmla="*/ 1090806 w 12183479"/>
              <a:gd name="connsiteY5242" fmla="*/ 1473227 h 2077207"/>
              <a:gd name="connsiteX5243" fmla="*/ 10120783 w 12183479"/>
              <a:gd name="connsiteY5243" fmla="*/ 903607 h 2077207"/>
              <a:gd name="connsiteX5244" fmla="*/ 10129282 w 12183479"/>
              <a:gd name="connsiteY5244" fmla="*/ 907113 h 2077207"/>
              <a:gd name="connsiteX5245" fmla="*/ 10109886 w 12183479"/>
              <a:gd name="connsiteY5245" fmla="*/ 920310 h 2077207"/>
              <a:gd name="connsiteX5246" fmla="*/ 10083837 w 12183479"/>
              <a:gd name="connsiteY5246" fmla="*/ 919637 h 2077207"/>
              <a:gd name="connsiteX5247" fmla="*/ 10103571 w 12183479"/>
              <a:gd name="connsiteY5247" fmla="*/ 906196 h 2077207"/>
              <a:gd name="connsiteX5248" fmla="*/ 10120783 w 12183479"/>
              <a:gd name="connsiteY5248" fmla="*/ 903607 h 2077207"/>
              <a:gd name="connsiteX5249" fmla="*/ 1947703 w 12183479"/>
              <a:gd name="connsiteY5249" fmla="*/ 1418667 h 2077207"/>
              <a:gd name="connsiteX5250" fmla="*/ 1965291 w 12183479"/>
              <a:gd name="connsiteY5250" fmla="*/ 1429115 h 2077207"/>
              <a:gd name="connsiteX5251" fmla="*/ 1949281 w 12183479"/>
              <a:gd name="connsiteY5251" fmla="*/ 1429972 h 2077207"/>
              <a:gd name="connsiteX5252" fmla="*/ 1931353 w 12183479"/>
              <a:gd name="connsiteY5252" fmla="*/ 1419707 h 2077207"/>
              <a:gd name="connsiteX5253" fmla="*/ 1947703 w 12183479"/>
              <a:gd name="connsiteY5253" fmla="*/ 1418667 h 2077207"/>
              <a:gd name="connsiteX5254" fmla="*/ 9048083 w 12183479"/>
              <a:gd name="connsiteY5254" fmla="*/ 970409 h 2077207"/>
              <a:gd name="connsiteX5255" fmla="*/ 9064771 w 12183479"/>
              <a:gd name="connsiteY5255" fmla="*/ 970714 h 2077207"/>
              <a:gd name="connsiteX5256" fmla="*/ 9048870 w 12183479"/>
              <a:gd name="connsiteY5256" fmla="*/ 976579 h 2077207"/>
              <a:gd name="connsiteX5257" fmla="*/ 9031843 w 12183479"/>
              <a:gd name="connsiteY5257" fmla="*/ 976335 h 2077207"/>
              <a:gd name="connsiteX5258" fmla="*/ 9048083 w 12183479"/>
              <a:gd name="connsiteY5258" fmla="*/ 970409 h 2077207"/>
              <a:gd name="connsiteX5259" fmla="*/ 7358059 w 12183479"/>
              <a:gd name="connsiteY5259" fmla="*/ 1076654 h 2077207"/>
              <a:gd name="connsiteX5260" fmla="*/ 7345767 w 12183479"/>
              <a:gd name="connsiteY5260" fmla="*/ 1083374 h 2077207"/>
              <a:gd name="connsiteX5261" fmla="*/ 7329415 w 12183479"/>
              <a:gd name="connsiteY5261" fmla="*/ 1084047 h 2077207"/>
              <a:gd name="connsiteX5262" fmla="*/ 7336632 w 12183479"/>
              <a:gd name="connsiteY5262" fmla="*/ 1078732 h 2077207"/>
              <a:gd name="connsiteX5263" fmla="*/ 7358059 w 12183479"/>
              <a:gd name="connsiteY5263" fmla="*/ 1076654 h 2077207"/>
              <a:gd name="connsiteX5264" fmla="*/ 11984633 w 12183479"/>
              <a:gd name="connsiteY5264" fmla="*/ 784680 h 2077207"/>
              <a:gd name="connsiteX5265" fmla="*/ 11995333 w 12183479"/>
              <a:gd name="connsiteY5265" fmla="*/ 786389 h 2077207"/>
              <a:gd name="connsiteX5266" fmla="*/ 11968380 w 12183479"/>
              <a:gd name="connsiteY5266" fmla="*/ 802397 h 2077207"/>
              <a:gd name="connsiteX5267" fmla="*/ 11935792 w 12183479"/>
              <a:gd name="connsiteY5267" fmla="*/ 805390 h 2077207"/>
              <a:gd name="connsiteX5268" fmla="*/ 11963194 w 12183479"/>
              <a:gd name="connsiteY5268" fmla="*/ 789017 h 2077207"/>
              <a:gd name="connsiteX5269" fmla="*/ 11984633 w 12183479"/>
              <a:gd name="connsiteY5269" fmla="*/ 784680 h 2077207"/>
              <a:gd name="connsiteX5270" fmla="*/ 1525068 w 12183479"/>
              <a:gd name="connsiteY5270" fmla="*/ 1442311 h 2077207"/>
              <a:gd name="connsiteX5271" fmla="*/ 1546605 w 12183479"/>
              <a:gd name="connsiteY5271" fmla="*/ 1452210 h 2077207"/>
              <a:gd name="connsiteX5272" fmla="*/ 1529465 w 12183479"/>
              <a:gd name="connsiteY5272" fmla="*/ 1459175 h 2077207"/>
              <a:gd name="connsiteX5273" fmla="*/ 1510519 w 12183479"/>
              <a:gd name="connsiteY5273" fmla="*/ 1450804 h 2077207"/>
              <a:gd name="connsiteX5274" fmla="*/ 1525068 w 12183479"/>
              <a:gd name="connsiteY5274" fmla="*/ 1442311 h 2077207"/>
              <a:gd name="connsiteX5275" fmla="*/ 8589799 w 12183479"/>
              <a:gd name="connsiteY5275" fmla="*/ 996742 h 2077207"/>
              <a:gd name="connsiteX5276" fmla="*/ 8602091 w 12183479"/>
              <a:gd name="connsiteY5276" fmla="*/ 998391 h 2077207"/>
              <a:gd name="connsiteX5277" fmla="*/ 8588672 w 12183479"/>
              <a:gd name="connsiteY5277" fmla="*/ 1003217 h 2077207"/>
              <a:gd name="connsiteX5278" fmla="*/ 8572997 w 12183479"/>
              <a:gd name="connsiteY5278" fmla="*/ 1001323 h 2077207"/>
              <a:gd name="connsiteX5279" fmla="*/ 8589799 w 12183479"/>
              <a:gd name="connsiteY5279" fmla="*/ 996742 h 2077207"/>
              <a:gd name="connsiteX5280" fmla="*/ 5644066 w 12183479"/>
              <a:gd name="connsiteY5280" fmla="*/ 1182289 h 2077207"/>
              <a:gd name="connsiteX5281" fmla="*/ 5656584 w 12183479"/>
              <a:gd name="connsiteY5281" fmla="*/ 1186504 h 2077207"/>
              <a:gd name="connsiteX5282" fmla="*/ 5650157 w 12183479"/>
              <a:gd name="connsiteY5282" fmla="*/ 1198723 h 2077207"/>
              <a:gd name="connsiteX5283" fmla="*/ 5639780 w 12183479"/>
              <a:gd name="connsiteY5283" fmla="*/ 1193102 h 2077207"/>
              <a:gd name="connsiteX5284" fmla="*/ 5644066 w 12183479"/>
              <a:gd name="connsiteY5284" fmla="*/ 1182289 h 2077207"/>
              <a:gd name="connsiteX5285" fmla="*/ 11861069 w 12183479"/>
              <a:gd name="connsiteY5285" fmla="*/ 789047 h 2077207"/>
              <a:gd name="connsiteX5286" fmla="*/ 11873206 w 12183479"/>
              <a:gd name="connsiteY5286" fmla="*/ 792621 h 2077207"/>
              <a:gd name="connsiteX5287" fmla="*/ 11847157 w 12183479"/>
              <a:gd name="connsiteY5287" fmla="*/ 808933 h 2077207"/>
              <a:gd name="connsiteX5288" fmla="*/ 11815807 w 12183479"/>
              <a:gd name="connsiteY5288" fmla="*/ 807833 h 2077207"/>
              <a:gd name="connsiteX5289" fmla="*/ 11838700 w 12183479"/>
              <a:gd name="connsiteY5289" fmla="*/ 791704 h 2077207"/>
              <a:gd name="connsiteX5290" fmla="*/ 11861069 w 12183479"/>
              <a:gd name="connsiteY5290" fmla="*/ 789047 h 2077207"/>
              <a:gd name="connsiteX5291" fmla="*/ 5197517 w 12183479"/>
              <a:gd name="connsiteY5291" fmla="*/ 1208009 h 2077207"/>
              <a:gd name="connsiteX5292" fmla="*/ 5210371 w 12183479"/>
              <a:gd name="connsiteY5292" fmla="*/ 1214913 h 2077207"/>
              <a:gd name="connsiteX5293" fmla="*/ 5203947 w 12183479"/>
              <a:gd name="connsiteY5293" fmla="*/ 1227499 h 2077207"/>
              <a:gd name="connsiteX5294" fmla="*/ 5193231 w 12183479"/>
              <a:gd name="connsiteY5294" fmla="*/ 1219435 h 2077207"/>
              <a:gd name="connsiteX5295" fmla="*/ 5197517 w 12183479"/>
              <a:gd name="connsiteY5295" fmla="*/ 1208009 h 2077207"/>
              <a:gd name="connsiteX5296" fmla="*/ 321148 w 12183479"/>
              <a:gd name="connsiteY5296" fmla="*/ 1515199 h 2077207"/>
              <a:gd name="connsiteX5297" fmla="*/ 316074 w 12183479"/>
              <a:gd name="connsiteY5297" fmla="*/ 1518742 h 2077207"/>
              <a:gd name="connsiteX5298" fmla="*/ 309308 w 12183479"/>
              <a:gd name="connsiteY5298" fmla="*/ 1520270 h 2077207"/>
              <a:gd name="connsiteX5299" fmla="*/ 316412 w 12183479"/>
              <a:gd name="connsiteY5299" fmla="*/ 1516176 h 2077207"/>
              <a:gd name="connsiteX5300" fmla="*/ 321148 w 12183479"/>
              <a:gd name="connsiteY5300" fmla="*/ 1515199 h 2077207"/>
              <a:gd name="connsiteX5301" fmla="*/ 6654285 w 12183479"/>
              <a:gd name="connsiteY5301" fmla="*/ 1115207 h 2077207"/>
              <a:gd name="connsiteX5302" fmla="*/ 6666351 w 12183479"/>
              <a:gd name="connsiteY5302" fmla="*/ 1118872 h 2077207"/>
              <a:gd name="connsiteX5303" fmla="*/ 6659359 w 12183479"/>
              <a:gd name="connsiteY5303" fmla="*/ 1128281 h 2077207"/>
              <a:gd name="connsiteX5304" fmla="*/ 6647521 w 12183479"/>
              <a:gd name="connsiteY5304" fmla="*/ 1121682 h 2077207"/>
              <a:gd name="connsiteX5305" fmla="*/ 6654285 w 12183479"/>
              <a:gd name="connsiteY5305" fmla="*/ 1115207 h 2077207"/>
              <a:gd name="connsiteX5306" fmla="*/ 10829939 w 12183479"/>
              <a:gd name="connsiteY5306" fmla="*/ 851875 h 2077207"/>
              <a:gd name="connsiteX5307" fmla="*/ 10839819 w 12183479"/>
              <a:gd name="connsiteY5307" fmla="*/ 856099 h 2077207"/>
              <a:gd name="connsiteX5308" fmla="*/ 10813770 w 12183479"/>
              <a:gd name="connsiteY5308" fmla="*/ 870762 h 2077207"/>
              <a:gd name="connsiteX5309" fmla="*/ 10786256 w 12183479"/>
              <a:gd name="connsiteY5309" fmla="*/ 868623 h 2077207"/>
              <a:gd name="connsiteX5310" fmla="*/ 10809485 w 12183479"/>
              <a:gd name="connsiteY5310" fmla="*/ 853838 h 2077207"/>
              <a:gd name="connsiteX5311" fmla="*/ 10829939 w 12183479"/>
              <a:gd name="connsiteY5311" fmla="*/ 851875 h 2077207"/>
              <a:gd name="connsiteX5312" fmla="*/ 7800665 w 12183479"/>
              <a:gd name="connsiteY5312" fmla="*/ 1042440 h 2077207"/>
              <a:gd name="connsiteX5313" fmla="*/ 7814987 w 12183479"/>
              <a:gd name="connsiteY5313" fmla="*/ 1044823 h 2077207"/>
              <a:gd name="connsiteX5314" fmla="*/ 7803371 w 12183479"/>
              <a:gd name="connsiteY5314" fmla="*/ 1049589 h 2077207"/>
              <a:gd name="connsiteX5315" fmla="*/ 7789275 w 12183479"/>
              <a:gd name="connsiteY5315" fmla="*/ 1048428 h 2077207"/>
              <a:gd name="connsiteX5316" fmla="*/ 7800665 w 12183479"/>
              <a:gd name="connsiteY5316" fmla="*/ 1042440 h 2077207"/>
              <a:gd name="connsiteX5317" fmla="*/ 8926182 w 12183479"/>
              <a:gd name="connsiteY5317" fmla="*/ 970775 h 2077207"/>
              <a:gd name="connsiteX5318" fmla="*/ 8943887 w 12183479"/>
              <a:gd name="connsiteY5318" fmla="*/ 971631 h 2077207"/>
              <a:gd name="connsiteX5319" fmla="*/ 8928324 w 12183479"/>
              <a:gd name="connsiteY5319" fmla="*/ 976213 h 2077207"/>
              <a:gd name="connsiteX5320" fmla="*/ 8913213 w 12183479"/>
              <a:gd name="connsiteY5320" fmla="*/ 975296 h 2077207"/>
              <a:gd name="connsiteX5321" fmla="*/ 8926182 w 12183479"/>
              <a:gd name="connsiteY5321" fmla="*/ 970775 h 2077207"/>
              <a:gd name="connsiteX5322" fmla="*/ 2034839 w 12183479"/>
              <a:gd name="connsiteY5322" fmla="*/ 1404494 h 2077207"/>
              <a:gd name="connsiteX5323" fmla="*/ 2045001 w 12183479"/>
              <a:gd name="connsiteY5323" fmla="*/ 1404800 h 2077207"/>
              <a:gd name="connsiteX5324" fmla="*/ 2064283 w 12183479"/>
              <a:gd name="connsiteY5324" fmla="*/ 1415492 h 2077207"/>
              <a:gd name="connsiteX5325" fmla="*/ 2050189 w 12183479"/>
              <a:gd name="connsiteY5325" fmla="*/ 1417996 h 2077207"/>
              <a:gd name="connsiteX5326" fmla="*/ 2033726 w 12183479"/>
              <a:gd name="connsiteY5326" fmla="*/ 1408771 h 2077207"/>
              <a:gd name="connsiteX5327" fmla="*/ 2034839 w 12183479"/>
              <a:gd name="connsiteY5327" fmla="*/ 1404494 h 2077207"/>
              <a:gd name="connsiteX5328" fmla="*/ 9999995 w 12183479"/>
              <a:gd name="connsiteY5328" fmla="*/ 902272 h 2077207"/>
              <a:gd name="connsiteX5329" fmla="*/ 10008510 w 12183479"/>
              <a:gd name="connsiteY5329" fmla="*/ 905159 h 2077207"/>
              <a:gd name="connsiteX5330" fmla="*/ 9989113 w 12183479"/>
              <a:gd name="connsiteY5330" fmla="*/ 918966 h 2077207"/>
              <a:gd name="connsiteX5331" fmla="*/ 9964758 w 12183479"/>
              <a:gd name="connsiteY5331" fmla="*/ 918661 h 2077207"/>
              <a:gd name="connsiteX5332" fmla="*/ 9983701 w 12183479"/>
              <a:gd name="connsiteY5332" fmla="*/ 904792 h 2077207"/>
              <a:gd name="connsiteX5333" fmla="*/ 9999995 w 12183479"/>
              <a:gd name="connsiteY5333" fmla="*/ 902272 h 2077207"/>
              <a:gd name="connsiteX5334" fmla="*/ 461959 w 12183479"/>
              <a:gd name="connsiteY5334" fmla="*/ 1501453 h 2077207"/>
              <a:gd name="connsiteX5335" fmla="*/ 463721 w 12183479"/>
              <a:gd name="connsiteY5335" fmla="*/ 1501819 h 2077207"/>
              <a:gd name="connsiteX5336" fmla="*/ 452784 w 12183479"/>
              <a:gd name="connsiteY5336" fmla="*/ 1510189 h 2077207"/>
              <a:gd name="connsiteX5337" fmla="*/ 445116 w 12183479"/>
              <a:gd name="connsiteY5337" fmla="*/ 1512023 h 2077207"/>
              <a:gd name="connsiteX5338" fmla="*/ 454362 w 12183479"/>
              <a:gd name="connsiteY5338" fmla="*/ 1505302 h 2077207"/>
              <a:gd name="connsiteX5339" fmla="*/ 461959 w 12183479"/>
              <a:gd name="connsiteY5339" fmla="*/ 1501453 h 2077207"/>
              <a:gd name="connsiteX5340" fmla="*/ 12114524 w 12183479"/>
              <a:gd name="connsiteY5340" fmla="*/ 764761 h 2077207"/>
              <a:gd name="connsiteX5341" fmla="*/ 12089379 w 12183479"/>
              <a:gd name="connsiteY5341" fmla="*/ 778873 h 2077207"/>
              <a:gd name="connsiteX5342" fmla="*/ 12052955 w 12183479"/>
              <a:gd name="connsiteY5342" fmla="*/ 787916 h 2077207"/>
              <a:gd name="connsiteX5343" fmla="*/ 12078326 w 12183479"/>
              <a:gd name="connsiteY5343" fmla="*/ 773009 h 2077207"/>
              <a:gd name="connsiteX5344" fmla="*/ 12114524 w 12183479"/>
              <a:gd name="connsiteY5344" fmla="*/ 764761 h 2077207"/>
              <a:gd name="connsiteX5345" fmla="*/ 741323 w 12183479"/>
              <a:gd name="connsiteY5345" fmla="*/ 1480825 h 2077207"/>
              <a:gd name="connsiteX5346" fmla="*/ 746821 w 12183479"/>
              <a:gd name="connsiteY5346" fmla="*/ 1483063 h 2077207"/>
              <a:gd name="connsiteX5347" fmla="*/ 731823 w 12183479"/>
              <a:gd name="connsiteY5347" fmla="*/ 1496137 h 2077207"/>
              <a:gd name="connsiteX5348" fmla="*/ 717276 w 12183479"/>
              <a:gd name="connsiteY5348" fmla="*/ 1498336 h 2077207"/>
              <a:gd name="connsiteX5349" fmla="*/ 729905 w 12183479"/>
              <a:gd name="connsiteY5349" fmla="*/ 1485873 h 2077207"/>
              <a:gd name="connsiteX5350" fmla="*/ 741323 w 12183479"/>
              <a:gd name="connsiteY5350" fmla="*/ 1480825 h 2077207"/>
              <a:gd name="connsiteX5351" fmla="*/ 11491156 w 12183479"/>
              <a:gd name="connsiteY5351" fmla="*/ 801296 h 2077207"/>
              <a:gd name="connsiteX5352" fmla="*/ 11514992 w 12183479"/>
              <a:gd name="connsiteY5352" fmla="*/ 801112 h 2077207"/>
              <a:gd name="connsiteX5353" fmla="*/ 11528255 w 12183479"/>
              <a:gd name="connsiteY5353" fmla="*/ 808627 h 2077207"/>
              <a:gd name="connsiteX5354" fmla="*/ 11506155 w 12183479"/>
              <a:gd name="connsiteY5354" fmla="*/ 822006 h 2077207"/>
              <a:gd name="connsiteX5355" fmla="*/ 11471424 w 12183479"/>
              <a:gd name="connsiteY5355" fmla="*/ 816753 h 2077207"/>
              <a:gd name="connsiteX5356" fmla="*/ 11491156 w 12183479"/>
              <a:gd name="connsiteY5356" fmla="*/ 801296 h 2077207"/>
              <a:gd name="connsiteX5357" fmla="*/ 8244848 w 12183479"/>
              <a:gd name="connsiteY5357" fmla="*/ 1005600 h 2077207"/>
              <a:gd name="connsiteX5358" fmla="*/ 8263569 w 12183479"/>
              <a:gd name="connsiteY5358" fmla="*/ 1007373 h 2077207"/>
              <a:gd name="connsiteX5359" fmla="*/ 8244963 w 12183479"/>
              <a:gd name="connsiteY5359" fmla="*/ 1010855 h 2077207"/>
              <a:gd name="connsiteX5360" fmla="*/ 8231543 w 12183479"/>
              <a:gd name="connsiteY5360" fmla="*/ 1008778 h 2077207"/>
              <a:gd name="connsiteX5361" fmla="*/ 8244848 w 12183479"/>
              <a:gd name="connsiteY5361" fmla="*/ 1005600 h 2077207"/>
              <a:gd name="connsiteX5362" fmla="*/ 1304277 w 12183479"/>
              <a:gd name="connsiteY5362" fmla="*/ 1442619 h 2077207"/>
              <a:gd name="connsiteX5363" fmla="*/ 1325816 w 12183479"/>
              <a:gd name="connsiteY5363" fmla="*/ 1449583 h 2077207"/>
              <a:gd name="connsiteX5364" fmla="*/ 1309128 w 12183479"/>
              <a:gd name="connsiteY5364" fmla="*/ 1458870 h 2077207"/>
              <a:gd name="connsiteX5365" fmla="*/ 1290179 w 12183479"/>
              <a:gd name="connsiteY5365" fmla="*/ 1453066 h 2077207"/>
              <a:gd name="connsiteX5366" fmla="*/ 1304277 w 12183479"/>
              <a:gd name="connsiteY5366" fmla="*/ 1442619 h 2077207"/>
              <a:gd name="connsiteX5367" fmla="*/ 8021459 w 12183479"/>
              <a:gd name="connsiteY5367" fmla="*/ 1018797 h 2077207"/>
              <a:gd name="connsiteX5368" fmla="*/ 8041193 w 12183479"/>
              <a:gd name="connsiteY5368" fmla="*/ 1020019 h 2077207"/>
              <a:gd name="connsiteX5369" fmla="*/ 8024730 w 12183479"/>
              <a:gd name="connsiteY5369" fmla="*/ 1024235 h 2077207"/>
              <a:gd name="connsiteX5370" fmla="*/ 8009845 w 12183479"/>
              <a:gd name="connsiteY5370" fmla="*/ 1022707 h 2077207"/>
              <a:gd name="connsiteX5371" fmla="*/ 8021459 w 12183479"/>
              <a:gd name="connsiteY5371" fmla="*/ 1018797 h 2077207"/>
              <a:gd name="connsiteX5372" fmla="*/ 8808002 w 12183479"/>
              <a:gd name="connsiteY5372" fmla="*/ 969125 h 2077207"/>
              <a:gd name="connsiteX5373" fmla="*/ 8822550 w 12183479"/>
              <a:gd name="connsiteY5373" fmla="*/ 969553 h 2077207"/>
              <a:gd name="connsiteX5374" fmla="*/ 8811048 w 12183479"/>
              <a:gd name="connsiteY5374" fmla="*/ 974501 h 2077207"/>
              <a:gd name="connsiteX5375" fmla="*/ 8794132 w 12183479"/>
              <a:gd name="connsiteY5375" fmla="*/ 973830 h 2077207"/>
              <a:gd name="connsiteX5376" fmla="*/ 8808002 w 12183479"/>
              <a:gd name="connsiteY5376" fmla="*/ 969125 h 2077207"/>
              <a:gd name="connsiteX5377" fmla="*/ 7690772 w 12183479"/>
              <a:gd name="connsiteY5377" fmla="*/ 1039065 h 2077207"/>
              <a:gd name="connsiteX5378" fmla="*/ 7693648 w 12183479"/>
              <a:gd name="connsiteY5378" fmla="*/ 1040362 h 2077207"/>
              <a:gd name="connsiteX5379" fmla="*/ 7682935 w 12183479"/>
              <a:gd name="connsiteY5379" fmla="*/ 1043785 h 2077207"/>
              <a:gd name="connsiteX5380" fmla="*/ 7664893 w 12183479"/>
              <a:gd name="connsiteY5380" fmla="*/ 1044213 h 2077207"/>
              <a:gd name="connsiteX5381" fmla="*/ 7680793 w 12183479"/>
              <a:gd name="connsiteY5381" fmla="*/ 1039875 h 2077207"/>
              <a:gd name="connsiteX5382" fmla="*/ 7690772 w 12183479"/>
              <a:gd name="connsiteY5382" fmla="*/ 1039065 h 2077207"/>
              <a:gd name="connsiteX5383" fmla="*/ 2145801 w 12183479"/>
              <a:gd name="connsiteY5383" fmla="*/ 1388487 h 2077207"/>
              <a:gd name="connsiteX5384" fmla="*/ 2164070 w 12183479"/>
              <a:gd name="connsiteY5384" fmla="*/ 1399546 h 2077207"/>
              <a:gd name="connsiteX5385" fmla="*/ 2153244 w 12183479"/>
              <a:gd name="connsiteY5385" fmla="*/ 1401683 h 2077207"/>
              <a:gd name="connsiteX5386" fmla="*/ 2133058 w 12183479"/>
              <a:gd name="connsiteY5386" fmla="*/ 1390870 h 2077207"/>
              <a:gd name="connsiteX5387" fmla="*/ 2145801 w 12183479"/>
              <a:gd name="connsiteY5387" fmla="*/ 1388487 h 2077207"/>
              <a:gd name="connsiteX5388" fmla="*/ 5868802 w 12183479"/>
              <a:gd name="connsiteY5388" fmla="*/ 1153635 h 2077207"/>
              <a:gd name="connsiteX5389" fmla="*/ 5875902 w 12183479"/>
              <a:gd name="connsiteY5389" fmla="*/ 1162248 h 2077207"/>
              <a:gd name="connsiteX5390" fmla="*/ 5868018 w 12183479"/>
              <a:gd name="connsiteY5390" fmla="*/ 1169336 h 2077207"/>
              <a:gd name="connsiteX5391" fmla="*/ 5857756 w 12183479"/>
              <a:gd name="connsiteY5391" fmla="*/ 1160966 h 2077207"/>
              <a:gd name="connsiteX5392" fmla="*/ 5868802 w 12183479"/>
              <a:gd name="connsiteY5392" fmla="*/ 1153635 h 2077207"/>
              <a:gd name="connsiteX5393" fmla="*/ 9879490 w 12183479"/>
              <a:gd name="connsiteY5393" fmla="*/ 900302 h 2077207"/>
              <a:gd name="connsiteX5394" fmla="*/ 9886497 w 12183479"/>
              <a:gd name="connsiteY5394" fmla="*/ 903449 h 2077207"/>
              <a:gd name="connsiteX5395" fmla="*/ 9869130 w 12183479"/>
              <a:gd name="connsiteY5395" fmla="*/ 914994 h 2077207"/>
              <a:gd name="connsiteX5396" fmla="*/ 9844433 w 12183479"/>
              <a:gd name="connsiteY5396" fmla="*/ 915301 h 2077207"/>
              <a:gd name="connsiteX5397" fmla="*/ 9864281 w 12183479"/>
              <a:gd name="connsiteY5397" fmla="*/ 902470 h 2077207"/>
              <a:gd name="connsiteX5398" fmla="*/ 9879490 w 12183479"/>
              <a:gd name="connsiteY5398" fmla="*/ 900302 h 2077207"/>
              <a:gd name="connsiteX5399" fmla="*/ 8466435 w 12183479"/>
              <a:gd name="connsiteY5399" fmla="*/ 988431 h 2077207"/>
              <a:gd name="connsiteX5400" fmla="*/ 8484929 w 12183479"/>
              <a:gd name="connsiteY5400" fmla="*/ 989532 h 2077207"/>
              <a:gd name="connsiteX5401" fmla="*/ 8466435 w 12183479"/>
              <a:gd name="connsiteY5401" fmla="*/ 993442 h 2077207"/>
              <a:gd name="connsiteX5402" fmla="*/ 8453129 w 12183479"/>
              <a:gd name="connsiteY5402" fmla="*/ 991913 h 2077207"/>
              <a:gd name="connsiteX5403" fmla="*/ 8466435 w 12183479"/>
              <a:gd name="connsiteY5403" fmla="*/ 988431 h 2077207"/>
              <a:gd name="connsiteX5404" fmla="*/ 10705304 w 12183479"/>
              <a:gd name="connsiteY5404" fmla="*/ 846063 h 2077207"/>
              <a:gd name="connsiteX5405" fmla="*/ 10714424 w 12183479"/>
              <a:gd name="connsiteY5405" fmla="*/ 849683 h 2077207"/>
              <a:gd name="connsiteX5406" fmla="*/ 10692772 w 12183479"/>
              <a:gd name="connsiteY5406" fmla="*/ 863368 h 2077207"/>
              <a:gd name="connsiteX5407" fmla="*/ 10663566 w 12183479"/>
              <a:gd name="connsiteY5407" fmla="*/ 863124 h 2077207"/>
              <a:gd name="connsiteX5408" fmla="*/ 10687473 w 12183479"/>
              <a:gd name="connsiteY5408" fmla="*/ 847851 h 2077207"/>
              <a:gd name="connsiteX5409" fmla="*/ 10705304 w 12183479"/>
              <a:gd name="connsiteY5409" fmla="*/ 846063 h 2077207"/>
              <a:gd name="connsiteX5410" fmla="*/ 981197 w 12183479"/>
              <a:gd name="connsiteY5410" fmla="*/ 1458624 h 2077207"/>
              <a:gd name="connsiteX5411" fmla="*/ 986130 w 12183479"/>
              <a:gd name="connsiteY5411" fmla="*/ 1462596 h 2077207"/>
              <a:gd name="connsiteX5412" fmla="*/ 974741 w 12183479"/>
              <a:gd name="connsiteY5412" fmla="*/ 1472922 h 2077207"/>
              <a:gd name="connsiteX5413" fmla="*/ 952977 w 12183479"/>
              <a:gd name="connsiteY5413" fmla="*/ 1472981 h 2077207"/>
              <a:gd name="connsiteX5414" fmla="*/ 966283 w 12183479"/>
              <a:gd name="connsiteY5414" fmla="*/ 1461068 h 2077207"/>
              <a:gd name="connsiteX5415" fmla="*/ 981197 w 12183479"/>
              <a:gd name="connsiteY5415" fmla="*/ 1458624 h 2077207"/>
              <a:gd name="connsiteX5416" fmla="*/ 11152520 w 12183479"/>
              <a:gd name="connsiteY5416" fmla="*/ 816387 h 2077207"/>
              <a:gd name="connsiteX5417" fmla="*/ 11182518 w 12183479"/>
              <a:gd name="connsiteY5417" fmla="*/ 821581 h 2077207"/>
              <a:gd name="connsiteX5418" fmla="*/ 11157819 w 12183479"/>
              <a:gd name="connsiteY5418" fmla="*/ 836305 h 2077207"/>
              <a:gd name="connsiteX5419" fmla="*/ 11127488 w 12183479"/>
              <a:gd name="connsiteY5419" fmla="*/ 831295 h 2077207"/>
              <a:gd name="connsiteX5420" fmla="*/ 11152520 w 12183479"/>
              <a:gd name="connsiteY5420" fmla="*/ 816387 h 2077207"/>
              <a:gd name="connsiteX5421" fmla="*/ 7226856 w 12183479"/>
              <a:gd name="connsiteY5421" fmla="*/ 1062319 h 2077207"/>
              <a:gd name="connsiteX5422" fmla="*/ 7230409 w 12183479"/>
              <a:gd name="connsiteY5422" fmla="*/ 1065472 h 2077207"/>
              <a:gd name="connsiteX5423" fmla="*/ 7220034 w 12183479"/>
              <a:gd name="connsiteY5423" fmla="*/ 1073171 h 2077207"/>
              <a:gd name="connsiteX5424" fmla="*/ 7209320 w 12183479"/>
              <a:gd name="connsiteY5424" fmla="*/ 1069017 h 2077207"/>
              <a:gd name="connsiteX5425" fmla="*/ 7217214 w 12183479"/>
              <a:gd name="connsiteY5425" fmla="*/ 1062969 h 2077207"/>
              <a:gd name="connsiteX5426" fmla="*/ 7226856 w 12183479"/>
              <a:gd name="connsiteY5426" fmla="*/ 1062319 h 2077207"/>
              <a:gd name="connsiteX5427" fmla="*/ 9757815 w 12183479"/>
              <a:gd name="connsiteY5427" fmla="*/ 902203 h 2077207"/>
              <a:gd name="connsiteX5428" fmla="*/ 9766399 w 12183479"/>
              <a:gd name="connsiteY5428" fmla="*/ 903997 h 2077207"/>
              <a:gd name="connsiteX5429" fmla="*/ 9750388 w 12183479"/>
              <a:gd name="connsiteY5429" fmla="*/ 914568 h 2077207"/>
              <a:gd name="connsiteX5430" fmla="*/ 9725917 w 12183479"/>
              <a:gd name="connsiteY5430" fmla="*/ 915545 h 2077207"/>
              <a:gd name="connsiteX5431" fmla="*/ 9741364 w 12183479"/>
              <a:gd name="connsiteY5431" fmla="*/ 905404 h 2077207"/>
              <a:gd name="connsiteX5432" fmla="*/ 9757815 w 12183479"/>
              <a:gd name="connsiteY5432" fmla="*/ 902203 h 2077207"/>
              <a:gd name="connsiteX5433" fmla="*/ 865351 w 12183479"/>
              <a:gd name="connsiteY5433" fmla="*/ 1461497 h 2077207"/>
              <a:gd name="connsiteX5434" fmla="*/ 852834 w 12183479"/>
              <a:gd name="connsiteY5434" fmla="*/ 1474570 h 2077207"/>
              <a:gd name="connsiteX5435" fmla="*/ 833890 w 12183479"/>
              <a:gd name="connsiteY5435" fmla="*/ 1477808 h 2077207"/>
              <a:gd name="connsiteX5436" fmla="*/ 846857 w 12183479"/>
              <a:gd name="connsiteY5436" fmla="*/ 1464123 h 2077207"/>
              <a:gd name="connsiteX5437" fmla="*/ 865351 w 12183479"/>
              <a:gd name="connsiteY5437" fmla="*/ 1461497 h 2077207"/>
              <a:gd name="connsiteX5438" fmla="*/ 4198083 w 12183479"/>
              <a:gd name="connsiteY5438" fmla="*/ 1251084 h 2077207"/>
              <a:gd name="connsiteX5439" fmla="*/ 4216012 w 12183479"/>
              <a:gd name="connsiteY5439" fmla="*/ 1257744 h 2077207"/>
              <a:gd name="connsiteX5440" fmla="*/ 4207668 w 12183479"/>
              <a:gd name="connsiteY5440" fmla="*/ 1270023 h 2077207"/>
              <a:gd name="connsiteX5441" fmla="*/ 4193572 w 12183479"/>
              <a:gd name="connsiteY5441" fmla="*/ 1261042 h 2077207"/>
              <a:gd name="connsiteX5442" fmla="*/ 4198083 w 12183479"/>
              <a:gd name="connsiteY5442" fmla="*/ 1251084 h 2077207"/>
              <a:gd name="connsiteX5443" fmla="*/ 11717138 w 12183479"/>
              <a:gd name="connsiteY5443" fmla="*/ 776797 h 2077207"/>
              <a:gd name="connsiteX5444" fmla="*/ 11748262 w 12183479"/>
              <a:gd name="connsiteY5444" fmla="*/ 782356 h 2077207"/>
              <a:gd name="connsiteX5445" fmla="*/ 11724468 w 12183479"/>
              <a:gd name="connsiteY5445" fmla="*/ 796897 h 2077207"/>
              <a:gd name="connsiteX5446" fmla="*/ 11690640 w 12183479"/>
              <a:gd name="connsiteY5446" fmla="*/ 790665 h 2077207"/>
              <a:gd name="connsiteX5447" fmla="*/ 11717138 w 12183479"/>
              <a:gd name="connsiteY5447" fmla="*/ 776797 h 2077207"/>
              <a:gd name="connsiteX5448" fmla="*/ 603897 w 12183479"/>
              <a:gd name="connsiteY5448" fmla="*/ 1477381 h 2077207"/>
              <a:gd name="connsiteX5449" fmla="*/ 594987 w 12183479"/>
              <a:gd name="connsiteY5449" fmla="*/ 1486240 h 2077207"/>
              <a:gd name="connsiteX5450" fmla="*/ 581342 w 12183479"/>
              <a:gd name="connsiteY5450" fmla="*/ 1491371 h 2077207"/>
              <a:gd name="connsiteX5451" fmla="*/ 593071 w 12183479"/>
              <a:gd name="connsiteY5451" fmla="*/ 1481963 h 2077207"/>
              <a:gd name="connsiteX5452" fmla="*/ 603897 w 12183479"/>
              <a:gd name="connsiteY5452" fmla="*/ 1477381 h 2077207"/>
              <a:gd name="connsiteX5453" fmla="*/ 9638749 w 12183479"/>
              <a:gd name="connsiteY5453" fmla="*/ 907168 h 2077207"/>
              <a:gd name="connsiteX5454" fmla="*/ 9645514 w 12183479"/>
              <a:gd name="connsiteY5454" fmla="*/ 908642 h 2077207"/>
              <a:gd name="connsiteX5455" fmla="*/ 9627471 w 12183479"/>
              <a:gd name="connsiteY5455" fmla="*/ 918050 h 2077207"/>
              <a:gd name="connsiteX5456" fmla="*/ 9606273 w 12183479"/>
              <a:gd name="connsiteY5456" fmla="*/ 918783 h 2077207"/>
              <a:gd name="connsiteX5457" fmla="*/ 9624541 w 12183479"/>
              <a:gd name="connsiteY5457" fmla="*/ 909497 h 2077207"/>
              <a:gd name="connsiteX5458" fmla="*/ 9638749 w 12183479"/>
              <a:gd name="connsiteY5458" fmla="*/ 907168 h 2077207"/>
              <a:gd name="connsiteX5459" fmla="*/ 9516974 w 12183479"/>
              <a:gd name="connsiteY5459" fmla="*/ 913751 h 2077207"/>
              <a:gd name="connsiteX5460" fmla="*/ 9524291 w 12183479"/>
              <a:gd name="connsiteY5460" fmla="*/ 914750 h 2077207"/>
              <a:gd name="connsiteX5461" fmla="*/ 9511209 w 12183479"/>
              <a:gd name="connsiteY5461" fmla="*/ 921961 h 2077207"/>
              <a:gd name="connsiteX5462" fmla="*/ 9488656 w 12183479"/>
              <a:gd name="connsiteY5462" fmla="*/ 923915 h 2077207"/>
              <a:gd name="connsiteX5463" fmla="*/ 9503654 w 12183479"/>
              <a:gd name="connsiteY5463" fmla="*/ 915912 h 2077207"/>
              <a:gd name="connsiteX5464" fmla="*/ 9516974 w 12183479"/>
              <a:gd name="connsiteY5464" fmla="*/ 913751 h 2077207"/>
              <a:gd name="connsiteX5465" fmla="*/ 2991598 w 12183479"/>
              <a:gd name="connsiteY5465" fmla="*/ 1324640 h 2077207"/>
              <a:gd name="connsiteX5466" fmla="*/ 3007274 w 12183479"/>
              <a:gd name="connsiteY5466" fmla="*/ 1332279 h 2077207"/>
              <a:gd name="connsiteX5467" fmla="*/ 2994981 w 12183479"/>
              <a:gd name="connsiteY5467" fmla="*/ 1337959 h 2077207"/>
              <a:gd name="connsiteX5468" fmla="*/ 2981787 w 12183479"/>
              <a:gd name="connsiteY5468" fmla="*/ 1328978 h 2077207"/>
              <a:gd name="connsiteX5469" fmla="*/ 2991598 w 12183479"/>
              <a:gd name="connsiteY5469" fmla="*/ 1324640 h 2077207"/>
              <a:gd name="connsiteX5470" fmla="*/ 9399265 w 12183479"/>
              <a:gd name="connsiteY5470" fmla="*/ 920280 h 2077207"/>
              <a:gd name="connsiteX5471" fmla="*/ 9403973 w 12183479"/>
              <a:gd name="connsiteY5471" fmla="*/ 921654 h 2077207"/>
              <a:gd name="connsiteX5472" fmla="*/ 9392130 w 12183479"/>
              <a:gd name="connsiteY5472" fmla="*/ 927336 h 2077207"/>
              <a:gd name="connsiteX5473" fmla="*/ 9370367 w 12183479"/>
              <a:gd name="connsiteY5473" fmla="*/ 928925 h 2077207"/>
              <a:gd name="connsiteX5474" fmla="*/ 9384237 w 12183479"/>
              <a:gd name="connsiteY5474" fmla="*/ 922571 h 2077207"/>
              <a:gd name="connsiteX5475" fmla="*/ 9399265 w 12183479"/>
              <a:gd name="connsiteY5475" fmla="*/ 920280 h 2077207"/>
              <a:gd name="connsiteX5476" fmla="*/ 8687569 w 12183479"/>
              <a:gd name="connsiteY5476" fmla="*/ 964971 h 2077207"/>
              <a:gd name="connsiteX5477" fmla="*/ 8700087 w 12183479"/>
              <a:gd name="connsiteY5477" fmla="*/ 966560 h 2077207"/>
              <a:gd name="connsiteX5478" fmla="*/ 8687231 w 12183479"/>
              <a:gd name="connsiteY5478" fmla="*/ 970104 h 2077207"/>
              <a:gd name="connsiteX5479" fmla="*/ 8674263 w 12183479"/>
              <a:gd name="connsiteY5479" fmla="*/ 969187 h 2077207"/>
              <a:gd name="connsiteX5480" fmla="*/ 8687569 w 12183479"/>
              <a:gd name="connsiteY5480" fmla="*/ 964971 h 2077207"/>
              <a:gd name="connsiteX5481" fmla="*/ 9283311 w 12183479"/>
              <a:gd name="connsiteY5481" fmla="*/ 927398 h 2077207"/>
              <a:gd name="connsiteX5482" fmla="*/ 9270006 w 12183479"/>
              <a:gd name="connsiteY5482" fmla="*/ 933079 h 2077207"/>
              <a:gd name="connsiteX5483" fmla="*/ 9250834 w 12183479"/>
              <a:gd name="connsiteY5483" fmla="*/ 934423 h 2077207"/>
              <a:gd name="connsiteX5484" fmla="*/ 9264592 w 12183479"/>
              <a:gd name="connsiteY5484" fmla="*/ 928618 h 2077207"/>
              <a:gd name="connsiteX5485" fmla="*/ 9283311 w 12183479"/>
              <a:gd name="connsiteY5485" fmla="*/ 927398 h 2077207"/>
              <a:gd name="connsiteX5486" fmla="*/ 7559233 w 12183479"/>
              <a:gd name="connsiteY5486" fmla="*/ 1035781 h 2077207"/>
              <a:gd name="connsiteX5487" fmla="*/ 7573328 w 12183479"/>
              <a:gd name="connsiteY5487" fmla="*/ 1036026 h 2077207"/>
              <a:gd name="connsiteX5488" fmla="*/ 7557653 w 12183479"/>
              <a:gd name="connsiteY5488" fmla="*/ 1041831 h 2077207"/>
              <a:gd name="connsiteX5489" fmla="*/ 7548632 w 12183479"/>
              <a:gd name="connsiteY5489" fmla="*/ 1040180 h 2077207"/>
              <a:gd name="connsiteX5490" fmla="*/ 7559233 w 12183479"/>
              <a:gd name="connsiteY5490" fmla="*/ 1035781 h 2077207"/>
              <a:gd name="connsiteX5491" fmla="*/ 2667204 w 12183479"/>
              <a:gd name="connsiteY5491" fmla="*/ 1342299 h 2077207"/>
              <a:gd name="connsiteX5492" fmla="*/ 2682652 w 12183479"/>
              <a:gd name="connsiteY5492" fmla="*/ 1353907 h 2077207"/>
              <a:gd name="connsiteX5493" fmla="*/ 2672503 w 12183479"/>
              <a:gd name="connsiteY5493" fmla="*/ 1356289 h 2077207"/>
              <a:gd name="connsiteX5494" fmla="*/ 2657392 w 12183479"/>
              <a:gd name="connsiteY5494" fmla="*/ 1346819 h 2077207"/>
              <a:gd name="connsiteX5495" fmla="*/ 2667204 w 12183479"/>
              <a:gd name="connsiteY5495" fmla="*/ 1342299 h 2077207"/>
              <a:gd name="connsiteX5496" fmla="*/ 9145961 w 12183479"/>
              <a:gd name="connsiteY5496" fmla="*/ 933264 h 2077207"/>
              <a:gd name="connsiteX5497" fmla="*/ 9163101 w 12183479"/>
              <a:gd name="connsiteY5497" fmla="*/ 933386 h 2077207"/>
              <a:gd name="connsiteX5498" fmla="*/ 9147314 w 12183479"/>
              <a:gd name="connsiteY5498" fmla="*/ 938090 h 2077207"/>
              <a:gd name="connsiteX5499" fmla="*/ 9132543 w 12183479"/>
              <a:gd name="connsiteY5499" fmla="*/ 937784 h 2077207"/>
              <a:gd name="connsiteX5500" fmla="*/ 9145961 w 12183479"/>
              <a:gd name="connsiteY5500" fmla="*/ 933264 h 2077207"/>
              <a:gd name="connsiteX5501" fmla="*/ 10580289 w 12183479"/>
              <a:gd name="connsiteY5501" fmla="*/ 842093 h 2077207"/>
              <a:gd name="connsiteX5502" fmla="*/ 10591398 w 12183479"/>
              <a:gd name="connsiteY5502" fmla="*/ 844552 h 2077207"/>
              <a:gd name="connsiteX5503" fmla="*/ 10569294 w 12183479"/>
              <a:gd name="connsiteY5503" fmla="*/ 859949 h 2077207"/>
              <a:gd name="connsiteX5504" fmla="*/ 10542456 w 12183479"/>
              <a:gd name="connsiteY5504" fmla="*/ 859093 h 2077207"/>
              <a:gd name="connsiteX5505" fmla="*/ 10562077 w 12183479"/>
              <a:gd name="connsiteY5505" fmla="*/ 845041 h 2077207"/>
              <a:gd name="connsiteX5506" fmla="*/ 10580289 w 12183479"/>
              <a:gd name="connsiteY5506" fmla="*/ 842093 h 2077207"/>
              <a:gd name="connsiteX5507" fmla="*/ 7897079 w 12183479"/>
              <a:gd name="connsiteY5507" fmla="*/ 1010122 h 2077207"/>
              <a:gd name="connsiteX5508" fmla="*/ 7915120 w 12183479"/>
              <a:gd name="connsiteY5508" fmla="*/ 1010427 h 2077207"/>
              <a:gd name="connsiteX5509" fmla="*/ 7903168 w 12183479"/>
              <a:gd name="connsiteY5509" fmla="*/ 1013603 h 2077207"/>
              <a:gd name="connsiteX5510" fmla="*/ 7891442 w 12183479"/>
              <a:gd name="connsiteY5510" fmla="*/ 1013175 h 2077207"/>
              <a:gd name="connsiteX5511" fmla="*/ 7897079 w 12183479"/>
              <a:gd name="connsiteY5511" fmla="*/ 1010122 h 2077207"/>
              <a:gd name="connsiteX5512" fmla="*/ 6878804 w 12183479"/>
              <a:gd name="connsiteY5512" fmla="*/ 1073905 h 2077207"/>
              <a:gd name="connsiteX5513" fmla="*/ 6890645 w 12183479"/>
              <a:gd name="connsiteY5513" fmla="*/ 1078120 h 2077207"/>
              <a:gd name="connsiteX5514" fmla="*/ 6874406 w 12183479"/>
              <a:gd name="connsiteY5514" fmla="*/ 1083679 h 2077207"/>
              <a:gd name="connsiteX5515" fmla="*/ 6867075 w 12183479"/>
              <a:gd name="connsiteY5515" fmla="*/ 1079831 h 2077207"/>
              <a:gd name="connsiteX5516" fmla="*/ 6878804 w 12183479"/>
              <a:gd name="connsiteY5516" fmla="*/ 1073905 h 2077207"/>
              <a:gd name="connsiteX5517" fmla="*/ 6086668 w 12183479"/>
              <a:gd name="connsiteY5517" fmla="*/ 1123699 h 2077207"/>
              <a:gd name="connsiteX5518" fmla="*/ 6099069 w 12183479"/>
              <a:gd name="connsiteY5518" fmla="*/ 1126510 h 2077207"/>
              <a:gd name="connsiteX5519" fmla="*/ 6092416 w 12183479"/>
              <a:gd name="connsiteY5519" fmla="*/ 1136773 h 2077207"/>
              <a:gd name="connsiteX5520" fmla="*/ 6082157 w 12183479"/>
              <a:gd name="connsiteY5520" fmla="*/ 1132680 h 2077207"/>
              <a:gd name="connsiteX5521" fmla="*/ 6086668 w 12183479"/>
              <a:gd name="connsiteY5521" fmla="*/ 1123699 h 2077207"/>
              <a:gd name="connsiteX5522" fmla="*/ 2236639 w 12183479"/>
              <a:gd name="connsiteY5522" fmla="*/ 1365011 h 2077207"/>
              <a:gd name="connsiteX5523" fmla="*/ 2246490 w 12183479"/>
              <a:gd name="connsiteY5523" fmla="*/ 1365820 h 2077207"/>
              <a:gd name="connsiteX5524" fmla="*/ 2260588 w 12183479"/>
              <a:gd name="connsiteY5524" fmla="*/ 1375534 h 2077207"/>
              <a:gd name="connsiteX5525" fmla="*/ 2248972 w 12183479"/>
              <a:gd name="connsiteY5525" fmla="*/ 1380788 h 2077207"/>
              <a:gd name="connsiteX5526" fmla="*/ 2234312 w 12183479"/>
              <a:gd name="connsiteY5526" fmla="*/ 1368691 h 2077207"/>
              <a:gd name="connsiteX5527" fmla="*/ 2236639 w 12183479"/>
              <a:gd name="connsiteY5527" fmla="*/ 1365011 h 2077207"/>
              <a:gd name="connsiteX5528" fmla="*/ 9025528 w 12183479"/>
              <a:gd name="connsiteY5528" fmla="*/ 936623 h 2077207"/>
              <a:gd name="connsiteX5529" fmla="*/ 9043118 w 12183479"/>
              <a:gd name="connsiteY5529" fmla="*/ 936195 h 2077207"/>
              <a:gd name="connsiteX5530" fmla="*/ 9032292 w 12183479"/>
              <a:gd name="connsiteY5530" fmla="*/ 939862 h 2077207"/>
              <a:gd name="connsiteX5531" fmla="*/ 9012896 w 12183479"/>
              <a:gd name="connsiteY5531" fmla="*/ 940839 h 2077207"/>
              <a:gd name="connsiteX5532" fmla="*/ 9025528 w 12183479"/>
              <a:gd name="connsiteY5532" fmla="*/ 936623 h 2077207"/>
              <a:gd name="connsiteX5533" fmla="*/ 4972894 w 12183479"/>
              <a:gd name="connsiteY5533" fmla="*/ 1191330 h 2077207"/>
              <a:gd name="connsiteX5534" fmla="*/ 4988339 w 12183479"/>
              <a:gd name="connsiteY5534" fmla="*/ 1201535 h 2077207"/>
              <a:gd name="connsiteX5535" fmla="*/ 4974698 w 12183479"/>
              <a:gd name="connsiteY5535" fmla="*/ 1211798 h 2077207"/>
              <a:gd name="connsiteX5536" fmla="*/ 4964999 w 12183479"/>
              <a:gd name="connsiteY5536" fmla="*/ 1200006 h 2077207"/>
              <a:gd name="connsiteX5537" fmla="*/ 4972894 w 12183479"/>
              <a:gd name="connsiteY5537" fmla="*/ 1191330 h 2077207"/>
              <a:gd name="connsiteX5538" fmla="*/ 1623145 w 12183479"/>
              <a:gd name="connsiteY5538" fmla="*/ 1401806 h 2077207"/>
              <a:gd name="connsiteX5539" fmla="*/ 1648520 w 12183479"/>
              <a:gd name="connsiteY5539" fmla="*/ 1411276 h 2077207"/>
              <a:gd name="connsiteX5540" fmla="*/ 1631155 w 12183479"/>
              <a:gd name="connsiteY5540" fmla="*/ 1417934 h 2077207"/>
              <a:gd name="connsiteX5541" fmla="*/ 1609954 w 12183479"/>
              <a:gd name="connsiteY5541" fmla="*/ 1409809 h 2077207"/>
              <a:gd name="connsiteX5542" fmla="*/ 1623145 w 12183479"/>
              <a:gd name="connsiteY5542" fmla="*/ 1401806 h 2077207"/>
              <a:gd name="connsiteX5543" fmla="*/ 8344759 w 12183479"/>
              <a:gd name="connsiteY5543" fmla="*/ 977861 h 2077207"/>
              <a:gd name="connsiteX5544" fmla="*/ 8357165 w 12183479"/>
              <a:gd name="connsiteY5544" fmla="*/ 980612 h 2077207"/>
              <a:gd name="connsiteX5545" fmla="*/ 8346452 w 12183479"/>
              <a:gd name="connsiteY5545" fmla="*/ 983239 h 2077207"/>
              <a:gd name="connsiteX5546" fmla="*/ 8333935 w 12183479"/>
              <a:gd name="connsiteY5546" fmla="*/ 981466 h 2077207"/>
              <a:gd name="connsiteX5547" fmla="*/ 8344759 w 12183479"/>
              <a:gd name="connsiteY5547" fmla="*/ 977861 h 2077207"/>
              <a:gd name="connsiteX5548" fmla="*/ 440134 w 12183479"/>
              <a:gd name="connsiteY5548" fmla="*/ 1475486 h 2077207"/>
              <a:gd name="connsiteX5549" fmla="*/ 432355 w 12183479"/>
              <a:gd name="connsiteY5549" fmla="*/ 1481047 h 2077207"/>
              <a:gd name="connsiteX5550" fmla="*/ 426376 w 12183479"/>
              <a:gd name="connsiteY5550" fmla="*/ 1482390 h 2077207"/>
              <a:gd name="connsiteX5551" fmla="*/ 433593 w 12183479"/>
              <a:gd name="connsiteY5551" fmla="*/ 1477624 h 2077207"/>
              <a:gd name="connsiteX5552" fmla="*/ 440134 w 12183479"/>
              <a:gd name="connsiteY5552" fmla="*/ 1475486 h 2077207"/>
              <a:gd name="connsiteX5553" fmla="*/ 8120355 w 12183479"/>
              <a:gd name="connsiteY5553" fmla="*/ 991242 h 2077207"/>
              <a:gd name="connsiteX5554" fmla="*/ 8142119 w 12183479"/>
              <a:gd name="connsiteY5554" fmla="*/ 992465 h 2077207"/>
              <a:gd name="connsiteX5555" fmla="*/ 8122498 w 12183479"/>
              <a:gd name="connsiteY5555" fmla="*/ 995459 h 2077207"/>
              <a:gd name="connsiteX5556" fmla="*/ 8112012 w 12183479"/>
              <a:gd name="connsiteY5556" fmla="*/ 993869 h 2077207"/>
              <a:gd name="connsiteX5557" fmla="*/ 8120355 w 12183479"/>
              <a:gd name="connsiteY5557" fmla="*/ 991242 h 2077207"/>
              <a:gd name="connsiteX5558" fmla="*/ 175221 w 12183479"/>
              <a:gd name="connsiteY5558" fmla="*/ 1488989 h 2077207"/>
              <a:gd name="connsiteX5559" fmla="*/ 172967 w 12183479"/>
              <a:gd name="connsiteY5559" fmla="*/ 1491861 h 2077207"/>
              <a:gd name="connsiteX5560" fmla="*/ 170147 w 12183479"/>
              <a:gd name="connsiteY5560" fmla="*/ 1491922 h 2077207"/>
              <a:gd name="connsiteX5561" fmla="*/ 172063 w 12183479"/>
              <a:gd name="connsiteY5561" fmla="*/ 1489234 h 2077207"/>
              <a:gd name="connsiteX5562" fmla="*/ 175221 w 12183479"/>
              <a:gd name="connsiteY5562" fmla="*/ 1488989 h 2077207"/>
              <a:gd name="connsiteX5563" fmla="*/ 10459474 w 12183479"/>
              <a:gd name="connsiteY5563" fmla="*/ 840046 h 2077207"/>
              <a:gd name="connsiteX5564" fmla="*/ 10468819 w 12183479"/>
              <a:gd name="connsiteY5564" fmla="*/ 843024 h 2077207"/>
              <a:gd name="connsiteX5565" fmla="*/ 10446266 w 12183479"/>
              <a:gd name="connsiteY5565" fmla="*/ 857320 h 2077207"/>
              <a:gd name="connsiteX5566" fmla="*/ 10420668 w 12183479"/>
              <a:gd name="connsiteY5566" fmla="*/ 856098 h 2077207"/>
              <a:gd name="connsiteX5567" fmla="*/ 10441079 w 12183479"/>
              <a:gd name="connsiteY5567" fmla="*/ 843024 h 2077207"/>
              <a:gd name="connsiteX5568" fmla="*/ 10459474 w 12183479"/>
              <a:gd name="connsiteY5568" fmla="*/ 840046 h 2077207"/>
              <a:gd name="connsiteX5569" fmla="*/ 8906785 w 12183479"/>
              <a:gd name="connsiteY5569" fmla="*/ 937722 h 2077207"/>
              <a:gd name="connsiteX5570" fmla="*/ 8920205 w 12183479"/>
              <a:gd name="connsiteY5570" fmla="*/ 937966 h 2077207"/>
              <a:gd name="connsiteX5571" fmla="*/ 8908479 w 12183479"/>
              <a:gd name="connsiteY5571" fmla="*/ 942060 h 2077207"/>
              <a:gd name="connsiteX5572" fmla="*/ 8894607 w 12183479"/>
              <a:gd name="connsiteY5572" fmla="*/ 941389 h 2077207"/>
              <a:gd name="connsiteX5573" fmla="*/ 8906785 w 12183479"/>
              <a:gd name="connsiteY5573" fmla="*/ 937722 h 2077207"/>
              <a:gd name="connsiteX5574" fmla="*/ 8562738 w 12183479"/>
              <a:gd name="connsiteY5574" fmla="*/ 958862 h 2077207"/>
              <a:gd name="connsiteX5575" fmla="*/ 8579088 w 12183479"/>
              <a:gd name="connsiteY5575" fmla="*/ 960572 h 2077207"/>
              <a:gd name="connsiteX5576" fmla="*/ 8569840 w 12183479"/>
              <a:gd name="connsiteY5576" fmla="*/ 963749 h 2077207"/>
              <a:gd name="connsiteX5577" fmla="*/ 8554843 w 12183479"/>
              <a:gd name="connsiteY5577" fmla="*/ 963016 h 2077207"/>
              <a:gd name="connsiteX5578" fmla="*/ 8562738 w 12183479"/>
              <a:gd name="connsiteY5578" fmla="*/ 958862 h 2077207"/>
              <a:gd name="connsiteX5579" fmla="*/ 11047972 w 12183479"/>
              <a:gd name="connsiteY5579" fmla="*/ 801716 h 2077207"/>
              <a:gd name="connsiteX5580" fmla="*/ 11057910 w 12183479"/>
              <a:gd name="connsiteY5580" fmla="*/ 806550 h 2077207"/>
              <a:gd name="connsiteX5581" fmla="*/ 11031973 w 12183479"/>
              <a:gd name="connsiteY5581" fmla="*/ 821335 h 2077207"/>
              <a:gd name="connsiteX5582" fmla="*/ 11004345 w 12183479"/>
              <a:gd name="connsiteY5582" fmla="*/ 818096 h 2077207"/>
              <a:gd name="connsiteX5583" fmla="*/ 11027463 w 12183479"/>
              <a:gd name="connsiteY5583" fmla="*/ 803068 h 2077207"/>
              <a:gd name="connsiteX5584" fmla="*/ 11047972 w 12183479"/>
              <a:gd name="connsiteY5584" fmla="*/ 801716 h 2077207"/>
              <a:gd name="connsiteX5585" fmla="*/ 12075057 w 12183479"/>
              <a:gd name="connsiteY5585" fmla="*/ 736749 h 2077207"/>
              <a:gd name="connsiteX5586" fmla="*/ 12088025 w 12183479"/>
              <a:gd name="connsiteY5586" fmla="*/ 737635 h 2077207"/>
              <a:gd name="connsiteX5587" fmla="*/ 12063892 w 12183479"/>
              <a:gd name="connsiteY5587" fmla="*/ 749365 h 2077207"/>
              <a:gd name="connsiteX5588" fmla="*/ 12030628 w 12183479"/>
              <a:gd name="connsiteY5588" fmla="*/ 751748 h 2077207"/>
              <a:gd name="connsiteX5589" fmla="*/ 12052615 w 12183479"/>
              <a:gd name="connsiteY5589" fmla="*/ 740445 h 2077207"/>
              <a:gd name="connsiteX5590" fmla="*/ 12075057 w 12183479"/>
              <a:gd name="connsiteY5590" fmla="*/ 736749 h 2077207"/>
              <a:gd name="connsiteX5591" fmla="*/ 3758065 w 12183479"/>
              <a:gd name="connsiteY5591" fmla="*/ 1259636 h 2077207"/>
              <a:gd name="connsiteX5592" fmla="*/ 3772724 w 12183479"/>
              <a:gd name="connsiteY5592" fmla="*/ 1264340 h 2077207"/>
              <a:gd name="connsiteX5593" fmla="*/ 3759981 w 12183479"/>
              <a:gd name="connsiteY5593" fmla="*/ 1277049 h 2077207"/>
              <a:gd name="connsiteX5594" fmla="*/ 3747239 w 12183479"/>
              <a:gd name="connsiteY5594" fmla="*/ 1268740 h 2077207"/>
              <a:gd name="connsiteX5595" fmla="*/ 3758065 w 12183479"/>
              <a:gd name="connsiteY5595" fmla="*/ 1259636 h 2077207"/>
              <a:gd name="connsiteX5596" fmla="*/ 3973902 w 12183479"/>
              <a:gd name="connsiteY5596" fmla="*/ 1245585 h 2077207"/>
              <a:gd name="connsiteX5597" fmla="*/ 3991718 w 12183479"/>
              <a:gd name="connsiteY5597" fmla="*/ 1250594 h 2077207"/>
              <a:gd name="connsiteX5598" fmla="*/ 3983375 w 12183479"/>
              <a:gd name="connsiteY5598" fmla="*/ 1262997 h 2077207"/>
              <a:gd name="connsiteX5599" fmla="*/ 3969392 w 12183479"/>
              <a:gd name="connsiteY5599" fmla="*/ 1255482 h 2077207"/>
              <a:gd name="connsiteX5600" fmla="*/ 3973902 w 12183479"/>
              <a:gd name="connsiteY5600" fmla="*/ 1245585 h 2077207"/>
              <a:gd name="connsiteX5601" fmla="*/ 295647 w 12183479"/>
              <a:gd name="connsiteY5601" fmla="*/ 1474572 h 2077207"/>
              <a:gd name="connsiteX5602" fmla="*/ 298014 w 12183479"/>
              <a:gd name="connsiteY5602" fmla="*/ 1474448 h 2077207"/>
              <a:gd name="connsiteX5603" fmla="*/ 291586 w 12183479"/>
              <a:gd name="connsiteY5603" fmla="*/ 1477565 h 2077207"/>
              <a:gd name="connsiteX5604" fmla="*/ 288881 w 12183479"/>
              <a:gd name="connsiteY5604" fmla="*/ 1477931 h 2077207"/>
              <a:gd name="connsiteX5605" fmla="*/ 295647 w 12183479"/>
              <a:gd name="connsiteY5605" fmla="*/ 1474572 h 2077207"/>
              <a:gd name="connsiteX5606" fmla="*/ 7778000 w 12183479"/>
              <a:gd name="connsiteY5606" fmla="*/ 1002668 h 2077207"/>
              <a:gd name="connsiteX5607" fmla="*/ 7798297 w 12183479"/>
              <a:gd name="connsiteY5607" fmla="*/ 1002484 h 2077207"/>
              <a:gd name="connsiteX5608" fmla="*/ 7783638 w 12183479"/>
              <a:gd name="connsiteY5608" fmla="*/ 1006883 h 2077207"/>
              <a:gd name="connsiteX5609" fmla="*/ 7768753 w 12183479"/>
              <a:gd name="connsiteY5609" fmla="*/ 1006333 h 2077207"/>
              <a:gd name="connsiteX5610" fmla="*/ 7778000 w 12183479"/>
              <a:gd name="connsiteY5610" fmla="*/ 1002668 h 2077207"/>
              <a:gd name="connsiteX5611" fmla="*/ 11369256 w 12183479"/>
              <a:gd name="connsiteY5611" fmla="*/ 776002 h 2077207"/>
              <a:gd name="connsiteX5612" fmla="*/ 11400943 w 12183479"/>
              <a:gd name="connsiteY5612" fmla="*/ 781745 h 2077207"/>
              <a:gd name="connsiteX5613" fmla="*/ 11378279 w 12183479"/>
              <a:gd name="connsiteY5613" fmla="*/ 796958 h 2077207"/>
              <a:gd name="connsiteX5614" fmla="*/ 11346250 w 12183479"/>
              <a:gd name="connsiteY5614" fmla="*/ 791337 h 2077207"/>
              <a:gd name="connsiteX5615" fmla="*/ 11369256 w 12183479"/>
              <a:gd name="connsiteY5615" fmla="*/ 776002 h 2077207"/>
              <a:gd name="connsiteX5616" fmla="*/ 7440375 w 12183479"/>
              <a:gd name="connsiteY5616" fmla="*/ 1023562 h 2077207"/>
              <a:gd name="connsiteX5617" fmla="*/ 7454247 w 12183479"/>
              <a:gd name="connsiteY5617" fmla="*/ 1025333 h 2077207"/>
              <a:gd name="connsiteX5618" fmla="*/ 7440037 w 12183479"/>
              <a:gd name="connsiteY5618" fmla="*/ 1030771 h 2077207"/>
              <a:gd name="connsiteX5619" fmla="*/ 7428760 w 12183479"/>
              <a:gd name="connsiteY5619" fmla="*/ 1027839 h 2077207"/>
              <a:gd name="connsiteX5620" fmla="*/ 7440375 w 12183479"/>
              <a:gd name="connsiteY5620" fmla="*/ 1023562 h 2077207"/>
              <a:gd name="connsiteX5621" fmla="*/ 3528809 w 12183479"/>
              <a:gd name="connsiteY5621" fmla="*/ 1270084 h 2077207"/>
              <a:gd name="connsiteX5622" fmla="*/ 3544598 w 12183479"/>
              <a:gd name="connsiteY5622" fmla="*/ 1279310 h 2077207"/>
              <a:gd name="connsiteX5623" fmla="*/ 3537719 w 12183479"/>
              <a:gd name="connsiteY5623" fmla="*/ 1290551 h 2077207"/>
              <a:gd name="connsiteX5624" fmla="*/ 3525426 w 12183479"/>
              <a:gd name="connsiteY5624" fmla="*/ 1281265 h 2077207"/>
              <a:gd name="connsiteX5625" fmla="*/ 3528809 w 12183479"/>
              <a:gd name="connsiteY5625" fmla="*/ 1270084 h 2077207"/>
              <a:gd name="connsiteX5626" fmla="*/ 11952453 w 12183479"/>
              <a:gd name="connsiteY5626" fmla="*/ 736802 h 2077207"/>
              <a:gd name="connsiteX5627" fmla="*/ 11964886 w 12183479"/>
              <a:gd name="connsiteY5627" fmla="*/ 739406 h 2077207"/>
              <a:gd name="connsiteX5628" fmla="*/ 11940417 w 12183479"/>
              <a:gd name="connsiteY5628" fmla="*/ 752786 h 2077207"/>
              <a:gd name="connsiteX5629" fmla="*/ 11908503 w 12183479"/>
              <a:gd name="connsiteY5629" fmla="*/ 751625 h 2077207"/>
              <a:gd name="connsiteX5630" fmla="*/ 11931393 w 12183479"/>
              <a:gd name="connsiteY5630" fmla="*/ 738918 h 2077207"/>
              <a:gd name="connsiteX5631" fmla="*/ 11952453 w 12183479"/>
              <a:gd name="connsiteY5631" fmla="*/ 736802 h 2077207"/>
              <a:gd name="connsiteX5632" fmla="*/ 10337419 w 12183479"/>
              <a:gd name="connsiteY5632" fmla="*/ 838106 h 2077207"/>
              <a:gd name="connsiteX5633" fmla="*/ 10346018 w 12183479"/>
              <a:gd name="connsiteY5633" fmla="*/ 841863 h 2077207"/>
              <a:gd name="connsiteX5634" fmla="*/ 10326508 w 12183479"/>
              <a:gd name="connsiteY5634" fmla="*/ 855365 h 2077207"/>
              <a:gd name="connsiteX5635" fmla="*/ 10300459 w 12183479"/>
              <a:gd name="connsiteY5635" fmla="*/ 854327 h 2077207"/>
              <a:gd name="connsiteX5636" fmla="*/ 10320193 w 12183479"/>
              <a:gd name="connsiteY5636" fmla="*/ 840581 h 2077207"/>
              <a:gd name="connsiteX5637" fmla="*/ 10337419 w 12183479"/>
              <a:gd name="connsiteY5637" fmla="*/ 838106 h 2077207"/>
              <a:gd name="connsiteX5638" fmla="*/ 6308321 w 12183479"/>
              <a:gd name="connsiteY5638" fmla="*/ 1091927 h 2077207"/>
              <a:gd name="connsiteX5639" fmla="*/ 6325687 w 12183479"/>
              <a:gd name="connsiteY5639" fmla="*/ 1096754 h 2077207"/>
              <a:gd name="connsiteX5640" fmla="*/ 6312381 w 12183479"/>
              <a:gd name="connsiteY5640" fmla="*/ 1103536 h 2077207"/>
              <a:gd name="connsiteX5641" fmla="*/ 6302006 w 12183479"/>
              <a:gd name="connsiteY5641" fmla="*/ 1099626 h 2077207"/>
              <a:gd name="connsiteX5642" fmla="*/ 6308321 w 12183479"/>
              <a:gd name="connsiteY5642" fmla="*/ 1091927 h 2077207"/>
              <a:gd name="connsiteX5643" fmla="*/ 8784324 w 12183479"/>
              <a:gd name="connsiteY5643" fmla="*/ 933753 h 2077207"/>
              <a:gd name="connsiteX5644" fmla="*/ 8805859 w 12183479"/>
              <a:gd name="connsiteY5644" fmla="*/ 933262 h 2077207"/>
              <a:gd name="connsiteX5645" fmla="*/ 8786351 w 12183479"/>
              <a:gd name="connsiteY5645" fmla="*/ 938274 h 2077207"/>
              <a:gd name="connsiteX5646" fmla="*/ 8775978 w 12183479"/>
              <a:gd name="connsiteY5646" fmla="*/ 937235 h 2077207"/>
              <a:gd name="connsiteX5647" fmla="*/ 8784324 w 12183479"/>
              <a:gd name="connsiteY5647" fmla="*/ 933753 h 2077207"/>
              <a:gd name="connsiteX5648" fmla="*/ 2347376 w 12183479"/>
              <a:gd name="connsiteY5648" fmla="*/ 1338754 h 2077207"/>
              <a:gd name="connsiteX5649" fmla="*/ 2359103 w 12183479"/>
              <a:gd name="connsiteY5649" fmla="*/ 1346514 h 2077207"/>
              <a:gd name="connsiteX5650" fmla="*/ 2349743 w 12183479"/>
              <a:gd name="connsiteY5650" fmla="*/ 1350608 h 2077207"/>
              <a:gd name="connsiteX5651" fmla="*/ 2334972 w 12183479"/>
              <a:gd name="connsiteY5651" fmla="*/ 1339550 h 2077207"/>
              <a:gd name="connsiteX5652" fmla="*/ 2347376 w 12183479"/>
              <a:gd name="connsiteY5652" fmla="*/ 1338754 h 2077207"/>
              <a:gd name="connsiteX5653" fmla="*/ 580566 w 12183479"/>
              <a:gd name="connsiteY5653" fmla="*/ 1449216 h 2077207"/>
              <a:gd name="connsiteX5654" fmla="*/ 570754 w 12183479"/>
              <a:gd name="connsiteY5654" fmla="*/ 1457342 h 2077207"/>
              <a:gd name="connsiteX5655" fmla="*/ 560606 w 12183479"/>
              <a:gd name="connsiteY5655" fmla="*/ 1461619 h 2077207"/>
              <a:gd name="connsiteX5656" fmla="*/ 567371 w 12183479"/>
              <a:gd name="connsiteY5656" fmla="*/ 1454836 h 2077207"/>
              <a:gd name="connsiteX5657" fmla="*/ 580566 w 12183479"/>
              <a:gd name="connsiteY5657" fmla="*/ 1449216 h 2077207"/>
              <a:gd name="connsiteX5658" fmla="*/ 7093397 w 12183479"/>
              <a:gd name="connsiteY5658" fmla="*/ 1037738 h 2077207"/>
              <a:gd name="connsiteX5659" fmla="*/ 7117416 w 12183479"/>
              <a:gd name="connsiteY5659" fmla="*/ 1037676 h 2077207"/>
              <a:gd name="connsiteX5660" fmla="*/ 7100389 w 12183479"/>
              <a:gd name="connsiteY5660" fmla="*/ 1044213 h 2077207"/>
              <a:gd name="connsiteX5661" fmla="*/ 7087534 w 12183479"/>
              <a:gd name="connsiteY5661" fmla="*/ 1042564 h 2077207"/>
              <a:gd name="connsiteX5662" fmla="*/ 7093397 w 12183479"/>
              <a:gd name="connsiteY5662" fmla="*/ 1037738 h 2077207"/>
              <a:gd name="connsiteX5663" fmla="*/ 8219362 w 12183479"/>
              <a:gd name="connsiteY5663" fmla="*/ 966010 h 2077207"/>
              <a:gd name="connsiteX5664" fmla="*/ 8241014 w 12183479"/>
              <a:gd name="connsiteY5664" fmla="*/ 966255 h 2077207"/>
              <a:gd name="connsiteX5665" fmla="*/ 8228385 w 12183479"/>
              <a:gd name="connsiteY5665" fmla="*/ 969615 h 2077207"/>
              <a:gd name="connsiteX5666" fmla="*/ 8211921 w 12183479"/>
              <a:gd name="connsiteY5666" fmla="*/ 968759 h 2077207"/>
              <a:gd name="connsiteX5667" fmla="*/ 8219362 w 12183479"/>
              <a:gd name="connsiteY5667" fmla="*/ 966010 h 2077207"/>
              <a:gd name="connsiteX5668" fmla="*/ 9262899 w 12183479"/>
              <a:gd name="connsiteY5668" fmla="*/ 898376 h 2077207"/>
              <a:gd name="connsiteX5669" fmla="*/ 9251512 w 12183479"/>
              <a:gd name="connsiteY5669" fmla="*/ 902165 h 2077207"/>
              <a:gd name="connsiteX5670" fmla="*/ 9232227 w 12183479"/>
              <a:gd name="connsiteY5670" fmla="*/ 903754 h 2077207"/>
              <a:gd name="connsiteX5671" fmla="*/ 9244971 w 12183479"/>
              <a:gd name="connsiteY5671" fmla="*/ 899598 h 2077207"/>
              <a:gd name="connsiteX5672" fmla="*/ 9262899 w 12183479"/>
              <a:gd name="connsiteY5672" fmla="*/ 898376 h 2077207"/>
              <a:gd name="connsiteX5673" fmla="*/ 9364389 w 12183479"/>
              <a:gd name="connsiteY5673" fmla="*/ 891901 h 2077207"/>
              <a:gd name="connsiteX5674" fmla="*/ 9381980 w 12183479"/>
              <a:gd name="connsiteY5674" fmla="*/ 891106 h 2077207"/>
              <a:gd name="connsiteX5675" fmla="*/ 9366419 w 12183479"/>
              <a:gd name="connsiteY5675" fmla="*/ 895811 h 2077207"/>
              <a:gd name="connsiteX5676" fmla="*/ 9351421 w 12183479"/>
              <a:gd name="connsiteY5676" fmla="*/ 896300 h 2077207"/>
              <a:gd name="connsiteX5677" fmla="*/ 9364389 w 12183479"/>
              <a:gd name="connsiteY5677" fmla="*/ 891901 h 2077207"/>
              <a:gd name="connsiteX5678" fmla="*/ 8000484 w 12183479"/>
              <a:gd name="connsiteY5678" fmla="*/ 977679 h 2077207"/>
              <a:gd name="connsiteX5679" fmla="*/ 8013679 w 12183479"/>
              <a:gd name="connsiteY5679" fmla="*/ 980490 h 2077207"/>
              <a:gd name="connsiteX5680" fmla="*/ 8002966 w 12183479"/>
              <a:gd name="connsiteY5680" fmla="*/ 983117 h 2077207"/>
              <a:gd name="connsiteX5681" fmla="*/ 7990449 w 12183479"/>
              <a:gd name="connsiteY5681" fmla="*/ 982384 h 2077207"/>
              <a:gd name="connsiteX5682" fmla="*/ 8000484 w 12183479"/>
              <a:gd name="connsiteY5682" fmla="*/ 977679 h 2077207"/>
              <a:gd name="connsiteX5683" fmla="*/ 1185394 w 12183479"/>
              <a:gd name="connsiteY5683" fmla="*/ 1407121 h 2077207"/>
              <a:gd name="connsiteX5684" fmla="*/ 1203322 w 12183479"/>
              <a:gd name="connsiteY5684" fmla="*/ 1414026 h 2077207"/>
              <a:gd name="connsiteX5685" fmla="*/ 1188211 w 12183479"/>
              <a:gd name="connsiteY5685" fmla="*/ 1421724 h 2077207"/>
              <a:gd name="connsiteX5686" fmla="*/ 1168703 w 12183479"/>
              <a:gd name="connsiteY5686" fmla="*/ 1416225 h 2077207"/>
              <a:gd name="connsiteX5687" fmla="*/ 1185394 w 12183479"/>
              <a:gd name="connsiteY5687" fmla="*/ 1407121 h 2077207"/>
              <a:gd name="connsiteX5688" fmla="*/ 3306771 w 12183479"/>
              <a:gd name="connsiteY5688" fmla="*/ 1273077 h 2077207"/>
              <a:gd name="connsiteX5689" fmla="*/ 3322443 w 12183479"/>
              <a:gd name="connsiteY5689" fmla="*/ 1281997 h 2077207"/>
              <a:gd name="connsiteX5690" fmla="*/ 3315339 w 12183479"/>
              <a:gd name="connsiteY5690" fmla="*/ 1291528 h 2077207"/>
              <a:gd name="connsiteX5691" fmla="*/ 3303161 w 12183479"/>
              <a:gd name="connsiteY5691" fmla="*/ 1282791 h 2077207"/>
              <a:gd name="connsiteX5692" fmla="*/ 3306771 w 12183479"/>
              <a:gd name="connsiteY5692" fmla="*/ 1273077 h 2077207"/>
              <a:gd name="connsiteX5693" fmla="*/ 8441965 w 12183479"/>
              <a:gd name="connsiteY5693" fmla="*/ 949208 h 2077207"/>
              <a:gd name="connsiteX5694" fmla="*/ 8462939 w 12183479"/>
              <a:gd name="connsiteY5694" fmla="*/ 949271 h 2077207"/>
              <a:gd name="connsiteX5695" fmla="*/ 8448845 w 12183479"/>
              <a:gd name="connsiteY5695" fmla="*/ 953180 h 2077207"/>
              <a:gd name="connsiteX5696" fmla="*/ 8433394 w 12183479"/>
              <a:gd name="connsiteY5696" fmla="*/ 952386 h 2077207"/>
              <a:gd name="connsiteX5697" fmla="*/ 8441965 w 12183479"/>
              <a:gd name="connsiteY5697" fmla="*/ 949208 h 2077207"/>
              <a:gd name="connsiteX5698" fmla="*/ 9501738 w 12183479"/>
              <a:gd name="connsiteY5698" fmla="*/ 880782 h 2077207"/>
              <a:gd name="connsiteX5699" fmla="*/ 9488430 w 12183479"/>
              <a:gd name="connsiteY5699" fmla="*/ 886281 h 2077207"/>
              <a:gd name="connsiteX5700" fmla="*/ 9469373 w 12183479"/>
              <a:gd name="connsiteY5700" fmla="*/ 888236 h 2077207"/>
              <a:gd name="connsiteX5701" fmla="*/ 9483131 w 12183479"/>
              <a:gd name="connsiteY5701" fmla="*/ 882676 h 2077207"/>
              <a:gd name="connsiteX5702" fmla="*/ 9501738 w 12183479"/>
              <a:gd name="connsiteY5702" fmla="*/ 880782 h 2077207"/>
              <a:gd name="connsiteX5703" fmla="*/ 10216856 w 12183479"/>
              <a:gd name="connsiteY5703" fmla="*/ 835662 h 2077207"/>
              <a:gd name="connsiteX5704" fmla="*/ 10225017 w 12183479"/>
              <a:gd name="connsiteY5704" fmla="*/ 838686 h 2077207"/>
              <a:gd name="connsiteX5705" fmla="*/ 10205171 w 12183479"/>
              <a:gd name="connsiteY5705" fmla="*/ 852800 h 2077207"/>
              <a:gd name="connsiteX5706" fmla="*/ 10181265 w 12183479"/>
              <a:gd name="connsiteY5706" fmla="*/ 852006 h 2077207"/>
              <a:gd name="connsiteX5707" fmla="*/ 10200662 w 12183479"/>
              <a:gd name="connsiteY5707" fmla="*/ 838137 h 2077207"/>
              <a:gd name="connsiteX5708" fmla="*/ 10216856 w 12183479"/>
              <a:gd name="connsiteY5708" fmla="*/ 835662 h 2077207"/>
              <a:gd name="connsiteX5709" fmla="*/ 10922208 w 12183479"/>
              <a:gd name="connsiteY5709" fmla="*/ 791108 h 2077207"/>
              <a:gd name="connsiteX5710" fmla="*/ 10931949 w 12183479"/>
              <a:gd name="connsiteY5710" fmla="*/ 795064 h 2077207"/>
              <a:gd name="connsiteX5711" fmla="*/ 10911425 w 12183479"/>
              <a:gd name="connsiteY5711" fmla="*/ 809116 h 2077207"/>
              <a:gd name="connsiteX5712" fmla="*/ 10881316 w 12183479"/>
              <a:gd name="connsiteY5712" fmla="*/ 808382 h 2077207"/>
              <a:gd name="connsiteX5713" fmla="*/ 10904095 w 12183479"/>
              <a:gd name="connsiteY5713" fmla="*/ 792741 h 2077207"/>
              <a:gd name="connsiteX5714" fmla="*/ 10922208 w 12183479"/>
              <a:gd name="connsiteY5714" fmla="*/ 791108 h 2077207"/>
              <a:gd name="connsiteX5715" fmla="*/ 9126564 w 12183479"/>
              <a:gd name="connsiteY5715" fmla="*/ 904303 h 2077207"/>
              <a:gd name="connsiteX5716" fmla="*/ 9145396 w 12183479"/>
              <a:gd name="connsiteY5716" fmla="*/ 903631 h 2077207"/>
              <a:gd name="connsiteX5717" fmla="*/ 9127805 w 12183479"/>
              <a:gd name="connsiteY5717" fmla="*/ 908336 h 2077207"/>
              <a:gd name="connsiteX5718" fmla="*/ 9113935 w 12183479"/>
              <a:gd name="connsiteY5718" fmla="*/ 908457 h 2077207"/>
              <a:gd name="connsiteX5719" fmla="*/ 9126564 w 12183479"/>
              <a:gd name="connsiteY5719" fmla="*/ 904303 h 2077207"/>
              <a:gd name="connsiteX5720" fmla="*/ 11587681 w 12183479"/>
              <a:gd name="connsiteY5720" fmla="*/ 748266 h 2077207"/>
              <a:gd name="connsiteX5721" fmla="*/ 11620724 w 12183479"/>
              <a:gd name="connsiteY5721" fmla="*/ 755902 h 2077207"/>
              <a:gd name="connsiteX5722" fmla="*/ 11599636 w 12183479"/>
              <a:gd name="connsiteY5722" fmla="*/ 770260 h 2077207"/>
              <a:gd name="connsiteX5723" fmla="*/ 11566142 w 12183479"/>
              <a:gd name="connsiteY5723" fmla="*/ 762378 h 2077207"/>
              <a:gd name="connsiteX5724" fmla="*/ 11587681 w 12183479"/>
              <a:gd name="connsiteY5724" fmla="*/ 748266 h 2077207"/>
              <a:gd name="connsiteX5725" fmla="*/ 1723404 w 12183479"/>
              <a:gd name="connsiteY5725" fmla="*/ 1370158 h 2077207"/>
              <a:gd name="connsiteX5726" fmla="*/ 1740656 w 12183479"/>
              <a:gd name="connsiteY5726" fmla="*/ 1378772 h 2077207"/>
              <a:gd name="connsiteX5727" fmla="*/ 1724648 w 12183479"/>
              <a:gd name="connsiteY5727" fmla="*/ 1380666 h 2077207"/>
              <a:gd name="connsiteX5728" fmla="*/ 1707049 w 12183479"/>
              <a:gd name="connsiteY5728" fmla="*/ 1372235 h 2077207"/>
              <a:gd name="connsiteX5729" fmla="*/ 1723404 w 12183479"/>
              <a:gd name="connsiteY5729" fmla="*/ 1370158 h 2077207"/>
              <a:gd name="connsiteX5730" fmla="*/ 1401344 w 12183479"/>
              <a:gd name="connsiteY5730" fmla="*/ 1389403 h 2077207"/>
              <a:gd name="connsiteX5731" fmla="*/ 1421869 w 12183479"/>
              <a:gd name="connsiteY5731" fmla="*/ 1398018 h 2077207"/>
              <a:gd name="connsiteX5732" fmla="*/ 1410254 w 12183479"/>
              <a:gd name="connsiteY5732" fmla="*/ 1405104 h 2077207"/>
              <a:gd name="connsiteX5733" fmla="*/ 1387812 w 12183479"/>
              <a:gd name="connsiteY5733" fmla="*/ 1397468 h 2077207"/>
              <a:gd name="connsiteX5734" fmla="*/ 1401344 w 12183479"/>
              <a:gd name="connsiteY5734" fmla="*/ 1389403 h 2077207"/>
              <a:gd name="connsiteX5735" fmla="*/ 9627020 w 12183479"/>
              <a:gd name="connsiteY5735" fmla="*/ 868746 h 2077207"/>
              <a:gd name="connsiteX5736" fmla="*/ 9609430 w 12183479"/>
              <a:gd name="connsiteY5736" fmla="*/ 876139 h 2077207"/>
              <a:gd name="connsiteX5737" fmla="*/ 9589020 w 12183479"/>
              <a:gd name="connsiteY5737" fmla="*/ 878888 h 2077207"/>
              <a:gd name="connsiteX5738" fmla="*/ 9602551 w 12183479"/>
              <a:gd name="connsiteY5738" fmla="*/ 872290 h 2077207"/>
              <a:gd name="connsiteX5739" fmla="*/ 9627020 w 12183479"/>
              <a:gd name="connsiteY5739" fmla="*/ 868746 h 2077207"/>
              <a:gd name="connsiteX5740" fmla="*/ 7660947 w 12183479"/>
              <a:gd name="connsiteY5740" fmla="*/ 991669 h 2077207"/>
              <a:gd name="connsiteX5741" fmla="*/ 7674705 w 12183479"/>
              <a:gd name="connsiteY5741" fmla="*/ 993136 h 2077207"/>
              <a:gd name="connsiteX5742" fmla="*/ 7660495 w 12183479"/>
              <a:gd name="connsiteY5742" fmla="*/ 997474 h 2077207"/>
              <a:gd name="connsiteX5743" fmla="*/ 7649333 w 12183479"/>
              <a:gd name="connsiteY5743" fmla="*/ 995091 h 2077207"/>
              <a:gd name="connsiteX5744" fmla="*/ 7660947 w 12183479"/>
              <a:gd name="connsiteY5744" fmla="*/ 991669 h 2077207"/>
              <a:gd name="connsiteX5745" fmla="*/ 417458 w 12183479"/>
              <a:gd name="connsiteY5745" fmla="*/ 1447505 h 2077207"/>
              <a:gd name="connsiteX5746" fmla="*/ 409339 w 12183479"/>
              <a:gd name="connsiteY5746" fmla="*/ 1452149 h 2077207"/>
              <a:gd name="connsiteX5747" fmla="*/ 405843 w 12183479"/>
              <a:gd name="connsiteY5747" fmla="*/ 1452455 h 2077207"/>
              <a:gd name="connsiteX5748" fmla="*/ 412608 w 12183479"/>
              <a:gd name="connsiteY5748" fmla="*/ 1448238 h 2077207"/>
              <a:gd name="connsiteX5749" fmla="*/ 417458 w 12183479"/>
              <a:gd name="connsiteY5749" fmla="*/ 1447505 h 2077207"/>
              <a:gd name="connsiteX5750" fmla="*/ 2769335 w 12183479"/>
              <a:gd name="connsiteY5750" fmla="*/ 1298310 h 2077207"/>
              <a:gd name="connsiteX5751" fmla="*/ 2783544 w 12183479"/>
              <a:gd name="connsiteY5751" fmla="*/ 1306802 h 2077207"/>
              <a:gd name="connsiteX5752" fmla="*/ 2769225 w 12183479"/>
              <a:gd name="connsiteY5752" fmla="*/ 1310102 h 2077207"/>
              <a:gd name="connsiteX5753" fmla="*/ 2757608 w 12183479"/>
              <a:gd name="connsiteY5753" fmla="*/ 1300631 h 2077207"/>
              <a:gd name="connsiteX5754" fmla="*/ 2769335 w 12183479"/>
              <a:gd name="connsiteY5754" fmla="*/ 1298310 h 2077207"/>
              <a:gd name="connsiteX5755" fmla="*/ 9734488 w 12183479"/>
              <a:gd name="connsiteY5755" fmla="*/ 859108 h 2077207"/>
              <a:gd name="connsiteX5756" fmla="*/ 9741704 w 12183479"/>
              <a:gd name="connsiteY5756" fmla="*/ 859704 h 2077207"/>
              <a:gd name="connsiteX5757" fmla="*/ 9728624 w 12183479"/>
              <a:gd name="connsiteY5757" fmla="*/ 866607 h 2077207"/>
              <a:gd name="connsiteX5758" fmla="*/ 9706184 w 12183479"/>
              <a:gd name="connsiteY5758" fmla="*/ 869235 h 2077207"/>
              <a:gd name="connsiteX5759" fmla="*/ 9721182 w 12183479"/>
              <a:gd name="connsiteY5759" fmla="*/ 861537 h 2077207"/>
              <a:gd name="connsiteX5760" fmla="*/ 9734488 w 12183479"/>
              <a:gd name="connsiteY5760" fmla="*/ 859108 h 2077207"/>
              <a:gd name="connsiteX5761" fmla="*/ 10095804 w 12183479"/>
              <a:gd name="connsiteY5761" fmla="*/ 835823 h 2077207"/>
              <a:gd name="connsiteX5762" fmla="*/ 10103120 w 12183479"/>
              <a:gd name="connsiteY5762" fmla="*/ 838503 h 2077207"/>
              <a:gd name="connsiteX5763" fmla="*/ 10082032 w 12183479"/>
              <a:gd name="connsiteY5763" fmla="*/ 850906 h 2077207"/>
              <a:gd name="connsiteX5764" fmla="*/ 10061282 w 12183479"/>
              <a:gd name="connsiteY5764" fmla="*/ 850845 h 2077207"/>
              <a:gd name="connsiteX5765" fmla="*/ 10080454 w 12183479"/>
              <a:gd name="connsiteY5765" fmla="*/ 838320 h 2077207"/>
              <a:gd name="connsiteX5766" fmla="*/ 10095804 w 12183479"/>
              <a:gd name="connsiteY5766" fmla="*/ 835823 h 2077207"/>
              <a:gd name="connsiteX5767" fmla="*/ 725600 w 12183479"/>
              <a:gd name="connsiteY5767" fmla="*/ 1426549 h 2077207"/>
              <a:gd name="connsiteX5768" fmla="*/ 710602 w 12183479"/>
              <a:gd name="connsiteY5768" fmla="*/ 1439135 h 2077207"/>
              <a:gd name="connsiteX5769" fmla="*/ 695717 w 12183479"/>
              <a:gd name="connsiteY5769" fmla="*/ 1445124 h 2077207"/>
              <a:gd name="connsiteX5770" fmla="*/ 705866 w 12183479"/>
              <a:gd name="connsiteY5770" fmla="*/ 1435348 h 2077207"/>
              <a:gd name="connsiteX5771" fmla="*/ 725600 w 12183479"/>
              <a:gd name="connsiteY5771" fmla="*/ 1426549 h 2077207"/>
              <a:gd name="connsiteX5772" fmla="*/ 6531597 w 12183479"/>
              <a:gd name="connsiteY5772" fmla="*/ 1060341 h 2077207"/>
              <a:gd name="connsiteX5773" fmla="*/ 6538476 w 12183479"/>
              <a:gd name="connsiteY5773" fmla="*/ 1065658 h 2077207"/>
              <a:gd name="connsiteX5774" fmla="*/ 6530470 w 12183479"/>
              <a:gd name="connsiteY5774" fmla="*/ 1070789 h 2077207"/>
              <a:gd name="connsiteX5775" fmla="*/ 6520433 w 12183479"/>
              <a:gd name="connsiteY5775" fmla="*/ 1065779 h 2077207"/>
              <a:gd name="connsiteX5776" fmla="*/ 6531597 w 12183479"/>
              <a:gd name="connsiteY5776" fmla="*/ 1060341 h 2077207"/>
              <a:gd name="connsiteX5777" fmla="*/ 9855288 w 12183479"/>
              <a:gd name="connsiteY5777" fmla="*/ 848821 h 2077207"/>
              <a:gd name="connsiteX5778" fmla="*/ 9862703 w 12183479"/>
              <a:gd name="connsiteY5778" fmla="*/ 849683 h 2077207"/>
              <a:gd name="connsiteX5779" fmla="*/ 9845560 w 12183479"/>
              <a:gd name="connsiteY5779" fmla="*/ 858788 h 2077207"/>
              <a:gd name="connsiteX5780" fmla="*/ 9823685 w 12183479"/>
              <a:gd name="connsiteY5780" fmla="*/ 860559 h 2077207"/>
              <a:gd name="connsiteX5781" fmla="*/ 9840939 w 12183479"/>
              <a:gd name="connsiteY5781" fmla="*/ 851577 h 2077207"/>
              <a:gd name="connsiteX5782" fmla="*/ 9855288 w 12183479"/>
              <a:gd name="connsiteY5782" fmla="*/ 848821 h 2077207"/>
              <a:gd name="connsiteX5783" fmla="*/ 12146600 w 12183479"/>
              <a:gd name="connsiteY5783" fmla="*/ 704161 h 2077207"/>
              <a:gd name="connsiteX5784" fmla="*/ 12147104 w 12183479"/>
              <a:gd name="connsiteY5784" fmla="*/ 712151 h 2077207"/>
              <a:gd name="connsiteX5785" fmla="*/ 12137106 w 12183479"/>
              <a:gd name="connsiteY5785" fmla="*/ 713143 h 2077207"/>
              <a:gd name="connsiteX5786" fmla="*/ 12125914 w 12183479"/>
              <a:gd name="connsiteY5786" fmla="*/ 711425 h 2077207"/>
              <a:gd name="connsiteX5787" fmla="*/ 12132257 w 12183479"/>
              <a:gd name="connsiteY5787" fmla="*/ 707247 h 2077207"/>
              <a:gd name="connsiteX5788" fmla="*/ 8663550 w 12183479"/>
              <a:gd name="connsiteY5788" fmla="*/ 923426 h 2077207"/>
              <a:gd name="connsiteX5789" fmla="*/ 8678321 w 12183479"/>
              <a:gd name="connsiteY5789" fmla="*/ 924710 h 2077207"/>
              <a:gd name="connsiteX5790" fmla="*/ 8668284 w 12183479"/>
              <a:gd name="connsiteY5790" fmla="*/ 929231 h 2077207"/>
              <a:gd name="connsiteX5791" fmla="*/ 8655204 w 12183479"/>
              <a:gd name="connsiteY5791" fmla="*/ 928864 h 2077207"/>
              <a:gd name="connsiteX5792" fmla="*/ 8663550 w 12183479"/>
              <a:gd name="connsiteY5792" fmla="*/ 923426 h 2077207"/>
              <a:gd name="connsiteX5793" fmla="*/ 9975341 w 12183479"/>
              <a:gd name="connsiteY5793" fmla="*/ 840605 h 2077207"/>
              <a:gd name="connsiteX5794" fmla="*/ 9983362 w 12183479"/>
              <a:gd name="connsiteY5794" fmla="*/ 842169 h 2077207"/>
              <a:gd name="connsiteX5795" fmla="*/ 9962274 w 12183479"/>
              <a:gd name="connsiteY5795" fmla="*/ 853656 h 2077207"/>
              <a:gd name="connsiteX5796" fmla="*/ 9942766 w 12183479"/>
              <a:gd name="connsiteY5796" fmla="*/ 853595 h 2077207"/>
              <a:gd name="connsiteX5797" fmla="*/ 9959117 w 12183479"/>
              <a:gd name="connsiteY5797" fmla="*/ 843759 h 2077207"/>
              <a:gd name="connsiteX5798" fmla="*/ 9975341 w 12183479"/>
              <a:gd name="connsiteY5798" fmla="*/ 840605 h 2077207"/>
              <a:gd name="connsiteX5799" fmla="*/ 9008840 w 12183479"/>
              <a:gd name="connsiteY5799" fmla="*/ 900454 h 2077207"/>
              <a:gd name="connsiteX5800" fmla="*/ 9020003 w 12183479"/>
              <a:gd name="connsiteY5800" fmla="*/ 901370 h 2077207"/>
              <a:gd name="connsiteX5801" fmla="*/ 9010417 w 12183479"/>
              <a:gd name="connsiteY5801" fmla="*/ 905891 h 2077207"/>
              <a:gd name="connsiteX5802" fmla="*/ 8996434 w 12183479"/>
              <a:gd name="connsiteY5802" fmla="*/ 904180 h 2077207"/>
              <a:gd name="connsiteX5803" fmla="*/ 9008840 w 12183479"/>
              <a:gd name="connsiteY5803" fmla="*/ 900454 h 2077207"/>
              <a:gd name="connsiteX5804" fmla="*/ 1819467 w 12183479"/>
              <a:gd name="connsiteY5804" fmla="*/ 1352501 h 2077207"/>
              <a:gd name="connsiteX5805" fmla="*/ 1839203 w 12183479"/>
              <a:gd name="connsiteY5805" fmla="*/ 1361238 h 2077207"/>
              <a:gd name="connsiteX5806" fmla="*/ 1825895 w 12183479"/>
              <a:gd name="connsiteY5806" fmla="*/ 1364293 h 2077207"/>
              <a:gd name="connsiteX5807" fmla="*/ 1808305 w 12183479"/>
              <a:gd name="connsiteY5807" fmla="*/ 1355250 h 2077207"/>
              <a:gd name="connsiteX5808" fmla="*/ 1819467 w 12183479"/>
              <a:gd name="connsiteY5808" fmla="*/ 1352501 h 2077207"/>
              <a:gd name="connsiteX5809" fmla="*/ 11809494 w 12183479"/>
              <a:gd name="connsiteY5809" fmla="*/ 722605 h 2077207"/>
              <a:gd name="connsiteX5810" fmla="*/ 11840506 w 12183479"/>
              <a:gd name="connsiteY5810" fmla="*/ 728164 h 2077207"/>
              <a:gd name="connsiteX5811" fmla="*/ 11816824 w 12183479"/>
              <a:gd name="connsiteY5811" fmla="*/ 741360 h 2077207"/>
              <a:gd name="connsiteX5812" fmla="*/ 11785475 w 12183479"/>
              <a:gd name="connsiteY5812" fmla="*/ 735922 h 2077207"/>
              <a:gd name="connsiteX5813" fmla="*/ 11809494 w 12183479"/>
              <a:gd name="connsiteY5813" fmla="*/ 722605 h 2077207"/>
              <a:gd name="connsiteX5814" fmla="*/ 11245325 w 12183479"/>
              <a:gd name="connsiteY5814" fmla="*/ 756879 h 2077207"/>
              <a:gd name="connsiteX5815" fmla="*/ 11276111 w 12183479"/>
              <a:gd name="connsiteY5815" fmla="*/ 761522 h 2077207"/>
              <a:gd name="connsiteX5816" fmla="*/ 11250511 w 12183479"/>
              <a:gd name="connsiteY5816" fmla="*/ 776431 h 2077207"/>
              <a:gd name="connsiteX5817" fmla="*/ 11221872 w 12183479"/>
              <a:gd name="connsiteY5817" fmla="*/ 770565 h 2077207"/>
              <a:gd name="connsiteX5818" fmla="*/ 11245325 w 12183479"/>
              <a:gd name="connsiteY5818" fmla="*/ 756879 h 2077207"/>
              <a:gd name="connsiteX5819" fmla="*/ 7312050 w 12183479"/>
              <a:gd name="connsiteY5819" fmla="*/ 1003585 h 2077207"/>
              <a:gd name="connsiteX5820" fmla="*/ 7326484 w 12183479"/>
              <a:gd name="connsiteY5820" fmla="*/ 1005113 h 2077207"/>
              <a:gd name="connsiteX5821" fmla="*/ 7318929 w 12183479"/>
              <a:gd name="connsiteY5821" fmla="*/ 1010490 h 2077207"/>
              <a:gd name="connsiteX5822" fmla="*/ 7307314 w 12183479"/>
              <a:gd name="connsiteY5822" fmla="*/ 1008289 h 2077207"/>
              <a:gd name="connsiteX5823" fmla="*/ 7312050 w 12183479"/>
              <a:gd name="connsiteY5823" fmla="*/ 1003585 h 2077207"/>
              <a:gd name="connsiteX5824" fmla="*/ 10800972 w 12183479"/>
              <a:gd name="connsiteY5824" fmla="*/ 783509 h 2077207"/>
              <a:gd name="connsiteX5825" fmla="*/ 10808921 w 12183479"/>
              <a:gd name="connsiteY5825" fmla="*/ 787671 h 2077207"/>
              <a:gd name="connsiteX5826" fmla="*/ 10786368 w 12183479"/>
              <a:gd name="connsiteY5826" fmla="*/ 801906 h 2077207"/>
              <a:gd name="connsiteX5827" fmla="*/ 10759190 w 12183479"/>
              <a:gd name="connsiteY5827" fmla="*/ 798729 h 2077207"/>
              <a:gd name="connsiteX5828" fmla="*/ 10783549 w 12183479"/>
              <a:gd name="connsiteY5828" fmla="*/ 784799 h 2077207"/>
              <a:gd name="connsiteX5829" fmla="*/ 10800972 w 12183479"/>
              <a:gd name="connsiteY5829" fmla="*/ 783509 h 2077207"/>
              <a:gd name="connsiteX5830" fmla="*/ 3086762 w 12183479"/>
              <a:gd name="connsiteY5830" fmla="*/ 1269532 h 2077207"/>
              <a:gd name="connsiteX5831" fmla="*/ 3111343 w 12183479"/>
              <a:gd name="connsiteY5831" fmla="*/ 1276987 h 2077207"/>
              <a:gd name="connsiteX5832" fmla="*/ 3094204 w 12183479"/>
              <a:gd name="connsiteY5832" fmla="*/ 1281569 h 2077207"/>
              <a:gd name="connsiteX5833" fmla="*/ 3081010 w 12183479"/>
              <a:gd name="connsiteY5833" fmla="*/ 1275215 h 2077207"/>
              <a:gd name="connsiteX5834" fmla="*/ 3086762 w 12183479"/>
              <a:gd name="connsiteY5834" fmla="*/ 1269532 h 2077207"/>
              <a:gd name="connsiteX5835" fmla="*/ 7880953 w 12183479"/>
              <a:gd name="connsiteY5835" fmla="*/ 966621 h 2077207"/>
              <a:gd name="connsiteX5836" fmla="*/ 7891891 w 12183479"/>
              <a:gd name="connsiteY5836" fmla="*/ 969004 h 2077207"/>
              <a:gd name="connsiteX5837" fmla="*/ 7878360 w 12183479"/>
              <a:gd name="connsiteY5837" fmla="*/ 972364 h 2077207"/>
              <a:gd name="connsiteX5838" fmla="*/ 7870579 w 12183479"/>
              <a:gd name="connsiteY5838" fmla="*/ 970347 h 2077207"/>
              <a:gd name="connsiteX5839" fmla="*/ 7880953 w 12183479"/>
              <a:gd name="connsiteY5839" fmla="*/ 966621 h 2077207"/>
              <a:gd name="connsiteX5840" fmla="*/ 4745670 w 12183479"/>
              <a:gd name="connsiteY5840" fmla="*/ 1164203 h 2077207"/>
              <a:gd name="connsiteX5841" fmla="*/ 4753450 w 12183479"/>
              <a:gd name="connsiteY5841" fmla="*/ 1178073 h 2077207"/>
              <a:gd name="connsiteX5842" fmla="*/ 4745557 w 12183479"/>
              <a:gd name="connsiteY5842" fmla="*/ 1185038 h 2077207"/>
              <a:gd name="connsiteX5843" fmla="*/ 4734619 w 12183479"/>
              <a:gd name="connsiteY5843" fmla="*/ 1170619 h 2077207"/>
              <a:gd name="connsiteX5844" fmla="*/ 4745670 w 12183479"/>
              <a:gd name="connsiteY5844" fmla="*/ 1164203 h 2077207"/>
              <a:gd name="connsiteX5845" fmla="*/ 558659 w 12183479"/>
              <a:gd name="connsiteY5845" fmla="*/ 1428015 h 2077207"/>
              <a:gd name="connsiteX5846" fmla="*/ 551667 w 12183479"/>
              <a:gd name="connsiteY5846" fmla="*/ 1433270 h 2077207"/>
              <a:gd name="connsiteX5847" fmla="*/ 542194 w 12183479"/>
              <a:gd name="connsiteY5847" fmla="*/ 1437547 h 2077207"/>
              <a:gd name="connsiteX5848" fmla="*/ 547044 w 12183479"/>
              <a:gd name="connsiteY5848" fmla="*/ 1433576 h 2077207"/>
              <a:gd name="connsiteX5849" fmla="*/ 558659 w 12183479"/>
              <a:gd name="connsiteY5849" fmla="*/ 1428015 h 2077207"/>
              <a:gd name="connsiteX5850" fmla="*/ 8320628 w 12183479"/>
              <a:gd name="connsiteY5850" fmla="*/ 938273 h 2077207"/>
              <a:gd name="connsiteX5851" fmla="*/ 8335851 w 12183479"/>
              <a:gd name="connsiteY5851" fmla="*/ 939066 h 2077207"/>
              <a:gd name="connsiteX5852" fmla="*/ 8326831 w 12183479"/>
              <a:gd name="connsiteY5852" fmla="*/ 942794 h 2077207"/>
              <a:gd name="connsiteX5853" fmla="*/ 8314651 w 12183479"/>
              <a:gd name="connsiteY5853" fmla="*/ 941082 h 2077207"/>
              <a:gd name="connsiteX5854" fmla="*/ 8320628 w 12183479"/>
              <a:gd name="connsiteY5854" fmla="*/ 938273 h 2077207"/>
              <a:gd name="connsiteX5855" fmla="*/ 8100170 w 12183479"/>
              <a:gd name="connsiteY5855" fmla="*/ 951897 h 2077207"/>
              <a:gd name="connsiteX5856" fmla="*/ 8113250 w 12183479"/>
              <a:gd name="connsiteY5856" fmla="*/ 953424 h 2077207"/>
              <a:gd name="connsiteX5857" fmla="*/ 8102539 w 12183479"/>
              <a:gd name="connsiteY5857" fmla="*/ 956601 h 2077207"/>
              <a:gd name="connsiteX5858" fmla="*/ 8092051 w 12183479"/>
              <a:gd name="connsiteY5858" fmla="*/ 954340 h 2077207"/>
              <a:gd name="connsiteX5859" fmla="*/ 8100170 w 12183479"/>
              <a:gd name="connsiteY5859" fmla="*/ 951897 h 2077207"/>
              <a:gd name="connsiteX5860" fmla="*/ 1912561 w 12183479"/>
              <a:gd name="connsiteY5860" fmla="*/ 1335586 h 2077207"/>
              <a:gd name="connsiteX5861" fmla="*/ 1925235 w 12183479"/>
              <a:gd name="connsiteY5861" fmla="*/ 1337044 h 2077207"/>
              <a:gd name="connsiteX5862" fmla="*/ 1938090 w 12183479"/>
              <a:gd name="connsiteY5862" fmla="*/ 1345354 h 2077207"/>
              <a:gd name="connsiteX5863" fmla="*/ 1924670 w 12183479"/>
              <a:gd name="connsiteY5863" fmla="*/ 1348408 h 2077207"/>
              <a:gd name="connsiteX5864" fmla="*/ 1908432 w 12183479"/>
              <a:gd name="connsiteY5864" fmla="*/ 1338388 h 2077207"/>
              <a:gd name="connsiteX5865" fmla="*/ 1912561 w 12183479"/>
              <a:gd name="connsiteY5865" fmla="*/ 1335586 h 2077207"/>
              <a:gd name="connsiteX5866" fmla="*/ 9345219 w 12183479"/>
              <a:gd name="connsiteY5866" fmla="*/ 866179 h 2077207"/>
              <a:gd name="connsiteX5867" fmla="*/ 9364726 w 12183479"/>
              <a:gd name="connsiteY5867" fmla="*/ 865080 h 2077207"/>
              <a:gd name="connsiteX5868" fmla="*/ 9348264 w 12183479"/>
              <a:gd name="connsiteY5868" fmla="*/ 870456 h 2077207"/>
              <a:gd name="connsiteX5869" fmla="*/ 9333604 w 12183479"/>
              <a:gd name="connsiteY5869" fmla="*/ 870946 h 2077207"/>
              <a:gd name="connsiteX5870" fmla="*/ 9345219 w 12183479"/>
              <a:gd name="connsiteY5870" fmla="*/ 866179 h 2077207"/>
              <a:gd name="connsiteX5871" fmla="*/ 6748672 w 12183479"/>
              <a:gd name="connsiteY5871" fmla="*/ 1029610 h 2077207"/>
              <a:gd name="connsiteX5872" fmla="*/ 6758934 w 12183479"/>
              <a:gd name="connsiteY5872" fmla="*/ 1033337 h 2077207"/>
              <a:gd name="connsiteX5873" fmla="*/ 6754873 w 12183479"/>
              <a:gd name="connsiteY5873" fmla="*/ 1039446 h 2077207"/>
              <a:gd name="connsiteX5874" fmla="*/ 6744725 w 12183479"/>
              <a:gd name="connsiteY5874" fmla="*/ 1037064 h 2077207"/>
              <a:gd name="connsiteX5875" fmla="*/ 6748672 w 12183479"/>
              <a:gd name="connsiteY5875" fmla="*/ 1029610 h 2077207"/>
              <a:gd name="connsiteX5876" fmla="*/ 9480087 w 12183479"/>
              <a:gd name="connsiteY5876" fmla="*/ 857320 h 2077207"/>
              <a:gd name="connsiteX5877" fmla="*/ 9470726 w 12183479"/>
              <a:gd name="connsiteY5877" fmla="*/ 860925 h 2077207"/>
              <a:gd name="connsiteX5878" fmla="*/ 9451558 w 12183479"/>
              <a:gd name="connsiteY5878" fmla="*/ 863065 h 2077207"/>
              <a:gd name="connsiteX5879" fmla="*/ 9463734 w 12183479"/>
              <a:gd name="connsiteY5879" fmla="*/ 858665 h 2077207"/>
              <a:gd name="connsiteX5880" fmla="*/ 9480087 w 12183479"/>
              <a:gd name="connsiteY5880" fmla="*/ 857320 h 2077207"/>
              <a:gd name="connsiteX5881" fmla="*/ 2443365 w 12183479"/>
              <a:gd name="connsiteY5881" fmla="*/ 1300936 h 2077207"/>
              <a:gd name="connsiteX5882" fmla="*/ 2457236 w 12183479"/>
              <a:gd name="connsiteY5882" fmla="*/ 1313216 h 2077207"/>
              <a:gd name="connsiteX5883" fmla="*/ 2446525 w 12183479"/>
              <a:gd name="connsiteY5883" fmla="*/ 1315782 h 2077207"/>
              <a:gd name="connsiteX5884" fmla="*/ 2433556 w 12183479"/>
              <a:gd name="connsiteY5884" fmla="*/ 1308939 h 2077207"/>
              <a:gd name="connsiteX5885" fmla="*/ 2443365 w 12183479"/>
              <a:gd name="connsiteY5885" fmla="*/ 1300936 h 2077207"/>
              <a:gd name="connsiteX5886" fmla="*/ 8543678 w 12183479"/>
              <a:gd name="connsiteY5886" fmla="*/ 915972 h 2077207"/>
              <a:gd name="connsiteX5887" fmla="*/ 8556758 w 12183479"/>
              <a:gd name="connsiteY5887" fmla="*/ 916951 h 2077207"/>
              <a:gd name="connsiteX5888" fmla="*/ 8546047 w 12183479"/>
              <a:gd name="connsiteY5888" fmla="*/ 921105 h 2077207"/>
              <a:gd name="connsiteX5889" fmla="*/ 8535559 w 12183479"/>
              <a:gd name="connsiteY5889" fmla="*/ 919149 h 2077207"/>
              <a:gd name="connsiteX5890" fmla="*/ 8543678 w 12183479"/>
              <a:gd name="connsiteY5890" fmla="*/ 915972 h 2077207"/>
              <a:gd name="connsiteX5891" fmla="*/ 12026568 w 12183479"/>
              <a:gd name="connsiteY5891" fmla="*/ 695356 h 2077207"/>
              <a:gd name="connsiteX5892" fmla="*/ 12058931 w 12183479"/>
              <a:gd name="connsiteY5892" fmla="*/ 698044 h 2077207"/>
              <a:gd name="connsiteX5893" fmla="*/ 12037166 w 12183479"/>
              <a:gd name="connsiteY5893" fmla="*/ 707820 h 2077207"/>
              <a:gd name="connsiteX5894" fmla="*/ 12004578 w 12183479"/>
              <a:gd name="connsiteY5894" fmla="*/ 705619 h 2077207"/>
              <a:gd name="connsiteX5895" fmla="*/ 12026568 w 12183479"/>
              <a:gd name="connsiteY5895" fmla="*/ 695356 h 2077207"/>
              <a:gd name="connsiteX5896" fmla="*/ 1057303 w 12183479"/>
              <a:gd name="connsiteY5896" fmla="*/ 1385676 h 2077207"/>
              <a:gd name="connsiteX5897" fmla="*/ 1079856 w 12183479"/>
              <a:gd name="connsiteY5897" fmla="*/ 1386348 h 2077207"/>
              <a:gd name="connsiteX5898" fmla="*/ 1066773 w 12183479"/>
              <a:gd name="connsiteY5898" fmla="*/ 1397162 h 2077207"/>
              <a:gd name="connsiteX5899" fmla="*/ 1048393 w 12183479"/>
              <a:gd name="connsiteY5899" fmla="*/ 1395573 h 2077207"/>
              <a:gd name="connsiteX5900" fmla="*/ 1057303 w 12183479"/>
              <a:gd name="connsiteY5900" fmla="*/ 1385676 h 2077207"/>
              <a:gd name="connsiteX5901" fmla="*/ 7540513 w 12183479"/>
              <a:gd name="connsiteY5901" fmla="*/ 976641 h 2077207"/>
              <a:gd name="connsiteX5902" fmla="*/ 7552015 w 12183479"/>
              <a:gd name="connsiteY5902" fmla="*/ 978597 h 2077207"/>
              <a:gd name="connsiteX5903" fmla="*/ 7535665 w 12183479"/>
              <a:gd name="connsiteY5903" fmla="*/ 981774 h 2077207"/>
              <a:gd name="connsiteX5904" fmla="*/ 7528561 w 12183479"/>
              <a:gd name="connsiteY5904" fmla="*/ 979941 h 2077207"/>
              <a:gd name="connsiteX5905" fmla="*/ 7540513 w 12183479"/>
              <a:gd name="connsiteY5905" fmla="*/ 976641 h 2077207"/>
              <a:gd name="connsiteX5906" fmla="*/ 8885922 w 12183479"/>
              <a:gd name="connsiteY5906" fmla="*/ 890801 h 2077207"/>
              <a:gd name="connsiteX5907" fmla="*/ 8899004 w 12183479"/>
              <a:gd name="connsiteY5907" fmla="*/ 893796 h 2077207"/>
              <a:gd name="connsiteX5908" fmla="*/ 8888290 w 12183479"/>
              <a:gd name="connsiteY5908" fmla="*/ 897827 h 2077207"/>
              <a:gd name="connsiteX5909" fmla="*/ 8875887 w 12183479"/>
              <a:gd name="connsiteY5909" fmla="*/ 897460 h 2077207"/>
              <a:gd name="connsiteX5910" fmla="*/ 8885922 w 12183479"/>
              <a:gd name="connsiteY5910" fmla="*/ 890801 h 2077207"/>
              <a:gd name="connsiteX5911" fmla="*/ 10675533 w 12183479"/>
              <a:gd name="connsiteY5911" fmla="*/ 777934 h 2077207"/>
              <a:gd name="connsiteX5912" fmla="*/ 10685442 w 12183479"/>
              <a:gd name="connsiteY5912" fmla="*/ 781073 h 2077207"/>
              <a:gd name="connsiteX5913" fmla="*/ 10664129 w 12183479"/>
              <a:gd name="connsiteY5913" fmla="*/ 795553 h 2077207"/>
              <a:gd name="connsiteX5914" fmla="*/ 10637404 w 12183479"/>
              <a:gd name="connsiteY5914" fmla="*/ 794331 h 2077207"/>
              <a:gd name="connsiteX5915" fmla="*/ 10656912 w 12183479"/>
              <a:gd name="connsiteY5915" fmla="*/ 781073 h 2077207"/>
              <a:gd name="connsiteX5916" fmla="*/ 10675533 w 12183479"/>
              <a:gd name="connsiteY5916" fmla="*/ 777934 h 2077207"/>
              <a:gd name="connsiteX5917" fmla="*/ 9600522 w 12183479"/>
              <a:gd name="connsiteY5917" fmla="*/ 845284 h 2077207"/>
              <a:gd name="connsiteX5918" fmla="*/ 9585748 w 12183479"/>
              <a:gd name="connsiteY5918" fmla="*/ 850295 h 2077207"/>
              <a:gd name="connsiteX5919" fmla="*/ 9570187 w 12183479"/>
              <a:gd name="connsiteY5919" fmla="*/ 851516 h 2077207"/>
              <a:gd name="connsiteX5920" fmla="*/ 9582703 w 12183479"/>
              <a:gd name="connsiteY5920" fmla="*/ 847300 h 2077207"/>
              <a:gd name="connsiteX5921" fmla="*/ 9600522 w 12183479"/>
              <a:gd name="connsiteY5921" fmla="*/ 845284 h 2077207"/>
              <a:gd name="connsiteX5922" fmla="*/ 839615 w 12183479"/>
              <a:gd name="connsiteY5922" fmla="*/ 1394352 h 2077207"/>
              <a:gd name="connsiteX5923" fmla="*/ 828452 w 12183479"/>
              <a:gd name="connsiteY5923" fmla="*/ 1404066 h 2077207"/>
              <a:gd name="connsiteX5924" fmla="*/ 811874 w 12183479"/>
              <a:gd name="connsiteY5924" fmla="*/ 1407916 h 2077207"/>
              <a:gd name="connsiteX5925" fmla="*/ 824841 w 12183479"/>
              <a:gd name="connsiteY5925" fmla="*/ 1396430 h 2077207"/>
              <a:gd name="connsiteX5926" fmla="*/ 839615 w 12183479"/>
              <a:gd name="connsiteY5926" fmla="*/ 1394352 h 2077207"/>
              <a:gd name="connsiteX5927" fmla="*/ 535177 w 12183479"/>
              <a:gd name="connsiteY5927" fmla="*/ 1411092 h 2077207"/>
              <a:gd name="connsiteX5928" fmla="*/ 524013 w 12183479"/>
              <a:gd name="connsiteY5928" fmla="*/ 1416286 h 2077207"/>
              <a:gd name="connsiteX5929" fmla="*/ 523900 w 12183479"/>
              <a:gd name="connsiteY5929" fmla="*/ 1415430 h 2077207"/>
              <a:gd name="connsiteX5930" fmla="*/ 531005 w 12183479"/>
              <a:gd name="connsiteY5930" fmla="*/ 1411825 h 2077207"/>
              <a:gd name="connsiteX5931" fmla="*/ 535177 w 12183479"/>
              <a:gd name="connsiteY5931" fmla="*/ 1411092 h 2077207"/>
              <a:gd name="connsiteX5932" fmla="*/ 8204930 w 12183479"/>
              <a:gd name="connsiteY5932" fmla="*/ 927336 h 2077207"/>
              <a:gd name="connsiteX5933" fmla="*/ 8219139 w 12183479"/>
              <a:gd name="connsiteY5933" fmla="*/ 927397 h 2077207"/>
              <a:gd name="connsiteX5934" fmla="*/ 8205381 w 12183479"/>
              <a:gd name="connsiteY5934" fmla="*/ 930269 h 2077207"/>
              <a:gd name="connsiteX5935" fmla="*/ 8193315 w 12183479"/>
              <a:gd name="connsiteY5935" fmla="*/ 929412 h 2077207"/>
              <a:gd name="connsiteX5936" fmla="*/ 8204930 w 12183479"/>
              <a:gd name="connsiteY5936" fmla="*/ 927336 h 2077207"/>
              <a:gd name="connsiteX5937" fmla="*/ 9720168 w 12183479"/>
              <a:gd name="connsiteY5937" fmla="*/ 831721 h 2077207"/>
              <a:gd name="connsiteX5938" fmla="*/ 9704379 w 12183479"/>
              <a:gd name="connsiteY5938" fmla="*/ 837220 h 2077207"/>
              <a:gd name="connsiteX5939" fmla="*/ 9687352 w 12183479"/>
              <a:gd name="connsiteY5939" fmla="*/ 838992 h 2077207"/>
              <a:gd name="connsiteX5940" fmla="*/ 9703479 w 12183479"/>
              <a:gd name="connsiteY5940" fmla="*/ 833432 h 2077207"/>
              <a:gd name="connsiteX5941" fmla="*/ 9720168 w 12183479"/>
              <a:gd name="connsiteY5941" fmla="*/ 831721 h 2077207"/>
              <a:gd name="connsiteX5942" fmla="*/ 7761082 w 12183479"/>
              <a:gd name="connsiteY5942" fmla="*/ 954829 h 2077207"/>
              <a:gd name="connsiteX5943" fmla="*/ 7775291 w 12183479"/>
              <a:gd name="connsiteY5943" fmla="*/ 954891 h 2077207"/>
              <a:gd name="connsiteX5944" fmla="*/ 7761534 w 12183479"/>
              <a:gd name="connsiteY5944" fmla="*/ 958617 h 2077207"/>
              <a:gd name="connsiteX5945" fmla="*/ 7749467 w 12183479"/>
              <a:gd name="connsiteY5945" fmla="*/ 957579 h 2077207"/>
              <a:gd name="connsiteX5946" fmla="*/ 7761082 w 12183479"/>
              <a:gd name="connsiteY5946" fmla="*/ 954829 h 2077207"/>
              <a:gd name="connsiteX5947" fmla="*/ 9236780 w 12183479"/>
              <a:gd name="connsiteY5947" fmla="*/ 861231 h 2077207"/>
              <a:gd name="connsiteX5948" fmla="*/ 9239559 w 12183479"/>
              <a:gd name="connsiteY5948" fmla="*/ 863308 h 2077207"/>
              <a:gd name="connsiteX5949" fmla="*/ 9228844 w 12183479"/>
              <a:gd name="connsiteY5949" fmla="*/ 867952 h 2077207"/>
              <a:gd name="connsiteX5950" fmla="*/ 9210914 w 12183479"/>
              <a:gd name="connsiteY5950" fmla="*/ 867403 h 2077207"/>
              <a:gd name="connsiteX5951" fmla="*/ 9226815 w 12183479"/>
              <a:gd name="connsiteY5951" fmla="*/ 861904 h 2077207"/>
              <a:gd name="connsiteX5952" fmla="*/ 9236780 w 12183479"/>
              <a:gd name="connsiteY5952" fmla="*/ 861231 h 2077207"/>
              <a:gd name="connsiteX5953" fmla="*/ 6973640 w 12183479"/>
              <a:gd name="connsiteY5953" fmla="*/ 1003460 h 2077207"/>
              <a:gd name="connsiteX5954" fmla="*/ 6980293 w 12183479"/>
              <a:gd name="connsiteY5954" fmla="*/ 1006821 h 2077207"/>
              <a:gd name="connsiteX5955" fmla="*/ 6972174 w 12183479"/>
              <a:gd name="connsiteY5955" fmla="*/ 1010488 h 2077207"/>
              <a:gd name="connsiteX5956" fmla="*/ 6962363 w 12183479"/>
              <a:gd name="connsiteY5956" fmla="*/ 1007370 h 2077207"/>
              <a:gd name="connsiteX5957" fmla="*/ 6973640 w 12183479"/>
              <a:gd name="connsiteY5957" fmla="*/ 1003460 h 2077207"/>
              <a:gd name="connsiteX5958" fmla="*/ 698525 w 12183479"/>
              <a:gd name="connsiteY5958" fmla="*/ 1398690 h 2077207"/>
              <a:gd name="connsiteX5959" fmla="*/ 688828 w 12183479"/>
              <a:gd name="connsiteY5959" fmla="*/ 1405532 h 2077207"/>
              <a:gd name="connsiteX5960" fmla="*/ 674959 w 12183479"/>
              <a:gd name="connsiteY5960" fmla="*/ 1411520 h 2077207"/>
              <a:gd name="connsiteX5961" fmla="*/ 684429 w 12183479"/>
              <a:gd name="connsiteY5961" fmla="*/ 1404189 h 2077207"/>
              <a:gd name="connsiteX5962" fmla="*/ 698525 w 12183479"/>
              <a:gd name="connsiteY5962" fmla="*/ 1398690 h 2077207"/>
              <a:gd name="connsiteX5963" fmla="*/ 11121848 w 12183479"/>
              <a:gd name="connsiteY5963" fmla="*/ 741360 h 2077207"/>
              <a:gd name="connsiteX5964" fmla="*/ 11149701 w 12183479"/>
              <a:gd name="connsiteY5964" fmla="*/ 744843 h 2077207"/>
              <a:gd name="connsiteX5965" fmla="*/ 11129176 w 12183479"/>
              <a:gd name="connsiteY5965" fmla="*/ 758957 h 2077207"/>
              <a:gd name="connsiteX5966" fmla="*/ 11098957 w 12183479"/>
              <a:gd name="connsiteY5966" fmla="*/ 757123 h 2077207"/>
              <a:gd name="connsiteX5967" fmla="*/ 11121848 w 12183479"/>
              <a:gd name="connsiteY5967" fmla="*/ 741360 h 2077207"/>
              <a:gd name="connsiteX5968" fmla="*/ 2023327 w 12183479"/>
              <a:gd name="connsiteY5968" fmla="*/ 1314927 h 2077207"/>
              <a:gd name="connsiteX5969" fmla="*/ 2035617 w 12183479"/>
              <a:gd name="connsiteY5969" fmla="*/ 1325374 h 2077207"/>
              <a:gd name="connsiteX5970" fmla="*/ 2022200 w 12183479"/>
              <a:gd name="connsiteY5970" fmla="*/ 1326901 h 2077207"/>
              <a:gd name="connsiteX5971" fmla="*/ 2009231 w 12183479"/>
              <a:gd name="connsiteY5971" fmla="*/ 1318531 h 2077207"/>
              <a:gd name="connsiteX5972" fmla="*/ 2023327 w 12183479"/>
              <a:gd name="connsiteY5972" fmla="*/ 1314927 h 2077207"/>
              <a:gd name="connsiteX5973" fmla="*/ 7980978 w 12183479"/>
              <a:gd name="connsiteY5973" fmla="*/ 938884 h 2077207"/>
              <a:gd name="connsiteX5974" fmla="*/ 7990675 w 12183479"/>
              <a:gd name="connsiteY5974" fmla="*/ 940473 h 2077207"/>
              <a:gd name="connsiteX5975" fmla="*/ 7979285 w 12183479"/>
              <a:gd name="connsiteY5975" fmla="*/ 942856 h 2077207"/>
              <a:gd name="connsiteX5976" fmla="*/ 7971279 w 12183479"/>
              <a:gd name="connsiteY5976" fmla="*/ 940534 h 2077207"/>
              <a:gd name="connsiteX5977" fmla="*/ 7980978 w 12183479"/>
              <a:gd name="connsiteY5977" fmla="*/ 938884 h 2077207"/>
              <a:gd name="connsiteX5978" fmla="*/ 8427531 w 12183479"/>
              <a:gd name="connsiteY5978" fmla="*/ 909251 h 2077207"/>
              <a:gd name="connsiteX5979" fmla="*/ 8438806 w 12183479"/>
              <a:gd name="connsiteY5979" fmla="*/ 909923 h 2077207"/>
              <a:gd name="connsiteX5980" fmla="*/ 8422343 w 12183479"/>
              <a:gd name="connsiteY5980" fmla="*/ 912368 h 2077207"/>
              <a:gd name="connsiteX5981" fmla="*/ 8414787 w 12183479"/>
              <a:gd name="connsiteY5981" fmla="*/ 911572 h 2077207"/>
              <a:gd name="connsiteX5982" fmla="*/ 8427531 w 12183479"/>
              <a:gd name="connsiteY5982" fmla="*/ 909251 h 2077207"/>
              <a:gd name="connsiteX5983" fmla="*/ 955252 w 12183479"/>
              <a:gd name="connsiteY5983" fmla="*/ 1379467 h 2077207"/>
              <a:gd name="connsiteX5984" fmla="*/ 959174 w 12183479"/>
              <a:gd name="connsiteY5984" fmla="*/ 1382193 h 2077207"/>
              <a:gd name="connsiteX5985" fmla="*/ 942129 w 12183479"/>
              <a:gd name="connsiteY5985" fmla="*/ 1392458 h 2077207"/>
              <a:gd name="connsiteX5986" fmla="*/ 929838 w 12183479"/>
              <a:gd name="connsiteY5986" fmla="*/ 1391358 h 2077207"/>
              <a:gd name="connsiteX5987" fmla="*/ 944385 w 12183479"/>
              <a:gd name="connsiteY5987" fmla="*/ 1381094 h 2077207"/>
              <a:gd name="connsiteX5988" fmla="*/ 955252 w 12183479"/>
              <a:gd name="connsiteY5988" fmla="*/ 1379467 h 2077207"/>
              <a:gd name="connsiteX5989" fmla="*/ 11461498 w 12183479"/>
              <a:gd name="connsiteY5989" fmla="*/ 716556 h 2077207"/>
              <a:gd name="connsiteX5990" fmla="*/ 11494313 w 12183479"/>
              <a:gd name="connsiteY5990" fmla="*/ 721383 h 2077207"/>
              <a:gd name="connsiteX5991" fmla="*/ 11471420 w 12183479"/>
              <a:gd name="connsiteY5991" fmla="*/ 736657 h 2077207"/>
              <a:gd name="connsiteX5992" fmla="*/ 11440748 w 12183479"/>
              <a:gd name="connsiteY5992" fmla="*/ 730485 h 2077207"/>
              <a:gd name="connsiteX5993" fmla="*/ 11461498 w 12183479"/>
              <a:gd name="connsiteY5993" fmla="*/ 716556 h 2077207"/>
              <a:gd name="connsiteX5994" fmla="*/ 10553451 w 12183479"/>
              <a:gd name="connsiteY5994" fmla="*/ 773391 h 2077207"/>
              <a:gd name="connsiteX5995" fmla="*/ 10562191 w 12183479"/>
              <a:gd name="connsiteY5995" fmla="*/ 776492 h 2077207"/>
              <a:gd name="connsiteX5996" fmla="*/ 10546065 w 12183479"/>
              <a:gd name="connsiteY5996" fmla="*/ 790115 h 2077207"/>
              <a:gd name="connsiteX5997" fmla="*/ 10517423 w 12183479"/>
              <a:gd name="connsiteY5997" fmla="*/ 790665 h 2077207"/>
              <a:gd name="connsiteX5998" fmla="*/ 10537946 w 12183479"/>
              <a:gd name="connsiteY5998" fmla="*/ 775514 h 2077207"/>
              <a:gd name="connsiteX5999" fmla="*/ 10553451 w 12183479"/>
              <a:gd name="connsiteY5999" fmla="*/ 773391 h 2077207"/>
              <a:gd name="connsiteX6000" fmla="*/ 8774314 w 12183479"/>
              <a:gd name="connsiteY6000" fmla="*/ 885181 h 2077207"/>
              <a:gd name="connsiteX6001" fmla="*/ 8777668 w 12183479"/>
              <a:gd name="connsiteY6001" fmla="*/ 886708 h 2077207"/>
              <a:gd name="connsiteX6002" fmla="*/ 8767068 w 12183479"/>
              <a:gd name="connsiteY6002" fmla="*/ 891472 h 2077207"/>
              <a:gd name="connsiteX6003" fmla="*/ 8756580 w 12183479"/>
              <a:gd name="connsiteY6003" fmla="*/ 889640 h 2077207"/>
              <a:gd name="connsiteX6004" fmla="*/ 8764699 w 12183479"/>
              <a:gd name="connsiteY6004" fmla="*/ 886036 h 2077207"/>
              <a:gd name="connsiteX6005" fmla="*/ 8774314 w 12183479"/>
              <a:gd name="connsiteY6005" fmla="*/ 885181 h 2077207"/>
              <a:gd name="connsiteX6006" fmla="*/ 1500585 w 12183479"/>
              <a:gd name="connsiteY6006" fmla="*/ 1343459 h 2077207"/>
              <a:gd name="connsiteX6007" fmla="*/ 1517837 w 12183479"/>
              <a:gd name="connsiteY6007" fmla="*/ 1350057 h 2077207"/>
              <a:gd name="connsiteX6008" fmla="*/ 1502277 w 12183479"/>
              <a:gd name="connsiteY6008" fmla="*/ 1355311 h 2077207"/>
              <a:gd name="connsiteX6009" fmla="*/ 1484575 w 12183479"/>
              <a:gd name="connsiteY6009" fmla="*/ 1347429 h 2077207"/>
              <a:gd name="connsiteX6010" fmla="*/ 1500585 w 12183479"/>
              <a:gd name="connsiteY6010" fmla="*/ 1343459 h 2077207"/>
              <a:gd name="connsiteX6011" fmla="*/ 9834779 w 12183479"/>
              <a:gd name="connsiteY6011" fmla="*/ 816844 h 2077207"/>
              <a:gd name="connsiteX6012" fmla="*/ 9839923 w 12183479"/>
              <a:gd name="connsiteY6012" fmla="*/ 817363 h 2077207"/>
              <a:gd name="connsiteX6013" fmla="*/ 9828308 w 12183479"/>
              <a:gd name="connsiteY6013" fmla="*/ 822434 h 2077207"/>
              <a:gd name="connsiteX6014" fmla="*/ 9806319 w 12183479"/>
              <a:gd name="connsiteY6014" fmla="*/ 825550 h 2077207"/>
              <a:gd name="connsiteX6015" fmla="*/ 9819739 w 12183479"/>
              <a:gd name="connsiteY6015" fmla="*/ 819807 h 2077207"/>
              <a:gd name="connsiteX6016" fmla="*/ 9834779 w 12183479"/>
              <a:gd name="connsiteY6016" fmla="*/ 816844 h 2077207"/>
              <a:gd name="connsiteX6017" fmla="*/ 390715 w 12183479"/>
              <a:gd name="connsiteY6017" fmla="*/ 1411397 h 2077207"/>
              <a:gd name="connsiteX6018" fmla="*/ 388232 w 12183479"/>
              <a:gd name="connsiteY6018" fmla="*/ 1413903 h 2077207"/>
              <a:gd name="connsiteX6019" fmla="*/ 385639 w 12183479"/>
              <a:gd name="connsiteY6019" fmla="*/ 1414146 h 2077207"/>
              <a:gd name="connsiteX6020" fmla="*/ 387670 w 12183479"/>
              <a:gd name="connsiteY6020" fmla="*/ 1411763 h 2077207"/>
              <a:gd name="connsiteX6021" fmla="*/ 390715 w 12183479"/>
              <a:gd name="connsiteY6021" fmla="*/ 1411397 h 2077207"/>
              <a:gd name="connsiteX6022" fmla="*/ 2864386 w 12183479"/>
              <a:gd name="connsiteY6022" fmla="*/ 1253221 h 2077207"/>
              <a:gd name="connsiteX6023" fmla="*/ 2876564 w 12183479"/>
              <a:gd name="connsiteY6023" fmla="*/ 1259453 h 2077207"/>
              <a:gd name="connsiteX6024" fmla="*/ 2869236 w 12183479"/>
              <a:gd name="connsiteY6024" fmla="*/ 1264829 h 2077207"/>
              <a:gd name="connsiteX6025" fmla="*/ 2857507 w 12183479"/>
              <a:gd name="connsiteY6025" fmla="*/ 1257009 h 2077207"/>
              <a:gd name="connsiteX6026" fmla="*/ 2864386 w 12183479"/>
              <a:gd name="connsiteY6026" fmla="*/ 1253221 h 2077207"/>
              <a:gd name="connsiteX6027" fmla="*/ 7193983 w 12183479"/>
              <a:gd name="connsiteY6027" fmla="*/ 979206 h 2077207"/>
              <a:gd name="connsiteX6028" fmla="*/ 7208415 w 12183479"/>
              <a:gd name="connsiteY6028" fmla="*/ 980000 h 2077207"/>
              <a:gd name="connsiteX6029" fmla="*/ 7194322 w 12183479"/>
              <a:gd name="connsiteY6029" fmla="*/ 984643 h 2077207"/>
              <a:gd name="connsiteX6030" fmla="*/ 7185638 w 12183479"/>
              <a:gd name="connsiteY6030" fmla="*/ 982627 h 2077207"/>
              <a:gd name="connsiteX6031" fmla="*/ 7193983 w 12183479"/>
              <a:gd name="connsiteY6031" fmla="*/ 979206 h 2077207"/>
              <a:gd name="connsiteX6032" fmla="*/ 11682070 w 12183479"/>
              <a:gd name="connsiteY6032" fmla="*/ 695479 h 2077207"/>
              <a:gd name="connsiteX6033" fmla="*/ 11715222 w 12183479"/>
              <a:gd name="connsiteY6033" fmla="*/ 702321 h 2077207"/>
              <a:gd name="connsiteX6034" fmla="*/ 11691993 w 12183479"/>
              <a:gd name="connsiteY6034" fmla="*/ 715761 h 2077207"/>
              <a:gd name="connsiteX6035" fmla="*/ 11661095 w 12183479"/>
              <a:gd name="connsiteY6035" fmla="*/ 707697 h 2077207"/>
              <a:gd name="connsiteX6036" fmla="*/ 11682070 w 12183479"/>
              <a:gd name="connsiteY6036" fmla="*/ 695479 h 2077207"/>
              <a:gd name="connsiteX6037" fmla="*/ 9955367 w 12183479"/>
              <a:gd name="connsiteY6037" fmla="*/ 802335 h 2077207"/>
              <a:gd name="connsiteX6038" fmla="*/ 9958328 w 12183479"/>
              <a:gd name="connsiteY6038" fmla="*/ 803863 h 2077207"/>
              <a:gd name="connsiteX6039" fmla="*/ 9945924 w 12183479"/>
              <a:gd name="connsiteY6039" fmla="*/ 809607 h 2077207"/>
              <a:gd name="connsiteX6040" fmla="*/ 9923371 w 12183479"/>
              <a:gd name="connsiteY6040" fmla="*/ 812050 h 2077207"/>
              <a:gd name="connsiteX6041" fmla="*/ 9942766 w 12183479"/>
              <a:gd name="connsiteY6041" fmla="*/ 804290 h 2077207"/>
              <a:gd name="connsiteX6042" fmla="*/ 9955367 w 12183479"/>
              <a:gd name="connsiteY6042" fmla="*/ 802335 h 2077207"/>
              <a:gd name="connsiteX6043" fmla="*/ 8662195 w 12183479"/>
              <a:gd name="connsiteY6043" fmla="*/ 882248 h 2077207"/>
              <a:gd name="connsiteX6044" fmla="*/ 8648438 w 12183479"/>
              <a:gd name="connsiteY6044" fmla="*/ 885915 h 2077207"/>
              <a:gd name="connsiteX6045" fmla="*/ 8636485 w 12183479"/>
              <a:gd name="connsiteY6045" fmla="*/ 886036 h 2077207"/>
              <a:gd name="connsiteX6046" fmla="*/ 8648100 w 12183479"/>
              <a:gd name="connsiteY6046" fmla="*/ 883287 h 2077207"/>
              <a:gd name="connsiteX6047" fmla="*/ 8662195 w 12183479"/>
              <a:gd name="connsiteY6047" fmla="*/ 882248 h 2077207"/>
              <a:gd name="connsiteX6048" fmla="*/ 2544399 w 12183479"/>
              <a:gd name="connsiteY6048" fmla="*/ 1267762 h 2077207"/>
              <a:gd name="connsiteX6049" fmla="*/ 2559284 w 12183479"/>
              <a:gd name="connsiteY6049" fmla="*/ 1275276 h 2077207"/>
              <a:gd name="connsiteX6050" fmla="*/ 2545866 w 12183479"/>
              <a:gd name="connsiteY6050" fmla="*/ 1278453 h 2077207"/>
              <a:gd name="connsiteX6051" fmla="*/ 2533347 w 12183479"/>
              <a:gd name="connsiteY6051" fmla="*/ 1270023 h 2077207"/>
              <a:gd name="connsiteX6052" fmla="*/ 2544399 w 12183479"/>
              <a:gd name="connsiteY6052" fmla="*/ 1267762 h 2077207"/>
              <a:gd name="connsiteX6053" fmla="*/ 9106269 w 12183479"/>
              <a:gd name="connsiteY6053" fmla="*/ 853777 h 2077207"/>
              <a:gd name="connsiteX6054" fmla="*/ 9120251 w 12183479"/>
              <a:gd name="connsiteY6054" fmla="*/ 853960 h 2077207"/>
              <a:gd name="connsiteX6055" fmla="*/ 9104464 w 12183479"/>
              <a:gd name="connsiteY6055" fmla="*/ 860315 h 2077207"/>
              <a:gd name="connsiteX6056" fmla="*/ 9095556 w 12183479"/>
              <a:gd name="connsiteY6056" fmla="*/ 858481 h 2077207"/>
              <a:gd name="connsiteX6057" fmla="*/ 9106269 w 12183479"/>
              <a:gd name="connsiteY6057" fmla="*/ 853777 h 2077207"/>
              <a:gd name="connsiteX6058" fmla="*/ 10433099 w 12183479"/>
              <a:gd name="connsiteY6058" fmla="*/ 769922 h 2077207"/>
              <a:gd name="connsiteX6059" fmla="*/ 10441417 w 12183479"/>
              <a:gd name="connsiteY6059" fmla="*/ 772702 h 2077207"/>
              <a:gd name="connsiteX6060" fmla="*/ 10421682 w 12183479"/>
              <a:gd name="connsiteY6060" fmla="*/ 786693 h 2077207"/>
              <a:gd name="connsiteX6061" fmla="*/ 10397549 w 12183479"/>
              <a:gd name="connsiteY6061" fmla="*/ 785899 h 2077207"/>
              <a:gd name="connsiteX6062" fmla="*/ 10416833 w 12183479"/>
              <a:gd name="connsiteY6062" fmla="*/ 772458 h 2077207"/>
              <a:gd name="connsiteX6063" fmla="*/ 10433099 w 12183479"/>
              <a:gd name="connsiteY6063" fmla="*/ 769922 h 2077207"/>
              <a:gd name="connsiteX6064" fmla="*/ 2118689 w 12183479"/>
              <a:gd name="connsiteY6064" fmla="*/ 1293789 h 2077207"/>
              <a:gd name="connsiteX6065" fmla="*/ 2140791 w 12183479"/>
              <a:gd name="connsiteY6065" fmla="*/ 1302342 h 2077207"/>
              <a:gd name="connsiteX6066" fmla="*/ 2121283 w 12183479"/>
              <a:gd name="connsiteY6066" fmla="*/ 1303197 h 2077207"/>
              <a:gd name="connsiteX6067" fmla="*/ 2110456 w 12183479"/>
              <a:gd name="connsiteY6067" fmla="*/ 1296660 h 2077207"/>
              <a:gd name="connsiteX6068" fmla="*/ 2118689 w 12183479"/>
              <a:gd name="connsiteY6068" fmla="*/ 1293789 h 2077207"/>
              <a:gd name="connsiteX6069" fmla="*/ 12128508 w 12183479"/>
              <a:gd name="connsiteY6069" fmla="*/ 661753 h 2077207"/>
              <a:gd name="connsiteX6070" fmla="*/ 12143988 w 12183479"/>
              <a:gd name="connsiteY6070" fmla="*/ 662727 h 2077207"/>
              <a:gd name="connsiteX6071" fmla="*/ 12144554 w 12183479"/>
              <a:gd name="connsiteY6071" fmla="*/ 671718 h 2077207"/>
              <a:gd name="connsiteX6072" fmla="*/ 12131553 w 12183479"/>
              <a:gd name="connsiteY6072" fmla="*/ 673666 h 2077207"/>
              <a:gd name="connsiteX6073" fmla="*/ 12102008 w 12183479"/>
              <a:gd name="connsiteY6073" fmla="*/ 668901 h 2077207"/>
              <a:gd name="connsiteX6074" fmla="*/ 12128508 w 12183479"/>
              <a:gd name="connsiteY6074" fmla="*/ 661753 h 2077207"/>
              <a:gd name="connsiteX6075" fmla="*/ 1274489 w 12183479"/>
              <a:gd name="connsiteY6075" fmla="*/ 1346086 h 2077207"/>
              <a:gd name="connsiteX6076" fmla="*/ 1297268 w 12183479"/>
              <a:gd name="connsiteY6076" fmla="*/ 1350425 h 2077207"/>
              <a:gd name="connsiteX6077" fmla="*/ 1284074 w 12183479"/>
              <a:gd name="connsiteY6077" fmla="*/ 1359345 h 2077207"/>
              <a:gd name="connsiteX6078" fmla="*/ 1265356 w 12183479"/>
              <a:gd name="connsiteY6078" fmla="*/ 1354336 h 2077207"/>
              <a:gd name="connsiteX6079" fmla="*/ 1274489 w 12183479"/>
              <a:gd name="connsiteY6079" fmla="*/ 1346086 h 2077207"/>
              <a:gd name="connsiteX6080" fmla="*/ 11903428 w 12183479"/>
              <a:gd name="connsiteY6080" fmla="*/ 675744 h 2077207"/>
              <a:gd name="connsiteX6081" fmla="*/ 11935565 w 12183479"/>
              <a:gd name="connsiteY6081" fmla="*/ 681365 h 2077207"/>
              <a:gd name="connsiteX6082" fmla="*/ 11911209 w 12183479"/>
              <a:gd name="connsiteY6082" fmla="*/ 692240 h 2077207"/>
              <a:gd name="connsiteX6083" fmla="*/ 11881325 w 12183479"/>
              <a:gd name="connsiteY6083" fmla="*/ 685825 h 2077207"/>
              <a:gd name="connsiteX6084" fmla="*/ 11903428 w 12183479"/>
              <a:gd name="connsiteY6084" fmla="*/ 675744 h 2077207"/>
              <a:gd name="connsiteX6085" fmla="*/ 7413086 w 12183479"/>
              <a:gd name="connsiteY6085" fmla="*/ 958434 h 2077207"/>
              <a:gd name="connsiteX6086" fmla="*/ 7425266 w 12183479"/>
              <a:gd name="connsiteY6086" fmla="*/ 958739 h 2077207"/>
              <a:gd name="connsiteX6087" fmla="*/ 7418049 w 12183479"/>
              <a:gd name="connsiteY6087" fmla="*/ 962160 h 2077207"/>
              <a:gd name="connsiteX6088" fmla="*/ 7408127 w 12183479"/>
              <a:gd name="connsiteY6088" fmla="*/ 961366 h 2077207"/>
              <a:gd name="connsiteX6089" fmla="*/ 7413086 w 12183479"/>
              <a:gd name="connsiteY6089" fmla="*/ 958434 h 2077207"/>
              <a:gd name="connsiteX6090" fmla="*/ 9700657 w 12183479"/>
              <a:gd name="connsiteY6090" fmla="*/ 813576 h 2077207"/>
              <a:gd name="connsiteX6091" fmla="*/ 9689270 w 12183479"/>
              <a:gd name="connsiteY6091" fmla="*/ 817059 h 2077207"/>
              <a:gd name="connsiteX6092" fmla="*/ 9670098 w 12183479"/>
              <a:gd name="connsiteY6092" fmla="*/ 819747 h 2077207"/>
              <a:gd name="connsiteX6093" fmla="*/ 9682954 w 12183479"/>
              <a:gd name="connsiteY6093" fmla="*/ 815898 h 2077207"/>
              <a:gd name="connsiteX6094" fmla="*/ 9700657 w 12183479"/>
              <a:gd name="connsiteY6094" fmla="*/ 813576 h 2077207"/>
              <a:gd name="connsiteX6095" fmla="*/ 9567142 w 12183479"/>
              <a:gd name="connsiteY6095" fmla="*/ 821396 h 2077207"/>
              <a:gd name="connsiteX6096" fmla="*/ 9578645 w 12183479"/>
              <a:gd name="connsiteY6096" fmla="*/ 823780 h 2077207"/>
              <a:gd name="connsiteX6097" fmla="*/ 9565226 w 12183479"/>
              <a:gd name="connsiteY6097" fmla="*/ 828789 h 2077207"/>
              <a:gd name="connsiteX6098" fmla="*/ 9552934 w 12183479"/>
              <a:gd name="connsiteY6098" fmla="*/ 828177 h 2077207"/>
              <a:gd name="connsiteX6099" fmla="*/ 9567142 w 12183479"/>
              <a:gd name="connsiteY6099" fmla="*/ 821396 h 2077207"/>
              <a:gd name="connsiteX6100" fmla="*/ 10073066 w 12183479"/>
              <a:gd name="connsiteY6100" fmla="*/ 789176 h 2077207"/>
              <a:gd name="connsiteX6101" fmla="*/ 10079776 w 12183479"/>
              <a:gd name="connsiteY6101" fmla="*/ 789932 h 2077207"/>
              <a:gd name="connsiteX6102" fmla="*/ 10061620 w 12183479"/>
              <a:gd name="connsiteY6102" fmla="*/ 798730 h 2077207"/>
              <a:gd name="connsiteX6103" fmla="*/ 10040534 w 12183479"/>
              <a:gd name="connsiteY6103" fmla="*/ 800685 h 2077207"/>
              <a:gd name="connsiteX6104" fmla="*/ 10058913 w 12183479"/>
              <a:gd name="connsiteY6104" fmla="*/ 791949 h 2077207"/>
              <a:gd name="connsiteX6105" fmla="*/ 10073066 w 12183479"/>
              <a:gd name="connsiteY6105" fmla="*/ 789176 h 2077207"/>
              <a:gd name="connsiteX6106" fmla="*/ 8302360 w 12183479"/>
              <a:gd name="connsiteY6106" fmla="*/ 900454 h 2077207"/>
              <a:gd name="connsiteX6107" fmla="*/ 8316681 w 12183479"/>
              <a:gd name="connsiteY6107" fmla="*/ 900516 h 2077207"/>
              <a:gd name="connsiteX6108" fmla="*/ 8302585 w 12183479"/>
              <a:gd name="connsiteY6108" fmla="*/ 903447 h 2077207"/>
              <a:gd name="connsiteX6109" fmla="*/ 8294015 w 12183479"/>
              <a:gd name="connsiteY6109" fmla="*/ 902593 h 2077207"/>
              <a:gd name="connsiteX6110" fmla="*/ 8302360 w 12183479"/>
              <a:gd name="connsiteY6110" fmla="*/ 900454 h 2077207"/>
              <a:gd name="connsiteX6111" fmla="*/ 8082127 w 12183479"/>
              <a:gd name="connsiteY6111" fmla="*/ 914262 h 2077207"/>
              <a:gd name="connsiteX6112" fmla="*/ 8091486 w 12183479"/>
              <a:gd name="connsiteY6112" fmla="*/ 915606 h 2077207"/>
              <a:gd name="connsiteX6113" fmla="*/ 8080324 w 12183479"/>
              <a:gd name="connsiteY6113" fmla="*/ 917010 h 2077207"/>
              <a:gd name="connsiteX6114" fmla="*/ 8073557 w 12183479"/>
              <a:gd name="connsiteY6114" fmla="*/ 915790 h 2077207"/>
              <a:gd name="connsiteX6115" fmla="*/ 8082127 w 12183479"/>
              <a:gd name="connsiteY6115" fmla="*/ 914262 h 2077207"/>
              <a:gd name="connsiteX6116" fmla="*/ 5515061 w 12183479"/>
              <a:gd name="connsiteY6116" fmla="*/ 1075065 h 2077207"/>
              <a:gd name="connsiteX6117" fmla="*/ 5527351 w 12183479"/>
              <a:gd name="connsiteY6117" fmla="*/ 1079586 h 2077207"/>
              <a:gd name="connsiteX6118" fmla="*/ 5519349 w 12183479"/>
              <a:gd name="connsiteY6118" fmla="*/ 1088751 h 2077207"/>
              <a:gd name="connsiteX6119" fmla="*/ 5509983 w 12183479"/>
              <a:gd name="connsiteY6119" fmla="*/ 1083434 h 2077207"/>
              <a:gd name="connsiteX6120" fmla="*/ 5515061 w 12183479"/>
              <a:gd name="connsiteY6120" fmla="*/ 1075065 h 2077207"/>
              <a:gd name="connsiteX6121" fmla="*/ 674930 w 12183479"/>
              <a:gd name="connsiteY6121" fmla="*/ 1379934 h 2077207"/>
              <a:gd name="connsiteX6122" fmla="*/ 667488 w 12183479"/>
              <a:gd name="connsiteY6122" fmla="*/ 1385248 h 2077207"/>
              <a:gd name="connsiteX6123" fmla="*/ 656549 w 12183479"/>
              <a:gd name="connsiteY6123" fmla="*/ 1389831 h 2077207"/>
              <a:gd name="connsiteX6124" fmla="*/ 661172 w 12183479"/>
              <a:gd name="connsiteY6124" fmla="*/ 1386044 h 2077207"/>
              <a:gd name="connsiteX6125" fmla="*/ 674930 w 12183479"/>
              <a:gd name="connsiteY6125" fmla="*/ 1379934 h 2077207"/>
              <a:gd name="connsiteX6126" fmla="*/ 11016100 w 12183479"/>
              <a:gd name="connsiteY6126" fmla="*/ 727905 h 2077207"/>
              <a:gd name="connsiteX6127" fmla="*/ 11026107 w 12183479"/>
              <a:gd name="connsiteY6127" fmla="*/ 731829 h 2077207"/>
              <a:gd name="connsiteX6128" fmla="*/ 11006486 w 12183479"/>
              <a:gd name="connsiteY6128" fmla="*/ 746372 h 2077207"/>
              <a:gd name="connsiteX6129" fmla="*/ 10977281 w 12183479"/>
              <a:gd name="connsiteY6129" fmla="*/ 745271 h 2077207"/>
              <a:gd name="connsiteX6130" fmla="*/ 10998142 w 12183479"/>
              <a:gd name="connsiteY6130" fmla="*/ 729570 h 2077207"/>
              <a:gd name="connsiteX6131" fmla="*/ 11016100 w 12183479"/>
              <a:gd name="connsiteY6131" fmla="*/ 727905 h 2077207"/>
              <a:gd name="connsiteX6132" fmla="*/ 5739795 w 12183479"/>
              <a:gd name="connsiteY6132" fmla="*/ 1060219 h 2077207"/>
              <a:gd name="connsiteX6133" fmla="*/ 5750508 w 12183479"/>
              <a:gd name="connsiteY6133" fmla="*/ 1066451 h 2077207"/>
              <a:gd name="connsiteX6134" fmla="*/ 5739907 w 12183479"/>
              <a:gd name="connsiteY6134" fmla="*/ 1072745 h 2077207"/>
              <a:gd name="connsiteX6135" fmla="*/ 5732126 w 12183479"/>
              <a:gd name="connsiteY6135" fmla="*/ 1065902 h 2077207"/>
              <a:gd name="connsiteX6136" fmla="*/ 5739795 w 12183479"/>
              <a:gd name="connsiteY6136" fmla="*/ 1060219 h 2077207"/>
              <a:gd name="connsiteX6137" fmla="*/ 7637154 w 12183479"/>
              <a:gd name="connsiteY6137" fmla="*/ 940471 h 2077207"/>
              <a:gd name="connsiteX6138" fmla="*/ 7651473 w 12183479"/>
              <a:gd name="connsiteY6138" fmla="*/ 940837 h 2077207"/>
              <a:gd name="connsiteX6139" fmla="*/ 7637265 w 12183479"/>
              <a:gd name="connsiteY6139" fmla="*/ 943771 h 2077207"/>
              <a:gd name="connsiteX6140" fmla="*/ 7628695 w 12183479"/>
              <a:gd name="connsiteY6140" fmla="*/ 942671 h 2077207"/>
              <a:gd name="connsiteX6141" fmla="*/ 7637154 w 12183479"/>
              <a:gd name="connsiteY6141" fmla="*/ 940471 h 2077207"/>
              <a:gd name="connsiteX6142" fmla="*/ 10312243 w 12183479"/>
              <a:gd name="connsiteY6142" fmla="*/ 771474 h 2077207"/>
              <a:gd name="connsiteX6143" fmla="*/ 10319742 w 12183479"/>
              <a:gd name="connsiteY6143" fmla="*/ 773804 h 2077207"/>
              <a:gd name="connsiteX6144" fmla="*/ 10302941 w 12183479"/>
              <a:gd name="connsiteY6144" fmla="*/ 784617 h 2077207"/>
              <a:gd name="connsiteX6145" fmla="*/ 10277906 w 12183479"/>
              <a:gd name="connsiteY6145" fmla="*/ 786145 h 2077207"/>
              <a:gd name="connsiteX6146" fmla="*/ 10296963 w 12183479"/>
              <a:gd name="connsiteY6146" fmla="*/ 774048 h 2077207"/>
              <a:gd name="connsiteX6147" fmla="*/ 10312243 w 12183479"/>
              <a:gd name="connsiteY6147" fmla="*/ 771474 h 2077207"/>
              <a:gd name="connsiteX6148" fmla="*/ 7860090 w 12183479"/>
              <a:gd name="connsiteY6148" fmla="*/ 925809 h 2077207"/>
              <a:gd name="connsiteX6149" fmla="*/ 7866631 w 12183479"/>
              <a:gd name="connsiteY6149" fmla="*/ 927214 h 2077207"/>
              <a:gd name="connsiteX6150" fmla="*/ 7858288 w 12183479"/>
              <a:gd name="connsiteY6150" fmla="*/ 928802 h 2077207"/>
              <a:gd name="connsiteX6151" fmla="*/ 7848589 w 12183479"/>
              <a:gd name="connsiteY6151" fmla="*/ 927581 h 2077207"/>
              <a:gd name="connsiteX6152" fmla="*/ 7860090 w 12183479"/>
              <a:gd name="connsiteY6152" fmla="*/ 925809 h 2077207"/>
              <a:gd name="connsiteX6153" fmla="*/ 10192191 w 12183479"/>
              <a:gd name="connsiteY6153" fmla="*/ 778325 h 2077207"/>
              <a:gd name="connsiteX6154" fmla="*/ 10200210 w 12183479"/>
              <a:gd name="connsiteY6154" fmla="*/ 779608 h 2077207"/>
              <a:gd name="connsiteX6155" fmla="*/ 10179011 w 12183479"/>
              <a:gd name="connsiteY6155" fmla="*/ 790666 h 2077207"/>
              <a:gd name="connsiteX6156" fmla="*/ 10159614 w 12183479"/>
              <a:gd name="connsiteY6156" fmla="*/ 791032 h 2077207"/>
              <a:gd name="connsiteX6157" fmla="*/ 10175966 w 12183479"/>
              <a:gd name="connsiteY6157" fmla="*/ 781625 h 2077207"/>
              <a:gd name="connsiteX6158" fmla="*/ 10192191 w 12183479"/>
              <a:gd name="connsiteY6158" fmla="*/ 778325 h 2077207"/>
              <a:gd name="connsiteX6159" fmla="*/ 512605 w 12183479"/>
              <a:gd name="connsiteY6159" fmla="*/ 1386838 h 2077207"/>
              <a:gd name="connsiteX6160" fmla="*/ 510238 w 12183479"/>
              <a:gd name="connsiteY6160" fmla="*/ 1388304 h 2077207"/>
              <a:gd name="connsiteX6161" fmla="*/ 503246 w 12183479"/>
              <a:gd name="connsiteY6161" fmla="*/ 1390564 h 2077207"/>
              <a:gd name="connsiteX6162" fmla="*/ 505953 w 12183479"/>
              <a:gd name="connsiteY6162" fmla="*/ 1389037 h 2077207"/>
              <a:gd name="connsiteX6163" fmla="*/ 512605 w 12183479"/>
              <a:gd name="connsiteY6163" fmla="*/ 1386838 h 2077207"/>
              <a:gd name="connsiteX6164" fmla="*/ 4517656 w 12183479"/>
              <a:gd name="connsiteY6164" fmla="*/ 1134144 h 2077207"/>
              <a:gd name="connsiteX6165" fmla="*/ 4528593 w 12183479"/>
              <a:gd name="connsiteY6165" fmla="*/ 1150030 h 2077207"/>
              <a:gd name="connsiteX6166" fmla="*/ 4517880 w 12183479"/>
              <a:gd name="connsiteY6166" fmla="*/ 1155650 h 2077207"/>
              <a:gd name="connsiteX6167" fmla="*/ 4509761 w 12183479"/>
              <a:gd name="connsiteY6167" fmla="*/ 1142210 h 2077207"/>
              <a:gd name="connsiteX6168" fmla="*/ 4517656 w 12183479"/>
              <a:gd name="connsiteY6168" fmla="*/ 1134144 h 2077207"/>
              <a:gd name="connsiteX6169" fmla="*/ 5960001 w 12183479"/>
              <a:gd name="connsiteY6169" fmla="*/ 1043052 h 2077207"/>
              <a:gd name="connsiteX6170" fmla="*/ 5972193 w 12183479"/>
              <a:gd name="connsiteY6170" fmla="*/ 1046228 h 2077207"/>
              <a:gd name="connsiteX6171" fmla="*/ 5964070 w 12183479"/>
              <a:gd name="connsiteY6171" fmla="*/ 1053682 h 2077207"/>
              <a:gd name="connsiteX6172" fmla="*/ 5954819 w 12183479"/>
              <a:gd name="connsiteY6172" fmla="*/ 1049833 h 2077207"/>
              <a:gd name="connsiteX6173" fmla="*/ 5960001 w 12183479"/>
              <a:gd name="connsiteY6173" fmla="*/ 1043052 h 2077207"/>
              <a:gd name="connsiteX6174" fmla="*/ 1596189 w 12183479"/>
              <a:gd name="connsiteY6174" fmla="*/ 1317860 h 2077207"/>
              <a:gd name="connsiteX6175" fmla="*/ 1615810 w 12183479"/>
              <a:gd name="connsiteY6175" fmla="*/ 1324398 h 2077207"/>
              <a:gd name="connsiteX6176" fmla="*/ 1602504 w 12183479"/>
              <a:gd name="connsiteY6176" fmla="*/ 1328186 h 2077207"/>
              <a:gd name="connsiteX6177" fmla="*/ 1585136 w 12183479"/>
              <a:gd name="connsiteY6177" fmla="*/ 1321221 h 2077207"/>
              <a:gd name="connsiteX6178" fmla="*/ 1596189 w 12183479"/>
              <a:gd name="connsiteY6178" fmla="*/ 1317860 h 2077207"/>
              <a:gd name="connsiteX6179" fmla="*/ 9818046 w 12183479"/>
              <a:gd name="connsiteY6179" fmla="*/ 797752 h 2077207"/>
              <a:gd name="connsiteX6180" fmla="*/ 9809814 w 12183479"/>
              <a:gd name="connsiteY6180" fmla="*/ 801173 h 2077207"/>
              <a:gd name="connsiteX6181" fmla="*/ 9788614 w 12183479"/>
              <a:gd name="connsiteY6181" fmla="*/ 804471 h 2077207"/>
              <a:gd name="connsiteX6182" fmla="*/ 9799103 w 12183479"/>
              <a:gd name="connsiteY6182" fmla="*/ 800745 h 2077207"/>
              <a:gd name="connsiteX6183" fmla="*/ 9818046 w 12183479"/>
              <a:gd name="connsiteY6183" fmla="*/ 797752 h 2077207"/>
              <a:gd name="connsiteX6184" fmla="*/ 8993530 w 12183479"/>
              <a:gd name="connsiteY6184" fmla="*/ 848042 h 2077207"/>
              <a:gd name="connsiteX6185" fmla="*/ 8998802 w 12183479"/>
              <a:gd name="connsiteY6185" fmla="*/ 849073 h 2077207"/>
              <a:gd name="connsiteX6186" fmla="*/ 8989782 w 12183479"/>
              <a:gd name="connsiteY6186" fmla="*/ 854327 h 2077207"/>
              <a:gd name="connsiteX6187" fmla="*/ 8977715 w 12183479"/>
              <a:gd name="connsiteY6187" fmla="*/ 853289 h 2077207"/>
              <a:gd name="connsiteX6188" fmla="*/ 8983692 w 12183479"/>
              <a:gd name="connsiteY6188" fmla="*/ 849439 h 2077207"/>
              <a:gd name="connsiteX6189" fmla="*/ 8993530 w 12183479"/>
              <a:gd name="connsiteY6189" fmla="*/ 848042 h 2077207"/>
              <a:gd name="connsiteX6190" fmla="*/ 9442198 w 12183479"/>
              <a:gd name="connsiteY6190" fmla="*/ 818891 h 2077207"/>
              <a:gd name="connsiteX6191" fmla="*/ 9460015 w 12183479"/>
              <a:gd name="connsiteY6191" fmla="*/ 818891 h 2077207"/>
              <a:gd name="connsiteX6192" fmla="*/ 9448063 w 12183479"/>
              <a:gd name="connsiteY6192" fmla="*/ 824574 h 2077207"/>
              <a:gd name="connsiteX6193" fmla="*/ 9436448 w 12183479"/>
              <a:gd name="connsiteY6193" fmla="*/ 824085 h 2077207"/>
              <a:gd name="connsiteX6194" fmla="*/ 9442198 w 12183479"/>
              <a:gd name="connsiteY6194" fmla="*/ 818891 h 2077207"/>
              <a:gd name="connsiteX6195" fmla="*/ 6182134 w 12183479"/>
              <a:gd name="connsiteY6195" fmla="*/ 1024418 h 2077207"/>
              <a:gd name="connsiteX6196" fmla="*/ 6194314 w 12183479"/>
              <a:gd name="connsiteY6196" fmla="*/ 1027106 h 2077207"/>
              <a:gd name="connsiteX6197" fmla="*/ 6186083 w 12183479"/>
              <a:gd name="connsiteY6197" fmla="*/ 1033825 h 2077207"/>
              <a:gd name="connsiteX6198" fmla="*/ 6176835 w 12183479"/>
              <a:gd name="connsiteY6198" fmla="*/ 1030649 h 2077207"/>
              <a:gd name="connsiteX6199" fmla="*/ 6182134 w 12183479"/>
              <a:gd name="connsiteY6199" fmla="*/ 1024418 h 2077207"/>
              <a:gd name="connsiteX6200" fmla="*/ 8521578 w 12183479"/>
              <a:gd name="connsiteY6200" fmla="*/ 875100 h 2077207"/>
              <a:gd name="connsiteX6201" fmla="*/ 8530373 w 12183479"/>
              <a:gd name="connsiteY6201" fmla="*/ 876383 h 2077207"/>
              <a:gd name="connsiteX6202" fmla="*/ 8523721 w 12183479"/>
              <a:gd name="connsiteY6202" fmla="*/ 879132 h 2077207"/>
              <a:gd name="connsiteX6203" fmla="*/ 8514699 w 12183479"/>
              <a:gd name="connsiteY6203" fmla="*/ 878582 h 2077207"/>
              <a:gd name="connsiteX6204" fmla="*/ 8521578 w 12183479"/>
              <a:gd name="connsiteY6204" fmla="*/ 875100 h 2077207"/>
              <a:gd name="connsiteX6205" fmla="*/ 11338019 w 12183479"/>
              <a:gd name="connsiteY6205" fmla="*/ 695417 h 2077207"/>
              <a:gd name="connsiteX6206" fmla="*/ 11368353 w 12183479"/>
              <a:gd name="connsiteY6206" fmla="*/ 700610 h 2077207"/>
              <a:gd name="connsiteX6207" fmla="*/ 11344898 w 12183479"/>
              <a:gd name="connsiteY6207" fmla="*/ 714235 h 2077207"/>
              <a:gd name="connsiteX6208" fmla="*/ 11316820 w 12183479"/>
              <a:gd name="connsiteY6208" fmla="*/ 709836 h 2077207"/>
              <a:gd name="connsiteX6209" fmla="*/ 11338019 w 12183479"/>
              <a:gd name="connsiteY6209" fmla="*/ 695417 h 2077207"/>
              <a:gd name="connsiteX6210" fmla="*/ 5292796 w 12183479"/>
              <a:gd name="connsiteY6210" fmla="*/ 1075921 h 2077207"/>
              <a:gd name="connsiteX6211" fmla="*/ 5300579 w 12183479"/>
              <a:gd name="connsiteY6211" fmla="*/ 1088078 h 2077207"/>
              <a:gd name="connsiteX6212" fmla="*/ 5293250 w 12183479"/>
              <a:gd name="connsiteY6212" fmla="*/ 1094555 h 2077207"/>
              <a:gd name="connsiteX6213" fmla="*/ 5285807 w 12183479"/>
              <a:gd name="connsiteY6213" fmla="*/ 1085269 h 2077207"/>
              <a:gd name="connsiteX6214" fmla="*/ 5292796 w 12183479"/>
              <a:gd name="connsiteY6214" fmla="*/ 1075921 h 2077207"/>
              <a:gd name="connsiteX6215" fmla="*/ 8882879 w 12183479"/>
              <a:gd name="connsiteY6215" fmla="*/ 848951 h 2077207"/>
              <a:gd name="connsiteX6216" fmla="*/ 8869121 w 12183479"/>
              <a:gd name="connsiteY6216" fmla="*/ 852800 h 2077207"/>
              <a:gd name="connsiteX6217" fmla="*/ 8857168 w 12183479"/>
              <a:gd name="connsiteY6217" fmla="*/ 853411 h 2077207"/>
              <a:gd name="connsiteX6218" fmla="*/ 8868670 w 12183479"/>
              <a:gd name="connsiteY6218" fmla="*/ 850479 h 2077207"/>
              <a:gd name="connsiteX6219" fmla="*/ 8882879 w 12183479"/>
              <a:gd name="connsiteY6219" fmla="*/ 848951 h 2077207"/>
              <a:gd name="connsiteX6220" fmla="*/ 652809 w 12183479"/>
              <a:gd name="connsiteY6220" fmla="*/ 1367410 h 2077207"/>
              <a:gd name="connsiteX6221" fmla="*/ 645368 w 12183479"/>
              <a:gd name="connsiteY6221" fmla="*/ 1371502 h 2077207"/>
              <a:gd name="connsiteX6222" fmla="*/ 639052 w 12183479"/>
              <a:gd name="connsiteY6222" fmla="*/ 1373763 h 2077207"/>
              <a:gd name="connsiteX6223" fmla="*/ 646382 w 12183479"/>
              <a:gd name="connsiteY6223" fmla="*/ 1369426 h 2077207"/>
              <a:gd name="connsiteX6224" fmla="*/ 652809 w 12183479"/>
              <a:gd name="connsiteY6224" fmla="*/ 1367410 h 2077207"/>
              <a:gd name="connsiteX6225" fmla="*/ 6406202 w 12183479"/>
              <a:gd name="connsiteY6225" fmla="*/ 1004195 h 2077207"/>
              <a:gd name="connsiteX6226" fmla="*/ 6413305 w 12183479"/>
              <a:gd name="connsiteY6226" fmla="*/ 1008900 h 2077207"/>
              <a:gd name="connsiteX6227" fmla="*/ 6405524 w 12183479"/>
              <a:gd name="connsiteY6227" fmla="*/ 1015314 h 2077207"/>
              <a:gd name="connsiteX6228" fmla="*/ 6398871 w 12183479"/>
              <a:gd name="connsiteY6228" fmla="*/ 1008593 h 2077207"/>
              <a:gd name="connsiteX6229" fmla="*/ 6406202 w 12183479"/>
              <a:gd name="connsiteY6229" fmla="*/ 1004195 h 2077207"/>
              <a:gd name="connsiteX6230" fmla="*/ 9937806 w 12183479"/>
              <a:gd name="connsiteY6230" fmla="*/ 780402 h 2077207"/>
              <a:gd name="connsiteX6231" fmla="*/ 9924386 w 12183479"/>
              <a:gd name="connsiteY6231" fmla="*/ 785289 h 2077207"/>
              <a:gd name="connsiteX6232" fmla="*/ 9905441 w 12183479"/>
              <a:gd name="connsiteY6232" fmla="*/ 788283 h 2077207"/>
              <a:gd name="connsiteX6233" fmla="*/ 9919312 w 12183479"/>
              <a:gd name="connsiteY6233" fmla="*/ 783273 h 2077207"/>
              <a:gd name="connsiteX6234" fmla="*/ 9937806 w 12183479"/>
              <a:gd name="connsiteY6234" fmla="*/ 780402 h 2077207"/>
              <a:gd name="connsiteX6235" fmla="*/ 10892257 w 12183479"/>
              <a:gd name="connsiteY6235" fmla="*/ 718558 h 2077207"/>
              <a:gd name="connsiteX6236" fmla="*/ 10902405 w 12183479"/>
              <a:gd name="connsiteY6236" fmla="*/ 722055 h 2077207"/>
              <a:gd name="connsiteX6237" fmla="*/ 10881544 w 12183479"/>
              <a:gd name="connsiteY6237" fmla="*/ 736597 h 2077207"/>
              <a:gd name="connsiteX6238" fmla="*/ 10855380 w 12183479"/>
              <a:gd name="connsiteY6238" fmla="*/ 736108 h 2077207"/>
              <a:gd name="connsiteX6239" fmla="*/ 10873649 w 12183479"/>
              <a:gd name="connsiteY6239" fmla="*/ 721384 h 2077207"/>
              <a:gd name="connsiteX6240" fmla="*/ 10892257 w 12183479"/>
              <a:gd name="connsiteY6240" fmla="*/ 718558 h 2077207"/>
              <a:gd name="connsiteX6241" fmla="*/ 2217492 w 12183479"/>
              <a:gd name="connsiteY6241" fmla="*/ 1264157 h 2077207"/>
              <a:gd name="connsiteX6242" fmla="*/ 2232829 w 12183479"/>
              <a:gd name="connsiteY6242" fmla="*/ 1272345 h 2077207"/>
              <a:gd name="connsiteX6243" fmla="*/ 2223018 w 12183479"/>
              <a:gd name="connsiteY6243" fmla="*/ 1276622 h 2077207"/>
              <a:gd name="connsiteX6244" fmla="*/ 2209487 w 12183479"/>
              <a:gd name="connsiteY6244" fmla="*/ 1270695 h 2077207"/>
              <a:gd name="connsiteX6245" fmla="*/ 2217492 w 12183479"/>
              <a:gd name="connsiteY6245" fmla="*/ 1264157 h 2077207"/>
              <a:gd name="connsiteX6246" fmla="*/ 1687264 w 12183479"/>
              <a:gd name="connsiteY6246" fmla="*/ 1297493 h 2077207"/>
              <a:gd name="connsiteX6247" fmla="*/ 1699356 w 12183479"/>
              <a:gd name="connsiteY6247" fmla="*/ 1297700 h 2077207"/>
              <a:gd name="connsiteX6248" fmla="*/ 1714240 w 12183479"/>
              <a:gd name="connsiteY6248" fmla="*/ 1304053 h 2077207"/>
              <a:gd name="connsiteX6249" fmla="*/ 1702850 w 12183479"/>
              <a:gd name="connsiteY6249" fmla="*/ 1308146 h 2077207"/>
              <a:gd name="connsiteX6250" fmla="*/ 1685485 w 12183479"/>
              <a:gd name="connsiteY6250" fmla="*/ 1300632 h 2077207"/>
              <a:gd name="connsiteX6251" fmla="*/ 1687264 w 12183479"/>
              <a:gd name="connsiteY6251" fmla="*/ 1297493 h 2077207"/>
              <a:gd name="connsiteX6252" fmla="*/ 821082 w 12183479"/>
              <a:gd name="connsiteY6252" fmla="*/ 1351830 h 2077207"/>
              <a:gd name="connsiteX6253" fmla="*/ 802363 w 12183479"/>
              <a:gd name="connsiteY6253" fmla="*/ 1363254 h 2077207"/>
              <a:gd name="connsiteX6254" fmla="*/ 792328 w 12183479"/>
              <a:gd name="connsiteY6254" fmla="*/ 1366249 h 2077207"/>
              <a:gd name="connsiteX6255" fmla="*/ 800220 w 12183479"/>
              <a:gd name="connsiteY6255" fmla="*/ 1360139 h 2077207"/>
              <a:gd name="connsiteX6256" fmla="*/ 821082 w 12183479"/>
              <a:gd name="connsiteY6256" fmla="*/ 1351830 h 2077207"/>
              <a:gd name="connsiteX6257" fmla="*/ 8182602 w 12183479"/>
              <a:gd name="connsiteY6257" fmla="*/ 887379 h 2077207"/>
              <a:gd name="connsiteX6258" fmla="*/ 8189143 w 12183479"/>
              <a:gd name="connsiteY6258" fmla="*/ 889761 h 2077207"/>
              <a:gd name="connsiteX6259" fmla="*/ 8183280 w 12183479"/>
              <a:gd name="connsiteY6259" fmla="*/ 891656 h 2077207"/>
              <a:gd name="connsiteX6260" fmla="*/ 8175045 w 12183479"/>
              <a:gd name="connsiteY6260" fmla="*/ 891105 h 2077207"/>
              <a:gd name="connsiteX6261" fmla="*/ 8182602 w 12183479"/>
              <a:gd name="connsiteY6261" fmla="*/ 887379 h 2077207"/>
              <a:gd name="connsiteX6262" fmla="*/ 6627896 w 12183479"/>
              <a:gd name="connsiteY6262" fmla="*/ 984034 h 2077207"/>
              <a:gd name="connsiteX6263" fmla="*/ 6634890 w 12183479"/>
              <a:gd name="connsiteY6263" fmla="*/ 988250 h 2077207"/>
              <a:gd name="connsiteX6264" fmla="*/ 6627221 w 12183479"/>
              <a:gd name="connsiteY6264" fmla="*/ 994177 h 2077207"/>
              <a:gd name="connsiteX6265" fmla="*/ 6620568 w 12183479"/>
              <a:gd name="connsiteY6265" fmla="*/ 988067 h 2077207"/>
              <a:gd name="connsiteX6266" fmla="*/ 6627896 w 12183479"/>
              <a:gd name="connsiteY6266" fmla="*/ 984034 h 2077207"/>
              <a:gd name="connsiteX6267" fmla="*/ 7960454 w 12183479"/>
              <a:gd name="connsiteY6267" fmla="*/ 899109 h 2077207"/>
              <a:gd name="connsiteX6268" fmla="*/ 7970827 w 12183479"/>
              <a:gd name="connsiteY6268" fmla="*/ 900210 h 2077207"/>
              <a:gd name="connsiteX6269" fmla="*/ 7959890 w 12183479"/>
              <a:gd name="connsiteY6269" fmla="*/ 901858 h 2077207"/>
              <a:gd name="connsiteX6270" fmla="*/ 7952560 w 12183479"/>
              <a:gd name="connsiteY6270" fmla="*/ 900576 h 2077207"/>
              <a:gd name="connsiteX6271" fmla="*/ 7960454 w 12183479"/>
              <a:gd name="connsiteY6271" fmla="*/ 899109 h 2077207"/>
              <a:gd name="connsiteX6272" fmla="*/ 1156406 w 12183479"/>
              <a:gd name="connsiteY6272" fmla="*/ 1326291 h 2077207"/>
              <a:gd name="connsiteX6273" fmla="*/ 1175124 w 12183479"/>
              <a:gd name="connsiteY6273" fmla="*/ 1327696 h 2077207"/>
              <a:gd name="connsiteX6274" fmla="*/ 1161706 w 12183479"/>
              <a:gd name="connsiteY6274" fmla="*/ 1335150 h 2077207"/>
              <a:gd name="connsiteX6275" fmla="*/ 1145129 w 12183479"/>
              <a:gd name="connsiteY6275" fmla="*/ 1332645 h 2077207"/>
              <a:gd name="connsiteX6276" fmla="*/ 1156406 w 12183479"/>
              <a:gd name="connsiteY6276" fmla="*/ 1326291 h 2077207"/>
              <a:gd name="connsiteX6277" fmla="*/ 2640118 w 12183479"/>
              <a:gd name="connsiteY6277" fmla="*/ 1231105 h 2077207"/>
              <a:gd name="connsiteX6278" fmla="*/ 2664362 w 12183479"/>
              <a:gd name="connsiteY6278" fmla="*/ 1237398 h 2077207"/>
              <a:gd name="connsiteX6279" fmla="*/ 2646995 w 12183479"/>
              <a:gd name="connsiteY6279" fmla="*/ 1239046 h 2077207"/>
              <a:gd name="connsiteX6280" fmla="*/ 2634029 w 12183479"/>
              <a:gd name="connsiteY6280" fmla="*/ 1234038 h 2077207"/>
              <a:gd name="connsiteX6281" fmla="*/ 2640118 w 12183479"/>
              <a:gd name="connsiteY6281" fmla="*/ 1231105 h 2077207"/>
              <a:gd name="connsiteX6282" fmla="*/ 9344317 w 12183479"/>
              <a:gd name="connsiteY6282" fmla="*/ 807954 h 2077207"/>
              <a:gd name="connsiteX6283" fmla="*/ 9331801 w 12183479"/>
              <a:gd name="connsiteY6283" fmla="*/ 814919 h 2077207"/>
              <a:gd name="connsiteX6284" fmla="*/ 9315563 w 12183479"/>
              <a:gd name="connsiteY6284" fmla="*/ 815531 h 2077207"/>
              <a:gd name="connsiteX6285" fmla="*/ 9322891 w 12183479"/>
              <a:gd name="connsiteY6285" fmla="*/ 810216 h 2077207"/>
              <a:gd name="connsiteX6286" fmla="*/ 9344317 w 12183479"/>
              <a:gd name="connsiteY6286" fmla="*/ 807954 h 2077207"/>
              <a:gd name="connsiteX6287" fmla="*/ 10057222 w 12183479"/>
              <a:gd name="connsiteY6287" fmla="*/ 762684 h 2077207"/>
              <a:gd name="connsiteX6288" fmla="*/ 10038729 w 12183479"/>
              <a:gd name="connsiteY6288" fmla="*/ 769344 h 2077207"/>
              <a:gd name="connsiteX6289" fmla="*/ 10023506 w 12183479"/>
              <a:gd name="connsiteY6289" fmla="*/ 770873 h 2077207"/>
              <a:gd name="connsiteX6290" fmla="*/ 10044368 w 12183479"/>
              <a:gd name="connsiteY6290" fmla="*/ 764090 h 2077207"/>
              <a:gd name="connsiteX6291" fmla="*/ 10057222 w 12183479"/>
              <a:gd name="connsiteY6291" fmla="*/ 762684 h 2077207"/>
              <a:gd name="connsiteX6292" fmla="*/ 6847680 w 12183479"/>
              <a:gd name="connsiteY6292" fmla="*/ 964971 h 2077207"/>
              <a:gd name="connsiteX6293" fmla="*/ 6859745 w 12183479"/>
              <a:gd name="connsiteY6293" fmla="*/ 966804 h 2077207"/>
              <a:gd name="connsiteX6294" fmla="*/ 6851401 w 12183479"/>
              <a:gd name="connsiteY6294" fmla="*/ 971996 h 2077207"/>
              <a:gd name="connsiteX6295" fmla="*/ 6842266 w 12183479"/>
              <a:gd name="connsiteY6295" fmla="*/ 969736 h 2077207"/>
              <a:gd name="connsiteX6296" fmla="*/ 6847680 w 12183479"/>
              <a:gd name="connsiteY6296" fmla="*/ 964971 h 2077207"/>
              <a:gd name="connsiteX6297" fmla="*/ 8400578 w 12183479"/>
              <a:gd name="connsiteY6297" fmla="*/ 866547 h 2077207"/>
              <a:gd name="connsiteX6298" fmla="*/ 8409150 w 12183479"/>
              <a:gd name="connsiteY6298" fmla="*/ 866729 h 2077207"/>
              <a:gd name="connsiteX6299" fmla="*/ 8403963 w 12183479"/>
              <a:gd name="connsiteY6299" fmla="*/ 869906 h 2077207"/>
              <a:gd name="connsiteX6300" fmla="*/ 8395279 w 12183479"/>
              <a:gd name="connsiteY6300" fmla="*/ 868991 h 2077207"/>
              <a:gd name="connsiteX6301" fmla="*/ 8400578 w 12183479"/>
              <a:gd name="connsiteY6301" fmla="*/ 866547 h 2077207"/>
              <a:gd name="connsiteX6302" fmla="*/ 7738193 w 12183479"/>
              <a:gd name="connsiteY6302" fmla="*/ 908213 h 2077207"/>
              <a:gd name="connsiteX6303" fmla="*/ 7744957 w 12183479"/>
              <a:gd name="connsiteY6303" fmla="*/ 909863 h 2077207"/>
              <a:gd name="connsiteX6304" fmla="*/ 7736953 w 12183479"/>
              <a:gd name="connsiteY6304" fmla="*/ 912369 h 2077207"/>
              <a:gd name="connsiteX6305" fmla="*/ 7730638 w 12183479"/>
              <a:gd name="connsiteY6305" fmla="*/ 909924 h 2077207"/>
              <a:gd name="connsiteX6306" fmla="*/ 7738193 w 12183479"/>
              <a:gd name="connsiteY6306" fmla="*/ 908213 h 2077207"/>
              <a:gd name="connsiteX6307" fmla="*/ 1377880 w 12183479"/>
              <a:gd name="connsiteY6307" fmla="*/ 1306923 h 2077207"/>
              <a:gd name="connsiteX6308" fmla="*/ 1394455 w 12183479"/>
              <a:gd name="connsiteY6308" fmla="*/ 1311873 h 2077207"/>
              <a:gd name="connsiteX6309" fmla="*/ 1377993 w 12183479"/>
              <a:gd name="connsiteY6309" fmla="*/ 1316271 h 2077207"/>
              <a:gd name="connsiteX6310" fmla="*/ 1363896 w 12183479"/>
              <a:gd name="connsiteY6310" fmla="*/ 1311873 h 2077207"/>
              <a:gd name="connsiteX6311" fmla="*/ 1377880 w 12183479"/>
              <a:gd name="connsiteY6311" fmla="*/ 1306923 h 2077207"/>
              <a:gd name="connsiteX6312" fmla="*/ 630248 w 12183479"/>
              <a:gd name="connsiteY6312" fmla="*/ 1354028 h 2077207"/>
              <a:gd name="connsiteX6313" fmla="*/ 623705 w 12183479"/>
              <a:gd name="connsiteY6313" fmla="*/ 1357388 h 2077207"/>
              <a:gd name="connsiteX6314" fmla="*/ 619420 w 12183479"/>
              <a:gd name="connsiteY6314" fmla="*/ 1358000 h 2077207"/>
              <a:gd name="connsiteX6315" fmla="*/ 624610 w 12183479"/>
              <a:gd name="connsiteY6315" fmla="*/ 1355373 h 2077207"/>
              <a:gd name="connsiteX6316" fmla="*/ 630248 w 12183479"/>
              <a:gd name="connsiteY6316" fmla="*/ 1354028 h 2077207"/>
              <a:gd name="connsiteX6317" fmla="*/ 9918633 w 12183479"/>
              <a:gd name="connsiteY6317" fmla="*/ 767938 h 2077207"/>
              <a:gd name="connsiteX6318" fmla="*/ 9907808 w 12183479"/>
              <a:gd name="connsiteY6318" fmla="*/ 771054 h 2077207"/>
              <a:gd name="connsiteX6319" fmla="*/ 9888638 w 12183479"/>
              <a:gd name="connsiteY6319" fmla="*/ 774230 h 2077207"/>
              <a:gd name="connsiteX6320" fmla="*/ 9901381 w 12183479"/>
              <a:gd name="connsiteY6320" fmla="*/ 770626 h 2077207"/>
              <a:gd name="connsiteX6321" fmla="*/ 9918633 w 12183479"/>
              <a:gd name="connsiteY6321" fmla="*/ 767938 h 2077207"/>
              <a:gd name="connsiteX6322" fmla="*/ 7071520 w 12183479"/>
              <a:gd name="connsiteY6322" fmla="*/ 947375 h 2077207"/>
              <a:gd name="connsiteX6323" fmla="*/ 7082119 w 12183479"/>
              <a:gd name="connsiteY6323" fmla="*/ 950064 h 2077207"/>
              <a:gd name="connsiteX6324" fmla="*/ 7071408 w 12183479"/>
              <a:gd name="connsiteY6324" fmla="*/ 953730 h 2077207"/>
              <a:gd name="connsiteX6325" fmla="*/ 7063852 w 12183479"/>
              <a:gd name="connsiteY6325" fmla="*/ 950675 h 2077207"/>
              <a:gd name="connsiteX6326" fmla="*/ 7071520 w 12183479"/>
              <a:gd name="connsiteY6326" fmla="*/ 947375 h 2077207"/>
              <a:gd name="connsiteX6327" fmla="*/ 7515705 w 12183479"/>
              <a:gd name="connsiteY6327" fmla="*/ 919088 h 2077207"/>
              <a:gd name="connsiteX6328" fmla="*/ 7526192 w 12183479"/>
              <a:gd name="connsiteY6328" fmla="*/ 920861 h 2077207"/>
              <a:gd name="connsiteX6329" fmla="*/ 7515366 w 12183479"/>
              <a:gd name="connsiteY6329" fmla="*/ 923364 h 2077207"/>
              <a:gd name="connsiteX6330" fmla="*/ 7507924 w 12183479"/>
              <a:gd name="connsiteY6330" fmla="*/ 921348 h 2077207"/>
              <a:gd name="connsiteX6331" fmla="*/ 7515705 w 12183479"/>
              <a:gd name="connsiteY6331" fmla="*/ 919088 h 2077207"/>
              <a:gd name="connsiteX6332" fmla="*/ 12003788 w 12183479"/>
              <a:gd name="connsiteY6332" fmla="*/ 635786 h 2077207"/>
              <a:gd name="connsiteX6333" fmla="*/ 12030740 w 12183479"/>
              <a:gd name="connsiteY6333" fmla="*/ 643301 h 2077207"/>
              <a:gd name="connsiteX6334" fmla="*/ 12003450 w 12183479"/>
              <a:gd name="connsiteY6334" fmla="*/ 651244 h 2077207"/>
              <a:gd name="connsiteX6335" fmla="*/ 11978417 w 12183479"/>
              <a:gd name="connsiteY6335" fmla="*/ 643546 h 2077207"/>
              <a:gd name="connsiteX6336" fmla="*/ 12003788 w 12183479"/>
              <a:gd name="connsiteY6336" fmla="*/ 635786 h 2077207"/>
              <a:gd name="connsiteX6337" fmla="*/ 7291526 w 12183479"/>
              <a:gd name="connsiteY6337" fmla="*/ 932225 h 2077207"/>
              <a:gd name="connsiteX6338" fmla="*/ 7303592 w 12183479"/>
              <a:gd name="connsiteY6338" fmla="*/ 933446 h 2077207"/>
              <a:gd name="connsiteX6339" fmla="*/ 7295136 w 12183479"/>
              <a:gd name="connsiteY6339" fmla="*/ 937234 h 2077207"/>
              <a:gd name="connsiteX6340" fmla="*/ 7286001 w 12183479"/>
              <a:gd name="connsiteY6340" fmla="*/ 935646 h 2077207"/>
              <a:gd name="connsiteX6341" fmla="*/ 7291526 w 12183479"/>
              <a:gd name="connsiteY6341" fmla="*/ 932225 h 2077207"/>
              <a:gd name="connsiteX6342" fmla="*/ 9785233 w 12183479"/>
              <a:gd name="connsiteY6342" fmla="*/ 774291 h 2077207"/>
              <a:gd name="connsiteX6343" fmla="*/ 9797411 w 12183479"/>
              <a:gd name="connsiteY6343" fmla="*/ 776980 h 2077207"/>
              <a:gd name="connsiteX6344" fmla="*/ 9784556 w 12183479"/>
              <a:gd name="connsiteY6344" fmla="*/ 782723 h 2077207"/>
              <a:gd name="connsiteX6345" fmla="*/ 9771815 w 12183479"/>
              <a:gd name="connsiteY6345" fmla="*/ 781989 h 2077207"/>
              <a:gd name="connsiteX6346" fmla="*/ 9785233 w 12183479"/>
              <a:gd name="connsiteY6346" fmla="*/ 774291 h 2077207"/>
              <a:gd name="connsiteX6347" fmla="*/ 1795988 w 12183479"/>
              <a:gd name="connsiteY6347" fmla="*/ 1277232 h 2077207"/>
              <a:gd name="connsiteX6348" fmla="*/ 1816850 w 12183479"/>
              <a:gd name="connsiteY6348" fmla="*/ 1284197 h 2077207"/>
              <a:gd name="connsiteX6349" fmla="*/ 1801062 w 12183479"/>
              <a:gd name="connsiteY6349" fmla="*/ 1286397 h 2077207"/>
              <a:gd name="connsiteX6350" fmla="*/ 1785274 w 12183479"/>
              <a:gd name="connsiteY6350" fmla="*/ 1280226 h 2077207"/>
              <a:gd name="connsiteX6351" fmla="*/ 1795988 w 12183479"/>
              <a:gd name="connsiteY6351" fmla="*/ 1277232 h 2077207"/>
              <a:gd name="connsiteX6352" fmla="*/ 10771723 w 12183479"/>
              <a:gd name="connsiteY6352" fmla="*/ 711020 h 2077207"/>
              <a:gd name="connsiteX6353" fmla="*/ 10779489 w 12183479"/>
              <a:gd name="connsiteY6353" fmla="*/ 715702 h 2077207"/>
              <a:gd name="connsiteX6354" fmla="*/ 10758965 w 12183479"/>
              <a:gd name="connsiteY6354" fmla="*/ 729265 h 2077207"/>
              <a:gd name="connsiteX6355" fmla="*/ 10734270 w 12183479"/>
              <a:gd name="connsiteY6355" fmla="*/ 727920 h 2077207"/>
              <a:gd name="connsiteX6356" fmla="*/ 10754569 w 12183479"/>
              <a:gd name="connsiteY6356" fmla="*/ 712707 h 2077207"/>
              <a:gd name="connsiteX6357" fmla="*/ 10771723 w 12183479"/>
              <a:gd name="connsiteY6357" fmla="*/ 711020 h 2077207"/>
              <a:gd name="connsiteX6358" fmla="*/ 8738878 w 12183479"/>
              <a:gd name="connsiteY6358" fmla="*/ 839054 h 2077207"/>
              <a:gd name="connsiteX6359" fmla="*/ 8748915 w 12183479"/>
              <a:gd name="connsiteY6359" fmla="*/ 840031 h 2077207"/>
              <a:gd name="connsiteX6360" fmla="*/ 8744855 w 12183479"/>
              <a:gd name="connsiteY6360" fmla="*/ 843941 h 2077207"/>
              <a:gd name="connsiteX6361" fmla="*/ 8734818 w 12183479"/>
              <a:gd name="connsiteY6361" fmla="*/ 843758 h 2077207"/>
              <a:gd name="connsiteX6362" fmla="*/ 8738878 w 12183479"/>
              <a:gd name="connsiteY6362" fmla="*/ 839054 h 2077207"/>
              <a:gd name="connsiteX6363" fmla="*/ 11561409 w 12183479"/>
              <a:gd name="connsiteY6363" fmla="*/ 660714 h 2077207"/>
              <a:gd name="connsiteX6364" fmla="*/ 11588021 w 12183479"/>
              <a:gd name="connsiteY6364" fmla="*/ 670000 h 2077207"/>
              <a:gd name="connsiteX6365" fmla="*/ 11564677 w 12183479"/>
              <a:gd name="connsiteY6365" fmla="*/ 681608 h 2077207"/>
              <a:gd name="connsiteX6366" fmla="*/ 11535924 w 12183479"/>
              <a:gd name="connsiteY6366" fmla="*/ 673727 h 2077207"/>
              <a:gd name="connsiteX6367" fmla="*/ 11561409 w 12183479"/>
              <a:gd name="connsiteY6367" fmla="*/ 660714 h 2077207"/>
              <a:gd name="connsiteX6368" fmla="*/ 11782881 w 12183479"/>
              <a:gd name="connsiteY6368" fmla="*/ 644586 h 2077207"/>
              <a:gd name="connsiteX6369" fmla="*/ 11809155 w 12183479"/>
              <a:gd name="connsiteY6369" fmla="*/ 653627 h 2077207"/>
              <a:gd name="connsiteX6370" fmla="*/ 11785473 w 12183479"/>
              <a:gd name="connsiteY6370" fmla="*/ 663892 h 2077207"/>
              <a:gd name="connsiteX6371" fmla="*/ 11757057 w 12183479"/>
              <a:gd name="connsiteY6371" fmla="*/ 656254 h 2077207"/>
              <a:gd name="connsiteX6372" fmla="*/ 11782881 w 12183479"/>
              <a:gd name="connsiteY6372" fmla="*/ 644586 h 2077207"/>
              <a:gd name="connsiteX6373" fmla="*/ 10169073 w 12183479"/>
              <a:gd name="connsiteY6373" fmla="*/ 745508 h 2077207"/>
              <a:gd name="connsiteX6374" fmla="*/ 10176417 w 12183479"/>
              <a:gd name="connsiteY6374" fmla="*/ 745394 h 2077207"/>
              <a:gd name="connsiteX6375" fmla="*/ 10159275 w 12183479"/>
              <a:gd name="connsiteY6375" fmla="*/ 752542 h 2077207"/>
              <a:gd name="connsiteX6376" fmla="*/ 10141119 w 12183479"/>
              <a:gd name="connsiteY6376" fmla="*/ 755109 h 2077207"/>
              <a:gd name="connsiteX6377" fmla="*/ 10155894 w 12183479"/>
              <a:gd name="connsiteY6377" fmla="*/ 748326 h 2077207"/>
              <a:gd name="connsiteX6378" fmla="*/ 10169073 w 12183479"/>
              <a:gd name="connsiteY6378" fmla="*/ 745508 h 2077207"/>
              <a:gd name="connsiteX6379" fmla="*/ 1039678 w 12183479"/>
              <a:gd name="connsiteY6379" fmla="*/ 1320549 h 2077207"/>
              <a:gd name="connsiteX6380" fmla="*/ 1059187 w 12183479"/>
              <a:gd name="connsiteY6380" fmla="*/ 1319327 h 2077207"/>
              <a:gd name="connsiteX6381" fmla="*/ 1042385 w 12183479"/>
              <a:gd name="connsiteY6381" fmla="*/ 1327087 h 2077207"/>
              <a:gd name="connsiteX6382" fmla="*/ 1025582 w 12183479"/>
              <a:gd name="connsiteY6382" fmla="*/ 1327209 h 2077207"/>
              <a:gd name="connsiteX6383" fmla="*/ 1039678 w 12183479"/>
              <a:gd name="connsiteY6383" fmla="*/ 1320549 h 2077207"/>
              <a:gd name="connsiteX6384" fmla="*/ 938275 w 12183479"/>
              <a:gd name="connsiteY6384" fmla="*/ 1326597 h 2077207"/>
              <a:gd name="connsiteX6385" fmla="*/ 923052 w 12183479"/>
              <a:gd name="connsiteY6385" fmla="*/ 1335028 h 2077207"/>
              <a:gd name="connsiteX6386" fmla="*/ 907941 w 12183479"/>
              <a:gd name="connsiteY6386" fmla="*/ 1337593 h 2077207"/>
              <a:gd name="connsiteX6387" fmla="*/ 918314 w 12183479"/>
              <a:gd name="connsiteY6387" fmla="*/ 1330813 h 2077207"/>
              <a:gd name="connsiteX6388" fmla="*/ 938275 w 12183479"/>
              <a:gd name="connsiteY6388" fmla="*/ 1326597 h 2077207"/>
              <a:gd name="connsiteX6389" fmla="*/ 9212733 w 12183479"/>
              <a:gd name="connsiteY6389" fmla="*/ 804794 h 2077207"/>
              <a:gd name="connsiteX6390" fmla="*/ 9218469 w 12183479"/>
              <a:gd name="connsiteY6390" fmla="*/ 805633 h 2077207"/>
              <a:gd name="connsiteX6391" fmla="*/ 9211027 w 12183479"/>
              <a:gd name="connsiteY6391" fmla="*/ 811070 h 2077207"/>
              <a:gd name="connsiteX6392" fmla="*/ 9198059 w 12183479"/>
              <a:gd name="connsiteY6392" fmla="*/ 810583 h 2077207"/>
              <a:gd name="connsiteX6393" fmla="*/ 9203021 w 12183479"/>
              <a:gd name="connsiteY6393" fmla="*/ 806611 h 2077207"/>
              <a:gd name="connsiteX6394" fmla="*/ 9212733 w 12183479"/>
              <a:gd name="connsiteY6394" fmla="*/ 804794 h 2077207"/>
              <a:gd name="connsiteX6395" fmla="*/ 11233949 w 12183479"/>
              <a:gd name="connsiteY6395" fmla="*/ 677034 h 2077207"/>
              <a:gd name="connsiteX6396" fmla="*/ 11244085 w 12183479"/>
              <a:gd name="connsiteY6396" fmla="*/ 682281 h 2077207"/>
              <a:gd name="connsiteX6397" fmla="*/ 11222095 w 12183479"/>
              <a:gd name="connsiteY6397" fmla="*/ 696578 h 2077207"/>
              <a:gd name="connsiteX6398" fmla="*/ 11194694 w 12183479"/>
              <a:gd name="connsiteY6398" fmla="*/ 693096 h 2077207"/>
              <a:gd name="connsiteX6399" fmla="*/ 11213749 w 12183479"/>
              <a:gd name="connsiteY6399" fmla="*/ 678615 h 2077207"/>
              <a:gd name="connsiteX6400" fmla="*/ 11233949 w 12183479"/>
              <a:gd name="connsiteY6400" fmla="*/ 677034 h 2077207"/>
              <a:gd name="connsiteX6401" fmla="*/ 792451 w 12183479"/>
              <a:gd name="connsiteY6401" fmla="*/ 1333685 h 2077207"/>
              <a:gd name="connsiteX6402" fmla="*/ 782527 w 12183479"/>
              <a:gd name="connsiteY6402" fmla="*/ 1339917 h 2077207"/>
              <a:gd name="connsiteX6403" fmla="*/ 772378 w 12183479"/>
              <a:gd name="connsiteY6403" fmla="*/ 1343582 h 2077207"/>
              <a:gd name="connsiteX6404" fmla="*/ 779259 w 12183479"/>
              <a:gd name="connsiteY6404" fmla="*/ 1338388 h 2077207"/>
              <a:gd name="connsiteX6405" fmla="*/ 792451 w 12183479"/>
              <a:gd name="connsiteY6405" fmla="*/ 1333685 h 2077207"/>
              <a:gd name="connsiteX6406" fmla="*/ 8058335 w 12183479"/>
              <a:gd name="connsiteY6406" fmla="*/ 874732 h 2077207"/>
              <a:gd name="connsiteX6407" fmla="*/ 8065664 w 12183479"/>
              <a:gd name="connsiteY6407" fmla="*/ 875039 h 2077207"/>
              <a:gd name="connsiteX6408" fmla="*/ 8063861 w 12183479"/>
              <a:gd name="connsiteY6408" fmla="*/ 876444 h 2077207"/>
              <a:gd name="connsiteX6409" fmla="*/ 8053711 w 12183479"/>
              <a:gd name="connsiteY6409" fmla="*/ 875894 h 2077207"/>
              <a:gd name="connsiteX6410" fmla="*/ 8058335 w 12183479"/>
              <a:gd name="connsiteY6410" fmla="*/ 874732 h 2077207"/>
              <a:gd name="connsiteX6411" fmla="*/ 2318753 w 12183479"/>
              <a:gd name="connsiteY6411" fmla="*/ 1236541 h 2077207"/>
              <a:gd name="connsiteX6412" fmla="*/ 2335103 w 12183479"/>
              <a:gd name="connsiteY6412" fmla="*/ 1242713 h 2077207"/>
              <a:gd name="connsiteX6413" fmla="*/ 2323488 w 12183479"/>
              <a:gd name="connsiteY6413" fmla="*/ 1246195 h 2077207"/>
              <a:gd name="connsiteX6414" fmla="*/ 2310293 w 12183479"/>
              <a:gd name="connsiteY6414" fmla="*/ 1241185 h 2077207"/>
              <a:gd name="connsiteX6415" fmla="*/ 2318753 w 12183479"/>
              <a:gd name="connsiteY6415" fmla="*/ 1236541 h 2077207"/>
              <a:gd name="connsiteX6416" fmla="*/ 10036926 w 12183479"/>
              <a:gd name="connsiteY6416" fmla="*/ 748694 h 2077207"/>
              <a:gd name="connsiteX6417" fmla="*/ 10017756 w 12183479"/>
              <a:gd name="connsiteY6417" fmla="*/ 754132 h 2077207"/>
              <a:gd name="connsiteX6418" fmla="*/ 10007156 w 12183479"/>
              <a:gd name="connsiteY6418" fmla="*/ 755293 h 2077207"/>
              <a:gd name="connsiteX6419" fmla="*/ 10019785 w 12183479"/>
              <a:gd name="connsiteY6419" fmla="*/ 751565 h 2077207"/>
              <a:gd name="connsiteX6420" fmla="*/ 10036926 w 12183479"/>
              <a:gd name="connsiteY6420" fmla="*/ 748694 h 2077207"/>
              <a:gd name="connsiteX6421" fmla="*/ 5063769 w 12183479"/>
              <a:gd name="connsiteY6421" fmla="*/ 1061258 h 2077207"/>
              <a:gd name="connsiteX6422" fmla="*/ 5076398 w 12183479"/>
              <a:gd name="connsiteY6422" fmla="*/ 1068956 h 2077207"/>
              <a:gd name="connsiteX6423" fmla="*/ 5068394 w 12183479"/>
              <a:gd name="connsiteY6423" fmla="*/ 1078243 h 2077207"/>
              <a:gd name="connsiteX6424" fmla="*/ 5058699 w 12183479"/>
              <a:gd name="connsiteY6424" fmla="*/ 1070239 h 2077207"/>
              <a:gd name="connsiteX6425" fmla="*/ 5063769 w 12183479"/>
              <a:gd name="connsiteY6425" fmla="*/ 1061258 h 2077207"/>
              <a:gd name="connsiteX6426" fmla="*/ 9080783 w 12183479"/>
              <a:gd name="connsiteY6426" fmla="*/ 807954 h 2077207"/>
              <a:gd name="connsiteX6427" fmla="*/ 9095782 w 12183479"/>
              <a:gd name="connsiteY6427" fmla="*/ 808566 h 2077207"/>
              <a:gd name="connsiteX6428" fmla="*/ 9088902 w 12183479"/>
              <a:gd name="connsiteY6428" fmla="*/ 813759 h 2077207"/>
              <a:gd name="connsiteX6429" fmla="*/ 9076949 w 12183479"/>
              <a:gd name="connsiteY6429" fmla="*/ 813087 h 2077207"/>
              <a:gd name="connsiteX6430" fmla="*/ 9080783 w 12183479"/>
              <a:gd name="connsiteY6430" fmla="*/ 807954 h 2077207"/>
              <a:gd name="connsiteX6431" fmla="*/ 8281725 w 12183479"/>
              <a:gd name="connsiteY6431" fmla="*/ 858053 h 2077207"/>
              <a:gd name="connsiteX6432" fmla="*/ 8287249 w 12183479"/>
              <a:gd name="connsiteY6432" fmla="*/ 858481 h 2077207"/>
              <a:gd name="connsiteX6433" fmla="*/ 8278792 w 12183479"/>
              <a:gd name="connsiteY6433" fmla="*/ 860497 h 2077207"/>
              <a:gd name="connsiteX6434" fmla="*/ 8275297 w 12183479"/>
              <a:gd name="connsiteY6434" fmla="*/ 859581 h 2077207"/>
              <a:gd name="connsiteX6435" fmla="*/ 8281725 w 12183479"/>
              <a:gd name="connsiteY6435" fmla="*/ 858053 h 2077207"/>
              <a:gd name="connsiteX6436" fmla="*/ 4287946 w 12183479"/>
              <a:gd name="connsiteY6436" fmla="*/ 1109464 h 2077207"/>
              <a:gd name="connsiteX6437" fmla="*/ 4306555 w 12183479"/>
              <a:gd name="connsiteY6437" fmla="*/ 1124494 h 2077207"/>
              <a:gd name="connsiteX6438" fmla="*/ 4293359 w 12183479"/>
              <a:gd name="connsiteY6438" fmla="*/ 1131947 h 2077207"/>
              <a:gd name="connsiteX6439" fmla="*/ 4282197 w 12183479"/>
              <a:gd name="connsiteY6439" fmla="*/ 1121255 h 2077207"/>
              <a:gd name="connsiteX6440" fmla="*/ 4287946 w 12183479"/>
              <a:gd name="connsiteY6440" fmla="*/ 1109464 h 2077207"/>
              <a:gd name="connsiteX6441" fmla="*/ 9661303 w 12183479"/>
              <a:gd name="connsiteY6441" fmla="*/ 770014 h 2077207"/>
              <a:gd name="connsiteX6442" fmla="*/ 9679120 w 12183479"/>
              <a:gd name="connsiteY6442" fmla="*/ 770137 h 2077207"/>
              <a:gd name="connsiteX6443" fmla="*/ 9667166 w 12183479"/>
              <a:gd name="connsiteY6443" fmla="*/ 776430 h 2077207"/>
              <a:gd name="connsiteX6444" fmla="*/ 9655553 w 12183479"/>
              <a:gd name="connsiteY6444" fmla="*/ 775818 h 2077207"/>
              <a:gd name="connsiteX6445" fmla="*/ 9661303 w 12183479"/>
              <a:gd name="connsiteY6445" fmla="*/ 770014 h 2077207"/>
              <a:gd name="connsiteX6446" fmla="*/ 10288353 w 12183479"/>
              <a:gd name="connsiteY6446" fmla="*/ 729608 h 2077207"/>
              <a:gd name="connsiteX6447" fmla="*/ 10296627 w 12183479"/>
              <a:gd name="connsiteY6447" fmla="*/ 729447 h 2077207"/>
              <a:gd name="connsiteX6448" fmla="*/ 10281064 w 12183479"/>
              <a:gd name="connsiteY6448" fmla="*/ 737451 h 2077207"/>
              <a:gd name="connsiteX6449" fmla="*/ 10257947 w 12183479"/>
              <a:gd name="connsiteY6449" fmla="*/ 740812 h 2077207"/>
              <a:gd name="connsiteX6450" fmla="*/ 10273734 w 12183479"/>
              <a:gd name="connsiteY6450" fmla="*/ 732930 h 2077207"/>
              <a:gd name="connsiteX6451" fmla="*/ 10288353 w 12183479"/>
              <a:gd name="connsiteY6451" fmla="*/ 729608 h 2077207"/>
              <a:gd name="connsiteX6452" fmla="*/ 10650794 w 12183479"/>
              <a:gd name="connsiteY6452" fmla="*/ 706078 h 2077207"/>
              <a:gd name="connsiteX6453" fmla="*/ 10658039 w 12183479"/>
              <a:gd name="connsiteY6453" fmla="*/ 709163 h 2077207"/>
              <a:gd name="connsiteX6454" fmla="*/ 10637066 w 12183479"/>
              <a:gd name="connsiteY6454" fmla="*/ 722543 h 2077207"/>
              <a:gd name="connsiteX6455" fmla="*/ 10614287 w 12183479"/>
              <a:gd name="connsiteY6455" fmla="*/ 720955 h 2077207"/>
              <a:gd name="connsiteX6456" fmla="*/ 10634924 w 12183479"/>
              <a:gd name="connsiteY6456" fmla="*/ 708125 h 2077207"/>
              <a:gd name="connsiteX6457" fmla="*/ 10650794 w 12183479"/>
              <a:gd name="connsiteY6457" fmla="*/ 706078 h 2077207"/>
              <a:gd name="connsiteX6458" fmla="*/ 1893834 w 12183479"/>
              <a:gd name="connsiteY6458" fmla="*/ 1254870 h 2077207"/>
              <a:gd name="connsiteX6459" fmla="*/ 1910635 w 12183479"/>
              <a:gd name="connsiteY6459" fmla="*/ 1262995 h 2077207"/>
              <a:gd name="connsiteX6460" fmla="*/ 1901502 w 12183479"/>
              <a:gd name="connsiteY6460" fmla="*/ 1265439 h 2077207"/>
              <a:gd name="connsiteX6461" fmla="*/ 1886166 w 12183479"/>
              <a:gd name="connsiteY6461" fmla="*/ 1259391 h 2077207"/>
              <a:gd name="connsiteX6462" fmla="*/ 1893834 w 12183479"/>
              <a:gd name="connsiteY6462" fmla="*/ 1254870 h 2077207"/>
              <a:gd name="connsiteX6463" fmla="*/ 8631751 w 12183479"/>
              <a:gd name="connsiteY6463" fmla="*/ 829216 h 2077207"/>
              <a:gd name="connsiteX6464" fmla="*/ 8623292 w 12183479"/>
              <a:gd name="connsiteY6464" fmla="*/ 833310 h 2077207"/>
              <a:gd name="connsiteX6465" fmla="*/ 8614497 w 12183479"/>
              <a:gd name="connsiteY6465" fmla="*/ 833432 h 2077207"/>
              <a:gd name="connsiteX6466" fmla="*/ 8620022 w 12183479"/>
              <a:gd name="connsiteY6466" fmla="*/ 830132 h 2077207"/>
              <a:gd name="connsiteX6467" fmla="*/ 8631751 w 12183479"/>
              <a:gd name="connsiteY6467" fmla="*/ 829216 h 2077207"/>
              <a:gd name="connsiteX6468" fmla="*/ 10409054 w 12183479"/>
              <a:gd name="connsiteY6468" fmla="*/ 716480 h 2077207"/>
              <a:gd name="connsiteX6469" fmla="*/ 10417059 w 12183479"/>
              <a:gd name="connsiteY6469" fmla="*/ 717473 h 2077207"/>
              <a:gd name="connsiteX6470" fmla="*/ 10395860 w 12183479"/>
              <a:gd name="connsiteY6470" fmla="*/ 728044 h 2077207"/>
              <a:gd name="connsiteX6471" fmla="*/ 10376463 w 12183479"/>
              <a:gd name="connsiteY6471" fmla="*/ 728777 h 2077207"/>
              <a:gd name="connsiteX6472" fmla="*/ 10392928 w 12183479"/>
              <a:gd name="connsiteY6472" fmla="*/ 719795 h 2077207"/>
              <a:gd name="connsiteX6473" fmla="*/ 10409054 w 12183479"/>
              <a:gd name="connsiteY6473" fmla="*/ 716480 h 2077207"/>
              <a:gd name="connsiteX6474" fmla="*/ 7837764 w 12183479"/>
              <a:gd name="connsiteY6474" fmla="*/ 878521 h 2077207"/>
              <a:gd name="connsiteX6475" fmla="*/ 7843403 w 12183479"/>
              <a:gd name="connsiteY6475" fmla="*/ 879682 h 2077207"/>
              <a:gd name="connsiteX6476" fmla="*/ 7834832 w 12183479"/>
              <a:gd name="connsiteY6476" fmla="*/ 881026 h 2077207"/>
              <a:gd name="connsiteX6477" fmla="*/ 7831225 w 12183479"/>
              <a:gd name="connsiteY6477" fmla="*/ 879560 h 2077207"/>
              <a:gd name="connsiteX6478" fmla="*/ 7837764 w 12183479"/>
              <a:gd name="connsiteY6478" fmla="*/ 878521 h 2077207"/>
              <a:gd name="connsiteX6479" fmla="*/ 10527161 w 12183479"/>
              <a:gd name="connsiteY6479" fmla="*/ 708354 h 2077207"/>
              <a:gd name="connsiteX6480" fmla="*/ 10536253 w 12183479"/>
              <a:gd name="connsiteY6480" fmla="*/ 709714 h 2077207"/>
              <a:gd name="connsiteX6481" fmla="*/ 10518210 w 12183479"/>
              <a:gd name="connsiteY6481" fmla="*/ 721199 h 2077207"/>
              <a:gd name="connsiteX6482" fmla="*/ 10495204 w 12183479"/>
              <a:gd name="connsiteY6482" fmla="*/ 722911 h 2077207"/>
              <a:gd name="connsiteX6483" fmla="*/ 10511220 w 12183479"/>
              <a:gd name="connsiteY6483" fmla="*/ 711669 h 2077207"/>
              <a:gd name="connsiteX6484" fmla="*/ 10527161 w 12183479"/>
              <a:gd name="connsiteY6484" fmla="*/ 708354 h 2077207"/>
              <a:gd name="connsiteX6485" fmla="*/ 1477103 w 12183479"/>
              <a:gd name="connsiteY6485" fmla="*/ 1278086 h 2077207"/>
              <a:gd name="connsiteX6486" fmla="*/ 1497175 w 12183479"/>
              <a:gd name="connsiteY6486" fmla="*/ 1282607 h 2077207"/>
              <a:gd name="connsiteX6487" fmla="*/ 1479922 w 12183479"/>
              <a:gd name="connsiteY6487" fmla="*/ 1285602 h 2077207"/>
              <a:gd name="connsiteX6488" fmla="*/ 1462668 w 12183479"/>
              <a:gd name="connsiteY6488" fmla="*/ 1280653 h 2077207"/>
              <a:gd name="connsiteX6489" fmla="*/ 1477103 w 12183479"/>
              <a:gd name="connsiteY6489" fmla="*/ 1278086 h 2077207"/>
              <a:gd name="connsiteX6490" fmla="*/ 776861 w 12183479"/>
              <a:gd name="connsiteY6490" fmla="*/ 1320304 h 2077207"/>
              <a:gd name="connsiteX6491" fmla="*/ 763668 w 12183479"/>
              <a:gd name="connsiteY6491" fmla="*/ 1326659 h 2077207"/>
              <a:gd name="connsiteX6492" fmla="*/ 753969 w 12183479"/>
              <a:gd name="connsiteY6492" fmla="*/ 1330385 h 2077207"/>
              <a:gd name="connsiteX6493" fmla="*/ 760510 w 12183479"/>
              <a:gd name="connsiteY6493" fmla="*/ 1326719 h 2077207"/>
              <a:gd name="connsiteX6494" fmla="*/ 776861 w 12183479"/>
              <a:gd name="connsiteY6494" fmla="*/ 1320304 h 2077207"/>
              <a:gd name="connsiteX6495" fmla="*/ 602940 w 12183479"/>
              <a:gd name="connsiteY6495" fmla="*/ 1330874 h 2077207"/>
              <a:gd name="connsiteX6496" fmla="*/ 605647 w 12183479"/>
              <a:gd name="connsiteY6496" fmla="*/ 1331118 h 2077207"/>
              <a:gd name="connsiteX6497" fmla="*/ 603167 w 12183479"/>
              <a:gd name="connsiteY6497" fmla="*/ 1332522 h 2077207"/>
              <a:gd name="connsiteX6498" fmla="*/ 600122 w 12183479"/>
              <a:gd name="connsiteY6498" fmla="*/ 1332279 h 2077207"/>
              <a:gd name="connsiteX6499" fmla="*/ 602940 w 12183479"/>
              <a:gd name="connsiteY6499" fmla="*/ 1330874 h 2077207"/>
              <a:gd name="connsiteX6500" fmla="*/ 10155671 w 12183479"/>
              <a:gd name="connsiteY6500" fmla="*/ 728164 h 2077207"/>
              <a:gd name="connsiteX6501" fmla="*/ 10142138 w 12183479"/>
              <a:gd name="connsiteY6501" fmla="*/ 732685 h 2077207"/>
              <a:gd name="connsiteX6502" fmla="*/ 10123305 w 12183479"/>
              <a:gd name="connsiteY6502" fmla="*/ 736107 h 2077207"/>
              <a:gd name="connsiteX6503" fmla="*/ 10137288 w 12183479"/>
              <a:gd name="connsiteY6503" fmla="*/ 731464 h 2077207"/>
              <a:gd name="connsiteX6504" fmla="*/ 10155671 w 12183479"/>
              <a:gd name="connsiteY6504" fmla="*/ 728164 h 2077207"/>
              <a:gd name="connsiteX6505" fmla="*/ 3402051 w 12183479"/>
              <a:gd name="connsiteY6505" fmla="*/ 1151558 h 2077207"/>
              <a:gd name="connsiteX6506" fmla="*/ 3412649 w 12183479"/>
              <a:gd name="connsiteY6506" fmla="*/ 1164327 h 2077207"/>
              <a:gd name="connsiteX6507" fmla="*/ 3402276 w 12183479"/>
              <a:gd name="connsiteY6507" fmla="*/ 1171354 h 2077207"/>
              <a:gd name="connsiteX6508" fmla="*/ 3394382 w 12183479"/>
              <a:gd name="connsiteY6508" fmla="*/ 1160416 h 2077207"/>
              <a:gd name="connsiteX6509" fmla="*/ 3402051 w 12183479"/>
              <a:gd name="connsiteY6509" fmla="*/ 1151558 h 2077207"/>
              <a:gd name="connsiteX6510" fmla="*/ 12099865 w 12183479"/>
              <a:gd name="connsiteY6510" fmla="*/ 601940 h 2077207"/>
              <a:gd name="connsiteX6511" fmla="*/ 12128621 w 12183479"/>
              <a:gd name="connsiteY6511" fmla="*/ 609944 h 2077207"/>
              <a:gd name="connsiteX6512" fmla="*/ 12104263 w 12183479"/>
              <a:gd name="connsiteY6512" fmla="*/ 617642 h 2077207"/>
              <a:gd name="connsiteX6513" fmla="*/ 12077988 w 12183479"/>
              <a:gd name="connsiteY6513" fmla="*/ 609271 h 2077207"/>
              <a:gd name="connsiteX6514" fmla="*/ 12099865 w 12183479"/>
              <a:gd name="connsiteY6514" fmla="*/ 601940 h 2077207"/>
              <a:gd name="connsiteX6515" fmla="*/ 3183393 w 12183479"/>
              <a:gd name="connsiteY6515" fmla="*/ 1163532 h 2077207"/>
              <a:gd name="connsiteX6516" fmla="*/ 3191739 w 12183479"/>
              <a:gd name="connsiteY6516" fmla="*/ 1177524 h 2077207"/>
              <a:gd name="connsiteX6517" fmla="*/ 3179110 w 12183479"/>
              <a:gd name="connsiteY6517" fmla="*/ 1179296 h 2077207"/>
              <a:gd name="connsiteX6518" fmla="*/ 3173922 w 12183479"/>
              <a:gd name="connsiteY6518" fmla="*/ 1167686 h 2077207"/>
              <a:gd name="connsiteX6519" fmla="*/ 3183393 w 12183479"/>
              <a:gd name="connsiteY6519" fmla="*/ 1163532 h 2077207"/>
              <a:gd name="connsiteX6520" fmla="*/ 11109978 w 12183479"/>
              <a:gd name="connsiteY6520" fmla="*/ 663341 h 2077207"/>
              <a:gd name="connsiteX6521" fmla="*/ 11119930 w 12183479"/>
              <a:gd name="connsiteY6521" fmla="*/ 667373 h 2077207"/>
              <a:gd name="connsiteX6522" fmla="*/ 11098504 w 12183479"/>
              <a:gd name="connsiteY6522" fmla="*/ 681732 h 2077207"/>
              <a:gd name="connsiteX6523" fmla="*/ 11071778 w 12183479"/>
              <a:gd name="connsiteY6523" fmla="*/ 678736 h 2077207"/>
              <a:gd name="connsiteX6524" fmla="*/ 11091399 w 12183479"/>
              <a:gd name="connsiteY6524" fmla="*/ 665541 h 2077207"/>
              <a:gd name="connsiteX6525" fmla="*/ 11109978 w 12183479"/>
              <a:gd name="connsiteY6525" fmla="*/ 663341 h 2077207"/>
              <a:gd name="connsiteX6526" fmla="*/ 1255063 w 12183479"/>
              <a:gd name="connsiteY6526" fmla="*/ 1283768 h 2077207"/>
              <a:gd name="connsiteX6527" fmla="*/ 1273103 w 12183479"/>
              <a:gd name="connsiteY6527" fmla="*/ 1285968 h 2077207"/>
              <a:gd name="connsiteX6528" fmla="*/ 1261941 w 12183479"/>
              <a:gd name="connsiteY6528" fmla="*/ 1290244 h 2077207"/>
              <a:gd name="connsiteX6529" fmla="*/ 1242544 w 12183479"/>
              <a:gd name="connsiteY6529" fmla="*/ 1288534 h 2077207"/>
              <a:gd name="connsiteX6530" fmla="*/ 1255063 w 12183479"/>
              <a:gd name="connsiteY6530" fmla="*/ 1283768 h 2077207"/>
              <a:gd name="connsiteX6531" fmla="*/ 8163205 w 12183479"/>
              <a:gd name="connsiteY6531" fmla="*/ 848156 h 2077207"/>
              <a:gd name="connsiteX6532" fmla="*/ 8166928 w 12183479"/>
              <a:gd name="connsiteY6532" fmla="*/ 849501 h 2077207"/>
              <a:gd name="connsiteX6533" fmla="*/ 8157680 w 12183479"/>
              <a:gd name="connsiteY6533" fmla="*/ 850722 h 2077207"/>
              <a:gd name="connsiteX6534" fmla="*/ 8154862 w 12183479"/>
              <a:gd name="connsiteY6534" fmla="*/ 849624 h 2077207"/>
              <a:gd name="connsiteX6535" fmla="*/ 8163205 w 12183479"/>
              <a:gd name="connsiteY6535" fmla="*/ 848156 h 2077207"/>
              <a:gd name="connsiteX6536" fmla="*/ 747852 w 12183479"/>
              <a:gd name="connsiteY6536" fmla="*/ 1315417 h 2077207"/>
              <a:gd name="connsiteX6537" fmla="*/ 739621 w 12183479"/>
              <a:gd name="connsiteY6537" fmla="*/ 1319266 h 2077207"/>
              <a:gd name="connsiteX6538" fmla="*/ 736125 w 12183479"/>
              <a:gd name="connsiteY6538" fmla="*/ 1320122 h 2077207"/>
              <a:gd name="connsiteX6539" fmla="*/ 742440 w 12183479"/>
              <a:gd name="connsiteY6539" fmla="*/ 1317189 h 2077207"/>
              <a:gd name="connsiteX6540" fmla="*/ 747852 w 12183479"/>
              <a:gd name="connsiteY6540" fmla="*/ 1315417 h 2077207"/>
              <a:gd name="connsiteX6541" fmla="*/ 3620029 w 12183479"/>
              <a:gd name="connsiteY6541" fmla="*/ 1133475 h 2077207"/>
              <a:gd name="connsiteX6542" fmla="*/ 3638185 w 12183479"/>
              <a:gd name="connsiteY6542" fmla="*/ 1144716 h 2077207"/>
              <a:gd name="connsiteX6543" fmla="*/ 3625441 w 12183479"/>
              <a:gd name="connsiteY6543" fmla="*/ 1154369 h 2077207"/>
              <a:gd name="connsiteX6544" fmla="*/ 3614502 w 12183479"/>
              <a:gd name="connsiteY6544" fmla="*/ 1145998 h 2077207"/>
              <a:gd name="connsiteX6545" fmla="*/ 3620029 w 12183479"/>
              <a:gd name="connsiteY6545" fmla="*/ 1133475 h 2077207"/>
              <a:gd name="connsiteX6546" fmla="*/ 7614712 w 12183479"/>
              <a:gd name="connsiteY6546" fmla="*/ 881515 h 2077207"/>
              <a:gd name="connsiteX6547" fmla="*/ 7620464 w 12183479"/>
              <a:gd name="connsiteY6547" fmla="*/ 883043 h 2077207"/>
              <a:gd name="connsiteX6548" fmla="*/ 7612005 w 12183479"/>
              <a:gd name="connsiteY6548" fmla="*/ 884692 h 2077207"/>
              <a:gd name="connsiteX6549" fmla="*/ 7608284 w 12183479"/>
              <a:gd name="connsiteY6549" fmla="*/ 882797 h 2077207"/>
              <a:gd name="connsiteX6550" fmla="*/ 7614712 w 12183479"/>
              <a:gd name="connsiteY6550" fmla="*/ 881515 h 2077207"/>
              <a:gd name="connsiteX6551" fmla="*/ 9564098 w 12183479"/>
              <a:gd name="connsiteY6551" fmla="*/ 758406 h 2077207"/>
              <a:gd name="connsiteX6552" fmla="*/ 9550115 w 12183479"/>
              <a:gd name="connsiteY6552" fmla="*/ 765860 h 2077207"/>
              <a:gd name="connsiteX6553" fmla="*/ 9534892 w 12183479"/>
              <a:gd name="connsiteY6553" fmla="*/ 765860 h 2077207"/>
              <a:gd name="connsiteX6554" fmla="*/ 9543463 w 12183479"/>
              <a:gd name="connsiteY6554" fmla="*/ 760056 h 2077207"/>
              <a:gd name="connsiteX6555" fmla="*/ 9564098 w 12183479"/>
              <a:gd name="connsiteY6555" fmla="*/ 758406 h 2077207"/>
              <a:gd name="connsiteX6556" fmla="*/ 8501957 w 12183479"/>
              <a:gd name="connsiteY6556" fmla="*/ 824085 h 2077207"/>
              <a:gd name="connsiteX6557" fmla="*/ 8507481 w 12183479"/>
              <a:gd name="connsiteY6557" fmla="*/ 824330 h 2077207"/>
              <a:gd name="connsiteX6558" fmla="*/ 8499025 w 12183479"/>
              <a:gd name="connsiteY6558" fmla="*/ 827140 h 2077207"/>
              <a:gd name="connsiteX6559" fmla="*/ 8495529 w 12183479"/>
              <a:gd name="connsiteY6559" fmla="*/ 826223 h 2077207"/>
              <a:gd name="connsiteX6560" fmla="*/ 8501957 w 12183479"/>
              <a:gd name="connsiteY6560" fmla="*/ 824085 h 2077207"/>
              <a:gd name="connsiteX6561" fmla="*/ 10141345 w 12183479"/>
              <a:gd name="connsiteY6561" fmla="*/ 719733 h 2077207"/>
              <a:gd name="connsiteX6562" fmla="*/ 10123980 w 12183479"/>
              <a:gd name="connsiteY6562" fmla="*/ 724192 h 2077207"/>
              <a:gd name="connsiteX6563" fmla="*/ 10107405 w 12183479"/>
              <a:gd name="connsiteY6563" fmla="*/ 727065 h 2077207"/>
              <a:gd name="connsiteX6564" fmla="*/ 10121952 w 12183479"/>
              <a:gd name="connsiteY6564" fmla="*/ 722849 h 2077207"/>
              <a:gd name="connsiteX6565" fmla="*/ 10141345 w 12183479"/>
              <a:gd name="connsiteY6565" fmla="*/ 719733 h 2077207"/>
              <a:gd name="connsiteX6566" fmla="*/ 2415707 w 12183479"/>
              <a:gd name="connsiteY6566" fmla="*/ 1206666 h 2077207"/>
              <a:gd name="connsiteX6567" fmla="*/ 2433076 w 12183479"/>
              <a:gd name="connsiteY6567" fmla="*/ 1210331 h 2077207"/>
              <a:gd name="connsiteX6568" fmla="*/ 2423828 w 12183479"/>
              <a:gd name="connsiteY6568" fmla="*/ 1213631 h 2077207"/>
              <a:gd name="connsiteX6569" fmla="*/ 2410408 w 12183479"/>
              <a:gd name="connsiteY6569" fmla="*/ 1209415 h 2077207"/>
              <a:gd name="connsiteX6570" fmla="*/ 2415707 w 12183479"/>
              <a:gd name="connsiteY6570" fmla="*/ 1206666 h 2077207"/>
              <a:gd name="connsiteX6571" fmla="*/ 8970159 w 12183479"/>
              <a:gd name="connsiteY6571" fmla="*/ 791887 h 2077207"/>
              <a:gd name="connsiteX6572" fmla="*/ 8963282 w 12183479"/>
              <a:gd name="connsiteY6572" fmla="*/ 797630 h 2077207"/>
              <a:gd name="connsiteX6573" fmla="*/ 8953358 w 12183479"/>
              <a:gd name="connsiteY6573" fmla="*/ 797509 h 2077207"/>
              <a:gd name="connsiteX6574" fmla="*/ 8958094 w 12183479"/>
              <a:gd name="connsiteY6574" fmla="*/ 792681 h 2077207"/>
              <a:gd name="connsiteX6575" fmla="*/ 8970159 w 12183479"/>
              <a:gd name="connsiteY6575" fmla="*/ 791887 h 2077207"/>
              <a:gd name="connsiteX6576" fmla="*/ 1992864 w 12183479"/>
              <a:gd name="connsiteY6576" fmla="*/ 1231227 h 2077207"/>
              <a:gd name="connsiteX6577" fmla="*/ 2009105 w 12183479"/>
              <a:gd name="connsiteY6577" fmla="*/ 1239658 h 2077207"/>
              <a:gd name="connsiteX6578" fmla="*/ 2000308 w 12183479"/>
              <a:gd name="connsiteY6578" fmla="*/ 1242102 h 2077207"/>
              <a:gd name="connsiteX6579" fmla="*/ 1986552 w 12183479"/>
              <a:gd name="connsiteY6579" fmla="*/ 1237764 h 2077207"/>
              <a:gd name="connsiteX6580" fmla="*/ 1992864 w 12183479"/>
              <a:gd name="connsiteY6580" fmla="*/ 1231227 h 2077207"/>
              <a:gd name="connsiteX6581" fmla="*/ 10003549 w 12183479"/>
              <a:gd name="connsiteY6581" fmla="*/ 725353 h 2077207"/>
              <a:gd name="connsiteX6582" fmla="*/ 10021703 w 12183479"/>
              <a:gd name="connsiteY6582" fmla="*/ 725599 h 2077207"/>
              <a:gd name="connsiteX6583" fmla="*/ 10003211 w 12183479"/>
              <a:gd name="connsiteY6583" fmla="*/ 733235 h 2077207"/>
              <a:gd name="connsiteX6584" fmla="*/ 9990242 w 12183479"/>
              <a:gd name="connsiteY6584" fmla="*/ 732136 h 2077207"/>
              <a:gd name="connsiteX6585" fmla="*/ 10003549 w 12183479"/>
              <a:gd name="connsiteY6585" fmla="*/ 725353 h 2077207"/>
              <a:gd name="connsiteX6586" fmla="*/ 10270449 w 12183479"/>
              <a:gd name="connsiteY6586" fmla="*/ 707820 h 2077207"/>
              <a:gd name="connsiteX6587" fmla="*/ 10275311 w 12183479"/>
              <a:gd name="connsiteY6587" fmla="*/ 707880 h 2077207"/>
              <a:gd name="connsiteX6588" fmla="*/ 10259299 w 12183479"/>
              <a:gd name="connsiteY6588" fmla="*/ 713014 h 2077207"/>
              <a:gd name="connsiteX6589" fmla="*/ 10240919 w 12183479"/>
              <a:gd name="connsiteY6589" fmla="*/ 715824 h 2077207"/>
              <a:gd name="connsiteX6590" fmla="*/ 10258734 w 12183479"/>
              <a:gd name="connsiteY6590" fmla="*/ 710142 h 2077207"/>
              <a:gd name="connsiteX6591" fmla="*/ 10270449 w 12183479"/>
              <a:gd name="connsiteY6591" fmla="*/ 707820 h 2077207"/>
              <a:gd name="connsiteX6592" fmla="*/ 910525 w 12183479"/>
              <a:gd name="connsiteY6592" fmla="*/ 1297698 h 2077207"/>
              <a:gd name="connsiteX6593" fmla="*/ 900827 w 12183479"/>
              <a:gd name="connsiteY6593" fmla="*/ 1303013 h 2077207"/>
              <a:gd name="connsiteX6594" fmla="*/ 888085 w 12183479"/>
              <a:gd name="connsiteY6594" fmla="*/ 1306374 h 2077207"/>
              <a:gd name="connsiteX6595" fmla="*/ 896091 w 12183479"/>
              <a:gd name="connsiteY6595" fmla="*/ 1300936 h 2077207"/>
              <a:gd name="connsiteX6596" fmla="*/ 910525 w 12183479"/>
              <a:gd name="connsiteY6596" fmla="*/ 1297698 h 2077207"/>
              <a:gd name="connsiteX6597" fmla="*/ 7934741 w 12183479"/>
              <a:gd name="connsiteY6597" fmla="*/ 854022 h 2077207"/>
              <a:gd name="connsiteX6598" fmla="*/ 7944326 w 12183479"/>
              <a:gd name="connsiteY6598" fmla="*/ 854755 h 2077207"/>
              <a:gd name="connsiteX6599" fmla="*/ 7941169 w 12183479"/>
              <a:gd name="connsiteY6599" fmla="*/ 856465 h 2077207"/>
              <a:gd name="connsiteX6600" fmla="*/ 7932712 w 12183479"/>
              <a:gd name="connsiteY6600" fmla="*/ 855366 h 2077207"/>
              <a:gd name="connsiteX6601" fmla="*/ 7934741 w 12183479"/>
              <a:gd name="connsiteY6601" fmla="*/ 854022 h 2077207"/>
              <a:gd name="connsiteX6602" fmla="*/ 4065121 w 12183479"/>
              <a:gd name="connsiteY6602" fmla="*/ 1097793 h 2077207"/>
              <a:gd name="connsiteX6603" fmla="*/ 4076058 w 12183479"/>
              <a:gd name="connsiteY6603" fmla="*/ 1112885 h 2077207"/>
              <a:gd name="connsiteX6604" fmla="*/ 4065570 w 12183479"/>
              <a:gd name="connsiteY6604" fmla="*/ 1119972 h 2077207"/>
              <a:gd name="connsiteX6605" fmla="*/ 4057451 w 12183479"/>
              <a:gd name="connsiteY6605" fmla="*/ 1107081 h 2077207"/>
              <a:gd name="connsiteX6606" fmla="*/ 4065121 w 12183479"/>
              <a:gd name="connsiteY6606" fmla="*/ 1097793 h 2077207"/>
              <a:gd name="connsiteX6607" fmla="*/ 11434996 w 12183479"/>
              <a:gd name="connsiteY6607" fmla="*/ 632488 h 2077207"/>
              <a:gd name="connsiteX6608" fmla="*/ 11462174 w 12183479"/>
              <a:gd name="connsiteY6608" fmla="*/ 637558 h 2077207"/>
              <a:gd name="connsiteX6609" fmla="*/ 11441537 w 12183479"/>
              <a:gd name="connsiteY6609" fmla="*/ 651794 h 2077207"/>
              <a:gd name="connsiteX6610" fmla="*/ 11413008 w 12183479"/>
              <a:gd name="connsiteY6610" fmla="*/ 647823 h 2077207"/>
              <a:gd name="connsiteX6611" fmla="*/ 11434996 w 12183479"/>
              <a:gd name="connsiteY6611" fmla="*/ 632488 h 2077207"/>
              <a:gd name="connsiteX6612" fmla="*/ 1574631 w 12183479"/>
              <a:gd name="connsiteY6612" fmla="*/ 1253588 h 2077207"/>
              <a:gd name="connsiteX6613" fmla="*/ 1594139 w 12183479"/>
              <a:gd name="connsiteY6613" fmla="*/ 1258598 h 2077207"/>
              <a:gd name="connsiteX6614" fmla="*/ 1577336 w 12183479"/>
              <a:gd name="connsiteY6614" fmla="*/ 1260981 h 2077207"/>
              <a:gd name="connsiteX6615" fmla="*/ 1562675 w 12183479"/>
              <a:gd name="connsiteY6615" fmla="*/ 1256399 h 2077207"/>
              <a:gd name="connsiteX6616" fmla="*/ 1574631 w 12183479"/>
              <a:gd name="connsiteY6616" fmla="*/ 1253588 h 2077207"/>
              <a:gd name="connsiteX6617" fmla="*/ 9428554 w 12183479"/>
              <a:gd name="connsiteY6617" fmla="*/ 757001 h 2077207"/>
              <a:gd name="connsiteX6618" fmla="*/ 9442197 w 12183479"/>
              <a:gd name="connsiteY6618" fmla="*/ 756635 h 2077207"/>
              <a:gd name="connsiteX6619" fmla="*/ 9427878 w 12183479"/>
              <a:gd name="connsiteY6619" fmla="*/ 762196 h 2077207"/>
              <a:gd name="connsiteX6620" fmla="*/ 9416827 w 12183479"/>
              <a:gd name="connsiteY6620" fmla="*/ 761279 h 2077207"/>
              <a:gd name="connsiteX6621" fmla="*/ 9428554 w 12183479"/>
              <a:gd name="connsiteY6621" fmla="*/ 757001 h 2077207"/>
              <a:gd name="connsiteX6622" fmla="*/ 7393916 w 12183479"/>
              <a:gd name="connsiteY6622" fmla="*/ 884813 h 2077207"/>
              <a:gd name="connsiteX6623" fmla="*/ 7398426 w 12183479"/>
              <a:gd name="connsiteY6623" fmla="*/ 888174 h 2077207"/>
              <a:gd name="connsiteX6624" fmla="*/ 7386699 w 12183479"/>
              <a:gd name="connsiteY6624" fmla="*/ 888052 h 2077207"/>
              <a:gd name="connsiteX6625" fmla="*/ 7386474 w 12183479"/>
              <a:gd name="connsiteY6625" fmla="*/ 885548 h 2077207"/>
              <a:gd name="connsiteX6626" fmla="*/ 7393916 w 12183479"/>
              <a:gd name="connsiteY6626" fmla="*/ 884813 h 2077207"/>
              <a:gd name="connsiteX6627" fmla="*/ 2958200 w 12183479"/>
              <a:gd name="connsiteY6627" fmla="*/ 1163411 h 2077207"/>
              <a:gd name="connsiteX6628" fmla="*/ 2967898 w 12183479"/>
              <a:gd name="connsiteY6628" fmla="*/ 1174041 h 2077207"/>
              <a:gd name="connsiteX6629" fmla="*/ 2961809 w 12183479"/>
              <a:gd name="connsiteY6629" fmla="*/ 1181739 h 2077207"/>
              <a:gd name="connsiteX6630" fmla="*/ 2952111 w 12183479"/>
              <a:gd name="connsiteY6630" fmla="*/ 1174225 h 2077207"/>
              <a:gd name="connsiteX6631" fmla="*/ 2958200 w 12183479"/>
              <a:gd name="connsiteY6631" fmla="*/ 1163411 h 2077207"/>
              <a:gd name="connsiteX6632" fmla="*/ 8383439 w 12183479"/>
              <a:gd name="connsiteY6632" fmla="*/ 820846 h 2077207"/>
              <a:gd name="connsiteX6633" fmla="*/ 8388287 w 12183479"/>
              <a:gd name="connsiteY6633" fmla="*/ 821580 h 2077207"/>
              <a:gd name="connsiteX6634" fmla="*/ 8379943 w 12183479"/>
              <a:gd name="connsiteY6634" fmla="*/ 824023 h 2077207"/>
              <a:gd name="connsiteX6635" fmla="*/ 8376335 w 12183479"/>
              <a:gd name="connsiteY6635" fmla="*/ 823229 h 2077207"/>
              <a:gd name="connsiteX6636" fmla="*/ 8383439 w 12183479"/>
              <a:gd name="connsiteY6636" fmla="*/ 820846 h 2077207"/>
              <a:gd name="connsiteX6637" fmla="*/ 11875009 w 12183479"/>
              <a:gd name="connsiteY6637" fmla="*/ 599618 h 2077207"/>
              <a:gd name="connsiteX6638" fmla="*/ 11905682 w 12183479"/>
              <a:gd name="connsiteY6638" fmla="*/ 609271 h 2077207"/>
              <a:gd name="connsiteX6639" fmla="*/ 11882903 w 12183479"/>
              <a:gd name="connsiteY6639" fmla="*/ 618497 h 2077207"/>
              <a:gd name="connsiteX6640" fmla="*/ 11855163 w 12183479"/>
              <a:gd name="connsiteY6640" fmla="*/ 609821 h 2077207"/>
              <a:gd name="connsiteX6641" fmla="*/ 11875009 w 12183479"/>
              <a:gd name="connsiteY6641" fmla="*/ 599618 h 2077207"/>
              <a:gd name="connsiteX6642" fmla="*/ 727200 w 12183479"/>
              <a:gd name="connsiteY6642" fmla="*/ 1301364 h 2077207"/>
              <a:gd name="connsiteX6643" fmla="*/ 720772 w 12183479"/>
              <a:gd name="connsiteY6643" fmla="*/ 1304114 h 2077207"/>
              <a:gd name="connsiteX6644" fmla="*/ 718066 w 12183479"/>
              <a:gd name="connsiteY6644" fmla="*/ 1304785 h 2077207"/>
              <a:gd name="connsiteX6645" fmla="*/ 724833 w 12183479"/>
              <a:gd name="connsiteY6645" fmla="*/ 1301854 h 2077207"/>
              <a:gd name="connsiteX6646" fmla="*/ 727200 w 12183479"/>
              <a:gd name="connsiteY6646" fmla="*/ 1301364 h 2077207"/>
              <a:gd name="connsiteX6647" fmla="*/ 1136424 w 12183479"/>
              <a:gd name="connsiteY6647" fmla="*/ 1274177 h 2077207"/>
              <a:gd name="connsiteX6648" fmla="*/ 1154805 w 12183479"/>
              <a:gd name="connsiteY6648" fmla="*/ 1274177 h 2077207"/>
              <a:gd name="connsiteX6649" fmla="*/ 1136650 w 12183479"/>
              <a:gd name="connsiteY6649" fmla="*/ 1279797 h 2077207"/>
              <a:gd name="connsiteX6650" fmla="*/ 1123455 w 12183479"/>
              <a:gd name="connsiteY6650" fmla="*/ 1279063 h 2077207"/>
              <a:gd name="connsiteX6651" fmla="*/ 1136424 w 12183479"/>
              <a:gd name="connsiteY6651" fmla="*/ 1274177 h 2077207"/>
              <a:gd name="connsiteX6652" fmla="*/ 10254789 w 12183479"/>
              <a:gd name="connsiteY6652" fmla="*/ 698716 h 2077207"/>
              <a:gd name="connsiteX6653" fmla="*/ 10241709 w 12183479"/>
              <a:gd name="connsiteY6653" fmla="*/ 702505 h 2077207"/>
              <a:gd name="connsiteX6654" fmla="*/ 10224906 w 12183479"/>
              <a:gd name="connsiteY6654" fmla="*/ 705681 h 2077207"/>
              <a:gd name="connsiteX6655" fmla="*/ 10235843 w 12183479"/>
              <a:gd name="connsiteY6655" fmla="*/ 702505 h 2077207"/>
              <a:gd name="connsiteX6656" fmla="*/ 10254789 w 12183479"/>
              <a:gd name="connsiteY6656" fmla="*/ 698716 h 2077207"/>
              <a:gd name="connsiteX6657" fmla="*/ 3838344 w 12183479"/>
              <a:gd name="connsiteY6657" fmla="*/ 1102986 h 2077207"/>
              <a:gd name="connsiteX6658" fmla="*/ 3849622 w 12183479"/>
              <a:gd name="connsiteY6658" fmla="*/ 1115206 h 2077207"/>
              <a:gd name="connsiteX6659" fmla="*/ 3846688 w 12183479"/>
              <a:gd name="connsiteY6659" fmla="*/ 1129808 h 2077207"/>
              <a:gd name="connsiteX6660" fmla="*/ 3835751 w 12183479"/>
              <a:gd name="connsiteY6660" fmla="*/ 1121254 h 2077207"/>
              <a:gd name="connsiteX6661" fmla="*/ 3838344 w 12183479"/>
              <a:gd name="connsiteY6661" fmla="*/ 1102986 h 2077207"/>
              <a:gd name="connsiteX6662" fmla="*/ 10987318 w 12183479"/>
              <a:gd name="connsiteY6662" fmla="*/ 651793 h 2077207"/>
              <a:gd name="connsiteX6663" fmla="*/ 10996113 w 12183479"/>
              <a:gd name="connsiteY6663" fmla="*/ 655520 h 2077207"/>
              <a:gd name="connsiteX6664" fmla="*/ 10979988 w 12183479"/>
              <a:gd name="connsiteY6664" fmla="*/ 669206 h 2077207"/>
              <a:gd name="connsiteX6665" fmla="*/ 10951232 w 12183479"/>
              <a:gd name="connsiteY6665" fmla="*/ 668350 h 2077207"/>
              <a:gd name="connsiteX6666" fmla="*/ 10971755 w 12183479"/>
              <a:gd name="connsiteY6666" fmla="*/ 653198 h 2077207"/>
              <a:gd name="connsiteX6667" fmla="*/ 10987318 w 12183479"/>
              <a:gd name="connsiteY6667" fmla="*/ 651793 h 2077207"/>
              <a:gd name="connsiteX6668" fmla="*/ 1029593 w 12183479"/>
              <a:gd name="connsiteY6668" fmla="*/ 1278882 h 2077207"/>
              <a:gd name="connsiteX6669" fmla="*/ 1020685 w 12183479"/>
              <a:gd name="connsiteY6669" fmla="*/ 1283159 h 2077207"/>
              <a:gd name="connsiteX6670" fmla="*/ 1006023 w 12183479"/>
              <a:gd name="connsiteY6670" fmla="*/ 1285114 h 2077207"/>
              <a:gd name="connsiteX6671" fmla="*/ 1013468 w 12183479"/>
              <a:gd name="connsiteY6671" fmla="*/ 1280225 h 2077207"/>
              <a:gd name="connsiteX6672" fmla="*/ 1029593 w 12183479"/>
              <a:gd name="connsiteY6672" fmla="*/ 1278882 h 2077207"/>
              <a:gd name="connsiteX6673" fmla="*/ 9306766 w 12183479"/>
              <a:gd name="connsiteY6673" fmla="*/ 756452 h 2077207"/>
              <a:gd name="connsiteX6674" fmla="*/ 9318832 w 12183479"/>
              <a:gd name="connsiteY6674" fmla="*/ 758956 h 2077207"/>
              <a:gd name="connsiteX6675" fmla="*/ 9303158 w 12183479"/>
              <a:gd name="connsiteY6675" fmla="*/ 765189 h 2077207"/>
              <a:gd name="connsiteX6676" fmla="*/ 9294813 w 12183479"/>
              <a:gd name="connsiteY6676" fmla="*/ 762683 h 2077207"/>
              <a:gd name="connsiteX6677" fmla="*/ 9306766 w 12183479"/>
              <a:gd name="connsiteY6677" fmla="*/ 756452 h 2077207"/>
              <a:gd name="connsiteX6678" fmla="*/ 10386544 w 12183479"/>
              <a:gd name="connsiteY6678" fmla="*/ 688345 h 2077207"/>
              <a:gd name="connsiteX6679" fmla="*/ 10393832 w 12183479"/>
              <a:gd name="connsiteY6679" fmla="*/ 687964 h 2077207"/>
              <a:gd name="connsiteX6680" fmla="*/ 10376465 w 12183479"/>
              <a:gd name="connsiteY6680" fmla="*/ 694683 h 2077207"/>
              <a:gd name="connsiteX6681" fmla="*/ 10358422 w 12183479"/>
              <a:gd name="connsiteY6681" fmla="*/ 697494 h 2077207"/>
              <a:gd name="connsiteX6682" fmla="*/ 10373420 w 12183479"/>
              <a:gd name="connsiteY6682" fmla="*/ 691202 h 2077207"/>
              <a:gd name="connsiteX6683" fmla="*/ 10386544 w 12183479"/>
              <a:gd name="connsiteY6683" fmla="*/ 688345 h 2077207"/>
              <a:gd name="connsiteX6684" fmla="*/ 11657372 w 12183479"/>
              <a:gd name="connsiteY6684" fmla="*/ 607499 h 2077207"/>
              <a:gd name="connsiteX6685" fmla="*/ 11683421 w 12183479"/>
              <a:gd name="connsiteY6685" fmla="*/ 617153 h 2077207"/>
              <a:gd name="connsiteX6686" fmla="*/ 11660530 w 12183479"/>
              <a:gd name="connsiteY6686" fmla="*/ 628517 h 2077207"/>
              <a:gd name="connsiteX6687" fmla="*/ 11632675 w 12183479"/>
              <a:gd name="connsiteY6687" fmla="*/ 618130 h 2077207"/>
              <a:gd name="connsiteX6688" fmla="*/ 11657372 w 12183479"/>
              <a:gd name="connsiteY6688" fmla="*/ 607499 h 2077207"/>
              <a:gd name="connsiteX6689" fmla="*/ 2093782 w 12183479"/>
              <a:gd name="connsiteY6689" fmla="*/ 1209049 h 2077207"/>
              <a:gd name="connsiteX6690" fmla="*/ 2106976 w 12183479"/>
              <a:gd name="connsiteY6690" fmla="*/ 1213203 h 2077207"/>
              <a:gd name="connsiteX6691" fmla="*/ 2098067 w 12183479"/>
              <a:gd name="connsiteY6691" fmla="*/ 1216930 h 2077207"/>
              <a:gd name="connsiteX6692" fmla="*/ 2082280 w 12183479"/>
              <a:gd name="connsiteY6692" fmla="*/ 1211615 h 2077207"/>
              <a:gd name="connsiteX6693" fmla="*/ 2093782 w 12183479"/>
              <a:gd name="connsiteY6693" fmla="*/ 1209049 h 2077207"/>
              <a:gd name="connsiteX6694" fmla="*/ 7168612 w 12183479"/>
              <a:gd name="connsiteY6694" fmla="*/ 888723 h 2077207"/>
              <a:gd name="connsiteX6695" fmla="*/ 7174476 w 12183479"/>
              <a:gd name="connsiteY6695" fmla="*/ 891229 h 2077207"/>
              <a:gd name="connsiteX6696" fmla="*/ 7166018 w 12183479"/>
              <a:gd name="connsiteY6696" fmla="*/ 893916 h 2077207"/>
              <a:gd name="connsiteX6697" fmla="*/ 7162184 w 12183479"/>
              <a:gd name="connsiteY6697" fmla="*/ 890801 h 2077207"/>
              <a:gd name="connsiteX6698" fmla="*/ 7168612 w 12183479"/>
              <a:gd name="connsiteY6698" fmla="*/ 888723 h 2077207"/>
              <a:gd name="connsiteX6699" fmla="*/ 9882212 w 12183479"/>
              <a:gd name="connsiteY6699" fmla="*/ 716373 h 2077207"/>
              <a:gd name="connsiteX6700" fmla="*/ 9903412 w 12183479"/>
              <a:gd name="connsiteY6700" fmla="*/ 715273 h 2077207"/>
              <a:gd name="connsiteX6701" fmla="*/ 9884015 w 12183479"/>
              <a:gd name="connsiteY6701" fmla="*/ 724438 h 2077207"/>
              <a:gd name="connsiteX6702" fmla="*/ 9873867 w 12183479"/>
              <a:gd name="connsiteY6702" fmla="*/ 722727 h 2077207"/>
              <a:gd name="connsiteX6703" fmla="*/ 9882212 w 12183479"/>
              <a:gd name="connsiteY6703" fmla="*/ 716373 h 2077207"/>
              <a:gd name="connsiteX6704" fmla="*/ 8041871 w 12183479"/>
              <a:gd name="connsiteY6704" fmla="*/ 832210 h 2077207"/>
              <a:gd name="connsiteX6705" fmla="*/ 8044351 w 12183479"/>
              <a:gd name="connsiteY6705" fmla="*/ 832760 h 2077207"/>
              <a:gd name="connsiteX6706" fmla="*/ 8037699 w 12183479"/>
              <a:gd name="connsiteY6706" fmla="*/ 833371 h 2077207"/>
              <a:gd name="connsiteX6707" fmla="*/ 8034879 w 12183479"/>
              <a:gd name="connsiteY6707" fmla="*/ 832882 h 2077207"/>
              <a:gd name="connsiteX6708" fmla="*/ 8041871 w 12183479"/>
              <a:gd name="connsiteY6708" fmla="*/ 832210 h 2077207"/>
              <a:gd name="connsiteX6709" fmla="*/ 8263116 w 12183479"/>
              <a:gd name="connsiteY6709" fmla="*/ 817364 h 2077207"/>
              <a:gd name="connsiteX6710" fmla="*/ 8266048 w 12183479"/>
              <a:gd name="connsiteY6710" fmla="*/ 817609 h 2077207"/>
              <a:gd name="connsiteX6711" fmla="*/ 8259735 w 12183479"/>
              <a:gd name="connsiteY6711" fmla="*/ 818832 h 2077207"/>
              <a:gd name="connsiteX6712" fmla="*/ 8256577 w 12183479"/>
              <a:gd name="connsiteY6712" fmla="*/ 818709 h 2077207"/>
              <a:gd name="connsiteX6713" fmla="*/ 8263116 w 12183479"/>
              <a:gd name="connsiteY6713" fmla="*/ 817364 h 2077207"/>
              <a:gd name="connsiteX6714" fmla="*/ 7711128 w 12183479"/>
              <a:gd name="connsiteY6714" fmla="*/ 852128 h 2077207"/>
              <a:gd name="connsiteX6715" fmla="*/ 7720939 w 12183479"/>
              <a:gd name="connsiteY6715" fmla="*/ 853227 h 2077207"/>
              <a:gd name="connsiteX6716" fmla="*/ 7717782 w 12183479"/>
              <a:gd name="connsiteY6716" fmla="*/ 855121 h 2077207"/>
              <a:gd name="connsiteX6717" fmla="*/ 7709213 w 12183479"/>
              <a:gd name="connsiteY6717" fmla="*/ 853656 h 2077207"/>
              <a:gd name="connsiteX6718" fmla="*/ 7711128 w 12183479"/>
              <a:gd name="connsiteY6718" fmla="*/ 852128 h 2077207"/>
              <a:gd name="connsiteX6719" fmla="*/ 892005 w 12183479"/>
              <a:gd name="connsiteY6719" fmla="*/ 1281874 h 2077207"/>
              <a:gd name="connsiteX6720" fmla="*/ 882982 w 12183479"/>
              <a:gd name="connsiteY6720" fmla="*/ 1286028 h 2077207"/>
              <a:gd name="connsiteX6721" fmla="*/ 870240 w 12183479"/>
              <a:gd name="connsiteY6721" fmla="*/ 1290184 h 2077207"/>
              <a:gd name="connsiteX6722" fmla="*/ 875427 w 12183479"/>
              <a:gd name="connsiteY6722" fmla="*/ 1287557 h 2077207"/>
              <a:gd name="connsiteX6723" fmla="*/ 892005 w 12183479"/>
              <a:gd name="connsiteY6723" fmla="*/ 1281874 h 2077207"/>
              <a:gd name="connsiteX6724" fmla="*/ 1672132 w 12183479"/>
              <a:gd name="connsiteY6724" fmla="*/ 1232082 h 2077207"/>
              <a:gd name="connsiteX6725" fmla="*/ 1694009 w 12183479"/>
              <a:gd name="connsiteY6725" fmla="*/ 1236847 h 2077207"/>
              <a:gd name="connsiteX6726" fmla="*/ 1674503 w 12183479"/>
              <a:gd name="connsiteY6726" fmla="*/ 1238313 h 2077207"/>
              <a:gd name="connsiteX6727" fmla="*/ 1663902 w 12183479"/>
              <a:gd name="connsiteY6727" fmla="*/ 1234404 h 2077207"/>
              <a:gd name="connsiteX6728" fmla="*/ 1672132 w 12183479"/>
              <a:gd name="connsiteY6728" fmla="*/ 1232082 h 2077207"/>
              <a:gd name="connsiteX6729" fmla="*/ 8850627 w 12183479"/>
              <a:gd name="connsiteY6729" fmla="*/ 779241 h 2077207"/>
              <a:gd name="connsiteX6730" fmla="*/ 8842168 w 12183479"/>
              <a:gd name="connsiteY6730" fmla="*/ 784433 h 2077207"/>
              <a:gd name="connsiteX6731" fmla="*/ 8833373 w 12183479"/>
              <a:gd name="connsiteY6731" fmla="*/ 784617 h 2077207"/>
              <a:gd name="connsiteX6732" fmla="*/ 8839012 w 12183479"/>
              <a:gd name="connsiteY6732" fmla="*/ 780340 h 2077207"/>
              <a:gd name="connsiteX6733" fmla="*/ 8850627 w 12183479"/>
              <a:gd name="connsiteY6733" fmla="*/ 779241 h 2077207"/>
              <a:gd name="connsiteX6734" fmla="*/ 1354400 w 12183479"/>
              <a:gd name="connsiteY6734" fmla="*/ 1250594 h 2077207"/>
              <a:gd name="connsiteX6735" fmla="*/ 1367933 w 12183479"/>
              <a:gd name="connsiteY6735" fmla="*/ 1253343 h 2077207"/>
              <a:gd name="connsiteX6736" fmla="*/ 1356431 w 12183479"/>
              <a:gd name="connsiteY6736" fmla="*/ 1258048 h 2077207"/>
              <a:gd name="connsiteX6737" fmla="*/ 1342335 w 12183479"/>
              <a:gd name="connsiteY6737" fmla="*/ 1254137 h 2077207"/>
              <a:gd name="connsiteX6738" fmla="*/ 1354400 w 12183479"/>
              <a:gd name="connsiteY6738" fmla="*/ 1250594 h 2077207"/>
              <a:gd name="connsiteX6739" fmla="*/ 4836661 w 12183479"/>
              <a:gd name="connsiteY6739" fmla="*/ 1029671 h 2077207"/>
              <a:gd name="connsiteX6740" fmla="*/ 4848049 w 12183479"/>
              <a:gd name="connsiteY6740" fmla="*/ 1041463 h 2077207"/>
              <a:gd name="connsiteX6741" fmla="*/ 4837336 w 12183479"/>
              <a:gd name="connsiteY6741" fmla="*/ 1047450 h 2077207"/>
              <a:gd name="connsiteX6742" fmla="*/ 4828993 w 12183479"/>
              <a:gd name="connsiteY6742" fmla="*/ 1035719 h 2077207"/>
              <a:gd name="connsiteX6743" fmla="*/ 4836661 w 12183479"/>
              <a:gd name="connsiteY6743" fmla="*/ 1029671 h 2077207"/>
              <a:gd name="connsiteX6744" fmla="*/ 2736840 w 12183479"/>
              <a:gd name="connsiteY6744" fmla="*/ 1161700 h 2077207"/>
              <a:gd name="connsiteX6745" fmla="*/ 2746311 w 12183479"/>
              <a:gd name="connsiteY6745" fmla="*/ 1170803 h 2077207"/>
              <a:gd name="connsiteX6746" fmla="*/ 2740111 w 12183479"/>
              <a:gd name="connsiteY6746" fmla="*/ 1177096 h 2077207"/>
              <a:gd name="connsiteX6747" fmla="*/ 2730637 w 12183479"/>
              <a:gd name="connsiteY6747" fmla="*/ 1170620 h 2077207"/>
              <a:gd name="connsiteX6748" fmla="*/ 2736840 w 12183479"/>
              <a:gd name="connsiteY6748" fmla="*/ 1161700 h 2077207"/>
              <a:gd name="connsiteX6749" fmla="*/ 10505890 w 12183479"/>
              <a:gd name="connsiteY6749" fmla="*/ 670482 h 2077207"/>
              <a:gd name="connsiteX6750" fmla="*/ 10513813 w 12183479"/>
              <a:gd name="connsiteY6750" fmla="*/ 670245 h 2077207"/>
              <a:gd name="connsiteX6751" fmla="*/ 10497688 w 12183479"/>
              <a:gd name="connsiteY6751" fmla="*/ 677821 h 2077207"/>
              <a:gd name="connsiteX6752" fmla="*/ 10475022 w 12183479"/>
              <a:gd name="connsiteY6752" fmla="*/ 681242 h 2077207"/>
              <a:gd name="connsiteX6753" fmla="*/ 10491372 w 12183479"/>
              <a:gd name="connsiteY6753" fmla="*/ 673790 h 2077207"/>
              <a:gd name="connsiteX6754" fmla="*/ 10505890 w 12183479"/>
              <a:gd name="connsiteY6754" fmla="*/ 670482 h 2077207"/>
              <a:gd name="connsiteX6755" fmla="*/ 6943305 w 12183479"/>
              <a:gd name="connsiteY6755" fmla="*/ 894711 h 2077207"/>
              <a:gd name="connsiteX6756" fmla="*/ 6950859 w 12183479"/>
              <a:gd name="connsiteY6756" fmla="*/ 896055 h 2077207"/>
              <a:gd name="connsiteX6757" fmla="*/ 6949281 w 12183479"/>
              <a:gd name="connsiteY6757" fmla="*/ 900331 h 2077207"/>
              <a:gd name="connsiteX6758" fmla="*/ 6938906 w 12183479"/>
              <a:gd name="connsiteY6758" fmla="*/ 898193 h 2077207"/>
              <a:gd name="connsiteX6759" fmla="*/ 6943305 w 12183479"/>
              <a:gd name="connsiteY6759" fmla="*/ 894711 h 2077207"/>
              <a:gd name="connsiteX6760" fmla="*/ 866500 w 12183479"/>
              <a:gd name="connsiteY6760" fmla="*/ 1276804 h 2077207"/>
              <a:gd name="connsiteX6761" fmla="*/ 861426 w 12183479"/>
              <a:gd name="connsiteY6761" fmla="*/ 1279248 h 2077207"/>
              <a:gd name="connsiteX6762" fmla="*/ 852970 w 12183479"/>
              <a:gd name="connsiteY6762" fmla="*/ 1281752 h 2077207"/>
              <a:gd name="connsiteX6763" fmla="*/ 858156 w 12183479"/>
              <a:gd name="connsiteY6763" fmla="*/ 1279431 h 2077207"/>
              <a:gd name="connsiteX6764" fmla="*/ 866500 w 12183479"/>
              <a:gd name="connsiteY6764" fmla="*/ 1276804 h 2077207"/>
              <a:gd name="connsiteX6765" fmla="*/ 10868222 w 12183479"/>
              <a:gd name="connsiteY6765" fmla="*/ 645432 h 2077207"/>
              <a:gd name="connsiteX6766" fmla="*/ 10875003 w 12183479"/>
              <a:gd name="connsiteY6766" fmla="*/ 648678 h 2077207"/>
              <a:gd name="connsiteX6767" fmla="*/ 10853351 w 12183479"/>
              <a:gd name="connsiteY6767" fmla="*/ 661325 h 2077207"/>
              <a:gd name="connsiteX6768" fmla="*/ 10831251 w 12183479"/>
              <a:gd name="connsiteY6768" fmla="*/ 659248 h 2077207"/>
              <a:gd name="connsiteX6769" fmla="*/ 10852561 w 12183479"/>
              <a:gd name="connsiteY6769" fmla="*/ 647089 h 2077207"/>
              <a:gd name="connsiteX6770" fmla="*/ 10868222 w 12183479"/>
              <a:gd name="connsiteY6770" fmla="*/ 645432 h 2077207"/>
              <a:gd name="connsiteX6771" fmla="*/ 10373758 w 12183479"/>
              <a:gd name="connsiteY6771" fmla="*/ 675682 h 2077207"/>
              <a:gd name="connsiteX6772" fmla="*/ 10357744 w 12183479"/>
              <a:gd name="connsiteY6772" fmla="*/ 680327 h 2077207"/>
              <a:gd name="connsiteX6773" fmla="*/ 10341055 w 12183479"/>
              <a:gd name="connsiteY6773" fmla="*/ 683442 h 2077207"/>
              <a:gd name="connsiteX6774" fmla="*/ 10357406 w 12183479"/>
              <a:gd name="connsiteY6774" fmla="*/ 678738 h 2077207"/>
              <a:gd name="connsiteX6775" fmla="*/ 10373758 w 12183479"/>
              <a:gd name="connsiteY6775" fmla="*/ 675682 h 2077207"/>
              <a:gd name="connsiteX6776" fmla="*/ 11312421 w 12183479"/>
              <a:gd name="connsiteY6776" fmla="*/ 614220 h 2077207"/>
              <a:gd name="connsiteX6777" fmla="*/ 11338019 w 12183479"/>
              <a:gd name="connsiteY6777" fmla="*/ 619046 h 2077207"/>
              <a:gd name="connsiteX6778" fmla="*/ 11313210 w 12183479"/>
              <a:gd name="connsiteY6778" fmla="*/ 632610 h 2077207"/>
              <a:gd name="connsiteX6779" fmla="*/ 11289530 w 12183479"/>
              <a:gd name="connsiteY6779" fmla="*/ 628333 h 2077207"/>
              <a:gd name="connsiteX6780" fmla="*/ 11312421 w 12183479"/>
              <a:gd name="connsiteY6780" fmla="*/ 614220 h 2077207"/>
              <a:gd name="connsiteX6781" fmla="*/ 10625776 w 12183479"/>
              <a:gd name="connsiteY6781" fmla="*/ 656147 h 2077207"/>
              <a:gd name="connsiteX6782" fmla="*/ 10634021 w 12183479"/>
              <a:gd name="connsiteY6782" fmla="*/ 656865 h 2077207"/>
              <a:gd name="connsiteX6783" fmla="*/ 10613160 w 12183479"/>
              <a:gd name="connsiteY6783" fmla="*/ 666825 h 2077207"/>
              <a:gd name="connsiteX6784" fmla="*/ 10593314 w 12183479"/>
              <a:gd name="connsiteY6784" fmla="*/ 667984 h 2077207"/>
              <a:gd name="connsiteX6785" fmla="*/ 10609326 w 12183479"/>
              <a:gd name="connsiteY6785" fmla="*/ 659553 h 2077207"/>
              <a:gd name="connsiteX6786" fmla="*/ 10625776 w 12183479"/>
              <a:gd name="connsiteY6786" fmla="*/ 656147 h 2077207"/>
              <a:gd name="connsiteX6787" fmla="*/ 7811715 w 12183479"/>
              <a:gd name="connsiteY6787" fmla="*/ 833371 h 2077207"/>
              <a:gd name="connsiteX6788" fmla="*/ 7818707 w 12183479"/>
              <a:gd name="connsiteY6788" fmla="*/ 833066 h 2077207"/>
              <a:gd name="connsiteX6789" fmla="*/ 7821186 w 12183479"/>
              <a:gd name="connsiteY6789" fmla="*/ 833678 h 2077207"/>
              <a:gd name="connsiteX6790" fmla="*/ 7814535 w 12183479"/>
              <a:gd name="connsiteY6790" fmla="*/ 833921 h 2077207"/>
              <a:gd name="connsiteX6791" fmla="*/ 7811715 w 12183479"/>
              <a:gd name="connsiteY6791" fmla="*/ 833371 h 2077207"/>
              <a:gd name="connsiteX6792" fmla="*/ 6722737 w 12183479"/>
              <a:gd name="connsiteY6792" fmla="*/ 901981 h 2077207"/>
              <a:gd name="connsiteX6793" fmla="*/ 6728599 w 12183479"/>
              <a:gd name="connsiteY6793" fmla="*/ 905586 h 2077207"/>
              <a:gd name="connsiteX6794" fmla="*/ 6720256 w 12183479"/>
              <a:gd name="connsiteY6794" fmla="*/ 909558 h 2077207"/>
              <a:gd name="connsiteX6795" fmla="*/ 6716309 w 12183479"/>
              <a:gd name="connsiteY6795" fmla="*/ 905037 h 2077207"/>
              <a:gd name="connsiteX6796" fmla="*/ 6722737 w 12183479"/>
              <a:gd name="connsiteY6796" fmla="*/ 901981 h 2077207"/>
              <a:gd name="connsiteX6797" fmla="*/ 10743757 w 12183479"/>
              <a:gd name="connsiteY6797" fmla="*/ 647472 h 2077207"/>
              <a:gd name="connsiteX6798" fmla="*/ 10753102 w 12183479"/>
              <a:gd name="connsiteY6798" fmla="*/ 648617 h 2077207"/>
              <a:gd name="connsiteX6799" fmla="*/ 10735510 w 12183479"/>
              <a:gd name="connsiteY6799" fmla="*/ 659432 h 2077207"/>
              <a:gd name="connsiteX6800" fmla="*/ 10712168 w 12183479"/>
              <a:gd name="connsiteY6800" fmla="*/ 661386 h 2077207"/>
              <a:gd name="connsiteX6801" fmla="*/ 10727729 w 12183479"/>
              <a:gd name="connsiteY6801" fmla="*/ 650818 h 2077207"/>
              <a:gd name="connsiteX6802" fmla="*/ 10743757 w 12183479"/>
              <a:gd name="connsiteY6802" fmla="*/ 647472 h 2077207"/>
              <a:gd name="connsiteX6803" fmla="*/ 8722413 w 12183479"/>
              <a:gd name="connsiteY6803" fmla="*/ 774719 h 2077207"/>
              <a:gd name="connsiteX6804" fmla="*/ 8727263 w 12183479"/>
              <a:gd name="connsiteY6804" fmla="*/ 775270 h 2077207"/>
              <a:gd name="connsiteX6805" fmla="*/ 8721851 w 12183479"/>
              <a:gd name="connsiteY6805" fmla="*/ 778019 h 2077207"/>
              <a:gd name="connsiteX6806" fmla="*/ 8715083 w 12183479"/>
              <a:gd name="connsiteY6806" fmla="*/ 777347 h 2077207"/>
              <a:gd name="connsiteX6807" fmla="*/ 8722413 w 12183479"/>
              <a:gd name="connsiteY6807" fmla="*/ 774719 h 2077207"/>
              <a:gd name="connsiteX6808" fmla="*/ 10354588 w 12183479"/>
              <a:gd name="connsiteY6808" fmla="*/ 671650 h 2077207"/>
              <a:gd name="connsiteX6809" fmla="*/ 10342860 w 12183479"/>
              <a:gd name="connsiteY6809" fmla="*/ 675988 h 2077207"/>
              <a:gd name="connsiteX6810" fmla="*/ 10326283 w 12183479"/>
              <a:gd name="connsiteY6810" fmla="*/ 678372 h 2077207"/>
              <a:gd name="connsiteX6811" fmla="*/ 10340379 w 12183479"/>
              <a:gd name="connsiteY6811" fmla="*/ 673055 h 2077207"/>
              <a:gd name="connsiteX6812" fmla="*/ 10354588 w 12183479"/>
              <a:gd name="connsiteY6812" fmla="*/ 671650 h 2077207"/>
              <a:gd name="connsiteX6813" fmla="*/ 2192659 w 12183479"/>
              <a:gd name="connsiteY6813" fmla="*/ 1184183 h 2077207"/>
              <a:gd name="connsiteX6814" fmla="*/ 2209911 w 12183479"/>
              <a:gd name="connsiteY6814" fmla="*/ 1187238 h 2077207"/>
              <a:gd name="connsiteX6815" fmla="*/ 2200665 w 12183479"/>
              <a:gd name="connsiteY6815" fmla="*/ 1189987 h 2077207"/>
              <a:gd name="connsiteX6816" fmla="*/ 2187358 w 12183479"/>
              <a:gd name="connsiteY6816" fmla="*/ 1186443 h 2077207"/>
              <a:gd name="connsiteX6817" fmla="*/ 2192659 w 12183479"/>
              <a:gd name="connsiteY6817" fmla="*/ 1184183 h 2077207"/>
              <a:gd name="connsiteX6818" fmla="*/ 845515 w 12183479"/>
              <a:gd name="connsiteY6818" fmla="*/ 1268617 h 2077207"/>
              <a:gd name="connsiteX6819" fmla="*/ 836609 w 12183479"/>
              <a:gd name="connsiteY6819" fmla="*/ 1272099 h 2077207"/>
              <a:gd name="connsiteX6820" fmla="*/ 833902 w 12183479"/>
              <a:gd name="connsiteY6820" fmla="*/ 1272527 h 2077207"/>
              <a:gd name="connsiteX6821" fmla="*/ 842021 w 12183479"/>
              <a:gd name="connsiteY6821" fmla="*/ 1269229 h 2077207"/>
              <a:gd name="connsiteX6822" fmla="*/ 845515 w 12183479"/>
              <a:gd name="connsiteY6822" fmla="*/ 1268617 h 2077207"/>
              <a:gd name="connsiteX6823" fmla="*/ 6497766 w 12183479"/>
              <a:gd name="connsiteY6823" fmla="*/ 911941 h 2077207"/>
              <a:gd name="connsiteX6824" fmla="*/ 6505321 w 12183479"/>
              <a:gd name="connsiteY6824" fmla="*/ 913712 h 2077207"/>
              <a:gd name="connsiteX6825" fmla="*/ 6503968 w 12183479"/>
              <a:gd name="connsiteY6825" fmla="*/ 919698 h 2077207"/>
              <a:gd name="connsiteX6826" fmla="*/ 6493482 w 12183479"/>
              <a:gd name="connsiteY6826" fmla="*/ 916767 h 2077207"/>
              <a:gd name="connsiteX6827" fmla="*/ 6497766 w 12183479"/>
              <a:gd name="connsiteY6827" fmla="*/ 911941 h 2077207"/>
              <a:gd name="connsiteX6828" fmla="*/ 1771274 w 12183479"/>
              <a:gd name="connsiteY6828" fmla="*/ 1208742 h 2077207"/>
              <a:gd name="connsiteX6829" fmla="*/ 1786271 w 12183479"/>
              <a:gd name="connsiteY6829" fmla="*/ 1213753 h 2077207"/>
              <a:gd name="connsiteX6830" fmla="*/ 1776348 w 12183479"/>
              <a:gd name="connsiteY6830" fmla="*/ 1216869 h 2077207"/>
              <a:gd name="connsiteX6831" fmla="*/ 1763043 w 12183479"/>
              <a:gd name="connsiteY6831" fmla="*/ 1213326 h 2077207"/>
              <a:gd name="connsiteX6832" fmla="*/ 1771274 w 12183479"/>
              <a:gd name="connsiteY6832" fmla="*/ 1208742 h 2077207"/>
              <a:gd name="connsiteX6833" fmla="*/ 7490331 w 12183479"/>
              <a:gd name="connsiteY6833" fmla="*/ 846995 h 2077207"/>
              <a:gd name="connsiteX6834" fmla="*/ 7496308 w 12183479"/>
              <a:gd name="connsiteY6834" fmla="*/ 849746 h 2077207"/>
              <a:gd name="connsiteX6835" fmla="*/ 7489542 w 12183479"/>
              <a:gd name="connsiteY6835" fmla="*/ 850967 h 2077207"/>
              <a:gd name="connsiteX6836" fmla="*/ 7484918 w 12183479"/>
              <a:gd name="connsiteY6836" fmla="*/ 847851 h 2077207"/>
              <a:gd name="connsiteX6837" fmla="*/ 7490331 w 12183479"/>
              <a:gd name="connsiteY6837" fmla="*/ 846995 h 2077207"/>
              <a:gd name="connsiteX6838" fmla="*/ 8606940 w 12183479"/>
              <a:gd name="connsiteY6838" fmla="*/ 776368 h 2077207"/>
              <a:gd name="connsiteX6839" fmla="*/ 8604120 w 12183479"/>
              <a:gd name="connsiteY6839" fmla="*/ 779116 h 2077207"/>
              <a:gd name="connsiteX6840" fmla="*/ 8597919 w 12183479"/>
              <a:gd name="connsiteY6840" fmla="*/ 779912 h 2077207"/>
              <a:gd name="connsiteX6841" fmla="*/ 8598821 w 12183479"/>
              <a:gd name="connsiteY6841" fmla="*/ 777468 h 2077207"/>
              <a:gd name="connsiteX6842" fmla="*/ 8606940 w 12183479"/>
              <a:gd name="connsiteY6842" fmla="*/ 776368 h 2077207"/>
              <a:gd name="connsiteX6843" fmla="*/ 8484591 w 12183479"/>
              <a:gd name="connsiteY6843" fmla="*/ 783394 h 2077207"/>
              <a:gd name="connsiteX6844" fmla="*/ 8487184 w 12183479"/>
              <a:gd name="connsiteY6844" fmla="*/ 783394 h 2077207"/>
              <a:gd name="connsiteX6845" fmla="*/ 8485041 w 12183479"/>
              <a:gd name="connsiteY6845" fmla="*/ 784250 h 2077207"/>
              <a:gd name="connsiteX6846" fmla="*/ 8477824 w 12183479"/>
              <a:gd name="connsiteY6846" fmla="*/ 785166 h 2077207"/>
              <a:gd name="connsiteX6847" fmla="*/ 8484591 w 12183479"/>
              <a:gd name="connsiteY6847" fmla="*/ 783394 h 2077207"/>
              <a:gd name="connsiteX6848" fmla="*/ 9766399 w 12183479"/>
              <a:gd name="connsiteY6848" fmla="*/ 702565 h 2077207"/>
              <a:gd name="connsiteX6849" fmla="*/ 9777337 w 12183479"/>
              <a:gd name="connsiteY6849" fmla="*/ 707149 h 2077207"/>
              <a:gd name="connsiteX6850" fmla="*/ 9765610 w 12183479"/>
              <a:gd name="connsiteY6850" fmla="*/ 712890 h 2077207"/>
              <a:gd name="connsiteX6851" fmla="*/ 9754335 w 12183479"/>
              <a:gd name="connsiteY6851" fmla="*/ 712157 h 2077207"/>
              <a:gd name="connsiteX6852" fmla="*/ 9766399 w 12183479"/>
              <a:gd name="connsiteY6852" fmla="*/ 702565 h 2077207"/>
              <a:gd name="connsiteX6853" fmla="*/ 6277311 w 12183479"/>
              <a:gd name="connsiteY6853" fmla="*/ 922448 h 2077207"/>
              <a:gd name="connsiteX6854" fmla="*/ 6283285 w 12183479"/>
              <a:gd name="connsiteY6854" fmla="*/ 927154 h 2077207"/>
              <a:gd name="connsiteX6855" fmla="*/ 6275055 w 12183479"/>
              <a:gd name="connsiteY6855" fmla="*/ 932284 h 2077207"/>
              <a:gd name="connsiteX6856" fmla="*/ 6270996 w 12183479"/>
              <a:gd name="connsiteY6856" fmla="*/ 926358 h 2077207"/>
              <a:gd name="connsiteX6857" fmla="*/ 6277311 w 12183479"/>
              <a:gd name="connsiteY6857" fmla="*/ 922448 h 2077207"/>
              <a:gd name="connsiteX6858" fmla="*/ 1010778 w 12183479"/>
              <a:gd name="connsiteY6858" fmla="*/ 1253649 h 2077207"/>
              <a:gd name="connsiteX6859" fmla="*/ 1000062 w 12183479"/>
              <a:gd name="connsiteY6859" fmla="*/ 1258049 h 2077207"/>
              <a:gd name="connsiteX6860" fmla="*/ 987206 w 12183479"/>
              <a:gd name="connsiteY6860" fmla="*/ 1261042 h 2077207"/>
              <a:gd name="connsiteX6861" fmla="*/ 994760 w 12183479"/>
              <a:gd name="connsiteY6861" fmla="*/ 1257316 h 2077207"/>
              <a:gd name="connsiteX6862" fmla="*/ 1010778 w 12183479"/>
              <a:gd name="connsiteY6862" fmla="*/ 1253649 h 2077207"/>
              <a:gd name="connsiteX6863" fmla="*/ 8137721 w 12183479"/>
              <a:gd name="connsiteY6863" fmla="*/ 803800 h 2077207"/>
              <a:gd name="connsiteX6864" fmla="*/ 8140991 w 12183479"/>
              <a:gd name="connsiteY6864" fmla="*/ 804166 h 2077207"/>
              <a:gd name="connsiteX6865" fmla="*/ 8138959 w 12183479"/>
              <a:gd name="connsiteY6865" fmla="*/ 805878 h 2077207"/>
              <a:gd name="connsiteX6866" fmla="*/ 8135916 w 12183479"/>
              <a:gd name="connsiteY6866" fmla="*/ 805389 h 2077207"/>
              <a:gd name="connsiteX6867" fmla="*/ 8137721 w 12183479"/>
              <a:gd name="connsiteY6867" fmla="*/ 803800 h 2077207"/>
              <a:gd name="connsiteX6868" fmla="*/ 6057111 w 12183479"/>
              <a:gd name="connsiteY6868" fmla="*/ 934914 h 2077207"/>
              <a:gd name="connsiteX6869" fmla="*/ 6062069 w 12183479"/>
              <a:gd name="connsiteY6869" fmla="*/ 943833 h 2077207"/>
              <a:gd name="connsiteX6870" fmla="*/ 6050344 w 12183479"/>
              <a:gd name="connsiteY6870" fmla="*/ 943588 h 2077207"/>
              <a:gd name="connsiteX6871" fmla="*/ 6049781 w 12183479"/>
              <a:gd name="connsiteY6871" fmla="*/ 936929 h 2077207"/>
              <a:gd name="connsiteX6872" fmla="*/ 6057111 w 12183479"/>
              <a:gd name="connsiteY6872" fmla="*/ 934914 h 2077207"/>
              <a:gd name="connsiteX6873" fmla="*/ 1455066 w 12183479"/>
              <a:gd name="connsiteY6873" fmla="*/ 1224201 h 2077207"/>
              <a:gd name="connsiteX6874" fmla="*/ 1466453 w 12183479"/>
              <a:gd name="connsiteY6874" fmla="*/ 1226584 h 2077207"/>
              <a:gd name="connsiteX6875" fmla="*/ 1456982 w 12183479"/>
              <a:gd name="connsiteY6875" fmla="*/ 1229515 h 2077207"/>
              <a:gd name="connsiteX6876" fmla="*/ 1442774 w 12183479"/>
              <a:gd name="connsiteY6876" fmla="*/ 1225910 h 2077207"/>
              <a:gd name="connsiteX6877" fmla="*/ 1455066 w 12183479"/>
              <a:gd name="connsiteY6877" fmla="*/ 1224201 h 2077207"/>
              <a:gd name="connsiteX6878" fmla="*/ 1233928 w 12183479"/>
              <a:gd name="connsiteY6878" fmla="*/ 1237397 h 2077207"/>
              <a:gd name="connsiteX6879" fmla="*/ 1246334 w 12183479"/>
              <a:gd name="connsiteY6879" fmla="*/ 1239473 h 2077207"/>
              <a:gd name="connsiteX6880" fmla="*/ 1235846 w 12183479"/>
              <a:gd name="connsiteY6880" fmla="*/ 1242589 h 2077207"/>
              <a:gd name="connsiteX6881" fmla="*/ 1223442 w 12183479"/>
              <a:gd name="connsiteY6881" fmla="*/ 1241490 h 2077207"/>
              <a:gd name="connsiteX6882" fmla="*/ 1233928 w 12183479"/>
              <a:gd name="connsiteY6882" fmla="*/ 1237397 h 2077207"/>
              <a:gd name="connsiteX6883" fmla="*/ 11974358 w 12183479"/>
              <a:gd name="connsiteY6883" fmla="*/ 560089 h 2077207"/>
              <a:gd name="connsiteX6884" fmla="*/ 12002888 w 12183479"/>
              <a:gd name="connsiteY6884" fmla="*/ 569987 h 2077207"/>
              <a:gd name="connsiteX6885" fmla="*/ 11979544 w 12183479"/>
              <a:gd name="connsiteY6885" fmla="*/ 577807 h 2077207"/>
              <a:gd name="connsiteX6886" fmla="*/ 11953157 w 12183479"/>
              <a:gd name="connsiteY6886" fmla="*/ 567422 h 2077207"/>
              <a:gd name="connsiteX6887" fmla="*/ 11974358 w 12183479"/>
              <a:gd name="connsiteY6887" fmla="*/ 560089 h 2077207"/>
              <a:gd name="connsiteX6888" fmla="*/ 5834390 w 12183479"/>
              <a:gd name="connsiteY6888" fmla="*/ 947131 h 2077207"/>
              <a:gd name="connsiteX6889" fmla="*/ 5839466 w 12183479"/>
              <a:gd name="connsiteY6889" fmla="*/ 956723 h 2077207"/>
              <a:gd name="connsiteX6890" fmla="*/ 5827737 w 12183479"/>
              <a:gd name="connsiteY6890" fmla="*/ 956418 h 2077207"/>
              <a:gd name="connsiteX6891" fmla="*/ 5827060 w 12183479"/>
              <a:gd name="connsiteY6891" fmla="*/ 949269 h 2077207"/>
              <a:gd name="connsiteX6892" fmla="*/ 5834390 w 12183479"/>
              <a:gd name="connsiteY6892" fmla="*/ 947131 h 2077207"/>
              <a:gd name="connsiteX6893" fmla="*/ 10492499 w 12183479"/>
              <a:gd name="connsiteY6893" fmla="*/ 652955 h 2077207"/>
              <a:gd name="connsiteX6894" fmla="*/ 10480884 w 12183479"/>
              <a:gd name="connsiteY6894" fmla="*/ 656927 h 2077207"/>
              <a:gd name="connsiteX6895" fmla="*/ 10459009 w 12183479"/>
              <a:gd name="connsiteY6895" fmla="*/ 661265 h 2077207"/>
              <a:gd name="connsiteX6896" fmla="*/ 10472540 w 12183479"/>
              <a:gd name="connsiteY6896" fmla="*/ 656743 h 2077207"/>
              <a:gd name="connsiteX6897" fmla="*/ 10492499 w 12183479"/>
              <a:gd name="connsiteY6897" fmla="*/ 652955 h 2077207"/>
              <a:gd name="connsiteX6898" fmla="*/ 2515272 w 12183479"/>
              <a:gd name="connsiteY6898" fmla="*/ 1155773 h 2077207"/>
              <a:gd name="connsiteX6899" fmla="*/ 2524631 w 12183479"/>
              <a:gd name="connsiteY6899" fmla="*/ 1163288 h 2077207"/>
              <a:gd name="connsiteX6900" fmla="*/ 2518202 w 12183479"/>
              <a:gd name="connsiteY6900" fmla="*/ 1168176 h 2077207"/>
              <a:gd name="connsiteX6901" fmla="*/ 2508842 w 12183479"/>
              <a:gd name="connsiteY6901" fmla="*/ 1162800 h 2077207"/>
              <a:gd name="connsiteX6902" fmla="*/ 2515272 w 12183479"/>
              <a:gd name="connsiteY6902" fmla="*/ 1155773 h 2077207"/>
              <a:gd name="connsiteX6903" fmla="*/ 10223329 w 12183479"/>
              <a:gd name="connsiteY6903" fmla="*/ 669329 h 2077207"/>
              <a:gd name="connsiteX6904" fmla="*/ 10234605 w 12183479"/>
              <a:gd name="connsiteY6904" fmla="*/ 673911 h 2077207"/>
              <a:gd name="connsiteX6905" fmla="*/ 10221187 w 12183479"/>
              <a:gd name="connsiteY6905" fmla="*/ 680999 h 2077207"/>
              <a:gd name="connsiteX6906" fmla="*/ 10209007 w 12183479"/>
              <a:gd name="connsiteY6906" fmla="*/ 678982 h 2077207"/>
              <a:gd name="connsiteX6907" fmla="*/ 10223329 w 12183479"/>
              <a:gd name="connsiteY6907" fmla="*/ 669329 h 2077207"/>
              <a:gd name="connsiteX6908" fmla="*/ 9176972 w 12183479"/>
              <a:gd name="connsiteY6908" fmla="*/ 734580 h 2077207"/>
              <a:gd name="connsiteX6909" fmla="*/ 9193773 w 12183479"/>
              <a:gd name="connsiteY6909" fmla="*/ 734519 h 2077207"/>
              <a:gd name="connsiteX6910" fmla="*/ 9180582 w 12183479"/>
              <a:gd name="connsiteY6910" fmla="*/ 741361 h 2077207"/>
              <a:gd name="connsiteX6911" fmla="*/ 9170545 w 12183479"/>
              <a:gd name="connsiteY6911" fmla="*/ 740751 h 2077207"/>
              <a:gd name="connsiteX6912" fmla="*/ 9176972 w 12183479"/>
              <a:gd name="connsiteY6912" fmla="*/ 734580 h 2077207"/>
              <a:gd name="connsiteX6913" fmla="*/ 9661190 w 12183479"/>
              <a:gd name="connsiteY6913" fmla="*/ 702870 h 2077207"/>
              <a:gd name="connsiteX6914" fmla="*/ 9650250 w 12183479"/>
              <a:gd name="connsiteY6914" fmla="*/ 708615 h 2077207"/>
              <a:gd name="connsiteX6915" fmla="*/ 9637170 w 12183479"/>
              <a:gd name="connsiteY6915" fmla="*/ 710263 h 2077207"/>
              <a:gd name="connsiteX6916" fmla="*/ 9644840 w 12183479"/>
              <a:gd name="connsiteY6916" fmla="*/ 705131 h 2077207"/>
              <a:gd name="connsiteX6917" fmla="*/ 9661190 w 12183479"/>
              <a:gd name="connsiteY6917" fmla="*/ 702870 h 2077207"/>
              <a:gd name="connsiteX6918" fmla="*/ 5608290 w 12183479"/>
              <a:gd name="connsiteY6918" fmla="*/ 957823 h 2077207"/>
              <a:gd name="connsiteX6919" fmla="*/ 5615620 w 12183479"/>
              <a:gd name="connsiteY6919" fmla="*/ 967232 h 2077207"/>
              <a:gd name="connsiteX6920" fmla="*/ 5608290 w 12183479"/>
              <a:gd name="connsiteY6920" fmla="*/ 969858 h 2077207"/>
              <a:gd name="connsiteX6921" fmla="*/ 5602878 w 12183479"/>
              <a:gd name="connsiteY6921" fmla="*/ 963444 h 2077207"/>
              <a:gd name="connsiteX6922" fmla="*/ 5608290 w 12183479"/>
              <a:gd name="connsiteY6922" fmla="*/ 957823 h 2077207"/>
              <a:gd name="connsiteX6923" fmla="*/ 1123849 w 12183479"/>
              <a:gd name="connsiteY6923" fmla="*/ 1239229 h 2077207"/>
              <a:gd name="connsiteX6924" fmla="*/ 1126824 w 12183479"/>
              <a:gd name="connsiteY6924" fmla="*/ 1240024 h 2077207"/>
              <a:gd name="connsiteX6925" fmla="*/ 1115660 w 12183479"/>
              <a:gd name="connsiteY6925" fmla="*/ 1244117 h 2077207"/>
              <a:gd name="connsiteX6926" fmla="*/ 1103143 w 12183479"/>
              <a:gd name="connsiteY6926" fmla="*/ 1244728 h 2077207"/>
              <a:gd name="connsiteX6927" fmla="*/ 1114194 w 12183479"/>
              <a:gd name="connsiteY6927" fmla="*/ 1240451 h 2077207"/>
              <a:gd name="connsiteX6928" fmla="*/ 1123849 w 12183479"/>
              <a:gd name="connsiteY6928" fmla="*/ 1239229 h 2077207"/>
              <a:gd name="connsiteX6929" fmla="*/ 7915573 w 12183479"/>
              <a:gd name="connsiteY6929" fmla="*/ 810399 h 2077207"/>
              <a:gd name="connsiteX6930" fmla="*/ 7918392 w 12183479"/>
              <a:gd name="connsiteY6930" fmla="*/ 811927 h 2077207"/>
              <a:gd name="connsiteX6931" fmla="*/ 7915798 w 12183479"/>
              <a:gd name="connsiteY6931" fmla="*/ 812538 h 2077207"/>
              <a:gd name="connsiteX6932" fmla="*/ 7912755 w 12183479"/>
              <a:gd name="connsiteY6932" fmla="*/ 810949 h 2077207"/>
              <a:gd name="connsiteX6933" fmla="*/ 7915573 w 12183479"/>
              <a:gd name="connsiteY6933" fmla="*/ 810399 h 2077207"/>
              <a:gd name="connsiteX6934" fmla="*/ 10473104 w 12183479"/>
              <a:gd name="connsiteY6934" fmla="*/ 648557 h 2077207"/>
              <a:gd name="connsiteX6935" fmla="*/ 10453823 w 12183479"/>
              <a:gd name="connsiteY6935" fmla="*/ 653322 h 2077207"/>
              <a:gd name="connsiteX6936" fmla="*/ 10443335 w 12183479"/>
              <a:gd name="connsiteY6936" fmla="*/ 655338 h 2077207"/>
              <a:gd name="connsiteX6937" fmla="*/ 10455965 w 12183479"/>
              <a:gd name="connsiteY6937" fmla="*/ 652161 h 2077207"/>
              <a:gd name="connsiteX6938" fmla="*/ 10473104 w 12183479"/>
              <a:gd name="connsiteY6938" fmla="*/ 648557 h 2077207"/>
              <a:gd name="connsiteX6939" fmla="*/ 8359757 w 12183479"/>
              <a:gd name="connsiteY6939" fmla="*/ 781501 h 2077207"/>
              <a:gd name="connsiteX6940" fmla="*/ 8362914 w 12183479"/>
              <a:gd name="connsiteY6940" fmla="*/ 781807 h 2077207"/>
              <a:gd name="connsiteX6941" fmla="*/ 8360322 w 12183479"/>
              <a:gd name="connsiteY6941" fmla="*/ 783700 h 2077207"/>
              <a:gd name="connsiteX6942" fmla="*/ 8357615 w 12183479"/>
              <a:gd name="connsiteY6942" fmla="*/ 783395 h 2077207"/>
              <a:gd name="connsiteX6943" fmla="*/ 8359757 w 12183479"/>
              <a:gd name="connsiteY6943" fmla="*/ 781501 h 2077207"/>
              <a:gd name="connsiteX6944" fmla="*/ 1874566 w 12183479"/>
              <a:gd name="connsiteY6944" fmla="*/ 1188459 h 2077207"/>
              <a:gd name="connsiteX6945" fmla="*/ 1889115 w 12183479"/>
              <a:gd name="connsiteY6945" fmla="*/ 1192675 h 2077207"/>
              <a:gd name="connsiteX6946" fmla="*/ 1875695 w 12183479"/>
              <a:gd name="connsiteY6946" fmla="*/ 1194569 h 2077207"/>
              <a:gd name="connsiteX6947" fmla="*/ 1863513 w 12183479"/>
              <a:gd name="connsiteY6947" fmla="*/ 1189864 h 2077207"/>
              <a:gd name="connsiteX6948" fmla="*/ 1874566 w 12183479"/>
              <a:gd name="connsiteY6948" fmla="*/ 1188459 h 2077207"/>
              <a:gd name="connsiteX6949" fmla="*/ 983453 w 12183479"/>
              <a:gd name="connsiteY6949" fmla="*/ 1243873 h 2077207"/>
              <a:gd name="connsiteX6950" fmla="*/ 977928 w 12183479"/>
              <a:gd name="connsiteY6950" fmla="*/ 1246133 h 2077207"/>
              <a:gd name="connsiteX6951" fmla="*/ 968680 w 12183479"/>
              <a:gd name="connsiteY6951" fmla="*/ 1248516 h 2077207"/>
              <a:gd name="connsiteX6952" fmla="*/ 974545 w 12183479"/>
              <a:gd name="connsiteY6952" fmla="*/ 1246012 h 2077207"/>
              <a:gd name="connsiteX6953" fmla="*/ 983453 w 12183479"/>
              <a:gd name="connsiteY6953" fmla="*/ 1243873 h 2077207"/>
              <a:gd name="connsiteX6954" fmla="*/ 7587310 w 12183479"/>
              <a:gd name="connsiteY6954" fmla="*/ 825978 h 2077207"/>
              <a:gd name="connsiteX6955" fmla="*/ 7594187 w 12183479"/>
              <a:gd name="connsiteY6955" fmla="*/ 825795 h 2077207"/>
              <a:gd name="connsiteX6956" fmla="*/ 7597007 w 12183479"/>
              <a:gd name="connsiteY6956" fmla="*/ 826405 h 2077207"/>
              <a:gd name="connsiteX6957" fmla="*/ 7590466 w 12183479"/>
              <a:gd name="connsiteY6957" fmla="*/ 826588 h 2077207"/>
              <a:gd name="connsiteX6958" fmla="*/ 7587310 w 12183479"/>
              <a:gd name="connsiteY6958" fmla="*/ 825978 h 2077207"/>
              <a:gd name="connsiteX6959" fmla="*/ 11189282 w 12183479"/>
              <a:gd name="connsiteY6959" fmla="*/ 598457 h 2077207"/>
              <a:gd name="connsiteX6960" fmla="*/ 11213751 w 12183479"/>
              <a:gd name="connsiteY6960" fmla="*/ 601573 h 2077207"/>
              <a:gd name="connsiteX6961" fmla="*/ 11197513 w 12183479"/>
              <a:gd name="connsiteY6961" fmla="*/ 615076 h 2077207"/>
              <a:gd name="connsiteX6962" fmla="*/ 11168645 w 12183479"/>
              <a:gd name="connsiteY6962" fmla="*/ 613304 h 2077207"/>
              <a:gd name="connsiteX6963" fmla="*/ 11189282 w 12183479"/>
              <a:gd name="connsiteY6963" fmla="*/ 598457 h 2077207"/>
              <a:gd name="connsiteX6964" fmla="*/ 5384676 w 12183479"/>
              <a:gd name="connsiteY6964" fmla="*/ 963932 h 2077207"/>
              <a:gd name="connsiteX6965" fmla="*/ 5392006 w 12183479"/>
              <a:gd name="connsiteY6965" fmla="*/ 974014 h 2077207"/>
              <a:gd name="connsiteX6966" fmla="*/ 5384675 w 12183479"/>
              <a:gd name="connsiteY6966" fmla="*/ 976213 h 2077207"/>
              <a:gd name="connsiteX6967" fmla="*/ 5379262 w 12183479"/>
              <a:gd name="connsiteY6967" fmla="*/ 969309 h 2077207"/>
              <a:gd name="connsiteX6968" fmla="*/ 5384676 w 12183479"/>
              <a:gd name="connsiteY6968" fmla="*/ 963932 h 2077207"/>
              <a:gd name="connsiteX6969" fmla="*/ 820803 w 12183479"/>
              <a:gd name="connsiteY6969" fmla="*/ 1250838 h 2077207"/>
              <a:gd name="connsiteX6970" fmla="*/ 818436 w 12183479"/>
              <a:gd name="connsiteY6970" fmla="*/ 1252732 h 2077207"/>
              <a:gd name="connsiteX6971" fmla="*/ 815729 w 12183479"/>
              <a:gd name="connsiteY6971" fmla="*/ 1253282 h 2077207"/>
              <a:gd name="connsiteX6972" fmla="*/ 817647 w 12183479"/>
              <a:gd name="connsiteY6972" fmla="*/ 1251571 h 2077207"/>
              <a:gd name="connsiteX6973" fmla="*/ 820803 w 12183479"/>
              <a:gd name="connsiteY6973" fmla="*/ 1250838 h 2077207"/>
              <a:gd name="connsiteX6974" fmla="*/ 10611244 w 12183479"/>
              <a:gd name="connsiteY6974" fmla="*/ 631450 h 2077207"/>
              <a:gd name="connsiteX6975" fmla="*/ 10593990 w 12183479"/>
              <a:gd name="connsiteY6975" fmla="*/ 637680 h 2077207"/>
              <a:gd name="connsiteX6976" fmla="*/ 10575833 w 12183479"/>
              <a:gd name="connsiteY6976" fmla="*/ 640735 h 2077207"/>
              <a:gd name="connsiteX6977" fmla="*/ 10590720 w 12183479"/>
              <a:gd name="connsiteY6977" fmla="*/ 634994 h 2077207"/>
              <a:gd name="connsiteX6978" fmla="*/ 10611244 w 12183479"/>
              <a:gd name="connsiteY6978" fmla="*/ 631450 h 2077207"/>
              <a:gd name="connsiteX6979" fmla="*/ 11530171 w 12183479"/>
              <a:gd name="connsiteY6979" fmla="*/ 573103 h 2077207"/>
              <a:gd name="connsiteX6980" fmla="*/ 11557235 w 12183479"/>
              <a:gd name="connsiteY6980" fmla="*/ 580373 h 2077207"/>
              <a:gd name="connsiteX6981" fmla="*/ 11533329 w 12183479"/>
              <a:gd name="connsiteY6981" fmla="*/ 592287 h 2077207"/>
              <a:gd name="connsiteX6982" fmla="*/ 11508407 w 12183479"/>
              <a:gd name="connsiteY6982" fmla="*/ 585995 h 2077207"/>
              <a:gd name="connsiteX6983" fmla="*/ 11530171 w 12183479"/>
              <a:gd name="connsiteY6983" fmla="*/ 573103 h 2077207"/>
              <a:gd name="connsiteX6984" fmla="*/ 962562 w 12183479"/>
              <a:gd name="connsiteY6984" fmla="*/ 1238069 h 2077207"/>
              <a:gd name="connsiteX6985" fmla="*/ 955343 w 12183479"/>
              <a:gd name="connsiteY6985" fmla="*/ 1240452 h 2077207"/>
              <a:gd name="connsiteX6986" fmla="*/ 950608 w 12183479"/>
              <a:gd name="connsiteY6986" fmla="*/ 1241551 h 2077207"/>
              <a:gd name="connsiteX6987" fmla="*/ 956245 w 12183479"/>
              <a:gd name="connsiteY6987" fmla="*/ 1239414 h 2077207"/>
              <a:gd name="connsiteX6988" fmla="*/ 962562 w 12183479"/>
              <a:gd name="connsiteY6988" fmla="*/ 1238069 h 2077207"/>
              <a:gd name="connsiteX6989" fmla="*/ 11751531 w 12183479"/>
              <a:gd name="connsiteY6989" fmla="*/ 557462 h 2077207"/>
              <a:gd name="connsiteX6990" fmla="*/ 11779158 w 12183479"/>
              <a:gd name="connsiteY6990" fmla="*/ 567237 h 2077207"/>
              <a:gd name="connsiteX6991" fmla="*/ 11755365 w 12183479"/>
              <a:gd name="connsiteY6991" fmla="*/ 577013 h 2077207"/>
              <a:gd name="connsiteX6992" fmla="*/ 11729879 w 12183479"/>
              <a:gd name="connsiteY6992" fmla="*/ 566626 h 2077207"/>
              <a:gd name="connsiteX6993" fmla="*/ 11751531 w 12183479"/>
              <a:gd name="connsiteY6993" fmla="*/ 557462 h 2077207"/>
              <a:gd name="connsiteX6994" fmla="*/ 7262659 w 12183479"/>
              <a:gd name="connsiteY6994" fmla="*/ 840336 h 2077207"/>
              <a:gd name="connsiteX6995" fmla="*/ 7272808 w 12183479"/>
              <a:gd name="connsiteY6995" fmla="*/ 841437 h 2077207"/>
              <a:gd name="connsiteX6996" fmla="*/ 7270440 w 12183479"/>
              <a:gd name="connsiteY6996" fmla="*/ 844674 h 2077207"/>
              <a:gd name="connsiteX6997" fmla="*/ 7261419 w 12183479"/>
              <a:gd name="connsiteY6997" fmla="*/ 842842 h 2077207"/>
              <a:gd name="connsiteX6998" fmla="*/ 7262659 w 12183479"/>
              <a:gd name="connsiteY6998" fmla="*/ 840336 h 2077207"/>
              <a:gd name="connsiteX6999" fmla="*/ 1550595 w 12183479"/>
              <a:gd name="connsiteY6999" fmla="*/ 1200252 h 2077207"/>
              <a:gd name="connsiteX7000" fmla="*/ 1565480 w 12183479"/>
              <a:gd name="connsiteY7000" fmla="*/ 1203917 h 2077207"/>
              <a:gd name="connsiteX7001" fmla="*/ 1555331 w 12183479"/>
              <a:gd name="connsiteY7001" fmla="*/ 1205382 h 2077207"/>
              <a:gd name="connsiteX7002" fmla="*/ 1540784 w 12183479"/>
              <a:gd name="connsiteY7002" fmla="*/ 1202572 h 2077207"/>
              <a:gd name="connsiteX7003" fmla="*/ 1550595 w 12183479"/>
              <a:gd name="connsiteY7003" fmla="*/ 1200252 h 2077207"/>
              <a:gd name="connsiteX7004" fmla="*/ 9534779 w 12183479"/>
              <a:gd name="connsiteY7004" fmla="*/ 696089 h 2077207"/>
              <a:gd name="connsiteX7005" fmla="*/ 9526885 w 12183479"/>
              <a:gd name="connsiteY7005" fmla="*/ 705498 h 2077207"/>
              <a:gd name="connsiteX7006" fmla="*/ 9513130 w 12183479"/>
              <a:gd name="connsiteY7006" fmla="*/ 705010 h 2077207"/>
              <a:gd name="connsiteX7007" fmla="*/ 9517527 w 12183479"/>
              <a:gd name="connsiteY7007" fmla="*/ 698228 h 2077207"/>
              <a:gd name="connsiteX7008" fmla="*/ 9534779 w 12183479"/>
              <a:gd name="connsiteY7008" fmla="*/ 696089 h 2077207"/>
              <a:gd name="connsiteX7009" fmla="*/ 10099059 w 12183479"/>
              <a:gd name="connsiteY7009" fmla="*/ 660347 h 2077207"/>
              <a:gd name="connsiteX7010" fmla="*/ 10116763 w 12183479"/>
              <a:gd name="connsiteY7010" fmla="*/ 660836 h 2077207"/>
              <a:gd name="connsiteX7011" fmla="*/ 10104811 w 12183479"/>
              <a:gd name="connsiteY7011" fmla="*/ 668350 h 2077207"/>
              <a:gd name="connsiteX7012" fmla="*/ 10093309 w 12183479"/>
              <a:gd name="connsiteY7012" fmla="*/ 667312 h 2077207"/>
              <a:gd name="connsiteX7013" fmla="*/ 10099059 w 12183479"/>
              <a:gd name="connsiteY7013" fmla="*/ 660347 h 2077207"/>
              <a:gd name="connsiteX7014" fmla="*/ 2294361 w 12183479"/>
              <a:gd name="connsiteY7014" fmla="*/ 1149053 h 2077207"/>
              <a:gd name="connsiteX7015" fmla="*/ 2302480 w 12183479"/>
              <a:gd name="connsiteY7015" fmla="*/ 1154063 h 2077207"/>
              <a:gd name="connsiteX7016" fmla="*/ 2295939 w 12183479"/>
              <a:gd name="connsiteY7016" fmla="*/ 1158828 h 2077207"/>
              <a:gd name="connsiteX7017" fmla="*/ 2287031 w 12183479"/>
              <a:gd name="connsiteY7017" fmla="*/ 1152902 h 2077207"/>
              <a:gd name="connsiteX7018" fmla="*/ 2294361 w 12183479"/>
              <a:gd name="connsiteY7018" fmla="*/ 1149053 h 2077207"/>
              <a:gd name="connsiteX7019" fmla="*/ 7691846 w 12183479"/>
              <a:gd name="connsiteY7019" fmla="*/ 808322 h 2077207"/>
              <a:gd name="connsiteX7020" fmla="*/ 7695115 w 12183479"/>
              <a:gd name="connsiteY7020" fmla="*/ 808994 h 2077207"/>
              <a:gd name="connsiteX7021" fmla="*/ 7692635 w 12183479"/>
              <a:gd name="connsiteY7021" fmla="*/ 810460 h 2077207"/>
              <a:gd name="connsiteX7022" fmla="*/ 7689816 w 12183479"/>
              <a:gd name="connsiteY7022" fmla="*/ 809727 h 2077207"/>
              <a:gd name="connsiteX7023" fmla="*/ 7691846 w 12183479"/>
              <a:gd name="connsiteY7023" fmla="*/ 808322 h 2077207"/>
              <a:gd name="connsiteX7024" fmla="*/ 1333185 w 12183479"/>
              <a:gd name="connsiteY7024" fmla="*/ 1207644 h 2077207"/>
              <a:gd name="connsiteX7025" fmla="*/ 1344349 w 12183479"/>
              <a:gd name="connsiteY7025" fmla="*/ 1210392 h 2077207"/>
              <a:gd name="connsiteX7026" fmla="*/ 1332734 w 12183479"/>
              <a:gd name="connsiteY7026" fmla="*/ 1212715 h 2077207"/>
              <a:gd name="connsiteX7027" fmla="*/ 1321343 w 12183479"/>
              <a:gd name="connsiteY7027" fmla="*/ 1211981 h 2077207"/>
              <a:gd name="connsiteX7028" fmla="*/ 1333185 w 12183479"/>
              <a:gd name="connsiteY7028" fmla="*/ 1207644 h 2077207"/>
              <a:gd name="connsiteX7029" fmla="*/ 10591396 w 12183479"/>
              <a:gd name="connsiteY7029" fmla="*/ 623506 h 2077207"/>
              <a:gd name="connsiteX7030" fmla="*/ 10577751 w 12183479"/>
              <a:gd name="connsiteY7030" fmla="*/ 627294 h 2077207"/>
              <a:gd name="connsiteX7031" fmla="*/ 10559032 w 12183479"/>
              <a:gd name="connsiteY7031" fmla="*/ 631265 h 2077207"/>
              <a:gd name="connsiteX7032" fmla="*/ 10573128 w 12183479"/>
              <a:gd name="connsiteY7032" fmla="*/ 627416 h 2077207"/>
              <a:gd name="connsiteX7033" fmla="*/ 10591396 w 12183479"/>
              <a:gd name="connsiteY7033" fmla="*/ 623506 h 2077207"/>
              <a:gd name="connsiteX7034" fmla="*/ 1968254 w 12183479"/>
              <a:gd name="connsiteY7034" fmla="*/ 1165364 h 2077207"/>
              <a:gd name="connsiteX7035" fmla="*/ 1983367 w 12183479"/>
              <a:gd name="connsiteY7035" fmla="*/ 1168846 h 2077207"/>
              <a:gd name="connsiteX7036" fmla="*/ 1975697 w 12183479"/>
              <a:gd name="connsiteY7036" fmla="*/ 1171412 h 2077207"/>
              <a:gd name="connsiteX7037" fmla="*/ 1964083 w 12183479"/>
              <a:gd name="connsiteY7037" fmla="*/ 1167931 h 2077207"/>
              <a:gd name="connsiteX7038" fmla="*/ 1968254 w 12183479"/>
              <a:gd name="connsiteY7038" fmla="*/ 1165364 h 2077207"/>
              <a:gd name="connsiteX7039" fmla="*/ 10724332 w 12183479"/>
              <a:gd name="connsiteY7039" fmla="*/ 612845 h 2077207"/>
              <a:gd name="connsiteX7040" fmla="*/ 10731336 w 12183479"/>
              <a:gd name="connsiteY7040" fmla="*/ 612814 h 2077207"/>
              <a:gd name="connsiteX7041" fmla="*/ 10713522 w 12183479"/>
              <a:gd name="connsiteY7041" fmla="*/ 620085 h 2077207"/>
              <a:gd name="connsiteX7042" fmla="*/ 10692207 w 12183479"/>
              <a:gd name="connsiteY7042" fmla="*/ 623017 h 2077207"/>
              <a:gd name="connsiteX7043" fmla="*/ 10710137 w 12183479"/>
              <a:gd name="connsiteY7043" fmla="*/ 615809 h 2077207"/>
              <a:gd name="connsiteX7044" fmla="*/ 10724332 w 12183479"/>
              <a:gd name="connsiteY7044" fmla="*/ 612845 h 2077207"/>
              <a:gd name="connsiteX7045" fmla="*/ 11084308 w 12183479"/>
              <a:gd name="connsiteY7045" fmla="*/ 588851 h 2077207"/>
              <a:gd name="connsiteX7046" fmla="*/ 11092639 w 12183479"/>
              <a:gd name="connsiteY7046" fmla="*/ 591492 h 2077207"/>
              <a:gd name="connsiteX7047" fmla="*/ 11072906 w 12183479"/>
              <a:gd name="connsiteY7047" fmla="*/ 603712 h 2077207"/>
              <a:gd name="connsiteX7048" fmla="*/ 11048549 w 12183479"/>
              <a:gd name="connsiteY7048" fmla="*/ 602551 h 2077207"/>
              <a:gd name="connsiteX7049" fmla="*/ 11067944 w 12183479"/>
              <a:gd name="connsiteY7049" fmla="*/ 590882 h 2077207"/>
              <a:gd name="connsiteX7050" fmla="*/ 11084308 w 12183479"/>
              <a:gd name="connsiteY7050" fmla="*/ 588851 h 2077207"/>
              <a:gd name="connsiteX7051" fmla="*/ 1114952 w 12183479"/>
              <a:gd name="connsiteY7051" fmla="*/ 1217174 h 2077207"/>
              <a:gd name="connsiteX7052" fmla="*/ 1097923 w 12183479"/>
              <a:gd name="connsiteY7052" fmla="*/ 1221817 h 2077207"/>
              <a:gd name="connsiteX7053" fmla="*/ 1085520 w 12183479"/>
              <a:gd name="connsiteY7053" fmla="*/ 1224078 h 2077207"/>
              <a:gd name="connsiteX7054" fmla="*/ 1091497 w 12183479"/>
              <a:gd name="connsiteY7054" fmla="*/ 1221878 h 2077207"/>
              <a:gd name="connsiteX7055" fmla="*/ 1114952 w 12183479"/>
              <a:gd name="connsiteY7055" fmla="*/ 1217174 h 2077207"/>
              <a:gd name="connsiteX7056" fmla="*/ 10558693 w 12183479"/>
              <a:gd name="connsiteY7056" fmla="*/ 621737 h 2077207"/>
              <a:gd name="connsiteX7057" fmla="*/ 10572903 w 12183479"/>
              <a:gd name="connsiteY7057" fmla="*/ 621002 h 2077207"/>
              <a:gd name="connsiteX7058" fmla="*/ 10561064 w 12183479"/>
              <a:gd name="connsiteY7058" fmla="*/ 626318 h 2077207"/>
              <a:gd name="connsiteX7059" fmla="*/ 10544599 w 12183479"/>
              <a:gd name="connsiteY7059" fmla="*/ 627907 h 2077207"/>
              <a:gd name="connsiteX7060" fmla="*/ 10558693 w 12183479"/>
              <a:gd name="connsiteY7060" fmla="*/ 621737 h 2077207"/>
              <a:gd name="connsiteX7061" fmla="*/ 9059583 w 12183479"/>
              <a:gd name="connsiteY7061" fmla="*/ 716251 h 2077207"/>
              <a:gd name="connsiteX7062" fmla="*/ 9066124 w 12183479"/>
              <a:gd name="connsiteY7062" fmla="*/ 719000 h 2077207"/>
              <a:gd name="connsiteX7063" fmla="*/ 9058456 w 12183479"/>
              <a:gd name="connsiteY7063" fmla="*/ 724010 h 2077207"/>
              <a:gd name="connsiteX7064" fmla="*/ 9052028 w 12183479"/>
              <a:gd name="connsiteY7064" fmla="*/ 722421 h 2077207"/>
              <a:gd name="connsiteX7065" fmla="*/ 9059583 w 12183479"/>
              <a:gd name="connsiteY7065" fmla="*/ 716251 h 2077207"/>
              <a:gd name="connsiteX7066" fmla="*/ 1220677 w 12183479"/>
              <a:gd name="connsiteY7066" fmla="*/ 1207307 h 2077207"/>
              <a:gd name="connsiteX7067" fmla="*/ 1224018 w 12183479"/>
              <a:gd name="connsiteY7067" fmla="*/ 1207948 h 2077207"/>
              <a:gd name="connsiteX7068" fmla="*/ 1213531 w 12183479"/>
              <a:gd name="connsiteY7068" fmla="*/ 1211430 h 2077207"/>
              <a:gd name="connsiteX7069" fmla="*/ 1203156 w 12183479"/>
              <a:gd name="connsiteY7069" fmla="*/ 1211186 h 2077207"/>
              <a:gd name="connsiteX7070" fmla="*/ 1211162 w 12183479"/>
              <a:gd name="connsiteY7070" fmla="*/ 1208498 h 2077207"/>
              <a:gd name="connsiteX7071" fmla="*/ 1220677 w 12183479"/>
              <a:gd name="connsiteY7071" fmla="*/ 1207307 h 2077207"/>
              <a:gd name="connsiteX7072" fmla="*/ 1649485 w 12183479"/>
              <a:gd name="connsiteY7072" fmla="*/ 1178501 h 2077207"/>
              <a:gd name="connsiteX7073" fmla="*/ 1662450 w 12183479"/>
              <a:gd name="connsiteY7073" fmla="*/ 1180394 h 2077207"/>
              <a:gd name="connsiteX7074" fmla="*/ 1653540 w 12183479"/>
              <a:gd name="connsiteY7074" fmla="*/ 1183205 h 2077207"/>
              <a:gd name="connsiteX7075" fmla="*/ 1637981 w 12183479"/>
              <a:gd name="connsiteY7075" fmla="*/ 1180761 h 2077207"/>
              <a:gd name="connsiteX7076" fmla="*/ 1649485 w 12183479"/>
              <a:gd name="connsiteY7076" fmla="*/ 1178501 h 2077207"/>
              <a:gd name="connsiteX7077" fmla="*/ 942020 w 12183479"/>
              <a:gd name="connsiteY7077" fmla="*/ 1223040 h 2077207"/>
              <a:gd name="connsiteX7078" fmla="*/ 935592 w 12183479"/>
              <a:gd name="connsiteY7078" fmla="*/ 1225545 h 2077207"/>
              <a:gd name="connsiteX7079" fmla="*/ 932885 w 12183479"/>
              <a:gd name="connsiteY7079" fmla="*/ 1226095 h 2077207"/>
              <a:gd name="connsiteX7080" fmla="*/ 939652 w 12183479"/>
              <a:gd name="connsiteY7080" fmla="*/ 1223468 h 2077207"/>
              <a:gd name="connsiteX7081" fmla="*/ 942020 w 12183479"/>
              <a:gd name="connsiteY7081" fmla="*/ 1223040 h 2077207"/>
              <a:gd name="connsiteX7082" fmla="*/ 12074945 w 12183479"/>
              <a:gd name="connsiteY7082" fmla="*/ 520927 h 2077207"/>
              <a:gd name="connsiteX7083" fmla="*/ 12100654 w 12183479"/>
              <a:gd name="connsiteY7083" fmla="*/ 532718 h 2077207"/>
              <a:gd name="connsiteX7084" fmla="*/ 12079230 w 12183479"/>
              <a:gd name="connsiteY7084" fmla="*/ 540233 h 2077207"/>
              <a:gd name="connsiteX7085" fmla="*/ 12053745 w 12183479"/>
              <a:gd name="connsiteY7085" fmla="*/ 530031 h 2077207"/>
              <a:gd name="connsiteX7086" fmla="*/ 12074945 w 12183479"/>
              <a:gd name="connsiteY7086" fmla="*/ 520927 h 2077207"/>
              <a:gd name="connsiteX7087" fmla="*/ 10948527 w 12183479"/>
              <a:gd name="connsiteY7087" fmla="*/ 591922 h 2077207"/>
              <a:gd name="connsiteX7088" fmla="*/ 10970289 w 12183479"/>
              <a:gd name="connsiteY7088" fmla="*/ 590821 h 2077207"/>
              <a:gd name="connsiteX7089" fmla="*/ 10953374 w 12183479"/>
              <a:gd name="connsiteY7089" fmla="*/ 600964 h 2077207"/>
              <a:gd name="connsiteX7090" fmla="*/ 10928679 w 12183479"/>
              <a:gd name="connsiteY7090" fmla="*/ 602185 h 2077207"/>
              <a:gd name="connsiteX7091" fmla="*/ 10948527 w 12183479"/>
              <a:gd name="connsiteY7091" fmla="*/ 591922 h 2077207"/>
              <a:gd name="connsiteX7092" fmla="*/ 10841031 w 12183479"/>
              <a:gd name="connsiteY7092" fmla="*/ 598534 h 2077207"/>
              <a:gd name="connsiteX7093" fmla="*/ 10850757 w 12183479"/>
              <a:gd name="connsiteY7093" fmla="*/ 598580 h 2077207"/>
              <a:gd name="connsiteX7094" fmla="*/ 10832602 w 12183479"/>
              <a:gd name="connsiteY7094" fmla="*/ 607623 h 2077207"/>
              <a:gd name="connsiteX7095" fmla="*/ 10811176 w 12183479"/>
              <a:gd name="connsiteY7095" fmla="*/ 609639 h 2077207"/>
              <a:gd name="connsiteX7096" fmla="*/ 10824708 w 12183479"/>
              <a:gd name="connsiteY7096" fmla="*/ 602064 h 2077207"/>
              <a:gd name="connsiteX7097" fmla="*/ 10841031 w 12183479"/>
              <a:gd name="connsiteY7097" fmla="*/ 598534 h 2077207"/>
              <a:gd name="connsiteX7098" fmla="*/ 8707751 w 12183479"/>
              <a:gd name="connsiteY7098" fmla="*/ 731280 h 2077207"/>
              <a:gd name="connsiteX7099" fmla="*/ 8701325 w 12183479"/>
              <a:gd name="connsiteY7099" fmla="*/ 733541 h 2077207"/>
              <a:gd name="connsiteX7100" fmla="*/ 8698167 w 12183479"/>
              <a:gd name="connsiteY7100" fmla="*/ 733907 h 2077207"/>
              <a:gd name="connsiteX7101" fmla="*/ 8704933 w 12183479"/>
              <a:gd name="connsiteY7101" fmla="*/ 731524 h 2077207"/>
              <a:gd name="connsiteX7102" fmla="*/ 8707751 w 12183479"/>
              <a:gd name="connsiteY7102" fmla="*/ 731280 h 2077207"/>
              <a:gd name="connsiteX7103" fmla="*/ 1085836 w 12183479"/>
              <a:gd name="connsiteY7103" fmla="*/ 1210759 h 2077207"/>
              <a:gd name="connsiteX7104" fmla="*/ 1075123 w 12183479"/>
              <a:gd name="connsiteY7104" fmla="*/ 1213814 h 2077207"/>
              <a:gd name="connsiteX7105" fmla="*/ 1068018 w 12183479"/>
              <a:gd name="connsiteY7105" fmla="*/ 1215220 h 2077207"/>
              <a:gd name="connsiteX7106" fmla="*/ 1075686 w 12183479"/>
              <a:gd name="connsiteY7106" fmla="*/ 1212899 h 2077207"/>
              <a:gd name="connsiteX7107" fmla="*/ 1085836 w 12183479"/>
              <a:gd name="connsiteY7107" fmla="*/ 1210759 h 2077207"/>
              <a:gd name="connsiteX7108" fmla="*/ 4606729 w 12183479"/>
              <a:gd name="connsiteY7108" fmla="*/ 988126 h 2077207"/>
              <a:gd name="connsiteX7109" fmla="*/ 4614958 w 12183479"/>
              <a:gd name="connsiteY7109" fmla="*/ 1004195 h 2077207"/>
              <a:gd name="connsiteX7110" fmla="*/ 4607744 w 12183479"/>
              <a:gd name="connsiteY7110" fmla="*/ 1011221 h 2077207"/>
              <a:gd name="connsiteX7111" fmla="*/ 4599963 w 12183479"/>
              <a:gd name="connsiteY7111" fmla="*/ 998880 h 2077207"/>
              <a:gd name="connsiteX7112" fmla="*/ 4606729 w 12183479"/>
              <a:gd name="connsiteY7112" fmla="*/ 988126 h 2077207"/>
              <a:gd name="connsiteX7113" fmla="*/ 8580217 w 12183479"/>
              <a:gd name="connsiteY7113" fmla="*/ 736595 h 2077207"/>
              <a:gd name="connsiteX7114" fmla="*/ 8583487 w 12183479"/>
              <a:gd name="connsiteY7114" fmla="*/ 736533 h 2077207"/>
              <a:gd name="connsiteX7115" fmla="*/ 8581118 w 12183479"/>
              <a:gd name="connsiteY7115" fmla="*/ 739100 h 2077207"/>
              <a:gd name="connsiteX7116" fmla="*/ 8578299 w 12183479"/>
              <a:gd name="connsiteY7116" fmla="*/ 738977 h 2077207"/>
              <a:gd name="connsiteX7117" fmla="*/ 8580217 w 12183479"/>
              <a:gd name="connsiteY7117" fmla="*/ 736595 h 2077207"/>
              <a:gd name="connsiteX7118" fmla="*/ 7363131 w 12183479"/>
              <a:gd name="connsiteY7118" fmla="*/ 812721 h 2077207"/>
              <a:gd name="connsiteX7119" fmla="*/ 7370236 w 12183479"/>
              <a:gd name="connsiteY7119" fmla="*/ 812659 h 2077207"/>
              <a:gd name="connsiteX7120" fmla="*/ 7372604 w 12183479"/>
              <a:gd name="connsiteY7120" fmla="*/ 813514 h 2077207"/>
              <a:gd name="connsiteX7121" fmla="*/ 7365951 w 12183479"/>
              <a:gd name="connsiteY7121" fmla="*/ 813576 h 2077207"/>
              <a:gd name="connsiteX7122" fmla="*/ 7363131 w 12183479"/>
              <a:gd name="connsiteY7122" fmla="*/ 812721 h 2077207"/>
              <a:gd name="connsiteX7123" fmla="*/ 9983699 w 12183479"/>
              <a:gd name="connsiteY7123" fmla="*/ 647335 h 2077207"/>
              <a:gd name="connsiteX7124" fmla="*/ 9997682 w 12183479"/>
              <a:gd name="connsiteY7124" fmla="*/ 647335 h 2077207"/>
              <a:gd name="connsiteX7125" fmla="*/ 9981897 w 12183479"/>
              <a:gd name="connsiteY7125" fmla="*/ 656072 h 2077207"/>
              <a:gd name="connsiteX7126" fmla="*/ 9973101 w 12183479"/>
              <a:gd name="connsiteY7126" fmla="*/ 653749 h 2077207"/>
              <a:gd name="connsiteX7127" fmla="*/ 9983699 w 12183479"/>
              <a:gd name="connsiteY7127" fmla="*/ 647335 h 2077207"/>
              <a:gd name="connsiteX7128" fmla="*/ 7038816 w 12183479"/>
              <a:gd name="connsiteY7128" fmla="*/ 832089 h 2077207"/>
              <a:gd name="connsiteX7129" fmla="*/ 7047160 w 12183479"/>
              <a:gd name="connsiteY7129" fmla="*/ 834227 h 2077207"/>
              <a:gd name="connsiteX7130" fmla="*/ 7044680 w 12183479"/>
              <a:gd name="connsiteY7130" fmla="*/ 838932 h 2077207"/>
              <a:gd name="connsiteX7131" fmla="*/ 7038252 w 12183479"/>
              <a:gd name="connsiteY7131" fmla="*/ 837160 h 2077207"/>
              <a:gd name="connsiteX7132" fmla="*/ 7038816 w 12183479"/>
              <a:gd name="connsiteY7132" fmla="*/ 832089 h 2077207"/>
              <a:gd name="connsiteX7133" fmla="*/ 8940276 w 12183479"/>
              <a:gd name="connsiteY7133" fmla="*/ 711792 h 2077207"/>
              <a:gd name="connsiteX7134" fmla="*/ 8946253 w 12183479"/>
              <a:gd name="connsiteY7134" fmla="*/ 711485 h 2077207"/>
              <a:gd name="connsiteX7135" fmla="*/ 8938473 w 12183479"/>
              <a:gd name="connsiteY7135" fmla="*/ 716069 h 2077207"/>
              <a:gd name="connsiteX7136" fmla="*/ 8934524 w 12183479"/>
              <a:gd name="connsiteY7136" fmla="*/ 715090 h 2077207"/>
              <a:gd name="connsiteX7137" fmla="*/ 8940276 w 12183479"/>
              <a:gd name="connsiteY7137" fmla="*/ 711792 h 2077207"/>
              <a:gd name="connsiteX7138" fmla="*/ 5161512 w 12183479"/>
              <a:gd name="connsiteY7138" fmla="*/ 949392 h 2077207"/>
              <a:gd name="connsiteX7139" fmla="*/ 5166810 w 12183479"/>
              <a:gd name="connsiteY7139" fmla="*/ 960633 h 2077207"/>
              <a:gd name="connsiteX7140" fmla="*/ 5154748 w 12183479"/>
              <a:gd name="connsiteY7140" fmla="*/ 958250 h 2077207"/>
              <a:gd name="connsiteX7141" fmla="*/ 5154070 w 12183479"/>
              <a:gd name="connsiteY7141" fmla="*/ 950430 h 2077207"/>
              <a:gd name="connsiteX7142" fmla="*/ 5161512 w 12183479"/>
              <a:gd name="connsiteY7142" fmla="*/ 949392 h 2077207"/>
              <a:gd name="connsiteX7143" fmla="*/ 10710252 w 12183479"/>
              <a:gd name="connsiteY7143" fmla="*/ 599251 h 2077207"/>
              <a:gd name="connsiteX7144" fmla="*/ 10691983 w 12183479"/>
              <a:gd name="connsiteY7144" fmla="*/ 604689 h 2077207"/>
              <a:gd name="connsiteX7145" fmla="*/ 10676986 w 12183479"/>
              <a:gd name="connsiteY7145" fmla="*/ 607133 h 2077207"/>
              <a:gd name="connsiteX7146" fmla="*/ 10692096 w 12183479"/>
              <a:gd name="connsiteY7146" fmla="*/ 602733 h 2077207"/>
              <a:gd name="connsiteX7147" fmla="*/ 10710252 w 12183479"/>
              <a:gd name="connsiteY7147" fmla="*/ 599251 h 2077207"/>
              <a:gd name="connsiteX7148" fmla="*/ 1432303 w 12183479"/>
              <a:gd name="connsiteY7148" fmla="*/ 1182777 h 2077207"/>
              <a:gd name="connsiteX7149" fmla="*/ 1443239 w 12183479"/>
              <a:gd name="connsiteY7149" fmla="*/ 1184732 h 2077207"/>
              <a:gd name="connsiteX7150" fmla="*/ 1429821 w 12183479"/>
              <a:gd name="connsiteY7150" fmla="*/ 1187177 h 2077207"/>
              <a:gd name="connsiteX7151" fmla="*/ 1422040 w 12183479"/>
              <a:gd name="connsiteY7151" fmla="*/ 1185587 h 2077207"/>
              <a:gd name="connsiteX7152" fmla="*/ 1432303 w 12183479"/>
              <a:gd name="connsiteY7152" fmla="*/ 1182777 h 2077207"/>
              <a:gd name="connsiteX7153" fmla="*/ 10691418 w 12183479"/>
              <a:gd name="connsiteY7153" fmla="*/ 598580 h 2077207"/>
              <a:gd name="connsiteX7154" fmla="*/ 10676194 w 12183479"/>
              <a:gd name="connsiteY7154" fmla="*/ 602123 h 2077207"/>
              <a:gd name="connsiteX7155" fmla="*/ 10660859 w 12183479"/>
              <a:gd name="connsiteY7155" fmla="*/ 605484 h 2077207"/>
              <a:gd name="connsiteX7156" fmla="*/ 10673264 w 12183479"/>
              <a:gd name="connsiteY7156" fmla="*/ 602612 h 2077207"/>
              <a:gd name="connsiteX7157" fmla="*/ 10691418 w 12183479"/>
              <a:gd name="connsiteY7157" fmla="*/ 598580 h 2077207"/>
              <a:gd name="connsiteX7158" fmla="*/ 8827849 w 12183479"/>
              <a:gd name="connsiteY7158" fmla="*/ 716007 h 2077207"/>
              <a:gd name="connsiteX7159" fmla="*/ 8823000 w 12183479"/>
              <a:gd name="connsiteY7159" fmla="*/ 719611 h 2077207"/>
              <a:gd name="connsiteX7160" fmla="*/ 8817135 w 12183479"/>
              <a:gd name="connsiteY7160" fmla="*/ 720466 h 2077207"/>
              <a:gd name="connsiteX7161" fmla="*/ 8819617 w 12183479"/>
              <a:gd name="connsiteY7161" fmla="*/ 717473 h 2077207"/>
              <a:gd name="connsiteX7162" fmla="*/ 8827849 w 12183479"/>
              <a:gd name="connsiteY7162" fmla="*/ 716007 h 2077207"/>
              <a:gd name="connsiteX7163" fmla="*/ 2071535 w 12183479"/>
              <a:gd name="connsiteY7163" fmla="*/ 1141844 h 2077207"/>
              <a:gd name="connsiteX7164" fmla="*/ 2088563 w 12183479"/>
              <a:gd name="connsiteY7164" fmla="*/ 1145815 h 2077207"/>
              <a:gd name="connsiteX7165" fmla="*/ 2075029 w 12183479"/>
              <a:gd name="connsiteY7165" fmla="*/ 1147464 h 2077207"/>
              <a:gd name="connsiteX7166" fmla="*/ 2064881 w 12183479"/>
              <a:gd name="connsiteY7166" fmla="*/ 1144716 h 2077207"/>
              <a:gd name="connsiteX7167" fmla="*/ 2071535 w 12183479"/>
              <a:gd name="connsiteY7167" fmla="*/ 1141844 h 2077207"/>
              <a:gd name="connsiteX7168" fmla="*/ 10439276 w 12183479"/>
              <a:gd name="connsiteY7168" fmla="*/ 613670 h 2077207"/>
              <a:gd name="connsiteX7169" fmla="*/ 10453147 w 12183479"/>
              <a:gd name="connsiteY7169" fmla="*/ 617824 h 2077207"/>
              <a:gd name="connsiteX7170" fmla="*/ 10441418 w 12183479"/>
              <a:gd name="connsiteY7170" fmla="*/ 626072 h 2077207"/>
              <a:gd name="connsiteX7171" fmla="*/ 10427661 w 12183479"/>
              <a:gd name="connsiteY7171" fmla="*/ 624239 h 2077207"/>
              <a:gd name="connsiteX7172" fmla="*/ 10439276 w 12183479"/>
              <a:gd name="connsiteY7172" fmla="*/ 613670 h 2077207"/>
              <a:gd name="connsiteX7173" fmla="*/ 9880519 w 12183479"/>
              <a:gd name="connsiteY7173" fmla="*/ 647090 h 2077207"/>
              <a:gd name="connsiteX7174" fmla="*/ 9868115 w 12183479"/>
              <a:gd name="connsiteY7174" fmla="*/ 652833 h 2077207"/>
              <a:gd name="connsiteX7175" fmla="*/ 9855599 w 12183479"/>
              <a:gd name="connsiteY7175" fmla="*/ 653444 h 2077207"/>
              <a:gd name="connsiteX7176" fmla="*/ 9865521 w 12183479"/>
              <a:gd name="connsiteY7176" fmla="*/ 649106 h 2077207"/>
              <a:gd name="connsiteX7177" fmla="*/ 9880519 w 12183479"/>
              <a:gd name="connsiteY7177" fmla="*/ 647090 h 2077207"/>
              <a:gd name="connsiteX7178" fmla="*/ 11421509 w 12183479"/>
              <a:gd name="connsiteY7178" fmla="*/ 549153 h 2077207"/>
              <a:gd name="connsiteX7179" fmla="*/ 11431728 w 12183479"/>
              <a:gd name="connsiteY7179" fmla="*/ 552941 h 2077207"/>
              <a:gd name="connsiteX7180" fmla="*/ 11413797 w 12183479"/>
              <a:gd name="connsiteY7180" fmla="*/ 567543 h 2077207"/>
              <a:gd name="connsiteX7181" fmla="*/ 11387185 w 12183479"/>
              <a:gd name="connsiteY7181" fmla="*/ 565038 h 2077207"/>
              <a:gd name="connsiteX7182" fmla="*/ 11405455 w 12183479"/>
              <a:gd name="connsiteY7182" fmla="*/ 550314 h 2077207"/>
              <a:gd name="connsiteX7183" fmla="*/ 11421509 w 12183479"/>
              <a:gd name="connsiteY7183" fmla="*/ 549153 h 2077207"/>
              <a:gd name="connsiteX7184" fmla="*/ 7467780 w 12183479"/>
              <a:gd name="connsiteY7184" fmla="*/ 798241 h 2077207"/>
              <a:gd name="connsiteX7185" fmla="*/ 7470600 w 12183479"/>
              <a:gd name="connsiteY7185" fmla="*/ 799951 h 2077207"/>
              <a:gd name="connsiteX7186" fmla="*/ 7468006 w 12183479"/>
              <a:gd name="connsiteY7186" fmla="*/ 800379 h 2077207"/>
              <a:gd name="connsiteX7187" fmla="*/ 7464848 w 12183479"/>
              <a:gd name="connsiteY7187" fmla="*/ 798606 h 2077207"/>
              <a:gd name="connsiteX7188" fmla="*/ 7467780 w 12183479"/>
              <a:gd name="connsiteY7188" fmla="*/ 798241 h 2077207"/>
              <a:gd name="connsiteX7189" fmla="*/ 1754784 w 12183479"/>
              <a:gd name="connsiteY7189" fmla="*/ 1158095 h 2077207"/>
              <a:gd name="connsiteX7190" fmla="*/ 1766058 w 12183479"/>
              <a:gd name="connsiteY7190" fmla="*/ 1160540 h 2077207"/>
              <a:gd name="connsiteX7191" fmla="*/ 1749598 w 12183479"/>
              <a:gd name="connsiteY7191" fmla="*/ 1161150 h 2077207"/>
              <a:gd name="connsiteX7192" fmla="*/ 1742042 w 12183479"/>
              <a:gd name="connsiteY7192" fmla="*/ 1159196 h 2077207"/>
              <a:gd name="connsiteX7193" fmla="*/ 1754784 w 12183479"/>
              <a:gd name="connsiteY7193" fmla="*/ 1158095 h 2077207"/>
              <a:gd name="connsiteX7194" fmla="*/ 1202447 w 12183479"/>
              <a:gd name="connsiteY7194" fmla="*/ 1189436 h 2077207"/>
              <a:gd name="connsiteX7195" fmla="*/ 1195230 w 12183479"/>
              <a:gd name="connsiteY7195" fmla="*/ 1191635 h 2077207"/>
              <a:gd name="connsiteX7196" fmla="*/ 1185532 w 12183479"/>
              <a:gd name="connsiteY7196" fmla="*/ 1193102 h 2077207"/>
              <a:gd name="connsiteX7197" fmla="*/ 1190608 w 12183479"/>
              <a:gd name="connsiteY7197" fmla="*/ 1191452 h 2077207"/>
              <a:gd name="connsiteX7198" fmla="*/ 1202447 w 12183479"/>
              <a:gd name="connsiteY7198" fmla="*/ 1189436 h 2077207"/>
              <a:gd name="connsiteX7199" fmla="*/ 1060561 w 12183479"/>
              <a:gd name="connsiteY7199" fmla="*/ 1196891 h 2077207"/>
              <a:gd name="connsiteX7200" fmla="*/ 1057516 w 12183479"/>
              <a:gd name="connsiteY7200" fmla="*/ 1198847 h 2077207"/>
              <a:gd name="connsiteX7201" fmla="*/ 1049286 w 12183479"/>
              <a:gd name="connsiteY7201" fmla="*/ 1200679 h 2077207"/>
              <a:gd name="connsiteX7202" fmla="*/ 1051204 w 12183479"/>
              <a:gd name="connsiteY7202" fmla="*/ 1199274 h 2077207"/>
              <a:gd name="connsiteX7203" fmla="*/ 1060561 w 12183479"/>
              <a:gd name="connsiteY7203" fmla="*/ 1196891 h 2077207"/>
              <a:gd name="connsiteX7204" fmla="*/ 1307219 w 12183479"/>
              <a:gd name="connsiteY7204" fmla="*/ 1181249 h 2077207"/>
              <a:gd name="connsiteX7205" fmla="*/ 1321426 w 12183479"/>
              <a:gd name="connsiteY7205" fmla="*/ 1180454 h 2077207"/>
              <a:gd name="connsiteX7206" fmla="*/ 1313760 w 12183479"/>
              <a:gd name="connsiteY7206" fmla="*/ 1182778 h 2077207"/>
              <a:gd name="connsiteX7207" fmla="*/ 1302482 w 12183479"/>
              <a:gd name="connsiteY7207" fmla="*/ 1183081 h 2077207"/>
              <a:gd name="connsiteX7208" fmla="*/ 1307219 w 12183479"/>
              <a:gd name="connsiteY7208" fmla="*/ 1181249 h 2077207"/>
              <a:gd name="connsiteX7209" fmla="*/ 11851102 w 12183479"/>
              <a:gd name="connsiteY7209" fmla="*/ 512741 h 2077207"/>
              <a:gd name="connsiteX7210" fmla="*/ 11875799 w 12183479"/>
              <a:gd name="connsiteY7210" fmla="*/ 521721 h 2077207"/>
              <a:gd name="connsiteX7211" fmla="*/ 11858547 w 12183479"/>
              <a:gd name="connsiteY7211" fmla="*/ 530580 h 2077207"/>
              <a:gd name="connsiteX7212" fmla="*/ 11829340 w 12183479"/>
              <a:gd name="connsiteY7212" fmla="*/ 521415 h 2077207"/>
              <a:gd name="connsiteX7213" fmla="*/ 11851102 w 12183479"/>
              <a:gd name="connsiteY7213" fmla="*/ 512741 h 2077207"/>
              <a:gd name="connsiteX7214" fmla="*/ 10823214 w 12183479"/>
              <a:gd name="connsiteY7214" fmla="*/ 577257 h 2077207"/>
              <a:gd name="connsiteX7215" fmla="*/ 10828768 w 12183479"/>
              <a:gd name="connsiteY7215" fmla="*/ 576952 h 2077207"/>
              <a:gd name="connsiteX7216" fmla="*/ 10809374 w 12183479"/>
              <a:gd name="connsiteY7216" fmla="*/ 583061 h 2077207"/>
              <a:gd name="connsiteX7217" fmla="*/ 10792797 w 12183479"/>
              <a:gd name="connsiteY7217" fmla="*/ 585689 h 2077207"/>
              <a:gd name="connsiteX7218" fmla="*/ 10810387 w 12183479"/>
              <a:gd name="connsiteY7218" fmla="*/ 579946 h 2077207"/>
              <a:gd name="connsiteX7219" fmla="*/ 10823214 w 12183479"/>
              <a:gd name="connsiteY7219" fmla="*/ 577257 h 2077207"/>
              <a:gd name="connsiteX7220" fmla="*/ 9405548 w 12183479"/>
              <a:gd name="connsiteY7220" fmla="*/ 666274 h 2077207"/>
              <a:gd name="connsiteX7221" fmla="*/ 9398671 w 12183479"/>
              <a:gd name="connsiteY7221" fmla="*/ 674826 h 2077207"/>
              <a:gd name="connsiteX7222" fmla="*/ 9388860 w 12183479"/>
              <a:gd name="connsiteY7222" fmla="*/ 674277 h 2077207"/>
              <a:gd name="connsiteX7223" fmla="*/ 9393597 w 12183479"/>
              <a:gd name="connsiteY7223" fmla="*/ 667068 h 2077207"/>
              <a:gd name="connsiteX7224" fmla="*/ 9405548 w 12183479"/>
              <a:gd name="connsiteY7224" fmla="*/ 666274 h 2077207"/>
              <a:gd name="connsiteX7225" fmla="*/ 1526776 w 12183479"/>
              <a:gd name="connsiteY7225" fmla="*/ 1161699 h 2077207"/>
              <a:gd name="connsiteX7226" fmla="*/ 1543913 w 12183479"/>
              <a:gd name="connsiteY7226" fmla="*/ 1161333 h 2077207"/>
              <a:gd name="connsiteX7227" fmla="*/ 1536359 w 12183479"/>
              <a:gd name="connsiteY7227" fmla="*/ 1163532 h 2077207"/>
              <a:gd name="connsiteX7228" fmla="*/ 1521925 w 12183479"/>
              <a:gd name="connsiteY7228" fmla="*/ 1163348 h 2077207"/>
              <a:gd name="connsiteX7229" fmla="*/ 1526776 w 12183479"/>
              <a:gd name="connsiteY7229" fmla="*/ 1161699 h 2077207"/>
              <a:gd name="connsiteX7230" fmla="*/ 6820954 w 12183479"/>
              <a:gd name="connsiteY7230" fmla="*/ 826406 h 2077207"/>
              <a:gd name="connsiteX7231" fmla="*/ 6825126 w 12183479"/>
              <a:gd name="connsiteY7231" fmla="*/ 831660 h 2077207"/>
              <a:gd name="connsiteX7232" fmla="*/ 6815879 w 12183479"/>
              <a:gd name="connsiteY7232" fmla="*/ 832943 h 2077207"/>
              <a:gd name="connsiteX7233" fmla="*/ 6812721 w 12183479"/>
              <a:gd name="connsiteY7233" fmla="*/ 828666 h 2077207"/>
              <a:gd name="connsiteX7234" fmla="*/ 6820954 w 12183479"/>
              <a:gd name="connsiteY7234" fmla="*/ 826406 h 2077207"/>
              <a:gd name="connsiteX7235" fmla="*/ 1848710 w 12183479"/>
              <a:gd name="connsiteY7235" fmla="*/ 1137444 h 2077207"/>
              <a:gd name="connsiteX7236" fmla="*/ 1858747 w 12183479"/>
              <a:gd name="connsiteY7236" fmla="*/ 1139583 h 2077207"/>
              <a:gd name="connsiteX7237" fmla="*/ 1854348 w 12183479"/>
              <a:gd name="connsiteY7237" fmla="*/ 1141720 h 2077207"/>
              <a:gd name="connsiteX7238" fmla="*/ 1844311 w 12183479"/>
              <a:gd name="connsiteY7238" fmla="*/ 1140193 h 2077207"/>
              <a:gd name="connsiteX7239" fmla="*/ 1848710 w 12183479"/>
              <a:gd name="connsiteY7239" fmla="*/ 1137444 h 2077207"/>
              <a:gd name="connsiteX7240" fmla="*/ 10809147 w 12183479"/>
              <a:gd name="connsiteY7240" fmla="*/ 572430 h 2077207"/>
              <a:gd name="connsiteX7241" fmla="*/ 10793471 w 12183479"/>
              <a:gd name="connsiteY7241" fmla="*/ 576281 h 2077207"/>
              <a:gd name="connsiteX7242" fmla="*/ 10776895 w 12183479"/>
              <a:gd name="connsiteY7242" fmla="*/ 579886 h 2077207"/>
              <a:gd name="connsiteX7243" fmla="*/ 10797307 w 12183479"/>
              <a:gd name="connsiteY7243" fmla="*/ 574936 h 2077207"/>
              <a:gd name="connsiteX7244" fmla="*/ 10809147 w 12183479"/>
              <a:gd name="connsiteY7244" fmla="*/ 572430 h 2077207"/>
              <a:gd name="connsiteX7245" fmla="*/ 1178959 w 12183479"/>
              <a:gd name="connsiteY7245" fmla="*/ 1178073 h 2077207"/>
              <a:gd name="connsiteX7246" fmla="*/ 1173774 w 12183479"/>
              <a:gd name="connsiteY7246" fmla="*/ 1179906 h 2077207"/>
              <a:gd name="connsiteX7247" fmla="*/ 1167006 w 12183479"/>
              <a:gd name="connsiteY7247" fmla="*/ 1180578 h 2077207"/>
              <a:gd name="connsiteX7248" fmla="*/ 1174225 w 12183479"/>
              <a:gd name="connsiteY7248" fmla="*/ 1178438 h 2077207"/>
              <a:gd name="connsiteX7249" fmla="*/ 1178959 w 12183479"/>
              <a:gd name="connsiteY7249" fmla="*/ 1178073 h 2077207"/>
              <a:gd name="connsiteX7250" fmla="*/ 11629632 w 12183479"/>
              <a:gd name="connsiteY7250" fmla="*/ 517017 h 2077207"/>
              <a:gd name="connsiteX7251" fmla="*/ 11652636 w 12183479"/>
              <a:gd name="connsiteY7251" fmla="*/ 524227 h 2077207"/>
              <a:gd name="connsiteX7252" fmla="*/ 11634144 w 12183479"/>
              <a:gd name="connsiteY7252" fmla="*/ 535285 h 2077207"/>
              <a:gd name="connsiteX7253" fmla="*/ 11606403 w 12183479"/>
              <a:gd name="connsiteY7253" fmla="*/ 527282 h 2077207"/>
              <a:gd name="connsiteX7254" fmla="*/ 11629632 w 12183479"/>
              <a:gd name="connsiteY7254" fmla="*/ 517017 h 2077207"/>
              <a:gd name="connsiteX7255" fmla="*/ 11302752 w 12183479"/>
              <a:gd name="connsiteY7255" fmla="*/ 537607 h 2077207"/>
              <a:gd name="connsiteX7256" fmla="*/ 11310618 w 12183479"/>
              <a:gd name="connsiteY7256" fmla="*/ 540540 h 2077207"/>
              <a:gd name="connsiteX7257" fmla="*/ 11290206 w 12183479"/>
              <a:gd name="connsiteY7257" fmla="*/ 552087 h 2077207"/>
              <a:gd name="connsiteX7258" fmla="*/ 11266526 w 12183479"/>
              <a:gd name="connsiteY7258" fmla="*/ 550070 h 2077207"/>
              <a:gd name="connsiteX7259" fmla="*/ 11286599 w 12183479"/>
              <a:gd name="connsiteY7259" fmla="*/ 539072 h 2077207"/>
              <a:gd name="connsiteX7260" fmla="*/ 11302752 w 12183479"/>
              <a:gd name="connsiteY7260" fmla="*/ 537607 h 2077207"/>
              <a:gd name="connsiteX7261" fmla="*/ 10323691 w 12183479"/>
              <a:gd name="connsiteY7261" fmla="*/ 599251 h 2077207"/>
              <a:gd name="connsiteX7262" fmla="*/ 10334742 w 12183479"/>
              <a:gd name="connsiteY7262" fmla="*/ 601329 h 2077207"/>
              <a:gd name="connsiteX7263" fmla="*/ 10325043 w 12183479"/>
              <a:gd name="connsiteY7263" fmla="*/ 609760 h 2077207"/>
              <a:gd name="connsiteX7264" fmla="*/ 10311285 w 12183479"/>
              <a:gd name="connsiteY7264" fmla="*/ 605911 h 2077207"/>
              <a:gd name="connsiteX7265" fmla="*/ 10323691 w 12183479"/>
              <a:gd name="connsiteY7265" fmla="*/ 599251 h 2077207"/>
              <a:gd name="connsiteX7266" fmla="*/ 10777007 w 12183479"/>
              <a:gd name="connsiteY7266" fmla="*/ 569131 h 2077207"/>
              <a:gd name="connsiteX7267" fmla="*/ 10791216 w 12183479"/>
              <a:gd name="connsiteY7267" fmla="*/ 569131 h 2077207"/>
              <a:gd name="connsiteX7268" fmla="*/ 10779377 w 12183479"/>
              <a:gd name="connsiteY7268" fmla="*/ 575546 h 2077207"/>
              <a:gd name="connsiteX7269" fmla="*/ 10762913 w 12183479"/>
              <a:gd name="connsiteY7269" fmla="*/ 576279 h 2077207"/>
              <a:gd name="connsiteX7270" fmla="*/ 10777007 w 12183479"/>
              <a:gd name="connsiteY7270" fmla="*/ 569131 h 2077207"/>
              <a:gd name="connsiteX7271" fmla="*/ 10941886 w 12183479"/>
              <a:gd name="connsiteY7271" fmla="*/ 557967 h 2077207"/>
              <a:gd name="connsiteX7272" fmla="*/ 10948976 w 12183479"/>
              <a:gd name="connsiteY7272" fmla="*/ 557767 h 2077207"/>
              <a:gd name="connsiteX7273" fmla="*/ 10931271 w 12183479"/>
              <a:gd name="connsiteY7273" fmla="*/ 564488 h 2077207"/>
              <a:gd name="connsiteX7274" fmla="*/ 10909847 w 12183479"/>
              <a:gd name="connsiteY7274" fmla="*/ 567483 h 2077207"/>
              <a:gd name="connsiteX7275" fmla="*/ 10927777 w 12183479"/>
              <a:gd name="connsiteY7275" fmla="*/ 560823 h 2077207"/>
              <a:gd name="connsiteX7276" fmla="*/ 10941886 w 12183479"/>
              <a:gd name="connsiteY7276" fmla="*/ 557967 h 2077207"/>
              <a:gd name="connsiteX7277" fmla="*/ 1302687 w 12183479"/>
              <a:gd name="connsiteY7277" fmla="*/ 1164938 h 2077207"/>
              <a:gd name="connsiteX7278" fmla="*/ 1294228 w 12183479"/>
              <a:gd name="connsiteY7278" fmla="*/ 1167259 h 2077207"/>
              <a:gd name="connsiteX7279" fmla="*/ 1285433 w 12183479"/>
              <a:gd name="connsiteY7279" fmla="*/ 1168237 h 2077207"/>
              <a:gd name="connsiteX7280" fmla="*/ 1290958 w 12183479"/>
              <a:gd name="connsiteY7280" fmla="*/ 1166466 h 2077207"/>
              <a:gd name="connsiteX7281" fmla="*/ 1302687 w 12183479"/>
              <a:gd name="connsiteY7281" fmla="*/ 1164938 h 2077207"/>
              <a:gd name="connsiteX7282" fmla="*/ 1426288 w 12183479"/>
              <a:gd name="connsiteY7282" fmla="*/ 1156995 h 2077207"/>
              <a:gd name="connsiteX7283" fmla="*/ 1412755 w 12183479"/>
              <a:gd name="connsiteY7283" fmla="*/ 1158827 h 2077207"/>
              <a:gd name="connsiteX7284" fmla="*/ 1402945 w 12183479"/>
              <a:gd name="connsiteY7284" fmla="*/ 1159378 h 2077207"/>
              <a:gd name="connsiteX7285" fmla="*/ 1409823 w 12183479"/>
              <a:gd name="connsiteY7285" fmla="*/ 1158339 h 2077207"/>
              <a:gd name="connsiteX7286" fmla="*/ 1426288 w 12183479"/>
              <a:gd name="connsiteY7286" fmla="*/ 1156995 h 2077207"/>
              <a:gd name="connsiteX7287" fmla="*/ 7144254 w 12183479"/>
              <a:gd name="connsiteY7287" fmla="*/ 795492 h 2077207"/>
              <a:gd name="connsiteX7288" fmla="*/ 7147298 w 12183479"/>
              <a:gd name="connsiteY7288" fmla="*/ 796653 h 2077207"/>
              <a:gd name="connsiteX7289" fmla="*/ 7140985 w 12183479"/>
              <a:gd name="connsiteY7289" fmla="*/ 796959 h 2077207"/>
              <a:gd name="connsiteX7290" fmla="*/ 7137713 w 12183479"/>
              <a:gd name="connsiteY7290" fmla="*/ 795920 h 2077207"/>
              <a:gd name="connsiteX7291" fmla="*/ 7144254 w 12183479"/>
              <a:gd name="connsiteY7291" fmla="*/ 795492 h 2077207"/>
              <a:gd name="connsiteX7292" fmla="*/ 1629941 w 12183479"/>
              <a:gd name="connsiteY7292" fmla="*/ 1141905 h 2077207"/>
              <a:gd name="connsiteX7293" fmla="*/ 1638513 w 12183479"/>
              <a:gd name="connsiteY7293" fmla="*/ 1142822 h 2077207"/>
              <a:gd name="connsiteX7294" fmla="*/ 1631633 w 12183479"/>
              <a:gd name="connsiteY7294" fmla="*/ 1143921 h 2077207"/>
              <a:gd name="connsiteX7295" fmla="*/ 1622723 w 12183479"/>
              <a:gd name="connsiteY7295" fmla="*/ 1143494 h 2077207"/>
              <a:gd name="connsiteX7296" fmla="*/ 1629941 w 12183479"/>
              <a:gd name="connsiteY7296" fmla="*/ 1141905 h 2077207"/>
              <a:gd name="connsiteX7297" fmla="*/ 9739561 w 12183479"/>
              <a:gd name="connsiteY7297" fmla="*/ 628273 h 2077207"/>
              <a:gd name="connsiteX7298" fmla="*/ 9753997 w 12183479"/>
              <a:gd name="connsiteY7298" fmla="*/ 627846 h 2077207"/>
              <a:gd name="connsiteX7299" fmla="*/ 9741817 w 12183479"/>
              <a:gd name="connsiteY7299" fmla="*/ 640431 h 2077207"/>
              <a:gd name="connsiteX7300" fmla="*/ 9729075 w 12183479"/>
              <a:gd name="connsiteY7300" fmla="*/ 637560 h 2077207"/>
              <a:gd name="connsiteX7301" fmla="*/ 9739561 w 12183479"/>
              <a:gd name="connsiteY7301" fmla="*/ 628273 h 2077207"/>
              <a:gd name="connsiteX7302" fmla="*/ 11167063 w 12183479"/>
              <a:gd name="connsiteY7302" fmla="*/ 538095 h 2077207"/>
              <a:gd name="connsiteX7303" fmla="*/ 11188265 w 12183479"/>
              <a:gd name="connsiteY7303" fmla="*/ 537546 h 2077207"/>
              <a:gd name="connsiteX7304" fmla="*/ 11170448 w 12183479"/>
              <a:gd name="connsiteY7304" fmla="*/ 547198 h 2077207"/>
              <a:gd name="connsiteX7305" fmla="*/ 11146315 w 12183479"/>
              <a:gd name="connsiteY7305" fmla="*/ 547748 h 2077207"/>
              <a:gd name="connsiteX7306" fmla="*/ 11167063 w 12183479"/>
              <a:gd name="connsiteY7306" fmla="*/ 538095 h 2077207"/>
              <a:gd name="connsiteX7307" fmla="*/ 11060530 w 12183479"/>
              <a:gd name="connsiteY7307" fmla="*/ 543731 h 2077207"/>
              <a:gd name="connsiteX7308" fmla="*/ 11068508 w 12183479"/>
              <a:gd name="connsiteY7308" fmla="*/ 543960 h 2077207"/>
              <a:gd name="connsiteX7309" fmla="*/ 11050239 w 12183479"/>
              <a:gd name="connsiteY7309" fmla="*/ 552452 h 2077207"/>
              <a:gd name="connsiteX7310" fmla="*/ 11028816 w 12183479"/>
              <a:gd name="connsiteY7310" fmla="*/ 554284 h 2077207"/>
              <a:gd name="connsiteX7311" fmla="*/ 11046631 w 12183479"/>
              <a:gd name="connsiteY7311" fmla="*/ 546159 h 2077207"/>
              <a:gd name="connsiteX7312" fmla="*/ 11060530 w 12183479"/>
              <a:gd name="connsiteY7312" fmla="*/ 543731 h 2077207"/>
              <a:gd name="connsiteX7313" fmla="*/ 1035398 w 12183479"/>
              <a:gd name="connsiteY7313" fmla="*/ 1172635 h 2077207"/>
              <a:gd name="connsiteX7314" fmla="*/ 1033030 w 12183479"/>
              <a:gd name="connsiteY7314" fmla="*/ 1174774 h 2077207"/>
              <a:gd name="connsiteX7315" fmla="*/ 1030323 w 12183479"/>
              <a:gd name="connsiteY7315" fmla="*/ 1175201 h 2077207"/>
              <a:gd name="connsiteX7316" fmla="*/ 1032241 w 12183479"/>
              <a:gd name="connsiteY7316" fmla="*/ 1173246 h 2077207"/>
              <a:gd name="connsiteX7317" fmla="*/ 1035398 w 12183479"/>
              <a:gd name="connsiteY7317" fmla="*/ 1172635 h 2077207"/>
              <a:gd name="connsiteX7318" fmla="*/ 7242472 w 12183479"/>
              <a:gd name="connsiteY7318" fmla="*/ 781073 h 2077207"/>
              <a:gd name="connsiteX7319" fmla="*/ 7245741 w 12183479"/>
              <a:gd name="connsiteY7319" fmla="*/ 781989 h 2077207"/>
              <a:gd name="connsiteX7320" fmla="*/ 7243261 w 12183479"/>
              <a:gd name="connsiteY7320" fmla="*/ 783272 h 2077207"/>
              <a:gd name="connsiteX7321" fmla="*/ 7240443 w 12183479"/>
              <a:gd name="connsiteY7321" fmla="*/ 782356 h 2077207"/>
              <a:gd name="connsiteX7322" fmla="*/ 7242472 w 12183479"/>
              <a:gd name="connsiteY7322" fmla="*/ 781073 h 2077207"/>
              <a:gd name="connsiteX7323" fmla="*/ 10909397 w 12183479"/>
              <a:gd name="connsiteY7323" fmla="*/ 549581 h 2077207"/>
              <a:gd name="connsiteX7324" fmla="*/ 10894962 w 12183479"/>
              <a:gd name="connsiteY7324" fmla="*/ 552941 h 2077207"/>
              <a:gd name="connsiteX7325" fmla="*/ 10879626 w 12183479"/>
              <a:gd name="connsiteY7325" fmla="*/ 556241 h 2077207"/>
              <a:gd name="connsiteX7326" fmla="*/ 10891579 w 12183479"/>
              <a:gd name="connsiteY7326" fmla="*/ 553429 h 2077207"/>
              <a:gd name="connsiteX7327" fmla="*/ 10909397 w 12183479"/>
              <a:gd name="connsiteY7327" fmla="*/ 549581 h 2077207"/>
              <a:gd name="connsiteX7328" fmla="*/ 10928000 w 12183479"/>
              <a:gd name="connsiteY7328" fmla="*/ 547076 h 2077207"/>
              <a:gd name="connsiteX7329" fmla="*/ 10910748 w 12183479"/>
              <a:gd name="connsiteY7329" fmla="*/ 551781 h 2077207"/>
              <a:gd name="connsiteX7330" fmla="*/ 10894509 w 12183479"/>
              <a:gd name="connsiteY7330" fmla="*/ 554958 h 2077207"/>
              <a:gd name="connsiteX7331" fmla="*/ 10914130 w 12183479"/>
              <a:gd name="connsiteY7331" fmla="*/ 549826 h 2077207"/>
              <a:gd name="connsiteX7332" fmla="*/ 10928000 w 12183479"/>
              <a:gd name="connsiteY7332" fmla="*/ 547076 h 2077207"/>
              <a:gd name="connsiteX7333" fmla="*/ 6590913 w 12183479"/>
              <a:gd name="connsiteY7333" fmla="*/ 820297 h 2077207"/>
              <a:gd name="connsiteX7334" fmla="*/ 6600722 w 12183479"/>
              <a:gd name="connsiteY7334" fmla="*/ 823535 h 2077207"/>
              <a:gd name="connsiteX7335" fmla="*/ 6598017 w 12183479"/>
              <a:gd name="connsiteY7335" fmla="*/ 829827 h 2077207"/>
              <a:gd name="connsiteX7336" fmla="*/ 6589220 w 12183479"/>
              <a:gd name="connsiteY7336" fmla="*/ 825368 h 2077207"/>
              <a:gd name="connsiteX7337" fmla="*/ 6590913 w 12183479"/>
              <a:gd name="connsiteY7337" fmla="*/ 820297 h 2077207"/>
              <a:gd name="connsiteX7338" fmla="*/ 4378037 w 12183479"/>
              <a:gd name="connsiteY7338" fmla="*/ 958373 h 2077207"/>
              <a:gd name="connsiteX7339" fmla="*/ 4389539 w 12183479"/>
              <a:gd name="connsiteY7339" fmla="*/ 971081 h 2077207"/>
              <a:gd name="connsiteX7340" fmla="*/ 4379053 w 12183479"/>
              <a:gd name="connsiteY7340" fmla="*/ 978230 h 2077207"/>
              <a:gd name="connsiteX7341" fmla="*/ 4370596 w 12183479"/>
              <a:gd name="connsiteY7341" fmla="*/ 965522 h 2077207"/>
              <a:gd name="connsiteX7342" fmla="*/ 4378037 w 12183479"/>
              <a:gd name="connsiteY7342" fmla="*/ 958373 h 2077207"/>
              <a:gd name="connsiteX7343" fmla="*/ 11950001 w 12183479"/>
              <a:gd name="connsiteY7343" fmla="*/ 477305 h 2077207"/>
              <a:gd name="connsiteX7344" fmla="*/ 11975372 w 12183479"/>
              <a:gd name="connsiteY7344" fmla="*/ 485308 h 2077207"/>
              <a:gd name="connsiteX7345" fmla="*/ 11954962 w 12183479"/>
              <a:gd name="connsiteY7345" fmla="*/ 492516 h 2077207"/>
              <a:gd name="connsiteX7346" fmla="*/ 11930040 w 12183479"/>
              <a:gd name="connsiteY7346" fmla="*/ 484268 h 2077207"/>
              <a:gd name="connsiteX7347" fmla="*/ 11950001 w 12183479"/>
              <a:gd name="connsiteY7347" fmla="*/ 477305 h 2077207"/>
              <a:gd name="connsiteX7348" fmla="*/ 10658379 w 12183479"/>
              <a:gd name="connsiteY7348" fmla="*/ 557951 h 2077207"/>
              <a:gd name="connsiteX7349" fmla="*/ 10671461 w 12183479"/>
              <a:gd name="connsiteY7349" fmla="*/ 560885 h 2077207"/>
              <a:gd name="connsiteX7350" fmla="*/ 10659508 w 12183479"/>
              <a:gd name="connsiteY7350" fmla="*/ 571698 h 2077207"/>
              <a:gd name="connsiteX7351" fmla="*/ 10646088 w 12183479"/>
              <a:gd name="connsiteY7351" fmla="*/ 567054 h 2077207"/>
              <a:gd name="connsiteX7352" fmla="*/ 10658379 w 12183479"/>
              <a:gd name="connsiteY7352" fmla="*/ 557951 h 2077207"/>
              <a:gd name="connsiteX7353" fmla="*/ 10206300 w 12183479"/>
              <a:gd name="connsiteY7353" fmla="*/ 586177 h 2077207"/>
              <a:gd name="connsiteX7354" fmla="*/ 10216221 w 12183479"/>
              <a:gd name="connsiteY7354" fmla="*/ 586849 h 2077207"/>
              <a:gd name="connsiteX7355" fmla="*/ 10201337 w 12183479"/>
              <a:gd name="connsiteY7355" fmla="*/ 595830 h 2077207"/>
              <a:gd name="connsiteX7356" fmla="*/ 10191866 w 12183479"/>
              <a:gd name="connsiteY7356" fmla="*/ 593753 h 2077207"/>
              <a:gd name="connsiteX7357" fmla="*/ 10206300 w 12183479"/>
              <a:gd name="connsiteY7357" fmla="*/ 586177 h 2077207"/>
              <a:gd name="connsiteX7358" fmla="*/ 1509276 w 12183479"/>
              <a:gd name="connsiteY7358" fmla="*/ 1133961 h 2077207"/>
              <a:gd name="connsiteX7359" fmla="*/ 1521004 w 12183479"/>
              <a:gd name="connsiteY7359" fmla="*/ 1133595 h 2077207"/>
              <a:gd name="connsiteX7360" fmla="*/ 1512660 w 12183479"/>
              <a:gd name="connsiteY7360" fmla="*/ 1136160 h 2077207"/>
              <a:gd name="connsiteX7361" fmla="*/ 1503752 w 12183479"/>
              <a:gd name="connsiteY7361" fmla="*/ 1136160 h 2077207"/>
              <a:gd name="connsiteX7362" fmla="*/ 1509276 w 12183479"/>
              <a:gd name="connsiteY7362" fmla="*/ 1133961 h 2077207"/>
              <a:gd name="connsiteX7363" fmla="*/ 9277446 w 12183479"/>
              <a:gd name="connsiteY7363" fmla="*/ 644096 h 2077207"/>
              <a:gd name="connsiteX7364" fmla="*/ 9287594 w 12183479"/>
              <a:gd name="connsiteY7364" fmla="*/ 644462 h 2077207"/>
              <a:gd name="connsiteX7365" fmla="*/ 9276770 w 12183479"/>
              <a:gd name="connsiteY7365" fmla="*/ 651671 h 2077207"/>
              <a:gd name="connsiteX7366" fmla="*/ 9269665 w 12183479"/>
              <a:gd name="connsiteY7366" fmla="*/ 649961 h 2077207"/>
              <a:gd name="connsiteX7367" fmla="*/ 9277446 w 12183479"/>
              <a:gd name="connsiteY7367" fmla="*/ 644096 h 2077207"/>
              <a:gd name="connsiteX7368" fmla="*/ 2825691 w 12183479"/>
              <a:gd name="connsiteY7368" fmla="*/ 1049894 h 2077207"/>
              <a:gd name="connsiteX7369" fmla="*/ 2838096 w 12183479"/>
              <a:gd name="connsiteY7369" fmla="*/ 1055027 h 2077207"/>
              <a:gd name="connsiteX7370" fmla="*/ 2830542 w 12183479"/>
              <a:gd name="connsiteY7370" fmla="*/ 1065108 h 2077207"/>
              <a:gd name="connsiteX7371" fmla="*/ 2821068 w 12183479"/>
              <a:gd name="connsiteY7371" fmla="*/ 1059242 h 2077207"/>
              <a:gd name="connsiteX7372" fmla="*/ 2825691 w 12183479"/>
              <a:gd name="connsiteY7372" fmla="*/ 1049894 h 2077207"/>
              <a:gd name="connsiteX7373" fmla="*/ 2606267 w 12183479"/>
              <a:gd name="connsiteY7373" fmla="*/ 1063642 h 2077207"/>
              <a:gd name="connsiteX7374" fmla="*/ 2618560 w 12183479"/>
              <a:gd name="connsiteY7374" fmla="*/ 1068101 h 2077207"/>
              <a:gd name="connsiteX7375" fmla="*/ 2610892 w 12183479"/>
              <a:gd name="connsiteY7375" fmla="*/ 1076655 h 2077207"/>
              <a:gd name="connsiteX7376" fmla="*/ 2601419 w 12183479"/>
              <a:gd name="connsiteY7376" fmla="*/ 1071584 h 2077207"/>
              <a:gd name="connsiteX7377" fmla="*/ 2606267 w 12183479"/>
              <a:gd name="connsiteY7377" fmla="*/ 1063642 h 2077207"/>
              <a:gd name="connsiteX7378" fmla="*/ 4932823 w 12183479"/>
              <a:gd name="connsiteY7378" fmla="*/ 916279 h 2077207"/>
              <a:gd name="connsiteX7379" fmla="*/ 4936432 w 12183479"/>
              <a:gd name="connsiteY7379" fmla="*/ 925626 h 2077207"/>
              <a:gd name="connsiteX7380" fmla="*/ 4929442 w 12183479"/>
              <a:gd name="connsiteY7380" fmla="*/ 927642 h 2077207"/>
              <a:gd name="connsiteX7381" fmla="*/ 4923464 w 12183479"/>
              <a:gd name="connsiteY7381" fmla="*/ 919944 h 2077207"/>
              <a:gd name="connsiteX7382" fmla="*/ 4932823 w 12183479"/>
              <a:gd name="connsiteY7382" fmla="*/ 916279 h 2077207"/>
              <a:gd name="connsiteX7383" fmla="*/ 10092337 w 12183479"/>
              <a:gd name="connsiteY7383" fmla="*/ 589577 h 2077207"/>
              <a:gd name="connsiteX7384" fmla="*/ 10095677 w 12183479"/>
              <a:gd name="connsiteY7384" fmla="*/ 590272 h 2077207"/>
              <a:gd name="connsiteX7385" fmla="*/ 10084964 w 12183479"/>
              <a:gd name="connsiteY7385" fmla="*/ 595891 h 2077207"/>
              <a:gd name="connsiteX7386" fmla="*/ 10074702 w 12183479"/>
              <a:gd name="connsiteY7386" fmla="*/ 595648 h 2077207"/>
              <a:gd name="connsiteX7387" fmla="*/ 10082821 w 12183479"/>
              <a:gd name="connsiteY7387" fmla="*/ 591676 h 2077207"/>
              <a:gd name="connsiteX7388" fmla="*/ 10092337 w 12183479"/>
              <a:gd name="connsiteY7388" fmla="*/ 589577 h 2077207"/>
              <a:gd name="connsiteX7389" fmla="*/ 8799207 w 12183479"/>
              <a:gd name="connsiteY7389" fmla="*/ 670613 h 2077207"/>
              <a:gd name="connsiteX7390" fmla="*/ 8802476 w 12183479"/>
              <a:gd name="connsiteY7390" fmla="*/ 670429 h 2077207"/>
              <a:gd name="connsiteX7391" fmla="*/ 8800221 w 12183479"/>
              <a:gd name="connsiteY7391" fmla="*/ 673727 h 2077207"/>
              <a:gd name="connsiteX7392" fmla="*/ 8797402 w 12183479"/>
              <a:gd name="connsiteY7392" fmla="*/ 673667 h 2077207"/>
              <a:gd name="connsiteX7393" fmla="*/ 8799207 w 12183479"/>
              <a:gd name="connsiteY7393" fmla="*/ 670613 h 2077207"/>
              <a:gd name="connsiteX7394" fmla="*/ 8927309 w 12183479"/>
              <a:gd name="connsiteY7394" fmla="*/ 662486 h 2077207"/>
              <a:gd name="connsiteX7395" fmla="*/ 8924942 w 12183479"/>
              <a:gd name="connsiteY7395" fmla="*/ 664073 h 2077207"/>
              <a:gd name="connsiteX7396" fmla="*/ 8917836 w 12183479"/>
              <a:gd name="connsiteY7396" fmla="*/ 665784 h 2077207"/>
              <a:gd name="connsiteX7397" fmla="*/ 8920543 w 12183479"/>
              <a:gd name="connsiteY7397" fmla="*/ 664195 h 2077207"/>
              <a:gd name="connsiteX7398" fmla="*/ 8927309 w 12183479"/>
              <a:gd name="connsiteY7398" fmla="*/ 662486 h 2077207"/>
              <a:gd name="connsiteX7399" fmla="*/ 3045020 w 12183479"/>
              <a:gd name="connsiteY7399" fmla="*/ 1032605 h 2077207"/>
              <a:gd name="connsiteX7400" fmla="*/ 3057538 w 12183479"/>
              <a:gd name="connsiteY7400" fmla="*/ 1038286 h 2077207"/>
              <a:gd name="connsiteX7401" fmla="*/ 3050095 w 12183479"/>
              <a:gd name="connsiteY7401" fmla="*/ 1049772 h 2077207"/>
              <a:gd name="connsiteX7402" fmla="*/ 3040509 w 12183479"/>
              <a:gd name="connsiteY7402" fmla="*/ 1043235 h 2077207"/>
              <a:gd name="connsiteX7403" fmla="*/ 3045020 w 12183479"/>
              <a:gd name="connsiteY7403" fmla="*/ 1032605 h 2077207"/>
              <a:gd name="connsiteX7404" fmla="*/ 1156613 w 12183479"/>
              <a:gd name="connsiteY7404" fmla="*/ 1151619 h 2077207"/>
              <a:gd name="connsiteX7405" fmla="*/ 1150300 w 12183479"/>
              <a:gd name="connsiteY7405" fmla="*/ 1154003 h 2077207"/>
              <a:gd name="connsiteX7406" fmla="*/ 1147253 w 12183479"/>
              <a:gd name="connsiteY7406" fmla="*/ 1154552 h 2077207"/>
              <a:gd name="connsiteX7407" fmla="*/ 1153907 w 12183479"/>
              <a:gd name="connsiteY7407" fmla="*/ 1151985 h 2077207"/>
              <a:gd name="connsiteX7408" fmla="*/ 1156613 w 12183479"/>
              <a:gd name="connsiteY7408" fmla="*/ 1151619 h 2077207"/>
              <a:gd name="connsiteX7409" fmla="*/ 2388622 w 12183479"/>
              <a:gd name="connsiteY7409" fmla="*/ 1072316 h 2077207"/>
              <a:gd name="connsiteX7410" fmla="*/ 2396177 w 12183479"/>
              <a:gd name="connsiteY7410" fmla="*/ 1080626 h 2077207"/>
              <a:gd name="connsiteX7411" fmla="*/ 2388960 w 12183479"/>
              <a:gd name="connsiteY7411" fmla="*/ 1085635 h 2077207"/>
              <a:gd name="connsiteX7412" fmla="*/ 2381745 w 12183479"/>
              <a:gd name="connsiteY7412" fmla="*/ 1079525 h 2077207"/>
              <a:gd name="connsiteX7413" fmla="*/ 2388622 w 12183479"/>
              <a:gd name="connsiteY7413" fmla="*/ 1072316 h 2077207"/>
              <a:gd name="connsiteX7414" fmla="*/ 2169069 w 12183479"/>
              <a:gd name="connsiteY7414" fmla="*/ 1085207 h 2077207"/>
              <a:gd name="connsiteX7415" fmla="*/ 2179668 w 12183479"/>
              <a:gd name="connsiteY7415" fmla="*/ 1089605 h 2077207"/>
              <a:gd name="connsiteX7416" fmla="*/ 2169068 w 12183479"/>
              <a:gd name="connsiteY7416" fmla="*/ 1093699 h 2077207"/>
              <a:gd name="connsiteX7417" fmla="*/ 2161512 w 12183479"/>
              <a:gd name="connsiteY7417" fmla="*/ 1089056 h 2077207"/>
              <a:gd name="connsiteX7418" fmla="*/ 2169069 w 12183479"/>
              <a:gd name="connsiteY7418" fmla="*/ 1085207 h 2077207"/>
              <a:gd name="connsiteX7419" fmla="*/ 11046631 w 12183479"/>
              <a:gd name="connsiteY7419" fmla="*/ 524776 h 2077207"/>
              <a:gd name="connsiteX7420" fmla="*/ 11027236 w 12183479"/>
              <a:gd name="connsiteY7420" fmla="*/ 530397 h 2077207"/>
              <a:gd name="connsiteX7421" fmla="*/ 11010658 w 12183479"/>
              <a:gd name="connsiteY7421" fmla="*/ 533024 h 2077207"/>
              <a:gd name="connsiteX7422" fmla="*/ 11028250 w 12183479"/>
              <a:gd name="connsiteY7422" fmla="*/ 527770 h 2077207"/>
              <a:gd name="connsiteX7423" fmla="*/ 11046631 w 12183479"/>
              <a:gd name="connsiteY7423" fmla="*/ 524776 h 2077207"/>
              <a:gd name="connsiteX7424" fmla="*/ 11505026 w 12183479"/>
              <a:gd name="connsiteY7424" fmla="*/ 495266 h 2077207"/>
              <a:gd name="connsiteX7425" fmla="*/ 11529721 w 12183479"/>
              <a:gd name="connsiteY7425" fmla="*/ 498505 h 2077207"/>
              <a:gd name="connsiteX7426" fmla="*/ 11509311 w 12183479"/>
              <a:gd name="connsiteY7426" fmla="*/ 508037 h 2077207"/>
              <a:gd name="connsiteX7427" fmla="*/ 11485180 w 12183479"/>
              <a:gd name="connsiteY7427" fmla="*/ 504615 h 2077207"/>
              <a:gd name="connsiteX7428" fmla="*/ 11505026 w 12183479"/>
              <a:gd name="connsiteY7428" fmla="*/ 495266 h 2077207"/>
              <a:gd name="connsiteX7429" fmla="*/ 1730181 w 12183479"/>
              <a:gd name="connsiteY7429" fmla="*/ 1110806 h 2077207"/>
              <a:gd name="connsiteX7430" fmla="*/ 1737060 w 12183479"/>
              <a:gd name="connsiteY7430" fmla="*/ 1113677 h 2077207"/>
              <a:gd name="connsiteX7431" fmla="*/ 1729617 w 12183479"/>
              <a:gd name="connsiteY7431" fmla="*/ 1116061 h 2077207"/>
              <a:gd name="connsiteX7432" fmla="*/ 1722852 w 12183479"/>
              <a:gd name="connsiteY7432" fmla="*/ 1114105 h 2077207"/>
              <a:gd name="connsiteX7433" fmla="*/ 1730181 w 12183479"/>
              <a:gd name="connsiteY7433" fmla="*/ 1110806 h 2077207"/>
              <a:gd name="connsiteX7434" fmla="*/ 1949514 w 12183479"/>
              <a:gd name="connsiteY7434" fmla="*/ 1095166 h 2077207"/>
              <a:gd name="connsiteX7435" fmla="*/ 1956618 w 12183479"/>
              <a:gd name="connsiteY7435" fmla="*/ 1099811 h 2077207"/>
              <a:gd name="connsiteX7436" fmla="*/ 1949175 w 12183479"/>
              <a:gd name="connsiteY7436" fmla="*/ 1102927 h 2077207"/>
              <a:gd name="connsiteX7437" fmla="*/ 1942296 w 12183479"/>
              <a:gd name="connsiteY7437" fmla="*/ 1099627 h 2077207"/>
              <a:gd name="connsiteX7438" fmla="*/ 1949514 w 12183479"/>
              <a:gd name="connsiteY7438" fmla="*/ 1095166 h 2077207"/>
              <a:gd name="connsiteX7439" fmla="*/ 11027574 w 12183479"/>
              <a:gd name="connsiteY7439" fmla="*/ 522699 h 2077207"/>
              <a:gd name="connsiteX7440" fmla="*/ 11013818 w 12183479"/>
              <a:gd name="connsiteY7440" fmla="*/ 525815 h 2077207"/>
              <a:gd name="connsiteX7441" fmla="*/ 10995211 w 12183479"/>
              <a:gd name="connsiteY7441" fmla="*/ 529969 h 2077207"/>
              <a:gd name="connsiteX7442" fmla="*/ 11009420 w 12183479"/>
              <a:gd name="connsiteY7442" fmla="*/ 526792 h 2077207"/>
              <a:gd name="connsiteX7443" fmla="*/ 11027574 w 12183479"/>
              <a:gd name="connsiteY7443" fmla="*/ 522699 h 2077207"/>
              <a:gd name="connsiteX7444" fmla="*/ 1390509 w 12183479"/>
              <a:gd name="connsiteY7444" fmla="*/ 1130297 h 2077207"/>
              <a:gd name="connsiteX7445" fmla="*/ 1395357 w 12183479"/>
              <a:gd name="connsiteY7445" fmla="*/ 1130420 h 2077207"/>
              <a:gd name="connsiteX7446" fmla="*/ 1391072 w 12183479"/>
              <a:gd name="connsiteY7446" fmla="*/ 1132435 h 2077207"/>
              <a:gd name="connsiteX7447" fmla="*/ 1383404 w 12183479"/>
              <a:gd name="connsiteY7447" fmla="*/ 1132314 h 2077207"/>
              <a:gd name="connsiteX7448" fmla="*/ 1390509 w 12183479"/>
              <a:gd name="connsiteY7448" fmla="*/ 1130297 h 2077207"/>
              <a:gd name="connsiteX7449" fmla="*/ 6366506 w 12183479"/>
              <a:gd name="connsiteY7449" fmla="*/ 816020 h 2077207"/>
              <a:gd name="connsiteX7450" fmla="*/ 6374963 w 12183479"/>
              <a:gd name="connsiteY7450" fmla="*/ 819441 h 2077207"/>
              <a:gd name="connsiteX7451" fmla="*/ 6372821 w 12183479"/>
              <a:gd name="connsiteY7451" fmla="*/ 827995 h 2077207"/>
              <a:gd name="connsiteX7452" fmla="*/ 6366281 w 12183479"/>
              <a:gd name="connsiteY7452" fmla="*/ 825063 h 2077207"/>
              <a:gd name="connsiteX7453" fmla="*/ 6366506 w 12183479"/>
              <a:gd name="connsiteY7453" fmla="*/ 816020 h 2077207"/>
              <a:gd name="connsiteX7454" fmla="*/ 11726498 w 12183479"/>
              <a:gd name="connsiteY7454" fmla="*/ 477795 h 2077207"/>
              <a:gd name="connsiteX7455" fmla="*/ 11751644 w 12183479"/>
              <a:gd name="connsiteY7455" fmla="*/ 483659 h 2077207"/>
              <a:gd name="connsiteX7456" fmla="*/ 11731234 w 12183479"/>
              <a:gd name="connsiteY7456" fmla="*/ 490992 h 2077207"/>
              <a:gd name="connsiteX7457" fmla="*/ 11706539 w 12183479"/>
              <a:gd name="connsiteY7457" fmla="*/ 484883 h 2077207"/>
              <a:gd name="connsiteX7458" fmla="*/ 11726498 w 12183479"/>
              <a:gd name="connsiteY7458" fmla="*/ 477795 h 2077207"/>
              <a:gd name="connsiteX7459" fmla="*/ 3266269 w 12183479"/>
              <a:gd name="connsiteY7459" fmla="*/ 1011098 h 2077207"/>
              <a:gd name="connsiteX7460" fmla="*/ 3274051 w 12183479"/>
              <a:gd name="connsiteY7460" fmla="*/ 1021423 h 2077207"/>
              <a:gd name="connsiteX7461" fmla="*/ 3267396 w 12183479"/>
              <a:gd name="connsiteY7461" fmla="*/ 1034437 h 2077207"/>
              <a:gd name="connsiteX7462" fmla="*/ 3259617 w 12183479"/>
              <a:gd name="connsiteY7462" fmla="*/ 1019529 h 2077207"/>
              <a:gd name="connsiteX7463" fmla="*/ 3266269 w 12183479"/>
              <a:gd name="connsiteY7463" fmla="*/ 1011098 h 2077207"/>
              <a:gd name="connsiteX7464" fmla="*/ 1269632 w 12183479"/>
              <a:gd name="connsiteY7464" fmla="*/ 1136223 h 2077207"/>
              <a:gd name="connsiteX7465" fmla="*/ 1275384 w 12183479"/>
              <a:gd name="connsiteY7465" fmla="*/ 1136344 h 2077207"/>
              <a:gd name="connsiteX7466" fmla="*/ 1268845 w 12183479"/>
              <a:gd name="connsiteY7466" fmla="*/ 1138910 h 2077207"/>
              <a:gd name="connsiteX7467" fmla="*/ 1264445 w 12183479"/>
              <a:gd name="connsiteY7467" fmla="*/ 1138238 h 2077207"/>
              <a:gd name="connsiteX7468" fmla="*/ 1269632 w 12183479"/>
              <a:gd name="connsiteY7468" fmla="*/ 1136223 h 2077207"/>
              <a:gd name="connsiteX7469" fmla="*/ 9164793 w 12183479"/>
              <a:gd name="connsiteY7469" fmla="*/ 634933 h 2077207"/>
              <a:gd name="connsiteX7470" fmla="*/ 9162877 w 12183479"/>
              <a:gd name="connsiteY7470" fmla="*/ 638598 h 2077207"/>
              <a:gd name="connsiteX7471" fmla="*/ 9152953 w 12183479"/>
              <a:gd name="connsiteY7471" fmla="*/ 640553 h 2077207"/>
              <a:gd name="connsiteX7472" fmla="*/ 9157576 w 12183479"/>
              <a:gd name="connsiteY7472" fmla="*/ 636583 h 2077207"/>
              <a:gd name="connsiteX7473" fmla="*/ 9164793 w 12183479"/>
              <a:gd name="connsiteY7473" fmla="*/ 634933 h 2077207"/>
              <a:gd name="connsiteX7474" fmla="*/ 6919173 w 12183479"/>
              <a:gd name="connsiteY7474" fmla="*/ 776490 h 2077207"/>
              <a:gd name="connsiteX7475" fmla="*/ 6921879 w 12183479"/>
              <a:gd name="connsiteY7475" fmla="*/ 777896 h 2077207"/>
              <a:gd name="connsiteX7476" fmla="*/ 6919851 w 12183479"/>
              <a:gd name="connsiteY7476" fmla="*/ 778934 h 2077207"/>
              <a:gd name="connsiteX7477" fmla="*/ 6912295 w 12183479"/>
              <a:gd name="connsiteY7477" fmla="*/ 777102 h 2077207"/>
              <a:gd name="connsiteX7478" fmla="*/ 6919173 w 12183479"/>
              <a:gd name="connsiteY7478" fmla="*/ 776490 h 2077207"/>
              <a:gd name="connsiteX7479" fmla="*/ 9043232 w 12183479"/>
              <a:gd name="connsiteY7479" fmla="*/ 642447 h 2077207"/>
              <a:gd name="connsiteX7480" fmla="*/ 9048081 w 12183479"/>
              <a:gd name="connsiteY7480" fmla="*/ 642631 h 2077207"/>
              <a:gd name="connsiteX7481" fmla="*/ 9039737 w 12183479"/>
              <a:gd name="connsiteY7481" fmla="*/ 647029 h 2077207"/>
              <a:gd name="connsiteX7482" fmla="*/ 9036241 w 12183479"/>
              <a:gd name="connsiteY7482" fmla="*/ 646541 h 2077207"/>
              <a:gd name="connsiteX7483" fmla="*/ 9043232 w 12183479"/>
              <a:gd name="connsiteY7483" fmla="*/ 642447 h 2077207"/>
              <a:gd name="connsiteX7484" fmla="*/ 11158907 w 12183479"/>
              <a:gd name="connsiteY7484" fmla="*/ 506500 h 2077207"/>
              <a:gd name="connsiteX7485" fmla="*/ 11166842 w 12183479"/>
              <a:gd name="connsiteY7485" fmla="*/ 506020 h 2077207"/>
              <a:gd name="connsiteX7486" fmla="*/ 11150491 w 12183479"/>
              <a:gd name="connsiteY7486" fmla="*/ 512007 h 2077207"/>
              <a:gd name="connsiteX7487" fmla="*/ 11127824 w 12183479"/>
              <a:gd name="connsiteY7487" fmla="*/ 515245 h 2077207"/>
              <a:gd name="connsiteX7488" fmla="*/ 11144289 w 12183479"/>
              <a:gd name="connsiteY7488" fmla="*/ 509319 h 2077207"/>
              <a:gd name="connsiteX7489" fmla="*/ 11158907 w 12183479"/>
              <a:gd name="connsiteY7489" fmla="*/ 506500 h 2077207"/>
              <a:gd name="connsiteX7490" fmla="*/ 10995211 w 12183479"/>
              <a:gd name="connsiteY7490" fmla="*/ 516285 h 2077207"/>
              <a:gd name="connsiteX7491" fmla="*/ 11014607 w 12183479"/>
              <a:gd name="connsiteY7491" fmla="*/ 515674 h 2077207"/>
              <a:gd name="connsiteX7492" fmla="*/ 10997128 w 12183479"/>
              <a:gd name="connsiteY7492" fmla="*/ 523371 h 2077207"/>
              <a:gd name="connsiteX7493" fmla="*/ 10980552 w 12183479"/>
              <a:gd name="connsiteY7493" fmla="*/ 523249 h 2077207"/>
              <a:gd name="connsiteX7494" fmla="*/ 10995211 w 12183479"/>
              <a:gd name="connsiteY7494" fmla="*/ 516285 h 2077207"/>
              <a:gd name="connsiteX7495" fmla="*/ 11398039 w 12183479"/>
              <a:gd name="connsiteY7495" fmla="*/ 488096 h 2077207"/>
              <a:gd name="connsiteX7496" fmla="*/ 11406805 w 12183479"/>
              <a:gd name="connsiteY7496" fmla="*/ 489646 h 2077207"/>
              <a:gd name="connsiteX7497" fmla="*/ 11387861 w 12183479"/>
              <a:gd name="connsiteY7497" fmla="*/ 498750 h 2077207"/>
              <a:gd name="connsiteX7498" fmla="*/ 11365195 w 12183479"/>
              <a:gd name="connsiteY7498" fmla="*/ 499238 h 2077207"/>
              <a:gd name="connsiteX7499" fmla="*/ 11381998 w 12183479"/>
              <a:gd name="connsiteY7499" fmla="*/ 490257 h 2077207"/>
              <a:gd name="connsiteX7500" fmla="*/ 11398039 w 12183479"/>
              <a:gd name="connsiteY7500" fmla="*/ 488096 h 2077207"/>
              <a:gd name="connsiteX7501" fmla="*/ 11279957 w 12183479"/>
              <a:gd name="connsiteY7501" fmla="*/ 493335 h 2077207"/>
              <a:gd name="connsiteX7502" fmla="*/ 11286933 w 12183479"/>
              <a:gd name="connsiteY7502" fmla="*/ 494228 h 2077207"/>
              <a:gd name="connsiteX7503" fmla="*/ 11268554 w 12183479"/>
              <a:gd name="connsiteY7503" fmla="*/ 501559 h 2077207"/>
              <a:gd name="connsiteX7504" fmla="*/ 11246339 w 12183479"/>
              <a:gd name="connsiteY7504" fmla="*/ 502598 h 2077207"/>
              <a:gd name="connsiteX7505" fmla="*/ 11264271 w 12183479"/>
              <a:gd name="connsiteY7505" fmla="*/ 495695 h 2077207"/>
              <a:gd name="connsiteX7506" fmla="*/ 11279957 w 12183479"/>
              <a:gd name="connsiteY7506" fmla="*/ 493335 h 2077207"/>
              <a:gd name="connsiteX7507" fmla="*/ 10536253 w 12183479"/>
              <a:gd name="connsiteY7507" fmla="*/ 539927 h 2077207"/>
              <a:gd name="connsiteX7508" fmla="*/ 10553956 w 12183479"/>
              <a:gd name="connsiteY7508" fmla="*/ 540967 h 2077207"/>
              <a:gd name="connsiteX7509" fmla="*/ 10542003 w 12183479"/>
              <a:gd name="connsiteY7509" fmla="*/ 549398 h 2077207"/>
              <a:gd name="connsiteX7510" fmla="*/ 10530501 w 12183479"/>
              <a:gd name="connsiteY7510" fmla="*/ 547871 h 2077207"/>
              <a:gd name="connsiteX7511" fmla="*/ 10536253 w 12183479"/>
              <a:gd name="connsiteY7511" fmla="*/ 539927 h 2077207"/>
              <a:gd name="connsiteX7512" fmla="*/ 6142555 w 12183479"/>
              <a:gd name="connsiteY7512" fmla="*/ 816080 h 2077207"/>
              <a:gd name="connsiteX7513" fmla="*/ 6152703 w 12183479"/>
              <a:gd name="connsiteY7513" fmla="*/ 818219 h 2077207"/>
              <a:gd name="connsiteX7514" fmla="*/ 6150900 w 12183479"/>
              <a:gd name="connsiteY7514" fmla="*/ 826954 h 2077207"/>
              <a:gd name="connsiteX7515" fmla="*/ 6141652 w 12183479"/>
              <a:gd name="connsiteY7515" fmla="*/ 822801 h 2077207"/>
              <a:gd name="connsiteX7516" fmla="*/ 6142555 w 12183479"/>
              <a:gd name="connsiteY7516" fmla="*/ 816080 h 2077207"/>
              <a:gd name="connsiteX7517" fmla="*/ 12047318 w 12183479"/>
              <a:gd name="connsiteY7517" fmla="*/ 441503 h 2077207"/>
              <a:gd name="connsiteX7518" fmla="*/ 12073029 w 12183479"/>
              <a:gd name="connsiteY7518" fmla="*/ 448162 h 2077207"/>
              <a:gd name="connsiteX7519" fmla="*/ 12054197 w 12183479"/>
              <a:gd name="connsiteY7519" fmla="*/ 455678 h 2077207"/>
              <a:gd name="connsiteX7520" fmla="*/ 12030628 w 12183479"/>
              <a:gd name="connsiteY7520" fmla="*/ 449629 h 2077207"/>
              <a:gd name="connsiteX7521" fmla="*/ 12047318 w 12183479"/>
              <a:gd name="connsiteY7521" fmla="*/ 441503 h 2077207"/>
              <a:gd name="connsiteX7522" fmla="*/ 7017055 w 12183479"/>
              <a:gd name="connsiteY7522" fmla="*/ 758101 h 2077207"/>
              <a:gd name="connsiteX7523" fmla="*/ 7020099 w 12183479"/>
              <a:gd name="connsiteY7523" fmla="*/ 759139 h 2077207"/>
              <a:gd name="connsiteX7524" fmla="*/ 7017505 w 12183479"/>
              <a:gd name="connsiteY7524" fmla="*/ 760300 h 2077207"/>
              <a:gd name="connsiteX7525" fmla="*/ 7014798 w 12183479"/>
              <a:gd name="connsiteY7525" fmla="*/ 759323 h 2077207"/>
              <a:gd name="connsiteX7526" fmla="*/ 7017055 w 12183479"/>
              <a:gd name="connsiteY7526" fmla="*/ 758101 h 2077207"/>
              <a:gd name="connsiteX7527" fmla="*/ 11146430 w 12183479"/>
              <a:gd name="connsiteY7527" fmla="*/ 497588 h 2077207"/>
              <a:gd name="connsiteX7528" fmla="*/ 11128048 w 12183479"/>
              <a:gd name="connsiteY7528" fmla="*/ 502110 h 2077207"/>
              <a:gd name="connsiteX7529" fmla="*/ 11122137 w 12183479"/>
              <a:gd name="connsiteY7529" fmla="*/ 503195 h 2077207"/>
              <a:gd name="connsiteX7530" fmla="*/ 11109442 w 12183479"/>
              <a:gd name="connsiteY7530" fmla="*/ 506082 h 2077207"/>
              <a:gd name="connsiteX7531" fmla="*/ 11097602 w 12183479"/>
              <a:gd name="connsiteY7531" fmla="*/ 508402 h 2077207"/>
              <a:gd name="connsiteX7532" fmla="*/ 11113614 w 12183479"/>
              <a:gd name="connsiteY7532" fmla="*/ 504676 h 2077207"/>
              <a:gd name="connsiteX7533" fmla="*/ 11114658 w 12183479"/>
              <a:gd name="connsiteY7533" fmla="*/ 504472 h 2077207"/>
              <a:gd name="connsiteX7534" fmla="*/ 11128276 w 12183479"/>
              <a:gd name="connsiteY7534" fmla="*/ 501193 h 2077207"/>
              <a:gd name="connsiteX7535" fmla="*/ 11146430 w 12183479"/>
              <a:gd name="connsiteY7535" fmla="*/ 497588 h 2077207"/>
              <a:gd name="connsiteX7536" fmla="*/ 3485151 w 12183479"/>
              <a:gd name="connsiteY7536" fmla="*/ 980551 h 2077207"/>
              <a:gd name="connsiteX7537" fmla="*/ 3493495 w 12183479"/>
              <a:gd name="connsiteY7537" fmla="*/ 995947 h 2077207"/>
              <a:gd name="connsiteX7538" fmla="*/ 3486844 w 12183479"/>
              <a:gd name="connsiteY7538" fmla="*/ 1005845 h 2077207"/>
              <a:gd name="connsiteX7539" fmla="*/ 3479063 w 12183479"/>
              <a:gd name="connsiteY7539" fmla="*/ 994543 h 2077207"/>
              <a:gd name="connsiteX7540" fmla="*/ 3485151 w 12183479"/>
              <a:gd name="connsiteY7540" fmla="*/ 980551 h 2077207"/>
              <a:gd name="connsiteX7541" fmla="*/ 4150474 w 12183479"/>
              <a:gd name="connsiteY7541" fmla="*/ 935768 h 2077207"/>
              <a:gd name="connsiteX7542" fmla="*/ 4162088 w 12183479"/>
              <a:gd name="connsiteY7542" fmla="*/ 948170 h 2077207"/>
              <a:gd name="connsiteX7543" fmla="*/ 4151714 w 12183479"/>
              <a:gd name="connsiteY7543" fmla="*/ 956418 h 2077207"/>
              <a:gd name="connsiteX7544" fmla="*/ 4143144 w 12183479"/>
              <a:gd name="connsiteY7544" fmla="*/ 943772 h 2077207"/>
              <a:gd name="connsiteX7545" fmla="*/ 4150474 w 12183479"/>
              <a:gd name="connsiteY7545" fmla="*/ 935768 h 2077207"/>
              <a:gd name="connsiteX7546" fmla="*/ 9611010 w 12183479"/>
              <a:gd name="connsiteY7546" fmla="*/ 587950 h 2077207"/>
              <a:gd name="connsiteX7547" fmla="*/ 9620258 w 12183479"/>
              <a:gd name="connsiteY7547" fmla="*/ 591676 h 2077207"/>
              <a:gd name="connsiteX7548" fmla="*/ 9614955 w 12183479"/>
              <a:gd name="connsiteY7548" fmla="*/ 600291 h 2077207"/>
              <a:gd name="connsiteX7549" fmla="*/ 9605484 w 12183479"/>
              <a:gd name="connsiteY7549" fmla="*/ 598397 h 2077207"/>
              <a:gd name="connsiteX7550" fmla="*/ 9611010 w 12183479"/>
              <a:gd name="connsiteY7550" fmla="*/ 587950 h 2077207"/>
              <a:gd name="connsiteX7551" fmla="*/ 1607245 w 12183479"/>
              <a:gd name="connsiteY7551" fmla="*/ 1090583 h 2077207"/>
              <a:gd name="connsiteX7552" fmla="*/ 1612883 w 12183479"/>
              <a:gd name="connsiteY7552" fmla="*/ 1091439 h 2077207"/>
              <a:gd name="connsiteX7553" fmla="*/ 1604649 w 12183479"/>
              <a:gd name="connsiteY7553" fmla="*/ 1094433 h 2077207"/>
              <a:gd name="connsiteX7554" fmla="*/ 1600928 w 12183479"/>
              <a:gd name="connsiteY7554" fmla="*/ 1092905 h 2077207"/>
              <a:gd name="connsiteX7555" fmla="*/ 1607245 w 12183479"/>
              <a:gd name="connsiteY7555" fmla="*/ 1090583 h 2077207"/>
              <a:gd name="connsiteX7556" fmla="*/ 11824039 w 12183479"/>
              <a:gd name="connsiteY7556" fmla="*/ 445107 h 2077207"/>
              <a:gd name="connsiteX7557" fmla="*/ 11849637 w 12183479"/>
              <a:gd name="connsiteY7557" fmla="*/ 449872 h 2077207"/>
              <a:gd name="connsiteX7558" fmla="*/ 11830694 w 12183479"/>
              <a:gd name="connsiteY7558" fmla="*/ 456349 h 2077207"/>
              <a:gd name="connsiteX7559" fmla="*/ 11807238 w 12183479"/>
              <a:gd name="connsiteY7559" fmla="*/ 452011 h 2077207"/>
              <a:gd name="connsiteX7560" fmla="*/ 11824039 w 12183479"/>
              <a:gd name="connsiteY7560" fmla="*/ 445107 h 2077207"/>
              <a:gd name="connsiteX7561" fmla="*/ 5918843 w 12183479"/>
              <a:gd name="connsiteY7561" fmla="*/ 816386 h 2077207"/>
              <a:gd name="connsiteX7562" fmla="*/ 5929100 w 12183479"/>
              <a:gd name="connsiteY7562" fmla="*/ 818708 h 2077207"/>
              <a:gd name="connsiteX7563" fmla="*/ 5927413 w 12183479"/>
              <a:gd name="connsiteY7563" fmla="*/ 828482 h 2077207"/>
              <a:gd name="connsiteX7564" fmla="*/ 5918052 w 12183479"/>
              <a:gd name="connsiteY7564" fmla="*/ 823900 h 2077207"/>
              <a:gd name="connsiteX7565" fmla="*/ 5918843 w 12183479"/>
              <a:gd name="connsiteY7565" fmla="*/ 816386 h 2077207"/>
              <a:gd name="connsiteX7566" fmla="*/ 3702904 w 12183479"/>
              <a:gd name="connsiteY7566" fmla="*/ 955930 h 2077207"/>
              <a:gd name="connsiteX7567" fmla="*/ 3715533 w 12183479"/>
              <a:gd name="connsiteY7567" fmla="*/ 962406 h 2077207"/>
              <a:gd name="connsiteX7568" fmla="*/ 3708427 w 12183479"/>
              <a:gd name="connsiteY7568" fmla="*/ 976703 h 2077207"/>
              <a:gd name="connsiteX7569" fmla="*/ 3698619 w 12183479"/>
              <a:gd name="connsiteY7569" fmla="*/ 969066 h 2077207"/>
              <a:gd name="connsiteX7570" fmla="*/ 3702904 w 12183479"/>
              <a:gd name="connsiteY7570" fmla="*/ 955930 h 2077207"/>
              <a:gd name="connsiteX7571" fmla="*/ 11606626 w 12183479"/>
              <a:gd name="connsiteY7571" fmla="*/ 457204 h 2077207"/>
              <a:gd name="connsiteX7572" fmla="*/ 11627263 w 12183479"/>
              <a:gd name="connsiteY7572" fmla="*/ 461054 h 2077207"/>
              <a:gd name="connsiteX7573" fmla="*/ 11603130 w 12183479"/>
              <a:gd name="connsiteY7573" fmla="*/ 466797 h 2077207"/>
              <a:gd name="connsiteX7574" fmla="*/ 11584298 w 12183479"/>
              <a:gd name="connsiteY7574" fmla="*/ 463437 h 2077207"/>
              <a:gd name="connsiteX7575" fmla="*/ 11606626 w 12183479"/>
              <a:gd name="connsiteY7575" fmla="*/ 457204 h 2077207"/>
              <a:gd name="connsiteX7576" fmla="*/ 11264835 w 12183479"/>
              <a:gd name="connsiteY7576" fmla="*/ 475777 h 2077207"/>
              <a:gd name="connsiteX7577" fmla="*/ 11245553 w 12183479"/>
              <a:gd name="connsiteY7577" fmla="*/ 480909 h 2077207"/>
              <a:gd name="connsiteX7578" fmla="*/ 11228864 w 12183479"/>
              <a:gd name="connsiteY7578" fmla="*/ 483476 h 2077207"/>
              <a:gd name="connsiteX7579" fmla="*/ 11246454 w 12183479"/>
              <a:gd name="connsiteY7579" fmla="*/ 478649 h 2077207"/>
              <a:gd name="connsiteX7580" fmla="*/ 11264835 w 12183479"/>
              <a:gd name="connsiteY7580" fmla="*/ 475777 h 2077207"/>
              <a:gd name="connsiteX7581" fmla="*/ 10876694 w 12183479"/>
              <a:gd name="connsiteY7581" fmla="*/ 499422 h 2077207"/>
              <a:gd name="connsiteX7582" fmla="*/ 10895187 w 12183479"/>
              <a:gd name="connsiteY7582" fmla="*/ 501560 h 2077207"/>
              <a:gd name="connsiteX7583" fmla="*/ 10877595 w 12183479"/>
              <a:gd name="connsiteY7583" fmla="*/ 512252 h 2077207"/>
              <a:gd name="connsiteX7584" fmla="*/ 10863950 w 12183479"/>
              <a:gd name="connsiteY7584" fmla="*/ 509136 h 2077207"/>
              <a:gd name="connsiteX7585" fmla="*/ 10876694 w 12183479"/>
              <a:gd name="connsiteY7585" fmla="*/ 499422 h 2077207"/>
              <a:gd name="connsiteX7586" fmla="*/ 11245888 w 12183479"/>
              <a:gd name="connsiteY7586" fmla="*/ 475227 h 2077207"/>
              <a:gd name="connsiteX7587" fmla="*/ 11223558 w 12183479"/>
              <a:gd name="connsiteY7587" fmla="*/ 480055 h 2077207"/>
              <a:gd name="connsiteX7588" fmla="*/ 11213974 w 12183479"/>
              <a:gd name="connsiteY7588" fmla="*/ 481949 h 2077207"/>
              <a:gd name="connsiteX7589" fmla="*/ 11232128 w 12183479"/>
              <a:gd name="connsiteY7589" fmla="*/ 478038 h 2077207"/>
              <a:gd name="connsiteX7590" fmla="*/ 11245888 w 12183479"/>
              <a:gd name="connsiteY7590" fmla="*/ 475227 h 2077207"/>
              <a:gd name="connsiteX7591" fmla="*/ 10421120 w 12183479"/>
              <a:gd name="connsiteY7591" fmla="*/ 525144 h 2077207"/>
              <a:gd name="connsiteX7592" fmla="*/ 10434989 w 12183479"/>
              <a:gd name="connsiteY7592" fmla="*/ 524960 h 2077207"/>
              <a:gd name="connsiteX7593" fmla="*/ 10419203 w 12183479"/>
              <a:gd name="connsiteY7593" fmla="*/ 534062 h 2077207"/>
              <a:gd name="connsiteX7594" fmla="*/ 10410520 w 12183479"/>
              <a:gd name="connsiteY7594" fmla="*/ 531742 h 2077207"/>
              <a:gd name="connsiteX7595" fmla="*/ 10421120 w 12183479"/>
              <a:gd name="connsiteY7595" fmla="*/ 525144 h 2077207"/>
              <a:gd name="connsiteX7596" fmla="*/ 9956410 w 12183479"/>
              <a:gd name="connsiteY7596" fmla="*/ 553613 h 2077207"/>
              <a:gd name="connsiteX7597" fmla="*/ 9968588 w 12183479"/>
              <a:gd name="connsiteY7597" fmla="*/ 559174 h 2077207"/>
              <a:gd name="connsiteX7598" fmla="*/ 9953027 w 12183479"/>
              <a:gd name="connsiteY7598" fmla="*/ 568705 h 2077207"/>
              <a:gd name="connsiteX7599" fmla="*/ 9944682 w 12183479"/>
              <a:gd name="connsiteY7599" fmla="*/ 563512 h 2077207"/>
              <a:gd name="connsiteX7600" fmla="*/ 9956410 w 12183479"/>
              <a:gd name="connsiteY7600" fmla="*/ 553613 h 2077207"/>
              <a:gd name="connsiteX7601" fmla="*/ 10318164 w 12183479"/>
              <a:gd name="connsiteY7601" fmla="*/ 529481 h 2077207"/>
              <a:gd name="connsiteX7602" fmla="*/ 10305760 w 12183479"/>
              <a:gd name="connsiteY7602" fmla="*/ 534552 h 2077207"/>
              <a:gd name="connsiteX7603" fmla="*/ 10293244 w 12183479"/>
              <a:gd name="connsiteY7603" fmla="*/ 536079 h 2077207"/>
              <a:gd name="connsiteX7604" fmla="*/ 10303166 w 12183479"/>
              <a:gd name="connsiteY7604" fmla="*/ 532352 h 2077207"/>
              <a:gd name="connsiteX7605" fmla="*/ 10318164 w 12183479"/>
              <a:gd name="connsiteY7605" fmla="*/ 529481 h 2077207"/>
              <a:gd name="connsiteX7606" fmla="*/ 3923815 w 12183479"/>
              <a:gd name="connsiteY7606" fmla="*/ 932591 h 2077207"/>
              <a:gd name="connsiteX7607" fmla="*/ 3936670 w 12183479"/>
              <a:gd name="connsiteY7607" fmla="*/ 940167 h 2077207"/>
              <a:gd name="connsiteX7608" fmla="*/ 3929340 w 12183479"/>
              <a:gd name="connsiteY7608" fmla="*/ 953546 h 2077207"/>
              <a:gd name="connsiteX7609" fmla="*/ 3919416 w 12183479"/>
              <a:gd name="connsiteY7609" fmla="*/ 945115 h 2077207"/>
              <a:gd name="connsiteX7610" fmla="*/ 3923815 w 12183479"/>
              <a:gd name="connsiteY7610" fmla="*/ 932591 h 2077207"/>
              <a:gd name="connsiteX7611" fmla="*/ 6694432 w 12183479"/>
              <a:gd name="connsiteY7611" fmla="*/ 757002 h 2077207"/>
              <a:gd name="connsiteX7612" fmla="*/ 6696912 w 12183479"/>
              <a:gd name="connsiteY7612" fmla="*/ 758896 h 2077207"/>
              <a:gd name="connsiteX7613" fmla="*/ 6690260 w 12183479"/>
              <a:gd name="connsiteY7613" fmla="*/ 759446 h 2077207"/>
              <a:gd name="connsiteX7614" fmla="*/ 6687440 w 12183479"/>
              <a:gd name="connsiteY7614" fmla="*/ 757613 h 2077207"/>
              <a:gd name="connsiteX7615" fmla="*/ 6694432 w 12183479"/>
              <a:gd name="connsiteY7615" fmla="*/ 757002 h 2077207"/>
              <a:gd name="connsiteX7616" fmla="*/ 5701905 w 12183479"/>
              <a:gd name="connsiteY7616" fmla="*/ 817669 h 2077207"/>
              <a:gd name="connsiteX7617" fmla="*/ 5706415 w 12183479"/>
              <a:gd name="connsiteY7617" fmla="*/ 828056 h 2077207"/>
              <a:gd name="connsiteX7618" fmla="*/ 5697391 w 12183479"/>
              <a:gd name="connsiteY7618" fmla="*/ 831172 h 2077207"/>
              <a:gd name="connsiteX7619" fmla="*/ 5693897 w 12183479"/>
              <a:gd name="connsiteY7619" fmla="*/ 822802 h 2077207"/>
              <a:gd name="connsiteX7620" fmla="*/ 5701905 w 12183479"/>
              <a:gd name="connsiteY7620" fmla="*/ 817669 h 2077207"/>
              <a:gd name="connsiteX7621" fmla="*/ 11379884 w 12183479"/>
              <a:gd name="connsiteY7621" fmla="*/ 458625 h 2077207"/>
              <a:gd name="connsiteX7622" fmla="*/ 11385496 w 12183479"/>
              <a:gd name="connsiteY7622" fmla="*/ 458854 h 2077207"/>
              <a:gd name="connsiteX7623" fmla="*/ 11365536 w 12183479"/>
              <a:gd name="connsiteY7623" fmla="*/ 464780 h 2077207"/>
              <a:gd name="connsiteX7624" fmla="*/ 11345800 w 12183479"/>
              <a:gd name="connsiteY7624" fmla="*/ 466735 h 2077207"/>
              <a:gd name="connsiteX7625" fmla="*/ 11365986 w 12183479"/>
              <a:gd name="connsiteY7625" fmla="*/ 460870 h 2077207"/>
              <a:gd name="connsiteX7626" fmla="*/ 11379884 w 12183479"/>
              <a:gd name="connsiteY7626" fmla="*/ 458625 h 2077207"/>
              <a:gd name="connsiteX7627" fmla="*/ 1249768 w 12183479"/>
              <a:gd name="connsiteY7627" fmla="*/ 1096511 h 2077207"/>
              <a:gd name="connsiteX7628" fmla="*/ 1247287 w 12183479"/>
              <a:gd name="connsiteY7628" fmla="*/ 1098955 h 2077207"/>
              <a:gd name="connsiteX7629" fmla="*/ 1244693 w 12183479"/>
              <a:gd name="connsiteY7629" fmla="*/ 1099138 h 2077207"/>
              <a:gd name="connsiteX7630" fmla="*/ 1246724 w 12183479"/>
              <a:gd name="connsiteY7630" fmla="*/ 1096817 h 2077207"/>
              <a:gd name="connsiteX7631" fmla="*/ 1249768 w 12183479"/>
              <a:gd name="connsiteY7631" fmla="*/ 1096511 h 2077207"/>
              <a:gd name="connsiteX7632" fmla="*/ 11497738 w 12183479"/>
              <a:gd name="connsiteY7632" fmla="*/ 450193 h 2077207"/>
              <a:gd name="connsiteX7633" fmla="*/ 11505588 w 12183479"/>
              <a:gd name="connsiteY7633" fmla="*/ 451216 h 2077207"/>
              <a:gd name="connsiteX7634" fmla="*/ 11486645 w 12183479"/>
              <a:gd name="connsiteY7634" fmla="*/ 457387 h 2077207"/>
              <a:gd name="connsiteX7635" fmla="*/ 11465219 w 12183479"/>
              <a:gd name="connsiteY7635" fmla="*/ 457082 h 2077207"/>
              <a:gd name="connsiteX7636" fmla="*/ 11483711 w 12183479"/>
              <a:gd name="connsiteY7636" fmla="*/ 451094 h 2077207"/>
              <a:gd name="connsiteX7637" fmla="*/ 11497738 w 12183479"/>
              <a:gd name="connsiteY7637" fmla="*/ 450193 h 2077207"/>
              <a:gd name="connsiteX7638" fmla="*/ 1485354 w 12183479"/>
              <a:gd name="connsiteY7638" fmla="*/ 1080687 h 2077207"/>
              <a:gd name="connsiteX7639" fmla="*/ 1491219 w 12183479"/>
              <a:gd name="connsiteY7639" fmla="*/ 1081787 h 2077207"/>
              <a:gd name="connsiteX7640" fmla="*/ 1484678 w 12183479"/>
              <a:gd name="connsiteY7640" fmla="*/ 1084719 h 2077207"/>
              <a:gd name="connsiteX7641" fmla="*/ 1480167 w 12183479"/>
              <a:gd name="connsiteY7641" fmla="*/ 1082948 h 2077207"/>
              <a:gd name="connsiteX7642" fmla="*/ 1485354 w 12183479"/>
              <a:gd name="connsiteY7642" fmla="*/ 1080687 h 2077207"/>
              <a:gd name="connsiteX7643" fmla="*/ 1826912 w 12183479"/>
              <a:gd name="connsiteY7643" fmla="*/ 1056554 h 2077207"/>
              <a:gd name="connsiteX7644" fmla="*/ 1831422 w 12183479"/>
              <a:gd name="connsiteY7644" fmla="*/ 1060158 h 2077207"/>
              <a:gd name="connsiteX7645" fmla="*/ 1820032 w 12183479"/>
              <a:gd name="connsiteY7645" fmla="*/ 1061319 h 2077207"/>
              <a:gd name="connsiteX7646" fmla="*/ 1819693 w 12183479"/>
              <a:gd name="connsiteY7646" fmla="*/ 1058325 h 2077207"/>
              <a:gd name="connsiteX7647" fmla="*/ 1826912 w 12183479"/>
              <a:gd name="connsiteY7647" fmla="*/ 1056554 h 2077207"/>
              <a:gd name="connsiteX7648" fmla="*/ 11346250 w 12183479"/>
              <a:gd name="connsiteY7648" fmla="*/ 455982 h 2077207"/>
              <a:gd name="connsiteX7649" fmla="*/ 11328094 w 12183479"/>
              <a:gd name="connsiteY7649" fmla="*/ 460015 h 2077207"/>
              <a:gd name="connsiteX7650" fmla="*/ 11316478 w 12183479"/>
              <a:gd name="connsiteY7650" fmla="*/ 462031 h 2077207"/>
              <a:gd name="connsiteX7651" fmla="*/ 11331931 w 12183479"/>
              <a:gd name="connsiteY7651" fmla="*/ 458548 h 2077207"/>
              <a:gd name="connsiteX7652" fmla="*/ 11346250 w 12183479"/>
              <a:gd name="connsiteY7652" fmla="*/ 455982 h 2077207"/>
              <a:gd name="connsiteX7653" fmla="*/ 1368950 w 12183479"/>
              <a:gd name="connsiteY7653" fmla="*/ 1084963 h 2077207"/>
              <a:gd name="connsiteX7654" fmla="*/ 1371545 w 12183479"/>
              <a:gd name="connsiteY7654" fmla="*/ 1084841 h 2077207"/>
              <a:gd name="connsiteX7655" fmla="*/ 1365344 w 12183479"/>
              <a:gd name="connsiteY7655" fmla="*/ 1087284 h 2077207"/>
              <a:gd name="connsiteX7656" fmla="*/ 1362297 w 12183479"/>
              <a:gd name="connsiteY7656" fmla="*/ 1087652 h 2077207"/>
              <a:gd name="connsiteX7657" fmla="*/ 1368950 w 12183479"/>
              <a:gd name="connsiteY7657" fmla="*/ 1084963 h 2077207"/>
              <a:gd name="connsiteX7658" fmla="*/ 11211720 w 12183479"/>
              <a:gd name="connsiteY7658" fmla="*/ 463681 h 2077207"/>
              <a:gd name="connsiteX7659" fmla="*/ 11229197 w 12183479"/>
              <a:gd name="connsiteY7659" fmla="*/ 464781 h 2077207"/>
              <a:gd name="connsiteX7660" fmla="*/ 11217696 w 12183479"/>
              <a:gd name="connsiteY7660" fmla="*/ 471502 h 2077207"/>
              <a:gd name="connsiteX7661" fmla="*/ 11198751 w 12183479"/>
              <a:gd name="connsiteY7661" fmla="*/ 471684 h 2077207"/>
              <a:gd name="connsiteX7662" fmla="*/ 11211720 w 12183479"/>
              <a:gd name="connsiteY7662" fmla="*/ 463681 h 2077207"/>
              <a:gd name="connsiteX7663" fmla="*/ 11364634 w 12183479"/>
              <a:gd name="connsiteY7663" fmla="*/ 450850 h 2077207"/>
              <a:gd name="connsiteX7664" fmla="*/ 11354822 w 12183479"/>
              <a:gd name="connsiteY7664" fmla="*/ 453233 h 2077207"/>
              <a:gd name="connsiteX7665" fmla="*/ 11331367 w 12183479"/>
              <a:gd name="connsiteY7665" fmla="*/ 457815 h 2077207"/>
              <a:gd name="connsiteX7666" fmla="*/ 11342869 w 12183479"/>
              <a:gd name="connsiteY7666" fmla="*/ 455126 h 2077207"/>
              <a:gd name="connsiteX7667" fmla="*/ 11364634 w 12183479"/>
              <a:gd name="connsiteY7667" fmla="*/ 450850 h 2077207"/>
              <a:gd name="connsiteX7668" fmla="*/ 4698383 w 12183479"/>
              <a:gd name="connsiteY7668" fmla="*/ 870762 h 2077207"/>
              <a:gd name="connsiteX7669" fmla="*/ 4705825 w 12183479"/>
              <a:gd name="connsiteY7669" fmla="*/ 882063 h 2077207"/>
              <a:gd name="connsiteX7670" fmla="*/ 4698269 w 12183479"/>
              <a:gd name="connsiteY7670" fmla="*/ 882798 h 2077207"/>
              <a:gd name="connsiteX7671" fmla="*/ 4692744 w 12183479"/>
              <a:gd name="connsiteY7671" fmla="*/ 874978 h 2077207"/>
              <a:gd name="connsiteX7672" fmla="*/ 4698383 w 12183479"/>
              <a:gd name="connsiteY7672" fmla="*/ 870762 h 2077207"/>
              <a:gd name="connsiteX7673" fmla="*/ 11704058 w 12183479"/>
              <a:gd name="connsiteY7673" fmla="*/ 427632 h 2077207"/>
              <a:gd name="connsiteX7674" fmla="*/ 11727174 w 12183479"/>
              <a:gd name="connsiteY7674" fmla="*/ 430138 h 2077207"/>
              <a:gd name="connsiteX7675" fmla="*/ 11708570 w 12183479"/>
              <a:gd name="connsiteY7675" fmla="*/ 435332 h 2077207"/>
              <a:gd name="connsiteX7676" fmla="*/ 11685902 w 12183479"/>
              <a:gd name="connsiteY7676" fmla="*/ 432582 h 2077207"/>
              <a:gd name="connsiteX7677" fmla="*/ 11704058 w 12183479"/>
              <a:gd name="connsiteY7677" fmla="*/ 427632 h 2077207"/>
              <a:gd name="connsiteX7678" fmla="*/ 11926544 w 12183479"/>
              <a:gd name="connsiteY7678" fmla="*/ 412360 h 2077207"/>
              <a:gd name="connsiteX7679" fmla="*/ 11948984 w 12183479"/>
              <a:gd name="connsiteY7679" fmla="*/ 416331 h 2077207"/>
              <a:gd name="connsiteX7680" fmla="*/ 11930378 w 12183479"/>
              <a:gd name="connsiteY7680" fmla="*/ 423479 h 2077207"/>
              <a:gd name="connsiteX7681" fmla="*/ 11908389 w 12183479"/>
              <a:gd name="connsiteY7681" fmla="*/ 419265 h 2077207"/>
              <a:gd name="connsiteX7682" fmla="*/ 11926544 w 12183479"/>
              <a:gd name="connsiteY7682" fmla="*/ 412360 h 2077207"/>
              <a:gd name="connsiteX7683" fmla="*/ 5475119 w 12183479"/>
              <a:gd name="connsiteY7683" fmla="*/ 819014 h 2077207"/>
              <a:gd name="connsiteX7684" fmla="*/ 5481887 w 12183479"/>
              <a:gd name="connsiteY7684" fmla="*/ 830622 h 2077207"/>
              <a:gd name="connsiteX7685" fmla="*/ 5475572 w 12183479"/>
              <a:gd name="connsiteY7685" fmla="*/ 836915 h 2077207"/>
              <a:gd name="connsiteX7686" fmla="*/ 5470046 w 12183479"/>
              <a:gd name="connsiteY7686" fmla="*/ 823595 h 2077207"/>
              <a:gd name="connsiteX7687" fmla="*/ 5475119 w 12183479"/>
              <a:gd name="connsiteY7687" fmla="*/ 819014 h 2077207"/>
              <a:gd name="connsiteX7688" fmla="*/ 9495425 w 12183479"/>
              <a:gd name="connsiteY7688" fmla="*/ 560395 h 2077207"/>
              <a:gd name="connsiteX7689" fmla="*/ 9501853 w 12183479"/>
              <a:gd name="connsiteY7689" fmla="*/ 562716 h 2077207"/>
              <a:gd name="connsiteX7690" fmla="*/ 9493734 w 12183479"/>
              <a:gd name="connsiteY7690" fmla="*/ 571392 h 2077207"/>
              <a:gd name="connsiteX7691" fmla="*/ 9487870 w 12183479"/>
              <a:gd name="connsiteY7691" fmla="*/ 566810 h 2077207"/>
              <a:gd name="connsiteX7692" fmla="*/ 9495425 w 12183479"/>
              <a:gd name="connsiteY7692" fmla="*/ 560395 h 2077207"/>
              <a:gd name="connsiteX7693" fmla="*/ 6790731 w 12183479"/>
              <a:gd name="connsiteY7693" fmla="*/ 730119 h 2077207"/>
              <a:gd name="connsiteX7694" fmla="*/ 6793889 w 12183479"/>
              <a:gd name="connsiteY7694" fmla="*/ 730975 h 2077207"/>
              <a:gd name="connsiteX7695" fmla="*/ 6791184 w 12183479"/>
              <a:gd name="connsiteY7695" fmla="*/ 731647 h 2077207"/>
              <a:gd name="connsiteX7696" fmla="*/ 6788477 w 12183479"/>
              <a:gd name="connsiteY7696" fmla="*/ 730792 h 2077207"/>
              <a:gd name="connsiteX7697" fmla="*/ 6790731 w 12183479"/>
              <a:gd name="connsiteY7697" fmla="*/ 730119 h 2077207"/>
              <a:gd name="connsiteX7698" fmla="*/ 11476551 w 12183479"/>
              <a:gd name="connsiteY7698" fmla="*/ 432109 h 2077207"/>
              <a:gd name="connsiteX7699" fmla="*/ 11483826 w 12183479"/>
              <a:gd name="connsiteY7699" fmla="*/ 431727 h 2077207"/>
              <a:gd name="connsiteX7700" fmla="*/ 11466120 w 12183479"/>
              <a:gd name="connsiteY7700" fmla="*/ 435393 h 2077207"/>
              <a:gd name="connsiteX7701" fmla="*/ 11447965 w 12183479"/>
              <a:gd name="connsiteY7701" fmla="*/ 437776 h 2077207"/>
              <a:gd name="connsiteX7702" fmla="*/ 11463188 w 12183479"/>
              <a:gd name="connsiteY7702" fmla="*/ 433865 h 2077207"/>
              <a:gd name="connsiteX7703" fmla="*/ 11476551 w 12183479"/>
              <a:gd name="connsiteY7703" fmla="*/ 432109 h 2077207"/>
              <a:gd name="connsiteX7704" fmla="*/ 9143480 w 12183479"/>
              <a:gd name="connsiteY7704" fmla="*/ 578540 h 2077207"/>
              <a:gd name="connsiteX7705" fmla="*/ 9145849 w 12183479"/>
              <a:gd name="connsiteY7705" fmla="*/ 578661 h 2077207"/>
              <a:gd name="connsiteX7706" fmla="*/ 9139308 w 12183479"/>
              <a:gd name="connsiteY7706" fmla="*/ 582021 h 2077207"/>
              <a:gd name="connsiteX7707" fmla="*/ 9136601 w 12183479"/>
              <a:gd name="connsiteY7707" fmla="*/ 582143 h 2077207"/>
              <a:gd name="connsiteX7708" fmla="*/ 9143480 w 12183479"/>
              <a:gd name="connsiteY7708" fmla="*/ 578540 h 2077207"/>
              <a:gd name="connsiteX7709" fmla="*/ 11598409 w 12183479"/>
              <a:gd name="connsiteY7709" fmla="*/ 423708 h 2077207"/>
              <a:gd name="connsiteX7710" fmla="*/ 11605161 w 12183479"/>
              <a:gd name="connsiteY7710" fmla="*/ 424457 h 2077207"/>
              <a:gd name="connsiteX7711" fmla="*/ 11586665 w 12183479"/>
              <a:gd name="connsiteY7711" fmla="*/ 428978 h 2077207"/>
              <a:gd name="connsiteX7712" fmla="*/ 11565354 w 12183479"/>
              <a:gd name="connsiteY7712" fmla="*/ 429346 h 2077207"/>
              <a:gd name="connsiteX7713" fmla="*/ 11583962 w 12183479"/>
              <a:gd name="connsiteY7713" fmla="*/ 424885 h 2077207"/>
              <a:gd name="connsiteX7714" fmla="*/ 11598409 w 12183479"/>
              <a:gd name="connsiteY7714" fmla="*/ 423708 h 2077207"/>
              <a:gd name="connsiteX7715" fmla="*/ 2042634 w 12183479"/>
              <a:gd name="connsiteY7715" fmla="*/ 1025945 h 2077207"/>
              <a:gd name="connsiteX7716" fmla="*/ 2047823 w 12183479"/>
              <a:gd name="connsiteY7716" fmla="*/ 1028634 h 2077207"/>
              <a:gd name="connsiteX7717" fmla="*/ 2043763 w 12183479"/>
              <a:gd name="connsiteY7717" fmla="*/ 1032665 h 2077207"/>
              <a:gd name="connsiteX7718" fmla="*/ 2035644 w 12183479"/>
              <a:gd name="connsiteY7718" fmla="*/ 1028756 h 2077207"/>
              <a:gd name="connsiteX7719" fmla="*/ 2042634 w 12183479"/>
              <a:gd name="connsiteY7719" fmla="*/ 1025945 h 2077207"/>
              <a:gd name="connsiteX7720" fmla="*/ 9016733 w 12183479"/>
              <a:gd name="connsiteY7720" fmla="*/ 585384 h 2077207"/>
              <a:gd name="connsiteX7721" fmla="*/ 9020001 w 12183479"/>
              <a:gd name="connsiteY7721" fmla="*/ 585201 h 2077207"/>
              <a:gd name="connsiteX7722" fmla="*/ 9017858 w 12183479"/>
              <a:gd name="connsiteY7722" fmla="*/ 589354 h 2077207"/>
              <a:gd name="connsiteX7723" fmla="*/ 9015040 w 12183479"/>
              <a:gd name="connsiteY7723" fmla="*/ 589232 h 2077207"/>
              <a:gd name="connsiteX7724" fmla="*/ 9016733 w 12183479"/>
              <a:gd name="connsiteY7724" fmla="*/ 585384 h 2077207"/>
              <a:gd name="connsiteX7725" fmla="*/ 11464541 w 12183479"/>
              <a:gd name="connsiteY7725" fmla="*/ 430445 h 2077207"/>
              <a:gd name="connsiteX7726" fmla="*/ 11446274 w 12183479"/>
              <a:gd name="connsiteY7726" fmla="*/ 434111 h 2077207"/>
              <a:gd name="connsiteX7727" fmla="*/ 11432065 w 12183479"/>
              <a:gd name="connsiteY7727" fmla="*/ 436798 h 2077207"/>
              <a:gd name="connsiteX7728" fmla="*/ 11450785 w 12183479"/>
              <a:gd name="connsiteY7728" fmla="*/ 432950 h 2077207"/>
              <a:gd name="connsiteX7729" fmla="*/ 11464541 w 12183479"/>
              <a:gd name="connsiteY7729" fmla="*/ 430445 h 2077207"/>
              <a:gd name="connsiteX7730" fmla="*/ 10755696 w 12183479"/>
              <a:gd name="connsiteY7730" fmla="*/ 474739 h 2077207"/>
              <a:gd name="connsiteX7731" fmla="*/ 10771709 w 12183479"/>
              <a:gd name="connsiteY7731" fmla="*/ 478833 h 2077207"/>
              <a:gd name="connsiteX7732" fmla="*/ 10762461 w 12183479"/>
              <a:gd name="connsiteY7732" fmla="*/ 487264 h 2077207"/>
              <a:gd name="connsiteX7733" fmla="*/ 10747803 w 12183479"/>
              <a:gd name="connsiteY7733" fmla="*/ 485493 h 2077207"/>
              <a:gd name="connsiteX7734" fmla="*/ 10755696 w 12183479"/>
              <a:gd name="connsiteY7734" fmla="*/ 474739 h 2077207"/>
              <a:gd name="connsiteX7735" fmla="*/ 6468899 w 12183479"/>
              <a:gd name="connsiteY7735" fmla="*/ 737940 h 2077207"/>
              <a:gd name="connsiteX7736" fmla="*/ 6471491 w 12183479"/>
              <a:gd name="connsiteY7736" fmla="*/ 740261 h 2077207"/>
              <a:gd name="connsiteX7737" fmla="*/ 6464839 w 12183479"/>
              <a:gd name="connsiteY7737" fmla="*/ 741178 h 2077207"/>
              <a:gd name="connsiteX7738" fmla="*/ 6461907 w 12183479"/>
              <a:gd name="connsiteY7738" fmla="*/ 738978 h 2077207"/>
              <a:gd name="connsiteX7739" fmla="*/ 6468899 w 12183479"/>
              <a:gd name="connsiteY7739" fmla="*/ 737940 h 2077207"/>
              <a:gd name="connsiteX7740" fmla="*/ 11803176 w 12183479"/>
              <a:gd name="connsiteY7740" fmla="*/ 398492 h 2077207"/>
              <a:gd name="connsiteX7741" fmla="*/ 11826069 w 12183479"/>
              <a:gd name="connsiteY7741" fmla="*/ 399347 h 2077207"/>
              <a:gd name="connsiteX7742" fmla="*/ 11809719 w 12183479"/>
              <a:gd name="connsiteY7742" fmla="*/ 405029 h 2077207"/>
              <a:gd name="connsiteX7743" fmla="*/ 11786602 w 12183479"/>
              <a:gd name="connsiteY7743" fmla="*/ 404051 h 2077207"/>
              <a:gd name="connsiteX7744" fmla="*/ 11803176 w 12183479"/>
              <a:gd name="connsiteY7744" fmla="*/ 398492 h 2077207"/>
              <a:gd name="connsiteX7745" fmla="*/ 5251053 w 12183479"/>
              <a:gd name="connsiteY7745" fmla="*/ 811560 h 2077207"/>
              <a:gd name="connsiteX7746" fmla="*/ 5256242 w 12183479"/>
              <a:gd name="connsiteY7746" fmla="*/ 824757 h 2077207"/>
              <a:gd name="connsiteX7747" fmla="*/ 5249591 w 12183479"/>
              <a:gd name="connsiteY7747" fmla="*/ 829584 h 2077207"/>
              <a:gd name="connsiteX7748" fmla="*/ 5245306 w 12183479"/>
              <a:gd name="connsiteY7748" fmla="*/ 815104 h 2077207"/>
              <a:gd name="connsiteX7749" fmla="*/ 5251053 w 12183479"/>
              <a:gd name="connsiteY7749" fmla="*/ 811560 h 2077207"/>
              <a:gd name="connsiteX7750" fmla="*/ 9261887 w 12183479"/>
              <a:gd name="connsiteY7750" fmla="*/ 556668 h 2077207"/>
              <a:gd name="connsiteX7751" fmla="*/ 9266735 w 12183479"/>
              <a:gd name="connsiteY7751" fmla="*/ 556729 h 2077207"/>
              <a:gd name="connsiteX7752" fmla="*/ 9258392 w 12183479"/>
              <a:gd name="connsiteY7752" fmla="*/ 561677 h 2077207"/>
              <a:gd name="connsiteX7753" fmla="*/ 9254896 w 12183479"/>
              <a:gd name="connsiteY7753" fmla="*/ 561250 h 2077207"/>
              <a:gd name="connsiteX7754" fmla="*/ 9261887 w 12183479"/>
              <a:gd name="connsiteY7754" fmla="*/ 556668 h 2077207"/>
              <a:gd name="connsiteX7755" fmla="*/ 11094219 w 12183479"/>
              <a:gd name="connsiteY7755" fmla="*/ 441014 h 2077207"/>
              <a:gd name="connsiteX7756" fmla="*/ 11113502 w 12183479"/>
              <a:gd name="connsiteY7756" fmla="*/ 442847 h 2077207"/>
              <a:gd name="connsiteX7757" fmla="*/ 11096926 w 12183479"/>
              <a:gd name="connsiteY7757" fmla="*/ 454456 h 2077207"/>
              <a:gd name="connsiteX7758" fmla="*/ 11082491 w 12183479"/>
              <a:gd name="connsiteY7758" fmla="*/ 451524 h 2077207"/>
              <a:gd name="connsiteX7759" fmla="*/ 11094219 w 12183479"/>
              <a:gd name="connsiteY7759" fmla="*/ 441014 h 2077207"/>
              <a:gd name="connsiteX7760" fmla="*/ 9377247 w 12183479"/>
              <a:gd name="connsiteY7760" fmla="*/ 548971 h 2077207"/>
              <a:gd name="connsiteX7761" fmla="*/ 9383448 w 12183479"/>
              <a:gd name="connsiteY7761" fmla="*/ 550316 h 2077207"/>
              <a:gd name="connsiteX7762" fmla="*/ 9376118 w 12183479"/>
              <a:gd name="connsiteY7762" fmla="*/ 554347 h 2077207"/>
              <a:gd name="connsiteX7763" fmla="*/ 9371382 w 12183479"/>
              <a:gd name="connsiteY7763" fmla="*/ 553553 h 2077207"/>
              <a:gd name="connsiteX7764" fmla="*/ 9377247 w 12183479"/>
              <a:gd name="connsiteY7764" fmla="*/ 548971 h 2077207"/>
              <a:gd name="connsiteX7765" fmla="*/ 11583849 w 12183479"/>
              <a:gd name="connsiteY7765" fmla="*/ 409795 h 2077207"/>
              <a:gd name="connsiteX7766" fmla="*/ 11570202 w 12183479"/>
              <a:gd name="connsiteY7766" fmla="*/ 413277 h 2077207"/>
              <a:gd name="connsiteX7767" fmla="*/ 11550018 w 12183479"/>
              <a:gd name="connsiteY7767" fmla="*/ 416147 h 2077207"/>
              <a:gd name="connsiteX7768" fmla="*/ 11565919 w 12183479"/>
              <a:gd name="connsiteY7768" fmla="*/ 412665 h 2077207"/>
              <a:gd name="connsiteX7769" fmla="*/ 11583849 w 12183479"/>
              <a:gd name="connsiteY7769" fmla="*/ 409795 h 2077207"/>
              <a:gd name="connsiteX7770" fmla="*/ 2259820 w 12183479"/>
              <a:gd name="connsiteY7770" fmla="*/ 996497 h 2077207"/>
              <a:gd name="connsiteX7771" fmla="*/ 2265797 w 12183479"/>
              <a:gd name="connsiteY7771" fmla="*/ 1000101 h 2077207"/>
              <a:gd name="connsiteX7772" fmla="*/ 2257790 w 12183479"/>
              <a:gd name="connsiteY7772" fmla="*/ 1005172 h 2077207"/>
              <a:gd name="connsiteX7773" fmla="*/ 2253729 w 12183479"/>
              <a:gd name="connsiteY7773" fmla="*/ 1000408 h 2077207"/>
              <a:gd name="connsiteX7774" fmla="*/ 2259820 w 12183479"/>
              <a:gd name="connsiteY7774" fmla="*/ 996497 h 2077207"/>
              <a:gd name="connsiteX7775" fmla="*/ 11564677 w 12183479"/>
              <a:gd name="connsiteY7775" fmla="*/ 408816 h 2077207"/>
              <a:gd name="connsiteX7776" fmla="*/ 11550583 w 12183479"/>
              <a:gd name="connsiteY7776" fmla="*/ 412482 h 2077207"/>
              <a:gd name="connsiteX7777" fmla="*/ 11535132 w 12183479"/>
              <a:gd name="connsiteY7777" fmla="*/ 416208 h 2077207"/>
              <a:gd name="connsiteX7778" fmla="*/ 11546409 w 12183479"/>
              <a:gd name="connsiteY7778" fmla="*/ 412726 h 2077207"/>
              <a:gd name="connsiteX7779" fmla="*/ 11564677 w 12183479"/>
              <a:gd name="connsiteY7779" fmla="*/ 408816 h 2077207"/>
              <a:gd name="connsiteX7780" fmla="*/ 1698142 w 12183479"/>
              <a:gd name="connsiteY7780" fmla="*/ 1029977 h 2077207"/>
              <a:gd name="connsiteX7781" fmla="*/ 1706148 w 12183479"/>
              <a:gd name="connsiteY7781" fmla="*/ 1029733 h 2077207"/>
              <a:gd name="connsiteX7782" fmla="*/ 1703781 w 12183479"/>
              <a:gd name="connsiteY7782" fmla="*/ 1034315 h 2077207"/>
              <a:gd name="connsiteX7783" fmla="*/ 1697578 w 12183479"/>
              <a:gd name="connsiteY7783" fmla="*/ 1034376 h 2077207"/>
              <a:gd name="connsiteX7784" fmla="*/ 1698142 w 12183479"/>
              <a:gd name="connsiteY7784" fmla="*/ 1029977 h 2077207"/>
              <a:gd name="connsiteX7785" fmla="*/ 11696557 w 12183479"/>
              <a:gd name="connsiteY7785" fmla="*/ 397712 h 2077207"/>
              <a:gd name="connsiteX7786" fmla="*/ 11703830 w 12183479"/>
              <a:gd name="connsiteY7786" fmla="*/ 398063 h 2077207"/>
              <a:gd name="connsiteX7787" fmla="*/ 11690412 w 12183479"/>
              <a:gd name="connsiteY7787" fmla="*/ 402279 h 2077207"/>
              <a:gd name="connsiteX7788" fmla="*/ 11667859 w 12183479"/>
              <a:gd name="connsiteY7788" fmla="*/ 403868 h 2077207"/>
              <a:gd name="connsiteX7789" fmla="*/ 11683195 w 12183479"/>
              <a:gd name="connsiteY7789" fmla="*/ 399286 h 2077207"/>
              <a:gd name="connsiteX7790" fmla="*/ 11696557 w 12183479"/>
              <a:gd name="connsiteY7790" fmla="*/ 397712 h 2077207"/>
              <a:gd name="connsiteX7791" fmla="*/ 12027808 w 12183479"/>
              <a:gd name="connsiteY7791" fmla="*/ 375276 h 2077207"/>
              <a:gd name="connsiteX7792" fmla="*/ 12047882 w 12183479"/>
              <a:gd name="connsiteY7792" fmla="*/ 379674 h 2077207"/>
              <a:gd name="connsiteX7793" fmla="*/ 12027695 w 12183479"/>
              <a:gd name="connsiteY7793" fmla="*/ 386212 h 2077207"/>
              <a:gd name="connsiteX7794" fmla="*/ 12007509 w 12183479"/>
              <a:gd name="connsiteY7794" fmla="*/ 381874 h 2077207"/>
              <a:gd name="connsiteX7795" fmla="*/ 12027808 w 12183479"/>
              <a:gd name="connsiteY7795" fmla="*/ 375276 h 2077207"/>
              <a:gd name="connsiteX7796" fmla="*/ 10637855 w 12183479"/>
              <a:gd name="connsiteY7796" fmla="*/ 461665 h 2077207"/>
              <a:gd name="connsiteX7797" fmla="*/ 10652400 w 12183479"/>
              <a:gd name="connsiteY7797" fmla="*/ 462276 h 2077207"/>
              <a:gd name="connsiteX7798" fmla="*/ 10642363 w 12183479"/>
              <a:gd name="connsiteY7798" fmla="*/ 470464 h 2077207"/>
              <a:gd name="connsiteX7799" fmla="*/ 10629396 w 12183479"/>
              <a:gd name="connsiteY7799" fmla="*/ 470769 h 2077207"/>
              <a:gd name="connsiteX7800" fmla="*/ 10637855 w 12183479"/>
              <a:gd name="connsiteY7800" fmla="*/ 461665 h 2077207"/>
              <a:gd name="connsiteX7801" fmla="*/ 11432178 w 12183479"/>
              <a:gd name="connsiteY7801" fmla="*/ 411199 h 2077207"/>
              <a:gd name="connsiteX7802" fmla="*/ 11451688 w 12183479"/>
              <a:gd name="connsiteY7802" fmla="*/ 412237 h 2077207"/>
              <a:gd name="connsiteX7803" fmla="*/ 11434322 w 12183479"/>
              <a:gd name="connsiteY7803" fmla="*/ 421402 h 2077207"/>
              <a:gd name="connsiteX7804" fmla="*/ 11417633 w 12183479"/>
              <a:gd name="connsiteY7804" fmla="*/ 419385 h 2077207"/>
              <a:gd name="connsiteX7805" fmla="*/ 11432178 w 12183479"/>
              <a:gd name="connsiteY7805" fmla="*/ 411199 h 2077207"/>
              <a:gd name="connsiteX7806" fmla="*/ 9828083 w 12183479"/>
              <a:gd name="connsiteY7806" fmla="*/ 505347 h 2077207"/>
              <a:gd name="connsiteX7807" fmla="*/ 9844771 w 12183479"/>
              <a:gd name="connsiteY7807" fmla="*/ 506509 h 2077207"/>
              <a:gd name="connsiteX7808" fmla="*/ 9831466 w 12183479"/>
              <a:gd name="connsiteY7808" fmla="*/ 517017 h 2077207"/>
              <a:gd name="connsiteX7809" fmla="*/ 9821542 w 12183479"/>
              <a:gd name="connsiteY7809" fmla="*/ 515185 h 2077207"/>
              <a:gd name="connsiteX7810" fmla="*/ 9828083 w 12183479"/>
              <a:gd name="connsiteY7810" fmla="*/ 505347 h 2077207"/>
              <a:gd name="connsiteX7811" fmla="*/ 2475199 w 12183479"/>
              <a:gd name="connsiteY7811" fmla="*/ 967843 h 2077207"/>
              <a:gd name="connsiteX7812" fmla="*/ 2482756 w 12183479"/>
              <a:gd name="connsiteY7812" fmla="*/ 969370 h 2077207"/>
              <a:gd name="connsiteX7813" fmla="*/ 2481627 w 12183479"/>
              <a:gd name="connsiteY7813" fmla="*/ 976517 h 2077207"/>
              <a:gd name="connsiteX7814" fmla="*/ 2471254 w 12183479"/>
              <a:gd name="connsiteY7814" fmla="*/ 973830 h 2077207"/>
              <a:gd name="connsiteX7815" fmla="*/ 2475199 w 12183479"/>
              <a:gd name="connsiteY7815" fmla="*/ 967843 h 2077207"/>
              <a:gd name="connsiteX7816" fmla="*/ 1584335 w 12183479"/>
              <a:gd name="connsiteY7816" fmla="*/ 1020752 h 2077207"/>
              <a:gd name="connsiteX7817" fmla="*/ 1586703 w 12183479"/>
              <a:gd name="connsiteY7817" fmla="*/ 1021118 h 2077207"/>
              <a:gd name="connsiteX7818" fmla="*/ 1580275 w 12183479"/>
              <a:gd name="connsiteY7818" fmla="*/ 1023683 h 2077207"/>
              <a:gd name="connsiteX7819" fmla="*/ 1577568 w 12183479"/>
              <a:gd name="connsiteY7819" fmla="*/ 1023501 h 2077207"/>
              <a:gd name="connsiteX7820" fmla="*/ 1584335 w 12183479"/>
              <a:gd name="connsiteY7820" fmla="*/ 1020752 h 2077207"/>
              <a:gd name="connsiteX7821" fmla="*/ 11683195 w 12183479"/>
              <a:gd name="connsiteY7821" fmla="*/ 382240 h 2077207"/>
              <a:gd name="connsiteX7822" fmla="*/ 11669439 w 12183479"/>
              <a:gd name="connsiteY7822" fmla="*/ 386761 h 2077207"/>
              <a:gd name="connsiteX7823" fmla="*/ 11651396 w 12183479"/>
              <a:gd name="connsiteY7823" fmla="*/ 390244 h 2077207"/>
              <a:gd name="connsiteX7824" fmla="*/ 11660980 w 12183479"/>
              <a:gd name="connsiteY7824" fmla="*/ 386945 h 2077207"/>
              <a:gd name="connsiteX7825" fmla="*/ 11683195 w 12183479"/>
              <a:gd name="connsiteY7825" fmla="*/ 382240 h 2077207"/>
              <a:gd name="connsiteX7826" fmla="*/ 10517421 w 12183479"/>
              <a:gd name="connsiteY7826" fmla="*/ 453661 h 2077207"/>
              <a:gd name="connsiteX7827" fmla="*/ 10531742 w 12183479"/>
              <a:gd name="connsiteY7827" fmla="*/ 466184 h 2077207"/>
              <a:gd name="connsiteX7828" fmla="*/ 10519790 w 12183479"/>
              <a:gd name="connsiteY7828" fmla="*/ 475960 h 2077207"/>
              <a:gd name="connsiteX7829" fmla="*/ 10510431 w 12183479"/>
              <a:gd name="connsiteY7829" fmla="*/ 470338 h 2077207"/>
              <a:gd name="connsiteX7830" fmla="*/ 10517421 w 12183479"/>
              <a:gd name="connsiteY7830" fmla="*/ 453661 h 2077207"/>
              <a:gd name="connsiteX7831" fmla="*/ 10182843 w 12183479"/>
              <a:gd name="connsiteY7831" fmla="*/ 473579 h 2077207"/>
              <a:gd name="connsiteX7832" fmla="*/ 10174949 w 12183479"/>
              <a:gd name="connsiteY7832" fmla="*/ 488119 h 2077207"/>
              <a:gd name="connsiteX7833" fmla="*/ 10161420 w 12183479"/>
              <a:gd name="connsiteY7833" fmla="*/ 486041 h 2077207"/>
              <a:gd name="connsiteX7834" fmla="*/ 10165816 w 12183479"/>
              <a:gd name="connsiteY7834" fmla="*/ 475411 h 2077207"/>
              <a:gd name="connsiteX7835" fmla="*/ 10182843 w 12183479"/>
              <a:gd name="connsiteY7835" fmla="*/ 473579 h 2077207"/>
              <a:gd name="connsiteX7836" fmla="*/ 1461088 w 12183479"/>
              <a:gd name="connsiteY7836" fmla="*/ 1022217 h 2077207"/>
              <a:gd name="connsiteX7837" fmla="*/ 1463908 w 12183479"/>
              <a:gd name="connsiteY7837" fmla="*/ 1023316 h 2077207"/>
              <a:gd name="connsiteX7838" fmla="*/ 1461541 w 12183479"/>
              <a:gd name="connsiteY7838" fmla="*/ 1024966 h 2077207"/>
              <a:gd name="connsiteX7839" fmla="*/ 1458496 w 12183479"/>
              <a:gd name="connsiteY7839" fmla="*/ 1023867 h 2077207"/>
              <a:gd name="connsiteX7840" fmla="*/ 1461088 w 12183479"/>
              <a:gd name="connsiteY7840" fmla="*/ 1022217 h 2077207"/>
              <a:gd name="connsiteX7841" fmla="*/ 6243818 w 12183479"/>
              <a:gd name="connsiteY7841" fmla="*/ 720344 h 2077207"/>
              <a:gd name="connsiteX7842" fmla="*/ 6246299 w 12183479"/>
              <a:gd name="connsiteY7842" fmla="*/ 723093 h 2077207"/>
              <a:gd name="connsiteX7843" fmla="*/ 6239757 w 12183479"/>
              <a:gd name="connsiteY7843" fmla="*/ 724376 h 2077207"/>
              <a:gd name="connsiteX7844" fmla="*/ 6236826 w 12183479"/>
              <a:gd name="connsiteY7844" fmla="*/ 721811 h 2077207"/>
              <a:gd name="connsiteX7845" fmla="*/ 6243818 w 12183479"/>
              <a:gd name="connsiteY7845" fmla="*/ 720344 h 2077207"/>
              <a:gd name="connsiteX7846" fmla="*/ 11905120 w 12183479"/>
              <a:gd name="connsiteY7846" fmla="*/ 363179 h 2077207"/>
              <a:gd name="connsiteX7847" fmla="*/ 11923840 w 12183479"/>
              <a:gd name="connsiteY7847" fmla="*/ 364889 h 2077207"/>
              <a:gd name="connsiteX7848" fmla="*/ 11904442 w 12183479"/>
              <a:gd name="connsiteY7848" fmla="*/ 371183 h 2077207"/>
              <a:gd name="connsiteX7849" fmla="*/ 11887528 w 12183479"/>
              <a:gd name="connsiteY7849" fmla="*/ 369776 h 2077207"/>
              <a:gd name="connsiteX7850" fmla="*/ 11905120 w 12183479"/>
              <a:gd name="connsiteY7850" fmla="*/ 363179 h 2077207"/>
              <a:gd name="connsiteX7851" fmla="*/ 6564185 w 12183479"/>
              <a:gd name="connsiteY7851" fmla="*/ 697860 h 2077207"/>
              <a:gd name="connsiteX7852" fmla="*/ 6567230 w 12183479"/>
              <a:gd name="connsiteY7852" fmla="*/ 699021 h 2077207"/>
              <a:gd name="connsiteX7853" fmla="*/ 6564637 w 12183479"/>
              <a:gd name="connsiteY7853" fmla="*/ 700304 h 2077207"/>
              <a:gd name="connsiteX7854" fmla="*/ 6561930 w 12183479"/>
              <a:gd name="connsiteY7854" fmla="*/ 699143 h 2077207"/>
              <a:gd name="connsiteX7855" fmla="*/ 6564185 w 12183479"/>
              <a:gd name="connsiteY7855" fmla="*/ 697860 h 2077207"/>
              <a:gd name="connsiteX7856" fmla="*/ 11796117 w 12183479"/>
              <a:gd name="connsiteY7856" fmla="*/ 365613 h 2077207"/>
              <a:gd name="connsiteX7857" fmla="*/ 11802840 w 12183479"/>
              <a:gd name="connsiteY7857" fmla="*/ 365927 h 2077207"/>
              <a:gd name="connsiteX7858" fmla="*/ 11793254 w 12183479"/>
              <a:gd name="connsiteY7858" fmla="*/ 370326 h 2077207"/>
              <a:gd name="connsiteX7859" fmla="*/ 11769574 w 12183479"/>
              <a:gd name="connsiteY7859" fmla="*/ 373259 h 2077207"/>
              <a:gd name="connsiteX7860" fmla="*/ 11780851 w 12183479"/>
              <a:gd name="connsiteY7860" fmla="*/ 368371 h 2077207"/>
              <a:gd name="connsiteX7861" fmla="*/ 11796117 w 12183479"/>
              <a:gd name="connsiteY7861" fmla="*/ 365613 h 2077207"/>
              <a:gd name="connsiteX7862" fmla="*/ 2695995 w 12183479"/>
              <a:gd name="connsiteY7862" fmla="*/ 936867 h 2077207"/>
              <a:gd name="connsiteX7863" fmla="*/ 2701409 w 12183479"/>
              <a:gd name="connsiteY7863" fmla="*/ 943038 h 2077207"/>
              <a:gd name="connsiteX7864" fmla="*/ 2696675 w 12183479"/>
              <a:gd name="connsiteY7864" fmla="*/ 948902 h 2077207"/>
              <a:gd name="connsiteX7865" fmla="*/ 2689005 w 12183479"/>
              <a:gd name="connsiteY7865" fmla="*/ 940839 h 2077207"/>
              <a:gd name="connsiteX7866" fmla="*/ 2695995 w 12183479"/>
              <a:gd name="connsiteY7866" fmla="*/ 936867 h 2077207"/>
              <a:gd name="connsiteX7867" fmla="*/ 10976943 w 12183479"/>
              <a:gd name="connsiteY7867" fmla="*/ 414437 h 2077207"/>
              <a:gd name="connsiteX7868" fmla="*/ 10989121 w 12183479"/>
              <a:gd name="connsiteY7868" fmla="*/ 416147 h 2077207"/>
              <a:gd name="connsiteX7869" fmla="*/ 10979761 w 12183479"/>
              <a:gd name="connsiteY7869" fmla="*/ 429038 h 2077207"/>
              <a:gd name="connsiteX7870" fmla="*/ 10966794 w 12183479"/>
              <a:gd name="connsiteY7870" fmla="*/ 424456 h 2077207"/>
              <a:gd name="connsiteX7871" fmla="*/ 10976943 w 12183479"/>
              <a:gd name="connsiteY7871" fmla="*/ 414437 h 2077207"/>
              <a:gd name="connsiteX7872" fmla="*/ 4466196 w 12183479"/>
              <a:gd name="connsiteY7872" fmla="*/ 824574 h 2077207"/>
              <a:gd name="connsiteX7873" fmla="*/ 4474091 w 12183479"/>
              <a:gd name="connsiteY7873" fmla="*/ 829217 h 2077207"/>
              <a:gd name="connsiteX7874" fmla="*/ 4472849 w 12183479"/>
              <a:gd name="connsiteY7874" fmla="*/ 837770 h 2077207"/>
              <a:gd name="connsiteX7875" fmla="*/ 4461911 w 12183479"/>
              <a:gd name="connsiteY7875" fmla="*/ 830560 h 2077207"/>
              <a:gd name="connsiteX7876" fmla="*/ 4466196 w 12183479"/>
              <a:gd name="connsiteY7876" fmla="*/ 824574 h 2077207"/>
              <a:gd name="connsiteX7877" fmla="*/ 5019097 w 12183479"/>
              <a:gd name="connsiteY7877" fmla="*/ 788648 h 2077207"/>
              <a:gd name="connsiteX7878" fmla="*/ 5029583 w 12183479"/>
              <a:gd name="connsiteY7878" fmla="*/ 792804 h 2077207"/>
              <a:gd name="connsiteX7879" fmla="*/ 5027891 w 12183479"/>
              <a:gd name="connsiteY7879" fmla="*/ 803862 h 2077207"/>
              <a:gd name="connsiteX7880" fmla="*/ 5018307 w 12183479"/>
              <a:gd name="connsiteY7880" fmla="*/ 797202 h 2077207"/>
              <a:gd name="connsiteX7881" fmla="*/ 5019097 w 12183479"/>
              <a:gd name="connsiteY7881" fmla="*/ 788648 h 2077207"/>
              <a:gd name="connsiteX7882" fmla="*/ 1918376 w 12183479"/>
              <a:gd name="connsiteY7882" fmla="*/ 980917 h 2077207"/>
              <a:gd name="connsiteX7883" fmla="*/ 1922774 w 12183479"/>
              <a:gd name="connsiteY7883" fmla="*/ 985194 h 2077207"/>
              <a:gd name="connsiteX7884" fmla="*/ 1916008 w 12183479"/>
              <a:gd name="connsiteY7884" fmla="*/ 988798 h 2077207"/>
              <a:gd name="connsiteX7885" fmla="*/ 1912624 w 12183479"/>
              <a:gd name="connsiteY7885" fmla="*/ 983788 h 2077207"/>
              <a:gd name="connsiteX7886" fmla="*/ 1918376 w 12183479"/>
              <a:gd name="connsiteY7886" fmla="*/ 980917 h 2077207"/>
              <a:gd name="connsiteX7887" fmla="*/ 11311517 w 12183479"/>
              <a:gd name="connsiteY7887" fmla="*/ 383522 h 2077207"/>
              <a:gd name="connsiteX7888" fmla="*/ 11331816 w 12183479"/>
              <a:gd name="connsiteY7888" fmla="*/ 384501 h 2077207"/>
              <a:gd name="connsiteX7889" fmla="*/ 11316705 w 12183479"/>
              <a:gd name="connsiteY7889" fmla="*/ 397085 h 2077207"/>
              <a:gd name="connsiteX7890" fmla="*/ 11301256 w 12183479"/>
              <a:gd name="connsiteY7890" fmla="*/ 394704 h 2077207"/>
              <a:gd name="connsiteX7891" fmla="*/ 11311517 w 12183479"/>
              <a:gd name="connsiteY7891" fmla="*/ 383522 h 2077207"/>
              <a:gd name="connsiteX7892" fmla="*/ 2915320 w 12183479"/>
              <a:gd name="connsiteY7892" fmla="*/ 905158 h 2077207"/>
              <a:gd name="connsiteX7893" fmla="*/ 2919040 w 12183479"/>
              <a:gd name="connsiteY7893" fmla="*/ 914078 h 2077207"/>
              <a:gd name="connsiteX7894" fmla="*/ 2912500 w 12183479"/>
              <a:gd name="connsiteY7894" fmla="*/ 918537 h 2077207"/>
              <a:gd name="connsiteX7895" fmla="*/ 2906636 w 12183479"/>
              <a:gd name="connsiteY7895" fmla="*/ 912123 h 2077207"/>
              <a:gd name="connsiteX7896" fmla="*/ 2915320 w 12183479"/>
              <a:gd name="connsiteY7896" fmla="*/ 905158 h 2077207"/>
              <a:gd name="connsiteX7897" fmla="*/ 10861694 w 12183479"/>
              <a:gd name="connsiteY7897" fmla="*/ 400140 h 2077207"/>
              <a:gd name="connsiteX7898" fmla="*/ 10871617 w 12183479"/>
              <a:gd name="connsiteY7898" fmla="*/ 400385 h 2077207"/>
              <a:gd name="connsiteX7899" fmla="*/ 10856733 w 12183479"/>
              <a:gd name="connsiteY7899" fmla="*/ 409059 h 2077207"/>
              <a:gd name="connsiteX7900" fmla="*/ 10847261 w 12183479"/>
              <a:gd name="connsiteY7900" fmla="*/ 407349 h 2077207"/>
              <a:gd name="connsiteX7901" fmla="*/ 10861694 w 12183479"/>
              <a:gd name="connsiteY7901" fmla="*/ 400140 h 2077207"/>
              <a:gd name="connsiteX7902" fmla="*/ 11774705 w 12183479"/>
              <a:gd name="connsiteY7902" fmla="*/ 342177 h 2077207"/>
              <a:gd name="connsiteX7903" fmla="*/ 11780851 w 12183479"/>
              <a:gd name="connsiteY7903" fmla="*/ 342528 h 2077207"/>
              <a:gd name="connsiteX7904" fmla="*/ 11772846 w 12183479"/>
              <a:gd name="connsiteY7904" fmla="*/ 348332 h 2077207"/>
              <a:gd name="connsiteX7905" fmla="*/ 11751646 w 12183479"/>
              <a:gd name="connsiteY7905" fmla="*/ 352853 h 2077207"/>
              <a:gd name="connsiteX7906" fmla="*/ 11762131 w 12183479"/>
              <a:gd name="connsiteY7906" fmla="*/ 345766 h 2077207"/>
              <a:gd name="connsiteX7907" fmla="*/ 11774705 w 12183479"/>
              <a:gd name="connsiteY7907" fmla="*/ 342177 h 2077207"/>
              <a:gd name="connsiteX7908" fmla="*/ 6017843 w 12183479"/>
              <a:gd name="connsiteY7908" fmla="*/ 704704 h 2077207"/>
              <a:gd name="connsiteX7909" fmla="*/ 6020663 w 12183479"/>
              <a:gd name="connsiteY7909" fmla="*/ 707636 h 2077207"/>
              <a:gd name="connsiteX7910" fmla="*/ 6018748 w 12183479"/>
              <a:gd name="connsiteY7910" fmla="*/ 710263 h 2077207"/>
              <a:gd name="connsiteX7911" fmla="*/ 6011193 w 12183479"/>
              <a:gd name="connsiteY7911" fmla="*/ 707024 h 2077207"/>
              <a:gd name="connsiteX7912" fmla="*/ 6017843 w 12183479"/>
              <a:gd name="connsiteY7912" fmla="*/ 704704 h 2077207"/>
              <a:gd name="connsiteX7913" fmla="*/ 9712950 w 12183479"/>
              <a:gd name="connsiteY7913" fmla="*/ 468263 h 2077207"/>
              <a:gd name="connsiteX7914" fmla="*/ 9719378 w 12183479"/>
              <a:gd name="connsiteY7914" fmla="*/ 471073 h 2077207"/>
              <a:gd name="connsiteX7915" fmla="*/ 9711258 w 12183479"/>
              <a:gd name="connsiteY7915" fmla="*/ 480849 h 2077207"/>
              <a:gd name="connsiteX7916" fmla="*/ 9705395 w 12183479"/>
              <a:gd name="connsiteY7916" fmla="*/ 475412 h 2077207"/>
              <a:gd name="connsiteX7917" fmla="*/ 9712950 w 12183479"/>
              <a:gd name="connsiteY7917" fmla="*/ 468263 h 2077207"/>
              <a:gd name="connsiteX7918" fmla="*/ 11650945 w 12183479"/>
              <a:gd name="connsiteY7918" fmla="*/ 343016 h 2077207"/>
              <a:gd name="connsiteX7919" fmla="*/ 11670115 w 12183479"/>
              <a:gd name="connsiteY7919" fmla="*/ 342527 h 2077207"/>
              <a:gd name="connsiteX7920" fmla="*/ 11652185 w 12183479"/>
              <a:gd name="connsiteY7920" fmla="*/ 355967 h 2077207"/>
              <a:gd name="connsiteX7921" fmla="*/ 11635833 w 12183479"/>
              <a:gd name="connsiteY7921" fmla="*/ 354563 h 2077207"/>
              <a:gd name="connsiteX7922" fmla="*/ 11650945 w 12183479"/>
              <a:gd name="connsiteY7922" fmla="*/ 343016 h 2077207"/>
              <a:gd name="connsiteX7923" fmla="*/ 12002435 w 12183479"/>
              <a:gd name="connsiteY7923" fmla="*/ 320717 h 2077207"/>
              <a:gd name="connsiteX7924" fmla="*/ 12027130 w 12183479"/>
              <a:gd name="connsiteY7924" fmla="*/ 319373 h 2077207"/>
              <a:gd name="connsiteX7925" fmla="*/ 12009653 w 12183479"/>
              <a:gd name="connsiteY7925" fmla="*/ 327744 h 2077207"/>
              <a:gd name="connsiteX7926" fmla="*/ 11989017 w 12183479"/>
              <a:gd name="connsiteY7926" fmla="*/ 328537 h 2077207"/>
              <a:gd name="connsiteX7927" fmla="*/ 12002435 w 12183479"/>
              <a:gd name="connsiteY7927" fmla="*/ 320717 h 2077207"/>
              <a:gd name="connsiteX7928" fmla="*/ 11900835 w 12183479"/>
              <a:gd name="connsiteY7928" fmla="*/ 324077 h 2077207"/>
              <a:gd name="connsiteX7929" fmla="*/ 11887641 w 12183479"/>
              <a:gd name="connsiteY7929" fmla="*/ 330737 h 2077207"/>
              <a:gd name="connsiteX7930" fmla="*/ 11868583 w 12183479"/>
              <a:gd name="connsiteY7930" fmla="*/ 333241 h 2077207"/>
              <a:gd name="connsiteX7931" fmla="*/ 11882340 w 12183479"/>
              <a:gd name="connsiteY7931" fmla="*/ 326460 h 2077207"/>
              <a:gd name="connsiteX7932" fmla="*/ 11900835 w 12183479"/>
              <a:gd name="connsiteY7932" fmla="*/ 324077 h 2077207"/>
              <a:gd name="connsiteX7933" fmla="*/ 1799151 w 12183479"/>
              <a:gd name="connsiteY7933" fmla="*/ 958129 h 2077207"/>
              <a:gd name="connsiteX7934" fmla="*/ 1801519 w 12183479"/>
              <a:gd name="connsiteY7934" fmla="*/ 958984 h 2077207"/>
              <a:gd name="connsiteX7935" fmla="*/ 1795206 w 12183479"/>
              <a:gd name="connsiteY7935" fmla="*/ 961856 h 2077207"/>
              <a:gd name="connsiteX7936" fmla="*/ 1792499 w 12183479"/>
              <a:gd name="connsiteY7936" fmla="*/ 961184 h 2077207"/>
              <a:gd name="connsiteX7937" fmla="*/ 1799151 w 12183479"/>
              <a:gd name="connsiteY7937" fmla="*/ 958129 h 2077207"/>
              <a:gd name="connsiteX7938" fmla="*/ 9360782 w 12183479"/>
              <a:gd name="connsiteY7938" fmla="*/ 480971 h 2077207"/>
              <a:gd name="connsiteX7939" fmla="*/ 9363262 w 12183479"/>
              <a:gd name="connsiteY7939" fmla="*/ 481337 h 2077207"/>
              <a:gd name="connsiteX7940" fmla="*/ 9356835 w 12183479"/>
              <a:gd name="connsiteY7940" fmla="*/ 485309 h 2077207"/>
              <a:gd name="connsiteX7941" fmla="*/ 9354014 w 12183479"/>
              <a:gd name="connsiteY7941" fmla="*/ 485309 h 2077207"/>
              <a:gd name="connsiteX7942" fmla="*/ 9360782 w 12183479"/>
              <a:gd name="connsiteY7942" fmla="*/ 480971 h 2077207"/>
              <a:gd name="connsiteX7943" fmla="*/ 3129575 w 12183479"/>
              <a:gd name="connsiteY7943" fmla="*/ 871677 h 2077207"/>
              <a:gd name="connsiteX7944" fmla="*/ 3137016 w 12183479"/>
              <a:gd name="connsiteY7944" fmla="*/ 882247 h 2077207"/>
              <a:gd name="connsiteX7945" fmla="*/ 3130026 w 12183479"/>
              <a:gd name="connsiteY7945" fmla="*/ 886096 h 2077207"/>
              <a:gd name="connsiteX7946" fmla="*/ 3124500 w 12183479"/>
              <a:gd name="connsiteY7946" fmla="*/ 878887 h 2077207"/>
              <a:gd name="connsiteX7947" fmla="*/ 3129575 w 12183479"/>
              <a:gd name="connsiteY7947" fmla="*/ 871677 h 2077207"/>
              <a:gd name="connsiteX7948" fmla="*/ 2134997 w 12183479"/>
              <a:gd name="connsiteY7948" fmla="*/ 933629 h 2077207"/>
              <a:gd name="connsiteX7949" fmla="*/ 2140297 w 12183479"/>
              <a:gd name="connsiteY7949" fmla="*/ 937906 h 2077207"/>
              <a:gd name="connsiteX7950" fmla="*/ 2132404 w 12183479"/>
              <a:gd name="connsiteY7950" fmla="*/ 943283 h 2077207"/>
              <a:gd name="connsiteX7951" fmla="*/ 2128457 w 12183479"/>
              <a:gd name="connsiteY7951" fmla="*/ 939373 h 2077207"/>
              <a:gd name="connsiteX7952" fmla="*/ 2134997 w 12183479"/>
              <a:gd name="connsiteY7952" fmla="*/ 933629 h 2077207"/>
              <a:gd name="connsiteX7953" fmla="*/ 9232680 w 12183479"/>
              <a:gd name="connsiteY7953" fmla="*/ 483110 h 2077207"/>
              <a:gd name="connsiteX7954" fmla="*/ 9236287 w 12183479"/>
              <a:gd name="connsiteY7954" fmla="*/ 485309 h 2077207"/>
              <a:gd name="connsiteX7955" fmla="*/ 9233920 w 12183479"/>
              <a:gd name="connsiteY7955" fmla="*/ 488181 h 2077207"/>
              <a:gd name="connsiteX7956" fmla="*/ 9230199 w 12183479"/>
              <a:gd name="connsiteY7956" fmla="*/ 485859 h 2077207"/>
              <a:gd name="connsiteX7957" fmla="*/ 9232680 w 12183479"/>
              <a:gd name="connsiteY7957" fmla="*/ 483110 h 2077207"/>
              <a:gd name="connsiteX7958" fmla="*/ 6337414 w 12183479"/>
              <a:gd name="connsiteY7958" fmla="*/ 665174 h 2077207"/>
              <a:gd name="connsiteX7959" fmla="*/ 6340347 w 12183479"/>
              <a:gd name="connsiteY7959" fmla="*/ 667985 h 2077207"/>
              <a:gd name="connsiteX7960" fmla="*/ 6337752 w 12183479"/>
              <a:gd name="connsiteY7960" fmla="*/ 668596 h 2077207"/>
              <a:gd name="connsiteX7961" fmla="*/ 6334483 w 12183479"/>
              <a:gd name="connsiteY7961" fmla="*/ 665480 h 2077207"/>
              <a:gd name="connsiteX7962" fmla="*/ 6337414 w 12183479"/>
              <a:gd name="connsiteY7962" fmla="*/ 665174 h 2077207"/>
              <a:gd name="connsiteX7963" fmla="*/ 9478169 w 12183479"/>
              <a:gd name="connsiteY7963" fmla="*/ 462153 h 2077207"/>
              <a:gd name="connsiteX7964" fmla="*/ 9483806 w 12183479"/>
              <a:gd name="connsiteY7964" fmla="*/ 462030 h 2077207"/>
              <a:gd name="connsiteX7965" fmla="*/ 9477154 w 12183479"/>
              <a:gd name="connsiteY7965" fmla="*/ 466430 h 2077207"/>
              <a:gd name="connsiteX7966" fmla="*/ 9472869 w 12183479"/>
              <a:gd name="connsiteY7966" fmla="*/ 465513 h 2077207"/>
              <a:gd name="connsiteX7967" fmla="*/ 9478169 w 12183479"/>
              <a:gd name="connsiteY7967" fmla="*/ 462153 h 2077207"/>
              <a:gd name="connsiteX7968" fmla="*/ 10729534 w 12183479"/>
              <a:gd name="connsiteY7968" fmla="*/ 383094 h 2077207"/>
              <a:gd name="connsiteX7969" fmla="*/ 10743743 w 12183479"/>
              <a:gd name="connsiteY7969" fmla="*/ 387373 h 2077207"/>
              <a:gd name="connsiteX7970" fmla="*/ 10738443 w 12183479"/>
              <a:gd name="connsiteY7970" fmla="*/ 405702 h 2077207"/>
              <a:gd name="connsiteX7971" fmla="*/ 10720963 w 12183479"/>
              <a:gd name="connsiteY7971" fmla="*/ 400019 h 2077207"/>
              <a:gd name="connsiteX7972" fmla="*/ 10729534 w 12183479"/>
              <a:gd name="connsiteY7972" fmla="*/ 383094 h 2077207"/>
              <a:gd name="connsiteX7973" fmla="*/ 9597252 w 12183479"/>
              <a:gd name="connsiteY7973" fmla="*/ 452073 h 2077207"/>
              <a:gd name="connsiteX7974" fmla="*/ 9601875 w 12183479"/>
              <a:gd name="connsiteY7974" fmla="*/ 453172 h 2077207"/>
              <a:gd name="connsiteX7975" fmla="*/ 9596463 w 12183479"/>
              <a:gd name="connsiteY7975" fmla="*/ 458121 h 2077207"/>
              <a:gd name="connsiteX7976" fmla="*/ 9589922 w 12183479"/>
              <a:gd name="connsiteY7976" fmla="*/ 456839 h 2077207"/>
              <a:gd name="connsiteX7977" fmla="*/ 9597252 w 12183479"/>
              <a:gd name="connsiteY7977" fmla="*/ 452073 h 2077207"/>
              <a:gd name="connsiteX7978" fmla="*/ 5792988 w 12183479"/>
              <a:gd name="connsiteY7978" fmla="*/ 691446 h 2077207"/>
              <a:gd name="connsiteX7979" fmla="*/ 5796032 w 12183479"/>
              <a:gd name="connsiteY7979" fmla="*/ 694868 h 2077207"/>
              <a:gd name="connsiteX7980" fmla="*/ 5789715 w 12183479"/>
              <a:gd name="connsiteY7980" fmla="*/ 697312 h 2077207"/>
              <a:gd name="connsiteX7981" fmla="*/ 5786334 w 12183479"/>
              <a:gd name="connsiteY7981" fmla="*/ 694256 h 2077207"/>
              <a:gd name="connsiteX7982" fmla="*/ 5792988 w 12183479"/>
              <a:gd name="connsiteY7982" fmla="*/ 691446 h 2077207"/>
              <a:gd name="connsiteX7983" fmla="*/ 11195708 w 12183479"/>
              <a:gd name="connsiteY7983" fmla="*/ 350653 h 2077207"/>
              <a:gd name="connsiteX7984" fmla="*/ 11207774 w 12183479"/>
              <a:gd name="connsiteY7984" fmla="*/ 357495 h 2077207"/>
              <a:gd name="connsiteX7985" fmla="*/ 11197061 w 12183479"/>
              <a:gd name="connsiteY7985" fmla="*/ 365805 h 2077207"/>
              <a:gd name="connsiteX7986" fmla="*/ 11184882 w 12183479"/>
              <a:gd name="connsiteY7986" fmla="*/ 361467 h 2077207"/>
              <a:gd name="connsiteX7987" fmla="*/ 11195708 w 12183479"/>
              <a:gd name="connsiteY7987" fmla="*/ 350653 h 2077207"/>
              <a:gd name="connsiteX7988" fmla="*/ 1675233 w 12183479"/>
              <a:gd name="connsiteY7988" fmla="*/ 949392 h 2077207"/>
              <a:gd name="connsiteX7989" fmla="*/ 1678503 w 12183479"/>
              <a:gd name="connsiteY7989" fmla="*/ 950797 h 2077207"/>
              <a:gd name="connsiteX7990" fmla="*/ 1676022 w 12183479"/>
              <a:gd name="connsiteY7990" fmla="*/ 952631 h 2077207"/>
              <a:gd name="connsiteX7991" fmla="*/ 1672638 w 12183479"/>
              <a:gd name="connsiteY7991" fmla="*/ 951165 h 2077207"/>
              <a:gd name="connsiteX7992" fmla="*/ 1675233 w 12183479"/>
              <a:gd name="connsiteY7992" fmla="*/ 949392 h 2077207"/>
              <a:gd name="connsiteX7993" fmla="*/ 4237618 w 12183479"/>
              <a:gd name="connsiteY7993" fmla="*/ 786694 h 2077207"/>
              <a:gd name="connsiteX7994" fmla="*/ 4245285 w 12183479"/>
              <a:gd name="connsiteY7994" fmla="*/ 798791 h 2077207"/>
              <a:gd name="connsiteX7995" fmla="*/ 4237842 w 12183479"/>
              <a:gd name="connsiteY7995" fmla="*/ 800441 h 2077207"/>
              <a:gd name="connsiteX7996" fmla="*/ 4232094 w 12183479"/>
              <a:gd name="connsiteY7996" fmla="*/ 792010 h 2077207"/>
              <a:gd name="connsiteX7997" fmla="*/ 4237618 w 12183479"/>
              <a:gd name="connsiteY7997" fmla="*/ 786694 h 2077207"/>
              <a:gd name="connsiteX7998" fmla="*/ 4790860 w 12183479"/>
              <a:gd name="connsiteY7998" fmla="*/ 750708 h 2077207"/>
              <a:gd name="connsiteX7999" fmla="*/ 4799993 w 12183479"/>
              <a:gd name="connsiteY7999" fmla="*/ 758101 h 2077207"/>
              <a:gd name="connsiteX8000" fmla="*/ 4795823 w 12183479"/>
              <a:gd name="connsiteY8000" fmla="*/ 768609 h 2077207"/>
              <a:gd name="connsiteX8001" fmla="*/ 4789282 w 12183479"/>
              <a:gd name="connsiteY8001" fmla="*/ 762500 h 2077207"/>
              <a:gd name="connsiteX8002" fmla="*/ 4790860 w 12183479"/>
              <a:gd name="connsiteY8002" fmla="*/ 750708 h 2077207"/>
              <a:gd name="connsiteX8003" fmla="*/ 11534006 w 12183479"/>
              <a:gd name="connsiteY8003" fmla="*/ 322365 h 2077207"/>
              <a:gd name="connsiteX8004" fmla="*/ 11551485 w 12183479"/>
              <a:gd name="connsiteY8004" fmla="*/ 325787 h 2077207"/>
              <a:gd name="connsiteX8005" fmla="*/ 11532091 w 12183479"/>
              <a:gd name="connsiteY8005" fmla="*/ 338861 h 2077207"/>
              <a:gd name="connsiteX8006" fmla="*/ 11519799 w 12183479"/>
              <a:gd name="connsiteY8006" fmla="*/ 333974 h 2077207"/>
              <a:gd name="connsiteX8007" fmla="*/ 11534006 w 12183479"/>
              <a:gd name="connsiteY8007" fmla="*/ 322365 h 2077207"/>
              <a:gd name="connsiteX8008" fmla="*/ 3346650 w 12183479"/>
              <a:gd name="connsiteY8008" fmla="*/ 838320 h 2077207"/>
              <a:gd name="connsiteX8009" fmla="*/ 3354318 w 12183479"/>
              <a:gd name="connsiteY8009" fmla="*/ 841009 h 2077207"/>
              <a:gd name="connsiteX8010" fmla="*/ 3353531 w 12183479"/>
              <a:gd name="connsiteY8010" fmla="*/ 851700 h 2077207"/>
              <a:gd name="connsiteX8011" fmla="*/ 3342929 w 12183479"/>
              <a:gd name="connsiteY8011" fmla="*/ 847119 h 2077207"/>
              <a:gd name="connsiteX8012" fmla="*/ 3346650 w 12183479"/>
              <a:gd name="connsiteY8012" fmla="*/ 838320 h 2077207"/>
              <a:gd name="connsiteX8013" fmla="*/ 10045946 w 12183479"/>
              <a:gd name="connsiteY8013" fmla="*/ 413093 h 2077207"/>
              <a:gd name="connsiteX8014" fmla="*/ 10053616 w 12183479"/>
              <a:gd name="connsiteY8014" fmla="*/ 418286 h 2077207"/>
              <a:gd name="connsiteX8015" fmla="*/ 10046961 w 12183479"/>
              <a:gd name="connsiteY8015" fmla="*/ 430871 h 2077207"/>
              <a:gd name="connsiteX8016" fmla="*/ 10038504 w 12183479"/>
              <a:gd name="connsiteY8016" fmla="*/ 423907 h 2077207"/>
              <a:gd name="connsiteX8017" fmla="*/ 10045946 w 12183479"/>
              <a:gd name="connsiteY8017" fmla="*/ 413093 h 2077207"/>
              <a:gd name="connsiteX8018" fmla="*/ 10387516 w 12183479"/>
              <a:gd name="connsiteY8018" fmla="*/ 387494 h 2077207"/>
              <a:gd name="connsiteX8019" fmla="*/ 10399467 w 12183479"/>
              <a:gd name="connsiteY8019" fmla="*/ 395437 h 2077207"/>
              <a:gd name="connsiteX8020" fmla="*/ 10383907 w 12183479"/>
              <a:gd name="connsiteY8020" fmla="*/ 406740 h 2077207"/>
              <a:gd name="connsiteX8021" fmla="*/ 10375674 w 12183479"/>
              <a:gd name="connsiteY8021" fmla="*/ 399530 h 2077207"/>
              <a:gd name="connsiteX8022" fmla="*/ 10387516 w 12183479"/>
              <a:gd name="connsiteY8022" fmla="*/ 387494 h 2077207"/>
              <a:gd name="connsiteX8023" fmla="*/ 11074485 w 12183479"/>
              <a:gd name="connsiteY8023" fmla="*/ 340267 h 2077207"/>
              <a:gd name="connsiteX8024" fmla="*/ 11089032 w 12183479"/>
              <a:gd name="connsiteY8024" fmla="*/ 340207 h 2077207"/>
              <a:gd name="connsiteX8025" fmla="*/ 11079108 w 12183479"/>
              <a:gd name="connsiteY8025" fmla="*/ 347478 h 2077207"/>
              <a:gd name="connsiteX8026" fmla="*/ 11066139 w 12183479"/>
              <a:gd name="connsiteY8026" fmla="*/ 348088 h 2077207"/>
              <a:gd name="connsiteX8027" fmla="*/ 11074485 w 12183479"/>
              <a:gd name="connsiteY8027" fmla="*/ 340267 h 2077207"/>
              <a:gd name="connsiteX8028" fmla="*/ 2345869 w 12183479"/>
              <a:gd name="connsiteY8028" fmla="*/ 887502 h 2077207"/>
              <a:gd name="connsiteX8029" fmla="*/ 2354103 w 12183479"/>
              <a:gd name="connsiteY8029" fmla="*/ 888908 h 2077207"/>
              <a:gd name="connsiteX8030" fmla="*/ 2352074 w 12183479"/>
              <a:gd name="connsiteY8030" fmla="*/ 897522 h 2077207"/>
              <a:gd name="connsiteX8031" fmla="*/ 2345757 w 12183479"/>
              <a:gd name="connsiteY8031" fmla="*/ 896118 h 2077207"/>
              <a:gd name="connsiteX8032" fmla="*/ 2345869 w 12183479"/>
              <a:gd name="connsiteY8032" fmla="*/ 887502 h 2077207"/>
              <a:gd name="connsiteX8033" fmla="*/ 5569357 w 12183479"/>
              <a:gd name="connsiteY8033" fmla="*/ 680630 h 2077207"/>
              <a:gd name="connsiteX8034" fmla="*/ 5572069 w 12183479"/>
              <a:gd name="connsiteY8034" fmla="*/ 684663 h 2077207"/>
              <a:gd name="connsiteX8035" fmla="*/ 5565543 w 12183479"/>
              <a:gd name="connsiteY8035" fmla="*/ 687046 h 2077207"/>
              <a:gd name="connsiteX8036" fmla="*/ 5562483 w 12183479"/>
              <a:gd name="connsiteY8036" fmla="*/ 683320 h 2077207"/>
              <a:gd name="connsiteX8037" fmla="*/ 5569357 w 12183479"/>
              <a:gd name="connsiteY8037" fmla="*/ 680630 h 2077207"/>
              <a:gd name="connsiteX8038" fmla="*/ 3567672 w 12183479"/>
              <a:gd name="connsiteY8038" fmla="*/ 803495 h 2077207"/>
              <a:gd name="connsiteX8039" fmla="*/ 3573987 w 12183479"/>
              <a:gd name="connsiteY8039" fmla="*/ 810704 h 2077207"/>
              <a:gd name="connsiteX8040" fmla="*/ 3566319 w 12183479"/>
              <a:gd name="connsiteY8040" fmla="*/ 819564 h 2077207"/>
              <a:gd name="connsiteX8041" fmla="*/ 3561809 w 12183479"/>
              <a:gd name="connsiteY8041" fmla="*/ 810276 h 2077207"/>
              <a:gd name="connsiteX8042" fmla="*/ 3567672 w 12183479"/>
              <a:gd name="connsiteY8042" fmla="*/ 803495 h 2077207"/>
              <a:gd name="connsiteX8043" fmla="*/ 2013745 w 12183479"/>
              <a:gd name="connsiteY8043" fmla="*/ 896666 h 2077207"/>
              <a:gd name="connsiteX8044" fmla="*/ 2016227 w 12183479"/>
              <a:gd name="connsiteY8044" fmla="*/ 897827 h 2077207"/>
              <a:gd name="connsiteX8045" fmla="*/ 2009912 w 12183479"/>
              <a:gd name="connsiteY8045" fmla="*/ 900882 h 2077207"/>
              <a:gd name="connsiteX8046" fmla="*/ 2007092 w 12183479"/>
              <a:gd name="connsiteY8046" fmla="*/ 899965 h 2077207"/>
              <a:gd name="connsiteX8047" fmla="*/ 2013745 w 12183479"/>
              <a:gd name="connsiteY8047" fmla="*/ 896666 h 2077207"/>
              <a:gd name="connsiteX8048" fmla="*/ 4013552 w 12183479"/>
              <a:gd name="connsiteY8048" fmla="*/ 767572 h 2077207"/>
              <a:gd name="connsiteX8049" fmla="*/ 4019077 w 12183479"/>
              <a:gd name="connsiteY8049" fmla="*/ 780341 h 2077207"/>
              <a:gd name="connsiteX8050" fmla="*/ 4007125 w 12183479"/>
              <a:gd name="connsiteY8050" fmla="*/ 778691 h 2077207"/>
              <a:gd name="connsiteX8051" fmla="*/ 4006221 w 12183479"/>
              <a:gd name="connsiteY8051" fmla="*/ 769465 h 2077207"/>
              <a:gd name="connsiteX8052" fmla="*/ 4013552 w 12183479"/>
              <a:gd name="connsiteY8052" fmla="*/ 767572 h 2077207"/>
              <a:gd name="connsiteX8053" fmla="*/ 11993204 w 12183479"/>
              <a:gd name="connsiteY8053" fmla="*/ 263737 h 2077207"/>
              <a:gd name="connsiteX8054" fmla="*/ 11999392 w 12183479"/>
              <a:gd name="connsiteY8054" fmla="*/ 266524 h 2077207"/>
              <a:gd name="connsiteX8055" fmla="*/ 11985409 w 12183479"/>
              <a:gd name="connsiteY8055" fmla="*/ 278132 h 2077207"/>
              <a:gd name="connsiteX8056" fmla="*/ 11969282 w 12183479"/>
              <a:gd name="connsiteY8056" fmla="*/ 277277 h 2077207"/>
              <a:gd name="connsiteX8057" fmla="*/ 11981349 w 12183479"/>
              <a:gd name="connsiteY8057" fmla="*/ 266402 h 2077207"/>
              <a:gd name="connsiteX8058" fmla="*/ 11993204 w 12183479"/>
              <a:gd name="connsiteY8058" fmla="*/ 263737 h 2077207"/>
              <a:gd name="connsiteX8059" fmla="*/ 6110754 w 12183479"/>
              <a:gd name="connsiteY8059" fmla="*/ 633283 h 2077207"/>
              <a:gd name="connsiteX8060" fmla="*/ 6113801 w 12183479"/>
              <a:gd name="connsiteY8060" fmla="*/ 636948 h 2077207"/>
              <a:gd name="connsiteX8061" fmla="*/ 6111319 w 12183479"/>
              <a:gd name="connsiteY8061" fmla="*/ 637926 h 2077207"/>
              <a:gd name="connsiteX8062" fmla="*/ 6107938 w 12183479"/>
              <a:gd name="connsiteY8062" fmla="*/ 633954 h 2077207"/>
              <a:gd name="connsiteX8063" fmla="*/ 6110754 w 12183479"/>
              <a:gd name="connsiteY8063" fmla="*/ 633283 h 2077207"/>
              <a:gd name="connsiteX8064" fmla="*/ 11410867 w 12183479"/>
              <a:gd name="connsiteY8064" fmla="*/ 293041 h 2077207"/>
              <a:gd name="connsiteX8065" fmla="*/ 11426879 w 12183479"/>
              <a:gd name="connsiteY8065" fmla="*/ 297744 h 2077207"/>
              <a:gd name="connsiteX8066" fmla="*/ 11417631 w 12183479"/>
              <a:gd name="connsiteY8066" fmla="*/ 306237 h 2077207"/>
              <a:gd name="connsiteX8067" fmla="*/ 11402973 w 12183479"/>
              <a:gd name="connsiteY8067" fmla="*/ 303793 h 2077207"/>
              <a:gd name="connsiteX8068" fmla="*/ 11410867 w 12183479"/>
              <a:gd name="connsiteY8068" fmla="*/ 293041 h 2077207"/>
              <a:gd name="connsiteX8069" fmla="*/ 3788582 w 12183479"/>
              <a:gd name="connsiteY8069" fmla="*/ 773009 h 2077207"/>
              <a:gd name="connsiteX8070" fmla="*/ 3794221 w 12183479"/>
              <a:gd name="connsiteY8070" fmla="*/ 781562 h 2077207"/>
              <a:gd name="connsiteX8071" fmla="*/ 3789484 w 12183479"/>
              <a:gd name="connsiteY8071" fmla="*/ 788894 h 2077207"/>
              <a:gd name="connsiteX8072" fmla="*/ 3781477 w 12183479"/>
              <a:gd name="connsiteY8072" fmla="*/ 777651 h 2077207"/>
              <a:gd name="connsiteX8073" fmla="*/ 3788582 w 12183479"/>
              <a:gd name="connsiteY8073" fmla="*/ 773009 h 2077207"/>
              <a:gd name="connsiteX8074" fmla="*/ 5339548 w 12183479"/>
              <a:gd name="connsiteY8074" fmla="*/ 672078 h 2077207"/>
              <a:gd name="connsiteX8075" fmla="*/ 5346765 w 12183479"/>
              <a:gd name="connsiteY8075" fmla="*/ 675987 h 2077207"/>
              <a:gd name="connsiteX8076" fmla="*/ 5344622 w 12183479"/>
              <a:gd name="connsiteY8076" fmla="*/ 679837 h 2077207"/>
              <a:gd name="connsiteX8077" fmla="*/ 5336955 w 12183479"/>
              <a:gd name="connsiteY8077" fmla="*/ 675194 h 2077207"/>
              <a:gd name="connsiteX8078" fmla="*/ 5339548 w 12183479"/>
              <a:gd name="connsiteY8078" fmla="*/ 672078 h 2077207"/>
              <a:gd name="connsiteX8079" fmla="*/ 2565088 w 12183479"/>
              <a:gd name="connsiteY8079" fmla="*/ 841435 h 2077207"/>
              <a:gd name="connsiteX8080" fmla="*/ 2571404 w 12183479"/>
              <a:gd name="connsiteY8080" fmla="*/ 848584 h 2077207"/>
              <a:gd name="connsiteX8081" fmla="*/ 2565201 w 12183479"/>
              <a:gd name="connsiteY8081" fmla="*/ 854447 h 2077207"/>
              <a:gd name="connsiteX8082" fmla="*/ 2560127 w 12183479"/>
              <a:gd name="connsiteY8082" fmla="*/ 845773 h 2077207"/>
              <a:gd name="connsiteX8083" fmla="*/ 2565088 w 12183479"/>
              <a:gd name="connsiteY8083" fmla="*/ 841435 h 2077207"/>
              <a:gd name="connsiteX8084" fmla="*/ 1889824 w 12183479"/>
              <a:gd name="connsiteY8084" fmla="*/ 878338 h 2077207"/>
              <a:gd name="connsiteX8085" fmla="*/ 1892531 w 12183479"/>
              <a:gd name="connsiteY8085" fmla="*/ 880416 h 2077207"/>
              <a:gd name="connsiteX8086" fmla="*/ 1890049 w 12183479"/>
              <a:gd name="connsiteY8086" fmla="*/ 882371 h 2077207"/>
              <a:gd name="connsiteX8087" fmla="*/ 1887007 w 12183479"/>
              <a:gd name="connsiteY8087" fmla="*/ 880233 h 2077207"/>
              <a:gd name="connsiteX8088" fmla="*/ 1889824 w 12183479"/>
              <a:gd name="connsiteY8088" fmla="*/ 878338 h 2077207"/>
              <a:gd name="connsiteX8089" fmla="*/ 4560704 w 12183479"/>
              <a:gd name="connsiteY8089" fmla="*/ 709286 h 2077207"/>
              <a:gd name="connsiteX8090" fmla="*/ 4569726 w 12183479"/>
              <a:gd name="connsiteY8090" fmla="*/ 716435 h 2077207"/>
              <a:gd name="connsiteX8091" fmla="*/ 4565441 w 12183479"/>
              <a:gd name="connsiteY8091" fmla="*/ 726270 h 2077207"/>
              <a:gd name="connsiteX8092" fmla="*/ 4559013 w 12183479"/>
              <a:gd name="connsiteY8092" fmla="*/ 720344 h 2077207"/>
              <a:gd name="connsiteX8093" fmla="*/ 4560704 w 12183479"/>
              <a:gd name="connsiteY8093" fmla="*/ 709286 h 2077207"/>
              <a:gd name="connsiteX8094" fmla="*/ 11875009 w 12183479"/>
              <a:gd name="connsiteY8094" fmla="*/ 245996 h 2077207"/>
              <a:gd name="connsiteX8095" fmla="*/ 11893727 w 12183479"/>
              <a:gd name="connsiteY8095" fmla="*/ 246546 h 2077207"/>
              <a:gd name="connsiteX8096" fmla="*/ 11874446 w 12183479"/>
              <a:gd name="connsiteY8096" fmla="*/ 263959 h 2077207"/>
              <a:gd name="connsiteX8097" fmla="*/ 11858770 w 12183479"/>
              <a:gd name="connsiteY8097" fmla="*/ 260964 h 2077207"/>
              <a:gd name="connsiteX8098" fmla="*/ 11875009 w 12183479"/>
              <a:gd name="connsiteY8098" fmla="*/ 245996 h 2077207"/>
              <a:gd name="connsiteX8099" fmla="*/ 11296070 w 12183479"/>
              <a:gd name="connsiteY8099" fmla="*/ 282471 h 2077207"/>
              <a:gd name="connsiteX8100" fmla="*/ 11307119 w 12183479"/>
              <a:gd name="connsiteY8100" fmla="*/ 284608 h 2077207"/>
              <a:gd name="connsiteX8101" fmla="*/ 11295505 w 12183479"/>
              <a:gd name="connsiteY8101" fmla="*/ 289741 h 2077207"/>
              <a:gd name="connsiteX8102" fmla="*/ 11284230 w 12183479"/>
              <a:gd name="connsiteY8102" fmla="*/ 289802 h 2077207"/>
              <a:gd name="connsiteX8103" fmla="*/ 11296070 w 12183479"/>
              <a:gd name="connsiteY8103" fmla="*/ 282471 h 2077207"/>
              <a:gd name="connsiteX8104" fmla="*/ 10943904 w 12183479"/>
              <a:gd name="connsiteY8104" fmla="*/ 303794 h 2077207"/>
              <a:gd name="connsiteX8105" fmla="*/ 10959125 w 12183479"/>
              <a:gd name="connsiteY8105" fmla="*/ 314424 h 2077207"/>
              <a:gd name="connsiteX8106" fmla="*/ 10952247 w 12183479"/>
              <a:gd name="connsiteY8106" fmla="*/ 335137 h 2077207"/>
              <a:gd name="connsiteX8107" fmla="*/ 10938378 w 12183479"/>
              <a:gd name="connsiteY8107" fmla="*/ 320229 h 2077207"/>
              <a:gd name="connsiteX8108" fmla="*/ 10943904 w 12183479"/>
              <a:gd name="connsiteY8108" fmla="*/ 303794 h 2077207"/>
              <a:gd name="connsiteX8109" fmla="*/ 9930474 w 12183479"/>
              <a:gd name="connsiteY8109" fmla="*/ 366722 h 2077207"/>
              <a:gd name="connsiteX8110" fmla="*/ 9936789 w 12183479"/>
              <a:gd name="connsiteY8110" fmla="*/ 372403 h 2077207"/>
              <a:gd name="connsiteX8111" fmla="*/ 9929009 w 12183479"/>
              <a:gd name="connsiteY8111" fmla="*/ 380834 h 2077207"/>
              <a:gd name="connsiteX8112" fmla="*/ 9922805 w 12183479"/>
              <a:gd name="connsiteY8112" fmla="*/ 377230 h 2077207"/>
              <a:gd name="connsiteX8113" fmla="*/ 9930474 w 12183479"/>
              <a:gd name="connsiteY8113" fmla="*/ 366722 h 2077207"/>
              <a:gd name="connsiteX8114" fmla="*/ 5118300 w 12183479"/>
              <a:gd name="connsiteY8114" fmla="*/ 656315 h 2077207"/>
              <a:gd name="connsiteX8115" fmla="*/ 5121120 w 12183479"/>
              <a:gd name="connsiteY8115" fmla="*/ 660837 h 2077207"/>
              <a:gd name="connsiteX8116" fmla="*/ 5114579 w 12183479"/>
              <a:gd name="connsiteY8116" fmla="*/ 663036 h 2077207"/>
              <a:gd name="connsiteX8117" fmla="*/ 5111423 w 12183479"/>
              <a:gd name="connsiteY8117" fmla="*/ 658880 h 2077207"/>
              <a:gd name="connsiteX8118" fmla="*/ 5118300 w 12183479"/>
              <a:gd name="connsiteY8118" fmla="*/ 656315 h 2077207"/>
              <a:gd name="connsiteX8119" fmla="*/ 2229015 w 12183479"/>
              <a:gd name="connsiteY8119" fmla="*/ 837037 h 2077207"/>
              <a:gd name="connsiteX8120" fmla="*/ 2231383 w 12183479"/>
              <a:gd name="connsiteY8120" fmla="*/ 838564 h 2077207"/>
              <a:gd name="connsiteX8121" fmla="*/ 2225068 w 12183479"/>
              <a:gd name="connsiteY8121" fmla="*/ 841680 h 2077207"/>
              <a:gd name="connsiteX8122" fmla="*/ 2222363 w 12183479"/>
              <a:gd name="connsiteY8122" fmla="*/ 840397 h 2077207"/>
              <a:gd name="connsiteX8123" fmla="*/ 2229015 w 12183479"/>
              <a:gd name="connsiteY8123" fmla="*/ 837037 h 2077207"/>
              <a:gd name="connsiteX8124" fmla="*/ 9576389 w 12183479"/>
              <a:gd name="connsiteY8124" fmla="*/ 372342 h 2077207"/>
              <a:gd name="connsiteX8125" fmla="*/ 9579320 w 12183479"/>
              <a:gd name="connsiteY8125" fmla="*/ 372586 h 2077207"/>
              <a:gd name="connsiteX8126" fmla="*/ 9573119 w 12183479"/>
              <a:gd name="connsiteY8126" fmla="*/ 377290 h 2077207"/>
              <a:gd name="connsiteX8127" fmla="*/ 9569848 w 12183479"/>
              <a:gd name="connsiteY8127" fmla="*/ 377474 h 2077207"/>
              <a:gd name="connsiteX8128" fmla="*/ 9576389 w 12183479"/>
              <a:gd name="connsiteY8128" fmla="*/ 372342 h 2077207"/>
              <a:gd name="connsiteX8129" fmla="*/ 5884333 w 12183479"/>
              <a:gd name="connsiteY8129" fmla="*/ 603284 h 2077207"/>
              <a:gd name="connsiteX8130" fmla="*/ 5887492 w 12183479"/>
              <a:gd name="connsiteY8130" fmla="*/ 607805 h 2077207"/>
              <a:gd name="connsiteX8131" fmla="*/ 5885011 w 12183479"/>
              <a:gd name="connsiteY8131" fmla="*/ 609149 h 2077207"/>
              <a:gd name="connsiteX8132" fmla="*/ 5881519 w 12183479"/>
              <a:gd name="connsiteY8132" fmla="*/ 604262 h 2077207"/>
              <a:gd name="connsiteX8133" fmla="*/ 5884333 w 12183479"/>
              <a:gd name="connsiteY8133" fmla="*/ 603284 h 2077207"/>
              <a:gd name="connsiteX8134" fmla="*/ 2781474 w 12183479"/>
              <a:gd name="connsiteY8134" fmla="*/ 795797 h 2077207"/>
              <a:gd name="connsiteX8135" fmla="*/ 2787902 w 12183479"/>
              <a:gd name="connsiteY8135" fmla="*/ 803923 h 2077207"/>
              <a:gd name="connsiteX8136" fmla="*/ 2781700 w 12183479"/>
              <a:gd name="connsiteY8136" fmla="*/ 810216 h 2077207"/>
              <a:gd name="connsiteX8137" fmla="*/ 2776515 w 12183479"/>
              <a:gd name="connsiteY8137" fmla="*/ 800441 h 2077207"/>
              <a:gd name="connsiteX8138" fmla="*/ 2781474 w 12183479"/>
              <a:gd name="connsiteY8138" fmla="*/ 795797 h 2077207"/>
              <a:gd name="connsiteX8139" fmla="*/ 9701672 w 12183479"/>
              <a:gd name="connsiteY8139" fmla="*/ 357618 h 2077207"/>
              <a:gd name="connsiteX8140" fmla="*/ 9697049 w 12183479"/>
              <a:gd name="connsiteY8140" fmla="*/ 362566 h 2077207"/>
              <a:gd name="connsiteX8141" fmla="*/ 9691186 w 12183479"/>
              <a:gd name="connsiteY8141" fmla="*/ 364216 h 2077207"/>
              <a:gd name="connsiteX8142" fmla="*/ 9693440 w 12183479"/>
              <a:gd name="connsiteY8142" fmla="*/ 360306 h 2077207"/>
              <a:gd name="connsiteX8143" fmla="*/ 9701672 w 12183479"/>
              <a:gd name="connsiteY8143" fmla="*/ 357618 h 2077207"/>
              <a:gd name="connsiteX8144" fmla="*/ 9815115 w 12183479"/>
              <a:gd name="connsiteY8144" fmla="*/ 348821 h 2077207"/>
              <a:gd name="connsiteX8145" fmla="*/ 9819738 w 12183479"/>
              <a:gd name="connsiteY8145" fmla="*/ 350103 h 2077207"/>
              <a:gd name="connsiteX8146" fmla="*/ 9814325 w 12183479"/>
              <a:gd name="connsiteY8146" fmla="*/ 355419 h 2077207"/>
              <a:gd name="connsiteX8147" fmla="*/ 9807784 w 12183479"/>
              <a:gd name="connsiteY8147" fmla="*/ 353892 h 2077207"/>
              <a:gd name="connsiteX8148" fmla="*/ 9815115 w 12183479"/>
              <a:gd name="connsiteY8148" fmla="*/ 348821 h 2077207"/>
              <a:gd name="connsiteX8149" fmla="*/ 10601996 w 12183479"/>
              <a:gd name="connsiteY8149" fmla="*/ 298967 h 2077207"/>
              <a:gd name="connsiteX8150" fmla="*/ 10616091 w 12183479"/>
              <a:gd name="connsiteY8150" fmla="*/ 300188 h 2077207"/>
              <a:gd name="connsiteX8151" fmla="*/ 10603687 w 12183479"/>
              <a:gd name="connsiteY8151" fmla="*/ 319434 h 2077207"/>
              <a:gd name="connsiteX8152" fmla="*/ 10591283 w 12183479"/>
              <a:gd name="connsiteY8152" fmla="*/ 312957 h 2077207"/>
              <a:gd name="connsiteX8153" fmla="*/ 10601996 w 12183479"/>
              <a:gd name="connsiteY8153" fmla="*/ 298967 h 2077207"/>
              <a:gd name="connsiteX8154" fmla="*/ 11762131 w 12183479"/>
              <a:gd name="connsiteY8154" fmla="*/ 223391 h 2077207"/>
              <a:gd name="connsiteX8155" fmla="*/ 11779383 w 12183479"/>
              <a:gd name="connsiteY8155" fmla="*/ 225713 h 2077207"/>
              <a:gd name="connsiteX8156" fmla="*/ 11758410 w 12183479"/>
              <a:gd name="connsiteY8156" fmla="*/ 243247 h 2077207"/>
              <a:gd name="connsiteX8157" fmla="*/ 11746455 w 12183479"/>
              <a:gd name="connsiteY8157" fmla="*/ 238788 h 2077207"/>
              <a:gd name="connsiteX8158" fmla="*/ 11762131 w 12183479"/>
              <a:gd name="connsiteY8158" fmla="*/ 223391 h 2077207"/>
              <a:gd name="connsiteX8159" fmla="*/ 10265390 w 12183479"/>
              <a:gd name="connsiteY8159" fmla="*/ 317418 h 2077207"/>
              <a:gd name="connsiteX8160" fmla="*/ 10272156 w 12183479"/>
              <a:gd name="connsiteY8160" fmla="*/ 327316 h 2077207"/>
              <a:gd name="connsiteX8161" fmla="*/ 10259638 w 12183479"/>
              <a:gd name="connsiteY8161" fmla="*/ 334219 h 2077207"/>
              <a:gd name="connsiteX8162" fmla="*/ 10255693 w 12183479"/>
              <a:gd name="connsiteY8162" fmla="*/ 325237 h 2077207"/>
              <a:gd name="connsiteX8163" fmla="*/ 10265390 w 12183479"/>
              <a:gd name="connsiteY8163" fmla="*/ 317418 h 2077207"/>
              <a:gd name="connsiteX8164" fmla="*/ 9447386 w 12183479"/>
              <a:gd name="connsiteY8164" fmla="*/ 366049 h 2077207"/>
              <a:gd name="connsiteX8165" fmla="*/ 9450656 w 12183479"/>
              <a:gd name="connsiteY8165" fmla="*/ 366538 h 2077207"/>
              <a:gd name="connsiteX8166" fmla="*/ 9448626 w 12183479"/>
              <a:gd name="connsiteY8166" fmla="*/ 372525 h 2077207"/>
              <a:gd name="connsiteX8167" fmla="*/ 9445806 w 12183479"/>
              <a:gd name="connsiteY8167" fmla="*/ 371852 h 2077207"/>
              <a:gd name="connsiteX8168" fmla="*/ 9447386 w 12183479"/>
              <a:gd name="connsiteY8168" fmla="*/ 366049 h 2077207"/>
              <a:gd name="connsiteX8169" fmla="*/ 11532766 w 12183479"/>
              <a:gd name="connsiteY8169" fmla="*/ 224063 h 2077207"/>
              <a:gd name="connsiteX8170" fmla="*/ 11517655 w 12183479"/>
              <a:gd name="connsiteY8170" fmla="*/ 231762 h 2077207"/>
              <a:gd name="connsiteX8171" fmla="*/ 11502544 w 12183479"/>
              <a:gd name="connsiteY8171" fmla="*/ 234083 h 2077207"/>
              <a:gd name="connsiteX8172" fmla="*/ 11511905 w 12183479"/>
              <a:gd name="connsiteY8172" fmla="*/ 229195 h 2077207"/>
              <a:gd name="connsiteX8173" fmla="*/ 11532766 w 12183479"/>
              <a:gd name="connsiteY8173" fmla="*/ 224063 h 2077207"/>
              <a:gd name="connsiteX8174" fmla="*/ 11645784 w 12183479"/>
              <a:gd name="connsiteY8174" fmla="*/ 213860 h 2077207"/>
              <a:gd name="connsiteX8175" fmla="*/ 11653876 w 12183479"/>
              <a:gd name="connsiteY8175" fmla="*/ 216303 h 2077207"/>
              <a:gd name="connsiteX8176" fmla="*/ 11640794 w 12183479"/>
              <a:gd name="connsiteY8176" fmla="*/ 228157 h 2077207"/>
              <a:gd name="connsiteX8177" fmla="*/ 11628728 w 12183479"/>
              <a:gd name="connsiteY8177" fmla="*/ 228218 h 2077207"/>
              <a:gd name="connsiteX8178" fmla="*/ 11635156 w 12183479"/>
              <a:gd name="connsiteY8178" fmla="*/ 218381 h 2077207"/>
              <a:gd name="connsiteX8179" fmla="*/ 11645784 w 12183479"/>
              <a:gd name="connsiteY8179" fmla="*/ 213860 h 2077207"/>
              <a:gd name="connsiteX8180" fmla="*/ 4333029 w 12183479"/>
              <a:gd name="connsiteY8180" fmla="*/ 670368 h 2077207"/>
              <a:gd name="connsiteX8181" fmla="*/ 4339569 w 12183479"/>
              <a:gd name="connsiteY8181" fmla="*/ 681243 h 2077207"/>
              <a:gd name="connsiteX8182" fmla="*/ 4332916 w 12183479"/>
              <a:gd name="connsiteY8182" fmla="*/ 685397 h 2077207"/>
              <a:gd name="connsiteX8183" fmla="*/ 4327729 w 12183479"/>
              <a:gd name="connsiteY8183" fmla="*/ 673301 h 2077207"/>
              <a:gd name="connsiteX8184" fmla="*/ 4333029 w 12183479"/>
              <a:gd name="connsiteY8184" fmla="*/ 670368 h 2077207"/>
              <a:gd name="connsiteX8185" fmla="*/ 2104530 w 12183479"/>
              <a:gd name="connsiteY8185" fmla="*/ 809238 h 2077207"/>
              <a:gd name="connsiteX8186" fmla="*/ 2107237 w 12183479"/>
              <a:gd name="connsiteY8186" fmla="*/ 811744 h 2077207"/>
              <a:gd name="connsiteX8187" fmla="*/ 2104757 w 12183479"/>
              <a:gd name="connsiteY8187" fmla="*/ 813822 h 2077207"/>
              <a:gd name="connsiteX8188" fmla="*/ 2101712 w 12183479"/>
              <a:gd name="connsiteY8188" fmla="*/ 811193 h 2077207"/>
              <a:gd name="connsiteX8189" fmla="*/ 2104530 w 12183479"/>
              <a:gd name="connsiteY8189" fmla="*/ 809238 h 2077207"/>
              <a:gd name="connsiteX8190" fmla="*/ 2995389 w 12183479"/>
              <a:gd name="connsiteY8190" fmla="*/ 751564 h 2077207"/>
              <a:gd name="connsiteX8191" fmla="*/ 3005200 w 12183479"/>
              <a:gd name="connsiteY8191" fmla="*/ 754375 h 2077207"/>
              <a:gd name="connsiteX8192" fmla="*/ 3002833 w 12183479"/>
              <a:gd name="connsiteY8192" fmla="*/ 764822 h 2077207"/>
              <a:gd name="connsiteX8193" fmla="*/ 2994038 w 12183479"/>
              <a:gd name="connsiteY8193" fmla="*/ 759751 h 2077207"/>
              <a:gd name="connsiteX8194" fmla="*/ 2995389 w 12183479"/>
              <a:gd name="connsiteY8194" fmla="*/ 751564 h 2077207"/>
              <a:gd name="connsiteX8195" fmla="*/ 4890402 w 12183479"/>
              <a:gd name="connsiteY8195" fmla="*/ 631633 h 2077207"/>
              <a:gd name="connsiteX8196" fmla="*/ 4893559 w 12183479"/>
              <a:gd name="connsiteY8196" fmla="*/ 635726 h 2077207"/>
              <a:gd name="connsiteX8197" fmla="*/ 4887131 w 12183479"/>
              <a:gd name="connsiteY8197" fmla="*/ 638110 h 2077207"/>
              <a:gd name="connsiteX8198" fmla="*/ 4883635 w 12183479"/>
              <a:gd name="connsiteY8198" fmla="*/ 634383 h 2077207"/>
              <a:gd name="connsiteX8199" fmla="*/ 4890402 w 12183479"/>
              <a:gd name="connsiteY8199" fmla="*/ 631633 h 2077207"/>
              <a:gd name="connsiteX8200" fmla="*/ 2444399 w 12183479"/>
              <a:gd name="connsiteY8200" fmla="*/ 779546 h 2077207"/>
              <a:gd name="connsiteX8201" fmla="*/ 2446768 w 12183479"/>
              <a:gd name="connsiteY8201" fmla="*/ 781379 h 2077207"/>
              <a:gd name="connsiteX8202" fmla="*/ 2440340 w 12183479"/>
              <a:gd name="connsiteY8202" fmla="*/ 784556 h 2077207"/>
              <a:gd name="connsiteX8203" fmla="*/ 2437633 w 12183479"/>
              <a:gd name="connsiteY8203" fmla="*/ 783028 h 2077207"/>
              <a:gd name="connsiteX8204" fmla="*/ 2444399 w 12183479"/>
              <a:gd name="connsiteY8204" fmla="*/ 779546 h 2077207"/>
              <a:gd name="connsiteX8205" fmla="*/ 5658009 w 12183479"/>
              <a:gd name="connsiteY8205" fmla="*/ 575913 h 2077207"/>
              <a:gd name="connsiteX8206" fmla="*/ 5661168 w 12183479"/>
              <a:gd name="connsiteY8206" fmla="*/ 581352 h 2077207"/>
              <a:gd name="connsiteX8207" fmla="*/ 5658692 w 12183479"/>
              <a:gd name="connsiteY8207" fmla="*/ 583123 h 2077207"/>
              <a:gd name="connsiteX8208" fmla="*/ 5655081 w 12183479"/>
              <a:gd name="connsiteY8208" fmla="*/ 577318 h 2077207"/>
              <a:gd name="connsiteX8209" fmla="*/ 5658009 w 12183479"/>
              <a:gd name="connsiteY8209" fmla="*/ 575913 h 2077207"/>
              <a:gd name="connsiteX8210" fmla="*/ 11159284 w 12183479"/>
              <a:gd name="connsiteY8210" fmla="*/ 217832 h 2077207"/>
              <a:gd name="connsiteX8211" fmla="*/ 11172929 w 12183479"/>
              <a:gd name="connsiteY8211" fmla="*/ 235426 h 2077207"/>
              <a:gd name="connsiteX8212" fmla="*/ 11161991 w 12183479"/>
              <a:gd name="connsiteY8212" fmla="*/ 253084 h 2077207"/>
              <a:gd name="connsiteX8213" fmla="*/ 11151729 w 12183479"/>
              <a:gd name="connsiteY8213" fmla="*/ 238909 h 2077207"/>
              <a:gd name="connsiteX8214" fmla="*/ 11159284 w 12183479"/>
              <a:gd name="connsiteY8214" fmla="*/ 217832 h 2077207"/>
              <a:gd name="connsiteX8215" fmla="*/ 3213146 w 12183479"/>
              <a:gd name="connsiteY8215" fmla="*/ 710263 h 2077207"/>
              <a:gd name="connsiteX8216" fmla="*/ 3222956 w 12183479"/>
              <a:gd name="connsiteY8216" fmla="*/ 713197 h 2077207"/>
              <a:gd name="connsiteX8217" fmla="*/ 3220474 w 12183479"/>
              <a:gd name="connsiteY8217" fmla="*/ 723400 h 2077207"/>
              <a:gd name="connsiteX8218" fmla="*/ 3211679 w 12183479"/>
              <a:gd name="connsiteY8218" fmla="*/ 718267 h 2077207"/>
              <a:gd name="connsiteX8219" fmla="*/ 3213146 w 12183479"/>
              <a:gd name="connsiteY8219" fmla="*/ 710263 h 2077207"/>
              <a:gd name="connsiteX8220" fmla="*/ 10157022 w 12183479"/>
              <a:gd name="connsiteY8220" fmla="*/ 265487 h 2077207"/>
              <a:gd name="connsiteX8221" fmla="*/ 10148339 w 12183479"/>
              <a:gd name="connsiteY8221" fmla="*/ 277095 h 2077207"/>
              <a:gd name="connsiteX8222" fmla="*/ 10139769 w 12183479"/>
              <a:gd name="connsiteY8222" fmla="*/ 276178 h 2077207"/>
              <a:gd name="connsiteX8223" fmla="*/ 10145632 w 12183479"/>
              <a:gd name="connsiteY8223" fmla="*/ 266464 h 2077207"/>
              <a:gd name="connsiteX8224" fmla="*/ 10157022 w 12183479"/>
              <a:gd name="connsiteY8224" fmla="*/ 265487 h 2077207"/>
              <a:gd name="connsiteX8225" fmla="*/ 4101521 w 12183479"/>
              <a:gd name="connsiteY8225" fmla="*/ 637010 h 2077207"/>
              <a:gd name="connsiteX8226" fmla="*/ 4110427 w 12183479"/>
              <a:gd name="connsiteY8226" fmla="*/ 643059 h 2077207"/>
              <a:gd name="connsiteX8227" fmla="*/ 4106029 w 12183479"/>
              <a:gd name="connsiteY8227" fmla="*/ 652467 h 2077207"/>
              <a:gd name="connsiteX8228" fmla="*/ 4099715 w 12183479"/>
              <a:gd name="connsiteY8228" fmla="*/ 647396 h 2077207"/>
              <a:gd name="connsiteX8229" fmla="*/ 4101521 w 12183479"/>
              <a:gd name="connsiteY8229" fmla="*/ 637010 h 2077207"/>
              <a:gd name="connsiteX8230" fmla="*/ 4662952 w 12183479"/>
              <a:gd name="connsiteY8230" fmla="*/ 600901 h 2077207"/>
              <a:gd name="connsiteX8231" fmla="*/ 4665545 w 12183479"/>
              <a:gd name="connsiteY8231" fmla="*/ 605056 h 2077207"/>
              <a:gd name="connsiteX8232" fmla="*/ 4658892 w 12183479"/>
              <a:gd name="connsiteY8232" fmla="*/ 606522 h 2077207"/>
              <a:gd name="connsiteX8233" fmla="*/ 4655960 w 12183479"/>
              <a:gd name="connsiteY8233" fmla="*/ 602612 h 2077207"/>
              <a:gd name="connsiteX8234" fmla="*/ 4662952 w 12183479"/>
              <a:gd name="connsiteY8234" fmla="*/ 600901 h 2077207"/>
              <a:gd name="connsiteX8235" fmla="*/ 5431907 w 12183479"/>
              <a:gd name="connsiteY8235" fmla="*/ 551597 h 2077207"/>
              <a:gd name="connsiteX8236" fmla="*/ 5435629 w 12183479"/>
              <a:gd name="connsiteY8236" fmla="*/ 557829 h 2077207"/>
              <a:gd name="connsiteX8237" fmla="*/ 5433149 w 12183479"/>
              <a:gd name="connsiteY8237" fmla="*/ 560089 h 2077207"/>
              <a:gd name="connsiteX8238" fmla="*/ 5429316 w 12183479"/>
              <a:gd name="connsiteY8238" fmla="*/ 553492 h 2077207"/>
              <a:gd name="connsiteX8239" fmla="*/ 5431907 w 12183479"/>
              <a:gd name="connsiteY8239" fmla="*/ 551597 h 2077207"/>
              <a:gd name="connsiteX8240" fmla="*/ 2660346 w 12183479"/>
              <a:gd name="connsiteY8240" fmla="*/ 724560 h 2077207"/>
              <a:gd name="connsiteX8241" fmla="*/ 2662714 w 12183479"/>
              <a:gd name="connsiteY8241" fmla="*/ 726637 h 2077207"/>
              <a:gd name="connsiteX8242" fmla="*/ 2656285 w 12183479"/>
              <a:gd name="connsiteY8242" fmla="*/ 729875 h 2077207"/>
              <a:gd name="connsiteX8243" fmla="*/ 2653580 w 12183479"/>
              <a:gd name="connsiteY8243" fmla="*/ 728103 h 2077207"/>
              <a:gd name="connsiteX8244" fmla="*/ 2660346 w 12183479"/>
              <a:gd name="connsiteY8244" fmla="*/ 724560 h 2077207"/>
              <a:gd name="connsiteX8245" fmla="*/ 10821225 w 12183479"/>
              <a:gd name="connsiteY8245" fmla="*/ 209346 h 2077207"/>
              <a:gd name="connsiteX8246" fmla="*/ 10825272 w 12183479"/>
              <a:gd name="connsiteY8246" fmla="*/ 218015 h 2077207"/>
              <a:gd name="connsiteX8247" fmla="*/ 10818731 w 12183479"/>
              <a:gd name="connsiteY8247" fmla="*/ 236710 h 2077207"/>
              <a:gd name="connsiteX8248" fmla="*/ 10806778 w 12183479"/>
              <a:gd name="connsiteY8248" fmla="*/ 223942 h 2077207"/>
              <a:gd name="connsiteX8249" fmla="*/ 10813206 w 12183479"/>
              <a:gd name="connsiteY8249" fmla="*/ 210989 h 2077207"/>
              <a:gd name="connsiteX8250" fmla="*/ 10821225 w 12183479"/>
              <a:gd name="connsiteY8250" fmla="*/ 209346 h 2077207"/>
              <a:gd name="connsiteX8251" fmla="*/ 3434844 w 12183479"/>
              <a:gd name="connsiteY8251" fmla="*/ 672688 h 2077207"/>
              <a:gd name="connsiteX8252" fmla="*/ 3441272 w 12183479"/>
              <a:gd name="connsiteY8252" fmla="*/ 681914 h 2077207"/>
              <a:gd name="connsiteX8253" fmla="*/ 3434956 w 12183479"/>
              <a:gd name="connsiteY8253" fmla="*/ 688452 h 2077207"/>
              <a:gd name="connsiteX8254" fmla="*/ 3429770 w 12183479"/>
              <a:gd name="connsiteY8254" fmla="*/ 677454 h 2077207"/>
              <a:gd name="connsiteX8255" fmla="*/ 3434844 w 12183479"/>
              <a:gd name="connsiteY8255" fmla="*/ 672688 h 2077207"/>
              <a:gd name="connsiteX8256" fmla="*/ 2319577 w 12183479"/>
              <a:gd name="connsiteY8256" fmla="*/ 742583 h 2077207"/>
              <a:gd name="connsiteX8257" fmla="*/ 2322510 w 12183479"/>
              <a:gd name="connsiteY8257" fmla="*/ 743378 h 2077207"/>
              <a:gd name="connsiteX8258" fmla="*/ 2320139 w 12183479"/>
              <a:gd name="connsiteY8258" fmla="*/ 747716 h 2077207"/>
              <a:gd name="connsiteX8259" fmla="*/ 2317546 w 12183479"/>
              <a:gd name="connsiteY8259" fmla="*/ 746799 h 2077207"/>
              <a:gd name="connsiteX8260" fmla="*/ 2319577 w 12183479"/>
              <a:gd name="connsiteY8260" fmla="*/ 742583 h 2077207"/>
              <a:gd name="connsiteX8261" fmla="*/ 10479982 w 12183479"/>
              <a:gd name="connsiteY8261" fmla="*/ 218626 h 2077207"/>
              <a:gd name="connsiteX8262" fmla="*/ 10488890 w 12183479"/>
              <a:gd name="connsiteY8262" fmla="*/ 226384 h 2077207"/>
              <a:gd name="connsiteX8263" fmla="*/ 10478064 w 12183479"/>
              <a:gd name="connsiteY8263" fmla="*/ 237076 h 2077207"/>
              <a:gd name="connsiteX8264" fmla="*/ 10471524 w 12183479"/>
              <a:gd name="connsiteY8264" fmla="*/ 229806 h 2077207"/>
              <a:gd name="connsiteX8265" fmla="*/ 10479982 w 12183479"/>
              <a:gd name="connsiteY8265" fmla="*/ 218626 h 2077207"/>
              <a:gd name="connsiteX8266" fmla="*/ 9919086 w 12183479"/>
              <a:gd name="connsiteY8266" fmla="*/ 249174 h 2077207"/>
              <a:gd name="connsiteX8267" fmla="*/ 9916830 w 12183479"/>
              <a:gd name="connsiteY8267" fmla="*/ 253510 h 2077207"/>
              <a:gd name="connsiteX8268" fmla="*/ 9908035 w 12183479"/>
              <a:gd name="connsiteY8268" fmla="*/ 256505 h 2077207"/>
              <a:gd name="connsiteX8269" fmla="*/ 9909275 w 12183479"/>
              <a:gd name="connsiteY8269" fmla="*/ 253389 h 2077207"/>
              <a:gd name="connsiteX8270" fmla="*/ 9919086 w 12183479"/>
              <a:gd name="connsiteY8270" fmla="*/ 249174 h 2077207"/>
              <a:gd name="connsiteX8271" fmla="*/ 10033994 w 12183479"/>
              <a:gd name="connsiteY8271" fmla="*/ 240437 h 2077207"/>
              <a:gd name="connsiteX8272" fmla="*/ 10037940 w 12183479"/>
              <a:gd name="connsiteY8272" fmla="*/ 243980 h 2077207"/>
              <a:gd name="connsiteX8273" fmla="*/ 10026551 w 12183479"/>
              <a:gd name="connsiteY8273" fmla="*/ 249113 h 2077207"/>
              <a:gd name="connsiteX8274" fmla="*/ 10026664 w 12183479"/>
              <a:gd name="connsiteY8274" fmla="*/ 245080 h 2077207"/>
              <a:gd name="connsiteX8275" fmla="*/ 10033994 w 12183479"/>
              <a:gd name="connsiteY8275" fmla="*/ 240437 h 2077207"/>
              <a:gd name="connsiteX8276" fmla="*/ 9792225 w 12183479"/>
              <a:gd name="connsiteY8276" fmla="*/ 253756 h 2077207"/>
              <a:gd name="connsiteX8277" fmla="*/ 9794817 w 12183479"/>
              <a:gd name="connsiteY8277" fmla="*/ 254672 h 2077207"/>
              <a:gd name="connsiteX8278" fmla="*/ 9788614 w 12183479"/>
              <a:gd name="connsiteY8278" fmla="*/ 259804 h 2077207"/>
              <a:gd name="connsiteX8279" fmla="*/ 9785683 w 12183479"/>
              <a:gd name="connsiteY8279" fmla="*/ 259315 h 2077207"/>
              <a:gd name="connsiteX8280" fmla="*/ 9792225 w 12183479"/>
              <a:gd name="connsiteY8280" fmla="*/ 253756 h 2077207"/>
              <a:gd name="connsiteX8281" fmla="*/ 3651468 w 12183479"/>
              <a:gd name="connsiteY8281" fmla="*/ 638964 h 2077207"/>
              <a:gd name="connsiteX8282" fmla="*/ 3659814 w 12183479"/>
              <a:gd name="connsiteY8282" fmla="*/ 642262 h 2077207"/>
              <a:gd name="connsiteX8283" fmla="*/ 3657783 w 12183479"/>
              <a:gd name="connsiteY8283" fmla="*/ 654177 h 2077207"/>
              <a:gd name="connsiteX8284" fmla="*/ 3651355 w 12183479"/>
              <a:gd name="connsiteY8284" fmla="*/ 651184 h 2077207"/>
              <a:gd name="connsiteX8285" fmla="*/ 3651468 w 12183479"/>
              <a:gd name="connsiteY8285" fmla="*/ 638964 h 2077207"/>
              <a:gd name="connsiteX8286" fmla="*/ 3873956 w 12183479"/>
              <a:gd name="connsiteY8286" fmla="*/ 623569 h 2077207"/>
              <a:gd name="connsiteX8287" fmla="*/ 3882415 w 12183479"/>
              <a:gd name="connsiteY8287" fmla="*/ 627846 h 2077207"/>
              <a:gd name="connsiteX8288" fmla="*/ 3880159 w 12183479"/>
              <a:gd name="connsiteY8288" fmla="*/ 638782 h 2077207"/>
              <a:gd name="connsiteX8289" fmla="*/ 3873619 w 12183479"/>
              <a:gd name="connsiteY8289" fmla="*/ 635055 h 2077207"/>
              <a:gd name="connsiteX8290" fmla="*/ 3873956 w 12183479"/>
              <a:gd name="connsiteY8290" fmla="*/ 623569 h 2077207"/>
              <a:gd name="connsiteX8291" fmla="*/ 5206381 w 12183479"/>
              <a:gd name="connsiteY8291" fmla="*/ 533819 h 2077207"/>
              <a:gd name="connsiteX8292" fmla="*/ 5209876 w 12183479"/>
              <a:gd name="connsiteY8292" fmla="*/ 536630 h 2077207"/>
              <a:gd name="connsiteX8293" fmla="*/ 5207848 w 12183479"/>
              <a:gd name="connsiteY8293" fmla="*/ 543166 h 2077207"/>
              <a:gd name="connsiteX8294" fmla="*/ 5204802 w 12183479"/>
              <a:gd name="connsiteY8294" fmla="*/ 540050 h 2077207"/>
              <a:gd name="connsiteX8295" fmla="*/ 5206381 w 12183479"/>
              <a:gd name="connsiteY8295" fmla="*/ 533819 h 2077207"/>
              <a:gd name="connsiteX8296" fmla="*/ 11369705 w 12183479"/>
              <a:gd name="connsiteY8296" fmla="*/ 141951 h 2077207"/>
              <a:gd name="connsiteX8297" fmla="*/ 11385379 w 12183479"/>
              <a:gd name="connsiteY8297" fmla="*/ 156859 h 2077207"/>
              <a:gd name="connsiteX8298" fmla="*/ 11377937 w 12183479"/>
              <a:gd name="connsiteY8298" fmla="*/ 177876 h 2077207"/>
              <a:gd name="connsiteX8299" fmla="*/ 11365533 w 12183479"/>
              <a:gd name="connsiteY8299" fmla="*/ 166206 h 2077207"/>
              <a:gd name="connsiteX8300" fmla="*/ 11369705 w 12183479"/>
              <a:gd name="connsiteY8300" fmla="*/ 141951 h 2077207"/>
              <a:gd name="connsiteX8301" fmla="*/ 2876290 w 12183479"/>
              <a:gd name="connsiteY8301" fmla="*/ 672811 h 2077207"/>
              <a:gd name="connsiteX8302" fmla="*/ 2879109 w 12183479"/>
              <a:gd name="connsiteY8302" fmla="*/ 674705 h 2077207"/>
              <a:gd name="connsiteX8303" fmla="*/ 2872906 w 12183479"/>
              <a:gd name="connsiteY8303" fmla="*/ 678370 h 2077207"/>
              <a:gd name="connsiteX8304" fmla="*/ 2869749 w 12183479"/>
              <a:gd name="connsiteY8304" fmla="*/ 676844 h 2077207"/>
              <a:gd name="connsiteX8305" fmla="*/ 2876290 w 12183479"/>
              <a:gd name="connsiteY8305" fmla="*/ 672811 h 2077207"/>
              <a:gd name="connsiteX8306" fmla="*/ 4433361 w 12183479"/>
              <a:gd name="connsiteY8306" fmla="*/ 567909 h 2077207"/>
              <a:gd name="connsiteX8307" fmla="*/ 4436406 w 12183479"/>
              <a:gd name="connsiteY8307" fmla="*/ 571576 h 2077207"/>
              <a:gd name="connsiteX8308" fmla="*/ 4429866 w 12183479"/>
              <a:gd name="connsiteY8308" fmla="*/ 573347 h 2077207"/>
              <a:gd name="connsiteX8309" fmla="*/ 4426482 w 12183479"/>
              <a:gd name="connsiteY8309" fmla="*/ 570048 h 2077207"/>
              <a:gd name="connsiteX8310" fmla="*/ 4433361 w 12183479"/>
              <a:gd name="connsiteY8310" fmla="*/ 567909 h 2077207"/>
              <a:gd name="connsiteX8311" fmla="*/ 9660514 w 12183479"/>
              <a:gd name="connsiteY8311" fmla="*/ 237077 h 2077207"/>
              <a:gd name="connsiteX8312" fmla="*/ 9664459 w 12183479"/>
              <a:gd name="connsiteY8312" fmla="*/ 240803 h 2077207"/>
              <a:gd name="connsiteX8313" fmla="*/ 9662205 w 12183479"/>
              <a:gd name="connsiteY8313" fmla="*/ 244713 h 2077207"/>
              <a:gd name="connsiteX8314" fmla="*/ 9658258 w 12183479"/>
              <a:gd name="connsiteY8314" fmla="*/ 240804 h 2077207"/>
              <a:gd name="connsiteX8315" fmla="*/ 9660514 w 12183479"/>
              <a:gd name="connsiteY8315" fmla="*/ 237077 h 2077207"/>
              <a:gd name="connsiteX8316" fmla="*/ 2535070 w 12183479"/>
              <a:gd name="connsiteY8316" fmla="*/ 678982 h 2077207"/>
              <a:gd name="connsiteX8317" fmla="*/ 2538117 w 12183479"/>
              <a:gd name="connsiteY8317" fmla="*/ 679959 h 2077207"/>
              <a:gd name="connsiteX8318" fmla="*/ 2535634 w 12183479"/>
              <a:gd name="connsiteY8318" fmla="*/ 684602 h 2077207"/>
              <a:gd name="connsiteX8319" fmla="*/ 2533041 w 12183479"/>
              <a:gd name="connsiteY8319" fmla="*/ 683503 h 2077207"/>
              <a:gd name="connsiteX8320" fmla="*/ 2535070 w 12183479"/>
              <a:gd name="connsiteY8320" fmla="*/ 678982 h 2077207"/>
              <a:gd name="connsiteX8321" fmla="*/ 4980625 w 12183479"/>
              <a:gd name="connsiteY8321" fmla="*/ 513841 h 2077207"/>
              <a:gd name="connsiteX8322" fmla="*/ 4984005 w 12183479"/>
              <a:gd name="connsiteY8322" fmla="*/ 517139 h 2077207"/>
              <a:gd name="connsiteX8323" fmla="*/ 4981752 w 12183479"/>
              <a:gd name="connsiteY8323" fmla="*/ 523371 h 2077207"/>
              <a:gd name="connsiteX8324" fmla="*/ 4978820 w 12183479"/>
              <a:gd name="connsiteY8324" fmla="*/ 520072 h 2077207"/>
              <a:gd name="connsiteX8325" fmla="*/ 4980625 w 12183479"/>
              <a:gd name="connsiteY8325" fmla="*/ 513841 h 2077207"/>
              <a:gd name="connsiteX8326" fmla="*/ 3094266 w 12183479"/>
              <a:gd name="connsiteY8326" fmla="*/ 624607 h 2077207"/>
              <a:gd name="connsiteX8327" fmla="*/ 3096747 w 12183479"/>
              <a:gd name="connsiteY8327" fmla="*/ 627051 h 2077207"/>
              <a:gd name="connsiteX8328" fmla="*/ 3090321 w 12183479"/>
              <a:gd name="connsiteY8328" fmla="*/ 630350 h 2077207"/>
              <a:gd name="connsiteX8329" fmla="*/ 3087501 w 12183479"/>
              <a:gd name="connsiteY8329" fmla="*/ 628273 h 2077207"/>
              <a:gd name="connsiteX8330" fmla="*/ 3094266 w 12183479"/>
              <a:gd name="connsiteY8330" fmla="*/ 624607 h 2077207"/>
              <a:gd name="connsiteX8331" fmla="*/ 11027123 w 12183479"/>
              <a:gd name="connsiteY8331" fmla="*/ 123806 h 2077207"/>
              <a:gd name="connsiteX8332" fmla="*/ 11043926 w 12183479"/>
              <a:gd name="connsiteY8332" fmla="*/ 123622 h 2077207"/>
              <a:gd name="connsiteX8333" fmla="*/ 11035469 w 12183479"/>
              <a:gd name="connsiteY8333" fmla="*/ 143050 h 2077207"/>
              <a:gd name="connsiteX8334" fmla="*/ 11022273 w 12183479"/>
              <a:gd name="connsiteY8334" fmla="*/ 138225 h 2077207"/>
              <a:gd name="connsiteX8335" fmla="*/ 11027123 w 12183479"/>
              <a:gd name="connsiteY8335" fmla="*/ 123806 h 2077207"/>
              <a:gd name="connsiteX8336" fmla="*/ 10364848 w 12183479"/>
              <a:gd name="connsiteY8336" fmla="*/ 159423 h 2077207"/>
              <a:gd name="connsiteX8337" fmla="*/ 10371049 w 12183479"/>
              <a:gd name="connsiteY8337" fmla="*/ 163638 h 2077207"/>
              <a:gd name="connsiteX8338" fmla="*/ 10362819 w 12183479"/>
              <a:gd name="connsiteY8338" fmla="*/ 175857 h 2077207"/>
              <a:gd name="connsiteX8339" fmla="*/ 10357182 w 12183479"/>
              <a:gd name="connsiteY8339" fmla="*/ 168159 h 2077207"/>
              <a:gd name="connsiteX8340" fmla="*/ 10364848 w 12183479"/>
              <a:gd name="connsiteY8340" fmla="*/ 159423 h 2077207"/>
              <a:gd name="connsiteX8341" fmla="*/ 4204897 w 12183479"/>
              <a:gd name="connsiteY8341" fmla="*/ 538643 h 2077207"/>
              <a:gd name="connsiteX8342" fmla="*/ 4207942 w 12183479"/>
              <a:gd name="connsiteY8342" fmla="*/ 541882 h 2077207"/>
              <a:gd name="connsiteX8343" fmla="*/ 4201403 w 12183479"/>
              <a:gd name="connsiteY8343" fmla="*/ 543655 h 2077207"/>
              <a:gd name="connsiteX8344" fmla="*/ 4198018 w 12183479"/>
              <a:gd name="connsiteY8344" fmla="*/ 540721 h 2077207"/>
              <a:gd name="connsiteX8345" fmla="*/ 4204897 w 12183479"/>
              <a:gd name="connsiteY8345" fmla="*/ 538643 h 2077207"/>
              <a:gd name="connsiteX8346" fmla="*/ 2751354 w 12183479"/>
              <a:gd name="connsiteY8346" fmla="*/ 619108 h 2077207"/>
              <a:gd name="connsiteX8347" fmla="*/ 2754624 w 12183479"/>
              <a:gd name="connsiteY8347" fmla="*/ 622652 h 2077207"/>
              <a:gd name="connsiteX8348" fmla="*/ 2752142 w 12183479"/>
              <a:gd name="connsiteY8348" fmla="*/ 625157 h 2077207"/>
              <a:gd name="connsiteX8349" fmla="*/ 2748761 w 12183479"/>
              <a:gd name="connsiteY8349" fmla="*/ 621429 h 2077207"/>
              <a:gd name="connsiteX8350" fmla="*/ 2751354 w 12183479"/>
              <a:gd name="connsiteY8350" fmla="*/ 619108 h 2077207"/>
              <a:gd name="connsiteX8351" fmla="*/ 11606880 w 12183479"/>
              <a:gd name="connsiteY8351" fmla="*/ 60716 h 2077207"/>
              <a:gd name="connsiteX8352" fmla="*/ 11611701 w 12183479"/>
              <a:gd name="connsiteY8352" fmla="*/ 71813 h 2077207"/>
              <a:gd name="connsiteX8353" fmla="*/ 11602230 w 12183479"/>
              <a:gd name="connsiteY8353" fmla="*/ 96433 h 2077207"/>
              <a:gd name="connsiteX8354" fmla="*/ 11588696 w 12183479"/>
              <a:gd name="connsiteY8354" fmla="*/ 80916 h 2077207"/>
              <a:gd name="connsiteX8355" fmla="*/ 11596138 w 12183479"/>
              <a:gd name="connsiteY8355" fmla="*/ 61671 h 2077207"/>
              <a:gd name="connsiteX8356" fmla="*/ 11606880 w 12183479"/>
              <a:gd name="connsiteY8356" fmla="*/ 60716 h 2077207"/>
              <a:gd name="connsiteX8357" fmla="*/ 10694689 w 12183479"/>
              <a:gd name="connsiteY8357" fmla="*/ 116963 h 2077207"/>
              <a:gd name="connsiteX8358" fmla="*/ 10702920 w 12183479"/>
              <a:gd name="connsiteY8358" fmla="*/ 125761 h 2077207"/>
              <a:gd name="connsiteX8359" fmla="*/ 10696154 w 12183479"/>
              <a:gd name="connsiteY8359" fmla="*/ 138285 h 2077207"/>
              <a:gd name="connsiteX8360" fmla="*/ 10687584 w 12183479"/>
              <a:gd name="connsiteY8360" fmla="*/ 133030 h 2077207"/>
              <a:gd name="connsiteX8361" fmla="*/ 10694689 w 12183479"/>
              <a:gd name="connsiteY8361" fmla="*/ 116963 h 2077207"/>
              <a:gd name="connsiteX8362" fmla="*/ 4754076 w 12183479"/>
              <a:gd name="connsiteY8362" fmla="*/ 491418 h 2077207"/>
              <a:gd name="connsiteX8363" fmla="*/ 4757798 w 12183479"/>
              <a:gd name="connsiteY8363" fmla="*/ 498200 h 2077207"/>
              <a:gd name="connsiteX8364" fmla="*/ 4755318 w 12183479"/>
              <a:gd name="connsiteY8364" fmla="*/ 500583 h 2077207"/>
              <a:gd name="connsiteX8365" fmla="*/ 4751484 w 12183479"/>
              <a:gd name="connsiteY8365" fmla="*/ 493496 h 2077207"/>
              <a:gd name="connsiteX8366" fmla="*/ 4754076 w 12183479"/>
              <a:gd name="connsiteY8366" fmla="*/ 491418 h 2077207"/>
              <a:gd name="connsiteX8367" fmla="*/ 3312130 w 12183479"/>
              <a:gd name="connsiteY8367" fmla="*/ 581534 h 2077207"/>
              <a:gd name="connsiteX8368" fmla="*/ 3314951 w 12183479"/>
              <a:gd name="connsiteY8368" fmla="*/ 583794 h 2077207"/>
              <a:gd name="connsiteX8369" fmla="*/ 3308634 w 12183479"/>
              <a:gd name="connsiteY8369" fmla="*/ 587337 h 2077207"/>
              <a:gd name="connsiteX8370" fmla="*/ 3305478 w 12183479"/>
              <a:gd name="connsiteY8370" fmla="*/ 585505 h 2077207"/>
              <a:gd name="connsiteX8371" fmla="*/ 3312130 w 12183479"/>
              <a:gd name="connsiteY8371" fmla="*/ 581534 h 2077207"/>
              <a:gd name="connsiteX8372" fmla="*/ 10251293 w 12183479"/>
              <a:gd name="connsiteY8372" fmla="*/ 130527 h 2077207"/>
              <a:gd name="connsiteX8373" fmla="*/ 10255353 w 12183479"/>
              <a:gd name="connsiteY8373" fmla="*/ 134130 h 2077207"/>
              <a:gd name="connsiteX8374" fmla="*/ 10243964 w 12183479"/>
              <a:gd name="connsiteY8374" fmla="*/ 139324 h 2077207"/>
              <a:gd name="connsiteX8375" fmla="*/ 10243964 w 12183479"/>
              <a:gd name="connsiteY8375" fmla="*/ 135170 h 2077207"/>
              <a:gd name="connsiteX8376" fmla="*/ 10251293 w 12183479"/>
              <a:gd name="connsiteY8376" fmla="*/ 130527 h 2077207"/>
              <a:gd name="connsiteX8377" fmla="*/ 10133905 w 12183479"/>
              <a:gd name="connsiteY8377" fmla="*/ 137429 h 2077207"/>
              <a:gd name="connsiteX8378" fmla="*/ 10131536 w 12183479"/>
              <a:gd name="connsiteY8378" fmla="*/ 143477 h 2077207"/>
              <a:gd name="connsiteX8379" fmla="*/ 10125333 w 12183479"/>
              <a:gd name="connsiteY8379" fmla="*/ 145188 h 2077207"/>
              <a:gd name="connsiteX8380" fmla="*/ 10125786 w 12183479"/>
              <a:gd name="connsiteY8380" fmla="*/ 139689 h 2077207"/>
              <a:gd name="connsiteX8381" fmla="*/ 10133905 w 12183479"/>
              <a:gd name="connsiteY8381" fmla="*/ 137429 h 2077207"/>
              <a:gd name="connsiteX8382" fmla="*/ 3977787 w 12183479"/>
              <a:gd name="connsiteY8382" fmla="*/ 519277 h 2077207"/>
              <a:gd name="connsiteX8383" fmla="*/ 3980494 w 12183479"/>
              <a:gd name="connsiteY8383" fmla="*/ 522149 h 2077207"/>
              <a:gd name="connsiteX8384" fmla="*/ 3978464 w 12183479"/>
              <a:gd name="connsiteY8384" fmla="*/ 524776 h 2077207"/>
              <a:gd name="connsiteX8385" fmla="*/ 3970909 w 12183479"/>
              <a:gd name="connsiteY8385" fmla="*/ 521600 h 2077207"/>
              <a:gd name="connsiteX8386" fmla="*/ 3977787 w 12183479"/>
              <a:gd name="connsiteY8386" fmla="*/ 519277 h 2077207"/>
              <a:gd name="connsiteX8387" fmla="*/ 3532362 w 12183479"/>
              <a:gd name="connsiteY8387" fmla="*/ 544326 h 2077207"/>
              <a:gd name="connsiteX8388" fmla="*/ 3534731 w 12183479"/>
              <a:gd name="connsiteY8388" fmla="*/ 547076 h 2077207"/>
              <a:gd name="connsiteX8389" fmla="*/ 3528190 w 12183479"/>
              <a:gd name="connsiteY8389" fmla="*/ 550008 h 2077207"/>
              <a:gd name="connsiteX8390" fmla="*/ 3525485 w 12183479"/>
              <a:gd name="connsiteY8390" fmla="*/ 547564 h 2077207"/>
              <a:gd name="connsiteX8391" fmla="*/ 3532362 w 12183479"/>
              <a:gd name="connsiteY8391" fmla="*/ 544326 h 2077207"/>
              <a:gd name="connsiteX8392" fmla="*/ 10006026 w 12183479"/>
              <a:gd name="connsiteY8392" fmla="*/ 129059 h 2077207"/>
              <a:gd name="connsiteX8393" fmla="*/ 10008959 w 12183479"/>
              <a:gd name="connsiteY8393" fmla="*/ 129976 h 2077207"/>
              <a:gd name="connsiteX8394" fmla="*/ 10002983 w 12183479"/>
              <a:gd name="connsiteY8394" fmla="*/ 135780 h 2077207"/>
              <a:gd name="connsiteX8395" fmla="*/ 9999711 w 12183479"/>
              <a:gd name="connsiteY8395" fmla="*/ 135413 h 2077207"/>
              <a:gd name="connsiteX8396" fmla="*/ 10006026 w 12183479"/>
              <a:gd name="connsiteY8396" fmla="*/ 129059 h 2077207"/>
              <a:gd name="connsiteX8397" fmla="*/ 3752820 w 12183479"/>
              <a:gd name="connsiteY8397" fmla="*/ 517688 h 2077207"/>
              <a:gd name="connsiteX8398" fmla="*/ 3755752 w 12183479"/>
              <a:gd name="connsiteY8398" fmla="*/ 520316 h 2077207"/>
              <a:gd name="connsiteX8399" fmla="*/ 3749324 w 12183479"/>
              <a:gd name="connsiteY8399" fmla="*/ 522944 h 2077207"/>
              <a:gd name="connsiteX8400" fmla="*/ 3746055 w 12183479"/>
              <a:gd name="connsiteY8400" fmla="*/ 520683 h 2077207"/>
              <a:gd name="connsiteX8401" fmla="*/ 3752820 w 12183479"/>
              <a:gd name="connsiteY8401" fmla="*/ 517688 h 2077207"/>
              <a:gd name="connsiteX8402" fmla="*/ 4527305 w 12183479"/>
              <a:gd name="connsiteY8402" fmla="*/ 468263 h 2077207"/>
              <a:gd name="connsiteX8403" fmla="*/ 4530914 w 12183479"/>
              <a:gd name="connsiteY8403" fmla="*/ 474617 h 2077207"/>
              <a:gd name="connsiteX8404" fmla="*/ 4528431 w 12183479"/>
              <a:gd name="connsiteY8404" fmla="*/ 476816 h 2077207"/>
              <a:gd name="connsiteX8405" fmla="*/ 4524711 w 12183479"/>
              <a:gd name="connsiteY8405" fmla="*/ 470217 h 2077207"/>
              <a:gd name="connsiteX8406" fmla="*/ 4527305 w 12183479"/>
              <a:gd name="connsiteY8406" fmla="*/ 468263 h 2077207"/>
              <a:gd name="connsiteX8407" fmla="*/ 2968426 w 12183479"/>
              <a:gd name="connsiteY8407" fmla="*/ 564122 h 2077207"/>
              <a:gd name="connsiteX8408" fmla="*/ 2971698 w 12183479"/>
              <a:gd name="connsiteY8408" fmla="*/ 565160 h 2077207"/>
              <a:gd name="connsiteX8409" fmla="*/ 2969330 w 12183479"/>
              <a:gd name="connsiteY8409" fmla="*/ 570415 h 2077207"/>
              <a:gd name="connsiteX8410" fmla="*/ 2966510 w 12183479"/>
              <a:gd name="connsiteY8410" fmla="*/ 569071 h 2077207"/>
              <a:gd name="connsiteX8411" fmla="*/ 2968426 w 12183479"/>
              <a:gd name="connsiteY8411" fmla="*/ 564122 h 2077207"/>
              <a:gd name="connsiteX8412" fmla="*/ 11248145 w 12183479"/>
              <a:gd name="connsiteY8412" fmla="*/ 35156 h 2077207"/>
              <a:gd name="connsiteX8413" fmla="*/ 11262128 w 12183479"/>
              <a:gd name="connsiteY8413" fmla="*/ 38088 h 2077207"/>
              <a:gd name="connsiteX8414" fmla="*/ 11249159 w 12183479"/>
              <a:gd name="connsiteY8414" fmla="*/ 59716 h 2077207"/>
              <a:gd name="connsiteX8415" fmla="*/ 11237095 w 12183479"/>
              <a:gd name="connsiteY8415" fmla="*/ 50673 h 2077207"/>
              <a:gd name="connsiteX8416" fmla="*/ 11248145 w 12183479"/>
              <a:gd name="connsiteY8416" fmla="*/ 35156 h 2077207"/>
              <a:gd name="connsiteX8417" fmla="*/ 9872738 w 12183479"/>
              <a:gd name="connsiteY8417" fmla="*/ 98757 h 2077207"/>
              <a:gd name="connsiteX8418" fmla="*/ 9876121 w 12183479"/>
              <a:gd name="connsiteY8418" fmla="*/ 99918 h 2077207"/>
              <a:gd name="connsiteX8419" fmla="*/ 9874429 w 12183479"/>
              <a:gd name="connsiteY8419" fmla="*/ 108043 h 2077207"/>
              <a:gd name="connsiteX8420" fmla="*/ 9871498 w 12183479"/>
              <a:gd name="connsiteY8420" fmla="*/ 106698 h 2077207"/>
              <a:gd name="connsiteX8421" fmla="*/ 9872738 w 12183479"/>
              <a:gd name="connsiteY8421" fmla="*/ 98757 h 2077207"/>
              <a:gd name="connsiteX8422" fmla="*/ 4300420 w 12183479"/>
              <a:gd name="connsiteY8422" fmla="*/ 446940 h 2077207"/>
              <a:gd name="connsiteX8423" fmla="*/ 4303802 w 12183479"/>
              <a:gd name="connsiteY8423" fmla="*/ 449384 h 2077207"/>
              <a:gd name="connsiteX8424" fmla="*/ 4301435 w 12183479"/>
              <a:gd name="connsiteY8424" fmla="*/ 454699 h 2077207"/>
              <a:gd name="connsiteX8425" fmla="*/ 4298503 w 12183479"/>
              <a:gd name="connsiteY8425" fmla="*/ 452072 h 2077207"/>
              <a:gd name="connsiteX8426" fmla="*/ 4300420 w 12183479"/>
              <a:gd name="connsiteY8426" fmla="*/ 446940 h 2077207"/>
              <a:gd name="connsiteX8427" fmla="*/ 10582261 w 12183479"/>
              <a:gd name="connsiteY8427" fmla="*/ 50063 h 2077207"/>
              <a:gd name="connsiteX8428" fmla="*/ 10588351 w 12183479"/>
              <a:gd name="connsiteY8428" fmla="*/ 57517 h 2077207"/>
              <a:gd name="connsiteX8429" fmla="*/ 10580570 w 12183479"/>
              <a:gd name="connsiteY8429" fmla="*/ 67169 h 2077207"/>
              <a:gd name="connsiteX8430" fmla="*/ 10574480 w 12183479"/>
              <a:gd name="connsiteY8430" fmla="*/ 62160 h 2077207"/>
              <a:gd name="connsiteX8431" fmla="*/ 10582261 w 12183479"/>
              <a:gd name="connsiteY8431" fmla="*/ 50063 h 2077207"/>
              <a:gd name="connsiteX8432" fmla="*/ 3186515 w 12183479"/>
              <a:gd name="connsiteY8432" fmla="*/ 515184 h 2077207"/>
              <a:gd name="connsiteX8433" fmla="*/ 3189787 w 12183479"/>
              <a:gd name="connsiteY8433" fmla="*/ 516344 h 2077207"/>
              <a:gd name="connsiteX8434" fmla="*/ 3187419 w 12183479"/>
              <a:gd name="connsiteY8434" fmla="*/ 521659 h 2077207"/>
              <a:gd name="connsiteX8435" fmla="*/ 3184600 w 12183479"/>
              <a:gd name="connsiteY8435" fmla="*/ 520193 h 2077207"/>
              <a:gd name="connsiteX8436" fmla="*/ 3186515 w 12183479"/>
              <a:gd name="connsiteY8436" fmla="*/ 515184 h 2077207"/>
              <a:gd name="connsiteX8437" fmla="*/ 10913118 w 12183479"/>
              <a:gd name="connsiteY8437" fmla="*/ 21898 h 2077207"/>
              <a:gd name="connsiteX8438" fmla="*/ 10921913 w 12183479"/>
              <a:gd name="connsiteY8438" fmla="*/ 31124 h 2077207"/>
              <a:gd name="connsiteX8439" fmla="*/ 10910976 w 12183479"/>
              <a:gd name="connsiteY8439" fmla="*/ 42365 h 2077207"/>
              <a:gd name="connsiteX8440" fmla="*/ 10904546 w 12183479"/>
              <a:gd name="connsiteY8440" fmla="*/ 33812 h 2077207"/>
              <a:gd name="connsiteX8441" fmla="*/ 10913118 w 12183479"/>
              <a:gd name="connsiteY8441" fmla="*/ 21898 h 2077207"/>
              <a:gd name="connsiteX8442" fmla="*/ 3405845 w 12183479"/>
              <a:gd name="connsiteY8442" fmla="*/ 473579 h 2077207"/>
              <a:gd name="connsiteX8443" fmla="*/ 3409230 w 12183479"/>
              <a:gd name="connsiteY8443" fmla="*/ 477732 h 2077207"/>
              <a:gd name="connsiteX8444" fmla="*/ 3406635 w 12183479"/>
              <a:gd name="connsiteY8444" fmla="*/ 480115 h 2077207"/>
              <a:gd name="connsiteX8445" fmla="*/ 3403253 w 12183479"/>
              <a:gd name="connsiteY8445" fmla="*/ 475778 h 2077207"/>
              <a:gd name="connsiteX8446" fmla="*/ 3405845 w 12183479"/>
              <a:gd name="connsiteY8446" fmla="*/ 473579 h 2077207"/>
              <a:gd name="connsiteX8447" fmla="*/ 4074211 w 12183479"/>
              <a:gd name="connsiteY8447" fmla="*/ 431422 h 2077207"/>
              <a:gd name="connsiteX8448" fmla="*/ 4077594 w 12183479"/>
              <a:gd name="connsiteY8448" fmla="*/ 436493 h 2077207"/>
              <a:gd name="connsiteX8449" fmla="*/ 4075000 w 12183479"/>
              <a:gd name="connsiteY8449" fmla="*/ 438387 h 2077207"/>
              <a:gd name="connsiteX8450" fmla="*/ 4071504 w 12183479"/>
              <a:gd name="connsiteY8450" fmla="*/ 433072 h 2077207"/>
              <a:gd name="connsiteX8451" fmla="*/ 4074211 w 12183479"/>
              <a:gd name="connsiteY8451" fmla="*/ 431422 h 2077207"/>
              <a:gd name="connsiteX8452" fmla="*/ 10471300 w 12183479"/>
              <a:gd name="connsiteY8452" fmla="*/ 21409 h 2077207"/>
              <a:gd name="connsiteX8453" fmla="*/ 10469384 w 12183479"/>
              <a:gd name="connsiteY8453" fmla="*/ 26968 h 2077207"/>
              <a:gd name="connsiteX8454" fmla="*/ 10459573 w 12183479"/>
              <a:gd name="connsiteY8454" fmla="*/ 29168 h 2077207"/>
              <a:gd name="connsiteX8455" fmla="*/ 10464198 w 12183479"/>
              <a:gd name="connsiteY8455" fmla="*/ 23364 h 2077207"/>
              <a:gd name="connsiteX8456" fmla="*/ 10471300 w 12183479"/>
              <a:gd name="connsiteY8456" fmla="*/ 21409 h 2077207"/>
              <a:gd name="connsiteX8457" fmla="*/ 10346469 w 12183479"/>
              <a:gd name="connsiteY8457" fmla="*/ 22814 h 2077207"/>
              <a:gd name="connsiteX8458" fmla="*/ 10351881 w 12183479"/>
              <a:gd name="connsiteY8458" fmla="*/ 25074 h 2077207"/>
              <a:gd name="connsiteX8459" fmla="*/ 10343988 w 12183479"/>
              <a:gd name="connsiteY8459" fmla="*/ 32528 h 2077207"/>
              <a:gd name="connsiteX8460" fmla="*/ 10340041 w 12183479"/>
              <a:gd name="connsiteY8460" fmla="*/ 30329 h 2077207"/>
              <a:gd name="connsiteX8461" fmla="*/ 10346469 w 12183479"/>
              <a:gd name="connsiteY8461" fmla="*/ 22814 h 2077207"/>
              <a:gd name="connsiteX8462" fmla="*/ 3626530 w 12183479"/>
              <a:gd name="connsiteY8462" fmla="*/ 440952 h 2077207"/>
              <a:gd name="connsiteX8463" fmla="*/ 3629572 w 12183479"/>
              <a:gd name="connsiteY8463" fmla="*/ 442663 h 2077207"/>
              <a:gd name="connsiteX8464" fmla="*/ 3626981 w 12183479"/>
              <a:gd name="connsiteY8464" fmla="*/ 447367 h 2077207"/>
              <a:gd name="connsiteX8465" fmla="*/ 3624274 w 12183479"/>
              <a:gd name="connsiteY8465" fmla="*/ 445595 h 2077207"/>
              <a:gd name="connsiteX8466" fmla="*/ 3626530 w 12183479"/>
              <a:gd name="connsiteY8466" fmla="*/ 440952 h 2077207"/>
              <a:gd name="connsiteX8467" fmla="*/ 3849357 w 12183479"/>
              <a:gd name="connsiteY8467" fmla="*/ 426657 h 2077207"/>
              <a:gd name="connsiteX8468" fmla="*/ 3852175 w 12183479"/>
              <a:gd name="connsiteY8468" fmla="*/ 431240 h 2077207"/>
              <a:gd name="connsiteX8469" fmla="*/ 3849581 w 12183479"/>
              <a:gd name="connsiteY8469" fmla="*/ 433072 h 2077207"/>
              <a:gd name="connsiteX8470" fmla="*/ 3846425 w 12183479"/>
              <a:gd name="connsiteY8470" fmla="*/ 428245 h 2077207"/>
              <a:gd name="connsiteX8471" fmla="*/ 3849357 w 12183479"/>
              <a:gd name="connsiteY8471" fmla="*/ 426657 h 2077207"/>
              <a:gd name="connsiteX8472" fmla="*/ 10219494 w 12183479"/>
              <a:gd name="connsiteY8472" fmla="*/ 85 h 2077207"/>
              <a:gd name="connsiteX8473" fmla="*/ 10222539 w 12183479"/>
              <a:gd name="connsiteY8473" fmla="*/ 1430 h 2077207"/>
              <a:gd name="connsiteX8474" fmla="*/ 10216673 w 12183479"/>
              <a:gd name="connsiteY8474" fmla="*/ 7662 h 2077207"/>
              <a:gd name="connsiteX8475" fmla="*/ 10213291 w 12183479"/>
              <a:gd name="connsiteY8475" fmla="*/ 6929 h 2077207"/>
              <a:gd name="connsiteX8476" fmla="*/ 10219494 w 12183479"/>
              <a:gd name="connsiteY8476" fmla="*/ 85 h 207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</a:cxnLst>
            <a:rect l="l" t="t" r="r" b="b"/>
            <a:pathLst>
              <a:path w="12183479" h="2077207">
                <a:moveTo>
                  <a:pt x="5463391" y="1741123"/>
                </a:moveTo>
                <a:lnTo>
                  <a:pt x="5464466" y="1741542"/>
                </a:lnTo>
                <a:lnTo>
                  <a:pt x="5455098" y="1742132"/>
                </a:lnTo>
                <a:close/>
                <a:moveTo>
                  <a:pt x="918243" y="2027273"/>
                </a:moveTo>
                <a:lnTo>
                  <a:pt x="919971" y="2028074"/>
                </a:lnTo>
                <a:lnTo>
                  <a:pt x="896365" y="2029563"/>
                </a:lnTo>
                <a:lnTo>
                  <a:pt x="897380" y="2029136"/>
                </a:lnTo>
                <a:cubicBezTo>
                  <a:pt x="905106" y="2027211"/>
                  <a:pt x="912464" y="2026646"/>
                  <a:pt x="918243" y="2027273"/>
                </a:cubicBezTo>
                <a:close/>
                <a:moveTo>
                  <a:pt x="6464163" y="1677470"/>
                </a:moveTo>
                <a:lnTo>
                  <a:pt x="6459869" y="1678781"/>
                </a:lnTo>
                <a:lnTo>
                  <a:pt x="6456961" y="1678964"/>
                </a:lnTo>
                <a:close/>
                <a:moveTo>
                  <a:pt x="439839" y="2057171"/>
                </a:moveTo>
                <a:cubicBezTo>
                  <a:pt x="445251" y="2055744"/>
                  <a:pt x="448945" y="2055714"/>
                  <a:pt x="449114" y="2057546"/>
                </a:cubicBezTo>
                <a:lnTo>
                  <a:pt x="448925" y="2057774"/>
                </a:lnTo>
                <a:lnTo>
                  <a:pt x="436440" y="2058561"/>
                </a:lnTo>
                <a:close/>
                <a:moveTo>
                  <a:pt x="4984817" y="1769846"/>
                </a:moveTo>
                <a:cubicBezTo>
                  <a:pt x="4990399" y="1768808"/>
                  <a:pt x="4996121" y="1768640"/>
                  <a:pt x="5000124" y="1769205"/>
                </a:cubicBezTo>
                <a:lnTo>
                  <a:pt x="5002102" y="1770694"/>
                </a:lnTo>
                <a:lnTo>
                  <a:pt x="4981426" y="1771998"/>
                </a:lnTo>
                <a:close/>
                <a:moveTo>
                  <a:pt x="10500169" y="1421785"/>
                </a:moveTo>
                <a:lnTo>
                  <a:pt x="10513540" y="1423195"/>
                </a:lnTo>
                <a:lnTo>
                  <a:pt x="10473585" y="1425714"/>
                </a:lnTo>
                <a:close/>
                <a:moveTo>
                  <a:pt x="6482429" y="1675086"/>
                </a:moveTo>
                <a:cubicBezTo>
                  <a:pt x="6483220" y="1674933"/>
                  <a:pt x="6480401" y="1675651"/>
                  <a:pt x="6475298" y="1676926"/>
                </a:cubicBezTo>
                <a:lnTo>
                  <a:pt x="6470553" y="1678107"/>
                </a:lnTo>
                <a:lnTo>
                  <a:pt x="6469522" y="1678172"/>
                </a:lnTo>
                <a:lnTo>
                  <a:pt x="6471223" y="1677759"/>
                </a:lnTo>
                <a:cubicBezTo>
                  <a:pt x="6477327" y="1676293"/>
                  <a:pt x="6481640" y="1675269"/>
                  <a:pt x="6482429" y="1675086"/>
                </a:cubicBezTo>
                <a:close/>
                <a:moveTo>
                  <a:pt x="6521785" y="1672459"/>
                </a:moveTo>
                <a:lnTo>
                  <a:pt x="6514414" y="1675342"/>
                </a:lnTo>
                <a:lnTo>
                  <a:pt x="6503340" y="1676040"/>
                </a:lnTo>
                <a:lnTo>
                  <a:pt x="6510960" y="1674232"/>
                </a:lnTo>
                <a:cubicBezTo>
                  <a:pt x="6517134" y="1672902"/>
                  <a:pt x="6521165" y="1672215"/>
                  <a:pt x="6521785" y="1672459"/>
                </a:cubicBezTo>
                <a:close/>
                <a:moveTo>
                  <a:pt x="11057231" y="1386165"/>
                </a:moveTo>
                <a:lnTo>
                  <a:pt x="11069950" y="1388113"/>
                </a:lnTo>
                <a:lnTo>
                  <a:pt x="11028707" y="1390714"/>
                </a:lnTo>
                <a:lnTo>
                  <a:pt x="11029308" y="1389961"/>
                </a:lnTo>
                <a:cubicBezTo>
                  <a:pt x="11035806" y="1387449"/>
                  <a:pt x="11045616" y="1385982"/>
                  <a:pt x="11057231" y="1386165"/>
                </a:cubicBezTo>
                <a:close/>
                <a:moveTo>
                  <a:pt x="6649352" y="1663425"/>
                </a:moveTo>
                <a:cubicBezTo>
                  <a:pt x="6656485" y="1662378"/>
                  <a:pt x="6661503" y="1662195"/>
                  <a:pt x="6662631" y="1663172"/>
                </a:cubicBezTo>
                <a:lnTo>
                  <a:pt x="6658029" y="1666287"/>
                </a:lnTo>
                <a:lnTo>
                  <a:pt x="6626015" y="1668305"/>
                </a:lnTo>
                <a:close/>
                <a:moveTo>
                  <a:pt x="6501939" y="1671665"/>
                </a:moveTo>
                <a:cubicBezTo>
                  <a:pt x="6502503" y="1671635"/>
                  <a:pt x="6499148" y="1672597"/>
                  <a:pt x="6493454" y="1674116"/>
                </a:cubicBezTo>
                <a:lnTo>
                  <a:pt x="6480341" y="1677490"/>
                </a:lnTo>
                <a:lnTo>
                  <a:pt x="6476379" y="1677740"/>
                </a:lnTo>
                <a:lnTo>
                  <a:pt x="6490606" y="1674224"/>
                </a:lnTo>
                <a:cubicBezTo>
                  <a:pt x="6497005" y="1672689"/>
                  <a:pt x="6501375" y="1671696"/>
                  <a:pt x="6501939" y="1671665"/>
                </a:cubicBezTo>
                <a:close/>
                <a:moveTo>
                  <a:pt x="3536996" y="1858436"/>
                </a:moveTo>
                <a:lnTo>
                  <a:pt x="3541636" y="1862777"/>
                </a:lnTo>
                <a:lnTo>
                  <a:pt x="3518164" y="1864257"/>
                </a:lnTo>
                <a:lnTo>
                  <a:pt x="3521926" y="1859497"/>
                </a:lnTo>
                <a:cubicBezTo>
                  <a:pt x="3525380" y="1858100"/>
                  <a:pt x="3530511" y="1857581"/>
                  <a:pt x="3536996" y="1858436"/>
                </a:cubicBezTo>
                <a:close/>
                <a:moveTo>
                  <a:pt x="6444316" y="1674843"/>
                </a:moveTo>
                <a:cubicBezTo>
                  <a:pt x="6444429" y="1675241"/>
                  <a:pt x="6441327" y="1676340"/>
                  <a:pt x="6436324" y="1677791"/>
                </a:cubicBezTo>
                <a:lnTo>
                  <a:pt x="6423789" y="1681056"/>
                </a:lnTo>
                <a:lnTo>
                  <a:pt x="6408662" y="1682010"/>
                </a:lnTo>
                <a:lnTo>
                  <a:pt x="6415108" y="1680280"/>
                </a:lnTo>
                <a:cubicBezTo>
                  <a:pt x="6430220" y="1676615"/>
                  <a:pt x="6444089" y="1674048"/>
                  <a:pt x="6444316" y="1674843"/>
                </a:cubicBezTo>
                <a:close/>
                <a:moveTo>
                  <a:pt x="7130694" y="1631358"/>
                </a:moveTo>
                <a:lnTo>
                  <a:pt x="7143650" y="1635668"/>
                </a:lnTo>
                <a:lnTo>
                  <a:pt x="7090037" y="1639049"/>
                </a:lnTo>
                <a:lnTo>
                  <a:pt x="7102192" y="1634703"/>
                </a:lnTo>
                <a:cubicBezTo>
                  <a:pt x="7112962" y="1632229"/>
                  <a:pt x="7122998" y="1631113"/>
                  <a:pt x="7130694" y="1631358"/>
                </a:cubicBezTo>
                <a:close/>
                <a:moveTo>
                  <a:pt x="11886923" y="1328467"/>
                </a:moveTo>
                <a:cubicBezTo>
                  <a:pt x="11889444" y="1328147"/>
                  <a:pt x="11891051" y="1328994"/>
                  <a:pt x="11891473" y="1331240"/>
                </a:cubicBezTo>
                <a:lnTo>
                  <a:pt x="11889459" y="1336443"/>
                </a:lnTo>
                <a:lnTo>
                  <a:pt x="11870701" y="1337626"/>
                </a:lnTo>
                <a:lnTo>
                  <a:pt x="11876885" y="1332699"/>
                </a:lnTo>
                <a:cubicBezTo>
                  <a:pt x="11880966" y="1330274"/>
                  <a:pt x="11884401" y="1328786"/>
                  <a:pt x="11886923" y="1328467"/>
                </a:cubicBezTo>
                <a:close/>
                <a:moveTo>
                  <a:pt x="4424597" y="1798194"/>
                </a:moveTo>
                <a:lnTo>
                  <a:pt x="4436675" y="1806344"/>
                </a:lnTo>
                <a:lnTo>
                  <a:pt x="4406441" y="1808251"/>
                </a:lnTo>
                <a:close/>
                <a:moveTo>
                  <a:pt x="6170877" y="1687749"/>
                </a:moveTo>
                <a:cubicBezTo>
                  <a:pt x="6175792" y="1687428"/>
                  <a:pt x="6179257" y="1687825"/>
                  <a:pt x="6179707" y="1689017"/>
                </a:cubicBezTo>
                <a:cubicBezTo>
                  <a:pt x="6180103" y="1690086"/>
                  <a:pt x="6178161" y="1691613"/>
                  <a:pt x="6174684" y="1693248"/>
                </a:cubicBezTo>
                <a:lnTo>
                  <a:pt x="6162091" y="1697556"/>
                </a:lnTo>
                <a:lnTo>
                  <a:pt x="6135093" y="1699258"/>
                </a:lnTo>
                <a:lnTo>
                  <a:pt x="6139214" y="1695890"/>
                </a:lnTo>
                <a:cubicBezTo>
                  <a:pt x="6142760" y="1694164"/>
                  <a:pt x="6147771" y="1692315"/>
                  <a:pt x="6153345" y="1690788"/>
                </a:cubicBezTo>
                <a:cubicBezTo>
                  <a:pt x="6159596" y="1689108"/>
                  <a:pt x="6165961" y="1688070"/>
                  <a:pt x="6170877" y="1687749"/>
                </a:cubicBezTo>
                <a:close/>
                <a:moveTo>
                  <a:pt x="6051804" y="1694623"/>
                </a:moveTo>
                <a:cubicBezTo>
                  <a:pt x="6056022" y="1694592"/>
                  <a:pt x="6058757" y="1695249"/>
                  <a:pt x="6058812" y="1696593"/>
                </a:cubicBezTo>
                <a:cubicBezTo>
                  <a:pt x="6058865" y="1697967"/>
                  <a:pt x="6056410" y="1699816"/>
                  <a:pt x="6052448" y="1701679"/>
                </a:cubicBezTo>
                <a:lnTo>
                  <a:pt x="6042220" y="1705114"/>
                </a:lnTo>
                <a:lnTo>
                  <a:pt x="6014882" y="1706838"/>
                </a:lnTo>
                <a:lnTo>
                  <a:pt x="6020384" y="1702008"/>
                </a:lnTo>
                <a:cubicBezTo>
                  <a:pt x="6024262" y="1700122"/>
                  <a:pt x="6029760" y="1698212"/>
                  <a:pt x="6035906" y="1696777"/>
                </a:cubicBezTo>
                <a:cubicBezTo>
                  <a:pt x="6041888" y="1695372"/>
                  <a:pt x="6047587" y="1694654"/>
                  <a:pt x="6051804" y="1694623"/>
                </a:cubicBezTo>
                <a:close/>
                <a:moveTo>
                  <a:pt x="11381996" y="1357022"/>
                </a:moveTo>
                <a:cubicBezTo>
                  <a:pt x="11394062" y="1357481"/>
                  <a:pt x="11405395" y="1359711"/>
                  <a:pt x="11413980" y="1362934"/>
                </a:cubicBezTo>
                <a:lnTo>
                  <a:pt x="11418187" y="1366157"/>
                </a:lnTo>
                <a:lnTo>
                  <a:pt x="11347254" y="1370629"/>
                </a:lnTo>
                <a:lnTo>
                  <a:pt x="11345685" y="1369488"/>
                </a:lnTo>
                <a:cubicBezTo>
                  <a:pt x="11343996" y="1361606"/>
                  <a:pt x="11359783" y="1356168"/>
                  <a:pt x="11381996" y="1357022"/>
                </a:cubicBezTo>
                <a:close/>
                <a:moveTo>
                  <a:pt x="6770068" y="1647624"/>
                </a:moveTo>
                <a:cubicBezTo>
                  <a:pt x="6777764" y="1646769"/>
                  <a:pt x="6782895" y="1647013"/>
                  <a:pt x="6783403" y="1648633"/>
                </a:cubicBezTo>
                <a:cubicBezTo>
                  <a:pt x="6783910" y="1650129"/>
                  <a:pt x="6780499" y="1652527"/>
                  <a:pt x="6774480" y="1655200"/>
                </a:cubicBezTo>
                <a:lnTo>
                  <a:pt x="6760684" y="1659815"/>
                </a:lnTo>
                <a:lnTo>
                  <a:pt x="6714693" y="1662714"/>
                </a:lnTo>
                <a:lnTo>
                  <a:pt x="6716829" y="1661172"/>
                </a:lnTo>
                <a:cubicBezTo>
                  <a:pt x="6722848" y="1658606"/>
                  <a:pt x="6731474" y="1655781"/>
                  <a:pt x="6741341" y="1653215"/>
                </a:cubicBezTo>
                <a:cubicBezTo>
                  <a:pt x="6752110" y="1650435"/>
                  <a:pt x="6762372" y="1648479"/>
                  <a:pt x="6770068" y="1647624"/>
                </a:cubicBezTo>
                <a:close/>
                <a:moveTo>
                  <a:pt x="10270802" y="1426733"/>
                </a:moveTo>
                <a:cubicBezTo>
                  <a:pt x="10283771" y="1426305"/>
                  <a:pt x="10296174" y="1427512"/>
                  <a:pt x="10305463" y="1429764"/>
                </a:cubicBezTo>
                <a:lnTo>
                  <a:pt x="10315603" y="1435675"/>
                </a:lnTo>
                <a:lnTo>
                  <a:pt x="10232975" y="1440885"/>
                </a:lnTo>
                <a:lnTo>
                  <a:pt x="10232462" y="1440601"/>
                </a:lnTo>
                <a:cubicBezTo>
                  <a:pt x="10229867" y="1433575"/>
                  <a:pt x="10246896" y="1427526"/>
                  <a:pt x="10270802" y="1426733"/>
                </a:cubicBezTo>
                <a:close/>
                <a:moveTo>
                  <a:pt x="6293944" y="1676560"/>
                </a:moveTo>
                <a:cubicBezTo>
                  <a:pt x="6298623" y="1676109"/>
                  <a:pt x="6301555" y="1676338"/>
                  <a:pt x="6301555" y="1677347"/>
                </a:cubicBezTo>
                <a:cubicBezTo>
                  <a:pt x="6301555" y="1679364"/>
                  <a:pt x="6290504" y="1683456"/>
                  <a:pt x="6276634" y="1686695"/>
                </a:cubicBezTo>
                <a:cubicBezTo>
                  <a:pt x="6263328" y="1689811"/>
                  <a:pt x="6252050" y="1690788"/>
                  <a:pt x="6253177" y="1688528"/>
                </a:cubicBezTo>
                <a:cubicBezTo>
                  <a:pt x="6254193" y="1686511"/>
                  <a:pt x="6263892" y="1682723"/>
                  <a:pt x="6275843" y="1679851"/>
                </a:cubicBezTo>
                <a:cubicBezTo>
                  <a:pt x="6282835" y="1678141"/>
                  <a:pt x="6289264" y="1677010"/>
                  <a:pt x="6293944" y="1676560"/>
                </a:cubicBezTo>
                <a:close/>
                <a:moveTo>
                  <a:pt x="7009287" y="1630967"/>
                </a:moveTo>
                <a:cubicBezTo>
                  <a:pt x="7017194" y="1630792"/>
                  <a:pt x="7022917" y="1631800"/>
                  <a:pt x="7024270" y="1634091"/>
                </a:cubicBezTo>
                <a:cubicBezTo>
                  <a:pt x="7025623" y="1636413"/>
                  <a:pt x="7022522" y="1639727"/>
                  <a:pt x="7016447" y="1643141"/>
                </a:cubicBezTo>
                <a:lnTo>
                  <a:pt x="7014696" y="1643799"/>
                </a:lnTo>
                <a:lnTo>
                  <a:pt x="6951399" y="1647790"/>
                </a:lnTo>
                <a:lnTo>
                  <a:pt x="6953878" y="1644676"/>
                </a:lnTo>
                <a:cubicBezTo>
                  <a:pt x="6960249" y="1641193"/>
                  <a:pt x="6969918" y="1637665"/>
                  <a:pt x="6981195" y="1634946"/>
                </a:cubicBezTo>
                <a:cubicBezTo>
                  <a:pt x="6991288" y="1632502"/>
                  <a:pt x="7001380" y="1631143"/>
                  <a:pt x="7009287" y="1630967"/>
                </a:cubicBezTo>
                <a:close/>
                <a:moveTo>
                  <a:pt x="168602" y="2061945"/>
                </a:moveTo>
                <a:cubicBezTo>
                  <a:pt x="169504" y="2062708"/>
                  <a:pt x="168235" y="2064862"/>
                  <a:pt x="165430" y="2067734"/>
                </a:cubicBezTo>
                <a:lnTo>
                  <a:pt x="154902" y="2076312"/>
                </a:lnTo>
                <a:lnTo>
                  <a:pt x="140712" y="2077207"/>
                </a:lnTo>
                <a:lnTo>
                  <a:pt x="146499" y="2072453"/>
                </a:lnTo>
                <a:cubicBezTo>
                  <a:pt x="156761" y="2065244"/>
                  <a:pt x="166798" y="2060417"/>
                  <a:pt x="168602" y="2061945"/>
                </a:cubicBezTo>
                <a:close/>
                <a:moveTo>
                  <a:pt x="308685" y="2052598"/>
                </a:moveTo>
                <a:cubicBezTo>
                  <a:pt x="309023" y="2053789"/>
                  <a:pt x="306768" y="2056493"/>
                  <a:pt x="303047" y="2059731"/>
                </a:cubicBezTo>
                <a:lnTo>
                  <a:pt x="291964" y="2067670"/>
                </a:lnTo>
                <a:lnTo>
                  <a:pt x="275445" y="2068712"/>
                </a:lnTo>
                <a:lnTo>
                  <a:pt x="285454" y="2061578"/>
                </a:lnTo>
                <a:cubicBezTo>
                  <a:pt x="296958" y="2054613"/>
                  <a:pt x="308007" y="2050276"/>
                  <a:pt x="308685" y="2052598"/>
                </a:cubicBezTo>
                <a:close/>
                <a:moveTo>
                  <a:pt x="3094434" y="1876619"/>
                </a:moveTo>
                <a:cubicBezTo>
                  <a:pt x="3097211" y="1876092"/>
                  <a:pt x="3101552" y="1876397"/>
                  <a:pt x="3106682" y="1877681"/>
                </a:cubicBezTo>
                <a:cubicBezTo>
                  <a:pt x="3111418" y="1878872"/>
                  <a:pt x="3116548" y="1881072"/>
                  <a:pt x="3120665" y="1883454"/>
                </a:cubicBezTo>
                <a:lnTo>
                  <a:pt x="3126949" y="1888923"/>
                </a:lnTo>
                <a:lnTo>
                  <a:pt x="3108312" y="1890098"/>
                </a:lnTo>
                <a:lnTo>
                  <a:pt x="3091571" y="1880552"/>
                </a:lnTo>
                <a:cubicBezTo>
                  <a:pt x="3090444" y="1878505"/>
                  <a:pt x="3091657" y="1877146"/>
                  <a:pt x="3094434" y="1876619"/>
                </a:cubicBezTo>
                <a:close/>
                <a:moveTo>
                  <a:pt x="2993852" y="1882790"/>
                </a:moveTo>
                <a:cubicBezTo>
                  <a:pt x="2997306" y="1882737"/>
                  <a:pt x="3002212" y="1883516"/>
                  <a:pt x="3007569" y="1885136"/>
                </a:cubicBezTo>
                <a:cubicBezTo>
                  <a:pt x="3013151" y="1886815"/>
                  <a:pt x="3018508" y="1889136"/>
                  <a:pt x="3022581" y="1891473"/>
                </a:cubicBezTo>
                <a:lnTo>
                  <a:pt x="3026859" y="1895234"/>
                </a:lnTo>
                <a:lnTo>
                  <a:pt x="3007305" y="1896467"/>
                </a:lnTo>
                <a:lnTo>
                  <a:pt x="2996389" y="1891863"/>
                </a:lnTo>
                <a:cubicBezTo>
                  <a:pt x="2992230" y="1889503"/>
                  <a:pt x="2989298" y="1887120"/>
                  <a:pt x="2988847" y="1885439"/>
                </a:cubicBezTo>
                <a:cubicBezTo>
                  <a:pt x="2988397" y="1883729"/>
                  <a:pt x="2990398" y="1882843"/>
                  <a:pt x="2993852" y="1882790"/>
                </a:cubicBezTo>
                <a:close/>
                <a:moveTo>
                  <a:pt x="6889840" y="1636566"/>
                </a:moveTo>
                <a:cubicBezTo>
                  <a:pt x="6897184" y="1636138"/>
                  <a:pt x="6902089" y="1636871"/>
                  <a:pt x="6902935" y="1638918"/>
                </a:cubicBezTo>
                <a:cubicBezTo>
                  <a:pt x="6903724" y="1640934"/>
                  <a:pt x="6900087" y="1643943"/>
                  <a:pt x="6893674" y="1647074"/>
                </a:cubicBezTo>
                <a:lnTo>
                  <a:pt x="6878112" y="1652411"/>
                </a:lnTo>
                <a:lnTo>
                  <a:pt x="6828931" y="1655512"/>
                </a:lnTo>
                <a:lnTo>
                  <a:pt x="6835755" y="1649923"/>
                </a:lnTo>
                <a:cubicBezTo>
                  <a:pt x="6842324" y="1646906"/>
                  <a:pt x="6851683" y="1643744"/>
                  <a:pt x="6862114" y="1641178"/>
                </a:cubicBezTo>
                <a:cubicBezTo>
                  <a:pt x="6872714" y="1638582"/>
                  <a:pt x="6882496" y="1636993"/>
                  <a:pt x="6889840" y="1636566"/>
                </a:cubicBezTo>
                <a:close/>
                <a:moveTo>
                  <a:pt x="5926933" y="1696699"/>
                </a:moveTo>
                <a:cubicBezTo>
                  <a:pt x="5931579" y="1696592"/>
                  <a:pt x="5935045" y="1697264"/>
                  <a:pt x="5935955" y="1698731"/>
                </a:cubicBezTo>
                <a:cubicBezTo>
                  <a:pt x="5937785" y="1701786"/>
                  <a:pt x="5929320" y="1706673"/>
                  <a:pt x="5917035" y="1709789"/>
                </a:cubicBezTo>
                <a:cubicBezTo>
                  <a:pt x="5906779" y="1712416"/>
                  <a:pt x="5896531" y="1712843"/>
                  <a:pt x="5894147" y="1710705"/>
                </a:cubicBezTo>
                <a:cubicBezTo>
                  <a:pt x="5891338" y="1708200"/>
                  <a:pt x="5899105" y="1702824"/>
                  <a:pt x="5910830" y="1699342"/>
                </a:cubicBezTo>
                <a:cubicBezTo>
                  <a:pt x="5916461" y="1697692"/>
                  <a:pt x="5922287" y="1696806"/>
                  <a:pt x="5926933" y="1696699"/>
                </a:cubicBezTo>
                <a:close/>
                <a:moveTo>
                  <a:pt x="2084488" y="1938761"/>
                </a:moveTo>
                <a:cubicBezTo>
                  <a:pt x="2089521" y="1937783"/>
                  <a:pt x="2096457" y="1937707"/>
                  <a:pt x="2103787" y="1938837"/>
                </a:cubicBezTo>
                <a:cubicBezTo>
                  <a:pt x="2111342" y="1939998"/>
                  <a:pt x="2118418" y="1942105"/>
                  <a:pt x="2123703" y="1944557"/>
                </a:cubicBezTo>
                <a:lnTo>
                  <a:pt x="2132068" y="1951651"/>
                </a:lnTo>
                <a:lnTo>
                  <a:pt x="2093770" y="1954066"/>
                </a:lnTo>
                <a:lnTo>
                  <a:pt x="2085644" y="1951790"/>
                </a:lnTo>
                <a:cubicBezTo>
                  <a:pt x="2080301" y="1949361"/>
                  <a:pt x="2076834" y="1946597"/>
                  <a:pt x="2076609" y="1944091"/>
                </a:cubicBezTo>
                <a:cubicBezTo>
                  <a:pt x="2076326" y="1941617"/>
                  <a:pt x="2079456" y="1939738"/>
                  <a:pt x="2084488" y="1938761"/>
                </a:cubicBezTo>
                <a:close/>
                <a:moveTo>
                  <a:pt x="5328548" y="1733617"/>
                </a:moveTo>
                <a:cubicBezTo>
                  <a:pt x="5338019" y="1731784"/>
                  <a:pt x="5344558" y="1731967"/>
                  <a:pt x="5346925" y="1734471"/>
                </a:cubicBezTo>
                <a:cubicBezTo>
                  <a:pt x="5349526" y="1737221"/>
                  <a:pt x="5342534" y="1742170"/>
                  <a:pt x="5332495" y="1744797"/>
                </a:cubicBezTo>
                <a:cubicBezTo>
                  <a:pt x="5322679" y="1747363"/>
                  <a:pt x="5311973" y="1746752"/>
                  <a:pt x="5311182" y="1743698"/>
                </a:cubicBezTo>
                <a:cubicBezTo>
                  <a:pt x="5310394" y="1740642"/>
                  <a:pt x="5319068" y="1735510"/>
                  <a:pt x="5328548" y="1733617"/>
                </a:cubicBezTo>
                <a:close/>
                <a:moveTo>
                  <a:pt x="7780252" y="1577273"/>
                </a:moveTo>
                <a:cubicBezTo>
                  <a:pt x="7792657" y="1575410"/>
                  <a:pt x="7804583" y="1575440"/>
                  <a:pt x="7813618" y="1577250"/>
                </a:cubicBezTo>
                <a:cubicBezTo>
                  <a:pt x="7822654" y="1579061"/>
                  <a:pt x="7828800" y="1582650"/>
                  <a:pt x="7829647" y="1587903"/>
                </a:cubicBezTo>
                <a:lnTo>
                  <a:pt x="7826393" y="1592621"/>
                </a:lnTo>
                <a:lnTo>
                  <a:pt x="7745544" y="1597719"/>
                </a:lnTo>
                <a:lnTo>
                  <a:pt x="7752541" y="1586094"/>
                </a:lnTo>
                <a:cubicBezTo>
                  <a:pt x="7759053" y="1582131"/>
                  <a:pt x="7768807" y="1578984"/>
                  <a:pt x="7780252" y="1577273"/>
                </a:cubicBezTo>
                <a:close/>
                <a:moveTo>
                  <a:pt x="10041776" y="1434308"/>
                </a:moveTo>
                <a:cubicBezTo>
                  <a:pt x="10067710" y="1433270"/>
                  <a:pt x="10091167" y="1438585"/>
                  <a:pt x="10091844" y="1445916"/>
                </a:cubicBezTo>
                <a:lnTo>
                  <a:pt x="10086662" y="1450110"/>
                </a:lnTo>
                <a:lnTo>
                  <a:pt x="10014528" y="1454658"/>
                </a:lnTo>
                <a:lnTo>
                  <a:pt x="10002758" y="1448176"/>
                </a:lnTo>
                <a:cubicBezTo>
                  <a:pt x="10000502" y="1441334"/>
                  <a:pt x="10017643" y="1435286"/>
                  <a:pt x="10041776" y="1434308"/>
                </a:cubicBezTo>
                <a:close/>
                <a:moveTo>
                  <a:pt x="2891887" y="1884729"/>
                </a:moveTo>
                <a:cubicBezTo>
                  <a:pt x="2895284" y="1884569"/>
                  <a:pt x="2900556" y="1885439"/>
                  <a:pt x="2906760" y="1887394"/>
                </a:cubicBezTo>
                <a:cubicBezTo>
                  <a:pt x="2916908" y="1890509"/>
                  <a:pt x="2927848" y="1896497"/>
                  <a:pt x="2929651" y="1899857"/>
                </a:cubicBezTo>
                <a:lnTo>
                  <a:pt x="2927510" y="1901498"/>
                </a:lnTo>
                <a:lnTo>
                  <a:pt x="2919233" y="1902020"/>
                </a:lnTo>
                <a:lnTo>
                  <a:pt x="2910705" y="1900590"/>
                </a:lnTo>
                <a:cubicBezTo>
                  <a:pt x="2900557" y="1897476"/>
                  <a:pt x="2890406" y="1891916"/>
                  <a:pt x="2888264" y="1888249"/>
                </a:cubicBezTo>
                <a:cubicBezTo>
                  <a:pt x="2886968" y="1886081"/>
                  <a:pt x="2888490" y="1884890"/>
                  <a:pt x="2891887" y="1884729"/>
                </a:cubicBezTo>
                <a:close/>
                <a:moveTo>
                  <a:pt x="10829444" y="1384028"/>
                </a:moveTo>
                <a:cubicBezTo>
                  <a:pt x="10852448" y="1383966"/>
                  <a:pt x="10874550" y="1390198"/>
                  <a:pt x="10877933" y="1397834"/>
                </a:cubicBezTo>
                <a:lnTo>
                  <a:pt x="10875749" y="1400358"/>
                </a:lnTo>
                <a:lnTo>
                  <a:pt x="10805146" y="1404809"/>
                </a:lnTo>
                <a:lnTo>
                  <a:pt x="10793247" y="1397775"/>
                </a:lnTo>
                <a:cubicBezTo>
                  <a:pt x="10790089" y="1390259"/>
                  <a:pt x="10806327" y="1384089"/>
                  <a:pt x="10829444" y="1384028"/>
                </a:cubicBezTo>
                <a:close/>
                <a:moveTo>
                  <a:pt x="559556" y="2031451"/>
                </a:moveTo>
                <a:cubicBezTo>
                  <a:pt x="564094" y="2030954"/>
                  <a:pt x="567110" y="2031611"/>
                  <a:pt x="567392" y="2033536"/>
                </a:cubicBezTo>
                <a:cubicBezTo>
                  <a:pt x="567956" y="2037508"/>
                  <a:pt x="557694" y="2045022"/>
                  <a:pt x="543938" y="2050887"/>
                </a:cubicBezTo>
                <a:lnTo>
                  <a:pt x="540438" y="2052004"/>
                </a:lnTo>
                <a:lnTo>
                  <a:pt x="518740" y="2053372"/>
                </a:lnTo>
                <a:lnTo>
                  <a:pt x="523907" y="2046831"/>
                </a:lnTo>
                <a:cubicBezTo>
                  <a:pt x="528714" y="2043204"/>
                  <a:pt x="535480" y="2039279"/>
                  <a:pt x="542585" y="2036285"/>
                </a:cubicBezTo>
                <a:cubicBezTo>
                  <a:pt x="548956" y="2033597"/>
                  <a:pt x="555017" y="2031947"/>
                  <a:pt x="559556" y="2031451"/>
                </a:cubicBezTo>
                <a:close/>
                <a:moveTo>
                  <a:pt x="6641994" y="1647839"/>
                </a:moveTo>
                <a:cubicBezTo>
                  <a:pt x="6643461" y="1648694"/>
                  <a:pt x="6628012" y="1653764"/>
                  <a:pt x="6608277" y="1658714"/>
                </a:cubicBezTo>
                <a:cubicBezTo>
                  <a:pt x="6589896" y="1663357"/>
                  <a:pt x="6574787" y="1666168"/>
                  <a:pt x="6572530" y="1665494"/>
                </a:cubicBezTo>
                <a:cubicBezTo>
                  <a:pt x="6570050" y="1664823"/>
                  <a:pt x="6584146" y="1660241"/>
                  <a:pt x="6603427" y="1655354"/>
                </a:cubicBezTo>
                <a:cubicBezTo>
                  <a:pt x="6622148" y="1650649"/>
                  <a:pt x="6640529" y="1646983"/>
                  <a:pt x="6641994" y="1647839"/>
                </a:cubicBezTo>
                <a:close/>
                <a:moveTo>
                  <a:pt x="6414687" y="1661768"/>
                </a:moveTo>
                <a:cubicBezTo>
                  <a:pt x="6419338" y="1661218"/>
                  <a:pt x="6422383" y="1661219"/>
                  <a:pt x="6422551" y="1661891"/>
                </a:cubicBezTo>
                <a:cubicBezTo>
                  <a:pt x="6423003" y="1663296"/>
                  <a:pt x="6412401" y="1667022"/>
                  <a:pt x="6399660" y="1670137"/>
                </a:cubicBezTo>
                <a:cubicBezTo>
                  <a:pt x="6384999" y="1673743"/>
                  <a:pt x="6372145" y="1675454"/>
                  <a:pt x="6372483" y="1673621"/>
                </a:cubicBezTo>
                <a:cubicBezTo>
                  <a:pt x="6372823" y="1671970"/>
                  <a:pt x="6383647" y="1668123"/>
                  <a:pt x="6397179" y="1664945"/>
                </a:cubicBezTo>
                <a:cubicBezTo>
                  <a:pt x="6403776" y="1663418"/>
                  <a:pt x="6410035" y="1662318"/>
                  <a:pt x="6414687" y="1661768"/>
                </a:cubicBezTo>
                <a:close/>
                <a:moveTo>
                  <a:pt x="796870" y="2015664"/>
                </a:moveTo>
                <a:cubicBezTo>
                  <a:pt x="802480" y="2015893"/>
                  <a:pt x="806540" y="2017375"/>
                  <a:pt x="807498" y="2020032"/>
                </a:cubicBezTo>
                <a:cubicBezTo>
                  <a:pt x="808513" y="2022660"/>
                  <a:pt x="806314" y="2026020"/>
                  <a:pt x="802043" y="2029273"/>
                </a:cubicBezTo>
                <a:lnTo>
                  <a:pt x="787112" y="2036451"/>
                </a:lnTo>
                <a:lnTo>
                  <a:pt x="757020" y="2038348"/>
                </a:lnTo>
                <a:lnTo>
                  <a:pt x="753259" y="2036957"/>
                </a:lnTo>
                <a:cubicBezTo>
                  <a:pt x="751568" y="2031947"/>
                  <a:pt x="762394" y="2023576"/>
                  <a:pt x="776941" y="2018811"/>
                </a:cubicBezTo>
                <a:cubicBezTo>
                  <a:pt x="784100" y="2016458"/>
                  <a:pt x="791260" y="2015435"/>
                  <a:pt x="796870" y="2015664"/>
                </a:cubicBezTo>
                <a:close/>
                <a:moveTo>
                  <a:pt x="4642126" y="1772963"/>
                </a:moveTo>
                <a:cubicBezTo>
                  <a:pt x="4651036" y="1772167"/>
                  <a:pt x="4658702" y="1775040"/>
                  <a:pt x="4659605" y="1779500"/>
                </a:cubicBezTo>
                <a:cubicBezTo>
                  <a:pt x="4660511" y="1783777"/>
                  <a:pt x="4653516" y="1787992"/>
                  <a:pt x="4644043" y="1788847"/>
                </a:cubicBezTo>
                <a:cubicBezTo>
                  <a:pt x="4634120" y="1789763"/>
                  <a:pt x="4626564" y="1787137"/>
                  <a:pt x="4626228" y="1782616"/>
                </a:cubicBezTo>
                <a:cubicBezTo>
                  <a:pt x="4625888" y="1778339"/>
                  <a:pt x="4633333" y="1773756"/>
                  <a:pt x="4642126" y="1772963"/>
                </a:cubicBezTo>
                <a:close/>
                <a:moveTo>
                  <a:pt x="6583920" y="1650037"/>
                </a:moveTo>
                <a:cubicBezTo>
                  <a:pt x="6585386" y="1649793"/>
                  <a:pt x="6571628" y="1653153"/>
                  <a:pt x="6555841" y="1656941"/>
                </a:cubicBezTo>
                <a:cubicBezTo>
                  <a:pt x="6539604" y="1660851"/>
                  <a:pt x="6525622" y="1664150"/>
                  <a:pt x="6525282" y="1664089"/>
                </a:cubicBezTo>
                <a:cubicBezTo>
                  <a:pt x="6524944" y="1664028"/>
                  <a:pt x="6535655" y="1661339"/>
                  <a:pt x="6550654" y="1657734"/>
                </a:cubicBezTo>
                <a:cubicBezTo>
                  <a:pt x="6567006" y="1653824"/>
                  <a:pt x="6582566" y="1650280"/>
                  <a:pt x="6583920" y="1650037"/>
                </a:cubicBezTo>
                <a:close/>
                <a:moveTo>
                  <a:pt x="6563172" y="1651015"/>
                </a:moveTo>
                <a:cubicBezTo>
                  <a:pt x="6564524" y="1651198"/>
                  <a:pt x="6553023" y="1654314"/>
                  <a:pt x="6538363" y="1657796"/>
                </a:cubicBezTo>
                <a:cubicBezTo>
                  <a:pt x="6523589" y="1661340"/>
                  <a:pt x="6509384" y="1664333"/>
                  <a:pt x="6508142" y="1664151"/>
                </a:cubicBezTo>
                <a:cubicBezTo>
                  <a:pt x="6507013" y="1663906"/>
                  <a:pt x="6518628" y="1660607"/>
                  <a:pt x="6533290" y="1657124"/>
                </a:cubicBezTo>
                <a:cubicBezTo>
                  <a:pt x="6547724" y="1653703"/>
                  <a:pt x="6561818" y="1650832"/>
                  <a:pt x="6563172" y="1651015"/>
                </a:cubicBezTo>
                <a:close/>
                <a:moveTo>
                  <a:pt x="12021044" y="1306427"/>
                </a:moveTo>
                <a:cubicBezTo>
                  <a:pt x="12023504" y="1305133"/>
                  <a:pt x="12025189" y="1305167"/>
                  <a:pt x="12025894" y="1306741"/>
                </a:cubicBezTo>
                <a:cubicBezTo>
                  <a:pt x="12026570" y="1308299"/>
                  <a:pt x="12026175" y="1311339"/>
                  <a:pt x="12024878" y="1315485"/>
                </a:cubicBezTo>
                <a:lnTo>
                  <a:pt x="12019547" y="1328241"/>
                </a:lnTo>
                <a:lnTo>
                  <a:pt x="11998267" y="1329582"/>
                </a:lnTo>
                <a:lnTo>
                  <a:pt x="12005431" y="1320514"/>
                </a:lnTo>
                <a:cubicBezTo>
                  <a:pt x="12011920" y="1313301"/>
                  <a:pt x="12017353" y="1308369"/>
                  <a:pt x="12021044" y="1306427"/>
                </a:cubicBezTo>
                <a:close/>
                <a:moveTo>
                  <a:pt x="7440830" y="1595052"/>
                </a:moveTo>
                <a:cubicBezTo>
                  <a:pt x="7451881" y="1592974"/>
                  <a:pt x="7462538" y="1592562"/>
                  <a:pt x="7470726" y="1593616"/>
                </a:cubicBezTo>
                <a:cubicBezTo>
                  <a:pt x="7478916" y="1594670"/>
                  <a:pt x="7484640" y="1597191"/>
                  <a:pt x="7485823" y="1600978"/>
                </a:cubicBezTo>
                <a:cubicBezTo>
                  <a:pt x="7487007" y="1604705"/>
                  <a:pt x="7483343" y="1609195"/>
                  <a:pt x="7476619" y="1613281"/>
                </a:cubicBezTo>
                <a:lnTo>
                  <a:pt x="7471898" y="1614972"/>
                </a:lnTo>
                <a:lnTo>
                  <a:pt x="7408967" y="1618940"/>
                </a:lnTo>
                <a:lnTo>
                  <a:pt x="7404293" y="1616435"/>
                </a:lnTo>
                <a:cubicBezTo>
                  <a:pt x="7402039" y="1608737"/>
                  <a:pt x="7418726" y="1599146"/>
                  <a:pt x="7440830" y="1595052"/>
                </a:cubicBezTo>
                <a:close/>
                <a:moveTo>
                  <a:pt x="26384" y="2062067"/>
                </a:moveTo>
                <a:lnTo>
                  <a:pt x="16693" y="2072943"/>
                </a:lnTo>
                <a:lnTo>
                  <a:pt x="16253" y="2065963"/>
                </a:lnTo>
                <a:close/>
                <a:moveTo>
                  <a:pt x="9811056" y="1444268"/>
                </a:moveTo>
                <a:cubicBezTo>
                  <a:pt x="9836880" y="1442861"/>
                  <a:pt x="9860786" y="1447628"/>
                  <a:pt x="9862251" y="1454775"/>
                </a:cubicBezTo>
                <a:cubicBezTo>
                  <a:pt x="9862984" y="1458197"/>
                  <a:pt x="9858897" y="1461481"/>
                  <a:pt x="9851596" y="1464039"/>
                </a:cubicBezTo>
                <a:lnTo>
                  <a:pt x="9842764" y="1465488"/>
                </a:lnTo>
                <a:lnTo>
                  <a:pt x="9805743" y="1467822"/>
                </a:lnTo>
                <a:lnTo>
                  <a:pt x="9789434" y="1466667"/>
                </a:lnTo>
                <a:cubicBezTo>
                  <a:pt x="9780723" y="1464780"/>
                  <a:pt x="9774690" y="1461924"/>
                  <a:pt x="9773280" y="1458564"/>
                </a:cubicBezTo>
                <a:cubicBezTo>
                  <a:pt x="9770348" y="1451843"/>
                  <a:pt x="9787263" y="1445611"/>
                  <a:pt x="9811056" y="1444268"/>
                </a:cubicBezTo>
                <a:close/>
                <a:moveTo>
                  <a:pt x="3197099" y="1861175"/>
                </a:moveTo>
                <a:cubicBezTo>
                  <a:pt x="3199946" y="1860527"/>
                  <a:pt x="3204035" y="1860877"/>
                  <a:pt x="3208715" y="1862649"/>
                </a:cubicBezTo>
                <a:cubicBezTo>
                  <a:pt x="3216159" y="1865522"/>
                  <a:pt x="3222924" y="1870225"/>
                  <a:pt x="3227774" y="1872853"/>
                </a:cubicBezTo>
                <a:cubicBezTo>
                  <a:pt x="3229803" y="1879085"/>
                  <a:pt x="3223262" y="1881161"/>
                  <a:pt x="3214466" y="1879513"/>
                </a:cubicBezTo>
                <a:cubicBezTo>
                  <a:pt x="3203639" y="1877435"/>
                  <a:pt x="3193604" y="1871082"/>
                  <a:pt x="3192927" y="1865704"/>
                </a:cubicBezTo>
                <a:cubicBezTo>
                  <a:pt x="3192644" y="1863474"/>
                  <a:pt x="3194251" y="1861825"/>
                  <a:pt x="3197099" y="1861175"/>
                </a:cubicBezTo>
                <a:close/>
                <a:moveTo>
                  <a:pt x="6601285" y="1646494"/>
                </a:moveTo>
                <a:cubicBezTo>
                  <a:pt x="6603314" y="1646066"/>
                  <a:pt x="6589557" y="1649427"/>
                  <a:pt x="6571514" y="1653827"/>
                </a:cubicBezTo>
                <a:cubicBezTo>
                  <a:pt x="6555501" y="1657737"/>
                  <a:pt x="6540278" y="1661402"/>
                  <a:pt x="6538249" y="1661830"/>
                </a:cubicBezTo>
                <a:cubicBezTo>
                  <a:pt x="6535994" y="1662319"/>
                  <a:pt x="6550427" y="1658713"/>
                  <a:pt x="6568471" y="1654376"/>
                </a:cubicBezTo>
                <a:cubicBezTo>
                  <a:pt x="6585271" y="1650283"/>
                  <a:pt x="6599481" y="1646922"/>
                  <a:pt x="6601285" y="1646494"/>
                </a:cubicBezTo>
                <a:close/>
                <a:moveTo>
                  <a:pt x="1781396" y="1950018"/>
                </a:moveTo>
                <a:cubicBezTo>
                  <a:pt x="1797075" y="1950995"/>
                  <a:pt x="1810604" y="1956434"/>
                  <a:pt x="1811846" y="1962175"/>
                </a:cubicBezTo>
                <a:cubicBezTo>
                  <a:pt x="1813087" y="1967980"/>
                  <a:pt x="1801811" y="1972012"/>
                  <a:pt x="1786245" y="1971462"/>
                </a:cubicBezTo>
                <a:cubicBezTo>
                  <a:pt x="1770911" y="1970974"/>
                  <a:pt x="1756251" y="1965903"/>
                  <a:pt x="1753657" y="1960160"/>
                </a:cubicBezTo>
                <a:cubicBezTo>
                  <a:pt x="1750725" y="1953685"/>
                  <a:pt x="1763692" y="1948918"/>
                  <a:pt x="1781396" y="1950018"/>
                </a:cubicBezTo>
                <a:close/>
                <a:moveTo>
                  <a:pt x="6621921" y="1643805"/>
                </a:moveTo>
                <a:cubicBezTo>
                  <a:pt x="6623502" y="1643805"/>
                  <a:pt x="6609293" y="1647654"/>
                  <a:pt x="6591249" y="1652174"/>
                </a:cubicBezTo>
                <a:cubicBezTo>
                  <a:pt x="6572757" y="1656758"/>
                  <a:pt x="6556632" y="1660423"/>
                  <a:pt x="6554941" y="1660363"/>
                </a:cubicBezTo>
                <a:cubicBezTo>
                  <a:pt x="6553249" y="1660363"/>
                  <a:pt x="6566780" y="1656696"/>
                  <a:pt x="6585274" y="1652175"/>
                </a:cubicBezTo>
                <a:cubicBezTo>
                  <a:pt x="6603318" y="1647715"/>
                  <a:pt x="6620343" y="1643805"/>
                  <a:pt x="6621921" y="1643805"/>
                </a:cubicBezTo>
                <a:close/>
                <a:moveTo>
                  <a:pt x="2790517" y="1884622"/>
                </a:moveTo>
                <a:cubicBezTo>
                  <a:pt x="2794253" y="1884630"/>
                  <a:pt x="2799637" y="1885530"/>
                  <a:pt x="2805500" y="1887332"/>
                </a:cubicBezTo>
                <a:cubicBezTo>
                  <a:pt x="2817567" y="1890937"/>
                  <a:pt x="2828733" y="1897292"/>
                  <a:pt x="2829412" y="1900774"/>
                </a:cubicBezTo>
                <a:cubicBezTo>
                  <a:pt x="2830198" y="1904318"/>
                  <a:pt x="2820612" y="1903645"/>
                  <a:pt x="2807307" y="1899247"/>
                </a:cubicBezTo>
                <a:cubicBezTo>
                  <a:pt x="2796139" y="1895519"/>
                  <a:pt x="2786780" y="1890450"/>
                  <a:pt x="2785430" y="1887273"/>
                </a:cubicBezTo>
                <a:cubicBezTo>
                  <a:pt x="2784696" y="1885501"/>
                  <a:pt x="2786782" y="1884615"/>
                  <a:pt x="2790517" y="1884622"/>
                </a:cubicBezTo>
                <a:close/>
                <a:moveTo>
                  <a:pt x="678771" y="2017170"/>
                </a:moveTo>
                <a:cubicBezTo>
                  <a:pt x="684155" y="2016902"/>
                  <a:pt x="687735" y="2017957"/>
                  <a:pt x="687961" y="2020401"/>
                </a:cubicBezTo>
                <a:cubicBezTo>
                  <a:pt x="688412" y="2025409"/>
                  <a:pt x="676233" y="2033841"/>
                  <a:pt x="661461" y="2038912"/>
                </a:cubicBezTo>
                <a:cubicBezTo>
                  <a:pt x="648266" y="2043432"/>
                  <a:pt x="636879" y="2044044"/>
                  <a:pt x="634961" y="2040255"/>
                </a:cubicBezTo>
                <a:cubicBezTo>
                  <a:pt x="632818" y="2036040"/>
                  <a:pt x="643531" y="2027731"/>
                  <a:pt x="658754" y="2021866"/>
                </a:cubicBezTo>
                <a:cubicBezTo>
                  <a:pt x="666197" y="2019025"/>
                  <a:pt x="673386" y="2017437"/>
                  <a:pt x="678771" y="2017170"/>
                </a:cubicBezTo>
                <a:close/>
                <a:moveTo>
                  <a:pt x="9580449" y="1455815"/>
                </a:moveTo>
                <a:cubicBezTo>
                  <a:pt x="9605934" y="1454042"/>
                  <a:pt x="9630405" y="1458380"/>
                  <a:pt x="9632772" y="1465467"/>
                </a:cubicBezTo>
                <a:cubicBezTo>
                  <a:pt x="9635028" y="1472127"/>
                  <a:pt x="9617324" y="1478908"/>
                  <a:pt x="9593418" y="1480253"/>
                </a:cubicBezTo>
                <a:cubicBezTo>
                  <a:pt x="9568945" y="1481657"/>
                  <a:pt x="9547748" y="1477380"/>
                  <a:pt x="9544138" y="1470600"/>
                </a:cubicBezTo>
                <a:cubicBezTo>
                  <a:pt x="9540531" y="1463940"/>
                  <a:pt x="9556768" y="1457463"/>
                  <a:pt x="9580449" y="1455815"/>
                </a:cubicBezTo>
                <a:close/>
                <a:moveTo>
                  <a:pt x="5806074" y="1693239"/>
                </a:moveTo>
                <a:cubicBezTo>
                  <a:pt x="5810665" y="1693399"/>
                  <a:pt x="5813875" y="1694454"/>
                  <a:pt x="5814326" y="1696348"/>
                </a:cubicBezTo>
                <a:cubicBezTo>
                  <a:pt x="5815226" y="1700074"/>
                  <a:pt x="5804530" y="1706245"/>
                  <a:pt x="5793146" y="1708689"/>
                </a:cubicBezTo>
                <a:cubicBezTo>
                  <a:pt x="5783319" y="1710827"/>
                  <a:pt x="5774186" y="1709971"/>
                  <a:pt x="5773173" y="1706733"/>
                </a:cubicBezTo>
                <a:cubicBezTo>
                  <a:pt x="5772157" y="1703373"/>
                  <a:pt x="5779260" y="1698424"/>
                  <a:pt x="5789526" y="1695492"/>
                </a:cubicBezTo>
                <a:cubicBezTo>
                  <a:pt x="5795507" y="1693812"/>
                  <a:pt x="5801482" y="1693079"/>
                  <a:pt x="5806074" y="1693239"/>
                </a:cubicBezTo>
                <a:close/>
                <a:moveTo>
                  <a:pt x="9353790" y="1468522"/>
                </a:moveTo>
                <a:cubicBezTo>
                  <a:pt x="9379614" y="1466934"/>
                  <a:pt x="9402956" y="1471517"/>
                  <a:pt x="9403747" y="1478725"/>
                </a:cubicBezTo>
                <a:cubicBezTo>
                  <a:pt x="9404423" y="1485629"/>
                  <a:pt x="9386493" y="1492104"/>
                  <a:pt x="9362249" y="1493327"/>
                </a:cubicBezTo>
                <a:cubicBezTo>
                  <a:pt x="9338117" y="1494548"/>
                  <a:pt x="9317367" y="1489844"/>
                  <a:pt x="9315000" y="1483063"/>
                </a:cubicBezTo>
                <a:cubicBezTo>
                  <a:pt x="9312631" y="1476281"/>
                  <a:pt x="9329772" y="1470050"/>
                  <a:pt x="9353790" y="1468522"/>
                </a:cubicBezTo>
                <a:close/>
                <a:moveTo>
                  <a:pt x="9126115" y="1481964"/>
                </a:moveTo>
                <a:cubicBezTo>
                  <a:pt x="9151936" y="1480374"/>
                  <a:pt x="9174828" y="1485079"/>
                  <a:pt x="9175278" y="1492412"/>
                </a:cubicBezTo>
                <a:cubicBezTo>
                  <a:pt x="9175617" y="1499498"/>
                  <a:pt x="9157463" y="1506157"/>
                  <a:pt x="9133332" y="1507379"/>
                </a:cubicBezTo>
                <a:cubicBezTo>
                  <a:pt x="9109310" y="1508601"/>
                  <a:pt x="9088789" y="1503713"/>
                  <a:pt x="9086872" y="1496687"/>
                </a:cubicBezTo>
                <a:cubicBezTo>
                  <a:pt x="9084841" y="1489722"/>
                  <a:pt x="9102095" y="1483429"/>
                  <a:pt x="9126115" y="1481964"/>
                </a:cubicBezTo>
                <a:close/>
                <a:moveTo>
                  <a:pt x="8899231" y="1495771"/>
                </a:moveTo>
                <a:cubicBezTo>
                  <a:pt x="8924940" y="1494305"/>
                  <a:pt x="8947606" y="1499192"/>
                  <a:pt x="8947493" y="1506829"/>
                </a:cubicBezTo>
                <a:cubicBezTo>
                  <a:pt x="8947493" y="1514160"/>
                  <a:pt x="8929452" y="1520942"/>
                  <a:pt x="8905207" y="1522103"/>
                </a:cubicBezTo>
                <a:cubicBezTo>
                  <a:pt x="8881412" y="1523264"/>
                  <a:pt x="8861115" y="1518011"/>
                  <a:pt x="8859537" y="1510739"/>
                </a:cubicBezTo>
                <a:cubicBezTo>
                  <a:pt x="8857957" y="1503469"/>
                  <a:pt x="8875211" y="1497176"/>
                  <a:pt x="8899231" y="1495771"/>
                </a:cubicBezTo>
                <a:close/>
                <a:moveTo>
                  <a:pt x="5208996" y="1727935"/>
                </a:moveTo>
                <a:cubicBezTo>
                  <a:pt x="5218019" y="1726591"/>
                  <a:pt x="5226023" y="1727324"/>
                  <a:pt x="5226022" y="1730867"/>
                </a:cubicBezTo>
                <a:cubicBezTo>
                  <a:pt x="5222077" y="1732517"/>
                  <a:pt x="5216891" y="1735572"/>
                  <a:pt x="5209893" y="1737526"/>
                </a:cubicBezTo>
                <a:cubicBezTo>
                  <a:pt x="5200310" y="1740215"/>
                  <a:pt x="5190500" y="1738749"/>
                  <a:pt x="5191064" y="1735388"/>
                </a:cubicBezTo>
                <a:cubicBezTo>
                  <a:pt x="5191512" y="1732761"/>
                  <a:pt x="5199740" y="1729340"/>
                  <a:pt x="5208996" y="1727935"/>
                </a:cubicBezTo>
                <a:close/>
                <a:moveTo>
                  <a:pt x="8671669" y="1509580"/>
                </a:moveTo>
                <a:cubicBezTo>
                  <a:pt x="8697153" y="1507930"/>
                  <a:pt x="8720159" y="1512938"/>
                  <a:pt x="8720948" y="1520820"/>
                </a:cubicBezTo>
                <a:cubicBezTo>
                  <a:pt x="8721849" y="1528396"/>
                  <a:pt x="8704146" y="1535605"/>
                  <a:pt x="8680126" y="1536949"/>
                </a:cubicBezTo>
                <a:cubicBezTo>
                  <a:pt x="8656331" y="1538293"/>
                  <a:pt x="8635809" y="1532978"/>
                  <a:pt x="8633442" y="1525402"/>
                </a:cubicBezTo>
                <a:cubicBezTo>
                  <a:pt x="8631071" y="1517888"/>
                  <a:pt x="8648100" y="1511106"/>
                  <a:pt x="8671669" y="1509580"/>
                </a:cubicBezTo>
                <a:close/>
                <a:moveTo>
                  <a:pt x="6542310" y="1643683"/>
                </a:moveTo>
                <a:cubicBezTo>
                  <a:pt x="6543663" y="1644538"/>
                  <a:pt x="6534191" y="1647531"/>
                  <a:pt x="6519982" y="1650954"/>
                </a:cubicBezTo>
                <a:cubicBezTo>
                  <a:pt x="6506337" y="1654252"/>
                  <a:pt x="6493255" y="1656574"/>
                  <a:pt x="6491001" y="1656086"/>
                </a:cubicBezTo>
                <a:cubicBezTo>
                  <a:pt x="6488520" y="1655475"/>
                  <a:pt x="6501037" y="1651198"/>
                  <a:pt x="6515696" y="1647777"/>
                </a:cubicBezTo>
                <a:cubicBezTo>
                  <a:pt x="6529003" y="1644722"/>
                  <a:pt x="6541069" y="1642888"/>
                  <a:pt x="6542310" y="1643683"/>
                </a:cubicBezTo>
                <a:close/>
                <a:moveTo>
                  <a:pt x="2182768" y="1918339"/>
                </a:moveTo>
                <a:cubicBezTo>
                  <a:pt x="2186743" y="1917560"/>
                  <a:pt x="2192580" y="1917576"/>
                  <a:pt x="2199516" y="1918553"/>
                </a:cubicBezTo>
                <a:cubicBezTo>
                  <a:pt x="2215190" y="1920752"/>
                  <a:pt x="2229963" y="1926740"/>
                  <a:pt x="2232332" y="1931628"/>
                </a:cubicBezTo>
                <a:cubicBezTo>
                  <a:pt x="2234585" y="1936272"/>
                  <a:pt x="2222633" y="1938471"/>
                  <a:pt x="2207631" y="1936209"/>
                </a:cubicBezTo>
                <a:cubicBezTo>
                  <a:pt x="2192412" y="1933889"/>
                  <a:pt x="2178313" y="1927778"/>
                  <a:pt x="2177187" y="1922890"/>
                </a:cubicBezTo>
                <a:cubicBezTo>
                  <a:pt x="2176679" y="1920691"/>
                  <a:pt x="2178793" y="1919118"/>
                  <a:pt x="2182768" y="1918339"/>
                </a:cubicBezTo>
                <a:close/>
                <a:moveTo>
                  <a:pt x="7999585" y="1551306"/>
                </a:moveTo>
                <a:cubicBezTo>
                  <a:pt x="8024166" y="1548435"/>
                  <a:pt x="8047847" y="1553506"/>
                  <a:pt x="8050329" y="1562670"/>
                </a:cubicBezTo>
                <a:cubicBezTo>
                  <a:pt x="8051457" y="1566916"/>
                  <a:pt x="8047792" y="1571560"/>
                  <a:pt x="8040984" y="1575454"/>
                </a:cubicBezTo>
                <a:lnTo>
                  <a:pt x="8025243" y="1580083"/>
                </a:lnTo>
                <a:lnTo>
                  <a:pt x="7987921" y="1582437"/>
                </a:lnTo>
                <a:lnTo>
                  <a:pt x="7981372" y="1582091"/>
                </a:lnTo>
                <a:cubicBezTo>
                  <a:pt x="7972802" y="1579868"/>
                  <a:pt x="7966713" y="1576142"/>
                  <a:pt x="7964852" y="1571407"/>
                </a:cubicBezTo>
                <a:cubicBezTo>
                  <a:pt x="7961245" y="1562792"/>
                  <a:pt x="7976806" y="1553934"/>
                  <a:pt x="7999585" y="1551306"/>
                </a:cubicBezTo>
                <a:close/>
                <a:moveTo>
                  <a:pt x="8446812" y="1522836"/>
                </a:moveTo>
                <a:cubicBezTo>
                  <a:pt x="8472185" y="1521248"/>
                  <a:pt x="8495076" y="1526624"/>
                  <a:pt x="8495865" y="1534994"/>
                </a:cubicBezTo>
                <a:cubicBezTo>
                  <a:pt x="8496654" y="1542997"/>
                  <a:pt x="8479178" y="1550573"/>
                  <a:pt x="8455383" y="1551979"/>
                </a:cubicBezTo>
                <a:cubicBezTo>
                  <a:pt x="8431701" y="1553322"/>
                  <a:pt x="8411291" y="1547397"/>
                  <a:pt x="8408923" y="1539332"/>
                </a:cubicBezTo>
                <a:cubicBezTo>
                  <a:pt x="8406554" y="1531329"/>
                  <a:pt x="8423244" y="1524304"/>
                  <a:pt x="8446812" y="1522836"/>
                </a:cubicBezTo>
                <a:close/>
                <a:moveTo>
                  <a:pt x="1116304" y="1984414"/>
                </a:moveTo>
                <a:cubicBezTo>
                  <a:pt x="1131527" y="1981848"/>
                  <a:pt x="1145737" y="1984719"/>
                  <a:pt x="1148331" y="1990707"/>
                </a:cubicBezTo>
                <a:cubicBezTo>
                  <a:pt x="1150923" y="1996755"/>
                  <a:pt x="1140888" y="2003781"/>
                  <a:pt x="1125662" y="2006714"/>
                </a:cubicBezTo>
                <a:cubicBezTo>
                  <a:pt x="1108748" y="2009952"/>
                  <a:pt x="1092393" y="2007019"/>
                  <a:pt x="1091042" y="2000299"/>
                </a:cubicBezTo>
                <a:cubicBezTo>
                  <a:pt x="1089802" y="1994311"/>
                  <a:pt x="1101419" y="1986920"/>
                  <a:pt x="1116304" y="1984414"/>
                </a:cubicBezTo>
                <a:close/>
                <a:moveTo>
                  <a:pt x="10602898" y="1385860"/>
                </a:moveTo>
                <a:cubicBezTo>
                  <a:pt x="10626127" y="1385737"/>
                  <a:pt x="10647439" y="1391541"/>
                  <a:pt x="10649808" y="1398690"/>
                </a:cubicBezTo>
                <a:cubicBezTo>
                  <a:pt x="10652176" y="1405777"/>
                  <a:pt x="10634133" y="1412009"/>
                  <a:pt x="10611015" y="1411948"/>
                </a:cubicBezTo>
                <a:cubicBezTo>
                  <a:pt x="10587111" y="1411887"/>
                  <a:pt x="10566700" y="1406204"/>
                  <a:pt x="10564445" y="1398995"/>
                </a:cubicBezTo>
                <a:cubicBezTo>
                  <a:pt x="10562189" y="1391970"/>
                  <a:pt x="10579892" y="1385921"/>
                  <a:pt x="10602898" y="1385860"/>
                </a:cubicBezTo>
                <a:close/>
                <a:moveTo>
                  <a:pt x="11159625" y="1350730"/>
                </a:moveTo>
                <a:cubicBezTo>
                  <a:pt x="11181839" y="1351646"/>
                  <a:pt x="11201122" y="1358488"/>
                  <a:pt x="11203378" y="1366125"/>
                </a:cubicBezTo>
                <a:cubicBezTo>
                  <a:pt x="11205632" y="1373701"/>
                  <a:pt x="11189845" y="1379384"/>
                  <a:pt x="11167968" y="1378894"/>
                </a:cubicBezTo>
                <a:cubicBezTo>
                  <a:pt x="11144512" y="1378405"/>
                  <a:pt x="11121510" y="1371013"/>
                  <a:pt x="11119366" y="1363315"/>
                </a:cubicBezTo>
                <a:cubicBezTo>
                  <a:pt x="11117112" y="1355373"/>
                  <a:pt x="11135266" y="1349690"/>
                  <a:pt x="11159625" y="1350730"/>
                </a:cubicBezTo>
                <a:close/>
                <a:moveTo>
                  <a:pt x="8221733" y="1535239"/>
                </a:moveTo>
                <a:cubicBezTo>
                  <a:pt x="8246655" y="1533527"/>
                  <a:pt x="8270110" y="1539087"/>
                  <a:pt x="8272253" y="1547946"/>
                </a:cubicBezTo>
                <a:cubicBezTo>
                  <a:pt x="8274169" y="1556316"/>
                  <a:pt x="8257143" y="1564992"/>
                  <a:pt x="8233798" y="1566396"/>
                </a:cubicBezTo>
                <a:cubicBezTo>
                  <a:pt x="8210231" y="1567864"/>
                  <a:pt x="8189369" y="1561693"/>
                  <a:pt x="8186098" y="1553078"/>
                </a:cubicBezTo>
                <a:cubicBezTo>
                  <a:pt x="8182828" y="1544524"/>
                  <a:pt x="8198729" y="1536826"/>
                  <a:pt x="8221733" y="1535239"/>
                </a:cubicBezTo>
                <a:close/>
                <a:moveTo>
                  <a:pt x="4857963" y="1747240"/>
                </a:moveTo>
                <a:cubicBezTo>
                  <a:pt x="4870594" y="1745164"/>
                  <a:pt x="4879392" y="1746875"/>
                  <a:pt x="4881084" y="1750235"/>
                </a:cubicBezTo>
                <a:cubicBezTo>
                  <a:pt x="4882887" y="1753778"/>
                  <a:pt x="4877246" y="1757384"/>
                  <a:pt x="4867662" y="1758850"/>
                </a:cubicBezTo>
                <a:cubicBezTo>
                  <a:pt x="4858190" y="1760315"/>
                  <a:pt x="4847704" y="1758850"/>
                  <a:pt x="4848720" y="1755427"/>
                </a:cubicBezTo>
                <a:cubicBezTo>
                  <a:pt x="4849734" y="1752372"/>
                  <a:pt x="4855596" y="1749256"/>
                  <a:pt x="4857963" y="1747240"/>
                </a:cubicBezTo>
                <a:close/>
                <a:moveTo>
                  <a:pt x="2689080" y="1883751"/>
                </a:moveTo>
                <a:cubicBezTo>
                  <a:pt x="2692746" y="1883788"/>
                  <a:pt x="2698218" y="1884797"/>
                  <a:pt x="2704758" y="1886783"/>
                </a:cubicBezTo>
                <a:cubicBezTo>
                  <a:pt x="2716874" y="1890448"/>
                  <a:pt x="2729162" y="1896864"/>
                  <a:pt x="2730064" y="1900041"/>
                </a:cubicBezTo>
                <a:cubicBezTo>
                  <a:pt x="2731081" y="1903278"/>
                  <a:pt x="2720818" y="1903034"/>
                  <a:pt x="2709157" y="1899674"/>
                </a:cubicBezTo>
                <a:cubicBezTo>
                  <a:pt x="2696862" y="1896129"/>
                  <a:pt x="2685698" y="1890204"/>
                  <a:pt x="2684230" y="1886538"/>
                </a:cubicBezTo>
                <a:cubicBezTo>
                  <a:pt x="2683552" y="1884644"/>
                  <a:pt x="2685414" y="1883712"/>
                  <a:pt x="2689080" y="1883751"/>
                </a:cubicBezTo>
                <a:close/>
                <a:moveTo>
                  <a:pt x="6749756" y="1627179"/>
                </a:moveTo>
                <a:cubicBezTo>
                  <a:pt x="6756452" y="1626072"/>
                  <a:pt x="6760736" y="1625782"/>
                  <a:pt x="6761188" y="1626576"/>
                </a:cubicBezTo>
                <a:cubicBezTo>
                  <a:pt x="6761977" y="1628165"/>
                  <a:pt x="6746755" y="1633480"/>
                  <a:pt x="6727020" y="1638367"/>
                </a:cubicBezTo>
                <a:cubicBezTo>
                  <a:pt x="6707510" y="1643194"/>
                  <a:pt x="6689920" y="1645821"/>
                  <a:pt x="6689243" y="1644294"/>
                </a:cubicBezTo>
                <a:cubicBezTo>
                  <a:pt x="6688566" y="1642706"/>
                  <a:pt x="6703903" y="1637634"/>
                  <a:pt x="6723862" y="1632686"/>
                </a:cubicBezTo>
                <a:cubicBezTo>
                  <a:pt x="6733955" y="1630211"/>
                  <a:pt x="6743060" y="1628287"/>
                  <a:pt x="6749756" y="1627179"/>
                </a:cubicBezTo>
                <a:close/>
                <a:moveTo>
                  <a:pt x="7350037" y="1583909"/>
                </a:moveTo>
                <a:cubicBezTo>
                  <a:pt x="7358058" y="1584420"/>
                  <a:pt x="7363301" y="1586375"/>
                  <a:pt x="7363922" y="1589736"/>
                </a:cubicBezTo>
                <a:cubicBezTo>
                  <a:pt x="7364824" y="1595846"/>
                  <a:pt x="7348812" y="1604460"/>
                  <a:pt x="7327724" y="1608797"/>
                </a:cubicBezTo>
                <a:cubicBezTo>
                  <a:pt x="7304945" y="1613502"/>
                  <a:pt x="7283746" y="1611547"/>
                  <a:pt x="7282843" y="1605193"/>
                </a:cubicBezTo>
                <a:cubicBezTo>
                  <a:pt x="7282054" y="1599023"/>
                  <a:pt x="7297841" y="1591264"/>
                  <a:pt x="7319492" y="1586742"/>
                </a:cubicBezTo>
                <a:cubicBezTo>
                  <a:pt x="7331220" y="1584329"/>
                  <a:pt x="7342017" y="1583397"/>
                  <a:pt x="7350037" y="1583909"/>
                </a:cubicBezTo>
                <a:close/>
                <a:moveTo>
                  <a:pt x="2589273" y="1883935"/>
                </a:moveTo>
                <a:cubicBezTo>
                  <a:pt x="2593445" y="1884111"/>
                  <a:pt x="2598942" y="1885073"/>
                  <a:pt x="2604636" y="1886784"/>
                </a:cubicBezTo>
                <a:cubicBezTo>
                  <a:pt x="2618393" y="1890876"/>
                  <a:pt x="2629666" y="1897292"/>
                  <a:pt x="2629444" y="1900897"/>
                </a:cubicBezTo>
                <a:cubicBezTo>
                  <a:pt x="2629329" y="1903768"/>
                  <a:pt x="2618507" y="1903218"/>
                  <a:pt x="2606891" y="1899858"/>
                </a:cubicBezTo>
                <a:cubicBezTo>
                  <a:pt x="2592683" y="1895642"/>
                  <a:pt x="2581072" y="1889166"/>
                  <a:pt x="2581857" y="1885805"/>
                </a:cubicBezTo>
                <a:cubicBezTo>
                  <a:pt x="2582253" y="1884370"/>
                  <a:pt x="2585101" y="1883760"/>
                  <a:pt x="2589273" y="1883935"/>
                </a:cubicBezTo>
                <a:close/>
                <a:moveTo>
                  <a:pt x="6683379" y="1625599"/>
                </a:moveTo>
                <a:cubicBezTo>
                  <a:pt x="6684395" y="1625599"/>
                  <a:pt x="6673117" y="1628349"/>
                  <a:pt x="6657781" y="1631893"/>
                </a:cubicBezTo>
                <a:cubicBezTo>
                  <a:pt x="6641205" y="1635741"/>
                  <a:pt x="6625418" y="1639224"/>
                  <a:pt x="6625754" y="1638919"/>
                </a:cubicBezTo>
                <a:cubicBezTo>
                  <a:pt x="6625980" y="1638614"/>
                  <a:pt x="6638498" y="1635436"/>
                  <a:pt x="6653945" y="1631893"/>
                </a:cubicBezTo>
                <a:cubicBezTo>
                  <a:pt x="6669396" y="1628349"/>
                  <a:pt x="6682365" y="1625599"/>
                  <a:pt x="6683379" y="1625599"/>
                </a:cubicBezTo>
                <a:close/>
                <a:moveTo>
                  <a:pt x="2283245" y="1903020"/>
                </a:moveTo>
                <a:cubicBezTo>
                  <a:pt x="2287812" y="1902332"/>
                  <a:pt x="2294663" y="1902638"/>
                  <a:pt x="2302219" y="1904195"/>
                </a:cubicBezTo>
                <a:cubicBezTo>
                  <a:pt x="2315863" y="1907006"/>
                  <a:pt x="2328606" y="1912932"/>
                  <a:pt x="2330413" y="1917088"/>
                </a:cubicBezTo>
                <a:cubicBezTo>
                  <a:pt x="2332214" y="1921487"/>
                  <a:pt x="2322970" y="1922769"/>
                  <a:pt x="2308534" y="1920203"/>
                </a:cubicBezTo>
                <a:cubicBezTo>
                  <a:pt x="2294663" y="1917759"/>
                  <a:pt x="2280679" y="1912139"/>
                  <a:pt x="2277972" y="1907801"/>
                </a:cubicBezTo>
                <a:cubicBezTo>
                  <a:pt x="2276394" y="1905387"/>
                  <a:pt x="2278677" y="1903707"/>
                  <a:pt x="2283245" y="1903020"/>
                </a:cubicBezTo>
                <a:close/>
                <a:moveTo>
                  <a:pt x="1560029" y="1946779"/>
                </a:moveTo>
                <a:cubicBezTo>
                  <a:pt x="1575696" y="1947024"/>
                  <a:pt x="1588894" y="1952216"/>
                  <a:pt x="1589683" y="1958326"/>
                </a:cubicBezTo>
                <a:cubicBezTo>
                  <a:pt x="1590476" y="1964375"/>
                  <a:pt x="1578971" y="1969202"/>
                  <a:pt x="1563300" y="1969446"/>
                </a:cubicBezTo>
                <a:cubicBezTo>
                  <a:pt x="1546504" y="1969690"/>
                  <a:pt x="1530600" y="1963702"/>
                  <a:pt x="1531164" y="1957166"/>
                </a:cubicBezTo>
                <a:cubicBezTo>
                  <a:pt x="1531616" y="1950995"/>
                  <a:pt x="1544018" y="1946535"/>
                  <a:pt x="1560029" y="1946779"/>
                </a:cubicBezTo>
                <a:close/>
                <a:moveTo>
                  <a:pt x="6702887" y="1622422"/>
                </a:moveTo>
                <a:cubicBezTo>
                  <a:pt x="6703227" y="1622360"/>
                  <a:pt x="6690258" y="1625355"/>
                  <a:pt x="6672668" y="1629448"/>
                </a:cubicBezTo>
                <a:cubicBezTo>
                  <a:pt x="6655639" y="1633419"/>
                  <a:pt x="6641656" y="1636719"/>
                  <a:pt x="6641883" y="1636658"/>
                </a:cubicBezTo>
                <a:cubicBezTo>
                  <a:pt x="6642109" y="1636597"/>
                  <a:pt x="6656203" y="1633236"/>
                  <a:pt x="6672328" y="1629448"/>
                </a:cubicBezTo>
                <a:cubicBezTo>
                  <a:pt x="6689017" y="1625599"/>
                  <a:pt x="6702551" y="1622485"/>
                  <a:pt x="6702887" y="1622422"/>
                </a:cubicBezTo>
                <a:close/>
                <a:moveTo>
                  <a:pt x="10371504" y="1390991"/>
                </a:moveTo>
                <a:cubicBezTo>
                  <a:pt x="10394619" y="1390136"/>
                  <a:pt x="10417059" y="1394962"/>
                  <a:pt x="10420667" y="1401744"/>
                </a:cubicBezTo>
                <a:cubicBezTo>
                  <a:pt x="10424276" y="1408465"/>
                  <a:pt x="10407813" y="1414880"/>
                  <a:pt x="10384584" y="1415674"/>
                </a:cubicBezTo>
                <a:cubicBezTo>
                  <a:pt x="10361467" y="1416468"/>
                  <a:pt x="10339139" y="1411397"/>
                  <a:pt x="10335756" y="1404677"/>
                </a:cubicBezTo>
                <a:cubicBezTo>
                  <a:pt x="10332260" y="1397834"/>
                  <a:pt x="10348047" y="1391907"/>
                  <a:pt x="10371504" y="1390991"/>
                </a:cubicBezTo>
                <a:close/>
                <a:moveTo>
                  <a:pt x="2484837" y="1886799"/>
                </a:moveTo>
                <a:cubicBezTo>
                  <a:pt x="2488361" y="1886508"/>
                  <a:pt x="2493464" y="1886936"/>
                  <a:pt x="2499103" y="1888188"/>
                </a:cubicBezTo>
                <a:cubicBezTo>
                  <a:pt x="2513083" y="1891304"/>
                  <a:pt x="2526843" y="1897414"/>
                  <a:pt x="2529661" y="1901569"/>
                </a:cubicBezTo>
                <a:cubicBezTo>
                  <a:pt x="2532480" y="1905846"/>
                  <a:pt x="2523345" y="1906578"/>
                  <a:pt x="2509140" y="1903219"/>
                </a:cubicBezTo>
                <a:cubicBezTo>
                  <a:pt x="2495382" y="1899980"/>
                  <a:pt x="2481738" y="1893687"/>
                  <a:pt x="2480045" y="1889715"/>
                </a:cubicBezTo>
                <a:cubicBezTo>
                  <a:pt x="2479369" y="1888096"/>
                  <a:pt x="2481314" y="1887089"/>
                  <a:pt x="2484837" y="1886799"/>
                </a:cubicBezTo>
                <a:close/>
                <a:moveTo>
                  <a:pt x="6739762" y="1618268"/>
                </a:moveTo>
                <a:cubicBezTo>
                  <a:pt x="6741904" y="1618391"/>
                  <a:pt x="6729275" y="1622178"/>
                  <a:pt x="6711571" y="1626517"/>
                </a:cubicBezTo>
                <a:cubicBezTo>
                  <a:pt x="6692963" y="1631098"/>
                  <a:pt x="6673231" y="1635191"/>
                  <a:pt x="6672328" y="1634641"/>
                </a:cubicBezTo>
                <a:cubicBezTo>
                  <a:pt x="6671426" y="1634153"/>
                  <a:pt x="6685410" y="1630304"/>
                  <a:pt x="6703452" y="1625906"/>
                </a:cubicBezTo>
                <a:cubicBezTo>
                  <a:pt x="6721944" y="1621445"/>
                  <a:pt x="6737508" y="1618085"/>
                  <a:pt x="6739762" y="1618268"/>
                </a:cubicBezTo>
                <a:close/>
                <a:moveTo>
                  <a:pt x="11479315" y="1319265"/>
                </a:moveTo>
                <a:cubicBezTo>
                  <a:pt x="11500063" y="1320181"/>
                  <a:pt x="11521715" y="1328307"/>
                  <a:pt x="11525323" y="1336432"/>
                </a:cubicBezTo>
                <a:cubicBezTo>
                  <a:pt x="11528932" y="1344742"/>
                  <a:pt x="11513934" y="1350851"/>
                  <a:pt x="11492170" y="1350118"/>
                </a:cubicBezTo>
                <a:cubicBezTo>
                  <a:pt x="11469842" y="1349385"/>
                  <a:pt x="11449319" y="1342420"/>
                  <a:pt x="11444922" y="1334172"/>
                </a:cubicBezTo>
                <a:cubicBezTo>
                  <a:pt x="11440186" y="1325191"/>
                  <a:pt x="11456084" y="1318228"/>
                  <a:pt x="11479315" y="1319265"/>
                </a:cubicBezTo>
                <a:close/>
                <a:moveTo>
                  <a:pt x="2382693" y="1892755"/>
                </a:moveTo>
                <a:cubicBezTo>
                  <a:pt x="2385907" y="1892053"/>
                  <a:pt x="2391151" y="1892221"/>
                  <a:pt x="2397748" y="1893443"/>
                </a:cubicBezTo>
                <a:cubicBezTo>
                  <a:pt x="2412292" y="1896131"/>
                  <a:pt x="2428194" y="1903035"/>
                  <a:pt x="2430560" y="1907555"/>
                </a:cubicBezTo>
                <a:cubicBezTo>
                  <a:pt x="2432592" y="1911405"/>
                  <a:pt x="2422556" y="1912565"/>
                  <a:pt x="2409587" y="1910061"/>
                </a:cubicBezTo>
                <a:cubicBezTo>
                  <a:pt x="2396506" y="1907496"/>
                  <a:pt x="2382749" y="1901630"/>
                  <a:pt x="2379816" y="1897292"/>
                </a:cubicBezTo>
                <a:cubicBezTo>
                  <a:pt x="2378295" y="1895031"/>
                  <a:pt x="2379479" y="1893458"/>
                  <a:pt x="2382693" y="1892755"/>
                </a:cubicBezTo>
                <a:close/>
                <a:moveTo>
                  <a:pt x="6663422" y="1622788"/>
                </a:moveTo>
                <a:cubicBezTo>
                  <a:pt x="6665336" y="1623156"/>
                  <a:pt x="6653385" y="1626577"/>
                  <a:pt x="6638726" y="1629937"/>
                </a:cubicBezTo>
                <a:cubicBezTo>
                  <a:pt x="6623840" y="1633419"/>
                  <a:pt x="6610308" y="1635925"/>
                  <a:pt x="6609519" y="1635313"/>
                </a:cubicBezTo>
                <a:cubicBezTo>
                  <a:pt x="6608730" y="1634764"/>
                  <a:pt x="6618316" y="1631831"/>
                  <a:pt x="6631846" y="1628654"/>
                </a:cubicBezTo>
                <a:cubicBezTo>
                  <a:pt x="6647069" y="1624989"/>
                  <a:pt x="6661391" y="1622422"/>
                  <a:pt x="6663422" y="1622788"/>
                </a:cubicBezTo>
                <a:close/>
                <a:moveTo>
                  <a:pt x="5683144" y="1684442"/>
                </a:moveTo>
                <a:cubicBezTo>
                  <a:pt x="5687219" y="1684694"/>
                  <a:pt x="5690124" y="1685778"/>
                  <a:pt x="5690857" y="1687672"/>
                </a:cubicBezTo>
                <a:cubicBezTo>
                  <a:pt x="5692429" y="1691460"/>
                  <a:pt x="5684763" y="1696897"/>
                  <a:pt x="5673938" y="1699831"/>
                </a:cubicBezTo>
                <a:cubicBezTo>
                  <a:pt x="5663453" y="1702701"/>
                  <a:pt x="5653075" y="1702091"/>
                  <a:pt x="5651390" y="1698424"/>
                </a:cubicBezTo>
                <a:cubicBezTo>
                  <a:pt x="5649807" y="1694942"/>
                  <a:pt x="5658267" y="1688956"/>
                  <a:pt x="5668412" y="1686206"/>
                </a:cubicBezTo>
                <a:cubicBezTo>
                  <a:pt x="5673824" y="1684770"/>
                  <a:pt x="5679069" y="1684190"/>
                  <a:pt x="5683144" y="1684442"/>
                </a:cubicBezTo>
                <a:close/>
                <a:moveTo>
                  <a:pt x="6720479" y="1618634"/>
                </a:moveTo>
                <a:cubicBezTo>
                  <a:pt x="6722057" y="1618329"/>
                  <a:pt x="6708075" y="1621811"/>
                  <a:pt x="6690485" y="1626027"/>
                </a:cubicBezTo>
                <a:cubicBezTo>
                  <a:pt x="6672666" y="1630242"/>
                  <a:pt x="6657218" y="1633786"/>
                  <a:pt x="6656766" y="1633786"/>
                </a:cubicBezTo>
                <a:cubicBezTo>
                  <a:pt x="6656315" y="1633724"/>
                  <a:pt x="6668832" y="1630670"/>
                  <a:pt x="6684621" y="1626944"/>
                </a:cubicBezTo>
                <a:cubicBezTo>
                  <a:pt x="6701760" y="1622849"/>
                  <a:pt x="6718676" y="1618939"/>
                  <a:pt x="6720479" y="1618634"/>
                </a:cubicBezTo>
                <a:close/>
                <a:moveTo>
                  <a:pt x="1336542" y="1957532"/>
                </a:moveTo>
                <a:cubicBezTo>
                  <a:pt x="1351988" y="1956188"/>
                  <a:pt x="1365971" y="1960159"/>
                  <a:pt x="1368338" y="1966391"/>
                </a:cubicBezTo>
                <a:cubicBezTo>
                  <a:pt x="1370594" y="1972500"/>
                  <a:pt x="1360107" y="1978733"/>
                  <a:pt x="1344886" y="1980444"/>
                </a:cubicBezTo>
                <a:cubicBezTo>
                  <a:pt x="1327972" y="1982276"/>
                  <a:pt x="1311622" y="1977938"/>
                  <a:pt x="1310493" y="1971157"/>
                </a:cubicBezTo>
                <a:cubicBezTo>
                  <a:pt x="1309480" y="1965047"/>
                  <a:pt x="1321320" y="1958754"/>
                  <a:pt x="1336542" y="1957532"/>
                </a:cubicBezTo>
                <a:close/>
                <a:moveTo>
                  <a:pt x="6869120" y="1608691"/>
                </a:moveTo>
                <a:cubicBezTo>
                  <a:pt x="6875844" y="1607851"/>
                  <a:pt x="6880269" y="1607851"/>
                  <a:pt x="6880833" y="1608920"/>
                </a:cubicBezTo>
                <a:cubicBezTo>
                  <a:pt x="6881962" y="1611058"/>
                  <a:pt x="6866850" y="1616863"/>
                  <a:pt x="6847454" y="1621567"/>
                </a:cubicBezTo>
                <a:cubicBezTo>
                  <a:pt x="6828057" y="1626332"/>
                  <a:pt x="6810468" y="1628409"/>
                  <a:pt x="6808325" y="1626516"/>
                </a:cubicBezTo>
                <a:cubicBezTo>
                  <a:pt x="6806071" y="1624438"/>
                  <a:pt x="6822985" y="1618329"/>
                  <a:pt x="6843621" y="1613502"/>
                </a:cubicBezTo>
                <a:cubicBezTo>
                  <a:pt x="6853375" y="1611211"/>
                  <a:pt x="6862396" y="1609531"/>
                  <a:pt x="6869120" y="1608691"/>
                </a:cubicBezTo>
                <a:close/>
                <a:moveTo>
                  <a:pt x="11728076" y="1300601"/>
                </a:moveTo>
                <a:cubicBezTo>
                  <a:pt x="11736562" y="1299821"/>
                  <a:pt x="11742736" y="1301121"/>
                  <a:pt x="11743975" y="1305275"/>
                </a:cubicBezTo>
                <a:cubicBezTo>
                  <a:pt x="11746345" y="1313032"/>
                  <a:pt x="11731797" y="1328857"/>
                  <a:pt x="11711386" y="1337166"/>
                </a:cubicBezTo>
                <a:cubicBezTo>
                  <a:pt x="11690412" y="1345719"/>
                  <a:pt x="11671468" y="1343275"/>
                  <a:pt x="11667970" y="1334967"/>
                </a:cubicBezTo>
                <a:cubicBezTo>
                  <a:pt x="11664476" y="1326658"/>
                  <a:pt x="11677894" y="1316455"/>
                  <a:pt x="11698306" y="1308390"/>
                </a:cubicBezTo>
                <a:cubicBezTo>
                  <a:pt x="11708794" y="1304235"/>
                  <a:pt x="11719592" y="1301379"/>
                  <a:pt x="11728076" y="1300601"/>
                </a:cubicBezTo>
                <a:close/>
                <a:moveTo>
                  <a:pt x="7658691" y="1556866"/>
                </a:moveTo>
                <a:cubicBezTo>
                  <a:pt x="7669742" y="1555034"/>
                  <a:pt x="7680597" y="1554790"/>
                  <a:pt x="7689068" y="1555920"/>
                </a:cubicBezTo>
                <a:cubicBezTo>
                  <a:pt x="7697539" y="1557050"/>
                  <a:pt x="7703630" y="1559555"/>
                  <a:pt x="7705150" y="1563221"/>
                </a:cubicBezTo>
                <a:cubicBezTo>
                  <a:pt x="7708197" y="1570429"/>
                  <a:pt x="7692070" y="1580083"/>
                  <a:pt x="7669855" y="1583870"/>
                </a:cubicBezTo>
                <a:cubicBezTo>
                  <a:pt x="7647642" y="1587659"/>
                  <a:pt x="7626552" y="1584176"/>
                  <a:pt x="7623620" y="1576722"/>
                </a:cubicBezTo>
                <a:cubicBezTo>
                  <a:pt x="7620689" y="1569147"/>
                  <a:pt x="7636027" y="1560594"/>
                  <a:pt x="7658691" y="1556866"/>
                </a:cubicBezTo>
                <a:close/>
                <a:moveTo>
                  <a:pt x="12182357" y="1271279"/>
                </a:moveTo>
                <a:lnTo>
                  <a:pt x="12183479" y="1289079"/>
                </a:lnTo>
                <a:lnTo>
                  <a:pt x="12164149" y="1319124"/>
                </a:lnTo>
                <a:lnTo>
                  <a:pt x="12142005" y="1320520"/>
                </a:lnTo>
                <a:lnTo>
                  <a:pt x="12142490" y="1319755"/>
                </a:lnTo>
                <a:cubicBezTo>
                  <a:pt x="12154444" y="1302770"/>
                  <a:pt x="12165778" y="1288488"/>
                  <a:pt x="12174686" y="1278736"/>
                </a:cubicBezTo>
                <a:close/>
                <a:moveTo>
                  <a:pt x="10144730" y="1398751"/>
                </a:moveTo>
                <a:cubicBezTo>
                  <a:pt x="10167962" y="1398018"/>
                  <a:pt x="10189386" y="1402662"/>
                  <a:pt x="10191755" y="1409076"/>
                </a:cubicBezTo>
                <a:cubicBezTo>
                  <a:pt x="10194122" y="1415490"/>
                  <a:pt x="10176192" y="1421783"/>
                  <a:pt x="10153075" y="1422395"/>
                </a:cubicBezTo>
                <a:cubicBezTo>
                  <a:pt x="10129280" y="1423066"/>
                  <a:pt x="10108645" y="1418301"/>
                  <a:pt x="10106276" y="1411764"/>
                </a:cubicBezTo>
                <a:cubicBezTo>
                  <a:pt x="10104022" y="1405349"/>
                  <a:pt x="10121499" y="1399484"/>
                  <a:pt x="10144730" y="1398751"/>
                </a:cubicBezTo>
                <a:close/>
                <a:moveTo>
                  <a:pt x="10932175" y="1348958"/>
                </a:moveTo>
                <a:cubicBezTo>
                  <a:pt x="10954503" y="1349386"/>
                  <a:pt x="10974011" y="1355313"/>
                  <a:pt x="10976490" y="1362460"/>
                </a:cubicBezTo>
                <a:cubicBezTo>
                  <a:pt x="10978972" y="1369486"/>
                  <a:pt x="10963185" y="1375229"/>
                  <a:pt x="10941308" y="1375290"/>
                </a:cubicBezTo>
                <a:cubicBezTo>
                  <a:pt x="10917853" y="1375352"/>
                  <a:pt x="10894624" y="1368937"/>
                  <a:pt x="10892144" y="1361666"/>
                </a:cubicBezTo>
                <a:cubicBezTo>
                  <a:pt x="10889661" y="1354274"/>
                  <a:pt x="10907704" y="1348530"/>
                  <a:pt x="10932175" y="1348958"/>
                </a:cubicBezTo>
                <a:close/>
                <a:moveTo>
                  <a:pt x="5083722" y="1717121"/>
                </a:moveTo>
                <a:cubicBezTo>
                  <a:pt x="5092291" y="1715655"/>
                  <a:pt x="5101199" y="1716510"/>
                  <a:pt x="5102778" y="1718953"/>
                </a:cubicBezTo>
                <a:cubicBezTo>
                  <a:pt x="5104583" y="1721581"/>
                  <a:pt x="5098941" y="1724636"/>
                  <a:pt x="5089359" y="1726225"/>
                </a:cubicBezTo>
                <a:cubicBezTo>
                  <a:pt x="5079999" y="1727813"/>
                  <a:pt x="5071204" y="1727019"/>
                  <a:pt x="5069854" y="1724575"/>
                </a:cubicBezTo>
                <a:cubicBezTo>
                  <a:pt x="5068497" y="1722009"/>
                  <a:pt x="5074477" y="1718770"/>
                  <a:pt x="5083722" y="1717121"/>
                </a:cubicBezTo>
                <a:close/>
                <a:moveTo>
                  <a:pt x="417105" y="2010854"/>
                </a:moveTo>
                <a:cubicBezTo>
                  <a:pt x="421799" y="2009373"/>
                  <a:pt x="425069" y="2009219"/>
                  <a:pt x="425407" y="2010869"/>
                </a:cubicBezTo>
                <a:cubicBezTo>
                  <a:pt x="426084" y="2013741"/>
                  <a:pt x="417063" y="2021744"/>
                  <a:pt x="406350" y="2027977"/>
                </a:cubicBezTo>
                <a:cubicBezTo>
                  <a:pt x="393719" y="2035308"/>
                  <a:pt x="381315" y="2039279"/>
                  <a:pt x="380978" y="2036102"/>
                </a:cubicBezTo>
                <a:cubicBezTo>
                  <a:pt x="380639" y="2033291"/>
                  <a:pt x="389549" y="2025288"/>
                  <a:pt x="400262" y="2018812"/>
                </a:cubicBezTo>
                <a:cubicBezTo>
                  <a:pt x="406294" y="2015146"/>
                  <a:pt x="412411" y="2012335"/>
                  <a:pt x="417105" y="2010854"/>
                </a:cubicBezTo>
                <a:close/>
                <a:moveTo>
                  <a:pt x="7229137" y="1581274"/>
                </a:moveTo>
                <a:cubicBezTo>
                  <a:pt x="7236721" y="1581381"/>
                  <a:pt x="7241907" y="1582587"/>
                  <a:pt x="7242697" y="1584909"/>
                </a:cubicBezTo>
                <a:cubicBezTo>
                  <a:pt x="7244277" y="1589675"/>
                  <a:pt x="7228152" y="1597678"/>
                  <a:pt x="7206952" y="1602321"/>
                </a:cubicBezTo>
                <a:cubicBezTo>
                  <a:pt x="7185300" y="1607087"/>
                  <a:pt x="7166694" y="1606782"/>
                  <a:pt x="7164100" y="1602016"/>
                </a:cubicBezTo>
                <a:cubicBezTo>
                  <a:pt x="7161393" y="1596884"/>
                  <a:pt x="7178761" y="1588758"/>
                  <a:pt x="7201200" y="1584238"/>
                </a:cubicBezTo>
                <a:cubicBezTo>
                  <a:pt x="7211574" y="1582160"/>
                  <a:pt x="7221554" y="1581167"/>
                  <a:pt x="7229137" y="1581274"/>
                </a:cubicBezTo>
                <a:close/>
                <a:moveTo>
                  <a:pt x="6390824" y="1632511"/>
                </a:moveTo>
                <a:cubicBezTo>
                  <a:pt x="6395602" y="1632290"/>
                  <a:pt x="6398872" y="1632779"/>
                  <a:pt x="6399098" y="1634031"/>
                </a:cubicBezTo>
                <a:cubicBezTo>
                  <a:pt x="6399660" y="1636169"/>
                  <a:pt x="6389963" y="1640569"/>
                  <a:pt x="6379026" y="1643257"/>
                </a:cubicBezTo>
                <a:cubicBezTo>
                  <a:pt x="6366057" y="1646494"/>
                  <a:pt x="6353201" y="1647350"/>
                  <a:pt x="6353090" y="1644784"/>
                </a:cubicBezTo>
                <a:cubicBezTo>
                  <a:pt x="6352977" y="1642585"/>
                  <a:pt x="6362561" y="1638063"/>
                  <a:pt x="6373500" y="1635254"/>
                </a:cubicBezTo>
                <a:cubicBezTo>
                  <a:pt x="6379759" y="1633665"/>
                  <a:pt x="6386045" y="1632733"/>
                  <a:pt x="6390824" y="1632511"/>
                </a:cubicBezTo>
                <a:close/>
                <a:moveTo>
                  <a:pt x="6987371" y="1594563"/>
                </a:moveTo>
                <a:cubicBezTo>
                  <a:pt x="6995180" y="1593738"/>
                  <a:pt x="7000480" y="1593921"/>
                  <a:pt x="7001269" y="1595357"/>
                </a:cubicBezTo>
                <a:cubicBezTo>
                  <a:pt x="7002734" y="1598046"/>
                  <a:pt x="6988301" y="1604156"/>
                  <a:pt x="6968566" y="1608981"/>
                </a:cubicBezTo>
                <a:cubicBezTo>
                  <a:pt x="6946803" y="1614297"/>
                  <a:pt x="6927519" y="1616008"/>
                  <a:pt x="6925829" y="1613015"/>
                </a:cubicBezTo>
                <a:cubicBezTo>
                  <a:pt x="6924363" y="1610265"/>
                  <a:pt x="6938683" y="1604583"/>
                  <a:pt x="6958417" y="1599817"/>
                </a:cubicBezTo>
                <a:cubicBezTo>
                  <a:pt x="6969243" y="1597220"/>
                  <a:pt x="6979562" y="1595387"/>
                  <a:pt x="6987371" y="1594563"/>
                </a:cubicBezTo>
                <a:close/>
                <a:moveTo>
                  <a:pt x="9914236" y="1408771"/>
                </a:moveTo>
                <a:cubicBezTo>
                  <a:pt x="9937353" y="1407610"/>
                  <a:pt x="9959342" y="1411643"/>
                  <a:pt x="9962387" y="1417813"/>
                </a:cubicBezTo>
                <a:cubicBezTo>
                  <a:pt x="9965320" y="1423923"/>
                  <a:pt x="9948066" y="1430338"/>
                  <a:pt x="9924949" y="1431436"/>
                </a:cubicBezTo>
                <a:cubicBezTo>
                  <a:pt x="9901607" y="1432537"/>
                  <a:pt x="9879955" y="1428138"/>
                  <a:pt x="9877136" y="1421968"/>
                </a:cubicBezTo>
                <a:cubicBezTo>
                  <a:pt x="9874316" y="1415736"/>
                  <a:pt x="9890894" y="1409932"/>
                  <a:pt x="9914236" y="1408771"/>
                </a:cubicBezTo>
                <a:close/>
                <a:moveTo>
                  <a:pt x="6269023" y="1638354"/>
                </a:moveTo>
                <a:cubicBezTo>
                  <a:pt x="6273674" y="1638110"/>
                  <a:pt x="6277029" y="1638553"/>
                  <a:pt x="6277875" y="1639713"/>
                </a:cubicBezTo>
                <a:cubicBezTo>
                  <a:pt x="6279453" y="1642035"/>
                  <a:pt x="6270433" y="1646922"/>
                  <a:pt x="6259155" y="1649977"/>
                </a:cubicBezTo>
                <a:cubicBezTo>
                  <a:pt x="6247428" y="1653154"/>
                  <a:pt x="6236037" y="1653827"/>
                  <a:pt x="6234007" y="1651382"/>
                </a:cubicBezTo>
                <a:cubicBezTo>
                  <a:pt x="6231978" y="1649000"/>
                  <a:pt x="6240211" y="1644356"/>
                  <a:pt x="6252390" y="1641118"/>
                </a:cubicBezTo>
                <a:cubicBezTo>
                  <a:pt x="6258424" y="1639530"/>
                  <a:pt x="6264372" y="1638598"/>
                  <a:pt x="6269023" y="1638354"/>
                </a:cubicBezTo>
                <a:close/>
                <a:moveTo>
                  <a:pt x="6512568" y="1622689"/>
                </a:moveTo>
                <a:cubicBezTo>
                  <a:pt x="6517445" y="1622207"/>
                  <a:pt x="6520659" y="1622391"/>
                  <a:pt x="6520997" y="1623338"/>
                </a:cubicBezTo>
                <a:cubicBezTo>
                  <a:pt x="6521675" y="1625232"/>
                  <a:pt x="6510848" y="1629265"/>
                  <a:pt x="6496978" y="1632502"/>
                </a:cubicBezTo>
                <a:cubicBezTo>
                  <a:pt x="6483446" y="1635618"/>
                  <a:pt x="6472058" y="1636657"/>
                  <a:pt x="6472394" y="1634518"/>
                </a:cubicBezTo>
                <a:cubicBezTo>
                  <a:pt x="6472733" y="1632625"/>
                  <a:pt x="6481979" y="1628958"/>
                  <a:pt x="6494157" y="1626026"/>
                </a:cubicBezTo>
                <a:cubicBezTo>
                  <a:pt x="6501150" y="1624315"/>
                  <a:pt x="6507691" y="1623170"/>
                  <a:pt x="6512568" y="1622689"/>
                </a:cubicBezTo>
                <a:close/>
                <a:moveTo>
                  <a:pt x="1876903" y="1914887"/>
                </a:moveTo>
                <a:cubicBezTo>
                  <a:pt x="1891675" y="1915804"/>
                  <a:pt x="1906561" y="1921730"/>
                  <a:pt x="1908928" y="1927412"/>
                </a:cubicBezTo>
                <a:cubicBezTo>
                  <a:pt x="1911297" y="1933154"/>
                  <a:pt x="1900584" y="1937065"/>
                  <a:pt x="1885585" y="1936149"/>
                </a:cubicBezTo>
                <a:cubicBezTo>
                  <a:pt x="1870813" y="1935232"/>
                  <a:pt x="1855475" y="1929428"/>
                  <a:pt x="1853331" y="1923807"/>
                </a:cubicBezTo>
                <a:cubicBezTo>
                  <a:pt x="1851077" y="1918064"/>
                  <a:pt x="1861788" y="1913972"/>
                  <a:pt x="1876903" y="1914887"/>
                </a:cubicBezTo>
                <a:close/>
                <a:moveTo>
                  <a:pt x="7107394" y="1585039"/>
                </a:moveTo>
                <a:cubicBezTo>
                  <a:pt x="7114906" y="1584649"/>
                  <a:pt x="7120009" y="1585337"/>
                  <a:pt x="7121024" y="1587231"/>
                </a:cubicBezTo>
                <a:cubicBezTo>
                  <a:pt x="7123055" y="1591019"/>
                  <a:pt x="7107380" y="1598350"/>
                  <a:pt x="7086630" y="1603054"/>
                </a:cubicBezTo>
                <a:cubicBezTo>
                  <a:pt x="7066332" y="1607697"/>
                  <a:pt x="7046034" y="1608369"/>
                  <a:pt x="7044118" y="1604704"/>
                </a:cubicBezTo>
                <a:cubicBezTo>
                  <a:pt x="7042088" y="1601099"/>
                  <a:pt x="7058438" y="1594073"/>
                  <a:pt x="7079301" y="1589309"/>
                </a:cubicBezTo>
                <a:cubicBezTo>
                  <a:pt x="7089957" y="1586895"/>
                  <a:pt x="7099881" y="1585429"/>
                  <a:pt x="7107394" y="1585039"/>
                </a:cubicBezTo>
                <a:close/>
                <a:moveTo>
                  <a:pt x="3296995" y="1824787"/>
                </a:moveTo>
                <a:cubicBezTo>
                  <a:pt x="3300490" y="1823825"/>
                  <a:pt x="3305650" y="1823855"/>
                  <a:pt x="3312134" y="1825321"/>
                </a:cubicBezTo>
                <a:cubicBezTo>
                  <a:pt x="3315630" y="1828682"/>
                  <a:pt x="3322735" y="1833692"/>
                  <a:pt x="3325329" y="1838335"/>
                </a:cubicBezTo>
                <a:cubicBezTo>
                  <a:pt x="3328372" y="1843894"/>
                  <a:pt x="3319577" y="1846215"/>
                  <a:pt x="3309878" y="1843834"/>
                </a:cubicBezTo>
                <a:cubicBezTo>
                  <a:pt x="3299728" y="1841328"/>
                  <a:pt x="3292173" y="1835586"/>
                  <a:pt x="3291837" y="1830210"/>
                </a:cubicBezTo>
                <a:cubicBezTo>
                  <a:pt x="3291667" y="1827704"/>
                  <a:pt x="3293499" y="1825749"/>
                  <a:pt x="3296995" y="1824787"/>
                </a:cubicBezTo>
                <a:close/>
                <a:moveTo>
                  <a:pt x="9684645" y="1420318"/>
                </a:moveTo>
                <a:cubicBezTo>
                  <a:pt x="9707762" y="1418974"/>
                  <a:pt x="9729862" y="1422639"/>
                  <a:pt x="9733020" y="1428627"/>
                </a:cubicBezTo>
                <a:cubicBezTo>
                  <a:pt x="9736179" y="1434554"/>
                  <a:pt x="9719263" y="1440968"/>
                  <a:pt x="9696032" y="1442313"/>
                </a:cubicBezTo>
                <a:cubicBezTo>
                  <a:pt x="9672803" y="1443657"/>
                  <a:pt x="9650926" y="1439502"/>
                  <a:pt x="9647995" y="1433514"/>
                </a:cubicBezTo>
                <a:cubicBezTo>
                  <a:pt x="9644951" y="1427405"/>
                  <a:pt x="9661077" y="1421724"/>
                  <a:pt x="9684645" y="1420318"/>
                </a:cubicBezTo>
                <a:close/>
                <a:moveTo>
                  <a:pt x="5561460" y="1679058"/>
                </a:moveTo>
                <a:cubicBezTo>
                  <a:pt x="5564912" y="1679348"/>
                  <a:pt x="5567137" y="1680280"/>
                  <a:pt x="5567136" y="1681807"/>
                </a:cubicBezTo>
                <a:cubicBezTo>
                  <a:pt x="5567136" y="1684802"/>
                  <a:pt x="5557782" y="1689506"/>
                  <a:pt x="5547747" y="1691339"/>
                </a:cubicBezTo>
                <a:cubicBezTo>
                  <a:pt x="5539746" y="1692805"/>
                  <a:pt x="5531399" y="1691888"/>
                  <a:pt x="5530837" y="1689689"/>
                </a:cubicBezTo>
                <a:cubicBezTo>
                  <a:pt x="5530161" y="1686878"/>
                  <a:pt x="5538848" y="1682235"/>
                  <a:pt x="5548422" y="1680158"/>
                </a:cubicBezTo>
                <a:cubicBezTo>
                  <a:pt x="5553329" y="1679119"/>
                  <a:pt x="5558008" y="1678768"/>
                  <a:pt x="5561460" y="1679058"/>
                </a:cubicBezTo>
                <a:close/>
                <a:moveTo>
                  <a:pt x="9456294" y="1432965"/>
                </a:moveTo>
                <a:cubicBezTo>
                  <a:pt x="9479413" y="1431561"/>
                  <a:pt x="9501175" y="1435103"/>
                  <a:pt x="9504107" y="1440968"/>
                </a:cubicBezTo>
                <a:cubicBezTo>
                  <a:pt x="9506927" y="1446772"/>
                  <a:pt x="9489560" y="1453248"/>
                  <a:pt x="9466556" y="1454654"/>
                </a:cubicBezTo>
                <a:cubicBezTo>
                  <a:pt x="9443327" y="1456058"/>
                  <a:pt x="9421788" y="1451966"/>
                  <a:pt x="9419083" y="1446039"/>
                </a:cubicBezTo>
                <a:cubicBezTo>
                  <a:pt x="9416376" y="1440051"/>
                  <a:pt x="9433065" y="1434370"/>
                  <a:pt x="9456294" y="1432965"/>
                </a:cubicBezTo>
                <a:close/>
                <a:moveTo>
                  <a:pt x="285885" y="2010502"/>
                </a:moveTo>
                <a:cubicBezTo>
                  <a:pt x="286901" y="2012457"/>
                  <a:pt x="279684" y="2020094"/>
                  <a:pt x="270211" y="2026876"/>
                </a:cubicBezTo>
                <a:cubicBezTo>
                  <a:pt x="259726" y="2034513"/>
                  <a:pt x="247772" y="2039889"/>
                  <a:pt x="246531" y="2037629"/>
                </a:cubicBezTo>
                <a:cubicBezTo>
                  <a:pt x="245403" y="2035673"/>
                  <a:pt x="252057" y="2028709"/>
                  <a:pt x="261641" y="2021744"/>
                </a:cubicBezTo>
                <a:cubicBezTo>
                  <a:pt x="273145" y="2013435"/>
                  <a:pt x="284647" y="2008119"/>
                  <a:pt x="285885" y="2010502"/>
                </a:cubicBezTo>
                <a:close/>
                <a:moveTo>
                  <a:pt x="6782387" y="1600610"/>
                </a:moveTo>
                <a:cubicBezTo>
                  <a:pt x="6784193" y="1600672"/>
                  <a:pt x="6773367" y="1603483"/>
                  <a:pt x="6758594" y="1606781"/>
                </a:cubicBezTo>
                <a:cubicBezTo>
                  <a:pt x="6744047" y="1610081"/>
                  <a:pt x="6729387" y="1613014"/>
                  <a:pt x="6727696" y="1612953"/>
                </a:cubicBezTo>
                <a:cubicBezTo>
                  <a:pt x="6726005" y="1612830"/>
                  <a:pt x="6736831" y="1609899"/>
                  <a:pt x="6751828" y="1606477"/>
                </a:cubicBezTo>
                <a:cubicBezTo>
                  <a:pt x="6766151" y="1603238"/>
                  <a:pt x="6780585" y="1600490"/>
                  <a:pt x="6782387" y="1600610"/>
                </a:cubicBezTo>
                <a:close/>
                <a:moveTo>
                  <a:pt x="9228170" y="1446101"/>
                </a:moveTo>
                <a:cubicBezTo>
                  <a:pt x="9251172" y="1444757"/>
                  <a:pt x="9272711" y="1448177"/>
                  <a:pt x="9275531" y="1454042"/>
                </a:cubicBezTo>
                <a:cubicBezTo>
                  <a:pt x="9278238" y="1459846"/>
                  <a:pt x="9260873" y="1466384"/>
                  <a:pt x="9237867" y="1467790"/>
                </a:cubicBezTo>
                <a:cubicBezTo>
                  <a:pt x="9214638" y="1469255"/>
                  <a:pt x="9193326" y="1465163"/>
                  <a:pt x="9190732" y="1459175"/>
                </a:cubicBezTo>
                <a:cubicBezTo>
                  <a:pt x="9188137" y="1453188"/>
                  <a:pt x="9204941" y="1447505"/>
                  <a:pt x="9228170" y="1446101"/>
                </a:cubicBezTo>
                <a:close/>
                <a:moveTo>
                  <a:pt x="6633679" y="1609302"/>
                </a:moveTo>
                <a:cubicBezTo>
                  <a:pt x="6638415" y="1608768"/>
                  <a:pt x="6641600" y="1608767"/>
                  <a:pt x="6641994" y="1609409"/>
                </a:cubicBezTo>
                <a:cubicBezTo>
                  <a:pt x="6642896" y="1610875"/>
                  <a:pt x="6629592" y="1615334"/>
                  <a:pt x="6615494" y="1618390"/>
                </a:cubicBezTo>
                <a:cubicBezTo>
                  <a:pt x="6602416" y="1621261"/>
                  <a:pt x="6591927" y="1622360"/>
                  <a:pt x="6592040" y="1620773"/>
                </a:cubicBezTo>
                <a:cubicBezTo>
                  <a:pt x="6592041" y="1619123"/>
                  <a:pt x="6602302" y="1615518"/>
                  <a:pt x="6616059" y="1612402"/>
                </a:cubicBezTo>
                <a:cubicBezTo>
                  <a:pt x="6622655" y="1610906"/>
                  <a:pt x="6628942" y="1609836"/>
                  <a:pt x="6633679" y="1609302"/>
                </a:cubicBezTo>
                <a:close/>
                <a:moveTo>
                  <a:pt x="6860198" y="1594806"/>
                </a:moveTo>
                <a:cubicBezTo>
                  <a:pt x="6861776" y="1595539"/>
                  <a:pt x="6846440" y="1600122"/>
                  <a:pt x="6826707" y="1604825"/>
                </a:cubicBezTo>
                <a:cubicBezTo>
                  <a:pt x="6808325" y="1609164"/>
                  <a:pt x="6793102" y="1611913"/>
                  <a:pt x="6790734" y="1611363"/>
                </a:cubicBezTo>
                <a:cubicBezTo>
                  <a:pt x="6788253" y="1610813"/>
                  <a:pt x="6802236" y="1606598"/>
                  <a:pt x="6821405" y="1602077"/>
                </a:cubicBezTo>
                <a:cubicBezTo>
                  <a:pt x="6840125" y="1597617"/>
                  <a:pt x="6858620" y="1594074"/>
                  <a:pt x="6860198" y="1594806"/>
                </a:cubicBezTo>
                <a:close/>
                <a:moveTo>
                  <a:pt x="6146319" y="1639552"/>
                </a:moveTo>
                <a:cubicBezTo>
                  <a:pt x="6150964" y="1639468"/>
                  <a:pt x="6154397" y="1640170"/>
                  <a:pt x="6155244" y="1641667"/>
                </a:cubicBezTo>
                <a:cubicBezTo>
                  <a:pt x="6157045" y="1644784"/>
                  <a:pt x="6148613" y="1649732"/>
                  <a:pt x="6136336" y="1652848"/>
                </a:cubicBezTo>
                <a:cubicBezTo>
                  <a:pt x="6126077" y="1655475"/>
                  <a:pt x="6115832" y="1655841"/>
                  <a:pt x="6113475" y="1653642"/>
                </a:cubicBezTo>
                <a:cubicBezTo>
                  <a:pt x="6110647" y="1651014"/>
                  <a:pt x="6118417" y="1645578"/>
                  <a:pt x="6130129" y="1642157"/>
                </a:cubicBezTo>
                <a:cubicBezTo>
                  <a:pt x="6135820" y="1640507"/>
                  <a:pt x="6141675" y="1639636"/>
                  <a:pt x="6146319" y="1639552"/>
                </a:cubicBezTo>
                <a:close/>
                <a:moveTo>
                  <a:pt x="9000833" y="1459358"/>
                </a:moveTo>
                <a:cubicBezTo>
                  <a:pt x="9023837" y="1458075"/>
                  <a:pt x="9045148" y="1461558"/>
                  <a:pt x="9047743" y="1467485"/>
                </a:cubicBezTo>
                <a:cubicBezTo>
                  <a:pt x="9050110" y="1473350"/>
                  <a:pt x="9032520" y="1480009"/>
                  <a:pt x="9009628" y="1481353"/>
                </a:cubicBezTo>
                <a:cubicBezTo>
                  <a:pt x="8986284" y="1482759"/>
                  <a:pt x="8965423" y="1478603"/>
                  <a:pt x="8963055" y="1472433"/>
                </a:cubicBezTo>
                <a:cubicBezTo>
                  <a:pt x="8960686" y="1466384"/>
                  <a:pt x="8977827" y="1460641"/>
                  <a:pt x="9000833" y="1459358"/>
                </a:cubicBezTo>
                <a:close/>
                <a:moveTo>
                  <a:pt x="10703937" y="1351340"/>
                </a:moveTo>
                <a:cubicBezTo>
                  <a:pt x="10726264" y="1351217"/>
                  <a:pt x="10746112" y="1356288"/>
                  <a:pt x="10748817" y="1362949"/>
                </a:cubicBezTo>
                <a:cubicBezTo>
                  <a:pt x="10751525" y="1369486"/>
                  <a:pt x="10735850" y="1375290"/>
                  <a:pt x="10714199" y="1375840"/>
                </a:cubicBezTo>
                <a:cubicBezTo>
                  <a:pt x="10690744" y="1376389"/>
                  <a:pt x="10667287" y="1370830"/>
                  <a:pt x="10664355" y="1364109"/>
                </a:cubicBezTo>
                <a:cubicBezTo>
                  <a:pt x="10661424" y="1357267"/>
                  <a:pt x="10679467" y="1351463"/>
                  <a:pt x="10703937" y="1351340"/>
                </a:cubicBezTo>
                <a:close/>
                <a:moveTo>
                  <a:pt x="6820388" y="1595418"/>
                </a:moveTo>
                <a:cubicBezTo>
                  <a:pt x="6819938" y="1595541"/>
                  <a:pt x="6806407" y="1598596"/>
                  <a:pt x="6790282" y="1602261"/>
                </a:cubicBezTo>
                <a:lnTo>
                  <a:pt x="6781747" y="1604204"/>
                </a:lnTo>
                <a:lnTo>
                  <a:pt x="6803139" y="1599512"/>
                </a:lnTo>
                <a:cubicBezTo>
                  <a:pt x="6803815" y="1599390"/>
                  <a:pt x="6789381" y="1602627"/>
                  <a:pt x="6773594" y="1606171"/>
                </a:cubicBezTo>
                <a:cubicBezTo>
                  <a:pt x="6758932" y="1609469"/>
                  <a:pt x="6746078" y="1612402"/>
                  <a:pt x="6744385" y="1612708"/>
                </a:cubicBezTo>
                <a:cubicBezTo>
                  <a:pt x="6742582" y="1613075"/>
                  <a:pt x="6754309" y="1610326"/>
                  <a:pt x="6771112" y="1606539"/>
                </a:cubicBezTo>
                <a:lnTo>
                  <a:pt x="6777090" y="1605227"/>
                </a:lnTo>
                <a:lnTo>
                  <a:pt x="6791860" y="1601833"/>
                </a:lnTo>
                <a:cubicBezTo>
                  <a:pt x="6808323" y="1598107"/>
                  <a:pt x="6820841" y="1595296"/>
                  <a:pt x="6820388" y="1595418"/>
                </a:cubicBezTo>
                <a:close/>
                <a:moveTo>
                  <a:pt x="8773835" y="1472250"/>
                </a:moveTo>
                <a:cubicBezTo>
                  <a:pt x="8796726" y="1471026"/>
                  <a:pt x="8817926" y="1474693"/>
                  <a:pt x="8820519" y="1480741"/>
                </a:cubicBezTo>
                <a:cubicBezTo>
                  <a:pt x="8823000" y="1486790"/>
                  <a:pt x="8805408" y="1493572"/>
                  <a:pt x="8782630" y="1494916"/>
                </a:cubicBezTo>
                <a:cubicBezTo>
                  <a:pt x="8759402" y="1496320"/>
                  <a:pt x="8738652" y="1491861"/>
                  <a:pt x="8736284" y="1485568"/>
                </a:cubicBezTo>
                <a:cubicBezTo>
                  <a:pt x="8733915" y="1479336"/>
                  <a:pt x="8750943" y="1473532"/>
                  <a:pt x="8773835" y="1472250"/>
                </a:cubicBezTo>
                <a:close/>
                <a:moveTo>
                  <a:pt x="3850031" y="1781944"/>
                </a:moveTo>
                <a:cubicBezTo>
                  <a:pt x="3858941" y="1780844"/>
                  <a:pt x="3867396" y="1785976"/>
                  <a:pt x="3868412" y="1795752"/>
                </a:cubicBezTo>
                <a:cubicBezTo>
                  <a:pt x="3864578" y="1798317"/>
                  <a:pt x="3859728" y="1803815"/>
                  <a:pt x="3852962" y="1805709"/>
                </a:cubicBezTo>
                <a:cubicBezTo>
                  <a:pt x="3845521" y="1807786"/>
                  <a:pt x="3836498" y="1800211"/>
                  <a:pt x="3837175" y="1793430"/>
                </a:cubicBezTo>
                <a:cubicBezTo>
                  <a:pt x="3837738" y="1787626"/>
                  <a:pt x="3841347" y="1782982"/>
                  <a:pt x="3850031" y="1781944"/>
                </a:cubicBezTo>
                <a:close/>
                <a:moveTo>
                  <a:pt x="144211" y="2015574"/>
                </a:moveTo>
                <a:cubicBezTo>
                  <a:pt x="143422" y="2018323"/>
                  <a:pt x="137558" y="2024493"/>
                  <a:pt x="135191" y="2027548"/>
                </a:cubicBezTo>
                <a:cubicBezTo>
                  <a:pt x="122787" y="2036957"/>
                  <a:pt x="114556" y="2040867"/>
                  <a:pt x="112189" y="2039584"/>
                </a:cubicBezTo>
                <a:cubicBezTo>
                  <a:pt x="109931" y="2038300"/>
                  <a:pt x="114668" y="2032191"/>
                  <a:pt x="122787" y="2025837"/>
                </a:cubicBezTo>
                <a:cubicBezTo>
                  <a:pt x="132597" y="2018139"/>
                  <a:pt x="145113" y="2011786"/>
                  <a:pt x="144211" y="2015574"/>
                </a:cubicBezTo>
                <a:close/>
                <a:moveTo>
                  <a:pt x="5445570" y="1680768"/>
                </a:moveTo>
                <a:cubicBezTo>
                  <a:pt x="5447258" y="1683151"/>
                  <a:pt x="5440605" y="1686694"/>
                  <a:pt x="5432152" y="1688894"/>
                </a:cubicBezTo>
                <a:cubicBezTo>
                  <a:pt x="5421667" y="1691643"/>
                  <a:pt x="5412083" y="1691705"/>
                  <a:pt x="5411630" y="1689199"/>
                </a:cubicBezTo>
                <a:cubicBezTo>
                  <a:pt x="5411287" y="1687062"/>
                  <a:pt x="5418288" y="1683701"/>
                  <a:pt x="5427411" y="1682296"/>
                </a:cubicBezTo>
                <a:cubicBezTo>
                  <a:pt x="5434627" y="1681134"/>
                  <a:pt x="5440943" y="1681134"/>
                  <a:pt x="5445570" y="1680768"/>
                </a:cubicBezTo>
                <a:close/>
                <a:moveTo>
                  <a:pt x="7881632" y="1526503"/>
                </a:moveTo>
                <a:cubicBezTo>
                  <a:pt x="7904296" y="1524241"/>
                  <a:pt x="7924030" y="1528152"/>
                  <a:pt x="7925835" y="1535546"/>
                </a:cubicBezTo>
                <a:cubicBezTo>
                  <a:pt x="7927525" y="1542816"/>
                  <a:pt x="7909596" y="1551491"/>
                  <a:pt x="7887381" y="1553691"/>
                </a:cubicBezTo>
                <a:cubicBezTo>
                  <a:pt x="7864264" y="1556011"/>
                  <a:pt x="7845094" y="1551552"/>
                  <a:pt x="7843402" y="1543977"/>
                </a:cubicBezTo>
                <a:cubicBezTo>
                  <a:pt x="7841711" y="1536523"/>
                  <a:pt x="7859190" y="1528702"/>
                  <a:pt x="7881632" y="1526503"/>
                </a:cubicBezTo>
                <a:close/>
                <a:moveTo>
                  <a:pt x="8546725" y="1484468"/>
                </a:moveTo>
                <a:cubicBezTo>
                  <a:pt x="8569391" y="1483062"/>
                  <a:pt x="8591155" y="1486789"/>
                  <a:pt x="8594426" y="1493083"/>
                </a:cubicBezTo>
                <a:cubicBezTo>
                  <a:pt x="8597582" y="1499375"/>
                  <a:pt x="8581118" y="1506401"/>
                  <a:pt x="8558340" y="1507990"/>
                </a:cubicBezTo>
                <a:cubicBezTo>
                  <a:pt x="8535561" y="1509578"/>
                  <a:pt x="8513908" y="1504935"/>
                  <a:pt x="8510978" y="1498398"/>
                </a:cubicBezTo>
                <a:cubicBezTo>
                  <a:pt x="8507933" y="1491738"/>
                  <a:pt x="8523609" y="1485873"/>
                  <a:pt x="8546725" y="1484468"/>
                </a:cubicBezTo>
                <a:close/>
                <a:moveTo>
                  <a:pt x="6840124" y="1591997"/>
                </a:moveTo>
                <a:cubicBezTo>
                  <a:pt x="6842492" y="1591752"/>
                  <a:pt x="6828846" y="1595174"/>
                  <a:pt x="6810803" y="1599388"/>
                </a:cubicBezTo>
                <a:cubicBezTo>
                  <a:pt x="6791973" y="1603787"/>
                  <a:pt x="6775960" y="1607270"/>
                  <a:pt x="6773593" y="1607453"/>
                </a:cubicBezTo>
                <a:cubicBezTo>
                  <a:pt x="6771336" y="1607697"/>
                  <a:pt x="6784305" y="1604397"/>
                  <a:pt x="6802685" y="1600182"/>
                </a:cubicBezTo>
                <a:cubicBezTo>
                  <a:pt x="6820954" y="1595907"/>
                  <a:pt x="6837755" y="1592240"/>
                  <a:pt x="6840124" y="1591997"/>
                </a:cubicBezTo>
                <a:close/>
                <a:moveTo>
                  <a:pt x="996870" y="1960343"/>
                </a:moveTo>
                <a:cubicBezTo>
                  <a:pt x="1011304" y="1957593"/>
                  <a:pt x="1024499" y="1960770"/>
                  <a:pt x="1025399" y="1967063"/>
                </a:cubicBezTo>
                <a:cubicBezTo>
                  <a:pt x="1026304" y="1973356"/>
                  <a:pt x="1014011" y="1981055"/>
                  <a:pt x="999351" y="1983558"/>
                </a:cubicBezTo>
                <a:cubicBezTo>
                  <a:pt x="984238" y="1986186"/>
                  <a:pt x="971159" y="1983376"/>
                  <a:pt x="970593" y="1977267"/>
                </a:cubicBezTo>
                <a:cubicBezTo>
                  <a:pt x="970030" y="1971156"/>
                  <a:pt x="982548" y="1963030"/>
                  <a:pt x="996870" y="1960343"/>
                </a:cubicBezTo>
                <a:close/>
                <a:moveTo>
                  <a:pt x="11253444" y="1313462"/>
                </a:moveTo>
                <a:cubicBezTo>
                  <a:pt x="11274306" y="1313767"/>
                  <a:pt x="11296070" y="1320793"/>
                  <a:pt x="11299904" y="1328307"/>
                </a:cubicBezTo>
                <a:cubicBezTo>
                  <a:pt x="11303962" y="1336555"/>
                  <a:pt x="11286484" y="1342848"/>
                  <a:pt x="11262466" y="1341810"/>
                </a:cubicBezTo>
                <a:cubicBezTo>
                  <a:pt x="11239687" y="1340832"/>
                  <a:pt x="11220968" y="1334418"/>
                  <a:pt x="11218600" y="1326597"/>
                </a:cubicBezTo>
                <a:cubicBezTo>
                  <a:pt x="11216346" y="1319082"/>
                  <a:pt x="11231905" y="1313095"/>
                  <a:pt x="11253444" y="1313462"/>
                </a:cubicBezTo>
                <a:close/>
                <a:moveTo>
                  <a:pt x="7538483" y="1545258"/>
                </a:moveTo>
                <a:cubicBezTo>
                  <a:pt x="7561939" y="1541227"/>
                  <a:pt x="7581786" y="1542875"/>
                  <a:pt x="7582802" y="1549351"/>
                </a:cubicBezTo>
                <a:cubicBezTo>
                  <a:pt x="7583928" y="1555217"/>
                  <a:pt x="7567802" y="1563159"/>
                  <a:pt x="7546491" y="1566764"/>
                </a:cubicBezTo>
                <a:cubicBezTo>
                  <a:pt x="7523598" y="1570674"/>
                  <a:pt x="7502399" y="1568291"/>
                  <a:pt x="7501610" y="1562059"/>
                </a:cubicBezTo>
                <a:cubicBezTo>
                  <a:pt x="7500820" y="1556071"/>
                  <a:pt x="7516832" y="1548984"/>
                  <a:pt x="7538483" y="1545258"/>
                </a:cubicBezTo>
                <a:close/>
                <a:moveTo>
                  <a:pt x="8322208" y="1495343"/>
                </a:moveTo>
                <a:cubicBezTo>
                  <a:pt x="8344648" y="1494059"/>
                  <a:pt x="8366411" y="1498215"/>
                  <a:pt x="8369681" y="1504873"/>
                </a:cubicBezTo>
                <a:cubicBezTo>
                  <a:pt x="8372952" y="1511533"/>
                  <a:pt x="8356601" y="1518803"/>
                  <a:pt x="8334048" y="1520270"/>
                </a:cubicBezTo>
                <a:cubicBezTo>
                  <a:pt x="8311495" y="1521798"/>
                  <a:pt x="8289956" y="1516665"/>
                  <a:pt x="8286799" y="1509761"/>
                </a:cubicBezTo>
                <a:cubicBezTo>
                  <a:pt x="8283640" y="1502736"/>
                  <a:pt x="8299315" y="1496625"/>
                  <a:pt x="8322208" y="1495343"/>
                </a:cubicBezTo>
                <a:close/>
                <a:moveTo>
                  <a:pt x="6761528" y="1592913"/>
                </a:moveTo>
                <a:cubicBezTo>
                  <a:pt x="6763557" y="1593586"/>
                  <a:pt x="6754536" y="1596517"/>
                  <a:pt x="6740665" y="1599695"/>
                </a:cubicBezTo>
                <a:cubicBezTo>
                  <a:pt x="6727133" y="1602810"/>
                  <a:pt x="6713600" y="1605132"/>
                  <a:pt x="6710669" y="1604765"/>
                </a:cubicBezTo>
                <a:cubicBezTo>
                  <a:pt x="6707400" y="1604338"/>
                  <a:pt x="6718901" y="1600428"/>
                  <a:pt x="6733785" y="1597007"/>
                </a:cubicBezTo>
                <a:cubicBezTo>
                  <a:pt x="6747206" y="1593952"/>
                  <a:pt x="6759610" y="1592179"/>
                  <a:pt x="6761528" y="1592913"/>
                </a:cubicBezTo>
                <a:close/>
                <a:moveTo>
                  <a:pt x="5301464" y="1683580"/>
                </a:moveTo>
                <a:cubicBezTo>
                  <a:pt x="5314095" y="1681196"/>
                  <a:pt x="5322662" y="1681196"/>
                  <a:pt x="5324133" y="1682908"/>
                </a:cubicBezTo>
                <a:cubicBezTo>
                  <a:pt x="5325717" y="1684679"/>
                  <a:pt x="5319847" y="1687245"/>
                  <a:pt x="5310269" y="1689078"/>
                </a:cubicBezTo>
                <a:cubicBezTo>
                  <a:pt x="5300789" y="1690850"/>
                  <a:pt x="5290527" y="1691093"/>
                  <a:pt x="5291767" y="1689017"/>
                </a:cubicBezTo>
                <a:cubicBezTo>
                  <a:pt x="5292891" y="1687183"/>
                  <a:pt x="5298874" y="1684923"/>
                  <a:pt x="5301464" y="1683580"/>
                </a:cubicBezTo>
                <a:close/>
                <a:moveTo>
                  <a:pt x="10475135" y="1357083"/>
                </a:moveTo>
                <a:cubicBezTo>
                  <a:pt x="10497688" y="1356534"/>
                  <a:pt x="10517423" y="1360811"/>
                  <a:pt x="10520468" y="1367042"/>
                </a:cubicBezTo>
                <a:cubicBezTo>
                  <a:pt x="10523513" y="1373152"/>
                  <a:pt x="10508176" y="1378956"/>
                  <a:pt x="10486526" y="1379873"/>
                </a:cubicBezTo>
                <a:cubicBezTo>
                  <a:pt x="10463069" y="1380850"/>
                  <a:pt x="10439387" y="1376023"/>
                  <a:pt x="10436118" y="1369792"/>
                </a:cubicBezTo>
                <a:cubicBezTo>
                  <a:pt x="10432848" y="1363499"/>
                  <a:pt x="10450889" y="1357634"/>
                  <a:pt x="10475135" y="1357083"/>
                </a:cubicBezTo>
                <a:close/>
                <a:moveTo>
                  <a:pt x="8100396" y="1506219"/>
                </a:moveTo>
                <a:cubicBezTo>
                  <a:pt x="8122836" y="1504569"/>
                  <a:pt x="8143924" y="1508845"/>
                  <a:pt x="8146856" y="1515933"/>
                </a:cubicBezTo>
                <a:cubicBezTo>
                  <a:pt x="8149787" y="1522959"/>
                  <a:pt x="8133098" y="1530841"/>
                  <a:pt x="8110770" y="1532551"/>
                </a:cubicBezTo>
                <a:cubicBezTo>
                  <a:pt x="8088330" y="1534322"/>
                  <a:pt x="8067244" y="1529373"/>
                  <a:pt x="8064537" y="1522103"/>
                </a:cubicBezTo>
                <a:cubicBezTo>
                  <a:pt x="8061717" y="1514772"/>
                  <a:pt x="8077729" y="1507868"/>
                  <a:pt x="8100396" y="1506219"/>
                </a:cubicBezTo>
                <a:close/>
                <a:moveTo>
                  <a:pt x="4071508" y="1759521"/>
                </a:moveTo>
                <a:cubicBezTo>
                  <a:pt x="4080416" y="1758604"/>
                  <a:pt x="4088875" y="1763554"/>
                  <a:pt x="4089779" y="1772962"/>
                </a:cubicBezTo>
                <a:cubicBezTo>
                  <a:pt x="4085943" y="1775406"/>
                  <a:pt x="4080980" y="1780660"/>
                  <a:pt x="4074326" y="1782371"/>
                </a:cubicBezTo>
                <a:cubicBezTo>
                  <a:pt x="4066885" y="1784265"/>
                  <a:pt x="4057861" y="1776872"/>
                  <a:pt x="4058537" y="1770396"/>
                </a:cubicBezTo>
                <a:cubicBezTo>
                  <a:pt x="4059105" y="1764775"/>
                  <a:pt x="4062824" y="1760376"/>
                  <a:pt x="4071508" y="1759521"/>
                </a:cubicBezTo>
                <a:close/>
                <a:moveTo>
                  <a:pt x="3627312" y="1787257"/>
                </a:moveTo>
                <a:cubicBezTo>
                  <a:pt x="3636333" y="1787380"/>
                  <a:pt x="3644904" y="1793246"/>
                  <a:pt x="3645808" y="1799965"/>
                </a:cubicBezTo>
                <a:cubicBezTo>
                  <a:pt x="3646821" y="1806808"/>
                  <a:pt x="3639829" y="1812062"/>
                  <a:pt x="3627197" y="1810596"/>
                </a:cubicBezTo>
                <a:cubicBezTo>
                  <a:pt x="3623927" y="1806932"/>
                  <a:pt x="3617047" y="1801860"/>
                  <a:pt x="3615244" y="1796607"/>
                </a:cubicBezTo>
                <a:cubicBezTo>
                  <a:pt x="3613441" y="1791229"/>
                  <a:pt x="3618628" y="1787136"/>
                  <a:pt x="3627312" y="1787257"/>
                </a:cubicBezTo>
                <a:close/>
                <a:moveTo>
                  <a:pt x="6024913" y="1635475"/>
                </a:moveTo>
                <a:cubicBezTo>
                  <a:pt x="6029017" y="1635635"/>
                  <a:pt x="6032120" y="1636475"/>
                  <a:pt x="6033079" y="1637942"/>
                </a:cubicBezTo>
                <a:cubicBezTo>
                  <a:pt x="6035330" y="1641362"/>
                  <a:pt x="6026312" y="1647594"/>
                  <a:pt x="6014920" y="1650588"/>
                </a:cubicBezTo>
                <a:cubicBezTo>
                  <a:pt x="6005103" y="1653153"/>
                  <a:pt x="5995289" y="1652848"/>
                  <a:pt x="5993037" y="1649793"/>
                </a:cubicBezTo>
                <a:cubicBezTo>
                  <a:pt x="5990450" y="1646189"/>
                  <a:pt x="5998682" y="1640202"/>
                  <a:pt x="6010741" y="1637086"/>
                </a:cubicBezTo>
                <a:cubicBezTo>
                  <a:pt x="6015704" y="1635833"/>
                  <a:pt x="6020809" y="1635314"/>
                  <a:pt x="6024913" y="1635475"/>
                </a:cubicBezTo>
                <a:close/>
                <a:moveTo>
                  <a:pt x="6979165" y="1574706"/>
                </a:moveTo>
                <a:cubicBezTo>
                  <a:pt x="6981873" y="1575684"/>
                  <a:pt x="6968114" y="1580389"/>
                  <a:pt x="6948493" y="1584970"/>
                </a:cubicBezTo>
                <a:cubicBezTo>
                  <a:pt x="6929097" y="1589491"/>
                  <a:pt x="6910378" y="1592423"/>
                  <a:pt x="6907558" y="1591446"/>
                </a:cubicBezTo>
                <a:cubicBezTo>
                  <a:pt x="6904741" y="1590469"/>
                  <a:pt x="6919175" y="1585886"/>
                  <a:pt x="6938683" y="1581365"/>
                </a:cubicBezTo>
                <a:cubicBezTo>
                  <a:pt x="6959206" y="1576600"/>
                  <a:pt x="6976347" y="1573729"/>
                  <a:pt x="6979165" y="1574706"/>
                </a:cubicBezTo>
                <a:close/>
                <a:moveTo>
                  <a:pt x="11847271" y="1265449"/>
                </a:moveTo>
                <a:cubicBezTo>
                  <a:pt x="11854431" y="1262111"/>
                  <a:pt x="11859449" y="1261561"/>
                  <a:pt x="11860801" y="1264891"/>
                </a:cubicBezTo>
                <a:cubicBezTo>
                  <a:pt x="11863395" y="1271428"/>
                  <a:pt x="11850202" y="1292323"/>
                  <a:pt x="11831143" y="1309063"/>
                </a:cubicBezTo>
                <a:cubicBezTo>
                  <a:pt x="11810621" y="1327149"/>
                  <a:pt x="11789422" y="1333869"/>
                  <a:pt x="11786488" y="1326109"/>
                </a:cubicBezTo>
                <a:cubicBezTo>
                  <a:pt x="11783555" y="1318227"/>
                  <a:pt x="11799344" y="1299838"/>
                  <a:pt x="11820883" y="1282731"/>
                </a:cubicBezTo>
                <a:cubicBezTo>
                  <a:pt x="11830807" y="1274911"/>
                  <a:pt x="11840110" y="1268786"/>
                  <a:pt x="11847271" y="1265449"/>
                </a:cubicBezTo>
                <a:close/>
                <a:moveTo>
                  <a:pt x="10240691" y="1365821"/>
                </a:moveTo>
                <a:cubicBezTo>
                  <a:pt x="10265162" y="1364171"/>
                  <a:pt x="10287603" y="1367715"/>
                  <a:pt x="10291662" y="1373946"/>
                </a:cubicBezTo>
                <a:cubicBezTo>
                  <a:pt x="10295270" y="1379628"/>
                  <a:pt x="10280611" y="1385494"/>
                  <a:pt x="10259186" y="1386777"/>
                </a:cubicBezTo>
                <a:cubicBezTo>
                  <a:pt x="10235842" y="1388182"/>
                  <a:pt x="10212049" y="1384150"/>
                  <a:pt x="10207765" y="1378285"/>
                </a:cubicBezTo>
                <a:cubicBezTo>
                  <a:pt x="10203931" y="1372909"/>
                  <a:pt x="10219154" y="1367226"/>
                  <a:pt x="10240691" y="1365821"/>
                </a:cubicBezTo>
                <a:close/>
                <a:moveTo>
                  <a:pt x="4292645" y="1740825"/>
                </a:moveTo>
                <a:cubicBezTo>
                  <a:pt x="4301667" y="1739605"/>
                  <a:pt x="4310350" y="1743820"/>
                  <a:pt x="4311475" y="1749745"/>
                </a:cubicBezTo>
                <a:cubicBezTo>
                  <a:pt x="4312606" y="1755795"/>
                  <a:pt x="4305953" y="1761415"/>
                  <a:pt x="4297269" y="1761842"/>
                </a:cubicBezTo>
                <a:cubicBezTo>
                  <a:pt x="4288586" y="1762270"/>
                  <a:pt x="4280465" y="1757322"/>
                  <a:pt x="4280580" y="1751152"/>
                </a:cubicBezTo>
                <a:cubicBezTo>
                  <a:pt x="4280692" y="1745897"/>
                  <a:pt x="4284186" y="1741925"/>
                  <a:pt x="4292645" y="1740825"/>
                </a:cubicBezTo>
                <a:close/>
                <a:moveTo>
                  <a:pt x="1959112" y="1887151"/>
                </a:moveTo>
                <a:cubicBezTo>
                  <a:pt x="1963185" y="1886081"/>
                  <a:pt x="1969077" y="1885807"/>
                  <a:pt x="1976013" y="1886540"/>
                </a:cubicBezTo>
                <a:cubicBezTo>
                  <a:pt x="1991460" y="1888189"/>
                  <a:pt x="2006235" y="1894177"/>
                  <a:pt x="2008263" y="1899491"/>
                </a:cubicBezTo>
                <a:cubicBezTo>
                  <a:pt x="2010068" y="1904624"/>
                  <a:pt x="1997888" y="1907678"/>
                  <a:pt x="1983005" y="1905907"/>
                </a:cubicBezTo>
                <a:cubicBezTo>
                  <a:pt x="1967892" y="1904134"/>
                  <a:pt x="1953909" y="1897903"/>
                  <a:pt x="1953120" y="1892527"/>
                </a:cubicBezTo>
                <a:cubicBezTo>
                  <a:pt x="1952783" y="1890083"/>
                  <a:pt x="1955038" y="1888220"/>
                  <a:pt x="1959112" y="1887151"/>
                </a:cubicBezTo>
                <a:close/>
                <a:moveTo>
                  <a:pt x="11574263" y="1280653"/>
                </a:moveTo>
                <a:cubicBezTo>
                  <a:pt x="11596138" y="1281447"/>
                  <a:pt x="11615874" y="1288412"/>
                  <a:pt x="11619031" y="1297088"/>
                </a:cubicBezTo>
                <a:cubicBezTo>
                  <a:pt x="11622187" y="1305580"/>
                  <a:pt x="11607191" y="1312973"/>
                  <a:pt x="11585876" y="1311935"/>
                </a:cubicBezTo>
                <a:cubicBezTo>
                  <a:pt x="11565016" y="1310895"/>
                  <a:pt x="11543139" y="1302648"/>
                  <a:pt x="11540095" y="1294583"/>
                </a:cubicBezTo>
                <a:cubicBezTo>
                  <a:pt x="11537050" y="1286395"/>
                  <a:pt x="11552839" y="1279920"/>
                  <a:pt x="11574263" y="1280653"/>
                </a:cubicBezTo>
                <a:close/>
                <a:moveTo>
                  <a:pt x="533247" y="1976618"/>
                </a:moveTo>
                <a:cubicBezTo>
                  <a:pt x="538434" y="1974991"/>
                  <a:pt x="542297" y="1974671"/>
                  <a:pt x="543593" y="1976045"/>
                </a:cubicBezTo>
                <a:cubicBezTo>
                  <a:pt x="546185" y="1978856"/>
                  <a:pt x="537504" y="1986920"/>
                  <a:pt x="524085" y="1994129"/>
                </a:cubicBezTo>
                <a:cubicBezTo>
                  <a:pt x="511117" y="2001155"/>
                  <a:pt x="498263" y="2004699"/>
                  <a:pt x="496795" y="2001766"/>
                </a:cubicBezTo>
                <a:cubicBezTo>
                  <a:pt x="495556" y="1999322"/>
                  <a:pt x="504351" y="1991196"/>
                  <a:pt x="514952" y="1985026"/>
                </a:cubicBezTo>
                <a:cubicBezTo>
                  <a:pt x="521548" y="1981177"/>
                  <a:pt x="528060" y="1978244"/>
                  <a:pt x="533247" y="1976618"/>
                </a:cubicBezTo>
                <a:close/>
                <a:moveTo>
                  <a:pt x="6921879" y="1573545"/>
                </a:moveTo>
                <a:cubicBezTo>
                  <a:pt x="6920413" y="1573912"/>
                  <a:pt x="6904964" y="1577211"/>
                  <a:pt x="6889177" y="1580694"/>
                </a:cubicBezTo>
                <a:cubicBezTo>
                  <a:pt x="6873165" y="1584176"/>
                  <a:pt x="6859972" y="1587049"/>
                  <a:pt x="6861099" y="1586742"/>
                </a:cubicBezTo>
                <a:cubicBezTo>
                  <a:pt x="6862114" y="1586436"/>
                  <a:pt x="6877339" y="1583077"/>
                  <a:pt x="6894140" y="1579411"/>
                </a:cubicBezTo>
                <a:cubicBezTo>
                  <a:pt x="6911280" y="1575684"/>
                  <a:pt x="6923458" y="1573117"/>
                  <a:pt x="6921879" y="1573545"/>
                </a:cubicBezTo>
                <a:close/>
                <a:moveTo>
                  <a:pt x="4518634" y="1724635"/>
                </a:moveTo>
                <a:cubicBezTo>
                  <a:pt x="4527542" y="1724758"/>
                  <a:pt x="4534874" y="1729340"/>
                  <a:pt x="4534306" y="1734350"/>
                </a:cubicBezTo>
                <a:cubicBezTo>
                  <a:pt x="4533632" y="1739237"/>
                  <a:pt x="4523820" y="1744551"/>
                  <a:pt x="4516715" y="1742719"/>
                </a:cubicBezTo>
                <a:cubicBezTo>
                  <a:pt x="4511190" y="1741253"/>
                  <a:pt x="4505436" y="1737709"/>
                  <a:pt x="4503747" y="1734350"/>
                </a:cubicBezTo>
                <a:cubicBezTo>
                  <a:pt x="4500928" y="1729156"/>
                  <a:pt x="4509273" y="1724512"/>
                  <a:pt x="4518634" y="1724635"/>
                </a:cubicBezTo>
                <a:close/>
                <a:moveTo>
                  <a:pt x="4739094" y="1709971"/>
                </a:moveTo>
                <a:cubicBezTo>
                  <a:pt x="4748115" y="1709299"/>
                  <a:pt x="4756461" y="1712294"/>
                  <a:pt x="4757025" y="1718280"/>
                </a:cubicBezTo>
                <a:cubicBezTo>
                  <a:pt x="4753078" y="1719930"/>
                  <a:pt x="4748004" y="1723351"/>
                  <a:pt x="4741236" y="1724635"/>
                </a:cubicBezTo>
                <a:cubicBezTo>
                  <a:pt x="4733683" y="1726040"/>
                  <a:pt x="4724886" y="1721335"/>
                  <a:pt x="4725790" y="1717120"/>
                </a:cubicBezTo>
                <a:cubicBezTo>
                  <a:pt x="4726577" y="1713454"/>
                  <a:pt x="4730412" y="1710644"/>
                  <a:pt x="4739094" y="1709971"/>
                </a:cubicBezTo>
                <a:close/>
                <a:moveTo>
                  <a:pt x="6883087" y="1574034"/>
                </a:moveTo>
                <a:cubicBezTo>
                  <a:pt x="6883087" y="1574828"/>
                  <a:pt x="6870007" y="1578188"/>
                  <a:pt x="6855235" y="1581304"/>
                </a:cubicBezTo>
                <a:cubicBezTo>
                  <a:pt x="6841702" y="1584176"/>
                  <a:pt x="6830653" y="1586070"/>
                  <a:pt x="6829073" y="1585642"/>
                </a:cubicBezTo>
                <a:cubicBezTo>
                  <a:pt x="6827495" y="1585153"/>
                  <a:pt x="6838659" y="1581977"/>
                  <a:pt x="6854220" y="1578616"/>
                </a:cubicBezTo>
                <a:cubicBezTo>
                  <a:pt x="6869331" y="1575378"/>
                  <a:pt x="6883087" y="1573239"/>
                  <a:pt x="6883087" y="1574034"/>
                </a:cubicBezTo>
                <a:close/>
                <a:moveTo>
                  <a:pt x="11027914" y="1312545"/>
                </a:moveTo>
                <a:cubicBezTo>
                  <a:pt x="11048888" y="1312545"/>
                  <a:pt x="11070428" y="1318716"/>
                  <a:pt x="11073922" y="1325620"/>
                </a:cubicBezTo>
                <a:cubicBezTo>
                  <a:pt x="11077418" y="1332707"/>
                  <a:pt x="11062195" y="1338633"/>
                  <a:pt x="11040205" y="1338878"/>
                </a:cubicBezTo>
                <a:cubicBezTo>
                  <a:pt x="11017765" y="1339061"/>
                  <a:pt x="10997240" y="1333807"/>
                  <a:pt x="10992955" y="1326780"/>
                </a:cubicBezTo>
                <a:cubicBezTo>
                  <a:pt x="10988333" y="1319143"/>
                  <a:pt x="11004570" y="1312545"/>
                  <a:pt x="11027914" y="1312545"/>
                </a:cubicBezTo>
                <a:close/>
                <a:moveTo>
                  <a:pt x="10018998" y="1376025"/>
                </a:moveTo>
                <a:cubicBezTo>
                  <a:pt x="10041438" y="1375168"/>
                  <a:pt x="10060946" y="1378652"/>
                  <a:pt x="10063315" y="1384089"/>
                </a:cubicBezTo>
                <a:cubicBezTo>
                  <a:pt x="10065682" y="1389465"/>
                  <a:pt x="10049668" y="1394964"/>
                  <a:pt x="10027793" y="1396125"/>
                </a:cubicBezTo>
                <a:cubicBezTo>
                  <a:pt x="10004225" y="1397408"/>
                  <a:pt x="9980994" y="1393498"/>
                  <a:pt x="9978514" y="1387937"/>
                </a:cubicBezTo>
                <a:cubicBezTo>
                  <a:pt x="9976033" y="1382316"/>
                  <a:pt x="9994414" y="1376940"/>
                  <a:pt x="10018998" y="1376025"/>
                </a:cubicBezTo>
                <a:close/>
                <a:moveTo>
                  <a:pt x="1654965" y="1902913"/>
                </a:moveTo>
                <a:cubicBezTo>
                  <a:pt x="1669515" y="1903096"/>
                  <a:pt x="1684287" y="1908716"/>
                  <a:pt x="1686314" y="1914766"/>
                </a:cubicBezTo>
                <a:cubicBezTo>
                  <a:pt x="1688349" y="1920753"/>
                  <a:pt x="1677181" y="1925641"/>
                  <a:pt x="1662295" y="1925459"/>
                </a:cubicBezTo>
                <a:cubicBezTo>
                  <a:pt x="1647413" y="1925213"/>
                  <a:pt x="1632412" y="1919776"/>
                  <a:pt x="1630722" y="1913849"/>
                </a:cubicBezTo>
                <a:cubicBezTo>
                  <a:pt x="1628919" y="1907739"/>
                  <a:pt x="1640081" y="1902668"/>
                  <a:pt x="1654965" y="1902913"/>
                </a:cubicBezTo>
                <a:close/>
                <a:moveTo>
                  <a:pt x="7445437" y="1537804"/>
                </a:moveTo>
                <a:cubicBezTo>
                  <a:pt x="7453571" y="1537850"/>
                  <a:pt x="7459604" y="1538904"/>
                  <a:pt x="7461238" y="1540981"/>
                </a:cubicBezTo>
                <a:cubicBezTo>
                  <a:pt x="7464509" y="1545196"/>
                  <a:pt x="7449737" y="1552589"/>
                  <a:pt x="7428762" y="1556926"/>
                </a:cubicBezTo>
                <a:cubicBezTo>
                  <a:pt x="7406998" y="1561447"/>
                  <a:pt x="7387152" y="1561326"/>
                  <a:pt x="7383205" y="1557048"/>
                </a:cubicBezTo>
                <a:cubicBezTo>
                  <a:pt x="7378807" y="1552345"/>
                  <a:pt x="7394368" y="1545013"/>
                  <a:pt x="7417035" y="1540675"/>
                </a:cubicBezTo>
                <a:cubicBezTo>
                  <a:pt x="7427070" y="1538720"/>
                  <a:pt x="7437304" y="1537757"/>
                  <a:pt x="7445437" y="1537804"/>
                </a:cubicBezTo>
                <a:close/>
                <a:moveTo>
                  <a:pt x="4960795" y="1693965"/>
                </a:moveTo>
                <a:cubicBezTo>
                  <a:pt x="4969816" y="1692865"/>
                  <a:pt x="4978500" y="1694637"/>
                  <a:pt x="4979741" y="1697753"/>
                </a:cubicBezTo>
                <a:cubicBezTo>
                  <a:pt x="4980984" y="1700807"/>
                  <a:pt x="4974326" y="1704351"/>
                  <a:pt x="4965645" y="1705084"/>
                </a:cubicBezTo>
                <a:cubicBezTo>
                  <a:pt x="4957071" y="1705817"/>
                  <a:pt x="4952000" y="1704290"/>
                  <a:pt x="4949518" y="1701785"/>
                </a:cubicBezTo>
                <a:cubicBezTo>
                  <a:pt x="4946362" y="1698669"/>
                  <a:pt x="4951889" y="1695003"/>
                  <a:pt x="4960795" y="1693965"/>
                </a:cubicBezTo>
                <a:close/>
                <a:moveTo>
                  <a:pt x="6939132" y="1569086"/>
                </a:moveTo>
                <a:cubicBezTo>
                  <a:pt x="6940935" y="1568719"/>
                  <a:pt x="6926841" y="1571835"/>
                  <a:pt x="6909136" y="1575744"/>
                </a:cubicBezTo>
                <a:lnTo>
                  <a:pt x="6880517" y="1581959"/>
                </a:lnTo>
                <a:lnTo>
                  <a:pt x="6876659" y="1582832"/>
                </a:lnTo>
                <a:cubicBezTo>
                  <a:pt x="6861548" y="1586070"/>
                  <a:pt x="6847454" y="1589002"/>
                  <a:pt x="6845425" y="1589309"/>
                </a:cubicBezTo>
                <a:cubicBezTo>
                  <a:pt x="6843054" y="1589614"/>
                  <a:pt x="6856249" y="1586436"/>
                  <a:pt x="6873727" y="1582709"/>
                </a:cubicBezTo>
                <a:cubicBezTo>
                  <a:pt x="6889177" y="1579411"/>
                  <a:pt x="6902031" y="1576905"/>
                  <a:pt x="6902821" y="1576906"/>
                </a:cubicBezTo>
                <a:lnTo>
                  <a:pt x="6884196" y="1581126"/>
                </a:lnTo>
                <a:lnTo>
                  <a:pt x="6903273" y="1576906"/>
                </a:lnTo>
                <a:cubicBezTo>
                  <a:pt x="6920413" y="1573117"/>
                  <a:pt x="6937439" y="1569452"/>
                  <a:pt x="6939132" y="1569086"/>
                </a:cubicBezTo>
                <a:close/>
                <a:moveTo>
                  <a:pt x="6958416" y="1567863"/>
                </a:moveTo>
                <a:cubicBezTo>
                  <a:pt x="6960333" y="1567925"/>
                  <a:pt x="6947478" y="1571346"/>
                  <a:pt x="6929773" y="1575377"/>
                </a:cubicBezTo>
                <a:cubicBezTo>
                  <a:pt x="6913085" y="1579167"/>
                  <a:pt x="6894252" y="1582893"/>
                  <a:pt x="6891206" y="1583015"/>
                </a:cubicBezTo>
                <a:cubicBezTo>
                  <a:pt x="6888050" y="1583136"/>
                  <a:pt x="6900455" y="1579900"/>
                  <a:pt x="6918045" y="1575928"/>
                </a:cubicBezTo>
                <a:cubicBezTo>
                  <a:pt x="6937781" y="1571469"/>
                  <a:pt x="6956160" y="1567741"/>
                  <a:pt x="6958416" y="1567863"/>
                </a:cubicBezTo>
                <a:close/>
                <a:moveTo>
                  <a:pt x="7085727" y="1558815"/>
                </a:moveTo>
                <a:cubicBezTo>
                  <a:pt x="7093366" y="1557890"/>
                  <a:pt x="7098583" y="1557814"/>
                  <a:pt x="7099147" y="1558883"/>
                </a:cubicBezTo>
                <a:cubicBezTo>
                  <a:pt x="7100161" y="1560900"/>
                  <a:pt x="7084938" y="1566214"/>
                  <a:pt x="7065432" y="1570491"/>
                </a:cubicBezTo>
                <a:cubicBezTo>
                  <a:pt x="7045922" y="1574767"/>
                  <a:pt x="7028443" y="1576661"/>
                  <a:pt x="7026525" y="1574829"/>
                </a:cubicBezTo>
                <a:cubicBezTo>
                  <a:pt x="7024496" y="1573057"/>
                  <a:pt x="7038705" y="1568108"/>
                  <a:pt x="7057762" y="1563833"/>
                </a:cubicBezTo>
                <a:cubicBezTo>
                  <a:pt x="7068023" y="1561511"/>
                  <a:pt x="7078087" y="1559739"/>
                  <a:pt x="7085727" y="1558815"/>
                </a:cubicBezTo>
                <a:close/>
                <a:moveTo>
                  <a:pt x="9783314" y="1388549"/>
                </a:moveTo>
                <a:cubicBezTo>
                  <a:pt x="9807670" y="1386777"/>
                  <a:pt x="9829998" y="1389404"/>
                  <a:pt x="9833945" y="1394903"/>
                </a:cubicBezTo>
                <a:cubicBezTo>
                  <a:pt x="9837441" y="1399913"/>
                  <a:pt x="9822668" y="1405532"/>
                  <a:pt x="9801244" y="1407121"/>
                </a:cubicBezTo>
                <a:cubicBezTo>
                  <a:pt x="9777900" y="1408893"/>
                  <a:pt x="9754220" y="1405593"/>
                  <a:pt x="9750048" y="1400340"/>
                </a:cubicBezTo>
                <a:cubicBezTo>
                  <a:pt x="9746327" y="1395574"/>
                  <a:pt x="9761663" y="1390259"/>
                  <a:pt x="9783314" y="1388549"/>
                </a:cubicBezTo>
                <a:close/>
                <a:moveTo>
                  <a:pt x="9558574" y="1401562"/>
                </a:moveTo>
                <a:cubicBezTo>
                  <a:pt x="9581351" y="1400156"/>
                  <a:pt x="9601084" y="1402539"/>
                  <a:pt x="9605031" y="1407366"/>
                </a:cubicBezTo>
                <a:cubicBezTo>
                  <a:pt x="9609203" y="1412559"/>
                  <a:pt x="9592402" y="1418363"/>
                  <a:pt x="9568496" y="1419707"/>
                </a:cubicBezTo>
                <a:cubicBezTo>
                  <a:pt x="9544703" y="1421050"/>
                  <a:pt x="9522263" y="1417507"/>
                  <a:pt x="9521021" y="1412437"/>
                </a:cubicBezTo>
                <a:cubicBezTo>
                  <a:pt x="9519668" y="1407609"/>
                  <a:pt x="9536132" y="1402966"/>
                  <a:pt x="9558574" y="1401562"/>
                </a:cubicBezTo>
                <a:close/>
                <a:moveTo>
                  <a:pt x="9334958" y="1414879"/>
                </a:moveTo>
                <a:cubicBezTo>
                  <a:pt x="9357174" y="1413903"/>
                  <a:pt x="9375782" y="1416773"/>
                  <a:pt x="9377133" y="1421662"/>
                </a:cubicBezTo>
                <a:cubicBezTo>
                  <a:pt x="9378487" y="1426487"/>
                  <a:pt x="9361909" y="1431559"/>
                  <a:pt x="9339809" y="1432842"/>
                </a:cubicBezTo>
                <a:cubicBezTo>
                  <a:pt x="9316014" y="1434248"/>
                  <a:pt x="9293799" y="1430764"/>
                  <a:pt x="9292670" y="1425816"/>
                </a:cubicBezTo>
                <a:cubicBezTo>
                  <a:pt x="9291432" y="1420745"/>
                  <a:pt x="9310489" y="1415979"/>
                  <a:pt x="9334958" y="1414879"/>
                </a:cubicBezTo>
                <a:close/>
                <a:moveTo>
                  <a:pt x="9101644" y="1428749"/>
                </a:moveTo>
                <a:cubicBezTo>
                  <a:pt x="9125887" y="1427161"/>
                  <a:pt x="9147201" y="1429726"/>
                  <a:pt x="9149004" y="1434857"/>
                </a:cubicBezTo>
                <a:cubicBezTo>
                  <a:pt x="9150697" y="1439563"/>
                  <a:pt x="9134459" y="1444696"/>
                  <a:pt x="9112468" y="1446100"/>
                </a:cubicBezTo>
                <a:cubicBezTo>
                  <a:pt x="9088900" y="1447628"/>
                  <a:pt x="9066347" y="1444206"/>
                  <a:pt x="9064657" y="1439318"/>
                </a:cubicBezTo>
                <a:cubicBezTo>
                  <a:pt x="9063191" y="1434736"/>
                  <a:pt x="9079541" y="1430154"/>
                  <a:pt x="9101644" y="1428749"/>
                </a:cubicBezTo>
                <a:close/>
                <a:moveTo>
                  <a:pt x="12159518" y="1235258"/>
                </a:moveTo>
                <a:cubicBezTo>
                  <a:pt x="12163465" y="1239108"/>
                  <a:pt x="12149030" y="1267762"/>
                  <a:pt x="12126705" y="1301058"/>
                </a:cubicBezTo>
                <a:lnTo>
                  <a:pt x="12110477" y="1322508"/>
                </a:lnTo>
                <a:lnTo>
                  <a:pt x="12091006" y="1323735"/>
                </a:lnTo>
                <a:lnTo>
                  <a:pt x="12112494" y="1287801"/>
                </a:lnTo>
                <a:cubicBezTo>
                  <a:pt x="12135047" y="1254015"/>
                  <a:pt x="12155571" y="1231410"/>
                  <a:pt x="12159518" y="1235258"/>
                </a:cubicBezTo>
                <a:close/>
                <a:moveTo>
                  <a:pt x="8877129" y="1441578"/>
                </a:moveTo>
                <a:cubicBezTo>
                  <a:pt x="8899570" y="1440417"/>
                  <a:pt x="8918854" y="1442861"/>
                  <a:pt x="8921559" y="1447566"/>
                </a:cubicBezTo>
                <a:cubicBezTo>
                  <a:pt x="8924490" y="1452576"/>
                  <a:pt x="8906562" y="1458196"/>
                  <a:pt x="8882881" y="1459357"/>
                </a:cubicBezTo>
                <a:cubicBezTo>
                  <a:pt x="8861115" y="1460396"/>
                  <a:pt x="8840705" y="1457219"/>
                  <a:pt x="8837998" y="1452637"/>
                </a:cubicBezTo>
                <a:cubicBezTo>
                  <a:pt x="8834842" y="1447689"/>
                  <a:pt x="8852996" y="1442801"/>
                  <a:pt x="8877129" y="1441578"/>
                </a:cubicBezTo>
                <a:close/>
                <a:moveTo>
                  <a:pt x="7325004" y="1539103"/>
                </a:moveTo>
                <a:cubicBezTo>
                  <a:pt x="7332714" y="1538782"/>
                  <a:pt x="7338099" y="1539455"/>
                  <a:pt x="7339453" y="1541227"/>
                </a:cubicBezTo>
                <a:cubicBezTo>
                  <a:pt x="7342046" y="1544710"/>
                  <a:pt x="7327386" y="1551247"/>
                  <a:pt x="7306525" y="1555584"/>
                </a:cubicBezTo>
                <a:cubicBezTo>
                  <a:pt x="7286226" y="1559800"/>
                  <a:pt x="7265591" y="1560351"/>
                  <a:pt x="7262884" y="1556990"/>
                </a:cubicBezTo>
                <a:cubicBezTo>
                  <a:pt x="7260064" y="1553629"/>
                  <a:pt x="7275740" y="1547214"/>
                  <a:pt x="7296602" y="1542937"/>
                </a:cubicBezTo>
                <a:cubicBezTo>
                  <a:pt x="7307258" y="1540738"/>
                  <a:pt x="7317294" y="1539424"/>
                  <a:pt x="7325004" y="1539103"/>
                </a:cubicBezTo>
                <a:close/>
                <a:moveTo>
                  <a:pt x="7755897" y="1511839"/>
                </a:moveTo>
                <a:cubicBezTo>
                  <a:pt x="7779351" y="1508417"/>
                  <a:pt x="7800441" y="1510250"/>
                  <a:pt x="7802808" y="1516238"/>
                </a:cubicBezTo>
                <a:cubicBezTo>
                  <a:pt x="7805062" y="1521736"/>
                  <a:pt x="7789613" y="1529129"/>
                  <a:pt x="7768638" y="1532245"/>
                </a:cubicBezTo>
                <a:cubicBezTo>
                  <a:pt x="7745972" y="1535605"/>
                  <a:pt x="7723646" y="1533100"/>
                  <a:pt x="7721277" y="1527236"/>
                </a:cubicBezTo>
                <a:cubicBezTo>
                  <a:pt x="7719023" y="1521736"/>
                  <a:pt x="7734696" y="1514954"/>
                  <a:pt x="7755897" y="1511839"/>
                </a:cubicBezTo>
                <a:close/>
                <a:moveTo>
                  <a:pt x="7206656" y="1546312"/>
                </a:moveTo>
                <a:cubicBezTo>
                  <a:pt x="7213775" y="1545747"/>
                  <a:pt x="7218681" y="1545991"/>
                  <a:pt x="7219696" y="1547213"/>
                </a:cubicBezTo>
                <a:cubicBezTo>
                  <a:pt x="7221952" y="1549841"/>
                  <a:pt x="7205487" y="1556010"/>
                  <a:pt x="7183384" y="1560532"/>
                </a:cubicBezTo>
                <a:cubicBezTo>
                  <a:pt x="7163424" y="1564686"/>
                  <a:pt x="7146284" y="1565725"/>
                  <a:pt x="7144255" y="1563220"/>
                </a:cubicBezTo>
                <a:cubicBezTo>
                  <a:pt x="7142112" y="1560471"/>
                  <a:pt x="7158463" y="1554728"/>
                  <a:pt x="7180339" y="1550267"/>
                </a:cubicBezTo>
                <a:cubicBezTo>
                  <a:pt x="7190206" y="1548252"/>
                  <a:pt x="7199537" y="1546877"/>
                  <a:pt x="7206656" y="1546312"/>
                </a:cubicBezTo>
                <a:close/>
                <a:moveTo>
                  <a:pt x="5182829" y="1673743"/>
                </a:moveTo>
                <a:cubicBezTo>
                  <a:pt x="5191174" y="1672399"/>
                  <a:pt x="5200758" y="1673254"/>
                  <a:pt x="5202225" y="1675271"/>
                </a:cubicBezTo>
                <a:cubicBezTo>
                  <a:pt x="5203689" y="1677348"/>
                  <a:pt x="5197260" y="1680220"/>
                  <a:pt x="5188688" y="1681320"/>
                </a:cubicBezTo>
                <a:cubicBezTo>
                  <a:pt x="5179898" y="1682480"/>
                  <a:pt x="5171884" y="1681380"/>
                  <a:pt x="5171551" y="1678935"/>
                </a:cubicBezTo>
                <a:cubicBezTo>
                  <a:pt x="5171207" y="1676859"/>
                  <a:pt x="5174935" y="1675026"/>
                  <a:pt x="5182829" y="1673743"/>
                </a:cubicBezTo>
                <a:close/>
                <a:moveTo>
                  <a:pt x="894642" y="1944099"/>
                </a:moveTo>
                <a:cubicBezTo>
                  <a:pt x="900125" y="1944626"/>
                  <a:pt x="903846" y="1946413"/>
                  <a:pt x="904240" y="1949284"/>
                </a:cubicBezTo>
                <a:cubicBezTo>
                  <a:pt x="905030" y="1955150"/>
                  <a:pt x="892853" y="1963337"/>
                  <a:pt x="878082" y="1967064"/>
                </a:cubicBezTo>
                <a:cubicBezTo>
                  <a:pt x="863308" y="1970792"/>
                  <a:pt x="850564" y="1969080"/>
                  <a:pt x="850564" y="1963093"/>
                </a:cubicBezTo>
                <a:cubicBezTo>
                  <a:pt x="850564" y="1957777"/>
                  <a:pt x="861053" y="1950445"/>
                  <a:pt x="874471" y="1946474"/>
                </a:cubicBezTo>
                <a:cubicBezTo>
                  <a:pt x="881914" y="1944305"/>
                  <a:pt x="889159" y="1943572"/>
                  <a:pt x="894642" y="1944099"/>
                </a:cubicBezTo>
                <a:close/>
                <a:moveTo>
                  <a:pt x="1215642" y="1923075"/>
                </a:moveTo>
                <a:cubicBezTo>
                  <a:pt x="1230189" y="1921731"/>
                  <a:pt x="1243497" y="1926130"/>
                  <a:pt x="1244399" y="1932545"/>
                </a:cubicBezTo>
                <a:cubicBezTo>
                  <a:pt x="1245300" y="1938961"/>
                  <a:pt x="1233009" y="1945620"/>
                  <a:pt x="1218235" y="1946841"/>
                </a:cubicBezTo>
                <a:cubicBezTo>
                  <a:pt x="1203011" y="1948125"/>
                  <a:pt x="1189819" y="1944092"/>
                  <a:pt x="1189142" y="1937800"/>
                </a:cubicBezTo>
                <a:cubicBezTo>
                  <a:pt x="1188577" y="1931568"/>
                  <a:pt x="1201097" y="1924480"/>
                  <a:pt x="1215642" y="1923075"/>
                </a:cubicBezTo>
                <a:close/>
                <a:moveTo>
                  <a:pt x="5904256" y="1627257"/>
                </a:moveTo>
                <a:cubicBezTo>
                  <a:pt x="5907973" y="1627554"/>
                  <a:pt x="5910368" y="1628624"/>
                  <a:pt x="5910488" y="1630426"/>
                </a:cubicBezTo>
                <a:cubicBezTo>
                  <a:pt x="5910709" y="1634091"/>
                  <a:pt x="5902369" y="1639652"/>
                  <a:pt x="5891323" y="1642279"/>
                </a:cubicBezTo>
                <a:cubicBezTo>
                  <a:pt x="5880513" y="1644845"/>
                  <a:pt x="5870821" y="1643379"/>
                  <a:pt x="5870699" y="1639836"/>
                </a:cubicBezTo>
                <a:cubicBezTo>
                  <a:pt x="5870486" y="1636292"/>
                  <a:pt x="5879609" y="1631221"/>
                  <a:pt x="5890096" y="1628715"/>
                </a:cubicBezTo>
                <a:cubicBezTo>
                  <a:pt x="5895501" y="1627432"/>
                  <a:pt x="5900539" y="1626958"/>
                  <a:pt x="5904256" y="1627257"/>
                </a:cubicBezTo>
                <a:close/>
                <a:moveTo>
                  <a:pt x="11994716" y="1242768"/>
                </a:moveTo>
                <a:cubicBezTo>
                  <a:pt x="11997086" y="1241716"/>
                  <a:pt x="11998742" y="1241858"/>
                  <a:pt x="11999503" y="1243385"/>
                </a:cubicBezTo>
                <a:cubicBezTo>
                  <a:pt x="12002773" y="1249923"/>
                  <a:pt x="11988113" y="1280227"/>
                  <a:pt x="11967140" y="1308147"/>
                </a:cubicBezTo>
                <a:lnTo>
                  <a:pt x="11943921" y="1333009"/>
                </a:lnTo>
                <a:lnTo>
                  <a:pt x="11928041" y="1334010"/>
                </a:lnTo>
                <a:lnTo>
                  <a:pt x="11933155" y="1317900"/>
                </a:lnTo>
                <a:cubicBezTo>
                  <a:pt x="11939287" y="1306589"/>
                  <a:pt x="11948478" y="1292782"/>
                  <a:pt x="11959021" y="1279249"/>
                </a:cubicBezTo>
                <a:cubicBezTo>
                  <a:pt x="11974075" y="1259820"/>
                  <a:pt x="11987606" y="1245924"/>
                  <a:pt x="11994716" y="1242768"/>
                </a:cubicBezTo>
                <a:close/>
                <a:moveTo>
                  <a:pt x="8647987" y="1453615"/>
                </a:moveTo>
                <a:cubicBezTo>
                  <a:pt x="8672008" y="1452209"/>
                  <a:pt x="8693321" y="1454959"/>
                  <a:pt x="8695237" y="1460214"/>
                </a:cubicBezTo>
                <a:cubicBezTo>
                  <a:pt x="8697042" y="1464979"/>
                  <a:pt x="8680917" y="1470233"/>
                  <a:pt x="8659265" y="1471515"/>
                </a:cubicBezTo>
                <a:cubicBezTo>
                  <a:pt x="8636036" y="1472921"/>
                  <a:pt x="8613483" y="1469194"/>
                  <a:pt x="8611565" y="1464124"/>
                </a:cubicBezTo>
                <a:cubicBezTo>
                  <a:pt x="8609874" y="1459358"/>
                  <a:pt x="8625999" y="1454836"/>
                  <a:pt x="8647987" y="1453615"/>
                </a:cubicBezTo>
                <a:close/>
                <a:moveTo>
                  <a:pt x="10803507" y="1315844"/>
                </a:moveTo>
                <a:cubicBezTo>
                  <a:pt x="10825157" y="1315905"/>
                  <a:pt x="10845343" y="1321464"/>
                  <a:pt x="10847374" y="1327818"/>
                </a:cubicBezTo>
                <a:cubicBezTo>
                  <a:pt x="10849290" y="1334294"/>
                  <a:pt x="10832827" y="1339855"/>
                  <a:pt x="10810837" y="1340038"/>
                </a:cubicBezTo>
                <a:cubicBezTo>
                  <a:pt x="10788171" y="1340282"/>
                  <a:pt x="10768663" y="1335455"/>
                  <a:pt x="10765618" y="1328918"/>
                </a:cubicBezTo>
                <a:cubicBezTo>
                  <a:pt x="10762346" y="1321892"/>
                  <a:pt x="10779940" y="1315844"/>
                  <a:pt x="10803507" y="1315844"/>
                </a:cubicBezTo>
                <a:close/>
                <a:moveTo>
                  <a:pt x="6611236" y="1578915"/>
                </a:moveTo>
                <a:cubicBezTo>
                  <a:pt x="6615804" y="1578846"/>
                  <a:pt x="6618763" y="1579503"/>
                  <a:pt x="6618763" y="1580878"/>
                </a:cubicBezTo>
                <a:cubicBezTo>
                  <a:pt x="6618764" y="1583076"/>
                  <a:pt x="6608277" y="1587536"/>
                  <a:pt x="6597452" y="1590042"/>
                </a:cubicBezTo>
                <a:cubicBezTo>
                  <a:pt x="6585949" y="1592669"/>
                  <a:pt x="6574562" y="1593462"/>
                  <a:pt x="6572982" y="1591569"/>
                </a:cubicBezTo>
                <a:cubicBezTo>
                  <a:pt x="6571066" y="1589430"/>
                  <a:pt x="6581327" y="1584298"/>
                  <a:pt x="6594068" y="1581305"/>
                </a:cubicBezTo>
                <a:cubicBezTo>
                  <a:pt x="6600495" y="1579778"/>
                  <a:pt x="6606670" y="1578983"/>
                  <a:pt x="6611236" y="1578915"/>
                </a:cubicBezTo>
                <a:close/>
                <a:moveTo>
                  <a:pt x="7022127" y="1552897"/>
                </a:moveTo>
                <a:cubicBezTo>
                  <a:pt x="7024496" y="1552468"/>
                  <a:pt x="7011754" y="1554973"/>
                  <a:pt x="6996078" y="1558211"/>
                </a:cubicBezTo>
                <a:cubicBezTo>
                  <a:pt x="6981984" y="1561082"/>
                  <a:pt x="6967437" y="1564136"/>
                  <a:pt x="6964392" y="1564748"/>
                </a:cubicBezTo>
                <a:cubicBezTo>
                  <a:pt x="6960783" y="1565481"/>
                  <a:pt x="6970932" y="1563282"/>
                  <a:pt x="6987396" y="1559922"/>
                </a:cubicBezTo>
                <a:cubicBezTo>
                  <a:pt x="7003521" y="1556562"/>
                  <a:pt x="7019760" y="1553323"/>
                  <a:pt x="7022127" y="1552897"/>
                </a:cubicBezTo>
                <a:close/>
                <a:moveTo>
                  <a:pt x="6733067" y="1570987"/>
                </a:moveTo>
                <a:cubicBezTo>
                  <a:pt x="6737310" y="1570720"/>
                  <a:pt x="6740213" y="1570949"/>
                  <a:pt x="6740664" y="1571713"/>
                </a:cubicBezTo>
                <a:cubicBezTo>
                  <a:pt x="6741792" y="1573485"/>
                  <a:pt x="6730965" y="1577517"/>
                  <a:pt x="6717322" y="1580572"/>
                </a:cubicBezTo>
                <a:cubicBezTo>
                  <a:pt x="6703338" y="1583688"/>
                  <a:pt x="6692061" y="1584605"/>
                  <a:pt x="6691949" y="1582529"/>
                </a:cubicBezTo>
                <a:cubicBezTo>
                  <a:pt x="6691949" y="1580511"/>
                  <a:pt x="6703902" y="1576051"/>
                  <a:pt x="6717434" y="1573240"/>
                </a:cubicBezTo>
                <a:cubicBezTo>
                  <a:pt x="6723242" y="1572018"/>
                  <a:pt x="6728824" y="1571255"/>
                  <a:pt x="6733067" y="1570987"/>
                </a:cubicBezTo>
                <a:close/>
                <a:moveTo>
                  <a:pt x="7002281" y="1553873"/>
                </a:moveTo>
                <a:cubicBezTo>
                  <a:pt x="7002957" y="1554240"/>
                  <a:pt x="6990215" y="1557112"/>
                  <a:pt x="6975668" y="1560105"/>
                </a:cubicBezTo>
                <a:cubicBezTo>
                  <a:pt x="6960445" y="1563099"/>
                  <a:pt x="6947364" y="1565482"/>
                  <a:pt x="6947025" y="1565115"/>
                </a:cubicBezTo>
                <a:cubicBezTo>
                  <a:pt x="6946687" y="1564749"/>
                  <a:pt x="6959430" y="1561572"/>
                  <a:pt x="6973863" y="1558639"/>
                </a:cubicBezTo>
                <a:cubicBezTo>
                  <a:pt x="6988862" y="1555584"/>
                  <a:pt x="7001492" y="1553507"/>
                  <a:pt x="7002281" y="1553873"/>
                </a:cubicBezTo>
                <a:close/>
                <a:moveTo>
                  <a:pt x="1434292" y="1904806"/>
                </a:moveTo>
                <a:cubicBezTo>
                  <a:pt x="1449288" y="1904257"/>
                  <a:pt x="1463163" y="1909267"/>
                  <a:pt x="1464852" y="1915560"/>
                </a:cubicBezTo>
                <a:cubicBezTo>
                  <a:pt x="1466429" y="1921730"/>
                  <a:pt x="1454476" y="1927656"/>
                  <a:pt x="1439817" y="1928083"/>
                </a:cubicBezTo>
                <a:cubicBezTo>
                  <a:pt x="1424593" y="1928572"/>
                  <a:pt x="1410497" y="1923869"/>
                  <a:pt x="1409144" y="1917636"/>
                </a:cubicBezTo>
                <a:cubicBezTo>
                  <a:pt x="1407792" y="1911465"/>
                  <a:pt x="1419632" y="1905356"/>
                  <a:pt x="1434292" y="1904806"/>
                </a:cubicBezTo>
                <a:close/>
                <a:moveTo>
                  <a:pt x="8428433" y="1463695"/>
                </a:moveTo>
                <a:cubicBezTo>
                  <a:pt x="8450423" y="1463146"/>
                  <a:pt x="8468578" y="1466385"/>
                  <a:pt x="8469818" y="1471455"/>
                </a:cubicBezTo>
                <a:cubicBezTo>
                  <a:pt x="8471058" y="1476526"/>
                  <a:pt x="8454707" y="1481719"/>
                  <a:pt x="8432943" y="1482757"/>
                </a:cubicBezTo>
                <a:cubicBezTo>
                  <a:pt x="8409601" y="1483856"/>
                  <a:pt x="8387724" y="1479641"/>
                  <a:pt x="8386708" y="1474265"/>
                </a:cubicBezTo>
                <a:cubicBezTo>
                  <a:pt x="8385583" y="1468766"/>
                  <a:pt x="8404414" y="1464245"/>
                  <a:pt x="8428433" y="1463695"/>
                </a:cubicBezTo>
                <a:close/>
                <a:moveTo>
                  <a:pt x="2058020" y="1863666"/>
                </a:moveTo>
                <a:cubicBezTo>
                  <a:pt x="2062304" y="1862513"/>
                  <a:pt x="2068957" y="1862345"/>
                  <a:pt x="2076570" y="1863567"/>
                </a:cubicBezTo>
                <a:cubicBezTo>
                  <a:pt x="2090217" y="1865705"/>
                  <a:pt x="2103185" y="1871448"/>
                  <a:pt x="2105440" y="1876336"/>
                </a:cubicBezTo>
                <a:cubicBezTo>
                  <a:pt x="2107809" y="1881224"/>
                  <a:pt x="2098900" y="1883545"/>
                  <a:pt x="2084803" y="1881712"/>
                </a:cubicBezTo>
                <a:cubicBezTo>
                  <a:pt x="2070930" y="1879942"/>
                  <a:pt x="2056948" y="1874565"/>
                  <a:pt x="2053678" y="1869676"/>
                </a:cubicBezTo>
                <a:cubicBezTo>
                  <a:pt x="2051818" y="1866958"/>
                  <a:pt x="2053735" y="1864819"/>
                  <a:pt x="2058020" y="1863666"/>
                </a:cubicBezTo>
                <a:close/>
                <a:moveTo>
                  <a:pt x="653203" y="1952208"/>
                </a:moveTo>
                <a:cubicBezTo>
                  <a:pt x="658178" y="1951391"/>
                  <a:pt x="661843" y="1951758"/>
                  <a:pt x="662914" y="1953499"/>
                </a:cubicBezTo>
                <a:cubicBezTo>
                  <a:pt x="664945" y="1956921"/>
                  <a:pt x="655697" y="1965474"/>
                  <a:pt x="643406" y="1971522"/>
                </a:cubicBezTo>
                <a:cubicBezTo>
                  <a:pt x="631115" y="1977571"/>
                  <a:pt x="617697" y="1980381"/>
                  <a:pt x="614877" y="1977387"/>
                </a:cubicBezTo>
                <a:cubicBezTo>
                  <a:pt x="611494" y="1973843"/>
                  <a:pt x="621080" y="1964924"/>
                  <a:pt x="635627" y="1958020"/>
                </a:cubicBezTo>
                <a:cubicBezTo>
                  <a:pt x="641941" y="1955027"/>
                  <a:pt x="648227" y="1953026"/>
                  <a:pt x="653203" y="1952208"/>
                </a:cubicBezTo>
                <a:close/>
                <a:moveTo>
                  <a:pt x="7078850" y="1546053"/>
                </a:moveTo>
                <a:cubicBezTo>
                  <a:pt x="7079978" y="1546726"/>
                  <a:pt x="7064190" y="1551003"/>
                  <a:pt x="7044346" y="1555218"/>
                </a:cubicBezTo>
                <a:cubicBezTo>
                  <a:pt x="7025963" y="1559128"/>
                  <a:pt x="7011080" y="1561571"/>
                  <a:pt x="7009048" y="1561083"/>
                </a:cubicBezTo>
                <a:cubicBezTo>
                  <a:pt x="7006906" y="1560533"/>
                  <a:pt x="7021226" y="1556744"/>
                  <a:pt x="7040621" y="1552530"/>
                </a:cubicBezTo>
                <a:cubicBezTo>
                  <a:pt x="7059568" y="1548497"/>
                  <a:pt x="7077836" y="1545381"/>
                  <a:pt x="7078850" y="1546053"/>
                </a:cubicBezTo>
                <a:close/>
                <a:moveTo>
                  <a:pt x="6489268" y="1583206"/>
                </a:moveTo>
                <a:cubicBezTo>
                  <a:pt x="6493849" y="1583091"/>
                  <a:pt x="6497091" y="1583656"/>
                  <a:pt x="6497655" y="1584909"/>
                </a:cubicBezTo>
                <a:cubicBezTo>
                  <a:pt x="6498782" y="1587415"/>
                  <a:pt x="6488972" y="1592424"/>
                  <a:pt x="6477583" y="1595234"/>
                </a:cubicBezTo>
                <a:cubicBezTo>
                  <a:pt x="6465743" y="1598228"/>
                  <a:pt x="6454692" y="1598595"/>
                  <a:pt x="6453225" y="1595906"/>
                </a:cubicBezTo>
                <a:cubicBezTo>
                  <a:pt x="6451760" y="1593340"/>
                  <a:pt x="6460329" y="1588697"/>
                  <a:pt x="6472847" y="1585581"/>
                </a:cubicBezTo>
                <a:cubicBezTo>
                  <a:pt x="6478767" y="1584114"/>
                  <a:pt x="6484687" y="1583320"/>
                  <a:pt x="6489268" y="1583206"/>
                </a:cubicBezTo>
                <a:close/>
                <a:moveTo>
                  <a:pt x="6852077" y="1559754"/>
                </a:moveTo>
                <a:cubicBezTo>
                  <a:pt x="6857066" y="1559204"/>
                  <a:pt x="6860647" y="1559158"/>
                  <a:pt x="6861550" y="1559739"/>
                </a:cubicBezTo>
                <a:cubicBezTo>
                  <a:pt x="6863353" y="1560838"/>
                  <a:pt x="6853430" y="1564382"/>
                  <a:pt x="6840800" y="1567314"/>
                </a:cubicBezTo>
                <a:cubicBezTo>
                  <a:pt x="6828059" y="1570248"/>
                  <a:pt x="6814751" y="1572080"/>
                  <a:pt x="6812159" y="1571103"/>
                </a:cubicBezTo>
                <a:cubicBezTo>
                  <a:pt x="6808999" y="1569942"/>
                  <a:pt x="6819150" y="1566093"/>
                  <a:pt x="6834147" y="1562794"/>
                </a:cubicBezTo>
                <a:cubicBezTo>
                  <a:pt x="6840687" y="1561358"/>
                  <a:pt x="6847086" y="1560303"/>
                  <a:pt x="6852077" y="1559754"/>
                </a:cubicBezTo>
                <a:close/>
                <a:moveTo>
                  <a:pt x="11349634" y="1275520"/>
                </a:moveTo>
                <a:cubicBezTo>
                  <a:pt x="11371510" y="1275704"/>
                  <a:pt x="11391357" y="1282364"/>
                  <a:pt x="11394627" y="1290551"/>
                </a:cubicBezTo>
                <a:cubicBezTo>
                  <a:pt x="11397898" y="1298615"/>
                  <a:pt x="11382675" y="1304847"/>
                  <a:pt x="11361361" y="1304358"/>
                </a:cubicBezTo>
                <a:cubicBezTo>
                  <a:pt x="11340498" y="1303869"/>
                  <a:pt x="11318511" y="1296721"/>
                  <a:pt x="11315466" y="1289268"/>
                </a:cubicBezTo>
                <a:cubicBezTo>
                  <a:pt x="11312306" y="1281753"/>
                  <a:pt x="11328095" y="1275337"/>
                  <a:pt x="11349634" y="1275520"/>
                </a:cubicBezTo>
                <a:close/>
                <a:moveTo>
                  <a:pt x="5783156" y="1626401"/>
                </a:moveTo>
                <a:cubicBezTo>
                  <a:pt x="5786298" y="1626698"/>
                  <a:pt x="5787818" y="1627645"/>
                  <a:pt x="5786236" y="1629265"/>
                </a:cubicBezTo>
                <a:cubicBezTo>
                  <a:pt x="5784099" y="1631464"/>
                  <a:pt x="5777103" y="1634459"/>
                  <a:pt x="5773846" y="1636230"/>
                </a:cubicBezTo>
                <a:cubicBezTo>
                  <a:pt x="5758945" y="1639528"/>
                  <a:pt x="5750378" y="1639040"/>
                  <a:pt x="5750819" y="1636291"/>
                </a:cubicBezTo>
                <a:cubicBezTo>
                  <a:pt x="5751273" y="1633603"/>
                  <a:pt x="5760988" y="1629265"/>
                  <a:pt x="5770341" y="1627433"/>
                </a:cubicBezTo>
                <a:cubicBezTo>
                  <a:pt x="5775249" y="1626455"/>
                  <a:pt x="5780014" y="1626103"/>
                  <a:pt x="5783156" y="1626401"/>
                </a:cubicBezTo>
                <a:close/>
                <a:moveTo>
                  <a:pt x="774415" y="1941281"/>
                </a:moveTo>
                <a:cubicBezTo>
                  <a:pt x="778996" y="1941465"/>
                  <a:pt x="782041" y="1942809"/>
                  <a:pt x="782323" y="1945252"/>
                </a:cubicBezTo>
                <a:cubicBezTo>
                  <a:pt x="782885" y="1950201"/>
                  <a:pt x="772737" y="1957715"/>
                  <a:pt x="758867" y="1962725"/>
                </a:cubicBezTo>
                <a:cubicBezTo>
                  <a:pt x="744885" y="1967735"/>
                  <a:pt x="733045" y="1968346"/>
                  <a:pt x="731691" y="1963948"/>
                </a:cubicBezTo>
                <a:cubicBezTo>
                  <a:pt x="730113" y="1959181"/>
                  <a:pt x="742967" y="1949224"/>
                  <a:pt x="757289" y="1944275"/>
                </a:cubicBezTo>
                <a:cubicBezTo>
                  <a:pt x="763716" y="1942076"/>
                  <a:pt x="769833" y="1941098"/>
                  <a:pt x="774415" y="1941281"/>
                </a:cubicBezTo>
                <a:close/>
                <a:moveTo>
                  <a:pt x="7977595" y="1486790"/>
                </a:moveTo>
                <a:cubicBezTo>
                  <a:pt x="8001162" y="1484468"/>
                  <a:pt x="8021911" y="1487217"/>
                  <a:pt x="8023714" y="1493204"/>
                </a:cubicBezTo>
                <a:cubicBezTo>
                  <a:pt x="8025408" y="1498703"/>
                  <a:pt x="8009620" y="1505058"/>
                  <a:pt x="7988421" y="1507134"/>
                </a:cubicBezTo>
                <a:cubicBezTo>
                  <a:pt x="7965528" y="1509395"/>
                  <a:pt x="7943540" y="1505973"/>
                  <a:pt x="7941847" y="1500169"/>
                </a:cubicBezTo>
                <a:cubicBezTo>
                  <a:pt x="7940157" y="1494732"/>
                  <a:pt x="7956056" y="1488928"/>
                  <a:pt x="7977595" y="1486790"/>
                </a:cubicBezTo>
                <a:close/>
                <a:moveTo>
                  <a:pt x="10573128" y="1322687"/>
                </a:moveTo>
                <a:cubicBezTo>
                  <a:pt x="10593990" y="1321893"/>
                  <a:pt x="10615978" y="1326293"/>
                  <a:pt x="10619588" y="1332157"/>
                </a:cubicBezTo>
                <a:cubicBezTo>
                  <a:pt x="10623308" y="1338023"/>
                  <a:pt x="10607972" y="1343827"/>
                  <a:pt x="10586095" y="1344804"/>
                </a:cubicBezTo>
                <a:cubicBezTo>
                  <a:pt x="10563427" y="1345782"/>
                  <a:pt x="10542681" y="1341995"/>
                  <a:pt x="10538396" y="1336129"/>
                </a:cubicBezTo>
                <a:cubicBezTo>
                  <a:pt x="10533659" y="1329775"/>
                  <a:pt x="10549671" y="1323604"/>
                  <a:pt x="10573128" y="1322687"/>
                </a:cubicBezTo>
                <a:close/>
                <a:moveTo>
                  <a:pt x="8201774" y="1472189"/>
                </a:moveTo>
                <a:cubicBezTo>
                  <a:pt x="8223877" y="1471578"/>
                  <a:pt x="8242821" y="1474816"/>
                  <a:pt x="8245526" y="1480131"/>
                </a:cubicBezTo>
                <a:cubicBezTo>
                  <a:pt x="8248459" y="1485814"/>
                  <a:pt x="8230868" y="1491739"/>
                  <a:pt x="8207526" y="1492473"/>
                </a:cubicBezTo>
                <a:cubicBezTo>
                  <a:pt x="8186100" y="1493084"/>
                  <a:pt x="8166027" y="1488929"/>
                  <a:pt x="8163320" y="1483736"/>
                </a:cubicBezTo>
                <a:cubicBezTo>
                  <a:pt x="8160389" y="1478054"/>
                  <a:pt x="8178092" y="1472861"/>
                  <a:pt x="8201774" y="1472189"/>
                </a:cubicBezTo>
                <a:close/>
                <a:moveTo>
                  <a:pt x="7059342" y="1544158"/>
                </a:moveTo>
                <a:cubicBezTo>
                  <a:pt x="7060018" y="1544220"/>
                  <a:pt x="7045357" y="1547458"/>
                  <a:pt x="7027090" y="1551307"/>
                </a:cubicBezTo>
                <a:cubicBezTo>
                  <a:pt x="7008709" y="1555154"/>
                  <a:pt x="6993035" y="1558333"/>
                  <a:pt x="6992133" y="1558332"/>
                </a:cubicBezTo>
                <a:lnTo>
                  <a:pt x="6995617" y="1557559"/>
                </a:lnTo>
                <a:lnTo>
                  <a:pt x="6976120" y="1561510"/>
                </a:lnTo>
                <a:cubicBezTo>
                  <a:pt x="6978263" y="1560960"/>
                  <a:pt x="6996078" y="1557111"/>
                  <a:pt x="7013672" y="1553506"/>
                </a:cubicBezTo>
                <a:lnTo>
                  <a:pt x="7015559" y="1553129"/>
                </a:lnTo>
                <a:lnTo>
                  <a:pt x="7024045" y="1551245"/>
                </a:lnTo>
                <a:cubicBezTo>
                  <a:pt x="7042201" y="1547458"/>
                  <a:pt x="7058664" y="1544096"/>
                  <a:pt x="7059342" y="1544158"/>
                </a:cubicBezTo>
                <a:close/>
                <a:moveTo>
                  <a:pt x="5528234" y="1640446"/>
                </a:moveTo>
                <a:cubicBezTo>
                  <a:pt x="5537140" y="1638735"/>
                  <a:pt x="5544467" y="1638430"/>
                  <a:pt x="5545028" y="1639774"/>
                </a:cubicBezTo>
                <a:cubicBezTo>
                  <a:pt x="5545479" y="1641056"/>
                  <a:pt x="5538260" y="1643561"/>
                  <a:pt x="5528797" y="1645332"/>
                </a:cubicBezTo>
                <a:cubicBezTo>
                  <a:pt x="5518989" y="1647166"/>
                  <a:pt x="5511772" y="1647472"/>
                  <a:pt x="5511773" y="1646065"/>
                </a:cubicBezTo>
                <a:cubicBezTo>
                  <a:pt x="5511773" y="1644722"/>
                  <a:pt x="5519669" y="1642096"/>
                  <a:pt x="5528234" y="1640446"/>
                </a:cubicBezTo>
                <a:close/>
                <a:moveTo>
                  <a:pt x="5661978" y="1631297"/>
                </a:moveTo>
                <a:cubicBezTo>
                  <a:pt x="5665713" y="1631175"/>
                  <a:pt x="5667657" y="1631649"/>
                  <a:pt x="5665908" y="1632870"/>
                </a:cubicBezTo>
                <a:cubicBezTo>
                  <a:pt x="5663318" y="1634765"/>
                  <a:pt x="5655764" y="1637330"/>
                  <a:pt x="5647642" y="1640812"/>
                </a:cubicBezTo>
                <a:cubicBezTo>
                  <a:pt x="5640882" y="1640323"/>
                  <a:pt x="5634220" y="1640507"/>
                  <a:pt x="5632188" y="1639591"/>
                </a:cubicBezTo>
                <a:cubicBezTo>
                  <a:pt x="5629710" y="1638430"/>
                  <a:pt x="5637942" y="1635314"/>
                  <a:pt x="5647305" y="1633297"/>
                </a:cubicBezTo>
                <a:cubicBezTo>
                  <a:pt x="5652717" y="1632137"/>
                  <a:pt x="5658243" y="1631419"/>
                  <a:pt x="5661978" y="1631297"/>
                </a:cubicBezTo>
                <a:close/>
                <a:moveTo>
                  <a:pt x="401820" y="1962359"/>
                </a:moveTo>
                <a:cubicBezTo>
                  <a:pt x="404187" y="1964558"/>
                  <a:pt x="396521" y="1972440"/>
                  <a:pt x="384679" y="1980260"/>
                </a:cubicBezTo>
                <a:cubicBezTo>
                  <a:pt x="372952" y="1987957"/>
                  <a:pt x="361901" y="1992478"/>
                  <a:pt x="361224" y="1989730"/>
                </a:cubicBezTo>
                <a:cubicBezTo>
                  <a:pt x="360548" y="1987040"/>
                  <a:pt x="370245" y="1977633"/>
                  <a:pt x="381298" y="1970423"/>
                </a:cubicBezTo>
                <a:cubicBezTo>
                  <a:pt x="390769" y="1964254"/>
                  <a:pt x="400017" y="1960588"/>
                  <a:pt x="401820" y="1962359"/>
                </a:cubicBezTo>
                <a:close/>
                <a:moveTo>
                  <a:pt x="2867162" y="1806107"/>
                </a:moveTo>
                <a:cubicBezTo>
                  <a:pt x="2869897" y="1805648"/>
                  <a:pt x="2874210" y="1806106"/>
                  <a:pt x="2879342" y="1807603"/>
                </a:cubicBezTo>
                <a:cubicBezTo>
                  <a:pt x="2888816" y="1810353"/>
                  <a:pt x="2899977" y="1817439"/>
                  <a:pt x="2901445" y="1821410"/>
                </a:cubicBezTo>
                <a:cubicBezTo>
                  <a:pt x="2902909" y="1825382"/>
                  <a:pt x="2894001" y="1825870"/>
                  <a:pt x="2883852" y="1822083"/>
                </a:cubicBezTo>
                <a:cubicBezTo>
                  <a:pt x="2874268" y="1818540"/>
                  <a:pt x="2866823" y="1814447"/>
                  <a:pt x="2864455" y="1810109"/>
                </a:cubicBezTo>
                <a:cubicBezTo>
                  <a:pt x="2863272" y="1807940"/>
                  <a:pt x="2864427" y="1806565"/>
                  <a:pt x="2867162" y="1806107"/>
                </a:cubicBezTo>
                <a:close/>
                <a:moveTo>
                  <a:pt x="5406101" y="1645394"/>
                </a:moveTo>
                <a:cubicBezTo>
                  <a:pt x="5415115" y="1643867"/>
                  <a:pt x="5423356" y="1643805"/>
                  <a:pt x="5424143" y="1645212"/>
                </a:cubicBezTo>
                <a:cubicBezTo>
                  <a:pt x="5424813" y="1646616"/>
                  <a:pt x="5417827" y="1649122"/>
                  <a:pt x="5409256" y="1650404"/>
                </a:cubicBezTo>
                <a:cubicBezTo>
                  <a:pt x="5400569" y="1651749"/>
                  <a:pt x="5392911" y="1651443"/>
                  <a:pt x="5393467" y="1649733"/>
                </a:cubicBezTo>
                <a:cubicBezTo>
                  <a:pt x="5393913" y="1648266"/>
                  <a:pt x="5397751" y="1646739"/>
                  <a:pt x="5406101" y="1645394"/>
                </a:cubicBezTo>
                <a:close/>
                <a:moveTo>
                  <a:pt x="2979680" y="1798317"/>
                </a:moveTo>
                <a:cubicBezTo>
                  <a:pt x="2990957" y="1801554"/>
                  <a:pt x="3003475" y="1809681"/>
                  <a:pt x="3001218" y="1812979"/>
                </a:cubicBezTo>
                <a:cubicBezTo>
                  <a:pt x="2999526" y="1815424"/>
                  <a:pt x="2992647" y="1815119"/>
                  <a:pt x="2989716" y="1815668"/>
                </a:cubicBezTo>
                <a:cubicBezTo>
                  <a:pt x="2976071" y="1811452"/>
                  <a:pt x="2968065" y="1806442"/>
                  <a:pt x="2966260" y="1801799"/>
                </a:cubicBezTo>
                <a:cubicBezTo>
                  <a:pt x="2964569" y="1797340"/>
                  <a:pt x="2970659" y="1795751"/>
                  <a:pt x="2979680" y="1798317"/>
                </a:cubicBezTo>
                <a:close/>
                <a:moveTo>
                  <a:pt x="6972076" y="1545977"/>
                </a:moveTo>
                <a:cubicBezTo>
                  <a:pt x="6977052" y="1545351"/>
                  <a:pt x="6980576" y="1545167"/>
                  <a:pt x="6981423" y="1545564"/>
                </a:cubicBezTo>
                <a:cubicBezTo>
                  <a:pt x="6983113" y="1546419"/>
                  <a:pt x="6973978" y="1549169"/>
                  <a:pt x="6959995" y="1552102"/>
                </a:cubicBezTo>
                <a:cubicBezTo>
                  <a:pt x="6944320" y="1555401"/>
                  <a:pt x="6930225" y="1557417"/>
                  <a:pt x="6930000" y="1556195"/>
                </a:cubicBezTo>
                <a:cubicBezTo>
                  <a:pt x="6929774" y="1555157"/>
                  <a:pt x="6940824" y="1551797"/>
                  <a:pt x="6954019" y="1549046"/>
                </a:cubicBezTo>
                <a:cubicBezTo>
                  <a:pt x="6960672" y="1547672"/>
                  <a:pt x="6967100" y="1546603"/>
                  <a:pt x="6972076" y="1545977"/>
                </a:cubicBezTo>
                <a:close/>
                <a:moveTo>
                  <a:pt x="6352861" y="1584666"/>
                </a:moveTo>
                <a:cubicBezTo>
                  <a:pt x="6362674" y="1582342"/>
                  <a:pt x="6372370" y="1582588"/>
                  <a:pt x="6374401" y="1585153"/>
                </a:cubicBezTo>
                <a:cubicBezTo>
                  <a:pt x="6376768" y="1588209"/>
                  <a:pt x="6368874" y="1593096"/>
                  <a:pt x="6356583" y="1596272"/>
                </a:cubicBezTo>
                <a:cubicBezTo>
                  <a:pt x="6344407" y="1599389"/>
                  <a:pt x="6332903" y="1599449"/>
                  <a:pt x="6332114" y="1596273"/>
                </a:cubicBezTo>
                <a:cubicBezTo>
                  <a:pt x="6331323" y="1593096"/>
                  <a:pt x="6341473" y="1587352"/>
                  <a:pt x="6352861" y="1584666"/>
                </a:cubicBezTo>
                <a:close/>
                <a:moveTo>
                  <a:pt x="7665051" y="1501628"/>
                </a:moveTo>
                <a:cubicBezTo>
                  <a:pt x="7673213" y="1501896"/>
                  <a:pt x="7679274" y="1503072"/>
                  <a:pt x="7680910" y="1505119"/>
                </a:cubicBezTo>
                <a:cubicBezTo>
                  <a:pt x="7684179" y="1509272"/>
                  <a:pt x="7669294" y="1515932"/>
                  <a:pt x="7648319" y="1519475"/>
                </a:cubicBezTo>
                <a:cubicBezTo>
                  <a:pt x="7626443" y="1523202"/>
                  <a:pt x="7606596" y="1522592"/>
                  <a:pt x="7602647" y="1518375"/>
                </a:cubicBezTo>
                <a:cubicBezTo>
                  <a:pt x="7598251" y="1513793"/>
                  <a:pt x="7613925" y="1507134"/>
                  <a:pt x="7636591" y="1503591"/>
                </a:cubicBezTo>
                <a:cubicBezTo>
                  <a:pt x="7646628" y="1502002"/>
                  <a:pt x="7656890" y="1501361"/>
                  <a:pt x="7665051" y="1501628"/>
                </a:cubicBezTo>
                <a:close/>
                <a:moveTo>
                  <a:pt x="2767411" y="1810253"/>
                </a:moveTo>
                <a:cubicBezTo>
                  <a:pt x="2771062" y="1810382"/>
                  <a:pt x="2776109" y="1811421"/>
                  <a:pt x="2781579" y="1813345"/>
                </a:cubicBezTo>
                <a:cubicBezTo>
                  <a:pt x="2792854" y="1817317"/>
                  <a:pt x="2802553" y="1823550"/>
                  <a:pt x="2802893" y="1827154"/>
                </a:cubicBezTo>
                <a:cubicBezTo>
                  <a:pt x="2803229" y="1830698"/>
                  <a:pt x="2794547" y="1830332"/>
                  <a:pt x="2783157" y="1826359"/>
                </a:cubicBezTo>
                <a:cubicBezTo>
                  <a:pt x="2771995" y="1822509"/>
                  <a:pt x="2761844" y="1816034"/>
                  <a:pt x="2761616" y="1812613"/>
                </a:cubicBezTo>
                <a:cubicBezTo>
                  <a:pt x="2761504" y="1810902"/>
                  <a:pt x="2763760" y="1810123"/>
                  <a:pt x="2767411" y="1810253"/>
                </a:cubicBezTo>
                <a:close/>
                <a:moveTo>
                  <a:pt x="10345568" y="1332340"/>
                </a:moveTo>
                <a:cubicBezTo>
                  <a:pt x="10368459" y="1331241"/>
                  <a:pt x="10391350" y="1335700"/>
                  <a:pt x="10392365" y="1341565"/>
                </a:cubicBezTo>
                <a:cubicBezTo>
                  <a:pt x="10393154" y="1347125"/>
                  <a:pt x="10375789" y="1352196"/>
                  <a:pt x="10353461" y="1352807"/>
                </a:cubicBezTo>
                <a:cubicBezTo>
                  <a:pt x="10330457" y="1353418"/>
                  <a:pt x="10311849" y="1349690"/>
                  <a:pt x="10309820" y="1344070"/>
                </a:cubicBezTo>
                <a:cubicBezTo>
                  <a:pt x="10307791" y="1338572"/>
                  <a:pt x="10323803" y="1333378"/>
                  <a:pt x="10345568" y="1332340"/>
                </a:cubicBezTo>
                <a:close/>
                <a:moveTo>
                  <a:pt x="3404704" y="1767524"/>
                </a:moveTo>
                <a:cubicBezTo>
                  <a:pt x="3413612" y="1768928"/>
                  <a:pt x="3421958" y="1775956"/>
                  <a:pt x="3422183" y="1782126"/>
                </a:cubicBezTo>
                <a:cubicBezTo>
                  <a:pt x="3422296" y="1788297"/>
                  <a:pt x="3414064" y="1792635"/>
                  <a:pt x="3405945" y="1790007"/>
                </a:cubicBezTo>
                <a:cubicBezTo>
                  <a:pt x="3398052" y="1787441"/>
                  <a:pt x="3392638" y="1783042"/>
                  <a:pt x="3391062" y="1777117"/>
                </a:cubicBezTo>
                <a:cubicBezTo>
                  <a:pt x="3389368" y="1770213"/>
                  <a:pt x="3395345" y="1766058"/>
                  <a:pt x="3404704" y="1767524"/>
                </a:cubicBezTo>
                <a:close/>
                <a:moveTo>
                  <a:pt x="10116876" y="1344192"/>
                </a:moveTo>
                <a:cubicBezTo>
                  <a:pt x="10139655" y="1342787"/>
                  <a:pt x="10162886" y="1346514"/>
                  <a:pt x="10164126" y="1351952"/>
                </a:cubicBezTo>
                <a:cubicBezTo>
                  <a:pt x="10165140" y="1357084"/>
                  <a:pt x="10147886" y="1362093"/>
                  <a:pt x="10125786" y="1363010"/>
                </a:cubicBezTo>
                <a:cubicBezTo>
                  <a:pt x="10102893" y="1363988"/>
                  <a:pt x="10083950" y="1360688"/>
                  <a:pt x="10081694" y="1355556"/>
                </a:cubicBezTo>
                <a:cubicBezTo>
                  <a:pt x="10079438" y="1350485"/>
                  <a:pt x="10094999" y="1345537"/>
                  <a:pt x="10116876" y="1344192"/>
                </a:cubicBezTo>
                <a:close/>
                <a:moveTo>
                  <a:pt x="7186301" y="1528693"/>
                </a:moveTo>
                <a:cubicBezTo>
                  <a:pt x="7193109" y="1527754"/>
                  <a:pt x="7197535" y="1527479"/>
                  <a:pt x="7198155" y="1528090"/>
                </a:cubicBezTo>
                <a:cubicBezTo>
                  <a:pt x="7199284" y="1529311"/>
                  <a:pt x="7184173" y="1533650"/>
                  <a:pt x="7164325" y="1537742"/>
                </a:cubicBezTo>
                <a:cubicBezTo>
                  <a:pt x="7144704" y="1541714"/>
                  <a:pt x="7126888" y="1544035"/>
                  <a:pt x="7125985" y="1542814"/>
                </a:cubicBezTo>
                <a:cubicBezTo>
                  <a:pt x="7124971" y="1541531"/>
                  <a:pt x="7140305" y="1537314"/>
                  <a:pt x="7160153" y="1533283"/>
                </a:cubicBezTo>
                <a:cubicBezTo>
                  <a:pt x="7170303" y="1531236"/>
                  <a:pt x="7179493" y="1529632"/>
                  <a:pt x="7186301" y="1528693"/>
                </a:cubicBezTo>
                <a:close/>
                <a:moveTo>
                  <a:pt x="9205390" y="1401134"/>
                </a:moveTo>
                <a:cubicBezTo>
                  <a:pt x="9228283" y="1399668"/>
                  <a:pt x="9250611" y="1402111"/>
                  <a:pt x="9251061" y="1406326"/>
                </a:cubicBezTo>
                <a:cubicBezTo>
                  <a:pt x="9251512" y="1410298"/>
                  <a:pt x="9233922" y="1414636"/>
                  <a:pt x="9211593" y="1415797"/>
                </a:cubicBezTo>
                <a:cubicBezTo>
                  <a:pt x="9188701" y="1416957"/>
                  <a:pt x="9170433" y="1414575"/>
                  <a:pt x="9168855" y="1410543"/>
                </a:cubicBezTo>
                <a:cubicBezTo>
                  <a:pt x="9167275" y="1406572"/>
                  <a:pt x="9183627" y="1402479"/>
                  <a:pt x="9205390" y="1401134"/>
                </a:cubicBezTo>
                <a:close/>
                <a:moveTo>
                  <a:pt x="9433064" y="1386592"/>
                </a:moveTo>
                <a:cubicBezTo>
                  <a:pt x="9454038" y="1385249"/>
                  <a:pt x="9475464" y="1387325"/>
                  <a:pt x="9478622" y="1391236"/>
                </a:cubicBezTo>
                <a:cubicBezTo>
                  <a:pt x="9481779" y="1395207"/>
                  <a:pt x="9466105" y="1400094"/>
                  <a:pt x="9444115" y="1401683"/>
                </a:cubicBezTo>
                <a:cubicBezTo>
                  <a:pt x="9421450" y="1403333"/>
                  <a:pt x="9401040" y="1401317"/>
                  <a:pt x="9397206" y="1397285"/>
                </a:cubicBezTo>
                <a:cubicBezTo>
                  <a:pt x="9393032" y="1392947"/>
                  <a:pt x="9409497" y="1388181"/>
                  <a:pt x="9433064" y="1386592"/>
                </a:cubicBezTo>
                <a:close/>
                <a:moveTo>
                  <a:pt x="9892361" y="1357450"/>
                </a:moveTo>
                <a:cubicBezTo>
                  <a:pt x="9914236" y="1356474"/>
                  <a:pt x="9934084" y="1359528"/>
                  <a:pt x="9935549" y="1364171"/>
                </a:cubicBezTo>
                <a:cubicBezTo>
                  <a:pt x="9937015" y="1368875"/>
                  <a:pt x="9920100" y="1373824"/>
                  <a:pt x="9897999" y="1374984"/>
                </a:cubicBezTo>
                <a:cubicBezTo>
                  <a:pt x="9875220" y="1376145"/>
                  <a:pt x="9855937" y="1373335"/>
                  <a:pt x="9853345" y="1368630"/>
                </a:cubicBezTo>
                <a:cubicBezTo>
                  <a:pt x="9850525" y="1363561"/>
                  <a:pt x="9868681" y="1358428"/>
                  <a:pt x="9892361" y="1357450"/>
                </a:cubicBezTo>
                <a:close/>
                <a:moveTo>
                  <a:pt x="9659838" y="1371991"/>
                </a:moveTo>
                <a:cubicBezTo>
                  <a:pt x="9680699" y="1370464"/>
                  <a:pt x="9702801" y="1372663"/>
                  <a:pt x="9706635" y="1376817"/>
                </a:cubicBezTo>
                <a:cubicBezTo>
                  <a:pt x="9710582" y="1381032"/>
                  <a:pt x="9695471" y="1386104"/>
                  <a:pt x="9673707" y="1387815"/>
                </a:cubicBezTo>
                <a:cubicBezTo>
                  <a:pt x="9649237" y="1389709"/>
                  <a:pt x="9627586" y="1387203"/>
                  <a:pt x="9624992" y="1382439"/>
                </a:cubicBezTo>
                <a:cubicBezTo>
                  <a:pt x="9622623" y="1378039"/>
                  <a:pt x="9637848" y="1373580"/>
                  <a:pt x="9659838" y="1371991"/>
                </a:cubicBezTo>
                <a:close/>
                <a:moveTo>
                  <a:pt x="8979971" y="1414759"/>
                </a:moveTo>
                <a:cubicBezTo>
                  <a:pt x="9001171" y="1413659"/>
                  <a:pt x="9021581" y="1415736"/>
                  <a:pt x="9023497" y="1419462"/>
                </a:cubicBezTo>
                <a:cubicBezTo>
                  <a:pt x="9025640" y="1423556"/>
                  <a:pt x="9006809" y="1428260"/>
                  <a:pt x="8982563" y="1429237"/>
                </a:cubicBezTo>
                <a:cubicBezTo>
                  <a:pt x="8959899" y="1430154"/>
                  <a:pt x="8942419" y="1427588"/>
                  <a:pt x="8941631" y="1423617"/>
                </a:cubicBezTo>
                <a:cubicBezTo>
                  <a:pt x="8940842" y="1419769"/>
                  <a:pt x="8958319" y="1415858"/>
                  <a:pt x="8979971" y="1414759"/>
                </a:cubicBezTo>
                <a:close/>
                <a:moveTo>
                  <a:pt x="2161144" y="1844552"/>
                </a:moveTo>
                <a:cubicBezTo>
                  <a:pt x="2165611" y="1844140"/>
                  <a:pt x="2171813" y="1844659"/>
                  <a:pt x="2178749" y="1846217"/>
                </a:cubicBezTo>
                <a:cubicBezTo>
                  <a:pt x="2192280" y="1849333"/>
                  <a:pt x="2204688" y="1855686"/>
                  <a:pt x="2205360" y="1859841"/>
                </a:cubicBezTo>
                <a:cubicBezTo>
                  <a:pt x="2206151" y="1864118"/>
                  <a:pt x="2195552" y="1865584"/>
                  <a:pt x="2182471" y="1863078"/>
                </a:cubicBezTo>
                <a:cubicBezTo>
                  <a:pt x="2167473" y="1860268"/>
                  <a:pt x="2153941" y="1853364"/>
                  <a:pt x="2153941" y="1848477"/>
                </a:cubicBezTo>
                <a:cubicBezTo>
                  <a:pt x="2153942" y="1846308"/>
                  <a:pt x="2156676" y="1844965"/>
                  <a:pt x="2161144" y="1844552"/>
                </a:cubicBezTo>
                <a:close/>
                <a:moveTo>
                  <a:pt x="255575" y="1964276"/>
                </a:moveTo>
                <a:cubicBezTo>
                  <a:pt x="258915" y="1963000"/>
                  <a:pt x="261115" y="1962970"/>
                  <a:pt x="261171" y="1964557"/>
                </a:cubicBezTo>
                <a:cubicBezTo>
                  <a:pt x="261283" y="1967185"/>
                  <a:pt x="254855" y="1974211"/>
                  <a:pt x="246849" y="1980259"/>
                </a:cubicBezTo>
                <a:cubicBezTo>
                  <a:pt x="237489" y="1987285"/>
                  <a:pt x="227229" y="1992050"/>
                  <a:pt x="226553" y="1989607"/>
                </a:cubicBezTo>
                <a:cubicBezTo>
                  <a:pt x="225761" y="1987101"/>
                  <a:pt x="234107" y="1977999"/>
                  <a:pt x="243128" y="1971462"/>
                </a:cubicBezTo>
                <a:cubicBezTo>
                  <a:pt x="247751" y="1968072"/>
                  <a:pt x="252234" y="1965551"/>
                  <a:pt x="255575" y="1964276"/>
                </a:cubicBezTo>
                <a:close/>
                <a:moveTo>
                  <a:pt x="2664575" y="1812284"/>
                </a:moveTo>
                <a:cubicBezTo>
                  <a:pt x="2667887" y="1812033"/>
                  <a:pt x="2673101" y="1812888"/>
                  <a:pt x="2679357" y="1814935"/>
                </a:cubicBezTo>
                <a:cubicBezTo>
                  <a:pt x="2689620" y="1818295"/>
                  <a:pt x="2700446" y="1824587"/>
                  <a:pt x="2702591" y="1828315"/>
                </a:cubicBezTo>
                <a:cubicBezTo>
                  <a:pt x="2705071" y="1832653"/>
                  <a:pt x="2695711" y="1833202"/>
                  <a:pt x="2683984" y="1829476"/>
                </a:cubicBezTo>
                <a:cubicBezTo>
                  <a:pt x="2673835" y="1826237"/>
                  <a:pt x="2663573" y="1820311"/>
                  <a:pt x="2661205" y="1816278"/>
                </a:cubicBezTo>
                <a:cubicBezTo>
                  <a:pt x="2659853" y="1813896"/>
                  <a:pt x="2661263" y="1812536"/>
                  <a:pt x="2664575" y="1812284"/>
                </a:cubicBezTo>
                <a:close/>
                <a:moveTo>
                  <a:pt x="8752859" y="1427282"/>
                </a:moveTo>
                <a:cubicBezTo>
                  <a:pt x="8773720" y="1426244"/>
                  <a:pt x="8794359" y="1428322"/>
                  <a:pt x="8796726" y="1431987"/>
                </a:cubicBezTo>
                <a:cubicBezTo>
                  <a:pt x="8799093" y="1435713"/>
                  <a:pt x="8782855" y="1440174"/>
                  <a:pt x="8761093" y="1441455"/>
                </a:cubicBezTo>
                <a:cubicBezTo>
                  <a:pt x="8738652" y="1442739"/>
                  <a:pt x="8718917" y="1440540"/>
                  <a:pt x="8715759" y="1436691"/>
                </a:cubicBezTo>
                <a:cubicBezTo>
                  <a:pt x="8712263" y="1432537"/>
                  <a:pt x="8729517" y="1428383"/>
                  <a:pt x="8752859" y="1427282"/>
                </a:cubicBezTo>
                <a:close/>
                <a:moveTo>
                  <a:pt x="7102870" y="1529068"/>
                </a:moveTo>
                <a:cubicBezTo>
                  <a:pt x="7104559" y="1529555"/>
                  <a:pt x="7092381" y="1532550"/>
                  <a:pt x="7077721" y="1535420"/>
                </a:cubicBezTo>
                <a:cubicBezTo>
                  <a:pt x="7064527" y="1537987"/>
                  <a:pt x="7051900" y="1540003"/>
                  <a:pt x="7049193" y="1539820"/>
                </a:cubicBezTo>
                <a:cubicBezTo>
                  <a:pt x="7046262" y="1539575"/>
                  <a:pt x="7056521" y="1536643"/>
                  <a:pt x="7071519" y="1533649"/>
                </a:cubicBezTo>
                <a:cubicBezTo>
                  <a:pt x="7086856" y="1530594"/>
                  <a:pt x="7101063" y="1528578"/>
                  <a:pt x="7102870" y="1529068"/>
                </a:cubicBezTo>
                <a:close/>
                <a:moveTo>
                  <a:pt x="11122635" y="1275520"/>
                </a:moveTo>
                <a:cubicBezTo>
                  <a:pt x="11144624" y="1274971"/>
                  <a:pt x="11165036" y="1280408"/>
                  <a:pt x="11169095" y="1287922"/>
                </a:cubicBezTo>
                <a:cubicBezTo>
                  <a:pt x="11173042" y="1295438"/>
                  <a:pt x="11159171" y="1301608"/>
                  <a:pt x="11137520" y="1301915"/>
                </a:cubicBezTo>
                <a:cubicBezTo>
                  <a:pt x="11116659" y="1302220"/>
                  <a:pt x="11094444" y="1296355"/>
                  <a:pt x="11090383" y="1289450"/>
                </a:cubicBezTo>
                <a:cubicBezTo>
                  <a:pt x="11086326" y="1282546"/>
                  <a:pt x="11101323" y="1276071"/>
                  <a:pt x="11122635" y="1275520"/>
                </a:cubicBezTo>
                <a:close/>
                <a:moveTo>
                  <a:pt x="1754088" y="1865400"/>
                </a:moveTo>
                <a:cubicBezTo>
                  <a:pt x="1769535" y="1866439"/>
                  <a:pt x="1784082" y="1872487"/>
                  <a:pt x="1784986" y="1878048"/>
                </a:cubicBezTo>
                <a:cubicBezTo>
                  <a:pt x="1785887" y="1883669"/>
                  <a:pt x="1773368" y="1887334"/>
                  <a:pt x="1758260" y="1886051"/>
                </a:cubicBezTo>
                <a:cubicBezTo>
                  <a:pt x="1743035" y="1884768"/>
                  <a:pt x="1729842" y="1878720"/>
                  <a:pt x="1729729" y="1872916"/>
                </a:cubicBezTo>
                <a:cubicBezTo>
                  <a:pt x="1729617" y="1867783"/>
                  <a:pt x="1740327" y="1864485"/>
                  <a:pt x="1754088" y="1865400"/>
                </a:cubicBezTo>
                <a:close/>
                <a:moveTo>
                  <a:pt x="2561849" y="1814400"/>
                </a:moveTo>
                <a:cubicBezTo>
                  <a:pt x="2564893" y="1813957"/>
                  <a:pt x="2569882" y="1814476"/>
                  <a:pt x="2575970" y="1816095"/>
                </a:cubicBezTo>
                <a:cubicBezTo>
                  <a:pt x="2587584" y="1819272"/>
                  <a:pt x="2600103" y="1825993"/>
                  <a:pt x="2602242" y="1830209"/>
                </a:cubicBezTo>
                <a:cubicBezTo>
                  <a:pt x="2604502" y="1834607"/>
                  <a:pt x="2596158" y="1834973"/>
                  <a:pt x="2583528" y="1831126"/>
                </a:cubicBezTo>
                <a:cubicBezTo>
                  <a:pt x="2572930" y="1827887"/>
                  <a:pt x="2562218" y="1822327"/>
                  <a:pt x="2559397" y="1818479"/>
                </a:cubicBezTo>
                <a:cubicBezTo>
                  <a:pt x="2557706" y="1816249"/>
                  <a:pt x="2558805" y="1814844"/>
                  <a:pt x="2561849" y="1814400"/>
                </a:cubicBezTo>
                <a:close/>
                <a:moveTo>
                  <a:pt x="8528793" y="1437913"/>
                </a:moveTo>
                <a:cubicBezTo>
                  <a:pt x="8550219" y="1437241"/>
                  <a:pt x="8569729" y="1439624"/>
                  <a:pt x="8570967" y="1443412"/>
                </a:cubicBezTo>
                <a:cubicBezTo>
                  <a:pt x="8572209" y="1447261"/>
                  <a:pt x="8555407" y="1451538"/>
                  <a:pt x="8533531" y="1452515"/>
                </a:cubicBezTo>
                <a:cubicBezTo>
                  <a:pt x="8511090" y="1453493"/>
                  <a:pt x="8492258" y="1450805"/>
                  <a:pt x="8489890" y="1446834"/>
                </a:cubicBezTo>
                <a:cubicBezTo>
                  <a:pt x="8487408" y="1442556"/>
                  <a:pt x="8505564" y="1438585"/>
                  <a:pt x="8528793" y="1437913"/>
                </a:cubicBezTo>
                <a:close/>
                <a:moveTo>
                  <a:pt x="7545729" y="1499772"/>
                </a:moveTo>
                <a:cubicBezTo>
                  <a:pt x="7553200" y="1499742"/>
                  <a:pt x="7558218" y="1500598"/>
                  <a:pt x="7559120" y="1502370"/>
                </a:cubicBezTo>
                <a:cubicBezTo>
                  <a:pt x="7560698" y="1505852"/>
                  <a:pt x="7544686" y="1511961"/>
                  <a:pt x="7523938" y="1515382"/>
                </a:cubicBezTo>
                <a:cubicBezTo>
                  <a:pt x="7503526" y="1518743"/>
                  <a:pt x="7483342" y="1518498"/>
                  <a:pt x="7481649" y="1515138"/>
                </a:cubicBezTo>
                <a:cubicBezTo>
                  <a:pt x="7479958" y="1511717"/>
                  <a:pt x="7496536" y="1505973"/>
                  <a:pt x="7517622" y="1502490"/>
                </a:cubicBezTo>
                <a:cubicBezTo>
                  <a:pt x="7528334" y="1500718"/>
                  <a:pt x="7538258" y="1499803"/>
                  <a:pt x="7545729" y="1499772"/>
                </a:cubicBezTo>
                <a:close/>
                <a:moveTo>
                  <a:pt x="7158461" y="1524119"/>
                </a:moveTo>
                <a:cubicBezTo>
                  <a:pt x="7156434" y="1524547"/>
                  <a:pt x="7139180" y="1527969"/>
                  <a:pt x="7122039" y="1531329"/>
                </a:cubicBezTo>
                <a:cubicBezTo>
                  <a:pt x="7104673" y="1534749"/>
                  <a:pt x="7092157" y="1537193"/>
                  <a:pt x="7094976" y="1536582"/>
                </a:cubicBezTo>
                <a:cubicBezTo>
                  <a:pt x="7097456" y="1536033"/>
                  <a:pt x="7113356" y="1532856"/>
                  <a:pt x="7128918" y="1529801"/>
                </a:cubicBezTo>
                <a:cubicBezTo>
                  <a:pt x="7146621" y="1526319"/>
                  <a:pt x="7160493" y="1523692"/>
                  <a:pt x="7158461" y="1524119"/>
                </a:cubicBezTo>
                <a:close/>
                <a:moveTo>
                  <a:pt x="7306384" y="1513963"/>
                </a:moveTo>
                <a:cubicBezTo>
                  <a:pt x="7313122" y="1513352"/>
                  <a:pt x="7317520" y="1513428"/>
                  <a:pt x="7318027" y="1514345"/>
                </a:cubicBezTo>
                <a:cubicBezTo>
                  <a:pt x="7319040" y="1516177"/>
                  <a:pt x="7303818" y="1520943"/>
                  <a:pt x="7284310" y="1524730"/>
                </a:cubicBezTo>
                <a:cubicBezTo>
                  <a:pt x="7264800" y="1528519"/>
                  <a:pt x="7247210" y="1530106"/>
                  <a:pt x="7245180" y="1528397"/>
                </a:cubicBezTo>
                <a:cubicBezTo>
                  <a:pt x="7242925" y="1526564"/>
                  <a:pt x="7260065" y="1521493"/>
                  <a:pt x="7280701" y="1517706"/>
                </a:cubicBezTo>
                <a:cubicBezTo>
                  <a:pt x="7290568" y="1515873"/>
                  <a:pt x="7299647" y="1514574"/>
                  <a:pt x="7306384" y="1513963"/>
                </a:cubicBezTo>
                <a:close/>
                <a:moveTo>
                  <a:pt x="7177296" y="1521981"/>
                </a:moveTo>
                <a:cubicBezTo>
                  <a:pt x="7179098" y="1522165"/>
                  <a:pt x="7165680" y="1525220"/>
                  <a:pt x="7147862" y="1528824"/>
                </a:cubicBezTo>
                <a:cubicBezTo>
                  <a:pt x="7130836" y="1532245"/>
                  <a:pt x="7112569" y="1535484"/>
                  <a:pt x="7109861" y="1535606"/>
                </a:cubicBezTo>
                <a:lnTo>
                  <a:pt x="7120334" y="1533184"/>
                </a:lnTo>
                <a:lnTo>
                  <a:pt x="7106815" y="1535849"/>
                </a:lnTo>
                <a:cubicBezTo>
                  <a:pt x="7090576" y="1539027"/>
                  <a:pt x="7078510" y="1541349"/>
                  <a:pt x="7080653" y="1540861"/>
                </a:cubicBezTo>
                <a:lnTo>
                  <a:pt x="7090805" y="1538800"/>
                </a:lnTo>
                <a:lnTo>
                  <a:pt x="7064756" y="1543610"/>
                </a:lnTo>
                <a:cubicBezTo>
                  <a:pt x="7063514" y="1543732"/>
                  <a:pt x="7075016" y="1541227"/>
                  <a:pt x="7090016" y="1538294"/>
                </a:cubicBezTo>
                <a:cubicBezTo>
                  <a:pt x="7105463" y="1535239"/>
                  <a:pt x="7119560" y="1532795"/>
                  <a:pt x="7122153" y="1532489"/>
                </a:cubicBezTo>
                <a:lnTo>
                  <a:pt x="7118202" y="1533296"/>
                </a:lnTo>
                <a:lnTo>
                  <a:pt x="7126232" y="1531821"/>
                </a:lnTo>
                <a:lnTo>
                  <a:pt x="7137600" y="1529191"/>
                </a:lnTo>
                <a:cubicBezTo>
                  <a:pt x="7157561" y="1525158"/>
                  <a:pt x="7175489" y="1521919"/>
                  <a:pt x="7177296" y="1521981"/>
                </a:cubicBezTo>
                <a:close/>
                <a:moveTo>
                  <a:pt x="2260642" y="1831728"/>
                </a:moveTo>
                <a:cubicBezTo>
                  <a:pt x="2265055" y="1831415"/>
                  <a:pt x="2271371" y="1832072"/>
                  <a:pt x="2278306" y="1833813"/>
                </a:cubicBezTo>
                <a:cubicBezTo>
                  <a:pt x="2292512" y="1837356"/>
                  <a:pt x="2304467" y="1843771"/>
                  <a:pt x="2304352" y="1847805"/>
                </a:cubicBezTo>
                <a:cubicBezTo>
                  <a:pt x="2304240" y="1851836"/>
                  <a:pt x="2292739" y="1851958"/>
                  <a:pt x="2278416" y="1848170"/>
                </a:cubicBezTo>
                <a:cubicBezTo>
                  <a:pt x="2267026" y="1845177"/>
                  <a:pt x="2255525" y="1839067"/>
                  <a:pt x="2254398" y="1835462"/>
                </a:cubicBezTo>
                <a:cubicBezTo>
                  <a:pt x="2253721" y="1833324"/>
                  <a:pt x="2256230" y="1832041"/>
                  <a:pt x="2260642" y="1831728"/>
                </a:cubicBezTo>
                <a:close/>
                <a:moveTo>
                  <a:pt x="2463263" y="1817280"/>
                </a:moveTo>
                <a:cubicBezTo>
                  <a:pt x="2467167" y="1817288"/>
                  <a:pt x="2472805" y="1818296"/>
                  <a:pt x="2479233" y="1820311"/>
                </a:cubicBezTo>
                <a:cubicBezTo>
                  <a:pt x="2491526" y="1824100"/>
                  <a:pt x="2503139" y="1830759"/>
                  <a:pt x="2503477" y="1834181"/>
                </a:cubicBezTo>
                <a:cubicBezTo>
                  <a:pt x="2503817" y="1837664"/>
                  <a:pt x="2493441" y="1837602"/>
                  <a:pt x="2481490" y="1833997"/>
                </a:cubicBezTo>
                <a:cubicBezTo>
                  <a:pt x="2469199" y="1830331"/>
                  <a:pt x="2458711" y="1824283"/>
                  <a:pt x="2457696" y="1820252"/>
                </a:cubicBezTo>
                <a:cubicBezTo>
                  <a:pt x="2457189" y="1818266"/>
                  <a:pt x="2459359" y="1817273"/>
                  <a:pt x="2463263" y="1817280"/>
                </a:cubicBezTo>
                <a:close/>
                <a:moveTo>
                  <a:pt x="7425760" y="1504164"/>
                </a:moveTo>
                <a:cubicBezTo>
                  <a:pt x="7432879" y="1503760"/>
                  <a:pt x="7437784" y="1504081"/>
                  <a:pt x="7438798" y="1505242"/>
                </a:cubicBezTo>
                <a:cubicBezTo>
                  <a:pt x="7440940" y="1507746"/>
                  <a:pt x="7424478" y="1513245"/>
                  <a:pt x="7402375" y="1517155"/>
                </a:cubicBezTo>
                <a:cubicBezTo>
                  <a:pt x="7382416" y="1520699"/>
                  <a:pt x="7365162" y="1521432"/>
                  <a:pt x="7363132" y="1519049"/>
                </a:cubicBezTo>
                <a:cubicBezTo>
                  <a:pt x="7360990" y="1516422"/>
                  <a:pt x="7377455" y="1511290"/>
                  <a:pt x="7399443" y="1507441"/>
                </a:cubicBezTo>
                <a:cubicBezTo>
                  <a:pt x="7409310" y="1505699"/>
                  <a:pt x="7418642" y="1504569"/>
                  <a:pt x="7425760" y="1504164"/>
                </a:cubicBezTo>
                <a:close/>
                <a:moveTo>
                  <a:pt x="2361868" y="1822488"/>
                </a:moveTo>
                <a:cubicBezTo>
                  <a:pt x="2366083" y="1822266"/>
                  <a:pt x="2372174" y="1823122"/>
                  <a:pt x="2378998" y="1825138"/>
                </a:cubicBezTo>
                <a:cubicBezTo>
                  <a:pt x="2391061" y="1828559"/>
                  <a:pt x="2401438" y="1834363"/>
                  <a:pt x="2403016" y="1838517"/>
                </a:cubicBezTo>
                <a:cubicBezTo>
                  <a:pt x="2404596" y="1842611"/>
                  <a:pt x="2396588" y="1843528"/>
                  <a:pt x="2384521" y="1840718"/>
                </a:cubicBezTo>
                <a:cubicBezTo>
                  <a:pt x="2370877" y="1837541"/>
                  <a:pt x="2357344" y="1830698"/>
                  <a:pt x="2355990" y="1826299"/>
                </a:cubicBezTo>
                <a:cubicBezTo>
                  <a:pt x="2355313" y="1824007"/>
                  <a:pt x="2357652" y="1822709"/>
                  <a:pt x="2361868" y="1822488"/>
                </a:cubicBezTo>
                <a:close/>
                <a:moveTo>
                  <a:pt x="6243958" y="1577716"/>
                </a:moveTo>
                <a:cubicBezTo>
                  <a:pt x="6248045" y="1577899"/>
                  <a:pt x="6251147" y="1578770"/>
                  <a:pt x="6252162" y="1580267"/>
                </a:cubicBezTo>
                <a:cubicBezTo>
                  <a:pt x="6254642" y="1583749"/>
                  <a:pt x="6245734" y="1590042"/>
                  <a:pt x="6234344" y="1593035"/>
                </a:cubicBezTo>
                <a:cubicBezTo>
                  <a:pt x="6224648" y="1595602"/>
                  <a:pt x="6214611" y="1595235"/>
                  <a:pt x="6212355" y="1592120"/>
                </a:cubicBezTo>
                <a:cubicBezTo>
                  <a:pt x="6209763" y="1588392"/>
                  <a:pt x="6217883" y="1582344"/>
                  <a:pt x="6229834" y="1579289"/>
                </a:cubicBezTo>
                <a:cubicBezTo>
                  <a:pt x="6234796" y="1578037"/>
                  <a:pt x="6239870" y="1577532"/>
                  <a:pt x="6243958" y="1577716"/>
                </a:cubicBezTo>
                <a:close/>
                <a:moveTo>
                  <a:pt x="7860544" y="1474326"/>
                </a:moveTo>
                <a:cubicBezTo>
                  <a:pt x="7881629" y="1472371"/>
                  <a:pt x="7900462" y="1474142"/>
                  <a:pt x="7901589" y="1478420"/>
                </a:cubicBezTo>
                <a:cubicBezTo>
                  <a:pt x="7902718" y="1482757"/>
                  <a:pt x="7886139" y="1488502"/>
                  <a:pt x="7864827" y="1490823"/>
                </a:cubicBezTo>
                <a:cubicBezTo>
                  <a:pt x="7842838" y="1493206"/>
                  <a:pt x="7824457" y="1491433"/>
                  <a:pt x="7822203" y="1486973"/>
                </a:cubicBezTo>
                <a:cubicBezTo>
                  <a:pt x="7819834" y="1482208"/>
                  <a:pt x="7837651" y="1476404"/>
                  <a:pt x="7860544" y="1474326"/>
                </a:cubicBezTo>
                <a:close/>
                <a:moveTo>
                  <a:pt x="8303938" y="1446344"/>
                </a:moveTo>
                <a:cubicBezTo>
                  <a:pt x="8325138" y="1445856"/>
                  <a:pt x="8344759" y="1448544"/>
                  <a:pt x="8346113" y="1452515"/>
                </a:cubicBezTo>
                <a:cubicBezTo>
                  <a:pt x="8347578" y="1456547"/>
                  <a:pt x="8331001" y="1460824"/>
                  <a:pt x="8309351" y="1461618"/>
                </a:cubicBezTo>
                <a:cubicBezTo>
                  <a:pt x="8287136" y="1462413"/>
                  <a:pt x="8268190" y="1459418"/>
                  <a:pt x="8265712" y="1455203"/>
                </a:cubicBezTo>
                <a:cubicBezTo>
                  <a:pt x="8263003" y="1450683"/>
                  <a:pt x="8280934" y="1446772"/>
                  <a:pt x="8303938" y="1446344"/>
                </a:cubicBezTo>
                <a:close/>
                <a:moveTo>
                  <a:pt x="5285316" y="1636291"/>
                </a:moveTo>
                <a:cubicBezTo>
                  <a:pt x="5292641" y="1637389"/>
                  <a:pt x="5299526" y="1637696"/>
                  <a:pt x="5302004" y="1638734"/>
                </a:cubicBezTo>
                <a:cubicBezTo>
                  <a:pt x="5305501" y="1640262"/>
                  <a:pt x="5299866" y="1642033"/>
                  <a:pt x="5292531" y="1643255"/>
                </a:cubicBezTo>
                <a:cubicBezTo>
                  <a:pt x="5284864" y="1644538"/>
                  <a:pt x="5271676" y="1643623"/>
                  <a:pt x="5273029" y="1641789"/>
                </a:cubicBezTo>
                <a:cubicBezTo>
                  <a:pt x="5274046" y="1640262"/>
                  <a:pt x="5279682" y="1638673"/>
                  <a:pt x="5285316" y="1636291"/>
                </a:cubicBezTo>
                <a:close/>
                <a:moveTo>
                  <a:pt x="5062156" y="1650342"/>
                </a:moveTo>
                <a:cubicBezTo>
                  <a:pt x="5070611" y="1649916"/>
                  <a:pt x="5076253" y="1651075"/>
                  <a:pt x="5080537" y="1654435"/>
                </a:cubicBezTo>
                <a:cubicBezTo>
                  <a:pt x="5077380" y="1655780"/>
                  <a:pt x="5074333" y="1657980"/>
                  <a:pt x="5069036" y="1659079"/>
                </a:cubicBezTo>
                <a:cubicBezTo>
                  <a:pt x="5062044" y="1660545"/>
                  <a:pt x="5049078" y="1658101"/>
                  <a:pt x="5049302" y="1655475"/>
                </a:cubicBezTo>
                <a:cubicBezTo>
                  <a:pt x="5049413" y="1652848"/>
                  <a:pt x="5053582" y="1650832"/>
                  <a:pt x="5062156" y="1650342"/>
                </a:cubicBezTo>
                <a:close/>
                <a:moveTo>
                  <a:pt x="7242471" y="1510861"/>
                </a:moveTo>
                <a:cubicBezTo>
                  <a:pt x="7241232" y="1511107"/>
                  <a:pt x="7225556" y="1513855"/>
                  <a:pt x="7209319" y="1516787"/>
                </a:cubicBezTo>
                <a:cubicBezTo>
                  <a:pt x="7192405" y="1519843"/>
                  <a:pt x="7181241" y="1521981"/>
                  <a:pt x="7183723" y="1521492"/>
                </a:cubicBezTo>
                <a:cubicBezTo>
                  <a:pt x="7185866" y="1521127"/>
                  <a:pt x="7199284" y="1518560"/>
                  <a:pt x="7213830" y="1515933"/>
                </a:cubicBezTo>
                <a:cubicBezTo>
                  <a:pt x="7229505" y="1513061"/>
                  <a:pt x="7243712" y="1510618"/>
                  <a:pt x="7242471" y="1510861"/>
                </a:cubicBezTo>
                <a:close/>
                <a:moveTo>
                  <a:pt x="10899808" y="1279981"/>
                </a:moveTo>
                <a:cubicBezTo>
                  <a:pt x="10922025" y="1279552"/>
                  <a:pt x="10941083" y="1284563"/>
                  <a:pt x="10943562" y="1291467"/>
                </a:cubicBezTo>
                <a:cubicBezTo>
                  <a:pt x="10945931" y="1298248"/>
                  <a:pt x="10929581" y="1304052"/>
                  <a:pt x="10908154" y="1304175"/>
                </a:cubicBezTo>
                <a:cubicBezTo>
                  <a:pt x="10886841" y="1304296"/>
                  <a:pt x="10865753" y="1298797"/>
                  <a:pt x="10863611" y="1292566"/>
                </a:cubicBezTo>
                <a:cubicBezTo>
                  <a:pt x="10861468" y="1286213"/>
                  <a:pt x="10878044" y="1280469"/>
                  <a:pt x="10899808" y="1279981"/>
                </a:cubicBezTo>
                <a:close/>
                <a:moveTo>
                  <a:pt x="7222288" y="1511533"/>
                </a:moveTo>
                <a:lnTo>
                  <a:pt x="7217858" y="1512722"/>
                </a:lnTo>
                <a:lnTo>
                  <a:pt x="7211687" y="1513977"/>
                </a:lnTo>
                <a:lnTo>
                  <a:pt x="7216065" y="1513202"/>
                </a:lnTo>
                <a:lnTo>
                  <a:pt x="7215369" y="1513390"/>
                </a:lnTo>
                <a:cubicBezTo>
                  <a:pt x="7210647" y="1514390"/>
                  <a:pt x="7203965" y="1515688"/>
                  <a:pt x="7196691" y="1517032"/>
                </a:cubicBezTo>
                <a:cubicBezTo>
                  <a:pt x="7181694" y="1519781"/>
                  <a:pt x="7167936" y="1521981"/>
                  <a:pt x="7166920" y="1521675"/>
                </a:cubicBezTo>
                <a:cubicBezTo>
                  <a:pt x="7166018" y="1521370"/>
                  <a:pt x="7178198" y="1518621"/>
                  <a:pt x="7192743" y="1515933"/>
                </a:cubicBezTo>
                <a:cubicBezTo>
                  <a:pt x="7207405" y="1513243"/>
                  <a:pt x="7221162" y="1511290"/>
                  <a:pt x="7222288" y="1511533"/>
                </a:cubicBezTo>
                <a:close/>
                <a:moveTo>
                  <a:pt x="3081973" y="1772167"/>
                </a:moveTo>
                <a:cubicBezTo>
                  <a:pt x="3090881" y="1774857"/>
                  <a:pt x="3098774" y="1781271"/>
                  <a:pt x="3099790" y="1786647"/>
                </a:cubicBezTo>
                <a:cubicBezTo>
                  <a:pt x="3100692" y="1791778"/>
                  <a:pt x="3093588" y="1793429"/>
                  <a:pt x="3083890" y="1790374"/>
                </a:cubicBezTo>
                <a:cubicBezTo>
                  <a:pt x="3073741" y="1787198"/>
                  <a:pt x="3066071" y="1781271"/>
                  <a:pt x="3065733" y="1776261"/>
                </a:cubicBezTo>
                <a:cubicBezTo>
                  <a:pt x="3065394" y="1771557"/>
                  <a:pt x="3073063" y="1769540"/>
                  <a:pt x="3081973" y="1772167"/>
                </a:cubicBezTo>
                <a:close/>
                <a:moveTo>
                  <a:pt x="1091813" y="1895704"/>
                </a:moveTo>
                <a:cubicBezTo>
                  <a:pt x="1106921" y="1893077"/>
                  <a:pt x="1121243" y="1896254"/>
                  <a:pt x="1122147" y="1902302"/>
                </a:cubicBezTo>
                <a:cubicBezTo>
                  <a:pt x="1123048" y="1908473"/>
                  <a:pt x="1110757" y="1915561"/>
                  <a:pt x="1095868" y="1917699"/>
                </a:cubicBezTo>
                <a:cubicBezTo>
                  <a:pt x="1080985" y="1919899"/>
                  <a:pt x="1068015" y="1916415"/>
                  <a:pt x="1067905" y="1910061"/>
                </a:cubicBezTo>
                <a:cubicBezTo>
                  <a:pt x="1067792" y="1904440"/>
                  <a:pt x="1078278" y="1898086"/>
                  <a:pt x="1091813" y="1895704"/>
                </a:cubicBezTo>
                <a:close/>
                <a:moveTo>
                  <a:pt x="8079760" y="1454958"/>
                </a:moveTo>
                <a:cubicBezTo>
                  <a:pt x="8100396" y="1453737"/>
                  <a:pt x="8120582" y="1456119"/>
                  <a:pt x="8122838" y="1460152"/>
                </a:cubicBezTo>
                <a:cubicBezTo>
                  <a:pt x="8125092" y="1464306"/>
                  <a:pt x="8109305" y="1469255"/>
                  <a:pt x="8087880" y="1470782"/>
                </a:cubicBezTo>
                <a:cubicBezTo>
                  <a:pt x="8065890" y="1472370"/>
                  <a:pt x="8046607" y="1470172"/>
                  <a:pt x="8043449" y="1465895"/>
                </a:cubicBezTo>
                <a:cubicBezTo>
                  <a:pt x="8040068" y="1461252"/>
                  <a:pt x="8056982" y="1456302"/>
                  <a:pt x="8079760" y="1454958"/>
                </a:cubicBezTo>
                <a:close/>
                <a:moveTo>
                  <a:pt x="9081458" y="1391481"/>
                </a:moveTo>
                <a:cubicBezTo>
                  <a:pt x="9103449" y="1390076"/>
                  <a:pt x="9122394" y="1391359"/>
                  <a:pt x="9124309" y="1394597"/>
                </a:cubicBezTo>
                <a:cubicBezTo>
                  <a:pt x="9126228" y="1397834"/>
                  <a:pt x="9109537" y="1401867"/>
                  <a:pt x="9088113" y="1403089"/>
                </a:cubicBezTo>
                <a:cubicBezTo>
                  <a:pt x="9066912" y="1404311"/>
                  <a:pt x="9046050" y="1402477"/>
                  <a:pt x="9044359" y="1399484"/>
                </a:cubicBezTo>
                <a:cubicBezTo>
                  <a:pt x="9042556" y="1396430"/>
                  <a:pt x="9059695" y="1392825"/>
                  <a:pt x="9081458" y="1391481"/>
                </a:cubicBezTo>
                <a:close/>
                <a:moveTo>
                  <a:pt x="7259050" y="1506218"/>
                </a:moveTo>
                <a:cubicBezTo>
                  <a:pt x="7259163" y="1506401"/>
                  <a:pt x="7244167" y="1509273"/>
                  <a:pt x="7225560" y="1512633"/>
                </a:cubicBezTo>
                <a:cubicBezTo>
                  <a:pt x="7208870" y="1515626"/>
                  <a:pt x="7195790" y="1517947"/>
                  <a:pt x="7195450" y="1517887"/>
                </a:cubicBezTo>
                <a:cubicBezTo>
                  <a:pt x="7195114" y="1517764"/>
                  <a:pt x="7211350" y="1514587"/>
                  <a:pt x="7229394" y="1511289"/>
                </a:cubicBezTo>
                <a:cubicBezTo>
                  <a:pt x="7245970" y="1508233"/>
                  <a:pt x="7258939" y="1506034"/>
                  <a:pt x="7259050" y="1506218"/>
                </a:cubicBezTo>
                <a:close/>
                <a:moveTo>
                  <a:pt x="8856379" y="1405105"/>
                </a:moveTo>
                <a:cubicBezTo>
                  <a:pt x="8878594" y="1404004"/>
                  <a:pt x="8896410" y="1405349"/>
                  <a:pt x="8897539" y="1408587"/>
                </a:cubicBezTo>
                <a:cubicBezTo>
                  <a:pt x="8898553" y="1411703"/>
                  <a:pt x="8881074" y="1415492"/>
                  <a:pt x="8859763" y="1416468"/>
                </a:cubicBezTo>
                <a:cubicBezTo>
                  <a:pt x="8838561" y="1417446"/>
                  <a:pt x="8818603" y="1415368"/>
                  <a:pt x="8817814" y="1412437"/>
                </a:cubicBezTo>
                <a:cubicBezTo>
                  <a:pt x="8817023" y="1409382"/>
                  <a:pt x="8834615" y="1406204"/>
                  <a:pt x="8856379" y="1405105"/>
                </a:cubicBezTo>
                <a:close/>
                <a:moveTo>
                  <a:pt x="9310036" y="1376206"/>
                </a:moveTo>
                <a:cubicBezTo>
                  <a:pt x="9332364" y="1374801"/>
                  <a:pt x="9350294" y="1376268"/>
                  <a:pt x="9351645" y="1379933"/>
                </a:cubicBezTo>
                <a:cubicBezTo>
                  <a:pt x="9352887" y="1383417"/>
                  <a:pt x="9335409" y="1387632"/>
                  <a:pt x="9313870" y="1388792"/>
                </a:cubicBezTo>
                <a:cubicBezTo>
                  <a:pt x="9292559" y="1389954"/>
                  <a:pt x="9272373" y="1387876"/>
                  <a:pt x="9271471" y="1384637"/>
                </a:cubicBezTo>
                <a:cubicBezTo>
                  <a:pt x="9270567" y="1381278"/>
                  <a:pt x="9288160" y="1377550"/>
                  <a:pt x="9310036" y="1376206"/>
                </a:cubicBezTo>
                <a:close/>
                <a:moveTo>
                  <a:pt x="7297728" y="1502613"/>
                </a:moveTo>
                <a:cubicBezTo>
                  <a:pt x="7299984" y="1502980"/>
                  <a:pt x="7285099" y="1506524"/>
                  <a:pt x="7265252" y="1510311"/>
                </a:cubicBezTo>
                <a:cubicBezTo>
                  <a:pt x="7244953" y="1514162"/>
                  <a:pt x="7228829" y="1516482"/>
                  <a:pt x="7227926" y="1515749"/>
                </a:cubicBezTo>
                <a:cubicBezTo>
                  <a:pt x="7227137" y="1515138"/>
                  <a:pt x="7240104" y="1512084"/>
                  <a:pt x="7257921" y="1508723"/>
                </a:cubicBezTo>
                <a:cubicBezTo>
                  <a:pt x="7276529" y="1505179"/>
                  <a:pt x="7295585" y="1502246"/>
                  <a:pt x="7297728" y="1502613"/>
                </a:cubicBezTo>
                <a:close/>
                <a:moveTo>
                  <a:pt x="115336" y="1954318"/>
                </a:moveTo>
                <a:cubicBezTo>
                  <a:pt x="118043" y="1953806"/>
                  <a:pt x="119622" y="1954539"/>
                  <a:pt x="119284" y="1956677"/>
                </a:cubicBezTo>
                <a:cubicBezTo>
                  <a:pt x="118606" y="1960892"/>
                  <a:pt x="109247" y="1970668"/>
                  <a:pt x="102595" y="1974028"/>
                </a:cubicBezTo>
                <a:cubicBezTo>
                  <a:pt x="97407" y="1976656"/>
                  <a:pt x="92106" y="1977815"/>
                  <a:pt x="90415" y="1976411"/>
                </a:cubicBezTo>
                <a:cubicBezTo>
                  <a:pt x="87934" y="1974212"/>
                  <a:pt x="95942" y="1965413"/>
                  <a:pt x="104624" y="1959427"/>
                </a:cubicBezTo>
                <a:cubicBezTo>
                  <a:pt x="108796" y="1956586"/>
                  <a:pt x="112630" y="1954829"/>
                  <a:pt x="115336" y="1954318"/>
                </a:cubicBezTo>
                <a:close/>
                <a:moveTo>
                  <a:pt x="9534779" y="1360260"/>
                </a:moveTo>
                <a:cubicBezTo>
                  <a:pt x="9556881" y="1358610"/>
                  <a:pt x="9576389" y="1360138"/>
                  <a:pt x="9578984" y="1363927"/>
                </a:cubicBezTo>
                <a:cubicBezTo>
                  <a:pt x="9581576" y="1367653"/>
                  <a:pt x="9565791" y="1372114"/>
                  <a:pt x="9544140" y="1373580"/>
                </a:cubicBezTo>
                <a:cubicBezTo>
                  <a:pt x="9523051" y="1374985"/>
                  <a:pt x="9501513" y="1373029"/>
                  <a:pt x="9499033" y="1369547"/>
                </a:cubicBezTo>
                <a:cubicBezTo>
                  <a:pt x="9496552" y="1366064"/>
                  <a:pt x="9513015" y="1361849"/>
                  <a:pt x="9534779" y="1360260"/>
                </a:cubicBezTo>
                <a:close/>
                <a:moveTo>
                  <a:pt x="10674053" y="1288107"/>
                </a:moveTo>
                <a:cubicBezTo>
                  <a:pt x="10696606" y="1287435"/>
                  <a:pt x="10715100" y="1291772"/>
                  <a:pt x="10717018" y="1298126"/>
                </a:cubicBezTo>
                <a:cubicBezTo>
                  <a:pt x="10718934" y="1304236"/>
                  <a:pt x="10702020" y="1309796"/>
                  <a:pt x="10680481" y="1310162"/>
                </a:cubicBezTo>
                <a:cubicBezTo>
                  <a:pt x="10659170" y="1310467"/>
                  <a:pt x="10638420" y="1305703"/>
                  <a:pt x="10636841" y="1300020"/>
                </a:cubicBezTo>
                <a:cubicBezTo>
                  <a:pt x="10635261" y="1294216"/>
                  <a:pt x="10652289" y="1288778"/>
                  <a:pt x="10674053" y="1288107"/>
                </a:cubicBezTo>
                <a:close/>
                <a:moveTo>
                  <a:pt x="4837980" y="1656025"/>
                </a:moveTo>
                <a:cubicBezTo>
                  <a:pt x="4846549" y="1655719"/>
                  <a:pt x="4852188" y="1657491"/>
                  <a:pt x="4856585" y="1662134"/>
                </a:cubicBezTo>
                <a:cubicBezTo>
                  <a:pt x="4853539" y="1663783"/>
                  <a:pt x="4850496" y="1666655"/>
                  <a:pt x="4845197" y="1667939"/>
                </a:cubicBezTo>
                <a:cubicBezTo>
                  <a:pt x="4838319" y="1669648"/>
                  <a:pt x="4825238" y="1665861"/>
                  <a:pt x="4825237" y="1662439"/>
                </a:cubicBezTo>
                <a:cubicBezTo>
                  <a:pt x="4825237" y="1658958"/>
                  <a:pt x="4829412" y="1656392"/>
                  <a:pt x="4837980" y="1656025"/>
                </a:cubicBezTo>
                <a:close/>
                <a:moveTo>
                  <a:pt x="8626338" y="1417140"/>
                </a:moveTo>
                <a:cubicBezTo>
                  <a:pt x="8648327" y="1415918"/>
                  <a:pt x="8667950" y="1417018"/>
                  <a:pt x="8670995" y="1420073"/>
                </a:cubicBezTo>
                <a:cubicBezTo>
                  <a:pt x="8674038" y="1423066"/>
                  <a:pt x="8659604" y="1426671"/>
                  <a:pt x="8637952" y="1427893"/>
                </a:cubicBezTo>
                <a:cubicBezTo>
                  <a:pt x="8617090" y="1429052"/>
                  <a:pt x="8595779" y="1427220"/>
                  <a:pt x="8592508" y="1424350"/>
                </a:cubicBezTo>
                <a:cubicBezTo>
                  <a:pt x="8589238" y="1421477"/>
                  <a:pt x="8604911" y="1418300"/>
                  <a:pt x="8626338" y="1417140"/>
                </a:cubicBezTo>
                <a:close/>
                <a:moveTo>
                  <a:pt x="6952850" y="1522401"/>
                </a:moveTo>
                <a:cubicBezTo>
                  <a:pt x="6957093" y="1522225"/>
                  <a:pt x="6959997" y="1522530"/>
                  <a:pt x="6960449" y="1523325"/>
                </a:cubicBezTo>
                <a:cubicBezTo>
                  <a:pt x="6961574" y="1525280"/>
                  <a:pt x="6950747" y="1529129"/>
                  <a:pt x="6937104" y="1531938"/>
                </a:cubicBezTo>
                <a:cubicBezTo>
                  <a:pt x="6923009" y="1534810"/>
                  <a:pt x="6911845" y="1535543"/>
                  <a:pt x="6911731" y="1533344"/>
                </a:cubicBezTo>
                <a:cubicBezTo>
                  <a:pt x="6911732" y="1531267"/>
                  <a:pt x="6923685" y="1526990"/>
                  <a:pt x="6937216" y="1524363"/>
                </a:cubicBezTo>
                <a:cubicBezTo>
                  <a:pt x="6943024" y="1523233"/>
                  <a:pt x="6948606" y="1522576"/>
                  <a:pt x="6952850" y="1522401"/>
                </a:cubicBezTo>
                <a:close/>
                <a:moveTo>
                  <a:pt x="5627000" y="1605804"/>
                </a:moveTo>
                <a:cubicBezTo>
                  <a:pt x="5636022" y="1603972"/>
                  <a:pt x="5644256" y="1603238"/>
                  <a:pt x="5645383" y="1604705"/>
                </a:cubicBezTo>
                <a:cubicBezTo>
                  <a:pt x="5641546" y="1605866"/>
                  <a:pt x="5636700" y="1607759"/>
                  <a:pt x="5630051" y="1609286"/>
                </a:cubicBezTo>
                <a:cubicBezTo>
                  <a:pt x="5622273" y="1611120"/>
                  <a:pt x="5614035" y="1611425"/>
                  <a:pt x="5614485" y="1610142"/>
                </a:cubicBezTo>
                <a:cubicBezTo>
                  <a:pt x="5614939" y="1609043"/>
                  <a:pt x="5618661" y="1607577"/>
                  <a:pt x="5627000" y="1605804"/>
                </a:cubicBezTo>
                <a:close/>
                <a:moveTo>
                  <a:pt x="7278332" y="1501636"/>
                </a:moveTo>
                <a:cubicBezTo>
                  <a:pt x="7281151" y="1501208"/>
                  <a:pt x="7267733" y="1503713"/>
                  <a:pt x="7249691" y="1507074"/>
                </a:cubicBezTo>
                <a:cubicBezTo>
                  <a:pt x="7240274" y="1508815"/>
                  <a:pt x="7231505" y="1510433"/>
                  <a:pt x="7224725" y="1511670"/>
                </a:cubicBezTo>
                <a:lnTo>
                  <a:pt x="7216065" y="1513202"/>
                </a:lnTo>
                <a:lnTo>
                  <a:pt x="7217858" y="1512722"/>
                </a:lnTo>
                <a:lnTo>
                  <a:pt x="7217918" y="1512709"/>
                </a:lnTo>
                <a:cubicBezTo>
                  <a:pt x="7223048" y="1511732"/>
                  <a:pt x="7230801" y="1510281"/>
                  <a:pt x="7239878" y="1508601"/>
                </a:cubicBezTo>
                <a:cubicBezTo>
                  <a:pt x="7258032" y="1505240"/>
                  <a:pt x="7275513" y="1502064"/>
                  <a:pt x="7278332" y="1501636"/>
                </a:cubicBezTo>
                <a:close/>
                <a:moveTo>
                  <a:pt x="7073282" y="1513710"/>
                </a:moveTo>
                <a:cubicBezTo>
                  <a:pt x="7078003" y="1513366"/>
                  <a:pt x="7081161" y="1513519"/>
                  <a:pt x="7081555" y="1514221"/>
                </a:cubicBezTo>
                <a:cubicBezTo>
                  <a:pt x="7082455" y="1515810"/>
                  <a:pt x="7069150" y="1519843"/>
                  <a:pt x="7054942" y="1522408"/>
                </a:cubicBezTo>
                <a:cubicBezTo>
                  <a:pt x="7041748" y="1524791"/>
                  <a:pt x="7031375" y="1525524"/>
                  <a:pt x="7031488" y="1523874"/>
                </a:cubicBezTo>
                <a:cubicBezTo>
                  <a:pt x="7031600" y="1522165"/>
                  <a:pt x="7041975" y="1518805"/>
                  <a:pt x="7055619" y="1516177"/>
                </a:cubicBezTo>
                <a:cubicBezTo>
                  <a:pt x="7062273" y="1514894"/>
                  <a:pt x="7068559" y="1514054"/>
                  <a:pt x="7073282" y="1513710"/>
                </a:cubicBezTo>
                <a:close/>
                <a:moveTo>
                  <a:pt x="11696120" y="1222062"/>
                </a:moveTo>
                <a:cubicBezTo>
                  <a:pt x="11703294" y="1222231"/>
                  <a:pt x="11708342" y="1223956"/>
                  <a:pt x="11709582" y="1227560"/>
                </a:cubicBezTo>
                <a:cubicBezTo>
                  <a:pt x="11712289" y="1235443"/>
                  <a:pt x="11697177" y="1249311"/>
                  <a:pt x="11675527" y="1255359"/>
                </a:cubicBezTo>
                <a:cubicBezTo>
                  <a:pt x="11655906" y="1260859"/>
                  <a:pt x="11638202" y="1256947"/>
                  <a:pt x="11635495" y="1249188"/>
                </a:cubicBezTo>
                <a:cubicBezTo>
                  <a:pt x="11632675" y="1240696"/>
                  <a:pt x="11648124" y="1231776"/>
                  <a:pt x="11669888" y="1225911"/>
                </a:cubicBezTo>
                <a:cubicBezTo>
                  <a:pt x="11679643" y="1223284"/>
                  <a:pt x="11688945" y="1221894"/>
                  <a:pt x="11696120" y="1222062"/>
                </a:cubicBezTo>
                <a:close/>
                <a:moveTo>
                  <a:pt x="9762567" y="1343887"/>
                </a:moveTo>
                <a:cubicBezTo>
                  <a:pt x="9784780" y="1342237"/>
                  <a:pt x="9804290" y="1344071"/>
                  <a:pt x="9806884" y="1348286"/>
                </a:cubicBezTo>
                <a:cubicBezTo>
                  <a:pt x="9809476" y="1352379"/>
                  <a:pt x="9793690" y="1357085"/>
                  <a:pt x="9771927" y="1358550"/>
                </a:cubicBezTo>
                <a:cubicBezTo>
                  <a:pt x="9750839" y="1359956"/>
                  <a:pt x="9729188" y="1357634"/>
                  <a:pt x="9726708" y="1353847"/>
                </a:cubicBezTo>
                <a:cubicBezTo>
                  <a:pt x="9724227" y="1350059"/>
                  <a:pt x="9740803" y="1345475"/>
                  <a:pt x="9762567" y="1343887"/>
                </a:cubicBezTo>
                <a:close/>
                <a:moveTo>
                  <a:pt x="5510061" y="1611610"/>
                </a:moveTo>
                <a:cubicBezTo>
                  <a:pt x="5516032" y="1610936"/>
                  <a:pt x="5521223" y="1610936"/>
                  <a:pt x="5529792" y="1610387"/>
                </a:cubicBezTo>
                <a:cubicBezTo>
                  <a:pt x="5522235" y="1612709"/>
                  <a:pt x="5518070" y="1614418"/>
                  <a:pt x="5512426" y="1615641"/>
                </a:cubicBezTo>
                <a:cubicBezTo>
                  <a:pt x="5503746" y="1617411"/>
                  <a:pt x="5494271" y="1617352"/>
                  <a:pt x="5495395" y="1615763"/>
                </a:cubicBezTo>
                <a:cubicBezTo>
                  <a:pt x="5496412" y="1614236"/>
                  <a:pt x="5502049" y="1612463"/>
                  <a:pt x="5510061" y="1611610"/>
                </a:cubicBezTo>
                <a:close/>
                <a:moveTo>
                  <a:pt x="6827749" y="1528236"/>
                </a:moveTo>
                <a:cubicBezTo>
                  <a:pt x="6832597" y="1527953"/>
                  <a:pt x="6836460" y="1528212"/>
                  <a:pt x="6837870" y="1529068"/>
                </a:cubicBezTo>
                <a:cubicBezTo>
                  <a:pt x="6841139" y="1531084"/>
                  <a:pt x="6832118" y="1535667"/>
                  <a:pt x="6819263" y="1538660"/>
                </a:cubicBezTo>
                <a:cubicBezTo>
                  <a:pt x="6808211" y="1541227"/>
                  <a:pt x="6795469" y="1542265"/>
                  <a:pt x="6792875" y="1540615"/>
                </a:cubicBezTo>
                <a:cubicBezTo>
                  <a:pt x="6789719" y="1538721"/>
                  <a:pt x="6798852" y="1533834"/>
                  <a:pt x="6811708" y="1530657"/>
                </a:cubicBezTo>
                <a:cubicBezTo>
                  <a:pt x="6817064" y="1529343"/>
                  <a:pt x="6822900" y="1528518"/>
                  <a:pt x="6827749" y="1528236"/>
                </a:cubicBezTo>
                <a:close/>
                <a:moveTo>
                  <a:pt x="10446491" y="1299348"/>
                </a:moveTo>
                <a:cubicBezTo>
                  <a:pt x="10468817" y="1298310"/>
                  <a:pt x="10487650" y="1301854"/>
                  <a:pt x="10489905" y="1307597"/>
                </a:cubicBezTo>
                <a:cubicBezTo>
                  <a:pt x="10492161" y="1313096"/>
                  <a:pt x="10475472" y="1318533"/>
                  <a:pt x="10453933" y="1319266"/>
                </a:cubicBezTo>
                <a:cubicBezTo>
                  <a:pt x="10432507" y="1319999"/>
                  <a:pt x="10411532" y="1316028"/>
                  <a:pt x="10409729" y="1310896"/>
                </a:cubicBezTo>
                <a:cubicBezTo>
                  <a:pt x="10407811" y="1305642"/>
                  <a:pt x="10424727" y="1300387"/>
                  <a:pt x="10446491" y="1299348"/>
                </a:cubicBezTo>
                <a:close/>
                <a:moveTo>
                  <a:pt x="9990577" y="1327820"/>
                </a:moveTo>
                <a:cubicBezTo>
                  <a:pt x="10012792" y="1326291"/>
                  <a:pt x="10032188" y="1328614"/>
                  <a:pt x="10034782" y="1333257"/>
                </a:cubicBezTo>
                <a:cubicBezTo>
                  <a:pt x="10037262" y="1337778"/>
                  <a:pt x="10021137" y="1342788"/>
                  <a:pt x="9999487" y="1344071"/>
                </a:cubicBezTo>
                <a:cubicBezTo>
                  <a:pt x="9978286" y="1345354"/>
                  <a:pt x="9956748" y="1342543"/>
                  <a:pt x="9954492" y="1338389"/>
                </a:cubicBezTo>
                <a:cubicBezTo>
                  <a:pt x="9952123" y="1334173"/>
                  <a:pt x="9968813" y="1329347"/>
                  <a:pt x="9990577" y="1327820"/>
                </a:cubicBezTo>
                <a:close/>
                <a:moveTo>
                  <a:pt x="7763718" y="1468170"/>
                </a:moveTo>
                <a:cubicBezTo>
                  <a:pt x="7771570" y="1468231"/>
                  <a:pt x="7777096" y="1469072"/>
                  <a:pt x="7778563" y="1470721"/>
                </a:cubicBezTo>
                <a:cubicBezTo>
                  <a:pt x="7781494" y="1474021"/>
                  <a:pt x="7767398" y="1479092"/>
                  <a:pt x="7746199" y="1482085"/>
                </a:cubicBezTo>
                <a:cubicBezTo>
                  <a:pt x="7725788" y="1484957"/>
                  <a:pt x="7704926" y="1484529"/>
                  <a:pt x="7701767" y="1481352"/>
                </a:cubicBezTo>
                <a:cubicBezTo>
                  <a:pt x="7698611" y="1478175"/>
                  <a:pt x="7713945" y="1473165"/>
                  <a:pt x="7734921" y="1470294"/>
                </a:cubicBezTo>
                <a:cubicBezTo>
                  <a:pt x="7745690" y="1468828"/>
                  <a:pt x="7755867" y="1468109"/>
                  <a:pt x="7763718" y="1468170"/>
                </a:cubicBezTo>
                <a:close/>
                <a:moveTo>
                  <a:pt x="11441537" y="1235992"/>
                </a:moveTo>
                <a:cubicBezTo>
                  <a:pt x="11463639" y="1235443"/>
                  <a:pt x="11485176" y="1241734"/>
                  <a:pt x="11489575" y="1250044"/>
                </a:cubicBezTo>
                <a:cubicBezTo>
                  <a:pt x="11493635" y="1257559"/>
                  <a:pt x="11480553" y="1263974"/>
                  <a:pt x="11460594" y="1264217"/>
                </a:cubicBezTo>
                <a:cubicBezTo>
                  <a:pt x="11438153" y="1264524"/>
                  <a:pt x="11417067" y="1258415"/>
                  <a:pt x="11412783" y="1250289"/>
                </a:cubicBezTo>
                <a:cubicBezTo>
                  <a:pt x="11408836" y="1242895"/>
                  <a:pt x="11421579" y="1236542"/>
                  <a:pt x="11441537" y="1235992"/>
                </a:cubicBezTo>
                <a:close/>
                <a:moveTo>
                  <a:pt x="10216675" y="1312849"/>
                </a:moveTo>
                <a:cubicBezTo>
                  <a:pt x="10238777" y="1311261"/>
                  <a:pt x="10258849" y="1313889"/>
                  <a:pt x="10262234" y="1318959"/>
                </a:cubicBezTo>
                <a:cubicBezTo>
                  <a:pt x="10265502" y="1324031"/>
                  <a:pt x="10250730" y="1329285"/>
                  <a:pt x="10228966" y="1330628"/>
                </a:cubicBezTo>
                <a:cubicBezTo>
                  <a:pt x="10207880" y="1331973"/>
                  <a:pt x="10186001" y="1328919"/>
                  <a:pt x="10182620" y="1324275"/>
                </a:cubicBezTo>
                <a:cubicBezTo>
                  <a:pt x="10179237" y="1319631"/>
                  <a:pt x="10195025" y="1314438"/>
                  <a:pt x="10216675" y="1312849"/>
                </a:cubicBezTo>
                <a:close/>
                <a:moveTo>
                  <a:pt x="6124040" y="1570307"/>
                </a:moveTo>
                <a:cubicBezTo>
                  <a:pt x="6127673" y="1570567"/>
                  <a:pt x="6129954" y="1571560"/>
                  <a:pt x="6129897" y="1573240"/>
                </a:cubicBezTo>
                <a:cubicBezTo>
                  <a:pt x="6129785" y="1576661"/>
                  <a:pt x="6121110" y="1581488"/>
                  <a:pt x="6110070" y="1583993"/>
                </a:cubicBezTo>
                <a:cubicBezTo>
                  <a:pt x="6099366" y="1586437"/>
                  <a:pt x="6089800" y="1585520"/>
                  <a:pt x="6090025" y="1582283"/>
                </a:cubicBezTo>
                <a:cubicBezTo>
                  <a:pt x="6090135" y="1578983"/>
                  <a:pt x="6099483" y="1574217"/>
                  <a:pt x="6110070" y="1571774"/>
                </a:cubicBezTo>
                <a:cubicBezTo>
                  <a:pt x="6115422" y="1570521"/>
                  <a:pt x="6120407" y="1570047"/>
                  <a:pt x="6124040" y="1570307"/>
                </a:cubicBezTo>
                <a:close/>
                <a:moveTo>
                  <a:pt x="12131102" y="1191453"/>
                </a:moveTo>
                <a:cubicBezTo>
                  <a:pt x="12135049" y="1196280"/>
                  <a:pt x="12119826" y="1228232"/>
                  <a:pt x="12097834" y="1261713"/>
                </a:cubicBezTo>
                <a:cubicBezTo>
                  <a:pt x="12077312" y="1292994"/>
                  <a:pt x="12057804" y="1314684"/>
                  <a:pt x="12054308" y="1310101"/>
                </a:cubicBezTo>
                <a:cubicBezTo>
                  <a:pt x="12050587" y="1305091"/>
                  <a:pt x="12065585" y="1273444"/>
                  <a:pt x="12087685" y="1239658"/>
                </a:cubicBezTo>
                <a:cubicBezTo>
                  <a:pt x="12107871" y="1208743"/>
                  <a:pt x="12127492" y="1186994"/>
                  <a:pt x="12131102" y="1191453"/>
                </a:cubicBezTo>
                <a:close/>
                <a:moveTo>
                  <a:pt x="7194281" y="1502637"/>
                </a:moveTo>
                <a:cubicBezTo>
                  <a:pt x="7198834" y="1502262"/>
                  <a:pt x="7201765" y="1502309"/>
                  <a:pt x="7201878" y="1502859"/>
                </a:cubicBezTo>
                <a:cubicBezTo>
                  <a:pt x="7202104" y="1504019"/>
                  <a:pt x="7191278" y="1506708"/>
                  <a:pt x="7177183" y="1509335"/>
                </a:cubicBezTo>
                <a:cubicBezTo>
                  <a:pt x="7162860" y="1511962"/>
                  <a:pt x="7151133" y="1513305"/>
                  <a:pt x="7150005" y="1512328"/>
                </a:cubicBezTo>
                <a:cubicBezTo>
                  <a:pt x="7148878" y="1511289"/>
                  <a:pt x="7162295" y="1507502"/>
                  <a:pt x="7176957" y="1504935"/>
                </a:cubicBezTo>
                <a:cubicBezTo>
                  <a:pt x="7183554" y="1503806"/>
                  <a:pt x="7189728" y="1503011"/>
                  <a:pt x="7194281" y="1502637"/>
                </a:cubicBezTo>
                <a:close/>
                <a:moveTo>
                  <a:pt x="5765147" y="1592730"/>
                </a:moveTo>
                <a:cubicBezTo>
                  <a:pt x="5766723" y="1593646"/>
                  <a:pt x="5760963" y="1595907"/>
                  <a:pt x="5751377" y="1598045"/>
                </a:cubicBezTo>
                <a:cubicBezTo>
                  <a:pt x="5742024" y="1600184"/>
                  <a:pt x="5733571" y="1601100"/>
                  <a:pt x="5732439" y="1600243"/>
                </a:cubicBezTo>
                <a:cubicBezTo>
                  <a:pt x="5731313" y="1599328"/>
                  <a:pt x="5737513" y="1597007"/>
                  <a:pt x="5746637" y="1594867"/>
                </a:cubicBezTo>
                <a:cubicBezTo>
                  <a:pt x="5755099" y="1592913"/>
                  <a:pt x="5763679" y="1591874"/>
                  <a:pt x="5765147" y="1592730"/>
                </a:cubicBezTo>
                <a:close/>
                <a:moveTo>
                  <a:pt x="8401255" y="1426305"/>
                </a:moveTo>
                <a:cubicBezTo>
                  <a:pt x="8423244" y="1425388"/>
                  <a:pt x="8442754" y="1426733"/>
                  <a:pt x="8445797" y="1429787"/>
                </a:cubicBezTo>
                <a:cubicBezTo>
                  <a:pt x="8448842" y="1432842"/>
                  <a:pt x="8434408" y="1436325"/>
                  <a:pt x="8412757" y="1437363"/>
                </a:cubicBezTo>
                <a:cubicBezTo>
                  <a:pt x="8392009" y="1438341"/>
                  <a:pt x="8370810" y="1436202"/>
                  <a:pt x="8367538" y="1433209"/>
                </a:cubicBezTo>
                <a:cubicBezTo>
                  <a:pt x="8364269" y="1430215"/>
                  <a:pt x="8379943" y="1427160"/>
                  <a:pt x="8401255" y="1426305"/>
                </a:cubicBezTo>
                <a:close/>
                <a:moveTo>
                  <a:pt x="7404194" y="1487852"/>
                </a:moveTo>
                <a:cubicBezTo>
                  <a:pt x="7411312" y="1486988"/>
                  <a:pt x="7416133" y="1486698"/>
                  <a:pt x="7417260" y="1487156"/>
                </a:cubicBezTo>
                <a:cubicBezTo>
                  <a:pt x="7419516" y="1488073"/>
                  <a:pt x="7405309" y="1491739"/>
                  <a:pt x="7385461" y="1495282"/>
                </a:cubicBezTo>
                <a:cubicBezTo>
                  <a:pt x="7365951" y="1498764"/>
                  <a:pt x="7347457" y="1500841"/>
                  <a:pt x="7345203" y="1499987"/>
                </a:cubicBezTo>
                <a:cubicBezTo>
                  <a:pt x="7342834" y="1499070"/>
                  <a:pt x="7357606" y="1495466"/>
                  <a:pt x="7377341" y="1491982"/>
                </a:cubicBezTo>
                <a:cubicBezTo>
                  <a:pt x="7387659" y="1490150"/>
                  <a:pt x="7397075" y="1488714"/>
                  <a:pt x="7404194" y="1487852"/>
                </a:cubicBezTo>
                <a:close/>
                <a:moveTo>
                  <a:pt x="1530581" y="1858007"/>
                </a:moveTo>
                <a:cubicBezTo>
                  <a:pt x="1545916" y="1857702"/>
                  <a:pt x="1560571" y="1862651"/>
                  <a:pt x="1562489" y="1868700"/>
                </a:cubicBezTo>
                <a:cubicBezTo>
                  <a:pt x="1564403" y="1874504"/>
                  <a:pt x="1552340" y="1879819"/>
                  <a:pt x="1537574" y="1879819"/>
                </a:cubicBezTo>
                <a:cubicBezTo>
                  <a:pt x="1524269" y="1879819"/>
                  <a:pt x="1511411" y="1875542"/>
                  <a:pt x="1508480" y="1870105"/>
                </a:cubicBezTo>
                <a:cubicBezTo>
                  <a:pt x="1505320" y="1863935"/>
                  <a:pt x="1515357" y="1858313"/>
                  <a:pt x="1530581" y="1858007"/>
                </a:cubicBezTo>
                <a:close/>
                <a:moveTo>
                  <a:pt x="7361215" y="1489905"/>
                </a:moveTo>
                <a:lnTo>
                  <a:pt x="7340225" y="1493560"/>
                </a:lnTo>
                <a:lnTo>
                  <a:pt x="7342497" y="1493205"/>
                </a:lnTo>
                <a:cubicBezTo>
                  <a:pt x="7344527" y="1493022"/>
                  <a:pt x="7334040" y="1494855"/>
                  <a:pt x="7318702" y="1497481"/>
                </a:cubicBezTo>
                <a:cubicBezTo>
                  <a:pt x="7301675" y="1500353"/>
                  <a:pt x="7285663" y="1502980"/>
                  <a:pt x="7284874" y="1502980"/>
                </a:cubicBezTo>
                <a:lnTo>
                  <a:pt x="7301171" y="1499949"/>
                </a:lnTo>
                <a:lnTo>
                  <a:pt x="7300546" y="1500048"/>
                </a:lnTo>
                <a:lnTo>
                  <a:pt x="7302637" y="1499676"/>
                </a:lnTo>
                <a:lnTo>
                  <a:pt x="7311148" y="1498093"/>
                </a:lnTo>
                <a:lnTo>
                  <a:pt x="7314409" y="1497585"/>
                </a:lnTo>
                <a:lnTo>
                  <a:pt x="7335279" y="1493876"/>
                </a:lnTo>
                <a:cubicBezTo>
                  <a:pt x="7352531" y="1491005"/>
                  <a:pt x="7363584" y="1489355"/>
                  <a:pt x="7361215" y="1489905"/>
                </a:cubicBezTo>
                <a:close/>
                <a:moveTo>
                  <a:pt x="512493" y="1920989"/>
                </a:moveTo>
                <a:cubicBezTo>
                  <a:pt x="516905" y="1919546"/>
                  <a:pt x="520006" y="1919347"/>
                  <a:pt x="520458" y="1920813"/>
                </a:cubicBezTo>
                <a:cubicBezTo>
                  <a:pt x="521358" y="1923807"/>
                  <a:pt x="511887" y="1932972"/>
                  <a:pt x="500948" y="1939632"/>
                </a:cubicBezTo>
                <a:cubicBezTo>
                  <a:pt x="489446" y="1946658"/>
                  <a:pt x="478959" y="1950079"/>
                  <a:pt x="477606" y="1947145"/>
                </a:cubicBezTo>
                <a:cubicBezTo>
                  <a:pt x="476253" y="1944152"/>
                  <a:pt x="484372" y="1936209"/>
                  <a:pt x="496663" y="1928634"/>
                </a:cubicBezTo>
                <a:cubicBezTo>
                  <a:pt x="502358" y="1925121"/>
                  <a:pt x="508081" y="1922433"/>
                  <a:pt x="512493" y="1920989"/>
                </a:cubicBezTo>
                <a:close/>
                <a:moveTo>
                  <a:pt x="6707470" y="1530069"/>
                </a:moveTo>
                <a:cubicBezTo>
                  <a:pt x="6712164" y="1529878"/>
                  <a:pt x="6715574" y="1530413"/>
                  <a:pt x="6716758" y="1531695"/>
                </a:cubicBezTo>
                <a:cubicBezTo>
                  <a:pt x="6719012" y="1534078"/>
                  <a:pt x="6710781" y="1538782"/>
                  <a:pt x="6699279" y="1541837"/>
                </a:cubicBezTo>
                <a:cubicBezTo>
                  <a:pt x="6687777" y="1544892"/>
                  <a:pt x="6675938" y="1545503"/>
                  <a:pt x="6673345" y="1542998"/>
                </a:cubicBezTo>
                <a:cubicBezTo>
                  <a:pt x="6670863" y="1540554"/>
                  <a:pt x="6678531" y="1535851"/>
                  <a:pt x="6690484" y="1532796"/>
                </a:cubicBezTo>
                <a:cubicBezTo>
                  <a:pt x="6696800" y="1531177"/>
                  <a:pt x="6702776" y="1530260"/>
                  <a:pt x="6707470" y="1530069"/>
                </a:cubicBezTo>
                <a:close/>
                <a:moveTo>
                  <a:pt x="5885670" y="1580571"/>
                </a:moveTo>
                <a:cubicBezTo>
                  <a:pt x="5887256" y="1582221"/>
                  <a:pt x="5880605" y="1585337"/>
                  <a:pt x="5872144" y="1587536"/>
                </a:cubicBezTo>
                <a:cubicBezTo>
                  <a:pt x="5861671" y="1590285"/>
                  <a:pt x="5852078" y="1590959"/>
                  <a:pt x="5851744" y="1589125"/>
                </a:cubicBezTo>
                <a:cubicBezTo>
                  <a:pt x="5851406" y="1587597"/>
                  <a:pt x="5858507" y="1584665"/>
                  <a:pt x="5867529" y="1582954"/>
                </a:cubicBezTo>
                <a:cubicBezTo>
                  <a:pt x="5874852" y="1581549"/>
                  <a:pt x="5881173" y="1581121"/>
                  <a:pt x="5885670" y="1580571"/>
                </a:cubicBezTo>
                <a:close/>
                <a:moveTo>
                  <a:pt x="7645161" y="1469148"/>
                </a:moveTo>
                <a:cubicBezTo>
                  <a:pt x="7652350" y="1468920"/>
                  <a:pt x="7657340" y="1469316"/>
                  <a:pt x="7658467" y="1470416"/>
                </a:cubicBezTo>
                <a:cubicBezTo>
                  <a:pt x="7660949" y="1472860"/>
                  <a:pt x="7644483" y="1477625"/>
                  <a:pt x="7622269" y="1480804"/>
                </a:cubicBezTo>
                <a:cubicBezTo>
                  <a:pt x="7602196" y="1483674"/>
                  <a:pt x="7584831" y="1484041"/>
                  <a:pt x="7582690" y="1481720"/>
                </a:cubicBezTo>
                <a:cubicBezTo>
                  <a:pt x="7580320" y="1479275"/>
                  <a:pt x="7596672" y="1474754"/>
                  <a:pt x="7618661" y="1471638"/>
                </a:cubicBezTo>
                <a:cubicBezTo>
                  <a:pt x="7628585" y="1470233"/>
                  <a:pt x="7637973" y="1469378"/>
                  <a:pt x="7645161" y="1469148"/>
                </a:cubicBezTo>
                <a:close/>
                <a:moveTo>
                  <a:pt x="7323101" y="1489234"/>
                </a:moveTo>
                <a:cubicBezTo>
                  <a:pt x="7324905" y="1489724"/>
                  <a:pt x="7312726" y="1492472"/>
                  <a:pt x="7298179" y="1494978"/>
                </a:cubicBezTo>
                <a:cubicBezTo>
                  <a:pt x="7283181" y="1497544"/>
                  <a:pt x="7269763" y="1499255"/>
                  <a:pt x="7268974" y="1498522"/>
                </a:cubicBezTo>
                <a:cubicBezTo>
                  <a:pt x="7268298" y="1497849"/>
                  <a:pt x="7277995" y="1495467"/>
                  <a:pt x="7291527" y="1493084"/>
                </a:cubicBezTo>
                <a:cubicBezTo>
                  <a:pt x="7306976" y="1490334"/>
                  <a:pt x="7321183" y="1488684"/>
                  <a:pt x="7323101" y="1489234"/>
                </a:cubicBezTo>
                <a:close/>
                <a:moveTo>
                  <a:pt x="6002365" y="1572407"/>
                </a:moveTo>
                <a:cubicBezTo>
                  <a:pt x="6005326" y="1572736"/>
                  <a:pt x="6006847" y="1573790"/>
                  <a:pt x="6006003" y="1575684"/>
                </a:cubicBezTo>
                <a:cubicBezTo>
                  <a:pt x="6001942" y="1577333"/>
                  <a:pt x="5996065" y="1580267"/>
                  <a:pt x="5989187" y="1582221"/>
                </a:cubicBezTo>
                <a:cubicBezTo>
                  <a:pt x="5979045" y="1585094"/>
                  <a:pt x="5970011" y="1584543"/>
                  <a:pt x="5970475" y="1582099"/>
                </a:cubicBezTo>
                <a:cubicBezTo>
                  <a:pt x="5970926" y="1579656"/>
                  <a:pt x="5980731" y="1575439"/>
                  <a:pt x="5990092" y="1573484"/>
                </a:cubicBezTo>
                <a:cubicBezTo>
                  <a:pt x="5995005" y="1572476"/>
                  <a:pt x="5999404" y="1572079"/>
                  <a:pt x="6002365" y="1572407"/>
                </a:cubicBezTo>
                <a:close/>
                <a:moveTo>
                  <a:pt x="8959334" y="1385554"/>
                </a:moveTo>
                <a:cubicBezTo>
                  <a:pt x="8979745" y="1384332"/>
                  <a:pt x="8997899" y="1385004"/>
                  <a:pt x="8999930" y="1387264"/>
                </a:cubicBezTo>
                <a:cubicBezTo>
                  <a:pt x="9002073" y="1389708"/>
                  <a:pt x="8985046" y="1393008"/>
                  <a:pt x="8962153" y="1394290"/>
                </a:cubicBezTo>
                <a:cubicBezTo>
                  <a:pt x="8941518" y="1395451"/>
                  <a:pt x="8923700" y="1394413"/>
                  <a:pt x="8921784" y="1392214"/>
                </a:cubicBezTo>
                <a:cubicBezTo>
                  <a:pt x="8919641" y="1389770"/>
                  <a:pt x="8936668" y="1386897"/>
                  <a:pt x="8959334" y="1385554"/>
                </a:cubicBezTo>
                <a:close/>
                <a:moveTo>
                  <a:pt x="7523443" y="1476075"/>
                </a:moveTo>
                <a:cubicBezTo>
                  <a:pt x="7531323" y="1475441"/>
                  <a:pt x="7536848" y="1475456"/>
                  <a:pt x="7537581" y="1476342"/>
                </a:cubicBezTo>
                <a:cubicBezTo>
                  <a:pt x="7538935" y="1477932"/>
                  <a:pt x="7524050" y="1482024"/>
                  <a:pt x="7504540" y="1485263"/>
                </a:cubicBezTo>
                <a:cubicBezTo>
                  <a:pt x="7485145" y="1488440"/>
                  <a:pt x="7467102" y="1489722"/>
                  <a:pt x="7464734" y="1488195"/>
                </a:cubicBezTo>
                <a:cubicBezTo>
                  <a:pt x="7462365" y="1486667"/>
                  <a:pt x="7475897" y="1482941"/>
                  <a:pt x="7495181" y="1479702"/>
                </a:cubicBezTo>
                <a:cubicBezTo>
                  <a:pt x="7505330" y="1477992"/>
                  <a:pt x="7515563" y="1476709"/>
                  <a:pt x="7523443" y="1476075"/>
                </a:cubicBezTo>
                <a:close/>
                <a:moveTo>
                  <a:pt x="4615942" y="1659080"/>
                </a:moveTo>
                <a:cubicBezTo>
                  <a:pt x="4621917" y="1659813"/>
                  <a:pt x="4627441" y="1662990"/>
                  <a:pt x="4636466" y="1666044"/>
                </a:cubicBezTo>
                <a:cubicBezTo>
                  <a:pt x="4629019" y="1669587"/>
                  <a:pt x="4625073" y="1672948"/>
                  <a:pt x="4619323" y="1673926"/>
                </a:cubicBezTo>
                <a:cubicBezTo>
                  <a:pt x="4610640" y="1675453"/>
                  <a:pt x="4600716" y="1670504"/>
                  <a:pt x="4601505" y="1665678"/>
                </a:cubicBezTo>
                <a:cubicBezTo>
                  <a:pt x="4602297" y="1661096"/>
                  <a:pt x="4607820" y="1658102"/>
                  <a:pt x="4615942" y="1659080"/>
                </a:cubicBezTo>
                <a:close/>
                <a:moveTo>
                  <a:pt x="1307763" y="1867661"/>
                </a:moveTo>
                <a:cubicBezTo>
                  <a:pt x="1322874" y="1865643"/>
                  <a:pt x="1338097" y="1869066"/>
                  <a:pt x="1341366" y="1875053"/>
                </a:cubicBezTo>
                <a:cubicBezTo>
                  <a:pt x="1344415" y="1880674"/>
                  <a:pt x="1333247" y="1887578"/>
                  <a:pt x="1318815" y="1889167"/>
                </a:cubicBezTo>
                <a:cubicBezTo>
                  <a:pt x="1303704" y="1890816"/>
                  <a:pt x="1289723" y="1887151"/>
                  <a:pt x="1287577" y="1880735"/>
                </a:cubicBezTo>
                <a:cubicBezTo>
                  <a:pt x="1285663" y="1875053"/>
                  <a:pt x="1294233" y="1869432"/>
                  <a:pt x="1307763" y="1867661"/>
                </a:cubicBezTo>
                <a:close/>
                <a:moveTo>
                  <a:pt x="8729632" y="1399300"/>
                </a:moveTo>
                <a:cubicBezTo>
                  <a:pt x="8751960" y="1398018"/>
                  <a:pt x="8772144" y="1398628"/>
                  <a:pt x="8773835" y="1400950"/>
                </a:cubicBezTo>
                <a:cubicBezTo>
                  <a:pt x="8775302" y="1403089"/>
                  <a:pt x="8760304" y="1405898"/>
                  <a:pt x="8739780" y="1407120"/>
                </a:cubicBezTo>
                <a:cubicBezTo>
                  <a:pt x="8717226" y="1408404"/>
                  <a:pt x="8697380" y="1407304"/>
                  <a:pt x="8695802" y="1404983"/>
                </a:cubicBezTo>
                <a:cubicBezTo>
                  <a:pt x="8694335" y="1402843"/>
                  <a:pt x="8709220" y="1400461"/>
                  <a:pt x="8729632" y="1399300"/>
                </a:cubicBezTo>
                <a:close/>
                <a:moveTo>
                  <a:pt x="1836367" y="1833883"/>
                </a:moveTo>
                <a:cubicBezTo>
                  <a:pt x="1841315" y="1832577"/>
                  <a:pt x="1848335" y="1832256"/>
                  <a:pt x="1855778" y="1833386"/>
                </a:cubicBezTo>
                <a:cubicBezTo>
                  <a:pt x="1869196" y="1835402"/>
                  <a:pt x="1881377" y="1841511"/>
                  <a:pt x="1882053" y="1846461"/>
                </a:cubicBezTo>
                <a:cubicBezTo>
                  <a:pt x="1882731" y="1851531"/>
                  <a:pt x="1872243" y="1854038"/>
                  <a:pt x="1857806" y="1852326"/>
                </a:cubicBezTo>
                <a:cubicBezTo>
                  <a:pt x="1843374" y="1850615"/>
                  <a:pt x="1830969" y="1845422"/>
                  <a:pt x="1829391" y="1840290"/>
                </a:cubicBezTo>
                <a:cubicBezTo>
                  <a:pt x="1828544" y="1837480"/>
                  <a:pt x="1831419" y="1835189"/>
                  <a:pt x="1836367" y="1833883"/>
                </a:cubicBezTo>
                <a:close/>
                <a:moveTo>
                  <a:pt x="9187799" y="1369730"/>
                </a:moveTo>
                <a:cubicBezTo>
                  <a:pt x="9208209" y="1368447"/>
                  <a:pt x="9225914" y="1369426"/>
                  <a:pt x="9226703" y="1371929"/>
                </a:cubicBezTo>
                <a:cubicBezTo>
                  <a:pt x="9227605" y="1374740"/>
                  <a:pt x="9209900" y="1378223"/>
                  <a:pt x="9186783" y="1379566"/>
                </a:cubicBezTo>
                <a:cubicBezTo>
                  <a:pt x="9166260" y="1380727"/>
                  <a:pt x="9148894" y="1379505"/>
                  <a:pt x="9148105" y="1377000"/>
                </a:cubicBezTo>
                <a:cubicBezTo>
                  <a:pt x="9147201" y="1374251"/>
                  <a:pt x="9164795" y="1371136"/>
                  <a:pt x="9187799" y="1369730"/>
                </a:cubicBezTo>
                <a:close/>
                <a:moveTo>
                  <a:pt x="8179559" y="1432353"/>
                </a:moveTo>
                <a:cubicBezTo>
                  <a:pt x="8201321" y="1431925"/>
                  <a:pt x="8220041" y="1433757"/>
                  <a:pt x="8221959" y="1437057"/>
                </a:cubicBezTo>
                <a:cubicBezTo>
                  <a:pt x="8223874" y="1440294"/>
                  <a:pt x="8207750" y="1443717"/>
                  <a:pt x="8186551" y="1444204"/>
                </a:cubicBezTo>
                <a:cubicBezTo>
                  <a:pt x="8165801" y="1444693"/>
                  <a:pt x="8145277" y="1442434"/>
                  <a:pt x="8143360" y="1439379"/>
                </a:cubicBezTo>
                <a:cubicBezTo>
                  <a:pt x="8141557" y="1436263"/>
                  <a:pt x="8158246" y="1432842"/>
                  <a:pt x="8179559" y="1432353"/>
                </a:cubicBezTo>
                <a:close/>
                <a:moveTo>
                  <a:pt x="7958312" y="1446222"/>
                </a:moveTo>
                <a:cubicBezTo>
                  <a:pt x="7979736" y="1444328"/>
                  <a:pt x="7998232" y="1445368"/>
                  <a:pt x="7999921" y="1448728"/>
                </a:cubicBezTo>
                <a:cubicBezTo>
                  <a:pt x="8001614" y="1452027"/>
                  <a:pt x="7985374" y="1456487"/>
                  <a:pt x="7964513" y="1458259"/>
                </a:cubicBezTo>
                <a:cubicBezTo>
                  <a:pt x="7943878" y="1459969"/>
                  <a:pt x="7923581" y="1458564"/>
                  <a:pt x="7921999" y="1455387"/>
                </a:cubicBezTo>
                <a:cubicBezTo>
                  <a:pt x="7920309" y="1452148"/>
                  <a:pt x="7937110" y="1447994"/>
                  <a:pt x="7958312" y="1446222"/>
                </a:cubicBezTo>
                <a:close/>
                <a:moveTo>
                  <a:pt x="8504436" y="1410053"/>
                </a:moveTo>
                <a:cubicBezTo>
                  <a:pt x="8526651" y="1409075"/>
                  <a:pt x="8546836" y="1409869"/>
                  <a:pt x="8548414" y="1412068"/>
                </a:cubicBezTo>
                <a:cubicBezTo>
                  <a:pt x="8549881" y="1414146"/>
                  <a:pt x="8534883" y="1416773"/>
                  <a:pt x="8514473" y="1417689"/>
                </a:cubicBezTo>
                <a:cubicBezTo>
                  <a:pt x="8492031" y="1418728"/>
                  <a:pt x="8472299" y="1417385"/>
                  <a:pt x="8470720" y="1415124"/>
                </a:cubicBezTo>
                <a:cubicBezTo>
                  <a:pt x="8469254" y="1413047"/>
                  <a:pt x="8484025" y="1410969"/>
                  <a:pt x="8504436" y="1410053"/>
                </a:cubicBezTo>
                <a:close/>
                <a:moveTo>
                  <a:pt x="9410398" y="1352807"/>
                </a:moveTo>
                <a:cubicBezTo>
                  <a:pt x="9430921" y="1351218"/>
                  <a:pt x="9449865" y="1351891"/>
                  <a:pt x="9453249" y="1354579"/>
                </a:cubicBezTo>
                <a:cubicBezTo>
                  <a:pt x="9456970" y="1357388"/>
                  <a:pt x="9440618" y="1361483"/>
                  <a:pt x="9417954" y="1363194"/>
                </a:cubicBezTo>
                <a:cubicBezTo>
                  <a:pt x="9397317" y="1364721"/>
                  <a:pt x="9378598" y="1363681"/>
                  <a:pt x="9375327" y="1361116"/>
                </a:cubicBezTo>
                <a:cubicBezTo>
                  <a:pt x="9371833" y="1358305"/>
                  <a:pt x="9387958" y="1354579"/>
                  <a:pt x="9410398" y="1352807"/>
                </a:cubicBezTo>
                <a:close/>
                <a:moveTo>
                  <a:pt x="7455253" y="1475933"/>
                </a:moveTo>
                <a:lnTo>
                  <a:pt x="7452964" y="1476282"/>
                </a:lnTo>
                <a:cubicBezTo>
                  <a:pt x="7447199" y="1477152"/>
                  <a:pt x="7439418" y="1478328"/>
                  <a:pt x="7431242" y="1479581"/>
                </a:cubicBezTo>
                <a:cubicBezTo>
                  <a:pt x="7414440" y="1482147"/>
                  <a:pt x="7402036" y="1484102"/>
                  <a:pt x="7403502" y="1483858"/>
                </a:cubicBezTo>
                <a:cubicBezTo>
                  <a:pt x="7404854" y="1483613"/>
                  <a:pt x="7417711" y="1481535"/>
                  <a:pt x="7432257" y="1479275"/>
                </a:cubicBezTo>
                <a:lnTo>
                  <a:pt x="7453376" y="1476114"/>
                </a:lnTo>
                <a:close/>
                <a:moveTo>
                  <a:pt x="11812961" y="1200328"/>
                </a:moveTo>
                <a:cubicBezTo>
                  <a:pt x="11820545" y="1197411"/>
                  <a:pt x="11826127" y="1196953"/>
                  <a:pt x="11828102" y="1199884"/>
                </a:cubicBezTo>
                <a:cubicBezTo>
                  <a:pt x="11832047" y="1205751"/>
                  <a:pt x="11820092" y="1223346"/>
                  <a:pt x="11800699" y="1237947"/>
                </a:cubicBezTo>
                <a:cubicBezTo>
                  <a:pt x="11781979" y="1252061"/>
                  <a:pt x="11761568" y="1257131"/>
                  <a:pt x="11757283" y="1250655"/>
                </a:cubicBezTo>
                <a:cubicBezTo>
                  <a:pt x="11753224" y="1244301"/>
                  <a:pt x="11766529" y="1228906"/>
                  <a:pt x="11785814" y="1215525"/>
                </a:cubicBezTo>
                <a:cubicBezTo>
                  <a:pt x="11795793" y="1208622"/>
                  <a:pt x="11805378" y="1203245"/>
                  <a:pt x="11812961" y="1200328"/>
                </a:cubicBezTo>
                <a:close/>
                <a:moveTo>
                  <a:pt x="11223899" y="1237031"/>
                </a:moveTo>
                <a:cubicBezTo>
                  <a:pt x="11244425" y="1237213"/>
                  <a:pt x="11263030" y="1243017"/>
                  <a:pt x="11265513" y="1249922"/>
                </a:cubicBezTo>
                <a:cubicBezTo>
                  <a:pt x="11268220" y="1257498"/>
                  <a:pt x="11251866" y="1263240"/>
                  <a:pt x="11229089" y="1262874"/>
                </a:cubicBezTo>
                <a:cubicBezTo>
                  <a:pt x="11208452" y="1262568"/>
                  <a:pt x="11190184" y="1256947"/>
                  <a:pt x="11187702" y="1250166"/>
                </a:cubicBezTo>
                <a:cubicBezTo>
                  <a:pt x="11184997" y="1242773"/>
                  <a:pt x="11201009" y="1236847"/>
                  <a:pt x="11223899" y="1237031"/>
                </a:cubicBezTo>
                <a:close/>
                <a:moveTo>
                  <a:pt x="6585202" y="1527938"/>
                </a:moveTo>
                <a:cubicBezTo>
                  <a:pt x="6589867" y="1527984"/>
                  <a:pt x="6593335" y="1528824"/>
                  <a:pt x="6594180" y="1530412"/>
                </a:cubicBezTo>
                <a:cubicBezTo>
                  <a:pt x="6595986" y="1533772"/>
                  <a:pt x="6587527" y="1538660"/>
                  <a:pt x="6575236" y="1541593"/>
                </a:cubicBezTo>
                <a:cubicBezTo>
                  <a:pt x="6564974" y="1544036"/>
                  <a:pt x="6554712" y="1544220"/>
                  <a:pt x="6552345" y="1541837"/>
                </a:cubicBezTo>
                <a:cubicBezTo>
                  <a:pt x="6549527" y="1539027"/>
                  <a:pt x="6557308" y="1533527"/>
                  <a:pt x="6569034" y="1530229"/>
                </a:cubicBezTo>
                <a:cubicBezTo>
                  <a:pt x="6574672" y="1528640"/>
                  <a:pt x="6580536" y="1527892"/>
                  <a:pt x="6585202" y="1527938"/>
                </a:cubicBezTo>
                <a:close/>
                <a:moveTo>
                  <a:pt x="9640891" y="1334418"/>
                </a:moveTo>
                <a:cubicBezTo>
                  <a:pt x="9661528" y="1332952"/>
                  <a:pt x="9679458" y="1334296"/>
                  <a:pt x="9680811" y="1337534"/>
                </a:cubicBezTo>
                <a:cubicBezTo>
                  <a:pt x="9682278" y="1341078"/>
                  <a:pt x="9664797" y="1345171"/>
                  <a:pt x="9641793" y="1346575"/>
                </a:cubicBezTo>
                <a:cubicBezTo>
                  <a:pt x="9621045" y="1347858"/>
                  <a:pt x="9603453" y="1346331"/>
                  <a:pt x="9602100" y="1343215"/>
                </a:cubicBezTo>
                <a:cubicBezTo>
                  <a:pt x="9600635" y="1339855"/>
                  <a:pt x="9617774" y="1336007"/>
                  <a:pt x="9640891" y="1334418"/>
                </a:cubicBezTo>
                <a:close/>
                <a:moveTo>
                  <a:pt x="5387349" y="1602382"/>
                </a:moveTo>
                <a:cubicBezTo>
                  <a:pt x="5392757" y="1602016"/>
                  <a:pt x="5398290" y="1603238"/>
                  <a:pt x="5407205" y="1603971"/>
                </a:cubicBezTo>
                <a:cubicBezTo>
                  <a:pt x="5399873" y="1606232"/>
                  <a:pt x="5395816" y="1608187"/>
                  <a:pt x="5390509" y="1608797"/>
                </a:cubicBezTo>
                <a:cubicBezTo>
                  <a:pt x="5383512" y="1609653"/>
                  <a:pt x="5376531" y="1608981"/>
                  <a:pt x="5375622" y="1606842"/>
                </a:cubicBezTo>
                <a:cubicBezTo>
                  <a:pt x="5374726" y="1604766"/>
                  <a:pt x="5380019" y="1602810"/>
                  <a:pt x="5387349" y="1602382"/>
                </a:cubicBezTo>
                <a:close/>
                <a:moveTo>
                  <a:pt x="7479395" y="1470049"/>
                </a:moveTo>
                <a:cubicBezTo>
                  <a:pt x="7478492" y="1470416"/>
                  <a:pt x="7462366" y="1473043"/>
                  <a:pt x="7443873" y="1475854"/>
                </a:cubicBezTo>
                <a:lnTo>
                  <a:pt x="7419350" y="1479334"/>
                </a:lnTo>
                <a:lnTo>
                  <a:pt x="7417373" y="1479702"/>
                </a:lnTo>
                <a:lnTo>
                  <a:pt x="7392892" y="1482869"/>
                </a:lnTo>
                <a:lnTo>
                  <a:pt x="7366855" y="1487889"/>
                </a:lnTo>
                <a:cubicBezTo>
                  <a:pt x="7349715" y="1490883"/>
                  <a:pt x="7331671" y="1493634"/>
                  <a:pt x="7329191" y="1493755"/>
                </a:cubicBezTo>
                <a:lnTo>
                  <a:pt x="7358756" y="1488121"/>
                </a:lnTo>
                <a:lnTo>
                  <a:pt x="7342271" y="1491005"/>
                </a:lnTo>
                <a:cubicBezTo>
                  <a:pt x="7326484" y="1493693"/>
                  <a:pt x="7313855" y="1495771"/>
                  <a:pt x="7314193" y="1495587"/>
                </a:cubicBezTo>
                <a:cubicBezTo>
                  <a:pt x="7314644" y="1495344"/>
                  <a:pt x="7330093" y="1492593"/>
                  <a:pt x="7348023" y="1489539"/>
                </a:cubicBezTo>
                <a:cubicBezTo>
                  <a:pt x="7365726" y="1486483"/>
                  <a:pt x="7379936" y="1484284"/>
                  <a:pt x="7378242" y="1484712"/>
                </a:cubicBezTo>
                <a:lnTo>
                  <a:pt x="7364366" y="1487140"/>
                </a:lnTo>
                <a:lnTo>
                  <a:pt x="7387301" y="1483584"/>
                </a:lnTo>
                <a:lnTo>
                  <a:pt x="7412750" y="1478602"/>
                </a:lnTo>
                <a:cubicBezTo>
                  <a:pt x="7427410" y="1476343"/>
                  <a:pt x="7441392" y="1474693"/>
                  <a:pt x="7442633" y="1474998"/>
                </a:cubicBezTo>
                <a:lnTo>
                  <a:pt x="7424422" y="1478389"/>
                </a:lnTo>
                <a:lnTo>
                  <a:pt x="7451315" y="1473899"/>
                </a:lnTo>
                <a:cubicBezTo>
                  <a:pt x="7467780" y="1471394"/>
                  <a:pt x="7480184" y="1469683"/>
                  <a:pt x="7479395" y="1470049"/>
                </a:cubicBezTo>
                <a:close/>
                <a:moveTo>
                  <a:pt x="11972101" y="1185954"/>
                </a:moveTo>
                <a:cubicBezTo>
                  <a:pt x="11975937" y="1190353"/>
                  <a:pt x="11963081" y="1215219"/>
                  <a:pt x="11943685" y="1239534"/>
                </a:cubicBezTo>
                <a:cubicBezTo>
                  <a:pt x="11924513" y="1263485"/>
                  <a:pt x="11904780" y="1277658"/>
                  <a:pt x="11901059" y="1271853"/>
                </a:cubicBezTo>
                <a:cubicBezTo>
                  <a:pt x="11897225" y="1265989"/>
                  <a:pt x="11909854" y="1244360"/>
                  <a:pt x="11929476" y="1221146"/>
                </a:cubicBezTo>
                <a:cubicBezTo>
                  <a:pt x="11948759" y="1198356"/>
                  <a:pt x="11968267" y="1181556"/>
                  <a:pt x="11972101" y="1185954"/>
                </a:cubicBezTo>
                <a:close/>
                <a:moveTo>
                  <a:pt x="8833601" y="1383171"/>
                </a:moveTo>
                <a:cubicBezTo>
                  <a:pt x="8853336" y="1381887"/>
                  <a:pt x="8872168" y="1381949"/>
                  <a:pt x="8874760" y="1383537"/>
                </a:cubicBezTo>
                <a:cubicBezTo>
                  <a:pt x="8877580" y="1385309"/>
                  <a:pt x="8860777" y="1388181"/>
                  <a:pt x="8839015" y="1389403"/>
                </a:cubicBezTo>
                <a:cubicBezTo>
                  <a:pt x="8818715" y="1390564"/>
                  <a:pt x="8801576" y="1389953"/>
                  <a:pt x="8800109" y="1388303"/>
                </a:cubicBezTo>
                <a:cubicBezTo>
                  <a:pt x="8798644" y="1386715"/>
                  <a:pt x="8813867" y="1384454"/>
                  <a:pt x="8833601" y="1383171"/>
                </a:cubicBezTo>
                <a:close/>
                <a:moveTo>
                  <a:pt x="8256169" y="1419089"/>
                </a:moveTo>
                <a:cubicBezTo>
                  <a:pt x="8263005" y="1418256"/>
                  <a:pt x="8272872" y="1417661"/>
                  <a:pt x="8284093" y="1417447"/>
                </a:cubicBezTo>
                <a:cubicBezTo>
                  <a:pt x="8304276" y="1417019"/>
                  <a:pt x="8322095" y="1418119"/>
                  <a:pt x="8323786" y="1420196"/>
                </a:cubicBezTo>
                <a:cubicBezTo>
                  <a:pt x="8325591" y="1422456"/>
                  <a:pt x="8308562" y="1425022"/>
                  <a:pt x="8285897" y="1425450"/>
                </a:cubicBezTo>
                <a:cubicBezTo>
                  <a:pt x="8265487" y="1425878"/>
                  <a:pt x="8248120" y="1424289"/>
                  <a:pt x="8246428" y="1422150"/>
                </a:cubicBezTo>
                <a:cubicBezTo>
                  <a:pt x="8245526" y="1420990"/>
                  <a:pt x="8249332" y="1419921"/>
                  <a:pt x="8256169" y="1419089"/>
                </a:cubicBezTo>
                <a:close/>
                <a:moveTo>
                  <a:pt x="4392094" y="1662684"/>
                </a:moveTo>
                <a:cubicBezTo>
                  <a:pt x="4400668" y="1662989"/>
                  <a:pt x="4407547" y="1666411"/>
                  <a:pt x="4407322" y="1671421"/>
                </a:cubicBezTo>
                <a:cubicBezTo>
                  <a:pt x="4407209" y="1675086"/>
                  <a:pt x="4401459" y="1678447"/>
                  <a:pt x="4396385" y="1683945"/>
                </a:cubicBezTo>
                <a:cubicBezTo>
                  <a:pt x="4388602" y="1679547"/>
                  <a:pt x="4381723" y="1677102"/>
                  <a:pt x="4378566" y="1673498"/>
                </a:cubicBezTo>
                <a:cubicBezTo>
                  <a:pt x="4374279" y="1668427"/>
                  <a:pt x="4382510" y="1662317"/>
                  <a:pt x="4392094" y="1662684"/>
                </a:cubicBezTo>
                <a:close/>
                <a:moveTo>
                  <a:pt x="7517510" y="1465529"/>
                </a:moveTo>
                <a:lnTo>
                  <a:pt x="7512230" y="1467022"/>
                </a:lnTo>
                <a:lnTo>
                  <a:pt x="7505218" y="1468094"/>
                </a:lnTo>
                <a:lnTo>
                  <a:pt x="7510828" y="1467419"/>
                </a:lnTo>
                <a:lnTo>
                  <a:pt x="7510759" y="1467438"/>
                </a:lnTo>
                <a:cubicBezTo>
                  <a:pt x="7505642" y="1468477"/>
                  <a:pt x="7498059" y="1469836"/>
                  <a:pt x="7489207" y="1471272"/>
                </a:cubicBezTo>
                <a:cubicBezTo>
                  <a:pt x="7479227" y="1472891"/>
                  <a:pt x="7469641" y="1474296"/>
                  <a:pt x="7462170" y="1475266"/>
                </a:cubicBezTo>
                <a:lnTo>
                  <a:pt x="7455253" y="1475933"/>
                </a:lnTo>
                <a:lnTo>
                  <a:pt x="7462591" y="1474815"/>
                </a:lnTo>
                <a:cubicBezTo>
                  <a:pt x="7462760" y="1474754"/>
                  <a:pt x="7459096" y="1475273"/>
                  <a:pt x="7453429" y="1476106"/>
                </a:cubicBezTo>
                <a:lnTo>
                  <a:pt x="7453376" y="1476114"/>
                </a:lnTo>
                <a:lnTo>
                  <a:pt x="7447820" y="1476649"/>
                </a:lnTo>
                <a:cubicBezTo>
                  <a:pt x="7444775" y="1476404"/>
                  <a:pt x="7458082" y="1473716"/>
                  <a:pt x="7477590" y="1470661"/>
                </a:cubicBezTo>
                <a:cubicBezTo>
                  <a:pt x="7496309" y="1467667"/>
                  <a:pt x="7515368" y="1465224"/>
                  <a:pt x="7517510" y="1465529"/>
                </a:cubicBezTo>
                <a:close/>
                <a:moveTo>
                  <a:pt x="8604571" y="1396430"/>
                </a:moveTo>
                <a:cubicBezTo>
                  <a:pt x="8625095" y="1395207"/>
                  <a:pt x="8646972" y="1395269"/>
                  <a:pt x="8649452" y="1396857"/>
                </a:cubicBezTo>
                <a:cubicBezTo>
                  <a:pt x="8651708" y="1398262"/>
                  <a:pt x="8637501" y="1400584"/>
                  <a:pt x="8617540" y="1401683"/>
                </a:cubicBezTo>
                <a:cubicBezTo>
                  <a:pt x="8597805" y="1402783"/>
                  <a:pt x="8578635" y="1402234"/>
                  <a:pt x="8575366" y="1400828"/>
                </a:cubicBezTo>
                <a:cubicBezTo>
                  <a:pt x="8572094" y="1399362"/>
                  <a:pt x="8584499" y="1397590"/>
                  <a:pt x="8604571" y="1396430"/>
                </a:cubicBezTo>
                <a:close/>
                <a:moveTo>
                  <a:pt x="9059134" y="1367348"/>
                </a:moveTo>
                <a:cubicBezTo>
                  <a:pt x="9080671" y="1365698"/>
                  <a:pt x="9100405" y="1365942"/>
                  <a:pt x="9100970" y="1368142"/>
                </a:cubicBezTo>
                <a:cubicBezTo>
                  <a:pt x="9101646" y="1370097"/>
                  <a:pt x="9085183" y="1373090"/>
                  <a:pt x="9065222" y="1374435"/>
                </a:cubicBezTo>
                <a:cubicBezTo>
                  <a:pt x="9044925" y="1375779"/>
                  <a:pt x="9027559" y="1375168"/>
                  <a:pt x="9025866" y="1373336"/>
                </a:cubicBezTo>
                <a:cubicBezTo>
                  <a:pt x="9024288" y="1371502"/>
                  <a:pt x="9039399" y="1368875"/>
                  <a:pt x="9059134" y="1367348"/>
                </a:cubicBezTo>
                <a:close/>
                <a:moveTo>
                  <a:pt x="7837202" y="1444146"/>
                </a:moveTo>
                <a:cubicBezTo>
                  <a:pt x="7858965" y="1441823"/>
                  <a:pt x="7878473" y="1441823"/>
                  <a:pt x="7879262" y="1444328"/>
                </a:cubicBezTo>
                <a:cubicBezTo>
                  <a:pt x="7879938" y="1446590"/>
                  <a:pt x="7864829" y="1450194"/>
                  <a:pt x="7844643" y="1452394"/>
                </a:cubicBezTo>
                <a:cubicBezTo>
                  <a:pt x="7822766" y="1454776"/>
                  <a:pt x="7803596" y="1454532"/>
                  <a:pt x="7802694" y="1452027"/>
                </a:cubicBezTo>
                <a:cubicBezTo>
                  <a:pt x="7802017" y="1449706"/>
                  <a:pt x="7817127" y="1446284"/>
                  <a:pt x="7837202" y="1444146"/>
                </a:cubicBezTo>
                <a:close/>
                <a:moveTo>
                  <a:pt x="9860447" y="1316516"/>
                </a:moveTo>
                <a:cubicBezTo>
                  <a:pt x="9882775" y="1314316"/>
                  <a:pt x="9903974" y="1315538"/>
                  <a:pt x="9907697" y="1319327"/>
                </a:cubicBezTo>
                <a:cubicBezTo>
                  <a:pt x="9911080" y="1322748"/>
                  <a:pt x="9897097" y="1327208"/>
                  <a:pt x="9876912" y="1329041"/>
                </a:cubicBezTo>
                <a:cubicBezTo>
                  <a:pt x="9854132" y="1331118"/>
                  <a:pt x="9833269" y="1329652"/>
                  <a:pt x="9829773" y="1325985"/>
                </a:cubicBezTo>
                <a:cubicBezTo>
                  <a:pt x="9826505" y="1322625"/>
                  <a:pt x="9840150" y="1318471"/>
                  <a:pt x="9860447" y="1316516"/>
                </a:cubicBezTo>
                <a:close/>
                <a:moveTo>
                  <a:pt x="7498338" y="1465224"/>
                </a:moveTo>
                <a:cubicBezTo>
                  <a:pt x="7495858" y="1465652"/>
                  <a:pt x="7478492" y="1468279"/>
                  <a:pt x="7460449" y="1471088"/>
                </a:cubicBezTo>
                <a:cubicBezTo>
                  <a:pt x="7442069" y="1473960"/>
                  <a:pt x="7428987" y="1475977"/>
                  <a:pt x="7431355" y="1475610"/>
                </a:cubicBezTo>
                <a:cubicBezTo>
                  <a:pt x="7433836" y="1475183"/>
                  <a:pt x="7449962" y="1472678"/>
                  <a:pt x="7468907" y="1469745"/>
                </a:cubicBezTo>
                <a:cubicBezTo>
                  <a:pt x="7487061" y="1466934"/>
                  <a:pt x="7500819" y="1464796"/>
                  <a:pt x="7498338" y="1465224"/>
                </a:cubicBezTo>
                <a:close/>
                <a:moveTo>
                  <a:pt x="5163519" y="1611976"/>
                </a:moveTo>
                <a:cubicBezTo>
                  <a:pt x="5169043" y="1612036"/>
                  <a:pt x="5174683" y="1614113"/>
                  <a:pt x="5183587" y="1615824"/>
                </a:cubicBezTo>
                <a:cubicBezTo>
                  <a:pt x="5176262" y="1617962"/>
                  <a:pt x="5172311" y="1620161"/>
                  <a:pt x="5166899" y="1620466"/>
                </a:cubicBezTo>
                <a:cubicBezTo>
                  <a:pt x="5159908" y="1620894"/>
                  <a:pt x="5152810" y="1619428"/>
                  <a:pt x="5151797" y="1616618"/>
                </a:cubicBezTo>
                <a:cubicBezTo>
                  <a:pt x="5150781" y="1613807"/>
                  <a:pt x="5156190" y="1611853"/>
                  <a:pt x="5163519" y="1611976"/>
                </a:cubicBezTo>
                <a:close/>
                <a:moveTo>
                  <a:pt x="3722478" y="1701664"/>
                </a:moveTo>
                <a:cubicBezTo>
                  <a:pt x="3730033" y="1700991"/>
                  <a:pt x="3737814" y="1705207"/>
                  <a:pt x="3740970" y="1713883"/>
                </a:cubicBezTo>
                <a:cubicBezTo>
                  <a:pt x="3738490" y="1716510"/>
                  <a:pt x="3735784" y="1721948"/>
                  <a:pt x="3730597" y="1724146"/>
                </a:cubicBezTo>
                <a:cubicBezTo>
                  <a:pt x="3723831" y="1727078"/>
                  <a:pt x="3710525" y="1719626"/>
                  <a:pt x="3710298" y="1713333"/>
                </a:cubicBezTo>
                <a:cubicBezTo>
                  <a:pt x="3710072" y="1706978"/>
                  <a:pt x="3714021" y="1702397"/>
                  <a:pt x="3722478" y="1701664"/>
                </a:cubicBezTo>
                <a:close/>
                <a:moveTo>
                  <a:pt x="10999269" y="1242835"/>
                </a:moveTo>
                <a:cubicBezTo>
                  <a:pt x="11019793" y="1242591"/>
                  <a:pt x="11038399" y="1247540"/>
                  <a:pt x="11040541" y="1253831"/>
                </a:cubicBezTo>
                <a:cubicBezTo>
                  <a:pt x="11042910" y="1260735"/>
                  <a:pt x="11026332" y="1266295"/>
                  <a:pt x="11003441" y="1266356"/>
                </a:cubicBezTo>
                <a:cubicBezTo>
                  <a:pt x="10982805" y="1266418"/>
                  <a:pt x="10964650" y="1261651"/>
                  <a:pt x="10962394" y="1255481"/>
                </a:cubicBezTo>
                <a:cubicBezTo>
                  <a:pt x="10959915" y="1248761"/>
                  <a:pt x="10976265" y="1243140"/>
                  <a:pt x="10999269" y="1242835"/>
                </a:cubicBezTo>
                <a:close/>
                <a:moveTo>
                  <a:pt x="972137" y="1874564"/>
                </a:moveTo>
                <a:cubicBezTo>
                  <a:pt x="985329" y="1871755"/>
                  <a:pt x="997286" y="1874015"/>
                  <a:pt x="998638" y="1879452"/>
                </a:cubicBezTo>
                <a:cubicBezTo>
                  <a:pt x="1000101" y="1885011"/>
                  <a:pt x="990630" y="1891488"/>
                  <a:pt x="976536" y="1894909"/>
                </a:cubicBezTo>
                <a:cubicBezTo>
                  <a:pt x="963003" y="1898209"/>
                  <a:pt x="949924" y="1897048"/>
                  <a:pt x="947783" y="1892098"/>
                </a:cubicBezTo>
                <a:cubicBezTo>
                  <a:pt x="945304" y="1886601"/>
                  <a:pt x="957477" y="1877681"/>
                  <a:pt x="972137" y="1874564"/>
                </a:cubicBezTo>
                <a:close/>
                <a:moveTo>
                  <a:pt x="7581785" y="1457219"/>
                </a:moveTo>
                <a:lnTo>
                  <a:pt x="7552553" y="1461412"/>
                </a:lnTo>
                <a:lnTo>
                  <a:pt x="7563180" y="1460091"/>
                </a:lnTo>
                <a:cubicBezTo>
                  <a:pt x="7564420" y="1460091"/>
                  <a:pt x="7553145" y="1461680"/>
                  <a:pt x="7537809" y="1463818"/>
                </a:cubicBezTo>
                <a:cubicBezTo>
                  <a:pt x="7529407" y="1464979"/>
                  <a:pt x="7521231" y="1466094"/>
                  <a:pt x="7515170" y="1466896"/>
                </a:cubicBezTo>
                <a:lnTo>
                  <a:pt x="7510828" y="1467419"/>
                </a:lnTo>
                <a:lnTo>
                  <a:pt x="7512230" y="1467022"/>
                </a:lnTo>
                <a:lnTo>
                  <a:pt x="7527116" y="1464747"/>
                </a:lnTo>
                <a:lnTo>
                  <a:pt x="7521004" y="1465527"/>
                </a:lnTo>
                <a:cubicBezTo>
                  <a:pt x="7523034" y="1465039"/>
                  <a:pt x="7538708" y="1462657"/>
                  <a:pt x="7555737" y="1460335"/>
                </a:cubicBezTo>
                <a:cubicBezTo>
                  <a:pt x="7572987" y="1457952"/>
                  <a:pt x="7584154" y="1456670"/>
                  <a:pt x="7581785" y="1457219"/>
                </a:cubicBezTo>
                <a:close/>
                <a:moveTo>
                  <a:pt x="378907" y="1911283"/>
                </a:moveTo>
                <a:cubicBezTo>
                  <a:pt x="380600" y="1913482"/>
                  <a:pt x="373383" y="1921547"/>
                  <a:pt x="363008" y="1929185"/>
                </a:cubicBezTo>
                <a:cubicBezTo>
                  <a:pt x="352973" y="1936638"/>
                  <a:pt x="343049" y="1941280"/>
                  <a:pt x="341246" y="1939386"/>
                </a:cubicBezTo>
                <a:cubicBezTo>
                  <a:pt x="339554" y="1937616"/>
                  <a:pt x="347447" y="1928695"/>
                  <a:pt x="357258" y="1921303"/>
                </a:cubicBezTo>
                <a:cubicBezTo>
                  <a:pt x="367520" y="1913605"/>
                  <a:pt x="377329" y="1909083"/>
                  <a:pt x="378907" y="1911283"/>
                </a:cubicBezTo>
                <a:close/>
                <a:moveTo>
                  <a:pt x="9285342" y="1349140"/>
                </a:moveTo>
                <a:cubicBezTo>
                  <a:pt x="9305075" y="1347430"/>
                  <a:pt x="9324131" y="1347674"/>
                  <a:pt x="9326952" y="1349813"/>
                </a:cubicBezTo>
                <a:cubicBezTo>
                  <a:pt x="9329770" y="1351951"/>
                  <a:pt x="9316126" y="1355251"/>
                  <a:pt x="9296055" y="1357083"/>
                </a:cubicBezTo>
                <a:cubicBezTo>
                  <a:pt x="9276319" y="1358856"/>
                  <a:pt x="9256473" y="1358489"/>
                  <a:pt x="9252752" y="1356473"/>
                </a:cubicBezTo>
                <a:cubicBezTo>
                  <a:pt x="9248578" y="1354273"/>
                  <a:pt x="9263465" y="1351035"/>
                  <a:pt x="9285342" y="1349140"/>
                </a:cubicBezTo>
                <a:close/>
                <a:moveTo>
                  <a:pt x="7625199" y="1453630"/>
                </a:moveTo>
                <a:cubicBezTo>
                  <a:pt x="7632106" y="1453019"/>
                  <a:pt x="7636645" y="1452882"/>
                  <a:pt x="7637379" y="1453370"/>
                </a:cubicBezTo>
                <a:cubicBezTo>
                  <a:pt x="7638844" y="1454348"/>
                  <a:pt x="7623845" y="1457464"/>
                  <a:pt x="7603888" y="1460274"/>
                </a:cubicBezTo>
                <a:cubicBezTo>
                  <a:pt x="7584265" y="1463085"/>
                  <a:pt x="7566110" y="1464551"/>
                  <a:pt x="7564870" y="1463574"/>
                </a:cubicBezTo>
                <a:cubicBezTo>
                  <a:pt x="7563628" y="1462597"/>
                  <a:pt x="7578964" y="1459541"/>
                  <a:pt x="7598812" y="1456730"/>
                </a:cubicBezTo>
                <a:cubicBezTo>
                  <a:pt x="7609017" y="1455325"/>
                  <a:pt x="7618292" y="1454241"/>
                  <a:pt x="7625199" y="1453630"/>
                </a:cubicBezTo>
                <a:close/>
                <a:moveTo>
                  <a:pt x="10095452" y="1297821"/>
                </a:moveTo>
                <a:cubicBezTo>
                  <a:pt x="10115975" y="1296538"/>
                  <a:pt x="10134018" y="1298859"/>
                  <a:pt x="10135259" y="1302953"/>
                </a:cubicBezTo>
                <a:cubicBezTo>
                  <a:pt x="10136612" y="1307474"/>
                  <a:pt x="10119245" y="1312056"/>
                  <a:pt x="10096016" y="1313278"/>
                </a:cubicBezTo>
                <a:cubicBezTo>
                  <a:pt x="10075379" y="1314316"/>
                  <a:pt x="10057676" y="1311934"/>
                  <a:pt x="10056434" y="1308024"/>
                </a:cubicBezTo>
                <a:cubicBezTo>
                  <a:pt x="10055081" y="1303687"/>
                  <a:pt x="10072335" y="1299227"/>
                  <a:pt x="10095452" y="1297821"/>
                </a:cubicBezTo>
                <a:close/>
                <a:moveTo>
                  <a:pt x="8360461" y="1407067"/>
                </a:moveTo>
                <a:cubicBezTo>
                  <a:pt x="8366945" y="1406434"/>
                  <a:pt x="8375939" y="1405899"/>
                  <a:pt x="8385693" y="1405593"/>
                </a:cubicBezTo>
                <a:cubicBezTo>
                  <a:pt x="8405541" y="1404983"/>
                  <a:pt x="8423246" y="1405411"/>
                  <a:pt x="8424824" y="1406877"/>
                </a:cubicBezTo>
                <a:cubicBezTo>
                  <a:pt x="8426514" y="1408404"/>
                  <a:pt x="8408246" y="1410665"/>
                  <a:pt x="8386935" y="1411153"/>
                </a:cubicBezTo>
                <a:cubicBezTo>
                  <a:pt x="8366523" y="1411641"/>
                  <a:pt x="8350849" y="1410665"/>
                  <a:pt x="8350286" y="1409137"/>
                </a:cubicBezTo>
                <a:cubicBezTo>
                  <a:pt x="8350003" y="1408434"/>
                  <a:pt x="8353977" y="1407701"/>
                  <a:pt x="8360461" y="1407067"/>
                </a:cubicBezTo>
                <a:close/>
                <a:moveTo>
                  <a:pt x="7744847" y="1445329"/>
                </a:moveTo>
                <a:cubicBezTo>
                  <a:pt x="7751923" y="1445016"/>
                  <a:pt x="7756800" y="1445184"/>
                  <a:pt x="7757703" y="1445916"/>
                </a:cubicBezTo>
                <a:cubicBezTo>
                  <a:pt x="7759619" y="1447566"/>
                  <a:pt x="7742027" y="1451476"/>
                  <a:pt x="7720941" y="1453921"/>
                </a:cubicBezTo>
                <a:cubicBezTo>
                  <a:pt x="7701093" y="1456242"/>
                  <a:pt x="7685193" y="1456609"/>
                  <a:pt x="7684403" y="1454898"/>
                </a:cubicBezTo>
                <a:cubicBezTo>
                  <a:pt x="7683726" y="1453248"/>
                  <a:pt x="7699627" y="1449949"/>
                  <a:pt x="7718799" y="1447628"/>
                </a:cubicBezTo>
                <a:cubicBezTo>
                  <a:pt x="7728496" y="1446437"/>
                  <a:pt x="7737771" y="1445642"/>
                  <a:pt x="7744847" y="1445329"/>
                </a:cubicBezTo>
                <a:close/>
                <a:moveTo>
                  <a:pt x="8059800" y="1425267"/>
                </a:moveTo>
                <a:cubicBezTo>
                  <a:pt x="8079760" y="1424045"/>
                  <a:pt x="8097916" y="1424717"/>
                  <a:pt x="8100395" y="1426733"/>
                </a:cubicBezTo>
                <a:cubicBezTo>
                  <a:pt x="8103102" y="1428993"/>
                  <a:pt x="8086752" y="1432110"/>
                  <a:pt x="8064422" y="1433454"/>
                </a:cubicBezTo>
                <a:cubicBezTo>
                  <a:pt x="8044125" y="1434675"/>
                  <a:pt x="8026535" y="1433942"/>
                  <a:pt x="8024054" y="1431803"/>
                </a:cubicBezTo>
                <a:cubicBezTo>
                  <a:pt x="8021459" y="1429542"/>
                  <a:pt x="8037812" y="1426611"/>
                  <a:pt x="8059800" y="1425267"/>
                </a:cubicBezTo>
                <a:close/>
                <a:moveTo>
                  <a:pt x="8710798" y="1383844"/>
                </a:moveTo>
                <a:cubicBezTo>
                  <a:pt x="8731773" y="1382500"/>
                  <a:pt x="8749138" y="1382195"/>
                  <a:pt x="8751507" y="1383233"/>
                </a:cubicBezTo>
                <a:cubicBezTo>
                  <a:pt x="8753650" y="1384332"/>
                  <a:pt x="8738990" y="1386410"/>
                  <a:pt x="8718693" y="1387631"/>
                </a:cubicBezTo>
                <a:cubicBezTo>
                  <a:pt x="8698733" y="1388853"/>
                  <a:pt x="8679790" y="1388853"/>
                  <a:pt x="8677534" y="1387876"/>
                </a:cubicBezTo>
                <a:cubicBezTo>
                  <a:pt x="8675278" y="1386898"/>
                  <a:pt x="8690501" y="1385127"/>
                  <a:pt x="8710798" y="1383844"/>
                </a:cubicBezTo>
                <a:close/>
                <a:moveTo>
                  <a:pt x="7294148" y="1472555"/>
                </a:moveTo>
                <a:cubicBezTo>
                  <a:pt x="7298800" y="1472371"/>
                  <a:pt x="7301844" y="1472647"/>
                  <a:pt x="7302013" y="1473411"/>
                </a:cubicBezTo>
                <a:cubicBezTo>
                  <a:pt x="7302351" y="1475000"/>
                  <a:pt x="7291640" y="1478114"/>
                  <a:pt x="7278782" y="1480376"/>
                </a:cubicBezTo>
                <a:cubicBezTo>
                  <a:pt x="7263786" y="1483003"/>
                  <a:pt x="7251155" y="1483736"/>
                  <a:pt x="7251720" y="1481720"/>
                </a:cubicBezTo>
                <a:cubicBezTo>
                  <a:pt x="7252058" y="1479948"/>
                  <a:pt x="7263111" y="1476648"/>
                  <a:pt x="7276640" y="1474449"/>
                </a:cubicBezTo>
                <a:cubicBezTo>
                  <a:pt x="7283238" y="1473380"/>
                  <a:pt x="7289497" y="1472738"/>
                  <a:pt x="7294148" y="1472555"/>
                </a:cubicBezTo>
                <a:close/>
                <a:moveTo>
                  <a:pt x="7412708" y="1465025"/>
                </a:moveTo>
                <a:cubicBezTo>
                  <a:pt x="7417713" y="1464673"/>
                  <a:pt x="7421265" y="1464704"/>
                  <a:pt x="7422111" y="1465163"/>
                </a:cubicBezTo>
                <a:cubicBezTo>
                  <a:pt x="7423801" y="1466139"/>
                  <a:pt x="7414666" y="1468461"/>
                  <a:pt x="7400572" y="1470783"/>
                </a:cubicBezTo>
                <a:cubicBezTo>
                  <a:pt x="7384896" y="1473350"/>
                  <a:pt x="7370689" y="1474631"/>
                  <a:pt x="7370462" y="1473350"/>
                </a:cubicBezTo>
                <a:cubicBezTo>
                  <a:pt x="7370238" y="1472189"/>
                  <a:pt x="7381400" y="1469317"/>
                  <a:pt x="7394595" y="1467179"/>
                </a:cubicBezTo>
                <a:cubicBezTo>
                  <a:pt x="7401249" y="1466109"/>
                  <a:pt x="7407704" y="1465376"/>
                  <a:pt x="7412708" y="1465025"/>
                </a:cubicBezTo>
                <a:close/>
                <a:moveTo>
                  <a:pt x="10766407" y="1252916"/>
                </a:moveTo>
                <a:cubicBezTo>
                  <a:pt x="10788848" y="1251205"/>
                  <a:pt x="10810272" y="1254749"/>
                  <a:pt x="10814444" y="1260919"/>
                </a:cubicBezTo>
                <a:cubicBezTo>
                  <a:pt x="10818278" y="1266479"/>
                  <a:pt x="10804860" y="1272222"/>
                  <a:pt x="10784676" y="1273567"/>
                </a:cubicBezTo>
                <a:cubicBezTo>
                  <a:pt x="10762010" y="1275031"/>
                  <a:pt x="10740922" y="1271489"/>
                  <a:pt x="10736862" y="1265501"/>
                </a:cubicBezTo>
                <a:cubicBezTo>
                  <a:pt x="10733141" y="1260063"/>
                  <a:pt x="10746223" y="1254505"/>
                  <a:pt x="10766407" y="1252916"/>
                </a:cubicBezTo>
                <a:close/>
                <a:moveTo>
                  <a:pt x="8935991" y="1368143"/>
                </a:moveTo>
                <a:cubicBezTo>
                  <a:pt x="8956965" y="1366433"/>
                  <a:pt x="8974444" y="1366065"/>
                  <a:pt x="8976702" y="1367410"/>
                </a:cubicBezTo>
                <a:cubicBezTo>
                  <a:pt x="8978844" y="1368753"/>
                  <a:pt x="8964070" y="1371197"/>
                  <a:pt x="8943772" y="1372724"/>
                </a:cubicBezTo>
                <a:cubicBezTo>
                  <a:pt x="8923811" y="1374190"/>
                  <a:pt x="8904754" y="1374252"/>
                  <a:pt x="8902612" y="1373091"/>
                </a:cubicBezTo>
                <a:cubicBezTo>
                  <a:pt x="8900469" y="1371869"/>
                  <a:pt x="8915692" y="1369670"/>
                  <a:pt x="8935991" y="1368143"/>
                </a:cubicBezTo>
                <a:close/>
                <a:moveTo>
                  <a:pt x="10320082" y="1280837"/>
                </a:moveTo>
                <a:cubicBezTo>
                  <a:pt x="10340492" y="1279554"/>
                  <a:pt x="10359211" y="1282181"/>
                  <a:pt x="10361918" y="1286702"/>
                </a:cubicBezTo>
                <a:cubicBezTo>
                  <a:pt x="10364850" y="1291589"/>
                  <a:pt x="10348273" y="1296722"/>
                  <a:pt x="10325268" y="1297943"/>
                </a:cubicBezTo>
                <a:cubicBezTo>
                  <a:pt x="10304519" y="1299043"/>
                  <a:pt x="10286252" y="1296416"/>
                  <a:pt x="10283656" y="1292017"/>
                </a:cubicBezTo>
                <a:cubicBezTo>
                  <a:pt x="10280838" y="1287252"/>
                  <a:pt x="10297303" y="1282182"/>
                  <a:pt x="10320082" y="1280837"/>
                </a:cubicBezTo>
                <a:close/>
                <a:moveTo>
                  <a:pt x="5745390" y="1568902"/>
                </a:moveTo>
                <a:cubicBezTo>
                  <a:pt x="5744937" y="1569819"/>
                  <a:pt x="5738962" y="1571774"/>
                  <a:pt x="5733548" y="1574034"/>
                </a:cubicBezTo>
                <a:cubicBezTo>
                  <a:pt x="5726218" y="1574585"/>
                  <a:pt x="5719685" y="1575318"/>
                  <a:pt x="5716866" y="1575073"/>
                </a:cubicBezTo>
                <a:cubicBezTo>
                  <a:pt x="5713030" y="1574706"/>
                  <a:pt x="5721482" y="1571651"/>
                  <a:pt x="5730960" y="1569819"/>
                </a:cubicBezTo>
                <a:cubicBezTo>
                  <a:pt x="5739408" y="1568230"/>
                  <a:pt x="5745838" y="1567680"/>
                  <a:pt x="5745390" y="1568902"/>
                </a:cubicBezTo>
                <a:close/>
                <a:moveTo>
                  <a:pt x="8485266" y="1396001"/>
                </a:moveTo>
                <a:cubicBezTo>
                  <a:pt x="8506465" y="1395025"/>
                  <a:pt x="8523945" y="1394780"/>
                  <a:pt x="8526539" y="1395696"/>
                </a:cubicBezTo>
                <a:cubicBezTo>
                  <a:pt x="8529133" y="1396612"/>
                  <a:pt x="8514697" y="1398262"/>
                  <a:pt x="8494514" y="1399179"/>
                </a:cubicBezTo>
                <a:cubicBezTo>
                  <a:pt x="8474666" y="1400094"/>
                  <a:pt x="8455496" y="1399910"/>
                  <a:pt x="8452902" y="1399118"/>
                </a:cubicBezTo>
                <a:cubicBezTo>
                  <a:pt x="8450308" y="1398262"/>
                  <a:pt x="8465193" y="1396980"/>
                  <a:pt x="8485266" y="1396001"/>
                </a:cubicBezTo>
                <a:close/>
                <a:moveTo>
                  <a:pt x="7533297" y="1455654"/>
                </a:moveTo>
                <a:cubicBezTo>
                  <a:pt x="7538991" y="1455158"/>
                  <a:pt x="7542994" y="1455020"/>
                  <a:pt x="7543897" y="1455326"/>
                </a:cubicBezTo>
                <a:cubicBezTo>
                  <a:pt x="7545477" y="1455999"/>
                  <a:pt x="7533186" y="1458381"/>
                  <a:pt x="7518412" y="1460458"/>
                </a:cubicBezTo>
                <a:cubicBezTo>
                  <a:pt x="7503413" y="1462597"/>
                  <a:pt x="7489994" y="1463879"/>
                  <a:pt x="7489544" y="1463024"/>
                </a:cubicBezTo>
                <a:cubicBezTo>
                  <a:pt x="7489092" y="1462291"/>
                  <a:pt x="7498903" y="1460153"/>
                  <a:pt x="7512548" y="1458136"/>
                </a:cubicBezTo>
                <a:cubicBezTo>
                  <a:pt x="7520216" y="1457006"/>
                  <a:pt x="7527601" y="1456150"/>
                  <a:pt x="7533297" y="1455654"/>
                </a:cubicBezTo>
                <a:close/>
                <a:moveTo>
                  <a:pt x="10547980" y="1265439"/>
                </a:moveTo>
                <a:cubicBezTo>
                  <a:pt x="10568615" y="1264524"/>
                  <a:pt x="10586996" y="1268006"/>
                  <a:pt x="10588687" y="1273136"/>
                </a:cubicBezTo>
                <a:cubicBezTo>
                  <a:pt x="10590603" y="1278758"/>
                  <a:pt x="10573689" y="1283890"/>
                  <a:pt x="10550572" y="1284683"/>
                </a:cubicBezTo>
                <a:cubicBezTo>
                  <a:pt x="10529825" y="1285416"/>
                  <a:pt x="10512007" y="1281997"/>
                  <a:pt x="10510091" y="1276986"/>
                </a:cubicBezTo>
                <a:cubicBezTo>
                  <a:pt x="10508062" y="1271548"/>
                  <a:pt x="10524863" y="1266417"/>
                  <a:pt x="10547980" y="1265439"/>
                </a:cubicBezTo>
                <a:close/>
                <a:moveTo>
                  <a:pt x="7172446" y="1478168"/>
                </a:moveTo>
                <a:cubicBezTo>
                  <a:pt x="7177267" y="1478008"/>
                  <a:pt x="7180395" y="1478451"/>
                  <a:pt x="7180677" y="1479520"/>
                </a:cubicBezTo>
                <a:cubicBezTo>
                  <a:pt x="7181128" y="1481597"/>
                  <a:pt x="7170303" y="1485202"/>
                  <a:pt x="7156321" y="1487707"/>
                </a:cubicBezTo>
                <a:cubicBezTo>
                  <a:pt x="7142787" y="1490150"/>
                  <a:pt x="7131397" y="1490457"/>
                  <a:pt x="7131962" y="1488134"/>
                </a:cubicBezTo>
                <a:cubicBezTo>
                  <a:pt x="7132415" y="1486119"/>
                  <a:pt x="7141885" y="1482758"/>
                  <a:pt x="7154065" y="1480436"/>
                </a:cubicBezTo>
                <a:cubicBezTo>
                  <a:pt x="7161113" y="1479092"/>
                  <a:pt x="7167625" y="1478328"/>
                  <a:pt x="7172446" y="1478168"/>
                </a:cubicBezTo>
                <a:close/>
                <a:moveTo>
                  <a:pt x="7683050" y="1445611"/>
                </a:moveTo>
                <a:cubicBezTo>
                  <a:pt x="7680570" y="1445916"/>
                  <a:pt x="7664330" y="1447811"/>
                  <a:pt x="7648093" y="1449765"/>
                </a:cubicBezTo>
                <a:cubicBezTo>
                  <a:pt x="7633206" y="1451537"/>
                  <a:pt x="7623058" y="1452819"/>
                  <a:pt x="7624186" y="1452637"/>
                </a:cubicBezTo>
                <a:cubicBezTo>
                  <a:pt x="7625427" y="1452393"/>
                  <a:pt x="7641101" y="1450376"/>
                  <a:pt x="7656888" y="1448483"/>
                </a:cubicBezTo>
                <a:cubicBezTo>
                  <a:pt x="7672675" y="1446588"/>
                  <a:pt x="7685533" y="1445244"/>
                  <a:pt x="7683050" y="1445611"/>
                </a:cubicBezTo>
                <a:close/>
                <a:moveTo>
                  <a:pt x="3943617" y="1681379"/>
                </a:moveTo>
                <a:cubicBezTo>
                  <a:pt x="3951286" y="1686511"/>
                  <a:pt x="3958390" y="1689200"/>
                  <a:pt x="3961210" y="1693478"/>
                </a:cubicBezTo>
                <a:cubicBezTo>
                  <a:pt x="3965157" y="1699647"/>
                  <a:pt x="3959855" y="1704657"/>
                  <a:pt x="3952638" y="1707101"/>
                </a:cubicBezTo>
                <a:cubicBezTo>
                  <a:pt x="3945083" y="1709667"/>
                  <a:pt x="3931439" y="1703618"/>
                  <a:pt x="3932454" y="1697630"/>
                </a:cubicBezTo>
                <a:cubicBezTo>
                  <a:pt x="3933130" y="1692743"/>
                  <a:pt x="3938429" y="1688466"/>
                  <a:pt x="3943617" y="1681379"/>
                </a:cubicBezTo>
                <a:close/>
                <a:moveTo>
                  <a:pt x="4165998" y="1667206"/>
                </a:moveTo>
                <a:cubicBezTo>
                  <a:pt x="4173666" y="1672155"/>
                  <a:pt x="4180769" y="1674783"/>
                  <a:pt x="4183476" y="1678753"/>
                </a:cubicBezTo>
                <a:cubicBezTo>
                  <a:pt x="4187422" y="1684496"/>
                  <a:pt x="4182008" y="1689018"/>
                  <a:pt x="4174791" y="1691094"/>
                </a:cubicBezTo>
                <a:cubicBezTo>
                  <a:pt x="4167238" y="1693295"/>
                  <a:pt x="4153593" y="1687367"/>
                  <a:pt x="4154609" y="1681869"/>
                </a:cubicBezTo>
                <a:cubicBezTo>
                  <a:pt x="4155398" y="1677410"/>
                  <a:pt x="4160697" y="1673621"/>
                  <a:pt x="4165998" y="1667206"/>
                </a:cubicBezTo>
                <a:close/>
                <a:moveTo>
                  <a:pt x="7617196" y="1448912"/>
                </a:moveTo>
                <a:lnTo>
                  <a:pt x="7594723" y="1452338"/>
                </a:lnTo>
                <a:lnTo>
                  <a:pt x="7598700" y="1451843"/>
                </a:lnTo>
                <a:cubicBezTo>
                  <a:pt x="7598363" y="1452087"/>
                  <a:pt x="7582575" y="1454410"/>
                  <a:pt x="7564872" y="1456792"/>
                </a:cubicBezTo>
                <a:cubicBezTo>
                  <a:pt x="7547393" y="1459175"/>
                  <a:pt x="7533071" y="1461009"/>
                  <a:pt x="7534425" y="1460641"/>
                </a:cubicBezTo>
                <a:lnTo>
                  <a:pt x="7551231" y="1458119"/>
                </a:lnTo>
                <a:lnTo>
                  <a:pt x="7549196" y="1458381"/>
                </a:lnTo>
                <a:cubicBezTo>
                  <a:pt x="7546491" y="1458504"/>
                  <a:pt x="7562278" y="1456120"/>
                  <a:pt x="7582237" y="1453371"/>
                </a:cubicBezTo>
                <a:cubicBezTo>
                  <a:pt x="7600844" y="1450744"/>
                  <a:pt x="7615842" y="1448850"/>
                  <a:pt x="7617196" y="1448912"/>
                </a:cubicBezTo>
                <a:close/>
                <a:moveTo>
                  <a:pt x="9509744" y="1329529"/>
                </a:moveTo>
                <a:cubicBezTo>
                  <a:pt x="9530719" y="1327451"/>
                  <a:pt x="9552031" y="1328003"/>
                  <a:pt x="9553724" y="1330874"/>
                </a:cubicBezTo>
                <a:cubicBezTo>
                  <a:pt x="9555527" y="1333500"/>
                  <a:pt x="9540191" y="1337165"/>
                  <a:pt x="9520006" y="1338877"/>
                </a:cubicBezTo>
                <a:cubicBezTo>
                  <a:pt x="9499822" y="1340588"/>
                  <a:pt x="9481216" y="1339792"/>
                  <a:pt x="9478621" y="1337349"/>
                </a:cubicBezTo>
                <a:cubicBezTo>
                  <a:pt x="9476029" y="1334905"/>
                  <a:pt x="9490011" y="1331484"/>
                  <a:pt x="9509744" y="1329529"/>
                </a:cubicBezTo>
                <a:close/>
                <a:moveTo>
                  <a:pt x="8591041" y="1386716"/>
                </a:moveTo>
                <a:cubicBezTo>
                  <a:pt x="8610549" y="1385555"/>
                  <a:pt x="8628817" y="1385004"/>
                  <a:pt x="8629268" y="1385615"/>
                </a:cubicBezTo>
                <a:cubicBezTo>
                  <a:pt x="8629833" y="1386288"/>
                  <a:pt x="8612805" y="1387937"/>
                  <a:pt x="8592843" y="1388975"/>
                </a:cubicBezTo>
                <a:cubicBezTo>
                  <a:pt x="8574240" y="1389952"/>
                  <a:pt x="8559129" y="1390198"/>
                  <a:pt x="8557662" y="1389648"/>
                </a:cubicBezTo>
                <a:cubicBezTo>
                  <a:pt x="8555858" y="1389098"/>
                  <a:pt x="8571081" y="1387876"/>
                  <a:pt x="8591041" y="1386716"/>
                </a:cubicBezTo>
                <a:close/>
                <a:moveTo>
                  <a:pt x="6463205" y="1520874"/>
                </a:moveTo>
                <a:cubicBezTo>
                  <a:pt x="6467321" y="1521081"/>
                  <a:pt x="6470478" y="1521982"/>
                  <a:pt x="6471606" y="1523509"/>
                </a:cubicBezTo>
                <a:cubicBezTo>
                  <a:pt x="6474198" y="1526992"/>
                  <a:pt x="6465290" y="1533468"/>
                  <a:pt x="6454013" y="1536400"/>
                </a:cubicBezTo>
                <a:cubicBezTo>
                  <a:pt x="6444316" y="1538906"/>
                  <a:pt x="6434167" y="1538478"/>
                  <a:pt x="6431913" y="1535301"/>
                </a:cubicBezTo>
                <a:cubicBezTo>
                  <a:pt x="6429093" y="1531513"/>
                  <a:pt x="6437099" y="1525403"/>
                  <a:pt x="6449053" y="1522409"/>
                </a:cubicBezTo>
                <a:cubicBezTo>
                  <a:pt x="6454014" y="1521157"/>
                  <a:pt x="6459089" y="1520668"/>
                  <a:pt x="6463205" y="1520874"/>
                </a:cubicBezTo>
                <a:close/>
                <a:moveTo>
                  <a:pt x="631259" y="1888325"/>
                </a:moveTo>
                <a:cubicBezTo>
                  <a:pt x="635486" y="1887760"/>
                  <a:pt x="638080" y="1888677"/>
                  <a:pt x="637967" y="1891183"/>
                </a:cubicBezTo>
                <a:cubicBezTo>
                  <a:pt x="637742" y="1895276"/>
                  <a:pt x="627594" y="1903951"/>
                  <a:pt x="616654" y="1909449"/>
                </a:cubicBezTo>
                <a:cubicBezTo>
                  <a:pt x="603236" y="1916232"/>
                  <a:pt x="592410" y="1917943"/>
                  <a:pt x="593312" y="1913054"/>
                </a:cubicBezTo>
                <a:cubicBezTo>
                  <a:pt x="594101" y="1908778"/>
                  <a:pt x="604025" y="1900041"/>
                  <a:pt x="614736" y="1894359"/>
                </a:cubicBezTo>
                <a:cubicBezTo>
                  <a:pt x="621166" y="1890938"/>
                  <a:pt x="627029" y="1888890"/>
                  <a:pt x="631259" y="1888325"/>
                </a:cubicBezTo>
                <a:close/>
                <a:moveTo>
                  <a:pt x="1936330" y="1806038"/>
                </a:moveTo>
                <a:cubicBezTo>
                  <a:pt x="1940616" y="1805220"/>
                  <a:pt x="1946677" y="1805343"/>
                  <a:pt x="1953669" y="1806565"/>
                </a:cubicBezTo>
                <a:cubicBezTo>
                  <a:pt x="1967201" y="1808947"/>
                  <a:pt x="1979605" y="1815057"/>
                  <a:pt x="1980734" y="1819822"/>
                </a:cubicBezTo>
                <a:cubicBezTo>
                  <a:pt x="1981972" y="1825199"/>
                  <a:pt x="1968777" y="1827521"/>
                  <a:pt x="1954232" y="1824649"/>
                </a:cubicBezTo>
                <a:cubicBezTo>
                  <a:pt x="1940814" y="1821961"/>
                  <a:pt x="1929875" y="1815974"/>
                  <a:pt x="1929648" y="1811147"/>
                </a:cubicBezTo>
                <a:cubicBezTo>
                  <a:pt x="1929536" y="1808611"/>
                  <a:pt x="1932045" y="1806855"/>
                  <a:pt x="1936330" y="1806038"/>
                </a:cubicBezTo>
                <a:close/>
                <a:moveTo>
                  <a:pt x="3175672" y="1727324"/>
                </a:moveTo>
                <a:cubicBezTo>
                  <a:pt x="3183565" y="1727568"/>
                  <a:pt x="3196309" y="1735326"/>
                  <a:pt x="3195970" y="1740459"/>
                </a:cubicBezTo>
                <a:cubicBezTo>
                  <a:pt x="3195630" y="1744981"/>
                  <a:pt x="3190556" y="1747974"/>
                  <a:pt x="3188415" y="1750478"/>
                </a:cubicBezTo>
                <a:cubicBezTo>
                  <a:pt x="3175559" y="1748400"/>
                  <a:pt x="3166874" y="1741742"/>
                  <a:pt x="3165635" y="1735388"/>
                </a:cubicBezTo>
                <a:cubicBezTo>
                  <a:pt x="3164618" y="1729889"/>
                  <a:pt x="3168003" y="1727079"/>
                  <a:pt x="3175672" y="1727324"/>
                </a:cubicBezTo>
                <a:close/>
                <a:moveTo>
                  <a:pt x="8815334" y="1371379"/>
                </a:moveTo>
                <a:cubicBezTo>
                  <a:pt x="8834842" y="1369913"/>
                  <a:pt x="8853224" y="1369241"/>
                  <a:pt x="8853900" y="1370157"/>
                </a:cubicBezTo>
                <a:cubicBezTo>
                  <a:pt x="8854576" y="1371074"/>
                  <a:pt x="8837662" y="1373152"/>
                  <a:pt x="8817589" y="1374556"/>
                </a:cubicBezTo>
                <a:cubicBezTo>
                  <a:pt x="8798869" y="1375838"/>
                  <a:pt x="8783759" y="1376145"/>
                  <a:pt x="8782068" y="1375473"/>
                </a:cubicBezTo>
                <a:cubicBezTo>
                  <a:pt x="8780263" y="1374679"/>
                  <a:pt x="8795373" y="1372906"/>
                  <a:pt x="8815334" y="1371379"/>
                </a:cubicBezTo>
                <a:close/>
                <a:moveTo>
                  <a:pt x="9163326" y="1349141"/>
                </a:moveTo>
                <a:cubicBezTo>
                  <a:pt x="9184301" y="1347308"/>
                  <a:pt x="9201330" y="1347186"/>
                  <a:pt x="9202455" y="1348957"/>
                </a:cubicBezTo>
                <a:cubicBezTo>
                  <a:pt x="9203584" y="1350730"/>
                  <a:pt x="9188022" y="1353539"/>
                  <a:pt x="9167500" y="1355189"/>
                </a:cubicBezTo>
                <a:cubicBezTo>
                  <a:pt x="9147314" y="1356777"/>
                  <a:pt x="9128935" y="1356716"/>
                  <a:pt x="9127918" y="1355128"/>
                </a:cubicBezTo>
                <a:cubicBezTo>
                  <a:pt x="9126904" y="1353539"/>
                  <a:pt x="9142691" y="1350912"/>
                  <a:pt x="9163326" y="1349141"/>
                </a:cubicBezTo>
                <a:close/>
                <a:moveTo>
                  <a:pt x="5858386" y="1557081"/>
                </a:moveTo>
                <a:cubicBezTo>
                  <a:pt x="5862275" y="1556516"/>
                  <a:pt x="5865095" y="1556348"/>
                  <a:pt x="5864702" y="1556928"/>
                </a:cubicBezTo>
                <a:cubicBezTo>
                  <a:pt x="5863917" y="1557844"/>
                  <a:pt x="5858609" y="1559799"/>
                  <a:pt x="5856350" y="1560838"/>
                </a:cubicBezTo>
                <a:cubicBezTo>
                  <a:pt x="5843731" y="1563832"/>
                  <a:pt x="5835613" y="1564748"/>
                  <a:pt x="5835043" y="1563831"/>
                </a:cubicBezTo>
                <a:cubicBezTo>
                  <a:pt x="5834484" y="1562975"/>
                  <a:pt x="5838082" y="1561509"/>
                  <a:pt x="5845648" y="1559615"/>
                </a:cubicBezTo>
                <a:cubicBezTo>
                  <a:pt x="5849536" y="1558607"/>
                  <a:pt x="5854496" y="1557645"/>
                  <a:pt x="5858386" y="1557081"/>
                </a:cubicBezTo>
                <a:close/>
                <a:moveTo>
                  <a:pt x="8339419" y="1400607"/>
                </a:moveTo>
                <a:cubicBezTo>
                  <a:pt x="8345212" y="1400263"/>
                  <a:pt x="8348989" y="1400064"/>
                  <a:pt x="8349157" y="1400094"/>
                </a:cubicBezTo>
                <a:cubicBezTo>
                  <a:pt x="8349497" y="1400156"/>
                  <a:pt x="8334499" y="1401256"/>
                  <a:pt x="8318599" y="1402234"/>
                </a:cubicBezTo>
                <a:cubicBezTo>
                  <a:pt x="8311268" y="1402692"/>
                  <a:pt x="8304361" y="1403104"/>
                  <a:pt x="8299118" y="1403410"/>
                </a:cubicBezTo>
                <a:lnTo>
                  <a:pt x="8294052" y="1403695"/>
                </a:lnTo>
                <a:lnTo>
                  <a:pt x="8293302" y="1403651"/>
                </a:lnTo>
                <a:lnTo>
                  <a:pt x="8296709" y="1403379"/>
                </a:lnTo>
                <a:cubicBezTo>
                  <a:pt x="8301769" y="1403028"/>
                  <a:pt x="8309128" y="1402539"/>
                  <a:pt x="8317585" y="1401990"/>
                </a:cubicBezTo>
                <a:cubicBezTo>
                  <a:pt x="8325818" y="1401440"/>
                  <a:pt x="8333626" y="1400951"/>
                  <a:pt x="8339419" y="1400607"/>
                </a:cubicBezTo>
                <a:close/>
                <a:moveTo>
                  <a:pt x="8161627" y="1411154"/>
                </a:moveTo>
                <a:cubicBezTo>
                  <a:pt x="8181362" y="1410482"/>
                  <a:pt x="8199180" y="1411582"/>
                  <a:pt x="8200871" y="1413048"/>
                </a:cubicBezTo>
                <a:cubicBezTo>
                  <a:pt x="8202563" y="1414514"/>
                  <a:pt x="8187340" y="1415981"/>
                  <a:pt x="8167830" y="1416591"/>
                </a:cubicBezTo>
                <a:cubicBezTo>
                  <a:pt x="8146857" y="1417203"/>
                  <a:pt x="8127574" y="1416713"/>
                  <a:pt x="8126783" y="1415064"/>
                </a:cubicBezTo>
                <a:cubicBezTo>
                  <a:pt x="8126107" y="1413598"/>
                  <a:pt x="8142232" y="1411825"/>
                  <a:pt x="8161627" y="1411154"/>
                </a:cubicBezTo>
                <a:close/>
                <a:moveTo>
                  <a:pt x="7052309" y="1480856"/>
                </a:moveTo>
                <a:cubicBezTo>
                  <a:pt x="7056495" y="1481108"/>
                  <a:pt x="7058891" y="1482055"/>
                  <a:pt x="7058439" y="1483613"/>
                </a:cubicBezTo>
                <a:cubicBezTo>
                  <a:pt x="7057651" y="1486240"/>
                  <a:pt x="7047389" y="1490029"/>
                  <a:pt x="7035547" y="1492166"/>
                </a:cubicBezTo>
                <a:cubicBezTo>
                  <a:pt x="7023369" y="1494367"/>
                  <a:pt x="7013332" y="1494426"/>
                  <a:pt x="7012432" y="1492106"/>
                </a:cubicBezTo>
                <a:cubicBezTo>
                  <a:pt x="7011416" y="1489417"/>
                  <a:pt x="7022129" y="1484713"/>
                  <a:pt x="7035436" y="1482268"/>
                </a:cubicBezTo>
                <a:cubicBezTo>
                  <a:pt x="7042146" y="1481047"/>
                  <a:pt x="7048122" y="1480604"/>
                  <a:pt x="7052309" y="1480856"/>
                </a:cubicBezTo>
                <a:close/>
                <a:moveTo>
                  <a:pt x="8441657" y="1393222"/>
                </a:moveTo>
                <a:lnTo>
                  <a:pt x="8451550" y="1392641"/>
                </a:lnTo>
                <a:lnTo>
                  <a:pt x="8453362" y="1392519"/>
                </a:lnTo>
                <a:lnTo>
                  <a:pt x="8465420" y="1391848"/>
                </a:lnTo>
                <a:cubicBezTo>
                  <a:pt x="8485832" y="1390747"/>
                  <a:pt x="8504099" y="1389831"/>
                  <a:pt x="8505904" y="1390014"/>
                </a:cubicBezTo>
                <a:cubicBezTo>
                  <a:pt x="8507596" y="1390137"/>
                  <a:pt x="8493951" y="1391174"/>
                  <a:pt x="8475683" y="1392153"/>
                </a:cubicBezTo>
                <a:lnTo>
                  <a:pt x="8451427" y="1393072"/>
                </a:lnTo>
                <a:lnTo>
                  <a:pt x="8439710" y="1393986"/>
                </a:lnTo>
                <a:cubicBezTo>
                  <a:pt x="8422570" y="1395269"/>
                  <a:pt x="8407798" y="1396307"/>
                  <a:pt x="8407572" y="1396307"/>
                </a:cubicBezTo>
                <a:cubicBezTo>
                  <a:pt x="8407347" y="1396307"/>
                  <a:pt x="8421667" y="1395269"/>
                  <a:pt x="8437793" y="1394046"/>
                </a:cubicBezTo>
                <a:lnTo>
                  <a:pt x="8450060" y="1393124"/>
                </a:lnTo>
                <a:lnTo>
                  <a:pt x="8437003" y="1393619"/>
                </a:lnTo>
                <a:close/>
                <a:moveTo>
                  <a:pt x="8718706" y="1375520"/>
                </a:moveTo>
                <a:cubicBezTo>
                  <a:pt x="8725092" y="1375183"/>
                  <a:pt x="8729293" y="1375076"/>
                  <a:pt x="8729970" y="1375290"/>
                </a:cubicBezTo>
                <a:cubicBezTo>
                  <a:pt x="8731323" y="1375718"/>
                  <a:pt x="8717452" y="1377245"/>
                  <a:pt x="8699185" y="1378528"/>
                </a:cubicBezTo>
                <a:cubicBezTo>
                  <a:pt x="8681593" y="1379812"/>
                  <a:pt x="8663323" y="1380606"/>
                  <a:pt x="8660844" y="1380361"/>
                </a:cubicBezTo>
                <a:cubicBezTo>
                  <a:pt x="8658024" y="1380117"/>
                  <a:pt x="8673925" y="1378651"/>
                  <a:pt x="8694335" y="1377124"/>
                </a:cubicBezTo>
                <a:cubicBezTo>
                  <a:pt x="8703751" y="1376421"/>
                  <a:pt x="8712321" y="1375856"/>
                  <a:pt x="8718706" y="1375520"/>
                </a:cubicBezTo>
                <a:close/>
                <a:moveTo>
                  <a:pt x="8432916" y="1393489"/>
                </a:moveTo>
                <a:cubicBezTo>
                  <a:pt x="8438836" y="1393115"/>
                  <a:pt x="8446588" y="1392642"/>
                  <a:pt x="8454820" y="1392153"/>
                </a:cubicBezTo>
                <a:cubicBezTo>
                  <a:pt x="8472863" y="1391054"/>
                  <a:pt x="8487859" y="1390077"/>
                  <a:pt x="8486846" y="1390198"/>
                </a:cubicBezTo>
                <a:cubicBezTo>
                  <a:pt x="8486339" y="1390260"/>
                  <a:pt x="8481942" y="1390580"/>
                  <a:pt x="8475457" y="1391030"/>
                </a:cubicBezTo>
                <a:lnTo>
                  <a:pt x="8453362" y="1392519"/>
                </a:lnTo>
                <a:lnTo>
                  <a:pt x="8443345" y="1393078"/>
                </a:lnTo>
                <a:lnTo>
                  <a:pt x="8441657" y="1393222"/>
                </a:lnTo>
                <a:lnTo>
                  <a:pt x="8429420" y="1393939"/>
                </a:lnTo>
                <a:cubicBezTo>
                  <a:pt x="8424008" y="1394229"/>
                  <a:pt x="8421047" y="1394351"/>
                  <a:pt x="8422005" y="1394229"/>
                </a:cubicBezTo>
                <a:cubicBezTo>
                  <a:pt x="8422908" y="1394137"/>
                  <a:pt x="8426995" y="1393863"/>
                  <a:pt x="8432916" y="1393489"/>
                </a:cubicBezTo>
                <a:close/>
                <a:moveTo>
                  <a:pt x="7939931" y="1424534"/>
                </a:moveTo>
                <a:cubicBezTo>
                  <a:pt x="7959440" y="1423067"/>
                  <a:pt x="7977144" y="1422884"/>
                  <a:pt x="7978722" y="1424289"/>
                </a:cubicBezTo>
                <a:cubicBezTo>
                  <a:pt x="7980413" y="1425755"/>
                  <a:pt x="7965755" y="1428383"/>
                  <a:pt x="7946020" y="1430093"/>
                </a:cubicBezTo>
                <a:cubicBezTo>
                  <a:pt x="7924708" y="1431927"/>
                  <a:pt x="7905876" y="1431927"/>
                  <a:pt x="7905200" y="1430216"/>
                </a:cubicBezTo>
                <a:cubicBezTo>
                  <a:pt x="7904522" y="1428687"/>
                  <a:pt x="7920534" y="1426122"/>
                  <a:pt x="7939931" y="1424534"/>
                </a:cubicBezTo>
                <a:close/>
                <a:moveTo>
                  <a:pt x="5611198" y="1571102"/>
                </a:moveTo>
                <a:cubicBezTo>
                  <a:pt x="5617061" y="1572141"/>
                  <a:pt x="5622590" y="1572323"/>
                  <a:pt x="5623606" y="1573361"/>
                </a:cubicBezTo>
                <a:cubicBezTo>
                  <a:pt x="5624953" y="1574829"/>
                  <a:pt x="5618640" y="1577028"/>
                  <a:pt x="5610635" y="1578250"/>
                </a:cubicBezTo>
                <a:cubicBezTo>
                  <a:pt x="5603078" y="1579411"/>
                  <a:pt x="5595975" y="1579534"/>
                  <a:pt x="5597670" y="1577457"/>
                </a:cubicBezTo>
                <a:cubicBezTo>
                  <a:pt x="5599021" y="1576051"/>
                  <a:pt x="5604882" y="1574035"/>
                  <a:pt x="5611198" y="1571102"/>
                </a:cubicBezTo>
                <a:close/>
                <a:moveTo>
                  <a:pt x="8597891" y="1382736"/>
                </a:moveTo>
                <a:cubicBezTo>
                  <a:pt x="8604488" y="1382316"/>
                  <a:pt x="8608857" y="1382071"/>
                  <a:pt x="8609194" y="1382133"/>
                </a:cubicBezTo>
                <a:cubicBezTo>
                  <a:pt x="8609759" y="1382254"/>
                  <a:pt x="8594875" y="1383538"/>
                  <a:pt x="8576155" y="1384759"/>
                </a:cubicBezTo>
                <a:cubicBezTo>
                  <a:pt x="8557324" y="1385982"/>
                  <a:pt x="8541424" y="1386897"/>
                  <a:pt x="8540635" y="1386836"/>
                </a:cubicBezTo>
                <a:cubicBezTo>
                  <a:pt x="8539846" y="1386774"/>
                  <a:pt x="8554165" y="1385736"/>
                  <a:pt x="8573223" y="1384393"/>
                </a:cubicBezTo>
                <a:cubicBezTo>
                  <a:pt x="8582469" y="1383751"/>
                  <a:pt x="8591294" y="1383156"/>
                  <a:pt x="8597891" y="1382736"/>
                </a:cubicBezTo>
                <a:close/>
                <a:moveTo>
                  <a:pt x="8341223" y="1398773"/>
                </a:moveTo>
                <a:cubicBezTo>
                  <a:pt x="8347016" y="1398444"/>
                  <a:pt x="8355586" y="1398078"/>
                  <a:pt x="8365509" y="1397711"/>
                </a:cubicBezTo>
                <a:cubicBezTo>
                  <a:pt x="8384681" y="1396978"/>
                  <a:pt x="8403511" y="1396489"/>
                  <a:pt x="8404978" y="1396978"/>
                </a:cubicBezTo>
                <a:cubicBezTo>
                  <a:pt x="8406330" y="1397406"/>
                  <a:pt x="8390429" y="1398567"/>
                  <a:pt x="8370132" y="1399238"/>
                </a:cubicBezTo>
                <a:lnTo>
                  <a:pt x="8350188" y="1399439"/>
                </a:lnTo>
                <a:lnTo>
                  <a:pt x="8330663" y="1400706"/>
                </a:lnTo>
                <a:cubicBezTo>
                  <a:pt x="8313976" y="1401623"/>
                  <a:pt x="8301118" y="1402111"/>
                  <a:pt x="8301571" y="1401867"/>
                </a:cubicBezTo>
                <a:cubicBezTo>
                  <a:pt x="8302136" y="1401623"/>
                  <a:pt x="8319275" y="1400644"/>
                  <a:pt x="8337429" y="1399666"/>
                </a:cubicBezTo>
                <a:lnTo>
                  <a:pt x="8340400" y="1399538"/>
                </a:lnTo>
                <a:lnTo>
                  <a:pt x="8333597" y="1399605"/>
                </a:lnTo>
                <a:cubicBezTo>
                  <a:pt x="8332413" y="1399392"/>
                  <a:pt x="8335430" y="1399101"/>
                  <a:pt x="8341223" y="1398773"/>
                </a:cubicBezTo>
                <a:close/>
                <a:moveTo>
                  <a:pt x="8238196" y="1404745"/>
                </a:moveTo>
                <a:cubicBezTo>
                  <a:pt x="8244483" y="1404356"/>
                  <a:pt x="8253419" y="1404005"/>
                  <a:pt x="8263456" y="1403761"/>
                </a:cubicBezTo>
                <a:cubicBezTo>
                  <a:pt x="8273829" y="1403517"/>
                  <a:pt x="8283244" y="1403410"/>
                  <a:pt x="8290236" y="1403471"/>
                </a:cubicBezTo>
                <a:lnTo>
                  <a:pt x="8293302" y="1403651"/>
                </a:lnTo>
                <a:lnTo>
                  <a:pt x="8289618" y="1403944"/>
                </a:lnTo>
                <a:lnTo>
                  <a:pt x="8294052" y="1403695"/>
                </a:lnTo>
                <a:lnTo>
                  <a:pt x="8302472" y="1404189"/>
                </a:lnTo>
                <a:cubicBezTo>
                  <a:pt x="8303825" y="1405044"/>
                  <a:pt x="8288602" y="1406326"/>
                  <a:pt x="8268305" y="1406815"/>
                </a:cubicBezTo>
                <a:lnTo>
                  <a:pt x="8240249" y="1406207"/>
                </a:lnTo>
                <a:lnTo>
                  <a:pt x="8213049" y="1407671"/>
                </a:lnTo>
                <a:lnTo>
                  <a:pt x="8207407" y="1407834"/>
                </a:lnTo>
                <a:lnTo>
                  <a:pt x="8201772" y="1408220"/>
                </a:lnTo>
                <a:cubicBezTo>
                  <a:pt x="8185084" y="1409076"/>
                  <a:pt x="8169295" y="1409626"/>
                  <a:pt x="8170084" y="1409319"/>
                </a:cubicBezTo>
                <a:cubicBezTo>
                  <a:pt x="8170762" y="1409076"/>
                  <a:pt x="8183616" y="1408220"/>
                  <a:pt x="8199403" y="1407427"/>
                </a:cubicBezTo>
                <a:lnTo>
                  <a:pt x="8219585" y="1406705"/>
                </a:lnTo>
                <a:lnTo>
                  <a:pt x="8219815" y="1406693"/>
                </a:lnTo>
                <a:lnTo>
                  <a:pt x="8220662" y="1406667"/>
                </a:lnTo>
                <a:lnTo>
                  <a:pt x="8228499" y="1406387"/>
                </a:lnTo>
                <a:lnTo>
                  <a:pt x="8227581" y="1406450"/>
                </a:lnTo>
                <a:lnTo>
                  <a:pt x="8237343" y="1406144"/>
                </a:lnTo>
                <a:lnTo>
                  <a:pt x="8228836" y="1405960"/>
                </a:lnTo>
                <a:cubicBezTo>
                  <a:pt x="8228272" y="1405563"/>
                  <a:pt x="8231909" y="1405135"/>
                  <a:pt x="8238196" y="1404745"/>
                </a:cubicBezTo>
                <a:close/>
                <a:moveTo>
                  <a:pt x="12175120" y="1156490"/>
                </a:moveTo>
                <a:lnTo>
                  <a:pt x="12176725" y="1181955"/>
                </a:lnTo>
                <a:lnTo>
                  <a:pt x="12166000" y="1192344"/>
                </a:lnTo>
                <a:cubicBezTo>
                  <a:pt x="12163027" y="1194596"/>
                  <a:pt x="12160899" y="1195378"/>
                  <a:pt x="12159856" y="1194385"/>
                </a:cubicBezTo>
                <a:cubicBezTo>
                  <a:pt x="12157658" y="1192400"/>
                  <a:pt x="12160279" y="1183602"/>
                  <a:pt x="12166313" y="1171185"/>
                </a:cubicBezTo>
                <a:close/>
                <a:moveTo>
                  <a:pt x="7737855" y="1436019"/>
                </a:moveTo>
                <a:cubicBezTo>
                  <a:pt x="7739997" y="1436263"/>
                  <a:pt x="7724999" y="1438585"/>
                  <a:pt x="7705039" y="1441029"/>
                </a:cubicBezTo>
                <a:lnTo>
                  <a:pt x="7686928" y="1442714"/>
                </a:lnTo>
                <a:lnTo>
                  <a:pt x="7663990" y="1445733"/>
                </a:lnTo>
                <a:lnTo>
                  <a:pt x="7648699" y="1447330"/>
                </a:lnTo>
                <a:lnTo>
                  <a:pt x="7636026" y="1449216"/>
                </a:lnTo>
                <a:cubicBezTo>
                  <a:pt x="7620804" y="1451048"/>
                  <a:pt x="7608062" y="1452331"/>
                  <a:pt x="7607948" y="1451843"/>
                </a:cubicBezTo>
                <a:cubicBezTo>
                  <a:pt x="7608062" y="1451292"/>
                  <a:pt x="7621255" y="1449093"/>
                  <a:pt x="7635802" y="1447382"/>
                </a:cubicBezTo>
                <a:lnTo>
                  <a:pt x="7659863" y="1445421"/>
                </a:lnTo>
                <a:lnTo>
                  <a:pt x="7672449" y="1443717"/>
                </a:lnTo>
                <a:lnTo>
                  <a:pt x="7673358" y="1443628"/>
                </a:lnTo>
                <a:lnTo>
                  <a:pt x="7697822" y="1439868"/>
                </a:lnTo>
                <a:cubicBezTo>
                  <a:pt x="7716541" y="1437547"/>
                  <a:pt x="7735712" y="1435714"/>
                  <a:pt x="7737855" y="1436019"/>
                </a:cubicBezTo>
                <a:close/>
                <a:moveTo>
                  <a:pt x="7794419" y="1432400"/>
                </a:moveTo>
                <a:lnTo>
                  <a:pt x="7801098" y="1431985"/>
                </a:lnTo>
                <a:lnTo>
                  <a:pt x="7794318" y="1432841"/>
                </a:lnTo>
                <a:lnTo>
                  <a:pt x="7773032" y="1435225"/>
                </a:lnTo>
                <a:lnTo>
                  <a:pt x="7784311" y="1434247"/>
                </a:lnTo>
                <a:cubicBezTo>
                  <a:pt x="7785664" y="1434308"/>
                  <a:pt x="7774387" y="1435469"/>
                  <a:pt x="7759051" y="1437057"/>
                </a:cubicBezTo>
                <a:cubicBezTo>
                  <a:pt x="7742137" y="1438830"/>
                  <a:pt x="7726349" y="1440417"/>
                  <a:pt x="7726237" y="1440234"/>
                </a:cubicBezTo>
                <a:lnTo>
                  <a:pt x="7749564" y="1437409"/>
                </a:lnTo>
                <a:lnTo>
                  <a:pt x="7741461" y="1438160"/>
                </a:lnTo>
                <a:cubicBezTo>
                  <a:pt x="7741123" y="1437976"/>
                  <a:pt x="7755219" y="1436265"/>
                  <a:pt x="7772360" y="1434493"/>
                </a:cubicBezTo>
                <a:cubicBezTo>
                  <a:pt x="7781212" y="1433576"/>
                  <a:pt x="7788936" y="1432858"/>
                  <a:pt x="7794419" y="1432400"/>
                </a:cubicBezTo>
                <a:close/>
                <a:moveTo>
                  <a:pt x="8588672" y="1382254"/>
                </a:moveTo>
                <a:cubicBezTo>
                  <a:pt x="8588786" y="1382376"/>
                  <a:pt x="8575704" y="1383537"/>
                  <a:pt x="8558903" y="1384881"/>
                </a:cubicBezTo>
                <a:cubicBezTo>
                  <a:pt x="8540635" y="1386348"/>
                  <a:pt x="8524059" y="1387630"/>
                  <a:pt x="8524170" y="1387570"/>
                </a:cubicBezTo>
                <a:cubicBezTo>
                  <a:pt x="8524398" y="1387509"/>
                  <a:pt x="8537590" y="1386471"/>
                  <a:pt x="8554393" y="1385003"/>
                </a:cubicBezTo>
                <a:cubicBezTo>
                  <a:pt x="8573223" y="1383415"/>
                  <a:pt x="8588561" y="1382133"/>
                  <a:pt x="8588672" y="1382254"/>
                </a:cubicBezTo>
                <a:close/>
                <a:moveTo>
                  <a:pt x="8317243" y="1398690"/>
                </a:moveTo>
                <a:cubicBezTo>
                  <a:pt x="8318259" y="1398507"/>
                  <a:pt x="8334273" y="1397835"/>
                  <a:pt x="8353105" y="1397041"/>
                </a:cubicBezTo>
                <a:cubicBezTo>
                  <a:pt x="8371710" y="1396247"/>
                  <a:pt x="8386595" y="1395574"/>
                  <a:pt x="8385693" y="1395635"/>
                </a:cubicBezTo>
                <a:cubicBezTo>
                  <a:pt x="8384792" y="1395757"/>
                  <a:pt x="8367876" y="1396674"/>
                  <a:pt x="8349495" y="1397529"/>
                </a:cubicBezTo>
                <a:cubicBezTo>
                  <a:pt x="8330439" y="1398385"/>
                  <a:pt x="8316230" y="1398874"/>
                  <a:pt x="8317243" y="1398690"/>
                </a:cubicBezTo>
                <a:close/>
                <a:moveTo>
                  <a:pt x="7719022" y="1436020"/>
                </a:moveTo>
                <a:cubicBezTo>
                  <a:pt x="7716654" y="1436386"/>
                  <a:pt x="7699740" y="1438463"/>
                  <a:pt x="7681245" y="1440663"/>
                </a:cubicBezTo>
                <a:cubicBezTo>
                  <a:pt x="7662750" y="1442862"/>
                  <a:pt x="7649445" y="1444451"/>
                  <a:pt x="7651701" y="1444085"/>
                </a:cubicBezTo>
                <a:cubicBezTo>
                  <a:pt x="7653955" y="1443718"/>
                  <a:pt x="7670081" y="1441641"/>
                  <a:pt x="7689138" y="1439380"/>
                </a:cubicBezTo>
                <a:cubicBezTo>
                  <a:pt x="7707406" y="1437181"/>
                  <a:pt x="7721276" y="1435654"/>
                  <a:pt x="7719022" y="1436020"/>
                </a:cubicBezTo>
                <a:close/>
                <a:moveTo>
                  <a:pt x="8067582" y="1413842"/>
                </a:moveTo>
                <a:cubicBezTo>
                  <a:pt x="8067693" y="1413781"/>
                  <a:pt x="8081451" y="1412986"/>
                  <a:pt x="8098027" y="1412314"/>
                </a:cubicBezTo>
                <a:cubicBezTo>
                  <a:pt x="8114039" y="1411642"/>
                  <a:pt x="8128361" y="1411276"/>
                  <a:pt x="8127233" y="1411335"/>
                </a:cubicBezTo>
                <a:cubicBezTo>
                  <a:pt x="8126107" y="1411459"/>
                  <a:pt x="8110432" y="1412009"/>
                  <a:pt x="8093854" y="1412680"/>
                </a:cubicBezTo>
                <a:cubicBezTo>
                  <a:pt x="8078406" y="1413353"/>
                  <a:pt x="8067468" y="1413903"/>
                  <a:pt x="8067582" y="1413842"/>
                </a:cubicBezTo>
                <a:close/>
                <a:moveTo>
                  <a:pt x="9739450" y="1308391"/>
                </a:moveTo>
                <a:cubicBezTo>
                  <a:pt x="9759409" y="1306741"/>
                  <a:pt x="9778016" y="1307658"/>
                  <a:pt x="9780271" y="1310651"/>
                </a:cubicBezTo>
                <a:cubicBezTo>
                  <a:pt x="9782526" y="1313706"/>
                  <a:pt x="9768204" y="1317738"/>
                  <a:pt x="9748020" y="1319571"/>
                </a:cubicBezTo>
                <a:cubicBezTo>
                  <a:pt x="9727948" y="1321404"/>
                  <a:pt x="9708776" y="1320488"/>
                  <a:pt x="9705508" y="1317616"/>
                </a:cubicBezTo>
                <a:cubicBezTo>
                  <a:pt x="9701899" y="1314561"/>
                  <a:pt x="9717911" y="1310285"/>
                  <a:pt x="9739450" y="1308391"/>
                </a:cubicBezTo>
                <a:close/>
                <a:moveTo>
                  <a:pt x="8440767" y="1390175"/>
                </a:moveTo>
                <a:cubicBezTo>
                  <a:pt x="8446137" y="1389862"/>
                  <a:pt x="8449689" y="1389770"/>
                  <a:pt x="8450195" y="1389954"/>
                </a:cubicBezTo>
                <a:cubicBezTo>
                  <a:pt x="8451211" y="1390321"/>
                  <a:pt x="8439709" y="1391664"/>
                  <a:pt x="8424261" y="1393009"/>
                </a:cubicBezTo>
                <a:cubicBezTo>
                  <a:pt x="8407458" y="1394475"/>
                  <a:pt x="8391558" y="1395391"/>
                  <a:pt x="8391896" y="1394964"/>
                </a:cubicBezTo>
                <a:cubicBezTo>
                  <a:pt x="8392236" y="1394536"/>
                  <a:pt x="8404865" y="1393069"/>
                  <a:pt x="8420425" y="1391725"/>
                </a:cubicBezTo>
                <a:cubicBezTo>
                  <a:pt x="8428207" y="1391023"/>
                  <a:pt x="8435396" y="1390489"/>
                  <a:pt x="8440767" y="1390175"/>
                </a:cubicBezTo>
                <a:close/>
                <a:moveTo>
                  <a:pt x="9064670" y="1350713"/>
                </a:moveTo>
                <a:cubicBezTo>
                  <a:pt x="9071563" y="1350454"/>
                  <a:pt x="9076610" y="1350515"/>
                  <a:pt x="9078189" y="1350973"/>
                </a:cubicBezTo>
                <a:cubicBezTo>
                  <a:pt x="9081685" y="1351950"/>
                  <a:pt x="9067364" y="1354455"/>
                  <a:pt x="9047066" y="1356288"/>
                </a:cubicBezTo>
                <a:cubicBezTo>
                  <a:pt x="9026316" y="1358122"/>
                  <a:pt x="9008839" y="1358609"/>
                  <a:pt x="9006923" y="1357510"/>
                </a:cubicBezTo>
                <a:cubicBezTo>
                  <a:pt x="9005005" y="1356472"/>
                  <a:pt x="9020116" y="1354149"/>
                  <a:pt x="9040073" y="1352378"/>
                </a:cubicBezTo>
                <a:cubicBezTo>
                  <a:pt x="9049038" y="1351553"/>
                  <a:pt x="9057778" y="1350973"/>
                  <a:pt x="9064670" y="1350713"/>
                </a:cubicBezTo>
                <a:close/>
                <a:moveTo>
                  <a:pt x="7844884" y="1427611"/>
                </a:moveTo>
                <a:cubicBezTo>
                  <a:pt x="7852002" y="1427191"/>
                  <a:pt x="7856822" y="1427130"/>
                  <a:pt x="7857950" y="1427527"/>
                </a:cubicBezTo>
                <a:lnTo>
                  <a:pt x="7854630" y="1428076"/>
                </a:lnTo>
                <a:lnTo>
                  <a:pt x="7876104" y="1426123"/>
                </a:lnTo>
                <a:cubicBezTo>
                  <a:pt x="7892004" y="1424840"/>
                  <a:pt x="7906327" y="1423861"/>
                  <a:pt x="7905085" y="1423984"/>
                </a:cubicBezTo>
                <a:cubicBezTo>
                  <a:pt x="7903846" y="1424166"/>
                  <a:pt x="7888170" y="1425389"/>
                  <a:pt x="7871707" y="1426734"/>
                </a:cubicBezTo>
                <a:lnTo>
                  <a:pt x="7853762" y="1428219"/>
                </a:lnTo>
                <a:lnTo>
                  <a:pt x="7825811" y="1432842"/>
                </a:lnTo>
                <a:cubicBezTo>
                  <a:pt x="7806190" y="1434918"/>
                  <a:pt x="7787697" y="1435897"/>
                  <a:pt x="7785443" y="1435102"/>
                </a:cubicBezTo>
                <a:cubicBezTo>
                  <a:pt x="7784314" y="1434705"/>
                  <a:pt x="7787471" y="1433911"/>
                  <a:pt x="7793405" y="1432956"/>
                </a:cubicBezTo>
                <a:lnTo>
                  <a:pt x="7794318" y="1432841"/>
                </a:lnTo>
                <a:lnTo>
                  <a:pt x="7803030" y="1431866"/>
                </a:lnTo>
                <a:lnTo>
                  <a:pt x="7801098" y="1431985"/>
                </a:lnTo>
                <a:lnTo>
                  <a:pt x="7818032" y="1429849"/>
                </a:lnTo>
                <a:cubicBezTo>
                  <a:pt x="7828350" y="1428810"/>
                  <a:pt x="7837766" y="1428031"/>
                  <a:pt x="7844884" y="1427611"/>
                </a:cubicBezTo>
                <a:close/>
                <a:moveTo>
                  <a:pt x="236577" y="1907067"/>
                </a:moveTo>
                <a:cubicBezTo>
                  <a:pt x="238268" y="1909205"/>
                  <a:pt x="233081" y="1915986"/>
                  <a:pt x="224061" y="1923135"/>
                </a:cubicBezTo>
                <a:cubicBezTo>
                  <a:pt x="215153" y="1930222"/>
                  <a:pt x="206922" y="1934194"/>
                  <a:pt x="205569" y="1932055"/>
                </a:cubicBezTo>
                <a:cubicBezTo>
                  <a:pt x="204215" y="1929856"/>
                  <a:pt x="209854" y="1922707"/>
                  <a:pt x="218536" y="1915558"/>
                </a:cubicBezTo>
                <a:cubicBezTo>
                  <a:pt x="226542" y="1908961"/>
                  <a:pt x="234887" y="1905051"/>
                  <a:pt x="236577" y="1907067"/>
                </a:cubicBezTo>
                <a:close/>
                <a:moveTo>
                  <a:pt x="8709783" y="1372602"/>
                </a:moveTo>
                <a:cubicBezTo>
                  <a:pt x="8712376" y="1372602"/>
                  <a:pt x="8698843" y="1374069"/>
                  <a:pt x="8680915" y="1375597"/>
                </a:cubicBezTo>
                <a:cubicBezTo>
                  <a:pt x="8663210" y="1377124"/>
                  <a:pt x="8646296" y="1378346"/>
                  <a:pt x="8645054" y="1378285"/>
                </a:cubicBezTo>
                <a:cubicBezTo>
                  <a:pt x="8643927" y="1378224"/>
                  <a:pt x="8655429" y="1377124"/>
                  <a:pt x="8671780" y="1375658"/>
                </a:cubicBezTo>
                <a:cubicBezTo>
                  <a:pt x="8689034" y="1374068"/>
                  <a:pt x="8707189" y="1372603"/>
                  <a:pt x="8709783" y="1372602"/>
                </a:cubicBezTo>
                <a:close/>
                <a:moveTo>
                  <a:pt x="8561497" y="1381636"/>
                </a:moveTo>
                <a:cubicBezTo>
                  <a:pt x="8567248" y="1381201"/>
                  <a:pt x="8570968" y="1381002"/>
                  <a:pt x="8571081" y="1381155"/>
                </a:cubicBezTo>
                <a:cubicBezTo>
                  <a:pt x="8571307" y="1381523"/>
                  <a:pt x="8556196" y="1383233"/>
                  <a:pt x="8540409" y="1384699"/>
                </a:cubicBezTo>
                <a:cubicBezTo>
                  <a:pt x="8523494" y="1386287"/>
                  <a:pt x="8510978" y="1387205"/>
                  <a:pt x="8511766" y="1386777"/>
                </a:cubicBezTo>
                <a:cubicBezTo>
                  <a:pt x="8512557" y="1386410"/>
                  <a:pt x="8524283" y="1385066"/>
                  <a:pt x="8539733" y="1383538"/>
                </a:cubicBezTo>
                <a:cubicBezTo>
                  <a:pt x="8547965" y="1382744"/>
                  <a:pt x="8555746" y="1382072"/>
                  <a:pt x="8561497" y="1381636"/>
                </a:cubicBezTo>
                <a:close/>
                <a:moveTo>
                  <a:pt x="11540547" y="1193652"/>
                </a:moveTo>
                <a:cubicBezTo>
                  <a:pt x="11560392" y="1193959"/>
                  <a:pt x="11579565" y="1200862"/>
                  <a:pt x="11582722" y="1208744"/>
                </a:cubicBezTo>
                <a:cubicBezTo>
                  <a:pt x="11585991" y="1216747"/>
                  <a:pt x="11572573" y="1223163"/>
                  <a:pt x="11552725" y="1223223"/>
                </a:cubicBezTo>
                <a:cubicBezTo>
                  <a:pt x="11532991" y="1223284"/>
                  <a:pt x="11513370" y="1216931"/>
                  <a:pt x="11509085" y="1209111"/>
                </a:cubicBezTo>
                <a:cubicBezTo>
                  <a:pt x="11504461" y="1200617"/>
                  <a:pt x="11519348" y="1193287"/>
                  <a:pt x="11540547" y="1193652"/>
                </a:cubicBezTo>
                <a:close/>
                <a:moveTo>
                  <a:pt x="8199405" y="1404127"/>
                </a:moveTo>
                <a:cubicBezTo>
                  <a:pt x="8202223" y="1403761"/>
                  <a:pt x="8219026" y="1403028"/>
                  <a:pt x="8234588" y="1402539"/>
                </a:cubicBezTo>
                <a:cubicBezTo>
                  <a:pt x="8252516" y="1401928"/>
                  <a:pt x="8266050" y="1401621"/>
                  <a:pt x="8263682" y="1401988"/>
                </a:cubicBezTo>
                <a:cubicBezTo>
                  <a:pt x="8261313" y="1402355"/>
                  <a:pt x="8243383" y="1403333"/>
                  <a:pt x="8226016" y="1403883"/>
                </a:cubicBezTo>
                <a:cubicBezTo>
                  <a:pt x="8208201" y="1404494"/>
                  <a:pt x="8196133" y="1404555"/>
                  <a:pt x="8199405" y="1404127"/>
                </a:cubicBezTo>
                <a:close/>
                <a:moveTo>
                  <a:pt x="8822113" y="1363988"/>
                </a:moveTo>
                <a:cubicBezTo>
                  <a:pt x="8828583" y="1363545"/>
                  <a:pt x="8832754" y="1363377"/>
                  <a:pt x="8832810" y="1363620"/>
                </a:cubicBezTo>
                <a:cubicBezTo>
                  <a:pt x="8832924" y="1364110"/>
                  <a:pt x="8817927" y="1365881"/>
                  <a:pt x="8799093" y="1367531"/>
                </a:cubicBezTo>
                <a:cubicBezTo>
                  <a:pt x="8780150" y="1369181"/>
                  <a:pt x="8764587" y="1370098"/>
                  <a:pt x="8764249" y="1369731"/>
                </a:cubicBezTo>
                <a:cubicBezTo>
                  <a:pt x="8763912" y="1369365"/>
                  <a:pt x="8778458" y="1367776"/>
                  <a:pt x="8797627" y="1366005"/>
                </a:cubicBezTo>
                <a:cubicBezTo>
                  <a:pt x="8806875" y="1365149"/>
                  <a:pt x="8815643" y="1364431"/>
                  <a:pt x="8822113" y="1363988"/>
                </a:cubicBezTo>
                <a:close/>
                <a:moveTo>
                  <a:pt x="8943139" y="1356296"/>
                </a:moveTo>
                <a:cubicBezTo>
                  <a:pt x="8949496" y="1355968"/>
                  <a:pt x="8953640" y="1355953"/>
                  <a:pt x="8954260" y="1356350"/>
                </a:cubicBezTo>
                <a:cubicBezTo>
                  <a:pt x="8955500" y="1357083"/>
                  <a:pt x="8941405" y="1359100"/>
                  <a:pt x="8923135" y="1360750"/>
                </a:cubicBezTo>
                <a:cubicBezTo>
                  <a:pt x="8903516" y="1362460"/>
                  <a:pt x="8884346" y="1363316"/>
                  <a:pt x="8884570" y="1362521"/>
                </a:cubicBezTo>
                <a:cubicBezTo>
                  <a:pt x="8884910" y="1361727"/>
                  <a:pt x="8900133" y="1359833"/>
                  <a:pt x="8918739" y="1358121"/>
                </a:cubicBezTo>
                <a:cubicBezTo>
                  <a:pt x="8928212" y="1357266"/>
                  <a:pt x="8936781" y="1356625"/>
                  <a:pt x="8943139" y="1356296"/>
                </a:cubicBezTo>
                <a:close/>
                <a:moveTo>
                  <a:pt x="9387508" y="1328247"/>
                </a:moveTo>
                <a:cubicBezTo>
                  <a:pt x="9408480" y="1326108"/>
                  <a:pt x="9426073" y="1326046"/>
                  <a:pt x="9428216" y="1328184"/>
                </a:cubicBezTo>
                <a:cubicBezTo>
                  <a:pt x="9430358" y="1330262"/>
                  <a:pt x="9415472" y="1333562"/>
                  <a:pt x="9395062" y="1335396"/>
                </a:cubicBezTo>
                <a:cubicBezTo>
                  <a:pt x="9374989" y="1337227"/>
                  <a:pt x="9355932" y="1337045"/>
                  <a:pt x="9353903" y="1335212"/>
                </a:cubicBezTo>
                <a:cubicBezTo>
                  <a:pt x="9351874" y="1333317"/>
                  <a:pt x="9367210" y="1330201"/>
                  <a:pt x="9387508" y="1328247"/>
                </a:cubicBezTo>
                <a:close/>
                <a:moveTo>
                  <a:pt x="7812053" y="1427084"/>
                </a:moveTo>
                <a:cubicBezTo>
                  <a:pt x="7817523" y="1426641"/>
                  <a:pt x="7820511" y="1426487"/>
                  <a:pt x="7819496" y="1426731"/>
                </a:cubicBezTo>
                <a:cubicBezTo>
                  <a:pt x="7817580" y="1427221"/>
                  <a:pt x="7800101" y="1429115"/>
                  <a:pt x="7782847" y="1430826"/>
                </a:cubicBezTo>
                <a:cubicBezTo>
                  <a:pt x="7765257" y="1432597"/>
                  <a:pt x="7752627" y="1433698"/>
                  <a:pt x="7755558" y="1433147"/>
                </a:cubicBezTo>
                <a:cubicBezTo>
                  <a:pt x="7758040" y="1432658"/>
                  <a:pt x="7774164" y="1430764"/>
                  <a:pt x="7789725" y="1429177"/>
                </a:cubicBezTo>
                <a:cubicBezTo>
                  <a:pt x="7798634" y="1428260"/>
                  <a:pt x="7806584" y="1427527"/>
                  <a:pt x="7812053" y="1427084"/>
                </a:cubicBezTo>
                <a:close/>
                <a:moveTo>
                  <a:pt x="8213500" y="1401683"/>
                </a:moveTo>
                <a:cubicBezTo>
                  <a:pt x="8210682" y="1401683"/>
                  <a:pt x="8226694" y="1401378"/>
                  <a:pt x="8246766" y="1400768"/>
                </a:cubicBezTo>
                <a:lnTo>
                  <a:pt x="8275093" y="1399989"/>
                </a:lnTo>
                <a:lnTo>
                  <a:pt x="8299315" y="1396979"/>
                </a:lnTo>
                <a:cubicBezTo>
                  <a:pt x="8314087" y="1395879"/>
                  <a:pt x="8327845" y="1395451"/>
                  <a:pt x="8328974" y="1396063"/>
                </a:cubicBezTo>
                <a:cubicBezTo>
                  <a:pt x="8330212" y="1396734"/>
                  <a:pt x="8318034" y="1398201"/>
                  <a:pt x="8303263" y="1399240"/>
                </a:cubicBezTo>
                <a:cubicBezTo>
                  <a:pt x="8288151" y="1400340"/>
                  <a:pt x="8274280" y="1400768"/>
                  <a:pt x="8273265" y="1400217"/>
                </a:cubicBezTo>
                <a:lnTo>
                  <a:pt x="8274397" y="1400077"/>
                </a:lnTo>
                <a:lnTo>
                  <a:pt x="8251729" y="1400890"/>
                </a:lnTo>
                <a:cubicBezTo>
                  <a:pt x="8234250" y="1401378"/>
                  <a:pt x="8215981" y="1401683"/>
                  <a:pt x="8213500" y="1401683"/>
                </a:cubicBezTo>
                <a:close/>
                <a:moveTo>
                  <a:pt x="5985140" y="1541899"/>
                </a:moveTo>
                <a:cubicBezTo>
                  <a:pt x="5986590" y="1542693"/>
                  <a:pt x="5980954" y="1544953"/>
                  <a:pt x="5971370" y="1547275"/>
                </a:cubicBezTo>
                <a:cubicBezTo>
                  <a:pt x="5962004" y="1549536"/>
                  <a:pt x="5953543" y="1550698"/>
                  <a:pt x="5952433" y="1549902"/>
                </a:cubicBezTo>
                <a:cubicBezTo>
                  <a:pt x="5951281" y="1549109"/>
                  <a:pt x="5957499" y="1546726"/>
                  <a:pt x="5966637" y="1544466"/>
                </a:cubicBezTo>
                <a:cubicBezTo>
                  <a:pt x="5975088" y="1542388"/>
                  <a:pt x="5983658" y="1541166"/>
                  <a:pt x="5985140" y="1541899"/>
                </a:cubicBezTo>
                <a:close/>
                <a:moveTo>
                  <a:pt x="7913909" y="1420142"/>
                </a:moveTo>
                <a:cubicBezTo>
                  <a:pt x="7919378" y="1419829"/>
                  <a:pt x="7922281" y="1419768"/>
                  <a:pt x="7921210" y="1420013"/>
                </a:cubicBezTo>
                <a:cubicBezTo>
                  <a:pt x="7919181" y="1420440"/>
                  <a:pt x="7904860" y="1421723"/>
                  <a:pt x="7887832" y="1423128"/>
                </a:cubicBezTo>
                <a:lnTo>
                  <a:pt x="7872353" y="1424153"/>
                </a:lnTo>
                <a:lnTo>
                  <a:pt x="7857723" y="1425816"/>
                </a:lnTo>
                <a:cubicBezTo>
                  <a:pt x="7842387" y="1427100"/>
                  <a:pt x="7829531" y="1427894"/>
                  <a:pt x="7829418" y="1427405"/>
                </a:cubicBezTo>
                <a:cubicBezTo>
                  <a:pt x="7829307" y="1426916"/>
                  <a:pt x="7842387" y="1425145"/>
                  <a:pt x="7857047" y="1423922"/>
                </a:cubicBezTo>
                <a:lnTo>
                  <a:pt x="7879544" y="1422943"/>
                </a:lnTo>
                <a:lnTo>
                  <a:pt x="7891214" y="1421785"/>
                </a:lnTo>
                <a:cubicBezTo>
                  <a:pt x="7900405" y="1421020"/>
                  <a:pt x="7908440" y="1420455"/>
                  <a:pt x="7913909" y="1420142"/>
                </a:cubicBezTo>
                <a:close/>
                <a:moveTo>
                  <a:pt x="1632939" y="1815972"/>
                </a:moveTo>
                <a:cubicBezTo>
                  <a:pt x="1646361" y="1817194"/>
                  <a:pt x="1658427" y="1822876"/>
                  <a:pt x="1659103" y="1828192"/>
                </a:cubicBezTo>
                <a:cubicBezTo>
                  <a:pt x="1659779" y="1833629"/>
                  <a:pt x="1649290" y="1837112"/>
                  <a:pt x="1635083" y="1836318"/>
                </a:cubicBezTo>
                <a:cubicBezTo>
                  <a:pt x="1620653" y="1835523"/>
                  <a:pt x="1608360" y="1830880"/>
                  <a:pt x="1606782" y="1825381"/>
                </a:cubicBezTo>
                <a:cubicBezTo>
                  <a:pt x="1605092" y="1819454"/>
                  <a:pt x="1618280" y="1814629"/>
                  <a:pt x="1632939" y="1815972"/>
                </a:cubicBezTo>
                <a:close/>
                <a:moveTo>
                  <a:pt x="8682240" y="1371457"/>
                </a:moveTo>
                <a:cubicBezTo>
                  <a:pt x="8687907" y="1370968"/>
                  <a:pt x="8691516" y="1370739"/>
                  <a:pt x="8691741" y="1370892"/>
                </a:cubicBezTo>
                <a:cubicBezTo>
                  <a:pt x="8692304" y="1371196"/>
                  <a:pt x="8679224" y="1372786"/>
                  <a:pt x="8661520" y="1374556"/>
                </a:cubicBezTo>
                <a:cubicBezTo>
                  <a:pt x="8644266" y="1376268"/>
                  <a:pt x="8629833" y="1377490"/>
                  <a:pt x="8629833" y="1377245"/>
                </a:cubicBezTo>
                <a:cubicBezTo>
                  <a:pt x="8629833" y="1377001"/>
                  <a:pt x="8644155" y="1375289"/>
                  <a:pt x="8660392" y="1373580"/>
                </a:cubicBezTo>
                <a:cubicBezTo>
                  <a:pt x="8668850" y="1372694"/>
                  <a:pt x="8676574" y="1371945"/>
                  <a:pt x="8682240" y="1371457"/>
                </a:cubicBezTo>
                <a:close/>
                <a:moveTo>
                  <a:pt x="4938781" y="1607271"/>
                </a:moveTo>
                <a:cubicBezTo>
                  <a:pt x="4945547" y="1610998"/>
                  <a:pt x="4951186" y="1613136"/>
                  <a:pt x="4953553" y="1615580"/>
                </a:cubicBezTo>
                <a:cubicBezTo>
                  <a:pt x="4956034" y="1618145"/>
                  <a:pt x="4948138" y="1621567"/>
                  <a:pt x="4941826" y="1620956"/>
                </a:cubicBezTo>
                <a:cubicBezTo>
                  <a:pt x="4934269" y="1620223"/>
                  <a:pt x="4926263" y="1618391"/>
                  <a:pt x="4927277" y="1614847"/>
                </a:cubicBezTo>
                <a:cubicBezTo>
                  <a:pt x="4928070" y="1612464"/>
                  <a:pt x="4933480" y="1610631"/>
                  <a:pt x="4938781" y="1607271"/>
                </a:cubicBezTo>
                <a:close/>
                <a:moveTo>
                  <a:pt x="8039277" y="1411764"/>
                </a:moveTo>
                <a:lnTo>
                  <a:pt x="8053030" y="1411127"/>
                </a:lnTo>
                <a:lnTo>
                  <a:pt x="8051343" y="1411397"/>
                </a:lnTo>
                <a:cubicBezTo>
                  <a:pt x="8051907" y="1411642"/>
                  <a:pt x="8055685" y="1411672"/>
                  <a:pt x="8061210" y="1411557"/>
                </a:cubicBezTo>
                <a:lnTo>
                  <a:pt x="8079352" y="1410925"/>
                </a:lnTo>
                <a:lnTo>
                  <a:pt x="8071571" y="1412612"/>
                </a:lnTo>
                <a:cubicBezTo>
                  <a:pt x="8065721" y="1413292"/>
                  <a:pt x="8057094" y="1414025"/>
                  <a:pt x="8047058" y="1414636"/>
                </a:cubicBezTo>
                <a:lnTo>
                  <a:pt x="8023316" y="1415101"/>
                </a:lnTo>
                <a:lnTo>
                  <a:pt x="7994011" y="1417168"/>
                </a:lnTo>
                <a:lnTo>
                  <a:pt x="8006126" y="1416591"/>
                </a:lnTo>
                <a:cubicBezTo>
                  <a:pt x="8007704" y="1416714"/>
                  <a:pt x="7996653" y="1417447"/>
                  <a:pt x="7981316" y="1418424"/>
                </a:cubicBezTo>
                <a:cubicBezTo>
                  <a:pt x="7964288" y="1419524"/>
                  <a:pt x="7948389" y="1420563"/>
                  <a:pt x="7947937" y="1420318"/>
                </a:cubicBezTo>
                <a:lnTo>
                  <a:pt x="7971988" y="1418334"/>
                </a:lnTo>
                <a:lnTo>
                  <a:pt x="7963046" y="1418790"/>
                </a:lnTo>
                <a:cubicBezTo>
                  <a:pt x="7964062" y="1418485"/>
                  <a:pt x="7979285" y="1417263"/>
                  <a:pt x="7996312" y="1416224"/>
                </a:cubicBezTo>
                <a:lnTo>
                  <a:pt x="8021651" y="1415134"/>
                </a:lnTo>
                <a:lnTo>
                  <a:pt x="8006575" y="1415430"/>
                </a:lnTo>
                <a:cubicBezTo>
                  <a:pt x="8004318" y="1414636"/>
                  <a:pt x="8019316" y="1412986"/>
                  <a:pt x="8039277" y="1411764"/>
                </a:cubicBezTo>
                <a:close/>
                <a:moveTo>
                  <a:pt x="8077392" y="1408953"/>
                </a:moveTo>
                <a:lnTo>
                  <a:pt x="8107184" y="1408771"/>
                </a:lnTo>
                <a:lnTo>
                  <a:pt x="8115508" y="1408283"/>
                </a:lnTo>
                <a:cubicBezTo>
                  <a:pt x="8132084" y="1407671"/>
                  <a:pt x="8144601" y="1407549"/>
                  <a:pt x="8143699" y="1407915"/>
                </a:cubicBezTo>
                <a:cubicBezTo>
                  <a:pt x="8142570" y="1408282"/>
                  <a:pt x="8126222" y="1409076"/>
                  <a:pt x="8107502" y="1409809"/>
                </a:cubicBezTo>
                <a:lnTo>
                  <a:pt x="8089665" y="1410193"/>
                </a:lnTo>
                <a:lnTo>
                  <a:pt x="8081564" y="1410848"/>
                </a:lnTo>
                <a:lnTo>
                  <a:pt x="8079352" y="1410925"/>
                </a:lnTo>
                <a:lnTo>
                  <a:pt x="8079422" y="1410909"/>
                </a:lnTo>
                <a:cubicBezTo>
                  <a:pt x="8078295" y="1410481"/>
                  <a:pt x="8073474" y="1410359"/>
                  <a:pt x="8066327" y="1410511"/>
                </a:cubicBezTo>
                <a:lnTo>
                  <a:pt x="8053030" y="1411127"/>
                </a:lnTo>
                <a:lnTo>
                  <a:pt x="8058405" y="1410267"/>
                </a:lnTo>
                <a:cubicBezTo>
                  <a:pt x="8063184" y="1409809"/>
                  <a:pt x="8069949" y="1409320"/>
                  <a:pt x="8077392" y="1408953"/>
                </a:cubicBezTo>
                <a:close/>
                <a:moveTo>
                  <a:pt x="7837879" y="1423556"/>
                </a:moveTo>
                <a:cubicBezTo>
                  <a:pt x="7839907" y="1423495"/>
                  <a:pt x="7827053" y="1424899"/>
                  <a:pt x="7809121" y="1426733"/>
                </a:cubicBezTo>
                <a:cubicBezTo>
                  <a:pt x="7790291" y="1428687"/>
                  <a:pt x="7770330" y="1430582"/>
                  <a:pt x="7769541" y="1430521"/>
                </a:cubicBezTo>
                <a:cubicBezTo>
                  <a:pt x="7768865" y="1430398"/>
                  <a:pt x="7783073" y="1428871"/>
                  <a:pt x="7801340" y="1427038"/>
                </a:cubicBezTo>
                <a:cubicBezTo>
                  <a:pt x="7820060" y="1425144"/>
                  <a:pt x="7835736" y="1423677"/>
                  <a:pt x="7837879" y="1423556"/>
                </a:cubicBezTo>
                <a:close/>
                <a:moveTo>
                  <a:pt x="868243" y="1862789"/>
                </a:moveTo>
                <a:cubicBezTo>
                  <a:pt x="873754" y="1862850"/>
                  <a:pt x="877559" y="1864331"/>
                  <a:pt x="877842" y="1867173"/>
                </a:cubicBezTo>
                <a:cubicBezTo>
                  <a:pt x="878404" y="1872426"/>
                  <a:pt x="868256" y="1880430"/>
                  <a:pt x="855627" y="1884828"/>
                </a:cubicBezTo>
                <a:cubicBezTo>
                  <a:pt x="842433" y="1889472"/>
                  <a:pt x="830931" y="1889472"/>
                  <a:pt x="829013" y="1884646"/>
                </a:cubicBezTo>
                <a:cubicBezTo>
                  <a:pt x="827097" y="1879819"/>
                  <a:pt x="835441" y="1872182"/>
                  <a:pt x="848410" y="1866928"/>
                </a:cubicBezTo>
                <a:cubicBezTo>
                  <a:pt x="855514" y="1864087"/>
                  <a:pt x="862731" y="1862728"/>
                  <a:pt x="868243" y="1862789"/>
                </a:cubicBezTo>
                <a:close/>
                <a:moveTo>
                  <a:pt x="7756165" y="1428390"/>
                </a:moveTo>
                <a:cubicBezTo>
                  <a:pt x="7761592" y="1428168"/>
                  <a:pt x="7765144" y="1428259"/>
                  <a:pt x="7765256" y="1428688"/>
                </a:cubicBezTo>
                <a:cubicBezTo>
                  <a:pt x="7765369" y="1429542"/>
                  <a:pt x="7752402" y="1431558"/>
                  <a:pt x="7737516" y="1433086"/>
                </a:cubicBezTo>
                <a:cubicBezTo>
                  <a:pt x="7722519" y="1434675"/>
                  <a:pt x="7709889" y="1435284"/>
                  <a:pt x="7710452" y="1434308"/>
                </a:cubicBezTo>
                <a:cubicBezTo>
                  <a:pt x="7711017" y="1433452"/>
                  <a:pt x="7722068" y="1431498"/>
                  <a:pt x="7735826" y="1429970"/>
                </a:cubicBezTo>
                <a:cubicBezTo>
                  <a:pt x="7743437" y="1429146"/>
                  <a:pt x="7750739" y="1428611"/>
                  <a:pt x="7756165" y="1428390"/>
                </a:cubicBezTo>
                <a:close/>
                <a:moveTo>
                  <a:pt x="6928800" y="1480207"/>
                </a:moveTo>
                <a:cubicBezTo>
                  <a:pt x="6933382" y="1480268"/>
                  <a:pt x="6936595" y="1480986"/>
                  <a:pt x="6937103" y="1482331"/>
                </a:cubicBezTo>
                <a:cubicBezTo>
                  <a:pt x="6938230" y="1485018"/>
                  <a:pt x="6928419" y="1489845"/>
                  <a:pt x="6917030" y="1492349"/>
                </a:cubicBezTo>
                <a:cubicBezTo>
                  <a:pt x="6905077" y="1495039"/>
                  <a:pt x="6894140" y="1494977"/>
                  <a:pt x="6892561" y="1492166"/>
                </a:cubicBezTo>
                <a:cubicBezTo>
                  <a:pt x="6891096" y="1489296"/>
                  <a:pt x="6899778" y="1484774"/>
                  <a:pt x="6912296" y="1482025"/>
                </a:cubicBezTo>
                <a:cubicBezTo>
                  <a:pt x="6918271" y="1480742"/>
                  <a:pt x="6924220" y="1480146"/>
                  <a:pt x="6928800" y="1480207"/>
                </a:cubicBezTo>
                <a:close/>
                <a:moveTo>
                  <a:pt x="8010634" y="1411397"/>
                </a:moveTo>
                <a:cubicBezTo>
                  <a:pt x="8028564" y="1410297"/>
                  <a:pt x="8042886" y="1409809"/>
                  <a:pt x="8041193" y="1410237"/>
                </a:cubicBezTo>
                <a:cubicBezTo>
                  <a:pt x="8039503" y="1410603"/>
                  <a:pt x="8022476" y="1411825"/>
                  <a:pt x="8004996" y="1412863"/>
                </a:cubicBezTo>
                <a:cubicBezTo>
                  <a:pt x="7989095" y="1413779"/>
                  <a:pt x="7976241" y="1414391"/>
                  <a:pt x="7976579" y="1414085"/>
                </a:cubicBezTo>
                <a:cubicBezTo>
                  <a:pt x="7976917" y="1413779"/>
                  <a:pt x="7992591" y="1412496"/>
                  <a:pt x="8010634" y="1411397"/>
                </a:cubicBezTo>
                <a:close/>
                <a:moveTo>
                  <a:pt x="8094756" y="1405959"/>
                </a:moveTo>
                <a:cubicBezTo>
                  <a:pt x="8097576" y="1405654"/>
                  <a:pt x="8113928" y="1404798"/>
                  <a:pt x="8133099" y="1404127"/>
                </a:cubicBezTo>
                <a:cubicBezTo>
                  <a:pt x="8151254" y="1403455"/>
                  <a:pt x="8164899" y="1403210"/>
                  <a:pt x="8162192" y="1403515"/>
                </a:cubicBezTo>
                <a:lnTo>
                  <a:pt x="8154448" y="1403859"/>
                </a:lnTo>
                <a:lnTo>
                  <a:pt x="8181362" y="1403518"/>
                </a:lnTo>
                <a:cubicBezTo>
                  <a:pt x="8182376" y="1403884"/>
                  <a:pt x="8166026" y="1404495"/>
                  <a:pt x="8146065" y="1405227"/>
                </a:cubicBezTo>
                <a:cubicBezTo>
                  <a:pt x="8127348" y="1405899"/>
                  <a:pt x="8112349" y="1406205"/>
                  <a:pt x="8110432" y="1405900"/>
                </a:cubicBezTo>
                <a:lnTo>
                  <a:pt x="8120714" y="1405298"/>
                </a:lnTo>
                <a:close/>
                <a:moveTo>
                  <a:pt x="7946852" y="1415277"/>
                </a:moveTo>
                <a:cubicBezTo>
                  <a:pt x="7953971" y="1414865"/>
                  <a:pt x="7958820" y="1414697"/>
                  <a:pt x="7959327" y="1414880"/>
                </a:cubicBezTo>
                <a:cubicBezTo>
                  <a:pt x="7960341" y="1415246"/>
                  <a:pt x="7944329" y="1416957"/>
                  <a:pt x="7924257" y="1418546"/>
                </a:cubicBezTo>
                <a:cubicBezTo>
                  <a:pt x="7905649" y="1420074"/>
                  <a:pt x="7890653" y="1420929"/>
                  <a:pt x="7888623" y="1420623"/>
                </a:cubicBezTo>
                <a:cubicBezTo>
                  <a:pt x="7886481" y="1420317"/>
                  <a:pt x="7901140" y="1418729"/>
                  <a:pt x="7920761" y="1417140"/>
                </a:cubicBezTo>
                <a:cubicBezTo>
                  <a:pt x="7930346" y="1416346"/>
                  <a:pt x="7939734" y="1415689"/>
                  <a:pt x="7946852" y="1415277"/>
                </a:cubicBezTo>
                <a:close/>
                <a:moveTo>
                  <a:pt x="3499424" y="1695554"/>
                </a:moveTo>
                <a:cubicBezTo>
                  <a:pt x="3507092" y="1695736"/>
                  <a:pt x="3514872" y="1700502"/>
                  <a:pt x="3518030" y="1709115"/>
                </a:cubicBezTo>
                <a:cubicBezTo>
                  <a:pt x="3515551" y="1711377"/>
                  <a:pt x="3512731" y="1716264"/>
                  <a:pt x="3507543" y="1717853"/>
                </a:cubicBezTo>
                <a:cubicBezTo>
                  <a:pt x="3500778" y="1719992"/>
                  <a:pt x="3487359" y="1711561"/>
                  <a:pt x="3487131" y="1705512"/>
                </a:cubicBezTo>
                <a:cubicBezTo>
                  <a:pt x="3486906" y="1699402"/>
                  <a:pt x="3490854" y="1695492"/>
                  <a:pt x="3499424" y="1695554"/>
                </a:cubicBezTo>
                <a:close/>
                <a:moveTo>
                  <a:pt x="749106" y="1868753"/>
                </a:moveTo>
                <a:cubicBezTo>
                  <a:pt x="753899" y="1868226"/>
                  <a:pt x="757113" y="1869066"/>
                  <a:pt x="757507" y="1871388"/>
                </a:cubicBezTo>
                <a:cubicBezTo>
                  <a:pt x="758296" y="1876031"/>
                  <a:pt x="747921" y="1884462"/>
                  <a:pt x="734503" y="1890205"/>
                </a:cubicBezTo>
                <a:cubicBezTo>
                  <a:pt x="721310" y="1895827"/>
                  <a:pt x="710032" y="1896621"/>
                  <a:pt x="710259" y="1891733"/>
                </a:cubicBezTo>
                <a:cubicBezTo>
                  <a:pt x="710372" y="1887396"/>
                  <a:pt x="719392" y="1879941"/>
                  <a:pt x="731233" y="1874320"/>
                </a:cubicBezTo>
                <a:cubicBezTo>
                  <a:pt x="737943" y="1871173"/>
                  <a:pt x="744314" y="1869279"/>
                  <a:pt x="749106" y="1868753"/>
                </a:cubicBezTo>
                <a:close/>
                <a:moveTo>
                  <a:pt x="8810933" y="1360261"/>
                </a:moveTo>
                <a:cubicBezTo>
                  <a:pt x="8813980" y="1360383"/>
                  <a:pt x="8800900" y="1362155"/>
                  <a:pt x="8782404" y="1364110"/>
                </a:cubicBezTo>
                <a:cubicBezTo>
                  <a:pt x="8765828" y="1365821"/>
                  <a:pt x="8750267" y="1367166"/>
                  <a:pt x="8747335" y="1367165"/>
                </a:cubicBezTo>
                <a:cubicBezTo>
                  <a:pt x="8744177" y="1367226"/>
                  <a:pt x="8757935" y="1365455"/>
                  <a:pt x="8776316" y="1363377"/>
                </a:cubicBezTo>
                <a:cubicBezTo>
                  <a:pt x="8793457" y="1361483"/>
                  <a:pt x="8808230" y="1360138"/>
                  <a:pt x="8810933" y="1360261"/>
                </a:cubicBezTo>
                <a:close/>
                <a:moveTo>
                  <a:pt x="9965996" y="1287312"/>
                </a:moveTo>
                <a:cubicBezTo>
                  <a:pt x="9985955" y="1285723"/>
                  <a:pt x="10004561" y="1287128"/>
                  <a:pt x="10006817" y="1290610"/>
                </a:cubicBezTo>
                <a:cubicBezTo>
                  <a:pt x="10009186" y="1294154"/>
                  <a:pt x="9994637" y="1298554"/>
                  <a:pt x="9974566" y="1300386"/>
                </a:cubicBezTo>
                <a:cubicBezTo>
                  <a:pt x="9952803" y="1302341"/>
                  <a:pt x="9932955" y="1300630"/>
                  <a:pt x="9931602" y="1296781"/>
                </a:cubicBezTo>
                <a:cubicBezTo>
                  <a:pt x="9930361" y="1293360"/>
                  <a:pt x="9946262" y="1289023"/>
                  <a:pt x="9965996" y="1287312"/>
                </a:cubicBezTo>
                <a:close/>
                <a:moveTo>
                  <a:pt x="7933488" y="1415436"/>
                </a:moveTo>
                <a:cubicBezTo>
                  <a:pt x="7938802" y="1415077"/>
                  <a:pt x="7941509" y="1414940"/>
                  <a:pt x="7940155" y="1415123"/>
                </a:cubicBezTo>
                <a:cubicBezTo>
                  <a:pt x="7937337" y="1415489"/>
                  <a:pt x="7919745" y="1417018"/>
                  <a:pt x="7901589" y="1418423"/>
                </a:cubicBezTo>
                <a:cubicBezTo>
                  <a:pt x="7883209" y="1419889"/>
                  <a:pt x="7870241" y="1420867"/>
                  <a:pt x="7872946" y="1420501"/>
                </a:cubicBezTo>
                <a:cubicBezTo>
                  <a:pt x="7875766" y="1420073"/>
                  <a:pt x="7892118" y="1418606"/>
                  <a:pt x="7911175" y="1417080"/>
                </a:cubicBezTo>
                <a:cubicBezTo>
                  <a:pt x="7920252" y="1416377"/>
                  <a:pt x="7928174" y="1415796"/>
                  <a:pt x="7933488" y="1415436"/>
                </a:cubicBezTo>
                <a:close/>
                <a:moveTo>
                  <a:pt x="8001206" y="1410458"/>
                </a:moveTo>
                <a:cubicBezTo>
                  <a:pt x="8007845" y="1410038"/>
                  <a:pt x="8017120" y="1409473"/>
                  <a:pt x="8027212" y="1408893"/>
                </a:cubicBezTo>
                <a:cubicBezTo>
                  <a:pt x="8045820" y="1407792"/>
                  <a:pt x="8059915" y="1407059"/>
                  <a:pt x="8059915" y="1407059"/>
                </a:cubicBezTo>
                <a:cubicBezTo>
                  <a:pt x="8059802" y="1407122"/>
                  <a:pt x="8044126" y="1408099"/>
                  <a:pt x="8026312" y="1409137"/>
                </a:cubicBezTo>
                <a:cubicBezTo>
                  <a:pt x="8008269" y="1410175"/>
                  <a:pt x="7991691" y="1411153"/>
                  <a:pt x="7991015" y="1411153"/>
                </a:cubicBezTo>
                <a:cubicBezTo>
                  <a:pt x="7990563" y="1411153"/>
                  <a:pt x="7994567" y="1410878"/>
                  <a:pt x="8001206" y="1410458"/>
                </a:cubicBezTo>
                <a:close/>
                <a:moveTo>
                  <a:pt x="7633898" y="1433499"/>
                </a:moveTo>
                <a:cubicBezTo>
                  <a:pt x="7638817" y="1433330"/>
                  <a:pt x="7642228" y="1433513"/>
                  <a:pt x="7642904" y="1434064"/>
                </a:cubicBezTo>
                <a:cubicBezTo>
                  <a:pt x="7644597" y="1435225"/>
                  <a:pt x="7635238" y="1437301"/>
                  <a:pt x="7620916" y="1439135"/>
                </a:cubicBezTo>
                <a:cubicBezTo>
                  <a:pt x="7607271" y="1440906"/>
                  <a:pt x="7593853" y="1441821"/>
                  <a:pt x="7591370" y="1440967"/>
                </a:cubicBezTo>
                <a:cubicBezTo>
                  <a:pt x="7588664" y="1439989"/>
                  <a:pt x="7601069" y="1436935"/>
                  <a:pt x="7615841" y="1435041"/>
                </a:cubicBezTo>
                <a:cubicBezTo>
                  <a:pt x="7622551" y="1434186"/>
                  <a:pt x="7628979" y="1433666"/>
                  <a:pt x="7633898" y="1433499"/>
                </a:cubicBezTo>
                <a:close/>
                <a:moveTo>
                  <a:pt x="9289993" y="1328567"/>
                </a:moveTo>
                <a:cubicBezTo>
                  <a:pt x="9297464" y="1328353"/>
                  <a:pt x="9302764" y="1328583"/>
                  <a:pt x="9303723" y="1329347"/>
                </a:cubicBezTo>
                <a:cubicBezTo>
                  <a:pt x="9305639" y="1330874"/>
                  <a:pt x="9289965" y="1333868"/>
                  <a:pt x="9269668" y="1335822"/>
                </a:cubicBezTo>
                <a:cubicBezTo>
                  <a:pt x="9250723" y="1337594"/>
                  <a:pt x="9234711" y="1337962"/>
                  <a:pt x="9232115" y="1336679"/>
                </a:cubicBezTo>
                <a:cubicBezTo>
                  <a:pt x="9229185" y="1335273"/>
                  <a:pt x="9243393" y="1332524"/>
                  <a:pt x="9263238" y="1330446"/>
                </a:cubicBezTo>
                <a:cubicBezTo>
                  <a:pt x="9272881" y="1329438"/>
                  <a:pt x="9282523" y="1328781"/>
                  <a:pt x="9289993" y="1328567"/>
                </a:cubicBezTo>
                <a:close/>
                <a:moveTo>
                  <a:pt x="6343390" y="1514069"/>
                </a:moveTo>
                <a:cubicBezTo>
                  <a:pt x="6347026" y="1514282"/>
                  <a:pt x="6349309" y="1515198"/>
                  <a:pt x="6349252" y="1516788"/>
                </a:cubicBezTo>
                <a:cubicBezTo>
                  <a:pt x="6349252" y="1519964"/>
                  <a:pt x="6340458" y="1524609"/>
                  <a:pt x="6329406" y="1527113"/>
                </a:cubicBezTo>
                <a:cubicBezTo>
                  <a:pt x="6318694" y="1529496"/>
                  <a:pt x="6309221" y="1528763"/>
                  <a:pt x="6309334" y="1525708"/>
                </a:cubicBezTo>
                <a:cubicBezTo>
                  <a:pt x="6309446" y="1522591"/>
                  <a:pt x="6318807" y="1518009"/>
                  <a:pt x="6329407" y="1515565"/>
                </a:cubicBezTo>
                <a:cubicBezTo>
                  <a:pt x="6334763" y="1514344"/>
                  <a:pt x="6339753" y="1513855"/>
                  <a:pt x="6343390" y="1514069"/>
                </a:cubicBezTo>
                <a:close/>
                <a:moveTo>
                  <a:pt x="8180010" y="1398141"/>
                </a:moveTo>
                <a:cubicBezTo>
                  <a:pt x="8195233" y="1397285"/>
                  <a:pt x="8209215" y="1397406"/>
                  <a:pt x="8209215" y="1398445"/>
                </a:cubicBezTo>
                <a:cubicBezTo>
                  <a:pt x="8209215" y="1399484"/>
                  <a:pt x="8196135" y="1400950"/>
                  <a:pt x="8181137" y="1401745"/>
                </a:cubicBezTo>
                <a:cubicBezTo>
                  <a:pt x="8167491" y="1402416"/>
                  <a:pt x="8156215" y="1402172"/>
                  <a:pt x="8154637" y="1401317"/>
                </a:cubicBezTo>
                <a:cubicBezTo>
                  <a:pt x="8152945" y="1400340"/>
                  <a:pt x="8164334" y="1399056"/>
                  <a:pt x="8180010" y="1398141"/>
                </a:cubicBezTo>
                <a:close/>
                <a:moveTo>
                  <a:pt x="8920048" y="1350600"/>
                </a:moveTo>
                <a:cubicBezTo>
                  <a:pt x="8926941" y="1350027"/>
                  <a:pt x="8931931" y="1349752"/>
                  <a:pt x="8933059" y="1349935"/>
                </a:cubicBezTo>
                <a:cubicBezTo>
                  <a:pt x="8935315" y="1350302"/>
                  <a:pt x="8921444" y="1352378"/>
                  <a:pt x="8903514" y="1354272"/>
                </a:cubicBezTo>
                <a:cubicBezTo>
                  <a:pt x="8887729" y="1355923"/>
                  <a:pt x="8871264" y="1357206"/>
                  <a:pt x="8868557" y="1357085"/>
                </a:cubicBezTo>
                <a:cubicBezTo>
                  <a:pt x="8865400" y="1356901"/>
                  <a:pt x="8877916" y="1355067"/>
                  <a:pt x="8895621" y="1353052"/>
                </a:cubicBezTo>
                <a:cubicBezTo>
                  <a:pt x="8904360" y="1352043"/>
                  <a:pt x="8913156" y="1351172"/>
                  <a:pt x="8920048" y="1350600"/>
                </a:cubicBezTo>
                <a:close/>
                <a:moveTo>
                  <a:pt x="8538929" y="1374550"/>
                </a:moveTo>
                <a:cubicBezTo>
                  <a:pt x="8544694" y="1374206"/>
                  <a:pt x="8548922" y="1374161"/>
                  <a:pt x="8549994" y="1374496"/>
                </a:cubicBezTo>
                <a:cubicBezTo>
                  <a:pt x="8552137" y="1375229"/>
                  <a:pt x="8541537" y="1377184"/>
                  <a:pt x="8526766" y="1378834"/>
                </a:cubicBezTo>
                <a:cubicBezTo>
                  <a:pt x="8512219" y="1380484"/>
                  <a:pt x="8497107" y="1381401"/>
                  <a:pt x="8495078" y="1380789"/>
                </a:cubicBezTo>
                <a:cubicBezTo>
                  <a:pt x="8493047" y="1380118"/>
                  <a:pt x="8503535" y="1378162"/>
                  <a:pt x="8518646" y="1376391"/>
                </a:cubicBezTo>
                <a:cubicBezTo>
                  <a:pt x="8525862" y="1375535"/>
                  <a:pt x="8533164" y="1374893"/>
                  <a:pt x="8538929" y="1374550"/>
                </a:cubicBezTo>
                <a:close/>
                <a:moveTo>
                  <a:pt x="2036461" y="1784418"/>
                </a:moveTo>
                <a:cubicBezTo>
                  <a:pt x="2040535" y="1783960"/>
                  <a:pt x="2046060" y="1784295"/>
                  <a:pt x="2052204" y="1785548"/>
                </a:cubicBezTo>
                <a:cubicBezTo>
                  <a:pt x="2066520" y="1788359"/>
                  <a:pt x="2078816" y="1794712"/>
                  <a:pt x="2079153" y="1799295"/>
                </a:cubicBezTo>
                <a:cubicBezTo>
                  <a:pt x="2079492" y="1803939"/>
                  <a:pt x="2068439" y="1805100"/>
                  <a:pt x="2054121" y="1801983"/>
                </a:cubicBezTo>
                <a:cubicBezTo>
                  <a:pt x="2040479" y="1798989"/>
                  <a:pt x="2028639" y="1792329"/>
                  <a:pt x="2029427" y="1788053"/>
                </a:cubicBezTo>
                <a:cubicBezTo>
                  <a:pt x="2029766" y="1786129"/>
                  <a:pt x="2032388" y="1784876"/>
                  <a:pt x="2036461" y="1784418"/>
                </a:cubicBezTo>
                <a:close/>
                <a:moveTo>
                  <a:pt x="8661323" y="1366332"/>
                </a:moveTo>
                <a:cubicBezTo>
                  <a:pt x="8666849" y="1365896"/>
                  <a:pt x="8670655" y="1365759"/>
                  <a:pt x="8671557" y="1366003"/>
                </a:cubicBezTo>
                <a:cubicBezTo>
                  <a:pt x="8673247" y="1366492"/>
                  <a:pt x="8662309" y="1368386"/>
                  <a:pt x="8646973" y="1370219"/>
                </a:cubicBezTo>
                <a:cubicBezTo>
                  <a:pt x="8629946" y="1372235"/>
                  <a:pt x="8614045" y="1373518"/>
                  <a:pt x="8613594" y="1372908"/>
                </a:cubicBezTo>
                <a:cubicBezTo>
                  <a:pt x="8613143" y="1372297"/>
                  <a:pt x="8625434" y="1370280"/>
                  <a:pt x="8640772" y="1368447"/>
                </a:cubicBezTo>
                <a:cubicBezTo>
                  <a:pt x="8648553" y="1367500"/>
                  <a:pt x="8655798" y="1366767"/>
                  <a:pt x="8661323" y="1366332"/>
                </a:cubicBezTo>
                <a:close/>
                <a:moveTo>
                  <a:pt x="6101244" y="1527518"/>
                </a:moveTo>
                <a:cubicBezTo>
                  <a:pt x="6104315" y="1527357"/>
                  <a:pt x="6106231" y="1527693"/>
                  <a:pt x="6106123" y="1528702"/>
                </a:cubicBezTo>
                <a:cubicBezTo>
                  <a:pt x="6102191" y="1530168"/>
                  <a:pt x="6096884" y="1532550"/>
                  <a:pt x="6089887" y="1534567"/>
                </a:cubicBezTo>
                <a:cubicBezTo>
                  <a:pt x="6080311" y="1537316"/>
                  <a:pt x="6070727" y="1537744"/>
                  <a:pt x="6071398" y="1535850"/>
                </a:cubicBezTo>
                <a:cubicBezTo>
                  <a:pt x="6071970" y="1534323"/>
                  <a:pt x="6080310" y="1531390"/>
                  <a:pt x="6089439" y="1529312"/>
                </a:cubicBezTo>
                <a:cubicBezTo>
                  <a:pt x="6093948" y="1528335"/>
                  <a:pt x="6098173" y="1527678"/>
                  <a:pt x="6101244" y="1527518"/>
                </a:cubicBezTo>
                <a:close/>
                <a:moveTo>
                  <a:pt x="7953575" y="1410176"/>
                </a:moveTo>
                <a:cubicBezTo>
                  <a:pt x="7968913" y="1408954"/>
                  <a:pt x="7983909" y="1408771"/>
                  <a:pt x="7986618" y="1409504"/>
                </a:cubicBezTo>
                <a:cubicBezTo>
                  <a:pt x="7989323" y="1410298"/>
                  <a:pt x="7977708" y="1411825"/>
                  <a:pt x="7963048" y="1412925"/>
                </a:cubicBezTo>
                <a:cubicBezTo>
                  <a:pt x="7947825" y="1414024"/>
                  <a:pt x="7934067" y="1414453"/>
                  <a:pt x="7932377" y="1413536"/>
                </a:cubicBezTo>
                <a:cubicBezTo>
                  <a:pt x="7930911" y="1412742"/>
                  <a:pt x="7939819" y="1411276"/>
                  <a:pt x="7953575" y="1410176"/>
                </a:cubicBezTo>
                <a:close/>
                <a:moveTo>
                  <a:pt x="9612473" y="1305580"/>
                </a:moveTo>
                <a:cubicBezTo>
                  <a:pt x="9633561" y="1303380"/>
                  <a:pt x="9651266" y="1303502"/>
                  <a:pt x="9653973" y="1306008"/>
                </a:cubicBezTo>
                <a:cubicBezTo>
                  <a:pt x="9656678" y="1308450"/>
                  <a:pt x="9642243" y="1312178"/>
                  <a:pt x="9621832" y="1314194"/>
                </a:cubicBezTo>
                <a:cubicBezTo>
                  <a:pt x="9601762" y="1316149"/>
                  <a:pt x="9582479" y="1315783"/>
                  <a:pt x="9579885" y="1313583"/>
                </a:cubicBezTo>
                <a:cubicBezTo>
                  <a:pt x="9577291" y="1311323"/>
                  <a:pt x="9592176" y="1307717"/>
                  <a:pt x="9612473" y="1305580"/>
                </a:cubicBezTo>
                <a:close/>
                <a:moveTo>
                  <a:pt x="9165696" y="1333555"/>
                </a:moveTo>
                <a:cubicBezTo>
                  <a:pt x="9172462" y="1333196"/>
                  <a:pt x="9177198" y="1333226"/>
                  <a:pt x="9178551" y="1333745"/>
                </a:cubicBezTo>
                <a:cubicBezTo>
                  <a:pt x="9181144" y="1334723"/>
                  <a:pt x="9168853" y="1337106"/>
                  <a:pt x="9150359" y="1339123"/>
                </a:cubicBezTo>
                <a:cubicBezTo>
                  <a:pt x="9131301" y="1341199"/>
                  <a:pt x="9110667" y="1342116"/>
                  <a:pt x="9109314" y="1341077"/>
                </a:cubicBezTo>
                <a:cubicBezTo>
                  <a:pt x="9108072" y="1340099"/>
                  <a:pt x="9122056" y="1337778"/>
                  <a:pt x="9140662" y="1335700"/>
                </a:cubicBezTo>
                <a:cubicBezTo>
                  <a:pt x="9150134" y="1334662"/>
                  <a:pt x="9158930" y="1333914"/>
                  <a:pt x="9165696" y="1333555"/>
                </a:cubicBezTo>
                <a:close/>
                <a:moveTo>
                  <a:pt x="9043430" y="1341099"/>
                </a:moveTo>
                <a:cubicBezTo>
                  <a:pt x="9050421" y="1340587"/>
                  <a:pt x="9055412" y="1340404"/>
                  <a:pt x="9056538" y="1340709"/>
                </a:cubicBezTo>
                <a:cubicBezTo>
                  <a:pt x="9058794" y="1341320"/>
                  <a:pt x="9044698" y="1343641"/>
                  <a:pt x="9026093" y="1345597"/>
                </a:cubicBezTo>
                <a:cubicBezTo>
                  <a:pt x="9007036" y="1347612"/>
                  <a:pt x="8990346" y="1348713"/>
                  <a:pt x="8988204" y="1348162"/>
                </a:cubicBezTo>
                <a:cubicBezTo>
                  <a:pt x="8986061" y="1347612"/>
                  <a:pt x="8999479" y="1345597"/>
                  <a:pt x="9018311" y="1343458"/>
                </a:cubicBezTo>
                <a:cubicBezTo>
                  <a:pt x="9027445" y="1342450"/>
                  <a:pt x="9036438" y="1341610"/>
                  <a:pt x="9043430" y="1341099"/>
                </a:cubicBezTo>
                <a:close/>
                <a:moveTo>
                  <a:pt x="7511405" y="1437325"/>
                </a:moveTo>
                <a:cubicBezTo>
                  <a:pt x="7517254" y="1437073"/>
                  <a:pt x="7521568" y="1437333"/>
                  <a:pt x="7522583" y="1438157"/>
                </a:cubicBezTo>
                <a:cubicBezTo>
                  <a:pt x="7524276" y="1439502"/>
                  <a:pt x="7514239" y="1442434"/>
                  <a:pt x="7501497" y="1444451"/>
                </a:cubicBezTo>
                <a:cubicBezTo>
                  <a:pt x="7488641" y="1446467"/>
                  <a:pt x="7475448" y="1447261"/>
                  <a:pt x="7472855" y="1445978"/>
                </a:cubicBezTo>
                <a:cubicBezTo>
                  <a:pt x="7470147" y="1444635"/>
                  <a:pt x="7478041" y="1441762"/>
                  <a:pt x="7491010" y="1439562"/>
                </a:cubicBezTo>
                <a:cubicBezTo>
                  <a:pt x="7498169" y="1438340"/>
                  <a:pt x="7505556" y="1437577"/>
                  <a:pt x="7511405" y="1437325"/>
                </a:cubicBezTo>
                <a:close/>
                <a:moveTo>
                  <a:pt x="8401369" y="1380666"/>
                </a:moveTo>
                <a:cubicBezTo>
                  <a:pt x="8416593" y="1379200"/>
                  <a:pt x="8430462" y="1378956"/>
                  <a:pt x="8430462" y="1380117"/>
                </a:cubicBezTo>
                <a:cubicBezTo>
                  <a:pt x="8430462" y="1381278"/>
                  <a:pt x="8417381" y="1383476"/>
                  <a:pt x="8402497" y="1384760"/>
                </a:cubicBezTo>
                <a:cubicBezTo>
                  <a:pt x="8388853" y="1385982"/>
                  <a:pt x="8377687" y="1386226"/>
                  <a:pt x="8376109" y="1385310"/>
                </a:cubicBezTo>
                <a:cubicBezTo>
                  <a:pt x="8374306" y="1384271"/>
                  <a:pt x="8385581" y="1382193"/>
                  <a:pt x="8401369" y="1380666"/>
                </a:cubicBezTo>
                <a:close/>
                <a:moveTo>
                  <a:pt x="8781616" y="1356091"/>
                </a:moveTo>
                <a:cubicBezTo>
                  <a:pt x="8787847" y="1355526"/>
                  <a:pt x="8792216" y="1355281"/>
                  <a:pt x="8793005" y="1355496"/>
                </a:cubicBezTo>
                <a:cubicBezTo>
                  <a:pt x="8794584" y="1355922"/>
                  <a:pt x="8780601" y="1358306"/>
                  <a:pt x="8764701" y="1360200"/>
                </a:cubicBezTo>
                <a:cubicBezTo>
                  <a:pt x="8750154" y="1361972"/>
                  <a:pt x="8736171" y="1363254"/>
                  <a:pt x="8733917" y="1363011"/>
                </a:cubicBezTo>
                <a:cubicBezTo>
                  <a:pt x="8731210" y="1362704"/>
                  <a:pt x="8742261" y="1360811"/>
                  <a:pt x="8759062" y="1358611"/>
                </a:cubicBezTo>
                <a:cubicBezTo>
                  <a:pt x="8767294" y="1357542"/>
                  <a:pt x="8775386" y="1356656"/>
                  <a:pt x="8781616" y="1356091"/>
                </a:cubicBezTo>
                <a:close/>
                <a:moveTo>
                  <a:pt x="6220559" y="1517361"/>
                </a:moveTo>
                <a:cubicBezTo>
                  <a:pt x="6223998" y="1517322"/>
                  <a:pt x="6226224" y="1517857"/>
                  <a:pt x="6226224" y="1518987"/>
                </a:cubicBezTo>
                <a:cubicBezTo>
                  <a:pt x="6226225" y="1520881"/>
                  <a:pt x="6219461" y="1524302"/>
                  <a:pt x="6211002" y="1526501"/>
                </a:cubicBezTo>
                <a:cubicBezTo>
                  <a:pt x="6201193" y="1529068"/>
                  <a:pt x="6190605" y="1529556"/>
                  <a:pt x="6190041" y="1527541"/>
                </a:cubicBezTo>
                <a:cubicBezTo>
                  <a:pt x="6189364" y="1525524"/>
                  <a:pt x="6198148" y="1521431"/>
                  <a:pt x="6207621" y="1519171"/>
                </a:cubicBezTo>
                <a:cubicBezTo>
                  <a:pt x="6212469" y="1518010"/>
                  <a:pt x="6217120" y="1517399"/>
                  <a:pt x="6220559" y="1517361"/>
                </a:cubicBezTo>
                <a:close/>
                <a:moveTo>
                  <a:pt x="10191980" y="1266785"/>
                </a:moveTo>
                <a:cubicBezTo>
                  <a:pt x="10211939" y="1265135"/>
                  <a:pt x="10230771" y="1267090"/>
                  <a:pt x="10233253" y="1271123"/>
                </a:cubicBezTo>
                <a:cubicBezTo>
                  <a:pt x="10235958" y="1275522"/>
                  <a:pt x="10218593" y="1280837"/>
                  <a:pt x="10196942" y="1282120"/>
                </a:cubicBezTo>
                <a:cubicBezTo>
                  <a:pt x="10176417" y="1283343"/>
                  <a:pt x="10159503" y="1281081"/>
                  <a:pt x="10158038" y="1277049"/>
                </a:cubicBezTo>
                <a:cubicBezTo>
                  <a:pt x="10156571" y="1273139"/>
                  <a:pt x="10172245" y="1268434"/>
                  <a:pt x="10191980" y="1266785"/>
                </a:cubicBezTo>
                <a:close/>
                <a:moveTo>
                  <a:pt x="11314789" y="1195974"/>
                </a:moveTo>
                <a:cubicBezTo>
                  <a:pt x="11334185" y="1195241"/>
                  <a:pt x="11354371" y="1200801"/>
                  <a:pt x="11358656" y="1208009"/>
                </a:cubicBezTo>
                <a:cubicBezTo>
                  <a:pt x="11363390" y="1215953"/>
                  <a:pt x="11348619" y="1222917"/>
                  <a:pt x="11326855" y="1222978"/>
                </a:cubicBezTo>
                <a:cubicBezTo>
                  <a:pt x="11306781" y="1223040"/>
                  <a:pt x="11288064" y="1217357"/>
                  <a:pt x="11284792" y="1210271"/>
                </a:cubicBezTo>
                <a:cubicBezTo>
                  <a:pt x="11281748" y="1203183"/>
                  <a:pt x="11295392" y="1196646"/>
                  <a:pt x="11314789" y="1195974"/>
                </a:cubicBezTo>
                <a:close/>
                <a:moveTo>
                  <a:pt x="1191585" y="1833569"/>
                </a:moveTo>
                <a:cubicBezTo>
                  <a:pt x="1204780" y="1832469"/>
                  <a:pt x="1216618" y="1836501"/>
                  <a:pt x="1217298" y="1842122"/>
                </a:cubicBezTo>
                <a:cubicBezTo>
                  <a:pt x="1217974" y="1847865"/>
                  <a:pt x="1207600" y="1853363"/>
                  <a:pt x="1193616" y="1855014"/>
                </a:cubicBezTo>
                <a:cubicBezTo>
                  <a:pt x="1179407" y="1856664"/>
                  <a:pt x="1167226" y="1853792"/>
                  <a:pt x="1165761" y="1848293"/>
                </a:cubicBezTo>
                <a:cubicBezTo>
                  <a:pt x="1164071" y="1842245"/>
                  <a:pt x="1177037" y="1834790"/>
                  <a:pt x="1191585" y="1833569"/>
                </a:cubicBezTo>
                <a:close/>
                <a:moveTo>
                  <a:pt x="5488923" y="1561205"/>
                </a:moveTo>
                <a:cubicBezTo>
                  <a:pt x="5493775" y="1561082"/>
                  <a:pt x="5501440" y="1562060"/>
                  <a:pt x="5501440" y="1563037"/>
                </a:cubicBezTo>
                <a:cubicBezTo>
                  <a:pt x="5501556" y="1564932"/>
                  <a:pt x="5496818" y="1567131"/>
                  <a:pt x="5492308" y="1570308"/>
                </a:cubicBezTo>
                <a:cubicBezTo>
                  <a:pt x="5485764" y="1568781"/>
                  <a:pt x="5480917" y="1568169"/>
                  <a:pt x="5478887" y="1566888"/>
                </a:cubicBezTo>
                <a:cubicBezTo>
                  <a:pt x="5475732" y="1564871"/>
                  <a:pt x="5481821" y="1561388"/>
                  <a:pt x="5488923" y="1561205"/>
                </a:cubicBezTo>
                <a:close/>
                <a:moveTo>
                  <a:pt x="8903924" y="1344743"/>
                </a:moveTo>
                <a:cubicBezTo>
                  <a:pt x="8909717" y="1344223"/>
                  <a:pt x="8913551" y="1344040"/>
                  <a:pt x="8914002" y="1344315"/>
                </a:cubicBezTo>
                <a:cubicBezTo>
                  <a:pt x="8914903" y="1344865"/>
                  <a:pt x="8902047" y="1347003"/>
                  <a:pt x="8884457" y="1349202"/>
                </a:cubicBezTo>
                <a:cubicBezTo>
                  <a:pt x="8867317" y="1351341"/>
                  <a:pt x="8852432" y="1352685"/>
                  <a:pt x="8852094" y="1352135"/>
                </a:cubicBezTo>
                <a:cubicBezTo>
                  <a:pt x="8851756" y="1351585"/>
                  <a:pt x="8865963" y="1349263"/>
                  <a:pt x="8882090" y="1347187"/>
                </a:cubicBezTo>
                <a:cubicBezTo>
                  <a:pt x="8890378" y="1346118"/>
                  <a:pt x="8898131" y="1345262"/>
                  <a:pt x="8903924" y="1344743"/>
                </a:cubicBezTo>
                <a:close/>
                <a:moveTo>
                  <a:pt x="5265757" y="1574095"/>
                </a:moveTo>
                <a:cubicBezTo>
                  <a:pt x="5272976" y="1573667"/>
                  <a:pt x="5281317" y="1576722"/>
                  <a:pt x="5278948" y="1578861"/>
                </a:cubicBezTo>
                <a:cubicBezTo>
                  <a:pt x="5277150" y="1580449"/>
                  <a:pt x="5271057" y="1582710"/>
                  <a:pt x="5268013" y="1582465"/>
                </a:cubicBezTo>
                <a:cubicBezTo>
                  <a:pt x="5262490" y="1582039"/>
                  <a:pt x="5257866" y="1580020"/>
                  <a:pt x="5249631" y="1577639"/>
                </a:cubicBezTo>
                <a:cubicBezTo>
                  <a:pt x="5257188" y="1575928"/>
                  <a:pt x="5261016" y="1574400"/>
                  <a:pt x="5265757" y="1574095"/>
                </a:cubicBezTo>
                <a:close/>
                <a:moveTo>
                  <a:pt x="7392833" y="1438967"/>
                </a:moveTo>
                <a:cubicBezTo>
                  <a:pt x="7397668" y="1438952"/>
                  <a:pt x="7400798" y="1439502"/>
                  <a:pt x="7401023" y="1440602"/>
                </a:cubicBezTo>
                <a:cubicBezTo>
                  <a:pt x="7401701" y="1442802"/>
                  <a:pt x="7390761" y="1446162"/>
                  <a:pt x="7376779" y="1448299"/>
                </a:cubicBezTo>
                <a:cubicBezTo>
                  <a:pt x="7363133" y="1450377"/>
                  <a:pt x="7351856" y="1450316"/>
                  <a:pt x="7352308" y="1447994"/>
                </a:cubicBezTo>
                <a:cubicBezTo>
                  <a:pt x="7352759" y="1445916"/>
                  <a:pt x="7362344" y="1442740"/>
                  <a:pt x="7374410" y="1440724"/>
                </a:cubicBezTo>
                <a:cubicBezTo>
                  <a:pt x="7381458" y="1439562"/>
                  <a:pt x="7387999" y="1438982"/>
                  <a:pt x="7392833" y="1438967"/>
                </a:cubicBezTo>
                <a:close/>
                <a:moveTo>
                  <a:pt x="7835397" y="1410419"/>
                </a:moveTo>
                <a:cubicBezTo>
                  <a:pt x="7850393" y="1408893"/>
                  <a:pt x="7864602" y="1409076"/>
                  <a:pt x="7864716" y="1410542"/>
                </a:cubicBezTo>
                <a:cubicBezTo>
                  <a:pt x="7864827" y="1411825"/>
                  <a:pt x="7854003" y="1413659"/>
                  <a:pt x="7839682" y="1414941"/>
                </a:cubicBezTo>
                <a:cubicBezTo>
                  <a:pt x="7825360" y="1416224"/>
                  <a:pt x="7813633" y="1416407"/>
                  <a:pt x="7812618" y="1415185"/>
                </a:cubicBezTo>
                <a:cubicBezTo>
                  <a:pt x="7811604" y="1414024"/>
                  <a:pt x="7821977" y="1411764"/>
                  <a:pt x="7835397" y="1410419"/>
                </a:cubicBezTo>
                <a:close/>
                <a:moveTo>
                  <a:pt x="6804730" y="1475311"/>
                </a:moveTo>
                <a:cubicBezTo>
                  <a:pt x="6809396" y="1475425"/>
                  <a:pt x="6812892" y="1476342"/>
                  <a:pt x="6813850" y="1477992"/>
                </a:cubicBezTo>
                <a:cubicBezTo>
                  <a:pt x="6815766" y="1481413"/>
                  <a:pt x="6807534" y="1486301"/>
                  <a:pt x="6795243" y="1489111"/>
                </a:cubicBezTo>
                <a:cubicBezTo>
                  <a:pt x="6784981" y="1491433"/>
                  <a:pt x="6774719" y="1491494"/>
                  <a:pt x="6772126" y="1489050"/>
                </a:cubicBezTo>
                <a:cubicBezTo>
                  <a:pt x="6769080" y="1486179"/>
                  <a:pt x="6776862" y="1480679"/>
                  <a:pt x="6788591" y="1477442"/>
                </a:cubicBezTo>
                <a:cubicBezTo>
                  <a:pt x="6794229" y="1475884"/>
                  <a:pt x="6800065" y="1475196"/>
                  <a:pt x="6804730" y="1475311"/>
                </a:cubicBezTo>
                <a:close/>
                <a:moveTo>
                  <a:pt x="10414239" y="1247600"/>
                </a:moveTo>
                <a:cubicBezTo>
                  <a:pt x="10434989" y="1245462"/>
                  <a:pt x="10456979" y="1248150"/>
                  <a:pt x="10459460" y="1253221"/>
                </a:cubicBezTo>
                <a:cubicBezTo>
                  <a:pt x="10461714" y="1257864"/>
                  <a:pt x="10447055" y="1262997"/>
                  <a:pt x="10426983" y="1264584"/>
                </a:cubicBezTo>
                <a:cubicBezTo>
                  <a:pt x="10407022" y="1266112"/>
                  <a:pt x="10387741" y="1263668"/>
                  <a:pt x="10384582" y="1259207"/>
                </a:cubicBezTo>
                <a:cubicBezTo>
                  <a:pt x="10381313" y="1254810"/>
                  <a:pt x="10394618" y="1249616"/>
                  <a:pt x="10414239" y="1247600"/>
                </a:cubicBezTo>
                <a:close/>
                <a:moveTo>
                  <a:pt x="1410125" y="1815179"/>
                </a:moveTo>
                <a:cubicBezTo>
                  <a:pt x="1423543" y="1815056"/>
                  <a:pt x="1435723" y="1819700"/>
                  <a:pt x="1437188" y="1825320"/>
                </a:cubicBezTo>
                <a:cubicBezTo>
                  <a:pt x="1438766" y="1830941"/>
                  <a:pt x="1429182" y="1835585"/>
                  <a:pt x="1414863" y="1836256"/>
                </a:cubicBezTo>
                <a:cubicBezTo>
                  <a:pt x="1401105" y="1836868"/>
                  <a:pt x="1387799" y="1833079"/>
                  <a:pt x="1385546" y="1827703"/>
                </a:cubicBezTo>
                <a:cubicBezTo>
                  <a:pt x="1382954" y="1821655"/>
                  <a:pt x="1395354" y="1815301"/>
                  <a:pt x="1410125" y="1815179"/>
                </a:cubicBezTo>
                <a:close/>
                <a:moveTo>
                  <a:pt x="9514411" y="1304167"/>
                </a:moveTo>
                <a:cubicBezTo>
                  <a:pt x="9522037" y="1304022"/>
                  <a:pt x="9527562" y="1304389"/>
                  <a:pt x="9528802" y="1305336"/>
                </a:cubicBezTo>
                <a:cubicBezTo>
                  <a:pt x="9531283" y="1307230"/>
                  <a:pt x="9516172" y="1310712"/>
                  <a:pt x="9495761" y="1312850"/>
                </a:cubicBezTo>
                <a:cubicBezTo>
                  <a:pt x="9476591" y="1314806"/>
                  <a:pt x="9460466" y="1315050"/>
                  <a:pt x="9457421" y="1313401"/>
                </a:cubicBezTo>
                <a:cubicBezTo>
                  <a:pt x="9454038" y="1311630"/>
                  <a:pt x="9467570" y="1308391"/>
                  <a:pt x="9487416" y="1306069"/>
                </a:cubicBezTo>
                <a:cubicBezTo>
                  <a:pt x="9497058" y="1304970"/>
                  <a:pt x="9506785" y="1304313"/>
                  <a:pt x="9514411" y="1304167"/>
                </a:cubicBezTo>
                <a:close/>
                <a:moveTo>
                  <a:pt x="8279917" y="1380666"/>
                </a:moveTo>
                <a:cubicBezTo>
                  <a:pt x="8293337" y="1379506"/>
                  <a:pt x="8305966" y="1379750"/>
                  <a:pt x="8308109" y="1381034"/>
                </a:cubicBezTo>
                <a:cubicBezTo>
                  <a:pt x="8310251" y="1382377"/>
                  <a:pt x="8301232" y="1384333"/>
                  <a:pt x="8287362" y="1385555"/>
                </a:cubicBezTo>
                <a:cubicBezTo>
                  <a:pt x="8271800" y="1386961"/>
                  <a:pt x="8257141" y="1386839"/>
                  <a:pt x="8256464" y="1385311"/>
                </a:cubicBezTo>
                <a:cubicBezTo>
                  <a:pt x="8255899" y="1383905"/>
                  <a:pt x="8266499" y="1381767"/>
                  <a:pt x="8279917" y="1380666"/>
                </a:cubicBezTo>
                <a:close/>
                <a:moveTo>
                  <a:pt x="11092191" y="1203304"/>
                </a:moveTo>
                <a:cubicBezTo>
                  <a:pt x="11111924" y="1202450"/>
                  <a:pt x="11131321" y="1207276"/>
                  <a:pt x="11134813" y="1213813"/>
                </a:cubicBezTo>
                <a:cubicBezTo>
                  <a:pt x="11138311" y="1220412"/>
                  <a:pt x="11125229" y="1226522"/>
                  <a:pt x="11105383" y="1227621"/>
                </a:cubicBezTo>
                <a:cubicBezTo>
                  <a:pt x="11085762" y="1228721"/>
                  <a:pt x="11065576" y="1224260"/>
                  <a:pt x="11061180" y="1217907"/>
                </a:cubicBezTo>
                <a:cubicBezTo>
                  <a:pt x="11056330" y="1210943"/>
                  <a:pt x="11070652" y="1204162"/>
                  <a:pt x="11092191" y="1203304"/>
                </a:cubicBezTo>
                <a:close/>
                <a:moveTo>
                  <a:pt x="9023189" y="1333661"/>
                </a:moveTo>
                <a:cubicBezTo>
                  <a:pt x="9029165" y="1333119"/>
                  <a:pt x="9033253" y="1332920"/>
                  <a:pt x="9034210" y="1333195"/>
                </a:cubicBezTo>
                <a:cubicBezTo>
                  <a:pt x="9036241" y="1333806"/>
                  <a:pt x="9022032" y="1336311"/>
                  <a:pt x="9003540" y="1338571"/>
                </a:cubicBezTo>
                <a:cubicBezTo>
                  <a:pt x="8987300" y="1340588"/>
                  <a:pt x="8971627" y="1341931"/>
                  <a:pt x="8969709" y="1341565"/>
                </a:cubicBezTo>
                <a:cubicBezTo>
                  <a:pt x="8967567" y="1341077"/>
                  <a:pt x="8982339" y="1338571"/>
                  <a:pt x="9000833" y="1336189"/>
                </a:cubicBezTo>
                <a:cubicBezTo>
                  <a:pt x="9009346" y="1335090"/>
                  <a:pt x="9017212" y="1334204"/>
                  <a:pt x="9023189" y="1333661"/>
                </a:cubicBezTo>
                <a:close/>
                <a:moveTo>
                  <a:pt x="9838120" y="1281936"/>
                </a:moveTo>
                <a:cubicBezTo>
                  <a:pt x="9859318" y="1279615"/>
                  <a:pt x="9877136" y="1280104"/>
                  <a:pt x="9879843" y="1283159"/>
                </a:cubicBezTo>
                <a:cubicBezTo>
                  <a:pt x="9882549" y="1286154"/>
                  <a:pt x="9868115" y="1290307"/>
                  <a:pt x="9847816" y="1292323"/>
                </a:cubicBezTo>
                <a:cubicBezTo>
                  <a:pt x="9827745" y="1294339"/>
                  <a:pt x="9808349" y="1293606"/>
                  <a:pt x="9805644" y="1290918"/>
                </a:cubicBezTo>
                <a:cubicBezTo>
                  <a:pt x="9802935" y="1288169"/>
                  <a:pt x="9817822" y="1284137"/>
                  <a:pt x="9838120" y="1281936"/>
                </a:cubicBezTo>
                <a:close/>
                <a:moveTo>
                  <a:pt x="2137165" y="1767151"/>
                </a:moveTo>
                <a:cubicBezTo>
                  <a:pt x="2141252" y="1766792"/>
                  <a:pt x="2146693" y="1767250"/>
                  <a:pt x="2152331" y="1768625"/>
                </a:cubicBezTo>
                <a:cubicBezTo>
                  <a:pt x="2165861" y="1771985"/>
                  <a:pt x="2177592" y="1778950"/>
                  <a:pt x="2177591" y="1783532"/>
                </a:cubicBezTo>
                <a:cubicBezTo>
                  <a:pt x="2177592" y="1787381"/>
                  <a:pt x="2166990" y="1788176"/>
                  <a:pt x="2155599" y="1785366"/>
                </a:cubicBezTo>
                <a:cubicBezTo>
                  <a:pt x="2141732" y="1781943"/>
                  <a:pt x="2129552" y="1774978"/>
                  <a:pt x="2130115" y="1770579"/>
                </a:cubicBezTo>
                <a:cubicBezTo>
                  <a:pt x="2130342" y="1768686"/>
                  <a:pt x="2133077" y="1767510"/>
                  <a:pt x="2137165" y="1767151"/>
                </a:cubicBezTo>
                <a:close/>
                <a:moveTo>
                  <a:pt x="8060703" y="1393497"/>
                </a:moveTo>
                <a:cubicBezTo>
                  <a:pt x="8074121" y="1392886"/>
                  <a:pt x="8085963" y="1393680"/>
                  <a:pt x="8086752" y="1394963"/>
                </a:cubicBezTo>
                <a:cubicBezTo>
                  <a:pt x="8087652" y="1396491"/>
                  <a:pt x="8074797" y="1398079"/>
                  <a:pt x="8058560" y="1398690"/>
                </a:cubicBezTo>
                <a:cubicBezTo>
                  <a:pt x="8044802" y="1399240"/>
                  <a:pt x="8033525" y="1398690"/>
                  <a:pt x="8034427" y="1397345"/>
                </a:cubicBezTo>
                <a:cubicBezTo>
                  <a:pt x="8035330" y="1396001"/>
                  <a:pt x="8047622" y="1394108"/>
                  <a:pt x="8060703" y="1393497"/>
                </a:cubicBezTo>
                <a:close/>
                <a:moveTo>
                  <a:pt x="10640336" y="1229943"/>
                </a:moveTo>
                <a:cubicBezTo>
                  <a:pt x="10661310" y="1228049"/>
                  <a:pt x="10682848" y="1231593"/>
                  <a:pt x="10685217" y="1237336"/>
                </a:cubicBezTo>
                <a:cubicBezTo>
                  <a:pt x="10687359" y="1242651"/>
                  <a:pt x="10672475" y="1248089"/>
                  <a:pt x="10652400" y="1249310"/>
                </a:cubicBezTo>
                <a:cubicBezTo>
                  <a:pt x="10632217" y="1250533"/>
                  <a:pt x="10613386" y="1247355"/>
                  <a:pt x="10610226" y="1242285"/>
                </a:cubicBezTo>
                <a:cubicBezTo>
                  <a:pt x="10607181" y="1237213"/>
                  <a:pt x="10620715" y="1231714"/>
                  <a:pt x="10640336" y="1229943"/>
                </a:cubicBezTo>
                <a:close/>
                <a:moveTo>
                  <a:pt x="10867786" y="1214792"/>
                </a:moveTo>
                <a:cubicBezTo>
                  <a:pt x="10887519" y="1213692"/>
                  <a:pt x="10906915" y="1217664"/>
                  <a:pt x="10910183" y="1223529"/>
                </a:cubicBezTo>
                <a:cubicBezTo>
                  <a:pt x="10913792" y="1229943"/>
                  <a:pt x="10897331" y="1236297"/>
                  <a:pt x="10875679" y="1236847"/>
                </a:cubicBezTo>
                <a:cubicBezTo>
                  <a:pt x="10855382" y="1237396"/>
                  <a:pt x="10837677" y="1233241"/>
                  <a:pt x="10835536" y="1227378"/>
                </a:cubicBezTo>
                <a:cubicBezTo>
                  <a:pt x="10833278" y="1221695"/>
                  <a:pt x="10848163" y="1215891"/>
                  <a:pt x="10867786" y="1214792"/>
                </a:cubicBezTo>
                <a:close/>
                <a:moveTo>
                  <a:pt x="9391664" y="1307665"/>
                </a:moveTo>
                <a:cubicBezTo>
                  <a:pt x="9398134" y="1307443"/>
                  <a:pt x="9402447" y="1307687"/>
                  <a:pt x="9403294" y="1308452"/>
                </a:cubicBezTo>
                <a:cubicBezTo>
                  <a:pt x="9404984" y="1310039"/>
                  <a:pt x="9391114" y="1313034"/>
                  <a:pt x="9372847" y="1315110"/>
                </a:cubicBezTo>
                <a:cubicBezTo>
                  <a:pt x="9355028" y="1317127"/>
                  <a:pt x="9336761" y="1317800"/>
                  <a:pt x="9334054" y="1316638"/>
                </a:cubicBezTo>
                <a:cubicBezTo>
                  <a:pt x="9331010" y="1315355"/>
                  <a:pt x="9346798" y="1312056"/>
                  <a:pt x="9367095" y="1309673"/>
                </a:cubicBezTo>
                <a:cubicBezTo>
                  <a:pt x="9376567" y="1308574"/>
                  <a:pt x="9385194" y="1307886"/>
                  <a:pt x="9391664" y="1307665"/>
                </a:cubicBezTo>
                <a:close/>
                <a:moveTo>
                  <a:pt x="9144652" y="1323199"/>
                </a:moveTo>
                <a:cubicBezTo>
                  <a:pt x="9151235" y="1322687"/>
                  <a:pt x="9155774" y="1322565"/>
                  <a:pt x="9156451" y="1322992"/>
                </a:cubicBezTo>
                <a:cubicBezTo>
                  <a:pt x="9157804" y="1323848"/>
                  <a:pt x="9143031" y="1326597"/>
                  <a:pt x="9125099" y="1328735"/>
                </a:cubicBezTo>
                <a:cubicBezTo>
                  <a:pt x="9108636" y="1330690"/>
                  <a:pt x="9093751" y="1331790"/>
                  <a:pt x="9091722" y="1331240"/>
                </a:cubicBezTo>
                <a:cubicBezTo>
                  <a:pt x="9089355" y="1330629"/>
                  <a:pt x="9102884" y="1328063"/>
                  <a:pt x="9120589" y="1325742"/>
                </a:cubicBezTo>
                <a:cubicBezTo>
                  <a:pt x="9129442" y="1324611"/>
                  <a:pt x="9138068" y="1323710"/>
                  <a:pt x="9144652" y="1323199"/>
                </a:cubicBezTo>
                <a:close/>
                <a:moveTo>
                  <a:pt x="9268947" y="1314231"/>
                </a:moveTo>
                <a:cubicBezTo>
                  <a:pt x="9275643" y="1313827"/>
                  <a:pt x="9280154" y="1313857"/>
                  <a:pt x="9280604" y="1314438"/>
                </a:cubicBezTo>
                <a:cubicBezTo>
                  <a:pt x="9281505" y="1315599"/>
                  <a:pt x="9266733" y="1318471"/>
                  <a:pt x="9248014" y="1320669"/>
                </a:cubicBezTo>
                <a:cubicBezTo>
                  <a:pt x="9229182" y="1322869"/>
                  <a:pt x="9212945" y="1323785"/>
                  <a:pt x="9211928" y="1322686"/>
                </a:cubicBezTo>
                <a:cubicBezTo>
                  <a:pt x="9210914" y="1321647"/>
                  <a:pt x="9225008" y="1318958"/>
                  <a:pt x="9244180" y="1316637"/>
                </a:cubicBezTo>
                <a:cubicBezTo>
                  <a:pt x="9253371" y="1315477"/>
                  <a:pt x="9262251" y="1314636"/>
                  <a:pt x="9268947" y="1314231"/>
                </a:cubicBezTo>
                <a:close/>
                <a:moveTo>
                  <a:pt x="4714940" y="1601282"/>
                </a:moveTo>
                <a:cubicBezTo>
                  <a:pt x="4720579" y="1602200"/>
                  <a:pt x="4725540" y="1605866"/>
                  <a:pt x="4734107" y="1609653"/>
                </a:cubicBezTo>
                <a:cubicBezTo>
                  <a:pt x="4725651" y="1612158"/>
                  <a:pt x="4721027" y="1615091"/>
                  <a:pt x="4715501" y="1614968"/>
                </a:cubicBezTo>
                <a:cubicBezTo>
                  <a:pt x="4708058" y="1614785"/>
                  <a:pt x="4701406" y="1611486"/>
                  <a:pt x="4701634" y="1606965"/>
                </a:cubicBezTo>
                <a:cubicBezTo>
                  <a:pt x="4701744" y="1602749"/>
                  <a:pt x="4707043" y="1599938"/>
                  <a:pt x="4714940" y="1601282"/>
                </a:cubicBezTo>
                <a:close/>
                <a:moveTo>
                  <a:pt x="8761133" y="1345673"/>
                </a:moveTo>
                <a:cubicBezTo>
                  <a:pt x="8766673" y="1345291"/>
                  <a:pt x="8770564" y="1345291"/>
                  <a:pt x="8771240" y="1345780"/>
                </a:cubicBezTo>
                <a:cubicBezTo>
                  <a:pt x="8772593" y="1346758"/>
                  <a:pt x="8760867" y="1349385"/>
                  <a:pt x="8746093" y="1351463"/>
                </a:cubicBezTo>
                <a:cubicBezTo>
                  <a:pt x="8731208" y="1353539"/>
                  <a:pt x="8716888" y="1354579"/>
                  <a:pt x="8715759" y="1353662"/>
                </a:cubicBezTo>
                <a:cubicBezTo>
                  <a:pt x="8714632" y="1352745"/>
                  <a:pt x="8726472" y="1349996"/>
                  <a:pt x="8741132" y="1347857"/>
                </a:cubicBezTo>
                <a:cubicBezTo>
                  <a:pt x="8748404" y="1346818"/>
                  <a:pt x="8755593" y="1346055"/>
                  <a:pt x="8761133" y="1345673"/>
                </a:cubicBezTo>
                <a:close/>
                <a:moveTo>
                  <a:pt x="8640332" y="1353006"/>
                </a:moveTo>
                <a:cubicBezTo>
                  <a:pt x="8646041" y="1352686"/>
                  <a:pt x="8650073" y="1352777"/>
                  <a:pt x="8651032" y="1353358"/>
                </a:cubicBezTo>
                <a:cubicBezTo>
                  <a:pt x="8652837" y="1354457"/>
                  <a:pt x="8640659" y="1357329"/>
                  <a:pt x="8625997" y="1359284"/>
                </a:cubicBezTo>
                <a:cubicBezTo>
                  <a:pt x="8611001" y="1361239"/>
                  <a:pt x="8597469" y="1361911"/>
                  <a:pt x="8596792" y="1360566"/>
                </a:cubicBezTo>
                <a:cubicBezTo>
                  <a:pt x="8596227" y="1359405"/>
                  <a:pt x="8605926" y="1357084"/>
                  <a:pt x="8619569" y="1355128"/>
                </a:cubicBezTo>
                <a:cubicBezTo>
                  <a:pt x="8627238" y="1354060"/>
                  <a:pt x="8634624" y="1353327"/>
                  <a:pt x="8640332" y="1353006"/>
                </a:cubicBezTo>
                <a:close/>
                <a:moveTo>
                  <a:pt x="12102697" y="1133607"/>
                </a:moveTo>
                <a:cubicBezTo>
                  <a:pt x="12104953" y="1132538"/>
                  <a:pt x="12106349" y="1132954"/>
                  <a:pt x="12106631" y="1135122"/>
                </a:cubicBezTo>
                <a:cubicBezTo>
                  <a:pt x="12107760" y="1144042"/>
                  <a:pt x="12091633" y="1177156"/>
                  <a:pt x="12070433" y="1208683"/>
                </a:cubicBezTo>
                <a:cubicBezTo>
                  <a:pt x="12050474" y="1238374"/>
                  <a:pt x="12034460" y="1253647"/>
                  <a:pt x="12032205" y="1246073"/>
                </a:cubicBezTo>
                <a:cubicBezTo>
                  <a:pt x="12029836" y="1238190"/>
                  <a:pt x="12045511" y="1206177"/>
                  <a:pt x="12065923" y="1176118"/>
                </a:cubicBezTo>
                <a:cubicBezTo>
                  <a:pt x="12081398" y="1153390"/>
                  <a:pt x="12095925" y="1136814"/>
                  <a:pt x="12102697" y="1133607"/>
                </a:cubicBezTo>
                <a:close/>
                <a:moveTo>
                  <a:pt x="7272060" y="1438120"/>
                </a:moveTo>
                <a:cubicBezTo>
                  <a:pt x="7276416" y="1438449"/>
                  <a:pt x="7279065" y="1439441"/>
                  <a:pt x="7278896" y="1440968"/>
                </a:cubicBezTo>
                <a:cubicBezTo>
                  <a:pt x="7278447" y="1443474"/>
                  <a:pt x="7267733" y="1447384"/>
                  <a:pt x="7256568" y="1449216"/>
                </a:cubicBezTo>
                <a:cubicBezTo>
                  <a:pt x="7242698" y="1451477"/>
                  <a:pt x="7231536" y="1450987"/>
                  <a:pt x="7232550" y="1447871"/>
                </a:cubicBezTo>
                <a:cubicBezTo>
                  <a:pt x="7233450" y="1445245"/>
                  <a:pt x="7243827" y="1441152"/>
                  <a:pt x="7254990" y="1439257"/>
                </a:cubicBezTo>
                <a:cubicBezTo>
                  <a:pt x="7261644" y="1438128"/>
                  <a:pt x="7267705" y="1437791"/>
                  <a:pt x="7272060" y="1438120"/>
                </a:cubicBezTo>
                <a:close/>
                <a:moveTo>
                  <a:pt x="5849236" y="1527662"/>
                </a:moveTo>
                <a:cubicBezTo>
                  <a:pt x="5842018" y="1530534"/>
                  <a:pt x="5837953" y="1532674"/>
                  <a:pt x="5832653" y="1533956"/>
                </a:cubicBezTo>
                <a:cubicBezTo>
                  <a:pt x="5825778" y="1535606"/>
                  <a:pt x="5818901" y="1536156"/>
                  <a:pt x="5818005" y="1534568"/>
                </a:cubicBezTo>
                <a:cubicBezTo>
                  <a:pt x="5817096" y="1532978"/>
                  <a:pt x="5822395" y="1530657"/>
                  <a:pt x="5829617" y="1529191"/>
                </a:cubicBezTo>
                <a:cubicBezTo>
                  <a:pt x="5835027" y="1528153"/>
                  <a:pt x="5840434" y="1528336"/>
                  <a:pt x="5849236" y="1527662"/>
                </a:cubicBezTo>
                <a:close/>
                <a:moveTo>
                  <a:pt x="5965378" y="1519843"/>
                </a:moveTo>
                <a:cubicBezTo>
                  <a:pt x="5965027" y="1520820"/>
                  <a:pt x="5959059" y="1522897"/>
                  <a:pt x="5953645" y="1525220"/>
                </a:cubicBezTo>
                <a:cubicBezTo>
                  <a:pt x="5946310" y="1525952"/>
                  <a:pt x="5939764" y="1526930"/>
                  <a:pt x="5936938" y="1526808"/>
                </a:cubicBezTo>
                <a:cubicBezTo>
                  <a:pt x="5933107" y="1526624"/>
                  <a:pt x="5941556" y="1523326"/>
                  <a:pt x="5951037" y="1521248"/>
                </a:cubicBezTo>
                <a:cubicBezTo>
                  <a:pt x="5959397" y="1519415"/>
                  <a:pt x="5965936" y="1518682"/>
                  <a:pt x="5965378" y="1519843"/>
                </a:cubicBezTo>
                <a:close/>
                <a:moveTo>
                  <a:pt x="7716201" y="1409442"/>
                </a:moveTo>
                <a:cubicBezTo>
                  <a:pt x="7729396" y="1408037"/>
                  <a:pt x="7742025" y="1408220"/>
                  <a:pt x="7743717" y="1409748"/>
                </a:cubicBezTo>
                <a:cubicBezTo>
                  <a:pt x="7745410" y="1411213"/>
                  <a:pt x="7735373" y="1413902"/>
                  <a:pt x="7722629" y="1415490"/>
                </a:cubicBezTo>
                <a:cubicBezTo>
                  <a:pt x="7709773" y="1417079"/>
                  <a:pt x="7696469" y="1417444"/>
                  <a:pt x="7693875" y="1415979"/>
                </a:cubicBezTo>
                <a:cubicBezTo>
                  <a:pt x="7690830" y="1414330"/>
                  <a:pt x="7700978" y="1411214"/>
                  <a:pt x="7716201" y="1409442"/>
                </a:cubicBezTo>
                <a:close/>
                <a:moveTo>
                  <a:pt x="2235894" y="1754847"/>
                </a:moveTo>
                <a:cubicBezTo>
                  <a:pt x="2239375" y="1754404"/>
                  <a:pt x="2244731" y="1754969"/>
                  <a:pt x="2251215" y="1756650"/>
                </a:cubicBezTo>
                <a:cubicBezTo>
                  <a:pt x="2263395" y="1759887"/>
                  <a:pt x="2275686" y="1766485"/>
                  <a:pt x="2277152" y="1770580"/>
                </a:cubicBezTo>
                <a:cubicBezTo>
                  <a:pt x="2278617" y="1774673"/>
                  <a:pt x="2269033" y="1775711"/>
                  <a:pt x="2257416" y="1772901"/>
                </a:cubicBezTo>
                <a:cubicBezTo>
                  <a:pt x="2245238" y="1769906"/>
                  <a:pt x="2233736" y="1763797"/>
                  <a:pt x="2231822" y="1759093"/>
                </a:cubicBezTo>
                <a:cubicBezTo>
                  <a:pt x="2230806" y="1756741"/>
                  <a:pt x="2232413" y="1755290"/>
                  <a:pt x="2235894" y="1754847"/>
                </a:cubicBezTo>
                <a:close/>
                <a:moveTo>
                  <a:pt x="8883387" y="1335693"/>
                </a:moveTo>
                <a:cubicBezTo>
                  <a:pt x="8888771" y="1335227"/>
                  <a:pt x="8892350" y="1335150"/>
                  <a:pt x="8892914" y="1335578"/>
                </a:cubicBezTo>
                <a:cubicBezTo>
                  <a:pt x="8894043" y="1336433"/>
                  <a:pt x="8882654" y="1338878"/>
                  <a:pt x="8867205" y="1341137"/>
                </a:cubicBezTo>
                <a:cubicBezTo>
                  <a:pt x="8850516" y="1343581"/>
                  <a:pt x="8834504" y="1344987"/>
                  <a:pt x="8834727" y="1343948"/>
                </a:cubicBezTo>
                <a:cubicBezTo>
                  <a:pt x="8834955" y="1343031"/>
                  <a:pt x="8847471" y="1340466"/>
                  <a:pt x="8863031" y="1338144"/>
                </a:cubicBezTo>
                <a:cubicBezTo>
                  <a:pt x="8870813" y="1337014"/>
                  <a:pt x="8878002" y="1336159"/>
                  <a:pt x="8883387" y="1335693"/>
                </a:cubicBezTo>
                <a:close/>
                <a:moveTo>
                  <a:pt x="488551" y="1864765"/>
                </a:moveTo>
                <a:cubicBezTo>
                  <a:pt x="492977" y="1863016"/>
                  <a:pt x="496077" y="1862711"/>
                  <a:pt x="496527" y="1864361"/>
                </a:cubicBezTo>
                <a:cubicBezTo>
                  <a:pt x="497432" y="1867599"/>
                  <a:pt x="487168" y="1878046"/>
                  <a:pt x="476230" y="1885011"/>
                </a:cubicBezTo>
                <a:cubicBezTo>
                  <a:pt x="466873" y="1890998"/>
                  <a:pt x="457963" y="1893991"/>
                  <a:pt x="457060" y="1891304"/>
                </a:cubicBezTo>
                <a:cubicBezTo>
                  <a:pt x="456047" y="1888554"/>
                  <a:pt x="462925" y="1880795"/>
                  <a:pt x="472623" y="1873830"/>
                </a:cubicBezTo>
                <a:cubicBezTo>
                  <a:pt x="478374" y="1869707"/>
                  <a:pt x="484125" y="1866514"/>
                  <a:pt x="488551" y="1864765"/>
                </a:cubicBezTo>
                <a:close/>
                <a:moveTo>
                  <a:pt x="2643034" y="1728859"/>
                </a:moveTo>
                <a:cubicBezTo>
                  <a:pt x="2646784" y="1728988"/>
                  <a:pt x="2651717" y="1730073"/>
                  <a:pt x="2656565" y="1732089"/>
                </a:cubicBezTo>
                <a:cubicBezTo>
                  <a:pt x="2666711" y="1736305"/>
                  <a:pt x="2676518" y="1743942"/>
                  <a:pt x="2673363" y="1746324"/>
                </a:cubicBezTo>
                <a:cubicBezTo>
                  <a:pt x="2671109" y="1747975"/>
                  <a:pt x="2663892" y="1747180"/>
                  <a:pt x="2660734" y="1747363"/>
                </a:cubicBezTo>
                <a:cubicBezTo>
                  <a:pt x="2645287" y="1741560"/>
                  <a:pt x="2636378" y="1735083"/>
                  <a:pt x="2636605" y="1731356"/>
                </a:cubicBezTo>
                <a:cubicBezTo>
                  <a:pt x="2636719" y="1729553"/>
                  <a:pt x="2639285" y="1728729"/>
                  <a:pt x="2643034" y="1728859"/>
                </a:cubicBezTo>
                <a:close/>
                <a:moveTo>
                  <a:pt x="2740865" y="1721796"/>
                </a:moveTo>
                <a:cubicBezTo>
                  <a:pt x="2743376" y="1721062"/>
                  <a:pt x="2747716" y="1721612"/>
                  <a:pt x="2753131" y="1723903"/>
                </a:cubicBezTo>
                <a:cubicBezTo>
                  <a:pt x="2760684" y="1727079"/>
                  <a:pt x="2767902" y="1732151"/>
                  <a:pt x="2778953" y="1738381"/>
                </a:cubicBezTo>
                <a:cubicBezTo>
                  <a:pt x="2771511" y="1739115"/>
                  <a:pt x="2767564" y="1740643"/>
                  <a:pt x="2761135" y="1739788"/>
                </a:cubicBezTo>
                <a:cubicBezTo>
                  <a:pt x="2754029" y="1738871"/>
                  <a:pt x="2742642" y="1731906"/>
                  <a:pt x="2739598" y="1727385"/>
                </a:cubicBezTo>
                <a:cubicBezTo>
                  <a:pt x="2737681" y="1724544"/>
                  <a:pt x="2738357" y="1722528"/>
                  <a:pt x="2740865" y="1721796"/>
                </a:cubicBezTo>
                <a:close/>
                <a:moveTo>
                  <a:pt x="2539727" y="1734204"/>
                </a:moveTo>
                <a:cubicBezTo>
                  <a:pt x="2543279" y="1734212"/>
                  <a:pt x="2548269" y="1735174"/>
                  <a:pt x="2553737" y="1737098"/>
                </a:cubicBezTo>
                <a:cubicBezTo>
                  <a:pt x="2564899" y="1740949"/>
                  <a:pt x="2574935" y="1747608"/>
                  <a:pt x="2575501" y="1751396"/>
                </a:cubicBezTo>
                <a:cubicBezTo>
                  <a:pt x="2576065" y="1755306"/>
                  <a:pt x="2567833" y="1755245"/>
                  <a:pt x="2556219" y="1751274"/>
                </a:cubicBezTo>
                <a:cubicBezTo>
                  <a:pt x="2545280" y="1747486"/>
                  <a:pt x="2534793" y="1740704"/>
                  <a:pt x="2534342" y="1737038"/>
                </a:cubicBezTo>
                <a:cubicBezTo>
                  <a:pt x="2534060" y="1735144"/>
                  <a:pt x="2536174" y="1734197"/>
                  <a:pt x="2539727" y="1734204"/>
                </a:cubicBezTo>
                <a:close/>
                <a:moveTo>
                  <a:pt x="8503309" y="1357755"/>
                </a:moveTo>
                <a:cubicBezTo>
                  <a:pt x="8516617" y="1356289"/>
                  <a:pt x="8528344" y="1356350"/>
                  <a:pt x="8529244" y="1357877"/>
                </a:cubicBezTo>
                <a:cubicBezTo>
                  <a:pt x="8530147" y="1359588"/>
                  <a:pt x="8517518" y="1362336"/>
                  <a:pt x="8501279" y="1364048"/>
                </a:cubicBezTo>
                <a:cubicBezTo>
                  <a:pt x="8487635" y="1365453"/>
                  <a:pt x="8476357" y="1365270"/>
                  <a:pt x="8477260" y="1363681"/>
                </a:cubicBezTo>
                <a:cubicBezTo>
                  <a:pt x="8478164" y="1361970"/>
                  <a:pt x="8490340" y="1359160"/>
                  <a:pt x="8503309" y="1357755"/>
                </a:cubicBezTo>
                <a:close/>
                <a:moveTo>
                  <a:pt x="2335022" y="1746080"/>
                </a:moveTo>
                <a:cubicBezTo>
                  <a:pt x="2338011" y="1745423"/>
                  <a:pt x="2342945" y="1745744"/>
                  <a:pt x="2348978" y="1747241"/>
                </a:cubicBezTo>
                <a:cubicBezTo>
                  <a:pt x="2360705" y="1750051"/>
                  <a:pt x="2373221" y="1756833"/>
                  <a:pt x="2375476" y="1761477"/>
                </a:cubicBezTo>
                <a:cubicBezTo>
                  <a:pt x="2377842" y="1766303"/>
                  <a:pt x="2369726" y="1767159"/>
                  <a:pt x="2356984" y="1763493"/>
                </a:cubicBezTo>
                <a:cubicBezTo>
                  <a:pt x="2346384" y="1760438"/>
                  <a:pt x="2335668" y="1754878"/>
                  <a:pt x="2332736" y="1750785"/>
                </a:cubicBezTo>
                <a:cubicBezTo>
                  <a:pt x="2330989" y="1748371"/>
                  <a:pt x="2332033" y="1746737"/>
                  <a:pt x="2335022" y="1746080"/>
                </a:cubicBezTo>
                <a:close/>
                <a:moveTo>
                  <a:pt x="2437855" y="1739153"/>
                </a:moveTo>
                <a:cubicBezTo>
                  <a:pt x="2440871" y="1738870"/>
                  <a:pt x="2445326" y="1739482"/>
                  <a:pt x="2450570" y="1741071"/>
                </a:cubicBezTo>
                <a:cubicBezTo>
                  <a:pt x="2462973" y="1744735"/>
                  <a:pt x="2475265" y="1752190"/>
                  <a:pt x="2476279" y="1756405"/>
                </a:cubicBezTo>
                <a:cubicBezTo>
                  <a:pt x="2477182" y="1760559"/>
                  <a:pt x="2466129" y="1760498"/>
                  <a:pt x="2454402" y="1756283"/>
                </a:cubicBezTo>
                <a:cubicBezTo>
                  <a:pt x="2444254" y="1752679"/>
                  <a:pt x="2434781" y="1746385"/>
                  <a:pt x="2433767" y="1742598"/>
                </a:cubicBezTo>
                <a:cubicBezTo>
                  <a:pt x="2433259" y="1740612"/>
                  <a:pt x="2434838" y="1739435"/>
                  <a:pt x="2437855" y="1739153"/>
                </a:cubicBezTo>
                <a:close/>
                <a:moveTo>
                  <a:pt x="10066132" y="1257802"/>
                </a:moveTo>
                <a:cubicBezTo>
                  <a:pt x="10086993" y="1255726"/>
                  <a:pt x="10104360" y="1257008"/>
                  <a:pt x="10105938" y="1260734"/>
                </a:cubicBezTo>
                <a:cubicBezTo>
                  <a:pt x="10107403" y="1264401"/>
                  <a:pt x="10092069" y="1268861"/>
                  <a:pt x="10071544" y="1270633"/>
                </a:cubicBezTo>
                <a:cubicBezTo>
                  <a:pt x="10051360" y="1272404"/>
                  <a:pt x="10032529" y="1270999"/>
                  <a:pt x="10031287" y="1267638"/>
                </a:cubicBezTo>
                <a:cubicBezTo>
                  <a:pt x="10029934" y="1264217"/>
                  <a:pt x="10045495" y="1259819"/>
                  <a:pt x="10066132" y="1257802"/>
                </a:cubicBezTo>
                <a:close/>
                <a:moveTo>
                  <a:pt x="9738095" y="1278324"/>
                </a:moveTo>
                <a:cubicBezTo>
                  <a:pt x="9745989" y="1278239"/>
                  <a:pt x="9751965" y="1278759"/>
                  <a:pt x="9753770" y="1279919"/>
                </a:cubicBezTo>
                <a:cubicBezTo>
                  <a:pt x="9757378" y="1282180"/>
                  <a:pt x="9743171" y="1286151"/>
                  <a:pt x="9722760" y="1288473"/>
                </a:cubicBezTo>
                <a:cubicBezTo>
                  <a:pt x="9701899" y="1290856"/>
                  <a:pt x="9684420" y="1290733"/>
                  <a:pt x="9682391" y="1288289"/>
                </a:cubicBezTo>
                <a:cubicBezTo>
                  <a:pt x="9680473" y="1286090"/>
                  <a:pt x="9692877" y="1282730"/>
                  <a:pt x="9710919" y="1280348"/>
                </a:cubicBezTo>
                <a:cubicBezTo>
                  <a:pt x="9720392" y="1279095"/>
                  <a:pt x="9730202" y="1278408"/>
                  <a:pt x="9738095" y="1278324"/>
                </a:cubicBezTo>
                <a:close/>
                <a:moveTo>
                  <a:pt x="9001085" y="1324764"/>
                </a:moveTo>
                <a:cubicBezTo>
                  <a:pt x="9007598" y="1324077"/>
                  <a:pt x="9012447" y="1323787"/>
                  <a:pt x="9013913" y="1324093"/>
                </a:cubicBezTo>
                <a:cubicBezTo>
                  <a:pt x="9016845" y="1324642"/>
                  <a:pt x="9004440" y="1327453"/>
                  <a:pt x="8988540" y="1329896"/>
                </a:cubicBezTo>
                <a:cubicBezTo>
                  <a:pt x="8972753" y="1332278"/>
                  <a:pt x="8956628" y="1333806"/>
                  <a:pt x="8955050" y="1333134"/>
                </a:cubicBezTo>
                <a:cubicBezTo>
                  <a:pt x="8953584" y="1332461"/>
                  <a:pt x="8963620" y="1330201"/>
                  <a:pt x="8978280" y="1327819"/>
                </a:cubicBezTo>
                <a:cubicBezTo>
                  <a:pt x="8986398" y="1326536"/>
                  <a:pt x="8994573" y="1325452"/>
                  <a:pt x="9001085" y="1324764"/>
                </a:cubicBezTo>
                <a:close/>
                <a:moveTo>
                  <a:pt x="8155764" y="1374739"/>
                </a:moveTo>
                <a:cubicBezTo>
                  <a:pt x="8170198" y="1373823"/>
                  <a:pt x="8185422" y="1374435"/>
                  <a:pt x="8187451" y="1376450"/>
                </a:cubicBezTo>
                <a:cubicBezTo>
                  <a:pt x="8189254" y="1378161"/>
                  <a:pt x="8179219" y="1380483"/>
                  <a:pt x="8166477" y="1381460"/>
                </a:cubicBezTo>
                <a:cubicBezTo>
                  <a:pt x="8153621" y="1382438"/>
                  <a:pt x="8140201" y="1381399"/>
                  <a:pt x="8137609" y="1379627"/>
                </a:cubicBezTo>
                <a:cubicBezTo>
                  <a:pt x="8134902" y="1377795"/>
                  <a:pt x="8142795" y="1375534"/>
                  <a:pt x="8155764" y="1374739"/>
                </a:cubicBezTo>
                <a:close/>
                <a:moveTo>
                  <a:pt x="6085030" y="1504752"/>
                </a:moveTo>
                <a:cubicBezTo>
                  <a:pt x="6086045" y="1505545"/>
                  <a:pt x="6079397" y="1508112"/>
                  <a:pt x="6070936" y="1510189"/>
                </a:cubicBezTo>
                <a:cubicBezTo>
                  <a:pt x="6062374" y="1512266"/>
                  <a:pt x="6054588" y="1513305"/>
                  <a:pt x="6054711" y="1512144"/>
                </a:cubicBezTo>
                <a:cubicBezTo>
                  <a:pt x="6054820" y="1511227"/>
                  <a:pt x="6058429" y="1509700"/>
                  <a:pt x="6066542" y="1507563"/>
                </a:cubicBezTo>
                <a:cubicBezTo>
                  <a:pt x="6075341" y="1505301"/>
                  <a:pt x="6084014" y="1504019"/>
                  <a:pt x="6085030" y="1504752"/>
                </a:cubicBezTo>
                <a:close/>
                <a:moveTo>
                  <a:pt x="1713539" y="1780156"/>
                </a:moveTo>
                <a:cubicBezTo>
                  <a:pt x="1718010" y="1778995"/>
                  <a:pt x="1724186" y="1778705"/>
                  <a:pt x="1731067" y="1779560"/>
                </a:cubicBezTo>
                <a:cubicBezTo>
                  <a:pt x="1744483" y="1781209"/>
                  <a:pt x="1756663" y="1787197"/>
                  <a:pt x="1757229" y="1792146"/>
                </a:cubicBezTo>
                <a:cubicBezTo>
                  <a:pt x="1757793" y="1797277"/>
                  <a:pt x="1747192" y="1800577"/>
                  <a:pt x="1734222" y="1799477"/>
                </a:cubicBezTo>
                <a:cubicBezTo>
                  <a:pt x="1719222" y="1798194"/>
                  <a:pt x="1706023" y="1791962"/>
                  <a:pt x="1706250" y="1785976"/>
                </a:cubicBezTo>
                <a:cubicBezTo>
                  <a:pt x="1706305" y="1783349"/>
                  <a:pt x="1709069" y="1781317"/>
                  <a:pt x="1713539" y="1780156"/>
                </a:cubicBezTo>
                <a:close/>
                <a:moveTo>
                  <a:pt x="7940157" y="1387509"/>
                </a:moveTo>
                <a:cubicBezTo>
                  <a:pt x="7953462" y="1386715"/>
                  <a:pt x="7965417" y="1387692"/>
                  <a:pt x="7965640" y="1389403"/>
                </a:cubicBezTo>
                <a:cubicBezTo>
                  <a:pt x="7965868" y="1391236"/>
                  <a:pt x="7955042" y="1393436"/>
                  <a:pt x="7942186" y="1394412"/>
                </a:cubicBezTo>
                <a:cubicBezTo>
                  <a:pt x="7927188" y="1395573"/>
                  <a:pt x="7914558" y="1394902"/>
                  <a:pt x="7915009" y="1392702"/>
                </a:cubicBezTo>
                <a:cubicBezTo>
                  <a:pt x="7915462" y="1390808"/>
                  <a:pt x="7926624" y="1388425"/>
                  <a:pt x="7940157" y="1387509"/>
                </a:cubicBezTo>
                <a:close/>
                <a:moveTo>
                  <a:pt x="9127241" y="1312658"/>
                </a:moveTo>
                <a:cubicBezTo>
                  <a:pt x="9132711" y="1312223"/>
                  <a:pt x="9136037" y="1312238"/>
                  <a:pt x="9136037" y="1312788"/>
                </a:cubicBezTo>
                <a:cubicBezTo>
                  <a:pt x="9136037" y="1313889"/>
                  <a:pt x="9122619" y="1316576"/>
                  <a:pt x="9104689" y="1319143"/>
                </a:cubicBezTo>
                <a:cubicBezTo>
                  <a:pt x="9087437" y="1321587"/>
                  <a:pt x="9073566" y="1322747"/>
                  <a:pt x="9074130" y="1321648"/>
                </a:cubicBezTo>
                <a:cubicBezTo>
                  <a:pt x="9074808" y="1320548"/>
                  <a:pt x="9089241" y="1317615"/>
                  <a:pt x="9105591" y="1315232"/>
                </a:cubicBezTo>
                <a:cubicBezTo>
                  <a:pt x="9114162" y="1313980"/>
                  <a:pt x="9121773" y="1313094"/>
                  <a:pt x="9127241" y="1312658"/>
                </a:cubicBezTo>
                <a:close/>
                <a:moveTo>
                  <a:pt x="96934" y="1881773"/>
                </a:moveTo>
                <a:cubicBezTo>
                  <a:pt x="88926" y="1889410"/>
                  <a:pt x="84305" y="1894847"/>
                  <a:pt x="79002" y="1898514"/>
                </a:cubicBezTo>
                <a:cubicBezTo>
                  <a:pt x="71676" y="1903646"/>
                  <a:pt x="66037" y="1904867"/>
                  <a:pt x="66601" y="1901263"/>
                </a:cubicBezTo>
                <a:cubicBezTo>
                  <a:pt x="67051" y="1897902"/>
                  <a:pt x="72012" y="1892160"/>
                  <a:pt x="79567" y="1887821"/>
                </a:cubicBezTo>
                <a:cubicBezTo>
                  <a:pt x="84867" y="1884766"/>
                  <a:pt x="89266" y="1884400"/>
                  <a:pt x="96934" y="1881773"/>
                </a:cubicBezTo>
                <a:close/>
                <a:moveTo>
                  <a:pt x="11943798" y="1134756"/>
                </a:moveTo>
                <a:cubicBezTo>
                  <a:pt x="11945489" y="1140866"/>
                  <a:pt x="11931508" y="1163166"/>
                  <a:pt x="11912563" y="1182960"/>
                </a:cubicBezTo>
                <a:cubicBezTo>
                  <a:pt x="11891587" y="1205016"/>
                  <a:pt x="11873883" y="1213936"/>
                  <a:pt x="11872869" y="1205138"/>
                </a:cubicBezTo>
                <a:cubicBezTo>
                  <a:pt x="11871965" y="1197256"/>
                  <a:pt x="11887190" y="1176667"/>
                  <a:pt x="11905909" y="1158583"/>
                </a:cubicBezTo>
                <a:cubicBezTo>
                  <a:pt x="11924854" y="1140316"/>
                  <a:pt x="11942106" y="1128768"/>
                  <a:pt x="11943798" y="1134756"/>
                </a:cubicBezTo>
                <a:close/>
                <a:moveTo>
                  <a:pt x="6682690" y="1465834"/>
                </a:moveTo>
                <a:cubicBezTo>
                  <a:pt x="6686820" y="1466124"/>
                  <a:pt x="6689978" y="1467117"/>
                  <a:pt x="6691049" y="1468706"/>
                </a:cubicBezTo>
                <a:cubicBezTo>
                  <a:pt x="6693756" y="1472371"/>
                  <a:pt x="6684848" y="1478787"/>
                  <a:pt x="6673570" y="1481598"/>
                </a:cubicBezTo>
                <a:cubicBezTo>
                  <a:pt x="6663871" y="1484041"/>
                  <a:pt x="6653723" y="1483430"/>
                  <a:pt x="6651355" y="1480131"/>
                </a:cubicBezTo>
                <a:cubicBezTo>
                  <a:pt x="6648535" y="1476160"/>
                  <a:pt x="6656543" y="1470110"/>
                  <a:pt x="6668496" y="1467179"/>
                </a:cubicBezTo>
                <a:cubicBezTo>
                  <a:pt x="6673458" y="1465956"/>
                  <a:pt x="6678560" y="1465544"/>
                  <a:pt x="6682690" y="1465834"/>
                </a:cubicBezTo>
                <a:close/>
                <a:moveTo>
                  <a:pt x="5036279" y="1568841"/>
                </a:moveTo>
                <a:cubicBezTo>
                  <a:pt x="5042033" y="1567498"/>
                  <a:pt x="5051954" y="1570491"/>
                  <a:pt x="5054889" y="1574952"/>
                </a:cubicBezTo>
                <a:cubicBezTo>
                  <a:pt x="5051843" y="1575989"/>
                  <a:pt x="5048118" y="1578189"/>
                  <a:pt x="5042709" y="1578678"/>
                </a:cubicBezTo>
                <a:cubicBezTo>
                  <a:pt x="5040226" y="1578922"/>
                  <a:pt x="5031882" y="1575806"/>
                  <a:pt x="5030644" y="1574035"/>
                </a:cubicBezTo>
                <a:cubicBezTo>
                  <a:pt x="5029401" y="1572323"/>
                  <a:pt x="5032672" y="1569697"/>
                  <a:pt x="5036279" y="1568841"/>
                </a:cubicBezTo>
                <a:close/>
                <a:moveTo>
                  <a:pt x="9614420" y="1279829"/>
                </a:moveTo>
                <a:cubicBezTo>
                  <a:pt x="9621270" y="1279615"/>
                  <a:pt x="9626119" y="1279951"/>
                  <a:pt x="9627584" y="1280897"/>
                </a:cubicBezTo>
                <a:cubicBezTo>
                  <a:pt x="9630405" y="1282792"/>
                  <a:pt x="9618338" y="1286151"/>
                  <a:pt x="9599846" y="1288595"/>
                </a:cubicBezTo>
                <a:cubicBezTo>
                  <a:pt x="9580787" y="1291100"/>
                  <a:pt x="9559926" y="1291589"/>
                  <a:pt x="9558349" y="1289695"/>
                </a:cubicBezTo>
                <a:cubicBezTo>
                  <a:pt x="9556881" y="1287863"/>
                  <a:pt x="9570752" y="1284502"/>
                  <a:pt x="9589246" y="1282059"/>
                </a:cubicBezTo>
                <a:cubicBezTo>
                  <a:pt x="9598718" y="1280807"/>
                  <a:pt x="9607570" y="1280043"/>
                  <a:pt x="9614420" y="1279829"/>
                </a:cubicBezTo>
                <a:close/>
                <a:moveTo>
                  <a:pt x="7598701" y="1406692"/>
                </a:moveTo>
                <a:cubicBezTo>
                  <a:pt x="7610429" y="1405349"/>
                  <a:pt x="7621140" y="1405959"/>
                  <a:pt x="7622044" y="1407793"/>
                </a:cubicBezTo>
                <a:cubicBezTo>
                  <a:pt x="7623171" y="1409931"/>
                  <a:pt x="7612232" y="1413108"/>
                  <a:pt x="7598587" y="1414880"/>
                </a:cubicBezTo>
                <a:cubicBezTo>
                  <a:pt x="7584493" y="1416713"/>
                  <a:pt x="7573103" y="1416406"/>
                  <a:pt x="7573102" y="1414025"/>
                </a:cubicBezTo>
                <a:cubicBezTo>
                  <a:pt x="7573103" y="1411763"/>
                  <a:pt x="7585169" y="1408220"/>
                  <a:pt x="7598701" y="1406692"/>
                </a:cubicBezTo>
                <a:close/>
                <a:moveTo>
                  <a:pt x="5710287" y="1524975"/>
                </a:moveTo>
                <a:cubicBezTo>
                  <a:pt x="5717395" y="1523325"/>
                  <a:pt x="5725623" y="1524548"/>
                  <a:pt x="5723142" y="1526807"/>
                </a:cubicBezTo>
                <a:cubicBezTo>
                  <a:pt x="5721336" y="1528458"/>
                  <a:pt x="5715360" y="1531451"/>
                  <a:pt x="5712430" y="1531756"/>
                </a:cubicBezTo>
                <a:cubicBezTo>
                  <a:pt x="5707021" y="1532428"/>
                  <a:pt x="5702509" y="1531511"/>
                  <a:pt x="5694389" y="1530901"/>
                </a:cubicBezTo>
                <a:cubicBezTo>
                  <a:pt x="5701836" y="1528091"/>
                  <a:pt x="5705666" y="1526074"/>
                  <a:pt x="5710287" y="1524975"/>
                </a:cubicBezTo>
                <a:close/>
                <a:moveTo>
                  <a:pt x="9246170" y="1301974"/>
                </a:moveTo>
                <a:cubicBezTo>
                  <a:pt x="9252104" y="1301486"/>
                  <a:pt x="9256136" y="1301425"/>
                  <a:pt x="9256926" y="1301913"/>
                </a:cubicBezTo>
                <a:cubicBezTo>
                  <a:pt x="9258504" y="1302891"/>
                  <a:pt x="9246437" y="1305641"/>
                  <a:pt x="9229973" y="1308024"/>
                </a:cubicBezTo>
                <a:cubicBezTo>
                  <a:pt x="9212043" y="1310651"/>
                  <a:pt x="9194000" y="1312239"/>
                  <a:pt x="9192310" y="1311384"/>
                </a:cubicBezTo>
                <a:cubicBezTo>
                  <a:pt x="9190619" y="1310467"/>
                  <a:pt x="9205504" y="1307351"/>
                  <a:pt x="9223998" y="1304601"/>
                </a:cubicBezTo>
                <a:cubicBezTo>
                  <a:pt x="9232399" y="1303379"/>
                  <a:pt x="9240236" y="1302463"/>
                  <a:pt x="9246170" y="1301974"/>
                </a:cubicBezTo>
                <a:close/>
                <a:moveTo>
                  <a:pt x="7148708" y="1434164"/>
                </a:moveTo>
                <a:cubicBezTo>
                  <a:pt x="7153303" y="1434339"/>
                  <a:pt x="7156546" y="1435164"/>
                  <a:pt x="7157110" y="1436569"/>
                </a:cubicBezTo>
                <a:cubicBezTo>
                  <a:pt x="7158350" y="1439318"/>
                  <a:pt x="7148651" y="1443962"/>
                  <a:pt x="7137260" y="1446345"/>
                </a:cubicBezTo>
                <a:cubicBezTo>
                  <a:pt x="7125309" y="1448789"/>
                  <a:pt x="7114257" y="1448545"/>
                  <a:pt x="7112679" y="1445550"/>
                </a:cubicBezTo>
                <a:cubicBezTo>
                  <a:pt x="7111100" y="1442557"/>
                  <a:pt x="7119557" y="1438158"/>
                  <a:pt x="7132187" y="1435653"/>
                </a:cubicBezTo>
                <a:cubicBezTo>
                  <a:pt x="7138163" y="1434462"/>
                  <a:pt x="7144112" y="1433989"/>
                  <a:pt x="7148708" y="1434164"/>
                </a:cubicBezTo>
                <a:close/>
                <a:moveTo>
                  <a:pt x="2843947" y="1705199"/>
                </a:moveTo>
                <a:cubicBezTo>
                  <a:pt x="2847499" y="1704917"/>
                  <a:pt x="2852714" y="1705726"/>
                  <a:pt x="2859254" y="1707956"/>
                </a:cubicBezTo>
                <a:cubicBezTo>
                  <a:pt x="2862750" y="1711316"/>
                  <a:pt x="2869856" y="1716570"/>
                  <a:pt x="2872335" y="1720908"/>
                </a:cubicBezTo>
                <a:cubicBezTo>
                  <a:pt x="2875381" y="1726102"/>
                  <a:pt x="2866471" y="1726652"/>
                  <a:pt x="2856661" y="1723170"/>
                </a:cubicBezTo>
                <a:cubicBezTo>
                  <a:pt x="2846514" y="1719503"/>
                  <a:pt x="2838842" y="1713515"/>
                  <a:pt x="2838618" y="1708995"/>
                </a:cubicBezTo>
                <a:cubicBezTo>
                  <a:pt x="2838505" y="1706857"/>
                  <a:pt x="2840394" y="1705482"/>
                  <a:pt x="2843947" y="1705199"/>
                </a:cubicBezTo>
                <a:close/>
                <a:moveTo>
                  <a:pt x="8381072" y="1355983"/>
                </a:moveTo>
                <a:cubicBezTo>
                  <a:pt x="8394152" y="1354639"/>
                  <a:pt x="8406781" y="1355066"/>
                  <a:pt x="8408472" y="1356900"/>
                </a:cubicBezTo>
                <a:cubicBezTo>
                  <a:pt x="8410165" y="1358610"/>
                  <a:pt x="8400242" y="1361544"/>
                  <a:pt x="8387612" y="1363010"/>
                </a:cubicBezTo>
                <a:cubicBezTo>
                  <a:pt x="8374868" y="1364537"/>
                  <a:pt x="8361564" y="1364414"/>
                  <a:pt x="8358857" y="1362704"/>
                </a:cubicBezTo>
                <a:cubicBezTo>
                  <a:pt x="8355700" y="1360688"/>
                  <a:pt x="8365960" y="1357572"/>
                  <a:pt x="8381072" y="1355983"/>
                </a:cubicBezTo>
                <a:close/>
                <a:moveTo>
                  <a:pt x="10288281" y="1234771"/>
                </a:moveTo>
                <a:cubicBezTo>
                  <a:pt x="10309369" y="1232509"/>
                  <a:pt x="10327523" y="1233854"/>
                  <a:pt x="10331020" y="1238008"/>
                </a:cubicBezTo>
                <a:cubicBezTo>
                  <a:pt x="10334401" y="1242102"/>
                  <a:pt x="10320645" y="1247112"/>
                  <a:pt x="10300346" y="1249129"/>
                </a:cubicBezTo>
                <a:cubicBezTo>
                  <a:pt x="10280388" y="1251084"/>
                  <a:pt x="10260539" y="1249495"/>
                  <a:pt x="10257158" y="1245769"/>
                </a:cubicBezTo>
                <a:cubicBezTo>
                  <a:pt x="10253886" y="1241980"/>
                  <a:pt x="10268095" y="1236971"/>
                  <a:pt x="10288281" y="1234771"/>
                </a:cubicBezTo>
                <a:close/>
                <a:moveTo>
                  <a:pt x="9489659" y="1284791"/>
                </a:moveTo>
                <a:cubicBezTo>
                  <a:pt x="9496889" y="1284333"/>
                  <a:pt x="9502246" y="1284379"/>
                  <a:pt x="9503880" y="1285051"/>
                </a:cubicBezTo>
                <a:cubicBezTo>
                  <a:pt x="9507150" y="1286334"/>
                  <a:pt x="9493843" y="1289756"/>
                  <a:pt x="9475576" y="1292260"/>
                </a:cubicBezTo>
                <a:cubicBezTo>
                  <a:pt x="9456294" y="1294887"/>
                  <a:pt x="9439490" y="1295804"/>
                  <a:pt x="9436222" y="1294582"/>
                </a:cubicBezTo>
                <a:cubicBezTo>
                  <a:pt x="9432950" y="1293359"/>
                  <a:pt x="9445693" y="1290182"/>
                  <a:pt x="9464188" y="1287556"/>
                </a:cubicBezTo>
                <a:cubicBezTo>
                  <a:pt x="9473321" y="1286212"/>
                  <a:pt x="9482427" y="1285249"/>
                  <a:pt x="9489659" y="1284791"/>
                </a:cubicBezTo>
                <a:close/>
                <a:moveTo>
                  <a:pt x="9364883" y="1292597"/>
                </a:moveTo>
                <a:cubicBezTo>
                  <a:pt x="9372170" y="1292001"/>
                  <a:pt x="9377752" y="1291863"/>
                  <a:pt x="9379388" y="1292383"/>
                </a:cubicBezTo>
                <a:cubicBezTo>
                  <a:pt x="9382657" y="1293360"/>
                  <a:pt x="9370028" y="1296537"/>
                  <a:pt x="9351985" y="1299104"/>
                </a:cubicBezTo>
                <a:cubicBezTo>
                  <a:pt x="9334393" y="1301608"/>
                  <a:pt x="9316803" y="1302830"/>
                  <a:pt x="9314885" y="1301731"/>
                </a:cubicBezTo>
                <a:cubicBezTo>
                  <a:pt x="9313082" y="1300693"/>
                  <a:pt x="9323794" y="1298126"/>
                  <a:pt x="9340145" y="1295560"/>
                </a:cubicBezTo>
                <a:cubicBezTo>
                  <a:pt x="9348602" y="1294246"/>
                  <a:pt x="9357595" y="1293192"/>
                  <a:pt x="9364883" y="1292597"/>
                </a:cubicBezTo>
                <a:close/>
                <a:moveTo>
                  <a:pt x="9963021" y="1251640"/>
                </a:moveTo>
                <a:cubicBezTo>
                  <a:pt x="9970957" y="1251709"/>
                  <a:pt x="9976989" y="1252458"/>
                  <a:pt x="9978850" y="1253893"/>
                </a:cubicBezTo>
                <a:cubicBezTo>
                  <a:pt x="9982572" y="1256703"/>
                  <a:pt x="9968588" y="1261163"/>
                  <a:pt x="9948066" y="1263545"/>
                </a:cubicBezTo>
                <a:cubicBezTo>
                  <a:pt x="9927316" y="1265929"/>
                  <a:pt x="9909726" y="1265439"/>
                  <a:pt x="9907470" y="1262446"/>
                </a:cubicBezTo>
                <a:cubicBezTo>
                  <a:pt x="9905441" y="1259758"/>
                  <a:pt x="9917732" y="1255909"/>
                  <a:pt x="9935775" y="1253465"/>
                </a:cubicBezTo>
                <a:cubicBezTo>
                  <a:pt x="9945247" y="1252182"/>
                  <a:pt x="9955085" y="1251571"/>
                  <a:pt x="9963021" y="1251640"/>
                </a:cubicBezTo>
                <a:close/>
                <a:moveTo>
                  <a:pt x="6204913" y="1488133"/>
                </a:moveTo>
                <a:cubicBezTo>
                  <a:pt x="6205476" y="1489111"/>
                  <a:pt x="6198259" y="1491738"/>
                  <a:pt x="6188797" y="1493999"/>
                </a:cubicBezTo>
                <a:cubicBezTo>
                  <a:pt x="6178993" y="1496320"/>
                  <a:pt x="6171905" y="1497237"/>
                  <a:pt x="6171904" y="1496137"/>
                </a:cubicBezTo>
                <a:cubicBezTo>
                  <a:pt x="6171905" y="1495098"/>
                  <a:pt x="6179667" y="1492289"/>
                  <a:pt x="6188354" y="1490149"/>
                </a:cubicBezTo>
                <a:cubicBezTo>
                  <a:pt x="6197141" y="1488011"/>
                  <a:pt x="6204349" y="1487094"/>
                  <a:pt x="6204913" y="1488133"/>
                </a:cubicBezTo>
                <a:close/>
                <a:moveTo>
                  <a:pt x="8862623" y="1319067"/>
                </a:moveTo>
                <a:cubicBezTo>
                  <a:pt x="8868022" y="1318761"/>
                  <a:pt x="8871545" y="1318960"/>
                  <a:pt x="8871602" y="1319754"/>
                </a:cubicBezTo>
                <a:cubicBezTo>
                  <a:pt x="8871713" y="1321403"/>
                  <a:pt x="8858746" y="1324763"/>
                  <a:pt x="8843861" y="1327025"/>
                </a:cubicBezTo>
                <a:cubicBezTo>
                  <a:pt x="8830328" y="1329101"/>
                  <a:pt x="8819053" y="1329774"/>
                  <a:pt x="8817474" y="1328552"/>
                </a:cubicBezTo>
                <a:cubicBezTo>
                  <a:pt x="8815557" y="1327207"/>
                  <a:pt x="8826721" y="1323970"/>
                  <a:pt x="8842395" y="1321403"/>
                </a:cubicBezTo>
                <a:cubicBezTo>
                  <a:pt x="8849951" y="1320181"/>
                  <a:pt x="8857225" y="1319372"/>
                  <a:pt x="8862623" y="1319067"/>
                </a:cubicBezTo>
                <a:close/>
                <a:moveTo>
                  <a:pt x="348951" y="1855587"/>
                </a:moveTo>
                <a:cubicBezTo>
                  <a:pt x="352094" y="1854480"/>
                  <a:pt x="354237" y="1854648"/>
                  <a:pt x="354519" y="1856603"/>
                </a:cubicBezTo>
                <a:cubicBezTo>
                  <a:pt x="350909" y="1860575"/>
                  <a:pt x="346286" y="1866684"/>
                  <a:pt x="339859" y="1872366"/>
                </a:cubicBezTo>
                <a:cubicBezTo>
                  <a:pt x="330613" y="1880552"/>
                  <a:pt x="321140" y="1884034"/>
                  <a:pt x="321253" y="1880002"/>
                </a:cubicBezTo>
                <a:cubicBezTo>
                  <a:pt x="321366" y="1876704"/>
                  <a:pt x="328470" y="1868883"/>
                  <a:pt x="337380" y="1862223"/>
                </a:cubicBezTo>
                <a:cubicBezTo>
                  <a:pt x="341665" y="1859077"/>
                  <a:pt x="345808" y="1856695"/>
                  <a:pt x="348951" y="1855587"/>
                </a:cubicBezTo>
                <a:close/>
                <a:moveTo>
                  <a:pt x="11658682" y="1141621"/>
                </a:moveTo>
                <a:cubicBezTo>
                  <a:pt x="11666054" y="1142210"/>
                  <a:pt x="11671353" y="1144226"/>
                  <a:pt x="11673158" y="1147892"/>
                </a:cubicBezTo>
                <a:cubicBezTo>
                  <a:pt x="11676652" y="1155101"/>
                  <a:pt x="11663912" y="1166404"/>
                  <a:pt x="11644515" y="1170986"/>
                </a:cubicBezTo>
                <a:cubicBezTo>
                  <a:pt x="11625458" y="1175506"/>
                  <a:pt x="11605724" y="1171047"/>
                  <a:pt x="11602230" y="1163471"/>
                </a:cubicBezTo>
                <a:cubicBezTo>
                  <a:pt x="11598620" y="1155895"/>
                  <a:pt x="11612265" y="1147953"/>
                  <a:pt x="11631775" y="1143920"/>
                </a:cubicBezTo>
                <a:cubicBezTo>
                  <a:pt x="11641866" y="1141874"/>
                  <a:pt x="11651310" y="1141034"/>
                  <a:pt x="11658682" y="1141621"/>
                </a:cubicBezTo>
                <a:close/>
                <a:moveTo>
                  <a:pt x="8983254" y="1310124"/>
                </a:moveTo>
                <a:cubicBezTo>
                  <a:pt x="8988343" y="1309795"/>
                  <a:pt x="8991641" y="1309948"/>
                  <a:pt x="8991921" y="1310651"/>
                </a:cubicBezTo>
                <a:cubicBezTo>
                  <a:pt x="8992374" y="1312057"/>
                  <a:pt x="8979518" y="1315356"/>
                  <a:pt x="8964858" y="1317678"/>
                </a:cubicBezTo>
                <a:cubicBezTo>
                  <a:pt x="8949635" y="1320061"/>
                  <a:pt x="8936782" y="1321039"/>
                  <a:pt x="8936555" y="1319632"/>
                </a:cubicBezTo>
                <a:cubicBezTo>
                  <a:pt x="8936329" y="1318350"/>
                  <a:pt x="8949297" y="1314867"/>
                  <a:pt x="8963844" y="1312484"/>
                </a:cubicBezTo>
                <a:cubicBezTo>
                  <a:pt x="8971286" y="1311261"/>
                  <a:pt x="8978166" y="1310452"/>
                  <a:pt x="8983254" y="1310124"/>
                </a:cubicBezTo>
                <a:close/>
                <a:moveTo>
                  <a:pt x="8740201" y="1325275"/>
                </a:moveTo>
                <a:cubicBezTo>
                  <a:pt x="8745107" y="1325131"/>
                  <a:pt x="8748518" y="1325436"/>
                  <a:pt x="8749251" y="1326231"/>
                </a:cubicBezTo>
                <a:cubicBezTo>
                  <a:pt x="8750830" y="1327819"/>
                  <a:pt x="8741697" y="1330628"/>
                  <a:pt x="8727486" y="1332950"/>
                </a:cubicBezTo>
                <a:cubicBezTo>
                  <a:pt x="8713843" y="1335151"/>
                  <a:pt x="8700425" y="1335884"/>
                  <a:pt x="8697944" y="1334600"/>
                </a:cubicBezTo>
                <a:cubicBezTo>
                  <a:pt x="8695124" y="1333134"/>
                  <a:pt x="8707415" y="1329285"/>
                  <a:pt x="8722187" y="1327023"/>
                </a:cubicBezTo>
                <a:cubicBezTo>
                  <a:pt x="8728895" y="1326016"/>
                  <a:pt x="8735296" y="1325420"/>
                  <a:pt x="8740201" y="1325275"/>
                </a:cubicBezTo>
                <a:close/>
                <a:moveTo>
                  <a:pt x="3275127" y="1669405"/>
                </a:moveTo>
                <a:cubicBezTo>
                  <a:pt x="3283472" y="1670322"/>
                  <a:pt x="3289334" y="1674353"/>
                  <a:pt x="3294297" y="1683275"/>
                </a:cubicBezTo>
                <a:cubicBezTo>
                  <a:pt x="3291364" y="1685535"/>
                  <a:pt x="3288545" y="1689873"/>
                  <a:pt x="3283356" y="1690911"/>
                </a:cubicBezTo>
                <a:cubicBezTo>
                  <a:pt x="3276592" y="1692316"/>
                  <a:pt x="3263061" y="1683334"/>
                  <a:pt x="3262836" y="1677653"/>
                </a:cubicBezTo>
                <a:cubicBezTo>
                  <a:pt x="3262608" y="1671910"/>
                  <a:pt x="3266557" y="1668428"/>
                  <a:pt x="3275127" y="1669405"/>
                </a:cubicBezTo>
                <a:close/>
                <a:moveTo>
                  <a:pt x="11782049" y="1132848"/>
                </a:moveTo>
                <a:cubicBezTo>
                  <a:pt x="11789506" y="1131319"/>
                  <a:pt x="11794721" y="1132068"/>
                  <a:pt x="11795625" y="1135794"/>
                </a:cubicBezTo>
                <a:cubicBezTo>
                  <a:pt x="11797315" y="1142515"/>
                  <a:pt x="11783445" y="1158339"/>
                  <a:pt x="11765176" y="1168542"/>
                </a:cubicBezTo>
                <a:cubicBezTo>
                  <a:pt x="11746570" y="1178929"/>
                  <a:pt x="11729429" y="1180150"/>
                  <a:pt x="11726611" y="1173064"/>
                </a:cubicBezTo>
                <a:cubicBezTo>
                  <a:pt x="11723791" y="1166099"/>
                  <a:pt x="11736871" y="1153390"/>
                  <a:pt x="11755026" y="1143555"/>
                </a:cubicBezTo>
                <a:cubicBezTo>
                  <a:pt x="11764894" y="1138179"/>
                  <a:pt x="11774591" y="1134375"/>
                  <a:pt x="11782049" y="1132848"/>
                </a:cubicBezTo>
                <a:close/>
                <a:moveTo>
                  <a:pt x="10516407" y="1212470"/>
                </a:moveTo>
                <a:cubicBezTo>
                  <a:pt x="10537269" y="1210637"/>
                  <a:pt x="10554747" y="1213141"/>
                  <a:pt x="10556665" y="1218091"/>
                </a:cubicBezTo>
                <a:cubicBezTo>
                  <a:pt x="10558468" y="1222978"/>
                  <a:pt x="10543470" y="1228111"/>
                  <a:pt x="10522948" y="1229638"/>
                </a:cubicBezTo>
                <a:cubicBezTo>
                  <a:pt x="10502763" y="1231104"/>
                  <a:pt x="10483817" y="1228477"/>
                  <a:pt x="10482237" y="1223957"/>
                </a:cubicBezTo>
                <a:cubicBezTo>
                  <a:pt x="10480659" y="1219312"/>
                  <a:pt x="10495882" y="1214241"/>
                  <a:pt x="10516407" y="1212470"/>
                </a:cubicBezTo>
                <a:close/>
                <a:moveTo>
                  <a:pt x="1067890" y="1807236"/>
                </a:moveTo>
                <a:cubicBezTo>
                  <a:pt x="1080968" y="1804914"/>
                  <a:pt x="1093259" y="1807480"/>
                  <a:pt x="1094841" y="1812795"/>
                </a:cubicBezTo>
                <a:cubicBezTo>
                  <a:pt x="1096646" y="1818661"/>
                  <a:pt x="1083788" y="1826481"/>
                  <a:pt x="1069807" y="1828436"/>
                </a:cubicBezTo>
                <a:cubicBezTo>
                  <a:pt x="1056727" y="1830270"/>
                  <a:pt x="1045899" y="1827336"/>
                  <a:pt x="1045337" y="1821716"/>
                </a:cubicBezTo>
                <a:cubicBezTo>
                  <a:pt x="1044659" y="1815972"/>
                  <a:pt x="1054360" y="1809681"/>
                  <a:pt x="1067890" y="1807236"/>
                </a:cubicBezTo>
                <a:close/>
                <a:moveTo>
                  <a:pt x="9103110" y="1299509"/>
                </a:moveTo>
                <a:cubicBezTo>
                  <a:pt x="9108721" y="1298966"/>
                  <a:pt x="9112639" y="1298890"/>
                  <a:pt x="9113597" y="1299410"/>
                </a:cubicBezTo>
                <a:cubicBezTo>
                  <a:pt x="9115627" y="1300388"/>
                  <a:pt x="9104800" y="1303380"/>
                  <a:pt x="9089578" y="1306070"/>
                </a:cubicBezTo>
                <a:cubicBezTo>
                  <a:pt x="9072550" y="1309063"/>
                  <a:pt x="9056538" y="1310590"/>
                  <a:pt x="9055861" y="1309368"/>
                </a:cubicBezTo>
                <a:cubicBezTo>
                  <a:pt x="9055185" y="1308268"/>
                  <a:pt x="9067364" y="1305091"/>
                  <a:pt x="9082474" y="1302403"/>
                </a:cubicBezTo>
                <a:cubicBezTo>
                  <a:pt x="9090199" y="1301059"/>
                  <a:pt x="9097500" y="1300051"/>
                  <a:pt x="9103110" y="1299509"/>
                </a:cubicBezTo>
                <a:close/>
                <a:moveTo>
                  <a:pt x="7817469" y="1380422"/>
                </a:moveTo>
                <a:cubicBezTo>
                  <a:pt x="7831449" y="1379079"/>
                  <a:pt x="7843290" y="1380116"/>
                  <a:pt x="7843290" y="1382498"/>
                </a:cubicBezTo>
                <a:cubicBezTo>
                  <a:pt x="7843289" y="1384942"/>
                  <a:pt x="7832127" y="1387632"/>
                  <a:pt x="7818144" y="1388793"/>
                </a:cubicBezTo>
                <a:cubicBezTo>
                  <a:pt x="7804724" y="1389892"/>
                  <a:pt x="7793334" y="1388852"/>
                  <a:pt x="7794463" y="1386469"/>
                </a:cubicBezTo>
                <a:cubicBezTo>
                  <a:pt x="7795477" y="1384271"/>
                  <a:pt x="7805289" y="1381582"/>
                  <a:pt x="7817469" y="1380422"/>
                </a:cubicBezTo>
                <a:close/>
                <a:moveTo>
                  <a:pt x="7474771" y="1401684"/>
                </a:moveTo>
                <a:cubicBezTo>
                  <a:pt x="7486047" y="1400033"/>
                  <a:pt x="7497098" y="1400707"/>
                  <a:pt x="7499014" y="1403088"/>
                </a:cubicBezTo>
                <a:cubicBezTo>
                  <a:pt x="7500932" y="1405471"/>
                  <a:pt x="7493491" y="1408893"/>
                  <a:pt x="7482100" y="1411031"/>
                </a:cubicBezTo>
                <a:cubicBezTo>
                  <a:pt x="7469245" y="1413414"/>
                  <a:pt x="7455262" y="1413414"/>
                  <a:pt x="7453346" y="1410787"/>
                </a:cubicBezTo>
                <a:cubicBezTo>
                  <a:pt x="7451430" y="1408160"/>
                  <a:pt x="7461803" y="1403638"/>
                  <a:pt x="7474771" y="1401684"/>
                </a:cubicBezTo>
                <a:close/>
                <a:moveTo>
                  <a:pt x="11410303" y="1153451"/>
                </a:moveTo>
                <a:cubicBezTo>
                  <a:pt x="11431051" y="1152840"/>
                  <a:pt x="11449319" y="1158216"/>
                  <a:pt x="11452703" y="1165914"/>
                </a:cubicBezTo>
                <a:cubicBezTo>
                  <a:pt x="11456084" y="1173489"/>
                  <a:pt x="11442326" y="1179905"/>
                  <a:pt x="11422256" y="1180272"/>
                </a:cubicBezTo>
                <a:cubicBezTo>
                  <a:pt x="11402520" y="1180638"/>
                  <a:pt x="11382562" y="1174894"/>
                  <a:pt x="11379406" y="1167747"/>
                </a:cubicBezTo>
                <a:cubicBezTo>
                  <a:pt x="11376134" y="1160599"/>
                  <a:pt x="11390229" y="1154063"/>
                  <a:pt x="11410303" y="1153451"/>
                </a:cubicBezTo>
                <a:close/>
                <a:moveTo>
                  <a:pt x="6561721" y="1459005"/>
                </a:moveTo>
                <a:cubicBezTo>
                  <a:pt x="6565626" y="1459067"/>
                  <a:pt x="6568304" y="1459815"/>
                  <a:pt x="6568699" y="1461250"/>
                </a:cubicBezTo>
                <a:cubicBezTo>
                  <a:pt x="6569488" y="1464245"/>
                  <a:pt x="6561706" y="1468706"/>
                  <a:pt x="6550656" y="1471394"/>
                </a:cubicBezTo>
                <a:cubicBezTo>
                  <a:pt x="6540282" y="1473898"/>
                  <a:pt x="6529907" y="1473593"/>
                  <a:pt x="6529116" y="1470843"/>
                </a:cubicBezTo>
                <a:cubicBezTo>
                  <a:pt x="6528327" y="1468032"/>
                  <a:pt x="6537011" y="1463389"/>
                  <a:pt x="6547386" y="1460883"/>
                </a:cubicBezTo>
                <a:cubicBezTo>
                  <a:pt x="6552686" y="1459570"/>
                  <a:pt x="6557816" y="1458944"/>
                  <a:pt x="6561721" y="1459005"/>
                </a:cubicBezTo>
                <a:close/>
                <a:moveTo>
                  <a:pt x="4490645" y="1588575"/>
                </a:moveTo>
                <a:cubicBezTo>
                  <a:pt x="4496621" y="1594746"/>
                  <a:pt x="4502372" y="1598411"/>
                  <a:pt x="4503272" y="1602016"/>
                </a:cubicBezTo>
                <a:cubicBezTo>
                  <a:pt x="4504402" y="1606903"/>
                  <a:pt x="4498426" y="1609837"/>
                  <a:pt x="4489967" y="1608797"/>
                </a:cubicBezTo>
                <a:cubicBezTo>
                  <a:pt x="4481849" y="1607759"/>
                  <a:pt x="4475194" y="1603787"/>
                  <a:pt x="4476772" y="1598900"/>
                </a:cubicBezTo>
                <a:cubicBezTo>
                  <a:pt x="4477788" y="1595479"/>
                  <a:pt x="4483990" y="1593217"/>
                  <a:pt x="4490645" y="1588575"/>
                </a:cubicBezTo>
                <a:close/>
                <a:moveTo>
                  <a:pt x="9840755" y="1250487"/>
                </a:moveTo>
                <a:cubicBezTo>
                  <a:pt x="9847761" y="1250563"/>
                  <a:pt x="9852272" y="1251357"/>
                  <a:pt x="9852552" y="1252854"/>
                </a:cubicBezTo>
                <a:cubicBezTo>
                  <a:pt x="9853004" y="1255481"/>
                  <a:pt x="9837443" y="1259575"/>
                  <a:pt x="9819288" y="1261652"/>
                </a:cubicBezTo>
                <a:cubicBezTo>
                  <a:pt x="9801019" y="1263668"/>
                  <a:pt x="9783881" y="1263424"/>
                  <a:pt x="9782638" y="1261163"/>
                </a:cubicBezTo>
                <a:cubicBezTo>
                  <a:pt x="9781398" y="1258781"/>
                  <a:pt x="9795493" y="1254871"/>
                  <a:pt x="9813988" y="1252426"/>
                </a:cubicBezTo>
                <a:cubicBezTo>
                  <a:pt x="9824250" y="1251051"/>
                  <a:pt x="9833750" y="1250410"/>
                  <a:pt x="9840755" y="1250487"/>
                </a:cubicBezTo>
                <a:close/>
                <a:moveTo>
                  <a:pt x="6330422" y="1471516"/>
                </a:moveTo>
                <a:cubicBezTo>
                  <a:pt x="6322643" y="1474755"/>
                  <a:pt x="6318357" y="1477015"/>
                  <a:pt x="6311929" y="1479155"/>
                </a:cubicBezTo>
                <a:cubicBezTo>
                  <a:pt x="6304826" y="1481537"/>
                  <a:pt x="6294224" y="1482881"/>
                  <a:pt x="6291744" y="1482088"/>
                </a:cubicBezTo>
                <a:cubicBezTo>
                  <a:pt x="6288588" y="1481109"/>
                  <a:pt x="6295804" y="1477627"/>
                  <a:pt x="6306180" y="1475305"/>
                </a:cubicBezTo>
                <a:cubicBezTo>
                  <a:pt x="6313508" y="1473778"/>
                  <a:pt x="6320048" y="1473105"/>
                  <a:pt x="6330422" y="1471516"/>
                </a:cubicBezTo>
                <a:close/>
                <a:moveTo>
                  <a:pt x="8618953" y="1327001"/>
                </a:moveTo>
                <a:cubicBezTo>
                  <a:pt x="8624027" y="1326993"/>
                  <a:pt x="8627748" y="1327451"/>
                  <a:pt x="8628819" y="1328368"/>
                </a:cubicBezTo>
                <a:cubicBezTo>
                  <a:pt x="8631073" y="1330385"/>
                  <a:pt x="8618444" y="1334357"/>
                  <a:pt x="8604232" y="1336189"/>
                </a:cubicBezTo>
                <a:cubicBezTo>
                  <a:pt x="8591266" y="1337900"/>
                  <a:pt x="8579764" y="1337656"/>
                  <a:pt x="8578975" y="1335640"/>
                </a:cubicBezTo>
                <a:cubicBezTo>
                  <a:pt x="8578073" y="1333439"/>
                  <a:pt x="8587432" y="1330385"/>
                  <a:pt x="8600965" y="1328429"/>
                </a:cubicBezTo>
                <a:cubicBezTo>
                  <a:pt x="8607449" y="1327482"/>
                  <a:pt x="8613878" y="1327008"/>
                  <a:pt x="8618953" y="1327001"/>
                </a:cubicBezTo>
                <a:close/>
                <a:moveTo>
                  <a:pt x="10737877" y="1192736"/>
                </a:moveTo>
                <a:cubicBezTo>
                  <a:pt x="10758967" y="1190842"/>
                  <a:pt x="10777235" y="1193469"/>
                  <a:pt x="10781069" y="1198968"/>
                </a:cubicBezTo>
                <a:cubicBezTo>
                  <a:pt x="10784791" y="1204344"/>
                  <a:pt x="10771371" y="1210148"/>
                  <a:pt x="10751186" y="1211798"/>
                </a:cubicBezTo>
                <a:cubicBezTo>
                  <a:pt x="10731338" y="1213448"/>
                  <a:pt x="10711267" y="1210576"/>
                  <a:pt x="10707543" y="1205505"/>
                </a:cubicBezTo>
                <a:cubicBezTo>
                  <a:pt x="10703823" y="1200496"/>
                  <a:pt x="10717807" y="1194630"/>
                  <a:pt x="10737877" y="1192736"/>
                </a:cubicBezTo>
                <a:close/>
                <a:moveTo>
                  <a:pt x="9222459" y="1288207"/>
                </a:moveTo>
                <a:cubicBezTo>
                  <a:pt x="9228986" y="1287512"/>
                  <a:pt x="9233862" y="1287313"/>
                  <a:pt x="9235385" y="1287802"/>
                </a:cubicBezTo>
                <a:cubicBezTo>
                  <a:pt x="9238205" y="1288657"/>
                  <a:pt x="9226025" y="1292140"/>
                  <a:pt x="9210125" y="1294828"/>
                </a:cubicBezTo>
                <a:cubicBezTo>
                  <a:pt x="9194451" y="1297516"/>
                  <a:pt x="9178213" y="1299105"/>
                  <a:pt x="9176521" y="1298067"/>
                </a:cubicBezTo>
                <a:cubicBezTo>
                  <a:pt x="9174941" y="1297088"/>
                  <a:pt x="9184978" y="1294278"/>
                  <a:pt x="9199639" y="1291590"/>
                </a:cubicBezTo>
                <a:cubicBezTo>
                  <a:pt x="9207758" y="1290093"/>
                  <a:pt x="9215933" y="1288902"/>
                  <a:pt x="9222459" y="1288207"/>
                </a:cubicBezTo>
                <a:close/>
                <a:moveTo>
                  <a:pt x="7025906" y="1426244"/>
                </a:moveTo>
                <a:cubicBezTo>
                  <a:pt x="7030304" y="1426671"/>
                  <a:pt x="7033462" y="1427863"/>
                  <a:pt x="7033969" y="1429665"/>
                </a:cubicBezTo>
                <a:cubicBezTo>
                  <a:pt x="7034985" y="1433393"/>
                  <a:pt x="7025738" y="1438036"/>
                  <a:pt x="7013108" y="1440357"/>
                </a:cubicBezTo>
                <a:cubicBezTo>
                  <a:pt x="7002168" y="1442372"/>
                  <a:pt x="6993148" y="1441762"/>
                  <a:pt x="6991570" y="1438890"/>
                </a:cubicBezTo>
                <a:cubicBezTo>
                  <a:pt x="6989765" y="1435592"/>
                  <a:pt x="6998900" y="1429910"/>
                  <a:pt x="7010402" y="1427405"/>
                </a:cubicBezTo>
                <a:cubicBezTo>
                  <a:pt x="7015871" y="1426153"/>
                  <a:pt x="7021509" y="1425817"/>
                  <a:pt x="7025906" y="1426244"/>
                </a:cubicBezTo>
                <a:close/>
                <a:moveTo>
                  <a:pt x="8258044" y="1347981"/>
                </a:moveTo>
                <a:cubicBezTo>
                  <a:pt x="8271913" y="1346575"/>
                  <a:pt x="8284768" y="1347491"/>
                  <a:pt x="8286685" y="1349934"/>
                </a:cubicBezTo>
                <a:cubicBezTo>
                  <a:pt x="8288602" y="1352378"/>
                  <a:pt x="8278790" y="1355251"/>
                  <a:pt x="8264696" y="1356473"/>
                </a:cubicBezTo>
                <a:cubicBezTo>
                  <a:pt x="8252405" y="1357511"/>
                  <a:pt x="8241579" y="1356838"/>
                  <a:pt x="8238647" y="1354823"/>
                </a:cubicBezTo>
                <a:cubicBezTo>
                  <a:pt x="8235377" y="1352501"/>
                  <a:pt x="8244286" y="1349324"/>
                  <a:pt x="8258044" y="1347981"/>
                </a:cubicBezTo>
                <a:close/>
                <a:moveTo>
                  <a:pt x="8037021" y="1361849"/>
                </a:moveTo>
                <a:cubicBezTo>
                  <a:pt x="8050779" y="1360810"/>
                  <a:pt x="8063859" y="1362154"/>
                  <a:pt x="8065211" y="1364537"/>
                </a:cubicBezTo>
                <a:cubicBezTo>
                  <a:pt x="8066678" y="1366920"/>
                  <a:pt x="8056078" y="1369486"/>
                  <a:pt x="8042209" y="1370282"/>
                </a:cubicBezTo>
                <a:cubicBezTo>
                  <a:pt x="8029578" y="1371014"/>
                  <a:pt x="8019203" y="1370219"/>
                  <a:pt x="8016609" y="1368142"/>
                </a:cubicBezTo>
                <a:cubicBezTo>
                  <a:pt x="8013677" y="1365882"/>
                  <a:pt x="8022925" y="1362949"/>
                  <a:pt x="8037021" y="1361849"/>
                </a:cubicBezTo>
                <a:close/>
                <a:moveTo>
                  <a:pt x="6442074" y="1462176"/>
                </a:moveTo>
                <a:cubicBezTo>
                  <a:pt x="6445190" y="1462306"/>
                  <a:pt x="6446684" y="1463055"/>
                  <a:pt x="6445106" y="1464490"/>
                </a:cubicBezTo>
                <a:cubicBezTo>
                  <a:pt x="6442850" y="1466506"/>
                  <a:pt x="6435858" y="1469256"/>
                  <a:pt x="6432587" y="1470905"/>
                </a:cubicBezTo>
                <a:cubicBezTo>
                  <a:pt x="6417703" y="1474265"/>
                  <a:pt x="6409245" y="1474265"/>
                  <a:pt x="6409696" y="1471943"/>
                </a:cubicBezTo>
                <a:cubicBezTo>
                  <a:pt x="6410149" y="1469683"/>
                  <a:pt x="6419958" y="1465529"/>
                  <a:pt x="6429317" y="1463574"/>
                </a:cubicBezTo>
                <a:cubicBezTo>
                  <a:pt x="6434222" y="1462535"/>
                  <a:pt x="6438959" y="1462046"/>
                  <a:pt x="6442074" y="1462176"/>
                </a:cubicBezTo>
                <a:close/>
                <a:moveTo>
                  <a:pt x="11189169" y="1162128"/>
                </a:moveTo>
                <a:cubicBezTo>
                  <a:pt x="11209919" y="1161333"/>
                  <a:pt x="11227622" y="1166281"/>
                  <a:pt x="11229765" y="1173308"/>
                </a:cubicBezTo>
                <a:cubicBezTo>
                  <a:pt x="11231796" y="1180211"/>
                  <a:pt x="11217135" y="1186077"/>
                  <a:pt x="11196723" y="1186566"/>
                </a:cubicBezTo>
                <a:cubicBezTo>
                  <a:pt x="11176653" y="1186994"/>
                  <a:pt x="11157481" y="1181861"/>
                  <a:pt x="11155678" y="1175446"/>
                </a:cubicBezTo>
                <a:cubicBezTo>
                  <a:pt x="11153760" y="1168786"/>
                  <a:pt x="11168645" y="1162921"/>
                  <a:pt x="11189169" y="1162128"/>
                </a:cubicBezTo>
                <a:close/>
                <a:moveTo>
                  <a:pt x="10160968" y="1226400"/>
                </a:moveTo>
                <a:cubicBezTo>
                  <a:pt x="10179915" y="1223835"/>
                  <a:pt x="10200325" y="1224629"/>
                  <a:pt x="10203821" y="1228112"/>
                </a:cubicBezTo>
                <a:cubicBezTo>
                  <a:pt x="10207317" y="1231594"/>
                  <a:pt x="10193107" y="1236481"/>
                  <a:pt x="10172696" y="1238741"/>
                </a:cubicBezTo>
                <a:cubicBezTo>
                  <a:pt x="10153526" y="1240881"/>
                  <a:pt x="10136950" y="1240208"/>
                  <a:pt x="10133003" y="1237153"/>
                </a:cubicBezTo>
                <a:cubicBezTo>
                  <a:pt x="10128718" y="1233854"/>
                  <a:pt x="10141347" y="1229089"/>
                  <a:pt x="10160968" y="1226400"/>
                </a:cubicBezTo>
                <a:close/>
                <a:moveTo>
                  <a:pt x="10963185" y="1175629"/>
                </a:moveTo>
                <a:cubicBezTo>
                  <a:pt x="10984047" y="1174102"/>
                  <a:pt x="11002316" y="1177707"/>
                  <a:pt x="11005586" y="1183938"/>
                </a:cubicBezTo>
                <a:cubicBezTo>
                  <a:pt x="11008857" y="1190049"/>
                  <a:pt x="10994984" y="1196096"/>
                  <a:pt x="10974800" y="1197319"/>
                </a:cubicBezTo>
                <a:cubicBezTo>
                  <a:pt x="10954954" y="1198540"/>
                  <a:pt x="10935105" y="1194630"/>
                  <a:pt x="10931949" y="1188949"/>
                </a:cubicBezTo>
                <a:cubicBezTo>
                  <a:pt x="10928792" y="1183205"/>
                  <a:pt x="10942999" y="1177095"/>
                  <a:pt x="10963185" y="1175629"/>
                </a:cubicBezTo>
                <a:close/>
                <a:moveTo>
                  <a:pt x="9345799" y="1276842"/>
                </a:moveTo>
                <a:cubicBezTo>
                  <a:pt x="9352100" y="1276285"/>
                  <a:pt x="9356667" y="1276224"/>
                  <a:pt x="9357739" y="1276804"/>
                </a:cubicBezTo>
                <a:cubicBezTo>
                  <a:pt x="9359993" y="1277964"/>
                  <a:pt x="9348266" y="1281142"/>
                  <a:pt x="9330899" y="1284014"/>
                </a:cubicBezTo>
                <a:cubicBezTo>
                  <a:pt x="9313760" y="1286825"/>
                  <a:pt x="9298084" y="1288291"/>
                  <a:pt x="9296278" y="1287191"/>
                </a:cubicBezTo>
                <a:cubicBezTo>
                  <a:pt x="9294475" y="1286091"/>
                  <a:pt x="9307104" y="1282731"/>
                  <a:pt x="9323457" y="1279858"/>
                </a:cubicBezTo>
                <a:cubicBezTo>
                  <a:pt x="9331463" y="1278453"/>
                  <a:pt x="9339497" y="1277400"/>
                  <a:pt x="9345799" y="1276842"/>
                </a:cubicBezTo>
                <a:close/>
                <a:moveTo>
                  <a:pt x="9716249" y="1252954"/>
                </a:moveTo>
                <a:cubicBezTo>
                  <a:pt x="9723014" y="1252763"/>
                  <a:pt x="9727609" y="1253159"/>
                  <a:pt x="9728173" y="1254198"/>
                </a:cubicBezTo>
                <a:cubicBezTo>
                  <a:pt x="9729301" y="1256337"/>
                  <a:pt x="9714754" y="1260186"/>
                  <a:pt x="9696036" y="1262691"/>
                </a:cubicBezTo>
                <a:cubicBezTo>
                  <a:pt x="9677203" y="1265196"/>
                  <a:pt x="9660739" y="1265624"/>
                  <a:pt x="9659500" y="1263608"/>
                </a:cubicBezTo>
                <a:cubicBezTo>
                  <a:pt x="9658147" y="1261591"/>
                  <a:pt x="9672129" y="1257926"/>
                  <a:pt x="9691301" y="1255238"/>
                </a:cubicBezTo>
                <a:cubicBezTo>
                  <a:pt x="9700547" y="1253924"/>
                  <a:pt x="9709483" y="1253145"/>
                  <a:pt x="9716249" y="1252954"/>
                </a:cubicBezTo>
                <a:close/>
                <a:moveTo>
                  <a:pt x="605612" y="1825833"/>
                </a:moveTo>
                <a:cubicBezTo>
                  <a:pt x="609841" y="1824696"/>
                  <a:pt x="612859" y="1824864"/>
                  <a:pt x="613366" y="1826665"/>
                </a:cubicBezTo>
                <a:cubicBezTo>
                  <a:pt x="614380" y="1830453"/>
                  <a:pt x="605472" y="1838884"/>
                  <a:pt x="593294" y="1845971"/>
                </a:cubicBezTo>
                <a:cubicBezTo>
                  <a:pt x="582805" y="1852021"/>
                  <a:pt x="574012" y="1854709"/>
                  <a:pt x="572544" y="1852142"/>
                </a:cubicBezTo>
                <a:cubicBezTo>
                  <a:pt x="570854" y="1849271"/>
                  <a:pt x="579649" y="1839801"/>
                  <a:pt x="590587" y="1832836"/>
                </a:cubicBezTo>
                <a:cubicBezTo>
                  <a:pt x="595943" y="1829415"/>
                  <a:pt x="601384" y="1826971"/>
                  <a:pt x="605612" y="1825833"/>
                </a:cubicBezTo>
                <a:close/>
                <a:moveTo>
                  <a:pt x="9469459" y="1266785"/>
                </a:moveTo>
                <a:cubicBezTo>
                  <a:pt x="9475125" y="1266448"/>
                  <a:pt x="9478846" y="1266632"/>
                  <a:pt x="9479297" y="1267396"/>
                </a:cubicBezTo>
                <a:cubicBezTo>
                  <a:pt x="9480087" y="1268922"/>
                  <a:pt x="9467570" y="1272161"/>
                  <a:pt x="9450880" y="1274849"/>
                </a:cubicBezTo>
                <a:cubicBezTo>
                  <a:pt x="9432726" y="1277721"/>
                  <a:pt x="9415359" y="1278943"/>
                  <a:pt x="9414794" y="1277477"/>
                </a:cubicBezTo>
                <a:cubicBezTo>
                  <a:pt x="9414118" y="1275887"/>
                  <a:pt x="9429003" y="1272283"/>
                  <a:pt x="9447949" y="1269290"/>
                </a:cubicBezTo>
                <a:cubicBezTo>
                  <a:pt x="9456181" y="1267976"/>
                  <a:pt x="9463792" y="1267120"/>
                  <a:pt x="9469459" y="1266785"/>
                </a:cubicBezTo>
                <a:close/>
                <a:moveTo>
                  <a:pt x="1810776" y="1749249"/>
                </a:moveTo>
                <a:cubicBezTo>
                  <a:pt x="1814892" y="1748065"/>
                  <a:pt x="1820981" y="1747760"/>
                  <a:pt x="1827803" y="1748708"/>
                </a:cubicBezTo>
                <a:cubicBezTo>
                  <a:pt x="1842011" y="1750662"/>
                  <a:pt x="1854414" y="1756649"/>
                  <a:pt x="1854979" y="1761720"/>
                </a:cubicBezTo>
                <a:cubicBezTo>
                  <a:pt x="1855543" y="1766853"/>
                  <a:pt x="1844718" y="1768991"/>
                  <a:pt x="1830509" y="1766730"/>
                </a:cubicBezTo>
                <a:cubicBezTo>
                  <a:pt x="1818555" y="1764838"/>
                  <a:pt x="1807391" y="1759644"/>
                  <a:pt x="1805589" y="1755062"/>
                </a:cubicBezTo>
                <a:cubicBezTo>
                  <a:pt x="1804517" y="1752495"/>
                  <a:pt x="1806660" y="1750433"/>
                  <a:pt x="1810776" y="1749249"/>
                </a:cubicBezTo>
                <a:close/>
                <a:moveTo>
                  <a:pt x="9591190" y="1258650"/>
                </a:moveTo>
                <a:cubicBezTo>
                  <a:pt x="9597759" y="1258337"/>
                  <a:pt x="9602269" y="1258597"/>
                  <a:pt x="9602889" y="1259514"/>
                </a:cubicBezTo>
                <a:cubicBezTo>
                  <a:pt x="9604131" y="1261346"/>
                  <a:pt x="9589020" y="1265256"/>
                  <a:pt x="9571088" y="1267760"/>
                </a:cubicBezTo>
                <a:cubicBezTo>
                  <a:pt x="9554513" y="1270082"/>
                  <a:pt x="9539966" y="1270755"/>
                  <a:pt x="9537937" y="1269288"/>
                </a:cubicBezTo>
                <a:cubicBezTo>
                  <a:pt x="9535795" y="1267699"/>
                  <a:pt x="9549552" y="1263912"/>
                  <a:pt x="9567143" y="1261223"/>
                </a:cubicBezTo>
                <a:cubicBezTo>
                  <a:pt x="9575994" y="1259849"/>
                  <a:pt x="9584621" y="1258963"/>
                  <a:pt x="9591190" y="1258650"/>
                </a:cubicBezTo>
                <a:close/>
                <a:moveTo>
                  <a:pt x="1504747" y="1768257"/>
                </a:moveTo>
                <a:cubicBezTo>
                  <a:pt x="1519406" y="1767952"/>
                  <a:pt x="1534402" y="1773696"/>
                  <a:pt x="1534963" y="1779621"/>
                </a:cubicBezTo>
                <a:cubicBezTo>
                  <a:pt x="1535416" y="1784997"/>
                  <a:pt x="1524929" y="1789335"/>
                  <a:pt x="1512074" y="1789213"/>
                </a:cubicBezTo>
                <a:cubicBezTo>
                  <a:pt x="1498429" y="1789091"/>
                  <a:pt x="1486816" y="1784754"/>
                  <a:pt x="1484780" y="1778950"/>
                </a:cubicBezTo>
                <a:cubicBezTo>
                  <a:pt x="1482754" y="1773146"/>
                  <a:pt x="1491322" y="1768502"/>
                  <a:pt x="1504747" y="1768257"/>
                </a:cubicBezTo>
                <a:close/>
                <a:moveTo>
                  <a:pt x="5365125" y="1523753"/>
                </a:moveTo>
                <a:cubicBezTo>
                  <a:pt x="5371778" y="1527846"/>
                  <a:pt x="5377409" y="1529923"/>
                  <a:pt x="5378765" y="1532489"/>
                </a:cubicBezTo>
                <a:cubicBezTo>
                  <a:pt x="5379437" y="1533712"/>
                  <a:pt x="5372116" y="1536888"/>
                  <a:pt x="5368056" y="1537071"/>
                </a:cubicBezTo>
                <a:cubicBezTo>
                  <a:pt x="5363768" y="1537255"/>
                  <a:pt x="5355204" y="1534689"/>
                  <a:pt x="5355311" y="1533466"/>
                </a:cubicBezTo>
                <a:cubicBezTo>
                  <a:pt x="5355423" y="1530839"/>
                  <a:pt x="5360162" y="1528335"/>
                  <a:pt x="5365125" y="1523753"/>
                </a:cubicBezTo>
                <a:close/>
                <a:moveTo>
                  <a:pt x="6069348" y="1476709"/>
                </a:moveTo>
                <a:cubicBezTo>
                  <a:pt x="6061002" y="1479825"/>
                  <a:pt x="6056266" y="1482147"/>
                  <a:pt x="6050860" y="1483491"/>
                </a:cubicBezTo>
                <a:cubicBezTo>
                  <a:pt x="6043639" y="1485263"/>
                  <a:pt x="6037324" y="1485690"/>
                  <a:pt x="6037771" y="1483857"/>
                </a:cubicBezTo>
                <a:cubicBezTo>
                  <a:pt x="6038109" y="1482147"/>
                  <a:pt x="6043411" y="1479702"/>
                  <a:pt x="6051085" y="1478175"/>
                </a:cubicBezTo>
                <a:cubicBezTo>
                  <a:pt x="6056490" y="1477137"/>
                  <a:pt x="6061232" y="1477381"/>
                  <a:pt x="6069348" y="1476709"/>
                </a:cubicBezTo>
                <a:close/>
                <a:moveTo>
                  <a:pt x="8479289" y="1324458"/>
                </a:moveTo>
                <a:cubicBezTo>
                  <a:pt x="8492934" y="1322565"/>
                  <a:pt x="8505902" y="1323115"/>
                  <a:pt x="8507254" y="1325558"/>
                </a:cubicBezTo>
                <a:cubicBezTo>
                  <a:pt x="8508719" y="1328002"/>
                  <a:pt x="8498233" y="1331485"/>
                  <a:pt x="8484475" y="1333135"/>
                </a:cubicBezTo>
                <a:cubicBezTo>
                  <a:pt x="8471959" y="1334662"/>
                  <a:pt x="8461697" y="1334356"/>
                  <a:pt x="8459104" y="1332218"/>
                </a:cubicBezTo>
                <a:cubicBezTo>
                  <a:pt x="8456283" y="1329957"/>
                  <a:pt x="8465418" y="1326352"/>
                  <a:pt x="8479289" y="1324458"/>
                </a:cubicBezTo>
                <a:close/>
                <a:moveTo>
                  <a:pt x="2950250" y="1672765"/>
                </a:moveTo>
                <a:cubicBezTo>
                  <a:pt x="2958594" y="1673987"/>
                  <a:pt x="2968631" y="1681013"/>
                  <a:pt x="2970547" y="1686696"/>
                </a:cubicBezTo>
                <a:cubicBezTo>
                  <a:pt x="2972351" y="1692500"/>
                  <a:pt x="2966149" y="1695737"/>
                  <a:pt x="2957467" y="1693599"/>
                </a:cubicBezTo>
                <a:cubicBezTo>
                  <a:pt x="2948557" y="1691339"/>
                  <a:pt x="2940100" y="1684557"/>
                  <a:pt x="2939311" y="1678752"/>
                </a:cubicBezTo>
                <a:cubicBezTo>
                  <a:pt x="2938633" y="1673804"/>
                  <a:pt x="2942242" y="1671603"/>
                  <a:pt x="2950250" y="1672765"/>
                </a:cubicBezTo>
                <a:close/>
                <a:moveTo>
                  <a:pt x="1288806" y="1776383"/>
                </a:moveTo>
                <a:cubicBezTo>
                  <a:pt x="1301886" y="1775956"/>
                  <a:pt x="1313839" y="1780477"/>
                  <a:pt x="1314177" y="1785792"/>
                </a:cubicBezTo>
                <a:cubicBezTo>
                  <a:pt x="1314517" y="1791291"/>
                  <a:pt x="1303804" y="1796729"/>
                  <a:pt x="1291060" y="1797706"/>
                </a:cubicBezTo>
                <a:cubicBezTo>
                  <a:pt x="1276176" y="1798806"/>
                  <a:pt x="1263657" y="1794224"/>
                  <a:pt x="1263995" y="1787686"/>
                </a:cubicBezTo>
                <a:cubicBezTo>
                  <a:pt x="1264333" y="1781943"/>
                  <a:pt x="1275386" y="1776812"/>
                  <a:pt x="1288806" y="1776383"/>
                </a:cubicBezTo>
                <a:close/>
                <a:moveTo>
                  <a:pt x="7353209" y="1393985"/>
                </a:moveTo>
                <a:cubicBezTo>
                  <a:pt x="7365051" y="1391969"/>
                  <a:pt x="7376779" y="1393009"/>
                  <a:pt x="7377681" y="1395879"/>
                </a:cubicBezTo>
                <a:cubicBezTo>
                  <a:pt x="7378468" y="1398813"/>
                  <a:pt x="7368546" y="1403272"/>
                  <a:pt x="7357156" y="1405289"/>
                </a:cubicBezTo>
                <a:cubicBezTo>
                  <a:pt x="7345203" y="1407366"/>
                  <a:pt x="7334379" y="1406633"/>
                  <a:pt x="7333137" y="1403517"/>
                </a:cubicBezTo>
                <a:cubicBezTo>
                  <a:pt x="7331783" y="1400340"/>
                  <a:pt x="7340466" y="1396125"/>
                  <a:pt x="7353209" y="1393985"/>
                </a:cubicBezTo>
                <a:close/>
                <a:moveTo>
                  <a:pt x="4810188" y="1552591"/>
                </a:moveTo>
                <a:cubicBezTo>
                  <a:pt x="4815826" y="1551124"/>
                  <a:pt x="4825750" y="1554912"/>
                  <a:pt x="4828908" y="1560289"/>
                </a:cubicBezTo>
                <a:cubicBezTo>
                  <a:pt x="4825863" y="1561450"/>
                  <a:pt x="4822256" y="1564015"/>
                  <a:pt x="4816840" y="1564505"/>
                </a:cubicBezTo>
                <a:cubicBezTo>
                  <a:pt x="4814359" y="1564687"/>
                  <a:pt x="4805902" y="1560838"/>
                  <a:pt x="4804662" y="1558701"/>
                </a:cubicBezTo>
                <a:cubicBezTo>
                  <a:pt x="4803422" y="1556623"/>
                  <a:pt x="4806580" y="1553506"/>
                  <a:pt x="4810188" y="1552591"/>
                </a:cubicBezTo>
                <a:close/>
                <a:moveTo>
                  <a:pt x="6185517" y="1465834"/>
                </a:moveTo>
                <a:cubicBezTo>
                  <a:pt x="6182925" y="1466933"/>
                  <a:pt x="6179879" y="1468644"/>
                  <a:pt x="6174586" y="1470354"/>
                </a:cubicBezTo>
                <a:cubicBezTo>
                  <a:pt x="6167706" y="1472553"/>
                  <a:pt x="6155087" y="1474508"/>
                  <a:pt x="6155315" y="1473347"/>
                </a:cubicBezTo>
                <a:cubicBezTo>
                  <a:pt x="6155535" y="1472188"/>
                  <a:pt x="6159707" y="1470293"/>
                  <a:pt x="6168045" y="1468094"/>
                </a:cubicBezTo>
                <a:cubicBezTo>
                  <a:pt x="6175599" y="1466017"/>
                  <a:pt x="6183038" y="1464917"/>
                  <a:pt x="6185517" y="1465834"/>
                </a:cubicBezTo>
                <a:close/>
                <a:moveTo>
                  <a:pt x="7695226" y="1370464"/>
                </a:moveTo>
                <a:cubicBezTo>
                  <a:pt x="7708082" y="1368875"/>
                  <a:pt x="7720261" y="1370464"/>
                  <a:pt x="7720487" y="1373519"/>
                </a:cubicBezTo>
                <a:cubicBezTo>
                  <a:pt x="7720599" y="1376084"/>
                  <a:pt x="7710224" y="1379567"/>
                  <a:pt x="7699399" y="1380850"/>
                </a:cubicBezTo>
                <a:cubicBezTo>
                  <a:pt x="7688010" y="1382193"/>
                  <a:pt x="7676283" y="1381401"/>
                  <a:pt x="7674367" y="1379079"/>
                </a:cubicBezTo>
                <a:cubicBezTo>
                  <a:pt x="7672224" y="1376451"/>
                  <a:pt x="7682484" y="1372051"/>
                  <a:pt x="7695226" y="1370464"/>
                </a:cubicBezTo>
                <a:close/>
                <a:moveTo>
                  <a:pt x="4261949" y="1586864"/>
                </a:moveTo>
                <a:cubicBezTo>
                  <a:pt x="4267475" y="1586987"/>
                  <a:pt x="4273792" y="1591141"/>
                  <a:pt x="4283490" y="1594928"/>
                </a:cubicBezTo>
                <a:cubicBezTo>
                  <a:pt x="4277062" y="1599877"/>
                  <a:pt x="4274129" y="1604765"/>
                  <a:pt x="4268830" y="1605926"/>
                </a:cubicBezTo>
                <a:cubicBezTo>
                  <a:pt x="4261611" y="1607453"/>
                  <a:pt x="4254510" y="1603605"/>
                  <a:pt x="4252364" y="1597678"/>
                </a:cubicBezTo>
                <a:cubicBezTo>
                  <a:pt x="4250109" y="1591692"/>
                  <a:pt x="4254057" y="1586742"/>
                  <a:pt x="4261949" y="1586864"/>
                </a:cubicBezTo>
                <a:close/>
                <a:moveTo>
                  <a:pt x="10038053" y="1222123"/>
                </a:moveTo>
                <a:cubicBezTo>
                  <a:pt x="10058464" y="1219374"/>
                  <a:pt x="10076169" y="1220045"/>
                  <a:pt x="10076844" y="1223651"/>
                </a:cubicBezTo>
                <a:cubicBezTo>
                  <a:pt x="10077409" y="1226766"/>
                  <a:pt x="10061960" y="1231348"/>
                  <a:pt x="10043917" y="1233365"/>
                </a:cubicBezTo>
                <a:cubicBezTo>
                  <a:pt x="10025536" y="1235443"/>
                  <a:pt x="10008283" y="1234769"/>
                  <a:pt x="10006930" y="1231960"/>
                </a:cubicBezTo>
                <a:cubicBezTo>
                  <a:pt x="10005576" y="1229026"/>
                  <a:pt x="10019559" y="1224688"/>
                  <a:pt x="10038053" y="1222123"/>
                </a:cubicBezTo>
                <a:close/>
                <a:moveTo>
                  <a:pt x="10388080" y="1199822"/>
                </a:moveTo>
                <a:cubicBezTo>
                  <a:pt x="10407362" y="1197623"/>
                  <a:pt x="10426985" y="1199395"/>
                  <a:pt x="10428901" y="1203611"/>
                </a:cubicBezTo>
                <a:cubicBezTo>
                  <a:pt x="10430930" y="1207888"/>
                  <a:pt x="10415369" y="1213080"/>
                  <a:pt x="10395071" y="1214974"/>
                </a:cubicBezTo>
                <a:cubicBezTo>
                  <a:pt x="10374436" y="1216868"/>
                  <a:pt x="10357859" y="1214974"/>
                  <a:pt x="10356957" y="1210515"/>
                </a:cubicBezTo>
                <a:cubicBezTo>
                  <a:pt x="10356168" y="1206604"/>
                  <a:pt x="10369811" y="1201900"/>
                  <a:pt x="10388080" y="1199822"/>
                </a:cubicBezTo>
                <a:close/>
                <a:moveTo>
                  <a:pt x="5949657" y="1478541"/>
                </a:moveTo>
                <a:cubicBezTo>
                  <a:pt x="5940738" y="1482208"/>
                  <a:pt x="5936006" y="1484712"/>
                  <a:pt x="5930238" y="1486180"/>
                </a:cubicBezTo>
                <a:cubicBezTo>
                  <a:pt x="5927435" y="1486911"/>
                  <a:pt x="5920342" y="1486362"/>
                  <a:pt x="5919904" y="1485263"/>
                </a:cubicBezTo>
                <a:cubicBezTo>
                  <a:pt x="5919446" y="1484223"/>
                  <a:pt x="5925181" y="1480679"/>
                  <a:pt x="5928122" y="1480130"/>
                </a:cubicBezTo>
                <a:cubicBezTo>
                  <a:pt x="5933861" y="1479031"/>
                  <a:pt x="5939627" y="1479214"/>
                  <a:pt x="5949657" y="1478541"/>
                </a:cubicBezTo>
                <a:close/>
                <a:moveTo>
                  <a:pt x="5585683" y="1501025"/>
                </a:moveTo>
                <a:cubicBezTo>
                  <a:pt x="5592688" y="1503103"/>
                  <a:pt x="5598093" y="1503653"/>
                  <a:pt x="5600802" y="1505302"/>
                </a:cubicBezTo>
                <a:cubicBezTo>
                  <a:pt x="5604416" y="1507563"/>
                  <a:pt x="5598093" y="1512695"/>
                  <a:pt x="5590996" y="1513122"/>
                </a:cubicBezTo>
                <a:cubicBezTo>
                  <a:pt x="5586144" y="1513428"/>
                  <a:pt x="5577691" y="1512389"/>
                  <a:pt x="5577691" y="1511229"/>
                </a:cubicBezTo>
                <a:cubicBezTo>
                  <a:pt x="5577578" y="1508602"/>
                  <a:pt x="5581967" y="1505668"/>
                  <a:pt x="5585683" y="1501025"/>
                </a:cubicBezTo>
                <a:close/>
                <a:moveTo>
                  <a:pt x="206594" y="1838609"/>
                </a:moveTo>
                <a:cubicBezTo>
                  <a:pt x="209174" y="1837571"/>
                  <a:pt x="210724" y="1837663"/>
                  <a:pt x="210613" y="1839250"/>
                </a:cubicBezTo>
                <a:cubicBezTo>
                  <a:pt x="210499" y="1841633"/>
                  <a:pt x="204974" y="1847803"/>
                  <a:pt x="200124" y="1854830"/>
                </a:cubicBezTo>
                <a:cubicBezTo>
                  <a:pt x="192794" y="1857640"/>
                  <a:pt x="186480" y="1860939"/>
                  <a:pt x="183548" y="1860878"/>
                </a:cubicBezTo>
                <a:cubicBezTo>
                  <a:pt x="179601" y="1860817"/>
                  <a:pt x="187495" y="1851286"/>
                  <a:pt x="196403" y="1844749"/>
                </a:cubicBezTo>
                <a:cubicBezTo>
                  <a:pt x="200407" y="1841817"/>
                  <a:pt x="204016" y="1839647"/>
                  <a:pt x="206594" y="1838609"/>
                </a:cubicBezTo>
                <a:close/>
                <a:moveTo>
                  <a:pt x="9082419" y="1278888"/>
                </a:moveTo>
                <a:cubicBezTo>
                  <a:pt x="9087832" y="1278529"/>
                  <a:pt x="9091383" y="1278759"/>
                  <a:pt x="9091495" y="1279675"/>
                </a:cubicBezTo>
                <a:cubicBezTo>
                  <a:pt x="9091722" y="1281569"/>
                  <a:pt x="9078866" y="1285540"/>
                  <a:pt x="9063982" y="1288168"/>
                </a:cubicBezTo>
                <a:cubicBezTo>
                  <a:pt x="9050450" y="1290612"/>
                  <a:pt x="9039173" y="1291345"/>
                  <a:pt x="9037481" y="1289939"/>
                </a:cubicBezTo>
                <a:cubicBezTo>
                  <a:pt x="9035564" y="1288351"/>
                  <a:pt x="9046614" y="1284563"/>
                  <a:pt x="9062179" y="1281631"/>
                </a:cubicBezTo>
                <a:cubicBezTo>
                  <a:pt x="9069734" y="1280195"/>
                  <a:pt x="9077006" y="1279248"/>
                  <a:pt x="9082419" y="1278888"/>
                </a:cubicBezTo>
                <a:close/>
                <a:moveTo>
                  <a:pt x="8959940" y="1286611"/>
                </a:moveTo>
                <a:cubicBezTo>
                  <a:pt x="8964859" y="1286397"/>
                  <a:pt x="8968298" y="1286702"/>
                  <a:pt x="8969032" y="1287558"/>
                </a:cubicBezTo>
                <a:cubicBezTo>
                  <a:pt x="8970610" y="1289390"/>
                  <a:pt x="8961366" y="1292690"/>
                  <a:pt x="8947155" y="1295377"/>
                </a:cubicBezTo>
                <a:cubicBezTo>
                  <a:pt x="8933623" y="1298005"/>
                  <a:pt x="8920205" y="1298982"/>
                  <a:pt x="8917725" y="1297516"/>
                </a:cubicBezTo>
                <a:cubicBezTo>
                  <a:pt x="8914905" y="1295927"/>
                  <a:pt x="8927309" y="1291406"/>
                  <a:pt x="8941969" y="1288779"/>
                </a:cubicBezTo>
                <a:cubicBezTo>
                  <a:pt x="8948621" y="1287558"/>
                  <a:pt x="8955020" y="1286825"/>
                  <a:pt x="8959940" y="1286611"/>
                </a:cubicBezTo>
                <a:close/>
                <a:moveTo>
                  <a:pt x="5134080" y="1525799"/>
                </a:moveTo>
                <a:cubicBezTo>
                  <a:pt x="5137082" y="1525035"/>
                  <a:pt x="5141056" y="1524913"/>
                  <a:pt x="5144325" y="1525829"/>
                </a:cubicBezTo>
                <a:cubicBezTo>
                  <a:pt x="5149066" y="1527174"/>
                  <a:pt x="5152563" y="1529617"/>
                  <a:pt x="5154927" y="1530716"/>
                </a:cubicBezTo>
                <a:cubicBezTo>
                  <a:pt x="5154589" y="1535788"/>
                  <a:pt x="5147374" y="1537864"/>
                  <a:pt x="5139819" y="1535848"/>
                </a:cubicBezTo>
                <a:cubicBezTo>
                  <a:pt x="5135418" y="1534688"/>
                  <a:pt x="5130573" y="1531755"/>
                  <a:pt x="5129669" y="1529617"/>
                </a:cubicBezTo>
                <a:cubicBezTo>
                  <a:pt x="5129049" y="1527968"/>
                  <a:pt x="5131078" y="1526563"/>
                  <a:pt x="5134080" y="1525799"/>
                </a:cubicBezTo>
                <a:close/>
                <a:moveTo>
                  <a:pt x="9200810" y="1269289"/>
                </a:moveTo>
                <a:cubicBezTo>
                  <a:pt x="9206547" y="1268770"/>
                  <a:pt x="9210747" y="1268801"/>
                  <a:pt x="9211818" y="1269534"/>
                </a:cubicBezTo>
                <a:cubicBezTo>
                  <a:pt x="9213961" y="1270938"/>
                  <a:pt x="9203248" y="1274605"/>
                  <a:pt x="9188476" y="1277475"/>
                </a:cubicBezTo>
                <a:cubicBezTo>
                  <a:pt x="9173816" y="1280347"/>
                  <a:pt x="9158931" y="1281753"/>
                  <a:pt x="9157013" y="1280409"/>
                </a:cubicBezTo>
                <a:cubicBezTo>
                  <a:pt x="9154984" y="1279064"/>
                  <a:pt x="9165697" y="1275399"/>
                  <a:pt x="9180583" y="1272344"/>
                </a:cubicBezTo>
                <a:cubicBezTo>
                  <a:pt x="9187800" y="1270878"/>
                  <a:pt x="9195073" y="1269808"/>
                  <a:pt x="9200810" y="1269289"/>
                </a:cubicBezTo>
                <a:close/>
                <a:moveTo>
                  <a:pt x="964758" y="1788335"/>
                </a:moveTo>
                <a:cubicBezTo>
                  <a:pt x="969479" y="1789000"/>
                  <a:pt x="972524" y="1790802"/>
                  <a:pt x="972695" y="1793551"/>
                </a:cubicBezTo>
                <a:cubicBezTo>
                  <a:pt x="973033" y="1799111"/>
                  <a:pt x="962320" y="1805831"/>
                  <a:pt x="948562" y="1808949"/>
                </a:cubicBezTo>
                <a:cubicBezTo>
                  <a:pt x="935335" y="1811942"/>
                  <a:pt x="923948" y="1809803"/>
                  <a:pt x="924737" y="1804244"/>
                </a:cubicBezTo>
                <a:cubicBezTo>
                  <a:pt x="925413" y="1799294"/>
                  <a:pt x="934885" y="1793002"/>
                  <a:pt x="946757" y="1789947"/>
                </a:cubicBezTo>
                <a:cubicBezTo>
                  <a:pt x="953636" y="1788144"/>
                  <a:pt x="960036" y="1787671"/>
                  <a:pt x="964758" y="1788335"/>
                </a:cubicBezTo>
                <a:close/>
                <a:moveTo>
                  <a:pt x="6888277" y="1414820"/>
                </a:moveTo>
                <a:cubicBezTo>
                  <a:pt x="6899779" y="1412192"/>
                  <a:pt x="6911505" y="1413964"/>
                  <a:pt x="6911619" y="1418240"/>
                </a:cubicBezTo>
                <a:cubicBezTo>
                  <a:pt x="6911730" y="1421906"/>
                  <a:pt x="6902821" y="1427404"/>
                  <a:pt x="6893464" y="1429605"/>
                </a:cubicBezTo>
                <a:cubicBezTo>
                  <a:pt x="6882186" y="1432353"/>
                  <a:pt x="6871022" y="1430764"/>
                  <a:pt x="6870572" y="1426244"/>
                </a:cubicBezTo>
                <a:cubicBezTo>
                  <a:pt x="6870234" y="1422211"/>
                  <a:pt x="6877788" y="1417263"/>
                  <a:pt x="6888277" y="1414820"/>
                </a:cubicBezTo>
                <a:close/>
                <a:moveTo>
                  <a:pt x="8838719" y="1290680"/>
                </a:moveTo>
                <a:cubicBezTo>
                  <a:pt x="8843779" y="1290550"/>
                  <a:pt x="8847473" y="1290947"/>
                  <a:pt x="8848488" y="1291894"/>
                </a:cubicBezTo>
                <a:cubicBezTo>
                  <a:pt x="8850742" y="1294033"/>
                  <a:pt x="8838224" y="1298615"/>
                  <a:pt x="8824015" y="1300937"/>
                </a:cubicBezTo>
                <a:cubicBezTo>
                  <a:pt x="8811048" y="1303074"/>
                  <a:pt x="8799546" y="1303075"/>
                  <a:pt x="8798756" y="1300875"/>
                </a:cubicBezTo>
                <a:cubicBezTo>
                  <a:pt x="8797965" y="1298615"/>
                  <a:pt x="8807213" y="1295071"/>
                  <a:pt x="8820746" y="1292627"/>
                </a:cubicBezTo>
                <a:cubicBezTo>
                  <a:pt x="8827230" y="1291467"/>
                  <a:pt x="8833658" y="1290810"/>
                  <a:pt x="8838719" y="1290680"/>
                </a:cubicBezTo>
                <a:close/>
                <a:moveTo>
                  <a:pt x="9936845" y="1220031"/>
                </a:moveTo>
                <a:cubicBezTo>
                  <a:pt x="9944119" y="1219832"/>
                  <a:pt x="9949532" y="1220291"/>
                  <a:pt x="9951224" y="1221452"/>
                </a:cubicBezTo>
                <a:cubicBezTo>
                  <a:pt x="9954607" y="1223773"/>
                  <a:pt x="9941412" y="1228233"/>
                  <a:pt x="9923144" y="1230982"/>
                </a:cubicBezTo>
                <a:cubicBezTo>
                  <a:pt x="9903861" y="1233854"/>
                  <a:pt x="9886947" y="1234221"/>
                  <a:pt x="9883564" y="1231961"/>
                </a:cubicBezTo>
                <a:cubicBezTo>
                  <a:pt x="9880181" y="1229760"/>
                  <a:pt x="9892810" y="1225483"/>
                  <a:pt x="9911304" y="1222551"/>
                </a:cubicBezTo>
                <a:cubicBezTo>
                  <a:pt x="9920438" y="1221085"/>
                  <a:pt x="9929572" y="1220229"/>
                  <a:pt x="9936845" y="1220031"/>
                </a:cubicBezTo>
                <a:close/>
                <a:moveTo>
                  <a:pt x="6299284" y="1449331"/>
                </a:moveTo>
                <a:cubicBezTo>
                  <a:pt x="6302399" y="1448956"/>
                  <a:pt x="6304428" y="1449063"/>
                  <a:pt x="6304485" y="1449827"/>
                </a:cubicBezTo>
                <a:cubicBezTo>
                  <a:pt x="6300539" y="1451172"/>
                  <a:pt x="6295352" y="1453370"/>
                  <a:pt x="6288586" y="1455264"/>
                </a:cubicBezTo>
                <a:cubicBezTo>
                  <a:pt x="6281143" y="1457404"/>
                  <a:pt x="6272798" y="1458137"/>
                  <a:pt x="6274039" y="1456793"/>
                </a:cubicBezTo>
                <a:cubicBezTo>
                  <a:pt x="6275055" y="1455631"/>
                  <a:pt x="6279000" y="1453921"/>
                  <a:pt x="6287570" y="1451722"/>
                </a:cubicBezTo>
                <a:cubicBezTo>
                  <a:pt x="6291969" y="1450560"/>
                  <a:pt x="6296169" y="1449705"/>
                  <a:pt x="6299284" y="1449331"/>
                </a:cubicBezTo>
                <a:close/>
                <a:moveTo>
                  <a:pt x="9323892" y="1258323"/>
                </a:moveTo>
                <a:cubicBezTo>
                  <a:pt x="9329460" y="1257803"/>
                  <a:pt x="9333323" y="1257833"/>
                  <a:pt x="9334282" y="1258536"/>
                </a:cubicBezTo>
                <a:cubicBezTo>
                  <a:pt x="9336198" y="1259881"/>
                  <a:pt x="9325373" y="1263425"/>
                  <a:pt x="9310036" y="1266357"/>
                </a:cubicBezTo>
                <a:cubicBezTo>
                  <a:pt x="9293121" y="1269655"/>
                  <a:pt x="9276996" y="1271184"/>
                  <a:pt x="9276434" y="1269534"/>
                </a:cubicBezTo>
                <a:cubicBezTo>
                  <a:pt x="9275868" y="1268068"/>
                  <a:pt x="9287934" y="1264401"/>
                  <a:pt x="9303270" y="1261408"/>
                </a:cubicBezTo>
                <a:cubicBezTo>
                  <a:pt x="9311051" y="1259911"/>
                  <a:pt x="9318325" y="1258842"/>
                  <a:pt x="9323892" y="1258323"/>
                </a:cubicBezTo>
                <a:close/>
                <a:moveTo>
                  <a:pt x="7915911" y="1346516"/>
                </a:moveTo>
                <a:cubicBezTo>
                  <a:pt x="7928540" y="1345293"/>
                  <a:pt x="7941284" y="1347310"/>
                  <a:pt x="7941848" y="1350486"/>
                </a:cubicBezTo>
                <a:cubicBezTo>
                  <a:pt x="7942409" y="1353173"/>
                  <a:pt x="7932601" y="1356412"/>
                  <a:pt x="7921548" y="1357329"/>
                </a:cubicBezTo>
                <a:cubicBezTo>
                  <a:pt x="7908354" y="1358490"/>
                  <a:pt x="7895499" y="1356840"/>
                  <a:pt x="7895388" y="1353786"/>
                </a:cubicBezTo>
                <a:cubicBezTo>
                  <a:pt x="7895274" y="1351097"/>
                  <a:pt x="7904860" y="1347615"/>
                  <a:pt x="7915911" y="1346516"/>
                </a:cubicBezTo>
                <a:close/>
                <a:moveTo>
                  <a:pt x="10609101" y="1175445"/>
                </a:moveTo>
                <a:cubicBezTo>
                  <a:pt x="10627931" y="1172941"/>
                  <a:pt x="10648568" y="1174957"/>
                  <a:pt x="10652627" y="1179722"/>
                </a:cubicBezTo>
                <a:cubicBezTo>
                  <a:pt x="10656687" y="1184426"/>
                  <a:pt x="10643043" y="1190169"/>
                  <a:pt x="10622742" y="1192246"/>
                </a:cubicBezTo>
                <a:cubicBezTo>
                  <a:pt x="10601996" y="1194385"/>
                  <a:pt x="10584177" y="1192246"/>
                  <a:pt x="10581584" y="1187298"/>
                </a:cubicBezTo>
                <a:cubicBezTo>
                  <a:pt x="10579216" y="1182899"/>
                  <a:pt x="10591055" y="1177767"/>
                  <a:pt x="10609101" y="1175445"/>
                </a:cubicBezTo>
                <a:close/>
                <a:moveTo>
                  <a:pt x="12077327" y="1082602"/>
                </a:moveTo>
                <a:cubicBezTo>
                  <a:pt x="12079588" y="1081416"/>
                  <a:pt x="12080949" y="1081664"/>
                  <a:pt x="12081146" y="1083619"/>
                </a:cubicBezTo>
                <a:cubicBezTo>
                  <a:pt x="12081935" y="1091073"/>
                  <a:pt x="12067502" y="1118505"/>
                  <a:pt x="12047542" y="1146549"/>
                </a:cubicBezTo>
                <a:cubicBezTo>
                  <a:pt x="12027808" y="1174347"/>
                  <a:pt x="12010441" y="1190538"/>
                  <a:pt x="12008187" y="1184122"/>
                </a:cubicBezTo>
                <a:cubicBezTo>
                  <a:pt x="12005931" y="1177707"/>
                  <a:pt x="12019802" y="1151986"/>
                  <a:pt x="12039648" y="1124614"/>
                </a:cubicBezTo>
                <a:cubicBezTo>
                  <a:pt x="12055633" y="1102620"/>
                  <a:pt x="12070540" y="1086159"/>
                  <a:pt x="12077327" y="1082602"/>
                </a:cubicBezTo>
                <a:close/>
                <a:moveTo>
                  <a:pt x="8135918" y="1330996"/>
                </a:moveTo>
                <a:cubicBezTo>
                  <a:pt x="8148775" y="1329895"/>
                  <a:pt x="8161855" y="1332095"/>
                  <a:pt x="8163545" y="1335455"/>
                </a:cubicBezTo>
                <a:cubicBezTo>
                  <a:pt x="8165237" y="1338388"/>
                  <a:pt x="8157342" y="1341259"/>
                  <a:pt x="8145391" y="1342054"/>
                </a:cubicBezTo>
                <a:cubicBezTo>
                  <a:pt x="8131746" y="1342971"/>
                  <a:pt x="8118777" y="1341137"/>
                  <a:pt x="8117425" y="1337898"/>
                </a:cubicBezTo>
                <a:cubicBezTo>
                  <a:pt x="8116297" y="1335028"/>
                  <a:pt x="8124191" y="1331973"/>
                  <a:pt x="8135918" y="1330996"/>
                </a:cubicBezTo>
                <a:close/>
                <a:moveTo>
                  <a:pt x="4039459" y="1589248"/>
                </a:moveTo>
                <a:cubicBezTo>
                  <a:pt x="4044986" y="1589431"/>
                  <a:pt x="4050849" y="1594441"/>
                  <a:pt x="4060095" y="1599022"/>
                </a:cubicBezTo>
                <a:cubicBezTo>
                  <a:pt x="4053105" y="1604338"/>
                  <a:pt x="4049382" y="1609837"/>
                  <a:pt x="4044083" y="1610692"/>
                </a:cubicBezTo>
                <a:cubicBezTo>
                  <a:pt x="4037206" y="1611731"/>
                  <a:pt x="4029874" y="1607943"/>
                  <a:pt x="4028408" y="1600856"/>
                </a:cubicBezTo>
                <a:cubicBezTo>
                  <a:pt x="4027056" y="1593952"/>
                  <a:pt x="4032017" y="1589003"/>
                  <a:pt x="4039459" y="1589248"/>
                </a:cubicBezTo>
                <a:close/>
                <a:moveTo>
                  <a:pt x="3816405" y="1603115"/>
                </a:moveTo>
                <a:cubicBezTo>
                  <a:pt x="3821930" y="1602749"/>
                  <a:pt x="3828020" y="1607392"/>
                  <a:pt x="3837606" y="1611485"/>
                </a:cubicBezTo>
                <a:cubicBezTo>
                  <a:pt x="3831065" y="1617778"/>
                  <a:pt x="3827792" y="1623766"/>
                  <a:pt x="3822495" y="1625293"/>
                </a:cubicBezTo>
                <a:cubicBezTo>
                  <a:pt x="3815504" y="1627248"/>
                  <a:pt x="3808399" y="1623460"/>
                  <a:pt x="3806370" y="1616433"/>
                </a:cubicBezTo>
                <a:cubicBezTo>
                  <a:pt x="3804339" y="1609225"/>
                  <a:pt x="3808963" y="1603543"/>
                  <a:pt x="3816405" y="1603115"/>
                </a:cubicBezTo>
                <a:close/>
                <a:moveTo>
                  <a:pt x="725306" y="1797767"/>
                </a:moveTo>
                <a:cubicBezTo>
                  <a:pt x="729492" y="1797171"/>
                  <a:pt x="732283" y="1797828"/>
                  <a:pt x="732452" y="1799905"/>
                </a:cubicBezTo>
                <a:cubicBezTo>
                  <a:pt x="732792" y="1804182"/>
                  <a:pt x="722979" y="1812918"/>
                  <a:pt x="711817" y="1818601"/>
                </a:cubicBezTo>
                <a:cubicBezTo>
                  <a:pt x="700315" y="1824466"/>
                  <a:pt x="690504" y="1825932"/>
                  <a:pt x="689604" y="1821777"/>
                </a:cubicBezTo>
                <a:cubicBezTo>
                  <a:pt x="688699" y="1817745"/>
                  <a:pt x="697721" y="1809315"/>
                  <a:pt x="709787" y="1803144"/>
                </a:cubicBezTo>
                <a:cubicBezTo>
                  <a:pt x="715538" y="1800211"/>
                  <a:pt x="721120" y="1798362"/>
                  <a:pt x="725306" y="1797767"/>
                </a:cubicBezTo>
                <a:close/>
                <a:moveTo>
                  <a:pt x="1909957" y="1722573"/>
                </a:moveTo>
                <a:cubicBezTo>
                  <a:pt x="1913240" y="1721549"/>
                  <a:pt x="1918173" y="1721305"/>
                  <a:pt x="1924092" y="1722068"/>
                </a:cubicBezTo>
                <a:cubicBezTo>
                  <a:pt x="1937062" y="1723719"/>
                  <a:pt x="1950481" y="1730257"/>
                  <a:pt x="1952397" y="1735816"/>
                </a:cubicBezTo>
                <a:cubicBezTo>
                  <a:pt x="1954088" y="1740643"/>
                  <a:pt x="1946197" y="1742965"/>
                  <a:pt x="1934242" y="1741253"/>
                </a:cubicBezTo>
                <a:cubicBezTo>
                  <a:pt x="1920485" y="1739298"/>
                  <a:pt x="1907180" y="1733066"/>
                  <a:pt x="1905716" y="1727750"/>
                </a:cubicBezTo>
                <a:cubicBezTo>
                  <a:pt x="1905039" y="1725399"/>
                  <a:pt x="1906673" y="1723597"/>
                  <a:pt x="1909957" y="1722573"/>
                </a:cubicBezTo>
                <a:close/>
                <a:moveTo>
                  <a:pt x="9446836" y="1247311"/>
                </a:moveTo>
                <a:cubicBezTo>
                  <a:pt x="9452741" y="1246852"/>
                  <a:pt x="9456689" y="1246989"/>
                  <a:pt x="9457083" y="1247845"/>
                </a:cubicBezTo>
                <a:cubicBezTo>
                  <a:pt x="9457759" y="1249555"/>
                  <a:pt x="9443099" y="1253831"/>
                  <a:pt x="9427314" y="1256521"/>
                </a:cubicBezTo>
                <a:cubicBezTo>
                  <a:pt x="9412652" y="1259025"/>
                  <a:pt x="9399460" y="1260063"/>
                  <a:pt x="9397768" y="1258780"/>
                </a:cubicBezTo>
                <a:cubicBezTo>
                  <a:pt x="9395851" y="1257315"/>
                  <a:pt x="9407917" y="1253526"/>
                  <a:pt x="9424831" y="1250349"/>
                </a:cubicBezTo>
                <a:cubicBezTo>
                  <a:pt x="9433063" y="1248822"/>
                  <a:pt x="9440930" y="1247769"/>
                  <a:pt x="9446836" y="1247311"/>
                </a:cubicBezTo>
                <a:close/>
                <a:moveTo>
                  <a:pt x="9811324" y="1223192"/>
                </a:moveTo>
                <a:cubicBezTo>
                  <a:pt x="9818498" y="1222826"/>
                  <a:pt x="9823911" y="1223100"/>
                  <a:pt x="9825490" y="1224139"/>
                </a:cubicBezTo>
                <a:cubicBezTo>
                  <a:pt x="9828423" y="1226155"/>
                  <a:pt x="9815454" y="1230554"/>
                  <a:pt x="9797638" y="1233425"/>
                </a:cubicBezTo>
                <a:cubicBezTo>
                  <a:pt x="9780046" y="1236236"/>
                  <a:pt x="9762567" y="1236786"/>
                  <a:pt x="9760876" y="1234648"/>
                </a:cubicBezTo>
                <a:cubicBezTo>
                  <a:pt x="9759298" y="1232632"/>
                  <a:pt x="9770348" y="1228965"/>
                  <a:pt x="9786587" y="1226094"/>
                </a:cubicBezTo>
                <a:cubicBezTo>
                  <a:pt x="9795213" y="1224567"/>
                  <a:pt x="9804149" y="1223559"/>
                  <a:pt x="9811324" y="1223192"/>
                </a:cubicBezTo>
                <a:close/>
                <a:moveTo>
                  <a:pt x="9567761" y="1237275"/>
                </a:moveTo>
                <a:cubicBezTo>
                  <a:pt x="9573963" y="1236817"/>
                  <a:pt x="9578418" y="1236939"/>
                  <a:pt x="9579434" y="1237764"/>
                </a:cubicBezTo>
                <a:cubicBezTo>
                  <a:pt x="9581463" y="1239475"/>
                  <a:pt x="9569510" y="1243202"/>
                  <a:pt x="9552143" y="1246256"/>
                </a:cubicBezTo>
                <a:cubicBezTo>
                  <a:pt x="9535117" y="1249249"/>
                  <a:pt x="9519441" y="1250472"/>
                  <a:pt x="9517976" y="1248883"/>
                </a:cubicBezTo>
                <a:cubicBezTo>
                  <a:pt x="9516510" y="1247295"/>
                  <a:pt x="9529478" y="1243262"/>
                  <a:pt x="9545603" y="1240268"/>
                </a:cubicBezTo>
                <a:cubicBezTo>
                  <a:pt x="9553609" y="1238772"/>
                  <a:pt x="9561559" y="1237733"/>
                  <a:pt x="9567761" y="1237275"/>
                </a:cubicBezTo>
                <a:close/>
                <a:moveTo>
                  <a:pt x="9690833" y="1229050"/>
                </a:moveTo>
                <a:cubicBezTo>
                  <a:pt x="9697191" y="1228736"/>
                  <a:pt x="9701278" y="1229118"/>
                  <a:pt x="9701558" y="1230248"/>
                </a:cubicBezTo>
                <a:cubicBezTo>
                  <a:pt x="9702010" y="1232326"/>
                  <a:pt x="9689266" y="1236114"/>
                  <a:pt x="9672465" y="1238863"/>
                </a:cubicBezTo>
                <a:cubicBezTo>
                  <a:pt x="9654198" y="1241857"/>
                  <a:pt x="9637283" y="1242713"/>
                  <a:pt x="9637057" y="1240636"/>
                </a:cubicBezTo>
                <a:cubicBezTo>
                  <a:pt x="9636831" y="1238679"/>
                  <a:pt x="9649688" y="1234953"/>
                  <a:pt x="9666489" y="1232020"/>
                </a:cubicBezTo>
                <a:cubicBezTo>
                  <a:pt x="9675849" y="1230371"/>
                  <a:pt x="9684476" y="1229362"/>
                  <a:pt x="9690833" y="1229050"/>
                </a:cubicBezTo>
                <a:close/>
                <a:moveTo>
                  <a:pt x="8717523" y="1290268"/>
                </a:moveTo>
                <a:cubicBezTo>
                  <a:pt x="8722669" y="1290291"/>
                  <a:pt x="8726306" y="1290947"/>
                  <a:pt x="8727151" y="1292200"/>
                </a:cubicBezTo>
                <a:cubicBezTo>
                  <a:pt x="8728843" y="1294705"/>
                  <a:pt x="8718807" y="1298615"/>
                  <a:pt x="8704936" y="1300876"/>
                </a:cubicBezTo>
                <a:cubicBezTo>
                  <a:pt x="8691630" y="1303075"/>
                  <a:pt x="8679112" y="1302708"/>
                  <a:pt x="8678549" y="1300143"/>
                </a:cubicBezTo>
                <a:cubicBezTo>
                  <a:pt x="8678097" y="1297882"/>
                  <a:pt x="8687345" y="1294216"/>
                  <a:pt x="8698847" y="1292138"/>
                </a:cubicBezTo>
                <a:cubicBezTo>
                  <a:pt x="8705726" y="1290856"/>
                  <a:pt x="8712379" y="1290245"/>
                  <a:pt x="8717523" y="1290268"/>
                </a:cubicBezTo>
                <a:close/>
                <a:moveTo>
                  <a:pt x="8360210" y="1312484"/>
                </a:moveTo>
                <a:cubicBezTo>
                  <a:pt x="8371601" y="1311323"/>
                  <a:pt x="8382538" y="1312729"/>
                  <a:pt x="8384568" y="1315539"/>
                </a:cubicBezTo>
                <a:cubicBezTo>
                  <a:pt x="8386597" y="1318288"/>
                  <a:pt x="8379042" y="1321772"/>
                  <a:pt x="8367652" y="1323359"/>
                </a:cubicBezTo>
                <a:cubicBezTo>
                  <a:pt x="8354685" y="1325193"/>
                  <a:pt x="8340814" y="1324153"/>
                  <a:pt x="8338897" y="1321099"/>
                </a:cubicBezTo>
                <a:cubicBezTo>
                  <a:pt x="8336980" y="1317983"/>
                  <a:pt x="8347241" y="1313768"/>
                  <a:pt x="8360210" y="1312484"/>
                </a:cubicBezTo>
                <a:close/>
                <a:moveTo>
                  <a:pt x="10263924" y="1191759"/>
                </a:moveTo>
                <a:cubicBezTo>
                  <a:pt x="10282756" y="1189437"/>
                  <a:pt x="10298541" y="1190538"/>
                  <a:pt x="10300572" y="1194326"/>
                </a:cubicBezTo>
                <a:cubicBezTo>
                  <a:pt x="10302490" y="1197991"/>
                  <a:pt x="10288844" y="1202941"/>
                  <a:pt x="10270689" y="1205139"/>
                </a:cubicBezTo>
                <a:cubicBezTo>
                  <a:pt x="10252873" y="1207338"/>
                  <a:pt x="10234378" y="1206422"/>
                  <a:pt x="10231447" y="1203245"/>
                </a:cubicBezTo>
                <a:cubicBezTo>
                  <a:pt x="10228177" y="1199640"/>
                  <a:pt x="10243513" y="1194264"/>
                  <a:pt x="10263924" y="1191759"/>
                </a:cubicBezTo>
                <a:close/>
                <a:moveTo>
                  <a:pt x="7231421" y="1382073"/>
                </a:moveTo>
                <a:cubicBezTo>
                  <a:pt x="7243037" y="1379934"/>
                  <a:pt x="7253636" y="1381645"/>
                  <a:pt x="7254089" y="1385555"/>
                </a:cubicBezTo>
                <a:cubicBezTo>
                  <a:pt x="7254538" y="1388977"/>
                  <a:pt x="7247209" y="1392825"/>
                  <a:pt x="7236382" y="1395026"/>
                </a:cubicBezTo>
                <a:cubicBezTo>
                  <a:pt x="7224091" y="1397529"/>
                  <a:pt x="7212477" y="1396736"/>
                  <a:pt x="7211351" y="1393192"/>
                </a:cubicBezTo>
                <a:cubicBezTo>
                  <a:pt x="7210222" y="1389709"/>
                  <a:pt x="7220032" y="1384149"/>
                  <a:pt x="7231421" y="1382073"/>
                </a:cubicBezTo>
                <a:close/>
                <a:moveTo>
                  <a:pt x="6423791" y="1432415"/>
                </a:moveTo>
                <a:cubicBezTo>
                  <a:pt x="6426384" y="1432843"/>
                  <a:pt x="6417476" y="1436081"/>
                  <a:pt x="6408116" y="1438403"/>
                </a:cubicBezTo>
                <a:cubicBezTo>
                  <a:pt x="6398307" y="1440785"/>
                  <a:pt x="6391202" y="1441641"/>
                  <a:pt x="6391315" y="1440481"/>
                </a:cubicBezTo>
                <a:cubicBezTo>
                  <a:pt x="6391426" y="1439258"/>
                  <a:pt x="6399208" y="1436386"/>
                  <a:pt x="6411837" y="1433210"/>
                </a:cubicBezTo>
                <a:cubicBezTo>
                  <a:pt x="6414997" y="1432965"/>
                  <a:pt x="6421649" y="1432048"/>
                  <a:pt x="6423791" y="1432415"/>
                </a:cubicBezTo>
                <a:close/>
                <a:moveTo>
                  <a:pt x="845030" y="1783822"/>
                </a:moveTo>
                <a:cubicBezTo>
                  <a:pt x="849147" y="1784142"/>
                  <a:pt x="851543" y="1785853"/>
                  <a:pt x="851203" y="1788846"/>
                </a:cubicBezTo>
                <a:cubicBezTo>
                  <a:pt x="850639" y="1793917"/>
                  <a:pt x="840716" y="1801432"/>
                  <a:pt x="829215" y="1805709"/>
                </a:cubicBezTo>
                <a:cubicBezTo>
                  <a:pt x="817263" y="1810169"/>
                  <a:pt x="807451" y="1810475"/>
                  <a:pt x="806437" y="1806199"/>
                </a:cubicBezTo>
                <a:cubicBezTo>
                  <a:pt x="805308" y="1801310"/>
                  <a:pt x="815683" y="1792267"/>
                  <a:pt x="828539" y="1787137"/>
                </a:cubicBezTo>
                <a:cubicBezTo>
                  <a:pt x="835079" y="1784570"/>
                  <a:pt x="840914" y="1783501"/>
                  <a:pt x="845030" y="1783822"/>
                </a:cubicBezTo>
                <a:close/>
                <a:moveTo>
                  <a:pt x="3593686" y="1610387"/>
                </a:moveTo>
                <a:cubicBezTo>
                  <a:pt x="3599325" y="1610569"/>
                  <a:pt x="3605638" y="1615334"/>
                  <a:pt x="3615337" y="1619733"/>
                </a:cubicBezTo>
                <a:cubicBezTo>
                  <a:pt x="3609134" y="1625537"/>
                  <a:pt x="3606202" y="1631036"/>
                  <a:pt x="3600903" y="1632258"/>
                </a:cubicBezTo>
                <a:cubicBezTo>
                  <a:pt x="3593798" y="1633908"/>
                  <a:pt x="3586581" y="1629265"/>
                  <a:pt x="3584327" y="1622544"/>
                </a:cubicBezTo>
                <a:cubicBezTo>
                  <a:pt x="3582071" y="1615701"/>
                  <a:pt x="3585905" y="1610141"/>
                  <a:pt x="3593686" y="1610387"/>
                </a:cubicBezTo>
                <a:close/>
                <a:moveTo>
                  <a:pt x="10833841" y="1152839"/>
                </a:moveTo>
                <a:cubicBezTo>
                  <a:pt x="10852788" y="1150702"/>
                  <a:pt x="10873198" y="1153756"/>
                  <a:pt x="10876694" y="1159194"/>
                </a:cubicBezTo>
                <a:cubicBezTo>
                  <a:pt x="10879851" y="1164205"/>
                  <a:pt x="10868122" y="1169885"/>
                  <a:pt x="10850192" y="1171963"/>
                </a:cubicBezTo>
                <a:cubicBezTo>
                  <a:pt x="10830007" y="1174284"/>
                  <a:pt x="10810387" y="1171901"/>
                  <a:pt x="10806101" y="1166587"/>
                </a:cubicBezTo>
                <a:cubicBezTo>
                  <a:pt x="10801704" y="1161149"/>
                  <a:pt x="10814220" y="1155040"/>
                  <a:pt x="10833841" y="1152839"/>
                </a:cubicBezTo>
                <a:close/>
                <a:moveTo>
                  <a:pt x="7574909" y="1358183"/>
                </a:moveTo>
                <a:cubicBezTo>
                  <a:pt x="7586860" y="1356596"/>
                  <a:pt x="7598024" y="1358244"/>
                  <a:pt x="7598363" y="1361360"/>
                </a:cubicBezTo>
                <a:cubicBezTo>
                  <a:pt x="7598589" y="1364599"/>
                  <a:pt x="7588439" y="1368692"/>
                  <a:pt x="7576823" y="1370220"/>
                </a:cubicBezTo>
                <a:cubicBezTo>
                  <a:pt x="7564872" y="1371808"/>
                  <a:pt x="7554723" y="1370526"/>
                  <a:pt x="7553819" y="1367164"/>
                </a:cubicBezTo>
                <a:cubicBezTo>
                  <a:pt x="7552917" y="1363866"/>
                  <a:pt x="7562389" y="1359772"/>
                  <a:pt x="7574909" y="1358183"/>
                </a:cubicBezTo>
                <a:close/>
                <a:moveTo>
                  <a:pt x="470686" y="1805771"/>
                </a:moveTo>
                <a:cubicBezTo>
                  <a:pt x="471587" y="1807909"/>
                  <a:pt x="465048" y="1816218"/>
                  <a:pt x="458282" y="1821655"/>
                </a:cubicBezTo>
                <a:cubicBezTo>
                  <a:pt x="449374" y="1828865"/>
                  <a:pt x="438436" y="1834058"/>
                  <a:pt x="436520" y="1832042"/>
                </a:cubicBezTo>
                <a:cubicBezTo>
                  <a:pt x="434602" y="1829904"/>
                  <a:pt x="441030" y="1821594"/>
                  <a:pt x="450614" y="1814019"/>
                </a:cubicBezTo>
                <a:cubicBezTo>
                  <a:pt x="459298" y="1807115"/>
                  <a:pt x="469559" y="1802960"/>
                  <a:pt x="470686" y="1805771"/>
                </a:cubicBezTo>
                <a:close/>
                <a:moveTo>
                  <a:pt x="12169544" y="1068054"/>
                </a:moveTo>
                <a:lnTo>
                  <a:pt x="12171712" y="1102447"/>
                </a:lnTo>
                <a:lnTo>
                  <a:pt x="12150257" y="1130129"/>
                </a:lnTo>
                <a:cubicBezTo>
                  <a:pt x="12142405" y="1138529"/>
                  <a:pt x="12136738" y="1142454"/>
                  <a:pt x="12135273" y="1139522"/>
                </a:cubicBezTo>
                <a:cubicBezTo>
                  <a:pt x="12133695" y="1136376"/>
                  <a:pt x="12137022" y="1126035"/>
                  <a:pt x="12143548" y="1112403"/>
                </a:cubicBezTo>
                <a:close/>
                <a:moveTo>
                  <a:pt x="11912786" y="1084046"/>
                </a:moveTo>
                <a:cubicBezTo>
                  <a:pt x="11916282" y="1088506"/>
                  <a:pt x="11902413" y="1107997"/>
                  <a:pt x="11882452" y="1125592"/>
                </a:cubicBezTo>
                <a:cubicBezTo>
                  <a:pt x="11864184" y="1141599"/>
                  <a:pt x="11847495" y="1149053"/>
                  <a:pt x="11844223" y="1143859"/>
                </a:cubicBezTo>
                <a:cubicBezTo>
                  <a:pt x="11840731" y="1138238"/>
                  <a:pt x="11854600" y="1120826"/>
                  <a:pt x="11874559" y="1104392"/>
                </a:cubicBezTo>
                <a:cubicBezTo>
                  <a:pt x="11892714" y="1089422"/>
                  <a:pt x="11909630" y="1079953"/>
                  <a:pt x="11912786" y="1084046"/>
                </a:cubicBezTo>
                <a:close/>
                <a:moveTo>
                  <a:pt x="6782626" y="1406121"/>
                </a:moveTo>
                <a:cubicBezTo>
                  <a:pt x="6786277" y="1406357"/>
                  <a:pt x="6788588" y="1407274"/>
                  <a:pt x="6788588" y="1408832"/>
                </a:cubicBezTo>
                <a:cubicBezTo>
                  <a:pt x="6788588" y="1411946"/>
                  <a:pt x="6779905" y="1416284"/>
                  <a:pt x="6768854" y="1418605"/>
                </a:cubicBezTo>
                <a:cubicBezTo>
                  <a:pt x="6757916" y="1420867"/>
                  <a:pt x="6748557" y="1420134"/>
                  <a:pt x="6748671" y="1417139"/>
                </a:cubicBezTo>
                <a:cubicBezTo>
                  <a:pt x="6748782" y="1414146"/>
                  <a:pt x="6758030" y="1409747"/>
                  <a:pt x="6768630" y="1407487"/>
                </a:cubicBezTo>
                <a:cubicBezTo>
                  <a:pt x="6773986" y="1406326"/>
                  <a:pt x="6778976" y="1405884"/>
                  <a:pt x="6782626" y="1406121"/>
                </a:cubicBezTo>
                <a:close/>
                <a:moveTo>
                  <a:pt x="11501641" y="1107997"/>
                </a:moveTo>
                <a:cubicBezTo>
                  <a:pt x="11520249" y="1106715"/>
                  <a:pt x="11541108" y="1112518"/>
                  <a:pt x="11545394" y="1120155"/>
                </a:cubicBezTo>
                <a:cubicBezTo>
                  <a:pt x="11549679" y="1127791"/>
                  <a:pt x="11536374" y="1134696"/>
                  <a:pt x="11516301" y="1135245"/>
                </a:cubicBezTo>
                <a:cubicBezTo>
                  <a:pt x="11495665" y="1135857"/>
                  <a:pt x="11477848" y="1130418"/>
                  <a:pt x="11474916" y="1122538"/>
                </a:cubicBezTo>
                <a:cubicBezTo>
                  <a:pt x="11472324" y="1115512"/>
                  <a:pt x="11483940" y="1109219"/>
                  <a:pt x="11501641" y="1107997"/>
                </a:cubicBezTo>
                <a:close/>
                <a:moveTo>
                  <a:pt x="11057008" y="1133533"/>
                </a:moveTo>
                <a:cubicBezTo>
                  <a:pt x="11075951" y="1131701"/>
                  <a:pt x="11096475" y="1135611"/>
                  <a:pt x="11100082" y="1141721"/>
                </a:cubicBezTo>
                <a:cubicBezTo>
                  <a:pt x="11103803" y="1147891"/>
                  <a:pt x="11089821" y="1154246"/>
                  <a:pt x="11069637" y="1155590"/>
                </a:cubicBezTo>
                <a:cubicBezTo>
                  <a:pt x="11050691" y="1156872"/>
                  <a:pt x="11033890" y="1153756"/>
                  <a:pt x="11029717" y="1148136"/>
                </a:cubicBezTo>
                <a:cubicBezTo>
                  <a:pt x="11025207" y="1142027"/>
                  <a:pt x="11037498" y="1135489"/>
                  <a:pt x="11057008" y="1133533"/>
                </a:cubicBezTo>
                <a:close/>
                <a:moveTo>
                  <a:pt x="5807383" y="1463818"/>
                </a:moveTo>
                <a:cubicBezTo>
                  <a:pt x="5813134" y="1461374"/>
                  <a:pt x="5821714" y="1464062"/>
                  <a:pt x="5822275" y="1468767"/>
                </a:cubicBezTo>
                <a:cubicBezTo>
                  <a:pt x="5820024" y="1469927"/>
                  <a:pt x="5816752" y="1472494"/>
                  <a:pt x="5812240" y="1473838"/>
                </a:cubicBezTo>
                <a:cubicBezTo>
                  <a:pt x="5805135" y="1476038"/>
                  <a:pt x="5795889" y="1474755"/>
                  <a:pt x="5797690" y="1471395"/>
                </a:cubicBezTo>
                <a:cubicBezTo>
                  <a:pt x="5798929" y="1468951"/>
                  <a:pt x="5802990" y="1465652"/>
                  <a:pt x="5807383" y="1463818"/>
                </a:cubicBezTo>
                <a:close/>
                <a:moveTo>
                  <a:pt x="6544116" y="1417324"/>
                </a:moveTo>
                <a:cubicBezTo>
                  <a:pt x="6549190" y="1417508"/>
                  <a:pt x="6539943" y="1421785"/>
                  <a:pt x="6529568" y="1424471"/>
                </a:cubicBezTo>
                <a:cubicBezTo>
                  <a:pt x="6520547" y="1426854"/>
                  <a:pt x="6512766" y="1427648"/>
                  <a:pt x="6510960" y="1426488"/>
                </a:cubicBezTo>
                <a:cubicBezTo>
                  <a:pt x="6509271" y="1425388"/>
                  <a:pt x="6514909" y="1422700"/>
                  <a:pt x="6527540" y="1419218"/>
                </a:cubicBezTo>
                <a:cubicBezTo>
                  <a:pt x="6531710" y="1418730"/>
                  <a:pt x="6540280" y="1417263"/>
                  <a:pt x="6544116" y="1417324"/>
                </a:cubicBezTo>
                <a:close/>
                <a:moveTo>
                  <a:pt x="11280284" y="1118260"/>
                </a:moveTo>
                <a:cubicBezTo>
                  <a:pt x="11299228" y="1116854"/>
                  <a:pt x="11319638" y="1121804"/>
                  <a:pt x="11323134" y="1128646"/>
                </a:cubicBezTo>
                <a:cubicBezTo>
                  <a:pt x="11326630" y="1135549"/>
                  <a:pt x="11312648" y="1142086"/>
                  <a:pt x="11292464" y="1142942"/>
                </a:cubicBezTo>
                <a:cubicBezTo>
                  <a:pt x="11273517" y="1143797"/>
                  <a:pt x="11256827" y="1139826"/>
                  <a:pt x="11252769" y="1133473"/>
                </a:cubicBezTo>
                <a:cubicBezTo>
                  <a:pt x="11248372" y="1126629"/>
                  <a:pt x="11260663" y="1119726"/>
                  <a:pt x="11280284" y="1118260"/>
                </a:cubicBezTo>
                <a:close/>
                <a:moveTo>
                  <a:pt x="1601697" y="1727139"/>
                </a:moveTo>
                <a:cubicBezTo>
                  <a:pt x="1615569" y="1727262"/>
                  <a:pt x="1628867" y="1732026"/>
                  <a:pt x="1631465" y="1737587"/>
                </a:cubicBezTo>
                <a:cubicBezTo>
                  <a:pt x="1634061" y="1743147"/>
                  <a:pt x="1624810" y="1747057"/>
                  <a:pt x="1610832" y="1746507"/>
                </a:cubicBezTo>
                <a:cubicBezTo>
                  <a:pt x="1597410" y="1745958"/>
                  <a:pt x="1583991" y="1740825"/>
                  <a:pt x="1582642" y="1735510"/>
                </a:cubicBezTo>
                <a:cubicBezTo>
                  <a:pt x="1581397" y="1730989"/>
                  <a:pt x="1590420" y="1727018"/>
                  <a:pt x="1601697" y="1727139"/>
                </a:cubicBezTo>
                <a:close/>
                <a:moveTo>
                  <a:pt x="6657867" y="1408091"/>
                </a:moveTo>
                <a:cubicBezTo>
                  <a:pt x="6661841" y="1407870"/>
                  <a:pt x="6664829" y="1408191"/>
                  <a:pt x="6665450" y="1409137"/>
                </a:cubicBezTo>
                <a:cubicBezTo>
                  <a:pt x="6666691" y="1411092"/>
                  <a:pt x="6658121" y="1415430"/>
                  <a:pt x="6648310" y="1417507"/>
                </a:cubicBezTo>
                <a:cubicBezTo>
                  <a:pt x="6639064" y="1419463"/>
                  <a:pt x="6631847" y="1420135"/>
                  <a:pt x="6629705" y="1418424"/>
                </a:cubicBezTo>
                <a:cubicBezTo>
                  <a:pt x="6627562" y="1416713"/>
                  <a:pt x="6634439" y="1412986"/>
                  <a:pt x="6644363" y="1410298"/>
                </a:cubicBezTo>
                <a:cubicBezTo>
                  <a:pt x="6648930" y="1409076"/>
                  <a:pt x="6653892" y="1408313"/>
                  <a:pt x="6657867" y="1408091"/>
                </a:cubicBezTo>
                <a:close/>
                <a:moveTo>
                  <a:pt x="2011744" y="1700991"/>
                </a:moveTo>
                <a:cubicBezTo>
                  <a:pt x="2015592" y="1700456"/>
                  <a:pt x="2021174" y="1700899"/>
                  <a:pt x="2027602" y="1702457"/>
                </a:cubicBezTo>
                <a:cubicBezTo>
                  <a:pt x="2039892" y="1705450"/>
                  <a:pt x="2051393" y="1712049"/>
                  <a:pt x="2051731" y="1716143"/>
                </a:cubicBezTo>
                <a:cubicBezTo>
                  <a:pt x="2052069" y="1720419"/>
                  <a:pt x="2041808" y="1721702"/>
                  <a:pt x="2029969" y="1718952"/>
                </a:cubicBezTo>
                <a:cubicBezTo>
                  <a:pt x="2017790" y="1716143"/>
                  <a:pt x="2007305" y="1710215"/>
                  <a:pt x="2006288" y="1705389"/>
                </a:cubicBezTo>
                <a:cubicBezTo>
                  <a:pt x="2005782" y="1703037"/>
                  <a:pt x="2007896" y="1701525"/>
                  <a:pt x="2011744" y="1700991"/>
                </a:cubicBezTo>
                <a:close/>
                <a:moveTo>
                  <a:pt x="10162181" y="1186535"/>
                </a:moveTo>
                <a:cubicBezTo>
                  <a:pt x="10169201" y="1186642"/>
                  <a:pt x="10174163" y="1187482"/>
                  <a:pt x="10175177" y="1189009"/>
                </a:cubicBezTo>
                <a:cubicBezTo>
                  <a:pt x="10177095" y="1192124"/>
                  <a:pt x="10162999" y="1197074"/>
                  <a:pt x="10144505" y="1199639"/>
                </a:cubicBezTo>
                <a:cubicBezTo>
                  <a:pt x="10125561" y="1202267"/>
                  <a:pt x="10108760" y="1202022"/>
                  <a:pt x="10106618" y="1198968"/>
                </a:cubicBezTo>
                <a:cubicBezTo>
                  <a:pt x="10104475" y="1195975"/>
                  <a:pt x="10117893" y="1191270"/>
                  <a:pt x="10136837" y="1188460"/>
                </a:cubicBezTo>
                <a:cubicBezTo>
                  <a:pt x="10146084" y="1187054"/>
                  <a:pt x="10155161" y="1186428"/>
                  <a:pt x="10162181" y="1186535"/>
                </a:cubicBezTo>
                <a:close/>
                <a:moveTo>
                  <a:pt x="8580893" y="1284074"/>
                </a:moveTo>
                <a:cubicBezTo>
                  <a:pt x="8594086" y="1282241"/>
                  <a:pt x="8605475" y="1283830"/>
                  <a:pt x="8605249" y="1287374"/>
                </a:cubicBezTo>
                <a:cubicBezTo>
                  <a:pt x="8605024" y="1290306"/>
                  <a:pt x="8594537" y="1294216"/>
                  <a:pt x="8583373" y="1295683"/>
                </a:cubicBezTo>
                <a:cubicBezTo>
                  <a:pt x="8569842" y="1297454"/>
                  <a:pt x="8558115" y="1296048"/>
                  <a:pt x="8558904" y="1292627"/>
                </a:cubicBezTo>
                <a:cubicBezTo>
                  <a:pt x="8559467" y="1289634"/>
                  <a:pt x="8569729" y="1285601"/>
                  <a:pt x="8580893" y="1284074"/>
                </a:cubicBezTo>
                <a:close/>
                <a:moveTo>
                  <a:pt x="66138" y="1820617"/>
                </a:moveTo>
                <a:cubicBezTo>
                  <a:pt x="66701" y="1821228"/>
                  <a:pt x="59937" y="1827888"/>
                  <a:pt x="55990" y="1830392"/>
                </a:cubicBezTo>
                <a:cubicBezTo>
                  <a:pt x="51930" y="1832897"/>
                  <a:pt x="43699" y="1835708"/>
                  <a:pt x="43812" y="1834668"/>
                </a:cubicBezTo>
                <a:cubicBezTo>
                  <a:pt x="44150" y="1832408"/>
                  <a:pt x="48547" y="1827765"/>
                  <a:pt x="53171" y="1821534"/>
                </a:cubicBezTo>
                <a:cubicBezTo>
                  <a:pt x="59484" y="1820923"/>
                  <a:pt x="64898" y="1819395"/>
                  <a:pt x="66138" y="1820617"/>
                </a:cubicBezTo>
                <a:close/>
                <a:moveTo>
                  <a:pt x="10485171" y="1162739"/>
                </a:moveTo>
                <a:cubicBezTo>
                  <a:pt x="10504005" y="1160295"/>
                  <a:pt x="10520692" y="1161700"/>
                  <a:pt x="10523962" y="1165977"/>
                </a:cubicBezTo>
                <a:cubicBezTo>
                  <a:pt x="10527120" y="1170131"/>
                  <a:pt x="10514942" y="1175507"/>
                  <a:pt x="10496786" y="1177951"/>
                </a:cubicBezTo>
                <a:cubicBezTo>
                  <a:pt x="10477842" y="1180518"/>
                  <a:pt x="10456641" y="1178746"/>
                  <a:pt x="10454838" y="1174469"/>
                </a:cubicBezTo>
                <a:cubicBezTo>
                  <a:pt x="10453147" y="1170375"/>
                  <a:pt x="10466678" y="1165183"/>
                  <a:pt x="10485171" y="1162739"/>
                </a:cubicBezTo>
                <a:close/>
                <a:moveTo>
                  <a:pt x="4583749" y="1532428"/>
                </a:moveTo>
                <a:cubicBezTo>
                  <a:pt x="4589274" y="1530595"/>
                  <a:pt x="4599310" y="1534933"/>
                  <a:pt x="4602582" y="1541347"/>
                </a:cubicBezTo>
                <a:cubicBezTo>
                  <a:pt x="4599535" y="1542815"/>
                  <a:pt x="4595928" y="1545869"/>
                  <a:pt x="4590628" y="1546418"/>
                </a:cubicBezTo>
                <a:cubicBezTo>
                  <a:pt x="4588146" y="1546724"/>
                  <a:pt x="4579688" y="1542203"/>
                  <a:pt x="4578336" y="1539698"/>
                </a:cubicBezTo>
                <a:cubicBezTo>
                  <a:pt x="4577096" y="1537255"/>
                  <a:pt x="4580140" y="1533589"/>
                  <a:pt x="4583749" y="1532428"/>
                </a:cubicBezTo>
                <a:close/>
                <a:moveTo>
                  <a:pt x="7795024" y="1329285"/>
                </a:moveTo>
                <a:cubicBezTo>
                  <a:pt x="7807090" y="1328064"/>
                  <a:pt x="7818819" y="1329957"/>
                  <a:pt x="7819495" y="1333134"/>
                </a:cubicBezTo>
                <a:cubicBezTo>
                  <a:pt x="7820284" y="1336373"/>
                  <a:pt x="7810248" y="1340344"/>
                  <a:pt x="7798633" y="1341565"/>
                </a:cubicBezTo>
                <a:cubicBezTo>
                  <a:pt x="7786680" y="1342848"/>
                  <a:pt x="7775967" y="1341321"/>
                  <a:pt x="7774727" y="1337900"/>
                </a:cubicBezTo>
                <a:cubicBezTo>
                  <a:pt x="7773489" y="1334418"/>
                  <a:pt x="7782284" y="1330629"/>
                  <a:pt x="7795024" y="1329285"/>
                </a:cubicBezTo>
                <a:close/>
                <a:moveTo>
                  <a:pt x="9177227" y="1241926"/>
                </a:moveTo>
                <a:cubicBezTo>
                  <a:pt x="9182555" y="1241506"/>
                  <a:pt x="9186614" y="1241674"/>
                  <a:pt x="9188023" y="1242530"/>
                </a:cubicBezTo>
                <a:cubicBezTo>
                  <a:pt x="9190955" y="1244301"/>
                  <a:pt x="9182724" y="1248027"/>
                  <a:pt x="9169080" y="1251204"/>
                </a:cubicBezTo>
                <a:cubicBezTo>
                  <a:pt x="9153855" y="1254748"/>
                  <a:pt x="9138631" y="1256031"/>
                  <a:pt x="9137052" y="1253953"/>
                </a:cubicBezTo>
                <a:cubicBezTo>
                  <a:pt x="9135699" y="1251999"/>
                  <a:pt x="9145510" y="1247906"/>
                  <a:pt x="9158816" y="1244850"/>
                </a:cubicBezTo>
                <a:cubicBezTo>
                  <a:pt x="9165301" y="1243354"/>
                  <a:pt x="9171897" y="1242346"/>
                  <a:pt x="9177227" y="1241926"/>
                </a:cubicBezTo>
                <a:close/>
                <a:moveTo>
                  <a:pt x="3040073" y="1628113"/>
                </a:moveTo>
                <a:cubicBezTo>
                  <a:pt x="3042822" y="1626639"/>
                  <a:pt x="3047333" y="1626272"/>
                  <a:pt x="3052182" y="1627616"/>
                </a:cubicBezTo>
                <a:cubicBezTo>
                  <a:pt x="3060867" y="1629998"/>
                  <a:pt x="3067859" y="1635253"/>
                  <a:pt x="3067746" y="1640385"/>
                </a:cubicBezTo>
                <a:cubicBezTo>
                  <a:pt x="3067629" y="1644234"/>
                  <a:pt x="3061768" y="1646250"/>
                  <a:pt x="3056691" y="1650527"/>
                </a:cubicBezTo>
                <a:cubicBezTo>
                  <a:pt x="3048685" y="1643990"/>
                  <a:pt x="3041694" y="1639774"/>
                  <a:pt x="3038537" y="1635253"/>
                </a:cubicBezTo>
                <a:cubicBezTo>
                  <a:pt x="3036338" y="1632168"/>
                  <a:pt x="3037325" y="1629586"/>
                  <a:pt x="3040073" y="1628113"/>
                </a:cubicBezTo>
                <a:close/>
                <a:moveTo>
                  <a:pt x="9301565" y="1233296"/>
                </a:moveTo>
                <a:cubicBezTo>
                  <a:pt x="9307076" y="1232906"/>
                  <a:pt x="9310769" y="1233181"/>
                  <a:pt x="9311051" y="1234220"/>
                </a:cubicBezTo>
                <a:cubicBezTo>
                  <a:pt x="9311614" y="1236358"/>
                  <a:pt x="9299210" y="1240819"/>
                  <a:pt x="9284211" y="1243812"/>
                </a:cubicBezTo>
                <a:cubicBezTo>
                  <a:pt x="9269215" y="1246805"/>
                  <a:pt x="9256473" y="1247539"/>
                  <a:pt x="9256698" y="1245217"/>
                </a:cubicBezTo>
                <a:cubicBezTo>
                  <a:pt x="9256809" y="1243200"/>
                  <a:pt x="9267522" y="1239291"/>
                  <a:pt x="9281168" y="1236359"/>
                </a:cubicBezTo>
                <a:cubicBezTo>
                  <a:pt x="9288723" y="1234739"/>
                  <a:pt x="9296052" y="1233685"/>
                  <a:pt x="9301565" y="1233296"/>
                </a:cubicBezTo>
                <a:close/>
                <a:moveTo>
                  <a:pt x="10035601" y="1186351"/>
                </a:moveTo>
                <a:cubicBezTo>
                  <a:pt x="10042423" y="1186290"/>
                  <a:pt x="10047299" y="1186962"/>
                  <a:pt x="10048313" y="1188399"/>
                </a:cubicBezTo>
                <a:cubicBezTo>
                  <a:pt x="10050344" y="1191269"/>
                  <a:pt x="10036249" y="1196158"/>
                  <a:pt x="10018319" y="1198845"/>
                </a:cubicBezTo>
                <a:cubicBezTo>
                  <a:pt x="10001969" y="1201289"/>
                  <a:pt x="9986406" y="1201411"/>
                  <a:pt x="9983814" y="1199089"/>
                </a:cubicBezTo>
                <a:cubicBezTo>
                  <a:pt x="9980769" y="1196462"/>
                  <a:pt x="9993174" y="1191759"/>
                  <a:pt x="10011215" y="1188704"/>
                </a:cubicBezTo>
                <a:cubicBezTo>
                  <a:pt x="10020011" y="1187207"/>
                  <a:pt x="10028779" y="1186413"/>
                  <a:pt x="10035601" y="1186351"/>
                </a:cubicBezTo>
                <a:close/>
                <a:moveTo>
                  <a:pt x="9057936" y="1247470"/>
                </a:moveTo>
                <a:cubicBezTo>
                  <a:pt x="9062997" y="1247263"/>
                  <a:pt x="9066689" y="1247661"/>
                  <a:pt x="9067704" y="1248699"/>
                </a:cubicBezTo>
                <a:cubicBezTo>
                  <a:pt x="9070071" y="1250961"/>
                  <a:pt x="9057555" y="1256093"/>
                  <a:pt x="9043346" y="1258841"/>
                </a:cubicBezTo>
                <a:cubicBezTo>
                  <a:pt x="9030491" y="1261346"/>
                  <a:pt x="9018989" y="1261530"/>
                  <a:pt x="9018087" y="1259148"/>
                </a:cubicBezTo>
                <a:cubicBezTo>
                  <a:pt x="9017184" y="1256642"/>
                  <a:pt x="9026432" y="1252670"/>
                  <a:pt x="9039964" y="1249861"/>
                </a:cubicBezTo>
                <a:cubicBezTo>
                  <a:pt x="9046448" y="1248485"/>
                  <a:pt x="9052876" y="1247676"/>
                  <a:pt x="9057936" y="1247470"/>
                </a:cubicBezTo>
                <a:close/>
                <a:moveTo>
                  <a:pt x="1161918" y="1744797"/>
                </a:moveTo>
                <a:cubicBezTo>
                  <a:pt x="1175448" y="1742414"/>
                  <a:pt x="1188420" y="1745041"/>
                  <a:pt x="1190450" y="1750418"/>
                </a:cubicBezTo>
                <a:cubicBezTo>
                  <a:pt x="1192366" y="1755856"/>
                  <a:pt x="1182665" y="1761781"/>
                  <a:pt x="1168907" y="1763737"/>
                </a:cubicBezTo>
                <a:cubicBezTo>
                  <a:pt x="1155604" y="1765631"/>
                  <a:pt x="1142973" y="1762637"/>
                  <a:pt x="1142184" y="1757261"/>
                </a:cubicBezTo>
                <a:cubicBezTo>
                  <a:pt x="1141505" y="1752556"/>
                  <a:pt x="1150530" y="1746874"/>
                  <a:pt x="1161918" y="1744797"/>
                </a:cubicBezTo>
                <a:close/>
                <a:moveTo>
                  <a:pt x="9421789" y="1223535"/>
                </a:moveTo>
                <a:cubicBezTo>
                  <a:pt x="9427285" y="1223115"/>
                  <a:pt x="9431148" y="1223313"/>
                  <a:pt x="9431938" y="1224260"/>
                </a:cubicBezTo>
                <a:cubicBezTo>
                  <a:pt x="9433403" y="1226154"/>
                  <a:pt x="9421677" y="1230492"/>
                  <a:pt x="9407130" y="1233487"/>
                </a:cubicBezTo>
                <a:cubicBezTo>
                  <a:pt x="9392243" y="1236603"/>
                  <a:pt x="9378034" y="1237762"/>
                  <a:pt x="9376682" y="1235930"/>
                </a:cubicBezTo>
                <a:cubicBezTo>
                  <a:pt x="9375329" y="1234159"/>
                  <a:pt x="9387169" y="1229699"/>
                  <a:pt x="9401829" y="1226522"/>
                </a:cubicBezTo>
                <a:cubicBezTo>
                  <a:pt x="9409159" y="1224994"/>
                  <a:pt x="9416291" y="1223955"/>
                  <a:pt x="9421789" y="1223535"/>
                </a:cubicBezTo>
                <a:close/>
                <a:moveTo>
                  <a:pt x="2111320" y="1684122"/>
                </a:moveTo>
                <a:cubicBezTo>
                  <a:pt x="2115098" y="1683595"/>
                  <a:pt x="2120511" y="1684007"/>
                  <a:pt x="2126376" y="1685535"/>
                </a:cubicBezTo>
                <a:cubicBezTo>
                  <a:pt x="2136296" y="1688161"/>
                  <a:pt x="2146671" y="1693965"/>
                  <a:pt x="2149152" y="1698242"/>
                </a:cubicBezTo>
                <a:cubicBezTo>
                  <a:pt x="2152308" y="1703618"/>
                  <a:pt x="2144753" y="1705268"/>
                  <a:pt x="2132011" y="1702273"/>
                </a:cubicBezTo>
                <a:cubicBezTo>
                  <a:pt x="2119381" y="1699280"/>
                  <a:pt x="2107428" y="1692927"/>
                  <a:pt x="2106077" y="1688344"/>
                </a:cubicBezTo>
                <a:cubicBezTo>
                  <a:pt x="2105399" y="1686115"/>
                  <a:pt x="2107542" y="1684649"/>
                  <a:pt x="2111320" y="1684122"/>
                </a:cubicBezTo>
                <a:close/>
                <a:moveTo>
                  <a:pt x="6287795" y="1419645"/>
                </a:moveTo>
                <a:cubicBezTo>
                  <a:pt x="6281254" y="1422822"/>
                  <a:pt x="6277986" y="1424960"/>
                  <a:pt x="6272798" y="1426610"/>
                </a:cubicBezTo>
                <a:cubicBezTo>
                  <a:pt x="6265693" y="1428931"/>
                  <a:pt x="6258930" y="1429664"/>
                  <a:pt x="6257236" y="1428565"/>
                </a:cubicBezTo>
                <a:cubicBezTo>
                  <a:pt x="6255433" y="1427404"/>
                  <a:pt x="6259605" y="1424900"/>
                  <a:pt x="6267273" y="1422884"/>
                </a:cubicBezTo>
                <a:cubicBezTo>
                  <a:pt x="6272685" y="1421478"/>
                  <a:pt x="6278550" y="1421111"/>
                  <a:pt x="6287795" y="1419645"/>
                </a:cubicBezTo>
                <a:close/>
                <a:moveTo>
                  <a:pt x="9544478" y="1213341"/>
                </a:moveTo>
                <a:cubicBezTo>
                  <a:pt x="9550567" y="1212836"/>
                  <a:pt x="9554570" y="1213081"/>
                  <a:pt x="9554851" y="1214180"/>
                </a:cubicBezTo>
                <a:cubicBezTo>
                  <a:pt x="9555416" y="1216196"/>
                  <a:pt x="9543800" y="1220168"/>
                  <a:pt x="9528240" y="1223345"/>
                </a:cubicBezTo>
                <a:cubicBezTo>
                  <a:pt x="9513015" y="1226400"/>
                  <a:pt x="9498921" y="1227622"/>
                  <a:pt x="9497115" y="1226034"/>
                </a:cubicBezTo>
                <a:cubicBezTo>
                  <a:pt x="9495312" y="1224445"/>
                  <a:pt x="9506587" y="1220291"/>
                  <a:pt x="9521587" y="1216991"/>
                </a:cubicBezTo>
                <a:cubicBezTo>
                  <a:pt x="9530213" y="1215097"/>
                  <a:pt x="9538388" y="1213845"/>
                  <a:pt x="9544478" y="1213341"/>
                </a:cubicBezTo>
                <a:close/>
                <a:moveTo>
                  <a:pt x="7108733" y="1366370"/>
                </a:moveTo>
                <a:cubicBezTo>
                  <a:pt x="7118541" y="1364415"/>
                  <a:pt x="7129143" y="1365514"/>
                  <a:pt x="7131061" y="1368998"/>
                </a:cubicBezTo>
                <a:cubicBezTo>
                  <a:pt x="7133315" y="1373091"/>
                  <a:pt x="7124181" y="1379261"/>
                  <a:pt x="7112792" y="1381583"/>
                </a:cubicBezTo>
                <a:cubicBezTo>
                  <a:pt x="7102981" y="1383599"/>
                  <a:pt x="7093057" y="1382377"/>
                  <a:pt x="7090915" y="1378772"/>
                </a:cubicBezTo>
                <a:cubicBezTo>
                  <a:pt x="7088436" y="1374497"/>
                  <a:pt x="7096780" y="1368753"/>
                  <a:pt x="7108733" y="1366370"/>
                </a:cubicBezTo>
                <a:close/>
                <a:moveTo>
                  <a:pt x="9911036" y="1189506"/>
                </a:moveTo>
                <a:cubicBezTo>
                  <a:pt x="9917873" y="1189194"/>
                  <a:pt x="9922637" y="1189652"/>
                  <a:pt x="9923596" y="1190966"/>
                </a:cubicBezTo>
                <a:cubicBezTo>
                  <a:pt x="9925400" y="1193347"/>
                  <a:pt x="9913447" y="1197685"/>
                  <a:pt x="9896982" y="1200617"/>
                </a:cubicBezTo>
                <a:cubicBezTo>
                  <a:pt x="9879052" y="1203855"/>
                  <a:pt x="9860896" y="1204649"/>
                  <a:pt x="9859093" y="1202328"/>
                </a:cubicBezTo>
                <a:cubicBezTo>
                  <a:pt x="9857400" y="1200190"/>
                  <a:pt x="9869919" y="1195792"/>
                  <a:pt x="9886045" y="1192675"/>
                </a:cubicBezTo>
                <a:cubicBezTo>
                  <a:pt x="9895292" y="1190903"/>
                  <a:pt x="9904200" y="1189819"/>
                  <a:pt x="9911036" y="1189506"/>
                </a:cubicBezTo>
                <a:close/>
                <a:moveTo>
                  <a:pt x="4915874" y="1503958"/>
                </a:moveTo>
                <a:cubicBezTo>
                  <a:pt x="4921848" y="1509823"/>
                  <a:pt x="4927034" y="1513184"/>
                  <a:pt x="4927825" y="1516116"/>
                </a:cubicBezTo>
                <a:cubicBezTo>
                  <a:pt x="4928163" y="1517521"/>
                  <a:pt x="4920157" y="1519415"/>
                  <a:pt x="4915874" y="1518805"/>
                </a:cubicBezTo>
                <a:cubicBezTo>
                  <a:pt x="4911587" y="1518193"/>
                  <a:pt x="4903581" y="1513734"/>
                  <a:pt x="4903919" y="1512451"/>
                </a:cubicBezTo>
                <a:cubicBezTo>
                  <a:pt x="4904595" y="1509640"/>
                  <a:pt x="4909782" y="1507867"/>
                  <a:pt x="4915874" y="1503958"/>
                </a:cubicBezTo>
                <a:close/>
                <a:moveTo>
                  <a:pt x="6146626" y="1426000"/>
                </a:moveTo>
                <a:cubicBezTo>
                  <a:pt x="6154283" y="1426365"/>
                  <a:pt x="6160597" y="1425939"/>
                  <a:pt x="6162852" y="1426856"/>
                </a:cubicBezTo>
                <a:cubicBezTo>
                  <a:pt x="6163866" y="1427282"/>
                  <a:pt x="6157891" y="1430642"/>
                  <a:pt x="6153604" y="1432293"/>
                </a:cubicBezTo>
                <a:cubicBezTo>
                  <a:pt x="6147867" y="1434553"/>
                  <a:pt x="6138301" y="1434980"/>
                  <a:pt x="6138860" y="1432843"/>
                </a:cubicBezTo>
                <a:cubicBezTo>
                  <a:pt x="6139315" y="1431436"/>
                  <a:pt x="6142794" y="1429299"/>
                  <a:pt x="6146626" y="1426000"/>
                </a:cubicBezTo>
                <a:close/>
                <a:moveTo>
                  <a:pt x="8017513" y="1307963"/>
                </a:moveTo>
                <a:cubicBezTo>
                  <a:pt x="8029578" y="1307291"/>
                  <a:pt x="8040855" y="1309918"/>
                  <a:pt x="8041080" y="1313216"/>
                </a:cubicBezTo>
                <a:cubicBezTo>
                  <a:pt x="8041419" y="1316639"/>
                  <a:pt x="8031158" y="1320183"/>
                  <a:pt x="8019429" y="1320914"/>
                </a:cubicBezTo>
                <a:cubicBezTo>
                  <a:pt x="8007365" y="1321647"/>
                  <a:pt x="7997216" y="1319509"/>
                  <a:pt x="7996312" y="1315843"/>
                </a:cubicBezTo>
                <a:cubicBezTo>
                  <a:pt x="7995410" y="1312300"/>
                  <a:pt x="8004882" y="1308635"/>
                  <a:pt x="8017513" y="1307963"/>
                </a:cubicBezTo>
                <a:close/>
                <a:moveTo>
                  <a:pt x="9666277" y="1203603"/>
                </a:moveTo>
                <a:cubicBezTo>
                  <a:pt x="9672577" y="1203122"/>
                  <a:pt x="9677033" y="1203306"/>
                  <a:pt x="9677879" y="1204283"/>
                </a:cubicBezTo>
                <a:cubicBezTo>
                  <a:pt x="9679571" y="1206238"/>
                  <a:pt x="9665813" y="1211004"/>
                  <a:pt x="9649914" y="1214059"/>
                </a:cubicBezTo>
                <a:cubicBezTo>
                  <a:pt x="9635254" y="1216868"/>
                  <a:pt x="9621385" y="1217907"/>
                  <a:pt x="9618902" y="1216319"/>
                </a:cubicBezTo>
                <a:cubicBezTo>
                  <a:pt x="9615971" y="1214547"/>
                  <a:pt x="9626795" y="1210392"/>
                  <a:pt x="9643598" y="1206910"/>
                </a:cubicBezTo>
                <a:cubicBezTo>
                  <a:pt x="9651830" y="1205230"/>
                  <a:pt x="9659976" y="1204084"/>
                  <a:pt x="9666277" y="1203603"/>
                </a:cubicBezTo>
                <a:close/>
                <a:moveTo>
                  <a:pt x="8935794" y="1249424"/>
                </a:moveTo>
                <a:cubicBezTo>
                  <a:pt x="8941066" y="1249249"/>
                  <a:pt x="8944900" y="1249769"/>
                  <a:pt x="8946028" y="1251021"/>
                </a:cubicBezTo>
                <a:cubicBezTo>
                  <a:pt x="8948397" y="1253526"/>
                  <a:pt x="8939149" y="1257802"/>
                  <a:pt x="8925280" y="1260674"/>
                </a:cubicBezTo>
                <a:cubicBezTo>
                  <a:pt x="8912086" y="1263423"/>
                  <a:pt x="8899006" y="1263606"/>
                  <a:pt x="8897764" y="1260980"/>
                </a:cubicBezTo>
                <a:cubicBezTo>
                  <a:pt x="8896750" y="1258779"/>
                  <a:pt x="8905770" y="1254564"/>
                  <a:pt x="8916934" y="1251998"/>
                </a:cubicBezTo>
                <a:cubicBezTo>
                  <a:pt x="8923814" y="1250470"/>
                  <a:pt x="8930522" y="1249600"/>
                  <a:pt x="8935794" y="1249424"/>
                </a:cubicBezTo>
                <a:close/>
                <a:moveTo>
                  <a:pt x="9789756" y="1195295"/>
                </a:moveTo>
                <a:cubicBezTo>
                  <a:pt x="9795803" y="1194997"/>
                  <a:pt x="9800004" y="1195363"/>
                  <a:pt x="9800794" y="1196463"/>
                </a:cubicBezTo>
                <a:cubicBezTo>
                  <a:pt x="9802599" y="1198784"/>
                  <a:pt x="9790194" y="1203000"/>
                  <a:pt x="9772829" y="1206115"/>
                </a:cubicBezTo>
                <a:cubicBezTo>
                  <a:pt x="9755800" y="1209232"/>
                  <a:pt x="9740352" y="1210026"/>
                  <a:pt x="9739223" y="1207948"/>
                </a:cubicBezTo>
                <a:cubicBezTo>
                  <a:pt x="9738208" y="1205811"/>
                  <a:pt x="9751628" y="1201167"/>
                  <a:pt x="9767640" y="1198112"/>
                </a:cubicBezTo>
                <a:cubicBezTo>
                  <a:pt x="9775816" y="1196554"/>
                  <a:pt x="9783709" y="1195593"/>
                  <a:pt x="9789756" y="1195295"/>
                </a:cubicBezTo>
                <a:close/>
                <a:moveTo>
                  <a:pt x="8239210" y="1292873"/>
                </a:moveTo>
                <a:cubicBezTo>
                  <a:pt x="8251161" y="1292140"/>
                  <a:pt x="8262439" y="1294644"/>
                  <a:pt x="8262777" y="1298005"/>
                </a:cubicBezTo>
                <a:cubicBezTo>
                  <a:pt x="8263116" y="1301488"/>
                  <a:pt x="8252854" y="1305276"/>
                  <a:pt x="8241239" y="1306070"/>
                </a:cubicBezTo>
                <a:cubicBezTo>
                  <a:pt x="8229286" y="1306925"/>
                  <a:pt x="8219139" y="1304665"/>
                  <a:pt x="8218235" y="1300937"/>
                </a:cubicBezTo>
                <a:cubicBezTo>
                  <a:pt x="8217333" y="1297272"/>
                  <a:pt x="8226805" y="1293667"/>
                  <a:pt x="8239210" y="1292873"/>
                </a:cubicBezTo>
                <a:close/>
                <a:moveTo>
                  <a:pt x="7451430" y="1342177"/>
                </a:moveTo>
                <a:cubicBezTo>
                  <a:pt x="7462932" y="1340222"/>
                  <a:pt x="7473869" y="1342238"/>
                  <a:pt x="7474546" y="1346208"/>
                </a:cubicBezTo>
                <a:cubicBezTo>
                  <a:pt x="7475336" y="1350302"/>
                  <a:pt x="7465975" y="1354456"/>
                  <a:pt x="7453120" y="1356106"/>
                </a:cubicBezTo>
                <a:cubicBezTo>
                  <a:pt x="7442182" y="1357450"/>
                  <a:pt x="7433162" y="1356228"/>
                  <a:pt x="7431920" y="1353052"/>
                </a:cubicBezTo>
                <a:cubicBezTo>
                  <a:pt x="7430455" y="1349447"/>
                  <a:pt x="7440039" y="1344071"/>
                  <a:pt x="7451430" y="1342177"/>
                </a:cubicBezTo>
                <a:close/>
                <a:moveTo>
                  <a:pt x="1381815" y="1724758"/>
                </a:moveTo>
                <a:cubicBezTo>
                  <a:pt x="1395458" y="1723964"/>
                  <a:pt x="1408652" y="1728057"/>
                  <a:pt x="1410345" y="1733554"/>
                </a:cubicBezTo>
                <a:cubicBezTo>
                  <a:pt x="1412035" y="1739055"/>
                  <a:pt x="1401773" y="1743880"/>
                  <a:pt x="1388017" y="1744247"/>
                </a:cubicBezTo>
                <a:cubicBezTo>
                  <a:pt x="1375503" y="1744552"/>
                  <a:pt x="1365014" y="1741499"/>
                  <a:pt x="1362196" y="1736549"/>
                </a:cubicBezTo>
                <a:cubicBezTo>
                  <a:pt x="1359038" y="1731052"/>
                  <a:pt x="1367948" y="1725614"/>
                  <a:pt x="1381815" y="1724758"/>
                </a:cubicBezTo>
                <a:close/>
                <a:moveTo>
                  <a:pt x="6403381" y="1407915"/>
                </a:moveTo>
                <a:cubicBezTo>
                  <a:pt x="6406876" y="1408220"/>
                  <a:pt x="6401239" y="1410541"/>
                  <a:pt x="6394020" y="1412802"/>
                </a:cubicBezTo>
                <a:cubicBezTo>
                  <a:pt x="6386467" y="1415186"/>
                  <a:pt x="6373499" y="1417324"/>
                  <a:pt x="6374852" y="1415918"/>
                </a:cubicBezTo>
                <a:cubicBezTo>
                  <a:pt x="6375866" y="1414697"/>
                  <a:pt x="6381391" y="1412498"/>
                  <a:pt x="6387028" y="1409747"/>
                </a:cubicBezTo>
                <a:cubicBezTo>
                  <a:pt x="6394247" y="1408892"/>
                  <a:pt x="6401011" y="1407671"/>
                  <a:pt x="6403381" y="1407915"/>
                </a:cubicBezTo>
                <a:close/>
                <a:moveTo>
                  <a:pt x="328124" y="1790009"/>
                </a:moveTo>
                <a:cubicBezTo>
                  <a:pt x="329362" y="1792696"/>
                  <a:pt x="323274" y="1801128"/>
                  <a:pt x="315155" y="1807542"/>
                </a:cubicBezTo>
                <a:cubicBezTo>
                  <a:pt x="307149" y="1813897"/>
                  <a:pt x="302299" y="1815545"/>
                  <a:pt x="299819" y="1814447"/>
                </a:cubicBezTo>
                <a:cubicBezTo>
                  <a:pt x="296887" y="1813041"/>
                  <a:pt x="301961" y="1805403"/>
                  <a:pt x="310194" y="1798317"/>
                </a:cubicBezTo>
                <a:cubicBezTo>
                  <a:pt x="318538" y="1791108"/>
                  <a:pt x="326883" y="1787258"/>
                  <a:pt x="328124" y="1790009"/>
                </a:cubicBezTo>
                <a:close/>
                <a:moveTo>
                  <a:pt x="10709688" y="1135001"/>
                </a:moveTo>
                <a:cubicBezTo>
                  <a:pt x="10728633" y="1133047"/>
                  <a:pt x="10744871" y="1135368"/>
                  <a:pt x="10747465" y="1140378"/>
                </a:cubicBezTo>
                <a:cubicBezTo>
                  <a:pt x="10750059" y="1145265"/>
                  <a:pt x="10737203" y="1150948"/>
                  <a:pt x="10718936" y="1153024"/>
                </a:cubicBezTo>
                <a:cubicBezTo>
                  <a:pt x="10701568" y="1154979"/>
                  <a:pt x="10682285" y="1152842"/>
                  <a:pt x="10678678" y="1148503"/>
                </a:cubicBezTo>
                <a:cubicBezTo>
                  <a:pt x="10674619" y="1143677"/>
                  <a:pt x="10689502" y="1137201"/>
                  <a:pt x="10709688" y="1135001"/>
                </a:cubicBezTo>
                <a:close/>
                <a:moveTo>
                  <a:pt x="2210978" y="1670703"/>
                </a:moveTo>
                <a:cubicBezTo>
                  <a:pt x="2213867" y="1670153"/>
                  <a:pt x="2218209" y="1670474"/>
                  <a:pt x="2223341" y="1671787"/>
                </a:cubicBezTo>
                <a:cubicBezTo>
                  <a:pt x="2235747" y="1674903"/>
                  <a:pt x="2248148" y="1682112"/>
                  <a:pt x="2249501" y="1686878"/>
                </a:cubicBezTo>
                <a:cubicBezTo>
                  <a:pt x="2250630" y="1690726"/>
                  <a:pt x="2242849" y="1692010"/>
                  <a:pt x="2232923" y="1689688"/>
                </a:cubicBezTo>
                <a:cubicBezTo>
                  <a:pt x="2221648" y="1687061"/>
                  <a:pt x="2208794" y="1679669"/>
                  <a:pt x="2207327" y="1674842"/>
                </a:cubicBezTo>
                <a:cubicBezTo>
                  <a:pt x="2206651" y="1672673"/>
                  <a:pt x="2208088" y="1671253"/>
                  <a:pt x="2210978" y="1670703"/>
                </a:cubicBezTo>
                <a:close/>
                <a:moveTo>
                  <a:pt x="3370855" y="1597189"/>
                </a:moveTo>
                <a:cubicBezTo>
                  <a:pt x="3376383" y="1597922"/>
                  <a:pt x="3382584" y="1603300"/>
                  <a:pt x="3392170" y="1608738"/>
                </a:cubicBezTo>
                <a:cubicBezTo>
                  <a:pt x="3385518" y="1613381"/>
                  <a:pt x="3382133" y="1618268"/>
                  <a:pt x="3376834" y="1618634"/>
                </a:cubicBezTo>
                <a:cubicBezTo>
                  <a:pt x="3369728" y="1619123"/>
                  <a:pt x="3362625" y="1614297"/>
                  <a:pt x="3360594" y="1607454"/>
                </a:cubicBezTo>
                <a:cubicBezTo>
                  <a:pt x="3358566" y="1600550"/>
                  <a:pt x="3363301" y="1596212"/>
                  <a:pt x="3370855" y="1597189"/>
                </a:cubicBezTo>
                <a:close/>
                <a:moveTo>
                  <a:pt x="10382767" y="1153489"/>
                </a:moveTo>
                <a:cubicBezTo>
                  <a:pt x="10390138" y="1153665"/>
                  <a:pt x="10395693" y="1154643"/>
                  <a:pt x="10397553" y="1156383"/>
                </a:cubicBezTo>
                <a:cubicBezTo>
                  <a:pt x="10401274" y="1159806"/>
                  <a:pt x="10388531" y="1165303"/>
                  <a:pt x="10370264" y="1168053"/>
                </a:cubicBezTo>
                <a:cubicBezTo>
                  <a:pt x="10351092" y="1170924"/>
                  <a:pt x="10333953" y="1170497"/>
                  <a:pt x="10330117" y="1167014"/>
                </a:cubicBezTo>
                <a:cubicBezTo>
                  <a:pt x="10326396" y="1163653"/>
                  <a:pt x="10338576" y="1158399"/>
                  <a:pt x="10357070" y="1155406"/>
                </a:cubicBezTo>
                <a:cubicBezTo>
                  <a:pt x="10366204" y="1153940"/>
                  <a:pt x="10375395" y="1153314"/>
                  <a:pt x="10382767" y="1153489"/>
                </a:cubicBezTo>
                <a:close/>
                <a:moveTo>
                  <a:pt x="2311317" y="1660233"/>
                </a:moveTo>
                <a:cubicBezTo>
                  <a:pt x="2314363" y="1659751"/>
                  <a:pt x="2319015" y="1660210"/>
                  <a:pt x="2324370" y="1661768"/>
                </a:cubicBezTo>
                <a:cubicBezTo>
                  <a:pt x="2335197" y="1664945"/>
                  <a:pt x="2346135" y="1671421"/>
                  <a:pt x="2348277" y="1675942"/>
                </a:cubicBezTo>
                <a:cubicBezTo>
                  <a:pt x="2350419" y="1680585"/>
                  <a:pt x="2343089" y="1681624"/>
                  <a:pt x="2331927" y="1678386"/>
                </a:cubicBezTo>
                <a:cubicBezTo>
                  <a:pt x="2320989" y="1675209"/>
                  <a:pt x="2310163" y="1668915"/>
                  <a:pt x="2307906" y="1664334"/>
                </a:cubicBezTo>
                <a:cubicBezTo>
                  <a:pt x="2306834" y="1662134"/>
                  <a:pt x="2308272" y="1660714"/>
                  <a:pt x="2311317" y="1660233"/>
                </a:cubicBezTo>
                <a:close/>
                <a:moveTo>
                  <a:pt x="11747457" y="1063709"/>
                </a:moveTo>
                <a:cubicBezTo>
                  <a:pt x="11754718" y="1062999"/>
                  <a:pt x="11760046" y="1064008"/>
                  <a:pt x="11761342" y="1067123"/>
                </a:cubicBezTo>
                <a:cubicBezTo>
                  <a:pt x="11763936" y="1073416"/>
                  <a:pt x="11750179" y="1086797"/>
                  <a:pt x="11731121" y="1094922"/>
                </a:cubicBezTo>
                <a:cubicBezTo>
                  <a:pt x="11713304" y="1102498"/>
                  <a:pt x="11697742" y="1102377"/>
                  <a:pt x="11694359" y="1096022"/>
                </a:cubicBezTo>
                <a:cubicBezTo>
                  <a:pt x="11690636" y="1089180"/>
                  <a:pt x="11703267" y="1078304"/>
                  <a:pt x="11721988" y="1070606"/>
                </a:cubicBezTo>
                <a:cubicBezTo>
                  <a:pt x="11731008" y="1066848"/>
                  <a:pt x="11740198" y="1064420"/>
                  <a:pt x="11747457" y="1063709"/>
                </a:cubicBezTo>
                <a:close/>
                <a:moveTo>
                  <a:pt x="8458091" y="1269839"/>
                </a:moveTo>
                <a:cubicBezTo>
                  <a:pt x="8470043" y="1268250"/>
                  <a:pt x="8481994" y="1269900"/>
                  <a:pt x="8483348" y="1273139"/>
                </a:cubicBezTo>
                <a:cubicBezTo>
                  <a:pt x="8484701" y="1276438"/>
                  <a:pt x="8475229" y="1280897"/>
                  <a:pt x="8463840" y="1282485"/>
                </a:cubicBezTo>
                <a:cubicBezTo>
                  <a:pt x="8452000" y="1284135"/>
                  <a:pt x="8440724" y="1282669"/>
                  <a:pt x="8439031" y="1279187"/>
                </a:cubicBezTo>
                <a:cubicBezTo>
                  <a:pt x="8437228" y="1275643"/>
                  <a:pt x="8445684" y="1271489"/>
                  <a:pt x="8458091" y="1269839"/>
                </a:cubicBezTo>
                <a:close/>
                <a:moveTo>
                  <a:pt x="2412486" y="1650916"/>
                </a:moveTo>
                <a:cubicBezTo>
                  <a:pt x="2415248" y="1650358"/>
                  <a:pt x="2419590" y="1650771"/>
                  <a:pt x="2424722" y="1652298"/>
                </a:cubicBezTo>
                <a:cubicBezTo>
                  <a:pt x="2434193" y="1655231"/>
                  <a:pt x="2445357" y="1662684"/>
                  <a:pt x="2446711" y="1667083"/>
                </a:cubicBezTo>
                <a:cubicBezTo>
                  <a:pt x="2448064" y="1671421"/>
                  <a:pt x="2439156" y="1672033"/>
                  <a:pt x="2429120" y="1668122"/>
                </a:cubicBezTo>
                <a:cubicBezTo>
                  <a:pt x="2419534" y="1664395"/>
                  <a:pt x="2412089" y="1660058"/>
                  <a:pt x="2409722" y="1655354"/>
                </a:cubicBezTo>
                <a:cubicBezTo>
                  <a:pt x="2408539" y="1653002"/>
                  <a:pt x="2409723" y="1651473"/>
                  <a:pt x="2412486" y="1650916"/>
                </a:cubicBezTo>
                <a:close/>
                <a:moveTo>
                  <a:pt x="2510735" y="1644538"/>
                </a:moveTo>
                <a:cubicBezTo>
                  <a:pt x="2510510" y="1640628"/>
                  <a:pt x="2517727" y="1640568"/>
                  <a:pt x="2527537" y="1644355"/>
                </a:cubicBezTo>
                <a:cubicBezTo>
                  <a:pt x="2537010" y="1648082"/>
                  <a:pt x="2545691" y="1654254"/>
                  <a:pt x="2546594" y="1658040"/>
                </a:cubicBezTo>
                <a:cubicBezTo>
                  <a:pt x="2547496" y="1661829"/>
                  <a:pt x="2540844" y="1662624"/>
                  <a:pt x="2531823" y="1659813"/>
                </a:cubicBezTo>
                <a:cubicBezTo>
                  <a:pt x="2520998" y="1656453"/>
                  <a:pt x="2511074" y="1649243"/>
                  <a:pt x="2510735" y="1644538"/>
                </a:cubicBezTo>
                <a:close/>
                <a:moveTo>
                  <a:pt x="6523366" y="1391236"/>
                </a:moveTo>
                <a:cubicBezTo>
                  <a:pt x="6525056" y="1391969"/>
                  <a:pt x="6519081" y="1394719"/>
                  <a:pt x="6510735" y="1397040"/>
                </a:cubicBezTo>
                <a:cubicBezTo>
                  <a:pt x="6502165" y="1399423"/>
                  <a:pt x="6494046" y="1400584"/>
                  <a:pt x="6493257" y="1399545"/>
                </a:cubicBezTo>
                <a:cubicBezTo>
                  <a:pt x="6492579" y="1398628"/>
                  <a:pt x="6496189" y="1396918"/>
                  <a:pt x="6503632" y="1394657"/>
                </a:cubicBezTo>
                <a:cubicBezTo>
                  <a:pt x="6511524" y="1392274"/>
                  <a:pt x="6521788" y="1390564"/>
                  <a:pt x="6523366" y="1391236"/>
                </a:cubicBezTo>
                <a:close/>
                <a:moveTo>
                  <a:pt x="8801238" y="1246928"/>
                </a:moveTo>
                <a:cubicBezTo>
                  <a:pt x="8812850" y="1244973"/>
                  <a:pt x="8822773" y="1245828"/>
                  <a:pt x="8824240" y="1248822"/>
                </a:cubicBezTo>
                <a:cubicBezTo>
                  <a:pt x="8825705" y="1251815"/>
                  <a:pt x="8817812" y="1255848"/>
                  <a:pt x="8806197" y="1258293"/>
                </a:cubicBezTo>
                <a:cubicBezTo>
                  <a:pt x="8792892" y="1261042"/>
                  <a:pt x="8779923" y="1260676"/>
                  <a:pt x="8778685" y="1257376"/>
                </a:cubicBezTo>
                <a:cubicBezTo>
                  <a:pt x="8777443" y="1254016"/>
                  <a:pt x="8787929" y="1249067"/>
                  <a:pt x="8801238" y="1246928"/>
                </a:cubicBezTo>
                <a:close/>
                <a:moveTo>
                  <a:pt x="12053744" y="1041769"/>
                </a:moveTo>
                <a:cubicBezTo>
                  <a:pt x="12056113" y="1045802"/>
                  <a:pt x="12043144" y="1068773"/>
                  <a:pt x="12025101" y="1092295"/>
                </a:cubicBezTo>
                <a:cubicBezTo>
                  <a:pt x="12005480" y="1117772"/>
                  <a:pt x="11985747" y="1135245"/>
                  <a:pt x="11983040" y="1130053"/>
                </a:cubicBezTo>
                <a:cubicBezTo>
                  <a:pt x="11980560" y="1125226"/>
                  <a:pt x="11993528" y="1103109"/>
                  <a:pt x="12012021" y="1080198"/>
                </a:cubicBezTo>
                <a:cubicBezTo>
                  <a:pt x="12032320" y="1054965"/>
                  <a:pt x="12051150" y="1037430"/>
                  <a:pt x="12053744" y="1041769"/>
                </a:cubicBezTo>
                <a:close/>
                <a:moveTo>
                  <a:pt x="10933640" y="1110136"/>
                </a:moveTo>
                <a:cubicBezTo>
                  <a:pt x="10952472" y="1108546"/>
                  <a:pt x="10968373" y="1111724"/>
                  <a:pt x="10970628" y="1117528"/>
                </a:cubicBezTo>
                <a:cubicBezTo>
                  <a:pt x="10972771" y="1123148"/>
                  <a:pt x="10959464" y="1129074"/>
                  <a:pt x="10941308" y="1130725"/>
                </a:cubicBezTo>
                <a:cubicBezTo>
                  <a:pt x="10921687" y="1132496"/>
                  <a:pt x="10901952" y="1128647"/>
                  <a:pt x="10901277" y="1122904"/>
                </a:cubicBezTo>
                <a:cubicBezTo>
                  <a:pt x="10900601" y="1117466"/>
                  <a:pt x="10914921" y="1111724"/>
                  <a:pt x="10933640" y="1110136"/>
                </a:cubicBezTo>
                <a:close/>
                <a:moveTo>
                  <a:pt x="581207" y="1761782"/>
                </a:moveTo>
                <a:cubicBezTo>
                  <a:pt x="585154" y="1760316"/>
                  <a:pt x="588029" y="1760102"/>
                  <a:pt x="588875" y="1761476"/>
                </a:cubicBezTo>
                <a:cubicBezTo>
                  <a:pt x="590566" y="1764226"/>
                  <a:pt x="583461" y="1772412"/>
                  <a:pt x="573089" y="1779683"/>
                </a:cubicBezTo>
                <a:cubicBezTo>
                  <a:pt x="562938" y="1786771"/>
                  <a:pt x="553129" y="1790619"/>
                  <a:pt x="551211" y="1788115"/>
                </a:cubicBezTo>
                <a:cubicBezTo>
                  <a:pt x="549521" y="1785792"/>
                  <a:pt x="557301" y="1776628"/>
                  <a:pt x="567111" y="1769602"/>
                </a:cubicBezTo>
                <a:cubicBezTo>
                  <a:pt x="572242" y="1765967"/>
                  <a:pt x="577260" y="1763248"/>
                  <a:pt x="581207" y="1761782"/>
                </a:cubicBezTo>
                <a:close/>
                <a:moveTo>
                  <a:pt x="2627793" y="1632626"/>
                </a:moveTo>
                <a:cubicBezTo>
                  <a:pt x="2636812" y="1635924"/>
                  <a:pt x="2644707" y="1642156"/>
                  <a:pt x="2645606" y="1646678"/>
                </a:cubicBezTo>
                <a:cubicBezTo>
                  <a:pt x="2646397" y="1651016"/>
                  <a:pt x="2639182" y="1651443"/>
                  <a:pt x="2629371" y="1647777"/>
                </a:cubicBezTo>
                <a:cubicBezTo>
                  <a:pt x="2619222" y="1643928"/>
                  <a:pt x="2611554" y="1638185"/>
                  <a:pt x="2611329" y="1634030"/>
                </a:cubicBezTo>
                <a:cubicBezTo>
                  <a:pt x="2611103" y="1630119"/>
                  <a:pt x="2618886" y="1629448"/>
                  <a:pt x="2627793" y="1632626"/>
                </a:cubicBezTo>
                <a:close/>
                <a:moveTo>
                  <a:pt x="1701936" y="1690482"/>
                </a:moveTo>
                <a:cubicBezTo>
                  <a:pt x="1714678" y="1691521"/>
                  <a:pt x="1727875" y="1697937"/>
                  <a:pt x="1728777" y="1703434"/>
                </a:cubicBezTo>
                <a:cubicBezTo>
                  <a:pt x="1729680" y="1708200"/>
                  <a:pt x="1720432" y="1711316"/>
                  <a:pt x="1709154" y="1710216"/>
                </a:cubicBezTo>
                <a:cubicBezTo>
                  <a:pt x="1695956" y="1708994"/>
                  <a:pt x="1682653" y="1702823"/>
                  <a:pt x="1682090" y="1697509"/>
                </a:cubicBezTo>
                <a:cubicBezTo>
                  <a:pt x="1681525" y="1692804"/>
                  <a:pt x="1690775" y="1689505"/>
                  <a:pt x="1701936" y="1690482"/>
                </a:cubicBezTo>
                <a:close/>
                <a:moveTo>
                  <a:pt x="7001267" y="1356007"/>
                </a:moveTo>
                <a:cubicBezTo>
                  <a:pt x="7005186" y="1356198"/>
                  <a:pt x="7007865" y="1357054"/>
                  <a:pt x="7008260" y="1358551"/>
                </a:cubicBezTo>
                <a:cubicBezTo>
                  <a:pt x="7009049" y="1361606"/>
                  <a:pt x="7001269" y="1365822"/>
                  <a:pt x="6990103" y="1368265"/>
                </a:cubicBezTo>
                <a:cubicBezTo>
                  <a:pt x="6979730" y="1370527"/>
                  <a:pt x="6969242" y="1369853"/>
                  <a:pt x="6968564" y="1367043"/>
                </a:cubicBezTo>
                <a:cubicBezTo>
                  <a:pt x="6967775" y="1364172"/>
                  <a:pt x="6976458" y="1359712"/>
                  <a:pt x="6986834" y="1357450"/>
                </a:cubicBezTo>
                <a:cubicBezTo>
                  <a:pt x="6992190" y="1356290"/>
                  <a:pt x="6997349" y="1355816"/>
                  <a:pt x="7001267" y="1356007"/>
                </a:cubicBezTo>
                <a:close/>
                <a:moveTo>
                  <a:pt x="10256861" y="1149381"/>
                </a:moveTo>
                <a:cubicBezTo>
                  <a:pt x="10263923" y="1149434"/>
                  <a:pt x="10269166" y="1150305"/>
                  <a:pt x="10270574" y="1151985"/>
                </a:cubicBezTo>
                <a:cubicBezTo>
                  <a:pt x="10273394" y="1155283"/>
                  <a:pt x="10260088" y="1160721"/>
                  <a:pt x="10242271" y="1163532"/>
                </a:cubicBezTo>
                <a:cubicBezTo>
                  <a:pt x="10226486" y="1165976"/>
                  <a:pt x="10209796" y="1165792"/>
                  <a:pt x="10206525" y="1163165"/>
                </a:cubicBezTo>
                <a:cubicBezTo>
                  <a:pt x="10202804" y="1160110"/>
                  <a:pt x="10214756" y="1154857"/>
                  <a:pt x="10232236" y="1151680"/>
                </a:cubicBezTo>
                <a:cubicBezTo>
                  <a:pt x="10240919" y="1150091"/>
                  <a:pt x="10249799" y="1149327"/>
                  <a:pt x="10256861" y="1149381"/>
                </a:cubicBezTo>
                <a:close/>
                <a:moveTo>
                  <a:pt x="6643347" y="1375352"/>
                </a:moveTo>
                <a:cubicBezTo>
                  <a:pt x="6644925" y="1376330"/>
                  <a:pt x="6639401" y="1378834"/>
                  <a:pt x="6629927" y="1381339"/>
                </a:cubicBezTo>
                <a:cubicBezTo>
                  <a:pt x="6620568" y="1383782"/>
                  <a:pt x="6612113" y="1385004"/>
                  <a:pt x="6610871" y="1384088"/>
                </a:cubicBezTo>
                <a:cubicBezTo>
                  <a:pt x="6609517" y="1383171"/>
                  <a:pt x="6615609" y="1380484"/>
                  <a:pt x="6624742" y="1377978"/>
                </a:cubicBezTo>
                <a:cubicBezTo>
                  <a:pt x="6633086" y="1375658"/>
                  <a:pt x="6641882" y="1374436"/>
                  <a:pt x="6643347" y="1375352"/>
                </a:cubicBezTo>
                <a:close/>
                <a:moveTo>
                  <a:pt x="11156690" y="1088874"/>
                </a:moveTo>
                <a:cubicBezTo>
                  <a:pt x="11175749" y="1087712"/>
                  <a:pt x="11191196" y="1091806"/>
                  <a:pt x="11193341" y="1098405"/>
                </a:cubicBezTo>
                <a:cubicBezTo>
                  <a:pt x="11195257" y="1104575"/>
                  <a:pt x="11181501" y="1110868"/>
                  <a:pt x="11163458" y="1112029"/>
                </a:cubicBezTo>
                <a:cubicBezTo>
                  <a:pt x="11145528" y="1113190"/>
                  <a:pt x="11127145" y="1109157"/>
                  <a:pt x="11124327" y="1103414"/>
                </a:cubicBezTo>
                <a:cubicBezTo>
                  <a:pt x="11121169" y="1096938"/>
                  <a:pt x="11136393" y="1090034"/>
                  <a:pt x="11156690" y="1088874"/>
                </a:cubicBezTo>
                <a:close/>
                <a:moveTo>
                  <a:pt x="7671095" y="1308452"/>
                </a:moveTo>
                <a:cubicBezTo>
                  <a:pt x="7682146" y="1306741"/>
                  <a:pt x="7694101" y="1309062"/>
                  <a:pt x="7695339" y="1312972"/>
                </a:cubicBezTo>
                <a:cubicBezTo>
                  <a:pt x="7696693" y="1317065"/>
                  <a:pt x="7687560" y="1321281"/>
                  <a:pt x="7674929" y="1322625"/>
                </a:cubicBezTo>
                <a:cubicBezTo>
                  <a:pt x="7664218" y="1323786"/>
                  <a:pt x="7654633" y="1322381"/>
                  <a:pt x="7652828" y="1319204"/>
                </a:cubicBezTo>
                <a:cubicBezTo>
                  <a:pt x="7650685" y="1315538"/>
                  <a:pt x="7659594" y="1310223"/>
                  <a:pt x="7671095" y="1308452"/>
                </a:cubicBezTo>
                <a:close/>
                <a:moveTo>
                  <a:pt x="6024916" y="1412008"/>
                </a:moveTo>
                <a:cubicBezTo>
                  <a:pt x="6032920" y="1415064"/>
                  <a:pt x="6039122" y="1415797"/>
                  <a:pt x="6041036" y="1417996"/>
                </a:cubicBezTo>
                <a:cubicBezTo>
                  <a:pt x="6042057" y="1419158"/>
                  <a:pt x="6036300" y="1423984"/>
                  <a:pt x="6032481" y="1425144"/>
                </a:cubicBezTo>
                <a:cubicBezTo>
                  <a:pt x="6028416" y="1426367"/>
                  <a:pt x="6019278" y="1426183"/>
                  <a:pt x="6018940" y="1424961"/>
                </a:cubicBezTo>
                <a:cubicBezTo>
                  <a:pt x="6018034" y="1422395"/>
                  <a:pt x="6021643" y="1418667"/>
                  <a:pt x="6024916" y="1412008"/>
                </a:cubicBezTo>
                <a:close/>
                <a:moveTo>
                  <a:pt x="11597605" y="1059120"/>
                </a:moveTo>
                <a:cubicBezTo>
                  <a:pt x="11616099" y="1056859"/>
                  <a:pt x="11632449" y="1059364"/>
                  <a:pt x="11635945" y="1066512"/>
                </a:cubicBezTo>
                <a:cubicBezTo>
                  <a:pt x="11639216" y="1073354"/>
                  <a:pt x="11627601" y="1082703"/>
                  <a:pt x="11610007" y="1085818"/>
                </a:cubicBezTo>
                <a:cubicBezTo>
                  <a:pt x="11593320" y="1088751"/>
                  <a:pt x="11573247" y="1083741"/>
                  <a:pt x="11568849" y="1076899"/>
                </a:cubicBezTo>
                <a:cubicBezTo>
                  <a:pt x="11563888" y="1069139"/>
                  <a:pt x="11577757" y="1061502"/>
                  <a:pt x="11597605" y="1059120"/>
                </a:cubicBezTo>
                <a:close/>
                <a:moveTo>
                  <a:pt x="10581361" y="1122904"/>
                </a:moveTo>
                <a:cubicBezTo>
                  <a:pt x="10599628" y="1120277"/>
                  <a:pt x="10617894" y="1121620"/>
                  <a:pt x="10620715" y="1125836"/>
                </a:cubicBezTo>
                <a:cubicBezTo>
                  <a:pt x="10623533" y="1130051"/>
                  <a:pt x="10610115" y="1135795"/>
                  <a:pt x="10591621" y="1138300"/>
                </a:cubicBezTo>
                <a:cubicBezTo>
                  <a:pt x="10572789" y="1140805"/>
                  <a:pt x="10555423" y="1139522"/>
                  <a:pt x="10552605" y="1135368"/>
                </a:cubicBezTo>
                <a:cubicBezTo>
                  <a:pt x="10549785" y="1131212"/>
                  <a:pt x="10562642" y="1125653"/>
                  <a:pt x="10581361" y="1122904"/>
                </a:cubicBezTo>
                <a:close/>
                <a:moveTo>
                  <a:pt x="184296" y="1778094"/>
                </a:moveTo>
                <a:cubicBezTo>
                  <a:pt x="185312" y="1778216"/>
                  <a:pt x="179787" y="1784508"/>
                  <a:pt x="175728" y="1788175"/>
                </a:cubicBezTo>
                <a:cubicBezTo>
                  <a:pt x="170314" y="1793123"/>
                  <a:pt x="160841" y="1797216"/>
                  <a:pt x="161291" y="1794468"/>
                </a:cubicBezTo>
                <a:cubicBezTo>
                  <a:pt x="161631" y="1792574"/>
                  <a:pt x="164900" y="1788725"/>
                  <a:pt x="168396" y="1783531"/>
                </a:cubicBezTo>
                <a:cubicBezTo>
                  <a:pt x="175840" y="1780843"/>
                  <a:pt x="182041" y="1777911"/>
                  <a:pt x="184296" y="1778094"/>
                </a:cubicBezTo>
                <a:close/>
                <a:moveTo>
                  <a:pt x="11377939" y="1072011"/>
                </a:moveTo>
                <a:cubicBezTo>
                  <a:pt x="11396771" y="1071217"/>
                  <a:pt x="11412783" y="1076104"/>
                  <a:pt x="11415377" y="1083314"/>
                </a:cubicBezTo>
                <a:cubicBezTo>
                  <a:pt x="11417746" y="1090218"/>
                  <a:pt x="11404664" y="1096755"/>
                  <a:pt x="11386623" y="1097610"/>
                </a:cubicBezTo>
                <a:cubicBezTo>
                  <a:pt x="11367113" y="1098587"/>
                  <a:pt x="11347154" y="1092723"/>
                  <a:pt x="11346138" y="1085635"/>
                </a:cubicBezTo>
                <a:cubicBezTo>
                  <a:pt x="11345234" y="1078914"/>
                  <a:pt x="11359445" y="1072744"/>
                  <a:pt x="11377939" y="1072011"/>
                </a:cubicBezTo>
                <a:close/>
                <a:moveTo>
                  <a:pt x="5464810" y="1444634"/>
                </a:moveTo>
                <a:cubicBezTo>
                  <a:pt x="5469319" y="1445734"/>
                  <a:pt x="5472927" y="1449704"/>
                  <a:pt x="5479243" y="1453675"/>
                </a:cubicBezTo>
                <a:cubicBezTo>
                  <a:pt x="5473265" y="1458136"/>
                  <a:pt x="5469881" y="1462047"/>
                  <a:pt x="5465373" y="1463390"/>
                </a:cubicBezTo>
                <a:cubicBezTo>
                  <a:pt x="5459061" y="1465284"/>
                  <a:pt x="5452628" y="1459113"/>
                  <a:pt x="5453417" y="1452332"/>
                </a:cubicBezTo>
                <a:cubicBezTo>
                  <a:pt x="5454095" y="1446650"/>
                  <a:pt x="5458380" y="1443045"/>
                  <a:pt x="5464810" y="1444634"/>
                </a:cubicBezTo>
                <a:close/>
                <a:moveTo>
                  <a:pt x="6879367" y="1355412"/>
                </a:moveTo>
                <a:cubicBezTo>
                  <a:pt x="6882806" y="1355495"/>
                  <a:pt x="6885005" y="1356137"/>
                  <a:pt x="6885005" y="1357328"/>
                </a:cubicBezTo>
                <a:cubicBezTo>
                  <a:pt x="6885005" y="1359710"/>
                  <a:pt x="6875532" y="1363804"/>
                  <a:pt x="6865497" y="1365636"/>
                </a:cubicBezTo>
                <a:cubicBezTo>
                  <a:pt x="6857491" y="1367103"/>
                  <a:pt x="6849257" y="1366920"/>
                  <a:pt x="6848695" y="1365209"/>
                </a:cubicBezTo>
                <a:cubicBezTo>
                  <a:pt x="6848019" y="1363071"/>
                  <a:pt x="6856814" y="1358917"/>
                  <a:pt x="6866286" y="1356839"/>
                </a:cubicBezTo>
                <a:cubicBezTo>
                  <a:pt x="6871248" y="1355801"/>
                  <a:pt x="6875928" y="1355327"/>
                  <a:pt x="6879367" y="1355412"/>
                </a:cubicBezTo>
                <a:close/>
                <a:moveTo>
                  <a:pt x="4361713" y="1514100"/>
                </a:moveTo>
                <a:cubicBezTo>
                  <a:pt x="4366675" y="1515322"/>
                  <a:pt x="4374682" y="1519599"/>
                  <a:pt x="4374793" y="1521676"/>
                </a:cubicBezTo>
                <a:cubicBezTo>
                  <a:pt x="4374908" y="1525524"/>
                  <a:pt x="4370283" y="1528702"/>
                  <a:pt x="4365998" y="1534323"/>
                </a:cubicBezTo>
                <a:cubicBezTo>
                  <a:pt x="4359119" y="1528946"/>
                  <a:pt x="4354045" y="1526198"/>
                  <a:pt x="4351903" y="1522898"/>
                </a:cubicBezTo>
                <a:cubicBezTo>
                  <a:pt x="4348520" y="1517704"/>
                  <a:pt x="4354381" y="1512328"/>
                  <a:pt x="4361713" y="1514100"/>
                </a:cubicBezTo>
                <a:close/>
                <a:moveTo>
                  <a:pt x="6759356" y="1362192"/>
                </a:moveTo>
                <a:cubicBezTo>
                  <a:pt x="6763274" y="1361864"/>
                  <a:pt x="6765473" y="1362184"/>
                  <a:pt x="6764120" y="1363376"/>
                </a:cubicBezTo>
                <a:cubicBezTo>
                  <a:pt x="6762090" y="1365147"/>
                  <a:pt x="6755098" y="1367774"/>
                  <a:pt x="6752053" y="1369180"/>
                </a:cubicBezTo>
                <a:cubicBezTo>
                  <a:pt x="6738973" y="1372357"/>
                  <a:pt x="6731418" y="1372845"/>
                  <a:pt x="6730289" y="1371440"/>
                </a:cubicBezTo>
                <a:cubicBezTo>
                  <a:pt x="6729164" y="1370035"/>
                  <a:pt x="6735477" y="1367164"/>
                  <a:pt x="6744272" y="1364903"/>
                </a:cubicBezTo>
                <a:cubicBezTo>
                  <a:pt x="6749798" y="1363498"/>
                  <a:pt x="6755437" y="1362521"/>
                  <a:pt x="6759356" y="1362192"/>
                </a:cubicBezTo>
                <a:close/>
                <a:moveTo>
                  <a:pt x="10134371" y="1149091"/>
                </a:moveTo>
                <a:cubicBezTo>
                  <a:pt x="10140756" y="1149114"/>
                  <a:pt x="10144900" y="1150000"/>
                  <a:pt x="10145294" y="1151742"/>
                </a:cubicBezTo>
                <a:cubicBezTo>
                  <a:pt x="10145972" y="1154858"/>
                  <a:pt x="10133454" y="1159501"/>
                  <a:pt x="10116651" y="1162372"/>
                </a:cubicBezTo>
                <a:cubicBezTo>
                  <a:pt x="10098495" y="1165488"/>
                  <a:pt x="10081356" y="1165488"/>
                  <a:pt x="10080905" y="1162310"/>
                </a:cubicBezTo>
                <a:cubicBezTo>
                  <a:pt x="10080569" y="1159379"/>
                  <a:pt x="10093196" y="1154674"/>
                  <a:pt x="10109999" y="1151619"/>
                </a:cubicBezTo>
                <a:cubicBezTo>
                  <a:pt x="10119358" y="1149909"/>
                  <a:pt x="10127986" y="1149068"/>
                  <a:pt x="10134371" y="1149091"/>
                </a:cubicBezTo>
                <a:close/>
                <a:moveTo>
                  <a:pt x="1056526" y="1718695"/>
                </a:moveTo>
                <a:cubicBezTo>
                  <a:pt x="1061374" y="1719260"/>
                  <a:pt x="1065264" y="1720695"/>
                  <a:pt x="1066729" y="1722804"/>
                </a:cubicBezTo>
                <a:cubicBezTo>
                  <a:pt x="1070227" y="1727813"/>
                  <a:pt x="1061428" y="1735206"/>
                  <a:pt x="1048801" y="1738199"/>
                </a:cubicBezTo>
                <a:cubicBezTo>
                  <a:pt x="1037860" y="1740766"/>
                  <a:pt x="1025119" y="1739605"/>
                  <a:pt x="1022412" y="1735572"/>
                </a:cubicBezTo>
                <a:cubicBezTo>
                  <a:pt x="1019144" y="1730807"/>
                  <a:pt x="1027939" y="1723109"/>
                  <a:pt x="1040567" y="1719809"/>
                </a:cubicBezTo>
                <a:cubicBezTo>
                  <a:pt x="1045869" y="1718435"/>
                  <a:pt x="1051677" y="1718129"/>
                  <a:pt x="1056526" y="1718695"/>
                </a:cubicBezTo>
                <a:close/>
                <a:moveTo>
                  <a:pt x="7328291" y="1323115"/>
                </a:moveTo>
                <a:cubicBezTo>
                  <a:pt x="7339792" y="1320976"/>
                  <a:pt x="7351519" y="1322992"/>
                  <a:pt x="7351633" y="1327208"/>
                </a:cubicBezTo>
                <a:cubicBezTo>
                  <a:pt x="7351744" y="1330812"/>
                  <a:pt x="7342836" y="1336250"/>
                  <a:pt x="7333476" y="1338021"/>
                </a:cubicBezTo>
                <a:cubicBezTo>
                  <a:pt x="7322087" y="1340221"/>
                  <a:pt x="7310923" y="1337777"/>
                  <a:pt x="7310472" y="1333317"/>
                </a:cubicBezTo>
                <a:cubicBezTo>
                  <a:pt x="7310247" y="1329408"/>
                  <a:pt x="7317802" y="1325009"/>
                  <a:pt x="7328291" y="1323115"/>
                </a:cubicBezTo>
                <a:close/>
                <a:moveTo>
                  <a:pt x="9398544" y="1191949"/>
                </a:moveTo>
                <a:cubicBezTo>
                  <a:pt x="9403351" y="1191728"/>
                  <a:pt x="9406677" y="1192155"/>
                  <a:pt x="9407354" y="1193285"/>
                </a:cubicBezTo>
                <a:cubicBezTo>
                  <a:pt x="9408595" y="1195607"/>
                  <a:pt x="9399010" y="1199762"/>
                  <a:pt x="9384913" y="1203122"/>
                </a:cubicBezTo>
                <a:cubicBezTo>
                  <a:pt x="9371268" y="1206361"/>
                  <a:pt x="9358300" y="1207399"/>
                  <a:pt x="9356157" y="1205505"/>
                </a:cubicBezTo>
                <a:cubicBezTo>
                  <a:pt x="9353790" y="1203306"/>
                  <a:pt x="9366194" y="1197746"/>
                  <a:pt x="9380854" y="1194508"/>
                </a:cubicBezTo>
                <a:cubicBezTo>
                  <a:pt x="9387451" y="1193041"/>
                  <a:pt x="9393738" y="1192170"/>
                  <a:pt x="9398544" y="1191949"/>
                </a:cubicBezTo>
                <a:close/>
                <a:moveTo>
                  <a:pt x="8676856" y="1237152"/>
                </a:moveTo>
                <a:cubicBezTo>
                  <a:pt x="8689262" y="1235015"/>
                  <a:pt x="8700989" y="1235930"/>
                  <a:pt x="8702792" y="1239169"/>
                </a:cubicBezTo>
                <a:cubicBezTo>
                  <a:pt x="8704598" y="1242346"/>
                  <a:pt x="8695802" y="1247234"/>
                  <a:pt x="8684524" y="1249433"/>
                </a:cubicBezTo>
                <a:cubicBezTo>
                  <a:pt x="8672911" y="1251694"/>
                  <a:pt x="8661296" y="1250838"/>
                  <a:pt x="8659040" y="1247417"/>
                </a:cubicBezTo>
                <a:cubicBezTo>
                  <a:pt x="8656786" y="1243996"/>
                  <a:pt x="8664792" y="1239412"/>
                  <a:pt x="8676856" y="1237152"/>
                </a:cubicBezTo>
                <a:close/>
                <a:moveTo>
                  <a:pt x="9518794" y="1183456"/>
                </a:moveTo>
                <a:cubicBezTo>
                  <a:pt x="9524602" y="1182914"/>
                  <a:pt x="9528802" y="1183113"/>
                  <a:pt x="9529929" y="1184183"/>
                </a:cubicBezTo>
                <a:cubicBezTo>
                  <a:pt x="9532072" y="1186198"/>
                  <a:pt x="9520458" y="1191270"/>
                  <a:pt x="9505912" y="1194689"/>
                </a:cubicBezTo>
                <a:cubicBezTo>
                  <a:pt x="9491025" y="1198173"/>
                  <a:pt x="9477382" y="1199150"/>
                  <a:pt x="9476253" y="1196767"/>
                </a:cubicBezTo>
                <a:cubicBezTo>
                  <a:pt x="9475239" y="1194630"/>
                  <a:pt x="9484484" y="1190537"/>
                  <a:pt x="9498017" y="1187176"/>
                </a:cubicBezTo>
                <a:cubicBezTo>
                  <a:pt x="9505573" y="1185282"/>
                  <a:pt x="9512987" y="1183999"/>
                  <a:pt x="9518794" y="1183456"/>
                </a:cubicBezTo>
                <a:close/>
                <a:moveTo>
                  <a:pt x="5240404" y="1452942"/>
                </a:moveTo>
                <a:cubicBezTo>
                  <a:pt x="5246155" y="1459663"/>
                  <a:pt x="5251005" y="1463146"/>
                  <a:pt x="5252469" y="1467056"/>
                </a:cubicBezTo>
                <a:cubicBezTo>
                  <a:pt x="5254497" y="1472494"/>
                  <a:pt x="5244917" y="1478298"/>
                  <a:pt x="5239282" y="1475303"/>
                </a:cubicBezTo>
                <a:cubicBezTo>
                  <a:pt x="5235219" y="1473165"/>
                  <a:pt x="5230939" y="1468094"/>
                  <a:pt x="5230713" y="1464489"/>
                </a:cubicBezTo>
                <a:cubicBezTo>
                  <a:pt x="5230370" y="1461252"/>
                  <a:pt x="5235554" y="1458441"/>
                  <a:pt x="5240404" y="1452942"/>
                </a:cubicBezTo>
                <a:close/>
                <a:moveTo>
                  <a:pt x="9276799" y="1198319"/>
                </a:moveTo>
                <a:cubicBezTo>
                  <a:pt x="9281790" y="1198082"/>
                  <a:pt x="9285398" y="1198509"/>
                  <a:pt x="9286356" y="1199640"/>
                </a:cubicBezTo>
                <a:cubicBezTo>
                  <a:pt x="9288274" y="1201840"/>
                  <a:pt x="9278463" y="1206666"/>
                  <a:pt x="9265945" y="1209843"/>
                </a:cubicBezTo>
                <a:cubicBezTo>
                  <a:pt x="9253315" y="1213019"/>
                  <a:pt x="9240010" y="1214059"/>
                  <a:pt x="9237190" y="1211981"/>
                </a:cubicBezTo>
                <a:cubicBezTo>
                  <a:pt x="9233922" y="1209537"/>
                  <a:pt x="9243844" y="1204466"/>
                  <a:pt x="9258953" y="1200983"/>
                </a:cubicBezTo>
                <a:cubicBezTo>
                  <a:pt x="9265437" y="1199457"/>
                  <a:pt x="9271809" y="1198556"/>
                  <a:pt x="9276799" y="1198319"/>
                </a:cubicBezTo>
                <a:close/>
                <a:moveTo>
                  <a:pt x="10011652" y="1151817"/>
                </a:moveTo>
                <a:cubicBezTo>
                  <a:pt x="10017558" y="1151726"/>
                  <a:pt x="10021533" y="1152382"/>
                  <a:pt x="10022153" y="1153818"/>
                </a:cubicBezTo>
                <a:cubicBezTo>
                  <a:pt x="10023393" y="1156690"/>
                  <a:pt x="10010875" y="1161333"/>
                  <a:pt x="9993284" y="1164509"/>
                </a:cubicBezTo>
                <a:cubicBezTo>
                  <a:pt x="9976031" y="1167626"/>
                  <a:pt x="9961147" y="1167993"/>
                  <a:pt x="9960357" y="1165243"/>
                </a:cubicBezTo>
                <a:cubicBezTo>
                  <a:pt x="9959567" y="1162556"/>
                  <a:pt x="9973326" y="1157361"/>
                  <a:pt x="9989563" y="1154307"/>
                </a:cubicBezTo>
                <a:cubicBezTo>
                  <a:pt x="9997908" y="1152749"/>
                  <a:pt x="10005746" y="1151909"/>
                  <a:pt x="10011652" y="1151817"/>
                </a:cubicBezTo>
                <a:close/>
                <a:moveTo>
                  <a:pt x="11866989" y="1034306"/>
                </a:moveTo>
                <a:cubicBezTo>
                  <a:pt x="11873911" y="1031611"/>
                  <a:pt x="11878844" y="1031107"/>
                  <a:pt x="11880423" y="1033460"/>
                </a:cubicBezTo>
                <a:cubicBezTo>
                  <a:pt x="11883467" y="1038102"/>
                  <a:pt x="11871176" y="1053438"/>
                  <a:pt x="11852909" y="1066695"/>
                </a:cubicBezTo>
                <a:cubicBezTo>
                  <a:pt x="11834979" y="1079770"/>
                  <a:pt x="11816711" y="1085574"/>
                  <a:pt x="11813551" y="1080197"/>
                </a:cubicBezTo>
                <a:cubicBezTo>
                  <a:pt x="11810395" y="1074760"/>
                  <a:pt x="11823250" y="1060646"/>
                  <a:pt x="11841631" y="1048305"/>
                </a:cubicBezTo>
                <a:cubicBezTo>
                  <a:pt x="11851159" y="1041890"/>
                  <a:pt x="11860068" y="1037002"/>
                  <a:pt x="11866989" y="1034306"/>
                </a:cubicBezTo>
                <a:close/>
                <a:moveTo>
                  <a:pt x="9640582" y="1174339"/>
                </a:moveTo>
                <a:cubicBezTo>
                  <a:pt x="9646249" y="1173918"/>
                  <a:pt x="9650365" y="1174193"/>
                  <a:pt x="9651379" y="1175263"/>
                </a:cubicBezTo>
                <a:cubicBezTo>
                  <a:pt x="9653410" y="1177462"/>
                  <a:pt x="9642471" y="1182167"/>
                  <a:pt x="9627698" y="1185526"/>
                </a:cubicBezTo>
                <a:cubicBezTo>
                  <a:pt x="9613039" y="1188888"/>
                  <a:pt x="9598266" y="1190049"/>
                  <a:pt x="9596461" y="1187971"/>
                </a:cubicBezTo>
                <a:cubicBezTo>
                  <a:pt x="9594658" y="1185894"/>
                  <a:pt x="9605709" y="1181129"/>
                  <a:pt x="9620481" y="1177585"/>
                </a:cubicBezTo>
                <a:cubicBezTo>
                  <a:pt x="9627698" y="1175875"/>
                  <a:pt x="9634915" y="1174759"/>
                  <a:pt x="9640582" y="1174339"/>
                </a:cubicBezTo>
                <a:close/>
                <a:moveTo>
                  <a:pt x="9885017" y="1157743"/>
                </a:moveTo>
                <a:cubicBezTo>
                  <a:pt x="9891572" y="1157254"/>
                  <a:pt x="9896477" y="1157514"/>
                  <a:pt x="9897999" y="1158645"/>
                </a:cubicBezTo>
                <a:cubicBezTo>
                  <a:pt x="9900818" y="1160784"/>
                  <a:pt x="9888638" y="1166038"/>
                  <a:pt x="9872851" y="1169336"/>
                </a:cubicBezTo>
                <a:cubicBezTo>
                  <a:pt x="9858757" y="1172329"/>
                  <a:pt x="9843646" y="1173430"/>
                  <a:pt x="9840150" y="1171719"/>
                </a:cubicBezTo>
                <a:cubicBezTo>
                  <a:pt x="9835979" y="1169703"/>
                  <a:pt x="9845675" y="1165182"/>
                  <a:pt x="9862140" y="1161333"/>
                </a:cubicBezTo>
                <a:cubicBezTo>
                  <a:pt x="9870259" y="1159469"/>
                  <a:pt x="9878463" y="1158232"/>
                  <a:pt x="9885017" y="1157743"/>
                </a:cubicBezTo>
                <a:close/>
                <a:moveTo>
                  <a:pt x="9765075" y="1165304"/>
                </a:moveTo>
                <a:cubicBezTo>
                  <a:pt x="9770488" y="1164983"/>
                  <a:pt x="9774125" y="1165365"/>
                  <a:pt x="9774745" y="1166527"/>
                </a:cubicBezTo>
                <a:cubicBezTo>
                  <a:pt x="9775985" y="1168909"/>
                  <a:pt x="9764821" y="1173369"/>
                  <a:pt x="9749374" y="1176667"/>
                </a:cubicBezTo>
                <a:cubicBezTo>
                  <a:pt x="9734262" y="1179968"/>
                  <a:pt x="9719714" y="1181128"/>
                  <a:pt x="9717233" y="1179294"/>
                </a:cubicBezTo>
                <a:cubicBezTo>
                  <a:pt x="9714415" y="1177218"/>
                  <a:pt x="9727270" y="1172086"/>
                  <a:pt x="9744749" y="1168298"/>
                </a:cubicBezTo>
                <a:cubicBezTo>
                  <a:pt x="9752474" y="1166648"/>
                  <a:pt x="9759662" y="1165625"/>
                  <a:pt x="9765075" y="1165304"/>
                </a:cubicBezTo>
                <a:close/>
                <a:moveTo>
                  <a:pt x="2726179" y="1608676"/>
                </a:moveTo>
                <a:cubicBezTo>
                  <a:pt x="2735199" y="1611425"/>
                  <a:pt x="2743769" y="1618267"/>
                  <a:pt x="2744220" y="1625355"/>
                </a:cubicBezTo>
                <a:cubicBezTo>
                  <a:pt x="2740162" y="1625599"/>
                  <a:pt x="2734861" y="1627431"/>
                  <a:pt x="2727984" y="1625965"/>
                </a:cubicBezTo>
                <a:cubicBezTo>
                  <a:pt x="2720426" y="1624376"/>
                  <a:pt x="2711448" y="1615518"/>
                  <a:pt x="2712464" y="1611303"/>
                </a:cubicBezTo>
                <a:cubicBezTo>
                  <a:pt x="2713366" y="1607576"/>
                  <a:pt x="2717269" y="1605926"/>
                  <a:pt x="2726179" y="1608676"/>
                </a:cubicBezTo>
                <a:close/>
                <a:moveTo>
                  <a:pt x="7890651" y="1282118"/>
                </a:moveTo>
                <a:cubicBezTo>
                  <a:pt x="7902042" y="1280286"/>
                  <a:pt x="7914218" y="1282546"/>
                  <a:pt x="7916360" y="1286641"/>
                </a:cubicBezTo>
                <a:cubicBezTo>
                  <a:pt x="7918616" y="1290856"/>
                  <a:pt x="7910386" y="1295133"/>
                  <a:pt x="7898092" y="1296355"/>
                </a:cubicBezTo>
                <a:cubicBezTo>
                  <a:pt x="7887719" y="1297393"/>
                  <a:pt x="7877346" y="1295805"/>
                  <a:pt x="7874526" y="1292688"/>
                </a:cubicBezTo>
                <a:cubicBezTo>
                  <a:pt x="7871254" y="1289022"/>
                  <a:pt x="7878811" y="1283951"/>
                  <a:pt x="7890651" y="1282118"/>
                </a:cubicBezTo>
                <a:close/>
                <a:moveTo>
                  <a:pt x="9157309" y="1201847"/>
                </a:moveTo>
                <a:cubicBezTo>
                  <a:pt x="9162003" y="1201870"/>
                  <a:pt x="9164963" y="1202664"/>
                  <a:pt x="9165019" y="1204222"/>
                </a:cubicBezTo>
                <a:cubicBezTo>
                  <a:pt x="9165131" y="1207338"/>
                  <a:pt x="9154193" y="1212043"/>
                  <a:pt x="9140324" y="1214854"/>
                </a:cubicBezTo>
                <a:cubicBezTo>
                  <a:pt x="9127017" y="1217541"/>
                  <a:pt x="9115741" y="1217114"/>
                  <a:pt x="9116755" y="1213875"/>
                </a:cubicBezTo>
                <a:cubicBezTo>
                  <a:pt x="9117656" y="1211004"/>
                  <a:pt x="9127355" y="1206789"/>
                  <a:pt x="9139195" y="1204099"/>
                </a:cubicBezTo>
                <a:cubicBezTo>
                  <a:pt x="9146187" y="1202572"/>
                  <a:pt x="9152615" y="1201824"/>
                  <a:pt x="9157309" y="1201847"/>
                </a:cubicBezTo>
                <a:close/>
                <a:moveTo>
                  <a:pt x="4683797" y="1479887"/>
                </a:moveTo>
                <a:cubicBezTo>
                  <a:pt x="4689433" y="1480375"/>
                  <a:pt x="4695971" y="1483675"/>
                  <a:pt x="4706235" y="1487157"/>
                </a:cubicBezTo>
                <a:cubicBezTo>
                  <a:pt x="4700260" y="1490273"/>
                  <a:pt x="4697891" y="1492777"/>
                  <a:pt x="4693604" y="1493389"/>
                </a:cubicBezTo>
                <a:cubicBezTo>
                  <a:pt x="4686839" y="1494366"/>
                  <a:pt x="4676690" y="1489967"/>
                  <a:pt x="4676575" y="1485996"/>
                </a:cubicBezTo>
                <a:cubicBezTo>
                  <a:pt x="4676465" y="1483369"/>
                  <a:pt x="4680411" y="1479641"/>
                  <a:pt x="4683797" y="1479887"/>
                </a:cubicBezTo>
                <a:close/>
                <a:moveTo>
                  <a:pt x="8114830" y="1262935"/>
                </a:moveTo>
                <a:cubicBezTo>
                  <a:pt x="8126221" y="1262202"/>
                  <a:pt x="8137498" y="1265685"/>
                  <a:pt x="8138398" y="1270023"/>
                </a:cubicBezTo>
                <a:cubicBezTo>
                  <a:pt x="8139188" y="1273933"/>
                  <a:pt x="8132082" y="1277171"/>
                  <a:pt x="8121258" y="1278088"/>
                </a:cubicBezTo>
                <a:cubicBezTo>
                  <a:pt x="8108853" y="1279125"/>
                  <a:pt x="8097013" y="1276682"/>
                  <a:pt x="8095434" y="1272588"/>
                </a:cubicBezTo>
                <a:cubicBezTo>
                  <a:pt x="8093855" y="1268496"/>
                  <a:pt x="8103328" y="1263730"/>
                  <a:pt x="8114830" y="1262935"/>
                </a:cubicBezTo>
                <a:close/>
                <a:moveTo>
                  <a:pt x="10806215" y="1092477"/>
                </a:moveTo>
                <a:cubicBezTo>
                  <a:pt x="10824596" y="1090279"/>
                  <a:pt x="10842188" y="1092905"/>
                  <a:pt x="10843428" y="1097915"/>
                </a:cubicBezTo>
                <a:cubicBezTo>
                  <a:pt x="10844782" y="1103109"/>
                  <a:pt x="10830573" y="1108852"/>
                  <a:pt x="10811966" y="1110807"/>
                </a:cubicBezTo>
                <a:cubicBezTo>
                  <a:pt x="10793135" y="1112762"/>
                  <a:pt x="10776670" y="1110379"/>
                  <a:pt x="10775092" y="1105369"/>
                </a:cubicBezTo>
                <a:cubicBezTo>
                  <a:pt x="10773512" y="1100359"/>
                  <a:pt x="10787159" y="1094677"/>
                  <a:pt x="10806215" y="1092477"/>
                </a:cubicBezTo>
                <a:close/>
                <a:moveTo>
                  <a:pt x="10479278" y="1113037"/>
                </a:moveTo>
                <a:cubicBezTo>
                  <a:pt x="10486298" y="1113373"/>
                  <a:pt x="10491486" y="1114595"/>
                  <a:pt x="10492839" y="1116612"/>
                </a:cubicBezTo>
                <a:cubicBezTo>
                  <a:pt x="10495546" y="1120583"/>
                  <a:pt x="10482126" y="1126448"/>
                  <a:pt x="10464198" y="1129075"/>
                </a:cubicBezTo>
                <a:cubicBezTo>
                  <a:pt x="10448297" y="1131397"/>
                  <a:pt x="10431833" y="1130602"/>
                  <a:pt x="10428676" y="1127365"/>
                </a:cubicBezTo>
                <a:cubicBezTo>
                  <a:pt x="10425069" y="1123637"/>
                  <a:pt x="10436907" y="1117895"/>
                  <a:pt x="10454723" y="1114779"/>
                </a:cubicBezTo>
                <a:cubicBezTo>
                  <a:pt x="10463405" y="1113251"/>
                  <a:pt x="10472258" y="1112701"/>
                  <a:pt x="10479278" y="1113037"/>
                </a:cubicBezTo>
                <a:close/>
                <a:moveTo>
                  <a:pt x="1787846" y="1660233"/>
                </a:moveTo>
                <a:cubicBezTo>
                  <a:pt x="1791751" y="1659370"/>
                  <a:pt x="1797334" y="1659416"/>
                  <a:pt x="1803651" y="1660607"/>
                </a:cubicBezTo>
                <a:cubicBezTo>
                  <a:pt x="1815939" y="1662867"/>
                  <a:pt x="1827105" y="1669100"/>
                  <a:pt x="1827216" y="1673498"/>
                </a:cubicBezTo>
                <a:cubicBezTo>
                  <a:pt x="1827333" y="1678203"/>
                  <a:pt x="1817293" y="1680218"/>
                  <a:pt x="1805226" y="1678081"/>
                </a:cubicBezTo>
                <a:cubicBezTo>
                  <a:pt x="1793048" y="1675943"/>
                  <a:pt x="1783011" y="1670383"/>
                  <a:pt x="1782109" y="1665312"/>
                </a:cubicBezTo>
                <a:cubicBezTo>
                  <a:pt x="1781714" y="1662868"/>
                  <a:pt x="1783941" y="1661096"/>
                  <a:pt x="1787846" y="1660233"/>
                </a:cubicBezTo>
                <a:close/>
                <a:moveTo>
                  <a:pt x="698927" y="1727668"/>
                </a:moveTo>
                <a:cubicBezTo>
                  <a:pt x="702860" y="1726683"/>
                  <a:pt x="705820" y="1726744"/>
                  <a:pt x="706722" y="1728118"/>
                </a:cubicBezTo>
                <a:cubicBezTo>
                  <a:pt x="708865" y="1731357"/>
                  <a:pt x="700068" y="1740887"/>
                  <a:pt x="689130" y="1747363"/>
                </a:cubicBezTo>
                <a:cubicBezTo>
                  <a:pt x="679658" y="1752984"/>
                  <a:pt x="670187" y="1755428"/>
                  <a:pt x="668156" y="1752616"/>
                </a:cubicBezTo>
                <a:cubicBezTo>
                  <a:pt x="665788" y="1749379"/>
                  <a:pt x="673794" y="1740337"/>
                  <a:pt x="685296" y="1733495"/>
                </a:cubicBezTo>
                <a:cubicBezTo>
                  <a:pt x="690089" y="1730685"/>
                  <a:pt x="694995" y="1728654"/>
                  <a:pt x="698927" y="1727668"/>
                </a:cubicBezTo>
                <a:close/>
                <a:moveTo>
                  <a:pt x="8338783" y="1245523"/>
                </a:moveTo>
                <a:cubicBezTo>
                  <a:pt x="8350622" y="1244851"/>
                  <a:pt x="8360320" y="1248089"/>
                  <a:pt x="8359757" y="1252550"/>
                </a:cubicBezTo>
                <a:cubicBezTo>
                  <a:pt x="8359193" y="1256888"/>
                  <a:pt x="8348593" y="1260553"/>
                  <a:pt x="8335851" y="1260920"/>
                </a:cubicBezTo>
                <a:cubicBezTo>
                  <a:pt x="8325251" y="1261224"/>
                  <a:pt x="8316792" y="1258597"/>
                  <a:pt x="8316792" y="1254933"/>
                </a:cubicBezTo>
                <a:cubicBezTo>
                  <a:pt x="8316792" y="1250656"/>
                  <a:pt x="8326941" y="1246195"/>
                  <a:pt x="8338783" y="1245523"/>
                </a:cubicBezTo>
                <a:close/>
                <a:moveTo>
                  <a:pt x="6382406" y="1368753"/>
                </a:moveTo>
                <a:cubicBezTo>
                  <a:pt x="6379362" y="1370403"/>
                  <a:pt x="6375754" y="1372969"/>
                  <a:pt x="6370567" y="1374864"/>
                </a:cubicBezTo>
                <a:cubicBezTo>
                  <a:pt x="6368085" y="1375779"/>
                  <a:pt x="6360079" y="1376207"/>
                  <a:pt x="6358950" y="1375351"/>
                </a:cubicBezTo>
                <a:cubicBezTo>
                  <a:pt x="6357824" y="1374557"/>
                  <a:pt x="6360981" y="1371808"/>
                  <a:pt x="6364589" y="1370097"/>
                </a:cubicBezTo>
                <a:cubicBezTo>
                  <a:pt x="6370003" y="1367469"/>
                  <a:pt x="6379586" y="1366615"/>
                  <a:pt x="6382406" y="1368753"/>
                </a:cubicBezTo>
                <a:close/>
                <a:moveTo>
                  <a:pt x="1482274" y="1676980"/>
                </a:moveTo>
                <a:cubicBezTo>
                  <a:pt x="1495690" y="1677591"/>
                  <a:pt x="1506856" y="1683090"/>
                  <a:pt x="1506744" y="1688955"/>
                </a:cubicBezTo>
                <a:cubicBezTo>
                  <a:pt x="1506629" y="1693720"/>
                  <a:pt x="1496030" y="1697447"/>
                  <a:pt x="1484754" y="1696836"/>
                </a:cubicBezTo>
                <a:cubicBezTo>
                  <a:pt x="1470773" y="1696103"/>
                  <a:pt x="1459385" y="1690787"/>
                  <a:pt x="1460174" y="1685167"/>
                </a:cubicBezTo>
                <a:cubicBezTo>
                  <a:pt x="1460849" y="1680340"/>
                  <a:pt x="1471111" y="1676492"/>
                  <a:pt x="1482274" y="1676980"/>
                </a:cubicBezTo>
                <a:close/>
                <a:moveTo>
                  <a:pt x="9032124" y="1200946"/>
                </a:moveTo>
                <a:cubicBezTo>
                  <a:pt x="9036973" y="1200892"/>
                  <a:pt x="9040864" y="1201472"/>
                  <a:pt x="9042329" y="1202694"/>
                </a:cubicBezTo>
                <a:cubicBezTo>
                  <a:pt x="9045825" y="1205566"/>
                  <a:pt x="9037255" y="1210942"/>
                  <a:pt x="9024399" y="1213936"/>
                </a:cubicBezTo>
                <a:cubicBezTo>
                  <a:pt x="9013349" y="1216563"/>
                  <a:pt x="9000719" y="1216807"/>
                  <a:pt x="8997901" y="1214485"/>
                </a:cubicBezTo>
                <a:cubicBezTo>
                  <a:pt x="8994630" y="1211675"/>
                  <a:pt x="9003200" y="1206237"/>
                  <a:pt x="9016169" y="1203000"/>
                </a:cubicBezTo>
                <a:cubicBezTo>
                  <a:pt x="9021469" y="1201687"/>
                  <a:pt x="9027276" y="1200999"/>
                  <a:pt x="9032124" y="1200946"/>
                </a:cubicBezTo>
                <a:close/>
                <a:moveTo>
                  <a:pt x="6506449" y="1359771"/>
                </a:moveTo>
                <a:cubicBezTo>
                  <a:pt x="6499907" y="1363010"/>
                  <a:pt x="6496640" y="1365270"/>
                  <a:pt x="6491452" y="1367041"/>
                </a:cubicBezTo>
                <a:cubicBezTo>
                  <a:pt x="6484347" y="1369424"/>
                  <a:pt x="6477583" y="1370280"/>
                  <a:pt x="6475890" y="1369119"/>
                </a:cubicBezTo>
                <a:cubicBezTo>
                  <a:pt x="6474087" y="1367958"/>
                  <a:pt x="6478259" y="1365331"/>
                  <a:pt x="6485927" y="1363253"/>
                </a:cubicBezTo>
                <a:cubicBezTo>
                  <a:pt x="6491452" y="1361727"/>
                  <a:pt x="6497316" y="1361300"/>
                  <a:pt x="6506449" y="1359771"/>
                </a:cubicBezTo>
                <a:close/>
                <a:moveTo>
                  <a:pt x="445305" y="1740764"/>
                </a:moveTo>
                <a:cubicBezTo>
                  <a:pt x="446996" y="1743208"/>
                  <a:pt x="441697" y="1750173"/>
                  <a:pt x="432674" y="1757443"/>
                </a:cubicBezTo>
                <a:cubicBezTo>
                  <a:pt x="423768" y="1764592"/>
                  <a:pt x="415648" y="1768441"/>
                  <a:pt x="414293" y="1766058"/>
                </a:cubicBezTo>
                <a:cubicBezTo>
                  <a:pt x="412940" y="1763613"/>
                  <a:pt x="418693" y="1756038"/>
                  <a:pt x="427262" y="1748890"/>
                </a:cubicBezTo>
                <a:cubicBezTo>
                  <a:pt x="435381" y="1742230"/>
                  <a:pt x="443725" y="1738504"/>
                  <a:pt x="445305" y="1740764"/>
                </a:cubicBezTo>
                <a:close/>
                <a:moveTo>
                  <a:pt x="3148142" y="1567559"/>
                </a:moveTo>
                <a:cubicBezTo>
                  <a:pt x="3156146" y="1569086"/>
                  <a:pt x="3163253" y="1574585"/>
                  <a:pt x="3162462" y="1580267"/>
                </a:cubicBezTo>
                <a:cubicBezTo>
                  <a:pt x="3162011" y="1584359"/>
                  <a:pt x="3156597" y="1586742"/>
                  <a:pt x="3151410" y="1591630"/>
                </a:cubicBezTo>
                <a:cubicBezTo>
                  <a:pt x="3144533" y="1584299"/>
                  <a:pt x="3137991" y="1579534"/>
                  <a:pt x="3136298" y="1575073"/>
                </a:cubicBezTo>
                <a:cubicBezTo>
                  <a:pt x="3134043" y="1568842"/>
                  <a:pt x="3140245" y="1566091"/>
                  <a:pt x="3148142" y="1567559"/>
                </a:cubicBezTo>
                <a:close/>
                <a:moveTo>
                  <a:pt x="6622600" y="1348286"/>
                </a:moveTo>
                <a:cubicBezTo>
                  <a:pt x="6622259" y="1349264"/>
                  <a:pt x="6616396" y="1351706"/>
                  <a:pt x="6611097" y="1354456"/>
                </a:cubicBezTo>
                <a:cubicBezTo>
                  <a:pt x="6603654" y="1355373"/>
                  <a:pt x="6597113" y="1356534"/>
                  <a:pt x="6594294" y="1356350"/>
                </a:cubicBezTo>
                <a:cubicBezTo>
                  <a:pt x="6590348" y="1356166"/>
                  <a:pt x="6598919" y="1352317"/>
                  <a:pt x="6608164" y="1349934"/>
                </a:cubicBezTo>
                <a:cubicBezTo>
                  <a:pt x="6616509" y="1347736"/>
                  <a:pt x="6623048" y="1346879"/>
                  <a:pt x="6622600" y="1348286"/>
                </a:cubicBezTo>
                <a:close/>
                <a:moveTo>
                  <a:pt x="7207854" y="1310590"/>
                </a:moveTo>
                <a:cubicBezTo>
                  <a:pt x="7218792" y="1308635"/>
                  <a:pt x="7228040" y="1309552"/>
                  <a:pt x="7228264" y="1312728"/>
                </a:cubicBezTo>
                <a:cubicBezTo>
                  <a:pt x="7228605" y="1316028"/>
                  <a:pt x="7220034" y="1320121"/>
                  <a:pt x="7208983" y="1322137"/>
                </a:cubicBezTo>
                <a:cubicBezTo>
                  <a:pt x="7198157" y="1324092"/>
                  <a:pt x="7188458" y="1322992"/>
                  <a:pt x="7188347" y="1319877"/>
                </a:cubicBezTo>
                <a:cubicBezTo>
                  <a:pt x="7188233" y="1316822"/>
                  <a:pt x="7197368" y="1312545"/>
                  <a:pt x="7207854" y="1310590"/>
                </a:cubicBezTo>
                <a:close/>
                <a:moveTo>
                  <a:pt x="1258100" y="1685717"/>
                </a:moveTo>
                <a:cubicBezTo>
                  <a:pt x="1270730" y="1683762"/>
                  <a:pt x="1283928" y="1687489"/>
                  <a:pt x="1285844" y="1693355"/>
                </a:cubicBezTo>
                <a:cubicBezTo>
                  <a:pt x="1287422" y="1698486"/>
                  <a:pt x="1279865" y="1703434"/>
                  <a:pt x="1268138" y="1704961"/>
                </a:cubicBezTo>
                <a:cubicBezTo>
                  <a:pt x="1254602" y="1706673"/>
                  <a:pt x="1241635" y="1703374"/>
                  <a:pt x="1240170" y="1697691"/>
                </a:cubicBezTo>
                <a:cubicBezTo>
                  <a:pt x="1238926" y="1692681"/>
                  <a:pt x="1246483" y="1687488"/>
                  <a:pt x="1258100" y="1685717"/>
                </a:cubicBezTo>
                <a:close/>
                <a:moveTo>
                  <a:pt x="12024875" y="1005966"/>
                </a:moveTo>
                <a:cubicBezTo>
                  <a:pt x="12028371" y="1008716"/>
                  <a:pt x="12016532" y="1027595"/>
                  <a:pt x="11998037" y="1048733"/>
                </a:cubicBezTo>
                <a:cubicBezTo>
                  <a:pt x="11980107" y="1069018"/>
                  <a:pt x="11960937" y="1083680"/>
                  <a:pt x="11957216" y="1080320"/>
                </a:cubicBezTo>
                <a:cubicBezTo>
                  <a:pt x="11953497" y="1076959"/>
                  <a:pt x="11966237" y="1057410"/>
                  <a:pt x="11984843" y="1037615"/>
                </a:cubicBezTo>
                <a:cubicBezTo>
                  <a:pt x="12003788" y="1017209"/>
                  <a:pt x="12021379" y="1003157"/>
                  <a:pt x="12024875" y="1005966"/>
                </a:cubicBezTo>
                <a:close/>
                <a:moveTo>
                  <a:pt x="5013635" y="1447627"/>
                </a:moveTo>
                <a:cubicBezTo>
                  <a:pt x="5018486" y="1448970"/>
                  <a:pt x="5023222" y="1453004"/>
                  <a:pt x="5030434" y="1457096"/>
                </a:cubicBezTo>
                <a:cubicBezTo>
                  <a:pt x="5025589" y="1461311"/>
                  <a:pt x="5023334" y="1465039"/>
                  <a:pt x="5019159" y="1466078"/>
                </a:cubicBezTo>
                <a:cubicBezTo>
                  <a:pt x="5013300" y="1467545"/>
                  <a:pt x="5008223" y="1464122"/>
                  <a:pt x="5005629" y="1458869"/>
                </a:cubicBezTo>
                <a:cubicBezTo>
                  <a:pt x="5002470" y="1452392"/>
                  <a:pt x="5006531" y="1445733"/>
                  <a:pt x="5013635" y="1447627"/>
                </a:cubicBezTo>
                <a:close/>
                <a:moveTo>
                  <a:pt x="5680977" y="1405472"/>
                </a:moveTo>
                <a:cubicBezTo>
                  <a:pt x="5687968" y="1410116"/>
                  <a:pt x="5693164" y="1411948"/>
                  <a:pt x="5695524" y="1415309"/>
                </a:cubicBezTo>
                <a:cubicBezTo>
                  <a:pt x="5698912" y="1420318"/>
                  <a:pt x="5692709" y="1428628"/>
                  <a:pt x="5685947" y="1428017"/>
                </a:cubicBezTo>
                <a:cubicBezTo>
                  <a:pt x="5681545" y="1427651"/>
                  <a:pt x="5675905" y="1423985"/>
                  <a:pt x="5674771" y="1420562"/>
                </a:cubicBezTo>
                <a:cubicBezTo>
                  <a:pt x="5673647" y="1417447"/>
                  <a:pt x="5677822" y="1412682"/>
                  <a:pt x="5680977" y="1405472"/>
                </a:cubicBezTo>
                <a:close/>
                <a:moveTo>
                  <a:pt x="938123" y="1703657"/>
                </a:moveTo>
                <a:cubicBezTo>
                  <a:pt x="942670" y="1703986"/>
                  <a:pt x="945892" y="1705298"/>
                  <a:pt x="946398" y="1707467"/>
                </a:cubicBezTo>
                <a:cubicBezTo>
                  <a:pt x="947526" y="1711867"/>
                  <a:pt x="937910" y="1719137"/>
                  <a:pt x="926744" y="1722558"/>
                </a:cubicBezTo>
                <a:cubicBezTo>
                  <a:pt x="915019" y="1726164"/>
                  <a:pt x="904306" y="1725491"/>
                  <a:pt x="902726" y="1720848"/>
                </a:cubicBezTo>
                <a:cubicBezTo>
                  <a:pt x="901148" y="1716205"/>
                  <a:pt x="909381" y="1709545"/>
                  <a:pt x="921897" y="1705758"/>
                </a:cubicBezTo>
                <a:cubicBezTo>
                  <a:pt x="927704" y="1703986"/>
                  <a:pt x="933576" y="1703329"/>
                  <a:pt x="938123" y="1703657"/>
                </a:cubicBezTo>
                <a:close/>
                <a:moveTo>
                  <a:pt x="10354262" y="1108761"/>
                </a:moveTo>
                <a:cubicBezTo>
                  <a:pt x="10360506" y="1108837"/>
                  <a:pt x="10365016" y="1109707"/>
                  <a:pt x="10366539" y="1111357"/>
                </a:cubicBezTo>
                <a:cubicBezTo>
                  <a:pt x="10369471" y="1114594"/>
                  <a:pt x="10358758" y="1119849"/>
                  <a:pt x="10342860" y="1122965"/>
                </a:cubicBezTo>
                <a:cubicBezTo>
                  <a:pt x="10325379" y="1126387"/>
                  <a:pt x="10306436" y="1126569"/>
                  <a:pt x="10303053" y="1123332"/>
                </a:cubicBezTo>
                <a:cubicBezTo>
                  <a:pt x="10299670" y="1120094"/>
                  <a:pt x="10313201" y="1114228"/>
                  <a:pt x="10331582" y="1110930"/>
                </a:cubicBezTo>
                <a:cubicBezTo>
                  <a:pt x="10340040" y="1109402"/>
                  <a:pt x="10348017" y="1108684"/>
                  <a:pt x="10354262" y="1108761"/>
                </a:cubicBezTo>
                <a:close/>
                <a:moveTo>
                  <a:pt x="7548972" y="1285175"/>
                </a:moveTo>
                <a:cubicBezTo>
                  <a:pt x="7560587" y="1283402"/>
                  <a:pt x="7572202" y="1285785"/>
                  <a:pt x="7572202" y="1290062"/>
                </a:cubicBezTo>
                <a:cubicBezTo>
                  <a:pt x="7572202" y="1293728"/>
                  <a:pt x="7563294" y="1298677"/>
                  <a:pt x="7553821" y="1300204"/>
                </a:cubicBezTo>
                <a:cubicBezTo>
                  <a:pt x="7542319" y="1302037"/>
                  <a:pt x="7531381" y="1299471"/>
                  <a:pt x="7531041" y="1294889"/>
                </a:cubicBezTo>
                <a:cubicBezTo>
                  <a:pt x="7530817" y="1290918"/>
                  <a:pt x="7538483" y="1286762"/>
                  <a:pt x="7548972" y="1285175"/>
                </a:cubicBezTo>
                <a:close/>
                <a:moveTo>
                  <a:pt x="39949" y="1758300"/>
                </a:moveTo>
                <a:cubicBezTo>
                  <a:pt x="42768" y="1758238"/>
                  <a:pt x="37018" y="1764349"/>
                  <a:pt x="32168" y="1766425"/>
                </a:cubicBezTo>
                <a:cubicBezTo>
                  <a:pt x="27883" y="1768197"/>
                  <a:pt x="24725" y="1768014"/>
                  <a:pt x="21117" y="1768685"/>
                </a:cubicBezTo>
                <a:cubicBezTo>
                  <a:pt x="23822" y="1766241"/>
                  <a:pt x="26529" y="1763860"/>
                  <a:pt x="29801" y="1760988"/>
                </a:cubicBezTo>
                <a:cubicBezTo>
                  <a:pt x="33633" y="1759949"/>
                  <a:pt x="37807" y="1758300"/>
                  <a:pt x="39949" y="1758300"/>
                </a:cubicBezTo>
                <a:close/>
                <a:moveTo>
                  <a:pt x="11027123" y="1065413"/>
                </a:moveTo>
                <a:cubicBezTo>
                  <a:pt x="11045504" y="1063457"/>
                  <a:pt x="11063434" y="1066696"/>
                  <a:pt x="11065575" y="1072256"/>
                </a:cubicBezTo>
                <a:cubicBezTo>
                  <a:pt x="11067604" y="1077876"/>
                  <a:pt x="11053848" y="1084109"/>
                  <a:pt x="11035242" y="1085880"/>
                </a:cubicBezTo>
                <a:cubicBezTo>
                  <a:pt x="11016523" y="1087652"/>
                  <a:pt x="10999494" y="1084658"/>
                  <a:pt x="10997240" y="1079099"/>
                </a:cubicBezTo>
                <a:cubicBezTo>
                  <a:pt x="10994984" y="1073479"/>
                  <a:pt x="11008064" y="1067429"/>
                  <a:pt x="11027123" y="1065413"/>
                </a:cubicBezTo>
                <a:close/>
                <a:moveTo>
                  <a:pt x="4133244" y="1499681"/>
                </a:moveTo>
                <a:cubicBezTo>
                  <a:pt x="4141364" y="1505668"/>
                  <a:pt x="4148017" y="1508907"/>
                  <a:pt x="4150611" y="1513122"/>
                </a:cubicBezTo>
                <a:cubicBezTo>
                  <a:pt x="4151851" y="1515016"/>
                  <a:pt x="4145986" y="1519966"/>
                  <a:pt x="4141701" y="1521553"/>
                </a:cubicBezTo>
                <a:cubicBezTo>
                  <a:pt x="4135951" y="1523754"/>
                  <a:pt x="4125689" y="1517826"/>
                  <a:pt x="4126027" y="1512450"/>
                </a:cubicBezTo>
                <a:cubicBezTo>
                  <a:pt x="4126252" y="1508845"/>
                  <a:pt x="4129747" y="1505668"/>
                  <a:pt x="4133244" y="1499681"/>
                </a:cubicBezTo>
                <a:close/>
                <a:moveTo>
                  <a:pt x="817030" y="1706903"/>
                </a:moveTo>
                <a:cubicBezTo>
                  <a:pt x="821442" y="1706369"/>
                  <a:pt x="824683" y="1707041"/>
                  <a:pt x="825360" y="1709057"/>
                </a:cubicBezTo>
                <a:cubicBezTo>
                  <a:pt x="826602" y="1712785"/>
                  <a:pt x="820286" y="1719260"/>
                  <a:pt x="810137" y="1724698"/>
                </a:cubicBezTo>
                <a:cubicBezTo>
                  <a:pt x="798297" y="1730991"/>
                  <a:pt x="786682" y="1733557"/>
                  <a:pt x="784428" y="1730135"/>
                </a:cubicBezTo>
                <a:cubicBezTo>
                  <a:pt x="782397" y="1726592"/>
                  <a:pt x="790516" y="1717915"/>
                  <a:pt x="801680" y="1711990"/>
                </a:cubicBezTo>
                <a:cubicBezTo>
                  <a:pt x="807037" y="1709179"/>
                  <a:pt x="812618" y="1707438"/>
                  <a:pt x="817030" y="1706903"/>
                </a:cubicBezTo>
                <a:close/>
                <a:moveTo>
                  <a:pt x="12164706" y="991330"/>
                </a:moveTo>
                <a:lnTo>
                  <a:pt x="12166298" y="1016580"/>
                </a:lnTo>
                <a:lnTo>
                  <a:pt x="12155799" y="1033643"/>
                </a:lnTo>
                <a:cubicBezTo>
                  <a:pt x="12135726" y="1062786"/>
                  <a:pt x="12115201" y="1084537"/>
                  <a:pt x="12113285" y="1078060"/>
                </a:cubicBezTo>
                <a:cubicBezTo>
                  <a:pt x="12111480" y="1071829"/>
                  <a:pt x="12125465" y="1044274"/>
                  <a:pt x="12144746" y="1016964"/>
                </a:cubicBezTo>
                <a:close/>
                <a:moveTo>
                  <a:pt x="6742469" y="1333073"/>
                </a:moveTo>
                <a:cubicBezTo>
                  <a:pt x="6743258" y="1334295"/>
                  <a:pt x="6736268" y="1337288"/>
                  <a:pt x="6727809" y="1339489"/>
                </a:cubicBezTo>
                <a:cubicBezTo>
                  <a:pt x="6719238" y="1341688"/>
                  <a:pt x="6711684" y="1342421"/>
                  <a:pt x="6712135" y="1340893"/>
                </a:cubicBezTo>
                <a:cubicBezTo>
                  <a:pt x="6712586" y="1339610"/>
                  <a:pt x="6716307" y="1337778"/>
                  <a:pt x="6724651" y="1335456"/>
                </a:cubicBezTo>
                <a:cubicBezTo>
                  <a:pt x="6733561" y="1332950"/>
                  <a:pt x="6741680" y="1331912"/>
                  <a:pt x="6742469" y="1333073"/>
                </a:cubicBezTo>
                <a:close/>
                <a:moveTo>
                  <a:pt x="8554280" y="1218213"/>
                </a:moveTo>
                <a:cubicBezTo>
                  <a:pt x="8565670" y="1215953"/>
                  <a:pt x="8577735" y="1218092"/>
                  <a:pt x="8579764" y="1222185"/>
                </a:cubicBezTo>
                <a:cubicBezTo>
                  <a:pt x="8581795" y="1226400"/>
                  <a:pt x="8573450" y="1231166"/>
                  <a:pt x="8561158" y="1232937"/>
                </a:cubicBezTo>
                <a:cubicBezTo>
                  <a:pt x="8550897" y="1234403"/>
                  <a:pt x="8540523" y="1233121"/>
                  <a:pt x="8537928" y="1229944"/>
                </a:cubicBezTo>
                <a:cubicBezTo>
                  <a:pt x="8534885" y="1226217"/>
                  <a:pt x="8542553" y="1220596"/>
                  <a:pt x="8554280" y="1218213"/>
                </a:cubicBezTo>
                <a:close/>
                <a:moveTo>
                  <a:pt x="8913467" y="1194523"/>
                </a:moveTo>
                <a:cubicBezTo>
                  <a:pt x="8918061" y="1194813"/>
                  <a:pt x="8921332" y="1195821"/>
                  <a:pt x="8922008" y="1197439"/>
                </a:cubicBezTo>
                <a:cubicBezTo>
                  <a:pt x="8923362" y="1200678"/>
                  <a:pt x="8914002" y="1205994"/>
                  <a:pt x="8902727" y="1208437"/>
                </a:cubicBezTo>
                <a:cubicBezTo>
                  <a:pt x="8890885" y="1211004"/>
                  <a:pt x="8879834" y="1210331"/>
                  <a:pt x="8878029" y="1206849"/>
                </a:cubicBezTo>
                <a:cubicBezTo>
                  <a:pt x="8876227" y="1203306"/>
                  <a:pt x="8884346" y="1198540"/>
                  <a:pt x="8896976" y="1195912"/>
                </a:cubicBezTo>
                <a:cubicBezTo>
                  <a:pt x="8902952" y="1194660"/>
                  <a:pt x="8908872" y="1194233"/>
                  <a:pt x="8913467" y="1194523"/>
                </a:cubicBezTo>
                <a:close/>
                <a:moveTo>
                  <a:pt x="1897798" y="1633725"/>
                </a:moveTo>
                <a:cubicBezTo>
                  <a:pt x="1909189" y="1635252"/>
                  <a:pt x="1921703" y="1641302"/>
                  <a:pt x="1924295" y="1646433"/>
                </a:cubicBezTo>
                <a:cubicBezTo>
                  <a:pt x="1926890" y="1651810"/>
                  <a:pt x="1919109" y="1654130"/>
                  <a:pt x="1906482" y="1651749"/>
                </a:cubicBezTo>
                <a:cubicBezTo>
                  <a:pt x="1895880" y="1649733"/>
                  <a:pt x="1885282" y="1644907"/>
                  <a:pt x="1882122" y="1640507"/>
                </a:cubicBezTo>
                <a:cubicBezTo>
                  <a:pt x="1878515" y="1635436"/>
                  <a:pt x="1885958" y="1632137"/>
                  <a:pt x="1897798" y="1633725"/>
                </a:cubicBezTo>
                <a:close/>
                <a:moveTo>
                  <a:pt x="6255305" y="1358703"/>
                </a:moveTo>
                <a:cubicBezTo>
                  <a:pt x="6258223" y="1359528"/>
                  <a:pt x="6260506" y="1361330"/>
                  <a:pt x="6260844" y="1363804"/>
                </a:cubicBezTo>
                <a:cubicBezTo>
                  <a:pt x="6258589" y="1365270"/>
                  <a:pt x="6255320" y="1368263"/>
                  <a:pt x="6250922" y="1369974"/>
                </a:cubicBezTo>
                <a:cubicBezTo>
                  <a:pt x="6243818" y="1372724"/>
                  <a:pt x="6234684" y="1371502"/>
                  <a:pt x="6236376" y="1367837"/>
                </a:cubicBezTo>
                <a:cubicBezTo>
                  <a:pt x="6237615" y="1365209"/>
                  <a:pt x="6241675" y="1361543"/>
                  <a:pt x="6245961" y="1359466"/>
                </a:cubicBezTo>
                <a:cubicBezTo>
                  <a:pt x="6248836" y="1358030"/>
                  <a:pt x="6252387" y="1357878"/>
                  <a:pt x="6255305" y="1358703"/>
                </a:cubicBezTo>
                <a:close/>
                <a:moveTo>
                  <a:pt x="7097216" y="1305595"/>
                </a:moveTo>
                <a:cubicBezTo>
                  <a:pt x="7101176" y="1305564"/>
                  <a:pt x="7104164" y="1306099"/>
                  <a:pt x="7104786" y="1307228"/>
                </a:cubicBezTo>
                <a:cubicBezTo>
                  <a:pt x="7106026" y="1309429"/>
                  <a:pt x="7097455" y="1313766"/>
                  <a:pt x="7087758" y="1315599"/>
                </a:cubicBezTo>
                <a:cubicBezTo>
                  <a:pt x="7078510" y="1317308"/>
                  <a:pt x="7071294" y="1317676"/>
                  <a:pt x="7069151" y="1315660"/>
                </a:cubicBezTo>
                <a:cubicBezTo>
                  <a:pt x="7066897" y="1313644"/>
                  <a:pt x="7073775" y="1309856"/>
                  <a:pt x="7083811" y="1307352"/>
                </a:cubicBezTo>
                <a:cubicBezTo>
                  <a:pt x="7088322" y="1306221"/>
                  <a:pt x="7093255" y="1305625"/>
                  <a:pt x="7097216" y="1305595"/>
                </a:cubicBezTo>
                <a:close/>
                <a:moveTo>
                  <a:pt x="10232658" y="1107813"/>
                </a:moveTo>
                <a:cubicBezTo>
                  <a:pt x="10238522" y="1107920"/>
                  <a:pt x="10242441" y="1108852"/>
                  <a:pt x="10243062" y="1110563"/>
                </a:cubicBezTo>
                <a:cubicBezTo>
                  <a:pt x="10244301" y="1113982"/>
                  <a:pt x="10231785" y="1118994"/>
                  <a:pt x="10214193" y="1122171"/>
                </a:cubicBezTo>
                <a:cubicBezTo>
                  <a:pt x="10196939" y="1125226"/>
                  <a:pt x="10182056" y="1125103"/>
                  <a:pt x="10181380" y="1121864"/>
                </a:cubicBezTo>
                <a:cubicBezTo>
                  <a:pt x="10180702" y="1118627"/>
                  <a:pt x="10194460" y="1113006"/>
                  <a:pt x="10210585" y="1110012"/>
                </a:cubicBezTo>
                <a:cubicBezTo>
                  <a:pt x="10218985" y="1108424"/>
                  <a:pt x="10226795" y="1107706"/>
                  <a:pt x="10232658" y="1107813"/>
                </a:cubicBezTo>
                <a:close/>
                <a:moveTo>
                  <a:pt x="10699483" y="1078251"/>
                </a:moveTo>
                <a:cubicBezTo>
                  <a:pt x="10706869" y="1078702"/>
                  <a:pt x="10712620" y="1080107"/>
                  <a:pt x="10714537" y="1082336"/>
                </a:cubicBezTo>
                <a:cubicBezTo>
                  <a:pt x="10718258" y="1086797"/>
                  <a:pt x="10705967" y="1093151"/>
                  <a:pt x="10688263" y="1095900"/>
                </a:cubicBezTo>
                <a:cubicBezTo>
                  <a:pt x="10670785" y="1098648"/>
                  <a:pt x="10652855" y="1097060"/>
                  <a:pt x="10650373" y="1092479"/>
                </a:cubicBezTo>
                <a:cubicBezTo>
                  <a:pt x="10648117" y="1088263"/>
                  <a:pt x="10658492" y="1082887"/>
                  <a:pt x="10674619" y="1079893"/>
                </a:cubicBezTo>
                <a:cubicBezTo>
                  <a:pt x="10683076" y="1078305"/>
                  <a:pt x="10692097" y="1077800"/>
                  <a:pt x="10699483" y="1078251"/>
                </a:cubicBezTo>
                <a:close/>
                <a:moveTo>
                  <a:pt x="3906975" y="1505966"/>
                </a:moveTo>
                <a:cubicBezTo>
                  <a:pt x="3909090" y="1504782"/>
                  <a:pt x="3911825" y="1504507"/>
                  <a:pt x="3914925" y="1505484"/>
                </a:cubicBezTo>
                <a:cubicBezTo>
                  <a:pt x="3919776" y="1506951"/>
                  <a:pt x="3927329" y="1512266"/>
                  <a:pt x="3926880" y="1514221"/>
                </a:cubicBezTo>
                <a:cubicBezTo>
                  <a:pt x="3925751" y="1518743"/>
                  <a:pt x="3920452" y="1522347"/>
                  <a:pt x="3917857" y="1525096"/>
                </a:cubicBezTo>
                <a:cubicBezTo>
                  <a:pt x="3907032" y="1524241"/>
                  <a:pt x="3901394" y="1517949"/>
                  <a:pt x="3902745" y="1511900"/>
                </a:cubicBezTo>
                <a:cubicBezTo>
                  <a:pt x="3903366" y="1509242"/>
                  <a:pt x="3904861" y="1507150"/>
                  <a:pt x="3906975" y="1505966"/>
                </a:cubicBezTo>
                <a:close/>
                <a:moveTo>
                  <a:pt x="6862452" y="1319326"/>
                </a:moveTo>
                <a:cubicBezTo>
                  <a:pt x="6864142" y="1320550"/>
                  <a:pt x="6858505" y="1323115"/>
                  <a:pt x="6848921" y="1325560"/>
                </a:cubicBezTo>
                <a:cubicBezTo>
                  <a:pt x="6839561" y="1327941"/>
                  <a:pt x="6831102" y="1328981"/>
                  <a:pt x="6829976" y="1327882"/>
                </a:cubicBezTo>
                <a:cubicBezTo>
                  <a:pt x="6828735" y="1326721"/>
                  <a:pt x="6834824" y="1323971"/>
                  <a:pt x="6843958" y="1321526"/>
                </a:cubicBezTo>
                <a:cubicBezTo>
                  <a:pt x="6852302" y="1319266"/>
                  <a:pt x="6860986" y="1318228"/>
                  <a:pt x="6862452" y="1319326"/>
                </a:cubicBezTo>
                <a:close/>
                <a:moveTo>
                  <a:pt x="11249158" y="1042136"/>
                </a:moveTo>
                <a:cubicBezTo>
                  <a:pt x="11267425" y="1040547"/>
                  <a:pt x="11285357" y="1044763"/>
                  <a:pt x="11287271" y="1050994"/>
                </a:cubicBezTo>
                <a:cubicBezTo>
                  <a:pt x="11289191" y="1057348"/>
                  <a:pt x="11275546" y="1063701"/>
                  <a:pt x="11256939" y="1065046"/>
                </a:cubicBezTo>
                <a:cubicBezTo>
                  <a:pt x="11238220" y="1066391"/>
                  <a:pt x="11221304" y="1062480"/>
                  <a:pt x="11219165" y="1056249"/>
                </a:cubicBezTo>
                <a:cubicBezTo>
                  <a:pt x="11217021" y="1049956"/>
                  <a:pt x="11230214" y="1043663"/>
                  <a:pt x="11249158" y="1042136"/>
                </a:cubicBezTo>
                <a:close/>
                <a:moveTo>
                  <a:pt x="2814017" y="1573453"/>
                </a:moveTo>
                <a:cubicBezTo>
                  <a:pt x="2816779" y="1572292"/>
                  <a:pt x="2821290" y="1572231"/>
                  <a:pt x="2826083" y="1573729"/>
                </a:cubicBezTo>
                <a:cubicBezTo>
                  <a:pt x="2834765" y="1576417"/>
                  <a:pt x="2841759" y="1581609"/>
                  <a:pt x="2841644" y="1586253"/>
                </a:cubicBezTo>
                <a:cubicBezTo>
                  <a:pt x="2841644" y="1589735"/>
                  <a:pt x="2835667" y="1591141"/>
                  <a:pt x="2830593" y="1594685"/>
                </a:cubicBezTo>
                <a:cubicBezTo>
                  <a:pt x="2822587" y="1588269"/>
                  <a:pt x="2815708" y="1583992"/>
                  <a:pt x="2812438" y="1579777"/>
                </a:cubicBezTo>
                <a:cubicBezTo>
                  <a:pt x="2810238" y="1576874"/>
                  <a:pt x="2811254" y="1574615"/>
                  <a:pt x="2814017" y="1573453"/>
                </a:cubicBezTo>
                <a:close/>
                <a:moveTo>
                  <a:pt x="6989088" y="1309245"/>
                </a:moveTo>
                <a:cubicBezTo>
                  <a:pt x="6979726" y="1312729"/>
                  <a:pt x="6974203" y="1315356"/>
                  <a:pt x="6967210" y="1317311"/>
                </a:cubicBezTo>
                <a:cubicBezTo>
                  <a:pt x="6957627" y="1319999"/>
                  <a:pt x="6948494" y="1319755"/>
                  <a:pt x="6949508" y="1317372"/>
                </a:cubicBezTo>
                <a:cubicBezTo>
                  <a:pt x="6950296" y="1315539"/>
                  <a:pt x="6959769" y="1311812"/>
                  <a:pt x="6967775" y="1310652"/>
                </a:cubicBezTo>
                <a:cubicBezTo>
                  <a:pt x="6974767" y="1309612"/>
                  <a:pt x="6980066" y="1309736"/>
                  <a:pt x="6989088" y="1309245"/>
                </a:cubicBezTo>
                <a:close/>
                <a:moveTo>
                  <a:pt x="10106701" y="1110410"/>
                </a:moveTo>
                <a:cubicBezTo>
                  <a:pt x="10113044" y="1110165"/>
                  <a:pt x="10117611" y="1110746"/>
                  <a:pt x="10118681" y="1112213"/>
                </a:cubicBezTo>
                <a:cubicBezTo>
                  <a:pt x="10120823" y="1115083"/>
                  <a:pt x="10107403" y="1120888"/>
                  <a:pt x="10091618" y="1124126"/>
                </a:cubicBezTo>
                <a:cubicBezTo>
                  <a:pt x="10075266" y="1127425"/>
                  <a:pt x="10060608" y="1127609"/>
                  <a:pt x="10059591" y="1124432"/>
                </a:cubicBezTo>
                <a:cubicBezTo>
                  <a:pt x="10058690" y="1121561"/>
                  <a:pt x="10068952" y="1116916"/>
                  <a:pt x="10084063" y="1113557"/>
                </a:cubicBezTo>
                <a:cubicBezTo>
                  <a:pt x="10092238" y="1111724"/>
                  <a:pt x="10100358" y="1110655"/>
                  <a:pt x="10106701" y="1110410"/>
                </a:cubicBezTo>
                <a:close/>
                <a:moveTo>
                  <a:pt x="301378" y="1728484"/>
                </a:moveTo>
                <a:cubicBezTo>
                  <a:pt x="303746" y="1728791"/>
                  <a:pt x="296416" y="1737405"/>
                  <a:pt x="290552" y="1741498"/>
                </a:cubicBezTo>
                <a:cubicBezTo>
                  <a:pt x="283560" y="1746386"/>
                  <a:pt x="276005" y="1750724"/>
                  <a:pt x="276908" y="1747058"/>
                </a:cubicBezTo>
                <a:cubicBezTo>
                  <a:pt x="277583" y="1744552"/>
                  <a:pt x="282658" y="1739116"/>
                  <a:pt x="287507" y="1732579"/>
                </a:cubicBezTo>
                <a:cubicBezTo>
                  <a:pt x="293822" y="1730623"/>
                  <a:pt x="299123" y="1728241"/>
                  <a:pt x="301378" y="1728484"/>
                </a:cubicBezTo>
                <a:close/>
                <a:moveTo>
                  <a:pt x="3687586" y="1514527"/>
                </a:moveTo>
                <a:cubicBezTo>
                  <a:pt x="3695707" y="1520515"/>
                  <a:pt x="3702360" y="1523631"/>
                  <a:pt x="3704954" y="1528091"/>
                </a:cubicBezTo>
                <a:cubicBezTo>
                  <a:pt x="3706196" y="1530107"/>
                  <a:pt x="3700443" y="1535911"/>
                  <a:pt x="3696270" y="1537927"/>
                </a:cubicBezTo>
                <a:cubicBezTo>
                  <a:pt x="3690631" y="1540615"/>
                  <a:pt x="3680483" y="1534690"/>
                  <a:pt x="3680597" y="1528823"/>
                </a:cubicBezTo>
                <a:cubicBezTo>
                  <a:pt x="3680821" y="1524915"/>
                  <a:pt x="3684092" y="1521309"/>
                  <a:pt x="3687586" y="1514527"/>
                </a:cubicBezTo>
                <a:close/>
                <a:moveTo>
                  <a:pt x="11470069" y="1023746"/>
                </a:moveTo>
                <a:cubicBezTo>
                  <a:pt x="11488336" y="1022584"/>
                  <a:pt x="11506491" y="1027716"/>
                  <a:pt x="11508747" y="1034560"/>
                </a:cubicBezTo>
                <a:cubicBezTo>
                  <a:pt x="11510889" y="1041525"/>
                  <a:pt x="11497356" y="1048123"/>
                  <a:pt x="11478864" y="1049039"/>
                </a:cubicBezTo>
                <a:cubicBezTo>
                  <a:pt x="11460145" y="1049956"/>
                  <a:pt x="11443117" y="1045252"/>
                  <a:pt x="11440635" y="1038348"/>
                </a:cubicBezTo>
                <a:cubicBezTo>
                  <a:pt x="11438155" y="1031383"/>
                  <a:pt x="11451010" y="1024967"/>
                  <a:pt x="11470069" y="1023746"/>
                </a:cubicBezTo>
                <a:close/>
                <a:moveTo>
                  <a:pt x="9981642" y="1115717"/>
                </a:moveTo>
                <a:cubicBezTo>
                  <a:pt x="9988154" y="1115191"/>
                  <a:pt x="9992834" y="1115573"/>
                  <a:pt x="9994186" y="1116978"/>
                </a:cubicBezTo>
                <a:cubicBezTo>
                  <a:pt x="9996668" y="1119421"/>
                  <a:pt x="9986406" y="1124308"/>
                  <a:pt x="9971184" y="1127914"/>
                </a:cubicBezTo>
                <a:cubicBezTo>
                  <a:pt x="9955959" y="1131519"/>
                  <a:pt x="9940961" y="1132739"/>
                  <a:pt x="9937240" y="1130724"/>
                </a:cubicBezTo>
                <a:cubicBezTo>
                  <a:pt x="9933744" y="1128829"/>
                  <a:pt x="9943781" y="1123575"/>
                  <a:pt x="9958102" y="1119909"/>
                </a:cubicBezTo>
                <a:cubicBezTo>
                  <a:pt x="9966785" y="1117680"/>
                  <a:pt x="9975129" y="1116244"/>
                  <a:pt x="9981642" y="1115717"/>
                </a:cubicBezTo>
                <a:close/>
                <a:moveTo>
                  <a:pt x="9616859" y="1137950"/>
                </a:moveTo>
                <a:cubicBezTo>
                  <a:pt x="9621666" y="1137766"/>
                  <a:pt x="9624993" y="1138300"/>
                  <a:pt x="9625670" y="1139584"/>
                </a:cubicBezTo>
                <a:cubicBezTo>
                  <a:pt x="9627135" y="1142149"/>
                  <a:pt x="9617662" y="1146731"/>
                  <a:pt x="9603453" y="1150276"/>
                </a:cubicBezTo>
                <a:cubicBezTo>
                  <a:pt x="9589809" y="1153696"/>
                  <a:pt x="9576842" y="1154796"/>
                  <a:pt x="9574586" y="1152596"/>
                </a:cubicBezTo>
                <a:cubicBezTo>
                  <a:pt x="9572218" y="1150153"/>
                  <a:pt x="9584510" y="1144105"/>
                  <a:pt x="9599168" y="1140622"/>
                </a:cubicBezTo>
                <a:cubicBezTo>
                  <a:pt x="9605765" y="1139034"/>
                  <a:pt x="9612052" y="1138132"/>
                  <a:pt x="9616859" y="1137950"/>
                </a:cubicBezTo>
                <a:close/>
                <a:moveTo>
                  <a:pt x="9739420" y="1130090"/>
                </a:moveTo>
                <a:cubicBezTo>
                  <a:pt x="9744946" y="1129777"/>
                  <a:pt x="9748695" y="1130266"/>
                  <a:pt x="9749034" y="1131641"/>
                </a:cubicBezTo>
                <a:cubicBezTo>
                  <a:pt x="9749710" y="1134512"/>
                  <a:pt x="9737419" y="1139827"/>
                  <a:pt x="9722534" y="1143248"/>
                </a:cubicBezTo>
                <a:cubicBezTo>
                  <a:pt x="9707649" y="1146669"/>
                  <a:pt x="9694794" y="1147098"/>
                  <a:pt x="9694905" y="1144042"/>
                </a:cubicBezTo>
                <a:cubicBezTo>
                  <a:pt x="9695018" y="1141415"/>
                  <a:pt x="9705620" y="1136711"/>
                  <a:pt x="9719151" y="1133352"/>
                </a:cubicBezTo>
                <a:cubicBezTo>
                  <a:pt x="9726594" y="1131519"/>
                  <a:pt x="9733895" y="1130404"/>
                  <a:pt x="9739420" y="1130090"/>
                </a:cubicBezTo>
                <a:close/>
                <a:moveTo>
                  <a:pt x="9859122" y="1122513"/>
                </a:moveTo>
                <a:cubicBezTo>
                  <a:pt x="9864902" y="1122124"/>
                  <a:pt x="9869187" y="1122506"/>
                  <a:pt x="9870371" y="1123758"/>
                </a:cubicBezTo>
                <a:cubicBezTo>
                  <a:pt x="9872851" y="1126263"/>
                  <a:pt x="9862363" y="1131396"/>
                  <a:pt x="9847704" y="1134939"/>
                </a:cubicBezTo>
                <a:cubicBezTo>
                  <a:pt x="9833158" y="1138483"/>
                  <a:pt x="9818046" y="1139581"/>
                  <a:pt x="9815904" y="1137200"/>
                </a:cubicBezTo>
                <a:cubicBezTo>
                  <a:pt x="9813650" y="1134816"/>
                  <a:pt x="9824023" y="1129684"/>
                  <a:pt x="9838909" y="1125896"/>
                </a:cubicBezTo>
                <a:cubicBezTo>
                  <a:pt x="9846069" y="1124064"/>
                  <a:pt x="9853343" y="1122903"/>
                  <a:pt x="9859122" y="1122513"/>
                </a:cubicBezTo>
                <a:close/>
                <a:moveTo>
                  <a:pt x="7770328" y="1253710"/>
                </a:moveTo>
                <a:cubicBezTo>
                  <a:pt x="7780141" y="1252611"/>
                  <a:pt x="7790853" y="1254748"/>
                  <a:pt x="7792657" y="1258169"/>
                </a:cubicBezTo>
                <a:cubicBezTo>
                  <a:pt x="7794799" y="1262262"/>
                  <a:pt x="7785553" y="1267761"/>
                  <a:pt x="7774164" y="1269106"/>
                </a:cubicBezTo>
                <a:cubicBezTo>
                  <a:pt x="7764241" y="1270267"/>
                  <a:pt x="7754316" y="1268128"/>
                  <a:pt x="7752285" y="1264402"/>
                </a:cubicBezTo>
                <a:cubicBezTo>
                  <a:pt x="7749807" y="1260003"/>
                  <a:pt x="7758262" y="1255054"/>
                  <a:pt x="7770328" y="1253710"/>
                </a:cubicBezTo>
                <a:close/>
                <a:moveTo>
                  <a:pt x="9493210" y="1144517"/>
                </a:moveTo>
                <a:cubicBezTo>
                  <a:pt x="9499060" y="1144059"/>
                  <a:pt x="9503430" y="1144471"/>
                  <a:pt x="9504556" y="1145875"/>
                </a:cubicBezTo>
                <a:cubicBezTo>
                  <a:pt x="9506474" y="1148258"/>
                  <a:pt x="9496777" y="1153513"/>
                  <a:pt x="9484372" y="1156934"/>
                </a:cubicBezTo>
                <a:cubicBezTo>
                  <a:pt x="9471742" y="1160417"/>
                  <a:pt x="9458437" y="1161455"/>
                  <a:pt x="9455618" y="1159195"/>
                </a:cubicBezTo>
                <a:cubicBezTo>
                  <a:pt x="9452685" y="1156873"/>
                  <a:pt x="9460355" y="1152109"/>
                  <a:pt x="9472984" y="1148381"/>
                </a:cubicBezTo>
                <a:cubicBezTo>
                  <a:pt x="9480032" y="1146304"/>
                  <a:pt x="9487361" y="1144975"/>
                  <a:pt x="9493210" y="1144517"/>
                </a:cubicBezTo>
                <a:close/>
                <a:moveTo>
                  <a:pt x="9373072" y="1148801"/>
                </a:moveTo>
                <a:cubicBezTo>
                  <a:pt x="9378231" y="1148519"/>
                  <a:pt x="9381924" y="1149053"/>
                  <a:pt x="9382882" y="1150459"/>
                </a:cubicBezTo>
                <a:cubicBezTo>
                  <a:pt x="9384911" y="1153329"/>
                  <a:pt x="9375439" y="1158400"/>
                  <a:pt x="9361456" y="1161885"/>
                </a:cubicBezTo>
                <a:cubicBezTo>
                  <a:pt x="9349391" y="1164939"/>
                  <a:pt x="9338567" y="1165611"/>
                  <a:pt x="9335635" y="1163412"/>
                </a:cubicBezTo>
                <a:cubicBezTo>
                  <a:pt x="9332364" y="1161029"/>
                  <a:pt x="9340934" y="1155774"/>
                  <a:pt x="9354467" y="1152047"/>
                </a:cubicBezTo>
                <a:cubicBezTo>
                  <a:pt x="9361288" y="1150183"/>
                  <a:pt x="9367912" y="1149084"/>
                  <a:pt x="9373072" y="1148801"/>
                </a:cubicBezTo>
                <a:close/>
                <a:moveTo>
                  <a:pt x="7427072" y="1268921"/>
                </a:moveTo>
                <a:cubicBezTo>
                  <a:pt x="7437783" y="1267027"/>
                  <a:pt x="7447707" y="1268127"/>
                  <a:pt x="7448497" y="1271366"/>
                </a:cubicBezTo>
                <a:cubicBezTo>
                  <a:pt x="7449285" y="1274666"/>
                  <a:pt x="7441506" y="1278637"/>
                  <a:pt x="7430342" y="1280591"/>
                </a:cubicBezTo>
                <a:cubicBezTo>
                  <a:pt x="7419967" y="1282364"/>
                  <a:pt x="7409480" y="1281141"/>
                  <a:pt x="7408689" y="1278148"/>
                </a:cubicBezTo>
                <a:cubicBezTo>
                  <a:pt x="7407900" y="1275032"/>
                  <a:pt x="7416584" y="1270755"/>
                  <a:pt x="7427072" y="1268921"/>
                </a:cubicBezTo>
                <a:close/>
                <a:moveTo>
                  <a:pt x="1985658" y="1611769"/>
                </a:moveTo>
                <a:cubicBezTo>
                  <a:pt x="1988646" y="1611028"/>
                  <a:pt x="1993073" y="1611119"/>
                  <a:pt x="1998262" y="1612219"/>
                </a:cubicBezTo>
                <a:cubicBezTo>
                  <a:pt x="2010551" y="1614786"/>
                  <a:pt x="2022844" y="1621812"/>
                  <a:pt x="2023859" y="1626637"/>
                </a:cubicBezTo>
                <a:cubicBezTo>
                  <a:pt x="2024875" y="1631404"/>
                  <a:pt x="2013934" y="1632748"/>
                  <a:pt x="2002205" y="1629448"/>
                </a:cubicBezTo>
                <a:cubicBezTo>
                  <a:pt x="1992172" y="1626578"/>
                  <a:pt x="1982699" y="1620590"/>
                  <a:pt x="1981684" y="1616313"/>
                </a:cubicBezTo>
                <a:cubicBezTo>
                  <a:pt x="1981119" y="1614082"/>
                  <a:pt x="1982669" y="1612509"/>
                  <a:pt x="1985658" y="1611769"/>
                </a:cubicBezTo>
                <a:close/>
                <a:moveTo>
                  <a:pt x="10575228" y="1069430"/>
                </a:moveTo>
                <a:cubicBezTo>
                  <a:pt x="10582177" y="1069736"/>
                  <a:pt x="10587110" y="1071034"/>
                  <a:pt x="10588238" y="1073234"/>
                </a:cubicBezTo>
                <a:cubicBezTo>
                  <a:pt x="10590380" y="1077144"/>
                  <a:pt x="10578765" y="1082704"/>
                  <a:pt x="10562415" y="1085697"/>
                </a:cubicBezTo>
                <a:cubicBezTo>
                  <a:pt x="10544486" y="1088873"/>
                  <a:pt x="10526105" y="1088141"/>
                  <a:pt x="10523962" y="1084109"/>
                </a:cubicBezTo>
                <a:cubicBezTo>
                  <a:pt x="10522044" y="1080442"/>
                  <a:pt x="10534111" y="1074638"/>
                  <a:pt x="10550124" y="1071584"/>
                </a:cubicBezTo>
                <a:cubicBezTo>
                  <a:pt x="10559313" y="1069813"/>
                  <a:pt x="10568278" y="1069125"/>
                  <a:pt x="10575228" y="1069430"/>
                </a:cubicBezTo>
                <a:close/>
                <a:moveTo>
                  <a:pt x="1579912" y="1635803"/>
                </a:moveTo>
                <a:cubicBezTo>
                  <a:pt x="1591980" y="1636841"/>
                  <a:pt x="1603708" y="1642279"/>
                  <a:pt x="1604267" y="1646922"/>
                </a:cubicBezTo>
                <a:cubicBezTo>
                  <a:pt x="1604948" y="1651688"/>
                  <a:pt x="1594913" y="1655109"/>
                  <a:pt x="1583183" y="1654253"/>
                </a:cubicBezTo>
                <a:cubicBezTo>
                  <a:pt x="1571120" y="1653337"/>
                  <a:pt x="1560519" y="1648510"/>
                  <a:pt x="1559391" y="1643196"/>
                </a:cubicBezTo>
                <a:cubicBezTo>
                  <a:pt x="1558151" y="1638002"/>
                  <a:pt x="1567284" y="1634642"/>
                  <a:pt x="1579912" y="1635803"/>
                </a:cubicBezTo>
                <a:close/>
                <a:moveTo>
                  <a:pt x="7986954" y="1230676"/>
                </a:moveTo>
                <a:cubicBezTo>
                  <a:pt x="7998230" y="1228844"/>
                  <a:pt x="8011422" y="1231105"/>
                  <a:pt x="8013904" y="1235258"/>
                </a:cubicBezTo>
                <a:cubicBezTo>
                  <a:pt x="8016273" y="1239412"/>
                  <a:pt x="8007365" y="1244544"/>
                  <a:pt x="7995861" y="1245583"/>
                </a:cubicBezTo>
                <a:cubicBezTo>
                  <a:pt x="7985939" y="1246500"/>
                  <a:pt x="7975902" y="1244055"/>
                  <a:pt x="7973646" y="1240268"/>
                </a:cubicBezTo>
                <a:cubicBezTo>
                  <a:pt x="7971390" y="1236481"/>
                  <a:pt x="7977255" y="1232265"/>
                  <a:pt x="7986954" y="1230676"/>
                </a:cubicBezTo>
                <a:close/>
                <a:moveTo>
                  <a:pt x="10896312" y="1046961"/>
                </a:moveTo>
                <a:cubicBezTo>
                  <a:pt x="10913454" y="1044031"/>
                  <a:pt x="10932398" y="1046046"/>
                  <a:pt x="10936007" y="1051240"/>
                </a:cubicBezTo>
                <a:cubicBezTo>
                  <a:pt x="10939728" y="1056432"/>
                  <a:pt x="10927324" y="1063153"/>
                  <a:pt x="10909507" y="1065597"/>
                </a:cubicBezTo>
                <a:cubicBezTo>
                  <a:pt x="10894058" y="1067735"/>
                  <a:pt x="10876355" y="1065841"/>
                  <a:pt x="10872519" y="1061564"/>
                </a:cubicBezTo>
                <a:cubicBezTo>
                  <a:pt x="10868009" y="1056616"/>
                  <a:pt x="10878835" y="1050017"/>
                  <a:pt x="10896312" y="1046961"/>
                </a:cubicBezTo>
                <a:close/>
                <a:moveTo>
                  <a:pt x="8789213" y="1179715"/>
                </a:moveTo>
                <a:cubicBezTo>
                  <a:pt x="8793963" y="1180211"/>
                  <a:pt x="8797627" y="1181617"/>
                  <a:pt x="8798867" y="1183816"/>
                </a:cubicBezTo>
                <a:cubicBezTo>
                  <a:pt x="8801461" y="1188460"/>
                  <a:pt x="8793680" y="1193347"/>
                  <a:pt x="8781388" y="1195730"/>
                </a:cubicBezTo>
                <a:cubicBezTo>
                  <a:pt x="8771015" y="1197746"/>
                  <a:pt x="8760753" y="1197013"/>
                  <a:pt x="8757708" y="1194080"/>
                </a:cubicBezTo>
                <a:cubicBezTo>
                  <a:pt x="8754212" y="1190659"/>
                  <a:pt x="8761429" y="1183999"/>
                  <a:pt x="8773045" y="1181067"/>
                </a:cubicBezTo>
                <a:cubicBezTo>
                  <a:pt x="8778627" y="1179631"/>
                  <a:pt x="8784462" y="1179219"/>
                  <a:pt x="8789213" y="1179715"/>
                </a:cubicBezTo>
                <a:close/>
                <a:moveTo>
                  <a:pt x="5901972" y="1361482"/>
                </a:moveTo>
                <a:cubicBezTo>
                  <a:pt x="5908516" y="1366065"/>
                  <a:pt x="5913579" y="1367898"/>
                  <a:pt x="5915729" y="1371196"/>
                </a:cubicBezTo>
                <a:cubicBezTo>
                  <a:pt x="5918763" y="1375901"/>
                  <a:pt x="5911434" y="1384210"/>
                  <a:pt x="5905136" y="1383477"/>
                </a:cubicBezTo>
                <a:cubicBezTo>
                  <a:pt x="5900847" y="1382989"/>
                  <a:pt x="5895662" y="1379322"/>
                  <a:pt x="5894763" y="1375962"/>
                </a:cubicBezTo>
                <a:cubicBezTo>
                  <a:pt x="5894083" y="1372784"/>
                  <a:pt x="5898479" y="1368263"/>
                  <a:pt x="5901972" y="1361482"/>
                </a:cubicBezTo>
                <a:close/>
                <a:moveTo>
                  <a:pt x="9252229" y="1149526"/>
                </a:moveTo>
                <a:cubicBezTo>
                  <a:pt x="9257119" y="1149633"/>
                  <a:pt x="9260587" y="1150611"/>
                  <a:pt x="9261094" y="1152413"/>
                </a:cubicBezTo>
                <a:cubicBezTo>
                  <a:pt x="9261998" y="1155712"/>
                  <a:pt x="9253766" y="1160416"/>
                  <a:pt x="9242151" y="1163411"/>
                </a:cubicBezTo>
                <a:cubicBezTo>
                  <a:pt x="9229295" y="1166709"/>
                  <a:pt x="9216215" y="1166587"/>
                  <a:pt x="9215539" y="1163104"/>
                </a:cubicBezTo>
                <a:cubicBezTo>
                  <a:pt x="9214975" y="1159988"/>
                  <a:pt x="9223656" y="1154858"/>
                  <a:pt x="9234821" y="1151863"/>
                </a:cubicBezTo>
                <a:cubicBezTo>
                  <a:pt x="9241023" y="1150183"/>
                  <a:pt x="9247337" y="1149419"/>
                  <a:pt x="9252229" y="1149526"/>
                </a:cubicBezTo>
                <a:close/>
                <a:moveTo>
                  <a:pt x="158824" y="1722862"/>
                </a:moveTo>
                <a:cubicBezTo>
                  <a:pt x="161867" y="1722985"/>
                  <a:pt x="155552" y="1729704"/>
                  <a:pt x="149125" y="1733127"/>
                </a:cubicBezTo>
                <a:cubicBezTo>
                  <a:pt x="144953" y="1735326"/>
                  <a:pt x="139765" y="1736915"/>
                  <a:pt x="138863" y="1736182"/>
                </a:cubicBezTo>
                <a:cubicBezTo>
                  <a:pt x="137961" y="1735448"/>
                  <a:pt x="142133" y="1731354"/>
                  <a:pt x="145515" y="1726956"/>
                </a:cubicBezTo>
                <a:cubicBezTo>
                  <a:pt x="151943" y="1725001"/>
                  <a:pt x="156793" y="1722802"/>
                  <a:pt x="158824" y="1722862"/>
                </a:cubicBezTo>
                <a:close/>
                <a:moveTo>
                  <a:pt x="4461867" y="1451169"/>
                </a:moveTo>
                <a:cubicBezTo>
                  <a:pt x="4469536" y="1452698"/>
                  <a:pt x="4476639" y="1458746"/>
                  <a:pt x="4473934" y="1462535"/>
                </a:cubicBezTo>
                <a:cubicBezTo>
                  <a:pt x="4472131" y="1464979"/>
                  <a:pt x="4466944" y="1465957"/>
                  <a:pt x="4461193" y="1468522"/>
                </a:cubicBezTo>
                <a:cubicBezTo>
                  <a:pt x="4455892" y="1463818"/>
                  <a:pt x="4450817" y="1460763"/>
                  <a:pt x="4449238" y="1457585"/>
                </a:cubicBezTo>
                <a:cubicBezTo>
                  <a:pt x="4446871" y="1453004"/>
                  <a:pt x="4454538" y="1449705"/>
                  <a:pt x="4461867" y="1451169"/>
                </a:cubicBezTo>
                <a:close/>
                <a:moveTo>
                  <a:pt x="8212936" y="1214303"/>
                </a:moveTo>
                <a:cubicBezTo>
                  <a:pt x="8222860" y="1213631"/>
                  <a:pt x="8233458" y="1216014"/>
                  <a:pt x="8235600" y="1219496"/>
                </a:cubicBezTo>
                <a:cubicBezTo>
                  <a:pt x="8238081" y="1223712"/>
                  <a:pt x="8229061" y="1228905"/>
                  <a:pt x="8217559" y="1229759"/>
                </a:cubicBezTo>
                <a:cubicBezTo>
                  <a:pt x="8207749" y="1230554"/>
                  <a:pt x="8197600" y="1227927"/>
                  <a:pt x="8195344" y="1224139"/>
                </a:cubicBezTo>
                <a:cubicBezTo>
                  <a:pt x="8192637" y="1219679"/>
                  <a:pt x="8200870" y="1215158"/>
                  <a:pt x="8212936" y="1214303"/>
                </a:cubicBezTo>
                <a:close/>
                <a:moveTo>
                  <a:pt x="3464985" y="1513610"/>
                </a:moveTo>
                <a:cubicBezTo>
                  <a:pt x="3473105" y="1520086"/>
                  <a:pt x="3479757" y="1523630"/>
                  <a:pt x="3482351" y="1528150"/>
                </a:cubicBezTo>
                <a:cubicBezTo>
                  <a:pt x="3483590" y="1530167"/>
                  <a:pt x="3477726" y="1535238"/>
                  <a:pt x="3473556" y="1536825"/>
                </a:cubicBezTo>
                <a:cubicBezTo>
                  <a:pt x="3467804" y="1538904"/>
                  <a:pt x="3457654" y="1532427"/>
                  <a:pt x="3457879" y="1526807"/>
                </a:cubicBezTo>
                <a:cubicBezTo>
                  <a:pt x="3458105" y="1522957"/>
                  <a:pt x="3461489" y="1519781"/>
                  <a:pt x="3464985" y="1513610"/>
                </a:cubicBezTo>
                <a:close/>
                <a:moveTo>
                  <a:pt x="562797" y="1695188"/>
                </a:moveTo>
                <a:cubicBezTo>
                  <a:pt x="566743" y="1696104"/>
                  <a:pt x="556931" y="1707040"/>
                  <a:pt x="546782" y="1714189"/>
                </a:cubicBezTo>
                <a:cubicBezTo>
                  <a:pt x="538551" y="1719931"/>
                  <a:pt x="531334" y="1722132"/>
                  <a:pt x="530657" y="1719015"/>
                </a:cubicBezTo>
                <a:cubicBezTo>
                  <a:pt x="529868" y="1715778"/>
                  <a:pt x="535958" y="1708507"/>
                  <a:pt x="548925" y="1699098"/>
                </a:cubicBezTo>
                <a:cubicBezTo>
                  <a:pt x="552309" y="1698059"/>
                  <a:pt x="559976" y="1694516"/>
                  <a:pt x="562797" y="1695188"/>
                </a:cubicBezTo>
                <a:close/>
                <a:moveTo>
                  <a:pt x="11711302" y="991304"/>
                </a:moveTo>
                <a:cubicBezTo>
                  <a:pt x="11718434" y="991181"/>
                  <a:pt x="11723847" y="992434"/>
                  <a:pt x="11725707" y="995214"/>
                </a:cubicBezTo>
                <a:cubicBezTo>
                  <a:pt x="11729429" y="1000652"/>
                  <a:pt x="11717476" y="1011527"/>
                  <a:pt x="11699997" y="1017636"/>
                </a:cubicBezTo>
                <a:cubicBezTo>
                  <a:pt x="11681730" y="1023929"/>
                  <a:pt x="11664816" y="1023012"/>
                  <a:pt x="11660980" y="1016475"/>
                </a:cubicBezTo>
                <a:cubicBezTo>
                  <a:pt x="11657148" y="1010121"/>
                  <a:pt x="11668763" y="1001141"/>
                  <a:pt x="11686579" y="995642"/>
                </a:cubicBezTo>
                <a:cubicBezTo>
                  <a:pt x="11695319" y="992923"/>
                  <a:pt x="11704170" y="991427"/>
                  <a:pt x="11711302" y="991304"/>
                </a:cubicBezTo>
                <a:close/>
                <a:moveTo>
                  <a:pt x="11995782" y="971265"/>
                </a:moveTo>
                <a:cubicBezTo>
                  <a:pt x="11999165" y="973769"/>
                  <a:pt x="11988228" y="989105"/>
                  <a:pt x="11970749" y="1006090"/>
                </a:cubicBezTo>
                <a:cubicBezTo>
                  <a:pt x="11953833" y="1022525"/>
                  <a:pt x="11935452" y="1034194"/>
                  <a:pt x="11931055" y="1031443"/>
                </a:cubicBezTo>
                <a:cubicBezTo>
                  <a:pt x="11926206" y="1028390"/>
                  <a:pt x="11938272" y="1011954"/>
                  <a:pt x="11957442" y="995153"/>
                </a:cubicBezTo>
                <a:cubicBezTo>
                  <a:pt x="11974808" y="979817"/>
                  <a:pt x="11992401" y="968821"/>
                  <a:pt x="11995782" y="971265"/>
                </a:cubicBezTo>
                <a:close/>
                <a:moveTo>
                  <a:pt x="1140018" y="1654253"/>
                </a:moveTo>
                <a:cubicBezTo>
                  <a:pt x="1151973" y="1652664"/>
                  <a:pt x="1163137" y="1655781"/>
                  <a:pt x="1163475" y="1660546"/>
                </a:cubicBezTo>
                <a:cubicBezTo>
                  <a:pt x="1163816" y="1665494"/>
                  <a:pt x="1153890" y="1671176"/>
                  <a:pt x="1142388" y="1672764"/>
                </a:cubicBezTo>
                <a:cubicBezTo>
                  <a:pt x="1130547" y="1674415"/>
                  <a:pt x="1120398" y="1671726"/>
                  <a:pt x="1119383" y="1666534"/>
                </a:cubicBezTo>
                <a:cubicBezTo>
                  <a:pt x="1118365" y="1661463"/>
                  <a:pt x="1127615" y="1655903"/>
                  <a:pt x="1140018" y="1654253"/>
                </a:cubicBezTo>
                <a:close/>
                <a:moveTo>
                  <a:pt x="2087291" y="1593318"/>
                </a:moveTo>
                <a:cubicBezTo>
                  <a:pt x="2090999" y="1593066"/>
                  <a:pt x="2096073" y="1593738"/>
                  <a:pt x="2101541" y="1595418"/>
                </a:cubicBezTo>
                <a:cubicBezTo>
                  <a:pt x="2112705" y="1598900"/>
                  <a:pt x="2122180" y="1605376"/>
                  <a:pt x="2122293" y="1609531"/>
                </a:cubicBezTo>
                <a:cubicBezTo>
                  <a:pt x="2122404" y="1613747"/>
                  <a:pt x="2113610" y="1614174"/>
                  <a:pt x="2102221" y="1610691"/>
                </a:cubicBezTo>
                <a:cubicBezTo>
                  <a:pt x="2091055" y="1607270"/>
                  <a:pt x="2081243" y="1600856"/>
                  <a:pt x="2081243" y="1596762"/>
                </a:cubicBezTo>
                <a:cubicBezTo>
                  <a:pt x="2081243" y="1594746"/>
                  <a:pt x="2083583" y="1593570"/>
                  <a:pt x="2087291" y="1593318"/>
                </a:cubicBezTo>
                <a:close/>
                <a:moveTo>
                  <a:pt x="11835106" y="978046"/>
                </a:moveTo>
                <a:cubicBezTo>
                  <a:pt x="11841407" y="976778"/>
                  <a:pt x="11845805" y="977251"/>
                  <a:pt x="11847045" y="979818"/>
                </a:cubicBezTo>
                <a:cubicBezTo>
                  <a:pt x="11849412" y="984766"/>
                  <a:pt x="11837573" y="997230"/>
                  <a:pt x="11820771" y="1006760"/>
                </a:cubicBezTo>
                <a:cubicBezTo>
                  <a:pt x="11804531" y="1015924"/>
                  <a:pt x="11786488" y="1019285"/>
                  <a:pt x="11782994" y="1014397"/>
                </a:cubicBezTo>
                <a:cubicBezTo>
                  <a:pt x="11779047" y="1008898"/>
                  <a:pt x="11792805" y="996069"/>
                  <a:pt x="11811748" y="986721"/>
                </a:cubicBezTo>
                <a:cubicBezTo>
                  <a:pt x="11820603" y="982322"/>
                  <a:pt x="11828806" y="979313"/>
                  <a:pt x="11835106" y="978046"/>
                </a:cubicBezTo>
                <a:close/>
                <a:moveTo>
                  <a:pt x="8434072" y="1192186"/>
                </a:moveTo>
                <a:cubicBezTo>
                  <a:pt x="8443996" y="1191025"/>
                  <a:pt x="8454482" y="1192920"/>
                  <a:pt x="8456625" y="1196341"/>
                </a:cubicBezTo>
                <a:cubicBezTo>
                  <a:pt x="8458879" y="1200252"/>
                  <a:pt x="8449859" y="1205872"/>
                  <a:pt x="8438582" y="1207339"/>
                </a:cubicBezTo>
                <a:cubicBezTo>
                  <a:pt x="8428771" y="1208560"/>
                  <a:pt x="8418734" y="1206483"/>
                  <a:pt x="8416480" y="1202818"/>
                </a:cubicBezTo>
                <a:cubicBezTo>
                  <a:pt x="8413773" y="1198480"/>
                  <a:pt x="8422004" y="1193592"/>
                  <a:pt x="8434072" y="1192186"/>
                </a:cubicBezTo>
                <a:close/>
                <a:moveTo>
                  <a:pt x="6600835" y="1307596"/>
                </a:moveTo>
                <a:cubicBezTo>
                  <a:pt x="6597790" y="1309247"/>
                  <a:pt x="6594295" y="1311874"/>
                  <a:pt x="6588995" y="1313767"/>
                </a:cubicBezTo>
                <a:cubicBezTo>
                  <a:pt x="6586514" y="1314684"/>
                  <a:pt x="6578507" y="1315173"/>
                  <a:pt x="6577379" y="1314377"/>
                </a:cubicBezTo>
                <a:cubicBezTo>
                  <a:pt x="6576253" y="1313584"/>
                  <a:pt x="6579409" y="1310835"/>
                  <a:pt x="6582906" y="1309124"/>
                </a:cubicBezTo>
                <a:cubicBezTo>
                  <a:pt x="6588431" y="1306496"/>
                  <a:pt x="6597904" y="1305458"/>
                  <a:pt x="6600835" y="1307596"/>
                </a:cubicBezTo>
                <a:close/>
                <a:moveTo>
                  <a:pt x="6725553" y="1299042"/>
                </a:moveTo>
                <a:cubicBezTo>
                  <a:pt x="6717323" y="1302525"/>
                  <a:pt x="6712584" y="1305090"/>
                  <a:pt x="6707285" y="1306618"/>
                </a:cubicBezTo>
                <a:cubicBezTo>
                  <a:pt x="6700068" y="1308695"/>
                  <a:pt x="6693754" y="1309185"/>
                  <a:pt x="6694205" y="1307229"/>
                </a:cubicBezTo>
                <a:cubicBezTo>
                  <a:pt x="6694543" y="1305395"/>
                  <a:pt x="6699844" y="1302647"/>
                  <a:pt x="6707399" y="1300936"/>
                </a:cubicBezTo>
                <a:cubicBezTo>
                  <a:pt x="6712698" y="1299714"/>
                  <a:pt x="6717434" y="1299837"/>
                  <a:pt x="6725553" y="1299042"/>
                </a:cubicBezTo>
                <a:close/>
                <a:moveTo>
                  <a:pt x="10449805" y="1064114"/>
                </a:moveTo>
                <a:cubicBezTo>
                  <a:pt x="10456415" y="1064114"/>
                  <a:pt x="10461433" y="1065016"/>
                  <a:pt x="10463181" y="1066818"/>
                </a:cubicBezTo>
                <a:cubicBezTo>
                  <a:pt x="10466790" y="1070483"/>
                  <a:pt x="10456753" y="1075799"/>
                  <a:pt x="10439501" y="1079343"/>
                </a:cubicBezTo>
                <a:cubicBezTo>
                  <a:pt x="10422248" y="1082886"/>
                  <a:pt x="10406123" y="1083009"/>
                  <a:pt x="10402739" y="1079587"/>
                </a:cubicBezTo>
                <a:cubicBezTo>
                  <a:pt x="10399469" y="1076288"/>
                  <a:pt x="10410520" y="1070422"/>
                  <a:pt x="10426870" y="1066819"/>
                </a:cubicBezTo>
                <a:cubicBezTo>
                  <a:pt x="10434990" y="1065016"/>
                  <a:pt x="10443193" y="1064114"/>
                  <a:pt x="10449805" y="1064114"/>
                </a:cubicBezTo>
                <a:close/>
                <a:moveTo>
                  <a:pt x="4788215" y="1420745"/>
                </a:moveTo>
                <a:cubicBezTo>
                  <a:pt x="4793969" y="1427833"/>
                  <a:pt x="4798817" y="1431620"/>
                  <a:pt x="4800283" y="1435409"/>
                </a:cubicBezTo>
                <a:cubicBezTo>
                  <a:pt x="4802313" y="1440724"/>
                  <a:pt x="4792502" y="1444696"/>
                  <a:pt x="4786860" y="1441273"/>
                </a:cubicBezTo>
                <a:cubicBezTo>
                  <a:pt x="4782692" y="1438830"/>
                  <a:pt x="4778518" y="1433637"/>
                  <a:pt x="4778292" y="1430276"/>
                </a:cubicBezTo>
                <a:cubicBezTo>
                  <a:pt x="4778067" y="1427344"/>
                  <a:pt x="4783369" y="1425328"/>
                  <a:pt x="4788215" y="1420745"/>
                </a:cubicBezTo>
                <a:close/>
                <a:moveTo>
                  <a:pt x="7306074" y="1260613"/>
                </a:moveTo>
                <a:cubicBezTo>
                  <a:pt x="7315771" y="1258840"/>
                  <a:pt x="7324679" y="1259696"/>
                  <a:pt x="7324680" y="1262384"/>
                </a:cubicBezTo>
                <a:cubicBezTo>
                  <a:pt x="7324680" y="1265072"/>
                  <a:pt x="7315207" y="1269043"/>
                  <a:pt x="7305284" y="1270509"/>
                </a:cubicBezTo>
                <a:cubicBezTo>
                  <a:pt x="7297279" y="1271670"/>
                  <a:pt x="7288933" y="1270876"/>
                  <a:pt x="7288482" y="1268921"/>
                </a:cubicBezTo>
                <a:cubicBezTo>
                  <a:pt x="7287806" y="1266415"/>
                  <a:pt x="7296601" y="1262323"/>
                  <a:pt x="7306074" y="1260613"/>
                </a:cubicBezTo>
                <a:close/>
                <a:moveTo>
                  <a:pt x="9130739" y="1145486"/>
                </a:moveTo>
                <a:cubicBezTo>
                  <a:pt x="9135390" y="1145525"/>
                  <a:pt x="9138745" y="1146396"/>
                  <a:pt x="9139873" y="1148076"/>
                </a:cubicBezTo>
                <a:cubicBezTo>
                  <a:pt x="9142015" y="1151253"/>
                  <a:pt x="9133898" y="1156750"/>
                  <a:pt x="9122394" y="1159868"/>
                </a:cubicBezTo>
                <a:cubicBezTo>
                  <a:pt x="9111005" y="1162983"/>
                  <a:pt x="9099165" y="1162861"/>
                  <a:pt x="9096798" y="1159561"/>
                </a:cubicBezTo>
                <a:cubicBezTo>
                  <a:pt x="9094316" y="1156262"/>
                  <a:pt x="9101984" y="1150947"/>
                  <a:pt x="9113824" y="1147892"/>
                </a:cubicBezTo>
                <a:cubicBezTo>
                  <a:pt x="9120138" y="1146242"/>
                  <a:pt x="9126087" y="1145448"/>
                  <a:pt x="9130739" y="1145486"/>
                </a:cubicBezTo>
                <a:close/>
                <a:moveTo>
                  <a:pt x="6826366" y="1288962"/>
                </a:moveTo>
                <a:cubicBezTo>
                  <a:pt x="6833134" y="1288594"/>
                  <a:pt x="6839899" y="1287618"/>
                  <a:pt x="6841253" y="1288289"/>
                </a:cubicBezTo>
                <a:cubicBezTo>
                  <a:pt x="6843058" y="1289146"/>
                  <a:pt x="6837868" y="1291589"/>
                  <a:pt x="6829524" y="1293971"/>
                </a:cubicBezTo>
                <a:cubicBezTo>
                  <a:pt x="6820390" y="1296599"/>
                  <a:pt x="6810354" y="1297821"/>
                  <a:pt x="6812722" y="1295743"/>
                </a:cubicBezTo>
                <a:cubicBezTo>
                  <a:pt x="6814301" y="1294277"/>
                  <a:pt x="6820278" y="1291955"/>
                  <a:pt x="6826366" y="1288962"/>
                </a:cubicBezTo>
                <a:close/>
                <a:moveTo>
                  <a:pt x="11119815" y="1017146"/>
                </a:moveTo>
                <a:cubicBezTo>
                  <a:pt x="11137294" y="1014886"/>
                  <a:pt x="11155112" y="1018308"/>
                  <a:pt x="11157591" y="1024295"/>
                </a:cubicBezTo>
                <a:cubicBezTo>
                  <a:pt x="11160185" y="1030405"/>
                  <a:pt x="11146653" y="1037187"/>
                  <a:pt x="11128725" y="1038837"/>
                </a:cubicBezTo>
                <a:cubicBezTo>
                  <a:pt x="11110682" y="1040486"/>
                  <a:pt x="11094217" y="1036880"/>
                  <a:pt x="11092864" y="1030832"/>
                </a:cubicBezTo>
                <a:cubicBezTo>
                  <a:pt x="11091738" y="1025518"/>
                  <a:pt x="11104141" y="1019163"/>
                  <a:pt x="11119815" y="1017146"/>
                </a:cubicBezTo>
                <a:close/>
                <a:moveTo>
                  <a:pt x="1357209" y="1632441"/>
                </a:moveTo>
                <a:cubicBezTo>
                  <a:pt x="1369163" y="1631953"/>
                  <a:pt x="1381229" y="1635863"/>
                  <a:pt x="1382694" y="1640689"/>
                </a:cubicBezTo>
                <a:cubicBezTo>
                  <a:pt x="1384276" y="1645455"/>
                  <a:pt x="1374915" y="1650403"/>
                  <a:pt x="1363526" y="1651015"/>
                </a:cubicBezTo>
                <a:cubicBezTo>
                  <a:pt x="1351686" y="1651685"/>
                  <a:pt x="1340295" y="1648082"/>
                  <a:pt x="1338381" y="1642889"/>
                </a:cubicBezTo>
                <a:cubicBezTo>
                  <a:pt x="1336463" y="1637695"/>
                  <a:pt x="1344805" y="1632991"/>
                  <a:pt x="1357209" y="1632441"/>
                </a:cubicBezTo>
                <a:close/>
                <a:moveTo>
                  <a:pt x="2188870" y="1577662"/>
                </a:moveTo>
                <a:cubicBezTo>
                  <a:pt x="2192592" y="1577517"/>
                  <a:pt x="2197497" y="1578342"/>
                  <a:pt x="2202346" y="1580205"/>
                </a:cubicBezTo>
                <a:cubicBezTo>
                  <a:pt x="2212380" y="1583994"/>
                  <a:pt x="2220612" y="1591020"/>
                  <a:pt x="2219259" y="1596395"/>
                </a:cubicBezTo>
                <a:cubicBezTo>
                  <a:pt x="2215085" y="1596091"/>
                  <a:pt x="2209221" y="1596885"/>
                  <a:pt x="2202118" y="1594991"/>
                </a:cubicBezTo>
                <a:cubicBezTo>
                  <a:pt x="2191632" y="1592303"/>
                  <a:pt x="2182272" y="1584971"/>
                  <a:pt x="2182499" y="1580939"/>
                </a:cubicBezTo>
                <a:cubicBezTo>
                  <a:pt x="2182611" y="1578922"/>
                  <a:pt x="2185148" y="1577807"/>
                  <a:pt x="2188870" y="1577662"/>
                </a:cubicBezTo>
                <a:close/>
                <a:moveTo>
                  <a:pt x="7648655" y="1232876"/>
                </a:moveTo>
                <a:cubicBezTo>
                  <a:pt x="7659593" y="1231471"/>
                  <a:pt x="7668953" y="1233182"/>
                  <a:pt x="7669177" y="1236603"/>
                </a:cubicBezTo>
                <a:cubicBezTo>
                  <a:pt x="7669517" y="1240024"/>
                  <a:pt x="7660947" y="1243874"/>
                  <a:pt x="7649896" y="1245218"/>
                </a:cubicBezTo>
                <a:cubicBezTo>
                  <a:pt x="7638959" y="1246561"/>
                  <a:pt x="7629374" y="1244790"/>
                  <a:pt x="7629148" y="1241490"/>
                </a:cubicBezTo>
                <a:cubicBezTo>
                  <a:pt x="7629035" y="1238253"/>
                  <a:pt x="7638056" y="1234220"/>
                  <a:pt x="7648655" y="1232876"/>
                </a:cubicBezTo>
                <a:close/>
                <a:moveTo>
                  <a:pt x="6961345" y="1275582"/>
                </a:moveTo>
                <a:cubicBezTo>
                  <a:pt x="6962361" y="1276866"/>
                  <a:pt x="6955820" y="1279981"/>
                  <a:pt x="6947363" y="1282120"/>
                </a:cubicBezTo>
                <a:cubicBezTo>
                  <a:pt x="6939019" y="1284258"/>
                  <a:pt x="6934058" y="1284564"/>
                  <a:pt x="6931689" y="1283953"/>
                </a:cubicBezTo>
                <a:cubicBezTo>
                  <a:pt x="6928757" y="1283098"/>
                  <a:pt x="6934283" y="1280165"/>
                  <a:pt x="6942966" y="1277783"/>
                </a:cubicBezTo>
                <a:cubicBezTo>
                  <a:pt x="6951762" y="1275338"/>
                  <a:pt x="6960218" y="1274299"/>
                  <a:pt x="6961345" y="1275582"/>
                </a:cubicBezTo>
                <a:close/>
                <a:moveTo>
                  <a:pt x="10327440" y="1062969"/>
                </a:moveTo>
                <a:cubicBezTo>
                  <a:pt x="10333670" y="1062984"/>
                  <a:pt x="10338069" y="1063886"/>
                  <a:pt x="10338914" y="1065658"/>
                </a:cubicBezTo>
                <a:cubicBezTo>
                  <a:pt x="10340605" y="1069140"/>
                  <a:pt x="10326848" y="1075372"/>
                  <a:pt x="10310949" y="1078426"/>
                </a:cubicBezTo>
                <a:cubicBezTo>
                  <a:pt x="10296289" y="1081236"/>
                  <a:pt x="10282418" y="1081174"/>
                  <a:pt x="10280050" y="1078242"/>
                </a:cubicBezTo>
                <a:cubicBezTo>
                  <a:pt x="10277230" y="1074821"/>
                  <a:pt x="10288168" y="1069261"/>
                  <a:pt x="10304972" y="1065595"/>
                </a:cubicBezTo>
                <a:cubicBezTo>
                  <a:pt x="10313146" y="1063824"/>
                  <a:pt x="10321210" y="1062954"/>
                  <a:pt x="10327440" y="1062969"/>
                </a:cubicBezTo>
                <a:close/>
                <a:moveTo>
                  <a:pt x="7208191" y="1258658"/>
                </a:moveTo>
                <a:cubicBezTo>
                  <a:pt x="7200862" y="1262079"/>
                  <a:pt x="7196915" y="1264585"/>
                  <a:pt x="7190600" y="1266723"/>
                </a:cubicBezTo>
                <a:cubicBezTo>
                  <a:pt x="7183608" y="1269106"/>
                  <a:pt x="7172784" y="1269716"/>
                  <a:pt x="7169966" y="1268434"/>
                </a:cubicBezTo>
                <a:cubicBezTo>
                  <a:pt x="7166469" y="1266784"/>
                  <a:pt x="7173008" y="1262874"/>
                  <a:pt x="7183495" y="1260980"/>
                </a:cubicBezTo>
                <a:cubicBezTo>
                  <a:pt x="7190940" y="1259697"/>
                  <a:pt x="7197704" y="1259575"/>
                  <a:pt x="7208191" y="1258658"/>
                </a:cubicBezTo>
                <a:close/>
                <a:moveTo>
                  <a:pt x="10775092" y="1032848"/>
                </a:moveTo>
                <a:cubicBezTo>
                  <a:pt x="10791780" y="1030404"/>
                  <a:pt x="10806891" y="1032054"/>
                  <a:pt x="10809260" y="1036575"/>
                </a:cubicBezTo>
                <a:cubicBezTo>
                  <a:pt x="10811514" y="1041097"/>
                  <a:pt x="10800239" y="1047023"/>
                  <a:pt x="10783999" y="1049833"/>
                </a:cubicBezTo>
                <a:cubicBezTo>
                  <a:pt x="10766184" y="1052887"/>
                  <a:pt x="10747577" y="1051482"/>
                  <a:pt x="10745098" y="1046901"/>
                </a:cubicBezTo>
                <a:cubicBezTo>
                  <a:pt x="10742615" y="1042257"/>
                  <a:pt x="10756711" y="1035598"/>
                  <a:pt x="10775092" y="1032848"/>
                </a:cubicBezTo>
                <a:close/>
                <a:moveTo>
                  <a:pt x="7081781" y="1265378"/>
                </a:moveTo>
                <a:cubicBezTo>
                  <a:pt x="7083360" y="1266784"/>
                  <a:pt x="7077721" y="1269472"/>
                  <a:pt x="7068248" y="1271793"/>
                </a:cubicBezTo>
                <a:cubicBezTo>
                  <a:pt x="7058889" y="1274054"/>
                  <a:pt x="7050432" y="1274847"/>
                  <a:pt x="7049192" y="1273564"/>
                </a:cubicBezTo>
                <a:cubicBezTo>
                  <a:pt x="7047952" y="1272221"/>
                  <a:pt x="7054039" y="1269349"/>
                  <a:pt x="7063174" y="1267027"/>
                </a:cubicBezTo>
                <a:cubicBezTo>
                  <a:pt x="7071518" y="1264828"/>
                  <a:pt x="7080202" y="1264096"/>
                  <a:pt x="7081781" y="1265378"/>
                </a:cubicBezTo>
                <a:close/>
                <a:moveTo>
                  <a:pt x="2921362" y="1525525"/>
                </a:moveTo>
                <a:cubicBezTo>
                  <a:pt x="2926889" y="1526869"/>
                  <a:pt x="2932978" y="1532123"/>
                  <a:pt x="2942676" y="1537988"/>
                </a:cubicBezTo>
                <a:cubicBezTo>
                  <a:pt x="2935911" y="1541043"/>
                  <a:pt x="2932415" y="1544710"/>
                  <a:pt x="2927114" y="1544282"/>
                </a:cubicBezTo>
                <a:cubicBezTo>
                  <a:pt x="2920009" y="1543731"/>
                  <a:pt x="2912792" y="1538782"/>
                  <a:pt x="2910876" y="1532795"/>
                </a:cubicBezTo>
                <a:cubicBezTo>
                  <a:pt x="2908958" y="1526746"/>
                  <a:pt x="2913696" y="1523753"/>
                  <a:pt x="2921362" y="1525525"/>
                </a:cubicBezTo>
                <a:close/>
                <a:moveTo>
                  <a:pt x="2288090" y="1563961"/>
                </a:moveTo>
                <a:cubicBezTo>
                  <a:pt x="2291374" y="1563831"/>
                  <a:pt x="2296533" y="1564839"/>
                  <a:pt x="2303580" y="1567253"/>
                </a:cubicBezTo>
                <a:cubicBezTo>
                  <a:pt x="2307302" y="1570063"/>
                  <a:pt x="2315534" y="1575011"/>
                  <a:pt x="2318693" y="1578983"/>
                </a:cubicBezTo>
                <a:cubicBezTo>
                  <a:pt x="2322976" y="1584420"/>
                  <a:pt x="2312488" y="1584970"/>
                  <a:pt x="2301437" y="1580999"/>
                </a:cubicBezTo>
                <a:cubicBezTo>
                  <a:pt x="2292530" y="1577761"/>
                  <a:pt x="2284634" y="1571713"/>
                  <a:pt x="2283847" y="1567497"/>
                </a:cubicBezTo>
                <a:cubicBezTo>
                  <a:pt x="2283396" y="1565358"/>
                  <a:pt x="2284806" y="1564090"/>
                  <a:pt x="2288090" y="1563961"/>
                </a:cubicBezTo>
                <a:close/>
                <a:moveTo>
                  <a:pt x="10201212" y="1064878"/>
                </a:moveTo>
                <a:cubicBezTo>
                  <a:pt x="10207738" y="1064481"/>
                  <a:pt x="10212446" y="1065076"/>
                  <a:pt x="10213855" y="1066757"/>
                </a:cubicBezTo>
                <a:cubicBezTo>
                  <a:pt x="10216337" y="1069689"/>
                  <a:pt x="10206074" y="1075004"/>
                  <a:pt x="10190964" y="1078608"/>
                </a:cubicBezTo>
                <a:cubicBezTo>
                  <a:pt x="10175741" y="1082274"/>
                  <a:pt x="10160743" y="1083191"/>
                  <a:pt x="10156908" y="1080747"/>
                </a:cubicBezTo>
                <a:cubicBezTo>
                  <a:pt x="10153300" y="1078425"/>
                  <a:pt x="10163337" y="1072744"/>
                  <a:pt x="10177657" y="1068956"/>
                </a:cubicBezTo>
                <a:cubicBezTo>
                  <a:pt x="10186341" y="1066665"/>
                  <a:pt x="10194686" y="1065275"/>
                  <a:pt x="10201212" y="1064878"/>
                </a:cubicBezTo>
                <a:close/>
                <a:moveTo>
                  <a:pt x="11339822" y="992221"/>
                </a:moveTo>
                <a:cubicBezTo>
                  <a:pt x="11357076" y="990143"/>
                  <a:pt x="11375345" y="994237"/>
                  <a:pt x="11378500" y="1000896"/>
                </a:cubicBezTo>
                <a:cubicBezTo>
                  <a:pt x="11381658" y="1007556"/>
                  <a:pt x="11368689" y="1014644"/>
                  <a:pt x="11350875" y="1016109"/>
                </a:cubicBezTo>
                <a:cubicBezTo>
                  <a:pt x="11334974" y="1017392"/>
                  <a:pt x="11318285" y="1013728"/>
                  <a:pt x="11314789" y="1008045"/>
                </a:cubicBezTo>
                <a:cubicBezTo>
                  <a:pt x="11310728" y="1001629"/>
                  <a:pt x="11322005" y="994359"/>
                  <a:pt x="11339822" y="992221"/>
                </a:cubicBezTo>
                <a:close/>
                <a:moveTo>
                  <a:pt x="2398205" y="1555400"/>
                </a:moveTo>
                <a:cubicBezTo>
                  <a:pt x="2406775" y="1557904"/>
                  <a:pt x="2416023" y="1563953"/>
                  <a:pt x="2417939" y="1568230"/>
                </a:cubicBezTo>
                <a:cubicBezTo>
                  <a:pt x="2419971" y="1572811"/>
                  <a:pt x="2414330" y="1573790"/>
                  <a:pt x="2404519" y="1570612"/>
                </a:cubicBezTo>
                <a:cubicBezTo>
                  <a:pt x="2394935" y="1567497"/>
                  <a:pt x="2385800" y="1561815"/>
                  <a:pt x="2384332" y="1557844"/>
                </a:cubicBezTo>
                <a:cubicBezTo>
                  <a:pt x="2382754" y="1553750"/>
                  <a:pt x="2388732" y="1552650"/>
                  <a:pt x="2398205" y="1555400"/>
                </a:cubicBezTo>
                <a:close/>
                <a:moveTo>
                  <a:pt x="6463485" y="1298308"/>
                </a:moveTo>
                <a:cubicBezTo>
                  <a:pt x="6470478" y="1299714"/>
                  <a:pt x="6475777" y="1299775"/>
                  <a:pt x="6478484" y="1301242"/>
                </a:cubicBezTo>
                <a:cubicBezTo>
                  <a:pt x="6482093" y="1303258"/>
                  <a:pt x="6475889" y="1309306"/>
                  <a:pt x="6468897" y="1310590"/>
                </a:cubicBezTo>
                <a:cubicBezTo>
                  <a:pt x="6464049" y="1311506"/>
                  <a:pt x="6455704" y="1311323"/>
                  <a:pt x="6455704" y="1310100"/>
                </a:cubicBezTo>
                <a:cubicBezTo>
                  <a:pt x="6455592" y="1307352"/>
                  <a:pt x="6459877" y="1303563"/>
                  <a:pt x="6463485" y="1298308"/>
                </a:cubicBezTo>
                <a:close/>
                <a:moveTo>
                  <a:pt x="8654192" y="1160173"/>
                </a:moveTo>
                <a:cubicBezTo>
                  <a:pt x="8664114" y="1158706"/>
                  <a:pt x="8674715" y="1160233"/>
                  <a:pt x="8676405" y="1163471"/>
                </a:cubicBezTo>
                <a:cubicBezTo>
                  <a:pt x="8678548" y="1167320"/>
                  <a:pt x="8669302" y="1173185"/>
                  <a:pt x="8658026" y="1175018"/>
                </a:cubicBezTo>
                <a:cubicBezTo>
                  <a:pt x="8648214" y="1176608"/>
                  <a:pt x="8638405" y="1174896"/>
                  <a:pt x="8636262" y="1171353"/>
                </a:cubicBezTo>
                <a:cubicBezTo>
                  <a:pt x="8633893" y="1167137"/>
                  <a:pt x="8642239" y="1162005"/>
                  <a:pt x="8654192" y="1160173"/>
                </a:cubicBezTo>
                <a:close/>
                <a:moveTo>
                  <a:pt x="3244751" y="1500476"/>
                </a:moveTo>
                <a:cubicBezTo>
                  <a:pt x="3251852" y="1500476"/>
                  <a:pt x="3260649" y="1508174"/>
                  <a:pt x="3258505" y="1512450"/>
                </a:cubicBezTo>
                <a:cubicBezTo>
                  <a:pt x="3256928" y="1515566"/>
                  <a:pt x="3251063" y="1519600"/>
                  <a:pt x="3248018" y="1518683"/>
                </a:cubicBezTo>
                <a:cubicBezTo>
                  <a:pt x="3242493" y="1516910"/>
                  <a:pt x="3237532" y="1511717"/>
                  <a:pt x="3229075" y="1505730"/>
                </a:cubicBezTo>
                <a:cubicBezTo>
                  <a:pt x="3236516" y="1503165"/>
                  <a:pt x="3240126" y="1500476"/>
                  <a:pt x="3244751" y="1500476"/>
                </a:cubicBezTo>
                <a:close/>
                <a:moveTo>
                  <a:pt x="10080453" y="1068964"/>
                </a:moveTo>
                <a:cubicBezTo>
                  <a:pt x="10085725" y="1068941"/>
                  <a:pt x="10089305" y="1069750"/>
                  <a:pt x="10089811" y="1071399"/>
                </a:cubicBezTo>
                <a:cubicBezTo>
                  <a:pt x="10090829" y="1074638"/>
                  <a:pt x="10078536" y="1080380"/>
                  <a:pt x="10063763" y="1083619"/>
                </a:cubicBezTo>
                <a:cubicBezTo>
                  <a:pt x="10048653" y="1086919"/>
                  <a:pt x="10035346" y="1087102"/>
                  <a:pt x="10034670" y="1083924"/>
                </a:cubicBezTo>
                <a:cubicBezTo>
                  <a:pt x="10033993" y="1080808"/>
                  <a:pt x="10046510" y="1074822"/>
                  <a:pt x="10060944" y="1071522"/>
                </a:cubicBezTo>
                <a:cubicBezTo>
                  <a:pt x="10068218" y="1069842"/>
                  <a:pt x="10075182" y="1068987"/>
                  <a:pt x="10080453" y="1068964"/>
                </a:cubicBezTo>
                <a:close/>
                <a:moveTo>
                  <a:pt x="1664124" y="1599541"/>
                </a:moveTo>
                <a:cubicBezTo>
                  <a:pt x="1668170" y="1598518"/>
                  <a:pt x="1673724" y="1598350"/>
                  <a:pt x="1679699" y="1599328"/>
                </a:cubicBezTo>
                <a:cubicBezTo>
                  <a:pt x="1691762" y="1601283"/>
                  <a:pt x="1701459" y="1607210"/>
                  <a:pt x="1701010" y="1612097"/>
                </a:cubicBezTo>
                <a:cubicBezTo>
                  <a:pt x="1700560" y="1616923"/>
                  <a:pt x="1689849" y="1618572"/>
                  <a:pt x="1676994" y="1616007"/>
                </a:cubicBezTo>
                <a:cubicBezTo>
                  <a:pt x="1666279" y="1613868"/>
                  <a:pt x="1657705" y="1608981"/>
                  <a:pt x="1657597" y="1604886"/>
                </a:cubicBezTo>
                <a:cubicBezTo>
                  <a:pt x="1657540" y="1602442"/>
                  <a:pt x="1660078" y="1600564"/>
                  <a:pt x="1664124" y="1599541"/>
                </a:cubicBezTo>
                <a:close/>
                <a:moveTo>
                  <a:pt x="12161271" y="936845"/>
                </a:moveTo>
                <a:lnTo>
                  <a:pt x="12161323" y="937675"/>
                </a:lnTo>
                <a:lnTo>
                  <a:pt x="12155079" y="953905"/>
                </a:lnTo>
                <a:cubicBezTo>
                  <a:pt x="12149624" y="963383"/>
                  <a:pt x="12141420" y="975754"/>
                  <a:pt x="12131891" y="988675"/>
                </a:cubicBezTo>
                <a:cubicBezTo>
                  <a:pt x="12112834" y="1014519"/>
                  <a:pt x="12094340" y="1033276"/>
                  <a:pt x="12091408" y="1029487"/>
                </a:cubicBezTo>
                <a:cubicBezTo>
                  <a:pt x="12088363" y="1025640"/>
                  <a:pt x="12101332" y="1002362"/>
                  <a:pt x="12120841" y="976945"/>
                </a:cubicBezTo>
                <a:cubicBezTo>
                  <a:pt x="12130425" y="964482"/>
                  <a:pt x="12139897" y="953699"/>
                  <a:pt x="12147353" y="946368"/>
                </a:cubicBezTo>
                <a:close/>
                <a:moveTo>
                  <a:pt x="9956566" y="1074676"/>
                </a:moveTo>
                <a:cubicBezTo>
                  <a:pt x="9962304" y="1074302"/>
                  <a:pt x="9966390" y="1074791"/>
                  <a:pt x="9967350" y="1076226"/>
                </a:cubicBezTo>
                <a:cubicBezTo>
                  <a:pt x="9969266" y="1079037"/>
                  <a:pt x="9957313" y="1085023"/>
                  <a:pt x="9942767" y="1088690"/>
                </a:cubicBezTo>
                <a:cubicBezTo>
                  <a:pt x="9927996" y="1092356"/>
                  <a:pt x="9914349" y="1092845"/>
                  <a:pt x="9913562" y="1089668"/>
                </a:cubicBezTo>
                <a:cubicBezTo>
                  <a:pt x="9912884" y="1086796"/>
                  <a:pt x="9922357" y="1081908"/>
                  <a:pt x="9935887" y="1078304"/>
                </a:cubicBezTo>
                <a:cubicBezTo>
                  <a:pt x="9943442" y="1076287"/>
                  <a:pt x="9950829" y="1075050"/>
                  <a:pt x="9956566" y="1074676"/>
                </a:cubicBezTo>
                <a:close/>
                <a:moveTo>
                  <a:pt x="6122182" y="1315843"/>
                </a:moveTo>
                <a:cubicBezTo>
                  <a:pt x="6126696" y="1315294"/>
                  <a:pt x="6131422" y="1317371"/>
                  <a:pt x="6138862" y="1318776"/>
                </a:cubicBezTo>
                <a:cubicBezTo>
                  <a:pt x="6134357" y="1324642"/>
                  <a:pt x="6132547" y="1329040"/>
                  <a:pt x="6128725" y="1331606"/>
                </a:cubicBezTo>
                <a:cubicBezTo>
                  <a:pt x="6123200" y="1335210"/>
                  <a:pt x="6118129" y="1333623"/>
                  <a:pt x="6115320" y="1329408"/>
                </a:cubicBezTo>
                <a:cubicBezTo>
                  <a:pt x="6111828" y="1324152"/>
                  <a:pt x="6115211" y="1316637"/>
                  <a:pt x="6122182" y="1315843"/>
                </a:cubicBezTo>
                <a:close/>
                <a:moveTo>
                  <a:pt x="8997112" y="1134574"/>
                </a:moveTo>
                <a:cubicBezTo>
                  <a:pt x="9008839" y="1132436"/>
                  <a:pt x="9018311" y="1134696"/>
                  <a:pt x="9017858" y="1139645"/>
                </a:cubicBezTo>
                <a:cubicBezTo>
                  <a:pt x="9017409" y="1144471"/>
                  <a:pt x="9006921" y="1149847"/>
                  <a:pt x="8994405" y="1151620"/>
                </a:cubicBezTo>
                <a:cubicBezTo>
                  <a:pt x="8983918" y="1153086"/>
                  <a:pt x="8975461" y="1151009"/>
                  <a:pt x="8975461" y="1147037"/>
                </a:cubicBezTo>
                <a:cubicBezTo>
                  <a:pt x="8975348" y="1142394"/>
                  <a:pt x="8985497" y="1136650"/>
                  <a:pt x="8997112" y="1134574"/>
                </a:cubicBezTo>
                <a:close/>
                <a:moveTo>
                  <a:pt x="11562536" y="972792"/>
                </a:moveTo>
                <a:cubicBezTo>
                  <a:pt x="11580241" y="971875"/>
                  <a:pt x="11597495" y="976275"/>
                  <a:pt x="11599523" y="983362"/>
                </a:cubicBezTo>
                <a:cubicBezTo>
                  <a:pt x="11601552" y="990387"/>
                  <a:pt x="11587458" y="998512"/>
                  <a:pt x="11569641" y="999124"/>
                </a:cubicBezTo>
                <a:cubicBezTo>
                  <a:pt x="11553063" y="999735"/>
                  <a:pt x="11537954" y="994603"/>
                  <a:pt x="11535247" y="988065"/>
                </a:cubicBezTo>
                <a:cubicBezTo>
                  <a:pt x="11532204" y="980857"/>
                  <a:pt x="11545057" y="973769"/>
                  <a:pt x="11562536" y="972792"/>
                </a:cubicBezTo>
                <a:close/>
                <a:moveTo>
                  <a:pt x="420468" y="1674782"/>
                </a:moveTo>
                <a:cubicBezTo>
                  <a:pt x="417989" y="1677776"/>
                  <a:pt x="415282" y="1682235"/>
                  <a:pt x="410321" y="1687062"/>
                </a:cubicBezTo>
                <a:cubicBezTo>
                  <a:pt x="403893" y="1693353"/>
                  <a:pt x="391602" y="1699587"/>
                  <a:pt x="391713" y="1696776"/>
                </a:cubicBezTo>
                <a:cubicBezTo>
                  <a:pt x="391713" y="1693965"/>
                  <a:pt x="395547" y="1689015"/>
                  <a:pt x="403553" y="1682540"/>
                </a:cubicBezTo>
                <a:cubicBezTo>
                  <a:pt x="410659" y="1676797"/>
                  <a:pt x="417762" y="1673071"/>
                  <a:pt x="420468" y="1674782"/>
                </a:cubicBezTo>
                <a:close/>
                <a:moveTo>
                  <a:pt x="9836556" y="1080931"/>
                </a:moveTo>
                <a:cubicBezTo>
                  <a:pt x="9841109" y="1080946"/>
                  <a:pt x="9844041" y="1081725"/>
                  <a:pt x="9844210" y="1083253"/>
                </a:cubicBezTo>
                <a:cubicBezTo>
                  <a:pt x="9844548" y="1086369"/>
                  <a:pt x="9833948" y="1091440"/>
                  <a:pt x="9819853" y="1094922"/>
                </a:cubicBezTo>
                <a:cubicBezTo>
                  <a:pt x="9805757" y="1098404"/>
                  <a:pt x="9793915" y="1098953"/>
                  <a:pt x="9792788" y="1096144"/>
                </a:cubicBezTo>
                <a:cubicBezTo>
                  <a:pt x="9791548" y="1093028"/>
                  <a:pt x="9804743" y="1086552"/>
                  <a:pt x="9819177" y="1083192"/>
                </a:cubicBezTo>
                <a:cubicBezTo>
                  <a:pt x="9825830" y="1081665"/>
                  <a:pt x="9832004" y="1080916"/>
                  <a:pt x="9836556" y="1080931"/>
                </a:cubicBezTo>
                <a:close/>
                <a:moveTo>
                  <a:pt x="7867760" y="1204405"/>
                </a:moveTo>
                <a:cubicBezTo>
                  <a:pt x="7878360" y="1203122"/>
                  <a:pt x="7888622" y="1204833"/>
                  <a:pt x="7890088" y="1208193"/>
                </a:cubicBezTo>
                <a:cubicBezTo>
                  <a:pt x="7891553" y="1211553"/>
                  <a:pt x="7883774" y="1215463"/>
                  <a:pt x="7872950" y="1216746"/>
                </a:cubicBezTo>
                <a:cubicBezTo>
                  <a:pt x="7862348" y="1217969"/>
                  <a:pt x="7851975" y="1216258"/>
                  <a:pt x="7850397" y="1212958"/>
                </a:cubicBezTo>
                <a:cubicBezTo>
                  <a:pt x="7848930" y="1209843"/>
                  <a:pt x="7857499" y="1205628"/>
                  <a:pt x="7867760" y="1204405"/>
                </a:cubicBezTo>
                <a:close/>
                <a:moveTo>
                  <a:pt x="673100" y="1657492"/>
                </a:moveTo>
                <a:cubicBezTo>
                  <a:pt x="676934" y="1656392"/>
                  <a:pt x="679866" y="1656452"/>
                  <a:pt x="680543" y="1658041"/>
                </a:cubicBezTo>
                <a:cubicBezTo>
                  <a:pt x="681895" y="1661218"/>
                  <a:pt x="673664" y="1670322"/>
                  <a:pt x="664303" y="1675880"/>
                </a:cubicBezTo>
                <a:cubicBezTo>
                  <a:pt x="655396" y="1681135"/>
                  <a:pt x="648518" y="1683885"/>
                  <a:pt x="646375" y="1681380"/>
                </a:cubicBezTo>
                <a:cubicBezTo>
                  <a:pt x="644232" y="1678874"/>
                  <a:pt x="650660" y="1670626"/>
                  <a:pt x="660246" y="1663906"/>
                </a:cubicBezTo>
                <a:cubicBezTo>
                  <a:pt x="664531" y="1660853"/>
                  <a:pt x="669268" y="1658591"/>
                  <a:pt x="673100" y="1657492"/>
                </a:cubicBezTo>
                <a:close/>
                <a:moveTo>
                  <a:pt x="9712737" y="1086758"/>
                </a:moveTo>
                <a:cubicBezTo>
                  <a:pt x="9717741" y="1086521"/>
                  <a:pt x="9721406" y="1087040"/>
                  <a:pt x="9722421" y="1088385"/>
                </a:cubicBezTo>
                <a:cubicBezTo>
                  <a:pt x="9724339" y="1091012"/>
                  <a:pt x="9714753" y="1096633"/>
                  <a:pt x="9702347" y="1100238"/>
                </a:cubicBezTo>
                <a:cubicBezTo>
                  <a:pt x="9689718" y="1103904"/>
                  <a:pt x="9676411" y="1104942"/>
                  <a:pt x="9673592" y="1102498"/>
                </a:cubicBezTo>
                <a:cubicBezTo>
                  <a:pt x="9670210" y="1099627"/>
                  <a:pt x="9680020" y="1093701"/>
                  <a:pt x="9695018" y="1089669"/>
                </a:cubicBezTo>
                <a:cubicBezTo>
                  <a:pt x="9701390" y="1087988"/>
                  <a:pt x="9707733" y="1086995"/>
                  <a:pt x="9712737" y="1086758"/>
                </a:cubicBezTo>
                <a:close/>
                <a:moveTo>
                  <a:pt x="7227" y="1697387"/>
                </a:moveTo>
                <a:cubicBezTo>
                  <a:pt x="10495" y="1697571"/>
                  <a:pt x="14329" y="1696959"/>
                  <a:pt x="13880" y="1697937"/>
                </a:cubicBezTo>
                <a:cubicBezTo>
                  <a:pt x="13316" y="1699159"/>
                  <a:pt x="9142" y="1702274"/>
                  <a:pt x="6550" y="1703436"/>
                </a:cubicBezTo>
                <a:cubicBezTo>
                  <a:pt x="4294" y="1704413"/>
                  <a:pt x="235" y="1704596"/>
                  <a:pt x="9" y="1703740"/>
                </a:cubicBezTo>
                <a:cubicBezTo>
                  <a:pt x="-216" y="1702947"/>
                  <a:pt x="3843" y="1700319"/>
                  <a:pt x="7227" y="1697387"/>
                </a:cubicBezTo>
                <a:close/>
                <a:moveTo>
                  <a:pt x="1018107" y="1632258"/>
                </a:moveTo>
                <a:cubicBezTo>
                  <a:pt x="1029494" y="1629510"/>
                  <a:pt x="1039980" y="1631709"/>
                  <a:pt x="1040546" y="1636718"/>
                </a:cubicBezTo>
                <a:cubicBezTo>
                  <a:pt x="1040999" y="1641178"/>
                  <a:pt x="1033890" y="1646127"/>
                  <a:pt x="1023294" y="1648876"/>
                </a:cubicBezTo>
                <a:cubicBezTo>
                  <a:pt x="1011226" y="1651992"/>
                  <a:pt x="999722" y="1650954"/>
                  <a:pt x="998482" y="1646371"/>
                </a:cubicBezTo>
                <a:cubicBezTo>
                  <a:pt x="997353" y="1641973"/>
                  <a:pt x="1006941" y="1634947"/>
                  <a:pt x="1018107" y="1632258"/>
                </a:cubicBezTo>
                <a:close/>
                <a:moveTo>
                  <a:pt x="9592501" y="1091173"/>
                </a:moveTo>
                <a:cubicBezTo>
                  <a:pt x="9597337" y="1091058"/>
                  <a:pt x="9600523" y="1091836"/>
                  <a:pt x="9600861" y="1093517"/>
                </a:cubicBezTo>
                <a:cubicBezTo>
                  <a:pt x="9601537" y="1096939"/>
                  <a:pt x="9590937" y="1102376"/>
                  <a:pt x="9577180" y="1105798"/>
                </a:cubicBezTo>
                <a:cubicBezTo>
                  <a:pt x="9563760" y="1109159"/>
                  <a:pt x="9552373" y="1109036"/>
                  <a:pt x="9552709" y="1105431"/>
                </a:cubicBezTo>
                <a:cubicBezTo>
                  <a:pt x="9553048" y="1102315"/>
                  <a:pt x="9562295" y="1097426"/>
                  <a:pt x="9574248" y="1094189"/>
                </a:cubicBezTo>
                <a:cubicBezTo>
                  <a:pt x="9581182" y="1092296"/>
                  <a:pt x="9587666" y="1091287"/>
                  <a:pt x="9592501" y="1091173"/>
                </a:cubicBezTo>
                <a:close/>
                <a:moveTo>
                  <a:pt x="2496519" y="1537988"/>
                </a:moveTo>
                <a:cubicBezTo>
                  <a:pt x="2504865" y="1539637"/>
                  <a:pt x="2515015" y="1546297"/>
                  <a:pt x="2516931" y="1551001"/>
                </a:cubicBezTo>
                <a:cubicBezTo>
                  <a:pt x="2518849" y="1555829"/>
                  <a:pt x="2512645" y="1557906"/>
                  <a:pt x="2504075" y="1555401"/>
                </a:cubicBezTo>
                <a:cubicBezTo>
                  <a:pt x="2495054" y="1552774"/>
                  <a:pt x="2486708" y="1546665"/>
                  <a:pt x="2485807" y="1541898"/>
                </a:cubicBezTo>
                <a:cubicBezTo>
                  <a:pt x="2485017" y="1537866"/>
                  <a:pt x="2488626" y="1536400"/>
                  <a:pt x="2496519" y="1537988"/>
                </a:cubicBezTo>
                <a:close/>
                <a:moveTo>
                  <a:pt x="4235432" y="1428260"/>
                </a:moveTo>
                <a:cubicBezTo>
                  <a:pt x="4243103" y="1429542"/>
                  <a:pt x="4250206" y="1435835"/>
                  <a:pt x="4247499" y="1440235"/>
                </a:cubicBezTo>
                <a:cubicBezTo>
                  <a:pt x="4245808" y="1442984"/>
                  <a:pt x="4240620" y="1444266"/>
                  <a:pt x="4234982" y="1447443"/>
                </a:cubicBezTo>
                <a:cubicBezTo>
                  <a:pt x="4229682" y="1442495"/>
                  <a:pt x="4224608" y="1439318"/>
                  <a:pt x="4223030" y="1435959"/>
                </a:cubicBezTo>
                <a:cubicBezTo>
                  <a:pt x="4220661" y="1431010"/>
                  <a:pt x="4228216" y="1427038"/>
                  <a:pt x="4235432" y="1428260"/>
                </a:cubicBezTo>
                <a:close/>
                <a:moveTo>
                  <a:pt x="10670810" y="1021890"/>
                </a:moveTo>
                <a:cubicBezTo>
                  <a:pt x="10677378" y="1022203"/>
                  <a:pt x="10682340" y="1023440"/>
                  <a:pt x="10683862" y="1025518"/>
                </a:cubicBezTo>
                <a:cubicBezTo>
                  <a:pt x="10687020" y="1029856"/>
                  <a:pt x="10676420" y="1035598"/>
                  <a:pt x="10659053" y="1038898"/>
                </a:cubicBezTo>
                <a:cubicBezTo>
                  <a:pt x="10642027" y="1042136"/>
                  <a:pt x="10625789" y="1041464"/>
                  <a:pt x="10623082" y="1037492"/>
                </a:cubicBezTo>
                <a:cubicBezTo>
                  <a:pt x="10620375" y="1033400"/>
                  <a:pt x="10631877" y="1027106"/>
                  <a:pt x="10648115" y="1023807"/>
                </a:cubicBezTo>
                <a:cubicBezTo>
                  <a:pt x="10656066" y="1022188"/>
                  <a:pt x="10664241" y="1021577"/>
                  <a:pt x="10670810" y="1021890"/>
                </a:cubicBezTo>
                <a:close/>
                <a:moveTo>
                  <a:pt x="7537439" y="1219229"/>
                </a:moveTo>
                <a:cubicBezTo>
                  <a:pt x="7541414" y="1219526"/>
                  <a:pt x="7544403" y="1220381"/>
                  <a:pt x="7545024" y="1221695"/>
                </a:cubicBezTo>
                <a:cubicBezTo>
                  <a:pt x="7545925" y="1223711"/>
                  <a:pt x="7539272" y="1227560"/>
                  <a:pt x="7531944" y="1229148"/>
                </a:cubicBezTo>
                <a:cubicBezTo>
                  <a:pt x="7522469" y="1231165"/>
                  <a:pt x="7511081" y="1230798"/>
                  <a:pt x="7509051" y="1228415"/>
                </a:cubicBezTo>
                <a:cubicBezTo>
                  <a:pt x="7507134" y="1225911"/>
                  <a:pt x="7513901" y="1222123"/>
                  <a:pt x="7523935" y="1220107"/>
                </a:cubicBezTo>
                <a:cubicBezTo>
                  <a:pt x="7528502" y="1219191"/>
                  <a:pt x="7533464" y="1218931"/>
                  <a:pt x="7537439" y="1219229"/>
                </a:cubicBezTo>
                <a:close/>
                <a:moveTo>
                  <a:pt x="8089572" y="1184305"/>
                </a:moveTo>
                <a:cubicBezTo>
                  <a:pt x="8100285" y="1183571"/>
                  <a:pt x="8110547" y="1185892"/>
                  <a:pt x="8111672" y="1189376"/>
                </a:cubicBezTo>
                <a:cubicBezTo>
                  <a:pt x="8112912" y="1192857"/>
                  <a:pt x="8104908" y="1196401"/>
                  <a:pt x="8094082" y="1197134"/>
                </a:cubicBezTo>
                <a:cubicBezTo>
                  <a:pt x="8083595" y="1197868"/>
                  <a:pt x="8072994" y="1195485"/>
                  <a:pt x="8071754" y="1192124"/>
                </a:cubicBezTo>
                <a:cubicBezTo>
                  <a:pt x="8070515" y="1188826"/>
                  <a:pt x="8079197" y="1185037"/>
                  <a:pt x="8089572" y="1184305"/>
                </a:cubicBezTo>
                <a:close/>
                <a:moveTo>
                  <a:pt x="8309352" y="1167930"/>
                </a:moveTo>
                <a:cubicBezTo>
                  <a:pt x="8319952" y="1166525"/>
                  <a:pt x="8330777" y="1168054"/>
                  <a:pt x="8333032" y="1171291"/>
                </a:cubicBezTo>
                <a:cubicBezTo>
                  <a:pt x="8335286" y="1174651"/>
                  <a:pt x="8328409" y="1178561"/>
                  <a:pt x="8317472" y="1180027"/>
                </a:cubicBezTo>
                <a:cubicBezTo>
                  <a:pt x="8306870" y="1181433"/>
                  <a:pt x="8296046" y="1179783"/>
                  <a:pt x="8293677" y="1176485"/>
                </a:cubicBezTo>
                <a:cubicBezTo>
                  <a:pt x="8291309" y="1173307"/>
                  <a:pt x="8298753" y="1169275"/>
                  <a:pt x="8309352" y="1167930"/>
                </a:cubicBezTo>
                <a:close/>
                <a:moveTo>
                  <a:pt x="10993068" y="998208"/>
                </a:moveTo>
                <a:cubicBezTo>
                  <a:pt x="11010094" y="995520"/>
                  <a:pt x="11025432" y="997292"/>
                  <a:pt x="11029266" y="1002363"/>
                </a:cubicBezTo>
                <a:cubicBezTo>
                  <a:pt x="11033438" y="1007862"/>
                  <a:pt x="11021484" y="1014705"/>
                  <a:pt x="11003217" y="1017332"/>
                </a:cubicBezTo>
                <a:cubicBezTo>
                  <a:pt x="10986865" y="1019653"/>
                  <a:pt x="10970626" y="1017882"/>
                  <a:pt x="10966566" y="1013237"/>
                </a:cubicBezTo>
                <a:cubicBezTo>
                  <a:pt x="10962284" y="1008168"/>
                  <a:pt x="10974800" y="1001080"/>
                  <a:pt x="10993068" y="998208"/>
                </a:cubicBezTo>
                <a:close/>
                <a:moveTo>
                  <a:pt x="282310" y="1672948"/>
                </a:moveTo>
                <a:cubicBezTo>
                  <a:pt x="275993" y="1679180"/>
                  <a:pt x="273286" y="1682540"/>
                  <a:pt x="269116" y="1685839"/>
                </a:cubicBezTo>
                <a:cubicBezTo>
                  <a:pt x="262236" y="1691460"/>
                  <a:pt x="253441" y="1695615"/>
                  <a:pt x="254230" y="1692987"/>
                </a:cubicBezTo>
                <a:cubicBezTo>
                  <a:pt x="254794" y="1691216"/>
                  <a:pt x="259079" y="1686145"/>
                  <a:pt x="262236" y="1684007"/>
                </a:cubicBezTo>
                <a:cubicBezTo>
                  <a:pt x="267536" y="1680463"/>
                  <a:pt x="273175" y="1678019"/>
                  <a:pt x="282310" y="1672948"/>
                </a:cubicBezTo>
                <a:close/>
                <a:moveTo>
                  <a:pt x="9471235" y="1092876"/>
                </a:moveTo>
                <a:cubicBezTo>
                  <a:pt x="9475801" y="1093120"/>
                  <a:pt x="9478789" y="1094281"/>
                  <a:pt x="9478845" y="1096267"/>
                </a:cubicBezTo>
                <a:cubicBezTo>
                  <a:pt x="9478959" y="1099504"/>
                  <a:pt x="9468697" y="1105247"/>
                  <a:pt x="9457986" y="1107937"/>
                </a:cubicBezTo>
                <a:cubicBezTo>
                  <a:pt x="9446595" y="1110807"/>
                  <a:pt x="9435206" y="1110868"/>
                  <a:pt x="9433515" y="1108058"/>
                </a:cubicBezTo>
                <a:cubicBezTo>
                  <a:pt x="9431485" y="1104758"/>
                  <a:pt x="9441521" y="1098343"/>
                  <a:pt x="9454150" y="1094984"/>
                </a:cubicBezTo>
                <a:cubicBezTo>
                  <a:pt x="9460522" y="1093304"/>
                  <a:pt x="9466668" y="1092632"/>
                  <a:pt x="9471235" y="1092876"/>
                </a:cubicBezTo>
                <a:close/>
                <a:moveTo>
                  <a:pt x="11965899" y="935034"/>
                </a:moveTo>
                <a:cubicBezTo>
                  <a:pt x="11969282" y="937845"/>
                  <a:pt x="11956765" y="951959"/>
                  <a:pt x="11938495" y="965704"/>
                </a:cubicBezTo>
                <a:cubicBezTo>
                  <a:pt x="11921356" y="978596"/>
                  <a:pt x="11906020" y="985499"/>
                  <a:pt x="11902073" y="982384"/>
                </a:cubicBezTo>
                <a:cubicBezTo>
                  <a:pt x="11897788" y="978962"/>
                  <a:pt x="11908839" y="966071"/>
                  <a:pt x="11926657" y="953302"/>
                </a:cubicBezTo>
                <a:cubicBezTo>
                  <a:pt x="11943798" y="941021"/>
                  <a:pt x="11962517" y="932223"/>
                  <a:pt x="11965899" y="935034"/>
                </a:cubicBezTo>
                <a:close/>
                <a:moveTo>
                  <a:pt x="10546542" y="1016291"/>
                </a:moveTo>
                <a:cubicBezTo>
                  <a:pt x="10552941" y="1016444"/>
                  <a:pt x="10557565" y="1017544"/>
                  <a:pt x="10558693" y="1019529"/>
                </a:cubicBezTo>
                <a:cubicBezTo>
                  <a:pt x="10560835" y="1023378"/>
                  <a:pt x="10547642" y="1030099"/>
                  <a:pt x="10531742" y="1033154"/>
                </a:cubicBezTo>
                <a:cubicBezTo>
                  <a:pt x="10517196" y="1035964"/>
                  <a:pt x="10502986" y="1035536"/>
                  <a:pt x="10500054" y="1032237"/>
                </a:cubicBezTo>
                <a:cubicBezTo>
                  <a:pt x="10496671" y="1028328"/>
                  <a:pt x="10507044" y="1022401"/>
                  <a:pt x="10523736" y="1018735"/>
                </a:cubicBezTo>
                <a:cubicBezTo>
                  <a:pt x="10531967" y="1016933"/>
                  <a:pt x="10540143" y="1016139"/>
                  <a:pt x="10546542" y="1016291"/>
                </a:cubicBezTo>
                <a:close/>
                <a:moveTo>
                  <a:pt x="7417740" y="1213280"/>
                </a:moveTo>
                <a:cubicBezTo>
                  <a:pt x="7421799" y="1213326"/>
                  <a:pt x="7424196" y="1213998"/>
                  <a:pt x="7423012" y="1215342"/>
                </a:cubicBezTo>
                <a:cubicBezTo>
                  <a:pt x="7421209" y="1217358"/>
                  <a:pt x="7414440" y="1219924"/>
                  <a:pt x="7411623" y="1221391"/>
                </a:cubicBezTo>
                <a:cubicBezTo>
                  <a:pt x="7398428" y="1223956"/>
                  <a:pt x="7390761" y="1223773"/>
                  <a:pt x="7389183" y="1221758"/>
                </a:cubicBezTo>
                <a:cubicBezTo>
                  <a:pt x="7387716" y="1219863"/>
                  <a:pt x="7393807" y="1216808"/>
                  <a:pt x="7402488" y="1214976"/>
                </a:cubicBezTo>
                <a:cubicBezTo>
                  <a:pt x="7407958" y="1213815"/>
                  <a:pt x="7413681" y="1213234"/>
                  <a:pt x="7417740" y="1213280"/>
                </a:cubicBezTo>
                <a:close/>
                <a:moveTo>
                  <a:pt x="794389" y="1630304"/>
                </a:moveTo>
                <a:cubicBezTo>
                  <a:pt x="797941" y="1629968"/>
                  <a:pt x="800197" y="1630824"/>
                  <a:pt x="800197" y="1632931"/>
                </a:cubicBezTo>
                <a:cubicBezTo>
                  <a:pt x="800197" y="1637268"/>
                  <a:pt x="791738" y="1644722"/>
                  <a:pt x="781025" y="1650099"/>
                </a:cubicBezTo>
                <a:cubicBezTo>
                  <a:pt x="770652" y="1655353"/>
                  <a:pt x="761405" y="1656513"/>
                  <a:pt x="761519" y="1652482"/>
                </a:cubicBezTo>
                <a:cubicBezTo>
                  <a:pt x="761630" y="1648388"/>
                  <a:pt x="770539" y="1640141"/>
                  <a:pt x="780800" y="1634825"/>
                </a:cubicBezTo>
                <a:cubicBezTo>
                  <a:pt x="785987" y="1632167"/>
                  <a:pt x="790836" y="1630640"/>
                  <a:pt x="794389" y="1630304"/>
                </a:cubicBezTo>
                <a:close/>
                <a:moveTo>
                  <a:pt x="9349647" y="1090867"/>
                </a:moveTo>
                <a:cubicBezTo>
                  <a:pt x="9354214" y="1090982"/>
                  <a:pt x="9357456" y="1091898"/>
                  <a:pt x="9358077" y="1093579"/>
                </a:cubicBezTo>
                <a:cubicBezTo>
                  <a:pt x="9359202" y="1096877"/>
                  <a:pt x="9349731" y="1102866"/>
                  <a:pt x="9338454" y="1105920"/>
                </a:cubicBezTo>
                <a:cubicBezTo>
                  <a:pt x="9326725" y="1109097"/>
                  <a:pt x="9315676" y="1108791"/>
                  <a:pt x="9314096" y="1105249"/>
                </a:cubicBezTo>
                <a:cubicBezTo>
                  <a:pt x="9312403" y="1101582"/>
                  <a:pt x="9320750" y="1096206"/>
                  <a:pt x="9333266" y="1092967"/>
                </a:cubicBezTo>
                <a:cubicBezTo>
                  <a:pt x="9339187" y="1091440"/>
                  <a:pt x="9345079" y="1090753"/>
                  <a:pt x="9349647" y="1090867"/>
                </a:cubicBezTo>
                <a:close/>
                <a:moveTo>
                  <a:pt x="132067" y="1671787"/>
                </a:moveTo>
                <a:cubicBezTo>
                  <a:pt x="132405" y="1672459"/>
                  <a:pt x="128684" y="1675453"/>
                  <a:pt x="126768" y="1677407"/>
                </a:cubicBezTo>
                <a:cubicBezTo>
                  <a:pt x="123497" y="1678507"/>
                  <a:pt x="118422" y="1680707"/>
                  <a:pt x="117520" y="1680279"/>
                </a:cubicBezTo>
                <a:cubicBezTo>
                  <a:pt x="116844" y="1679852"/>
                  <a:pt x="120453" y="1676736"/>
                  <a:pt x="123047" y="1673803"/>
                </a:cubicBezTo>
                <a:cubicBezTo>
                  <a:pt x="127106" y="1672825"/>
                  <a:pt x="131729" y="1671116"/>
                  <a:pt x="132067" y="1671787"/>
                </a:cubicBezTo>
                <a:close/>
                <a:moveTo>
                  <a:pt x="5329693" y="1343765"/>
                </a:moveTo>
                <a:cubicBezTo>
                  <a:pt x="5334315" y="1343092"/>
                  <a:pt x="5339615" y="1346085"/>
                  <a:pt x="5347510" y="1348345"/>
                </a:cubicBezTo>
                <a:cubicBezTo>
                  <a:pt x="5343336" y="1355250"/>
                  <a:pt x="5342096" y="1359955"/>
                  <a:pt x="5339051" y="1361665"/>
                </a:cubicBezTo>
                <a:cubicBezTo>
                  <a:pt x="5333078" y="1365086"/>
                  <a:pt x="5327211" y="1361175"/>
                  <a:pt x="5325067" y="1354151"/>
                </a:cubicBezTo>
                <a:cubicBezTo>
                  <a:pt x="5324167" y="1351035"/>
                  <a:pt x="5327328" y="1344131"/>
                  <a:pt x="5329693" y="1343765"/>
                </a:cubicBezTo>
                <a:close/>
                <a:moveTo>
                  <a:pt x="8873406" y="1120093"/>
                </a:moveTo>
                <a:cubicBezTo>
                  <a:pt x="8883104" y="1118259"/>
                  <a:pt x="8893705" y="1119360"/>
                  <a:pt x="8895508" y="1122415"/>
                </a:cubicBezTo>
                <a:cubicBezTo>
                  <a:pt x="8897651" y="1126081"/>
                  <a:pt x="8888403" y="1132129"/>
                  <a:pt x="8877127" y="1134389"/>
                </a:cubicBezTo>
                <a:cubicBezTo>
                  <a:pt x="8867317" y="1136344"/>
                  <a:pt x="8857504" y="1135062"/>
                  <a:pt x="8855477" y="1131639"/>
                </a:cubicBezTo>
                <a:cubicBezTo>
                  <a:pt x="8853108" y="1127670"/>
                  <a:pt x="8861453" y="1122353"/>
                  <a:pt x="8873406" y="1120093"/>
                </a:cubicBezTo>
                <a:close/>
                <a:moveTo>
                  <a:pt x="8532740" y="1141415"/>
                </a:moveTo>
                <a:cubicBezTo>
                  <a:pt x="8543568" y="1140072"/>
                  <a:pt x="8553266" y="1141720"/>
                  <a:pt x="8553717" y="1145082"/>
                </a:cubicBezTo>
                <a:cubicBezTo>
                  <a:pt x="8554280" y="1148625"/>
                  <a:pt x="8546274" y="1152413"/>
                  <a:pt x="8534998" y="1153817"/>
                </a:cubicBezTo>
                <a:cubicBezTo>
                  <a:pt x="8524397" y="1155161"/>
                  <a:pt x="8514248" y="1153267"/>
                  <a:pt x="8513797" y="1150030"/>
                </a:cubicBezTo>
                <a:cubicBezTo>
                  <a:pt x="8513459" y="1146669"/>
                  <a:pt x="8522254" y="1142758"/>
                  <a:pt x="8532740" y="1141415"/>
                </a:cubicBezTo>
                <a:close/>
                <a:moveTo>
                  <a:pt x="4560990" y="1391114"/>
                </a:moveTo>
                <a:cubicBezTo>
                  <a:pt x="4566741" y="1397896"/>
                  <a:pt x="4571590" y="1401624"/>
                  <a:pt x="4573059" y="1405166"/>
                </a:cubicBezTo>
                <a:cubicBezTo>
                  <a:pt x="4575086" y="1410177"/>
                  <a:pt x="4565162" y="1413597"/>
                  <a:pt x="4559525" y="1410299"/>
                </a:cubicBezTo>
                <a:cubicBezTo>
                  <a:pt x="4555465" y="1407916"/>
                  <a:pt x="4551180" y="1403090"/>
                  <a:pt x="4550954" y="1399913"/>
                </a:cubicBezTo>
                <a:cubicBezTo>
                  <a:pt x="4550729" y="1397163"/>
                  <a:pt x="4556030" y="1395391"/>
                  <a:pt x="4560990" y="1391114"/>
                </a:cubicBezTo>
                <a:close/>
                <a:moveTo>
                  <a:pt x="1761320" y="1567451"/>
                </a:moveTo>
                <a:cubicBezTo>
                  <a:pt x="1764632" y="1566245"/>
                  <a:pt x="1769791" y="1566000"/>
                  <a:pt x="1775879" y="1567070"/>
                </a:cubicBezTo>
                <a:cubicBezTo>
                  <a:pt x="1786027" y="1568842"/>
                  <a:pt x="1796745" y="1574462"/>
                  <a:pt x="1798663" y="1578800"/>
                </a:cubicBezTo>
                <a:cubicBezTo>
                  <a:pt x="1800917" y="1583994"/>
                  <a:pt x="1791781" y="1587048"/>
                  <a:pt x="1780165" y="1585153"/>
                </a:cubicBezTo>
                <a:cubicBezTo>
                  <a:pt x="1770128" y="1583505"/>
                  <a:pt x="1760095" y="1578311"/>
                  <a:pt x="1757839" y="1573607"/>
                </a:cubicBezTo>
                <a:cubicBezTo>
                  <a:pt x="1756542" y="1570827"/>
                  <a:pt x="1758008" y="1568658"/>
                  <a:pt x="1761320" y="1567451"/>
                </a:cubicBezTo>
                <a:close/>
                <a:moveTo>
                  <a:pt x="909432" y="1620116"/>
                </a:moveTo>
                <a:cubicBezTo>
                  <a:pt x="914294" y="1619871"/>
                  <a:pt x="918100" y="1620742"/>
                  <a:pt x="919286" y="1622788"/>
                </a:cubicBezTo>
                <a:cubicBezTo>
                  <a:pt x="921653" y="1626821"/>
                  <a:pt x="912970" y="1634457"/>
                  <a:pt x="901807" y="1638368"/>
                </a:cubicBezTo>
                <a:cubicBezTo>
                  <a:pt x="892220" y="1641729"/>
                  <a:pt x="882524" y="1642522"/>
                  <a:pt x="880381" y="1639102"/>
                </a:cubicBezTo>
                <a:cubicBezTo>
                  <a:pt x="878125" y="1635680"/>
                  <a:pt x="883764" y="1629081"/>
                  <a:pt x="893237" y="1624133"/>
                </a:cubicBezTo>
                <a:cubicBezTo>
                  <a:pt x="898649" y="1621720"/>
                  <a:pt x="904569" y="1620360"/>
                  <a:pt x="909432" y="1620116"/>
                </a:cubicBezTo>
                <a:close/>
                <a:moveTo>
                  <a:pt x="2597658" y="1512266"/>
                </a:moveTo>
                <a:cubicBezTo>
                  <a:pt x="2605439" y="1513977"/>
                  <a:pt x="2613219" y="1519049"/>
                  <a:pt x="2616262" y="1525768"/>
                </a:cubicBezTo>
                <a:cubicBezTo>
                  <a:pt x="2613672" y="1526747"/>
                  <a:pt x="2610740" y="1529435"/>
                  <a:pt x="2605439" y="1529312"/>
                </a:cubicBezTo>
                <a:cubicBezTo>
                  <a:pt x="2598449" y="1529130"/>
                  <a:pt x="2585142" y="1520271"/>
                  <a:pt x="2585029" y="1516177"/>
                </a:cubicBezTo>
                <a:cubicBezTo>
                  <a:pt x="2584917" y="1511962"/>
                  <a:pt x="2589089" y="1510190"/>
                  <a:pt x="2597658" y="1512266"/>
                </a:cubicBezTo>
                <a:close/>
                <a:moveTo>
                  <a:pt x="6943869" y="1238192"/>
                </a:moveTo>
                <a:cubicBezTo>
                  <a:pt x="6935636" y="1241675"/>
                  <a:pt x="6930900" y="1244301"/>
                  <a:pt x="6925601" y="1245767"/>
                </a:cubicBezTo>
                <a:cubicBezTo>
                  <a:pt x="6918383" y="1247784"/>
                  <a:pt x="6912069" y="1248211"/>
                  <a:pt x="6912407" y="1246195"/>
                </a:cubicBezTo>
                <a:cubicBezTo>
                  <a:pt x="6912746" y="1244301"/>
                  <a:pt x="6917933" y="1241552"/>
                  <a:pt x="6925601" y="1239842"/>
                </a:cubicBezTo>
                <a:cubicBezTo>
                  <a:pt x="6931127" y="1238682"/>
                  <a:pt x="6935750" y="1238864"/>
                  <a:pt x="6943869" y="1238192"/>
                </a:cubicBezTo>
                <a:close/>
                <a:moveTo>
                  <a:pt x="1452371" y="1584054"/>
                </a:moveTo>
                <a:cubicBezTo>
                  <a:pt x="1463763" y="1583443"/>
                  <a:pt x="1476050" y="1587720"/>
                  <a:pt x="1478308" y="1592853"/>
                </a:cubicBezTo>
                <a:cubicBezTo>
                  <a:pt x="1480677" y="1598229"/>
                  <a:pt x="1472781" y="1602260"/>
                  <a:pt x="1460378" y="1602139"/>
                </a:cubicBezTo>
                <a:cubicBezTo>
                  <a:pt x="1450003" y="1602016"/>
                  <a:pt x="1439518" y="1598655"/>
                  <a:pt x="1436585" y="1594501"/>
                </a:cubicBezTo>
                <a:cubicBezTo>
                  <a:pt x="1433090" y="1589614"/>
                  <a:pt x="1440532" y="1584604"/>
                  <a:pt x="1452371" y="1584054"/>
                </a:cubicBezTo>
                <a:close/>
                <a:moveTo>
                  <a:pt x="7061145" y="1229761"/>
                </a:moveTo>
                <a:cubicBezTo>
                  <a:pt x="7058100" y="1231288"/>
                  <a:pt x="7055055" y="1233303"/>
                  <a:pt x="7049869" y="1235136"/>
                </a:cubicBezTo>
                <a:cubicBezTo>
                  <a:pt x="7043102" y="1237580"/>
                  <a:pt x="7030472" y="1239048"/>
                  <a:pt x="7030584" y="1237520"/>
                </a:cubicBezTo>
                <a:cubicBezTo>
                  <a:pt x="7030697" y="1235931"/>
                  <a:pt x="7034871" y="1233793"/>
                  <a:pt x="7043328" y="1231471"/>
                </a:cubicBezTo>
                <a:cubicBezTo>
                  <a:pt x="7051559" y="1229211"/>
                  <a:pt x="7056973" y="1228660"/>
                  <a:pt x="7061145" y="1229761"/>
                </a:cubicBezTo>
                <a:close/>
                <a:moveTo>
                  <a:pt x="12136289" y="909740"/>
                </a:moveTo>
                <a:cubicBezTo>
                  <a:pt x="12138996" y="911696"/>
                  <a:pt x="12125801" y="931429"/>
                  <a:pt x="12107307" y="953914"/>
                </a:cubicBezTo>
                <a:cubicBezTo>
                  <a:pt x="12088252" y="976946"/>
                  <a:pt x="12070998" y="993320"/>
                  <a:pt x="12067502" y="991181"/>
                </a:cubicBezTo>
                <a:cubicBezTo>
                  <a:pt x="12063668" y="988860"/>
                  <a:pt x="12077539" y="967048"/>
                  <a:pt x="12097496" y="944321"/>
                </a:cubicBezTo>
                <a:cubicBezTo>
                  <a:pt x="12115314" y="923915"/>
                  <a:pt x="12133582" y="907846"/>
                  <a:pt x="12136289" y="909740"/>
                </a:cubicBezTo>
                <a:close/>
                <a:moveTo>
                  <a:pt x="7288707" y="1214730"/>
                </a:moveTo>
                <a:cubicBezTo>
                  <a:pt x="7291978" y="1214914"/>
                  <a:pt x="7298631" y="1214730"/>
                  <a:pt x="7300886" y="1215707"/>
                </a:cubicBezTo>
                <a:cubicBezTo>
                  <a:pt x="7303593" y="1216869"/>
                  <a:pt x="7294797" y="1220229"/>
                  <a:pt x="7285326" y="1222123"/>
                </a:cubicBezTo>
                <a:cubicBezTo>
                  <a:pt x="7275513" y="1224078"/>
                  <a:pt x="7268296" y="1224139"/>
                  <a:pt x="7268296" y="1222306"/>
                </a:cubicBezTo>
                <a:cubicBezTo>
                  <a:pt x="7268410" y="1220534"/>
                  <a:pt x="7276191" y="1217357"/>
                  <a:pt x="7288707" y="1214730"/>
                </a:cubicBezTo>
                <a:close/>
                <a:moveTo>
                  <a:pt x="6824335" y="1243751"/>
                </a:moveTo>
                <a:cubicBezTo>
                  <a:pt x="6815427" y="1247846"/>
                  <a:pt x="6810805" y="1250533"/>
                  <a:pt x="6805167" y="1252305"/>
                </a:cubicBezTo>
                <a:cubicBezTo>
                  <a:pt x="6802346" y="1253160"/>
                  <a:pt x="6795243" y="1253100"/>
                  <a:pt x="6794794" y="1252122"/>
                </a:cubicBezTo>
                <a:cubicBezTo>
                  <a:pt x="6794341" y="1251144"/>
                  <a:pt x="6799979" y="1247418"/>
                  <a:pt x="6802911" y="1246685"/>
                </a:cubicBezTo>
                <a:cubicBezTo>
                  <a:pt x="6808775" y="1245157"/>
                  <a:pt x="6814413" y="1244974"/>
                  <a:pt x="6824335" y="1243751"/>
                </a:cubicBezTo>
                <a:close/>
                <a:moveTo>
                  <a:pt x="11212284" y="967048"/>
                </a:moveTo>
                <a:cubicBezTo>
                  <a:pt x="11230777" y="964300"/>
                  <a:pt x="11248142" y="967355"/>
                  <a:pt x="11250624" y="973769"/>
                </a:cubicBezTo>
                <a:cubicBezTo>
                  <a:pt x="11252880" y="979511"/>
                  <a:pt x="11241491" y="985866"/>
                  <a:pt x="11225140" y="988126"/>
                </a:cubicBezTo>
                <a:cubicBezTo>
                  <a:pt x="11207323" y="990570"/>
                  <a:pt x="11188827" y="987393"/>
                  <a:pt x="11186460" y="981467"/>
                </a:cubicBezTo>
                <a:cubicBezTo>
                  <a:pt x="11184317" y="976091"/>
                  <a:pt x="11196272" y="969431"/>
                  <a:pt x="11212284" y="967048"/>
                </a:cubicBezTo>
                <a:close/>
                <a:moveTo>
                  <a:pt x="7746535" y="1185467"/>
                </a:moveTo>
                <a:cubicBezTo>
                  <a:pt x="7756344" y="1184306"/>
                  <a:pt x="7765479" y="1185956"/>
                  <a:pt x="7765706" y="1188949"/>
                </a:cubicBezTo>
                <a:cubicBezTo>
                  <a:pt x="7765817" y="1191942"/>
                  <a:pt x="7756573" y="1195547"/>
                  <a:pt x="7746422" y="1196401"/>
                </a:cubicBezTo>
                <a:cubicBezTo>
                  <a:pt x="7738305" y="1197074"/>
                  <a:pt x="7729846" y="1195546"/>
                  <a:pt x="7729170" y="1193347"/>
                </a:cubicBezTo>
                <a:cubicBezTo>
                  <a:pt x="7728268" y="1190598"/>
                  <a:pt x="7737065" y="1186628"/>
                  <a:pt x="7746535" y="1185467"/>
                </a:cubicBezTo>
                <a:close/>
                <a:moveTo>
                  <a:pt x="7180227" y="1220841"/>
                </a:moveTo>
                <a:cubicBezTo>
                  <a:pt x="7181356" y="1222306"/>
                  <a:pt x="7174703" y="1225483"/>
                  <a:pt x="7166245" y="1227440"/>
                </a:cubicBezTo>
                <a:cubicBezTo>
                  <a:pt x="7157899" y="1229393"/>
                  <a:pt x="7152825" y="1229577"/>
                  <a:pt x="7150458" y="1228722"/>
                </a:cubicBezTo>
                <a:cubicBezTo>
                  <a:pt x="7147637" y="1227744"/>
                  <a:pt x="7153164" y="1224750"/>
                  <a:pt x="7161848" y="1222429"/>
                </a:cubicBezTo>
                <a:cubicBezTo>
                  <a:pt x="7170643" y="1220047"/>
                  <a:pt x="7179213" y="1219374"/>
                  <a:pt x="7180227" y="1220841"/>
                </a:cubicBezTo>
                <a:close/>
                <a:moveTo>
                  <a:pt x="5551162" y="1321953"/>
                </a:moveTo>
                <a:cubicBezTo>
                  <a:pt x="5555660" y="1320548"/>
                  <a:pt x="5561195" y="1322381"/>
                  <a:pt x="5568755" y="1322992"/>
                </a:cubicBezTo>
                <a:cubicBezTo>
                  <a:pt x="5565587" y="1330324"/>
                  <a:pt x="5564235" y="1337167"/>
                  <a:pt x="5562092" y="1337288"/>
                </a:cubicBezTo>
                <a:cubicBezTo>
                  <a:pt x="5557249" y="1337655"/>
                  <a:pt x="5552174" y="1334845"/>
                  <a:pt x="5547096" y="1333257"/>
                </a:cubicBezTo>
                <a:cubicBezTo>
                  <a:pt x="5548452" y="1329285"/>
                  <a:pt x="5548792" y="1322687"/>
                  <a:pt x="5551162" y="1321953"/>
                </a:cubicBezTo>
                <a:close/>
                <a:moveTo>
                  <a:pt x="1233379" y="1593952"/>
                </a:moveTo>
                <a:cubicBezTo>
                  <a:pt x="1244318" y="1592302"/>
                  <a:pt x="1256723" y="1595601"/>
                  <a:pt x="1258414" y="1600428"/>
                </a:cubicBezTo>
                <a:cubicBezTo>
                  <a:pt x="1259996" y="1604949"/>
                  <a:pt x="1253791" y="1609226"/>
                  <a:pt x="1243529" y="1610997"/>
                </a:cubicBezTo>
                <a:cubicBezTo>
                  <a:pt x="1231576" y="1613014"/>
                  <a:pt x="1219282" y="1610936"/>
                  <a:pt x="1216576" y="1606293"/>
                </a:cubicBezTo>
                <a:cubicBezTo>
                  <a:pt x="1213871" y="1601527"/>
                  <a:pt x="1221765" y="1595662"/>
                  <a:pt x="1233379" y="1593952"/>
                </a:cubicBezTo>
                <a:close/>
                <a:moveTo>
                  <a:pt x="10423544" y="1014292"/>
                </a:moveTo>
                <a:cubicBezTo>
                  <a:pt x="10429013" y="1014430"/>
                  <a:pt x="10432735" y="1015438"/>
                  <a:pt x="10433411" y="1017270"/>
                </a:cubicBezTo>
                <a:cubicBezTo>
                  <a:pt x="10434764" y="1020997"/>
                  <a:pt x="10423713" y="1026495"/>
                  <a:pt x="10408377" y="1029977"/>
                </a:cubicBezTo>
                <a:cubicBezTo>
                  <a:pt x="10391914" y="1033643"/>
                  <a:pt x="10375449" y="1033338"/>
                  <a:pt x="10375449" y="1029305"/>
                </a:cubicBezTo>
                <a:cubicBezTo>
                  <a:pt x="10375449" y="1025518"/>
                  <a:pt x="10387516" y="1019896"/>
                  <a:pt x="10403190" y="1016537"/>
                </a:cubicBezTo>
                <a:cubicBezTo>
                  <a:pt x="10410859" y="1014887"/>
                  <a:pt x="10418076" y="1014154"/>
                  <a:pt x="10423544" y="1014292"/>
                </a:cubicBezTo>
                <a:close/>
                <a:moveTo>
                  <a:pt x="4002214" y="1418386"/>
                </a:moveTo>
                <a:cubicBezTo>
                  <a:pt x="4005160" y="1416958"/>
                  <a:pt x="4009107" y="1416500"/>
                  <a:pt x="4012377" y="1417752"/>
                </a:cubicBezTo>
                <a:cubicBezTo>
                  <a:pt x="4017002" y="1419585"/>
                  <a:pt x="4020723" y="1423313"/>
                  <a:pt x="4023090" y="1425022"/>
                </a:cubicBezTo>
                <a:cubicBezTo>
                  <a:pt x="4023090" y="1433209"/>
                  <a:pt x="4015986" y="1437242"/>
                  <a:pt x="4008432" y="1434370"/>
                </a:cubicBezTo>
                <a:cubicBezTo>
                  <a:pt x="4004033" y="1432720"/>
                  <a:pt x="3998959" y="1428200"/>
                  <a:pt x="3998055" y="1424840"/>
                </a:cubicBezTo>
                <a:cubicBezTo>
                  <a:pt x="3997322" y="1422212"/>
                  <a:pt x="3999268" y="1419814"/>
                  <a:pt x="4002214" y="1418386"/>
                </a:cubicBezTo>
                <a:close/>
                <a:moveTo>
                  <a:pt x="10869476" y="982994"/>
                </a:moveTo>
                <a:cubicBezTo>
                  <a:pt x="10885488" y="980124"/>
                  <a:pt x="10901728" y="981956"/>
                  <a:pt x="10904208" y="986783"/>
                </a:cubicBezTo>
                <a:cubicBezTo>
                  <a:pt x="10906802" y="991793"/>
                  <a:pt x="10895411" y="997902"/>
                  <a:pt x="10878159" y="1000774"/>
                </a:cubicBezTo>
                <a:cubicBezTo>
                  <a:pt x="10861357" y="1003585"/>
                  <a:pt x="10845118" y="1001995"/>
                  <a:pt x="10843091" y="997291"/>
                </a:cubicBezTo>
                <a:cubicBezTo>
                  <a:pt x="10841059" y="992587"/>
                  <a:pt x="10853464" y="985805"/>
                  <a:pt x="10869476" y="982994"/>
                </a:cubicBezTo>
                <a:close/>
                <a:moveTo>
                  <a:pt x="10298219" y="1015017"/>
                </a:moveTo>
                <a:cubicBezTo>
                  <a:pt x="10303730" y="1015040"/>
                  <a:pt x="10307621" y="1015957"/>
                  <a:pt x="10308467" y="1017759"/>
                </a:cubicBezTo>
                <a:cubicBezTo>
                  <a:pt x="10310158" y="1021180"/>
                  <a:pt x="10298430" y="1027412"/>
                  <a:pt x="10283883" y="1030711"/>
                </a:cubicBezTo>
                <a:cubicBezTo>
                  <a:pt x="10268885" y="1034133"/>
                  <a:pt x="10254789" y="1034194"/>
                  <a:pt x="10253437" y="1030771"/>
                </a:cubicBezTo>
                <a:cubicBezTo>
                  <a:pt x="10252084" y="1027350"/>
                  <a:pt x="10263810" y="1021119"/>
                  <a:pt x="10278244" y="1017636"/>
                </a:cubicBezTo>
                <a:cubicBezTo>
                  <a:pt x="10285574" y="1015864"/>
                  <a:pt x="10292707" y="1014994"/>
                  <a:pt x="10298219" y="1015017"/>
                </a:cubicBezTo>
                <a:close/>
                <a:moveTo>
                  <a:pt x="5105513" y="1341870"/>
                </a:moveTo>
                <a:cubicBezTo>
                  <a:pt x="5110029" y="1341932"/>
                  <a:pt x="5115216" y="1345903"/>
                  <a:pt x="5130774" y="1352868"/>
                </a:cubicBezTo>
                <a:cubicBezTo>
                  <a:pt x="5120852" y="1358121"/>
                  <a:pt x="5117691" y="1360689"/>
                  <a:pt x="5113857" y="1361544"/>
                </a:cubicBezTo>
                <a:cubicBezTo>
                  <a:pt x="5107540" y="1363010"/>
                  <a:pt x="5101564" y="1359528"/>
                  <a:pt x="5100104" y="1351525"/>
                </a:cubicBezTo>
                <a:cubicBezTo>
                  <a:pt x="5099536" y="1348042"/>
                  <a:pt x="5102921" y="1341871"/>
                  <a:pt x="5105513" y="1341870"/>
                </a:cubicBezTo>
                <a:close/>
                <a:moveTo>
                  <a:pt x="9214975" y="1082704"/>
                </a:moveTo>
                <a:cubicBezTo>
                  <a:pt x="9226701" y="1080259"/>
                  <a:pt x="9236174" y="1082092"/>
                  <a:pt x="9235723" y="1086920"/>
                </a:cubicBezTo>
                <a:cubicBezTo>
                  <a:pt x="9235160" y="1091624"/>
                  <a:pt x="9224785" y="1097183"/>
                  <a:pt x="9212268" y="1099261"/>
                </a:cubicBezTo>
                <a:cubicBezTo>
                  <a:pt x="9201781" y="1101032"/>
                  <a:pt x="9193436" y="1099321"/>
                  <a:pt x="9193324" y="1095473"/>
                </a:cubicBezTo>
                <a:cubicBezTo>
                  <a:pt x="9193211" y="1090951"/>
                  <a:pt x="9203359" y="1085085"/>
                  <a:pt x="9214975" y="1082704"/>
                </a:cubicBezTo>
                <a:close/>
                <a:moveTo>
                  <a:pt x="6341811" y="1262690"/>
                </a:moveTo>
                <a:cubicBezTo>
                  <a:pt x="6346435" y="1262385"/>
                  <a:pt x="6350945" y="1264524"/>
                  <a:pt x="6357936" y="1265928"/>
                </a:cubicBezTo>
                <a:cubicBezTo>
                  <a:pt x="6353202" y="1271122"/>
                  <a:pt x="6350945" y="1275337"/>
                  <a:pt x="6346998" y="1277598"/>
                </a:cubicBezTo>
                <a:cubicBezTo>
                  <a:pt x="6341362" y="1280775"/>
                  <a:pt x="6336399" y="1279247"/>
                  <a:pt x="6333918" y="1275215"/>
                </a:cubicBezTo>
                <a:cubicBezTo>
                  <a:pt x="6330873" y="1270328"/>
                  <a:pt x="6334933" y="1263240"/>
                  <a:pt x="6341811" y="1262690"/>
                </a:cubicBezTo>
                <a:close/>
                <a:moveTo>
                  <a:pt x="6681689" y="1241185"/>
                </a:moveTo>
                <a:cubicBezTo>
                  <a:pt x="6686989" y="1239719"/>
                  <a:pt x="6692851" y="1240452"/>
                  <a:pt x="6702437" y="1240024"/>
                </a:cubicBezTo>
                <a:cubicBezTo>
                  <a:pt x="6695896" y="1244607"/>
                  <a:pt x="6693076" y="1247417"/>
                  <a:pt x="6688906" y="1249250"/>
                </a:cubicBezTo>
                <a:cubicBezTo>
                  <a:pt x="6681689" y="1252304"/>
                  <a:pt x="6672666" y="1252060"/>
                  <a:pt x="6673455" y="1248760"/>
                </a:cubicBezTo>
                <a:cubicBezTo>
                  <a:pt x="6674019" y="1246561"/>
                  <a:pt x="6678418" y="1242040"/>
                  <a:pt x="6681689" y="1241185"/>
                </a:cubicBezTo>
                <a:close/>
                <a:moveTo>
                  <a:pt x="7965530" y="1159622"/>
                </a:moveTo>
                <a:cubicBezTo>
                  <a:pt x="7974776" y="1158523"/>
                  <a:pt x="7985602" y="1160355"/>
                  <a:pt x="7986954" y="1163288"/>
                </a:cubicBezTo>
                <a:cubicBezTo>
                  <a:pt x="7988308" y="1166221"/>
                  <a:pt x="7979513" y="1170008"/>
                  <a:pt x="7969700" y="1170498"/>
                </a:cubicBezTo>
                <a:cubicBezTo>
                  <a:pt x="7960341" y="1170986"/>
                  <a:pt x="7953124" y="1170253"/>
                  <a:pt x="7950868" y="1167381"/>
                </a:cubicBezTo>
                <a:cubicBezTo>
                  <a:pt x="7948614" y="1164509"/>
                  <a:pt x="7955606" y="1160967"/>
                  <a:pt x="7965530" y="1159622"/>
                </a:cubicBezTo>
                <a:close/>
                <a:moveTo>
                  <a:pt x="11798638" y="917530"/>
                </a:moveTo>
                <a:cubicBezTo>
                  <a:pt x="11805770" y="916736"/>
                  <a:pt x="11811351" y="917346"/>
                  <a:pt x="11813212" y="919638"/>
                </a:cubicBezTo>
                <a:cubicBezTo>
                  <a:pt x="11817159" y="924220"/>
                  <a:pt x="11805770" y="934911"/>
                  <a:pt x="11788856" y="942182"/>
                </a:cubicBezTo>
                <a:cubicBezTo>
                  <a:pt x="11772166" y="949330"/>
                  <a:pt x="11754801" y="950003"/>
                  <a:pt x="11752094" y="944138"/>
                </a:cubicBezTo>
                <a:cubicBezTo>
                  <a:pt x="11749613" y="938700"/>
                  <a:pt x="11759311" y="930147"/>
                  <a:pt x="11774758" y="923853"/>
                </a:cubicBezTo>
                <a:cubicBezTo>
                  <a:pt x="11782822" y="920523"/>
                  <a:pt x="11791505" y="918324"/>
                  <a:pt x="11798638" y="917530"/>
                </a:cubicBezTo>
                <a:close/>
                <a:moveTo>
                  <a:pt x="11434434" y="940410"/>
                </a:moveTo>
                <a:cubicBezTo>
                  <a:pt x="11453041" y="938456"/>
                  <a:pt x="11469393" y="942793"/>
                  <a:pt x="11470971" y="950063"/>
                </a:cubicBezTo>
                <a:cubicBezTo>
                  <a:pt x="11472324" y="956479"/>
                  <a:pt x="11460370" y="962649"/>
                  <a:pt x="11443793" y="964177"/>
                </a:cubicBezTo>
                <a:cubicBezTo>
                  <a:pt x="11425750" y="965827"/>
                  <a:pt x="11408047" y="961305"/>
                  <a:pt x="11406805" y="954646"/>
                </a:cubicBezTo>
                <a:cubicBezTo>
                  <a:pt x="11405678" y="948414"/>
                  <a:pt x="11417744" y="942182"/>
                  <a:pt x="11434434" y="940410"/>
                </a:cubicBezTo>
                <a:close/>
                <a:moveTo>
                  <a:pt x="3016170" y="1470050"/>
                </a:moveTo>
                <a:cubicBezTo>
                  <a:pt x="3021697" y="1468278"/>
                  <a:pt x="3031732" y="1473837"/>
                  <a:pt x="3035117" y="1481719"/>
                </a:cubicBezTo>
                <a:cubicBezTo>
                  <a:pt x="3032183" y="1483247"/>
                  <a:pt x="3028688" y="1486729"/>
                  <a:pt x="3023389" y="1487034"/>
                </a:cubicBezTo>
                <a:cubicBezTo>
                  <a:pt x="3020908" y="1487156"/>
                  <a:pt x="3012338" y="1481291"/>
                  <a:pt x="3010984" y="1478237"/>
                </a:cubicBezTo>
                <a:cubicBezTo>
                  <a:pt x="3009631" y="1475303"/>
                  <a:pt x="3012674" y="1471210"/>
                  <a:pt x="3016170" y="1470050"/>
                </a:cubicBezTo>
                <a:close/>
                <a:moveTo>
                  <a:pt x="10174415" y="1017895"/>
                </a:moveTo>
                <a:cubicBezTo>
                  <a:pt x="10180223" y="1017590"/>
                  <a:pt x="10184423" y="1018215"/>
                  <a:pt x="10185552" y="1019834"/>
                </a:cubicBezTo>
                <a:cubicBezTo>
                  <a:pt x="10187806" y="1022950"/>
                  <a:pt x="10176191" y="1029304"/>
                  <a:pt x="10161646" y="1033032"/>
                </a:cubicBezTo>
                <a:cubicBezTo>
                  <a:pt x="10148564" y="1036393"/>
                  <a:pt x="10135595" y="1037064"/>
                  <a:pt x="10132438" y="1034499"/>
                </a:cubicBezTo>
                <a:cubicBezTo>
                  <a:pt x="10128942" y="1031688"/>
                  <a:pt x="10138640" y="1025700"/>
                  <a:pt x="10153638" y="1021546"/>
                </a:cubicBezTo>
                <a:cubicBezTo>
                  <a:pt x="10161193" y="1019438"/>
                  <a:pt x="10168608" y="1018201"/>
                  <a:pt x="10174415" y="1017895"/>
                </a:cubicBezTo>
                <a:close/>
                <a:moveTo>
                  <a:pt x="8191737" y="1142637"/>
                </a:moveTo>
                <a:cubicBezTo>
                  <a:pt x="8201660" y="1142515"/>
                  <a:pt x="8211020" y="1145326"/>
                  <a:pt x="8207977" y="1148441"/>
                </a:cubicBezTo>
                <a:cubicBezTo>
                  <a:pt x="8205721" y="1150641"/>
                  <a:pt x="8198729" y="1152596"/>
                  <a:pt x="8195457" y="1153941"/>
                </a:cubicBezTo>
                <a:cubicBezTo>
                  <a:pt x="8180461" y="1154551"/>
                  <a:pt x="8171777" y="1152229"/>
                  <a:pt x="8172115" y="1149052"/>
                </a:cubicBezTo>
                <a:cubicBezTo>
                  <a:pt x="8172455" y="1145936"/>
                  <a:pt x="8182264" y="1142760"/>
                  <a:pt x="8191737" y="1142637"/>
                </a:cubicBezTo>
                <a:close/>
                <a:moveTo>
                  <a:pt x="8764798" y="1106064"/>
                </a:moveTo>
                <a:cubicBezTo>
                  <a:pt x="8768985" y="1106331"/>
                  <a:pt x="8772087" y="1107232"/>
                  <a:pt x="8773045" y="1108730"/>
                </a:cubicBezTo>
                <a:cubicBezTo>
                  <a:pt x="8774962" y="1111783"/>
                  <a:pt x="8767970" y="1116060"/>
                  <a:pt x="8757033" y="1118261"/>
                </a:cubicBezTo>
                <a:cubicBezTo>
                  <a:pt x="8746431" y="1120398"/>
                  <a:pt x="8736058" y="1119604"/>
                  <a:pt x="8733915" y="1116610"/>
                </a:cubicBezTo>
                <a:cubicBezTo>
                  <a:pt x="8731884" y="1113740"/>
                  <a:pt x="8739665" y="1109279"/>
                  <a:pt x="8750040" y="1107203"/>
                </a:cubicBezTo>
                <a:cubicBezTo>
                  <a:pt x="8755339" y="1106164"/>
                  <a:pt x="8760612" y="1105797"/>
                  <a:pt x="8764798" y="1106064"/>
                </a:cubicBezTo>
                <a:close/>
                <a:moveTo>
                  <a:pt x="531353" y="1624958"/>
                </a:moveTo>
                <a:cubicBezTo>
                  <a:pt x="534455" y="1623736"/>
                  <a:pt x="536569" y="1623706"/>
                  <a:pt x="536851" y="1625172"/>
                </a:cubicBezTo>
                <a:cubicBezTo>
                  <a:pt x="537527" y="1628226"/>
                  <a:pt x="530763" y="1636290"/>
                  <a:pt x="519035" y="1644845"/>
                </a:cubicBezTo>
                <a:cubicBezTo>
                  <a:pt x="516103" y="1645211"/>
                  <a:pt x="509787" y="1647472"/>
                  <a:pt x="508322" y="1645884"/>
                </a:cubicBezTo>
                <a:cubicBezTo>
                  <a:pt x="506855" y="1644294"/>
                  <a:pt x="511818" y="1638185"/>
                  <a:pt x="519935" y="1631892"/>
                </a:cubicBezTo>
                <a:cubicBezTo>
                  <a:pt x="524165" y="1628593"/>
                  <a:pt x="528252" y="1626180"/>
                  <a:pt x="531353" y="1624958"/>
                </a:cubicBezTo>
                <a:close/>
                <a:moveTo>
                  <a:pt x="3785265" y="1419035"/>
                </a:moveTo>
                <a:cubicBezTo>
                  <a:pt x="3792029" y="1425695"/>
                  <a:pt x="3797896" y="1429360"/>
                  <a:pt x="3799361" y="1433819"/>
                </a:cubicBezTo>
                <a:cubicBezTo>
                  <a:pt x="3800038" y="1436019"/>
                  <a:pt x="3793044" y="1441518"/>
                  <a:pt x="3788986" y="1441823"/>
                </a:cubicBezTo>
                <a:cubicBezTo>
                  <a:pt x="3784812" y="1442129"/>
                  <a:pt x="3776017" y="1437607"/>
                  <a:pt x="3776017" y="1435469"/>
                </a:cubicBezTo>
                <a:cubicBezTo>
                  <a:pt x="3776017" y="1430888"/>
                  <a:pt x="3780527" y="1426549"/>
                  <a:pt x="3785265" y="1419035"/>
                </a:cubicBezTo>
                <a:close/>
                <a:moveTo>
                  <a:pt x="1862196" y="1539455"/>
                </a:moveTo>
                <a:cubicBezTo>
                  <a:pt x="1865890" y="1538890"/>
                  <a:pt x="1870936" y="1539180"/>
                  <a:pt x="1876350" y="1540494"/>
                </a:cubicBezTo>
                <a:cubicBezTo>
                  <a:pt x="1887401" y="1543182"/>
                  <a:pt x="1896874" y="1549291"/>
                  <a:pt x="1897101" y="1553628"/>
                </a:cubicBezTo>
                <a:cubicBezTo>
                  <a:pt x="1897210" y="1558027"/>
                  <a:pt x="1888415" y="1559249"/>
                  <a:pt x="1877139" y="1556500"/>
                </a:cubicBezTo>
                <a:cubicBezTo>
                  <a:pt x="1865974" y="1553811"/>
                  <a:pt x="1856276" y="1547824"/>
                  <a:pt x="1856163" y="1543548"/>
                </a:cubicBezTo>
                <a:cubicBezTo>
                  <a:pt x="1856163" y="1541440"/>
                  <a:pt x="1858503" y="1540020"/>
                  <a:pt x="1862196" y="1539455"/>
                </a:cubicBezTo>
                <a:close/>
                <a:moveTo>
                  <a:pt x="10053856" y="1022196"/>
                </a:moveTo>
                <a:cubicBezTo>
                  <a:pt x="10058522" y="1022264"/>
                  <a:pt x="10061623" y="1023135"/>
                  <a:pt x="10061960" y="1024785"/>
                </a:cubicBezTo>
                <a:cubicBezTo>
                  <a:pt x="10062637" y="1028145"/>
                  <a:pt x="10052375" y="1033459"/>
                  <a:pt x="10038391" y="1037065"/>
                </a:cubicBezTo>
                <a:cubicBezTo>
                  <a:pt x="10024184" y="1040730"/>
                  <a:pt x="10012231" y="1041219"/>
                  <a:pt x="10010652" y="1038164"/>
                </a:cubicBezTo>
                <a:cubicBezTo>
                  <a:pt x="10008959" y="1034866"/>
                  <a:pt x="10021928" y="1027901"/>
                  <a:pt x="10036362" y="1024419"/>
                </a:cubicBezTo>
                <a:cubicBezTo>
                  <a:pt x="10042960" y="1022860"/>
                  <a:pt x="10049191" y="1022127"/>
                  <a:pt x="10053856" y="1022196"/>
                </a:cubicBezTo>
                <a:close/>
                <a:moveTo>
                  <a:pt x="7624751" y="1174713"/>
                </a:moveTo>
                <a:cubicBezTo>
                  <a:pt x="7631968" y="1174041"/>
                  <a:pt x="7638398" y="1174714"/>
                  <a:pt x="7643019" y="1174713"/>
                </a:cubicBezTo>
                <a:cubicBezTo>
                  <a:pt x="7644825" y="1177584"/>
                  <a:pt x="7638169" y="1180885"/>
                  <a:pt x="7629713" y="1182533"/>
                </a:cubicBezTo>
                <a:cubicBezTo>
                  <a:pt x="7619225" y="1184611"/>
                  <a:pt x="7609528" y="1183939"/>
                  <a:pt x="7609077" y="1181128"/>
                </a:cubicBezTo>
                <a:cubicBezTo>
                  <a:pt x="7608624" y="1178807"/>
                  <a:pt x="7615617" y="1175568"/>
                  <a:pt x="7624751" y="1174713"/>
                </a:cubicBezTo>
                <a:close/>
                <a:moveTo>
                  <a:pt x="3563112" y="1428443"/>
                </a:moveTo>
                <a:cubicBezTo>
                  <a:pt x="3569993" y="1435470"/>
                  <a:pt x="3575741" y="1439502"/>
                  <a:pt x="3577210" y="1443963"/>
                </a:cubicBezTo>
                <a:cubicBezTo>
                  <a:pt x="3577884" y="1446162"/>
                  <a:pt x="3570893" y="1451172"/>
                  <a:pt x="3566834" y="1451110"/>
                </a:cubicBezTo>
                <a:cubicBezTo>
                  <a:pt x="3562661" y="1451049"/>
                  <a:pt x="3553753" y="1445978"/>
                  <a:pt x="3553866" y="1443902"/>
                </a:cubicBezTo>
                <a:cubicBezTo>
                  <a:pt x="3553977" y="1439380"/>
                  <a:pt x="3558487" y="1435470"/>
                  <a:pt x="3563112" y="1428443"/>
                </a:cubicBezTo>
                <a:close/>
                <a:moveTo>
                  <a:pt x="8408700" y="1122660"/>
                </a:moveTo>
                <a:cubicBezTo>
                  <a:pt x="8417947" y="1121377"/>
                  <a:pt x="8428548" y="1122963"/>
                  <a:pt x="8429788" y="1125897"/>
                </a:cubicBezTo>
                <a:cubicBezTo>
                  <a:pt x="8430691" y="1128096"/>
                  <a:pt x="8423810" y="1131884"/>
                  <a:pt x="8416705" y="1133045"/>
                </a:cubicBezTo>
                <a:cubicBezTo>
                  <a:pt x="8407120" y="1134573"/>
                  <a:pt x="8395618" y="1133290"/>
                  <a:pt x="8393701" y="1130540"/>
                </a:cubicBezTo>
                <a:cubicBezTo>
                  <a:pt x="8391673" y="1127669"/>
                  <a:pt x="8398550" y="1124064"/>
                  <a:pt x="8408700" y="1122660"/>
                </a:cubicBezTo>
                <a:close/>
                <a:moveTo>
                  <a:pt x="12109448" y="889274"/>
                </a:moveTo>
                <a:cubicBezTo>
                  <a:pt x="12111930" y="890924"/>
                  <a:pt x="12099752" y="906748"/>
                  <a:pt x="12082047" y="925321"/>
                </a:cubicBezTo>
                <a:cubicBezTo>
                  <a:pt x="12062539" y="945788"/>
                  <a:pt x="12044496" y="960329"/>
                  <a:pt x="12041789" y="957457"/>
                </a:cubicBezTo>
                <a:cubicBezTo>
                  <a:pt x="12039197" y="954768"/>
                  <a:pt x="12051037" y="938822"/>
                  <a:pt x="12068855" y="921044"/>
                </a:cubicBezTo>
                <a:cubicBezTo>
                  <a:pt x="12088248" y="901738"/>
                  <a:pt x="12106744" y="887441"/>
                  <a:pt x="12109448" y="889274"/>
                </a:cubicBezTo>
                <a:close/>
                <a:moveTo>
                  <a:pt x="9929940" y="1026571"/>
                </a:moveTo>
                <a:cubicBezTo>
                  <a:pt x="9935043" y="1026327"/>
                  <a:pt x="9938821" y="1026892"/>
                  <a:pt x="9939949" y="1028328"/>
                </a:cubicBezTo>
                <a:cubicBezTo>
                  <a:pt x="9942429" y="1031504"/>
                  <a:pt x="9930363" y="1038530"/>
                  <a:pt x="9916267" y="1042136"/>
                </a:cubicBezTo>
                <a:cubicBezTo>
                  <a:pt x="9903412" y="1045435"/>
                  <a:pt x="9891796" y="1045497"/>
                  <a:pt x="9890781" y="1042258"/>
                </a:cubicBezTo>
                <a:cubicBezTo>
                  <a:pt x="9889542" y="1038776"/>
                  <a:pt x="9898449" y="1033459"/>
                  <a:pt x="9911982" y="1029671"/>
                </a:cubicBezTo>
                <a:cubicBezTo>
                  <a:pt x="9918411" y="1027870"/>
                  <a:pt x="9924837" y="1026816"/>
                  <a:pt x="9929940" y="1026571"/>
                </a:cubicBezTo>
                <a:close/>
                <a:moveTo>
                  <a:pt x="11656244" y="915788"/>
                </a:moveTo>
                <a:cubicBezTo>
                  <a:pt x="11672708" y="912794"/>
                  <a:pt x="11687595" y="914688"/>
                  <a:pt x="11690074" y="920554"/>
                </a:cubicBezTo>
                <a:cubicBezTo>
                  <a:pt x="11692556" y="926358"/>
                  <a:pt x="11681617" y="934728"/>
                  <a:pt x="11665716" y="938699"/>
                </a:cubicBezTo>
                <a:cubicBezTo>
                  <a:pt x="11648351" y="943038"/>
                  <a:pt x="11629743" y="940228"/>
                  <a:pt x="11627038" y="933629"/>
                </a:cubicBezTo>
                <a:cubicBezTo>
                  <a:pt x="11624331" y="926970"/>
                  <a:pt x="11638089" y="918965"/>
                  <a:pt x="11656244" y="915788"/>
                </a:cubicBezTo>
                <a:close/>
                <a:moveTo>
                  <a:pt x="10766732" y="971425"/>
                </a:moveTo>
                <a:cubicBezTo>
                  <a:pt x="10773005" y="971891"/>
                  <a:pt x="10777460" y="973343"/>
                  <a:pt x="10778362" y="975665"/>
                </a:cubicBezTo>
                <a:cubicBezTo>
                  <a:pt x="10780165" y="980184"/>
                  <a:pt x="10766635" y="987088"/>
                  <a:pt x="10750848" y="989838"/>
                </a:cubicBezTo>
                <a:cubicBezTo>
                  <a:pt x="10736188" y="992343"/>
                  <a:pt x="10722203" y="991242"/>
                  <a:pt x="10719611" y="987332"/>
                </a:cubicBezTo>
                <a:cubicBezTo>
                  <a:pt x="10716566" y="982751"/>
                  <a:pt x="10727278" y="976457"/>
                  <a:pt x="10744194" y="973097"/>
                </a:cubicBezTo>
                <a:cubicBezTo>
                  <a:pt x="10752369" y="971478"/>
                  <a:pt x="10760459" y="970959"/>
                  <a:pt x="10766732" y="971425"/>
                </a:cubicBezTo>
                <a:close/>
                <a:moveTo>
                  <a:pt x="5773414" y="1285969"/>
                </a:moveTo>
                <a:cubicBezTo>
                  <a:pt x="5777929" y="1285052"/>
                  <a:pt x="5782885" y="1287496"/>
                  <a:pt x="5797991" y="1290551"/>
                </a:cubicBezTo>
                <a:cubicBezTo>
                  <a:pt x="5788298" y="1297393"/>
                  <a:pt x="5785141" y="1300448"/>
                  <a:pt x="5781305" y="1302098"/>
                </a:cubicBezTo>
                <a:cubicBezTo>
                  <a:pt x="5775105" y="1304786"/>
                  <a:pt x="5769244" y="1302953"/>
                  <a:pt x="5768002" y="1295866"/>
                </a:cubicBezTo>
                <a:cubicBezTo>
                  <a:pt x="5767443" y="1292811"/>
                  <a:pt x="5770937" y="1286518"/>
                  <a:pt x="5773414" y="1285969"/>
                </a:cubicBezTo>
                <a:close/>
                <a:moveTo>
                  <a:pt x="394152" y="1624500"/>
                </a:moveTo>
                <a:cubicBezTo>
                  <a:pt x="395167" y="1624438"/>
                  <a:pt x="389642" y="1630426"/>
                  <a:pt x="385581" y="1634031"/>
                </a:cubicBezTo>
                <a:cubicBezTo>
                  <a:pt x="380169" y="1638918"/>
                  <a:pt x="370810" y="1643623"/>
                  <a:pt x="371262" y="1641239"/>
                </a:cubicBezTo>
                <a:cubicBezTo>
                  <a:pt x="371487" y="1639651"/>
                  <a:pt x="374757" y="1635986"/>
                  <a:pt x="378364" y="1631159"/>
                </a:cubicBezTo>
                <a:cubicBezTo>
                  <a:pt x="385806" y="1627921"/>
                  <a:pt x="391897" y="1624621"/>
                  <a:pt x="394152" y="1624500"/>
                </a:cubicBezTo>
                <a:close/>
                <a:moveTo>
                  <a:pt x="9808124" y="1030451"/>
                </a:moveTo>
                <a:cubicBezTo>
                  <a:pt x="9813283" y="1030160"/>
                  <a:pt x="9816975" y="1030802"/>
                  <a:pt x="9817933" y="1032421"/>
                </a:cubicBezTo>
                <a:cubicBezTo>
                  <a:pt x="9819851" y="1035721"/>
                  <a:pt x="9810152" y="1041463"/>
                  <a:pt x="9796394" y="1045312"/>
                </a:cubicBezTo>
                <a:cubicBezTo>
                  <a:pt x="9783201" y="1049038"/>
                  <a:pt x="9770571" y="1049345"/>
                  <a:pt x="9769896" y="1045923"/>
                </a:cubicBezTo>
                <a:cubicBezTo>
                  <a:pt x="9769218" y="1042929"/>
                  <a:pt x="9778239" y="1037492"/>
                  <a:pt x="9789517" y="1034070"/>
                </a:cubicBezTo>
                <a:cubicBezTo>
                  <a:pt x="9796339" y="1031962"/>
                  <a:pt x="9802965" y="1030740"/>
                  <a:pt x="9808124" y="1030451"/>
                </a:cubicBezTo>
                <a:close/>
                <a:moveTo>
                  <a:pt x="252171" y="1632808"/>
                </a:moveTo>
                <a:cubicBezTo>
                  <a:pt x="252060" y="1633663"/>
                  <a:pt x="248564" y="1636597"/>
                  <a:pt x="245068" y="1640384"/>
                </a:cubicBezTo>
                <a:cubicBezTo>
                  <a:pt x="240220" y="1641911"/>
                  <a:pt x="235935" y="1643623"/>
                  <a:pt x="234129" y="1643623"/>
                </a:cubicBezTo>
                <a:cubicBezTo>
                  <a:pt x="233453" y="1643623"/>
                  <a:pt x="237851" y="1639408"/>
                  <a:pt x="240783" y="1637451"/>
                </a:cubicBezTo>
                <a:cubicBezTo>
                  <a:pt x="246421" y="1633725"/>
                  <a:pt x="252285" y="1630793"/>
                  <a:pt x="252171" y="1632808"/>
                </a:cubicBezTo>
                <a:close/>
                <a:moveTo>
                  <a:pt x="11935116" y="894772"/>
                </a:moveTo>
                <a:cubicBezTo>
                  <a:pt x="11938048" y="897948"/>
                  <a:pt x="11925981" y="909313"/>
                  <a:pt x="11908840" y="919272"/>
                </a:cubicBezTo>
                <a:cubicBezTo>
                  <a:pt x="11891250" y="929476"/>
                  <a:pt x="11875012" y="933996"/>
                  <a:pt x="11871854" y="929841"/>
                </a:cubicBezTo>
                <a:cubicBezTo>
                  <a:pt x="11868811" y="925687"/>
                  <a:pt x="11880424" y="914995"/>
                  <a:pt x="11897903" y="905769"/>
                </a:cubicBezTo>
                <a:cubicBezTo>
                  <a:pt x="11914932" y="896728"/>
                  <a:pt x="11932184" y="891595"/>
                  <a:pt x="11935116" y="894772"/>
                </a:cubicBezTo>
                <a:close/>
                <a:moveTo>
                  <a:pt x="9106944" y="1072171"/>
                </a:moveTo>
                <a:cubicBezTo>
                  <a:pt x="9111285" y="1072607"/>
                  <a:pt x="9114217" y="1073843"/>
                  <a:pt x="9114273" y="1075737"/>
                </a:cubicBezTo>
                <a:cubicBezTo>
                  <a:pt x="9114273" y="1079037"/>
                  <a:pt x="9105478" y="1084413"/>
                  <a:pt x="9096230" y="1086612"/>
                </a:cubicBezTo>
                <a:cubicBezTo>
                  <a:pt x="9084955" y="1089301"/>
                  <a:pt x="9073905" y="1087896"/>
                  <a:pt x="9073566" y="1083803"/>
                </a:cubicBezTo>
                <a:cubicBezTo>
                  <a:pt x="9073228" y="1080198"/>
                  <a:pt x="9080783" y="1075737"/>
                  <a:pt x="9091156" y="1073416"/>
                </a:cubicBezTo>
                <a:cubicBezTo>
                  <a:pt x="9096851" y="1072103"/>
                  <a:pt x="9102602" y="1071736"/>
                  <a:pt x="9106944" y="1072171"/>
                </a:cubicBezTo>
                <a:close/>
                <a:moveTo>
                  <a:pt x="11091625" y="945604"/>
                </a:moveTo>
                <a:cubicBezTo>
                  <a:pt x="11108426" y="943342"/>
                  <a:pt x="11123086" y="946215"/>
                  <a:pt x="11124553" y="952019"/>
                </a:cubicBezTo>
                <a:cubicBezTo>
                  <a:pt x="11126018" y="957823"/>
                  <a:pt x="11113839" y="963749"/>
                  <a:pt x="11096135" y="966010"/>
                </a:cubicBezTo>
                <a:cubicBezTo>
                  <a:pt x="11078996" y="968149"/>
                  <a:pt x="11063885" y="965459"/>
                  <a:pt x="11062983" y="959962"/>
                </a:cubicBezTo>
                <a:cubicBezTo>
                  <a:pt x="11062080" y="954463"/>
                  <a:pt x="11075389" y="947742"/>
                  <a:pt x="11091625" y="945604"/>
                </a:cubicBezTo>
                <a:close/>
                <a:moveTo>
                  <a:pt x="2695749" y="1474937"/>
                </a:moveTo>
                <a:cubicBezTo>
                  <a:pt x="2701387" y="1476343"/>
                  <a:pt x="2707475" y="1481353"/>
                  <a:pt x="2717028" y="1487095"/>
                </a:cubicBezTo>
                <a:cubicBezTo>
                  <a:pt x="2710182" y="1489479"/>
                  <a:pt x="2706801" y="1492533"/>
                  <a:pt x="2701387" y="1491922"/>
                </a:cubicBezTo>
                <a:cubicBezTo>
                  <a:pt x="2694174" y="1491067"/>
                  <a:pt x="2687069" y="1486240"/>
                  <a:pt x="2685264" y="1480864"/>
                </a:cubicBezTo>
                <a:cubicBezTo>
                  <a:pt x="2683346" y="1475366"/>
                  <a:pt x="2688194" y="1472922"/>
                  <a:pt x="2695749" y="1474937"/>
                </a:cubicBezTo>
                <a:close/>
                <a:moveTo>
                  <a:pt x="7502172" y="1170436"/>
                </a:moveTo>
                <a:cubicBezTo>
                  <a:pt x="7510629" y="1168604"/>
                  <a:pt x="7519313" y="1168481"/>
                  <a:pt x="7520891" y="1170253"/>
                </a:cubicBezTo>
                <a:cubicBezTo>
                  <a:pt x="7522581" y="1172086"/>
                  <a:pt x="7516944" y="1174836"/>
                  <a:pt x="7507473" y="1176729"/>
                </a:cubicBezTo>
                <a:cubicBezTo>
                  <a:pt x="7498114" y="1178563"/>
                  <a:pt x="7489543" y="1178746"/>
                  <a:pt x="7488302" y="1177036"/>
                </a:cubicBezTo>
                <a:cubicBezTo>
                  <a:pt x="7486948" y="1175264"/>
                  <a:pt x="7493039" y="1172393"/>
                  <a:pt x="7502172" y="1170436"/>
                </a:cubicBezTo>
                <a:close/>
                <a:moveTo>
                  <a:pt x="9688124" y="1032192"/>
                </a:moveTo>
                <a:cubicBezTo>
                  <a:pt x="9692762" y="1032391"/>
                  <a:pt x="9695863" y="1033551"/>
                  <a:pt x="9696032" y="1035598"/>
                </a:cubicBezTo>
                <a:cubicBezTo>
                  <a:pt x="9696372" y="1038958"/>
                  <a:pt x="9686223" y="1045007"/>
                  <a:pt x="9675622" y="1047878"/>
                </a:cubicBezTo>
                <a:cubicBezTo>
                  <a:pt x="9664459" y="1050932"/>
                  <a:pt x="9652731" y="1051178"/>
                  <a:pt x="9650813" y="1048244"/>
                </a:cubicBezTo>
                <a:cubicBezTo>
                  <a:pt x="9648559" y="1044944"/>
                  <a:pt x="9658483" y="1038164"/>
                  <a:pt x="9670999" y="1034559"/>
                </a:cubicBezTo>
                <a:cubicBezTo>
                  <a:pt x="9677314" y="1032757"/>
                  <a:pt x="9683487" y="1031993"/>
                  <a:pt x="9688124" y="1032192"/>
                </a:cubicBezTo>
                <a:close/>
                <a:moveTo>
                  <a:pt x="4333425" y="1365942"/>
                </a:moveTo>
                <a:cubicBezTo>
                  <a:pt x="4337709" y="1366492"/>
                  <a:pt x="4342671" y="1370952"/>
                  <a:pt x="4349437" y="1374862"/>
                </a:cubicBezTo>
                <a:cubicBezTo>
                  <a:pt x="4344138" y="1377673"/>
                  <a:pt x="4341429" y="1380238"/>
                  <a:pt x="4337033" y="1380850"/>
                </a:cubicBezTo>
                <a:cubicBezTo>
                  <a:pt x="4330832" y="1381644"/>
                  <a:pt x="4322148" y="1375779"/>
                  <a:pt x="4323614" y="1371135"/>
                </a:cubicBezTo>
                <a:cubicBezTo>
                  <a:pt x="4324403" y="1368570"/>
                  <a:pt x="4329704" y="1365454"/>
                  <a:pt x="4333425" y="1365942"/>
                </a:cubicBezTo>
                <a:close/>
                <a:moveTo>
                  <a:pt x="1961447" y="1515391"/>
                </a:moveTo>
                <a:cubicBezTo>
                  <a:pt x="1964745" y="1514695"/>
                  <a:pt x="1969369" y="1514894"/>
                  <a:pt x="1974216" y="1516238"/>
                </a:cubicBezTo>
                <a:cubicBezTo>
                  <a:pt x="1984253" y="1518987"/>
                  <a:pt x="1993613" y="1525647"/>
                  <a:pt x="1993838" y="1530046"/>
                </a:cubicBezTo>
                <a:cubicBezTo>
                  <a:pt x="1994064" y="1534445"/>
                  <a:pt x="1984592" y="1535300"/>
                  <a:pt x="1974330" y="1532002"/>
                </a:cubicBezTo>
                <a:cubicBezTo>
                  <a:pt x="1966099" y="1529312"/>
                  <a:pt x="1957416" y="1523387"/>
                  <a:pt x="1956628" y="1519903"/>
                </a:cubicBezTo>
                <a:cubicBezTo>
                  <a:pt x="1956175" y="1517674"/>
                  <a:pt x="1958148" y="1516085"/>
                  <a:pt x="1961447" y="1515391"/>
                </a:cubicBezTo>
                <a:close/>
                <a:moveTo>
                  <a:pt x="1553057" y="1540677"/>
                </a:moveTo>
                <a:cubicBezTo>
                  <a:pt x="1562975" y="1541470"/>
                  <a:pt x="1573690" y="1546175"/>
                  <a:pt x="1575716" y="1550513"/>
                </a:cubicBezTo>
                <a:cubicBezTo>
                  <a:pt x="1578085" y="1555646"/>
                  <a:pt x="1569067" y="1559861"/>
                  <a:pt x="1557563" y="1559067"/>
                </a:cubicBezTo>
                <a:cubicBezTo>
                  <a:pt x="1547639" y="1558395"/>
                  <a:pt x="1537609" y="1554057"/>
                  <a:pt x="1535352" y="1549352"/>
                </a:cubicBezTo>
                <a:cubicBezTo>
                  <a:pt x="1532643" y="1543854"/>
                  <a:pt x="1540875" y="1539699"/>
                  <a:pt x="1553057" y="1540677"/>
                </a:cubicBezTo>
                <a:close/>
                <a:moveTo>
                  <a:pt x="3338364" y="1427100"/>
                </a:moveTo>
                <a:cubicBezTo>
                  <a:pt x="3343889" y="1427467"/>
                  <a:pt x="3349979" y="1431436"/>
                  <a:pt x="3359903" y="1435653"/>
                </a:cubicBezTo>
                <a:cubicBezTo>
                  <a:pt x="3353362" y="1439868"/>
                  <a:pt x="3350542" y="1443228"/>
                  <a:pt x="3346258" y="1444084"/>
                </a:cubicBezTo>
                <a:cubicBezTo>
                  <a:pt x="3338928" y="1445427"/>
                  <a:pt x="3329568" y="1440051"/>
                  <a:pt x="3330244" y="1435041"/>
                </a:cubicBezTo>
                <a:cubicBezTo>
                  <a:pt x="3330694" y="1431682"/>
                  <a:pt x="3335094" y="1426854"/>
                  <a:pt x="3338364" y="1427100"/>
                </a:cubicBezTo>
                <a:close/>
                <a:moveTo>
                  <a:pt x="8630960" y="1093395"/>
                </a:moveTo>
                <a:cubicBezTo>
                  <a:pt x="8640772" y="1092111"/>
                  <a:pt x="8649794" y="1093638"/>
                  <a:pt x="8649793" y="1096631"/>
                </a:cubicBezTo>
                <a:cubicBezTo>
                  <a:pt x="8649794" y="1099626"/>
                  <a:pt x="8640432" y="1103352"/>
                  <a:pt x="8630397" y="1104331"/>
                </a:cubicBezTo>
                <a:cubicBezTo>
                  <a:pt x="8622391" y="1105063"/>
                  <a:pt x="8614044" y="1103598"/>
                  <a:pt x="8613482" y="1101398"/>
                </a:cubicBezTo>
                <a:cubicBezTo>
                  <a:pt x="8612805" y="1098588"/>
                  <a:pt x="8621489" y="1094616"/>
                  <a:pt x="8630960" y="1093395"/>
                </a:cubicBezTo>
                <a:close/>
                <a:moveTo>
                  <a:pt x="7846561" y="1142026"/>
                </a:moveTo>
                <a:cubicBezTo>
                  <a:pt x="7850846" y="1142393"/>
                  <a:pt x="7859417" y="1142454"/>
                  <a:pt x="7863477" y="1143799"/>
                </a:cubicBezTo>
                <a:cubicBezTo>
                  <a:pt x="7868665" y="1145509"/>
                  <a:pt x="7859529" y="1149725"/>
                  <a:pt x="7849043" y="1151191"/>
                </a:cubicBezTo>
                <a:cubicBezTo>
                  <a:pt x="7839908" y="1152473"/>
                  <a:pt x="7832014" y="1151619"/>
                  <a:pt x="7830096" y="1149235"/>
                </a:cubicBezTo>
                <a:cubicBezTo>
                  <a:pt x="7828180" y="1146914"/>
                  <a:pt x="7833706" y="1144042"/>
                  <a:pt x="7846561" y="1142026"/>
                </a:cubicBezTo>
                <a:close/>
                <a:moveTo>
                  <a:pt x="10641564" y="964963"/>
                </a:moveTo>
                <a:cubicBezTo>
                  <a:pt x="10647781" y="965199"/>
                  <a:pt x="10652010" y="966528"/>
                  <a:pt x="10652629" y="968881"/>
                </a:cubicBezTo>
                <a:cubicBezTo>
                  <a:pt x="10653644" y="973035"/>
                  <a:pt x="10642480" y="978778"/>
                  <a:pt x="10626919" y="982078"/>
                </a:cubicBezTo>
                <a:cubicBezTo>
                  <a:pt x="10611808" y="985255"/>
                  <a:pt x="10597374" y="984767"/>
                  <a:pt x="10595117" y="981040"/>
                </a:cubicBezTo>
                <a:cubicBezTo>
                  <a:pt x="10592863" y="977312"/>
                  <a:pt x="10603687" y="971141"/>
                  <a:pt x="10618574" y="967598"/>
                </a:cubicBezTo>
                <a:cubicBezTo>
                  <a:pt x="10627144" y="965582"/>
                  <a:pt x="10635348" y="964726"/>
                  <a:pt x="10641564" y="964963"/>
                </a:cubicBezTo>
                <a:close/>
                <a:moveTo>
                  <a:pt x="7392199" y="1169741"/>
                </a:moveTo>
                <a:cubicBezTo>
                  <a:pt x="7395836" y="1169505"/>
                  <a:pt x="7398655" y="1169735"/>
                  <a:pt x="7399444" y="1170499"/>
                </a:cubicBezTo>
                <a:cubicBezTo>
                  <a:pt x="7401021" y="1172025"/>
                  <a:pt x="7394820" y="1175141"/>
                  <a:pt x="7386474" y="1177036"/>
                </a:cubicBezTo>
                <a:cubicBezTo>
                  <a:pt x="7377792" y="1179051"/>
                  <a:pt x="7369898" y="1179235"/>
                  <a:pt x="7369222" y="1177341"/>
                </a:cubicBezTo>
                <a:cubicBezTo>
                  <a:pt x="7368659" y="1175753"/>
                  <a:pt x="7372267" y="1173859"/>
                  <a:pt x="7380047" y="1171781"/>
                </a:cubicBezTo>
                <a:cubicBezTo>
                  <a:pt x="7384107" y="1170680"/>
                  <a:pt x="7388562" y="1169978"/>
                  <a:pt x="7392199" y="1169741"/>
                </a:cubicBezTo>
                <a:close/>
                <a:moveTo>
                  <a:pt x="9567510" y="1031176"/>
                </a:moveTo>
                <a:cubicBezTo>
                  <a:pt x="9571908" y="1031352"/>
                  <a:pt x="9574925" y="1032360"/>
                  <a:pt x="9575263" y="1034132"/>
                </a:cubicBezTo>
                <a:cubicBezTo>
                  <a:pt x="9575939" y="1037798"/>
                  <a:pt x="9566129" y="1043907"/>
                  <a:pt x="9554740" y="1047024"/>
                </a:cubicBezTo>
                <a:cubicBezTo>
                  <a:pt x="9542898" y="1050261"/>
                  <a:pt x="9532525" y="1049834"/>
                  <a:pt x="9531398" y="1045984"/>
                </a:cubicBezTo>
                <a:cubicBezTo>
                  <a:pt x="9530269" y="1042196"/>
                  <a:pt x="9539066" y="1036515"/>
                  <a:pt x="9551469" y="1033215"/>
                </a:cubicBezTo>
                <a:cubicBezTo>
                  <a:pt x="9557333" y="1031657"/>
                  <a:pt x="9563113" y="1031000"/>
                  <a:pt x="9567510" y="1031176"/>
                </a:cubicBezTo>
                <a:close/>
                <a:moveTo>
                  <a:pt x="1113046" y="1564077"/>
                </a:moveTo>
                <a:cubicBezTo>
                  <a:pt x="1124437" y="1561938"/>
                  <a:pt x="1136050" y="1564810"/>
                  <a:pt x="1136163" y="1569697"/>
                </a:cubicBezTo>
                <a:cubicBezTo>
                  <a:pt x="1136276" y="1573851"/>
                  <a:pt x="1127595" y="1579472"/>
                  <a:pt x="1118345" y="1581306"/>
                </a:cubicBezTo>
                <a:cubicBezTo>
                  <a:pt x="1107186" y="1583505"/>
                  <a:pt x="1096132" y="1580877"/>
                  <a:pt x="1095681" y="1575685"/>
                </a:cubicBezTo>
                <a:cubicBezTo>
                  <a:pt x="1095228" y="1571101"/>
                  <a:pt x="1102786" y="1566032"/>
                  <a:pt x="1113046" y="1564077"/>
                </a:cubicBezTo>
                <a:close/>
                <a:moveTo>
                  <a:pt x="7261529" y="1175323"/>
                </a:moveTo>
                <a:cubicBezTo>
                  <a:pt x="7268859" y="1175019"/>
                  <a:pt x="7275627" y="1174285"/>
                  <a:pt x="7278107" y="1174835"/>
                </a:cubicBezTo>
                <a:cubicBezTo>
                  <a:pt x="7281716" y="1175689"/>
                  <a:pt x="7276302" y="1178134"/>
                  <a:pt x="7268972" y="1180395"/>
                </a:cubicBezTo>
                <a:cubicBezTo>
                  <a:pt x="7261418" y="1182655"/>
                  <a:pt x="7248337" y="1183999"/>
                  <a:pt x="7249578" y="1182227"/>
                </a:cubicBezTo>
                <a:cubicBezTo>
                  <a:pt x="7250704" y="1180700"/>
                  <a:pt x="7256119" y="1178379"/>
                  <a:pt x="7261529" y="1175323"/>
                </a:cubicBezTo>
                <a:close/>
                <a:moveTo>
                  <a:pt x="12081259" y="870578"/>
                </a:moveTo>
                <a:cubicBezTo>
                  <a:pt x="12083965" y="872228"/>
                  <a:pt x="12071449" y="886097"/>
                  <a:pt x="12053408" y="901553"/>
                </a:cubicBezTo>
                <a:cubicBezTo>
                  <a:pt x="12035814" y="916767"/>
                  <a:pt x="12018224" y="927887"/>
                  <a:pt x="12015404" y="925443"/>
                </a:cubicBezTo>
                <a:cubicBezTo>
                  <a:pt x="12012585" y="922937"/>
                  <a:pt x="12025441" y="908457"/>
                  <a:pt x="12043595" y="893856"/>
                </a:cubicBezTo>
                <a:cubicBezTo>
                  <a:pt x="12062314" y="878765"/>
                  <a:pt x="12078552" y="868867"/>
                  <a:pt x="12081259" y="870578"/>
                </a:cubicBezTo>
                <a:close/>
                <a:moveTo>
                  <a:pt x="4878971" y="1323970"/>
                </a:moveTo>
                <a:cubicBezTo>
                  <a:pt x="4883480" y="1324275"/>
                  <a:pt x="4888781" y="1328552"/>
                  <a:pt x="4904455" y="1336494"/>
                </a:cubicBezTo>
                <a:cubicBezTo>
                  <a:pt x="4894531" y="1341259"/>
                  <a:pt x="4891261" y="1343643"/>
                  <a:pt x="4887427" y="1344314"/>
                </a:cubicBezTo>
                <a:cubicBezTo>
                  <a:pt x="4880999" y="1345414"/>
                  <a:pt x="4875023" y="1341626"/>
                  <a:pt x="4873558" y="1333439"/>
                </a:cubicBezTo>
                <a:cubicBezTo>
                  <a:pt x="4872881" y="1329895"/>
                  <a:pt x="4876378" y="1323847"/>
                  <a:pt x="4878971" y="1323970"/>
                </a:cubicBezTo>
                <a:close/>
                <a:moveTo>
                  <a:pt x="7162071" y="1179845"/>
                </a:moveTo>
                <a:cubicBezTo>
                  <a:pt x="7154403" y="1183205"/>
                  <a:pt x="7150006" y="1185772"/>
                  <a:pt x="7144704" y="1187238"/>
                </a:cubicBezTo>
                <a:cubicBezTo>
                  <a:pt x="7137826" y="1189132"/>
                  <a:pt x="7131060" y="1189621"/>
                  <a:pt x="7130834" y="1187605"/>
                </a:cubicBezTo>
                <a:cubicBezTo>
                  <a:pt x="7130610" y="1185711"/>
                  <a:pt x="7136022" y="1182962"/>
                  <a:pt x="7143351" y="1181373"/>
                </a:cubicBezTo>
                <a:cubicBezTo>
                  <a:pt x="7148765" y="1180211"/>
                  <a:pt x="7153839" y="1180457"/>
                  <a:pt x="7162071" y="1179845"/>
                </a:cubicBezTo>
                <a:close/>
                <a:moveTo>
                  <a:pt x="8984043" y="1063901"/>
                </a:moveTo>
                <a:cubicBezTo>
                  <a:pt x="8988117" y="1064038"/>
                  <a:pt x="8991077" y="1064833"/>
                  <a:pt x="8991923" y="1066269"/>
                </a:cubicBezTo>
                <a:cubicBezTo>
                  <a:pt x="8993614" y="1069139"/>
                  <a:pt x="8986171" y="1073539"/>
                  <a:pt x="8975458" y="1075921"/>
                </a:cubicBezTo>
                <a:cubicBezTo>
                  <a:pt x="8964971" y="1078243"/>
                  <a:pt x="8954710" y="1077815"/>
                  <a:pt x="8952794" y="1075005"/>
                </a:cubicBezTo>
                <a:cubicBezTo>
                  <a:pt x="8950989" y="1072378"/>
                  <a:pt x="8959220" y="1067673"/>
                  <a:pt x="8969481" y="1065474"/>
                </a:cubicBezTo>
                <a:cubicBezTo>
                  <a:pt x="8974782" y="1064283"/>
                  <a:pt x="8979970" y="1063764"/>
                  <a:pt x="8984043" y="1063901"/>
                </a:cubicBezTo>
                <a:close/>
                <a:moveTo>
                  <a:pt x="7037238" y="1185221"/>
                </a:moveTo>
                <a:cubicBezTo>
                  <a:pt x="7034193" y="1186810"/>
                  <a:pt x="7030697" y="1189376"/>
                  <a:pt x="7025399" y="1191271"/>
                </a:cubicBezTo>
                <a:cubicBezTo>
                  <a:pt x="7022916" y="1192126"/>
                  <a:pt x="7014910" y="1192553"/>
                  <a:pt x="7013782" y="1191758"/>
                </a:cubicBezTo>
                <a:cubicBezTo>
                  <a:pt x="7012656" y="1190964"/>
                  <a:pt x="7015812" y="1188216"/>
                  <a:pt x="7019308" y="1186566"/>
                </a:cubicBezTo>
                <a:cubicBezTo>
                  <a:pt x="7024834" y="1183939"/>
                  <a:pt x="7034420" y="1183022"/>
                  <a:pt x="7037238" y="1185221"/>
                </a:cubicBezTo>
                <a:close/>
                <a:moveTo>
                  <a:pt x="8066455" y="1119543"/>
                </a:moveTo>
                <a:cubicBezTo>
                  <a:pt x="8077392" y="1118809"/>
                  <a:pt x="8088894" y="1121071"/>
                  <a:pt x="8085398" y="1123758"/>
                </a:cubicBezTo>
                <a:cubicBezTo>
                  <a:pt x="8082916" y="1125836"/>
                  <a:pt x="8075250" y="1127609"/>
                  <a:pt x="8067244" y="1130540"/>
                </a:cubicBezTo>
                <a:cubicBezTo>
                  <a:pt x="8060252" y="1128219"/>
                  <a:pt x="8053599" y="1126997"/>
                  <a:pt x="8051457" y="1125103"/>
                </a:cubicBezTo>
                <a:cubicBezTo>
                  <a:pt x="8048748" y="1122781"/>
                  <a:pt x="8057095" y="1120154"/>
                  <a:pt x="8066455" y="1119543"/>
                </a:cubicBezTo>
                <a:close/>
                <a:moveTo>
                  <a:pt x="12156462" y="860568"/>
                </a:moveTo>
                <a:lnTo>
                  <a:pt x="12156797" y="865889"/>
                </a:lnTo>
                <a:lnTo>
                  <a:pt x="12151287" y="869478"/>
                </a:lnTo>
                <a:close/>
                <a:moveTo>
                  <a:pt x="8290294" y="1103537"/>
                </a:moveTo>
                <a:cubicBezTo>
                  <a:pt x="8299427" y="1103109"/>
                  <a:pt x="8307433" y="1104698"/>
                  <a:pt x="8307433" y="1108119"/>
                </a:cubicBezTo>
                <a:cubicBezTo>
                  <a:pt x="8303487" y="1109341"/>
                  <a:pt x="8298300" y="1111663"/>
                  <a:pt x="8291308" y="1112762"/>
                </a:cubicBezTo>
                <a:cubicBezTo>
                  <a:pt x="8281724" y="1114290"/>
                  <a:pt x="8271800" y="1111846"/>
                  <a:pt x="8272364" y="1108791"/>
                </a:cubicBezTo>
                <a:cubicBezTo>
                  <a:pt x="8272815" y="1106347"/>
                  <a:pt x="8281048" y="1103965"/>
                  <a:pt x="8290294" y="1103537"/>
                </a:cubicBezTo>
                <a:close/>
                <a:moveTo>
                  <a:pt x="11308925" y="912978"/>
                </a:moveTo>
                <a:cubicBezTo>
                  <a:pt x="11324826" y="910717"/>
                  <a:pt x="11341402" y="914078"/>
                  <a:pt x="11344222" y="920066"/>
                </a:cubicBezTo>
                <a:cubicBezTo>
                  <a:pt x="11347154" y="926237"/>
                  <a:pt x="11335990" y="932774"/>
                  <a:pt x="11318738" y="934973"/>
                </a:cubicBezTo>
                <a:cubicBezTo>
                  <a:pt x="11301822" y="937172"/>
                  <a:pt x="11285583" y="934119"/>
                  <a:pt x="11283214" y="928314"/>
                </a:cubicBezTo>
                <a:cubicBezTo>
                  <a:pt x="11280847" y="922509"/>
                  <a:pt x="11292913" y="915300"/>
                  <a:pt x="11308925" y="912978"/>
                </a:cubicBezTo>
                <a:close/>
                <a:moveTo>
                  <a:pt x="647662" y="1584780"/>
                </a:moveTo>
                <a:cubicBezTo>
                  <a:pt x="650989" y="1583642"/>
                  <a:pt x="653526" y="1583566"/>
                  <a:pt x="654371" y="1584849"/>
                </a:cubicBezTo>
                <a:cubicBezTo>
                  <a:pt x="656175" y="1587598"/>
                  <a:pt x="650988" y="1594075"/>
                  <a:pt x="641968" y="1600551"/>
                </a:cubicBezTo>
                <a:cubicBezTo>
                  <a:pt x="633060" y="1606843"/>
                  <a:pt x="624714" y="1609960"/>
                  <a:pt x="623362" y="1607393"/>
                </a:cubicBezTo>
                <a:cubicBezTo>
                  <a:pt x="621894" y="1604705"/>
                  <a:pt x="627533" y="1597618"/>
                  <a:pt x="636216" y="1591081"/>
                </a:cubicBezTo>
                <a:cubicBezTo>
                  <a:pt x="640219" y="1588118"/>
                  <a:pt x="644336" y="1585918"/>
                  <a:pt x="647662" y="1584780"/>
                </a:cubicBezTo>
                <a:close/>
                <a:moveTo>
                  <a:pt x="107458" y="1618024"/>
                </a:moveTo>
                <a:cubicBezTo>
                  <a:pt x="105766" y="1619306"/>
                  <a:pt x="104075" y="1620528"/>
                  <a:pt x="102383" y="1621811"/>
                </a:cubicBezTo>
                <a:cubicBezTo>
                  <a:pt x="100127" y="1621995"/>
                  <a:pt x="97873" y="1622239"/>
                  <a:pt x="95618" y="1622422"/>
                </a:cubicBezTo>
                <a:cubicBezTo>
                  <a:pt x="97985" y="1621017"/>
                  <a:pt x="100467" y="1619246"/>
                  <a:pt x="102723" y="1618329"/>
                </a:cubicBezTo>
                <a:cubicBezTo>
                  <a:pt x="104413" y="1617658"/>
                  <a:pt x="105879" y="1618086"/>
                  <a:pt x="107458" y="1618024"/>
                </a:cubicBezTo>
                <a:close/>
                <a:moveTo>
                  <a:pt x="10516716" y="961589"/>
                </a:moveTo>
                <a:cubicBezTo>
                  <a:pt x="10522270" y="961764"/>
                  <a:pt x="10526217" y="962894"/>
                  <a:pt x="10527118" y="964910"/>
                </a:cubicBezTo>
                <a:cubicBezTo>
                  <a:pt x="10528923" y="968820"/>
                  <a:pt x="10517308" y="975296"/>
                  <a:pt x="10502874" y="978596"/>
                </a:cubicBezTo>
                <a:cubicBezTo>
                  <a:pt x="10487763" y="982017"/>
                  <a:pt x="10473667" y="981650"/>
                  <a:pt x="10472089" y="977802"/>
                </a:cubicBezTo>
                <a:cubicBezTo>
                  <a:pt x="10470509" y="973953"/>
                  <a:pt x="10482124" y="967416"/>
                  <a:pt x="10496671" y="963995"/>
                </a:cubicBezTo>
                <a:cubicBezTo>
                  <a:pt x="10504000" y="962192"/>
                  <a:pt x="10511162" y="961413"/>
                  <a:pt x="10516716" y="961589"/>
                </a:cubicBezTo>
                <a:close/>
                <a:moveTo>
                  <a:pt x="2062667" y="1493930"/>
                </a:moveTo>
                <a:cubicBezTo>
                  <a:pt x="2065980" y="1493770"/>
                  <a:pt x="2070434" y="1494488"/>
                  <a:pt x="2075116" y="1496137"/>
                </a:cubicBezTo>
                <a:cubicBezTo>
                  <a:pt x="2084477" y="1499435"/>
                  <a:pt x="2092820" y="1505668"/>
                  <a:pt x="2093047" y="1511044"/>
                </a:cubicBezTo>
                <a:cubicBezTo>
                  <a:pt x="2088985" y="1511166"/>
                  <a:pt x="2083798" y="1512632"/>
                  <a:pt x="2076806" y="1511349"/>
                </a:cubicBezTo>
                <a:cubicBezTo>
                  <a:pt x="2066993" y="1509639"/>
                  <a:pt x="2056735" y="1501697"/>
                  <a:pt x="2057071" y="1496993"/>
                </a:cubicBezTo>
                <a:cubicBezTo>
                  <a:pt x="2057184" y="1495129"/>
                  <a:pt x="2059355" y="1494090"/>
                  <a:pt x="2062667" y="1493930"/>
                </a:cubicBezTo>
                <a:close/>
                <a:moveTo>
                  <a:pt x="1331703" y="1538232"/>
                </a:moveTo>
                <a:cubicBezTo>
                  <a:pt x="1343205" y="1537682"/>
                  <a:pt x="1355045" y="1542265"/>
                  <a:pt x="1355158" y="1547152"/>
                </a:cubicBezTo>
                <a:cubicBezTo>
                  <a:pt x="1355270" y="1551369"/>
                  <a:pt x="1346475" y="1555829"/>
                  <a:pt x="1337117" y="1556379"/>
                </a:cubicBezTo>
                <a:cubicBezTo>
                  <a:pt x="1325840" y="1557050"/>
                  <a:pt x="1314675" y="1552774"/>
                  <a:pt x="1314113" y="1547518"/>
                </a:cubicBezTo>
                <a:cubicBezTo>
                  <a:pt x="1313660" y="1542752"/>
                  <a:pt x="1321215" y="1538721"/>
                  <a:pt x="1331703" y="1538232"/>
                </a:cubicBezTo>
                <a:close/>
                <a:moveTo>
                  <a:pt x="10962847" y="930696"/>
                </a:moveTo>
                <a:cubicBezTo>
                  <a:pt x="10979084" y="927459"/>
                  <a:pt x="10995549" y="929108"/>
                  <a:pt x="10997916" y="934240"/>
                </a:cubicBezTo>
                <a:cubicBezTo>
                  <a:pt x="11000283" y="939188"/>
                  <a:pt x="10987203" y="946458"/>
                  <a:pt x="10971416" y="949086"/>
                </a:cubicBezTo>
                <a:cubicBezTo>
                  <a:pt x="10956869" y="951469"/>
                  <a:pt x="10942550" y="949942"/>
                  <a:pt x="10939503" y="945603"/>
                </a:cubicBezTo>
                <a:cubicBezTo>
                  <a:pt x="10935894" y="940533"/>
                  <a:pt x="10946158" y="933935"/>
                  <a:pt x="10962847" y="930696"/>
                </a:cubicBezTo>
                <a:close/>
                <a:moveTo>
                  <a:pt x="9444326" y="1024570"/>
                </a:moveTo>
                <a:cubicBezTo>
                  <a:pt x="9448822" y="1024784"/>
                  <a:pt x="9452120" y="1025883"/>
                  <a:pt x="9452796" y="1027838"/>
                </a:cubicBezTo>
                <a:cubicBezTo>
                  <a:pt x="9454150" y="1031381"/>
                  <a:pt x="9447611" y="1036452"/>
                  <a:pt x="9437349" y="1039751"/>
                </a:cubicBezTo>
                <a:cubicBezTo>
                  <a:pt x="9425282" y="1043601"/>
                  <a:pt x="9413329" y="1043662"/>
                  <a:pt x="9411074" y="1039934"/>
                </a:cubicBezTo>
                <a:cubicBezTo>
                  <a:pt x="9408933" y="1036208"/>
                  <a:pt x="9417276" y="1029977"/>
                  <a:pt x="9428667" y="1026617"/>
                </a:cubicBezTo>
                <a:cubicBezTo>
                  <a:pt x="9434136" y="1025029"/>
                  <a:pt x="9439830" y="1024357"/>
                  <a:pt x="9444326" y="1024570"/>
                </a:cubicBezTo>
                <a:close/>
                <a:moveTo>
                  <a:pt x="5991729" y="1241795"/>
                </a:moveTo>
                <a:cubicBezTo>
                  <a:pt x="5999517" y="1245095"/>
                  <a:pt x="6004027" y="1245889"/>
                  <a:pt x="6006724" y="1248394"/>
                </a:cubicBezTo>
                <a:cubicBezTo>
                  <a:pt x="6010114" y="1251693"/>
                  <a:pt x="6005376" y="1260490"/>
                  <a:pt x="5999853" y="1261223"/>
                </a:cubicBezTo>
                <a:cubicBezTo>
                  <a:pt x="5993755" y="1262018"/>
                  <a:pt x="5987779" y="1260613"/>
                  <a:pt x="5987779" y="1253342"/>
                </a:cubicBezTo>
                <a:cubicBezTo>
                  <a:pt x="5987779" y="1249615"/>
                  <a:pt x="5990261" y="1245767"/>
                  <a:pt x="5991729" y="1241795"/>
                </a:cubicBezTo>
                <a:close/>
                <a:moveTo>
                  <a:pt x="6562044" y="1205749"/>
                </a:moveTo>
                <a:cubicBezTo>
                  <a:pt x="6567569" y="1209477"/>
                  <a:pt x="6572193" y="1211004"/>
                  <a:pt x="6573544" y="1213693"/>
                </a:cubicBezTo>
                <a:cubicBezTo>
                  <a:pt x="6575463" y="1217480"/>
                  <a:pt x="6565990" y="1224444"/>
                  <a:pt x="6560577" y="1223468"/>
                </a:cubicBezTo>
                <a:cubicBezTo>
                  <a:pt x="6556630" y="1222733"/>
                  <a:pt x="6552570" y="1219740"/>
                  <a:pt x="6552345" y="1216929"/>
                </a:cubicBezTo>
                <a:cubicBezTo>
                  <a:pt x="6552121" y="1214487"/>
                  <a:pt x="6557194" y="1211066"/>
                  <a:pt x="6562044" y="1205749"/>
                </a:cubicBezTo>
                <a:close/>
                <a:moveTo>
                  <a:pt x="2171542" y="1482208"/>
                </a:moveTo>
                <a:cubicBezTo>
                  <a:pt x="2180224" y="1484530"/>
                  <a:pt x="2189247" y="1490029"/>
                  <a:pt x="2191050" y="1493939"/>
                </a:cubicBezTo>
                <a:cubicBezTo>
                  <a:pt x="2192853" y="1498033"/>
                  <a:pt x="2187217" y="1498826"/>
                  <a:pt x="2177407" y="1495833"/>
                </a:cubicBezTo>
                <a:cubicBezTo>
                  <a:pt x="2167708" y="1492901"/>
                  <a:pt x="2158914" y="1487767"/>
                  <a:pt x="2157446" y="1484225"/>
                </a:cubicBezTo>
                <a:cubicBezTo>
                  <a:pt x="2155980" y="1480559"/>
                  <a:pt x="2162069" y="1479643"/>
                  <a:pt x="2171542" y="1482208"/>
                </a:cubicBezTo>
                <a:close/>
                <a:moveTo>
                  <a:pt x="7722292" y="1131824"/>
                </a:moveTo>
                <a:cubicBezTo>
                  <a:pt x="7730750" y="1130296"/>
                  <a:pt x="7739433" y="1130601"/>
                  <a:pt x="7741124" y="1132557"/>
                </a:cubicBezTo>
                <a:cubicBezTo>
                  <a:pt x="7742816" y="1134635"/>
                  <a:pt x="7737179" y="1137200"/>
                  <a:pt x="7727706" y="1138788"/>
                </a:cubicBezTo>
                <a:cubicBezTo>
                  <a:pt x="7718345" y="1140316"/>
                  <a:pt x="7709775" y="1140011"/>
                  <a:pt x="7708422" y="1138177"/>
                </a:cubicBezTo>
                <a:cubicBezTo>
                  <a:pt x="7707068" y="1136223"/>
                  <a:pt x="7713160" y="1133473"/>
                  <a:pt x="7722292" y="1131824"/>
                </a:cubicBezTo>
                <a:close/>
                <a:moveTo>
                  <a:pt x="8509059" y="1080321"/>
                </a:moveTo>
                <a:cubicBezTo>
                  <a:pt x="8519885" y="1079099"/>
                  <a:pt x="8531275" y="1080565"/>
                  <a:pt x="8527893" y="1083314"/>
                </a:cubicBezTo>
                <a:cubicBezTo>
                  <a:pt x="8525184" y="1085392"/>
                  <a:pt x="8517742" y="1087530"/>
                  <a:pt x="8509736" y="1090768"/>
                </a:cubicBezTo>
                <a:cubicBezTo>
                  <a:pt x="8502858" y="1088873"/>
                  <a:pt x="8496205" y="1088019"/>
                  <a:pt x="8494062" y="1086308"/>
                </a:cubicBezTo>
                <a:cubicBezTo>
                  <a:pt x="8491469" y="1084231"/>
                  <a:pt x="8499701" y="1081359"/>
                  <a:pt x="8509059" y="1080321"/>
                </a:cubicBezTo>
                <a:close/>
                <a:moveTo>
                  <a:pt x="10394406" y="961168"/>
                </a:moveTo>
                <a:cubicBezTo>
                  <a:pt x="10399918" y="961244"/>
                  <a:pt x="10403639" y="962283"/>
                  <a:pt x="10403977" y="964237"/>
                </a:cubicBezTo>
                <a:cubicBezTo>
                  <a:pt x="10404540" y="968271"/>
                  <a:pt x="10392136" y="974685"/>
                  <a:pt x="10377364" y="978045"/>
                </a:cubicBezTo>
                <a:cubicBezTo>
                  <a:pt x="10363946" y="981100"/>
                  <a:pt x="10352444" y="980977"/>
                  <a:pt x="10350301" y="977617"/>
                </a:cubicBezTo>
                <a:cubicBezTo>
                  <a:pt x="10347934" y="973952"/>
                  <a:pt x="10358532" y="967782"/>
                  <a:pt x="10374094" y="963872"/>
                </a:cubicBezTo>
                <a:cubicBezTo>
                  <a:pt x="10381592" y="961978"/>
                  <a:pt x="10388894" y="961091"/>
                  <a:pt x="10394406" y="961168"/>
                </a:cubicBezTo>
                <a:close/>
                <a:moveTo>
                  <a:pt x="8861805" y="1056378"/>
                </a:moveTo>
                <a:cubicBezTo>
                  <a:pt x="8865737" y="1056615"/>
                  <a:pt x="8868670" y="1057409"/>
                  <a:pt x="8869234" y="1058691"/>
                </a:cubicBezTo>
                <a:cubicBezTo>
                  <a:pt x="8870135" y="1060646"/>
                  <a:pt x="8863371" y="1064618"/>
                  <a:pt x="8856266" y="1066267"/>
                </a:cubicBezTo>
                <a:cubicBezTo>
                  <a:pt x="8846793" y="1068404"/>
                  <a:pt x="8835516" y="1068161"/>
                  <a:pt x="8833486" y="1065778"/>
                </a:cubicBezTo>
                <a:cubicBezTo>
                  <a:pt x="8831459" y="1063334"/>
                  <a:pt x="8838447" y="1059485"/>
                  <a:pt x="8848373" y="1057408"/>
                </a:cubicBezTo>
                <a:cubicBezTo>
                  <a:pt x="8852938" y="1056462"/>
                  <a:pt x="8857872" y="1056141"/>
                  <a:pt x="8861805" y="1056378"/>
                </a:cubicBezTo>
                <a:close/>
                <a:moveTo>
                  <a:pt x="6903610" y="1178745"/>
                </a:moveTo>
                <a:cubicBezTo>
                  <a:pt x="6909363" y="1181617"/>
                  <a:pt x="6914437" y="1182595"/>
                  <a:pt x="6915113" y="1184671"/>
                </a:cubicBezTo>
                <a:cubicBezTo>
                  <a:pt x="6915451" y="1185710"/>
                  <a:pt x="6907783" y="1189803"/>
                  <a:pt x="6903611" y="1190720"/>
                </a:cubicBezTo>
                <a:cubicBezTo>
                  <a:pt x="6899552" y="1191637"/>
                  <a:pt x="6891773" y="1190902"/>
                  <a:pt x="6892111" y="1189743"/>
                </a:cubicBezTo>
                <a:cubicBezTo>
                  <a:pt x="6892786" y="1187299"/>
                  <a:pt x="6897749" y="1184122"/>
                  <a:pt x="6903610" y="1178745"/>
                </a:cubicBezTo>
                <a:close/>
                <a:moveTo>
                  <a:pt x="11529270" y="885792"/>
                </a:moveTo>
                <a:cubicBezTo>
                  <a:pt x="11545395" y="885242"/>
                  <a:pt x="11561634" y="889884"/>
                  <a:pt x="11564341" y="896484"/>
                </a:cubicBezTo>
                <a:cubicBezTo>
                  <a:pt x="11567046" y="903204"/>
                  <a:pt x="11555657" y="909620"/>
                  <a:pt x="11538290" y="910230"/>
                </a:cubicBezTo>
                <a:cubicBezTo>
                  <a:pt x="11521376" y="910840"/>
                  <a:pt x="11505137" y="907298"/>
                  <a:pt x="11502995" y="900943"/>
                </a:cubicBezTo>
                <a:cubicBezTo>
                  <a:pt x="11500852" y="894527"/>
                  <a:pt x="11513032" y="886280"/>
                  <a:pt x="11529270" y="885792"/>
                </a:cubicBezTo>
                <a:close/>
                <a:moveTo>
                  <a:pt x="2269858" y="1468400"/>
                </a:moveTo>
                <a:cubicBezTo>
                  <a:pt x="2278203" y="1470050"/>
                  <a:pt x="2288352" y="1476159"/>
                  <a:pt x="2290156" y="1480374"/>
                </a:cubicBezTo>
                <a:cubicBezTo>
                  <a:pt x="2291961" y="1484652"/>
                  <a:pt x="2285871" y="1486362"/>
                  <a:pt x="2277189" y="1483918"/>
                </a:cubicBezTo>
                <a:cubicBezTo>
                  <a:pt x="2268166" y="1481352"/>
                  <a:pt x="2259934" y="1475792"/>
                  <a:pt x="2259033" y="1471577"/>
                </a:cubicBezTo>
                <a:cubicBezTo>
                  <a:pt x="2258354" y="1467972"/>
                  <a:pt x="2261965" y="1466811"/>
                  <a:pt x="2269858" y="1468400"/>
                </a:cubicBezTo>
                <a:close/>
                <a:moveTo>
                  <a:pt x="10271308" y="962703"/>
                </a:moveTo>
                <a:cubicBezTo>
                  <a:pt x="10276016" y="962878"/>
                  <a:pt x="10279202" y="963902"/>
                  <a:pt x="10279596" y="965704"/>
                </a:cubicBezTo>
                <a:cubicBezTo>
                  <a:pt x="10280387" y="969370"/>
                  <a:pt x="10270236" y="974991"/>
                  <a:pt x="10256254" y="978596"/>
                </a:cubicBezTo>
                <a:cubicBezTo>
                  <a:pt x="10242158" y="982261"/>
                  <a:pt x="10229980" y="982506"/>
                  <a:pt x="10228400" y="979145"/>
                </a:cubicBezTo>
                <a:cubicBezTo>
                  <a:pt x="10226597" y="975478"/>
                  <a:pt x="10239453" y="968209"/>
                  <a:pt x="10253886" y="964787"/>
                </a:cubicBezTo>
                <a:cubicBezTo>
                  <a:pt x="10260370" y="963199"/>
                  <a:pt x="10266600" y="962527"/>
                  <a:pt x="10271308" y="962703"/>
                </a:cubicBezTo>
                <a:close/>
                <a:moveTo>
                  <a:pt x="12052054" y="849440"/>
                </a:moveTo>
                <a:cubicBezTo>
                  <a:pt x="12054761" y="851211"/>
                  <a:pt x="12043484" y="861904"/>
                  <a:pt x="12027017" y="873389"/>
                </a:cubicBezTo>
                <a:cubicBezTo>
                  <a:pt x="12009765" y="885425"/>
                  <a:pt x="11990369" y="894283"/>
                  <a:pt x="11988679" y="890678"/>
                </a:cubicBezTo>
                <a:cubicBezTo>
                  <a:pt x="11987101" y="887257"/>
                  <a:pt x="11999616" y="875771"/>
                  <a:pt x="12016644" y="865140"/>
                </a:cubicBezTo>
                <a:cubicBezTo>
                  <a:pt x="12033898" y="854266"/>
                  <a:pt x="12049234" y="847606"/>
                  <a:pt x="12052054" y="849440"/>
                </a:cubicBezTo>
                <a:close/>
                <a:moveTo>
                  <a:pt x="1007863" y="1544578"/>
                </a:moveTo>
                <a:cubicBezTo>
                  <a:pt x="1011571" y="1545151"/>
                  <a:pt x="1013968" y="1546632"/>
                  <a:pt x="1014138" y="1548863"/>
                </a:cubicBezTo>
                <a:cubicBezTo>
                  <a:pt x="1014475" y="1553323"/>
                  <a:pt x="1006243" y="1558760"/>
                  <a:pt x="995414" y="1561571"/>
                </a:cubicBezTo>
                <a:cubicBezTo>
                  <a:pt x="984814" y="1564258"/>
                  <a:pt x="975228" y="1563097"/>
                  <a:pt x="974892" y="1558882"/>
                </a:cubicBezTo>
                <a:cubicBezTo>
                  <a:pt x="974554" y="1554667"/>
                  <a:pt x="983352" y="1548496"/>
                  <a:pt x="993722" y="1545746"/>
                </a:cubicBezTo>
                <a:cubicBezTo>
                  <a:pt x="999137" y="1544340"/>
                  <a:pt x="1004156" y="1544005"/>
                  <a:pt x="1007863" y="1544578"/>
                </a:cubicBezTo>
                <a:close/>
                <a:moveTo>
                  <a:pt x="9323637" y="1019072"/>
                </a:moveTo>
                <a:cubicBezTo>
                  <a:pt x="9328246" y="1019118"/>
                  <a:pt x="9331517" y="1020019"/>
                  <a:pt x="9332137" y="1021791"/>
                </a:cubicBezTo>
                <a:cubicBezTo>
                  <a:pt x="9333265" y="1025210"/>
                  <a:pt x="9322891" y="1031444"/>
                  <a:pt x="9311502" y="1033886"/>
                </a:cubicBezTo>
                <a:cubicBezTo>
                  <a:pt x="9301805" y="1036024"/>
                  <a:pt x="9292446" y="1035108"/>
                  <a:pt x="9291315" y="1032054"/>
                </a:cubicBezTo>
                <a:cubicBezTo>
                  <a:pt x="9290190" y="1028877"/>
                  <a:pt x="9297180" y="1024233"/>
                  <a:pt x="9307104" y="1021484"/>
                </a:cubicBezTo>
                <a:cubicBezTo>
                  <a:pt x="9313081" y="1019835"/>
                  <a:pt x="9319028" y="1019025"/>
                  <a:pt x="9323637" y="1019072"/>
                </a:cubicBezTo>
                <a:close/>
                <a:moveTo>
                  <a:pt x="1650136" y="1502675"/>
                </a:moveTo>
                <a:cubicBezTo>
                  <a:pt x="1661070" y="1503897"/>
                  <a:pt x="1671336" y="1508907"/>
                  <a:pt x="1672913" y="1513672"/>
                </a:cubicBezTo>
                <a:cubicBezTo>
                  <a:pt x="1674496" y="1518437"/>
                  <a:pt x="1666710" y="1521247"/>
                  <a:pt x="1655772" y="1520026"/>
                </a:cubicBezTo>
                <a:cubicBezTo>
                  <a:pt x="1645058" y="1518865"/>
                  <a:pt x="1634569" y="1513977"/>
                  <a:pt x="1632880" y="1509334"/>
                </a:cubicBezTo>
                <a:cubicBezTo>
                  <a:pt x="1631300" y="1504875"/>
                  <a:pt x="1639759" y="1501576"/>
                  <a:pt x="1650136" y="1502675"/>
                </a:cubicBezTo>
                <a:close/>
                <a:moveTo>
                  <a:pt x="2795599" y="1430398"/>
                </a:moveTo>
                <a:cubicBezTo>
                  <a:pt x="2802813" y="1431131"/>
                  <a:pt x="2811497" y="1438402"/>
                  <a:pt x="2809242" y="1441701"/>
                </a:cubicBezTo>
                <a:cubicBezTo>
                  <a:pt x="2807550" y="1444145"/>
                  <a:pt x="2801686" y="1446833"/>
                  <a:pt x="2798641" y="1445733"/>
                </a:cubicBezTo>
                <a:cubicBezTo>
                  <a:pt x="2793003" y="1443655"/>
                  <a:pt x="2788157" y="1438890"/>
                  <a:pt x="2779698" y="1433086"/>
                </a:cubicBezTo>
                <a:cubicBezTo>
                  <a:pt x="2787140" y="1431743"/>
                  <a:pt x="2790862" y="1429909"/>
                  <a:pt x="2795599" y="1430398"/>
                </a:cubicBezTo>
                <a:close/>
                <a:moveTo>
                  <a:pt x="7612063" y="1125676"/>
                </a:moveTo>
                <a:cubicBezTo>
                  <a:pt x="7615643" y="1125622"/>
                  <a:pt x="7618377" y="1126019"/>
                  <a:pt x="7619110" y="1126874"/>
                </a:cubicBezTo>
                <a:cubicBezTo>
                  <a:pt x="7620689" y="1128585"/>
                  <a:pt x="7614375" y="1131578"/>
                  <a:pt x="7605917" y="1133229"/>
                </a:cubicBezTo>
                <a:cubicBezTo>
                  <a:pt x="7597234" y="1134878"/>
                  <a:pt x="7589341" y="1134634"/>
                  <a:pt x="7588890" y="1132618"/>
                </a:cubicBezTo>
                <a:cubicBezTo>
                  <a:pt x="7588550" y="1130907"/>
                  <a:pt x="7592160" y="1129013"/>
                  <a:pt x="7599941" y="1127180"/>
                </a:cubicBezTo>
                <a:cubicBezTo>
                  <a:pt x="7604057" y="1126233"/>
                  <a:pt x="7608483" y="1125729"/>
                  <a:pt x="7612063" y="1125676"/>
                </a:cubicBezTo>
                <a:close/>
                <a:moveTo>
                  <a:pt x="373753" y="1581549"/>
                </a:moveTo>
                <a:cubicBezTo>
                  <a:pt x="369017" y="1586009"/>
                  <a:pt x="366650" y="1588758"/>
                  <a:pt x="362815" y="1591812"/>
                </a:cubicBezTo>
                <a:cubicBezTo>
                  <a:pt x="357290" y="1596089"/>
                  <a:pt x="352665" y="1598229"/>
                  <a:pt x="350523" y="1598106"/>
                </a:cubicBezTo>
                <a:cubicBezTo>
                  <a:pt x="347930" y="1597922"/>
                  <a:pt x="351989" y="1593218"/>
                  <a:pt x="358644" y="1589309"/>
                </a:cubicBezTo>
                <a:cubicBezTo>
                  <a:pt x="363042" y="1586559"/>
                  <a:pt x="367212" y="1584848"/>
                  <a:pt x="373753" y="1581549"/>
                </a:cubicBezTo>
                <a:close/>
                <a:moveTo>
                  <a:pt x="10145662" y="964948"/>
                </a:moveTo>
                <a:cubicBezTo>
                  <a:pt x="10151554" y="964590"/>
                  <a:pt x="10156008" y="965277"/>
                  <a:pt x="10157249" y="967109"/>
                </a:cubicBezTo>
                <a:cubicBezTo>
                  <a:pt x="10159278" y="970225"/>
                  <a:pt x="10149804" y="976519"/>
                  <a:pt x="10137288" y="980367"/>
                </a:cubicBezTo>
                <a:cubicBezTo>
                  <a:pt x="10124659" y="984277"/>
                  <a:pt x="10111352" y="985072"/>
                  <a:pt x="10108421" y="982078"/>
                </a:cubicBezTo>
                <a:cubicBezTo>
                  <a:pt x="10105376" y="979022"/>
                  <a:pt x="10112817" y="973341"/>
                  <a:pt x="10125448" y="969066"/>
                </a:cubicBezTo>
                <a:cubicBezTo>
                  <a:pt x="10132440" y="966713"/>
                  <a:pt x="10139770" y="965307"/>
                  <a:pt x="10145662" y="964948"/>
                </a:cubicBezTo>
                <a:close/>
                <a:moveTo>
                  <a:pt x="772764" y="1554544"/>
                </a:moveTo>
                <a:cubicBezTo>
                  <a:pt x="774568" y="1558577"/>
                  <a:pt x="768479" y="1565603"/>
                  <a:pt x="760361" y="1570857"/>
                </a:cubicBezTo>
                <a:cubicBezTo>
                  <a:pt x="750324" y="1577333"/>
                  <a:pt x="740965" y="1579410"/>
                  <a:pt x="740287" y="1575072"/>
                </a:cubicBezTo>
                <a:cubicBezTo>
                  <a:pt x="739725" y="1571467"/>
                  <a:pt x="746378" y="1564137"/>
                  <a:pt x="755059" y="1560043"/>
                </a:cubicBezTo>
                <a:cubicBezTo>
                  <a:pt x="762164" y="1556744"/>
                  <a:pt x="768367" y="1555827"/>
                  <a:pt x="772764" y="1554544"/>
                </a:cubicBezTo>
                <a:close/>
                <a:moveTo>
                  <a:pt x="510556" y="1570918"/>
                </a:moveTo>
                <a:cubicBezTo>
                  <a:pt x="511571" y="1572507"/>
                  <a:pt x="505821" y="1578128"/>
                  <a:pt x="498040" y="1583505"/>
                </a:cubicBezTo>
                <a:cubicBezTo>
                  <a:pt x="490483" y="1588697"/>
                  <a:pt x="484395" y="1591385"/>
                  <a:pt x="485974" y="1587903"/>
                </a:cubicBezTo>
                <a:cubicBezTo>
                  <a:pt x="487100" y="1585459"/>
                  <a:pt x="492966" y="1580022"/>
                  <a:pt x="499169" y="1573240"/>
                </a:cubicBezTo>
                <a:cubicBezTo>
                  <a:pt x="504579" y="1572018"/>
                  <a:pt x="509880" y="1569757"/>
                  <a:pt x="510556" y="1570918"/>
                </a:cubicBezTo>
                <a:close/>
                <a:moveTo>
                  <a:pt x="7945341" y="1102071"/>
                </a:moveTo>
                <a:cubicBezTo>
                  <a:pt x="7953460" y="1100726"/>
                  <a:pt x="7961466" y="1102253"/>
                  <a:pt x="7962144" y="1104514"/>
                </a:cubicBezTo>
                <a:cubicBezTo>
                  <a:pt x="7962820" y="1106715"/>
                  <a:pt x="7955716" y="1109159"/>
                  <a:pt x="7946243" y="1109952"/>
                </a:cubicBezTo>
                <a:cubicBezTo>
                  <a:pt x="7936320" y="1110869"/>
                  <a:pt x="7929104" y="1109891"/>
                  <a:pt x="7928878" y="1106592"/>
                </a:cubicBezTo>
                <a:cubicBezTo>
                  <a:pt x="7932938" y="1105431"/>
                  <a:pt x="7938462" y="1103231"/>
                  <a:pt x="7945341" y="1102071"/>
                </a:cubicBezTo>
                <a:close/>
                <a:moveTo>
                  <a:pt x="10841735" y="918967"/>
                </a:moveTo>
                <a:cubicBezTo>
                  <a:pt x="10857298" y="916156"/>
                  <a:pt x="10870491" y="917744"/>
                  <a:pt x="10871620" y="922448"/>
                </a:cubicBezTo>
                <a:cubicBezTo>
                  <a:pt x="10872747" y="927153"/>
                  <a:pt x="10861583" y="933079"/>
                  <a:pt x="10845909" y="936134"/>
                </a:cubicBezTo>
                <a:cubicBezTo>
                  <a:pt x="10830798" y="939127"/>
                  <a:pt x="10816251" y="938091"/>
                  <a:pt x="10813997" y="933812"/>
                </a:cubicBezTo>
                <a:cubicBezTo>
                  <a:pt x="10811401" y="928986"/>
                  <a:pt x="10824032" y="922204"/>
                  <a:pt x="10841735" y="918967"/>
                </a:cubicBezTo>
                <a:close/>
                <a:moveTo>
                  <a:pt x="230727" y="1587841"/>
                </a:moveTo>
                <a:cubicBezTo>
                  <a:pt x="225878" y="1591202"/>
                  <a:pt x="223057" y="1593645"/>
                  <a:pt x="220354" y="1594990"/>
                </a:cubicBezTo>
                <a:cubicBezTo>
                  <a:pt x="217872" y="1596211"/>
                  <a:pt x="215616" y="1596211"/>
                  <a:pt x="213249" y="1596760"/>
                </a:cubicBezTo>
                <a:cubicBezTo>
                  <a:pt x="215729" y="1594928"/>
                  <a:pt x="217983" y="1592729"/>
                  <a:pt x="220690" y="1591323"/>
                </a:cubicBezTo>
                <a:cubicBezTo>
                  <a:pt x="223171" y="1589918"/>
                  <a:pt x="226104" y="1589370"/>
                  <a:pt x="230727" y="1587841"/>
                </a:cubicBezTo>
                <a:close/>
                <a:moveTo>
                  <a:pt x="4108116" y="1341626"/>
                </a:moveTo>
                <a:cubicBezTo>
                  <a:pt x="4113641" y="1346941"/>
                  <a:pt x="4118376" y="1349936"/>
                  <a:pt x="4119731" y="1353113"/>
                </a:cubicBezTo>
                <a:cubicBezTo>
                  <a:pt x="4121646" y="1357572"/>
                  <a:pt x="4111837" y="1361787"/>
                  <a:pt x="4106198" y="1358976"/>
                </a:cubicBezTo>
                <a:cubicBezTo>
                  <a:pt x="4102138" y="1356960"/>
                  <a:pt x="4097965" y="1352563"/>
                  <a:pt x="4097852" y="1349690"/>
                </a:cubicBezTo>
                <a:cubicBezTo>
                  <a:pt x="4097739" y="1347186"/>
                  <a:pt x="4103040" y="1345352"/>
                  <a:pt x="4108116" y="1341626"/>
                </a:cubicBezTo>
                <a:close/>
                <a:moveTo>
                  <a:pt x="8727601" y="1049589"/>
                </a:moveTo>
                <a:cubicBezTo>
                  <a:pt x="8738652" y="1047816"/>
                  <a:pt x="8750267" y="1048367"/>
                  <a:pt x="8747673" y="1051177"/>
                </a:cubicBezTo>
                <a:cubicBezTo>
                  <a:pt x="8745755" y="1053194"/>
                  <a:pt x="8738765" y="1055576"/>
                  <a:pt x="8735720" y="1056981"/>
                </a:cubicBezTo>
                <a:cubicBezTo>
                  <a:pt x="8722640" y="1058999"/>
                  <a:pt x="8714970" y="1058264"/>
                  <a:pt x="8713731" y="1056065"/>
                </a:cubicBezTo>
                <a:cubicBezTo>
                  <a:pt x="8712491" y="1053866"/>
                  <a:pt x="8718693" y="1050993"/>
                  <a:pt x="8727601" y="1049589"/>
                </a:cubicBezTo>
                <a:close/>
                <a:moveTo>
                  <a:pt x="3118242" y="1403210"/>
                </a:moveTo>
                <a:cubicBezTo>
                  <a:pt x="3124330" y="1410726"/>
                  <a:pt x="3129632" y="1415246"/>
                  <a:pt x="3130421" y="1419279"/>
                </a:cubicBezTo>
                <a:cubicBezTo>
                  <a:pt x="3130871" y="1421234"/>
                  <a:pt x="3123090" y="1424105"/>
                  <a:pt x="3118806" y="1423312"/>
                </a:cubicBezTo>
                <a:cubicBezTo>
                  <a:pt x="3114634" y="1422518"/>
                  <a:pt x="3106515" y="1416713"/>
                  <a:pt x="3106740" y="1414941"/>
                </a:cubicBezTo>
                <a:cubicBezTo>
                  <a:pt x="3107416" y="1411214"/>
                  <a:pt x="3112378" y="1408648"/>
                  <a:pt x="3118242" y="1403210"/>
                </a:cubicBezTo>
                <a:close/>
                <a:moveTo>
                  <a:pt x="10027283" y="967522"/>
                </a:moveTo>
                <a:cubicBezTo>
                  <a:pt x="10031568" y="967583"/>
                  <a:pt x="10034556" y="968393"/>
                  <a:pt x="10035120" y="969920"/>
                </a:cubicBezTo>
                <a:cubicBezTo>
                  <a:pt x="10036473" y="973464"/>
                  <a:pt x="10026100" y="979696"/>
                  <a:pt x="10012567" y="983422"/>
                </a:cubicBezTo>
                <a:cubicBezTo>
                  <a:pt x="9998698" y="987271"/>
                  <a:pt x="9987309" y="987211"/>
                  <a:pt x="9986969" y="983239"/>
                </a:cubicBezTo>
                <a:cubicBezTo>
                  <a:pt x="9986633" y="979451"/>
                  <a:pt x="9998360" y="972975"/>
                  <a:pt x="10011665" y="969615"/>
                </a:cubicBezTo>
                <a:cubicBezTo>
                  <a:pt x="10017416" y="968148"/>
                  <a:pt x="10022999" y="967461"/>
                  <a:pt x="10027283" y="967522"/>
                </a:cubicBezTo>
                <a:close/>
                <a:moveTo>
                  <a:pt x="2373702" y="1449706"/>
                </a:moveTo>
                <a:cubicBezTo>
                  <a:pt x="2379790" y="1452149"/>
                  <a:pt x="2385429" y="1456487"/>
                  <a:pt x="2394450" y="1461925"/>
                </a:cubicBezTo>
                <a:cubicBezTo>
                  <a:pt x="2386895" y="1462780"/>
                  <a:pt x="2382837" y="1464430"/>
                  <a:pt x="2377083" y="1463513"/>
                </a:cubicBezTo>
                <a:cubicBezTo>
                  <a:pt x="2368290" y="1462108"/>
                  <a:pt x="2358366" y="1454837"/>
                  <a:pt x="2359155" y="1451049"/>
                </a:cubicBezTo>
                <a:cubicBezTo>
                  <a:pt x="2359944" y="1447444"/>
                  <a:pt x="2365580" y="1446529"/>
                  <a:pt x="2373702" y="1449706"/>
                </a:cubicBezTo>
                <a:close/>
                <a:moveTo>
                  <a:pt x="8164561" y="1083924"/>
                </a:moveTo>
                <a:cubicBezTo>
                  <a:pt x="8173131" y="1083130"/>
                  <a:pt x="8181926" y="1084352"/>
                  <a:pt x="8183504" y="1086551"/>
                </a:cubicBezTo>
                <a:cubicBezTo>
                  <a:pt x="8185196" y="1088873"/>
                  <a:pt x="8179559" y="1091073"/>
                  <a:pt x="8169973" y="1091807"/>
                </a:cubicBezTo>
                <a:cubicBezTo>
                  <a:pt x="8160500" y="1092478"/>
                  <a:pt x="8151930" y="1091256"/>
                  <a:pt x="8150576" y="1089179"/>
                </a:cubicBezTo>
                <a:cubicBezTo>
                  <a:pt x="8149223" y="1086979"/>
                  <a:pt x="8155313" y="1084719"/>
                  <a:pt x="8164561" y="1083924"/>
                </a:cubicBezTo>
                <a:close/>
                <a:moveTo>
                  <a:pt x="7481311" y="1126569"/>
                </a:moveTo>
                <a:cubicBezTo>
                  <a:pt x="7488867" y="1124553"/>
                  <a:pt x="7495294" y="1124309"/>
                  <a:pt x="7497776" y="1125653"/>
                </a:cubicBezTo>
                <a:cubicBezTo>
                  <a:pt x="7500368" y="1127119"/>
                  <a:pt x="7493038" y="1130663"/>
                  <a:pt x="7484018" y="1132007"/>
                </a:cubicBezTo>
                <a:cubicBezTo>
                  <a:pt x="7477928" y="1132923"/>
                  <a:pt x="7472629" y="1132680"/>
                  <a:pt x="7464170" y="1133169"/>
                </a:cubicBezTo>
                <a:cubicBezTo>
                  <a:pt x="7471387" y="1130297"/>
                  <a:pt x="7475561" y="1128158"/>
                  <a:pt x="7481311" y="1126569"/>
                </a:cubicBezTo>
                <a:close/>
                <a:moveTo>
                  <a:pt x="11180259" y="892024"/>
                </a:moveTo>
                <a:cubicBezTo>
                  <a:pt x="11196272" y="888847"/>
                  <a:pt x="11213300" y="890863"/>
                  <a:pt x="11216796" y="896362"/>
                </a:cubicBezTo>
                <a:cubicBezTo>
                  <a:pt x="11220179" y="901677"/>
                  <a:pt x="11208450" y="909253"/>
                  <a:pt x="11192776" y="911880"/>
                </a:cubicBezTo>
                <a:cubicBezTo>
                  <a:pt x="11178680" y="914263"/>
                  <a:pt x="11163344" y="912369"/>
                  <a:pt x="11159399" y="907726"/>
                </a:cubicBezTo>
                <a:cubicBezTo>
                  <a:pt x="11154774" y="902227"/>
                  <a:pt x="11163909" y="895384"/>
                  <a:pt x="11180259" y="892024"/>
                </a:cubicBezTo>
                <a:close/>
                <a:moveTo>
                  <a:pt x="9204348" y="1015902"/>
                </a:moveTo>
                <a:cubicBezTo>
                  <a:pt x="9208013" y="1016108"/>
                  <a:pt x="9210352" y="1016963"/>
                  <a:pt x="9210465" y="1018429"/>
                </a:cubicBezTo>
                <a:cubicBezTo>
                  <a:pt x="9210693" y="1021423"/>
                  <a:pt x="9202234" y="1025701"/>
                  <a:pt x="9191296" y="1028022"/>
                </a:cubicBezTo>
                <a:cubicBezTo>
                  <a:pt x="9180583" y="1030283"/>
                  <a:pt x="9170996" y="1029671"/>
                  <a:pt x="9170884" y="1026739"/>
                </a:cubicBezTo>
                <a:cubicBezTo>
                  <a:pt x="9170771" y="1023867"/>
                  <a:pt x="9179794" y="1019468"/>
                  <a:pt x="9190281" y="1017269"/>
                </a:cubicBezTo>
                <a:cubicBezTo>
                  <a:pt x="9195693" y="1016139"/>
                  <a:pt x="9200682" y="1015696"/>
                  <a:pt x="9204348" y="1015902"/>
                </a:cubicBezTo>
                <a:close/>
                <a:moveTo>
                  <a:pt x="11891868" y="846438"/>
                </a:moveTo>
                <a:cubicBezTo>
                  <a:pt x="11897788" y="845834"/>
                  <a:pt x="11901961" y="846415"/>
                  <a:pt x="11903087" y="848340"/>
                </a:cubicBezTo>
                <a:cubicBezTo>
                  <a:pt x="11905344" y="852189"/>
                  <a:pt x="11894517" y="860741"/>
                  <a:pt x="11878956" y="867400"/>
                </a:cubicBezTo>
                <a:cubicBezTo>
                  <a:pt x="11861928" y="874672"/>
                  <a:pt x="11844112" y="876932"/>
                  <a:pt x="11841518" y="872167"/>
                </a:cubicBezTo>
                <a:cubicBezTo>
                  <a:pt x="11839038" y="867400"/>
                  <a:pt x="11852456" y="857870"/>
                  <a:pt x="11870162" y="851639"/>
                </a:cubicBezTo>
                <a:cubicBezTo>
                  <a:pt x="11878280" y="848828"/>
                  <a:pt x="11885948" y="847041"/>
                  <a:pt x="11891868" y="846438"/>
                </a:cubicBezTo>
                <a:close/>
                <a:moveTo>
                  <a:pt x="886255" y="1539072"/>
                </a:moveTo>
                <a:cubicBezTo>
                  <a:pt x="889694" y="1539210"/>
                  <a:pt x="891977" y="1540401"/>
                  <a:pt x="892090" y="1542509"/>
                </a:cubicBezTo>
                <a:cubicBezTo>
                  <a:pt x="892314" y="1546663"/>
                  <a:pt x="883406" y="1553506"/>
                  <a:pt x="873597" y="1557233"/>
                </a:cubicBezTo>
                <a:cubicBezTo>
                  <a:pt x="865816" y="1560227"/>
                  <a:pt x="857583" y="1560471"/>
                  <a:pt x="856907" y="1557599"/>
                </a:cubicBezTo>
                <a:cubicBezTo>
                  <a:pt x="856005" y="1553934"/>
                  <a:pt x="864349" y="1545931"/>
                  <a:pt x="873484" y="1541959"/>
                </a:cubicBezTo>
                <a:cubicBezTo>
                  <a:pt x="878220" y="1539850"/>
                  <a:pt x="882815" y="1538934"/>
                  <a:pt x="886255" y="1539072"/>
                </a:cubicBezTo>
                <a:close/>
                <a:moveTo>
                  <a:pt x="8388175" y="1065962"/>
                </a:moveTo>
                <a:cubicBezTo>
                  <a:pt x="8396970" y="1065108"/>
                  <a:pt x="8404414" y="1066207"/>
                  <a:pt x="8405089" y="1068468"/>
                </a:cubicBezTo>
                <a:cubicBezTo>
                  <a:pt x="8405767" y="1070606"/>
                  <a:pt x="8398550" y="1072989"/>
                  <a:pt x="8389189" y="1073783"/>
                </a:cubicBezTo>
                <a:cubicBezTo>
                  <a:pt x="8379378" y="1074578"/>
                  <a:pt x="8371937" y="1073477"/>
                  <a:pt x="8371937" y="1071278"/>
                </a:cubicBezTo>
                <a:cubicBezTo>
                  <a:pt x="8371824" y="1069201"/>
                  <a:pt x="8379492" y="1066696"/>
                  <a:pt x="8388175" y="1065962"/>
                </a:cubicBezTo>
                <a:close/>
                <a:moveTo>
                  <a:pt x="9903748" y="968675"/>
                </a:moveTo>
                <a:cubicBezTo>
                  <a:pt x="9908117" y="968698"/>
                  <a:pt x="9911358" y="969523"/>
                  <a:pt x="9912430" y="971142"/>
                </a:cubicBezTo>
                <a:cubicBezTo>
                  <a:pt x="9914572" y="974380"/>
                  <a:pt x="9907356" y="979939"/>
                  <a:pt x="9896193" y="983788"/>
                </a:cubicBezTo>
                <a:cubicBezTo>
                  <a:pt x="9883562" y="988127"/>
                  <a:pt x="9869691" y="988860"/>
                  <a:pt x="9867664" y="985254"/>
                </a:cubicBezTo>
                <a:cubicBezTo>
                  <a:pt x="9865521" y="981590"/>
                  <a:pt x="9875555" y="974686"/>
                  <a:pt x="9888299" y="971019"/>
                </a:cubicBezTo>
                <a:cubicBezTo>
                  <a:pt x="9893881" y="969431"/>
                  <a:pt x="9899378" y="968652"/>
                  <a:pt x="9903748" y="968675"/>
                </a:cubicBezTo>
                <a:close/>
                <a:moveTo>
                  <a:pt x="11769150" y="849783"/>
                </a:moveTo>
                <a:cubicBezTo>
                  <a:pt x="11775465" y="850142"/>
                  <a:pt x="11780173" y="851639"/>
                  <a:pt x="11781526" y="854204"/>
                </a:cubicBezTo>
                <a:cubicBezTo>
                  <a:pt x="11784346" y="859459"/>
                  <a:pt x="11773293" y="867524"/>
                  <a:pt x="11756605" y="872228"/>
                </a:cubicBezTo>
                <a:cubicBezTo>
                  <a:pt x="11740141" y="876871"/>
                  <a:pt x="11724242" y="875711"/>
                  <a:pt x="11721873" y="870090"/>
                </a:cubicBezTo>
                <a:cubicBezTo>
                  <a:pt x="11719506" y="864469"/>
                  <a:pt x="11731461" y="856161"/>
                  <a:pt x="11747133" y="852189"/>
                </a:cubicBezTo>
                <a:cubicBezTo>
                  <a:pt x="11754914" y="850204"/>
                  <a:pt x="11762835" y="849425"/>
                  <a:pt x="11769150" y="849783"/>
                </a:cubicBezTo>
                <a:close/>
                <a:moveTo>
                  <a:pt x="7363360" y="1127243"/>
                </a:moveTo>
                <a:cubicBezTo>
                  <a:pt x="7368884" y="1126387"/>
                  <a:pt x="7373283" y="1126997"/>
                  <a:pt x="7381064" y="1126937"/>
                </a:cubicBezTo>
                <a:cubicBezTo>
                  <a:pt x="7372605" y="1130053"/>
                  <a:pt x="7367646" y="1132498"/>
                  <a:pt x="7362232" y="1133718"/>
                </a:cubicBezTo>
                <a:cubicBezTo>
                  <a:pt x="7354676" y="1135491"/>
                  <a:pt x="7348923" y="1135245"/>
                  <a:pt x="7349601" y="1133108"/>
                </a:cubicBezTo>
                <a:cubicBezTo>
                  <a:pt x="7350166" y="1131153"/>
                  <a:pt x="7355466" y="1128464"/>
                  <a:pt x="7363360" y="1127243"/>
                </a:cubicBezTo>
                <a:close/>
                <a:moveTo>
                  <a:pt x="6211681" y="1199151"/>
                </a:moveTo>
                <a:cubicBezTo>
                  <a:pt x="6219349" y="1201961"/>
                  <a:pt x="6223972" y="1202512"/>
                  <a:pt x="6226566" y="1204772"/>
                </a:cubicBezTo>
                <a:cubicBezTo>
                  <a:pt x="6229949" y="1207704"/>
                  <a:pt x="6225212" y="1215769"/>
                  <a:pt x="6219574" y="1216563"/>
                </a:cubicBezTo>
                <a:cubicBezTo>
                  <a:pt x="6213484" y="1217418"/>
                  <a:pt x="6207508" y="1216381"/>
                  <a:pt x="6207621" y="1209782"/>
                </a:cubicBezTo>
                <a:cubicBezTo>
                  <a:pt x="6207620" y="1206361"/>
                  <a:pt x="6210214" y="1202818"/>
                  <a:pt x="6211681" y="1199151"/>
                </a:cubicBezTo>
                <a:close/>
                <a:moveTo>
                  <a:pt x="12154117" y="823384"/>
                </a:moveTo>
                <a:lnTo>
                  <a:pt x="12154724" y="833016"/>
                </a:lnTo>
                <a:lnTo>
                  <a:pt x="12139263" y="845155"/>
                </a:lnTo>
                <a:cubicBezTo>
                  <a:pt x="12133187" y="849348"/>
                  <a:pt x="12129241" y="851303"/>
                  <a:pt x="12128621" y="850112"/>
                </a:cubicBezTo>
                <a:cubicBezTo>
                  <a:pt x="12127945" y="848981"/>
                  <a:pt x="12131130" y="844766"/>
                  <a:pt x="12136669" y="839069"/>
                </a:cubicBezTo>
                <a:close/>
                <a:moveTo>
                  <a:pt x="10735031" y="909863"/>
                </a:moveTo>
                <a:cubicBezTo>
                  <a:pt x="10740613" y="910245"/>
                  <a:pt x="10744587" y="911605"/>
                  <a:pt x="10745545" y="913835"/>
                </a:cubicBezTo>
                <a:cubicBezTo>
                  <a:pt x="10747462" y="918173"/>
                  <a:pt x="10735848" y="924954"/>
                  <a:pt x="10721413" y="928070"/>
                </a:cubicBezTo>
                <a:cubicBezTo>
                  <a:pt x="10706305" y="931308"/>
                  <a:pt x="10692207" y="930452"/>
                  <a:pt x="10690516" y="926115"/>
                </a:cubicBezTo>
                <a:cubicBezTo>
                  <a:pt x="10688938" y="921838"/>
                  <a:pt x="10700440" y="915056"/>
                  <a:pt x="10714873" y="911758"/>
                </a:cubicBezTo>
                <a:cubicBezTo>
                  <a:pt x="10722260" y="910078"/>
                  <a:pt x="10729448" y="909482"/>
                  <a:pt x="10735031" y="909863"/>
                </a:cubicBezTo>
                <a:close/>
                <a:moveTo>
                  <a:pt x="7255778" y="1128891"/>
                </a:moveTo>
                <a:cubicBezTo>
                  <a:pt x="7252734" y="1130174"/>
                  <a:pt x="7249237" y="1132618"/>
                  <a:pt x="7243938" y="1134389"/>
                </a:cubicBezTo>
                <a:cubicBezTo>
                  <a:pt x="7241456" y="1135245"/>
                  <a:pt x="7233451" y="1135183"/>
                  <a:pt x="7232212" y="1134696"/>
                </a:cubicBezTo>
                <a:cubicBezTo>
                  <a:pt x="7231083" y="1134207"/>
                  <a:pt x="7234355" y="1132129"/>
                  <a:pt x="7237849" y="1130786"/>
                </a:cubicBezTo>
                <a:cubicBezTo>
                  <a:pt x="7243375" y="1128585"/>
                  <a:pt x="7252960" y="1127609"/>
                  <a:pt x="7255778" y="1128891"/>
                </a:cubicBezTo>
                <a:close/>
                <a:moveTo>
                  <a:pt x="4654111" y="1292871"/>
                </a:moveTo>
                <a:cubicBezTo>
                  <a:pt x="4659750" y="1300388"/>
                  <a:pt x="4664486" y="1304358"/>
                  <a:pt x="4665502" y="1308391"/>
                </a:cubicBezTo>
                <a:cubicBezTo>
                  <a:pt x="4667756" y="1317249"/>
                  <a:pt x="4662569" y="1320060"/>
                  <a:pt x="4656031" y="1317739"/>
                </a:cubicBezTo>
                <a:cubicBezTo>
                  <a:pt x="4652648" y="1316516"/>
                  <a:pt x="4646218" y="1309368"/>
                  <a:pt x="4646447" y="1307351"/>
                </a:cubicBezTo>
                <a:cubicBezTo>
                  <a:pt x="4647010" y="1302403"/>
                  <a:pt x="4650732" y="1298859"/>
                  <a:pt x="4654111" y="1292871"/>
                </a:cubicBezTo>
                <a:close/>
                <a:moveTo>
                  <a:pt x="9080571" y="1013428"/>
                </a:moveTo>
                <a:cubicBezTo>
                  <a:pt x="9084504" y="1013497"/>
                  <a:pt x="9087435" y="1014122"/>
                  <a:pt x="9087999" y="1015314"/>
                </a:cubicBezTo>
                <a:cubicBezTo>
                  <a:pt x="9089126" y="1017636"/>
                  <a:pt x="9080443" y="1022035"/>
                  <a:pt x="9070746" y="1023685"/>
                </a:cubicBezTo>
                <a:cubicBezTo>
                  <a:pt x="9061612" y="1025272"/>
                  <a:pt x="9054397" y="1025456"/>
                  <a:pt x="9052366" y="1023257"/>
                </a:cubicBezTo>
                <a:cubicBezTo>
                  <a:pt x="9050224" y="1021057"/>
                  <a:pt x="9057216" y="1017208"/>
                  <a:pt x="9067138" y="1014888"/>
                </a:cubicBezTo>
                <a:cubicBezTo>
                  <a:pt x="9071705" y="1013849"/>
                  <a:pt x="9076638" y="1013359"/>
                  <a:pt x="9080571" y="1013428"/>
                </a:cubicBezTo>
                <a:close/>
                <a:moveTo>
                  <a:pt x="9785008" y="967988"/>
                </a:moveTo>
                <a:cubicBezTo>
                  <a:pt x="9789208" y="968256"/>
                  <a:pt x="9791943" y="969401"/>
                  <a:pt x="9791999" y="971326"/>
                </a:cubicBezTo>
                <a:cubicBezTo>
                  <a:pt x="9792112" y="975419"/>
                  <a:pt x="9782415" y="981407"/>
                  <a:pt x="9770688" y="984644"/>
                </a:cubicBezTo>
                <a:cubicBezTo>
                  <a:pt x="9758960" y="987821"/>
                  <a:pt x="9749149" y="987211"/>
                  <a:pt x="9748358" y="983117"/>
                </a:cubicBezTo>
                <a:cubicBezTo>
                  <a:pt x="9747569" y="979146"/>
                  <a:pt x="9757043" y="973159"/>
                  <a:pt x="9769221" y="969920"/>
                </a:cubicBezTo>
                <a:cubicBezTo>
                  <a:pt x="9775141" y="968332"/>
                  <a:pt x="9780807" y="967721"/>
                  <a:pt x="9785008" y="967988"/>
                </a:cubicBezTo>
                <a:close/>
                <a:moveTo>
                  <a:pt x="3881789" y="1339853"/>
                </a:moveTo>
                <a:cubicBezTo>
                  <a:pt x="3886526" y="1340158"/>
                  <a:pt x="3891262" y="1342725"/>
                  <a:pt x="3898592" y="1345231"/>
                </a:cubicBezTo>
                <a:cubicBezTo>
                  <a:pt x="3893967" y="1349446"/>
                  <a:pt x="3891939" y="1352990"/>
                  <a:pt x="3887994" y="1354517"/>
                </a:cubicBezTo>
                <a:cubicBezTo>
                  <a:pt x="3882355" y="1356716"/>
                  <a:pt x="3877166" y="1354272"/>
                  <a:pt x="3874459" y="1350118"/>
                </a:cubicBezTo>
                <a:cubicBezTo>
                  <a:pt x="3870965" y="1344985"/>
                  <a:pt x="3874684" y="1339305"/>
                  <a:pt x="3881789" y="1339853"/>
                </a:cubicBezTo>
                <a:close/>
                <a:moveTo>
                  <a:pt x="7824797" y="1090462"/>
                </a:moveTo>
                <a:cubicBezTo>
                  <a:pt x="7833479" y="1089546"/>
                  <a:pt x="7840697" y="1090645"/>
                  <a:pt x="7839794" y="1092785"/>
                </a:cubicBezTo>
                <a:cubicBezTo>
                  <a:pt x="7839005" y="1094922"/>
                  <a:pt x="7828969" y="1098099"/>
                  <a:pt x="7822090" y="1098099"/>
                </a:cubicBezTo>
                <a:cubicBezTo>
                  <a:pt x="7816678" y="1098099"/>
                  <a:pt x="7811153" y="1097244"/>
                  <a:pt x="7809574" y="1096083"/>
                </a:cubicBezTo>
                <a:cubicBezTo>
                  <a:pt x="7807094" y="1094251"/>
                  <a:pt x="7815549" y="1091440"/>
                  <a:pt x="7824797" y="1090462"/>
                </a:cubicBezTo>
                <a:close/>
                <a:moveTo>
                  <a:pt x="8606717" y="1040608"/>
                </a:moveTo>
                <a:cubicBezTo>
                  <a:pt x="8615174" y="1039325"/>
                  <a:pt x="8623856" y="1039752"/>
                  <a:pt x="8625436" y="1041646"/>
                </a:cubicBezTo>
                <a:cubicBezTo>
                  <a:pt x="8627014" y="1043663"/>
                  <a:pt x="8621489" y="1046107"/>
                  <a:pt x="8611905" y="1047450"/>
                </a:cubicBezTo>
                <a:cubicBezTo>
                  <a:pt x="8602545" y="1048795"/>
                  <a:pt x="8593975" y="1048306"/>
                  <a:pt x="8592733" y="1046473"/>
                </a:cubicBezTo>
                <a:cubicBezTo>
                  <a:pt x="8591379" y="1044580"/>
                  <a:pt x="8597469" y="1042012"/>
                  <a:pt x="8606717" y="1040608"/>
                </a:cubicBezTo>
                <a:close/>
                <a:moveTo>
                  <a:pt x="3659525" y="1352258"/>
                </a:moveTo>
                <a:cubicBezTo>
                  <a:pt x="3664373" y="1352501"/>
                  <a:pt x="3668997" y="1354945"/>
                  <a:pt x="3676440" y="1357328"/>
                </a:cubicBezTo>
                <a:cubicBezTo>
                  <a:pt x="3671816" y="1361666"/>
                  <a:pt x="3669785" y="1365270"/>
                  <a:pt x="3665839" y="1366859"/>
                </a:cubicBezTo>
                <a:cubicBezTo>
                  <a:pt x="3660201" y="1369120"/>
                  <a:pt x="3655013" y="1366736"/>
                  <a:pt x="3652307" y="1362643"/>
                </a:cubicBezTo>
                <a:cubicBezTo>
                  <a:pt x="3648810" y="1357511"/>
                  <a:pt x="3652531" y="1351829"/>
                  <a:pt x="3659525" y="1352258"/>
                </a:cubicBezTo>
                <a:close/>
                <a:moveTo>
                  <a:pt x="6777427" y="1154489"/>
                </a:moveTo>
                <a:cubicBezTo>
                  <a:pt x="6784192" y="1156750"/>
                  <a:pt x="6789266" y="1157361"/>
                  <a:pt x="6791522" y="1159316"/>
                </a:cubicBezTo>
                <a:cubicBezTo>
                  <a:pt x="6794792" y="1162248"/>
                  <a:pt x="6788364" y="1168602"/>
                  <a:pt x="6781711" y="1168969"/>
                </a:cubicBezTo>
                <a:cubicBezTo>
                  <a:pt x="6777427" y="1169213"/>
                  <a:pt x="6771899" y="1167380"/>
                  <a:pt x="6770886" y="1165182"/>
                </a:cubicBezTo>
                <a:cubicBezTo>
                  <a:pt x="6769870" y="1163226"/>
                  <a:pt x="6774042" y="1159560"/>
                  <a:pt x="6777427" y="1154489"/>
                </a:cubicBezTo>
                <a:close/>
                <a:moveTo>
                  <a:pt x="12012317" y="822825"/>
                </a:moveTo>
                <a:cubicBezTo>
                  <a:pt x="12018533" y="821290"/>
                  <a:pt x="12022791" y="821092"/>
                  <a:pt x="12023411" y="822619"/>
                </a:cubicBezTo>
                <a:cubicBezTo>
                  <a:pt x="12024765" y="825674"/>
                  <a:pt x="12010554" y="835877"/>
                  <a:pt x="11993866" y="843880"/>
                </a:cubicBezTo>
                <a:cubicBezTo>
                  <a:pt x="11978077" y="851517"/>
                  <a:pt x="11964546" y="854878"/>
                  <a:pt x="11962403" y="851762"/>
                </a:cubicBezTo>
                <a:cubicBezTo>
                  <a:pt x="11960148" y="848279"/>
                  <a:pt x="11972892" y="838504"/>
                  <a:pt x="11989468" y="831050"/>
                </a:cubicBezTo>
                <a:cubicBezTo>
                  <a:pt x="11997925" y="827231"/>
                  <a:pt x="12006100" y="824360"/>
                  <a:pt x="12012317" y="822825"/>
                </a:cubicBezTo>
                <a:close/>
                <a:moveTo>
                  <a:pt x="1430586" y="1488255"/>
                </a:moveTo>
                <a:cubicBezTo>
                  <a:pt x="1441527" y="1488683"/>
                  <a:pt x="1450996" y="1493021"/>
                  <a:pt x="1451335" y="1497665"/>
                </a:cubicBezTo>
                <a:cubicBezTo>
                  <a:pt x="1451561" y="1502369"/>
                  <a:pt x="1443104" y="1505545"/>
                  <a:pt x="1432053" y="1505117"/>
                </a:cubicBezTo>
                <a:cubicBezTo>
                  <a:pt x="1421115" y="1504690"/>
                  <a:pt x="1411420" y="1500474"/>
                  <a:pt x="1411193" y="1496015"/>
                </a:cubicBezTo>
                <a:cubicBezTo>
                  <a:pt x="1410967" y="1491554"/>
                  <a:pt x="1419988" y="1487889"/>
                  <a:pt x="1430586" y="1488255"/>
                </a:cubicBezTo>
                <a:close/>
                <a:moveTo>
                  <a:pt x="1738688" y="1468637"/>
                </a:moveTo>
                <a:cubicBezTo>
                  <a:pt x="1742338" y="1467866"/>
                  <a:pt x="1747159" y="1467942"/>
                  <a:pt x="1751952" y="1469135"/>
                </a:cubicBezTo>
                <a:cubicBezTo>
                  <a:pt x="1761989" y="1471638"/>
                  <a:pt x="1770102" y="1477870"/>
                  <a:pt x="1768865" y="1483918"/>
                </a:cubicBezTo>
                <a:cubicBezTo>
                  <a:pt x="1764693" y="1484284"/>
                  <a:pt x="1759056" y="1486057"/>
                  <a:pt x="1751952" y="1485201"/>
                </a:cubicBezTo>
                <a:cubicBezTo>
                  <a:pt x="1741574" y="1483979"/>
                  <a:pt x="1732329" y="1477626"/>
                  <a:pt x="1732444" y="1473227"/>
                </a:cubicBezTo>
                <a:cubicBezTo>
                  <a:pt x="1732556" y="1471027"/>
                  <a:pt x="1735037" y="1469408"/>
                  <a:pt x="1738688" y="1468637"/>
                </a:cubicBezTo>
                <a:close/>
                <a:moveTo>
                  <a:pt x="1208886" y="1501207"/>
                </a:moveTo>
                <a:cubicBezTo>
                  <a:pt x="1219488" y="1499620"/>
                  <a:pt x="1229638" y="1502247"/>
                  <a:pt x="1231216" y="1506707"/>
                </a:cubicBezTo>
                <a:cubicBezTo>
                  <a:pt x="1232796" y="1511167"/>
                  <a:pt x="1225126" y="1515932"/>
                  <a:pt x="1214413" y="1517398"/>
                </a:cubicBezTo>
                <a:cubicBezTo>
                  <a:pt x="1203925" y="1518804"/>
                  <a:pt x="1193664" y="1516481"/>
                  <a:pt x="1191972" y="1512206"/>
                </a:cubicBezTo>
                <a:cubicBezTo>
                  <a:pt x="1190392" y="1508112"/>
                  <a:pt x="1198738" y="1502613"/>
                  <a:pt x="1208886" y="1501207"/>
                </a:cubicBezTo>
                <a:close/>
                <a:moveTo>
                  <a:pt x="11399363" y="858115"/>
                </a:moveTo>
                <a:cubicBezTo>
                  <a:pt x="11415375" y="855183"/>
                  <a:pt x="11432403" y="857932"/>
                  <a:pt x="11436125" y="864041"/>
                </a:cubicBezTo>
                <a:cubicBezTo>
                  <a:pt x="11439620" y="869846"/>
                  <a:pt x="11428231" y="877605"/>
                  <a:pt x="11412557" y="879988"/>
                </a:cubicBezTo>
                <a:cubicBezTo>
                  <a:pt x="11396996" y="882371"/>
                  <a:pt x="11380306" y="878888"/>
                  <a:pt x="11377824" y="872779"/>
                </a:cubicBezTo>
                <a:cubicBezTo>
                  <a:pt x="11375457" y="867096"/>
                  <a:pt x="11384705" y="860805"/>
                  <a:pt x="11399363" y="858115"/>
                </a:cubicBezTo>
                <a:close/>
                <a:moveTo>
                  <a:pt x="8952457" y="1011281"/>
                </a:moveTo>
                <a:cubicBezTo>
                  <a:pt x="8955952" y="1011465"/>
                  <a:pt x="8963846" y="1011221"/>
                  <a:pt x="8966665" y="1012321"/>
                </a:cubicBezTo>
                <a:cubicBezTo>
                  <a:pt x="8970612" y="1013787"/>
                  <a:pt x="8960237" y="1018063"/>
                  <a:pt x="8949637" y="1019834"/>
                </a:cubicBezTo>
                <a:cubicBezTo>
                  <a:pt x="8941067" y="1021240"/>
                  <a:pt x="8933625" y="1020690"/>
                  <a:pt x="8932949" y="1018552"/>
                </a:cubicBezTo>
                <a:cubicBezTo>
                  <a:pt x="8932385" y="1016413"/>
                  <a:pt x="8938813" y="1013664"/>
                  <a:pt x="8952457" y="1011281"/>
                </a:cubicBezTo>
                <a:close/>
                <a:moveTo>
                  <a:pt x="2463229" y="1419401"/>
                </a:moveTo>
                <a:cubicBezTo>
                  <a:pt x="2465625" y="1418882"/>
                  <a:pt x="2468980" y="1419248"/>
                  <a:pt x="2473040" y="1420868"/>
                </a:cubicBezTo>
                <a:cubicBezTo>
                  <a:pt x="2478790" y="1423128"/>
                  <a:pt x="2483528" y="1427833"/>
                  <a:pt x="2491759" y="1433698"/>
                </a:cubicBezTo>
                <a:cubicBezTo>
                  <a:pt x="2483189" y="1434124"/>
                  <a:pt x="2478226" y="1435713"/>
                  <a:pt x="2472587" y="1434308"/>
                </a:cubicBezTo>
                <a:cubicBezTo>
                  <a:pt x="2464806" y="1432292"/>
                  <a:pt x="2458718" y="1427344"/>
                  <a:pt x="2459169" y="1423250"/>
                </a:cubicBezTo>
                <a:cubicBezTo>
                  <a:pt x="2459394" y="1421326"/>
                  <a:pt x="2460832" y="1419920"/>
                  <a:pt x="2463229" y="1419401"/>
                </a:cubicBezTo>
                <a:close/>
                <a:moveTo>
                  <a:pt x="7118882" y="1125713"/>
                </a:moveTo>
                <a:cubicBezTo>
                  <a:pt x="7125759" y="1126386"/>
                  <a:pt x="7131173" y="1126263"/>
                  <a:pt x="7133766" y="1127242"/>
                </a:cubicBezTo>
                <a:cubicBezTo>
                  <a:pt x="7137374" y="1128585"/>
                  <a:pt x="7131061" y="1133351"/>
                  <a:pt x="7124067" y="1134573"/>
                </a:cubicBezTo>
                <a:cubicBezTo>
                  <a:pt x="7119220" y="1135429"/>
                  <a:pt x="7110876" y="1135612"/>
                  <a:pt x="7110987" y="1134695"/>
                </a:cubicBezTo>
                <a:cubicBezTo>
                  <a:pt x="7110875" y="1132557"/>
                  <a:pt x="7115161" y="1129623"/>
                  <a:pt x="7118882" y="1125713"/>
                </a:cubicBezTo>
                <a:close/>
                <a:moveTo>
                  <a:pt x="10611764" y="905418"/>
                </a:moveTo>
                <a:cubicBezTo>
                  <a:pt x="10617388" y="905601"/>
                  <a:pt x="10621278" y="906777"/>
                  <a:pt x="10621842" y="908886"/>
                </a:cubicBezTo>
                <a:cubicBezTo>
                  <a:pt x="10622969" y="913223"/>
                  <a:pt x="10611017" y="919883"/>
                  <a:pt x="10596131" y="923243"/>
                </a:cubicBezTo>
                <a:cubicBezTo>
                  <a:pt x="10581247" y="926603"/>
                  <a:pt x="10568054" y="925686"/>
                  <a:pt x="10567714" y="921104"/>
                </a:cubicBezTo>
                <a:cubicBezTo>
                  <a:pt x="10567376" y="917073"/>
                  <a:pt x="10577751" y="911329"/>
                  <a:pt x="10591281" y="907908"/>
                </a:cubicBezTo>
                <a:cubicBezTo>
                  <a:pt x="10598780" y="906045"/>
                  <a:pt x="10606139" y="905235"/>
                  <a:pt x="10611764" y="905418"/>
                </a:cubicBezTo>
                <a:close/>
                <a:moveTo>
                  <a:pt x="9648110" y="965399"/>
                </a:moveTo>
                <a:cubicBezTo>
                  <a:pt x="9657807" y="962772"/>
                  <a:pt x="9667504" y="963016"/>
                  <a:pt x="9669422" y="965948"/>
                </a:cubicBezTo>
                <a:cubicBezTo>
                  <a:pt x="9671901" y="969614"/>
                  <a:pt x="9664121" y="975541"/>
                  <a:pt x="9651944" y="979083"/>
                </a:cubicBezTo>
                <a:cubicBezTo>
                  <a:pt x="9639877" y="982627"/>
                  <a:pt x="9628488" y="982261"/>
                  <a:pt x="9627699" y="978473"/>
                </a:cubicBezTo>
                <a:cubicBezTo>
                  <a:pt x="9626908" y="974685"/>
                  <a:pt x="9636832" y="968453"/>
                  <a:pt x="9648110" y="965399"/>
                </a:cubicBezTo>
                <a:close/>
                <a:moveTo>
                  <a:pt x="8041308" y="1065718"/>
                </a:moveTo>
                <a:cubicBezTo>
                  <a:pt x="8049539" y="1064619"/>
                  <a:pt x="8059125" y="1065474"/>
                  <a:pt x="8060703" y="1067430"/>
                </a:cubicBezTo>
                <a:cubicBezTo>
                  <a:pt x="8062169" y="1069446"/>
                  <a:pt x="8055742" y="1071950"/>
                  <a:pt x="8047285" y="1072744"/>
                </a:cubicBezTo>
                <a:cubicBezTo>
                  <a:pt x="8038488" y="1073600"/>
                  <a:pt x="8030595" y="1072439"/>
                  <a:pt x="8030144" y="1070240"/>
                </a:cubicBezTo>
                <a:cubicBezTo>
                  <a:pt x="8029804" y="1068345"/>
                  <a:pt x="8033414" y="1066757"/>
                  <a:pt x="8041308" y="1065718"/>
                </a:cubicBezTo>
                <a:close/>
                <a:moveTo>
                  <a:pt x="11058699" y="874978"/>
                </a:moveTo>
                <a:cubicBezTo>
                  <a:pt x="11074147" y="872167"/>
                  <a:pt x="11088018" y="873878"/>
                  <a:pt x="11090272" y="878888"/>
                </a:cubicBezTo>
                <a:cubicBezTo>
                  <a:pt x="11092528" y="883836"/>
                  <a:pt x="11082153" y="890191"/>
                  <a:pt x="11066931" y="893185"/>
                </a:cubicBezTo>
                <a:cubicBezTo>
                  <a:pt x="11050353" y="896484"/>
                  <a:pt x="11033551" y="894529"/>
                  <a:pt x="11032648" y="889091"/>
                </a:cubicBezTo>
                <a:cubicBezTo>
                  <a:pt x="11031746" y="884143"/>
                  <a:pt x="11043361" y="877788"/>
                  <a:pt x="11058699" y="874978"/>
                </a:cubicBezTo>
                <a:close/>
                <a:moveTo>
                  <a:pt x="8263681" y="1050689"/>
                </a:moveTo>
                <a:cubicBezTo>
                  <a:pt x="8272590" y="1049773"/>
                  <a:pt x="8281274" y="1050689"/>
                  <a:pt x="8282399" y="1052705"/>
                </a:cubicBezTo>
                <a:cubicBezTo>
                  <a:pt x="8283528" y="1054660"/>
                  <a:pt x="8276876" y="1057103"/>
                  <a:pt x="8268305" y="1057715"/>
                </a:cubicBezTo>
                <a:cubicBezTo>
                  <a:pt x="8259847" y="1058325"/>
                  <a:pt x="8254772" y="1057410"/>
                  <a:pt x="8252292" y="1055881"/>
                </a:cubicBezTo>
                <a:cubicBezTo>
                  <a:pt x="8249358" y="1053927"/>
                  <a:pt x="8254885" y="1051604"/>
                  <a:pt x="8263681" y="1050689"/>
                </a:cubicBezTo>
                <a:close/>
                <a:moveTo>
                  <a:pt x="346660" y="1548313"/>
                </a:moveTo>
                <a:cubicBezTo>
                  <a:pt x="343726" y="1551003"/>
                  <a:pt x="342148" y="1553079"/>
                  <a:pt x="339781" y="1554546"/>
                </a:cubicBezTo>
                <a:cubicBezTo>
                  <a:pt x="336848" y="1556317"/>
                  <a:pt x="331324" y="1558761"/>
                  <a:pt x="330308" y="1558760"/>
                </a:cubicBezTo>
                <a:cubicBezTo>
                  <a:pt x="329406" y="1558700"/>
                  <a:pt x="332449" y="1555706"/>
                  <a:pt x="335045" y="1553935"/>
                </a:cubicBezTo>
                <a:cubicBezTo>
                  <a:pt x="337412" y="1552407"/>
                  <a:pt x="341697" y="1550696"/>
                  <a:pt x="346660" y="1548313"/>
                </a:cubicBezTo>
                <a:close/>
                <a:moveTo>
                  <a:pt x="7705152" y="1083985"/>
                </a:moveTo>
                <a:cubicBezTo>
                  <a:pt x="7712707" y="1083192"/>
                  <a:pt x="7719697" y="1083314"/>
                  <a:pt x="7717443" y="1085513"/>
                </a:cubicBezTo>
                <a:cubicBezTo>
                  <a:pt x="7715976" y="1087040"/>
                  <a:pt x="7710113" y="1088934"/>
                  <a:pt x="7704137" y="1091501"/>
                </a:cubicBezTo>
                <a:cubicBezTo>
                  <a:pt x="7697033" y="1090829"/>
                  <a:pt x="7690717" y="1090829"/>
                  <a:pt x="7688463" y="1089912"/>
                </a:cubicBezTo>
                <a:cubicBezTo>
                  <a:pt x="7685642" y="1088752"/>
                  <a:pt x="7696808" y="1084780"/>
                  <a:pt x="7705152" y="1083985"/>
                </a:cubicBezTo>
                <a:close/>
                <a:moveTo>
                  <a:pt x="3439064" y="1351279"/>
                </a:moveTo>
                <a:cubicBezTo>
                  <a:pt x="3444589" y="1356289"/>
                  <a:pt x="3449210" y="1359161"/>
                  <a:pt x="3450565" y="1362277"/>
                </a:cubicBezTo>
                <a:cubicBezTo>
                  <a:pt x="3452482" y="1366675"/>
                  <a:pt x="3442782" y="1371441"/>
                  <a:pt x="3437257" y="1368813"/>
                </a:cubicBezTo>
                <a:cubicBezTo>
                  <a:pt x="3433199" y="1366919"/>
                  <a:pt x="3429138" y="1362643"/>
                  <a:pt x="3429026" y="1359832"/>
                </a:cubicBezTo>
                <a:cubicBezTo>
                  <a:pt x="3428912" y="1357267"/>
                  <a:pt x="3434099" y="1355189"/>
                  <a:pt x="3439064" y="1351279"/>
                </a:cubicBezTo>
                <a:close/>
                <a:moveTo>
                  <a:pt x="11621288" y="833492"/>
                </a:moveTo>
                <a:cubicBezTo>
                  <a:pt x="11637638" y="831233"/>
                  <a:pt x="11654103" y="834288"/>
                  <a:pt x="11656582" y="840335"/>
                </a:cubicBezTo>
                <a:cubicBezTo>
                  <a:pt x="11659064" y="846262"/>
                  <a:pt x="11646208" y="854265"/>
                  <a:pt x="11630421" y="856341"/>
                </a:cubicBezTo>
                <a:cubicBezTo>
                  <a:pt x="11614183" y="858482"/>
                  <a:pt x="11599185" y="854204"/>
                  <a:pt x="11597606" y="847483"/>
                </a:cubicBezTo>
                <a:cubicBezTo>
                  <a:pt x="11596253" y="841314"/>
                  <a:pt x="11606177" y="835631"/>
                  <a:pt x="11621288" y="833492"/>
                </a:cubicBezTo>
                <a:close/>
                <a:moveTo>
                  <a:pt x="8485267" y="1030528"/>
                </a:moveTo>
                <a:cubicBezTo>
                  <a:pt x="8494174" y="1029366"/>
                  <a:pt x="8502633" y="1029977"/>
                  <a:pt x="8503871" y="1032726"/>
                </a:cubicBezTo>
                <a:cubicBezTo>
                  <a:pt x="8500151" y="1033827"/>
                  <a:pt x="8495416" y="1035903"/>
                  <a:pt x="8488762" y="1037003"/>
                </a:cubicBezTo>
                <a:cubicBezTo>
                  <a:pt x="8480981" y="1038348"/>
                  <a:pt x="8472523" y="1036942"/>
                  <a:pt x="8472976" y="1034866"/>
                </a:cubicBezTo>
                <a:cubicBezTo>
                  <a:pt x="8473312" y="1033154"/>
                  <a:pt x="8476922" y="1031565"/>
                  <a:pt x="8485267" y="1030528"/>
                </a:cubicBezTo>
                <a:close/>
                <a:moveTo>
                  <a:pt x="8828527" y="1008226"/>
                </a:moveTo>
                <a:cubicBezTo>
                  <a:pt x="8837322" y="1006883"/>
                  <a:pt x="8844764" y="1007310"/>
                  <a:pt x="8845441" y="1009204"/>
                </a:cubicBezTo>
                <a:cubicBezTo>
                  <a:pt x="8846116" y="1011037"/>
                  <a:pt x="8839125" y="1013665"/>
                  <a:pt x="8829652" y="1015009"/>
                </a:cubicBezTo>
                <a:cubicBezTo>
                  <a:pt x="8819843" y="1016413"/>
                  <a:pt x="8812512" y="1016046"/>
                  <a:pt x="8812400" y="1014092"/>
                </a:cubicBezTo>
                <a:cubicBezTo>
                  <a:pt x="8812287" y="1012259"/>
                  <a:pt x="8819843" y="1009509"/>
                  <a:pt x="8828527" y="1008226"/>
                </a:cubicBezTo>
                <a:close/>
                <a:moveTo>
                  <a:pt x="10488244" y="903563"/>
                </a:moveTo>
                <a:cubicBezTo>
                  <a:pt x="10493064" y="903785"/>
                  <a:pt x="10496390" y="904884"/>
                  <a:pt x="10497011" y="906809"/>
                </a:cubicBezTo>
                <a:cubicBezTo>
                  <a:pt x="10498477" y="911207"/>
                  <a:pt x="10486411" y="917684"/>
                  <a:pt x="10470397" y="921228"/>
                </a:cubicBezTo>
                <a:cubicBezTo>
                  <a:pt x="10456866" y="924160"/>
                  <a:pt x="10445251" y="923304"/>
                  <a:pt x="10445702" y="919272"/>
                </a:cubicBezTo>
                <a:cubicBezTo>
                  <a:pt x="10446040" y="915117"/>
                  <a:pt x="10457768" y="908703"/>
                  <a:pt x="10470509" y="905587"/>
                </a:cubicBezTo>
                <a:cubicBezTo>
                  <a:pt x="10477108" y="903999"/>
                  <a:pt x="10483424" y="903342"/>
                  <a:pt x="10488244" y="903563"/>
                </a:cubicBezTo>
                <a:close/>
                <a:moveTo>
                  <a:pt x="9540742" y="962268"/>
                </a:moveTo>
                <a:cubicBezTo>
                  <a:pt x="9544787" y="962206"/>
                  <a:pt x="9547860" y="962771"/>
                  <a:pt x="9548875" y="963993"/>
                </a:cubicBezTo>
                <a:cubicBezTo>
                  <a:pt x="9551131" y="966803"/>
                  <a:pt x="9542109" y="972853"/>
                  <a:pt x="9530945" y="975967"/>
                </a:cubicBezTo>
                <a:cubicBezTo>
                  <a:pt x="9521248" y="978595"/>
                  <a:pt x="9511435" y="978534"/>
                  <a:pt x="9509293" y="975907"/>
                </a:cubicBezTo>
                <a:cubicBezTo>
                  <a:pt x="9506701" y="972790"/>
                  <a:pt x="9514820" y="967475"/>
                  <a:pt x="9526771" y="964299"/>
                </a:cubicBezTo>
                <a:cubicBezTo>
                  <a:pt x="9531678" y="963016"/>
                  <a:pt x="9536696" y="962329"/>
                  <a:pt x="9540742" y="962268"/>
                </a:cubicBezTo>
                <a:close/>
                <a:moveTo>
                  <a:pt x="12152453" y="796987"/>
                </a:moveTo>
                <a:lnTo>
                  <a:pt x="12152866" y="803537"/>
                </a:lnTo>
                <a:lnTo>
                  <a:pt x="12138317" y="814309"/>
                </a:lnTo>
                <a:cubicBezTo>
                  <a:pt x="12121178" y="826345"/>
                  <a:pt x="12106856" y="834715"/>
                  <a:pt x="12104263" y="833555"/>
                </a:cubicBezTo>
                <a:cubicBezTo>
                  <a:pt x="12101443" y="832394"/>
                  <a:pt x="12114187" y="820907"/>
                  <a:pt x="12132342" y="808994"/>
                </a:cubicBezTo>
                <a:close/>
                <a:moveTo>
                  <a:pt x="79813" y="1558027"/>
                </a:moveTo>
                <a:cubicBezTo>
                  <a:pt x="80265" y="1557783"/>
                  <a:pt x="82294" y="1557783"/>
                  <a:pt x="82407" y="1558088"/>
                </a:cubicBezTo>
                <a:cubicBezTo>
                  <a:pt x="82520" y="1558393"/>
                  <a:pt x="80940" y="1559616"/>
                  <a:pt x="80378" y="1559799"/>
                </a:cubicBezTo>
                <a:cubicBezTo>
                  <a:pt x="78009" y="1560409"/>
                  <a:pt x="75640" y="1560838"/>
                  <a:pt x="73273" y="1561388"/>
                </a:cubicBezTo>
                <a:cubicBezTo>
                  <a:pt x="75415" y="1560227"/>
                  <a:pt x="77558" y="1559067"/>
                  <a:pt x="79813" y="1558027"/>
                </a:cubicBezTo>
                <a:close/>
                <a:moveTo>
                  <a:pt x="6431573" y="1155712"/>
                </a:moveTo>
                <a:cubicBezTo>
                  <a:pt x="6439243" y="1158034"/>
                  <a:pt x="6443752" y="1158400"/>
                  <a:pt x="6446346" y="1160294"/>
                </a:cubicBezTo>
                <a:cubicBezTo>
                  <a:pt x="6449728" y="1162800"/>
                  <a:pt x="6444880" y="1170071"/>
                  <a:pt x="6439243" y="1170926"/>
                </a:cubicBezTo>
                <a:cubicBezTo>
                  <a:pt x="6433151" y="1171842"/>
                  <a:pt x="6427174" y="1171048"/>
                  <a:pt x="6427401" y="1165183"/>
                </a:cubicBezTo>
                <a:cubicBezTo>
                  <a:pt x="6427401" y="1162128"/>
                  <a:pt x="6429995" y="1158951"/>
                  <a:pt x="6431573" y="1155712"/>
                </a:cubicBezTo>
                <a:close/>
                <a:moveTo>
                  <a:pt x="486979" y="1530411"/>
                </a:moveTo>
                <a:cubicBezTo>
                  <a:pt x="490362" y="1529495"/>
                  <a:pt x="484272" y="1535727"/>
                  <a:pt x="477619" y="1540004"/>
                </a:cubicBezTo>
                <a:cubicBezTo>
                  <a:pt x="472995" y="1542936"/>
                  <a:pt x="464989" y="1547152"/>
                  <a:pt x="464989" y="1546541"/>
                </a:cubicBezTo>
                <a:cubicBezTo>
                  <a:pt x="465102" y="1545196"/>
                  <a:pt x="469161" y="1541165"/>
                  <a:pt x="472770" y="1536888"/>
                </a:cubicBezTo>
                <a:cubicBezTo>
                  <a:pt x="479311" y="1533832"/>
                  <a:pt x="484497" y="1531084"/>
                  <a:pt x="486979" y="1530411"/>
                </a:cubicBezTo>
                <a:close/>
                <a:moveTo>
                  <a:pt x="2891579" y="1377916"/>
                </a:moveTo>
                <a:cubicBezTo>
                  <a:pt x="2897442" y="1377305"/>
                  <a:pt x="2907368" y="1383965"/>
                  <a:pt x="2906464" y="1388058"/>
                </a:cubicBezTo>
                <a:cubicBezTo>
                  <a:pt x="2905899" y="1390869"/>
                  <a:pt x="2902065" y="1392701"/>
                  <a:pt x="2897669" y="1396733"/>
                </a:cubicBezTo>
                <a:cubicBezTo>
                  <a:pt x="2890452" y="1390686"/>
                  <a:pt x="2884024" y="1386897"/>
                  <a:pt x="2882218" y="1383292"/>
                </a:cubicBezTo>
                <a:cubicBezTo>
                  <a:pt x="2881204" y="1381277"/>
                  <a:pt x="2887180" y="1378344"/>
                  <a:pt x="2891579" y="1377916"/>
                </a:cubicBezTo>
                <a:close/>
                <a:moveTo>
                  <a:pt x="7580432" y="1080931"/>
                </a:moveTo>
                <a:cubicBezTo>
                  <a:pt x="7585847" y="1079954"/>
                  <a:pt x="7591258" y="1080442"/>
                  <a:pt x="7600054" y="1080259"/>
                </a:cubicBezTo>
                <a:cubicBezTo>
                  <a:pt x="7592837" y="1083131"/>
                  <a:pt x="7589003" y="1085451"/>
                  <a:pt x="7583704" y="1086612"/>
                </a:cubicBezTo>
                <a:cubicBezTo>
                  <a:pt x="7576823" y="1088141"/>
                  <a:pt x="7569946" y="1088324"/>
                  <a:pt x="7568931" y="1086430"/>
                </a:cubicBezTo>
                <a:cubicBezTo>
                  <a:pt x="7567917" y="1084597"/>
                  <a:pt x="7573215" y="1082153"/>
                  <a:pt x="7580432" y="1080931"/>
                </a:cubicBezTo>
                <a:close/>
                <a:moveTo>
                  <a:pt x="9422451" y="963215"/>
                </a:moveTo>
                <a:cubicBezTo>
                  <a:pt x="9426045" y="963307"/>
                  <a:pt x="9428272" y="964055"/>
                  <a:pt x="9428216" y="965461"/>
                </a:cubicBezTo>
                <a:cubicBezTo>
                  <a:pt x="9428216" y="968272"/>
                  <a:pt x="9419532" y="972487"/>
                  <a:pt x="9408595" y="974992"/>
                </a:cubicBezTo>
                <a:cubicBezTo>
                  <a:pt x="9397770" y="977436"/>
                  <a:pt x="9388522" y="977131"/>
                  <a:pt x="9388635" y="974381"/>
                </a:cubicBezTo>
                <a:cubicBezTo>
                  <a:pt x="9388747" y="971632"/>
                  <a:pt x="9397995" y="967294"/>
                  <a:pt x="9408483" y="964911"/>
                </a:cubicBezTo>
                <a:cubicBezTo>
                  <a:pt x="9413896" y="963689"/>
                  <a:pt x="9418858" y="963124"/>
                  <a:pt x="9422451" y="963215"/>
                </a:cubicBezTo>
                <a:close/>
                <a:moveTo>
                  <a:pt x="10366739" y="903112"/>
                </a:moveTo>
                <a:cubicBezTo>
                  <a:pt x="10371361" y="903357"/>
                  <a:pt x="10374435" y="904487"/>
                  <a:pt x="10374659" y="906442"/>
                </a:cubicBezTo>
                <a:cubicBezTo>
                  <a:pt x="10375110" y="910412"/>
                  <a:pt x="10364623" y="916767"/>
                  <a:pt x="10351993" y="920188"/>
                </a:cubicBezTo>
                <a:cubicBezTo>
                  <a:pt x="10337334" y="924159"/>
                  <a:pt x="10324818" y="923549"/>
                  <a:pt x="10325043" y="918661"/>
                </a:cubicBezTo>
                <a:cubicBezTo>
                  <a:pt x="10325269" y="914445"/>
                  <a:pt x="10336207" y="908336"/>
                  <a:pt x="10349514" y="905098"/>
                </a:cubicBezTo>
                <a:cubicBezTo>
                  <a:pt x="10355941" y="903509"/>
                  <a:pt x="10362115" y="902868"/>
                  <a:pt x="10366739" y="903112"/>
                </a:cubicBezTo>
                <a:close/>
                <a:moveTo>
                  <a:pt x="633705" y="1516482"/>
                </a:moveTo>
                <a:cubicBezTo>
                  <a:pt x="626713" y="1523203"/>
                  <a:pt x="622881" y="1527785"/>
                  <a:pt x="617579" y="1532000"/>
                </a:cubicBezTo>
                <a:cubicBezTo>
                  <a:pt x="609348" y="1538416"/>
                  <a:pt x="600213" y="1541837"/>
                  <a:pt x="601117" y="1538477"/>
                </a:cubicBezTo>
                <a:cubicBezTo>
                  <a:pt x="601906" y="1535300"/>
                  <a:pt x="607092" y="1530047"/>
                  <a:pt x="614647" y="1525402"/>
                </a:cubicBezTo>
                <a:cubicBezTo>
                  <a:pt x="620174" y="1521919"/>
                  <a:pt x="625360" y="1520271"/>
                  <a:pt x="633705" y="1516482"/>
                </a:cubicBezTo>
                <a:close/>
                <a:moveTo>
                  <a:pt x="202301" y="1542386"/>
                </a:moveTo>
                <a:cubicBezTo>
                  <a:pt x="200834" y="1543853"/>
                  <a:pt x="199256" y="1545319"/>
                  <a:pt x="197791" y="1546786"/>
                </a:cubicBezTo>
                <a:cubicBezTo>
                  <a:pt x="195760" y="1547336"/>
                  <a:pt x="192039" y="1548558"/>
                  <a:pt x="192039" y="1548251"/>
                </a:cubicBezTo>
                <a:cubicBezTo>
                  <a:pt x="191926" y="1547457"/>
                  <a:pt x="193279" y="1545991"/>
                  <a:pt x="194182" y="1544647"/>
                </a:cubicBezTo>
                <a:cubicBezTo>
                  <a:pt x="197902" y="1543610"/>
                  <a:pt x="200158" y="1542998"/>
                  <a:pt x="202301" y="1542386"/>
                </a:cubicBezTo>
                <a:close/>
                <a:moveTo>
                  <a:pt x="1835628" y="1438318"/>
                </a:moveTo>
                <a:cubicBezTo>
                  <a:pt x="1838532" y="1437638"/>
                  <a:pt x="1842987" y="1437822"/>
                  <a:pt x="1847780" y="1438952"/>
                </a:cubicBezTo>
                <a:cubicBezTo>
                  <a:pt x="1858829" y="1441518"/>
                  <a:pt x="1870671" y="1449155"/>
                  <a:pt x="1867403" y="1452271"/>
                </a:cubicBezTo>
                <a:cubicBezTo>
                  <a:pt x="1864808" y="1454715"/>
                  <a:pt x="1857251" y="1455020"/>
                  <a:pt x="1849244" y="1456914"/>
                </a:cubicBezTo>
                <a:cubicBezTo>
                  <a:pt x="1842029" y="1450926"/>
                  <a:pt x="1835149" y="1446650"/>
                  <a:pt x="1832780" y="1442861"/>
                </a:cubicBezTo>
                <a:cubicBezTo>
                  <a:pt x="1831371" y="1440540"/>
                  <a:pt x="1832724" y="1438997"/>
                  <a:pt x="1835628" y="1438318"/>
                </a:cubicBezTo>
                <a:close/>
                <a:moveTo>
                  <a:pt x="8705611" y="1003584"/>
                </a:moveTo>
                <a:cubicBezTo>
                  <a:pt x="8714634" y="1002240"/>
                  <a:pt x="8722978" y="1002484"/>
                  <a:pt x="8724218" y="1004990"/>
                </a:cubicBezTo>
                <a:cubicBezTo>
                  <a:pt x="8720497" y="1006151"/>
                  <a:pt x="8715759" y="1008228"/>
                  <a:pt x="8709107" y="1009511"/>
                </a:cubicBezTo>
                <a:cubicBezTo>
                  <a:pt x="8701325" y="1011038"/>
                  <a:pt x="8692981" y="1010061"/>
                  <a:pt x="8693319" y="1008106"/>
                </a:cubicBezTo>
                <a:cubicBezTo>
                  <a:pt x="8693659" y="1006518"/>
                  <a:pt x="8697267" y="1004929"/>
                  <a:pt x="8705611" y="1003584"/>
                </a:cubicBezTo>
                <a:close/>
                <a:moveTo>
                  <a:pt x="7921210" y="1053011"/>
                </a:moveTo>
                <a:cubicBezTo>
                  <a:pt x="7928766" y="1052034"/>
                  <a:pt x="7936321" y="1052400"/>
                  <a:pt x="7939027" y="1054477"/>
                </a:cubicBezTo>
                <a:cubicBezTo>
                  <a:pt x="7936435" y="1055455"/>
                  <a:pt x="7933388" y="1057288"/>
                  <a:pt x="7928200" y="1058449"/>
                </a:cubicBezTo>
                <a:cubicBezTo>
                  <a:pt x="7921323" y="1060038"/>
                  <a:pt x="7908468" y="1059427"/>
                  <a:pt x="7908579" y="1057654"/>
                </a:cubicBezTo>
                <a:cubicBezTo>
                  <a:pt x="7908692" y="1055883"/>
                  <a:pt x="7912866" y="1054172"/>
                  <a:pt x="7921210" y="1053011"/>
                </a:cubicBezTo>
                <a:close/>
                <a:moveTo>
                  <a:pt x="9298943" y="965521"/>
                </a:moveTo>
                <a:cubicBezTo>
                  <a:pt x="9302848" y="965445"/>
                  <a:pt x="9305751" y="965919"/>
                  <a:pt x="9306315" y="966988"/>
                </a:cubicBezTo>
                <a:cubicBezTo>
                  <a:pt x="9307104" y="968577"/>
                  <a:pt x="9300338" y="972486"/>
                  <a:pt x="9293233" y="974442"/>
                </a:cubicBezTo>
                <a:cubicBezTo>
                  <a:pt x="9283874" y="976946"/>
                  <a:pt x="9272598" y="977497"/>
                  <a:pt x="9270680" y="975603"/>
                </a:cubicBezTo>
                <a:cubicBezTo>
                  <a:pt x="9268762" y="973647"/>
                  <a:pt x="9275643" y="969859"/>
                  <a:pt x="9285567" y="967354"/>
                </a:cubicBezTo>
                <a:cubicBezTo>
                  <a:pt x="9290134" y="966224"/>
                  <a:pt x="9295039" y="965598"/>
                  <a:pt x="9298943" y="965521"/>
                </a:cubicBezTo>
                <a:close/>
                <a:moveTo>
                  <a:pt x="7474884" y="1080198"/>
                </a:moveTo>
                <a:cubicBezTo>
                  <a:pt x="7471839" y="1081359"/>
                  <a:pt x="7468231" y="1083071"/>
                  <a:pt x="7462932" y="1084476"/>
                </a:cubicBezTo>
                <a:cubicBezTo>
                  <a:pt x="7460449" y="1085147"/>
                  <a:pt x="7452443" y="1085637"/>
                  <a:pt x="7451317" y="1085147"/>
                </a:cubicBezTo>
                <a:cubicBezTo>
                  <a:pt x="7450188" y="1084660"/>
                  <a:pt x="7453459" y="1082704"/>
                  <a:pt x="7456953" y="1081483"/>
                </a:cubicBezTo>
                <a:cubicBezTo>
                  <a:pt x="7462479" y="1079589"/>
                  <a:pt x="7472065" y="1078855"/>
                  <a:pt x="7474884" y="1080198"/>
                </a:cubicBezTo>
                <a:close/>
                <a:moveTo>
                  <a:pt x="10953432" y="860872"/>
                </a:moveTo>
                <a:cubicBezTo>
                  <a:pt x="10959042" y="861475"/>
                  <a:pt x="10963073" y="863094"/>
                  <a:pt x="10964089" y="865568"/>
                </a:cubicBezTo>
                <a:cubicBezTo>
                  <a:pt x="10966004" y="870334"/>
                  <a:pt x="10954616" y="877299"/>
                  <a:pt x="10940068" y="880231"/>
                </a:cubicBezTo>
                <a:cubicBezTo>
                  <a:pt x="10924958" y="883225"/>
                  <a:pt x="10910749" y="881820"/>
                  <a:pt x="10909058" y="877054"/>
                </a:cubicBezTo>
                <a:cubicBezTo>
                  <a:pt x="10907366" y="872351"/>
                  <a:pt x="10918755" y="865385"/>
                  <a:pt x="10933302" y="862270"/>
                </a:cubicBezTo>
                <a:cubicBezTo>
                  <a:pt x="10940631" y="860681"/>
                  <a:pt x="10947820" y="860269"/>
                  <a:pt x="10953432" y="860872"/>
                </a:cubicBezTo>
                <a:close/>
                <a:moveTo>
                  <a:pt x="10241639" y="903624"/>
                </a:moveTo>
                <a:cubicBezTo>
                  <a:pt x="10246812" y="903403"/>
                  <a:pt x="10250562" y="904181"/>
                  <a:pt x="10251632" y="906014"/>
                </a:cubicBezTo>
                <a:cubicBezTo>
                  <a:pt x="10253775" y="909741"/>
                  <a:pt x="10244527" y="915851"/>
                  <a:pt x="10230658" y="919944"/>
                </a:cubicBezTo>
                <a:cubicBezTo>
                  <a:pt x="10218593" y="923487"/>
                  <a:pt x="10207767" y="923977"/>
                  <a:pt x="10204722" y="921166"/>
                </a:cubicBezTo>
                <a:cubicBezTo>
                  <a:pt x="10201226" y="917989"/>
                  <a:pt x="10209683" y="911574"/>
                  <a:pt x="10223103" y="907236"/>
                </a:cubicBezTo>
                <a:cubicBezTo>
                  <a:pt x="10229870" y="905067"/>
                  <a:pt x="10236466" y="903845"/>
                  <a:pt x="10241639" y="903624"/>
                </a:cubicBezTo>
                <a:close/>
                <a:moveTo>
                  <a:pt x="6998562" y="1107325"/>
                </a:moveTo>
                <a:cubicBezTo>
                  <a:pt x="7003412" y="1106897"/>
                  <a:pt x="7007808" y="1108058"/>
                  <a:pt x="7014687" y="1108668"/>
                </a:cubicBezTo>
                <a:cubicBezTo>
                  <a:pt x="7009839" y="1112396"/>
                  <a:pt x="7007468" y="1115328"/>
                  <a:pt x="7003412" y="1117100"/>
                </a:cubicBezTo>
                <a:cubicBezTo>
                  <a:pt x="6997773" y="1119543"/>
                  <a:pt x="6992810" y="1118749"/>
                  <a:pt x="6990443" y="1116183"/>
                </a:cubicBezTo>
                <a:cubicBezTo>
                  <a:pt x="6987622" y="1113006"/>
                  <a:pt x="6991796" y="1108058"/>
                  <a:pt x="6998562" y="1107325"/>
                </a:cubicBezTo>
                <a:close/>
                <a:moveTo>
                  <a:pt x="8142908" y="1034131"/>
                </a:moveTo>
                <a:cubicBezTo>
                  <a:pt x="8151254" y="1033643"/>
                  <a:pt x="8156778" y="1034253"/>
                  <a:pt x="8161063" y="1036453"/>
                </a:cubicBezTo>
                <a:cubicBezTo>
                  <a:pt x="8158018" y="1037430"/>
                  <a:pt x="8154975" y="1038957"/>
                  <a:pt x="8149672" y="1039813"/>
                </a:cubicBezTo>
                <a:cubicBezTo>
                  <a:pt x="8142795" y="1040913"/>
                  <a:pt x="8129940" y="1039507"/>
                  <a:pt x="8130051" y="1037797"/>
                </a:cubicBezTo>
                <a:cubicBezTo>
                  <a:pt x="8130164" y="1036087"/>
                  <a:pt x="8134338" y="1034681"/>
                  <a:pt x="8142908" y="1034131"/>
                </a:cubicBezTo>
                <a:close/>
                <a:moveTo>
                  <a:pt x="9185431" y="968026"/>
                </a:moveTo>
                <a:cubicBezTo>
                  <a:pt x="9187121" y="970286"/>
                  <a:pt x="9180582" y="973464"/>
                  <a:pt x="9172125" y="975480"/>
                </a:cubicBezTo>
                <a:cubicBezTo>
                  <a:pt x="9161750" y="977985"/>
                  <a:pt x="9152165" y="978046"/>
                  <a:pt x="9151713" y="975663"/>
                </a:cubicBezTo>
                <a:cubicBezTo>
                  <a:pt x="9151376" y="973708"/>
                  <a:pt x="9158367" y="970592"/>
                  <a:pt x="9167275" y="969309"/>
                </a:cubicBezTo>
                <a:cubicBezTo>
                  <a:pt x="9174605" y="968270"/>
                  <a:pt x="9180920" y="968333"/>
                  <a:pt x="9185431" y="968026"/>
                </a:cubicBezTo>
                <a:close/>
                <a:moveTo>
                  <a:pt x="5422939" y="1205200"/>
                </a:moveTo>
                <a:cubicBezTo>
                  <a:pt x="5425417" y="1204221"/>
                  <a:pt x="5429932" y="1208805"/>
                  <a:pt x="5440755" y="1215035"/>
                </a:cubicBezTo>
                <a:cubicBezTo>
                  <a:pt x="5434437" y="1219312"/>
                  <a:pt x="5431167" y="1223466"/>
                  <a:pt x="5427559" y="1223345"/>
                </a:cubicBezTo>
                <a:cubicBezTo>
                  <a:pt x="5424174" y="1223222"/>
                  <a:pt x="5420450" y="1218579"/>
                  <a:pt x="5416843" y="1215891"/>
                </a:cubicBezTo>
                <a:cubicBezTo>
                  <a:pt x="5418759" y="1212103"/>
                  <a:pt x="5419999" y="1206238"/>
                  <a:pt x="5422939" y="1205200"/>
                </a:cubicBezTo>
                <a:close/>
                <a:moveTo>
                  <a:pt x="3214430" y="1344009"/>
                </a:moveTo>
                <a:cubicBezTo>
                  <a:pt x="3219277" y="1345047"/>
                  <a:pt x="3223788" y="1348102"/>
                  <a:pt x="3230780" y="1351341"/>
                </a:cubicBezTo>
                <a:cubicBezTo>
                  <a:pt x="3225930" y="1354579"/>
                  <a:pt x="3223563" y="1357634"/>
                  <a:pt x="3219391" y="1358489"/>
                </a:cubicBezTo>
                <a:cubicBezTo>
                  <a:pt x="3213639" y="1359650"/>
                  <a:pt x="3208565" y="1356717"/>
                  <a:pt x="3206196" y="1352502"/>
                </a:cubicBezTo>
                <a:cubicBezTo>
                  <a:pt x="3203264" y="1347309"/>
                  <a:pt x="3207438" y="1342543"/>
                  <a:pt x="3214430" y="1344009"/>
                </a:cubicBezTo>
                <a:close/>
                <a:moveTo>
                  <a:pt x="11273290" y="835816"/>
                </a:moveTo>
                <a:cubicBezTo>
                  <a:pt x="11290544" y="832211"/>
                  <a:pt x="11306669" y="834289"/>
                  <a:pt x="11309152" y="840459"/>
                </a:cubicBezTo>
                <a:cubicBezTo>
                  <a:pt x="11311519" y="845897"/>
                  <a:pt x="11301257" y="852251"/>
                  <a:pt x="11285921" y="854999"/>
                </a:cubicBezTo>
                <a:cubicBezTo>
                  <a:pt x="11270925" y="857626"/>
                  <a:pt x="11255700" y="855794"/>
                  <a:pt x="11252204" y="850785"/>
                </a:cubicBezTo>
                <a:cubicBezTo>
                  <a:pt x="11248708" y="845897"/>
                  <a:pt x="11258519" y="838870"/>
                  <a:pt x="11273290" y="835816"/>
                </a:cubicBezTo>
                <a:close/>
                <a:moveTo>
                  <a:pt x="2566257" y="1384577"/>
                </a:moveTo>
                <a:cubicBezTo>
                  <a:pt x="2571894" y="1383661"/>
                  <a:pt x="2581818" y="1388854"/>
                  <a:pt x="2585090" y="1395391"/>
                </a:cubicBezTo>
                <a:cubicBezTo>
                  <a:pt x="2582043" y="1396369"/>
                  <a:pt x="2578549" y="1398752"/>
                  <a:pt x="2573136" y="1398568"/>
                </a:cubicBezTo>
                <a:cubicBezTo>
                  <a:pt x="2570656" y="1398446"/>
                  <a:pt x="2562197" y="1393070"/>
                  <a:pt x="2560843" y="1390564"/>
                </a:cubicBezTo>
                <a:cubicBezTo>
                  <a:pt x="2559604" y="1388181"/>
                  <a:pt x="2562650" y="1385188"/>
                  <a:pt x="2566257" y="1384577"/>
                </a:cubicBezTo>
                <a:close/>
                <a:moveTo>
                  <a:pt x="12142602" y="780341"/>
                </a:moveTo>
                <a:cubicBezTo>
                  <a:pt x="12144520" y="781441"/>
                  <a:pt x="12131213" y="790055"/>
                  <a:pt x="12114074" y="799524"/>
                </a:cubicBezTo>
                <a:cubicBezTo>
                  <a:pt x="12096482" y="809177"/>
                  <a:pt x="12080807" y="815776"/>
                  <a:pt x="12078777" y="813943"/>
                </a:cubicBezTo>
                <a:cubicBezTo>
                  <a:pt x="12076635" y="812111"/>
                  <a:pt x="12089152" y="803130"/>
                  <a:pt x="12106857" y="794209"/>
                </a:cubicBezTo>
                <a:cubicBezTo>
                  <a:pt x="12124111" y="785473"/>
                  <a:pt x="12140799" y="779240"/>
                  <a:pt x="12142602" y="780341"/>
                </a:cubicBezTo>
                <a:close/>
                <a:moveTo>
                  <a:pt x="8364157" y="1018186"/>
                </a:moveTo>
                <a:cubicBezTo>
                  <a:pt x="8371487" y="1019042"/>
                  <a:pt x="8378366" y="1019225"/>
                  <a:pt x="8380847" y="1020201"/>
                </a:cubicBezTo>
                <a:cubicBezTo>
                  <a:pt x="8384456" y="1021546"/>
                  <a:pt x="8378817" y="1023196"/>
                  <a:pt x="8371487" y="1024357"/>
                </a:cubicBezTo>
                <a:cubicBezTo>
                  <a:pt x="8363819" y="1025517"/>
                  <a:pt x="8350626" y="1024723"/>
                  <a:pt x="8351979" y="1023134"/>
                </a:cubicBezTo>
                <a:cubicBezTo>
                  <a:pt x="8353106" y="1021791"/>
                  <a:pt x="8358632" y="1020324"/>
                  <a:pt x="8364157" y="1018186"/>
                </a:cubicBezTo>
                <a:close/>
                <a:moveTo>
                  <a:pt x="4426999" y="1265990"/>
                </a:moveTo>
                <a:cubicBezTo>
                  <a:pt x="4432638" y="1273383"/>
                  <a:pt x="4437374" y="1277293"/>
                  <a:pt x="4438390" y="1281263"/>
                </a:cubicBezTo>
                <a:cubicBezTo>
                  <a:pt x="4440757" y="1290000"/>
                  <a:pt x="4435570" y="1292872"/>
                  <a:pt x="4429030" y="1290672"/>
                </a:cubicBezTo>
                <a:cubicBezTo>
                  <a:pt x="4425645" y="1289511"/>
                  <a:pt x="4419218" y="1282486"/>
                  <a:pt x="4419447" y="1280470"/>
                </a:cubicBezTo>
                <a:cubicBezTo>
                  <a:pt x="4420007" y="1275520"/>
                  <a:pt x="4423616" y="1271978"/>
                  <a:pt x="4426999" y="1265990"/>
                </a:cubicBezTo>
                <a:close/>
                <a:moveTo>
                  <a:pt x="1090806" y="1473227"/>
                </a:moveTo>
                <a:cubicBezTo>
                  <a:pt x="1100503" y="1471882"/>
                  <a:pt x="1109864" y="1474998"/>
                  <a:pt x="1106934" y="1479764"/>
                </a:cubicBezTo>
                <a:cubicBezTo>
                  <a:pt x="1104905" y="1483124"/>
                  <a:pt x="1098025" y="1486545"/>
                  <a:pt x="1094866" y="1488807"/>
                </a:cubicBezTo>
                <a:cubicBezTo>
                  <a:pt x="1080206" y="1491373"/>
                  <a:pt x="1071636" y="1489356"/>
                  <a:pt x="1071862" y="1484835"/>
                </a:cubicBezTo>
                <a:cubicBezTo>
                  <a:pt x="1072087" y="1480374"/>
                  <a:pt x="1081560" y="1474570"/>
                  <a:pt x="1090806" y="1473227"/>
                </a:cubicBezTo>
                <a:close/>
                <a:moveTo>
                  <a:pt x="10120783" y="903607"/>
                </a:moveTo>
                <a:cubicBezTo>
                  <a:pt x="10125561" y="903783"/>
                  <a:pt x="10128888" y="904974"/>
                  <a:pt x="10129282" y="907113"/>
                </a:cubicBezTo>
                <a:cubicBezTo>
                  <a:pt x="10130071" y="910778"/>
                  <a:pt x="10120712" y="917071"/>
                  <a:pt x="10109886" y="920310"/>
                </a:cubicBezTo>
                <a:cubicBezTo>
                  <a:pt x="10097030" y="924158"/>
                  <a:pt x="10084176" y="923853"/>
                  <a:pt x="10083837" y="919637"/>
                </a:cubicBezTo>
                <a:cubicBezTo>
                  <a:pt x="10083499" y="915910"/>
                  <a:pt x="10092860" y="909557"/>
                  <a:pt x="10103571" y="906196"/>
                </a:cubicBezTo>
                <a:cubicBezTo>
                  <a:pt x="10109774" y="904272"/>
                  <a:pt x="10116004" y="903432"/>
                  <a:pt x="10120783" y="903607"/>
                </a:cubicBezTo>
                <a:close/>
                <a:moveTo>
                  <a:pt x="1947703" y="1418667"/>
                </a:moveTo>
                <a:cubicBezTo>
                  <a:pt x="1956723" y="1421112"/>
                  <a:pt x="1964391" y="1425755"/>
                  <a:pt x="1965291" y="1429115"/>
                </a:cubicBezTo>
                <a:cubicBezTo>
                  <a:pt x="1966084" y="1432354"/>
                  <a:pt x="1958978" y="1432721"/>
                  <a:pt x="1949281" y="1429972"/>
                </a:cubicBezTo>
                <a:cubicBezTo>
                  <a:pt x="1939246" y="1427100"/>
                  <a:pt x="1931578" y="1422823"/>
                  <a:pt x="1931353" y="1419707"/>
                </a:cubicBezTo>
                <a:cubicBezTo>
                  <a:pt x="1931128" y="1416775"/>
                  <a:pt x="1938793" y="1416224"/>
                  <a:pt x="1947703" y="1418667"/>
                </a:cubicBezTo>
                <a:close/>
                <a:moveTo>
                  <a:pt x="9048083" y="970409"/>
                </a:moveTo>
                <a:cubicBezTo>
                  <a:pt x="9056765" y="968943"/>
                  <a:pt x="9064095" y="969065"/>
                  <a:pt x="9064771" y="970714"/>
                </a:cubicBezTo>
                <a:cubicBezTo>
                  <a:pt x="9065335" y="972364"/>
                  <a:pt x="9058230" y="974991"/>
                  <a:pt x="9048870" y="976579"/>
                </a:cubicBezTo>
                <a:cubicBezTo>
                  <a:pt x="9039060" y="978230"/>
                  <a:pt x="9031843" y="978106"/>
                  <a:pt x="9031843" y="976335"/>
                </a:cubicBezTo>
                <a:cubicBezTo>
                  <a:pt x="9031843" y="974686"/>
                  <a:pt x="9039399" y="971875"/>
                  <a:pt x="9048083" y="970409"/>
                </a:cubicBezTo>
                <a:close/>
                <a:moveTo>
                  <a:pt x="7358059" y="1076654"/>
                </a:moveTo>
                <a:cubicBezTo>
                  <a:pt x="7352195" y="1079954"/>
                  <a:pt x="7349828" y="1081969"/>
                  <a:pt x="7345767" y="1083374"/>
                </a:cubicBezTo>
                <a:cubicBezTo>
                  <a:pt x="7339226" y="1085697"/>
                  <a:pt x="7329415" y="1086185"/>
                  <a:pt x="7329415" y="1084047"/>
                </a:cubicBezTo>
                <a:cubicBezTo>
                  <a:pt x="7329415" y="1082641"/>
                  <a:pt x="7333363" y="1079465"/>
                  <a:pt x="7336632" y="1078732"/>
                </a:cubicBezTo>
                <a:cubicBezTo>
                  <a:pt x="7341933" y="1077510"/>
                  <a:pt x="7348136" y="1077570"/>
                  <a:pt x="7358059" y="1076654"/>
                </a:cubicBezTo>
                <a:close/>
                <a:moveTo>
                  <a:pt x="11984633" y="784680"/>
                </a:moveTo>
                <a:cubicBezTo>
                  <a:pt x="11990483" y="784205"/>
                  <a:pt x="11994543" y="784740"/>
                  <a:pt x="11995333" y="786389"/>
                </a:cubicBezTo>
                <a:cubicBezTo>
                  <a:pt x="11996911" y="789749"/>
                  <a:pt x="11985184" y="796653"/>
                  <a:pt x="11968380" y="802397"/>
                </a:cubicBezTo>
                <a:cubicBezTo>
                  <a:pt x="11951917" y="807957"/>
                  <a:pt x="11937032" y="809361"/>
                  <a:pt x="11935792" y="805390"/>
                </a:cubicBezTo>
                <a:cubicBezTo>
                  <a:pt x="11934665" y="801481"/>
                  <a:pt x="11947633" y="793660"/>
                  <a:pt x="11963194" y="789017"/>
                </a:cubicBezTo>
                <a:cubicBezTo>
                  <a:pt x="11971143" y="786634"/>
                  <a:pt x="11978783" y="785153"/>
                  <a:pt x="11984633" y="784680"/>
                </a:cubicBezTo>
                <a:close/>
                <a:moveTo>
                  <a:pt x="1525068" y="1442311"/>
                </a:moveTo>
                <a:cubicBezTo>
                  <a:pt x="1534201" y="1442495"/>
                  <a:pt x="1545139" y="1447566"/>
                  <a:pt x="1546605" y="1452210"/>
                </a:cubicBezTo>
                <a:cubicBezTo>
                  <a:pt x="1547957" y="1456791"/>
                  <a:pt x="1539275" y="1460458"/>
                  <a:pt x="1529465" y="1459175"/>
                </a:cubicBezTo>
                <a:cubicBezTo>
                  <a:pt x="1520107" y="1457952"/>
                  <a:pt x="1512888" y="1455448"/>
                  <a:pt x="1510519" y="1450804"/>
                </a:cubicBezTo>
                <a:cubicBezTo>
                  <a:pt x="1508154" y="1446160"/>
                  <a:pt x="1515144" y="1442129"/>
                  <a:pt x="1525068" y="1442311"/>
                </a:cubicBezTo>
                <a:close/>
                <a:moveTo>
                  <a:pt x="8589799" y="996742"/>
                </a:moveTo>
                <a:cubicBezTo>
                  <a:pt x="8597354" y="996314"/>
                  <a:pt x="8604345" y="996498"/>
                  <a:pt x="8602091" y="998391"/>
                </a:cubicBezTo>
                <a:cubicBezTo>
                  <a:pt x="8600512" y="999675"/>
                  <a:pt x="8594649" y="1001141"/>
                  <a:pt x="8588672" y="1003217"/>
                </a:cubicBezTo>
                <a:cubicBezTo>
                  <a:pt x="8581567" y="1002423"/>
                  <a:pt x="8575254" y="1002240"/>
                  <a:pt x="8572997" y="1001323"/>
                </a:cubicBezTo>
                <a:cubicBezTo>
                  <a:pt x="8570291" y="1000224"/>
                  <a:pt x="8581456" y="997230"/>
                  <a:pt x="8589799" y="996742"/>
                </a:cubicBezTo>
                <a:close/>
                <a:moveTo>
                  <a:pt x="5644066" y="1182289"/>
                </a:moveTo>
                <a:cubicBezTo>
                  <a:pt x="5646551" y="1181005"/>
                  <a:pt x="5651288" y="1184487"/>
                  <a:pt x="5656584" y="1186504"/>
                </a:cubicBezTo>
                <a:cubicBezTo>
                  <a:pt x="5653879" y="1192003"/>
                  <a:pt x="5652642" y="1198112"/>
                  <a:pt x="5650157" y="1198723"/>
                </a:cubicBezTo>
                <a:cubicBezTo>
                  <a:pt x="5647115" y="1199394"/>
                  <a:pt x="5641023" y="1196156"/>
                  <a:pt x="5639780" y="1193102"/>
                </a:cubicBezTo>
                <a:cubicBezTo>
                  <a:pt x="5638656" y="1190413"/>
                  <a:pt x="5641365" y="1183755"/>
                  <a:pt x="5644066" y="1182289"/>
                </a:cubicBezTo>
                <a:close/>
                <a:moveTo>
                  <a:pt x="11861069" y="789047"/>
                </a:moveTo>
                <a:cubicBezTo>
                  <a:pt x="11867398" y="789215"/>
                  <a:pt x="11872021" y="790421"/>
                  <a:pt x="11873206" y="792621"/>
                </a:cubicBezTo>
                <a:cubicBezTo>
                  <a:pt x="11875461" y="796959"/>
                  <a:pt x="11862831" y="804901"/>
                  <a:pt x="11847157" y="808933"/>
                </a:cubicBezTo>
                <a:cubicBezTo>
                  <a:pt x="11832948" y="812599"/>
                  <a:pt x="11818852" y="812110"/>
                  <a:pt x="11815807" y="807833"/>
                </a:cubicBezTo>
                <a:cubicBezTo>
                  <a:pt x="11812199" y="802824"/>
                  <a:pt x="11822235" y="795736"/>
                  <a:pt x="11838700" y="791704"/>
                </a:cubicBezTo>
                <a:cubicBezTo>
                  <a:pt x="11846705" y="789750"/>
                  <a:pt x="11854740" y="788879"/>
                  <a:pt x="11861069" y="789047"/>
                </a:cubicBezTo>
                <a:close/>
                <a:moveTo>
                  <a:pt x="5197517" y="1208009"/>
                </a:moveTo>
                <a:cubicBezTo>
                  <a:pt x="5199883" y="1207032"/>
                  <a:pt x="5204736" y="1211737"/>
                  <a:pt x="5210371" y="1214913"/>
                </a:cubicBezTo>
                <a:cubicBezTo>
                  <a:pt x="5207665" y="1220656"/>
                  <a:pt x="5206539" y="1227316"/>
                  <a:pt x="5203947" y="1227499"/>
                </a:cubicBezTo>
                <a:cubicBezTo>
                  <a:pt x="5200787" y="1227744"/>
                  <a:pt x="5194589" y="1223099"/>
                  <a:pt x="5193231" y="1219435"/>
                </a:cubicBezTo>
                <a:cubicBezTo>
                  <a:pt x="5191995" y="1216196"/>
                  <a:pt x="5194699" y="1209231"/>
                  <a:pt x="5197517" y="1208009"/>
                </a:cubicBezTo>
                <a:close/>
                <a:moveTo>
                  <a:pt x="321148" y="1515199"/>
                </a:moveTo>
                <a:cubicBezTo>
                  <a:pt x="319457" y="1516360"/>
                  <a:pt x="317765" y="1517582"/>
                  <a:pt x="316074" y="1518742"/>
                </a:cubicBezTo>
                <a:cubicBezTo>
                  <a:pt x="313818" y="1519231"/>
                  <a:pt x="311564" y="1519782"/>
                  <a:pt x="309308" y="1520270"/>
                </a:cubicBezTo>
                <a:cubicBezTo>
                  <a:pt x="311675" y="1518865"/>
                  <a:pt x="314156" y="1517155"/>
                  <a:pt x="316412" y="1516176"/>
                </a:cubicBezTo>
                <a:cubicBezTo>
                  <a:pt x="318103" y="1515382"/>
                  <a:pt x="319570" y="1515505"/>
                  <a:pt x="321148" y="1515199"/>
                </a:cubicBezTo>
                <a:close/>
                <a:moveTo>
                  <a:pt x="6654285" y="1115207"/>
                </a:moveTo>
                <a:cubicBezTo>
                  <a:pt x="6660037" y="1113313"/>
                  <a:pt x="6666240" y="1113923"/>
                  <a:pt x="6666351" y="1118872"/>
                </a:cubicBezTo>
                <a:cubicBezTo>
                  <a:pt x="6666352" y="1121072"/>
                  <a:pt x="6662856" y="1123699"/>
                  <a:pt x="6659359" y="1128281"/>
                </a:cubicBezTo>
                <a:cubicBezTo>
                  <a:pt x="6654173" y="1125654"/>
                  <a:pt x="6649664" y="1124250"/>
                  <a:pt x="6647521" y="1121682"/>
                </a:cubicBezTo>
                <a:cubicBezTo>
                  <a:pt x="6646732" y="1120765"/>
                  <a:pt x="6651128" y="1116184"/>
                  <a:pt x="6654285" y="1115207"/>
                </a:cubicBezTo>
                <a:close/>
                <a:moveTo>
                  <a:pt x="10829939" y="851875"/>
                </a:moveTo>
                <a:cubicBezTo>
                  <a:pt x="10835535" y="852296"/>
                  <a:pt x="10839369" y="853747"/>
                  <a:pt x="10839819" y="856099"/>
                </a:cubicBezTo>
                <a:cubicBezTo>
                  <a:pt x="10840721" y="860925"/>
                  <a:pt x="10828768" y="867646"/>
                  <a:pt x="10813770" y="870762"/>
                </a:cubicBezTo>
                <a:cubicBezTo>
                  <a:pt x="10800350" y="873511"/>
                  <a:pt x="10788624" y="872656"/>
                  <a:pt x="10786256" y="868623"/>
                </a:cubicBezTo>
                <a:cubicBezTo>
                  <a:pt x="10783661" y="864102"/>
                  <a:pt x="10794149" y="857442"/>
                  <a:pt x="10809485" y="853838"/>
                </a:cubicBezTo>
                <a:cubicBezTo>
                  <a:pt x="10816984" y="852066"/>
                  <a:pt x="10824342" y="851456"/>
                  <a:pt x="10829939" y="851875"/>
                </a:cubicBezTo>
                <a:close/>
                <a:moveTo>
                  <a:pt x="7800665" y="1042440"/>
                </a:moveTo>
                <a:cubicBezTo>
                  <a:pt x="7807205" y="1043480"/>
                  <a:pt x="7812731" y="1043785"/>
                  <a:pt x="7814987" y="1044823"/>
                </a:cubicBezTo>
                <a:cubicBezTo>
                  <a:pt x="7817355" y="1045923"/>
                  <a:pt x="7809574" y="1048977"/>
                  <a:pt x="7803371" y="1049589"/>
                </a:cubicBezTo>
                <a:cubicBezTo>
                  <a:pt x="7796041" y="1050322"/>
                  <a:pt x="7788148" y="1050505"/>
                  <a:pt x="7789275" y="1048428"/>
                </a:cubicBezTo>
                <a:cubicBezTo>
                  <a:pt x="7789951" y="1046961"/>
                  <a:pt x="7795365" y="1045129"/>
                  <a:pt x="7800665" y="1042440"/>
                </a:cubicBezTo>
                <a:close/>
                <a:moveTo>
                  <a:pt x="8926182" y="970775"/>
                </a:moveTo>
                <a:cubicBezTo>
                  <a:pt x="8935092" y="969370"/>
                  <a:pt x="8943209" y="969371"/>
                  <a:pt x="8943887" y="971631"/>
                </a:cubicBezTo>
                <a:cubicBezTo>
                  <a:pt x="8940053" y="972792"/>
                  <a:pt x="8934979" y="974868"/>
                  <a:pt x="8928324" y="976213"/>
                </a:cubicBezTo>
                <a:cubicBezTo>
                  <a:pt x="8920656" y="977802"/>
                  <a:pt x="8912424" y="977128"/>
                  <a:pt x="8913213" y="975296"/>
                </a:cubicBezTo>
                <a:cubicBezTo>
                  <a:pt x="8913889" y="973769"/>
                  <a:pt x="8917613" y="972180"/>
                  <a:pt x="8926182" y="970775"/>
                </a:cubicBezTo>
                <a:close/>
                <a:moveTo>
                  <a:pt x="2034839" y="1404494"/>
                </a:moveTo>
                <a:cubicBezTo>
                  <a:pt x="2036939" y="1403776"/>
                  <a:pt x="2040547" y="1403822"/>
                  <a:pt x="2045001" y="1404800"/>
                </a:cubicBezTo>
                <a:cubicBezTo>
                  <a:pt x="2054136" y="1406816"/>
                  <a:pt x="2062931" y="1411703"/>
                  <a:pt x="2064283" y="1415492"/>
                </a:cubicBezTo>
                <a:cubicBezTo>
                  <a:pt x="2065634" y="1419218"/>
                  <a:pt x="2058984" y="1420440"/>
                  <a:pt x="2050189" y="1417996"/>
                </a:cubicBezTo>
                <a:cubicBezTo>
                  <a:pt x="2041507" y="1415553"/>
                  <a:pt x="2036318" y="1412192"/>
                  <a:pt x="2033726" y="1408771"/>
                </a:cubicBezTo>
                <a:cubicBezTo>
                  <a:pt x="2032148" y="1406694"/>
                  <a:pt x="2032739" y="1405212"/>
                  <a:pt x="2034839" y="1404494"/>
                </a:cubicBezTo>
                <a:close/>
                <a:moveTo>
                  <a:pt x="9999995" y="902272"/>
                </a:moveTo>
                <a:cubicBezTo>
                  <a:pt x="10004563" y="902364"/>
                  <a:pt x="10007833" y="903357"/>
                  <a:pt x="10008510" y="905159"/>
                </a:cubicBezTo>
                <a:cubicBezTo>
                  <a:pt x="10009750" y="908762"/>
                  <a:pt x="10000391" y="915424"/>
                  <a:pt x="9989113" y="918966"/>
                </a:cubicBezTo>
                <a:cubicBezTo>
                  <a:pt x="9977387" y="922632"/>
                  <a:pt x="9966447" y="922511"/>
                  <a:pt x="9964758" y="918661"/>
                </a:cubicBezTo>
                <a:cubicBezTo>
                  <a:pt x="9963064" y="914750"/>
                  <a:pt x="9971299" y="908580"/>
                  <a:pt x="9983701" y="904792"/>
                </a:cubicBezTo>
                <a:cubicBezTo>
                  <a:pt x="9989565" y="902991"/>
                  <a:pt x="9995428" y="902181"/>
                  <a:pt x="9999995" y="902272"/>
                </a:cubicBezTo>
                <a:close/>
                <a:moveTo>
                  <a:pt x="461959" y="1501453"/>
                </a:moveTo>
                <a:cubicBezTo>
                  <a:pt x="463918" y="1500735"/>
                  <a:pt x="464905" y="1500719"/>
                  <a:pt x="463721" y="1501819"/>
                </a:cubicBezTo>
                <a:cubicBezTo>
                  <a:pt x="462030" y="1503469"/>
                  <a:pt x="458083" y="1506219"/>
                  <a:pt x="452784" y="1510189"/>
                </a:cubicBezTo>
                <a:cubicBezTo>
                  <a:pt x="449514" y="1511045"/>
                  <a:pt x="446018" y="1512389"/>
                  <a:pt x="445116" y="1512023"/>
                </a:cubicBezTo>
                <a:cubicBezTo>
                  <a:pt x="444778" y="1511900"/>
                  <a:pt x="450753" y="1507562"/>
                  <a:pt x="454362" y="1505302"/>
                </a:cubicBezTo>
                <a:cubicBezTo>
                  <a:pt x="457068" y="1503592"/>
                  <a:pt x="460000" y="1502171"/>
                  <a:pt x="461959" y="1501453"/>
                </a:cubicBezTo>
                <a:close/>
                <a:moveTo>
                  <a:pt x="12114524" y="764761"/>
                </a:moveTo>
                <a:cubicBezTo>
                  <a:pt x="12116330" y="766349"/>
                  <a:pt x="12105053" y="772520"/>
                  <a:pt x="12089379" y="778873"/>
                </a:cubicBezTo>
                <a:cubicBezTo>
                  <a:pt x="12072238" y="785839"/>
                  <a:pt x="12054873" y="790360"/>
                  <a:pt x="12052955" y="787916"/>
                </a:cubicBezTo>
                <a:cubicBezTo>
                  <a:pt x="12051150" y="785717"/>
                  <a:pt x="12062878" y="778690"/>
                  <a:pt x="12078326" y="773009"/>
                </a:cubicBezTo>
                <a:cubicBezTo>
                  <a:pt x="12096031" y="766472"/>
                  <a:pt x="12112609" y="762929"/>
                  <a:pt x="12114524" y="764761"/>
                </a:cubicBezTo>
                <a:close/>
                <a:moveTo>
                  <a:pt x="741323" y="1480825"/>
                </a:moveTo>
                <a:cubicBezTo>
                  <a:pt x="744425" y="1480222"/>
                  <a:pt x="746539" y="1480832"/>
                  <a:pt x="746821" y="1483063"/>
                </a:cubicBezTo>
                <a:cubicBezTo>
                  <a:pt x="743101" y="1486300"/>
                  <a:pt x="738251" y="1491676"/>
                  <a:pt x="731823" y="1496137"/>
                </a:cubicBezTo>
                <a:cubicBezTo>
                  <a:pt x="724720" y="1501086"/>
                  <a:pt x="716372" y="1502063"/>
                  <a:pt x="717276" y="1498336"/>
                </a:cubicBezTo>
                <a:cubicBezTo>
                  <a:pt x="718065" y="1495098"/>
                  <a:pt x="721675" y="1490943"/>
                  <a:pt x="729905" y="1485873"/>
                </a:cubicBezTo>
                <a:cubicBezTo>
                  <a:pt x="734135" y="1483246"/>
                  <a:pt x="738222" y="1481428"/>
                  <a:pt x="741323" y="1480825"/>
                </a:cubicBezTo>
                <a:close/>
                <a:moveTo>
                  <a:pt x="11491156" y="801296"/>
                </a:moveTo>
                <a:cubicBezTo>
                  <a:pt x="11499840" y="799554"/>
                  <a:pt x="11508297" y="799692"/>
                  <a:pt x="11514992" y="801112"/>
                </a:cubicBezTo>
                <a:cubicBezTo>
                  <a:pt x="11521687" y="802533"/>
                  <a:pt x="11526621" y="805236"/>
                  <a:pt x="11528255" y="808627"/>
                </a:cubicBezTo>
                <a:cubicBezTo>
                  <a:pt x="11531300" y="814615"/>
                  <a:pt x="11521151" y="819562"/>
                  <a:pt x="11506155" y="822006"/>
                </a:cubicBezTo>
                <a:cubicBezTo>
                  <a:pt x="11491045" y="824451"/>
                  <a:pt x="11475709" y="822190"/>
                  <a:pt x="11471424" y="816753"/>
                </a:cubicBezTo>
                <a:cubicBezTo>
                  <a:pt x="11467362" y="811621"/>
                  <a:pt x="11476949" y="804167"/>
                  <a:pt x="11491156" y="801296"/>
                </a:cubicBezTo>
                <a:close/>
                <a:moveTo>
                  <a:pt x="8244848" y="1005600"/>
                </a:moveTo>
                <a:cubicBezTo>
                  <a:pt x="8250487" y="1005539"/>
                  <a:pt x="8255223" y="1006578"/>
                  <a:pt x="8263569" y="1007373"/>
                </a:cubicBezTo>
                <a:cubicBezTo>
                  <a:pt x="8255223" y="1009021"/>
                  <a:pt x="8250374" y="1010489"/>
                  <a:pt x="8244963" y="1010855"/>
                </a:cubicBezTo>
                <a:cubicBezTo>
                  <a:pt x="8237632" y="1011344"/>
                  <a:pt x="8231205" y="1010550"/>
                  <a:pt x="8231543" y="1008778"/>
                </a:cubicBezTo>
                <a:cubicBezTo>
                  <a:pt x="8231881" y="1007189"/>
                  <a:pt x="8237182" y="1005723"/>
                  <a:pt x="8244848" y="1005600"/>
                </a:cubicBezTo>
                <a:close/>
                <a:moveTo>
                  <a:pt x="1304277" y="1442619"/>
                </a:moveTo>
                <a:cubicBezTo>
                  <a:pt x="1313412" y="1441519"/>
                  <a:pt x="1324351" y="1445124"/>
                  <a:pt x="1325816" y="1449583"/>
                </a:cubicBezTo>
                <a:cubicBezTo>
                  <a:pt x="1327283" y="1453983"/>
                  <a:pt x="1318937" y="1458809"/>
                  <a:pt x="1309128" y="1458870"/>
                </a:cubicBezTo>
                <a:cubicBezTo>
                  <a:pt x="1299880" y="1458931"/>
                  <a:pt x="1292662" y="1457404"/>
                  <a:pt x="1290179" y="1453066"/>
                </a:cubicBezTo>
                <a:cubicBezTo>
                  <a:pt x="1287812" y="1448728"/>
                  <a:pt x="1294466" y="1443841"/>
                  <a:pt x="1304277" y="1442619"/>
                </a:cubicBezTo>
                <a:close/>
                <a:moveTo>
                  <a:pt x="8021459" y="1018797"/>
                </a:moveTo>
                <a:cubicBezTo>
                  <a:pt x="8026759" y="1018430"/>
                  <a:pt x="8032285" y="1019347"/>
                  <a:pt x="8041193" y="1020019"/>
                </a:cubicBezTo>
                <a:cubicBezTo>
                  <a:pt x="8033976" y="1021913"/>
                  <a:pt x="8030031" y="1023685"/>
                  <a:pt x="8024730" y="1024235"/>
                </a:cubicBezTo>
                <a:cubicBezTo>
                  <a:pt x="8017851" y="1025029"/>
                  <a:pt x="8010861" y="1024480"/>
                  <a:pt x="8009845" y="1022707"/>
                </a:cubicBezTo>
                <a:cubicBezTo>
                  <a:pt x="8008830" y="1020935"/>
                  <a:pt x="8014130" y="1019224"/>
                  <a:pt x="8021459" y="1018797"/>
                </a:cubicBezTo>
                <a:close/>
                <a:moveTo>
                  <a:pt x="8808002" y="969125"/>
                </a:moveTo>
                <a:cubicBezTo>
                  <a:pt x="8816459" y="968087"/>
                  <a:pt x="8823000" y="968149"/>
                  <a:pt x="8822550" y="969553"/>
                </a:cubicBezTo>
                <a:cubicBezTo>
                  <a:pt x="8822211" y="970591"/>
                  <a:pt x="8816347" y="972302"/>
                  <a:pt x="8811048" y="974501"/>
                </a:cubicBezTo>
                <a:cubicBezTo>
                  <a:pt x="8803603" y="974257"/>
                  <a:pt x="8797064" y="974440"/>
                  <a:pt x="8794132" y="973830"/>
                </a:cubicBezTo>
                <a:cubicBezTo>
                  <a:pt x="8790185" y="972974"/>
                  <a:pt x="8798642" y="970286"/>
                  <a:pt x="8808002" y="969125"/>
                </a:cubicBezTo>
                <a:close/>
                <a:moveTo>
                  <a:pt x="7690772" y="1039065"/>
                </a:moveTo>
                <a:cubicBezTo>
                  <a:pt x="7693394" y="1039171"/>
                  <a:pt x="7694832" y="1039629"/>
                  <a:pt x="7693648" y="1040362"/>
                </a:cubicBezTo>
                <a:cubicBezTo>
                  <a:pt x="7691846" y="1041402"/>
                  <a:pt x="7685867" y="1043479"/>
                  <a:pt x="7682935" y="1043785"/>
                </a:cubicBezTo>
                <a:cubicBezTo>
                  <a:pt x="7677410" y="1044457"/>
                  <a:pt x="7672899" y="1044151"/>
                  <a:pt x="7664893" y="1044213"/>
                </a:cubicBezTo>
                <a:cubicBezTo>
                  <a:pt x="7672338" y="1042135"/>
                  <a:pt x="7676169" y="1040730"/>
                  <a:pt x="7680793" y="1039875"/>
                </a:cubicBezTo>
                <a:cubicBezTo>
                  <a:pt x="7684344" y="1039203"/>
                  <a:pt x="7688150" y="1038958"/>
                  <a:pt x="7690772" y="1039065"/>
                </a:cubicBezTo>
                <a:close/>
                <a:moveTo>
                  <a:pt x="2145801" y="1388487"/>
                </a:moveTo>
                <a:cubicBezTo>
                  <a:pt x="2153469" y="1390197"/>
                  <a:pt x="2161137" y="1394352"/>
                  <a:pt x="2164070" y="1399546"/>
                </a:cubicBezTo>
                <a:cubicBezTo>
                  <a:pt x="2161477" y="1400156"/>
                  <a:pt x="2158431" y="1402050"/>
                  <a:pt x="2153244" y="1401683"/>
                </a:cubicBezTo>
                <a:cubicBezTo>
                  <a:pt x="2146252" y="1401257"/>
                  <a:pt x="2133058" y="1393985"/>
                  <a:pt x="2133058" y="1390870"/>
                </a:cubicBezTo>
                <a:cubicBezTo>
                  <a:pt x="2133058" y="1387692"/>
                  <a:pt x="2137231" y="1386593"/>
                  <a:pt x="2145801" y="1388487"/>
                </a:cubicBezTo>
                <a:close/>
                <a:moveTo>
                  <a:pt x="5868802" y="1153635"/>
                </a:moveTo>
                <a:cubicBezTo>
                  <a:pt x="5871620" y="1153940"/>
                  <a:pt x="5875902" y="1159193"/>
                  <a:pt x="5875902" y="1162248"/>
                </a:cubicBezTo>
                <a:cubicBezTo>
                  <a:pt x="5875902" y="1164814"/>
                  <a:pt x="5870946" y="1169336"/>
                  <a:pt x="5868018" y="1169336"/>
                </a:cubicBezTo>
                <a:cubicBezTo>
                  <a:pt x="5865198" y="1169336"/>
                  <a:pt x="5862153" y="1164754"/>
                  <a:pt x="5857756" y="1160966"/>
                </a:cubicBezTo>
                <a:cubicBezTo>
                  <a:pt x="5862494" y="1157545"/>
                  <a:pt x="5865761" y="1153267"/>
                  <a:pt x="5868802" y="1153635"/>
                </a:cubicBezTo>
                <a:close/>
                <a:moveTo>
                  <a:pt x="9879490" y="900302"/>
                </a:moveTo>
                <a:cubicBezTo>
                  <a:pt x="9883565" y="900470"/>
                  <a:pt x="9886272" y="901524"/>
                  <a:pt x="9886497" y="903449"/>
                </a:cubicBezTo>
                <a:cubicBezTo>
                  <a:pt x="9886947" y="906870"/>
                  <a:pt x="9879730" y="911696"/>
                  <a:pt x="9869130" y="914994"/>
                </a:cubicBezTo>
                <a:cubicBezTo>
                  <a:pt x="9857064" y="918722"/>
                  <a:pt x="9845562" y="918845"/>
                  <a:pt x="9844433" y="915301"/>
                </a:cubicBezTo>
                <a:cubicBezTo>
                  <a:pt x="9843419" y="911880"/>
                  <a:pt x="9853117" y="905648"/>
                  <a:pt x="9864281" y="902470"/>
                </a:cubicBezTo>
                <a:cubicBezTo>
                  <a:pt x="9869975" y="900852"/>
                  <a:pt x="9875417" y="900134"/>
                  <a:pt x="9879490" y="900302"/>
                </a:cubicBezTo>
                <a:close/>
                <a:moveTo>
                  <a:pt x="8466435" y="988431"/>
                </a:moveTo>
                <a:cubicBezTo>
                  <a:pt x="8471961" y="988248"/>
                  <a:pt x="8476697" y="989042"/>
                  <a:pt x="8484929" y="989532"/>
                </a:cubicBezTo>
                <a:cubicBezTo>
                  <a:pt x="8476584" y="991364"/>
                  <a:pt x="8471847" y="992953"/>
                  <a:pt x="8466435" y="993442"/>
                </a:cubicBezTo>
                <a:cubicBezTo>
                  <a:pt x="8459104" y="994174"/>
                  <a:pt x="8452791" y="993563"/>
                  <a:pt x="8453129" y="991913"/>
                </a:cubicBezTo>
                <a:cubicBezTo>
                  <a:pt x="8453467" y="990386"/>
                  <a:pt x="8458767" y="988858"/>
                  <a:pt x="8466435" y="988431"/>
                </a:cubicBezTo>
                <a:close/>
                <a:moveTo>
                  <a:pt x="10705304" y="846063"/>
                </a:moveTo>
                <a:cubicBezTo>
                  <a:pt x="10710195" y="846399"/>
                  <a:pt x="10713634" y="847636"/>
                  <a:pt x="10714424" y="849683"/>
                </a:cubicBezTo>
                <a:cubicBezTo>
                  <a:pt x="10716115" y="853899"/>
                  <a:pt x="10706869" y="859702"/>
                  <a:pt x="10692772" y="863368"/>
                </a:cubicBezTo>
                <a:cubicBezTo>
                  <a:pt x="10679242" y="866912"/>
                  <a:pt x="10665934" y="866790"/>
                  <a:pt x="10663566" y="863124"/>
                </a:cubicBezTo>
                <a:cubicBezTo>
                  <a:pt x="10660859" y="859031"/>
                  <a:pt x="10672814" y="851272"/>
                  <a:pt x="10687473" y="847851"/>
                </a:cubicBezTo>
                <a:cubicBezTo>
                  <a:pt x="10694070" y="846293"/>
                  <a:pt x="10700412" y="845727"/>
                  <a:pt x="10705304" y="846063"/>
                </a:cubicBezTo>
                <a:close/>
                <a:moveTo>
                  <a:pt x="981197" y="1458624"/>
                </a:moveTo>
                <a:cubicBezTo>
                  <a:pt x="985116" y="1458884"/>
                  <a:pt x="987371" y="1460213"/>
                  <a:pt x="986130" y="1462596"/>
                </a:cubicBezTo>
                <a:cubicBezTo>
                  <a:pt x="984325" y="1466140"/>
                  <a:pt x="977675" y="1470416"/>
                  <a:pt x="974741" y="1472922"/>
                </a:cubicBezTo>
                <a:cubicBezTo>
                  <a:pt x="961888" y="1477015"/>
                  <a:pt x="954331" y="1476526"/>
                  <a:pt x="952977" y="1472981"/>
                </a:cubicBezTo>
                <a:cubicBezTo>
                  <a:pt x="951621" y="1469500"/>
                  <a:pt x="957600" y="1464123"/>
                  <a:pt x="966283" y="1461068"/>
                </a:cubicBezTo>
                <a:cubicBezTo>
                  <a:pt x="971696" y="1459174"/>
                  <a:pt x="977278" y="1458365"/>
                  <a:pt x="981197" y="1458624"/>
                </a:cubicBezTo>
                <a:close/>
                <a:moveTo>
                  <a:pt x="11152520" y="816387"/>
                </a:moveTo>
                <a:cubicBezTo>
                  <a:pt x="11167405" y="813638"/>
                  <a:pt x="11180825" y="816020"/>
                  <a:pt x="11182518" y="821581"/>
                </a:cubicBezTo>
                <a:cubicBezTo>
                  <a:pt x="11184094" y="826957"/>
                  <a:pt x="11172368" y="833922"/>
                  <a:pt x="11157819" y="836305"/>
                </a:cubicBezTo>
                <a:cubicBezTo>
                  <a:pt x="11142711" y="838749"/>
                  <a:pt x="11128840" y="836488"/>
                  <a:pt x="11127488" y="831295"/>
                </a:cubicBezTo>
                <a:cubicBezTo>
                  <a:pt x="11126135" y="826101"/>
                  <a:pt x="11138086" y="819014"/>
                  <a:pt x="11152520" y="816387"/>
                </a:cubicBezTo>
                <a:close/>
                <a:moveTo>
                  <a:pt x="7226856" y="1062319"/>
                </a:moveTo>
                <a:cubicBezTo>
                  <a:pt x="7229563" y="1062846"/>
                  <a:pt x="7231255" y="1064006"/>
                  <a:pt x="7230409" y="1065472"/>
                </a:cubicBezTo>
                <a:cubicBezTo>
                  <a:pt x="7229280" y="1067429"/>
                  <a:pt x="7224995" y="1069566"/>
                  <a:pt x="7220034" y="1073171"/>
                </a:cubicBezTo>
                <a:cubicBezTo>
                  <a:pt x="7214847" y="1071338"/>
                  <a:pt x="7209432" y="1070606"/>
                  <a:pt x="7209320" y="1069017"/>
                </a:cubicBezTo>
                <a:cubicBezTo>
                  <a:pt x="7209208" y="1067367"/>
                  <a:pt x="7213269" y="1064252"/>
                  <a:pt x="7217214" y="1062969"/>
                </a:cubicBezTo>
                <a:cubicBezTo>
                  <a:pt x="7220428" y="1061899"/>
                  <a:pt x="7224149" y="1061792"/>
                  <a:pt x="7226856" y="1062319"/>
                </a:cubicBezTo>
                <a:close/>
                <a:moveTo>
                  <a:pt x="9757815" y="902203"/>
                </a:moveTo>
                <a:cubicBezTo>
                  <a:pt x="9762424" y="901935"/>
                  <a:pt x="9765722" y="902500"/>
                  <a:pt x="9766399" y="903997"/>
                </a:cubicBezTo>
                <a:cubicBezTo>
                  <a:pt x="9767413" y="906442"/>
                  <a:pt x="9760085" y="911391"/>
                  <a:pt x="9750388" y="914568"/>
                </a:cubicBezTo>
                <a:cubicBezTo>
                  <a:pt x="9739561" y="918171"/>
                  <a:pt x="9727270" y="918599"/>
                  <a:pt x="9725917" y="915545"/>
                </a:cubicBezTo>
                <a:cubicBezTo>
                  <a:pt x="9724677" y="912918"/>
                  <a:pt x="9731442" y="908458"/>
                  <a:pt x="9741364" y="905404"/>
                </a:cubicBezTo>
                <a:cubicBezTo>
                  <a:pt x="9747285" y="903570"/>
                  <a:pt x="9753206" y="902470"/>
                  <a:pt x="9757815" y="902203"/>
                </a:cubicBezTo>
                <a:close/>
                <a:moveTo>
                  <a:pt x="865351" y="1461497"/>
                </a:moveTo>
                <a:cubicBezTo>
                  <a:pt x="867266" y="1464551"/>
                  <a:pt x="861967" y="1469928"/>
                  <a:pt x="852834" y="1474570"/>
                </a:cubicBezTo>
                <a:cubicBezTo>
                  <a:pt x="843812" y="1479092"/>
                  <a:pt x="835355" y="1480679"/>
                  <a:pt x="833890" y="1477808"/>
                </a:cubicBezTo>
                <a:cubicBezTo>
                  <a:pt x="832423" y="1474877"/>
                  <a:pt x="838062" y="1468827"/>
                  <a:pt x="846857" y="1464123"/>
                </a:cubicBezTo>
                <a:cubicBezTo>
                  <a:pt x="854976" y="1459785"/>
                  <a:pt x="863545" y="1458624"/>
                  <a:pt x="865351" y="1461497"/>
                </a:cubicBezTo>
                <a:close/>
                <a:moveTo>
                  <a:pt x="4198083" y="1251084"/>
                </a:moveTo>
                <a:cubicBezTo>
                  <a:pt x="4202481" y="1250900"/>
                  <a:pt x="4207893" y="1254505"/>
                  <a:pt x="4216012" y="1257744"/>
                </a:cubicBezTo>
                <a:cubicBezTo>
                  <a:pt x="4211952" y="1264219"/>
                  <a:pt x="4210712" y="1268679"/>
                  <a:pt x="4207668" y="1270023"/>
                </a:cubicBezTo>
                <a:cubicBezTo>
                  <a:pt x="4201691" y="1272712"/>
                  <a:pt x="4195715" y="1268312"/>
                  <a:pt x="4193572" y="1261042"/>
                </a:cubicBezTo>
                <a:cubicBezTo>
                  <a:pt x="4192558" y="1257865"/>
                  <a:pt x="4195601" y="1251205"/>
                  <a:pt x="4198083" y="1251084"/>
                </a:cubicBezTo>
                <a:close/>
                <a:moveTo>
                  <a:pt x="11717138" y="776797"/>
                </a:moveTo>
                <a:cubicBezTo>
                  <a:pt x="11732586" y="774657"/>
                  <a:pt x="11746232" y="777040"/>
                  <a:pt x="11748262" y="782356"/>
                </a:cubicBezTo>
                <a:cubicBezTo>
                  <a:pt x="11750179" y="787672"/>
                  <a:pt x="11739804" y="794086"/>
                  <a:pt x="11724468" y="796897"/>
                </a:cubicBezTo>
                <a:cubicBezTo>
                  <a:pt x="11708005" y="799892"/>
                  <a:pt x="11691317" y="796775"/>
                  <a:pt x="11690640" y="790665"/>
                </a:cubicBezTo>
                <a:cubicBezTo>
                  <a:pt x="11689964" y="784983"/>
                  <a:pt x="11701691" y="778934"/>
                  <a:pt x="11717138" y="776797"/>
                </a:cubicBezTo>
                <a:close/>
                <a:moveTo>
                  <a:pt x="603897" y="1477381"/>
                </a:moveTo>
                <a:cubicBezTo>
                  <a:pt x="602655" y="1479459"/>
                  <a:pt x="597466" y="1483857"/>
                  <a:pt x="594987" y="1486240"/>
                </a:cubicBezTo>
                <a:cubicBezTo>
                  <a:pt x="584838" y="1492594"/>
                  <a:pt x="579762" y="1494121"/>
                  <a:pt x="581342" y="1491371"/>
                </a:cubicBezTo>
                <a:cubicBezTo>
                  <a:pt x="582694" y="1488989"/>
                  <a:pt x="587319" y="1485201"/>
                  <a:pt x="593071" y="1481963"/>
                </a:cubicBezTo>
                <a:cubicBezTo>
                  <a:pt x="597580" y="1479459"/>
                  <a:pt x="604458" y="1476464"/>
                  <a:pt x="603897" y="1477381"/>
                </a:cubicBezTo>
                <a:close/>
                <a:moveTo>
                  <a:pt x="9638749" y="907168"/>
                </a:moveTo>
                <a:cubicBezTo>
                  <a:pt x="9642583" y="907007"/>
                  <a:pt x="9645177" y="907481"/>
                  <a:pt x="9645514" y="908642"/>
                </a:cubicBezTo>
                <a:cubicBezTo>
                  <a:pt x="9646303" y="911085"/>
                  <a:pt x="9638522" y="915179"/>
                  <a:pt x="9627471" y="918050"/>
                </a:cubicBezTo>
                <a:cubicBezTo>
                  <a:pt x="9617211" y="920738"/>
                  <a:pt x="9606949" y="921105"/>
                  <a:pt x="9606273" y="918783"/>
                </a:cubicBezTo>
                <a:cubicBezTo>
                  <a:pt x="9605596" y="916523"/>
                  <a:pt x="9614278" y="912185"/>
                  <a:pt x="9624541" y="909497"/>
                </a:cubicBezTo>
                <a:cubicBezTo>
                  <a:pt x="9629841" y="908123"/>
                  <a:pt x="9634915" y="907328"/>
                  <a:pt x="9638749" y="907168"/>
                </a:cubicBezTo>
                <a:close/>
                <a:moveTo>
                  <a:pt x="9516974" y="913751"/>
                </a:moveTo>
                <a:cubicBezTo>
                  <a:pt x="9520852" y="913529"/>
                  <a:pt x="9523728" y="913834"/>
                  <a:pt x="9524291" y="914750"/>
                </a:cubicBezTo>
                <a:cubicBezTo>
                  <a:pt x="9525080" y="916156"/>
                  <a:pt x="9518201" y="919944"/>
                  <a:pt x="9511209" y="921961"/>
                </a:cubicBezTo>
                <a:cubicBezTo>
                  <a:pt x="9501738" y="924588"/>
                  <a:pt x="9490461" y="925505"/>
                  <a:pt x="9488656" y="923915"/>
                </a:cubicBezTo>
                <a:cubicBezTo>
                  <a:pt x="9486738" y="922204"/>
                  <a:pt x="9493619" y="918539"/>
                  <a:pt x="9503654" y="915912"/>
                </a:cubicBezTo>
                <a:cubicBezTo>
                  <a:pt x="9508220" y="914721"/>
                  <a:pt x="9513097" y="913972"/>
                  <a:pt x="9516974" y="913751"/>
                </a:cubicBezTo>
                <a:close/>
                <a:moveTo>
                  <a:pt x="2991598" y="1324640"/>
                </a:moveTo>
                <a:cubicBezTo>
                  <a:pt x="2995771" y="1325131"/>
                  <a:pt x="3000508" y="1328795"/>
                  <a:pt x="3007274" y="1332279"/>
                </a:cubicBezTo>
                <a:cubicBezTo>
                  <a:pt x="3002086" y="1334784"/>
                  <a:pt x="2999266" y="1337350"/>
                  <a:pt x="2994981" y="1337959"/>
                </a:cubicBezTo>
                <a:cubicBezTo>
                  <a:pt x="2988892" y="1338754"/>
                  <a:pt x="2980209" y="1333072"/>
                  <a:pt x="2981787" y="1328978"/>
                </a:cubicBezTo>
                <a:cubicBezTo>
                  <a:pt x="2982689" y="1326658"/>
                  <a:pt x="2987877" y="1324214"/>
                  <a:pt x="2991598" y="1324640"/>
                </a:cubicBezTo>
                <a:close/>
                <a:moveTo>
                  <a:pt x="9399265" y="920280"/>
                </a:moveTo>
                <a:cubicBezTo>
                  <a:pt x="9403155" y="920066"/>
                  <a:pt x="9405325" y="920463"/>
                  <a:pt x="9403973" y="921654"/>
                </a:cubicBezTo>
                <a:cubicBezTo>
                  <a:pt x="9402054" y="923365"/>
                  <a:pt x="9395062" y="925932"/>
                  <a:pt x="9392130" y="927336"/>
                </a:cubicBezTo>
                <a:cubicBezTo>
                  <a:pt x="9379050" y="930268"/>
                  <a:pt x="9371608" y="930512"/>
                  <a:pt x="9370367" y="928925"/>
                </a:cubicBezTo>
                <a:cubicBezTo>
                  <a:pt x="9369241" y="927398"/>
                  <a:pt x="9375442" y="924587"/>
                  <a:pt x="9384237" y="922571"/>
                </a:cubicBezTo>
                <a:cubicBezTo>
                  <a:pt x="9389764" y="921318"/>
                  <a:pt x="9395374" y="920494"/>
                  <a:pt x="9399265" y="920280"/>
                </a:cubicBezTo>
                <a:close/>
                <a:moveTo>
                  <a:pt x="8687569" y="964971"/>
                </a:moveTo>
                <a:cubicBezTo>
                  <a:pt x="8693433" y="965704"/>
                  <a:pt x="8699071" y="965827"/>
                  <a:pt x="8700087" y="966560"/>
                </a:cubicBezTo>
                <a:cubicBezTo>
                  <a:pt x="8701554" y="967537"/>
                  <a:pt x="8695124" y="969308"/>
                  <a:pt x="8687231" y="970104"/>
                </a:cubicBezTo>
                <a:cubicBezTo>
                  <a:pt x="8679675" y="970837"/>
                  <a:pt x="8672458" y="970532"/>
                  <a:pt x="8674263" y="969187"/>
                </a:cubicBezTo>
                <a:cubicBezTo>
                  <a:pt x="8675390" y="968210"/>
                  <a:pt x="8681253" y="966927"/>
                  <a:pt x="8687569" y="964971"/>
                </a:cubicBezTo>
                <a:close/>
                <a:moveTo>
                  <a:pt x="9283311" y="927398"/>
                </a:moveTo>
                <a:cubicBezTo>
                  <a:pt x="9285002" y="928618"/>
                  <a:pt x="9279365" y="931062"/>
                  <a:pt x="9270006" y="933079"/>
                </a:cubicBezTo>
                <a:cubicBezTo>
                  <a:pt x="9260758" y="935095"/>
                  <a:pt x="9252188" y="935646"/>
                  <a:pt x="9250834" y="934423"/>
                </a:cubicBezTo>
                <a:cubicBezTo>
                  <a:pt x="9249481" y="933140"/>
                  <a:pt x="9255459" y="930635"/>
                  <a:pt x="9264592" y="928618"/>
                </a:cubicBezTo>
                <a:cubicBezTo>
                  <a:pt x="9272936" y="926786"/>
                  <a:pt x="9281619" y="926176"/>
                  <a:pt x="9283311" y="927398"/>
                </a:cubicBezTo>
                <a:close/>
                <a:moveTo>
                  <a:pt x="7559233" y="1035781"/>
                </a:moveTo>
                <a:cubicBezTo>
                  <a:pt x="7564870" y="1035109"/>
                  <a:pt x="7569831" y="1035904"/>
                  <a:pt x="7573328" y="1036026"/>
                </a:cubicBezTo>
                <a:cubicBezTo>
                  <a:pt x="7572426" y="1038959"/>
                  <a:pt x="7564645" y="1041587"/>
                  <a:pt x="7557653" y="1041831"/>
                </a:cubicBezTo>
                <a:cubicBezTo>
                  <a:pt x="7553482" y="1041952"/>
                  <a:pt x="7548181" y="1041159"/>
                  <a:pt x="7548632" y="1040180"/>
                </a:cubicBezTo>
                <a:cubicBezTo>
                  <a:pt x="7549196" y="1038960"/>
                  <a:pt x="7556073" y="1036088"/>
                  <a:pt x="7559233" y="1035781"/>
                </a:cubicBezTo>
                <a:close/>
                <a:moveTo>
                  <a:pt x="2667204" y="1342299"/>
                </a:moveTo>
                <a:cubicBezTo>
                  <a:pt x="2673177" y="1341933"/>
                  <a:pt x="2681861" y="1347919"/>
                  <a:pt x="2682652" y="1353907"/>
                </a:cubicBezTo>
                <a:cubicBezTo>
                  <a:pt x="2680396" y="1354517"/>
                  <a:pt x="2677126" y="1356411"/>
                  <a:pt x="2672503" y="1356289"/>
                </a:cubicBezTo>
                <a:cubicBezTo>
                  <a:pt x="2665286" y="1356044"/>
                  <a:pt x="2655815" y="1349997"/>
                  <a:pt x="2657392" y="1346819"/>
                </a:cubicBezTo>
                <a:cubicBezTo>
                  <a:pt x="2658632" y="1344497"/>
                  <a:pt x="2662806" y="1342541"/>
                  <a:pt x="2667204" y="1342299"/>
                </a:cubicBezTo>
                <a:close/>
                <a:moveTo>
                  <a:pt x="9145961" y="933264"/>
                </a:moveTo>
                <a:cubicBezTo>
                  <a:pt x="9154757" y="931614"/>
                  <a:pt x="9162763" y="931370"/>
                  <a:pt x="9163101" y="933386"/>
                </a:cubicBezTo>
                <a:cubicBezTo>
                  <a:pt x="9159156" y="934547"/>
                  <a:pt x="9153967" y="936562"/>
                  <a:pt x="9147314" y="938090"/>
                </a:cubicBezTo>
                <a:cubicBezTo>
                  <a:pt x="9139871" y="939739"/>
                  <a:pt x="9131414" y="939373"/>
                  <a:pt x="9132543" y="937784"/>
                </a:cubicBezTo>
                <a:cubicBezTo>
                  <a:pt x="9133443" y="936380"/>
                  <a:pt x="9137390" y="934851"/>
                  <a:pt x="9145961" y="933264"/>
                </a:cubicBezTo>
                <a:close/>
                <a:moveTo>
                  <a:pt x="10580289" y="842093"/>
                </a:moveTo>
                <a:cubicBezTo>
                  <a:pt x="10585673" y="842002"/>
                  <a:pt x="10589875" y="842811"/>
                  <a:pt x="10591398" y="844552"/>
                </a:cubicBezTo>
                <a:cubicBezTo>
                  <a:pt x="10594667" y="848402"/>
                  <a:pt x="10583616" y="856100"/>
                  <a:pt x="10569294" y="859949"/>
                </a:cubicBezTo>
                <a:cubicBezTo>
                  <a:pt x="10556214" y="863431"/>
                  <a:pt x="10544372" y="863126"/>
                  <a:pt x="10542456" y="859093"/>
                </a:cubicBezTo>
                <a:cubicBezTo>
                  <a:pt x="10540538" y="854999"/>
                  <a:pt x="10548884" y="849012"/>
                  <a:pt x="10562077" y="845041"/>
                </a:cubicBezTo>
                <a:cubicBezTo>
                  <a:pt x="10568336" y="843178"/>
                  <a:pt x="10574904" y="842185"/>
                  <a:pt x="10580289" y="842093"/>
                </a:cubicBezTo>
                <a:close/>
                <a:moveTo>
                  <a:pt x="7897079" y="1010122"/>
                </a:moveTo>
                <a:cubicBezTo>
                  <a:pt x="7902604" y="1008838"/>
                  <a:pt x="7912302" y="1008838"/>
                  <a:pt x="7915120" y="1010427"/>
                </a:cubicBezTo>
                <a:cubicBezTo>
                  <a:pt x="7912077" y="1011283"/>
                  <a:pt x="7908468" y="1012687"/>
                  <a:pt x="7903168" y="1013603"/>
                </a:cubicBezTo>
                <a:cubicBezTo>
                  <a:pt x="7900686" y="1014031"/>
                  <a:pt x="7892567" y="1013786"/>
                  <a:pt x="7891442" y="1013175"/>
                </a:cubicBezTo>
                <a:cubicBezTo>
                  <a:pt x="7890313" y="1012565"/>
                  <a:pt x="7893583" y="1011037"/>
                  <a:pt x="7897079" y="1010122"/>
                </a:cubicBezTo>
                <a:close/>
                <a:moveTo>
                  <a:pt x="6878804" y="1073905"/>
                </a:moveTo>
                <a:cubicBezTo>
                  <a:pt x="6882300" y="1074087"/>
                  <a:pt x="6884780" y="1075921"/>
                  <a:pt x="6890645" y="1078120"/>
                </a:cubicBezTo>
                <a:cubicBezTo>
                  <a:pt x="6883316" y="1080747"/>
                  <a:pt x="6878917" y="1083129"/>
                  <a:pt x="6874406" y="1083679"/>
                </a:cubicBezTo>
                <a:cubicBezTo>
                  <a:pt x="6871812" y="1083985"/>
                  <a:pt x="6866964" y="1081419"/>
                  <a:pt x="6867075" y="1079831"/>
                </a:cubicBezTo>
                <a:cubicBezTo>
                  <a:pt x="6867301" y="1076226"/>
                  <a:pt x="6872377" y="1073538"/>
                  <a:pt x="6878804" y="1073905"/>
                </a:cubicBezTo>
                <a:close/>
                <a:moveTo>
                  <a:pt x="6086668" y="1123699"/>
                </a:moveTo>
                <a:cubicBezTo>
                  <a:pt x="6089038" y="1122476"/>
                  <a:pt x="6093658" y="1125103"/>
                  <a:pt x="6099069" y="1126510"/>
                </a:cubicBezTo>
                <a:cubicBezTo>
                  <a:pt x="6096254" y="1131153"/>
                  <a:pt x="6095008" y="1136163"/>
                  <a:pt x="6092416" y="1136773"/>
                </a:cubicBezTo>
                <a:cubicBezTo>
                  <a:pt x="6089373" y="1137445"/>
                  <a:pt x="6083395" y="1135123"/>
                  <a:pt x="6082157" y="1132680"/>
                </a:cubicBezTo>
                <a:cubicBezTo>
                  <a:pt x="6081031" y="1130541"/>
                  <a:pt x="6083850" y="1124982"/>
                  <a:pt x="6086668" y="1123699"/>
                </a:cubicBezTo>
                <a:close/>
                <a:moveTo>
                  <a:pt x="2236639" y="1365011"/>
                </a:moveTo>
                <a:cubicBezTo>
                  <a:pt x="2238964" y="1364552"/>
                  <a:pt x="2242545" y="1364842"/>
                  <a:pt x="2246490" y="1365820"/>
                </a:cubicBezTo>
                <a:cubicBezTo>
                  <a:pt x="2254496" y="1367837"/>
                  <a:pt x="2261490" y="1372173"/>
                  <a:pt x="2260588" y="1375534"/>
                </a:cubicBezTo>
                <a:cubicBezTo>
                  <a:pt x="2259910" y="1377917"/>
                  <a:pt x="2254272" y="1378589"/>
                  <a:pt x="2248972" y="1380788"/>
                </a:cubicBezTo>
                <a:cubicBezTo>
                  <a:pt x="2242207" y="1375350"/>
                  <a:pt x="2235779" y="1371624"/>
                  <a:pt x="2234312" y="1368691"/>
                </a:cubicBezTo>
                <a:cubicBezTo>
                  <a:pt x="2233241" y="1366676"/>
                  <a:pt x="2234313" y="1365469"/>
                  <a:pt x="2236639" y="1365011"/>
                </a:cubicBezTo>
                <a:close/>
                <a:moveTo>
                  <a:pt x="9025528" y="936623"/>
                </a:moveTo>
                <a:cubicBezTo>
                  <a:pt x="9033083" y="935339"/>
                  <a:pt x="9040526" y="934911"/>
                  <a:pt x="9043118" y="936195"/>
                </a:cubicBezTo>
                <a:cubicBezTo>
                  <a:pt x="9040526" y="937112"/>
                  <a:pt x="9037480" y="938640"/>
                  <a:pt x="9032292" y="939862"/>
                </a:cubicBezTo>
                <a:cubicBezTo>
                  <a:pt x="9025528" y="941511"/>
                  <a:pt x="9012784" y="942061"/>
                  <a:pt x="9012896" y="940839"/>
                </a:cubicBezTo>
                <a:cubicBezTo>
                  <a:pt x="9013009" y="939555"/>
                  <a:pt x="9017183" y="938089"/>
                  <a:pt x="9025528" y="936623"/>
                </a:cubicBezTo>
                <a:close/>
                <a:moveTo>
                  <a:pt x="4972894" y="1191330"/>
                </a:moveTo>
                <a:cubicBezTo>
                  <a:pt x="4976385" y="1191331"/>
                  <a:pt x="4980900" y="1196463"/>
                  <a:pt x="4988339" y="1201535"/>
                </a:cubicBezTo>
                <a:cubicBezTo>
                  <a:pt x="4980560" y="1207888"/>
                  <a:pt x="4977628" y="1212775"/>
                  <a:pt x="4974698" y="1211798"/>
                </a:cubicBezTo>
                <a:cubicBezTo>
                  <a:pt x="4971542" y="1210758"/>
                  <a:pt x="4968271" y="1204221"/>
                  <a:pt x="4964999" y="1200006"/>
                </a:cubicBezTo>
                <a:cubicBezTo>
                  <a:pt x="4967594" y="1196890"/>
                  <a:pt x="4969624" y="1191393"/>
                  <a:pt x="4972894" y="1191330"/>
                </a:cubicBezTo>
                <a:close/>
                <a:moveTo>
                  <a:pt x="1623145" y="1401806"/>
                </a:moveTo>
                <a:cubicBezTo>
                  <a:pt x="1630589" y="1403333"/>
                  <a:pt x="1637694" y="1407120"/>
                  <a:pt x="1648520" y="1411276"/>
                </a:cubicBezTo>
                <a:cubicBezTo>
                  <a:pt x="1641303" y="1414208"/>
                  <a:pt x="1637464" y="1417080"/>
                  <a:pt x="1631155" y="1417934"/>
                </a:cubicBezTo>
                <a:cubicBezTo>
                  <a:pt x="1624274" y="1418912"/>
                  <a:pt x="1612997" y="1414086"/>
                  <a:pt x="1609954" y="1409809"/>
                </a:cubicBezTo>
                <a:cubicBezTo>
                  <a:pt x="1606121" y="1404371"/>
                  <a:pt x="1612545" y="1399668"/>
                  <a:pt x="1623145" y="1401806"/>
                </a:cubicBezTo>
                <a:close/>
                <a:moveTo>
                  <a:pt x="8344759" y="977861"/>
                </a:moveTo>
                <a:cubicBezTo>
                  <a:pt x="8350737" y="979085"/>
                  <a:pt x="8356376" y="979695"/>
                  <a:pt x="8357165" y="980612"/>
                </a:cubicBezTo>
                <a:cubicBezTo>
                  <a:pt x="8357616" y="981161"/>
                  <a:pt x="8351075" y="982688"/>
                  <a:pt x="8346452" y="983239"/>
                </a:cubicBezTo>
                <a:cubicBezTo>
                  <a:pt x="8340024" y="984032"/>
                  <a:pt x="8332243" y="982932"/>
                  <a:pt x="8333935" y="981466"/>
                </a:cubicBezTo>
                <a:cubicBezTo>
                  <a:pt x="8335063" y="980551"/>
                  <a:pt x="8339460" y="979572"/>
                  <a:pt x="8344759" y="977861"/>
                </a:cubicBezTo>
                <a:close/>
                <a:moveTo>
                  <a:pt x="440134" y="1475486"/>
                </a:moveTo>
                <a:cubicBezTo>
                  <a:pt x="439908" y="1475976"/>
                  <a:pt x="435849" y="1478479"/>
                  <a:pt x="432355" y="1481047"/>
                </a:cubicBezTo>
                <a:cubicBezTo>
                  <a:pt x="429535" y="1481718"/>
                  <a:pt x="426039" y="1483000"/>
                  <a:pt x="426376" y="1482390"/>
                </a:cubicBezTo>
                <a:cubicBezTo>
                  <a:pt x="426716" y="1481780"/>
                  <a:pt x="431226" y="1478785"/>
                  <a:pt x="433593" y="1477624"/>
                </a:cubicBezTo>
                <a:cubicBezTo>
                  <a:pt x="436076" y="1476402"/>
                  <a:pt x="440134" y="1475059"/>
                  <a:pt x="440134" y="1475486"/>
                </a:cubicBezTo>
                <a:close/>
                <a:moveTo>
                  <a:pt x="8120355" y="991242"/>
                </a:moveTo>
                <a:cubicBezTo>
                  <a:pt x="8126219" y="991059"/>
                  <a:pt x="8132082" y="991792"/>
                  <a:pt x="8142119" y="992465"/>
                </a:cubicBezTo>
                <a:cubicBezTo>
                  <a:pt x="8133098" y="993932"/>
                  <a:pt x="8128250" y="995030"/>
                  <a:pt x="8122498" y="995459"/>
                </a:cubicBezTo>
                <a:cubicBezTo>
                  <a:pt x="8119678" y="995703"/>
                  <a:pt x="8112461" y="994603"/>
                  <a:pt x="8112012" y="993869"/>
                </a:cubicBezTo>
                <a:cubicBezTo>
                  <a:pt x="8111559" y="993136"/>
                  <a:pt x="8117424" y="991365"/>
                  <a:pt x="8120355" y="991242"/>
                </a:cubicBezTo>
                <a:close/>
                <a:moveTo>
                  <a:pt x="175221" y="1488989"/>
                </a:moveTo>
                <a:cubicBezTo>
                  <a:pt x="174432" y="1489967"/>
                  <a:pt x="173643" y="1490945"/>
                  <a:pt x="172967" y="1491861"/>
                </a:cubicBezTo>
                <a:cubicBezTo>
                  <a:pt x="171950" y="1491922"/>
                  <a:pt x="170147" y="1492166"/>
                  <a:pt x="170147" y="1491922"/>
                </a:cubicBezTo>
                <a:cubicBezTo>
                  <a:pt x="170371" y="1491128"/>
                  <a:pt x="171387" y="1490150"/>
                  <a:pt x="172063" y="1489234"/>
                </a:cubicBezTo>
                <a:cubicBezTo>
                  <a:pt x="173078" y="1489173"/>
                  <a:pt x="174205" y="1489051"/>
                  <a:pt x="175221" y="1488989"/>
                </a:cubicBezTo>
                <a:close/>
                <a:moveTo>
                  <a:pt x="10459474" y="840046"/>
                </a:moveTo>
                <a:cubicBezTo>
                  <a:pt x="10464563" y="840046"/>
                  <a:pt x="10468143" y="841039"/>
                  <a:pt x="10468819" y="843024"/>
                </a:cubicBezTo>
                <a:cubicBezTo>
                  <a:pt x="10470173" y="847057"/>
                  <a:pt x="10459798" y="853655"/>
                  <a:pt x="10446266" y="857320"/>
                </a:cubicBezTo>
                <a:cubicBezTo>
                  <a:pt x="10432622" y="860986"/>
                  <a:pt x="10421008" y="860497"/>
                  <a:pt x="10420668" y="856098"/>
                </a:cubicBezTo>
                <a:cubicBezTo>
                  <a:pt x="10420331" y="852189"/>
                  <a:pt x="10428899" y="846752"/>
                  <a:pt x="10441079" y="843024"/>
                </a:cubicBezTo>
                <a:cubicBezTo>
                  <a:pt x="10447789" y="841039"/>
                  <a:pt x="10454386" y="840046"/>
                  <a:pt x="10459474" y="840046"/>
                </a:cubicBezTo>
                <a:close/>
                <a:moveTo>
                  <a:pt x="8906785" y="937722"/>
                </a:moveTo>
                <a:cubicBezTo>
                  <a:pt x="8914678" y="936684"/>
                  <a:pt x="8921219" y="936684"/>
                  <a:pt x="8920205" y="937966"/>
                </a:cubicBezTo>
                <a:cubicBezTo>
                  <a:pt x="8919528" y="938883"/>
                  <a:pt x="8914002" y="940288"/>
                  <a:pt x="8908479" y="942060"/>
                </a:cubicBezTo>
                <a:cubicBezTo>
                  <a:pt x="8902162" y="941876"/>
                  <a:pt x="8895961" y="942060"/>
                  <a:pt x="8894607" y="941389"/>
                </a:cubicBezTo>
                <a:cubicBezTo>
                  <a:pt x="8892690" y="940472"/>
                  <a:pt x="8899117" y="938762"/>
                  <a:pt x="8906785" y="937722"/>
                </a:cubicBezTo>
                <a:close/>
                <a:moveTo>
                  <a:pt x="8562738" y="958862"/>
                </a:moveTo>
                <a:cubicBezTo>
                  <a:pt x="8570405" y="959595"/>
                  <a:pt x="8576832" y="959718"/>
                  <a:pt x="8579088" y="960572"/>
                </a:cubicBezTo>
                <a:cubicBezTo>
                  <a:pt x="8580104" y="960940"/>
                  <a:pt x="8574125" y="962894"/>
                  <a:pt x="8569840" y="963749"/>
                </a:cubicBezTo>
                <a:cubicBezTo>
                  <a:pt x="8564092" y="964910"/>
                  <a:pt x="8554280" y="964482"/>
                  <a:pt x="8554843" y="963016"/>
                </a:cubicBezTo>
                <a:cubicBezTo>
                  <a:pt x="8555295" y="962038"/>
                  <a:pt x="8558791" y="960877"/>
                  <a:pt x="8562738" y="958862"/>
                </a:cubicBezTo>
                <a:close/>
                <a:moveTo>
                  <a:pt x="11047972" y="801716"/>
                </a:moveTo>
                <a:cubicBezTo>
                  <a:pt x="11053596" y="802365"/>
                  <a:pt x="11057459" y="804045"/>
                  <a:pt x="11057910" y="806550"/>
                </a:cubicBezTo>
                <a:cubicBezTo>
                  <a:pt x="11058925" y="811803"/>
                  <a:pt x="11046972" y="818524"/>
                  <a:pt x="11031973" y="821335"/>
                </a:cubicBezTo>
                <a:cubicBezTo>
                  <a:pt x="11018554" y="823841"/>
                  <a:pt x="11006714" y="822496"/>
                  <a:pt x="11004345" y="818096"/>
                </a:cubicBezTo>
                <a:cubicBezTo>
                  <a:pt x="11001638" y="813209"/>
                  <a:pt x="11012013" y="806427"/>
                  <a:pt x="11027463" y="803068"/>
                </a:cubicBezTo>
                <a:cubicBezTo>
                  <a:pt x="11034962" y="801449"/>
                  <a:pt x="11042348" y="801067"/>
                  <a:pt x="11047972" y="801716"/>
                </a:cubicBezTo>
                <a:close/>
                <a:moveTo>
                  <a:pt x="12075057" y="736749"/>
                </a:moveTo>
                <a:cubicBezTo>
                  <a:pt x="12081541" y="736260"/>
                  <a:pt x="12086446" y="736535"/>
                  <a:pt x="12088025" y="737635"/>
                </a:cubicBezTo>
                <a:cubicBezTo>
                  <a:pt x="12091068" y="739711"/>
                  <a:pt x="12079228" y="745271"/>
                  <a:pt x="12063892" y="749365"/>
                </a:cubicBezTo>
                <a:cubicBezTo>
                  <a:pt x="12048558" y="753458"/>
                  <a:pt x="12032658" y="754741"/>
                  <a:pt x="12030628" y="751748"/>
                </a:cubicBezTo>
                <a:cubicBezTo>
                  <a:pt x="12028712" y="748938"/>
                  <a:pt x="12038183" y="743989"/>
                  <a:pt x="12052615" y="740445"/>
                </a:cubicBezTo>
                <a:cubicBezTo>
                  <a:pt x="12060510" y="738490"/>
                  <a:pt x="12068573" y="737238"/>
                  <a:pt x="12075057" y="736749"/>
                </a:cubicBezTo>
                <a:close/>
                <a:moveTo>
                  <a:pt x="3758065" y="1259636"/>
                </a:moveTo>
                <a:cubicBezTo>
                  <a:pt x="3762124" y="1260247"/>
                  <a:pt x="3766296" y="1262263"/>
                  <a:pt x="3772724" y="1264340"/>
                </a:cubicBezTo>
                <a:cubicBezTo>
                  <a:pt x="3765282" y="1272222"/>
                  <a:pt x="3763253" y="1276255"/>
                  <a:pt x="3759981" y="1277049"/>
                </a:cubicBezTo>
                <a:cubicBezTo>
                  <a:pt x="3753893" y="1278576"/>
                  <a:pt x="3748028" y="1276010"/>
                  <a:pt x="3747239" y="1268740"/>
                </a:cubicBezTo>
                <a:cubicBezTo>
                  <a:pt x="3746450" y="1261529"/>
                  <a:pt x="3751636" y="1258781"/>
                  <a:pt x="3758065" y="1259636"/>
                </a:cubicBezTo>
                <a:close/>
                <a:moveTo>
                  <a:pt x="3973902" y="1245585"/>
                </a:moveTo>
                <a:cubicBezTo>
                  <a:pt x="3978412" y="1245035"/>
                  <a:pt x="3983713" y="1248089"/>
                  <a:pt x="3991718" y="1250594"/>
                </a:cubicBezTo>
                <a:cubicBezTo>
                  <a:pt x="3987658" y="1257132"/>
                  <a:pt x="3986418" y="1261529"/>
                  <a:pt x="3983375" y="1262997"/>
                </a:cubicBezTo>
                <a:cubicBezTo>
                  <a:pt x="3977398" y="1265990"/>
                  <a:pt x="3971535" y="1262264"/>
                  <a:pt x="3969392" y="1255482"/>
                </a:cubicBezTo>
                <a:cubicBezTo>
                  <a:pt x="3968490" y="1252488"/>
                  <a:pt x="3971421" y="1245890"/>
                  <a:pt x="3973902" y="1245585"/>
                </a:cubicBezTo>
                <a:close/>
                <a:moveTo>
                  <a:pt x="295647" y="1474572"/>
                </a:moveTo>
                <a:cubicBezTo>
                  <a:pt x="296098" y="1474388"/>
                  <a:pt x="297225" y="1474511"/>
                  <a:pt x="298014" y="1474448"/>
                </a:cubicBezTo>
                <a:cubicBezTo>
                  <a:pt x="295873" y="1475488"/>
                  <a:pt x="293844" y="1476587"/>
                  <a:pt x="291586" y="1477565"/>
                </a:cubicBezTo>
                <a:cubicBezTo>
                  <a:pt x="290909" y="1477870"/>
                  <a:pt x="289783" y="1477809"/>
                  <a:pt x="288881" y="1477931"/>
                </a:cubicBezTo>
                <a:cubicBezTo>
                  <a:pt x="291137" y="1476831"/>
                  <a:pt x="293279" y="1475671"/>
                  <a:pt x="295647" y="1474572"/>
                </a:cubicBezTo>
                <a:close/>
                <a:moveTo>
                  <a:pt x="7778000" y="1002668"/>
                </a:moveTo>
                <a:cubicBezTo>
                  <a:pt x="7783525" y="1002118"/>
                  <a:pt x="7789050" y="1002545"/>
                  <a:pt x="7798297" y="1002484"/>
                </a:cubicBezTo>
                <a:cubicBezTo>
                  <a:pt x="7791193" y="1004623"/>
                  <a:pt x="7788035" y="1006028"/>
                  <a:pt x="7783638" y="1006883"/>
                </a:cubicBezTo>
                <a:cubicBezTo>
                  <a:pt x="7776533" y="1008288"/>
                  <a:pt x="7767289" y="1007923"/>
                  <a:pt x="7768753" y="1006333"/>
                </a:cubicBezTo>
                <a:cubicBezTo>
                  <a:pt x="7769881" y="1005172"/>
                  <a:pt x="7774730" y="1003035"/>
                  <a:pt x="7778000" y="1002668"/>
                </a:cubicBezTo>
                <a:close/>
                <a:moveTo>
                  <a:pt x="11369256" y="776002"/>
                </a:moveTo>
                <a:cubicBezTo>
                  <a:pt x="11383578" y="773375"/>
                  <a:pt x="11398574" y="776063"/>
                  <a:pt x="11400943" y="781745"/>
                </a:cubicBezTo>
                <a:cubicBezTo>
                  <a:pt x="11403425" y="787426"/>
                  <a:pt x="11392824" y="794453"/>
                  <a:pt x="11378279" y="796958"/>
                </a:cubicBezTo>
                <a:cubicBezTo>
                  <a:pt x="11363617" y="799464"/>
                  <a:pt x="11348506" y="796836"/>
                  <a:pt x="11346250" y="791337"/>
                </a:cubicBezTo>
                <a:cubicBezTo>
                  <a:pt x="11343996" y="785778"/>
                  <a:pt x="11354595" y="778691"/>
                  <a:pt x="11369256" y="776002"/>
                </a:cubicBezTo>
                <a:close/>
                <a:moveTo>
                  <a:pt x="7440375" y="1023562"/>
                </a:moveTo>
                <a:cubicBezTo>
                  <a:pt x="7444885" y="1023439"/>
                  <a:pt x="7448270" y="1024539"/>
                  <a:pt x="7454247" y="1025333"/>
                </a:cubicBezTo>
                <a:cubicBezTo>
                  <a:pt x="7448045" y="1027716"/>
                  <a:pt x="7444660" y="1029672"/>
                  <a:pt x="7440037" y="1030771"/>
                </a:cubicBezTo>
                <a:cubicBezTo>
                  <a:pt x="7433723" y="1032298"/>
                  <a:pt x="7427633" y="1030588"/>
                  <a:pt x="7428760" y="1027839"/>
                </a:cubicBezTo>
                <a:cubicBezTo>
                  <a:pt x="7429662" y="1025579"/>
                  <a:pt x="7434174" y="1023685"/>
                  <a:pt x="7440375" y="1023562"/>
                </a:cubicBezTo>
                <a:close/>
                <a:moveTo>
                  <a:pt x="3528809" y="1270084"/>
                </a:moveTo>
                <a:cubicBezTo>
                  <a:pt x="3537267" y="1274971"/>
                  <a:pt x="3541890" y="1276437"/>
                  <a:pt x="3544598" y="1279310"/>
                </a:cubicBezTo>
                <a:cubicBezTo>
                  <a:pt x="3548094" y="1283098"/>
                  <a:pt x="3543355" y="1290734"/>
                  <a:pt x="3537719" y="1290551"/>
                </a:cubicBezTo>
                <a:cubicBezTo>
                  <a:pt x="3531516" y="1290368"/>
                  <a:pt x="3525539" y="1288290"/>
                  <a:pt x="3525426" y="1281265"/>
                </a:cubicBezTo>
                <a:cubicBezTo>
                  <a:pt x="3525426" y="1277537"/>
                  <a:pt x="3527682" y="1273993"/>
                  <a:pt x="3528809" y="1270084"/>
                </a:cubicBezTo>
                <a:close/>
                <a:moveTo>
                  <a:pt x="11952453" y="736802"/>
                </a:moveTo>
                <a:cubicBezTo>
                  <a:pt x="11958486" y="736901"/>
                  <a:pt x="11963081" y="737787"/>
                  <a:pt x="11964886" y="739406"/>
                </a:cubicBezTo>
                <a:cubicBezTo>
                  <a:pt x="11968833" y="742949"/>
                  <a:pt x="11957218" y="749181"/>
                  <a:pt x="11940417" y="752786"/>
                </a:cubicBezTo>
                <a:cubicBezTo>
                  <a:pt x="11925530" y="755963"/>
                  <a:pt x="11911096" y="755474"/>
                  <a:pt x="11908503" y="751625"/>
                </a:cubicBezTo>
                <a:cubicBezTo>
                  <a:pt x="11906134" y="747775"/>
                  <a:pt x="11916510" y="741911"/>
                  <a:pt x="11931393" y="738918"/>
                </a:cubicBezTo>
                <a:cubicBezTo>
                  <a:pt x="11938948" y="737390"/>
                  <a:pt x="11946420" y="736703"/>
                  <a:pt x="11952453" y="736802"/>
                </a:cubicBezTo>
                <a:close/>
                <a:moveTo>
                  <a:pt x="10337419" y="838106"/>
                </a:moveTo>
                <a:cubicBezTo>
                  <a:pt x="10342212" y="838351"/>
                  <a:pt x="10345566" y="839634"/>
                  <a:pt x="10346018" y="841863"/>
                </a:cubicBezTo>
                <a:cubicBezTo>
                  <a:pt x="10346694" y="845651"/>
                  <a:pt x="10337334" y="852128"/>
                  <a:pt x="10326508" y="855365"/>
                </a:cubicBezTo>
                <a:cubicBezTo>
                  <a:pt x="10313652" y="859216"/>
                  <a:pt x="10300799" y="858726"/>
                  <a:pt x="10300459" y="854327"/>
                </a:cubicBezTo>
                <a:cubicBezTo>
                  <a:pt x="10300123" y="850417"/>
                  <a:pt x="10309367" y="844002"/>
                  <a:pt x="10320193" y="840581"/>
                </a:cubicBezTo>
                <a:cubicBezTo>
                  <a:pt x="10326396" y="838656"/>
                  <a:pt x="10332626" y="837862"/>
                  <a:pt x="10337419" y="838106"/>
                </a:cubicBezTo>
                <a:close/>
                <a:moveTo>
                  <a:pt x="6308321" y="1091927"/>
                </a:moveTo>
                <a:cubicBezTo>
                  <a:pt x="6310916" y="1091073"/>
                  <a:pt x="6315201" y="1093638"/>
                  <a:pt x="6325687" y="1096754"/>
                </a:cubicBezTo>
                <a:cubicBezTo>
                  <a:pt x="6319259" y="1100175"/>
                  <a:pt x="6315877" y="1103291"/>
                  <a:pt x="6312381" y="1103536"/>
                </a:cubicBezTo>
                <a:cubicBezTo>
                  <a:pt x="6308998" y="1103779"/>
                  <a:pt x="6305502" y="1101030"/>
                  <a:pt x="6302006" y="1099626"/>
                </a:cubicBezTo>
                <a:cubicBezTo>
                  <a:pt x="6304035" y="1096876"/>
                  <a:pt x="6305388" y="1092905"/>
                  <a:pt x="6308321" y="1091927"/>
                </a:cubicBezTo>
                <a:close/>
                <a:moveTo>
                  <a:pt x="8784324" y="933753"/>
                </a:moveTo>
                <a:cubicBezTo>
                  <a:pt x="8790185" y="933079"/>
                  <a:pt x="8795937" y="933446"/>
                  <a:pt x="8805859" y="933262"/>
                </a:cubicBezTo>
                <a:cubicBezTo>
                  <a:pt x="8796839" y="935706"/>
                  <a:pt x="8792103" y="937357"/>
                  <a:pt x="8786351" y="938274"/>
                </a:cubicBezTo>
                <a:cubicBezTo>
                  <a:pt x="8783531" y="938701"/>
                  <a:pt x="8776429" y="938090"/>
                  <a:pt x="8775978" y="937235"/>
                </a:cubicBezTo>
                <a:cubicBezTo>
                  <a:pt x="8775640" y="936439"/>
                  <a:pt x="8781388" y="934058"/>
                  <a:pt x="8784324" y="933753"/>
                </a:cubicBezTo>
                <a:close/>
                <a:moveTo>
                  <a:pt x="2347376" y="1338754"/>
                </a:moveTo>
                <a:cubicBezTo>
                  <a:pt x="2352225" y="1340711"/>
                  <a:pt x="2359780" y="1345537"/>
                  <a:pt x="2359103" y="1346514"/>
                </a:cubicBezTo>
                <a:cubicBezTo>
                  <a:pt x="2357864" y="1348836"/>
                  <a:pt x="2352450" y="1349631"/>
                  <a:pt x="2349743" y="1350608"/>
                </a:cubicBezTo>
                <a:cubicBezTo>
                  <a:pt x="2338917" y="1347492"/>
                  <a:pt x="2333279" y="1342605"/>
                  <a:pt x="2334972" y="1339550"/>
                </a:cubicBezTo>
                <a:cubicBezTo>
                  <a:pt x="2336323" y="1336862"/>
                  <a:pt x="2341173" y="1336189"/>
                  <a:pt x="2347376" y="1338754"/>
                </a:cubicBezTo>
                <a:close/>
                <a:moveTo>
                  <a:pt x="580566" y="1449216"/>
                </a:moveTo>
                <a:cubicBezTo>
                  <a:pt x="583498" y="1448483"/>
                  <a:pt x="577071" y="1453859"/>
                  <a:pt x="570754" y="1457342"/>
                </a:cubicBezTo>
                <a:cubicBezTo>
                  <a:pt x="566582" y="1459603"/>
                  <a:pt x="561508" y="1461802"/>
                  <a:pt x="560606" y="1461619"/>
                </a:cubicBezTo>
                <a:cubicBezTo>
                  <a:pt x="559817" y="1461497"/>
                  <a:pt x="563990" y="1458137"/>
                  <a:pt x="567371" y="1454836"/>
                </a:cubicBezTo>
                <a:cubicBezTo>
                  <a:pt x="573686" y="1452087"/>
                  <a:pt x="578536" y="1449705"/>
                  <a:pt x="580566" y="1449216"/>
                </a:cubicBezTo>
                <a:close/>
                <a:moveTo>
                  <a:pt x="7093397" y="1037738"/>
                </a:moveTo>
                <a:cubicBezTo>
                  <a:pt x="7097682" y="1036942"/>
                  <a:pt x="7102644" y="1037554"/>
                  <a:pt x="7117416" y="1037676"/>
                </a:cubicBezTo>
                <a:cubicBezTo>
                  <a:pt x="7107379" y="1041464"/>
                  <a:pt x="7104112" y="1043113"/>
                  <a:pt x="7100389" y="1044213"/>
                </a:cubicBezTo>
                <a:cubicBezTo>
                  <a:pt x="7094074" y="1045985"/>
                  <a:pt x="7088436" y="1045618"/>
                  <a:pt x="7087534" y="1042564"/>
                </a:cubicBezTo>
                <a:cubicBezTo>
                  <a:pt x="7087195" y="1041280"/>
                  <a:pt x="7090916" y="1038164"/>
                  <a:pt x="7093397" y="1037738"/>
                </a:cubicBezTo>
                <a:close/>
                <a:moveTo>
                  <a:pt x="8219362" y="966010"/>
                </a:moveTo>
                <a:cubicBezTo>
                  <a:pt x="8224665" y="965582"/>
                  <a:pt x="8230977" y="966071"/>
                  <a:pt x="8241014" y="966255"/>
                </a:cubicBezTo>
                <a:cubicBezTo>
                  <a:pt x="8235038" y="967904"/>
                  <a:pt x="8232557" y="969004"/>
                  <a:pt x="8228385" y="969615"/>
                </a:cubicBezTo>
                <a:cubicBezTo>
                  <a:pt x="8221731" y="970592"/>
                  <a:pt x="8211921" y="970042"/>
                  <a:pt x="8211921" y="968759"/>
                </a:cubicBezTo>
                <a:cubicBezTo>
                  <a:pt x="8211921" y="967904"/>
                  <a:pt x="8215981" y="966255"/>
                  <a:pt x="8219362" y="966010"/>
                </a:cubicBezTo>
                <a:close/>
                <a:moveTo>
                  <a:pt x="9262899" y="898376"/>
                </a:moveTo>
                <a:cubicBezTo>
                  <a:pt x="9259856" y="899415"/>
                  <a:pt x="9256811" y="900821"/>
                  <a:pt x="9251512" y="902165"/>
                </a:cubicBezTo>
                <a:cubicBezTo>
                  <a:pt x="9244633" y="903875"/>
                  <a:pt x="9232115" y="904853"/>
                  <a:pt x="9232227" y="903754"/>
                </a:cubicBezTo>
                <a:cubicBezTo>
                  <a:pt x="9232455" y="902654"/>
                  <a:pt x="9236625" y="901187"/>
                  <a:pt x="9244971" y="899598"/>
                </a:cubicBezTo>
                <a:cubicBezTo>
                  <a:pt x="9253315" y="898011"/>
                  <a:pt x="9258840" y="897643"/>
                  <a:pt x="9262899" y="898376"/>
                </a:cubicBezTo>
                <a:close/>
                <a:moveTo>
                  <a:pt x="9364389" y="891901"/>
                </a:moveTo>
                <a:cubicBezTo>
                  <a:pt x="9373411" y="890007"/>
                  <a:pt x="9381417" y="889396"/>
                  <a:pt x="9381980" y="891106"/>
                </a:cubicBezTo>
                <a:cubicBezTo>
                  <a:pt x="9378146" y="892267"/>
                  <a:pt x="9373071" y="894223"/>
                  <a:pt x="9366419" y="895811"/>
                </a:cubicBezTo>
                <a:cubicBezTo>
                  <a:pt x="9358866" y="897584"/>
                  <a:pt x="9350632" y="897705"/>
                  <a:pt x="9351421" y="896300"/>
                </a:cubicBezTo>
                <a:cubicBezTo>
                  <a:pt x="9352097" y="895078"/>
                  <a:pt x="9355819" y="893612"/>
                  <a:pt x="9364389" y="891901"/>
                </a:cubicBezTo>
                <a:close/>
                <a:moveTo>
                  <a:pt x="8000484" y="977679"/>
                </a:moveTo>
                <a:cubicBezTo>
                  <a:pt x="8006913" y="978962"/>
                  <a:pt x="8012439" y="979512"/>
                  <a:pt x="8013679" y="980490"/>
                </a:cubicBezTo>
                <a:cubicBezTo>
                  <a:pt x="8014243" y="980977"/>
                  <a:pt x="8007025" y="982811"/>
                  <a:pt x="8002966" y="983117"/>
                </a:cubicBezTo>
                <a:cubicBezTo>
                  <a:pt x="7998794" y="983483"/>
                  <a:pt x="7990335" y="982934"/>
                  <a:pt x="7990449" y="982384"/>
                </a:cubicBezTo>
                <a:cubicBezTo>
                  <a:pt x="7990675" y="981223"/>
                  <a:pt x="7995410" y="979878"/>
                  <a:pt x="8000484" y="977679"/>
                </a:cubicBezTo>
                <a:close/>
                <a:moveTo>
                  <a:pt x="1185394" y="1407121"/>
                </a:moveTo>
                <a:cubicBezTo>
                  <a:pt x="1194189" y="1406145"/>
                  <a:pt x="1202533" y="1408648"/>
                  <a:pt x="1203322" y="1414026"/>
                </a:cubicBezTo>
                <a:cubicBezTo>
                  <a:pt x="1199599" y="1415980"/>
                  <a:pt x="1194865" y="1419829"/>
                  <a:pt x="1188211" y="1421724"/>
                </a:cubicBezTo>
                <a:cubicBezTo>
                  <a:pt x="1178627" y="1424474"/>
                  <a:pt x="1168703" y="1421235"/>
                  <a:pt x="1168703" y="1416225"/>
                </a:cubicBezTo>
                <a:cubicBezTo>
                  <a:pt x="1168703" y="1412192"/>
                  <a:pt x="1176033" y="1408099"/>
                  <a:pt x="1185394" y="1407121"/>
                </a:cubicBezTo>
                <a:close/>
                <a:moveTo>
                  <a:pt x="3306771" y="1273077"/>
                </a:moveTo>
                <a:cubicBezTo>
                  <a:pt x="3315226" y="1277782"/>
                  <a:pt x="3319851" y="1279248"/>
                  <a:pt x="3322443" y="1281997"/>
                </a:cubicBezTo>
                <a:cubicBezTo>
                  <a:pt x="3325826" y="1285480"/>
                  <a:pt x="3320978" y="1292017"/>
                  <a:pt x="3315339" y="1291528"/>
                </a:cubicBezTo>
                <a:cubicBezTo>
                  <a:pt x="3309138" y="1291039"/>
                  <a:pt x="3303161" y="1288962"/>
                  <a:pt x="3303161" y="1282791"/>
                </a:cubicBezTo>
                <a:cubicBezTo>
                  <a:pt x="3303273" y="1279492"/>
                  <a:pt x="3305529" y="1276437"/>
                  <a:pt x="3306771" y="1273077"/>
                </a:cubicBezTo>
                <a:close/>
                <a:moveTo>
                  <a:pt x="8441965" y="949208"/>
                </a:moveTo>
                <a:cubicBezTo>
                  <a:pt x="8447492" y="948721"/>
                  <a:pt x="8453353" y="949209"/>
                  <a:pt x="8462939" y="949271"/>
                </a:cubicBezTo>
                <a:cubicBezTo>
                  <a:pt x="8456174" y="951226"/>
                  <a:pt x="8453242" y="952447"/>
                  <a:pt x="8448845" y="953180"/>
                </a:cubicBezTo>
                <a:cubicBezTo>
                  <a:pt x="8441513" y="954341"/>
                  <a:pt x="8432492" y="953853"/>
                  <a:pt x="8433394" y="952386"/>
                </a:cubicBezTo>
                <a:cubicBezTo>
                  <a:pt x="8434072" y="951409"/>
                  <a:pt x="8438695" y="949515"/>
                  <a:pt x="8441965" y="949208"/>
                </a:cubicBezTo>
                <a:close/>
                <a:moveTo>
                  <a:pt x="9501738" y="880782"/>
                </a:moveTo>
                <a:cubicBezTo>
                  <a:pt x="9503316" y="881820"/>
                  <a:pt x="9497789" y="884142"/>
                  <a:pt x="9488430" y="886281"/>
                </a:cubicBezTo>
                <a:cubicBezTo>
                  <a:pt x="9479185" y="888419"/>
                  <a:pt x="9470615" y="889274"/>
                  <a:pt x="9469373" y="888236"/>
                </a:cubicBezTo>
                <a:cubicBezTo>
                  <a:pt x="9468019" y="887197"/>
                  <a:pt x="9474111" y="884754"/>
                  <a:pt x="9483131" y="882676"/>
                </a:cubicBezTo>
                <a:cubicBezTo>
                  <a:pt x="9491476" y="880721"/>
                  <a:pt x="9500158" y="879867"/>
                  <a:pt x="9501738" y="880782"/>
                </a:cubicBezTo>
                <a:close/>
                <a:moveTo>
                  <a:pt x="10216856" y="835662"/>
                </a:moveTo>
                <a:cubicBezTo>
                  <a:pt x="10221353" y="835754"/>
                  <a:pt x="10224511" y="836762"/>
                  <a:pt x="10225017" y="838686"/>
                </a:cubicBezTo>
                <a:cubicBezTo>
                  <a:pt x="10226033" y="842598"/>
                  <a:pt x="10216334" y="849379"/>
                  <a:pt x="10205171" y="852800"/>
                </a:cubicBezTo>
                <a:cubicBezTo>
                  <a:pt x="10193443" y="856405"/>
                  <a:pt x="10182619" y="856221"/>
                  <a:pt x="10181265" y="852006"/>
                </a:cubicBezTo>
                <a:cubicBezTo>
                  <a:pt x="10179687" y="847790"/>
                  <a:pt x="10188144" y="841864"/>
                  <a:pt x="10200662" y="838137"/>
                </a:cubicBezTo>
                <a:cubicBezTo>
                  <a:pt x="10206525" y="836395"/>
                  <a:pt x="10212361" y="835570"/>
                  <a:pt x="10216856" y="835662"/>
                </a:cubicBezTo>
                <a:close/>
                <a:moveTo>
                  <a:pt x="10922208" y="791108"/>
                </a:moveTo>
                <a:cubicBezTo>
                  <a:pt x="10927268" y="791536"/>
                  <a:pt x="10930933" y="792895"/>
                  <a:pt x="10931949" y="795064"/>
                </a:cubicBezTo>
                <a:cubicBezTo>
                  <a:pt x="10934091" y="799646"/>
                  <a:pt x="10925406" y="805571"/>
                  <a:pt x="10911425" y="809116"/>
                </a:cubicBezTo>
                <a:cubicBezTo>
                  <a:pt x="10898005" y="812537"/>
                  <a:pt x="10884247" y="812231"/>
                  <a:pt x="10881316" y="808382"/>
                </a:cubicBezTo>
                <a:cubicBezTo>
                  <a:pt x="10877933" y="804105"/>
                  <a:pt x="10889548" y="796164"/>
                  <a:pt x="10904095" y="792741"/>
                </a:cubicBezTo>
                <a:cubicBezTo>
                  <a:pt x="10910691" y="791184"/>
                  <a:pt x="10917147" y="790681"/>
                  <a:pt x="10922208" y="791108"/>
                </a:cubicBezTo>
                <a:close/>
                <a:moveTo>
                  <a:pt x="9126564" y="904303"/>
                </a:moveTo>
                <a:cubicBezTo>
                  <a:pt x="9132203" y="903631"/>
                  <a:pt x="9137166" y="903937"/>
                  <a:pt x="9145396" y="903631"/>
                </a:cubicBezTo>
                <a:cubicBezTo>
                  <a:pt x="9137617" y="905830"/>
                  <a:pt x="9133218" y="907480"/>
                  <a:pt x="9127805" y="908336"/>
                </a:cubicBezTo>
                <a:cubicBezTo>
                  <a:pt x="9120814" y="909497"/>
                  <a:pt x="9114162" y="909863"/>
                  <a:pt x="9113935" y="908457"/>
                </a:cubicBezTo>
                <a:cubicBezTo>
                  <a:pt x="9113822" y="907175"/>
                  <a:pt x="9119236" y="905281"/>
                  <a:pt x="9126564" y="904303"/>
                </a:cubicBezTo>
                <a:close/>
                <a:moveTo>
                  <a:pt x="11587681" y="748266"/>
                </a:moveTo>
                <a:cubicBezTo>
                  <a:pt x="11602003" y="746433"/>
                  <a:pt x="11617566" y="749976"/>
                  <a:pt x="11620724" y="755902"/>
                </a:cubicBezTo>
                <a:cubicBezTo>
                  <a:pt x="11623992" y="762011"/>
                  <a:pt x="11614632" y="768426"/>
                  <a:pt x="11599636" y="770260"/>
                </a:cubicBezTo>
                <a:cubicBezTo>
                  <a:pt x="11585315" y="772031"/>
                  <a:pt x="11569188" y="768121"/>
                  <a:pt x="11566142" y="762378"/>
                </a:cubicBezTo>
                <a:cubicBezTo>
                  <a:pt x="11562987" y="756331"/>
                  <a:pt x="11572571" y="750160"/>
                  <a:pt x="11587681" y="748266"/>
                </a:cubicBezTo>
                <a:close/>
                <a:moveTo>
                  <a:pt x="1723404" y="1370158"/>
                </a:moveTo>
                <a:cubicBezTo>
                  <a:pt x="1732314" y="1371809"/>
                  <a:pt x="1739867" y="1375657"/>
                  <a:pt x="1740656" y="1378772"/>
                </a:cubicBezTo>
                <a:cubicBezTo>
                  <a:pt x="1741449" y="1381766"/>
                  <a:pt x="1734228" y="1382560"/>
                  <a:pt x="1724648" y="1380666"/>
                </a:cubicBezTo>
                <a:cubicBezTo>
                  <a:pt x="1714609" y="1378652"/>
                  <a:pt x="1707166" y="1375108"/>
                  <a:pt x="1707049" y="1372235"/>
                </a:cubicBezTo>
                <a:cubicBezTo>
                  <a:pt x="1706937" y="1369487"/>
                  <a:pt x="1714609" y="1368447"/>
                  <a:pt x="1723404" y="1370158"/>
                </a:cubicBezTo>
                <a:close/>
                <a:moveTo>
                  <a:pt x="1401344" y="1389403"/>
                </a:moveTo>
                <a:cubicBezTo>
                  <a:pt x="1412394" y="1389219"/>
                  <a:pt x="1424348" y="1393802"/>
                  <a:pt x="1421869" y="1398018"/>
                </a:cubicBezTo>
                <a:cubicBezTo>
                  <a:pt x="1420063" y="1401134"/>
                  <a:pt x="1413185" y="1403394"/>
                  <a:pt x="1410254" y="1405104"/>
                </a:cubicBezTo>
                <a:cubicBezTo>
                  <a:pt x="1397058" y="1405044"/>
                  <a:pt x="1389279" y="1401806"/>
                  <a:pt x="1387812" y="1397468"/>
                </a:cubicBezTo>
                <a:cubicBezTo>
                  <a:pt x="1386347" y="1393252"/>
                  <a:pt x="1392436" y="1389586"/>
                  <a:pt x="1401344" y="1389403"/>
                </a:cubicBezTo>
                <a:close/>
                <a:moveTo>
                  <a:pt x="9627020" y="868746"/>
                </a:moveTo>
                <a:cubicBezTo>
                  <a:pt x="9619692" y="871862"/>
                  <a:pt x="9615744" y="874061"/>
                  <a:pt x="9609430" y="876139"/>
                </a:cubicBezTo>
                <a:cubicBezTo>
                  <a:pt x="9602551" y="878460"/>
                  <a:pt x="9591836" y="879742"/>
                  <a:pt x="9589020" y="878888"/>
                </a:cubicBezTo>
                <a:cubicBezTo>
                  <a:pt x="9585637" y="877848"/>
                  <a:pt x="9592176" y="874428"/>
                  <a:pt x="9602551" y="872290"/>
                </a:cubicBezTo>
                <a:cubicBezTo>
                  <a:pt x="9609879" y="870824"/>
                  <a:pt x="9616647" y="870212"/>
                  <a:pt x="9627020" y="868746"/>
                </a:cubicBezTo>
                <a:close/>
                <a:moveTo>
                  <a:pt x="7660947" y="991669"/>
                </a:moveTo>
                <a:cubicBezTo>
                  <a:pt x="7665343" y="991609"/>
                  <a:pt x="7668615" y="992464"/>
                  <a:pt x="7674705" y="993136"/>
                </a:cubicBezTo>
                <a:cubicBezTo>
                  <a:pt x="7668504" y="995031"/>
                  <a:pt x="7665007" y="996618"/>
                  <a:pt x="7660495" y="997474"/>
                </a:cubicBezTo>
                <a:cubicBezTo>
                  <a:pt x="7654068" y="998696"/>
                  <a:pt x="7648093" y="997290"/>
                  <a:pt x="7649333" y="995091"/>
                </a:cubicBezTo>
                <a:cubicBezTo>
                  <a:pt x="7650347" y="993259"/>
                  <a:pt x="7654746" y="991793"/>
                  <a:pt x="7660947" y="991669"/>
                </a:cubicBezTo>
                <a:close/>
                <a:moveTo>
                  <a:pt x="417458" y="1447505"/>
                </a:moveTo>
                <a:cubicBezTo>
                  <a:pt x="414751" y="1449033"/>
                  <a:pt x="412046" y="1450560"/>
                  <a:pt x="409339" y="1452149"/>
                </a:cubicBezTo>
                <a:cubicBezTo>
                  <a:pt x="408097" y="1452271"/>
                  <a:pt x="405165" y="1452943"/>
                  <a:pt x="405843" y="1452455"/>
                </a:cubicBezTo>
                <a:cubicBezTo>
                  <a:pt x="407196" y="1451355"/>
                  <a:pt x="410240" y="1449706"/>
                  <a:pt x="412608" y="1448238"/>
                </a:cubicBezTo>
                <a:cubicBezTo>
                  <a:pt x="413962" y="1448055"/>
                  <a:pt x="415316" y="1447871"/>
                  <a:pt x="417458" y="1447505"/>
                </a:cubicBezTo>
                <a:close/>
                <a:moveTo>
                  <a:pt x="2769335" y="1298310"/>
                </a:moveTo>
                <a:cubicBezTo>
                  <a:pt x="2773734" y="1299838"/>
                  <a:pt x="2777230" y="1302953"/>
                  <a:pt x="2783544" y="1306802"/>
                </a:cubicBezTo>
                <a:cubicBezTo>
                  <a:pt x="2777341" y="1308330"/>
                  <a:pt x="2773848" y="1310162"/>
                  <a:pt x="2769225" y="1310102"/>
                </a:cubicBezTo>
                <a:cubicBezTo>
                  <a:pt x="2762796" y="1309978"/>
                  <a:pt x="2756479" y="1304603"/>
                  <a:pt x="2757608" y="1300631"/>
                </a:cubicBezTo>
                <a:cubicBezTo>
                  <a:pt x="2758509" y="1297332"/>
                  <a:pt x="2762907" y="1296050"/>
                  <a:pt x="2769335" y="1298310"/>
                </a:cubicBezTo>
                <a:close/>
                <a:moveTo>
                  <a:pt x="9734488" y="859108"/>
                </a:moveTo>
                <a:cubicBezTo>
                  <a:pt x="9738349" y="858757"/>
                  <a:pt x="9741197" y="858910"/>
                  <a:pt x="9741704" y="859704"/>
                </a:cubicBezTo>
                <a:cubicBezTo>
                  <a:pt x="9742495" y="860925"/>
                  <a:pt x="9735616" y="864592"/>
                  <a:pt x="9728624" y="866607"/>
                </a:cubicBezTo>
                <a:cubicBezTo>
                  <a:pt x="9719264" y="869357"/>
                  <a:pt x="9707989" y="870640"/>
                  <a:pt x="9706184" y="869235"/>
                </a:cubicBezTo>
                <a:cubicBezTo>
                  <a:pt x="9704266" y="867768"/>
                  <a:pt x="9711258" y="864286"/>
                  <a:pt x="9721182" y="861537"/>
                </a:cubicBezTo>
                <a:cubicBezTo>
                  <a:pt x="9725748" y="860314"/>
                  <a:pt x="9730625" y="859459"/>
                  <a:pt x="9734488" y="859108"/>
                </a:cubicBezTo>
                <a:close/>
                <a:moveTo>
                  <a:pt x="10095804" y="835823"/>
                </a:moveTo>
                <a:cubicBezTo>
                  <a:pt x="10099961" y="835846"/>
                  <a:pt x="10102781" y="836731"/>
                  <a:pt x="10103120" y="838503"/>
                </a:cubicBezTo>
                <a:cubicBezTo>
                  <a:pt x="10103796" y="842168"/>
                  <a:pt x="10094661" y="847606"/>
                  <a:pt x="10082032" y="850906"/>
                </a:cubicBezTo>
                <a:cubicBezTo>
                  <a:pt x="10071319" y="853717"/>
                  <a:pt x="10062524" y="853594"/>
                  <a:pt x="10061282" y="850845"/>
                </a:cubicBezTo>
                <a:cubicBezTo>
                  <a:pt x="10059929" y="847667"/>
                  <a:pt x="10069290" y="841681"/>
                  <a:pt x="10080454" y="838320"/>
                </a:cubicBezTo>
                <a:cubicBezTo>
                  <a:pt x="10086149" y="836640"/>
                  <a:pt x="10091645" y="835800"/>
                  <a:pt x="10095804" y="835823"/>
                </a:cubicBezTo>
                <a:close/>
                <a:moveTo>
                  <a:pt x="725600" y="1426549"/>
                </a:moveTo>
                <a:cubicBezTo>
                  <a:pt x="719057" y="1432048"/>
                  <a:pt x="715676" y="1435775"/>
                  <a:pt x="710602" y="1439135"/>
                </a:cubicBezTo>
                <a:cubicBezTo>
                  <a:pt x="703836" y="1443595"/>
                  <a:pt x="697295" y="1446283"/>
                  <a:pt x="695717" y="1445124"/>
                </a:cubicBezTo>
                <a:cubicBezTo>
                  <a:pt x="694137" y="1443962"/>
                  <a:pt x="698762" y="1439563"/>
                  <a:pt x="705866" y="1435348"/>
                </a:cubicBezTo>
                <a:cubicBezTo>
                  <a:pt x="711166" y="1432292"/>
                  <a:pt x="716690" y="1430399"/>
                  <a:pt x="725600" y="1426549"/>
                </a:cubicBezTo>
                <a:close/>
                <a:moveTo>
                  <a:pt x="6531597" y="1060341"/>
                </a:moveTo>
                <a:cubicBezTo>
                  <a:pt x="6534417" y="1060403"/>
                  <a:pt x="6538476" y="1063701"/>
                  <a:pt x="6538476" y="1065658"/>
                </a:cubicBezTo>
                <a:cubicBezTo>
                  <a:pt x="6538476" y="1067368"/>
                  <a:pt x="6533288" y="1070606"/>
                  <a:pt x="6530470" y="1070789"/>
                </a:cubicBezTo>
                <a:cubicBezTo>
                  <a:pt x="6527538" y="1070971"/>
                  <a:pt x="6524718" y="1068101"/>
                  <a:pt x="6520433" y="1065779"/>
                </a:cubicBezTo>
                <a:cubicBezTo>
                  <a:pt x="6525169" y="1063273"/>
                  <a:pt x="6528665" y="1060280"/>
                  <a:pt x="6531597" y="1060341"/>
                </a:cubicBezTo>
                <a:close/>
                <a:moveTo>
                  <a:pt x="9855288" y="848821"/>
                </a:moveTo>
                <a:cubicBezTo>
                  <a:pt x="9859235" y="848477"/>
                  <a:pt x="9862026" y="848736"/>
                  <a:pt x="9862703" y="849683"/>
                </a:cubicBezTo>
                <a:cubicBezTo>
                  <a:pt x="9863943" y="851639"/>
                  <a:pt x="9856162" y="855793"/>
                  <a:pt x="9845560" y="858788"/>
                </a:cubicBezTo>
                <a:cubicBezTo>
                  <a:pt x="9835187" y="861720"/>
                  <a:pt x="9825038" y="862514"/>
                  <a:pt x="9823685" y="860559"/>
                </a:cubicBezTo>
                <a:cubicBezTo>
                  <a:pt x="9822331" y="858726"/>
                  <a:pt x="9830902" y="854327"/>
                  <a:pt x="9840939" y="851577"/>
                </a:cubicBezTo>
                <a:cubicBezTo>
                  <a:pt x="9846239" y="850111"/>
                  <a:pt x="9851342" y="849164"/>
                  <a:pt x="9855288" y="848821"/>
                </a:cubicBezTo>
                <a:close/>
                <a:moveTo>
                  <a:pt x="12146600" y="704161"/>
                </a:moveTo>
                <a:lnTo>
                  <a:pt x="12147104" y="712151"/>
                </a:lnTo>
                <a:lnTo>
                  <a:pt x="12137106" y="713143"/>
                </a:lnTo>
                <a:cubicBezTo>
                  <a:pt x="12130876" y="713273"/>
                  <a:pt x="12126591" y="712738"/>
                  <a:pt x="12125914" y="711425"/>
                </a:cubicBezTo>
                <a:cubicBezTo>
                  <a:pt x="12125295" y="710264"/>
                  <a:pt x="12127775" y="708736"/>
                  <a:pt x="12132257" y="707247"/>
                </a:cubicBezTo>
                <a:close/>
                <a:moveTo>
                  <a:pt x="8663550" y="923426"/>
                </a:moveTo>
                <a:cubicBezTo>
                  <a:pt x="8670427" y="923976"/>
                  <a:pt x="8675728" y="923976"/>
                  <a:pt x="8678321" y="924710"/>
                </a:cubicBezTo>
                <a:cubicBezTo>
                  <a:pt x="8681816" y="925686"/>
                  <a:pt x="8675388" y="928680"/>
                  <a:pt x="8668284" y="929231"/>
                </a:cubicBezTo>
                <a:cubicBezTo>
                  <a:pt x="8663436" y="929597"/>
                  <a:pt x="8655091" y="929474"/>
                  <a:pt x="8655204" y="928864"/>
                </a:cubicBezTo>
                <a:cubicBezTo>
                  <a:pt x="8655316" y="927521"/>
                  <a:pt x="8659714" y="925810"/>
                  <a:pt x="8663550" y="923426"/>
                </a:cubicBezTo>
                <a:close/>
                <a:moveTo>
                  <a:pt x="9975341" y="840605"/>
                </a:moveTo>
                <a:cubicBezTo>
                  <a:pt x="9979837" y="840307"/>
                  <a:pt x="9982967" y="840795"/>
                  <a:pt x="9983362" y="842169"/>
                </a:cubicBezTo>
                <a:cubicBezTo>
                  <a:pt x="9984151" y="844980"/>
                  <a:pt x="9973549" y="850845"/>
                  <a:pt x="9962274" y="853656"/>
                </a:cubicBezTo>
                <a:cubicBezTo>
                  <a:pt x="9952576" y="856100"/>
                  <a:pt x="9943668" y="856039"/>
                  <a:pt x="9942766" y="853595"/>
                </a:cubicBezTo>
                <a:cubicBezTo>
                  <a:pt x="9941863" y="851029"/>
                  <a:pt x="9948969" y="846814"/>
                  <a:pt x="9959117" y="843759"/>
                </a:cubicBezTo>
                <a:cubicBezTo>
                  <a:pt x="9964981" y="841987"/>
                  <a:pt x="9970845" y="840902"/>
                  <a:pt x="9975341" y="840605"/>
                </a:cubicBezTo>
                <a:close/>
                <a:moveTo>
                  <a:pt x="9008840" y="900454"/>
                </a:moveTo>
                <a:cubicBezTo>
                  <a:pt x="9013462" y="900210"/>
                  <a:pt x="9020679" y="900698"/>
                  <a:pt x="9020003" y="901370"/>
                </a:cubicBezTo>
                <a:cubicBezTo>
                  <a:pt x="9018536" y="902836"/>
                  <a:pt x="9013011" y="904730"/>
                  <a:pt x="9010417" y="905891"/>
                </a:cubicBezTo>
                <a:cubicBezTo>
                  <a:pt x="8999817" y="907235"/>
                  <a:pt x="8994630" y="906196"/>
                  <a:pt x="8996434" y="904180"/>
                </a:cubicBezTo>
                <a:cubicBezTo>
                  <a:pt x="8998014" y="902409"/>
                  <a:pt x="9002749" y="900759"/>
                  <a:pt x="9008840" y="900454"/>
                </a:cubicBezTo>
                <a:close/>
                <a:moveTo>
                  <a:pt x="1819467" y="1352501"/>
                </a:moveTo>
                <a:cubicBezTo>
                  <a:pt x="1827813" y="1353600"/>
                  <a:pt x="1837623" y="1358000"/>
                  <a:pt x="1839203" y="1361238"/>
                </a:cubicBezTo>
                <a:cubicBezTo>
                  <a:pt x="1840895" y="1364476"/>
                  <a:pt x="1834467" y="1365880"/>
                  <a:pt x="1825895" y="1364293"/>
                </a:cubicBezTo>
                <a:cubicBezTo>
                  <a:pt x="1816988" y="1362582"/>
                  <a:pt x="1808869" y="1358427"/>
                  <a:pt x="1808305" y="1355250"/>
                </a:cubicBezTo>
                <a:cubicBezTo>
                  <a:pt x="1807852" y="1352501"/>
                  <a:pt x="1811461" y="1351463"/>
                  <a:pt x="1819467" y="1352501"/>
                </a:cubicBezTo>
                <a:close/>
                <a:moveTo>
                  <a:pt x="11809494" y="722605"/>
                </a:moveTo>
                <a:cubicBezTo>
                  <a:pt x="11824039" y="720649"/>
                  <a:pt x="11838475" y="723276"/>
                  <a:pt x="11840506" y="728164"/>
                </a:cubicBezTo>
                <a:cubicBezTo>
                  <a:pt x="11842535" y="732990"/>
                  <a:pt x="11831258" y="739160"/>
                  <a:pt x="11816824" y="741360"/>
                </a:cubicBezTo>
                <a:cubicBezTo>
                  <a:pt x="11801939" y="743559"/>
                  <a:pt x="11787391" y="741055"/>
                  <a:pt x="11785475" y="735922"/>
                </a:cubicBezTo>
                <a:cubicBezTo>
                  <a:pt x="11783557" y="730792"/>
                  <a:pt x="11794834" y="724498"/>
                  <a:pt x="11809494" y="722605"/>
                </a:cubicBezTo>
                <a:close/>
                <a:moveTo>
                  <a:pt x="11245325" y="756879"/>
                </a:moveTo>
                <a:cubicBezTo>
                  <a:pt x="11260323" y="753886"/>
                  <a:pt x="11274870" y="756086"/>
                  <a:pt x="11276111" y="761522"/>
                </a:cubicBezTo>
                <a:cubicBezTo>
                  <a:pt x="11277351" y="767022"/>
                  <a:pt x="11265399" y="773925"/>
                  <a:pt x="11250511" y="776431"/>
                </a:cubicBezTo>
                <a:cubicBezTo>
                  <a:pt x="11235628" y="778936"/>
                  <a:pt x="11222321" y="776248"/>
                  <a:pt x="11221872" y="770565"/>
                </a:cubicBezTo>
                <a:cubicBezTo>
                  <a:pt x="11221419" y="765555"/>
                  <a:pt x="11231682" y="759567"/>
                  <a:pt x="11245325" y="756879"/>
                </a:cubicBezTo>
                <a:close/>
                <a:moveTo>
                  <a:pt x="7312050" y="1003585"/>
                </a:moveTo>
                <a:cubicBezTo>
                  <a:pt x="7319606" y="1004317"/>
                  <a:pt x="7324005" y="1004318"/>
                  <a:pt x="7326484" y="1005113"/>
                </a:cubicBezTo>
                <a:cubicBezTo>
                  <a:pt x="7329642" y="1006151"/>
                  <a:pt x="7324568" y="1009817"/>
                  <a:pt x="7318929" y="1010490"/>
                </a:cubicBezTo>
                <a:cubicBezTo>
                  <a:pt x="7312841" y="1011223"/>
                  <a:pt x="7306977" y="1011039"/>
                  <a:pt x="7307314" y="1008289"/>
                </a:cubicBezTo>
                <a:cubicBezTo>
                  <a:pt x="7307652" y="1006761"/>
                  <a:pt x="7310359" y="1005174"/>
                  <a:pt x="7312050" y="1003585"/>
                </a:cubicBezTo>
                <a:close/>
                <a:moveTo>
                  <a:pt x="10800972" y="783509"/>
                </a:moveTo>
                <a:cubicBezTo>
                  <a:pt x="10805624" y="784036"/>
                  <a:pt x="10808696" y="785472"/>
                  <a:pt x="10808921" y="787671"/>
                </a:cubicBezTo>
                <a:cubicBezTo>
                  <a:pt x="10809372" y="792192"/>
                  <a:pt x="10798999" y="798729"/>
                  <a:pt x="10786368" y="801906"/>
                </a:cubicBezTo>
                <a:cubicBezTo>
                  <a:pt x="10771709" y="805633"/>
                  <a:pt x="10759079" y="804167"/>
                  <a:pt x="10759190" y="798729"/>
                </a:cubicBezTo>
                <a:cubicBezTo>
                  <a:pt x="10759303" y="793963"/>
                  <a:pt x="10770243" y="787733"/>
                  <a:pt x="10783549" y="784799"/>
                </a:cubicBezTo>
                <a:cubicBezTo>
                  <a:pt x="10790090" y="783364"/>
                  <a:pt x="10796320" y="782982"/>
                  <a:pt x="10800972" y="783509"/>
                </a:cubicBezTo>
                <a:close/>
                <a:moveTo>
                  <a:pt x="3086762" y="1269532"/>
                </a:moveTo>
                <a:cubicBezTo>
                  <a:pt x="3091159" y="1269655"/>
                  <a:pt x="3096234" y="1272221"/>
                  <a:pt x="3111343" y="1276987"/>
                </a:cubicBezTo>
                <a:cubicBezTo>
                  <a:pt x="3101307" y="1279920"/>
                  <a:pt x="3098038" y="1281203"/>
                  <a:pt x="3094204" y="1281569"/>
                </a:cubicBezTo>
                <a:cubicBezTo>
                  <a:pt x="3087889" y="1282180"/>
                  <a:pt x="3082137" y="1280042"/>
                  <a:pt x="3081010" y="1275215"/>
                </a:cubicBezTo>
                <a:cubicBezTo>
                  <a:pt x="3080559" y="1273137"/>
                  <a:pt x="3084168" y="1269472"/>
                  <a:pt x="3086762" y="1269532"/>
                </a:cubicBezTo>
                <a:close/>
                <a:moveTo>
                  <a:pt x="7880953" y="966621"/>
                </a:moveTo>
                <a:cubicBezTo>
                  <a:pt x="7886141" y="967721"/>
                  <a:pt x="7890764" y="968149"/>
                  <a:pt x="7891891" y="969004"/>
                </a:cubicBezTo>
                <a:cubicBezTo>
                  <a:pt x="7893585" y="970226"/>
                  <a:pt x="7883772" y="972608"/>
                  <a:pt x="7878360" y="972364"/>
                </a:cubicBezTo>
                <a:cubicBezTo>
                  <a:pt x="7874413" y="972180"/>
                  <a:pt x="7870579" y="971264"/>
                  <a:pt x="7870579" y="970347"/>
                </a:cubicBezTo>
                <a:cubicBezTo>
                  <a:pt x="7870579" y="969553"/>
                  <a:pt x="7875879" y="968331"/>
                  <a:pt x="7880953" y="966621"/>
                </a:cubicBezTo>
                <a:close/>
                <a:moveTo>
                  <a:pt x="4745670" y="1164203"/>
                </a:moveTo>
                <a:cubicBezTo>
                  <a:pt x="4748601" y="1165548"/>
                  <a:pt x="4753336" y="1173979"/>
                  <a:pt x="4753450" y="1178073"/>
                </a:cubicBezTo>
                <a:cubicBezTo>
                  <a:pt x="4753563" y="1181556"/>
                  <a:pt x="4748602" y="1185894"/>
                  <a:pt x="4745557" y="1185038"/>
                </a:cubicBezTo>
                <a:cubicBezTo>
                  <a:pt x="4742736" y="1184121"/>
                  <a:pt x="4739354" y="1177095"/>
                  <a:pt x="4734619" y="1170619"/>
                </a:cubicBezTo>
                <a:cubicBezTo>
                  <a:pt x="4739353" y="1167565"/>
                  <a:pt x="4742623" y="1162799"/>
                  <a:pt x="4745670" y="1164203"/>
                </a:cubicBezTo>
                <a:close/>
                <a:moveTo>
                  <a:pt x="558659" y="1428015"/>
                </a:moveTo>
                <a:cubicBezTo>
                  <a:pt x="555727" y="1430276"/>
                  <a:pt x="554148" y="1431866"/>
                  <a:pt x="551667" y="1433270"/>
                </a:cubicBezTo>
                <a:cubicBezTo>
                  <a:pt x="548735" y="1434919"/>
                  <a:pt x="543212" y="1437425"/>
                  <a:pt x="542194" y="1437547"/>
                </a:cubicBezTo>
                <a:cubicBezTo>
                  <a:pt x="541294" y="1437670"/>
                  <a:pt x="544337" y="1435164"/>
                  <a:pt x="547044" y="1433576"/>
                </a:cubicBezTo>
                <a:cubicBezTo>
                  <a:pt x="549411" y="1432169"/>
                  <a:pt x="553696" y="1430398"/>
                  <a:pt x="558659" y="1428015"/>
                </a:cubicBezTo>
                <a:close/>
                <a:moveTo>
                  <a:pt x="8320628" y="938273"/>
                </a:moveTo>
                <a:cubicBezTo>
                  <a:pt x="8325814" y="937233"/>
                  <a:pt x="8336753" y="937784"/>
                  <a:pt x="8335851" y="939066"/>
                </a:cubicBezTo>
                <a:cubicBezTo>
                  <a:pt x="8335062" y="940046"/>
                  <a:pt x="8331116" y="941082"/>
                  <a:pt x="8326831" y="942794"/>
                </a:cubicBezTo>
                <a:cubicBezTo>
                  <a:pt x="8320966" y="942061"/>
                  <a:pt x="8315327" y="941815"/>
                  <a:pt x="8314651" y="941082"/>
                </a:cubicBezTo>
                <a:cubicBezTo>
                  <a:pt x="8313976" y="940350"/>
                  <a:pt x="8317132" y="938944"/>
                  <a:pt x="8320628" y="938273"/>
                </a:cubicBezTo>
                <a:close/>
                <a:moveTo>
                  <a:pt x="8100170" y="951897"/>
                </a:moveTo>
                <a:cubicBezTo>
                  <a:pt x="8106711" y="951164"/>
                  <a:pt x="8115055" y="952202"/>
                  <a:pt x="8113250" y="953424"/>
                </a:cubicBezTo>
                <a:cubicBezTo>
                  <a:pt x="8112125" y="954340"/>
                  <a:pt x="8107726" y="955135"/>
                  <a:pt x="8102539" y="956601"/>
                </a:cubicBezTo>
                <a:cubicBezTo>
                  <a:pt x="8097465" y="955563"/>
                  <a:pt x="8092051" y="955073"/>
                  <a:pt x="8092051" y="954340"/>
                </a:cubicBezTo>
                <a:cubicBezTo>
                  <a:pt x="8091939" y="953607"/>
                  <a:pt x="8096224" y="952324"/>
                  <a:pt x="8100170" y="951897"/>
                </a:cubicBezTo>
                <a:close/>
                <a:moveTo>
                  <a:pt x="1912561" y="1335586"/>
                </a:moveTo>
                <a:cubicBezTo>
                  <a:pt x="1916071" y="1335319"/>
                  <a:pt x="1921005" y="1335762"/>
                  <a:pt x="1925235" y="1337044"/>
                </a:cubicBezTo>
                <a:cubicBezTo>
                  <a:pt x="1933016" y="1339427"/>
                  <a:pt x="1940121" y="1342910"/>
                  <a:pt x="1938090" y="1345354"/>
                </a:cubicBezTo>
                <a:cubicBezTo>
                  <a:pt x="1936510" y="1347064"/>
                  <a:pt x="1930533" y="1347186"/>
                  <a:pt x="1924670" y="1348408"/>
                </a:cubicBezTo>
                <a:cubicBezTo>
                  <a:pt x="1917338" y="1343948"/>
                  <a:pt x="1910799" y="1340894"/>
                  <a:pt x="1908432" y="1338388"/>
                </a:cubicBezTo>
                <a:cubicBezTo>
                  <a:pt x="1906965" y="1336830"/>
                  <a:pt x="1909051" y="1335853"/>
                  <a:pt x="1912561" y="1335586"/>
                </a:cubicBezTo>
                <a:close/>
                <a:moveTo>
                  <a:pt x="9345219" y="866179"/>
                </a:moveTo>
                <a:cubicBezTo>
                  <a:pt x="9350631" y="865264"/>
                  <a:pt x="9355931" y="865570"/>
                  <a:pt x="9364726" y="865080"/>
                </a:cubicBezTo>
                <a:cubicBezTo>
                  <a:pt x="9357509" y="867586"/>
                  <a:pt x="9353563" y="869418"/>
                  <a:pt x="9348264" y="870456"/>
                </a:cubicBezTo>
                <a:cubicBezTo>
                  <a:pt x="9341384" y="871862"/>
                  <a:pt x="9334506" y="872351"/>
                  <a:pt x="9333604" y="870946"/>
                </a:cubicBezTo>
                <a:cubicBezTo>
                  <a:pt x="9332700" y="869602"/>
                  <a:pt x="9338003" y="867403"/>
                  <a:pt x="9345219" y="866179"/>
                </a:cubicBezTo>
                <a:close/>
                <a:moveTo>
                  <a:pt x="6748672" y="1029610"/>
                </a:moveTo>
                <a:cubicBezTo>
                  <a:pt x="6753295" y="1031199"/>
                  <a:pt x="6758256" y="1031810"/>
                  <a:pt x="6758934" y="1033337"/>
                </a:cubicBezTo>
                <a:cubicBezTo>
                  <a:pt x="6759610" y="1034926"/>
                  <a:pt x="6756339" y="1037369"/>
                  <a:pt x="6754873" y="1039446"/>
                </a:cubicBezTo>
                <a:cubicBezTo>
                  <a:pt x="6751264" y="1038714"/>
                  <a:pt x="6745965" y="1038530"/>
                  <a:pt x="6744725" y="1037064"/>
                </a:cubicBezTo>
                <a:cubicBezTo>
                  <a:pt x="6743372" y="1035658"/>
                  <a:pt x="6746641" y="1032910"/>
                  <a:pt x="6748672" y="1029610"/>
                </a:cubicBezTo>
                <a:close/>
                <a:moveTo>
                  <a:pt x="9480087" y="857320"/>
                </a:moveTo>
                <a:cubicBezTo>
                  <a:pt x="9483582" y="857504"/>
                  <a:pt x="9477945" y="859276"/>
                  <a:pt x="9470726" y="860925"/>
                </a:cubicBezTo>
                <a:cubicBezTo>
                  <a:pt x="9463173" y="862637"/>
                  <a:pt x="9450204" y="864164"/>
                  <a:pt x="9451558" y="863065"/>
                </a:cubicBezTo>
                <a:cubicBezTo>
                  <a:pt x="9452683" y="862147"/>
                  <a:pt x="9458210" y="860620"/>
                  <a:pt x="9463734" y="858665"/>
                </a:cubicBezTo>
                <a:cubicBezTo>
                  <a:pt x="9470953" y="858054"/>
                  <a:pt x="9477717" y="857199"/>
                  <a:pt x="9480087" y="857320"/>
                </a:cubicBezTo>
                <a:close/>
                <a:moveTo>
                  <a:pt x="2443365" y="1300936"/>
                </a:moveTo>
                <a:cubicBezTo>
                  <a:pt x="2450132" y="1306556"/>
                  <a:pt x="2455883" y="1310162"/>
                  <a:pt x="2457236" y="1313216"/>
                </a:cubicBezTo>
                <a:cubicBezTo>
                  <a:pt x="2457912" y="1314743"/>
                  <a:pt x="2450695" y="1316576"/>
                  <a:pt x="2446525" y="1315782"/>
                </a:cubicBezTo>
                <a:cubicBezTo>
                  <a:pt x="2442239" y="1314987"/>
                  <a:pt x="2433556" y="1310222"/>
                  <a:pt x="2433556" y="1308939"/>
                </a:cubicBezTo>
                <a:cubicBezTo>
                  <a:pt x="2433779" y="1306190"/>
                  <a:pt x="2438517" y="1304541"/>
                  <a:pt x="2443365" y="1300936"/>
                </a:cubicBezTo>
                <a:close/>
                <a:moveTo>
                  <a:pt x="8543678" y="915972"/>
                </a:moveTo>
                <a:cubicBezTo>
                  <a:pt x="8550219" y="914750"/>
                  <a:pt x="8558563" y="915422"/>
                  <a:pt x="8556758" y="916951"/>
                </a:cubicBezTo>
                <a:cubicBezTo>
                  <a:pt x="8555631" y="917989"/>
                  <a:pt x="8551235" y="919149"/>
                  <a:pt x="8546047" y="921105"/>
                </a:cubicBezTo>
                <a:cubicBezTo>
                  <a:pt x="8540973" y="920188"/>
                  <a:pt x="8535672" y="919944"/>
                  <a:pt x="8535559" y="919149"/>
                </a:cubicBezTo>
                <a:cubicBezTo>
                  <a:pt x="8535447" y="918355"/>
                  <a:pt x="8539733" y="916705"/>
                  <a:pt x="8543678" y="915972"/>
                </a:cubicBezTo>
                <a:close/>
                <a:moveTo>
                  <a:pt x="12026568" y="695356"/>
                </a:moveTo>
                <a:cubicBezTo>
                  <a:pt x="12041001" y="693400"/>
                  <a:pt x="12056226" y="694867"/>
                  <a:pt x="12058931" y="698044"/>
                </a:cubicBezTo>
                <a:cubicBezTo>
                  <a:pt x="12061750" y="701343"/>
                  <a:pt x="12052166" y="705498"/>
                  <a:pt x="12037166" y="707820"/>
                </a:cubicBezTo>
                <a:cubicBezTo>
                  <a:pt x="12022958" y="709958"/>
                  <a:pt x="12007284" y="709042"/>
                  <a:pt x="12004578" y="705619"/>
                </a:cubicBezTo>
                <a:cubicBezTo>
                  <a:pt x="12001757" y="702016"/>
                  <a:pt x="12011570" y="697311"/>
                  <a:pt x="12026568" y="695356"/>
                </a:cubicBezTo>
                <a:close/>
                <a:moveTo>
                  <a:pt x="1057303" y="1385676"/>
                </a:moveTo>
                <a:cubicBezTo>
                  <a:pt x="1069595" y="1381826"/>
                  <a:pt x="1078165" y="1382805"/>
                  <a:pt x="1079856" y="1386348"/>
                </a:cubicBezTo>
                <a:cubicBezTo>
                  <a:pt x="1081659" y="1390075"/>
                  <a:pt x="1076135" y="1394597"/>
                  <a:pt x="1066773" y="1397162"/>
                </a:cubicBezTo>
                <a:cubicBezTo>
                  <a:pt x="1057527" y="1399727"/>
                  <a:pt x="1047267" y="1399422"/>
                  <a:pt x="1048393" y="1395573"/>
                </a:cubicBezTo>
                <a:cubicBezTo>
                  <a:pt x="1049296" y="1392274"/>
                  <a:pt x="1054934" y="1388120"/>
                  <a:pt x="1057303" y="1385676"/>
                </a:cubicBezTo>
                <a:close/>
                <a:moveTo>
                  <a:pt x="7540513" y="976641"/>
                </a:moveTo>
                <a:cubicBezTo>
                  <a:pt x="7543784" y="976703"/>
                  <a:pt x="7546151" y="977558"/>
                  <a:pt x="7552015" y="978597"/>
                </a:cubicBezTo>
                <a:cubicBezTo>
                  <a:pt x="7544573" y="980062"/>
                  <a:pt x="7540063" y="981407"/>
                  <a:pt x="7535665" y="981774"/>
                </a:cubicBezTo>
                <a:cubicBezTo>
                  <a:pt x="7533071" y="981956"/>
                  <a:pt x="7528334" y="980795"/>
                  <a:pt x="7528561" y="979941"/>
                </a:cubicBezTo>
                <a:cubicBezTo>
                  <a:pt x="7528899" y="978107"/>
                  <a:pt x="7534086" y="976641"/>
                  <a:pt x="7540513" y="976641"/>
                </a:cubicBezTo>
                <a:close/>
                <a:moveTo>
                  <a:pt x="8885922" y="890801"/>
                </a:moveTo>
                <a:cubicBezTo>
                  <a:pt x="8892238" y="892084"/>
                  <a:pt x="8897762" y="892574"/>
                  <a:pt x="8899004" y="893796"/>
                </a:cubicBezTo>
                <a:cubicBezTo>
                  <a:pt x="8899567" y="894406"/>
                  <a:pt x="8892350" y="897154"/>
                  <a:pt x="8888290" y="897827"/>
                </a:cubicBezTo>
                <a:cubicBezTo>
                  <a:pt x="8884118" y="898499"/>
                  <a:pt x="8875660" y="898133"/>
                  <a:pt x="8875887" y="897460"/>
                </a:cubicBezTo>
                <a:cubicBezTo>
                  <a:pt x="8876112" y="895993"/>
                  <a:pt x="8880848" y="893917"/>
                  <a:pt x="8885922" y="890801"/>
                </a:cubicBezTo>
                <a:close/>
                <a:moveTo>
                  <a:pt x="10675533" y="777934"/>
                </a:moveTo>
                <a:cubicBezTo>
                  <a:pt x="10680706" y="777942"/>
                  <a:pt x="10684427" y="778996"/>
                  <a:pt x="10685442" y="781073"/>
                </a:cubicBezTo>
                <a:cubicBezTo>
                  <a:pt x="10687471" y="785289"/>
                  <a:pt x="10677887" y="791765"/>
                  <a:pt x="10664129" y="795553"/>
                </a:cubicBezTo>
                <a:cubicBezTo>
                  <a:pt x="10650935" y="799157"/>
                  <a:pt x="10638306" y="798608"/>
                  <a:pt x="10637404" y="794331"/>
                </a:cubicBezTo>
                <a:cubicBezTo>
                  <a:pt x="10636728" y="790604"/>
                  <a:pt x="10645523" y="784556"/>
                  <a:pt x="10656912" y="781073"/>
                </a:cubicBezTo>
                <a:cubicBezTo>
                  <a:pt x="10663735" y="778965"/>
                  <a:pt x="10670359" y="777927"/>
                  <a:pt x="10675533" y="777934"/>
                </a:cubicBezTo>
                <a:close/>
                <a:moveTo>
                  <a:pt x="9600522" y="845284"/>
                </a:moveTo>
                <a:cubicBezTo>
                  <a:pt x="9601086" y="846140"/>
                  <a:pt x="9594207" y="848523"/>
                  <a:pt x="9585748" y="850295"/>
                </a:cubicBezTo>
                <a:cubicBezTo>
                  <a:pt x="9577178" y="852066"/>
                  <a:pt x="9569623" y="852676"/>
                  <a:pt x="9570187" y="851516"/>
                </a:cubicBezTo>
                <a:cubicBezTo>
                  <a:pt x="9570637" y="850539"/>
                  <a:pt x="9574359" y="849133"/>
                  <a:pt x="9582703" y="847300"/>
                </a:cubicBezTo>
                <a:cubicBezTo>
                  <a:pt x="9591612" y="845346"/>
                  <a:pt x="9599732" y="844430"/>
                  <a:pt x="9600522" y="845284"/>
                </a:cubicBezTo>
                <a:close/>
                <a:moveTo>
                  <a:pt x="839615" y="1394352"/>
                </a:moveTo>
                <a:cubicBezTo>
                  <a:pt x="841418" y="1395635"/>
                  <a:pt x="836570" y="1399790"/>
                  <a:pt x="828452" y="1404066"/>
                </a:cubicBezTo>
                <a:cubicBezTo>
                  <a:pt x="819544" y="1408771"/>
                  <a:pt x="809732" y="1411337"/>
                  <a:pt x="811874" y="1407916"/>
                </a:cubicBezTo>
                <a:cubicBezTo>
                  <a:pt x="813341" y="1405472"/>
                  <a:pt x="819091" y="1401378"/>
                  <a:pt x="824841" y="1396430"/>
                </a:cubicBezTo>
                <a:cubicBezTo>
                  <a:pt x="831496" y="1395330"/>
                  <a:pt x="838261" y="1393374"/>
                  <a:pt x="839615" y="1394352"/>
                </a:cubicBezTo>
                <a:close/>
                <a:moveTo>
                  <a:pt x="535177" y="1411092"/>
                </a:moveTo>
                <a:cubicBezTo>
                  <a:pt x="531005" y="1413048"/>
                  <a:pt x="527509" y="1414759"/>
                  <a:pt x="524013" y="1416286"/>
                </a:cubicBezTo>
                <a:cubicBezTo>
                  <a:pt x="523673" y="1416407"/>
                  <a:pt x="522773" y="1416102"/>
                  <a:pt x="523900" y="1415430"/>
                </a:cubicBezTo>
                <a:cubicBezTo>
                  <a:pt x="525591" y="1414452"/>
                  <a:pt x="529200" y="1412558"/>
                  <a:pt x="531005" y="1411825"/>
                </a:cubicBezTo>
                <a:cubicBezTo>
                  <a:pt x="532696" y="1411154"/>
                  <a:pt x="533259" y="1411398"/>
                  <a:pt x="535177" y="1411092"/>
                </a:cubicBezTo>
                <a:close/>
                <a:moveTo>
                  <a:pt x="8204930" y="927336"/>
                </a:moveTo>
                <a:cubicBezTo>
                  <a:pt x="8208991" y="927214"/>
                  <a:pt x="8212938" y="927336"/>
                  <a:pt x="8219139" y="927397"/>
                </a:cubicBezTo>
                <a:cubicBezTo>
                  <a:pt x="8211020" y="929108"/>
                  <a:pt x="8208653" y="929963"/>
                  <a:pt x="8205381" y="930269"/>
                </a:cubicBezTo>
                <a:cubicBezTo>
                  <a:pt x="8199178" y="930819"/>
                  <a:pt x="8193541" y="930635"/>
                  <a:pt x="8193315" y="929412"/>
                </a:cubicBezTo>
                <a:cubicBezTo>
                  <a:pt x="8193202" y="928192"/>
                  <a:pt x="8198502" y="927519"/>
                  <a:pt x="8204930" y="927336"/>
                </a:cubicBezTo>
                <a:close/>
                <a:moveTo>
                  <a:pt x="9720168" y="831721"/>
                </a:moveTo>
                <a:cubicBezTo>
                  <a:pt x="9720733" y="832638"/>
                  <a:pt x="9713627" y="835142"/>
                  <a:pt x="9704379" y="837220"/>
                </a:cubicBezTo>
                <a:cubicBezTo>
                  <a:pt x="9694569" y="839419"/>
                  <a:pt x="9687463" y="840153"/>
                  <a:pt x="9687352" y="838992"/>
                </a:cubicBezTo>
                <a:cubicBezTo>
                  <a:pt x="9687240" y="837953"/>
                  <a:pt x="9694795" y="835326"/>
                  <a:pt x="9703479" y="833432"/>
                </a:cubicBezTo>
                <a:cubicBezTo>
                  <a:pt x="9712161" y="831477"/>
                  <a:pt x="9719491" y="830744"/>
                  <a:pt x="9720168" y="831721"/>
                </a:cubicBezTo>
                <a:close/>
                <a:moveTo>
                  <a:pt x="7761082" y="954829"/>
                </a:moveTo>
                <a:cubicBezTo>
                  <a:pt x="7765143" y="954708"/>
                  <a:pt x="7768975" y="954891"/>
                  <a:pt x="7775291" y="954891"/>
                </a:cubicBezTo>
                <a:cubicBezTo>
                  <a:pt x="7767285" y="957090"/>
                  <a:pt x="7764805" y="958189"/>
                  <a:pt x="7761534" y="958617"/>
                </a:cubicBezTo>
                <a:cubicBezTo>
                  <a:pt x="7755443" y="959411"/>
                  <a:pt x="7749692" y="959167"/>
                  <a:pt x="7749467" y="957579"/>
                </a:cubicBezTo>
                <a:cubicBezTo>
                  <a:pt x="7749242" y="955990"/>
                  <a:pt x="7754654" y="955073"/>
                  <a:pt x="7761082" y="954829"/>
                </a:cubicBezTo>
                <a:close/>
                <a:moveTo>
                  <a:pt x="9236780" y="861231"/>
                </a:moveTo>
                <a:cubicBezTo>
                  <a:pt x="9239389" y="861522"/>
                  <a:pt x="9240798" y="862270"/>
                  <a:pt x="9239559" y="863308"/>
                </a:cubicBezTo>
                <a:cubicBezTo>
                  <a:pt x="9237752" y="864835"/>
                  <a:pt x="9231777" y="867586"/>
                  <a:pt x="9228844" y="867952"/>
                </a:cubicBezTo>
                <a:cubicBezTo>
                  <a:pt x="9223432" y="868502"/>
                  <a:pt x="9218920" y="867707"/>
                  <a:pt x="9210914" y="867403"/>
                </a:cubicBezTo>
                <a:cubicBezTo>
                  <a:pt x="9218357" y="864775"/>
                  <a:pt x="9222191" y="862942"/>
                  <a:pt x="9226815" y="861904"/>
                </a:cubicBezTo>
                <a:cubicBezTo>
                  <a:pt x="9230368" y="861110"/>
                  <a:pt x="9234173" y="860941"/>
                  <a:pt x="9236780" y="861231"/>
                </a:cubicBezTo>
                <a:close/>
                <a:moveTo>
                  <a:pt x="6973640" y="1003460"/>
                </a:moveTo>
                <a:cubicBezTo>
                  <a:pt x="6976347" y="1003461"/>
                  <a:pt x="6980406" y="1005478"/>
                  <a:pt x="6980293" y="1006821"/>
                </a:cubicBezTo>
                <a:cubicBezTo>
                  <a:pt x="6980181" y="1007982"/>
                  <a:pt x="6974994" y="1010304"/>
                  <a:pt x="6972174" y="1010488"/>
                </a:cubicBezTo>
                <a:cubicBezTo>
                  <a:pt x="6969355" y="1010671"/>
                  <a:pt x="6966535" y="1008838"/>
                  <a:pt x="6962363" y="1007370"/>
                </a:cubicBezTo>
                <a:cubicBezTo>
                  <a:pt x="6967213" y="1005599"/>
                  <a:pt x="6970709" y="1003460"/>
                  <a:pt x="6973640" y="1003460"/>
                </a:cubicBezTo>
                <a:close/>
                <a:moveTo>
                  <a:pt x="698525" y="1398690"/>
                </a:moveTo>
                <a:cubicBezTo>
                  <a:pt x="696383" y="1400217"/>
                  <a:pt x="693115" y="1402784"/>
                  <a:pt x="688828" y="1405532"/>
                </a:cubicBezTo>
                <a:cubicBezTo>
                  <a:pt x="681949" y="1409810"/>
                  <a:pt x="673265" y="1413597"/>
                  <a:pt x="674959" y="1411520"/>
                </a:cubicBezTo>
                <a:cubicBezTo>
                  <a:pt x="676199" y="1409993"/>
                  <a:pt x="680258" y="1406877"/>
                  <a:pt x="684429" y="1404189"/>
                </a:cubicBezTo>
                <a:cubicBezTo>
                  <a:pt x="690068" y="1400461"/>
                  <a:pt x="698074" y="1397224"/>
                  <a:pt x="698525" y="1398690"/>
                </a:cubicBezTo>
                <a:close/>
                <a:moveTo>
                  <a:pt x="11121848" y="741360"/>
                </a:moveTo>
                <a:cubicBezTo>
                  <a:pt x="11135040" y="738549"/>
                  <a:pt x="11147670" y="740200"/>
                  <a:pt x="11149701" y="744843"/>
                </a:cubicBezTo>
                <a:cubicBezTo>
                  <a:pt x="11151841" y="749731"/>
                  <a:pt x="11143160" y="755658"/>
                  <a:pt x="11129176" y="758957"/>
                </a:cubicBezTo>
                <a:cubicBezTo>
                  <a:pt x="11115758" y="762073"/>
                  <a:pt x="11102002" y="761278"/>
                  <a:pt x="11098957" y="757123"/>
                </a:cubicBezTo>
                <a:cubicBezTo>
                  <a:pt x="11095572" y="752479"/>
                  <a:pt x="11107301" y="744415"/>
                  <a:pt x="11121848" y="741360"/>
                </a:cubicBezTo>
                <a:close/>
                <a:moveTo>
                  <a:pt x="2023327" y="1314927"/>
                </a:moveTo>
                <a:cubicBezTo>
                  <a:pt x="2029191" y="1319631"/>
                  <a:pt x="2034827" y="1322991"/>
                  <a:pt x="2035617" y="1325374"/>
                </a:cubicBezTo>
                <a:cubicBezTo>
                  <a:pt x="2036745" y="1328550"/>
                  <a:pt x="2030655" y="1329162"/>
                  <a:pt x="2022200" y="1326901"/>
                </a:cubicBezTo>
                <a:cubicBezTo>
                  <a:pt x="2014077" y="1324703"/>
                  <a:pt x="2007538" y="1321097"/>
                  <a:pt x="2009231" y="1318531"/>
                </a:cubicBezTo>
                <a:cubicBezTo>
                  <a:pt x="2010472" y="1316700"/>
                  <a:pt x="2016673" y="1316516"/>
                  <a:pt x="2023327" y="1314927"/>
                </a:cubicBezTo>
                <a:close/>
                <a:moveTo>
                  <a:pt x="7980978" y="938884"/>
                </a:moveTo>
                <a:cubicBezTo>
                  <a:pt x="7986728" y="938456"/>
                  <a:pt x="7993156" y="939557"/>
                  <a:pt x="7990675" y="940473"/>
                </a:cubicBezTo>
                <a:cubicBezTo>
                  <a:pt x="7988984" y="941206"/>
                  <a:pt x="7984812" y="941756"/>
                  <a:pt x="7979285" y="942856"/>
                </a:cubicBezTo>
                <a:cubicBezTo>
                  <a:pt x="7975902" y="941940"/>
                  <a:pt x="7972181" y="941390"/>
                  <a:pt x="7971279" y="940534"/>
                </a:cubicBezTo>
                <a:cubicBezTo>
                  <a:pt x="7970941" y="940229"/>
                  <a:pt x="7977255" y="939191"/>
                  <a:pt x="7980978" y="938884"/>
                </a:cubicBezTo>
                <a:close/>
                <a:moveTo>
                  <a:pt x="8427531" y="909251"/>
                </a:moveTo>
                <a:cubicBezTo>
                  <a:pt x="8429673" y="909007"/>
                  <a:pt x="8433055" y="909556"/>
                  <a:pt x="8438806" y="909923"/>
                </a:cubicBezTo>
                <a:cubicBezTo>
                  <a:pt x="8431363" y="911083"/>
                  <a:pt x="8426853" y="912000"/>
                  <a:pt x="8422343" y="912368"/>
                </a:cubicBezTo>
                <a:cubicBezTo>
                  <a:pt x="8419750" y="912550"/>
                  <a:pt x="8417381" y="911879"/>
                  <a:pt x="8414787" y="911572"/>
                </a:cubicBezTo>
                <a:cubicBezTo>
                  <a:pt x="8418959" y="910780"/>
                  <a:pt x="8422906" y="909801"/>
                  <a:pt x="8427531" y="909251"/>
                </a:cubicBezTo>
                <a:close/>
                <a:moveTo>
                  <a:pt x="955252" y="1379467"/>
                </a:moveTo>
                <a:cubicBezTo>
                  <a:pt x="957988" y="1379673"/>
                  <a:pt x="959567" y="1380605"/>
                  <a:pt x="959174" y="1382193"/>
                </a:cubicBezTo>
                <a:cubicBezTo>
                  <a:pt x="958494" y="1385309"/>
                  <a:pt x="948910" y="1391481"/>
                  <a:pt x="942129" y="1392458"/>
                </a:cubicBezTo>
                <a:cubicBezTo>
                  <a:pt x="936829" y="1393252"/>
                  <a:pt x="931417" y="1392825"/>
                  <a:pt x="929838" y="1391358"/>
                </a:cubicBezTo>
                <a:cubicBezTo>
                  <a:pt x="927358" y="1389159"/>
                  <a:pt x="935475" y="1383843"/>
                  <a:pt x="944385" y="1381094"/>
                </a:cubicBezTo>
                <a:cubicBezTo>
                  <a:pt x="948622" y="1379781"/>
                  <a:pt x="952516" y="1379262"/>
                  <a:pt x="955252" y="1379467"/>
                </a:cubicBezTo>
                <a:close/>
                <a:moveTo>
                  <a:pt x="11461498" y="716556"/>
                </a:moveTo>
                <a:cubicBezTo>
                  <a:pt x="11476610" y="713502"/>
                  <a:pt x="11491380" y="715702"/>
                  <a:pt x="11494313" y="721383"/>
                </a:cubicBezTo>
                <a:cubicBezTo>
                  <a:pt x="11497018" y="726759"/>
                  <a:pt x="11485854" y="734212"/>
                  <a:pt x="11471420" y="736657"/>
                </a:cubicBezTo>
                <a:cubicBezTo>
                  <a:pt x="11456535" y="739222"/>
                  <a:pt x="11442441" y="736412"/>
                  <a:pt x="11440748" y="730485"/>
                </a:cubicBezTo>
                <a:cubicBezTo>
                  <a:pt x="11439170" y="725171"/>
                  <a:pt x="11448078" y="719245"/>
                  <a:pt x="11461498" y="716556"/>
                </a:cubicBezTo>
                <a:close/>
                <a:moveTo>
                  <a:pt x="10553451" y="773391"/>
                </a:moveTo>
                <a:cubicBezTo>
                  <a:pt x="10557849" y="773575"/>
                  <a:pt x="10561120" y="774629"/>
                  <a:pt x="10562191" y="776492"/>
                </a:cubicBezTo>
                <a:cubicBezTo>
                  <a:pt x="10564333" y="780157"/>
                  <a:pt x="10557116" y="786268"/>
                  <a:pt x="10546065" y="790115"/>
                </a:cubicBezTo>
                <a:cubicBezTo>
                  <a:pt x="10533436" y="794515"/>
                  <a:pt x="10519565" y="794821"/>
                  <a:pt x="10517423" y="790665"/>
                </a:cubicBezTo>
                <a:cubicBezTo>
                  <a:pt x="10515282" y="786450"/>
                  <a:pt x="10525204" y="779119"/>
                  <a:pt x="10537946" y="775514"/>
                </a:cubicBezTo>
                <a:cubicBezTo>
                  <a:pt x="10543528" y="773895"/>
                  <a:pt x="10549054" y="773208"/>
                  <a:pt x="10553451" y="773391"/>
                </a:cubicBezTo>
                <a:close/>
                <a:moveTo>
                  <a:pt x="8774314" y="885181"/>
                </a:moveTo>
                <a:cubicBezTo>
                  <a:pt x="8776964" y="885318"/>
                  <a:pt x="8778570" y="885853"/>
                  <a:pt x="8777668" y="886708"/>
                </a:cubicBezTo>
                <a:cubicBezTo>
                  <a:pt x="8776541" y="887869"/>
                  <a:pt x="8772142" y="889212"/>
                  <a:pt x="8767068" y="891472"/>
                </a:cubicBezTo>
                <a:cubicBezTo>
                  <a:pt x="8761994" y="890618"/>
                  <a:pt x="8756693" y="890494"/>
                  <a:pt x="8756580" y="889640"/>
                </a:cubicBezTo>
                <a:cubicBezTo>
                  <a:pt x="8756468" y="888785"/>
                  <a:pt x="8760753" y="886953"/>
                  <a:pt x="8764699" y="886036"/>
                </a:cubicBezTo>
                <a:cubicBezTo>
                  <a:pt x="8767970" y="885303"/>
                  <a:pt x="8771663" y="885044"/>
                  <a:pt x="8774314" y="885181"/>
                </a:cubicBezTo>
                <a:close/>
                <a:moveTo>
                  <a:pt x="1500585" y="1343459"/>
                </a:moveTo>
                <a:cubicBezTo>
                  <a:pt x="1509492" y="1344070"/>
                  <a:pt x="1517048" y="1347002"/>
                  <a:pt x="1517837" y="1350057"/>
                </a:cubicBezTo>
                <a:cubicBezTo>
                  <a:pt x="1518627" y="1352989"/>
                  <a:pt x="1511748" y="1356105"/>
                  <a:pt x="1502277" y="1355311"/>
                </a:cubicBezTo>
                <a:cubicBezTo>
                  <a:pt x="1492353" y="1354455"/>
                  <a:pt x="1484800" y="1350302"/>
                  <a:pt x="1484575" y="1347429"/>
                </a:cubicBezTo>
                <a:cubicBezTo>
                  <a:pt x="1484349" y="1344680"/>
                  <a:pt x="1491903" y="1342786"/>
                  <a:pt x="1500585" y="1343459"/>
                </a:cubicBezTo>
                <a:close/>
                <a:moveTo>
                  <a:pt x="9834779" y="816844"/>
                </a:moveTo>
                <a:cubicBezTo>
                  <a:pt x="9838768" y="816340"/>
                  <a:pt x="9841108" y="816416"/>
                  <a:pt x="9839923" y="817363"/>
                </a:cubicBezTo>
                <a:cubicBezTo>
                  <a:pt x="9837894" y="818769"/>
                  <a:pt x="9831126" y="821151"/>
                  <a:pt x="9828308" y="822434"/>
                </a:cubicBezTo>
                <a:cubicBezTo>
                  <a:pt x="9815343" y="825734"/>
                  <a:pt x="9807786" y="826528"/>
                  <a:pt x="9806319" y="825550"/>
                </a:cubicBezTo>
                <a:cubicBezTo>
                  <a:pt x="9804966" y="824573"/>
                  <a:pt x="9810943" y="822006"/>
                  <a:pt x="9819739" y="819807"/>
                </a:cubicBezTo>
                <a:cubicBezTo>
                  <a:pt x="9825152" y="818432"/>
                  <a:pt x="9830790" y="817348"/>
                  <a:pt x="9834779" y="816844"/>
                </a:cubicBezTo>
                <a:close/>
                <a:moveTo>
                  <a:pt x="390715" y="1411397"/>
                </a:moveTo>
                <a:cubicBezTo>
                  <a:pt x="389924" y="1412192"/>
                  <a:pt x="389135" y="1413047"/>
                  <a:pt x="388232" y="1413903"/>
                </a:cubicBezTo>
                <a:cubicBezTo>
                  <a:pt x="387332" y="1414024"/>
                  <a:pt x="385525" y="1414390"/>
                  <a:pt x="385639" y="1414146"/>
                </a:cubicBezTo>
                <a:cubicBezTo>
                  <a:pt x="385978" y="1413473"/>
                  <a:pt x="386992" y="1412558"/>
                  <a:pt x="387670" y="1411763"/>
                </a:cubicBezTo>
                <a:cubicBezTo>
                  <a:pt x="388685" y="1411641"/>
                  <a:pt x="389699" y="1411520"/>
                  <a:pt x="390715" y="1411397"/>
                </a:cubicBezTo>
                <a:close/>
                <a:moveTo>
                  <a:pt x="2864386" y="1253221"/>
                </a:moveTo>
                <a:cubicBezTo>
                  <a:pt x="2870249" y="1253037"/>
                  <a:pt x="2876564" y="1255298"/>
                  <a:pt x="2876564" y="1259453"/>
                </a:cubicBezTo>
                <a:cubicBezTo>
                  <a:pt x="2876677" y="1261347"/>
                  <a:pt x="2873068" y="1262385"/>
                  <a:pt x="2869236" y="1264829"/>
                </a:cubicBezTo>
                <a:cubicBezTo>
                  <a:pt x="2864160" y="1261590"/>
                  <a:pt x="2859537" y="1259575"/>
                  <a:pt x="2857507" y="1257009"/>
                </a:cubicBezTo>
                <a:cubicBezTo>
                  <a:pt x="2856716" y="1256030"/>
                  <a:pt x="2861341" y="1253344"/>
                  <a:pt x="2864386" y="1253221"/>
                </a:cubicBezTo>
                <a:close/>
                <a:moveTo>
                  <a:pt x="7193983" y="979206"/>
                </a:moveTo>
                <a:cubicBezTo>
                  <a:pt x="7197365" y="978779"/>
                  <a:pt x="7201538" y="979573"/>
                  <a:pt x="7208415" y="980000"/>
                </a:cubicBezTo>
                <a:cubicBezTo>
                  <a:pt x="7200296" y="982689"/>
                  <a:pt x="7197140" y="984522"/>
                  <a:pt x="7194322" y="984643"/>
                </a:cubicBezTo>
                <a:cubicBezTo>
                  <a:pt x="7191276" y="984766"/>
                  <a:pt x="7188570" y="983361"/>
                  <a:pt x="7185638" y="982627"/>
                </a:cubicBezTo>
                <a:cubicBezTo>
                  <a:pt x="7188345" y="981407"/>
                  <a:pt x="7190825" y="979695"/>
                  <a:pt x="7193983" y="979206"/>
                </a:cubicBezTo>
                <a:close/>
                <a:moveTo>
                  <a:pt x="11682070" y="695479"/>
                </a:moveTo>
                <a:cubicBezTo>
                  <a:pt x="11697517" y="693645"/>
                  <a:pt x="11712404" y="696761"/>
                  <a:pt x="11715222" y="702321"/>
                </a:cubicBezTo>
                <a:cubicBezTo>
                  <a:pt x="11717929" y="707636"/>
                  <a:pt x="11706652" y="714112"/>
                  <a:pt x="11691993" y="715761"/>
                </a:cubicBezTo>
                <a:cubicBezTo>
                  <a:pt x="11676995" y="717411"/>
                  <a:pt x="11662786" y="713685"/>
                  <a:pt x="11661095" y="707697"/>
                </a:cubicBezTo>
                <a:cubicBezTo>
                  <a:pt x="11659628" y="702321"/>
                  <a:pt x="11668536" y="697066"/>
                  <a:pt x="11682070" y="695479"/>
                </a:cubicBezTo>
                <a:close/>
                <a:moveTo>
                  <a:pt x="9955367" y="802335"/>
                </a:moveTo>
                <a:cubicBezTo>
                  <a:pt x="9958441" y="802213"/>
                  <a:pt x="9959906" y="802672"/>
                  <a:pt x="9958328" y="803863"/>
                </a:cubicBezTo>
                <a:cubicBezTo>
                  <a:pt x="9956072" y="805513"/>
                  <a:pt x="9949080" y="808140"/>
                  <a:pt x="9945924" y="809607"/>
                </a:cubicBezTo>
                <a:cubicBezTo>
                  <a:pt x="9931264" y="813272"/>
                  <a:pt x="9922806" y="813882"/>
                  <a:pt x="9923371" y="812050"/>
                </a:cubicBezTo>
                <a:cubicBezTo>
                  <a:pt x="9923820" y="810277"/>
                  <a:pt x="9933519" y="806428"/>
                  <a:pt x="9942766" y="804290"/>
                </a:cubicBezTo>
                <a:cubicBezTo>
                  <a:pt x="9947615" y="803160"/>
                  <a:pt x="9952295" y="802458"/>
                  <a:pt x="9955367" y="802335"/>
                </a:cubicBezTo>
                <a:close/>
                <a:moveTo>
                  <a:pt x="8662195" y="882248"/>
                </a:moveTo>
                <a:cubicBezTo>
                  <a:pt x="8654189" y="884387"/>
                  <a:pt x="8651708" y="885365"/>
                  <a:pt x="8648438" y="885915"/>
                </a:cubicBezTo>
                <a:cubicBezTo>
                  <a:pt x="8642349" y="886893"/>
                  <a:pt x="8636597" y="887136"/>
                  <a:pt x="8636485" y="886036"/>
                </a:cubicBezTo>
                <a:cubicBezTo>
                  <a:pt x="8636260" y="884937"/>
                  <a:pt x="8641673" y="883959"/>
                  <a:pt x="8648100" y="883287"/>
                </a:cubicBezTo>
                <a:cubicBezTo>
                  <a:pt x="8652046" y="882920"/>
                  <a:pt x="8655882" y="882738"/>
                  <a:pt x="8662195" y="882248"/>
                </a:cubicBezTo>
                <a:close/>
                <a:moveTo>
                  <a:pt x="2544399" y="1267762"/>
                </a:moveTo>
                <a:cubicBezTo>
                  <a:pt x="2549134" y="1269106"/>
                  <a:pt x="2552970" y="1271915"/>
                  <a:pt x="2559284" y="1275276"/>
                </a:cubicBezTo>
                <a:cubicBezTo>
                  <a:pt x="2553532" y="1276742"/>
                  <a:pt x="2550376" y="1278453"/>
                  <a:pt x="2545866" y="1278453"/>
                </a:cubicBezTo>
                <a:cubicBezTo>
                  <a:pt x="2539550" y="1278392"/>
                  <a:pt x="2532784" y="1273565"/>
                  <a:pt x="2533347" y="1270023"/>
                </a:cubicBezTo>
                <a:cubicBezTo>
                  <a:pt x="2533911" y="1267090"/>
                  <a:pt x="2538085" y="1265869"/>
                  <a:pt x="2544399" y="1267762"/>
                </a:cubicBezTo>
                <a:close/>
                <a:moveTo>
                  <a:pt x="9106269" y="853777"/>
                </a:moveTo>
                <a:cubicBezTo>
                  <a:pt x="9111793" y="853044"/>
                  <a:pt x="9116642" y="853838"/>
                  <a:pt x="9120251" y="853960"/>
                </a:cubicBezTo>
                <a:cubicBezTo>
                  <a:pt x="9119238" y="857199"/>
                  <a:pt x="9111343" y="860131"/>
                  <a:pt x="9104464" y="860315"/>
                </a:cubicBezTo>
                <a:cubicBezTo>
                  <a:pt x="9100291" y="860437"/>
                  <a:pt x="9095105" y="859521"/>
                  <a:pt x="9095556" y="858481"/>
                </a:cubicBezTo>
                <a:cubicBezTo>
                  <a:pt x="9096232" y="857199"/>
                  <a:pt x="9103109" y="854144"/>
                  <a:pt x="9106269" y="853777"/>
                </a:cubicBezTo>
                <a:close/>
                <a:moveTo>
                  <a:pt x="10433099" y="769922"/>
                </a:moveTo>
                <a:cubicBezTo>
                  <a:pt x="10437638" y="769952"/>
                  <a:pt x="10440852" y="770869"/>
                  <a:pt x="10441417" y="772702"/>
                </a:cubicBezTo>
                <a:cubicBezTo>
                  <a:pt x="10442544" y="776307"/>
                  <a:pt x="10432960" y="783210"/>
                  <a:pt x="10421682" y="786693"/>
                </a:cubicBezTo>
                <a:cubicBezTo>
                  <a:pt x="10409954" y="790297"/>
                  <a:pt x="10399129" y="789870"/>
                  <a:pt x="10397549" y="785899"/>
                </a:cubicBezTo>
                <a:cubicBezTo>
                  <a:pt x="10395971" y="781867"/>
                  <a:pt x="10404315" y="776184"/>
                  <a:pt x="10416833" y="772458"/>
                </a:cubicBezTo>
                <a:cubicBezTo>
                  <a:pt x="10422697" y="770747"/>
                  <a:pt x="10428561" y="769891"/>
                  <a:pt x="10433099" y="769922"/>
                </a:cubicBezTo>
                <a:close/>
                <a:moveTo>
                  <a:pt x="2118689" y="1293789"/>
                </a:moveTo>
                <a:cubicBezTo>
                  <a:pt x="2124552" y="1295072"/>
                  <a:pt x="2130531" y="1298188"/>
                  <a:pt x="2140791" y="1302342"/>
                </a:cubicBezTo>
                <a:cubicBezTo>
                  <a:pt x="2131769" y="1302892"/>
                  <a:pt x="2127031" y="1303992"/>
                  <a:pt x="2121283" y="1303197"/>
                </a:cubicBezTo>
                <a:cubicBezTo>
                  <a:pt x="2118463" y="1302770"/>
                  <a:pt x="2111019" y="1298370"/>
                  <a:pt x="2110456" y="1296660"/>
                </a:cubicBezTo>
                <a:cubicBezTo>
                  <a:pt x="2110005" y="1295011"/>
                  <a:pt x="2115642" y="1293055"/>
                  <a:pt x="2118689" y="1293789"/>
                </a:cubicBezTo>
                <a:close/>
                <a:moveTo>
                  <a:pt x="12128508" y="661753"/>
                </a:moveTo>
                <a:lnTo>
                  <a:pt x="12143988" y="662727"/>
                </a:lnTo>
                <a:lnTo>
                  <a:pt x="12144554" y="671718"/>
                </a:lnTo>
                <a:lnTo>
                  <a:pt x="12131553" y="673666"/>
                </a:lnTo>
                <a:cubicBezTo>
                  <a:pt x="12116555" y="674522"/>
                  <a:pt x="12102910" y="672445"/>
                  <a:pt x="12102008" y="668901"/>
                </a:cubicBezTo>
                <a:cubicBezTo>
                  <a:pt x="12100994" y="665296"/>
                  <a:pt x="12112383" y="662119"/>
                  <a:pt x="12128508" y="661753"/>
                </a:cubicBezTo>
                <a:close/>
                <a:moveTo>
                  <a:pt x="1274489" y="1346086"/>
                </a:moveTo>
                <a:cubicBezTo>
                  <a:pt x="1287006" y="1344620"/>
                  <a:pt x="1295576" y="1346392"/>
                  <a:pt x="1297268" y="1350425"/>
                </a:cubicBezTo>
                <a:cubicBezTo>
                  <a:pt x="1299073" y="1354640"/>
                  <a:pt x="1293545" y="1358306"/>
                  <a:pt x="1284074" y="1359345"/>
                </a:cubicBezTo>
                <a:cubicBezTo>
                  <a:pt x="1274715" y="1360323"/>
                  <a:pt x="1264342" y="1358123"/>
                  <a:pt x="1265356" y="1354336"/>
                </a:cubicBezTo>
                <a:cubicBezTo>
                  <a:pt x="1266369" y="1350974"/>
                  <a:pt x="1272008" y="1347676"/>
                  <a:pt x="1274489" y="1346086"/>
                </a:cubicBezTo>
                <a:close/>
                <a:moveTo>
                  <a:pt x="11903428" y="675744"/>
                </a:moveTo>
                <a:cubicBezTo>
                  <a:pt x="11918651" y="674277"/>
                  <a:pt x="11933423" y="676966"/>
                  <a:pt x="11935565" y="681365"/>
                </a:cubicBezTo>
                <a:cubicBezTo>
                  <a:pt x="11937708" y="685580"/>
                  <a:pt x="11925868" y="690774"/>
                  <a:pt x="11911209" y="692240"/>
                </a:cubicBezTo>
                <a:cubicBezTo>
                  <a:pt x="11896323" y="693706"/>
                  <a:pt x="11882339" y="690773"/>
                  <a:pt x="11881325" y="685825"/>
                </a:cubicBezTo>
                <a:cubicBezTo>
                  <a:pt x="11880311" y="681365"/>
                  <a:pt x="11889784" y="677027"/>
                  <a:pt x="11903428" y="675744"/>
                </a:cubicBezTo>
                <a:close/>
                <a:moveTo>
                  <a:pt x="7413086" y="958434"/>
                </a:moveTo>
                <a:cubicBezTo>
                  <a:pt x="7415568" y="958006"/>
                  <a:pt x="7420078" y="958555"/>
                  <a:pt x="7425266" y="958739"/>
                </a:cubicBezTo>
                <a:cubicBezTo>
                  <a:pt x="7422221" y="960266"/>
                  <a:pt x="7420643" y="961855"/>
                  <a:pt x="7418049" y="962160"/>
                </a:cubicBezTo>
                <a:cubicBezTo>
                  <a:pt x="7415004" y="962527"/>
                  <a:pt x="7409254" y="962099"/>
                  <a:pt x="7408127" y="961366"/>
                </a:cubicBezTo>
                <a:cubicBezTo>
                  <a:pt x="7407223" y="960756"/>
                  <a:pt x="7410381" y="958983"/>
                  <a:pt x="7413086" y="958434"/>
                </a:cubicBezTo>
                <a:close/>
                <a:moveTo>
                  <a:pt x="9700657" y="813576"/>
                </a:moveTo>
                <a:cubicBezTo>
                  <a:pt x="9697501" y="814554"/>
                  <a:pt x="9694456" y="815715"/>
                  <a:pt x="9689270" y="817059"/>
                </a:cubicBezTo>
                <a:cubicBezTo>
                  <a:pt x="9682389" y="818770"/>
                  <a:pt x="9669873" y="820480"/>
                  <a:pt x="9670098" y="819747"/>
                </a:cubicBezTo>
                <a:cubicBezTo>
                  <a:pt x="9670325" y="819013"/>
                  <a:pt x="9674496" y="817669"/>
                  <a:pt x="9682954" y="815898"/>
                </a:cubicBezTo>
                <a:cubicBezTo>
                  <a:pt x="9691073" y="814186"/>
                  <a:pt x="9696598" y="813454"/>
                  <a:pt x="9700657" y="813576"/>
                </a:cubicBezTo>
                <a:close/>
                <a:moveTo>
                  <a:pt x="9567142" y="821396"/>
                </a:moveTo>
                <a:cubicBezTo>
                  <a:pt x="9572555" y="822557"/>
                  <a:pt x="9577967" y="822678"/>
                  <a:pt x="9578645" y="823780"/>
                </a:cubicBezTo>
                <a:cubicBezTo>
                  <a:pt x="9579434" y="825246"/>
                  <a:pt x="9573457" y="827444"/>
                  <a:pt x="9565226" y="828789"/>
                </a:cubicBezTo>
                <a:cubicBezTo>
                  <a:pt x="9557332" y="830133"/>
                  <a:pt x="9551131" y="830255"/>
                  <a:pt x="9552934" y="828177"/>
                </a:cubicBezTo>
                <a:cubicBezTo>
                  <a:pt x="9554287" y="826773"/>
                  <a:pt x="9560377" y="824695"/>
                  <a:pt x="9567142" y="821396"/>
                </a:cubicBezTo>
                <a:close/>
                <a:moveTo>
                  <a:pt x="10073066" y="789176"/>
                </a:moveTo>
                <a:cubicBezTo>
                  <a:pt x="10076871" y="788802"/>
                  <a:pt x="10079437" y="789016"/>
                  <a:pt x="10079776" y="789932"/>
                </a:cubicBezTo>
                <a:cubicBezTo>
                  <a:pt x="10080452" y="791826"/>
                  <a:pt x="10072671" y="795677"/>
                  <a:pt x="10061620" y="798730"/>
                </a:cubicBezTo>
                <a:cubicBezTo>
                  <a:pt x="10051360" y="801541"/>
                  <a:pt x="10041210" y="802458"/>
                  <a:pt x="10040534" y="800685"/>
                </a:cubicBezTo>
                <a:cubicBezTo>
                  <a:pt x="10039969" y="798791"/>
                  <a:pt x="10048653" y="794760"/>
                  <a:pt x="10058913" y="791949"/>
                </a:cubicBezTo>
                <a:cubicBezTo>
                  <a:pt x="10064213" y="790513"/>
                  <a:pt x="10069259" y="789551"/>
                  <a:pt x="10073066" y="789176"/>
                </a:cubicBezTo>
                <a:close/>
                <a:moveTo>
                  <a:pt x="8302360" y="900454"/>
                </a:moveTo>
                <a:cubicBezTo>
                  <a:pt x="8305743" y="900149"/>
                  <a:pt x="8309915" y="900454"/>
                  <a:pt x="8316681" y="900516"/>
                </a:cubicBezTo>
                <a:cubicBezTo>
                  <a:pt x="8308562" y="902288"/>
                  <a:pt x="8305405" y="903326"/>
                  <a:pt x="8302585" y="903447"/>
                </a:cubicBezTo>
                <a:cubicBezTo>
                  <a:pt x="8299542" y="903570"/>
                  <a:pt x="8296835" y="902898"/>
                  <a:pt x="8294015" y="902593"/>
                </a:cubicBezTo>
                <a:cubicBezTo>
                  <a:pt x="8296835" y="901859"/>
                  <a:pt x="8299202" y="900820"/>
                  <a:pt x="8302360" y="900454"/>
                </a:cubicBezTo>
                <a:close/>
                <a:moveTo>
                  <a:pt x="8082127" y="914262"/>
                </a:moveTo>
                <a:cubicBezTo>
                  <a:pt x="8084834" y="914140"/>
                  <a:pt x="8087429" y="914995"/>
                  <a:pt x="8091486" y="915606"/>
                </a:cubicBezTo>
                <a:cubicBezTo>
                  <a:pt x="8086752" y="916216"/>
                  <a:pt x="8083144" y="917010"/>
                  <a:pt x="8080324" y="917010"/>
                </a:cubicBezTo>
                <a:cubicBezTo>
                  <a:pt x="8077392" y="917010"/>
                  <a:pt x="8072994" y="916155"/>
                  <a:pt x="8073557" y="915790"/>
                </a:cubicBezTo>
                <a:cubicBezTo>
                  <a:pt x="8074232" y="915239"/>
                  <a:pt x="8079082" y="914383"/>
                  <a:pt x="8082127" y="914262"/>
                </a:cubicBezTo>
                <a:close/>
                <a:moveTo>
                  <a:pt x="5515061" y="1075065"/>
                </a:moveTo>
                <a:cubicBezTo>
                  <a:pt x="5517653" y="1074332"/>
                  <a:pt x="5521825" y="1077325"/>
                  <a:pt x="5527351" y="1079586"/>
                </a:cubicBezTo>
                <a:cubicBezTo>
                  <a:pt x="5523855" y="1083862"/>
                  <a:pt x="5522161" y="1088261"/>
                  <a:pt x="5519349" y="1088751"/>
                </a:cubicBezTo>
                <a:cubicBezTo>
                  <a:pt x="5516754" y="1089178"/>
                  <a:pt x="5513141" y="1085390"/>
                  <a:pt x="5509983" y="1083434"/>
                </a:cubicBezTo>
                <a:cubicBezTo>
                  <a:pt x="5511561" y="1080441"/>
                  <a:pt x="5512576" y="1075737"/>
                  <a:pt x="5515061" y="1075065"/>
                </a:cubicBezTo>
                <a:close/>
                <a:moveTo>
                  <a:pt x="674930" y="1379934"/>
                </a:moveTo>
                <a:cubicBezTo>
                  <a:pt x="677975" y="1378833"/>
                  <a:pt x="672900" y="1382500"/>
                  <a:pt x="667488" y="1385248"/>
                </a:cubicBezTo>
                <a:cubicBezTo>
                  <a:pt x="661625" y="1388304"/>
                  <a:pt x="655986" y="1390992"/>
                  <a:pt x="656549" y="1389831"/>
                </a:cubicBezTo>
                <a:cubicBezTo>
                  <a:pt x="656887" y="1389220"/>
                  <a:pt x="659594" y="1387387"/>
                  <a:pt x="661172" y="1386044"/>
                </a:cubicBezTo>
                <a:cubicBezTo>
                  <a:pt x="668390" y="1382867"/>
                  <a:pt x="672676" y="1380789"/>
                  <a:pt x="674930" y="1379934"/>
                </a:cubicBezTo>
                <a:close/>
                <a:moveTo>
                  <a:pt x="11016100" y="727905"/>
                </a:moveTo>
                <a:cubicBezTo>
                  <a:pt x="11021202" y="728318"/>
                  <a:pt x="11024980" y="729662"/>
                  <a:pt x="11026107" y="731829"/>
                </a:cubicBezTo>
                <a:cubicBezTo>
                  <a:pt x="11028250" y="735984"/>
                  <a:pt x="11019004" y="742949"/>
                  <a:pt x="11006486" y="746372"/>
                </a:cubicBezTo>
                <a:cubicBezTo>
                  <a:pt x="10993970" y="749853"/>
                  <a:pt x="10980437" y="749365"/>
                  <a:pt x="10977281" y="745271"/>
                </a:cubicBezTo>
                <a:cubicBezTo>
                  <a:pt x="10973672" y="740445"/>
                  <a:pt x="10983144" y="733235"/>
                  <a:pt x="10998142" y="729570"/>
                </a:cubicBezTo>
                <a:cubicBezTo>
                  <a:pt x="11004569" y="728012"/>
                  <a:pt x="11010997" y="727493"/>
                  <a:pt x="11016100" y="727905"/>
                </a:cubicBezTo>
                <a:close/>
                <a:moveTo>
                  <a:pt x="5739795" y="1060219"/>
                </a:moveTo>
                <a:cubicBezTo>
                  <a:pt x="5742385" y="1060036"/>
                  <a:pt x="5745544" y="1063396"/>
                  <a:pt x="5750508" y="1066451"/>
                </a:cubicBezTo>
                <a:cubicBezTo>
                  <a:pt x="5745544" y="1069506"/>
                  <a:pt x="5742612" y="1072988"/>
                  <a:pt x="5739907" y="1072745"/>
                </a:cubicBezTo>
                <a:cubicBezTo>
                  <a:pt x="5737200" y="1072501"/>
                  <a:pt x="5734722" y="1068284"/>
                  <a:pt x="5732126" y="1065902"/>
                </a:cubicBezTo>
                <a:cubicBezTo>
                  <a:pt x="5734609" y="1063824"/>
                  <a:pt x="5736975" y="1060342"/>
                  <a:pt x="5739795" y="1060219"/>
                </a:cubicBezTo>
                <a:close/>
                <a:moveTo>
                  <a:pt x="7637154" y="940471"/>
                </a:moveTo>
                <a:cubicBezTo>
                  <a:pt x="7640648" y="940166"/>
                  <a:pt x="7644708" y="940593"/>
                  <a:pt x="7651473" y="940837"/>
                </a:cubicBezTo>
                <a:cubicBezTo>
                  <a:pt x="7643241" y="942609"/>
                  <a:pt x="7640085" y="943647"/>
                  <a:pt x="7637265" y="943771"/>
                </a:cubicBezTo>
                <a:cubicBezTo>
                  <a:pt x="7634222" y="943892"/>
                  <a:pt x="7631515" y="943098"/>
                  <a:pt x="7628695" y="942671"/>
                </a:cubicBezTo>
                <a:cubicBezTo>
                  <a:pt x="7631515" y="941937"/>
                  <a:pt x="7633994" y="940777"/>
                  <a:pt x="7637154" y="940471"/>
                </a:cubicBezTo>
                <a:close/>
                <a:moveTo>
                  <a:pt x="10312243" y="771474"/>
                </a:moveTo>
                <a:cubicBezTo>
                  <a:pt x="10316444" y="771420"/>
                  <a:pt x="10319347" y="772184"/>
                  <a:pt x="10319742" y="773804"/>
                </a:cubicBezTo>
                <a:cubicBezTo>
                  <a:pt x="10320420" y="776735"/>
                  <a:pt x="10313539" y="781196"/>
                  <a:pt x="10302941" y="784617"/>
                </a:cubicBezTo>
                <a:cubicBezTo>
                  <a:pt x="10290762" y="788466"/>
                  <a:pt x="10279371" y="789077"/>
                  <a:pt x="10277906" y="786145"/>
                </a:cubicBezTo>
                <a:cubicBezTo>
                  <a:pt x="10276441" y="783211"/>
                  <a:pt x="10285801" y="777346"/>
                  <a:pt x="10296963" y="774048"/>
                </a:cubicBezTo>
                <a:cubicBezTo>
                  <a:pt x="10302546" y="772398"/>
                  <a:pt x="10308043" y="771528"/>
                  <a:pt x="10312243" y="771474"/>
                </a:cubicBezTo>
                <a:close/>
                <a:moveTo>
                  <a:pt x="7860090" y="925809"/>
                </a:moveTo>
                <a:cubicBezTo>
                  <a:pt x="7862797" y="925809"/>
                  <a:pt x="7866745" y="926665"/>
                  <a:pt x="7866631" y="927214"/>
                </a:cubicBezTo>
                <a:cubicBezTo>
                  <a:pt x="7866518" y="927703"/>
                  <a:pt x="7861219" y="928680"/>
                  <a:pt x="7858288" y="928802"/>
                </a:cubicBezTo>
                <a:cubicBezTo>
                  <a:pt x="7855356" y="928864"/>
                  <a:pt x="7852649" y="928131"/>
                  <a:pt x="7848589" y="927581"/>
                </a:cubicBezTo>
                <a:cubicBezTo>
                  <a:pt x="7853551" y="926786"/>
                  <a:pt x="7857159" y="925809"/>
                  <a:pt x="7860090" y="925809"/>
                </a:cubicBezTo>
                <a:close/>
                <a:moveTo>
                  <a:pt x="10192191" y="778325"/>
                </a:moveTo>
                <a:cubicBezTo>
                  <a:pt x="10196686" y="777943"/>
                  <a:pt x="10199816" y="778324"/>
                  <a:pt x="10200210" y="779608"/>
                </a:cubicBezTo>
                <a:cubicBezTo>
                  <a:pt x="10200999" y="782112"/>
                  <a:pt x="10190287" y="787795"/>
                  <a:pt x="10179011" y="790666"/>
                </a:cubicBezTo>
                <a:cubicBezTo>
                  <a:pt x="10169312" y="793171"/>
                  <a:pt x="10160404" y="793292"/>
                  <a:pt x="10159614" y="791032"/>
                </a:cubicBezTo>
                <a:cubicBezTo>
                  <a:pt x="10158714" y="788711"/>
                  <a:pt x="10165931" y="784618"/>
                  <a:pt x="10175966" y="781625"/>
                </a:cubicBezTo>
                <a:cubicBezTo>
                  <a:pt x="10181830" y="779853"/>
                  <a:pt x="10187694" y="778707"/>
                  <a:pt x="10192191" y="778325"/>
                </a:cubicBezTo>
                <a:close/>
                <a:moveTo>
                  <a:pt x="512605" y="1386838"/>
                </a:moveTo>
                <a:cubicBezTo>
                  <a:pt x="511705" y="1387327"/>
                  <a:pt x="511027" y="1387816"/>
                  <a:pt x="510238" y="1388304"/>
                </a:cubicBezTo>
                <a:cubicBezTo>
                  <a:pt x="507871" y="1389098"/>
                  <a:pt x="505615" y="1389831"/>
                  <a:pt x="503246" y="1390564"/>
                </a:cubicBezTo>
                <a:cubicBezTo>
                  <a:pt x="504150" y="1390014"/>
                  <a:pt x="505164" y="1389343"/>
                  <a:pt x="505953" y="1389037"/>
                </a:cubicBezTo>
                <a:cubicBezTo>
                  <a:pt x="508209" y="1388182"/>
                  <a:pt x="510351" y="1387571"/>
                  <a:pt x="512605" y="1386838"/>
                </a:cubicBezTo>
                <a:close/>
                <a:moveTo>
                  <a:pt x="4517656" y="1134144"/>
                </a:moveTo>
                <a:cubicBezTo>
                  <a:pt x="4520360" y="1134818"/>
                  <a:pt x="4523742" y="1142822"/>
                  <a:pt x="4528593" y="1150030"/>
                </a:cubicBezTo>
                <a:cubicBezTo>
                  <a:pt x="4524083" y="1152719"/>
                  <a:pt x="4520812" y="1157179"/>
                  <a:pt x="4517880" y="1155650"/>
                </a:cubicBezTo>
                <a:cubicBezTo>
                  <a:pt x="4514722" y="1154002"/>
                  <a:pt x="4509535" y="1145326"/>
                  <a:pt x="4509761" y="1142210"/>
                </a:cubicBezTo>
                <a:cubicBezTo>
                  <a:pt x="4510098" y="1137995"/>
                  <a:pt x="4514497" y="1133412"/>
                  <a:pt x="4517656" y="1134144"/>
                </a:cubicBezTo>
                <a:close/>
                <a:moveTo>
                  <a:pt x="5960001" y="1043052"/>
                </a:moveTo>
                <a:cubicBezTo>
                  <a:pt x="5962608" y="1042441"/>
                  <a:pt x="5966664" y="1044702"/>
                  <a:pt x="5972193" y="1046228"/>
                </a:cubicBezTo>
                <a:cubicBezTo>
                  <a:pt x="5968586" y="1049712"/>
                  <a:pt x="5966779" y="1053254"/>
                  <a:pt x="5964070" y="1053682"/>
                </a:cubicBezTo>
                <a:cubicBezTo>
                  <a:pt x="5961470" y="1054110"/>
                  <a:pt x="5957974" y="1051238"/>
                  <a:pt x="5954819" y="1049833"/>
                </a:cubicBezTo>
                <a:cubicBezTo>
                  <a:pt x="5956507" y="1047451"/>
                  <a:pt x="5957522" y="1043724"/>
                  <a:pt x="5960001" y="1043052"/>
                </a:cubicBezTo>
                <a:close/>
                <a:moveTo>
                  <a:pt x="1596189" y="1317860"/>
                </a:moveTo>
                <a:cubicBezTo>
                  <a:pt x="1604418" y="1318226"/>
                  <a:pt x="1614117" y="1321526"/>
                  <a:pt x="1615810" y="1324398"/>
                </a:cubicBezTo>
                <a:cubicBezTo>
                  <a:pt x="1617273" y="1327208"/>
                  <a:pt x="1610962" y="1329041"/>
                  <a:pt x="1602504" y="1328186"/>
                </a:cubicBezTo>
                <a:cubicBezTo>
                  <a:pt x="1593710" y="1327331"/>
                  <a:pt x="1585588" y="1324153"/>
                  <a:pt x="1585136" y="1321221"/>
                </a:cubicBezTo>
                <a:cubicBezTo>
                  <a:pt x="1584683" y="1318716"/>
                  <a:pt x="1588295" y="1317493"/>
                  <a:pt x="1596189" y="1317860"/>
                </a:cubicBezTo>
                <a:close/>
                <a:moveTo>
                  <a:pt x="9818046" y="797752"/>
                </a:moveTo>
                <a:cubicBezTo>
                  <a:pt x="9817370" y="798485"/>
                  <a:pt x="9812071" y="800256"/>
                  <a:pt x="9809814" y="801173"/>
                </a:cubicBezTo>
                <a:cubicBezTo>
                  <a:pt x="9797296" y="804045"/>
                  <a:pt x="9789290" y="805144"/>
                  <a:pt x="9788614" y="804471"/>
                </a:cubicBezTo>
                <a:cubicBezTo>
                  <a:pt x="9788052" y="803861"/>
                  <a:pt x="9791659" y="802579"/>
                  <a:pt x="9799103" y="800745"/>
                </a:cubicBezTo>
                <a:cubicBezTo>
                  <a:pt x="9806882" y="798852"/>
                  <a:pt x="9818835" y="796896"/>
                  <a:pt x="9818046" y="797752"/>
                </a:cubicBezTo>
                <a:close/>
                <a:moveTo>
                  <a:pt x="8993530" y="848042"/>
                </a:moveTo>
                <a:cubicBezTo>
                  <a:pt x="8996772" y="847958"/>
                  <a:pt x="8999253" y="848279"/>
                  <a:pt x="8998802" y="849073"/>
                </a:cubicBezTo>
                <a:cubicBezTo>
                  <a:pt x="8998013" y="850234"/>
                  <a:pt x="8994065" y="851883"/>
                  <a:pt x="8989782" y="854327"/>
                </a:cubicBezTo>
                <a:cubicBezTo>
                  <a:pt x="8984030" y="853899"/>
                  <a:pt x="8978391" y="854083"/>
                  <a:pt x="8977715" y="853289"/>
                </a:cubicBezTo>
                <a:cubicBezTo>
                  <a:pt x="8977038" y="852494"/>
                  <a:pt x="8980083" y="850599"/>
                  <a:pt x="8983692" y="849439"/>
                </a:cubicBezTo>
                <a:cubicBezTo>
                  <a:pt x="8986286" y="848614"/>
                  <a:pt x="8990288" y="848126"/>
                  <a:pt x="8993530" y="848042"/>
                </a:cubicBezTo>
                <a:close/>
                <a:moveTo>
                  <a:pt x="9442198" y="818891"/>
                </a:moveTo>
                <a:cubicBezTo>
                  <a:pt x="9447724" y="816510"/>
                  <a:pt x="9457195" y="816264"/>
                  <a:pt x="9460015" y="818891"/>
                </a:cubicBezTo>
                <a:cubicBezTo>
                  <a:pt x="9456970" y="820419"/>
                  <a:pt x="9453362" y="822924"/>
                  <a:pt x="9448063" y="824574"/>
                </a:cubicBezTo>
                <a:cubicBezTo>
                  <a:pt x="9445581" y="825307"/>
                  <a:pt x="9437575" y="825062"/>
                  <a:pt x="9436448" y="824085"/>
                </a:cubicBezTo>
                <a:cubicBezTo>
                  <a:pt x="9435319" y="823108"/>
                  <a:pt x="9438591" y="820419"/>
                  <a:pt x="9442198" y="818891"/>
                </a:cubicBezTo>
                <a:close/>
                <a:moveTo>
                  <a:pt x="6182134" y="1024418"/>
                </a:moveTo>
                <a:cubicBezTo>
                  <a:pt x="6184730" y="1023685"/>
                  <a:pt x="6188675" y="1025762"/>
                  <a:pt x="6194314" y="1027106"/>
                </a:cubicBezTo>
                <a:cubicBezTo>
                  <a:pt x="6190706" y="1030283"/>
                  <a:pt x="6188901" y="1033338"/>
                  <a:pt x="6186083" y="1033825"/>
                </a:cubicBezTo>
                <a:cubicBezTo>
                  <a:pt x="6183488" y="1034253"/>
                  <a:pt x="6179991" y="1031809"/>
                  <a:pt x="6176835" y="1030649"/>
                </a:cubicBezTo>
                <a:cubicBezTo>
                  <a:pt x="6178526" y="1028511"/>
                  <a:pt x="6179656" y="1025029"/>
                  <a:pt x="6182134" y="1024418"/>
                </a:cubicBezTo>
                <a:close/>
                <a:moveTo>
                  <a:pt x="8521578" y="875100"/>
                </a:moveTo>
                <a:cubicBezTo>
                  <a:pt x="8525525" y="875589"/>
                  <a:pt x="8530262" y="875711"/>
                  <a:pt x="8530373" y="876383"/>
                </a:cubicBezTo>
                <a:cubicBezTo>
                  <a:pt x="8530486" y="877055"/>
                  <a:pt x="8526316" y="878827"/>
                  <a:pt x="8523721" y="879132"/>
                </a:cubicBezTo>
                <a:cubicBezTo>
                  <a:pt x="8520677" y="879499"/>
                  <a:pt x="8515150" y="879194"/>
                  <a:pt x="8514699" y="878582"/>
                </a:cubicBezTo>
                <a:cubicBezTo>
                  <a:pt x="8514136" y="877971"/>
                  <a:pt x="8518422" y="876628"/>
                  <a:pt x="8521578" y="875100"/>
                </a:cubicBezTo>
                <a:close/>
                <a:moveTo>
                  <a:pt x="11338019" y="695417"/>
                </a:moveTo>
                <a:cubicBezTo>
                  <a:pt x="11352679" y="692118"/>
                  <a:pt x="11367338" y="694683"/>
                  <a:pt x="11368353" y="700610"/>
                </a:cubicBezTo>
                <a:cubicBezTo>
                  <a:pt x="11369142" y="705863"/>
                  <a:pt x="11358994" y="711792"/>
                  <a:pt x="11344898" y="714235"/>
                </a:cubicBezTo>
                <a:cubicBezTo>
                  <a:pt x="11330576" y="716740"/>
                  <a:pt x="11318511" y="714846"/>
                  <a:pt x="11316820" y="709836"/>
                </a:cubicBezTo>
                <a:cubicBezTo>
                  <a:pt x="11315128" y="704887"/>
                  <a:pt x="11324714" y="698411"/>
                  <a:pt x="11338019" y="695417"/>
                </a:cubicBezTo>
                <a:close/>
                <a:moveTo>
                  <a:pt x="5292796" y="1075921"/>
                </a:moveTo>
                <a:cubicBezTo>
                  <a:pt x="5296518" y="1081420"/>
                  <a:pt x="5300919" y="1085635"/>
                  <a:pt x="5300579" y="1088078"/>
                </a:cubicBezTo>
                <a:cubicBezTo>
                  <a:pt x="5300126" y="1091194"/>
                  <a:pt x="5296063" y="1094921"/>
                  <a:pt x="5293250" y="1094555"/>
                </a:cubicBezTo>
                <a:cubicBezTo>
                  <a:pt x="5290768" y="1094249"/>
                  <a:pt x="5286257" y="1088446"/>
                  <a:pt x="5285807" y="1085269"/>
                </a:cubicBezTo>
                <a:cubicBezTo>
                  <a:pt x="5285351" y="1082520"/>
                  <a:pt x="5289413" y="1080014"/>
                  <a:pt x="5292796" y="1075921"/>
                </a:cubicBezTo>
                <a:close/>
                <a:moveTo>
                  <a:pt x="8882879" y="848951"/>
                </a:moveTo>
                <a:cubicBezTo>
                  <a:pt x="8874871" y="851211"/>
                  <a:pt x="8872504" y="852190"/>
                  <a:pt x="8869121" y="852800"/>
                </a:cubicBezTo>
                <a:cubicBezTo>
                  <a:pt x="8863031" y="853960"/>
                  <a:pt x="8857281" y="854389"/>
                  <a:pt x="8857168" y="853411"/>
                </a:cubicBezTo>
                <a:cubicBezTo>
                  <a:pt x="8856943" y="852495"/>
                  <a:pt x="8862356" y="851395"/>
                  <a:pt x="8868670" y="850479"/>
                </a:cubicBezTo>
                <a:cubicBezTo>
                  <a:pt x="8872844" y="849990"/>
                  <a:pt x="8876678" y="849623"/>
                  <a:pt x="8882879" y="848951"/>
                </a:cubicBezTo>
                <a:close/>
                <a:moveTo>
                  <a:pt x="652809" y="1367410"/>
                </a:moveTo>
                <a:cubicBezTo>
                  <a:pt x="652245" y="1367959"/>
                  <a:pt x="648075" y="1370280"/>
                  <a:pt x="645368" y="1371502"/>
                </a:cubicBezTo>
                <a:cubicBezTo>
                  <a:pt x="643112" y="1372542"/>
                  <a:pt x="639165" y="1373947"/>
                  <a:pt x="639052" y="1373763"/>
                </a:cubicBezTo>
                <a:cubicBezTo>
                  <a:pt x="638940" y="1373580"/>
                  <a:pt x="642887" y="1371441"/>
                  <a:pt x="646382" y="1369426"/>
                </a:cubicBezTo>
                <a:cubicBezTo>
                  <a:pt x="649540" y="1368447"/>
                  <a:pt x="653374" y="1366982"/>
                  <a:pt x="652809" y="1367410"/>
                </a:cubicBezTo>
                <a:close/>
                <a:moveTo>
                  <a:pt x="6406202" y="1004195"/>
                </a:moveTo>
                <a:cubicBezTo>
                  <a:pt x="6408795" y="1004316"/>
                  <a:pt x="6413192" y="1007188"/>
                  <a:pt x="6413305" y="1008900"/>
                </a:cubicBezTo>
                <a:cubicBezTo>
                  <a:pt x="6413305" y="1010671"/>
                  <a:pt x="6409134" y="1012503"/>
                  <a:pt x="6405524" y="1015314"/>
                </a:cubicBezTo>
                <a:cubicBezTo>
                  <a:pt x="6402367" y="1012442"/>
                  <a:pt x="6398532" y="1010426"/>
                  <a:pt x="6398871" y="1008593"/>
                </a:cubicBezTo>
                <a:cubicBezTo>
                  <a:pt x="6399096" y="1006883"/>
                  <a:pt x="6403721" y="1004133"/>
                  <a:pt x="6406202" y="1004195"/>
                </a:cubicBezTo>
                <a:close/>
                <a:moveTo>
                  <a:pt x="9937806" y="780402"/>
                </a:moveTo>
                <a:cubicBezTo>
                  <a:pt x="9939384" y="780951"/>
                  <a:pt x="9933746" y="783029"/>
                  <a:pt x="9924386" y="785289"/>
                </a:cubicBezTo>
                <a:cubicBezTo>
                  <a:pt x="9915138" y="787550"/>
                  <a:pt x="9906681" y="788895"/>
                  <a:pt x="9905441" y="788283"/>
                </a:cubicBezTo>
                <a:cubicBezTo>
                  <a:pt x="9904201" y="787672"/>
                  <a:pt x="9910289" y="785533"/>
                  <a:pt x="9919312" y="783273"/>
                </a:cubicBezTo>
                <a:cubicBezTo>
                  <a:pt x="9927656" y="781257"/>
                  <a:pt x="9936340" y="779912"/>
                  <a:pt x="9937806" y="780402"/>
                </a:cubicBezTo>
                <a:close/>
                <a:moveTo>
                  <a:pt x="10892257" y="718558"/>
                </a:moveTo>
                <a:cubicBezTo>
                  <a:pt x="10897472" y="718680"/>
                  <a:pt x="10901279" y="719856"/>
                  <a:pt x="10902405" y="722055"/>
                </a:cubicBezTo>
                <a:cubicBezTo>
                  <a:pt x="10904659" y="726455"/>
                  <a:pt x="10895413" y="732931"/>
                  <a:pt x="10881544" y="736597"/>
                </a:cubicBezTo>
                <a:cubicBezTo>
                  <a:pt x="10869477" y="739773"/>
                  <a:pt x="10858538" y="739591"/>
                  <a:pt x="10855380" y="736108"/>
                </a:cubicBezTo>
                <a:cubicBezTo>
                  <a:pt x="10851771" y="732137"/>
                  <a:pt x="10860116" y="725415"/>
                  <a:pt x="10873649" y="721384"/>
                </a:cubicBezTo>
                <a:cubicBezTo>
                  <a:pt x="10880416" y="719368"/>
                  <a:pt x="10887041" y="718436"/>
                  <a:pt x="10892257" y="718558"/>
                </a:cubicBezTo>
                <a:close/>
                <a:moveTo>
                  <a:pt x="2217492" y="1264157"/>
                </a:moveTo>
                <a:cubicBezTo>
                  <a:pt x="2224598" y="1267823"/>
                  <a:pt x="2230122" y="1270023"/>
                  <a:pt x="2232829" y="1272345"/>
                </a:cubicBezTo>
                <a:cubicBezTo>
                  <a:pt x="2236548" y="1275522"/>
                  <a:pt x="2230122" y="1278393"/>
                  <a:pt x="2223018" y="1276622"/>
                </a:cubicBezTo>
                <a:cubicBezTo>
                  <a:pt x="2218057" y="1275399"/>
                  <a:pt x="2209487" y="1271795"/>
                  <a:pt x="2209487" y="1270695"/>
                </a:cubicBezTo>
                <a:cubicBezTo>
                  <a:pt x="2209374" y="1268312"/>
                  <a:pt x="2213772" y="1266846"/>
                  <a:pt x="2217492" y="1264157"/>
                </a:cubicBezTo>
                <a:close/>
                <a:moveTo>
                  <a:pt x="1687264" y="1297493"/>
                </a:moveTo>
                <a:cubicBezTo>
                  <a:pt x="1690055" y="1296936"/>
                  <a:pt x="1694564" y="1296936"/>
                  <a:pt x="1699356" y="1297700"/>
                </a:cubicBezTo>
                <a:cubicBezTo>
                  <a:pt x="1707924" y="1299104"/>
                  <a:pt x="1714580" y="1301731"/>
                  <a:pt x="1714240" y="1304053"/>
                </a:cubicBezTo>
                <a:cubicBezTo>
                  <a:pt x="1714016" y="1305765"/>
                  <a:pt x="1708151" y="1306375"/>
                  <a:pt x="1702850" y="1308146"/>
                </a:cubicBezTo>
                <a:cubicBezTo>
                  <a:pt x="1695184" y="1304848"/>
                  <a:pt x="1688420" y="1302710"/>
                  <a:pt x="1685485" y="1300632"/>
                </a:cubicBezTo>
                <a:cubicBezTo>
                  <a:pt x="1683400" y="1299165"/>
                  <a:pt x="1684472" y="1298051"/>
                  <a:pt x="1687264" y="1297493"/>
                </a:cubicBezTo>
                <a:close/>
                <a:moveTo>
                  <a:pt x="821082" y="1351830"/>
                </a:moveTo>
                <a:cubicBezTo>
                  <a:pt x="812511" y="1357084"/>
                  <a:pt x="807888" y="1360323"/>
                  <a:pt x="802363" y="1363254"/>
                </a:cubicBezTo>
                <a:cubicBezTo>
                  <a:pt x="799656" y="1364720"/>
                  <a:pt x="792666" y="1366798"/>
                  <a:pt x="792328" y="1366249"/>
                </a:cubicBezTo>
                <a:cubicBezTo>
                  <a:pt x="791875" y="1365699"/>
                  <a:pt x="797402" y="1361544"/>
                  <a:pt x="800220" y="1360139"/>
                </a:cubicBezTo>
                <a:cubicBezTo>
                  <a:pt x="805857" y="1357450"/>
                  <a:pt x="811384" y="1355556"/>
                  <a:pt x="821082" y="1351830"/>
                </a:cubicBezTo>
                <a:close/>
                <a:moveTo>
                  <a:pt x="8182602" y="887379"/>
                </a:moveTo>
                <a:cubicBezTo>
                  <a:pt x="8186211" y="888602"/>
                  <a:pt x="8189143" y="889089"/>
                  <a:pt x="8189143" y="889761"/>
                </a:cubicBezTo>
                <a:cubicBezTo>
                  <a:pt x="8189030" y="890311"/>
                  <a:pt x="8185986" y="891351"/>
                  <a:pt x="8183280" y="891656"/>
                </a:cubicBezTo>
                <a:cubicBezTo>
                  <a:pt x="8181024" y="891900"/>
                  <a:pt x="8175949" y="891534"/>
                  <a:pt x="8175045" y="891105"/>
                </a:cubicBezTo>
                <a:cubicBezTo>
                  <a:pt x="8174256" y="890678"/>
                  <a:pt x="8177416" y="889822"/>
                  <a:pt x="8182602" y="887379"/>
                </a:cubicBezTo>
                <a:close/>
                <a:moveTo>
                  <a:pt x="6627896" y="984034"/>
                </a:moveTo>
                <a:cubicBezTo>
                  <a:pt x="6630492" y="984096"/>
                  <a:pt x="6634890" y="986723"/>
                  <a:pt x="6634890" y="988250"/>
                </a:cubicBezTo>
                <a:cubicBezTo>
                  <a:pt x="6635002" y="989900"/>
                  <a:pt x="6630831" y="991610"/>
                  <a:pt x="6627221" y="994177"/>
                </a:cubicBezTo>
                <a:cubicBezTo>
                  <a:pt x="6624064" y="991611"/>
                  <a:pt x="6620343" y="989717"/>
                  <a:pt x="6620568" y="988067"/>
                </a:cubicBezTo>
                <a:cubicBezTo>
                  <a:pt x="6620793" y="986477"/>
                  <a:pt x="6625418" y="983973"/>
                  <a:pt x="6627896" y="984034"/>
                </a:cubicBezTo>
                <a:close/>
                <a:moveTo>
                  <a:pt x="7960454" y="899109"/>
                </a:moveTo>
                <a:cubicBezTo>
                  <a:pt x="7963048" y="898988"/>
                  <a:pt x="7966093" y="899660"/>
                  <a:pt x="7970827" y="900210"/>
                </a:cubicBezTo>
                <a:cubicBezTo>
                  <a:pt x="7965753" y="901004"/>
                  <a:pt x="7962708" y="901858"/>
                  <a:pt x="7959890" y="901858"/>
                </a:cubicBezTo>
                <a:cubicBezTo>
                  <a:pt x="7957296" y="901858"/>
                  <a:pt x="7954927" y="901065"/>
                  <a:pt x="7952560" y="900576"/>
                </a:cubicBezTo>
                <a:cubicBezTo>
                  <a:pt x="7955153" y="900026"/>
                  <a:pt x="7957634" y="899233"/>
                  <a:pt x="7960454" y="899109"/>
                </a:cubicBezTo>
                <a:close/>
                <a:moveTo>
                  <a:pt x="1156406" y="1326291"/>
                </a:moveTo>
                <a:cubicBezTo>
                  <a:pt x="1165087" y="1324396"/>
                  <a:pt x="1173769" y="1325131"/>
                  <a:pt x="1175124" y="1327696"/>
                </a:cubicBezTo>
                <a:cubicBezTo>
                  <a:pt x="1176364" y="1330202"/>
                  <a:pt x="1170048" y="1333745"/>
                  <a:pt x="1161706" y="1335150"/>
                </a:cubicBezTo>
                <a:cubicBezTo>
                  <a:pt x="1153247" y="1336556"/>
                  <a:pt x="1145239" y="1335517"/>
                  <a:pt x="1145129" y="1332645"/>
                </a:cubicBezTo>
                <a:cubicBezTo>
                  <a:pt x="1145016" y="1330262"/>
                  <a:pt x="1148510" y="1328001"/>
                  <a:pt x="1156406" y="1326291"/>
                </a:cubicBezTo>
                <a:close/>
                <a:moveTo>
                  <a:pt x="2640118" y="1231105"/>
                </a:moveTo>
                <a:cubicBezTo>
                  <a:pt x="2644402" y="1231533"/>
                  <a:pt x="2649366" y="1233365"/>
                  <a:pt x="2664362" y="1237398"/>
                </a:cubicBezTo>
                <a:cubicBezTo>
                  <a:pt x="2654212" y="1238436"/>
                  <a:pt x="2650831" y="1239108"/>
                  <a:pt x="2646995" y="1239046"/>
                </a:cubicBezTo>
                <a:cubicBezTo>
                  <a:pt x="2640569" y="1238985"/>
                  <a:pt x="2634819" y="1237092"/>
                  <a:pt x="2634029" y="1234038"/>
                </a:cubicBezTo>
                <a:cubicBezTo>
                  <a:pt x="2633691" y="1232693"/>
                  <a:pt x="2637526" y="1230861"/>
                  <a:pt x="2640118" y="1231105"/>
                </a:cubicBezTo>
                <a:close/>
                <a:moveTo>
                  <a:pt x="9344317" y="807954"/>
                </a:moveTo>
                <a:cubicBezTo>
                  <a:pt x="9338342" y="811376"/>
                  <a:pt x="9335860" y="813392"/>
                  <a:pt x="9331801" y="814919"/>
                </a:cubicBezTo>
                <a:cubicBezTo>
                  <a:pt x="9325149" y="817303"/>
                  <a:pt x="9315450" y="817670"/>
                  <a:pt x="9315563" y="815531"/>
                </a:cubicBezTo>
                <a:cubicBezTo>
                  <a:pt x="9315674" y="814125"/>
                  <a:pt x="9319622" y="811009"/>
                  <a:pt x="9322891" y="810216"/>
                </a:cubicBezTo>
                <a:cubicBezTo>
                  <a:pt x="9328194" y="808871"/>
                  <a:pt x="9334393" y="808871"/>
                  <a:pt x="9344317" y="807954"/>
                </a:cubicBezTo>
                <a:close/>
                <a:moveTo>
                  <a:pt x="10057222" y="762684"/>
                </a:moveTo>
                <a:cubicBezTo>
                  <a:pt x="10060268" y="762990"/>
                  <a:pt x="10048766" y="767022"/>
                  <a:pt x="10038729" y="769344"/>
                </a:cubicBezTo>
                <a:cubicBezTo>
                  <a:pt x="10030385" y="771300"/>
                  <a:pt x="10023506" y="771972"/>
                  <a:pt x="10023506" y="770873"/>
                </a:cubicBezTo>
                <a:cubicBezTo>
                  <a:pt x="10023618" y="769833"/>
                  <a:pt x="10030835" y="767327"/>
                  <a:pt x="10044368" y="764090"/>
                </a:cubicBezTo>
                <a:cubicBezTo>
                  <a:pt x="10047637" y="763722"/>
                  <a:pt x="10054967" y="762501"/>
                  <a:pt x="10057222" y="762684"/>
                </a:cubicBezTo>
                <a:close/>
                <a:moveTo>
                  <a:pt x="6847680" y="964971"/>
                </a:moveTo>
                <a:cubicBezTo>
                  <a:pt x="6850272" y="964422"/>
                  <a:pt x="6854219" y="965886"/>
                  <a:pt x="6859745" y="966804"/>
                </a:cubicBezTo>
                <a:cubicBezTo>
                  <a:pt x="6856138" y="969248"/>
                  <a:pt x="6854219" y="971631"/>
                  <a:pt x="6851401" y="971996"/>
                </a:cubicBezTo>
                <a:cubicBezTo>
                  <a:pt x="6848807" y="972364"/>
                  <a:pt x="6845311" y="970591"/>
                  <a:pt x="6842266" y="969736"/>
                </a:cubicBezTo>
                <a:cubicBezTo>
                  <a:pt x="6843959" y="968087"/>
                  <a:pt x="6845086" y="965459"/>
                  <a:pt x="6847680" y="964971"/>
                </a:cubicBezTo>
                <a:close/>
                <a:moveTo>
                  <a:pt x="8400578" y="866547"/>
                </a:moveTo>
                <a:cubicBezTo>
                  <a:pt x="8403398" y="866117"/>
                  <a:pt x="8408359" y="866242"/>
                  <a:pt x="8409150" y="866729"/>
                </a:cubicBezTo>
                <a:cubicBezTo>
                  <a:pt x="8409939" y="867218"/>
                  <a:pt x="8406556" y="868441"/>
                  <a:pt x="8403963" y="869906"/>
                </a:cubicBezTo>
                <a:cubicBezTo>
                  <a:pt x="8399902" y="869540"/>
                  <a:pt x="8395617" y="869540"/>
                  <a:pt x="8395279" y="868991"/>
                </a:cubicBezTo>
                <a:cubicBezTo>
                  <a:pt x="8394939" y="868441"/>
                  <a:pt x="8398324" y="866913"/>
                  <a:pt x="8400578" y="866547"/>
                </a:cubicBezTo>
                <a:close/>
                <a:moveTo>
                  <a:pt x="7738193" y="908213"/>
                </a:moveTo>
                <a:cubicBezTo>
                  <a:pt x="7740787" y="908213"/>
                  <a:pt x="7745071" y="909190"/>
                  <a:pt x="7744957" y="909863"/>
                </a:cubicBezTo>
                <a:cubicBezTo>
                  <a:pt x="7744957" y="910535"/>
                  <a:pt x="7740673" y="911268"/>
                  <a:pt x="7736953" y="912369"/>
                </a:cubicBezTo>
                <a:cubicBezTo>
                  <a:pt x="7734019" y="911331"/>
                  <a:pt x="7730298" y="910596"/>
                  <a:pt x="7730638" y="909924"/>
                </a:cubicBezTo>
                <a:cubicBezTo>
                  <a:pt x="7730976" y="909314"/>
                  <a:pt x="7735713" y="908213"/>
                  <a:pt x="7738193" y="908213"/>
                </a:cubicBezTo>
                <a:close/>
                <a:moveTo>
                  <a:pt x="1377880" y="1306923"/>
                </a:moveTo>
                <a:cubicBezTo>
                  <a:pt x="1386562" y="1306862"/>
                  <a:pt x="1394568" y="1309306"/>
                  <a:pt x="1394455" y="1311873"/>
                </a:cubicBezTo>
                <a:cubicBezTo>
                  <a:pt x="1394343" y="1314438"/>
                  <a:pt x="1385886" y="1316822"/>
                  <a:pt x="1377993" y="1316271"/>
                </a:cubicBezTo>
                <a:cubicBezTo>
                  <a:pt x="1370324" y="1315722"/>
                  <a:pt x="1365138" y="1314316"/>
                  <a:pt x="1363896" y="1311873"/>
                </a:cubicBezTo>
                <a:cubicBezTo>
                  <a:pt x="1362542" y="1309123"/>
                  <a:pt x="1368634" y="1306923"/>
                  <a:pt x="1377880" y="1306923"/>
                </a:cubicBezTo>
                <a:close/>
                <a:moveTo>
                  <a:pt x="630248" y="1354028"/>
                </a:moveTo>
                <a:cubicBezTo>
                  <a:pt x="630473" y="1354028"/>
                  <a:pt x="626752" y="1355860"/>
                  <a:pt x="623705" y="1357388"/>
                </a:cubicBezTo>
                <a:cubicBezTo>
                  <a:pt x="622127" y="1357632"/>
                  <a:pt x="620098" y="1358121"/>
                  <a:pt x="619420" y="1358000"/>
                </a:cubicBezTo>
                <a:cubicBezTo>
                  <a:pt x="619196" y="1357938"/>
                  <a:pt x="624270" y="1355494"/>
                  <a:pt x="624610" y="1355373"/>
                </a:cubicBezTo>
                <a:cubicBezTo>
                  <a:pt x="626865" y="1354700"/>
                  <a:pt x="629008" y="1354211"/>
                  <a:pt x="630248" y="1354028"/>
                </a:cubicBezTo>
                <a:close/>
                <a:moveTo>
                  <a:pt x="9918633" y="767938"/>
                </a:moveTo>
                <a:cubicBezTo>
                  <a:pt x="9916041" y="768671"/>
                  <a:pt x="9912996" y="769771"/>
                  <a:pt x="9907808" y="771054"/>
                </a:cubicBezTo>
                <a:cubicBezTo>
                  <a:pt x="9901041" y="772765"/>
                  <a:pt x="9888414" y="774780"/>
                  <a:pt x="9888638" y="774230"/>
                </a:cubicBezTo>
                <a:cubicBezTo>
                  <a:pt x="9888865" y="773681"/>
                  <a:pt x="9893037" y="772459"/>
                  <a:pt x="9901381" y="770626"/>
                </a:cubicBezTo>
                <a:cubicBezTo>
                  <a:pt x="9908711" y="769038"/>
                  <a:pt x="9916152" y="767816"/>
                  <a:pt x="9918633" y="767938"/>
                </a:cubicBezTo>
                <a:close/>
                <a:moveTo>
                  <a:pt x="7071520" y="947375"/>
                </a:moveTo>
                <a:cubicBezTo>
                  <a:pt x="7074225" y="947193"/>
                  <a:pt x="7077272" y="948782"/>
                  <a:pt x="7082119" y="950064"/>
                </a:cubicBezTo>
                <a:cubicBezTo>
                  <a:pt x="7077157" y="951836"/>
                  <a:pt x="7074225" y="953730"/>
                  <a:pt x="7071408" y="953730"/>
                </a:cubicBezTo>
                <a:cubicBezTo>
                  <a:pt x="7068815" y="953730"/>
                  <a:pt x="7066334" y="951775"/>
                  <a:pt x="7063852" y="950675"/>
                </a:cubicBezTo>
                <a:cubicBezTo>
                  <a:pt x="7066445" y="949515"/>
                  <a:pt x="7068702" y="947559"/>
                  <a:pt x="7071520" y="947375"/>
                </a:cubicBezTo>
                <a:close/>
                <a:moveTo>
                  <a:pt x="7515705" y="919088"/>
                </a:moveTo>
                <a:cubicBezTo>
                  <a:pt x="7518412" y="918906"/>
                  <a:pt x="7521458" y="920005"/>
                  <a:pt x="7526192" y="920861"/>
                </a:cubicBezTo>
                <a:cubicBezTo>
                  <a:pt x="7521229" y="922081"/>
                  <a:pt x="7518186" y="923364"/>
                  <a:pt x="7515366" y="923364"/>
                </a:cubicBezTo>
                <a:cubicBezTo>
                  <a:pt x="7512774" y="923364"/>
                  <a:pt x="7510406" y="922081"/>
                  <a:pt x="7507924" y="921348"/>
                </a:cubicBezTo>
                <a:cubicBezTo>
                  <a:pt x="7510518" y="920554"/>
                  <a:pt x="7512887" y="919272"/>
                  <a:pt x="7515705" y="919088"/>
                </a:cubicBezTo>
                <a:close/>
                <a:moveTo>
                  <a:pt x="12003788" y="635786"/>
                </a:moveTo>
                <a:cubicBezTo>
                  <a:pt x="12017207" y="635847"/>
                  <a:pt x="12029499" y="639330"/>
                  <a:pt x="12030740" y="643301"/>
                </a:cubicBezTo>
                <a:cubicBezTo>
                  <a:pt x="12032205" y="647822"/>
                  <a:pt x="12019689" y="651305"/>
                  <a:pt x="12003450" y="651244"/>
                </a:cubicBezTo>
                <a:cubicBezTo>
                  <a:pt x="11989694" y="651182"/>
                  <a:pt x="11977964" y="647639"/>
                  <a:pt x="11978417" y="643546"/>
                </a:cubicBezTo>
                <a:cubicBezTo>
                  <a:pt x="11978755" y="639453"/>
                  <a:pt x="11990708" y="635726"/>
                  <a:pt x="12003788" y="635786"/>
                </a:cubicBezTo>
                <a:close/>
                <a:moveTo>
                  <a:pt x="7291526" y="932225"/>
                </a:moveTo>
                <a:cubicBezTo>
                  <a:pt x="7294232" y="931796"/>
                  <a:pt x="7298179" y="932775"/>
                  <a:pt x="7303592" y="933446"/>
                </a:cubicBezTo>
                <a:cubicBezTo>
                  <a:pt x="7299870" y="935219"/>
                  <a:pt x="7297955" y="936929"/>
                  <a:pt x="7295136" y="937234"/>
                </a:cubicBezTo>
                <a:cubicBezTo>
                  <a:pt x="7292540" y="937479"/>
                  <a:pt x="7289159" y="936257"/>
                  <a:pt x="7286001" y="935646"/>
                </a:cubicBezTo>
                <a:cubicBezTo>
                  <a:pt x="7287806" y="934424"/>
                  <a:pt x="7288933" y="932591"/>
                  <a:pt x="7291526" y="932225"/>
                </a:cubicBezTo>
                <a:close/>
                <a:moveTo>
                  <a:pt x="9785233" y="774291"/>
                </a:moveTo>
                <a:cubicBezTo>
                  <a:pt x="9790983" y="775574"/>
                  <a:pt x="9796511" y="775697"/>
                  <a:pt x="9797411" y="776980"/>
                </a:cubicBezTo>
                <a:cubicBezTo>
                  <a:pt x="9798765" y="778690"/>
                  <a:pt x="9792448" y="781257"/>
                  <a:pt x="9784556" y="782723"/>
                </a:cubicBezTo>
                <a:cubicBezTo>
                  <a:pt x="9777114" y="784127"/>
                  <a:pt x="9770009" y="784433"/>
                  <a:pt x="9771815" y="781989"/>
                </a:cubicBezTo>
                <a:cubicBezTo>
                  <a:pt x="9773054" y="780340"/>
                  <a:pt x="9778917" y="777957"/>
                  <a:pt x="9785233" y="774291"/>
                </a:cubicBezTo>
                <a:close/>
                <a:moveTo>
                  <a:pt x="1795988" y="1277232"/>
                </a:moveTo>
                <a:cubicBezTo>
                  <a:pt x="1801515" y="1278147"/>
                  <a:pt x="1807492" y="1280898"/>
                  <a:pt x="1816850" y="1284197"/>
                </a:cubicBezTo>
                <a:cubicBezTo>
                  <a:pt x="1809972" y="1285296"/>
                  <a:pt x="1806363" y="1286884"/>
                  <a:pt x="1801062" y="1286397"/>
                </a:cubicBezTo>
                <a:cubicBezTo>
                  <a:pt x="1793955" y="1285785"/>
                  <a:pt x="1786965" y="1283097"/>
                  <a:pt x="1785274" y="1280226"/>
                </a:cubicBezTo>
                <a:cubicBezTo>
                  <a:pt x="1783586" y="1277293"/>
                  <a:pt x="1788542" y="1276071"/>
                  <a:pt x="1795988" y="1277232"/>
                </a:cubicBezTo>
                <a:close/>
                <a:moveTo>
                  <a:pt x="10771723" y="711020"/>
                </a:moveTo>
                <a:cubicBezTo>
                  <a:pt x="10776332" y="711578"/>
                  <a:pt x="10779377" y="713196"/>
                  <a:pt x="10779489" y="715702"/>
                </a:cubicBezTo>
                <a:cubicBezTo>
                  <a:pt x="10779715" y="719795"/>
                  <a:pt x="10769567" y="726515"/>
                  <a:pt x="10758965" y="729265"/>
                </a:cubicBezTo>
                <a:cubicBezTo>
                  <a:pt x="10747688" y="732258"/>
                  <a:pt x="10736188" y="731647"/>
                  <a:pt x="10734270" y="727920"/>
                </a:cubicBezTo>
                <a:cubicBezTo>
                  <a:pt x="10732016" y="723644"/>
                  <a:pt x="10741940" y="716190"/>
                  <a:pt x="10754569" y="712707"/>
                </a:cubicBezTo>
                <a:cubicBezTo>
                  <a:pt x="10760940" y="710966"/>
                  <a:pt x="10767114" y="710462"/>
                  <a:pt x="10771723" y="711020"/>
                </a:cubicBezTo>
                <a:close/>
                <a:moveTo>
                  <a:pt x="8738878" y="839054"/>
                </a:moveTo>
                <a:cubicBezTo>
                  <a:pt x="8743388" y="839420"/>
                  <a:pt x="8748238" y="839237"/>
                  <a:pt x="8748915" y="840031"/>
                </a:cubicBezTo>
                <a:cubicBezTo>
                  <a:pt x="8749591" y="840886"/>
                  <a:pt x="8746320" y="842597"/>
                  <a:pt x="8744855" y="843941"/>
                </a:cubicBezTo>
                <a:cubicBezTo>
                  <a:pt x="8741359" y="843941"/>
                  <a:pt x="8736058" y="844430"/>
                  <a:pt x="8734818" y="843758"/>
                </a:cubicBezTo>
                <a:cubicBezTo>
                  <a:pt x="8733577" y="843025"/>
                  <a:pt x="8736849" y="841192"/>
                  <a:pt x="8738878" y="839054"/>
                </a:cubicBezTo>
                <a:close/>
                <a:moveTo>
                  <a:pt x="11561409" y="660714"/>
                </a:moveTo>
                <a:cubicBezTo>
                  <a:pt x="11574601" y="660225"/>
                  <a:pt x="11587007" y="664563"/>
                  <a:pt x="11588021" y="670000"/>
                </a:cubicBezTo>
                <a:cubicBezTo>
                  <a:pt x="11589036" y="675559"/>
                  <a:pt x="11578888" y="680632"/>
                  <a:pt x="11564677" y="681608"/>
                </a:cubicBezTo>
                <a:cubicBezTo>
                  <a:pt x="11550358" y="682587"/>
                  <a:pt x="11537727" y="679164"/>
                  <a:pt x="11535924" y="673727"/>
                </a:cubicBezTo>
                <a:cubicBezTo>
                  <a:pt x="11533893" y="667863"/>
                  <a:pt x="11546749" y="661264"/>
                  <a:pt x="11561409" y="660714"/>
                </a:cubicBezTo>
                <a:close/>
                <a:moveTo>
                  <a:pt x="11782881" y="644586"/>
                </a:moveTo>
                <a:cubicBezTo>
                  <a:pt x="11796299" y="644464"/>
                  <a:pt x="11808365" y="648679"/>
                  <a:pt x="11809155" y="653627"/>
                </a:cubicBezTo>
                <a:cubicBezTo>
                  <a:pt x="11809944" y="658698"/>
                  <a:pt x="11799682" y="663098"/>
                  <a:pt x="11785473" y="663892"/>
                </a:cubicBezTo>
                <a:cubicBezTo>
                  <a:pt x="11771039" y="664686"/>
                  <a:pt x="11758750" y="661448"/>
                  <a:pt x="11757057" y="656254"/>
                </a:cubicBezTo>
                <a:cubicBezTo>
                  <a:pt x="11755140" y="650634"/>
                  <a:pt x="11768221" y="644707"/>
                  <a:pt x="11782881" y="644586"/>
                </a:cubicBezTo>
                <a:close/>
                <a:moveTo>
                  <a:pt x="10169073" y="745508"/>
                </a:moveTo>
                <a:cubicBezTo>
                  <a:pt x="10172948" y="744950"/>
                  <a:pt x="10175852" y="744844"/>
                  <a:pt x="10176417" y="745394"/>
                </a:cubicBezTo>
                <a:cubicBezTo>
                  <a:pt x="10177543" y="746494"/>
                  <a:pt x="10168861" y="750159"/>
                  <a:pt x="10159275" y="752542"/>
                </a:cubicBezTo>
                <a:cubicBezTo>
                  <a:pt x="10150142" y="754803"/>
                  <a:pt x="10143150" y="755964"/>
                  <a:pt x="10141119" y="755109"/>
                </a:cubicBezTo>
                <a:cubicBezTo>
                  <a:pt x="10139093" y="754253"/>
                  <a:pt x="10146083" y="751075"/>
                  <a:pt x="10155894" y="748326"/>
                </a:cubicBezTo>
                <a:cubicBezTo>
                  <a:pt x="10160348" y="747074"/>
                  <a:pt x="10165196" y="746066"/>
                  <a:pt x="10169073" y="745508"/>
                </a:cubicBezTo>
                <a:close/>
                <a:moveTo>
                  <a:pt x="1039678" y="1320549"/>
                </a:moveTo>
                <a:cubicBezTo>
                  <a:pt x="1045541" y="1319510"/>
                  <a:pt x="1050730" y="1319692"/>
                  <a:pt x="1059187" y="1319327"/>
                </a:cubicBezTo>
                <a:cubicBezTo>
                  <a:pt x="1051858" y="1322687"/>
                  <a:pt x="1047912" y="1325314"/>
                  <a:pt x="1042385" y="1327087"/>
                </a:cubicBezTo>
                <a:cubicBezTo>
                  <a:pt x="1033926" y="1329836"/>
                  <a:pt x="1024678" y="1329774"/>
                  <a:pt x="1025582" y="1327209"/>
                </a:cubicBezTo>
                <a:cubicBezTo>
                  <a:pt x="1026484" y="1324826"/>
                  <a:pt x="1031896" y="1322016"/>
                  <a:pt x="1039678" y="1320549"/>
                </a:cubicBezTo>
                <a:close/>
                <a:moveTo>
                  <a:pt x="938275" y="1326597"/>
                </a:moveTo>
                <a:cubicBezTo>
                  <a:pt x="931621" y="1330262"/>
                  <a:pt x="928127" y="1332950"/>
                  <a:pt x="923052" y="1335028"/>
                </a:cubicBezTo>
                <a:cubicBezTo>
                  <a:pt x="916172" y="1337777"/>
                  <a:pt x="909519" y="1338938"/>
                  <a:pt x="907941" y="1337593"/>
                </a:cubicBezTo>
                <a:cubicBezTo>
                  <a:pt x="906361" y="1336250"/>
                  <a:pt x="911097" y="1333196"/>
                  <a:pt x="918314" y="1330813"/>
                </a:cubicBezTo>
                <a:cubicBezTo>
                  <a:pt x="923613" y="1328980"/>
                  <a:pt x="929252" y="1328370"/>
                  <a:pt x="938275" y="1326597"/>
                </a:cubicBezTo>
                <a:close/>
                <a:moveTo>
                  <a:pt x="9212733" y="804794"/>
                </a:moveTo>
                <a:cubicBezTo>
                  <a:pt x="9216017" y="804580"/>
                  <a:pt x="9218640" y="804808"/>
                  <a:pt x="9218469" y="805633"/>
                </a:cubicBezTo>
                <a:cubicBezTo>
                  <a:pt x="9218244" y="806734"/>
                  <a:pt x="9214748" y="808443"/>
                  <a:pt x="9211027" y="811070"/>
                </a:cubicBezTo>
                <a:cubicBezTo>
                  <a:pt x="9204711" y="810888"/>
                  <a:pt x="9198848" y="811316"/>
                  <a:pt x="9198059" y="810583"/>
                </a:cubicBezTo>
                <a:cubicBezTo>
                  <a:pt x="9197156" y="809788"/>
                  <a:pt x="9199752" y="807834"/>
                  <a:pt x="9203021" y="806611"/>
                </a:cubicBezTo>
                <a:cubicBezTo>
                  <a:pt x="9205502" y="805664"/>
                  <a:pt x="9209448" y="805008"/>
                  <a:pt x="9212733" y="804794"/>
                </a:cubicBezTo>
                <a:close/>
                <a:moveTo>
                  <a:pt x="11233949" y="677034"/>
                </a:moveTo>
                <a:cubicBezTo>
                  <a:pt x="11239630" y="677729"/>
                  <a:pt x="11243634" y="679562"/>
                  <a:pt x="11244085" y="682281"/>
                </a:cubicBezTo>
                <a:cubicBezTo>
                  <a:pt x="11244874" y="687290"/>
                  <a:pt x="11234837" y="693829"/>
                  <a:pt x="11222095" y="696578"/>
                </a:cubicBezTo>
                <a:cubicBezTo>
                  <a:pt x="11208790" y="699449"/>
                  <a:pt x="11196948" y="697983"/>
                  <a:pt x="11194694" y="693096"/>
                </a:cubicBezTo>
                <a:cubicBezTo>
                  <a:pt x="11192438" y="688207"/>
                  <a:pt x="11200671" y="681976"/>
                  <a:pt x="11213749" y="678615"/>
                </a:cubicBezTo>
                <a:cubicBezTo>
                  <a:pt x="11220911" y="676782"/>
                  <a:pt x="11228268" y="676339"/>
                  <a:pt x="11233949" y="677034"/>
                </a:cubicBezTo>
                <a:close/>
                <a:moveTo>
                  <a:pt x="792451" y="1333685"/>
                </a:moveTo>
                <a:cubicBezTo>
                  <a:pt x="795383" y="1333013"/>
                  <a:pt x="788955" y="1337106"/>
                  <a:pt x="782527" y="1339917"/>
                </a:cubicBezTo>
                <a:cubicBezTo>
                  <a:pt x="778355" y="1341749"/>
                  <a:pt x="773168" y="1343643"/>
                  <a:pt x="772378" y="1343582"/>
                </a:cubicBezTo>
                <a:cubicBezTo>
                  <a:pt x="771478" y="1343459"/>
                  <a:pt x="775763" y="1340894"/>
                  <a:pt x="779259" y="1338388"/>
                </a:cubicBezTo>
                <a:cubicBezTo>
                  <a:pt x="785572" y="1336067"/>
                  <a:pt x="790535" y="1334111"/>
                  <a:pt x="792451" y="1333685"/>
                </a:cubicBezTo>
                <a:close/>
                <a:moveTo>
                  <a:pt x="8058335" y="874732"/>
                </a:moveTo>
                <a:cubicBezTo>
                  <a:pt x="8060253" y="874550"/>
                  <a:pt x="8063185" y="874855"/>
                  <a:pt x="8065664" y="875039"/>
                </a:cubicBezTo>
                <a:cubicBezTo>
                  <a:pt x="8065101" y="875528"/>
                  <a:pt x="8064424" y="875956"/>
                  <a:pt x="8063861" y="876444"/>
                </a:cubicBezTo>
                <a:cubicBezTo>
                  <a:pt x="8060478" y="876260"/>
                  <a:pt x="8057095" y="876077"/>
                  <a:pt x="8053711" y="875894"/>
                </a:cubicBezTo>
                <a:cubicBezTo>
                  <a:pt x="8055177" y="875465"/>
                  <a:pt x="8056306" y="874855"/>
                  <a:pt x="8058335" y="874732"/>
                </a:cubicBezTo>
                <a:close/>
                <a:moveTo>
                  <a:pt x="2318753" y="1236541"/>
                </a:moveTo>
                <a:cubicBezTo>
                  <a:pt x="2323715" y="1237641"/>
                  <a:pt x="2328111" y="1239963"/>
                  <a:pt x="2335103" y="1242713"/>
                </a:cubicBezTo>
                <a:cubicBezTo>
                  <a:pt x="2330141" y="1244301"/>
                  <a:pt x="2327662" y="1246012"/>
                  <a:pt x="2323488" y="1246195"/>
                </a:cubicBezTo>
                <a:cubicBezTo>
                  <a:pt x="2317625" y="1246377"/>
                  <a:pt x="2312662" y="1244057"/>
                  <a:pt x="2310293" y="1241185"/>
                </a:cubicBezTo>
                <a:cubicBezTo>
                  <a:pt x="2307476" y="1237641"/>
                  <a:pt x="2311760" y="1235014"/>
                  <a:pt x="2318753" y="1236541"/>
                </a:cubicBezTo>
                <a:close/>
                <a:moveTo>
                  <a:pt x="10036926" y="748694"/>
                </a:moveTo>
                <a:cubicBezTo>
                  <a:pt x="10037264" y="749243"/>
                  <a:pt x="10030047" y="751381"/>
                  <a:pt x="10017756" y="754132"/>
                </a:cubicBezTo>
                <a:cubicBezTo>
                  <a:pt x="10014824" y="754497"/>
                  <a:pt x="10008510" y="755475"/>
                  <a:pt x="10007156" y="755293"/>
                </a:cubicBezTo>
                <a:cubicBezTo>
                  <a:pt x="10005803" y="755109"/>
                  <a:pt x="10011217" y="753520"/>
                  <a:pt x="10019785" y="751565"/>
                </a:cubicBezTo>
                <a:cubicBezTo>
                  <a:pt x="10028694" y="749548"/>
                  <a:pt x="10036588" y="748203"/>
                  <a:pt x="10036926" y="748694"/>
                </a:cubicBezTo>
                <a:close/>
                <a:moveTo>
                  <a:pt x="5063769" y="1061258"/>
                </a:moveTo>
                <a:cubicBezTo>
                  <a:pt x="5066365" y="1060892"/>
                  <a:pt x="5070537" y="1065230"/>
                  <a:pt x="5076398" y="1068956"/>
                </a:cubicBezTo>
                <a:cubicBezTo>
                  <a:pt x="5072901" y="1073354"/>
                  <a:pt x="5071213" y="1078181"/>
                  <a:pt x="5068394" y="1078243"/>
                </a:cubicBezTo>
                <a:cubicBezTo>
                  <a:pt x="5065801" y="1078243"/>
                  <a:pt x="5061969" y="1073111"/>
                  <a:pt x="5058699" y="1070239"/>
                </a:cubicBezTo>
                <a:cubicBezTo>
                  <a:pt x="5060276" y="1067001"/>
                  <a:pt x="5061179" y="1061625"/>
                  <a:pt x="5063769" y="1061258"/>
                </a:cubicBezTo>
                <a:close/>
                <a:moveTo>
                  <a:pt x="9080783" y="807954"/>
                </a:moveTo>
                <a:cubicBezTo>
                  <a:pt x="9088564" y="808199"/>
                  <a:pt x="9093075" y="807894"/>
                  <a:pt x="9095782" y="808566"/>
                </a:cubicBezTo>
                <a:cubicBezTo>
                  <a:pt x="9099277" y="809421"/>
                  <a:pt x="9094429" y="812782"/>
                  <a:pt x="9088902" y="813759"/>
                </a:cubicBezTo>
                <a:cubicBezTo>
                  <a:pt x="9082812" y="814859"/>
                  <a:pt x="9077060" y="815959"/>
                  <a:pt x="9076949" y="813087"/>
                </a:cubicBezTo>
                <a:cubicBezTo>
                  <a:pt x="9076949" y="811621"/>
                  <a:pt x="9079431" y="809727"/>
                  <a:pt x="9080783" y="807954"/>
                </a:cubicBezTo>
                <a:close/>
                <a:moveTo>
                  <a:pt x="8281725" y="858053"/>
                </a:moveTo>
                <a:cubicBezTo>
                  <a:pt x="8283641" y="858176"/>
                  <a:pt x="8285446" y="858360"/>
                  <a:pt x="8287249" y="858481"/>
                </a:cubicBezTo>
                <a:cubicBezTo>
                  <a:pt x="8284430" y="859152"/>
                  <a:pt x="8281610" y="859826"/>
                  <a:pt x="8278792" y="860497"/>
                </a:cubicBezTo>
                <a:cubicBezTo>
                  <a:pt x="8277440" y="860192"/>
                  <a:pt x="8274620" y="859887"/>
                  <a:pt x="8275297" y="859581"/>
                </a:cubicBezTo>
                <a:cubicBezTo>
                  <a:pt x="8276200" y="859093"/>
                  <a:pt x="8279468" y="858603"/>
                  <a:pt x="8281725" y="858053"/>
                </a:cubicBezTo>
                <a:close/>
                <a:moveTo>
                  <a:pt x="4287946" y="1109464"/>
                </a:moveTo>
                <a:cubicBezTo>
                  <a:pt x="4290428" y="1108731"/>
                  <a:pt x="4295278" y="1115023"/>
                  <a:pt x="4306555" y="1124494"/>
                </a:cubicBezTo>
                <a:cubicBezTo>
                  <a:pt x="4300241" y="1128404"/>
                  <a:pt x="4297081" y="1132742"/>
                  <a:pt x="4293359" y="1131947"/>
                </a:cubicBezTo>
                <a:cubicBezTo>
                  <a:pt x="4289864" y="1131214"/>
                  <a:pt x="4285918" y="1125044"/>
                  <a:pt x="4282197" y="1121255"/>
                </a:cubicBezTo>
                <a:cubicBezTo>
                  <a:pt x="4284000" y="1117039"/>
                  <a:pt x="4285018" y="1110197"/>
                  <a:pt x="4287946" y="1109464"/>
                </a:cubicBezTo>
                <a:close/>
                <a:moveTo>
                  <a:pt x="9661303" y="770014"/>
                </a:moveTo>
                <a:cubicBezTo>
                  <a:pt x="9666940" y="767328"/>
                  <a:pt x="9676413" y="767144"/>
                  <a:pt x="9679120" y="770137"/>
                </a:cubicBezTo>
                <a:cubicBezTo>
                  <a:pt x="9676075" y="771848"/>
                  <a:pt x="9672467" y="774658"/>
                  <a:pt x="9667166" y="776430"/>
                </a:cubicBezTo>
                <a:cubicBezTo>
                  <a:pt x="9664686" y="777286"/>
                  <a:pt x="9656678" y="776918"/>
                  <a:pt x="9655553" y="775818"/>
                </a:cubicBezTo>
                <a:cubicBezTo>
                  <a:pt x="9654424" y="774719"/>
                  <a:pt x="9657695" y="771664"/>
                  <a:pt x="9661303" y="770014"/>
                </a:cubicBezTo>
                <a:close/>
                <a:moveTo>
                  <a:pt x="10288353" y="729608"/>
                </a:moveTo>
                <a:cubicBezTo>
                  <a:pt x="10292539" y="728974"/>
                  <a:pt x="10295668" y="728867"/>
                  <a:pt x="10296627" y="729447"/>
                </a:cubicBezTo>
                <a:cubicBezTo>
                  <a:pt x="10298656" y="730670"/>
                  <a:pt x="10291777" y="734274"/>
                  <a:pt x="10281064" y="737451"/>
                </a:cubicBezTo>
                <a:cubicBezTo>
                  <a:pt x="10270578" y="740567"/>
                  <a:pt x="10260203" y="742034"/>
                  <a:pt x="10257947" y="740812"/>
                </a:cubicBezTo>
                <a:cubicBezTo>
                  <a:pt x="10255804" y="739713"/>
                  <a:pt x="10263361" y="735985"/>
                  <a:pt x="10273734" y="732930"/>
                </a:cubicBezTo>
                <a:cubicBezTo>
                  <a:pt x="10278922" y="731402"/>
                  <a:pt x="10284166" y="730241"/>
                  <a:pt x="10288353" y="729608"/>
                </a:cubicBezTo>
                <a:close/>
                <a:moveTo>
                  <a:pt x="10650794" y="706078"/>
                </a:moveTo>
                <a:cubicBezTo>
                  <a:pt x="10655051" y="706261"/>
                  <a:pt x="10657870" y="707300"/>
                  <a:pt x="10658039" y="709163"/>
                </a:cubicBezTo>
                <a:cubicBezTo>
                  <a:pt x="10658379" y="713012"/>
                  <a:pt x="10648455" y="719428"/>
                  <a:pt x="10637066" y="722543"/>
                </a:cubicBezTo>
                <a:cubicBezTo>
                  <a:pt x="10625338" y="725720"/>
                  <a:pt x="10615302" y="724925"/>
                  <a:pt x="10614287" y="720955"/>
                </a:cubicBezTo>
                <a:cubicBezTo>
                  <a:pt x="10613386" y="717045"/>
                  <a:pt x="10622632" y="711424"/>
                  <a:pt x="10634924" y="708125"/>
                </a:cubicBezTo>
                <a:cubicBezTo>
                  <a:pt x="10640844" y="706567"/>
                  <a:pt x="10646538" y="705895"/>
                  <a:pt x="10650794" y="706078"/>
                </a:cubicBezTo>
                <a:close/>
                <a:moveTo>
                  <a:pt x="1893834" y="1254870"/>
                </a:moveTo>
                <a:cubicBezTo>
                  <a:pt x="1901727" y="1258474"/>
                  <a:pt x="1908268" y="1260797"/>
                  <a:pt x="1910635" y="1262995"/>
                </a:cubicBezTo>
                <a:cubicBezTo>
                  <a:pt x="1911764" y="1263973"/>
                  <a:pt x="1905789" y="1265318"/>
                  <a:pt x="1901502" y="1265439"/>
                </a:cubicBezTo>
                <a:cubicBezTo>
                  <a:pt x="1895639" y="1265562"/>
                  <a:pt x="1885715" y="1261590"/>
                  <a:pt x="1886166" y="1259391"/>
                </a:cubicBezTo>
                <a:cubicBezTo>
                  <a:pt x="1886506" y="1257803"/>
                  <a:pt x="1890112" y="1256946"/>
                  <a:pt x="1893834" y="1254870"/>
                </a:cubicBezTo>
                <a:close/>
                <a:moveTo>
                  <a:pt x="8631751" y="829216"/>
                </a:moveTo>
                <a:cubicBezTo>
                  <a:pt x="8628030" y="831109"/>
                  <a:pt x="8625999" y="832699"/>
                  <a:pt x="8623292" y="833310"/>
                </a:cubicBezTo>
                <a:cubicBezTo>
                  <a:pt x="8620811" y="833860"/>
                  <a:pt x="8617428" y="833432"/>
                  <a:pt x="8614497" y="833432"/>
                </a:cubicBezTo>
                <a:cubicBezTo>
                  <a:pt x="8616301" y="832271"/>
                  <a:pt x="8617540" y="830744"/>
                  <a:pt x="8620022" y="830132"/>
                </a:cubicBezTo>
                <a:cubicBezTo>
                  <a:pt x="8622618" y="829399"/>
                  <a:pt x="8626338" y="829581"/>
                  <a:pt x="8631751" y="829216"/>
                </a:cubicBezTo>
                <a:close/>
                <a:moveTo>
                  <a:pt x="10409054" y="716480"/>
                </a:moveTo>
                <a:cubicBezTo>
                  <a:pt x="10413536" y="716037"/>
                  <a:pt x="10416664" y="716312"/>
                  <a:pt x="10417059" y="717473"/>
                </a:cubicBezTo>
                <a:cubicBezTo>
                  <a:pt x="10417848" y="719795"/>
                  <a:pt x="10407135" y="725171"/>
                  <a:pt x="10395860" y="728044"/>
                </a:cubicBezTo>
                <a:cubicBezTo>
                  <a:pt x="10386161" y="730487"/>
                  <a:pt x="10377252" y="730792"/>
                  <a:pt x="10376463" y="728777"/>
                </a:cubicBezTo>
                <a:cubicBezTo>
                  <a:pt x="10375563" y="726699"/>
                  <a:pt x="10382780" y="722789"/>
                  <a:pt x="10392928" y="719795"/>
                </a:cubicBezTo>
                <a:cubicBezTo>
                  <a:pt x="10398736" y="718084"/>
                  <a:pt x="10404572" y="716923"/>
                  <a:pt x="10409054" y="716480"/>
                </a:cubicBezTo>
                <a:close/>
                <a:moveTo>
                  <a:pt x="7837764" y="878521"/>
                </a:moveTo>
                <a:cubicBezTo>
                  <a:pt x="7839682" y="878886"/>
                  <a:pt x="7841600" y="879316"/>
                  <a:pt x="7843403" y="879682"/>
                </a:cubicBezTo>
                <a:cubicBezTo>
                  <a:pt x="7840585" y="880110"/>
                  <a:pt x="7837764" y="880537"/>
                  <a:pt x="7834832" y="881026"/>
                </a:cubicBezTo>
                <a:cubicBezTo>
                  <a:pt x="7833479" y="880537"/>
                  <a:pt x="7830661" y="879866"/>
                  <a:pt x="7831225" y="879560"/>
                </a:cubicBezTo>
                <a:cubicBezTo>
                  <a:pt x="7832239" y="879070"/>
                  <a:pt x="7835397" y="878887"/>
                  <a:pt x="7837764" y="878521"/>
                </a:cubicBezTo>
                <a:close/>
                <a:moveTo>
                  <a:pt x="10527161" y="708354"/>
                </a:moveTo>
                <a:cubicBezTo>
                  <a:pt x="10531771" y="707988"/>
                  <a:pt x="10535238" y="708400"/>
                  <a:pt x="10536253" y="709714"/>
                </a:cubicBezTo>
                <a:cubicBezTo>
                  <a:pt x="10538282" y="712464"/>
                  <a:pt x="10530277" y="717656"/>
                  <a:pt x="10518210" y="721199"/>
                </a:cubicBezTo>
                <a:cubicBezTo>
                  <a:pt x="10508062" y="724131"/>
                  <a:pt x="10497911" y="724865"/>
                  <a:pt x="10495204" y="722911"/>
                </a:cubicBezTo>
                <a:cubicBezTo>
                  <a:pt x="10492048" y="720650"/>
                  <a:pt x="10499604" y="715457"/>
                  <a:pt x="10511220" y="711669"/>
                </a:cubicBezTo>
                <a:cubicBezTo>
                  <a:pt x="10516801" y="709866"/>
                  <a:pt x="10522551" y="708721"/>
                  <a:pt x="10527161" y="708354"/>
                </a:cubicBezTo>
                <a:close/>
                <a:moveTo>
                  <a:pt x="1477103" y="1278086"/>
                </a:moveTo>
                <a:cubicBezTo>
                  <a:pt x="1483078" y="1278697"/>
                  <a:pt x="1488380" y="1280530"/>
                  <a:pt x="1497175" y="1282607"/>
                </a:cubicBezTo>
                <a:cubicBezTo>
                  <a:pt x="1489732" y="1283952"/>
                  <a:pt x="1485672" y="1285418"/>
                  <a:pt x="1479922" y="1285602"/>
                </a:cubicBezTo>
                <a:cubicBezTo>
                  <a:pt x="1471238" y="1285846"/>
                  <a:pt x="1461767" y="1282974"/>
                  <a:pt x="1462668" y="1280653"/>
                </a:cubicBezTo>
                <a:cubicBezTo>
                  <a:pt x="1463572" y="1278453"/>
                  <a:pt x="1469097" y="1277231"/>
                  <a:pt x="1477103" y="1278086"/>
                </a:cubicBezTo>
                <a:close/>
                <a:moveTo>
                  <a:pt x="776861" y="1320304"/>
                </a:moveTo>
                <a:cubicBezTo>
                  <a:pt x="770545" y="1323359"/>
                  <a:pt x="767051" y="1325131"/>
                  <a:pt x="763668" y="1326659"/>
                </a:cubicBezTo>
                <a:cubicBezTo>
                  <a:pt x="760397" y="1328063"/>
                  <a:pt x="757240" y="1329163"/>
                  <a:pt x="753969" y="1330385"/>
                </a:cubicBezTo>
                <a:cubicBezTo>
                  <a:pt x="756111" y="1329163"/>
                  <a:pt x="757691" y="1328063"/>
                  <a:pt x="760510" y="1326719"/>
                </a:cubicBezTo>
                <a:cubicBezTo>
                  <a:pt x="762991" y="1325559"/>
                  <a:pt x="766937" y="1324153"/>
                  <a:pt x="776861" y="1320304"/>
                </a:cubicBezTo>
                <a:close/>
                <a:moveTo>
                  <a:pt x="602940" y="1330874"/>
                </a:moveTo>
                <a:cubicBezTo>
                  <a:pt x="603956" y="1330936"/>
                  <a:pt x="605196" y="1330874"/>
                  <a:pt x="605647" y="1331118"/>
                </a:cubicBezTo>
                <a:cubicBezTo>
                  <a:pt x="605872" y="1331180"/>
                  <a:pt x="604069" y="1332035"/>
                  <a:pt x="603167" y="1332522"/>
                </a:cubicBezTo>
                <a:cubicBezTo>
                  <a:pt x="602040" y="1332462"/>
                  <a:pt x="600798" y="1332522"/>
                  <a:pt x="600122" y="1332279"/>
                </a:cubicBezTo>
                <a:cubicBezTo>
                  <a:pt x="600009" y="1332340"/>
                  <a:pt x="601926" y="1331423"/>
                  <a:pt x="602940" y="1330874"/>
                </a:cubicBezTo>
                <a:close/>
                <a:moveTo>
                  <a:pt x="10155671" y="728164"/>
                </a:moveTo>
                <a:cubicBezTo>
                  <a:pt x="10157249" y="728471"/>
                  <a:pt x="10151610" y="730363"/>
                  <a:pt x="10142138" y="732685"/>
                </a:cubicBezTo>
                <a:cubicBezTo>
                  <a:pt x="10132891" y="734946"/>
                  <a:pt x="10124432" y="736474"/>
                  <a:pt x="10123305" y="736107"/>
                </a:cubicBezTo>
                <a:cubicBezTo>
                  <a:pt x="10122065" y="735741"/>
                  <a:pt x="10128153" y="733724"/>
                  <a:pt x="10137288" y="731464"/>
                </a:cubicBezTo>
                <a:cubicBezTo>
                  <a:pt x="10145519" y="729509"/>
                  <a:pt x="10154204" y="727920"/>
                  <a:pt x="10155671" y="728164"/>
                </a:cubicBezTo>
                <a:close/>
                <a:moveTo>
                  <a:pt x="3402051" y="1151558"/>
                </a:moveTo>
                <a:cubicBezTo>
                  <a:pt x="3404758" y="1151681"/>
                  <a:pt x="3408140" y="1158523"/>
                  <a:pt x="3412649" y="1164327"/>
                </a:cubicBezTo>
                <a:cubicBezTo>
                  <a:pt x="3408254" y="1167565"/>
                  <a:pt x="3405095" y="1172270"/>
                  <a:pt x="3402276" y="1171354"/>
                </a:cubicBezTo>
                <a:cubicBezTo>
                  <a:pt x="3399231" y="1170376"/>
                  <a:pt x="3394157" y="1163350"/>
                  <a:pt x="3394382" y="1160416"/>
                </a:cubicBezTo>
                <a:cubicBezTo>
                  <a:pt x="3394720" y="1156506"/>
                  <a:pt x="3399006" y="1151435"/>
                  <a:pt x="3402051" y="1151558"/>
                </a:cubicBezTo>
                <a:close/>
                <a:moveTo>
                  <a:pt x="12099865" y="601940"/>
                </a:moveTo>
                <a:cubicBezTo>
                  <a:pt x="12113059" y="602246"/>
                  <a:pt x="12126254" y="605972"/>
                  <a:pt x="12128621" y="609944"/>
                </a:cubicBezTo>
                <a:cubicBezTo>
                  <a:pt x="12131213" y="614282"/>
                  <a:pt x="12118697" y="618131"/>
                  <a:pt x="12104263" y="617642"/>
                </a:cubicBezTo>
                <a:cubicBezTo>
                  <a:pt x="12091070" y="617214"/>
                  <a:pt x="12079114" y="613486"/>
                  <a:pt x="12077988" y="609271"/>
                </a:cubicBezTo>
                <a:cubicBezTo>
                  <a:pt x="12076861" y="604812"/>
                  <a:pt x="12086107" y="601635"/>
                  <a:pt x="12099865" y="601940"/>
                </a:cubicBezTo>
                <a:close/>
                <a:moveTo>
                  <a:pt x="3183393" y="1163532"/>
                </a:moveTo>
                <a:cubicBezTo>
                  <a:pt x="3186326" y="1164998"/>
                  <a:pt x="3188243" y="1171230"/>
                  <a:pt x="3191739" y="1177524"/>
                </a:cubicBezTo>
                <a:cubicBezTo>
                  <a:pt x="3186101" y="1178502"/>
                  <a:pt x="3181703" y="1181006"/>
                  <a:pt x="3179110" y="1179296"/>
                </a:cubicBezTo>
                <a:cubicBezTo>
                  <a:pt x="3176289" y="1177462"/>
                  <a:pt x="3173018" y="1170314"/>
                  <a:pt x="3173922" y="1167686"/>
                </a:cubicBezTo>
                <a:cubicBezTo>
                  <a:pt x="3174824" y="1164755"/>
                  <a:pt x="3180688" y="1162187"/>
                  <a:pt x="3183393" y="1163532"/>
                </a:cubicBezTo>
                <a:close/>
                <a:moveTo>
                  <a:pt x="11109978" y="663341"/>
                </a:moveTo>
                <a:cubicBezTo>
                  <a:pt x="11115165" y="663677"/>
                  <a:pt x="11118914" y="665051"/>
                  <a:pt x="11119930" y="667373"/>
                </a:cubicBezTo>
                <a:cubicBezTo>
                  <a:pt x="11121958" y="671955"/>
                  <a:pt x="11112260" y="678492"/>
                  <a:pt x="11098504" y="681732"/>
                </a:cubicBezTo>
                <a:cubicBezTo>
                  <a:pt x="11085198" y="684847"/>
                  <a:pt x="11072568" y="683502"/>
                  <a:pt x="11071778" y="678736"/>
                </a:cubicBezTo>
                <a:cubicBezTo>
                  <a:pt x="11071102" y="674582"/>
                  <a:pt x="11079897" y="668596"/>
                  <a:pt x="11091399" y="665541"/>
                </a:cubicBezTo>
                <a:cubicBezTo>
                  <a:pt x="11098165" y="663708"/>
                  <a:pt x="11104791" y="663005"/>
                  <a:pt x="11109978" y="663341"/>
                </a:cubicBezTo>
                <a:close/>
                <a:moveTo>
                  <a:pt x="1255063" y="1283768"/>
                </a:moveTo>
                <a:cubicBezTo>
                  <a:pt x="1263294" y="1282853"/>
                  <a:pt x="1268821" y="1283463"/>
                  <a:pt x="1273103" y="1285968"/>
                </a:cubicBezTo>
                <a:cubicBezTo>
                  <a:pt x="1270060" y="1287190"/>
                  <a:pt x="1267130" y="1289085"/>
                  <a:pt x="1261941" y="1290244"/>
                </a:cubicBezTo>
                <a:cubicBezTo>
                  <a:pt x="1255177" y="1291712"/>
                  <a:pt x="1242431" y="1290489"/>
                  <a:pt x="1242544" y="1288534"/>
                </a:cubicBezTo>
                <a:cubicBezTo>
                  <a:pt x="1242659" y="1286517"/>
                  <a:pt x="1246718" y="1284685"/>
                  <a:pt x="1255063" y="1283768"/>
                </a:cubicBezTo>
                <a:close/>
                <a:moveTo>
                  <a:pt x="8163205" y="848156"/>
                </a:moveTo>
                <a:cubicBezTo>
                  <a:pt x="8164334" y="848522"/>
                  <a:pt x="8165348" y="848889"/>
                  <a:pt x="8166928" y="849501"/>
                </a:cubicBezTo>
                <a:cubicBezTo>
                  <a:pt x="8163770" y="849929"/>
                  <a:pt x="8160838" y="850478"/>
                  <a:pt x="8157680" y="850722"/>
                </a:cubicBezTo>
                <a:cubicBezTo>
                  <a:pt x="8156891" y="850784"/>
                  <a:pt x="8154186" y="849807"/>
                  <a:pt x="8154862" y="849624"/>
                </a:cubicBezTo>
                <a:cubicBezTo>
                  <a:pt x="8157002" y="849073"/>
                  <a:pt x="8160274" y="848646"/>
                  <a:pt x="8163205" y="848156"/>
                </a:cubicBezTo>
                <a:close/>
                <a:moveTo>
                  <a:pt x="747852" y="1315417"/>
                </a:moveTo>
                <a:cubicBezTo>
                  <a:pt x="745145" y="1316699"/>
                  <a:pt x="742327" y="1317983"/>
                  <a:pt x="739621" y="1319266"/>
                </a:cubicBezTo>
                <a:cubicBezTo>
                  <a:pt x="738380" y="1319632"/>
                  <a:pt x="735561" y="1320488"/>
                  <a:pt x="736125" y="1320122"/>
                </a:cubicBezTo>
                <a:cubicBezTo>
                  <a:pt x="737139" y="1319510"/>
                  <a:pt x="740297" y="1318165"/>
                  <a:pt x="742440" y="1317189"/>
                </a:cubicBezTo>
                <a:cubicBezTo>
                  <a:pt x="744244" y="1316578"/>
                  <a:pt x="746049" y="1315966"/>
                  <a:pt x="747852" y="1315417"/>
                </a:cubicBezTo>
                <a:close/>
                <a:moveTo>
                  <a:pt x="3620029" y="1133475"/>
                </a:moveTo>
                <a:cubicBezTo>
                  <a:pt x="3622509" y="1132314"/>
                  <a:pt x="3627247" y="1137568"/>
                  <a:pt x="3638185" y="1144716"/>
                </a:cubicBezTo>
                <a:cubicBezTo>
                  <a:pt x="3632096" y="1149726"/>
                  <a:pt x="3628937" y="1154490"/>
                  <a:pt x="3625441" y="1154369"/>
                </a:cubicBezTo>
                <a:cubicBezTo>
                  <a:pt x="3622058" y="1154246"/>
                  <a:pt x="3618224" y="1148993"/>
                  <a:pt x="3614502" y="1145998"/>
                </a:cubicBezTo>
                <a:cubicBezTo>
                  <a:pt x="3616306" y="1141600"/>
                  <a:pt x="3617210" y="1134758"/>
                  <a:pt x="3620029" y="1133475"/>
                </a:cubicBezTo>
                <a:close/>
                <a:moveTo>
                  <a:pt x="7614712" y="881515"/>
                </a:moveTo>
                <a:cubicBezTo>
                  <a:pt x="7616632" y="882005"/>
                  <a:pt x="7618548" y="882555"/>
                  <a:pt x="7620464" y="883043"/>
                </a:cubicBezTo>
                <a:cubicBezTo>
                  <a:pt x="7617644" y="883593"/>
                  <a:pt x="7614825" y="884143"/>
                  <a:pt x="7612005" y="884692"/>
                </a:cubicBezTo>
                <a:cubicBezTo>
                  <a:pt x="7610654" y="884021"/>
                  <a:pt x="7607720" y="883165"/>
                  <a:pt x="7608284" y="882797"/>
                </a:cubicBezTo>
                <a:cubicBezTo>
                  <a:pt x="7609187" y="882187"/>
                  <a:pt x="7612458" y="881881"/>
                  <a:pt x="7614712" y="881515"/>
                </a:cubicBezTo>
                <a:close/>
                <a:moveTo>
                  <a:pt x="9564098" y="758406"/>
                </a:moveTo>
                <a:cubicBezTo>
                  <a:pt x="9557332" y="762072"/>
                  <a:pt x="9554400" y="764332"/>
                  <a:pt x="9550115" y="765860"/>
                </a:cubicBezTo>
                <a:cubicBezTo>
                  <a:pt x="9542898" y="768365"/>
                  <a:pt x="9533877" y="768364"/>
                  <a:pt x="9534892" y="765860"/>
                </a:cubicBezTo>
                <a:cubicBezTo>
                  <a:pt x="9535568" y="764210"/>
                  <a:pt x="9540191" y="760850"/>
                  <a:pt x="9543463" y="760056"/>
                </a:cubicBezTo>
                <a:cubicBezTo>
                  <a:pt x="9548762" y="758834"/>
                  <a:pt x="9554513" y="759078"/>
                  <a:pt x="9564098" y="758406"/>
                </a:cubicBezTo>
                <a:close/>
                <a:moveTo>
                  <a:pt x="8501957" y="824085"/>
                </a:moveTo>
                <a:cubicBezTo>
                  <a:pt x="8503760" y="824147"/>
                  <a:pt x="8505678" y="824268"/>
                  <a:pt x="8507481" y="824330"/>
                </a:cubicBezTo>
                <a:cubicBezTo>
                  <a:pt x="8504662" y="825308"/>
                  <a:pt x="8501844" y="826224"/>
                  <a:pt x="8499025" y="827140"/>
                </a:cubicBezTo>
                <a:cubicBezTo>
                  <a:pt x="8497783" y="826835"/>
                  <a:pt x="8494965" y="826591"/>
                  <a:pt x="8495529" y="826223"/>
                </a:cubicBezTo>
                <a:cubicBezTo>
                  <a:pt x="8496543" y="825552"/>
                  <a:pt x="8499701" y="824818"/>
                  <a:pt x="8501957" y="824085"/>
                </a:cubicBezTo>
                <a:close/>
                <a:moveTo>
                  <a:pt x="10141345" y="719733"/>
                </a:moveTo>
                <a:cubicBezTo>
                  <a:pt x="10133793" y="721872"/>
                  <a:pt x="10129618" y="722910"/>
                  <a:pt x="10123980" y="724192"/>
                </a:cubicBezTo>
                <a:cubicBezTo>
                  <a:pt x="10115411" y="726148"/>
                  <a:pt x="10106276" y="727920"/>
                  <a:pt x="10107405" y="727065"/>
                </a:cubicBezTo>
                <a:cubicBezTo>
                  <a:pt x="10108532" y="726209"/>
                  <a:pt x="10114171" y="724376"/>
                  <a:pt x="10121952" y="722849"/>
                </a:cubicBezTo>
                <a:cubicBezTo>
                  <a:pt x="10127815" y="721627"/>
                  <a:pt x="10132890" y="721138"/>
                  <a:pt x="10141345" y="719733"/>
                </a:cubicBezTo>
                <a:close/>
                <a:moveTo>
                  <a:pt x="2415707" y="1206666"/>
                </a:moveTo>
                <a:cubicBezTo>
                  <a:pt x="2420219" y="1207033"/>
                  <a:pt x="2425293" y="1208621"/>
                  <a:pt x="2433076" y="1210331"/>
                </a:cubicBezTo>
                <a:cubicBezTo>
                  <a:pt x="2428451" y="1212042"/>
                  <a:pt x="2426871" y="1213447"/>
                  <a:pt x="2423828" y="1213631"/>
                </a:cubicBezTo>
                <a:cubicBezTo>
                  <a:pt x="2417625" y="1213997"/>
                  <a:pt x="2411986" y="1211919"/>
                  <a:pt x="2410408" y="1209415"/>
                </a:cubicBezTo>
                <a:cubicBezTo>
                  <a:pt x="2409731" y="1208316"/>
                  <a:pt x="2413227" y="1206484"/>
                  <a:pt x="2415707" y="1206666"/>
                </a:cubicBezTo>
                <a:close/>
                <a:moveTo>
                  <a:pt x="8970159" y="791887"/>
                </a:moveTo>
                <a:cubicBezTo>
                  <a:pt x="8967227" y="794514"/>
                  <a:pt x="8965761" y="796958"/>
                  <a:pt x="8963282" y="797630"/>
                </a:cubicBezTo>
                <a:cubicBezTo>
                  <a:pt x="8960235" y="798426"/>
                  <a:pt x="8954485" y="798425"/>
                  <a:pt x="8953358" y="797509"/>
                </a:cubicBezTo>
                <a:cubicBezTo>
                  <a:pt x="8952342" y="796715"/>
                  <a:pt x="8955387" y="793781"/>
                  <a:pt x="8958094" y="792681"/>
                </a:cubicBezTo>
                <a:cubicBezTo>
                  <a:pt x="8960575" y="791765"/>
                  <a:pt x="8964971" y="792193"/>
                  <a:pt x="8970159" y="791887"/>
                </a:cubicBezTo>
                <a:close/>
                <a:moveTo>
                  <a:pt x="1992864" y="1231227"/>
                </a:moveTo>
                <a:cubicBezTo>
                  <a:pt x="2000984" y="1235198"/>
                  <a:pt x="2007074" y="1237521"/>
                  <a:pt x="2009105" y="1239658"/>
                </a:cubicBezTo>
                <a:cubicBezTo>
                  <a:pt x="2010118" y="1240758"/>
                  <a:pt x="2004255" y="1242469"/>
                  <a:pt x="2000308" y="1242102"/>
                </a:cubicBezTo>
                <a:cubicBezTo>
                  <a:pt x="1996134" y="1241736"/>
                  <a:pt x="1986889" y="1238741"/>
                  <a:pt x="1986552" y="1237764"/>
                </a:cubicBezTo>
                <a:cubicBezTo>
                  <a:pt x="1985762" y="1235687"/>
                  <a:pt x="1989370" y="1234220"/>
                  <a:pt x="1992864" y="1231227"/>
                </a:cubicBezTo>
                <a:close/>
                <a:moveTo>
                  <a:pt x="10003549" y="725353"/>
                </a:moveTo>
                <a:cubicBezTo>
                  <a:pt x="10009074" y="724438"/>
                  <a:pt x="10013696" y="725476"/>
                  <a:pt x="10021703" y="725599"/>
                </a:cubicBezTo>
                <a:cubicBezTo>
                  <a:pt x="10013359" y="729203"/>
                  <a:pt x="10008623" y="731952"/>
                  <a:pt x="10003211" y="733235"/>
                </a:cubicBezTo>
                <a:cubicBezTo>
                  <a:pt x="9995994" y="734946"/>
                  <a:pt x="9989791" y="734824"/>
                  <a:pt x="9990242" y="732136"/>
                </a:cubicBezTo>
                <a:cubicBezTo>
                  <a:pt x="9990693" y="729691"/>
                  <a:pt x="9995994" y="726576"/>
                  <a:pt x="10003549" y="725353"/>
                </a:cubicBezTo>
                <a:close/>
                <a:moveTo>
                  <a:pt x="10270449" y="707820"/>
                </a:moveTo>
                <a:cubicBezTo>
                  <a:pt x="10273508" y="707377"/>
                  <a:pt x="10275424" y="707331"/>
                  <a:pt x="10275311" y="707880"/>
                </a:cubicBezTo>
                <a:cubicBezTo>
                  <a:pt x="10271365" y="709163"/>
                  <a:pt x="10266178" y="711119"/>
                  <a:pt x="10259299" y="713014"/>
                </a:cubicBezTo>
                <a:cubicBezTo>
                  <a:pt x="10249826" y="715701"/>
                  <a:pt x="10240242" y="716984"/>
                  <a:pt x="10240919" y="715824"/>
                </a:cubicBezTo>
                <a:cubicBezTo>
                  <a:pt x="10241480" y="714907"/>
                  <a:pt x="10249601" y="712280"/>
                  <a:pt x="10258734" y="710142"/>
                </a:cubicBezTo>
                <a:cubicBezTo>
                  <a:pt x="10263188" y="709103"/>
                  <a:pt x="10267390" y="708263"/>
                  <a:pt x="10270449" y="707820"/>
                </a:cubicBezTo>
                <a:close/>
                <a:moveTo>
                  <a:pt x="910525" y="1297698"/>
                </a:moveTo>
                <a:cubicBezTo>
                  <a:pt x="914021" y="1297332"/>
                  <a:pt x="907706" y="1300754"/>
                  <a:pt x="900827" y="1303013"/>
                </a:cubicBezTo>
                <a:cubicBezTo>
                  <a:pt x="896091" y="1304540"/>
                  <a:pt x="887972" y="1306740"/>
                  <a:pt x="888085" y="1306374"/>
                </a:cubicBezTo>
                <a:cubicBezTo>
                  <a:pt x="888196" y="1305579"/>
                  <a:pt x="892370" y="1303319"/>
                  <a:pt x="896091" y="1300936"/>
                </a:cubicBezTo>
                <a:cubicBezTo>
                  <a:pt x="902743" y="1299348"/>
                  <a:pt x="907933" y="1297943"/>
                  <a:pt x="910525" y="1297698"/>
                </a:cubicBezTo>
                <a:close/>
                <a:moveTo>
                  <a:pt x="7934741" y="854022"/>
                </a:moveTo>
                <a:cubicBezTo>
                  <a:pt x="7937786" y="854266"/>
                  <a:pt x="7941056" y="854512"/>
                  <a:pt x="7944326" y="854755"/>
                </a:cubicBezTo>
                <a:cubicBezTo>
                  <a:pt x="7942861" y="855488"/>
                  <a:pt x="7942071" y="855978"/>
                  <a:pt x="7941169" y="856465"/>
                </a:cubicBezTo>
                <a:cubicBezTo>
                  <a:pt x="7938237" y="856100"/>
                  <a:pt x="7934741" y="855855"/>
                  <a:pt x="7932712" y="855366"/>
                </a:cubicBezTo>
                <a:cubicBezTo>
                  <a:pt x="7931810" y="855183"/>
                  <a:pt x="7933952" y="854450"/>
                  <a:pt x="7934741" y="854022"/>
                </a:cubicBezTo>
                <a:close/>
                <a:moveTo>
                  <a:pt x="4065121" y="1097793"/>
                </a:moveTo>
                <a:cubicBezTo>
                  <a:pt x="4067828" y="1098100"/>
                  <a:pt x="4071322" y="1105980"/>
                  <a:pt x="4076058" y="1112885"/>
                </a:cubicBezTo>
                <a:cubicBezTo>
                  <a:pt x="4071660" y="1116184"/>
                  <a:pt x="4068503" y="1121193"/>
                  <a:pt x="4065570" y="1119972"/>
                </a:cubicBezTo>
                <a:cubicBezTo>
                  <a:pt x="4062525" y="1118628"/>
                  <a:pt x="4057224" y="1110380"/>
                  <a:pt x="4057451" y="1107081"/>
                </a:cubicBezTo>
                <a:cubicBezTo>
                  <a:pt x="4057677" y="1102682"/>
                  <a:pt x="4061961" y="1097367"/>
                  <a:pt x="4065121" y="1097793"/>
                </a:cubicBezTo>
                <a:close/>
                <a:moveTo>
                  <a:pt x="11434996" y="632488"/>
                </a:moveTo>
                <a:cubicBezTo>
                  <a:pt x="11448192" y="630167"/>
                  <a:pt x="11460596" y="632548"/>
                  <a:pt x="11462174" y="637558"/>
                </a:cubicBezTo>
                <a:cubicBezTo>
                  <a:pt x="11463752" y="642508"/>
                  <a:pt x="11454168" y="649107"/>
                  <a:pt x="11441537" y="651794"/>
                </a:cubicBezTo>
                <a:cubicBezTo>
                  <a:pt x="11428682" y="654483"/>
                  <a:pt x="11415713" y="652712"/>
                  <a:pt x="11413008" y="647823"/>
                </a:cubicBezTo>
                <a:cubicBezTo>
                  <a:pt x="11409850" y="642080"/>
                  <a:pt x="11419774" y="635115"/>
                  <a:pt x="11434996" y="632488"/>
                </a:cubicBezTo>
                <a:close/>
                <a:moveTo>
                  <a:pt x="1574631" y="1253588"/>
                </a:moveTo>
                <a:cubicBezTo>
                  <a:pt x="1580155" y="1254077"/>
                  <a:pt x="1585565" y="1256215"/>
                  <a:pt x="1594139" y="1258598"/>
                </a:cubicBezTo>
                <a:cubicBezTo>
                  <a:pt x="1586806" y="1259697"/>
                  <a:pt x="1582636" y="1261225"/>
                  <a:pt x="1577336" y="1260981"/>
                </a:cubicBezTo>
                <a:cubicBezTo>
                  <a:pt x="1570571" y="1260676"/>
                  <a:pt x="1563354" y="1258782"/>
                  <a:pt x="1562675" y="1256399"/>
                </a:cubicBezTo>
                <a:cubicBezTo>
                  <a:pt x="1561999" y="1254077"/>
                  <a:pt x="1567526" y="1252916"/>
                  <a:pt x="1574631" y="1253588"/>
                </a:cubicBezTo>
                <a:close/>
                <a:moveTo>
                  <a:pt x="9428554" y="757001"/>
                </a:moveTo>
                <a:cubicBezTo>
                  <a:pt x="9432950" y="756451"/>
                  <a:pt x="9436222" y="756758"/>
                  <a:pt x="9442197" y="756635"/>
                </a:cubicBezTo>
                <a:cubicBezTo>
                  <a:pt x="9435995" y="759079"/>
                  <a:pt x="9432499" y="760913"/>
                  <a:pt x="9427878" y="762196"/>
                </a:cubicBezTo>
                <a:cubicBezTo>
                  <a:pt x="9421449" y="764028"/>
                  <a:pt x="9415585" y="763295"/>
                  <a:pt x="9416827" y="761279"/>
                </a:cubicBezTo>
                <a:cubicBezTo>
                  <a:pt x="9417841" y="759568"/>
                  <a:pt x="9422351" y="757858"/>
                  <a:pt x="9428554" y="757001"/>
                </a:cubicBezTo>
                <a:close/>
                <a:moveTo>
                  <a:pt x="7393916" y="884813"/>
                </a:moveTo>
                <a:cubicBezTo>
                  <a:pt x="7395721" y="885119"/>
                  <a:pt x="7396396" y="886585"/>
                  <a:pt x="7398426" y="888174"/>
                </a:cubicBezTo>
                <a:cubicBezTo>
                  <a:pt x="7394030" y="888174"/>
                  <a:pt x="7390422" y="888236"/>
                  <a:pt x="7386699" y="888052"/>
                </a:cubicBezTo>
                <a:cubicBezTo>
                  <a:pt x="7386362" y="888052"/>
                  <a:pt x="7385346" y="885974"/>
                  <a:pt x="7386474" y="885548"/>
                </a:cubicBezTo>
                <a:cubicBezTo>
                  <a:pt x="7388166" y="884936"/>
                  <a:pt x="7391887" y="884508"/>
                  <a:pt x="7393916" y="884813"/>
                </a:cubicBezTo>
                <a:close/>
                <a:moveTo>
                  <a:pt x="2958200" y="1163411"/>
                </a:moveTo>
                <a:cubicBezTo>
                  <a:pt x="2962484" y="1167871"/>
                  <a:pt x="2967448" y="1171109"/>
                  <a:pt x="2967898" y="1174041"/>
                </a:cubicBezTo>
                <a:cubicBezTo>
                  <a:pt x="2968236" y="1176973"/>
                  <a:pt x="2964401" y="1181861"/>
                  <a:pt x="2961809" y="1181739"/>
                </a:cubicBezTo>
                <a:cubicBezTo>
                  <a:pt x="2958763" y="1181556"/>
                  <a:pt x="2952901" y="1177096"/>
                  <a:pt x="2952111" y="1174225"/>
                </a:cubicBezTo>
                <a:cubicBezTo>
                  <a:pt x="2951321" y="1171353"/>
                  <a:pt x="2955380" y="1168054"/>
                  <a:pt x="2958200" y="1163411"/>
                </a:cubicBezTo>
                <a:close/>
                <a:moveTo>
                  <a:pt x="8383439" y="820846"/>
                </a:moveTo>
                <a:cubicBezTo>
                  <a:pt x="8384792" y="821030"/>
                  <a:pt x="8386144" y="821212"/>
                  <a:pt x="8388287" y="821580"/>
                </a:cubicBezTo>
                <a:cubicBezTo>
                  <a:pt x="8385468" y="822375"/>
                  <a:pt x="8382650" y="823168"/>
                  <a:pt x="8379943" y="824023"/>
                </a:cubicBezTo>
                <a:cubicBezTo>
                  <a:pt x="8378589" y="823779"/>
                  <a:pt x="8375771" y="823596"/>
                  <a:pt x="8376335" y="823229"/>
                </a:cubicBezTo>
                <a:cubicBezTo>
                  <a:pt x="8377800" y="822496"/>
                  <a:pt x="8380957" y="821641"/>
                  <a:pt x="8383439" y="820846"/>
                </a:cubicBezTo>
                <a:close/>
                <a:moveTo>
                  <a:pt x="11875009" y="599618"/>
                </a:moveTo>
                <a:cubicBezTo>
                  <a:pt x="11889784" y="599130"/>
                  <a:pt x="11905006" y="604019"/>
                  <a:pt x="11905682" y="609271"/>
                </a:cubicBezTo>
                <a:cubicBezTo>
                  <a:pt x="11906245" y="614098"/>
                  <a:pt x="11895870" y="618252"/>
                  <a:pt x="11882903" y="618497"/>
                </a:cubicBezTo>
                <a:cubicBezTo>
                  <a:pt x="11869258" y="618741"/>
                  <a:pt x="11857305" y="615136"/>
                  <a:pt x="11855163" y="609821"/>
                </a:cubicBezTo>
                <a:cubicBezTo>
                  <a:pt x="11853020" y="604568"/>
                  <a:pt x="11861479" y="600107"/>
                  <a:pt x="11875009" y="599618"/>
                </a:cubicBezTo>
                <a:close/>
                <a:moveTo>
                  <a:pt x="727200" y="1301364"/>
                </a:moveTo>
                <a:cubicBezTo>
                  <a:pt x="725057" y="1302280"/>
                  <a:pt x="723027" y="1303197"/>
                  <a:pt x="720772" y="1304114"/>
                </a:cubicBezTo>
                <a:cubicBezTo>
                  <a:pt x="720095" y="1304357"/>
                  <a:pt x="718968" y="1304541"/>
                  <a:pt x="718066" y="1304785"/>
                </a:cubicBezTo>
                <a:cubicBezTo>
                  <a:pt x="720321" y="1303807"/>
                  <a:pt x="722464" y="1302830"/>
                  <a:pt x="724833" y="1301854"/>
                </a:cubicBezTo>
                <a:cubicBezTo>
                  <a:pt x="725284" y="1301670"/>
                  <a:pt x="726411" y="1301547"/>
                  <a:pt x="727200" y="1301364"/>
                </a:cubicBezTo>
                <a:close/>
                <a:moveTo>
                  <a:pt x="1136424" y="1274177"/>
                </a:moveTo>
                <a:cubicBezTo>
                  <a:pt x="1141948" y="1273444"/>
                  <a:pt x="1146684" y="1274054"/>
                  <a:pt x="1154805" y="1274177"/>
                </a:cubicBezTo>
                <a:cubicBezTo>
                  <a:pt x="1146572" y="1276743"/>
                  <a:pt x="1141947" y="1278820"/>
                  <a:pt x="1136650" y="1279797"/>
                </a:cubicBezTo>
                <a:cubicBezTo>
                  <a:pt x="1129543" y="1281080"/>
                  <a:pt x="1123117" y="1280957"/>
                  <a:pt x="1123455" y="1279063"/>
                </a:cubicBezTo>
                <a:cubicBezTo>
                  <a:pt x="1123681" y="1277293"/>
                  <a:pt x="1128869" y="1275093"/>
                  <a:pt x="1136424" y="1274177"/>
                </a:cubicBezTo>
                <a:close/>
                <a:moveTo>
                  <a:pt x="10254789" y="698716"/>
                </a:moveTo>
                <a:cubicBezTo>
                  <a:pt x="10256254" y="698716"/>
                  <a:pt x="10249939" y="700548"/>
                  <a:pt x="10241709" y="702505"/>
                </a:cubicBezTo>
                <a:cubicBezTo>
                  <a:pt x="10233025" y="704520"/>
                  <a:pt x="10225355" y="705987"/>
                  <a:pt x="10224906" y="705681"/>
                </a:cubicBezTo>
                <a:cubicBezTo>
                  <a:pt x="10224455" y="705437"/>
                  <a:pt x="10228175" y="704336"/>
                  <a:pt x="10235843" y="702505"/>
                </a:cubicBezTo>
                <a:cubicBezTo>
                  <a:pt x="10243851" y="700610"/>
                  <a:pt x="10253435" y="698716"/>
                  <a:pt x="10254789" y="698716"/>
                </a:cubicBezTo>
                <a:close/>
                <a:moveTo>
                  <a:pt x="3838344" y="1102986"/>
                </a:moveTo>
                <a:cubicBezTo>
                  <a:pt x="3843421" y="1108241"/>
                  <a:pt x="3848606" y="1111173"/>
                  <a:pt x="3849622" y="1115206"/>
                </a:cubicBezTo>
                <a:cubicBezTo>
                  <a:pt x="3850637" y="1119604"/>
                  <a:pt x="3847817" y="1124920"/>
                  <a:pt x="3846688" y="1129808"/>
                </a:cubicBezTo>
                <a:cubicBezTo>
                  <a:pt x="3842856" y="1127059"/>
                  <a:pt x="3837444" y="1125348"/>
                  <a:pt x="3835751" y="1121254"/>
                </a:cubicBezTo>
                <a:cubicBezTo>
                  <a:pt x="3834173" y="1117649"/>
                  <a:pt x="3836991" y="1111356"/>
                  <a:pt x="3838344" y="1102986"/>
                </a:cubicBezTo>
                <a:close/>
                <a:moveTo>
                  <a:pt x="10987318" y="651793"/>
                </a:moveTo>
                <a:cubicBezTo>
                  <a:pt x="10991745" y="652221"/>
                  <a:pt x="10995043" y="653504"/>
                  <a:pt x="10996113" y="655520"/>
                </a:cubicBezTo>
                <a:cubicBezTo>
                  <a:pt x="10998254" y="659614"/>
                  <a:pt x="10991152" y="665601"/>
                  <a:pt x="10979988" y="669206"/>
                </a:cubicBezTo>
                <a:cubicBezTo>
                  <a:pt x="10967359" y="673238"/>
                  <a:pt x="10953374" y="672871"/>
                  <a:pt x="10951232" y="668350"/>
                </a:cubicBezTo>
                <a:cubicBezTo>
                  <a:pt x="10949091" y="663829"/>
                  <a:pt x="10959013" y="656437"/>
                  <a:pt x="10971755" y="653198"/>
                </a:cubicBezTo>
                <a:cubicBezTo>
                  <a:pt x="10977337" y="651793"/>
                  <a:pt x="10982892" y="651366"/>
                  <a:pt x="10987318" y="651793"/>
                </a:cubicBezTo>
                <a:close/>
                <a:moveTo>
                  <a:pt x="1029593" y="1278882"/>
                </a:moveTo>
                <a:cubicBezTo>
                  <a:pt x="1030607" y="1279065"/>
                  <a:pt x="1024857" y="1281693"/>
                  <a:pt x="1020685" y="1283159"/>
                </a:cubicBezTo>
                <a:cubicBezTo>
                  <a:pt x="1015048" y="1285175"/>
                  <a:pt x="1005464" y="1286457"/>
                  <a:pt x="1006023" y="1285114"/>
                </a:cubicBezTo>
                <a:cubicBezTo>
                  <a:pt x="1006365" y="1284197"/>
                  <a:pt x="1009748" y="1282547"/>
                  <a:pt x="1013468" y="1280225"/>
                </a:cubicBezTo>
                <a:cubicBezTo>
                  <a:pt x="1021023" y="1279431"/>
                  <a:pt x="1027224" y="1278516"/>
                  <a:pt x="1029593" y="1278882"/>
                </a:cubicBezTo>
                <a:close/>
                <a:moveTo>
                  <a:pt x="9306766" y="756452"/>
                </a:moveTo>
                <a:cubicBezTo>
                  <a:pt x="9308795" y="755720"/>
                  <a:pt x="9312631" y="757551"/>
                  <a:pt x="9318832" y="758956"/>
                </a:cubicBezTo>
                <a:cubicBezTo>
                  <a:pt x="9311727" y="761889"/>
                  <a:pt x="9307557" y="764333"/>
                  <a:pt x="9303158" y="765189"/>
                </a:cubicBezTo>
                <a:cubicBezTo>
                  <a:pt x="9300565" y="765676"/>
                  <a:pt x="9297633" y="763600"/>
                  <a:pt x="9294813" y="762683"/>
                </a:cubicBezTo>
                <a:cubicBezTo>
                  <a:pt x="9298762" y="760546"/>
                  <a:pt x="9302256" y="757857"/>
                  <a:pt x="9306766" y="756452"/>
                </a:cubicBezTo>
                <a:close/>
                <a:moveTo>
                  <a:pt x="10386544" y="688345"/>
                </a:moveTo>
                <a:cubicBezTo>
                  <a:pt x="10390392" y="687734"/>
                  <a:pt x="10393268" y="687536"/>
                  <a:pt x="10393832" y="687964"/>
                </a:cubicBezTo>
                <a:cubicBezTo>
                  <a:pt x="10394846" y="688819"/>
                  <a:pt x="10386051" y="692363"/>
                  <a:pt x="10376465" y="694683"/>
                </a:cubicBezTo>
                <a:cubicBezTo>
                  <a:pt x="10367332" y="696945"/>
                  <a:pt x="10360340" y="698167"/>
                  <a:pt x="10358422" y="697494"/>
                </a:cubicBezTo>
                <a:cubicBezTo>
                  <a:pt x="10356504" y="696822"/>
                  <a:pt x="10363608" y="693891"/>
                  <a:pt x="10373420" y="691202"/>
                </a:cubicBezTo>
                <a:cubicBezTo>
                  <a:pt x="10377874" y="689980"/>
                  <a:pt x="10382695" y="688957"/>
                  <a:pt x="10386544" y="688345"/>
                </a:cubicBezTo>
                <a:close/>
                <a:moveTo>
                  <a:pt x="11657372" y="607499"/>
                </a:moveTo>
                <a:cubicBezTo>
                  <a:pt x="11670679" y="607315"/>
                  <a:pt x="11682859" y="611899"/>
                  <a:pt x="11683421" y="617153"/>
                </a:cubicBezTo>
                <a:cubicBezTo>
                  <a:pt x="11683986" y="622530"/>
                  <a:pt x="11673386" y="627784"/>
                  <a:pt x="11660530" y="628517"/>
                </a:cubicBezTo>
                <a:cubicBezTo>
                  <a:pt x="11645532" y="629372"/>
                  <a:pt x="11632564" y="624606"/>
                  <a:pt x="11632675" y="618130"/>
                </a:cubicBezTo>
                <a:cubicBezTo>
                  <a:pt x="11632788" y="612509"/>
                  <a:pt x="11643841" y="607683"/>
                  <a:pt x="11657372" y="607499"/>
                </a:cubicBezTo>
                <a:close/>
                <a:moveTo>
                  <a:pt x="2093782" y="1209049"/>
                </a:moveTo>
                <a:cubicBezTo>
                  <a:pt x="2097843" y="1209416"/>
                  <a:pt x="2104383" y="1211553"/>
                  <a:pt x="2106976" y="1213203"/>
                </a:cubicBezTo>
                <a:cubicBezTo>
                  <a:pt x="2110923" y="1215707"/>
                  <a:pt x="2104720" y="1218213"/>
                  <a:pt x="2098067" y="1216930"/>
                </a:cubicBezTo>
                <a:cubicBezTo>
                  <a:pt x="2093443" y="1216014"/>
                  <a:pt x="2089272" y="1213936"/>
                  <a:pt x="2082280" y="1211615"/>
                </a:cubicBezTo>
                <a:cubicBezTo>
                  <a:pt x="2087355" y="1210331"/>
                  <a:pt x="2090060" y="1208681"/>
                  <a:pt x="2093782" y="1209049"/>
                </a:cubicBezTo>
                <a:close/>
                <a:moveTo>
                  <a:pt x="7168612" y="888723"/>
                </a:moveTo>
                <a:cubicBezTo>
                  <a:pt x="7170530" y="889579"/>
                  <a:pt x="7172446" y="890373"/>
                  <a:pt x="7174476" y="891229"/>
                </a:cubicBezTo>
                <a:cubicBezTo>
                  <a:pt x="7171657" y="892084"/>
                  <a:pt x="7168836" y="893000"/>
                  <a:pt x="7166018" y="893916"/>
                </a:cubicBezTo>
                <a:cubicBezTo>
                  <a:pt x="7164667" y="892879"/>
                  <a:pt x="7161620" y="891413"/>
                  <a:pt x="7162184" y="890801"/>
                </a:cubicBezTo>
                <a:cubicBezTo>
                  <a:pt x="7163086" y="889763"/>
                  <a:pt x="7166356" y="889396"/>
                  <a:pt x="7168612" y="888723"/>
                </a:cubicBezTo>
                <a:close/>
                <a:moveTo>
                  <a:pt x="9882212" y="716373"/>
                </a:moveTo>
                <a:cubicBezTo>
                  <a:pt x="9887962" y="715152"/>
                  <a:pt x="9893601" y="715639"/>
                  <a:pt x="9903412" y="715273"/>
                </a:cubicBezTo>
                <a:cubicBezTo>
                  <a:pt x="9894390" y="719672"/>
                  <a:pt x="9889654" y="722788"/>
                  <a:pt x="9884015" y="724438"/>
                </a:cubicBezTo>
                <a:cubicBezTo>
                  <a:pt x="9881195" y="725232"/>
                  <a:pt x="9874203" y="724131"/>
                  <a:pt x="9873867" y="722727"/>
                </a:cubicBezTo>
                <a:cubicBezTo>
                  <a:pt x="9873529" y="721322"/>
                  <a:pt x="9879279" y="716984"/>
                  <a:pt x="9882212" y="716373"/>
                </a:cubicBezTo>
                <a:close/>
                <a:moveTo>
                  <a:pt x="8041871" y="832210"/>
                </a:moveTo>
                <a:cubicBezTo>
                  <a:pt x="8042435" y="832149"/>
                  <a:pt x="8043562" y="832577"/>
                  <a:pt x="8044351" y="832760"/>
                </a:cubicBezTo>
                <a:cubicBezTo>
                  <a:pt x="8042209" y="833004"/>
                  <a:pt x="8040066" y="833250"/>
                  <a:pt x="8037699" y="833371"/>
                </a:cubicBezTo>
                <a:cubicBezTo>
                  <a:pt x="8037021" y="833432"/>
                  <a:pt x="8035894" y="833066"/>
                  <a:pt x="8034879" y="832882"/>
                </a:cubicBezTo>
                <a:cubicBezTo>
                  <a:pt x="8037246" y="832638"/>
                  <a:pt x="8039503" y="832393"/>
                  <a:pt x="8041871" y="832210"/>
                </a:cubicBezTo>
                <a:close/>
                <a:moveTo>
                  <a:pt x="8263116" y="817364"/>
                </a:moveTo>
                <a:cubicBezTo>
                  <a:pt x="8264133" y="817426"/>
                  <a:pt x="8265036" y="817548"/>
                  <a:pt x="8266048" y="817609"/>
                </a:cubicBezTo>
                <a:cubicBezTo>
                  <a:pt x="8264018" y="818037"/>
                  <a:pt x="8261991" y="818465"/>
                  <a:pt x="8259735" y="818832"/>
                </a:cubicBezTo>
                <a:cubicBezTo>
                  <a:pt x="8258944" y="818953"/>
                  <a:pt x="8257592" y="818770"/>
                  <a:pt x="8256577" y="818709"/>
                </a:cubicBezTo>
                <a:cubicBezTo>
                  <a:pt x="8258719" y="818282"/>
                  <a:pt x="8260862" y="817854"/>
                  <a:pt x="8263116" y="817364"/>
                </a:cubicBezTo>
                <a:close/>
                <a:moveTo>
                  <a:pt x="7711128" y="852128"/>
                </a:moveTo>
                <a:cubicBezTo>
                  <a:pt x="7714400" y="852434"/>
                  <a:pt x="7717670" y="852800"/>
                  <a:pt x="7720939" y="853227"/>
                </a:cubicBezTo>
                <a:cubicBezTo>
                  <a:pt x="7719474" y="854084"/>
                  <a:pt x="7718685" y="854634"/>
                  <a:pt x="7717782" y="855121"/>
                </a:cubicBezTo>
                <a:cubicBezTo>
                  <a:pt x="7714851" y="854633"/>
                  <a:pt x="7711355" y="854266"/>
                  <a:pt x="7709213" y="853656"/>
                </a:cubicBezTo>
                <a:cubicBezTo>
                  <a:pt x="7708308" y="853410"/>
                  <a:pt x="7710451" y="852618"/>
                  <a:pt x="7711128" y="852128"/>
                </a:cubicBezTo>
                <a:close/>
                <a:moveTo>
                  <a:pt x="892005" y="1281874"/>
                </a:moveTo>
                <a:cubicBezTo>
                  <a:pt x="887493" y="1283952"/>
                  <a:pt x="885915" y="1284867"/>
                  <a:pt x="882982" y="1286028"/>
                </a:cubicBezTo>
                <a:cubicBezTo>
                  <a:pt x="877007" y="1288411"/>
                  <a:pt x="871705" y="1290121"/>
                  <a:pt x="870240" y="1290184"/>
                </a:cubicBezTo>
                <a:cubicBezTo>
                  <a:pt x="869562" y="1290183"/>
                  <a:pt x="873058" y="1288473"/>
                  <a:pt x="875427" y="1287557"/>
                </a:cubicBezTo>
                <a:cubicBezTo>
                  <a:pt x="879599" y="1285967"/>
                  <a:pt x="884448" y="1284380"/>
                  <a:pt x="892005" y="1281874"/>
                </a:cubicBezTo>
                <a:close/>
                <a:moveTo>
                  <a:pt x="1672132" y="1232082"/>
                </a:moveTo>
                <a:cubicBezTo>
                  <a:pt x="1677997" y="1232693"/>
                  <a:pt x="1683861" y="1234464"/>
                  <a:pt x="1694009" y="1236847"/>
                </a:cubicBezTo>
                <a:cubicBezTo>
                  <a:pt x="1684988" y="1237641"/>
                  <a:pt x="1680253" y="1238558"/>
                  <a:pt x="1674503" y="1238313"/>
                </a:cubicBezTo>
                <a:cubicBezTo>
                  <a:pt x="1671684" y="1238190"/>
                  <a:pt x="1664355" y="1235504"/>
                  <a:pt x="1663902" y="1234404"/>
                </a:cubicBezTo>
                <a:cubicBezTo>
                  <a:pt x="1663449" y="1233303"/>
                  <a:pt x="1669089" y="1231777"/>
                  <a:pt x="1672132" y="1232082"/>
                </a:cubicBezTo>
                <a:close/>
                <a:moveTo>
                  <a:pt x="8850627" y="779241"/>
                </a:moveTo>
                <a:cubicBezTo>
                  <a:pt x="8846906" y="781624"/>
                  <a:pt x="8844875" y="783640"/>
                  <a:pt x="8842168" y="784433"/>
                </a:cubicBezTo>
                <a:cubicBezTo>
                  <a:pt x="8839576" y="785166"/>
                  <a:pt x="8836305" y="784617"/>
                  <a:pt x="8833373" y="784617"/>
                </a:cubicBezTo>
                <a:cubicBezTo>
                  <a:pt x="8835179" y="783151"/>
                  <a:pt x="8836531" y="781197"/>
                  <a:pt x="8839012" y="780340"/>
                </a:cubicBezTo>
                <a:cubicBezTo>
                  <a:pt x="8841494" y="779485"/>
                  <a:pt x="8845326" y="779669"/>
                  <a:pt x="8850627" y="779241"/>
                </a:cubicBezTo>
                <a:close/>
                <a:moveTo>
                  <a:pt x="1354400" y="1250594"/>
                </a:moveTo>
                <a:cubicBezTo>
                  <a:pt x="1362181" y="1250349"/>
                  <a:pt x="1368948" y="1251511"/>
                  <a:pt x="1367933" y="1253343"/>
                </a:cubicBezTo>
                <a:cubicBezTo>
                  <a:pt x="1367257" y="1254749"/>
                  <a:pt x="1361731" y="1255970"/>
                  <a:pt x="1356431" y="1258048"/>
                </a:cubicBezTo>
                <a:cubicBezTo>
                  <a:pt x="1350001" y="1256276"/>
                  <a:pt x="1343800" y="1255360"/>
                  <a:pt x="1342335" y="1254137"/>
                </a:cubicBezTo>
                <a:cubicBezTo>
                  <a:pt x="1340417" y="1252366"/>
                  <a:pt x="1346731" y="1250899"/>
                  <a:pt x="1354400" y="1250594"/>
                </a:cubicBezTo>
                <a:close/>
                <a:moveTo>
                  <a:pt x="4836661" y="1029671"/>
                </a:moveTo>
                <a:cubicBezTo>
                  <a:pt x="4839366" y="1030222"/>
                  <a:pt x="4842861" y="1035842"/>
                  <a:pt x="4848049" y="1041463"/>
                </a:cubicBezTo>
                <a:cubicBezTo>
                  <a:pt x="4843090" y="1044518"/>
                  <a:pt x="4840270" y="1048611"/>
                  <a:pt x="4837336" y="1047450"/>
                </a:cubicBezTo>
                <a:cubicBezTo>
                  <a:pt x="4834632" y="1046412"/>
                  <a:pt x="4831813" y="1039813"/>
                  <a:pt x="4828993" y="1035719"/>
                </a:cubicBezTo>
                <a:cubicBezTo>
                  <a:pt x="4831473" y="1033520"/>
                  <a:pt x="4833729" y="1029182"/>
                  <a:pt x="4836661" y="1029671"/>
                </a:cubicBezTo>
                <a:close/>
                <a:moveTo>
                  <a:pt x="2736840" y="1161700"/>
                </a:moveTo>
                <a:cubicBezTo>
                  <a:pt x="2741012" y="1165550"/>
                  <a:pt x="2745975" y="1168360"/>
                  <a:pt x="2746311" y="1170803"/>
                </a:cubicBezTo>
                <a:cubicBezTo>
                  <a:pt x="2746649" y="1173308"/>
                  <a:pt x="2742703" y="1177280"/>
                  <a:pt x="2740111" y="1177096"/>
                </a:cubicBezTo>
                <a:cubicBezTo>
                  <a:pt x="2737066" y="1176852"/>
                  <a:pt x="2731313" y="1173003"/>
                  <a:pt x="2730637" y="1170620"/>
                </a:cubicBezTo>
                <a:cubicBezTo>
                  <a:pt x="2729847" y="1168176"/>
                  <a:pt x="2733908" y="1165550"/>
                  <a:pt x="2736840" y="1161700"/>
                </a:cubicBezTo>
                <a:close/>
                <a:moveTo>
                  <a:pt x="10505890" y="670482"/>
                </a:moveTo>
                <a:cubicBezTo>
                  <a:pt x="10509978" y="669833"/>
                  <a:pt x="10512967" y="669695"/>
                  <a:pt x="10513813" y="670245"/>
                </a:cubicBezTo>
                <a:cubicBezTo>
                  <a:pt x="10515616" y="671345"/>
                  <a:pt x="10508400" y="674767"/>
                  <a:pt x="10497688" y="677821"/>
                </a:cubicBezTo>
                <a:cubicBezTo>
                  <a:pt x="10487200" y="680815"/>
                  <a:pt x="10476938" y="682282"/>
                  <a:pt x="10475022" y="681242"/>
                </a:cubicBezTo>
                <a:cubicBezTo>
                  <a:pt x="10473104" y="680204"/>
                  <a:pt x="10480999" y="676660"/>
                  <a:pt x="10491372" y="673790"/>
                </a:cubicBezTo>
                <a:cubicBezTo>
                  <a:pt x="10496616" y="672292"/>
                  <a:pt x="10501803" y="671131"/>
                  <a:pt x="10505890" y="670482"/>
                </a:cubicBezTo>
                <a:close/>
                <a:moveTo>
                  <a:pt x="6943305" y="894711"/>
                </a:moveTo>
                <a:cubicBezTo>
                  <a:pt x="6945333" y="894404"/>
                  <a:pt x="6948381" y="895566"/>
                  <a:pt x="6950859" y="896055"/>
                </a:cubicBezTo>
                <a:cubicBezTo>
                  <a:pt x="6950296" y="897520"/>
                  <a:pt x="6949845" y="898927"/>
                  <a:pt x="6949281" y="900331"/>
                </a:cubicBezTo>
                <a:cubicBezTo>
                  <a:pt x="6945785" y="899598"/>
                  <a:pt x="6942402" y="898927"/>
                  <a:pt x="6938906" y="898193"/>
                </a:cubicBezTo>
                <a:cubicBezTo>
                  <a:pt x="6940373" y="896971"/>
                  <a:pt x="6941275" y="895077"/>
                  <a:pt x="6943305" y="894711"/>
                </a:cubicBezTo>
                <a:close/>
                <a:moveTo>
                  <a:pt x="866500" y="1276804"/>
                </a:moveTo>
                <a:cubicBezTo>
                  <a:pt x="867289" y="1276621"/>
                  <a:pt x="863906" y="1278026"/>
                  <a:pt x="861426" y="1279248"/>
                </a:cubicBezTo>
                <a:cubicBezTo>
                  <a:pt x="857481" y="1280409"/>
                  <a:pt x="853309" y="1281752"/>
                  <a:pt x="852970" y="1281752"/>
                </a:cubicBezTo>
                <a:cubicBezTo>
                  <a:pt x="852631" y="1281691"/>
                  <a:pt x="855901" y="1280225"/>
                  <a:pt x="858156" y="1279431"/>
                </a:cubicBezTo>
                <a:cubicBezTo>
                  <a:pt x="860862" y="1278454"/>
                  <a:pt x="865824" y="1276926"/>
                  <a:pt x="866500" y="1276804"/>
                </a:cubicBezTo>
                <a:close/>
                <a:moveTo>
                  <a:pt x="10868222" y="645432"/>
                </a:moveTo>
                <a:cubicBezTo>
                  <a:pt x="10872380" y="645715"/>
                  <a:pt x="10875059" y="646814"/>
                  <a:pt x="10875003" y="648678"/>
                </a:cubicBezTo>
                <a:cubicBezTo>
                  <a:pt x="10875003" y="652588"/>
                  <a:pt x="10865081" y="658453"/>
                  <a:pt x="10853351" y="661325"/>
                </a:cubicBezTo>
                <a:cubicBezTo>
                  <a:pt x="10841512" y="664195"/>
                  <a:pt x="10831815" y="663218"/>
                  <a:pt x="10831251" y="659248"/>
                </a:cubicBezTo>
                <a:cubicBezTo>
                  <a:pt x="10830686" y="655398"/>
                  <a:pt x="10840159" y="650083"/>
                  <a:pt x="10852561" y="647089"/>
                </a:cubicBezTo>
                <a:cubicBezTo>
                  <a:pt x="10858425" y="645684"/>
                  <a:pt x="10864064" y="645149"/>
                  <a:pt x="10868222" y="645432"/>
                </a:cubicBezTo>
                <a:close/>
                <a:moveTo>
                  <a:pt x="10373758" y="675682"/>
                </a:moveTo>
                <a:cubicBezTo>
                  <a:pt x="10374207" y="675989"/>
                  <a:pt x="10366991" y="678126"/>
                  <a:pt x="10357744" y="680327"/>
                </a:cubicBezTo>
                <a:cubicBezTo>
                  <a:pt x="10348047" y="682649"/>
                  <a:pt x="10340942" y="683931"/>
                  <a:pt x="10341055" y="683442"/>
                </a:cubicBezTo>
                <a:cubicBezTo>
                  <a:pt x="10341166" y="682954"/>
                  <a:pt x="10348836" y="680816"/>
                  <a:pt x="10357406" y="678738"/>
                </a:cubicBezTo>
                <a:cubicBezTo>
                  <a:pt x="10365978" y="676721"/>
                  <a:pt x="10373194" y="675377"/>
                  <a:pt x="10373758" y="675682"/>
                </a:cubicBezTo>
                <a:close/>
                <a:moveTo>
                  <a:pt x="11312421" y="614220"/>
                </a:moveTo>
                <a:cubicBezTo>
                  <a:pt x="11326179" y="611532"/>
                  <a:pt x="11337906" y="613792"/>
                  <a:pt x="11338019" y="619046"/>
                </a:cubicBezTo>
                <a:cubicBezTo>
                  <a:pt x="11338131" y="624363"/>
                  <a:pt x="11327193" y="630350"/>
                  <a:pt x="11313210" y="632610"/>
                </a:cubicBezTo>
                <a:cubicBezTo>
                  <a:pt x="11302161" y="634382"/>
                  <a:pt x="11290771" y="632366"/>
                  <a:pt x="11289530" y="628333"/>
                </a:cubicBezTo>
                <a:cubicBezTo>
                  <a:pt x="11288179" y="623630"/>
                  <a:pt x="11299001" y="616847"/>
                  <a:pt x="11312421" y="614220"/>
                </a:cubicBezTo>
                <a:close/>
                <a:moveTo>
                  <a:pt x="10625776" y="656147"/>
                </a:moveTo>
                <a:cubicBezTo>
                  <a:pt x="10630328" y="655643"/>
                  <a:pt x="10633514" y="655827"/>
                  <a:pt x="10634021" y="656865"/>
                </a:cubicBezTo>
                <a:cubicBezTo>
                  <a:pt x="10635037" y="658881"/>
                  <a:pt x="10624550" y="663953"/>
                  <a:pt x="10613160" y="666825"/>
                </a:cubicBezTo>
                <a:cubicBezTo>
                  <a:pt x="10603574" y="669268"/>
                  <a:pt x="10594214" y="669757"/>
                  <a:pt x="10593314" y="667984"/>
                </a:cubicBezTo>
                <a:cubicBezTo>
                  <a:pt x="10592297" y="666151"/>
                  <a:pt x="10599402" y="662485"/>
                  <a:pt x="10609326" y="659553"/>
                </a:cubicBezTo>
                <a:cubicBezTo>
                  <a:pt x="10615303" y="657842"/>
                  <a:pt x="10621222" y="656651"/>
                  <a:pt x="10625776" y="656147"/>
                </a:cubicBezTo>
                <a:close/>
                <a:moveTo>
                  <a:pt x="7811715" y="833371"/>
                </a:moveTo>
                <a:cubicBezTo>
                  <a:pt x="7814082" y="833249"/>
                  <a:pt x="7816340" y="833128"/>
                  <a:pt x="7818707" y="833066"/>
                </a:cubicBezTo>
                <a:cubicBezTo>
                  <a:pt x="7819272" y="833066"/>
                  <a:pt x="7820397" y="833432"/>
                  <a:pt x="7821186" y="833678"/>
                </a:cubicBezTo>
                <a:cubicBezTo>
                  <a:pt x="7818932" y="833799"/>
                  <a:pt x="7816789" y="833921"/>
                  <a:pt x="7814535" y="833921"/>
                </a:cubicBezTo>
                <a:cubicBezTo>
                  <a:pt x="7813858" y="833921"/>
                  <a:pt x="7812730" y="833554"/>
                  <a:pt x="7811715" y="833371"/>
                </a:cubicBezTo>
                <a:close/>
                <a:moveTo>
                  <a:pt x="6722737" y="901981"/>
                </a:moveTo>
                <a:cubicBezTo>
                  <a:pt x="6724766" y="903204"/>
                  <a:pt x="6726683" y="904365"/>
                  <a:pt x="6728599" y="905586"/>
                </a:cubicBezTo>
                <a:cubicBezTo>
                  <a:pt x="6725782" y="906869"/>
                  <a:pt x="6723074" y="908213"/>
                  <a:pt x="6720256" y="909558"/>
                </a:cubicBezTo>
                <a:cubicBezTo>
                  <a:pt x="6718789" y="908029"/>
                  <a:pt x="6715744" y="905892"/>
                  <a:pt x="6716309" y="905037"/>
                </a:cubicBezTo>
                <a:cubicBezTo>
                  <a:pt x="6717324" y="903570"/>
                  <a:pt x="6720594" y="902959"/>
                  <a:pt x="6722737" y="901981"/>
                </a:cubicBezTo>
                <a:close/>
                <a:moveTo>
                  <a:pt x="10743757" y="647472"/>
                </a:moveTo>
                <a:cubicBezTo>
                  <a:pt x="10748422" y="647059"/>
                  <a:pt x="10751974" y="647395"/>
                  <a:pt x="10753102" y="648617"/>
                </a:cubicBezTo>
                <a:cubicBezTo>
                  <a:pt x="10755469" y="651184"/>
                  <a:pt x="10747690" y="656010"/>
                  <a:pt x="10735510" y="659432"/>
                </a:cubicBezTo>
                <a:cubicBezTo>
                  <a:pt x="10725250" y="662303"/>
                  <a:pt x="10715100" y="663097"/>
                  <a:pt x="10712168" y="661386"/>
                </a:cubicBezTo>
                <a:cubicBezTo>
                  <a:pt x="10708785" y="659371"/>
                  <a:pt x="10716227" y="654421"/>
                  <a:pt x="10727729" y="650818"/>
                </a:cubicBezTo>
                <a:cubicBezTo>
                  <a:pt x="10733312" y="649046"/>
                  <a:pt x="10739091" y="647885"/>
                  <a:pt x="10743757" y="647472"/>
                </a:cubicBezTo>
                <a:close/>
                <a:moveTo>
                  <a:pt x="8722413" y="774719"/>
                </a:moveTo>
                <a:cubicBezTo>
                  <a:pt x="8724331" y="774353"/>
                  <a:pt x="8725796" y="775024"/>
                  <a:pt x="8727263" y="775270"/>
                </a:cubicBezTo>
                <a:cubicBezTo>
                  <a:pt x="8725458" y="776185"/>
                  <a:pt x="8723654" y="777102"/>
                  <a:pt x="8721851" y="778019"/>
                </a:cubicBezTo>
                <a:cubicBezTo>
                  <a:pt x="8719595" y="777773"/>
                  <a:pt x="8717339" y="777591"/>
                  <a:pt x="8715083" y="777347"/>
                </a:cubicBezTo>
                <a:cubicBezTo>
                  <a:pt x="8717565" y="776431"/>
                  <a:pt x="8720158" y="775147"/>
                  <a:pt x="8722413" y="774719"/>
                </a:cubicBezTo>
                <a:close/>
                <a:moveTo>
                  <a:pt x="10354588" y="671650"/>
                </a:moveTo>
                <a:cubicBezTo>
                  <a:pt x="10354135" y="672445"/>
                  <a:pt x="10348272" y="674339"/>
                  <a:pt x="10342860" y="675988"/>
                </a:cubicBezTo>
                <a:cubicBezTo>
                  <a:pt x="10335531" y="677211"/>
                  <a:pt x="10328990" y="678372"/>
                  <a:pt x="10326283" y="678372"/>
                </a:cubicBezTo>
                <a:cubicBezTo>
                  <a:pt x="10322449" y="678432"/>
                  <a:pt x="10331018" y="675133"/>
                  <a:pt x="10340379" y="673055"/>
                </a:cubicBezTo>
                <a:cubicBezTo>
                  <a:pt x="10348723" y="671223"/>
                  <a:pt x="10355151" y="670672"/>
                  <a:pt x="10354588" y="671650"/>
                </a:cubicBezTo>
                <a:close/>
                <a:moveTo>
                  <a:pt x="2192659" y="1184183"/>
                </a:moveTo>
                <a:cubicBezTo>
                  <a:pt x="2197057" y="1184427"/>
                  <a:pt x="2202132" y="1185771"/>
                  <a:pt x="2209911" y="1187238"/>
                </a:cubicBezTo>
                <a:cubicBezTo>
                  <a:pt x="2205288" y="1188642"/>
                  <a:pt x="2203710" y="1189864"/>
                  <a:pt x="2200665" y="1189987"/>
                </a:cubicBezTo>
                <a:cubicBezTo>
                  <a:pt x="2194462" y="1190292"/>
                  <a:pt x="2188936" y="1188521"/>
                  <a:pt x="2187358" y="1186443"/>
                </a:cubicBezTo>
                <a:cubicBezTo>
                  <a:pt x="2186680" y="1185528"/>
                  <a:pt x="2190176" y="1184000"/>
                  <a:pt x="2192659" y="1184183"/>
                </a:cubicBezTo>
                <a:close/>
                <a:moveTo>
                  <a:pt x="845515" y="1268617"/>
                </a:moveTo>
                <a:cubicBezTo>
                  <a:pt x="842472" y="1269779"/>
                  <a:pt x="839540" y="1271000"/>
                  <a:pt x="836609" y="1272099"/>
                </a:cubicBezTo>
                <a:cubicBezTo>
                  <a:pt x="835820" y="1272405"/>
                  <a:pt x="833224" y="1272833"/>
                  <a:pt x="833902" y="1272527"/>
                </a:cubicBezTo>
                <a:cubicBezTo>
                  <a:pt x="835931" y="1271610"/>
                  <a:pt x="839201" y="1270328"/>
                  <a:pt x="842021" y="1269229"/>
                </a:cubicBezTo>
                <a:cubicBezTo>
                  <a:pt x="842923" y="1268983"/>
                  <a:pt x="843937" y="1268862"/>
                  <a:pt x="845515" y="1268617"/>
                </a:cubicBezTo>
                <a:close/>
                <a:moveTo>
                  <a:pt x="6497766" y="911941"/>
                </a:moveTo>
                <a:cubicBezTo>
                  <a:pt x="6499796" y="911391"/>
                  <a:pt x="6502841" y="913039"/>
                  <a:pt x="6505321" y="913712"/>
                </a:cubicBezTo>
                <a:cubicBezTo>
                  <a:pt x="6504872" y="915728"/>
                  <a:pt x="6504419" y="917683"/>
                  <a:pt x="6503968" y="919698"/>
                </a:cubicBezTo>
                <a:cubicBezTo>
                  <a:pt x="6500473" y="918721"/>
                  <a:pt x="6496978" y="917745"/>
                  <a:pt x="6493482" y="916767"/>
                </a:cubicBezTo>
                <a:cubicBezTo>
                  <a:pt x="6494835" y="915055"/>
                  <a:pt x="6495738" y="912428"/>
                  <a:pt x="6497766" y="911941"/>
                </a:cubicBezTo>
                <a:close/>
                <a:moveTo>
                  <a:pt x="1771274" y="1208742"/>
                </a:moveTo>
                <a:cubicBezTo>
                  <a:pt x="1778265" y="1210942"/>
                  <a:pt x="1783678" y="1212285"/>
                  <a:pt x="1786271" y="1213753"/>
                </a:cubicBezTo>
                <a:cubicBezTo>
                  <a:pt x="1789883" y="1215768"/>
                  <a:pt x="1783454" y="1217846"/>
                  <a:pt x="1776348" y="1216869"/>
                </a:cubicBezTo>
                <a:cubicBezTo>
                  <a:pt x="1771387" y="1216196"/>
                  <a:pt x="1763044" y="1214058"/>
                  <a:pt x="1763043" y="1213326"/>
                </a:cubicBezTo>
                <a:cubicBezTo>
                  <a:pt x="1763044" y="1211736"/>
                  <a:pt x="1767440" y="1210637"/>
                  <a:pt x="1771274" y="1208742"/>
                </a:cubicBezTo>
                <a:close/>
                <a:moveTo>
                  <a:pt x="7490331" y="846995"/>
                </a:moveTo>
                <a:cubicBezTo>
                  <a:pt x="7492813" y="847790"/>
                  <a:pt x="7494955" y="848767"/>
                  <a:pt x="7496308" y="849746"/>
                </a:cubicBezTo>
                <a:cubicBezTo>
                  <a:pt x="7496534" y="849928"/>
                  <a:pt x="7492700" y="850417"/>
                  <a:pt x="7489542" y="850967"/>
                </a:cubicBezTo>
                <a:cubicBezTo>
                  <a:pt x="7487851" y="849868"/>
                  <a:pt x="7485708" y="848889"/>
                  <a:pt x="7484918" y="847851"/>
                </a:cubicBezTo>
                <a:cubicBezTo>
                  <a:pt x="7484694" y="847546"/>
                  <a:pt x="7489993" y="846873"/>
                  <a:pt x="7490331" y="846995"/>
                </a:cubicBezTo>
                <a:close/>
                <a:moveTo>
                  <a:pt x="8606940" y="776368"/>
                </a:moveTo>
                <a:cubicBezTo>
                  <a:pt x="8606602" y="777163"/>
                  <a:pt x="8605137" y="778141"/>
                  <a:pt x="8604120" y="779116"/>
                </a:cubicBezTo>
                <a:cubicBezTo>
                  <a:pt x="8601977" y="779423"/>
                  <a:pt x="8598145" y="780095"/>
                  <a:pt x="8597919" y="779912"/>
                </a:cubicBezTo>
                <a:cubicBezTo>
                  <a:pt x="8597243" y="779300"/>
                  <a:pt x="8598370" y="778383"/>
                  <a:pt x="8598821" y="777468"/>
                </a:cubicBezTo>
                <a:cubicBezTo>
                  <a:pt x="8602542" y="776917"/>
                  <a:pt x="8606940" y="776184"/>
                  <a:pt x="8606940" y="776368"/>
                </a:cubicBezTo>
                <a:close/>
                <a:moveTo>
                  <a:pt x="8484591" y="783394"/>
                </a:moveTo>
                <a:cubicBezTo>
                  <a:pt x="8485154" y="783272"/>
                  <a:pt x="8487072" y="783210"/>
                  <a:pt x="8487184" y="783394"/>
                </a:cubicBezTo>
                <a:cubicBezTo>
                  <a:pt x="8487297" y="783577"/>
                  <a:pt x="8485605" y="784188"/>
                  <a:pt x="8485041" y="784250"/>
                </a:cubicBezTo>
                <a:cubicBezTo>
                  <a:pt x="8482560" y="784617"/>
                  <a:pt x="8480193" y="784861"/>
                  <a:pt x="8477824" y="785166"/>
                </a:cubicBezTo>
                <a:cubicBezTo>
                  <a:pt x="8480078" y="784555"/>
                  <a:pt x="8482221" y="783945"/>
                  <a:pt x="8484591" y="783394"/>
                </a:cubicBezTo>
                <a:close/>
                <a:moveTo>
                  <a:pt x="9766399" y="702565"/>
                </a:moveTo>
                <a:cubicBezTo>
                  <a:pt x="9771925" y="704521"/>
                  <a:pt x="9776774" y="705315"/>
                  <a:pt x="9777337" y="707149"/>
                </a:cubicBezTo>
                <a:cubicBezTo>
                  <a:pt x="9777564" y="708064"/>
                  <a:pt x="9769782" y="711974"/>
                  <a:pt x="9765610" y="712890"/>
                </a:cubicBezTo>
                <a:cubicBezTo>
                  <a:pt x="9761552" y="713807"/>
                  <a:pt x="9753882" y="713197"/>
                  <a:pt x="9754335" y="712157"/>
                </a:cubicBezTo>
                <a:cubicBezTo>
                  <a:pt x="9755235" y="710020"/>
                  <a:pt x="9760423" y="707148"/>
                  <a:pt x="9766399" y="702565"/>
                </a:cubicBezTo>
                <a:close/>
                <a:moveTo>
                  <a:pt x="6277311" y="922448"/>
                </a:moveTo>
                <a:cubicBezTo>
                  <a:pt x="6279340" y="924037"/>
                  <a:pt x="6281371" y="925625"/>
                  <a:pt x="6283285" y="927154"/>
                </a:cubicBezTo>
                <a:cubicBezTo>
                  <a:pt x="6280581" y="928864"/>
                  <a:pt x="6277875" y="930573"/>
                  <a:pt x="6275055" y="932284"/>
                </a:cubicBezTo>
                <a:cubicBezTo>
                  <a:pt x="6273589" y="930268"/>
                  <a:pt x="6270544" y="927520"/>
                  <a:pt x="6270996" y="926358"/>
                </a:cubicBezTo>
                <a:cubicBezTo>
                  <a:pt x="6272009" y="924526"/>
                  <a:pt x="6275168" y="923731"/>
                  <a:pt x="6277311" y="922448"/>
                </a:cubicBezTo>
                <a:close/>
                <a:moveTo>
                  <a:pt x="1010778" y="1253649"/>
                </a:moveTo>
                <a:cubicBezTo>
                  <a:pt x="1006040" y="1255605"/>
                  <a:pt x="1004011" y="1256704"/>
                  <a:pt x="1000062" y="1258049"/>
                </a:cubicBezTo>
                <a:cubicBezTo>
                  <a:pt x="994537" y="1259943"/>
                  <a:pt x="989685" y="1260981"/>
                  <a:pt x="987206" y="1261042"/>
                </a:cubicBezTo>
                <a:cubicBezTo>
                  <a:pt x="984163" y="1261164"/>
                  <a:pt x="987882" y="1259209"/>
                  <a:pt x="994760" y="1257316"/>
                </a:cubicBezTo>
                <a:cubicBezTo>
                  <a:pt x="999273" y="1256093"/>
                  <a:pt x="1003671" y="1255238"/>
                  <a:pt x="1010778" y="1253649"/>
                </a:cubicBezTo>
                <a:close/>
                <a:moveTo>
                  <a:pt x="8137721" y="803800"/>
                </a:moveTo>
                <a:cubicBezTo>
                  <a:pt x="8138848" y="803923"/>
                  <a:pt x="8140991" y="804045"/>
                  <a:pt x="8140991" y="804166"/>
                </a:cubicBezTo>
                <a:cubicBezTo>
                  <a:pt x="8140653" y="804717"/>
                  <a:pt x="8139637" y="805266"/>
                  <a:pt x="8138959" y="805878"/>
                </a:cubicBezTo>
                <a:cubicBezTo>
                  <a:pt x="8137946" y="805694"/>
                  <a:pt x="8135916" y="805573"/>
                  <a:pt x="8135916" y="805389"/>
                </a:cubicBezTo>
                <a:cubicBezTo>
                  <a:pt x="8136143" y="804840"/>
                  <a:pt x="8137045" y="804349"/>
                  <a:pt x="8137721" y="803800"/>
                </a:cubicBezTo>
                <a:close/>
                <a:moveTo>
                  <a:pt x="6057111" y="934914"/>
                </a:moveTo>
                <a:cubicBezTo>
                  <a:pt x="6058914" y="935830"/>
                  <a:pt x="6059815" y="939678"/>
                  <a:pt x="6062069" y="943833"/>
                </a:cubicBezTo>
                <a:cubicBezTo>
                  <a:pt x="6057673" y="943895"/>
                  <a:pt x="6053956" y="944078"/>
                  <a:pt x="6050344" y="943588"/>
                </a:cubicBezTo>
                <a:cubicBezTo>
                  <a:pt x="6050006" y="943528"/>
                  <a:pt x="6048652" y="938030"/>
                  <a:pt x="6049781" y="936929"/>
                </a:cubicBezTo>
                <a:cubicBezTo>
                  <a:pt x="6051359" y="935281"/>
                  <a:pt x="6055082" y="933997"/>
                  <a:pt x="6057111" y="934914"/>
                </a:cubicBezTo>
                <a:close/>
                <a:moveTo>
                  <a:pt x="1455066" y="1224201"/>
                </a:moveTo>
                <a:cubicBezTo>
                  <a:pt x="1459800" y="1224627"/>
                  <a:pt x="1467017" y="1226094"/>
                  <a:pt x="1466453" y="1226584"/>
                </a:cubicBezTo>
                <a:cubicBezTo>
                  <a:pt x="1464988" y="1227866"/>
                  <a:pt x="1459575" y="1228782"/>
                  <a:pt x="1456982" y="1229515"/>
                </a:cubicBezTo>
                <a:cubicBezTo>
                  <a:pt x="1446382" y="1229211"/>
                  <a:pt x="1441081" y="1227499"/>
                  <a:pt x="1442774" y="1225910"/>
                </a:cubicBezTo>
                <a:cubicBezTo>
                  <a:pt x="1444239" y="1224506"/>
                  <a:pt x="1449087" y="1223650"/>
                  <a:pt x="1455066" y="1224201"/>
                </a:cubicBezTo>
                <a:close/>
                <a:moveTo>
                  <a:pt x="1233928" y="1237397"/>
                </a:moveTo>
                <a:cubicBezTo>
                  <a:pt x="1239792" y="1238253"/>
                  <a:pt x="1245430" y="1238558"/>
                  <a:pt x="1246334" y="1239473"/>
                </a:cubicBezTo>
                <a:cubicBezTo>
                  <a:pt x="1246785" y="1240024"/>
                  <a:pt x="1240356" y="1241795"/>
                  <a:pt x="1235846" y="1242589"/>
                </a:cubicBezTo>
                <a:cubicBezTo>
                  <a:pt x="1229532" y="1243689"/>
                  <a:pt x="1221865" y="1243017"/>
                  <a:pt x="1223442" y="1241490"/>
                </a:cubicBezTo>
                <a:cubicBezTo>
                  <a:pt x="1224454" y="1240512"/>
                  <a:pt x="1228742" y="1239291"/>
                  <a:pt x="1233928" y="1237397"/>
                </a:cubicBezTo>
                <a:close/>
                <a:moveTo>
                  <a:pt x="11974358" y="560089"/>
                </a:moveTo>
                <a:cubicBezTo>
                  <a:pt x="11988228" y="560394"/>
                  <a:pt x="12001646" y="565099"/>
                  <a:pt x="12002888" y="569987"/>
                </a:cubicBezTo>
                <a:cubicBezTo>
                  <a:pt x="12004241" y="574874"/>
                  <a:pt x="11993527" y="578418"/>
                  <a:pt x="11979544" y="577807"/>
                </a:cubicBezTo>
                <a:cubicBezTo>
                  <a:pt x="11965448" y="577196"/>
                  <a:pt x="11953497" y="572552"/>
                  <a:pt x="11953157" y="567422"/>
                </a:cubicBezTo>
                <a:cubicBezTo>
                  <a:pt x="11952819" y="562900"/>
                  <a:pt x="11961728" y="559784"/>
                  <a:pt x="11974358" y="560089"/>
                </a:cubicBezTo>
                <a:close/>
                <a:moveTo>
                  <a:pt x="5834390" y="947131"/>
                </a:moveTo>
                <a:cubicBezTo>
                  <a:pt x="5836309" y="948109"/>
                  <a:pt x="5837212" y="952264"/>
                  <a:pt x="5839466" y="956723"/>
                </a:cubicBezTo>
                <a:cubicBezTo>
                  <a:pt x="5835068" y="956723"/>
                  <a:pt x="5831348" y="956906"/>
                  <a:pt x="5827737" y="956418"/>
                </a:cubicBezTo>
                <a:cubicBezTo>
                  <a:pt x="5827398" y="956357"/>
                  <a:pt x="5826043" y="950491"/>
                  <a:pt x="5827060" y="949269"/>
                </a:cubicBezTo>
                <a:cubicBezTo>
                  <a:pt x="5828641" y="947498"/>
                  <a:pt x="5832363" y="946153"/>
                  <a:pt x="5834390" y="947131"/>
                </a:cubicBezTo>
                <a:close/>
                <a:moveTo>
                  <a:pt x="10492499" y="652955"/>
                </a:moveTo>
                <a:cubicBezTo>
                  <a:pt x="10490696" y="653811"/>
                  <a:pt x="10483816" y="655887"/>
                  <a:pt x="10480884" y="656927"/>
                </a:cubicBezTo>
                <a:cubicBezTo>
                  <a:pt x="10467917" y="660225"/>
                  <a:pt x="10460362" y="661570"/>
                  <a:pt x="10459009" y="661265"/>
                </a:cubicBezTo>
                <a:cubicBezTo>
                  <a:pt x="10457655" y="660958"/>
                  <a:pt x="10463858" y="658882"/>
                  <a:pt x="10472540" y="656743"/>
                </a:cubicBezTo>
                <a:cubicBezTo>
                  <a:pt x="10483366" y="653993"/>
                  <a:pt x="10495093" y="651672"/>
                  <a:pt x="10492499" y="652955"/>
                </a:cubicBezTo>
                <a:close/>
                <a:moveTo>
                  <a:pt x="2515272" y="1155773"/>
                </a:moveTo>
                <a:cubicBezTo>
                  <a:pt x="2519443" y="1158950"/>
                  <a:pt x="2524291" y="1161272"/>
                  <a:pt x="2524631" y="1163288"/>
                </a:cubicBezTo>
                <a:cubicBezTo>
                  <a:pt x="2524967" y="1165305"/>
                  <a:pt x="2520797" y="1168359"/>
                  <a:pt x="2518202" y="1168176"/>
                </a:cubicBezTo>
                <a:cubicBezTo>
                  <a:pt x="2515158" y="1167932"/>
                  <a:pt x="2509407" y="1164755"/>
                  <a:pt x="2508842" y="1162800"/>
                </a:cubicBezTo>
                <a:cubicBezTo>
                  <a:pt x="2508166" y="1160844"/>
                  <a:pt x="2512226" y="1158828"/>
                  <a:pt x="2515272" y="1155773"/>
                </a:cubicBezTo>
                <a:close/>
                <a:moveTo>
                  <a:pt x="10223329" y="669329"/>
                </a:moveTo>
                <a:cubicBezTo>
                  <a:pt x="10228740" y="671466"/>
                  <a:pt x="10234042" y="672078"/>
                  <a:pt x="10234605" y="673911"/>
                </a:cubicBezTo>
                <a:cubicBezTo>
                  <a:pt x="10235394" y="676416"/>
                  <a:pt x="10229306" y="679471"/>
                  <a:pt x="10221187" y="680999"/>
                </a:cubicBezTo>
                <a:cubicBezTo>
                  <a:pt x="10213292" y="682526"/>
                  <a:pt x="10207204" y="682098"/>
                  <a:pt x="10209007" y="678982"/>
                </a:cubicBezTo>
                <a:cubicBezTo>
                  <a:pt x="10210361" y="676783"/>
                  <a:pt x="10216562" y="673911"/>
                  <a:pt x="10223329" y="669329"/>
                </a:cubicBezTo>
                <a:close/>
                <a:moveTo>
                  <a:pt x="9176972" y="734580"/>
                </a:moveTo>
                <a:cubicBezTo>
                  <a:pt x="9179455" y="733601"/>
                  <a:pt x="9183625" y="734457"/>
                  <a:pt x="9193773" y="734519"/>
                </a:cubicBezTo>
                <a:cubicBezTo>
                  <a:pt x="9187346" y="737940"/>
                  <a:pt x="9183965" y="740568"/>
                  <a:pt x="9180582" y="741361"/>
                </a:cubicBezTo>
                <a:cubicBezTo>
                  <a:pt x="9177312" y="742156"/>
                  <a:pt x="9173928" y="741056"/>
                  <a:pt x="9170545" y="740751"/>
                </a:cubicBezTo>
                <a:cubicBezTo>
                  <a:pt x="9172687" y="738612"/>
                  <a:pt x="9174154" y="735801"/>
                  <a:pt x="9176972" y="734580"/>
                </a:cubicBezTo>
                <a:close/>
                <a:moveTo>
                  <a:pt x="9661190" y="702870"/>
                </a:moveTo>
                <a:cubicBezTo>
                  <a:pt x="9656453" y="705376"/>
                  <a:pt x="9654199" y="707148"/>
                  <a:pt x="9650250" y="708615"/>
                </a:cubicBezTo>
                <a:cubicBezTo>
                  <a:pt x="9644612" y="710752"/>
                  <a:pt x="9639652" y="711058"/>
                  <a:pt x="9637170" y="710263"/>
                </a:cubicBezTo>
                <a:cubicBezTo>
                  <a:pt x="9634014" y="709286"/>
                  <a:pt x="9637959" y="706659"/>
                  <a:pt x="9644840" y="705131"/>
                </a:cubicBezTo>
                <a:cubicBezTo>
                  <a:pt x="9649575" y="704092"/>
                  <a:pt x="9653973" y="703787"/>
                  <a:pt x="9661190" y="702870"/>
                </a:cubicBezTo>
                <a:close/>
                <a:moveTo>
                  <a:pt x="5608290" y="957823"/>
                </a:moveTo>
                <a:cubicBezTo>
                  <a:pt x="5610775" y="961000"/>
                  <a:pt x="5613139" y="964116"/>
                  <a:pt x="5615620" y="967232"/>
                </a:cubicBezTo>
                <a:cubicBezTo>
                  <a:pt x="5613140" y="968210"/>
                  <a:pt x="5610661" y="970348"/>
                  <a:pt x="5608290" y="969858"/>
                </a:cubicBezTo>
                <a:cubicBezTo>
                  <a:pt x="5606374" y="969431"/>
                  <a:pt x="5604683" y="965766"/>
                  <a:pt x="5602878" y="963444"/>
                </a:cubicBezTo>
                <a:cubicBezTo>
                  <a:pt x="5604683" y="961550"/>
                  <a:pt x="5606487" y="959718"/>
                  <a:pt x="5608290" y="957823"/>
                </a:cubicBezTo>
                <a:close/>
                <a:moveTo>
                  <a:pt x="1123849" y="1239229"/>
                </a:moveTo>
                <a:cubicBezTo>
                  <a:pt x="1126429" y="1239122"/>
                  <a:pt x="1127895" y="1239351"/>
                  <a:pt x="1126824" y="1240024"/>
                </a:cubicBezTo>
                <a:cubicBezTo>
                  <a:pt x="1125358" y="1240939"/>
                  <a:pt x="1120510" y="1242284"/>
                  <a:pt x="1115660" y="1244117"/>
                </a:cubicBezTo>
                <a:cubicBezTo>
                  <a:pt x="1110246" y="1244360"/>
                  <a:pt x="1105285" y="1244911"/>
                  <a:pt x="1103143" y="1244728"/>
                </a:cubicBezTo>
                <a:cubicBezTo>
                  <a:pt x="1100322" y="1244483"/>
                  <a:pt x="1107766" y="1241734"/>
                  <a:pt x="1114194" y="1240451"/>
                </a:cubicBezTo>
                <a:cubicBezTo>
                  <a:pt x="1117577" y="1239779"/>
                  <a:pt x="1121270" y="1239336"/>
                  <a:pt x="1123849" y="1239229"/>
                </a:cubicBezTo>
                <a:close/>
                <a:moveTo>
                  <a:pt x="7915573" y="810399"/>
                </a:moveTo>
                <a:cubicBezTo>
                  <a:pt x="7916587" y="810889"/>
                  <a:pt x="7917829" y="811377"/>
                  <a:pt x="7918392" y="811927"/>
                </a:cubicBezTo>
                <a:cubicBezTo>
                  <a:pt x="7918503" y="812110"/>
                  <a:pt x="7916700" y="812354"/>
                  <a:pt x="7915798" y="812538"/>
                </a:cubicBezTo>
                <a:cubicBezTo>
                  <a:pt x="7914671" y="811988"/>
                  <a:pt x="7913430" y="811500"/>
                  <a:pt x="7912755" y="810949"/>
                </a:cubicBezTo>
                <a:cubicBezTo>
                  <a:pt x="7912530" y="810827"/>
                  <a:pt x="7914558" y="810583"/>
                  <a:pt x="7915573" y="810399"/>
                </a:cubicBezTo>
                <a:close/>
                <a:moveTo>
                  <a:pt x="10473104" y="648557"/>
                </a:moveTo>
                <a:cubicBezTo>
                  <a:pt x="10473444" y="648678"/>
                  <a:pt x="10466114" y="650511"/>
                  <a:pt x="10453823" y="653322"/>
                </a:cubicBezTo>
                <a:cubicBezTo>
                  <a:pt x="10450889" y="653872"/>
                  <a:pt x="10444575" y="655155"/>
                  <a:pt x="10443335" y="655338"/>
                </a:cubicBezTo>
                <a:cubicBezTo>
                  <a:pt x="10441981" y="655460"/>
                  <a:pt x="10447507" y="654116"/>
                  <a:pt x="10455965" y="652161"/>
                </a:cubicBezTo>
                <a:cubicBezTo>
                  <a:pt x="10464872" y="650145"/>
                  <a:pt x="10472766" y="648435"/>
                  <a:pt x="10473104" y="648557"/>
                </a:cubicBezTo>
                <a:close/>
                <a:moveTo>
                  <a:pt x="8359757" y="781501"/>
                </a:moveTo>
                <a:cubicBezTo>
                  <a:pt x="8360886" y="781624"/>
                  <a:pt x="8361900" y="781684"/>
                  <a:pt x="8362914" y="781807"/>
                </a:cubicBezTo>
                <a:cubicBezTo>
                  <a:pt x="8362125" y="782417"/>
                  <a:pt x="8361224" y="783089"/>
                  <a:pt x="8360322" y="783700"/>
                </a:cubicBezTo>
                <a:cubicBezTo>
                  <a:pt x="8359419" y="783578"/>
                  <a:pt x="8357501" y="783578"/>
                  <a:pt x="8357615" y="783395"/>
                </a:cubicBezTo>
                <a:cubicBezTo>
                  <a:pt x="8357954" y="782783"/>
                  <a:pt x="8358968" y="782173"/>
                  <a:pt x="8359757" y="781501"/>
                </a:cubicBezTo>
                <a:close/>
                <a:moveTo>
                  <a:pt x="1874566" y="1188459"/>
                </a:moveTo>
                <a:cubicBezTo>
                  <a:pt x="1879078" y="1189193"/>
                  <a:pt x="1882798" y="1190781"/>
                  <a:pt x="1889115" y="1192675"/>
                </a:cubicBezTo>
                <a:cubicBezTo>
                  <a:pt x="1883361" y="1193529"/>
                  <a:pt x="1880092" y="1194569"/>
                  <a:pt x="1875695" y="1194569"/>
                </a:cubicBezTo>
                <a:cubicBezTo>
                  <a:pt x="1869379" y="1194569"/>
                  <a:pt x="1862726" y="1191880"/>
                  <a:pt x="1863513" y="1189864"/>
                </a:cubicBezTo>
                <a:cubicBezTo>
                  <a:pt x="1864079" y="1188214"/>
                  <a:pt x="1868365" y="1187481"/>
                  <a:pt x="1874566" y="1188459"/>
                </a:cubicBezTo>
                <a:close/>
                <a:moveTo>
                  <a:pt x="983453" y="1243873"/>
                </a:moveTo>
                <a:cubicBezTo>
                  <a:pt x="983793" y="1243934"/>
                  <a:pt x="979959" y="1245339"/>
                  <a:pt x="977928" y="1246133"/>
                </a:cubicBezTo>
                <a:cubicBezTo>
                  <a:pt x="974660" y="1246989"/>
                  <a:pt x="969584" y="1248455"/>
                  <a:pt x="968680" y="1248516"/>
                </a:cubicBezTo>
                <a:cubicBezTo>
                  <a:pt x="968004" y="1248577"/>
                  <a:pt x="971838" y="1247172"/>
                  <a:pt x="974545" y="1246012"/>
                </a:cubicBezTo>
                <a:cubicBezTo>
                  <a:pt x="978604" y="1245034"/>
                  <a:pt x="983229" y="1243812"/>
                  <a:pt x="983453" y="1243873"/>
                </a:cubicBezTo>
                <a:close/>
                <a:moveTo>
                  <a:pt x="7587310" y="825978"/>
                </a:moveTo>
                <a:cubicBezTo>
                  <a:pt x="7589566" y="825917"/>
                  <a:pt x="7591819" y="825795"/>
                  <a:pt x="7594187" y="825795"/>
                </a:cubicBezTo>
                <a:cubicBezTo>
                  <a:pt x="7594640" y="825733"/>
                  <a:pt x="7595994" y="826162"/>
                  <a:pt x="7597007" y="826405"/>
                </a:cubicBezTo>
                <a:cubicBezTo>
                  <a:pt x="7594865" y="826467"/>
                  <a:pt x="7592722" y="826588"/>
                  <a:pt x="7590466" y="826588"/>
                </a:cubicBezTo>
                <a:cubicBezTo>
                  <a:pt x="7589677" y="826588"/>
                  <a:pt x="7588325" y="826162"/>
                  <a:pt x="7587310" y="825978"/>
                </a:cubicBezTo>
                <a:close/>
                <a:moveTo>
                  <a:pt x="11189282" y="598457"/>
                </a:moveTo>
                <a:cubicBezTo>
                  <a:pt x="11200557" y="595953"/>
                  <a:pt x="11211610" y="597357"/>
                  <a:pt x="11213751" y="601573"/>
                </a:cubicBezTo>
                <a:cubicBezTo>
                  <a:pt x="11215893" y="605788"/>
                  <a:pt x="11208790" y="611776"/>
                  <a:pt x="11197513" y="615076"/>
                </a:cubicBezTo>
                <a:cubicBezTo>
                  <a:pt x="11184883" y="618803"/>
                  <a:pt x="11170903" y="618008"/>
                  <a:pt x="11168645" y="613304"/>
                </a:cubicBezTo>
                <a:cubicBezTo>
                  <a:pt x="11166504" y="608599"/>
                  <a:pt x="11176426" y="601329"/>
                  <a:pt x="11189282" y="598457"/>
                </a:cubicBezTo>
                <a:close/>
                <a:moveTo>
                  <a:pt x="5384676" y="963932"/>
                </a:moveTo>
                <a:cubicBezTo>
                  <a:pt x="5387156" y="967355"/>
                  <a:pt x="5389523" y="970714"/>
                  <a:pt x="5392006" y="974014"/>
                </a:cubicBezTo>
                <a:cubicBezTo>
                  <a:pt x="5389523" y="974868"/>
                  <a:pt x="5387041" y="976885"/>
                  <a:pt x="5384675" y="976213"/>
                </a:cubicBezTo>
                <a:cubicBezTo>
                  <a:pt x="5382869" y="975601"/>
                  <a:pt x="5381066" y="971752"/>
                  <a:pt x="5379262" y="969309"/>
                </a:cubicBezTo>
                <a:cubicBezTo>
                  <a:pt x="5381066" y="967537"/>
                  <a:pt x="5382869" y="965766"/>
                  <a:pt x="5384676" y="963932"/>
                </a:cubicBezTo>
                <a:close/>
                <a:moveTo>
                  <a:pt x="820803" y="1250838"/>
                </a:moveTo>
                <a:cubicBezTo>
                  <a:pt x="820014" y="1251511"/>
                  <a:pt x="819225" y="1252121"/>
                  <a:pt x="818436" y="1252732"/>
                </a:cubicBezTo>
                <a:cubicBezTo>
                  <a:pt x="817420" y="1252916"/>
                  <a:pt x="815617" y="1253404"/>
                  <a:pt x="815729" y="1253282"/>
                </a:cubicBezTo>
                <a:cubicBezTo>
                  <a:pt x="815953" y="1252854"/>
                  <a:pt x="816969" y="1252121"/>
                  <a:pt x="817647" y="1251571"/>
                </a:cubicBezTo>
                <a:cubicBezTo>
                  <a:pt x="818661" y="1251266"/>
                  <a:pt x="819789" y="1251022"/>
                  <a:pt x="820803" y="1250838"/>
                </a:cubicBezTo>
                <a:close/>
                <a:moveTo>
                  <a:pt x="10611244" y="631450"/>
                </a:moveTo>
                <a:cubicBezTo>
                  <a:pt x="10612257" y="632121"/>
                  <a:pt x="10603574" y="635359"/>
                  <a:pt x="10593990" y="637680"/>
                </a:cubicBezTo>
                <a:cubicBezTo>
                  <a:pt x="10584855" y="639881"/>
                  <a:pt x="10577863" y="641224"/>
                  <a:pt x="10575833" y="640735"/>
                </a:cubicBezTo>
                <a:cubicBezTo>
                  <a:pt x="10573806" y="640248"/>
                  <a:pt x="10580795" y="637621"/>
                  <a:pt x="10590720" y="634994"/>
                </a:cubicBezTo>
                <a:cubicBezTo>
                  <a:pt x="10599742" y="632671"/>
                  <a:pt x="10610115" y="630777"/>
                  <a:pt x="10611244" y="631450"/>
                </a:cubicBezTo>
                <a:close/>
                <a:moveTo>
                  <a:pt x="11530171" y="573103"/>
                </a:moveTo>
                <a:cubicBezTo>
                  <a:pt x="11544155" y="571453"/>
                  <a:pt x="11556559" y="574874"/>
                  <a:pt x="11557235" y="580373"/>
                </a:cubicBezTo>
                <a:cubicBezTo>
                  <a:pt x="11558024" y="585995"/>
                  <a:pt x="11547425" y="591187"/>
                  <a:pt x="11533329" y="592287"/>
                </a:cubicBezTo>
                <a:cubicBezTo>
                  <a:pt x="11521487" y="593204"/>
                  <a:pt x="11510325" y="590454"/>
                  <a:pt x="11508407" y="585995"/>
                </a:cubicBezTo>
                <a:cubicBezTo>
                  <a:pt x="11506151" y="580924"/>
                  <a:pt x="11516753" y="574690"/>
                  <a:pt x="11530171" y="573103"/>
                </a:cubicBezTo>
                <a:close/>
                <a:moveTo>
                  <a:pt x="962562" y="1238069"/>
                </a:moveTo>
                <a:cubicBezTo>
                  <a:pt x="960193" y="1238864"/>
                  <a:pt x="957601" y="1239842"/>
                  <a:pt x="955343" y="1240452"/>
                </a:cubicBezTo>
                <a:cubicBezTo>
                  <a:pt x="953540" y="1241062"/>
                  <a:pt x="952187" y="1241246"/>
                  <a:pt x="950608" y="1241551"/>
                </a:cubicBezTo>
                <a:cubicBezTo>
                  <a:pt x="952525" y="1240818"/>
                  <a:pt x="954329" y="1240146"/>
                  <a:pt x="956245" y="1239414"/>
                </a:cubicBezTo>
                <a:cubicBezTo>
                  <a:pt x="958388" y="1238984"/>
                  <a:pt x="960419" y="1238497"/>
                  <a:pt x="962562" y="1238069"/>
                </a:cubicBezTo>
                <a:close/>
                <a:moveTo>
                  <a:pt x="11751531" y="557462"/>
                </a:moveTo>
                <a:cubicBezTo>
                  <a:pt x="11765740" y="557157"/>
                  <a:pt x="11778258" y="561677"/>
                  <a:pt x="11779158" y="567237"/>
                </a:cubicBezTo>
                <a:cubicBezTo>
                  <a:pt x="11780176" y="572797"/>
                  <a:pt x="11769461" y="577073"/>
                  <a:pt x="11755365" y="577013"/>
                </a:cubicBezTo>
                <a:cubicBezTo>
                  <a:pt x="11741607" y="576951"/>
                  <a:pt x="11729767" y="572186"/>
                  <a:pt x="11729879" y="566626"/>
                </a:cubicBezTo>
                <a:cubicBezTo>
                  <a:pt x="11729992" y="561739"/>
                  <a:pt x="11739352" y="557707"/>
                  <a:pt x="11751531" y="557462"/>
                </a:cubicBezTo>
                <a:close/>
                <a:moveTo>
                  <a:pt x="7262659" y="840336"/>
                </a:moveTo>
                <a:cubicBezTo>
                  <a:pt x="7265930" y="840397"/>
                  <a:pt x="7269312" y="841009"/>
                  <a:pt x="7272808" y="841437"/>
                </a:cubicBezTo>
                <a:cubicBezTo>
                  <a:pt x="7271794" y="842842"/>
                  <a:pt x="7271118" y="843757"/>
                  <a:pt x="7270440" y="844674"/>
                </a:cubicBezTo>
                <a:cubicBezTo>
                  <a:pt x="7267395" y="844124"/>
                  <a:pt x="7263899" y="843697"/>
                  <a:pt x="7261419" y="842842"/>
                </a:cubicBezTo>
                <a:cubicBezTo>
                  <a:pt x="7260517" y="842537"/>
                  <a:pt x="7261870" y="840336"/>
                  <a:pt x="7262659" y="840336"/>
                </a:cubicBezTo>
                <a:close/>
                <a:moveTo>
                  <a:pt x="1550595" y="1200252"/>
                </a:moveTo>
                <a:cubicBezTo>
                  <a:pt x="1556571" y="1199823"/>
                  <a:pt x="1565029" y="1201656"/>
                  <a:pt x="1565480" y="1203917"/>
                </a:cubicBezTo>
                <a:cubicBezTo>
                  <a:pt x="1563222" y="1204283"/>
                  <a:pt x="1559841" y="1205200"/>
                  <a:pt x="1555331" y="1205382"/>
                </a:cubicBezTo>
                <a:cubicBezTo>
                  <a:pt x="1548113" y="1205688"/>
                  <a:pt x="1538981" y="1203917"/>
                  <a:pt x="1540784" y="1202572"/>
                </a:cubicBezTo>
                <a:cubicBezTo>
                  <a:pt x="1542136" y="1201595"/>
                  <a:pt x="1546311" y="1200618"/>
                  <a:pt x="1550595" y="1200252"/>
                </a:cubicBezTo>
                <a:close/>
                <a:moveTo>
                  <a:pt x="9534779" y="696089"/>
                </a:moveTo>
                <a:cubicBezTo>
                  <a:pt x="9530833" y="700917"/>
                  <a:pt x="9529705" y="703849"/>
                  <a:pt x="9526885" y="705498"/>
                </a:cubicBezTo>
                <a:cubicBezTo>
                  <a:pt x="9521134" y="708858"/>
                  <a:pt x="9515271" y="708249"/>
                  <a:pt x="9513130" y="705010"/>
                </a:cubicBezTo>
                <a:cubicBezTo>
                  <a:pt x="9512226" y="703544"/>
                  <a:pt x="9515158" y="699083"/>
                  <a:pt x="9517527" y="698228"/>
                </a:cubicBezTo>
                <a:cubicBezTo>
                  <a:pt x="9521810" y="696701"/>
                  <a:pt x="9526999" y="696884"/>
                  <a:pt x="9534779" y="696089"/>
                </a:cubicBezTo>
                <a:close/>
                <a:moveTo>
                  <a:pt x="10099059" y="660347"/>
                </a:moveTo>
                <a:cubicBezTo>
                  <a:pt x="10104585" y="657232"/>
                  <a:pt x="10114056" y="657170"/>
                  <a:pt x="10116763" y="660836"/>
                </a:cubicBezTo>
                <a:cubicBezTo>
                  <a:pt x="10113720" y="662853"/>
                  <a:pt x="10110110" y="666213"/>
                  <a:pt x="10104811" y="668350"/>
                </a:cubicBezTo>
                <a:cubicBezTo>
                  <a:pt x="10102329" y="669328"/>
                  <a:pt x="10094436" y="668717"/>
                  <a:pt x="10093309" y="667312"/>
                </a:cubicBezTo>
                <a:cubicBezTo>
                  <a:pt x="10092180" y="665967"/>
                  <a:pt x="10095452" y="662303"/>
                  <a:pt x="10099059" y="660347"/>
                </a:cubicBezTo>
                <a:close/>
                <a:moveTo>
                  <a:pt x="2294361" y="1149053"/>
                </a:moveTo>
                <a:cubicBezTo>
                  <a:pt x="2297290" y="1150702"/>
                  <a:pt x="2302030" y="1152413"/>
                  <a:pt x="2302480" y="1154063"/>
                </a:cubicBezTo>
                <a:cubicBezTo>
                  <a:pt x="2303042" y="1155529"/>
                  <a:pt x="2298984" y="1156874"/>
                  <a:pt x="2295939" y="1158828"/>
                </a:cubicBezTo>
                <a:cubicBezTo>
                  <a:pt x="2291767" y="1156262"/>
                  <a:pt x="2286804" y="1154246"/>
                  <a:pt x="2287031" y="1152902"/>
                </a:cubicBezTo>
                <a:cubicBezTo>
                  <a:pt x="2287257" y="1151375"/>
                  <a:pt x="2291766" y="1150335"/>
                  <a:pt x="2294361" y="1149053"/>
                </a:cubicBezTo>
                <a:close/>
                <a:moveTo>
                  <a:pt x="7691846" y="808322"/>
                </a:moveTo>
                <a:cubicBezTo>
                  <a:pt x="7692972" y="808505"/>
                  <a:pt x="7693988" y="808749"/>
                  <a:pt x="7695115" y="808994"/>
                </a:cubicBezTo>
                <a:cubicBezTo>
                  <a:pt x="7694326" y="809482"/>
                  <a:pt x="7693425" y="809973"/>
                  <a:pt x="7692635" y="810460"/>
                </a:cubicBezTo>
                <a:cubicBezTo>
                  <a:pt x="7691620" y="810216"/>
                  <a:pt x="7689702" y="809911"/>
                  <a:pt x="7689816" y="809727"/>
                </a:cubicBezTo>
                <a:cubicBezTo>
                  <a:pt x="7690041" y="809238"/>
                  <a:pt x="7691170" y="808750"/>
                  <a:pt x="7691846" y="808322"/>
                </a:cubicBezTo>
                <a:close/>
                <a:moveTo>
                  <a:pt x="1333185" y="1207644"/>
                </a:moveTo>
                <a:cubicBezTo>
                  <a:pt x="1338824" y="1208805"/>
                  <a:pt x="1343785" y="1209416"/>
                  <a:pt x="1344349" y="1210392"/>
                </a:cubicBezTo>
                <a:cubicBezTo>
                  <a:pt x="1344685" y="1210882"/>
                  <a:pt x="1336792" y="1212408"/>
                  <a:pt x="1332734" y="1212715"/>
                </a:cubicBezTo>
                <a:cubicBezTo>
                  <a:pt x="1328675" y="1212958"/>
                  <a:pt x="1320892" y="1212470"/>
                  <a:pt x="1321343" y="1211981"/>
                </a:cubicBezTo>
                <a:cubicBezTo>
                  <a:pt x="1322246" y="1210882"/>
                  <a:pt x="1327208" y="1209659"/>
                  <a:pt x="1333185" y="1207644"/>
                </a:cubicBezTo>
                <a:close/>
                <a:moveTo>
                  <a:pt x="10591396" y="623506"/>
                </a:moveTo>
                <a:cubicBezTo>
                  <a:pt x="10592863" y="623445"/>
                  <a:pt x="10587224" y="625033"/>
                  <a:pt x="10577751" y="627294"/>
                </a:cubicBezTo>
                <a:cubicBezTo>
                  <a:pt x="10568503" y="629554"/>
                  <a:pt x="10560160" y="631265"/>
                  <a:pt x="10559032" y="631265"/>
                </a:cubicBezTo>
                <a:cubicBezTo>
                  <a:pt x="10557904" y="631265"/>
                  <a:pt x="10563994" y="629554"/>
                  <a:pt x="10573128" y="627416"/>
                </a:cubicBezTo>
                <a:cubicBezTo>
                  <a:pt x="10581472" y="625400"/>
                  <a:pt x="10589931" y="623568"/>
                  <a:pt x="10591396" y="623506"/>
                </a:cubicBezTo>
                <a:close/>
                <a:moveTo>
                  <a:pt x="1968254" y="1165364"/>
                </a:moveTo>
                <a:cubicBezTo>
                  <a:pt x="1976374" y="1167137"/>
                  <a:pt x="1980884" y="1167870"/>
                  <a:pt x="1983367" y="1168846"/>
                </a:cubicBezTo>
                <a:cubicBezTo>
                  <a:pt x="1986523" y="1170130"/>
                  <a:pt x="1981222" y="1171901"/>
                  <a:pt x="1975697" y="1171412"/>
                </a:cubicBezTo>
                <a:cubicBezTo>
                  <a:pt x="1969607" y="1170863"/>
                  <a:pt x="1963630" y="1169825"/>
                  <a:pt x="1964083" y="1167931"/>
                </a:cubicBezTo>
                <a:cubicBezTo>
                  <a:pt x="1964195" y="1166953"/>
                  <a:pt x="1966675" y="1166220"/>
                  <a:pt x="1968254" y="1165364"/>
                </a:cubicBezTo>
                <a:close/>
                <a:moveTo>
                  <a:pt x="10724332" y="612845"/>
                </a:moveTo>
                <a:cubicBezTo>
                  <a:pt x="10728208" y="612295"/>
                  <a:pt x="10730886" y="612234"/>
                  <a:pt x="10731336" y="612814"/>
                </a:cubicBezTo>
                <a:cubicBezTo>
                  <a:pt x="10732240" y="613975"/>
                  <a:pt x="10724235" y="617275"/>
                  <a:pt x="10713522" y="620085"/>
                </a:cubicBezTo>
                <a:cubicBezTo>
                  <a:pt x="10703258" y="622773"/>
                  <a:pt x="10693110" y="624178"/>
                  <a:pt x="10692207" y="623017"/>
                </a:cubicBezTo>
                <a:cubicBezTo>
                  <a:pt x="10691307" y="621918"/>
                  <a:pt x="10699988" y="618435"/>
                  <a:pt x="10710137" y="615809"/>
                </a:cubicBezTo>
                <a:cubicBezTo>
                  <a:pt x="10715381" y="614434"/>
                  <a:pt x="10720456" y="613395"/>
                  <a:pt x="10724332" y="612845"/>
                </a:cubicBezTo>
                <a:close/>
                <a:moveTo>
                  <a:pt x="11084308" y="588851"/>
                </a:moveTo>
                <a:cubicBezTo>
                  <a:pt x="11088861" y="588958"/>
                  <a:pt x="11092074" y="589843"/>
                  <a:pt x="11092639" y="591492"/>
                </a:cubicBezTo>
                <a:cubicBezTo>
                  <a:pt x="11093766" y="594792"/>
                  <a:pt x="11084182" y="600841"/>
                  <a:pt x="11072906" y="603712"/>
                </a:cubicBezTo>
                <a:cubicBezTo>
                  <a:pt x="11061180" y="606766"/>
                  <a:pt x="11050125" y="606157"/>
                  <a:pt x="11048549" y="602551"/>
                </a:cubicBezTo>
                <a:cubicBezTo>
                  <a:pt x="11046971" y="599008"/>
                  <a:pt x="11055541" y="593937"/>
                  <a:pt x="11067944" y="590882"/>
                </a:cubicBezTo>
                <a:cubicBezTo>
                  <a:pt x="11073864" y="589416"/>
                  <a:pt x="11079755" y="588744"/>
                  <a:pt x="11084308" y="588851"/>
                </a:cubicBezTo>
                <a:close/>
                <a:moveTo>
                  <a:pt x="1114952" y="1217174"/>
                </a:moveTo>
                <a:cubicBezTo>
                  <a:pt x="1105028" y="1219862"/>
                  <a:pt x="1101757" y="1220840"/>
                  <a:pt x="1097923" y="1221817"/>
                </a:cubicBezTo>
                <a:cubicBezTo>
                  <a:pt x="1091722" y="1223406"/>
                  <a:pt x="1086198" y="1224505"/>
                  <a:pt x="1085520" y="1224078"/>
                </a:cubicBezTo>
                <a:cubicBezTo>
                  <a:pt x="1085182" y="1223894"/>
                  <a:pt x="1089017" y="1222489"/>
                  <a:pt x="1091497" y="1221878"/>
                </a:cubicBezTo>
                <a:cubicBezTo>
                  <a:pt x="1095782" y="1220900"/>
                  <a:pt x="1100405" y="1219983"/>
                  <a:pt x="1114952" y="1217174"/>
                </a:cubicBezTo>
                <a:close/>
                <a:moveTo>
                  <a:pt x="10558693" y="621737"/>
                </a:moveTo>
                <a:cubicBezTo>
                  <a:pt x="10567038" y="619902"/>
                  <a:pt x="10573466" y="619597"/>
                  <a:pt x="10572903" y="621002"/>
                </a:cubicBezTo>
                <a:cubicBezTo>
                  <a:pt x="10572339" y="622041"/>
                  <a:pt x="10566474" y="624180"/>
                  <a:pt x="10561064" y="626318"/>
                </a:cubicBezTo>
                <a:cubicBezTo>
                  <a:pt x="10553845" y="627235"/>
                  <a:pt x="10547306" y="628151"/>
                  <a:pt x="10544599" y="627907"/>
                </a:cubicBezTo>
                <a:cubicBezTo>
                  <a:pt x="10540765" y="627601"/>
                  <a:pt x="10549333" y="623753"/>
                  <a:pt x="10558693" y="621737"/>
                </a:cubicBezTo>
                <a:close/>
                <a:moveTo>
                  <a:pt x="9059583" y="716251"/>
                </a:moveTo>
                <a:cubicBezTo>
                  <a:pt x="9062743" y="717412"/>
                  <a:pt x="9066688" y="717840"/>
                  <a:pt x="9066124" y="719000"/>
                </a:cubicBezTo>
                <a:cubicBezTo>
                  <a:pt x="9065447" y="720467"/>
                  <a:pt x="9061161" y="723277"/>
                  <a:pt x="9058456" y="724010"/>
                </a:cubicBezTo>
                <a:cubicBezTo>
                  <a:pt x="9056089" y="724620"/>
                  <a:pt x="9052255" y="723582"/>
                  <a:pt x="9052028" y="722421"/>
                </a:cubicBezTo>
                <a:cubicBezTo>
                  <a:pt x="9051804" y="721383"/>
                  <a:pt x="9055974" y="719062"/>
                  <a:pt x="9059583" y="716251"/>
                </a:cubicBezTo>
                <a:close/>
                <a:moveTo>
                  <a:pt x="1220677" y="1207307"/>
                </a:moveTo>
                <a:cubicBezTo>
                  <a:pt x="1223313" y="1207199"/>
                  <a:pt x="1224920" y="1207398"/>
                  <a:pt x="1224018" y="1207948"/>
                </a:cubicBezTo>
                <a:cubicBezTo>
                  <a:pt x="1222891" y="1208680"/>
                  <a:pt x="1218492" y="1209781"/>
                  <a:pt x="1213531" y="1211430"/>
                </a:cubicBezTo>
                <a:cubicBezTo>
                  <a:pt x="1208455" y="1211308"/>
                  <a:pt x="1203268" y="1211675"/>
                  <a:pt x="1203156" y="1211186"/>
                </a:cubicBezTo>
                <a:cubicBezTo>
                  <a:pt x="1203043" y="1210697"/>
                  <a:pt x="1207328" y="1209292"/>
                  <a:pt x="1211162" y="1208498"/>
                </a:cubicBezTo>
                <a:cubicBezTo>
                  <a:pt x="1214376" y="1207827"/>
                  <a:pt x="1218041" y="1207414"/>
                  <a:pt x="1220677" y="1207307"/>
                </a:cubicBezTo>
                <a:close/>
                <a:moveTo>
                  <a:pt x="1649485" y="1178501"/>
                </a:moveTo>
                <a:cubicBezTo>
                  <a:pt x="1653540" y="1178500"/>
                  <a:pt x="1659970" y="1179478"/>
                  <a:pt x="1662450" y="1180394"/>
                </a:cubicBezTo>
                <a:cubicBezTo>
                  <a:pt x="1666284" y="1181739"/>
                  <a:pt x="1660193" y="1183632"/>
                  <a:pt x="1653540" y="1183205"/>
                </a:cubicBezTo>
                <a:cubicBezTo>
                  <a:pt x="1648919" y="1182900"/>
                  <a:pt x="1644857" y="1181800"/>
                  <a:pt x="1637981" y="1180761"/>
                </a:cubicBezTo>
                <a:cubicBezTo>
                  <a:pt x="1643054" y="1179661"/>
                  <a:pt x="1645761" y="1178500"/>
                  <a:pt x="1649485" y="1178501"/>
                </a:cubicBezTo>
                <a:close/>
                <a:moveTo>
                  <a:pt x="942020" y="1223040"/>
                </a:moveTo>
                <a:cubicBezTo>
                  <a:pt x="939877" y="1223895"/>
                  <a:pt x="937848" y="1224691"/>
                  <a:pt x="935592" y="1225545"/>
                </a:cubicBezTo>
                <a:cubicBezTo>
                  <a:pt x="934914" y="1225790"/>
                  <a:pt x="933787" y="1225912"/>
                  <a:pt x="932885" y="1226095"/>
                </a:cubicBezTo>
                <a:cubicBezTo>
                  <a:pt x="935141" y="1225179"/>
                  <a:pt x="937283" y="1224323"/>
                  <a:pt x="939652" y="1223468"/>
                </a:cubicBezTo>
                <a:cubicBezTo>
                  <a:pt x="940102" y="1223285"/>
                  <a:pt x="941230" y="1223162"/>
                  <a:pt x="942020" y="1223040"/>
                </a:cubicBezTo>
                <a:close/>
                <a:moveTo>
                  <a:pt x="12074945" y="520927"/>
                </a:moveTo>
                <a:cubicBezTo>
                  <a:pt x="12088138" y="521600"/>
                  <a:pt x="12100429" y="527158"/>
                  <a:pt x="12100654" y="532718"/>
                </a:cubicBezTo>
                <a:cubicBezTo>
                  <a:pt x="12100881" y="537239"/>
                  <a:pt x="12090391" y="540967"/>
                  <a:pt x="12079230" y="540233"/>
                </a:cubicBezTo>
                <a:cubicBezTo>
                  <a:pt x="12067503" y="539438"/>
                  <a:pt x="12055662" y="534674"/>
                  <a:pt x="12053745" y="530031"/>
                </a:cubicBezTo>
                <a:cubicBezTo>
                  <a:pt x="12051603" y="524654"/>
                  <a:pt x="12061865" y="520255"/>
                  <a:pt x="12074945" y="520927"/>
                </a:cubicBezTo>
                <a:close/>
                <a:moveTo>
                  <a:pt x="10948527" y="591922"/>
                </a:moveTo>
                <a:cubicBezTo>
                  <a:pt x="10958111" y="589477"/>
                  <a:pt x="10968035" y="588927"/>
                  <a:pt x="10970289" y="590821"/>
                </a:cubicBezTo>
                <a:cubicBezTo>
                  <a:pt x="10973109" y="593082"/>
                  <a:pt x="10965667" y="597663"/>
                  <a:pt x="10953374" y="600964"/>
                </a:cubicBezTo>
                <a:cubicBezTo>
                  <a:pt x="10941197" y="604263"/>
                  <a:pt x="10929806" y="604751"/>
                  <a:pt x="10928679" y="602185"/>
                </a:cubicBezTo>
                <a:cubicBezTo>
                  <a:pt x="10927552" y="599680"/>
                  <a:pt x="10937251" y="594731"/>
                  <a:pt x="10948527" y="591922"/>
                </a:cubicBezTo>
                <a:close/>
                <a:moveTo>
                  <a:pt x="10841031" y="598534"/>
                </a:moveTo>
                <a:cubicBezTo>
                  <a:pt x="10845879" y="597877"/>
                  <a:pt x="10849629" y="597816"/>
                  <a:pt x="10850757" y="598580"/>
                </a:cubicBezTo>
                <a:cubicBezTo>
                  <a:pt x="10852899" y="600107"/>
                  <a:pt x="10843880" y="604691"/>
                  <a:pt x="10832602" y="607623"/>
                </a:cubicBezTo>
                <a:cubicBezTo>
                  <a:pt x="10822905" y="610188"/>
                  <a:pt x="10813208" y="611044"/>
                  <a:pt x="10811176" y="609639"/>
                </a:cubicBezTo>
                <a:cubicBezTo>
                  <a:pt x="10809147" y="608233"/>
                  <a:pt x="10815124" y="604934"/>
                  <a:pt x="10824708" y="602064"/>
                </a:cubicBezTo>
                <a:cubicBezTo>
                  <a:pt x="10830234" y="600444"/>
                  <a:pt x="10836182" y="599191"/>
                  <a:pt x="10841031" y="598534"/>
                </a:cubicBezTo>
                <a:close/>
                <a:moveTo>
                  <a:pt x="8707751" y="731280"/>
                </a:moveTo>
                <a:cubicBezTo>
                  <a:pt x="8705609" y="732013"/>
                  <a:pt x="8703581" y="732809"/>
                  <a:pt x="8701325" y="733541"/>
                </a:cubicBezTo>
                <a:cubicBezTo>
                  <a:pt x="8700535" y="733786"/>
                  <a:pt x="8699296" y="733786"/>
                  <a:pt x="8698167" y="733907"/>
                </a:cubicBezTo>
                <a:cubicBezTo>
                  <a:pt x="8700423" y="733112"/>
                  <a:pt x="8702566" y="732258"/>
                  <a:pt x="8704933" y="731524"/>
                </a:cubicBezTo>
                <a:cubicBezTo>
                  <a:pt x="8705497" y="731280"/>
                  <a:pt x="8706738" y="731342"/>
                  <a:pt x="8707751" y="731280"/>
                </a:cubicBezTo>
                <a:close/>
                <a:moveTo>
                  <a:pt x="1085836" y="1210759"/>
                </a:moveTo>
                <a:cubicBezTo>
                  <a:pt x="1080873" y="1212165"/>
                  <a:pt x="1077942" y="1213142"/>
                  <a:pt x="1075123" y="1213814"/>
                </a:cubicBezTo>
                <a:cubicBezTo>
                  <a:pt x="1072641" y="1214425"/>
                  <a:pt x="1070385" y="1214731"/>
                  <a:pt x="1068018" y="1215220"/>
                </a:cubicBezTo>
                <a:cubicBezTo>
                  <a:pt x="1070610" y="1214425"/>
                  <a:pt x="1072981" y="1213631"/>
                  <a:pt x="1075686" y="1212899"/>
                </a:cubicBezTo>
                <a:cubicBezTo>
                  <a:pt x="1078282" y="1212226"/>
                  <a:pt x="1081213" y="1211738"/>
                  <a:pt x="1085836" y="1210759"/>
                </a:cubicBezTo>
                <a:close/>
                <a:moveTo>
                  <a:pt x="4606729" y="988126"/>
                </a:moveTo>
                <a:cubicBezTo>
                  <a:pt x="4610675" y="995396"/>
                  <a:pt x="4615300" y="1001141"/>
                  <a:pt x="4614958" y="1004195"/>
                </a:cubicBezTo>
                <a:cubicBezTo>
                  <a:pt x="4614622" y="1007983"/>
                  <a:pt x="4610562" y="1012015"/>
                  <a:pt x="4607744" y="1011221"/>
                </a:cubicBezTo>
                <a:cubicBezTo>
                  <a:pt x="4605261" y="1010548"/>
                  <a:pt x="4600413" y="1002850"/>
                  <a:pt x="4599963" y="998880"/>
                </a:cubicBezTo>
                <a:cubicBezTo>
                  <a:pt x="4599398" y="995457"/>
                  <a:pt x="4603456" y="992831"/>
                  <a:pt x="4606729" y="988126"/>
                </a:cubicBezTo>
                <a:close/>
                <a:moveTo>
                  <a:pt x="8580217" y="736595"/>
                </a:moveTo>
                <a:cubicBezTo>
                  <a:pt x="8581344" y="736595"/>
                  <a:pt x="8582471" y="736533"/>
                  <a:pt x="8583487" y="736533"/>
                </a:cubicBezTo>
                <a:cubicBezTo>
                  <a:pt x="8582698" y="737389"/>
                  <a:pt x="8581908" y="738244"/>
                  <a:pt x="8581118" y="739100"/>
                </a:cubicBezTo>
                <a:cubicBezTo>
                  <a:pt x="8580104" y="739100"/>
                  <a:pt x="8578186" y="739223"/>
                  <a:pt x="8578299" y="738977"/>
                </a:cubicBezTo>
                <a:cubicBezTo>
                  <a:pt x="8578524" y="738244"/>
                  <a:pt x="8579539" y="737390"/>
                  <a:pt x="8580217" y="736595"/>
                </a:cubicBezTo>
                <a:close/>
                <a:moveTo>
                  <a:pt x="7363131" y="812721"/>
                </a:moveTo>
                <a:cubicBezTo>
                  <a:pt x="7365498" y="812659"/>
                  <a:pt x="7367755" y="812599"/>
                  <a:pt x="7370236" y="812659"/>
                </a:cubicBezTo>
                <a:cubicBezTo>
                  <a:pt x="7370574" y="812598"/>
                  <a:pt x="7371814" y="813148"/>
                  <a:pt x="7372604" y="813514"/>
                </a:cubicBezTo>
                <a:cubicBezTo>
                  <a:pt x="7370348" y="813514"/>
                  <a:pt x="7368205" y="813638"/>
                  <a:pt x="7365951" y="813576"/>
                </a:cubicBezTo>
                <a:cubicBezTo>
                  <a:pt x="7365273" y="813576"/>
                  <a:pt x="7364147" y="813027"/>
                  <a:pt x="7363131" y="812721"/>
                </a:cubicBezTo>
                <a:close/>
                <a:moveTo>
                  <a:pt x="9983699" y="647335"/>
                </a:moveTo>
                <a:cubicBezTo>
                  <a:pt x="9989338" y="646357"/>
                  <a:pt x="9994073" y="647212"/>
                  <a:pt x="9997682" y="647335"/>
                </a:cubicBezTo>
                <a:cubicBezTo>
                  <a:pt x="9996668" y="651612"/>
                  <a:pt x="9988774" y="655705"/>
                  <a:pt x="9981897" y="656072"/>
                </a:cubicBezTo>
                <a:cubicBezTo>
                  <a:pt x="9977723" y="656316"/>
                  <a:pt x="9972537" y="655156"/>
                  <a:pt x="9973101" y="653749"/>
                </a:cubicBezTo>
                <a:cubicBezTo>
                  <a:pt x="9973776" y="652038"/>
                  <a:pt x="9980655" y="647885"/>
                  <a:pt x="9983699" y="647335"/>
                </a:cubicBezTo>
                <a:close/>
                <a:moveTo>
                  <a:pt x="7038816" y="832089"/>
                </a:moveTo>
                <a:cubicBezTo>
                  <a:pt x="7042651" y="833066"/>
                  <a:pt x="7047160" y="833922"/>
                  <a:pt x="7047160" y="834227"/>
                </a:cubicBezTo>
                <a:cubicBezTo>
                  <a:pt x="7046936" y="835877"/>
                  <a:pt x="7045582" y="837343"/>
                  <a:pt x="7044680" y="838932"/>
                </a:cubicBezTo>
                <a:cubicBezTo>
                  <a:pt x="7042426" y="838320"/>
                  <a:pt x="7038478" y="837771"/>
                  <a:pt x="7038252" y="837160"/>
                </a:cubicBezTo>
                <a:cubicBezTo>
                  <a:pt x="7037577" y="835571"/>
                  <a:pt x="7038479" y="833922"/>
                  <a:pt x="7038816" y="832089"/>
                </a:cubicBezTo>
                <a:close/>
                <a:moveTo>
                  <a:pt x="8940276" y="711792"/>
                </a:moveTo>
                <a:cubicBezTo>
                  <a:pt x="8942305" y="711669"/>
                  <a:pt x="8944336" y="711608"/>
                  <a:pt x="8946253" y="711485"/>
                </a:cubicBezTo>
                <a:cubicBezTo>
                  <a:pt x="8943659" y="713013"/>
                  <a:pt x="8941065" y="714541"/>
                  <a:pt x="8938473" y="716069"/>
                </a:cubicBezTo>
                <a:cubicBezTo>
                  <a:pt x="8937006" y="715762"/>
                  <a:pt x="8934076" y="715762"/>
                  <a:pt x="8934524" y="715090"/>
                </a:cubicBezTo>
                <a:cubicBezTo>
                  <a:pt x="8934977" y="714296"/>
                  <a:pt x="8938245" y="712891"/>
                  <a:pt x="8940276" y="711792"/>
                </a:cubicBezTo>
                <a:close/>
                <a:moveTo>
                  <a:pt x="5161512" y="949392"/>
                </a:moveTo>
                <a:cubicBezTo>
                  <a:pt x="5163541" y="950735"/>
                  <a:pt x="5164444" y="955379"/>
                  <a:pt x="5166810" y="960633"/>
                </a:cubicBezTo>
                <a:cubicBezTo>
                  <a:pt x="5162300" y="959900"/>
                  <a:pt x="5158577" y="959472"/>
                  <a:pt x="5154748" y="958250"/>
                </a:cubicBezTo>
                <a:cubicBezTo>
                  <a:pt x="5154405" y="958128"/>
                  <a:pt x="5152940" y="951529"/>
                  <a:pt x="5154070" y="950430"/>
                </a:cubicBezTo>
                <a:cubicBezTo>
                  <a:pt x="5155647" y="948781"/>
                  <a:pt x="5159481" y="947987"/>
                  <a:pt x="5161512" y="949392"/>
                </a:cubicBezTo>
                <a:close/>
                <a:moveTo>
                  <a:pt x="10710252" y="599251"/>
                </a:moveTo>
                <a:cubicBezTo>
                  <a:pt x="10707658" y="600168"/>
                  <a:pt x="10700103" y="602245"/>
                  <a:pt x="10691983" y="604689"/>
                </a:cubicBezTo>
                <a:cubicBezTo>
                  <a:pt x="10685330" y="605728"/>
                  <a:pt x="10678902" y="607010"/>
                  <a:pt x="10676986" y="607133"/>
                </a:cubicBezTo>
                <a:cubicBezTo>
                  <a:pt x="10674617" y="607255"/>
                  <a:pt x="10682850" y="604934"/>
                  <a:pt x="10692096" y="602733"/>
                </a:cubicBezTo>
                <a:cubicBezTo>
                  <a:pt x="10702809" y="600168"/>
                  <a:pt x="10713861" y="597968"/>
                  <a:pt x="10710252" y="599251"/>
                </a:cubicBezTo>
                <a:close/>
                <a:moveTo>
                  <a:pt x="1432303" y="1182777"/>
                </a:moveTo>
                <a:cubicBezTo>
                  <a:pt x="1437489" y="1183633"/>
                  <a:pt x="1442000" y="1183999"/>
                  <a:pt x="1443239" y="1184732"/>
                </a:cubicBezTo>
                <a:cubicBezTo>
                  <a:pt x="1444932" y="1185711"/>
                  <a:pt x="1435120" y="1187422"/>
                  <a:pt x="1429821" y="1187177"/>
                </a:cubicBezTo>
                <a:cubicBezTo>
                  <a:pt x="1425987" y="1186994"/>
                  <a:pt x="1422153" y="1186261"/>
                  <a:pt x="1422040" y="1185587"/>
                </a:cubicBezTo>
                <a:cubicBezTo>
                  <a:pt x="1422040" y="1184916"/>
                  <a:pt x="1427339" y="1184060"/>
                  <a:pt x="1432303" y="1182777"/>
                </a:cubicBezTo>
                <a:close/>
                <a:moveTo>
                  <a:pt x="10691418" y="598580"/>
                </a:moveTo>
                <a:cubicBezTo>
                  <a:pt x="10687697" y="599435"/>
                  <a:pt x="10682848" y="600596"/>
                  <a:pt x="10676194" y="602123"/>
                </a:cubicBezTo>
                <a:cubicBezTo>
                  <a:pt x="10668526" y="603894"/>
                  <a:pt x="10660295" y="605666"/>
                  <a:pt x="10660859" y="605484"/>
                </a:cubicBezTo>
                <a:cubicBezTo>
                  <a:pt x="10661309" y="605360"/>
                  <a:pt x="10665031" y="604506"/>
                  <a:pt x="10673264" y="602612"/>
                </a:cubicBezTo>
                <a:cubicBezTo>
                  <a:pt x="10682285" y="600596"/>
                  <a:pt x="10690404" y="598764"/>
                  <a:pt x="10691418" y="598580"/>
                </a:cubicBezTo>
                <a:close/>
                <a:moveTo>
                  <a:pt x="8827849" y="716007"/>
                </a:moveTo>
                <a:cubicBezTo>
                  <a:pt x="8826270" y="717168"/>
                  <a:pt x="8824580" y="718390"/>
                  <a:pt x="8823000" y="719611"/>
                </a:cubicBezTo>
                <a:cubicBezTo>
                  <a:pt x="8820971" y="719917"/>
                  <a:pt x="8817135" y="720712"/>
                  <a:pt x="8817135" y="720466"/>
                </a:cubicBezTo>
                <a:cubicBezTo>
                  <a:pt x="8817023" y="719733"/>
                  <a:pt x="8818601" y="718573"/>
                  <a:pt x="8819617" y="717473"/>
                </a:cubicBezTo>
                <a:cubicBezTo>
                  <a:pt x="8823338" y="716802"/>
                  <a:pt x="8825594" y="716434"/>
                  <a:pt x="8827849" y="716007"/>
                </a:cubicBezTo>
                <a:close/>
                <a:moveTo>
                  <a:pt x="2071535" y="1141844"/>
                </a:moveTo>
                <a:cubicBezTo>
                  <a:pt x="2074016" y="1141661"/>
                  <a:pt x="2078301" y="1143309"/>
                  <a:pt x="2088563" y="1145815"/>
                </a:cubicBezTo>
                <a:cubicBezTo>
                  <a:pt x="2082021" y="1146731"/>
                  <a:pt x="2078525" y="1147709"/>
                  <a:pt x="2075029" y="1147464"/>
                </a:cubicBezTo>
                <a:cubicBezTo>
                  <a:pt x="2071647" y="1147219"/>
                  <a:pt x="2068264" y="1145693"/>
                  <a:pt x="2064881" y="1144716"/>
                </a:cubicBezTo>
                <a:cubicBezTo>
                  <a:pt x="2067023" y="1143738"/>
                  <a:pt x="2068602" y="1142027"/>
                  <a:pt x="2071535" y="1141844"/>
                </a:cubicBezTo>
                <a:close/>
                <a:moveTo>
                  <a:pt x="10439276" y="613670"/>
                </a:moveTo>
                <a:cubicBezTo>
                  <a:pt x="10445590" y="615564"/>
                  <a:pt x="10451004" y="616114"/>
                  <a:pt x="10453147" y="617824"/>
                </a:cubicBezTo>
                <a:cubicBezTo>
                  <a:pt x="10455403" y="619658"/>
                  <a:pt x="10447508" y="624972"/>
                  <a:pt x="10441418" y="626072"/>
                </a:cubicBezTo>
                <a:cubicBezTo>
                  <a:pt x="10434202" y="627355"/>
                  <a:pt x="10426420" y="627904"/>
                  <a:pt x="10427661" y="624239"/>
                </a:cubicBezTo>
                <a:cubicBezTo>
                  <a:pt x="10428450" y="621857"/>
                  <a:pt x="10433864" y="618558"/>
                  <a:pt x="10439276" y="613670"/>
                </a:cubicBezTo>
                <a:close/>
                <a:moveTo>
                  <a:pt x="9880519" y="647090"/>
                </a:moveTo>
                <a:cubicBezTo>
                  <a:pt x="9875220" y="649534"/>
                  <a:pt x="9872400" y="651305"/>
                  <a:pt x="9868115" y="652833"/>
                </a:cubicBezTo>
                <a:cubicBezTo>
                  <a:pt x="9862025" y="654972"/>
                  <a:pt x="9853906" y="655338"/>
                  <a:pt x="9855599" y="653444"/>
                </a:cubicBezTo>
                <a:cubicBezTo>
                  <a:pt x="9856613" y="652406"/>
                  <a:pt x="9861800" y="650022"/>
                  <a:pt x="9865521" y="649106"/>
                </a:cubicBezTo>
                <a:cubicBezTo>
                  <a:pt x="9869581" y="648007"/>
                  <a:pt x="9874091" y="647823"/>
                  <a:pt x="9880519" y="647090"/>
                </a:cubicBezTo>
                <a:close/>
                <a:moveTo>
                  <a:pt x="11421509" y="549153"/>
                </a:moveTo>
                <a:cubicBezTo>
                  <a:pt x="11426371" y="549627"/>
                  <a:pt x="11430263" y="550925"/>
                  <a:pt x="11431728" y="552941"/>
                </a:cubicBezTo>
                <a:cubicBezTo>
                  <a:pt x="11435225" y="557585"/>
                  <a:pt x="11426541" y="564672"/>
                  <a:pt x="11413797" y="567543"/>
                </a:cubicBezTo>
                <a:cubicBezTo>
                  <a:pt x="11402748" y="570048"/>
                  <a:pt x="11390004" y="568826"/>
                  <a:pt x="11387185" y="565038"/>
                </a:cubicBezTo>
                <a:cubicBezTo>
                  <a:pt x="11383804" y="560455"/>
                  <a:pt x="11392598" y="553369"/>
                  <a:pt x="11405455" y="550314"/>
                </a:cubicBezTo>
                <a:cubicBezTo>
                  <a:pt x="11410811" y="549031"/>
                  <a:pt x="11416647" y="548680"/>
                  <a:pt x="11421509" y="549153"/>
                </a:cubicBezTo>
                <a:close/>
                <a:moveTo>
                  <a:pt x="7467780" y="798241"/>
                </a:moveTo>
                <a:cubicBezTo>
                  <a:pt x="7468795" y="798790"/>
                  <a:pt x="7470037" y="799401"/>
                  <a:pt x="7470600" y="799951"/>
                </a:cubicBezTo>
                <a:cubicBezTo>
                  <a:pt x="7470824" y="800135"/>
                  <a:pt x="7468908" y="800258"/>
                  <a:pt x="7468006" y="800379"/>
                </a:cubicBezTo>
                <a:cubicBezTo>
                  <a:pt x="7466877" y="799769"/>
                  <a:pt x="7465524" y="799157"/>
                  <a:pt x="7464848" y="798606"/>
                </a:cubicBezTo>
                <a:cubicBezTo>
                  <a:pt x="7464735" y="798424"/>
                  <a:pt x="7466764" y="798303"/>
                  <a:pt x="7467780" y="798241"/>
                </a:cubicBezTo>
                <a:close/>
                <a:moveTo>
                  <a:pt x="1754784" y="1158095"/>
                </a:moveTo>
                <a:cubicBezTo>
                  <a:pt x="1756930" y="1158034"/>
                  <a:pt x="1760309" y="1159196"/>
                  <a:pt x="1766058" y="1160540"/>
                </a:cubicBezTo>
                <a:cubicBezTo>
                  <a:pt x="1758620" y="1160845"/>
                  <a:pt x="1754108" y="1161334"/>
                  <a:pt x="1749598" y="1161150"/>
                </a:cubicBezTo>
                <a:cubicBezTo>
                  <a:pt x="1747004" y="1161029"/>
                  <a:pt x="1744526" y="1159868"/>
                  <a:pt x="1742042" y="1159196"/>
                </a:cubicBezTo>
                <a:cubicBezTo>
                  <a:pt x="1746214" y="1158768"/>
                  <a:pt x="1750163" y="1158156"/>
                  <a:pt x="1754784" y="1158095"/>
                </a:cubicBezTo>
                <a:close/>
                <a:moveTo>
                  <a:pt x="1202447" y="1189436"/>
                </a:moveTo>
                <a:cubicBezTo>
                  <a:pt x="1199403" y="1190353"/>
                  <a:pt x="1197712" y="1191086"/>
                  <a:pt x="1195230" y="1191635"/>
                </a:cubicBezTo>
                <a:cubicBezTo>
                  <a:pt x="1192186" y="1192247"/>
                  <a:pt x="1186548" y="1193102"/>
                  <a:pt x="1185532" y="1193102"/>
                </a:cubicBezTo>
                <a:cubicBezTo>
                  <a:pt x="1184630" y="1193102"/>
                  <a:pt x="1187786" y="1192063"/>
                  <a:pt x="1190608" y="1191452"/>
                </a:cubicBezTo>
                <a:cubicBezTo>
                  <a:pt x="1192976" y="1190902"/>
                  <a:pt x="1197372" y="1190292"/>
                  <a:pt x="1202447" y="1189436"/>
                </a:cubicBezTo>
                <a:close/>
                <a:moveTo>
                  <a:pt x="1060561" y="1196891"/>
                </a:moveTo>
                <a:cubicBezTo>
                  <a:pt x="1059209" y="1197747"/>
                  <a:pt x="1058309" y="1198297"/>
                  <a:pt x="1057516" y="1198847"/>
                </a:cubicBezTo>
                <a:cubicBezTo>
                  <a:pt x="1054701" y="1199519"/>
                  <a:pt x="1051315" y="1200374"/>
                  <a:pt x="1049286" y="1200679"/>
                </a:cubicBezTo>
                <a:cubicBezTo>
                  <a:pt x="1048497" y="1200801"/>
                  <a:pt x="1050526" y="1199763"/>
                  <a:pt x="1051204" y="1199274"/>
                </a:cubicBezTo>
                <a:cubicBezTo>
                  <a:pt x="1054248" y="1198480"/>
                  <a:pt x="1057405" y="1197686"/>
                  <a:pt x="1060561" y="1196891"/>
                </a:cubicBezTo>
                <a:close/>
                <a:moveTo>
                  <a:pt x="1307219" y="1181249"/>
                </a:moveTo>
                <a:cubicBezTo>
                  <a:pt x="1314549" y="1180760"/>
                  <a:pt x="1318947" y="1180394"/>
                  <a:pt x="1321426" y="1180454"/>
                </a:cubicBezTo>
                <a:cubicBezTo>
                  <a:pt x="1324586" y="1180516"/>
                  <a:pt x="1319283" y="1182104"/>
                  <a:pt x="1313760" y="1182778"/>
                </a:cubicBezTo>
                <a:cubicBezTo>
                  <a:pt x="1307782" y="1183509"/>
                  <a:pt x="1301920" y="1183998"/>
                  <a:pt x="1302482" y="1183081"/>
                </a:cubicBezTo>
                <a:cubicBezTo>
                  <a:pt x="1302707" y="1182594"/>
                  <a:pt x="1305529" y="1181861"/>
                  <a:pt x="1307219" y="1181249"/>
                </a:cubicBezTo>
                <a:close/>
                <a:moveTo>
                  <a:pt x="11851102" y="512741"/>
                </a:moveTo>
                <a:cubicBezTo>
                  <a:pt x="11862832" y="513167"/>
                  <a:pt x="11873657" y="517078"/>
                  <a:pt x="11875799" y="521721"/>
                </a:cubicBezTo>
                <a:cubicBezTo>
                  <a:pt x="11877829" y="526243"/>
                  <a:pt x="11870049" y="530213"/>
                  <a:pt x="11858547" y="530580"/>
                </a:cubicBezTo>
                <a:cubicBezTo>
                  <a:pt x="11845352" y="531007"/>
                  <a:pt x="11831256" y="526426"/>
                  <a:pt x="11829340" y="521415"/>
                </a:cubicBezTo>
                <a:cubicBezTo>
                  <a:pt x="11827309" y="516283"/>
                  <a:pt x="11837686" y="512190"/>
                  <a:pt x="11851102" y="512741"/>
                </a:cubicBezTo>
                <a:close/>
                <a:moveTo>
                  <a:pt x="10823214" y="577257"/>
                </a:moveTo>
                <a:cubicBezTo>
                  <a:pt x="10826597" y="576707"/>
                  <a:pt x="10828768" y="576555"/>
                  <a:pt x="10828768" y="576952"/>
                </a:cubicBezTo>
                <a:cubicBezTo>
                  <a:pt x="10828655" y="577746"/>
                  <a:pt x="10819296" y="580740"/>
                  <a:pt x="10809374" y="583061"/>
                </a:cubicBezTo>
                <a:cubicBezTo>
                  <a:pt x="10801479" y="584895"/>
                  <a:pt x="10793360" y="586178"/>
                  <a:pt x="10792797" y="585689"/>
                </a:cubicBezTo>
                <a:cubicBezTo>
                  <a:pt x="10792233" y="585078"/>
                  <a:pt x="10801028" y="582206"/>
                  <a:pt x="10810387" y="579946"/>
                </a:cubicBezTo>
                <a:cubicBezTo>
                  <a:pt x="10815236" y="578754"/>
                  <a:pt x="10819831" y="577807"/>
                  <a:pt x="10823214" y="577257"/>
                </a:cubicBezTo>
                <a:close/>
                <a:moveTo>
                  <a:pt x="9405548" y="666274"/>
                </a:moveTo>
                <a:cubicBezTo>
                  <a:pt x="9402616" y="670123"/>
                  <a:pt x="9401151" y="673911"/>
                  <a:pt x="9398671" y="674826"/>
                </a:cubicBezTo>
                <a:cubicBezTo>
                  <a:pt x="9395624" y="675987"/>
                  <a:pt x="9389987" y="675682"/>
                  <a:pt x="9388860" y="674277"/>
                </a:cubicBezTo>
                <a:cubicBezTo>
                  <a:pt x="9387845" y="673055"/>
                  <a:pt x="9390890" y="668657"/>
                  <a:pt x="9393597" y="667068"/>
                </a:cubicBezTo>
                <a:cubicBezTo>
                  <a:pt x="9395964" y="665784"/>
                  <a:pt x="9400362" y="666518"/>
                  <a:pt x="9405548" y="666274"/>
                </a:cubicBezTo>
                <a:close/>
                <a:moveTo>
                  <a:pt x="1526776" y="1161699"/>
                </a:moveTo>
                <a:cubicBezTo>
                  <a:pt x="1531173" y="1161333"/>
                  <a:pt x="1536472" y="1161456"/>
                  <a:pt x="1543913" y="1161333"/>
                </a:cubicBezTo>
                <a:cubicBezTo>
                  <a:pt x="1540191" y="1162432"/>
                  <a:pt x="1538390" y="1163471"/>
                  <a:pt x="1536359" y="1163532"/>
                </a:cubicBezTo>
                <a:cubicBezTo>
                  <a:pt x="1531624" y="1163716"/>
                  <a:pt x="1526776" y="1163409"/>
                  <a:pt x="1521925" y="1163348"/>
                </a:cubicBezTo>
                <a:cubicBezTo>
                  <a:pt x="1523503" y="1162738"/>
                  <a:pt x="1524407" y="1161822"/>
                  <a:pt x="1526776" y="1161699"/>
                </a:cubicBezTo>
                <a:close/>
                <a:moveTo>
                  <a:pt x="6820954" y="826406"/>
                </a:moveTo>
                <a:cubicBezTo>
                  <a:pt x="6822194" y="827872"/>
                  <a:pt x="6823323" y="829339"/>
                  <a:pt x="6825126" y="831660"/>
                </a:cubicBezTo>
                <a:cubicBezTo>
                  <a:pt x="6821969" y="832149"/>
                  <a:pt x="6819038" y="833005"/>
                  <a:pt x="6815879" y="832943"/>
                </a:cubicBezTo>
                <a:cubicBezTo>
                  <a:pt x="6815090" y="832943"/>
                  <a:pt x="6812046" y="829095"/>
                  <a:pt x="6812721" y="828666"/>
                </a:cubicBezTo>
                <a:cubicBezTo>
                  <a:pt x="6814753" y="827446"/>
                  <a:pt x="6818134" y="827078"/>
                  <a:pt x="6820954" y="826406"/>
                </a:cubicBezTo>
                <a:close/>
                <a:moveTo>
                  <a:pt x="1848710" y="1137444"/>
                </a:moveTo>
                <a:cubicBezTo>
                  <a:pt x="1853220" y="1138361"/>
                  <a:pt x="1858181" y="1138972"/>
                  <a:pt x="1858747" y="1139583"/>
                </a:cubicBezTo>
                <a:cubicBezTo>
                  <a:pt x="1859423" y="1140316"/>
                  <a:pt x="1856040" y="1141049"/>
                  <a:pt x="1854348" y="1141720"/>
                </a:cubicBezTo>
                <a:cubicBezTo>
                  <a:pt x="1850852" y="1141232"/>
                  <a:pt x="1845553" y="1140866"/>
                  <a:pt x="1844311" y="1140193"/>
                </a:cubicBezTo>
                <a:cubicBezTo>
                  <a:pt x="1843184" y="1139704"/>
                  <a:pt x="1846567" y="1138789"/>
                  <a:pt x="1848710" y="1137444"/>
                </a:cubicBezTo>
                <a:close/>
                <a:moveTo>
                  <a:pt x="10809147" y="572430"/>
                </a:moveTo>
                <a:cubicBezTo>
                  <a:pt x="10811628" y="571943"/>
                  <a:pt x="10802831" y="574142"/>
                  <a:pt x="10793471" y="576281"/>
                </a:cubicBezTo>
                <a:cubicBezTo>
                  <a:pt x="10783774" y="578541"/>
                  <a:pt x="10776782" y="580069"/>
                  <a:pt x="10776895" y="579886"/>
                </a:cubicBezTo>
                <a:cubicBezTo>
                  <a:pt x="10777007" y="579702"/>
                  <a:pt x="10784788" y="577808"/>
                  <a:pt x="10797307" y="574936"/>
                </a:cubicBezTo>
                <a:cubicBezTo>
                  <a:pt x="10800464" y="574264"/>
                  <a:pt x="10807005" y="572797"/>
                  <a:pt x="10809147" y="572430"/>
                </a:cubicBezTo>
                <a:close/>
                <a:moveTo>
                  <a:pt x="1178959" y="1178073"/>
                </a:moveTo>
                <a:cubicBezTo>
                  <a:pt x="1177270" y="1178684"/>
                  <a:pt x="1175465" y="1179296"/>
                  <a:pt x="1173774" y="1179906"/>
                </a:cubicBezTo>
                <a:cubicBezTo>
                  <a:pt x="1171518" y="1180149"/>
                  <a:pt x="1169262" y="1180395"/>
                  <a:pt x="1167006" y="1180578"/>
                </a:cubicBezTo>
                <a:cubicBezTo>
                  <a:pt x="1169373" y="1179845"/>
                  <a:pt x="1171969" y="1178928"/>
                  <a:pt x="1174225" y="1178438"/>
                </a:cubicBezTo>
                <a:cubicBezTo>
                  <a:pt x="1175916" y="1178073"/>
                  <a:pt x="1177381" y="1178195"/>
                  <a:pt x="1178959" y="1178073"/>
                </a:cubicBezTo>
                <a:close/>
                <a:moveTo>
                  <a:pt x="11629632" y="517017"/>
                </a:moveTo>
                <a:cubicBezTo>
                  <a:pt x="11641360" y="516651"/>
                  <a:pt x="11651283" y="519767"/>
                  <a:pt x="11652636" y="524227"/>
                </a:cubicBezTo>
                <a:cubicBezTo>
                  <a:pt x="11653878" y="528626"/>
                  <a:pt x="11645646" y="534124"/>
                  <a:pt x="11634144" y="535285"/>
                </a:cubicBezTo>
                <a:cubicBezTo>
                  <a:pt x="11621062" y="536629"/>
                  <a:pt x="11607419" y="532109"/>
                  <a:pt x="11606403" y="527282"/>
                </a:cubicBezTo>
                <a:cubicBezTo>
                  <a:pt x="11605389" y="522211"/>
                  <a:pt x="11616327" y="517385"/>
                  <a:pt x="11629632" y="517017"/>
                </a:cubicBezTo>
                <a:close/>
                <a:moveTo>
                  <a:pt x="11302752" y="537607"/>
                </a:moveTo>
                <a:cubicBezTo>
                  <a:pt x="11307206" y="537867"/>
                  <a:pt x="11310279" y="538859"/>
                  <a:pt x="11310618" y="540540"/>
                </a:cubicBezTo>
                <a:cubicBezTo>
                  <a:pt x="11311406" y="543960"/>
                  <a:pt x="11301597" y="549581"/>
                  <a:pt x="11290206" y="552087"/>
                </a:cubicBezTo>
                <a:cubicBezTo>
                  <a:pt x="11278368" y="554714"/>
                  <a:pt x="11267767" y="553675"/>
                  <a:pt x="11266526" y="550070"/>
                </a:cubicBezTo>
                <a:cubicBezTo>
                  <a:pt x="11265286" y="546405"/>
                  <a:pt x="11273970" y="541762"/>
                  <a:pt x="11286599" y="539072"/>
                </a:cubicBezTo>
                <a:cubicBezTo>
                  <a:pt x="11292462" y="537820"/>
                  <a:pt x="11298298" y="537347"/>
                  <a:pt x="11302752" y="537607"/>
                </a:cubicBezTo>
                <a:close/>
                <a:moveTo>
                  <a:pt x="10323691" y="599251"/>
                </a:moveTo>
                <a:cubicBezTo>
                  <a:pt x="10328313" y="598884"/>
                  <a:pt x="10335418" y="600045"/>
                  <a:pt x="10334742" y="601329"/>
                </a:cubicBezTo>
                <a:cubicBezTo>
                  <a:pt x="10333162" y="604201"/>
                  <a:pt x="10327750" y="607622"/>
                  <a:pt x="10325043" y="609760"/>
                </a:cubicBezTo>
                <a:cubicBezTo>
                  <a:pt x="10314556" y="611899"/>
                  <a:pt x="10309482" y="609698"/>
                  <a:pt x="10311285" y="605911"/>
                </a:cubicBezTo>
                <a:cubicBezTo>
                  <a:pt x="10312865" y="602612"/>
                  <a:pt x="10317713" y="599679"/>
                  <a:pt x="10323691" y="599251"/>
                </a:cubicBezTo>
                <a:close/>
                <a:moveTo>
                  <a:pt x="10777007" y="569131"/>
                </a:moveTo>
                <a:cubicBezTo>
                  <a:pt x="10785354" y="567299"/>
                  <a:pt x="10791780" y="567237"/>
                  <a:pt x="10791216" y="569131"/>
                </a:cubicBezTo>
                <a:cubicBezTo>
                  <a:pt x="10790653" y="570597"/>
                  <a:pt x="10784788" y="572980"/>
                  <a:pt x="10779377" y="575546"/>
                </a:cubicBezTo>
                <a:cubicBezTo>
                  <a:pt x="10772159" y="576096"/>
                  <a:pt x="10765620" y="576829"/>
                  <a:pt x="10762913" y="576279"/>
                </a:cubicBezTo>
                <a:cubicBezTo>
                  <a:pt x="10759079" y="575547"/>
                  <a:pt x="10767647" y="571208"/>
                  <a:pt x="10777007" y="569131"/>
                </a:cubicBezTo>
                <a:close/>
                <a:moveTo>
                  <a:pt x="10941886" y="557967"/>
                </a:moveTo>
                <a:cubicBezTo>
                  <a:pt x="10945762" y="557402"/>
                  <a:pt x="10948469" y="557279"/>
                  <a:pt x="10948976" y="557767"/>
                </a:cubicBezTo>
                <a:cubicBezTo>
                  <a:pt x="10949990" y="558746"/>
                  <a:pt x="10941984" y="561801"/>
                  <a:pt x="10931271" y="564488"/>
                </a:cubicBezTo>
                <a:cubicBezTo>
                  <a:pt x="10920896" y="567054"/>
                  <a:pt x="10910748" y="568398"/>
                  <a:pt x="10909847" y="567483"/>
                </a:cubicBezTo>
                <a:cubicBezTo>
                  <a:pt x="10908831" y="566566"/>
                  <a:pt x="10917628" y="563328"/>
                  <a:pt x="10927777" y="560823"/>
                </a:cubicBezTo>
                <a:cubicBezTo>
                  <a:pt x="10932963" y="559540"/>
                  <a:pt x="10938010" y="558532"/>
                  <a:pt x="10941886" y="557967"/>
                </a:cubicBezTo>
                <a:close/>
                <a:moveTo>
                  <a:pt x="1302687" y="1164938"/>
                </a:moveTo>
                <a:cubicBezTo>
                  <a:pt x="1298966" y="1165977"/>
                  <a:pt x="1296935" y="1166771"/>
                  <a:pt x="1294228" y="1167259"/>
                </a:cubicBezTo>
                <a:cubicBezTo>
                  <a:pt x="1291747" y="1167748"/>
                  <a:pt x="1288365" y="1167931"/>
                  <a:pt x="1285433" y="1168237"/>
                </a:cubicBezTo>
                <a:cubicBezTo>
                  <a:pt x="1287236" y="1167626"/>
                  <a:pt x="1288479" y="1166953"/>
                  <a:pt x="1290958" y="1166466"/>
                </a:cubicBezTo>
                <a:cubicBezTo>
                  <a:pt x="1293552" y="1165916"/>
                  <a:pt x="1297386" y="1165610"/>
                  <a:pt x="1302687" y="1164938"/>
                </a:cubicBezTo>
                <a:close/>
                <a:moveTo>
                  <a:pt x="1426288" y="1156995"/>
                </a:moveTo>
                <a:cubicBezTo>
                  <a:pt x="1419747" y="1157790"/>
                  <a:pt x="1416251" y="1158461"/>
                  <a:pt x="1412755" y="1158827"/>
                </a:cubicBezTo>
                <a:cubicBezTo>
                  <a:pt x="1409487" y="1159133"/>
                  <a:pt x="1406215" y="1159133"/>
                  <a:pt x="1402945" y="1159378"/>
                </a:cubicBezTo>
                <a:cubicBezTo>
                  <a:pt x="1405201" y="1159011"/>
                  <a:pt x="1406891" y="1158645"/>
                  <a:pt x="1409823" y="1158339"/>
                </a:cubicBezTo>
                <a:cubicBezTo>
                  <a:pt x="1412305" y="1158033"/>
                  <a:pt x="1416251" y="1157728"/>
                  <a:pt x="1426288" y="1156995"/>
                </a:cubicBezTo>
                <a:close/>
                <a:moveTo>
                  <a:pt x="7144254" y="795492"/>
                </a:moveTo>
                <a:cubicBezTo>
                  <a:pt x="7145268" y="795859"/>
                  <a:pt x="7146284" y="796287"/>
                  <a:pt x="7147298" y="796653"/>
                </a:cubicBezTo>
                <a:cubicBezTo>
                  <a:pt x="7145157" y="796776"/>
                  <a:pt x="7143239" y="797020"/>
                  <a:pt x="7140985" y="796959"/>
                </a:cubicBezTo>
                <a:cubicBezTo>
                  <a:pt x="7140195" y="796959"/>
                  <a:pt x="7138842" y="796287"/>
                  <a:pt x="7137713" y="795920"/>
                </a:cubicBezTo>
                <a:cubicBezTo>
                  <a:pt x="7139743" y="795798"/>
                  <a:pt x="7141999" y="795614"/>
                  <a:pt x="7144254" y="795492"/>
                </a:cubicBezTo>
                <a:close/>
                <a:moveTo>
                  <a:pt x="1629941" y="1141905"/>
                </a:moveTo>
                <a:cubicBezTo>
                  <a:pt x="1633774" y="1142271"/>
                  <a:pt x="1638402" y="1142454"/>
                  <a:pt x="1638513" y="1142822"/>
                </a:cubicBezTo>
                <a:cubicBezTo>
                  <a:pt x="1638626" y="1143128"/>
                  <a:pt x="1634227" y="1143799"/>
                  <a:pt x="1631633" y="1143921"/>
                </a:cubicBezTo>
                <a:cubicBezTo>
                  <a:pt x="1628586" y="1144043"/>
                  <a:pt x="1623176" y="1143799"/>
                  <a:pt x="1622723" y="1143494"/>
                </a:cubicBezTo>
                <a:cubicBezTo>
                  <a:pt x="1622385" y="1143187"/>
                  <a:pt x="1626785" y="1142638"/>
                  <a:pt x="1629941" y="1141905"/>
                </a:cubicBezTo>
                <a:close/>
                <a:moveTo>
                  <a:pt x="9739561" y="628273"/>
                </a:moveTo>
                <a:cubicBezTo>
                  <a:pt x="9743622" y="627601"/>
                  <a:pt x="9747681" y="627967"/>
                  <a:pt x="9753997" y="627846"/>
                </a:cubicBezTo>
                <a:cubicBezTo>
                  <a:pt x="9746891" y="635483"/>
                  <a:pt x="9744975" y="638965"/>
                  <a:pt x="9741817" y="640431"/>
                </a:cubicBezTo>
                <a:cubicBezTo>
                  <a:pt x="9735954" y="643059"/>
                  <a:pt x="9729977" y="642570"/>
                  <a:pt x="9729075" y="637560"/>
                </a:cubicBezTo>
                <a:cubicBezTo>
                  <a:pt x="9728173" y="632551"/>
                  <a:pt x="9733247" y="629312"/>
                  <a:pt x="9739561" y="628273"/>
                </a:cubicBezTo>
                <a:close/>
                <a:moveTo>
                  <a:pt x="11167063" y="538095"/>
                </a:moveTo>
                <a:cubicBezTo>
                  <a:pt x="11176876" y="535896"/>
                  <a:pt x="11186460" y="535590"/>
                  <a:pt x="11188265" y="537546"/>
                </a:cubicBezTo>
                <a:cubicBezTo>
                  <a:pt x="11190520" y="539928"/>
                  <a:pt x="11182626" y="544327"/>
                  <a:pt x="11170448" y="547198"/>
                </a:cubicBezTo>
                <a:cubicBezTo>
                  <a:pt x="11158382" y="550071"/>
                  <a:pt x="11146993" y="550254"/>
                  <a:pt x="11146315" y="547748"/>
                </a:cubicBezTo>
                <a:cubicBezTo>
                  <a:pt x="11145639" y="545244"/>
                  <a:pt x="11155788" y="540601"/>
                  <a:pt x="11167063" y="538095"/>
                </a:cubicBezTo>
                <a:close/>
                <a:moveTo>
                  <a:pt x="11060530" y="543731"/>
                </a:moveTo>
                <a:cubicBezTo>
                  <a:pt x="11064533" y="543318"/>
                  <a:pt x="11067549" y="543349"/>
                  <a:pt x="11068508" y="543960"/>
                </a:cubicBezTo>
                <a:cubicBezTo>
                  <a:pt x="11070539" y="545426"/>
                  <a:pt x="11061404" y="549703"/>
                  <a:pt x="11050239" y="552452"/>
                </a:cubicBezTo>
                <a:cubicBezTo>
                  <a:pt x="11040541" y="554835"/>
                  <a:pt x="11030844" y="555629"/>
                  <a:pt x="11028816" y="554284"/>
                </a:cubicBezTo>
                <a:cubicBezTo>
                  <a:pt x="11026445" y="552696"/>
                  <a:pt x="11034678" y="549031"/>
                  <a:pt x="11046631" y="546159"/>
                </a:cubicBezTo>
                <a:cubicBezTo>
                  <a:pt x="11051536" y="544998"/>
                  <a:pt x="11056526" y="544143"/>
                  <a:pt x="11060530" y="543731"/>
                </a:cubicBezTo>
                <a:close/>
                <a:moveTo>
                  <a:pt x="1035398" y="1172635"/>
                </a:moveTo>
                <a:cubicBezTo>
                  <a:pt x="1034608" y="1173368"/>
                  <a:pt x="1033819" y="1174102"/>
                  <a:pt x="1033030" y="1174774"/>
                </a:cubicBezTo>
                <a:cubicBezTo>
                  <a:pt x="1032015" y="1174957"/>
                  <a:pt x="1030210" y="1175384"/>
                  <a:pt x="1030323" y="1175201"/>
                </a:cubicBezTo>
                <a:cubicBezTo>
                  <a:pt x="1030548" y="1174651"/>
                  <a:pt x="1031564" y="1173918"/>
                  <a:pt x="1032241" y="1173246"/>
                </a:cubicBezTo>
                <a:cubicBezTo>
                  <a:pt x="1033368" y="1173062"/>
                  <a:pt x="1034382" y="1172818"/>
                  <a:pt x="1035398" y="1172635"/>
                </a:cubicBezTo>
                <a:close/>
                <a:moveTo>
                  <a:pt x="7242472" y="781073"/>
                </a:moveTo>
                <a:cubicBezTo>
                  <a:pt x="7243599" y="781379"/>
                  <a:pt x="7244728" y="781685"/>
                  <a:pt x="7245741" y="781989"/>
                </a:cubicBezTo>
                <a:cubicBezTo>
                  <a:pt x="7244952" y="782417"/>
                  <a:pt x="7244052" y="782844"/>
                  <a:pt x="7243261" y="783272"/>
                </a:cubicBezTo>
                <a:cubicBezTo>
                  <a:pt x="7242247" y="782967"/>
                  <a:pt x="7240329" y="782539"/>
                  <a:pt x="7240443" y="782356"/>
                </a:cubicBezTo>
                <a:cubicBezTo>
                  <a:pt x="7240667" y="781868"/>
                  <a:pt x="7241796" y="781501"/>
                  <a:pt x="7242472" y="781073"/>
                </a:cubicBezTo>
                <a:close/>
                <a:moveTo>
                  <a:pt x="10909397" y="549581"/>
                </a:moveTo>
                <a:cubicBezTo>
                  <a:pt x="10910411" y="549398"/>
                  <a:pt x="10903532" y="551048"/>
                  <a:pt x="10894962" y="552941"/>
                </a:cubicBezTo>
                <a:cubicBezTo>
                  <a:pt x="10885941" y="554958"/>
                  <a:pt x="10877483" y="556791"/>
                  <a:pt x="10879626" y="556241"/>
                </a:cubicBezTo>
                <a:cubicBezTo>
                  <a:pt x="10880979" y="555874"/>
                  <a:pt x="10886278" y="554652"/>
                  <a:pt x="10891579" y="553429"/>
                </a:cubicBezTo>
                <a:cubicBezTo>
                  <a:pt x="10898345" y="551902"/>
                  <a:pt x="10908380" y="549703"/>
                  <a:pt x="10909397" y="549581"/>
                </a:cubicBezTo>
                <a:close/>
                <a:moveTo>
                  <a:pt x="10928000" y="547076"/>
                </a:moveTo>
                <a:cubicBezTo>
                  <a:pt x="10931722" y="546527"/>
                  <a:pt x="10921234" y="549337"/>
                  <a:pt x="10910748" y="551781"/>
                </a:cubicBezTo>
                <a:cubicBezTo>
                  <a:pt x="10902177" y="553736"/>
                  <a:pt x="10894960" y="555141"/>
                  <a:pt x="10894509" y="554958"/>
                </a:cubicBezTo>
                <a:cubicBezTo>
                  <a:pt x="10894058" y="554714"/>
                  <a:pt x="10900597" y="553003"/>
                  <a:pt x="10914130" y="549826"/>
                </a:cubicBezTo>
                <a:cubicBezTo>
                  <a:pt x="10917512" y="549153"/>
                  <a:pt x="10925294" y="547504"/>
                  <a:pt x="10928000" y="547076"/>
                </a:cubicBezTo>
                <a:close/>
                <a:moveTo>
                  <a:pt x="6590913" y="820297"/>
                </a:moveTo>
                <a:cubicBezTo>
                  <a:pt x="6594070" y="821396"/>
                  <a:pt x="6597341" y="822435"/>
                  <a:pt x="6600722" y="823535"/>
                </a:cubicBezTo>
                <a:cubicBezTo>
                  <a:pt x="6599483" y="826345"/>
                  <a:pt x="6598693" y="828057"/>
                  <a:pt x="6598017" y="829827"/>
                </a:cubicBezTo>
                <a:cubicBezTo>
                  <a:pt x="6594972" y="828423"/>
                  <a:pt x="6591363" y="827262"/>
                  <a:pt x="6589220" y="825368"/>
                </a:cubicBezTo>
                <a:cubicBezTo>
                  <a:pt x="6588320" y="824572"/>
                  <a:pt x="6590236" y="822007"/>
                  <a:pt x="6590913" y="820297"/>
                </a:cubicBezTo>
                <a:close/>
                <a:moveTo>
                  <a:pt x="4378037" y="958373"/>
                </a:moveTo>
                <a:cubicBezTo>
                  <a:pt x="4380633" y="958801"/>
                  <a:pt x="4384127" y="964972"/>
                  <a:pt x="4389539" y="971081"/>
                </a:cubicBezTo>
                <a:cubicBezTo>
                  <a:pt x="4384692" y="974686"/>
                  <a:pt x="4381985" y="979391"/>
                  <a:pt x="4379053" y="978230"/>
                </a:cubicBezTo>
                <a:cubicBezTo>
                  <a:pt x="4376346" y="977191"/>
                  <a:pt x="4373417" y="969981"/>
                  <a:pt x="4370596" y="965522"/>
                </a:cubicBezTo>
                <a:cubicBezTo>
                  <a:pt x="4373077" y="962894"/>
                  <a:pt x="4375106" y="957945"/>
                  <a:pt x="4378037" y="958373"/>
                </a:cubicBezTo>
                <a:close/>
                <a:moveTo>
                  <a:pt x="11950001" y="477305"/>
                </a:moveTo>
                <a:cubicBezTo>
                  <a:pt x="11962064" y="477548"/>
                  <a:pt x="11974243" y="481398"/>
                  <a:pt x="11975372" y="485308"/>
                </a:cubicBezTo>
                <a:cubicBezTo>
                  <a:pt x="11976499" y="489279"/>
                  <a:pt x="11966462" y="492822"/>
                  <a:pt x="11954962" y="492516"/>
                </a:cubicBezTo>
                <a:cubicBezTo>
                  <a:pt x="11942782" y="492211"/>
                  <a:pt x="11931618" y="488485"/>
                  <a:pt x="11930040" y="484268"/>
                </a:cubicBezTo>
                <a:cubicBezTo>
                  <a:pt x="11928462" y="479992"/>
                  <a:pt x="11937032" y="477060"/>
                  <a:pt x="11950001" y="477305"/>
                </a:cubicBezTo>
                <a:close/>
                <a:moveTo>
                  <a:pt x="10658379" y="557951"/>
                </a:moveTo>
                <a:cubicBezTo>
                  <a:pt x="10666160" y="555997"/>
                  <a:pt x="10672701" y="557035"/>
                  <a:pt x="10671461" y="560885"/>
                </a:cubicBezTo>
                <a:cubicBezTo>
                  <a:pt x="10670558" y="563571"/>
                  <a:pt x="10665033" y="566994"/>
                  <a:pt x="10659508" y="571698"/>
                </a:cubicBezTo>
                <a:cubicBezTo>
                  <a:pt x="10653304" y="569804"/>
                  <a:pt x="10647328" y="569193"/>
                  <a:pt x="10646088" y="567054"/>
                </a:cubicBezTo>
                <a:cubicBezTo>
                  <a:pt x="10644285" y="564000"/>
                  <a:pt x="10650824" y="559907"/>
                  <a:pt x="10658379" y="557951"/>
                </a:cubicBezTo>
                <a:close/>
                <a:moveTo>
                  <a:pt x="10206300" y="586177"/>
                </a:moveTo>
                <a:cubicBezTo>
                  <a:pt x="10210697" y="585811"/>
                  <a:pt x="10213966" y="586667"/>
                  <a:pt x="10216221" y="586849"/>
                </a:cubicBezTo>
                <a:cubicBezTo>
                  <a:pt x="10215658" y="591065"/>
                  <a:pt x="10208554" y="595220"/>
                  <a:pt x="10201337" y="595830"/>
                </a:cubicBezTo>
                <a:cubicBezTo>
                  <a:pt x="10197165" y="596197"/>
                  <a:pt x="10192542" y="595220"/>
                  <a:pt x="10191866" y="593753"/>
                </a:cubicBezTo>
                <a:cubicBezTo>
                  <a:pt x="10190738" y="591493"/>
                  <a:pt x="10200097" y="586789"/>
                  <a:pt x="10206300" y="586177"/>
                </a:cubicBezTo>
                <a:close/>
                <a:moveTo>
                  <a:pt x="1509276" y="1133961"/>
                </a:moveTo>
                <a:cubicBezTo>
                  <a:pt x="1511756" y="1133595"/>
                  <a:pt x="1515592" y="1133718"/>
                  <a:pt x="1521004" y="1133595"/>
                </a:cubicBezTo>
                <a:cubicBezTo>
                  <a:pt x="1517283" y="1134817"/>
                  <a:pt x="1515366" y="1135794"/>
                  <a:pt x="1512660" y="1136160"/>
                </a:cubicBezTo>
                <a:cubicBezTo>
                  <a:pt x="1510065" y="1136527"/>
                  <a:pt x="1506795" y="1136160"/>
                  <a:pt x="1503752" y="1136160"/>
                </a:cubicBezTo>
                <a:cubicBezTo>
                  <a:pt x="1505555" y="1135428"/>
                  <a:pt x="1506795" y="1134390"/>
                  <a:pt x="1509276" y="1133961"/>
                </a:cubicBezTo>
                <a:close/>
                <a:moveTo>
                  <a:pt x="9277446" y="644096"/>
                </a:moveTo>
                <a:cubicBezTo>
                  <a:pt x="9280040" y="643179"/>
                  <a:pt x="9282971" y="644156"/>
                  <a:pt x="9287594" y="644462"/>
                </a:cubicBezTo>
                <a:cubicBezTo>
                  <a:pt x="9282633" y="647944"/>
                  <a:pt x="9279588" y="650938"/>
                  <a:pt x="9276770" y="651671"/>
                </a:cubicBezTo>
                <a:cubicBezTo>
                  <a:pt x="9274176" y="652344"/>
                  <a:pt x="9272034" y="650633"/>
                  <a:pt x="9269665" y="649961"/>
                </a:cubicBezTo>
                <a:cubicBezTo>
                  <a:pt x="9272258" y="647944"/>
                  <a:pt x="9274739" y="645073"/>
                  <a:pt x="9277446" y="644096"/>
                </a:cubicBezTo>
                <a:close/>
                <a:moveTo>
                  <a:pt x="2825691" y="1049894"/>
                </a:moveTo>
                <a:cubicBezTo>
                  <a:pt x="2828288" y="1049039"/>
                  <a:pt x="2832455" y="1052460"/>
                  <a:pt x="2838096" y="1055027"/>
                </a:cubicBezTo>
                <a:cubicBezTo>
                  <a:pt x="2834827" y="1059791"/>
                  <a:pt x="2833248" y="1064619"/>
                  <a:pt x="2830542" y="1065108"/>
                </a:cubicBezTo>
                <a:cubicBezTo>
                  <a:pt x="2828060" y="1065536"/>
                  <a:pt x="2824226" y="1061380"/>
                  <a:pt x="2821068" y="1059242"/>
                </a:cubicBezTo>
                <a:cubicBezTo>
                  <a:pt x="2822535" y="1055943"/>
                  <a:pt x="2823322" y="1050689"/>
                  <a:pt x="2825691" y="1049894"/>
                </a:cubicBezTo>
                <a:close/>
                <a:moveTo>
                  <a:pt x="2606267" y="1063642"/>
                </a:moveTo>
                <a:cubicBezTo>
                  <a:pt x="2608861" y="1062909"/>
                  <a:pt x="2613033" y="1065841"/>
                  <a:pt x="2618560" y="1068101"/>
                </a:cubicBezTo>
                <a:cubicBezTo>
                  <a:pt x="2615177" y="1072195"/>
                  <a:pt x="2613599" y="1076288"/>
                  <a:pt x="2610892" y="1076655"/>
                </a:cubicBezTo>
                <a:cubicBezTo>
                  <a:pt x="2608410" y="1077021"/>
                  <a:pt x="2604689" y="1073418"/>
                  <a:pt x="2601419" y="1071584"/>
                </a:cubicBezTo>
                <a:cubicBezTo>
                  <a:pt x="2602997" y="1068834"/>
                  <a:pt x="2603787" y="1064313"/>
                  <a:pt x="2606267" y="1063642"/>
                </a:cubicBezTo>
                <a:close/>
                <a:moveTo>
                  <a:pt x="4932823" y="916279"/>
                </a:moveTo>
                <a:cubicBezTo>
                  <a:pt x="4934177" y="919517"/>
                  <a:pt x="4936995" y="923854"/>
                  <a:pt x="4936432" y="925626"/>
                </a:cubicBezTo>
                <a:cubicBezTo>
                  <a:pt x="4935871" y="927580"/>
                  <a:pt x="4931923" y="927093"/>
                  <a:pt x="4929442" y="927642"/>
                </a:cubicBezTo>
                <a:cubicBezTo>
                  <a:pt x="4927411" y="925077"/>
                  <a:pt x="4925494" y="922511"/>
                  <a:pt x="4923464" y="919944"/>
                </a:cubicBezTo>
                <a:cubicBezTo>
                  <a:pt x="4926620" y="918722"/>
                  <a:pt x="4929667" y="917502"/>
                  <a:pt x="4932823" y="916279"/>
                </a:cubicBezTo>
                <a:close/>
                <a:moveTo>
                  <a:pt x="10092337" y="589577"/>
                </a:moveTo>
                <a:cubicBezTo>
                  <a:pt x="10094973" y="589279"/>
                  <a:pt x="10096580" y="589447"/>
                  <a:pt x="10095677" y="590272"/>
                </a:cubicBezTo>
                <a:cubicBezTo>
                  <a:pt x="10094323" y="591310"/>
                  <a:pt x="10090040" y="593082"/>
                  <a:pt x="10084964" y="595891"/>
                </a:cubicBezTo>
                <a:cubicBezTo>
                  <a:pt x="10080003" y="595708"/>
                  <a:pt x="10074702" y="596319"/>
                  <a:pt x="10074702" y="595648"/>
                </a:cubicBezTo>
                <a:cubicBezTo>
                  <a:pt x="10074590" y="594915"/>
                  <a:pt x="10078876" y="592899"/>
                  <a:pt x="10082821" y="591676"/>
                </a:cubicBezTo>
                <a:cubicBezTo>
                  <a:pt x="10086035" y="590638"/>
                  <a:pt x="10089700" y="589874"/>
                  <a:pt x="10092337" y="589577"/>
                </a:cubicBezTo>
                <a:close/>
                <a:moveTo>
                  <a:pt x="8799207" y="670613"/>
                </a:moveTo>
                <a:cubicBezTo>
                  <a:pt x="8800334" y="670550"/>
                  <a:pt x="8801463" y="670490"/>
                  <a:pt x="8802476" y="670429"/>
                </a:cubicBezTo>
                <a:cubicBezTo>
                  <a:pt x="8801687" y="671528"/>
                  <a:pt x="8801011" y="672629"/>
                  <a:pt x="8800221" y="673727"/>
                </a:cubicBezTo>
                <a:cubicBezTo>
                  <a:pt x="8799207" y="673727"/>
                  <a:pt x="8797289" y="673973"/>
                  <a:pt x="8797402" y="673667"/>
                </a:cubicBezTo>
                <a:cubicBezTo>
                  <a:pt x="8797627" y="672750"/>
                  <a:pt x="8798642" y="671650"/>
                  <a:pt x="8799207" y="670613"/>
                </a:cubicBezTo>
                <a:close/>
                <a:moveTo>
                  <a:pt x="8927309" y="662486"/>
                </a:moveTo>
                <a:cubicBezTo>
                  <a:pt x="8926407" y="663035"/>
                  <a:pt x="8925731" y="663586"/>
                  <a:pt x="8924942" y="664073"/>
                </a:cubicBezTo>
                <a:cubicBezTo>
                  <a:pt x="8922574" y="664623"/>
                  <a:pt x="8920203" y="665234"/>
                  <a:pt x="8917836" y="665784"/>
                </a:cubicBezTo>
                <a:cubicBezTo>
                  <a:pt x="8918739" y="665234"/>
                  <a:pt x="8919754" y="664440"/>
                  <a:pt x="8920543" y="664195"/>
                </a:cubicBezTo>
                <a:cubicBezTo>
                  <a:pt x="8922799" y="663523"/>
                  <a:pt x="8925053" y="663035"/>
                  <a:pt x="8927309" y="662486"/>
                </a:cubicBezTo>
                <a:close/>
                <a:moveTo>
                  <a:pt x="3045020" y="1032605"/>
                </a:moveTo>
                <a:cubicBezTo>
                  <a:pt x="3047616" y="1031627"/>
                  <a:pt x="3051788" y="1035415"/>
                  <a:pt x="3057538" y="1038286"/>
                </a:cubicBezTo>
                <a:cubicBezTo>
                  <a:pt x="3054268" y="1043724"/>
                  <a:pt x="3052802" y="1049223"/>
                  <a:pt x="3050095" y="1049772"/>
                </a:cubicBezTo>
                <a:cubicBezTo>
                  <a:pt x="3047616" y="1050323"/>
                  <a:pt x="3043780" y="1045618"/>
                  <a:pt x="3040509" y="1043235"/>
                </a:cubicBezTo>
                <a:cubicBezTo>
                  <a:pt x="3041977" y="1039509"/>
                  <a:pt x="3042651" y="1033521"/>
                  <a:pt x="3045020" y="1032605"/>
                </a:cubicBezTo>
                <a:close/>
                <a:moveTo>
                  <a:pt x="1156613" y="1151619"/>
                </a:moveTo>
                <a:cubicBezTo>
                  <a:pt x="1154585" y="1152414"/>
                  <a:pt x="1152554" y="1153270"/>
                  <a:pt x="1150300" y="1154003"/>
                </a:cubicBezTo>
                <a:cubicBezTo>
                  <a:pt x="1149511" y="1154247"/>
                  <a:pt x="1148269" y="1154369"/>
                  <a:pt x="1147253" y="1154552"/>
                </a:cubicBezTo>
                <a:cubicBezTo>
                  <a:pt x="1149396" y="1153697"/>
                  <a:pt x="1151538" y="1152842"/>
                  <a:pt x="1153907" y="1151985"/>
                </a:cubicBezTo>
                <a:cubicBezTo>
                  <a:pt x="1154470" y="1151802"/>
                  <a:pt x="1155712" y="1151741"/>
                  <a:pt x="1156613" y="1151619"/>
                </a:cubicBezTo>
                <a:close/>
                <a:moveTo>
                  <a:pt x="2388622" y="1072316"/>
                </a:moveTo>
                <a:cubicBezTo>
                  <a:pt x="2392232" y="1076104"/>
                  <a:pt x="2396517" y="1078853"/>
                  <a:pt x="2396177" y="1080626"/>
                </a:cubicBezTo>
                <a:cubicBezTo>
                  <a:pt x="2395726" y="1082886"/>
                  <a:pt x="2391779" y="1085757"/>
                  <a:pt x="2388960" y="1085635"/>
                </a:cubicBezTo>
                <a:cubicBezTo>
                  <a:pt x="2386593" y="1085574"/>
                  <a:pt x="2382195" y="1081787"/>
                  <a:pt x="2381745" y="1079525"/>
                </a:cubicBezTo>
                <a:cubicBezTo>
                  <a:pt x="2381406" y="1077693"/>
                  <a:pt x="2385239" y="1075616"/>
                  <a:pt x="2388622" y="1072316"/>
                </a:cubicBezTo>
                <a:close/>
                <a:moveTo>
                  <a:pt x="2169069" y="1085207"/>
                </a:moveTo>
                <a:cubicBezTo>
                  <a:pt x="2171774" y="1085085"/>
                  <a:pt x="2174932" y="1087467"/>
                  <a:pt x="2179668" y="1089605"/>
                </a:cubicBezTo>
                <a:cubicBezTo>
                  <a:pt x="2174818" y="1091683"/>
                  <a:pt x="2171887" y="1093882"/>
                  <a:pt x="2169068" y="1093699"/>
                </a:cubicBezTo>
                <a:cubicBezTo>
                  <a:pt x="2166474" y="1093515"/>
                  <a:pt x="2163994" y="1090704"/>
                  <a:pt x="2161512" y="1089056"/>
                </a:cubicBezTo>
                <a:cubicBezTo>
                  <a:pt x="2163994" y="1087711"/>
                  <a:pt x="2166362" y="1085269"/>
                  <a:pt x="2169069" y="1085207"/>
                </a:cubicBezTo>
                <a:close/>
                <a:moveTo>
                  <a:pt x="11046631" y="524776"/>
                </a:moveTo>
                <a:cubicBezTo>
                  <a:pt x="11046518" y="525448"/>
                  <a:pt x="11037158" y="528198"/>
                  <a:pt x="11027236" y="530397"/>
                </a:cubicBezTo>
                <a:cubicBezTo>
                  <a:pt x="11019342" y="532170"/>
                  <a:pt x="11011224" y="533452"/>
                  <a:pt x="11010658" y="533024"/>
                </a:cubicBezTo>
                <a:cubicBezTo>
                  <a:pt x="11010096" y="532536"/>
                  <a:pt x="11019004" y="529908"/>
                  <a:pt x="11028250" y="527770"/>
                </a:cubicBezTo>
                <a:cubicBezTo>
                  <a:pt x="11037947" y="525510"/>
                  <a:pt x="11046744" y="524043"/>
                  <a:pt x="11046631" y="524776"/>
                </a:cubicBezTo>
                <a:close/>
                <a:moveTo>
                  <a:pt x="11505026" y="495266"/>
                </a:moveTo>
                <a:cubicBezTo>
                  <a:pt x="11516866" y="493678"/>
                  <a:pt x="11528707" y="495266"/>
                  <a:pt x="11529721" y="498505"/>
                </a:cubicBezTo>
                <a:cubicBezTo>
                  <a:pt x="11530624" y="501805"/>
                  <a:pt x="11520701" y="506448"/>
                  <a:pt x="11509311" y="508037"/>
                </a:cubicBezTo>
                <a:cubicBezTo>
                  <a:pt x="11497356" y="509747"/>
                  <a:pt x="11486532" y="508159"/>
                  <a:pt x="11485180" y="504615"/>
                </a:cubicBezTo>
                <a:cubicBezTo>
                  <a:pt x="11483713" y="500949"/>
                  <a:pt x="11492397" y="496917"/>
                  <a:pt x="11505026" y="495266"/>
                </a:cubicBezTo>
                <a:close/>
                <a:moveTo>
                  <a:pt x="1730181" y="1110806"/>
                </a:moveTo>
                <a:cubicBezTo>
                  <a:pt x="1733451" y="1112090"/>
                  <a:pt x="1737512" y="1112944"/>
                  <a:pt x="1737060" y="1113677"/>
                </a:cubicBezTo>
                <a:cubicBezTo>
                  <a:pt x="1736496" y="1114594"/>
                  <a:pt x="1732322" y="1115939"/>
                  <a:pt x="1729617" y="1116061"/>
                </a:cubicBezTo>
                <a:cubicBezTo>
                  <a:pt x="1727250" y="1116183"/>
                  <a:pt x="1723190" y="1114960"/>
                  <a:pt x="1722852" y="1114105"/>
                </a:cubicBezTo>
                <a:cubicBezTo>
                  <a:pt x="1722627" y="1113372"/>
                  <a:pt x="1726685" y="1112334"/>
                  <a:pt x="1730181" y="1110806"/>
                </a:cubicBezTo>
                <a:close/>
                <a:moveTo>
                  <a:pt x="1949514" y="1095166"/>
                </a:moveTo>
                <a:cubicBezTo>
                  <a:pt x="1952897" y="1097244"/>
                  <a:pt x="1957069" y="1098710"/>
                  <a:pt x="1956618" y="1099811"/>
                </a:cubicBezTo>
                <a:cubicBezTo>
                  <a:pt x="1956055" y="1101154"/>
                  <a:pt x="1951995" y="1102865"/>
                  <a:pt x="1949175" y="1102927"/>
                </a:cubicBezTo>
                <a:cubicBezTo>
                  <a:pt x="1946807" y="1102927"/>
                  <a:pt x="1942635" y="1100911"/>
                  <a:pt x="1942296" y="1099627"/>
                </a:cubicBezTo>
                <a:cubicBezTo>
                  <a:pt x="1941958" y="1098527"/>
                  <a:pt x="1946018" y="1097183"/>
                  <a:pt x="1949514" y="1095166"/>
                </a:cubicBezTo>
                <a:close/>
                <a:moveTo>
                  <a:pt x="11027574" y="522699"/>
                </a:moveTo>
                <a:cubicBezTo>
                  <a:pt x="11029041" y="522393"/>
                  <a:pt x="11023177" y="523737"/>
                  <a:pt x="11013818" y="525815"/>
                </a:cubicBezTo>
                <a:cubicBezTo>
                  <a:pt x="11004459" y="527893"/>
                  <a:pt x="10996226" y="529725"/>
                  <a:pt x="10995211" y="529969"/>
                </a:cubicBezTo>
                <a:cubicBezTo>
                  <a:pt x="10994197" y="530213"/>
                  <a:pt x="11000400" y="528808"/>
                  <a:pt x="11009420" y="526792"/>
                </a:cubicBezTo>
                <a:cubicBezTo>
                  <a:pt x="11017764" y="524898"/>
                  <a:pt x="11026221" y="523004"/>
                  <a:pt x="11027574" y="522699"/>
                </a:cubicBezTo>
                <a:close/>
                <a:moveTo>
                  <a:pt x="1390509" y="1130297"/>
                </a:moveTo>
                <a:cubicBezTo>
                  <a:pt x="1392199" y="1129992"/>
                  <a:pt x="1393892" y="1130357"/>
                  <a:pt x="1395357" y="1130420"/>
                </a:cubicBezTo>
                <a:cubicBezTo>
                  <a:pt x="1393892" y="1131091"/>
                  <a:pt x="1392425" y="1131764"/>
                  <a:pt x="1391072" y="1132435"/>
                </a:cubicBezTo>
                <a:cubicBezTo>
                  <a:pt x="1388478" y="1132375"/>
                  <a:pt x="1385886" y="1132375"/>
                  <a:pt x="1383404" y="1132314"/>
                </a:cubicBezTo>
                <a:cubicBezTo>
                  <a:pt x="1385771" y="1131640"/>
                  <a:pt x="1388138" y="1130663"/>
                  <a:pt x="1390509" y="1130297"/>
                </a:cubicBezTo>
                <a:close/>
                <a:moveTo>
                  <a:pt x="6366506" y="816020"/>
                </a:moveTo>
                <a:cubicBezTo>
                  <a:pt x="6370454" y="817609"/>
                  <a:pt x="6374963" y="818891"/>
                  <a:pt x="6374963" y="819441"/>
                </a:cubicBezTo>
                <a:cubicBezTo>
                  <a:pt x="6374852" y="822373"/>
                  <a:pt x="6373610" y="825123"/>
                  <a:pt x="6372821" y="827995"/>
                </a:cubicBezTo>
                <a:cubicBezTo>
                  <a:pt x="6370567" y="827017"/>
                  <a:pt x="6366618" y="826162"/>
                  <a:pt x="6366281" y="825063"/>
                </a:cubicBezTo>
                <a:cubicBezTo>
                  <a:pt x="6365604" y="822191"/>
                  <a:pt x="6366393" y="819197"/>
                  <a:pt x="6366506" y="816020"/>
                </a:cubicBezTo>
                <a:close/>
                <a:moveTo>
                  <a:pt x="11726498" y="477795"/>
                </a:moveTo>
                <a:cubicBezTo>
                  <a:pt x="11738564" y="477489"/>
                  <a:pt x="11750629" y="480299"/>
                  <a:pt x="11751644" y="483659"/>
                </a:cubicBezTo>
                <a:cubicBezTo>
                  <a:pt x="11752660" y="487082"/>
                  <a:pt x="11742736" y="490686"/>
                  <a:pt x="11731234" y="490992"/>
                </a:cubicBezTo>
                <a:cubicBezTo>
                  <a:pt x="11719168" y="491297"/>
                  <a:pt x="11708005" y="488548"/>
                  <a:pt x="11706539" y="484883"/>
                </a:cubicBezTo>
                <a:cubicBezTo>
                  <a:pt x="11705074" y="481155"/>
                  <a:pt x="11713642" y="478161"/>
                  <a:pt x="11726498" y="477795"/>
                </a:cubicBezTo>
                <a:close/>
                <a:moveTo>
                  <a:pt x="3266269" y="1011098"/>
                </a:moveTo>
                <a:cubicBezTo>
                  <a:pt x="3268976" y="1011526"/>
                  <a:pt x="3273824" y="1017941"/>
                  <a:pt x="3274051" y="1021423"/>
                </a:cubicBezTo>
                <a:cubicBezTo>
                  <a:pt x="3274501" y="1025334"/>
                  <a:pt x="3270555" y="1028816"/>
                  <a:pt x="3267396" y="1034437"/>
                </a:cubicBezTo>
                <a:cubicBezTo>
                  <a:pt x="3263789" y="1027900"/>
                  <a:pt x="3259730" y="1023317"/>
                  <a:pt x="3259617" y="1019529"/>
                </a:cubicBezTo>
                <a:cubicBezTo>
                  <a:pt x="3259617" y="1015987"/>
                  <a:pt x="3263789" y="1010671"/>
                  <a:pt x="3266269" y="1011098"/>
                </a:cubicBezTo>
                <a:close/>
                <a:moveTo>
                  <a:pt x="1269632" y="1136223"/>
                </a:moveTo>
                <a:cubicBezTo>
                  <a:pt x="1272001" y="1136039"/>
                  <a:pt x="1274032" y="1136101"/>
                  <a:pt x="1275384" y="1136344"/>
                </a:cubicBezTo>
                <a:cubicBezTo>
                  <a:pt x="1275611" y="1136344"/>
                  <a:pt x="1271888" y="1137750"/>
                  <a:pt x="1268845" y="1138910"/>
                </a:cubicBezTo>
                <a:cubicBezTo>
                  <a:pt x="1267153" y="1138726"/>
                  <a:pt x="1265124" y="1138666"/>
                  <a:pt x="1264445" y="1138238"/>
                </a:cubicBezTo>
                <a:cubicBezTo>
                  <a:pt x="1264220" y="1138115"/>
                  <a:pt x="1269294" y="1136222"/>
                  <a:pt x="1269632" y="1136223"/>
                </a:cubicBezTo>
                <a:close/>
                <a:moveTo>
                  <a:pt x="9164793" y="634933"/>
                </a:moveTo>
                <a:cubicBezTo>
                  <a:pt x="9164115" y="636153"/>
                  <a:pt x="9163439" y="637376"/>
                  <a:pt x="9162877" y="638598"/>
                </a:cubicBezTo>
                <a:cubicBezTo>
                  <a:pt x="9159605" y="639271"/>
                  <a:pt x="9156224" y="639881"/>
                  <a:pt x="9152953" y="640553"/>
                </a:cubicBezTo>
                <a:cubicBezTo>
                  <a:pt x="9154420" y="639208"/>
                  <a:pt x="9155660" y="637498"/>
                  <a:pt x="9157576" y="636583"/>
                </a:cubicBezTo>
                <a:cubicBezTo>
                  <a:pt x="9159492" y="635604"/>
                  <a:pt x="9162312" y="635421"/>
                  <a:pt x="9164793" y="634933"/>
                </a:cubicBezTo>
                <a:close/>
                <a:moveTo>
                  <a:pt x="6919173" y="776490"/>
                </a:moveTo>
                <a:cubicBezTo>
                  <a:pt x="6919736" y="776491"/>
                  <a:pt x="6921765" y="777468"/>
                  <a:pt x="6921879" y="777896"/>
                </a:cubicBezTo>
                <a:cubicBezTo>
                  <a:pt x="6921992" y="778324"/>
                  <a:pt x="6920413" y="778996"/>
                  <a:pt x="6919851" y="778934"/>
                </a:cubicBezTo>
                <a:cubicBezTo>
                  <a:pt x="6917257" y="778508"/>
                  <a:pt x="6914776" y="777773"/>
                  <a:pt x="6912295" y="777102"/>
                </a:cubicBezTo>
                <a:cubicBezTo>
                  <a:pt x="6914550" y="776857"/>
                  <a:pt x="6916692" y="776553"/>
                  <a:pt x="6919173" y="776490"/>
                </a:cubicBezTo>
                <a:close/>
                <a:moveTo>
                  <a:pt x="9043232" y="642447"/>
                </a:moveTo>
                <a:cubicBezTo>
                  <a:pt x="9044585" y="642508"/>
                  <a:pt x="9045939" y="642569"/>
                  <a:pt x="9048081" y="642631"/>
                </a:cubicBezTo>
                <a:cubicBezTo>
                  <a:pt x="9045263" y="644097"/>
                  <a:pt x="9042554" y="645563"/>
                  <a:pt x="9039737" y="647029"/>
                </a:cubicBezTo>
                <a:cubicBezTo>
                  <a:pt x="9038497" y="646907"/>
                  <a:pt x="9035564" y="647090"/>
                  <a:pt x="9036241" y="646541"/>
                </a:cubicBezTo>
                <a:cubicBezTo>
                  <a:pt x="9037706" y="645380"/>
                  <a:pt x="9040864" y="643792"/>
                  <a:pt x="9043232" y="642447"/>
                </a:cubicBezTo>
                <a:close/>
                <a:moveTo>
                  <a:pt x="11158907" y="506500"/>
                </a:moveTo>
                <a:cubicBezTo>
                  <a:pt x="11163008" y="505897"/>
                  <a:pt x="11165996" y="505684"/>
                  <a:pt x="11166842" y="506020"/>
                </a:cubicBezTo>
                <a:cubicBezTo>
                  <a:pt x="11168534" y="506753"/>
                  <a:pt x="11161318" y="509441"/>
                  <a:pt x="11150491" y="512007"/>
                </a:cubicBezTo>
                <a:cubicBezTo>
                  <a:pt x="11140004" y="514512"/>
                  <a:pt x="11129742" y="515978"/>
                  <a:pt x="11127824" y="515245"/>
                </a:cubicBezTo>
                <a:cubicBezTo>
                  <a:pt x="11126022" y="514574"/>
                  <a:pt x="11133914" y="511763"/>
                  <a:pt x="11144289" y="509319"/>
                </a:cubicBezTo>
                <a:cubicBezTo>
                  <a:pt x="11149590" y="508097"/>
                  <a:pt x="11154805" y="507104"/>
                  <a:pt x="11158907" y="506500"/>
                </a:cubicBezTo>
                <a:close/>
                <a:moveTo>
                  <a:pt x="10995211" y="516285"/>
                </a:moveTo>
                <a:cubicBezTo>
                  <a:pt x="11001074" y="515308"/>
                  <a:pt x="11006148" y="515979"/>
                  <a:pt x="11014607" y="515674"/>
                </a:cubicBezTo>
                <a:cubicBezTo>
                  <a:pt x="11007052" y="519218"/>
                  <a:pt x="11002879" y="521661"/>
                  <a:pt x="10997128" y="523371"/>
                </a:cubicBezTo>
                <a:cubicBezTo>
                  <a:pt x="10988558" y="525937"/>
                  <a:pt x="10979423" y="525938"/>
                  <a:pt x="10980552" y="523249"/>
                </a:cubicBezTo>
                <a:cubicBezTo>
                  <a:pt x="10981678" y="520684"/>
                  <a:pt x="10987316" y="517568"/>
                  <a:pt x="10995211" y="516285"/>
                </a:cubicBezTo>
                <a:close/>
                <a:moveTo>
                  <a:pt x="11398039" y="488096"/>
                </a:moveTo>
                <a:cubicBezTo>
                  <a:pt x="11402633" y="487966"/>
                  <a:pt x="11406017" y="488454"/>
                  <a:pt x="11406805" y="489646"/>
                </a:cubicBezTo>
                <a:cubicBezTo>
                  <a:pt x="11408496" y="492089"/>
                  <a:pt x="11400037" y="496306"/>
                  <a:pt x="11387861" y="498750"/>
                </a:cubicBezTo>
                <a:cubicBezTo>
                  <a:pt x="11377599" y="500826"/>
                  <a:pt x="11367451" y="501009"/>
                  <a:pt x="11365195" y="499238"/>
                </a:cubicBezTo>
                <a:cubicBezTo>
                  <a:pt x="11362490" y="497160"/>
                  <a:pt x="11370383" y="493006"/>
                  <a:pt x="11381998" y="490257"/>
                </a:cubicBezTo>
                <a:cubicBezTo>
                  <a:pt x="11387635" y="488974"/>
                  <a:pt x="11393443" y="488226"/>
                  <a:pt x="11398039" y="488096"/>
                </a:cubicBezTo>
                <a:close/>
                <a:moveTo>
                  <a:pt x="11279957" y="493335"/>
                </a:moveTo>
                <a:cubicBezTo>
                  <a:pt x="11284228" y="493052"/>
                  <a:pt x="11287048" y="493312"/>
                  <a:pt x="11286933" y="494228"/>
                </a:cubicBezTo>
                <a:cubicBezTo>
                  <a:pt x="11286824" y="495817"/>
                  <a:pt x="11277802" y="499422"/>
                  <a:pt x="11268554" y="501559"/>
                </a:cubicBezTo>
                <a:cubicBezTo>
                  <a:pt x="11257390" y="504065"/>
                  <a:pt x="11246566" y="504554"/>
                  <a:pt x="11246339" y="502598"/>
                </a:cubicBezTo>
                <a:cubicBezTo>
                  <a:pt x="11246226" y="500888"/>
                  <a:pt x="11253896" y="497956"/>
                  <a:pt x="11264271" y="495695"/>
                </a:cubicBezTo>
                <a:cubicBezTo>
                  <a:pt x="11269964" y="494443"/>
                  <a:pt x="11275686" y="493618"/>
                  <a:pt x="11279957" y="493335"/>
                </a:cubicBezTo>
                <a:close/>
                <a:moveTo>
                  <a:pt x="10536253" y="539927"/>
                </a:moveTo>
                <a:cubicBezTo>
                  <a:pt x="10541779" y="536506"/>
                  <a:pt x="10551251" y="536629"/>
                  <a:pt x="10553956" y="540967"/>
                </a:cubicBezTo>
                <a:cubicBezTo>
                  <a:pt x="10550912" y="543228"/>
                  <a:pt x="10547191" y="547076"/>
                  <a:pt x="10542003" y="549398"/>
                </a:cubicBezTo>
                <a:cubicBezTo>
                  <a:pt x="10539523" y="550498"/>
                  <a:pt x="10531630" y="549520"/>
                  <a:pt x="10530501" y="547871"/>
                </a:cubicBezTo>
                <a:cubicBezTo>
                  <a:pt x="10529487" y="546283"/>
                  <a:pt x="10532757" y="542128"/>
                  <a:pt x="10536253" y="539927"/>
                </a:cubicBezTo>
                <a:close/>
                <a:moveTo>
                  <a:pt x="6142555" y="816080"/>
                </a:moveTo>
                <a:cubicBezTo>
                  <a:pt x="6145712" y="816020"/>
                  <a:pt x="6149206" y="817363"/>
                  <a:pt x="6152703" y="818219"/>
                </a:cubicBezTo>
                <a:cubicBezTo>
                  <a:pt x="6151914" y="822067"/>
                  <a:pt x="6151349" y="824511"/>
                  <a:pt x="6150900" y="826954"/>
                </a:cubicBezTo>
                <a:cubicBezTo>
                  <a:pt x="6147742" y="825672"/>
                  <a:pt x="6144247" y="824878"/>
                  <a:pt x="6141652" y="822801"/>
                </a:cubicBezTo>
                <a:cubicBezTo>
                  <a:pt x="6140751" y="822067"/>
                  <a:pt x="6141765" y="816141"/>
                  <a:pt x="6142555" y="816080"/>
                </a:cubicBezTo>
                <a:close/>
                <a:moveTo>
                  <a:pt x="12047318" y="441503"/>
                </a:moveTo>
                <a:cubicBezTo>
                  <a:pt x="12058820" y="440954"/>
                  <a:pt x="12070998" y="444068"/>
                  <a:pt x="12073029" y="448162"/>
                </a:cubicBezTo>
                <a:cubicBezTo>
                  <a:pt x="12075058" y="452439"/>
                  <a:pt x="12066599" y="455799"/>
                  <a:pt x="12054197" y="455678"/>
                </a:cubicBezTo>
                <a:cubicBezTo>
                  <a:pt x="12043822" y="455555"/>
                  <a:pt x="12033222" y="452867"/>
                  <a:pt x="12030628" y="449629"/>
                </a:cubicBezTo>
                <a:cubicBezTo>
                  <a:pt x="12027583" y="445841"/>
                  <a:pt x="12035365" y="442053"/>
                  <a:pt x="12047318" y="441503"/>
                </a:cubicBezTo>
                <a:close/>
                <a:moveTo>
                  <a:pt x="7017055" y="758101"/>
                </a:moveTo>
                <a:cubicBezTo>
                  <a:pt x="7017955" y="758467"/>
                  <a:pt x="7018973" y="758773"/>
                  <a:pt x="7020099" y="759139"/>
                </a:cubicBezTo>
                <a:cubicBezTo>
                  <a:pt x="7019308" y="759506"/>
                  <a:pt x="7018408" y="759873"/>
                  <a:pt x="7017505" y="760300"/>
                </a:cubicBezTo>
                <a:cubicBezTo>
                  <a:pt x="7016490" y="759933"/>
                  <a:pt x="7014687" y="759446"/>
                  <a:pt x="7014798" y="759323"/>
                </a:cubicBezTo>
                <a:cubicBezTo>
                  <a:pt x="7015138" y="758834"/>
                  <a:pt x="7016265" y="758529"/>
                  <a:pt x="7017055" y="758101"/>
                </a:cubicBezTo>
                <a:close/>
                <a:moveTo>
                  <a:pt x="11146430" y="497588"/>
                </a:moveTo>
                <a:cubicBezTo>
                  <a:pt x="11143723" y="498261"/>
                  <a:pt x="11136167" y="500032"/>
                  <a:pt x="11128048" y="502110"/>
                </a:cubicBezTo>
                <a:lnTo>
                  <a:pt x="11122137" y="503195"/>
                </a:lnTo>
                <a:lnTo>
                  <a:pt x="11109442" y="506082"/>
                </a:lnTo>
                <a:cubicBezTo>
                  <a:pt x="11101436" y="507792"/>
                  <a:pt x="11097715" y="508526"/>
                  <a:pt x="11097602" y="508402"/>
                </a:cubicBezTo>
                <a:cubicBezTo>
                  <a:pt x="11097377" y="508281"/>
                  <a:pt x="11105043" y="506508"/>
                  <a:pt x="11113614" y="504676"/>
                </a:cubicBezTo>
                <a:lnTo>
                  <a:pt x="11114658" y="504472"/>
                </a:lnTo>
                <a:lnTo>
                  <a:pt x="11128276" y="501193"/>
                </a:lnTo>
                <a:cubicBezTo>
                  <a:pt x="11138987" y="498811"/>
                  <a:pt x="11150039" y="496611"/>
                  <a:pt x="11146430" y="497588"/>
                </a:cubicBezTo>
                <a:close/>
                <a:moveTo>
                  <a:pt x="3485151" y="980551"/>
                </a:moveTo>
                <a:cubicBezTo>
                  <a:pt x="3489100" y="987516"/>
                  <a:pt x="3493610" y="992526"/>
                  <a:pt x="3493495" y="995947"/>
                </a:cubicBezTo>
                <a:cubicBezTo>
                  <a:pt x="3493270" y="1000224"/>
                  <a:pt x="3489549" y="1005906"/>
                  <a:pt x="3486844" y="1005845"/>
                </a:cubicBezTo>
                <a:cubicBezTo>
                  <a:pt x="3484475" y="1005784"/>
                  <a:pt x="3479739" y="998820"/>
                  <a:pt x="3479063" y="994543"/>
                </a:cubicBezTo>
                <a:cubicBezTo>
                  <a:pt x="3478385" y="990938"/>
                  <a:pt x="3482107" y="986844"/>
                  <a:pt x="3485151" y="980551"/>
                </a:cubicBezTo>
                <a:close/>
                <a:moveTo>
                  <a:pt x="4150474" y="935768"/>
                </a:moveTo>
                <a:cubicBezTo>
                  <a:pt x="4153181" y="935952"/>
                  <a:pt x="4156789" y="942123"/>
                  <a:pt x="4162088" y="948170"/>
                </a:cubicBezTo>
                <a:cubicBezTo>
                  <a:pt x="4157351" y="952264"/>
                  <a:pt x="4154646" y="957335"/>
                  <a:pt x="4151714" y="956418"/>
                </a:cubicBezTo>
                <a:cubicBezTo>
                  <a:pt x="4149007" y="955502"/>
                  <a:pt x="4146076" y="948232"/>
                  <a:pt x="4143144" y="943772"/>
                </a:cubicBezTo>
                <a:cubicBezTo>
                  <a:pt x="4145511" y="940839"/>
                  <a:pt x="4147543" y="935524"/>
                  <a:pt x="4150474" y="935768"/>
                </a:cubicBezTo>
                <a:close/>
                <a:moveTo>
                  <a:pt x="9611010" y="587950"/>
                </a:moveTo>
                <a:cubicBezTo>
                  <a:pt x="9615183" y="589416"/>
                  <a:pt x="9619805" y="589721"/>
                  <a:pt x="9620258" y="591676"/>
                </a:cubicBezTo>
                <a:cubicBezTo>
                  <a:pt x="9620707" y="593693"/>
                  <a:pt x="9616873" y="597357"/>
                  <a:pt x="9614955" y="600291"/>
                </a:cubicBezTo>
                <a:cubicBezTo>
                  <a:pt x="9611574" y="599741"/>
                  <a:pt x="9606385" y="600168"/>
                  <a:pt x="9605484" y="598397"/>
                </a:cubicBezTo>
                <a:cubicBezTo>
                  <a:pt x="9604582" y="596686"/>
                  <a:pt x="9608303" y="592653"/>
                  <a:pt x="9611010" y="587950"/>
                </a:cubicBezTo>
                <a:close/>
                <a:moveTo>
                  <a:pt x="1607245" y="1090583"/>
                </a:moveTo>
                <a:cubicBezTo>
                  <a:pt x="1609161" y="1090889"/>
                  <a:pt x="1610966" y="1091133"/>
                  <a:pt x="1612883" y="1091439"/>
                </a:cubicBezTo>
                <a:cubicBezTo>
                  <a:pt x="1610176" y="1092477"/>
                  <a:pt x="1607356" y="1093454"/>
                  <a:pt x="1604649" y="1094433"/>
                </a:cubicBezTo>
                <a:cubicBezTo>
                  <a:pt x="1603296" y="1093882"/>
                  <a:pt x="1600366" y="1093394"/>
                  <a:pt x="1600928" y="1092905"/>
                </a:cubicBezTo>
                <a:cubicBezTo>
                  <a:pt x="1601832" y="1092111"/>
                  <a:pt x="1604989" y="1091378"/>
                  <a:pt x="1607245" y="1090583"/>
                </a:cubicBezTo>
                <a:close/>
                <a:moveTo>
                  <a:pt x="11824039" y="445107"/>
                </a:moveTo>
                <a:cubicBezTo>
                  <a:pt x="11835540" y="444434"/>
                  <a:pt x="11847719" y="446633"/>
                  <a:pt x="11849637" y="449872"/>
                </a:cubicBezTo>
                <a:cubicBezTo>
                  <a:pt x="11851553" y="453233"/>
                  <a:pt x="11843096" y="456165"/>
                  <a:pt x="11830694" y="456349"/>
                </a:cubicBezTo>
                <a:cubicBezTo>
                  <a:pt x="11820317" y="456470"/>
                  <a:pt x="11809830" y="454515"/>
                  <a:pt x="11807238" y="452011"/>
                </a:cubicBezTo>
                <a:cubicBezTo>
                  <a:pt x="11804192" y="449078"/>
                  <a:pt x="11812086" y="445902"/>
                  <a:pt x="11824039" y="445107"/>
                </a:cubicBezTo>
                <a:close/>
                <a:moveTo>
                  <a:pt x="5918843" y="816386"/>
                </a:moveTo>
                <a:cubicBezTo>
                  <a:pt x="5921997" y="816264"/>
                  <a:pt x="5925497" y="817730"/>
                  <a:pt x="5929100" y="818708"/>
                </a:cubicBezTo>
                <a:cubicBezTo>
                  <a:pt x="5928317" y="822985"/>
                  <a:pt x="5927856" y="825734"/>
                  <a:pt x="5927413" y="828482"/>
                </a:cubicBezTo>
                <a:cubicBezTo>
                  <a:pt x="5924257" y="827077"/>
                  <a:pt x="5920758" y="826222"/>
                  <a:pt x="5918052" y="823900"/>
                </a:cubicBezTo>
                <a:cubicBezTo>
                  <a:pt x="5917150" y="823107"/>
                  <a:pt x="5918052" y="816386"/>
                  <a:pt x="5918843" y="816386"/>
                </a:cubicBezTo>
                <a:close/>
                <a:moveTo>
                  <a:pt x="3702904" y="955930"/>
                </a:moveTo>
                <a:cubicBezTo>
                  <a:pt x="3705496" y="954708"/>
                  <a:pt x="3709781" y="959230"/>
                  <a:pt x="3715533" y="962406"/>
                </a:cubicBezTo>
                <a:cubicBezTo>
                  <a:pt x="3712376" y="969126"/>
                  <a:pt x="3711023" y="975908"/>
                  <a:pt x="3708427" y="976703"/>
                </a:cubicBezTo>
                <a:cubicBezTo>
                  <a:pt x="3705949" y="977436"/>
                  <a:pt x="3702002" y="971876"/>
                  <a:pt x="3698619" y="969066"/>
                </a:cubicBezTo>
                <a:cubicBezTo>
                  <a:pt x="3699972" y="964422"/>
                  <a:pt x="3700535" y="957152"/>
                  <a:pt x="3702904" y="955930"/>
                </a:cubicBezTo>
                <a:close/>
                <a:moveTo>
                  <a:pt x="11606626" y="457204"/>
                </a:moveTo>
                <a:cubicBezTo>
                  <a:pt x="11618579" y="456472"/>
                  <a:pt x="11628052" y="458182"/>
                  <a:pt x="11627263" y="461054"/>
                </a:cubicBezTo>
                <a:cubicBezTo>
                  <a:pt x="11626585" y="463865"/>
                  <a:pt x="11615872" y="466369"/>
                  <a:pt x="11603130" y="466797"/>
                </a:cubicBezTo>
                <a:cubicBezTo>
                  <a:pt x="11592419" y="467164"/>
                  <a:pt x="11584187" y="465697"/>
                  <a:pt x="11584298" y="463437"/>
                </a:cubicBezTo>
                <a:cubicBezTo>
                  <a:pt x="11584410" y="460809"/>
                  <a:pt x="11594786" y="457938"/>
                  <a:pt x="11606626" y="457204"/>
                </a:cubicBezTo>
                <a:close/>
                <a:moveTo>
                  <a:pt x="11264835" y="475777"/>
                </a:moveTo>
                <a:cubicBezTo>
                  <a:pt x="11264722" y="476388"/>
                  <a:pt x="11255476" y="478831"/>
                  <a:pt x="11245553" y="480909"/>
                </a:cubicBezTo>
                <a:cubicBezTo>
                  <a:pt x="11237546" y="482559"/>
                  <a:pt x="11229425" y="483781"/>
                  <a:pt x="11228864" y="483476"/>
                </a:cubicBezTo>
                <a:cubicBezTo>
                  <a:pt x="11228186" y="483048"/>
                  <a:pt x="11237095" y="480665"/>
                  <a:pt x="11246454" y="478649"/>
                </a:cubicBezTo>
                <a:cubicBezTo>
                  <a:pt x="11256151" y="476633"/>
                  <a:pt x="11264946" y="475228"/>
                  <a:pt x="11264835" y="475777"/>
                </a:cubicBezTo>
                <a:close/>
                <a:moveTo>
                  <a:pt x="10876694" y="499422"/>
                </a:moveTo>
                <a:cubicBezTo>
                  <a:pt x="10882105" y="498444"/>
                  <a:pt x="10886954" y="500460"/>
                  <a:pt x="10895187" y="501560"/>
                </a:cubicBezTo>
                <a:cubicBezTo>
                  <a:pt x="10887407" y="506570"/>
                  <a:pt x="10882894" y="510724"/>
                  <a:pt x="10877595" y="512252"/>
                </a:cubicBezTo>
                <a:cubicBezTo>
                  <a:pt x="10870718" y="514267"/>
                  <a:pt x="10864064" y="513413"/>
                  <a:pt x="10863950" y="509136"/>
                </a:cubicBezTo>
                <a:cubicBezTo>
                  <a:pt x="10863837" y="505042"/>
                  <a:pt x="10869364" y="500765"/>
                  <a:pt x="10876694" y="499422"/>
                </a:cubicBezTo>
                <a:close/>
                <a:moveTo>
                  <a:pt x="11245888" y="475227"/>
                </a:moveTo>
                <a:cubicBezTo>
                  <a:pt x="11244534" y="475533"/>
                  <a:pt x="11236077" y="477427"/>
                  <a:pt x="11223558" y="480055"/>
                </a:cubicBezTo>
                <a:cubicBezTo>
                  <a:pt x="11221079" y="480604"/>
                  <a:pt x="11215214" y="481765"/>
                  <a:pt x="11213974" y="481949"/>
                </a:cubicBezTo>
                <a:cubicBezTo>
                  <a:pt x="11212620" y="482193"/>
                  <a:pt x="11222771" y="479993"/>
                  <a:pt x="11232128" y="478038"/>
                </a:cubicBezTo>
                <a:cubicBezTo>
                  <a:pt x="11241603" y="476083"/>
                  <a:pt x="11247353" y="474860"/>
                  <a:pt x="11245888" y="475227"/>
                </a:cubicBezTo>
                <a:close/>
                <a:moveTo>
                  <a:pt x="10421120" y="525144"/>
                </a:moveTo>
                <a:cubicBezTo>
                  <a:pt x="10426758" y="524043"/>
                  <a:pt x="10431493" y="524899"/>
                  <a:pt x="10434989" y="524960"/>
                </a:cubicBezTo>
                <a:cubicBezTo>
                  <a:pt x="10433975" y="529358"/>
                  <a:pt x="10426081" y="533695"/>
                  <a:pt x="10419203" y="534062"/>
                </a:cubicBezTo>
                <a:cubicBezTo>
                  <a:pt x="10415032" y="534307"/>
                  <a:pt x="10409956" y="533208"/>
                  <a:pt x="10410520" y="531742"/>
                </a:cubicBezTo>
                <a:cubicBezTo>
                  <a:pt x="10411196" y="529969"/>
                  <a:pt x="10418075" y="525754"/>
                  <a:pt x="10421120" y="525144"/>
                </a:cubicBezTo>
                <a:close/>
                <a:moveTo>
                  <a:pt x="9956410" y="553613"/>
                </a:moveTo>
                <a:cubicBezTo>
                  <a:pt x="9958553" y="552635"/>
                  <a:pt x="9962387" y="556118"/>
                  <a:pt x="9968588" y="559174"/>
                </a:cubicBezTo>
                <a:cubicBezTo>
                  <a:pt x="9961598" y="563694"/>
                  <a:pt x="9957426" y="567605"/>
                  <a:pt x="9953027" y="568705"/>
                </a:cubicBezTo>
                <a:cubicBezTo>
                  <a:pt x="9950434" y="569316"/>
                  <a:pt x="9947502" y="565405"/>
                  <a:pt x="9944682" y="563512"/>
                </a:cubicBezTo>
                <a:cubicBezTo>
                  <a:pt x="9948517" y="560091"/>
                  <a:pt x="9952012" y="555752"/>
                  <a:pt x="9956410" y="553613"/>
                </a:cubicBezTo>
                <a:close/>
                <a:moveTo>
                  <a:pt x="10318164" y="529481"/>
                </a:moveTo>
                <a:cubicBezTo>
                  <a:pt x="10312865" y="531559"/>
                  <a:pt x="10310045" y="533085"/>
                  <a:pt x="10305760" y="534552"/>
                </a:cubicBezTo>
                <a:cubicBezTo>
                  <a:pt x="10299670" y="536629"/>
                  <a:pt x="10291551" y="537485"/>
                  <a:pt x="10293244" y="536079"/>
                </a:cubicBezTo>
                <a:cubicBezTo>
                  <a:pt x="10294258" y="535285"/>
                  <a:pt x="10299445" y="533330"/>
                  <a:pt x="10303166" y="532352"/>
                </a:cubicBezTo>
                <a:cubicBezTo>
                  <a:pt x="10307226" y="531253"/>
                  <a:pt x="10311736" y="530642"/>
                  <a:pt x="10318164" y="529481"/>
                </a:cubicBezTo>
                <a:close/>
                <a:moveTo>
                  <a:pt x="3923815" y="932591"/>
                </a:moveTo>
                <a:cubicBezTo>
                  <a:pt x="3926409" y="931491"/>
                  <a:pt x="3930807" y="936378"/>
                  <a:pt x="3936670" y="940167"/>
                </a:cubicBezTo>
                <a:cubicBezTo>
                  <a:pt x="3933514" y="946458"/>
                  <a:pt x="3932045" y="952997"/>
                  <a:pt x="3929340" y="953546"/>
                </a:cubicBezTo>
                <a:cubicBezTo>
                  <a:pt x="3926746" y="954035"/>
                  <a:pt x="3922797" y="948170"/>
                  <a:pt x="3919416" y="945115"/>
                </a:cubicBezTo>
                <a:cubicBezTo>
                  <a:pt x="3920769" y="940654"/>
                  <a:pt x="3921446" y="933507"/>
                  <a:pt x="3923815" y="932591"/>
                </a:cubicBezTo>
                <a:close/>
                <a:moveTo>
                  <a:pt x="6694432" y="757002"/>
                </a:moveTo>
                <a:cubicBezTo>
                  <a:pt x="6694881" y="757002"/>
                  <a:pt x="6696123" y="758225"/>
                  <a:pt x="6696912" y="758896"/>
                </a:cubicBezTo>
                <a:cubicBezTo>
                  <a:pt x="6694657" y="759080"/>
                  <a:pt x="6692514" y="759446"/>
                  <a:pt x="6690260" y="759446"/>
                </a:cubicBezTo>
                <a:cubicBezTo>
                  <a:pt x="6689582" y="759446"/>
                  <a:pt x="6688455" y="758284"/>
                  <a:pt x="6687440" y="757613"/>
                </a:cubicBezTo>
                <a:cubicBezTo>
                  <a:pt x="6689807" y="757368"/>
                  <a:pt x="6692064" y="757064"/>
                  <a:pt x="6694432" y="757002"/>
                </a:cubicBezTo>
                <a:close/>
                <a:moveTo>
                  <a:pt x="5701905" y="817669"/>
                </a:moveTo>
                <a:cubicBezTo>
                  <a:pt x="5703031" y="820541"/>
                  <a:pt x="5704384" y="823413"/>
                  <a:pt x="5706415" y="828056"/>
                </a:cubicBezTo>
                <a:cubicBezTo>
                  <a:pt x="5703368" y="829278"/>
                  <a:pt x="5700549" y="831111"/>
                  <a:pt x="5697391" y="831172"/>
                </a:cubicBezTo>
                <a:cubicBezTo>
                  <a:pt x="5696607" y="831172"/>
                  <a:pt x="5693216" y="823596"/>
                  <a:pt x="5693897" y="822802"/>
                </a:cubicBezTo>
                <a:cubicBezTo>
                  <a:pt x="5695816" y="820236"/>
                  <a:pt x="5699083" y="819259"/>
                  <a:pt x="5701905" y="817669"/>
                </a:cubicBezTo>
                <a:close/>
                <a:moveTo>
                  <a:pt x="11379884" y="458625"/>
                </a:moveTo>
                <a:cubicBezTo>
                  <a:pt x="11383437" y="458258"/>
                  <a:pt x="11385607" y="458304"/>
                  <a:pt x="11385496" y="458854"/>
                </a:cubicBezTo>
                <a:cubicBezTo>
                  <a:pt x="11385269" y="459953"/>
                  <a:pt x="11376474" y="462642"/>
                  <a:pt x="11365536" y="464780"/>
                </a:cubicBezTo>
                <a:cubicBezTo>
                  <a:pt x="11354710" y="466919"/>
                  <a:pt x="11345576" y="467834"/>
                  <a:pt x="11345800" y="466735"/>
                </a:cubicBezTo>
                <a:cubicBezTo>
                  <a:pt x="11346027" y="465696"/>
                  <a:pt x="11355499" y="462948"/>
                  <a:pt x="11365986" y="460870"/>
                </a:cubicBezTo>
                <a:cubicBezTo>
                  <a:pt x="11371398" y="459770"/>
                  <a:pt x="11376332" y="458991"/>
                  <a:pt x="11379884" y="458625"/>
                </a:cubicBezTo>
                <a:close/>
                <a:moveTo>
                  <a:pt x="1249768" y="1096511"/>
                </a:moveTo>
                <a:cubicBezTo>
                  <a:pt x="1248979" y="1097244"/>
                  <a:pt x="1248189" y="1098100"/>
                  <a:pt x="1247287" y="1098955"/>
                </a:cubicBezTo>
                <a:cubicBezTo>
                  <a:pt x="1246387" y="1099015"/>
                  <a:pt x="1244582" y="1099381"/>
                  <a:pt x="1244693" y="1099138"/>
                </a:cubicBezTo>
                <a:cubicBezTo>
                  <a:pt x="1245031" y="1098466"/>
                  <a:pt x="1246047" y="1097610"/>
                  <a:pt x="1246724" y="1096817"/>
                </a:cubicBezTo>
                <a:cubicBezTo>
                  <a:pt x="1247738" y="1096694"/>
                  <a:pt x="1248754" y="1096573"/>
                  <a:pt x="1249768" y="1096511"/>
                </a:cubicBezTo>
                <a:close/>
                <a:moveTo>
                  <a:pt x="11497738" y="450193"/>
                </a:moveTo>
                <a:cubicBezTo>
                  <a:pt x="11501783" y="450208"/>
                  <a:pt x="11504798" y="450544"/>
                  <a:pt x="11505588" y="451216"/>
                </a:cubicBezTo>
                <a:cubicBezTo>
                  <a:pt x="11507506" y="452805"/>
                  <a:pt x="11498034" y="455921"/>
                  <a:pt x="11486645" y="457387"/>
                </a:cubicBezTo>
                <a:cubicBezTo>
                  <a:pt x="11476834" y="458671"/>
                  <a:pt x="11467135" y="458548"/>
                  <a:pt x="11465219" y="457082"/>
                </a:cubicBezTo>
                <a:cubicBezTo>
                  <a:pt x="11463076" y="455432"/>
                  <a:pt x="11471647" y="452683"/>
                  <a:pt x="11483711" y="451094"/>
                </a:cubicBezTo>
                <a:cubicBezTo>
                  <a:pt x="11488617" y="450483"/>
                  <a:pt x="11493692" y="450178"/>
                  <a:pt x="11497738" y="450193"/>
                </a:cubicBezTo>
                <a:close/>
                <a:moveTo>
                  <a:pt x="1485354" y="1080687"/>
                </a:moveTo>
                <a:cubicBezTo>
                  <a:pt x="1487723" y="1080809"/>
                  <a:pt x="1489866" y="1081177"/>
                  <a:pt x="1491219" y="1081787"/>
                </a:cubicBezTo>
                <a:cubicBezTo>
                  <a:pt x="1491444" y="1081971"/>
                  <a:pt x="1487723" y="1083437"/>
                  <a:pt x="1484678" y="1084719"/>
                </a:cubicBezTo>
                <a:cubicBezTo>
                  <a:pt x="1482987" y="1084108"/>
                  <a:pt x="1480844" y="1083742"/>
                  <a:pt x="1480167" y="1082948"/>
                </a:cubicBezTo>
                <a:cubicBezTo>
                  <a:pt x="1479942" y="1082704"/>
                  <a:pt x="1485016" y="1080686"/>
                  <a:pt x="1485354" y="1080687"/>
                </a:cubicBezTo>
                <a:close/>
                <a:moveTo>
                  <a:pt x="1826912" y="1056554"/>
                </a:moveTo>
                <a:cubicBezTo>
                  <a:pt x="1828715" y="1056738"/>
                  <a:pt x="1829393" y="1058448"/>
                  <a:pt x="1831422" y="1060158"/>
                </a:cubicBezTo>
                <a:cubicBezTo>
                  <a:pt x="1827137" y="1060647"/>
                  <a:pt x="1823527" y="1061136"/>
                  <a:pt x="1820032" y="1061319"/>
                </a:cubicBezTo>
                <a:cubicBezTo>
                  <a:pt x="1819693" y="1061318"/>
                  <a:pt x="1818566" y="1058937"/>
                  <a:pt x="1819693" y="1058325"/>
                </a:cubicBezTo>
                <a:cubicBezTo>
                  <a:pt x="1821274" y="1057349"/>
                  <a:pt x="1824994" y="1056370"/>
                  <a:pt x="1826912" y="1056554"/>
                </a:cubicBezTo>
                <a:close/>
                <a:moveTo>
                  <a:pt x="11346250" y="455982"/>
                </a:moveTo>
                <a:cubicBezTo>
                  <a:pt x="11345234" y="456409"/>
                  <a:pt x="11336890" y="458182"/>
                  <a:pt x="11328094" y="460015"/>
                </a:cubicBezTo>
                <a:cubicBezTo>
                  <a:pt x="11319410" y="461787"/>
                  <a:pt x="11313771" y="462825"/>
                  <a:pt x="11316478" y="462031"/>
                </a:cubicBezTo>
                <a:cubicBezTo>
                  <a:pt x="11318734" y="461421"/>
                  <a:pt x="11323584" y="460260"/>
                  <a:pt x="11331931" y="458548"/>
                </a:cubicBezTo>
                <a:cubicBezTo>
                  <a:pt x="11340386" y="456837"/>
                  <a:pt x="11347154" y="455616"/>
                  <a:pt x="11346250" y="455982"/>
                </a:cubicBezTo>
                <a:close/>
                <a:moveTo>
                  <a:pt x="1368950" y="1084963"/>
                </a:moveTo>
                <a:cubicBezTo>
                  <a:pt x="1369289" y="1084780"/>
                  <a:pt x="1370643" y="1084841"/>
                  <a:pt x="1371545" y="1084841"/>
                </a:cubicBezTo>
                <a:cubicBezTo>
                  <a:pt x="1369514" y="1085697"/>
                  <a:pt x="1367485" y="1086551"/>
                  <a:pt x="1365344" y="1087284"/>
                </a:cubicBezTo>
                <a:cubicBezTo>
                  <a:pt x="1364553" y="1087530"/>
                  <a:pt x="1363313" y="1087530"/>
                  <a:pt x="1362297" y="1087652"/>
                </a:cubicBezTo>
                <a:cubicBezTo>
                  <a:pt x="1364440" y="1086735"/>
                  <a:pt x="1366583" y="1085819"/>
                  <a:pt x="1368950" y="1084963"/>
                </a:cubicBezTo>
                <a:close/>
                <a:moveTo>
                  <a:pt x="11211720" y="463681"/>
                </a:moveTo>
                <a:cubicBezTo>
                  <a:pt x="11219839" y="461481"/>
                  <a:pt x="11225251" y="461970"/>
                  <a:pt x="11229197" y="464781"/>
                </a:cubicBezTo>
                <a:cubicBezTo>
                  <a:pt x="11226042" y="466735"/>
                  <a:pt x="11222884" y="469546"/>
                  <a:pt x="11217696" y="471502"/>
                </a:cubicBezTo>
                <a:cubicBezTo>
                  <a:pt x="11210818" y="474129"/>
                  <a:pt x="11198414" y="474312"/>
                  <a:pt x="11198751" y="471684"/>
                </a:cubicBezTo>
                <a:cubicBezTo>
                  <a:pt x="11199091" y="468996"/>
                  <a:pt x="11203261" y="465880"/>
                  <a:pt x="11211720" y="463681"/>
                </a:cubicBezTo>
                <a:close/>
                <a:moveTo>
                  <a:pt x="11364634" y="450850"/>
                </a:moveTo>
                <a:cubicBezTo>
                  <a:pt x="11363730" y="451156"/>
                  <a:pt x="11357417" y="452560"/>
                  <a:pt x="11354822" y="453233"/>
                </a:cubicBezTo>
                <a:cubicBezTo>
                  <a:pt x="11341853" y="455921"/>
                  <a:pt x="11333509" y="457571"/>
                  <a:pt x="11331367" y="457815"/>
                </a:cubicBezTo>
                <a:cubicBezTo>
                  <a:pt x="11329224" y="458120"/>
                  <a:pt x="11334413" y="456898"/>
                  <a:pt x="11342869" y="455126"/>
                </a:cubicBezTo>
                <a:cubicBezTo>
                  <a:pt x="11353130" y="452988"/>
                  <a:pt x="11365873" y="450423"/>
                  <a:pt x="11364634" y="450850"/>
                </a:cubicBezTo>
                <a:close/>
                <a:moveTo>
                  <a:pt x="4698383" y="870762"/>
                </a:moveTo>
                <a:cubicBezTo>
                  <a:pt x="4700863" y="874550"/>
                  <a:pt x="4703344" y="878337"/>
                  <a:pt x="4705825" y="882063"/>
                </a:cubicBezTo>
                <a:cubicBezTo>
                  <a:pt x="4703343" y="882431"/>
                  <a:pt x="4700637" y="883957"/>
                  <a:pt x="4698269" y="882798"/>
                </a:cubicBezTo>
                <a:cubicBezTo>
                  <a:pt x="4696351" y="881881"/>
                  <a:pt x="4694661" y="877727"/>
                  <a:pt x="4692744" y="874978"/>
                </a:cubicBezTo>
                <a:cubicBezTo>
                  <a:pt x="4694661" y="873572"/>
                  <a:pt x="4696463" y="872167"/>
                  <a:pt x="4698383" y="870762"/>
                </a:cubicBezTo>
                <a:close/>
                <a:moveTo>
                  <a:pt x="11704058" y="427632"/>
                </a:moveTo>
                <a:cubicBezTo>
                  <a:pt x="11715672" y="426656"/>
                  <a:pt x="11727287" y="427878"/>
                  <a:pt x="11727174" y="430138"/>
                </a:cubicBezTo>
                <a:cubicBezTo>
                  <a:pt x="11727062" y="432032"/>
                  <a:pt x="11718042" y="434599"/>
                  <a:pt x="11708570" y="435332"/>
                </a:cubicBezTo>
                <a:cubicBezTo>
                  <a:pt x="11697179" y="436188"/>
                  <a:pt x="11686127" y="434843"/>
                  <a:pt x="11685902" y="432582"/>
                </a:cubicBezTo>
                <a:cubicBezTo>
                  <a:pt x="11685677" y="430627"/>
                  <a:pt x="11693458" y="428489"/>
                  <a:pt x="11704058" y="427632"/>
                </a:cubicBezTo>
                <a:close/>
                <a:moveTo>
                  <a:pt x="11926544" y="412360"/>
                </a:moveTo>
                <a:cubicBezTo>
                  <a:pt x="11936468" y="411810"/>
                  <a:pt x="11947067" y="413704"/>
                  <a:pt x="11948984" y="416331"/>
                </a:cubicBezTo>
                <a:cubicBezTo>
                  <a:pt x="11951126" y="419447"/>
                  <a:pt x="11941993" y="422991"/>
                  <a:pt x="11930378" y="423479"/>
                </a:cubicBezTo>
                <a:cubicBezTo>
                  <a:pt x="11920454" y="423846"/>
                  <a:pt x="11910419" y="421953"/>
                  <a:pt x="11908389" y="419265"/>
                </a:cubicBezTo>
                <a:cubicBezTo>
                  <a:pt x="11905907" y="416149"/>
                  <a:pt x="11914364" y="412971"/>
                  <a:pt x="11926544" y="412360"/>
                </a:cubicBezTo>
                <a:close/>
                <a:moveTo>
                  <a:pt x="5475119" y="819014"/>
                </a:moveTo>
                <a:cubicBezTo>
                  <a:pt x="5477829" y="822435"/>
                  <a:pt x="5480310" y="826406"/>
                  <a:pt x="5481887" y="830622"/>
                </a:cubicBezTo>
                <a:cubicBezTo>
                  <a:pt x="5482114" y="831416"/>
                  <a:pt x="5478503" y="834043"/>
                  <a:pt x="5475572" y="836915"/>
                </a:cubicBezTo>
                <a:cubicBezTo>
                  <a:pt x="5473540" y="832271"/>
                  <a:pt x="5471060" y="828056"/>
                  <a:pt x="5470046" y="823595"/>
                </a:cubicBezTo>
                <a:cubicBezTo>
                  <a:pt x="5469708" y="822313"/>
                  <a:pt x="5474782" y="818525"/>
                  <a:pt x="5475119" y="819014"/>
                </a:cubicBezTo>
                <a:close/>
                <a:moveTo>
                  <a:pt x="9495425" y="560395"/>
                </a:moveTo>
                <a:cubicBezTo>
                  <a:pt x="9498019" y="559662"/>
                  <a:pt x="9501966" y="561067"/>
                  <a:pt x="9501853" y="562716"/>
                </a:cubicBezTo>
                <a:cubicBezTo>
                  <a:pt x="9501740" y="564488"/>
                  <a:pt x="9497568" y="567543"/>
                  <a:pt x="9493734" y="571392"/>
                </a:cubicBezTo>
                <a:cubicBezTo>
                  <a:pt x="9490913" y="569437"/>
                  <a:pt x="9487420" y="568642"/>
                  <a:pt x="9487870" y="566810"/>
                </a:cubicBezTo>
                <a:cubicBezTo>
                  <a:pt x="9488208" y="565098"/>
                  <a:pt x="9492945" y="561067"/>
                  <a:pt x="9495425" y="560395"/>
                </a:cubicBezTo>
                <a:close/>
                <a:moveTo>
                  <a:pt x="6790731" y="730119"/>
                </a:moveTo>
                <a:cubicBezTo>
                  <a:pt x="6791747" y="730363"/>
                  <a:pt x="6792762" y="730669"/>
                  <a:pt x="6793889" y="730975"/>
                </a:cubicBezTo>
                <a:cubicBezTo>
                  <a:pt x="6793100" y="731159"/>
                  <a:pt x="6792198" y="731402"/>
                  <a:pt x="6791184" y="731647"/>
                </a:cubicBezTo>
                <a:cubicBezTo>
                  <a:pt x="6790169" y="731342"/>
                  <a:pt x="6788364" y="730852"/>
                  <a:pt x="6788477" y="730792"/>
                </a:cubicBezTo>
                <a:cubicBezTo>
                  <a:pt x="6788817" y="730485"/>
                  <a:pt x="6789944" y="730303"/>
                  <a:pt x="6790731" y="730119"/>
                </a:cubicBezTo>
                <a:close/>
                <a:moveTo>
                  <a:pt x="11476551" y="432109"/>
                </a:moveTo>
                <a:cubicBezTo>
                  <a:pt x="11480442" y="431697"/>
                  <a:pt x="11483317" y="431514"/>
                  <a:pt x="11483826" y="431727"/>
                </a:cubicBezTo>
                <a:cubicBezTo>
                  <a:pt x="11484840" y="432093"/>
                  <a:pt x="11475819" y="434049"/>
                  <a:pt x="11466120" y="435393"/>
                </a:cubicBezTo>
                <a:cubicBezTo>
                  <a:pt x="11456873" y="436676"/>
                  <a:pt x="11449883" y="437959"/>
                  <a:pt x="11447965" y="437776"/>
                </a:cubicBezTo>
                <a:cubicBezTo>
                  <a:pt x="11446051" y="437653"/>
                  <a:pt x="11453264" y="435454"/>
                  <a:pt x="11463188" y="433865"/>
                </a:cubicBezTo>
                <a:cubicBezTo>
                  <a:pt x="11467756" y="433163"/>
                  <a:pt x="11472661" y="432522"/>
                  <a:pt x="11476551" y="432109"/>
                </a:cubicBezTo>
                <a:close/>
                <a:moveTo>
                  <a:pt x="9143480" y="578540"/>
                </a:moveTo>
                <a:cubicBezTo>
                  <a:pt x="9143933" y="578356"/>
                  <a:pt x="9145060" y="578601"/>
                  <a:pt x="9145849" y="578661"/>
                </a:cubicBezTo>
                <a:cubicBezTo>
                  <a:pt x="9143707" y="579822"/>
                  <a:pt x="9141564" y="580983"/>
                  <a:pt x="9139308" y="582021"/>
                </a:cubicBezTo>
                <a:cubicBezTo>
                  <a:pt x="9138631" y="582327"/>
                  <a:pt x="9137505" y="582143"/>
                  <a:pt x="9136601" y="582143"/>
                </a:cubicBezTo>
                <a:cubicBezTo>
                  <a:pt x="9138857" y="580923"/>
                  <a:pt x="9141113" y="579700"/>
                  <a:pt x="9143480" y="578540"/>
                </a:cubicBezTo>
                <a:close/>
                <a:moveTo>
                  <a:pt x="11598409" y="423708"/>
                </a:moveTo>
                <a:cubicBezTo>
                  <a:pt x="11602285" y="423632"/>
                  <a:pt x="11604878" y="423876"/>
                  <a:pt x="11605161" y="424457"/>
                </a:cubicBezTo>
                <a:cubicBezTo>
                  <a:pt x="11605837" y="425679"/>
                  <a:pt x="11597831" y="427634"/>
                  <a:pt x="11586665" y="428978"/>
                </a:cubicBezTo>
                <a:cubicBezTo>
                  <a:pt x="11576292" y="430200"/>
                  <a:pt x="11565919" y="430384"/>
                  <a:pt x="11565354" y="429346"/>
                </a:cubicBezTo>
                <a:cubicBezTo>
                  <a:pt x="11564788" y="428306"/>
                  <a:pt x="11573585" y="426228"/>
                  <a:pt x="11583962" y="424885"/>
                </a:cubicBezTo>
                <a:cubicBezTo>
                  <a:pt x="11589375" y="424182"/>
                  <a:pt x="11594533" y="423785"/>
                  <a:pt x="11598409" y="423708"/>
                </a:cubicBezTo>
                <a:close/>
                <a:moveTo>
                  <a:pt x="2042634" y="1025945"/>
                </a:moveTo>
                <a:cubicBezTo>
                  <a:pt x="2044552" y="1025945"/>
                  <a:pt x="2046356" y="1027839"/>
                  <a:pt x="2047823" y="1028634"/>
                </a:cubicBezTo>
                <a:cubicBezTo>
                  <a:pt x="2046470" y="1030038"/>
                  <a:pt x="2045116" y="1031321"/>
                  <a:pt x="2043763" y="1032665"/>
                </a:cubicBezTo>
                <a:cubicBezTo>
                  <a:pt x="2041056" y="1031383"/>
                  <a:pt x="2038349" y="1030038"/>
                  <a:pt x="2035644" y="1028756"/>
                </a:cubicBezTo>
                <a:cubicBezTo>
                  <a:pt x="2038011" y="1027777"/>
                  <a:pt x="2040266" y="1026067"/>
                  <a:pt x="2042634" y="1025945"/>
                </a:cubicBezTo>
                <a:close/>
                <a:moveTo>
                  <a:pt x="9016733" y="585384"/>
                </a:moveTo>
                <a:cubicBezTo>
                  <a:pt x="9017858" y="585322"/>
                  <a:pt x="9018876" y="585262"/>
                  <a:pt x="9020001" y="585201"/>
                </a:cubicBezTo>
                <a:cubicBezTo>
                  <a:pt x="9019325" y="586605"/>
                  <a:pt x="9018536" y="588011"/>
                  <a:pt x="9017858" y="589354"/>
                </a:cubicBezTo>
                <a:cubicBezTo>
                  <a:pt x="9016845" y="589354"/>
                  <a:pt x="9014928" y="589599"/>
                  <a:pt x="9015040" y="589232"/>
                </a:cubicBezTo>
                <a:cubicBezTo>
                  <a:pt x="9015265" y="588071"/>
                  <a:pt x="9016169" y="586667"/>
                  <a:pt x="9016733" y="585384"/>
                </a:cubicBezTo>
                <a:close/>
                <a:moveTo>
                  <a:pt x="11464541" y="430445"/>
                </a:moveTo>
                <a:cubicBezTo>
                  <a:pt x="11463190" y="430750"/>
                  <a:pt x="11454619" y="432460"/>
                  <a:pt x="11446274" y="434111"/>
                </a:cubicBezTo>
                <a:cubicBezTo>
                  <a:pt x="11437141" y="435944"/>
                  <a:pt x="11430939" y="437105"/>
                  <a:pt x="11432065" y="436798"/>
                </a:cubicBezTo>
                <a:cubicBezTo>
                  <a:pt x="11433080" y="436493"/>
                  <a:pt x="11441426" y="434782"/>
                  <a:pt x="11450785" y="432950"/>
                </a:cubicBezTo>
                <a:cubicBezTo>
                  <a:pt x="11460256" y="431117"/>
                  <a:pt x="11466123" y="430079"/>
                  <a:pt x="11464541" y="430445"/>
                </a:cubicBezTo>
                <a:close/>
                <a:moveTo>
                  <a:pt x="10755696" y="474739"/>
                </a:moveTo>
                <a:cubicBezTo>
                  <a:pt x="10763251" y="476389"/>
                  <a:pt x="10769454" y="476694"/>
                  <a:pt x="10771709" y="478833"/>
                </a:cubicBezTo>
                <a:cubicBezTo>
                  <a:pt x="10772723" y="479810"/>
                  <a:pt x="10766747" y="484942"/>
                  <a:pt x="10762461" y="487264"/>
                </a:cubicBezTo>
                <a:cubicBezTo>
                  <a:pt x="10756710" y="490441"/>
                  <a:pt x="10747125" y="489280"/>
                  <a:pt x="10747803" y="485493"/>
                </a:cubicBezTo>
                <a:cubicBezTo>
                  <a:pt x="10748139" y="482987"/>
                  <a:pt x="10751748" y="479810"/>
                  <a:pt x="10755696" y="474739"/>
                </a:cubicBezTo>
                <a:close/>
                <a:moveTo>
                  <a:pt x="6468899" y="737940"/>
                </a:moveTo>
                <a:cubicBezTo>
                  <a:pt x="6469349" y="737878"/>
                  <a:pt x="6470702" y="739406"/>
                  <a:pt x="6471491" y="740261"/>
                </a:cubicBezTo>
                <a:cubicBezTo>
                  <a:pt x="6469349" y="740628"/>
                  <a:pt x="6467206" y="741116"/>
                  <a:pt x="6464839" y="741178"/>
                </a:cubicBezTo>
                <a:cubicBezTo>
                  <a:pt x="6464163" y="741178"/>
                  <a:pt x="6462923" y="739773"/>
                  <a:pt x="6461907" y="738978"/>
                </a:cubicBezTo>
                <a:cubicBezTo>
                  <a:pt x="6464163" y="738611"/>
                  <a:pt x="6466417" y="738062"/>
                  <a:pt x="6468899" y="737940"/>
                </a:cubicBezTo>
                <a:close/>
                <a:moveTo>
                  <a:pt x="11803176" y="398492"/>
                </a:moveTo>
                <a:cubicBezTo>
                  <a:pt x="11813778" y="397147"/>
                  <a:pt x="11824264" y="397452"/>
                  <a:pt x="11826069" y="399347"/>
                </a:cubicBezTo>
                <a:cubicBezTo>
                  <a:pt x="11827873" y="401241"/>
                  <a:pt x="11820657" y="403806"/>
                  <a:pt x="11809719" y="405029"/>
                </a:cubicBezTo>
                <a:cubicBezTo>
                  <a:pt x="11799006" y="406190"/>
                  <a:pt x="11788631" y="405700"/>
                  <a:pt x="11786602" y="404051"/>
                </a:cubicBezTo>
                <a:cubicBezTo>
                  <a:pt x="11784684" y="402462"/>
                  <a:pt x="11792691" y="399835"/>
                  <a:pt x="11803176" y="398492"/>
                </a:cubicBezTo>
                <a:close/>
                <a:moveTo>
                  <a:pt x="5251053" y="811560"/>
                </a:moveTo>
                <a:cubicBezTo>
                  <a:pt x="5252856" y="815960"/>
                  <a:pt x="5255343" y="820358"/>
                  <a:pt x="5256242" y="824757"/>
                </a:cubicBezTo>
                <a:cubicBezTo>
                  <a:pt x="5256693" y="826040"/>
                  <a:pt x="5252747" y="827506"/>
                  <a:pt x="5249591" y="829584"/>
                </a:cubicBezTo>
                <a:cubicBezTo>
                  <a:pt x="5248011" y="824451"/>
                  <a:pt x="5245869" y="819687"/>
                  <a:pt x="5245306" y="815104"/>
                </a:cubicBezTo>
                <a:cubicBezTo>
                  <a:pt x="5245080" y="813638"/>
                  <a:pt x="5249025" y="812721"/>
                  <a:pt x="5251053" y="811560"/>
                </a:cubicBezTo>
                <a:close/>
                <a:moveTo>
                  <a:pt x="9261887" y="556668"/>
                </a:moveTo>
                <a:cubicBezTo>
                  <a:pt x="9263240" y="556668"/>
                  <a:pt x="9264594" y="556668"/>
                  <a:pt x="9266735" y="556729"/>
                </a:cubicBezTo>
                <a:cubicBezTo>
                  <a:pt x="9263916" y="558379"/>
                  <a:pt x="9261209" y="560029"/>
                  <a:pt x="9258392" y="561677"/>
                </a:cubicBezTo>
                <a:cubicBezTo>
                  <a:pt x="9257152" y="561554"/>
                  <a:pt x="9254219" y="561800"/>
                  <a:pt x="9254896" y="561250"/>
                </a:cubicBezTo>
                <a:cubicBezTo>
                  <a:pt x="9256361" y="559967"/>
                  <a:pt x="9259406" y="558195"/>
                  <a:pt x="9261887" y="556668"/>
                </a:cubicBezTo>
                <a:close/>
                <a:moveTo>
                  <a:pt x="11094219" y="441014"/>
                </a:moveTo>
                <a:cubicBezTo>
                  <a:pt x="11099520" y="439793"/>
                  <a:pt x="11104820" y="441869"/>
                  <a:pt x="11113502" y="442847"/>
                </a:cubicBezTo>
                <a:cubicBezTo>
                  <a:pt x="11106285" y="448162"/>
                  <a:pt x="11102225" y="452683"/>
                  <a:pt x="11096926" y="454456"/>
                </a:cubicBezTo>
                <a:cubicBezTo>
                  <a:pt x="11090047" y="456716"/>
                  <a:pt x="11083281" y="455922"/>
                  <a:pt x="11082491" y="451524"/>
                </a:cubicBezTo>
                <a:cubicBezTo>
                  <a:pt x="11081703" y="447185"/>
                  <a:pt x="11087002" y="442602"/>
                  <a:pt x="11094219" y="441014"/>
                </a:cubicBezTo>
                <a:close/>
                <a:moveTo>
                  <a:pt x="9377247" y="548971"/>
                </a:moveTo>
                <a:cubicBezTo>
                  <a:pt x="9379276" y="549398"/>
                  <a:pt x="9381419" y="549888"/>
                  <a:pt x="9383448" y="550316"/>
                </a:cubicBezTo>
                <a:cubicBezTo>
                  <a:pt x="9380967" y="551720"/>
                  <a:pt x="9378260" y="553676"/>
                  <a:pt x="9376118" y="554347"/>
                </a:cubicBezTo>
                <a:cubicBezTo>
                  <a:pt x="9374313" y="554897"/>
                  <a:pt x="9372960" y="553919"/>
                  <a:pt x="9371382" y="553553"/>
                </a:cubicBezTo>
                <a:cubicBezTo>
                  <a:pt x="9373299" y="552026"/>
                  <a:pt x="9375216" y="550499"/>
                  <a:pt x="9377247" y="548971"/>
                </a:cubicBezTo>
                <a:close/>
                <a:moveTo>
                  <a:pt x="11583849" y="409795"/>
                </a:moveTo>
                <a:cubicBezTo>
                  <a:pt x="11585315" y="410039"/>
                  <a:pt x="11578659" y="411750"/>
                  <a:pt x="11570202" y="413277"/>
                </a:cubicBezTo>
                <a:cubicBezTo>
                  <a:pt x="11559716" y="415232"/>
                  <a:pt x="11550358" y="416514"/>
                  <a:pt x="11550018" y="416147"/>
                </a:cubicBezTo>
                <a:cubicBezTo>
                  <a:pt x="11549794" y="415842"/>
                  <a:pt x="11556897" y="414254"/>
                  <a:pt x="11565919" y="412665"/>
                </a:cubicBezTo>
                <a:cubicBezTo>
                  <a:pt x="11573136" y="411383"/>
                  <a:pt x="11579337" y="410466"/>
                  <a:pt x="11583849" y="409795"/>
                </a:cubicBezTo>
                <a:close/>
                <a:moveTo>
                  <a:pt x="2259820" y="996497"/>
                </a:moveTo>
                <a:cubicBezTo>
                  <a:pt x="2261850" y="997658"/>
                  <a:pt x="2263766" y="998880"/>
                  <a:pt x="2265797" y="1000101"/>
                </a:cubicBezTo>
                <a:cubicBezTo>
                  <a:pt x="2263092" y="1001812"/>
                  <a:pt x="2260496" y="1003524"/>
                  <a:pt x="2257790" y="1005172"/>
                </a:cubicBezTo>
                <a:cubicBezTo>
                  <a:pt x="2256325" y="1003524"/>
                  <a:pt x="2253280" y="1001446"/>
                  <a:pt x="2253729" y="1000408"/>
                </a:cubicBezTo>
                <a:cubicBezTo>
                  <a:pt x="2254633" y="998757"/>
                  <a:pt x="2257678" y="997779"/>
                  <a:pt x="2259820" y="996497"/>
                </a:cubicBezTo>
                <a:close/>
                <a:moveTo>
                  <a:pt x="11564677" y="408816"/>
                </a:moveTo>
                <a:cubicBezTo>
                  <a:pt x="11565807" y="408755"/>
                  <a:pt x="11559038" y="410466"/>
                  <a:pt x="11550583" y="412482"/>
                </a:cubicBezTo>
                <a:cubicBezTo>
                  <a:pt x="11542237" y="414498"/>
                  <a:pt x="11537388" y="415658"/>
                  <a:pt x="11535132" y="416208"/>
                </a:cubicBezTo>
                <a:cubicBezTo>
                  <a:pt x="11532313" y="416881"/>
                  <a:pt x="11537839" y="415048"/>
                  <a:pt x="11546409" y="412726"/>
                </a:cubicBezTo>
                <a:cubicBezTo>
                  <a:pt x="11555206" y="410343"/>
                  <a:pt x="11563551" y="408877"/>
                  <a:pt x="11564677" y="408816"/>
                </a:cubicBezTo>
                <a:close/>
                <a:moveTo>
                  <a:pt x="1698142" y="1029977"/>
                </a:moveTo>
                <a:cubicBezTo>
                  <a:pt x="1701863" y="1029794"/>
                  <a:pt x="1706262" y="1029428"/>
                  <a:pt x="1706148" y="1029733"/>
                </a:cubicBezTo>
                <a:cubicBezTo>
                  <a:pt x="1705924" y="1031199"/>
                  <a:pt x="1704685" y="1032788"/>
                  <a:pt x="1703781" y="1034315"/>
                </a:cubicBezTo>
                <a:cubicBezTo>
                  <a:pt x="1701637" y="1034376"/>
                  <a:pt x="1697803" y="1034804"/>
                  <a:pt x="1697578" y="1034376"/>
                </a:cubicBezTo>
                <a:cubicBezTo>
                  <a:pt x="1696902" y="1033094"/>
                  <a:pt x="1697803" y="1031565"/>
                  <a:pt x="1698142" y="1029977"/>
                </a:cubicBezTo>
                <a:close/>
                <a:moveTo>
                  <a:pt x="11696557" y="397712"/>
                </a:moveTo>
                <a:cubicBezTo>
                  <a:pt x="11700447" y="397483"/>
                  <a:pt x="11703322" y="397574"/>
                  <a:pt x="11703830" y="398063"/>
                </a:cubicBezTo>
                <a:cubicBezTo>
                  <a:pt x="11704619" y="398858"/>
                  <a:pt x="11697515" y="401057"/>
                  <a:pt x="11690412" y="402279"/>
                </a:cubicBezTo>
                <a:cubicBezTo>
                  <a:pt x="11680939" y="403868"/>
                  <a:pt x="11669662" y="404601"/>
                  <a:pt x="11667859" y="403868"/>
                </a:cubicBezTo>
                <a:cubicBezTo>
                  <a:pt x="11666053" y="403074"/>
                  <a:pt x="11673046" y="401057"/>
                  <a:pt x="11683195" y="399286"/>
                </a:cubicBezTo>
                <a:cubicBezTo>
                  <a:pt x="11687761" y="398491"/>
                  <a:pt x="11692666" y="397941"/>
                  <a:pt x="11696557" y="397712"/>
                </a:cubicBezTo>
                <a:close/>
                <a:moveTo>
                  <a:pt x="12027808" y="375276"/>
                </a:moveTo>
                <a:cubicBezTo>
                  <a:pt x="12038634" y="374543"/>
                  <a:pt x="12047994" y="376620"/>
                  <a:pt x="12047882" y="379674"/>
                </a:cubicBezTo>
                <a:cubicBezTo>
                  <a:pt x="12047769" y="382790"/>
                  <a:pt x="12038861" y="385661"/>
                  <a:pt x="12027695" y="386212"/>
                </a:cubicBezTo>
                <a:cubicBezTo>
                  <a:pt x="12016870" y="386700"/>
                  <a:pt x="12007284" y="384685"/>
                  <a:pt x="12007509" y="381874"/>
                </a:cubicBezTo>
                <a:cubicBezTo>
                  <a:pt x="12007736" y="379064"/>
                  <a:pt x="12017095" y="376009"/>
                  <a:pt x="12027808" y="375276"/>
                </a:cubicBezTo>
                <a:close/>
                <a:moveTo>
                  <a:pt x="10637855" y="461665"/>
                </a:moveTo>
                <a:cubicBezTo>
                  <a:pt x="10644619" y="461787"/>
                  <a:pt x="10649922" y="461421"/>
                  <a:pt x="10652400" y="462276"/>
                </a:cubicBezTo>
                <a:cubicBezTo>
                  <a:pt x="10655897" y="463498"/>
                  <a:pt x="10649357" y="468997"/>
                  <a:pt x="10642363" y="470464"/>
                </a:cubicBezTo>
                <a:cubicBezTo>
                  <a:pt x="10637516" y="471441"/>
                  <a:pt x="10629396" y="471807"/>
                  <a:pt x="10629396" y="470769"/>
                </a:cubicBezTo>
                <a:cubicBezTo>
                  <a:pt x="10629623" y="468630"/>
                  <a:pt x="10634021" y="465453"/>
                  <a:pt x="10637855" y="461665"/>
                </a:cubicBezTo>
                <a:close/>
                <a:moveTo>
                  <a:pt x="11432178" y="411199"/>
                </a:moveTo>
                <a:cubicBezTo>
                  <a:pt x="11438043" y="410404"/>
                  <a:pt x="11443230" y="411749"/>
                  <a:pt x="11451688" y="412237"/>
                </a:cubicBezTo>
                <a:cubicBezTo>
                  <a:pt x="11444133" y="416454"/>
                  <a:pt x="11439961" y="419630"/>
                  <a:pt x="11434322" y="421402"/>
                </a:cubicBezTo>
                <a:cubicBezTo>
                  <a:pt x="11425752" y="424211"/>
                  <a:pt x="11416504" y="423050"/>
                  <a:pt x="11417633" y="419385"/>
                </a:cubicBezTo>
                <a:cubicBezTo>
                  <a:pt x="11418760" y="415903"/>
                  <a:pt x="11424398" y="412237"/>
                  <a:pt x="11432178" y="411199"/>
                </a:cubicBezTo>
                <a:close/>
                <a:moveTo>
                  <a:pt x="9828083" y="505347"/>
                </a:moveTo>
                <a:cubicBezTo>
                  <a:pt x="9830677" y="503820"/>
                  <a:pt x="9834737" y="505531"/>
                  <a:pt x="9844771" y="506509"/>
                </a:cubicBezTo>
                <a:cubicBezTo>
                  <a:pt x="9838343" y="511763"/>
                  <a:pt x="9834962" y="515919"/>
                  <a:pt x="9831466" y="517017"/>
                </a:cubicBezTo>
                <a:cubicBezTo>
                  <a:pt x="9828195" y="518056"/>
                  <a:pt x="9824814" y="515919"/>
                  <a:pt x="9821542" y="515185"/>
                </a:cubicBezTo>
                <a:cubicBezTo>
                  <a:pt x="9823685" y="511763"/>
                  <a:pt x="9825152" y="507120"/>
                  <a:pt x="9828083" y="505347"/>
                </a:cubicBezTo>
                <a:close/>
                <a:moveTo>
                  <a:pt x="2475199" y="967843"/>
                </a:moveTo>
                <a:cubicBezTo>
                  <a:pt x="2477230" y="967109"/>
                  <a:pt x="2480275" y="968759"/>
                  <a:pt x="2482756" y="969370"/>
                </a:cubicBezTo>
                <a:cubicBezTo>
                  <a:pt x="2482418" y="971753"/>
                  <a:pt x="2481965" y="974135"/>
                  <a:pt x="2481627" y="976517"/>
                </a:cubicBezTo>
                <a:cubicBezTo>
                  <a:pt x="2478131" y="975600"/>
                  <a:pt x="2474750" y="974685"/>
                  <a:pt x="2471254" y="973830"/>
                </a:cubicBezTo>
                <a:cubicBezTo>
                  <a:pt x="2472492" y="971752"/>
                  <a:pt x="2473283" y="968576"/>
                  <a:pt x="2475199" y="967843"/>
                </a:cubicBezTo>
                <a:close/>
                <a:moveTo>
                  <a:pt x="1584335" y="1020752"/>
                </a:moveTo>
                <a:cubicBezTo>
                  <a:pt x="1584785" y="1020629"/>
                  <a:pt x="1585914" y="1020997"/>
                  <a:pt x="1586703" y="1021118"/>
                </a:cubicBezTo>
                <a:cubicBezTo>
                  <a:pt x="1584560" y="1021974"/>
                  <a:pt x="1582531" y="1022891"/>
                  <a:pt x="1580275" y="1023683"/>
                </a:cubicBezTo>
                <a:cubicBezTo>
                  <a:pt x="1579597" y="1023929"/>
                  <a:pt x="1578470" y="1023623"/>
                  <a:pt x="1577568" y="1023501"/>
                </a:cubicBezTo>
                <a:cubicBezTo>
                  <a:pt x="1579824" y="1022584"/>
                  <a:pt x="1581966" y="1021608"/>
                  <a:pt x="1584335" y="1020752"/>
                </a:cubicBezTo>
                <a:close/>
                <a:moveTo>
                  <a:pt x="11683195" y="382240"/>
                </a:moveTo>
                <a:cubicBezTo>
                  <a:pt x="11684662" y="382546"/>
                  <a:pt x="11678797" y="384439"/>
                  <a:pt x="11669439" y="386761"/>
                </a:cubicBezTo>
                <a:cubicBezTo>
                  <a:pt x="11660079" y="389021"/>
                  <a:pt x="11650042" y="391037"/>
                  <a:pt x="11651396" y="390244"/>
                </a:cubicBezTo>
                <a:cubicBezTo>
                  <a:pt x="11652525" y="389633"/>
                  <a:pt x="11658388" y="387800"/>
                  <a:pt x="11660980" y="386945"/>
                </a:cubicBezTo>
                <a:cubicBezTo>
                  <a:pt x="11673384" y="383706"/>
                  <a:pt x="11681841" y="381995"/>
                  <a:pt x="11683195" y="382240"/>
                </a:cubicBezTo>
                <a:close/>
                <a:moveTo>
                  <a:pt x="10517421" y="453661"/>
                </a:moveTo>
                <a:cubicBezTo>
                  <a:pt x="10524075" y="459465"/>
                  <a:pt x="10529374" y="462030"/>
                  <a:pt x="10531742" y="466184"/>
                </a:cubicBezTo>
                <a:cubicBezTo>
                  <a:pt x="10534901" y="472050"/>
                  <a:pt x="10525089" y="474922"/>
                  <a:pt x="10519790" y="475960"/>
                </a:cubicBezTo>
                <a:cubicBezTo>
                  <a:pt x="10515954" y="476693"/>
                  <a:pt x="10511444" y="474555"/>
                  <a:pt x="10510431" y="470338"/>
                </a:cubicBezTo>
                <a:cubicBezTo>
                  <a:pt x="10509415" y="466674"/>
                  <a:pt x="10513700" y="461602"/>
                  <a:pt x="10517421" y="453661"/>
                </a:cubicBezTo>
                <a:close/>
                <a:moveTo>
                  <a:pt x="10182843" y="473579"/>
                </a:moveTo>
                <a:cubicBezTo>
                  <a:pt x="10178898" y="481032"/>
                  <a:pt x="10177769" y="485613"/>
                  <a:pt x="10174949" y="488119"/>
                </a:cubicBezTo>
                <a:cubicBezTo>
                  <a:pt x="10169199" y="493067"/>
                  <a:pt x="10163447" y="491540"/>
                  <a:pt x="10161420" y="486041"/>
                </a:cubicBezTo>
                <a:cubicBezTo>
                  <a:pt x="10160515" y="483597"/>
                  <a:pt x="10163447" y="476572"/>
                  <a:pt x="10165816" y="475411"/>
                </a:cubicBezTo>
                <a:cubicBezTo>
                  <a:pt x="10169988" y="473272"/>
                  <a:pt x="10175175" y="474128"/>
                  <a:pt x="10182843" y="473579"/>
                </a:cubicBezTo>
                <a:close/>
                <a:moveTo>
                  <a:pt x="1461088" y="1022217"/>
                </a:moveTo>
                <a:cubicBezTo>
                  <a:pt x="1462105" y="1022583"/>
                  <a:pt x="1463345" y="1022828"/>
                  <a:pt x="1463908" y="1023316"/>
                </a:cubicBezTo>
                <a:cubicBezTo>
                  <a:pt x="1464134" y="1023500"/>
                  <a:pt x="1462330" y="1024416"/>
                  <a:pt x="1461541" y="1024966"/>
                </a:cubicBezTo>
                <a:cubicBezTo>
                  <a:pt x="1460414" y="1024600"/>
                  <a:pt x="1459173" y="1024355"/>
                  <a:pt x="1458496" y="1023867"/>
                </a:cubicBezTo>
                <a:cubicBezTo>
                  <a:pt x="1458271" y="1023746"/>
                  <a:pt x="1460187" y="1022767"/>
                  <a:pt x="1461088" y="1022217"/>
                </a:cubicBezTo>
                <a:close/>
                <a:moveTo>
                  <a:pt x="6243818" y="720344"/>
                </a:moveTo>
                <a:cubicBezTo>
                  <a:pt x="6244042" y="720283"/>
                  <a:pt x="6245396" y="722116"/>
                  <a:pt x="6246299" y="723093"/>
                </a:cubicBezTo>
                <a:cubicBezTo>
                  <a:pt x="6244156" y="723581"/>
                  <a:pt x="6242013" y="724255"/>
                  <a:pt x="6239757" y="724376"/>
                </a:cubicBezTo>
                <a:cubicBezTo>
                  <a:pt x="6239082" y="724376"/>
                  <a:pt x="6237841" y="722726"/>
                  <a:pt x="6236826" y="721811"/>
                </a:cubicBezTo>
                <a:cubicBezTo>
                  <a:pt x="6239082" y="721260"/>
                  <a:pt x="6241336" y="720589"/>
                  <a:pt x="6243818" y="720344"/>
                </a:cubicBezTo>
                <a:close/>
                <a:moveTo>
                  <a:pt x="11905120" y="363179"/>
                </a:moveTo>
                <a:cubicBezTo>
                  <a:pt x="11914819" y="361835"/>
                  <a:pt x="11923840" y="362629"/>
                  <a:pt x="11923840" y="364889"/>
                </a:cubicBezTo>
                <a:cubicBezTo>
                  <a:pt x="11923840" y="367149"/>
                  <a:pt x="11914479" y="370204"/>
                  <a:pt x="11904442" y="371183"/>
                </a:cubicBezTo>
                <a:cubicBezTo>
                  <a:pt x="11896436" y="371976"/>
                  <a:pt x="11888091" y="371304"/>
                  <a:pt x="11887528" y="369776"/>
                </a:cubicBezTo>
                <a:cubicBezTo>
                  <a:pt x="11886852" y="367883"/>
                  <a:pt x="11895649" y="364583"/>
                  <a:pt x="11905120" y="363179"/>
                </a:cubicBezTo>
                <a:close/>
                <a:moveTo>
                  <a:pt x="6564185" y="697860"/>
                </a:moveTo>
                <a:cubicBezTo>
                  <a:pt x="6565088" y="698226"/>
                  <a:pt x="6566103" y="698593"/>
                  <a:pt x="6567230" y="699021"/>
                </a:cubicBezTo>
                <a:cubicBezTo>
                  <a:pt x="6566439" y="699389"/>
                  <a:pt x="6565539" y="699816"/>
                  <a:pt x="6564637" y="700304"/>
                </a:cubicBezTo>
                <a:cubicBezTo>
                  <a:pt x="6563621" y="699877"/>
                  <a:pt x="6561816" y="699326"/>
                  <a:pt x="6561930" y="699143"/>
                </a:cubicBezTo>
                <a:cubicBezTo>
                  <a:pt x="6562269" y="698593"/>
                  <a:pt x="6563396" y="698226"/>
                  <a:pt x="6564185" y="697860"/>
                </a:cubicBezTo>
                <a:close/>
                <a:moveTo>
                  <a:pt x="11796117" y="365613"/>
                </a:moveTo>
                <a:cubicBezTo>
                  <a:pt x="11800473" y="365101"/>
                  <a:pt x="11803404" y="365101"/>
                  <a:pt x="11802840" y="365927"/>
                </a:cubicBezTo>
                <a:cubicBezTo>
                  <a:pt x="11802051" y="367088"/>
                  <a:pt x="11795736" y="369226"/>
                  <a:pt x="11793254" y="370326"/>
                </a:cubicBezTo>
                <a:cubicBezTo>
                  <a:pt x="11780287" y="373137"/>
                  <a:pt x="11771830" y="373992"/>
                  <a:pt x="11769574" y="373259"/>
                </a:cubicBezTo>
                <a:cubicBezTo>
                  <a:pt x="11767318" y="372526"/>
                  <a:pt x="11772393" y="370387"/>
                  <a:pt x="11780851" y="368371"/>
                </a:cubicBezTo>
                <a:cubicBezTo>
                  <a:pt x="11785982" y="367149"/>
                  <a:pt x="11791762" y="366125"/>
                  <a:pt x="11796117" y="365613"/>
                </a:cubicBezTo>
                <a:close/>
                <a:moveTo>
                  <a:pt x="2695995" y="936867"/>
                </a:moveTo>
                <a:cubicBezTo>
                  <a:pt x="2697800" y="936989"/>
                  <a:pt x="2699605" y="940777"/>
                  <a:pt x="2701409" y="943038"/>
                </a:cubicBezTo>
                <a:cubicBezTo>
                  <a:pt x="2699831" y="944992"/>
                  <a:pt x="2698251" y="946948"/>
                  <a:pt x="2696675" y="948902"/>
                </a:cubicBezTo>
                <a:cubicBezTo>
                  <a:pt x="2694079" y="946215"/>
                  <a:pt x="2691597" y="943526"/>
                  <a:pt x="2689005" y="940839"/>
                </a:cubicBezTo>
                <a:cubicBezTo>
                  <a:pt x="2691373" y="939372"/>
                  <a:pt x="2693628" y="936623"/>
                  <a:pt x="2695995" y="936867"/>
                </a:cubicBezTo>
                <a:close/>
                <a:moveTo>
                  <a:pt x="10976943" y="414437"/>
                </a:moveTo>
                <a:cubicBezTo>
                  <a:pt x="10981679" y="413764"/>
                  <a:pt x="10989121" y="414558"/>
                  <a:pt x="10989121" y="416147"/>
                </a:cubicBezTo>
                <a:cubicBezTo>
                  <a:pt x="10989121" y="419019"/>
                  <a:pt x="10984386" y="423111"/>
                  <a:pt x="10979761" y="429038"/>
                </a:cubicBezTo>
                <a:cubicBezTo>
                  <a:pt x="10973447" y="426899"/>
                  <a:pt x="10968711" y="426289"/>
                  <a:pt x="10966794" y="424456"/>
                </a:cubicBezTo>
                <a:cubicBezTo>
                  <a:pt x="10963861" y="421462"/>
                  <a:pt x="10969951" y="415414"/>
                  <a:pt x="10976943" y="414437"/>
                </a:cubicBezTo>
                <a:close/>
                <a:moveTo>
                  <a:pt x="4466196" y="824574"/>
                </a:moveTo>
                <a:cubicBezTo>
                  <a:pt x="4468114" y="824390"/>
                  <a:pt x="4471383" y="827567"/>
                  <a:pt x="4474091" y="829217"/>
                </a:cubicBezTo>
                <a:cubicBezTo>
                  <a:pt x="4473637" y="832027"/>
                  <a:pt x="4473302" y="834898"/>
                  <a:pt x="4472849" y="837770"/>
                </a:cubicBezTo>
                <a:cubicBezTo>
                  <a:pt x="4469242" y="835387"/>
                  <a:pt x="4465521" y="832943"/>
                  <a:pt x="4461911" y="830560"/>
                </a:cubicBezTo>
                <a:cubicBezTo>
                  <a:pt x="4463265" y="828422"/>
                  <a:pt x="4464167" y="824756"/>
                  <a:pt x="4466196" y="824574"/>
                </a:cubicBezTo>
                <a:close/>
                <a:moveTo>
                  <a:pt x="5019097" y="788648"/>
                </a:moveTo>
                <a:cubicBezTo>
                  <a:pt x="5022367" y="789015"/>
                  <a:pt x="5025864" y="791215"/>
                  <a:pt x="5029583" y="792804"/>
                </a:cubicBezTo>
                <a:cubicBezTo>
                  <a:pt x="5028794" y="797691"/>
                  <a:pt x="5028344" y="800807"/>
                  <a:pt x="5027891" y="803862"/>
                </a:cubicBezTo>
                <a:cubicBezTo>
                  <a:pt x="5024623" y="801724"/>
                  <a:pt x="5021016" y="800258"/>
                  <a:pt x="5018307" y="797202"/>
                </a:cubicBezTo>
                <a:cubicBezTo>
                  <a:pt x="5017404" y="796164"/>
                  <a:pt x="5018307" y="788587"/>
                  <a:pt x="5019097" y="788648"/>
                </a:cubicBezTo>
                <a:close/>
                <a:moveTo>
                  <a:pt x="1918376" y="980917"/>
                </a:moveTo>
                <a:cubicBezTo>
                  <a:pt x="1919954" y="982322"/>
                  <a:pt x="1922097" y="983544"/>
                  <a:pt x="1922774" y="985194"/>
                </a:cubicBezTo>
                <a:cubicBezTo>
                  <a:pt x="1922886" y="985682"/>
                  <a:pt x="1919054" y="987210"/>
                  <a:pt x="1916008" y="988798"/>
                </a:cubicBezTo>
                <a:cubicBezTo>
                  <a:pt x="1914655" y="987027"/>
                  <a:pt x="1912851" y="985560"/>
                  <a:pt x="1912624" y="983788"/>
                </a:cubicBezTo>
                <a:cubicBezTo>
                  <a:pt x="1912512" y="983239"/>
                  <a:pt x="1916348" y="981894"/>
                  <a:pt x="1918376" y="980917"/>
                </a:cubicBezTo>
                <a:close/>
                <a:moveTo>
                  <a:pt x="11311517" y="383522"/>
                </a:moveTo>
                <a:cubicBezTo>
                  <a:pt x="11316818" y="382117"/>
                  <a:pt x="11322681" y="383889"/>
                  <a:pt x="11331816" y="384501"/>
                </a:cubicBezTo>
                <a:cubicBezTo>
                  <a:pt x="11325162" y="390243"/>
                  <a:pt x="11321894" y="394886"/>
                  <a:pt x="11316705" y="397085"/>
                </a:cubicBezTo>
                <a:cubicBezTo>
                  <a:pt x="11309601" y="400141"/>
                  <a:pt x="11302949" y="398858"/>
                  <a:pt x="11301256" y="394704"/>
                </a:cubicBezTo>
                <a:cubicBezTo>
                  <a:pt x="11299564" y="390488"/>
                  <a:pt x="11303848" y="385477"/>
                  <a:pt x="11311517" y="383522"/>
                </a:cubicBezTo>
                <a:close/>
                <a:moveTo>
                  <a:pt x="2915320" y="905158"/>
                </a:moveTo>
                <a:cubicBezTo>
                  <a:pt x="2916673" y="908213"/>
                  <a:pt x="2919492" y="911939"/>
                  <a:pt x="2919040" y="914078"/>
                </a:cubicBezTo>
                <a:cubicBezTo>
                  <a:pt x="2918588" y="916338"/>
                  <a:pt x="2914867" y="917133"/>
                  <a:pt x="2912500" y="918537"/>
                </a:cubicBezTo>
                <a:cubicBezTo>
                  <a:pt x="2910582" y="916400"/>
                  <a:pt x="2908554" y="914261"/>
                  <a:pt x="2906636" y="912123"/>
                </a:cubicBezTo>
                <a:cubicBezTo>
                  <a:pt x="2909568" y="909801"/>
                  <a:pt x="2912388" y="907480"/>
                  <a:pt x="2915320" y="905158"/>
                </a:cubicBezTo>
                <a:close/>
                <a:moveTo>
                  <a:pt x="10861694" y="400140"/>
                </a:moveTo>
                <a:cubicBezTo>
                  <a:pt x="10866093" y="399590"/>
                  <a:pt x="10869363" y="400262"/>
                  <a:pt x="10871617" y="400385"/>
                </a:cubicBezTo>
                <a:cubicBezTo>
                  <a:pt x="10871054" y="404233"/>
                  <a:pt x="10863950" y="408326"/>
                  <a:pt x="10856733" y="409059"/>
                </a:cubicBezTo>
                <a:cubicBezTo>
                  <a:pt x="10852560" y="409487"/>
                  <a:pt x="10847938" y="408632"/>
                  <a:pt x="10847261" y="407349"/>
                </a:cubicBezTo>
                <a:cubicBezTo>
                  <a:pt x="10846132" y="405272"/>
                  <a:pt x="10855380" y="400874"/>
                  <a:pt x="10861694" y="400140"/>
                </a:cubicBezTo>
                <a:close/>
                <a:moveTo>
                  <a:pt x="11774705" y="342177"/>
                </a:moveTo>
                <a:cubicBezTo>
                  <a:pt x="11778511" y="341520"/>
                  <a:pt x="11781245" y="341521"/>
                  <a:pt x="11780851" y="342528"/>
                </a:cubicBezTo>
                <a:cubicBezTo>
                  <a:pt x="11780176" y="344360"/>
                  <a:pt x="11774986" y="347048"/>
                  <a:pt x="11772846" y="348332"/>
                </a:cubicBezTo>
                <a:cubicBezTo>
                  <a:pt x="11760441" y="352426"/>
                  <a:pt x="11752322" y="354318"/>
                  <a:pt x="11751646" y="352853"/>
                </a:cubicBezTo>
                <a:cubicBezTo>
                  <a:pt x="11750969" y="351570"/>
                  <a:pt x="11754691" y="348943"/>
                  <a:pt x="11762131" y="345766"/>
                </a:cubicBezTo>
                <a:cubicBezTo>
                  <a:pt x="11766022" y="344147"/>
                  <a:pt x="11770899" y="342834"/>
                  <a:pt x="11774705" y="342177"/>
                </a:cubicBezTo>
                <a:close/>
                <a:moveTo>
                  <a:pt x="6017843" y="704704"/>
                </a:moveTo>
                <a:cubicBezTo>
                  <a:pt x="6018409" y="704581"/>
                  <a:pt x="6020550" y="706657"/>
                  <a:pt x="6020663" y="707636"/>
                </a:cubicBezTo>
                <a:cubicBezTo>
                  <a:pt x="6020778" y="708613"/>
                  <a:pt x="6019312" y="710446"/>
                  <a:pt x="6018748" y="710263"/>
                </a:cubicBezTo>
                <a:cubicBezTo>
                  <a:pt x="6016264" y="709530"/>
                  <a:pt x="6013673" y="708186"/>
                  <a:pt x="6011193" y="707024"/>
                </a:cubicBezTo>
                <a:cubicBezTo>
                  <a:pt x="6013448" y="706170"/>
                  <a:pt x="6015474" y="705130"/>
                  <a:pt x="6017843" y="704704"/>
                </a:cubicBezTo>
                <a:close/>
                <a:moveTo>
                  <a:pt x="9712950" y="468263"/>
                </a:moveTo>
                <a:cubicBezTo>
                  <a:pt x="9715544" y="467469"/>
                  <a:pt x="9719491" y="469179"/>
                  <a:pt x="9719378" y="471073"/>
                </a:cubicBezTo>
                <a:cubicBezTo>
                  <a:pt x="9719153" y="473089"/>
                  <a:pt x="9714979" y="476449"/>
                  <a:pt x="9711258" y="480849"/>
                </a:cubicBezTo>
                <a:cubicBezTo>
                  <a:pt x="9708440" y="478526"/>
                  <a:pt x="9704944" y="477488"/>
                  <a:pt x="9705395" y="475412"/>
                </a:cubicBezTo>
                <a:cubicBezTo>
                  <a:pt x="9705733" y="473456"/>
                  <a:pt x="9710582" y="468996"/>
                  <a:pt x="9712950" y="468263"/>
                </a:cubicBezTo>
                <a:close/>
                <a:moveTo>
                  <a:pt x="11650945" y="343016"/>
                </a:moveTo>
                <a:cubicBezTo>
                  <a:pt x="11656808" y="341489"/>
                  <a:pt x="11661771" y="342650"/>
                  <a:pt x="11670115" y="342527"/>
                </a:cubicBezTo>
                <a:cubicBezTo>
                  <a:pt x="11662220" y="348759"/>
                  <a:pt x="11657935" y="353157"/>
                  <a:pt x="11652185" y="355967"/>
                </a:cubicBezTo>
                <a:cubicBezTo>
                  <a:pt x="11643501" y="360244"/>
                  <a:pt x="11634480" y="359267"/>
                  <a:pt x="11635833" y="354563"/>
                </a:cubicBezTo>
                <a:cubicBezTo>
                  <a:pt x="11637187" y="350041"/>
                  <a:pt x="11643052" y="345031"/>
                  <a:pt x="11650945" y="343016"/>
                </a:cubicBezTo>
                <a:close/>
                <a:moveTo>
                  <a:pt x="12002435" y="320717"/>
                </a:moveTo>
                <a:cubicBezTo>
                  <a:pt x="12009765" y="319556"/>
                  <a:pt x="12016646" y="319800"/>
                  <a:pt x="12027130" y="319373"/>
                </a:cubicBezTo>
                <a:cubicBezTo>
                  <a:pt x="12019802" y="322978"/>
                  <a:pt x="12015968" y="325666"/>
                  <a:pt x="12009653" y="327744"/>
                </a:cubicBezTo>
                <a:cubicBezTo>
                  <a:pt x="12002775" y="330003"/>
                  <a:pt x="11991835" y="330126"/>
                  <a:pt x="11989017" y="328537"/>
                </a:cubicBezTo>
                <a:cubicBezTo>
                  <a:pt x="11985521" y="326522"/>
                  <a:pt x="11992062" y="322367"/>
                  <a:pt x="12002435" y="320717"/>
                </a:cubicBezTo>
                <a:close/>
                <a:moveTo>
                  <a:pt x="11900835" y="324077"/>
                </a:moveTo>
                <a:cubicBezTo>
                  <a:pt x="11902528" y="325420"/>
                  <a:pt x="11897001" y="328231"/>
                  <a:pt x="11887641" y="330737"/>
                </a:cubicBezTo>
                <a:cubicBezTo>
                  <a:pt x="11878393" y="333241"/>
                  <a:pt x="11869823" y="334340"/>
                  <a:pt x="11868583" y="333241"/>
                </a:cubicBezTo>
                <a:cubicBezTo>
                  <a:pt x="11867229" y="332141"/>
                  <a:pt x="11873207" y="329148"/>
                  <a:pt x="11882340" y="326460"/>
                </a:cubicBezTo>
                <a:cubicBezTo>
                  <a:pt x="11890460" y="324016"/>
                  <a:pt x="11899256" y="322855"/>
                  <a:pt x="11900835" y="324077"/>
                </a:cubicBezTo>
                <a:close/>
                <a:moveTo>
                  <a:pt x="1799151" y="958129"/>
                </a:moveTo>
                <a:cubicBezTo>
                  <a:pt x="1799603" y="957946"/>
                  <a:pt x="1800730" y="958679"/>
                  <a:pt x="1801519" y="958984"/>
                </a:cubicBezTo>
                <a:cubicBezTo>
                  <a:pt x="1799376" y="959962"/>
                  <a:pt x="1797349" y="961061"/>
                  <a:pt x="1795206" y="961856"/>
                </a:cubicBezTo>
                <a:cubicBezTo>
                  <a:pt x="1794641" y="962101"/>
                  <a:pt x="1793401" y="961428"/>
                  <a:pt x="1792499" y="961184"/>
                </a:cubicBezTo>
                <a:cubicBezTo>
                  <a:pt x="1794755" y="960146"/>
                  <a:pt x="1796897" y="959045"/>
                  <a:pt x="1799151" y="958129"/>
                </a:cubicBezTo>
                <a:close/>
                <a:moveTo>
                  <a:pt x="9360782" y="480971"/>
                </a:moveTo>
                <a:cubicBezTo>
                  <a:pt x="9361231" y="480788"/>
                  <a:pt x="9362360" y="481216"/>
                  <a:pt x="9363262" y="481337"/>
                </a:cubicBezTo>
                <a:cubicBezTo>
                  <a:pt x="9361120" y="482682"/>
                  <a:pt x="9359089" y="484148"/>
                  <a:pt x="9356835" y="485309"/>
                </a:cubicBezTo>
                <a:cubicBezTo>
                  <a:pt x="9356157" y="485675"/>
                  <a:pt x="9355030" y="485370"/>
                  <a:pt x="9354014" y="485309"/>
                </a:cubicBezTo>
                <a:cubicBezTo>
                  <a:pt x="9356270" y="483843"/>
                  <a:pt x="9358413" y="482376"/>
                  <a:pt x="9360782" y="480971"/>
                </a:cubicBezTo>
                <a:close/>
                <a:moveTo>
                  <a:pt x="3129575" y="871677"/>
                </a:moveTo>
                <a:cubicBezTo>
                  <a:pt x="3132057" y="875160"/>
                  <a:pt x="3134538" y="878704"/>
                  <a:pt x="3137016" y="882247"/>
                </a:cubicBezTo>
                <a:cubicBezTo>
                  <a:pt x="3134649" y="883652"/>
                  <a:pt x="3132281" y="886524"/>
                  <a:pt x="3130026" y="886096"/>
                </a:cubicBezTo>
                <a:cubicBezTo>
                  <a:pt x="3128223" y="885729"/>
                  <a:pt x="3126418" y="881453"/>
                  <a:pt x="3124500" y="878887"/>
                </a:cubicBezTo>
                <a:cubicBezTo>
                  <a:pt x="3126194" y="876504"/>
                  <a:pt x="3127883" y="874121"/>
                  <a:pt x="3129575" y="871677"/>
                </a:cubicBezTo>
                <a:close/>
                <a:moveTo>
                  <a:pt x="2134997" y="933629"/>
                </a:moveTo>
                <a:cubicBezTo>
                  <a:pt x="2136463" y="934790"/>
                  <a:pt x="2137928" y="935951"/>
                  <a:pt x="2140297" y="937906"/>
                </a:cubicBezTo>
                <a:cubicBezTo>
                  <a:pt x="2137702" y="939677"/>
                  <a:pt x="2134996" y="941450"/>
                  <a:pt x="2132404" y="943283"/>
                </a:cubicBezTo>
                <a:cubicBezTo>
                  <a:pt x="2130938" y="941938"/>
                  <a:pt x="2127893" y="940288"/>
                  <a:pt x="2128457" y="939373"/>
                </a:cubicBezTo>
                <a:cubicBezTo>
                  <a:pt x="2129698" y="937295"/>
                  <a:pt x="2132743" y="935523"/>
                  <a:pt x="2134997" y="933629"/>
                </a:cubicBezTo>
                <a:close/>
                <a:moveTo>
                  <a:pt x="9232680" y="483110"/>
                </a:moveTo>
                <a:cubicBezTo>
                  <a:pt x="9233920" y="483843"/>
                  <a:pt x="9235160" y="484576"/>
                  <a:pt x="9236287" y="485309"/>
                </a:cubicBezTo>
                <a:cubicBezTo>
                  <a:pt x="9235498" y="486226"/>
                  <a:pt x="9234709" y="487203"/>
                  <a:pt x="9233920" y="488181"/>
                </a:cubicBezTo>
                <a:cubicBezTo>
                  <a:pt x="9232680" y="487447"/>
                  <a:pt x="9231101" y="486836"/>
                  <a:pt x="9230199" y="485859"/>
                </a:cubicBezTo>
                <a:cubicBezTo>
                  <a:pt x="9229973" y="485614"/>
                  <a:pt x="9231777" y="484027"/>
                  <a:pt x="9232680" y="483110"/>
                </a:cubicBezTo>
                <a:close/>
                <a:moveTo>
                  <a:pt x="6337414" y="665174"/>
                </a:moveTo>
                <a:cubicBezTo>
                  <a:pt x="6338429" y="666091"/>
                  <a:pt x="6339783" y="667069"/>
                  <a:pt x="6340347" y="667985"/>
                </a:cubicBezTo>
                <a:cubicBezTo>
                  <a:pt x="6340573" y="668291"/>
                  <a:pt x="6338654" y="668413"/>
                  <a:pt x="6337752" y="668596"/>
                </a:cubicBezTo>
                <a:cubicBezTo>
                  <a:pt x="6336625" y="667557"/>
                  <a:pt x="6335158" y="666457"/>
                  <a:pt x="6334483" y="665480"/>
                </a:cubicBezTo>
                <a:cubicBezTo>
                  <a:pt x="6334369" y="665358"/>
                  <a:pt x="6336398" y="665296"/>
                  <a:pt x="6337414" y="665174"/>
                </a:cubicBezTo>
                <a:close/>
                <a:moveTo>
                  <a:pt x="9478169" y="462153"/>
                </a:moveTo>
                <a:cubicBezTo>
                  <a:pt x="9480538" y="461786"/>
                  <a:pt x="9482568" y="461664"/>
                  <a:pt x="9483806" y="462030"/>
                </a:cubicBezTo>
                <a:cubicBezTo>
                  <a:pt x="9484035" y="462092"/>
                  <a:pt x="9480199" y="464352"/>
                  <a:pt x="9477154" y="466430"/>
                </a:cubicBezTo>
                <a:cubicBezTo>
                  <a:pt x="9475576" y="466123"/>
                  <a:pt x="9473546" y="466124"/>
                  <a:pt x="9472869" y="465513"/>
                </a:cubicBezTo>
                <a:cubicBezTo>
                  <a:pt x="9472644" y="465329"/>
                  <a:pt x="9477832" y="462214"/>
                  <a:pt x="9478169" y="462153"/>
                </a:cubicBezTo>
                <a:close/>
                <a:moveTo>
                  <a:pt x="10729534" y="383094"/>
                </a:moveTo>
                <a:cubicBezTo>
                  <a:pt x="10733369" y="381446"/>
                  <a:pt x="10740471" y="383889"/>
                  <a:pt x="10743743" y="387373"/>
                </a:cubicBezTo>
                <a:cubicBezTo>
                  <a:pt x="10748705" y="392687"/>
                  <a:pt x="10745096" y="404969"/>
                  <a:pt x="10738443" y="405702"/>
                </a:cubicBezTo>
                <a:cubicBezTo>
                  <a:pt x="10733707" y="406190"/>
                  <a:pt x="10728631" y="402708"/>
                  <a:pt x="10720963" y="400019"/>
                </a:cubicBezTo>
                <a:cubicBezTo>
                  <a:pt x="10724572" y="392321"/>
                  <a:pt x="10726037" y="384623"/>
                  <a:pt x="10729534" y="383094"/>
                </a:cubicBezTo>
                <a:close/>
                <a:moveTo>
                  <a:pt x="9597252" y="452073"/>
                </a:moveTo>
                <a:cubicBezTo>
                  <a:pt x="9599057" y="451461"/>
                  <a:pt x="9600410" y="452744"/>
                  <a:pt x="9601875" y="453172"/>
                </a:cubicBezTo>
                <a:cubicBezTo>
                  <a:pt x="9600072" y="454822"/>
                  <a:pt x="9598267" y="456471"/>
                  <a:pt x="9596463" y="458121"/>
                </a:cubicBezTo>
                <a:cubicBezTo>
                  <a:pt x="9594320" y="457693"/>
                  <a:pt x="9592064" y="457205"/>
                  <a:pt x="9589922" y="456839"/>
                </a:cubicBezTo>
                <a:cubicBezTo>
                  <a:pt x="9592404" y="455188"/>
                  <a:pt x="9594996" y="452867"/>
                  <a:pt x="9597252" y="452073"/>
                </a:cubicBezTo>
                <a:close/>
                <a:moveTo>
                  <a:pt x="5792988" y="691446"/>
                </a:moveTo>
                <a:cubicBezTo>
                  <a:pt x="5793438" y="691324"/>
                  <a:pt x="5794903" y="693645"/>
                  <a:pt x="5796032" y="694868"/>
                </a:cubicBezTo>
                <a:cubicBezTo>
                  <a:pt x="5793889" y="695723"/>
                  <a:pt x="5791972" y="696945"/>
                  <a:pt x="5789715" y="697312"/>
                </a:cubicBezTo>
                <a:cubicBezTo>
                  <a:pt x="5788928" y="697434"/>
                  <a:pt x="5787463" y="695356"/>
                  <a:pt x="5786334" y="694256"/>
                </a:cubicBezTo>
                <a:cubicBezTo>
                  <a:pt x="5788590" y="693279"/>
                  <a:pt x="5790619" y="691995"/>
                  <a:pt x="5792988" y="691446"/>
                </a:cubicBezTo>
                <a:close/>
                <a:moveTo>
                  <a:pt x="11195708" y="350653"/>
                </a:moveTo>
                <a:cubicBezTo>
                  <a:pt x="11201460" y="353525"/>
                  <a:pt x="11206985" y="354746"/>
                  <a:pt x="11207774" y="357495"/>
                </a:cubicBezTo>
                <a:cubicBezTo>
                  <a:pt x="11208224" y="359085"/>
                  <a:pt x="11201684" y="363850"/>
                  <a:pt x="11197061" y="365805"/>
                </a:cubicBezTo>
                <a:cubicBezTo>
                  <a:pt x="11190747" y="368554"/>
                  <a:pt x="11183192" y="365866"/>
                  <a:pt x="11184882" y="361467"/>
                </a:cubicBezTo>
                <a:cubicBezTo>
                  <a:pt x="11186011" y="358779"/>
                  <a:pt x="11190409" y="355724"/>
                  <a:pt x="11195708" y="350653"/>
                </a:cubicBezTo>
                <a:close/>
                <a:moveTo>
                  <a:pt x="1675233" y="949392"/>
                </a:moveTo>
                <a:cubicBezTo>
                  <a:pt x="1676247" y="949882"/>
                  <a:pt x="1677374" y="950309"/>
                  <a:pt x="1678503" y="950797"/>
                </a:cubicBezTo>
                <a:cubicBezTo>
                  <a:pt x="1677713" y="951409"/>
                  <a:pt x="1676811" y="952019"/>
                  <a:pt x="1676022" y="952631"/>
                </a:cubicBezTo>
                <a:cubicBezTo>
                  <a:pt x="1674893" y="952142"/>
                  <a:pt x="1673428" y="951776"/>
                  <a:pt x="1672638" y="951165"/>
                </a:cubicBezTo>
                <a:cubicBezTo>
                  <a:pt x="1672413" y="951042"/>
                  <a:pt x="1674331" y="950004"/>
                  <a:pt x="1675233" y="949392"/>
                </a:cubicBezTo>
                <a:close/>
                <a:moveTo>
                  <a:pt x="4237618" y="786694"/>
                </a:moveTo>
                <a:cubicBezTo>
                  <a:pt x="4240099" y="790666"/>
                  <a:pt x="4242693" y="794698"/>
                  <a:pt x="4245285" y="798791"/>
                </a:cubicBezTo>
                <a:cubicBezTo>
                  <a:pt x="4242804" y="799463"/>
                  <a:pt x="4240211" y="801541"/>
                  <a:pt x="4237842" y="800441"/>
                </a:cubicBezTo>
                <a:cubicBezTo>
                  <a:pt x="4235812" y="799524"/>
                  <a:pt x="4234009" y="794942"/>
                  <a:pt x="4232094" y="792010"/>
                </a:cubicBezTo>
                <a:cubicBezTo>
                  <a:pt x="4233896" y="790178"/>
                  <a:pt x="4235701" y="788405"/>
                  <a:pt x="4237618" y="786694"/>
                </a:cubicBezTo>
                <a:close/>
                <a:moveTo>
                  <a:pt x="4790860" y="750708"/>
                </a:moveTo>
                <a:cubicBezTo>
                  <a:pt x="4795032" y="754068"/>
                  <a:pt x="4797511" y="756084"/>
                  <a:pt x="4799993" y="758101"/>
                </a:cubicBezTo>
                <a:cubicBezTo>
                  <a:pt x="4798639" y="761583"/>
                  <a:pt x="4797173" y="765127"/>
                  <a:pt x="4795823" y="768609"/>
                </a:cubicBezTo>
                <a:cubicBezTo>
                  <a:pt x="4793566" y="766531"/>
                  <a:pt x="4789506" y="764027"/>
                  <a:pt x="4789282" y="762500"/>
                </a:cubicBezTo>
                <a:cubicBezTo>
                  <a:pt x="4788830" y="758406"/>
                  <a:pt x="4790184" y="754802"/>
                  <a:pt x="4790860" y="750708"/>
                </a:cubicBezTo>
                <a:close/>
                <a:moveTo>
                  <a:pt x="11534006" y="322365"/>
                </a:moveTo>
                <a:cubicBezTo>
                  <a:pt x="11539532" y="321449"/>
                  <a:pt x="11543817" y="324137"/>
                  <a:pt x="11551485" y="325787"/>
                </a:cubicBezTo>
                <a:cubicBezTo>
                  <a:pt x="11542690" y="331958"/>
                  <a:pt x="11537616" y="337028"/>
                  <a:pt x="11532091" y="338861"/>
                </a:cubicBezTo>
                <a:cubicBezTo>
                  <a:pt x="11524422" y="341427"/>
                  <a:pt x="11518895" y="339228"/>
                  <a:pt x="11519799" y="333974"/>
                </a:cubicBezTo>
                <a:cubicBezTo>
                  <a:pt x="11520588" y="329025"/>
                  <a:pt x="11526114" y="323588"/>
                  <a:pt x="11534006" y="322365"/>
                </a:cubicBezTo>
                <a:close/>
                <a:moveTo>
                  <a:pt x="3346650" y="838320"/>
                </a:moveTo>
                <a:cubicBezTo>
                  <a:pt x="3348568" y="837343"/>
                  <a:pt x="3351724" y="839970"/>
                  <a:pt x="3354318" y="841009"/>
                </a:cubicBezTo>
                <a:cubicBezTo>
                  <a:pt x="3354093" y="844552"/>
                  <a:pt x="3353756" y="848157"/>
                  <a:pt x="3353531" y="851700"/>
                </a:cubicBezTo>
                <a:cubicBezTo>
                  <a:pt x="3350035" y="850173"/>
                  <a:pt x="3346426" y="848646"/>
                  <a:pt x="3342929" y="847119"/>
                </a:cubicBezTo>
                <a:cubicBezTo>
                  <a:pt x="3344169" y="844002"/>
                  <a:pt x="3344734" y="839298"/>
                  <a:pt x="3346650" y="838320"/>
                </a:cubicBezTo>
                <a:close/>
                <a:moveTo>
                  <a:pt x="10045946" y="413093"/>
                </a:moveTo>
                <a:cubicBezTo>
                  <a:pt x="10048653" y="414743"/>
                  <a:pt x="10053163" y="415537"/>
                  <a:pt x="10053616" y="418286"/>
                </a:cubicBezTo>
                <a:cubicBezTo>
                  <a:pt x="10054065" y="420852"/>
                  <a:pt x="10050006" y="425434"/>
                  <a:pt x="10046961" y="430871"/>
                </a:cubicBezTo>
                <a:cubicBezTo>
                  <a:pt x="10043014" y="427878"/>
                  <a:pt x="10038280" y="426473"/>
                  <a:pt x="10038504" y="423907"/>
                </a:cubicBezTo>
                <a:cubicBezTo>
                  <a:pt x="10038729" y="420852"/>
                  <a:pt x="10043241" y="416759"/>
                  <a:pt x="10045946" y="413093"/>
                </a:cubicBezTo>
                <a:close/>
                <a:moveTo>
                  <a:pt x="10387516" y="387494"/>
                </a:moveTo>
                <a:cubicBezTo>
                  <a:pt x="10389544" y="386455"/>
                  <a:pt x="10393266" y="391220"/>
                  <a:pt x="10399467" y="395437"/>
                </a:cubicBezTo>
                <a:cubicBezTo>
                  <a:pt x="10392477" y="400875"/>
                  <a:pt x="10388305" y="405640"/>
                  <a:pt x="10383907" y="406740"/>
                </a:cubicBezTo>
                <a:cubicBezTo>
                  <a:pt x="10381314" y="407412"/>
                  <a:pt x="10378494" y="402158"/>
                  <a:pt x="10375674" y="399530"/>
                </a:cubicBezTo>
                <a:cubicBezTo>
                  <a:pt x="10379508" y="395376"/>
                  <a:pt x="10383117" y="389938"/>
                  <a:pt x="10387516" y="387494"/>
                </a:cubicBezTo>
                <a:close/>
                <a:moveTo>
                  <a:pt x="11074485" y="340267"/>
                </a:moveTo>
                <a:cubicBezTo>
                  <a:pt x="11081249" y="340083"/>
                  <a:pt x="11086551" y="339534"/>
                  <a:pt x="11089032" y="340207"/>
                </a:cubicBezTo>
                <a:cubicBezTo>
                  <a:pt x="11092526" y="341123"/>
                  <a:pt x="11085987" y="346071"/>
                  <a:pt x="11079108" y="347478"/>
                </a:cubicBezTo>
                <a:cubicBezTo>
                  <a:pt x="11074260" y="348455"/>
                  <a:pt x="11066139" y="348944"/>
                  <a:pt x="11066139" y="348088"/>
                </a:cubicBezTo>
                <a:cubicBezTo>
                  <a:pt x="11066252" y="346194"/>
                  <a:pt x="11070651" y="343384"/>
                  <a:pt x="11074485" y="340267"/>
                </a:cubicBezTo>
                <a:close/>
                <a:moveTo>
                  <a:pt x="2345869" y="887502"/>
                </a:moveTo>
                <a:cubicBezTo>
                  <a:pt x="2349705" y="888114"/>
                  <a:pt x="2354103" y="888419"/>
                  <a:pt x="2354103" y="888908"/>
                </a:cubicBezTo>
                <a:cubicBezTo>
                  <a:pt x="2353989" y="891719"/>
                  <a:pt x="2352862" y="894651"/>
                  <a:pt x="2352074" y="897522"/>
                </a:cubicBezTo>
                <a:cubicBezTo>
                  <a:pt x="2349818" y="897095"/>
                  <a:pt x="2345984" y="897095"/>
                  <a:pt x="2345757" y="896118"/>
                </a:cubicBezTo>
                <a:cubicBezTo>
                  <a:pt x="2344857" y="893551"/>
                  <a:pt x="2345644" y="890619"/>
                  <a:pt x="2345869" y="887502"/>
                </a:cubicBezTo>
                <a:close/>
                <a:moveTo>
                  <a:pt x="5569357" y="680630"/>
                </a:moveTo>
                <a:cubicBezTo>
                  <a:pt x="5569695" y="680508"/>
                  <a:pt x="5571168" y="683259"/>
                  <a:pt x="5572069" y="684663"/>
                </a:cubicBezTo>
                <a:cubicBezTo>
                  <a:pt x="5569921" y="685519"/>
                  <a:pt x="5567897" y="686740"/>
                  <a:pt x="5565543" y="687046"/>
                </a:cubicBezTo>
                <a:cubicBezTo>
                  <a:pt x="5564853" y="687107"/>
                  <a:pt x="5563500" y="684602"/>
                  <a:pt x="5562483" y="683320"/>
                </a:cubicBezTo>
                <a:cubicBezTo>
                  <a:pt x="5564728" y="682342"/>
                  <a:pt x="5566874" y="681181"/>
                  <a:pt x="5569357" y="680630"/>
                </a:cubicBezTo>
                <a:close/>
                <a:moveTo>
                  <a:pt x="3567672" y="803495"/>
                </a:moveTo>
                <a:cubicBezTo>
                  <a:pt x="3569815" y="805878"/>
                  <a:pt x="3571845" y="808261"/>
                  <a:pt x="3573987" y="810704"/>
                </a:cubicBezTo>
                <a:cubicBezTo>
                  <a:pt x="3571393" y="813637"/>
                  <a:pt x="3568801" y="816569"/>
                  <a:pt x="3566319" y="819564"/>
                </a:cubicBezTo>
                <a:cubicBezTo>
                  <a:pt x="3564741" y="816386"/>
                  <a:pt x="3561471" y="812110"/>
                  <a:pt x="3561809" y="810276"/>
                </a:cubicBezTo>
                <a:cubicBezTo>
                  <a:pt x="3562485" y="807221"/>
                  <a:pt x="3565530" y="805694"/>
                  <a:pt x="3567672" y="803495"/>
                </a:cubicBezTo>
                <a:close/>
                <a:moveTo>
                  <a:pt x="2013745" y="896666"/>
                </a:moveTo>
                <a:cubicBezTo>
                  <a:pt x="2014309" y="896482"/>
                  <a:pt x="2015438" y="897400"/>
                  <a:pt x="2016227" y="897827"/>
                </a:cubicBezTo>
                <a:cubicBezTo>
                  <a:pt x="2014084" y="898866"/>
                  <a:pt x="2012166" y="900027"/>
                  <a:pt x="2009912" y="900882"/>
                </a:cubicBezTo>
                <a:cubicBezTo>
                  <a:pt x="2009235" y="901126"/>
                  <a:pt x="2008106" y="900272"/>
                  <a:pt x="2007092" y="899965"/>
                </a:cubicBezTo>
                <a:cubicBezTo>
                  <a:pt x="2009348" y="898866"/>
                  <a:pt x="2011490" y="897644"/>
                  <a:pt x="2013745" y="896666"/>
                </a:cubicBezTo>
                <a:close/>
                <a:moveTo>
                  <a:pt x="4013552" y="767572"/>
                </a:moveTo>
                <a:cubicBezTo>
                  <a:pt x="4015581" y="768977"/>
                  <a:pt x="4016596" y="774232"/>
                  <a:pt x="4019077" y="780341"/>
                </a:cubicBezTo>
                <a:cubicBezTo>
                  <a:pt x="4014565" y="779852"/>
                  <a:pt x="4010845" y="779729"/>
                  <a:pt x="4007125" y="778691"/>
                </a:cubicBezTo>
                <a:cubicBezTo>
                  <a:pt x="4006786" y="778570"/>
                  <a:pt x="4005208" y="770871"/>
                  <a:pt x="4006221" y="769465"/>
                </a:cubicBezTo>
                <a:cubicBezTo>
                  <a:pt x="4007800" y="767388"/>
                  <a:pt x="4011522" y="766104"/>
                  <a:pt x="4013552" y="767572"/>
                </a:cubicBezTo>
                <a:close/>
                <a:moveTo>
                  <a:pt x="11993204" y="263737"/>
                </a:moveTo>
                <a:cubicBezTo>
                  <a:pt x="11996573" y="263805"/>
                  <a:pt x="11998997" y="264783"/>
                  <a:pt x="11999392" y="266524"/>
                </a:cubicBezTo>
                <a:cubicBezTo>
                  <a:pt x="12000406" y="270068"/>
                  <a:pt x="11993753" y="275322"/>
                  <a:pt x="11985409" y="278132"/>
                </a:cubicBezTo>
                <a:cubicBezTo>
                  <a:pt x="11976726" y="281065"/>
                  <a:pt x="11969169" y="281126"/>
                  <a:pt x="11969282" y="277277"/>
                </a:cubicBezTo>
                <a:cubicBezTo>
                  <a:pt x="11969394" y="273978"/>
                  <a:pt x="11973454" y="270007"/>
                  <a:pt x="11981349" y="266402"/>
                </a:cubicBezTo>
                <a:cubicBezTo>
                  <a:pt x="11985521" y="264508"/>
                  <a:pt x="11989835" y="263668"/>
                  <a:pt x="11993204" y="263737"/>
                </a:cubicBezTo>
                <a:close/>
                <a:moveTo>
                  <a:pt x="6110754" y="633283"/>
                </a:moveTo>
                <a:cubicBezTo>
                  <a:pt x="6111772" y="634505"/>
                  <a:pt x="6113237" y="635726"/>
                  <a:pt x="6113801" y="636948"/>
                </a:cubicBezTo>
                <a:cubicBezTo>
                  <a:pt x="6114024" y="637314"/>
                  <a:pt x="6112222" y="637620"/>
                  <a:pt x="6111319" y="637926"/>
                </a:cubicBezTo>
                <a:cubicBezTo>
                  <a:pt x="6110080" y="636581"/>
                  <a:pt x="6108726" y="635238"/>
                  <a:pt x="6107938" y="633954"/>
                </a:cubicBezTo>
                <a:cubicBezTo>
                  <a:pt x="6107823" y="633710"/>
                  <a:pt x="6109741" y="633527"/>
                  <a:pt x="6110754" y="633283"/>
                </a:cubicBezTo>
                <a:close/>
                <a:moveTo>
                  <a:pt x="11410867" y="293041"/>
                </a:moveTo>
                <a:cubicBezTo>
                  <a:pt x="11418420" y="294874"/>
                  <a:pt x="11424623" y="295424"/>
                  <a:pt x="11426879" y="297744"/>
                </a:cubicBezTo>
                <a:cubicBezTo>
                  <a:pt x="11427893" y="298784"/>
                  <a:pt x="11421805" y="303914"/>
                  <a:pt x="11417631" y="306237"/>
                </a:cubicBezTo>
                <a:cubicBezTo>
                  <a:pt x="11411881" y="309353"/>
                  <a:pt x="11402408" y="307703"/>
                  <a:pt x="11402973" y="303793"/>
                </a:cubicBezTo>
                <a:cubicBezTo>
                  <a:pt x="11403310" y="301166"/>
                  <a:pt x="11406918" y="298051"/>
                  <a:pt x="11410867" y="293041"/>
                </a:cubicBezTo>
                <a:close/>
                <a:moveTo>
                  <a:pt x="3788582" y="773009"/>
                </a:moveTo>
                <a:cubicBezTo>
                  <a:pt x="3790386" y="773376"/>
                  <a:pt x="3792304" y="778508"/>
                  <a:pt x="3794221" y="781562"/>
                </a:cubicBezTo>
                <a:cubicBezTo>
                  <a:pt x="3792642" y="784006"/>
                  <a:pt x="3791062" y="786450"/>
                  <a:pt x="3789484" y="788894"/>
                </a:cubicBezTo>
                <a:cubicBezTo>
                  <a:pt x="3786777" y="785106"/>
                  <a:pt x="3784183" y="781379"/>
                  <a:pt x="3781477" y="777651"/>
                </a:cubicBezTo>
                <a:cubicBezTo>
                  <a:pt x="3783846" y="775941"/>
                  <a:pt x="3786213" y="772520"/>
                  <a:pt x="3788582" y="773009"/>
                </a:cubicBezTo>
                <a:close/>
                <a:moveTo>
                  <a:pt x="5339548" y="672078"/>
                </a:moveTo>
                <a:cubicBezTo>
                  <a:pt x="5341916" y="672811"/>
                  <a:pt x="5344397" y="674582"/>
                  <a:pt x="5346765" y="675987"/>
                </a:cubicBezTo>
                <a:cubicBezTo>
                  <a:pt x="5345976" y="677209"/>
                  <a:pt x="5345300" y="678554"/>
                  <a:pt x="5344622" y="679837"/>
                </a:cubicBezTo>
                <a:cubicBezTo>
                  <a:pt x="5342028" y="678310"/>
                  <a:pt x="5339548" y="676720"/>
                  <a:pt x="5336955" y="675194"/>
                </a:cubicBezTo>
                <a:cubicBezTo>
                  <a:pt x="5337856" y="674095"/>
                  <a:pt x="5338645" y="671833"/>
                  <a:pt x="5339548" y="672078"/>
                </a:cubicBezTo>
                <a:close/>
                <a:moveTo>
                  <a:pt x="2565088" y="841435"/>
                </a:moveTo>
                <a:cubicBezTo>
                  <a:pt x="2567570" y="843329"/>
                  <a:pt x="2569938" y="845773"/>
                  <a:pt x="2571404" y="848584"/>
                </a:cubicBezTo>
                <a:cubicBezTo>
                  <a:pt x="2571742" y="849133"/>
                  <a:pt x="2568133" y="851761"/>
                  <a:pt x="2565201" y="854447"/>
                </a:cubicBezTo>
                <a:cubicBezTo>
                  <a:pt x="2563285" y="851393"/>
                  <a:pt x="2561029" y="848827"/>
                  <a:pt x="2560127" y="845773"/>
                </a:cubicBezTo>
                <a:cubicBezTo>
                  <a:pt x="2559902" y="844917"/>
                  <a:pt x="2564750" y="841191"/>
                  <a:pt x="2565088" y="841435"/>
                </a:cubicBezTo>
                <a:close/>
                <a:moveTo>
                  <a:pt x="1889824" y="878338"/>
                </a:moveTo>
                <a:cubicBezTo>
                  <a:pt x="1890840" y="879011"/>
                  <a:pt x="1892080" y="879560"/>
                  <a:pt x="1892531" y="880416"/>
                </a:cubicBezTo>
                <a:cubicBezTo>
                  <a:pt x="1892645" y="880660"/>
                  <a:pt x="1890953" y="881700"/>
                  <a:pt x="1890049" y="882371"/>
                </a:cubicBezTo>
                <a:cubicBezTo>
                  <a:pt x="1888924" y="881700"/>
                  <a:pt x="1887682" y="881088"/>
                  <a:pt x="1887007" y="880233"/>
                </a:cubicBezTo>
                <a:cubicBezTo>
                  <a:pt x="1886893" y="879989"/>
                  <a:pt x="1888811" y="878950"/>
                  <a:pt x="1889824" y="878338"/>
                </a:cubicBezTo>
                <a:close/>
                <a:moveTo>
                  <a:pt x="4560704" y="709286"/>
                </a:moveTo>
                <a:cubicBezTo>
                  <a:pt x="4564763" y="712525"/>
                  <a:pt x="4567244" y="714478"/>
                  <a:pt x="4569726" y="716435"/>
                </a:cubicBezTo>
                <a:cubicBezTo>
                  <a:pt x="4568258" y="719733"/>
                  <a:pt x="4566793" y="722972"/>
                  <a:pt x="4565441" y="726270"/>
                </a:cubicBezTo>
                <a:cubicBezTo>
                  <a:pt x="4563184" y="724254"/>
                  <a:pt x="4559127" y="721811"/>
                  <a:pt x="4559013" y="720344"/>
                </a:cubicBezTo>
                <a:cubicBezTo>
                  <a:pt x="4558560" y="716495"/>
                  <a:pt x="4559914" y="713135"/>
                  <a:pt x="4560704" y="709286"/>
                </a:cubicBezTo>
                <a:close/>
                <a:moveTo>
                  <a:pt x="11875009" y="245996"/>
                </a:moveTo>
                <a:cubicBezTo>
                  <a:pt x="11880985" y="244346"/>
                  <a:pt x="11885608" y="246180"/>
                  <a:pt x="11893727" y="246546"/>
                </a:cubicBezTo>
                <a:cubicBezTo>
                  <a:pt x="11885270" y="254489"/>
                  <a:pt x="11880421" y="260415"/>
                  <a:pt x="11874446" y="263959"/>
                </a:cubicBezTo>
                <a:cubicBezTo>
                  <a:pt x="11865423" y="269396"/>
                  <a:pt x="11856741" y="267380"/>
                  <a:pt x="11858770" y="260964"/>
                </a:cubicBezTo>
                <a:cubicBezTo>
                  <a:pt x="11860688" y="254855"/>
                  <a:pt x="11867116" y="248318"/>
                  <a:pt x="11875009" y="245996"/>
                </a:cubicBezTo>
                <a:close/>
                <a:moveTo>
                  <a:pt x="11296070" y="282471"/>
                </a:moveTo>
                <a:cubicBezTo>
                  <a:pt x="11301595" y="282960"/>
                  <a:pt x="11306443" y="283204"/>
                  <a:pt x="11307119" y="284608"/>
                </a:cubicBezTo>
                <a:cubicBezTo>
                  <a:pt x="11307347" y="285282"/>
                  <a:pt x="11299564" y="288825"/>
                  <a:pt x="11295505" y="289741"/>
                </a:cubicBezTo>
                <a:cubicBezTo>
                  <a:pt x="11291447" y="290658"/>
                  <a:pt x="11283779" y="290597"/>
                  <a:pt x="11284230" y="289802"/>
                </a:cubicBezTo>
                <a:cubicBezTo>
                  <a:pt x="11285019" y="288154"/>
                  <a:pt x="11290093" y="285648"/>
                  <a:pt x="11296070" y="282471"/>
                </a:cubicBezTo>
                <a:close/>
                <a:moveTo>
                  <a:pt x="10943904" y="303794"/>
                </a:moveTo>
                <a:cubicBezTo>
                  <a:pt x="10949767" y="298722"/>
                  <a:pt x="10959464" y="305870"/>
                  <a:pt x="10959125" y="314424"/>
                </a:cubicBezTo>
                <a:cubicBezTo>
                  <a:pt x="10959014" y="320168"/>
                  <a:pt x="10955630" y="325665"/>
                  <a:pt x="10952247" y="335137"/>
                </a:cubicBezTo>
                <a:cubicBezTo>
                  <a:pt x="10945482" y="328477"/>
                  <a:pt x="10939392" y="325055"/>
                  <a:pt x="10938378" y="320229"/>
                </a:cubicBezTo>
                <a:cubicBezTo>
                  <a:pt x="10937364" y="315340"/>
                  <a:pt x="10940296" y="306849"/>
                  <a:pt x="10943904" y="303794"/>
                </a:cubicBezTo>
                <a:close/>
                <a:moveTo>
                  <a:pt x="9930474" y="366722"/>
                </a:moveTo>
                <a:cubicBezTo>
                  <a:pt x="9933518" y="369166"/>
                  <a:pt x="9937352" y="370325"/>
                  <a:pt x="9936789" y="372403"/>
                </a:cubicBezTo>
                <a:cubicBezTo>
                  <a:pt x="9936111" y="374968"/>
                  <a:pt x="9931713" y="379795"/>
                  <a:pt x="9929009" y="380834"/>
                </a:cubicBezTo>
                <a:cubicBezTo>
                  <a:pt x="9926639" y="381751"/>
                  <a:pt x="9922918" y="379429"/>
                  <a:pt x="9922805" y="377230"/>
                </a:cubicBezTo>
                <a:cubicBezTo>
                  <a:pt x="9922580" y="375336"/>
                  <a:pt x="9926752" y="371486"/>
                  <a:pt x="9930474" y="366722"/>
                </a:cubicBezTo>
                <a:close/>
                <a:moveTo>
                  <a:pt x="5118300" y="656315"/>
                </a:moveTo>
                <a:cubicBezTo>
                  <a:pt x="5118754" y="656315"/>
                  <a:pt x="5120219" y="659248"/>
                  <a:pt x="5121120" y="660837"/>
                </a:cubicBezTo>
                <a:cubicBezTo>
                  <a:pt x="5118978" y="661692"/>
                  <a:pt x="5116950" y="662853"/>
                  <a:pt x="5114579" y="663036"/>
                </a:cubicBezTo>
                <a:cubicBezTo>
                  <a:pt x="5113904" y="663097"/>
                  <a:pt x="5112553" y="660347"/>
                  <a:pt x="5111423" y="658880"/>
                </a:cubicBezTo>
                <a:cubicBezTo>
                  <a:pt x="5113679" y="657965"/>
                  <a:pt x="5115933" y="656742"/>
                  <a:pt x="5118300" y="656315"/>
                </a:cubicBezTo>
                <a:close/>
                <a:moveTo>
                  <a:pt x="2229015" y="837037"/>
                </a:moveTo>
                <a:cubicBezTo>
                  <a:pt x="2229353" y="836914"/>
                  <a:pt x="2230482" y="838014"/>
                  <a:pt x="2231383" y="838564"/>
                </a:cubicBezTo>
                <a:cubicBezTo>
                  <a:pt x="2229240" y="839663"/>
                  <a:pt x="2227210" y="840886"/>
                  <a:pt x="2225068" y="841680"/>
                </a:cubicBezTo>
                <a:cubicBezTo>
                  <a:pt x="2224505" y="841924"/>
                  <a:pt x="2223265" y="840886"/>
                  <a:pt x="2222363" y="840397"/>
                </a:cubicBezTo>
                <a:cubicBezTo>
                  <a:pt x="2224619" y="839237"/>
                  <a:pt x="2226761" y="838014"/>
                  <a:pt x="2229015" y="837037"/>
                </a:cubicBezTo>
                <a:close/>
                <a:moveTo>
                  <a:pt x="9576389" y="372342"/>
                </a:moveTo>
                <a:cubicBezTo>
                  <a:pt x="9576953" y="371976"/>
                  <a:pt x="9578307" y="372464"/>
                  <a:pt x="9579320" y="372586"/>
                </a:cubicBezTo>
                <a:cubicBezTo>
                  <a:pt x="9577291" y="374176"/>
                  <a:pt x="9575373" y="375886"/>
                  <a:pt x="9573119" y="377290"/>
                </a:cubicBezTo>
                <a:cubicBezTo>
                  <a:pt x="9572443" y="377779"/>
                  <a:pt x="9570977" y="377412"/>
                  <a:pt x="9569848" y="377474"/>
                </a:cubicBezTo>
                <a:cubicBezTo>
                  <a:pt x="9571990" y="375763"/>
                  <a:pt x="9574020" y="373931"/>
                  <a:pt x="9576389" y="372342"/>
                </a:cubicBezTo>
                <a:close/>
                <a:moveTo>
                  <a:pt x="5884333" y="603284"/>
                </a:moveTo>
                <a:cubicBezTo>
                  <a:pt x="5885462" y="604750"/>
                  <a:pt x="5886817" y="606278"/>
                  <a:pt x="5887492" y="607805"/>
                </a:cubicBezTo>
                <a:cubicBezTo>
                  <a:pt x="5887718" y="608294"/>
                  <a:pt x="5885915" y="608722"/>
                  <a:pt x="5885011" y="609149"/>
                </a:cubicBezTo>
                <a:cubicBezTo>
                  <a:pt x="5883769" y="607499"/>
                  <a:pt x="5882308" y="605849"/>
                  <a:pt x="5881519" y="604262"/>
                </a:cubicBezTo>
                <a:cubicBezTo>
                  <a:pt x="5881293" y="603955"/>
                  <a:pt x="5883323" y="603650"/>
                  <a:pt x="5884333" y="603284"/>
                </a:cubicBezTo>
                <a:close/>
                <a:moveTo>
                  <a:pt x="2781474" y="795797"/>
                </a:moveTo>
                <a:cubicBezTo>
                  <a:pt x="2783955" y="797997"/>
                  <a:pt x="2786324" y="800746"/>
                  <a:pt x="2787902" y="803923"/>
                </a:cubicBezTo>
                <a:cubicBezTo>
                  <a:pt x="2788241" y="804472"/>
                  <a:pt x="2784631" y="807344"/>
                  <a:pt x="2781700" y="810216"/>
                </a:cubicBezTo>
                <a:cubicBezTo>
                  <a:pt x="2779786" y="806794"/>
                  <a:pt x="2777415" y="803800"/>
                  <a:pt x="2776515" y="800441"/>
                </a:cubicBezTo>
                <a:cubicBezTo>
                  <a:pt x="2776288" y="799464"/>
                  <a:pt x="2781136" y="795492"/>
                  <a:pt x="2781474" y="795797"/>
                </a:cubicBezTo>
                <a:close/>
                <a:moveTo>
                  <a:pt x="9701672" y="357618"/>
                </a:moveTo>
                <a:cubicBezTo>
                  <a:pt x="9700093" y="359206"/>
                  <a:pt x="9698516" y="360856"/>
                  <a:pt x="9697049" y="362566"/>
                </a:cubicBezTo>
                <a:cubicBezTo>
                  <a:pt x="9695020" y="363178"/>
                  <a:pt x="9691298" y="364521"/>
                  <a:pt x="9691186" y="364216"/>
                </a:cubicBezTo>
                <a:cubicBezTo>
                  <a:pt x="9691073" y="363299"/>
                  <a:pt x="9692539" y="361711"/>
                  <a:pt x="9693440" y="360306"/>
                </a:cubicBezTo>
                <a:cubicBezTo>
                  <a:pt x="9697163" y="359084"/>
                  <a:pt x="9699417" y="358352"/>
                  <a:pt x="9701672" y="357618"/>
                </a:cubicBezTo>
                <a:close/>
                <a:moveTo>
                  <a:pt x="9815115" y="348821"/>
                </a:moveTo>
                <a:cubicBezTo>
                  <a:pt x="9816919" y="348150"/>
                  <a:pt x="9818159" y="349554"/>
                  <a:pt x="9819738" y="350103"/>
                </a:cubicBezTo>
                <a:cubicBezTo>
                  <a:pt x="9817935" y="351876"/>
                  <a:pt x="9816130" y="353647"/>
                  <a:pt x="9814325" y="355419"/>
                </a:cubicBezTo>
                <a:cubicBezTo>
                  <a:pt x="9812183" y="354869"/>
                  <a:pt x="9809927" y="354381"/>
                  <a:pt x="9807784" y="353892"/>
                </a:cubicBezTo>
                <a:cubicBezTo>
                  <a:pt x="9810267" y="352119"/>
                  <a:pt x="9812859" y="349616"/>
                  <a:pt x="9815115" y="348821"/>
                </a:cubicBezTo>
                <a:close/>
                <a:moveTo>
                  <a:pt x="10601996" y="298967"/>
                </a:moveTo>
                <a:cubicBezTo>
                  <a:pt x="10605941" y="298355"/>
                  <a:pt x="10609777" y="299516"/>
                  <a:pt x="10616091" y="300188"/>
                </a:cubicBezTo>
                <a:cubicBezTo>
                  <a:pt x="10608761" y="311797"/>
                  <a:pt x="10606845" y="317479"/>
                  <a:pt x="10603687" y="319434"/>
                </a:cubicBezTo>
                <a:cubicBezTo>
                  <a:pt x="10597824" y="323099"/>
                  <a:pt x="10591959" y="321451"/>
                  <a:pt x="10591283" y="312957"/>
                </a:cubicBezTo>
                <a:cubicBezTo>
                  <a:pt x="10590605" y="304465"/>
                  <a:pt x="10595681" y="299821"/>
                  <a:pt x="10601996" y="298967"/>
                </a:cubicBezTo>
                <a:close/>
                <a:moveTo>
                  <a:pt x="11762131" y="223391"/>
                </a:moveTo>
                <a:cubicBezTo>
                  <a:pt x="11767881" y="221681"/>
                  <a:pt x="11771828" y="224368"/>
                  <a:pt x="11779383" y="225713"/>
                </a:cubicBezTo>
                <a:cubicBezTo>
                  <a:pt x="11769912" y="233900"/>
                  <a:pt x="11764160" y="240498"/>
                  <a:pt x="11758410" y="243247"/>
                </a:cubicBezTo>
                <a:cubicBezTo>
                  <a:pt x="11750404" y="247096"/>
                  <a:pt x="11744989" y="245141"/>
                  <a:pt x="11746455" y="238788"/>
                </a:cubicBezTo>
                <a:cubicBezTo>
                  <a:pt x="11747809" y="232861"/>
                  <a:pt x="11754012" y="225713"/>
                  <a:pt x="11762131" y="223391"/>
                </a:cubicBezTo>
                <a:close/>
                <a:moveTo>
                  <a:pt x="10265390" y="317418"/>
                </a:moveTo>
                <a:cubicBezTo>
                  <a:pt x="10268097" y="317600"/>
                  <a:pt x="10269336" y="322733"/>
                  <a:pt x="10272156" y="327316"/>
                </a:cubicBezTo>
                <a:cubicBezTo>
                  <a:pt x="10266517" y="330615"/>
                  <a:pt x="10262119" y="334830"/>
                  <a:pt x="10259638" y="334219"/>
                </a:cubicBezTo>
                <a:cubicBezTo>
                  <a:pt x="10257046" y="333547"/>
                  <a:pt x="10254564" y="328049"/>
                  <a:pt x="10255693" y="325237"/>
                </a:cubicBezTo>
                <a:cubicBezTo>
                  <a:pt x="10256820" y="322122"/>
                  <a:pt x="10262910" y="317234"/>
                  <a:pt x="10265390" y="317418"/>
                </a:cubicBezTo>
                <a:close/>
                <a:moveTo>
                  <a:pt x="9447386" y="366049"/>
                </a:moveTo>
                <a:cubicBezTo>
                  <a:pt x="9448401" y="366233"/>
                  <a:pt x="9449528" y="366355"/>
                  <a:pt x="9450656" y="366538"/>
                </a:cubicBezTo>
                <a:cubicBezTo>
                  <a:pt x="9450091" y="368370"/>
                  <a:pt x="9449415" y="370448"/>
                  <a:pt x="9448626" y="372525"/>
                </a:cubicBezTo>
                <a:cubicBezTo>
                  <a:pt x="9447612" y="372342"/>
                  <a:pt x="9445806" y="372464"/>
                  <a:pt x="9445806" y="371852"/>
                </a:cubicBezTo>
                <a:cubicBezTo>
                  <a:pt x="9445919" y="370081"/>
                  <a:pt x="9446822" y="368004"/>
                  <a:pt x="9447386" y="366049"/>
                </a:cubicBezTo>
                <a:close/>
                <a:moveTo>
                  <a:pt x="11532766" y="224063"/>
                </a:moveTo>
                <a:cubicBezTo>
                  <a:pt x="11525549" y="227729"/>
                  <a:pt x="11522278" y="229929"/>
                  <a:pt x="11517655" y="231762"/>
                </a:cubicBezTo>
                <a:cubicBezTo>
                  <a:pt x="11510325" y="234694"/>
                  <a:pt x="11500967" y="235855"/>
                  <a:pt x="11502544" y="234083"/>
                </a:cubicBezTo>
                <a:cubicBezTo>
                  <a:pt x="11503672" y="232862"/>
                  <a:pt x="11508522" y="230233"/>
                  <a:pt x="11511905" y="229195"/>
                </a:cubicBezTo>
                <a:cubicBezTo>
                  <a:pt x="11517543" y="227485"/>
                  <a:pt x="11523294" y="226385"/>
                  <a:pt x="11532766" y="224063"/>
                </a:cubicBezTo>
                <a:close/>
                <a:moveTo>
                  <a:pt x="11645784" y="213860"/>
                </a:moveTo>
                <a:cubicBezTo>
                  <a:pt x="11649393" y="213371"/>
                  <a:pt x="11652579" y="214043"/>
                  <a:pt x="11653876" y="216303"/>
                </a:cubicBezTo>
                <a:cubicBezTo>
                  <a:pt x="11650495" y="219480"/>
                  <a:pt x="11646433" y="224552"/>
                  <a:pt x="11640794" y="228157"/>
                </a:cubicBezTo>
                <a:cubicBezTo>
                  <a:pt x="11638087" y="229807"/>
                  <a:pt x="11629857" y="229928"/>
                  <a:pt x="11628728" y="228218"/>
                </a:cubicBezTo>
                <a:cubicBezTo>
                  <a:pt x="11627714" y="226568"/>
                  <a:pt x="11631323" y="221436"/>
                  <a:pt x="11635156" y="218381"/>
                </a:cubicBezTo>
                <a:cubicBezTo>
                  <a:pt x="11638145" y="215998"/>
                  <a:pt x="11642177" y="214348"/>
                  <a:pt x="11645784" y="213860"/>
                </a:cubicBezTo>
                <a:close/>
                <a:moveTo>
                  <a:pt x="4333029" y="670368"/>
                </a:moveTo>
                <a:cubicBezTo>
                  <a:pt x="4335624" y="673667"/>
                  <a:pt x="4338104" y="677393"/>
                  <a:pt x="4339569" y="681243"/>
                </a:cubicBezTo>
                <a:cubicBezTo>
                  <a:pt x="4339796" y="681976"/>
                  <a:pt x="4335962" y="683565"/>
                  <a:pt x="4332916" y="685397"/>
                </a:cubicBezTo>
                <a:cubicBezTo>
                  <a:pt x="4330888" y="681122"/>
                  <a:pt x="4328631" y="677150"/>
                  <a:pt x="4327729" y="673301"/>
                </a:cubicBezTo>
                <a:cubicBezTo>
                  <a:pt x="4327504" y="672200"/>
                  <a:pt x="4332692" y="669940"/>
                  <a:pt x="4333029" y="670368"/>
                </a:cubicBezTo>
                <a:close/>
                <a:moveTo>
                  <a:pt x="2104530" y="809238"/>
                </a:moveTo>
                <a:cubicBezTo>
                  <a:pt x="2105546" y="810033"/>
                  <a:pt x="2106787" y="810766"/>
                  <a:pt x="2107237" y="811744"/>
                </a:cubicBezTo>
                <a:cubicBezTo>
                  <a:pt x="2107351" y="812049"/>
                  <a:pt x="2105658" y="813088"/>
                  <a:pt x="2104757" y="813822"/>
                </a:cubicBezTo>
                <a:cubicBezTo>
                  <a:pt x="2103741" y="812966"/>
                  <a:pt x="2102388" y="812232"/>
                  <a:pt x="2101712" y="811193"/>
                </a:cubicBezTo>
                <a:cubicBezTo>
                  <a:pt x="2101599" y="811011"/>
                  <a:pt x="2103516" y="809910"/>
                  <a:pt x="2104530" y="809238"/>
                </a:cubicBezTo>
                <a:close/>
                <a:moveTo>
                  <a:pt x="2995389" y="751564"/>
                </a:moveTo>
                <a:cubicBezTo>
                  <a:pt x="2998661" y="752481"/>
                  <a:pt x="3001932" y="753397"/>
                  <a:pt x="3005200" y="754375"/>
                </a:cubicBezTo>
                <a:cubicBezTo>
                  <a:pt x="3004186" y="759018"/>
                  <a:pt x="3003511" y="761889"/>
                  <a:pt x="3002833" y="764822"/>
                </a:cubicBezTo>
                <a:cubicBezTo>
                  <a:pt x="2999790" y="763234"/>
                  <a:pt x="2996294" y="762256"/>
                  <a:pt x="2994038" y="759751"/>
                </a:cubicBezTo>
                <a:cubicBezTo>
                  <a:pt x="2993136" y="758713"/>
                  <a:pt x="2994827" y="754375"/>
                  <a:pt x="2995389" y="751564"/>
                </a:cubicBezTo>
                <a:close/>
                <a:moveTo>
                  <a:pt x="4890402" y="631633"/>
                </a:moveTo>
                <a:cubicBezTo>
                  <a:pt x="4890965" y="631510"/>
                  <a:pt x="4892544" y="634260"/>
                  <a:pt x="4893559" y="635726"/>
                </a:cubicBezTo>
                <a:cubicBezTo>
                  <a:pt x="4891416" y="636581"/>
                  <a:pt x="4889385" y="637865"/>
                  <a:pt x="4887131" y="638110"/>
                </a:cubicBezTo>
                <a:cubicBezTo>
                  <a:pt x="4886342" y="638171"/>
                  <a:pt x="4884876" y="635727"/>
                  <a:pt x="4883635" y="634383"/>
                </a:cubicBezTo>
                <a:cubicBezTo>
                  <a:pt x="4885891" y="633404"/>
                  <a:pt x="4888034" y="632122"/>
                  <a:pt x="4890402" y="631633"/>
                </a:cubicBezTo>
                <a:close/>
                <a:moveTo>
                  <a:pt x="2444399" y="779546"/>
                </a:moveTo>
                <a:cubicBezTo>
                  <a:pt x="2444850" y="779424"/>
                  <a:pt x="2445977" y="780707"/>
                  <a:pt x="2446768" y="781379"/>
                </a:cubicBezTo>
                <a:cubicBezTo>
                  <a:pt x="2444624" y="782478"/>
                  <a:pt x="2442596" y="783761"/>
                  <a:pt x="2440340" y="784556"/>
                </a:cubicBezTo>
                <a:cubicBezTo>
                  <a:pt x="2439776" y="784800"/>
                  <a:pt x="2438536" y="783577"/>
                  <a:pt x="2437633" y="783028"/>
                </a:cubicBezTo>
                <a:cubicBezTo>
                  <a:pt x="2439887" y="781807"/>
                  <a:pt x="2442032" y="780523"/>
                  <a:pt x="2444399" y="779546"/>
                </a:cubicBezTo>
                <a:close/>
                <a:moveTo>
                  <a:pt x="5658009" y="575913"/>
                </a:moveTo>
                <a:cubicBezTo>
                  <a:pt x="5659143" y="577685"/>
                  <a:pt x="5660606" y="579518"/>
                  <a:pt x="5661168" y="581352"/>
                </a:cubicBezTo>
                <a:cubicBezTo>
                  <a:pt x="5661393" y="581962"/>
                  <a:pt x="5659590" y="582513"/>
                  <a:pt x="5658692" y="583123"/>
                </a:cubicBezTo>
                <a:cubicBezTo>
                  <a:pt x="5657447" y="581168"/>
                  <a:pt x="5655985" y="579212"/>
                  <a:pt x="5655081" y="577318"/>
                </a:cubicBezTo>
                <a:cubicBezTo>
                  <a:pt x="5655081" y="576891"/>
                  <a:pt x="5656995" y="576402"/>
                  <a:pt x="5658009" y="575913"/>
                </a:cubicBezTo>
                <a:close/>
                <a:moveTo>
                  <a:pt x="11159284" y="217832"/>
                </a:moveTo>
                <a:cubicBezTo>
                  <a:pt x="11165712" y="225956"/>
                  <a:pt x="11170788" y="229805"/>
                  <a:pt x="11172929" y="235426"/>
                </a:cubicBezTo>
                <a:cubicBezTo>
                  <a:pt x="11175860" y="243308"/>
                  <a:pt x="11168081" y="255954"/>
                  <a:pt x="11161991" y="253084"/>
                </a:cubicBezTo>
                <a:cubicBezTo>
                  <a:pt x="11157593" y="251006"/>
                  <a:pt x="11152520" y="244407"/>
                  <a:pt x="11151729" y="238909"/>
                </a:cubicBezTo>
                <a:cubicBezTo>
                  <a:pt x="11150940" y="233960"/>
                  <a:pt x="11155452" y="227790"/>
                  <a:pt x="11159284" y="217832"/>
                </a:cubicBezTo>
                <a:close/>
                <a:moveTo>
                  <a:pt x="3213146" y="710263"/>
                </a:moveTo>
                <a:cubicBezTo>
                  <a:pt x="3216414" y="711241"/>
                  <a:pt x="3219685" y="712219"/>
                  <a:pt x="3222956" y="713197"/>
                </a:cubicBezTo>
                <a:cubicBezTo>
                  <a:pt x="3221828" y="717717"/>
                  <a:pt x="3221152" y="720405"/>
                  <a:pt x="3220474" y="723400"/>
                </a:cubicBezTo>
                <a:cubicBezTo>
                  <a:pt x="3217431" y="721688"/>
                  <a:pt x="3213935" y="720773"/>
                  <a:pt x="3211679" y="718267"/>
                </a:cubicBezTo>
                <a:cubicBezTo>
                  <a:pt x="3210775" y="717228"/>
                  <a:pt x="3212582" y="713013"/>
                  <a:pt x="3213146" y="710263"/>
                </a:cubicBezTo>
                <a:close/>
                <a:moveTo>
                  <a:pt x="10157022" y="265487"/>
                </a:moveTo>
                <a:cubicBezTo>
                  <a:pt x="10153188" y="270801"/>
                  <a:pt x="10151046" y="275566"/>
                  <a:pt x="10148339" y="277095"/>
                </a:cubicBezTo>
                <a:cubicBezTo>
                  <a:pt x="10145858" y="278561"/>
                  <a:pt x="10142700" y="276606"/>
                  <a:pt x="10139769" y="276178"/>
                </a:cubicBezTo>
                <a:cubicBezTo>
                  <a:pt x="10141686" y="272818"/>
                  <a:pt x="10143040" y="268175"/>
                  <a:pt x="10145632" y="266464"/>
                </a:cubicBezTo>
                <a:cubicBezTo>
                  <a:pt x="10148114" y="264692"/>
                  <a:pt x="10151722" y="265731"/>
                  <a:pt x="10157022" y="265487"/>
                </a:cubicBezTo>
                <a:close/>
                <a:moveTo>
                  <a:pt x="4101521" y="637010"/>
                </a:moveTo>
                <a:cubicBezTo>
                  <a:pt x="4105580" y="639759"/>
                  <a:pt x="4107947" y="641409"/>
                  <a:pt x="4110427" y="643059"/>
                </a:cubicBezTo>
                <a:cubicBezTo>
                  <a:pt x="4108960" y="646175"/>
                  <a:pt x="4107494" y="649291"/>
                  <a:pt x="4106029" y="652467"/>
                </a:cubicBezTo>
                <a:cubicBezTo>
                  <a:pt x="4103773" y="650758"/>
                  <a:pt x="4099828" y="648740"/>
                  <a:pt x="4099715" y="647396"/>
                </a:cubicBezTo>
                <a:cubicBezTo>
                  <a:pt x="4099263" y="643915"/>
                  <a:pt x="4100728" y="640676"/>
                  <a:pt x="4101521" y="637010"/>
                </a:cubicBezTo>
                <a:close/>
                <a:moveTo>
                  <a:pt x="4662952" y="600901"/>
                </a:moveTo>
                <a:cubicBezTo>
                  <a:pt x="4663401" y="600840"/>
                  <a:pt x="4664643" y="603590"/>
                  <a:pt x="4665545" y="605056"/>
                </a:cubicBezTo>
                <a:cubicBezTo>
                  <a:pt x="4663290" y="605606"/>
                  <a:pt x="4661148" y="606523"/>
                  <a:pt x="4658892" y="606522"/>
                </a:cubicBezTo>
                <a:cubicBezTo>
                  <a:pt x="4658214" y="606523"/>
                  <a:pt x="4656975" y="603956"/>
                  <a:pt x="4655960" y="602612"/>
                </a:cubicBezTo>
                <a:cubicBezTo>
                  <a:pt x="4658329" y="602002"/>
                  <a:pt x="4660585" y="601147"/>
                  <a:pt x="4662952" y="600901"/>
                </a:cubicBezTo>
                <a:close/>
                <a:moveTo>
                  <a:pt x="5431907" y="551597"/>
                </a:moveTo>
                <a:cubicBezTo>
                  <a:pt x="5433035" y="553613"/>
                  <a:pt x="5434282" y="555690"/>
                  <a:pt x="5435629" y="557829"/>
                </a:cubicBezTo>
                <a:cubicBezTo>
                  <a:pt x="5434842" y="558562"/>
                  <a:pt x="5434051" y="559296"/>
                  <a:pt x="5433149" y="560089"/>
                </a:cubicBezTo>
                <a:cubicBezTo>
                  <a:pt x="5431798" y="557890"/>
                  <a:pt x="5430221" y="555690"/>
                  <a:pt x="5429316" y="553492"/>
                </a:cubicBezTo>
                <a:cubicBezTo>
                  <a:pt x="5429088" y="552942"/>
                  <a:pt x="5431010" y="552207"/>
                  <a:pt x="5431907" y="551597"/>
                </a:cubicBezTo>
                <a:close/>
                <a:moveTo>
                  <a:pt x="2660346" y="724560"/>
                </a:moveTo>
                <a:cubicBezTo>
                  <a:pt x="2660797" y="724377"/>
                  <a:pt x="2661924" y="725843"/>
                  <a:pt x="2662714" y="726637"/>
                </a:cubicBezTo>
                <a:cubicBezTo>
                  <a:pt x="2660570" y="727797"/>
                  <a:pt x="2658542" y="729081"/>
                  <a:pt x="2656285" y="729875"/>
                </a:cubicBezTo>
                <a:cubicBezTo>
                  <a:pt x="2655721" y="730119"/>
                  <a:pt x="2654482" y="728714"/>
                  <a:pt x="2653580" y="728103"/>
                </a:cubicBezTo>
                <a:cubicBezTo>
                  <a:pt x="2655835" y="726881"/>
                  <a:pt x="2657978" y="725537"/>
                  <a:pt x="2660346" y="724560"/>
                </a:cubicBezTo>
                <a:close/>
                <a:moveTo>
                  <a:pt x="10821225" y="209346"/>
                </a:moveTo>
                <a:cubicBezTo>
                  <a:pt x="10823496" y="210362"/>
                  <a:pt x="10825103" y="213097"/>
                  <a:pt x="10825272" y="218015"/>
                </a:cubicBezTo>
                <a:cubicBezTo>
                  <a:pt x="10825272" y="222414"/>
                  <a:pt x="10821889" y="227668"/>
                  <a:pt x="10818731" y="236710"/>
                </a:cubicBezTo>
                <a:cubicBezTo>
                  <a:pt x="10813432" y="231517"/>
                  <a:pt x="10808921" y="228829"/>
                  <a:pt x="10806778" y="223942"/>
                </a:cubicBezTo>
                <a:cubicBezTo>
                  <a:pt x="10805989" y="222170"/>
                  <a:pt x="10810161" y="213067"/>
                  <a:pt x="10813206" y="210989"/>
                </a:cubicBezTo>
                <a:cubicBezTo>
                  <a:pt x="10816024" y="209035"/>
                  <a:pt x="10818956" y="208331"/>
                  <a:pt x="10821225" y="209346"/>
                </a:cubicBezTo>
                <a:close/>
                <a:moveTo>
                  <a:pt x="3434844" y="672688"/>
                </a:moveTo>
                <a:cubicBezTo>
                  <a:pt x="3437438" y="675254"/>
                  <a:pt x="3439694" y="678431"/>
                  <a:pt x="3441272" y="681914"/>
                </a:cubicBezTo>
                <a:cubicBezTo>
                  <a:pt x="3441610" y="682526"/>
                  <a:pt x="3437887" y="685458"/>
                  <a:pt x="3434956" y="688452"/>
                </a:cubicBezTo>
                <a:cubicBezTo>
                  <a:pt x="3433040" y="684541"/>
                  <a:pt x="3430670" y="681181"/>
                  <a:pt x="3429770" y="677454"/>
                </a:cubicBezTo>
                <a:cubicBezTo>
                  <a:pt x="3429543" y="676353"/>
                  <a:pt x="3434506" y="672322"/>
                  <a:pt x="3434844" y="672688"/>
                </a:cubicBezTo>
                <a:close/>
                <a:moveTo>
                  <a:pt x="2319577" y="742583"/>
                </a:moveTo>
                <a:cubicBezTo>
                  <a:pt x="2320479" y="742827"/>
                  <a:pt x="2321493" y="743073"/>
                  <a:pt x="2322510" y="743378"/>
                </a:cubicBezTo>
                <a:cubicBezTo>
                  <a:pt x="2321718" y="744722"/>
                  <a:pt x="2320928" y="746188"/>
                  <a:pt x="2320139" y="747716"/>
                </a:cubicBezTo>
                <a:cubicBezTo>
                  <a:pt x="2319238" y="747411"/>
                  <a:pt x="2317434" y="747288"/>
                  <a:pt x="2317546" y="746799"/>
                </a:cubicBezTo>
                <a:cubicBezTo>
                  <a:pt x="2317772" y="745455"/>
                  <a:pt x="2318899" y="743989"/>
                  <a:pt x="2319577" y="742583"/>
                </a:cubicBezTo>
                <a:close/>
                <a:moveTo>
                  <a:pt x="10479982" y="218626"/>
                </a:moveTo>
                <a:cubicBezTo>
                  <a:pt x="10482462" y="217709"/>
                  <a:pt x="10485056" y="222658"/>
                  <a:pt x="10488890" y="226384"/>
                </a:cubicBezTo>
                <a:cubicBezTo>
                  <a:pt x="10484267" y="231150"/>
                  <a:pt x="10480659" y="236833"/>
                  <a:pt x="10478064" y="237076"/>
                </a:cubicBezTo>
                <a:cubicBezTo>
                  <a:pt x="10475247" y="237320"/>
                  <a:pt x="10470962" y="232677"/>
                  <a:pt x="10471524" y="229806"/>
                </a:cubicBezTo>
                <a:cubicBezTo>
                  <a:pt x="10472200" y="226018"/>
                  <a:pt x="10476937" y="219724"/>
                  <a:pt x="10479982" y="218626"/>
                </a:cubicBezTo>
                <a:close/>
                <a:moveTo>
                  <a:pt x="9919086" y="249174"/>
                </a:moveTo>
                <a:cubicBezTo>
                  <a:pt x="9918070" y="251129"/>
                  <a:pt x="9917507" y="252351"/>
                  <a:pt x="9916830" y="253510"/>
                </a:cubicBezTo>
                <a:cubicBezTo>
                  <a:pt x="9913898" y="254550"/>
                  <a:pt x="9910515" y="256016"/>
                  <a:pt x="9908035" y="256505"/>
                </a:cubicBezTo>
                <a:cubicBezTo>
                  <a:pt x="9907246" y="256687"/>
                  <a:pt x="9908486" y="253817"/>
                  <a:pt x="9909275" y="253389"/>
                </a:cubicBezTo>
                <a:cubicBezTo>
                  <a:pt x="9912432" y="251739"/>
                  <a:pt x="9915703" y="250578"/>
                  <a:pt x="9919086" y="249174"/>
                </a:cubicBezTo>
                <a:close/>
                <a:moveTo>
                  <a:pt x="10033994" y="240437"/>
                </a:moveTo>
                <a:cubicBezTo>
                  <a:pt x="10035684" y="240132"/>
                  <a:pt x="10036137" y="242148"/>
                  <a:pt x="10037940" y="243980"/>
                </a:cubicBezTo>
                <a:cubicBezTo>
                  <a:pt x="10033655" y="245997"/>
                  <a:pt x="10030047" y="247768"/>
                  <a:pt x="10026551" y="249113"/>
                </a:cubicBezTo>
                <a:cubicBezTo>
                  <a:pt x="10026213" y="249234"/>
                  <a:pt x="10025536" y="246241"/>
                  <a:pt x="10026664" y="245080"/>
                </a:cubicBezTo>
                <a:cubicBezTo>
                  <a:pt x="10028356" y="243309"/>
                  <a:pt x="10032077" y="240803"/>
                  <a:pt x="10033994" y="240437"/>
                </a:cubicBezTo>
                <a:close/>
                <a:moveTo>
                  <a:pt x="9792225" y="253756"/>
                </a:moveTo>
                <a:cubicBezTo>
                  <a:pt x="9792675" y="253390"/>
                  <a:pt x="9793915" y="254306"/>
                  <a:pt x="9794817" y="254672"/>
                </a:cubicBezTo>
                <a:cubicBezTo>
                  <a:pt x="9792788" y="256444"/>
                  <a:pt x="9790757" y="258276"/>
                  <a:pt x="9788614" y="259804"/>
                </a:cubicBezTo>
                <a:cubicBezTo>
                  <a:pt x="9787939" y="260232"/>
                  <a:pt x="9786698" y="259499"/>
                  <a:pt x="9785683" y="259315"/>
                </a:cubicBezTo>
                <a:cubicBezTo>
                  <a:pt x="9787825" y="257421"/>
                  <a:pt x="9789968" y="255467"/>
                  <a:pt x="9792225" y="253756"/>
                </a:cubicBezTo>
                <a:close/>
                <a:moveTo>
                  <a:pt x="3651468" y="638964"/>
                </a:moveTo>
                <a:cubicBezTo>
                  <a:pt x="3655304" y="640430"/>
                  <a:pt x="3659814" y="641591"/>
                  <a:pt x="3659814" y="642262"/>
                </a:cubicBezTo>
                <a:cubicBezTo>
                  <a:pt x="3659701" y="646234"/>
                  <a:pt x="3658572" y="650144"/>
                  <a:pt x="3657783" y="654177"/>
                </a:cubicBezTo>
                <a:cubicBezTo>
                  <a:pt x="3655529" y="653199"/>
                  <a:pt x="3651582" y="652588"/>
                  <a:pt x="3651355" y="651184"/>
                </a:cubicBezTo>
                <a:cubicBezTo>
                  <a:pt x="3650566" y="647395"/>
                  <a:pt x="3651243" y="643302"/>
                  <a:pt x="3651468" y="638964"/>
                </a:cubicBezTo>
                <a:close/>
                <a:moveTo>
                  <a:pt x="3873956" y="623569"/>
                </a:moveTo>
                <a:cubicBezTo>
                  <a:pt x="3877903" y="625524"/>
                  <a:pt x="3882528" y="627174"/>
                  <a:pt x="3882415" y="627846"/>
                </a:cubicBezTo>
                <a:cubicBezTo>
                  <a:pt x="3882301" y="631572"/>
                  <a:pt x="3881061" y="635116"/>
                  <a:pt x="3880159" y="638782"/>
                </a:cubicBezTo>
                <a:cubicBezTo>
                  <a:pt x="3877903" y="637560"/>
                  <a:pt x="3873844" y="636459"/>
                  <a:pt x="3873619" y="635055"/>
                </a:cubicBezTo>
                <a:cubicBezTo>
                  <a:pt x="3872942" y="631389"/>
                  <a:pt x="3873844" y="627600"/>
                  <a:pt x="3873956" y="623569"/>
                </a:cubicBezTo>
                <a:close/>
                <a:moveTo>
                  <a:pt x="5206381" y="533819"/>
                </a:moveTo>
                <a:cubicBezTo>
                  <a:pt x="5207620" y="534736"/>
                  <a:pt x="5208750" y="535652"/>
                  <a:pt x="5209876" y="536630"/>
                </a:cubicBezTo>
                <a:cubicBezTo>
                  <a:pt x="5209200" y="538767"/>
                  <a:pt x="5208523" y="540967"/>
                  <a:pt x="5207848" y="543166"/>
                </a:cubicBezTo>
                <a:cubicBezTo>
                  <a:pt x="5206718" y="542128"/>
                  <a:pt x="5204689" y="540783"/>
                  <a:pt x="5204802" y="540050"/>
                </a:cubicBezTo>
                <a:cubicBezTo>
                  <a:pt x="5204914" y="537851"/>
                  <a:pt x="5205817" y="535835"/>
                  <a:pt x="5206381" y="533819"/>
                </a:cubicBezTo>
                <a:close/>
                <a:moveTo>
                  <a:pt x="11369705" y="141951"/>
                </a:moveTo>
                <a:cubicBezTo>
                  <a:pt x="11377147" y="148855"/>
                  <a:pt x="11382561" y="151543"/>
                  <a:pt x="11385379" y="156859"/>
                </a:cubicBezTo>
                <a:cubicBezTo>
                  <a:pt x="11389553" y="164801"/>
                  <a:pt x="11384815" y="178669"/>
                  <a:pt x="11377937" y="177876"/>
                </a:cubicBezTo>
                <a:cubicBezTo>
                  <a:pt x="11373426" y="177387"/>
                  <a:pt x="11367111" y="171643"/>
                  <a:pt x="11365533" y="166206"/>
                </a:cubicBezTo>
                <a:cubicBezTo>
                  <a:pt x="11363955" y="161135"/>
                  <a:pt x="11367449" y="153376"/>
                  <a:pt x="11369705" y="141951"/>
                </a:cubicBezTo>
                <a:close/>
                <a:moveTo>
                  <a:pt x="2876290" y="672811"/>
                </a:moveTo>
                <a:cubicBezTo>
                  <a:pt x="2876742" y="672505"/>
                  <a:pt x="2878093" y="673972"/>
                  <a:pt x="2879109" y="674705"/>
                </a:cubicBezTo>
                <a:cubicBezTo>
                  <a:pt x="2877079" y="675989"/>
                  <a:pt x="2875048" y="677454"/>
                  <a:pt x="2872906" y="678370"/>
                </a:cubicBezTo>
                <a:cubicBezTo>
                  <a:pt x="2872117" y="678676"/>
                  <a:pt x="2870764" y="677393"/>
                  <a:pt x="2869749" y="676844"/>
                </a:cubicBezTo>
                <a:cubicBezTo>
                  <a:pt x="2871892" y="675438"/>
                  <a:pt x="2874035" y="673911"/>
                  <a:pt x="2876290" y="672811"/>
                </a:cubicBezTo>
                <a:close/>
                <a:moveTo>
                  <a:pt x="4433361" y="567909"/>
                </a:moveTo>
                <a:cubicBezTo>
                  <a:pt x="4433926" y="567849"/>
                  <a:pt x="4435393" y="570231"/>
                  <a:pt x="4436406" y="571576"/>
                </a:cubicBezTo>
                <a:cubicBezTo>
                  <a:pt x="4434265" y="572247"/>
                  <a:pt x="4432234" y="573226"/>
                  <a:pt x="4429866" y="573347"/>
                </a:cubicBezTo>
                <a:cubicBezTo>
                  <a:pt x="4429076" y="573408"/>
                  <a:pt x="4427611" y="571208"/>
                  <a:pt x="4426482" y="570048"/>
                </a:cubicBezTo>
                <a:cubicBezTo>
                  <a:pt x="4428739" y="569254"/>
                  <a:pt x="4430883" y="568215"/>
                  <a:pt x="4433361" y="567909"/>
                </a:cubicBezTo>
                <a:close/>
                <a:moveTo>
                  <a:pt x="9660514" y="237077"/>
                </a:moveTo>
                <a:cubicBezTo>
                  <a:pt x="9661867" y="238299"/>
                  <a:pt x="9663106" y="239520"/>
                  <a:pt x="9664459" y="240803"/>
                </a:cubicBezTo>
                <a:cubicBezTo>
                  <a:pt x="9663784" y="242087"/>
                  <a:pt x="9662993" y="243370"/>
                  <a:pt x="9662205" y="244713"/>
                </a:cubicBezTo>
                <a:cubicBezTo>
                  <a:pt x="9660852" y="243491"/>
                  <a:pt x="9659272" y="242392"/>
                  <a:pt x="9658258" y="240804"/>
                </a:cubicBezTo>
                <a:cubicBezTo>
                  <a:pt x="9658033" y="240437"/>
                  <a:pt x="9659725" y="238359"/>
                  <a:pt x="9660514" y="237077"/>
                </a:cubicBezTo>
                <a:close/>
                <a:moveTo>
                  <a:pt x="2535070" y="678982"/>
                </a:moveTo>
                <a:cubicBezTo>
                  <a:pt x="2536087" y="679287"/>
                  <a:pt x="2537101" y="679592"/>
                  <a:pt x="2538117" y="679959"/>
                </a:cubicBezTo>
                <a:cubicBezTo>
                  <a:pt x="2537326" y="681365"/>
                  <a:pt x="2536537" y="683014"/>
                  <a:pt x="2535634" y="684602"/>
                </a:cubicBezTo>
                <a:cubicBezTo>
                  <a:pt x="2534734" y="684236"/>
                  <a:pt x="2532927" y="683992"/>
                  <a:pt x="2533041" y="683503"/>
                </a:cubicBezTo>
                <a:cubicBezTo>
                  <a:pt x="2533380" y="682037"/>
                  <a:pt x="2534394" y="680448"/>
                  <a:pt x="2535070" y="678982"/>
                </a:cubicBezTo>
                <a:close/>
                <a:moveTo>
                  <a:pt x="4980625" y="513841"/>
                </a:moveTo>
                <a:cubicBezTo>
                  <a:pt x="4981751" y="514879"/>
                  <a:pt x="4982765" y="515978"/>
                  <a:pt x="4984005" y="517139"/>
                </a:cubicBezTo>
                <a:cubicBezTo>
                  <a:pt x="4983330" y="519033"/>
                  <a:pt x="4982541" y="521172"/>
                  <a:pt x="4981752" y="523371"/>
                </a:cubicBezTo>
                <a:cubicBezTo>
                  <a:pt x="4980736" y="522272"/>
                  <a:pt x="4978707" y="520805"/>
                  <a:pt x="4978820" y="520072"/>
                </a:cubicBezTo>
                <a:cubicBezTo>
                  <a:pt x="4978931" y="517812"/>
                  <a:pt x="4979946" y="515918"/>
                  <a:pt x="4980625" y="513841"/>
                </a:cubicBezTo>
                <a:close/>
                <a:moveTo>
                  <a:pt x="3094266" y="624607"/>
                </a:moveTo>
                <a:cubicBezTo>
                  <a:pt x="3094717" y="624425"/>
                  <a:pt x="3095959" y="626135"/>
                  <a:pt x="3096747" y="627051"/>
                </a:cubicBezTo>
                <a:cubicBezTo>
                  <a:pt x="3094604" y="628212"/>
                  <a:pt x="3092574" y="629617"/>
                  <a:pt x="3090321" y="630350"/>
                </a:cubicBezTo>
                <a:cubicBezTo>
                  <a:pt x="3089643" y="630595"/>
                  <a:pt x="3088403" y="629006"/>
                  <a:pt x="3087501" y="628273"/>
                </a:cubicBezTo>
                <a:cubicBezTo>
                  <a:pt x="3089755" y="626990"/>
                  <a:pt x="3091899" y="625585"/>
                  <a:pt x="3094266" y="624607"/>
                </a:cubicBezTo>
                <a:close/>
                <a:moveTo>
                  <a:pt x="11027123" y="123806"/>
                </a:moveTo>
                <a:cubicBezTo>
                  <a:pt x="11031297" y="121484"/>
                  <a:pt x="11036258" y="123378"/>
                  <a:pt x="11043926" y="123622"/>
                </a:cubicBezTo>
                <a:cubicBezTo>
                  <a:pt x="11039752" y="133581"/>
                  <a:pt x="11038400" y="139935"/>
                  <a:pt x="11035469" y="143050"/>
                </a:cubicBezTo>
                <a:cubicBezTo>
                  <a:pt x="11029604" y="149282"/>
                  <a:pt x="11024078" y="146350"/>
                  <a:pt x="11022273" y="138225"/>
                </a:cubicBezTo>
                <a:cubicBezTo>
                  <a:pt x="11021484" y="134619"/>
                  <a:pt x="11024756" y="125089"/>
                  <a:pt x="11027123" y="123806"/>
                </a:cubicBezTo>
                <a:close/>
                <a:moveTo>
                  <a:pt x="10364848" y="159423"/>
                </a:moveTo>
                <a:cubicBezTo>
                  <a:pt x="10367442" y="158629"/>
                  <a:pt x="10371276" y="161256"/>
                  <a:pt x="10371049" y="163638"/>
                </a:cubicBezTo>
                <a:cubicBezTo>
                  <a:pt x="10370825" y="166265"/>
                  <a:pt x="10366653" y="170420"/>
                  <a:pt x="10362819" y="175857"/>
                </a:cubicBezTo>
                <a:cubicBezTo>
                  <a:pt x="10360113" y="172499"/>
                  <a:pt x="10356731" y="170848"/>
                  <a:pt x="10357182" y="168159"/>
                </a:cubicBezTo>
                <a:cubicBezTo>
                  <a:pt x="10357631" y="165655"/>
                  <a:pt x="10362369" y="160156"/>
                  <a:pt x="10364848" y="159423"/>
                </a:cubicBezTo>
                <a:close/>
                <a:moveTo>
                  <a:pt x="4204897" y="538643"/>
                </a:moveTo>
                <a:cubicBezTo>
                  <a:pt x="4205462" y="538522"/>
                  <a:pt x="4206928" y="540721"/>
                  <a:pt x="4207942" y="541882"/>
                </a:cubicBezTo>
                <a:cubicBezTo>
                  <a:pt x="4205801" y="542555"/>
                  <a:pt x="4203658" y="543471"/>
                  <a:pt x="4201403" y="543655"/>
                </a:cubicBezTo>
                <a:cubicBezTo>
                  <a:pt x="4200612" y="543716"/>
                  <a:pt x="4199147" y="541760"/>
                  <a:pt x="4198018" y="540721"/>
                </a:cubicBezTo>
                <a:cubicBezTo>
                  <a:pt x="4200276" y="539988"/>
                  <a:pt x="4202530" y="538950"/>
                  <a:pt x="4204897" y="538643"/>
                </a:cubicBezTo>
                <a:close/>
                <a:moveTo>
                  <a:pt x="2751354" y="619108"/>
                </a:moveTo>
                <a:cubicBezTo>
                  <a:pt x="2752482" y="620269"/>
                  <a:pt x="2753496" y="621429"/>
                  <a:pt x="2754624" y="622652"/>
                </a:cubicBezTo>
                <a:cubicBezTo>
                  <a:pt x="2753835" y="623446"/>
                  <a:pt x="2752935" y="624301"/>
                  <a:pt x="2752142" y="625157"/>
                </a:cubicBezTo>
                <a:cubicBezTo>
                  <a:pt x="2750902" y="623935"/>
                  <a:pt x="2749550" y="622835"/>
                  <a:pt x="2748761" y="621429"/>
                </a:cubicBezTo>
                <a:cubicBezTo>
                  <a:pt x="2748536" y="621124"/>
                  <a:pt x="2750452" y="619902"/>
                  <a:pt x="2751354" y="619108"/>
                </a:cubicBezTo>
                <a:close/>
                <a:moveTo>
                  <a:pt x="11606880" y="60716"/>
                </a:moveTo>
                <a:cubicBezTo>
                  <a:pt x="11610065" y="62832"/>
                  <a:pt x="11612263" y="66955"/>
                  <a:pt x="11611701" y="71813"/>
                </a:cubicBezTo>
                <a:cubicBezTo>
                  <a:pt x="11611025" y="78350"/>
                  <a:pt x="11606628" y="85131"/>
                  <a:pt x="11602230" y="96433"/>
                </a:cubicBezTo>
                <a:cubicBezTo>
                  <a:pt x="11595689" y="89653"/>
                  <a:pt x="11589374" y="86353"/>
                  <a:pt x="11588696" y="80916"/>
                </a:cubicBezTo>
                <a:cubicBezTo>
                  <a:pt x="11588134" y="75416"/>
                  <a:pt x="11592079" y="65459"/>
                  <a:pt x="11596138" y="61671"/>
                </a:cubicBezTo>
                <a:cubicBezTo>
                  <a:pt x="11599521" y="58494"/>
                  <a:pt x="11603695" y="58601"/>
                  <a:pt x="11606880" y="60716"/>
                </a:cubicBezTo>
                <a:close/>
                <a:moveTo>
                  <a:pt x="10694689" y="116963"/>
                </a:moveTo>
                <a:cubicBezTo>
                  <a:pt x="10698410" y="120507"/>
                  <a:pt x="10702920" y="122277"/>
                  <a:pt x="10702920" y="125761"/>
                </a:cubicBezTo>
                <a:cubicBezTo>
                  <a:pt x="10702920" y="129304"/>
                  <a:pt x="10698635" y="137307"/>
                  <a:pt x="10696154" y="138285"/>
                </a:cubicBezTo>
                <a:cubicBezTo>
                  <a:pt x="10693110" y="139446"/>
                  <a:pt x="10687924" y="136330"/>
                  <a:pt x="10687584" y="133030"/>
                </a:cubicBezTo>
                <a:cubicBezTo>
                  <a:pt x="10687021" y="129731"/>
                  <a:pt x="10691420" y="123866"/>
                  <a:pt x="10694689" y="116963"/>
                </a:cubicBezTo>
                <a:close/>
                <a:moveTo>
                  <a:pt x="4754076" y="491418"/>
                </a:moveTo>
                <a:cubicBezTo>
                  <a:pt x="4755318" y="493618"/>
                  <a:pt x="4756557" y="495878"/>
                  <a:pt x="4757798" y="498200"/>
                </a:cubicBezTo>
                <a:cubicBezTo>
                  <a:pt x="4757008" y="498994"/>
                  <a:pt x="4756107" y="499788"/>
                  <a:pt x="4755318" y="500583"/>
                </a:cubicBezTo>
                <a:cubicBezTo>
                  <a:pt x="4753965" y="498200"/>
                  <a:pt x="4752387" y="495878"/>
                  <a:pt x="4751484" y="493496"/>
                </a:cubicBezTo>
                <a:cubicBezTo>
                  <a:pt x="4751260" y="492946"/>
                  <a:pt x="4753176" y="492089"/>
                  <a:pt x="4754076" y="491418"/>
                </a:cubicBezTo>
                <a:close/>
                <a:moveTo>
                  <a:pt x="3312130" y="581534"/>
                </a:moveTo>
                <a:cubicBezTo>
                  <a:pt x="3312583" y="581350"/>
                  <a:pt x="3313935" y="583000"/>
                  <a:pt x="3314951" y="583794"/>
                </a:cubicBezTo>
                <a:cubicBezTo>
                  <a:pt x="3312920" y="585016"/>
                  <a:pt x="3310890" y="586543"/>
                  <a:pt x="3308634" y="587337"/>
                </a:cubicBezTo>
                <a:cubicBezTo>
                  <a:pt x="3307845" y="587581"/>
                  <a:pt x="3306492" y="586115"/>
                  <a:pt x="3305478" y="585505"/>
                </a:cubicBezTo>
                <a:cubicBezTo>
                  <a:pt x="3307621" y="584160"/>
                  <a:pt x="3309762" y="582572"/>
                  <a:pt x="3312130" y="581534"/>
                </a:cubicBezTo>
                <a:close/>
                <a:moveTo>
                  <a:pt x="10251293" y="130527"/>
                </a:moveTo>
                <a:cubicBezTo>
                  <a:pt x="10253097" y="130160"/>
                  <a:pt x="10253549" y="132236"/>
                  <a:pt x="10255353" y="134130"/>
                </a:cubicBezTo>
                <a:cubicBezTo>
                  <a:pt x="10251068" y="136147"/>
                  <a:pt x="10247459" y="137979"/>
                  <a:pt x="10243964" y="139324"/>
                </a:cubicBezTo>
                <a:cubicBezTo>
                  <a:pt x="10243625" y="139446"/>
                  <a:pt x="10242836" y="136390"/>
                  <a:pt x="10243964" y="135170"/>
                </a:cubicBezTo>
                <a:cubicBezTo>
                  <a:pt x="10245654" y="133336"/>
                  <a:pt x="10249377" y="130831"/>
                  <a:pt x="10251293" y="130527"/>
                </a:cubicBezTo>
                <a:close/>
                <a:moveTo>
                  <a:pt x="10133905" y="137429"/>
                </a:moveTo>
                <a:cubicBezTo>
                  <a:pt x="10133792" y="139262"/>
                  <a:pt x="10132438" y="141522"/>
                  <a:pt x="10131536" y="143477"/>
                </a:cubicBezTo>
                <a:cubicBezTo>
                  <a:pt x="10129394" y="144088"/>
                  <a:pt x="10125561" y="145614"/>
                  <a:pt x="10125333" y="145188"/>
                </a:cubicBezTo>
                <a:cubicBezTo>
                  <a:pt x="10124657" y="143966"/>
                  <a:pt x="10125561" y="141827"/>
                  <a:pt x="10125786" y="139689"/>
                </a:cubicBezTo>
                <a:cubicBezTo>
                  <a:pt x="10129507" y="138651"/>
                  <a:pt x="10133905" y="137062"/>
                  <a:pt x="10133905" y="137429"/>
                </a:cubicBezTo>
                <a:close/>
                <a:moveTo>
                  <a:pt x="3977787" y="519277"/>
                </a:moveTo>
                <a:cubicBezTo>
                  <a:pt x="3978351" y="519156"/>
                  <a:pt x="3980380" y="521233"/>
                  <a:pt x="3980494" y="522149"/>
                </a:cubicBezTo>
                <a:cubicBezTo>
                  <a:pt x="3980606" y="523127"/>
                  <a:pt x="3979029" y="524960"/>
                  <a:pt x="3978464" y="524776"/>
                </a:cubicBezTo>
                <a:cubicBezTo>
                  <a:pt x="3975870" y="524044"/>
                  <a:pt x="3973390" y="522698"/>
                  <a:pt x="3970909" y="521600"/>
                </a:cubicBezTo>
                <a:cubicBezTo>
                  <a:pt x="3973162" y="520744"/>
                  <a:pt x="3975308" y="519705"/>
                  <a:pt x="3977787" y="519277"/>
                </a:cubicBezTo>
                <a:close/>
                <a:moveTo>
                  <a:pt x="3532362" y="544326"/>
                </a:moveTo>
                <a:cubicBezTo>
                  <a:pt x="3532815" y="544204"/>
                  <a:pt x="3533942" y="546098"/>
                  <a:pt x="3534731" y="547076"/>
                </a:cubicBezTo>
                <a:cubicBezTo>
                  <a:pt x="3532590" y="548114"/>
                  <a:pt x="3530448" y="549398"/>
                  <a:pt x="3528190" y="550008"/>
                </a:cubicBezTo>
                <a:cubicBezTo>
                  <a:pt x="3527514" y="550190"/>
                  <a:pt x="3526387" y="548419"/>
                  <a:pt x="3525485" y="547564"/>
                </a:cubicBezTo>
                <a:cubicBezTo>
                  <a:pt x="3527739" y="546404"/>
                  <a:pt x="3529995" y="545121"/>
                  <a:pt x="3532362" y="544326"/>
                </a:cubicBezTo>
                <a:close/>
                <a:moveTo>
                  <a:pt x="10006026" y="129059"/>
                </a:moveTo>
                <a:cubicBezTo>
                  <a:pt x="10006479" y="128631"/>
                  <a:pt x="10007945" y="129609"/>
                  <a:pt x="10008959" y="129976"/>
                </a:cubicBezTo>
                <a:cubicBezTo>
                  <a:pt x="10007043" y="131931"/>
                  <a:pt x="10005125" y="134130"/>
                  <a:pt x="10002983" y="135780"/>
                </a:cubicBezTo>
                <a:cubicBezTo>
                  <a:pt x="10002307" y="136329"/>
                  <a:pt x="10000840" y="135596"/>
                  <a:pt x="9999711" y="135413"/>
                </a:cubicBezTo>
                <a:cubicBezTo>
                  <a:pt x="10001741" y="133275"/>
                  <a:pt x="10003772" y="130954"/>
                  <a:pt x="10006026" y="129059"/>
                </a:cubicBezTo>
                <a:close/>
                <a:moveTo>
                  <a:pt x="3752820" y="517688"/>
                </a:moveTo>
                <a:cubicBezTo>
                  <a:pt x="3753383" y="517506"/>
                  <a:pt x="3754736" y="519338"/>
                  <a:pt x="3755752" y="520316"/>
                </a:cubicBezTo>
                <a:cubicBezTo>
                  <a:pt x="3753609" y="521232"/>
                  <a:pt x="3751578" y="522456"/>
                  <a:pt x="3749324" y="522944"/>
                </a:cubicBezTo>
                <a:cubicBezTo>
                  <a:pt x="3748535" y="523128"/>
                  <a:pt x="3747181" y="521477"/>
                  <a:pt x="3746055" y="520683"/>
                </a:cubicBezTo>
                <a:cubicBezTo>
                  <a:pt x="3748309" y="519645"/>
                  <a:pt x="3750451" y="518362"/>
                  <a:pt x="3752820" y="517688"/>
                </a:cubicBezTo>
                <a:close/>
                <a:moveTo>
                  <a:pt x="4527305" y="468263"/>
                </a:moveTo>
                <a:cubicBezTo>
                  <a:pt x="4528431" y="470339"/>
                  <a:pt x="4529672" y="472416"/>
                  <a:pt x="4530914" y="474617"/>
                </a:cubicBezTo>
                <a:cubicBezTo>
                  <a:pt x="4530123" y="475350"/>
                  <a:pt x="4529222" y="476083"/>
                  <a:pt x="4528431" y="476816"/>
                </a:cubicBezTo>
                <a:cubicBezTo>
                  <a:pt x="4527079" y="474616"/>
                  <a:pt x="4525614" y="472416"/>
                  <a:pt x="4524711" y="470217"/>
                </a:cubicBezTo>
                <a:cubicBezTo>
                  <a:pt x="4524487" y="469667"/>
                  <a:pt x="4526403" y="468934"/>
                  <a:pt x="4527305" y="468263"/>
                </a:cubicBezTo>
                <a:close/>
                <a:moveTo>
                  <a:pt x="2968426" y="564122"/>
                </a:moveTo>
                <a:cubicBezTo>
                  <a:pt x="2969555" y="564488"/>
                  <a:pt x="2970569" y="564793"/>
                  <a:pt x="2971698" y="565160"/>
                </a:cubicBezTo>
                <a:cubicBezTo>
                  <a:pt x="2970909" y="566933"/>
                  <a:pt x="2970119" y="568643"/>
                  <a:pt x="2969330" y="570415"/>
                </a:cubicBezTo>
                <a:cubicBezTo>
                  <a:pt x="2968313" y="569988"/>
                  <a:pt x="2966510" y="569621"/>
                  <a:pt x="2966510" y="569071"/>
                </a:cubicBezTo>
                <a:cubicBezTo>
                  <a:pt x="2966735" y="567420"/>
                  <a:pt x="2967751" y="565772"/>
                  <a:pt x="2968426" y="564122"/>
                </a:cubicBezTo>
                <a:close/>
                <a:moveTo>
                  <a:pt x="11248145" y="35156"/>
                </a:moveTo>
                <a:cubicBezTo>
                  <a:pt x="11252091" y="34911"/>
                  <a:pt x="11255927" y="36682"/>
                  <a:pt x="11262128" y="38088"/>
                </a:cubicBezTo>
                <a:cubicBezTo>
                  <a:pt x="11254460" y="51101"/>
                  <a:pt x="11252317" y="57699"/>
                  <a:pt x="11249159" y="59716"/>
                </a:cubicBezTo>
                <a:cubicBezTo>
                  <a:pt x="11243183" y="63442"/>
                  <a:pt x="11237544" y="60937"/>
                  <a:pt x="11237095" y="50673"/>
                </a:cubicBezTo>
                <a:cubicBezTo>
                  <a:pt x="11236643" y="40471"/>
                  <a:pt x="11241942" y="35522"/>
                  <a:pt x="11248145" y="35156"/>
                </a:cubicBezTo>
                <a:close/>
                <a:moveTo>
                  <a:pt x="9872738" y="98757"/>
                </a:moveTo>
                <a:cubicBezTo>
                  <a:pt x="9873865" y="99183"/>
                  <a:pt x="9874994" y="99550"/>
                  <a:pt x="9876121" y="99918"/>
                </a:cubicBezTo>
                <a:cubicBezTo>
                  <a:pt x="9875670" y="102422"/>
                  <a:pt x="9875107" y="105231"/>
                  <a:pt x="9874429" y="108043"/>
                </a:cubicBezTo>
                <a:cubicBezTo>
                  <a:pt x="9873416" y="107615"/>
                  <a:pt x="9871498" y="107554"/>
                  <a:pt x="9871498" y="106698"/>
                </a:cubicBezTo>
                <a:cubicBezTo>
                  <a:pt x="9871498" y="104254"/>
                  <a:pt x="9872287" y="101444"/>
                  <a:pt x="9872738" y="98757"/>
                </a:cubicBezTo>
                <a:close/>
                <a:moveTo>
                  <a:pt x="4300420" y="446940"/>
                </a:moveTo>
                <a:cubicBezTo>
                  <a:pt x="4301547" y="447734"/>
                  <a:pt x="4302674" y="448590"/>
                  <a:pt x="4303802" y="449384"/>
                </a:cubicBezTo>
                <a:cubicBezTo>
                  <a:pt x="4303013" y="451155"/>
                  <a:pt x="4302224" y="452928"/>
                  <a:pt x="4301435" y="454699"/>
                </a:cubicBezTo>
                <a:cubicBezTo>
                  <a:pt x="4300420" y="453782"/>
                  <a:pt x="4298390" y="452683"/>
                  <a:pt x="4298503" y="452072"/>
                </a:cubicBezTo>
                <a:cubicBezTo>
                  <a:pt x="4298728" y="450238"/>
                  <a:pt x="4299742" y="448650"/>
                  <a:pt x="4300420" y="446940"/>
                </a:cubicBezTo>
                <a:close/>
                <a:moveTo>
                  <a:pt x="10582261" y="50063"/>
                </a:moveTo>
                <a:cubicBezTo>
                  <a:pt x="10585195" y="53300"/>
                  <a:pt x="10588914" y="55073"/>
                  <a:pt x="10588351" y="57517"/>
                </a:cubicBezTo>
                <a:cubicBezTo>
                  <a:pt x="10587560" y="60632"/>
                  <a:pt x="10583164" y="66132"/>
                  <a:pt x="10580570" y="67169"/>
                </a:cubicBezTo>
                <a:cubicBezTo>
                  <a:pt x="10578314" y="68085"/>
                  <a:pt x="10574593" y="64909"/>
                  <a:pt x="10574480" y="62160"/>
                </a:cubicBezTo>
                <a:cubicBezTo>
                  <a:pt x="10574255" y="59898"/>
                  <a:pt x="10578427" y="55622"/>
                  <a:pt x="10582261" y="50063"/>
                </a:cubicBezTo>
                <a:close/>
                <a:moveTo>
                  <a:pt x="3186515" y="515184"/>
                </a:moveTo>
                <a:cubicBezTo>
                  <a:pt x="3187644" y="515550"/>
                  <a:pt x="3188771" y="515917"/>
                  <a:pt x="3189787" y="516344"/>
                </a:cubicBezTo>
                <a:cubicBezTo>
                  <a:pt x="3188998" y="518117"/>
                  <a:pt x="3188209" y="519888"/>
                  <a:pt x="3187419" y="521659"/>
                </a:cubicBezTo>
                <a:cubicBezTo>
                  <a:pt x="3186404" y="521170"/>
                  <a:pt x="3184599" y="520744"/>
                  <a:pt x="3184600" y="520193"/>
                </a:cubicBezTo>
                <a:cubicBezTo>
                  <a:pt x="3184824" y="518545"/>
                  <a:pt x="3185840" y="516834"/>
                  <a:pt x="3186515" y="515184"/>
                </a:cubicBezTo>
                <a:close/>
                <a:moveTo>
                  <a:pt x="10913118" y="21898"/>
                </a:moveTo>
                <a:cubicBezTo>
                  <a:pt x="10915712" y="20981"/>
                  <a:pt x="10918079" y="26724"/>
                  <a:pt x="10921913" y="31124"/>
                </a:cubicBezTo>
                <a:cubicBezTo>
                  <a:pt x="10917290" y="36133"/>
                  <a:pt x="10913569" y="42243"/>
                  <a:pt x="10910976" y="42365"/>
                </a:cubicBezTo>
                <a:cubicBezTo>
                  <a:pt x="10908155" y="42488"/>
                  <a:pt x="10903985" y="36928"/>
                  <a:pt x="10904546" y="33812"/>
                </a:cubicBezTo>
                <a:cubicBezTo>
                  <a:pt x="10905337" y="29658"/>
                  <a:pt x="10910073" y="22937"/>
                  <a:pt x="10913118" y="21898"/>
                </a:cubicBezTo>
                <a:close/>
                <a:moveTo>
                  <a:pt x="3405845" y="473579"/>
                </a:moveTo>
                <a:cubicBezTo>
                  <a:pt x="3406974" y="474922"/>
                  <a:pt x="3408103" y="476266"/>
                  <a:pt x="3409230" y="477732"/>
                </a:cubicBezTo>
                <a:cubicBezTo>
                  <a:pt x="3408440" y="478527"/>
                  <a:pt x="3407538" y="479321"/>
                  <a:pt x="3406635" y="480115"/>
                </a:cubicBezTo>
                <a:cubicBezTo>
                  <a:pt x="3405508" y="478649"/>
                  <a:pt x="3404042" y="477304"/>
                  <a:pt x="3403253" y="475778"/>
                </a:cubicBezTo>
                <a:cubicBezTo>
                  <a:pt x="3403028" y="475411"/>
                  <a:pt x="3404944" y="474311"/>
                  <a:pt x="3405845" y="473579"/>
                </a:cubicBezTo>
                <a:close/>
                <a:moveTo>
                  <a:pt x="4074211" y="431422"/>
                </a:moveTo>
                <a:cubicBezTo>
                  <a:pt x="4075340" y="433072"/>
                  <a:pt x="4076467" y="434782"/>
                  <a:pt x="4077594" y="436493"/>
                </a:cubicBezTo>
                <a:cubicBezTo>
                  <a:pt x="4076692" y="437104"/>
                  <a:pt x="4075903" y="437775"/>
                  <a:pt x="4075000" y="438387"/>
                </a:cubicBezTo>
                <a:cubicBezTo>
                  <a:pt x="4073760" y="436614"/>
                  <a:pt x="4072294" y="434843"/>
                  <a:pt x="4071504" y="433072"/>
                </a:cubicBezTo>
                <a:cubicBezTo>
                  <a:pt x="4071280" y="432643"/>
                  <a:pt x="4073197" y="431972"/>
                  <a:pt x="4074211" y="431422"/>
                </a:cubicBezTo>
                <a:close/>
                <a:moveTo>
                  <a:pt x="10471300" y="21409"/>
                </a:moveTo>
                <a:cubicBezTo>
                  <a:pt x="10470624" y="23241"/>
                  <a:pt x="10470061" y="25074"/>
                  <a:pt x="10469384" y="26968"/>
                </a:cubicBezTo>
                <a:cubicBezTo>
                  <a:pt x="10466114" y="27701"/>
                  <a:pt x="10462844" y="28435"/>
                  <a:pt x="10459573" y="29168"/>
                </a:cubicBezTo>
                <a:cubicBezTo>
                  <a:pt x="10461040" y="27152"/>
                  <a:pt x="10462167" y="24648"/>
                  <a:pt x="10464198" y="23364"/>
                </a:cubicBezTo>
                <a:cubicBezTo>
                  <a:pt x="10466114" y="22019"/>
                  <a:pt x="10468932" y="21958"/>
                  <a:pt x="10471300" y="21409"/>
                </a:cubicBezTo>
                <a:close/>
                <a:moveTo>
                  <a:pt x="10346469" y="22814"/>
                </a:moveTo>
                <a:cubicBezTo>
                  <a:pt x="10348047" y="23486"/>
                  <a:pt x="10349514" y="24097"/>
                  <a:pt x="10351881" y="25074"/>
                </a:cubicBezTo>
                <a:cubicBezTo>
                  <a:pt x="10349287" y="27579"/>
                  <a:pt x="10346694" y="30084"/>
                  <a:pt x="10343988" y="32528"/>
                </a:cubicBezTo>
                <a:cubicBezTo>
                  <a:pt x="10342522" y="31856"/>
                  <a:pt x="10339477" y="31367"/>
                  <a:pt x="10340041" y="30329"/>
                </a:cubicBezTo>
                <a:cubicBezTo>
                  <a:pt x="10341283" y="28007"/>
                  <a:pt x="10344213" y="25380"/>
                  <a:pt x="10346469" y="22814"/>
                </a:cubicBezTo>
                <a:close/>
                <a:moveTo>
                  <a:pt x="3626530" y="440952"/>
                </a:moveTo>
                <a:cubicBezTo>
                  <a:pt x="3627545" y="441502"/>
                  <a:pt x="3628559" y="442051"/>
                  <a:pt x="3629572" y="442663"/>
                </a:cubicBezTo>
                <a:cubicBezTo>
                  <a:pt x="3628784" y="444067"/>
                  <a:pt x="3627881" y="445717"/>
                  <a:pt x="3626981" y="447367"/>
                </a:cubicBezTo>
                <a:cubicBezTo>
                  <a:pt x="3626078" y="446756"/>
                  <a:pt x="3624160" y="446145"/>
                  <a:pt x="3624274" y="445595"/>
                </a:cubicBezTo>
                <a:cubicBezTo>
                  <a:pt x="3624613" y="444006"/>
                  <a:pt x="3625739" y="442480"/>
                  <a:pt x="3626530" y="440952"/>
                </a:cubicBezTo>
                <a:close/>
                <a:moveTo>
                  <a:pt x="3849357" y="426657"/>
                </a:moveTo>
                <a:cubicBezTo>
                  <a:pt x="3850370" y="428124"/>
                  <a:pt x="3851611" y="429651"/>
                  <a:pt x="3852175" y="431240"/>
                </a:cubicBezTo>
                <a:cubicBezTo>
                  <a:pt x="3852400" y="431729"/>
                  <a:pt x="3850484" y="432462"/>
                  <a:pt x="3849581" y="433072"/>
                </a:cubicBezTo>
                <a:cubicBezTo>
                  <a:pt x="3848454" y="431484"/>
                  <a:pt x="3847101" y="429895"/>
                  <a:pt x="3846425" y="428245"/>
                </a:cubicBezTo>
                <a:cubicBezTo>
                  <a:pt x="3846310" y="427878"/>
                  <a:pt x="3848341" y="427207"/>
                  <a:pt x="3849357" y="426657"/>
                </a:cubicBezTo>
                <a:close/>
                <a:moveTo>
                  <a:pt x="10219494" y="85"/>
                </a:moveTo>
                <a:cubicBezTo>
                  <a:pt x="10219945" y="-341"/>
                  <a:pt x="10221525" y="941"/>
                  <a:pt x="10222539" y="1430"/>
                </a:cubicBezTo>
                <a:cubicBezTo>
                  <a:pt x="10220622" y="3570"/>
                  <a:pt x="10218816" y="5952"/>
                  <a:pt x="10216673" y="7662"/>
                </a:cubicBezTo>
                <a:cubicBezTo>
                  <a:pt x="10215998" y="8274"/>
                  <a:pt x="10214419" y="7235"/>
                  <a:pt x="10213291" y="6929"/>
                </a:cubicBezTo>
                <a:cubicBezTo>
                  <a:pt x="10215320" y="4608"/>
                  <a:pt x="10217240" y="2104"/>
                  <a:pt x="10219494" y="85"/>
                </a:cubicBezTo>
                <a:close/>
              </a:path>
            </a:pathLst>
          </a:custGeom>
          <a:gradFill>
            <a:gsLst>
              <a:gs pos="0">
                <a:srgbClr val="0087C9">
                  <a:alpha val="31000"/>
                </a:srgbClr>
              </a:gs>
              <a:gs pos="98000">
                <a:srgbClr val="01528A">
                  <a:alpha val="30000"/>
                </a:srgbClr>
              </a:gs>
            </a:gsLst>
            <a:lin ang="5400000" scaled="0"/>
          </a:gradFill>
          <a:ln w="685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318FCF1D-8615-3650-DBAE-9D1BD5A35A31}"/>
              </a:ext>
            </a:extLst>
          </p:cNvPr>
          <p:cNvGrpSpPr/>
          <p:nvPr/>
        </p:nvGrpSpPr>
        <p:grpSpPr>
          <a:xfrm>
            <a:off x="693471" y="1021707"/>
            <a:ext cx="6416640" cy="5271566"/>
            <a:chOff x="652941" y="866236"/>
            <a:chExt cx="6416640" cy="5271566"/>
          </a:xfrm>
          <a:gradFill>
            <a:gsLst>
              <a:gs pos="10000">
                <a:schemeClr val="accent1">
                  <a:lumMod val="10000"/>
                  <a:lumOff val="90000"/>
                </a:schemeClr>
              </a:gs>
              <a:gs pos="100000">
                <a:schemeClr val="accent2">
                  <a:lumMod val="80000"/>
                  <a:lumOff val="20000"/>
                </a:schemeClr>
              </a:gs>
              <a:gs pos="30000">
                <a:schemeClr val="accent2">
                  <a:lumMod val="20000"/>
                  <a:lumOff val="80000"/>
                </a:schemeClr>
              </a:gs>
            </a:gsLst>
            <a:lin ang="2700000" scaled="0"/>
          </a:gradFill>
          <a:effectLst>
            <a:outerShdw blurRad="279400" dir="18900000" sy="23000" kx="-1200000" algn="bl" rotWithShape="0">
              <a:schemeClr val="accent2">
                <a:alpha val="20000"/>
              </a:schemeClr>
            </a:outerShdw>
          </a:effectLst>
        </p:grpSpPr>
        <p:sp>
          <p:nvSpPr>
            <p:cNvPr id="4" name="任意多边形 1110">
              <a:extLst>
                <a:ext uri="{FF2B5EF4-FFF2-40B4-BE49-F238E27FC236}">
                  <a16:creationId xmlns:a16="http://schemas.microsoft.com/office/drawing/2014/main" id="{46B351C4-CF5B-3A4B-C5E6-B2EE9B4A41CF}"/>
                </a:ext>
              </a:extLst>
            </p:cNvPr>
            <p:cNvSpPr/>
            <p:nvPr/>
          </p:nvSpPr>
          <p:spPr bwMode="auto">
            <a:xfrm>
              <a:off x="3257062" y="926919"/>
              <a:ext cx="2891710" cy="2422071"/>
            </a:xfrm>
            <a:custGeom>
              <a:avLst/>
              <a:gdLst>
                <a:gd name="T0" fmla="*/ 7 w 527"/>
                <a:gd name="T1" fmla="*/ 321 h 442"/>
                <a:gd name="T2" fmla="*/ 35 w 527"/>
                <a:gd name="T3" fmla="*/ 347 h 442"/>
                <a:gd name="T4" fmla="*/ 64 w 527"/>
                <a:gd name="T5" fmla="*/ 388 h 442"/>
                <a:gd name="T6" fmla="*/ 106 w 527"/>
                <a:gd name="T7" fmla="*/ 396 h 442"/>
                <a:gd name="T8" fmla="*/ 147 w 527"/>
                <a:gd name="T9" fmla="*/ 441 h 442"/>
                <a:gd name="T10" fmla="*/ 209 w 527"/>
                <a:gd name="T11" fmla="*/ 438 h 442"/>
                <a:gd name="T12" fmla="*/ 249 w 527"/>
                <a:gd name="T13" fmla="*/ 410 h 442"/>
                <a:gd name="T14" fmla="*/ 291 w 527"/>
                <a:gd name="T15" fmla="*/ 384 h 442"/>
                <a:gd name="T16" fmla="*/ 326 w 527"/>
                <a:gd name="T17" fmla="*/ 361 h 442"/>
                <a:gd name="T18" fmla="*/ 353 w 527"/>
                <a:gd name="T19" fmla="*/ 331 h 442"/>
                <a:gd name="T20" fmla="*/ 389 w 527"/>
                <a:gd name="T21" fmla="*/ 316 h 442"/>
                <a:gd name="T22" fmla="*/ 436 w 527"/>
                <a:gd name="T23" fmla="*/ 325 h 442"/>
                <a:gd name="T24" fmla="*/ 468 w 527"/>
                <a:gd name="T25" fmla="*/ 301 h 442"/>
                <a:gd name="T26" fmla="*/ 516 w 527"/>
                <a:gd name="T27" fmla="*/ 265 h 442"/>
                <a:gd name="T28" fmla="*/ 500 w 527"/>
                <a:gd name="T29" fmla="*/ 223 h 442"/>
                <a:gd name="T30" fmla="*/ 496 w 527"/>
                <a:gd name="T31" fmla="*/ 177 h 442"/>
                <a:gd name="T32" fmla="*/ 516 w 527"/>
                <a:gd name="T33" fmla="*/ 123 h 442"/>
                <a:gd name="T34" fmla="*/ 525 w 527"/>
                <a:gd name="T35" fmla="*/ 61 h 442"/>
                <a:gd name="T36" fmla="*/ 500 w 527"/>
                <a:gd name="T37" fmla="*/ 30 h 442"/>
                <a:gd name="T38" fmla="*/ 464 w 527"/>
                <a:gd name="T39" fmla="*/ 13 h 442"/>
                <a:gd name="T40" fmla="*/ 420 w 527"/>
                <a:gd name="T41" fmla="*/ 11 h 442"/>
                <a:gd name="T42" fmla="*/ 421 w 527"/>
                <a:gd name="T43" fmla="*/ 36 h 442"/>
                <a:gd name="T44" fmla="*/ 404 w 527"/>
                <a:gd name="T45" fmla="*/ 83 h 442"/>
                <a:gd name="T46" fmla="*/ 380 w 527"/>
                <a:gd name="T47" fmla="*/ 100 h 442"/>
                <a:gd name="T48" fmla="*/ 345 w 527"/>
                <a:gd name="T49" fmla="*/ 150 h 442"/>
                <a:gd name="T50" fmla="*/ 370 w 527"/>
                <a:gd name="T51" fmla="*/ 159 h 442"/>
                <a:gd name="T52" fmla="*/ 398 w 527"/>
                <a:gd name="T53" fmla="*/ 153 h 442"/>
                <a:gd name="T54" fmla="*/ 415 w 527"/>
                <a:gd name="T55" fmla="*/ 173 h 442"/>
                <a:gd name="T56" fmla="*/ 372 w 527"/>
                <a:gd name="T57" fmla="*/ 189 h 442"/>
                <a:gd name="T58" fmla="*/ 346 w 527"/>
                <a:gd name="T59" fmla="*/ 212 h 442"/>
                <a:gd name="T60" fmla="*/ 311 w 527"/>
                <a:gd name="T61" fmla="*/ 230 h 442"/>
                <a:gd name="T62" fmla="*/ 279 w 527"/>
                <a:gd name="T63" fmla="*/ 231 h 442"/>
                <a:gd name="T64" fmla="*/ 276 w 527"/>
                <a:gd name="T65" fmla="*/ 270 h 442"/>
                <a:gd name="T66" fmla="*/ 256 w 527"/>
                <a:gd name="T67" fmla="*/ 290 h 442"/>
                <a:gd name="T68" fmla="*/ 228 w 527"/>
                <a:gd name="T69" fmla="*/ 298 h 442"/>
                <a:gd name="T70" fmla="*/ 178 w 527"/>
                <a:gd name="T71" fmla="*/ 303 h 442"/>
                <a:gd name="T72" fmla="*/ 142 w 527"/>
                <a:gd name="T73" fmla="*/ 310 h 442"/>
                <a:gd name="T74" fmla="*/ 103 w 527"/>
                <a:gd name="T75" fmla="*/ 295 h 442"/>
                <a:gd name="T76" fmla="*/ 55 w 527"/>
                <a:gd name="T77" fmla="*/ 281 h 442"/>
                <a:gd name="T78" fmla="*/ 12 w 527"/>
                <a:gd name="T79" fmla="*/ 273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7" h="442">
                  <a:moveTo>
                    <a:pt x="0" y="271"/>
                  </a:moveTo>
                  <a:cubicBezTo>
                    <a:pt x="0" y="271"/>
                    <a:pt x="6" y="309"/>
                    <a:pt x="7" y="321"/>
                  </a:cubicBezTo>
                  <a:cubicBezTo>
                    <a:pt x="8" y="333"/>
                    <a:pt x="7" y="335"/>
                    <a:pt x="15" y="340"/>
                  </a:cubicBezTo>
                  <a:cubicBezTo>
                    <a:pt x="23" y="344"/>
                    <a:pt x="33" y="342"/>
                    <a:pt x="35" y="347"/>
                  </a:cubicBezTo>
                  <a:cubicBezTo>
                    <a:pt x="36" y="352"/>
                    <a:pt x="38" y="352"/>
                    <a:pt x="43" y="361"/>
                  </a:cubicBezTo>
                  <a:cubicBezTo>
                    <a:pt x="49" y="370"/>
                    <a:pt x="56" y="377"/>
                    <a:pt x="64" y="388"/>
                  </a:cubicBezTo>
                  <a:cubicBezTo>
                    <a:pt x="73" y="398"/>
                    <a:pt x="66" y="401"/>
                    <a:pt x="82" y="401"/>
                  </a:cubicBezTo>
                  <a:cubicBezTo>
                    <a:pt x="98" y="402"/>
                    <a:pt x="100" y="380"/>
                    <a:pt x="106" y="396"/>
                  </a:cubicBezTo>
                  <a:cubicBezTo>
                    <a:pt x="112" y="411"/>
                    <a:pt x="103" y="417"/>
                    <a:pt x="112" y="425"/>
                  </a:cubicBezTo>
                  <a:cubicBezTo>
                    <a:pt x="120" y="433"/>
                    <a:pt x="133" y="441"/>
                    <a:pt x="147" y="441"/>
                  </a:cubicBezTo>
                  <a:cubicBezTo>
                    <a:pt x="161" y="441"/>
                    <a:pt x="160" y="432"/>
                    <a:pt x="176" y="432"/>
                  </a:cubicBezTo>
                  <a:cubicBezTo>
                    <a:pt x="193" y="432"/>
                    <a:pt x="196" y="435"/>
                    <a:pt x="209" y="438"/>
                  </a:cubicBezTo>
                  <a:cubicBezTo>
                    <a:pt x="222" y="441"/>
                    <a:pt x="222" y="442"/>
                    <a:pt x="233" y="434"/>
                  </a:cubicBezTo>
                  <a:cubicBezTo>
                    <a:pt x="243" y="426"/>
                    <a:pt x="243" y="420"/>
                    <a:pt x="249" y="410"/>
                  </a:cubicBezTo>
                  <a:cubicBezTo>
                    <a:pt x="255" y="401"/>
                    <a:pt x="255" y="399"/>
                    <a:pt x="267" y="394"/>
                  </a:cubicBezTo>
                  <a:cubicBezTo>
                    <a:pt x="279" y="389"/>
                    <a:pt x="282" y="390"/>
                    <a:pt x="291" y="384"/>
                  </a:cubicBezTo>
                  <a:cubicBezTo>
                    <a:pt x="300" y="378"/>
                    <a:pt x="297" y="368"/>
                    <a:pt x="307" y="366"/>
                  </a:cubicBezTo>
                  <a:cubicBezTo>
                    <a:pt x="317" y="364"/>
                    <a:pt x="321" y="364"/>
                    <a:pt x="326" y="361"/>
                  </a:cubicBezTo>
                  <a:cubicBezTo>
                    <a:pt x="330" y="358"/>
                    <a:pt x="331" y="358"/>
                    <a:pt x="337" y="351"/>
                  </a:cubicBezTo>
                  <a:cubicBezTo>
                    <a:pt x="343" y="344"/>
                    <a:pt x="343" y="337"/>
                    <a:pt x="353" y="331"/>
                  </a:cubicBezTo>
                  <a:cubicBezTo>
                    <a:pt x="363" y="324"/>
                    <a:pt x="362" y="323"/>
                    <a:pt x="370" y="322"/>
                  </a:cubicBezTo>
                  <a:cubicBezTo>
                    <a:pt x="379" y="321"/>
                    <a:pt x="377" y="312"/>
                    <a:pt x="389" y="316"/>
                  </a:cubicBezTo>
                  <a:cubicBezTo>
                    <a:pt x="401" y="320"/>
                    <a:pt x="406" y="321"/>
                    <a:pt x="410" y="324"/>
                  </a:cubicBezTo>
                  <a:cubicBezTo>
                    <a:pt x="415" y="328"/>
                    <a:pt x="431" y="331"/>
                    <a:pt x="436" y="325"/>
                  </a:cubicBezTo>
                  <a:cubicBezTo>
                    <a:pt x="440" y="320"/>
                    <a:pt x="438" y="321"/>
                    <a:pt x="449" y="315"/>
                  </a:cubicBezTo>
                  <a:cubicBezTo>
                    <a:pt x="460" y="308"/>
                    <a:pt x="459" y="305"/>
                    <a:pt x="468" y="301"/>
                  </a:cubicBezTo>
                  <a:cubicBezTo>
                    <a:pt x="477" y="297"/>
                    <a:pt x="493" y="288"/>
                    <a:pt x="501" y="281"/>
                  </a:cubicBezTo>
                  <a:cubicBezTo>
                    <a:pt x="508" y="274"/>
                    <a:pt x="516" y="271"/>
                    <a:pt x="516" y="265"/>
                  </a:cubicBezTo>
                  <a:cubicBezTo>
                    <a:pt x="517" y="259"/>
                    <a:pt x="517" y="253"/>
                    <a:pt x="513" y="244"/>
                  </a:cubicBezTo>
                  <a:cubicBezTo>
                    <a:pt x="510" y="235"/>
                    <a:pt x="506" y="230"/>
                    <a:pt x="500" y="223"/>
                  </a:cubicBezTo>
                  <a:cubicBezTo>
                    <a:pt x="495" y="217"/>
                    <a:pt x="492" y="211"/>
                    <a:pt x="492" y="204"/>
                  </a:cubicBezTo>
                  <a:cubicBezTo>
                    <a:pt x="493" y="196"/>
                    <a:pt x="493" y="186"/>
                    <a:pt x="496" y="177"/>
                  </a:cubicBezTo>
                  <a:cubicBezTo>
                    <a:pt x="500" y="169"/>
                    <a:pt x="505" y="163"/>
                    <a:pt x="509" y="151"/>
                  </a:cubicBezTo>
                  <a:cubicBezTo>
                    <a:pt x="512" y="140"/>
                    <a:pt x="511" y="135"/>
                    <a:pt x="516" y="123"/>
                  </a:cubicBezTo>
                  <a:cubicBezTo>
                    <a:pt x="521" y="112"/>
                    <a:pt x="523" y="102"/>
                    <a:pt x="524" y="92"/>
                  </a:cubicBezTo>
                  <a:cubicBezTo>
                    <a:pt x="525" y="82"/>
                    <a:pt x="525" y="72"/>
                    <a:pt x="525" y="61"/>
                  </a:cubicBezTo>
                  <a:cubicBezTo>
                    <a:pt x="525" y="49"/>
                    <a:pt x="527" y="44"/>
                    <a:pt x="521" y="38"/>
                  </a:cubicBezTo>
                  <a:cubicBezTo>
                    <a:pt x="514" y="32"/>
                    <a:pt x="506" y="30"/>
                    <a:pt x="500" y="30"/>
                  </a:cubicBezTo>
                  <a:cubicBezTo>
                    <a:pt x="493" y="30"/>
                    <a:pt x="486" y="37"/>
                    <a:pt x="477" y="28"/>
                  </a:cubicBezTo>
                  <a:cubicBezTo>
                    <a:pt x="468" y="20"/>
                    <a:pt x="474" y="21"/>
                    <a:pt x="464" y="13"/>
                  </a:cubicBezTo>
                  <a:cubicBezTo>
                    <a:pt x="453" y="6"/>
                    <a:pt x="449" y="0"/>
                    <a:pt x="442" y="0"/>
                  </a:cubicBezTo>
                  <a:cubicBezTo>
                    <a:pt x="435" y="0"/>
                    <a:pt x="423" y="5"/>
                    <a:pt x="420" y="11"/>
                  </a:cubicBezTo>
                  <a:cubicBezTo>
                    <a:pt x="417" y="16"/>
                    <a:pt x="410" y="20"/>
                    <a:pt x="415" y="25"/>
                  </a:cubicBezTo>
                  <a:cubicBezTo>
                    <a:pt x="420" y="30"/>
                    <a:pt x="421" y="27"/>
                    <a:pt x="421" y="36"/>
                  </a:cubicBezTo>
                  <a:cubicBezTo>
                    <a:pt x="422" y="44"/>
                    <a:pt x="417" y="45"/>
                    <a:pt x="414" y="54"/>
                  </a:cubicBezTo>
                  <a:cubicBezTo>
                    <a:pt x="411" y="64"/>
                    <a:pt x="408" y="78"/>
                    <a:pt x="404" y="83"/>
                  </a:cubicBezTo>
                  <a:cubicBezTo>
                    <a:pt x="400" y="88"/>
                    <a:pt x="398" y="92"/>
                    <a:pt x="396" y="95"/>
                  </a:cubicBezTo>
                  <a:cubicBezTo>
                    <a:pt x="394" y="98"/>
                    <a:pt x="385" y="102"/>
                    <a:pt x="380" y="100"/>
                  </a:cubicBezTo>
                  <a:cubicBezTo>
                    <a:pt x="376" y="97"/>
                    <a:pt x="366" y="90"/>
                    <a:pt x="361" y="101"/>
                  </a:cubicBezTo>
                  <a:cubicBezTo>
                    <a:pt x="356" y="113"/>
                    <a:pt x="343" y="141"/>
                    <a:pt x="345" y="150"/>
                  </a:cubicBezTo>
                  <a:cubicBezTo>
                    <a:pt x="347" y="159"/>
                    <a:pt x="353" y="161"/>
                    <a:pt x="358" y="161"/>
                  </a:cubicBezTo>
                  <a:cubicBezTo>
                    <a:pt x="363" y="161"/>
                    <a:pt x="360" y="158"/>
                    <a:pt x="370" y="159"/>
                  </a:cubicBezTo>
                  <a:cubicBezTo>
                    <a:pt x="379" y="160"/>
                    <a:pt x="379" y="163"/>
                    <a:pt x="384" y="160"/>
                  </a:cubicBezTo>
                  <a:cubicBezTo>
                    <a:pt x="390" y="157"/>
                    <a:pt x="387" y="151"/>
                    <a:pt x="398" y="153"/>
                  </a:cubicBezTo>
                  <a:cubicBezTo>
                    <a:pt x="408" y="154"/>
                    <a:pt x="412" y="158"/>
                    <a:pt x="415" y="163"/>
                  </a:cubicBezTo>
                  <a:cubicBezTo>
                    <a:pt x="419" y="169"/>
                    <a:pt x="425" y="173"/>
                    <a:pt x="415" y="173"/>
                  </a:cubicBezTo>
                  <a:cubicBezTo>
                    <a:pt x="406" y="173"/>
                    <a:pt x="403" y="175"/>
                    <a:pt x="394" y="178"/>
                  </a:cubicBezTo>
                  <a:cubicBezTo>
                    <a:pt x="385" y="181"/>
                    <a:pt x="378" y="184"/>
                    <a:pt x="372" y="189"/>
                  </a:cubicBezTo>
                  <a:cubicBezTo>
                    <a:pt x="366" y="193"/>
                    <a:pt x="364" y="201"/>
                    <a:pt x="356" y="206"/>
                  </a:cubicBezTo>
                  <a:cubicBezTo>
                    <a:pt x="348" y="211"/>
                    <a:pt x="352" y="211"/>
                    <a:pt x="346" y="212"/>
                  </a:cubicBezTo>
                  <a:cubicBezTo>
                    <a:pt x="339" y="213"/>
                    <a:pt x="339" y="218"/>
                    <a:pt x="331" y="221"/>
                  </a:cubicBezTo>
                  <a:cubicBezTo>
                    <a:pt x="322" y="224"/>
                    <a:pt x="320" y="230"/>
                    <a:pt x="311" y="230"/>
                  </a:cubicBezTo>
                  <a:cubicBezTo>
                    <a:pt x="302" y="229"/>
                    <a:pt x="305" y="228"/>
                    <a:pt x="297" y="226"/>
                  </a:cubicBezTo>
                  <a:cubicBezTo>
                    <a:pt x="289" y="224"/>
                    <a:pt x="282" y="228"/>
                    <a:pt x="279" y="231"/>
                  </a:cubicBezTo>
                  <a:cubicBezTo>
                    <a:pt x="275" y="235"/>
                    <a:pt x="270" y="246"/>
                    <a:pt x="273" y="251"/>
                  </a:cubicBezTo>
                  <a:cubicBezTo>
                    <a:pt x="277" y="256"/>
                    <a:pt x="280" y="266"/>
                    <a:pt x="276" y="270"/>
                  </a:cubicBezTo>
                  <a:cubicBezTo>
                    <a:pt x="272" y="274"/>
                    <a:pt x="267" y="277"/>
                    <a:pt x="264" y="280"/>
                  </a:cubicBezTo>
                  <a:cubicBezTo>
                    <a:pt x="261" y="283"/>
                    <a:pt x="261" y="287"/>
                    <a:pt x="256" y="290"/>
                  </a:cubicBezTo>
                  <a:cubicBezTo>
                    <a:pt x="250" y="292"/>
                    <a:pt x="250" y="292"/>
                    <a:pt x="243" y="295"/>
                  </a:cubicBezTo>
                  <a:cubicBezTo>
                    <a:pt x="236" y="297"/>
                    <a:pt x="235" y="298"/>
                    <a:pt x="228" y="298"/>
                  </a:cubicBezTo>
                  <a:cubicBezTo>
                    <a:pt x="220" y="299"/>
                    <a:pt x="212" y="299"/>
                    <a:pt x="202" y="299"/>
                  </a:cubicBezTo>
                  <a:cubicBezTo>
                    <a:pt x="193" y="300"/>
                    <a:pt x="184" y="300"/>
                    <a:pt x="178" y="303"/>
                  </a:cubicBezTo>
                  <a:cubicBezTo>
                    <a:pt x="173" y="305"/>
                    <a:pt x="164" y="313"/>
                    <a:pt x="158" y="312"/>
                  </a:cubicBezTo>
                  <a:cubicBezTo>
                    <a:pt x="152" y="311"/>
                    <a:pt x="156" y="310"/>
                    <a:pt x="142" y="310"/>
                  </a:cubicBezTo>
                  <a:cubicBezTo>
                    <a:pt x="129" y="310"/>
                    <a:pt x="131" y="311"/>
                    <a:pt x="124" y="307"/>
                  </a:cubicBezTo>
                  <a:cubicBezTo>
                    <a:pt x="117" y="303"/>
                    <a:pt x="109" y="299"/>
                    <a:pt x="103" y="295"/>
                  </a:cubicBezTo>
                  <a:cubicBezTo>
                    <a:pt x="97" y="290"/>
                    <a:pt x="103" y="290"/>
                    <a:pt x="90" y="286"/>
                  </a:cubicBezTo>
                  <a:cubicBezTo>
                    <a:pt x="76" y="282"/>
                    <a:pt x="67" y="281"/>
                    <a:pt x="55" y="281"/>
                  </a:cubicBezTo>
                  <a:cubicBezTo>
                    <a:pt x="42" y="280"/>
                    <a:pt x="49" y="282"/>
                    <a:pt x="37" y="279"/>
                  </a:cubicBezTo>
                  <a:cubicBezTo>
                    <a:pt x="26" y="275"/>
                    <a:pt x="12" y="273"/>
                    <a:pt x="12" y="273"/>
                  </a:cubicBezTo>
                  <a:cubicBezTo>
                    <a:pt x="0" y="271"/>
                    <a:pt x="0" y="271"/>
                    <a:pt x="0" y="27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5" name="任意多边形 1111">
              <a:extLst>
                <a:ext uri="{FF2B5EF4-FFF2-40B4-BE49-F238E27FC236}">
                  <a16:creationId xmlns:a16="http://schemas.microsoft.com/office/drawing/2014/main" id="{EBA21835-0D5B-C01D-C588-CB1A520F8CDD}"/>
                </a:ext>
              </a:extLst>
            </p:cNvPr>
            <p:cNvSpPr/>
            <p:nvPr/>
          </p:nvSpPr>
          <p:spPr bwMode="auto">
            <a:xfrm>
              <a:off x="5644833" y="866236"/>
              <a:ext cx="1424748" cy="1374618"/>
            </a:xfrm>
            <a:custGeom>
              <a:avLst/>
              <a:gdLst>
                <a:gd name="T0" fmla="*/ 8 w 260"/>
                <a:gd name="T1" fmla="*/ 18 h 251"/>
                <a:gd name="T2" fmla="*/ 3 w 260"/>
                <a:gd name="T3" fmla="*/ 31 h 251"/>
                <a:gd name="T4" fmla="*/ 11 w 260"/>
                <a:gd name="T5" fmla="*/ 39 h 251"/>
                <a:gd name="T6" fmla="*/ 23 w 260"/>
                <a:gd name="T7" fmla="*/ 37 h 251"/>
                <a:gd name="T8" fmla="*/ 28 w 260"/>
                <a:gd name="T9" fmla="*/ 41 h 251"/>
                <a:gd name="T10" fmla="*/ 33 w 260"/>
                <a:gd name="T11" fmla="*/ 59 h 251"/>
                <a:gd name="T12" fmla="*/ 46 w 260"/>
                <a:gd name="T13" fmla="*/ 60 h 251"/>
                <a:gd name="T14" fmla="*/ 54 w 260"/>
                <a:gd name="T15" fmla="*/ 58 h 251"/>
                <a:gd name="T16" fmla="*/ 61 w 260"/>
                <a:gd name="T17" fmla="*/ 57 h 251"/>
                <a:gd name="T18" fmla="*/ 66 w 260"/>
                <a:gd name="T19" fmla="*/ 53 h 251"/>
                <a:gd name="T20" fmla="*/ 73 w 260"/>
                <a:gd name="T21" fmla="*/ 49 h 251"/>
                <a:gd name="T22" fmla="*/ 86 w 260"/>
                <a:gd name="T23" fmla="*/ 62 h 251"/>
                <a:gd name="T24" fmla="*/ 84 w 260"/>
                <a:gd name="T25" fmla="*/ 70 h 251"/>
                <a:gd name="T26" fmla="*/ 84 w 260"/>
                <a:gd name="T27" fmla="*/ 75 h 251"/>
                <a:gd name="T28" fmla="*/ 78 w 260"/>
                <a:gd name="T29" fmla="*/ 95 h 251"/>
                <a:gd name="T30" fmla="*/ 79 w 260"/>
                <a:gd name="T31" fmla="*/ 114 h 251"/>
                <a:gd name="T32" fmla="*/ 74 w 260"/>
                <a:gd name="T33" fmla="*/ 118 h 251"/>
                <a:gd name="T34" fmla="*/ 71 w 260"/>
                <a:gd name="T35" fmla="*/ 141 h 251"/>
                <a:gd name="T36" fmla="*/ 65 w 260"/>
                <a:gd name="T37" fmla="*/ 133 h 251"/>
                <a:gd name="T38" fmla="*/ 52 w 260"/>
                <a:gd name="T39" fmla="*/ 149 h 251"/>
                <a:gd name="T40" fmla="*/ 49 w 260"/>
                <a:gd name="T41" fmla="*/ 153 h 251"/>
                <a:gd name="T42" fmla="*/ 43 w 260"/>
                <a:gd name="T43" fmla="*/ 171 h 251"/>
                <a:gd name="T44" fmla="*/ 47 w 260"/>
                <a:gd name="T45" fmla="*/ 176 h 251"/>
                <a:gd name="T46" fmla="*/ 49 w 260"/>
                <a:gd name="T47" fmla="*/ 181 h 251"/>
                <a:gd name="T48" fmla="*/ 56 w 260"/>
                <a:gd name="T49" fmla="*/ 178 h 251"/>
                <a:gd name="T50" fmla="*/ 60 w 260"/>
                <a:gd name="T51" fmla="*/ 175 h 251"/>
                <a:gd name="T52" fmla="*/ 62 w 260"/>
                <a:gd name="T53" fmla="*/ 177 h 251"/>
                <a:gd name="T54" fmla="*/ 57 w 260"/>
                <a:gd name="T55" fmla="*/ 183 h 251"/>
                <a:gd name="T56" fmla="*/ 52 w 260"/>
                <a:gd name="T57" fmla="*/ 190 h 251"/>
                <a:gd name="T58" fmla="*/ 68 w 260"/>
                <a:gd name="T59" fmla="*/ 205 h 251"/>
                <a:gd name="T60" fmla="*/ 89 w 260"/>
                <a:gd name="T61" fmla="*/ 221 h 251"/>
                <a:gd name="T62" fmla="*/ 131 w 260"/>
                <a:gd name="T63" fmla="*/ 231 h 251"/>
                <a:gd name="T64" fmla="*/ 161 w 260"/>
                <a:gd name="T65" fmla="*/ 233 h 251"/>
                <a:gd name="T66" fmla="*/ 183 w 260"/>
                <a:gd name="T67" fmla="*/ 247 h 251"/>
                <a:gd name="T68" fmla="*/ 198 w 260"/>
                <a:gd name="T69" fmla="*/ 240 h 251"/>
                <a:gd name="T70" fmla="*/ 220 w 260"/>
                <a:gd name="T71" fmla="*/ 237 h 251"/>
                <a:gd name="T72" fmla="*/ 216 w 260"/>
                <a:gd name="T73" fmla="*/ 202 h 251"/>
                <a:gd name="T74" fmla="*/ 243 w 260"/>
                <a:gd name="T75" fmla="*/ 193 h 251"/>
                <a:gd name="T76" fmla="*/ 252 w 260"/>
                <a:gd name="T77" fmla="*/ 159 h 251"/>
                <a:gd name="T78" fmla="*/ 257 w 260"/>
                <a:gd name="T79" fmla="*/ 116 h 251"/>
                <a:gd name="T80" fmla="*/ 257 w 260"/>
                <a:gd name="T81" fmla="*/ 93 h 251"/>
                <a:gd name="T82" fmla="*/ 241 w 260"/>
                <a:gd name="T83" fmla="*/ 99 h 251"/>
                <a:gd name="T84" fmla="*/ 216 w 260"/>
                <a:gd name="T85" fmla="*/ 116 h 251"/>
                <a:gd name="T86" fmla="*/ 191 w 260"/>
                <a:gd name="T87" fmla="*/ 123 h 251"/>
                <a:gd name="T88" fmla="*/ 183 w 260"/>
                <a:gd name="T89" fmla="*/ 104 h 251"/>
                <a:gd name="T90" fmla="*/ 160 w 260"/>
                <a:gd name="T91" fmla="*/ 93 h 251"/>
                <a:gd name="T92" fmla="*/ 133 w 260"/>
                <a:gd name="T93" fmla="*/ 88 h 251"/>
                <a:gd name="T94" fmla="*/ 115 w 260"/>
                <a:gd name="T95" fmla="*/ 68 h 251"/>
                <a:gd name="T96" fmla="*/ 91 w 260"/>
                <a:gd name="T97" fmla="*/ 27 h 251"/>
                <a:gd name="T98" fmla="*/ 64 w 260"/>
                <a:gd name="T99" fmla="*/ 5 h 251"/>
                <a:gd name="T100" fmla="*/ 37 w 260"/>
                <a:gd name="T101" fmla="*/ 0 h 251"/>
                <a:gd name="T102" fmla="*/ 5 w 260"/>
                <a:gd name="T103" fmla="*/ 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0" h="251">
                  <a:moveTo>
                    <a:pt x="5" y="14"/>
                  </a:moveTo>
                  <a:cubicBezTo>
                    <a:pt x="5" y="15"/>
                    <a:pt x="6" y="16"/>
                    <a:pt x="8" y="18"/>
                  </a:cubicBezTo>
                  <a:cubicBezTo>
                    <a:pt x="10" y="20"/>
                    <a:pt x="8" y="21"/>
                    <a:pt x="7" y="24"/>
                  </a:cubicBezTo>
                  <a:cubicBezTo>
                    <a:pt x="6" y="27"/>
                    <a:pt x="6" y="28"/>
                    <a:pt x="3" y="31"/>
                  </a:cubicBezTo>
                  <a:cubicBezTo>
                    <a:pt x="0" y="35"/>
                    <a:pt x="2" y="34"/>
                    <a:pt x="5" y="35"/>
                  </a:cubicBezTo>
                  <a:cubicBezTo>
                    <a:pt x="7" y="36"/>
                    <a:pt x="8" y="35"/>
                    <a:pt x="11" y="39"/>
                  </a:cubicBezTo>
                  <a:cubicBezTo>
                    <a:pt x="13" y="42"/>
                    <a:pt x="16" y="38"/>
                    <a:pt x="16" y="35"/>
                  </a:cubicBezTo>
                  <a:cubicBezTo>
                    <a:pt x="17" y="30"/>
                    <a:pt x="22" y="37"/>
                    <a:pt x="23" y="37"/>
                  </a:cubicBezTo>
                  <a:cubicBezTo>
                    <a:pt x="24" y="38"/>
                    <a:pt x="26" y="38"/>
                    <a:pt x="26" y="38"/>
                  </a:cubicBezTo>
                  <a:cubicBezTo>
                    <a:pt x="28" y="37"/>
                    <a:pt x="29" y="40"/>
                    <a:pt x="28" y="41"/>
                  </a:cubicBezTo>
                  <a:cubicBezTo>
                    <a:pt x="27" y="42"/>
                    <a:pt x="27" y="41"/>
                    <a:pt x="28" y="45"/>
                  </a:cubicBezTo>
                  <a:cubicBezTo>
                    <a:pt x="28" y="49"/>
                    <a:pt x="32" y="57"/>
                    <a:pt x="33" y="59"/>
                  </a:cubicBezTo>
                  <a:cubicBezTo>
                    <a:pt x="34" y="62"/>
                    <a:pt x="37" y="62"/>
                    <a:pt x="39" y="63"/>
                  </a:cubicBezTo>
                  <a:cubicBezTo>
                    <a:pt x="40" y="63"/>
                    <a:pt x="44" y="62"/>
                    <a:pt x="46" y="60"/>
                  </a:cubicBezTo>
                  <a:cubicBezTo>
                    <a:pt x="47" y="58"/>
                    <a:pt x="47" y="58"/>
                    <a:pt x="49" y="59"/>
                  </a:cubicBezTo>
                  <a:cubicBezTo>
                    <a:pt x="51" y="60"/>
                    <a:pt x="52" y="58"/>
                    <a:pt x="54" y="58"/>
                  </a:cubicBezTo>
                  <a:cubicBezTo>
                    <a:pt x="56" y="58"/>
                    <a:pt x="58" y="59"/>
                    <a:pt x="58" y="58"/>
                  </a:cubicBezTo>
                  <a:cubicBezTo>
                    <a:pt x="59" y="57"/>
                    <a:pt x="60" y="56"/>
                    <a:pt x="61" y="57"/>
                  </a:cubicBezTo>
                  <a:cubicBezTo>
                    <a:pt x="62" y="58"/>
                    <a:pt x="63" y="55"/>
                    <a:pt x="64" y="55"/>
                  </a:cubicBezTo>
                  <a:cubicBezTo>
                    <a:pt x="65" y="55"/>
                    <a:pt x="66" y="54"/>
                    <a:pt x="66" y="53"/>
                  </a:cubicBezTo>
                  <a:cubicBezTo>
                    <a:pt x="66" y="51"/>
                    <a:pt x="67" y="50"/>
                    <a:pt x="67" y="49"/>
                  </a:cubicBezTo>
                  <a:cubicBezTo>
                    <a:pt x="67" y="47"/>
                    <a:pt x="72" y="47"/>
                    <a:pt x="73" y="49"/>
                  </a:cubicBezTo>
                  <a:cubicBezTo>
                    <a:pt x="74" y="50"/>
                    <a:pt x="81" y="56"/>
                    <a:pt x="84" y="59"/>
                  </a:cubicBezTo>
                  <a:cubicBezTo>
                    <a:pt x="85" y="60"/>
                    <a:pt x="85" y="61"/>
                    <a:pt x="86" y="62"/>
                  </a:cubicBezTo>
                  <a:cubicBezTo>
                    <a:pt x="86" y="62"/>
                    <a:pt x="87" y="62"/>
                    <a:pt x="87" y="63"/>
                  </a:cubicBezTo>
                  <a:cubicBezTo>
                    <a:pt x="87" y="65"/>
                    <a:pt x="85" y="68"/>
                    <a:pt x="84" y="70"/>
                  </a:cubicBezTo>
                  <a:cubicBezTo>
                    <a:pt x="84" y="71"/>
                    <a:pt x="85" y="71"/>
                    <a:pt x="84" y="72"/>
                  </a:cubicBezTo>
                  <a:cubicBezTo>
                    <a:pt x="84" y="73"/>
                    <a:pt x="85" y="74"/>
                    <a:pt x="84" y="75"/>
                  </a:cubicBezTo>
                  <a:cubicBezTo>
                    <a:pt x="84" y="77"/>
                    <a:pt x="81" y="79"/>
                    <a:pt x="81" y="82"/>
                  </a:cubicBezTo>
                  <a:cubicBezTo>
                    <a:pt x="80" y="85"/>
                    <a:pt x="78" y="91"/>
                    <a:pt x="78" y="95"/>
                  </a:cubicBezTo>
                  <a:cubicBezTo>
                    <a:pt x="78" y="99"/>
                    <a:pt x="80" y="102"/>
                    <a:pt x="81" y="107"/>
                  </a:cubicBezTo>
                  <a:cubicBezTo>
                    <a:pt x="81" y="111"/>
                    <a:pt x="82" y="111"/>
                    <a:pt x="79" y="114"/>
                  </a:cubicBezTo>
                  <a:cubicBezTo>
                    <a:pt x="76" y="115"/>
                    <a:pt x="75" y="114"/>
                    <a:pt x="75" y="115"/>
                  </a:cubicBezTo>
                  <a:cubicBezTo>
                    <a:pt x="74" y="115"/>
                    <a:pt x="75" y="117"/>
                    <a:pt x="74" y="118"/>
                  </a:cubicBezTo>
                  <a:cubicBezTo>
                    <a:pt x="71" y="122"/>
                    <a:pt x="73" y="131"/>
                    <a:pt x="73" y="135"/>
                  </a:cubicBezTo>
                  <a:cubicBezTo>
                    <a:pt x="74" y="138"/>
                    <a:pt x="73" y="143"/>
                    <a:pt x="71" y="141"/>
                  </a:cubicBezTo>
                  <a:cubicBezTo>
                    <a:pt x="71" y="140"/>
                    <a:pt x="69" y="138"/>
                    <a:pt x="68" y="136"/>
                  </a:cubicBezTo>
                  <a:cubicBezTo>
                    <a:pt x="67" y="133"/>
                    <a:pt x="67" y="131"/>
                    <a:pt x="65" y="133"/>
                  </a:cubicBezTo>
                  <a:cubicBezTo>
                    <a:pt x="60" y="136"/>
                    <a:pt x="61" y="141"/>
                    <a:pt x="58" y="143"/>
                  </a:cubicBezTo>
                  <a:cubicBezTo>
                    <a:pt x="57" y="145"/>
                    <a:pt x="54" y="146"/>
                    <a:pt x="52" y="149"/>
                  </a:cubicBezTo>
                  <a:cubicBezTo>
                    <a:pt x="52" y="149"/>
                    <a:pt x="52" y="151"/>
                    <a:pt x="51" y="152"/>
                  </a:cubicBezTo>
                  <a:cubicBezTo>
                    <a:pt x="51" y="153"/>
                    <a:pt x="50" y="153"/>
                    <a:pt x="49" y="153"/>
                  </a:cubicBezTo>
                  <a:cubicBezTo>
                    <a:pt x="47" y="156"/>
                    <a:pt x="39" y="161"/>
                    <a:pt x="40" y="166"/>
                  </a:cubicBezTo>
                  <a:cubicBezTo>
                    <a:pt x="40" y="172"/>
                    <a:pt x="41" y="170"/>
                    <a:pt x="43" y="171"/>
                  </a:cubicBezTo>
                  <a:cubicBezTo>
                    <a:pt x="44" y="172"/>
                    <a:pt x="47" y="173"/>
                    <a:pt x="47" y="174"/>
                  </a:cubicBezTo>
                  <a:cubicBezTo>
                    <a:pt x="47" y="175"/>
                    <a:pt x="46" y="175"/>
                    <a:pt x="47" y="176"/>
                  </a:cubicBezTo>
                  <a:cubicBezTo>
                    <a:pt x="48" y="177"/>
                    <a:pt x="48" y="177"/>
                    <a:pt x="48" y="178"/>
                  </a:cubicBezTo>
                  <a:cubicBezTo>
                    <a:pt x="48" y="180"/>
                    <a:pt x="48" y="180"/>
                    <a:pt x="49" y="181"/>
                  </a:cubicBezTo>
                  <a:cubicBezTo>
                    <a:pt x="51" y="181"/>
                    <a:pt x="52" y="182"/>
                    <a:pt x="53" y="180"/>
                  </a:cubicBezTo>
                  <a:cubicBezTo>
                    <a:pt x="54" y="179"/>
                    <a:pt x="55" y="178"/>
                    <a:pt x="56" y="178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5"/>
                    <a:pt x="59" y="174"/>
                    <a:pt x="60" y="175"/>
                  </a:cubicBezTo>
                  <a:cubicBezTo>
                    <a:pt x="61" y="176"/>
                    <a:pt x="61" y="178"/>
                    <a:pt x="61" y="178"/>
                  </a:cubicBezTo>
                  <a:cubicBezTo>
                    <a:pt x="61" y="178"/>
                    <a:pt x="62" y="176"/>
                    <a:pt x="62" y="177"/>
                  </a:cubicBezTo>
                  <a:cubicBezTo>
                    <a:pt x="62" y="178"/>
                    <a:pt x="63" y="179"/>
                    <a:pt x="61" y="180"/>
                  </a:cubicBezTo>
                  <a:cubicBezTo>
                    <a:pt x="60" y="181"/>
                    <a:pt x="58" y="182"/>
                    <a:pt x="57" y="183"/>
                  </a:cubicBezTo>
                  <a:cubicBezTo>
                    <a:pt x="55" y="184"/>
                    <a:pt x="53" y="184"/>
                    <a:pt x="52" y="186"/>
                  </a:cubicBezTo>
                  <a:cubicBezTo>
                    <a:pt x="51" y="187"/>
                    <a:pt x="51" y="189"/>
                    <a:pt x="52" y="190"/>
                  </a:cubicBezTo>
                  <a:cubicBezTo>
                    <a:pt x="52" y="191"/>
                    <a:pt x="56" y="194"/>
                    <a:pt x="57" y="195"/>
                  </a:cubicBezTo>
                  <a:cubicBezTo>
                    <a:pt x="57" y="197"/>
                    <a:pt x="64" y="198"/>
                    <a:pt x="68" y="205"/>
                  </a:cubicBezTo>
                  <a:cubicBezTo>
                    <a:pt x="72" y="211"/>
                    <a:pt x="68" y="211"/>
                    <a:pt x="74" y="215"/>
                  </a:cubicBezTo>
                  <a:cubicBezTo>
                    <a:pt x="81" y="218"/>
                    <a:pt x="83" y="220"/>
                    <a:pt x="89" y="221"/>
                  </a:cubicBezTo>
                  <a:cubicBezTo>
                    <a:pt x="94" y="222"/>
                    <a:pt x="100" y="217"/>
                    <a:pt x="113" y="222"/>
                  </a:cubicBezTo>
                  <a:cubicBezTo>
                    <a:pt x="126" y="226"/>
                    <a:pt x="129" y="230"/>
                    <a:pt x="131" y="231"/>
                  </a:cubicBezTo>
                  <a:cubicBezTo>
                    <a:pt x="132" y="231"/>
                    <a:pt x="154" y="245"/>
                    <a:pt x="156" y="241"/>
                  </a:cubicBezTo>
                  <a:cubicBezTo>
                    <a:pt x="157" y="238"/>
                    <a:pt x="158" y="227"/>
                    <a:pt x="161" y="233"/>
                  </a:cubicBezTo>
                  <a:cubicBezTo>
                    <a:pt x="164" y="240"/>
                    <a:pt x="163" y="247"/>
                    <a:pt x="168" y="248"/>
                  </a:cubicBezTo>
                  <a:cubicBezTo>
                    <a:pt x="173" y="249"/>
                    <a:pt x="179" y="251"/>
                    <a:pt x="183" y="247"/>
                  </a:cubicBezTo>
                  <a:cubicBezTo>
                    <a:pt x="186" y="242"/>
                    <a:pt x="184" y="238"/>
                    <a:pt x="187" y="237"/>
                  </a:cubicBezTo>
                  <a:cubicBezTo>
                    <a:pt x="190" y="236"/>
                    <a:pt x="192" y="235"/>
                    <a:pt x="198" y="240"/>
                  </a:cubicBezTo>
                  <a:cubicBezTo>
                    <a:pt x="205" y="245"/>
                    <a:pt x="212" y="245"/>
                    <a:pt x="215" y="244"/>
                  </a:cubicBezTo>
                  <a:cubicBezTo>
                    <a:pt x="218" y="243"/>
                    <a:pt x="221" y="243"/>
                    <a:pt x="220" y="237"/>
                  </a:cubicBezTo>
                  <a:cubicBezTo>
                    <a:pt x="219" y="231"/>
                    <a:pt x="214" y="215"/>
                    <a:pt x="214" y="212"/>
                  </a:cubicBezTo>
                  <a:cubicBezTo>
                    <a:pt x="213" y="209"/>
                    <a:pt x="213" y="205"/>
                    <a:pt x="216" y="202"/>
                  </a:cubicBezTo>
                  <a:cubicBezTo>
                    <a:pt x="219" y="199"/>
                    <a:pt x="217" y="195"/>
                    <a:pt x="225" y="196"/>
                  </a:cubicBezTo>
                  <a:cubicBezTo>
                    <a:pt x="233" y="196"/>
                    <a:pt x="242" y="197"/>
                    <a:pt x="243" y="193"/>
                  </a:cubicBezTo>
                  <a:cubicBezTo>
                    <a:pt x="244" y="189"/>
                    <a:pt x="245" y="185"/>
                    <a:pt x="247" y="181"/>
                  </a:cubicBezTo>
                  <a:cubicBezTo>
                    <a:pt x="249" y="176"/>
                    <a:pt x="251" y="163"/>
                    <a:pt x="252" y="159"/>
                  </a:cubicBezTo>
                  <a:cubicBezTo>
                    <a:pt x="253" y="154"/>
                    <a:pt x="254" y="138"/>
                    <a:pt x="254" y="133"/>
                  </a:cubicBezTo>
                  <a:cubicBezTo>
                    <a:pt x="254" y="128"/>
                    <a:pt x="258" y="123"/>
                    <a:pt x="257" y="116"/>
                  </a:cubicBezTo>
                  <a:cubicBezTo>
                    <a:pt x="257" y="109"/>
                    <a:pt x="257" y="106"/>
                    <a:pt x="257" y="101"/>
                  </a:cubicBezTo>
                  <a:cubicBezTo>
                    <a:pt x="256" y="96"/>
                    <a:pt x="260" y="95"/>
                    <a:pt x="257" y="93"/>
                  </a:cubicBezTo>
                  <a:cubicBezTo>
                    <a:pt x="254" y="91"/>
                    <a:pt x="254" y="93"/>
                    <a:pt x="250" y="94"/>
                  </a:cubicBezTo>
                  <a:cubicBezTo>
                    <a:pt x="245" y="95"/>
                    <a:pt x="246" y="98"/>
                    <a:pt x="241" y="99"/>
                  </a:cubicBezTo>
                  <a:cubicBezTo>
                    <a:pt x="236" y="100"/>
                    <a:pt x="234" y="103"/>
                    <a:pt x="230" y="106"/>
                  </a:cubicBezTo>
                  <a:cubicBezTo>
                    <a:pt x="226" y="109"/>
                    <a:pt x="219" y="112"/>
                    <a:pt x="216" y="116"/>
                  </a:cubicBezTo>
                  <a:cubicBezTo>
                    <a:pt x="212" y="120"/>
                    <a:pt x="208" y="122"/>
                    <a:pt x="204" y="123"/>
                  </a:cubicBezTo>
                  <a:cubicBezTo>
                    <a:pt x="200" y="123"/>
                    <a:pt x="193" y="124"/>
                    <a:pt x="191" y="123"/>
                  </a:cubicBezTo>
                  <a:cubicBezTo>
                    <a:pt x="190" y="122"/>
                    <a:pt x="188" y="121"/>
                    <a:pt x="188" y="117"/>
                  </a:cubicBezTo>
                  <a:cubicBezTo>
                    <a:pt x="187" y="112"/>
                    <a:pt x="186" y="108"/>
                    <a:pt x="183" y="104"/>
                  </a:cubicBezTo>
                  <a:cubicBezTo>
                    <a:pt x="179" y="100"/>
                    <a:pt x="183" y="99"/>
                    <a:pt x="176" y="97"/>
                  </a:cubicBezTo>
                  <a:cubicBezTo>
                    <a:pt x="168" y="95"/>
                    <a:pt x="164" y="95"/>
                    <a:pt x="160" y="93"/>
                  </a:cubicBezTo>
                  <a:cubicBezTo>
                    <a:pt x="156" y="92"/>
                    <a:pt x="154" y="88"/>
                    <a:pt x="149" y="88"/>
                  </a:cubicBezTo>
                  <a:cubicBezTo>
                    <a:pt x="143" y="88"/>
                    <a:pt x="138" y="87"/>
                    <a:pt x="133" y="88"/>
                  </a:cubicBezTo>
                  <a:cubicBezTo>
                    <a:pt x="128" y="90"/>
                    <a:pt x="123" y="86"/>
                    <a:pt x="122" y="83"/>
                  </a:cubicBezTo>
                  <a:cubicBezTo>
                    <a:pt x="121" y="81"/>
                    <a:pt x="117" y="70"/>
                    <a:pt x="115" y="68"/>
                  </a:cubicBezTo>
                  <a:cubicBezTo>
                    <a:pt x="114" y="65"/>
                    <a:pt x="105" y="51"/>
                    <a:pt x="103" y="48"/>
                  </a:cubicBezTo>
                  <a:cubicBezTo>
                    <a:pt x="101" y="45"/>
                    <a:pt x="95" y="32"/>
                    <a:pt x="91" y="27"/>
                  </a:cubicBezTo>
                  <a:cubicBezTo>
                    <a:pt x="88" y="22"/>
                    <a:pt x="83" y="14"/>
                    <a:pt x="77" y="11"/>
                  </a:cubicBezTo>
                  <a:cubicBezTo>
                    <a:pt x="71" y="7"/>
                    <a:pt x="70" y="6"/>
                    <a:pt x="64" y="5"/>
                  </a:cubicBezTo>
                  <a:cubicBezTo>
                    <a:pt x="59" y="4"/>
                    <a:pt x="55" y="5"/>
                    <a:pt x="49" y="3"/>
                  </a:cubicBezTo>
                  <a:cubicBezTo>
                    <a:pt x="43" y="1"/>
                    <a:pt x="44" y="0"/>
                    <a:pt x="37" y="0"/>
                  </a:cubicBezTo>
                  <a:cubicBezTo>
                    <a:pt x="30" y="0"/>
                    <a:pt x="26" y="0"/>
                    <a:pt x="20" y="4"/>
                  </a:cubicBezTo>
                  <a:cubicBezTo>
                    <a:pt x="14" y="8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6" name="任意多边形 1112">
              <a:extLst>
                <a:ext uri="{FF2B5EF4-FFF2-40B4-BE49-F238E27FC236}">
                  <a16:creationId xmlns:a16="http://schemas.microsoft.com/office/drawing/2014/main" id="{C95FB170-8DC3-B0C8-FE22-F4BEA251EBB7}"/>
                </a:ext>
              </a:extLst>
            </p:cNvPr>
            <p:cNvSpPr/>
            <p:nvPr/>
          </p:nvSpPr>
          <p:spPr bwMode="auto">
            <a:xfrm>
              <a:off x="5808416" y="1913689"/>
              <a:ext cx="1047452" cy="778335"/>
            </a:xfrm>
            <a:custGeom>
              <a:avLst/>
              <a:gdLst>
                <a:gd name="T0" fmla="*/ 183 w 191"/>
                <a:gd name="T1" fmla="*/ 50 h 142"/>
                <a:gd name="T2" fmla="*/ 180 w 191"/>
                <a:gd name="T3" fmla="*/ 52 h 142"/>
                <a:gd name="T4" fmla="*/ 177 w 191"/>
                <a:gd name="T5" fmla="*/ 50 h 142"/>
                <a:gd name="T6" fmla="*/ 173 w 191"/>
                <a:gd name="T7" fmla="*/ 48 h 142"/>
                <a:gd name="T8" fmla="*/ 168 w 191"/>
                <a:gd name="T9" fmla="*/ 44 h 142"/>
                <a:gd name="T10" fmla="*/ 164 w 191"/>
                <a:gd name="T11" fmla="*/ 42 h 142"/>
                <a:gd name="T12" fmla="*/ 157 w 191"/>
                <a:gd name="T13" fmla="*/ 41 h 142"/>
                <a:gd name="T14" fmla="*/ 150 w 191"/>
                <a:gd name="T15" fmla="*/ 47 h 142"/>
                <a:gd name="T16" fmla="*/ 144 w 191"/>
                <a:gd name="T17" fmla="*/ 57 h 142"/>
                <a:gd name="T18" fmla="*/ 136 w 191"/>
                <a:gd name="T19" fmla="*/ 48 h 142"/>
                <a:gd name="T20" fmla="*/ 130 w 191"/>
                <a:gd name="T21" fmla="*/ 34 h 142"/>
                <a:gd name="T22" fmla="*/ 124 w 191"/>
                <a:gd name="T23" fmla="*/ 39 h 142"/>
                <a:gd name="T24" fmla="*/ 118 w 191"/>
                <a:gd name="T25" fmla="*/ 44 h 142"/>
                <a:gd name="T26" fmla="*/ 112 w 191"/>
                <a:gd name="T27" fmla="*/ 37 h 142"/>
                <a:gd name="T28" fmla="*/ 110 w 191"/>
                <a:gd name="T29" fmla="*/ 33 h 142"/>
                <a:gd name="T30" fmla="*/ 103 w 191"/>
                <a:gd name="T31" fmla="*/ 34 h 142"/>
                <a:gd name="T32" fmla="*/ 102 w 191"/>
                <a:gd name="T33" fmla="*/ 27 h 142"/>
                <a:gd name="T34" fmla="*/ 99 w 191"/>
                <a:gd name="T35" fmla="*/ 22 h 142"/>
                <a:gd name="T36" fmla="*/ 95 w 191"/>
                <a:gd name="T37" fmla="*/ 21 h 142"/>
                <a:gd name="T38" fmla="*/ 88 w 191"/>
                <a:gd name="T39" fmla="*/ 22 h 142"/>
                <a:gd name="T40" fmla="*/ 80 w 191"/>
                <a:gd name="T41" fmla="*/ 23 h 142"/>
                <a:gd name="T42" fmla="*/ 75 w 191"/>
                <a:gd name="T43" fmla="*/ 18 h 142"/>
                <a:gd name="T44" fmla="*/ 70 w 191"/>
                <a:gd name="T45" fmla="*/ 18 h 142"/>
                <a:gd name="T46" fmla="*/ 64 w 191"/>
                <a:gd name="T47" fmla="*/ 20 h 142"/>
                <a:gd name="T48" fmla="*/ 58 w 191"/>
                <a:gd name="T49" fmla="*/ 21 h 142"/>
                <a:gd name="T50" fmla="*/ 50 w 191"/>
                <a:gd name="T51" fmla="*/ 19 h 142"/>
                <a:gd name="T52" fmla="*/ 44 w 191"/>
                <a:gd name="T53" fmla="*/ 13 h 142"/>
                <a:gd name="T54" fmla="*/ 38 w 191"/>
                <a:gd name="T55" fmla="*/ 1 h 142"/>
                <a:gd name="T56" fmla="*/ 25 w 191"/>
                <a:gd name="T57" fmla="*/ 3 h 142"/>
                <a:gd name="T58" fmla="*/ 19 w 191"/>
                <a:gd name="T59" fmla="*/ 11 h 142"/>
                <a:gd name="T60" fmla="*/ 14 w 191"/>
                <a:gd name="T61" fmla="*/ 14 h 142"/>
                <a:gd name="T62" fmla="*/ 6 w 191"/>
                <a:gd name="T63" fmla="*/ 14 h 142"/>
                <a:gd name="T64" fmla="*/ 1 w 191"/>
                <a:gd name="T65" fmla="*/ 19 h 142"/>
                <a:gd name="T66" fmla="*/ 7 w 191"/>
                <a:gd name="T67" fmla="*/ 24 h 142"/>
                <a:gd name="T68" fmla="*/ 10 w 191"/>
                <a:gd name="T69" fmla="*/ 41 h 142"/>
                <a:gd name="T70" fmla="*/ 16 w 191"/>
                <a:gd name="T71" fmla="*/ 55 h 142"/>
                <a:gd name="T72" fmla="*/ 28 w 191"/>
                <a:gd name="T73" fmla="*/ 50 h 142"/>
                <a:gd name="T74" fmla="*/ 35 w 191"/>
                <a:gd name="T75" fmla="*/ 57 h 142"/>
                <a:gd name="T76" fmla="*/ 42 w 191"/>
                <a:gd name="T77" fmla="*/ 71 h 142"/>
                <a:gd name="T78" fmla="*/ 47 w 191"/>
                <a:gd name="T79" fmla="*/ 78 h 142"/>
                <a:gd name="T80" fmla="*/ 61 w 191"/>
                <a:gd name="T81" fmla="*/ 92 h 142"/>
                <a:gd name="T82" fmla="*/ 74 w 191"/>
                <a:gd name="T83" fmla="*/ 105 h 142"/>
                <a:gd name="T84" fmla="*/ 83 w 191"/>
                <a:gd name="T85" fmla="*/ 126 h 142"/>
                <a:gd name="T86" fmla="*/ 99 w 191"/>
                <a:gd name="T87" fmla="*/ 141 h 142"/>
                <a:gd name="T88" fmla="*/ 111 w 191"/>
                <a:gd name="T89" fmla="*/ 125 h 142"/>
                <a:gd name="T90" fmla="*/ 124 w 191"/>
                <a:gd name="T91" fmla="*/ 122 h 142"/>
                <a:gd name="T92" fmla="*/ 142 w 191"/>
                <a:gd name="T93" fmla="*/ 115 h 142"/>
                <a:gd name="T94" fmla="*/ 145 w 191"/>
                <a:gd name="T95" fmla="*/ 103 h 142"/>
                <a:gd name="T96" fmla="*/ 163 w 191"/>
                <a:gd name="T97" fmla="*/ 88 h 142"/>
                <a:gd name="T98" fmla="*/ 174 w 191"/>
                <a:gd name="T99" fmla="*/ 79 h 142"/>
                <a:gd name="T100" fmla="*/ 181 w 191"/>
                <a:gd name="T101" fmla="*/ 73 h 142"/>
                <a:gd name="T102" fmla="*/ 189 w 191"/>
                <a:gd name="T103" fmla="*/ 65 h 142"/>
                <a:gd name="T104" fmla="*/ 190 w 191"/>
                <a:gd name="T105" fmla="*/ 4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142">
                  <a:moveTo>
                    <a:pt x="187" y="49"/>
                  </a:moveTo>
                  <a:cubicBezTo>
                    <a:pt x="187" y="50"/>
                    <a:pt x="184" y="51"/>
                    <a:pt x="183" y="50"/>
                  </a:cubicBezTo>
                  <a:cubicBezTo>
                    <a:pt x="182" y="49"/>
                    <a:pt x="181" y="50"/>
                    <a:pt x="180" y="51"/>
                  </a:cubicBezTo>
                  <a:cubicBezTo>
                    <a:pt x="180" y="51"/>
                    <a:pt x="180" y="51"/>
                    <a:pt x="180" y="52"/>
                  </a:cubicBezTo>
                  <a:cubicBezTo>
                    <a:pt x="179" y="53"/>
                    <a:pt x="179" y="52"/>
                    <a:pt x="178" y="51"/>
                  </a:cubicBezTo>
                  <a:cubicBezTo>
                    <a:pt x="178" y="50"/>
                    <a:pt x="178" y="51"/>
                    <a:pt x="177" y="50"/>
                  </a:cubicBezTo>
                  <a:cubicBezTo>
                    <a:pt x="176" y="50"/>
                    <a:pt x="175" y="50"/>
                    <a:pt x="175" y="50"/>
                  </a:cubicBezTo>
                  <a:cubicBezTo>
                    <a:pt x="174" y="49"/>
                    <a:pt x="174" y="48"/>
                    <a:pt x="173" y="48"/>
                  </a:cubicBezTo>
                  <a:cubicBezTo>
                    <a:pt x="171" y="48"/>
                    <a:pt x="171" y="46"/>
                    <a:pt x="170" y="45"/>
                  </a:cubicBezTo>
                  <a:cubicBezTo>
                    <a:pt x="170" y="44"/>
                    <a:pt x="169" y="44"/>
                    <a:pt x="168" y="44"/>
                  </a:cubicBezTo>
                  <a:cubicBezTo>
                    <a:pt x="167" y="43"/>
                    <a:pt x="168" y="42"/>
                    <a:pt x="167" y="41"/>
                  </a:cubicBezTo>
                  <a:cubicBezTo>
                    <a:pt x="166" y="37"/>
                    <a:pt x="165" y="39"/>
                    <a:pt x="164" y="42"/>
                  </a:cubicBezTo>
                  <a:cubicBezTo>
                    <a:pt x="163" y="45"/>
                    <a:pt x="162" y="43"/>
                    <a:pt x="161" y="41"/>
                  </a:cubicBezTo>
                  <a:cubicBezTo>
                    <a:pt x="160" y="39"/>
                    <a:pt x="158" y="40"/>
                    <a:pt x="157" y="41"/>
                  </a:cubicBezTo>
                  <a:cubicBezTo>
                    <a:pt x="157" y="42"/>
                    <a:pt x="157" y="43"/>
                    <a:pt x="155" y="44"/>
                  </a:cubicBezTo>
                  <a:cubicBezTo>
                    <a:pt x="154" y="45"/>
                    <a:pt x="153" y="45"/>
                    <a:pt x="150" y="47"/>
                  </a:cubicBezTo>
                  <a:cubicBezTo>
                    <a:pt x="147" y="49"/>
                    <a:pt x="147" y="50"/>
                    <a:pt x="148" y="53"/>
                  </a:cubicBezTo>
                  <a:cubicBezTo>
                    <a:pt x="149" y="55"/>
                    <a:pt x="145" y="56"/>
                    <a:pt x="144" y="57"/>
                  </a:cubicBezTo>
                  <a:cubicBezTo>
                    <a:pt x="142" y="58"/>
                    <a:pt x="140" y="53"/>
                    <a:pt x="139" y="51"/>
                  </a:cubicBezTo>
                  <a:cubicBezTo>
                    <a:pt x="137" y="48"/>
                    <a:pt x="137" y="48"/>
                    <a:pt x="136" y="48"/>
                  </a:cubicBezTo>
                  <a:cubicBezTo>
                    <a:pt x="135" y="47"/>
                    <a:pt x="134" y="44"/>
                    <a:pt x="133" y="42"/>
                  </a:cubicBezTo>
                  <a:cubicBezTo>
                    <a:pt x="131" y="40"/>
                    <a:pt x="131" y="37"/>
                    <a:pt x="130" y="34"/>
                  </a:cubicBezTo>
                  <a:cubicBezTo>
                    <a:pt x="130" y="32"/>
                    <a:pt x="125" y="34"/>
                    <a:pt x="125" y="36"/>
                  </a:cubicBezTo>
                  <a:cubicBezTo>
                    <a:pt x="125" y="37"/>
                    <a:pt x="124" y="38"/>
                    <a:pt x="124" y="39"/>
                  </a:cubicBezTo>
                  <a:cubicBezTo>
                    <a:pt x="123" y="41"/>
                    <a:pt x="125" y="42"/>
                    <a:pt x="123" y="45"/>
                  </a:cubicBezTo>
                  <a:cubicBezTo>
                    <a:pt x="121" y="48"/>
                    <a:pt x="118" y="44"/>
                    <a:pt x="118" y="44"/>
                  </a:cubicBezTo>
                  <a:cubicBezTo>
                    <a:pt x="117" y="45"/>
                    <a:pt x="115" y="44"/>
                    <a:pt x="115" y="42"/>
                  </a:cubicBezTo>
                  <a:cubicBezTo>
                    <a:pt x="115" y="40"/>
                    <a:pt x="113" y="40"/>
                    <a:pt x="112" y="37"/>
                  </a:cubicBezTo>
                  <a:cubicBezTo>
                    <a:pt x="111" y="36"/>
                    <a:pt x="111" y="35"/>
                    <a:pt x="111" y="35"/>
                  </a:cubicBezTo>
                  <a:cubicBezTo>
                    <a:pt x="111" y="34"/>
                    <a:pt x="111" y="34"/>
                    <a:pt x="110" y="33"/>
                  </a:cubicBezTo>
                  <a:cubicBezTo>
                    <a:pt x="108" y="33"/>
                    <a:pt x="107" y="33"/>
                    <a:pt x="106" y="33"/>
                  </a:cubicBezTo>
                  <a:cubicBezTo>
                    <a:pt x="105" y="34"/>
                    <a:pt x="104" y="36"/>
                    <a:pt x="103" y="34"/>
                  </a:cubicBezTo>
                  <a:cubicBezTo>
                    <a:pt x="102" y="33"/>
                    <a:pt x="101" y="31"/>
                    <a:pt x="101" y="29"/>
                  </a:cubicBezTo>
                  <a:cubicBezTo>
                    <a:pt x="101" y="28"/>
                    <a:pt x="101" y="28"/>
                    <a:pt x="102" y="27"/>
                  </a:cubicBezTo>
                  <a:cubicBezTo>
                    <a:pt x="102" y="26"/>
                    <a:pt x="102" y="26"/>
                    <a:pt x="101" y="25"/>
                  </a:cubicBezTo>
                  <a:cubicBezTo>
                    <a:pt x="101" y="24"/>
                    <a:pt x="100" y="22"/>
                    <a:pt x="99" y="22"/>
                  </a:cubicBezTo>
                  <a:cubicBezTo>
                    <a:pt x="99" y="22"/>
                    <a:pt x="99" y="22"/>
                    <a:pt x="97" y="22"/>
                  </a:cubicBezTo>
                  <a:cubicBezTo>
                    <a:pt x="96" y="22"/>
                    <a:pt x="97" y="23"/>
                    <a:pt x="95" y="21"/>
                  </a:cubicBezTo>
                  <a:cubicBezTo>
                    <a:pt x="93" y="20"/>
                    <a:pt x="94" y="20"/>
                    <a:pt x="92" y="20"/>
                  </a:cubicBezTo>
                  <a:cubicBezTo>
                    <a:pt x="90" y="21"/>
                    <a:pt x="90" y="21"/>
                    <a:pt x="88" y="22"/>
                  </a:cubicBezTo>
                  <a:cubicBezTo>
                    <a:pt x="87" y="23"/>
                    <a:pt x="87" y="24"/>
                    <a:pt x="85" y="24"/>
                  </a:cubicBezTo>
                  <a:cubicBezTo>
                    <a:pt x="82" y="24"/>
                    <a:pt x="82" y="24"/>
                    <a:pt x="80" y="23"/>
                  </a:cubicBezTo>
                  <a:cubicBezTo>
                    <a:pt x="79" y="23"/>
                    <a:pt x="77" y="22"/>
                    <a:pt x="77" y="21"/>
                  </a:cubicBezTo>
                  <a:cubicBezTo>
                    <a:pt x="76" y="19"/>
                    <a:pt x="75" y="19"/>
                    <a:pt x="75" y="18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3" y="16"/>
                    <a:pt x="71" y="18"/>
                    <a:pt x="70" y="18"/>
                  </a:cubicBezTo>
                  <a:cubicBezTo>
                    <a:pt x="70" y="19"/>
                    <a:pt x="69" y="19"/>
                    <a:pt x="69" y="20"/>
                  </a:cubicBezTo>
                  <a:cubicBezTo>
                    <a:pt x="68" y="20"/>
                    <a:pt x="66" y="21"/>
                    <a:pt x="64" y="20"/>
                  </a:cubicBezTo>
                  <a:cubicBezTo>
                    <a:pt x="63" y="18"/>
                    <a:pt x="62" y="16"/>
                    <a:pt x="61" y="18"/>
                  </a:cubicBezTo>
                  <a:cubicBezTo>
                    <a:pt x="59" y="20"/>
                    <a:pt x="60" y="20"/>
                    <a:pt x="58" y="21"/>
                  </a:cubicBezTo>
                  <a:cubicBezTo>
                    <a:pt x="56" y="21"/>
                    <a:pt x="53" y="22"/>
                    <a:pt x="52" y="21"/>
                  </a:cubicBezTo>
                  <a:cubicBezTo>
                    <a:pt x="51" y="21"/>
                    <a:pt x="52" y="20"/>
                    <a:pt x="50" y="19"/>
                  </a:cubicBezTo>
                  <a:cubicBezTo>
                    <a:pt x="48" y="18"/>
                    <a:pt x="49" y="18"/>
                    <a:pt x="46" y="17"/>
                  </a:cubicBezTo>
                  <a:cubicBezTo>
                    <a:pt x="44" y="15"/>
                    <a:pt x="43" y="15"/>
                    <a:pt x="44" y="13"/>
                  </a:cubicBezTo>
                  <a:cubicBezTo>
                    <a:pt x="44" y="12"/>
                    <a:pt x="44" y="9"/>
                    <a:pt x="42" y="6"/>
                  </a:cubicBezTo>
                  <a:cubicBezTo>
                    <a:pt x="41" y="3"/>
                    <a:pt x="42" y="0"/>
                    <a:pt x="38" y="1"/>
                  </a:cubicBezTo>
                  <a:cubicBezTo>
                    <a:pt x="34" y="1"/>
                    <a:pt x="32" y="3"/>
                    <a:pt x="30" y="3"/>
                  </a:cubicBezTo>
                  <a:cubicBezTo>
                    <a:pt x="28" y="3"/>
                    <a:pt x="27" y="1"/>
                    <a:pt x="25" y="3"/>
                  </a:cubicBezTo>
                  <a:cubicBezTo>
                    <a:pt x="23" y="5"/>
                    <a:pt x="23" y="6"/>
                    <a:pt x="21" y="7"/>
                  </a:cubicBezTo>
                  <a:cubicBezTo>
                    <a:pt x="20" y="8"/>
                    <a:pt x="19" y="9"/>
                    <a:pt x="19" y="11"/>
                  </a:cubicBezTo>
                  <a:cubicBezTo>
                    <a:pt x="19" y="12"/>
                    <a:pt x="21" y="18"/>
                    <a:pt x="18" y="17"/>
                  </a:cubicBezTo>
                  <a:cubicBezTo>
                    <a:pt x="15" y="15"/>
                    <a:pt x="14" y="14"/>
                    <a:pt x="14" y="14"/>
                  </a:cubicBezTo>
                  <a:cubicBezTo>
                    <a:pt x="13" y="14"/>
                    <a:pt x="13" y="16"/>
                    <a:pt x="11" y="16"/>
                  </a:cubicBezTo>
                  <a:cubicBezTo>
                    <a:pt x="9" y="16"/>
                    <a:pt x="8" y="15"/>
                    <a:pt x="6" y="14"/>
                  </a:cubicBezTo>
                  <a:cubicBezTo>
                    <a:pt x="4" y="13"/>
                    <a:pt x="2" y="11"/>
                    <a:pt x="1" y="13"/>
                  </a:cubicBezTo>
                  <a:cubicBezTo>
                    <a:pt x="1" y="15"/>
                    <a:pt x="0" y="18"/>
                    <a:pt x="1" y="19"/>
                  </a:cubicBezTo>
                  <a:cubicBezTo>
                    <a:pt x="1" y="20"/>
                    <a:pt x="1" y="19"/>
                    <a:pt x="3" y="20"/>
                  </a:cubicBezTo>
                  <a:cubicBezTo>
                    <a:pt x="5" y="21"/>
                    <a:pt x="6" y="21"/>
                    <a:pt x="7" y="24"/>
                  </a:cubicBezTo>
                  <a:cubicBezTo>
                    <a:pt x="8" y="26"/>
                    <a:pt x="11" y="29"/>
                    <a:pt x="11" y="31"/>
                  </a:cubicBezTo>
                  <a:cubicBezTo>
                    <a:pt x="11" y="33"/>
                    <a:pt x="10" y="39"/>
                    <a:pt x="10" y="41"/>
                  </a:cubicBezTo>
                  <a:cubicBezTo>
                    <a:pt x="10" y="42"/>
                    <a:pt x="12" y="47"/>
                    <a:pt x="13" y="49"/>
                  </a:cubicBezTo>
                  <a:cubicBezTo>
                    <a:pt x="13" y="51"/>
                    <a:pt x="16" y="53"/>
                    <a:pt x="16" y="55"/>
                  </a:cubicBezTo>
                  <a:cubicBezTo>
                    <a:pt x="16" y="57"/>
                    <a:pt x="19" y="59"/>
                    <a:pt x="21" y="57"/>
                  </a:cubicBezTo>
                  <a:cubicBezTo>
                    <a:pt x="24" y="55"/>
                    <a:pt x="27" y="51"/>
                    <a:pt x="28" y="50"/>
                  </a:cubicBezTo>
                  <a:cubicBezTo>
                    <a:pt x="30" y="49"/>
                    <a:pt x="30" y="48"/>
                    <a:pt x="32" y="50"/>
                  </a:cubicBezTo>
                  <a:cubicBezTo>
                    <a:pt x="34" y="53"/>
                    <a:pt x="34" y="54"/>
                    <a:pt x="35" y="57"/>
                  </a:cubicBezTo>
                  <a:cubicBezTo>
                    <a:pt x="36" y="59"/>
                    <a:pt x="38" y="61"/>
                    <a:pt x="39" y="63"/>
                  </a:cubicBezTo>
                  <a:cubicBezTo>
                    <a:pt x="40" y="65"/>
                    <a:pt x="43" y="69"/>
                    <a:pt x="42" y="71"/>
                  </a:cubicBezTo>
                  <a:cubicBezTo>
                    <a:pt x="41" y="73"/>
                    <a:pt x="39" y="74"/>
                    <a:pt x="40" y="75"/>
                  </a:cubicBezTo>
                  <a:cubicBezTo>
                    <a:pt x="41" y="76"/>
                    <a:pt x="46" y="76"/>
                    <a:pt x="47" y="78"/>
                  </a:cubicBezTo>
                  <a:cubicBezTo>
                    <a:pt x="48" y="79"/>
                    <a:pt x="52" y="81"/>
                    <a:pt x="55" y="85"/>
                  </a:cubicBezTo>
                  <a:cubicBezTo>
                    <a:pt x="58" y="90"/>
                    <a:pt x="59" y="89"/>
                    <a:pt x="61" y="92"/>
                  </a:cubicBezTo>
                  <a:cubicBezTo>
                    <a:pt x="63" y="94"/>
                    <a:pt x="68" y="93"/>
                    <a:pt x="70" y="97"/>
                  </a:cubicBezTo>
                  <a:cubicBezTo>
                    <a:pt x="72" y="100"/>
                    <a:pt x="73" y="102"/>
                    <a:pt x="74" y="105"/>
                  </a:cubicBezTo>
                  <a:cubicBezTo>
                    <a:pt x="74" y="108"/>
                    <a:pt x="78" y="112"/>
                    <a:pt x="80" y="116"/>
                  </a:cubicBezTo>
                  <a:cubicBezTo>
                    <a:pt x="82" y="119"/>
                    <a:pt x="81" y="122"/>
                    <a:pt x="83" y="126"/>
                  </a:cubicBezTo>
                  <a:cubicBezTo>
                    <a:pt x="85" y="131"/>
                    <a:pt x="88" y="140"/>
                    <a:pt x="91" y="140"/>
                  </a:cubicBezTo>
                  <a:cubicBezTo>
                    <a:pt x="95" y="141"/>
                    <a:pt x="94" y="142"/>
                    <a:pt x="99" y="141"/>
                  </a:cubicBezTo>
                  <a:cubicBezTo>
                    <a:pt x="104" y="139"/>
                    <a:pt x="105" y="137"/>
                    <a:pt x="106" y="133"/>
                  </a:cubicBezTo>
                  <a:cubicBezTo>
                    <a:pt x="107" y="130"/>
                    <a:pt x="109" y="128"/>
                    <a:pt x="111" y="125"/>
                  </a:cubicBezTo>
                  <a:cubicBezTo>
                    <a:pt x="113" y="122"/>
                    <a:pt x="112" y="121"/>
                    <a:pt x="115" y="120"/>
                  </a:cubicBezTo>
                  <a:cubicBezTo>
                    <a:pt x="118" y="120"/>
                    <a:pt x="122" y="121"/>
                    <a:pt x="124" y="122"/>
                  </a:cubicBezTo>
                  <a:cubicBezTo>
                    <a:pt x="126" y="122"/>
                    <a:pt x="128" y="121"/>
                    <a:pt x="133" y="121"/>
                  </a:cubicBezTo>
                  <a:cubicBezTo>
                    <a:pt x="139" y="121"/>
                    <a:pt x="141" y="120"/>
                    <a:pt x="142" y="115"/>
                  </a:cubicBezTo>
                  <a:cubicBezTo>
                    <a:pt x="144" y="111"/>
                    <a:pt x="143" y="110"/>
                    <a:pt x="144" y="108"/>
                  </a:cubicBezTo>
                  <a:cubicBezTo>
                    <a:pt x="144" y="106"/>
                    <a:pt x="142" y="105"/>
                    <a:pt x="145" y="103"/>
                  </a:cubicBezTo>
                  <a:cubicBezTo>
                    <a:pt x="148" y="102"/>
                    <a:pt x="152" y="102"/>
                    <a:pt x="154" y="99"/>
                  </a:cubicBezTo>
                  <a:cubicBezTo>
                    <a:pt x="157" y="95"/>
                    <a:pt x="161" y="92"/>
                    <a:pt x="163" y="88"/>
                  </a:cubicBezTo>
                  <a:cubicBezTo>
                    <a:pt x="165" y="84"/>
                    <a:pt x="167" y="76"/>
                    <a:pt x="168" y="76"/>
                  </a:cubicBezTo>
                  <a:cubicBezTo>
                    <a:pt x="170" y="76"/>
                    <a:pt x="171" y="78"/>
                    <a:pt x="174" y="79"/>
                  </a:cubicBezTo>
                  <a:cubicBezTo>
                    <a:pt x="177" y="80"/>
                    <a:pt x="181" y="80"/>
                    <a:pt x="182" y="78"/>
                  </a:cubicBezTo>
                  <a:cubicBezTo>
                    <a:pt x="182" y="76"/>
                    <a:pt x="181" y="75"/>
                    <a:pt x="181" y="73"/>
                  </a:cubicBezTo>
                  <a:cubicBezTo>
                    <a:pt x="180" y="71"/>
                    <a:pt x="180" y="71"/>
                    <a:pt x="182" y="70"/>
                  </a:cubicBezTo>
                  <a:cubicBezTo>
                    <a:pt x="183" y="70"/>
                    <a:pt x="189" y="68"/>
                    <a:pt x="189" y="65"/>
                  </a:cubicBezTo>
                  <a:cubicBezTo>
                    <a:pt x="190" y="62"/>
                    <a:pt x="191" y="59"/>
                    <a:pt x="191" y="56"/>
                  </a:cubicBezTo>
                  <a:cubicBezTo>
                    <a:pt x="191" y="54"/>
                    <a:pt x="191" y="50"/>
                    <a:pt x="190" y="49"/>
                  </a:cubicBezTo>
                  <a:cubicBezTo>
                    <a:pt x="190" y="49"/>
                    <a:pt x="187" y="49"/>
                    <a:pt x="187" y="4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7" name="任意多边形 1113">
              <a:extLst>
                <a:ext uri="{FF2B5EF4-FFF2-40B4-BE49-F238E27FC236}">
                  <a16:creationId xmlns:a16="http://schemas.microsoft.com/office/drawing/2014/main" id="{96BA4193-2CF1-69D2-299D-F36D44FE6B78}"/>
                </a:ext>
              </a:extLst>
            </p:cNvPr>
            <p:cNvSpPr/>
            <p:nvPr/>
          </p:nvSpPr>
          <p:spPr bwMode="auto">
            <a:xfrm>
              <a:off x="5573596" y="2317370"/>
              <a:ext cx="762505" cy="736120"/>
            </a:xfrm>
            <a:custGeom>
              <a:avLst/>
              <a:gdLst>
                <a:gd name="T0" fmla="*/ 27 w 139"/>
                <a:gd name="T1" fmla="*/ 102 h 134"/>
                <a:gd name="T2" fmla="*/ 32 w 139"/>
                <a:gd name="T3" fmla="*/ 98 h 134"/>
                <a:gd name="T4" fmla="*/ 38 w 139"/>
                <a:gd name="T5" fmla="*/ 92 h 134"/>
                <a:gd name="T6" fmla="*/ 47 w 139"/>
                <a:gd name="T7" fmla="*/ 77 h 134"/>
                <a:gd name="T8" fmla="*/ 50 w 139"/>
                <a:gd name="T9" fmla="*/ 74 h 134"/>
                <a:gd name="T10" fmla="*/ 56 w 139"/>
                <a:gd name="T11" fmla="*/ 75 h 134"/>
                <a:gd name="T12" fmla="*/ 60 w 139"/>
                <a:gd name="T13" fmla="*/ 74 h 134"/>
                <a:gd name="T14" fmla="*/ 65 w 139"/>
                <a:gd name="T15" fmla="*/ 75 h 134"/>
                <a:gd name="T16" fmla="*/ 68 w 139"/>
                <a:gd name="T17" fmla="*/ 79 h 134"/>
                <a:gd name="T18" fmla="*/ 69 w 139"/>
                <a:gd name="T19" fmla="*/ 80 h 134"/>
                <a:gd name="T20" fmla="*/ 70 w 139"/>
                <a:gd name="T21" fmla="*/ 88 h 134"/>
                <a:gd name="T22" fmla="*/ 69 w 139"/>
                <a:gd name="T23" fmla="*/ 92 h 134"/>
                <a:gd name="T24" fmla="*/ 67 w 139"/>
                <a:gd name="T25" fmla="*/ 95 h 134"/>
                <a:gd name="T26" fmla="*/ 59 w 139"/>
                <a:gd name="T27" fmla="*/ 107 h 134"/>
                <a:gd name="T28" fmla="*/ 63 w 139"/>
                <a:gd name="T29" fmla="*/ 115 h 134"/>
                <a:gd name="T30" fmla="*/ 62 w 139"/>
                <a:gd name="T31" fmla="*/ 125 h 134"/>
                <a:gd name="T32" fmla="*/ 54 w 139"/>
                <a:gd name="T33" fmla="*/ 132 h 134"/>
                <a:gd name="T34" fmla="*/ 56 w 139"/>
                <a:gd name="T35" fmla="*/ 133 h 134"/>
                <a:gd name="T36" fmla="*/ 59 w 139"/>
                <a:gd name="T37" fmla="*/ 131 h 134"/>
                <a:gd name="T38" fmla="*/ 64 w 139"/>
                <a:gd name="T39" fmla="*/ 129 h 134"/>
                <a:gd name="T40" fmla="*/ 67 w 139"/>
                <a:gd name="T41" fmla="*/ 125 h 134"/>
                <a:gd name="T42" fmla="*/ 74 w 139"/>
                <a:gd name="T43" fmla="*/ 119 h 134"/>
                <a:gd name="T44" fmla="*/ 81 w 139"/>
                <a:gd name="T45" fmla="*/ 112 h 134"/>
                <a:gd name="T46" fmla="*/ 83 w 139"/>
                <a:gd name="T47" fmla="*/ 109 h 134"/>
                <a:gd name="T48" fmla="*/ 103 w 139"/>
                <a:gd name="T49" fmla="*/ 98 h 134"/>
                <a:gd name="T50" fmla="*/ 108 w 139"/>
                <a:gd name="T51" fmla="*/ 97 h 134"/>
                <a:gd name="T52" fmla="*/ 113 w 139"/>
                <a:gd name="T53" fmla="*/ 94 h 134"/>
                <a:gd name="T54" fmla="*/ 114 w 139"/>
                <a:gd name="T55" fmla="*/ 89 h 134"/>
                <a:gd name="T56" fmla="*/ 131 w 139"/>
                <a:gd name="T57" fmla="*/ 78 h 134"/>
                <a:gd name="T58" fmla="*/ 139 w 139"/>
                <a:gd name="T59" fmla="*/ 66 h 134"/>
                <a:gd name="T60" fmla="*/ 136 w 139"/>
                <a:gd name="T61" fmla="*/ 61 h 134"/>
                <a:gd name="T62" fmla="*/ 132 w 139"/>
                <a:gd name="T63" fmla="*/ 50 h 134"/>
                <a:gd name="T64" fmla="*/ 126 w 139"/>
                <a:gd name="T65" fmla="*/ 40 h 134"/>
                <a:gd name="T66" fmla="*/ 126 w 139"/>
                <a:gd name="T67" fmla="*/ 30 h 134"/>
                <a:gd name="T68" fmla="*/ 117 w 139"/>
                <a:gd name="T69" fmla="*/ 19 h 134"/>
                <a:gd name="T70" fmla="*/ 111 w 139"/>
                <a:gd name="T71" fmla="*/ 8 h 134"/>
                <a:gd name="T72" fmla="*/ 102 w 139"/>
                <a:gd name="T73" fmla="*/ 8 h 134"/>
                <a:gd name="T74" fmla="*/ 92 w 139"/>
                <a:gd name="T75" fmla="*/ 1 h 134"/>
                <a:gd name="T76" fmla="*/ 89 w 139"/>
                <a:gd name="T77" fmla="*/ 10 h 134"/>
                <a:gd name="T78" fmla="*/ 87 w 139"/>
                <a:gd name="T79" fmla="*/ 14 h 134"/>
                <a:gd name="T80" fmla="*/ 83 w 139"/>
                <a:gd name="T81" fmla="*/ 15 h 134"/>
                <a:gd name="T82" fmla="*/ 77 w 139"/>
                <a:gd name="T83" fmla="*/ 22 h 134"/>
                <a:gd name="T84" fmla="*/ 66 w 139"/>
                <a:gd name="T85" fmla="*/ 22 h 134"/>
                <a:gd name="T86" fmla="*/ 59 w 139"/>
                <a:gd name="T87" fmla="*/ 27 h 134"/>
                <a:gd name="T88" fmla="*/ 51 w 139"/>
                <a:gd name="T89" fmla="*/ 33 h 134"/>
                <a:gd name="T90" fmla="*/ 42 w 139"/>
                <a:gd name="T91" fmla="*/ 39 h 134"/>
                <a:gd name="T92" fmla="*/ 32 w 139"/>
                <a:gd name="T93" fmla="*/ 46 h 134"/>
                <a:gd name="T94" fmla="*/ 26 w 139"/>
                <a:gd name="T95" fmla="*/ 54 h 134"/>
                <a:gd name="T96" fmla="*/ 23 w 139"/>
                <a:gd name="T97" fmla="*/ 51 h 134"/>
                <a:gd name="T98" fmla="*/ 19 w 139"/>
                <a:gd name="T99" fmla="*/ 44 h 134"/>
                <a:gd name="T100" fmla="*/ 13 w 139"/>
                <a:gd name="T101" fmla="*/ 40 h 134"/>
                <a:gd name="T102" fmla="*/ 9 w 139"/>
                <a:gd name="T103" fmla="*/ 46 h 134"/>
                <a:gd name="T104" fmla="*/ 11 w 139"/>
                <a:gd name="T105" fmla="*/ 55 h 134"/>
                <a:gd name="T106" fmla="*/ 11 w 139"/>
                <a:gd name="T107" fmla="*/ 67 h 134"/>
                <a:gd name="T108" fmla="*/ 1 w 139"/>
                <a:gd name="T109" fmla="*/ 78 h 134"/>
                <a:gd name="T110" fmla="*/ 10 w 139"/>
                <a:gd name="T111" fmla="*/ 91 h 134"/>
                <a:gd name="T112" fmla="*/ 20 w 139"/>
                <a:gd name="T113" fmla="*/ 10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9" h="134">
                  <a:moveTo>
                    <a:pt x="25" y="104"/>
                  </a:moveTo>
                  <a:cubicBezTo>
                    <a:pt x="26" y="103"/>
                    <a:pt x="27" y="102"/>
                    <a:pt x="27" y="102"/>
                  </a:cubicBezTo>
                  <a:cubicBezTo>
                    <a:pt x="27" y="101"/>
                    <a:pt x="28" y="101"/>
                    <a:pt x="29" y="101"/>
                  </a:cubicBezTo>
                  <a:cubicBezTo>
                    <a:pt x="30" y="100"/>
                    <a:pt x="31" y="99"/>
                    <a:pt x="32" y="98"/>
                  </a:cubicBezTo>
                  <a:cubicBezTo>
                    <a:pt x="33" y="97"/>
                    <a:pt x="35" y="97"/>
                    <a:pt x="36" y="96"/>
                  </a:cubicBezTo>
                  <a:cubicBezTo>
                    <a:pt x="38" y="95"/>
                    <a:pt x="38" y="93"/>
                    <a:pt x="38" y="92"/>
                  </a:cubicBezTo>
                  <a:cubicBezTo>
                    <a:pt x="40" y="88"/>
                    <a:pt x="41" y="88"/>
                    <a:pt x="43" y="84"/>
                  </a:cubicBezTo>
                  <a:cubicBezTo>
                    <a:pt x="43" y="82"/>
                    <a:pt x="46" y="78"/>
                    <a:pt x="47" y="77"/>
                  </a:cubicBezTo>
                  <a:cubicBezTo>
                    <a:pt x="48" y="77"/>
                    <a:pt x="49" y="76"/>
                    <a:pt x="49" y="75"/>
                  </a:cubicBezTo>
                  <a:cubicBezTo>
                    <a:pt x="49" y="74"/>
                    <a:pt x="50" y="74"/>
                    <a:pt x="50" y="74"/>
                  </a:cubicBezTo>
                  <a:cubicBezTo>
                    <a:pt x="49" y="75"/>
                    <a:pt x="52" y="74"/>
                    <a:pt x="53" y="75"/>
                  </a:cubicBezTo>
                  <a:cubicBezTo>
                    <a:pt x="54" y="75"/>
                    <a:pt x="55" y="75"/>
                    <a:pt x="56" y="75"/>
                  </a:cubicBezTo>
                  <a:cubicBezTo>
                    <a:pt x="56" y="75"/>
                    <a:pt x="56" y="75"/>
                    <a:pt x="57" y="75"/>
                  </a:cubicBezTo>
                  <a:cubicBezTo>
                    <a:pt x="58" y="76"/>
                    <a:pt x="59" y="75"/>
                    <a:pt x="60" y="74"/>
                  </a:cubicBezTo>
                  <a:cubicBezTo>
                    <a:pt x="60" y="74"/>
                    <a:pt x="60" y="72"/>
                    <a:pt x="61" y="72"/>
                  </a:cubicBezTo>
                  <a:cubicBezTo>
                    <a:pt x="62" y="71"/>
                    <a:pt x="64" y="71"/>
                    <a:pt x="65" y="75"/>
                  </a:cubicBezTo>
                  <a:cubicBezTo>
                    <a:pt x="65" y="77"/>
                    <a:pt x="65" y="77"/>
                    <a:pt x="66" y="78"/>
                  </a:cubicBezTo>
                  <a:cubicBezTo>
                    <a:pt x="67" y="79"/>
                    <a:pt x="68" y="79"/>
                    <a:pt x="68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9" y="79"/>
                    <a:pt x="69" y="80"/>
                    <a:pt x="69" y="80"/>
                  </a:cubicBezTo>
                  <a:cubicBezTo>
                    <a:pt x="69" y="81"/>
                    <a:pt x="71" y="83"/>
                    <a:pt x="72" y="84"/>
                  </a:cubicBezTo>
                  <a:cubicBezTo>
                    <a:pt x="72" y="85"/>
                    <a:pt x="71" y="87"/>
                    <a:pt x="70" y="88"/>
                  </a:cubicBezTo>
                  <a:cubicBezTo>
                    <a:pt x="70" y="89"/>
                    <a:pt x="69" y="89"/>
                    <a:pt x="69" y="90"/>
                  </a:cubicBezTo>
                  <a:cubicBezTo>
                    <a:pt x="70" y="90"/>
                    <a:pt x="69" y="92"/>
                    <a:pt x="69" y="92"/>
                  </a:cubicBezTo>
                  <a:cubicBezTo>
                    <a:pt x="68" y="92"/>
                    <a:pt x="67" y="92"/>
                    <a:pt x="68" y="93"/>
                  </a:cubicBezTo>
                  <a:cubicBezTo>
                    <a:pt x="68" y="94"/>
                    <a:pt x="67" y="94"/>
                    <a:pt x="67" y="95"/>
                  </a:cubicBezTo>
                  <a:cubicBezTo>
                    <a:pt x="66" y="95"/>
                    <a:pt x="59" y="103"/>
                    <a:pt x="59" y="103"/>
                  </a:cubicBezTo>
                  <a:cubicBezTo>
                    <a:pt x="58" y="104"/>
                    <a:pt x="59" y="106"/>
                    <a:pt x="59" y="107"/>
                  </a:cubicBezTo>
                  <a:cubicBezTo>
                    <a:pt x="62" y="109"/>
                    <a:pt x="59" y="113"/>
                    <a:pt x="59" y="115"/>
                  </a:cubicBezTo>
                  <a:cubicBezTo>
                    <a:pt x="60" y="116"/>
                    <a:pt x="62" y="116"/>
                    <a:pt x="63" y="115"/>
                  </a:cubicBezTo>
                  <a:cubicBezTo>
                    <a:pt x="68" y="113"/>
                    <a:pt x="66" y="117"/>
                    <a:pt x="64" y="117"/>
                  </a:cubicBezTo>
                  <a:cubicBezTo>
                    <a:pt x="64" y="119"/>
                    <a:pt x="65" y="122"/>
                    <a:pt x="62" y="125"/>
                  </a:cubicBezTo>
                  <a:cubicBezTo>
                    <a:pt x="62" y="125"/>
                    <a:pt x="57" y="128"/>
                    <a:pt x="57" y="128"/>
                  </a:cubicBezTo>
                  <a:cubicBezTo>
                    <a:pt x="55" y="129"/>
                    <a:pt x="55" y="130"/>
                    <a:pt x="54" y="132"/>
                  </a:cubicBezTo>
                  <a:cubicBezTo>
                    <a:pt x="54" y="132"/>
                    <a:pt x="54" y="132"/>
                    <a:pt x="55" y="133"/>
                  </a:cubicBezTo>
                  <a:cubicBezTo>
                    <a:pt x="56" y="133"/>
                    <a:pt x="56" y="134"/>
                    <a:pt x="56" y="133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8" y="132"/>
                    <a:pt x="58" y="132"/>
                    <a:pt x="59" y="131"/>
                  </a:cubicBezTo>
                  <a:cubicBezTo>
                    <a:pt x="59" y="131"/>
                    <a:pt x="60" y="131"/>
                    <a:pt x="61" y="131"/>
                  </a:cubicBezTo>
                  <a:cubicBezTo>
                    <a:pt x="61" y="131"/>
                    <a:pt x="65" y="130"/>
                    <a:pt x="64" y="129"/>
                  </a:cubicBezTo>
                  <a:cubicBezTo>
                    <a:pt x="65" y="126"/>
                    <a:pt x="65" y="126"/>
                    <a:pt x="65" y="125"/>
                  </a:cubicBezTo>
                  <a:cubicBezTo>
                    <a:pt x="65" y="125"/>
                    <a:pt x="66" y="124"/>
                    <a:pt x="67" y="125"/>
                  </a:cubicBezTo>
                  <a:cubicBezTo>
                    <a:pt x="69" y="126"/>
                    <a:pt x="71" y="126"/>
                    <a:pt x="72" y="123"/>
                  </a:cubicBezTo>
                  <a:cubicBezTo>
                    <a:pt x="72" y="123"/>
                    <a:pt x="74" y="119"/>
                    <a:pt x="74" y="119"/>
                  </a:cubicBezTo>
                  <a:cubicBezTo>
                    <a:pt x="75" y="119"/>
                    <a:pt x="76" y="117"/>
                    <a:pt x="76" y="117"/>
                  </a:cubicBezTo>
                  <a:cubicBezTo>
                    <a:pt x="77" y="115"/>
                    <a:pt x="80" y="113"/>
                    <a:pt x="81" y="112"/>
                  </a:cubicBezTo>
                  <a:cubicBezTo>
                    <a:pt x="81" y="111"/>
                    <a:pt x="82" y="111"/>
                    <a:pt x="82" y="110"/>
                  </a:cubicBezTo>
                  <a:cubicBezTo>
                    <a:pt x="83" y="109"/>
                    <a:pt x="83" y="108"/>
                    <a:pt x="83" y="109"/>
                  </a:cubicBezTo>
                  <a:cubicBezTo>
                    <a:pt x="83" y="110"/>
                    <a:pt x="91" y="104"/>
                    <a:pt x="91" y="103"/>
                  </a:cubicBezTo>
                  <a:cubicBezTo>
                    <a:pt x="93" y="102"/>
                    <a:pt x="101" y="97"/>
                    <a:pt x="103" y="98"/>
                  </a:cubicBezTo>
                  <a:cubicBezTo>
                    <a:pt x="104" y="98"/>
                    <a:pt x="105" y="98"/>
                    <a:pt x="105" y="97"/>
                  </a:cubicBezTo>
                  <a:cubicBezTo>
                    <a:pt x="106" y="96"/>
                    <a:pt x="107" y="97"/>
                    <a:pt x="108" y="97"/>
                  </a:cubicBezTo>
                  <a:cubicBezTo>
                    <a:pt x="109" y="97"/>
                    <a:pt x="110" y="97"/>
                    <a:pt x="111" y="96"/>
                  </a:cubicBezTo>
                  <a:cubicBezTo>
                    <a:pt x="112" y="95"/>
                    <a:pt x="112" y="94"/>
                    <a:pt x="113" y="94"/>
                  </a:cubicBezTo>
                  <a:cubicBezTo>
                    <a:pt x="113" y="93"/>
                    <a:pt x="114" y="92"/>
                    <a:pt x="115" y="92"/>
                  </a:cubicBezTo>
                  <a:cubicBezTo>
                    <a:pt x="115" y="91"/>
                    <a:pt x="114" y="90"/>
                    <a:pt x="114" y="89"/>
                  </a:cubicBezTo>
                  <a:cubicBezTo>
                    <a:pt x="114" y="89"/>
                    <a:pt x="115" y="88"/>
                    <a:pt x="115" y="88"/>
                  </a:cubicBezTo>
                  <a:cubicBezTo>
                    <a:pt x="115" y="88"/>
                    <a:pt x="129" y="80"/>
                    <a:pt x="131" y="78"/>
                  </a:cubicBezTo>
                  <a:cubicBezTo>
                    <a:pt x="132" y="77"/>
                    <a:pt x="134" y="74"/>
                    <a:pt x="136" y="72"/>
                  </a:cubicBezTo>
                  <a:cubicBezTo>
                    <a:pt x="138" y="70"/>
                    <a:pt x="139" y="66"/>
                    <a:pt x="139" y="66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36" y="64"/>
                    <a:pt x="135" y="64"/>
                    <a:pt x="136" y="61"/>
                  </a:cubicBezTo>
                  <a:cubicBezTo>
                    <a:pt x="137" y="58"/>
                    <a:pt x="137" y="58"/>
                    <a:pt x="136" y="55"/>
                  </a:cubicBezTo>
                  <a:cubicBezTo>
                    <a:pt x="135" y="53"/>
                    <a:pt x="132" y="52"/>
                    <a:pt x="132" y="50"/>
                  </a:cubicBezTo>
                  <a:cubicBezTo>
                    <a:pt x="131" y="48"/>
                    <a:pt x="130" y="46"/>
                    <a:pt x="128" y="45"/>
                  </a:cubicBezTo>
                  <a:cubicBezTo>
                    <a:pt x="126" y="43"/>
                    <a:pt x="126" y="42"/>
                    <a:pt x="126" y="40"/>
                  </a:cubicBezTo>
                  <a:cubicBezTo>
                    <a:pt x="126" y="38"/>
                    <a:pt x="126" y="37"/>
                    <a:pt x="127" y="34"/>
                  </a:cubicBezTo>
                  <a:cubicBezTo>
                    <a:pt x="127" y="32"/>
                    <a:pt x="127" y="31"/>
                    <a:pt x="126" y="30"/>
                  </a:cubicBezTo>
                  <a:cubicBezTo>
                    <a:pt x="124" y="29"/>
                    <a:pt x="121" y="27"/>
                    <a:pt x="121" y="26"/>
                  </a:cubicBezTo>
                  <a:cubicBezTo>
                    <a:pt x="120" y="25"/>
                    <a:pt x="119" y="21"/>
                    <a:pt x="117" y="19"/>
                  </a:cubicBezTo>
                  <a:cubicBezTo>
                    <a:pt x="116" y="17"/>
                    <a:pt x="114" y="17"/>
                    <a:pt x="114" y="15"/>
                  </a:cubicBezTo>
                  <a:cubicBezTo>
                    <a:pt x="113" y="13"/>
                    <a:pt x="113" y="5"/>
                    <a:pt x="111" y="8"/>
                  </a:cubicBezTo>
                  <a:cubicBezTo>
                    <a:pt x="108" y="12"/>
                    <a:pt x="104" y="16"/>
                    <a:pt x="104" y="14"/>
                  </a:cubicBezTo>
                  <a:cubicBezTo>
                    <a:pt x="104" y="12"/>
                    <a:pt x="103" y="11"/>
                    <a:pt x="102" y="8"/>
                  </a:cubicBezTo>
                  <a:cubicBezTo>
                    <a:pt x="101" y="6"/>
                    <a:pt x="99" y="6"/>
                    <a:pt x="96" y="5"/>
                  </a:cubicBezTo>
                  <a:cubicBezTo>
                    <a:pt x="94" y="3"/>
                    <a:pt x="92" y="1"/>
                    <a:pt x="92" y="1"/>
                  </a:cubicBezTo>
                  <a:cubicBezTo>
                    <a:pt x="92" y="1"/>
                    <a:pt x="90" y="0"/>
                    <a:pt x="90" y="2"/>
                  </a:cubicBezTo>
                  <a:cubicBezTo>
                    <a:pt x="89" y="5"/>
                    <a:pt x="89" y="9"/>
                    <a:pt x="89" y="10"/>
                  </a:cubicBezTo>
                  <a:cubicBezTo>
                    <a:pt x="89" y="11"/>
                    <a:pt x="89" y="13"/>
                    <a:pt x="88" y="13"/>
                  </a:cubicBezTo>
                  <a:cubicBezTo>
                    <a:pt x="88" y="14"/>
                    <a:pt x="87" y="14"/>
                    <a:pt x="87" y="14"/>
                  </a:cubicBezTo>
                  <a:cubicBezTo>
                    <a:pt x="87" y="14"/>
                    <a:pt x="87" y="13"/>
                    <a:pt x="85" y="13"/>
                  </a:cubicBezTo>
                  <a:cubicBezTo>
                    <a:pt x="84" y="14"/>
                    <a:pt x="83" y="14"/>
                    <a:pt x="83" y="15"/>
                  </a:cubicBezTo>
                  <a:cubicBezTo>
                    <a:pt x="82" y="16"/>
                    <a:pt x="82" y="19"/>
                    <a:pt x="81" y="20"/>
                  </a:cubicBezTo>
                  <a:cubicBezTo>
                    <a:pt x="79" y="21"/>
                    <a:pt x="79" y="21"/>
                    <a:pt x="77" y="22"/>
                  </a:cubicBezTo>
                  <a:cubicBezTo>
                    <a:pt x="76" y="22"/>
                    <a:pt x="75" y="22"/>
                    <a:pt x="72" y="22"/>
                  </a:cubicBezTo>
                  <a:cubicBezTo>
                    <a:pt x="69" y="21"/>
                    <a:pt x="66" y="20"/>
                    <a:pt x="66" y="22"/>
                  </a:cubicBezTo>
                  <a:cubicBezTo>
                    <a:pt x="66" y="24"/>
                    <a:pt x="68" y="25"/>
                    <a:pt x="65" y="25"/>
                  </a:cubicBezTo>
                  <a:cubicBezTo>
                    <a:pt x="62" y="25"/>
                    <a:pt x="62" y="25"/>
                    <a:pt x="59" y="27"/>
                  </a:cubicBezTo>
                  <a:cubicBezTo>
                    <a:pt x="57" y="28"/>
                    <a:pt x="57" y="31"/>
                    <a:pt x="55" y="32"/>
                  </a:cubicBezTo>
                  <a:cubicBezTo>
                    <a:pt x="53" y="33"/>
                    <a:pt x="53" y="33"/>
                    <a:pt x="51" y="33"/>
                  </a:cubicBezTo>
                  <a:cubicBezTo>
                    <a:pt x="49" y="33"/>
                    <a:pt x="48" y="35"/>
                    <a:pt x="46" y="36"/>
                  </a:cubicBezTo>
                  <a:cubicBezTo>
                    <a:pt x="45" y="37"/>
                    <a:pt x="44" y="39"/>
                    <a:pt x="42" y="39"/>
                  </a:cubicBezTo>
                  <a:cubicBezTo>
                    <a:pt x="40" y="40"/>
                    <a:pt x="40" y="41"/>
                    <a:pt x="38" y="41"/>
                  </a:cubicBezTo>
                  <a:cubicBezTo>
                    <a:pt x="36" y="42"/>
                    <a:pt x="33" y="45"/>
                    <a:pt x="32" y="46"/>
                  </a:cubicBezTo>
                  <a:cubicBezTo>
                    <a:pt x="31" y="47"/>
                    <a:pt x="30" y="49"/>
                    <a:pt x="29" y="50"/>
                  </a:cubicBezTo>
                  <a:cubicBezTo>
                    <a:pt x="29" y="50"/>
                    <a:pt x="27" y="54"/>
                    <a:pt x="26" y="54"/>
                  </a:cubicBezTo>
                  <a:cubicBezTo>
                    <a:pt x="26" y="55"/>
                    <a:pt x="25" y="56"/>
                    <a:pt x="24" y="55"/>
                  </a:cubicBezTo>
                  <a:cubicBezTo>
                    <a:pt x="24" y="54"/>
                    <a:pt x="24" y="53"/>
                    <a:pt x="23" y="51"/>
                  </a:cubicBezTo>
                  <a:cubicBezTo>
                    <a:pt x="22" y="49"/>
                    <a:pt x="21" y="49"/>
                    <a:pt x="20" y="47"/>
                  </a:cubicBezTo>
                  <a:cubicBezTo>
                    <a:pt x="20" y="45"/>
                    <a:pt x="21" y="45"/>
                    <a:pt x="19" y="44"/>
                  </a:cubicBezTo>
                  <a:cubicBezTo>
                    <a:pt x="17" y="43"/>
                    <a:pt x="16" y="43"/>
                    <a:pt x="15" y="42"/>
                  </a:cubicBezTo>
                  <a:cubicBezTo>
                    <a:pt x="14" y="41"/>
                    <a:pt x="15" y="40"/>
                    <a:pt x="13" y="40"/>
                  </a:cubicBezTo>
                  <a:cubicBezTo>
                    <a:pt x="12" y="41"/>
                    <a:pt x="10" y="43"/>
                    <a:pt x="9" y="44"/>
                  </a:cubicBezTo>
                  <a:cubicBezTo>
                    <a:pt x="9" y="44"/>
                    <a:pt x="8" y="44"/>
                    <a:pt x="9" y="46"/>
                  </a:cubicBezTo>
                  <a:cubicBezTo>
                    <a:pt x="11" y="49"/>
                    <a:pt x="11" y="48"/>
                    <a:pt x="11" y="50"/>
                  </a:cubicBezTo>
                  <a:cubicBezTo>
                    <a:pt x="11" y="52"/>
                    <a:pt x="11" y="53"/>
                    <a:pt x="11" y="55"/>
                  </a:cubicBezTo>
                  <a:cubicBezTo>
                    <a:pt x="10" y="57"/>
                    <a:pt x="10" y="60"/>
                    <a:pt x="11" y="61"/>
                  </a:cubicBezTo>
                  <a:cubicBezTo>
                    <a:pt x="11" y="62"/>
                    <a:pt x="12" y="65"/>
                    <a:pt x="11" y="67"/>
                  </a:cubicBezTo>
                  <a:cubicBezTo>
                    <a:pt x="10" y="68"/>
                    <a:pt x="6" y="73"/>
                    <a:pt x="6" y="73"/>
                  </a:cubicBezTo>
                  <a:cubicBezTo>
                    <a:pt x="6" y="73"/>
                    <a:pt x="3" y="74"/>
                    <a:pt x="1" y="78"/>
                  </a:cubicBezTo>
                  <a:cubicBezTo>
                    <a:pt x="0" y="82"/>
                    <a:pt x="1" y="83"/>
                    <a:pt x="2" y="85"/>
                  </a:cubicBezTo>
                  <a:cubicBezTo>
                    <a:pt x="3" y="87"/>
                    <a:pt x="9" y="90"/>
                    <a:pt x="10" y="91"/>
                  </a:cubicBezTo>
                  <a:cubicBezTo>
                    <a:pt x="12" y="92"/>
                    <a:pt x="15" y="93"/>
                    <a:pt x="16" y="96"/>
                  </a:cubicBezTo>
                  <a:cubicBezTo>
                    <a:pt x="18" y="99"/>
                    <a:pt x="17" y="100"/>
                    <a:pt x="20" y="102"/>
                  </a:cubicBezTo>
                  <a:cubicBezTo>
                    <a:pt x="23" y="104"/>
                    <a:pt x="25" y="104"/>
                    <a:pt x="25" y="10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8" name="任意多边形 1114">
              <a:extLst>
                <a:ext uri="{FF2B5EF4-FFF2-40B4-BE49-F238E27FC236}">
                  <a16:creationId xmlns:a16="http://schemas.microsoft.com/office/drawing/2014/main" id="{244C3A9F-7FDC-73CE-325F-422C863E9285}"/>
                </a:ext>
              </a:extLst>
            </p:cNvPr>
            <p:cNvSpPr/>
            <p:nvPr/>
          </p:nvSpPr>
          <p:spPr bwMode="auto">
            <a:xfrm>
              <a:off x="5365161" y="3607555"/>
              <a:ext cx="722927" cy="627943"/>
            </a:xfrm>
            <a:custGeom>
              <a:avLst/>
              <a:gdLst>
                <a:gd name="T0" fmla="*/ 64 w 132"/>
                <a:gd name="T1" fmla="*/ 3 h 115"/>
                <a:gd name="T2" fmla="*/ 64 w 132"/>
                <a:gd name="T3" fmla="*/ 7 h 115"/>
                <a:gd name="T4" fmla="*/ 69 w 132"/>
                <a:gd name="T5" fmla="*/ 10 h 115"/>
                <a:gd name="T6" fmla="*/ 71 w 132"/>
                <a:gd name="T7" fmla="*/ 11 h 115"/>
                <a:gd name="T8" fmla="*/ 74 w 132"/>
                <a:gd name="T9" fmla="*/ 14 h 115"/>
                <a:gd name="T10" fmla="*/ 79 w 132"/>
                <a:gd name="T11" fmla="*/ 16 h 115"/>
                <a:gd name="T12" fmla="*/ 81 w 132"/>
                <a:gd name="T13" fmla="*/ 17 h 115"/>
                <a:gd name="T14" fmla="*/ 85 w 132"/>
                <a:gd name="T15" fmla="*/ 19 h 115"/>
                <a:gd name="T16" fmla="*/ 89 w 132"/>
                <a:gd name="T17" fmla="*/ 21 h 115"/>
                <a:gd name="T18" fmla="*/ 91 w 132"/>
                <a:gd name="T19" fmla="*/ 26 h 115"/>
                <a:gd name="T20" fmla="*/ 92 w 132"/>
                <a:gd name="T21" fmla="*/ 28 h 115"/>
                <a:gd name="T22" fmla="*/ 94 w 132"/>
                <a:gd name="T23" fmla="*/ 31 h 115"/>
                <a:gd name="T24" fmla="*/ 94 w 132"/>
                <a:gd name="T25" fmla="*/ 33 h 115"/>
                <a:gd name="T26" fmla="*/ 95 w 132"/>
                <a:gd name="T27" fmla="*/ 35 h 115"/>
                <a:gd name="T28" fmla="*/ 102 w 132"/>
                <a:gd name="T29" fmla="*/ 49 h 115"/>
                <a:gd name="T30" fmla="*/ 103 w 132"/>
                <a:gd name="T31" fmla="*/ 51 h 115"/>
                <a:gd name="T32" fmla="*/ 105 w 132"/>
                <a:gd name="T33" fmla="*/ 60 h 115"/>
                <a:gd name="T34" fmla="*/ 113 w 132"/>
                <a:gd name="T35" fmla="*/ 67 h 115"/>
                <a:gd name="T36" fmla="*/ 117 w 132"/>
                <a:gd name="T37" fmla="*/ 69 h 115"/>
                <a:gd name="T38" fmla="*/ 118 w 132"/>
                <a:gd name="T39" fmla="*/ 72 h 115"/>
                <a:gd name="T40" fmla="*/ 125 w 132"/>
                <a:gd name="T41" fmla="*/ 77 h 115"/>
                <a:gd name="T42" fmla="*/ 129 w 132"/>
                <a:gd name="T43" fmla="*/ 80 h 115"/>
                <a:gd name="T44" fmla="*/ 131 w 132"/>
                <a:gd name="T45" fmla="*/ 83 h 115"/>
                <a:gd name="T46" fmla="*/ 132 w 132"/>
                <a:gd name="T47" fmla="*/ 86 h 115"/>
                <a:gd name="T48" fmla="*/ 127 w 132"/>
                <a:gd name="T49" fmla="*/ 86 h 115"/>
                <a:gd name="T50" fmla="*/ 122 w 132"/>
                <a:gd name="T51" fmla="*/ 84 h 115"/>
                <a:gd name="T52" fmla="*/ 118 w 132"/>
                <a:gd name="T53" fmla="*/ 83 h 115"/>
                <a:gd name="T54" fmla="*/ 115 w 132"/>
                <a:gd name="T55" fmla="*/ 84 h 115"/>
                <a:gd name="T56" fmla="*/ 113 w 132"/>
                <a:gd name="T57" fmla="*/ 85 h 115"/>
                <a:gd name="T58" fmla="*/ 107 w 132"/>
                <a:gd name="T59" fmla="*/ 81 h 115"/>
                <a:gd name="T60" fmla="*/ 103 w 132"/>
                <a:gd name="T61" fmla="*/ 80 h 115"/>
                <a:gd name="T62" fmla="*/ 100 w 132"/>
                <a:gd name="T63" fmla="*/ 79 h 115"/>
                <a:gd name="T64" fmla="*/ 99 w 132"/>
                <a:gd name="T65" fmla="*/ 84 h 115"/>
                <a:gd name="T66" fmla="*/ 105 w 132"/>
                <a:gd name="T67" fmla="*/ 82 h 115"/>
                <a:gd name="T68" fmla="*/ 110 w 132"/>
                <a:gd name="T69" fmla="*/ 87 h 115"/>
                <a:gd name="T70" fmla="*/ 117 w 132"/>
                <a:gd name="T71" fmla="*/ 90 h 115"/>
                <a:gd name="T72" fmla="*/ 120 w 132"/>
                <a:gd name="T73" fmla="*/ 93 h 115"/>
                <a:gd name="T74" fmla="*/ 112 w 132"/>
                <a:gd name="T75" fmla="*/ 106 h 115"/>
                <a:gd name="T76" fmla="*/ 103 w 132"/>
                <a:gd name="T77" fmla="*/ 114 h 115"/>
                <a:gd name="T78" fmla="*/ 97 w 132"/>
                <a:gd name="T79" fmla="*/ 114 h 115"/>
                <a:gd name="T80" fmla="*/ 82 w 132"/>
                <a:gd name="T81" fmla="*/ 110 h 115"/>
                <a:gd name="T82" fmla="*/ 58 w 132"/>
                <a:gd name="T83" fmla="*/ 104 h 115"/>
                <a:gd name="T84" fmla="*/ 40 w 132"/>
                <a:gd name="T85" fmla="*/ 71 h 115"/>
                <a:gd name="T86" fmla="*/ 21 w 132"/>
                <a:gd name="T87" fmla="*/ 37 h 115"/>
                <a:gd name="T88" fmla="*/ 2 w 132"/>
                <a:gd name="T89" fmla="*/ 18 h 115"/>
                <a:gd name="T90" fmla="*/ 11 w 132"/>
                <a:gd name="T91" fmla="*/ 5 h 115"/>
                <a:gd name="T92" fmla="*/ 34 w 132"/>
                <a:gd name="T93" fmla="*/ 4 h 115"/>
                <a:gd name="T94" fmla="*/ 51 w 132"/>
                <a:gd name="T9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" h="115">
                  <a:moveTo>
                    <a:pt x="65" y="2"/>
                  </a:move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4" y="4"/>
                    <a:pt x="64" y="5"/>
                  </a:cubicBezTo>
                  <a:cubicBezTo>
                    <a:pt x="64" y="5"/>
                    <a:pt x="64" y="6"/>
                    <a:pt x="64" y="7"/>
                  </a:cubicBezTo>
                  <a:cubicBezTo>
                    <a:pt x="64" y="7"/>
                    <a:pt x="64" y="7"/>
                    <a:pt x="65" y="8"/>
                  </a:cubicBezTo>
                  <a:cubicBezTo>
                    <a:pt x="68" y="12"/>
                    <a:pt x="67" y="9"/>
                    <a:pt x="69" y="10"/>
                  </a:cubicBezTo>
                  <a:cubicBezTo>
                    <a:pt x="69" y="10"/>
                    <a:pt x="69" y="11"/>
                    <a:pt x="70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2"/>
                    <a:pt x="71" y="12"/>
                    <a:pt x="71" y="13"/>
                  </a:cubicBezTo>
                  <a:cubicBezTo>
                    <a:pt x="72" y="13"/>
                    <a:pt x="73" y="14"/>
                    <a:pt x="74" y="14"/>
                  </a:cubicBezTo>
                  <a:cubicBezTo>
                    <a:pt x="74" y="14"/>
                    <a:pt x="78" y="16"/>
                    <a:pt x="78" y="16"/>
                  </a:cubicBezTo>
                  <a:cubicBezTo>
                    <a:pt x="78" y="16"/>
                    <a:pt x="78" y="17"/>
                    <a:pt x="79" y="16"/>
                  </a:cubicBezTo>
                  <a:cubicBezTo>
                    <a:pt x="79" y="16"/>
                    <a:pt x="79" y="17"/>
                    <a:pt x="80" y="17"/>
                  </a:cubicBezTo>
                  <a:cubicBezTo>
                    <a:pt x="80" y="17"/>
                    <a:pt x="81" y="17"/>
                    <a:pt x="81" y="17"/>
                  </a:cubicBezTo>
                  <a:cubicBezTo>
                    <a:pt x="82" y="17"/>
                    <a:pt x="82" y="18"/>
                    <a:pt x="83" y="18"/>
                  </a:cubicBezTo>
                  <a:cubicBezTo>
                    <a:pt x="84" y="18"/>
                    <a:pt x="84" y="19"/>
                    <a:pt x="85" y="19"/>
                  </a:cubicBezTo>
                  <a:cubicBezTo>
                    <a:pt x="86" y="19"/>
                    <a:pt x="86" y="19"/>
                    <a:pt x="87" y="19"/>
                  </a:cubicBezTo>
                  <a:cubicBezTo>
                    <a:pt x="87" y="20"/>
                    <a:pt x="89" y="20"/>
                    <a:pt x="89" y="21"/>
                  </a:cubicBezTo>
                  <a:cubicBezTo>
                    <a:pt x="89" y="22"/>
                    <a:pt x="90" y="23"/>
                    <a:pt x="90" y="23"/>
                  </a:cubicBezTo>
                  <a:cubicBezTo>
                    <a:pt x="90" y="24"/>
                    <a:pt x="90" y="25"/>
                    <a:pt x="91" y="26"/>
                  </a:cubicBezTo>
                  <a:cubicBezTo>
                    <a:pt x="91" y="26"/>
                    <a:pt x="91" y="26"/>
                    <a:pt x="91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30"/>
                  </a:cubicBezTo>
                  <a:cubicBezTo>
                    <a:pt x="93" y="30"/>
                    <a:pt x="93" y="30"/>
                    <a:pt x="94" y="31"/>
                  </a:cubicBezTo>
                  <a:cubicBezTo>
                    <a:pt x="94" y="32"/>
                    <a:pt x="95" y="32"/>
                    <a:pt x="94" y="33"/>
                  </a:cubicBezTo>
                  <a:cubicBezTo>
                    <a:pt x="94" y="33"/>
                    <a:pt x="94" y="34"/>
                    <a:pt x="94" y="33"/>
                  </a:cubicBezTo>
                  <a:cubicBezTo>
                    <a:pt x="95" y="33"/>
                    <a:pt x="95" y="33"/>
                    <a:pt x="95" y="34"/>
                  </a:cubicBezTo>
                  <a:cubicBezTo>
                    <a:pt x="95" y="34"/>
                    <a:pt x="95" y="35"/>
                    <a:pt x="95" y="35"/>
                  </a:cubicBezTo>
                  <a:cubicBezTo>
                    <a:pt x="96" y="36"/>
                    <a:pt x="98" y="40"/>
                    <a:pt x="98" y="40"/>
                  </a:cubicBezTo>
                  <a:cubicBezTo>
                    <a:pt x="98" y="43"/>
                    <a:pt x="102" y="48"/>
                    <a:pt x="102" y="49"/>
                  </a:cubicBezTo>
                  <a:cubicBezTo>
                    <a:pt x="101" y="49"/>
                    <a:pt x="101" y="49"/>
                    <a:pt x="102" y="50"/>
                  </a:cubicBezTo>
                  <a:cubicBezTo>
                    <a:pt x="102" y="50"/>
                    <a:pt x="103" y="51"/>
                    <a:pt x="103" y="51"/>
                  </a:cubicBezTo>
                  <a:cubicBezTo>
                    <a:pt x="103" y="52"/>
                    <a:pt x="104" y="53"/>
                    <a:pt x="104" y="54"/>
                  </a:cubicBezTo>
                  <a:cubicBezTo>
                    <a:pt x="104" y="54"/>
                    <a:pt x="105" y="59"/>
                    <a:pt x="105" y="60"/>
                  </a:cubicBezTo>
                  <a:cubicBezTo>
                    <a:pt x="105" y="61"/>
                    <a:pt x="106" y="62"/>
                    <a:pt x="107" y="62"/>
                  </a:cubicBezTo>
                  <a:cubicBezTo>
                    <a:pt x="108" y="66"/>
                    <a:pt x="111" y="66"/>
                    <a:pt x="113" y="67"/>
                  </a:cubicBezTo>
                  <a:cubicBezTo>
                    <a:pt x="114" y="67"/>
                    <a:pt x="115" y="67"/>
                    <a:pt x="115" y="68"/>
                  </a:cubicBezTo>
                  <a:cubicBezTo>
                    <a:pt x="116" y="68"/>
                    <a:pt x="116" y="69"/>
                    <a:pt x="117" y="69"/>
                  </a:cubicBezTo>
                  <a:cubicBezTo>
                    <a:pt x="117" y="69"/>
                    <a:pt x="118" y="69"/>
                    <a:pt x="118" y="70"/>
                  </a:cubicBezTo>
                  <a:cubicBezTo>
                    <a:pt x="118" y="71"/>
                    <a:pt x="118" y="71"/>
                    <a:pt x="118" y="72"/>
                  </a:cubicBezTo>
                  <a:cubicBezTo>
                    <a:pt x="118" y="73"/>
                    <a:pt x="120" y="74"/>
                    <a:pt x="120" y="74"/>
                  </a:cubicBezTo>
                  <a:cubicBezTo>
                    <a:pt x="121" y="75"/>
                    <a:pt x="123" y="76"/>
                    <a:pt x="125" y="77"/>
                  </a:cubicBezTo>
                  <a:cubicBezTo>
                    <a:pt x="126" y="77"/>
                    <a:pt x="127" y="78"/>
                    <a:pt x="128" y="78"/>
                  </a:cubicBezTo>
                  <a:cubicBezTo>
                    <a:pt x="129" y="79"/>
                    <a:pt x="129" y="79"/>
                    <a:pt x="129" y="80"/>
                  </a:cubicBezTo>
                  <a:cubicBezTo>
                    <a:pt x="129" y="80"/>
                    <a:pt x="129" y="81"/>
                    <a:pt x="130" y="81"/>
                  </a:cubicBezTo>
                  <a:cubicBezTo>
                    <a:pt x="131" y="82"/>
                    <a:pt x="131" y="83"/>
                    <a:pt x="131" y="83"/>
                  </a:cubicBezTo>
                  <a:cubicBezTo>
                    <a:pt x="131" y="84"/>
                    <a:pt x="131" y="84"/>
                    <a:pt x="131" y="85"/>
                  </a:cubicBezTo>
                  <a:cubicBezTo>
                    <a:pt x="132" y="85"/>
                    <a:pt x="132" y="86"/>
                    <a:pt x="132" y="86"/>
                  </a:cubicBezTo>
                  <a:cubicBezTo>
                    <a:pt x="131" y="87"/>
                    <a:pt x="130" y="87"/>
                    <a:pt x="129" y="87"/>
                  </a:cubicBezTo>
                  <a:cubicBezTo>
                    <a:pt x="128" y="87"/>
                    <a:pt x="128" y="87"/>
                    <a:pt x="127" y="86"/>
                  </a:cubicBezTo>
                  <a:cubicBezTo>
                    <a:pt x="126" y="86"/>
                    <a:pt x="124" y="85"/>
                    <a:pt x="124" y="85"/>
                  </a:cubicBezTo>
                  <a:cubicBezTo>
                    <a:pt x="123" y="85"/>
                    <a:pt x="123" y="85"/>
                    <a:pt x="122" y="84"/>
                  </a:cubicBezTo>
                  <a:cubicBezTo>
                    <a:pt x="121" y="84"/>
                    <a:pt x="120" y="83"/>
                    <a:pt x="120" y="83"/>
                  </a:cubicBezTo>
                  <a:cubicBezTo>
                    <a:pt x="119" y="83"/>
                    <a:pt x="119" y="83"/>
                    <a:pt x="118" y="83"/>
                  </a:cubicBezTo>
                  <a:cubicBezTo>
                    <a:pt x="117" y="83"/>
                    <a:pt x="117" y="83"/>
                    <a:pt x="116" y="84"/>
                  </a:cubicBezTo>
                  <a:cubicBezTo>
                    <a:pt x="116" y="84"/>
                    <a:pt x="115" y="84"/>
                    <a:pt x="115" y="84"/>
                  </a:cubicBezTo>
                  <a:cubicBezTo>
                    <a:pt x="115" y="84"/>
                    <a:pt x="115" y="84"/>
                    <a:pt x="114" y="85"/>
                  </a:cubicBezTo>
                  <a:cubicBezTo>
                    <a:pt x="114" y="85"/>
                    <a:pt x="114" y="86"/>
                    <a:pt x="113" y="85"/>
                  </a:cubicBezTo>
                  <a:cubicBezTo>
                    <a:pt x="110" y="84"/>
                    <a:pt x="111" y="84"/>
                    <a:pt x="109" y="83"/>
                  </a:cubicBezTo>
                  <a:cubicBezTo>
                    <a:pt x="108" y="82"/>
                    <a:pt x="107" y="81"/>
                    <a:pt x="107" y="81"/>
                  </a:cubicBezTo>
                  <a:cubicBezTo>
                    <a:pt x="106" y="80"/>
                    <a:pt x="106" y="80"/>
                    <a:pt x="105" y="80"/>
                  </a:cubicBezTo>
                  <a:cubicBezTo>
                    <a:pt x="104" y="80"/>
                    <a:pt x="104" y="80"/>
                    <a:pt x="103" y="80"/>
                  </a:cubicBezTo>
                  <a:cubicBezTo>
                    <a:pt x="103" y="79"/>
                    <a:pt x="103" y="79"/>
                    <a:pt x="102" y="79"/>
                  </a:cubicBezTo>
                  <a:cubicBezTo>
                    <a:pt x="101" y="79"/>
                    <a:pt x="100" y="79"/>
                    <a:pt x="100" y="79"/>
                  </a:cubicBezTo>
                  <a:cubicBezTo>
                    <a:pt x="99" y="80"/>
                    <a:pt x="97" y="81"/>
                    <a:pt x="97" y="81"/>
                  </a:cubicBezTo>
                  <a:cubicBezTo>
                    <a:pt x="94" y="84"/>
                    <a:pt x="96" y="84"/>
                    <a:pt x="99" y="84"/>
                  </a:cubicBezTo>
                  <a:cubicBezTo>
                    <a:pt x="101" y="83"/>
                    <a:pt x="100" y="82"/>
                    <a:pt x="103" y="81"/>
                  </a:cubicBezTo>
                  <a:cubicBezTo>
                    <a:pt x="104" y="81"/>
                    <a:pt x="105" y="81"/>
                    <a:pt x="105" y="82"/>
                  </a:cubicBezTo>
                  <a:cubicBezTo>
                    <a:pt x="106" y="82"/>
                    <a:pt x="107" y="84"/>
                    <a:pt x="107" y="84"/>
                  </a:cubicBezTo>
                  <a:cubicBezTo>
                    <a:pt x="107" y="84"/>
                    <a:pt x="108" y="87"/>
                    <a:pt x="110" y="87"/>
                  </a:cubicBezTo>
                  <a:cubicBezTo>
                    <a:pt x="111" y="87"/>
                    <a:pt x="113" y="87"/>
                    <a:pt x="113" y="88"/>
                  </a:cubicBezTo>
                  <a:cubicBezTo>
                    <a:pt x="114" y="88"/>
                    <a:pt x="116" y="89"/>
                    <a:pt x="117" y="90"/>
                  </a:cubicBezTo>
                  <a:cubicBezTo>
                    <a:pt x="118" y="90"/>
                    <a:pt x="118" y="91"/>
                    <a:pt x="118" y="92"/>
                  </a:cubicBezTo>
                  <a:cubicBezTo>
                    <a:pt x="118" y="92"/>
                    <a:pt x="119" y="93"/>
                    <a:pt x="120" y="93"/>
                  </a:cubicBezTo>
                  <a:cubicBezTo>
                    <a:pt x="121" y="94"/>
                    <a:pt x="115" y="99"/>
                    <a:pt x="115" y="101"/>
                  </a:cubicBezTo>
                  <a:cubicBezTo>
                    <a:pt x="114" y="104"/>
                    <a:pt x="113" y="104"/>
                    <a:pt x="112" y="106"/>
                  </a:cubicBezTo>
                  <a:cubicBezTo>
                    <a:pt x="110" y="107"/>
                    <a:pt x="109" y="109"/>
                    <a:pt x="108" y="110"/>
                  </a:cubicBezTo>
                  <a:cubicBezTo>
                    <a:pt x="106" y="111"/>
                    <a:pt x="105" y="114"/>
                    <a:pt x="103" y="114"/>
                  </a:cubicBezTo>
                  <a:cubicBezTo>
                    <a:pt x="101" y="115"/>
                    <a:pt x="103" y="112"/>
                    <a:pt x="101" y="113"/>
                  </a:cubicBezTo>
                  <a:cubicBezTo>
                    <a:pt x="100" y="113"/>
                    <a:pt x="103" y="114"/>
                    <a:pt x="97" y="114"/>
                  </a:cubicBezTo>
                  <a:cubicBezTo>
                    <a:pt x="91" y="113"/>
                    <a:pt x="93" y="113"/>
                    <a:pt x="89" y="112"/>
                  </a:cubicBezTo>
                  <a:cubicBezTo>
                    <a:pt x="84" y="110"/>
                    <a:pt x="90" y="111"/>
                    <a:pt x="82" y="110"/>
                  </a:cubicBezTo>
                  <a:cubicBezTo>
                    <a:pt x="75" y="108"/>
                    <a:pt x="74" y="108"/>
                    <a:pt x="70" y="108"/>
                  </a:cubicBezTo>
                  <a:cubicBezTo>
                    <a:pt x="65" y="108"/>
                    <a:pt x="64" y="109"/>
                    <a:pt x="58" y="104"/>
                  </a:cubicBezTo>
                  <a:cubicBezTo>
                    <a:pt x="52" y="99"/>
                    <a:pt x="50" y="96"/>
                    <a:pt x="46" y="90"/>
                  </a:cubicBezTo>
                  <a:cubicBezTo>
                    <a:pt x="42" y="83"/>
                    <a:pt x="45" y="78"/>
                    <a:pt x="40" y="71"/>
                  </a:cubicBezTo>
                  <a:cubicBezTo>
                    <a:pt x="35" y="64"/>
                    <a:pt x="33" y="61"/>
                    <a:pt x="32" y="57"/>
                  </a:cubicBezTo>
                  <a:cubicBezTo>
                    <a:pt x="32" y="52"/>
                    <a:pt x="29" y="42"/>
                    <a:pt x="21" y="37"/>
                  </a:cubicBezTo>
                  <a:cubicBezTo>
                    <a:pt x="12" y="32"/>
                    <a:pt x="12" y="33"/>
                    <a:pt x="10" y="30"/>
                  </a:cubicBezTo>
                  <a:cubicBezTo>
                    <a:pt x="8" y="27"/>
                    <a:pt x="2" y="23"/>
                    <a:pt x="2" y="18"/>
                  </a:cubicBezTo>
                  <a:cubicBezTo>
                    <a:pt x="2" y="13"/>
                    <a:pt x="0" y="12"/>
                    <a:pt x="2" y="10"/>
                  </a:cubicBezTo>
                  <a:cubicBezTo>
                    <a:pt x="3" y="7"/>
                    <a:pt x="6" y="6"/>
                    <a:pt x="11" y="5"/>
                  </a:cubicBezTo>
                  <a:cubicBezTo>
                    <a:pt x="16" y="4"/>
                    <a:pt x="16" y="3"/>
                    <a:pt x="22" y="3"/>
                  </a:cubicBezTo>
                  <a:cubicBezTo>
                    <a:pt x="28" y="3"/>
                    <a:pt x="29" y="3"/>
                    <a:pt x="34" y="4"/>
                  </a:cubicBezTo>
                  <a:cubicBezTo>
                    <a:pt x="39" y="5"/>
                    <a:pt x="39" y="5"/>
                    <a:pt x="43" y="4"/>
                  </a:cubicBezTo>
                  <a:cubicBezTo>
                    <a:pt x="48" y="2"/>
                    <a:pt x="47" y="0"/>
                    <a:pt x="51" y="0"/>
                  </a:cubicBezTo>
                  <a:cubicBezTo>
                    <a:pt x="56" y="0"/>
                    <a:pt x="65" y="2"/>
                    <a:pt x="65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9" name="任意多边形 1115">
              <a:extLst>
                <a:ext uri="{FF2B5EF4-FFF2-40B4-BE49-F238E27FC236}">
                  <a16:creationId xmlns:a16="http://schemas.microsoft.com/office/drawing/2014/main" id="{CE0B0FD0-2C3D-F3E9-7199-8EC50C87E12B}"/>
                </a:ext>
              </a:extLst>
            </p:cNvPr>
            <p:cNvSpPr/>
            <p:nvPr/>
          </p:nvSpPr>
          <p:spPr bwMode="auto">
            <a:xfrm>
              <a:off x="5650111" y="4182732"/>
              <a:ext cx="564622" cy="580453"/>
            </a:xfrm>
            <a:custGeom>
              <a:avLst/>
              <a:gdLst>
                <a:gd name="T0" fmla="*/ 58 w 103"/>
                <a:gd name="T1" fmla="*/ 103 h 106"/>
                <a:gd name="T2" fmla="*/ 55 w 103"/>
                <a:gd name="T3" fmla="*/ 103 h 106"/>
                <a:gd name="T4" fmla="*/ 38 w 103"/>
                <a:gd name="T5" fmla="*/ 102 h 106"/>
                <a:gd name="T6" fmla="*/ 17 w 103"/>
                <a:gd name="T7" fmla="*/ 94 h 106"/>
                <a:gd name="T8" fmla="*/ 10 w 103"/>
                <a:gd name="T9" fmla="*/ 78 h 106"/>
                <a:gd name="T10" fmla="*/ 5 w 103"/>
                <a:gd name="T11" fmla="*/ 47 h 106"/>
                <a:gd name="T12" fmla="*/ 24 w 103"/>
                <a:gd name="T13" fmla="*/ 15 h 106"/>
                <a:gd name="T14" fmla="*/ 33 w 103"/>
                <a:gd name="T15" fmla="*/ 1 h 106"/>
                <a:gd name="T16" fmla="*/ 40 w 103"/>
                <a:gd name="T17" fmla="*/ 5 h 106"/>
                <a:gd name="T18" fmla="*/ 48 w 103"/>
                <a:gd name="T19" fmla="*/ 7 h 106"/>
                <a:gd name="T20" fmla="*/ 56 w 103"/>
                <a:gd name="T21" fmla="*/ 4 h 106"/>
                <a:gd name="T22" fmla="*/ 65 w 103"/>
                <a:gd name="T23" fmla="*/ 8 h 106"/>
                <a:gd name="T24" fmla="*/ 61 w 103"/>
                <a:gd name="T25" fmla="*/ 18 h 106"/>
                <a:gd name="T26" fmla="*/ 53 w 103"/>
                <a:gd name="T27" fmla="*/ 21 h 106"/>
                <a:gd name="T28" fmla="*/ 69 w 103"/>
                <a:gd name="T29" fmla="*/ 20 h 106"/>
                <a:gd name="T30" fmla="*/ 84 w 103"/>
                <a:gd name="T31" fmla="*/ 35 h 106"/>
                <a:gd name="T32" fmla="*/ 82 w 103"/>
                <a:gd name="T33" fmla="*/ 40 h 106"/>
                <a:gd name="T34" fmla="*/ 85 w 103"/>
                <a:gd name="T35" fmla="*/ 47 h 106"/>
                <a:gd name="T36" fmla="*/ 80 w 103"/>
                <a:gd name="T37" fmla="*/ 61 h 106"/>
                <a:gd name="T38" fmla="*/ 75 w 103"/>
                <a:gd name="T39" fmla="*/ 79 h 106"/>
                <a:gd name="T40" fmla="*/ 72 w 103"/>
                <a:gd name="T41" fmla="*/ 78 h 106"/>
                <a:gd name="T42" fmla="*/ 65 w 103"/>
                <a:gd name="T43" fmla="*/ 88 h 106"/>
                <a:gd name="T44" fmla="*/ 60 w 103"/>
                <a:gd name="T45" fmla="*/ 105 h 106"/>
                <a:gd name="T46" fmla="*/ 102 w 103"/>
                <a:gd name="T47" fmla="*/ 5 h 106"/>
                <a:gd name="T48" fmla="*/ 96 w 103"/>
                <a:gd name="T49" fmla="*/ 5 h 106"/>
                <a:gd name="T50" fmla="*/ 95 w 103"/>
                <a:gd name="T51" fmla="*/ 6 h 106"/>
                <a:gd name="T52" fmla="*/ 74 w 103"/>
                <a:gd name="T53" fmla="*/ 86 h 106"/>
                <a:gd name="T54" fmla="*/ 75 w 103"/>
                <a:gd name="T55" fmla="*/ 86 h 106"/>
                <a:gd name="T56" fmla="*/ 75 w 103"/>
                <a:gd name="T57" fmla="*/ 81 h 106"/>
                <a:gd name="T58" fmla="*/ 76 w 103"/>
                <a:gd name="T59" fmla="*/ 82 h 106"/>
                <a:gd name="T60" fmla="*/ 75 w 103"/>
                <a:gd name="T61" fmla="*/ 96 h 106"/>
                <a:gd name="T62" fmla="*/ 85 w 103"/>
                <a:gd name="T63" fmla="*/ 25 h 106"/>
                <a:gd name="T64" fmla="*/ 84 w 103"/>
                <a:gd name="T65" fmla="*/ 26 h 106"/>
                <a:gd name="T66" fmla="*/ 85 w 103"/>
                <a:gd name="T67" fmla="*/ 25 h 106"/>
                <a:gd name="T68" fmla="*/ 86 w 103"/>
                <a:gd name="T69" fmla="*/ 22 h 106"/>
                <a:gd name="T70" fmla="*/ 89 w 103"/>
                <a:gd name="T71" fmla="*/ 26 h 106"/>
                <a:gd name="T72" fmla="*/ 95 w 103"/>
                <a:gd name="T73" fmla="*/ 26 h 106"/>
                <a:gd name="T74" fmla="*/ 91 w 103"/>
                <a:gd name="T75" fmla="*/ 23 h 106"/>
                <a:gd name="T76" fmla="*/ 87 w 103"/>
                <a:gd name="T77" fmla="*/ 22 h 106"/>
                <a:gd name="T78" fmla="*/ 91 w 103"/>
                <a:gd name="T79" fmla="*/ 32 h 106"/>
                <a:gd name="T80" fmla="*/ 90 w 103"/>
                <a:gd name="T81" fmla="*/ 33 h 106"/>
                <a:gd name="T82" fmla="*/ 93 w 103"/>
                <a:gd name="T83" fmla="*/ 33 h 106"/>
                <a:gd name="T84" fmla="*/ 93 w 103"/>
                <a:gd name="T85" fmla="*/ 30 h 106"/>
                <a:gd name="T86" fmla="*/ 94 w 103"/>
                <a:gd name="T87" fmla="*/ 30 h 106"/>
                <a:gd name="T88" fmla="*/ 95 w 103"/>
                <a:gd name="T89" fmla="*/ 13 h 106"/>
                <a:gd name="T90" fmla="*/ 92 w 103"/>
                <a:gd name="T91" fmla="*/ 13 h 106"/>
                <a:gd name="T92" fmla="*/ 95 w 103"/>
                <a:gd name="T93" fmla="*/ 13 h 106"/>
                <a:gd name="T94" fmla="*/ 91 w 103"/>
                <a:gd name="T95" fmla="*/ 17 h 106"/>
                <a:gd name="T96" fmla="*/ 88 w 103"/>
                <a:gd name="T97" fmla="*/ 18 h 106"/>
                <a:gd name="T98" fmla="*/ 91 w 103"/>
                <a:gd name="T99" fmla="*/ 19 h 106"/>
                <a:gd name="T100" fmla="*/ 85 w 103"/>
                <a:gd name="T101" fmla="*/ 18 h 106"/>
                <a:gd name="T102" fmla="*/ 85 w 103"/>
                <a:gd name="T103" fmla="*/ 18 h 106"/>
                <a:gd name="T104" fmla="*/ 94 w 103"/>
                <a:gd name="T105" fmla="*/ 41 h 106"/>
                <a:gd name="T106" fmla="*/ 88 w 103"/>
                <a:gd name="T107" fmla="*/ 48 h 106"/>
                <a:gd name="T108" fmla="*/ 89 w 103"/>
                <a:gd name="T109" fmla="*/ 51 h 106"/>
                <a:gd name="T110" fmla="*/ 90 w 103"/>
                <a:gd name="T111" fmla="*/ 61 h 106"/>
                <a:gd name="T112" fmla="*/ 91 w 103"/>
                <a:gd name="T113" fmla="*/ 68 h 106"/>
                <a:gd name="T114" fmla="*/ 91 w 103"/>
                <a:gd name="T115" fmla="*/ 6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" h="106">
                  <a:moveTo>
                    <a:pt x="60" y="105"/>
                  </a:moveTo>
                  <a:cubicBezTo>
                    <a:pt x="60" y="105"/>
                    <a:pt x="60" y="104"/>
                    <a:pt x="59" y="104"/>
                  </a:cubicBezTo>
                  <a:cubicBezTo>
                    <a:pt x="59" y="104"/>
                    <a:pt x="59" y="103"/>
                    <a:pt x="58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2"/>
                    <a:pt x="57" y="103"/>
                    <a:pt x="57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4" y="103"/>
                    <a:pt x="54" y="103"/>
                    <a:pt x="52" y="104"/>
                  </a:cubicBezTo>
                  <a:cubicBezTo>
                    <a:pt x="51" y="105"/>
                    <a:pt x="48" y="105"/>
                    <a:pt x="44" y="105"/>
                  </a:cubicBezTo>
                  <a:cubicBezTo>
                    <a:pt x="39" y="105"/>
                    <a:pt x="41" y="105"/>
                    <a:pt x="38" y="102"/>
                  </a:cubicBezTo>
                  <a:cubicBezTo>
                    <a:pt x="36" y="100"/>
                    <a:pt x="35" y="104"/>
                    <a:pt x="32" y="105"/>
                  </a:cubicBezTo>
                  <a:cubicBezTo>
                    <a:pt x="30" y="106"/>
                    <a:pt x="28" y="104"/>
                    <a:pt x="22" y="103"/>
                  </a:cubicBezTo>
                  <a:cubicBezTo>
                    <a:pt x="17" y="102"/>
                    <a:pt x="18" y="97"/>
                    <a:pt x="17" y="94"/>
                  </a:cubicBezTo>
                  <a:cubicBezTo>
                    <a:pt x="16" y="91"/>
                    <a:pt x="16" y="90"/>
                    <a:pt x="15" y="84"/>
                  </a:cubicBezTo>
                  <a:cubicBezTo>
                    <a:pt x="13" y="77"/>
                    <a:pt x="13" y="85"/>
                    <a:pt x="11" y="84"/>
                  </a:cubicBezTo>
                  <a:cubicBezTo>
                    <a:pt x="10" y="82"/>
                    <a:pt x="10" y="81"/>
                    <a:pt x="10" y="78"/>
                  </a:cubicBezTo>
                  <a:cubicBezTo>
                    <a:pt x="10" y="74"/>
                    <a:pt x="5" y="72"/>
                    <a:pt x="3" y="68"/>
                  </a:cubicBezTo>
                  <a:cubicBezTo>
                    <a:pt x="0" y="65"/>
                    <a:pt x="0" y="62"/>
                    <a:pt x="0" y="59"/>
                  </a:cubicBezTo>
                  <a:cubicBezTo>
                    <a:pt x="0" y="56"/>
                    <a:pt x="3" y="50"/>
                    <a:pt x="5" y="47"/>
                  </a:cubicBezTo>
                  <a:cubicBezTo>
                    <a:pt x="7" y="45"/>
                    <a:pt x="9" y="38"/>
                    <a:pt x="12" y="35"/>
                  </a:cubicBezTo>
                  <a:cubicBezTo>
                    <a:pt x="16" y="32"/>
                    <a:pt x="15" y="29"/>
                    <a:pt x="17" y="26"/>
                  </a:cubicBezTo>
                  <a:cubicBezTo>
                    <a:pt x="18" y="24"/>
                    <a:pt x="21" y="18"/>
                    <a:pt x="24" y="15"/>
                  </a:cubicBezTo>
                  <a:cubicBezTo>
                    <a:pt x="28" y="12"/>
                    <a:pt x="30" y="9"/>
                    <a:pt x="30" y="7"/>
                  </a:cubicBezTo>
                  <a:cubicBezTo>
                    <a:pt x="31" y="6"/>
                    <a:pt x="30" y="5"/>
                    <a:pt x="31" y="3"/>
                  </a:cubicBezTo>
                  <a:cubicBezTo>
                    <a:pt x="31" y="1"/>
                    <a:pt x="32" y="1"/>
                    <a:pt x="33" y="1"/>
                  </a:cubicBezTo>
                  <a:cubicBezTo>
                    <a:pt x="34" y="1"/>
                    <a:pt x="36" y="0"/>
                    <a:pt x="37" y="1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39" y="3"/>
                    <a:pt x="40" y="4"/>
                    <a:pt x="40" y="5"/>
                  </a:cubicBezTo>
                  <a:cubicBezTo>
                    <a:pt x="41" y="5"/>
                    <a:pt x="43" y="6"/>
                    <a:pt x="44" y="6"/>
                  </a:cubicBezTo>
                  <a:cubicBezTo>
                    <a:pt x="45" y="7"/>
                    <a:pt x="47" y="6"/>
                    <a:pt x="47" y="6"/>
                  </a:cubicBezTo>
                  <a:cubicBezTo>
                    <a:pt x="47" y="6"/>
                    <a:pt x="47" y="7"/>
                    <a:pt x="48" y="7"/>
                  </a:cubicBezTo>
                  <a:cubicBezTo>
                    <a:pt x="49" y="7"/>
                    <a:pt x="49" y="7"/>
                    <a:pt x="50" y="8"/>
                  </a:cubicBezTo>
                  <a:cubicBezTo>
                    <a:pt x="51" y="10"/>
                    <a:pt x="51" y="9"/>
                    <a:pt x="53" y="7"/>
                  </a:cubicBezTo>
                  <a:cubicBezTo>
                    <a:pt x="55" y="6"/>
                    <a:pt x="55" y="5"/>
                    <a:pt x="56" y="4"/>
                  </a:cubicBezTo>
                  <a:cubicBezTo>
                    <a:pt x="56" y="2"/>
                    <a:pt x="58" y="3"/>
                    <a:pt x="60" y="3"/>
                  </a:cubicBezTo>
                  <a:cubicBezTo>
                    <a:pt x="61" y="3"/>
                    <a:pt x="61" y="4"/>
                    <a:pt x="62" y="6"/>
                  </a:cubicBezTo>
                  <a:cubicBezTo>
                    <a:pt x="63" y="7"/>
                    <a:pt x="64" y="7"/>
                    <a:pt x="65" y="8"/>
                  </a:cubicBezTo>
                  <a:cubicBezTo>
                    <a:pt x="66" y="8"/>
                    <a:pt x="69" y="9"/>
                    <a:pt x="68" y="9"/>
                  </a:cubicBezTo>
                  <a:cubicBezTo>
                    <a:pt x="68" y="10"/>
                    <a:pt x="67" y="11"/>
                    <a:pt x="65" y="13"/>
                  </a:cubicBezTo>
                  <a:cubicBezTo>
                    <a:pt x="63" y="15"/>
                    <a:pt x="63" y="16"/>
                    <a:pt x="61" y="18"/>
                  </a:cubicBezTo>
                  <a:cubicBezTo>
                    <a:pt x="60" y="20"/>
                    <a:pt x="59" y="19"/>
                    <a:pt x="56" y="19"/>
                  </a:cubicBezTo>
                  <a:cubicBezTo>
                    <a:pt x="53" y="18"/>
                    <a:pt x="52" y="19"/>
                    <a:pt x="49" y="21"/>
                  </a:cubicBezTo>
                  <a:cubicBezTo>
                    <a:pt x="47" y="23"/>
                    <a:pt x="52" y="21"/>
                    <a:pt x="53" y="21"/>
                  </a:cubicBezTo>
                  <a:cubicBezTo>
                    <a:pt x="55" y="20"/>
                    <a:pt x="56" y="22"/>
                    <a:pt x="56" y="24"/>
                  </a:cubicBezTo>
                  <a:cubicBezTo>
                    <a:pt x="56" y="26"/>
                    <a:pt x="58" y="27"/>
                    <a:pt x="62" y="24"/>
                  </a:cubicBezTo>
                  <a:cubicBezTo>
                    <a:pt x="66" y="21"/>
                    <a:pt x="65" y="20"/>
                    <a:pt x="69" y="20"/>
                  </a:cubicBezTo>
                  <a:cubicBezTo>
                    <a:pt x="73" y="19"/>
                    <a:pt x="77" y="24"/>
                    <a:pt x="78" y="26"/>
                  </a:cubicBezTo>
                  <a:cubicBezTo>
                    <a:pt x="80" y="27"/>
                    <a:pt x="85" y="28"/>
                    <a:pt x="88" y="28"/>
                  </a:cubicBezTo>
                  <a:cubicBezTo>
                    <a:pt x="91" y="28"/>
                    <a:pt x="85" y="33"/>
                    <a:pt x="84" y="35"/>
                  </a:cubicBezTo>
                  <a:cubicBezTo>
                    <a:pt x="83" y="37"/>
                    <a:pt x="81" y="38"/>
                    <a:pt x="77" y="40"/>
                  </a:cubicBezTo>
                  <a:cubicBezTo>
                    <a:pt x="74" y="41"/>
                    <a:pt x="78" y="42"/>
                    <a:pt x="78" y="42"/>
                  </a:cubicBezTo>
                  <a:cubicBezTo>
                    <a:pt x="78" y="42"/>
                    <a:pt x="81" y="41"/>
                    <a:pt x="82" y="40"/>
                  </a:cubicBezTo>
                  <a:cubicBezTo>
                    <a:pt x="83" y="38"/>
                    <a:pt x="85" y="36"/>
                    <a:pt x="87" y="36"/>
                  </a:cubicBezTo>
                  <a:cubicBezTo>
                    <a:pt x="89" y="36"/>
                    <a:pt x="88" y="42"/>
                    <a:pt x="88" y="44"/>
                  </a:cubicBezTo>
                  <a:cubicBezTo>
                    <a:pt x="88" y="46"/>
                    <a:pt x="88" y="47"/>
                    <a:pt x="85" y="47"/>
                  </a:cubicBezTo>
                  <a:cubicBezTo>
                    <a:pt x="82" y="47"/>
                    <a:pt x="82" y="47"/>
                    <a:pt x="80" y="47"/>
                  </a:cubicBezTo>
                  <a:cubicBezTo>
                    <a:pt x="77" y="47"/>
                    <a:pt x="80" y="50"/>
                    <a:pt x="83" y="53"/>
                  </a:cubicBezTo>
                  <a:cubicBezTo>
                    <a:pt x="85" y="56"/>
                    <a:pt x="82" y="60"/>
                    <a:pt x="80" y="61"/>
                  </a:cubicBezTo>
                  <a:cubicBezTo>
                    <a:pt x="79" y="63"/>
                    <a:pt x="82" y="65"/>
                    <a:pt x="82" y="68"/>
                  </a:cubicBezTo>
                  <a:cubicBezTo>
                    <a:pt x="83" y="71"/>
                    <a:pt x="80" y="73"/>
                    <a:pt x="79" y="75"/>
                  </a:cubicBezTo>
                  <a:cubicBezTo>
                    <a:pt x="78" y="77"/>
                    <a:pt x="77" y="77"/>
                    <a:pt x="75" y="79"/>
                  </a:cubicBezTo>
                  <a:cubicBezTo>
                    <a:pt x="73" y="81"/>
                    <a:pt x="73" y="78"/>
                    <a:pt x="74" y="76"/>
                  </a:cubicBezTo>
                  <a:cubicBezTo>
                    <a:pt x="75" y="74"/>
                    <a:pt x="76" y="72"/>
                    <a:pt x="75" y="72"/>
                  </a:cubicBezTo>
                  <a:cubicBezTo>
                    <a:pt x="73" y="71"/>
                    <a:pt x="72" y="76"/>
                    <a:pt x="72" y="78"/>
                  </a:cubicBezTo>
                  <a:cubicBezTo>
                    <a:pt x="72" y="79"/>
                    <a:pt x="70" y="83"/>
                    <a:pt x="67" y="82"/>
                  </a:cubicBezTo>
                  <a:cubicBezTo>
                    <a:pt x="64" y="82"/>
                    <a:pt x="63" y="82"/>
                    <a:pt x="65" y="85"/>
                  </a:cubicBezTo>
                  <a:cubicBezTo>
                    <a:pt x="67" y="88"/>
                    <a:pt x="66" y="86"/>
                    <a:pt x="65" y="88"/>
                  </a:cubicBezTo>
                  <a:cubicBezTo>
                    <a:pt x="64" y="90"/>
                    <a:pt x="64" y="94"/>
                    <a:pt x="64" y="97"/>
                  </a:cubicBezTo>
                  <a:cubicBezTo>
                    <a:pt x="64" y="99"/>
                    <a:pt x="63" y="101"/>
                    <a:pt x="62" y="103"/>
                  </a:cubicBezTo>
                  <a:cubicBezTo>
                    <a:pt x="61" y="104"/>
                    <a:pt x="61" y="105"/>
                    <a:pt x="60" y="105"/>
                  </a:cubicBezTo>
                  <a:close/>
                  <a:moveTo>
                    <a:pt x="102" y="5"/>
                  </a:moveTo>
                  <a:cubicBezTo>
                    <a:pt x="103" y="5"/>
                    <a:pt x="102" y="4"/>
                    <a:pt x="102" y="4"/>
                  </a:cubicBezTo>
                  <a:cubicBezTo>
                    <a:pt x="102" y="4"/>
                    <a:pt x="101" y="5"/>
                    <a:pt x="102" y="5"/>
                  </a:cubicBezTo>
                  <a:close/>
                  <a:moveTo>
                    <a:pt x="95" y="6"/>
                  </a:moveTo>
                  <a:cubicBezTo>
                    <a:pt x="96" y="6"/>
                    <a:pt x="95" y="6"/>
                    <a:pt x="96" y="6"/>
                  </a:cubicBezTo>
                  <a:cubicBezTo>
                    <a:pt x="97" y="6"/>
                    <a:pt x="97" y="5"/>
                    <a:pt x="96" y="5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4" y="5"/>
                    <a:pt x="94" y="5"/>
                  </a:cubicBezTo>
                  <a:cubicBezTo>
                    <a:pt x="94" y="5"/>
                    <a:pt x="95" y="6"/>
                    <a:pt x="95" y="6"/>
                  </a:cubicBezTo>
                  <a:close/>
                  <a:moveTo>
                    <a:pt x="75" y="86"/>
                  </a:moveTo>
                  <a:cubicBezTo>
                    <a:pt x="75" y="85"/>
                    <a:pt x="75" y="85"/>
                    <a:pt x="75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5"/>
                    <a:pt x="74" y="86"/>
                    <a:pt x="73" y="86"/>
                  </a:cubicBezTo>
                  <a:cubicBezTo>
                    <a:pt x="73" y="87"/>
                    <a:pt x="74" y="87"/>
                    <a:pt x="74" y="87"/>
                  </a:cubicBezTo>
                  <a:cubicBezTo>
                    <a:pt x="75" y="87"/>
                    <a:pt x="75" y="87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lose/>
                  <a:moveTo>
                    <a:pt x="76" y="82"/>
                  </a:moveTo>
                  <a:cubicBezTo>
                    <a:pt x="76" y="82"/>
                    <a:pt x="76" y="81"/>
                    <a:pt x="75" y="81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1"/>
                    <a:pt x="74" y="82"/>
                    <a:pt x="74" y="82"/>
                  </a:cubicBezTo>
                  <a:cubicBezTo>
                    <a:pt x="75" y="82"/>
                    <a:pt x="75" y="82"/>
                    <a:pt x="76" y="82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7"/>
                    <a:pt x="74" y="96"/>
                  </a:cubicBezTo>
                  <a:close/>
                  <a:moveTo>
                    <a:pt x="85" y="25"/>
                  </a:moveTo>
                  <a:cubicBezTo>
                    <a:pt x="84" y="24"/>
                    <a:pt x="84" y="24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7"/>
                    <a:pt x="83" y="27"/>
                    <a:pt x="84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6" y="26"/>
                    <a:pt x="86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lose/>
                  <a:moveTo>
                    <a:pt x="86" y="22"/>
                  </a:moveTo>
                  <a:cubicBezTo>
                    <a:pt x="86" y="21"/>
                    <a:pt x="86" y="21"/>
                    <a:pt x="86" y="22"/>
                  </a:cubicBezTo>
                  <a:cubicBezTo>
                    <a:pt x="86" y="22"/>
                    <a:pt x="86" y="23"/>
                    <a:pt x="86" y="23"/>
                  </a:cubicBezTo>
                  <a:cubicBezTo>
                    <a:pt x="87" y="24"/>
                    <a:pt x="87" y="25"/>
                    <a:pt x="88" y="25"/>
                  </a:cubicBezTo>
                  <a:cubicBezTo>
                    <a:pt x="88" y="26"/>
                    <a:pt x="88" y="26"/>
                    <a:pt x="89" y="26"/>
                  </a:cubicBezTo>
                  <a:cubicBezTo>
                    <a:pt x="90" y="26"/>
                    <a:pt x="90" y="26"/>
                    <a:pt x="91" y="26"/>
                  </a:cubicBezTo>
                  <a:cubicBezTo>
                    <a:pt x="92" y="26"/>
                    <a:pt x="93" y="26"/>
                    <a:pt x="93" y="27"/>
                  </a:cubicBezTo>
                  <a:cubicBezTo>
                    <a:pt x="94" y="27"/>
                    <a:pt x="94" y="27"/>
                    <a:pt x="95" y="26"/>
                  </a:cubicBezTo>
                  <a:cubicBezTo>
                    <a:pt x="95" y="25"/>
                    <a:pt x="95" y="24"/>
                    <a:pt x="94" y="24"/>
                  </a:cubicBezTo>
                  <a:cubicBezTo>
                    <a:pt x="93" y="24"/>
                    <a:pt x="93" y="24"/>
                    <a:pt x="92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0" y="23"/>
                    <a:pt x="90" y="23"/>
                    <a:pt x="90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7" y="22"/>
                  </a:cubicBezTo>
                  <a:cubicBezTo>
                    <a:pt x="87" y="22"/>
                    <a:pt x="87" y="22"/>
                    <a:pt x="86" y="22"/>
                  </a:cubicBezTo>
                  <a:close/>
                  <a:moveTo>
                    <a:pt x="92" y="33"/>
                  </a:moveTo>
                  <a:cubicBezTo>
                    <a:pt x="92" y="33"/>
                    <a:pt x="91" y="33"/>
                    <a:pt x="91" y="32"/>
                  </a:cubicBezTo>
                  <a:cubicBezTo>
                    <a:pt x="91" y="32"/>
                    <a:pt x="90" y="31"/>
                    <a:pt x="90" y="32"/>
                  </a:cubicBez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4"/>
                    <a:pt x="90" y="33"/>
                  </a:cubicBezTo>
                  <a:cubicBezTo>
                    <a:pt x="90" y="33"/>
                    <a:pt x="91" y="33"/>
                    <a:pt x="91" y="34"/>
                  </a:cubicBezTo>
                  <a:cubicBezTo>
                    <a:pt x="91" y="34"/>
                    <a:pt x="92" y="35"/>
                    <a:pt x="92" y="34"/>
                  </a:cubicBezTo>
                  <a:cubicBezTo>
                    <a:pt x="93" y="34"/>
                    <a:pt x="93" y="34"/>
                    <a:pt x="93" y="33"/>
                  </a:cubicBezTo>
                  <a:cubicBezTo>
                    <a:pt x="92" y="33"/>
                    <a:pt x="92" y="33"/>
                    <a:pt x="92" y="33"/>
                  </a:cubicBezTo>
                  <a:close/>
                  <a:moveTo>
                    <a:pt x="93" y="29"/>
                  </a:moveTo>
                  <a:cubicBezTo>
                    <a:pt x="93" y="29"/>
                    <a:pt x="93" y="30"/>
                    <a:pt x="93" y="3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5" y="31"/>
                    <a:pt x="95" y="31"/>
                    <a:pt x="95" y="30"/>
                  </a:cubicBezTo>
                  <a:cubicBezTo>
                    <a:pt x="95" y="30"/>
                    <a:pt x="95" y="30"/>
                    <a:pt x="94" y="30"/>
                  </a:cubicBezTo>
                  <a:cubicBezTo>
                    <a:pt x="94" y="29"/>
                    <a:pt x="94" y="30"/>
                    <a:pt x="93" y="29"/>
                  </a:cubicBezTo>
                  <a:close/>
                  <a:moveTo>
                    <a:pt x="95" y="13"/>
                  </a:moveTo>
                  <a:cubicBezTo>
                    <a:pt x="96" y="13"/>
                    <a:pt x="95" y="13"/>
                    <a:pt x="95" y="13"/>
                  </a:cubicBezTo>
                  <a:cubicBezTo>
                    <a:pt x="95" y="13"/>
                    <a:pt x="94" y="13"/>
                    <a:pt x="94" y="13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3" y="13"/>
                    <a:pt x="92" y="12"/>
                    <a:pt x="92" y="13"/>
                  </a:cubicBezTo>
                  <a:cubicBezTo>
                    <a:pt x="92" y="13"/>
                    <a:pt x="92" y="14"/>
                    <a:pt x="93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5" y="14"/>
                    <a:pt x="95" y="14"/>
                    <a:pt x="95" y="13"/>
                  </a:cubicBezTo>
                  <a:close/>
                  <a:moveTo>
                    <a:pt x="92" y="19"/>
                  </a:moveTo>
                  <a:cubicBezTo>
                    <a:pt x="91" y="18"/>
                    <a:pt x="91" y="18"/>
                    <a:pt x="91" y="18"/>
                  </a:cubicBezTo>
                  <a:cubicBezTo>
                    <a:pt x="92" y="17"/>
                    <a:pt x="91" y="17"/>
                    <a:pt x="91" y="17"/>
                  </a:cubicBezTo>
                  <a:cubicBezTo>
                    <a:pt x="91" y="17"/>
                    <a:pt x="90" y="17"/>
                    <a:pt x="90" y="17"/>
                  </a:cubicBezTo>
                  <a:cubicBezTo>
                    <a:pt x="90" y="17"/>
                    <a:pt x="90" y="17"/>
                    <a:pt x="89" y="17"/>
                  </a:cubicBezTo>
                  <a:cubicBezTo>
                    <a:pt x="88" y="17"/>
                    <a:pt x="88" y="18"/>
                    <a:pt x="88" y="18"/>
                  </a:cubicBezTo>
                  <a:cubicBezTo>
                    <a:pt x="88" y="18"/>
                    <a:pt x="88" y="19"/>
                    <a:pt x="89" y="18"/>
                  </a:cubicBezTo>
                  <a:cubicBezTo>
                    <a:pt x="89" y="18"/>
                    <a:pt x="90" y="19"/>
                    <a:pt x="90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19"/>
                    <a:pt x="92" y="19"/>
                    <a:pt x="92" y="19"/>
                  </a:cubicBezTo>
                  <a:close/>
                  <a:moveTo>
                    <a:pt x="85" y="18"/>
                  </a:moveTo>
                  <a:cubicBezTo>
                    <a:pt x="86" y="17"/>
                    <a:pt x="85" y="17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8"/>
                    <a:pt x="85" y="19"/>
                    <a:pt x="85" y="18"/>
                  </a:cubicBezTo>
                  <a:close/>
                  <a:moveTo>
                    <a:pt x="94" y="41"/>
                  </a:moveTo>
                  <a:cubicBezTo>
                    <a:pt x="94" y="40"/>
                    <a:pt x="93" y="40"/>
                    <a:pt x="93" y="41"/>
                  </a:cubicBezTo>
                  <a:cubicBezTo>
                    <a:pt x="93" y="41"/>
                    <a:pt x="93" y="42"/>
                    <a:pt x="94" y="41"/>
                  </a:cubicBezTo>
                  <a:close/>
                  <a:moveTo>
                    <a:pt x="90" y="49"/>
                  </a:moveTo>
                  <a:cubicBezTo>
                    <a:pt x="89" y="49"/>
                    <a:pt x="89" y="49"/>
                    <a:pt x="89" y="48"/>
                  </a:cubicBezTo>
                  <a:cubicBezTo>
                    <a:pt x="89" y="48"/>
                    <a:pt x="89" y="47"/>
                    <a:pt x="88" y="48"/>
                  </a:cubicBezTo>
                  <a:cubicBezTo>
                    <a:pt x="88" y="48"/>
                    <a:pt x="87" y="49"/>
                    <a:pt x="88" y="49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51"/>
                    <a:pt x="88" y="51"/>
                    <a:pt x="89" y="51"/>
                  </a:cubicBezTo>
                  <a:cubicBezTo>
                    <a:pt x="89" y="51"/>
                    <a:pt x="89" y="51"/>
                    <a:pt x="90" y="51"/>
                  </a:cubicBezTo>
                  <a:cubicBezTo>
                    <a:pt x="90" y="50"/>
                    <a:pt x="90" y="50"/>
                    <a:pt x="90" y="49"/>
                  </a:cubicBezTo>
                  <a:close/>
                  <a:moveTo>
                    <a:pt x="90" y="61"/>
                  </a:moveTo>
                  <a:cubicBezTo>
                    <a:pt x="91" y="60"/>
                    <a:pt x="90" y="60"/>
                    <a:pt x="90" y="60"/>
                  </a:cubicBezTo>
                  <a:cubicBezTo>
                    <a:pt x="90" y="60"/>
                    <a:pt x="90" y="61"/>
                    <a:pt x="90" y="61"/>
                  </a:cubicBezTo>
                  <a:close/>
                  <a:moveTo>
                    <a:pt x="91" y="68"/>
                  </a:moveTo>
                  <a:cubicBezTo>
                    <a:pt x="91" y="68"/>
                    <a:pt x="91" y="67"/>
                    <a:pt x="91" y="67"/>
                  </a:cubicBezTo>
                  <a:cubicBezTo>
                    <a:pt x="90" y="67"/>
                    <a:pt x="90" y="67"/>
                    <a:pt x="90" y="68"/>
                  </a:cubicBezTo>
                  <a:cubicBezTo>
                    <a:pt x="90" y="68"/>
                    <a:pt x="90" y="68"/>
                    <a:pt x="91" y="6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0" name="任意多边形 1116">
              <a:extLst>
                <a:ext uri="{FF2B5EF4-FFF2-40B4-BE49-F238E27FC236}">
                  <a16:creationId xmlns:a16="http://schemas.microsoft.com/office/drawing/2014/main" id="{EC5BF619-0F0B-5A38-3E98-7CE4F8FD35A1}"/>
                </a:ext>
              </a:extLst>
            </p:cNvPr>
            <p:cNvSpPr/>
            <p:nvPr/>
          </p:nvSpPr>
          <p:spPr bwMode="auto">
            <a:xfrm>
              <a:off x="5001059" y="2515250"/>
              <a:ext cx="709736" cy="1007876"/>
            </a:xfrm>
            <a:custGeom>
              <a:avLst/>
              <a:gdLst>
                <a:gd name="T0" fmla="*/ 90 w 129"/>
                <a:gd name="T1" fmla="*/ 119 h 184"/>
                <a:gd name="T2" fmla="*/ 90 w 129"/>
                <a:gd name="T3" fmla="*/ 114 h 184"/>
                <a:gd name="T4" fmla="*/ 87 w 129"/>
                <a:gd name="T5" fmla="*/ 109 h 184"/>
                <a:gd name="T6" fmla="*/ 87 w 129"/>
                <a:gd name="T7" fmla="*/ 106 h 184"/>
                <a:gd name="T8" fmla="*/ 90 w 129"/>
                <a:gd name="T9" fmla="*/ 96 h 184"/>
                <a:gd name="T10" fmla="*/ 96 w 129"/>
                <a:gd name="T11" fmla="*/ 91 h 184"/>
                <a:gd name="T12" fmla="*/ 100 w 129"/>
                <a:gd name="T13" fmla="*/ 95 h 184"/>
                <a:gd name="T14" fmla="*/ 108 w 129"/>
                <a:gd name="T15" fmla="*/ 92 h 184"/>
                <a:gd name="T16" fmla="*/ 119 w 129"/>
                <a:gd name="T17" fmla="*/ 85 h 184"/>
                <a:gd name="T18" fmla="*/ 121 w 129"/>
                <a:gd name="T19" fmla="*/ 77 h 184"/>
                <a:gd name="T20" fmla="*/ 129 w 129"/>
                <a:gd name="T21" fmla="*/ 68 h 184"/>
                <a:gd name="T22" fmla="*/ 122 w 129"/>
                <a:gd name="T23" fmla="*/ 54 h 184"/>
                <a:gd name="T24" fmla="*/ 112 w 129"/>
                <a:gd name="T25" fmla="*/ 51 h 184"/>
                <a:gd name="T26" fmla="*/ 110 w 129"/>
                <a:gd name="T27" fmla="*/ 39 h 184"/>
                <a:gd name="T28" fmla="*/ 105 w 129"/>
                <a:gd name="T29" fmla="*/ 33 h 184"/>
                <a:gd name="T30" fmla="*/ 92 w 129"/>
                <a:gd name="T31" fmla="*/ 25 h 184"/>
                <a:gd name="T32" fmla="*/ 94 w 129"/>
                <a:gd name="T33" fmla="*/ 18 h 184"/>
                <a:gd name="T34" fmla="*/ 88 w 129"/>
                <a:gd name="T35" fmla="*/ 9 h 184"/>
                <a:gd name="T36" fmla="*/ 76 w 129"/>
                <a:gd name="T37" fmla="*/ 2 h 184"/>
                <a:gd name="T38" fmla="*/ 67 w 129"/>
                <a:gd name="T39" fmla="*/ 7 h 184"/>
                <a:gd name="T40" fmla="*/ 66 w 129"/>
                <a:gd name="T41" fmla="*/ 16 h 184"/>
                <a:gd name="T42" fmla="*/ 56 w 129"/>
                <a:gd name="T43" fmla="*/ 18 h 184"/>
                <a:gd name="T44" fmla="*/ 49 w 129"/>
                <a:gd name="T45" fmla="*/ 24 h 184"/>
                <a:gd name="T46" fmla="*/ 39 w 129"/>
                <a:gd name="T47" fmla="*/ 28 h 184"/>
                <a:gd name="T48" fmla="*/ 28 w 129"/>
                <a:gd name="T49" fmla="*/ 29 h 184"/>
                <a:gd name="T50" fmla="*/ 26 w 129"/>
                <a:gd name="T51" fmla="*/ 16 h 184"/>
                <a:gd name="T52" fmla="*/ 22 w 129"/>
                <a:gd name="T53" fmla="*/ 17 h 184"/>
                <a:gd name="T54" fmla="*/ 20 w 129"/>
                <a:gd name="T55" fmla="*/ 21 h 184"/>
                <a:gd name="T56" fmla="*/ 15 w 129"/>
                <a:gd name="T57" fmla="*/ 27 h 184"/>
                <a:gd name="T58" fmla="*/ 11 w 129"/>
                <a:gd name="T59" fmla="*/ 34 h 184"/>
                <a:gd name="T60" fmla="*/ 11 w 129"/>
                <a:gd name="T61" fmla="*/ 42 h 184"/>
                <a:gd name="T62" fmla="*/ 9 w 129"/>
                <a:gd name="T63" fmla="*/ 46 h 184"/>
                <a:gd name="T64" fmla="*/ 14 w 129"/>
                <a:gd name="T65" fmla="*/ 61 h 184"/>
                <a:gd name="T66" fmla="*/ 10 w 129"/>
                <a:gd name="T67" fmla="*/ 78 h 184"/>
                <a:gd name="T68" fmla="*/ 16 w 129"/>
                <a:gd name="T69" fmla="*/ 92 h 184"/>
                <a:gd name="T70" fmla="*/ 4 w 129"/>
                <a:gd name="T71" fmla="*/ 123 h 184"/>
                <a:gd name="T72" fmla="*/ 7 w 129"/>
                <a:gd name="T73" fmla="*/ 150 h 184"/>
                <a:gd name="T74" fmla="*/ 18 w 129"/>
                <a:gd name="T75" fmla="*/ 181 h 184"/>
                <a:gd name="T76" fmla="*/ 52 w 129"/>
                <a:gd name="T77" fmla="*/ 176 h 184"/>
                <a:gd name="T78" fmla="*/ 64 w 129"/>
                <a:gd name="T79" fmla="*/ 147 h 184"/>
                <a:gd name="T80" fmla="*/ 88 w 129"/>
                <a:gd name="T81" fmla="*/ 13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184">
                  <a:moveTo>
                    <a:pt x="92" y="118"/>
                  </a:moveTo>
                  <a:cubicBezTo>
                    <a:pt x="91" y="119"/>
                    <a:pt x="90" y="119"/>
                    <a:pt x="90" y="119"/>
                  </a:cubicBezTo>
                  <a:cubicBezTo>
                    <a:pt x="90" y="118"/>
                    <a:pt x="92" y="118"/>
                    <a:pt x="92" y="117"/>
                  </a:cubicBezTo>
                  <a:cubicBezTo>
                    <a:pt x="93" y="116"/>
                    <a:pt x="91" y="115"/>
                    <a:pt x="90" y="114"/>
                  </a:cubicBezTo>
                  <a:cubicBezTo>
                    <a:pt x="89" y="113"/>
                    <a:pt x="89" y="112"/>
                    <a:pt x="89" y="111"/>
                  </a:cubicBezTo>
                  <a:cubicBezTo>
                    <a:pt x="88" y="111"/>
                    <a:pt x="88" y="110"/>
                    <a:pt x="87" y="109"/>
                  </a:cubicBezTo>
                  <a:cubicBezTo>
                    <a:pt x="86" y="109"/>
                    <a:pt x="86" y="108"/>
                    <a:pt x="87" y="108"/>
                  </a:cubicBezTo>
                  <a:cubicBezTo>
                    <a:pt x="87" y="107"/>
                    <a:pt x="87" y="107"/>
                    <a:pt x="87" y="106"/>
                  </a:cubicBezTo>
                  <a:cubicBezTo>
                    <a:pt x="87" y="104"/>
                    <a:pt x="87" y="103"/>
                    <a:pt x="88" y="101"/>
                  </a:cubicBezTo>
                  <a:cubicBezTo>
                    <a:pt x="90" y="99"/>
                    <a:pt x="90" y="98"/>
                    <a:pt x="90" y="96"/>
                  </a:cubicBezTo>
                  <a:cubicBezTo>
                    <a:pt x="89" y="94"/>
                    <a:pt x="90" y="94"/>
                    <a:pt x="92" y="92"/>
                  </a:cubicBezTo>
                  <a:cubicBezTo>
                    <a:pt x="92" y="92"/>
                    <a:pt x="95" y="92"/>
                    <a:pt x="96" y="91"/>
                  </a:cubicBezTo>
                  <a:cubicBezTo>
                    <a:pt x="97" y="91"/>
                    <a:pt x="98" y="92"/>
                    <a:pt x="99" y="93"/>
                  </a:cubicBezTo>
                  <a:cubicBezTo>
                    <a:pt x="99" y="93"/>
                    <a:pt x="99" y="94"/>
                    <a:pt x="100" y="95"/>
                  </a:cubicBezTo>
                  <a:cubicBezTo>
                    <a:pt x="102" y="96"/>
                    <a:pt x="104" y="94"/>
                    <a:pt x="105" y="93"/>
                  </a:cubicBezTo>
                  <a:cubicBezTo>
                    <a:pt x="107" y="91"/>
                    <a:pt x="107" y="91"/>
                    <a:pt x="108" y="92"/>
                  </a:cubicBezTo>
                  <a:cubicBezTo>
                    <a:pt x="114" y="92"/>
                    <a:pt x="116" y="89"/>
                    <a:pt x="117" y="88"/>
                  </a:cubicBezTo>
                  <a:cubicBezTo>
                    <a:pt x="117" y="86"/>
                    <a:pt x="118" y="85"/>
                    <a:pt x="119" y="85"/>
                  </a:cubicBezTo>
                  <a:cubicBezTo>
                    <a:pt x="119" y="84"/>
                    <a:pt x="120" y="83"/>
                    <a:pt x="119" y="83"/>
                  </a:cubicBezTo>
                  <a:cubicBezTo>
                    <a:pt x="119" y="81"/>
                    <a:pt x="120" y="78"/>
                    <a:pt x="121" y="77"/>
                  </a:cubicBezTo>
                  <a:cubicBezTo>
                    <a:pt x="122" y="73"/>
                    <a:pt x="126" y="70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7" y="63"/>
                    <a:pt x="125" y="62"/>
                  </a:cubicBezTo>
                  <a:cubicBezTo>
                    <a:pt x="124" y="60"/>
                    <a:pt x="123" y="56"/>
                    <a:pt x="122" y="54"/>
                  </a:cubicBezTo>
                  <a:cubicBezTo>
                    <a:pt x="121" y="53"/>
                    <a:pt x="121" y="54"/>
                    <a:pt x="120" y="54"/>
                  </a:cubicBezTo>
                  <a:cubicBezTo>
                    <a:pt x="118" y="54"/>
                    <a:pt x="115" y="53"/>
                    <a:pt x="112" y="51"/>
                  </a:cubicBezTo>
                  <a:cubicBezTo>
                    <a:pt x="109" y="49"/>
                    <a:pt x="107" y="48"/>
                    <a:pt x="107" y="45"/>
                  </a:cubicBezTo>
                  <a:cubicBezTo>
                    <a:pt x="108" y="43"/>
                    <a:pt x="109" y="41"/>
                    <a:pt x="110" y="39"/>
                  </a:cubicBezTo>
                  <a:cubicBezTo>
                    <a:pt x="112" y="38"/>
                    <a:pt x="114" y="35"/>
                    <a:pt x="112" y="34"/>
                  </a:cubicBezTo>
                  <a:cubicBezTo>
                    <a:pt x="109" y="33"/>
                    <a:pt x="108" y="33"/>
                    <a:pt x="105" y="33"/>
                  </a:cubicBezTo>
                  <a:cubicBezTo>
                    <a:pt x="102" y="33"/>
                    <a:pt x="97" y="35"/>
                    <a:pt x="96" y="32"/>
                  </a:cubicBezTo>
                  <a:cubicBezTo>
                    <a:pt x="95" y="28"/>
                    <a:pt x="93" y="28"/>
                    <a:pt x="92" y="25"/>
                  </a:cubicBezTo>
                  <a:cubicBezTo>
                    <a:pt x="92" y="23"/>
                    <a:pt x="91" y="23"/>
                    <a:pt x="92" y="21"/>
                  </a:cubicBezTo>
                  <a:cubicBezTo>
                    <a:pt x="94" y="20"/>
                    <a:pt x="95" y="21"/>
                    <a:pt x="94" y="18"/>
                  </a:cubicBezTo>
                  <a:cubicBezTo>
                    <a:pt x="92" y="16"/>
                    <a:pt x="94" y="17"/>
                    <a:pt x="92" y="15"/>
                  </a:cubicBezTo>
                  <a:cubicBezTo>
                    <a:pt x="89" y="14"/>
                    <a:pt x="88" y="10"/>
                    <a:pt x="88" y="9"/>
                  </a:cubicBezTo>
                  <a:cubicBezTo>
                    <a:pt x="88" y="7"/>
                    <a:pt x="87" y="2"/>
                    <a:pt x="84" y="2"/>
                  </a:cubicBezTo>
                  <a:cubicBezTo>
                    <a:pt x="81" y="1"/>
                    <a:pt x="77" y="0"/>
                    <a:pt x="76" y="2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2" y="5"/>
                    <a:pt x="69" y="5"/>
                    <a:pt x="67" y="7"/>
                  </a:cubicBezTo>
                  <a:cubicBezTo>
                    <a:pt x="65" y="10"/>
                    <a:pt x="66" y="12"/>
                    <a:pt x="65" y="15"/>
                  </a:cubicBezTo>
                  <a:cubicBezTo>
                    <a:pt x="65" y="15"/>
                    <a:pt x="66" y="15"/>
                    <a:pt x="66" y="16"/>
                  </a:cubicBezTo>
                  <a:cubicBezTo>
                    <a:pt x="66" y="18"/>
                    <a:pt x="64" y="20"/>
                    <a:pt x="61" y="20"/>
                  </a:cubicBezTo>
                  <a:cubicBezTo>
                    <a:pt x="59" y="20"/>
                    <a:pt x="57" y="18"/>
                    <a:pt x="56" y="18"/>
                  </a:cubicBezTo>
                  <a:cubicBezTo>
                    <a:pt x="55" y="19"/>
                    <a:pt x="55" y="20"/>
                    <a:pt x="54" y="21"/>
                  </a:cubicBezTo>
                  <a:cubicBezTo>
                    <a:pt x="52" y="23"/>
                    <a:pt x="50" y="26"/>
                    <a:pt x="49" y="24"/>
                  </a:cubicBezTo>
                  <a:cubicBezTo>
                    <a:pt x="48" y="22"/>
                    <a:pt x="47" y="21"/>
                    <a:pt x="45" y="23"/>
                  </a:cubicBezTo>
                  <a:cubicBezTo>
                    <a:pt x="43" y="24"/>
                    <a:pt x="41" y="24"/>
                    <a:pt x="39" y="28"/>
                  </a:cubicBezTo>
                  <a:cubicBezTo>
                    <a:pt x="36" y="31"/>
                    <a:pt x="36" y="31"/>
                    <a:pt x="34" y="31"/>
                  </a:cubicBezTo>
                  <a:cubicBezTo>
                    <a:pt x="32" y="31"/>
                    <a:pt x="28" y="32"/>
                    <a:pt x="28" y="29"/>
                  </a:cubicBezTo>
                  <a:cubicBezTo>
                    <a:pt x="28" y="25"/>
                    <a:pt x="28" y="23"/>
                    <a:pt x="28" y="19"/>
                  </a:cubicBezTo>
                  <a:cubicBezTo>
                    <a:pt x="27" y="16"/>
                    <a:pt x="28" y="14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7"/>
                    <a:pt x="22" y="17"/>
                  </a:cubicBezTo>
                  <a:cubicBezTo>
                    <a:pt x="21" y="18"/>
                    <a:pt x="21" y="18"/>
                    <a:pt x="20" y="19"/>
                  </a:cubicBezTo>
                  <a:cubicBezTo>
                    <a:pt x="19" y="19"/>
                    <a:pt x="20" y="20"/>
                    <a:pt x="20" y="21"/>
                  </a:cubicBezTo>
                  <a:cubicBezTo>
                    <a:pt x="19" y="22"/>
                    <a:pt x="17" y="22"/>
                    <a:pt x="17" y="23"/>
                  </a:cubicBezTo>
                  <a:cubicBezTo>
                    <a:pt x="16" y="24"/>
                    <a:pt x="16" y="25"/>
                    <a:pt x="15" y="27"/>
                  </a:cubicBezTo>
                  <a:cubicBezTo>
                    <a:pt x="15" y="28"/>
                    <a:pt x="16" y="32"/>
                    <a:pt x="15" y="34"/>
                  </a:cubicBezTo>
                  <a:cubicBezTo>
                    <a:pt x="14" y="34"/>
                    <a:pt x="12" y="34"/>
                    <a:pt x="11" y="34"/>
                  </a:cubicBezTo>
                  <a:cubicBezTo>
                    <a:pt x="10" y="35"/>
                    <a:pt x="9" y="35"/>
                    <a:pt x="9" y="36"/>
                  </a:cubicBezTo>
                  <a:cubicBezTo>
                    <a:pt x="8" y="38"/>
                    <a:pt x="11" y="40"/>
                    <a:pt x="11" y="42"/>
                  </a:cubicBezTo>
                  <a:cubicBezTo>
                    <a:pt x="11" y="43"/>
                    <a:pt x="10" y="43"/>
                    <a:pt x="10" y="44"/>
                  </a:cubicBezTo>
                  <a:cubicBezTo>
                    <a:pt x="10" y="45"/>
                    <a:pt x="9" y="45"/>
                    <a:pt x="9" y="46"/>
                  </a:cubicBezTo>
                  <a:cubicBezTo>
                    <a:pt x="9" y="47"/>
                    <a:pt x="10" y="48"/>
                    <a:pt x="11" y="50"/>
                  </a:cubicBezTo>
                  <a:cubicBezTo>
                    <a:pt x="13" y="53"/>
                    <a:pt x="14" y="56"/>
                    <a:pt x="14" y="61"/>
                  </a:cubicBezTo>
                  <a:cubicBezTo>
                    <a:pt x="14" y="66"/>
                    <a:pt x="14" y="65"/>
                    <a:pt x="13" y="69"/>
                  </a:cubicBezTo>
                  <a:cubicBezTo>
                    <a:pt x="11" y="73"/>
                    <a:pt x="9" y="76"/>
                    <a:pt x="10" y="78"/>
                  </a:cubicBezTo>
                  <a:cubicBezTo>
                    <a:pt x="12" y="81"/>
                    <a:pt x="16" y="81"/>
                    <a:pt x="16" y="84"/>
                  </a:cubicBezTo>
                  <a:cubicBezTo>
                    <a:pt x="17" y="87"/>
                    <a:pt x="19" y="89"/>
                    <a:pt x="16" y="92"/>
                  </a:cubicBezTo>
                  <a:cubicBezTo>
                    <a:pt x="13" y="95"/>
                    <a:pt x="7" y="97"/>
                    <a:pt x="6" y="102"/>
                  </a:cubicBezTo>
                  <a:cubicBezTo>
                    <a:pt x="4" y="108"/>
                    <a:pt x="0" y="118"/>
                    <a:pt x="4" y="123"/>
                  </a:cubicBezTo>
                  <a:cubicBezTo>
                    <a:pt x="7" y="127"/>
                    <a:pt x="11" y="136"/>
                    <a:pt x="11" y="139"/>
                  </a:cubicBezTo>
                  <a:cubicBezTo>
                    <a:pt x="11" y="142"/>
                    <a:pt x="9" y="146"/>
                    <a:pt x="7" y="150"/>
                  </a:cubicBezTo>
                  <a:cubicBezTo>
                    <a:pt x="5" y="154"/>
                    <a:pt x="1" y="168"/>
                    <a:pt x="2" y="171"/>
                  </a:cubicBezTo>
                  <a:cubicBezTo>
                    <a:pt x="3" y="174"/>
                    <a:pt x="9" y="178"/>
                    <a:pt x="18" y="181"/>
                  </a:cubicBezTo>
                  <a:cubicBezTo>
                    <a:pt x="27" y="183"/>
                    <a:pt x="25" y="183"/>
                    <a:pt x="37" y="184"/>
                  </a:cubicBezTo>
                  <a:cubicBezTo>
                    <a:pt x="48" y="184"/>
                    <a:pt x="50" y="183"/>
                    <a:pt x="52" y="176"/>
                  </a:cubicBezTo>
                  <a:cubicBezTo>
                    <a:pt x="54" y="170"/>
                    <a:pt x="52" y="168"/>
                    <a:pt x="56" y="161"/>
                  </a:cubicBezTo>
                  <a:cubicBezTo>
                    <a:pt x="60" y="154"/>
                    <a:pt x="58" y="152"/>
                    <a:pt x="64" y="147"/>
                  </a:cubicBezTo>
                  <a:cubicBezTo>
                    <a:pt x="70" y="143"/>
                    <a:pt x="71" y="142"/>
                    <a:pt x="77" y="139"/>
                  </a:cubicBezTo>
                  <a:cubicBezTo>
                    <a:pt x="83" y="136"/>
                    <a:pt x="85" y="136"/>
                    <a:pt x="88" y="132"/>
                  </a:cubicBezTo>
                  <a:cubicBezTo>
                    <a:pt x="91" y="129"/>
                    <a:pt x="92" y="118"/>
                    <a:pt x="92" y="11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1" name="任意多边形 1117">
              <a:extLst>
                <a:ext uri="{FF2B5EF4-FFF2-40B4-BE49-F238E27FC236}">
                  <a16:creationId xmlns:a16="http://schemas.microsoft.com/office/drawing/2014/main" id="{A5BBFC36-1B29-BBD8-D7AD-C79EDEB1E6AB}"/>
                </a:ext>
              </a:extLst>
            </p:cNvPr>
            <p:cNvSpPr/>
            <p:nvPr/>
          </p:nvSpPr>
          <p:spPr bwMode="auto">
            <a:xfrm>
              <a:off x="5183109" y="3100978"/>
              <a:ext cx="894426" cy="643775"/>
            </a:xfrm>
            <a:custGeom>
              <a:avLst/>
              <a:gdLst>
                <a:gd name="T0" fmla="*/ 95 w 163"/>
                <a:gd name="T1" fmla="*/ 96 h 117"/>
                <a:gd name="T2" fmla="*/ 89 w 163"/>
                <a:gd name="T3" fmla="*/ 100 h 117"/>
                <a:gd name="T4" fmla="*/ 88 w 163"/>
                <a:gd name="T5" fmla="*/ 105 h 117"/>
                <a:gd name="T6" fmla="*/ 81 w 163"/>
                <a:gd name="T7" fmla="*/ 111 h 117"/>
                <a:gd name="T8" fmla="*/ 76 w 163"/>
                <a:gd name="T9" fmla="*/ 113 h 117"/>
                <a:gd name="T10" fmla="*/ 74 w 163"/>
                <a:gd name="T11" fmla="*/ 109 h 117"/>
                <a:gd name="T12" fmla="*/ 67 w 163"/>
                <a:gd name="T13" fmla="*/ 112 h 117"/>
                <a:gd name="T14" fmla="*/ 59 w 163"/>
                <a:gd name="T15" fmla="*/ 112 h 117"/>
                <a:gd name="T16" fmla="*/ 55 w 163"/>
                <a:gd name="T17" fmla="*/ 114 h 117"/>
                <a:gd name="T18" fmla="*/ 47 w 163"/>
                <a:gd name="T19" fmla="*/ 103 h 117"/>
                <a:gd name="T20" fmla="*/ 37 w 163"/>
                <a:gd name="T21" fmla="*/ 108 h 117"/>
                <a:gd name="T22" fmla="*/ 27 w 163"/>
                <a:gd name="T23" fmla="*/ 116 h 117"/>
                <a:gd name="T24" fmla="*/ 14 w 163"/>
                <a:gd name="T25" fmla="*/ 111 h 117"/>
                <a:gd name="T26" fmla="*/ 2 w 163"/>
                <a:gd name="T27" fmla="*/ 98 h 117"/>
                <a:gd name="T28" fmla="*/ 15 w 163"/>
                <a:gd name="T29" fmla="*/ 77 h 117"/>
                <a:gd name="T30" fmla="*/ 11 w 163"/>
                <a:gd name="T31" fmla="*/ 65 h 117"/>
                <a:gd name="T32" fmla="*/ 19 w 163"/>
                <a:gd name="T33" fmla="*/ 52 h 117"/>
                <a:gd name="T34" fmla="*/ 25 w 163"/>
                <a:gd name="T35" fmla="*/ 38 h 117"/>
                <a:gd name="T36" fmla="*/ 30 w 163"/>
                <a:gd name="T37" fmla="*/ 34 h 117"/>
                <a:gd name="T38" fmla="*/ 36 w 163"/>
                <a:gd name="T39" fmla="*/ 29 h 117"/>
                <a:gd name="T40" fmla="*/ 50 w 163"/>
                <a:gd name="T41" fmla="*/ 22 h 117"/>
                <a:gd name="T42" fmla="*/ 56 w 163"/>
                <a:gd name="T43" fmla="*/ 16 h 117"/>
                <a:gd name="T44" fmla="*/ 63 w 163"/>
                <a:gd name="T45" fmla="*/ 14 h 117"/>
                <a:gd name="T46" fmla="*/ 68 w 163"/>
                <a:gd name="T47" fmla="*/ 15 h 117"/>
                <a:gd name="T48" fmla="*/ 75 w 163"/>
                <a:gd name="T49" fmla="*/ 16 h 117"/>
                <a:gd name="T50" fmla="*/ 82 w 163"/>
                <a:gd name="T51" fmla="*/ 13 h 117"/>
                <a:gd name="T52" fmla="*/ 88 w 163"/>
                <a:gd name="T53" fmla="*/ 21 h 117"/>
                <a:gd name="T54" fmla="*/ 88 w 163"/>
                <a:gd name="T55" fmla="*/ 22 h 117"/>
                <a:gd name="T56" fmla="*/ 85 w 163"/>
                <a:gd name="T57" fmla="*/ 32 h 117"/>
                <a:gd name="T58" fmla="*/ 103 w 163"/>
                <a:gd name="T59" fmla="*/ 37 h 117"/>
                <a:gd name="T60" fmla="*/ 107 w 163"/>
                <a:gd name="T61" fmla="*/ 29 h 117"/>
                <a:gd name="T62" fmla="*/ 122 w 163"/>
                <a:gd name="T63" fmla="*/ 16 h 117"/>
                <a:gd name="T64" fmla="*/ 137 w 163"/>
                <a:gd name="T65" fmla="*/ 23 h 117"/>
                <a:gd name="T66" fmla="*/ 147 w 163"/>
                <a:gd name="T67" fmla="*/ 22 h 117"/>
                <a:gd name="T68" fmla="*/ 160 w 163"/>
                <a:gd name="T69" fmla="*/ 23 h 117"/>
                <a:gd name="T70" fmla="*/ 160 w 163"/>
                <a:gd name="T71" fmla="*/ 30 h 117"/>
                <a:gd name="T72" fmla="*/ 157 w 163"/>
                <a:gd name="T73" fmla="*/ 39 h 117"/>
                <a:gd name="T74" fmla="*/ 148 w 163"/>
                <a:gd name="T75" fmla="*/ 38 h 117"/>
                <a:gd name="T76" fmla="*/ 132 w 163"/>
                <a:gd name="T77" fmla="*/ 47 h 117"/>
                <a:gd name="T78" fmla="*/ 126 w 163"/>
                <a:gd name="T79" fmla="*/ 53 h 117"/>
                <a:gd name="T80" fmla="*/ 123 w 163"/>
                <a:gd name="T81" fmla="*/ 63 h 117"/>
                <a:gd name="T82" fmla="*/ 117 w 163"/>
                <a:gd name="T83" fmla="*/ 61 h 117"/>
                <a:gd name="T84" fmla="*/ 114 w 163"/>
                <a:gd name="T85" fmla="*/ 65 h 117"/>
                <a:gd name="T86" fmla="*/ 111 w 163"/>
                <a:gd name="T87" fmla="*/ 71 h 117"/>
                <a:gd name="T88" fmla="*/ 105 w 163"/>
                <a:gd name="T89" fmla="*/ 81 h 117"/>
                <a:gd name="T90" fmla="*/ 98 w 163"/>
                <a:gd name="T91" fmla="*/ 94 h 117"/>
                <a:gd name="T92" fmla="*/ 121 w 163"/>
                <a:gd name="T93" fmla="*/ 3 h 117"/>
                <a:gd name="T94" fmla="*/ 121 w 163"/>
                <a:gd name="T95" fmla="*/ 2 h 117"/>
                <a:gd name="T96" fmla="*/ 123 w 163"/>
                <a:gd name="T97" fmla="*/ 1 h 117"/>
                <a:gd name="T98" fmla="*/ 121 w 163"/>
                <a:gd name="T99" fmla="*/ 2 h 117"/>
                <a:gd name="T100" fmla="*/ 121 w 163"/>
                <a:gd name="T101" fmla="*/ 3 h 117"/>
                <a:gd name="T102" fmla="*/ 123 w 163"/>
                <a:gd name="T103" fmla="*/ 0 h 117"/>
                <a:gd name="T104" fmla="*/ 123 w 163"/>
                <a:gd name="T105" fmla="*/ 0 h 117"/>
                <a:gd name="T106" fmla="*/ 120 w 163"/>
                <a:gd name="T107" fmla="*/ 13 h 117"/>
                <a:gd name="T108" fmla="*/ 121 w 163"/>
                <a:gd name="T109" fmla="*/ 1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" h="117">
                  <a:moveTo>
                    <a:pt x="98" y="94"/>
                  </a:moveTo>
                  <a:cubicBezTo>
                    <a:pt x="98" y="94"/>
                    <a:pt x="96" y="95"/>
                    <a:pt x="95" y="96"/>
                  </a:cubicBezTo>
                  <a:cubicBezTo>
                    <a:pt x="93" y="97"/>
                    <a:pt x="93" y="96"/>
                    <a:pt x="91" y="97"/>
                  </a:cubicBezTo>
                  <a:cubicBezTo>
                    <a:pt x="89" y="97"/>
                    <a:pt x="89" y="98"/>
                    <a:pt x="89" y="100"/>
                  </a:cubicBezTo>
                  <a:cubicBezTo>
                    <a:pt x="89" y="101"/>
                    <a:pt x="89" y="101"/>
                    <a:pt x="89" y="102"/>
                  </a:cubicBezTo>
                  <a:cubicBezTo>
                    <a:pt x="88" y="103"/>
                    <a:pt x="87" y="104"/>
                    <a:pt x="88" y="105"/>
                  </a:cubicBezTo>
                  <a:cubicBezTo>
                    <a:pt x="88" y="106"/>
                    <a:pt x="87" y="106"/>
                    <a:pt x="85" y="106"/>
                  </a:cubicBezTo>
                  <a:cubicBezTo>
                    <a:pt x="83" y="106"/>
                    <a:pt x="81" y="109"/>
                    <a:pt x="81" y="111"/>
                  </a:cubicBezTo>
                  <a:cubicBezTo>
                    <a:pt x="81" y="112"/>
                    <a:pt x="80" y="113"/>
                    <a:pt x="78" y="115"/>
                  </a:cubicBezTo>
                  <a:cubicBezTo>
                    <a:pt x="76" y="116"/>
                    <a:pt x="76" y="114"/>
                    <a:pt x="76" y="113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5" y="111"/>
                    <a:pt x="74" y="110"/>
                    <a:pt x="74" y="109"/>
                  </a:cubicBezTo>
                  <a:cubicBezTo>
                    <a:pt x="74" y="108"/>
                    <a:pt x="70" y="108"/>
                    <a:pt x="68" y="109"/>
                  </a:cubicBezTo>
                  <a:cubicBezTo>
                    <a:pt x="67" y="109"/>
                    <a:pt x="68" y="111"/>
                    <a:pt x="67" y="112"/>
                  </a:cubicBezTo>
                  <a:cubicBezTo>
                    <a:pt x="65" y="112"/>
                    <a:pt x="65" y="113"/>
                    <a:pt x="63" y="114"/>
                  </a:cubicBezTo>
                  <a:cubicBezTo>
                    <a:pt x="62" y="115"/>
                    <a:pt x="61" y="112"/>
                    <a:pt x="59" y="112"/>
                  </a:cubicBezTo>
                  <a:cubicBezTo>
                    <a:pt x="57" y="111"/>
                    <a:pt x="58" y="113"/>
                    <a:pt x="57" y="114"/>
                  </a:cubicBezTo>
                  <a:cubicBezTo>
                    <a:pt x="56" y="115"/>
                    <a:pt x="56" y="115"/>
                    <a:pt x="55" y="114"/>
                  </a:cubicBezTo>
                  <a:cubicBezTo>
                    <a:pt x="54" y="114"/>
                    <a:pt x="53" y="110"/>
                    <a:pt x="51" y="107"/>
                  </a:cubicBezTo>
                  <a:cubicBezTo>
                    <a:pt x="49" y="103"/>
                    <a:pt x="48" y="103"/>
                    <a:pt x="47" y="103"/>
                  </a:cubicBezTo>
                  <a:cubicBezTo>
                    <a:pt x="45" y="103"/>
                    <a:pt x="42" y="103"/>
                    <a:pt x="40" y="104"/>
                  </a:cubicBezTo>
                  <a:cubicBezTo>
                    <a:pt x="38" y="105"/>
                    <a:pt x="37" y="106"/>
                    <a:pt x="37" y="108"/>
                  </a:cubicBezTo>
                  <a:cubicBezTo>
                    <a:pt x="37" y="109"/>
                    <a:pt x="38" y="111"/>
                    <a:pt x="38" y="114"/>
                  </a:cubicBezTo>
                  <a:cubicBezTo>
                    <a:pt x="37" y="116"/>
                    <a:pt x="31" y="116"/>
                    <a:pt x="27" y="116"/>
                  </a:cubicBezTo>
                  <a:cubicBezTo>
                    <a:pt x="22" y="116"/>
                    <a:pt x="23" y="117"/>
                    <a:pt x="19" y="116"/>
                  </a:cubicBezTo>
                  <a:cubicBezTo>
                    <a:pt x="15" y="114"/>
                    <a:pt x="17" y="113"/>
                    <a:pt x="14" y="111"/>
                  </a:cubicBezTo>
                  <a:cubicBezTo>
                    <a:pt x="12" y="108"/>
                    <a:pt x="8" y="109"/>
                    <a:pt x="5" y="106"/>
                  </a:cubicBezTo>
                  <a:cubicBezTo>
                    <a:pt x="2" y="104"/>
                    <a:pt x="0" y="101"/>
                    <a:pt x="2" y="98"/>
                  </a:cubicBezTo>
                  <a:cubicBezTo>
                    <a:pt x="3" y="95"/>
                    <a:pt x="10" y="86"/>
                    <a:pt x="11" y="85"/>
                  </a:cubicBezTo>
                  <a:cubicBezTo>
                    <a:pt x="12" y="83"/>
                    <a:pt x="14" y="78"/>
                    <a:pt x="15" y="77"/>
                  </a:cubicBezTo>
                  <a:cubicBezTo>
                    <a:pt x="16" y="75"/>
                    <a:pt x="16" y="71"/>
                    <a:pt x="15" y="69"/>
                  </a:cubicBezTo>
                  <a:cubicBezTo>
                    <a:pt x="15" y="67"/>
                    <a:pt x="12" y="68"/>
                    <a:pt x="11" y="65"/>
                  </a:cubicBezTo>
                  <a:cubicBezTo>
                    <a:pt x="11" y="63"/>
                    <a:pt x="12" y="60"/>
                    <a:pt x="13" y="57"/>
                  </a:cubicBezTo>
                  <a:cubicBezTo>
                    <a:pt x="15" y="55"/>
                    <a:pt x="17" y="54"/>
                    <a:pt x="19" y="52"/>
                  </a:cubicBezTo>
                  <a:cubicBezTo>
                    <a:pt x="20" y="51"/>
                    <a:pt x="20" y="48"/>
                    <a:pt x="21" y="46"/>
                  </a:cubicBezTo>
                  <a:cubicBezTo>
                    <a:pt x="22" y="44"/>
                    <a:pt x="23" y="39"/>
                    <a:pt x="25" y="38"/>
                  </a:cubicBezTo>
                  <a:cubicBezTo>
                    <a:pt x="26" y="37"/>
                    <a:pt x="26" y="37"/>
                    <a:pt x="29" y="37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2"/>
                    <a:pt x="30" y="33"/>
                    <a:pt x="32" y="32"/>
                  </a:cubicBezTo>
                  <a:cubicBezTo>
                    <a:pt x="35" y="32"/>
                    <a:pt x="35" y="31"/>
                    <a:pt x="36" y="29"/>
                  </a:cubicBezTo>
                  <a:cubicBezTo>
                    <a:pt x="37" y="27"/>
                    <a:pt x="38" y="26"/>
                    <a:pt x="40" y="23"/>
                  </a:cubicBezTo>
                  <a:cubicBezTo>
                    <a:pt x="43" y="21"/>
                    <a:pt x="47" y="22"/>
                    <a:pt x="50" y="22"/>
                  </a:cubicBezTo>
                  <a:cubicBezTo>
                    <a:pt x="54" y="22"/>
                    <a:pt x="52" y="21"/>
                    <a:pt x="53" y="19"/>
                  </a:cubicBezTo>
                  <a:cubicBezTo>
                    <a:pt x="54" y="18"/>
                    <a:pt x="54" y="17"/>
                    <a:pt x="56" y="16"/>
                  </a:cubicBezTo>
                  <a:cubicBezTo>
                    <a:pt x="58" y="15"/>
                    <a:pt x="58" y="12"/>
                    <a:pt x="59" y="11"/>
                  </a:cubicBezTo>
                  <a:cubicBezTo>
                    <a:pt x="60" y="12"/>
                    <a:pt x="62" y="12"/>
                    <a:pt x="63" y="14"/>
                  </a:cubicBezTo>
                  <a:cubicBezTo>
                    <a:pt x="65" y="16"/>
                    <a:pt x="65" y="16"/>
                    <a:pt x="65" y="17"/>
                  </a:cubicBezTo>
                  <a:cubicBezTo>
                    <a:pt x="66" y="19"/>
                    <a:pt x="67" y="17"/>
                    <a:pt x="68" y="15"/>
                  </a:cubicBezTo>
                  <a:cubicBezTo>
                    <a:pt x="69" y="14"/>
                    <a:pt x="70" y="15"/>
                    <a:pt x="72" y="15"/>
                  </a:cubicBezTo>
                  <a:cubicBezTo>
                    <a:pt x="75" y="14"/>
                    <a:pt x="75" y="16"/>
                    <a:pt x="75" y="16"/>
                  </a:cubicBezTo>
                  <a:cubicBezTo>
                    <a:pt x="75" y="16"/>
                    <a:pt x="77" y="15"/>
                    <a:pt x="78" y="12"/>
                  </a:cubicBezTo>
                  <a:cubicBezTo>
                    <a:pt x="80" y="10"/>
                    <a:pt x="81" y="11"/>
                    <a:pt x="82" y="13"/>
                  </a:cubicBezTo>
                  <a:cubicBezTo>
                    <a:pt x="84" y="15"/>
                    <a:pt x="84" y="15"/>
                    <a:pt x="86" y="19"/>
                  </a:cubicBezTo>
                  <a:cubicBezTo>
                    <a:pt x="86" y="19"/>
                    <a:pt x="87" y="20"/>
                    <a:pt x="88" y="21"/>
                  </a:cubicBezTo>
                  <a:cubicBezTo>
                    <a:pt x="88" y="21"/>
                    <a:pt x="89" y="22"/>
                    <a:pt x="89" y="22"/>
                  </a:cubicBezTo>
                  <a:cubicBezTo>
                    <a:pt x="89" y="22"/>
                    <a:pt x="88" y="22"/>
                    <a:pt x="88" y="22"/>
                  </a:cubicBezTo>
                  <a:cubicBezTo>
                    <a:pt x="87" y="23"/>
                    <a:pt x="86" y="24"/>
                    <a:pt x="85" y="24"/>
                  </a:cubicBezTo>
                  <a:cubicBezTo>
                    <a:pt x="84" y="27"/>
                    <a:pt x="84" y="29"/>
                    <a:pt x="85" y="32"/>
                  </a:cubicBezTo>
                  <a:cubicBezTo>
                    <a:pt x="85" y="35"/>
                    <a:pt x="90" y="39"/>
                    <a:pt x="93" y="38"/>
                  </a:cubicBezTo>
                  <a:cubicBezTo>
                    <a:pt x="97" y="37"/>
                    <a:pt x="101" y="37"/>
                    <a:pt x="103" y="37"/>
                  </a:cubicBezTo>
                  <a:cubicBezTo>
                    <a:pt x="105" y="36"/>
                    <a:pt x="105" y="33"/>
                    <a:pt x="105" y="32"/>
                  </a:cubicBezTo>
                  <a:cubicBezTo>
                    <a:pt x="104" y="30"/>
                    <a:pt x="105" y="31"/>
                    <a:pt x="107" y="29"/>
                  </a:cubicBezTo>
                  <a:cubicBezTo>
                    <a:pt x="109" y="27"/>
                    <a:pt x="111" y="22"/>
                    <a:pt x="112" y="21"/>
                  </a:cubicBezTo>
                  <a:cubicBezTo>
                    <a:pt x="114" y="20"/>
                    <a:pt x="119" y="17"/>
                    <a:pt x="122" y="16"/>
                  </a:cubicBezTo>
                  <a:cubicBezTo>
                    <a:pt x="126" y="15"/>
                    <a:pt x="126" y="18"/>
                    <a:pt x="129" y="20"/>
                  </a:cubicBezTo>
                  <a:cubicBezTo>
                    <a:pt x="133" y="22"/>
                    <a:pt x="133" y="22"/>
                    <a:pt x="137" y="23"/>
                  </a:cubicBezTo>
                  <a:cubicBezTo>
                    <a:pt x="140" y="24"/>
                    <a:pt x="138" y="25"/>
                    <a:pt x="142" y="24"/>
                  </a:cubicBezTo>
                  <a:cubicBezTo>
                    <a:pt x="146" y="24"/>
                    <a:pt x="146" y="24"/>
                    <a:pt x="147" y="22"/>
                  </a:cubicBezTo>
                  <a:cubicBezTo>
                    <a:pt x="149" y="19"/>
                    <a:pt x="152" y="22"/>
                    <a:pt x="153" y="22"/>
                  </a:cubicBezTo>
                  <a:cubicBezTo>
                    <a:pt x="155" y="23"/>
                    <a:pt x="157" y="23"/>
                    <a:pt x="160" y="23"/>
                  </a:cubicBezTo>
                  <a:cubicBezTo>
                    <a:pt x="163" y="23"/>
                    <a:pt x="162" y="23"/>
                    <a:pt x="161" y="24"/>
                  </a:cubicBezTo>
                  <a:cubicBezTo>
                    <a:pt x="161" y="26"/>
                    <a:pt x="161" y="28"/>
                    <a:pt x="160" y="30"/>
                  </a:cubicBezTo>
                  <a:cubicBezTo>
                    <a:pt x="158" y="32"/>
                    <a:pt x="159" y="32"/>
                    <a:pt x="160" y="35"/>
                  </a:cubicBezTo>
                  <a:cubicBezTo>
                    <a:pt x="161" y="37"/>
                    <a:pt x="158" y="37"/>
                    <a:pt x="157" y="39"/>
                  </a:cubicBezTo>
                  <a:cubicBezTo>
                    <a:pt x="155" y="40"/>
                    <a:pt x="154" y="39"/>
                    <a:pt x="153" y="37"/>
                  </a:cubicBezTo>
                  <a:cubicBezTo>
                    <a:pt x="152" y="34"/>
                    <a:pt x="150" y="37"/>
                    <a:pt x="148" y="38"/>
                  </a:cubicBezTo>
                  <a:cubicBezTo>
                    <a:pt x="145" y="39"/>
                    <a:pt x="143" y="41"/>
                    <a:pt x="141" y="42"/>
                  </a:cubicBezTo>
                  <a:cubicBezTo>
                    <a:pt x="138" y="42"/>
                    <a:pt x="135" y="45"/>
                    <a:pt x="132" y="47"/>
                  </a:cubicBezTo>
                  <a:cubicBezTo>
                    <a:pt x="129" y="49"/>
                    <a:pt x="129" y="49"/>
                    <a:pt x="129" y="51"/>
                  </a:cubicBezTo>
                  <a:cubicBezTo>
                    <a:pt x="129" y="53"/>
                    <a:pt x="128" y="54"/>
                    <a:pt x="126" y="53"/>
                  </a:cubicBezTo>
                  <a:cubicBezTo>
                    <a:pt x="123" y="52"/>
                    <a:pt x="125" y="58"/>
                    <a:pt x="125" y="59"/>
                  </a:cubicBezTo>
                  <a:cubicBezTo>
                    <a:pt x="125" y="61"/>
                    <a:pt x="125" y="63"/>
                    <a:pt x="123" y="63"/>
                  </a:cubicBezTo>
                  <a:cubicBezTo>
                    <a:pt x="121" y="63"/>
                    <a:pt x="120" y="64"/>
                    <a:pt x="118" y="65"/>
                  </a:cubicBezTo>
                  <a:cubicBezTo>
                    <a:pt x="115" y="65"/>
                    <a:pt x="117" y="63"/>
                    <a:pt x="117" y="61"/>
                  </a:cubicBezTo>
                  <a:cubicBezTo>
                    <a:pt x="117" y="59"/>
                    <a:pt x="116" y="60"/>
                    <a:pt x="114" y="62"/>
                  </a:cubicBezTo>
                  <a:cubicBezTo>
                    <a:pt x="111" y="63"/>
                    <a:pt x="113" y="64"/>
                    <a:pt x="114" y="65"/>
                  </a:cubicBezTo>
                  <a:cubicBezTo>
                    <a:pt x="116" y="67"/>
                    <a:pt x="115" y="68"/>
                    <a:pt x="114" y="69"/>
                  </a:cubicBezTo>
                  <a:cubicBezTo>
                    <a:pt x="113" y="70"/>
                    <a:pt x="112" y="70"/>
                    <a:pt x="111" y="71"/>
                  </a:cubicBezTo>
                  <a:cubicBezTo>
                    <a:pt x="111" y="72"/>
                    <a:pt x="111" y="76"/>
                    <a:pt x="108" y="78"/>
                  </a:cubicBezTo>
                  <a:cubicBezTo>
                    <a:pt x="106" y="80"/>
                    <a:pt x="105" y="79"/>
                    <a:pt x="105" y="81"/>
                  </a:cubicBezTo>
                  <a:cubicBezTo>
                    <a:pt x="104" y="84"/>
                    <a:pt x="103" y="86"/>
                    <a:pt x="102" y="87"/>
                  </a:cubicBezTo>
                  <a:cubicBezTo>
                    <a:pt x="100" y="88"/>
                    <a:pt x="99" y="90"/>
                    <a:pt x="98" y="94"/>
                  </a:cubicBezTo>
                  <a:close/>
                  <a:moveTo>
                    <a:pt x="121" y="2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21" y="4"/>
                    <a:pt x="121" y="4"/>
                    <a:pt x="121" y="3"/>
                  </a:cubicBezTo>
                  <a:cubicBezTo>
                    <a:pt x="122" y="3"/>
                    <a:pt x="122" y="2"/>
                    <a:pt x="121" y="2"/>
                  </a:cubicBezTo>
                  <a:close/>
                  <a:moveTo>
                    <a:pt x="123" y="0"/>
                  </a:moveTo>
                  <a:cubicBezTo>
                    <a:pt x="123" y="0"/>
                    <a:pt x="122" y="1"/>
                    <a:pt x="123" y="1"/>
                  </a:cubicBezTo>
                  <a:cubicBezTo>
                    <a:pt x="123" y="1"/>
                    <a:pt x="123" y="0"/>
                    <a:pt x="123" y="0"/>
                  </a:cubicBezTo>
                  <a:close/>
                  <a:moveTo>
                    <a:pt x="121" y="2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21" y="4"/>
                    <a:pt x="121" y="4"/>
                    <a:pt x="121" y="3"/>
                  </a:cubicBezTo>
                  <a:cubicBezTo>
                    <a:pt x="122" y="3"/>
                    <a:pt x="122" y="2"/>
                    <a:pt x="121" y="2"/>
                  </a:cubicBezTo>
                  <a:close/>
                  <a:moveTo>
                    <a:pt x="123" y="0"/>
                  </a:moveTo>
                  <a:cubicBezTo>
                    <a:pt x="123" y="0"/>
                    <a:pt x="122" y="1"/>
                    <a:pt x="123" y="1"/>
                  </a:cubicBezTo>
                  <a:cubicBezTo>
                    <a:pt x="123" y="1"/>
                    <a:pt x="123" y="0"/>
                    <a:pt x="123" y="0"/>
                  </a:cubicBezTo>
                  <a:close/>
                  <a:moveTo>
                    <a:pt x="121" y="13"/>
                  </a:moveTo>
                  <a:cubicBezTo>
                    <a:pt x="121" y="13"/>
                    <a:pt x="120" y="12"/>
                    <a:pt x="120" y="13"/>
                  </a:cubicBezTo>
                  <a:cubicBezTo>
                    <a:pt x="120" y="14"/>
                    <a:pt x="120" y="15"/>
                    <a:pt x="121" y="14"/>
                  </a:cubicBezTo>
                  <a:cubicBezTo>
                    <a:pt x="121" y="14"/>
                    <a:pt x="122" y="14"/>
                    <a:pt x="121" y="13"/>
                  </a:cubicBezTo>
                  <a:cubicBezTo>
                    <a:pt x="121" y="13"/>
                    <a:pt x="121" y="13"/>
                    <a:pt x="121" y="1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2" name="任意多边形 1118">
              <a:extLst>
                <a:ext uri="{FF2B5EF4-FFF2-40B4-BE49-F238E27FC236}">
                  <a16:creationId xmlns:a16="http://schemas.microsoft.com/office/drawing/2014/main" id="{2E451D40-CA8A-35E3-1DD1-8F3868888214}"/>
                </a:ext>
              </a:extLst>
            </p:cNvPr>
            <p:cNvSpPr/>
            <p:nvPr/>
          </p:nvSpPr>
          <p:spPr bwMode="auto">
            <a:xfrm>
              <a:off x="5209494" y="3705179"/>
              <a:ext cx="609476" cy="783612"/>
            </a:xfrm>
            <a:custGeom>
              <a:avLst/>
              <a:gdLst>
                <a:gd name="T0" fmla="*/ 77 w 111"/>
                <a:gd name="T1" fmla="*/ 44 h 143"/>
                <a:gd name="T2" fmla="*/ 81 w 111"/>
                <a:gd name="T3" fmla="*/ 48 h 143"/>
                <a:gd name="T4" fmla="*/ 87 w 111"/>
                <a:gd name="T5" fmla="*/ 46 h 143"/>
                <a:gd name="T6" fmla="*/ 93 w 111"/>
                <a:gd name="T7" fmla="*/ 43 h 143"/>
                <a:gd name="T8" fmla="*/ 97 w 111"/>
                <a:gd name="T9" fmla="*/ 53 h 143"/>
                <a:gd name="T10" fmla="*/ 92 w 111"/>
                <a:gd name="T11" fmla="*/ 53 h 143"/>
                <a:gd name="T12" fmla="*/ 85 w 111"/>
                <a:gd name="T13" fmla="*/ 53 h 143"/>
                <a:gd name="T14" fmla="*/ 87 w 111"/>
                <a:gd name="T15" fmla="*/ 57 h 143"/>
                <a:gd name="T16" fmla="*/ 84 w 111"/>
                <a:gd name="T17" fmla="*/ 63 h 143"/>
                <a:gd name="T18" fmla="*/ 81 w 111"/>
                <a:gd name="T19" fmla="*/ 68 h 143"/>
                <a:gd name="T20" fmla="*/ 85 w 111"/>
                <a:gd name="T21" fmla="*/ 75 h 143"/>
                <a:gd name="T22" fmla="*/ 88 w 111"/>
                <a:gd name="T23" fmla="*/ 76 h 143"/>
                <a:gd name="T24" fmla="*/ 90 w 111"/>
                <a:gd name="T25" fmla="*/ 77 h 143"/>
                <a:gd name="T26" fmla="*/ 93 w 111"/>
                <a:gd name="T27" fmla="*/ 78 h 143"/>
                <a:gd name="T28" fmla="*/ 92 w 111"/>
                <a:gd name="T29" fmla="*/ 84 h 143"/>
                <a:gd name="T30" fmla="*/ 92 w 111"/>
                <a:gd name="T31" fmla="*/ 88 h 143"/>
                <a:gd name="T32" fmla="*/ 100 w 111"/>
                <a:gd name="T33" fmla="*/ 87 h 143"/>
                <a:gd name="T34" fmla="*/ 105 w 111"/>
                <a:gd name="T35" fmla="*/ 87 h 143"/>
                <a:gd name="T36" fmla="*/ 109 w 111"/>
                <a:gd name="T37" fmla="*/ 89 h 143"/>
                <a:gd name="T38" fmla="*/ 110 w 111"/>
                <a:gd name="T39" fmla="*/ 90 h 143"/>
                <a:gd name="T40" fmla="*/ 109 w 111"/>
                <a:gd name="T41" fmla="*/ 100 h 143"/>
                <a:gd name="T42" fmla="*/ 108 w 111"/>
                <a:gd name="T43" fmla="*/ 102 h 143"/>
                <a:gd name="T44" fmla="*/ 105 w 111"/>
                <a:gd name="T45" fmla="*/ 105 h 143"/>
                <a:gd name="T46" fmla="*/ 106 w 111"/>
                <a:gd name="T47" fmla="*/ 106 h 143"/>
                <a:gd name="T48" fmla="*/ 107 w 111"/>
                <a:gd name="T49" fmla="*/ 108 h 143"/>
                <a:gd name="T50" fmla="*/ 105 w 111"/>
                <a:gd name="T51" fmla="*/ 110 h 143"/>
                <a:gd name="T52" fmla="*/ 100 w 111"/>
                <a:gd name="T53" fmla="*/ 112 h 143"/>
                <a:gd name="T54" fmla="*/ 97 w 111"/>
                <a:gd name="T55" fmla="*/ 116 h 143"/>
                <a:gd name="T56" fmla="*/ 97 w 111"/>
                <a:gd name="T57" fmla="*/ 121 h 143"/>
                <a:gd name="T58" fmla="*/ 95 w 111"/>
                <a:gd name="T59" fmla="*/ 126 h 143"/>
                <a:gd name="T60" fmla="*/ 88 w 111"/>
                <a:gd name="T61" fmla="*/ 134 h 143"/>
                <a:gd name="T62" fmla="*/ 79 w 111"/>
                <a:gd name="T63" fmla="*/ 140 h 143"/>
                <a:gd name="T64" fmla="*/ 67 w 111"/>
                <a:gd name="T65" fmla="*/ 138 h 143"/>
                <a:gd name="T66" fmla="*/ 57 w 111"/>
                <a:gd name="T67" fmla="*/ 138 h 143"/>
                <a:gd name="T68" fmla="*/ 45 w 111"/>
                <a:gd name="T69" fmla="*/ 139 h 143"/>
                <a:gd name="T70" fmla="*/ 37 w 111"/>
                <a:gd name="T71" fmla="*/ 133 h 143"/>
                <a:gd name="T72" fmla="*/ 27 w 111"/>
                <a:gd name="T73" fmla="*/ 124 h 143"/>
                <a:gd name="T74" fmla="*/ 21 w 111"/>
                <a:gd name="T75" fmla="*/ 106 h 143"/>
                <a:gd name="T76" fmla="*/ 14 w 111"/>
                <a:gd name="T77" fmla="*/ 87 h 143"/>
                <a:gd name="T78" fmla="*/ 18 w 111"/>
                <a:gd name="T79" fmla="*/ 75 h 143"/>
                <a:gd name="T80" fmla="*/ 12 w 111"/>
                <a:gd name="T81" fmla="*/ 64 h 143"/>
                <a:gd name="T82" fmla="*/ 0 w 111"/>
                <a:gd name="T83" fmla="*/ 48 h 143"/>
                <a:gd name="T84" fmla="*/ 5 w 111"/>
                <a:gd name="T85" fmla="*/ 40 h 143"/>
                <a:gd name="T86" fmla="*/ 9 w 111"/>
                <a:gd name="T87" fmla="*/ 30 h 143"/>
                <a:gd name="T88" fmla="*/ 14 w 111"/>
                <a:gd name="T89" fmla="*/ 17 h 143"/>
                <a:gd name="T90" fmla="*/ 27 w 111"/>
                <a:gd name="T91" fmla="*/ 14 h 143"/>
                <a:gd name="T92" fmla="*/ 26 w 111"/>
                <a:gd name="T93" fmla="*/ 9 h 143"/>
                <a:gd name="T94" fmla="*/ 28 w 111"/>
                <a:gd name="T95" fmla="*/ 3 h 143"/>
                <a:gd name="T96" fmla="*/ 35 w 111"/>
                <a:gd name="T97" fmla="*/ 3 h 143"/>
                <a:gd name="T98" fmla="*/ 42 w 111"/>
                <a:gd name="T99" fmla="*/ 7 h 143"/>
                <a:gd name="T100" fmla="*/ 46 w 111"/>
                <a:gd name="T101" fmla="*/ 11 h 143"/>
                <a:gd name="T102" fmla="*/ 52 w 111"/>
                <a:gd name="T103" fmla="*/ 15 h 143"/>
                <a:gd name="T104" fmla="*/ 62 w 111"/>
                <a:gd name="T105" fmla="*/ 18 h 143"/>
                <a:gd name="T106" fmla="*/ 67 w 111"/>
                <a:gd name="T107" fmla="*/ 23 h 143"/>
                <a:gd name="T108" fmla="*/ 72 w 111"/>
                <a:gd name="T109" fmla="*/ 24 h 143"/>
                <a:gd name="T110" fmla="*/ 70 w 111"/>
                <a:gd name="T111" fmla="*/ 35 h 143"/>
                <a:gd name="T112" fmla="*/ 73 w 111"/>
                <a:gd name="T113" fmla="*/ 38 h 143"/>
                <a:gd name="T114" fmla="*/ 77 w 111"/>
                <a:gd name="T115" fmla="*/ 4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143">
                  <a:moveTo>
                    <a:pt x="77" y="44"/>
                  </a:moveTo>
                  <a:cubicBezTo>
                    <a:pt x="78" y="48"/>
                    <a:pt x="76" y="47"/>
                    <a:pt x="81" y="48"/>
                  </a:cubicBezTo>
                  <a:cubicBezTo>
                    <a:pt x="85" y="50"/>
                    <a:pt x="87" y="49"/>
                    <a:pt x="87" y="46"/>
                  </a:cubicBezTo>
                  <a:cubicBezTo>
                    <a:pt x="88" y="42"/>
                    <a:pt x="88" y="41"/>
                    <a:pt x="93" y="43"/>
                  </a:cubicBezTo>
                  <a:cubicBezTo>
                    <a:pt x="97" y="44"/>
                    <a:pt x="98" y="49"/>
                    <a:pt x="97" y="53"/>
                  </a:cubicBezTo>
                  <a:cubicBezTo>
                    <a:pt x="97" y="57"/>
                    <a:pt x="94" y="54"/>
                    <a:pt x="92" y="53"/>
                  </a:cubicBezTo>
                  <a:cubicBezTo>
                    <a:pt x="89" y="52"/>
                    <a:pt x="87" y="52"/>
                    <a:pt x="85" y="53"/>
                  </a:cubicBezTo>
                  <a:cubicBezTo>
                    <a:pt x="83" y="53"/>
                    <a:pt x="86" y="56"/>
                    <a:pt x="87" y="57"/>
                  </a:cubicBezTo>
                  <a:cubicBezTo>
                    <a:pt x="88" y="59"/>
                    <a:pt x="86" y="63"/>
                    <a:pt x="84" y="63"/>
                  </a:cubicBezTo>
                  <a:cubicBezTo>
                    <a:pt x="82" y="64"/>
                    <a:pt x="82" y="66"/>
                    <a:pt x="81" y="68"/>
                  </a:cubicBezTo>
                  <a:cubicBezTo>
                    <a:pt x="80" y="70"/>
                    <a:pt x="83" y="75"/>
                    <a:pt x="85" y="75"/>
                  </a:cubicBezTo>
                  <a:cubicBezTo>
                    <a:pt x="87" y="75"/>
                    <a:pt x="89" y="75"/>
                    <a:pt x="88" y="76"/>
                  </a:cubicBezTo>
                  <a:cubicBezTo>
                    <a:pt x="88" y="77"/>
                    <a:pt x="89" y="78"/>
                    <a:pt x="90" y="77"/>
                  </a:cubicBezTo>
                  <a:cubicBezTo>
                    <a:pt x="91" y="76"/>
                    <a:pt x="91" y="77"/>
                    <a:pt x="93" y="78"/>
                  </a:cubicBezTo>
                  <a:cubicBezTo>
                    <a:pt x="94" y="78"/>
                    <a:pt x="94" y="83"/>
                    <a:pt x="92" y="84"/>
                  </a:cubicBezTo>
                  <a:cubicBezTo>
                    <a:pt x="90" y="86"/>
                    <a:pt x="91" y="86"/>
                    <a:pt x="92" y="88"/>
                  </a:cubicBezTo>
                  <a:cubicBezTo>
                    <a:pt x="92" y="89"/>
                    <a:pt x="99" y="87"/>
                    <a:pt x="100" y="87"/>
                  </a:cubicBezTo>
                  <a:cubicBezTo>
                    <a:pt x="101" y="86"/>
                    <a:pt x="105" y="86"/>
                    <a:pt x="105" y="87"/>
                  </a:cubicBezTo>
                  <a:cubicBezTo>
                    <a:pt x="105" y="88"/>
                    <a:pt x="106" y="89"/>
                    <a:pt x="109" y="89"/>
                  </a:cubicBezTo>
                  <a:cubicBezTo>
                    <a:pt x="109" y="89"/>
                    <a:pt x="110" y="89"/>
                    <a:pt x="110" y="90"/>
                  </a:cubicBezTo>
                  <a:cubicBezTo>
                    <a:pt x="111" y="90"/>
                    <a:pt x="110" y="97"/>
                    <a:pt x="109" y="100"/>
                  </a:cubicBezTo>
                  <a:cubicBezTo>
                    <a:pt x="109" y="100"/>
                    <a:pt x="109" y="101"/>
                    <a:pt x="108" y="102"/>
                  </a:cubicBezTo>
                  <a:cubicBezTo>
                    <a:pt x="104" y="105"/>
                    <a:pt x="105" y="103"/>
                    <a:pt x="105" y="105"/>
                  </a:cubicBezTo>
                  <a:cubicBezTo>
                    <a:pt x="104" y="106"/>
                    <a:pt x="105" y="105"/>
                    <a:pt x="106" y="106"/>
                  </a:cubicBezTo>
                  <a:cubicBezTo>
                    <a:pt x="106" y="107"/>
                    <a:pt x="107" y="107"/>
                    <a:pt x="107" y="108"/>
                  </a:cubicBezTo>
                  <a:cubicBezTo>
                    <a:pt x="107" y="108"/>
                    <a:pt x="106" y="109"/>
                    <a:pt x="105" y="110"/>
                  </a:cubicBezTo>
                  <a:cubicBezTo>
                    <a:pt x="105" y="112"/>
                    <a:pt x="102" y="112"/>
                    <a:pt x="100" y="112"/>
                  </a:cubicBezTo>
                  <a:cubicBezTo>
                    <a:pt x="98" y="112"/>
                    <a:pt x="96" y="109"/>
                    <a:pt x="97" y="116"/>
                  </a:cubicBezTo>
                  <a:cubicBezTo>
                    <a:pt x="98" y="118"/>
                    <a:pt x="97" y="119"/>
                    <a:pt x="97" y="121"/>
                  </a:cubicBezTo>
                  <a:cubicBezTo>
                    <a:pt x="96" y="123"/>
                    <a:pt x="95" y="125"/>
                    <a:pt x="95" y="126"/>
                  </a:cubicBezTo>
                  <a:cubicBezTo>
                    <a:pt x="93" y="129"/>
                    <a:pt x="91" y="133"/>
                    <a:pt x="88" y="134"/>
                  </a:cubicBezTo>
                  <a:cubicBezTo>
                    <a:pt x="86" y="136"/>
                    <a:pt x="81" y="139"/>
                    <a:pt x="79" y="140"/>
                  </a:cubicBezTo>
                  <a:cubicBezTo>
                    <a:pt x="77" y="141"/>
                    <a:pt x="72" y="140"/>
                    <a:pt x="67" y="138"/>
                  </a:cubicBezTo>
                  <a:cubicBezTo>
                    <a:pt x="62" y="136"/>
                    <a:pt x="61" y="136"/>
                    <a:pt x="57" y="138"/>
                  </a:cubicBezTo>
                  <a:cubicBezTo>
                    <a:pt x="53" y="139"/>
                    <a:pt x="51" y="143"/>
                    <a:pt x="45" y="139"/>
                  </a:cubicBezTo>
                  <a:cubicBezTo>
                    <a:pt x="39" y="134"/>
                    <a:pt x="44" y="135"/>
                    <a:pt x="37" y="133"/>
                  </a:cubicBezTo>
                  <a:cubicBezTo>
                    <a:pt x="29" y="132"/>
                    <a:pt x="27" y="128"/>
                    <a:pt x="27" y="124"/>
                  </a:cubicBezTo>
                  <a:cubicBezTo>
                    <a:pt x="27" y="121"/>
                    <a:pt x="24" y="113"/>
                    <a:pt x="21" y="106"/>
                  </a:cubicBezTo>
                  <a:cubicBezTo>
                    <a:pt x="19" y="99"/>
                    <a:pt x="13" y="94"/>
                    <a:pt x="14" y="87"/>
                  </a:cubicBezTo>
                  <a:cubicBezTo>
                    <a:pt x="15" y="81"/>
                    <a:pt x="19" y="80"/>
                    <a:pt x="18" y="75"/>
                  </a:cubicBezTo>
                  <a:cubicBezTo>
                    <a:pt x="16" y="70"/>
                    <a:pt x="18" y="70"/>
                    <a:pt x="12" y="64"/>
                  </a:cubicBezTo>
                  <a:cubicBezTo>
                    <a:pt x="7" y="58"/>
                    <a:pt x="0" y="53"/>
                    <a:pt x="0" y="48"/>
                  </a:cubicBezTo>
                  <a:cubicBezTo>
                    <a:pt x="1" y="42"/>
                    <a:pt x="1" y="42"/>
                    <a:pt x="5" y="40"/>
                  </a:cubicBezTo>
                  <a:cubicBezTo>
                    <a:pt x="9" y="37"/>
                    <a:pt x="6" y="35"/>
                    <a:pt x="9" y="30"/>
                  </a:cubicBezTo>
                  <a:cubicBezTo>
                    <a:pt x="12" y="25"/>
                    <a:pt x="11" y="20"/>
                    <a:pt x="14" y="17"/>
                  </a:cubicBezTo>
                  <a:cubicBezTo>
                    <a:pt x="16" y="15"/>
                    <a:pt x="23" y="13"/>
                    <a:pt x="27" y="14"/>
                  </a:cubicBezTo>
                  <a:cubicBezTo>
                    <a:pt x="32" y="15"/>
                    <a:pt x="26" y="11"/>
                    <a:pt x="26" y="9"/>
                  </a:cubicBezTo>
                  <a:cubicBezTo>
                    <a:pt x="26" y="7"/>
                    <a:pt x="27" y="5"/>
                    <a:pt x="28" y="3"/>
                  </a:cubicBezTo>
                  <a:cubicBezTo>
                    <a:pt x="30" y="2"/>
                    <a:pt x="32" y="0"/>
                    <a:pt x="35" y="3"/>
                  </a:cubicBezTo>
                  <a:cubicBezTo>
                    <a:pt x="39" y="5"/>
                    <a:pt x="41" y="7"/>
                    <a:pt x="42" y="7"/>
                  </a:cubicBezTo>
                  <a:cubicBezTo>
                    <a:pt x="44" y="7"/>
                    <a:pt x="46" y="8"/>
                    <a:pt x="46" y="11"/>
                  </a:cubicBezTo>
                  <a:cubicBezTo>
                    <a:pt x="47" y="14"/>
                    <a:pt x="49" y="15"/>
                    <a:pt x="52" y="15"/>
                  </a:cubicBezTo>
                  <a:cubicBezTo>
                    <a:pt x="55" y="16"/>
                    <a:pt x="61" y="15"/>
                    <a:pt x="62" y="18"/>
                  </a:cubicBezTo>
                  <a:cubicBezTo>
                    <a:pt x="63" y="22"/>
                    <a:pt x="63" y="24"/>
                    <a:pt x="67" y="23"/>
                  </a:cubicBezTo>
                  <a:cubicBezTo>
                    <a:pt x="71" y="22"/>
                    <a:pt x="72" y="20"/>
                    <a:pt x="72" y="24"/>
                  </a:cubicBezTo>
                  <a:cubicBezTo>
                    <a:pt x="72" y="28"/>
                    <a:pt x="69" y="33"/>
                    <a:pt x="70" y="35"/>
                  </a:cubicBezTo>
                  <a:cubicBezTo>
                    <a:pt x="70" y="37"/>
                    <a:pt x="71" y="38"/>
                    <a:pt x="73" y="38"/>
                  </a:cubicBezTo>
                  <a:cubicBezTo>
                    <a:pt x="76" y="39"/>
                    <a:pt x="77" y="39"/>
                    <a:pt x="77" y="4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3" name="任意多边形 1119">
              <a:extLst>
                <a:ext uri="{FF2B5EF4-FFF2-40B4-BE49-F238E27FC236}">
                  <a16:creationId xmlns:a16="http://schemas.microsoft.com/office/drawing/2014/main" id="{D043CA38-708E-D70C-744E-2C53BA712352}"/>
                </a:ext>
              </a:extLst>
            </p:cNvPr>
            <p:cNvSpPr/>
            <p:nvPr/>
          </p:nvSpPr>
          <p:spPr bwMode="auto">
            <a:xfrm>
              <a:off x="5090765" y="4385890"/>
              <a:ext cx="625307" cy="849572"/>
            </a:xfrm>
            <a:custGeom>
              <a:avLst/>
              <a:gdLst>
                <a:gd name="T0" fmla="*/ 70 w 114"/>
                <a:gd name="T1" fmla="*/ 0 h 155"/>
                <a:gd name="T2" fmla="*/ 74 w 114"/>
                <a:gd name="T3" fmla="*/ 3 h 155"/>
                <a:gd name="T4" fmla="*/ 70 w 114"/>
                <a:gd name="T5" fmla="*/ 8 h 155"/>
                <a:gd name="T6" fmla="*/ 70 w 114"/>
                <a:gd name="T7" fmla="*/ 12 h 155"/>
                <a:gd name="T8" fmla="*/ 72 w 114"/>
                <a:gd name="T9" fmla="*/ 13 h 155"/>
                <a:gd name="T10" fmla="*/ 76 w 114"/>
                <a:gd name="T11" fmla="*/ 11 h 155"/>
                <a:gd name="T12" fmla="*/ 79 w 114"/>
                <a:gd name="T13" fmla="*/ 8 h 155"/>
                <a:gd name="T14" fmla="*/ 79 w 114"/>
                <a:gd name="T15" fmla="*/ 4 h 155"/>
                <a:gd name="T16" fmla="*/ 82 w 114"/>
                <a:gd name="T17" fmla="*/ 3 h 155"/>
                <a:gd name="T18" fmla="*/ 84 w 114"/>
                <a:gd name="T19" fmla="*/ 5 h 155"/>
                <a:gd name="T20" fmla="*/ 88 w 114"/>
                <a:gd name="T21" fmla="*/ 7 h 155"/>
                <a:gd name="T22" fmla="*/ 92 w 114"/>
                <a:gd name="T23" fmla="*/ 11 h 155"/>
                <a:gd name="T24" fmla="*/ 101 w 114"/>
                <a:gd name="T25" fmla="*/ 11 h 155"/>
                <a:gd name="T26" fmla="*/ 105 w 114"/>
                <a:gd name="T27" fmla="*/ 14 h 155"/>
                <a:gd name="T28" fmla="*/ 106 w 114"/>
                <a:gd name="T29" fmla="*/ 14 h 155"/>
                <a:gd name="T30" fmla="*/ 105 w 114"/>
                <a:gd name="T31" fmla="*/ 26 h 155"/>
                <a:gd name="T32" fmla="*/ 110 w 114"/>
                <a:gd name="T33" fmla="*/ 31 h 155"/>
                <a:gd name="T34" fmla="*/ 113 w 114"/>
                <a:gd name="T35" fmla="*/ 36 h 155"/>
                <a:gd name="T36" fmla="*/ 114 w 114"/>
                <a:gd name="T37" fmla="*/ 52 h 155"/>
                <a:gd name="T38" fmla="*/ 101 w 114"/>
                <a:gd name="T39" fmla="*/ 63 h 155"/>
                <a:gd name="T40" fmla="*/ 91 w 114"/>
                <a:gd name="T41" fmla="*/ 65 h 155"/>
                <a:gd name="T42" fmla="*/ 85 w 114"/>
                <a:gd name="T43" fmla="*/ 82 h 155"/>
                <a:gd name="T44" fmla="*/ 79 w 114"/>
                <a:gd name="T45" fmla="*/ 92 h 155"/>
                <a:gd name="T46" fmla="*/ 74 w 114"/>
                <a:gd name="T47" fmla="*/ 115 h 155"/>
                <a:gd name="T48" fmla="*/ 64 w 114"/>
                <a:gd name="T49" fmla="*/ 140 h 155"/>
                <a:gd name="T50" fmla="*/ 54 w 114"/>
                <a:gd name="T51" fmla="*/ 151 h 155"/>
                <a:gd name="T52" fmla="*/ 41 w 114"/>
                <a:gd name="T53" fmla="*/ 151 h 155"/>
                <a:gd name="T54" fmla="*/ 26 w 114"/>
                <a:gd name="T55" fmla="*/ 155 h 155"/>
                <a:gd name="T56" fmla="*/ 16 w 114"/>
                <a:gd name="T57" fmla="*/ 147 h 155"/>
                <a:gd name="T58" fmla="*/ 17 w 114"/>
                <a:gd name="T59" fmla="*/ 137 h 155"/>
                <a:gd name="T60" fmla="*/ 8 w 114"/>
                <a:gd name="T61" fmla="*/ 126 h 155"/>
                <a:gd name="T62" fmla="*/ 7 w 114"/>
                <a:gd name="T63" fmla="*/ 110 h 155"/>
                <a:gd name="T64" fmla="*/ 5 w 114"/>
                <a:gd name="T65" fmla="*/ 88 h 155"/>
                <a:gd name="T66" fmla="*/ 0 w 114"/>
                <a:gd name="T67" fmla="*/ 72 h 155"/>
                <a:gd name="T68" fmla="*/ 8 w 114"/>
                <a:gd name="T69" fmla="*/ 57 h 155"/>
                <a:gd name="T70" fmla="*/ 11 w 114"/>
                <a:gd name="T71" fmla="*/ 47 h 155"/>
                <a:gd name="T72" fmla="*/ 8 w 114"/>
                <a:gd name="T73" fmla="*/ 38 h 155"/>
                <a:gd name="T74" fmla="*/ 12 w 114"/>
                <a:gd name="T75" fmla="*/ 26 h 155"/>
                <a:gd name="T76" fmla="*/ 24 w 114"/>
                <a:gd name="T77" fmla="*/ 19 h 155"/>
                <a:gd name="T78" fmla="*/ 39 w 114"/>
                <a:gd name="T79" fmla="*/ 10 h 155"/>
                <a:gd name="T80" fmla="*/ 48 w 114"/>
                <a:gd name="T81" fmla="*/ 6 h 155"/>
                <a:gd name="T82" fmla="*/ 60 w 114"/>
                <a:gd name="T83" fmla="*/ 6 h 155"/>
                <a:gd name="T84" fmla="*/ 70 w 114"/>
                <a:gd name="T8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" h="155">
                  <a:moveTo>
                    <a:pt x="70" y="0"/>
                  </a:moveTo>
                  <a:cubicBezTo>
                    <a:pt x="72" y="1"/>
                    <a:pt x="74" y="1"/>
                    <a:pt x="74" y="3"/>
                  </a:cubicBezTo>
                  <a:cubicBezTo>
                    <a:pt x="73" y="4"/>
                    <a:pt x="71" y="7"/>
                    <a:pt x="70" y="8"/>
                  </a:cubicBezTo>
                  <a:cubicBezTo>
                    <a:pt x="70" y="11"/>
                    <a:pt x="69" y="11"/>
                    <a:pt x="70" y="12"/>
                  </a:cubicBezTo>
                  <a:cubicBezTo>
                    <a:pt x="71" y="13"/>
                    <a:pt x="71" y="13"/>
                    <a:pt x="72" y="13"/>
                  </a:cubicBezTo>
                  <a:cubicBezTo>
                    <a:pt x="73" y="14"/>
                    <a:pt x="74" y="13"/>
                    <a:pt x="76" y="11"/>
                  </a:cubicBezTo>
                  <a:cubicBezTo>
                    <a:pt x="77" y="10"/>
                    <a:pt x="79" y="8"/>
                    <a:pt x="79" y="8"/>
                  </a:cubicBezTo>
                  <a:cubicBezTo>
                    <a:pt x="80" y="7"/>
                    <a:pt x="78" y="5"/>
                    <a:pt x="79" y="4"/>
                  </a:cubicBezTo>
                  <a:cubicBezTo>
                    <a:pt x="80" y="2"/>
                    <a:pt x="82" y="1"/>
                    <a:pt x="82" y="3"/>
                  </a:cubicBezTo>
                  <a:cubicBezTo>
                    <a:pt x="82" y="4"/>
                    <a:pt x="82" y="5"/>
                    <a:pt x="84" y="5"/>
                  </a:cubicBezTo>
                  <a:cubicBezTo>
                    <a:pt x="86" y="5"/>
                    <a:pt x="86" y="5"/>
                    <a:pt x="88" y="7"/>
                  </a:cubicBezTo>
                  <a:cubicBezTo>
                    <a:pt x="89" y="10"/>
                    <a:pt x="89" y="10"/>
                    <a:pt x="92" y="11"/>
                  </a:cubicBezTo>
                  <a:cubicBezTo>
                    <a:pt x="95" y="11"/>
                    <a:pt x="99" y="9"/>
                    <a:pt x="101" y="11"/>
                  </a:cubicBezTo>
                  <a:cubicBezTo>
                    <a:pt x="103" y="12"/>
                    <a:pt x="103" y="14"/>
                    <a:pt x="105" y="14"/>
                  </a:cubicBezTo>
                  <a:cubicBezTo>
                    <a:pt x="105" y="14"/>
                    <a:pt x="106" y="14"/>
                    <a:pt x="106" y="14"/>
                  </a:cubicBezTo>
                  <a:cubicBezTo>
                    <a:pt x="106" y="14"/>
                    <a:pt x="100" y="19"/>
                    <a:pt x="105" y="26"/>
                  </a:cubicBezTo>
                  <a:cubicBezTo>
                    <a:pt x="106" y="28"/>
                    <a:pt x="109" y="29"/>
                    <a:pt x="110" y="31"/>
                  </a:cubicBezTo>
                  <a:cubicBezTo>
                    <a:pt x="113" y="33"/>
                    <a:pt x="113" y="34"/>
                    <a:pt x="113" y="36"/>
                  </a:cubicBezTo>
                  <a:cubicBezTo>
                    <a:pt x="114" y="39"/>
                    <a:pt x="114" y="49"/>
                    <a:pt x="114" y="52"/>
                  </a:cubicBezTo>
                  <a:cubicBezTo>
                    <a:pt x="113" y="56"/>
                    <a:pt x="106" y="62"/>
                    <a:pt x="101" y="63"/>
                  </a:cubicBezTo>
                  <a:cubicBezTo>
                    <a:pt x="97" y="63"/>
                    <a:pt x="93" y="60"/>
                    <a:pt x="91" y="65"/>
                  </a:cubicBezTo>
                  <a:cubicBezTo>
                    <a:pt x="89" y="71"/>
                    <a:pt x="88" y="77"/>
                    <a:pt x="85" y="82"/>
                  </a:cubicBezTo>
                  <a:cubicBezTo>
                    <a:pt x="83" y="86"/>
                    <a:pt x="80" y="87"/>
                    <a:pt x="79" y="92"/>
                  </a:cubicBezTo>
                  <a:cubicBezTo>
                    <a:pt x="79" y="97"/>
                    <a:pt x="76" y="110"/>
                    <a:pt x="74" y="115"/>
                  </a:cubicBezTo>
                  <a:cubicBezTo>
                    <a:pt x="72" y="119"/>
                    <a:pt x="66" y="135"/>
                    <a:pt x="64" y="140"/>
                  </a:cubicBezTo>
                  <a:cubicBezTo>
                    <a:pt x="62" y="145"/>
                    <a:pt x="58" y="152"/>
                    <a:pt x="54" y="151"/>
                  </a:cubicBezTo>
                  <a:cubicBezTo>
                    <a:pt x="50" y="150"/>
                    <a:pt x="46" y="149"/>
                    <a:pt x="41" y="151"/>
                  </a:cubicBezTo>
                  <a:cubicBezTo>
                    <a:pt x="37" y="153"/>
                    <a:pt x="34" y="155"/>
                    <a:pt x="26" y="155"/>
                  </a:cubicBezTo>
                  <a:cubicBezTo>
                    <a:pt x="19" y="154"/>
                    <a:pt x="16" y="150"/>
                    <a:pt x="16" y="147"/>
                  </a:cubicBezTo>
                  <a:cubicBezTo>
                    <a:pt x="17" y="143"/>
                    <a:pt x="21" y="143"/>
                    <a:pt x="17" y="137"/>
                  </a:cubicBezTo>
                  <a:cubicBezTo>
                    <a:pt x="13" y="132"/>
                    <a:pt x="8" y="131"/>
                    <a:pt x="8" y="126"/>
                  </a:cubicBezTo>
                  <a:cubicBezTo>
                    <a:pt x="8" y="121"/>
                    <a:pt x="7" y="117"/>
                    <a:pt x="7" y="110"/>
                  </a:cubicBezTo>
                  <a:cubicBezTo>
                    <a:pt x="7" y="104"/>
                    <a:pt x="8" y="96"/>
                    <a:pt x="5" y="88"/>
                  </a:cubicBezTo>
                  <a:cubicBezTo>
                    <a:pt x="2" y="81"/>
                    <a:pt x="0" y="78"/>
                    <a:pt x="0" y="72"/>
                  </a:cubicBezTo>
                  <a:cubicBezTo>
                    <a:pt x="1" y="66"/>
                    <a:pt x="6" y="59"/>
                    <a:pt x="8" y="57"/>
                  </a:cubicBezTo>
                  <a:cubicBezTo>
                    <a:pt x="9" y="54"/>
                    <a:pt x="12" y="51"/>
                    <a:pt x="11" y="47"/>
                  </a:cubicBezTo>
                  <a:cubicBezTo>
                    <a:pt x="9" y="43"/>
                    <a:pt x="7" y="42"/>
                    <a:pt x="8" y="38"/>
                  </a:cubicBezTo>
                  <a:cubicBezTo>
                    <a:pt x="8" y="33"/>
                    <a:pt x="9" y="29"/>
                    <a:pt x="12" y="26"/>
                  </a:cubicBezTo>
                  <a:cubicBezTo>
                    <a:pt x="16" y="22"/>
                    <a:pt x="19" y="22"/>
                    <a:pt x="24" y="19"/>
                  </a:cubicBezTo>
                  <a:cubicBezTo>
                    <a:pt x="29" y="16"/>
                    <a:pt x="33" y="13"/>
                    <a:pt x="39" y="10"/>
                  </a:cubicBezTo>
                  <a:cubicBezTo>
                    <a:pt x="46" y="8"/>
                    <a:pt x="43" y="6"/>
                    <a:pt x="48" y="6"/>
                  </a:cubicBezTo>
                  <a:cubicBezTo>
                    <a:pt x="54" y="6"/>
                    <a:pt x="57" y="8"/>
                    <a:pt x="60" y="6"/>
                  </a:cubicBezTo>
                  <a:cubicBezTo>
                    <a:pt x="64" y="5"/>
                    <a:pt x="70" y="0"/>
                    <a:pt x="7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4" name="任意多边形 1120">
              <a:extLst>
                <a:ext uri="{FF2B5EF4-FFF2-40B4-BE49-F238E27FC236}">
                  <a16:creationId xmlns:a16="http://schemas.microsoft.com/office/drawing/2014/main" id="{AB57F228-EA64-A3DD-B991-4D2726BE3FC0}"/>
                </a:ext>
              </a:extLst>
            </p:cNvPr>
            <p:cNvSpPr/>
            <p:nvPr/>
          </p:nvSpPr>
          <p:spPr bwMode="auto">
            <a:xfrm>
              <a:off x="5407376" y="4625987"/>
              <a:ext cx="572538" cy="696545"/>
            </a:xfrm>
            <a:custGeom>
              <a:avLst/>
              <a:gdLst>
                <a:gd name="T0" fmla="*/ 101 w 104"/>
                <a:gd name="T1" fmla="*/ 21 h 127"/>
                <a:gd name="T2" fmla="*/ 87 w 104"/>
                <a:gd name="T3" fmla="*/ 20 h 127"/>
                <a:gd name="T4" fmla="*/ 79 w 104"/>
                <a:gd name="T5" fmla="*/ 19 h 127"/>
                <a:gd name="T6" fmla="*/ 67 w 104"/>
                <a:gd name="T7" fmla="*/ 20 h 127"/>
                <a:gd name="T8" fmla="*/ 64 w 104"/>
                <a:gd name="T9" fmla="*/ 4 h 127"/>
                <a:gd name="T10" fmla="*/ 54 w 104"/>
                <a:gd name="T11" fmla="*/ 2 h 127"/>
                <a:gd name="T12" fmla="*/ 45 w 104"/>
                <a:gd name="T13" fmla="*/ 10 h 127"/>
                <a:gd name="T14" fmla="*/ 33 w 104"/>
                <a:gd name="T15" fmla="*/ 13 h 127"/>
                <a:gd name="T16" fmla="*/ 25 w 104"/>
                <a:gd name="T17" fmla="*/ 23 h 127"/>
                <a:gd name="T18" fmla="*/ 24 w 104"/>
                <a:gd name="T19" fmla="*/ 35 h 127"/>
                <a:gd name="T20" fmla="*/ 16 w 104"/>
                <a:gd name="T21" fmla="*/ 54 h 127"/>
                <a:gd name="T22" fmla="*/ 11 w 104"/>
                <a:gd name="T23" fmla="*/ 59 h 127"/>
                <a:gd name="T24" fmla="*/ 13 w 104"/>
                <a:gd name="T25" fmla="*/ 63 h 127"/>
                <a:gd name="T26" fmla="*/ 7 w 104"/>
                <a:gd name="T27" fmla="*/ 72 h 127"/>
                <a:gd name="T28" fmla="*/ 2 w 104"/>
                <a:gd name="T29" fmla="*/ 88 h 127"/>
                <a:gd name="T30" fmla="*/ 0 w 104"/>
                <a:gd name="T31" fmla="*/ 98 h 127"/>
                <a:gd name="T32" fmla="*/ 20 w 104"/>
                <a:gd name="T33" fmla="*/ 109 h 127"/>
                <a:gd name="T34" fmla="*/ 37 w 104"/>
                <a:gd name="T35" fmla="*/ 124 h 127"/>
                <a:gd name="T36" fmla="*/ 45 w 104"/>
                <a:gd name="T37" fmla="*/ 116 h 127"/>
                <a:gd name="T38" fmla="*/ 57 w 104"/>
                <a:gd name="T39" fmla="*/ 107 h 127"/>
                <a:gd name="T40" fmla="*/ 54 w 104"/>
                <a:gd name="T41" fmla="*/ 100 h 127"/>
                <a:gd name="T42" fmla="*/ 66 w 104"/>
                <a:gd name="T43" fmla="*/ 97 h 127"/>
                <a:gd name="T44" fmla="*/ 72 w 104"/>
                <a:gd name="T45" fmla="*/ 90 h 127"/>
                <a:gd name="T46" fmla="*/ 76 w 104"/>
                <a:gd name="T47" fmla="*/ 79 h 127"/>
                <a:gd name="T48" fmla="*/ 83 w 104"/>
                <a:gd name="T49" fmla="*/ 77 h 127"/>
                <a:gd name="T50" fmla="*/ 86 w 104"/>
                <a:gd name="T51" fmla="*/ 72 h 127"/>
                <a:gd name="T52" fmla="*/ 90 w 104"/>
                <a:gd name="T53" fmla="*/ 72 h 127"/>
                <a:gd name="T54" fmla="*/ 88 w 104"/>
                <a:gd name="T55" fmla="*/ 66 h 127"/>
                <a:gd name="T56" fmla="*/ 89 w 104"/>
                <a:gd name="T57" fmla="*/ 57 h 127"/>
                <a:gd name="T58" fmla="*/ 91 w 104"/>
                <a:gd name="T59" fmla="*/ 50 h 127"/>
                <a:gd name="T60" fmla="*/ 91 w 104"/>
                <a:gd name="T61" fmla="*/ 48 h 127"/>
                <a:gd name="T62" fmla="*/ 91 w 104"/>
                <a:gd name="T63" fmla="*/ 42 h 127"/>
                <a:gd name="T64" fmla="*/ 92 w 104"/>
                <a:gd name="T65" fmla="*/ 36 h 127"/>
                <a:gd name="T66" fmla="*/ 95 w 104"/>
                <a:gd name="T67" fmla="*/ 42 h 127"/>
                <a:gd name="T68" fmla="*/ 100 w 104"/>
                <a:gd name="T69" fmla="*/ 32 h 127"/>
                <a:gd name="T70" fmla="*/ 104 w 104"/>
                <a:gd name="T71" fmla="*/ 24 h 127"/>
                <a:gd name="T72" fmla="*/ 44 w 104"/>
                <a:gd name="T73" fmla="*/ 123 h 127"/>
                <a:gd name="T74" fmla="*/ 44 w 104"/>
                <a:gd name="T75" fmla="*/ 122 h 127"/>
                <a:gd name="T76" fmla="*/ 42 w 104"/>
                <a:gd name="T77" fmla="*/ 122 h 127"/>
                <a:gd name="T78" fmla="*/ 41 w 104"/>
                <a:gd name="T79" fmla="*/ 123 h 127"/>
                <a:gd name="T80" fmla="*/ 42 w 104"/>
                <a:gd name="T81" fmla="*/ 125 h 127"/>
                <a:gd name="T82" fmla="*/ 40 w 104"/>
                <a:gd name="T83" fmla="*/ 126 h 127"/>
                <a:gd name="T84" fmla="*/ 43 w 104"/>
                <a:gd name="T85" fmla="*/ 126 h 127"/>
                <a:gd name="T86" fmla="*/ 44 w 104"/>
                <a:gd name="T87" fmla="*/ 124 h 127"/>
                <a:gd name="T88" fmla="*/ 103 w 104"/>
                <a:gd name="T89" fmla="*/ 32 h 127"/>
                <a:gd name="T90" fmla="*/ 102 w 104"/>
                <a:gd name="T91" fmla="*/ 31 h 127"/>
                <a:gd name="T92" fmla="*/ 102 w 104"/>
                <a:gd name="T93" fmla="*/ 32 h 127"/>
                <a:gd name="T94" fmla="*/ 92 w 104"/>
                <a:gd name="T95" fmla="*/ 68 h 127"/>
                <a:gd name="T96" fmla="*/ 92 w 104"/>
                <a:gd name="T97" fmla="*/ 72 h 127"/>
                <a:gd name="T98" fmla="*/ 95 w 104"/>
                <a:gd name="T99" fmla="*/ 70 h 127"/>
                <a:gd name="T100" fmla="*/ 96 w 104"/>
                <a:gd name="T101" fmla="*/ 69 h 127"/>
                <a:gd name="T102" fmla="*/ 97 w 104"/>
                <a:gd name="T103" fmla="*/ 50 h 127"/>
                <a:gd name="T104" fmla="*/ 97 w 104"/>
                <a:gd name="T105" fmla="*/ 51 h 127"/>
                <a:gd name="T106" fmla="*/ 98 w 104"/>
                <a:gd name="T107" fmla="*/ 51 h 127"/>
                <a:gd name="T108" fmla="*/ 65 w 104"/>
                <a:gd name="T109" fmla="*/ 99 h 127"/>
                <a:gd name="T110" fmla="*/ 62 w 104"/>
                <a:gd name="T111" fmla="*/ 101 h 127"/>
                <a:gd name="T112" fmla="*/ 61 w 104"/>
                <a:gd name="T113" fmla="*/ 102 h 127"/>
                <a:gd name="T114" fmla="*/ 62 w 104"/>
                <a:gd name="T115" fmla="*/ 103 h 127"/>
                <a:gd name="T116" fmla="*/ 64 w 104"/>
                <a:gd name="T117" fmla="*/ 102 h 127"/>
                <a:gd name="T118" fmla="*/ 65 w 104"/>
                <a:gd name="T119" fmla="*/ 10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" h="127">
                  <a:moveTo>
                    <a:pt x="104" y="24"/>
                  </a:moveTo>
                  <a:cubicBezTo>
                    <a:pt x="104" y="24"/>
                    <a:pt x="104" y="21"/>
                    <a:pt x="101" y="21"/>
                  </a:cubicBezTo>
                  <a:cubicBezTo>
                    <a:pt x="97" y="21"/>
                    <a:pt x="94" y="23"/>
                    <a:pt x="90" y="23"/>
                  </a:cubicBezTo>
                  <a:cubicBezTo>
                    <a:pt x="87" y="23"/>
                    <a:pt x="87" y="21"/>
                    <a:pt x="87" y="20"/>
                  </a:cubicBezTo>
                  <a:cubicBezTo>
                    <a:pt x="86" y="18"/>
                    <a:pt x="83" y="12"/>
                    <a:pt x="82" y="15"/>
                  </a:cubicBezTo>
                  <a:cubicBezTo>
                    <a:pt x="80" y="18"/>
                    <a:pt x="81" y="17"/>
                    <a:pt x="79" y="19"/>
                  </a:cubicBezTo>
                  <a:cubicBezTo>
                    <a:pt x="76" y="20"/>
                    <a:pt x="76" y="22"/>
                    <a:pt x="73" y="21"/>
                  </a:cubicBezTo>
                  <a:cubicBezTo>
                    <a:pt x="71" y="21"/>
                    <a:pt x="67" y="22"/>
                    <a:pt x="67" y="20"/>
                  </a:cubicBezTo>
                  <a:cubicBezTo>
                    <a:pt x="67" y="18"/>
                    <a:pt x="66" y="13"/>
                    <a:pt x="64" y="10"/>
                  </a:cubicBezTo>
                  <a:cubicBezTo>
                    <a:pt x="63" y="6"/>
                    <a:pt x="64" y="5"/>
                    <a:pt x="64" y="4"/>
                  </a:cubicBezTo>
                  <a:cubicBezTo>
                    <a:pt x="64" y="2"/>
                    <a:pt x="65" y="0"/>
                    <a:pt x="61" y="0"/>
                  </a:cubicBezTo>
                  <a:cubicBezTo>
                    <a:pt x="58" y="0"/>
                    <a:pt x="55" y="0"/>
                    <a:pt x="54" y="2"/>
                  </a:cubicBezTo>
                  <a:cubicBezTo>
                    <a:pt x="53" y="3"/>
                    <a:pt x="55" y="7"/>
                    <a:pt x="53" y="8"/>
                  </a:cubicBezTo>
                  <a:cubicBezTo>
                    <a:pt x="51" y="8"/>
                    <a:pt x="49" y="8"/>
                    <a:pt x="45" y="10"/>
                  </a:cubicBezTo>
                  <a:cubicBezTo>
                    <a:pt x="41" y="13"/>
                    <a:pt x="40" y="15"/>
                    <a:pt x="38" y="13"/>
                  </a:cubicBezTo>
                  <a:cubicBezTo>
                    <a:pt x="35" y="11"/>
                    <a:pt x="35" y="11"/>
                    <a:pt x="33" y="13"/>
                  </a:cubicBezTo>
                  <a:cubicBezTo>
                    <a:pt x="31" y="15"/>
                    <a:pt x="30" y="15"/>
                    <a:pt x="27" y="18"/>
                  </a:cubicBezTo>
                  <a:cubicBezTo>
                    <a:pt x="26" y="20"/>
                    <a:pt x="24" y="21"/>
                    <a:pt x="25" y="23"/>
                  </a:cubicBezTo>
                  <a:cubicBezTo>
                    <a:pt x="25" y="23"/>
                    <a:pt x="26" y="23"/>
                    <a:pt x="26" y="24"/>
                  </a:cubicBezTo>
                  <a:cubicBezTo>
                    <a:pt x="27" y="27"/>
                    <a:pt x="28" y="32"/>
                    <a:pt x="24" y="35"/>
                  </a:cubicBezTo>
                  <a:cubicBezTo>
                    <a:pt x="20" y="39"/>
                    <a:pt x="15" y="39"/>
                    <a:pt x="15" y="44"/>
                  </a:cubicBezTo>
                  <a:cubicBezTo>
                    <a:pt x="15" y="49"/>
                    <a:pt x="17" y="51"/>
                    <a:pt x="16" y="54"/>
                  </a:cubicBezTo>
                  <a:cubicBezTo>
                    <a:pt x="16" y="54"/>
                    <a:pt x="16" y="55"/>
                    <a:pt x="15" y="55"/>
                  </a:cubicBezTo>
                  <a:cubicBezTo>
                    <a:pt x="15" y="56"/>
                    <a:pt x="12" y="58"/>
                    <a:pt x="11" y="59"/>
                  </a:cubicBezTo>
                  <a:cubicBezTo>
                    <a:pt x="11" y="60"/>
                    <a:pt x="14" y="60"/>
                    <a:pt x="14" y="61"/>
                  </a:cubicBezTo>
                  <a:cubicBezTo>
                    <a:pt x="14" y="61"/>
                    <a:pt x="13" y="62"/>
                    <a:pt x="13" y="63"/>
                  </a:cubicBezTo>
                  <a:cubicBezTo>
                    <a:pt x="12" y="66"/>
                    <a:pt x="7" y="68"/>
                    <a:pt x="7" y="71"/>
                  </a:cubicBezTo>
                  <a:cubicBezTo>
                    <a:pt x="7" y="71"/>
                    <a:pt x="7" y="72"/>
                    <a:pt x="7" y="72"/>
                  </a:cubicBezTo>
                  <a:cubicBezTo>
                    <a:pt x="6" y="75"/>
                    <a:pt x="5" y="80"/>
                    <a:pt x="5" y="82"/>
                  </a:cubicBezTo>
                  <a:cubicBezTo>
                    <a:pt x="4" y="83"/>
                    <a:pt x="2" y="85"/>
                    <a:pt x="2" y="88"/>
                  </a:cubicBezTo>
                  <a:cubicBezTo>
                    <a:pt x="1" y="90"/>
                    <a:pt x="2" y="92"/>
                    <a:pt x="2" y="94"/>
                  </a:cubicBezTo>
                  <a:cubicBezTo>
                    <a:pt x="1" y="95"/>
                    <a:pt x="0" y="97"/>
                    <a:pt x="0" y="98"/>
                  </a:cubicBezTo>
                  <a:cubicBezTo>
                    <a:pt x="0" y="101"/>
                    <a:pt x="4" y="102"/>
                    <a:pt x="8" y="104"/>
                  </a:cubicBezTo>
                  <a:cubicBezTo>
                    <a:pt x="11" y="107"/>
                    <a:pt x="20" y="106"/>
                    <a:pt x="20" y="109"/>
                  </a:cubicBezTo>
                  <a:cubicBezTo>
                    <a:pt x="21" y="113"/>
                    <a:pt x="33" y="126"/>
                    <a:pt x="33" y="126"/>
                  </a:cubicBezTo>
                  <a:cubicBezTo>
                    <a:pt x="35" y="125"/>
                    <a:pt x="36" y="125"/>
                    <a:pt x="37" y="124"/>
                  </a:cubicBezTo>
                  <a:cubicBezTo>
                    <a:pt x="37" y="123"/>
                    <a:pt x="40" y="121"/>
                    <a:pt x="42" y="119"/>
                  </a:cubicBezTo>
                  <a:cubicBezTo>
                    <a:pt x="43" y="117"/>
                    <a:pt x="42" y="117"/>
                    <a:pt x="45" y="116"/>
                  </a:cubicBezTo>
                  <a:cubicBezTo>
                    <a:pt x="47" y="116"/>
                    <a:pt x="49" y="116"/>
                    <a:pt x="52" y="114"/>
                  </a:cubicBezTo>
                  <a:cubicBezTo>
                    <a:pt x="55" y="111"/>
                    <a:pt x="54" y="107"/>
                    <a:pt x="57" y="107"/>
                  </a:cubicBezTo>
                  <a:cubicBezTo>
                    <a:pt x="60" y="106"/>
                    <a:pt x="58" y="104"/>
                    <a:pt x="55" y="103"/>
                  </a:cubicBezTo>
                  <a:cubicBezTo>
                    <a:pt x="53" y="102"/>
                    <a:pt x="54" y="100"/>
                    <a:pt x="54" y="100"/>
                  </a:cubicBezTo>
                  <a:cubicBezTo>
                    <a:pt x="54" y="100"/>
                    <a:pt x="54" y="97"/>
                    <a:pt x="58" y="97"/>
                  </a:cubicBezTo>
                  <a:cubicBezTo>
                    <a:pt x="62" y="98"/>
                    <a:pt x="63" y="96"/>
                    <a:pt x="66" y="97"/>
                  </a:cubicBezTo>
                  <a:cubicBezTo>
                    <a:pt x="69" y="99"/>
                    <a:pt x="70" y="98"/>
                    <a:pt x="70" y="96"/>
                  </a:cubicBezTo>
                  <a:cubicBezTo>
                    <a:pt x="71" y="93"/>
                    <a:pt x="69" y="91"/>
                    <a:pt x="72" y="90"/>
                  </a:cubicBezTo>
                  <a:cubicBezTo>
                    <a:pt x="74" y="88"/>
                    <a:pt x="74" y="88"/>
                    <a:pt x="74" y="85"/>
                  </a:cubicBezTo>
                  <a:cubicBezTo>
                    <a:pt x="74" y="83"/>
                    <a:pt x="73" y="78"/>
                    <a:pt x="76" y="79"/>
                  </a:cubicBezTo>
                  <a:cubicBezTo>
                    <a:pt x="79" y="80"/>
                    <a:pt x="78" y="82"/>
                    <a:pt x="82" y="80"/>
                  </a:cubicBezTo>
                  <a:cubicBezTo>
                    <a:pt x="86" y="79"/>
                    <a:pt x="83" y="77"/>
                    <a:pt x="83" y="77"/>
                  </a:cubicBezTo>
                  <a:cubicBezTo>
                    <a:pt x="83" y="77"/>
                    <a:pt x="77" y="76"/>
                    <a:pt x="81" y="73"/>
                  </a:cubicBezTo>
                  <a:cubicBezTo>
                    <a:pt x="84" y="71"/>
                    <a:pt x="85" y="70"/>
                    <a:pt x="86" y="72"/>
                  </a:cubicBezTo>
                  <a:cubicBezTo>
                    <a:pt x="87" y="75"/>
                    <a:pt x="87" y="74"/>
                    <a:pt x="89" y="74"/>
                  </a:cubicBezTo>
                  <a:cubicBezTo>
                    <a:pt x="90" y="74"/>
                    <a:pt x="90" y="74"/>
                    <a:pt x="90" y="72"/>
                  </a:cubicBezTo>
                  <a:cubicBezTo>
                    <a:pt x="90" y="70"/>
                    <a:pt x="89" y="70"/>
                    <a:pt x="88" y="68"/>
                  </a:cubicBezTo>
                  <a:cubicBezTo>
                    <a:pt x="87" y="67"/>
                    <a:pt x="86" y="66"/>
                    <a:pt x="88" y="66"/>
                  </a:cubicBezTo>
                  <a:cubicBezTo>
                    <a:pt x="90" y="66"/>
                    <a:pt x="90" y="63"/>
                    <a:pt x="91" y="61"/>
                  </a:cubicBezTo>
                  <a:cubicBezTo>
                    <a:pt x="91" y="58"/>
                    <a:pt x="91" y="57"/>
                    <a:pt x="89" y="57"/>
                  </a:cubicBezTo>
                  <a:cubicBezTo>
                    <a:pt x="88" y="57"/>
                    <a:pt x="85" y="56"/>
                    <a:pt x="87" y="54"/>
                  </a:cubicBezTo>
                  <a:cubicBezTo>
                    <a:pt x="89" y="52"/>
                    <a:pt x="89" y="51"/>
                    <a:pt x="91" y="50"/>
                  </a:cubicBezTo>
                  <a:cubicBezTo>
                    <a:pt x="94" y="49"/>
                    <a:pt x="97" y="47"/>
                    <a:pt x="95" y="47"/>
                  </a:cubicBezTo>
                  <a:cubicBezTo>
                    <a:pt x="93" y="47"/>
                    <a:pt x="91" y="48"/>
                    <a:pt x="91" y="48"/>
                  </a:cubicBezTo>
                  <a:cubicBezTo>
                    <a:pt x="91" y="48"/>
                    <a:pt x="87" y="46"/>
                    <a:pt x="89" y="45"/>
                  </a:cubicBezTo>
                  <a:cubicBezTo>
                    <a:pt x="92" y="44"/>
                    <a:pt x="93" y="43"/>
                    <a:pt x="91" y="42"/>
                  </a:cubicBezTo>
                  <a:cubicBezTo>
                    <a:pt x="88" y="40"/>
                    <a:pt x="85" y="40"/>
                    <a:pt x="87" y="38"/>
                  </a:cubicBezTo>
                  <a:cubicBezTo>
                    <a:pt x="89" y="35"/>
                    <a:pt x="89" y="36"/>
                    <a:pt x="92" y="36"/>
                  </a:cubicBezTo>
                  <a:cubicBezTo>
                    <a:pt x="95" y="37"/>
                    <a:pt x="95" y="39"/>
                    <a:pt x="95" y="39"/>
                  </a:cubicBezTo>
                  <a:cubicBezTo>
                    <a:pt x="95" y="39"/>
                    <a:pt x="93" y="43"/>
                    <a:pt x="95" y="42"/>
                  </a:cubicBezTo>
                  <a:cubicBezTo>
                    <a:pt x="96" y="41"/>
                    <a:pt x="98" y="41"/>
                    <a:pt x="99" y="38"/>
                  </a:cubicBezTo>
                  <a:cubicBezTo>
                    <a:pt x="99" y="35"/>
                    <a:pt x="98" y="33"/>
                    <a:pt x="100" y="32"/>
                  </a:cubicBezTo>
                  <a:cubicBezTo>
                    <a:pt x="101" y="30"/>
                    <a:pt x="101" y="28"/>
                    <a:pt x="102" y="26"/>
                  </a:cubicBezTo>
                  <a:cubicBezTo>
                    <a:pt x="102" y="26"/>
                    <a:pt x="103" y="25"/>
                    <a:pt x="104" y="24"/>
                  </a:cubicBezTo>
                  <a:close/>
                  <a:moveTo>
                    <a:pt x="44" y="124"/>
                  </a:moveTo>
                  <a:cubicBezTo>
                    <a:pt x="44" y="124"/>
                    <a:pt x="44" y="124"/>
                    <a:pt x="44" y="123"/>
                  </a:cubicBezTo>
                  <a:cubicBezTo>
                    <a:pt x="44" y="123"/>
                    <a:pt x="44" y="123"/>
                    <a:pt x="45" y="123"/>
                  </a:cubicBezTo>
                  <a:cubicBezTo>
                    <a:pt x="45" y="123"/>
                    <a:pt x="45" y="122"/>
                    <a:pt x="44" y="122"/>
                  </a:cubicBezTo>
                  <a:cubicBezTo>
                    <a:pt x="44" y="122"/>
                    <a:pt x="43" y="123"/>
                    <a:pt x="43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1"/>
                    <a:pt x="41" y="121"/>
                    <a:pt x="41" y="122"/>
                  </a:cubicBezTo>
                  <a:cubicBezTo>
                    <a:pt x="42" y="122"/>
                    <a:pt x="42" y="122"/>
                    <a:pt x="41" y="123"/>
                  </a:cubicBezTo>
                  <a:cubicBezTo>
                    <a:pt x="41" y="123"/>
                    <a:pt x="40" y="124"/>
                    <a:pt x="41" y="124"/>
                  </a:cubicBezTo>
                  <a:cubicBezTo>
                    <a:pt x="42" y="124"/>
                    <a:pt x="42" y="124"/>
                    <a:pt x="42" y="125"/>
                  </a:cubicBezTo>
                  <a:cubicBezTo>
                    <a:pt x="42" y="125"/>
                    <a:pt x="42" y="125"/>
                    <a:pt x="41" y="125"/>
                  </a:cubicBezTo>
                  <a:cubicBezTo>
                    <a:pt x="40" y="125"/>
                    <a:pt x="40" y="126"/>
                    <a:pt x="40" y="126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6"/>
                    <a:pt x="43" y="127"/>
                    <a:pt x="43" y="126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4" y="125"/>
                    <a:pt x="44" y="124"/>
                    <a:pt x="44" y="124"/>
                  </a:cubicBezTo>
                  <a:close/>
                  <a:moveTo>
                    <a:pt x="102" y="32"/>
                  </a:moveTo>
                  <a:cubicBezTo>
                    <a:pt x="103" y="32"/>
                    <a:pt x="102" y="32"/>
                    <a:pt x="103" y="32"/>
                  </a:cubicBezTo>
                  <a:cubicBezTo>
                    <a:pt x="103" y="32"/>
                    <a:pt x="104" y="31"/>
                    <a:pt x="103" y="31"/>
                  </a:cubicBezTo>
                  <a:cubicBezTo>
                    <a:pt x="103" y="30"/>
                    <a:pt x="103" y="30"/>
                    <a:pt x="102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1" y="31"/>
                    <a:pt x="101" y="32"/>
                    <a:pt x="102" y="32"/>
                  </a:cubicBezTo>
                  <a:close/>
                  <a:moveTo>
                    <a:pt x="93" y="67"/>
                  </a:moveTo>
                  <a:cubicBezTo>
                    <a:pt x="93" y="67"/>
                    <a:pt x="93" y="67"/>
                    <a:pt x="92" y="68"/>
                  </a:cubicBezTo>
                  <a:cubicBezTo>
                    <a:pt x="91" y="68"/>
                    <a:pt x="94" y="70"/>
                    <a:pt x="93" y="70"/>
                  </a:cubicBezTo>
                  <a:cubicBezTo>
                    <a:pt x="92" y="71"/>
                    <a:pt x="91" y="72"/>
                    <a:pt x="92" y="72"/>
                  </a:cubicBezTo>
                  <a:cubicBezTo>
                    <a:pt x="93" y="73"/>
                    <a:pt x="94" y="73"/>
                    <a:pt x="94" y="73"/>
                  </a:cubicBezTo>
                  <a:cubicBezTo>
                    <a:pt x="94" y="74"/>
                    <a:pt x="95" y="70"/>
                    <a:pt x="95" y="70"/>
                  </a:cubicBezTo>
                  <a:cubicBezTo>
                    <a:pt x="95" y="69"/>
                    <a:pt x="95" y="70"/>
                    <a:pt x="96" y="70"/>
                  </a:cubicBezTo>
                  <a:cubicBezTo>
                    <a:pt x="96" y="70"/>
                    <a:pt x="97" y="69"/>
                    <a:pt x="96" y="69"/>
                  </a:cubicBezTo>
                  <a:cubicBezTo>
                    <a:pt x="96" y="68"/>
                    <a:pt x="93" y="66"/>
                    <a:pt x="93" y="67"/>
                  </a:cubicBezTo>
                  <a:close/>
                  <a:moveTo>
                    <a:pt x="97" y="50"/>
                  </a:moveTo>
                  <a:cubicBezTo>
                    <a:pt x="97" y="50"/>
                    <a:pt x="97" y="50"/>
                    <a:pt x="97" y="51"/>
                  </a:cubicBezTo>
                  <a:cubicBezTo>
                    <a:pt x="96" y="51"/>
                    <a:pt x="97" y="51"/>
                    <a:pt x="97" y="51"/>
                  </a:cubicBezTo>
                  <a:cubicBezTo>
                    <a:pt x="97" y="51"/>
                    <a:pt x="97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7" y="51"/>
                    <a:pt x="98" y="51"/>
                    <a:pt x="97" y="50"/>
                  </a:cubicBezTo>
                  <a:close/>
                  <a:moveTo>
                    <a:pt x="65" y="99"/>
                  </a:moveTo>
                  <a:cubicBezTo>
                    <a:pt x="64" y="99"/>
                    <a:pt x="63" y="99"/>
                    <a:pt x="63" y="100"/>
                  </a:cubicBezTo>
                  <a:cubicBezTo>
                    <a:pt x="63" y="100"/>
                    <a:pt x="63" y="101"/>
                    <a:pt x="62" y="101"/>
                  </a:cubicBezTo>
                  <a:cubicBezTo>
                    <a:pt x="62" y="100"/>
                    <a:pt x="61" y="100"/>
                    <a:pt x="61" y="101"/>
                  </a:cubicBezTo>
                  <a:cubicBezTo>
                    <a:pt x="61" y="102"/>
                    <a:pt x="61" y="101"/>
                    <a:pt x="61" y="102"/>
                  </a:cubicBezTo>
                  <a:cubicBezTo>
                    <a:pt x="61" y="102"/>
                    <a:pt x="61" y="102"/>
                    <a:pt x="61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2"/>
                    <a:pt x="63" y="102"/>
                    <a:pt x="63" y="102"/>
                  </a:cubicBezTo>
                  <a:cubicBezTo>
                    <a:pt x="64" y="102"/>
                    <a:pt x="64" y="101"/>
                    <a:pt x="64" y="102"/>
                  </a:cubicBezTo>
                  <a:cubicBezTo>
                    <a:pt x="65" y="102"/>
                    <a:pt x="65" y="102"/>
                    <a:pt x="65" y="101"/>
                  </a:cubicBezTo>
                  <a:cubicBezTo>
                    <a:pt x="65" y="101"/>
                    <a:pt x="66" y="100"/>
                    <a:pt x="65" y="100"/>
                  </a:cubicBezTo>
                  <a:cubicBezTo>
                    <a:pt x="65" y="100"/>
                    <a:pt x="65" y="100"/>
                    <a:pt x="65" y="9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5" name="任意多边形 1121">
              <a:extLst>
                <a:ext uri="{FF2B5EF4-FFF2-40B4-BE49-F238E27FC236}">
                  <a16:creationId xmlns:a16="http://schemas.microsoft.com/office/drawing/2014/main" id="{7337D716-230A-E1BC-B14B-E61140187D8A}"/>
                </a:ext>
              </a:extLst>
            </p:cNvPr>
            <p:cNvSpPr/>
            <p:nvPr/>
          </p:nvSpPr>
          <p:spPr bwMode="auto">
            <a:xfrm>
              <a:off x="4607933" y="5027026"/>
              <a:ext cx="997324" cy="809996"/>
            </a:xfrm>
            <a:custGeom>
              <a:avLst/>
              <a:gdLst>
                <a:gd name="T0" fmla="*/ 14 w 182"/>
                <a:gd name="T1" fmla="*/ 90 h 148"/>
                <a:gd name="T2" fmla="*/ 46 w 182"/>
                <a:gd name="T3" fmla="*/ 36 h 148"/>
                <a:gd name="T4" fmla="*/ 89 w 182"/>
                <a:gd name="T5" fmla="*/ 4 h 148"/>
                <a:gd name="T6" fmla="*/ 116 w 182"/>
                <a:gd name="T7" fmla="*/ 12 h 148"/>
                <a:gd name="T8" fmla="*/ 110 w 182"/>
                <a:gd name="T9" fmla="*/ 31 h 148"/>
                <a:gd name="T10" fmla="*/ 139 w 182"/>
                <a:gd name="T11" fmla="*/ 27 h 148"/>
                <a:gd name="T12" fmla="*/ 162 w 182"/>
                <a:gd name="T13" fmla="*/ 25 h 148"/>
                <a:gd name="T14" fmla="*/ 179 w 182"/>
                <a:gd name="T15" fmla="*/ 52 h 148"/>
                <a:gd name="T16" fmla="*/ 170 w 182"/>
                <a:gd name="T17" fmla="*/ 63 h 148"/>
                <a:gd name="T18" fmla="*/ 153 w 182"/>
                <a:gd name="T19" fmla="*/ 76 h 148"/>
                <a:gd name="T20" fmla="*/ 138 w 182"/>
                <a:gd name="T21" fmla="*/ 78 h 148"/>
                <a:gd name="T22" fmla="*/ 124 w 182"/>
                <a:gd name="T23" fmla="*/ 81 h 148"/>
                <a:gd name="T24" fmla="*/ 119 w 182"/>
                <a:gd name="T25" fmla="*/ 87 h 148"/>
                <a:gd name="T26" fmla="*/ 108 w 182"/>
                <a:gd name="T27" fmla="*/ 91 h 148"/>
                <a:gd name="T28" fmla="*/ 95 w 182"/>
                <a:gd name="T29" fmla="*/ 72 h 148"/>
                <a:gd name="T30" fmla="*/ 96 w 182"/>
                <a:gd name="T31" fmla="*/ 89 h 148"/>
                <a:gd name="T32" fmla="*/ 85 w 182"/>
                <a:gd name="T33" fmla="*/ 93 h 148"/>
                <a:gd name="T34" fmla="*/ 73 w 182"/>
                <a:gd name="T35" fmla="*/ 104 h 148"/>
                <a:gd name="T36" fmla="*/ 67 w 182"/>
                <a:gd name="T37" fmla="*/ 107 h 148"/>
                <a:gd name="T38" fmla="*/ 57 w 182"/>
                <a:gd name="T39" fmla="*/ 107 h 148"/>
                <a:gd name="T40" fmla="*/ 52 w 182"/>
                <a:gd name="T41" fmla="*/ 108 h 148"/>
                <a:gd name="T42" fmla="*/ 40 w 182"/>
                <a:gd name="T43" fmla="*/ 114 h 148"/>
                <a:gd name="T44" fmla="*/ 20 w 182"/>
                <a:gd name="T45" fmla="*/ 122 h 148"/>
                <a:gd name="T46" fmla="*/ 21 w 182"/>
                <a:gd name="T47" fmla="*/ 127 h 148"/>
                <a:gd name="T48" fmla="*/ 15 w 182"/>
                <a:gd name="T49" fmla="*/ 127 h 148"/>
                <a:gd name="T50" fmla="*/ 19 w 182"/>
                <a:gd name="T51" fmla="*/ 139 h 148"/>
                <a:gd name="T52" fmla="*/ 3 w 182"/>
                <a:gd name="T53" fmla="*/ 141 h 148"/>
                <a:gd name="T54" fmla="*/ 1 w 182"/>
                <a:gd name="T55" fmla="*/ 115 h 148"/>
                <a:gd name="T56" fmla="*/ 181 w 182"/>
                <a:gd name="T57" fmla="*/ 55 h 148"/>
                <a:gd name="T58" fmla="*/ 178 w 182"/>
                <a:gd name="T59" fmla="*/ 56 h 148"/>
                <a:gd name="T60" fmla="*/ 180 w 182"/>
                <a:gd name="T61" fmla="*/ 57 h 148"/>
                <a:gd name="T62" fmla="*/ 113 w 182"/>
                <a:gd name="T63" fmla="*/ 99 h 148"/>
                <a:gd name="T64" fmla="*/ 114 w 182"/>
                <a:gd name="T65" fmla="*/ 99 h 148"/>
                <a:gd name="T66" fmla="*/ 113 w 182"/>
                <a:gd name="T67" fmla="*/ 99 h 148"/>
                <a:gd name="T68" fmla="*/ 93 w 182"/>
                <a:gd name="T69" fmla="*/ 99 h 148"/>
                <a:gd name="T70" fmla="*/ 91 w 182"/>
                <a:gd name="T71" fmla="*/ 99 h 148"/>
                <a:gd name="T72" fmla="*/ 92 w 182"/>
                <a:gd name="T73" fmla="*/ 101 h 148"/>
                <a:gd name="T74" fmla="*/ 90 w 182"/>
                <a:gd name="T75" fmla="*/ 102 h 148"/>
                <a:gd name="T76" fmla="*/ 89 w 182"/>
                <a:gd name="T77" fmla="*/ 104 h 148"/>
                <a:gd name="T78" fmla="*/ 90 w 182"/>
                <a:gd name="T79" fmla="*/ 102 h 148"/>
                <a:gd name="T80" fmla="*/ 96 w 182"/>
                <a:gd name="T81" fmla="*/ 97 h 148"/>
                <a:gd name="T82" fmla="*/ 95 w 182"/>
                <a:gd name="T83" fmla="*/ 98 h 148"/>
                <a:gd name="T84" fmla="*/ 97 w 182"/>
                <a:gd name="T85" fmla="*/ 98 h 148"/>
                <a:gd name="T86" fmla="*/ 78 w 182"/>
                <a:gd name="T87" fmla="*/ 106 h 148"/>
                <a:gd name="T88" fmla="*/ 75 w 182"/>
                <a:gd name="T89" fmla="*/ 109 h 148"/>
                <a:gd name="T90" fmla="*/ 77 w 182"/>
                <a:gd name="T91" fmla="*/ 108 h 148"/>
                <a:gd name="T92" fmla="*/ 72 w 182"/>
                <a:gd name="T93" fmla="*/ 109 h 148"/>
                <a:gd name="T94" fmla="*/ 73 w 182"/>
                <a:gd name="T95" fmla="*/ 110 h 148"/>
                <a:gd name="T96" fmla="*/ 22 w 182"/>
                <a:gd name="T97" fmla="*/ 13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2" h="148">
                  <a:moveTo>
                    <a:pt x="1" y="115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3" y="100"/>
                    <a:pt x="10" y="96"/>
                    <a:pt x="14" y="90"/>
                  </a:cubicBezTo>
                  <a:cubicBezTo>
                    <a:pt x="19" y="84"/>
                    <a:pt x="23" y="84"/>
                    <a:pt x="27" y="76"/>
                  </a:cubicBezTo>
                  <a:cubicBezTo>
                    <a:pt x="31" y="67"/>
                    <a:pt x="35" y="65"/>
                    <a:pt x="40" y="57"/>
                  </a:cubicBezTo>
                  <a:cubicBezTo>
                    <a:pt x="44" y="49"/>
                    <a:pt x="43" y="44"/>
                    <a:pt x="46" y="36"/>
                  </a:cubicBezTo>
                  <a:cubicBezTo>
                    <a:pt x="48" y="29"/>
                    <a:pt x="48" y="22"/>
                    <a:pt x="53" y="18"/>
                  </a:cubicBezTo>
                  <a:cubicBezTo>
                    <a:pt x="58" y="14"/>
                    <a:pt x="70" y="14"/>
                    <a:pt x="76" y="10"/>
                  </a:cubicBezTo>
                  <a:cubicBezTo>
                    <a:pt x="81" y="5"/>
                    <a:pt x="80" y="0"/>
                    <a:pt x="89" y="4"/>
                  </a:cubicBezTo>
                  <a:cubicBezTo>
                    <a:pt x="96" y="6"/>
                    <a:pt x="99" y="9"/>
                    <a:pt x="102" y="11"/>
                  </a:cubicBezTo>
                  <a:cubicBezTo>
                    <a:pt x="103" y="12"/>
                    <a:pt x="103" y="14"/>
                    <a:pt x="105" y="14"/>
                  </a:cubicBezTo>
                  <a:cubicBezTo>
                    <a:pt x="109" y="14"/>
                    <a:pt x="114" y="11"/>
                    <a:pt x="116" y="12"/>
                  </a:cubicBezTo>
                  <a:cubicBezTo>
                    <a:pt x="119" y="14"/>
                    <a:pt x="121" y="15"/>
                    <a:pt x="119" y="17"/>
                  </a:cubicBezTo>
                  <a:cubicBezTo>
                    <a:pt x="116" y="19"/>
                    <a:pt x="113" y="22"/>
                    <a:pt x="112" y="26"/>
                  </a:cubicBezTo>
                  <a:cubicBezTo>
                    <a:pt x="112" y="28"/>
                    <a:pt x="110" y="30"/>
                    <a:pt x="110" y="31"/>
                  </a:cubicBezTo>
                  <a:cubicBezTo>
                    <a:pt x="109" y="33"/>
                    <a:pt x="112" y="34"/>
                    <a:pt x="115" y="34"/>
                  </a:cubicBezTo>
                  <a:cubicBezTo>
                    <a:pt x="121" y="32"/>
                    <a:pt x="126" y="31"/>
                    <a:pt x="130" y="29"/>
                  </a:cubicBezTo>
                  <a:cubicBezTo>
                    <a:pt x="134" y="27"/>
                    <a:pt x="137" y="23"/>
                    <a:pt x="139" y="27"/>
                  </a:cubicBezTo>
                  <a:cubicBezTo>
                    <a:pt x="141" y="31"/>
                    <a:pt x="145" y="33"/>
                    <a:pt x="146" y="30"/>
                  </a:cubicBezTo>
                  <a:cubicBezTo>
                    <a:pt x="147" y="27"/>
                    <a:pt x="145" y="21"/>
                    <a:pt x="151" y="22"/>
                  </a:cubicBezTo>
                  <a:cubicBezTo>
                    <a:pt x="158" y="24"/>
                    <a:pt x="159" y="24"/>
                    <a:pt x="162" y="25"/>
                  </a:cubicBezTo>
                  <a:cubicBezTo>
                    <a:pt x="166" y="27"/>
                    <a:pt x="167" y="26"/>
                    <a:pt x="169" y="29"/>
                  </a:cubicBezTo>
                  <a:cubicBezTo>
                    <a:pt x="171" y="32"/>
                    <a:pt x="174" y="38"/>
                    <a:pt x="175" y="41"/>
                  </a:cubicBezTo>
                  <a:cubicBezTo>
                    <a:pt x="176" y="45"/>
                    <a:pt x="179" y="52"/>
                    <a:pt x="179" y="52"/>
                  </a:cubicBezTo>
                  <a:cubicBezTo>
                    <a:pt x="179" y="53"/>
                    <a:pt x="178" y="53"/>
                    <a:pt x="177" y="53"/>
                  </a:cubicBezTo>
                  <a:cubicBezTo>
                    <a:pt x="174" y="53"/>
                    <a:pt x="173" y="58"/>
                    <a:pt x="173" y="59"/>
                  </a:cubicBezTo>
                  <a:cubicBezTo>
                    <a:pt x="173" y="60"/>
                    <a:pt x="172" y="62"/>
                    <a:pt x="170" y="63"/>
                  </a:cubicBezTo>
                  <a:cubicBezTo>
                    <a:pt x="168" y="64"/>
                    <a:pt x="168" y="65"/>
                    <a:pt x="168" y="67"/>
                  </a:cubicBezTo>
                  <a:cubicBezTo>
                    <a:pt x="167" y="69"/>
                    <a:pt x="166" y="70"/>
                    <a:pt x="163" y="70"/>
                  </a:cubicBezTo>
                  <a:cubicBezTo>
                    <a:pt x="160" y="70"/>
                    <a:pt x="156" y="75"/>
                    <a:pt x="153" y="76"/>
                  </a:cubicBezTo>
                  <a:cubicBezTo>
                    <a:pt x="150" y="78"/>
                    <a:pt x="150" y="76"/>
                    <a:pt x="147" y="75"/>
                  </a:cubicBezTo>
                  <a:cubicBezTo>
                    <a:pt x="144" y="74"/>
                    <a:pt x="144" y="76"/>
                    <a:pt x="143" y="79"/>
                  </a:cubicBezTo>
                  <a:cubicBezTo>
                    <a:pt x="143" y="81"/>
                    <a:pt x="142" y="79"/>
                    <a:pt x="138" y="78"/>
                  </a:cubicBezTo>
                  <a:cubicBezTo>
                    <a:pt x="134" y="76"/>
                    <a:pt x="137" y="77"/>
                    <a:pt x="132" y="78"/>
                  </a:cubicBezTo>
                  <a:cubicBezTo>
                    <a:pt x="127" y="79"/>
                    <a:pt x="129" y="81"/>
                    <a:pt x="128" y="83"/>
                  </a:cubicBezTo>
                  <a:cubicBezTo>
                    <a:pt x="126" y="86"/>
                    <a:pt x="124" y="84"/>
                    <a:pt x="124" y="81"/>
                  </a:cubicBezTo>
                  <a:cubicBezTo>
                    <a:pt x="124" y="78"/>
                    <a:pt x="124" y="78"/>
                    <a:pt x="122" y="79"/>
                  </a:cubicBezTo>
                  <a:cubicBezTo>
                    <a:pt x="119" y="80"/>
                    <a:pt x="120" y="81"/>
                    <a:pt x="120" y="83"/>
                  </a:cubicBezTo>
                  <a:cubicBezTo>
                    <a:pt x="119" y="84"/>
                    <a:pt x="121" y="85"/>
                    <a:pt x="119" y="87"/>
                  </a:cubicBezTo>
                  <a:cubicBezTo>
                    <a:pt x="117" y="88"/>
                    <a:pt x="118" y="84"/>
                    <a:pt x="115" y="84"/>
                  </a:cubicBezTo>
                  <a:cubicBezTo>
                    <a:pt x="111" y="83"/>
                    <a:pt x="115" y="86"/>
                    <a:pt x="115" y="89"/>
                  </a:cubicBezTo>
                  <a:cubicBezTo>
                    <a:pt x="115" y="91"/>
                    <a:pt x="111" y="91"/>
                    <a:pt x="108" y="91"/>
                  </a:cubicBezTo>
                  <a:cubicBezTo>
                    <a:pt x="105" y="91"/>
                    <a:pt x="105" y="90"/>
                    <a:pt x="105" y="87"/>
                  </a:cubicBezTo>
                  <a:cubicBezTo>
                    <a:pt x="104" y="84"/>
                    <a:pt x="102" y="84"/>
                    <a:pt x="99" y="80"/>
                  </a:cubicBezTo>
                  <a:cubicBezTo>
                    <a:pt x="96" y="75"/>
                    <a:pt x="98" y="75"/>
                    <a:pt x="95" y="72"/>
                  </a:cubicBezTo>
                  <a:cubicBezTo>
                    <a:pt x="92" y="70"/>
                    <a:pt x="95" y="77"/>
                    <a:pt x="95" y="80"/>
                  </a:cubicBezTo>
                  <a:cubicBezTo>
                    <a:pt x="95" y="82"/>
                    <a:pt x="93" y="81"/>
                    <a:pt x="94" y="83"/>
                  </a:cubicBezTo>
                  <a:cubicBezTo>
                    <a:pt x="96" y="86"/>
                    <a:pt x="96" y="87"/>
                    <a:pt x="96" y="89"/>
                  </a:cubicBezTo>
                  <a:cubicBezTo>
                    <a:pt x="96" y="91"/>
                    <a:pt x="94" y="94"/>
                    <a:pt x="93" y="96"/>
                  </a:cubicBezTo>
                  <a:cubicBezTo>
                    <a:pt x="91" y="97"/>
                    <a:pt x="90" y="98"/>
                    <a:pt x="89" y="100"/>
                  </a:cubicBezTo>
                  <a:cubicBezTo>
                    <a:pt x="88" y="103"/>
                    <a:pt x="85" y="98"/>
                    <a:pt x="85" y="93"/>
                  </a:cubicBezTo>
                  <a:cubicBezTo>
                    <a:pt x="84" y="89"/>
                    <a:pt x="82" y="94"/>
                    <a:pt x="82" y="97"/>
                  </a:cubicBezTo>
                  <a:cubicBezTo>
                    <a:pt x="81" y="100"/>
                    <a:pt x="83" y="102"/>
                    <a:pt x="79" y="102"/>
                  </a:cubicBezTo>
                  <a:cubicBezTo>
                    <a:pt x="75" y="103"/>
                    <a:pt x="74" y="103"/>
                    <a:pt x="73" y="104"/>
                  </a:cubicBezTo>
                  <a:cubicBezTo>
                    <a:pt x="73" y="105"/>
                    <a:pt x="72" y="107"/>
                    <a:pt x="69" y="105"/>
                  </a:cubicBezTo>
                  <a:cubicBezTo>
                    <a:pt x="66" y="104"/>
                    <a:pt x="69" y="103"/>
                    <a:pt x="68" y="101"/>
                  </a:cubicBezTo>
                  <a:cubicBezTo>
                    <a:pt x="66" y="100"/>
                    <a:pt x="67" y="105"/>
                    <a:pt x="67" y="107"/>
                  </a:cubicBezTo>
                  <a:cubicBezTo>
                    <a:pt x="67" y="109"/>
                    <a:pt x="67" y="108"/>
                    <a:pt x="65" y="109"/>
                  </a:cubicBezTo>
                  <a:cubicBezTo>
                    <a:pt x="63" y="109"/>
                    <a:pt x="63" y="108"/>
                    <a:pt x="61" y="107"/>
                  </a:cubicBezTo>
                  <a:cubicBezTo>
                    <a:pt x="59" y="106"/>
                    <a:pt x="59" y="106"/>
                    <a:pt x="57" y="107"/>
                  </a:cubicBezTo>
                  <a:cubicBezTo>
                    <a:pt x="55" y="108"/>
                    <a:pt x="57" y="110"/>
                    <a:pt x="57" y="111"/>
                  </a:cubicBezTo>
                  <a:cubicBezTo>
                    <a:pt x="57" y="112"/>
                    <a:pt x="56" y="112"/>
                    <a:pt x="54" y="112"/>
                  </a:cubicBezTo>
                  <a:cubicBezTo>
                    <a:pt x="52" y="111"/>
                    <a:pt x="53" y="109"/>
                    <a:pt x="52" y="108"/>
                  </a:cubicBezTo>
                  <a:cubicBezTo>
                    <a:pt x="50" y="106"/>
                    <a:pt x="50" y="108"/>
                    <a:pt x="51" y="109"/>
                  </a:cubicBezTo>
                  <a:cubicBezTo>
                    <a:pt x="52" y="110"/>
                    <a:pt x="50" y="113"/>
                    <a:pt x="47" y="114"/>
                  </a:cubicBezTo>
                  <a:cubicBezTo>
                    <a:pt x="45" y="115"/>
                    <a:pt x="43" y="114"/>
                    <a:pt x="40" y="114"/>
                  </a:cubicBezTo>
                  <a:cubicBezTo>
                    <a:pt x="37" y="114"/>
                    <a:pt x="30" y="116"/>
                    <a:pt x="29" y="117"/>
                  </a:cubicBezTo>
                  <a:cubicBezTo>
                    <a:pt x="28" y="118"/>
                    <a:pt x="24" y="121"/>
                    <a:pt x="23" y="123"/>
                  </a:cubicBezTo>
                  <a:cubicBezTo>
                    <a:pt x="22" y="125"/>
                    <a:pt x="20" y="124"/>
                    <a:pt x="20" y="122"/>
                  </a:cubicBezTo>
                  <a:cubicBezTo>
                    <a:pt x="20" y="121"/>
                    <a:pt x="20" y="120"/>
                    <a:pt x="18" y="118"/>
                  </a:cubicBezTo>
                  <a:cubicBezTo>
                    <a:pt x="17" y="116"/>
                    <a:pt x="18" y="120"/>
                    <a:pt x="18" y="123"/>
                  </a:cubicBezTo>
                  <a:cubicBezTo>
                    <a:pt x="17" y="125"/>
                    <a:pt x="18" y="125"/>
                    <a:pt x="21" y="127"/>
                  </a:cubicBezTo>
                  <a:cubicBezTo>
                    <a:pt x="23" y="128"/>
                    <a:pt x="19" y="129"/>
                    <a:pt x="19" y="129"/>
                  </a:cubicBezTo>
                  <a:cubicBezTo>
                    <a:pt x="19" y="128"/>
                    <a:pt x="16" y="128"/>
                    <a:pt x="16" y="128"/>
                  </a:cubicBezTo>
                  <a:cubicBezTo>
                    <a:pt x="16" y="128"/>
                    <a:pt x="15" y="129"/>
                    <a:pt x="15" y="127"/>
                  </a:cubicBezTo>
                  <a:cubicBezTo>
                    <a:pt x="14" y="126"/>
                    <a:pt x="14" y="125"/>
                    <a:pt x="13" y="128"/>
                  </a:cubicBezTo>
                  <a:cubicBezTo>
                    <a:pt x="11" y="130"/>
                    <a:pt x="14" y="132"/>
                    <a:pt x="15" y="133"/>
                  </a:cubicBezTo>
                  <a:cubicBezTo>
                    <a:pt x="16" y="133"/>
                    <a:pt x="17" y="136"/>
                    <a:pt x="19" y="139"/>
                  </a:cubicBezTo>
                  <a:cubicBezTo>
                    <a:pt x="21" y="141"/>
                    <a:pt x="21" y="144"/>
                    <a:pt x="18" y="146"/>
                  </a:cubicBezTo>
                  <a:cubicBezTo>
                    <a:pt x="15" y="147"/>
                    <a:pt x="9" y="148"/>
                    <a:pt x="7" y="147"/>
                  </a:cubicBezTo>
                  <a:cubicBezTo>
                    <a:pt x="4" y="146"/>
                    <a:pt x="4" y="143"/>
                    <a:pt x="3" y="141"/>
                  </a:cubicBezTo>
                  <a:cubicBezTo>
                    <a:pt x="1" y="138"/>
                    <a:pt x="0" y="133"/>
                    <a:pt x="0" y="130"/>
                  </a:cubicBezTo>
                  <a:cubicBezTo>
                    <a:pt x="0" y="126"/>
                    <a:pt x="0" y="122"/>
                    <a:pt x="3" y="119"/>
                  </a:cubicBezTo>
                  <a:cubicBezTo>
                    <a:pt x="5" y="117"/>
                    <a:pt x="3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lose/>
                  <a:moveTo>
                    <a:pt x="181" y="56"/>
                  </a:moveTo>
                  <a:cubicBezTo>
                    <a:pt x="181" y="55"/>
                    <a:pt x="181" y="55"/>
                    <a:pt x="181" y="55"/>
                  </a:cubicBezTo>
                  <a:cubicBezTo>
                    <a:pt x="180" y="56"/>
                    <a:pt x="180" y="55"/>
                    <a:pt x="180" y="55"/>
                  </a:cubicBezTo>
                  <a:cubicBezTo>
                    <a:pt x="180" y="55"/>
                    <a:pt x="179" y="55"/>
                    <a:pt x="179" y="56"/>
                  </a:cubicBezTo>
                  <a:cubicBezTo>
                    <a:pt x="179" y="56"/>
                    <a:pt x="179" y="56"/>
                    <a:pt x="178" y="56"/>
                  </a:cubicBezTo>
                  <a:cubicBezTo>
                    <a:pt x="177" y="56"/>
                    <a:pt x="176" y="56"/>
                    <a:pt x="177" y="57"/>
                  </a:cubicBezTo>
                  <a:cubicBezTo>
                    <a:pt x="177" y="58"/>
                    <a:pt x="177" y="58"/>
                    <a:pt x="178" y="57"/>
                  </a:cubicBezTo>
                  <a:cubicBezTo>
                    <a:pt x="179" y="57"/>
                    <a:pt x="179" y="57"/>
                    <a:pt x="180" y="57"/>
                  </a:cubicBezTo>
                  <a:cubicBezTo>
                    <a:pt x="181" y="58"/>
                    <a:pt x="181" y="57"/>
                    <a:pt x="181" y="57"/>
                  </a:cubicBezTo>
                  <a:cubicBezTo>
                    <a:pt x="182" y="56"/>
                    <a:pt x="181" y="57"/>
                    <a:pt x="181" y="56"/>
                  </a:cubicBezTo>
                  <a:close/>
                  <a:moveTo>
                    <a:pt x="113" y="99"/>
                  </a:moveTo>
                  <a:cubicBezTo>
                    <a:pt x="114" y="99"/>
                    <a:pt x="113" y="99"/>
                    <a:pt x="114" y="99"/>
                  </a:cubicBezTo>
                  <a:cubicBezTo>
                    <a:pt x="115" y="99"/>
                    <a:pt x="115" y="99"/>
                    <a:pt x="115" y="99"/>
                  </a:cubicBezTo>
                  <a:cubicBezTo>
                    <a:pt x="115" y="98"/>
                    <a:pt x="115" y="98"/>
                    <a:pt x="114" y="99"/>
                  </a:cubicBezTo>
                  <a:cubicBezTo>
                    <a:pt x="114" y="99"/>
                    <a:pt x="113" y="99"/>
                    <a:pt x="113" y="99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2" y="99"/>
                    <a:pt x="112" y="100"/>
                    <a:pt x="113" y="99"/>
                  </a:cubicBezTo>
                  <a:close/>
                  <a:moveTo>
                    <a:pt x="93" y="100"/>
                  </a:moveTo>
                  <a:cubicBezTo>
                    <a:pt x="93" y="100"/>
                    <a:pt x="93" y="100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2" y="99"/>
                  </a:cubicBezTo>
                  <a:cubicBezTo>
                    <a:pt x="92" y="99"/>
                    <a:pt x="92" y="99"/>
                    <a:pt x="92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100"/>
                    <a:pt x="91" y="100"/>
                  </a:cubicBezTo>
                  <a:cubicBezTo>
                    <a:pt x="91" y="100"/>
                    <a:pt x="91" y="101"/>
                    <a:pt x="91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93" y="101"/>
                    <a:pt x="93" y="101"/>
                    <a:pt x="93" y="100"/>
                  </a:cubicBezTo>
                  <a:cubicBezTo>
                    <a:pt x="93" y="100"/>
                    <a:pt x="93" y="100"/>
                    <a:pt x="93" y="100"/>
                  </a:cubicBezTo>
                  <a:close/>
                  <a:moveTo>
                    <a:pt x="90" y="102"/>
                  </a:move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3"/>
                    <a:pt x="90" y="103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1" y="102"/>
                    <a:pt x="90" y="102"/>
                    <a:pt x="90" y="102"/>
                  </a:cubicBezTo>
                  <a:cubicBezTo>
                    <a:pt x="90" y="102"/>
                    <a:pt x="90" y="102"/>
                    <a:pt x="90" y="102"/>
                  </a:cubicBezTo>
                  <a:close/>
                  <a:moveTo>
                    <a:pt x="97" y="98"/>
                  </a:moveTo>
                  <a:cubicBezTo>
                    <a:pt x="97" y="98"/>
                    <a:pt x="96" y="98"/>
                    <a:pt x="96" y="97"/>
                  </a:cubicBezTo>
                  <a:cubicBezTo>
                    <a:pt x="96" y="97"/>
                    <a:pt x="96" y="96"/>
                    <a:pt x="95" y="96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9"/>
                    <a:pt x="96" y="99"/>
                    <a:pt x="96" y="99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7" y="98"/>
                    <a:pt x="97" y="98"/>
                    <a:pt x="97" y="98"/>
                  </a:cubicBezTo>
                  <a:close/>
                  <a:moveTo>
                    <a:pt x="77" y="108"/>
                  </a:moveTo>
                  <a:cubicBezTo>
                    <a:pt x="78" y="108"/>
                    <a:pt x="78" y="108"/>
                    <a:pt x="78" y="107"/>
                  </a:cubicBezTo>
                  <a:cubicBezTo>
                    <a:pt x="79" y="107"/>
                    <a:pt x="79" y="106"/>
                    <a:pt x="78" y="106"/>
                  </a:cubicBezTo>
                  <a:cubicBezTo>
                    <a:pt x="77" y="107"/>
                    <a:pt x="77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9"/>
                  </a:cubicBezTo>
                  <a:cubicBezTo>
                    <a:pt x="75" y="110"/>
                    <a:pt x="77" y="114"/>
                    <a:pt x="77" y="112"/>
                  </a:cubicBezTo>
                  <a:cubicBezTo>
                    <a:pt x="77" y="111"/>
                    <a:pt x="77" y="111"/>
                    <a:pt x="77" y="110"/>
                  </a:cubicBezTo>
                  <a:cubicBezTo>
                    <a:pt x="78" y="110"/>
                    <a:pt x="76" y="109"/>
                    <a:pt x="77" y="108"/>
                  </a:cubicBezTo>
                  <a:close/>
                  <a:moveTo>
                    <a:pt x="73" y="110"/>
                  </a:moveTo>
                  <a:cubicBezTo>
                    <a:pt x="73" y="110"/>
                    <a:pt x="74" y="108"/>
                    <a:pt x="73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2" y="109"/>
                    <a:pt x="69" y="111"/>
                    <a:pt x="70" y="112"/>
                  </a:cubicBezTo>
                  <a:cubicBezTo>
                    <a:pt x="72" y="112"/>
                    <a:pt x="71" y="111"/>
                    <a:pt x="72" y="111"/>
                  </a:cubicBezTo>
                  <a:cubicBezTo>
                    <a:pt x="73" y="111"/>
                    <a:pt x="73" y="111"/>
                    <a:pt x="73" y="110"/>
                  </a:cubicBezTo>
                  <a:close/>
                  <a:moveTo>
                    <a:pt x="23" y="131"/>
                  </a:moveTo>
                  <a:cubicBezTo>
                    <a:pt x="24" y="130"/>
                    <a:pt x="23" y="129"/>
                    <a:pt x="23" y="129"/>
                  </a:cubicBezTo>
                  <a:cubicBezTo>
                    <a:pt x="22" y="129"/>
                    <a:pt x="22" y="130"/>
                    <a:pt x="22" y="130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3" y="132"/>
                    <a:pt x="23" y="131"/>
                    <a:pt x="23" y="13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6" name="任意多边形 1122">
              <a:extLst>
                <a:ext uri="{FF2B5EF4-FFF2-40B4-BE49-F238E27FC236}">
                  <a16:creationId xmlns:a16="http://schemas.microsoft.com/office/drawing/2014/main" id="{68722970-8241-47E0-94E3-7953DBF9B10A}"/>
                </a:ext>
              </a:extLst>
            </p:cNvPr>
            <p:cNvSpPr/>
            <p:nvPr/>
          </p:nvSpPr>
          <p:spPr bwMode="auto">
            <a:xfrm>
              <a:off x="4639595" y="2810753"/>
              <a:ext cx="493386" cy="981492"/>
            </a:xfrm>
            <a:custGeom>
              <a:avLst/>
              <a:gdLst>
                <a:gd name="T0" fmla="*/ 76 w 90"/>
                <a:gd name="T1" fmla="*/ 119 h 179"/>
                <a:gd name="T2" fmla="*/ 73 w 90"/>
                <a:gd name="T3" fmla="*/ 114 h 179"/>
                <a:gd name="T4" fmla="*/ 76 w 90"/>
                <a:gd name="T5" fmla="*/ 108 h 179"/>
                <a:gd name="T6" fmla="*/ 78 w 90"/>
                <a:gd name="T7" fmla="*/ 103 h 179"/>
                <a:gd name="T8" fmla="*/ 80 w 90"/>
                <a:gd name="T9" fmla="*/ 96 h 179"/>
                <a:gd name="T10" fmla="*/ 83 w 90"/>
                <a:gd name="T11" fmla="*/ 84 h 179"/>
                <a:gd name="T12" fmla="*/ 79 w 90"/>
                <a:gd name="T13" fmla="*/ 77 h 179"/>
                <a:gd name="T14" fmla="*/ 73 w 90"/>
                <a:gd name="T15" fmla="*/ 70 h 179"/>
                <a:gd name="T16" fmla="*/ 72 w 90"/>
                <a:gd name="T17" fmla="*/ 62 h 179"/>
                <a:gd name="T18" fmla="*/ 75 w 90"/>
                <a:gd name="T19" fmla="*/ 53 h 179"/>
                <a:gd name="T20" fmla="*/ 80 w 90"/>
                <a:gd name="T21" fmla="*/ 46 h 179"/>
                <a:gd name="T22" fmla="*/ 86 w 90"/>
                <a:gd name="T23" fmla="*/ 45 h 179"/>
                <a:gd name="T24" fmla="*/ 88 w 90"/>
                <a:gd name="T25" fmla="*/ 41 h 179"/>
                <a:gd name="T26" fmla="*/ 88 w 90"/>
                <a:gd name="T27" fmla="*/ 32 h 179"/>
                <a:gd name="T28" fmla="*/ 85 w 90"/>
                <a:gd name="T29" fmla="*/ 25 h 179"/>
                <a:gd name="T30" fmla="*/ 80 w 90"/>
                <a:gd name="T31" fmla="*/ 24 h 179"/>
                <a:gd name="T32" fmla="*/ 80 w 90"/>
                <a:gd name="T33" fmla="*/ 19 h 179"/>
                <a:gd name="T34" fmla="*/ 81 w 90"/>
                <a:gd name="T35" fmla="*/ 17 h 179"/>
                <a:gd name="T36" fmla="*/ 88 w 90"/>
                <a:gd name="T37" fmla="*/ 13 h 179"/>
                <a:gd name="T38" fmla="*/ 84 w 90"/>
                <a:gd name="T39" fmla="*/ 9 h 179"/>
                <a:gd name="T40" fmla="*/ 81 w 90"/>
                <a:gd name="T41" fmla="*/ 3 h 179"/>
                <a:gd name="T42" fmla="*/ 79 w 90"/>
                <a:gd name="T43" fmla="*/ 6 h 179"/>
                <a:gd name="T44" fmla="*/ 70 w 90"/>
                <a:gd name="T45" fmla="*/ 13 h 179"/>
                <a:gd name="T46" fmla="*/ 57 w 90"/>
                <a:gd name="T47" fmla="*/ 15 h 179"/>
                <a:gd name="T48" fmla="*/ 46 w 90"/>
                <a:gd name="T49" fmla="*/ 12 h 179"/>
                <a:gd name="T50" fmla="*/ 40 w 90"/>
                <a:gd name="T51" fmla="*/ 29 h 179"/>
                <a:gd name="T52" fmla="*/ 36 w 90"/>
                <a:gd name="T53" fmla="*/ 35 h 179"/>
                <a:gd name="T54" fmla="*/ 27 w 90"/>
                <a:gd name="T55" fmla="*/ 39 h 179"/>
                <a:gd name="T56" fmla="*/ 19 w 90"/>
                <a:gd name="T57" fmla="*/ 50 h 179"/>
                <a:gd name="T58" fmla="*/ 5 w 90"/>
                <a:gd name="T59" fmla="*/ 79 h 179"/>
                <a:gd name="T60" fmla="*/ 5 w 90"/>
                <a:gd name="T61" fmla="*/ 117 h 179"/>
                <a:gd name="T62" fmla="*/ 3 w 90"/>
                <a:gd name="T63" fmla="*/ 162 h 179"/>
                <a:gd name="T64" fmla="*/ 28 w 90"/>
                <a:gd name="T65" fmla="*/ 172 h 179"/>
                <a:gd name="T66" fmla="*/ 72 w 90"/>
                <a:gd name="T67" fmla="*/ 152 h 179"/>
                <a:gd name="T68" fmla="*/ 77 w 90"/>
                <a:gd name="T69" fmla="*/ 12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179">
                  <a:moveTo>
                    <a:pt x="77" y="123"/>
                  </a:moveTo>
                  <a:cubicBezTo>
                    <a:pt x="78" y="120"/>
                    <a:pt x="78" y="120"/>
                    <a:pt x="76" y="119"/>
                  </a:cubicBezTo>
                  <a:cubicBezTo>
                    <a:pt x="75" y="117"/>
                    <a:pt x="74" y="118"/>
                    <a:pt x="74" y="117"/>
                  </a:cubicBezTo>
                  <a:cubicBezTo>
                    <a:pt x="74" y="115"/>
                    <a:pt x="74" y="114"/>
                    <a:pt x="73" y="114"/>
                  </a:cubicBezTo>
                  <a:cubicBezTo>
                    <a:pt x="72" y="113"/>
                    <a:pt x="72" y="112"/>
                    <a:pt x="74" y="111"/>
                  </a:cubicBezTo>
                  <a:cubicBezTo>
                    <a:pt x="75" y="110"/>
                    <a:pt x="75" y="110"/>
                    <a:pt x="76" y="108"/>
                  </a:cubicBezTo>
                  <a:cubicBezTo>
                    <a:pt x="77" y="107"/>
                    <a:pt x="76" y="106"/>
                    <a:pt x="77" y="107"/>
                  </a:cubicBezTo>
                  <a:cubicBezTo>
                    <a:pt x="79" y="108"/>
                    <a:pt x="78" y="105"/>
                    <a:pt x="78" y="103"/>
                  </a:cubicBezTo>
                  <a:cubicBezTo>
                    <a:pt x="77" y="100"/>
                    <a:pt x="78" y="100"/>
                    <a:pt x="79" y="99"/>
                  </a:cubicBezTo>
                  <a:cubicBezTo>
                    <a:pt x="80" y="98"/>
                    <a:pt x="79" y="97"/>
                    <a:pt x="80" y="96"/>
                  </a:cubicBezTo>
                  <a:cubicBezTo>
                    <a:pt x="81" y="94"/>
                    <a:pt x="84" y="89"/>
                    <a:pt x="84" y="87"/>
                  </a:cubicBezTo>
                  <a:cubicBezTo>
                    <a:pt x="84" y="85"/>
                    <a:pt x="84" y="85"/>
                    <a:pt x="83" y="84"/>
                  </a:cubicBezTo>
                  <a:cubicBezTo>
                    <a:pt x="81" y="84"/>
                    <a:pt x="81" y="83"/>
                    <a:pt x="81" y="82"/>
                  </a:cubicBezTo>
                  <a:cubicBezTo>
                    <a:pt x="81" y="80"/>
                    <a:pt x="81" y="81"/>
                    <a:pt x="79" y="77"/>
                  </a:cubicBezTo>
                  <a:cubicBezTo>
                    <a:pt x="78" y="74"/>
                    <a:pt x="77" y="74"/>
                    <a:pt x="77" y="72"/>
                  </a:cubicBezTo>
                  <a:cubicBezTo>
                    <a:pt x="77" y="71"/>
                    <a:pt x="74" y="71"/>
                    <a:pt x="73" y="70"/>
                  </a:cubicBezTo>
                  <a:cubicBezTo>
                    <a:pt x="72" y="70"/>
                    <a:pt x="72" y="69"/>
                    <a:pt x="71" y="67"/>
                  </a:cubicBezTo>
                  <a:cubicBezTo>
                    <a:pt x="71" y="66"/>
                    <a:pt x="71" y="64"/>
                    <a:pt x="72" y="62"/>
                  </a:cubicBezTo>
                  <a:cubicBezTo>
                    <a:pt x="72" y="60"/>
                    <a:pt x="75" y="58"/>
                    <a:pt x="76" y="56"/>
                  </a:cubicBezTo>
                  <a:cubicBezTo>
                    <a:pt x="78" y="55"/>
                    <a:pt x="76" y="54"/>
                    <a:pt x="75" y="53"/>
                  </a:cubicBezTo>
                  <a:cubicBezTo>
                    <a:pt x="75" y="52"/>
                    <a:pt x="75" y="51"/>
                    <a:pt x="75" y="50"/>
                  </a:cubicBezTo>
                  <a:cubicBezTo>
                    <a:pt x="76" y="48"/>
                    <a:pt x="79" y="46"/>
                    <a:pt x="80" y="46"/>
                  </a:cubicBezTo>
                  <a:cubicBezTo>
                    <a:pt x="81" y="45"/>
                    <a:pt x="82" y="47"/>
                    <a:pt x="84" y="47"/>
                  </a:cubicBezTo>
                  <a:cubicBezTo>
                    <a:pt x="85" y="46"/>
                    <a:pt x="86" y="46"/>
                    <a:pt x="86" y="45"/>
                  </a:cubicBezTo>
                  <a:cubicBezTo>
                    <a:pt x="86" y="44"/>
                    <a:pt x="87" y="44"/>
                    <a:pt x="88" y="44"/>
                  </a:cubicBezTo>
                  <a:cubicBezTo>
                    <a:pt x="89" y="43"/>
                    <a:pt x="88" y="42"/>
                    <a:pt x="88" y="41"/>
                  </a:cubicBezTo>
                  <a:cubicBezTo>
                    <a:pt x="87" y="40"/>
                    <a:pt x="89" y="38"/>
                    <a:pt x="89" y="35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7" y="31"/>
                    <a:pt x="87" y="30"/>
                    <a:pt x="87" y="27"/>
                  </a:cubicBezTo>
                  <a:cubicBezTo>
                    <a:pt x="87" y="24"/>
                    <a:pt x="86" y="25"/>
                    <a:pt x="85" y="25"/>
                  </a:cubicBezTo>
                  <a:cubicBezTo>
                    <a:pt x="84" y="25"/>
                    <a:pt x="83" y="25"/>
                    <a:pt x="82" y="25"/>
                  </a:cubicBezTo>
                  <a:cubicBezTo>
                    <a:pt x="82" y="24"/>
                    <a:pt x="81" y="24"/>
                    <a:pt x="80" y="24"/>
                  </a:cubicBezTo>
                  <a:cubicBezTo>
                    <a:pt x="79" y="24"/>
                    <a:pt x="79" y="22"/>
                    <a:pt x="78" y="21"/>
                  </a:cubicBezTo>
                  <a:cubicBezTo>
                    <a:pt x="77" y="20"/>
                    <a:pt x="78" y="19"/>
                    <a:pt x="80" y="19"/>
                  </a:cubicBezTo>
                  <a:cubicBezTo>
                    <a:pt x="81" y="20"/>
                    <a:pt x="81" y="18"/>
                    <a:pt x="80" y="17"/>
                  </a:cubicBezTo>
                  <a:cubicBezTo>
                    <a:pt x="80" y="17"/>
                    <a:pt x="81" y="17"/>
                    <a:pt x="81" y="17"/>
                  </a:cubicBezTo>
                  <a:cubicBezTo>
                    <a:pt x="82" y="17"/>
                    <a:pt x="83" y="17"/>
                    <a:pt x="83" y="16"/>
                  </a:cubicBezTo>
                  <a:cubicBezTo>
                    <a:pt x="84" y="15"/>
                    <a:pt x="86" y="14"/>
                    <a:pt x="88" y="13"/>
                  </a:cubicBezTo>
                  <a:cubicBezTo>
                    <a:pt x="90" y="13"/>
                    <a:pt x="87" y="11"/>
                    <a:pt x="86" y="12"/>
                  </a:cubicBezTo>
                  <a:cubicBezTo>
                    <a:pt x="85" y="12"/>
                    <a:pt x="85" y="11"/>
                    <a:pt x="84" y="9"/>
                  </a:cubicBezTo>
                  <a:cubicBezTo>
                    <a:pt x="83" y="7"/>
                    <a:pt x="84" y="6"/>
                    <a:pt x="83" y="5"/>
                  </a:cubicBezTo>
                  <a:cubicBezTo>
                    <a:pt x="83" y="5"/>
                    <a:pt x="82" y="4"/>
                    <a:pt x="81" y="3"/>
                  </a:cubicBezTo>
                  <a:cubicBezTo>
                    <a:pt x="80" y="2"/>
                    <a:pt x="79" y="0"/>
                    <a:pt x="79" y="0"/>
                  </a:cubicBezTo>
                  <a:cubicBezTo>
                    <a:pt x="79" y="0"/>
                    <a:pt x="80" y="4"/>
                    <a:pt x="79" y="6"/>
                  </a:cubicBezTo>
                  <a:cubicBezTo>
                    <a:pt x="78" y="7"/>
                    <a:pt x="77" y="8"/>
                    <a:pt x="76" y="8"/>
                  </a:cubicBezTo>
                  <a:cubicBezTo>
                    <a:pt x="73" y="9"/>
                    <a:pt x="71" y="11"/>
                    <a:pt x="70" y="13"/>
                  </a:cubicBezTo>
                  <a:cubicBezTo>
                    <a:pt x="69" y="15"/>
                    <a:pt x="67" y="15"/>
                    <a:pt x="64" y="15"/>
                  </a:cubicBezTo>
                  <a:cubicBezTo>
                    <a:pt x="62" y="15"/>
                    <a:pt x="61" y="15"/>
                    <a:pt x="57" y="15"/>
                  </a:cubicBezTo>
                  <a:cubicBezTo>
                    <a:pt x="55" y="15"/>
                    <a:pt x="52" y="15"/>
                    <a:pt x="50" y="14"/>
                  </a:cubicBezTo>
                  <a:cubicBezTo>
                    <a:pt x="49" y="14"/>
                    <a:pt x="46" y="12"/>
                    <a:pt x="46" y="12"/>
                  </a:cubicBezTo>
                  <a:cubicBezTo>
                    <a:pt x="43" y="12"/>
                    <a:pt x="40" y="14"/>
                    <a:pt x="40" y="18"/>
                  </a:cubicBezTo>
                  <a:cubicBezTo>
                    <a:pt x="40" y="23"/>
                    <a:pt x="40" y="26"/>
                    <a:pt x="40" y="29"/>
                  </a:cubicBezTo>
                  <a:cubicBezTo>
                    <a:pt x="40" y="32"/>
                    <a:pt x="40" y="34"/>
                    <a:pt x="38" y="35"/>
                  </a:cubicBezTo>
                  <a:cubicBezTo>
                    <a:pt x="38" y="36"/>
                    <a:pt x="37" y="35"/>
                    <a:pt x="36" y="35"/>
                  </a:cubicBezTo>
                  <a:cubicBezTo>
                    <a:pt x="35" y="36"/>
                    <a:pt x="31" y="34"/>
                    <a:pt x="30" y="35"/>
                  </a:cubicBezTo>
                  <a:cubicBezTo>
                    <a:pt x="28" y="35"/>
                    <a:pt x="28" y="39"/>
                    <a:pt x="27" y="39"/>
                  </a:cubicBezTo>
                  <a:cubicBezTo>
                    <a:pt x="25" y="40"/>
                    <a:pt x="23" y="39"/>
                    <a:pt x="22" y="39"/>
                  </a:cubicBezTo>
                  <a:cubicBezTo>
                    <a:pt x="19" y="41"/>
                    <a:pt x="22" y="46"/>
                    <a:pt x="19" y="50"/>
                  </a:cubicBezTo>
                  <a:cubicBezTo>
                    <a:pt x="15" y="54"/>
                    <a:pt x="12" y="64"/>
                    <a:pt x="9" y="68"/>
                  </a:cubicBezTo>
                  <a:cubicBezTo>
                    <a:pt x="6" y="73"/>
                    <a:pt x="3" y="72"/>
                    <a:pt x="5" y="79"/>
                  </a:cubicBezTo>
                  <a:cubicBezTo>
                    <a:pt x="7" y="86"/>
                    <a:pt x="10" y="88"/>
                    <a:pt x="7" y="95"/>
                  </a:cubicBezTo>
                  <a:cubicBezTo>
                    <a:pt x="4" y="101"/>
                    <a:pt x="5" y="115"/>
                    <a:pt x="5" y="117"/>
                  </a:cubicBezTo>
                  <a:cubicBezTo>
                    <a:pt x="4" y="120"/>
                    <a:pt x="9" y="137"/>
                    <a:pt x="7" y="142"/>
                  </a:cubicBezTo>
                  <a:cubicBezTo>
                    <a:pt x="5" y="147"/>
                    <a:pt x="3" y="155"/>
                    <a:pt x="3" y="162"/>
                  </a:cubicBezTo>
                  <a:cubicBezTo>
                    <a:pt x="3" y="170"/>
                    <a:pt x="0" y="176"/>
                    <a:pt x="9" y="177"/>
                  </a:cubicBezTo>
                  <a:cubicBezTo>
                    <a:pt x="18" y="179"/>
                    <a:pt x="16" y="175"/>
                    <a:pt x="28" y="172"/>
                  </a:cubicBezTo>
                  <a:cubicBezTo>
                    <a:pt x="40" y="169"/>
                    <a:pt x="47" y="166"/>
                    <a:pt x="53" y="163"/>
                  </a:cubicBezTo>
                  <a:cubicBezTo>
                    <a:pt x="59" y="159"/>
                    <a:pt x="69" y="156"/>
                    <a:pt x="72" y="152"/>
                  </a:cubicBezTo>
                  <a:cubicBezTo>
                    <a:pt x="76" y="148"/>
                    <a:pt x="81" y="143"/>
                    <a:pt x="81" y="138"/>
                  </a:cubicBezTo>
                  <a:cubicBezTo>
                    <a:pt x="81" y="132"/>
                    <a:pt x="77" y="123"/>
                    <a:pt x="77" y="12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7" name="任意多边形 1123">
              <a:extLst>
                <a:ext uri="{FF2B5EF4-FFF2-40B4-BE49-F238E27FC236}">
                  <a16:creationId xmlns:a16="http://schemas.microsoft.com/office/drawing/2014/main" id="{08C50764-C361-401A-B36F-082DB4D82ADD}"/>
                </a:ext>
              </a:extLst>
            </p:cNvPr>
            <p:cNvSpPr/>
            <p:nvPr/>
          </p:nvSpPr>
          <p:spPr bwMode="auto">
            <a:xfrm>
              <a:off x="4650148" y="3459804"/>
              <a:ext cx="780973" cy="754589"/>
            </a:xfrm>
            <a:custGeom>
              <a:avLst/>
              <a:gdLst>
                <a:gd name="T0" fmla="*/ 118 w 142"/>
                <a:gd name="T1" fmla="*/ 134 h 138"/>
                <a:gd name="T2" fmla="*/ 129 w 142"/>
                <a:gd name="T3" fmla="*/ 122 h 138"/>
                <a:gd name="T4" fmla="*/ 128 w 142"/>
                <a:gd name="T5" fmla="*/ 110 h 138"/>
                <a:gd name="T6" fmla="*/ 124 w 142"/>
                <a:gd name="T7" fmla="*/ 105 h 138"/>
                <a:gd name="T8" fmla="*/ 119 w 142"/>
                <a:gd name="T9" fmla="*/ 105 h 138"/>
                <a:gd name="T10" fmla="*/ 111 w 142"/>
                <a:gd name="T11" fmla="*/ 98 h 138"/>
                <a:gd name="T12" fmla="*/ 105 w 142"/>
                <a:gd name="T13" fmla="*/ 91 h 138"/>
                <a:gd name="T14" fmla="*/ 111 w 142"/>
                <a:gd name="T15" fmla="*/ 89 h 138"/>
                <a:gd name="T16" fmla="*/ 117 w 142"/>
                <a:gd name="T17" fmla="*/ 77 h 138"/>
                <a:gd name="T18" fmla="*/ 117 w 142"/>
                <a:gd name="T19" fmla="*/ 68 h 138"/>
                <a:gd name="T20" fmla="*/ 123 w 142"/>
                <a:gd name="T21" fmla="*/ 64 h 138"/>
                <a:gd name="T22" fmla="*/ 129 w 142"/>
                <a:gd name="T23" fmla="*/ 70 h 138"/>
                <a:gd name="T24" fmla="*/ 139 w 142"/>
                <a:gd name="T25" fmla="*/ 66 h 138"/>
                <a:gd name="T26" fmla="*/ 139 w 142"/>
                <a:gd name="T27" fmla="*/ 58 h 138"/>
                <a:gd name="T28" fmla="*/ 134 w 142"/>
                <a:gd name="T29" fmla="*/ 55 h 138"/>
                <a:gd name="T30" fmla="*/ 129 w 142"/>
                <a:gd name="T31" fmla="*/ 47 h 138"/>
                <a:gd name="T32" fmla="*/ 116 w 142"/>
                <a:gd name="T33" fmla="*/ 49 h 138"/>
                <a:gd name="T34" fmla="*/ 111 w 142"/>
                <a:gd name="T35" fmla="*/ 41 h 138"/>
                <a:gd name="T36" fmla="*/ 100 w 142"/>
                <a:gd name="T37" fmla="*/ 37 h 138"/>
                <a:gd name="T38" fmla="*/ 109 w 142"/>
                <a:gd name="T39" fmla="*/ 25 h 138"/>
                <a:gd name="T40" fmla="*/ 116 w 142"/>
                <a:gd name="T41" fmla="*/ 17 h 138"/>
                <a:gd name="T42" fmla="*/ 118 w 142"/>
                <a:gd name="T43" fmla="*/ 12 h 138"/>
                <a:gd name="T44" fmla="*/ 110 w 142"/>
                <a:gd name="T45" fmla="*/ 16 h 138"/>
                <a:gd name="T46" fmla="*/ 112 w 142"/>
                <a:gd name="T47" fmla="*/ 6 h 138"/>
                <a:gd name="T48" fmla="*/ 109 w 142"/>
                <a:gd name="T49" fmla="*/ 7 h 138"/>
                <a:gd name="T50" fmla="*/ 106 w 142"/>
                <a:gd name="T51" fmla="*/ 6 h 138"/>
                <a:gd name="T52" fmla="*/ 94 w 142"/>
                <a:gd name="T53" fmla="*/ 8 h 138"/>
                <a:gd name="T54" fmla="*/ 83 w 142"/>
                <a:gd name="T55" fmla="*/ 5 h 138"/>
                <a:gd name="T56" fmla="*/ 74 w 142"/>
                <a:gd name="T57" fmla="*/ 16 h 138"/>
                <a:gd name="T58" fmla="*/ 62 w 142"/>
                <a:gd name="T59" fmla="*/ 31 h 138"/>
                <a:gd name="T60" fmla="*/ 50 w 142"/>
                <a:gd name="T61" fmla="*/ 34 h 138"/>
                <a:gd name="T62" fmla="*/ 41 w 142"/>
                <a:gd name="T63" fmla="*/ 38 h 138"/>
                <a:gd name="T64" fmla="*/ 28 w 142"/>
                <a:gd name="T65" fmla="*/ 46 h 138"/>
                <a:gd name="T66" fmla="*/ 14 w 142"/>
                <a:gd name="T67" fmla="*/ 52 h 138"/>
                <a:gd name="T68" fmla="*/ 6 w 142"/>
                <a:gd name="T69" fmla="*/ 57 h 138"/>
                <a:gd name="T70" fmla="*/ 9 w 142"/>
                <a:gd name="T71" fmla="*/ 75 h 138"/>
                <a:gd name="T72" fmla="*/ 52 w 142"/>
                <a:gd name="T73" fmla="*/ 115 h 138"/>
                <a:gd name="T74" fmla="*/ 99 w 142"/>
                <a:gd name="T75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2" h="138">
                  <a:moveTo>
                    <a:pt x="120" y="138"/>
                  </a:moveTo>
                  <a:cubicBezTo>
                    <a:pt x="118" y="136"/>
                    <a:pt x="118" y="136"/>
                    <a:pt x="118" y="134"/>
                  </a:cubicBezTo>
                  <a:cubicBezTo>
                    <a:pt x="118" y="131"/>
                    <a:pt x="122" y="125"/>
                    <a:pt x="125" y="125"/>
                  </a:cubicBezTo>
                  <a:cubicBezTo>
                    <a:pt x="128" y="124"/>
                    <a:pt x="128" y="124"/>
                    <a:pt x="129" y="122"/>
                  </a:cubicBezTo>
                  <a:cubicBezTo>
                    <a:pt x="130" y="121"/>
                    <a:pt x="129" y="116"/>
                    <a:pt x="128" y="112"/>
                  </a:cubicBezTo>
                  <a:cubicBezTo>
                    <a:pt x="128" y="112"/>
                    <a:pt x="128" y="111"/>
                    <a:pt x="128" y="110"/>
                  </a:cubicBezTo>
                  <a:cubicBezTo>
                    <a:pt x="127" y="108"/>
                    <a:pt x="127" y="106"/>
                    <a:pt x="127" y="105"/>
                  </a:cubicBezTo>
                  <a:cubicBezTo>
                    <a:pt x="128" y="100"/>
                    <a:pt x="126" y="103"/>
                    <a:pt x="124" y="105"/>
                  </a:cubicBezTo>
                  <a:cubicBezTo>
                    <a:pt x="123" y="106"/>
                    <a:pt x="124" y="105"/>
                    <a:pt x="122" y="105"/>
                  </a:cubicBezTo>
                  <a:cubicBezTo>
                    <a:pt x="121" y="106"/>
                    <a:pt x="120" y="106"/>
                    <a:pt x="119" y="105"/>
                  </a:cubicBezTo>
                  <a:cubicBezTo>
                    <a:pt x="118" y="104"/>
                    <a:pt x="116" y="105"/>
                    <a:pt x="114" y="104"/>
                  </a:cubicBezTo>
                  <a:cubicBezTo>
                    <a:pt x="112" y="103"/>
                    <a:pt x="111" y="100"/>
                    <a:pt x="111" y="98"/>
                  </a:cubicBezTo>
                  <a:cubicBezTo>
                    <a:pt x="111" y="95"/>
                    <a:pt x="109" y="95"/>
                    <a:pt x="106" y="95"/>
                  </a:cubicBezTo>
                  <a:cubicBezTo>
                    <a:pt x="104" y="94"/>
                    <a:pt x="105" y="93"/>
                    <a:pt x="105" y="91"/>
                  </a:cubicBezTo>
                  <a:cubicBezTo>
                    <a:pt x="104" y="88"/>
                    <a:pt x="106" y="89"/>
                    <a:pt x="106" y="90"/>
                  </a:cubicBezTo>
                  <a:cubicBezTo>
                    <a:pt x="107" y="91"/>
                    <a:pt x="108" y="90"/>
                    <a:pt x="111" y="89"/>
                  </a:cubicBezTo>
                  <a:cubicBezTo>
                    <a:pt x="114" y="88"/>
                    <a:pt x="113" y="83"/>
                    <a:pt x="113" y="82"/>
                  </a:cubicBezTo>
                  <a:cubicBezTo>
                    <a:pt x="113" y="81"/>
                    <a:pt x="112" y="78"/>
                    <a:pt x="117" y="77"/>
                  </a:cubicBezTo>
                  <a:cubicBezTo>
                    <a:pt x="122" y="76"/>
                    <a:pt x="117" y="73"/>
                    <a:pt x="118" y="71"/>
                  </a:cubicBezTo>
                  <a:cubicBezTo>
                    <a:pt x="119" y="70"/>
                    <a:pt x="118" y="69"/>
                    <a:pt x="117" y="68"/>
                  </a:cubicBezTo>
                  <a:cubicBezTo>
                    <a:pt x="117" y="66"/>
                    <a:pt x="119" y="64"/>
                    <a:pt x="121" y="63"/>
                  </a:cubicBezTo>
                  <a:cubicBezTo>
                    <a:pt x="121" y="63"/>
                    <a:pt x="122" y="65"/>
                    <a:pt x="123" y="64"/>
                  </a:cubicBezTo>
                  <a:cubicBezTo>
                    <a:pt x="124" y="62"/>
                    <a:pt x="126" y="64"/>
                    <a:pt x="127" y="65"/>
                  </a:cubicBezTo>
                  <a:cubicBezTo>
                    <a:pt x="127" y="67"/>
                    <a:pt x="128" y="67"/>
                    <a:pt x="129" y="70"/>
                  </a:cubicBezTo>
                  <a:cubicBezTo>
                    <a:pt x="131" y="72"/>
                    <a:pt x="132" y="72"/>
                    <a:pt x="132" y="71"/>
                  </a:cubicBezTo>
                  <a:cubicBezTo>
                    <a:pt x="133" y="70"/>
                    <a:pt x="136" y="69"/>
                    <a:pt x="139" y="66"/>
                  </a:cubicBezTo>
                  <a:cubicBezTo>
                    <a:pt x="142" y="64"/>
                    <a:pt x="141" y="64"/>
                    <a:pt x="140" y="63"/>
                  </a:cubicBezTo>
                  <a:cubicBezTo>
                    <a:pt x="139" y="61"/>
                    <a:pt x="139" y="61"/>
                    <a:pt x="139" y="58"/>
                  </a:cubicBezTo>
                  <a:cubicBezTo>
                    <a:pt x="139" y="56"/>
                    <a:pt x="139" y="56"/>
                    <a:pt x="137" y="56"/>
                  </a:cubicBezTo>
                  <a:cubicBezTo>
                    <a:pt x="136" y="56"/>
                    <a:pt x="136" y="56"/>
                    <a:pt x="134" y="55"/>
                  </a:cubicBezTo>
                  <a:cubicBezTo>
                    <a:pt x="132" y="54"/>
                    <a:pt x="131" y="52"/>
                    <a:pt x="130" y="51"/>
                  </a:cubicBezTo>
                  <a:cubicBezTo>
                    <a:pt x="129" y="51"/>
                    <a:pt x="129" y="47"/>
                    <a:pt x="129" y="47"/>
                  </a:cubicBezTo>
                  <a:cubicBezTo>
                    <a:pt x="129" y="47"/>
                    <a:pt x="123" y="48"/>
                    <a:pt x="121" y="48"/>
                  </a:cubicBezTo>
                  <a:cubicBezTo>
                    <a:pt x="119" y="48"/>
                    <a:pt x="119" y="52"/>
                    <a:pt x="116" y="49"/>
                  </a:cubicBezTo>
                  <a:cubicBezTo>
                    <a:pt x="116" y="48"/>
                    <a:pt x="115" y="45"/>
                    <a:pt x="114" y="44"/>
                  </a:cubicBezTo>
                  <a:cubicBezTo>
                    <a:pt x="113" y="42"/>
                    <a:pt x="113" y="43"/>
                    <a:pt x="111" y="41"/>
                  </a:cubicBezTo>
                  <a:cubicBezTo>
                    <a:pt x="110" y="41"/>
                    <a:pt x="108" y="39"/>
                    <a:pt x="107" y="39"/>
                  </a:cubicBezTo>
                  <a:cubicBezTo>
                    <a:pt x="104" y="38"/>
                    <a:pt x="100" y="39"/>
                    <a:pt x="100" y="37"/>
                  </a:cubicBezTo>
                  <a:cubicBezTo>
                    <a:pt x="101" y="34"/>
                    <a:pt x="104" y="29"/>
                    <a:pt x="105" y="27"/>
                  </a:cubicBezTo>
                  <a:cubicBezTo>
                    <a:pt x="106" y="26"/>
                    <a:pt x="108" y="26"/>
                    <a:pt x="109" y="25"/>
                  </a:cubicBezTo>
                  <a:cubicBezTo>
                    <a:pt x="110" y="24"/>
                    <a:pt x="110" y="23"/>
                    <a:pt x="111" y="22"/>
                  </a:cubicBezTo>
                  <a:cubicBezTo>
                    <a:pt x="114" y="19"/>
                    <a:pt x="113" y="19"/>
                    <a:pt x="116" y="17"/>
                  </a:cubicBezTo>
                  <a:cubicBezTo>
                    <a:pt x="119" y="14"/>
                    <a:pt x="127" y="7"/>
                    <a:pt x="124" y="7"/>
                  </a:cubicBezTo>
                  <a:cubicBezTo>
                    <a:pt x="120" y="8"/>
                    <a:pt x="120" y="10"/>
                    <a:pt x="118" y="12"/>
                  </a:cubicBezTo>
                  <a:cubicBezTo>
                    <a:pt x="117" y="13"/>
                    <a:pt x="115" y="13"/>
                    <a:pt x="114" y="15"/>
                  </a:cubicBezTo>
                  <a:cubicBezTo>
                    <a:pt x="111" y="17"/>
                    <a:pt x="110" y="19"/>
                    <a:pt x="110" y="16"/>
                  </a:cubicBezTo>
                  <a:cubicBezTo>
                    <a:pt x="110" y="12"/>
                    <a:pt x="112" y="10"/>
                    <a:pt x="112" y="8"/>
                  </a:cubicBezTo>
                  <a:cubicBezTo>
                    <a:pt x="111" y="8"/>
                    <a:pt x="113" y="6"/>
                    <a:pt x="112" y="6"/>
                  </a:cubicBezTo>
                  <a:cubicBezTo>
                    <a:pt x="112" y="6"/>
                    <a:pt x="111" y="6"/>
                    <a:pt x="111" y="7"/>
                  </a:cubicBezTo>
                  <a:cubicBezTo>
                    <a:pt x="110" y="7"/>
                    <a:pt x="109" y="7"/>
                    <a:pt x="109" y="7"/>
                  </a:cubicBezTo>
                  <a:cubicBezTo>
                    <a:pt x="108" y="7"/>
                    <a:pt x="108" y="6"/>
                    <a:pt x="107" y="5"/>
                  </a:cubicBezTo>
                  <a:cubicBezTo>
                    <a:pt x="107" y="5"/>
                    <a:pt x="106" y="6"/>
                    <a:pt x="106" y="6"/>
                  </a:cubicBezTo>
                  <a:cubicBezTo>
                    <a:pt x="104" y="8"/>
                    <a:pt x="104" y="8"/>
                    <a:pt x="102" y="8"/>
                  </a:cubicBezTo>
                  <a:cubicBezTo>
                    <a:pt x="101" y="8"/>
                    <a:pt x="100" y="8"/>
                    <a:pt x="94" y="8"/>
                  </a:cubicBezTo>
                  <a:cubicBezTo>
                    <a:pt x="93" y="8"/>
                    <a:pt x="92" y="7"/>
                    <a:pt x="91" y="6"/>
                  </a:cubicBezTo>
                  <a:cubicBezTo>
                    <a:pt x="87" y="6"/>
                    <a:pt x="84" y="5"/>
                    <a:pt x="83" y="5"/>
                  </a:cubicBezTo>
                  <a:cubicBezTo>
                    <a:pt x="81" y="4"/>
                    <a:pt x="76" y="0"/>
                    <a:pt x="76" y="4"/>
                  </a:cubicBezTo>
                  <a:cubicBezTo>
                    <a:pt x="76" y="7"/>
                    <a:pt x="75" y="12"/>
                    <a:pt x="74" y="16"/>
                  </a:cubicBezTo>
                  <a:cubicBezTo>
                    <a:pt x="73" y="20"/>
                    <a:pt x="73" y="24"/>
                    <a:pt x="69" y="27"/>
                  </a:cubicBezTo>
                  <a:cubicBezTo>
                    <a:pt x="67" y="28"/>
                    <a:pt x="64" y="29"/>
                    <a:pt x="62" y="31"/>
                  </a:cubicBezTo>
                  <a:cubicBezTo>
                    <a:pt x="61" y="32"/>
                    <a:pt x="59" y="34"/>
                    <a:pt x="58" y="34"/>
                  </a:cubicBezTo>
                  <a:cubicBezTo>
                    <a:pt x="56" y="34"/>
                    <a:pt x="53" y="34"/>
                    <a:pt x="50" y="34"/>
                  </a:cubicBezTo>
                  <a:cubicBezTo>
                    <a:pt x="46" y="34"/>
                    <a:pt x="42" y="34"/>
                    <a:pt x="42" y="35"/>
                  </a:cubicBezTo>
                  <a:cubicBezTo>
                    <a:pt x="41" y="36"/>
                    <a:pt x="43" y="38"/>
                    <a:pt x="41" y="38"/>
                  </a:cubicBezTo>
                  <a:cubicBezTo>
                    <a:pt x="40" y="39"/>
                    <a:pt x="37" y="39"/>
                    <a:pt x="36" y="39"/>
                  </a:cubicBezTo>
                  <a:cubicBezTo>
                    <a:pt x="34" y="41"/>
                    <a:pt x="31" y="46"/>
                    <a:pt x="28" y="46"/>
                  </a:cubicBezTo>
                  <a:cubicBezTo>
                    <a:pt x="25" y="47"/>
                    <a:pt x="20" y="48"/>
                    <a:pt x="16" y="50"/>
                  </a:cubicBezTo>
                  <a:cubicBezTo>
                    <a:pt x="16" y="51"/>
                    <a:pt x="15" y="51"/>
                    <a:pt x="14" y="52"/>
                  </a:cubicBezTo>
                  <a:cubicBezTo>
                    <a:pt x="13" y="52"/>
                    <a:pt x="8" y="51"/>
                    <a:pt x="7" y="52"/>
                  </a:cubicBezTo>
                  <a:cubicBezTo>
                    <a:pt x="5" y="53"/>
                    <a:pt x="8" y="56"/>
                    <a:pt x="6" y="57"/>
                  </a:cubicBezTo>
                  <a:cubicBezTo>
                    <a:pt x="5" y="57"/>
                    <a:pt x="4" y="58"/>
                    <a:pt x="3" y="59"/>
                  </a:cubicBezTo>
                  <a:cubicBezTo>
                    <a:pt x="0" y="62"/>
                    <a:pt x="7" y="65"/>
                    <a:pt x="9" y="75"/>
                  </a:cubicBezTo>
                  <a:cubicBezTo>
                    <a:pt x="10" y="85"/>
                    <a:pt x="21" y="96"/>
                    <a:pt x="24" y="102"/>
                  </a:cubicBezTo>
                  <a:cubicBezTo>
                    <a:pt x="27" y="108"/>
                    <a:pt x="44" y="112"/>
                    <a:pt x="52" y="115"/>
                  </a:cubicBezTo>
                  <a:cubicBezTo>
                    <a:pt x="61" y="118"/>
                    <a:pt x="76" y="122"/>
                    <a:pt x="78" y="124"/>
                  </a:cubicBezTo>
                  <a:cubicBezTo>
                    <a:pt x="79" y="127"/>
                    <a:pt x="93" y="130"/>
                    <a:pt x="99" y="134"/>
                  </a:cubicBezTo>
                  <a:cubicBezTo>
                    <a:pt x="105" y="138"/>
                    <a:pt x="120" y="138"/>
                    <a:pt x="120" y="13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8" name="任意多边形 1124">
              <a:extLst>
                <a:ext uri="{FF2B5EF4-FFF2-40B4-BE49-F238E27FC236}">
                  <a16:creationId xmlns:a16="http://schemas.microsoft.com/office/drawing/2014/main" id="{298F9995-7221-59B9-279F-AE7354EFE6B5}"/>
                </a:ext>
              </a:extLst>
            </p:cNvPr>
            <p:cNvSpPr/>
            <p:nvPr/>
          </p:nvSpPr>
          <p:spPr bwMode="auto">
            <a:xfrm>
              <a:off x="4404776" y="3924166"/>
              <a:ext cx="997324" cy="656966"/>
            </a:xfrm>
            <a:custGeom>
              <a:avLst/>
              <a:gdLst>
                <a:gd name="T0" fmla="*/ 65 w 182"/>
                <a:gd name="T1" fmla="*/ 4 h 120"/>
                <a:gd name="T2" fmla="*/ 66 w 182"/>
                <a:gd name="T3" fmla="*/ 6 h 120"/>
                <a:gd name="T4" fmla="*/ 69 w 182"/>
                <a:gd name="T5" fmla="*/ 10 h 120"/>
                <a:gd name="T6" fmla="*/ 71 w 182"/>
                <a:gd name="T7" fmla="*/ 14 h 120"/>
                <a:gd name="T8" fmla="*/ 76 w 182"/>
                <a:gd name="T9" fmla="*/ 17 h 120"/>
                <a:gd name="T10" fmla="*/ 77 w 182"/>
                <a:gd name="T11" fmla="*/ 20 h 120"/>
                <a:gd name="T12" fmla="*/ 79 w 182"/>
                <a:gd name="T13" fmla="*/ 21 h 120"/>
                <a:gd name="T14" fmla="*/ 83 w 182"/>
                <a:gd name="T15" fmla="*/ 23 h 120"/>
                <a:gd name="T16" fmla="*/ 90 w 182"/>
                <a:gd name="T17" fmla="*/ 27 h 120"/>
                <a:gd name="T18" fmla="*/ 98 w 182"/>
                <a:gd name="T19" fmla="*/ 27 h 120"/>
                <a:gd name="T20" fmla="*/ 105 w 182"/>
                <a:gd name="T21" fmla="*/ 27 h 120"/>
                <a:gd name="T22" fmla="*/ 109 w 182"/>
                <a:gd name="T23" fmla="*/ 26 h 120"/>
                <a:gd name="T24" fmla="*/ 112 w 182"/>
                <a:gd name="T25" fmla="*/ 26 h 120"/>
                <a:gd name="T26" fmla="*/ 116 w 182"/>
                <a:gd name="T27" fmla="*/ 27 h 120"/>
                <a:gd name="T28" fmla="*/ 120 w 182"/>
                <a:gd name="T29" fmla="*/ 28 h 120"/>
                <a:gd name="T30" fmla="*/ 121 w 182"/>
                <a:gd name="T31" fmla="*/ 27 h 120"/>
                <a:gd name="T32" fmla="*/ 123 w 182"/>
                <a:gd name="T33" fmla="*/ 26 h 120"/>
                <a:gd name="T34" fmla="*/ 125 w 182"/>
                <a:gd name="T35" fmla="*/ 25 h 120"/>
                <a:gd name="T36" fmla="*/ 126 w 182"/>
                <a:gd name="T37" fmla="*/ 31 h 120"/>
                <a:gd name="T38" fmla="*/ 127 w 182"/>
                <a:gd name="T39" fmla="*/ 37 h 120"/>
                <a:gd name="T40" fmla="*/ 137 w 182"/>
                <a:gd name="T41" fmla="*/ 42 h 120"/>
                <a:gd name="T42" fmla="*/ 145 w 182"/>
                <a:gd name="T43" fmla="*/ 44 h 120"/>
                <a:gd name="T44" fmla="*/ 154 w 182"/>
                <a:gd name="T45" fmla="*/ 47 h 120"/>
                <a:gd name="T46" fmla="*/ 167 w 182"/>
                <a:gd name="T47" fmla="*/ 55 h 120"/>
                <a:gd name="T48" fmla="*/ 176 w 182"/>
                <a:gd name="T49" fmla="*/ 59 h 120"/>
                <a:gd name="T50" fmla="*/ 178 w 182"/>
                <a:gd name="T51" fmla="*/ 60 h 120"/>
                <a:gd name="T52" fmla="*/ 175 w 182"/>
                <a:gd name="T53" fmla="*/ 63 h 120"/>
                <a:gd name="T54" fmla="*/ 173 w 182"/>
                <a:gd name="T55" fmla="*/ 69 h 120"/>
                <a:gd name="T56" fmla="*/ 179 w 182"/>
                <a:gd name="T57" fmla="*/ 83 h 120"/>
                <a:gd name="T58" fmla="*/ 181 w 182"/>
                <a:gd name="T59" fmla="*/ 92 h 120"/>
                <a:gd name="T60" fmla="*/ 174 w 182"/>
                <a:gd name="T61" fmla="*/ 92 h 120"/>
                <a:gd name="T62" fmla="*/ 169 w 182"/>
                <a:gd name="T63" fmla="*/ 91 h 120"/>
                <a:gd name="T64" fmla="*/ 166 w 182"/>
                <a:gd name="T65" fmla="*/ 96 h 120"/>
                <a:gd name="T66" fmla="*/ 161 w 182"/>
                <a:gd name="T67" fmla="*/ 98 h 120"/>
                <a:gd name="T68" fmla="*/ 160 w 182"/>
                <a:gd name="T69" fmla="*/ 101 h 120"/>
                <a:gd name="T70" fmla="*/ 156 w 182"/>
                <a:gd name="T71" fmla="*/ 100 h 120"/>
                <a:gd name="T72" fmla="*/ 155 w 182"/>
                <a:gd name="T73" fmla="*/ 103 h 120"/>
                <a:gd name="T74" fmla="*/ 146 w 182"/>
                <a:gd name="T75" fmla="*/ 107 h 120"/>
                <a:gd name="T76" fmla="*/ 142 w 182"/>
                <a:gd name="T77" fmla="*/ 107 h 120"/>
                <a:gd name="T78" fmla="*/ 138 w 182"/>
                <a:gd name="T79" fmla="*/ 110 h 120"/>
                <a:gd name="T80" fmla="*/ 129 w 182"/>
                <a:gd name="T81" fmla="*/ 118 h 120"/>
                <a:gd name="T82" fmla="*/ 114 w 182"/>
                <a:gd name="T83" fmla="*/ 114 h 120"/>
                <a:gd name="T84" fmla="*/ 103 w 182"/>
                <a:gd name="T85" fmla="*/ 107 h 120"/>
                <a:gd name="T86" fmla="*/ 88 w 182"/>
                <a:gd name="T87" fmla="*/ 105 h 120"/>
                <a:gd name="T88" fmla="*/ 61 w 182"/>
                <a:gd name="T89" fmla="*/ 103 h 120"/>
                <a:gd name="T90" fmla="*/ 47 w 182"/>
                <a:gd name="T91" fmla="*/ 107 h 120"/>
                <a:gd name="T92" fmla="*/ 31 w 182"/>
                <a:gd name="T93" fmla="*/ 111 h 120"/>
                <a:gd name="T94" fmla="*/ 25 w 182"/>
                <a:gd name="T95" fmla="*/ 115 h 120"/>
                <a:gd name="T96" fmla="*/ 14 w 182"/>
                <a:gd name="T97" fmla="*/ 113 h 120"/>
                <a:gd name="T98" fmla="*/ 7 w 182"/>
                <a:gd name="T99" fmla="*/ 101 h 120"/>
                <a:gd name="T100" fmla="*/ 3 w 182"/>
                <a:gd name="T101" fmla="*/ 91 h 120"/>
                <a:gd name="T102" fmla="*/ 8 w 182"/>
                <a:gd name="T103" fmla="*/ 75 h 120"/>
                <a:gd name="T104" fmla="*/ 29 w 182"/>
                <a:gd name="T105" fmla="*/ 66 h 120"/>
                <a:gd name="T106" fmla="*/ 34 w 182"/>
                <a:gd name="T107" fmla="*/ 55 h 120"/>
                <a:gd name="T108" fmla="*/ 28 w 182"/>
                <a:gd name="T109" fmla="*/ 37 h 120"/>
                <a:gd name="T110" fmla="*/ 29 w 182"/>
                <a:gd name="T111" fmla="*/ 20 h 120"/>
                <a:gd name="T112" fmla="*/ 29 w 182"/>
                <a:gd name="T113" fmla="*/ 9 h 120"/>
                <a:gd name="T114" fmla="*/ 31 w 182"/>
                <a:gd name="T115" fmla="*/ 2 h 120"/>
                <a:gd name="T116" fmla="*/ 50 w 182"/>
                <a:gd name="T117" fmla="*/ 0 h 120"/>
                <a:gd name="T118" fmla="*/ 65 w 182"/>
                <a:gd name="T119" fmla="*/ 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" h="120">
                  <a:moveTo>
                    <a:pt x="65" y="4"/>
                  </a:moveTo>
                  <a:cubicBezTo>
                    <a:pt x="65" y="4"/>
                    <a:pt x="65" y="6"/>
                    <a:pt x="66" y="6"/>
                  </a:cubicBezTo>
                  <a:cubicBezTo>
                    <a:pt x="67" y="7"/>
                    <a:pt x="68" y="8"/>
                    <a:pt x="69" y="10"/>
                  </a:cubicBezTo>
                  <a:cubicBezTo>
                    <a:pt x="70" y="11"/>
                    <a:pt x="70" y="13"/>
                    <a:pt x="71" y="14"/>
                  </a:cubicBezTo>
                  <a:cubicBezTo>
                    <a:pt x="73" y="16"/>
                    <a:pt x="75" y="15"/>
                    <a:pt x="76" y="17"/>
                  </a:cubicBezTo>
                  <a:cubicBezTo>
                    <a:pt x="76" y="17"/>
                    <a:pt x="76" y="19"/>
                    <a:pt x="77" y="20"/>
                  </a:cubicBezTo>
                  <a:cubicBezTo>
                    <a:pt x="77" y="21"/>
                    <a:pt x="78" y="21"/>
                    <a:pt x="79" y="21"/>
                  </a:cubicBezTo>
                  <a:cubicBezTo>
                    <a:pt x="80" y="21"/>
                    <a:pt x="80" y="21"/>
                    <a:pt x="83" y="23"/>
                  </a:cubicBezTo>
                  <a:cubicBezTo>
                    <a:pt x="86" y="25"/>
                    <a:pt x="87" y="26"/>
                    <a:pt x="90" y="27"/>
                  </a:cubicBezTo>
                  <a:cubicBezTo>
                    <a:pt x="93" y="29"/>
                    <a:pt x="94" y="28"/>
                    <a:pt x="98" y="27"/>
                  </a:cubicBezTo>
                  <a:cubicBezTo>
                    <a:pt x="101" y="27"/>
                    <a:pt x="103" y="27"/>
                    <a:pt x="105" y="27"/>
                  </a:cubicBezTo>
                  <a:cubicBezTo>
                    <a:pt x="107" y="28"/>
                    <a:pt x="107" y="27"/>
                    <a:pt x="109" y="26"/>
                  </a:cubicBezTo>
                  <a:cubicBezTo>
                    <a:pt x="110" y="26"/>
                    <a:pt x="111" y="25"/>
                    <a:pt x="112" y="26"/>
                  </a:cubicBezTo>
                  <a:cubicBezTo>
                    <a:pt x="113" y="26"/>
                    <a:pt x="114" y="25"/>
                    <a:pt x="116" y="27"/>
                  </a:cubicBezTo>
                  <a:cubicBezTo>
                    <a:pt x="118" y="29"/>
                    <a:pt x="118" y="29"/>
                    <a:pt x="120" y="28"/>
                  </a:cubicBezTo>
                  <a:cubicBezTo>
                    <a:pt x="121" y="28"/>
                    <a:pt x="121" y="27"/>
                    <a:pt x="121" y="27"/>
                  </a:cubicBezTo>
                  <a:cubicBezTo>
                    <a:pt x="121" y="27"/>
                    <a:pt x="122" y="27"/>
                    <a:pt x="123" y="26"/>
                  </a:cubicBezTo>
                  <a:cubicBezTo>
                    <a:pt x="123" y="26"/>
                    <a:pt x="124" y="24"/>
                    <a:pt x="125" y="25"/>
                  </a:cubicBezTo>
                  <a:cubicBezTo>
                    <a:pt x="125" y="25"/>
                    <a:pt x="126" y="30"/>
                    <a:pt x="126" y="31"/>
                  </a:cubicBezTo>
                  <a:cubicBezTo>
                    <a:pt x="126" y="33"/>
                    <a:pt x="126" y="35"/>
                    <a:pt x="127" y="37"/>
                  </a:cubicBezTo>
                  <a:cubicBezTo>
                    <a:pt x="128" y="39"/>
                    <a:pt x="134" y="41"/>
                    <a:pt x="137" y="42"/>
                  </a:cubicBezTo>
                  <a:cubicBezTo>
                    <a:pt x="140" y="42"/>
                    <a:pt x="141" y="41"/>
                    <a:pt x="145" y="44"/>
                  </a:cubicBezTo>
                  <a:cubicBezTo>
                    <a:pt x="148" y="47"/>
                    <a:pt x="151" y="48"/>
                    <a:pt x="154" y="47"/>
                  </a:cubicBezTo>
                  <a:cubicBezTo>
                    <a:pt x="158" y="47"/>
                    <a:pt x="164" y="53"/>
                    <a:pt x="167" y="55"/>
                  </a:cubicBezTo>
                  <a:cubicBezTo>
                    <a:pt x="169" y="56"/>
                    <a:pt x="175" y="56"/>
                    <a:pt x="176" y="59"/>
                  </a:cubicBezTo>
                  <a:cubicBezTo>
                    <a:pt x="176" y="59"/>
                    <a:pt x="178" y="60"/>
                    <a:pt x="178" y="60"/>
                  </a:cubicBezTo>
                  <a:cubicBezTo>
                    <a:pt x="178" y="61"/>
                    <a:pt x="176" y="62"/>
                    <a:pt x="175" y="63"/>
                  </a:cubicBezTo>
                  <a:cubicBezTo>
                    <a:pt x="174" y="65"/>
                    <a:pt x="173" y="66"/>
                    <a:pt x="173" y="69"/>
                  </a:cubicBezTo>
                  <a:cubicBezTo>
                    <a:pt x="174" y="73"/>
                    <a:pt x="177" y="80"/>
                    <a:pt x="179" y="83"/>
                  </a:cubicBezTo>
                  <a:cubicBezTo>
                    <a:pt x="180" y="86"/>
                    <a:pt x="182" y="89"/>
                    <a:pt x="181" y="92"/>
                  </a:cubicBezTo>
                  <a:cubicBezTo>
                    <a:pt x="179" y="94"/>
                    <a:pt x="174" y="92"/>
                    <a:pt x="174" y="92"/>
                  </a:cubicBezTo>
                  <a:cubicBezTo>
                    <a:pt x="174" y="92"/>
                    <a:pt x="171" y="91"/>
                    <a:pt x="169" y="91"/>
                  </a:cubicBezTo>
                  <a:cubicBezTo>
                    <a:pt x="168" y="92"/>
                    <a:pt x="168" y="94"/>
                    <a:pt x="166" y="96"/>
                  </a:cubicBezTo>
                  <a:cubicBezTo>
                    <a:pt x="164" y="97"/>
                    <a:pt x="162" y="96"/>
                    <a:pt x="161" y="98"/>
                  </a:cubicBezTo>
                  <a:cubicBezTo>
                    <a:pt x="161" y="99"/>
                    <a:pt x="160" y="100"/>
                    <a:pt x="160" y="101"/>
                  </a:cubicBezTo>
                  <a:cubicBezTo>
                    <a:pt x="159" y="101"/>
                    <a:pt x="158" y="100"/>
                    <a:pt x="156" y="100"/>
                  </a:cubicBezTo>
                  <a:cubicBezTo>
                    <a:pt x="155" y="101"/>
                    <a:pt x="155" y="102"/>
                    <a:pt x="155" y="103"/>
                  </a:cubicBezTo>
                  <a:cubicBezTo>
                    <a:pt x="152" y="104"/>
                    <a:pt x="150" y="105"/>
                    <a:pt x="146" y="107"/>
                  </a:cubicBezTo>
                  <a:cubicBezTo>
                    <a:pt x="145" y="108"/>
                    <a:pt x="142" y="107"/>
                    <a:pt x="142" y="107"/>
                  </a:cubicBezTo>
                  <a:cubicBezTo>
                    <a:pt x="139" y="108"/>
                    <a:pt x="139" y="109"/>
                    <a:pt x="138" y="110"/>
                  </a:cubicBezTo>
                  <a:cubicBezTo>
                    <a:pt x="135" y="111"/>
                    <a:pt x="132" y="117"/>
                    <a:pt x="129" y="118"/>
                  </a:cubicBezTo>
                  <a:cubicBezTo>
                    <a:pt x="127" y="120"/>
                    <a:pt x="121" y="117"/>
                    <a:pt x="114" y="114"/>
                  </a:cubicBezTo>
                  <a:cubicBezTo>
                    <a:pt x="107" y="110"/>
                    <a:pt x="109" y="107"/>
                    <a:pt x="103" y="107"/>
                  </a:cubicBezTo>
                  <a:cubicBezTo>
                    <a:pt x="97" y="106"/>
                    <a:pt x="97" y="105"/>
                    <a:pt x="88" y="105"/>
                  </a:cubicBezTo>
                  <a:cubicBezTo>
                    <a:pt x="80" y="106"/>
                    <a:pt x="65" y="101"/>
                    <a:pt x="61" y="103"/>
                  </a:cubicBezTo>
                  <a:cubicBezTo>
                    <a:pt x="58" y="105"/>
                    <a:pt x="57" y="104"/>
                    <a:pt x="47" y="107"/>
                  </a:cubicBezTo>
                  <a:cubicBezTo>
                    <a:pt x="37" y="110"/>
                    <a:pt x="40" y="108"/>
                    <a:pt x="31" y="111"/>
                  </a:cubicBezTo>
                  <a:cubicBezTo>
                    <a:pt x="29" y="112"/>
                    <a:pt x="27" y="115"/>
                    <a:pt x="25" y="115"/>
                  </a:cubicBezTo>
                  <a:cubicBezTo>
                    <a:pt x="21" y="117"/>
                    <a:pt x="17" y="117"/>
                    <a:pt x="14" y="113"/>
                  </a:cubicBezTo>
                  <a:cubicBezTo>
                    <a:pt x="10" y="109"/>
                    <a:pt x="11" y="107"/>
                    <a:pt x="7" y="101"/>
                  </a:cubicBezTo>
                  <a:cubicBezTo>
                    <a:pt x="3" y="95"/>
                    <a:pt x="2" y="99"/>
                    <a:pt x="3" y="91"/>
                  </a:cubicBezTo>
                  <a:cubicBezTo>
                    <a:pt x="4" y="83"/>
                    <a:pt x="0" y="79"/>
                    <a:pt x="8" y="75"/>
                  </a:cubicBezTo>
                  <a:cubicBezTo>
                    <a:pt x="15" y="72"/>
                    <a:pt x="25" y="72"/>
                    <a:pt x="29" y="66"/>
                  </a:cubicBezTo>
                  <a:cubicBezTo>
                    <a:pt x="32" y="61"/>
                    <a:pt x="36" y="60"/>
                    <a:pt x="34" y="55"/>
                  </a:cubicBezTo>
                  <a:cubicBezTo>
                    <a:pt x="32" y="49"/>
                    <a:pt x="29" y="43"/>
                    <a:pt x="28" y="37"/>
                  </a:cubicBezTo>
                  <a:cubicBezTo>
                    <a:pt x="27" y="32"/>
                    <a:pt x="26" y="24"/>
                    <a:pt x="29" y="20"/>
                  </a:cubicBezTo>
                  <a:cubicBezTo>
                    <a:pt x="31" y="16"/>
                    <a:pt x="29" y="13"/>
                    <a:pt x="29" y="9"/>
                  </a:cubicBezTo>
                  <a:cubicBezTo>
                    <a:pt x="30" y="5"/>
                    <a:pt x="22" y="2"/>
                    <a:pt x="31" y="2"/>
                  </a:cubicBezTo>
                  <a:cubicBezTo>
                    <a:pt x="39" y="1"/>
                    <a:pt x="43" y="0"/>
                    <a:pt x="50" y="0"/>
                  </a:cubicBezTo>
                  <a:cubicBezTo>
                    <a:pt x="56" y="0"/>
                    <a:pt x="65" y="4"/>
                    <a:pt x="65" y="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9" name="任意多边形 1125">
              <a:extLst>
                <a:ext uri="{FF2B5EF4-FFF2-40B4-BE49-F238E27FC236}">
                  <a16:creationId xmlns:a16="http://schemas.microsoft.com/office/drawing/2014/main" id="{1C35DD99-6C54-0E20-CD17-3EA4DE0DDD1B}"/>
                </a:ext>
              </a:extLst>
            </p:cNvPr>
            <p:cNvSpPr/>
            <p:nvPr/>
          </p:nvSpPr>
          <p:spPr bwMode="auto">
            <a:xfrm>
              <a:off x="4446991" y="4406998"/>
              <a:ext cx="751949" cy="809996"/>
            </a:xfrm>
            <a:custGeom>
              <a:avLst/>
              <a:gdLst>
                <a:gd name="T0" fmla="*/ 129 w 137"/>
                <a:gd name="T1" fmla="*/ 117 h 148"/>
                <a:gd name="T2" fmla="*/ 135 w 137"/>
                <a:gd name="T3" fmla="*/ 104 h 148"/>
                <a:gd name="T4" fmla="*/ 131 w 137"/>
                <a:gd name="T5" fmla="*/ 96 h 148"/>
                <a:gd name="T6" fmla="*/ 126 w 137"/>
                <a:gd name="T7" fmla="*/ 86 h 148"/>
                <a:gd name="T8" fmla="*/ 126 w 137"/>
                <a:gd name="T9" fmla="*/ 74 h 148"/>
                <a:gd name="T10" fmla="*/ 120 w 137"/>
                <a:gd name="T11" fmla="*/ 70 h 148"/>
                <a:gd name="T12" fmla="*/ 122 w 137"/>
                <a:gd name="T13" fmla="*/ 57 h 148"/>
                <a:gd name="T14" fmla="*/ 128 w 137"/>
                <a:gd name="T15" fmla="*/ 50 h 148"/>
                <a:gd name="T16" fmla="*/ 131 w 137"/>
                <a:gd name="T17" fmla="*/ 40 h 148"/>
                <a:gd name="T18" fmla="*/ 128 w 137"/>
                <a:gd name="T19" fmla="*/ 31 h 148"/>
                <a:gd name="T20" fmla="*/ 118 w 137"/>
                <a:gd name="T21" fmla="*/ 20 h 148"/>
                <a:gd name="T22" fmla="*/ 115 w 137"/>
                <a:gd name="T23" fmla="*/ 6 h 148"/>
                <a:gd name="T24" fmla="*/ 105 w 137"/>
                <a:gd name="T25" fmla="*/ 16 h 148"/>
                <a:gd name="T26" fmla="*/ 101 w 137"/>
                <a:gd name="T27" fmla="*/ 8 h 148"/>
                <a:gd name="T28" fmla="*/ 92 w 137"/>
                <a:gd name="T29" fmla="*/ 13 h 148"/>
                <a:gd name="T30" fmla="*/ 74 w 137"/>
                <a:gd name="T31" fmla="*/ 5 h 148"/>
                <a:gd name="T32" fmla="*/ 53 w 137"/>
                <a:gd name="T33" fmla="*/ 1 h 148"/>
                <a:gd name="T34" fmla="*/ 46 w 137"/>
                <a:gd name="T35" fmla="*/ 11 h 148"/>
                <a:gd name="T36" fmla="*/ 35 w 137"/>
                <a:gd name="T37" fmla="*/ 9 h 148"/>
                <a:gd name="T38" fmla="*/ 19 w 137"/>
                <a:gd name="T39" fmla="*/ 24 h 148"/>
                <a:gd name="T40" fmla="*/ 14 w 137"/>
                <a:gd name="T41" fmla="*/ 34 h 148"/>
                <a:gd name="T42" fmla="*/ 13 w 137"/>
                <a:gd name="T43" fmla="*/ 68 h 148"/>
                <a:gd name="T44" fmla="*/ 17 w 137"/>
                <a:gd name="T45" fmla="*/ 95 h 148"/>
                <a:gd name="T46" fmla="*/ 48 w 137"/>
                <a:gd name="T47" fmla="*/ 113 h 148"/>
                <a:gd name="T48" fmla="*/ 57 w 137"/>
                <a:gd name="T49" fmla="*/ 132 h 148"/>
                <a:gd name="T50" fmla="*/ 72 w 137"/>
                <a:gd name="T51" fmla="*/ 147 h 148"/>
                <a:gd name="T52" fmla="*/ 85 w 137"/>
                <a:gd name="T53" fmla="*/ 142 h 148"/>
                <a:gd name="T54" fmla="*/ 92 w 137"/>
                <a:gd name="T55" fmla="*/ 132 h 148"/>
                <a:gd name="T56" fmla="*/ 107 w 137"/>
                <a:gd name="T57" fmla="*/ 136 h 148"/>
                <a:gd name="T58" fmla="*/ 106 w 137"/>
                <a:gd name="T59" fmla="*/ 127 h 148"/>
                <a:gd name="T60" fmla="*/ 115 w 137"/>
                <a:gd name="T61" fmla="*/ 124 h 148"/>
                <a:gd name="T62" fmla="*/ 127 w 137"/>
                <a:gd name="T63" fmla="*/ 12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7" h="148">
                  <a:moveTo>
                    <a:pt x="130" y="122"/>
                  </a:moveTo>
                  <a:cubicBezTo>
                    <a:pt x="130" y="120"/>
                    <a:pt x="130" y="118"/>
                    <a:pt x="129" y="117"/>
                  </a:cubicBezTo>
                  <a:cubicBezTo>
                    <a:pt x="128" y="115"/>
                    <a:pt x="132" y="111"/>
                    <a:pt x="132" y="109"/>
                  </a:cubicBezTo>
                  <a:cubicBezTo>
                    <a:pt x="132" y="106"/>
                    <a:pt x="133" y="106"/>
                    <a:pt x="135" y="104"/>
                  </a:cubicBezTo>
                  <a:cubicBezTo>
                    <a:pt x="137" y="102"/>
                    <a:pt x="136" y="102"/>
                    <a:pt x="132" y="103"/>
                  </a:cubicBezTo>
                  <a:cubicBezTo>
                    <a:pt x="128" y="104"/>
                    <a:pt x="131" y="100"/>
                    <a:pt x="131" y="96"/>
                  </a:cubicBezTo>
                  <a:cubicBezTo>
                    <a:pt x="132" y="92"/>
                    <a:pt x="132" y="93"/>
                    <a:pt x="129" y="92"/>
                  </a:cubicBezTo>
                  <a:cubicBezTo>
                    <a:pt x="126" y="90"/>
                    <a:pt x="126" y="88"/>
                    <a:pt x="126" y="86"/>
                  </a:cubicBezTo>
                  <a:cubicBezTo>
                    <a:pt x="127" y="84"/>
                    <a:pt x="127" y="83"/>
                    <a:pt x="125" y="80"/>
                  </a:cubicBezTo>
                  <a:cubicBezTo>
                    <a:pt x="123" y="78"/>
                    <a:pt x="125" y="78"/>
                    <a:pt x="126" y="74"/>
                  </a:cubicBezTo>
                  <a:cubicBezTo>
                    <a:pt x="127" y="71"/>
                    <a:pt x="125" y="71"/>
                    <a:pt x="123" y="72"/>
                  </a:cubicBezTo>
                  <a:cubicBezTo>
                    <a:pt x="120" y="74"/>
                    <a:pt x="120" y="72"/>
                    <a:pt x="120" y="70"/>
                  </a:cubicBezTo>
                  <a:cubicBezTo>
                    <a:pt x="119" y="67"/>
                    <a:pt x="119" y="65"/>
                    <a:pt x="121" y="63"/>
                  </a:cubicBezTo>
                  <a:cubicBezTo>
                    <a:pt x="123" y="60"/>
                    <a:pt x="122" y="59"/>
                    <a:pt x="122" y="57"/>
                  </a:cubicBezTo>
                  <a:cubicBezTo>
                    <a:pt x="122" y="55"/>
                    <a:pt x="124" y="55"/>
                    <a:pt x="127" y="54"/>
                  </a:cubicBezTo>
                  <a:cubicBezTo>
                    <a:pt x="130" y="53"/>
                    <a:pt x="129" y="51"/>
                    <a:pt x="128" y="50"/>
                  </a:cubicBezTo>
                  <a:cubicBezTo>
                    <a:pt x="128" y="49"/>
                    <a:pt x="131" y="48"/>
                    <a:pt x="133" y="46"/>
                  </a:cubicBezTo>
                  <a:cubicBezTo>
                    <a:pt x="135" y="44"/>
                    <a:pt x="133" y="42"/>
                    <a:pt x="131" y="40"/>
                  </a:cubicBezTo>
                  <a:cubicBezTo>
                    <a:pt x="129" y="38"/>
                    <a:pt x="131" y="39"/>
                    <a:pt x="131" y="37"/>
                  </a:cubicBezTo>
                  <a:cubicBezTo>
                    <a:pt x="131" y="35"/>
                    <a:pt x="130" y="33"/>
                    <a:pt x="128" y="31"/>
                  </a:cubicBezTo>
                  <a:cubicBezTo>
                    <a:pt x="127" y="30"/>
                    <a:pt x="125" y="28"/>
                    <a:pt x="124" y="28"/>
                  </a:cubicBezTo>
                  <a:cubicBezTo>
                    <a:pt x="123" y="27"/>
                    <a:pt x="118" y="24"/>
                    <a:pt x="118" y="20"/>
                  </a:cubicBezTo>
                  <a:cubicBezTo>
                    <a:pt x="119" y="17"/>
                    <a:pt x="122" y="13"/>
                    <a:pt x="119" y="11"/>
                  </a:cubicBezTo>
                  <a:cubicBezTo>
                    <a:pt x="117" y="8"/>
                    <a:pt x="115" y="6"/>
                    <a:pt x="115" y="6"/>
                  </a:cubicBezTo>
                  <a:cubicBezTo>
                    <a:pt x="115" y="6"/>
                    <a:pt x="113" y="9"/>
                    <a:pt x="111" y="12"/>
                  </a:cubicBezTo>
                  <a:cubicBezTo>
                    <a:pt x="109" y="15"/>
                    <a:pt x="107" y="18"/>
                    <a:pt x="105" y="16"/>
                  </a:cubicBezTo>
                  <a:cubicBezTo>
                    <a:pt x="103" y="14"/>
                    <a:pt x="103" y="15"/>
                    <a:pt x="103" y="12"/>
                  </a:cubicBezTo>
                  <a:cubicBezTo>
                    <a:pt x="103" y="8"/>
                    <a:pt x="102" y="6"/>
                    <a:pt x="101" y="8"/>
                  </a:cubicBezTo>
                  <a:cubicBezTo>
                    <a:pt x="99" y="10"/>
                    <a:pt x="97" y="13"/>
                    <a:pt x="97" y="13"/>
                  </a:cubicBezTo>
                  <a:cubicBezTo>
                    <a:pt x="97" y="13"/>
                    <a:pt x="93" y="13"/>
                    <a:pt x="92" y="13"/>
                  </a:cubicBezTo>
                  <a:cubicBezTo>
                    <a:pt x="90" y="13"/>
                    <a:pt x="86" y="15"/>
                    <a:pt x="85" y="13"/>
                  </a:cubicBezTo>
                  <a:cubicBezTo>
                    <a:pt x="83" y="10"/>
                    <a:pt x="80" y="6"/>
                    <a:pt x="74" y="5"/>
                  </a:cubicBezTo>
                  <a:cubicBezTo>
                    <a:pt x="69" y="5"/>
                    <a:pt x="66" y="5"/>
                    <a:pt x="63" y="3"/>
                  </a:cubicBezTo>
                  <a:cubicBezTo>
                    <a:pt x="59" y="1"/>
                    <a:pt x="57" y="0"/>
                    <a:pt x="53" y="1"/>
                  </a:cubicBezTo>
                  <a:cubicBezTo>
                    <a:pt x="49" y="2"/>
                    <a:pt x="46" y="1"/>
                    <a:pt x="47" y="4"/>
                  </a:cubicBezTo>
                  <a:cubicBezTo>
                    <a:pt x="48" y="7"/>
                    <a:pt x="50" y="9"/>
                    <a:pt x="46" y="11"/>
                  </a:cubicBezTo>
                  <a:cubicBezTo>
                    <a:pt x="43" y="13"/>
                    <a:pt x="43" y="13"/>
                    <a:pt x="42" y="12"/>
                  </a:cubicBezTo>
                  <a:cubicBezTo>
                    <a:pt x="40" y="10"/>
                    <a:pt x="40" y="8"/>
                    <a:pt x="35" y="9"/>
                  </a:cubicBezTo>
                  <a:cubicBezTo>
                    <a:pt x="31" y="10"/>
                    <a:pt x="26" y="13"/>
                    <a:pt x="24" y="15"/>
                  </a:cubicBezTo>
                  <a:cubicBezTo>
                    <a:pt x="22" y="16"/>
                    <a:pt x="22" y="21"/>
                    <a:pt x="19" y="24"/>
                  </a:cubicBezTo>
                  <a:cubicBezTo>
                    <a:pt x="18" y="25"/>
                    <a:pt x="18" y="27"/>
                    <a:pt x="17" y="28"/>
                  </a:cubicBezTo>
                  <a:cubicBezTo>
                    <a:pt x="16" y="30"/>
                    <a:pt x="14" y="31"/>
                    <a:pt x="14" y="34"/>
                  </a:cubicBezTo>
                  <a:cubicBezTo>
                    <a:pt x="14" y="39"/>
                    <a:pt x="15" y="46"/>
                    <a:pt x="15" y="53"/>
                  </a:cubicBezTo>
                  <a:cubicBezTo>
                    <a:pt x="16" y="59"/>
                    <a:pt x="16" y="63"/>
                    <a:pt x="13" y="68"/>
                  </a:cubicBezTo>
                  <a:cubicBezTo>
                    <a:pt x="11" y="72"/>
                    <a:pt x="0" y="81"/>
                    <a:pt x="7" y="85"/>
                  </a:cubicBezTo>
                  <a:cubicBezTo>
                    <a:pt x="13" y="89"/>
                    <a:pt x="17" y="89"/>
                    <a:pt x="17" y="95"/>
                  </a:cubicBezTo>
                  <a:cubicBezTo>
                    <a:pt x="17" y="101"/>
                    <a:pt x="16" y="111"/>
                    <a:pt x="24" y="114"/>
                  </a:cubicBezTo>
                  <a:cubicBezTo>
                    <a:pt x="32" y="117"/>
                    <a:pt x="42" y="115"/>
                    <a:pt x="48" y="113"/>
                  </a:cubicBezTo>
                  <a:cubicBezTo>
                    <a:pt x="53" y="112"/>
                    <a:pt x="58" y="112"/>
                    <a:pt x="59" y="117"/>
                  </a:cubicBezTo>
                  <a:cubicBezTo>
                    <a:pt x="61" y="123"/>
                    <a:pt x="59" y="126"/>
                    <a:pt x="57" y="132"/>
                  </a:cubicBezTo>
                  <a:cubicBezTo>
                    <a:pt x="55" y="137"/>
                    <a:pt x="54" y="138"/>
                    <a:pt x="60" y="142"/>
                  </a:cubicBezTo>
                  <a:cubicBezTo>
                    <a:pt x="65" y="147"/>
                    <a:pt x="68" y="147"/>
                    <a:pt x="72" y="147"/>
                  </a:cubicBezTo>
                  <a:cubicBezTo>
                    <a:pt x="76" y="147"/>
                    <a:pt x="77" y="148"/>
                    <a:pt x="80" y="146"/>
                  </a:cubicBezTo>
                  <a:cubicBezTo>
                    <a:pt x="83" y="144"/>
                    <a:pt x="85" y="143"/>
                    <a:pt x="85" y="142"/>
                  </a:cubicBezTo>
                  <a:cubicBezTo>
                    <a:pt x="86" y="140"/>
                    <a:pt x="87" y="138"/>
                    <a:pt x="87" y="136"/>
                  </a:cubicBezTo>
                  <a:cubicBezTo>
                    <a:pt x="88" y="133"/>
                    <a:pt x="87" y="131"/>
                    <a:pt x="92" y="132"/>
                  </a:cubicBezTo>
                  <a:cubicBezTo>
                    <a:pt x="96" y="132"/>
                    <a:pt x="100" y="132"/>
                    <a:pt x="101" y="134"/>
                  </a:cubicBezTo>
                  <a:cubicBezTo>
                    <a:pt x="101" y="137"/>
                    <a:pt x="107" y="139"/>
                    <a:pt x="107" y="136"/>
                  </a:cubicBezTo>
                  <a:cubicBezTo>
                    <a:pt x="107" y="133"/>
                    <a:pt x="108" y="132"/>
                    <a:pt x="107" y="130"/>
                  </a:cubicBezTo>
                  <a:cubicBezTo>
                    <a:pt x="106" y="129"/>
                    <a:pt x="103" y="128"/>
                    <a:pt x="106" y="127"/>
                  </a:cubicBezTo>
                  <a:cubicBezTo>
                    <a:pt x="109" y="125"/>
                    <a:pt x="110" y="124"/>
                    <a:pt x="111" y="123"/>
                  </a:cubicBezTo>
                  <a:cubicBezTo>
                    <a:pt x="112" y="122"/>
                    <a:pt x="113" y="122"/>
                    <a:pt x="115" y="124"/>
                  </a:cubicBezTo>
                  <a:cubicBezTo>
                    <a:pt x="117" y="126"/>
                    <a:pt x="118" y="126"/>
                    <a:pt x="122" y="126"/>
                  </a:cubicBezTo>
                  <a:cubicBezTo>
                    <a:pt x="125" y="126"/>
                    <a:pt x="127" y="125"/>
                    <a:pt x="127" y="125"/>
                  </a:cubicBezTo>
                  <a:cubicBezTo>
                    <a:pt x="130" y="122"/>
                    <a:pt x="130" y="122"/>
                    <a:pt x="130" y="12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0" name="任意多边形 1126">
              <a:extLst>
                <a:ext uri="{FF2B5EF4-FFF2-40B4-BE49-F238E27FC236}">
                  <a16:creationId xmlns:a16="http://schemas.microsoft.com/office/drawing/2014/main" id="{9BB7340C-6362-DD4C-5A2E-4672AA0DB356}"/>
                </a:ext>
              </a:extLst>
            </p:cNvPr>
            <p:cNvSpPr/>
            <p:nvPr/>
          </p:nvSpPr>
          <p:spPr bwMode="auto">
            <a:xfrm>
              <a:off x="3861261" y="4955791"/>
              <a:ext cx="1058008" cy="717651"/>
            </a:xfrm>
            <a:custGeom>
              <a:avLst/>
              <a:gdLst>
                <a:gd name="T0" fmla="*/ 138 w 193"/>
                <a:gd name="T1" fmla="*/ 127 h 131"/>
                <a:gd name="T2" fmla="*/ 145 w 193"/>
                <a:gd name="T3" fmla="*/ 120 h 131"/>
                <a:gd name="T4" fmla="*/ 153 w 193"/>
                <a:gd name="T5" fmla="*/ 115 h 131"/>
                <a:gd name="T6" fmla="*/ 157 w 193"/>
                <a:gd name="T7" fmla="*/ 112 h 131"/>
                <a:gd name="T8" fmla="*/ 163 w 193"/>
                <a:gd name="T9" fmla="*/ 102 h 131"/>
                <a:gd name="T10" fmla="*/ 177 w 193"/>
                <a:gd name="T11" fmla="*/ 86 h 131"/>
                <a:gd name="T12" fmla="*/ 184 w 193"/>
                <a:gd name="T13" fmla="*/ 69 h 131"/>
                <a:gd name="T14" fmla="*/ 189 w 193"/>
                <a:gd name="T15" fmla="*/ 59 h 131"/>
                <a:gd name="T16" fmla="*/ 190 w 193"/>
                <a:gd name="T17" fmla="*/ 46 h 131"/>
                <a:gd name="T18" fmla="*/ 188 w 193"/>
                <a:gd name="T19" fmla="*/ 42 h 131"/>
                <a:gd name="T20" fmla="*/ 179 w 193"/>
                <a:gd name="T21" fmla="*/ 45 h 131"/>
                <a:gd name="T22" fmla="*/ 177 w 193"/>
                <a:gd name="T23" fmla="*/ 34 h 131"/>
                <a:gd name="T24" fmla="*/ 174 w 193"/>
                <a:gd name="T25" fmla="*/ 35 h 131"/>
                <a:gd name="T26" fmla="*/ 170 w 193"/>
                <a:gd name="T27" fmla="*/ 36 h 131"/>
                <a:gd name="T28" fmla="*/ 168 w 193"/>
                <a:gd name="T29" fmla="*/ 32 h 131"/>
                <a:gd name="T30" fmla="*/ 175 w 193"/>
                <a:gd name="T31" fmla="*/ 21 h 131"/>
                <a:gd name="T32" fmla="*/ 177 w 193"/>
                <a:gd name="T33" fmla="*/ 13 h 131"/>
                <a:gd name="T34" fmla="*/ 173 w 193"/>
                <a:gd name="T35" fmla="*/ 6 h 131"/>
                <a:gd name="T36" fmla="*/ 167 w 193"/>
                <a:gd name="T37" fmla="*/ 1 h 131"/>
                <a:gd name="T38" fmla="*/ 161 w 193"/>
                <a:gd name="T39" fmla="*/ 3 h 131"/>
                <a:gd name="T40" fmla="*/ 152 w 193"/>
                <a:gd name="T41" fmla="*/ 9 h 131"/>
                <a:gd name="T42" fmla="*/ 146 w 193"/>
                <a:gd name="T43" fmla="*/ 10 h 131"/>
                <a:gd name="T44" fmla="*/ 141 w 193"/>
                <a:gd name="T45" fmla="*/ 6 h 131"/>
                <a:gd name="T46" fmla="*/ 139 w 193"/>
                <a:gd name="T47" fmla="*/ 12 h 131"/>
                <a:gd name="T48" fmla="*/ 136 w 193"/>
                <a:gd name="T49" fmla="*/ 12 h 131"/>
                <a:gd name="T50" fmla="*/ 130 w 193"/>
                <a:gd name="T51" fmla="*/ 10 h 131"/>
                <a:gd name="T52" fmla="*/ 87 w 193"/>
                <a:gd name="T53" fmla="*/ 12 h 131"/>
                <a:gd name="T54" fmla="*/ 43 w 193"/>
                <a:gd name="T55" fmla="*/ 23 h 131"/>
                <a:gd name="T56" fmla="*/ 5 w 193"/>
                <a:gd name="T57" fmla="*/ 44 h 131"/>
                <a:gd name="T58" fmla="*/ 28 w 193"/>
                <a:gd name="T59" fmla="*/ 81 h 131"/>
                <a:gd name="T60" fmla="*/ 50 w 193"/>
                <a:gd name="T61" fmla="*/ 95 h 131"/>
                <a:gd name="T62" fmla="*/ 58 w 193"/>
                <a:gd name="T63" fmla="*/ 114 h 131"/>
                <a:gd name="T64" fmla="*/ 78 w 193"/>
                <a:gd name="T65" fmla="*/ 126 h 131"/>
                <a:gd name="T66" fmla="*/ 94 w 193"/>
                <a:gd name="T67" fmla="*/ 126 h 131"/>
                <a:gd name="T68" fmla="*/ 100 w 193"/>
                <a:gd name="T69" fmla="*/ 125 h 131"/>
                <a:gd name="T70" fmla="*/ 106 w 193"/>
                <a:gd name="T71" fmla="*/ 124 h 131"/>
                <a:gd name="T72" fmla="*/ 108 w 193"/>
                <a:gd name="T73" fmla="*/ 117 h 131"/>
                <a:gd name="T74" fmla="*/ 112 w 193"/>
                <a:gd name="T75" fmla="*/ 123 h 131"/>
                <a:gd name="T76" fmla="*/ 115 w 193"/>
                <a:gd name="T77" fmla="*/ 121 h 131"/>
                <a:gd name="T78" fmla="*/ 120 w 193"/>
                <a:gd name="T79" fmla="*/ 128 h 131"/>
                <a:gd name="T80" fmla="*/ 132 w 193"/>
                <a:gd name="T81" fmla="*/ 128 h 131"/>
                <a:gd name="T82" fmla="*/ 137 w 193"/>
                <a:gd name="T83" fmla="*/ 12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3" h="131">
                  <a:moveTo>
                    <a:pt x="137" y="128"/>
                  </a:moveTo>
                  <a:cubicBezTo>
                    <a:pt x="138" y="127"/>
                    <a:pt x="138" y="127"/>
                    <a:pt x="138" y="127"/>
                  </a:cubicBezTo>
                  <a:cubicBezTo>
                    <a:pt x="138" y="127"/>
                    <a:pt x="140" y="125"/>
                    <a:pt x="141" y="123"/>
                  </a:cubicBezTo>
                  <a:cubicBezTo>
                    <a:pt x="142" y="122"/>
                    <a:pt x="143" y="121"/>
                    <a:pt x="145" y="120"/>
                  </a:cubicBezTo>
                  <a:cubicBezTo>
                    <a:pt x="147" y="120"/>
                    <a:pt x="150" y="120"/>
                    <a:pt x="152" y="118"/>
                  </a:cubicBezTo>
                  <a:cubicBezTo>
                    <a:pt x="154" y="117"/>
                    <a:pt x="153" y="117"/>
                    <a:pt x="153" y="115"/>
                  </a:cubicBezTo>
                  <a:cubicBezTo>
                    <a:pt x="153" y="113"/>
                    <a:pt x="153" y="112"/>
                    <a:pt x="154" y="111"/>
                  </a:cubicBezTo>
                  <a:cubicBezTo>
                    <a:pt x="154" y="109"/>
                    <a:pt x="155" y="113"/>
                    <a:pt x="157" y="112"/>
                  </a:cubicBezTo>
                  <a:cubicBezTo>
                    <a:pt x="158" y="112"/>
                    <a:pt x="160" y="110"/>
                    <a:pt x="161" y="109"/>
                  </a:cubicBezTo>
                  <a:cubicBezTo>
                    <a:pt x="162" y="108"/>
                    <a:pt x="160" y="106"/>
                    <a:pt x="163" y="102"/>
                  </a:cubicBezTo>
                  <a:cubicBezTo>
                    <a:pt x="166" y="97"/>
                    <a:pt x="167" y="99"/>
                    <a:pt x="172" y="96"/>
                  </a:cubicBezTo>
                  <a:cubicBezTo>
                    <a:pt x="177" y="93"/>
                    <a:pt x="177" y="90"/>
                    <a:pt x="177" y="86"/>
                  </a:cubicBezTo>
                  <a:cubicBezTo>
                    <a:pt x="177" y="82"/>
                    <a:pt x="176" y="81"/>
                    <a:pt x="178" y="77"/>
                  </a:cubicBezTo>
                  <a:cubicBezTo>
                    <a:pt x="180" y="73"/>
                    <a:pt x="181" y="72"/>
                    <a:pt x="184" y="69"/>
                  </a:cubicBezTo>
                  <a:cubicBezTo>
                    <a:pt x="187" y="67"/>
                    <a:pt x="189" y="67"/>
                    <a:pt x="189" y="64"/>
                  </a:cubicBezTo>
                  <a:cubicBezTo>
                    <a:pt x="189" y="63"/>
                    <a:pt x="188" y="61"/>
                    <a:pt x="189" y="59"/>
                  </a:cubicBezTo>
                  <a:cubicBezTo>
                    <a:pt x="189" y="57"/>
                    <a:pt x="191" y="56"/>
                    <a:pt x="192" y="54"/>
                  </a:cubicBezTo>
                  <a:cubicBezTo>
                    <a:pt x="193" y="52"/>
                    <a:pt x="190" y="49"/>
                    <a:pt x="190" y="46"/>
                  </a:cubicBezTo>
                  <a:cubicBezTo>
                    <a:pt x="189" y="44"/>
                    <a:pt x="191" y="42"/>
                    <a:pt x="191" y="42"/>
                  </a:cubicBezTo>
                  <a:cubicBezTo>
                    <a:pt x="190" y="42"/>
                    <a:pt x="189" y="42"/>
                    <a:pt x="188" y="42"/>
                  </a:cubicBezTo>
                  <a:cubicBezTo>
                    <a:pt x="185" y="42"/>
                    <a:pt x="184" y="41"/>
                    <a:pt x="182" y="43"/>
                  </a:cubicBezTo>
                  <a:cubicBezTo>
                    <a:pt x="181" y="45"/>
                    <a:pt x="181" y="46"/>
                    <a:pt x="179" y="45"/>
                  </a:cubicBezTo>
                  <a:cubicBezTo>
                    <a:pt x="177" y="44"/>
                    <a:pt x="179" y="42"/>
                    <a:pt x="178" y="40"/>
                  </a:cubicBezTo>
                  <a:cubicBezTo>
                    <a:pt x="178" y="38"/>
                    <a:pt x="179" y="35"/>
                    <a:pt x="177" y="34"/>
                  </a:cubicBezTo>
                  <a:cubicBezTo>
                    <a:pt x="177" y="33"/>
                    <a:pt x="176" y="33"/>
                    <a:pt x="176" y="34"/>
                  </a:cubicBezTo>
                  <a:cubicBezTo>
                    <a:pt x="175" y="34"/>
                    <a:pt x="174" y="35"/>
                    <a:pt x="174" y="35"/>
                  </a:cubicBezTo>
                  <a:cubicBezTo>
                    <a:pt x="174" y="34"/>
                    <a:pt x="174" y="33"/>
                    <a:pt x="173" y="33"/>
                  </a:cubicBezTo>
                  <a:cubicBezTo>
                    <a:pt x="172" y="33"/>
                    <a:pt x="171" y="34"/>
                    <a:pt x="170" y="36"/>
                  </a:cubicBezTo>
                  <a:cubicBezTo>
                    <a:pt x="170" y="37"/>
                    <a:pt x="165" y="41"/>
                    <a:pt x="166" y="37"/>
                  </a:cubicBezTo>
                  <a:cubicBezTo>
                    <a:pt x="167" y="33"/>
                    <a:pt x="167" y="32"/>
                    <a:pt x="168" y="32"/>
                  </a:cubicBezTo>
                  <a:cubicBezTo>
                    <a:pt x="169" y="32"/>
                    <a:pt x="169" y="32"/>
                    <a:pt x="170" y="30"/>
                  </a:cubicBezTo>
                  <a:cubicBezTo>
                    <a:pt x="171" y="28"/>
                    <a:pt x="175" y="24"/>
                    <a:pt x="175" y="21"/>
                  </a:cubicBezTo>
                  <a:cubicBezTo>
                    <a:pt x="175" y="19"/>
                    <a:pt x="174" y="17"/>
                    <a:pt x="176" y="17"/>
                  </a:cubicBezTo>
                  <a:cubicBezTo>
                    <a:pt x="178" y="16"/>
                    <a:pt x="179" y="13"/>
                    <a:pt x="177" y="13"/>
                  </a:cubicBezTo>
                  <a:cubicBezTo>
                    <a:pt x="175" y="13"/>
                    <a:pt x="173" y="15"/>
                    <a:pt x="172" y="12"/>
                  </a:cubicBezTo>
                  <a:cubicBezTo>
                    <a:pt x="172" y="10"/>
                    <a:pt x="172" y="8"/>
                    <a:pt x="173" y="6"/>
                  </a:cubicBezTo>
                  <a:cubicBezTo>
                    <a:pt x="174" y="4"/>
                    <a:pt x="173" y="2"/>
                    <a:pt x="170" y="2"/>
                  </a:cubicBezTo>
                  <a:cubicBezTo>
                    <a:pt x="167" y="2"/>
                    <a:pt x="168" y="1"/>
                    <a:pt x="167" y="1"/>
                  </a:cubicBezTo>
                  <a:cubicBezTo>
                    <a:pt x="166" y="0"/>
                    <a:pt x="166" y="0"/>
                    <a:pt x="165" y="1"/>
                  </a:cubicBezTo>
                  <a:cubicBezTo>
                    <a:pt x="164" y="3"/>
                    <a:pt x="161" y="4"/>
                    <a:pt x="161" y="3"/>
                  </a:cubicBezTo>
                  <a:cubicBezTo>
                    <a:pt x="160" y="1"/>
                    <a:pt x="157" y="1"/>
                    <a:pt x="156" y="3"/>
                  </a:cubicBezTo>
                  <a:cubicBezTo>
                    <a:pt x="154" y="6"/>
                    <a:pt x="152" y="7"/>
                    <a:pt x="152" y="9"/>
                  </a:cubicBezTo>
                  <a:cubicBezTo>
                    <a:pt x="151" y="11"/>
                    <a:pt x="150" y="12"/>
                    <a:pt x="149" y="10"/>
                  </a:cubicBezTo>
                  <a:cubicBezTo>
                    <a:pt x="148" y="8"/>
                    <a:pt x="147" y="9"/>
                    <a:pt x="146" y="10"/>
                  </a:cubicBezTo>
                  <a:cubicBezTo>
                    <a:pt x="145" y="10"/>
                    <a:pt x="144" y="8"/>
                    <a:pt x="145" y="7"/>
                  </a:cubicBezTo>
                  <a:cubicBezTo>
                    <a:pt x="145" y="6"/>
                    <a:pt x="141" y="4"/>
                    <a:pt x="141" y="6"/>
                  </a:cubicBezTo>
                  <a:cubicBezTo>
                    <a:pt x="141" y="8"/>
                    <a:pt x="140" y="10"/>
                    <a:pt x="139" y="10"/>
                  </a:cubicBezTo>
                  <a:cubicBezTo>
                    <a:pt x="138" y="10"/>
                    <a:pt x="138" y="11"/>
                    <a:pt x="139" y="12"/>
                  </a:cubicBezTo>
                  <a:cubicBezTo>
                    <a:pt x="139" y="13"/>
                    <a:pt x="140" y="14"/>
                    <a:pt x="138" y="14"/>
                  </a:cubicBezTo>
                  <a:cubicBezTo>
                    <a:pt x="136" y="14"/>
                    <a:pt x="135" y="13"/>
                    <a:pt x="136" y="12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32" y="11"/>
                    <a:pt x="130" y="10"/>
                    <a:pt x="130" y="10"/>
                  </a:cubicBezTo>
                  <a:cubicBezTo>
                    <a:pt x="130" y="10"/>
                    <a:pt x="116" y="11"/>
                    <a:pt x="108" y="11"/>
                  </a:cubicBezTo>
                  <a:cubicBezTo>
                    <a:pt x="101" y="11"/>
                    <a:pt x="95" y="12"/>
                    <a:pt x="87" y="12"/>
                  </a:cubicBezTo>
                  <a:cubicBezTo>
                    <a:pt x="79" y="12"/>
                    <a:pt x="76" y="12"/>
                    <a:pt x="70" y="15"/>
                  </a:cubicBezTo>
                  <a:cubicBezTo>
                    <a:pt x="65" y="17"/>
                    <a:pt x="50" y="22"/>
                    <a:pt x="43" y="23"/>
                  </a:cubicBezTo>
                  <a:cubicBezTo>
                    <a:pt x="35" y="24"/>
                    <a:pt x="30" y="26"/>
                    <a:pt x="19" y="30"/>
                  </a:cubicBezTo>
                  <a:cubicBezTo>
                    <a:pt x="8" y="34"/>
                    <a:pt x="9" y="36"/>
                    <a:pt x="5" y="44"/>
                  </a:cubicBezTo>
                  <a:cubicBezTo>
                    <a:pt x="0" y="51"/>
                    <a:pt x="15" y="54"/>
                    <a:pt x="25" y="61"/>
                  </a:cubicBezTo>
                  <a:cubicBezTo>
                    <a:pt x="36" y="69"/>
                    <a:pt x="28" y="79"/>
                    <a:pt x="28" y="81"/>
                  </a:cubicBezTo>
                  <a:cubicBezTo>
                    <a:pt x="28" y="83"/>
                    <a:pt x="31" y="86"/>
                    <a:pt x="40" y="90"/>
                  </a:cubicBezTo>
                  <a:cubicBezTo>
                    <a:pt x="48" y="94"/>
                    <a:pt x="46" y="93"/>
                    <a:pt x="50" y="95"/>
                  </a:cubicBezTo>
                  <a:cubicBezTo>
                    <a:pt x="55" y="97"/>
                    <a:pt x="54" y="102"/>
                    <a:pt x="55" y="104"/>
                  </a:cubicBezTo>
                  <a:cubicBezTo>
                    <a:pt x="56" y="107"/>
                    <a:pt x="57" y="111"/>
                    <a:pt x="58" y="114"/>
                  </a:cubicBezTo>
                  <a:cubicBezTo>
                    <a:pt x="59" y="116"/>
                    <a:pt x="62" y="119"/>
                    <a:pt x="68" y="122"/>
                  </a:cubicBezTo>
                  <a:cubicBezTo>
                    <a:pt x="75" y="125"/>
                    <a:pt x="72" y="124"/>
                    <a:pt x="78" y="126"/>
                  </a:cubicBezTo>
                  <a:cubicBezTo>
                    <a:pt x="84" y="128"/>
                    <a:pt x="91" y="124"/>
                    <a:pt x="91" y="124"/>
                  </a:cubicBezTo>
                  <a:cubicBezTo>
                    <a:pt x="91" y="124"/>
                    <a:pt x="93" y="126"/>
                    <a:pt x="94" y="126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8" y="127"/>
                    <a:pt x="97" y="126"/>
                    <a:pt x="100" y="125"/>
                  </a:cubicBezTo>
                  <a:cubicBezTo>
                    <a:pt x="102" y="124"/>
                    <a:pt x="104" y="122"/>
                    <a:pt x="104" y="123"/>
                  </a:cubicBezTo>
                  <a:cubicBezTo>
                    <a:pt x="105" y="125"/>
                    <a:pt x="106" y="126"/>
                    <a:pt x="106" y="124"/>
                  </a:cubicBezTo>
                  <a:cubicBezTo>
                    <a:pt x="107" y="123"/>
                    <a:pt x="107" y="121"/>
                    <a:pt x="107" y="120"/>
                  </a:cubicBezTo>
                  <a:cubicBezTo>
                    <a:pt x="106" y="119"/>
                    <a:pt x="107" y="117"/>
                    <a:pt x="108" y="117"/>
                  </a:cubicBezTo>
                  <a:cubicBezTo>
                    <a:pt x="109" y="118"/>
                    <a:pt x="109" y="121"/>
                    <a:pt x="110" y="121"/>
                  </a:cubicBezTo>
                  <a:cubicBezTo>
                    <a:pt x="112" y="121"/>
                    <a:pt x="111" y="122"/>
                    <a:pt x="112" y="123"/>
                  </a:cubicBezTo>
                  <a:cubicBezTo>
                    <a:pt x="112" y="125"/>
                    <a:pt x="114" y="126"/>
                    <a:pt x="114" y="124"/>
                  </a:cubicBezTo>
                  <a:cubicBezTo>
                    <a:pt x="114" y="122"/>
                    <a:pt x="114" y="119"/>
                    <a:pt x="115" y="121"/>
                  </a:cubicBezTo>
                  <a:cubicBezTo>
                    <a:pt x="116" y="123"/>
                    <a:pt x="116" y="124"/>
                    <a:pt x="118" y="124"/>
                  </a:cubicBezTo>
                  <a:cubicBezTo>
                    <a:pt x="119" y="125"/>
                    <a:pt x="120" y="126"/>
                    <a:pt x="120" y="128"/>
                  </a:cubicBezTo>
                  <a:cubicBezTo>
                    <a:pt x="120" y="130"/>
                    <a:pt x="121" y="131"/>
                    <a:pt x="123" y="130"/>
                  </a:cubicBezTo>
                  <a:cubicBezTo>
                    <a:pt x="126" y="129"/>
                    <a:pt x="131" y="129"/>
                    <a:pt x="132" y="128"/>
                  </a:cubicBezTo>
                  <a:cubicBezTo>
                    <a:pt x="132" y="126"/>
                    <a:pt x="129" y="120"/>
                    <a:pt x="133" y="123"/>
                  </a:cubicBezTo>
                  <a:cubicBezTo>
                    <a:pt x="136" y="126"/>
                    <a:pt x="135" y="127"/>
                    <a:pt x="137" y="12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1" name="任意多边形 1127">
              <a:extLst>
                <a:ext uri="{FF2B5EF4-FFF2-40B4-BE49-F238E27FC236}">
                  <a16:creationId xmlns:a16="http://schemas.microsoft.com/office/drawing/2014/main" id="{86D094E2-5288-B913-E1C1-F2DA5640078B}"/>
                </a:ext>
              </a:extLst>
            </p:cNvPr>
            <p:cNvSpPr/>
            <p:nvPr/>
          </p:nvSpPr>
          <p:spPr bwMode="auto">
            <a:xfrm>
              <a:off x="3805853" y="4509896"/>
              <a:ext cx="783612" cy="701820"/>
            </a:xfrm>
            <a:custGeom>
              <a:avLst/>
              <a:gdLst>
                <a:gd name="T0" fmla="*/ 141 w 143"/>
                <a:gd name="T1" fmla="*/ 90 h 128"/>
                <a:gd name="T2" fmla="*/ 140 w 143"/>
                <a:gd name="T3" fmla="*/ 85 h 128"/>
                <a:gd name="T4" fmla="*/ 138 w 143"/>
                <a:gd name="T5" fmla="*/ 79 h 128"/>
                <a:gd name="T6" fmla="*/ 138 w 143"/>
                <a:gd name="T7" fmla="*/ 73 h 128"/>
                <a:gd name="T8" fmla="*/ 141 w 143"/>
                <a:gd name="T9" fmla="*/ 69 h 128"/>
                <a:gd name="T10" fmla="*/ 141 w 143"/>
                <a:gd name="T11" fmla="*/ 63 h 128"/>
                <a:gd name="T12" fmla="*/ 134 w 143"/>
                <a:gd name="T13" fmla="*/ 63 h 128"/>
                <a:gd name="T14" fmla="*/ 127 w 143"/>
                <a:gd name="T15" fmla="*/ 64 h 128"/>
                <a:gd name="T16" fmla="*/ 127 w 143"/>
                <a:gd name="T17" fmla="*/ 60 h 128"/>
                <a:gd name="T18" fmla="*/ 132 w 143"/>
                <a:gd name="T19" fmla="*/ 55 h 128"/>
                <a:gd name="T20" fmla="*/ 137 w 143"/>
                <a:gd name="T21" fmla="*/ 52 h 128"/>
                <a:gd name="T22" fmla="*/ 139 w 143"/>
                <a:gd name="T23" fmla="*/ 46 h 128"/>
                <a:gd name="T24" fmla="*/ 136 w 143"/>
                <a:gd name="T25" fmla="*/ 37 h 128"/>
                <a:gd name="T26" fmla="*/ 136 w 143"/>
                <a:gd name="T27" fmla="*/ 31 h 128"/>
                <a:gd name="T28" fmla="*/ 135 w 143"/>
                <a:gd name="T29" fmla="*/ 25 h 128"/>
                <a:gd name="T30" fmla="*/ 110 w 143"/>
                <a:gd name="T31" fmla="*/ 4 h 128"/>
                <a:gd name="T32" fmla="*/ 84 w 143"/>
                <a:gd name="T33" fmla="*/ 8 h 128"/>
                <a:gd name="T34" fmla="*/ 51 w 143"/>
                <a:gd name="T35" fmla="*/ 18 h 128"/>
                <a:gd name="T36" fmla="*/ 49 w 143"/>
                <a:gd name="T37" fmla="*/ 37 h 128"/>
                <a:gd name="T38" fmla="*/ 25 w 143"/>
                <a:gd name="T39" fmla="*/ 42 h 128"/>
                <a:gd name="T40" fmla="*/ 1 w 143"/>
                <a:gd name="T41" fmla="*/ 61 h 128"/>
                <a:gd name="T42" fmla="*/ 15 w 143"/>
                <a:gd name="T43" fmla="*/ 78 h 128"/>
                <a:gd name="T44" fmla="*/ 15 w 143"/>
                <a:gd name="T45" fmla="*/ 99 h 128"/>
                <a:gd name="T46" fmla="*/ 19 w 143"/>
                <a:gd name="T47" fmla="*/ 124 h 128"/>
                <a:gd name="T48" fmla="*/ 39 w 143"/>
                <a:gd name="T49" fmla="*/ 114 h 128"/>
                <a:gd name="T50" fmla="*/ 62 w 143"/>
                <a:gd name="T51" fmla="*/ 122 h 128"/>
                <a:gd name="T52" fmla="*/ 75 w 143"/>
                <a:gd name="T53" fmla="*/ 112 h 128"/>
                <a:gd name="T54" fmla="*/ 81 w 143"/>
                <a:gd name="T55" fmla="*/ 106 h 128"/>
                <a:gd name="T56" fmla="*/ 86 w 143"/>
                <a:gd name="T57" fmla="*/ 102 h 128"/>
                <a:gd name="T58" fmla="*/ 93 w 143"/>
                <a:gd name="T59" fmla="*/ 112 h 128"/>
                <a:gd name="T60" fmla="*/ 97 w 143"/>
                <a:gd name="T61" fmla="*/ 110 h 128"/>
                <a:gd name="T62" fmla="*/ 100 w 143"/>
                <a:gd name="T63" fmla="*/ 114 h 128"/>
                <a:gd name="T64" fmla="*/ 110 w 143"/>
                <a:gd name="T65" fmla="*/ 106 h 128"/>
                <a:gd name="T66" fmla="*/ 119 w 143"/>
                <a:gd name="T67" fmla="*/ 109 h 128"/>
                <a:gd name="T68" fmla="*/ 124 w 143"/>
                <a:gd name="T69" fmla="*/ 102 h 128"/>
                <a:gd name="T70" fmla="*/ 130 w 143"/>
                <a:gd name="T71" fmla="*/ 102 h 128"/>
                <a:gd name="T72" fmla="*/ 130 w 143"/>
                <a:gd name="T73" fmla="*/ 97 h 128"/>
                <a:gd name="T74" fmla="*/ 140 w 143"/>
                <a:gd name="T75" fmla="*/ 9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" h="128">
                  <a:moveTo>
                    <a:pt x="140" y="91"/>
                  </a:moveTo>
                  <a:cubicBezTo>
                    <a:pt x="140" y="90"/>
                    <a:pt x="140" y="90"/>
                    <a:pt x="141" y="90"/>
                  </a:cubicBezTo>
                  <a:cubicBezTo>
                    <a:pt x="141" y="89"/>
                    <a:pt x="141" y="89"/>
                    <a:pt x="141" y="88"/>
                  </a:cubicBezTo>
                  <a:cubicBezTo>
                    <a:pt x="141" y="88"/>
                    <a:pt x="140" y="87"/>
                    <a:pt x="140" y="85"/>
                  </a:cubicBezTo>
                  <a:cubicBezTo>
                    <a:pt x="140" y="84"/>
                    <a:pt x="138" y="85"/>
                    <a:pt x="136" y="84"/>
                  </a:cubicBezTo>
                  <a:cubicBezTo>
                    <a:pt x="135" y="83"/>
                    <a:pt x="137" y="80"/>
                    <a:pt x="138" y="79"/>
                  </a:cubicBezTo>
                  <a:cubicBezTo>
                    <a:pt x="139" y="77"/>
                    <a:pt x="138" y="76"/>
                    <a:pt x="137" y="75"/>
                  </a:cubicBezTo>
                  <a:cubicBezTo>
                    <a:pt x="136" y="74"/>
                    <a:pt x="137" y="73"/>
                    <a:pt x="138" y="73"/>
                  </a:cubicBezTo>
                  <a:cubicBezTo>
                    <a:pt x="139" y="73"/>
                    <a:pt x="139" y="72"/>
                    <a:pt x="141" y="72"/>
                  </a:cubicBezTo>
                  <a:cubicBezTo>
                    <a:pt x="142" y="72"/>
                    <a:pt x="142" y="70"/>
                    <a:pt x="141" y="69"/>
                  </a:cubicBezTo>
                  <a:cubicBezTo>
                    <a:pt x="140" y="68"/>
                    <a:pt x="141" y="67"/>
                    <a:pt x="142" y="67"/>
                  </a:cubicBezTo>
                  <a:cubicBezTo>
                    <a:pt x="143" y="67"/>
                    <a:pt x="142" y="65"/>
                    <a:pt x="141" y="63"/>
                  </a:cubicBezTo>
                  <a:cubicBezTo>
                    <a:pt x="140" y="62"/>
                    <a:pt x="139" y="61"/>
                    <a:pt x="138" y="61"/>
                  </a:cubicBezTo>
                  <a:cubicBezTo>
                    <a:pt x="137" y="61"/>
                    <a:pt x="135" y="62"/>
                    <a:pt x="134" y="63"/>
                  </a:cubicBezTo>
                  <a:cubicBezTo>
                    <a:pt x="132" y="63"/>
                    <a:pt x="132" y="63"/>
                    <a:pt x="132" y="62"/>
                  </a:cubicBezTo>
                  <a:cubicBezTo>
                    <a:pt x="132" y="61"/>
                    <a:pt x="129" y="64"/>
                    <a:pt x="127" y="64"/>
                  </a:cubicBezTo>
                  <a:cubicBezTo>
                    <a:pt x="125" y="64"/>
                    <a:pt x="125" y="63"/>
                    <a:pt x="126" y="63"/>
                  </a:cubicBezTo>
                  <a:cubicBezTo>
                    <a:pt x="127" y="62"/>
                    <a:pt x="127" y="61"/>
                    <a:pt x="127" y="60"/>
                  </a:cubicBezTo>
                  <a:cubicBezTo>
                    <a:pt x="128" y="59"/>
                    <a:pt x="128" y="59"/>
                    <a:pt x="130" y="58"/>
                  </a:cubicBezTo>
                  <a:cubicBezTo>
                    <a:pt x="131" y="57"/>
                    <a:pt x="132" y="56"/>
                    <a:pt x="132" y="55"/>
                  </a:cubicBezTo>
                  <a:cubicBezTo>
                    <a:pt x="133" y="53"/>
                    <a:pt x="134" y="53"/>
                    <a:pt x="135" y="53"/>
                  </a:cubicBezTo>
                  <a:cubicBezTo>
                    <a:pt x="136" y="54"/>
                    <a:pt x="137" y="53"/>
                    <a:pt x="137" y="52"/>
                  </a:cubicBezTo>
                  <a:cubicBezTo>
                    <a:pt x="137" y="51"/>
                    <a:pt x="138" y="51"/>
                    <a:pt x="140" y="50"/>
                  </a:cubicBezTo>
                  <a:cubicBezTo>
                    <a:pt x="141" y="49"/>
                    <a:pt x="139" y="46"/>
                    <a:pt x="139" y="46"/>
                  </a:cubicBezTo>
                  <a:cubicBezTo>
                    <a:pt x="138" y="45"/>
                    <a:pt x="136" y="41"/>
                    <a:pt x="137" y="39"/>
                  </a:cubicBezTo>
                  <a:cubicBezTo>
                    <a:pt x="138" y="37"/>
                    <a:pt x="136" y="37"/>
                    <a:pt x="136" y="37"/>
                  </a:cubicBezTo>
                  <a:cubicBezTo>
                    <a:pt x="136" y="36"/>
                    <a:pt x="136" y="34"/>
                    <a:pt x="137" y="33"/>
                  </a:cubicBezTo>
                  <a:cubicBezTo>
                    <a:pt x="138" y="32"/>
                    <a:pt x="137" y="31"/>
                    <a:pt x="136" y="31"/>
                  </a:cubicBezTo>
                  <a:cubicBezTo>
                    <a:pt x="135" y="30"/>
                    <a:pt x="135" y="29"/>
                    <a:pt x="135" y="28"/>
                  </a:cubicBezTo>
                  <a:cubicBezTo>
                    <a:pt x="135" y="27"/>
                    <a:pt x="135" y="25"/>
                    <a:pt x="135" y="25"/>
                  </a:cubicBezTo>
                  <a:cubicBezTo>
                    <a:pt x="135" y="25"/>
                    <a:pt x="125" y="16"/>
                    <a:pt x="120" y="11"/>
                  </a:cubicBezTo>
                  <a:cubicBezTo>
                    <a:pt x="115" y="6"/>
                    <a:pt x="116" y="7"/>
                    <a:pt x="110" y="4"/>
                  </a:cubicBezTo>
                  <a:cubicBezTo>
                    <a:pt x="103" y="2"/>
                    <a:pt x="100" y="0"/>
                    <a:pt x="96" y="1"/>
                  </a:cubicBezTo>
                  <a:cubicBezTo>
                    <a:pt x="93" y="2"/>
                    <a:pt x="90" y="5"/>
                    <a:pt x="84" y="8"/>
                  </a:cubicBezTo>
                  <a:cubicBezTo>
                    <a:pt x="79" y="10"/>
                    <a:pt x="74" y="12"/>
                    <a:pt x="67" y="13"/>
                  </a:cubicBezTo>
                  <a:cubicBezTo>
                    <a:pt x="60" y="15"/>
                    <a:pt x="53" y="15"/>
                    <a:pt x="51" y="18"/>
                  </a:cubicBezTo>
                  <a:cubicBezTo>
                    <a:pt x="48" y="22"/>
                    <a:pt x="46" y="25"/>
                    <a:pt x="50" y="30"/>
                  </a:cubicBezTo>
                  <a:cubicBezTo>
                    <a:pt x="54" y="35"/>
                    <a:pt x="53" y="35"/>
                    <a:pt x="49" y="37"/>
                  </a:cubicBezTo>
                  <a:cubicBezTo>
                    <a:pt x="46" y="39"/>
                    <a:pt x="46" y="36"/>
                    <a:pt x="38" y="41"/>
                  </a:cubicBezTo>
                  <a:cubicBezTo>
                    <a:pt x="30" y="46"/>
                    <a:pt x="35" y="41"/>
                    <a:pt x="25" y="42"/>
                  </a:cubicBezTo>
                  <a:cubicBezTo>
                    <a:pt x="16" y="42"/>
                    <a:pt x="13" y="43"/>
                    <a:pt x="9" y="47"/>
                  </a:cubicBezTo>
                  <a:cubicBezTo>
                    <a:pt x="6" y="50"/>
                    <a:pt x="0" y="52"/>
                    <a:pt x="1" y="61"/>
                  </a:cubicBezTo>
                  <a:cubicBezTo>
                    <a:pt x="3" y="69"/>
                    <a:pt x="5" y="72"/>
                    <a:pt x="8" y="75"/>
                  </a:cubicBezTo>
                  <a:cubicBezTo>
                    <a:pt x="11" y="78"/>
                    <a:pt x="15" y="74"/>
                    <a:pt x="15" y="78"/>
                  </a:cubicBezTo>
                  <a:cubicBezTo>
                    <a:pt x="16" y="83"/>
                    <a:pt x="17" y="83"/>
                    <a:pt x="16" y="88"/>
                  </a:cubicBezTo>
                  <a:cubicBezTo>
                    <a:pt x="15" y="94"/>
                    <a:pt x="13" y="96"/>
                    <a:pt x="15" y="99"/>
                  </a:cubicBezTo>
                  <a:cubicBezTo>
                    <a:pt x="16" y="103"/>
                    <a:pt x="19" y="104"/>
                    <a:pt x="19" y="110"/>
                  </a:cubicBezTo>
                  <a:cubicBezTo>
                    <a:pt x="19" y="116"/>
                    <a:pt x="18" y="119"/>
                    <a:pt x="19" y="124"/>
                  </a:cubicBezTo>
                  <a:cubicBezTo>
                    <a:pt x="20" y="128"/>
                    <a:pt x="25" y="124"/>
                    <a:pt x="28" y="122"/>
                  </a:cubicBezTo>
                  <a:cubicBezTo>
                    <a:pt x="31" y="120"/>
                    <a:pt x="34" y="113"/>
                    <a:pt x="39" y="114"/>
                  </a:cubicBezTo>
                  <a:cubicBezTo>
                    <a:pt x="43" y="116"/>
                    <a:pt x="48" y="118"/>
                    <a:pt x="50" y="120"/>
                  </a:cubicBezTo>
                  <a:cubicBezTo>
                    <a:pt x="53" y="121"/>
                    <a:pt x="58" y="126"/>
                    <a:pt x="62" y="122"/>
                  </a:cubicBezTo>
                  <a:cubicBezTo>
                    <a:pt x="65" y="118"/>
                    <a:pt x="66" y="116"/>
                    <a:pt x="68" y="114"/>
                  </a:cubicBezTo>
                  <a:cubicBezTo>
                    <a:pt x="70" y="113"/>
                    <a:pt x="75" y="112"/>
                    <a:pt x="75" y="112"/>
                  </a:cubicBezTo>
                  <a:cubicBezTo>
                    <a:pt x="75" y="112"/>
                    <a:pt x="81" y="111"/>
                    <a:pt x="82" y="109"/>
                  </a:cubicBezTo>
                  <a:cubicBezTo>
                    <a:pt x="82" y="108"/>
                    <a:pt x="81" y="107"/>
                    <a:pt x="81" y="106"/>
                  </a:cubicBezTo>
                  <a:cubicBezTo>
                    <a:pt x="82" y="104"/>
                    <a:pt x="83" y="102"/>
                    <a:pt x="84" y="103"/>
                  </a:cubicBezTo>
                  <a:cubicBezTo>
                    <a:pt x="85" y="103"/>
                    <a:pt x="85" y="102"/>
                    <a:pt x="86" y="102"/>
                  </a:cubicBezTo>
                  <a:cubicBezTo>
                    <a:pt x="88" y="102"/>
                    <a:pt x="88" y="103"/>
                    <a:pt x="89" y="106"/>
                  </a:cubicBezTo>
                  <a:cubicBezTo>
                    <a:pt x="91" y="109"/>
                    <a:pt x="92" y="111"/>
                    <a:pt x="93" y="112"/>
                  </a:cubicBezTo>
                  <a:cubicBezTo>
                    <a:pt x="94" y="112"/>
                    <a:pt x="94" y="110"/>
                    <a:pt x="94" y="110"/>
                  </a:cubicBezTo>
                  <a:cubicBezTo>
                    <a:pt x="95" y="110"/>
                    <a:pt x="96" y="110"/>
                    <a:pt x="97" y="110"/>
                  </a:cubicBezTo>
                  <a:cubicBezTo>
                    <a:pt x="97" y="110"/>
                    <a:pt x="98" y="111"/>
                    <a:pt x="99" y="112"/>
                  </a:cubicBezTo>
                  <a:cubicBezTo>
                    <a:pt x="100" y="112"/>
                    <a:pt x="99" y="114"/>
                    <a:pt x="100" y="114"/>
                  </a:cubicBezTo>
                  <a:cubicBezTo>
                    <a:pt x="102" y="115"/>
                    <a:pt x="105" y="113"/>
                    <a:pt x="107" y="112"/>
                  </a:cubicBezTo>
                  <a:cubicBezTo>
                    <a:pt x="109" y="111"/>
                    <a:pt x="108" y="107"/>
                    <a:pt x="110" y="106"/>
                  </a:cubicBezTo>
                  <a:cubicBezTo>
                    <a:pt x="113" y="105"/>
                    <a:pt x="113" y="104"/>
                    <a:pt x="115" y="106"/>
                  </a:cubicBezTo>
                  <a:cubicBezTo>
                    <a:pt x="117" y="107"/>
                    <a:pt x="118" y="109"/>
                    <a:pt x="119" y="109"/>
                  </a:cubicBezTo>
                  <a:cubicBezTo>
                    <a:pt x="120" y="109"/>
                    <a:pt x="119" y="106"/>
                    <a:pt x="120" y="105"/>
                  </a:cubicBezTo>
                  <a:cubicBezTo>
                    <a:pt x="121" y="103"/>
                    <a:pt x="123" y="100"/>
                    <a:pt x="124" y="102"/>
                  </a:cubicBezTo>
                  <a:cubicBezTo>
                    <a:pt x="124" y="104"/>
                    <a:pt x="128" y="104"/>
                    <a:pt x="129" y="104"/>
                  </a:cubicBezTo>
                  <a:cubicBezTo>
                    <a:pt x="130" y="104"/>
                    <a:pt x="130" y="103"/>
                    <a:pt x="130" y="102"/>
                  </a:cubicBezTo>
                  <a:cubicBezTo>
                    <a:pt x="130" y="101"/>
                    <a:pt x="128" y="100"/>
                    <a:pt x="128" y="99"/>
                  </a:cubicBezTo>
                  <a:cubicBezTo>
                    <a:pt x="127" y="98"/>
                    <a:pt x="128" y="97"/>
                    <a:pt x="130" y="97"/>
                  </a:cubicBezTo>
                  <a:cubicBezTo>
                    <a:pt x="135" y="97"/>
                    <a:pt x="136" y="100"/>
                    <a:pt x="137" y="98"/>
                  </a:cubicBezTo>
                  <a:cubicBezTo>
                    <a:pt x="138" y="96"/>
                    <a:pt x="140" y="91"/>
                    <a:pt x="140" y="9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2" name="任意多边形 1128">
              <a:extLst>
                <a:ext uri="{FF2B5EF4-FFF2-40B4-BE49-F238E27FC236}">
                  <a16:creationId xmlns:a16="http://schemas.microsoft.com/office/drawing/2014/main" id="{C201468C-E64A-5506-B352-224DB6574F02}"/>
                </a:ext>
              </a:extLst>
            </p:cNvPr>
            <p:cNvSpPr/>
            <p:nvPr/>
          </p:nvSpPr>
          <p:spPr bwMode="auto">
            <a:xfrm>
              <a:off x="4035397" y="4071918"/>
              <a:ext cx="627943" cy="620030"/>
            </a:xfrm>
            <a:custGeom>
              <a:avLst/>
              <a:gdLst>
                <a:gd name="T0" fmla="*/ 104 w 114"/>
                <a:gd name="T1" fmla="*/ 20 h 113"/>
                <a:gd name="T2" fmla="*/ 110 w 114"/>
                <a:gd name="T3" fmla="*/ 25 h 113"/>
                <a:gd name="T4" fmla="*/ 114 w 114"/>
                <a:gd name="T5" fmla="*/ 34 h 113"/>
                <a:gd name="T6" fmla="*/ 113 w 114"/>
                <a:gd name="T7" fmla="*/ 41 h 113"/>
                <a:gd name="T8" fmla="*/ 103 w 114"/>
                <a:gd name="T9" fmla="*/ 44 h 113"/>
                <a:gd name="T10" fmla="*/ 95 w 114"/>
                <a:gd name="T11" fmla="*/ 50 h 113"/>
                <a:gd name="T12" fmla="*/ 89 w 114"/>
                <a:gd name="T13" fmla="*/ 48 h 113"/>
                <a:gd name="T14" fmla="*/ 81 w 114"/>
                <a:gd name="T15" fmla="*/ 50 h 113"/>
                <a:gd name="T16" fmla="*/ 74 w 114"/>
                <a:gd name="T17" fmla="*/ 52 h 113"/>
                <a:gd name="T18" fmla="*/ 76 w 114"/>
                <a:gd name="T19" fmla="*/ 61 h 113"/>
                <a:gd name="T20" fmla="*/ 74 w 114"/>
                <a:gd name="T21" fmla="*/ 67 h 113"/>
                <a:gd name="T22" fmla="*/ 76 w 114"/>
                <a:gd name="T23" fmla="*/ 69 h 113"/>
                <a:gd name="T24" fmla="*/ 82 w 114"/>
                <a:gd name="T25" fmla="*/ 73 h 113"/>
                <a:gd name="T26" fmla="*/ 85 w 114"/>
                <a:gd name="T27" fmla="*/ 81 h 113"/>
                <a:gd name="T28" fmla="*/ 90 w 114"/>
                <a:gd name="T29" fmla="*/ 83 h 113"/>
                <a:gd name="T30" fmla="*/ 92 w 114"/>
                <a:gd name="T31" fmla="*/ 88 h 113"/>
                <a:gd name="T32" fmla="*/ 92 w 114"/>
                <a:gd name="T33" fmla="*/ 96 h 113"/>
                <a:gd name="T34" fmla="*/ 92 w 114"/>
                <a:gd name="T35" fmla="*/ 99 h 113"/>
                <a:gd name="T36" fmla="*/ 92 w 114"/>
                <a:gd name="T37" fmla="*/ 101 h 113"/>
                <a:gd name="T38" fmla="*/ 93 w 114"/>
                <a:gd name="T39" fmla="*/ 103 h 113"/>
                <a:gd name="T40" fmla="*/ 92 w 114"/>
                <a:gd name="T41" fmla="*/ 106 h 113"/>
                <a:gd name="T42" fmla="*/ 89 w 114"/>
                <a:gd name="T43" fmla="*/ 112 h 113"/>
                <a:gd name="T44" fmla="*/ 83 w 114"/>
                <a:gd name="T45" fmla="*/ 112 h 113"/>
                <a:gd name="T46" fmla="*/ 81 w 114"/>
                <a:gd name="T47" fmla="*/ 110 h 113"/>
                <a:gd name="T48" fmla="*/ 81 w 114"/>
                <a:gd name="T49" fmla="*/ 105 h 113"/>
                <a:gd name="T50" fmla="*/ 79 w 114"/>
                <a:gd name="T51" fmla="*/ 107 h 113"/>
                <a:gd name="T52" fmla="*/ 78 w 114"/>
                <a:gd name="T53" fmla="*/ 108 h 113"/>
                <a:gd name="T54" fmla="*/ 78 w 114"/>
                <a:gd name="T55" fmla="*/ 102 h 113"/>
                <a:gd name="T56" fmla="*/ 75 w 114"/>
                <a:gd name="T57" fmla="*/ 100 h 113"/>
                <a:gd name="T58" fmla="*/ 72 w 114"/>
                <a:gd name="T59" fmla="*/ 98 h 113"/>
                <a:gd name="T60" fmla="*/ 73 w 114"/>
                <a:gd name="T61" fmla="*/ 92 h 113"/>
                <a:gd name="T62" fmla="*/ 71 w 114"/>
                <a:gd name="T63" fmla="*/ 89 h 113"/>
                <a:gd name="T64" fmla="*/ 65 w 114"/>
                <a:gd name="T65" fmla="*/ 90 h 113"/>
                <a:gd name="T66" fmla="*/ 61 w 114"/>
                <a:gd name="T67" fmla="*/ 90 h 113"/>
                <a:gd name="T68" fmla="*/ 56 w 114"/>
                <a:gd name="T69" fmla="*/ 85 h 113"/>
                <a:gd name="T70" fmla="*/ 52 w 114"/>
                <a:gd name="T71" fmla="*/ 88 h 113"/>
                <a:gd name="T72" fmla="*/ 43 w 114"/>
                <a:gd name="T73" fmla="*/ 93 h 113"/>
                <a:gd name="T74" fmla="*/ 39 w 114"/>
                <a:gd name="T75" fmla="*/ 96 h 113"/>
                <a:gd name="T76" fmla="*/ 39 w 114"/>
                <a:gd name="T77" fmla="*/ 98 h 113"/>
                <a:gd name="T78" fmla="*/ 33 w 114"/>
                <a:gd name="T79" fmla="*/ 98 h 113"/>
                <a:gd name="T80" fmla="*/ 30 w 114"/>
                <a:gd name="T81" fmla="*/ 98 h 113"/>
                <a:gd name="T82" fmla="*/ 26 w 114"/>
                <a:gd name="T83" fmla="*/ 97 h 113"/>
                <a:gd name="T84" fmla="*/ 8 w 114"/>
                <a:gd name="T85" fmla="*/ 88 h 113"/>
                <a:gd name="T86" fmla="*/ 3 w 114"/>
                <a:gd name="T87" fmla="*/ 59 h 113"/>
                <a:gd name="T88" fmla="*/ 31 w 114"/>
                <a:gd name="T89" fmla="*/ 41 h 113"/>
                <a:gd name="T90" fmla="*/ 60 w 114"/>
                <a:gd name="T91" fmla="*/ 16 h 113"/>
                <a:gd name="T92" fmla="*/ 94 w 114"/>
                <a:gd name="T93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" h="113">
                  <a:moveTo>
                    <a:pt x="102" y="18"/>
                  </a:moveTo>
                  <a:cubicBezTo>
                    <a:pt x="101" y="18"/>
                    <a:pt x="104" y="19"/>
                    <a:pt x="104" y="20"/>
                  </a:cubicBezTo>
                  <a:cubicBezTo>
                    <a:pt x="104" y="22"/>
                    <a:pt x="104" y="23"/>
                    <a:pt x="105" y="24"/>
                  </a:cubicBezTo>
                  <a:cubicBezTo>
                    <a:pt x="107" y="24"/>
                    <a:pt x="109" y="24"/>
                    <a:pt x="110" y="25"/>
                  </a:cubicBezTo>
                  <a:cubicBezTo>
                    <a:pt x="111" y="27"/>
                    <a:pt x="114" y="27"/>
                    <a:pt x="114" y="29"/>
                  </a:cubicBezTo>
                  <a:cubicBezTo>
                    <a:pt x="114" y="31"/>
                    <a:pt x="114" y="33"/>
                    <a:pt x="114" y="34"/>
                  </a:cubicBezTo>
                  <a:cubicBezTo>
                    <a:pt x="113" y="35"/>
                    <a:pt x="113" y="36"/>
                    <a:pt x="113" y="37"/>
                  </a:cubicBezTo>
                  <a:cubicBezTo>
                    <a:pt x="114" y="39"/>
                    <a:pt x="114" y="40"/>
                    <a:pt x="113" y="41"/>
                  </a:cubicBezTo>
                  <a:cubicBezTo>
                    <a:pt x="112" y="42"/>
                    <a:pt x="112" y="43"/>
                    <a:pt x="110" y="42"/>
                  </a:cubicBezTo>
                  <a:cubicBezTo>
                    <a:pt x="108" y="41"/>
                    <a:pt x="106" y="41"/>
                    <a:pt x="103" y="44"/>
                  </a:cubicBezTo>
                  <a:cubicBezTo>
                    <a:pt x="100" y="47"/>
                    <a:pt x="99" y="47"/>
                    <a:pt x="97" y="49"/>
                  </a:cubicBezTo>
                  <a:cubicBezTo>
                    <a:pt x="96" y="50"/>
                    <a:pt x="96" y="53"/>
                    <a:pt x="95" y="50"/>
                  </a:cubicBezTo>
                  <a:cubicBezTo>
                    <a:pt x="94" y="47"/>
                    <a:pt x="92" y="50"/>
                    <a:pt x="91" y="50"/>
                  </a:cubicBezTo>
                  <a:cubicBezTo>
                    <a:pt x="90" y="50"/>
                    <a:pt x="89" y="50"/>
                    <a:pt x="89" y="48"/>
                  </a:cubicBezTo>
                  <a:cubicBezTo>
                    <a:pt x="89" y="47"/>
                    <a:pt x="88" y="47"/>
                    <a:pt x="86" y="49"/>
                  </a:cubicBezTo>
                  <a:cubicBezTo>
                    <a:pt x="84" y="51"/>
                    <a:pt x="81" y="52"/>
                    <a:pt x="81" y="50"/>
                  </a:cubicBezTo>
                  <a:cubicBezTo>
                    <a:pt x="80" y="48"/>
                    <a:pt x="79" y="49"/>
                    <a:pt x="78" y="50"/>
                  </a:cubicBezTo>
                  <a:cubicBezTo>
                    <a:pt x="77" y="51"/>
                    <a:pt x="74" y="50"/>
                    <a:pt x="74" y="52"/>
                  </a:cubicBezTo>
                  <a:cubicBezTo>
                    <a:pt x="75" y="55"/>
                    <a:pt x="74" y="54"/>
                    <a:pt x="76" y="56"/>
                  </a:cubicBezTo>
                  <a:cubicBezTo>
                    <a:pt x="77" y="58"/>
                    <a:pt x="78" y="60"/>
                    <a:pt x="76" y="61"/>
                  </a:cubicBezTo>
                  <a:cubicBezTo>
                    <a:pt x="75" y="63"/>
                    <a:pt x="77" y="63"/>
                    <a:pt x="76" y="65"/>
                  </a:cubicBezTo>
                  <a:cubicBezTo>
                    <a:pt x="75" y="66"/>
                    <a:pt x="76" y="68"/>
                    <a:pt x="74" y="67"/>
                  </a:cubicBezTo>
                  <a:cubicBezTo>
                    <a:pt x="71" y="67"/>
                    <a:pt x="73" y="71"/>
                    <a:pt x="74" y="71"/>
                  </a:cubicBezTo>
                  <a:cubicBezTo>
                    <a:pt x="75" y="71"/>
                    <a:pt x="75" y="71"/>
                    <a:pt x="76" y="69"/>
                  </a:cubicBezTo>
                  <a:cubicBezTo>
                    <a:pt x="77" y="68"/>
                    <a:pt x="78" y="68"/>
                    <a:pt x="79" y="70"/>
                  </a:cubicBezTo>
                  <a:cubicBezTo>
                    <a:pt x="80" y="73"/>
                    <a:pt x="81" y="72"/>
                    <a:pt x="82" y="73"/>
                  </a:cubicBezTo>
                  <a:cubicBezTo>
                    <a:pt x="83" y="75"/>
                    <a:pt x="84" y="74"/>
                    <a:pt x="84" y="77"/>
                  </a:cubicBezTo>
                  <a:cubicBezTo>
                    <a:pt x="84" y="80"/>
                    <a:pt x="85" y="79"/>
                    <a:pt x="85" y="81"/>
                  </a:cubicBezTo>
                  <a:cubicBezTo>
                    <a:pt x="85" y="82"/>
                    <a:pt x="85" y="83"/>
                    <a:pt x="86" y="82"/>
                  </a:cubicBezTo>
                  <a:cubicBezTo>
                    <a:pt x="88" y="82"/>
                    <a:pt x="89" y="81"/>
                    <a:pt x="90" y="83"/>
                  </a:cubicBezTo>
                  <a:cubicBezTo>
                    <a:pt x="90" y="85"/>
                    <a:pt x="89" y="87"/>
                    <a:pt x="91" y="87"/>
                  </a:cubicBezTo>
                  <a:cubicBezTo>
                    <a:pt x="91" y="88"/>
                    <a:pt x="92" y="88"/>
                    <a:pt x="92" y="88"/>
                  </a:cubicBezTo>
                  <a:cubicBezTo>
                    <a:pt x="93" y="89"/>
                    <a:pt x="94" y="90"/>
                    <a:pt x="94" y="90"/>
                  </a:cubicBezTo>
                  <a:cubicBezTo>
                    <a:pt x="94" y="91"/>
                    <a:pt x="93" y="95"/>
                    <a:pt x="92" y="96"/>
                  </a:cubicBezTo>
                  <a:cubicBezTo>
                    <a:pt x="92" y="97"/>
                    <a:pt x="92" y="97"/>
                    <a:pt x="92" y="98"/>
                  </a:cubicBezTo>
                  <a:cubicBezTo>
                    <a:pt x="93" y="98"/>
                    <a:pt x="93" y="99"/>
                    <a:pt x="92" y="99"/>
                  </a:cubicBezTo>
                  <a:cubicBezTo>
                    <a:pt x="92" y="99"/>
                    <a:pt x="92" y="99"/>
                    <a:pt x="92" y="100"/>
                  </a:cubicBezTo>
                  <a:cubicBezTo>
                    <a:pt x="91" y="101"/>
                    <a:pt x="92" y="101"/>
                    <a:pt x="92" y="101"/>
                  </a:cubicBezTo>
                  <a:cubicBezTo>
                    <a:pt x="92" y="101"/>
                    <a:pt x="93" y="101"/>
                    <a:pt x="93" y="101"/>
                  </a:cubicBezTo>
                  <a:cubicBezTo>
                    <a:pt x="93" y="102"/>
                    <a:pt x="93" y="102"/>
                    <a:pt x="93" y="103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5"/>
                    <a:pt x="93" y="106"/>
                    <a:pt x="92" y="106"/>
                  </a:cubicBezTo>
                  <a:cubicBezTo>
                    <a:pt x="91" y="106"/>
                    <a:pt x="91" y="107"/>
                    <a:pt x="90" y="109"/>
                  </a:cubicBezTo>
                  <a:cubicBezTo>
                    <a:pt x="89" y="110"/>
                    <a:pt x="89" y="111"/>
                    <a:pt x="89" y="112"/>
                  </a:cubicBezTo>
                  <a:cubicBezTo>
                    <a:pt x="89" y="112"/>
                    <a:pt x="89" y="113"/>
                    <a:pt x="87" y="113"/>
                  </a:cubicBezTo>
                  <a:cubicBezTo>
                    <a:pt x="86" y="113"/>
                    <a:pt x="84" y="113"/>
                    <a:pt x="83" y="112"/>
                  </a:cubicBezTo>
                  <a:cubicBezTo>
                    <a:pt x="83" y="112"/>
                    <a:pt x="81" y="113"/>
                    <a:pt x="81" y="112"/>
                  </a:cubicBezTo>
                  <a:cubicBezTo>
                    <a:pt x="81" y="111"/>
                    <a:pt x="81" y="111"/>
                    <a:pt x="81" y="110"/>
                  </a:cubicBezTo>
                  <a:cubicBezTo>
                    <a:pt x="81" y="109"/>
                    <a:pt x="81" y="109"/>
                    <a:pt x="81" y="108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5"/>
                    <a:pt x="80" y="105"/>
                    <a:pt x="80" y="106"/>
                  </a:cubicBezTo>
                  <a:cubicBezTo>
                    <a:pt x="79" y="106"/>
                    <a:pt x="79" y="106"/>
                    <a:pt x="79" y="107"/>
                  </a:cubicBezTo>
                  <a:cubicBezTo>
                    <a:pt x="79" y="108"/>
                    <a:pt x="79" y="108"/>
                    <a:pt x="79" y="109"/>
                  </a:cubicBezTo>
                  <a:cubicBezTo>
                    <a:pt x="79" y="109"/>
                    <a:pt x="78" y="109"/>
                    <a:pt x="78" y="108"/>
                  </a:cubicBezTo>
                  <a:cubicBezTo>
                    <a:pt x="78" y="107"/>
                    <a:pt x="77" y="106"/>
                    <a:pt x="77" y="105"/>
                  </a:cubicBezTo>
                  <a:cubicBezTo>
                    <a:pt x="78" y="104"/>
                    <a:pt x="78" y="102"/>
                    <a:pt x="78" y="102"/>
                  </a:cubicBezTo>
                  <a:cubicBezTo>
                    <a:pt x="78" y="101"/>
                    <a:pt x="77" y="101"/>
                    <a:pt x="77" y="101"/>
                  </a:cubicBezTo>
                  <a:cubicBezTo>
                    <a:pt x="76" y="101"/>
                    <a:pt x="76" y="100"/>
                    <a:pt x="75" y="100"/>
                  </a:cubicBezTo>
                  <a:cubicBezTo>
                    <a:pt x="75" y="100"/>
                    <a:pt x="73" y="99"/>
                    <a:pt x="73" y="99"/>
                  </a:cubicBezTo>
                  <a:cubicBezTo>
                    <a:pt x="72" y="99"/>
                    <a:pt x="72" y="99"/>
                    <a:pt x="72" y="98"/>
                  </a:cubicBezTo>
                  <a:cubicBezTo>
                    <a:pt x="73" y="97"/>
                    <a:pt x="73" y="96"/>
                    <a:pt x="73" y="95"/>
                  </a:cubicBezTo>
                  <a:cubicBezTo>
                    <a:pt x="73" y="94"/>
                    <a:pt x="73" y="93"/>
                    <a:pt x="73" y="92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0"/>
                    <a:pt x="72" y="89"/>
                    <a:pt x="71" y="89"/>
                  </a:cubicBezTo>
                  <a:cubicBezTo>
                    <a:pt x="71" y="89"/>
                    <a:pt x="70" y="89"/>
                    <a:pt x="69" y="89"/>
                  </a:cubicBezTo>
                  <a:cubicBezTo>
                    <a:pt x="67" y="89"/>
                    <a:pt x="66" y="90"/>
                    <a:pt x="65" y="90"/>
                  </a:cubicBezTo>
                  <a:cubicBezTo>
                    <a:pt x="64" y="90"/>
                    <a:pt x="63" y="91"/>
                    <a:pt x="62" y="91"/>
                  </a:cubicBezTo>
                  <a:cubicBezTo>
                    <a:pt x="62" y="91"/>
                    <a:pt x="61" y="90"/>
                    <a:pt x="61" y="90"/>
                  </a:cubicBezTo>
                  <a:cubicBezTo>
                    <a:pt x="60" y="89"/>
                    <a:pt x="60" y="87"/>
                    <a:pt x="59" y="87"/>
                  </a:cubicBezTo>
                  <a:cubicBezTo>
                    <a:pt x="58" y="86"/>
                    <a:pt x="57" y="85"/>
                    <a:pt x="56" y="85"/>
                  </a:cubicBezTo>
                  <a:cubicBezTo>
                    <a:pt x="56" y="85"/>
                    <a:pt x="54" y="85"/>
                    <a:pt x="53" y="85"/>
                  </a:cubicBezTo>
                  <a:cubicBezTo>
                    <a:pt x="52" y="86"/>
                    <a:pt x="52" y="87"/>
                    <a:pt x="52" y="88"/>
                  </a:cubicBezTo>
                  <a:cubicBezTo>
                    <a:pt x="51" y="90"/>
                    <a:pt x="52" y="95"/>
                    <a:pt x="49" y="95"/>
                  </a:cubicBezTo>
                  <a:cubicBezTo>
                    <a:pt x="47" y="96"/>
                    <a:pt x="45" y="92"/>
                    <a:pt x="43" y="93"/>
                  </a:cubicBezTo>
                  <a:cubicBezTo>
                    <a:pt x="43" y="94"/>
                    <a:pt x="42" y="95"/>
                    <a:pt x="40" y="96"/>
                  </a:cubicBezTo>
                  <a:cubicBezTo>
                    <a:pt x="40" y="96"/>
                    <a:pt x="39" y="96"/>
                    <a:pt x="39" y="96"/>
                  </a:cubicBezTo>
                  <a:cubicBezTo>
                    <a:pt x="39" y="96"/>
                    <a:pt x="39" y="97"/>
                    <a:pt x="39" y="97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7" y="101"/>
                    <a:pt x="35" y="106"/>
                    <a:pt x="34" y="104"/>
                  </a:cubicBezTo>
                  <a:cubicBezTo>
                    <a:pt x="33" y="103"/>
                    <a:pt x="34" y="98"/>
                    <a:pt x="33" y="98"/>
                  </a:cubicBezTo>
                  <a:cubicBezTo>
                    <a:pt x="33" y="98"/>
                    <a:pt x="30" y="95"/>
                    <a:pt x="30" y="95"/>
                  </a:cubicBezTo>
                  <a:cubicBezTo>
                    <a:pt x="29" y="95"/>
                    <a:pt x="31" y="98"/>
                    <a:pt x="30" y="98"/>
                  </a:cubicBezTo>
                  <a:cubicBezTo>
                    <a:pt x="30" y="98"/>
                    <a:pt x="32" y="103"/>
                    <a:pt x="27" y="102"/>
                  </a:cubicBezTo>
                  <a:cubicBezTo>
                    <a:pt x="26" y="102"/>
                    <a:pt x="27" y="97"/>
                    <a:pt x="26" y="97"/>
                  </a:cubicBezTo>
                  <a:cubicBezTo>
                    <a:pt x="24" y="97"/>
                    <a:pt x="23" y="96"/>
                    <a:pt x="21" y="95"/>
                  </a:cubicBezTo>
                  <a:cubicBezTo>
                    <a:pt x="15" y="93"/>
                    <a:pt x="13" y="95"/>
                    <a:pt x="8" y="88"/>
                  </a:cubicBezTo>
                  <a:cubicBezTo>
                    <a:pt x="4" y="81"/>
                    <a:pt x="1" y="81"/>
                    <a:pt x="0" y="77"/>
                  </a:cubicBezTo>
                  <a:cubicBezTo>
                    <a:pt x="0" y="73"/>
                    <a:pt x="2" y="64"/>
                    <a:pt x="3" y="59"/>
                  </a:cubicBezTo>
                  <a:cubicBezTo>
                    <a:pt x="4" y="53"/>
                    <a:pt x="11" y="49"/>
                    <a:pt x="13" y="49"/>
                  </a:cubicBezTo>
                  <a:cubicBezTo>
                    <a:pt x="16" y="49"/>
                    <a:pt x="26" y="45"/>
                    <a:pt x="31" y="41"/>
                  </a:cubicBezTo>
                  <a:cubicBezTo>
                    <a:pt x="35" y="37"/>
                    <a:pt x="36" y="38"/>
                    <a:pt x="44" y="29"/>
                  </a:cubicBezTo>
                  <a:cubicBezTo>
                    <a:pt x="52" y="21"/>
                    <a:pt x="51" y="21"/>
                    <a:pt x="60" y="16"/>
                  </a:cubicBezTo>
                  <a:cubicBezTo>
                    <a:pt x="69" y="10"/>
                    <a:pt x="72" y="1"/>
                    <a:pt x="79" y="0"/>
                  </a:cubicBezTo>
                  <a:cubicBezTo>
                    <a:pt x="86" y="0"/>
                    <a:pt x="94" y="8"/>
                    <a:pt x="94" y="8"/>
                  </a:cubicBezTo>
                  <a:cubicBezTo>
                    <a:pt x="102" y="18"/>
                    <a:pt x="102" y="18"/>
                    <a:pt x="102" y="1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3" name="任意多边形 1129">
              <a:extLst>
                <a:ext uri="{FF2B5EF4-FFF2-40B4-BE49-F238E27FC236}">
                  <a16:creationId xmlns:a16="http://schemas.microsoft.com/office/drawing/2014/main" id="{B7E5BED4-F916-A58B-F0B0-B3AB5CDBD060}"/>
                </a:ext>
              </a:extLst>
            </p:cNvPr>
            <p:cNvSpPr/>
            <p:nvPr/>
          </p:nvSpPr>
          <p:spPr bwMode="auto">
            <a:xfrm>
              <a:off x="4074973" y="2992804"/>
              <a:ext cx="707097" cy="1184652"/>
            </a:xfrm>
            <a:custGeom>
              <a:avLst/>
              <a:gdLst>
                <a:gd name="T0" fmla="*/ 65 w 129"/>
                <a:gd name="T1" fmla="*/ 55 h 216"/>
                <a:gd name="T2" fmla="*/ 78 w 129"/>
                <a:gd name="T3" fmla="*/ 51 h 216"/>
                <a:gd name="T4" fmla="*/ 82 w 129"/>
                <a:gd name="T5" fmla="*/ 40 h 216"/>
                <a:gd name="T6" fmla="*/ 83 w 129"/>
                <a:gd name="T7" fmla="*/ 34 h 216"/>
                <a:gd name="T8" fmla="*/ 89 w 129"/>
                <a:gd name="T9" fmla="*/ 27 h 216"/>
                <a:gd name="T10" fmla="*/ 99 w 129"/>
                <a:gd name="T11" fmla="*/ 15 h 216"/>
                <a:gd name="T12" fmla="*/ 106 w 129"/>
                <a:gd name="T13" fmla="*/ 10 h 216"/>
                <a:gd name="T14" fmla="*/ 113 w 129"/>
                <a:gd name="T15" fmla="*/ 9 h 216"/>
                <a:gd name="T16" fmla="*/ 125 w 129"/>
                <a:gd name="T17" fmla="*/ 2 h 216"/>
                <a:gd name="T18" fmla="*/ 128 w 129"/>
                <a:gd name="T19" fmla="*/ 9 h 216"/>
                <a:gd name="T20" fmla="*/ 125 w 129"/>
                <a:gd name="T21" fmla="*/ 17 h 216"/>
                <a:gd name="T22" fmla="*/ 119 w 129"/>
                <a:gd name="T23" fmla="*/ 34 h 216"/>
                <a:gd name="T24" fmla="*/ 113 w 129"/>
                <a:gd name="T25" fmla="*/ 46 h 216"/>
                <a:gd name="T26" fmla="*/ 116 w 129"/>
                <a:gd name="T27" fmla="*/ 62 h 216"/>
                <a:gd name="T28" fmla="*/ 112 w 129"/>
                <a:gd name="T29" fmla="*/ 77 h 216"/>
                <a:gd name="T30" fmla="*/ 113 w 129"/>
                <a:gd name="T31" fmla="*/ 94 h 216"/>
                <a:gd name="T32" fmla="*/ 116 w 129"/>
                <a:gd name="T33" fmla="*/ 109 h 216"/>
                <a:gd name="T34" fmla="*/ 109 w 129"/>
                <a:gd name="T35" fmla="*/ 128 h 216"/>
                <a:gd name="T36" fmla="*/ 111 w 129"/>
                <a:gd name="T37" fmla="*/ 141 h 216"/>
                <a:gd name="T38" fmla="*/ 114 w 129"/>
                <a:gd name="T39" fmla="*/ 147 h 216"/>
                <a:gd name="T40" fmla="*/ 116 w 129"/>
                <a:gd name="T41" fmla="*/ 152 h 216"/>
                <a:gd name="T42" fmla="*/ 120 w 129"/>
                <a:gd name="T43" fmla="*/ 160 h 216"/>
                <a:gd name="T44" fmla="*/ 125 w 129"/>
                <a:gd name="T45" fmla="*/ 172 h 216"/>
                <a:gd name="T46" fmla="*/ 120 w 129"/>
                <a:gd name="T47" fmla="*/ 177 h 216"/>
                <a:gd name="T48" fmla="*/ 115 w 129"/>
                <a:gd name="T49" fmla="*/ 175 h 216"/>
                <a:gd name="T50" fmla="*/ 105 w 129"/>
                <a:gd name="T51" fmla="*/ 175 h 216"/>
                <a:gd name="T52" fmla="*/ 93 w 129"/>
                <a:gd name="T53" fmla="*/ 174 h 216"/>
                <a:gd name="T54" fmla="*/ 96 w 129"/>
                <a:gd name="T55" fmla="*/ 178 h 216"/>
                <a:gd name="T56" fmla="*/ 100 w 129"/>
                <a:gd name="T57" fmla="*/ 184 h 216"/>
                <a:gd name="T58" fmla="*/ 104 w 129"/>
                <a:gd name="T59" fmla="*/ 184 h 216"/>
                <a:gd name="T60" fmla="*/ 106 w 129"/>
                <a:gd name="T61" fmla="*/ 192 h 216"/>
                <a:gd name="T62" fmla="*/ 96 w 129"/>
                <a:gd name="T63" fmla="*/ 191 h 216"/>
                <a:gd name="T64" fmla="*/ 91 w 129"/>
                <a:gd name="T65" fmla="*/ 196 h 216"/>
                <a:gd name="T66" fmla="*/ 93 w 129"/>
                <a:gd name="T67" fmla="*/ 208 h 216"/>
                <a:gd name="T68" fmla="*/ 94 w 129"/>
                <a:gd name="T69" fmla="*/ 215 h 216"/>
                <a:gd name="T70" fmla="*/ 86 w 129"/>
                <a:gd name="T71" fmla="*/ 213 h 216"/>
                <a:gd name="T72" fmla="*/ 76 w 129"/>
                <a:gd name="T73" fmla="*/ 205 h 216"/>
                <a:gd name="T74" fmla="*/ 44 w 129"/>
                <a:gd name="T75" fmla="*/ 201 h 216"/>
                <a:gd name="T76" fmla="*/ 6 w 129"/>
                <a:gd name="T77" fmla="*/ 189 h 216"/>
                <a:gd name="T78" fmla="*/ 15 w 129"/>
                <a:gd name="T79" fmla="*/ 156 h 216"/>
                <a:gd name="T80" fmla="*/ 37 w 129"/>
                <a:gd name="T81" fmla="*/ 119 h 216"/>
                <a:gd name="T82" fmla="*/ 49 w 129"/>
                <a:gd name="T83" fmla="*/ 83 h 216"/>
                <a:gd name="T84" fmla="*/ 56 w 129"/>
                <a:gd name="T85" fmla="*/ 4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216">
                  <a:moveTo>
                    <a:pt x="56" y="48"/>
                  </a:moveTo>
                  <a:cubicBezTo>
                    <a:pt x="59" y="50"/>
                    <a:pt x="61" y="50"/>
                    <a:pt x="62" y="52"/>
                  </a:cubicBezTo>
                  <a:cubicBezTo>
                    <a:pt x="62" y="55"/>
                    <a:pt x="64" y="56"/>
                    <a:pt x="65" y="55"/>
                  </a:cubicBezTo>
                  <a:cubicBezTo>
                    <a:pt x="66" y="55"/>
                    <a:pt x="66" y="55"/>
                    <a:pt x="68" y="55"/>
                  </a:cubicBezTo>
                  <a:cubicBezTo>
                    <a:pt x="71" y="55"/>
                    <a:pt x="72" y="54"/>
                    <a:pt x="74" y="54"/>
                  </a:cubicBezTo>
                  <a:cubicBezTo>
                    <a:pt x="76" y="54"/>
                    <a:pt x="78" y="54"/>
                    <a:pt x="78" y="51"/>
                  </a:cubicBezTo>
                  <a:cubicBezTo>
                    <a:pt x="78" y="48"/>
                    <a:pt x="78" y="43"/>
                    <a:pt x="79" y="44"/>
                  </a:cubicBezTo>
                  <a:cubicBezTo>
                    <a:pt x="80" y="45"/>
                    <a:pt x="81" y="48"/>
                    <a:pt x="82" y="46"/>
                  </a:cubicBezTo>
                  <a:cubicBezTo>
                    <a:pt x="84" y="42"/>
                    <a:pt x="82" y="43"/>
                    <a:pt x="82" y="40"/>
                  </a:cubicBezTo>
                  <a:cubicBezTo>
                    <a:pt x="82" y="39"/>
                    <a:pt x="81" y="39"/>
                    <a:pt x="81" y="38"/>
                  </a:cubicBezTo>
                  <a:cubicBezTo>
                    <a:pt x="81" y="37"/>
                    <a:pt x="82" y="36"/>
                    <a:pt x="82" y="35"/>
                  </a:cubicBezTo>
                  <a:cubicBezTo>
                    <a:pt x="83" y="35"/>
                    <a:pt x="83" y="34"/>
                    <a:pt x="83" y="34"/>
                  </a:cubicBezTo>
                  <a:cubicBezTo>
                    <a:pt x="86" y="30"/>
                    <a:pt x="85" y="31"/>
                    <a:pt x="87" y="30"/>
                  </a:cubicBezTo>
                  <a:cubicBezTo>
                    <a:pt x="88" y="29"/>
                    <a:pt x="88" y="29"/>
                    <a:pt x="89" y="29"/>
                  </a:cubicBezTo>
                  <a:cubicBezTo>
                    <a:pt x="89" y="29"/>
                    <a:pt x="90" y="27"/>
                    <a:pt x="89" y="27"/>
                  </a:cubicBezTo>
                  <a:cubicBezTo>
                    <a:pt x="89" y="26"/>
                    <a:pt x="91" y="24"/>
                    <a:pt x="92" y="23"/>
                  </a:cubicBezTo>
                  <a:cubicBezTo>
                    <a:pt x="93" y="22"/>
                    <a:pt x="94" y="24"/>
                    <a:pt x="95" y="22"/>
                  </a:cubicBezTo>
                  <a:cubicBezTo>
                    <a:pt x="95" y="20"/>
                    <a:pt x="97" y="17"/>
                    <a:pt x="99" y="15"/>
                  </a:cubicBezTo>
                  <a:cubicBezTo>
                    <a:pt x="100" y="14"/>
                    <a:pt x="101" y="14"/>
                    <a:pt x="101" y="13"/>
                  </a:cubicBezTo>
                  <a:cubicBezTo>
                    <a:pt x="100" y="12"/>
                    <a:pt x="100" y="12"/>
                    <a:pt x="102" y="12"/>
                  </a:cubicBezTo>
                  <a:cubicBezTo>
                    <a:pt x="104" y="12"/>
                    <a:pt x="106" y="12"/>
                    <a:pt x="106" y="10"/>
                  </a:cubicBezTo>
                  <a:cubicBezTo>
                    <a:pt x="105" y="8"/>
                    <a:pt x="104" y="5"/>
                    <a:pt x="107" y="7"/>
                  </a:cubicBezTo>
                  <a:cubicBezTo>
                    <a:pt x="110" y="8"/>
                    <a:pt x="109" y="9"/>
                    <a:pt x="111" y="9"/>
                  </a:cubicBezTo>
                  <a:cubicBezTo>
                    <a:pt x="113" y="8"/>
                    <a:pt x="113" y="7"/>
                    <a:pt x="113" y="9"/>
                  </a:cubicBezTo>
                  <a:cubicBezTo>
                    <a:pt x="114" y="10"/>
                    <a:pt x="115" y="12"/>
                    <a:pt x="117" y="9"/>
                  </a:cubicBezTo>
                  <a:cubicBezTo>
                    <a:pt x="119" y="5"/>
                    <a:pt x="119" y="4"/>
                    <a:pt x="121" y="4"/>
                  </a:cubicBezTo>
                  <a:cubicBezTo>
                    <a:pt x="123" y="3"/>
                    <a:pt x="126" y="0"/>
                    <a:pt x="125" y="2"/>
                  </a:cubicBezTo>
                  <a:cubicBezTo>
                    <a:pt x="125" y="3"/>
                    <a:pt x="124" y="6"/>
                    <a:pt x="125" y="7"/>
                  </a:cubicBezTo>
                  <a:cubicBezTo>
                    <a:pt x="126" y="7"/>
                    <a:pt x="124" y="8"/>
                    <a:pt x="126" y="8"/>
                  </a:cubicBezTo>
                  <a:cubicBezTo>
                    <a:pt x="128" y="8"/>
                    <a:pt x="128" y="8"/>
                    <a:pt x="128" y="9"/>
                  </a:cubicBezTo>
                  <a:cubicBezTo>
                    <a:pt x="129" y="9"/>
                    <a:pt x="129" y="10"/>
                    <a:pt x="128" y="11"/>
                  </a:cubicBezTo>
                  <a:cubicBezTo>
                    <a:pt x="127" y="11"/>
                    <a:pt x="127" y="11"/>
                    <a:pt x="127" y="12"/>
                  </a:cubicBezTo>
                  <a:cubicBezTo>
                    <a:pt x="126" y="14"/>
                    <a:pt x="126" y="15"/>
                    <a:pt x="125" y="17"/>
                  </a:cubicBezTo>
                  <a:cubicBezTo>
                    <a:pt x="125" y="18"/>
                    <a:pt x="124" y="21"/>
                    <a:pt x="123" y="22"/>
                  </a:cubicBezTo>
                  <a:cubicBezTo>
                    <a:pt x="122" y="24"/>
                    <a:pt x="121" y="28"/>
                    <a:pt x="121" y="29"/>
                  </a:cubicBezTo>
                  <a:cubicBezTo>
                    <a:pt x="121" y="30"/>
                    <a:pt x="120" y="33"/>
                    <a:pt x="119" y="34"/>
                  </a:cubicBezTo>
                  <a:cubicBezTo>
                    <a:pt x="118" y="35"/>
                    <a:pt x="117" y="36"/>
                    <a:pt x="116" y="37"/>
                  </a:cubicBezTo>
                  <a:cubicBezTo>
                    <a:pt x="115" y="37"/>
                    <a:pt x="114" y="38"/>
                    <a:pt x="114" y="39"/>
                  </a:cubicBezTo>
                  <a:cubicBezTo>
                    <a:pt x="113" y="41"/>
                    <a:pt x="112" y="43"/>
                    <a:pt x="113" y="46"/>
                  </a:cubicBezTo>
                  <a:cubicBezTo>
                    <a:pt x="114" y="48"/>
                    <a:pt x="116" y="50"/>
                    <a:pt x="118" y="53"/>
                  </a:cubicBezTo>
                  <a:cubicBezTo>
                    <a:pt x="119" y="55"/>
                    <a:pt x="120" y="58"/>
                    <a:pt x="118" y="59"/>
                  </a:cubicBezTo>
                  <a:cubicBezTo>
                    <a:pt x="117" y="61"/>
                    <a:pt x="115" y="61"/>
                    <a:pt x="116" y="62"/>
                  </a:cubicBezTo>
                  <a:cubicBezTo>
                    <a:pt x="117" y="64"/>
                    <a:pt x="118" y="64"/>
                    <a:pt x="116" y="67"/>
                  </a:cubicBezTo>
                  <a:cubicBezTo>
                    <a:pt x="113" y="70"/>
                    <a:pt x="111" y="72"/>
                    <a:pt x="111" y="73"/>
                  </a:cubicBezTo>
                  <a:cubicBezTo>
                    <a:pt x="111" y="74"/>
                    <a:pt x="112" y="76"/>
                    <a:pt x="112" y="77"/>
                  </a:cubicBezTo>
                  <a:cubicBezTo>
                    <a:pt x="112" y="79"/>
                    <a:pt x="111" y="79"/>
                    <a:pt x="112" y="80"/>
                  </a:cubicBezTo>
                  <a:cubicBezTo>
                    <a:pt x="112" y="81"/>
                    <a:pt x="113" y="84"/>
                    <a:pt x="113" y="86"/>
                  </a:cubicBezTo>
                  <a:cubicBezTo>
                    <a:pt x="113" y="88"/>
                    <a:pt x="113" y="92"/>
                    <a:pt x="113" y="94"/>
                  </a:cubicBezTo>
                  <a:cubicBezTo>
                    <a:pt x="113" y="96"/>
                    <a:pt x="114" y="100"/>
                    <a:pt x="114" y="102"/>
                  </a:cubicBezTo>
                  <a:cubicBezTo>
                    <a:pt x="115" y="103"/>
                    <a:pt x="116" y="104"/>
                    <a:pt x="116" y="105"/>
                  </a:cubicBezTo>
                  <a:cubicBezTo>
                    <a:pt x="116" y="107"/>
                    <a:pt x="115" y="108"/>
                    <a:pt x="116" y="109"/>
                  </a:cubicBezTo>
                  <a:cubicBezTo>
                    <a:pt x="116" y="111"/>
                    <a:pt x="117" y="112"/>
                    <a:pt x="116" y="113"/>
                  </a:cubicBezTo>
                  <a:cubicBezTo>
                    <a:pt x="114" y="115"/>
                    <a:pt x="112" y="117"/>
                    <a:pt x="111" y="120"/>
                  </a:cubicBezTo>
                  <a:cubicBezTo>
                    <a:pt x="110" y="123"/>
                    <a:pt x="110" y="127"/>
                    <a:pt x="109" y="128"/>
                  </a:cubicBezTo>
                  <a:cubicBezTo>
                    <a:pt x="109" y="130"/>
                    <a:pt x="108" y="135"/>
                    <a:pt x="109" y="136"/>
                  </a:cubicBezTo>
                  <a:cubicBezTo>
                    <a:pt x="110" y="137"/>
                    <a:pt x="112" y="137"/>
                    <a:pt x="112" y="137"/>
                  </a:cubicBezTo>
                  <a:cubicBezTo>
                    <a:pt x="112" y="137"/>
                    <a:pt x="111" y="140"/>
                    <a:pt x="111" y="141"/>
                  </a:cubicBezTo>
                  <a:cubicBezTo>
                    <a:pt x="112" y="142"/>
                    <a:pt x="114" y="144"/>
                    <a:pt x="114" y="145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3" y="146"/>
                    <a:pt x="113" y="147"/>
                    <a:pt x="114" y="147"/>
                  </a:cubicBezTo>
                  <a:cubicBezTo>
                    <a:pt x="114" y="148"/>
                    <a:pt x="116" y="149"/>
                    <a:pt x="116" y="149"/>
                  </a:cubicBezTo>
                  <a:cubicBezTo>
                    <a:pt x="117" y="149"/>
                    <a:pt x="117" y="150"/>
                    <a:pt x="116" y="151"/>
                  </a:cubicBezTo>
                  <a:cubicBezTo>
                    <a:pt x="116" y="152"/>
                    <a:pt x="116" y="152"/>
                    <a:pt x="116" y="152"/>
                  </a:cubicBezTo>
                  <a:cubicBezTo>
                    <a:pt x="117" y="153"/>
                    <a:pt x="117" y="154"/>
                    <a:pt x="117" y="154"/>
                  </a:cubicBezTo>
                  <a:cubicBezTo>
                    <a:pt x="117" y="155"/>
                    <a:pt x="116" y="156"/>
                    <a:pt x="117" y="157"/>
                  </a:cubicBezTo>
                  <a:cubicBezTo>
                    <a:pt x="118" y="158"/>
                    <a:pt x="120" y="159"/>
                    <a:pt x="120" y="160"/>
                  </a:cubicBezTo>
                  <a:cubicBezTo>
                    <a:pt x="121" y="161"/>
                    <a:pt x="121" y="162"/>
                    <a:pt x="122" y="163"/>
                  </a:cubicBezTo>
                  <a:cubicBezTo>
                    <a:pt x="124" y="164"/>
                    <a:pt x="125" y="166"/>
                    <a:pt x="125" y="167"/>
                  </a:cubicBezTo>
                  <a:cubicBezTo>
                    <a:pt x="125" y="168"/>
                    <a:pt x="126" y="170"/>
                    <a:pt x="125" y="172"/>
                  </a:cubicBezTo>
                  <a:cubicBezTo>
                    <a:pt x="125" y="173"/>
                    <a:pt x="124" y="174"/>
                    <a:pt x="124" y="175"/>
                  </a:cubicBezTo>
                  <a:cubicBezTo>
                    <a:pt x="124" y="175"/>
                    <a:pt x="123" y="176"/>
                    <a:pt x="123" y="176"/>
                  </a:cubicBezTo>
                  <a:cubicBezTo>
                    <a:pt x="122" y="176"/>
                    <a:pt x="121" y="176"/>
                    <a:pt x="120" y="177"/>
                  </a:cubicBezTo>
                  <a:cubicBezTo>
                    <a:pt x="119" y="177"/>
                    <a:pt x="118" y="178"/>
                    <a:pt x="117" y="178"/>
                  </a:cubicBezTo>
                  <a:cubicBezTo>
                    <a:pt x="116" y="177"/>
                    <a:pt x="116" y="177"/>
                    <a:pt x="116" y="176"/>
                  </a:cubicBezTo>
                  <a:cubicBezTo>
                    <a:pt x="116" y="175"/>
                    <a:pt x="115" y="174"/>
                    <a:pt x="115" y="175"/>
                  </a:cubicBezTo>
                  <a:cubicBezTo>
                    <a:pt x="114" y="175"/>
                    <a:pt x="114" y="175"/>
                    <a:pt x="113" y="176"/>
                  </a:cubicBezTo>
                  <a:cubicBezTo>
                    <a:pt x="112" y="176"/>
                    <a:pt x="110" y="176"/>
                    <a:pt x="109" y="176"/>
                  </a:cubicBezTo>
                  <a:cubicBezTo>
                    <a:pt x="108" y="176"/>
                    <a:pt x="106" y="176"/>
                    <a:pt x="105" y="175"/>
                  </a:cubicBezTo>
                  <a:cubicBezTo>
                    <a:pt x="104" y="175"/>
                    <a:pt x="102" y="174"/>
                    <a:pt x="101" y="174"/>
                  </a:cubicBezTo>
                  <a:cubicBezTo>
                    <a:pt x="99" y="174"/>
                    <a:pt x="98" y="174"/>
                    <a:pt x="97" y="174"/>
                  </a:cubicBezTo>
                  <a:cubicBezTo>
                    <a:pt x="96" y="174"/>
                    <a:pt x="94" y="174"/>
                    <a:pt x="93" y="174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1" y="175"/>
                    <a:pt x="90" y="176"/>
                    <a:pt x="91" y="176"/>
                  </a:cubicBezTo>
                  <a:cubicBezTo>
                    <a:pt x="92" y="177"/>
                    <a:pt x="95" y="178"/>
                    <a:pt x="96" y="178"/>
                  </a:cubicBezTo>
                  <a:cubicBezTo>
                    <a:pt x="97" y="178"/>
                    <a:pt x="98" y="178"/>
                    <a:pt x="98" y="180"/>
                  </a:cubicBezTo>
                  <a:cubicBezTo>
                    <a:pt x="98" y="181"/>
                    <a:pt x="98" y="182"/>
                    <a:pt x="98" y="183"/>
                  </a:cubicBezTo>
                  <a:cubicBezTo>
                    <a:pt x="99" y="184"/>
                    <a:pt x="99" y="184"/>
                    <a:pt x="100" y="184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101" y="184"/>
                    <a:pt x="102" y="183"/>
                    <a:pt x="103" y="183"/>
                  </a:cubicBezTo>
                  <a:cubicBezTo>
                    <a:pt x="103" y="183"/>
                    <a:pt x="104" y="183"/>
                    <a:pt x="104" y="184"/>
                  </a:cubicBezTo>
                  <a:cubicBezTo>
                    <a:pt x="104" y="185"/>
                    <a:pt x="106" y="187"/>
                    <a:pt x="106" y="188"/>
                  </a:cubicBezTo>
                  <a:cubicBezTo>
                    <a:pt x="107" y="189"/>
                    <a:pt x="107" y="190"/>
                    <a:pt x="107" y="191"/>
                  </a:cubicBezTo>
                  <a:cubicBezTo>
                    <a:pt x="107" y="191"/>
                    <a:pt x="107" y="192"/>
                    <a:pt x="106" y="192"/>
                  </a:cubicBezTo>
                  <a:cubicBezTo>
                    <a:pt x="105" y="192"/>
                    <a:pt x="105" y="192"/>
                    <a:pt x="104" y="192"/>
                  </a:cubicBezTo>
                  <a:cubicBezTo>
                    <a:pt x="104" y="193"/>
                    <a:pt x="104" y="193"/>
                    <a:pt x="102" y="192"/>
                  </a:cubicBezTo>
                  <a:cubicBezTo>
                    <a:pt x="100" y="192"/>
                    <a:pt x="97" y="191"/>
                    <a:pt x="96" y="191"/>
                  </a:cubicBezTo>
                  <a:cubicBezTo>
                    <a:pt x="95" y="191"/>
                    <a:pt x="94" y="191"/>
                    <a:pt x="94" y="191"/>
                  </a:cubicBezTo>
                  <a:cubicBezTo>
                    <a:pt x="94" y="192"/>
                    <a:pt x="94" y="194"/>
                    <a:pt x="94" y="194"/>
                  </a:cubicBezTo>
                  <a:cubicBezTo>
                    <a:pt x="93" y="195"/>
                    <a:pt x="92" y="195"/>
                    <a:pt x="91" y="196"/>
                  </a:cubicBezTo>
                  <a:cubicBezTo>
                    <a:pt x="91" y="197"/>
                    <a:pt x="91" y="199"/>
                    <a:pt x="92" y="200"/>
                  </a:cubicBezTo>
                  <a:cubicBezTo>
                    <a:pt x="92" y="201"/>
                    <a:pt x="94" y="203"/>
                    <a:pt x="94" y="204"/>
                  </a:cubicBezTo>
                  <a:cubicBezTo>
                    <a:pt x="93" y="206"/>
                    <a:pt x="92" y="207"/>
                    <a:pt x="93" y="208"/>
                  </a:cubicBezTo>
                  <a:cubicBezTo>
                    <a:pt x="94" y="209"/>
                    <a:pt x="94" y="208"/>
                    <a:pt x="94" y="210"/>
                  </a:cubicBezTo>
                  <a:cubicBezTo>
                    <a:pt x="95" y="212"/>
                    <a:pt x="94" y="213"/>
                    <a:pt x="95" y="213"/>
                  </a:cubicBezTo>
                  <a:cubicBezTo>
                    <a:pt x="95" y="214"/>
                    <a:pt x="95" y="215"/>
                    <a:pt x="94" y="215"/>
                  </a:cubicBezTo>
                  <a:cubicBezTo>
                    <a:pt x="93" y="216"/>
                    <a:pt x="90" y="216"/>
                    <a:pt x="89" y="216"/>
                  </a:cubicBezTo>
                  <a:cubicBezTo>
                    <a:pt x="88" y="216"/>
                    <a:pt x="87" y="215"/>
                    <a:pt x="87" y="215"/>
                  </a:cubicBezTo>
                  <a:cubicBezTo>
                    <a:pt x="87" y="214"/>
                    <a:pt x="87" y="214"/>
                    <a:pt x="86" y="213"/>
                  </a:cubicBezTo>
                  <a:cubicBezTo>
                    <a:pt x="85" y="212"/>
                    <a:pt x="83" y="210"/>
                    <a:pt x="82" y="209"/>
                  </a:cubicBezTo>
                  <a:cubicBezTo>
                    <a:pt x="81" y="209"/>
                    <a:pt x="81" y="208"/>
                    <a:pt x="80" y="208"/>
                  </a:cubicBezTo>
                  <a:cubicBezTo>
                    <a:pt x="80" y="208"/>
                    <a:pt x="77" y="206"/>
                    <a:pt x="76" y="205"/>
                  </a:cubicBezTo>
                  <a:cubicBezTo>
                    <a:pt x="75" y="205"/>
                    <a:pt x="69" y="201"/>
                    <a:pt x="69" y="201"/>
                  </a:cubicBezTo>
                  <a:cubicBezTo>
                    <a:pt x="69" y="201"/>
                    <a:pt x="59" y="204"/>
                    <a:pt x="55" y="205"/>
                  </a:cubicBezTo>
                  <a:cubicBezTo>
                    <a:pt x="52" y="205"/>
                    <a:pt x="49" y="204"/>
                    <a:pt x="44" y="201"/>
                  </a:cubicBezTo>
                  <a:cubicBezTo>
                    <a:pt x="38" y="199"/>
                    <a:pt x="39" y="197"/>
                    <a:pt x="33" y="195"/>
                  </a:cubicBezTo>
                  <a:cubicBezTo>
                    <a:pt x="26" y="192"/>
                    <a:pt x="21" y="189"/>
                    <a:pt x="17" y="189"/>
                  </a:cubicBezTo>
                  <a:cubicBezTo>
                    <a:pt x="13" y="189"/>
                    <a:pt x="10" y="191"/>
                    <a:pt x="6" y="189"/>
                  </a:cubicBezTo>
                  <a:cubicBezTo>
                    <a:pt x="3" y="186"/>
                    <a:pt x="0" y="183"/>
                    <a:pt x="1" y="180"/>
                  </a:cubicBezTo>
                  <a:cubicBezTo>
                    <a:pt x="2" y="176"/>
                    <a:pt x="2" y="172"/>
                    <a:pt x="6" y="167"/>
                  </a:cubicBezTo>
                  <a:cubicBezTo>
                    <a:pt x="10" y="162"/>
                    <a:pt x="12" y="162"/>
                    <a:pt x="15" y="156"/>
                  </a:cubicBezTo>
                  <a:cubicBezTo>
                    <a:pt x="18" y="150"/>
                    <a:pt x="20" y="154"/>
                    <a:pt x="21" y="145"/>
                  </a:cubicBezTo>
                  <a:cubicBezTo>
                    <a:pt x="21" y="136"/>
                    <a:pt x="18" y="134"/>
                    <a:pt x="22" y="130"/>
                  </a:cubicBezTo>
                  <a:cubicBezTo>
                    <a:pt x="26" y="126"/>
                    <a:pt x="34" y="120"/>
                    <a:pt x="37" y="119"/>
                  </a:cubicBezTo>
                  <a:cubicBezTo>
                    <a:pt x="40" y="119"/>
                    <a:pt x="47" y="120"/>
                    <a:pt x="51" y="114"/>
                  </a:cubicBezTo>
                  <a:cubicBezTo>
                    <a:pt x="54" y="109"/>
                    <a:pt x="59" y="110"/>
                    <a:pt x="58" y="102"/>
                  </a:cubicBezTo>
                  <a:cubicBezTo>
                    <a:pt x="58" y="94"/>
                    <a:pt x="53" y="89"/>
                    <a:pt x="49" y="83"/>
                  </a:cubicBezTo>
                  <a:cubicBezTo>
                    <a:pt x="46" y="76"/>
                    <a:pt x="41" y="68"/>
                    <a:pt x="41" y="65"/>
                  </a:cubicBezTo>
                  <a:cubicBezTo>
                    <a:pt x="41" y="61"/>
                    <a:pt x="41" y="55"/>
                    <a:pt x="45" y="52"/>
                  </a:cubicBezTo>
                  <a:cubicBezTo>
                    <a:pt x="48" y="50"/>
                    <a:pt x="56" y="48"/>
                    <a:pt x="56" y="4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4" name="任意多边形 1130">
              <a:extLst>
                <a:ext uri="{FF2B5EF4-FFF2-40B4-BE49-F238E27FC236}">
                  <a16:creationId xmlns:a16="http://schemas.microsoft.com/office/drawing/2014/main" id="{3FD905C7-7F77-F3D2-AF9B-039489DC4208}"/>
                </a:ext>
              </a:extLst>
            </p:cNvPr>
            <p:cNvSpPr/>
            <p:nvPr/>
          </p:nvSpPr>
          <p:spPr bwMode="auto">
            <a:xfrm>
              <a:off x="3998460" y="3029743"/>
              <a:ext cx="382572" cy="614752"/>
            </a:xfrm>
            <a:custGeom>
              <a:avLst/>
              <a:gdLst>
                <a:gd name="T0" fmla="*/ 0 w 70"/>
                <a:gd name="T1" fmla="*/ 50 h 112"/>
                <a:gd name="T2" fmla="*/ 3 w 70"/>
                <a:gd name="T3" fmla="*/ 48 h 112"/>
                <a:gd name="T4" fmla="*/ 15 w 70"/>
                <a:gd name="T5" fmla="*/ 47 h 112"/>
                <a:gd name="T6" fmla="*/ 23 w 70"/>
                <a:gd name="T7" fmla="*/ 44 h 112"/>
                <a:gd name="T8" fmla="*/ 27 w 70"/>
                <a:gd name="T9" fmla="*/ 43 h 112"/>
                <a:gd name="T10" fmla="*/ 29 w 70"/>
                <a:gd name="T11" fmla="*/ 42 h 112"/>
                <a:gd name="T12" fmla="*/ 31 w 70"/>
                <a:gd name="T13" fmla="*/ 35 h 112"/>
                <a:gd name="T14" fmla="*/ 31 w 70"/>
                <a:gd name="T15" fmla="*/ 30 h 112"/>
                <a:gd name="T16" fmla="*/ 32 w 70"/>
                <a:gd name="T17" fmla="*/ 25 h 112"/>
                <a:gd name="T18" fmla="*/ 34 w 70"/>
                <a:gd name="T19" fmla="*/ 15 h 112"/>
                <a:gd name="T20" fmla="*/ 36 w 70"/>
                <a:gd name="T21" fmla="*/ 10 h 112"/>
                <a:gd name="T22" fmla="*/ 40 w 70"/>
                <a:gd name="T23" fmla="*/ 6 h 112"/>
                <a:gd name="T24" fmla="*/ 42 w 70"/>
                <a:gd name="T25" fmla="*/ 4 h 112"/>
                <a:gd name="T26" fmla="*/ 44 w 70"/>
                <a:gd name="T27" fmla="*/ 2 h 112"/>
                <a:gd name="T28" fmla="*/ 47 w 70"/>
                <a:gd name="T29" fmla="*/ 1 h 112"/>
                <a:gd name="T30" fmla="*/ 51 w 70"/>
                <a:gd name="T31" fmla="*/ 0 h 112"/>
                <a:gd name="T32" fmla="*/ 51 w 70"/>
                <a:gd name="T33" fmla="*/ 0 h 112"/>
                <a:gd name="T34" fmla="*/ 52 w 70"/>
                <a:gd name="T35" fmla="*/ 4 h 112"/>
                <a:gd name="T36" fmla="*/ 54 w 70"/>
                <a:gd name="T37" fmla="*/ 8 h 112"/>
                <a:gd name="T38" fmla="*/ 56 w 70"/>
                <a:gd name="T39" fmla="*/ 10 h 112"/>
                <a:gd name="T40" fmla="*/ 54 w 70"/>
                <a:gd name="T41" fmla="*/ 13 h 112"/>
                <a:gd name="T42" fmla="*/ 50 w 70"/>
                <a:gd name="T43" fmla="*/ 18 h 112"/>
                <a:gd name="T44" fmla="*/ 49 w 70"/>
                <a:gd name="T45" fmla="*/ 22 h 112"/>
                <a:gd name="T46" fmla="*/ 48 w 70"/>
                <a:gd name="T47" fmla="*/ 25 h 112"/>
                <a:gd name="T48" fmla="*/ 47 w 70"/>
                <a:gd name="T49" fmla="*/ 27 h 112"/>
                <a:gd name="T50" fmla="*/ 46 w 70"/>
                <a:gd name="T51" fmla="*/ 29 h 112"/>
                <a:gd name="T52" fmla="*/ 49 w 70"/>
                <a:gd name="T53" fmla="*/ 31 h 112"/>
                <a:gd name="T54" fmla="*/ 54 w 70"/>
                <a:gd name="T55" fmla="*/ 34 h 112"/>
                <a:gd name="T56" fmla="*/ 57 w 70"/>
                <a:gd name="T57" fmla="*/ 34 h 112"/>
                <a:gd name="T58" fmla="*/ 61 w 70"/>
                <a:gd name="T59" fmla="*/ 34 h 112"/>
                <a:gd name="T60" fmla="*/ 64 w 70"/>
                <a:gd name="T61" fmla="*/ 37 h 112"/>
                <a:gd name="T62" fmla="*/ 66 w 70"/>
                <a:gd name="T63" fmla="*/ 40 h 112"/>
                <a:gd name="T64" fmla="*/ 67 w 70"/>
                <a:gd name="T65" fmla="*/ 41 h 112"/>
                <a:gd name="T66" fmla="*/ 70 w 70"/>
                <a:gd name="T67" fmla="*/ 41 h 112"/>
                <a:gd name="T68" fmla="*/ 68 w 70"/>
                <a:gd name="T69" fmla="*/ 43 h 112"/>
                <a:gd name="T70" fmla="*/ 66 w 70"/>
                <a:gd name="T71" fmla="*/ 44 h 112"/>
                <a:gd name="T72" fmla="*/ 64 w 70"/>
                <a:gd name="T73" fmla="*/ 45 h 112"/>
                <a:gd name="T74" fmla="*/ 63 w 70"/>
                <a:gd name="T75" fmla="*/ 47 h 112"/>
                <a:gd name="T76" fmla="*/ 62 w 70"/>
                <a:gd name="T77" fmla="*/ 48 h 112"/>
                <a:gd name="T78" fmla="*/ 62 w 70"/>
                <a:gd name="T79" fmla="*/ 49 h 112"/>
                <a:gd name="T80" fmla="*/ 61 w 70"/>
                <a:gd name="T81" fmla="*/ 51 h 112"/>
                <a:gd name="T82" fmla="*/ 60 w 70"/>
                <a:gd name="T83" fmla="*/ 53 h 112"/>
                <a:gd name="T84" fmla="*/ 60 w 70"/>
                <a:gd name="T85" fmla="*/ 56 h 112"/>
                <a:gd name="T86" fmla="*/ 61 w 70"/>
                <a:gd name="T87" fmla="*/ 58 h 112"/>
                <a:gd name="T88" fmla="*/ 61 w 70"/>
                <a:gd name="T89" fmla="*/ 59 h 112"/>
                <a:gd name="T90" fmla="*/ 61 w 70"/>
                <a:gd name="T91" fmla="*/ 61 h 112"/>
                <a:gd name="T92" fmla="*/ 59 w 70"/>
                <a:gd name="T93" fmla="*/ 62 h 112"/>
                <a:gd name="T94" fmla="*/ 52 w 70"/>
                <a:gd name="T95" fmla="*/ 65 h 112"/>
                <a:gd name="T96" fmla="*/ 47 w 70"/>
                <a:gd name="T97" fmla="*/ 74 h 112"/>
                <a:gd name="T98" fmla="*/ 50 w 70"/>
                <a:gd name="T99" fmla="*/ 81 h 112"/>
                <a:gd name="T100" fmla="*/ 54 w 70"/>
                <a:gd name="T101" fmla="*/ 92 h 112"/>
                <a:gd name="T102" fmla="*/ 50 w 70"/>
                <a:gd name="T103" fmla="*/ 101 h 112"/>
                <a:gd name="T104" fmla="*/ 41 w 70"/>
                <a:gd name="T105" fmla="*/ 112 h 112"/>
                <a:gd name="T106" fmla="*/ 33 w 70"/>
                <a:gd name="T107" fmla="*/ 109 h 112"/>
                <a:gd name="T108" fmla="*/ 23 w 70"/>
                <a:gd name="T109" fmla="*/ 101 h 112"/>
                <a:gd name="T110" fmla="*/ 17 w 70"/>
                <a:gd name="T111" fmla="*/ 92 h 112"/>
                <a:gd name="T112" fmla="*/ 18 w 70"/>
                <a:gd name="T113" fmla="*/ 82 h 112"/>
                <a:gd name="T114" fmla="*/ 14 w 70"/>
                <a:gd name="T115" fmla="*/ 70 h 112"/>
                <a:gd name="T116" fmla="*/ 8 w 70"/>
                <a:gd name="T117" fmla="*/ 60 h 112"/>
                <a:gd name="T118" fmla="*/ 2 w 70"/>
                <a:gd name="T119" fmla="*/ 55 h 112"/>
                <a:gd name="T120" fmla="*/ 0 w 70"/>
                <a:gd name="T121" fmla="*/ 5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12">
                  <a:moveTo>
                    <a:pt x="0" y="50"/>
                  </a:moveTo>
                  <a:cubicBezTo>
                    <a:pt x="0" y="50"/>
                    <a:pt x="1" y="48"/>
                    <a:pt x="3" y="48"/>
                  </a:cubicBezTo>
                  <a:cubicBezTo>
                    <a:pt x="6" y="48"/>
                    <a:pt x="11" y="48"/>
                    <a:pt x="15" y="47"/>
                  </a:cubicBezTo>
                  <a:cubicBezTo>
                    <a:pt x="18" y="45"/>
                    <a:pt x="22" y="43"/>
                    <a:pt x="23" y="44"/>
                  </a:cubicBezTo>
                  <a:cubicBezTo>
                    <a:pt x="24" y="44"/>
                    <a:pt x="27" y="44"/>
                    <a:pt x="27" y="43"/>
                  </a:cubicBezTo>
                  <a:cubicBezTo>
                    <a:pt x="27" y="42"/>
                    <a:pt x="27" y="42"/>
                    <a:pt x="29" y="42"/>
                  </a:cubicBezTo>
                  <a:cubicBezTo>
                    <a:pt x="30" y="42"/>
                    <a:pt x="32" y="38"/>
                    <a:pt x="31" y="35"/>
                  </a:cubicBezTo>
                  <a:cubicBezTo>
                    <a:pt x="31" y="32"/>
                    <a:pt x="30" y="31"/>
                    <a:pt x="31" y="30"/>
                  </a:cubicBezTo>
                  <a:cubicBezTo>
                    <a:pt x="33" y="29"/>
                    <a:pt x="32" y="27"/>
                    <a:pt x="32" y="25"/>
                  </a:cubicBezTo>
                  <a:cubicBezTo>
                    <a:pt x="32" y="23"/>
                    <a:pt x="33" y="17"/>
                    <a:pt x="34" y="15"/>
                  </a:cubicBezTo>
                  <a:cubicBezTo>
                    <a:pt x="34" y="14"/>
                    <a:pt x="35" y="13"/>
                    <a:pt x="36" y="10"/>
                  </a:cubicBezTo>
                  <a:cubicBezTo>
                    <a:pt x="37" y="8"/>
                    <a:pt x="39" y="5"/>
                    <a:pt x="40" y="6"/>
                  </a:cubicBezTo>
                  <a:cubicBezTo>
                    <a:pt x="41" y="6"/>
                    <a:pt x="42" y="6"/>
                    <a:pt x="42" y="4"/>
                  </a:cubicBezTo>
                  <a:cubicBezTo>
                    <a:pt x="42" y="3"/>
                    <a:pt x="42" y="2"/>
                    <a:pt x="44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9" y="0"/>
                    <a:pt x="4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2" y="3"/>
                    <a:pt x="52" y="4"/>
                  </a:cubicBezTo>
                  <a:cubicBezTo>
                    <a:pt x="53" y="6"/>
                    <a:pt x="54" y="7"/>
                    <a:pt x="54" y="8"/>
                  </a:cubicBezTo>
                  <a:cubicBezTo>
                    <a:pt x="55" y="8"/>
                    <a:pt x="56" y="9"/>
                    <a:pt x="56" y="10"/>
                  </a:cubicBezTo>
                  <a:cubicBezTo>
                    <a:pt x="55" y="11"/>
                    <a:pt x="55" y="12"/>
                    <a:pt x="54" y="13"/>
                  </a:cubicBezTo>
                  <a:cubicBezTo>
                    <a:pt x="53" y="14"/>
                    <a:pt x="51" y="17"/>
                    <a:pt x="50" y="18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49" y="23"/>
                    <a:pt x="49" y="25"/>
                    <a:pt x="48" y="25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6" y="28"/>
                    <a:pt x="46" y="29"/>
                  </a:cubicBezTo>
                  <a:cubicBezTo>
                    <a:pt x="46" y="29"/>
                    <a:pt x="48" y="30"/>
                    <a:pt x="49" y="31"/>
                  </a:cubicBezTo>
                  <a:cubicBezTo>
                    <a:pt x="50" y="32"/>
                    <a:pt x="53" y="33"/>
                    <a:pt x="54" y="34"/>
                  </a:cubicBezTo>
                  <a:cubicBezTo>
                    <a:pt x="56" y="34"/>
                    <a:pt x="57" y="34"/>
                    <a:pt x="57" y="34"/>
                  </a:cubicBezTo>
                  <a:cubicBezTo>
                    <a:pt x="58" y="34"/>
                    <a:pt x="59" y="34"/>
                    <a:pt x="61" y="34"/>
                  </a:cubicBezTo>
                  <a:cubicBezTo>
                    <a:pt x="62" y="34"/>
                    <a:pt x="63" y="36"/>
                    <a:pt x="64" y="37"/>
                  </a:cubicBezTo>
                  <a:cubicBezTo>
                    <a:pt x="64" y="37"/>
                    <a:pt x="65" y="39"/>
                    <a:pt x="66" y="40"/>
                  </a:cubicBezTo>
                  <a:cubicBezTo>
                    <a:pt x="67" y="40"/>
                    <a:pt x="67" y="40"/>
                    <a:pt x="67" y="41"/>
                  </a:cubicBezTo>
                  <a:cubicBezTo>
                    <a:pt x="68" y="41"/>
                    <a:pt x="70" y="41"/>
                    <a:pt x="70" y="41"/>
                  </a:cubicBezTo>
                  <a:cubicBezTo>
                    <a:pt x="70" y="41"/>
                    <a:pt x="68" y="43"/>
                    <a:pt x="68" y="43"/>
                  </a:cubicBezTo>
                  <a:cubicBezTo>
                    <a:pt x="67" y="44"/>
                    <a:pt x="67" y="44"/>
                    <a:pt x="66" y="44"/>
                  </a:cubicBezTo>
                  <a:cubicBezTo>
                    <a:pt x="66" y="44"/>
                    <a:pt x="65" y="44"/>
                    <a:pt x="64" y="45"/>
                  </a:cubicBezTo>
                  <a:cubicBezTo>
                    <a:pt x="64" y="46"/>
                    <a:pt x="63" y="46"/>
                    <a:pt x="63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9"/>
                    <a:pt x="62" y="49"/>
                  </a:cubicBezTo>
                  <a:cubicBezTo>
                    <a:pt x="62" y="50"/>
                    <a:pt x="62" y="50"/>
                    <a:pt x="61" y="51"/>
                  </a:cubicBezTo>
                  <a:cubicBezTo>
                    <a:pt x="61" y="51"/>
                    <a:pt x="60" y="52"/>
                    <a:pt x="60" y="53"/>
                  </a:cubicBezTo>
                  <a:cubicBezTo>
                    <a:pt x="60" y="54"/>
                    <a:pt x="60" y="56"/>
                    <a:pt x="60" y="56"/>
                  </a:cubicBezTo>
                  <a:cubicBezTo>
                    <a:pt x="61" y="57"/>
                    <a:pt x="61" y="57"/>
                    <a:pt x="61" y="58"/>
                  </a:cubicBezTo>
                  <a:cubicBezTo>
                    <a:pt x="60" y="59"/>
                    <a:pt x="60" y="59"/>
                    <a:pt x="61" y="59"/>
                  </a:cubicBezTo>
                  <a:cubicBezTo>
                    <a:pt x="61" y="59"/>
                    <a:pt x="62" y="60"/>
                    <a:pt x="61" y="61"/>
                  </a:cubicBezTo>
                  <a:cubicBezTo>
                    <a:pt x="61" y="62"/>
                    <a:pt x="59" y="62"/>
                    <a:pt x="59" y="62"/>
                  </a:cubicBezTo>
                  <a:cubicBezTo>
                    <a:pt x="59" y="62"/>
                    <a:pt x="54" y="62"/>
                    <a:pt x="52" y="65"/>
                  </a:cubicBezTo>
                  <a:cubicBezTo>
                    <a:pt x="51" y="69"/>
                    <a:pt x="47" y="72"/>
                    <a:pt x="47" y="74"/>
                  </a:cubicBezTo>
                  <a:cubicBezTo>
                    <a:pt x="47" y="77"/>
                    <a:pt x="47" y="79"/>
                    <a:pt x="50" y="81"/>
                  </a:cubicBezTo>
                  <a:cubicBezTo>
                    <a:pt x="52" y="84"/>
                    <a:pt x="54" y="90"/>
                    <a:pt x="54" y="92"/>
                  </a:cubicBezTo>
                  <a:cubicBezTo>
                    <a:pt x="54" y="95"/>
                    <a:pt x="51" y="98"/>
                    <a:pt x="50" y="101"/>
                  </a:cubicBezTo>
                  <a:cubicBezTo>
                    <a:pt x="48" y="105"/>
                    <a:pt x="43" y="112"/>
                    <a:pt x="41" y="112"/>
                  </a:cubicBezTo>
                  <a:cubicBezTo>
                    <a:pt x="39" y="112"/>
                    <a:pt x="37" y="112"/>
                    <a:pt x="33" y="109"/>
                  </a:cubicBezTo>
                  <a:cubicBezTo>
                    <a:pt x="29" y="106"/>
                    <a:pt x="28" y="103"/>
                    <a:pt x="23" y="101"/>
                  </a:cubicBezTo>
                  <a:cubicBezTo>
                    <a:pt x="18" y="98"/>
                    <a:pt x="17" y="95"/>
                    <a:pt x="17" y="92"/>
                  </a:cubicBezTo>
                  <a:cubicBezTo>
                    <a:pt x="18" y="89"/>
                    <a:pt x="18" y="87"/>
                    <a:pt x="18" y="82"/>
                  </a:cubicBezTo>
                  <a:cubicBezTo>
                    <a:pt x="17" y="77"/>
                    <a:pt x="17" y="74"/>
                    <a:pt x="14" y="70"/>
                  </a:cubicBezTo>
                  <a:cubicBezTo>
                    <a:pt x="12" y="66"/>
                    <a:pt x="13" y="62"/>
                    <a:pt x="8" y="60"/>
                  </a:cubicBezTo>
                  <a:cubicBezTo>
                    <a:pt x="4" y="57"/>
                    <a:pt x="2" y="57"/>
                    <a:pt x="2" y="55"/>
                  </a:cubicBezTo>
                  <a:cubicBezTo>
                    <a:pt x="2" y="53"/>
                    <a:pt x="0" y="50"/>
                    <a:pt x="0" y="5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5" name="任意多边形 1131">
              <a:extLst>
                <a:ext uri="{FF2B5EF4-FFF2-40B4-BE49-F238E27FC236}">
                  <a16:creationId xmlns:a16="http://schemas.microsoft.com/office/drawing/2014/main" id="{984DAFCA-85F8-D32F-AF11-B10BED7ED436}"/>
                </a:ext>
              </a:extLst>
            </p:cNvPr>
            <p:cNvSpPr/>
            <p:nvPr/>
          </p:nvSpPr>
          <p:spPr bwMode="auto">
            <a:xfrm>
              <a:off x="3104032" y="3694623"/>
              <a:ext cx="1371979" cy="1298103"/>
            </a:xfrm>
            <a:custGeom>
              <a:avLst/>
              <a:gdLst>
                <a:gd name="T0" fmla="*/ 173 w 250"/>
                <a:gd name="T1" fmla="*/ 191 h 237"/>
                <a:gd name="T2" fmla="*/ 179 w 250"/>
                <a:gd name="T3" fmla="*/ 192 h 237"/>
                <a:gd name="T4" fmla="*/ 185 w 250"/>
                <a:gd name="T5" fmla="*/ 191 h 237"/>
                <a:gd name="T6" fmla="*/ 191 w 250"/>
                <a:gd name="T7" fmla="*/ 190 h 237"/>
                <a:gd name="T8" fmla="*/ 195 w 250"/>
                <a:gd name="T9" fmla="*/ 191 h 237"/>
                <a:gd name="T10" fmla="*/ 196 w 250"/>
                <a:gd name="T11" fmla="*/ 183 h 237"/>
                <a:gd name="T12" fmla="*/ 190 w 250"/>
                <a:gd name="T13" fmla="*/ 181 h 237"/>
                <a:gd name="T14" fmla="*/ 185 w 250"/>
                <a:gd name="T15" fmla="*/ 178 h 237"/>
                <a:gd name="T16" fmla="*/ 181 w 250"/>
                <a:gd name="T17" fmla="*/ 177 h 237"/>
                <a:gd name="T18" fmla="*/ 186 w 250"/>
                <a:gd name="T19" fmla="*/ 169 h 237"/>
                <a:gd name="T20" fmla="*/ 190 w 250"/>
                <a:gd name="T21" fmla="*/ 166 h 237"/>
                <a:gd name="T22" fmla="*/ 193 w 250"/>
                <a:gd name="T23" fmla="*/ 169 h 237"/>
                <a:gd name="T24" fmla="*/ 197 w 250"/>
                <a:gd name="T25" fmla="*/ 172 h 237"/>
                <a:gd name="T26" fmla="*/ 196 w 250"/>
                <a:gd name="T27" fmla="*/ 167 h 237"/>
                <a:gd name="T28" fmla="*/ 190 w 250"/>
                <a:gd name="T29" fmla="*/ 160 h 237"/>
                <a:gd name="T30" fmla="*/ 183 w 250"/>
                <a:gd name="T31" fmla="*/ 153 h 237"/>
                <a:gd name="T32" fmla="*/ 179 w 250"/>
                <a:gd name="T33" fmla="*/ 148 h 237"/>
                <a:gd name="T34" fmla="*/ 180 w 250"/>
                <a:gd name="T35" fmla="*/ 139 h 237"/>
                <a:gd name="T36" fmla="*/ 184 w 250"/>
                <a:gd name="T37" fmla="*/ 133 h 237"/>
                <a:gd name="T38" fmla="*/ 182 w 250"/>
                <a:gd name="T39" fmla="*/ 125 h 237"/>
                <a:gd name="T40" fmla="*/ 185 w 250"/>
                <a:gd name="T41" fmla="*/ 121 h 237"/>
                <a:gd name="T42" fmla="*/ 195 w 250"/>
                <a:gd name="T43" fmla="*/ 126 h 237"/>
                <a:gd name="T44" fmla="*/ 206 w 250"/>
                <a:gd name="T45" fmla="*/ 129 h 237"/>
                <a:gd name="T46" fmla="*/ 213 w 250"/>
                <a:gd name="T47" fmla="*/ 131 h 237"/>
                <a:gd name="T48" fmla="*/ 222 w 250"/>
                <a:gd name="T49" fmla="*/ 119 h 237"/>
                <a:gd name="T50" fmla="*/ 224 w 250"/>
                <a:gd name="T51" fmla="*/ 112 h 237"/>
                <a:gd name="T52" fmla="*/ 231 w 250"/>
                <a:gd name="T53" fmla="*/ 110 h 237"/>
                <a:gd name="T54" fmla="*/ 234 w 250"/>
                <a:gd name="T55" fmla="*/ 108 h 237"/>
                <a:gd name="T56" fmla="*/ 236 w 250"/>
                <a:gd name="T57" fmla="*/ 102 h 237"/>
                <a:gd name="T58" fmla="*/ 240 w 250"/>
                <a:gd name="T59" fmla="*/ 95 h 237"/>
                <a:gd name="T60" fmla="*/ 247 w 250"/>
                <a:gd name="T61" fmla="*/ 89 h 237"/>
                <a:gd name="T62" fmla="*/ 242 w 250"/>
                <a:gd name="T63" fmla="*/ 80 h 237"/>
                <a:gd name="T64" fmla="*/ 244 w 250"/>
                <a:gd name="T65" fmla="*/ 77 h 237"/>
                <a:gd name="T66" fmla="*/ 246 w 250"/>
                <a:gd name="T67" fmla="*/ 74 h 237"/>
                <a:gd name="T68" fmla="*/ 246 w 250"/>
                <a:gd name="T69" fmla="*/ 72 h 237"/>
                <a:gd name="T70" fmla="*/ 241 w 250"/>
                <a:gd name="T71" fmla="*/ 71 h 237"/>
                <a:gd name="T72" fmla="*/ 236 w 250"/>
                <a:gd name="T73" fmla="*/ 73 h 237"/>
                <a:gd name="T74" fmla="*/ 234 w 250"/>
                <a:gd name="T75" fmla="*/ 74 h 237"/>
                <a:gd name="T76" fmla="*/ 232 w 250"/>
                <a:gd name="T77" fmla="*/ 72 h 237"/>
                <a:gd name="T78" fmla="*/ 229 w 250"/>
                <a:gd name="T79" fmla="*/ 69 h 237"/>
                <a:gd name="T80" fmla="*/ 224 w 250"/>
                <a:gd name="T81" fmla="*/ 66 h 237"/>
                <a:gd name="T82" fmla="*/ 219 w 250"/>
                <a:gd name="T83" fmla="*/ 67 h 237"/>
                <a:gd name="T84" fmla="*/ 216 w 250"/>
                <a:gd name="T85" fmla="*/ 62 h 237"/>
                <a:gd name="T86" fmla="*/ 211 w 250"/>
                <a:gd name="T87" fmla="*/ 59 h 237"/>
                <a:gd name="T88" fmla="*/ 204 w 250"/>
                <a:gd name="T89" fmla="*/ 60 h 237"/>
                <a:gd name="T90" fmla="*/ 198 w 250"/>
                <a:gd name="T91" fmla="*/ 59 h 237"/>
                <a:gd name="T92" fmla="*/ 194 w 250"/>
                <a:gd name="T93" fmla="*/ 55 h 237"/>
                <a:gd name="T94" fmla="*/ 190 w 250"/>
                <a:gd name="T95" fmla="*/ 56 h 237"/>
                <a:gd name="T96" fmla="*/ 187 w 250"/>
                <a:gd name="T97" fmla="*/ 58 h 237"/>
                <a:gd name="T98" fmla="*/ 182 w 250"/>
                <a:gd name="T99" fmla="*/ 51 h 237"/>
                <a:gd name="T100" fmla="*/ 146 w 250"/>
                <a:gd name="T101" fmla="*/ 21 h 237"/>
                <a:gd name="T102" fmla="*/ 112 w 250"/>
                <a:gd name="T103" fmla="*/ 15 h 237"/>
                <a:gd name="T104" fmla="*/ 79 w 250"/>
                <a:gd name="T105" fmla="*/ 30 h 237"/>
                <a:gd name="T106" fmla="*/ 32 w 250"/>
                <a:gd name="T107" fmla="*/ 6 h 237"/>
                <a:gd name="T108" fmla="*/ 1 w 250"/>
                <a:gd name="T109" fmla="*/ 26 h 237"/>
                <a:gd name="T110" fmla="*/ 18 w 250"/>
                <a:gd name="T111" fmla="*/ 65 h 237"/>
                <a:gd name="T112" fmla="*/ 26 w 250"/>
                <a:gd name="T113" fmla="*/ 107 h 237"/>
                <a:gd name="T114" fmla="*/ 41 w 250"/>
                <a:gd name="T115" fmla="*/ 174 h 237"/>
                <a:gd name="T116" fmla="*/ 69 w 250"/>
                <a:gd name="T117" fmla="*/ 209 h 237"/>
                <a:gd name="T118" fmla="*/ 114 w 250"/>
                <a:gd name="T119" fmla="*/ 227 h 237"/>
                <a:gd name="T120" fmla="*/ 137 w 250"/>
                <a:gd name="T121" fmla="*/ 189 h 237"/>
                <a:gd name="T122" fmla="*/ 171 w 250"/>
                <a:gd name="T123" fmla="*/ 19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237">
                  <a:moveTo>
                    <a:pt x="171" y="191"/>
                  </a:moveTo>
                  <a:cubicBezTo>
                    <a:pt x="172" y="191"/>
                    <a:pt x="173" y="191"/>
                    <a:pt x="173" y="191"/>
                  </a:cubicBezTo>
                  <a:cubicBezTo>
                    <a:pt x="174" y="190"/>
                    <a:pt x="175" y="190"/>
                    <a:pt x="176" y="190"/>
                  </a:cubicBezTo>
                  <a:cubicBezTo>
                    <a:pt x="177" y="189"/>
                    <a:pt x="179" y="191"/>
                    <a:pt x="179" y="192"/>
                  </a:cubicBezTo>
                  <a:cubicBezTo>
                    <a:pt x="180" y="192"/>
                    <a:pt x="181" y="193"/>
                    <a:pt x="182" y="192"/>
                  </a:cubicBezTo>
                  <a:cubicBezTo>
                    <a:pt x="183" y="191"/>
                    <a:pt x="184" y="192"/>
                    <a:pt x="185" y="191"/>
                  </a:cubicBezTo>
                  <a:cubicBezTo>
                    <a:pt x="186" y="191"/>
                    <a:pt x="187" y="191"/>
                    <a:pt x="188" y="191"/>
                  </a:cubicBezTo>
                  <a:cubicBezTo>
                    <a:pt x="189" y="191"/>
                    <a:pt x="190" y="191"/>
                    <a:pt x="191" y="190"/>
                  </a:cubicBezTo>
                  <a:cubicBezTo>
                    <a:pt x="191" y="190"/>
                    <a:pt x="192" y="190"/>
                    <a:pt x="192" y="190"/>
                  </a:cubicBezTo>
                  <a:cubicBezTo>
                    <a:pt x="193" y="190"/>
                    <a:pt x="194" y="191"/>
                    <a:pt x="195" y="191"/>
                  </a:cubicBezTo>
                  <a:cubicBezTo>
                    <a:pt x="196" y="190"/>
                    <a:pt x="196" y="189"/>
                    <a:pt x="196" y="187"/>
                  </a:cubicBezTo>
                  <a:cubicBezTo>
                    <a:pt x="197" y="186"/>
                    <a:pt x="197" y="184"/>
                    <a:pt x="196" y="183"/>
                  </a:cubicBezTo>
                  <a:cubicBezTo>
                    <a:pt x="196" y="182"/>
                    <a:pt x="194" y="181"/>
                    <a:pt x="193" y="180"/>
                  </a:cubicBezTo>
                  <a:cubicBezTo>
                    <a:pt x="192" y="180"/>
                    <a:pt x="192" y="180"/>
                    <a:pt x="190" y="181"/>
                  </a:cubicBezTo>
                  <a:cubicBezTo>
                    <a:pt x="189" y="182"/>
                    <a:pt x="187" y="182"/>
                    <a:pt x="186" y="182"/>
                  </a:cubicBezTo>
                  <a:cubicBezTo>
                    <a:pt x="185" y="181"/>
                    <a:pt x="186" y="179"/>
                    <a:pt x="185" y="178"/>
                  </a:cubicBezTo>
                  <a:cubicBezTo>
                    <a:pt x="184" y="177"/>
                    <a:pt x="184" y="176"/>
                    <a:pt x="183" y="177"/>
                  </a:cubicBezTo>
                  <a:cubicBezTo>
                    <a:pt x="182" y="178"/>
                    <a:pt x="181" y="177"/>
                    <a:pt x="181" y="177"/>
                  </a:cubicBezTo>
                  <a:cubicBezTo>
                    <a:pt x="180" y="176"/>
                    <a:pt x="180" y="174"/>
                    <a:pt x="180" y="172"/>
                  </a:cubicBezTo>
                  <a:cubicBezTo>
                    <a:pt x="180" y="169"/>
                    <a:pt x="184" y="169"/>
                    <a:pt x="186" y="169"/>
                  </a:cubicBezTo>
                  <a:cubicBezTo>
                    <a:pt x="187" y="169"/>
                    <a:pt x="187" y="168"/>
                    <a:pt x="188" y="166"/>
                  </a:cubicBezTo>
                  <a:cubicBezTo>
                    <a:pt x="189" y="165"/>
                    <a:pt x="189" y="165"/>
                    <a:pt x="190" y="166"/>
                  </a:cubicBezTo>
                  <a:cubicBezTo>
                    <a:pt x="190" y="167"/>
                    <a:pt x="191" y="168"/>
                    <a:pt x="192" y="168"/>
                  </a:cubicBezTo>
                  <a:cubicBezTo>
                    <a:pt x="192" y="168"/>
                    <a:pt x="193" y="169"/>
                    <a:pt x="193" y="169"/>
                  </a:cubicBezTo>
                  <a:cubicBezTo>
                    <a:pt x="193" y="170"/>
                    <a:pt x="195" y="171"/>
                    <a:pt x="196" y="172"/>
                  </a:cubicBezTo>
                  <a:cubicBezTo>
                    <a:pt x="197" y="174"/>
                    <a:pt x="198" y="172"/>
                    <a:pt x="197" y="172"/>
                  </a:cubicBezTo>
                  <a:cubicBezTo>
                    <a:pt x="197" y="172"/>
                    <a:pt x="197" y="172"/>
                    <a:pt x="197" y="171"/>
                  </a:cubicBezTo>
                  <a:cubicBezTo>
                    <a:pt x="196" y="170"/>
                    <a:pt x="196" y="168"/>
                    <a:pt x="196" y="167"/>
                  </a:cubicBezTo>
                  <a:cubicBezTo>
                    <a:pt x="195" y="165"/>
                    <a:pt x="195" y="164"/>
                    <a:pt x="195" y="162"/>
                  </a:cubicBezTo>
                  <a:cubicBezTo>
                    <a:pt x="195" y="161"/>
                    <a:pt x="193" y="162"/>
                    <a:pt x="190" y="160"/>
                  </a:cubicBezTo>
                  <a:cubicBezTo>
                    <a:pt x="187" y="159"/>
                    <a:pt x="187" y="161"/>
                    <a:pt x="186" y="160"/>
                  </a:cubicBezTo>
                  <a:cubicBezTo>
                    <a:pt x="184" y="160"/>
                    <a:pt x="183" y="157"/>
                    <a:pt x="183" y="153"/>
                  </a:cubicBezTo>
                  <a:cubicBezTo>
                    <a:pt x="183" y="150"/>
                    <a:pt x="183" y="151"/>
                    <a:pt x="181" y="151"/>
                  </a:cubicBezTo>
                  <a:cubicBezTo>
                    <a:pt x="179" y="151"/>
                    <a:pt x="179" y="149"/>
                    <a:pt x="179" y="148"/>
                  </a:cubicBezTo>
                  <a:cubicBezTo>
                    <a:pt x="179" y="146"/>
                    <a:pt x="177" y="147"/>
                    <a:pt x="176" y="144"/>
                  </a:cubicBezTo>
                  <a:cubicBezTo>
                    <a:pt x="174" y="142"/>
                    <a:pt x="179" y="139"/>
                    <a:pt x="180" y="139"/>
                  </a:cubicBezTo>
                  <a:cubicBezTo>
                    <a:pt x="182" y="139"/>
                    <a:pt x="181" y="137"/>
                    <a:pt x="182" y="136"/>
                  </a:cubicBezTo>
                  <a:cubicBezTo>
                    <a:pt x="184" y="136"/>
                    <a:pt x="183" y="135"/>
                    <a:pt x="184" y="133"/>
                  </a:cubicBezTo>
                  <a:cubicBezTo>
                    <a:pt x="185" y="131"/>
                    <a:pt x="183" y="129"/>
                    <a:pt x="181" y="128"/>
                  </a:cubicBezTo>
                  <a:cubicBezTo>
                    <a:pt x="180" y="127"/>
                    <a:pt x="182" y="127"/>
                    <a:pt x="182" y="125"/>
                  </a:cubicBezTo>
                  <a:cubicBezTo>
                    <a:pt x="182" y="124"/>
                    <a:pt x="183" y="124"/>
                    <a:pt x="184" y="124"/>
                  </a:cubicBezTo>
                  <a:cubicBezTo>
                    <a:pt x="185" y="124"/>
                    <a:pt x="185" y="122"/>
                    <a:pt x="185" y="121"/>
                  </a:cubicBezTo>
                  <a:cubicBezTo>
                    <a:pt x="186" y="119"/>
                    <a:pt x="190" y="121"/>
                    <a:pt x="192" y="122"/>
                  </a:cubicBezTo>
                  <a:cubicBezTo>
                    <a:pt x="195" y="124"/>
                    <a:pt x="194" y="124"/>
                    <a:pt x="195" y="126"/>
                  </a:cubicBezTo>
                  <a:cubicBezTo>
                    <a:pt x="197" y="128"/>
                    <a:pt x="200" y="125"/>
                    <a:pt x="203" y="124"/>
                  </a:cubicBezTo>
                  <a:cubicBezTo>
                    <a:pt x="206" y="123"/>
                    <a:pt x="205" y="126"/>
                    <a:pt x="206" y="129"/>
                  </a:cubicBezTo>
                  <a:cubicBezTo>
                    <a:pt x="207" y="132"/>
                    <a:pt x="209" y="131"/>
                    <a:pt x="210" y="131"/>
                  </a:cubicBezTo>
                  <a:cubicBezTo>
                    <a:pt x="211" y="131"/>
                    <a:pt x="213" y="130"/>
                    <a:pt x="213" y="131"/>
                  </a:cubicBezTo>
                  <a:cubicBezTo>
                    <a:pt x="213" y="131"/>
                    <a:pt x="214" y="130"/>
                    <a:pt x="216" y="129"/>
                  </a:cubicBezTo>
                  <a:cubicBezTo>
                    <a:pt x="217" y="128"/>
                    <a:pt x="220" y="121"/>
                    <a:pt x="222" y="119"/>
                  </a:cubicBezTo>
                  <a:cubicBezTo>
                    <a:pt x="223" y="117"/>
                    <a:pt x="223" y="116"/>
                    <a:pt x="223" y="115"/>
                  </a:cubicBezTo>
                  <a:cubicBezTo>
                    <a:pt x="223" y="113"/>
                    <a:pt x="223" y="113"/>
                    <a:pt x="224" y="112"/>
                  </a:cubicBezTo>
                  <a:cubicBezTo>
                    <a:pt x="225" y="110"/>
                    <a:pt x="227" y="112"/>
                    <a:pt x="229" y="111"/>
                  </a:cubicBezTo>
                  <a:cubicBezTo>
                    <a:pt x="231" y="110"/>
                    <a:pt x="230" y="109"/>
                    <a:pt x="231" y="110"/>
                  </a:cubicBezTo>
                  <a:cubicBezTo>
                    <a:pt x="232" y="111"/>
                    <a:pt x="232" y="112"/>
                    <a:pt x="233" y="111"/>
                  </a:cubicBezTo>
                  <a:cubicBezTo>
                    <a:pt x="234" y="110"/>
                    <a:pt x="234" y="110"/>
                    <a:pt x="234" y="108"/>
                  </a:cubicBezTo>
                  <a:cubicBezTo>
                    <a:pt x="234" y="107"/>
                    <a:pt x="235" y="106"/>
                    <a:pt x="236" y="105"/>
                  </a:cubicBezTo>
                  <a:cubicBezTo>
                    <a:pt x="236" y="103"/>
                    <a:pt x="236" y="103"/>
                    <a:pt x="236" y="102"/>
                  </a:cubicBezTo>
                  <a:cubicBezTo>
                    <a:pt x="237" y="100"/>
                    <a:pt x="237" y="99"/>
                    <a:pt x="237" y="99"/>
                  </a:cubicBezTo>
                  <a:cubicBezTo>
                    <a:pt x="237" y="98"/>
                    <a:pt x="240" y="96"/>
                    <a:pt x="240" y="95"/>
                  </a:cubicBezTo>
                  <a:cubicBezTo>
                    <a:pt x="241" y="93"/>
                    <a:pt x="241" y="93"/>
                    <a:pt x="242" y="93"/>
                  </a:cubicBezTo>
                  <a:cubicBezTo>
                    <a:pt x="243" y="93"/>
                    <a:pt x="244" y="91"/>
                    <a:pt x="247" y="89"/>
                  </a:cubicBezTo>
                  <a:cubicBezTo>
                    <a:pt x="250" y="87"/>
                    <a:pt x="246" y="85"/>
                    <a:pt x="244" y="83"/>
                  </a:cubicBezTo>
                  <a:cubicBezTo>
                    <a:pt x="242" y="82"/>
                    <a:pt x="242" y="82"/>
                    <a:pt x="242" y="80"/>
                  </a:cubicBezTo>
                  <a:cubicBezTo>
                    <a:pt x="242" y="79"/>
                    <a:pt x="242" y="78"/>
                    <a:pt x="242" y="77"/>
                  </a:cubicBezTo>
                  <a:cubicBezTo>
                    <a:pt x="242" y="77"/>
                    <a:pt x="243" y="77"/>
                    <a:pt x="244" y="77"/>
                  </a:cubicBezTo>
                  <a:cubicBezTo>
                    <a:pt x="245" y="77"/>
                    <a:pt x="245" y="76"/>
                    <a:pt x="245" y="75"/>
                  </a:cubicBezTo>
                  <a:cubicBezTo>
                    <a:pt x="244" y="73"/>
                    <a:pt x="245" y="74"/>
                    <a:pt x="246" y="74"/>
                  </a:cubicBezTo>
                  <a:cubicBezTo>
                    <a:pt x="246" y="74"/>
                    <a:pt x="246" y="74"/>
                    <a:pt x="247" y="74"/>
                  </a:cubicBezTo>
                  <a:cubicBezTo>
                    <a:pt x="247" y="74"/>
                    <a:pt x="248" y="73"/>
                    <a:pt x="246" y="72"/>
                  </a:cubicBezTo>
                  <a:cubicBezTo>
                    <a:pt x="245" y="71"/>
                    <a:pt x="244" y="71"/>
                    <a:pt x="244" y="71"/>
                  </a:cubicBezTo>
                  <a:cubicBezTo>
                    <a:pt x="243" y="72"/>
                    <a:pt x="242" y="71"/>
                    <a:pt x="241" y="71"/>
                  </a:cubicBezTo>
                  <a:cubicBezTo>
                    <a:pt x="241" y="71"/>
                    <a:pt x="241" y="71"/>
                    <a:pt x="239" y="72"/>
                  </a:cubicBezTo>
                  <a:cubicBezTo>
                    <a:pt x="238" y="72"/>
                    <a:pt x="238" y="72"/>
                    <a:pt x="236" y="73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35" y="75"/>
                    <a:pt x="235" y="74"/>
                    <a:pt x="234" y="74"/>
                  </a:cubicBezTo>
                  <a:cubicBezTo>
                    <a:pt x="234" y="74"/>
                    <a:pt x="234" y="73"/>
                    <a:pt x="233" y="73"/>
                  </a:cubicBezTo>
                  <a:cubicBezTo>
                    <a:pt x="232" y="73"/>
                    <a:pt x="232" y="72"/>
                    <a:pt x="232" y="72"/>
                  </a:cubicBezTo>
                  <a:cubicBezTo>
                    <a:pt x="232" y="71"/>
                    <a:pt x="231" y="70"/>
                    <a:pt x="230" y="70"/>
                  </a:cubicBezTo>
                  <a:cubicBezTo>
                    <a:pt x="230" y="69"/>
                    <a:pt x="229" y="69"/>
                    <a:pt x="229" y="69"/>
                  </a:cubicBezTo>
                  <a:cubicBezTo>
                    <a:pt x="229" y="68"/>
                    <a:pt x="228" y="68"/>
                    <a:pt x="226" y="68"/>
                  </a:cubicBezTo>
                  <a:cubicBezTo>
                    <a:pt x="225" y="68"/>
                    <a:pt x="224" y="67"/>
                    <a:pt x="224" y="66"/>
                  </a:cubicBezTo>
                  <a:cubicBezTo>
                    <a:pt x="223" y="65"/>
                    <a:pt x="223" y="63"/>
                    <a:pt x="222" y="64"/>
                  </a:cubicBezTo>
                  <a:cubicBezTo>
                    <a:pt x="221" y="65"/>
                    <a:pt x="220" y="67"/>
                    <a:pt x="219" y="67"/>
                  </a:cubicBezTo>
                  <a:cubicBezTo>
                    <a:pt x="217" y="67"/>
                    <a:pt x="215" y="66"/>
                    <a:pt x="215" y="65"/>
                  </a:cubicBezTo>
                  <a:cubicBezTo>
                    <a:pt x="216" y="64"/>
                    <a:pt x="216" y="63"/>
                    <a:pt x="216" y="62"/>
                  </a:cubicBezTo>
                  <a:cubicBezTo>
                    <a:pt x="215" y="61"/>
                    <a:pt x="215" y="59"/>
                    <a:pt x="214" y="59"/>
                  </a:cubicBezTo>
                  <a:cubicBezTo>
                    <a:pt x="212" y="59"/>
                    <a:pt x="212" y="59"/>
                    <a:pt x="211" y="59"/>
                  </a:cubicBezTo>
                  <a:cubicBezTo>
                    <a:pt x="209" y="58"/>
                    <a:pt x="209" y="59"/>
                    <a:pt x="208" y="59"/>
                  </a:cubicBezTo>
                  <a:cubicBezTo>
                    <a:pt x="208" y="59"/>
                    <a:pt x="205" y="60"/>
                    <a:pt x="204" y="60"/>
                  </a:cubicBezTo>
                  <a:cubicBezTo>
                    <a:pt x="204" y="61"/>
                    <a:pt x="202" y="62"/>
                    <a:pt x="202" y="60"/>
                  </a:cubicBezTo>
                  <a:cubicBezTo>
                    <a:pt x="201" y="59"/>
                    <a:pt x="199" y="60"/>
                    <a:pt x="198" y="59"/>
                  </a:cubicBezTo>
                  <a:cubicBezTo>
                    <a:pt x="198" y="59"/>
                    <a:pt x="196" y="59"/>
                    <a:pt x="195" y="58"/>
                  </a:cubicBezTo>
                  <a:cubicBezTo>
                    <a:pt x="195" y="56"/>
                    <a:pt x="195" y="55"/>
                    <a:pt x="194" y="55"/>
                  </a:cubicBezTo>
                  <a:cubicBezTo>
                    <a:pt x="194" y="55"/>
                    <a:pt x="193" y="55"/>
                    <a:pt x="192" y="55"/>
                  </a:cubicBezTo>
                  <a:cubicBezTo>
                    <a:pt x="191" y="55"/>
                    <a:pt x="191" y="55"/>
                    <a:pt x="190" y="56"/>
                  </a:cubicBezTo>
                  <a:cubicBezTo>
                    <a:pt x="189" y="57"/>
                    <a:pt x="189" y="57"/>
                    <a:pt x="188" y="57"/>
                  </a:cubicBezTo>
                  <a:cubicBezTo>
                    <a:pt x="188" y="57"/>
                    <a:pt x="187" y="58"/>
                    <a:pt x="187" y="58"/>
                  </a:cubicBezTo>
                  <a:cubicBezTo>
                    <a:pt x="187" y="58"/>
                    <a:pt x="185" y="59"/>
                    <a:pt x="184" y="57"/>
                  </a:cubicBezTo>
                  <a:cubicBezTo>
                    <a:pt x="184" y="56"/>
                    <a:pt x="182" y="51"/>
                    <a:pt x="182" y="51"/>
                  </a:cubicBezTo>
                  <a:cubicBezTo>
                    <a:pt x="182" y="51"/>
                    <a:pt x="168" y="41"/>
                    <a:pt x="165" y="35"/>
                  </a:cubicBezTo>
                  <a:cubicBezTo>
                    <a:pt x="161" y="29"/>
                    <a:pt x="155" y="27"/>
                    <a:pt x="146" y="21"/>
                  </a:cubicBezTo>
                  <a:cubicBezTo>
                    <a:pt x="137" y="15"/>
                    <a:pt x="140" y="7"/>
                    <a:pt x="130" y="9"/>
                  </a:cubicBezTo>
                  <a:cubicBezTo>
                    <a:pt x="120" y="11"/>
                    <a:pt x="115" y="15"/>
                    <a:pt x="112" y="15"/>
                  </a:cubicBezTo>
                  <a:cubicBezTo>
                    <a:pt x="109" y="16"/>
                    <a:pt x="109" y="28"/>
                    <a:pt x="100" y="30"/>
                  </a:cubicBezTo>
                  <a:cubicBezTo>
                    <a:pt x="91" y="31"/>
                    <a:pt x="87" y="34"/>
                    <a:pt x="79" y="30"/>
                  </a:cubicBezTo>
                  <a:cubicBezTo>
                    <a:pt x="71" y="26"/>
                    <a:pt x="65" y="22"/>
                    <a:pt x="59" y="16"/>
                  </a:cubicBezTo>
                  <a:cubicBezTo>
                    <a:pt x="53" y="11"/>
                    <a:pt x="38" y="10"/>
                    <a:pt x="32" y="6"/>
                  </a:cubicBezTo>
                  <a:cubicBezTo>
                    <a:pt x="27" y="1"/>
                    <a:pt x="22" y="0"/>
                    <a:pt x="12" y="4"/>
                  </a:cubicBezTo>
                  <a:cubicBezTo>
                    <a:pt x="2" y="8"/>
                    <a:pt x="2" y="19"/>
                    <a:pt x="1" y="26"/>
                  </a:cubicBezTo>
                  <a:cubicBezTo>
                    <a:pt x="0" y="33"/>
                    <a:pt x="3" y="38"/>
                    <a:pt x="7" y="47"/>
                  </a:cubicBezTo>
                  <a:cubicBezTo>
                    <a:pt x="10" y="55"/>
                    <a:pt x="16" y="57"/>
                    <a:pt x="18" y="65"/>
                  </a:cubicBezTo>
                  <a:cubicBezTo>
                    <a:pt x="20" y="72"/>
                    <a:pt x="21" y="74"/>
                    <a:pt x="22" y="84"/>
                  </a:cubicBezTo>
                  <a:cubicBezTo>
                    <a:pt x="22" y="95"/>
                    <a:pt x="23" y="96"/>
                    <a:pt x="26" y="107"/>
                  </a:cubicBezTo>
                  <a:cubicBezTo>
                    <a:pt x="28" y="119"/>
                    <a:pt x="28" y="157"/>
                    <a:pt x="31" y="167"/>
                  </a:cubicBezTo>
                  <a:cubicBezTo>
                    <a:pt x="34" y="178"/>
                    <a:pt x="35" y="161"/>
                    <a:pt x="41" y="174"/>
                  </a:cubicBezTo>
                  <a:cubicBezTo>
                    <a:pt x="47" y="187"/>
                    <a:pt x="50" y="175"/>
                    <a:pt x="55" y="188"/>
                  </a:cubicBezTo>
                  <a:cubicBezTo>
                    <a:pt x="59" y="201"/>
                    <a:pt x="63" y="187"/>
                    <a:pt x="69" y="209"/>
                  </a:cubicBezTo>
                  <a:cubicBezTo>
                    <a:pt x="74" y="231"/>
                    <a:pt x="86" y="237"/>
                    <a:pt x="94" y="236"/>
                  </a:cubicBezTo>
                  <a:cubicBezTo>
                    <a:pt x="102" y="235"/>
                    <a:pt x="109" y="233"/>
                    <a:pt x="114" y="227"/>
                  </a:cubicBezTo>
                  <a:cubicBezTo>
                    <a:pt x="119" y="221"/>
                    <a:pt x="123" y="211"/>
                    <a:pt x="125" y="203"/>
                  </a:cubicBezTo>
                  <a:cubicBezTo>
                    <a:pt x="127" y="195"/>
                    <a:pt x="127" y="191"/>
                    <a:pt x="137" y="189"/>
                  </a:cubicBezTo>
                  <a:cubicBezTo>
                    <a:pt x="146" y="187"/>
                    <a:pt x="146" y="186"/>
                    <a:pt x="154" y="189"/>
                  </a:cubicBezTo>
                  <a:cubicBezTo>
                    <a:pt x="162" y="191"/>
                    <a:pt x="171" y="191"/>
                    <a:pt x="171" y="19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6" name="任意多边形 1132">
              <a:extLst>
                <a:ext uri="{FF2B5EF4-FFF2-40B4-BE49-F238E27FC236}">
                  <a16:creationId xmlns:a16="http://schemas.microsoft.com/office/drawing/2014/main" id="{D6042590-4BDD-16A5-CF62-03F7591CE53F}"/>
                </a:ext>
              </a:extLst>
            </p:cNvPr>
            <p:cNvSpPr/>
            <p:nvPr/>
          </p:nvSpPr>
          <p:spPr bwMode="auto">
            <a:xfrm>
              <a:off x="2977389" y="4443936"/>
              <a:ext cx="1163544" cy="1234782"/>
            </a:xfrm>
            <a:custGeom>
              <a:avLst/>
              <a:gdLst>
                <a:gd name="T0" fmla="*/ 55 w 212"/>
                <a:gd name="T1" fmla="*/ 14 h 225"/>
                <a:gd name="T2" fmla="*/ 59 w 212"/>
                <a:gd name="T3" fmla="*/ 30 h 225"/>
                <a:gd name="T4" fmla="*/ 68 w 212"/>
                <a:gd name="T5" fmla="*/ 16 h 225"/>
                <a:gd name="T6" fmla="*/ 78 w 212"/>
                <a:gd name="T7" fmla="*/ 30 h 225"/>
                <a:gd name="T8" fmla="*/ 79 w 212"/>
                <a:gd name="T9" fmla="*/ 45 h 225"/>
                <a:gd name="T10" fmla="*/ 89 w 212"/>
                <a:gd name="T11" fmla="*/ 44 h 225"/>
                <a:gd name="T12" fmla="*/ 94 w 212"/>
                <a:gd name="T13" fmla="*/ 59 h 225"/>
                <a:gd name="T14" fmla="*/ 102 w 212"/>
                <a:gd name="T15" fmla="*/ 73 h 225"/>
                <a:gd name="T16" fmla="*/ 102 w 212"/>
                <a:gd name="T17" fmla="*/ 79 h 225"/>
                <a:gd name="T18" fmla="*/ 110 w 212"/>
                <a:gd name="T19" fmla="*/ 92 h 225"/>
                <a:gd name="T20" fmla="*/ 119 w 212"/>
                <a:gd name="T21" fmla="*/ 92 h 225"/>
                <a:gd name="T22" fmla="*/ 131 w 212"/>
                <a:gd name="T23" fmla="*/ 90 h 225"/>
                <a:gd name="T24" fmla="*/ 139 w 212"/>
                <a:gd name="T25" fmla="*/ 84 h 225"/>
                <a:gd name="T26" fmla="*/ 138 w 212"/>
                <a:gd name="T27" fmla="*/ 73 h 225"/>
                <a:gd name="T28" fmla="*/ 139 w 212"/>
                <a:gd name="T29" fmla="*/ 61 h 225"/>
                <a:gd name="T30" fmla="*/ 147 w 212"/>
                <a:gd name="T31" fmla="*/ 54 h 225"/>
                <a:gd name="T32" fmla="*/ 153 w 212"/>
                <a:gd name="T33" fmla="*/ 40 h 225"/>
                <a:gd name="T34" fmla="*/ 163 w 212"/>
                <a:gd name="T35" fmla="*/ 34 h 225"/>
                <a:gd name="T36" fmla="*/ 170 w 212"/>
                <a:gd name="T37" fmla="*/ 28 h 225"/>
                <a:gd name="T38" fmla="*/ 172 w 212"/>
                <a:gd name="T39" fmla="*/ 33 h 225"/>
                <a:gd name="T40" fmla="*/ 176 w 212"/>
                <a:gd name="T41" fmla="*/ 40 h 225"/>
                <a:gd name="T42" fmla="*/ 177 w 212"/>
                <a:gd name="T43" fmla="*/ 49 h 225"/>
                <a:gd name="T44" fmla="*/ 190 w 212"/>
                <a:gd name="T45" fmla="*/ 45 h 225"/>
                <a:gd name="T46" fmla="*/ 194 w 212"/>
                <a:gd name="T47" fmla="*/ 52 h 225"/>
                <a:gd name="T48" fmla="*/ 191 w 212"/>
                <a:gd name="T49" fmla="*/ 63 h 225"/>
                <a:gd name="T50" fmla="*/ 182 w 212"/>
                <a:gd name="T51" fmla="*/ 64 h 225"/>
                <a:gd name="T52" fmla="*/ 171 w 212"/>
                <a:gd name="T53" fmla="*/ 63 h 225"/>
                <a:gd name="T54" fmla="*/ 160 w 212"/>
                <a:gd name="T55" fmla="*/ 64 h 225"/>
                <a:gd name="T56" fmla="*/ 157 w 212"/>
                <a:gd name="T57" fmla="*/ 70 h 225"/>
                <a:gd name="T58" fmla="*/ 158 w 212"/>
                <a:gd name="T59" fmla="*/ 80 h 225"/>
                <a:gd name="T60" fmla="*/ 164 w 212"/>
                <a:gd name="T61" fmla="*/ 84 h 225"/>
                <a:gd name="T62" fmla="*/ 172 w 212"/>
                <a:gd name="T63" fmla="*/ 81 h 225"/>
                <a:gd name="T64" fmla="*/ 177 w 212"/>
                <a:gd name="T65" fmla="*/ 85 h 225"/>
                <a:gd name="T66" fmla="*/ 175 w 212"/>
                <a:gd name="T67" fmla="*/ 94 h 225"/>
                <a:gd name="T68" fmla="*/ 171 w 212"/>
                <a:gd name="T69" fmla="*/ 105 h 225"/>
                <a:gd name="T70" fmla="*/ 172 w 212"/>
                <a:gd name="T71" fmla="*/ 111 h 225"/>
                <a:gd name="T72" fmla="*/ 175 w 212"/>
                <a:gd name="T73" fmla="*/ 115 h 225"/>
                <a:gd name="T74" fmla="*/ 180 w 212"/>
                <a:gd name="T75" fmla="*/ 121 h 225"/>
                <a:gd name="T76" fmla="*/ 177 w 212"/>
                <a:gd name="T77" fmla="*/ 127 h 225"/>
                <a:gd name="T78" fmla="*/ 180 w 212"/>
                <a:gd name="T79" fmla="*/ 142 h 225"/>
                <a:gd name="T80" fmla="*/ 193 w 212"/>
                <a:gd name="T81" fmla="*/ 153 h 225"/>
                <a:gd name="T82" fmla="*/ 205 w 212"/>
                <a:gd name="T83" fmla="*/ 153 h 225"/>
                <a:gd name="T84" fmla="*/ 210 w 212"/>
                <a:gd name="T85" fmla="*/ 166 h 225"/>
                <a:gd name="T86" fmla="*/ 193 w 212"/>
                <a:gd name="T87" fmla="*/ 177 h 225"/>
                <a:gd name="T88" fmla="*/ 162 w 212"/>
                <a:gd name="T89" fmla="*/ 192 h 225"/>
                <a:gd name="T90" fmla="*/ 131 w 212"/>
                <a:gd name="T91" fmla="*/ 192 h 225"/>
                <a:gd name="T92" fmla="*/ 105 w 212"/>
                <a:gd name="T93" fmla="*/ 207 h 225"/>
                <a:gd name="T94" fmla="*/ 82 w 212"/>
                <a:gd name="T95" fmla="*/ 216 h 225"/>
                <a:gd name="T96" fmla="*/ 52 w 212"/>
                <a:gd name="T97" fmla="*/ 201 h 225"/>
                <a:gd name="T98" fmla="*/ 37 w 212"/>
                <a:gd name="T99" fmla="*/ 170 h 225"/>
                <a:gd name="T100" fmla="*/ 4 w 212"/>
                <a:gd name="T101" fmla="*/ 144 h 225"/>
                <a:gd name="T102" fmla="*/ 24 w 212"/>
                <a:gd name="T103" fmla="*/ 92 h 225"/>
                <a:gd name="T104" fmla="*/ 27 w 212"/>
                <a:gd name="T105" fmla="*/ 40 h 225"/>
                <a:gd name="T106" fmla="*/ 55 w 212"/>
                <a:gd name="T107" fmla="*/ 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" h="225">
                  <a:moveTo>
                    <a:pt x="55" y="2"/>
                  </a:moveTo>
                  <a:cubicBezTo>
                    <a:pt x="56" y="3"/>
                    <a:pt x="56" y="4"/>
                    <a:pt x="56" y="5"/>
                  </a:cubicBezTo>
                  <a:cubicBezTo>
                    <a:pt x="56" y="6"/>
                    <a:pt x="56" y="8"/>
                    <a:pt x="55" y="10"/>
                  </a:cubicBezTo>
                  <a:cubicBezTo>
                    <a:pt x="55" y="12"/>
                    <a:pt x="55" y="12"/>
                    <a:pt x="55" y="14"/>
                  </a:cubicBezTo>
                  <a:cubicBezTo>
                    <a:pt x="54" y="16"/>
                    <a:pt x="55" y="23"/>
                    <a:pt x="55" y="24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8"/>
                    <a:pt x="57" y="30"/>
                    <a:pt x="58" y="31"/>
                  </a:cubicBezTo>
                  <a:cubicBezTo>
                    <a:pt x="59" y="32"/>
                    <a:pt x="59" y="31"/>
                    <a:pt x="59" y="30"/>
                  </a:cubicBezTo>
                  <a:cubicBezTo>
                    <a:pt x="60" y="29"/>
                    <a:pt x="60" y="26"/>
                    <a:pt x="60" y="24"/>
                  </a:cubicBezTo>
                  <a:cubicBezTo>
                    <a:pt x="60" y="22"/>
                    <a:pt x="61" y="22"/>
                    <a:pt x="63" y="22"/>
                  </a:cubicBezTo>
                  <a:cubicBezTo>
                    <a:pt x="64" y="21"/>
                    <a:pt x="63" y="20"/>
                    <a:pt x="65" y="17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8" y="17"/>
                    <a:pt x="68" y="19"/>
                    <a:pt x="69" y="19"/>
                  </a:cubicBezTo>
                  <a:cubicBezTo>
                    <a:pt x="71" y="21"/>
                    <a:pt x="72" y="25"/>
                    <a:pt x="74" y="25"/>
                  </a:cubicBezTo>
                  <a:cubicBezTo>
                    <a:pt x="76" y="25"/>
                    <a:pt x="76" y="26"/>
                    <a:pt x="77" y="27"/>
                  </a:cubicBezTo>
                  <a:cubicBezTo>
                    <a:pt x="77" y="28"/>
                    <a:pt x="77" y="29"/>
                    <a:pt x="78" y="30"/>
                  </a:cubicBezTo>
                  <a:cubicBezTo>
                    <a:pt x="78" y="32"/>
                    <a:pt x="76" y="33"/>
                    <a:pt x="74" y="34"/>
                  </a:cubicBezTo>
                  <a:cubicBezTo>
                    <a:pt x="73" y="35"/>
                    <a:pt x="74" y="38"/>
                    <a:pt x="76" y="39"/>
                  </a:cubicBezTo>
                  <a:cubicBezTo>
                    <a:pt x="77" y="40"/>
                    <a:pt x="77" y="42"/>
                    <a:pt x="78" y="42"/>
                  </a:cubicBezTo>
                  <a:cubicBezTo>
                    <a:pt x="79" y="42"/>
                    <a:pt x="79" y="43"/>
                    <a:pt x="79" y="45"/>
                  </a:cubicBezTo>
                  <a:cubicBezTo>
                    <a:pt x="78" y="46"/>
                    <a:pt x="81" y="46"/>
                    <a:pt x="81" y="44"/>
                  </a:cubicBezTo>
                  <a:cubicBezTo>
                    <a:pt x="82" y="43"/>
                    <a:pt x="83" y="43"/>
                    <a:pt x="84" y="43"/>
                  </a:cubicBezTo>
                  <a:cubicBezTo>
                    <a:pt x="85" y="44"/>
                    <a:pt x="86" y="44"/>
                    <a:pt x="86" y="43"/>
                  </a:cubicBezTo>
                  <a:cubicBezTo>
                    <a:pt x="87" y="41"/>
                    <a:pt x="89" y="43"/>
                    <a:pt x="89" y="44"/>
                  </a:cubicBezTo>
                  <a:cubicBezTo>
                    <a:pt x="88" y="45"/>
                    <a:pt x="89" y="45"/>
                    <a:pt x="89" y="46"/>
                  </a:cubicBezTo>
                  <a:cubicBezTo>
                    <a:pt x="89" y="47"/>
                    <a:pt x="91" y="48"/>
                    <a:pt x="91" y="50"/>
                  </a:cubicBezTo>
                  <a:cubicBezTo>
                    <a:pt x="91" y="51"/>
                    <a:pt x="93" y="55"/>
                    <a:pt x="94" y="56"/>
                  </a:cubicBezTo>
                  <a:cubicBezTo>
                    <a:pt x="94" y="57"/>
                    <a:pt x="94" y="58"/>
                    <a:pt x="94" y="59"/>
                  </a:cubicBezTo>
                  <a:cubicBezTo>
                    <a:pt x="95" y="60"/>
                    <a:pt x="95" y="63"/>
                    <a:pt x="96" y="62"/>
                  </a:cubicBezTo>
                  <a:cubicBezTo>
                    <a:pt x="97" y="62"/>
                    <a:pt x="98" y="62"/>
                    <a:pt x="97" y="64"/>
                  </a:cubicBezTo>
                  <a:cubicBezTo>
                    <a:pt x="96" y="67"/>
                    <a:pt x="98" y="68"/>
                    <a:pt x="99" y="69"/>
                  </a:cubicBezTo>
                  <a:cubicBezTo>
                    <a:pt x="99" y="70"/>
                    <a:pt x="102" y="72"/>
                    <a:pt x="102" y="73"/>
                  </a:cubicBezTo>
                  <a:cubicBezTo>
                    <a:pt x="101" y="75"/>
                    <a:pt x="103" y="75"/>
                    <a:pt x="103" y="74"/>
                  </a:cubicBezTo>
                  <a:cubicBezTo>
                    <a:pt x="104" y="74"/>
                    <a:pt x="105" y="75"/>
                    <a:pt x="104" y="75"/>
                  </a:cubicBezTo>
                  <a:cubicBezTo>
                    <a:pt x="104" y="75"/>
                    <a:pt x="104" y="76"/>
                    <a:pt x="104" y="77"/>
                  </a:cubicBezTo>
                  <a:cubicBezTo>
                    <a:pt x="103" y="77"/>
                    <a:pt x="103" y="78"/>
                    <a:pt x="102" y="79"/>
                  </a:cubicBezTo>
                  <a:cubicBezTo>
                    <a:pt x="101" y="79"/>
                    <a:pt x="103" y="82"/>
                    <a:pt x="105" y="83"/>
                  </a:cubicBezTo>
                  <a:cubicBezTo>
                    <a:pt x="108" y="84"/>
                    <a:pt x="107" y="86"/>
                    <a:pt x="106" y="87"/>
                  </a:cubicBezTo>
                  <a:cubicBezTo>
                    <a:pt x="105" y="88"/>
                    <a:pt x="105" y="89"/>
                    <a:pt x="106" y="89"/>
                  </a:cubicBezTo>
                  <a:cubicBezTo>
                    <a:pt x="107" y="89"/>
                    <a:pt x="109" y="89"/>
                    <a:pt x="110" y="92"/>
                  </a:cubicBezTo>
                  <a:cubicBezTo>
                    <a:pt x="110" y="94"/>
                    <a:pt x="111" y="94"/>
                    <a:pt x="112" y="95"/>
                  </a:cubicBezTo>
                  <a:cubicBezTo>
                    <a:pt x="113" y="95"/>
                    <a:pt x="115" y="95"/>
                    <a:pt x="117" y="94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94"/>
                    <a:pt x="118" y="93"/>
                    <a:pt x="119" y="92"/>
                  </a:cubicBezTo>
                  <a:cubicBezTo>
                    <a:pt x="120" y="90"/>
                    <a:pt x="123" y="88"/>
                    <a:pt x="125" y="88"/>
                  </a:cubicBezTo>
                  <a:cubicBezTo>
                    <a:pt x="126" y="87"/>
                    <a:pt x="127" y="87"/>
                    <a:pt x="129" y="87"/>
                  </a:cubicBezTo>
                  <a:cubicBezTo>
                    <a:pt x="130" y="87"/>
                    <a:pt x="130" y="87"/>
                    <a:pt x="130" y="88"/>
                  </a:cubicBezTo>
                  <a:cubicBezTo>
                    <a:pt x="130" y="89"/>
                    <a:pt x="130" y="90"/>
                    <a:pt x="131" y="90"/>
                  </a:cubicBezTo>
                  <a:cubicBezTo>
                    <a:pt x="132" y="90"/>
                    <a:pt x="133" y="89"/>
                    <a:pt x="134" y="89"/>
                  </a:cubicBezTo>
                  <a:cubicBezTo>
                    <a:pt x="135" y="88"/>
                    <a:pt x="137" y="87"/>
                    <a:pt x="138" y="87"/>
                  </a:cubicBezTo>
                  <a:cubicBezTo>
                    <a:pt x="138" y="87"/>
                    <a:pt x="139" y="87"/>
                    <a:pt x="139" y="86"/>
                  </a:cubicBezTo>
                  <a:cubicBezTo>
                    <a:pt x="139" y="85"/>
                    <a:pt x="139" y="85"/>
                    <a:pt x="139" y="84"/>
                  </a:cubicBezTo>
                  <a:cubicBezTo>
                    <a:pt x="140" y="84"/>
                    <a:pt x="141" y="82"/>
                    <a:pt x="140" y="82"/>
                  </a:cubicBezTo>
                  <a:cubicBezTo>
                    <a:pt x="140" y="81"/>
                    <a:pt x="140" y="80"/>
                    <a:pt x="140" y="79"/>
                  </a:cubicBezTo>
                  <a:cubicBezTo>
                    <a:pt x="140" y="78"/>
                    <a:pt x="140" y="76"/>
                    <a:pt x="140" y="75"/>
                  </a:cubicBezTo>
                  <a:cubicBezTo>
                    <a:pt x="139" y="74"/>
                    <a:pt x="139" y="74"/>
                    <a:pt x="138" y="73"/>
                  </a:cubicBezTo>
                  <a:cubicBezTo>
                    <a:pt x="138" y="73"/>
                    <a:pt x="138" y="72"/>
                    <a:pt x="138" y="70"/>
                  </a:cubicBezTo>
                  <a:cubicBezTo>
                    <a:pt x="138" y="69"/>
                    <a:pt x="138" y="68"/>
                    <a:pt x="138" y="67"/>
                  </a:cubicBezTo>
                  <a:cubicBezTo>
                    <a:pt x="139" y="66"/>
                    <a:pt x="139" y="66"/>
                    <a:pt x="139" y="64"/>
                  </a:cubicBezTo>
                  <a:cubicBezTo>
                    <a:pt x="139" y="63"/>
                    <a:pt x="139" y="62"/>
                    <a:pt x="139" y="61"/>
                  </a:cubicBezTo>
                  <a:cubicBezTo>
                    <a:pt x="140" y="60"/>
                    <a:pt x="140" y="58"/>
                    <a:pt x="141" y="59"/>
                  </a:cubicBezTo>
                  <a:cubicBezTo>
                    <a:pt x="142" y="60"/>
                    <a:pt x="143" y="60"/>
                    <a:pt x="144" y="59"/>
                  </a:cubicBezTo>
                  <a:cubicBezTo>
                    <a:pt x="145" y="58"/>
                    <a:pt x="146" y="57"/>
                    <a:pt x="146" y="56"/>
                  </a:cubicBezTo>
                  <a:cubicBezTo>
                    <a:pt x="146" y="55"/>
                    <a:pt x="147" y="55"/>
                    <a:pt x="147" y="54"/>
                  </a:cubicBezTo>
                  <a:cubicBezTo>
                    <a:pt x="148" y="54"/>
                    <a:pt x="149" y="53"/>
                    <a:pt x="150" y="52"/>
                  </a:cubicBezTo>
                  <a:cubicBezTo>
                    <a:pt x="151" y="51"/>
                    <a:pt x="154" y="47"/>
                    <a:pt x="154" y="46"/>
                  </a:cubicBezTo>
                  <a:cubicBezTo>
                    <a:pt x="154" y="45"/>
                    <a:pt x="154" y="45"/>
                    <a:pt x="154" y="44"/>
                  </a:cubicBezTo>
                  <a:cubicBezTo>
                    <a:pt x="153" y="43"/>
                    <a:pt x="152" y="42"/>
                    <a:pt x="153" y="40"/>
                  </a:cubicBezTo>
                  <a:cubicBezTo>
                    <a:pt x="153" y="39"/>
                    <a:pt x="156" y="37"/>
                    <a:pt x="157" y="37"/>
                  </a:cubicBezTo>
                  <a:cubicBezTo>
                    <a:pt x="158" y="37"/>
                    <a:pt x="159" y="38"/>
                    <a:pt x="160" y="38"/>
                  </a:cubicBezTo>
                  <a:cubicBezTo>
                    <a:pt x="161" y="38"/>
                    <a:pt x="162" y="37"/>
                    <a:pt x="163" y="36"/>
                  </a:cubicBezTo>
                  <a:cubicBezTo>
                    <a:pt x="163" y="36"/>
                    <a:pt x="163" y="35"/>
                    <a:pt x="163" y="34"/>
                  </a:cubicBezTo>
                  <a:cubicBezTo>
                    <a:pt x="162" y="33"/>
                    <a:pt x="161" y="31"/>
                    <a:pt x="161" y="30"/>
                  </a:cubicBezTo>
                  <a:cubicBezTo>
                    <a:pt x="161" y="30"/>
                    <a:pt x="162" y="27"/>
                    <a:pt x="163" y="28"/>
                  </a:cubicBezTo>
                  <a:cubicBezTo>
                    <a:pt x="164" y="28"/>
                    <a:pt x="166" y="29"/>
                    <a:pt x="167" y="29"/>
                  </a:cubicBezTo>
                  <a:cubicBezTo>
                    <a:pt x="167" y="29"/>
                    <a:pt x="169" y="28"/>
                    <a:pt x="170" y="28"/>
                  </a:cubicBezTo>
                  <a:cubicBezTo>
                    <a:pt x="171" y="28"/>
                    <a:pt x="173" y="28"/>
                    <a:pt x="173" y="28"/>
                  </a:cubicBezTo>
                  <a:cubicBezTo>
                    <a:pt x="174" y="28"/>
                    <a:pt x="175" y="28"/>
                    <a:pt x="175" y="29"/>
                  </a:cubicBezTo>
                  <a:cubicBezTo>
                    <a:pt x="175" y="30"/>
                    <a:pt x="175" y="31"/>
                    <a:pt x="174" y="31"/>
                  </a:cubicBezTo>
                  <a:cubicBezTo>
                    <a:pt x="173" y="31"/>
                    <a:pt x="172" y="31"/>
                    <a:pt x="172" y="33"/>
                  </a:cubicBezTo>
                  <a:cubicBezTo>
                    <a:pt x="172" y="34"/>
                    <a:pt x="172" y="35"/>
                    <a:pt x="172" y="36"/>
                  </a:cubicBezTo>
                  <a:cubicBezTo>
                    <a:pt x="172" y="37"/>
                    <a:pt x="172" y="37"/>
                    <a:pt x="173" y="37"/>
                  </a:cubicBezTo>
                  <a:cubicBezTo>
                    <a:pt x="173" y="37"/>
                    <a:pt x="174" y="37"/>
                    <a:pt x="174" y="38"/>
                  </a:cubicBezTo>
                  <a:cubicBezTo>
                    <a:pt x="174" y="38"/>
                    <a:pt x="176" y="40"/>
                    <a:pt x="176" y="40"/>
                  </a:cubicBezTo>
                  <a:cubicBezTo>
                    <a:pt x="175" y="41"/>
                    <a:pt x="175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ubicBezTo>
                    <a:pt x="174" y="44"/>
                    <a:pt x="172" y="45"/>
                    <a:pt x="173" y="46"/>
                  </a:cubicBezTo>
                  <a:cubicBezTo>
                    <a:pt x="174" y="47"/>
                    <a:pt x="176" y="48"/>
                    <a:pt x="177" y="49"/>
                  </a:cubicBezTo>
                  <a:cubicBezTo>
                    <a:pt x="178" y="50"/>
                    <a:pt x="180" y="50"/>
                    <a:pt x="181" y="50"/>
                  </a:cubicBezTo>
                  <a:cubicBezTo>
                    <a:pt x="183" y="50"/>
                    <a:pt x="184" y="49"/>
                    <a:pt x="185" y="48"/>
                  </a:cubicBezTo>
                  <a:cubicBezTo>
                    <a:pt x="187" y="47"/>
                    <a:pt x="187" y="46"/>
                    <a:pt x="188" y="45"/>
                  </a:cubicBezTo>
                  <a:cubicBezTo>
                    <a:pt x="189" y="45"/>
                    <a:pt x="190" y="45"/>
                    <a:pt x="190" y="45"/>
                  </a:cubicBezTo>
                  <a:cubicBezTo>
                    <a:pt x="191" y="46"/>
                    <a:pt x="191" y="47"/>
                    <a:pt x="192" y="47"/>
                  </a:cubicBezTo>
                  <a:cubicBezTo>
                    <a:pt x="192" y="47"/>
                    <a:pt x="193" y="47"/>
                    <a:pt x="194" y="47"/>
                  </a:cubicBezTo>
                  <a:cubicBezTo>
                    <a:pt x="194" y="48"/>
                    <a:pt x="195" y="49"/>
                    <a:pt x="195" y="50"/>
                  </a:cubicBezTo>
                  <a:cubicBezTo>
                    <a:pt x="194" y="50"/>
                    <a:pt x="194" y="51"/>
                    <a:pt x="194" y="52"/>
                  </a:cubicBezTo>
                  <a:cubicBezTo>
                    <a:pt x="194" y="53"/>
                    <a:pt x="195" y="54"/>
                    <a:pt x="195" y="55"/>
                  </a:cubicBezTo>
                  <a:cubicBezTo>
                    <a:pt x="195" y="56"/>
                    <a:pt x="195" y="57"/>
                    <a:pt x="195" y="58"/>
                  </a:cubicBezTo>
                  <a:cubicBezTo>
                    <a:pt x="194" y="59"/>
                    <a:pt x="194" y="61"/>
                    <a:pt x="193" y="62"/>
                  </a:cubicBezTo>
                  <a:cubicBezTo>
                    <a:pt x="192" y="63"/>
                    <a:pt x="192" y="63"/>
                    <a:pt x="191" y="63"/>
                  </a:cubicBezTo>
                  <a:cubicBezTo>
                    <a:pt x="191" y="63"/>
                    <a:pt x="190" y="62"/>
                    <a:pt x="189" y="63"/>
                  </a:cubicBezTo>
                  <a:cubicBezTo>
                    <a:pt x="188" y="63"/>
                    <a:pt x="187" y="64"/>
                    <a:pt x="186" y="64"/>
                  </a:cubicBezTo>
                  <a:cubicBezTo>
                    <a:pt x="185" y="65"/>
                    <a:pt x="184" y="65"/>
                    <a:pt x="184" y="65"/>
                  </a:cubicBezTo>
                  <a:cubicBezTo>
                    <a:pt x="183" y="64"/>
                    <a:pt x="183" y="64"/>
                    <a:pt x="182" y="64"/>
                  </a:cubicBezTo>
                  <a:cubicBezTo>
                    <a:pt x="181" y="65"/>
                    <a:pt x="180" y="65"/>
                    <a:pt x="178" y="65"/>
                  </a:cubicBezTo>
                  <a:cubicBezTo>
                    <a:pt x="177" y="64"/>
                    <a:pt x="176" y="63"/>
                    <a:pt x="175" y="63"/>
                  </a:cubicBezTo>
                  <a:cubicBezTo>
                    <a:pt x="175" y="62"/>
                    <a:pt x="173" y="60"/>
                    <a:pt x="173" y="61"/>
                  </a:cubicBezTo>
                  <a:cubicBezTo>
                    <a:pt x="172" y="61"/>
                    <a:pt x="171" y="62"/>
                    <a:pt x="171" y="63"/>
                  </a:cubicBezTo>
                  <a:cubicBezTo>
                    <a:pt x="170" y="63"/>
                    <a:pt x="168" y="66"/>
                    <a:pt x="167" y="65"/>
                  </a:cubicBezTo>
                  <a:cubicBezTo>
                    <a:pt x="166" y="64"/>
                    <a:pt x="165" y="62"/>
                    <a:pt x="164" y="61"/>
                  </a:cubicBezTo>
                  <a:cubicBezTo>
                    <a:pt x="164" y="61"/>
                    <a:pt x="163" y="59"/>
                    <a:pt x="162" y="60"/>
                  </a:cubicBezTo>
                  <a:cubicBezTo>
                    <a:pt x="162" y="61"/>
                    <a:pt x="160" y="64"/>
                    <a:pt x="160" y="64"/>
                  </a:cubicBezTo>
                  <a:cubicBezTo>
                    <a:pt x="159" y="65"/>
                    <a:pt x="158" y="67"/>
                    <a:pt x="157" y="67"/>
                  </a:cubicBezTo>
                  <a:cubicBezTo>
                    <a:pt x="157" y="67"/>
                    <a:pt x="155" y="68"/>
                    <a:pt x="155" y="69"/>
                  </a:cubicBezTo>
                  <a:cubicBezTo>
                    <a:pt x="155" y="70"/>
                    <a:pt x="155" y="71"/>
                    <a:pt x="155" y="71"/>
                  </a:cubicBezTo>
                  <a:cubicBezTo>
                    <a:pt x="156" y="70"/>
                    <a:pt x="157" y="70"/>
                    <a:pt x="157" y="70"/>
                  </a:cubicBezTo>
                  <a:cubicBezTo>
                    <a:pt x="157" y="71"/>
                    <a:pt x="158" y="72"/>
                    <a:pt x="158" y="73"/>
                  </a:cubicBezTo>
                  <a:cubicBezTo>
                    <a:pt x="158" y="74"/>
                    <a:pt x="158" y="74"/>
                    <a:pt x="158" y="75"/>
                  </a:cubicBezTo>
                  <a:cubicBezTo>
                    <a:pt x="157" y="75"/>
                    <a:pt x="157" y="76"/>
                    <a:pt x="157" y="77"/>
                  </a:cubicBezTo>
                  <a:cubicBezTo>
                    <a:pt x="157" y="78"/>
                    <a:pt x="158" y="80"/>
                    <a:pt x="158" y="80"/>
                  </a:cubicBezTo>
                  <a:cubicBezTo>
                    <a:pt x="158" y="81"/>
                    <a:pt x="157" y="82"/>
                    <a:pt x="158" y="83"/>
                  </a:cubicBezTo>
                  <a:cubicBezTo>
                    <a:pt x="158" y="84"/>
                    <a:pt x="158" y="84"/>
                    <a:pt x="159" y="84"/>
                  </a:cubicBezTo>
                  <a:cubicBezTo>
                    <a:pt x="160" y="84"/>
                    <a:pt x="161" y="85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3"/>
                    <a:pt x="165" y="82"/>
                    <a:pt x="165" y="81"/>
                  </a:cubicBezTo>
                  <a:cubicBezTo>
                    <a:pt x="166" y="81"/>
                    <a:pt x="166" y="81"/>
                    <a:pt x="167" y="82"/>
                  </a:cubicBezTo>
                  <a:cubicBezTo>
                    <a:pt x="168" y="82"/>
                    <a:pt x="169" y="82"/>
                    <a:pt x="170" y="82"/>
                  </a:cubicBezTo>
                  <a:cubicBezTo>
                    <a:pt x="171" y="82"/>
                    <a:pt x="171" y="82"/>
                    <a:pt x="172" y="81"/>
                  </a:cubicBezTo>
                  <a:cubicBezTo>
                    <a:pt x="172" y="81"/>
                    <a:pt x="173" y="80"/>
                    <a:pt x="173" y="81"/>
                  </a:cubicBezTo>
                  <a:cubicBezTo>
                    <a:pt x="174" y="81"/>
                    <a:pt x="174" y="81"/>
                    <a:pt x="174" y="82"/>
                  </a:cubicBezTo>
                  <a:cubicBezTo>
                    <a:pt x="174" y="82"/>
                    <a:pt x="174" y="83"/>
                    <a:pt x="175" y="83"/>
                  </a:cubicBezTo>
                  <a:cubicBezTo>
                    <a:pt x="176" y="83"/>
                    <a:pt x="176" y="84"/>
                    <a:pt x="177" y="85"/>
                  </a:cubicBezTo>
                  <a:cubicBezTo>
                    <a:pt x="177" y="86"/>
                    <a:pt x="178" y="87"/>
                    <a:pt x="178" y="88"/>
                  </a:cubicBezTo>
                  <a:cubicBezTo>
                    <a:pt x="179" y="89"/>
                    <a:pt x="179" y="90"/>
                    <a:pt x="178" y="90"/>
                  </a:cubicBezTo>
                  <a:cubicBezTo>
                    <a:pt x="177" y="90"/>
                    <a:pt x="176" y="91"/>
                    <a:pt x="176" y="92"/>
                  </a:cubicBezTo>
                  <a:cubicBezTo>
                    <a:pt x="175" y="93"/>
                    <a:pt x="175" y="94"/>
                    <a:pt x="175" y="94"/>
                  </a:cubicBezTo>
                  <a:cubicBezTo>
                    <a:pt x="175" y="95"/>
                    <a:pt x="175" y="96"/>
                    <a:pt x="174" y="97"/>
                  </a:cubicBezTo>
                  <a:cubicBezTo>
                    <a:pt x="173" y="98"/>
                    <a:pt x="173" y="99"/>
                    <a:pt x="173" y="99"/>
                  </a:cubicBezTo>
                  <a:cubicBezTo>
                    <a:pt x="173" y="100"/>
                    <a:pt x="172" y="102"/>
                    <a:pt x="172" y="103"/>
                  </a:cubicBezTo>
                  <a:cubicBezTo>
                    <a:pt x="172" y="104"/>
                    <a:pt x="172" y="105"/>
                    <a:pt x="171" y="105"/>
                  </a:cubicBezTo>
                  <a:cubicBezTo>
                    <a:pt x="171" y="105"/>
                    <a:pt x="170" y="106"/>
                    <a:pt x="170" y="106"/>
                  </a:cubicBezTo>
                  <a:cubicBezTo>
                    <a:pt x="169" y="107"/>
                    <a:pt x="169" y="107"/>
                    <a:pt x="170" y="108"/>
                  </a:cubicBezTo>
                  <a:cubicBezTo>
                    <a:pt x="170" y="109"/>
                    <a:pt x="171" y="110"/>
                    <a:pt x="171" y="110"/>
                  </a:cubicBezTo>
                  <a:cubicBezTo>
                    <a:pt x="172" y="111"/>
                    <a:pt x="172" y="111"/>
                    <a:pt x="172" y="111"/>
                  </a:cubicBezTo>
                  <a:cubicBezTo>
                    <a:pt x="172" y="112"/>
                    <a:pt x="172" y="113"/>
                    <a:pt x="173" y="113"/>
                  </a:cubicBezTo>
                  <a:cubicBezTo>
                    <a:pt x="173" y="112"/>
                    <a:pt x="174" y="112"/>
                    <a:pt x="174" y="112"/>
                  </a:cubicBezTo>
                  <a:cubicBezTo>
                    <a:pt x="175" y="112"/>
                    <a:pt x="175" y="113"/>
                    <a:pt x="175" y="113"/>
                  </a:cubicBezTo>
                  <a:cubicBezTo>
                    <a:pt x="175" y="114"/>
                    <a:pt x="175" y="115"/>
                    <a:pt x="175" y="115"/>
                  </a:cubicBezTo>
                  <a:cubicBezTo>
                    <a:pt x="175" y="116"/>
                    <a:pt x="176" y="116"/>
                    <a:pt x="176" y="117"/>
                  </a:cubicBezTo>
                  <a:cubicBezTo>
                    <a:pt x="176" y="118"/>
                    <a:pt x="177" y="118"/>
                    <a:pt x="178" y="118"/>
                  </a:cubicBezTo>
                  <a:cubicBezTo>
                    <a:pt x="178" y="119"/>
                    <a:pt x="180" y="119"/>
                    <a:pt x="180" y="120"/>
                  </a:cubicBezTo>
                  <a:cubicBezTo>
                    <a:pt x="181" y="120"/>
                    <a:pt x="181" y="121"/>
                    <a:pt x="180" y="121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78" y="121"/>
                    <a:pt x="177" y="123"/>
                    <a:pt x="177" y="123"/>
                  </a:cubicBezTo>
                  <a:cubicBezTo>
                    <a:pt x="177" y="123"/>
                    <a:pt x="176" y="124"/>
                    <a:pt x="177" y="124"/>
                  </a:cubicBezTo>
                  <a:cubicBezTo>
                    <a:pt x="177" y="125"/>
                    <a:pt x="178" y="126"/>
                    <a:pt x="177" y="127"/>
                  </a:cubicBezTo>
                  <a:cubicBezTo>
                    <a:pt x="176" y="128"/>
                    <a:pt x="173" y="131"/>
                    <a:pt x="173" y="132"/>
                  </a:cubicBezTo>
                  <a:cubicBezTo>
                    <a:pt x="172" y="134"/>
                    <a:pt x="172" y="138"/>
                    <a:pt x="173" y="140"/>
                  </a:cubicBezTo>
                  <a:cubicBezTo>
                    <a:pt x="174" y="142"/>
                    <a:pt x="176" y="145"/>
                    <a:pt x="177" y="143"/>
                  </a:cubicBezTo>
                  <a:cubicBezTo>
                    <a:pt x="178" y="142"/>
                    <a:pt x="178" y="141"/>
                    <a:pt x="180" y="142"/>
                  </a:cubicBezTo>
                  <a:cubicBezTo>
                    <a:pt x="181" y="142"/>
                    <a:pt x="184" y="141"/>
                    <a:pt x="186" y="143"/>
                  </a:cubicBezTo>
                  <a:cubicBezTo>
                    <a:pt x="188" y="144"/>
                    <a:pt x="189" y="147"/>
                    <a:pt x="189" y="149"/>
                  </a:cubicBezTo>
                  <a:cubicBezTo>
                    <a:pt x="189" y="150"/>
                    <a:pt x="189" y="151"/>
                    <a:pt x="190" y="151"/>
                  </a:cubicBezTo>
                  <a:cubicBezTo>
                    <a:pt x="192" y="152"/>
                    <a:pt x="193" y="152"/>
                    <a:pt x="193" y="153"/>
                  </a:cubicBezTo>
                  <a:cubicBezTo>
                    <a:pt x="194" y="154"/>
                    <a:pt x="195" y="154"/>
                    <a:pt x="196" y="153"/>
                  </a:cubicBezTo>
                  <a:cubicBezTo>
                    <a:pt x="197" y="152"/>
                    <a:pt x="198" y="151"/>
                    <a:pt x="199" y="152"/>
                  </a:cubicBezTo>
                  <a:cubicBezTo>
                    <a:pt x="200" y="153"/>
                    <a:pt x="199" y="153"/>
                    <a:pt x="201" y="153"/>
                  </a:cubicBezTo>
                  <a:cubicBezTo>
                    <a:pt x="204" y="153"/>
                    <a:pt x="204" y="154"/>
                    <a:pt x="205" y="153"/>
                  </a:cubicBezTo>
                  <a:cubicBezTo>
                    <a:pt x="207" y="152"/>
                    <a:pt x="208" y="152"/>
                    <a:pt x="209" y="153"/>
                  </a:cubicBezTo>
                  <a:cubicBezTo>
                    <a:pt x="210" y="154"/>
                    <a:pt x="211" y="156"/>
                    <a:pt x="211" y="157"/>
                  </a:cubicBezTo>
                  <a:cubicBezTo>
                    <a:pt x="212" y="159"/>
                    <a:pt x="212" y="158"/>
                    <a:pt x="211" y="160"/>
                  </a:cubicBezTo>
                  <a:cubicBezTo>
                    <a:pt x="211" y="162"/>
                    <a:pt x="211" y="165"/>
                    <a:pt x="210" y="166"/>
                  </a:cubicBezTo>
                  <a:cubicBezTo>
                    <a:pt x="208" y="168"/>
                    <a:pt x="206" y="168"/>
                    <a:pt x="205" y="168"/>
                  </a:cubicBezTo>
                  <a:cubicBezTo>
                    <a:pt x="204" y="168"/>
                    <a:pt x="203" y="168"/>
                    <a:pt x="202" y="169"/>
                  </a:cubicBezTo>
                  <a:cubicBezTo>
                    <a:pt x="201" y="170"/>
                    <a:pt x="200" y="171"/>
                    <a:pt x="199" y="172"/>
                  </a:cubicBezTo>
                  <a:cubicBezTo>
                    <a:pt x="198" y="173"/>
                    <a:pt x="193" y="177"/>
                    <a:pt x="193" y="177"/>
                  </a:cubicBezTo>
                  <a:cubicBezTo>
                    <a:pt x="193" y="177"/>
                    <a:pt x="191" y="175"/>
                    <a:pt x="188" y="177"/>
                  </a:cubicBezTo>
                  <a:cubicBezTo>
                    <a:pt x="185" y="179"/>
                    <a:pt x="185" y="180"/>
                    <a:pt x="182" y="183"/>
                  </a:cubicBezTo>
                  <a:cubicBezTo>
                    <a:pt x="180" y="185"/>
                    <a:pt x="178" y="186"/>
                    <a:pt x="173" y="187"/>
                  </a:cubicBezTo>
                  <a:cubicBezTo>
                    <a:pt x="168" y="188"/>
                    <a:pt x="168" y="191"/>
                    <a:pt x="162" y="192"/>
                  </a:cubicBezTo>
                  <a:cubicBezTo>
                    <a:pt x="155" y="193"/>
                    <a:pt x="156" y="195"/>
                    <a:pt x="154" y="193"/>
                  </a:cubicBezTo>
                  <a:cubicBezTo>
                    <a:pt x="151" y="191"/>
                    <a:pt x="154" y="190"/>
                    <a:pt x="148" y="190"/>
                  </a:cubicBezTo>
                  <a:cubicBezTo>
                    <a:pt x="143" y="190"/>
                    <a:pt x="139" y="190"/>
                    <a:pt x="136" y="192"/>
                  </a:cubicBezTo>
                  <a:cubicBezTo>
                    <a:pt x="133" y="193"/>
                    <a:pt x="134" y="195"/>
                    <a:pt x="131" y="192"/>
                  </a:cubicBezTo>
                  <a:cubicBezTo>
                    <a:pt x="127" y="189"/>
                    <a:pt x="129" y="186"/>
                    <a:pt x="123" y="187"/>
                  </a:cubicBezTo>
                  <a:cubicBezTo>
                    <a:pt x="116" y="188"/>
                    <a:pt x="122" y="192"/>
                    <a:pt x="113" y="192"/>
                  </a:cubicBezTo>
                  <a:cubicBezTo>
                    <a:pt x="105" y="191"/>
                    <a:pt x="104" y="195"/>
                    <a:pt x="103" y="197"/>
                  </a:cubicBezTo>
                  <a:cubicBezTo>
                    <a:pt x="103" y="198"/>
                    <a:pt x="105" y="204"/>
                    <a:pt x="105" y="207"/>
                  </a:cubicBezTo>
                  <a:cubicBezTo>
                    <a:pt x="105" y="210"/>
                    <a:pt x="106" y="216"/>
                    <a:pt x="105" y="219"/>
                  </a:cubicBezTo>
                  <a:cubicBezTo>
                    <a:pt x="103" y="223"/>
                    <a:pt x="100" y="224"/>
                    <a:pt x="98" y="224"/>
                  </a:cubicBezTo>
                  <a:cubicBezTo>
                    <a:pt x="95" y="224"/>
                    <a:pt x="92" y="225"/>
                    <a:pt x="88" y="223"/>
                  </a:cubicBezTo>
                  <a:cubicBezTo>
                    <a:pt x="84" y="221"/>
                    <a:pt x="83" y="220"/>
                    <a:pt x="82" y="216"/>
                  </a:cubicBezTo>
                  <a:cubicBezTo>
                    <a:pt x="80" y="213"/>
                    <a:pt x="84" y="211"/>
                    <a:pt x="78" y="211"/>
                  </a:cubicBezTo>
                  <a:cubicBezTo>
                    <a:pt x="73" y="212"/>
                    <a:pt x="74" y="217"/>
                    <a:pt x="69" y="215"/>
                  </a:cubicBezTo>
                  <a:cubicBezTo>
                    <a:pt x="65" y="214"/>
                    <a:pt x="61" y="214"/>
                    <a:pt x="59" y="211"/>
                  </a:cubicBezTo>
                  <a:cubicBezTo>
                    <a:pt x="57" y="209"/>
                    <a:pt x="53" y="203"/>
                    <a:pt x="52" y="201"/>
                  </a:cubicBezTo>
                  <a:cubicBezTo>
                    <a:pt x="52" y="199"/>
                    <a:pt x="48" y="197"/>
                    <a:pt x="46" y="196"/>
                  </a:cubicBezTo>
                  <a:cubicBezTo>
                    <a:pt x="44" y="195"/>
                    <a:pt x="35" y="192"/>
                    <a:pt x="35" y="189"/>
                  </a:cubicBezTo>
                  <a:cubicBezTo>
                    <a:pt x="36" y="186"/>
                    <a:pt x="38" y="183"/>
                    <a:pt x="38" y="180"/>
                  </a:cubicBezTo>
                  <a:cubicBezTo>
                    <a:pt x="38" y="176"/>
                    <a:pt x="40" y="175"/>
                    <a:pt x="37" y="170"/>
                  </a:cubicBezTo>
                  <a:cubicBezTo>
                    <a:pt x="33" y="165"/>
                    <a:pt x="30" y="160"/>
                    <a:pt x="30" y="155"/>
                  </a:cubicBezTo>
                  <a:cubicBezTo>
                    <a:pt x="30" y="151"/>
                    <a:pt x="28" y="148"/>
                    <a:pt x="26" y="145"/>
                  </a:cubicBezTo>
                  <a:cubicBezTo>
                    <a:pt x="24" y="142"/>
                    <a:pt x="23" y="141"/>
                    <a:pt x="20" y="141"/>
                  </a:cubicBezTo>
                  <a:cubicBezTo>
                    <a:pt x="17" y="141"/>
                    <a:pt x="7" y="148"/>
                    <a:pt x="4" y="144"/>
                  </a:cubicBezTo>
                  <a:cubicBezTo>
                    <a:pt x="1" y="139"/>
                    <a:pt x="0" y="138"/>
                    <a:pt x="1" y="135"/>
                  </a:cubicBezTo>
                  <a:cubicBezTo>
                    <a:pt x="2" y="131"/>
                    <a:pt x="1" y="127"/>
                    <a:pt x="3" y="122"/>
                  </a:cubicBezTo>
                  <a:cubicBezTo>
                    <a:pt x="5" y="117"/>
                    <a:pt x="10" y="105"/>
                    <a:pt x="13" y="103"/>
                  </a:cubicBezTo>
                  <a:cubicBezTo>
                    <a:pt x="16" y="101"/>
                    <a:pt x="19" y="93"/>
                    <a:pt x="24" y="92"/>
                  </a:cubicBezTo>
                  <a:cubicBezTo>
                    <a:pt x="29" y="92"/>
                    <a:pt x="29" y="86"/>
                    <a:pt x="31" y="83"/>
                  </a:cubicBezTo>
                  <a:cubicBezTo>
                    <a:pt x="33" y="79"/>
                    <a:pt x="36" y="70"/>
                    <a:pt x="36" y="64"/>
                  </a:cubicBezTo>
                  <a:cubicBezTo>
                    <a:pt x="37" y="58"/>
                    <a:pt x="39" y="57"/>
                    <a:pt x="35" y="52"/>
                  </a:cubicBezTo>
                  <a:cubicBezTo>
                    <a:pt x="31" y="46"/>
                    <a:pt x="27" y="47"/>
                    <a:pt x="27" y="40"/>
                  </a:cubicBezTo>
                  <a:cubicBezTo>
                    <a:pt x="27" y="34"/>
                    <a:pt x="23" y="30"/>
                    <a:pt x="28" y="25"/>
                  </a:cubicBezTo>
                  <a:cubicBezTo>
                    <a:pt x="33" y="20"/>
                    <a:pt x="31" y="17"/>
                    <a:pt x="36" y="11"/>
                  </a:cubicBezTo>
                  <a:cubicBezTo>
                    <a:pt x="41" y="5"/>
                    <a:pt x="36" y="3"/>
                    <a:pt x="45" y="2"/>
                  </a:cubicBezTo>
                  <a:cubicBezTo>
                    <a:pt x="55" y="0"/>
                    <a:pt x="55" y="2"/>
                    <a:pt x="55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7" name="任意多边形 1133">
              <a:extLst>
                <a:ext uri="{FF2B5EF4-FFF2-40B4-BE49-F238E27FC236}">
                  <a16:creationId xmlns:a16="http://schemas.microsoft.com/office/drawing/2014/main" id="{980F62EB-A155-3847-91F8-637E7DBDDED8}"/>
                </a:ext>
              </a:extLst>
            </p:cNvPr>
            <p:cNvSpPr/>
            <p:nvPr/>
          </p:nvSpPr>
          <p:spPr bwMode="auto">
            <a:xfrm>
              <a:off x="2610650" y="2417628"/>
              <a:ext cx="1881195" cy="1612077"/>
            </a:xfrm>
            <a:custGeom>
              <a:avLst/>
              <a:gdLst>
                <a:gd name="T0" fmla="*/ 129 w 343"/>
                <a:gd name="T1" fmla="*/ 41 h 294"/>
                <a:gd name="T2" fmla="*/ 142 w 343"/>
                <a:gd name="T3" fmla="*/ 67 h 294"/>
                <a:gd name="T4" fmla="*/ 149 w 343"/>
                <a:gd name="T5" fmla="*/ 65 h 294"/>
                <a:gd name="T6" fmla="*/ 176 w 343"/>
                <a:gd name="T7" fmla="*/ 63 h 294"/>
                <a:gd name="T8" fmla="*/ 170 w 343"/>
                <a:gd name="T9" fmla="*/ 81 h 294"/>
                <a:gd name="T10" fmla="*/ 173 w 343"/>
                <a:gd name="T11" fmla="*/ 94 h 294"/>
                <a:gd name="T12" fmla="*/ 185 w 343"/>
                <a:gd name="T13" fmla="*/ 112 h 294"/>
                <a:gd name="T14" fmla="*/ 194 w 343"/>
                <a:gd name="T15" fmla="*/ 121 h 294"/>
                <a:gd name="T16" fmla="*/ 207 w 343"/>
                <a:gd name="T17" fmla="*/ 117 h 294"/>
                <a:gd name="T18" fmla="*/ 239 w 343"/>
                <a:gd name="T19" fmla="*/ 108 h 294"/>
                <a:gd name="T20" fmla="*/ 246 w 343"/>
                <a:gd name="T21" fmla="*/ 127 h 294"/>
                <a:gd name="T22" fmla="*/ 239 w 343"/>
                <a:gd name="T23" fmla="*/ 152 h 294"/>
                <a:gd name="T24" fmla="*/ 258 w 343"/>
                <a:gd name="T25" fmla="*/ 163 h 294"/>
                <a:gd name="T26" fmla="*/ 259 w 343"/>
                <a:gd name="T27" fmla="*/ 168 h 294"/>
                <a:gd name="T28" fmla="*/ 270 w 343"/>
                <a:gd name="T29" fmla="*/ 175 h 294"/>
                <a:gd name="T30" fmla="*/ 271 w 343"/>
                <a:gd name="T31" fmla="*/ 183 h 294"/>
                <a:gd name="T32" fmla="*/ 275 w 343"/>
                <a:gd name="T33" fmla="*/ 191 h 294"/>
                <a:gd name="T34" fmla="*/ 273 w 343"/>
                <a:gd name="T35" fmla="*/ 202 h 294"/>
                <a:gd name="T36" fmla="*/ 280 w 343"/>
                <a:gd name="T37" fmla="*/ 211 h 294"/>
                <a:gd name="T38" fmla="*/ 287 w 343"/>
                <a:gd name="T39" fmla="*/ 217 h 294"/>
                <a:gd name="T40" fmla="*/ 294 w 343"/>
                <a:gd name="T41" fmla="*/ 223 h 294"/>
                <a:gd name="T42" fmla="*/ 295 w 343"/>
                <a:gd name="T43" fmla="*/ 211 h 294"/>
                <a:gd name="T44" fmla="*/ 305 w 343"/>
                <a:gd name="T45" fmla="*/ 207 h 294"/>
                <a:gd name="T46" fmla="*/ 300 w 343"/>
                <a:gd name="T47" fmla="*/ 196 h 294"/>
                <a:gd name="T48" fmla="*/ 295 w 343"/>
                <a:gd name="T49" fmla="*/ 188 h 294"/>
                <a:gd name="T50" fmla="*/ 300 w 343"/>
                <a:gd name="T51" fmla="*/ 177 h 294"/>
                <a:gd name="T52" fmla="*/ 309 w 343"/>
                <a:gd name="T53" fmla="*/ 173 h 294"/>
                <a:gd name="T54" fmla="*/ 319 w 343"/>
                <a:gd name="T55" fmla="*/ 181 h 294"/>
                <a:gd name="T56" fmla="*/ 334 w 343"/>
                <a:gd name="T57" fmla="*/ 189 h 294"/>
                <a:gd name="T58" fmla="*/ 342 w 343"/>
                <a:gd name="T59" fmla="*/ 202 h 294"/>
                <a:gd name="T60" fmla="*/ 340 w 343"/>
                <a:gd name="T61" fmla="*/ 219 h 294"/>
                <a:gd name="T62" fmla="*/ 325 w 343"/>
                <a:gd name="T63" fmla="*/ 224 h 294"/>
                <a:gd name="T64" fmla="*/ 322 w 343"/>
                <a:gd name="T65" fmla="*/ 232 h 294"/>
                <a:gd name="T66" fmla="*/ 312 w 343"/>
                <a:gd name="T67" fmla="*/ 233 h 294"/>
                <a:gd name="T68" fmla="*/ 299 w 343"/>
                <a:gd name="T69" fmla="*/ 228 h 294"/>
                <a:gd name="T70" fmla="*/ 295 w 343"/>
                <a:gd name="T71" fmla="*/ 238 h 294"/>
                <a:gd name="T72" fmla="*/ 297 w 343"/>
                <a:gd name="T73" fmla="*/ 245 h 294"/>
                <a:gd name="T74" fmla="*/ 297 w 343"/>
                <a:gd name="T75" fmla="*/ 251 h 294"/>
                <a:gd name="T76" fmla="*/ 294 w 343"/>
                <a:gd name="T77" fmla="*/ 263 h 294"/>
                <a:gd name="T78" fmla="*/ 292 w 343"/>
                <a:gd name="T79" fmla="*/ 268 h 294"/>
                <a:gd name="T80" fmla="*/ 281 w 343"/>
                <a:gd name="T81" fmla="*/ 269 h 294"/>
                <a:gd name="T82" fmla="*/ 281 w 343"/>
                <a:gd name="T83" fmla="*/ 277 h 294"/>
                <a:gd name="T84" fmla="*/ 278 w 343"/>
                <a:gd name="T85" fmla="*/ 286 h 294"/>
                <a:gd name="T86" fmla="*/ 271 w 343"/>
                <a:gd name="T87" fmla="*/ 289 h 294"/>
                <a:gd name="T88" fmla="*/ 262 w 343"/>
                <a:gd name="T89" fmla="*/ 293 h 294"/>
                <a:gd name="T90" fmla="*/ 250 w 343"/>
                <a:gd name="T91" fmla="*/ 288 h 294"/>
                <a:gd name="T92" fmla="*/ 248 w 343"/>
                <a:gd name="T93" fmla="*/ 280 h 294"/>
                <a:gd name="T94" fmla="*/ 246 w 343"/>
                <a:gd name="T95" fmla="*/ 271 h 294"/>
                <a:gd name="T96" fmla="*/ 236 w 343"/>
                <a:gd name="T97" fmla="*/ 263 h 294"/>
                <a:gd name="T98" fmla="*/ 229 w 343"/>
                <a:gd name="T99" fmla="*/ 259 h 294"/>
                <a:gd name="T100" fmla="*/ 222 w 343"/>
                <a:gd name="T101" fmla="*/ 253 h 294"/>
                <a:gd name="T102" fmla="*/ 218 w 343"/>
                <a:gd name="T103" fmla="*/ 245 h 294"/>
                <a:gd name="T104" fmla="*/ 209 w 343"/>
                <a:gd name="T105" fmla="*/ 250 h 294"/>
                <a:gd name="T106" fmla="*/ 204 w 343"/>
                <a:gd name="T107" fmla="*/ 258 h 294"/>
                <a:gd name="T108" fmla="*/ 201 w 343"/>
                <a:gd name="T109" fmla="*/ 270 h 294"/>
                <a:gd name="T110" fmla="*/ 193 w 343"/>
                <a:gd name="T111" fmla="*/ 274 h 294"/>
                <a:gd name="T112" fmla="*/ 195 w 343"/>
                <a:gd name="T113" fmla="*/ 263 h 294"/>
                <a:gd name="T114" fmla="*/ 170 w 343"/>
                <a:gd name="T115" fmla="*/ 255 h 294"/>
                <a:gd name="T116" fmla="*/ 201 w 343"/>
                <a:gd name="T117" fmla="*/ 218 h 294"/>
                <a:gd name="T118" fmla="*/ 124 w 343"/>
                <a:gd name="T119" fmla="*/ 125 h 294"/>
                <a:gd name="T120" fmla="*/ 23 w 343"/>
                <a:gd name="T121" fmla="*/ 47 h 294"/>
                <a:gd name="T122" fmla="*/ 124 w 343"/>
                <a:gd name="T123" fmla="*/ 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3" h="294">
                  <a:moveTo>
                    <a:pt x="124" y="4"/>
                  </a:moveTo>
                  <a:cubicBezTo>
                    <a:pt x="126" y="10"/>
                    <a:pt x="128" y="16"/>
                    <a:pt x="129" y="22"/>
                  </a:cubicBezTo>
                  <a:cubicBezTo>
                    <a:pt x="130" y="26"/>
                    <a:pt x="132" y="31"/>
                    <a:pt x="133" y="35"/>
                  </a:cubicBezTo>
                  <a:cubicBezTo>
                    <a:pt x="134" y="37"/>
                    <a:pt x="135" y="38"/>
                    <a:pt x="133" y="39"/>
                  </a:cubicBezTo>
                  <a:cubicBezTo>
                    <a:pt x="131" y="40"/>
                    <a:pt x="130" y="41"/>
                    <a:pt x="129" y="41"/>
                  </a:cubicBezTo>
                  <a:cubicBezTo>
                    <a:pt x="128" y="42"/>
                    <a:pt x="128" y="42"/>
                    <a:pt x="128" y="43"/>
                  </a:cubicBezTo>
                  <a:cubicBezTo>
                    <a:pt x="130" y="45"/>
                    <a:pt x="134" y="51"/>
                    <a:pt x="135" y="52"/>
                  </a:cubicBezTo>
                  <a:cubicBezTo>
                    <a:pt x="136" y="52"/>
                    <a:pt x="137" y="53"/>
                    <a:pt x="138" y="53"/>
                  </a:cubicBezTo>
                  <a:cubicBezTo>
                    <a:pt x="139" y="54"/>
                    <a:pt x="141" y="56"/>
                    <a:pt x="141" y="60"/>
                  </a:cubicBezTo>
                  <a:cubicBezTo>
                    <a:pt x="140" y="64"/>
                    <a:pt x="139" y="68"/>
                    <a:pt x="142" y="67"/>
                  </a:cubicBezTo>
                  <a:cubicBezTo>
                    <a:pt x="143" y="66"/>
                    <a:pt x="144" y="67"/>
                    <a:pt x="144" y="66"/>
                  </a:cubicBezTo>
                  <a:cubicBezTo>
                    <a:pt x="145" y="66"/>
                    <a:pt x="146" y="65"/>
                    <a:pt x="146" y="64"/>
                  </a:cubicBezTo>
                  <a:cubicBezTo>
                    <a:pt x="145" y="63"/>
                    <a:pt x="146" y="62"/>
                    <a:pt x="147" y="62"/>
                  </a:cubicBezTo>
                  <a:cubicBezTo>
                    <a:pt x="147" y="62"/>
                    <a:pt x="147" y="61"/>
                    <a:pt x="148" y="63"/>
                  </a:cubicBezTo>
                  <a:cubicBezTo>
                    <a:pt x="148" y="65"/>
                    <a:pt x="149" y="66"/>
                    <a:pt x="149" y="65"/>
                  </a:cubicBezTo>
                  <a:cubicBezTo>
                    <a:pt x="150" y="63"/>
                    <a:pt x="152" y="61"/>
                    <a:pt x="153" y="62"/>
                  </a:cubicBezTo>
                  <a:cubicBezTo>
                    <a:pt x="154" y="64"/>
                    <a:pt x="156" y="66"/>
                    <a:pt x="157" y="63"/>
                  </a:cubicBezTo>
                  <a:cubicBezTo>
                    <a:pt x="158" y="60"/>
                    <a:pt x="159" y="61"/>
                    <a:pt x="160" y="61"/>
                  </a:cubicBezTo>
                  <a:cubicBezTo>
                    <a:pt x="162" y="61"/>
                    <a:pt x="166" y="59"/>
                    <a:pt x="168" y="59"/>
                  </a:cubicBezTo>
                  <a:cubicBezTo>
                    <a:pt x="169" y="58"/>
                    <a:pt x="174" y="58"/>
                    <a:pt x="176" y="63"/>
                  </a:cubicBezTo>
                  <a:cubicBezTo>
                    <a:pt x="178" y="65"/>
                    <a:pt x="178" y="65"/>
                    <a:pt x="178" y="66"/>
                  </a:cubicBezTo>
                  <a:cubicBezTo>
                    <a:pt x="178" y="67"/>
                    <a:pt x="178" y="68"/>
                    <a:pt x="177" y="70"/>
                  </a:cubicBezTo>
                  <a:cubicBezTo>
                    <a:pt x="175" y="74"/>
                    <a:pt x="175" y="74"/>
                    <a:pt x="175" y="76"/>
                  </a:cubicBezTo>
                  <a:cubicBezTo>
                    <a:pt x="175" y="77"/>
                    <a:pt x="174" y="77"/>
                    <a:pt x="173" y="78"/>
                  </a:cubicBezTo>
                  <a:cubicBezTo>
                    <a:pt x="171" y="80"/>
                    <a:pt x="171" y="80"/>
                    <a:pt x="170" y="81"/>
                  </a:cubicBezTo>
                  <a:cubicBezTo>
                    <a:pt x="170" y="82"/>
                    <a:pt x="169" y="83"/>
                    <a:pt x="168" y="83"/>
                  </a:cubicBezTo>
                  <a:cubicBezTo>
                    <a:pt x="167" y="83"/>
                    <a:pt x="166" y="85"/>
                    <a:pt x="164" y="85"/>
                  </a:cubicBezTo>
                  <a:cubicBezTo>
                    <a:pt x="163" y="86"/>
                    <a:pt x="158" y="87"/>
                    <a:pt x="162" y="88"/>
                  </a:cubicBezTo>
                  <a:cubicBezTo>
                    <a:pt x="166" y="89"/>
                    <a:pt x="167" y="87"/>
                    <a:pt x="169" y="90"/>
                  </a:cubicBezTo>
                  <a:cubicBezTo>
                    <a:pt x="170" y="92"/>
                    <a:pt x="172" y="93"/>
                    <a:pt x="173" y="94"/>
                  </a:cubicBezTo>
                  <a:cubicBezTo>
                    <a:pt x="174" y="95"/>
                    <a:pt x="176" y="95"/>
                    <a:pt x="176" y="96"/>
                  </a:cubicBezTo>
                  <a:cubicBezTo>
                    <a:pt x="176" y="98"/>
                    <a:pt x="176" y="99"/>
                    <a:pt x="178" y="100"/>
                  </a:cubicBezTo>
                  <a:cubicBezTo>
                    <a:pt x="179" y="101"/>
                    <a:pt x="179" y="103"/>
                    <a:pt x="180" y="104"/>
                  </a:cubicBezTo>
                  <a:cubicBezTo>
                    <a:pt x="182" y="104"/>
                    <a:pt x="186" y="103"/>
                    <a:pt x="186" y="106"/>
                  </a:cubicBezTo>
                  <a:cubicBezTo>
                    <a:pt x="185" y="109"/>
                    <a:pt x="185" y="111"/>
                    <a:pt x="185" y="112"/>
                  </a:cubicBezTo>
                  <a:cubicBezTo>
                    <a:pt x="185" y="113"/>
                    <a:pt x="184" y="114"/>
                    <a:pt x="185" y="114"/>
                  </a:cubicBezTo>
                  <a:cubicBezTo>
                    <a:pt x="186" y="115"/>
                    <a:pt x="187" y="116"/>
                    <a:pt x="187" y="116"/>
                  </a:cubicBezTo>
                  <a:cubicBezTo>
                    <a:pt x="187" y="117"/>
                    <a:pt x="190" y="116"/>
                    <a:pt x="191" y="116"/>
                  </a:cubicBezTo>
                  <a:cubicBezTo>
                    <a:pt x="192" y="116"/>
                    <a:pt x="192" y="115"/>
                    <a:pt x="193" y="117"/>
                  </a:cubicBezTo>
                  <a:cubicBezTo>
                    <a:pt x="193" y="119"/>
                    <a:pt x="195" y="120"/>
                    <a:pt x="194" y="121"/>
                  </a:cubicBezTo>
                  <a:cubicBezTo>
                    <a:pt x="194" y="121"/>
                    <a:pt x="194" y="122"/>
                    <a:pt x="196" y="123"/>
                  </a:cubicBezTo>
                  <a:cubicBezTo>
                    <a:pt x="198" y="124"/>
                    <a:pt x="199" y="125"/>
                    <a:pt x="200" y="125"/>
                  </a:cubicBezTo>
                  <a:cubicBezTo>
                    <a:pt x="201" y="125"/>
                    <a:pt x="203" y="127"/>
                    <a:pt x="204" y="125"/>
                  </a:cubicBezTo>
                  <a:cubicBezTo>
                    <a:pt x="204" y="125"/>
                    <a:pt x="206" y="122"/>
                    <a:pt x="207" y="120"/>
                  </a:cubicBezTo>
                  <a:cubicBezTo>
                    <a:pt x="208" y="119"/>
                    <a:pt x="208" y="118"/>
                    <a:pt x="207" y="117"/>
                  </a:cubicBezTo>
                  <a:cubicBezTo>
                    <a:pt x="206" y="115"/>
                    <a:pt x="203" y="113"/>
                    <a:pt x="209" y="112"/>
                  </a:cubicBezTo>
                  <a:cubicBezTo>
                    <a:pt x="214" y="112"/>
                    <a:pt x="217" y="110"/>
                    <a:pt x="218" y="111"/>
                  </a:cubicBezTo>
                  <a:cubicBezTo>
                    <a:pt x="219" y="112"/>
                    <a:pt x="224" y="114"/>
                    <a:pt x="226" y="115"/>
                  </a:cubicBezTo>
                  <a:cubicBezTo>
                    <a:pt x="227" y="115"/>
                    <a:pt x="228" y="115"/>
                    <a:pt x="230" y="114"/>
                  </a:cubicBezTo>
                  <a:cubicBezTo>
                    <a:pt x="231" y="112"/>
                    <a:pt x="235" y="109"/>
                    <a:pt x="239" y="108"/>
                  </a:cubicBezTo>
                  <a:cubicBezTo>
                    <a:pt x="243" y="107"/>
                    <a:pt x="247" y="107"/>
                    <a:pt x="249" y="108"/>
                  </a:cubicBezTo>
                  <a:cubicBezTo>
                    <a:pt x="250" y="109"/>
                    <a:pt x="250" y="109"/>
                    <a:pt x="250" y="111"/>
                  </a:cubicBezTo>
                  <a:cubicBezTo>
                    <a:pt x="249" y="112"/>
                    <a:pt x="249" y="112"/>
                    <a:pt x="250" y="114"/>
                  </a:cubicBezTo>
                  <a:cubicBezTo>
                    <a:pt x="252" y="116"/>
                    <a:pt x="252" y="121"/>
                    <a:pt x="250" y="122"/>
                  </a:cubicBezTo>
                  <a:cubicBezTo>
                    <a:pt x="247" y="124"/>
                    <a:pt x="246" y="126"/>
                    <a:pt x="246" y="127"/>
                  </a:cubicBezTo>
                  <a:cubicBezTo>
                    <a:pt x="245" y="128"/>
                    <a:pt x="240" y="132"/>
                    <a:pt x="238" y="133"/>
                  </a:cubicBezTo>
                  <a:cubicBezTo>
                    <a:pt x="236" y="133"/>
                    <a:pt x="234" y="133"/>
                    <a:pt x="235" y="136"/>
                  </a:cubicBezTo>
                  <a:cubicBezTo>
                    <a:pt x="237" y="139"/>
                    <a:pt x="237" y="142"/>
                    <a:pt x="235" y="143"/>
                  </a:cubicBezTo>
                  <a:cubicBezTo>
                    <a:pt x="233" y="143"/>
                    <a:pt x="233" y="146"/>
                    <a:pt x="233" y="148"/>
                  </a:cubicBezTo>
                  <a:cubicBezTo>
                    <a:pt x="234" y="150"/>
                    <a:pt x="238" y="151"/>
                    <a:pt x="239" y="152"/>
                  </a:cubicBezTo>
                  <a:cubicBezTo>
                    <a:pt x="240" y="154"/>
                    <a:pt x="245" y="158"/>
                    <a:pt x="247" y="160"/>
                  </a:cubicBezTo>
                  <a:cubicBezTo>
                    <a:pt x="248" y="161"/>
                    <a:pt x="251" y="163"/>
                    <a:pt x="252" y="163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3" y="162"/>
                    <a:pt x="253" y="162"/>
                    <a:pt x="254" y="162"/>
                  </a:cubicBezTo>
                  <a:cubicBezTo>
                    <a:pt x="255" y="163"/>
                    <a:pt x="257" y="163"/>
                    <a:pt x="258" y="163"/>
                  </a:cubicBezTo>
                  <a:cubicBezTo>
                    <a:pt x="259" y="163"/>
                    <a:pt x="260" y="163"/>
                    <a:pt x="260" y="164"/>
                  </a:cubicBezTo>
                  <a:cubicBezTo>
                    <a:pt x="260" y="164"/>
                    <a:pt x="260" y="165"/>
                    <a:pt x="261" y="165"/>
                  </a:cubicBezTo>
                  <a:cubicBezTo>
                    <a:pt x="261" y="165"/>
                    <a:pt x="260" y="166"/>
                    <a:pt x="259" y="166"/>
                  </a:cubicBezTo>
                  <a:cubicBezTo>
                    <a:pt x="259" y="166"/>
                    <a:pt x="258" y="167"/>
                    <a:pt x="258" y="167"/>
                  </a:cubicBezTo>
                  <a:cubicBezTo>
                    <a:pt x="258" y="167"/>
                    <a:pt x="258" y="168"/>
                    <a:pt x="259" y="168"/>
                  </a:cubicBezTo>
                  <a:cubicBezTo>
                    <a:pt x="260" y="169"/>
                    <a:pt x="260" y="169"/>
                    <a:pt x="261" y="169"/>
                  </a:cubicBezTo>
                  <a:cubicBezTo>
                    <a:pt x="262" y="169"/>
                    <a:pt x="263" y="168"/>
                    <a:pt x="263" y="169"/>
                  </a:cubicBezTo>
                  <a:cubicBezTo>
                    <a:pt x="264" y="169"/>
                    <a:pt x="265" y="171"/>
                    <a:pt x="265" y="172"/>
                  </a:cubicBezTo>
                  <a:cubicBezTo>
                    <a:pt x="266" y="173"/>
                    <a:pt x="267" y="174"/>
                    <a:pt x="268" y="174"/>
                  </a:cubicBezTo>
                  <a:cubicBezTo>
                    <a:pt x="268" y="174"/>
                    <a:pt x="269" y="174"/>
                    <a:pt x="270" y="175"/>
                  </a:cubicBezTo>
                  <a:cubicBezTo>
                    <a:pt x="270" y="175"/>
                    <a:pt x="270" y="175"/>
                    <a:pt x="270" y="176"/>
                  </a:cubicBezTo>
                  <a:cubicBezTo>
                    <a:pt x="270" y="176"/>
                    <a:pt x="270" y="176"/>
                    <a:pt x="271" y="177"/>
                  </a:cubicBezTo>
                  <a:cubicBezTo>
                    <a:pt x="271" y="177"/>
                    <a:pt x="272" y="178"/>
                    <a:pt x="272" y="179"/>
                  </a:cubicBezTo>
                  <a:cubicBezTo>
                    <a:pt x="273" y="179"/>
                    <a:pt x="274" y="181"/>
                    <a:pt x="273" y="181"/>
                  </a:cubicBezTo>
                  <a:cubicBezTo>
                    <a:pt x="273" y="182"/>
                    <a:pt x="272" y="182"/>
                    <a:pt x="271" y="183"/>
                  </a:cubicBezTo>
                  <a:cubicBezTo>
                    <a:pt x="271" y="183"/>
                    <a:pt x="271" y="184"/>
                    <a:pt x="271" y="185"/>
                  </a:cubicBezTo>
                  <a:cubicBezTo>
                    <a:pt x="271" y="185"/>
                    <a:pt x="272" y="187"/>
                    <a:pt x="272" y="187"/>
                  </a:cubicBezTo>
                  <a:cubicBezTo>
                    <a:pt x="272" y="187"/>
                    <a:pt x="272" y="188"/>
                    <a:pt x="272" y="188"/>
                  </a:cubicBezTo>
                  <a:cubicBezTo>
                    <a:pt x="273" y="188"/>
                    <a:pt x="274" y="189"/>
                    <a:pt x="274" y="190"/>
                  </a:cubicBezTo>
                  <a:cubicBezTo>
                    <a:pt x="274" y="190"/>
                    <a:pt x="274" y="191"/>
                    <a:pt x="275" y="191"/>
                  </a:cubicBezTo>
                  <a:cubicBezTo>
                    <a:pt x="275" y="192"/>
                    <a:pt x="275" y="193"/>
                    <a:pt x="275" y="193"/>
                  </a:cubicBezTo>
                  <a:cubicBezTo>
                    <a:pt x="275" y="194"/>
                    <a:pt x="276" y="194"/>
                    <a:pt x="276" y="195"/>
                  </a:cubicBezTo>
                  <a:cubicBezTo>
                    <a:pt x="276" y="196"/>
                    <a:pt x="276" y="196"/>
                    <a:pt x="276" y="197"/>
                  </a:cubicBezTo>
                  <a:cubicBezTo>
                    <a:pt x="276" y="198"/>
                    <a:pt x="277" y="199"/>
                    <a:pt x="276" y="200"/>
                  </a:cubicBezTo>
                  <a:cubicBezTo>
                    <a:pt x="275" y="200"/>
                    <a:pt x="274" y="200"/>
                    <a:pt x="273" y="202"/>
                  </a:cubicBezTo>
                  <a:cubicBezTo>
                    <a:pt x="272" y="203"/>
                    <a:pt x="272" y="205"/>
                    <a:pt x="272" y="206"/>
                  </a:cubicBezTo>
                  <a:cubicBezTo>
                    <a:pt x="272" y="207"/>
                    <a:pt x="273" y="209"/>
                    <a:pt x="274" y="210"/>
                  </a:cubicBezTo>
                  <a:cubicBezTo>
                    <a:pt x="275" y="210"/>
                    <a:pt x="276" y="211"/>
                    <a:pt x="277" y="211"/>
                  </a:cubicBezTo>
                  <a:cubicBezTo>
                    <a:pt x="278" y="211"/>
                    <a:pt x="279" y="210"/>
                    <a:pt x="279" y="210"/>
                  </a:cubicBezTo>
                  <a:cubicBezTo>
                    <a:pt x="280" y="210"/>
                    <a:pt x="280" y="210"/>
                    <a:pt x="280" y="211"/>
                  </a:cubicBezTo>
                  <a:cubicBezTo>
                    <a:pt x="280" y="212"/>
                    <a:pt x="280" y="212"/>
                    <a:pt x="281" y="213"/>
                  </a:cubicBezTo>
                  <a:cubicBezTo>
                    <a:pt x="281" y="214"/>
                    <a:pt x="282" y="215"/>
                    <a:pt x="282" y="215"/>
                  </a:cubicBezTo>
                  <a:cubicBezTo>
                    <a:pt x="283" y="216"/>
                    <a:pt x="283" y="216"/>
                    <a:pt x="284" y="216"/>
                  </a:cubicBezTo>
                  <a:cubicBezTo>
                    <a:pt x="284" y="216"/>
                    <a:pt x="284" y="215"/>
                    <a:pt x="285" y="216"/>
                  </a:cubicBezTo>
                  <a:cubicBezTo>
                    <a:pt x="286" y="216"/>
                    <a:pt x="287" y="217"/>
                    <a:pt x="287" y="217"/>
                  </a:cubicBezTo>
                  <a:cubicBezTo>
                    <a:pt x="287" y="217"/>
                    <a:pt x="288" y="220"/>
                    <a:pt x="289" y="219"/>
                  </a:cubicBezTo>
                  <a:cubicBezTo>
                    <a:pt x="289" y="219"/>
                    <a:pt x="289" y="219"/>
                    <a:pt x="290" y="219"/>
                  </a:cubicBezTo>
                  <a:cubicBezTo>
                    <a:pt x="290" y="218"/>
                    <a:pt x="290" y="218"/>
                    <a:pt x="291" y="219"/>
                  </a:cubicBezTo>
                  <a:cubicBezTo>
                    <a:pt x="291" y="220"/>
                    <a:pt x="292" y="221"/>
                    <a:pt x="292" y="222"/>
                  </a:cubicBezTo>
                  <a:cubicBezTo>
                    <a:pt x="293" y="223"/>
                    <a:pt x="293" y="223"/>
                    <a:pt x="294" y="223"/>
                  </a:cubicBezTo>
                  <a:cubicBezTo>
                    <a:pt x="295" y="222"/>
                    <a:pt x="296" y="220"/>
                    <a:pt x="296" y="219"/>
                  </a:cubicBezTo>
                  <a:cubicBezTo>
                    <a:pt x="297" y="219"/>
                    <a:pt x="297" y="218"/>
                    <a:pt x="296" y="217"/>
                  </a:cubicBezTo>
                  <a:cubicBezTo>
                    <a:pt x="296" y="216"/>
                    <a:pt x="295" y="216"/>
                    <a:pt x="295" y="215"/>
                  </a:cubicBezTo>
                  <a:cubicBezTo>
                    <a:pt x="296" y="215"/>
                    <a:pt x="296" y="214"/>
                    <a:pt x="296" y="214"/>
                  </a:cubicBezTo>
                  <a:cubicBezTo>
                    <a:pt x="296" y="213"/>
                    <a:pt x="295" y="211"/>
                    <a:pt x="295" y="211"/>
                  </a:cubicBezTo>
                  <a:cubicBezTo>
                    <a:pt x="296" y="210"/>
                    <a:pt x="296" y="210"/>
                    <a:pt x="297" y="210"/>
                  </a:cubicBezTo>
                  <a:cubicBezTo>
                    <a:pt x="298" y="210"/>
                    <a:pt x="300" y="211"/>
                    <a:pt x="301" y="211"/>
                  </a:cubicBezTo>
                  <a:cubicBezTo>
                    <a:pt x="302" y="211"/>
                    <a:pt x="302" y="211"/>
                    <a:pt x="303" y="210"/>
                  </a:cubicBezTo>
                  <a:cubicBezTo>
                    <a:pt x="303" y="210"/>
                    <a:pt x="304" y="209"/>
                    <a:pt x="304" y="209"/>
                  </a:cubicBezTo>
                  <a:cubicBezTo>
                    <a:pt x="305" y="209"/>
                    <a:pt x="305" y="208"/>
                    <a:pt x="305" y="207"/>
                  </a:cubicBezTo>
                  <a:cubicBezTo>
                    <a:pt x="304" y="207"/>
                    <a:pt x="304" y="206"/>
                    <a:pt x="305" y="205"/>
                  </a:cubicBezTo>
                  <a:cubicBezTo>
                    <a:pt x="305" y="204"/>
                    <a:pt x="306" y="203"/>
                    <a:pt x="306" y="202"/>
                  </a:cubicBezTo>
                  <a:cubicBezTo>
                    <a:pt x="306" y="202"/>
                    <a:pt x="306" y="200"/>
                    <a:pt x="305" y="199"/>
                  </a:cubicBezTo>
                  <a:cubicBezTo>
                    <a:pt x="305" y="198"/>
                    <a:pt x="304" y="198"/>
                    <a:pt x="303" y="197"/>
                  </a:cubicBezTo>
                  <a:cubicBezTo>
                    <a:pt x="302" y="197"/>
                    <a:pt x="301" y="197"/>
                    <a:pt x="300" y="196"/>
                  </a:cubicBezTo>
                  <a:cubicBezTo>
                    <a:pt x="300" y="196"/>
                    <a:pt x="300" y="196"/>
                    <a:pt x="299" y="196"/>
                  </a:cubicBezTo>
                  <a:cubicBezTo>
                    <a:pt x="298" y="196"/>
                    <a:pt x="296" y="196"/>
                    <a:pt x="296" y="194"/>
                  </a:cubicBezTo>
                  <a:cubicBezTo>
                    <a:pt x="296" y="193"/>
                    <a:pt x="297" y="191"/>
                    <a:pt x="296" y="191"/>
                  </a:cubicBezTo>
                  <a:cubicBezTo>
                    <a:pt x="296" y="190"/>
                    <a:pt x="296" y="190"/>
                    <a:pt x="295" y="189"/>
                  </a:cubicBezTo>
                  <a:cubicBezTo>
                    <a:pt x="295" y="189"/>
                    <a:pt x="294" y="189"/>
                    <a:pt x="295" y="188"/>
                  </a:cubicBezTo>
                  <a:cubicBezTo>
                    <a:pt x="295" y="186"/>
                    <a:pt x="297" y="185"/>
                    <a:pt x="297" y="184"/>
                  </a:cubicBezTo>
                  <a:cubicBezTo>
                    <a:pt x="298" y="184"/>
                    <a:pt x="299" y="183"/>
                    <a:pt x="299" y="183"/>
                  </a:cubicBezTo>
                  <a:cubicBezTo>
                    <a:pt x="300" y="182"/>
                    <a:pt x="300" y="182"/>
                    <a:pt x="299" y="181"/>
                  </a:cubicBezTo>
                  <a:cubicBezTo>
                    <a:pt x="299" y="180"/>
                    <a:pt x="298" y="179"/>
                    <a:pt x="299" y="178"/>
                  </a:cubicBezTo>
                  <a:cubicBezTo>
                    <a:pt x="299" y="177"/>
                    <a:pt x="299" y="177"/>
                    <a:pt x="300" y="177"/>
                  </a:cubicBezTo>
                  <a:cubicBezTo>
                    <a:pt x="300" y="176"/>
                    <a:pt x="300" y="175"/>
                    <a:pt x="300" y="175"/>
                  </a:cubicBezTo>
                  <a:cubicBezTo>
                    <a:pt x="300" y="174"/>
                    <a:pt x="299" y="173"/>
                    <a:pt x="300" y="173"/>
                  </a:cubicBezTo>
                  <a:cubicBezTo>
                    <a:pt x="302" y="173"/>
                    <a:pt x="302" y="173"/>
                    <a:pt x="303" y="173"/>
                  </a:cubicBezTo>
                  <a:cubicBezTo>
                    <a:pt x="304" y="173"/>
                    <a:pt x="304" y="172"/>
                    <a:pt x="305" y="172"/>
                  </a:cubicBezTo>
                  <a:cubicBezTo>
                    <a:pt x="307" y="173"/>
                    <a:pt x="308" y="173"/>
                    <a:pt x="309" y="173"/>
                  </a:cubicBezTo>
                  <a:cubicBezTo>
                    <a:pt x="310" y="173"/>
                    <a:pt x="311" y="172"/>
                    <a:pt x="312" y="173"/>
                  </a:cubicBezTo>
                  <a:cubicBezTo>
                    <a:pt x="313" y="174"/>
                    <a:pt x="313" y="176"/>
                    <a:pt x="313" y="176"/>
                  </a:cubicBezTo>
                  <a:cubicBezTo>
                    <a:pt x="313" y="176"/>
                    <a:pt x="313" y="178"/>
                    <a:pt x="315" y="178"/>
                  </a:cubicBezTo>
                  <a:cubicBezTo>
                    <a:pt x="316" y="179"/>
                    <a:pt x="318" y="179"/>
                    <a:pt x="318" y="180"/>
                  </a:cubicBezTo>
                  <a:cubicBezTo>
                    <a:pt x="319" y="180"/>
                    <a:pt x="319" y="181"/>
                    <a:pt x="319" y="181"/>
                  </a:cubicBezTo>
                  <a:cubicBezTo>
                    <a:pt x="320" y="181"/>
                    <a:pt x="322" y="181"/>
                    <a:pt x="324" y="182"/>
                  </a:cubicBezTo>
                  <a:cubicBezTo>
                    <a:pt x="326" y="184"/>
                    <a:pt x="326" y="184"/>
                    <a:pt x="327" y="185"/>
                  </a:cubicBezTo>
                  <a:cubicBezTo>
                    <a:pt x="328" y="186"/>
                    <a:pt x="328" y="188"/>
                    <a:pt x="330" y="188"/>
                  </a:cubicBezTo>
                  <a:cubicBezTo>
                    <a:pt x="331" y="188"/>
                    <a:pt x="331" y="188"/>
                    <a:pt x="332" y="188"/>
                  </a:cubicBezTo>
                  <a:cubicBezTo>
                    <a:pt x="333" y="188"/>
                    <a:pt x="333" y="188"/>
                    <a:pt x="334" y="189"/>
                  </a:cubicBezTo>
                  <a:cubicBezTo>
                    <a:pt x="335" y="190"/>
                    <a:pt x="336" y="190"/>
                    <a:pt x="337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39" y="192"/>
                    <a:pt x="340" y="191"/>
                    <a:pt x="341" y="192"/>
                  </a:cubicBezTo>
                  <a:cubicBezTo>
                    <a:pt x="342" y="193"/>
                    <a:pt x="342" y="195"/>
                    <a:pt x="342" y="196"/>
                  </a:cubicBezTo>
                  <a:cubicBezTo>
                    <a:pt x="342" y="197"/>
                    <a:pt x="343" y="201"/>
                    <a:pt x="342" y="202"/>
                  </a:cubicBezTo>
                  <a:cubicBezTo>
                    <a:pt x="342" y="203"/>
                    <a:pt x="342" y="204"/>
                    <a:pt x="341" y="205"/>
                  </a:cubicBezTo>
                  <a:cubicBezTo>
                    <a:pt x="340" y="206"/>
                    <a:pt x="339" y="207"/>
                    <a:pt x="339" y="207"/>
                  </a:cubicBezTo>
                  <a:cubicBezTo>
                    <a:pt x="339" y="207"/>
                    <a:pt x="338" y="208"/>
                    <a:pt x="338" y="210"/>
                  </a:cubicBezTo>
                  <a:cubicBezTo>
                    <a:pt x="339" y="211"/>
                    <a:pt x="339" y="214"/>
                    <a:pt x="340" y="215"/>
                  </a:cubicBezTo>
                  <a:cubicBezTo>
                    <a:pt x="340" y="217"/>
                    <a:pt x="341" y="218"/>
                    <a:pt x="340" y="219"/>
                  </a:cubicBezTo>
                  <a:cubicBezTo>
                    <a:pt x="340" y="220"/>
                    <a:pt x="339" y="222"/>
                    <a:pt x="338" y="223"/>
                  </a:cubicBezTo>
                  <a:cubicBezTo>
                    <a:pt x="337" y="224"/>
                    <a:pt x="336" y="224"/>
                    <a:pt x="335" y="224"/>
                  </a:cubicBezTo>
                  <a:cubicBezTo>
                    <a:pt x="334" y="223"/>
                    <a:pt x="330" y="223"/>
                    <a:pt x="329" y="223"/>
                  </a:cubicBezTo>
                  <a:cubicBezTo>
                    <a:pt x="328" y="223"/>
                    <a:pt x="328" y="224"/>
                    <a:pt x="327" y="224"/>
                  </a:cubicBezTo>
                  <a:cubicBezTo>
                    <a:pt x="327" y="224"/>
                    <a:pt x="326" y="224"/>
                    <a:pt x="325" y="224"/>
                  </a:cubicBezTo>
                  <a:cubicBezTo>
                    <a:pt x="324" y="224"/>
                    <a:pt x="322" y="223"/>
                    <a:pt x="322" y="223"/>
                  </a:cubicBezTo>
                  <a:cubicBezTo>
                    <a:pt x="321" y="223"/>
                    <a:pt x="320" y="223"/>
                    <a:pt x="320" y="224"/>
                  </a:cubicBezTo>
                  <a:cubicBezTo>
                    <a:pt x="320" y="225"/>
                    <a:pt x="321" y="226"/>
                    <a:pt x="322" y="227"/>
                  </a:cubicBezTo>
                  <a:cubicBezTo>
                    <a:pt x="322" y="228"/>
                    <a:pt x="324" y="230"/>
                    <a:pt x="324" y="230"/>
                  </a:cubicBezTo>
                  <a:cubicBezTo>
                    <a:pt x="323" y="231"/>
                    <a:pt x="323" y="232"/>
                    <a:pt x="322" y="232"/>
                  </a:cubicBezTo>
                  <a:cubicBezTo>
                    <a:pt x="321" y="232"/>
                    <a:pt x="320" y="231"/>
                    <a:pt x="320" y="231"/>
                  </a:cubicBezTo>
                  <a:cubicBezTo>
                    <a:pt x="320" y="231"/>
                    <a:pt x="319" y="231"/>
                    <a:pt x="319" y="232"/>
                  </a:cubicBezTo>
                  <a:cubicBezTo>
                    <a:pt x="318" y="232"/>
                    <a:pt x="317" y="232"/>
                    <a:pt x="316" y="232"/>
                  </a:cubicBezTo>
                  <a:cubicBezTo>
                    <a:pt x="315" y="232"/>
                    <a:pt x="314" y="232"/>
                    <a:pt x="314" y="232"/>
                  </a:cubicBezTo>
                  <a:cubicBezTo>
                    <a:pt x="313" y="232"/>
                    <a:pt x="312" y="232"/>
                    <a:pt x="312" y="233"/>
                  </a:cubicBezTo>
                  <a:cubicBezTo>
                    <a:pt x="311" y="233"/>
                    <a:pt x="311" y="234"/>
                    <a:pt x="310" y="233"/>
                  </a:cubicBezTo>
                  <a:cubicBezTo>
                    <a:pt x="310" y="233"/>
                    <a:pt x="309" y="232"/>
                    <a:pt x="308" y="231"/>
                  </a:cubicBezTo>
                  <a:cubicBezTo>
                    <a:pt x="307" y="230"/>
                    <a:pt x="305" y="229"/>
                    <a:pt x="304" y="228"/>
                  </a:cubicBezTo>
                  <a:cubicBezTo>
                    <a:pt x="304" y="228"/>
                    <a:pt x="301" y="227"/>
                    <a:pt x="300" y="227"/>
                  </a:cubicBezTo>
                  <a:cubicBezTo>
                    <a:pt x="300" y="227"/>
                    <a:pt x="299" y="227"/>
                    <a:pt x="299" y="228"/>
                  </a:cubicBezTo>
                  <a:cubicBezTo>
                    <a:pt x="298" y="228"/>
                    <a:pt x="297" y="229"/>
                    <a:pt x="297" y="229"/>
                  </a:cubicBezTo>
                  <a:cubicBezTo>
                    <a:pt x="297" y="230"/>
                    <a:pt x="297" y="231"/>
                    <a:pt x="297" y="232"/>
                  </a:cubicBezTo>
                  <a:cubicBezTo>
                    <a:pt x="297" y="234"/>
                    <a:pt x="298" y="234"/>
                    <a:pt x="298" y="235"/>
                  </a:cubicBezTo>
                  <a:cubicBezTo>
                    <a:pt x="298" y="236"/>
                    <a:pt x="298" y="236"/>
                    <a:pt x="297" y="236"/>
                  </a:cubicBezTo>
                  <a:cubicBezTo>
                    <a:pt x="296" y="237"/>
                    <a:pt x="296" y="237"/>
                    <a:pt x="295" y="238"/>
                  </a:cubicBezTo>
                  <a:cubicBezTo>
                    <a:pt x="295" y="239"/>
                    <a:pt x="294" y="240"/>
                    <a:pt x="294" y="240"/>
                  </a:cubicBezTo>
                  <a:cubicBezTo>
                    <a:pt x="294" y="240"/>
                    <a:pt x="293" y="241"/>
                    <a:pt x="293" y="242"/>
                  </a:cubicBezTo>
                  <a:cubicBezTo>
                    <a:pt x="292" y="242"/>
                    <a:pt x="293" y="242"/>
                    <a:pt x="293" y="243"/>
                  </a:cubicBezTo>
                  <a:cubicBezTo>
                    <a:pt x="294" y="243"/>
                    <a:pt x="296" y="243"/>
                    <a:pt x="296" y="243"/>
                  </a:cubicBezTo>
                  <a:cubicBezTo>
                    <a:pt x="296" y="243"/>
                    <a:pt x="297" y="244"/>
                    <a:pt x="297" y="245"/>
                  </a:cubicBezTo>
                  <a:cubicBezTo>
                    <a:pt x="297" y="245"/>
                    <a:pt x="298" y="246"/>
                    <a:pt x="298" y="246"/>
                  </a:cubicBezTo>
                  <a:cubicBezTo>
                    <a:pt x="298" y="246"/>
                    <a:pt x="298" y="246"/>
                    <a:pt x="298" y="247"/>
                  </a:cubicBezTo>
                  <a:cubicBezTo>
                    <a:pt x="299" y="247"/>
                    <a:pt x="299" y="247"/>
                    <a:pt x="299" y="248"/>
                  </a:cubicBezTo>
                  <a:cubicBezTo>
                    <a:pt x="299" y="248"/>
                    <a:pt x="300" y="250"/>
                    <a:pt x="299" y="250"/>
                  </a:cubicBezTo>
                  <a:cubicBezTo>
                    <a:pt x="298" y="250"/>
                    <a:pt x="297" y="251"/>
                    <a:pt x="297" y="251"/>
                  </a:cubicBezTo>
                  <a:cubicBezTo>
                    <a:pt x="296" y="251"/>
                    <a:pt x="296" y="252"/>
                    <a:pt x="296" y="252"/>
                  </a:cubicBezTo>
                  <a:cubicBezTo>
                    <a:pt x="297" y="253"/>
                    <a:pt x="298" y="253"/>
                    <a:pt x="297" y="253"/>
                  </a:cubicBezTo>
                  <a:cubicBezTo>
                    <a:pt x="297" y="254"/>
                    <a:pt x="295" y="256"/>
                    <a:pt x="295" y="257"/>
                  </a:cubicBezTo>
                  <a:cubicBezTo>
                    <a:pt x="294" y="258"/>
                    <a:pt x="294" y="260"/>
                    <a:pt x="294" y="260"/>
                  </a:cubicBezTo>
                  <a:cubicBezTo>
                    <a:pt x="294" y="261"/>
                    <a:pt x="295" y="262"/>
                    <a:pt x="294" y="263"/>
                  </a:cubicBezTo>
                  <a:cubicBezTo>
                    <a:pt x="294" y="264"/>
                    <a:pt x="294" y="264"/>
                    <a:pt x="295" y="265"/>
                  </a:cubicBezTo>
                  <a:cubicBezTo>
                    <a:pt x="295" y="265"/>
                    <a:pt x="296" y="266"/>
                    <a:pt x="296" y="267"/>
                  </a:cubicBezTo>
                  <a:cubicBezTo>
                    <a:pt x="296" y="268"/>
                    <a:pt x="296" y="269"/>
                    <a:pt x="296" y="269"/>
                  </a:cubicBezTo>
                  <a:cubicBezTo>
                    <a:pt x="295" y="270"/>
                    <a:pt x="294" y="270"/>
                    <a:pt x="294" y="270"/>
                  </a:cubicBezTo>
                  <a:cubicBezTo>
                    <a:pt x="294" y="269"/>
                    <a:pt x="293" y="268"/>
                    <a:pt x="292" y="268"/>
                  </a:cubicBezTo>
                  <a:cubicBezTo>
                    <a:pt x="291" y="268"/>
                    <a:pt x="291" y="268"/>
                    <a:pt x="290" y="269"/>
                  </a:cubicBezTo>
                  <a:cubicBezTo>
                    <a:pt x="289" y="269"/>
                    <a:pt x="287" y="269"/>
                    <a:pt x="287" y="269"/>
                  </a:cubicBezTo>
                  <a:cubicBezTo>
                    <a:pt x="286" y="269"/>
                    <a:pt x="286" y="269"/>
                    <a:pt x="286" y="268"/>
                  </a:cubicBezTo>
                  <a:cubicBezTo>
                    <a:pt x="285" y="268"/>
                    <a:pt x="285" y="268"/>
                    <a:pt x="284" y="268"/>
                  </a:cubicBezTo>
                  <a:cubicBezTo>
                    <a:pt x="283" y="268"/>
                    <a:pt x="282" y="268"/>
                    <a:pt x="281" y="269"/>
                  </a:cubicBezTo>
                  <a:cubicBezTo>
                    <a:pt x="280" y="270"/>
                    <a:pt x="280" y="270"/>
                    <a:pt x="280" y="271"/>
                  </a:cubicBezTo>
                  <a:cubicBezTo>
                    <a:pt x="279" y="272"/>
                    <a:pt x="280" y="273"/>
                    <a:pt x="279" y="273"/>
                  </a:cubicBezTo>
                  <a:cubicBezTo>
                    <a:pt x="278" y="273"/>
                    <a:pt x="277" y="274"/>
                    <a:pt x="277" y="274"/>
                  </a:cubicBezTo>
                  <a:cubicBezTo>
                    <a:pt x="277" y="275"/>
                    <a:pt x="277" y="276"/>
                    <a:pt x="278" y="276"/>
                  </a:cubicBezTo>
                  <a:cubicBezTo>
                    <a:pt x="279" y="276"/>
                    <a:pt x="281" y="277"/>
                    <a:pt x="281" y="277"/>
                  </a:cubicBezTo>
                  <a:cubicBezTo>
                    <a:pt x="282" y="277"/>
                    <a:pt x="282" y="277"/>
                    <a:pt x="282" y="277"/>
                  </a:cubicBezTo>
                  <a:cubicBezTo>
                    <a:pt x="282" y="278"/>
                    <a:pt x="282" y="278"/>
                    <a:pt x="281" y="278"/>
                  </a:cubicBezTo>
                  <a:cubicBezTo>
                    <a:pt x="281" y="278"/>
                    <a:pt x="281" y="278"/>
                    <a:pt x="281" y="279"/>
                  </a:cubicBezTo>
                  <a:cubicBezTo>
                    <a:pt x="280" y="280"/>
                    <a:pt x="280" y="282"/>
                    <a:pt x="280" y="283"/>
                  </a:cubicBezTo>
                  <a:cubicBezTo>
                    <a:pt x="280" y="284"/>
                    <a:pt x="280" y="285"/>
                    <a:pt x="278" y="286"/>
                  </a:cubicBezTo>
                  <a:cubicBezTo>
                    <a:pt x="277" y="286"/>
                    <a:pt x="276" y="286"/>
                    <a:pt x="275" y="286"/>
                  </a:cubicBezTo>
                  <a:cubicBezTo>
                    <a:pt x="274" y="286"/>
                    <a:pt x="273" y="286"/>
                    <a:pt x="273" y="285"/>
                  </a:cubicBezTo>
                  <a:cubicBezTo>
                    <a:pt x="272" y="285"/>
                    <a:pt x="272" y="285"/>
                    <a:pt x="272" y="285"/>
                  </a:cubicBezTo>
                  <a:cubicBezTo>
                    <a:pt x="271" y="286"/>
                    <a:pt x="270" y="286"/>
                    <a:pt x="270" y="287"/>
                  </a:cubicBezTo>
                  <a:cubicBezTo>
                    <a:pt x="271" y="288"/>
                    <a:pt x="271" y="288"/>
                    <a:pt x="271" y="289"/>
                  </a:cubicBezTo>
                  <a:cubicBezTo>
                    <a:pt x="272" y="289"/>
                    <a:pt x="272" y="290"/>
                    <a:pt x="271" y="291"/>
                  </a:cubicBezTo>
                  <a:cubicBezTo>
                    <a:pt x="270" y="291"/>
                    <a:pt x="270" y="291"/>
                    <a:pt x="269" y="291"/>
                  </a:cubicBezTo>
                  <a:cubicBezTo>
                    <a:pt x="268" y="292"/>
                    <a:pt x="268" y="292"/>
                    <a:pt x="267" y="292"/>
                  </a:cubicBezTo>
                  <a:cubicBezTo>
                    <a:pt x="267" y="293"/>
                    <a:pt x="266" y="294"/>
                    <a:pt x="265" y="293"/>
                  </a:cubicBezTo>
                  <a:cubicBezTo>
                    <a:pt x="264" y="293"/>
                    <a:pt x="263" y="292"/>
                    <a:pt x="262" y="293"/>
                  </a:cubicBezTo>
                  <a:cubicBezTo>
                    <a:pt x="262" y="293"/>
                    <a:pt x="261" y="293"/>
                    <a:pt x="260" y="293"/>
                  </a:cubicBezTo>
                  <a:cubicBezTo>
                    <a:pt x="259" y="292"/>
                    <a:pt x="258" y="292"/>
                    <a:pt x="258" y="292"/>
                  </a:cubicBezTo>
                  <a:cubicBezTo>
                    <a:pt x="257" y="292"/>
                    <a:pt x="257" y="293"/>
                    <a:pt x="256" y="292"/>
                  </a:cubicBezTo>
                  <a:cubicBezTo>
                    <a:pt x="255" y="292"/>
                    <a:pt x="254" y="291"/>
                    <a:pt x="253" y="290"/>
                  </a:cubicBezTo>
                  <a:cubicBezTo>
                    <a:pt x="252" y="290"/>
                    <a:pt x="251" y="289"/>
                    <a:pt x="250" y="288"/>
                  </a:cubicBezTo>
                  <a:cubicBezTo>
                    <a:pt x="250" y="288"/>
                    <a:pt x="247" y="287"/>
                    <a:pt x="246" y="286"/>
                  </a:cubicBezTo>
                  <a:cubicBezTo>
                    <a:pt x="246" y="286"/>
                    <a:pt x="246" y="286"/>
                    <a:pt x="246" y="285"/>
                  </a:cubicBezTo>
                  <a:cubicBezTo>
                    <a:pt x="246" y="284"/>
                    <a:pt x="245" y="283"/>
                    <a:pt x="246" y="283"/>
                  </a:cubicBezTo>
                  <a:cubicBezTo>
                    <a:pt x="247" y="283"/>
                    <a:pt x="248" y="283"/>
                    <a:pt x="248" y="282"/>
                  </a:cubicBezTo>
                  <a:cubicBezTo>
                    <a:pt x="248" y="281"/>
                    <a:pt x="248" y="281"/>
                    <a:pt x="248" y="280"/>
                  </a:cubicBezTo>
                  <a:cubicBezTo>
                    <a:pt x="247" y="279"/>
                    <a:pt x="247" y="277"/>
                    <a:pt x="247" y="275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8" y="274"/>
                    <a:pt x="249" y="274"/>
                    <a:pt x="249" y="274"/>
                  </a:cubicBezTo>
                  <a:cubicBezTo>
                    <a:pt x="249" y="273"/>
                    <a:pt x="248" y="272"/>
                    <a:pt x="248" y="272"/>
                  </a:cubicBezTo>
                  <a:cubicBezTo>
                    <a:pt x="248" y="272"/>
                    <a:pt x="247" y="272"/>
                    <a:pt x="246" y="271"/>
                  </a:cubicBezTo>
                  <a:cubicBezTo>
                    <a:pt x="245" y="270"/>
                    <a:pt x="245" y="269"/>
                    <a:pt x="245" y="268"/>
                  </a:cubicBezTo>
                  <a:cubicBezTo>
                    <a:pt x="244" y="268"/>
                    <a:pt x="244" y="267"/>
                    <a:pt x="244" y="266"/>
                  </a:cubicBezTo>
                  <a:cubicBezTo>
                    <a:pt x="244" y="266"/>
                    <a:pt x="244" y="265"/>
                    <a:pt x="243" y="264"/>
                  </a:cubicBezTo>
                  <a:cubicBezTo>
                    <a:pt x="243" y="264"/>
                    <a:pt x="241" y="263"/>
                    <a:pt x="240" y="263"/>
                  </a:cubicBezTo>
                  <a:cubicBezTo>
                    <a:pt x="239" y="263"/>
                    <a:pt x="237" y="263"/>
                    <a:pt x="236" y="263"/>
                  </a:cubicBezTo>
                  <a:cubicBezTo>
                    <a:pt x="235" y="263"/>
                    <a:pt x="235" y="263"/>
                    <a:pt x="234" y="262"/>
                  </a:cubicBezTo>
                  <a:cubicBezTo>
                    <a:pt x="233" y="262"/>
                    <a:pt x="233" y="262"/>
                    <a:pt x="232" y="262"/>
                  </a:cubicBezTo>
                  <a:cubicBezTo>
                    <a:pt x="232" y="262"/>
                    <a:pt x="231" y="262"/>
                    <a:pt x="231" y="262"/>
                  </a:cubicBezTo>
                  <a:cubicBezTo>
                    <a:pt x="231" y="261"/>
                    <a:pt x="231" y="259"/>
                    <a:pt x="230" y="259"/>
                  </a:cubicBezTo>
                  <a:cubicBezTo>
                    <a:pt x="229" y="259"/>
                    <a:pt x="229" y="259"/>
                    <a:pt x="229" y="259"/>
                  </a:cubicBezTo>
                  <a:cubicBezTo>
                    <a:pt x="228" y="260"/>
                    <a:pt x="228" y="260"/>
                    <a:pt x="227" y="260"/>
                  </a:cubicBezTo>
                  <a:cubicBezTo>
                    <a:pt x="226" y="260"/>
                    <a:pt x="224" y="260"/>
                    <a:pt x="224" y="259"/>
                  </a:cubicBezTo>
                  <a:cubicBezTo>
                    <a:pt x="223" y="258"/>
                    <a:pt x="223" y="258"/>
                    <a:pt x="223" y="257"/>
                  </a:cubicBezTo>
                  <a:cubicBezTo>
                    <a:pt x="223" y="257"/>
                    <a:pt x="223" y="254"/>
                    <a:pt x="223" y="254"/>
                  </a:cubicBezTo>
                  <a:cubicBezTo>
                    <a:pt x="222" y="254"/>
                    <a:pt x="222" y="253"/>
                    <a:pt x="222" y="253"/>
                  </a:cubicBezTo>
                  <a:cubicBezTo>
                    <a:pt x="222" y="252"/>
                    <a:pt x="223" y="251"/>
                    <a:pt x="223" y="251"/>
                  </a:cubicBezTo>
                  <a:cubicBezTo>
                    <a:pt x="223" y="250"/>
                    <a:pt x="223" y="249"/>
                    <a:pt x="222" y="249"/>
                  </a:cubicBezTo>
                  <a:cubicBezTo>
                    <a:pt x="222" y="249"/>
                    <a:pt x="221" y="248"/>
                    <a:pt x="221" y="248"/>
                  </a:cubicBezTo>
                  <a:cubicBezTo>
                    <a:pt x="220" y="248"/>
                    <a:pt x="219" y="247"/>
                    <a:pt x="219" y="246"/>
                  </a:cubicBezTo>
                  <a:cubicBezTo>
                    <a:pt x="219" y="246"/>
                    <a:pt x="219" y="245"/>
                    <a:pt x="218" y="245"/>
                  </a:cubicBezTo>
                  <a:cubicBezTo>
                    <a:pt x="217" y="245"/>
                    <a:pt x="216" y="245"/>
                    <a:pt x="215" y="246"/>
                  </a:cubicBezTo>
                  <a:cubicBezTo>
                    <a:pt x="214" y="246"/>
                    <a:pt x="212" y="247"/>
                    <a:pt x="212" y="248"/>
                  </a:cubicBezTo>
                  <a:cubicBezTo>
                    <a:pt x="211" y="248"/>
                    <a:pt x="211" y="248"/>
                    <a:pt x="211" y="249"/>
                  </a:cubicBezTo>
                  <a:cubicBezTo>
                    <a:pt x="211" y="249"/>
                    <a:pt x="212" y="250"/>
                    <a:pt x="211" y="250"/>
                  </a:cubicBezTo>
                  <a:cubicBezTo>
                    <a:pt x="211" y="250"/>
                    <a:pt x="210" y="250"/>
                    <a:pt x="209" y="250"/>
                  </a:cubicBezTo>
                  <a:cubicBezTo>
                    <a:pt x="208" y="250"/>
                    <a:pt x="207" y="250"/>
                    <a:pt x="206" y="251"/>
                  </a:cubicBezTo>
                  <a:cubicBezTo>
                    <a:pt x="206" y="252"/>
                    <a:pt x="206" y="252"/>
                    <a:pt x="205" y="253"/>
                  </a:cubicBezTo>
                  <a:cubicBezTo>
                    <a:pt x="204" y="253"/>
                    <a:pt x="204" y="253"/>
                    <a:pt x="203" y="253"/>
                  </a:cubicBezTo>
                  <a:cubicBezTo>
                    <a:pt x="203" y="253"/>
                    <a:pt x="202" y="253"/>
                    <a:pt x="203" y="254"/>
                  </a:cubicBezTo>
                  <a:cubicBezTo>
                    <a:pt x="203" y="254"/>
                    <a:pt x="204" y="257"/>
                    <a:pt x="204" y="258"/>
                  </a:cubicBezTo>
                  <a:cubicBezTo>
                    <a:pt x="204" y="258"/>
                    <a:pt x="205" y="261"/>
                    <a:pt x="206" y="262"/>
                  </a:cubicBezTo>
                  <a:cubicBezTo>
                    <a:pt x="206" y="263"/>
                    <a:pt x="207" y="263"/>
                    <a:pt x="207" y="265"/>
                  </a:cubicBezTo>
                  <a:cubicBezTo>
                    <a:pt x="207" y="266"/>
                    <a:pt x="206" y="267"/>
                    <a:pt x="205" y="267"/>
                  </a:cubicBezTo>
                  <a:cubicBezTo>
                    <a:pt x="204" y="268"/>
                    <a:pt x="203" y="267"/>
                    <a:pt x="202" y="268"/>
                  </a:cubicBezTo>
                  <a:cubicBezTo>
                    <a:pt x="202" y="269"/>
                    <a:pt x="201" y="269"/>
                    <a:pt x="201" y="270"/>
                  </a:cubicBezTo>
                  <a:cubicBezTo>
                    <a:pt x="201" y="271"/>
                    <a:pt x="201" y="273"/>
                    <a:pt x="200" y="272"/>
                  </a:cubicBezTo>
                  <a:cubicBezTo>
                    <a:pt x="199" y="272"/>
                    <a:pt x="199" y="271"/>
                    <a:pt x="198" y="272"/>
                  </a:cubicBezTo>
                  <a:cubicBezTo>
                    <a:pt x="198" y="273"/>
                    <a:pt x="198" y="274"/>
                    <a:pt x="197" y="274"/>
                  </a:cubicBezTo>
                  <a:cubicBezTo>
                    <a:pt x="196" y="273"/>
                    <a:pt x="196" y="273"/>
                    <a:pt x="195" y="273"/>
                  </a:cubicBezTo>
                  <a:cubicBezTo>
                    <a:pt x="195" y="274"/>
                    <a:pt x="194" y="275"/>
                    <a:pt x="193" y="274"/>
                  </a:cubicBezTo>
                  <a:cubicBezTo>
                    <a:pt x="193" y="272"/>
                    <a:pt x="192" y="272"/>
                    <a:pt x="192" y="271"/>
                  </a:cubicBezTo>
                  <a:cubicBezTo>
                    <a:pt x="192" y="271"/>
                    <a:pt x="192" y="271"/>
                    <a:pt x="193" y="270"/>
                  </a:cubicBezTo>
                  <a:cubicBezTo>
                    <a:pt x="193" y="269"/>
                    <a:pt x="194" y="269"/>
                    <a:pt x="195" y="268"/>
                  </a:cubicBezTo>
                  <a:cubicBezTo>
                    <a:pt x="195" y="267"/>
                    <a:pt x="195" y="265"/>
                    <a:pt x="195" y="265"/>
                  </a:cubicBezTo>
                  <a:cubicBezTo>
                    <a:pt x="195" y="265"/>
                    <a:pt x="195" y="264"/>
                    <a:pt x="195" y="263"/>
                  </a:cubicBezTo>
                  <a:cubicBezTo>
                    <a:pt x="195" y="263"/>
                    <a:pt x="195" y="262"/>
                    <a:pt x="194" y="262"/>
                  </a:cubicBezTo>
                  <a:cubicBezTo>
                    <a:pt x="194" y="262"/>
                    <a:pt x="193" y="262"/>
                    <a:pt x="193" y="262"/>
                  </a:cubicBezTo>
                  <a:cubicBezTo>
                    <a:pt x="192" y="263"/>
                    <a:pt x="191" y="263"/>
                    <a:pt x="191" y="264"/>
                  </a:cubicBezTo>
                  <a:cubicBezTo>
                    <a:pt x="191" y="265"/>
                    <a:pt x="185" y="267"/>
                    <a:pt x="179" y="264"/>
                  </a:cubicBezTo>
                  <a:cubicBezTo>
                    <a:pt x="173" y="261"/>
                    <a:pt x="172" y="259"/>
                    <a:pt x="170" y="255"/>
                  </a:cubicBezTo>
                  <a:cubicBezTo>
                    <a:pt x="168" y="251"/>
                    <a:pt x="163" y="246"/>
                    <a:pt x="166" y="242"/>
                  </a:cubicBezTo>
                  <a:cubicBezTo>
                    <a:pt x="169" y="238"/>
                    <a:pt x="177" y="236"/>
                    <a:pt x="179" y="235"/>
                  </a:cubicBezTo>
                  <a:cubicBezTo>
                    <a:pt x="182" y="235"/>
                    <a:pt x="185" y="235"/>
                    <a:pt x="186" y="233"/>
                  </a:cubicBezTo>
                  <a:cubicBezTo>
                    <a:pt x="187" y="231"/>
                    <a:pt x="193" y="229"/>
                    <a:pt x="194" y="228"/>
                  </a:cubicBezTo>
                  <a:cubicBezTo>
                    <a:pt x="195" y="227"/>
                    <a:pt x="198" y="224"/>
                    <a:pt x="201" y="218"/>
                  </a:cubicBezTo>
                  <a:cubicBezTo>
                    <a:pt x="204" y="211"/>
                    <a:pt x="205" y="201"/>
                    <a:pt x="205" y="197"/>
                  </a:cubicBezTo>
                  <a:cubicBezTo>
                    <a:pt x="205" y="192"/>
                    <a:pt x="205" y="175"/>
                    <a:pt x="204" y="170"/>
                  </a:cubicBezTo>
                  <a:cubicBezTo>
                    <a:pt x="202" y="165"/>
                    <a:pt x="200" y="160"/>
                    <a:pt x="200" y="160"/>
                  </a:cubicBezTo>
                  <a:cubicBezTo>
                    <a:pt x="200" y="160"/>
                    <a:pt x="148" y="128"/>
                    <a:pt x="144" y="126"/>
                  </a:cubicBezTo>
                  <a:cubicBezTo>
                    <a:pt x="140" y="123"/>
                    <a:pt x="139" y="124"/>
                    <a:pt x="124" y="125"/>
                  </a:cubicBezTo>
                  <a:cubicBezTo>
                    <a:pt x="110" y="127"/>
                    <a:pt x="115" y="131"/>
                    <a:pt x="100" y="133"/>
                  </a:cubicBezTo>
                  <a:cubicBezTo>
                    <a:pt x="85" y="134"/>
                    <a:pt x="75" y="131"/>
                    <a:pt x="65" y="127"/>
                  </a:cubicBezTo>
                  <a:cubicBezTo>
                    <a:pt x="55" y="122"/>
                    <a:pt x="45" y="122"/>
                    <a:pt x="34" y="112"/>
                  </a:cubicBezTo>
                  <a:cubicBezTo>
                    <a:pt x="23" y="101"/>
                    <a:pt x="0" y="90"/>
                    <a:pt x="6" y="83"/>
                  </a:cubicBezTo>
                  <a:cubicBezTo>
                    <a:pt x="12" y="76"/>
                    <a:pt x="17" y="53"/>
                    <a:pt x="23" y="47"/>
                  </a:cubicBezTo>
                  <a:cubicBezTo>
                    <a:pt x="29" y="41"/>
                    <a:pt x="45" y="32"/>
                    <a:pt x="51" y="27"/>
                  </a:cubicBezTo>
                  <a:cubicBezTo>
                    <a:pt x="57" y="23"/>
                    <a:pt x="62" y="21"/>
                    <a:pt x="71" y="16"/>
                  </a:cubicBezTo>
                  <a:cubicBezTo>
                    <a:pt x="79" y="10"/>
                    <a:pt x="94" y="2"/>
                    <a:pt x="102" y="1"/>
                  </a:cubicBezTo>
                  <a:cubicBezTo>
                    <a:pt x="109" y="0"/>
                    <a:pt x="119" y="1"/>
                    <a:pt x="122" y="1"/>
                  </a:cubicBezTo>
                  <a:cubicBezTo>
                    <a:pt x="125" y="1"/>
                    <a:pt x="124" y="4"/>
                    <a:pt x="124" y="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8" name="任意多边形 1134">
              <a:extLst>
                <a:ext uri="{FF2B5EF4-FFF2-40B4-BE49-F238E27FC236}">
                  <a16:creationId xmlns:a16="http://schemas.microsoft.com/office/drawing/2014/main" id="{5265E8E2-E9B4-BD37-B29F-F8F30D0C36B2}"/>
                </a:ext>
              </a:extLst>
            </p:cNvPr>
            <p:cNvSpPr/>
            <p:nvPr/>
          </p:nvSpPr>
          <p:spPr bwMode="auto">
            <a:xfrm>
              <a:off x="5227963" y="2744792"/>
              <a:ext cx="224266" cy="253288"/>
            </a:xfrm>
            <a:custGeom>
              <a:avLst/>
              <a:gdLst>
                <a:gd name="T0" fmla="*/ 27 w 41"/>
                <a:gd name="T1" fmla="*/ 29 h 46"/>
                <a:gd name="T2" fmla="*/ 30 w 41"/>
                <a:gd name="T3" fmla="*/ 28 h 46"/>
                <a:gd name="T4" fmla="*/ 34 w 41"/>
                <a:gd name="T5" fmla="*/ 28 h 46"/>
                <a:gd name="T6" fmla="*/ 39 w 41"/>
                <a:gd name="T7" fmla="*/ 25 h 46"/>
                <a:gd name="T8" fmla="*/ 36 w 41"/>
                <a:gd name="T9" fmla="*/ 20 h 46"/>
                <a:gd name="T10" fmla="*/ 35 w 41"/>
                <a:gd name="T11" fmla="*/ 15 h 46"/>
                <a:gd name="T12" fmla="*/ 38 w 41"/>
                <a:gd name="T13" fmla="*/ 13 h 46"/>
                <a:gd name="T14" fmla="*/ 39 w 41"/>
                <a:gd name="T15" fmla="*/ 11 h 46"/>
                <a:gd name="T16" fmla="*/ 36 w 41"/>
                <a:gd name="T17" fmla="*/ 11 h 46"/>
                <a:gd name="T18" fmla="*/ 30 w 41"/>
                <a:gd name="T19" fmla="*/ 10 h 46"/>
                <a:gd name="T20" fmla="*/ 26 w 41"/>
                <a:gd name="T21" fmla="*/ 6 h 46"/>
                <a:gd name="T22" fmla="*/ 21 w 41"/>
                <a:gd name="T23" fmla="*/ 3 h 46"/>
                <a:gd name="T24" fmla="*/ 19 w 41"/>
                <a:gd name="T25" fmla="*/ 5 h 46"/>
                <a:gd name="T26" fmla="*/ 18 w 41"/>
                <a:gd name="T27" fmla="*/ 6 h 46"/>
                <a:gd name="T28" fmla="*/ 19 w 41"/>
                <a:gd name="T29" fmla="*/ 8 h 46"/>
                <a:gd name="T30" fmla="*/ 16 w 41"/>
                <a:gd name="T31" fmla="*/ 10 h 46"/>
                <a:gd name="T32" fmla="*/ 12 w 41"/>
                <a:gd name="T33" fmla="*/ 14 h 46"/>
                <a:gd name="T34" fmla="*/ 8 w 41"/>
                <a:gd name="T35" fmla="*/ 15 h 46"/>
                <a:gd name="T36" fmla="*/ 7 w 41"/>
                <a:gd name="T37" fmla="*/ 20 h 46"/>
                <a:gd name="T38" fmla="*/ 10 w 41"/>
                <a:gd name="T39" fmla="*/ 24 h 46"/>
                <a:gd name="T40" fmla="*/ 8 w 41"/>
                <a:gd name="T41" fmla="*/ 27 h 46"/>
                <a:gd name="T42" fmla="*/ 6 w 41"/>
                <a:gd name="T43" fmla="*/ 28 h 46"/>
                <a:gd name="T44" fmla="*/ 1 w 41"/>
                <a:gd name="T45" fmla="*/ 31 h 46"/>
                <a:gd name="T46" fmla="*/ 1 w 41"/>
                <a:gd name="T47" fmla="*/ 32 h 46"/>
                <a:gd name="T48" fmla="*/ 2 w 41"/>
                <a:gd name="T49" fmla="*/ 35 h 46"/>
                <a:gd name="T50" fmla="*/ 1 w 41"/>
                <a:gd name="T51" fmla="*/ 38 h 46"/>
                <a:gd name="T52" fmla="*/ 2 w 41"/>
                <a:gd name="T53" fmla="*/ 41 h 46"/>
                <a:gd name="T54" fmla="*/ 4 w 41"/>
                <a:gd name="T55" fmla="*/ 43 h 46"/>
                <a:gd name="T56" fmla="*/ 7 w 41"/>
                <a:gd name="T57" fmla="*/ 44 h 46"/>
                <a:gd name="T58" fmla="*/ 10 w 41"/>
                <a:gd name="T59" fmla="*/ 43 h 46"/>
                <a:gd name="T60" fmla="*/ 15 w 41"/>
                <a:gd name="T61" fmla="*/ 42 h 46"/>
                <a:gd name="T62" fmla="*/ 19 w 41"/>
                <a:gd name="T63" fmla="*/ 45 h 46"/>
                <a:gd name="T64" fmla="*/ 21 w 41"/>
                <a:gd name="T65" fmla="*/ 45 h 46"/>
                <a:gd name="T66" fmla="*/ 23 w 41"/>
                <a:gd name="T67" fmla="*/ 42 h 46"/>
                <a:gd name="T68" fmla="*/ 28 w 41"/>
                <a:gd name="T69" fmla="*/ 41 h 46"/>
                <a:gd name="T70" fmla="*/ 30 w 41"/>
                <a:gd name="T71" fmla="*/ 37 h 46"/>
                <a:gd name="T72" fmla="*/ 30 w 41"/>
                <a:gd name="T73" fmla="*/ 37 h 46"/>
                <a:gd name="T74" fmla="*/ 28 w 41"/>
                <a:gd name="T75" fmla="*/ 36 h 46"/>
                <a:gd name="T76" fmla="*/ 27 w 41"/>
                <a:gd name="T77" fmla="*/ 33 h 46"/>
                <a:gd name="T78" fmla="*/ 27 w 41"/>
                <a:gd name="T79" fmla="*/ 31 h 46"/>
                <a:gd name="T80" fmla="*/ 27 w 41"/>
                <a:gd name="T81" fmla="*/ 30 h 46"/>
                <a:gd name="T82" fmla="*/ 27 w 41"/>
                <a:gd name="T83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46">
                  <a:moveTo>
                    <a:pt x="27" y="29"/>
                  </a:moveTo>
                  <a:cubicBezTo>
                    <a:pt x="28" y="29"/>
                    <a:pt x="29" y="28"/>
                    <a:pt x="30" y="28"/>
                  </a:cubicBezTo>
                  <a:cubicBezTo>
                    <a:pt x="31" y="29"/>
                    <a:pt x="33" y="29"/>
                    <a:pt x="34" y="28"/>
                  </a:cubicBezTo>
                  <a:cubicBezTo>
                    <a:pt x="35" y="28"/>
                    <a:pt x="36" y="27"/>
                    <a:pt x="39" y="25"/>
                  </a:cubicBezTo>
                  <a:cubicBezTo>
                    <a:pt x="41" y="23"/>
                    <a:pt x="37" y="22"/>
                    <a:pt x="36" y="20"/>
                  </a:cubicBezTo>
                  <a:cubicBezTo>
                    <a:pt x="35" y="17"/>
                    <a:pt x="35" y="17"/>
                    <a:pt x="35" y="15"/>
                  </a:cubicBezTo>
                  <a:cubicBezTo>
                    <a:pt x="35" y="14"/>
                    <a:pt x="37" y="13"/>
                    <a:pt x="38" y="13"/>
                  </a:cubicBezTo>
                  <a:cubicBezTo>
                    <a:pt x="39" y="13"/>
                    <a:pt x="39" y="12"/>
                    <a:pt x="39" y="11"/>
                  </a:cubicBezTo>
                  <a:cubicBezTo>
                    <a:pt x="40" y="10"/>
                    <a:pt x="38" y="11"/>
                    <a:pt x="36" y="11"/>
                  </a:cubicBezTo>
                  <a:cubicBezTo>
                    <a:pt x="34" y="11"/>
                    <a:pt x="32" y="10"/>
                    <a:pt x="30" y="10"/>
                  </a:cubicBezTo>
                  <a:cubicBezTo>
                    <a:pt x="29" y="11"/>
                    <a:pt x="27" y="8"/>
                    <a:pt x="26" y="6"/>
                  </a:cubicBezTo>
                  <a:cubicBezTo>
                    <a:pt x="23" y="4"/>
                    <a:pt x="23" y="0"/>
                    <a:pt x="21" y="3"/>
                  </a:cubicBezTo>
                  <a:cubicBezTo>
                    <a:pt x="21" y="4"/>
                    <a:pt x="19" y="4"/>
                    <a:pt x="19" y="5"/>
                  </a:cubicBezTo>
                  <a:cubicBezTo>
                    <a:pt x="19" y="6"/>
                    <a:pt x="20" y="6"/>
                    <a:pt x="18" y="6"/>
                  </a:cubicBezTo>
                  <a:cubicBezTo>
                    <a:pt x="17" y="5"/>
                    <a:pt x="17" y="7"/>
                    <a:pt x="19" y="8"/>
                  </a:cubicBezTo>
                  <a:cubicBezTo>
                    <a:pt x="20" y="9"/>
                    <a:pt x="18" y="10"/>
                    <a:pt x="16" y="10"/>
                  </a:cubicBezTo>
                  <a:cubicBezTo>
                    <a:pt x="15" y="10"/>
                    <a:pt x="13" y="13"/>
                    <a:pt x="12" y="14"/>
                  </a:cubicBezTo>
                  <a:cubicBezTo>
                    <a:pt x="11" y="16"/>
                    <a:pt x="9" y="15"/>
                    <a:pt x="8" y="15"/>
                  </a:cubicBezTo>
                  <a:cubicBezTo>
                    <a:pt x="7" y="16"/>
                    <a:pt x="6" y="18"/>
                    <a:pt x="7" y="20"/>
                  </a:cubicBezTo>
                  <a:cubicBezTo>
                    <a:pt x="9" y="21"/>
                    <a:pt x="11" y="23"/>
                    <a:pt x="10" y="24"/>
                  </a:cubicBezTo>
                  <a:cubicBezTo>
                    <a:pt x="9" y="26"/>
                    <a:pt x="8" y="28"/>
                    <a:pt x="8" y="27"/>
                  </a:cubicBezTo>
                  <a:cubicBezTo>
                    <a:pt x="8" y="27"/>
                    <a:pt x="7" y="28"/>
                    <a:pt x="6" y="28"/>
                  </a:cubicBezTo>
                  <a:cubicBezTo>
                    <a:pt x="4" y="28"/>
                    <a:pt x="1" y="31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0" y="33"/>
                    <a:pt x="1" y="34"/>
                    <a:pt x="2" y="35"/>
                  </a:cubicBezTo>
                  <a:cubicBezTo>
                    <a:pt x="3" y="36"/>
                    <a:pt x="2" y="38"/>
                    <a:pt x="1" y="38"/>
                  </a:cubicBezTo>
                  <a:cubicBezTo>
                    <a:pt x="0" y="38"/>
                    <a:pt x="2" y="40"/>
                    <a:pt x="2" y="41"/>
                  </a:cubicBezTo>
                  <a:cubicBezTo>
                    <a:pt x="2" y="42"/>
                    <a:pt x="3" y="43"/>
                    <a:pt x="4" y="43"/>
                  </a:cubicBezTo>
                  <a:cubicBezTo>
                    <a:pt x="5" y="43"/>
                    <a:pt x="6" y="43"/>
                    <a:pt x="7" y="44"/>
                  </a:cubicBezTo>
                  <a:cubicBezTo>
                    <a:pt x="7" y="45"/>
                    <a:pt x="9" y="44"/>
                    <a:pt x="10" y="43"/>
                  </a:cubicBezTo>
                  <a:cubicBezTo>
                    <a:pt x="11" y="42"/>
                    <a:pt x="13" y="43"/>
                    <a:pt x="15" y="42"/>
                  </a:cubicBezTo>
                  <a:cubicBezTo>
                    <a:pt x="17" y="42"/>
                    <a:pt x="18" y="44"/>
                    <a:pt x="19" y="45"/>
                  </a:cubicBezTo>
                  <a:cubicBezTo>
                    <a:pt x="19" y="46"/>
                    <a:pt x="21" y="45"/>
                    <a:pt x="21" y="45"/>
                  </a:cubicBezTo>
                  <a:cubicBezTo>
                    <a:pt x="20" y="44"/>
                    <a:pt x="22" y="43"/>
                    <a:pt x="23" y="42"/>
                  </a:cubicBezTo>
                  <a:cubicBezTo>
                    <a:pt x="24" y="40"/>
                    <a:pt x="26" y="40"/>
                    <a:pt x="28" y="41"/>
                  </a:cubicBezTo>
                  <a:cubicBezTo>
                    <a:pt x="29" y="41"/>
                    <a:pt x="29" y="39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7" y="35"/>
                    <a:pt x="27" y="34"/>
                    <a:pt x="27" y="33"/>
                  </a:cubicBezTo>
                  <a:cubicBezTo>
                    <a:pt x="27" y="32"/>
                    <a:pt x="27" y="32"/>
                    <a:pt x="27" y="31"/>
                  </a:cubicBezTo>
                  <a:cubicBezTo>
                    <a:pt x="28" y="31"/>
                    <a:pt x="27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9" name="任意多边形 1135">
              <a:extLst>
                <a:ext uri="{FF2B5EF4-FFF2-40B4-BE49-F238E27FC236}">
                  <a16:creationId xmlns:a16="http://schemas.microsoft.com/office/drawing/2014/main" id="{5D94DCAB-D248-1EF7-DB89-2AB1759657E1}"/>
                </a:ext>
              </a:extLst>
            </p:cNvPr>
            <p:cNvSpPr/>
            <p:nvPr/>
          </p:nvSpPr>
          <p:spPr bwMode="auto">
            <a:xfrm>
              <a:off x="5380993" y="2866160"/>
              <a:ext cx="142475" cy="258566"/>
            </a:xfrm>
            <a:custGeom>
              <a:avLst/>
              <a:gdLst>
                <a:gd name="T0" fmla="*/ 0 w 26"/>
                <a:gd name="T1" fmla="*/ 19 h 47"/>
                <a:gd name="T2" fmla="*/ 1 w 26"/>
                <a:gd name="T3" fmla="*/ 22 h 47"/>
                <a:gd name="T4" fmla="*/ 2 w 26"/>
                <a:gd name="T5" fmla="*/ 24 h 47"/>
                <a:gd name="T6" fmla="*/ 2 w 26"/>
                <a:gd name="T7" fmla="*/ 27 h 47"/>
                <a:gd name="T8" fmla="*/ 2 w 26"/>
                <a:gd name="T9" fmla="*/ 31 h 47"/>
                <a:gd name="T10" fmla="*/ 2 w 26"/>
                <a:gd name="T11" fmla="*/ 34 h 47"/>
                <a:gd name="T12" fmla="*/ 0 w 26"/>
                <a:gd name="T13" fmla="*/ 37 h 47"/>
                <a:gd name="T14" fmla="*/ 1 w 26"/>
                <a:gd name="T15" fmla="*/ 42 h 47"/>
                <a:gd name="T16" fmla="*/ 3 w 26"/>
                <a:gd name="T17" fmla="*/ 43 h 47"/>
                <a:gd name="T18" fmla="*/ 5 w 26"/>
                <a:gd name="T19" fmla="*/ 43 h 47"/>
                <a:gd name="T20" fmla="*/ 7 w 26"/>
                <a:gd name="T21" fmla="*/ 44 h 47"/>
                <a:gd name="T22" fmla="*/ 9 w 26"/>
                <a:gd name="T23" fmla="*/ 45 h 47"/>
                <a:gd name="T24" fmla="*/ 11 w 26"/>
                <a:gd name="T25" fmla="*/ 45 h 47"/>
                <a:gd name="T26" fmla="*/ 13 w 26"/>
                <a:gd name="T27" fmla="*/ 46 h 47"/>
                <a:gd name="T28" fmla="*/ 17 w 26"/>
                <a:gd name="T29" fmla="*/ 45 h 47"/>
                <a:gd name="T30" fmla="*/ 18 w 26"/>
                <a:gd name="T31" fmla="*/ 44 h 47"/>
                <a:gd name="T32" fmla="*/ 18 w 26"/>
                <a:gd name="T33" fmla="*/ 39 h 47"/>
                <a:gd name="T34" fmla="*/ 20 w 26"/>
                <a:gd name="T35" fmla="*/ 36 h 47"/>
                <a:gd name="T36" fmla="*/ 21 w 26"/>
                <a:gd name="T37" fmla="*/ 33 h 47"/>
                <a:gd name="T38" fmla="*/ 21 w 26"/>
                <a:gd name="T39" fmla="*/ 30 h 47"/>
                <a:gd name="T40" fmla="*/ 24 w 26"/>
                <a:gd name="T41" fmla="*/ 28 h 47"/>
                <a:gd name="T42" fmla="*/ 26 w 26"/>
                <a:gd name="T43" fmla="*/ 26 h 47"/>
                <a:gd name="T44" fmla="*/ 25 w 26"/>
                <a:gd name="T45" fmla="*/ 25 h 47"/>
                <a:gd name="T46" fmla="*/ 22 w 26"/>
                <a:gd name="T47" fmla="*/ 24 h 47"/>
                <a:gd name="T48" fmla="*/ 23 w 26"/>
                <a:gd name="T49" fmla="*/ 19 h 47"/>
                <a:gd name="T50" fmla="*/ 22 w 26"/>
                <a:gd name="T51" fmla="*/ 18 h 47"/>
                <a:gd name="T52" fmla="*/ 20 w 26"/>
                <a:gd name="T53" fmla="*/ 18 h 47"/>
                <a:gd name="T54" fmla="*/ 17 w 26"/>
                <a:gd name="T55" fmla="*/ 18 h 47"/>
                <a:gd name="T56" fmla="*/ 17 w 26"/>
                <a:gd name="T57" fmla="*/ 15 h 47"/>
                <a:gd name="T58" fmla="*/ 15 w 26"/>
                <a:gd name="T59" fmla="*/ 13 h 47"/>
                <a:gd name="T60" fmla="*/ 15 w 26"/>
                <a:gd name="T61" fmla="*/ 8 h 47"/>
                <a:gd name="T62" fmla="*/ 17 w 26"/>
                <a:gd name="T63" fmla="*/ 8 h 47"/>
                <a:gd name="T64" fmla="*/ 18 w 26"/>
                <a:gd name="T65" fmla="*/ 7 h 47"/>
                <a:gd name="T66" fmla="*/ 17 w 26"/>
                <a:gd name="T67" fmla="*/ 5 h 47"/>
                <a:gd name="T68" fmla="*/ 16 w 26"/>
                <a:gd name="T69" fmla="*/ 4 h 47"/>
                <a:gd name="T70" fmla="*/ 14 w 26"/>
                <a:gd name="T71" fmla="*/ 2 h 47"/>
                <a:gd name="T72" fmla="*/ 13 w 26"/>
                <a:gd name="T73" fmla="*/ 0 h 47"/>
                <a:gd name="T74" fmla="*/ 11 w 26"/>
                <a:gd name="T75" fmla="*/ 0 h 47"/>
                <a:gd name="T76" fmla="*/ 11 w 26"/>
                <a:gd name="T77" fmla="*/ 2 h 47"/>
                <a:gd name="T78" fmla="*/ 10 w 26"/>
                <a:gd name="T79" fmla="*/ 4 h 47"/>
                <a:gd name="T80" fmla="*/ 8 w 26"/>
                <a:gd name="T81" fmla="*/ 6 h 47"/>
                <a:gd name="T82" fmla="*/ 7 w 26"/>
                <a:gd name="T83" fmla="*/ 9 h 47"/>
                <a:gd name="T84" fmla="*/ 7 w 26"/>
                <a:gd name="T85" fmla="*/ 11 h 47"/>
                <a:gd name="T86" fmla="*/ 8 w 26"/>
                <a:gd name="T87" fmla="*/ 13 h 47"/>
                <a:gd name="T88" fmla="*/ 7 w 26"/>
                <a:gd name="T89" fmla="*/ 15 h 47"/>
                <a:gd name="T90" fmla="*/ 6 w 26"/>
                <a:gd name="T91" fmla="*/ 18 h 47"/>
                <a:gd name="T92" fmla="*/ 4 w 26"/>
                <a:gd name="T93" fmla="*/ 18 h 47"/>
                <a:gd name="T94" fmla="*/ 3 w 26"/>
                <a:gd name="T95" fmla="*/ 17 h 47"/>
                <a:gd name="T96" fmla="*/ 2 w 26"/>
                <a:gd name="T97" fmla="*/ 16 h 47"/>
                <a:gd name="T98" fmla="*/ 0 w 26"/>
                <a:gd name="T99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47">
                  <a:moveTo>
                    <a:pt x="0" y="19"/>
                  </a:moveTo>
                  <a:cubicBezTo>
                    <a:pt x="0" y="19"/>
                    <a:pt x="0" y="21"/>
                    <a:pt x="1" y="22"/>
                  </a:cubicBezTo>
                  <a:cubicBezTo>
                    <a:pt x="1" y="23"/>
                    <a:pt x="2" y="23"/>
                    <a:pt x="2" y="24"/>
                  </a:cubicBezTo>
                  <a:cubicBezTo>
                    <a:pt x="2" y="25"/>
                    <a:pt x="2" y="25"/>
                    <a:pt x="2" y="27"/>
                  </a:cubicBezTo>
                  <a:cubicBezTo>
                    <a:pt x="3" y="28"/>
                    <a:pt x="2" y="30"/>
                    <a:pt x="2" y="31"/>
                  </a:cubicBezTo>
                  <a:cubicBezTo>
                    <a:pt x="3" y="32"/>
                    <a:pt x="4" y="33"/>
                    <a:pt x="2" y="34"/>
                  </a:cubicBezTo>
                  <a:cubicBezTo>
                    <a:pt x="0" y="35"/>
                    <a:pt x="0" y="35"/>
                    <a:pt x="0" y="37"/>
                  </a:cubicBezTo>
                  <a:cubicBezTo>
                    <a:pt x="0" y="39"/>
                    <a:pt x="0" y="41"/>
                    <a:pt x="1" y="42"/>
                  </a:cubicBezTo>
                  <a:cubicBezTo>
                    <a:pt x="1" y="42"/>
                    <a:pt x="3" y="42"/>
                    <a:pt x="3" y="43"/>
                  </a:cubicBezTo>
                  <a:cubicBezTo>
                    <a:pt x="3" y="44"/>
                    <a:pt x="4" y="44"/>
                    <a:pt x="5" y="43"/>
                  </a:cubicBezTo>
                  <a:cubicBezTo>
                    <a:pt x="6" y="43"/>
                    <a:pt x="6" y="43"/>
                    <a:pt x="7" y="44"/>
                  </a:cubicBezTo>
                  <a:cubicBezTo>
                    <a:pt x="7" y="46"/>
                    <a:pt x="8" y="46"/>
                    <a:pt x="9" y="45"/>
                  </a:cubicBezTo>
                  <a:cubicBezTo>
                    <a:pt x="10" y="45"/>
                    <a:pt x="11" y="44"/>
                    <a:pt x="11" y="45"/>
                  </a:cubicBezTo>
                  <a:cubicBezTo>
                    <a:pt x="11" y="46"/>
                    <a:pt x="12" y="47"/>
                    <a:pt x="13" y="46"/>
                  </a:cubicBezTo>
                  <a:cubicBezTo>
                    <a:pt x="14" y="45"/>
                    <a:pt x="17" y="45"/>
                    <a:pt x="17" y="45"/>
                  </a:cubicBezTo>
                  <a:cubicBezTo>
                    <a:pt x="17" y="44"/>
                    <a:pt x="18" y="45"/>
                    <a:pt x="18" y="44"/>
                  </a:cubicBezTo>
                  <a:cubicBezTo>
                    <a:pt x="18" y="43"/>
                    <a:pt x="18" y="40"/>
                    <a:pt x="18" y="39"/>
                  </a:cubicBezTo>
                  <a:cubicBezTo>
                    <a:pt x="19" y="38"/>
                    <a:pt x="20" y="36"/>
                    <a:pt x="20" y="36"/>
                  </a:cubicBezTo>
                  <a:cubicBezTo>
                    <a:pt x="21" y="35"/>
                    <a:pt x="21" y="34"/>
                    <a:pt x="21" y="33"/>
                  </a:cubicBezTo>
                  <a:cubicBezTo>
                    <a:pt x="21" y="33"/>
                    <a:pt x="20" y="31"/>
                    <a:pt x="21" y="30"/>
                  </a:cubicBezTo>
                  <a:cubicBezTo>
                    <a:pt x="22" y="29"/>
                    <a:pt x="23" y="28"/>
                    <a:pt x="24" y="28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ubicBezTo>
                    <a:pt x="23" y="25"/>
                    <a:pt x="21" y="25"/>
                    <a:pt x="22" y="24"/>
                  </a:cubicBezTo>
                  <a:cubicBezTo>
                    <a:pt x="22" y="22"/>
                    <a:pt x="23" y="20"/>
                    <a:pt x="23" y="19"/>
                  </a:cubicBezTo>
                  <a:cubicBezTo>
                    <a:pt x="23" y="19"/>
                    <a:pt x="23" y="18"/>
                    <a:pt x="22" y="18"/>
                  </a:cubicBezTo>
                  <a:cubicBezTo>
                    <a:pt x="21" y="17"/>
                    <a:pt x="21" y="17"/>
                    <a:pt x="20" y="18"/>
                  </a:cubicBezTo>
                  <a:cubicBezTo>
                    <a:pt x="19" y="18"/>
                    <a:pt x="18" y="20"/>
                    <a:pt x="17" y="18"/>
                  </a:cubicBezTo>
                  <a:cubicBezTo>
                    <a:pt x="17" y="16"/>
                    <a:pt x="17" y="16"/>
                    <a:pt x="17" y="15"/>
                  </a:cubicBezTo>
                  <a:cubicBezTo>
                    <a:pt x="16" y="15"/>
                    <a:pt x="15" y="15"/>
                    <a:pt x="15" y="13"/>
                  </a:cubicBezTo>
                  <a:cubicBezTo>
                    <a:pt x="15" y="12"/>
                    <a:pt x="14" y="8"/>
                    <a:pt x="15" y="8"/>
                  </a:cubicBezTo>
                  <a:cubicBezTo>
                    <a:pt x="15" y="8"/>
                    <a:pt x="16" y="8"/>
                    <a:pt x="17" y="8"/>
                  </a:cubicBezTo>
                  <a:cubicBezTo>
                    <a:pt x="17" y="7"/>
                    <a:pt x="19" y="8"/>
                    <a:pt x="18" y="7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5" y="4"/>
                    <a:pt x="15" y="3"/>
                    <a:pt x="14" y="2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12" y="1"/>
                    <a:pt x="11" y="2"/>
                  </a:cubicBezTo>
                  <a:cubicBezTo>
                    <a:pt x="11" y="3"/>
                    <a:pt x="11" y="3"/>
                    <a:pt x="10" y="4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7" y="16"/>
                    <a:pt x="7" y="18"/>
                    <a:pt x="6" y="18"/>
                  </a:cubicBezTo>
                  <a:cubicBezTo>
                    <a:pt x="5" y="17"/>
                    <a:pt x="5" y="17"/>
                    <a:pt x="4" y="18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3" y="16"/>
                    <a:pt x="2" y="15"/>
                    <a:pt x="2" y="16"/>
                  </a:cubicBezTo>
                  <a:cubicBezTo>
                    <a:pt x="1" y="17"/>
                    <a:pt x="0" y="19"/>
                    <a:pt x="0" y="1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30" name="任意多边形 1136">
              <a:extLst>
                <a:ext uri="{FF2B5EF4-FFF2-40B4-BE49-F238E27FC236}">
                  <a16:creationId xmlns:a16="http://schemas.microsoft.com/office/drawing/2014/main" id="{8062EF7E-F8A9-B77A-40DE-17203D2C12AF}"/>
                </a:ext>
              </a:extLst>
            </p:cNvPr>
            <p:cNvSpPr/>
            <p:nvPr/>
          </p:nvSpPr>
          <p:spPr bwMode="auto">
            <a:xfrm>
              <a:off x="2220164" y="2905736"/>
              <a:ext cx="1606799" cy="1195205"/>
            </a:xfrm>
            <a:custGeom>
              <a:avLst/>
              <a:gdLst>
                <a:gd name="T0" fmla="*/ 28 w 293"/>
                <a:gd name="T1" fmla="*/ 67 h 218"/>
                <a:gd name="T2" fmla="*/ 46 w 293"/>
                <a:gd name="T3" fmla="*/ 71 h 218"/>
                <a:gd name="T4" fmla="*/ 50 w 293"/>
                <a:gd name="T5" fmla="*/ 53 h 218"/>
                <a:gd name="T6" fmla="*/ 51 w 293"/>
                <a:gd name="T7" fmla="*/ 37 h 218"/>
                <a:gd name="T8" fmla="*/ 39 w 293"/>
                <a:gd name="T9" fmla="*/ 14 h 218"/>
                <a:gd name="T10" fmla="*/ 48 w 293"/>
                <a:gd name="T11" fmla="*/ 7 h 218"/>
                <a:gd name="T12" fmla="*/ 82 w 293"/>
                <a:gd name="T13" fmla="*/ 2 h 218"/>
                <a:gd name="T14" fmla="*/ 102 w 293"/>
                <a:gd name="T15" fmla="*/ 3 h 218"/>
                <a:gd name="T16" fmla="*/ 126 w 293"/>
                <a:gd name="T17" fmla="*/ 18 h 218"/>
                <a:gd name="T18" fmla="*/ 154 w 293"/>
                <a:gd name="T19" fmla="*/ 34 h 218"/>
                <a:gd name="T20" fmla="*/ 169 w 293"/>
                <a:gd name="T21" fmla="*/ 35 h 218"/>
                <a:gd name="T22" fmla="*/ 178 w 293"/>
                <a:gd name="T23" fmla="*/ 16 h 218"/>
                <a:gd name="T24" fmla="*/ 205 w 293"/>
                <a:gd name="T25" fmla="*/ 20 h 218"/>
                <a:gd name="T26" fmla="*/ 223 w 293"/>
                <a:gd name="T27" fmla="*/ 27 h 218"/>
                <a:gd name="T28" fmla="*/ 239 w 293"/>
                <a:gd name="T29" fmla="*/ 39 h 218"/>
                <a:gd name="T30" fmla="*/ 242 w 293"/>
                <a:gd name="T31" fmla="*/ 39 h 218"/>
                <a:gd name="T32" fmla="*/ 252 w 293"/>
                <a:gd name="T33" fmla="*/ 46 h 218"/>
                <a:gd name="T34" fmla="*/ 257 w 293"/>
                <a:gd name="T35" fmla="*/ 55 h 218"/>
                <a:gd name="T36" fmla="*/ 267 w 293"/>
                <a:gd name="T37" fmla="*/ 60 h 218"/>
                <a:gd name="T38" fmla="*/ 277 w 293"/>
                <a:gd name="T39" fmla="*/ 63 h 218"/>
                <a:gd name="T40" fmla="*/ 283 w 293"/>
                <a:gd name="T41" fmla="*/ 74 h 218"/>
                <a:gd name="T42" fmla="*/ 287 w 293"/>
                <a:gd name="T43" fmla="*/ 78 h 218"/>
                <a:gd name="T44" fmla="*/ 286 w 293"/>
                <a:gd name="T45" fmla="*/ 86 h 218"/>
                <a:gd name="T46" fmla="*/ 289 w 293"/>
                <a:gd name="T47" fmla="*/ 96 h 218"/>
                <a:gd name="T48" fmla="*/ 293 w 293"/>
                <a:gd name="T49" fmla="*/ 104 h 218"/>
                <a:gd name="T50" fmla="*/ 290 w 293"/>
                <a:gd name="T51" fmla="*/ 113 h 218"/>
                <a:gd name="T52" fmla="*/ 288 w 293"/>
                <a:gd name="T53" fmla="*/ 121 h 218"/>
                <a:gd name="T54" fmla="*/ 278 w 293"/>
                <a:gd name="T55" fmla="*/ 124 h 218"/>
                <a:gd name="T56" fmla="*/ 272 w 293"/>
                <a:gd name="T57" fmla="*/ 138 h 218"/>
                <a:gd name="T58" fmla="*/ 272 w 293"/>
                <a:gd name="T59" fmla="*/ 146 h 218"/>
                <a:gd name="T60" fmla="*/ 271 w 293"/>
                <a:gd name="T61" fmla="*/ 155 h 218"/>
                <a:gd name="T62" fmla="*/ 263 w 293"/>
                <a:gd name="T63" fmla="*/ 158 h 218"/>
                <a:gd name="T64" fmla="*/ 254 w 293"/>
                <a:gd name="T65" fmla="*/ 153 h 218"/>
                <a:gd name="T66" fmla="*/ 245 w 293"/>
                <a:gd name="T67" fmla="*/ 150 h 218"/>
                <a:gd name="T68" fmla="*/ 249 w 293"/>
                <a:gd name="T69" fmla="*/ 163 h 218"/>
                <a:gd name="T70" fmla="*/ 253 w 293"/>
                <a:gd name="T71" fmla="*/ 170 h 218"/>
                <a:gd name="T72" fmla="*/ 260 w 293"/>
                <a:gd name="T73" fmla="*/ 173 h 218"/>
                <a:gd name="T74" fmla="*/ 261 w 293"/>
                <a:gd name="T75" fmla="*/ 180 h 218"/>
                <a:gd name="T76" fmla="*/ 255 w 293"/>
                <a:gd name="T77" fmla="*/ 182 h 218"/>
                <a:gd name="T78" fmla="*/ 248 w 293"/>
                <a:gd name="T79" fmla="*/ 186 h 218"/>
                <a:gd name="T80" fmla="*/ 248 w 293"/>
                <a:gd name="T81" fmla="*/ 196 h 218"/>
                <a:gd name="T82" fmla="*/ 236 w 293"/>
                <a:gd name="T83" fmla="*/ 196 h 218"/>
                <a:gd name="T84" fmla="*/ 231 w 293"/>
                <a:gd name="T85" fmla="*/ 192 h 218"/>
                <a:gd name="T86" fmla="*/ 225 w 293"/>
                <a:gd name="T87" fmla="*/ 193 h 218"/>
                <a:gd name="T88" fmla="*/ 221 w 293"/>
                <a:gd name="T89" fmla="*/ 184 h 218"/>
                <a:gd name="T90" fmla="*/ 215 w 293"/>
                <a:gd name="T91" fmla="*/ 189 h 218"/>
                <a:gd name="T92" fmla="*/ 205 w 293"/>
                <a:gd name="T93" fmla="*/ 181 h 218"/>
                <a:gd name="T94" fmla="*/ 197 w 293"/>
                <a:gd name="T95" fmla="*/ 167 h 218"/>
                <a:gd name="T96" fmla="*/ 191 w 293"/>
                <a:gd name="T97" fmla="*/ 156 h 218"/>
                <a:gd name="T98" fmla="*/ 179 w 293"/>
                <a:gd name="T99" fmla="*/ 147 h 218"/>
                <a:gd name="T100" fmla="*/ 172 w 293"/>
                <a:gd name="T101" fmla="*/ 155 h 218"/>
                <a:gd name="T102" fmla="*/ 170 w 293"/>
                <a:gd name="T103" fmla="*/ 164 h 218"/>
                <a:gd name="T104" fmla="*/ 171 w 293"/>
                <a:gd name="T105" fmla="*/ 173 h 218"/>
                <a:gd name="T106" fmla="*/ 166 w 293"/>
                <a:gd name="T107" fmla="*/ 180 h 218"/>
                <a:gd name="T108" fmla="*/ 173 w 293"/>
                <a:gd name="T109" fmla="*/ 193 h 218"/>
                <a:gd name="T110" fmla="*/ 78 w 293"/>
                <a:gd name="T111" fmla="*/ 187 h 218"/>
                <a:gd name="T112" fmla="*/ 2 w 293"/>
                <a:gd name="T113" fmla="*/ 8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3" h="218">
                  <a:moveTo>
                    <a:pt x="18" y="70"/>
                  </a:moveTo>
                  <a:cubicBezTo>
                    <a:pt x="18" y="70"/>
                    <a:pt x="20" y="71"/>
                    <a:pt x="21" y="71"/>
                  </a:cubicBezTo>
                  <a:cubicBezTo>
                    <a:pt x="22" y="71"/>
                    <a:pt x="25" y="70"/>
                    <a:pt x="25" y="68"/>
                  </a:cubicBezTo>
                  <a:cubicBezTo>
                    <a:pt x="25" y="65"/>
                    <a:pt x="27" y="66"/>
                    <a:pt x="28" y="67"/>
                  </a:cubicBezTo>
                  <a:cubicBezTo>
                    <a:pt x="29" y="69"/>
                    <a:pt x="33" y="71"/>
                    <a:pt x="34" y="71"/>
                  </a:cubicBezTo>
                  <a:cubicBezTo>
                    <a:pt x="36" y="71"/>
                    <a:pt x="39" y="71"/>
                    <a:pt x="40" y="73"/>
                  </a:cubicBezTo>
                  <a:cubicBezTo>
                    <a:pt x="41" y="75"/>
                    <a:pt x="44" y="75"/>
                    <a:pt x="46" y="74"/>
                  </a:cubicBezTo>
                  <a:cubicBezTo>
                    <a:pt x="47" y="74"/>
                    <a:pt x="46" y="72"/>
                    <a:pt x="46" y="71"/>
                  </a:cubicBezTo>
                  <a:cubicBezTo>
                    <a:pt x="46" y="69"/>
                    <a:pt x="47" y="68"/>
                    <a:pt x="47" y="66"/>
                  </a:cubicBezTo>
                  <a:cubicBezTo>
                    <a:pt x="47" y="63"/>
                    <a:pt x="47" y="62"/>
                    <a:pt x="44" y="61"/>
                  </a:cubicBezTo>
                  <a:cubicBezTo>
                    <a:pt x="41" y="59"/>
                    <a:pt x="42" y="55"/>
                    <a:pt x="45" y="54"/>
                  </a:cubicBezTo>
                  <a:cubicBezTo>
                    <a:pt x="47" y="53"/>
                    <a:pt x="50" y="54"/>
                    <a:pt x="50" y="53"/>
                  </a:cubicBezTo>
                  <a:cubicBezTo>
                    <a:pt x="51" y="51"/>
                    <a:pt x="53" y="50"/>
                    <a:pt x="54" y="51"/>
                  </a:cubicBezTo>
                  <a:cubicBezTo>
                    <a:pt x="56" y="51"/>
                    <a:pt x="57" y="48"/>
                    <a:pt x="56" y="47"/>
                  </a:cubicBezTo>
                  <a:cubicBezTo>
                    <a:pt x="54" y="45"/>
                    <a:pt x="53" y="42"/>
                    <a:pt x="53" y="41"/>
                  </a:cubicBezTo>
                  <a:cubicBezTo>
                    <a:pt x="54" y="40"/>
                    <a:pt x="53" y="38"/>
                    <a:pt x="51" y="37"/>
                  </a:cubicBezTo>
                  <a:cubicBezTo>
                    <a:pt x="49" y="37"/>
                    <a:pt x="50" y="34"/>
                    <a:pt x="47" y="33"/>
                  </a:cubicBezTo>
                  <a:cubicBezTo>
                    <a:pt x="45" y="31"/>
                    <a:pt x="41" y="31"/>
                    <a:pt x="43" y="23"/>
                  </a:cubicBezTo>
                  <a:cubicBezTo>
                    <a:pt x="45" y="15"/>
                    <a:pt x="45" y="14"/>
                    <a:pt x="43" y="14"/>
                  </a:cubicBezTo>
                  <a:cubicBezTo>
                    <a:pt x="41" y="14"/>
                    <a:pt x="40" y="17"/>
                    <a:pt x="39" y="14"/>
                  </a:cubicBezTo>
                  <a:cubicBezTo>
                    <a:pt x="39" y="13"/>
                    <a:pt x="39" y="12"/>
                    <a:pt x="39" y="11"/>
                  </a:cubicBezTo>
                  <a:cubicBezTo>
                    <a:pt x="38" y="9"/>
                    <a:pt x="38" y="9"/>
                    <a:pt x="40" y="9"/>
                  </a:cubicBezTo>
                  <a:cubicBezTo>
                    <a:pt x="41" y="9"/>
                    <a:pt x="42" y="9"/>
                    <a:pt x="43" y="9"/>
                  </a:cubicBezTo>
                  <a:cubicBezTo>
                    <a:pt x="45" y="8"/>
                    <a:pt x="47" y="8"/>
                    <a:pt x="48" y="7"/>
                  </a:cubicBezTo>
                  <a:cubicBezTo>
                    <a:pt x="49" y="5"/>
                    <a:pt x="50" y="6"/>
                    <a:pt x="55" y="6"/>
                  </a:cubicBezTo>
                  <a:cubicBezTo>
                    <a:pt x="60" y="5"/>
                    <a:pt x="65" y="5"/>
                    <a:pt x="68" y="4"/>
                  </a:cubicBezTo>
                  <a:cubicBezTo>
                    <a:pt x="72" y="4"/>
                    <a:pt x="74" y="4"/>
                    <a:pt x="75" y="3"/>
                  </a:cubicBezTo>
                  <a:cubicBezTo>
                    <a:pt x="76" y="3"/>
                    <a:pt x="80" y="2"/>
                    <a:pt x="82" y="2"/>
                  </a:cubicBezTo>
                  <a:cubicBezTo>
                    <a:pt x="83" y="2"/>
                    <a:pt x="86" y="2"/>
                    <a:pt x="88" y="1"/>
                  </a:cubicBezTo>
                  <a:cubicBezTo>
                    <a:pt x="89" y="1"/>
                    <a:pt x="88" y="0"/>
                    <a:pt x="91" y="1"/>
                  </a:cubicBezTo>
                  <a:cubicBezTo>
                    <a:pt x="94" y="1"/>
                    <a:pt x="98" y="0"/>
                    <a:pt x="100" y="1"/>
                  </a:cubicBezTo>
                  <a:cubicBezTo>
                    <a:pt x="101" y="2"/>
                    <a:pt x="102" y="0"/>
                    <a:pt x="102" y="3"/>
                  </a:cubicBezTo>
                  <a:cubicBezTo>
                    <a:pt x="103" y="6"/>
                    <a:pt x="101" y="9"/>
                    <a:pt x="104" y="10"/>
                  </a:cubicBezTo>
                  <a:cubicBezTo>
                    <a:pt x="107" y="10"/>
                    <a:pt x="115" y="11"/>
                    <a:pt x="115" y="12"/>
                  </a:cubicBezTo>
                  <a:cubicBezTo>
                    <a:pt x="115" y="13"/>
                    <a:pt x="112" y="14"/>
                    <a:pt x="115" y="16"/>
                  </a:cubicBezTo>
                  <a:cubicBezTo>
                    <a:pt x="118" y="17"/>
                    <a:pt x="125" y="15"/>
                    <a:pt x="126" y="18"/>
                  </a:cubicBezTo>
                  <a:cubicBezTo>
                    <a:pt x="126" y="22"/>
                    <a:pt x="126" y="29"/>
                    <a:pt x="130" y="28"/>
                  </a:cubicBezTo>
                  <a:cubicBezTo>
                    <a:pt x="134" y="28"/>
                    <a:pt x="139" y="28"/>
                    <a:pt x="141" y="30"/>
                  </a:cubicBezTo>
                  <a:cubicBezTo>
                    <a:pt x="143" y="32"/>
                    <a:pt x="146" y="33"/>
                    <a:pt x="148" y="32"/>
                  </a:cubicBezTo>
                  <a:cubicBezTo>
                    <a:pt x="150" y="30"/>
                    <a:pt x="152" y="31"/>
                    <a:pt x="154" y="34"/>
                  </a:cubicBezTo>
                  <a:cubicBezTo>
                    <a:pt x="155" y="36"/>
                    <a:pt x="160" y="39"/>
                    <a:pt x="161" y="38"/>
                  </a:cubicBezTo>
                  <a:cubicBezTo>
                    <a:pt x="163" y="38"/>
                    <a:pt x="163" y="35"/>
                    <a:pt x="166" y="36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7"/>
                    <a:pt x="169" y="36"/>
                    <a:pt x="169" y="35"/>
                  </a:cubicBezTo>
                  <a:cubicBezTo>
                    <a:pt x="170" y="33"/>
                    <a:pt x="170" y="31"/>
                    <a:pt x="172" y="30"/>
                  </a:cubicBezTo>
                  <a:cubicBezTo>
                    <a:pt x="173" y="30"/>
                    <a:pt x="173" y="28"/>
                    <a:pt x="175" y="29"/>
                  </a:cubicBezTo>
                  <a:cubicBezTo>
                    <a:pt x="177" y="30"/>
                    <a:pt x="179" y="29"/>
                    <a:pt x="178" y="25"/>
                  </a:cubicBezTo>
                  <a:cubicBezTo>
                    <a:pt x="178" y="21"/>
                    <a:pt x="177" y="19"/>
                    <a:pt x="178" y="16"/>
                  </a:cubicBezTo>
                  <a:cubicBezTo>
                    <a:pt x="179" y="14"/>
                    <a:pt x="178" y="11"/>
                    <a:pt x="182" y="13"/>
                  </a:cubicBezTo>
                  <a:cubicBezTo>
                    <a:pt x="186" y="14"/>
                    <a:pt x="190" y="16"/>
                    <a:pt x="192" y="18"/>
                  </a:cubicBezTo>
                  <a:cubicBezTo>
                    <a:pt x="194" y="21"/>
                    <a:pt x="200" y="27"/>
                    <a:pt x="202" y="25"/>
                  </a:cubicBezTo>
                  <a:cubicBezTo>
                    <a:pt x="203" y="23"/>
                    <a:pt x="205" y="21"/>
                    <a:pt x="205" y="20"/>
                  </a:cubicBezTo>
                  <a:cubicBezTo>
                    <a:pt x="204" y="19"/>
                    <a:pt x="207" y="19"/>
                    <a:pt x="208" y="21"/>
                  </a:cubicBezTo>
                  <a:cubicBezTo>
                    <a:pt x="209" y="23"/>
                    <a:pt x="211" y="23"/>
                    <a:pt x="213" y="21"/>
                  </a:cubicBezTo>
                  <a:cubicBezTo>
                    <a:pt x="215" y="19"/>
                    <a:pt x="214" y="17"/>
                    <a:pt x="218" y="21"/>
                  </a:cubicBezTo>
                  <a:cubicBezTo>
                    <a:pt x="222" y="26"/>
                    <a:pt x="220" y="24"/>
                    <a:pt x="223" y="27"/>
                  </a:cubicBezTo>
                  <a:cubicBezTo>
                    <a:pt x="225" y="30"/>
                    <a:pt x="228" y="33"/>
                    <a:pt x="230" y="35"/>
                  </a:cubicBezTo>
                  <a:cubicBezTo>
                    <a:pt x="232" y="38"/>
                    <a:pt x="236" y="40"/>
                    <a:pt x="237" y="41"/>
                  </a:cubicBezTo>
                  <a:cubicBezTo>
                    <a:pt x="238" y="42"/>
                    <a:pt x="239" y="43"/>
                    <a:pt x="240" y="43"/>
                  </a:cubicBezTo>
                  <a:cubicBezTo>
                    <a:pt x="240" y="42"/>
                    <a:pt x="239" y="40"/>
                    <a:pt x="239" y="39"/>
                  </a:cubicBezTo>
                  <a:cubicBezTo>
                    <a:pt x="238" y="39"/>
                    <a:pt x="238" y="39"/>
                    <a:pt x="238" y="38"/>
                  </a:cubicBezTo>
                  <a:cubicBezTo>
                    <a:pt x="237" y="37"/>
                    <a:pt x="237" y="37"/>
                    <a:pt x="237" y="36"/>
                  </a:cubicBezTo>
                  <a:cubicBezTo>
                    <a:pt x="237" y="36"/>
                    <a:pt x="238" y="36"/>
                    <a:pt x="239" y="36"/>
                  </a:cubicBezTo>
                  <a:cubicBezTo>
                    <a:pt x="239" y="36"/>
                    <a:pt x="241" y="37"/>
                    <a:pt x="242" y="39"/>
                  </a:cubicBezTo>
                  <a:cubicBezTo>
                    <a:pt x="243" y="41"/>
                    <a:pt x="243" y="42"/>
                    <a:pt x="244" y="43"/>
                  </a:cubicBezTo>
                  <a:cubicBezTo>
                    <a:pt x="245" y="44"/>
                    <a:pt x="246" y="44"/>
                    <a:pt x="247" y="44"/>
                  </a:cubicBezTo>
                  <a:cubicBezTo>
                    <a:pt x="248" y="45"/>
                    <a:pt x="249" y="44"/>
                    <a:pt x="250" y="45"/>
                  </a:cubicBezTo>
                  <a:cubicBezTo>
                    <a:pt x="251" y="45"/>
                    <a:pt x="251" y="45"/>
                    <a:pt x="252" y="46"/>
                  </a:cubicBezTo>
                  <a:cubicBezTo>
                    <a:pt x="252" y="47"/>
                    <a:pt x="252" y="47"/>
                    <a:pt x="253" y="48"/>
                  </a:cubicBezTo>
                  <a:cubicBezTo>
                    <a:pt x="254" y="48"/>
                    <a:pt x="254" y="48"/>
                    <a:pt x="254" y="49"/>
                  </a:cubicBezTo>
                  <a:cubicBezTo>
                    <a:pt x="254" y="50"/>
                    <a:pt x="253" y="51"/>
                    <a:pt x="254" y="52"/>
                  </a:cubicBezTo>
                  <a:cubicBezTo>
                    <a:pt x="255" y="53"/>
                    <a:pt x="256" y="54"/>
                    <a:pt x="257" y="55"/>
                  </a:cubicBezTo>
                  <a:cubicBezTo>
                    <a:pt x="258" y="56"/>
                    <a:pt x="259" y="58"/>
                    <a:pt x="260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4" y="55"/>
                    <a:pt x="264" y="56"/>
                  </a:cubicBezTo>
                  <a:cubicBezTo>
                    <a:pt x="265" y="57"/>
                    <a:pt x="267" y="59"/>
                    <a:pt x="267" y="60"/>
                  </a:cubicBezTo>
                  <a:cubicBezTo>
                    <a:pt x="268" y="60"/>
                    <a:pt x="269" y="61"/>
                    <a:pt x="270" y="60"/>
                  </a:cubicBezTo>
                  <a:cubicBezTo>
                    <a:pt x="271" y="60"/>
                    <a:pt x="271" y="59"/>
                    <a:pt x="272" y="59"/>
                  </a:cubicBezTo>
                  <a:cubicBezTo>
                    <a:pt x="274" y="60"/>
                    <a:pt x="275" y="61"/>
                    <a:pt x="276" y="61"/>
                  </a:cubicBezTo>
                  <a:cubicBezTo>
                    <a:pt x="276" y="62"/>
                    <a:pt x="277" y="62"/>
                    <a:pt x="277" y="63"/>
                  </a:cubicBezTo>
                  <a:cubicBezTo>
                    <a:pt x="277" y="64"/>
                    <a:pt x="278" y="64"/>
                    <a:pt x="278" y="64"/>
                  </a:cubicBezTo>
                  <a:cubicBezTo>
                    <a:pt x="278" y="64"/>
                    <a:pt x="278" y="67"/>
                    <a:pt x="278" y="68"/>
                  </a:cubicBezTo>
                  <a:cubicBezTo>
                    <a:pt x="278" y="68"/>
                    <a:pt x="278" y="71"/>
                    <a:pt x="280" y="72"/>
                  </a:cubicBezTo>
                  <a:cubicBezTo>
                    <a:pt x="281" y="73"/>
                    <a:pt x="283" y="73"/>
                    <a:pt x="283" y="74"/>
                  </a:cubicBezTo>
                  <a:cubicBezTo>
                    <a:pt x="284" y="74"/>
                    <a:pt x="284" y="74"/>
                    <a:pt x="284" y="75"/>
                  </a:cubicBezTo>
                  <a:cubicBezTo>
                    <a:pt x="284" y="75"/>
                    <a:pt x="284" y="75"/>
                    <a:pt x="285" y="76"/>
                  </a:cubicBezTo>
                  <a:cubicBezTo>
                    <a:pt x="285" y="76"/>
                    <a:pt x="285" y="76"/>
                    <a:pt x="286" y="76"/>
                  </a:cubicBezTo>
                  <a:cubicBezTo>
                    <a:pt x="286" y="77"/>
                    <a:pt x="286" y="78"/>
                    <a:pt x="287" y="78"/>
                  </a:cubicBezTo>
                  <a:cubicBezTo>
                    <a:pt x="287" y="79"/>
                    <a:pt x="287" y="80"/>
                    <a:pt x="287" y="80"/>
                  </a:cubicBezTo>
                  <a:cubicBezTo>
                    <a:pt x="286" y="80"/>
                    <a:pt x="284" y="80"/>
                    <a:pt x="284" y="81"/>
                  </a:cubicBezTo>
                  <a:cubicBezTo>
                    <a:pt x="285" y="82"/>
                    <a:pt x="285" y="82"/>
                    <a:pt x="285" y="83"/>
                  </a:cubicBezTo>
                  <a:cubicBezTo>
                    <a:pt x="286" y="84"/>
                    <a:pt x="286" y="84"/>
                    <a:pt x="286" y="86"/>
                  </a:cubicBezTo>
                  <a:cubicBezTo>
                    <a:pt x="286" y="87"/>
                    <a:pt x="286" y="89"/>
                    <a:pt x="287" y="91"/>
                  </a:cubicBezTo>
                  <a:cubicBezTo>
                    <a:pt x="287" y="92"/>
                    <a:pt x="288" y="92"/>
                    <a:pt x="288" y="92"/>
                  </a:cubicBezTo>
                  <a:cubicBezTo>
                    <a:pt x="289" y="92"/>
                    <a:pt x="290" y="92"/>
                    <a:pt x="290" y="94"/>
                  </a:cubicBezTo>
                  <a:cubicBezTo>
                    <a:pt x="290" y="96"/>
                    <a:pt x="290" y="96"/>
                    <a:pt x="289" y="96"/>
                  </a:cubicBezTo>
                  <a:cubicBezTo>
                    <a:pt x="289" y="97"/>
                    <a:pt x="289" y="98"/>
                    <a:pt x="289" y="99"/>
                  </a:cubicBezTo>
                  <a:cubicBezTo>
                    <a:pt x="289" y="100"/>
                    <a:pt x="290" y="100"/>
                    <a:pt x="291" y="101"/>
                  </a:cubicBezTo>
                  <a:cubicBezTo>
                    <a:pt x="291" y="101"/>
                    <a:pt x="292" y="101"/>
                    <a:pt x="292" y="101"/>
                  </a:cubicBezTo>
                  <a:cubicBezTo>
                    <a:pt x="293" y="102"/>
                    <a:pt x="293" y="103"/>
                    <a:pt x="293" y="104"/>
                  </a:cubicBezTo>
                  <a:cubicBezTo>
                    <a:pt x="293" y="105"/>
                    <a:pt x="293" y="108"/>
                    <a:pt x="293" y="109"/>
                  </a:cubicBezTo>
                  <a:cubicBezTo>
                    <a:pt x="293" y="110"/>
                    <a:pt x="293" y="112"/>
                    <a:pt x="293" y="113"/>
                  </a:cubicBezTo>
                  <a:cubicBezTo>
                    <a:pt x="293" y="113"/>
                    <a:pt x="293" y="114"/>
                    <a:pt x="292" y="114"/>
                  </a:cubicBezTo>
                  <a:cubicBezTo>
                    <a:pt x="291" y="113"/>
                    <a:pt x="291" y="113"/>
                    <a:pt x="290" y="113"/>
                  </a:cubicBezTo>
                  <a:cubicBezTo>
                    <a:pt x="289" y="113"/>
                    <a:pt x="288" y="113"/>
                    <a:pt x="288" y="114"/>
                  </a:cubicBezTo>
                  <a:cubicBezTo>
                    <a:pt x="288" y="115"/>
                    <a:pt x="288" y="118"/>
                    <a:pt x="288" y="118"/>
                  </a:cubicBezTo>
                  <a:cubicBezTo>
                    <a:pt x="288" y="119"/>
                    <a:pt x="288" y="120"/>
                    <a:pt x="288" y="120"/>
                  </a:cubicBezTo>
                  <a:cubicBezTo>
                    <a:pt x="288" y="121"/>
                    <a:pt x="288" y="121"/>
                    <a:pt x="288" y="121"/>
                  </a:cubicBezTo>
                  <a:cubicBezTo>
                    <a:pt x="287" y="121"/>
                    <a:pt x="285" y="120"/>
                    <a:pt x="284" y="121"/>
                  </a:cubicBezTo>
                  <a:cubicBezTo>
                    <a:pt x="282" y="121"/>
                    <a:pt x="282" y="122"/>
                    <a:pt x="282" y="123"/>
                  </a:cubicBezTo>
                  <a:cubicBezTo>
                    <a:pt x="282" y="123"/>
                    <a:pt x="282" y="124"/>
                    <a:pt x="281" y="124"/>
                  </a:cubicBezTo>
                  <a:cubicBezTo>
                    <a:pt x="280" y="124"/>
                    <a:pt x="278" y="124"/>
                    <a:pt x="278" y="124"/>
                  </a:cubicBezTo>
                  <a:cubicBezTo>
                    <a:pt x="279" y="125"/>
                    <a:pt x="279" y="127"/>
                    <a:pt x="280" y="128"/>
                  </a:cubicBezTo>
                  <a:cubicBezTo>
                    <a:pt x="280" y="129"/>
                    <a:pt x="280" y="131"/>
                    <a:pt x="279" y="132"/>
                  </a:cubicBezTo>
                  <a:cubicBezTo>
                    <a:pt x="277" y="133"/>
                    <a:pt x="276" y="134"/>
                    <a:pt x="275" y="135"/>
                  </a:cubicBezTo>
                  <a:cubicBezTo>
                    <a:pt x="274" y="135"/>
                    <a:pt x="272" y="136"/>
                    <a:pt x="272" y="138"/>
                  </a:cubicBezTo>
                  <a:cubicBezTo>
                    <a:pt x="271" y="139"/>
                    <a:pt x="271" y="140"/>
                    <a:pt x="271" y="141"/>
                  </a:cubicBezTo>
                  <a:cubicBezTo>
                    <a:pt x="270" y="141"/>
                    <a:pt x="270" y="142"/>
                    <a:pt x="270" y="143"/>
                  </a:cubicBezTo>
                  <a:cubicBezTo>
                    <a:pt x="271" y="144"/>
                    <a:pt x="271" y="144"/>
                    <a:pt x="271" y="145"/>
                  </a:cubicBezTo>
                  <a:cubicBezTo>
                    <a:pt x="271" y="146"/>
                    <a:pt x="272" y="146"/>
                    <a:pt x="272" y="146"/>
                  </a:cubicBezTo>
                  <a:cubicBezTo>
                    <a:pt x="273" y="147"/>
                    <a:pt x="274" y="148"/>
                    <a:pt x="274" y="149"/>
                  </a:cubicBezTo>
                  <a:cubicBezTo>
                    <a:pt x="274" y="149"/>
                    <a:pt x="275" y="150"/>
                    <a:pt x="275" y="151"/>
                  </a:cubicBezTo>
                  <a:cubicBezTo>
                    <a:pt x="276" y="152"/>
                    <a:pt x="277" y="153"/>
                    <a:pt x="275" y="153"/>
                  </a:cubicBezTo>
                  <a:cubicBezTo>
                    <a:pt x="274" y="154"/>
                    <a:pt x="273" y="154"/>
                    <a:pt x="271" y="155"/>
                  </a:cubicBezTo>
                  <a:cubicBezTo>
                    <a:pt x="270" y="156"/>
                    <a:pt x="269" y="157"/>
                    <a:pt x="269" y="157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67" y="158"/>
                    <a:pt x="266" y="158"/>
                    <a:pt x="265" y="158"/>
                  </a:cubicBezTo>
                  <a:cubicBezTo>
                    <a:pt x="265" y="158"/>
                    <a:pt x="264" y="158"/>
                    <a:pt x="263" y="158"/>
                  </a:cubicBezTo>
                  <a:cubicBezTo>
                    <a:pt x="263" y="158"/>
                    <a:pt x="262" y="158"/>
                    <a:pt x="262" y="157"/>
                  </a:cubicBezTo>
                  <a:cubicBezTo>
                    <a:pt x="261" y="157"/>
                    <a:pt x="261" y="156"/>
                    <a:pt x="260" y="156"/>
                  </a:cubicBezTo>
                  <a:cubicBezTo>
                    <a:pt x="259" y="156"/>
                    <a:pt x="258" y="155"/>
                    <a:pt x="258" y="155"/>
                  </a:cubicBezTo>
                  <a:cubicBezTo>
                    <a:pt x="257" y="155"/>
                    <a:pt x="255" y="154"/>
                    <a:pt x="254" y="153"/>
                  </a:cubicBezTo>
                  <a:cubicBezTo>
                    <a:pt x="254" y="153"/>
                    <a:pt x="253" y="152"/>
                    <a:pt x="253" y="152"/>
                  </a:cubicBezTo>
                  <a:cubicBezTo>
                    <a:pt x="252" y="152"/>
                    <a:pt x="250" y="151"/>
                    <a:pt x="249" y="151"/>
                  </a:cubicBezTo>
                  <a:cubicBezTo>
                    <a:pt x="249" y="151"/>
                    <a:pt x="247" y="150"/>
                    <a:pt x="247" y="150"/>
                  </a:cubicBezTo>
                  <a:cubicBezTo>
                    <a:pt x="247" y="150"/>
                    <a:pt x="246" y="149"/>
                    <a:pt x="245" y="150"/>
                  </a:cubicBezTo>
                  <a:cubicBezTo>
                    <a:pt x="244" y="151"/>
                    <a:pt x="243" y="154"/>
                    <a:pt x="243" y="154"/>
                  </a:cubicBezTo>
                  <a:cubicBezTo>
                    <a:pt x="243" y="155"/>
                    <a:pt x="244" y="156"/>
                    <a:pt x="244" y="158"/>
                  </a:cubicBezTo>
                  <a:cubicBezTo>
                    <a:pt x="245" y="159"/>
                    <a:pt x="246" y="161"/>
                    <a:pt x="247" y="161"/>
                  </a:cubicBezTo>
                  <a:cubicBezTo>
                    <a:pt x="247" y="162"/>
                    <a:pt x="247" y="163"/>
                    <a:pt x="249" y="163"/>
                  </a:cubicBezTo>
                  <a:cubicBezTo>
                    <a:pt x="250" y="164"/>
                    <a:pt x="251" y="165"/>
                    <a:pt x="251" y="165"/>
                  </a:cubicBezTo>
                  <a:cubicBezTo>
                    <a:pt x="251" y="166"/>
                    <a:pt x="252" y="167"/>
                    <a:pt x="251" y="167"/>
                  </a:cubicBezTo>
                  <a:cubicBezTo>
                    <a:pt x="251" y="168"/>
                    <a:pt x="250" y="169"/>
                    <a:pt x="251" y="169"/>
                  </a:cubicBezTo>
                  <a:cubicBezTo>
                    <a:pt x="252" y="170"/>
                    <a:pt x="252" y="170"/>
                    <a:pt x="253" y="170"/>
                  </a:cubicBezTo>
                  <a:cubicBezTo>
                    <a:pt x="254" y="170"/>
                    <a:pt x="255" y="169"/>
                    <a:pt x="256" y="169"/>
                  </a:cubicBezTo>
                  <a:cubicBezTo>
                    <a:pt x="257" y="169"/>
                    <a:pt x="257" y="169"/>
                    <a:pt x="258" y="169"/>
                  </a:cubicBezTo>
                  <a:cubicBezTo>
                    <a:pt x="258" y="169"/>
                    <a:pt x="259" y="170"/>
                    <a:pt x="259" y="171"/>
                  </a:cubicBezTo>
                  <a:cubicBezTo>
                    <a:pt x="260" y="171"/>
                    <a:pt x="260" y="172"/>
                    <a:pt x="260" y="173"/>
                  </a:cubicBezTo>
                  <a:cubicBezTo>
                    <a:pt x="260" y="174"/>
                    <a:pt x="260" y="175"/>
                    <a:pt x="261" y="175"/>
                  </a:cubicBezTo>
                  <a:cubicBezTo>
                    <a:pt x="262" y="175"/>
                    <a:pt x="264" y="175"/>
                    <a:pt x="264" y="176"/>
                  </a:cubicBezTo>
                  <a:cubicBezTo>
                    <a:pt x="263" y="176"/>
                    <a:pt x="262" y="177"/>
                    <a:pt x="262" y="178"/>
                  </a:cubicBezTo>
                  <a:cubicBezTo>
                    <a:pt x="261" y="178"/>
                    <a:pt x="260" y="179"/>
                    <a:pt x="261" y="180"/>
                  </a:cubicBezTo>
                  <a:cubicBezTo>
                    <a:pt x="261" y="181"/>
                    <a:pt x="261" y="181"/>
                    <a:pt x="261" y="182"/>
                  </a:cubicBezTo>
                  <a:cubicBezTo>
                    <a:pt x="261" y="183"/>
                    <a:pt x="261" y="184"/>
                    <a:pt x="260" y="184"/>
                  </a:cubicBezTo>
                  <a:cubicBezTo>
                    <a:pt x="259" y="184"/>
                    <a:pt x="259" y="184"/>
                    <a:pt x="258" y="183"/>
                  </a:cubicBezTo>
                  <a:cubicBezTo>
                    <a:pt x="257" y="183"/>
                    <a:pt x="257" y="182"/>
                    <a:pt x="255" y="182"/>
                  </a:cubicBezTo>
                  <a:cubicBezTo>
                    <a:pt x="254" y="182"/>
                    <a:pt x="253" y="182"/>
                    <a:pt x="253" y="181"/>
                  </a:cubicBezTo>
                  <a:cubicBezTo>
                    <a:pt x="252" y="181"/>
                    <a:pt x="251" y="180"/>
                    <a:pt x="250" y="180"/>
                  </a:cubicBezTo>
                  <a:cubicBezTo>
                    <a:pt x="249" y="181"/>
                    <a:pt x="248" y="181"/>
                    <a:pt x="248" y="182"/>
                  </a:cubicBezTo>
                  <a:cubicBezTo>
                    <a:pt x="248" y="183"/>
                    <a:pt x="248" y="184"/>
                    <a:pt x="248" y="186"/>
                  </a:cubicBezTo>
                  <a:cubicBezTo>
                    <a:pt x="248" y="187"/>
                    <a:pt x="248" y="189"/>
                    <a:pt x="248" y="190"/>
                  </a:cubicBezTo>
                  <a:cubicBezTo>
                    <a:pt x="249" y="191"/>
                    <a:pt x="249" y="191"/>
                    <a:pt x="249" y="191"/>
                  </a:cubicBezTo>
                  <a:cubicBezTo>
                    <a:pt x="250" y="192"/>
                    <a:pt x="250" y="192"/>
                    <a:pt x="250" y="193"/>
                  </a:cubicBezTo>
                  <a:cubicBezTo>
                    <a:pt x="249" y="194"/>
                    <a:pt x="249" y="195"/>
                    <a:pt x="248" y="196"/>
                  </a:cubicBezTo>
                  <a:cubicBezTo>
                    <a:pt x="248" y="196"/>
                    <a:pt x="247" y="196"/>
                    <a:pt x="246" y="196"/>
                  </a:cubicBezTo>
                  <a:cubicBezTo>
                    <a:pt x="245" y="196"/>
                    <a:pt x="243" y="196"/>
                    <a:pt x="242" y="196"/>
                  </a:cubicBezTo>
                  <a:cubicBezTo>
                    <a:pt x="241" y="196"/>
                    <a:pt x="238" y="195"/>
                    <a:pt x="237" y="195"/>
                  </a:cubicBezTo>
                  <a:cubicBezTo>
                    <a:pt x="236" y="196"/>
                    <a:pt x="236" y="196"/>
                    <a:pt x="236" y="196"/>
                  </a:cubicBezTo>
                  <a:cubicBezTo>
                    <a:pt x="236" y="197"/>
                    <a:pt x="235" y="198"/>
                    <a:pt x="235" y="198"/>
                  </a:cubicBezTo>
                  <a:cubicBezTo>
                    <a:pt x="235" y="198"/>
                    <a:pt x="234" y="197"/>
                    <a:pt x="234" y="196"/>
                  </a:cubicBezTo>
                  <a:cubicBezTo>
                    <a:pt x="234" y="196"/>
                    <a:pt x="234" y="195"/>
                    <a:pt x="233" y="194"/>
                  </a:cubicBezTo>
                  <a:cubicBezTo>
                    <a:pt x="233" y="194"/>
                    <a:pt x="232" y="193"/>
                    <a:pt x="231" y="192"/>
                  </a:cubicBezTo>
                  <a:cubicBezTo>
                    <a:pt x="231" y="192"/>
                    <a:pt x="230" y="192"/>
                    <a:pt x="230" y="192"/>
                  </a:cubicBezTo>
                  <a:cubicBezTo>
                    <a:pt x="229" y="192"/>
                    <a:pt x="229" y="193"/>
                    <a:pt x="228" y="194"/>
                  </a:cubicBezTo>
                  <a:cubicBezTo>
                    <a:pt x="227" y="194"/>
                    <a:pt x="227" y="195"/>
                    <a:pt x="226" y="195"/>
                  </a:cubicBezTo>
                  <a:cubicBezTo>
                    <a:pt x="225" y="194"/>
                    <a:pt x="225" y="194"/>
                    <a:pt x="225" y="193"/>
                  </a:cubicBezTo>
                  <a:cubicBezTo>
                    <a:pt x="225" y="192"/>
                    <a:pt x="225" y="191"/>
                    <a:pt x="225" y="190"/>
                  </a:cubicBezTo>
                  <a:cubicBezTo>
                    <a:pt x="225" y="189"/>
                    <a:pt x="225" y="187"/>
                    <a:pt x="224" y="187"/>
                  </a:cubicBezTo>
                  <a:cubicBezTo>
                    <a:pt x="224" y="186"/>
                    <a:pt x="223" y="186"/>
                    <a:pt x="223" y="186"/>
                  </a:cubicBezTo>
                  <a:cubicBezTo>
                    <a:pt x="222" y="185"/>
                    <a:pt x="222" y="184"/>
                    <a:pt x="221" y="184"/>
                  </a:cubicBezTo>
                  <a:cubicBezTo>
                    <a:pt x="220" y="184"/>
                    <a:pt x="221" y="184"/>
                    <a:pt x="220" y="185"/>
                  </a:cubicBezTo>
                  <a:cubicBezTo>
                    <a:pt x="219" y="185"/>
                    <a:pt x="218" y="186"/>
                    <a:pt x="218" y="187"/>
                  </a:cubicBezTo>
                  <a:cubicBezTo>
                    <a:pt x="218" y="187"/>
                    <a:pt x="218" y="189"/>
                    <a:pt x="217" y="189"/>
                  </a:cubicBezTo>
                  <a:cubicBezTo>
                    <a:pt x="217" y="190"/>
                    <a:pt x="216" y="190"/>
                    <a:pt x="215" y="189"/>
                  </a:cubicBezTo>
                  <a:cubicBezTo>
                    <a:pt x="214" y="189"/>
                    <a:pt x="212" y="188"/>
                    <a:pt x="212" y="187"/>
                  </a:cubicBezTo>
                  <a:cubicBezTo>
                    <a:pt x="211" y="187"/>
                    <a:pt x="209" y="186"/>
                    <a:pt x="209" y="186"/>
                  </a:cubicBezTo>
                  <a:cubicBezTo>
                    <a:pt x="208" y="186"/>
                    <a:pt x="207" y="185"/>
                    <a:pt x="207" y="184"/>
                  </a:cubicBezTo>
                  <a:cubicBezTo>
                    <a:pt x="207" y="184"/>
                    <a:pt x="206" y="182"/>
                    <a:pt x="205" y="181"/>
                  </a:cubicBezTo>
                  <a:cubicBezTo>
                    <a:pt x="204" y="180"/>
                    <a:pt x="202" y="179"/>
                    <a:pt x="201" y="179"/>
                  </a:cubicBezTo>
                  <a:cubicBezTo>
                    <a:pt x="200" y="178"/>
                    <a:pt x="199" y="177"/>
                    <a:pt x="199" y="175"/>
                  </a:cubicBezTo>
                  <a:cubicBezTo>
                    <a:pt x="198" y="174"/>
                    <a:pt x="198" y="172"/>
                    <a:pt x="198" y="171"/>
                  </a:cubicBezTo>
                  <a:cubicBezTo>
                    <a:pt x="198" y="170"/>
                    <a:pt x="198" y="169"/>
                    <a:pt x="197" y="167"/>
                  </a:cubicBezTo>
                  <a:cubicBezTo>
                    <a:pt x="196" y="166"/>
                    <a:pt x="196" y="165"/>
                    <a:pt x="196" y="165"/>
                  </a:cubicBezTo>
                  <a:cubicBezTo>
                    <a:pt x="196" y="164"/>
                    <a:pt x="195" y="162"/>
                    <a:pt x="195" y="162"/>
                  </a:cubicBezTo>
                  <a:cubicBezTo>
                    <a:pt x="194" y="161"/>
                    <a:pt x="193" y="160"/>
                    <a:pt x="193" y="159"/>
                  </a:cubicBezTo>
                  <a:cubicBezTo>
                    <a:pt x="192" y="159"/>
                    <a:pt x="191" y="157"/>
                    <a:pt x="191" y="156"/>
                  </a:cubicBezTo>
                  <a:cubicBezTo>
                    <a:pt x="191" y="154"/>
                    <a:pt x="192" y="152"/>
                    <a:pt x="191" y="151"/>
                  </a:cubicBezTo>
                  <a:cubicBezTo>
                    <a:pt x="190" y="151"/>
                    <a:pt x="189" y="151"/>
                    <a:pt x="188" y="151"/>
                  </a:cubicBezTo>
                  <a:cubicBezTo>
                    <a:pt x="187" y="151"/>
                    <a:pt x="185" y="150"/>
                    <a:pt x="184" y="149"/>
                  </a:cubicBezTo>
                  <a:cubicBezTo>
                    <a:pt x="182" y="149"/>
                    <a:pt x="181" y="147"/>
                    <a:pt x="179" y="147"/>
                  </a:cubicBezTo>
                  <a:cubicBezTo>
                    <a:pt x="178" y="147"/>
                    <a:pt x="177" y="148"/>
                    <a:pt x="177" y="149"/>
                  </a:cubicBezTo>
                  <a:cubicBezTo>
                    <a:pt x="176" y="149"/>
                    <a:pt x="176" y="150"/>
                    <a:pt x="176" y="151"/>
                  </a:cubicBezTo>
                  <a:cubicBezTo>
                    <a:pt x="176" y="151"/>
                    <a:pt x="176" y="152"/>
                    <a:pt x="175" y="153"/>
                  </a:cubicBezTo>
                  <a:cubicBezTo>
                    <a:pt x="174" y="153"/>
                    <a:pt x="173" y="154"/>
                    <a:pt x="172" y="155"/>
                  </a:cubicBezTo>
                  <a:cubicBezTo>
                    <a:pt x="171" y="155"/>
                    <a:pt x="170" y="155"/>
                    <a:pt x="169" y="156"/>
                  </a:cubicBezTo>
                  <a:cubicBezTo>
                    <a:pt x="169" y="156"/>
                    <a:pt x="169" y="158"/>
                    <a:pt x="169" y="159"/>
                  </a:cubicBezTo>
                  <a:cubicBezTo>
                    <a:pt x="169" y="160"/>
                    <a:pt x="169" y="162"/>
                    <a:pt x="169" y="162"/>
                  </a:cubicBezTo>
                  <a:cubicBezTo>
                    <a:pt x="170" y="163"/>
                    <a:pt x="170" y="164"/>
                    <a:pt x="170" y="164"/>
                  </a:cubicBezTo>
                  <a:cubicBezTo>
                    <a:pt x="171" y="165"/>
                    <a:pt x="170" y="166"/>
                    <a:pt x="172" y="166"/>
                  </a:cubicBezTo>
                  <a:cubicBezTo>
                    <a:pt x="174" y="167"/>
                    <a:pt x="175" y="167"/>
                    <a:pt x="175" y="168"/>
                  </a:cubicBezTo>
                  <a:cubicBezTo>
                    <a:pt x="174" y="169"/>
                    <a:pt x="173" y="170"/>
                    <a:pt x="172" y="171"/>
                  </a:cubicBezTo>
                  <a:cubicBezTo>
                    <a:pt x="172" y="172"/>
                    <a:pt x="171" y="173"/>
                    <a:pt x="171" y="173"/>
                  </a:cubicBezTo>
                  <a:cubicBezTo>
                    <a:pt x="170" y="174"/>
                    <a:pt x="169" y="174"/>
                    <a:pt x="169" y="175"/>
                  </a:cubicBezTo>
                  <a:cubicBezTo>
                    <a:pt x="169" y="176"/>
                    <a:pt x="170" y="179"/>
                    <a:pt x="169" y="179"/>
                  </a:cubicBezTo>
                  <a:cubicBezTo>
                    <a:pt x="168" y="180"/>
                    <a:pt x="168" y="179"/>
                    <a:pt x="168" y="179"/>
                  </a:cubicBezTo>
                  <a:cubicBezTo>
                    <a:pt x="167" y="179"/>
                    <a:pt x="166" y="180"/>
                    <a:pt x="166" y="180"/>
                  </a:cubicBezTo>
                  <a:cubicBezTo>
                    <a:pt x="166" y="181"/>
                    <a:pt x="166" y="182"/>
                    <a:pt x="166" y="182"/>
                  </a:cubicBezTo>
                  <a:cubicBezTo>
                    <a:pt x="166" y="183"/>
                    <a:pt x="167" y="185"/>
                    <a:pt x="167" y="186"/>
                  </a:cubicBezTo>
                  <a:cubicBezTo>
                    <a:pt x="168" y="187"/>
                    <a:pt x="171" y="190"/>
                    <a:pt x="171" y="190"/>
                  </a:cubicBezTo>
                  <a:cubicBezTo>
                    <a:pt x="172" y="191"/>
                    <a:pt x="173" y="193"/>
                    <a:pt x="173" y="193"/>
                  </a:cubicBezTo>
                  <a:cubicBezTo>
                    <a:pt x="173" y="193"/>
                    <a:pt x="175" y="204"/>
                    <a:pt x="169" y="211"/>
                  </a:cubicBezTo>
                  <a:cubicBezTo>
                    <a:pt x="164" y="218"/>
                    <a:pt x="148" y="218"/>
                    <a:pt x="140" y="217"/>
                  </a:cubicBezTo>
                  <a:cubicBezTo>
                    <a:pt x="133" y="216"/>
                    <a:pt x="121" y="215"/>
                    <a:pt x="113" y="209"/>
                  </a:cubicBezTo>
                  <a:cubicBezTo>
                    <a:pt x="105" y="203"/>
                    <a:pt x="91" y="192"/>
                    <a:pt x="78" y="187"/>
                  </a:cubicBezTo>
                  <a:cubicBezTo>
                    <a:pt x="65" y="183"/>
                    <a:pt x="47" y="170"/>
                    <a:pt x="37" y="165"/>
                  </a:cubicBezTo>
                  <a:cubicBezTo>
                    <a:pt x="26" y="159"/>
                    <a:pt x="11" y="146"/>
                    <a:pt x="7" y="139"/>
                  </a:cubicBezTo>
                  <a:cubicBezTo>
                    <a:pt x="2" y="132"/>
                    <a:pt x="2" y="127"/>
                    <a:pt x="2" y="118"/>
                  </a:cubicBezTo>
                  <a:cubicBezTo>
                    <a:pt x="2" y="110"/>
                    <a:pt x="0" y="92"/>
                    <a:pt x="2" y="86"/>
                  </a:cubicBezTo>
                  <a:cubicBezTo>
                    <a:pt x="5" y="80"/>
                    <a:pt x="5" y="76"/>
                    <a:pt x="7" y="72"/>
                  </a:cubicBezTo>
                  <a:cubicBezTo>
                    <a:pt x="9" y="69"/>
                    <a:pt x="18" y="70"/>
                    <a:pt x="18" y="7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31" name="任意多边形 1137">
              <a:extLst>
                <a:ext uri="{FF2B5EF4-FFF2-40B4-BE49-F238E27FC236}">
                  <a16:creationId xmlns:a16="http://schemas.microsoft.com/office/drawing/2014/main" id="{CD9C9AC3-1FE2-A2CF-9612-9797CA680C98}"/>
                </a:ext>
              </a:extLst>
            </p:cNvPr>
            <p:cNvSpPr/>
            <p:nvPr/>
          </p:nvSpPr>
          <p:spPr bwMode="auto">
            <a:xfrm>
              <a:off x="652941" y="1320043"/>
              <a:ext cx="2572462" cy="1997286"/>
            </a:xfrm>
            <a:custGeom>
              <a:avLst/>
              <a:gdLst>
                <a:gd name="T0" fmla="*/ 460 w 469"/>
                <a:gd name="T1" fmla="*/ 208 h 364"/>
                <a:gd name="T2" fmla="*/ 456 w 469"/>
                <a:gd name="T3" fmla="*/ 211 h 364"/>
                <a:gd name="T4" fmla="*/ 458 w 469"/>
                <a:gd name="T5" fmla="*/ 214 h 364"/>
                <a:gd name="T6" fmla="*/ 457 w 469"/>
                <a:gd name="T7" fmla="*/ 222 h 364"/>
                <a:gd name="T8" fmla="*/ 449 w 469"/>
                <a:gd name="T9" fmla="*/ 227 h 364"/>
                <a:gd name="T10" fmla="*/ 438 w 469"/>
                <a:gd name="T11" fmla="*/ 229 h 364"/>
                <a:gd name="T12" fmla="*/ 430 w 469"/>
                <a:gd name="T13" fmla="*/ 230 h 364"/>
                <a:gd name="T14" fmla="*/ 413 w 469"/>
                <a:gd name="T15" fmla="*/ 242 h 364"/>
                <a:gd name="T16" fmla="*/ 405 w 469"/>
                <a:gd name="T17" fmla="*/ 252 h 364"/>
                <a:gd name="T18" fmla="*/ 390 w 469"/>
                <a:gd name="T19" fmla="*/ 251 h 364"/>
                <a:gd name="T20" fmla="*/ 387 w 469"/>
                <a:gd name="T21" fmla="*/ 253 h 364"/>
                <a:gd name="T22" fmla="*/ 380 w 469"/>
                <a:gd name="T23" fmla="*/ 273 h 364"/>
                <a:gd name="T24" fmla="*/ 372 w 469"/>
                <a:gd name="T25" fmla="*/ 290 h 364"/>
                <a:gd name="T26" fmla="*/ 366 w 469"/>
                <a:gd name="T27" fmla="*/ 291 h 364"/>
                <a:gd name="T28" fmla="*/ 358 w 469"/>
                <a:gd name="T29" fmla="*/ 293 h 364"/>
                <a:gd name="T30" fmla="*/ 342 w 469"/>
                <a:gd name="T31" fmla="*/ 295 h 364"/>
                <a:gd name="T32" fmla="*/ 334 w 469"/>
                <a:gd name="T33" fmla="*/ 295 h 364"/>
                <a:gd name="T34" fmla="*/ 326 w 469"/>
                <a:gd name="T35" fmla="*/ 298 h 364"/>
                <a:gd name="T36" fmla="*/ 325 w 469"/>
                <a:gd name="T37" fmla="*/ 302 h 364"/>
                <a:gd name="T38" fmla="*/ 331 w 469"/>
                <a:gd name="T39" fmla="*/ 304 h 364"/>
                <a:gd name="T40" fmla="*/ 332 w 469"/>
                <a:gd name="T41" fmla="*/ 321 h 364"/>
                <a:gd name="T42" fmla="*/ 337 w 469"/>
                <a:gd name="T43" fmla="*/ 326 h 364"/>
                <a:gd name="T44" fmla="*/ 341 w 469"/>
                <a:gd name="T45" fmla="*/ 335 h 364"/>
                <a:gd name="T46" fmla="*/ 340 w 469"/>
                <a:gd name="T47" fmla="*/ 340 h 364"/>
                <a:gd name="T48" fmla="*/ 335 w 469"/>
                <a:gd name="T49" fmla="*/ 342 h 364"/>
                <a:gd name="T50" fmla="*/ 328 w 469"/>
                <a:gd name="T51" fmla="*/ 348 h 364"/>
                <a:gd name="T52" fmla="*/ 333 w 469"/>
                <a:gd name="T53" fmla="*/ 354 h 364"/>
                <a:gd name="T54" fmla="*/ 331 w 469"/>
                <a:gd name="T55" fmla="*/ 364 h 364"/>
                <a:gd name="T56" fmla="*/ 323 w 469"/>
                <a:gd name="T57" fmla="*/ 360 h 364"/>
                <a:gd name="T58" fmla="*/ 314 w 469"/>
                <a:gd name="T59" fmla="*/ 356 h 364"/>
                <a:gd name="T60" fmla="*/ 310 w 469"/>
                <a:gd name="T61" fmla="*/ 359 h 364"/>
                <a:gd name="T62" fmla="*/ 304 w 469"/>
                <a:gd name="T63" fmla="*/ 359 h 364"/>
                <a:gd name="T64" fmla="*/ 252 w 469"/>
                <a:gd name="T65" fmla="*/ 353 h 364"/>
                <a:gd name="T66" fmla="*/ 180 w 469"/>
                <a:gd name="T67" fmla="*/ 354 h 364"/>
                <a:gd name="T68" fmla="*/ 116 w 469"/>
                <a:gd name="T69" fmla="*/ 345 h 364"/>
                <a:gd name="T70" fmla="*/ 65 w 469"/>
                <a:gd name="T71" fmla="*/ 343 h 364"/>
                <a:gd name="T72" fmla="*/ 54 w 469"/>
                <a:gd name="T73" fmla="*/ 313 h 364"/>
                <a:gd name="T74" fmla="*/ 29 w 469"/>
                <a:gd name="T75" fmla="*/ 292 h 364"/>
                <a:gd name="T76" fmla="*/ 25 w 469"/>
                <a:gd name="T77" fmla="*/ 267 h 364"/>
                <a:gd name="T78" fmla="*/ 5 w 469"/>
                <a:gd name="T79" fmla="*/ 241 h 364"/>
                <a:gd name="T80" fmla="*/ 19 w 469"/>
                <a:gd name="T81" fmla="*/ 217 h 364"/>
                <a:gd name="T82" fmla="*/ 3 w 469"/>
                <a:gd name="T83" fmla="*/ 195 h 364"/>
                <a:gd name="T84" fmla="*/ 22 w 469"/>
                <a:gd name="T85" fmla="*/ 162 h 364"/>
                <a:gd name="T86" fmla="*/ 61 w 469"/>
                <a:gd name="T87" fmla="*/ 159 h 364"/>
                <a:gd name="T88" fmla="*/ 88 w 469"/>
                <a:gd name="T89" fmla="*/ 158 h 364"/>
                <a:gd name="T90" fmla="*/ 157 w 469"/>
                <a:gd name="T91" fmla="*/ 143 h 364"/>
                <a:gd name="T92" fmla="*/ 172 w 469"/>
                <a:gd name="T93" fmla="*/ 112 h 364"/>
                <a:gd name="T94" fmla="*/ 174 w 469"/>
                <a:gd name="T95" fmla="*/ 76 h 364"/>
                <a:gd name="T96" fmla="*/ 217 w 469"/>
                <a:gd name="T97" fmla="*/ 74 h 364"/>
                <a:gd name="T98" fmla="*/ 249 w 469"/>
                <a:gd name="T99" fmla="*/ 35 h 364"/>
                <a:gd name="T100" fmla="*/ 287 w 469"/>
                <a:gd name="T101" fmla="*/ 45 h 364"/>
                <a:gd name="T102" fmla="*/ 304 w 469"/>
                <a:gd name="T103" fmla="*/ 14 h 364"/>
                <a:gd name="T104" fmla="*/ 327 w 469"/>
                <a:gd name="T105" fmla="*/ 1 h 364"/>
                <a:gd name="T106" fmla="*/ 349 w 469"/>
                <a:gd name="T107" fmla="*/ 26 h 364"/>
                <a:gd name="T108" fmla="*/ 380 w 469"/>
                <a:gd name="T109" fmla="*/ 54 h 364"/>
                <a:gd name="T110" fmla="*/ 383 w 469"/>
                <a:gd name="T111" fmla="*/ 105 h 364"/>
                <a:gd name="T112" fmla="*/ 399 w 469"/>
                <a:gd name="T113" fmla="*/ 126 h 364"/>
                <a:gd name="T114" fmla="*/ 441 w 469"/>
                <a:gd name="T115" fmla="*/ 147 h 364"/>
                <a:gd name="T116" fmla="*/ 465 w 469"/>
                <a:gd name="T117" fmla="*/ 189 h 364"/>
                <a:gd name="T118" fmla="*/ 468 w 469"/>
                <a:gd name="T119" fmla="*/ 203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9" h="364">
                  <a:moveTo>
                    <a:pt x="466" y="204"/>
                  </a:moveTo>
                  <a:cubicBezTo>
                    <a:pt x="464" y="204"/>
                    <a:pt x="462" y="206"/>
                    <a:pt x="460" y="208"/>
                  </a:cubicBezTo>
                  <a:cubicBezTo>
                    <a:pt x="459" y="208"/>
                    <a:pt x="459" y="209"/>
                    <a:pt x="458" y="209"/>
                  </a:cubicBezTo>
                  <a:cubicBezTo>
                    <a:pt x="458" y="209"/>
                    <a:pt x="457" y="210"/>
                    <a:pt x="456" y="211"/>
                  </a:cubicBezTo>
                  <a:cubicBezTo>
                    <a:pt x="456" y="211"/>
                    <a:pt x="458" y="212"/>
                    <a:pt x="458" y="213"/>
                  </a:cubicBezTo>
                  <a:cubicBezTo>
                    <a:pt x="458" y="213"/>
                    <a:pt x="458" y="214"/>
                    <a:pt x="458" y="214"/>
                  </a:cubicBezTo>
                  <a:cubicBezTo>
                    <a:pt x="458" y="215"/>
                    <a:pt x="459" y="216"/>
                    <a:pt x="458" y="217"/>
                  </a:cubicBezTo>
                  <a:cubicBezTo>
                    <a:pt x="456" y="218"/>
                    <a:pt x="458" y="221"/>
                    <a:pt x="457" y="222"/>
                  </a:cubicBezTo>
                  <a:cubicBezTo>
                    <a:pt x="457" y="223"/>
                    <a:pt x="456" y="223"/>
                    <a:pt x="455" y="225"/>
                  </a:cubicBezTo>
                  <a:cubicBezTo>
                    <a:pt x="455" y="226"/>
                    <a:pt x="451" y="227"/>
                    <a:pt x="449" y="227"/>
                  </a:cubicBezTo>
                  <a:cubicBezTo>
                    <a:pt x="447" y="227"/>
                    <a:pt x="442" y="227"/>
                    <a:pt x="441" y="230"/>
                  </a:cubicBezTo>
                  <a:cubicBezTo>
                    <a:pt x="439" y="233"/>
                    <a:pt x="438" y="230"/>
                    <a:pt x="438" y="229"/>
                  </a:cubicBezTo>
                  <a:cubicBezTo>
                    <a:pt x="438" y="227"/>
                    <a:pt x="436" y="227"/>
                    <a:pt x="435" y="227"/>
                  </a:cubicBezTo>
                  <a:cubicBezTo>
                    <a:pt x="434" y="227"/>
                    <a:pt x="431" y="229"/>
                    <a:pt x="430" y="230"/>
                  </a:cubicBezTo>
                  <a:cubicBezTo>
                    <a:pt x="429" y="232"/>
                    <a:pt x="430" y="232"/>
                    <a:pt x="426" y="233"/>
                  </a:cubicBezTo>
                  <a:cubicBezTo>
                    <a:pt x="423" y="234"/>
                    <a:pt x="416" y="238"/>
                    <a:pt x="413" y="242"/>
                  </a:cubicBezTo>
                  <a:cubicBezTo>
                    <a:pt x="412" y="243"/>
                    <a:pt x="412" y="244"/>
                    <a:pt x="411" y="245"/>
                  </a:cubicBezTo>
                  <a:cubicBezTo>
                    <a:pt x="405" y="252"/>
                    <a:pt x="405" y="252"/>
                    <a:pt x="405" y="252"/>
                  </a:cubicBezTo>
                  <a:cubicBezTo>
                    <a:pt x="404" y="253"/>
                    <a:pt x="401" y="252"/>
                    <a:pt x="399" y="252"/>
                  </a:cubicBezTo>
                  <a:cubicBezTo>
                    <a:pt x="397" y="252"/>
                    <a:pt x="394" y="252"/>
                    <a:pt x="390" y="251"/>
                  </a:cubicBezTo>
                  <a:cubicBezTo>
                    <a:pt x="390" y="251"/>
                    <a:pt x="389" y="251"/>
                    <a:pt x="389" y="251"/>
                  </a:cubicBezTo>
                  <a:cubicBezTo>
                    <a:pt x="386" y="251"/>
                    <a:pt x="387" y="251"/>
                    <a:pt x="387" y="253"/>
                  </a:cubicBezTo>
                  <a:cubicBezTo>
                    <a:pt x="387" y="253"/>
                    <a:pt x="387" y="255"/>
                    <a:pt x="387" y="255"/>
                  </a:cubicBezTo>
                  <a:cubicBezTo>
                    <a:pt x="387" y="258"/>
                    <a:pt x="382" y="267"/>
                    <a:pt x="380" y="273"/>
                  </a:cubicBezTo>
                  <a:cubicBezTo>
                    <a:pt x="379" y="280"/>
                    <a:pt x="375" y="283"/>
                    <a:pt x="372" y="284"/>
                  </a:cubicBezTo>
                  <a:cubicBezTo>
                    <a:pt x="371" y="285"/>
                    <a:pt x="371" y="288"/>
                    <a:pt x="372" y="290"/>
                  </a:cubicBezTo>
                  <a:cubicBezTo>
                    <a:pt x="372" y="290"/>
                    <a:pt x="372" y="291"/>
                    <a:pt x="372" y="291"/>
                  </a:cubicBezTo>
                  <a:cubicBezTo>
                    <a:pt x="372" y="291"/>
                    <a:pt x="368" y="291"/>
                    <a:pt x="366" y="291"/>
                  </a:cubicBezTo>
                  <a:cubicBezTo>
                    <a:pt x="365" y="291"/>
                    <a:pt x="362" y="292"/>
                    <a:pt x="361" y="292"/>
                  </a:cubicBezTo>
                  <a:cubicBezTo>
                    <a:pt x="360" y="293"/>
                    <a:pt x="360" y="293"/>
                    <a:pt x="358" y="293"/>
                  </a:cubicBezTo>
                  <a:cubicBezTo>
                    <a:pt x="357" y="293"/>
                    <a:pt x="354" y="293"/>
                    <a:pt x="351" y="294"/>
                  </a:cubicBezTo>
                  <a:cubicBezTo>
                    <a:pt x="347" y="294"/>
                    <a:pt x="344" y="295"/>
                    <a:pt x="342" y="295"/>
                  </a:cubicBezTo>
                  <a:cubicBezTo>
                    <a:pt x="341" y="295"/>
                    <a:pt x="337" y="295"/>
                    <a:pt x="336" y="295"/>
                  </a:cubicBezTo>
                  <a:cubicBezTo>
                    <a:pt x="336" y="294"/>
                    <a:pt x="335" y="294"/>
                    <a:pt x="334" y="295"/>
                  </a:cubicBezTo>
                  <a:cubicBezTo>
                    <a:pt x="333" y="296"/>
                    <a:pt x="332" y="297"/>
                    <a:pt x="330" y="298"/>
                  </a:cubicBezTo>
                  <a:cubicBezTo>
                    <a:pt x="328" y="298"/>
                    <a:pt x="327" y="298"/>
                    <a:pt x="326" y="298"/>
                  </a:cubicBezTo>
                  <a:cubicBezTo>
                    <a:pt x="325" y="298"/>
                    <a:pt x="324" y="298"/>
                    <a:pt x="324" y="299"/>
                  </a:cubicBezTo>
                  <a:cubicBezTo>
                    <a:pt x="325" y="301"/>
                    <a:pt x="325" y="301"/>
                    <a:pt x="325" y="302"/>
                  </a:cubicBezTo>
                  <a:cubicBezTo>
                    <a:pt x="325" y="303"/>
                    <a:pt x="325" y="305"/>
                    <a:pt x="327" y="304"/>
                  </a:cubicBezTo>
                  <a:cubicBezTo>
                    <a:pt x="328" y="303"/>
                    <a:pt x="331" y="302"/>
                    <a:pt x="331" y="304"/>
                  </a:cubicBezTo>
                  <a:cubicBezTo>
                    <a:pt x="330" y="306"/>
                    <a:pt x="328" y="314"/>
                    <a:pt x="329" y="317"/>
                  </a:cubicBezTo>
                  <a:cubicBezTo>
                    <a:pt x="329" y="319"/>
                    <a:pt x="330" y="320"/>
                    <a:pt x="332" y="321"/>
                  </a:cubicBezTo>
                  <a:cubicBezTo>
                    <a:pt x="333" y="322"/>
                    <a:pt x="334" y="323"/>
                    <a:pt x="335" y="324"/>
                  </a:cubicBezTo>
                  <a:cubicBezTo>
                    <a:pt x="336" y="326"/>
                    <a:pt x="336" y="326"/>
                    <a:pt x="337" y="326"/>
                  </a:cubicBezTo>
                  <a:cubicBezTo>
                    <a:pt x="338" y="326"/>
                    <a:pt x="339" y="327"/>
                    <a:pt x="339" y="329"/>
                  </a:cubicBezTo>
                  <a:cubicBezTo>
                    <a:pt x="339" y="330"/>
                    <a:pt x="340" y="333"/>
                    <a:pt x="341" y="335"/>
                  </a:cubicBezTo>
                  <a:cubicBezTo>
                    <a:pt x="342" y="337"/>
                    <a:pt x="343" y="337"/>
                    <a:pt x="342" y="338"/>
                  </a:cubicBezTo>
                  <a:cubicBezTo>
                    <a:pt x="342" y="339"/>
                    <a:pt x="341" y="340"/>
                    <a:pt x="340" y="340"/>
                  </a:cubicBezTo>
                  <a:cubicBezTo>
                    <a:pt x="339" y="340"/>
                    <a:pt x="338" y="340"/>
                    <a:pt x="337" y="341"/>
                  </a:cubicBezTo>
                  <a:cubicBezTo>
                    <a:pt x="336" y="341"/>
                    <a:pt x="336" y="342"/>
                    <a:pt x="335" y="342"/>
                  </a:cubicBezTo>
                  <a:cubicBezTo>
                    <a:pt x="334" y="342"/>
                    <a:pt x="332" y="342"/>
                    <a:pt x="330" y="343"/>
                  </a:cubicBezTo>
                  <a:cubicBezTo>
                    <a:pt x="329" y="344"/>
                    <a:pt x="327" y="347"/>
                    <a:pt x="328" y="348"/>
                  </a:cubicBezTo>
                  <a:cubicBezTo>
                    <a:pt x="329" y="349"/>
                    <a:pt x="330" y="350"/>
                    <a:pt x="331" y="350"/>
                  </a:cubicBezTo>
                  <a:cubicBezTo>
                    <a:pt x="332" y="351"/>
                    <a:pt x="333" y="352"/>
                    <a:pt x="333" y="354"/>
                  </a:cubicBezTo>
                  <a:cubicBezTo>
                    <a:pt x="333" y="355"/>
                    <a:pt x="332" y="359"/>
                    <a:pt x="332" y="361"/>
                  </a:cubicBezTo>
                  <a:cubicBezTo>
                    <a:pt x="332" y="362"/>
                    <a:pt x="333" y="364"/>
                    <a:pt x="331" y="364"/>
                  </a:cubicBezTo>
                  <a:cubicBezTo>
                    <a:pt x="329" y="364"/>
                    <a:pt x="327" y="364"/>
                    <a:pt x="327" y="363"/>
                  </a:cubicBezTo>
                  <a:cubicBezTo>
                    <a:pt x="326" y="362"/>
                    <a:pt x="325" y="360"/>
                    <a:pt x="323" y="360"/>
                  </a:cubicBezTo>
                  <a:cubicBezTo>
                    <a:pt x="321" y="360"/>
                    <a:pt x="319" y="360"/>
                    <a:pt x="318" y="359"/>
                  </a:cubicBezTo>
                  <a:cubicBezTo>
                    <a:pt x="316" y="358"/>
                    <a:pt x="315" y="357"/>
                    <a:pt x="314" y="356"/>
                  </a:cubicBezTo>
                  <a:cubicBezTo>
                    <a:pt x="313" y="356"/>
                    <a:pt x="312" y="355"/>
                    <a:pt x="311" y="356"/>
                  </a:cubicBezTo>
                  <a:cubicBezTo>
                    <a:pt x="311" y="357"/>
                    <a:pt x="311" y="358"/>
                    <a:pt x="310" y="359"/>
                  </a:cubicBezTo>
                  <a:cubicBezTo>
                    <a:pt x="309" y="359"/>
                    <a:pt x="308" y="360"/>
                    <a:pt x="307" y="360"/>
                  </a:cubicBezTo>
                  <a:cubicBezTo>
                    <a:pt x="306" y="359"/>
                    <a:pt x="304" y="359"/>
                    <a:pt x="304" y="359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2" y="358"/>
                    <a:pt x="269" y="351"/>
                    <a:pt x="252" y="353"/>
                  </a:cubicBezTo>
                  <a:cubicBezTo>
                    <a:pt x="234" y="356"/>
                    <a:pt x="231" y="354"/>
                    <a:pt x="218" y="356"/>
                  </a:cubicBezTo>
                  <a:cubicBezTo>
                    <a:pt x="206" y="357"/>
                    <a:pt x="193" y="357"/>
                    <a:pt x="180" y="354"/>
                  </a:cubicBezTo>
                  <a:cubicBezTo>
                    <a:pt x="166" y="352"/>
                    <a:pt x="154" y="345"/>
                    <a:pt x="146" y="346"/>
                  </a:cubicBezTo>
                  <a:cubicBezTo>
                    <a:pt x="137" y="347"/>
                    <a:pt x="125" y="343"/>
                    <a:pt x="116" y="345"/>
                  </a:cubicBezTo>
                  <a:cubicBezTo>
                    <a:pt x="108" y="346"/>
                    <a:pt x="101" y="352"/>
                    <a:pt x="95" y="353"/>
                  </a:cubicBezTo>
                  <a:cubicBezTo>
                    <a:pt x="88" y="354"/>
                    <a:pt x="65" y="343"/>
                    <a:pt x="65" y="343"/>
                  </a:cubicBezTo>
                  <a:cubicBezTo>
                    <a:pt x="65" y="343"/>
                    <a:pt x="55" y="334"/>
                    <a:pt x="56" y="328"/>
                  </a:cubicBezTo>
                  <a:cubicBezTo>
                    <a:pt x="56" y="322"/>
                    <a:pt x="59" y="318"/>
                    <a:pt x="54" y="313"/>
                  </a:cubicBezTo>
                  <a:cubicBezTo>
                    <a:pt x="49" y="309"/>
                    <a:pt x="41" y="303"/>
                    <a:pt x="41" y="303"/>
                  </a:cubicBezTo>
                  <a:cubicBezTo>
                    <a:pt x="41" y="303"/>
                    <a:pt x="33" y="296"/>
                    <a:pt x="29" y="292"/>
                  </a:cubicBezTo>
                  <a:cubicBezTo>
                    <a:pt x="25" y="288"/>
                    <a:pt x="23" y="285"/>
                    <a:pt x="24" y="279"/>
                  </a:cubicBezTo>
                  <a:cubicBezTo>
                    <a:pt x="25" y="273"/>
                    <a:pt x="26" y="269"/>
                    <a:pt x="25" y="267"/>
                  </a:cubicBezTo>
                  <a:cubicBezTo>
                    <a:pt x="24" y="265"/>
                    <a:pt x="12" y="258"/>
                    <a:pt x="10" y="253"/>
                  </a:cubicBezTo>
                  <a:cubicBezTo>
                    <a:pt x="9" y="248"/>
                    <a:pt x="0" y="246"/>
                    <a:pt x="5" y="241"/>
                  </a:cubicBezTo>
                  <a:cubicBezTo>
                    <a:pt x="10" y="236"/>
                    <a:pt x="12" y="237"/>
                    <a:pt x="15" y="235"/>
                  </a:cubicBezTo>
                  <a:cubicBezTo>
                    <a:pt x="17" y="233"/>
                    <a:pt x="19" y="220"/>
                    <a:pt x="19" y="217"/>
                  </a:cubicBezTo>
                  <a:cubicBezTo>
                    <a:pt x="19" y="214"/>
                    <a:pt x="18" y="213"/>
                    <a:pt x="13" y="210"/>
                  </a:cubicBezTo>
                  <a:cubicBezTo>
                    <a:pt x="8" y="206"/>
                    <a:pt x="2" y="205"/>
                    <a:pt x="3" y="195"/>
                  </a:cubicBezTo>
                  <a:cubicBezTo>
                    <a:pt x="4" y="186"/>
                    <a:pt x="6" y="180"/>
                    <a:pt x="10" y="175"/>
                  </a:cubicBezTo>
                  <a:cubicBezTo>
                    <a:pt x="13" y="171"/>
                    <a:pt x="18" y="163"/>
                    <a:pt x="22" y="162"/>
                  </a:cubicBezTo>
                  <a:cubicBezTo>
                    <a:pt x="25" y="161"/>
                    <a:pt x="41" y="157"/>
                    <a:pt x="47" y="157"/>
                  </a:cubicBezTo>
                  <a:cubicBezTo>
                    <a:pt x="53" y="157"/>
                    <a:pt x="56" y="156"/>
                    <a:pt x="61" y="159"/>
                  </a:cubicBezTo>
                  <a:cubicBezTo>
                    <a:pt x="65" y="161"/>
                    <a:pt x="70" y="167"/>
                    <a:pt x="75" y="164"/>
                  </a:cubicBezTo>
                  <a:cubicBezTo>
                    <a:pt x="79" y="161"/>
                    <a:pt x="79" y="158"/>
                    <a:pt x="88" y="158"/>
                  </a:cubicBezTo>
                  <a:cubicBezTo>
                    <a:pt x="98" y="158"/>
                    <a:pt x="102" y="161"/>
                    <a:pt x="122" y="155"/>
                  </a:cubicBezTo>
                  <a:cubicBezTo>
                    <a:pt x="141" y="150"/>
                    <a:pt x="155" y="147"/>
                    <a:pt x="157" y="143"/>
                  </a:cubicBezTo>
                  <a:cubicBezTo>
                    <a:pt x="160" y="139"/>
                    <a:pt x="161" y="131"/>
                    <a:pt x="166" y="127"/>
                  </a:cubicBezTo>
                  <a:cubicBezTo>
                    <a:pt x="172" y="123"/>
                    <a:pt x="172" y="116"/>
                    <a:pt x="172" y="112"/>
                  </a:cubicBezTo>
                  <a:cubicBezTo>
                    <a:pt x="173" y="109"/>
                    <a:pt x="174" y="95"/>
                    <a:pt x="174" y="90"/>
                  </a:cubicBezTo>
                  <a:cubicBezTo>
                    <a:pt x="173" y="86"/>
                    <a:pt x="171" y="79"/>
                    <a:pt x="174" y="76"/>
                  </a:cubicBezTo>
                  <a:cubicBezTo>
                    <a:pt x="177" y="73"/>
                    <a:pt x="184" y="73"/>
                    <a:pt x="190" y="73"/>
                  </a:cubicBezTo>
                  <a:cubicBezTo>
                    <a:pt x="195" y="73"/>
                    <a:pt x="213" y="77"/>
                    <a:pt x="217" y="74"/>
                  </a:cubicBezTo>
                  <a:cubicBezTo>
                    <a:pt x="220" y="71"/>
                    <a:pt x="225" y="62"/>
                    <a:pt x="230" y="55"/>
                  </a:cubicBezTo>
                  <a:cubicBezTo>
                    <a:pt x="235" y="49"/>
                    <a:pt x="241" y="33"/>
                    <a:pt x="249" y="35"/>
                  </a:cubicBezTo>
                  <a:cubicBezTo>
                    <a:pt x="258" y="38"/>
                    <a:pt x="259" y="42"/>
                    <a:pt x="269" y="44"/>
                  </a:cubicBezTo>
                  <a:cubicBezTo>
                    <a:pt x="278" y="47"/>
                    <a:pt x="285" y="48"/>
                    <a:pt x="287" y="45"/>
                  </a:cubicBezTo>
                  <a:cubicBezTo>
                    <a:pt x="288" y="42"/>
                    <a:pt x="290" y="30"/>
                    <a:pt x="292" y="25"/>
                  </a:cubicBezTo>
                  <a:cubicBezTo>
                    <a:pt x="294" y="20"/>
                    <a:pt x="298" y="14"/>
                    <a:pt x="304" y="14"/>
                  </a:cubicBezTo>
                  <a:cubicBezTo>
                    <a:pt x="311" y="14"/>
                    <a:pt x="314" y="14"/>
                    <a:pt x="316" y="11"/>
                  </a:cubicBezTo>
                  <a:cubicBezTo>
                    <a:pt x="317" y="7"/>
                    <a:pt x="321" y="1"/>
                    <a:pt x="327" y="1"/>
                  </a:cubicBezTo>
                  <a:cubicBezTo>
                    <a:pt x="333" y="1"/>
                    <a:pt x="343" y="0"/>
                    <a:pt x="345" y="6"/>
                  </a:cubicBezTo>
                  <a:cubicBezTo>
                    <a:pt x="346" y="12"/>
                    <a:pt x="345" y="22"/>
                    <a:pt x="349" y="26"/>
                  </a:cubicBezTo>
                  <a:cubicBezTo>
                    <a:pt x="354" y="30"/>
                    <a:pt x="359" y="38"/>
                    <a:pt x="366" y="40"/>
                  </a:cubicBezTo>
                  <a:cubicBezTo>
                    <a:pt x="373" y="42"/>
                    <a:pt x="377" y="50"/>
                    <a:pt x="380" y="54"/>
                  </a:cubicBezTo>
                  <a:cubicBezTo>
                    <a:pt x="383" y="58"/>
                    <a:pt x="387" y="80"/>
                    <a:pt x="387" y="86"/>
                  </a:cubicBezTo>
                  <a:cubicBezTo>
                    <a:pt x="387" y="92"/>
                    <a:pt x="386" y="100"/>
                    <a:pt x="383" y="105"/>
                  </a:cubicBezTo>
                  <a:cubicBezTo>
                    <a:pt x="380" y="110"/>
                    <a:pt x="374" y="113"/>
                    <a:pt x="379" y="118"/>
                  </a:cubicBezTo>
                  <a:cubicBezTo>
                    <a:pt x="384" y="122"/>
                    <a:pt x="392" y="123"/>
                    <a:pt x="399" y="126"/>
                  </a:cubicBezTo>
                  <a:cubicBezTo>
                    <a:pt x="406" y="129"/>
                    <a:pt x="416" y="128"/>
                    <a:pt x="423" y="133"/>
                  </a:cubicBezTo>
                  <a:cubicBezTo>
                    <a:pt x="430" y="139"/>
                    <a:pt x="434" y="141"/>
                    <a:pt x="441" y="147"/>
                  </a:cubicBezTo>
                  <a:cubicBezTo>
                    <a:pt x="449" y="154"/>
                    <a:pt x="458" y="158"/>
                    <a:pt x="459" y="163"/>
                  </a:cubicBezTo>
                  <a:cubicBezTo>
                    <a:pt x="460" y="169"/>
                    <a:pt x="463" y="185"/>
                    <a:pt x="465" y="189"/>
                  </a:cubicBezTo>
                  <a:cubicBezTo>
                    <a:pt x="467" y="192"/>
                    <a:pt x="467" y="193"/>
                    <a:pt x="468" y="197"/>
                  </a:cubicBezTo>
                  <a:cubicBezTo>
                    <a:pt x="469" y="201"/>
                    <a:pt x="469" y="202"/>
                    <a:pt x="468" y="203"/>
                  </a:cubicBezTo>
                  <a:cubicBezTo>
                    <a:pt x="468" y="204"/>
                    <a:pt x="466" y="204"/>
                    <a:pt x="466" y="20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32" name="任意多边形 1138">
              <a:extLst>
                <a:ext uri="{FF2B5EF4-FFF2-40B4-BE49-F238E27FC236}">
                  <a16:creationId xmlns:a16="http://schemas.microsoft.com/office/drawing/2014/main" id="{DAC8A86C-2860-A4DB-BD69-1F6CA6AFC000}"/>
                </a:ext>
              </a:extLst>
            </p:cNvPr>
            <p:cNvSpPr/>
            <p:nvPr/>
          </p:nvSpPr>
          <p:spPr bwMode="auto">
            <a:xfrm>
              <a:off x="866651" y="3108895"/>
              <a:ext cx="2424710" cy="1614713"/>
            </a:xfrm>
            <a:custGeom>
              <a:avLst/>
              <a:gdLst>
                <a:gd name="T0" fmla="*/ 49 w 442"/>
                <a:gd name="T1" fmla="*/ 22 h 295"/>
                <a:gd name="T2" fmla="*/ 65 w 442"/>
                <a:gd name="T3" fmla="*/ 6 h 295"/>
                <a:gd name="T4" fmla="*/ 76 w 442"/>
                <a:gd name="T5" fmla="*/ 5 h 295"/>
                <a:gd name="T6" fmla="*/ 89 w 442"/>
                <a:gd name="T7" fmla="*/ 9 h 295"/>
                <a:gd name="T8" fmla="*/ 104 w 442"/>
                <a:gd name="T9" fmla="*/ 11 h 295"/>
                <a:gd name="T10" fmla="*/ 117 w 442"/>
                <a:gd name="T11" fmla="*/ 7 h 295"/>
                <a:gd name="T12" fmla="*/ 128 w 442"/>
                <a:gd name="T13" fmla="*/ 18 h 295"/>
                <a:gd name="T14" fmla="*/ 143 w 442"/>
                <a:gd name="T15" fmla="*/ 22 h 295"/>
                <a:gd name="T16" fmla="*/ 155 w 442"/>
                <a:gd name="T17" fmla="*/ 21 h 295"/>
                <a:gd name="T18" fmla="*/ 173 w 442"/>
                <a:gd name="T19" fmla="*/ 22 h 295"/>
                <a:gd name="T20" fmla="*/ 190 w 442"/>
                <a:gd name="T21" fmla="*/ 19 h 295"/>
                <a:gd name="T22" fmla="*/ 213 w 442"/>
                <a:gd name="T23" fmla="*/ 15 h 295"/>
                <a:gd name="T24" fmla="*/ 228 w 442"/>
                <a:gd name="T25" fmla="*/ 17 h 295"/>
                <a:gd name="T26" fmla="*/ 248 w 442"/>
                <a:gd name="T27" fmla="*/ 22 h 295"/>
                <a:gd name="T28" fmla="*/ 260 w 442"/>
                <a:gd name="T29" fmla="*/ 29 h 295"/>
                <a:gd name="T30" fmla="*/ 261 w 442"/>
                <a:gd name="T31" fmla="*/ 39 h 295"/>
                <a:gd name="T32" fmla="*/ 260 w 442"/>
                <a:gd name="T33" fmla="*/ 50 h 295"/>
                <a:gd name="T34" fmla="*/ 255 w 442"/>
                <a:gd name="T35" fmla="*/ 62 h 295"/>
                <a:gd name="T36" fmla="*/ 258 w 442"/>
                <a:gd name="T37" fmla="*/ 76 h 295"/>
                <a:gd name="T38" fmla="*/ 259 w 442"/>
                <a:gd name="T39" fmla="*/ 101 h 295"/>
                <a:gd name="T40" fmla="*/ 276 w 442"/>
                <a:gd name="T41" fmla="*/ 113 h 295"/>
                <a:gd name="T42" fmla="*/ 296 w 442"/>
                <a:gd name="T43" fmla="*/ 127 h 295"/>
                <a:gd name="T44" fmla="*/ 306 w 442"/>
                <a:gd name="T45" fmla="*/ 133 h 295"/>
                <a:gd name="T46" fmla="*/ 326 w 442"/>
                <a:gd name="T47" fmla="*/ 141 h 295"/>
                <a:gd name="T48" fmla="*/ 331 w 442"/>
                <a:gd name="T49" fmla="*/ 141 h 295"/>
                <a:gd name="T50" fmla="*/ 350 w 442"/>
                <a:gd name="T51" fmla="*/ 143 h 295"/>
                <a:gd name="T52" fmla="*/ 364 w 442"/>
                <a:gd name="T53" fmla="*/ 152 h 295"/>
                <a:gd name="T54" fmla="*/ 368 w 442"/>
                <a:gd name="T55" fmla="*/ 159 h 295"/>
                <a:gd name="T56" fmla="*/ 374 w 442"/>
                <a:gd name="T57" fmla="*/ 170 h 295"/>
                <a:gd name="T58" fmla="*/ 384 w 442"/>
                <a:gd name="T59" fmla="*/ 173 h 295"/>
                <a:gd name="T60" fmla="*/ 394 w 442"/>
                <a:gd name="T61" fmla="*/ 174 h 295"/>
                <a:gd name="T62" fmla="*/ 408 w 442"/>
                <a:gd name="T63" fmla="*/ 166 h 295"/>
                <a:gd name="T64" fmla="*/ 413 w 442"/>
                <a:gd name="T65" fmla="*/ 153 h 295"/>
                <a:gd name="T66" fmla="*/ 425 w 442"/>
                <a:gd name="T67" fmla="*/ 158 h 295"/>
                <a:gd name="T68" fmla="*/ 433 w 442"/>
                <a:gd name="T69" fmla="*/ 171 h 295"/>
                <a:gd name="T70" fmla="*/ 441 w 442"/>
                <a:gd name="T71" fmla="*/ 187 h 295"/>
                <a:gd name="T72" fmla="*/ 438 w 442"/>
                <a:gd name="T73" fmla="*/ 191 h 295"/>
                <a:gd name="T74" fmla="*/ 437 w 442"/>
                <a:gd name="T75" fmla="*/ 196 h 295"/>
                <a:gd name="T76" fmla="*/ 441 w 442"/>
                <a:gd name="T77" fmla="*/ 210 h 295"/>
                <a:gd name="T78" fmla="*/ 441 w 442"/>
                <a:gd name="T79" fmla="*/ 230 h 295"/>
                <a:gd name="T80" fmla="*/ 440 w 442"/>
                <a:gd name="T81" fmla="*/ 244 h 295"/>
                <a:gd name="T82" fmla="*/ 437 w 442"/>
                <a:gd name="T83" fmla="*/ 249 h 295"/>
                <a:gd name="T84" fmla="*/ 435 w 442"/>
                <a:gd name="T85" fmla="*/ 258 h 295"/>
                <a:gd name="T86" fmla="*/ 430 w 442"/>
                <a:gd name="T87" fmla="*/ 253 h 295"/>
                <a:gd name="T88" fmla="*/ 428 w 442"/>
                <a:gd name="T89" fmla="*/ 267 h 295"/>
                <a:gd name="T90" fmla="*/ 423 w 442"/>
                <a:gd name="T91" fmla="*/ 275 h 295"/>
                <a:gd name="T92" fmla="*/ 420 w 442"/>
                <a:gd name="T93" fmla="*/ 268 h 295"/>
                <a:gd name="T94" fmla="*/ 415 w 442"/>
                <a:gd name="T95" fmla="*/ 274 h 295"/>
                <a:gd name="T96" fmla="*/ 395 w 442"/>
                <a:gd name="T97" fmla="*/ 282 h 295"/>
                <a:gd name="T98" fmla="*/ 367 w 442"/>
                <a:gd name="T99" fmla="*/ 268 h 295"/>
                <a:gd name="T100" fmla="*/ 304 w 442"/>
                <a:gd name="T101" fmla="*/ 295 h 295"/>
                <a:gd name="T102" fmla="*/ 261 w 442"/>
                <a:gd name="T103" fmla="*/ 267 h 295"/>
                <a:gd name="T104" fmla="*/ 217 w 442"/>
                <a:gd name="T105" fmla="*/ 252 h 295"/>
                <a:gd name="T106" fmla="*/ 191 w 442"/>
                <a:gd name="T107" fmla="*/ 247 h 295"/>
                <a:gd name="T108" fmla="*/ 137 w 442"/>
                <a:gd name="T109" fmla="*/ 231 h 295"/>
                <a:gd name="T110" fmla="*/ 106 w 442"/>
                <a:gd name="T111" fmla="*/ 202 h 295"/>
                <a:gd name="T112" fmla="*/ 87 w 442"/>
                <a:gd name="T113" fmla="*/ 181 h 295"/>
                <a:gd name="T114" fmla="*/ 62 w 442"/>
                <a:gd name="T115" fmla="*/ 146 h 295"/>
                <a:gd name="T116" fmla="*/ 38 w 442"/>
                <a:gd name="T117" fmla="*/ 140 h 295"/>
                <a:gd name="T118" fmla="*/ 7 w 442"/>
                <a:gd name="T119" fmla="*/ 108 h 295"/>
                <a:gd name="T120" fmla="*/ 5 w 442"/>
                <a:gd name="T121" fmla="*/ 60 h 295"/>
                <a:gd name="T122" fmla="*/ 19 w 442"/>
                <a:gd name="T123" fmla="*/ 37 h 295"/>
                <a:gd name="T124" fmla="*/ 34 w 442"/>
                <a:gd name="T125" fmla="*/ 1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2" h="295">
                  <a:moveTo>
                    <a:pt x="34" y="19"/>
                  </a:moveTo>
                  <a:cubicBezTo>
                    <a:pt x="34" y="19"/>
                    <a:pt x="37" y="20"/>
                    <a:pt x="41" y="21"/>
                  </a:cubicBezTo>
                  <a:cubicBezTo>
                    <a:pt x="45" y="22"/>
                    <a:pt x="48" y="22"/>
                    <a:pt x="49" y="22"/>
                  </a:cubicBezTo>
                  <a:cubicBezTo>
                    <a:pt x="51" y="22"/>
                    <a:pt x="52" y="22"/>
                    <a:pt x="54" y="17"/>
                  </a:cubicBezTo>
                  <a:cubicBezTo>
                    <a:pt x="56" y="13"/>
                    <a:pt x="56" y="13"/>
                    <a:pt x="57" y="13"/>
                  </a:cubicBezTo>
                  <a:cubicBezTo>
                    <a:pt x="58" y="12"/>
                    <a:pt x="63" y="7"/>
                    <a:pt x="65" y="6"/>
                  </a:cubicBezTo>
                  <a:cubicBezTo>
                    <a:pt x="68" y="6"/>
                    <a:pt x="67" y="5"/>
                    <a:pt x="67" y="4"/>
                  </a:cubicBezTo>
                  <a:cubicBezTo>
                    <a:pt x="67" y="4"/>
                    <a:pt x="69" y="0"/>
                    <a:pt x="72" y="1"/>
                  </a:cubicBezTo>
                  <a:cubicBezTo>
                    <a:pt x="74" y="3"/>
                    <a:pt x="75" y="4"/>
                    <a:pt x="76" y="5"/>
                  </a:cubicBezTo>
                  <a:cubicBezTo>
                    <a:pt x="76" y="6"/>
                    <a:pt x="79" y="6"/>
                    <a:pt x="80" y="7"/>
                  </a:cubicBezTo>
                  <a:cubicBezTo>
                    <a:pt x="82" y="7"/>
                    <a:pt x="83" y="5"/>
                    <a:pt x="84" y="6"/>
                  </a:cubicBezTo>
                  <a:cubicBezTo>
                    <a:pt x="85" y="7"/>
                    <a:pt x="87" y="9"/>
                    <a:pt x="89" y="9"/>
                  </a:cubicBezTo>
                  <a:cubicBezTo>
                    <a:pt x="90" y="9"/>
                    <a:pt x="91" y="12"/>
                    <a:pt x="92" y="13"/>
                  </a:cubicBezTo>
                  <a:cubicBezTo>
                    <a:pt x="94" y="13"/>
                    <a:pt x="99" y="14"/>
                    <a:pt x="101" y="13"/>
                  </a:cubicBezTo>
                  <a:cubicBezTo>
                    <a:pt x="103" y="13"/>
                    <a:pt x="104" y="12"/>
                    <a:pt x="104" y="11"/>
                  </a:cubicBezTo>
                  <a:cubicBezTo>
                    <a:pt x="104" y="10"/>
                    <a:pt x="106" y="10"/>
                    <a:pt x="108" y="9"/>
                  </a:cubicBezTo>
                  <a:cubicBezTo>
                    <a:pt x="110" y="9"/>
                    <a:pt x="110" y="9"/>
                    <a:pt x="112" y="7"/>
                  </a:cubicBezTo>
                  <a:cubicBezTo>
                    <a:pt x="113" y="6"/>
                    <a:pt x="114" y="6"/>
                    <a:pt x="117" y="7"/>
                  </a:cubicBezTo>
                  <a:cubicBezTo>
                    <a:pt x="120" y="9"/>
                    <a:pt x="120" y="10"/>
                    <a:pt x="122" y="9"/>
                  </a:cubicBezTo>
                  <a:cubicBezTo>
                    <a:pt x="123" y="8"/>
                    <a:pt x="124" y="10"/>
                    <a:pt x="124" y="13"/>
                  </a:cubicBezTo>
                  <a:cubicBezTo>
                    <a:pt x="124" y="15"/>
                    <a:pt x="126" y="19"/>
                    <a:pt x="128" y="18"/>
                  </a:cubicBezTo>
                  <a:cubicBezTo>
                    <a:pt x="129" y="18"/>
                    <a:pt x="132" y="20"/>
                    <a:pt x="134" y="22"/>
                  </a:cubicBezTo>
                  <a:cubicBezTo>
                    <a:pt x="135" y="23"/>
                    <a:pt x="137" y="23"/>
                    <a:pt x="139" y="23"/>
                  </a:cubicBezTo>
                  <a:cubicBezTo>
                    <a:pt x="140" y="22"/>
                    <a:pt x="142" y="21"/>
                    <a:pt x="143" y="22"/>
                  </a:cubicBezTo>
                  <a:cubicBezTo>
                    <a:pt x="144" y="23"/>
                    <a:pt x="145" y="22"/>
                    <a:pt x="146" y="24"/>
                  </a:cubicBezTo>
                  <a:cubicBezTo>
                    <a:pt x="146" y="25"/>
                    <a:pt x="151" y="24"/>
                    <a:pt x="152" y="23"/>
                  </a:cubicBezTo>
                  <a:cubicBezTo>
                    <a:pt x="153" y="23"/>
                    <a:pt x="153" y="21"/>
                    <a:pt x="155" y="21"/>
                  </a:cubicBezTo>
                  <a:cubicBezTo>
                    <a:pt x="157" y="21"/>
                    <a:pt x="163" y="21"/>
                    <a:pt x="165" y="20"/>
                  </a:cubicBezTo>
                  <a:cubicBezTo>
                    <a:pt x="166" y="19"/>
                    <a:pt x="168" y="19"/>
                    <a:pt x="170" y="20"/>
                  </a:cubicBezTo>
                  <a:cubicBezTo>
                    <a:pt x="171" y="21"/>
                    <a:pt x="172" y="20"/>
                    <a:pt x="173" y="22"/>
                  </a:cubicBezTo>
                  <a:cubicBezTo>
                    <a:pt x="175" y="24"/>
                    <a:pt x="177" y="23"/>
                    <a:pt x="177" y="25"/>
                  </a:cubicBezTo>
                  <a:cubicBezTo>
                    <a:pt x="177" y="27"/>
                    <a:pt x="179" y="22"/>
                    <a:pt x="182" y="23"/>
                  </a:cubicBezTo>
                  <a:cubicBezTo>
                    <a:pt x="185" y="24"/>
                    <a:pt x="188" y="23"/>
                    <a:pt x="190" y="19"/>
                  </a:cubicBezTo>
                  <a:cubicBezTo>
                    <a:pt x="193" y="15"/>
                    <a:pt x="192" y="14"/>
                    <a:pt x="199" y="14"/>
                  </a:cubicBezTo>
                  <a:cubicBezTo>
                    <a:pt x="206" y="14"/>
                    <a:pt x="206" y="13"/>
                    <a:pt x="207" y="14"/>
                  </a:cubicBezTo>
                  <a:cubicBezTo>
                    <a:pt x="208" y="15"/>
                    <a:pt x="211" y="16"/>
                    <a:pt x="213" y="15"/>
                  </a:cubicBezTo>
                  <a:cubicBezTo>
                    <a:pt x="215" y="14"/>
                    <a:pt x="217" y="14"/>
                    <a:pt x="218" y="14"/>
                  </a:cubicBezTo>
                  <a:cubicBezTo>
                    <a:pt x="219" y="13"/>
                    <a:pt x="219" y="14"/>
                    <a:pt x="221" y="16"/>
                  </a:cubicBezTo>
                  <a:cubicBezTo>
                    <a:pt x="222" y="17"/>
                    <a:pt x="225" y="17"/>
                    <a:pt x="228" y="17"/>
                  </a:cubicBezTo>
                  <a:cubicBezTo>
                    <a:pt x="230" y="17"/>
                    <a:pt x="236" y="17"/>
                    <a:pt x="238" y="17"/>
                  </a:cubicBezTo>
                  <a:cubicBezTo>
                    <a:pt x="240" y="17"/>
                    <a:pt x="244" y="18"/>
                    <a:pt x="245" y="20"/>
                  </a:cubicBezTo>
                  <a:cubicBezTo>
                    <a:pt x="245" y="21"/>
                    <a:pt x="246" y="24"/>
                    <a:pt x="248" y="22"/>
                  </a:cubicBezTo>
                  <a:cubicBezTo>
                    <a:pt x="250" y="21"/>
                    <a:pt x="250" y="23"/>
                    <a:pt x="252" y="24"/>
                  </a:cubicBezTo>
                  <a:cubicBezTo>
                    <a:pt x="253" y="25"/>
                    <a:pt x="254" y="27"/>
                    <a:pt x="256" y="26"/>
                  </a:cubicBezTo>
                  <a:cubicBezTo>
                    <a:pt x="257" y="25"/>
                    <a:pt x="257" y="27"/>
                    <a:pt x="260" y="29"/>
                  </a:cubicBezTo>
                  <a:cubicBezTo>
                    <a:pt x="263" y="31"/>
                    <a:pt x="267" y="34"/>
                    <a:pt x="263" y="34"/>
                  </a:cubicBezTo>
                  <a:cubicBezTo>
                    <a:pt x="258" y="33"/>
                    <a:pt x="259" y="34"/>
                    <a:pt x="258" y="35"/>
                  </a:cubicBezTo>
                  <a:cubicBezTo>
                    <a:pt x="257" y="37"/>
                    <a:pt x="259" y="38"/>
                    <a:pt x="261" y="39"/>
                  </a:cubicBezTo>
                  <a:cubicBezTo>
                    <a:pt x="262" y="39"/>
                    <a:pt x="265" y="38"/>
                    <a:pt x="264" y="42"/>
                  </a:cubicBezTo>
                  <a:cubicBezTo>
                    <a:pt x="262" y="46"/>
                    <a:pt x="263" y="47"/>
                    <a:pt x="261" y="46"/>
                  </a:cubicBezTo>
                  <a:cubicBezTo>
                    <a:pt x="260" y="46"/>
                    <a:pt x="263" y="50"/>
                    <a:pt x="260" y="50"/>
                  </a:cubicBezTo>
                  <a:cubicBezTo>
                    <a:pt x="257" y="51"/>
                    <a:pt x="256" y="51"/>
                    <a:pt x="256" y="52"/>
                  </a:cubicBezTo>
                  <a:cubicBezTo>
                    <a:pt x="255" y="54"/>
                    <a:pt x="253" y="54"/>
                    <a:pt x="254" y="56"/>
                  </a:cubicBezTo>
                  <a:cubicBezTo>
                    <a:pt x="255" y="58"/>
                    <a:pt x="256" y="60"/>
                    <a:pt x="255" y="62"/>
                  </a:cubicBezTo>
                  <a:cubicBezTo>
                    <a:pt x="254" y="64"/>
                    <a:pt x="256" y="64"/>
                    <a:pt x="258" y="64"/>
                  </a:cubicBezTo>
                  <a:cubicBezTo>
                    <a:pt x="260" y="64"/>
                    <a:pt x="261" y="67"/>
                    <a:pt x="259" y="68"/>
                  </a:cubicBezTo>
                  <a:cubicBezTo>
                    <a:pt x="256" y="70"/>
                    <a:pt x="258" y="74"/>
                    <a:pt x="258" y="76"/>
                  </a:cubicBezTo>
                  <a:cubicBezTo>
                    <a:pt x="258" y="78"/>
                    <a:pt x="258" y="83"/>
                    <a:pt x="256" y="84"/>
                  </a:cubicBezTo>
                  <a:cubicBezTo>
                    <a:pt x="255" y="84"/>
                    <a:pt x="250" y="84"/>
                    <a:pt x="253" y="89"/>
                  </a:cubicBezTo>
                  <a:cubicBezTo>
                    <a:pt x="255" y="92"/>
                    <a:pt x="257" y="98"/>
                    <a:pt x="259" y="101"/>
                  </a:cubicBezTo>
                  <a:cubicBezTo>
                    <a:pt x="260" y="101"/>
                    <a:pt x="261" y="102"/>
                    <a:pt x="261" y="103"/>
                  </a:cubicBezTo>
                  <a:cubicBezTo>
                    <a:pt x="261" y="103"/>
                    <a:pt x="266" y="107"/>
                    <a:pt x="267" y="109"/>
                  </a:cubicBezTo>
                  <a:cubicBezTo>
                    <a:pt x="269" y="110"/>
                    <a:pt x="272" y="112"/>
                    <a:pt x="276" y="113"/>
                  </a:cubicBezTo>
                  <a:cubicBezTo>
                    <a:pt x="279" y="114"/>
                    <a:pt x="281" y="115"/>
                    <a:pt x="282" y="116"/>
                  </a:cubicBezTo>
                  <a:cubicBezTo>
                    <a:pt x="286" y="119"/>
                    <a:pt x="290" y="125"/>
                    <a:pt x="295" y="126"/>
                  </a:cubicBezTo>
                  <a:cubicBezTo>
                    <a:pt x="295" y="127"/>
                    <a:pt x="296" y="127"/>
                    <a:pt x="296" y="127"/>
                  </a:cubicBezTo>
                  <a:cubicBezTo>
                    <a:pt x="297" y="127"/>
                    <a:pt x="300" y="127"/>
                    <a:pt x="300" y="127"/>
                  </a:cubicBezTo>
                  <a:cubicBezTo>
                    <a:pt x="302" y="130"/>
                    <a:pt x="302" y="130"/>
                    <a:pt x="302" y="130"/>
                  </a:cubicBezTo>
                  <a:cubicBezTo>
                    <a:pt x="303" y="131"/>
                    <a:pt x="304" y="132"/>
                    <a:pt x="306" y="133"/>
                  </a:cubicBezTo>
                  <a:cubicBezTo>
                    <a:pt x="308" y="133"/>
                    <a:pt x="309" y="133"/>
                    <a:pt x="311" y="133"/>
                  </a:cubicBezTo>
                  <a:cubicBezTo>
                    <a:pt x="314" y="133"/>
                    <a:pt x="315" y="133"/>
                    <a:pt x="318" y="135"/>
                  </a:cubicBezTo>
                  <a:cubicBezTo>
                    <a:pt x="321" y="137"/>
                    <a:pt x="324" y="140"/>
                    <a:pt x="326" y="141"/>
                  </a:cubicBezTo>
                  <a:cubicBezTo>
                    <a:pt x="327" y="142"/>
                    <a:pt x="327" y="142"/>
                    <a:pt x="327" y="142"/>
                  </a:cubicBezTo>
                  <a:cubicBezTo>
                    <a:pt x="327" y="142"/>
                    <a:pt x="327" y="143"/>
                    <a:pt x="328" y="143"/>
                  </a:cubicBezTo>
                  <a:cubicBezTo>
                    <a:pt x="329" y="146"/>
                    <a:pt x="329" y="141"/>
                    <a:pt x="331" y="141"/>
                  </a:cubicBezTo>
                  <a:cubicBezTo>
                    <a:pt x="334" y="142"/>
                    <a:pt x="335" y="145"/>
                    <a:pt x="338" y="145"/>
                  </a:cubicBezTo>
                  <a:cubicBezTo>
                    <a:pt x="342" y="146"/>
                    <a:pt x="345" y="145"/>
                    <a:pt x="347" y="144"/>
                  </a:cubicBezTo>
                  <a:cubicBezTo>
                    <a:pt x="350" y="143"/>
                    <a:pt x="349" y="144"/>
                    <a:pt x="350" y="143"/>
                  </a:cubicBezTo>
                  <a:cubicBezTo>
                    <a:pt x="352" y="143"/>
                    <a:pt x="353" y="142"/>
                    <a:pt x="355" y="146"/>
                  </a:cubicBezTo>
                  <a:cubicBezTo>
                    <a:pt x="357" y="149"/>
                    <a:pt x="358" y="150"/>
                    <a:pt x="359" y="150"/>
                  </a:cubicBezTo>
                  <a:cubicBezTo>
                    <a:pt x="360" y="150"/>
                    <a:pt x="366" y="151"/>
                    <a:pt x="364" y="152"/>
                  </a:cubicBezTo>
                  <a:cubicBezTo>
                    <a:pt x="362" y="153"/>
                    <a:pt x="360" y="153"/>
                    <a:pt x="362" y="154"/>
                  </a:cubicBezTo>
                  <a:cubicBezTo>
                    <a:pt x="364" y="154"/>
                    <a:pt x="364" y="156"/>
                    <a:pt x="365" y="157"/>
                  </a:cubicBezTo>
                  <a:cubicBezTo>
                    <a:pt x="366" y="158"/>
                    <a:pt x="369" y="156"/>
                    <a:pt x="368" y="159"/>
                  </a:cubicBezTo>
                  <a:cubicBezTo>
                    <a:pt x="367" y="162"/>
                    <a:pt x="365" y="163"/>
                    <a:pt x="367" y="167"/>
                  </a:cubicBezTo>
                  <a:cubicBezTo>
                    <a:pt x="369" y="170"/>
                    <a:pt x="369" y="170"/>
                    <a:pt x="370" y="170"/>
                  </a:cubicBezTo>
                  <a:cubicBezTo>
                    <a:pt x="371" y="169"/>
                    <a:pt x="373" y="169"/>
                    <a:pt x="374" y="170"/>
                  </a:cubicBezTo>
                  <a:cubicBezTo>
                    <a:pt x="375" y="171"/>
                    <a:pt x="374" y="172"/>
                    <a:pt x="376" y="170"/>
                  </a:cubicBezTo>
                  <a:cubicBezTo>
                    <a:pt x="378" y="169"/>
                    <a:pt x="379" y="169"/>
                    <a:pt x="380" y="173"/>
                  </a:cubicBezTo>
                  <a:cubicBezTo>
                    <a:pt x="382" y="177"/>
                    <a:pt x="385" y="176"/>
                    <a:pt x="384" y="173"/>
                  </a:cubicBezTo>
                  <a:cubicBezTo>
                    <a:pt x="383" y="169"/>
                    <a:pt x="383" y="167"/>
                    <a:pt x="385" y="167"/>
                  </a:cubicBezTo>
                  <a:cubicBezTo>
                    <a:pt x="386" y="168"/>
                    <a:pt x="387" y="166"/>
                    <a:pt x="388" y="170"/>
                  </a:cubicBezTo>
                  <a:cubicBezTo>
                    <a:pt x="389" y="173"/>
                    <a:pt x="392" y="173"/>
                    <a:pt x="394" y="174"/>
                  </a:cubicBezTo>
                  <a:cubicBezTo>
                    <a:pt x="396" y="174"/>
                    <a:pt x="397" y="176"/>
                    <a:pt x="396" y="172"/>
                  </a:cubicBezTo>
                  <a:cubicBezTo>
                    <a:pt x="396" y="169"/>
                    <a:pt x="394" y="165"/>
                    <a:pt x="396" y="166"/>
                  </a:cubicBezTo>
                  <a:cubicBezTo>
                    <a:pt x="399" y="167"/>
                    <a:pt x="407" y="168"/>
                    <a:pt x="408" y="166"/>
                  </a:cubicBezTo>
                  <a:cubicBezTo>
                    <a:pt x="409" y="164"/>
                    <a:pt x="408" y="160"/>
                    <a:pt x="410" y="160"/>
                  </a:cubicBezTo>
                  <a:cubicBezTo>
                    <a:pt x="412" y="161"/>
                    <a:pt x="413" y="158"/>
                    <a:pt x="411" y="156"/>
                  </a:cubicBezTo>
                  <a:cubicBezTo>
                    <a:pt x="410" y="155"/>
                    <a:pt x="412" y="152"/>
                    <a:pt x="413" y="153"/>
                  </a:cubicBezTo>
                  <a:cubicBezTo>
                    <a:pt x="414" y="154"/>
                    <a:pt x="416" y="155"/>
                    <a:pt x="418" y="155"/>
                  </a:cubicBezTo>
                  <a:cubicBezTo>
                    <a:pt x="419" y="155"/>
                    <a:pt x="419" y="155"/>
                    <a:pt x="420" y="155"/>
                  </a:cubicBezTo>
                  <a:cubicBezTo>
                    <a:pt x="420" y="155"/>
                    <a:pt x="423" y="157"/>
                    <a:pt x="425" y="158"/>
                  </a:cubicBezTo>
                  <a:cubicBezTo>
                    <a:pt x="427" y="159"/>
                    <a:pt x="429" y="159"/>
                    <a:pt x="429" y="162"/>
                  </a:cubicBezTo>
                  <a:cubicBezTo>
                    <a:pt x="430" y="164"/>
                    <a:pt x="429" y="164"/>
                    <a:pt x="431" y="166"/>
                  </a:cubicBezTo>
                  <a:cubicBezTo>
                    <a:pt x="432" y="168"/>
                    <a:pt x="433" y="169"/>
                    <a:pt x="433" y="171"/>
                  </a:cubicBezTo>
                  <a:cubicBezTo>
                    <a:pt x="433" y="173"/>
                    <a:pt x="432" y="173"/>
                    <a:pt x="433" y="175"/>
                  </a:cubicBezTo>
                  <a:cubicBezTo>
                    <a:pt x="434" y="177"/>
                    <a:pt x="435" y="180"/>
                    <a:pt x="437" y="183"/>
                  </a:cubicBezTo>
                  <a:cubicBezTo>
                    <a:pt x="439" y="185"/>
                    <a:pt x="440" y="186"/>
                    <a:pt x="441" y="187"/>
                  </a:cubicBezTo>
                  <a:cubicBezTo>
                    <a:pt x="442" y="188"/>
                    <a:pt x="442" y="189"/>
                    <a:pt x="441" y="190"/>
                  </a:cubicBezTo>
                  <a:cubicBezTo>
                    <a:pt x="441" y="190"/>
                    <a:pt x="440" y="191"/>
                    <a:pt x="440" y="191"/>
                  </a:cubicBezTo>
                  <a:cubicBezTo>
                    <a:pt x="440" y="191"/>
                    <a:pt x="439" y="192"/>
                    <a:pt x="438" y="191"/>
                  </a:cubicBezTo>
                  <a:cubicBezTo>
                    <a:pt x="437" y="189"/>
                    <a:pt x="436" y="189"/>
                    <a:pt x="436" y="190"/>
                  </a:cubicBezTo>
                  <a:cubicBezTo>
                    <a:pt x="435" y="192"/>
                    <a:pt x="435" y="192"/>
                    <a:pt x="436" y="193"/>
                  </a:cubicBezTo>
                  <a:cubicBezTo>
                    <a:pt x="436" y="194"/>
                    <a:pt x="437" y="194"/>
                    <a:pt x="437" y="196"/>
                  </a:cubicBezTo>
                  <a:cubicBezTo>
                    <a:pt x="438" y="198"/>
                    <a:pt x="439" y="200"/>
                    <a:pt x="440" y="202"/>
                  </a:cubicBezTo>
                  <a:cubicBezTo>
                    <a:pt x="441" y="203"/>
                    <a:pt x="442" y="205"/>
                    <a:pt x="441" y="206"/>
                  </a:cubicBezTo>
                  <a:cubicBezTo>
                    <a:pt x="441" y="207"/>
                    <a:pt x="440" y="208"/>
                    <a:pt x="441" y="210"/>
                  </a:cubicBezTo>
                  <a:cubicBezTo>
                    <a:pt x="441" y="211"/>
                    <a:pt x="441" y="213"/>
                    <a:pt x="441" y="215"/>
                  </a:cubicBezTo>
                  <a:cubicBezTo>
                    <a:pt x="441" y="218"/>
                    <a:pt x="440" y="221"/>
                    <a:pt x="441" y="223"/>
                  </a:cubicBezTo>
                  <a:cubicBezTo>
                    <a:pt x="441" y="224"/>
                    <a:pt x="442" y="228"/>
                    <a:pt x="441" y="230"/>
                  </a:cubicBezTo>
                  <a:cubicBezTo>
                    <a:pt x="441" y="232"/>
                    <a:pt x="439" y="234"/>
                    <a:pt x="440" y="236"/>
                  </a:cubicBezTo>
                  <a:cubicBezTo>
                    <a:pt x="441" y="238"/>
                    <a:pt x="441" y="239"/>
                    <a:pt x="440" y="241"/>
                  </a:cubicBezTo>
                  <a:cubicBezTo>
                    <a:pt x="440" y="242"/>
                    <a:pt x="440" y="243"/>
                    <a:pt x="440" y="244"/>
                  </a:cubicBezTo>
                  <a:cubicBezTo>
                    <a:pt x="441" y="245"/>
                    <a:pt x="441" y="247"/>
                    <a:pt x="441" y="247"/>
                  </a:cubicBezTo>
                  <a:cubicBezTo>
                    <a:pt x="440" y="248"/>
                    <a:pt x="440" y="247"/>
                    <a:pt x="439" y="247"/>
                  </a:cubicBezTo>
                  <a:cubicBezTo>
                    <a:pt x="439" y="247"/>
                    <a:pt x="437" y="247"/>
                    <a:pt x="437" y="249"/>
                  </a:cubicBezTo>
                  <a:cubicBezTo>
                    <a:pt x="438" y="250"/>
                    <a:pt x="439" y="253"/>
                    <a:pt x="437" y="253"/>
                  </a:cubicBezTo>
                  <a:cubicBezTo>
                    <a:pt x="436" y="253"/>
                    <a:pt x="436" y="253"/>
                    <a:pt x="435" y="254"/>
                  </a:cubicBezTo>
                  <a:cubicBezTo>
                    <a:pt x="435" y="256"/>
                    <a:pt x="436" y="258"/>
                    <a:pt x="435" y="258"/>
                  </a:cubicBezTo>
                  <a:cubicBezTo>
                    <a:pt x="434" y="258"/>
                    <a:pt x="434" y="257"/>
                    <a:pt x="433" y="256"/>
                  </a:cubicBezTo>
                  <a:cubicBezTo>
                    <a:pt x="433" y="255"/>
                    <a:pt x="433" y="253"/>
                    <a:pt x="432" y="253"/>
                  </a:cubicBezTo>
                  <a:cubicBezTo>
                    <a:pt x="431" y="253"/>
                    <a:pt x="430" y="253"/>
                    <a:pt x="430" y="253"/>
                  </a:cubicBezTo>
                  <a:cubicBezTo>
                    <a:pt x="430" y="253"/>
                    <a:pt x="429" y="253"/>
                    <a:pt x="429" y="255"/>
                  </a:cubicBezTo>
                  <a:cubicBezTo>
                    <a:pt x="429" y="256"/>
                    <a:pt x="428" y="261"/>
                    <a:pt x="428" y="264"/>
                  </a:cubicBezTo>
                  <a:cubicBezTo>
                    <a:pt x="428" y="266"/>
                    <a:pt x="428" y="266"/>
                    <a:pt x="428" y="267"/>
                  </a:cubicBezTo>
                  <a:cubicBezTo>
                    <a:pt x="429" y="268"/>
                    <a:pt x="429" y="270"/>
                    <a:pt x="429" y="272"/>
                  </a:cubicBezTo>
                  <a:cubicBezTo>
                    <a:pt x="429" y="273"/>
                    <a:pt x="428" y="274"/>
                    <a:pt x="427" y="274"/>
                  </a:cubicBezTo>
                  <a:cubicBezTo>
                    <a:pt x="426" y="274"/>
                    <a:pt x="424" y="274"/>
                    <a:pt x="423" y="275"/>
                  </a:cubicBezTo>
                  <a:cubicBezTo>
                    <a:pt x="422" y="275"/>
                    <a:pt x="422" y="275"/>
                    <a:pt x="422" y="275"/>
                  </a:cubicBezTo>
                  <a:cubicBezTo>
                    <a:pt x="422" y="276"/>
                    <a:pt x="421" y="274"/>
                    <a:pt x="421" y="273"/>
                  </a:cubicBezTo>
                  <a:cubicBezTo>
                    <a:pt x="421" y="272"/>
                    <a:pt x="421" y="268"/>
                    <a:pt x="420" y="268"/>
                  </a:cubicBezTo>
                  <a:cubicBezTo>
                    <a:pt x="419" y="267"/>
                    <a:pt x="418" y="269"/>
                    <a:pt x="418" y="269"/>
                  </a:cubicBezTo>
                  <a:cubicBezTo>
                    <a:pt x="418" y="270"/>
                    <a:pt x="419" y="271"/>
                    <a:pt x="417" y="272"/>
                  </a:cubicBezTo>
                  <a:cubicBezTo>
                    <a:pt x="416" y="272"/>
                    <a:pt x="416" y="273"/>
                    <a:pt x="415" y="274"/>
                  </a:cubicBezTo>
                  <a:cubicBezTo>
                    <a:pt x="415" y="274"/>
                    <a:pt x="413" y="277"/>
                    <a:pt x="410" y="276"/>
                  </a:cubicBezTo>
                  <a:cubicBezTo>
                    <a:pt x="408" y="274"/>
                    <a:pt x="405" y="270"/>
                    <a:pt x="402" y="274"/>
                  </a:cubicBezTo>
                  <a:cubicBezTo>
                    <a:pt x="399" y="279"/>
                    <a:pt x="398" y="281"/>
                    <a:pt x="395" y="282"/>
                  </a:cubicBezTo>
                  <a:cubicBezTo>
                    <a:pt x="392" y="283"/>
                    <a:pt x="390" y="284"/>
                    <a:pt x="388" y="282"/>
                  </a:cubicBezTo>
                  <a:cubicBezTo>
                    <a:pt x="386" y="280"/>
                    <a:pt x="380" y="275"/>
                    <a:pt x="377" y="273"/>
                  </a:cubicBezTo>
                  <a:cubicBezTo>
                    <a:pt x="374" y="271"/>
                    <a:pt x="370" y="268"/>
                    <a:pt x="367" y="268"/>
                  </a:cubicBezTo>
                  <a:cubicBezTo>
                    <a:pt x="363" y="268"/>
                    <a:pt x="357" y="271"/>
                    <a:pt x="349" y="275"/>
                  </a:cubicBezTo>
                  <a:cubicBezTo>
                    <a:pt x="342" y="278"/>
                    <a:pt x="331" y="278"/>
                    <a:pt x="324" y="284"/>
                  </a:cubicBezTo>
                  <a:cubicBezTo>
                    <a:pt x="317" y="290"/>
                    <a:pt x="314" y="295"/>
                    <a:pt x="304" y="295"/>
                  </a:cubicBezTo>
                  <a:cubicBezTo>
                    <a:pt x="294" y="295"/>
                    <a:pt x="280" y="294"/>
                    <a:pt x="275" y="290"/>
                  </a:cubicBezTo>
                  <a:cubicBezTo>
                    <a:pt x="269" y="286"/>
                    <a:pt x="270" y="285"/>
                    <a:pt x="267" y="280"/>
                  </a:cubicBezTo>
                  <a:cubicBezTo>
                    <a:pt x="264" y="275"/>
                    <a:pt x="266" y="270"/>
                    <a:pt x="261" y="267"/>
                  </a:cubicBezTo>
                  <a:cubicBezTo>
                    <a:pt x="256" y="265"/>
                    <a:pt x="261" y="259"/>
                    <a:pt x="253" y="258"/>
                  </a:cubicBezTo>
                  <a:cubicBezTo>
                    <a:pt x="244" y="257"/>
                    <a:pt x="235" y="247"/>
                    <a:pt x="230" y="247"/>
                  </a:cubicBezTo>
                  <a:cubicBezTo>
                    <a:pt x="224" y="248"/>
                    <a:pt x="220" y="247"/>
                    <a:pt x="217" y="252"/>
                  </a:cubicBezTo>
                  <a:cubicBezTo>
                    <a:pt x="214" y="256"/>
                    <a:pt x="212" y="260"/>
                    <a:pt x="208" y="262"/>
                  </a:cubicBezTo>
                  <a:cubicBezTo>
                    <a:pt x="204" y="265"/>
                    <a:pt x="196" y="263"/>
                    <a:pt x="196" y="258"/>
                  </a:cubicBezTo>
                  <a:cubicBezTo>
                    <a:pt x="195" y="252"/>
                    <a:pt x="195" y="248"/>
                    <a:pt x="191" y="247"/>
                  </a:cubicBezTo>
                  <a:cubicBezTo>
                    <a:pt x="187" y="246"/>
                    <a:pt x="178" y="244"/>
                    <a:pt x="174" y="244"/>
                  </a:cubicBezTo>
                  <a:cubicBezTo>
                    <a:pt x="170" y="244"/>
                    <a:pt x="161" y="235"/>
                    <a:pt x="153" y="235"/>
                  </a:cubicBezTo>
                  <a:cubicBezTo>
                    <a:pt x="145" y="235"/>
                    <a:pt x="140" y="234"/>
                    <a:pt x="137" y="231"/>
                  </a:cubicBezTo>
                  <a:cubicBezTo>
                    <a:pt x="134" y="228"/>
                    <a:pt x="131" y="222"/>
                    <a:pt x="127" y="220"/>
                  </a:cubicBezTo>
                  <a:cubicBezTo>
                    <a:pt x="123" y="218"/>
                    <a:pt x="120" y="218"/>
                    <a:pt x="116" y="213"/>
                  </a:cubicBezTo>
                  <a:cubicBezTo>
                    <a:pt x="112" y="207"/>
                    <a:pt x="111" y="205"/>
                    <a:pt x="106" y="202"/>
                  </a:cubicBezTo>
                  <a:cubicBezTo>
                    <a:pt x="101" y="198"/>
                    <a:pt x="100" y="195"/>
                    <a:pt x="100" y="192"/>
                  </a:cubicBezTo>
                  <a:cubicBezTo>
                    <a:pt x="100" y="188"/>
                    <a:pt x="99" y="188"/>
                    <a:pt x="95" y="187"/>
                  </a:cubicBezTo>
                  <a:cubicBezTo>
                    <a:pt x="91" y="186"/>
                    <a:pt x="90" y="182"/>
                    <a:pt x="87" y="181"/>
                  </a:cubicBezTo>
                  <a:cubicBezTo>
                    <a:pt x="85" y="179"/>
                    <a:pt x="83" y="169"/>
                    <a:pt x="79" y="168"/>
                  </a:cubicBezTo>
                  <a:cubicBezTo>
                    <a:pt x="75" y="166"/>
                    <a:pt x="74" y="160"/>
                    <a:pt x="71" y="158"/>
                  </a:cubicBezTo>
                  <a:cubicBezTo>
                    <a:pt x="68" y="156"/>
                    <a:pt x="67" y="149"/>
                    <a:pt x="62" y="146"/>
                  </a:cubicBezTo>
                  <a:cubicBezTo>
                    <a:pt x="58" y="144"/>
                    <a:pt x="57" y="144"/>
                    <a:pt x="54" y="146"/>
                  </a:cubicBezTo>
                  <a:cubicBezTo>
                    <a:pt x="51" y="148"/>
                    <a:pt x="48" y="150"/>
                    <a:pt x="45" y="148"/>
                  </a:cubicBezTo>
                  <a:cubicBezTo>
                    <a:pt x="42" y="146"/>
                    <a:pt x="40" y="142"/>
                    <a:pt x="38" y="140"/>
                  </a:cubicBezTo>
                  <a:cubicBezTo>
                    <a:pt x="35" y="138"/>
                    <a:pt x="31" y="130"/>
                    <a:pt x="28" y="128"/>
                  </a:cubicBezTo>
                  <a:cubicBezTo>
                    <a:pt x="26" y="126"/>
                    <a:pt x="21" y="121"/>
                    <a:pt x="19" y="118"/>
                  </a:cubicBezTo>
                  <a:cubicBezTo>
                    <a:pt x="17" y="114"/>
                    <a:pt x="10" y="112"/>
                    <a:pt x="7" y="108"/>
                  </a:cubicBezTo>
                  <a:cubicBezTo>
                    <a:pt x="3" y="104"/>
                    <a:pt x="1" y="94"/>
                    <a:pt x="1" y="89"/>
                  </a:cubicBezTo>
                  <a:cubicBezTo>
                    <a:pt x="1" y="84"/>
                    <a:pt x="0" y="79"/>
                    <a:pt x="0" y="74"/>
                  </a:cubicBezTo>
                  <a:cubicBezTo>
                    <a:pt x="0" y="70"/>
                    <a:pt x="1" y="62"/>
                    <a:pt x="5" y="60"/>
                  </a:cubicBezTo>
                  <a:cubicBezTo>
                    <a:pt x="8" y="58"/>
                    <a:pt x="8" y="57"/>
                    <a:pt x="12" y="57"/>
                  </a:cubicBezTo>
                  <a:cubicBezTo>
                    <a:pt x="17" y="57"/>
                    <a:pt x="21" y="63"/>
                    <a:pt x="21" y="56"/>
                  </a:cubicBezTo>
                  <a:cubicBezTo>
                    <a:pt x="21" y="49"/>
                    <a:pt x="19" y="41"/>
                    <a:pt x="19" y="37"/>
                  </a:cubicBezTo>
                  <a:cubicBezTo>
                    <a:pt x="18" y="34"/>
                    <a:pt x="22" y="26"/>
                    <a:pt x="23" y="24"/>
                  </a:cubicBezTo>
                  <a:cubicBezTo>
                    <a:pt x="25" y="22"/>
                    <a:pt x="27" y="21"/>
                    <a:pt x="28" y="20"/>
                  </a:cubicBezTo>
                  <a:cubicBezTo>
                    <a:pt x="29" y="20"/>
                    <a:pt x="34" y="19"/>
                    <a:pt x="34" y="1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33" name="任意多边形 1139">
              <a:extLst>
                <a:ext uri="{FF2B5EF4-FFF2-40B4-BE49-F238E27FC236}">
                  <a16:creationId xmlns:a16="http://schemas.microsoft.com/office/drawing/2014/main" id="{11044D27-BD07-7076-122E-18004173F86E}"/>
                </a:ext>
              </a:extLst>
            </p:cNvPr>
            <p:cNvSpPr/>
            <p:nvPr/>
          </p:nvSpPr>
          <p:spPr bwMode="auto">
            <a:xfrm>
              <a:off x="5966722" y="4066640"/>
              <a:ext cx="131921" cy="168859"/>
            </a:xfrm>
            <a:custGeom>
              <a:avLst/>
              <a:gdLst>
                <a:gd name="T0" fmla="*/ 11 w 24"/>
                <a:gd name="T1" fmla="*/ 30 h 31"/>
                <a:gd name="T2" fmla="*/ 13 w 24"/>
                <a:gd name="T3" fmla="*/ 29 h 31"/>
                <a:gd name="T4" fmla="*/ 14 w 24"/>
                <a:gd name="T5" fmla="*/ 28 h 31"/>
                <a:gd name="T6" fmla="*/ 16 w 24"/>
                <a:gd name="T7" fmla="*/ 26 h 31"/>
                <a:gd name="T8" fmla="*/ 18 w 24"/>
                <a:gd name="T9" fmla="*/ 25 h 31"/>
                <a:gd name="T10" fmla="*/ 23 w 24"/>
                <a:gd name="T11" fmla="*/ 25 h 31"/>
                <a:gd name="T12" fmla="*/ 24 w 24"/>
                <a:gd name="T13" fmla="*/ 22 h 31"/>
                <a:gd name="T14" fmla="*/ 24 w 24"/>
                <a:gd name="T15" fmla="*/ 21 h 31"/>
                <a:gd name="T16" fmla="*/ 22 w 24"/>
                <a:gd name="T17" fmla="*/ 18 h 31"/>
                <a:gd name="T18" fmla="*/ 21 w 24"/>
                <a:gd name="T19" fmla="*/ 16 h 31"/>
                <a:gd name="T20" fmla="*/ 19 w 24"/>
                <a:gd name="T21" fmla="*/ 14 h 31"/>
                <a:gd name="T22" fmla="*/ 15 w 24"/>
                <a:gd name="T23" fmla="*/ 12 h 31"/>
                <a:gd name="T24" fmla="*/ 13 w 24"/>
                <a:gd name="T25" fmla="*/ 11 h 31"/>
                <a:gd name="T26" fmla="*/ 10 w 24"/>
                <a:gd name="T27" fmla="*/ 9 h 31"/>
                <a:gd name="T28" fmla="*/ 6 w 24"/>
                <a:gd name="T29" fmla="*/ 13 h 31"/>
                <a:gd name="T30" fmla="*/ 5 w 24"/>
                <a:gd name="T31" fmla="*/ 16 h 31"/>
                <a:gd name="T32" fmla="*/ 4 w 24"/>
                <a:gd name="T33" fmla="*/ 19 h 31"/>
                <a:gd name="T34" fmla="*/ 2 w 24"/>
                <a:gd name="T35" fmla="*/ 20 h 31"/>
                <a:gd name="T36" fmla="*/ 1 w 24"/>
                <a:gd name="T37" fmla="*/ 23 h 31"/>
                <a:gd name="T38" fmla="*/ 4 w 24"/>
                <a:gd name="T39" fmla="*/ 24 h 31"/>
                <a:gd name="T40" fmla="*/ 5 w 24"/>
                <a:gd name="T41" fmla="*/ 28 h 31"/>
                <a:gd name="T42" fmla="*/ 7 w 24"/>
                <a:gd name="T43" fmla="*/ 29 h 31"/>
                <a:gd name="T44" fmla="*/ 11 w 24"/>
                <a:gd name="T45" fmla="*/ 30 h 31"/>
                <a:gd name="T46" fmla="*/ 16 w 24"/>
                <a:gd name="T47" fmla="*/ 10 h 31"/>
                <a:gd name="T48" fmla="*/ 16 w 24"/>
                <a:gd name="T49" fmla="*/ 10 h 31"/>
                <a:gd name="T50" fmla="*/ 18 w 24"/>
                <a:gd name="T51" fmla="*/ 11 h 31"/>
                <a:gd name="T52" fmla="*/ 19 w 24"/>
                <a:gd name="T53" fmla="*/ 12 h 31"/>
                <a:gd name="T54" fmla="*/ 20 w 24"/>
                <a:gd name="T55" fmla="*/ 12 h 31"/>
                <a:gd name="T56" fmla="*/ 19 w 24"/>
                <a:gd name="T57" fmla="*/ 11 h 31"/>
                <a:gd name="T58" fmla="*/ 16 w 24"/>
                <a:gd name="T59" fmla="*/ 10 h 31"/>
                <a:gd name="T60" fmla="*/ 21 w 24"/>
                <a:gd name="T61" fmla="*/ 8 h 31"/>
                <a:gd name="T62" fmla="*/ 21 w 24"/>
                <a:gd name="T63" fmla="*/ 6 h 31"/>
                <a:gd name="T64" fmla="*/ 19 w 24"/>
                <a:gd name="T65" fmla="*/ 5 h 31"/>
                <a:gd name="T66" fmla="*/ 16 w 24"/>
                <a:gd name="T67" fmla="*/ 4 h 31"/>
                <a:gd name="T68" fmla="*/ 14 w 24"/>
                <a:gd name="T69" fmla="*/ 3 h 31"/>
                <a:gd name="T70" fmla="*/ 13 w 24"/>
                <a:gd name="T71" fmla="*/ 3 h 31"/>
                <a:gd name="T72" fmla="*/ 11 w 24"/>
                <a:gd name="T73" fmla="*/ 2 h 31"/>
                <a:gd name="T74" fmla="*/ 9 w 24"/>
                <a:gd name="T75" fmla="*/ 0 h 31"/>
                <a:gd name="T76" fmla="*/ 7 w 24"/>
                <a:gd name="T77" fmla="*/ 0 h 31"/>
                <a:gd name="T78" fmla="*/ 5 w 24"/>
                <a:gd name="T79" fmla="*/ 2 h 31"/>
                <a:gd name="T80" fmla="*/ 6 w 24"/>
                <a:gd name="T81" fmla="*/ 3 h 31"/>
                <a:gd name="T82" fmla="*/ 6 w 24"/>
                <a:gd name="T83" fmla="*/ 3 h 31"/>
                <a:gd name="T84" fmla="*/ 7 w 24"/>
                <a:gd name="T85" fmla="*/ 3 h 31"/>
                <a:gd name="T86" fmla="*/ 9 w 24"/>
                <a:gd name="T87" fmla="*/ 5 h 31"/>
                <a:gd name="T88" fmla="*/ 13 w 24"/>
                <a:gd name="T89" fmla="*/ 6 h 31"/>
                <a:gd name="T90" fmla="*/ 17 w 24"/>
                <a:gd name="T91" fmla="*/ 8 h 31"/>
                <a:gd name="T92" fmla="*/ 20 w 24"/>
                <a:gd name="T93" fmla="*/ 8 h 31"/>
                <a:gd name="T94" fmla="*/ 21 w 24"/>
                <a:gd name="T95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31">
                  <a:moveTo>
                    <a:pt x="11" y="30"/>
                  </a:moveTo>
                  <a:cubicBezTo>
                    <a:pt x="12" y="31"/>
                    <a:pt x="12" y="30"/>
                    <a:pt x="13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4" y="27"/>
                    <a:pt x="15" y="27"/>
                    <a:pt x="16" y="26"/>
                  </a:cubicBezTo>
                  <a:cubicBezTo>
                    <a:pt x="17" y="25"/>
                    <a:pt x="17" y="25"/>
                    <a:pt x="18" y="25"/>
                  </a:cubicBezTo>
                  <a:cubicBezTo>
                    <a:pt x="19" y="25"/>
                    <a:pt x="21" y="25"/>
                    <a:pt x="23" y="25"/>
                  </a:cubicBezTo>
                  <a:cubicBezTo>
                    <a:pt x="24" y="25"/>
                    <a:pt x="24" y="24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2" y="18"/>
                    <a:pt x="22" y="18"/>
                  </a:cubicBezTo>
                  <a:cubicBezTo>
                    <a:pt x="22" y="18"/>
                    <a:pt x="21" y="16"/>
                    <a:pt x="21" y="16"/>
                  </a:cubicBezTo>
                  <a:cubicBezTo>
                    <a:pt x="20" y="15"/>
                    <a:pt x="19" y="15"/>
                    <a:pt x="19" y="14"/>
                  </a:cubicBezTo>
                  <a:cubicBezTo>
                    <a:pt x="18" y="13"/>
                    <a:pt x="16" y="12"/>
                    <a:pt x="15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2" y="10"/>
                    <a:pt x="11" y="10"/>
                    <a:pt x="10" y="9"/>
                  </a:cubicBezTo>
                  <a:cubicBezTo>
                    <a:pt x="9" y="9"/>
                    <a:pt x="6" y="11"/>
                    <a:pt x="6" y="13"/>
                  </a:cubicBezTo>
                  <a:cubicBezTo>
                    <a:pt x="6" y="14"/>
                    <a:pt x="7" y="14"/>
                    <a:pt x="5" y="16"/>
                  </a:cubicBezTo>
                  <a:cubicBezTo>
                    <a:pt x="4" y="18"/>
                    <a:pt x="5" y="17"/>
                    <a:pt x="4" y="19"/>
                  </a:cubicBezTo>
                  <a:cubicBezTo>
                    <a:pt x="4" y="22"/>
                    <a:pt x="2" y="19"/>
                    <a:pt x="2" y="20"/>
                  </a:cubicBezTo>
                  <a:cubicBezTo>
                    <a:pt x="1" y="21"/>
                    <a:pt x="0" y="21"/>
                    <a:pt x="1" y="23"/>
                  </a:cubicBezTo>
                  <a:cubicBezTo>
                    <a:pt x="3" y="24"/>
                    <a:pt x="3" y="23"/>
                    <a:pt x="4" y="24"/>
                  </a:cubicBezTo>
                  <a:cubicBezTo>
                    <a:pt x="5" y="26"/>
                    <a:pt x="3" y="29"/>
                    <a:pt x="5" y="28"/>
                  </a:cubicBezTo>
                  <a:cubicBezTo>
                    <a:pt x="7" y="28"/>
                    <a:pt x="7" y="28"/>
                    <a:pt x="7" y="29"/>
                  </a:cubicBezTo>
                  <a:cubicBezTo>
                    <a:pt x="8" y="29"/>
                    <a:pt x="9" y="30"/>
                    <a:pt x="11" y="30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6" y="10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9" y="12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0"/>
                    <a:pt x="17" y="10"/>
                    <a:pt x="16" y="10"/>
                  </a:cubicBezTo>
                  <a:close/>
                  <a:moveTo>
                    <a:pt x="21" y="8"/>
                  </a:moveTo>
                  <a:cubicBezTo>
                    <a:pt x="22" y="7"/>
                    <a:pt x="22" y="6"/>
                    <a:pt x="21" y="6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5" y="4"/>
                    <a:pt x="15" y="4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6" y="3"/>
                    <a:pt x="5" y="3"/>
                    <a:pt x="6" y="3"/>
                  </a:cubicBezTo>
                  <a:cubicBezTo>
                    <a:pt x="6" y="4"/>
                    <a:pt x="7" y="4"/>
                    <a:pt x="6" y="3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4"/>
                    <a:pt x="8" y="5"/>
                    <a:pt x="9" y="5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5" y="7"/>
                    <a:pt x="16" y="8"/>
                    <a:pt x="17" y="8"/>
                  </a:cubicBezTo>
                  <a:cubicBezTo>
                    <a:pt x="18" y="8"/>
                    <a:pt x="19" y="9"/>
                    <a:pt x="20" y="8"/>
                  </a:cubicBezTo>
                  <a:cubicBezTo>
                    <a:pt x="21" y="8"/>
                    <a:pt x="20" y="8"/>
                    <a:pt x="21" y="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34" name="任意多边形 1140">
              <a:extLst>
                <a:ext uri="{FF2B5EF4-FFF2-40B4-BE49-F238E27FC236}">
                  <a16:creationId xmlns:a16="http://schemas.microsoft.com/office/drawing/2014/main" id="{C6C91117-4007-FD68-7F1E-10F1A113D77A}"/>
                </a:ext>
              </a:extLst>
            </p:cNvPr>
            <p:cNvSpPr/>
            <p:nvPr/>
          </p:nvSpPr>
          <p:spPr bwMode="auto">
            <a:xfrm>
              <a:off x="4452267" y="5847576"/>
              <a:ext cx="345634" cy="290226"/>
            </a:xfrm>
            <a:custGeom>
              <a:avLst/>
              <a:gdLst>
                <a:gd name="T0" fmla="*/ 15 w 63"/>
                <a:gd name="T1" fmla="*/ 13 h 53"/>
                <a:gd name="T2" fmla="*/ 9 w 63"/>
                <a:gd name="T3" fmla="*/ 17 h 53"/>
                <a:gd name="T4" fmla="*/ 3 w 63"/>
                <a:gd name="T5" fmla="*/ 21 h 53"/>
                <a:gd name="T6" fmla="*/ 1 w 63"/>
                <a:gd name="T7" fmla="*/ 26 h 53"/>
                <a:gd name="T8" fmla="*/ 1 w 63"/>
                <a:gd name="T9" fmla="*/ 32 h 53"/>
                <a:gd name="T10" fmla="*/ 2 w 63"/>
                <a:gd name="T11" fmla="*/ 38 h 53"/>
                <a:gd name="T12" fmla="*/ 4 w 63"/>
                <a:gd name="T13" fmla="*/ 44 h 53"/>
                <a:gd name="T14" fmla="*/ 9 w 63"/>
                <a:gd name="T15" fmla="*/ 46 h 53"/>
                <a:gd name="T16" fmla="*/ 16 w 63"/>
                <a:gd name="T17" fmla="*/ 49 h 53"/>
                <a:gd name="T18" fmla="*/ 23 w 63"/>
                <a:gd name="T19" fmla="*/ 50 h 53"/>
                <a:gd name="T20" fmla="*/ 25 w 63"/>
                <a:gd name="T21" fmla="*/ 52 h 53"/>
                <a:gd name="T22" fmla="*/ 26 w 63"/>
                <a:gd name="T23" fmla="*/ 50 h 53"/>
                <a:gd name="T24" fmla="*/ 29 w 63"/>
                <a:gd name="T25" fmla="*/ 51 h 53"/>
                <a:gd name="T26" fmla="*/ 29 w 63"/>
                <a:gd name="T27" fmla="*/ 48 h 53"/>
                <a:gd name="T28" fmla="*/ 33 w 63"/>
                <a:gd name="T29" fmla="*/ 46 h 53"/>
                <a:gd name="T30" fmla="*/ 36 w 63"/>
                <a:gd name="T31" fmla="*/ 46 h 53"/>
                <a:gd name="T32" fmla="*/ 40 w 63"/>
                <a:gd name="T33" fmla="*/ 42 h 53"/>
                <a:gd name="T34" fmla="*/ 48 w 63"/>
                <a:gd name="T35" fmla="*/ 38 h 53"/>
                <a:gd name="T36" fmla="*/ 50 w 63"/>
                <a:gd name="T37" fmla="*/ 34 h 53"/>
                <a:gd name="T38" fmla="*/ 48 w 63"/>
                <a:gd name="T39" fmla="*/ 35 h 53"/>
                <a:gd name="T40" fmla="*/ 49 w 63"/>
                <a:gd name="T41" fmla="*/ 33 h 53"/>
                <a:gd name="T42" fmla="*/ 51 w 63"/>
                <a:gd name="T43" fmla="*/ 28 h 53"/>
                <a:gd name="T44" fmla="*/ 52 w 63"/>
                <a:gd name="T45" fmla="*/ 25 h 53"/>
                <a:gd name="T46" fmla="*/ 55 w 63"/>
                <a:gd name="T47" fmla="*/ 20 h 53"/>
                <a:gd name="T48" fmla="*/ 58 w 63"/>
                <a:gd name="T49" fmla="*/ 16 h 53"/>
                <a:gd name="T50" fmla="*/ 59 w 63"/>
                <a:gd name="T51" fmla="*/ 13 h 53"/>
                <a:gd name="T52" fmla="*/ 58 w 63"/>
                <a:gd name="T53" fmla="*/ 14 h 53"/>
                <a:gd name="T54" fmla="*/ 61 w 63"/>
                <a:gd name="T55" fmla="*/ 14 h 53"/>
                <a:gd name="T56" fmla="*/ 62 w 63"/>
                <a:gd name="T57" fmla="*/ 11 h 53"/>
                <a:gd name="T58" fmla="*/ 60 w 63"/>
                <a:gd name="T59" fmla="*/ 5 h 53"/>
                <a:gd name="T60" fmla="*/ 55 w 63"/>
                <a:gd name="T61" fmla="*/ 3 h 53"/>
                <a:gd name="T62" fmla="*/ 52 w 63"/>
                <a:gd name="T63" fmla="*/ 2 h 53"/>
                <a:gd name="T64" fmla="*/ 50 w 63"/>
                <a:gd name="T65" fmla="*/ 5 h 53"/>
                <a:gd name="T66" fmla="*/ 44 w 63"/>
                <a:gd name="T67" fmla="*/ 2 h 53"/>
                <a:gd name="T68" fmla="*/ 39 w 63"/>
                <a:gd name="T69" fmla="*/ 4 h 53"/>
                <a:gd name="T70" fmla="*/ 36 w 63"/>
                <a:gd name="T71" fmla="*/ 6 h 53"/>
                <a:gd name="T72" fmla="*/ 35 w 63"/>
                <a:gd name="T73" fmla="*/ 6 h 53"/>
                <a:gd name="T74" fmla="*/ 32 w 63"/>
                <a:gd name="T75" fmla="*/ 6 h 53"/>
                <a:gd name="T76" fmla="*/ 31 w 63"/>
                <a:gd name="T77" fmla="*/ 5 h 53"/>
                <a:gd name="T78" fmla="*/ 27 w 63"/>
                <a:gd name="T79" fmla="*/ 4 h 53"/>
                <a:gd name="T80" fmla="*/ 24 w 63"/>
                <a:gd name="T81" fmla="*/ 8 h 53"/>
                <a:gd name="T82" fmla="*/ 20 w 63"/>
                <a:gd name="T83" fmla="*/ 7 h 53"/>
                <a:gd name="T84" fmla="*/ 15 w 63"/>
                <a:gd name="T85" fmla="*/ 9 h 53"/>
                <a:gd name="T86" fmla="*/ 17 w 63"/>
                <a:gd name="T8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" h="53">
                  <a:moveTo>
                    <a:pt x="17" y="11"/>
                  </a:moveTo>
                  <a:cubicBezTo>
                    <a:pt x="18" y="11"/>
                    <a:pt x="17" y="12"/>
                    <a:pt x="17" y="12"/>
                  </a:cubicBezTo>
                  <a:cubicBezTo>
                    <a:pt x="16" y="11"/>
                    <a:pt x="16" y="12"/>
                    <a:pt x="15" y="13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2" y="14"/>
                    <a:pt x="12" y="15"/>
                    <a:pt x="11" y="15"/>
                  </a:cubicBezTo>
                  <a:cubicBezTo>
                    <a:pt x="10" y="15"/>
                    <a:pt x="10" y="16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6" y="18"/>
                    <a:pt x="6" y="19"/>
                    <a:pt x="5" y="20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2" y="21"/>
                    <a:pt x="2" y="21"/>
                    <a:pt x="1" y="22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2" y="24"/>
                    <a:pt x="2" y="25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9"/>
                    <a:pt x="1" y="29"/>
                    <a:pt x="1" y="30"/>
                  </a:cubicBezTo>
                  <a:cubicBezTo>
                    <a:pt x="2" y="31"/>
                    <a:pt x="1" y="31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6"/>
                    <a:pt x="2" y="38"/>
                    <a:pt x="2" y="38"/>
                  </a:cubicBezTo>
                  <a:cubicBezTo>
                    <a:pt x="2" y="39"/>
                    <a:pt x="3" y="40"/>
                    <a:pt x="2" y="40"/>
                  </a:cubicBezTo>
                  <a:cubicBezTo>
                    <a:pt x="2" y="41"/>
                    <a:pt x="2" y="42"/>
                    <a:pt x="2" y="43"/>
                  </a:cubicBezTo>
                  <a:cubicBezTo>
                    <a:pt x="3" y="44"/>
                    <a:pt x="3" y="44"/>
                    <a:pt x="4" y="44"/>
                  </a:cubicBezTo>
                  <a:cubicBezTo>
                    <a:pt x="5" y="44"/>
                    <a:pt x="6" y="44"/>
                    <a:pt x="6" y="44"/>
                  </a:cubicBezTo>
                  <a:cubicBezTo>
                    <a:pt x="6" y="45"/>
                    <a:pt x="7" y="45"/>
                    <a:pt x="8" y="45"/>
                  </a:cubicBezTo>
                  <a:cubicBezTo>
                    <a:pt x="8" y="45"/>
                    <a:pt x="9" y="45"/>
                    <a:pt x="9" y="46"/>
                  </a:cubicBezTo>
                  <a:cubicBezTo>
                    <a:pt x="10" y="47"/>
                    <a:pt x="10" y="47"/>
                    <a:pt x="11" y="47"/>
                  </a:cubicBezTo>
                  <a:cubicBezTo>
                    <a:pt x="12" y="47"/>
                    <a:pt x="13" y="47"/>
                    <a:pt x="14" y="48"/>
                  </a:cubicBezTo>
                  <a:cubicBezTo>
                    <a:pt x="14" y="49"/>
                    <a:pt x="15" y="49"/>
                    <a:pt x="16" y="49"/>
                  </a:cubicBezTo>
                  <a:cubicBezTo>
                    <a:pt x="17" y="48"/>
                    <a:pt x="17" y="48"/>
                    <a:pt x="18" y="49"/>
                  </a:cubicBezTo>
                  <a:cubicBezTo>
                    <a:pt x="19" y="49"/>
                    <a:pt x="20" y="49"/>
                    <a:pt x="21" y="49"/>
                  </a:cubicBezTo>
                  <a:cubicBezTo>
                    <a:pt x="22" y="49"/>
                    <a:pt x="23" y="49"/>
                    <a:pt x="23" y="50"/>
                  </a:cubicBezTo>
                  <a:cubicBezTo>
                    <a:pt x="22" y="51"/>
                    <a:pt x="23" y="51"/>
                    <a:pt x="23" y="51"/>
                  </a:cubicBezTo>
                  <a:cubicBezTo>
                    <a:pt x="24" y="50"/>
                    <a:pt x="25" y="50"/>
                    <a:pt x="25" y="51"/>
                  </a:cubicBezTo>
                  <a:cubicBezTo>
                    <a:pt x="24" y="51"/>
                    <a:pt x="25" y="51"/>
                    <a:pt x="25" y="52"/>
                  </a:cubicBezTo>
                  <a:cubicBezTo>
                    <a:pt x="25" y="53"/>
                    <a:pt x="25" y="53"/>
                    <a:pt x="26" y="52"/>
                  </a:cubicBezTo>
                  <a:cubicBezTo>
                    <a:pt x="26" y="52"/>
                    <a:pt x="26" y="51"/>
                    <a:pt x="26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0"/>
                    <a:pt x="28" y="50"/>
                    <a:pt x="28" y="51"/>
                  </a:cubicBezTo>
                  <a:cubicBezTo>
                    <a:pt x="28" y="51"/>
                    <a:pt x="28" y="51"/>
                    <a:pt x="29" y="51"/>
                  </a:cubicBezTo>
                  <a:cubicBezTo>
                    <a:pt x="29" y="50"/>
                    <a:pt x="29" y="50"/>
                    <a:pt x="28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9"/>
                    <a:pt x="29" y="49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ubicBezTo>
                    <a:pt x="30" y="46"/>
                    <a:pt x="31" y="45"/>
                    <a:pt x="31" y="46"/>
                  </a:cubicBezTo>
                  <a:cubicBezTo>
                    <a:pt x="32" y="46"/>
                    <a:pt x="32" y="46"/>
                    <a:pt x="33" y="46"/>
                  </a:cubicBezTo>
                  <a:cubicBezTo>
                    <a:pt x="34" y="45"/>
                    <a:pt x="34" y="45"/>
                    <a:pt x="35" y="44"/>
                  </a:cubicBezTo>
                  <a:cubicBezTo>
                    <a:pt x="36" y="44"/>
                    <a:pt x="37" y="44"/>
                    <a:pt x="36" y="45"/>
                  </a:cubicBezTo>
                  <a:cubicBezTo>
                    <a:pt x="35" y="45"/>
                    <a:pt x="35" y="46"/>
                    <a:pt x="36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9" y="46"/>
                    <a:pt x="39" y="45"/>
                    <a:pt x="39" y="44"/>
                  </a:cubicBezTo>
                  <a:cubicBezTo>
                    <a:pt x="39" y="43"/>
                    <a:pt x="39" y="43"/>
                    <a:pt x="40" y="42"/>
                  </a:cubicBezTo>
                  <a:cubicBezTo>
                    <a:pt x="41" y="41"/>
                    <a:pt x="42" y="40"/>
                    <a:pt x="42" y="40"/>
                  </a:cubicBezTo>
                  <a:cubicBezTo>
                    <a:pt x="43" y="39"/>
                    <a:pt x="44" y="39"/>
                    <a:pt x="45" y="39"/>
                  </a:cubicBezTo>
                  <a:cubicBezTo>
                    <a:pt x="46" y="39"/>
                    <a:pt x="48" y="39"/>
                    <a:pt x="48" y="38"/>
                  </a:cubicBezTo>
                  <a:cubicBezTo>
                    <a:pt x="48" y="37"/>
                    <a:pt x="48" y="36"/>
                    <a:pt x="49" y="36"/>
                  </a:cubicBezTo>
                  <a:cubicBezTo>
                    <a:pt x="50" y="36"/>
                    <a:pt x="51" y="35"/>
                    <a:pt x="50" y="35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3"/>
                    <a:pt x="50" y="33"/>
                    <a:pt x="50" y="34"/>
                  </a:cubicBezTo>
                  <a:cubicBezTo>
                    <a:pt x="49" y="35"/>
                    <a:pt x="50" y="35"/>
                    <a:pt x="49" y="35"/>
                  </a:cubicBezTo>
                  <a:cubicBezTo>
                    <a:pt x="49" y="35"/>
                    <a:pt x="49" y="35"/>
                    <a:pt x="48" y="35"/>
                  </a:cubicBezTo>
                  <a:cubicBezTo>
                    <a:pt x="48" y="35"/>
                    <a:pt x="47" y="34"/>
                    <a:pt x="48" y="34"/>
                  </a:cubicBezTo>
                  <a:cubicBezTo>
                    <a:pt x="49" y="34"/>
                    <a:pt x="49" y="34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2"/>
                    <a:pt x="50" y="32"/>
                    <a:pt x="50" y="31"/>
                  </a:cubicBezTo>
                  <a:cubicBezTo>
                    <a:pt x="50" y="30"/>
                    <a:pt x="50" y="30"/>
                    <a:pt x="50" y="2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2" y="26"/>
                    <a:pt x="52" y="26"/>
                    <a:pt x="52" y="25"/>
                  </a:cubicBezTo>
                  <a:cubicBezTo>
                    <a:pt x="52" y="23"/>
                    <a:pt x="52" y="23"/>
                    <a:pt x="53" y="22"/>
                  </a:cubicBezTo>
                  <a:cubicBezTo>
                    <a:pt x="54" y="22"/>
                    <a:pt x="54" y="22"/>
                    <a:pt x="54" y="21"/>
                  </a:cubicBezTo>
                  <a:cubicBezTo>
                    <a:pt x="54" y="20"/>
                    <a:pt x="54" y="20"/>
                    <a:pt x="55" y="20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8"/>
                    <a:pt x="56" y="18"/>
                    <a:pt x="56" y="18"/>
                  </a:cubicBezTo>
                  <a:cubicBezTo>
                    <a:pt x="57" y="17"/>
                    <a:pt x="58" y="17"/>
                    <a:pt x="58" y="16"/>
                  </a:cubicBezTo>
                  <a:cubicBezTo>
                    <a:pt x="58" y="16"/>
                    <a:pt x="57" y="16"/>
                    <a:pt x="57" y="15"/>
                  </a:cubicBezTo>
                  <a:cubicBezTo>
                    <a:pt x="56" y="14"/>
                    <a:pt x="56" y="14"/>
                    <a:pt x="57" y="14"/>
                  </a:cubicBezTo>
                  <a:cubicBezTo>
                    <a:pt x="58" y="14"/>
                    <a:pt x="58" y="14"/>
                    <a:pt x="59" y="13"/>
                  </a:cubicBezTo>
                  <a:cubicBezTo>
                    <a:pt x="59" y="13"/>
                    <a:pt x="59" y="13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9" y="15"/>
                    <a:pt x="58" y="14"/>
                  </a:cubicBezTo>
                  <a:cubicBezTo>
                    <a:pt x="58" y="14"/>
                    <a:pt x="58" y="15"/>
                    <a:pt x="58" y="16"/>
                  </a:cubicBezTo>
                  <a:cubicBezTo>
                    <a:pt x="58" y="16"/>
                    <a:pt x="58" y="17"/>
                    <a:pt x="59" y="16"/>
                  </a:cubicBezTo>
                  <a:cubicBezTo>
                    <a:pt x="60" y="15"/>
                    <a:pt x="61" y="15"/>
                    <a:pt x="61" y="14"/>
                  </a:cubicBezTo>
                  <a:cubicBezTo>
                    <a:pt x="61" y="13"/>
                    <a:pt x="62" y="14"/>
                    <a:pt x="62" y="14"/>
                  </a:cubicBezTo>
                  <a:cubicBezTo>
                    <a:pt x="63" y="14"/>
                    <a:pt x="63" y="13"/>
                    <a:pt x="62" y="13"/>
                  </a:cubicBezTo>
                  <a:cubicBezTo>
                    <a:pt x="62" y="13"/>
                    <a:pt x="62" y="12"/>
                    <a:pt x="62" y="11"/>
                  </a:cubicBezTo>
                  <a:cubicBezTo>
                    <a:pt x="62" y="10"/>
                    <a:pt x="62" y="9"/>
                    <a:pt x="61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6"/>
                    <a:pt x="60" y="6"/>
                    <a:pt x="60" y="5"/>
                  </a:cubicBezTo>
                  <a:cubicBezTo>
                    <a:pt x="60" y="4"/>
                    <a:pt x="60" y="4"/>
                    <a:pt x="59" y="4"/>
                  </a:cubicBezTo>
                  <a:cubicBezTo>
                    <a:pt x="58" y="4"/>
                    <a:pt x="57" y="4"/>
                    <a:pt x="56" y="4"/>
                  </a:cubicBezTo>
                  <a:cubicBezTo>
                    <a:pt x="56" y="3"/>
                    <a:pt x="55" y="3"/>
                    <a:pt x="55" y="3"/>
                  </a:cubicBezTo>
                  <a:cubicBezTo>
                    <a:pt x="54" y="2"/>
                    <a:pt x="54" y="2"/>
                    <a:pt x="54" y="1"/>
                  </a:cubicBezTo>
                  <a:cubicBezTo>
                    <a:pt x="54" y="0"/>
                    <a:pt x="53" y="0"/>
                    <a:pt x="53" y="1"/>
                  </a:cubicBezTo>
                  <a:cubicBezTo>
                    <a:pt x="53" y="1"/>
                    <a:pt x="53" y="2"/>
                    <a:pt x="52" y="2"/>
                  </a:cubicBezTo>
                  <a:cubicBezTo>
                    <a:pt x="51" y="2"/>
                    <a:pt x="50" y="2"/>
                    <a:pt x="50" y="3"/>
                  </a:cubicBezTo>
                  <a:cubicBezTo>
                    <a:pt x="51" y="4"/>
                    <a:pt x="51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4"/>
                    <a:pt x="49" y="4"/>
                    <a:pt x="48" y="3"/>
                  </a:cubicBezTo>
                  <a:cubicBezTo>
                    <a:pt x="48" y="3"/>
                    <a:pt x="47" y="3"/>
                    <a:pt x="46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4" y="3"/>
                    <a:pt x="43" y="3"/>
                    <a:pt x="42" y="3"/>
                  </a:cubicBezTo>
                  <a:cubicBezTo>
                    <a:pt x="41" y="3"/>
                    <a:pt x="40" y="3"/>
                    <a:pt x="40" y="3"/>
                  </a:cubicBezTo>
                  <a:cubicBezTo>
                    <a:pt x="39" y="4"/>
                    <a:pt x="38" y="4"/>
                    <a:pt x="39" y="4"/>
                  </a:cubicBezTo>
                  <a:cubicBezTo>
                    <a:pt x="40" y="4"/>
                    <a:pt x="40" y="5"/>
                    <a:pt x="39" y="5"/>
                  </a:cubicBezTo>
                  <a:cubicBezTo>
                    <a:pt x="38" y="5"/>
                    <a:pt x="37" y="5"/>
                    <a:pt x="37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3" y="5"/>
                    <a:pt x="33" y="5"/>
                    <a:pt x="32" y="6"/>
                  </a:cubicBezTo>
                  <a:cubicBezTo>
                    <a:pt x="32" y="6"/>
                    <a:pt x="31" y="7"/>
                    <a:pt x="32" y="6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1" y="4"/>
                    <a:pt x="32" y="4"/>
                    <a:pt x="31" y="5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5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2" y="9"/>
                    <a:pt x="22" y="8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8" y="6"/>
                    <a:pt x="17" y="7"/>
                  </a:cubicBezTo>
                  <a:cubicBezTo>
                    <a:pt x="16" y="8"/>
                    <a:pt x="16" y="8"/>
                    <a:pt x="15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35" name="任意多边形 1141">
              <a:extLst>
                <a:ext uri="{FF2B5EF4-FFF2-40B4-BE49-F238E27FC236}">
                  <a16:creationId xmlns:a16="http://schemas.microsoft.com/office/drawing/2014/main" id="{DBD53780-497A-335D-0A6C-436CFCDE364E}"/>
                </a:ext>
              </a:extLst>
            </p:cNvPr>
            <p:cNvSpPr/>
            <p:nvPr/>
          </p:nvSpPr>
          <p:spPr bwMode="auto">
            <a:xfrm>
              <a:off x="5167279" y="5480834"/>
              <a:ext cx="76515" cy="65960"/>
            </a:xfrm>
            <a:custGeom>
              <a:avLst/>
              <a:gdLst>
                <a:gd name="T0" fmla="*/ 5 w 14"/>
                <a:gd name="T1" fmla="*/ 2 h 12"/>
                <a:gd name="T2" fmla="*/ 7 w 14"/>
                <a:gd name="T3" fmla="*/ 1 h 12"/>
                <a:gd name="T4" fmla="*/ 9 w 14"/>
                <a:gd name="T5" fmla="*/ 0 h 12"/>
                <a:gd name="T6" fmla="*/ 10 w 14"/>
                <a:gd name="T7" fmla="*/ 0 h 12"/>
                <a:gd name="T8" fmla="*/ 11 w 14"/>
                <a:gd name="T9" fmla="*/ 1 h 12"/>
                <a:gd name="T10" fmla="*/ 11 w 14"/>
                <a:gd name="T11" fmla="*/ 1 h 12"/>
                <a:gd name="T12" fmla="*/ 12 w 14"/>
                <a:gd name="T13" fmla="*/ 4 h 12"/>
                <a:gd name="T14" fmla="*/ 9 w 14"/>
                <a:gd name="T15" fmla="*/ 8 h 12"/>
                <a:gd name="T16" fmla="*/ 4 w 14"/>
                <a:gd name="T17" fmla="*/ 7 h 12"/>
                <a:gd name="T18" fmla="*/ 3 w 14"/>
                <a:gd name="T19" fmla="*/ 5 h 12"/>
                <a:gd name="T20" fmla="*/ 3 w 14"/>
                <a:gd name="T21" fmla="*/ 3 h 12"/>
                <a:gd name="T22" fmla="*/ 5 w 14"/>
                <a:gd name="T23" fmla="*/ 2 h 12"/>
                <a:gd name="T24" fmla="*/ 8 w 14"/>
                <a:gd name="T25" fmla="*/ 10 h 12"/>
                <a:gd name="T26" fmla="*/ 8 w 14"/>
                <a:gd name="T27" fmla="*/ 10 h 12"/>
                <a:gd name="T28" fmla="*/ 9 w 14"/>
                <a:gd name="T29" fmla="*/ 12 h 12"/>
                <a:gd name="T30" fmla="*/ 10 w 14"/>
                <a:gd name="T31" fmla="*/ 11 h 12"/>
                <a:gd name="T32" fmla="*/ 10 w 14"/>
                <a:gd name="T33" fmla="*/ 10 h 12"/>
                <a:gd name="T34" fmla="*/ 8 w 14"/>
                <a:gd name="T35" fmla="*/ 10 h 12"/>
                <a:gd name="T36" fmla="*/ 5 w 14"/>
                <a:gd name="T37" fmla="*/ 10 h 12"/>
                <a:gd name="T38" fmla="*/ 5 w 14"/>
                <a:gd name="T39" fmla="*/ 9 h 12"/>
                <a:gd name="T40" fmla="*/ 5 w 14"/>
                <a:gd name="T41" fmla="*/ 9 h 12"/>
                <a:gd name="T42" fmla="*/ 4 w 14"/>
                <a:gd name="T43" fmla="*/ 9 h 12"/>
                <a:gd name="T44" fmla="*/ 3 w 14"/>
                <a:gd name="T45" fmla="*/ 10 h 12"/>
                <a:gd name="T46" fmla="*/ 1 w 14"/>
                <a:gd name="T47" fmla="*/ 11 h 12"/>
                <a:gd name="T48" fmla="*/ 1 w 14"/>
                <a:gd name="T49" fmla="*/ 12 h 12"/>
                <a:gd name="T50" fmla="*/ 3 w 14"/>
                <a:gd name="T51" fmla="*/ 12 h 12"/>
                <a:gd name="T52" fmla="*/ 4 w 14"/>
                <a:gd name="T53" fmla="*/ 12 h 12"/>
                <a:gd name="T54" fmla="*/ 5 w 14"/>
                <a:gd name="T55" fmla="*/ 12 h 12"/>
                <a:gd name="T56" fmla="*/ 5 w 14"/>
                <a:gd name="T57" fmla="*/ 11 h 12"/>
                <a:gd name="T58" fmla="*/ 5 w 14"/>
                <a:gd name="T5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2">
                  <a:moveTo>
                    <a:pt x="5" y="2"/>
                  </a:moveTo>
                  <a:cubicBezTo>
                    <a:pt x="6" y="2"/>
                    <a:pt x="6" y="1"/>
                    <a:pt x="7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4" y="7"/>
                    <a:pt x="11" y="8"/>
                    <a:pt x="9" y="8"/>
                  </a:cubicBezTo>
                  <a:cubicBezTo>
                    <a:pt x="7" y="8"/>
                    <a:pt x="6" y="7"/>
                    <a:pt x="4" y="7"/>
                  </a:cubicBezTo>
                  <a:cubicBezTo>
                    <a:pt x="3" y="7"/>
                    <a:pt x="2" y="6"/>
                    <a:pt x="3" y="5"/>
                  </a:cubicBezTo>
                  <a:cubicBezTo>
                    <a:pt x="3" y="4"/>
                    <a:pt x="2" y="4"/>
                    <a:pt x="3" y="3"/>
                  </a:cubicBezTo>
                  <a:cubicBezTo>
                    <a:pt x="3" y="2"/>
                    <a:pt x="4" y="2"/>
                    <a:pt x="5" y="2"/>
                  </a:cubicBezTo>
                  <a:close/>
                  <a:moveTo>
                    <a:pt x="8" y="10"/>
                  </a:moveTo>
                  <a:cubicBezTo>
                    <a:pt x="7" y="10"/>
                    <a:pt x="7" y="10"/>
                    <a:pt x="8" y="10"/>
                  </a:cubicBezTo>
                  <a:cubicBezTo>
                    <a:pt x="8" y="11"/>
                    <a:pt x="8" y="11"/>
                    <a:pt x="9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9" y="10"/>
                    <a:pt x="8" y="10"/>
                    <a:pt x="8" y="10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3" y="11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36" name="任意多边形 1142">
              <a:extLst>
                <a:ext uri="{FF2B5EF4-FFF2-40B4-BE49-F238E27FC236}">
                  <a16:creationId xmlns:a16="http://schemas.microsoft.com/office/drawing/2014/main" id="{A0BA5DDC-F14A-2EFD-F38B-421669F26196}"/>
                </a:ext>
              </a:extLst>
            </p:cNvPr>
            <p:cNvSpPr/>
            <p:nvPr/>
          </p:nvSpPr>
          <p:spPr bwMode="auto">
            <a:xfrm>
              <a:off x="5906037" y="5008557"/>
              <a:ext cx="308697" cy="503939"/>
            </a:xfrm>
            <a:custGeom>
              <a:avLst/>
              <a:gdLst>
                <a:gd name="T0" fmla="*/ 55 w 56"/>
                <a:gd name="T1" fmla="*/ 5 h 92"/>
                <a:gd name="T2" fmla="*/ 50 w 56"/>
                <a:gd name="T3" fmla="*/ 4 h 92"/>
                <a:gd name="T4" fmla="*/ 48 w 56"/>
                <a:gd name="T5" fmla="*/ 2 h 92"/>
                <a:gd name="T6" fmla="*/ 42 w 56"/>
                <a:gd name="T7" fmla="*/ 4 h 92"/>
                <a:gd name="T8" fmla="*/ 38 w 56"/>
                <a:gd name="T9" fmla="*/ 7 h 92"/>
                <a:gd name="T10" fmla="*/ 33 w 56"/>
                <a:gd name="T11" fmla="*/ 12 h 92"/>
                <a:gd name="T12" fmla="*/ 32 w 56"/>
                <a:gd name="T13" fmla="*/ 17 h 92"/>
                <a:gd name="T14" fmla="*/ 29 w 56"/>
                <a:gd name="T15" fmla="*/ 20 h 92"/>
                <a:gd name="T16" fmla="*/ 27 w 56"/>
                <a:gd name="T17" fmla="*/ 23 h 92"/>
                <a:gd name="T18" fmla="*/ 25 w 56"/>
                <a:gd name="T19" fmla="*/ 28 h 92"/>
                <a:gd name="T20" fmla="*/ 24 w 56"/>
                <a:gd name="T21" fmla="*/ 32 h 92"/>
                <a:gd name="T22" fmla="*/ 21 w 56"/>
                <a:gd name="T23" fmla="*/ 37 h 92"/>
                <a:gd name="T24" fmla="*/ 19 w 56"/>
                <a:gd name="T25" fmla="*/ 41 h 92"/>
                <a:gd name="T26" fmla="*/ 18 w 56"/>
                <a:gd name="T27" fmla="*/ 44 h 92"/>
                <a:gd name="T28" fmla="*/ 16 w 56"/>
                <a:gd name="T29" fmla="*/ 48 h 92"/>
                <a:gd name="T30" fmla="*/ 17 w 56"/>
                <a:gd name="T31" fmla="*/ 55 h 92"/>
                <a:gd name="T32" fmla="*/ 16 w 56"/>
                <a:gd name="T33" fmla="*/ 61 h 92"/>
                <a:gd name="T34" fmla="*/ 16 w 56"/>
                <a:gd name="T35" fmla="*/ 64 h 92"/>
                <a:gd name="T36" fmla="*/ 19 w 56"/>
                <a:gd name="T37" fmla="*/ 65 h 92"/>
                <a:gd name="T38" fmla="*/ 20 w 56"/>
                <a:gd name="T39" fmla="*/ 70 h 92"/>
                <a:gd name="T40" fmla="*/ 22 w 56"/>
                <a:gd name="T41" fmla="*/ 73 h 92"/>
                <a:gd name="T42" fmla="*/ 23 w 56"/>
                <a:gd name="T43" fmla="*/ 76 h 92"/>
                <a:gd name="T44" fmla="*/ 27 w 56"/>
                <a:gd name="T45" fmla="*/ 78 h 92"/>
                <a:gd name="T46" fmla="*/ 33 w 56"/>
                <a:gd name="T47" fmla="*/ 83 h 92"/>
                <a:gd name="T48" fmla="*/ 34 w 56"/>
                <a:gd name="T49" fmla="*/ 88 h 92"/>
                <a:gd name="T50" fmla="*/ 36 w 56"/>
                <a:gd name="T51" fmla="*/ 92 h 92"/>
                <a:gd name="T52" fmla="*/ 38 w 56"/>
                <a:gd name="T53" fmla="*/ 91 h 92"/>
                <a:gd name="T54" fmla="*/ 39 w 56"/>
                <a:gd name="T55" fmla="*/ 90 h 92"/>
                <a:gd name="T56" fmla="*/ 39 w 56"/>
                <a:gd name="T57" fmla="*/ 85 h 92"/>
                <a:gd name="T58" fmla="*/ 39 w 56"/>
                <a:gd name="T59" fmla="*/ 79 h 92"/>
                <a:gd name="T60" fmla="*/ 41 w 56"/>
                <a:gd name="T61" fmla="*/ 71 h 92"/>
                <a:gd name="T62" fmla="*/ 44 w 56"/>
                <a:gd name="T63" fmla="*/ 68 h 92"/>
                <a:gd name="T64" fmla="*/ 46 w 56"/>
                <a:gd name="T65" fmla="*/ 64 h 92"/>
                <a:gd name="T66" fmla="*/ 47 w 56"/>
                <a:gd name="T67" fmla="*/ 60 h 92"/>
                <a:gd name="T68" fmla="*/ 49 w 56"/>
                <a:gd name="T69" fmla="*/ 55 h 92"/>
                <a:gd name="T70" fmla="*/ 50 w 56"/>
                <a:gd name="T71" fmla="*/ 51 h 92"/>
                <a:gd name="T72" fmla="*/ 50 w 56"/>
                <a:gd name="T73" fmla="*/ 44 h 92"/>
                <a:gd name="T74" fmla="*/ 51 w 56"/>
                <a:gd name="T75" fmla="*/ 37 h 92"/>
                <a:gd name="T76" fmla="*/ 51 w 56"/>
                <a:gd name="T77" fmla="*/ 31 h 92"/>
                <a:gd name="T78" fmla="*/ 54 w 56"/>
                <a:gd name="T79" fmla="*/ 26 h 92"/>
                <a:gd name="T80" fmla="*/ 55 w 56"/>
                <a:gd name="T81" fmla="*/ 21 h 92"/>
                <a:gd name="T82" fmla="*/ 54 w 56"/>
                <a:gd name="T83" fmla="*/ 16 h 92"/>
                <a:gd name="T84" fmla="*/ 56 w 56"/>
                <a:gd name="T85" fmla="*/ 8 h 92"/>
                <a:gd name="T86" fmla="*/ 4 w 56"/>
                <a:gd name="T87" fmla="*/ 51 h 92"/>
                <a:gd name="T88" fmla="*/ 3 w 56"/>
                <a:gd name="T89" fmla="*/ 51 h 92"/>
                <a:gd name="T90" fmla="*/ 5 w 56"/>
                <a:gd name="T91" fmla="*/ 52 h 92"/>
                <a:gd name="T92" fmla="*/ 2 w 56"/>
                <a:gd name="T93" fmla="*/ 57 h 92"/>
                <a:gd name="T94" fmla="*/ 0 w 56"/>
                <a:gd name="T95" fmla="*/ 61 h 92"/>
                <a:gd name="T96" fmla="*/ 0 w 56"/>
                <a:gd name="T97" fmla="*/ 6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" h="92">
                  <a:moveTo>
                    <a:pt x="56" y="7"/>
                  </a:moveTo>
                  <a:cubicBezTo>
                    <a:pt x="56" y="7"/>
                    <a:pt x="56" y="7"/>
                    <a:pt x="55" y="7"/>
                  </a:cubicBezTo>
                  <a:cubicBezTo>
                    <a:pt x="55" y="6"/>
                    <a:pt x="55" y="5"/>
                    <a:pt x="55" y="5"/>
                  </a:cubicBezTo>
                  <a:cubicBezTo>
                    <a:pt x="55" y="4"/>
                    <a:pt x="53" y="4"/>
                    <a:pt x="53" y="4"/>
                  </a:cubicBezTo>
                  <a:cubicBezTo>
                    <a:pt x="53" y="4"/>
                    <a:pt x="52" y="4"/>
                    <a:pt x="52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50" y="4"/>
                    <a:pt x="50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7" y="1"/>
                    <a:pt x="47" y="0"/>
                    <a:pt x="46" y="0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3" y="2"/>
                    <a:pt x="42" y="3"/>
                    <a:pt x="42" y="4"/>
                  </a:cubicBezTo>
                  <a:cubicBezTo>
                    <a:pt x="42" y="4"/>
                    <a:pt x="43" y="5"/>
                    <a:pt x="42" y="5"/>
                  </a:cubicBezTo>
                  <a:cubicBezTo>
                    <a:pt x="41" y="5"/>
                    <a:pt x="41" y="6"/>
                    <a:pt x="40" y="6"/>
                  </a:cubicBezTo>
                  <a:cubicBezTo>
                    <a:pt x="39" y="6"/>
                    <a:pt x="39" y="6"/>
                    <a:pt x="38" y="7"/>
                  </a:cubicBezTo>
                  <a:cubicBezTo>
                    <a:pt x="37" y="7"/>
                    <a:pt x="37" y="8"/>
                    <a:pt x="36" y="8"/>
                  </a:cubicBezTo>
                  <a:cubicBezTo>
                    <a:pt x="35" y="8"/>
                    <a:pt x="35" y="8"/>
                    <a:pt x="34" y="10"/>
                  </a:cubicBezTo>
                  <a:cubicBezTo>
                    <a:pt x="33" y="11"/>
                    <a:pt x="33" y="11"/>
                    <a:pt x="33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4"/>
                    <a:pt x="32" y="15"/>
                    <a:pt x="32" y="15"/>
                  </a:cubicBezTo>
                  <a:cubicBezTo>
                    <a:pt x="32" y="16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8"/>
                    <a:pt x="30" y="18"/>
                  </a:cubicBezTo>
                  <a:cubicBezTo>
                    <a:pt x="30" y="19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7" y="21"/>
                    <a:pt x="27" y="22"/>
                    <a:pt x="27" y="23"/>
                  </a:cubicBezTo>
                  <a:cubicBezTo>
                    <a:pt x="27" y="23"/>
                    <a:pt x="27" y="24"/>
                    <a:pt x="27" y="25"/>
                  </a:cubicBezTo>
                  <a:cubicBezTo>
                    <a:pt x="26" y="25"/>
                    <a:pt x="26" y="25"/>
                    <a:pt x="26" y="26"/>
                  </a:cubicBezTo>
                  <a:cubicBezTo>
                    <a:pt x="26" y="27"/>
                    <a:pt x="26" y="27"/>
                    <a:pt x="25" y="28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30"/>
                    <a:pt x="23" y="30"/>
                    <a:pt x="24" y="31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4" y="32"/>
                    <a:pt x="24" y="33"/>
                    <a:pt x="23" y="33"/>
                  </a:cubicBezTo>
                  <a:cubicBezTo>
                    <a:pt x="23" y="34"/>
                    <a:pt x="23" y="34"/>
                    <a:pt x="22" y="35"/>
                  </a:cubicBezTo>
                  <a:cubicBezTo>
                    <a:pt x="22" y="36"/>
                    <a:pt x="22" y="37"/>
                    <a:pt x="21" y="37"/>
                  </a:cubicBezTo>
                  <a:cubicBezTo>
                    <a:pt x="21" y="38"/>
                    <a:pt x="21" y="38"/>
                    <a:pt x="20" y="39"/>
                  </a:cubicBezTo>
                  <a:cubicBezTo>
                    <a:pt x="20" y="39"/>
                    <a:pt x="20" y="39"/>
                    <a:pt x="20" y="40"/>
                  </a:cubicBezTo>
                  <a:cubicBezTo>
                    <a:pt x="19" y="41"/>
                    <a:pt x="20" y="41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20" y="43"/>
                    <a:pt x="20" y="43"/>
                    <a:pt x="19" y="43"/>
                  </a:cubicBezTo>
                  <a:cubicBezTo>
                    <a:pt x="19" y="43"/>
                    <a:pt x="18" y="43"/>
                    <a:pt x="18" y="44"/>
                  </a:cubicBezTo>
                  <a:cubicBezTo>
                    <a:pt x="18" y="45"/>
                    <a:pt x="17" y="45"/>
                    <a:pt x="17" y="46"/>
                  </a:cubicBezTo>
                  <a:cubicBezTo>
                    <a:pt x="17" y="46"/>
                    <a:pt x="17" y="47"/>
                    <a:pt x="17" y="47"/>
                  </a:cubicBezTo>
                  <a:cubicBezTo>
                    <a:pt x="16" y="46"/>
                    <a:pt x="16" y="48"/>
                    <a:pt x="16" y="48"/>
                  </a:cubicBezTo>
                  <a:cubicBezTo>
                    <a:pt x="17" y="49"/>
                    <a:pt x="17" y="50"/>
                    <a:pt x="17" y="51"/>
                  </a:cubicBezTo>
                  <a:cubicBezTo>
                    <a:pt x="17" y="53"/>
                    <a:pt x="17" y="54"/>
                    <a:pt x="17" y="55"/>
                  </a:cubicBezTo>
                  <a:cubicBezTo>
                    <a:pt x="18" y="55"/>
                    <a:pt x="18" y="56"/>
                    <a:pt x="17" y="55"/>
                  </a:cubicBezTo>
                  <a:cubicBezTo>
                    <a:pt x="17" y="55"/>
                    <a:pt x="17" y="55"/>
                    <a:pt x="17" y="56"/>
                  </a:cubicBezTo>
                  <a:cubicBezTo>
                    <a:pt x="17" y="57"/>
                    <a:pt x="17" y="57"/>
                    <a:pt x="17" y="58"/>
                  </a:cubicBezTo>
                  <a:cubicBezTo>
                    <a:pt x="16" y="59"/>
                    <a:pt x="16" y="60"/>
                    <a:pt x="16" y="61"/>
                  </a:cubicBezTo>
                  <a:cubicBezTo>
                    <a:pt x="17" y="61"/>
                    <a:pt x="17" y="62"/>
                    <a:pt x="16" y="62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4"/>
                    <a:pt x="16" y="64"/>
                  </a:cubicBezTo>
                  <a:cubicBezTo>
                    <a:pt x="16" y="64"/>
                    <a:pt x="16" y="64"/>
                    <a:pt x="17" y="64"/>
                  </a:cubicBezTo>
                  <a:cubicBezTo>
                    <a:pt x="17" y="65"/>
                    <a:pt x="18" y="65"/>
                    <a:pt x="18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20" y="68"/>
                    <a:pt x="20" y="68"/>
                    <a:pt x="20" y="69"/>
                  </a:cubicBezTo>
                  <a:cubicBezTo>
                    <a:pt x="20" y="69"/>
                    <a:pt x="20" y="69"/>
                    <a:pt x="20" y="70"/>
                  </a:cubicBezTo>
                  <a:cubicBezTo>
                    <a:pt x="21" y="70"/>
                    <a:pt x="21" y="70"/>
                    <a:pt x="21" y="71"/>
                  </a:cubicBezTo>
                  <a:cubicBezTo>
                    <a:pt x="21" y="71"/>
                    <a:pt x="21" y="72"/>
                    <a:pt x="21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3" y="74"/>
                    <a:pt x="23" y="74"/>
                    <a:pt x="23" y="75"/>
                  </a:cubicBezTo>
                  <a:cubicBezTo>
                    <a:pt x="24" y="75"/>
                    <a:pt x="24" y="76"/>
                    <a:pt x="23" y="76"/>
                  </a:cubicBezTo>
                  <a:cubicBezTo>
                    <a:pt x="23" y="75"/>
                    <a:pt x="23" y="75"/>
                    <a:pt x="22" y="75"/>
                  </a:cubicBezTo>
                  <a:cubicBezTo>
                    <a:pt x="22" y="75"/>
                    <a:pt x="23" y="76"/>
                    <a:pt x="23" y="76"/>
                  </a:cubicBezTo>
                  <a:cubicBezTo>
                    <a:pt x="24" y="76"/>
                    <a:pt x="26" y="78"/>
                    <a:pt x="27" y="78"/>
                  </a:cubicBezTo>
                  <a:cubicBezTo>
                    <a:pt x="28" y="78"/>
                    <a:pt x="29" y="79"/>
                    <a:pt x="30" y="79"/>
                  </a:cubicBezTo>
                  <a:cubicBezTo>
                    <a:pt x="31" y="80"/>
                    <a:pt x="31" y="81"/>
                    <a:pt x="32" y="81"/>
                  </a:cubicBezTo>
                  <a:cubicBezTo>
                    <a:pt x="32" y="82"/>
                    <a:pt x="33" y="83"/>
                    <a:pt x="33" y="83"/>
                  </a:cubicBezTo>
                  <a:cubicBezTo>
                    <a:pt x="34" y="84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4" y="88"/>
                  </a:cubicBezTo>
                  <a:cubicBezTo>
                    <a:pt x="34" y="88"/>
                    <a:pt x="34" y="89"/>
                    <a:pt x="34" y="89"/>
                  </a:cubicBezTo>
                  <a:cubicBezTo>
                    <a:pt x="35" y="90"/>
                    <a:pt x="35" y="90"/>
                    <a:pt x="35" y="91"/>
                  </a:cubicBezTo>
                  <a:cubicBezTo>
                    <a:pt x="35" y="91"/>
                    <a:pt x="36" y="92"/>
                    <a:pt x="36" y="92"/>
                  </a:cubicBezTo>
                  <a:cubicBezTo>
                    <a:pt x="36" y="92"/>
                    <a:pt x="36" y="91"/>
                    <a:pt x="36" y="91"/>
                  </a:cubicBezTo>
                  <a:cubicBezTo>
                    <a:pt x="36" y="90"/>
                    <a:pt x="37" y="90"/>
                    <a:pt x="37" y="91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8" y="92"/>
                    <a:pt x="39" y="92"/>
                    <a:pt x="39" y="92"/>
                  </a:cubicBezTo>
                  <a:cubicBezTo>
                    <a:pt x="39" y="92"/>
                    <a:pt x="39" y="91"/>
                    <a:pt x="39" y="91"/>
                  </a:cubicBezTo>
                  <a:cubicBezTo>
                    <a:pt x="39" y="91"/>
                    <a:pt x="39" y="90"/>
                    <a:pt x="39" y="90"/>
                  </a:cubicBezTo>
                  <a:cubicBezTo>
                    <a:pt x="39" y="89"/>
                    <a:pt x="39" y="89"/>
                    <a:pt x="39" y="88"/>
                  </a:cubicBezTo>
                  <a:cubicBezTo>
                    <a:pt x="40" y="88"/>
                    <a:pt x="39" y="87"/>
                    <a:pt x="39" y="87"/>
                  </a:cubicBezTo>
                  <a:cubicBezTo>
                    <a:pt x="39" y="86"/>
                    <a:pt x="39" y="86"/>
                    <a:pt x="39" y="85"/>
                  </a:cubicBezTo>
                  <a:cubicBezTo>
                    <a:pt x="39" y="84"/>
                    <a:pt x="39" y="84"/>
                    <a:pt x="39" y="83"/>
                  </a:cubicBezTo>
                  <a:cubicBezTo>
                    <a:pt x="39" y="82"/>
                    <a:pt x="39" y="82"/>
                    <a:pt x="38" y="81"/>
                  </a:cubicBezTo>
                  <a:cubicBezTo>
                    <a:pt x="38" y="80"/>
                    <a:pt x="38" y="80"/>
                    <a:pt x="39" y="79"/>
                  </a:cubicBezTo>
                  <a:cubicBezTo>
                    <a:pt x="39" y="79"/>
                    <a:pt x="39" y="78"/>
                    <a:pt x="39" y="77"/>
                  </a:cubicBezTo>
                  <a:cubicBezTo>
                    <a:pt x="39" y="76"/>
                    <a:pt x="39" y="75"/>
                    <a:pt x="40" y="74"/>
                  </a:cubicBezTo>
                  <a:cubicBezTo>
                    <a:pt x="40" y="73"/>
                    <a:pt x="41" y="72"/>
                    <a:pt x="41" y="71"/>
                  </a:cubicBezTo>
                  <a:cubicBezTo>
                    <a:pt x="42" y="70"/>
                    <a:pt x="42" y="70"/>
                    <a:pt x="43" y="7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5" y="67"/>
                    <a:pt x="45" y="67"/>
                  </a:cubicBezTo>
                  <a:cubicBezTo>
                    <a:pt x="44" y="66"/>
                    <a:pt x="45" y="65"/>
                    <a:pt x="45" y="65"/>
                  </a:cubicBezTo>
                  <a:cubicBezTo>
                    <a:pt x="46" y="65"/>
                    <a:pt x="46" y="64"/>
                    <a:pt x="46" y="64"/>
                  </a:cubicBezTo>
                  <a:cubicBezTo>
                    <a:pt x="46" y="64"/>
                    <a:pt x="46" y="63"/>
                    <a:pt x="46" y="63"/>
                  </a:cubicBezTo>
                  <a:cubicBezTo>
                    <a:pt x="47" y="62"/>
                    <a:pt x="46" y="63"/>
                    <a:pt x="47" y="62"/>
                  </a:cubicBezTo>
                  <a:cubicBezTo>
                    <a:pt x="47" y="62"/>
                    <a:pt x="47" y="61"/>
                    <a:pt x="47" y="60"/>
                  </a:cubicBezTo>
                  <a:cubicBezTo>
                    <a:pt x="47" y="59"/>
                    <a:pt x="48" y="59"/>
                    <a:pt x="48" y="58"/>
                  </a:cubicBezTo>
                  <a:cubicBezTo>
                    <a:pt x="49" y="58"/>
                    <a:pt x="49" y="57"/>
                    <a:pt x="48" y="56"/>
                  </a:cubicBezTo>
                  <a:cubicBezTo>
                    <a:pt x="48" y="56"/>
                    <a:pt x="48" y="56"/>
                    <a:pt x="49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2"/>
                    <a:pt x="50" y="52"/>
                    <a:pt x="50" y="51"/>
                  </a:cubicBezTo>
                  <a:cubicBezTo>
                    <a:pt x="50" y="50"/>
                    <a:pt x="50" y="50"/>
                    <a:pt x="50" y="49"/>
                  </a:cubicBezTo>
                  <a:cubicBezTo>
                    <a:pt x="50" y="49"/>
                    <a:pt x="50" y="48"/>
                    <a:pt x="50" y="47"/>
                  </a:cubicBezTo>
                  <a:cubicBezTo>
                    <a:pt x="50" y="46"/>
                    <a:pt x="50" y="45"/>
                    <a:pt x="50" y="44"/>
                  </a:cubicBezTo>
                  <a:cubicBezTo>
                    <a:pt x="50" y="44"/>
                    <a:pt x="51" y="43"/>
                    <a:pt x="51" y="42"/>
                  </a:cubicBezTo>
                  <a:cubicBezTo>
                    <a:pt x="51" y="42"/>
                    <a:pt x="51" y="41"/>
                    <a:pt x="51" y="40"/>
                  </a:cubicBezTo>
                  <a:cubicBezTo>
                    <a:pt x="51" y="38"/>
                    <a:pt x="51" y="38"/>
                    <a:pt x="51" y="37"/>
                  </a:cubicBezTo>
                  <a:cubicBezTo>
                    <a:pt x="51" y="36"/>
                    <a:pt x="51" y="35"/>
                    <a:pt x="51" y="34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51" y="31"/>
                    <a:pt x="51" y="31"/>
                  </a:cubicBezTo>
                  <a:cubicBezTo>
                    <a:pt x="51" y="31"/>
                    <a:pt x="52" y="30"/>
                    <a:pt x="52" y="30"/>
                  </a:cubicBezTo>
                  <a:cubicBezTo>
                    <a:pt x="52" y="29"/>
                    <a:pt x="52" y="29"/>
                    <a:pt x="53" y="28"/>
                  </a:cubicBezTo>
                  <a:cubicBezTo>
                    <a:pt x="53" y="28"/>
                    <a:pt x="53" y="28"/>
                    <a:pt x="54" y="26"/>
                  </a:cubicBezTo>
                  <a:cubicBezTo>
                    <a:pt x="54" y="25"/>
                    <a:pt x="54" y="24"/>
                    <a:pt x="54" y="24"/>
                  </a:cubicBezTo>
                  <a:cubicBezTo>
                    <a:pt x="55" y="23"/>
                    <a:pt x="55" y="23"/>
                    <a:pt x="55" y="2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0"/>
                    <a:pt x="55" y="20"/>
                    <a:pt x="55" y="19"/>
                  </a:cubicBezTo>
                  <a:cubicBezTo>
                    <a:pt x="55" y="19"/>
                    <a:pt x="55" y="19"/>
                    <a:pt x="55" y="18"/>
                  </a:cubicBezTo>
                  <a:cubicBezTo>
                    <a:pt x="55" y="18"/>
                    <a:pt x="55" y="18"/>
                    <a:pt x="54" y="16"/>
                  </a:cubicBezTo>
                  <a:cubicBezTo>
                    <a:pt x="54" y="15"/>
                    <a:pt x="53" y="14"/>
                    <a:pt x="53" y="13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5" y="8"/>
                    <a:pt x="56" y="8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lose/>
                  <a:moveTo>
                    <a:pt x="5" y="51"/>
                  </a:moveTo>
                  <a:cubicBezTo>
                    <a:pt x="5" y="51"/>
                    <a:pt x="4" y="51"/>
                    <a:pt x="4" y="51"/>
                  </a:cubicBezTo>
                  <a:cubicBezTo>
                    <a:pt x="4" y="50"/>
                    <a:pt x="3" y="49"/>
                    <a:pt x="3" y="49"/>
                  </a:cubicBezTo>
                  <a:cubicBezTo>
                    <a:pt x="2" y="50"/>
                    <a:pt x="2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2" y="52"/>
                    <a:pt x="2" y="52"/>
                    <a:pt x="2" y="53"/>
                  </a:cubicBezTo>
                  <a:cubicBezTo>
                    <a:pt x="3" y="53"/>
                    <a:pt x="3" y="54"/>
                    <a:pt x="4" y="53"/>
                  </a:cubicBezTo>
                  <a:cubicBezTo>
                    <a:pt x="4" y="53"/>
                    <a:pt x="4" y="52"/>
                    <a:pt x="5" y="52"/>
                  </a:cubicBezTo>
                  <a:cubicBezTo>
                    <a:pt x="5" y="52"/>
                    <a:pt x="6" y="52"/>
                    <a:pt x="6" y="52"/>
                  </a:cubicBezTo>
                  <a:cubicBezTo>
                    <a:pt x="6" y="51"/>
                    <a:pt x="5" y="51"/>
                    <a:pt x="5" y="51"/>
                  </a:cubicBezTo>
                  <a:close/>
                  <a:moveTo>
                    <a:pt x="2" y="57"/>
                  </a:moveTo>
                  <a:cubicBezTo>
                    <a:pt x="2" y="56"/>
                    <a:pt x="1" y="57"/>
                    <a:pt x="1" y="57"/>
                  </a:cubicBezTo>
                  <a:cubicBezTo>
                    <a:pt x="1" y="58"/>
                    <a:pt x="2" y="58"/>
                    <a:pt x="2" y="57"/>
                  </a:cubicBezTo>
                  <a:close/>
                  <a:moveTo>
                    <a:pt x="0" y="61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37" name="任意多边形 1143">
              <a:extLst>
                <a:ext uri="{FF2B5EF4-FFF2-40B4-BE49-F238E27FC236}">
                  <a16:creationId xmlns:a16="http://schemas.microsoft.com/office/drawing/2014/main" id="{CAFE2EDC-F0C1-38AE-12E5-8133C865FE6E}"/>
                </a:ext>
              </a:extLst>
            </p:cNvPr>
            <p:cNvSpPr/>
            <p:nvPr/>
          </p:nvSpPr>
          <p:spPr bwMode="auto">
            <a:xfrm>
              <a:off x="6499683" y="3283030"/>
              <a:ext cx="21107" cy="34301"/>
            </a:xfrm>
            <a:custGeom>
              <a:avLst/>
              <a:gdLst>
                <a:gd name="T0" fmla="*/ 0 w 4"/>
                <a:gd name="T1" fmla="*/ 2 h 6"/>
                <a:gd name="T2" fmla="*/ 1 w 4"/>
                <a:gd name="T3" fmla="*/ 1 h 6"/>
                <a:gd name="T4" fmla="*/ 2 w 4"/>
                <a:gd name="T5" fmla="*/ 4 h 6"/>
                <a:gd name="T6" fmla="*/ 3 w 4"/>
                <a:gd name="T7" fmla="*/ 5 h 6"/>
                <a:gd name="T8" fmla="*/ 2 w 4"/>
                <a:gd name="T9" fmla="*/ 6 h 6"/>
                <a:gd name="T10" fmla="*/ 1 w 4"/>
                <a:gd name="T11" fmla="*/ 5 h 6"/>
                <a:gd name="T12" fmla="*/ 0 w 4"/>
                <a:gd name="T13" fmla="*/ 3 h 6"/>
                <a:gd name="T14" fmla="*/ 0 w 4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2"/>
                    <a:pt x="0" y="0"/>
                    <a:pt x="1" y="1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38" name="任意多边形 1144">
              <a:extLst>
                <a:ext uri="{FF2B5EF4-FFF2-40B4-BE49-F238E27FC236}">
                  <a16:creationId xmlns:a16="http://schemas.microsoft.com/office/drawing/2014/main" id="{D83CE244-A754-1C83-6C32-82C48FA264DC}"/>
                </a:ext>
              </a:extLst>
            </p:cNvPr>
            <p:cNvSpPr/>
            <p:nvPr/>
          </p:nvSpPr>
          <p:spPr bwMode="auto">
            <a:xfrm>
              <a:off x="6280693" y="3019188"/>
              <a:ext cx="15830" cy="10555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1 h 2"/>
                <a:gd name="T4" fmla="*/ 2 w 3"/>
                <a:gd name="T5" fmla="*/ 1 h 2"/>
                <a:gd name="T6" fmla="*/ 2 w 3"/>
                <a:gd name="T7" fmla="*/ 2 h 2"/>
                <a:gd name="T8" fmla="*/ 1 w 3"/>
                <a:gd name="T9" fmla="*/ 2 h 2"/>
                <a:gd name="T10" fmla="*/ 0 w 3"/>
                <a:gd name="T11" fmla="*/ 2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39" name="任意多边形 1145">
              <a:extLst>
                <a:ext uri="{FF2B5EF4-FFF2-40B4-BE49-F238E27FC236}">
                  <a16:creationId xmlns:a16="http://schemas.microsoft.com/office/drawing/2014/main" id="{B1337B3A-CBAD-8703-9C77-BE60D14AF4F8}"/>
                </a:ext>
              </a:extLst>
            </p:cNvPr>
            <p:cNvSpPr/>
            <p:nvPr/>
          </p:nvSpPr>
          <p:spPr bwMode="auto">
            <a:xfrm>
              <a:off x="6275417" y="3108895"/>
              <a:ext cx="15830" cy="15830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1 h 3"/>
                <a:gd name="T6" fmla="*/ 2 w 3"/>
                <a:gd name="T7" fmla="*/ 1 h 3"/>
                <a:gd name="T8" fmla="*/ 2 w 3"/>
                <a:gd name="T9" fmla="*/ 2 h 3"/>
                <a:gd name="T10" fmla="*/ 1 w 3"/>
                <a:gd name="T11" fmla="*/ 2 h 3"/>
                <a:gd name="T12" fmla="*/ 0 w 3"/>
                <a:gd name="T13" fmla="*/ 1 h 3"/>
                <a:gd name="T14" fmla="*/ 1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40" name="任意多边形 1146">
              <a:extLst>
                <a:ext uri="{FF2B5EF4-FFF2-40B4-BE49-F238E27FC236}">
                  <a16:creationId xmlns:a16="http://schemas.microsoft.com/office/drawing/2014/main" id="{66D4BEFC-EEDF-A377-C04B-371A797111C9}"/>
                </a:ext>
              </a:extLst>
            </p:cNvPr>
            <p:cNvSpPr/>
            <p:nvPr/>
          </p:nvSpPr>
          <p:spPr bwMode="auto">
            <a:xfrm>
              <a:off x="5808416" y="2794922"/>
              <a:ext cx="5277" cy="1055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41" name="任意多边形 1147">
              <a:extLst>
                <a:ext uri="{FF2B5EF4-FFF2-40B4-BE49-F238E27FC236}">
                  <a16:creationId xmlns:a16="http://schemas.microsoft.com/office/drawing/2014/main" id="{CF6EEA9E-D1A8-EFE8-1FF3-DA182B8439C1}"/>
                </a:ext>
              </a:extLst>
            </p:cNvPr>
            <p:cNvSpPr/>
            <p:nvPr/>
          </p:nvSpPr>
          <p:spPr bwMode="auto">
            <a:xfrm>
              <a:off x="5913953" y="2723685"/>
              <a:ext cx="10554" cy="1055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42" name="任意多边形 1148">
              <a:extLst>
                <a:ext uri="{FF2B5EF4-FFF2-40B4-BE49-F238E27FC236}">
                  <a16:creationId xmlns:a16="http://schemas.microsoft.com/office/drawing/2014/main" id="{6004E386-FCCF-3298-165B-7760EA97A589}"/>
                </a:ext>
              </a:extLst>
            </p:cNvPr>
            <p:cNvSpPr/>
            <p:nvPr/>
          </p:nvSpPr>
          <p:spPr bwMode="auto">
            <a:xfrm>
              <a:off x="6188349" y="5388491"/>
              <a:ext cx="10554" cy="5277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43" name="任意多边形 1149">
              <a:extLst>
                <a:ext uri="{FF2B5EF4-FFF2-40B4-BE49-F238E27FC236}">
                  <a16:creationId xmlns:a16="http://schemas.microsoft.com/office/drawing/2014/main" id="{6C305D46-C70C-A4AE-32BA-D77EBBFA92AA}"/>
                </a:ext>
              </a:extLst>
            </p:cNvPr>
            <p:cNvSpPr/>
            <p:nvPr/>
          </p:nvSpPr>
          <p:spPr bwMode="auto">
            <a:xfrm>
              <a:off x="6204180" y="5470280"/>
              <a:ext cx="15830" cy="15830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1 w 3"/>
                <a:gd name="T5" fmla="*/ 0 h 3"/>
                <a:gd name="T6" fmla="*/ 0 w 3"/>
                <a:gd name="T7" fmla="*/ 1 h 3"/>
                <a:gd name="T8" fmla="*/ 0 w 3"/>
                <a:gd name="T9" fmla="*/ 1 h 3"/>
                <a:gd name="T10" fmla="*/ 1 w 3"/>
                <a:gd name="T11" fmla="*/ 2 h 3"/>
                <a:gd name="T12" fmla="*/ 2 w 3"/>
                <a:gd name="T13" fmla="*/ 2 h 3"/>
                <a:gd name="T14" fmla="*/ 2 w 3"/>
                <a:gd name="T15" fmla="*/ 3 h 3"/>
                <a:gd name="T16" fmla="*/ 2 w 3"/>
                <a:gd name="T17" fmla="*/ 2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44" name="任意多边形 1169">
              <a:extLst>
                <a:ext uri="{FF2B5EF4-FFF2-40B4-BE49-F238E27FC236}">
                  <a16:creationId xmlns:a16="http://schemas.microsoft.com/office/drawing/2014/main" id="{DC07EA3F-9020-B8DB-2F10-E74B40193324}"/>
                </a:ext>
              </a:extLst>
            </p:cNvPr>
            <p:cNvSpPr/>
            <p:nvPr/>
          </p:nvSpPr>
          <p:spPr bwMode="auto">
            <a:xfrm>
              <a:off x="5560401" y="4871359"/>
              <a:ext cx="984132" cy="868041"/>
            </a:xfrm>
            <a:custGeom>
              <a:avLst/>
              <a:gdLst>
                <a:gd name="T0" fmla="*/ 1 w 179"/>
                <a:gd name="T1" fmla="*/ 156 h 158"/>
                <a:gd name="T2" fmla="*/ 2 w 179"/>
                <a:gd name="T3" fmla="*/ 156 h 158"/>
                <a:gd name="T4" fmla="*/ 3 w 179"/>
                <a:gd name="T5" fmla="*/ 157 h 158"/>
                <a:gd name="T6" fmla="*/ 2 w 179"/>
                <a:gd name="T7" fmla="*/ 158 h 158"/>
                <a:gd name="T8" fmla="*/ 2 w 179"/>
                <a:gd name="T9" fmla="*/ 157 h 158"/>
                <a:gd name="T10" fmla="*/ 2 w 179"/>
                <a:gd name="T11" fmla="*/ 157 h 158"/>
                <a:gd name="T12" fmla="*/ 2 w 179"/>
                <a:gd name="T13" fmla="*/ 158 h 158"/>
                <a:gd name="T14" fmla="*/ 0 w 179"/>
                <a:gd name="T15" fmla="*/ 157 h 158"/>
                <a:gd name="T16" fmla="*/ 2 w 179"/>
                <a:gd name="T17" fmla="*/ 157 h 158"/>
                <a:gd name="T18" fmla="*/ 2 w 179"/>
                <a:gd name="T19" fmla="*/ 157 h 158"/>
                <a:gd name="T20" fmla="*/ 2 w 179"/>
                <a:gd name="T21" fmla="*/ 157 h 158"/>
                <a:gd name="T22" fmla="*/ 121 w 179"/>
                <a:gd name="T23" fmla="*/ 21 h 158"/>
                <a:gd name="T24" fmla="*/ 119 w 179"/>
                <a:gd name="T25" fmla="*/ 20 h 158"/>
                <a:gd name="T26" fmla="*/ 121 w 179"/>
                <a:gd name="T27" fmla="*/ 18 h 158"/>
                <a:gd name="T28" fmla="*/ 121 w 179"/>
                <a:gd name="T29" fmla="*/ 18 h 158"/>
                <a:gd name="T30" fmla="*/ 122 w 179"/>
                <a:gd name="T31" fmla="*/ 19 h 158"/>
                <a:gd name="T32" fmla="*/ 121 w 179"/>
                <a:gd name="T33" fmla="*/ 21 h 158"/>
                <a:gd name="T34" fmla="*/ 121 w 179"/>
                <a:gd name="T35" fmla="*/ 21 h 158"/>
                <a:gd name="T36" fmla="*/ 121 w 179"/>
                <a:gd name="T37" fmla="*/ 20 h 158"/>
                <a:gd name="T38" fmla="*/ 121 w 179"/>
                <a:gd name="T39" fmla="*/ 20 h 158"/>
                <a:gd name="T40" fmla="*/ 121 w 179"/>
                <a:gd name="T41" fmla="*/ 20 h 158"/>
                <a:gd name="T42" fmla="*/ 121 w 179"/>
                <a:gd name="T43" fmla="*/ 20 h 158"/>
                <a:gd name="T44" fmla="*/ 121 w 179"/>
                <a:gd name="T45" fmla="*/ 20 h 158"/>
                <a:gd name="T46" fmla="*/ 121 w 179"/>
                <a:gd name="T47" fmla="*/ 19 h 158"/>
                <a:gd name="T48" fmla="*/ 121 w 179"/>
                <a:gd name="T49" fmla="*/ 19 h 158"/>
                <a:gd name="T50" fmla="*/ 119 w 179"/>
                <a:gd name="T51" fmla="*/ 17 h 158"/>
                <a:gd name="T52" fmla="*/ 118 w 179"/>
                <a:gd name="T53" fmla="*/ 16 h 158"/>
                <a:gd name="T54" fmla="*/ 118 w 179"/>
                <a:gd name="T55" fmla="*/ 16 h 158"/>
                <a:gd name="T56" fmla="*/ 120 w 179"/>
                <a:gd name="T57" fmla="*/ 14 h 158"/>
                <a:gd name="T58" fmla="*/ 120 w 179"/>
                <a:gd name="T59" fmla="*/ 14 h 158"/>
                <a:gd name="T60" fmla="*/ 121 w 179"/>
                <a:gd name="T61" fmla="*/ 16 h 158"/>
                <a:gd name="T62" fmla="*/ 121 w 179"/>
                <a:gd name="T63" fmla="*/ 16 h 158"/>
                <a:gd name="T64" fmla="*/ 121 w 179"/>
                <a:gd name="T65" fmla="*/ 16 h 158"/>
                <a:gd name="T66" fmla="*/ 120 w 179"/>
                <a:gd name="T67" fmla="*/ 17 h 158"/>
                <a:gd name="T68" fmla="*/ 120 w 179"/>
                <a:gd name="T69" fmla="*/ 17 h 158"/>
                <a:gd name="T70" fmla="*/ 178 w 179"/>
                <a:gd name="T71" fmla="*/ 2 h 158"/>
                <a:gd name="T72" fmla="*/ 177 w 179"/>
                <a:gd name="T73" fmla="*/ 1 h 158"/>
                <a:gd name="T74" fmla="*/ 178 w 179"/>
                <a:gd name="T75" fmla="*/ 0 h 158"/>
                <a:gd name="T76" fmla="*/ 178 w 179"/>
                <a:gd name="T77" fmla="*/ 0 h 158"/>
                <a:gd name="T78" fmla="*/ 179 w 179"/>
                <a:gd name="T79" fmla="*/ 1 h 158"/>
                <a:gd name="T80" fmla="*/ 178 w 179"/>
                <a:gd name="T81" fmla="*/ 2 h 158"/>
                <a:gd name="T82" fmla="*/ 178 w 179"/>
                <a:gd name="T83" fmla="*/ 2 h 158"/>
                <a:gd name="T84" fmla="*/ 178 w 179"/>
                <a:gd name="T85" fmla="*/ 1 h 158"/>
                <a:gd name="T86" fmla="*/ 178 w 179"/>
                <a:gd name="T87" fmla="*/ 1 h 158"/>
                <a:gd name="T88" fmla="*/ 178 w 179"/>
                <a:gd name="T89" fmla="*/ 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9" h="158">
                  <a:moveTo>
                    <a:pt x="0" y="157"/>
                  </a:moveTo>
                  <a:cubicBezTo>
                    <a:pt x="0" y="156"/>
                    <a:pt x="1" y="156"/>
                    <a:pt x="1" y="156"/>
                  </a:cubicBezTo>
                  <a:cubicBezTo>
                    <a:pt x="1" y="156"/>
                    <a:pt x="1" y="156"/>
                    <a:pt x="1" y="156"/>
                  </a:cubicBezTo>
                  <a:cubicBezTo>
                    <a:pt x="1" y="156"/>
                    <a:pt x="1" y="155"/>
                    <a:pt x="2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2" y="156"/>
                    <a:pt x="3" y="156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7"/>
                    <a:pt x="3" y="157"/>
                    <a:pt x="2" y="158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1" y="158"/>
                    <a:pt x="0" y="157"/>
                    <a:pt x="0" y="157"/>
                  </a:cubicBezTo>
                  <a:close/>
                  <a:moveTo>
                    <a:pt x="2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lose/>
                  <a:moveTo>
                    <a:pt x="2" y="157"/>
                  </a:moveTo>
                  <a:cubicBezTo>
                    <a:pt x="2" y="156"/>
                    <a:pt x="2" y="156"/>
                    <a:pt x="2" y="156"/>
                  </a:cubicBezTo>
                  <a:cubicBezTo>
                    <a:pt x="2" y="157"/>
                    <a:pt x="2" y="157"/>
                    <a:pt x="2" y="157"/>
                  </a:cubicBezTo>
                  <a:close/>
                  <a:moveTo>
                    <a:pt x="121" y="21"/>
                  </a:moveTo>
                  <a:cubicBezTo>
                    <a:pt x="121" y="21"/>
                    <a:pt x="121" y="21"/>
                    <a:pt x="121" y="21"/>
                  </a:cubicBezTo>
                  <a:cubicBezTo>
                    <a:pt x="120" y="21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19"/>
                    <a:pt x="120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20"/>
                    <a:pt x="121" y="20"/>
                    <a:pt x="121" y="21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1" y="21"/>
                    <a:pt x="121" y="21"/>
                    <a:pt x="121" y="21"/>
                  </a:cubicBezTo>
                  <a:close/>
                  <a:moveTo>
                    <a:pt x="121" y="20"/>
                  </a:move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lose/>
                  <a:moveTo>
                    <a:pt x="121" y="20"/>
                  </a:move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lose/>
                  <a:moveTo>
                    <a:pt x="121" y="20"/>
                  </a:move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lose/>
                  <a:moveTo>
                    <a:pt x="121" y="19"/>
                  </a:moveTo>
                  <a:cubicBezTo>
                    <a:pt x="120" y="19"/>
                    <a:pt x="120" y="19"/>
                    <a:pt x="120" y="19"/>
                  </a:cubicBezTo>
                  <a:cubicBezTo>
                    <a:pt x="121" y="19"/>
                    <a:pt x="121" y="19"/>
                    <a:pt x="121" y="19"/>
                  </a:cubicBezTo>
                  <a:close/>
                  <a:moveTo>
                    <a:pt x="119" y="17"/>
                  </a:moveTo>
                  <a:cubicBezTo>
                    <a:pt x="119" y="17"/>
                    <a:pt x="119" y="17"/>
                    <a:pt x="119" y="17"/>
                  </a:cubicBezTo>
                  <a:cubicBezTo>
                    <a:pt x="119" y="17"/>
                    <a:pt x="118" y="16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8" y="15"/>
                    <a:pt x="119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0" y="15"/>
                    <a:pt x="121" y="15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7"/>
                    <a:pt x="120" y="17"/>
                    <a:pt x="120" y="17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19" y="17"/>
                    <a:pt x="119" y="17"/>
                    <a:pt x="119" y="17"/>
                  </a:cubicBezTo>
                  <a:close/>
                  <a:moveTo>
                    <a:pt x="178" y="2"/>
                  </a:moveTo>
                  <a:cubicBezTo>
                    <a:pt x="177" y="2"/>
                    <a:pt x="177" y="1"/>
                    <a:pt x="177" y="1"/>
                  </a:cubicBezTo>
                  <a:cubicBezTo>
                    <a:pt x="177" y="1"/>
                    <a:pt x="177" y="1"/>
                    <a:pt x="177" y="1"/>
                  </a:cubicBezTo>
                  <a:cubicBezTo>
                    <a:pt x="177" y="0"/>
                    <a:pt x="177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9" y="0"/>
                    <a:pt x="179" y="0"/>
                    <a:pt x="179" y="1"/>
                  </a:cubicBezTo>
                  <a:cubicBezTo>
                    <a:pt x="179" y="1"/>
                    <a:pt x="179" y="1"/>
                    <a:pt x="179" y="1"/>
                  </a:cubicBezTo>
                  <a:cubicBezTo>
                    <a:pt x="179" y="2"/>
                    <a:pt x="179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lose/>
                  <a:moveTo>
                    <a:pt x="179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79" y="1"/>
                    <a:pt x="179" y="1"/>
                  </a:cubicBezTo>
                  <a:close/>
                  <a:moveTo>
                    <a:pt x="178" y="1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1"/>
                    <a:pt x="178" y="1"/>
                    <a:pt x="178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45" name="任意多边形 1170">
              <a:extLst>
                <a:ext uri="{FF2B5EF4-FFF2-40B4-BE49-F238E27FC236}">
                  <a16:creationId xmlns:a16="http://schemas.microsoft.com/office/drawing/2014/main" id="{03490B8C-079B-7B95-5340-46537146B1F8}"/>
                </a:ext>
              </a:extLst>
            </p:cNvPr>
            <p:cNvSpPr/>
            <p:nvPr/>
          </p:nvSpPr>
          <p:spPr bwMode="auto">
            <a:xfrm>
              <a:off x="4507676" y="2723685"/>
              <a:ext cx="1712336" cy="3026269"/>
            </a:xfrm>
            <a:custGeom>
              <a:avLst/>
              <a:gdLst>
                <a:gd name="T0" fmla="*/ 1 w 312"/>
                <a:gd name="T1" fmla="*/ 548 h 552"/>
                <a:gd name="T2" fmla="*/ 96 w 312"/>
                <a:gd name="T3" fmla="*/ 526 h 552"/>
                <a:gd name="T4" fmla="*/ 95 w 312"/>
                <a:gd name="T5" fmla="*/ 530 h 552"/>
                <a:gd name="T6" fmla="*/ 88 w 312"/>
                <a:gd name="T7" fmla="*/ 532 h 552"/>
                <a:gd name="T8" fmla="*/ 107 w 312"/>
                <a:gd name="T9" fmla="*/ 521 h 552"/>
                <a:gd name="T10" fmla="*/ 109 w 312"/>
                <a:gd name="T11" fmla="*/ 521 h 552"/>
                <a:gd name="T12" fmla="*/ 112 w 312"/>
                <a:gd name="T13" fmla="*/ 521 h 552"/>
                <a:gd name="T14" fmla="*/ 133 w 312"/>
                <a:gd name="T15" fmla="*/ 518 h 552"/>
                <a:gd name="T16" fmla="*/ 115 w 312"/>
                <a:gd name="T17" fmla="*/ 517 h 552"/>
                <a:gd name="T18" fmla="*/ 126 w 312"/>
                <a:gd name="T19" fmla="*/ 513 h 552"/>
                <a:gd name="T20" fmla="*/ 124 w 312"/>
                <a:gd name="T21" fmla="*/ 513 h 552"/>
                <a:gd name="T22" fmla="*/ 128 w 312"/>
                <a:gd name="T23" fmla="*/ 512 h 552"/>
                <a:gd name="T24" fmla="*/ 309 w 312"/>
                <a:gd name="T25" fmla="*/ 503 h 552"/>
                <a:gd name="T26" fmla="*/ 310 w 312"/>
                <a:gd name="T27" fmla="*/ 502 h 552"/>
                <a:gd name="T28" fmla="*/ 308 w 312"/>
                <a:gd name="T29" fmla="*/ 486 h 552"/>
                <a:gd name="T30" fmla="*/ 256 w 312"/>
                <a:gd name="T31" fmla="*/ 479 h 552"/>
                <a:gd name="T32" fmla="*/ 200 w 312"/>
                <a:gd name="T33" fmla="*/ 477 h 552"/>
                <a:gd name="T34" fmla="*/ 199 w 312"/>
                <a:gd name="T35" fmla="*/ 476 h 552"/>
                <a:gd name="T36" fmla="*/ 258 w 312"/>
                <a:gd name="T37" fmla="*/ 474 h 552"/>
                <a:gd name="T38" fmla="*/ 205 w 312"/>
                <a:gd name="T39" fmla="*/ 470 h 552"/>
                <a:gd name="T40" fmla="*/ 209 w 312"/>
                <a:gd name="T41" fmla="*/ 471 h 552"/>
                <a:gd name="T42" fmla="*/ 207 w 312"/>
                <a:gd name="T43" fmla="*/ 471 h 552"/>
                <a:gd name="T44" fmla="*/ 260 w 312"/>
                <a:gd name="T45" fmla="*/ 467 h 552"/>
                <a:gd name="T46" fmla="*/ 224 w 312"/>
                <a:gd name="T47" fmla="*/ 449 h 552"/>
                <a:gd name="T48" fmla="*/ 230 w 312"/>
                <a:gd name="T49" fmla="*/ 448 h 552"/>
                <a:gd name="T50" fmla="*/ 228 w 312"/>
                <a:gd name="T51" fmla="*/ 447 h 552"/>
                <a:gd name="T52" fmla="*/ 256 w 312"/>
                <a:gd name="T53" fmla="*/ 414 h 552"/>
                <a:gd name="T54" fmla="*/ 258 w 312"/>
                <a:gd name="T55" fmla="*/ 420 h 552"/>
                <a:gd name="T56" fmla="*/ 260 w 312"/>
                <a:gd name="T57" fmla="*/ 398 h 552"/>
                <a:gd name="T58" fmla="*/ 266 w 312"/>
                <a:gd name="T59" fmla="*/ 379 h 552"/>
                <a:gd name="T60" fmla="*/ 282 w 312"/>
                <a:gd name="T61" fmla="*/ 363 h 552"/>
                <a:gd name="T62" fmla="*/ 283 w 312"/>
                <a:gd name="T63" fmla="*/ 351 h 552"/>
                <a:gd name="T64" fmla="*/ 283 w 312"/>
                <a:gd name="T65" fmla="*/ 349 h 552"/>
                <a:gd name="T66" fmla="*/ 297 w 312"/>
                <a:gd name="T67" fmla="*/ 326 h 552"/>
                <a:gd name="T68" fmla="*/ 295 w 312"/>
                <a:gd name="T69" fmla="*/ 317 h 552"/>
                <a:gd name="T70" fmla="*/ 297 w 312"/>
                <a:gd name="T71" fmla="*/ 316 h 552"/>
                <a:gd name="T72" fmla="*/ 297 w 312"/>
                <a:gd name="T73" fmla="*/ 300 h 552"/>
                <a:gd name="T74" fmla="*/ 299 w 312"/>
                <a:gd name="T75" fmla="*/ 300 h 552"/>
                <a:gd name="T76" fmla="*/ 301 w 312"/>
                <a:gd name="T77" fmla="*/ 295 h 552"/>
                <a:gd name="T78" fmla="*/ 292 w 312"/>
                <a:gd name="T79" fmla="*/ 290 h 552"/>
                <a:gd name="T80" fmla="*/ 293 w 312"/>
                <a:gd name="T81" fmla="*/ 292 h 552"/>
                <a:gd name="T82" fmla="*/ 295 w 312"/>
                <a:gd name="T83" fmla="*/ 287 h 552"/>
                <a:gd name="T84" fmla="*/ 302 w 312"/>
                <a:gd name="T85" fmla="*/ 291 h 552"/>
                <a:gd name="T86" fmla="*/ 299 w 312"/>
                <a:gd name="T87" fmla="*/ 291 h 552"/>
                <a:gd name="T88" fmla="*/ 298 w 312"/>
                <a:gd name="T89" fmla="*/ 282 h 552"/>
                <a:gd name="T90" fmla="*/ 299 w 312"/>
                <a:gd name="T91" fmla="*/ 285 h 552"/>
                <a:gd name="T92" fmla="*/ 294 w 312"/>
                <a:gd name="T93" fmla="*/ 284 h 552"/>
                <a:gd name="T94" fmla="*/ 302 w 312"/>
                <a:gd name="T95" fmla="*/ 280 h 552"/>
                <a:gd name="T96" fmla="*/ 304 w 312"/>
                <a:gd name="T97" fmla="*/ 272 h 552"/>
                <a:gd name="T98" fmla="*/ 310 w 312"/>
                <a:gd name="T99" fmla="*/ 271 h 552"/>
                <a:gd name="T100" fmla="*/ 279 w 312"/>
                <a:gd name="T101" fmla="*/ 252 h 552"/>
                <a:gd name="T102" fmla="*/ 282 w 312"/>
                <a:gd name="T103" fmla="*/ 248 h 552"/>
                <a:gd name="T104" fmla="*/ 286 w 312"/>
                <a:gd name="T105" fmla="*/ 253 h 552"/>
                <a:gd name="T106" fmla="*/ 272 w 312"/>
                <a:gd name="T107" fmla="*/ 247 h 552"/>
                <a:gd name="T108" fmla="*/ 243 w 312"/>
                <a:gd name="T109" fmla="*/ 82 h 552"/>
                <a:gd name="T110" fmla="*/ 245 w 312"/>
                <a:gd name="T111" fmla="*/ 69 h 552"/>
                <a:gd name="T112" fmla="*/ 194 w 312"/>
                <a:gd name="T113" fmla="*/ 58 h 552"/>
                <a:gd name="T114" fmla="*/ 280 w 312"/>
                <a:gd name="T115" fmla="*/ 49 h 552"/>
                <a:gd name="T116" fmla="*/ 270 w 312"/>
                <a:gd name="T117" fmla="*/ 46 h 552"/>
                <a:gd name="T118" fmla="*/ 276 w 312"/>
                <a:gd name="T119" fmla="*/ 41 h 552"/>
                <a:gd name="T120" fmla="*/ 285 w 312"/>
                <a:gd name="T121" fmla="*/ 35 h 552"/>
                <a:gd name="T122" fmla="*/ 237 w 312"/>
                <a:gd name="T123" fmla="*/ 13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2" h="552">
                  <a:moveTo>
                    <a:pt x="40" y="552"/>
                  </a:moveTo>
                  <a:cubicBezTo>
                    <a:pt x="40" y="552"/>
                    <a:pt x="40" y="552"/>
                    <a:pt x="40" y="552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1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9" y="549"/>
                    <a:pt x="40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2" y="549"/>
                    <a:pt x="42" y="549"/>
                    <a:pt x="42" y="550"/>
                  </a:cubicBezTo>
                  <a:cubicBezTo>
                    <a:pt x="42" y="550"/>
                    <a:pt x="42" y="550"/>
                    <a:pt x="42" y="550"/>
                  </a:cubicBezTo>
                  <a:cubicBezTo>
                    <a:pt x="42" y="550"/>
                    <a:pt x="42" y="550"/>
                    <a:pt x="42" y="551"/>
                  </a:cubicBezTo>
                  <a:cubicBezTo>
                    <a:pt x="42" y="551"/>
                    <a:pt x="42" y="551"/>
                    <a:pt x="42" y="551"/>
                  </a:cubicBezTo>
                  <a:cubicBezTo>
                    <a:pt x="41" y="551"/>
                    <a:pt x="41" y="551"/>
                    <a:pt x="41" y="551"/>
                  </a:cubicBezTo>
                  <a:cubicBezTo>
                    <a:pt x="42" y="551"/>
                    <a:pt x="42" y="551"/>
                    <a:pt x="42" y="551"/>
                  </a:cubicBezTo>
                  <a:cubicBezTo>
                    <a:pt x="42" y="552"/>
                    <a:pt x="41" y="552"/>
                    <a:pt x="40" y="552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40" y="552"/>
                    <a:pt x="40" y="552"/>
                    <a:pt x="40" y="552"/>
                  </a:cubicBezTo>
                  <a:close/>
                  <a:moveTo>
                    <a:pt x="40" y="550"/>
                  </a:moveTo>
                  <a:cubicBezTo>
                    <a:pt x="40" y="551"/>
                    <a:pt x="40" y="551"/>
                    <a:pt x="40" y="551"/>
                  </a:cubicBezTo>
                  <a:cubicBezTo>
                    <a:pt x="40" y="551"/>
                    <a:pt x="40" y="551"/>
                    <a:pt x="40" y="551"/>
                  </a:cubicBezTo>
                  <a:cubicBezTo>
                    <a:pt x="40" y="551"/>
                    <a:pt x="40" y="551"/>
                    <a:pt x="40" y="551"/>
                  </a:cubicBezTo>
                  <a:cubicBezTo>
                    <a:pt x="40" y="551"/>
                    <a:pt x="41" y="551"/>
                    <a:pt x="41" y="550"/>
                  </a:cubicBezTo>
                  <a:cubicBezTo>
                    <a:pt x="41" y="550"/>
                    <a:pt x="41" y="550"/>
                    <a:pt x="41" y="550"/>
                  </a:cubicBezTo>
                  <a:cubicBezTo>
                    <a:pt x="41" y="550"/>
                    <a:pt x="41" y="550"/>
                    <a:pt x="41" y="550"/>
                  </a:cubicBezTo>
                  <a:cubicBezTo>
                    <a:pt x="41" y="550"/>
                    <a:pt x="41" y="550"/>
                    <a:pt x="41" y="550"/>
                  </a:cubicBezTo>
                  <a:cubicBezTo>
                    <a:pt x="41" y="550"/>
                    <a:pt x="41" y="550"/>
                    <a:pt x="41" y="550"/>
                  </a:cubicBezTo>
                  <a:cubicBezTo>
                    <a:pt x="40" y="550"/>
                    <a:pt x="40" y="550"/>
                    <a:pt x="40" y="550"/>
                  </a:cubicBezTo>
                  <a:close/>
                  <a:moveTo>
                    <a:pt x="1" y="548"/>
                  </a:moveTo>
                  <a:cubicBezTo>
                    <a:pt x="1" y="548"/>
                    <a:pt x="0" y="548"/>
                    <a:pt x="0" y="547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0" y="546"/>
                    <a:pt x="1" y="545"/>
                    <a:pt x="2" y="546"/>
                  </a:cubicBezTo>
                  <a:cubicBezTo>
                    <a:pt x="2" y="546"/>
                    <a:pt x="2" y="546"/>
                    <a:pt x="2" y="546"/>
                  </a:cubicBezTo>
                  <a:cubicBezTo>
                    <a:pt x="2" y="546"/>
                    <a:pt x="3" y="546"/>
                    <a:pt x="3" y="547"/>
                  </a:cubicBezTo>
                  <a:cubicBezTo>
                    <a:pt x="3" y="547"/>
                    <a:pt x="3" y="547"/>
                    <a:pt x="3" y="547"/>
                  </a:cubicBezTo>
                  <a:cubicBezTo>
                    <a:pt x="3" y="547"/>
                    <a:pt x="3" y="547"/>
                    <a:pt x="3" y="548"/>
                  </a:cubicBezTo>
                  <a:cubicBezTo>
                    <a:pt x="3" y="548"/>
                    <a:pt x="3" y="548"/>
                    <a:pt x="3" y="548"/>
                  </a:cubicBezTo>
                  <a:cubicBezTo>
                    <a:pt x="2" y="547"/>
                    <a:pt x="2" y="547"/>
                    <a:pt x="2" y="547"/>
                  </a:cubicBezTo>
                  <a:cubicBezTo>
                    <a:pt x="3" y="548"/>
                    <a:pt x="3" y="548"/>
                    <a:pt x="3" y="548"/>
                  </a:cubicBezTo>
                  <a:cubicBezTo>
                    <a:pt x="2" y="548"/>
                    <a:pt x="2" y="548"/>
                    <a:pt x="2" y="548"/>
                  </a:cubicBezTo>
                  <a:cubicBezTo>
                    <a:pt x="2" y="548"/>
                    <a:pt x="2" y="548"/>
                    <a:pt x="2" y="548"/>
                  </a:cubicBezTo>
                  <a:cubicBezTo>
                    <a:pt x="2" y="548"/>
                    <a:pt x="2" y="548"/>
                    <a:pt x="2" y="548"/>
                  </a:cubicBezTo>
                  <a:cubicBezTo>
                    <a:pt x="2" y="548"/>
                    <a:pt x="2" y="548"/>
                    <a:pt x="2" y="548"/>
                  </a:cubicBezTo>
                  <a:cubicBezTo>
                    <a:pt x="1" y="548"/>
                    <a:pt x="1" y="548"/>
                    <a:pt x="1" y="548"/>
                  </a:cubicBezTo>
                  <a:cubicBezTo>
                    <a:pt x="1" y="548"/>
                    <a:pt x="1" y="548"/>
                    <a:pt x="1" y="548"/>
                  </a:cubicBezTo>
                  <a:close/>
                  <a:moveTo>
                    <a:pt x="92" y="529"/>
                  </a:moveTo>
                  <a:cubicBezTo>
                    <a:pt x="92" y="529"/>
                    <a:pt x="92" y="527"/>
                    <a:pt x="93" y="527"/>
                  </a:cubicBezTo>
                  <a:cubicBezTo>
                    <a:pt x="93" y="527"/>
                    <a:pt x="93" y="527"/>
                    <a:pt x="93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6"/>
                    <a:pt x="95" y="526"/>
                    <a:pt x="96" y="526"/>
                  </a:cubicBezTo>
                  <a:cubicBezTo>
                    <a:pt x="96" y="526"/>
                    <a:pt x="96" y="526"/>
                    <a:pt x="96" y="526"/>
                  </a:cubicBezTo>
                  <a:cubicBezTo>
                    <a:pt x="96" y="526"/>
                    <a:pt x="96" y="526"/>
                    <a:pt x="96" y="526"/>
                  </a:cubicBezTo>
                  <a:cubicBezTo>
                    <a:pt x="96" y="526"/>
                    <a:pt x="96" y="526"/>
                    <a:pt x="96" y="526"/>
                  </a:cubicBezTo>
                  <a:cubicBezTo>
                    <a:pt x="97" y="526"/>
                    <a:pt x="97" y="526"/>
                    <a:pt x="97" y="527"/>
                  </a:cubicBezTo>
                  <a:cubicBezTo>
                    <a:pt x="97" y="527"/>
                    <a:pt x="97" y="527"/>
                    <a:pt x="97" y="527"/>
                  </a:cubicBezTo>
                  <a:cubicBezTo>
                    <a:pt x="97" y="527"/>
                    <a:pt x="97" y="528"/>
                    <a:pt x="97" y="528"/>
                  </a:cubicBezTo>
                  <a:cubicBezTo>
                    <a:pt x="97" y="528"/>
                    <a:pt x="97" y="528"/>
                    <a:pt x="97" y="528"/>
                  </a:cubicBezTo>
                  <a:cubicBezTo>
                    <a:pt x="96" y="528"/>
                    <a:pt x="96" y="528"/>
                    <a:pt x="96" y="529"/>
                  </a:cubicBezTo>
                  <a:cubicBezTo>
                    <a:pt x="96" y="529"/>
                    <a:pt x="96" y="529"/>
                    <a:pt x="96" y="529"/>
                  </a:cubicBezTo>
                  <a:cubicBezTo>
                    <a:pt x="95" y="528"/>
                    <a:pt x="95" y="528"/>
                    <a:pt x="95" y="528"/>
                  </a:cubicBezTo>
                  <a:cubicBezTo>
                    <a:pt x="96" y="529"/>
                    <a:pt x="96" y="529"/>
                    <a:pt x="96" y="529"/>
                  </a:cubicBezTo>
                  <a:cubicBezTo>
                    <a:pt x="96" y="529"/>
                    <a:pt x="96" y="529"/>
                    <a:pt x="96" y="529"/>
                  </a:cubicBezTo>
                  <a:cubicBezTo>
                    <a:pt x="96" y="529"/>
                    <a:pt x="96" y="529"/>
                    <a:pt x="96" y="529"/>
                  </a:cubicBezTo>
                  <a:cubicBezTo>
                    <a:pt x="96" y="529"/>
                    <a:pt x="96" y="529"/>
                    <a:pt x="96" y="530"/>
                  </a:cubicBezTo>
                  <a:cubicBezTo>
                    <a:pt x="96" y="530"/>
                    <a:pt x="96" y="530"/>
                    <a:pt x="96" y="530"/>
                  </a:cubicBezTo>
                  <a:cubicBezTo>
                    <a:pt x="96" y="530"/>
                    <a:pt x="96" y="531"/>
                    <a:pt x="96" y="531"/>
                  </a:cubicBezTo>
                  <a:cubicBezTo>
                    <a:pt x="96" y="531"/>
                    <a:pt x="96" y="531"/>
                    <a:pt x="96" y="531"/>
                  </a:cubicBezTo>
                  <a:cubicBezTo>
                    <a:pt x="96" y="531"/>
                    <a:pt x="96" y="531"/>
                    <a:pt x="96" y="532"/>
                  </a:cubicBezTo>
                  <a:cubicBezTo>
                    <a:pt x="96" y="532"/>
                    <a:pt x="96" y="532"/>
                    <a:pt x="96" y="532"/>
                  </a:cubicBezTo>
                  <a:cubicBezTo>
                    <a:pt x="96" y="532"/>
                    <a:pt x="96" y="532"/>
                    <a:pt x="96" y="532"/>
                  </a:cubicBezTo>
                  <a:cubicBezTo>
                    <a:pt x="96" y="532"/>
                    <a:pt x="96" y="532"/>
                    <a:pt x="96" y="532"/>
                  </a:cubicBezTo>
                  <a:cubicBezTo>
                    <a:pt x="96" y="532"/>
                    <a:pt x="96" y="533"/>
                    <a:pt x="95" y="533"/>
                  </a:cubicBezTo>
                  <a:cubicBezTo>
                    <a:pt x="95" y="533"/>
                    <a:pt x="95" y="533"/>
                    <a:pt x="95" y="533"/>
                  </a:cubicBezTo>
                  <a:cubicBezTo>
                    <a:pt x="93" y="533"/>
                    <a:pt x="92" y="530"/>
                    <a:pt x="92" y="529"/>
                  </a:cubicBezTo>
                  <a:close/>
                  <a:moveTo>
                    <a:pt x="94" y="529"/>
                  </a:moveTo>
                  <a:cubicBezTo>
                    <a:pt x="94" y="529"/>
                    <a:pt x="94" y="530"/>
                    <a:pt x="94" y="531"/>
                  </a:cubicBezTo>
                  <a:cubicBezTo>
                    <a:pt x="94" y="531"/>
                    <a:pt x="94" y="531"/>
                    <a:pt x="94" y="531"/>
                  </a:cubicBezTo>
                  <a:cubicBezTo>
                    <a:pt x="94" y="530"/>
                    <a:pt x="94" y="530"/>
                    <a:pt x="95" y="530"/>
                  </a:cubicBezTo>
                  <a:cubicBezTo>
                    <a:pt x="95" y="530"/>
                    <a:pt x="95" y="530"/>
                    <a:pt x="95" y="530"/>
                  </a:cubicBezTo>
                  <a:cubicBezTo>
                    <a:pt x="95" y="530"/>
                    <a:pt x="95" y="530"/>
                    <a:pt x="95" y="530"/>
                  </a:cubicBezTo>
                  <a:cubicBezTo>
                    <a:pt x="95" y="530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lose/>
                  <a:moveTo>
                    <a:pt x="88" y="532"/>
                  </a:moveTo>
                  <a:cubicBezTo>
                    <a:pt x="88" y="532"/>
                    <a:pt x="87" y="532"/>
                    <a:pt x="87" y="531"/>
                  </a:cubicBezTo>
                  <a:cubicBezTo>
                    <a:pt x="87" y="531"/>
                    <a:pt x="87" y="531"/>
                    <a:pt x="87" y="531"/>
                  </a:cubicBezTo>
                  <a:cubicBezTo>
                    <a:pt x="88" y="530"/>
                    <a:pt x="89" y="529"/>
                    <a:pt x="89" y="529"/>
                  </a:cubicBezTo>
                  <a:cubicBezTo>
                    <a:pt x="89" y="529"/>
                    <a:pt x="89" y="529"/>
                    <a:pt x="89" y="529"/>
                  </a:cubicBezTo>
                  <a:cubicBezTo>
                    <a:pt x="89" y="528"/>
                    <a:pt x="90" y="528"/>
                    <a:pt x="90" y="528"/>
                  </a:cubicBezTo>
                  <a:cubicBezTo>
                    <a:pt x="90" y="528"/>
                    <a:pt x="90" y="528"/>
                    <a:pt x="90" y="528"/>
                  </a:cubicBezTo>
                  <a:cubicBezTo>
                    <a:pt x="91" y="528"/>
                    <a:pt x="91" y="528"/>
                    <a:pt x="91" y="528"/>
                  </a:cubicBezTo>
                  <a:cubicBezTo>
                    <a:pt x="91" y="528"/>
                    <a:pt x="91" y="528"/>
                    <a:pt x="91" y="528"/>
                  </a:cubicBezTo>
                  <a:cubicBezTo>
                    <a:pt x="92" y="528"/>
                    <a:pt x="92" y="529"/>
                    <a:pt x="92" y="529"/>
                  </a:cubicBezTo>
                  <a:cubicBezTo>
                    <a:pt x="92" y="529"/>
                    <a:pt x="92" y="529"/>
                    <a:pt x="92" y="529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1" y="530"/>
                    <a:pt x="91" y="530"/>
                    <a:pt x="91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1"/>
                    <a:pt x="91" y="532"/>
                    <a:pt x="91" y="532"/>
                  </a:cubicBezTo>
                  <a:cubicBezTo>
                    <a:pt x="91" y="532"/>
                    <a:pt x="91" y="532"/>
                    <a:pt x="91" y="532"/>
                  </a:cubicBezTo>
                  <a:cubicBezTo>
                    <a:pt x="90" y="532"/>
                    <a:pt x="90" y="532"/>
                    <a:pt x="90" y="531"/>
                  </a:cubicBezTo>
                  <a:cubicBezTo>
                    <a:pt x="90" y="531"/>
                    <a:pt x="90" y="531"/>
                    <a:pt x="90" y="531"/>
                  </a:cubicBezTo>
                  <a:cubicBezTo>
                    <a:pt x="90" y="531"/>
                    <a:pt x="90" y="532"/>
                    <a:pt x="89" y="532"/>
                  </a:cubicBezTo>
                  <a:cubicBezTo>
                    <a:pt x="89" y="532"/>
                    <a:pt x="89" y="532"/>
                    <a:pt x="89" y="532"/>
                  </a:cubicBezTo>
                  <a:cubicBezTo>
                    <a:pt x="89" y="532"/>
                    <a:pt x="88" y="532"/>
                    <a:pt x="88" y="532"/>
                  </a:cubicBezTo>
                  <a:close/>
                  <a:moveTo>
                    <a:pt x="89" y="530"/>
                  </a:moveTo>
                  <a:cubicBezTo>
                    <a:pt x="89" y="530"/>
                    <a:pt x="89" y="530"/>
                    <a:pt x="89" y="530"/>
                  </a:cubicBezTo>
                  <a:cubicBezTo>
                    <a:pt x="89" y="530"/>
                    <a:pt x="89" y="530"/>
                    <a:pt x="89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1" y="530"/>
                    <a:pt x="91" y="530"/>
                  </a:cubicBezTo>
                  <a:cubicBezTo>
                    <a:pt x="91" y="530"/>
                    <a:pt x="91" y="530"/>
                    <a:pt x="91" y="530"/>
                  </a:cubicBezTo>
                  <a:cubicBezTo>
                    <a:pt x="91" y="530"/>
                    <a:pt x="91" y="529"/>
                    <a:pt x="91" y="529"/>
                  </a:cubicBezTo>
                  <a:cubicBezTo>
                    <a:pt x="91" y="529"/>
                    <a:pt x="91" y="529"/>
                    <a:pt x="91" y="529"/>
                  </a:cubicBezTo>
                  <a:cubicBezTo>
                    <a:pt x="91" y="529"/>
                    <a:pt x="91" y="529"/>
                    <a:pt x="91" y="529"/>
                  </a:cubicBezTo>
                  <a:cubicBezTo>
                    <a:pt x="91" y="529"/>
                    <a:pt x="91" y="529"/>
                    <a:pt x="91" y="529"/>
                  </a:cubicBezTo>
                  <a:cubicBezTo>
                    <a:pt x="91" y="529"/>
                    <a:pt x="91" y="529"/>
                    <a:pt x="90" y="529"/>
                  </a:cubicBezTo>
                  <a:cubicBezTo>
                    <a:pt x="90" y="529"/>
                    <a:pt x="90" y="529"/>
                    <a:pt x="90" y="529"/>
                  </a:cubicBezTo>
                  <a:cubicBezTo>
                    <a:pt x="90" y="529"/>
                    <a:pt x="90" y="529"/>
                    <a:pt x="90" y="529"/>
                  </a:cubicBezTo>
                  <a:cubicBezTo>
                    <a:pt x="90" y="529"/>
                    <a:pt x="90" y="529"/>
                    <a:pt x="90" y="529"/>
                  </a:cubicBezTo>
                  <a:cubicBezTo>
                    <a:pt x="90" y="530"/>
                    <a:pt x="90" y="530"/>
                    <a:pt x="89" y="530"/>
                  </a:cubicBezTo>
                  <a:close/>
                  <a:moveTo>
                    <a:pt x="108" y="525"/>
                  </a:moveTo>
                  <a:cubicBezTo>
                    <a:pt x="107" y="525"/>
                    <a:pt x="107" y="524"/>
                    <a:pt x="107" y="524"/>
                  </a:cubicBezTo>
                  <a:cubicBezTo>
                    <a:pt x="107" y="524"/>
                    <a:pt x="107" y="524"/>
                    <a:pt x="107" y="524"/>
                  </a:cubicBezTo>
                  <a:cubicBezTo>
                    <a:pt x="107" y="524"/>
                    <a:pt x="107" y="524"/>
                    <a:pt x="107" y="524"/>
                  </a:cubicBezTo>
                  <a:cubicBezTo>
                    <a:pt x="107" y="524"/>
                    <a:pt x="107" y="524"/>
                    <a:pt x="107" y="524"/>
                  </a:cubicBezTo>
                  <a:cubicBezTo>
                    <a:pt x="107" y="524"/>
                    <a:pt x="107" y="524"/>
                    <a:pt x="107" y="524"/>
                  </a:cubicBezTo>
                  <a:cubicBezTo>
                    <a:pt x="107" y="524"/>
                    <a:pt x="107" y="524"/>
                    <a:pt x="107" y="524"/>
                  </a:cubicBezTo>
                  <a:cubicBezTo>
                    <a:pt x="106" y="524"/>
                    <a:pt x="106" y="523"/>
                    <a:pt x="106" y="523"/>
                  </a:cubicBezTo>
                  <a:cubicBezTo>
                    <a:pt x="106" y="523"/>
                    <a:pt x="106" y="523"/>
                    <a:pt x="106" y="523"/>
                  </a:cubicBezTo>
                  <a:cubicBezTo>
                    <a:pt x="106" y="523"/>
                    <a:pt x="106" y="522"/>
                    <a:pt x="106" y="522"/>
                  </a:cubicBezTo>
                  <a:cubicBezTo>
                    <a:pt x="106" y="522"/>
                    <a:pt x="106" y="522"/>
                    <a:pt x="106" y="522"/>
                  </a:cubicBezTo>
                  <a:cubicBezTo>
                    <a:pt x="106" y="522"/>
                    <a:pt x="107" y="521"/>
                    <a:pt x="107" y="521"/>
                  </a:cubicBezTo>
                  <a:cubicBezTo>
                    <a:pt x="107" y="521"/>
                    <a:pt x="107" y="521"/>
                    <a:pt x="107" y="521"/>
                  </a:cubicBezTo>
                  <a:cubicBezTo>
                    <a:pt x="108" y="521"/>
                    <a:pt x="108" y="521"/>
                    <a:pt x="108" y="521"/>
                  </a:cubicBezTo>
                  <a:cubicBezTo>
                    <a:pt x="108" y="521"/>
                    <a:pt x="108" y="521"/>
                    <a:pt x="108" y="521"/>
                  </a:cubicBezTo>
                  <a:cubicBezTo>
                    <a:pt x="108" y="522"/>
                    <a:pt x="108" y="522"/>
                    <a:pt x="108" y="522"/>
                  </a:cubicBezTo>
                  <a:cubicBezTo>
                    <a:pt x="108" y="522"/>
                    <a:pt x="108" y="522"/>
                    <a:pt x="108" y="522"/>
                  </a:cubicBezTo>
                  <a:cubicBezTo>
                    <a:pt x="109" y="522"/>
                    <a:pt x="109" y="522"/>
                    <a:pt x="109" y="522"/>
                  </a:cubicBezTo>
                  <a:cubicBezTo>
                    <a:pt x="109" y="522"/>
                    <a:pt x="109" y="522"/>
                    <a:pt x="109" y="522"/>
                  </a:cubicBezTo>
                  <a:cubicBezTo>
                    <a:pt x="109" y="523"/>
                    <a:pt x="109" y="523"/>
                    <a:pt x="109" y="523"/>
                  </a:cubicBezTo>
                  <a:cubicBezTo>
                    <a:pt x="109" y="523"/>
                    <a:pt x="109" y="523"/>
                    <a:pt x="109" y="523"/>
                  </a:cubicBezTo>
                  <a:cubicBezTo>
                    <a:pt x="109" y="523"/>
                    <a:pt x="109" y="524"/>
                    <a:pt x="109" y="524"/>
                  </a:cubicBezTo>
                  <a:cubicBezTo>
                    <a:pt x="109" y="524"/>
                    <a:pt x="109" y="524"/>
                    <a:pt x="109" y="524"/>
                  </a:cubicBezTo>
                  <a:cubicBezTo>
                    <a:pt x="108" y="525"/>
                    <a:pt x="108" y="525"/>
                    <a:pt x="108" y="525"/>
                  </a:cubicBezTo>
                  <a:cubicBezTo>
                    <a:pt x="108" y="525"/>
                    <a:pt x="108" y="525"/>
                    <a:pt x="108" y="525"/>
                  </a:cubicBezTo>
                  <a:cubicBezTo>
                    <a:pt x="108" y="525"/>
                    <a:pt x="108" y="525"/>
                    <a:pt x="108" y="525"/>
                  </a:cubicBezTo>
                  <a:close/>
                  <a:moveTo>
                    <a:pt x="107" y="523"/>
                  </a:moveTo>
                  <a:cubicBezTo>
                    <a:pt x="107" y="523"/>
                    <a:pt x="107" y="523"/>
                    <a:pt x="107" y="523"/>
                  </a:cubicBezTo>
                  <a:cubicBezTo>
                    <a:pt x="107" y="523"/>
                    <a:pt x="107" y="523"/>
                    <a:pt x="107" y="523"/>
                  </a:cubicBezTo>
                  <a:cubicBezTo>
                    <a:pt x="107" y="523"/>
                    <a:pt x="107" y="523"/>
                    <a:pt x="107" y="523"/>
                  </a:cubicBezTo>
                  <a:cubicBezTo>
                    <a:pt x="107" y="523"/>
                    <a:pt x="107" y="523"/>
                    <a:pt x="107" y="523"/>
                  </a:cubicBezTo>
                  <a:cubicBezTo>
                    <a:pt x="107" y="523"/>
                    <a:pt x="107" y="523"/>
                    <a:pt x="107" y="523"/>
                  </a:cubicBezTo>
                  <a:close/>
                  <a:moveTo>
                    <a:pt x="108" y="522"/>
                  </a:moveTo>
                  <a:cubicBezTo>
                    <a:pt x="108" y="522"/>
                    <a:pt x="108" y="522"/>
                    <a:pt x="108" y="522"/>
                  </a:cubicBezTo>
                  <a:cubicBezTo>
                    <a:pt x="108" y="522"/>
                    <a:pt x="108" y="522"/>
                    <a:pt x="108" y="522"/>
                  </a:cubicBezTo>
                  <a:cubicBezTo>
                    <a:pt x="108" y="522"/>
                    <a:pt x="108" y="522"/>
                    <a:pt x="108" y="522"/>
                  </a:cubicBezTo>
                  <a:cubicBezTo>
                    <a:pt x="108" y="522"/>
                    <a:pt x="108" y="522"/>
                    <a:pt x="108" y="522"/>
                  </a:cubicBezTo>
                  <a:close/>
                  <a:moveTo>
                    <a:pt x="108" y="522"/>
                  </a:moveTo>
                  <a:cubicBezTo>
                    <a:pt x="108" y="522"/>
                    <a:pt x="108" y="522"/>
                    <a:pt x="108" y="522"/>
                  </a:cubicBezTo>
                  <a:cubicBezTo>
                    <a:pt x="108" y="522"/>
                    <a:pt x="108" y="522"/>
                    <a:pt x="108" y="522"/>
                  </a:cubicBezTo>
                  <a:close/>
                  <a:moveTo>
                    <a:pt x="110" y="521"/>
                  </a:moveTo>
                  <a:cubicBezTo>
                    <a:pt x="110" y="521"/>
                    <a:pt x="110" y="521"/>
                    <a:pt x="109" y="521"/>
                  </a:cubicBezTo>
                  <a:cubicBezTo>
                    <a:pt x="109" y="521"/>
                    <a:pt x="109" y="521"/>
                    <a:pt x="109" y="521"/>
                  </a:cubicBezTo>
                  <a:cubicBezTo>
                    <a:pt x="109" y="521"/>
                    <a:pt x="109" y="521"/>
                    <a:pt x="109" y="521"/>
                  </a:cubicBezTo>
                  <a:cubicBezTo>
                    <a:pt x="109" y="521"/>
                    <a:pt x="108" y="521"/>
                    <a:pt x="108" y="520"/>
                  </a:cubicBezTo>
                  <a:cubicBezTo>
                    <a:pt x="108" y="520"/>
                    <a:pt x="108" y="520"/>
                    <a:pt x="108" y="520"/>
                  </a:cubicBezTo>
                  <a:cubicBezTo>
                    <a:pt x="108" y="520"/>
                    <a:pt x="108" y="520"/>
                    <a:pt x="109" y="520"/>
                  </a:cubicBezTo>
                  <a:cubicBezTo>
                    <a:pt x="109" y="520"/>
                    <a:pt x="109" y="520"/>
                    <a:pt x="109" y="520"/>
                  </a:cubicBezTo>
                  <a:cubicBezTo>
                    <a:pt x="109" y="520"/>
                    <a:pt x="109" y="520"/>
                    <a:pt x="109" y="520"/>
                  </a:cubicBezTo>
                  <a:cubicBezTo>
                    <a:pt x="109" y="520"/>
                    <a:pt x="109" y="519"/>
                    <a:pt x="109" y="519"/>
                  </a:cubicBezTo>
                  <a:cubicBezTo>
                    <a:pt x="109" y="519"/>
                    <a:pt x="109" y="519"/>
                    <a:pt x="109" y="519"/>
                  </a:cubicBezTo>
                  <a:cubicBezTo>
                    <a:pt x="109" y="519"/>
                    <a:pt x="109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1" y="518"/>
                  </a:cubicBezTo>
                  <a:cubicBezTo>
                    <a:pt x="111" y="518"/>
                    <a:pt x="111" y="518"/>
                    <a:pt x="111" y="518"/>
                  </a:cubicBezTo>
                  <a:cubicBezTo>
                    <a:pt x="111" y="518"/>
                    <a:pt x="111" y="518"/>
                    <a:pt x="111" y="518"/>
                  </a:cubicBezTo>
                  <a:cubicBezTo>
                    <a:pt x="111" y="518"/>
                    <a:pt x="111" y="518"/>
                    <a:pt x="111" y="518"/>
                  </a:cubicBezTo>
                  <a:cubicBezTo>
                    <a:pt x="111" y="518"/>
                    <a:pt x="112" y="518"/>
                    <a:pt x="112" y="519"/>
                  </a:cubicBezTo>
                  <a:cubicBezTo>
                    <a:pt x="112" y="519"/>
                    <a:pt x="112" y="519"/>
                    <a:pt x="112" y="519"/>
                  </a:cubicBezTo>
                  <a:cubicBezTo>
                    <a:pt x="112" y="519"/>
                    <a:pt x="112" y="519"/>
                    <a:pt x="112" y="519"/>
                  </a:cubicBezTo>
                  <a:cubicBezTo>
                    <a:pt x="112" y="519"/>
                    <a:pt x="112" y="519"/>
                    <a:pt x="112" y="519"/>
                  </a:cubicBezTo>
                  <a:cubicBezTo>
                    <a:pt x="112" y="519"/>
                    <a:pt x="112" y="519"/>
                    <a:pt x="112" y="519"/>
                  </a:cubicBezTo>
                  <a:cubicBezTo>
                    <a:pt x="112" y="520"/>
                    <a:pt x="112" y="520"/>
                    <a:pt x="112" y="520"/>
                  </a:cubicBezTo>
                  <a:cubicBezTo>
                    <a:pt x="112" y="520"/>
                    <a:pt x="112" y="520"/>
                    <a:pt x="112" y="520"/>
                  </a:cubicBezTo>
                  <a:cubicBezTo>
                    <a:pt x="112" y="520"/>
                    <a:pt x="112" y="521"/>
                    <a:pt x="112" y="521"/>
                  </a:cubicBezTo>
                  <a:cubicBezTo>
                    <a:pt x="112" y="521"/>
                    <a:pt x="112" y="521"/>
                    <a:pt x="112" y="521"/>
                  </a:cubicBezTo>
                  <a:cubicBezTo>
                    <a:pt x="111" y="521"/>
                    <a:pt x="111" y="521"/>
                    <a:pt x="110" y="521"/>
                  </a:cubicBezTo>
                  <a:cubicBezTo>
                    <a:pt x="110" y="521"/>
                    <a:pt x="110" y="521"/>
                    <a:pt x="110" y="521"/>
                  </a:cubicBezTo>
                  <a:cubicBezTo>
                    <a:pt x="110" y="521"/>
                    <a:pt x="110" y="521"/>
                    <a:pt x="110" y="521"/>
                  </a:cubicBezTo>
                  <a:cubicBezTo>
                    <a:pt x="110" y="521"/>
                    <a:pt x="110" y="521"/>
                    <a:pt x="110" y="521"/>
                  </a:cubicBezTo>
                  <a:cubicBezTo>
                    <a:pt x="110" y="521"/>
                    <a:pt x="110" y="521"/>
                    <a:pt x="110" y="521"/>
                  </a:cubicBezTo>
                  <a:close/>
                  <a:moveTo>
                    <a:pt x="110" y="520"/>
                  </a:move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20"/>
                    <a:pt x="111" y="520"/>
                  </a:cubicBezTo>
                  <a:cubicBezTo>
                    <a:pt x="111" y="520"/>
                    <a:pt x="111" y="520"/>
                    <a:pt x="111" y="520"/>
                  </a:cubicBez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19"/>
                    <a:pt x="111" y="519"/>
                  </a:cubicBezTo>
                  <a:cubicBezTo>
                    <a:pt x="111" y="519"/>
                    <a:pt x="111" y="519"/>
                    <a:pt x="111" y="519"/>
                  </a:cubicBezTo>
                  <a:cubicBezTo>
                    <a:pt x="110" y="519"/>
                    <a:pt x="110" y="519"/>
                    <a:pt x="110" y="519"/>
                  </a:cubicBezTo>
                  <a:cubicBezTo>
                    <a:pt x="110" y="519"/>
                    <a:pt x="110" y="519"/>
                    <a:pt x="110" y="519"/>
                  </a:cubicBez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20"/>
                    <a:pt x="110" y="520"/>
                  </a:cubicBezTo>
                  <a:close/>
                  <a:moveTo>
                    <a:pt x="130" y="519"/>
                  </a:moveTo>
                  <a:cubicBezTo>
                    <a:pt x="130" y="519"/>
                    <a:pt x="130" y="519"/>
                    <a:pt x="130" y="519"/>
                  </a:cubicBezTo>
                  <a:cubicBezTo>
                    <a:pt x="130" y="519"/>
                    <a:pt x="130" y="519"/>
                    <a:pt x="130" y="519"/>
                  </a:cubicBezTo>
                  <a:cubicBezTo>
                    <a:pt x="131" y="518"/>
                    <a:pt x="131" y="518"/>
                    <a:pt x="131" y="518"/>
                  </a:cubicBezTo>
                  <a:cubicBezTo>
                    <a:pt x="131" y="518"/>
                    <a:pt x="131" y="518"/>
                    <a:pt x="131" y="518"/>
                  </a:cubicBezTo>
                  <a:cubicBezTo>
                    <a:pt x="131" y="518"/>
                    <a:pt x="131" y="518"/>
                    <a:pt x="131" y="518"/>
                  </a:cubicBezTo>
                  <a:cubicBezTo>
                    <a:pt x="131" y="518"/>
                    <a:pt x="131" y="518"/>
                    <a:pt x="131" y="518"/>
                  </a:cubicBezTo>
                  <a:cubicBezTo>
                    <a:pt x="132" y="518"/>
                    <a:pt x="132" y="518"/>
                    <a:pt x="132" y="518"/>
                  </a:cubicBezTo>
                  <a:cubicBezTo>
                    <a:pt x="132" y="518"/>
                    <a:pt x="132" y="518"/>
                    <a:pt x="132" y="518"/>
                  </a:cubicBezTo>
                  <a:cubicBezTo>
                    <a:pt x="132" y="518"/>
                    <a:pt x="132" y="518"/>
                    <a:pt x="133" y="518"/>
                  </a:cubicBezTo>
                  <a:cubicBezTo>
                    <a:pt x="133" y="518"/>
                    <a:pt x="133" y="518"/>
                    <a:pt x="133" y="518"/>
                  </a:cubicBezTo>
                  <a:cubicBezTo>
                    <a:pt x="133" y="518"/>
                    <a:pt x="133" y="518"/>
                    <a:pt x="133" y="518"/>
                  </a:cubicBezTo>
                  <a:cubicBezTo>
                    <a:pt x="133" y="518"/>
                    <a:pt x="133" y="518"/>
                    <a:pt x="133" y="518"/>
                  </a:cubicBezTo>
                  <a:cubicBezTo>
                    <a:pt x="133" y="519"/>
                    <a:pt x="133" y="519"/>
                    <a:pt x="133" y="519"/>
                  </a:cubicBezTo>
                  <a:cubicBezTo>
                    <a:pt x="133" y="519"/>
                    <a:pt x="133" y="519"/>
                    <a:pt x="133" y="519"/>
                  </a:cubicBezTo>
                  <a:cubicBezTo>
                    <a:pt x="133" y="520"/>
                    <a:pt x="133" y="520"/>
                    <a:pt x="132" y="520"/>
                  </a:cubicBezTo>
                  <a:cubicBezTo>
                    <a:pt x="132" y="520"/>
                    <a:pt x="132" y="520"/>
                    <a:pt x="132" y="520"/>
                  </a:cubicBezTo>
                  <a:cubicBezTo>
                    <a:pt x="131" y="520"/>
                    <a:pt x="132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0" y="520"/>
                    <a:pt x="130" y="520"/>
                    <a:pt x="130" y="519"/>
                  </a:cubicBezTo>
                  <a:close/>
                  <a:moveTo>
                    <a:pt x="113" y="518"/>
                  </a:moveTo>
                  <a:cubicBezTo>
                    <a:pt x="113" y="518"/>
                    <a:pt x="113" y="518"/>
                    <a:pt x="112" y="518"/>
                  </a:cubicBezTo>
                  <a:cubicBezTo>
                    <a:pt x="112" y="518"/>
                    <a:pt x="112" y="518"/>
                    <a:pt x="112" y="518"/>
                  </a:cubicBezTo>
                  <a:cubicBezTo>
                    <a:pt x="112" y="518"/>
                    <a:pt x="112" y="517"/>
                    <a:pt x="112" y="517"/>
                  </a:cubicBezTo>
                  <a:cubicBezTo>
                    <a:pt x="112" y="517"/>
                    <a:pt x="112" y="517"/>
                    <a:pt x="112" y="517"/>
                  </a:cubicBezTo>
                  <a:cubicBezTo>
                    <a:pt x="112" y="517"/>
                    <a:pt x="113" y="516"/>
                    <a:pt x="113" y="516"/>
                  </a:cubicBezTo>
                  <a:cubicBezTo>
                    <a:pt x="113" y="516"/>
                    <a:pt x="113" y="516"/>
                    <a:pt x="113" y="516"/>
                  </a:cubicBezTo>
                  <a:cubicBezTo>
                    <a:pt x="113" y="516"/>
                    <a:pt x="114" y="516"/>
                    <a:pt x="114" y="516"/>
                  </a:cubicBezTo>
                  <a:cubicBezTo>
                    <a:pt x="114" y="516"/>
                    <a:pt x="114" y="516"/>
                    <a:pt x="114" y="516"/>
                  </a:cubicBezTo>
                  <a:cubicBezTo>
                    <a:pt x="115" y="516"/>
                    <a:pt x="115" y="517"/>
                    <a:pt x="115" y="517"/>
                  </a:cubicBezTo>
                  <a:cubicBezTo>
                    <a:pt x="115" y="517"/>
                    <a:pt x="115" y="517"/>
                    <a:pt x="115" y="517"/>
                  </a:cubicBezTo>
                  <a:cubicBezTo>
                    <a:pt x="115" y="517"/>
                    <a:pt x="115" y="517"/>
                    <a:pt x="115" y="517"/>
                  </a:cubicBezTo>
                  <a:cubicBezTo>
                    <a:pt x="115" y="517"/>
                    <a:pt x="115" y="517"/>
                    <a:pt x="115" y="517"/>
                  </a:cubicBezTo>
                  <a:cubicBezTo>
                    <a:pt x="116" y="517"/>
                    <a:pt x="116" y="517"/>
                    <a:pt x="116" y="517"/>
                  </a:cubicBezTo>
                  <a:cubicBezTo>
                    <a:pt x="115" y="518"/>
                    <a:pt x="115" y="518"/>
                    <a:pt x="115" y="518"/>
                  </a:cubicBezTo>
                  <a:cubicBezTo>
                    <a:pt x="115" y="519"/>
                    <a:pt x="115" y="519"/>
                    <a:pt x="115" y="519"/>
                  </a:cubicBezTo>
                  <a:cubicBezTo>
                    <a:pt x="115" y="519"/>
                    <a:pt x="115" y="519"/>
                    <a:pt x="115" y="519"/>
                  </a:cubicBezTo>
                  <a:cubicBezTo>
                    <a:pt x="115" y="519"/>
                    <a:pt x="115" y="519"/>
                    <a:pt x="114" y="519"/>
                  </a:cubicBezTo>
                  <a:cubicBezTo>
                    <a:pt x="114" y="519"/>
                    <a:pt x="114" y="519"/>
                    <a:pt x="114" y="519"/>
                  </a:cubicBezTo>
                  <a:cubicBezTo>
                    <a:pt x="114" y="519"/>
                    <a:pt x="114" y="519"/>
                    <a:pt x="114" y="519"/>
                  </a:cubicBezTo>
                  <a:cubicBezTo>
                    <a:pt x="114" y="519"/>
                    <a:pt x="114" y="519"/>
                    <a:pt x="114" y="519"/>
                  </a:cubicBezTo>
                  <a:cubicBezTo>
                    <a:pt x="113" y="519"/>
                    <a:pt x="113" y="519"/>
                    <a:pt x="113" y="518"/>
                  </a:cubicBezTo>
                  <a:close/>
                  <a:moveTo>
                    <a:pt x="115" y="518"/>
                  </a:moveTo>
                  <a:cubicBezTo>
                    <a:pt x="115" y="518"/>
                    <a:pt x="115" y="518"/>
                    <a:pt x="115" y="518"/>
                  </a:cubicBezTo>
                  <a:cubicBezTo>
                    <a:pt x="115" y="517"/>
                    <a:pt x="115" y="517"/>
                    <a:pt x="115" y="517"/>
                  </a:cubicBezTo>
                  <a:cubicBezTo>
                    <a:pt x="115" y="518"/>
                    <a:pt x="115" y="518"/>
                    <a:pt x="115" y="518"/>
                  </a:cubicBezTo>
                  <a:close/>
                  <a:moveTo>
                    <a:pt x="120" y="515"/>
                  </a:moveTo>
                  <a:cubicBezTo>
                    <a:pt x="120" y="515"/>
                    <a:pt x="120" y="515"/>
                    <a:pt x="120" y="515"/>
                  </a:cubicBezTo>
                  <a:cubicBezTo>
                    <a:pt x="120" y="515"/>
                    <a:pt x="120" y="515"/>
                    <a:pt x="120" y="515"/>
                  </a:cubicBezTo>
                  <a:cubicBezTo>
                    <a:pt x="120" y="514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1" y="513"/>
                    <a:pt x="122" y="512"/>
                    <a:pt x="123" y="512"/>
                  </a:cubicBezTo>
                  <a:cubicBezTo>
                    <a:pt x="123" y="512"/>
                    <a:pt x="123" y="512"/>
                    <a:pt x="123" y="512"/>
                  </a:cubicBezTo>
                  <a:cubicBezTo>
                    <a:pt x="123" y="512"/>
                    <a:pt x="123" y="512"/>
                    <a:pt x="124" y="512"/>
                  </a:cubicBezTo>
                  <a:cubicBezTo>
                    <a:pt x="124" y="512"/>
                    <a:pt x="124" y="512"/>
                    <a:pt x="124" y="512"/>
                  </a:cubicBezTo>
                  <a:cubicBezTo>
                    <a:pt x="124" y="511"/>
                    <a:pt x="125" y="511"/>
                    <a:pt x="125" y="511"/>
                  </a:cubicBezTo>
                  <a:cubicBezTo>
                    <a:pt x="125" y="511"/>
                    <a:pt x="125" y="511"/>
                    <a:pt x="125" y="511"/>
                  </a:cubicBezTo>
                  <a:cubicBezTo>
                    <a:pt x="125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1"/>
                  </a:cubicBezTo>
                  <a:cubicBezTo>
                    <a:pt x="126" y="511"/>
                    <a:pt x="126" y="512"/>
                    <a:pt x="126" y="512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4"/>
                    <a:pt x="126" y="514"/>
                    <a:pt x="125" y="514"/>
                  </a:cubicBezTo>
                  <a:cubicBezTo>
                    <a:pt x="125" y="514"/>
                    <a:pt x="125" y="514"/>
                    <a:pt x="125" y="514"/>
                  </a:cubicBezTo>
                  <a:cubicBezTo>
                    <a:pt x="125" y="514"/>
                    <a:pt x="125" y="514"/>
                    <a:pt x="125" y="514"/>
                  </a:cubicBezTo>
                  <a:cubicBezTo>
                    <a:pt x="125" y="514"/>
                    <a:pt x="125" y="514"/>
                    <a:pt x="125" y="514"/>
                  </a:cubicBezTo>
                  <a:cubicBezTo>
                    <a:pt x="125" y="514"/>
                    <a:pt x="125" y="515"/>
                    <a:pt x="125" y="515"/>
                  </a:cubicBezTo>
                  <a:cubicBezTo>
                    <a:pt x="125" y="515"/>
                    <a:pt x="125" y="515"/>
                    <a:pt x="125" y="515"/>
                  </a:cubicBezTo>
                  <a:cubicBezTo>
                    <a:pt x="125" y="515"/>
                    <a:pt x="125" y="516"/>
                    <a:pt x="124" y="516"/>
                  </a:cubicBezTo>
                  <a:cubicBezTo>
                    <a:pt x="124" y="516"/>
                    <a:pt x="124" y="516"/>
                    <a:pt x="124" y="516"/>
                  </a:cubicBezTo>
                  <a:cubicBezTo>
                    <a:pt x="124" y="516"/>
                    <a:pt x="124" y="515"/>
                    <a:pt x="123" y="515"/>
                  </a:cubicBezTo>
                  <a:cubicBezTo>
                    <a:pt x="123" y="515"/>
                    <a:pt x="123" y="515"/>
                    <a:pt x="123" y="515"/>
                  </a:cubicBezTo>
                  <a:cubicBezTo>
                    <a:pt x="123" y="515"/>
                    <a:pt x="123" y="515"/>
                    <a:pt x="123" y="516"/>
                  </a:cubicBezTo>
                  <a:cubicBezTo>
                    <a:pt x="123" y="516"/>
                    <a:pt x="123" y="516"/>
                    <a:pt x="123" y="516"/>
                  </a:cubicBezTo>
                  <a:cubicBezTo>
                    <a:pt x="122" y="516"/>
                    <a:pt x="122" y="516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21" y="516"/>
                    <a:pt x="120" y="516"/>
                    <a:pt x="120" y="515"/>
                  </a:cubicBezTo>
                  <a:close/>
                  <a:moveTo>
                    <a:pt x="121" y="515"/>
                  </a:moveTo>
                  <a:cubicBezTo>
                    <a:pt x="121" y="515"/>
                    <a:pt x="121" y="515"/>
                    <a:pt x="121" y="515"/>
                  </a:cubicBezTo>
                  <a:cubicBezTo>
                    <a:pt x="121" y="515"/>
                    <a:pt x="121" y="515"/>
                    <a:pt x="121" y="515"/>
                  </a:cubicBezTo>
                  <a:cubicBezTo>
                    <a:pt x="122" y="515"/>
                    <a:pt x="122" y="515"/>
                    <a:pt x="122" y="514"/>
                  </a:cubicBezTo>
                  <a:cubicBezTo>
                    <a:pt x="122" y="514"/>
                    <a:pt x="122" y="514"/>
                    <a:pt x="122" y="514"/>
                  </a:cubicBezTo>
                  <a:cubicBezTo>
                    <a:pt x="123" y="514"/>
                    <a:pt x="123" y="514"/>
                    <a:pt x="123" y="514"/>
                  </a:cubicBezTo>
                  <a:cubicBezTo>
                    <a:pt x="123" y="514"/>
                    <a:pt x="123" y="514"/>
                    <a:pt x="123" y="514"/>
                  </a:cubicBezTo>
                  <a:cubicBezTo>
                    <a:pt x="124" y="514"/>
                    <a:pt x="124" y="514"/>
                    <a:pt x="124" y="514"/>
                  </a:cubicBezTo>
                  <a:cubicBezTo>
                    <a:pt x="124" y="514"/>
                    <a:pt x="124" y="514"/>
                    <a:pt x="124" y="514"/>
                  </a:cubicBezTo>
                  <a:cubicBezTo>
                    <a:pt x="124" y="514"/>
                    <a:pt x="124" y="513"/>
                    <a:pt x="124" y="513"/>
                  </a:cubicBezTo>
                  <a:cubicBezTo>
                    <a:pt x="124" y="513"/>
                    <a:pt x="124" y="513"/>
                    <a:pt x="124" y="513"/>
                  </a:cubicBezTo>
                  <a:cubicBezTo>
                    <a:pt x="124" y="513"/>
                    <a:pt x="124" y="513"/>
                    <a:pt x="124" y="513"/>
                  </a:cubicBezTo>
                  <a:cubicBezTo>
                    <a:pt x="124" y="513"/>
                    <a:pt x="124" y="513"/>
                    <a:pt x="124" y="513"/>
                  </a:cubicBezTo>
                  <a:cubicBezTo>
                    <a:pt x="124" y="513"/>
                    <a:pt x="123" y="514"/>
                    <a:pt x="123" y="514"/>
                  </a:cubicBezTo>
                  <a:cubicBezTo>
                    <a:pt x="123" y="514"/>
                    <a:pt x="123" y="514"/>
                    <a:pt x="123" y="514"/>
                  </a:cubicBezTo>
                  <a:cubicBezTo>
                    <a:pt x="122" y="514"/>
                    <a:pt x="122" y="514"/>
                    <a:pt x="121" y="514"/>
                  </a:cubicBezTo>
                  <a:cubicBezTo>
                    <a:pt x="121" y="514"/>
                    <a:pt x="121" y="514"/>
                    <a:pt x="121" y="514"/>
                  </a:cubicBezTo>
                  <a:cubicBezTo>
                    <a:pt x="121" y="514"/>
                    <a:pt x="121" y="515"/>
                    <a:pt x="121" y="515"/>
                  </a:cubicBezTo>
                  <a:cubicBezTo>
                    <a:pt x="121" y="515"/>
                    <a:pt x="121" y="515"/>
                    <a:pt x="121" y="515"/>
                  </a:cubicBezTo>
                  <a:cubicBezTo>
                    <a:pt x="121" y="515"/>
                    <a:pt x="121" y="515"/>
                    <a:pt x="121" y="515"/>
                  </a:cubicBezTo>
                  <a:close/>
                  <a:moveTo>
                    <a:pt x="125" y="513"/>
                  </a:moveTo>
                  <a:cubicBezTo>
                    <a:pt x="125" y="513"/>
                    <a:pt x="125" y="513"/>
                    <a:pt x="125" y="513"/>
                  </a:cubicBezTo>
                  <a:cubicBezTo>
                    <a:pt x="125" y="513"/>
                    <a:pt x="125" y="513"/>
                    <a:pt x="125" y="513"/>
                  </a:cubicBezTo>
                  <a:cubicBezTo>
                    <a:pt x="125" y="513"/>
                    <a:pt x="125" y="513"/>
                    <a:pt x="125" y="513"/>
                  </a:cubicBezTo>
                  <a:close/>
                  <a:moveTo>
                    <a:pt x="125" y="513"/>
                  </a:moveTo>
                  <a:cubicBezTo>
                    <a:pt x="125" y="513"/>
                    <a:pt x="125" y="513"/>
                    <a:pt x="125" y="513"/>
                  </a:cubicBezTo>
                  <a:cubicBezTo>
                    <a:pt x="125" y="513"/>
                    <a:pt x="125" y="513"/>
                    <a:pt x="125" y="513"/>
                  </a:cubicBezTo>
                  <a:close/>
                  <a:moveTo>
                    <a:pt x="129" y="515"/>
                  </a:moveTo>
                  <a:cubicBezTo>
                    <a:pt x="129" y="515"/>
                    <a:pt x="129" y="515"/>
                    <a:pt x="129" y="515"/>
                  </a:cubicBezTo>
                  <a:cubicBezTo>
                    <a:pt x="129" y="515"/>
                    <a:pt x="129" y="515"/>
                    <a:pt x="129" y="515"/>
                  </a:cubicBezTo>
                  <a:cubicBezTo>
                    <a:pt x="128" y="515"/>
                    <a:pt x="128" y="515"/>
                    <a:pt x="128" y="514"/>
                  </a:cubicBezTo>
                  <a:cubicBezTo>
                    <a:pt x="128" y="514"/>
                    <a:pt x="128" y="514"/>
                    <a:pt x="128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3"/>
                  </a:cubicBezTo>
                  <a:cubicBezTo>
                    <a:pt x="127" y="513"/>
                    <a:pt x="127" y="513"/>
                    <a:pt x="127" y="513"/>
                  </a:cubicBezTo>
                  <a:cubicBezTo>
                    <a:pt x="127" y="512"/>
                    <a:pt x="127" y="512"/>
                    <a:pt x="128" y="512"/>
                  </a:cubicBezTo>
                  <a:cubicBezTo>
                    <a:pt x="128" y="512"/>
                    <a:pt x="128" y="512"/>
                    <a:pt x="128" y="512"/>
                  </a:cubicBezTo>
                  <a:cubicBezTo>
                    <a:pt x="128" y="512"/>
                    <a:pt x="128" y="512"/>
                    <a:pt x="128" y="512"/>
                  </a:cubicBezTo>
                  <a:cubicBezTo>
                    <a:pt x="128" y="512"/>
                    <a:pt x="128" y="512"/>
                    <a:pt x="128" y="512"/>
                  </a:cubicBezTo>
                  <a:cubicBezTo>
                    <a:pt x="128" y="512"/>
                    <a:pt x="128" y="512"/>
                    <a:pt x="128" y="512"/>
                  </a:cubicBezTo>
                  <a:cubicBezTo>
                    <a:pt x="128" y="512"/>
                    <a:pt x="129" y="512"/>
                    <a:pt x="130" y="512"/>
                  </a:cubicBezTo>
                  <a:cubicBezTo>
                    <a:pt x="130" y="512"/>
                    <a:pt x="130" y="512"/>
                    <a:pt x="130" y="512"/>
                  </a:cubicBezTo>
                  <a:cubicBezTo>
                    <a:pt x="131" y="512"/>
                    <a:pt x="131" y="513"/>
                    <a:pt x="131" y="514"/>
                  </a:cubicBezTo>
                  <a:cubicBezTo>
                    <a:pt x="131" y="514"/>
                    <a:pt x="131" y="514"/>
                    <a:pt x="131" y="514"/>
                  </a:cubicBezTo>
                  <a:cubicBezTo>
                    <a:pt x="131" y="514"/>
                    <a:pt x="131" y="514"/>
                    <a:pt x="131" y="515"/>
                  </a:cubicBezTo>
                  <a:cubicBezTo>
                    <a:pt x="131" y="515"/>
                    <a:pt x="131" y="515"/>
                    <a:pt x="131" y="515"/>
                  </a:cubicBezTo>
                  <a:cubicBezTo>
                    <a:pt x="131" y="515"/>
                    <a:pt x="130" y="515"/>
                    <a:pt x="129" y="515"/>
                  </a:cubicBezTo>
                  <a:cubicBezTo>
                    <a:pt x="129" y="515"/>
                    <a:pt x="129" y="515"/>
                    <a:pt x="129" y="515"/>
                  </a:cubicBezTo>
                  <a:cubicBezTo>
                    <a:pt x="129" y="515"/>
                    <a:pt x="129" y="515"/>
                    <a:pt x="129" y="515"/>
                  </a:cubicBezTo>
                  <a:close/>
                  <a:moveTo>
                    <a:pt x="129" y="514"/>
                  </a:moveTo>
                  <a:cubicBezTo>
                    <a:pt x="129" y="514"/>
                    <a:pt x="129" y="514"/>
                    <a:pt x="129" y="514"/>
                  </a:cubicBezTo>
                  <a:cubicBezTo>
                    <a:pt x="129" y="514"/>
                    <a:pt x="129" y="514"/>
                    <a:pt x="129" y="514"/>
                  </a:cubicBezTo>
                  <a:cubicBezTo>
                    <a:pt x="130" y="514"/>
                    <a:pt x="130" y="514"/>
                    <a:pt x="130" y="514"/>
                  </a:cubicBezTo>
                  <a:cubicBezTo>
                    <a:pt x="130" y="514"/>
                    <a:pt x="130" y="514"/>
                    <a:pt x="130" y="514"/>
                  </a:cubicBezTo>
                  <a:cubicBezTo>
                    <a:pt x="130" y="514"/>
                    <a:pt x="130" y="514"/>
                    <a:pt x="130" y="514"/>
                  </a:cubicBezTo>
                  <a:cubicBezTo>
                    <a:pt x="130" y="514"/>
                    <a:pt x="130" y="514"/>
                    <a:pt x="130" y="514"/>
                  </a:cubicBezTo>
                  <a:cubicBezTo>
                    <a:pt x="130" y="514"/>
                    <a:pt x="130" y="514"/>
                    <a:pt x="130" y="514"/>
                  </a:cubicBezTo>
                  <a:cubicBezTo>
                    <a:pt x="129" y="514"/>
                    <a:pt x="129" y="514"/>
                    <a:pt x="129" y="514"/>
                  </a:cubicBezTo>
                  <a:cubicBezTo>
                    <a:pt x="129" y="514"/>
                    <a:pt x="129" y="514"/>
                    <a:pt x="129" y="514"/>
                  </a:cubicBezTo>
                  <a:cubicBezTo>
                    <a:pt x="129" y="514"/>
                    <a:pt x="129" y="514"/>
                    <a:pt x="129" y="514"/>
                  </a:cubicBezTo>
                  <a:close/>
                  <a:moveTo>
                    <a:pt x="128" y="513"/>
                  </a:moveTo>
                  <a:cubicBezTo>
                    <a:pt x="128" y="513"/>
                    <a:pt x="128" y="513"/>
                    <a:pt x="128" y="513"/>
                  </a:cubicBezTo>
                  <a:cubicBezTo>
                    <a:pt x="128" y="513"/>
                    <a:pt x="128" y="513"/>
                    <a:pt x="128" y="513"/>
                  </a:cubicBezTo>
                  <a:close/>
                  <a:moveTo>
                    <a:pt x="311" y="504"/>
                  </a:moveTo>
                  <a:cubicBezTo>
                    <a:pt x="311" y="504"/>
                    <a:pt x="310" y="504"/>
                    <a:pt x="310" y="504"/>
                  </a:cubicBezTo>
                  <a:cubicBezTo>
                    <a:pt x="310" y="504"/>
                    <a:pt x="310" y="504"/>
                    <a:pt x="310" y="504"/>
                  </a:cubicBezTo>
                  <a:cubicBezTo>
                    <a:pt x="309" y="504"/>
                    <a:pt x="309" y="503"/>
                    <a:pt x="309" y="503"/>
                  </a:cubicBezTo>
                  <a:cubicBezTo>
                    <a:pt x="309" y="503"/>
                    <a:pt x="309" y="503"/>
                    <a:pt x="309" y="503"/>
                  </a:cubicBezTo>
                  <a:cubicBezTo>
                    <a:pt x="308" y="503"/>
                    <a:pt x="308" y="502"/>
                    <a:pt x="308" y="502"/>
                  </a:cubicBezTo>
                  <a:cubicBezTo>
                    <a:pt x="308" y="502"/>
                    <a:pt x="308" y="502"/>
                    <a:pt x="308" y="502"/>
                  </a:cubicBezTo>
                  <a:cubicBezTo>
                    <a:pt x="308" y="502"/>
                    <a:pt x="309" y="501"/>
                    <a:pt x="309" y="501"/>
                  </a:cubicBezTo>
                  <a:cubicBezTo>
                    <a:pt x="309" y="501"/>
                    <a:pt x="309" y="501"/>
                    <a:pt x="309" y="501"/>
                  </a:cubicBezTo>
                  <a:cubicBezTo>
                    <a:pt x="309" y="501"/>
                    <a:pt x="309" y="501"/>
                    <a:pt x="310" y="501"/>
                  </a:cubicBezTo>
                  <a:cubicBezTo>
                    <a:pt x="310" y="501"/>
                    <a:pt x="310" y="501"/>
                    <a:pt x="310" y="501"/>
                  </a:cubicBezTo>
                  <a:cubicBezTo>
                    <a:pt x="310" y="500"/>
                    <a:pt x="310" y="500"/>
                    <a:pt x="310" y="500"/>
                  </a:cubicBezTo>
                  <a:cubicBezTo>
                    <a:pt x="310" y="500"/>
                    <a:pt x="310" y="500"/>
                    <a:pt x="310" y="500"/>
                  </a:cubicBezTo>
                  <a:cubicBezTo>
                    <a:pt x="312" y="501"/>
                    <a:pt x="311" y="502"/>
                    <a:pt x="311" y="502"/>
                  </a:cubicBezTo>
                  <a:cubicBezTo>
                    <a:pt x="311" y="502"/>
                    <a:pt x="311" y="502"/>
                    <a:pt x="311" y="502"/>
                  </a:cubicBezTo>
                  <a:cubicBezTo>
                    <a:pt x="311" y="502"/>
                    <a:pt x="311" y="502"/>
                    <a:pt x="311" y="502"/>
                  </a:cubicBezTo>
                  <a:cubicBezTo>
                    <a:pt x="311" y="502"/>
                    <a:pt x="311" y="502"/>
                    <a:pt x="311" y="502"/>
                  </a:cubicBezTo>
                  <a:cubicBezTo>
                    <a:pt x="312" y="502"/>
                    <a:pt x="312" y="502"/>
                    <a:pt x="312" y="502"/>
                  </a:cubicBezTo>
                  <a:cubicBezTo>
                    <a:pt x="312" y="502"/>
                    <a:pt x="312" y="502"/>
                    <a:pt x="312" y="502"/>
                  </a:cubicBezTo>
                  <a:cubicBezTo>
                    <a:pt x="312" y="503"/>
                    <a:pt x="312" y="503"/>
                    <a:pt x="312" y="503"/>
                  </a:cubicBezTo>
                  <a:cubicBezTo>
                    <a:pt x="312" y="503"/>
                    <a:pt x="312" y="503"/>
                    <a:pt x="312" y="503"/>
                  </a:cubicBezTo>
                  <a:cubicBezTo>
                    <a:pt x="312" y="503"/>
                    <a:pt x="312" y="503"/>
                    <a:pt x="312" y="503"/>
                  </a:cubicBezTo>
                  <a:cubicBezTo>
                    <a:pt x="312" y="503"/>
                    <a:pt x="312" y="503"/>
                    <a:pt x="312" y="503"/>
                  </a:cubicBezTo>
                  <a:cubicBezTo>
                    <a:pt x="312" y="504"/>
                    <a:pt x="311" y="504"/>
                    <a:pt x="311" y="504"/>
                  </a:cubicBezTo>
                  <a:cubicBezTo>
                    <a:pt x="311" y="504"/>
                    <a:pt x="311" y="504"/>
                    <a:pt x="311" y="504"/>
                  </a:cubicBezTo>
                  <a:cubicBezTo>
                    <a:pt x="311" y="505"/>
                    <a:pt x="311" y="505"/>
                    <a:pt x="311" y="505"/>
                  </a:cubicBezTo>
                  <a:cubicBezTo>
                    <a:pt x="311" y="504"/>
                    <a:pt x="311" y="504"/>
                    <a:pt x="311" y="504"/>
                  </a:cubicBezTo>
                  <a:close/>
                  <a:moveTo>
                    <a:pt x="311" y="503"/>
                  </a:moveTo>
                  <a:cubicBezTo>
                    <a:pt x="312" y="502"/>
                    <a:pt x="312" y="502"/>
                    <a:pt x="312" y="502"/>
                  </a:cubicBezTo>
                  <a:cubicBezTo>
                    <a:pt x="311" y="503"/>
                    <a:pt x="311" y="503"/>
                    <a:pt x="311" y="503"/>
                  </a:cubicBezTo>
                  <a:cubicBezTo>
                    <a:pt x="311" y="503"/>
                    <a:pt x="311" y="503"/>
                    <a:pt x="311" y="503"/>
                  </a:cubicBezTo>
                  <a:close/>
                  <a:moveTo>
                    <a:pt x="310" y="502"/>
                  </a:move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lose/>
                  <a:moveTo>
                    <a:pt x="310" y="501"/>
                  </a:moveTo>
                  <a:cubicBezTo>
                    <a:pt x="310" y="501"/>
                    <a:pt x="310" y="501"/>
                    <a:pt x="310" y="501"/>
                  </a:cubicBezTo>
                  <a:cubicBezTo>
                    <a:pt x="310" y="501"/>
                    <a:pt x="310" y="501"/>
                    <a:pt x="310" y="501"/>
                  </a:cubicBezTo>
                  <a:cubicBezTo>
                    <a:pt x="310" y="501"/>
                    <a:pt x="310" y="501"/>
                    <a:pt x="310" y="501"/>
                  </a:cubicBezTo>
                  <a:cubicBezTo>
                    <a:pt x="310" y="501"/>
                    <a:pt x="310" y="501"/>
                    <a:pt x="310" y="501"/>
                  </a:cubicBezTo>
                  <a:close/>
                  <a:moveTo>
                    <a:pt x="306" y="487"/>
                  </a:moveTo>
                  <a:cubicBezTo>
                    <a:pt x="306" y="487"/>
                    <a:pt x="306" y="487"/>
                    <a:pt x="306" y="487"/>
                  </a:cubicBezTo>
                  <a:cubicBezTo>
                    <a:pt x="306" y="487"/>
                    <a:pt x="306" y="487"/>
                    <a:pt x="306" y="487"/>
                  </a:cubicBezTo>
                  <a:cubicBezTo>
                    <a:pt x="306" y="487"/>
                    <a:pt x="306" y="487"/>
                    <a:pt x="306" y="487"/>
                  </a:cubicBezTo>
                  <a:cubicBezTo>
                    <a:pt x="306" y="487"/>
                    <a:pt x="306" y="487"/>
                    <a:pt x="306" y="487"/>
                  </a:cubicBezTo>
                  <a:cubicBezTo>
                    <a:pt x="306" y="487"/>
                    <a:pt x="306" y="487"/>
                    <a:pt x="306" y="487"/>
                  </a:cubicBezTo>
                  <a:cubicBezTo>
                    <a:pt x="306" y="487"/>
                    <a:pt x="306" y="487"/>
                    <a:pt x="306" y="487"/>
                  </a:cubicBezTo>
                  <a:cubicBezTo>
                    <a:pt x="306" y="486"/>
                    <a:pt x="306" y="486"/>
                    <a:pt x="306" y="486"/>
                  </a:cubicBezTo>
                  <a:cubicBezTo>
                    <a:pt x="306" y="486"/>
                    <a:pt x="306" y="486"/>
                    <a:pt x="306" y="486"/>
                  </a:cubicBezTo>
                  <a:cubicBezTo>
                    <a:pt x="306" y="486"/>
                    <a:pt x="306" y="485"/>
                    <a:pt x="307" y="485"/>
                  </a:cubicBezTo>
                  <a:cubicBezTo>
                    <a:pt x="307" y="485"/>
                    <a:pt x="307" y="485"/>
                    <a:pt x="307" y="485"/>
                  </a:cubicBezTo>
                  <a:cubicBezTo>
                    <a:pt x="307" y="485"/>
                    <a:pt x="307" y="485"/>
                    <a:pt x="307" y="485"/>
                  </a:cubicBezTo>
                  <a:cubicBezTo>
                    <a:pt x="307" y="485"/>
                    <a:pt x="307" y="485"/>
                    <a:pt x="307" y="485"/>
                  </a:cubicBezTo>
                  <a:cubicBezTo>
                    <a:pt x="307" y="485"/>
                    <a:pt x="307" y="485"/>
                    <a:pt x="307" y="485"/>
                  </a:cubicBezTo>
                  <a:cubicBezTo>
                    <a:pt x="308" y="486"/>
                    <a:pt x="308" y="486"/>
                    <a:pt x="308" y="486"/>
                  </a:cubicBezTo>
                  <a:cubicBezTo>
                    <a:pt x="308" y="486"/>
                    <a:pt x="308" y="486"/>
                    <a:pt x="308" y="486"/>
                  </a:cubicBezTo>
                  <a:cubicBezTo>
                    <a:pt x="308" y="486"/>
                    <a:pt x="308" y="486"/>
                    <a:pt x="308" y="486"/>
                  </a:cubicBezTo>
                  <a:cubicBezTo>
                    <a:pt x="308" y="486"/>
                    <a:pt x="308" y="486"/>
                    <a:pt x="308" y="486"/>
                  </a:cubicBezTo>
                  <a:cubicBezTo>
                    <a:pt x="308" y="486"/>
                    <a:pt x="308" y="486"/>
                    <a:pt x="308" y="486"/>
                  </a:cubicBezTo>
                  <a:cubicBezTo>
                    <a:pt x="308" y="487"/>
                    <a:pt x="308" y="487"/>
                    <a:pt x="308" y="488"/>
                  </a:cubicBezTo>
                  <a:cubicBezTo>
                    <a:pt x="308" y="488"/>
                    <a:pt x="308" y="488"/>
                    <a:pt x="308" y="488"/>
                  </a:cubicBezTo>
                  <a:cubicBezTo>
                    <a:pt x="307" y="488"/>
                    <a:pt x="307" y="488"/>
                    <a:pt x="307" y="488"/>
                  </a:cubicBezTo>
                  <a:cubicBezTo>
                    <a:pt x="307" y="488"/>
                    <a:pt x="307" y="488"/>
                    <a:pt x="307" y="488"/>
                  </a:cubicBezTo>
                  <a:cubicBezTo>
                    <a:pt x="306" y="488"/>
                    <a:pt x="306" y="487"/>
                    <a:pt x="306" y="487"/>
                  </a:cubicBezTo>
                  <a:close/>
                  <a:moveTo>
                    <a:pt x="307" y="486"/>
                  </a:moveTo>
                  <a:cubicBezTo>
                    <a:pt x="307" y="486"/>
                    <a:pt x="307" y="486"/>
                    <a:pt x="307" y="486"/>
                  </a:cubicBezTo>
                  <a:cubicBezTo>
                    <a:pt x="307" y="486"/>
                    <a:pt x="307" y="486"/>
                    <a:pt x="307" y="486"/>
                  </a:cubicBezTo>
                  <a:cubicBezTo>
                    <a:pt x="307" y="486"/>
                    <a:pt x="307" y="486"/>
                    <a:pt x="307" y="486"/>
                  </a:cubicBezTo>
                  <a:close/>
                  <a:moveTo>
                    <a:pt x="255" y="480"/>
                  </a:moveTo>
                  <a:cubicBezTo>
                    <a:pt x="255" y="480"/>
                    <a:pt x="255" y="480"/>
                    <a:pt x="255" y="480"/>
                  </a:cubicBezTo>
                  <a:cubicBezTo>
                    <a:pt x="254" y="480"/>
                    <a:pt x="254" y="479"/>
                    <a:pt x="254" y="479"/>
                  </a:cubicBezTo>
                  <a:cubicBezTo>
                    <a:pt x="254" y="479"/>
                    <a:pt x="254" y="479"/>
                    <a:pt x="254" y="479"/>
                  </a:cubicBezTo>
                  <a:cubicBezTo>
                    <a:pt x="254" y="479"/>
                    <a:pt x="254" y="478"/>
                    <a:pt x="254" y="478"/>
                  </a:cubicBezTo>
                  <a:cubicBezTo>
                    <a:pt x="254" y="478"/>
                    <a:pt x="254" y="478"/>
                    <a:pt x="254" y="478"/>
                  </a:cubicBezTo>
                  <a:cubicBezTo>
                    <a:pt x="254" y="478"/>
                    <a:pt x="255" y="477"/>
                    <a:pt x="255" y="477"/>
                  </a:cubicBezTo>
                  <a:cubicBezTo>
                    <a:pt x="255" y="477"/>
                    <a:pt x="255" y="477"/>
                    <a:pt x="255" y="477"/>
                  </a:cubicBezTo>
                  <a:cubicBezTo>
                    <a:pt x="256" y="477"/>
                    <a:pt x="256" y="478"/>
                    <a:pt x="256" y="478"/>
                  </a:cubicBezTo>
                  <a:cubicBezTo>
                    <a:pt x="256" y="478"/>
                    <a:pt x="256" y="478"/>
                    <a:pt x="256" y="478"/>
                  </a:cubicBezTo>
                  <a:cubicBezTo>
                    <a:pt x="256" y="478"/>
                    <a:pt x="256" y="478"/>
                    <a:pt x="256" y="478"/>
                  </a:cubicBezTo>
                  <a:cubicBezTo>
                    <a:pt x="256" y="478"/>
                    <a:pt x="256" y="478"/>
                    <a:pt x="256" y="478"/>
                  </a:cubicBezTo>
                  <a:cubicBezTo>
                    <a:pt x="255" y="478"/>
                    <a:pt x="255" y="478"/>
                    <a:pt x="255" y="478"/>
                  </a:cubicBezTo>
                  <a:cubicBezTo>
                    <a:pt x="256" y="479"/>
                    <a:pt x="256" y="479"/>
                    <a:pt x="256" y="479"/>
                  </a:cubicBezTo>
                  <a:cubicBezTo>
                    <a:pt x="256" y="479"/>
                    <a:pt x="256" y="479"/>
                    <a:pt x="256" y="479"/>
                  </a:cubicBezTo>
                  <a:cubicBezTo>
                    <a:pt x="256" y="479"/>
                    <a:pt x="256" y="479"/>
                    <a:pt x="256" y="479"/>
                  </a:cubicBezTo>
                  <a:cubicBezTo>
                    <a:pt x="256" y="479"/>
                    <a:pt x="256" y="479"/>
                    <a:pt x="256" y="479"/>
                  </a:cubicBezTo>
                  <a:cubicBezTo>
                    <a:pt x="256" y="479"/>
                    <a:pt x="256" y="479"/>
                    <a:pt x="256" y="479"/>
                  </a:cubicBezTo>
                  <a:cubicBezTo>
                    <a:pt x="256" y="480"/>
                    <a:pt x="256" y="480"/>
                    <a:pt x="255" y="480"/>
                  </a:cubicBezTo>
                  <a:cubicBezTo>
                    <a:pt x="255" y="480"/>
                    <a:pt x="255" y="480"/>
                    <a:pt x="255" y="480"/>
                  </a:cubicBezTo>
                  <a:cubicBezTo>
                    <a:pt x="255" y="480"/>
                    <a:pt x="255" y="480"/>
                    <a:pt x="255" y="480"/>
                  </a:cubicBezTo>
                  <a:cubicBezTo>
                    <a:pt x="255" y="480"/>
                    <a:pt x="255" y="480"/>
                    <a:pt x="255" y="480"/>
                  </a:cubicBezTo>
                  <a:close/>
                  <a:moveTo>
                    <a:pt x="194" y="477"/>
                  </a:moveTo>
                  <a:cubicBezTo>
                    <a:pt x="194" y="477"/>
                    <a:pt x="194" y="477"/>
                    <a:pt x="194" y="477"/>
                  </a:cubicBezTo>
                  <a:cubicBezTo>
                    <a:pt x="194" y="477"/>
                    <a:pt x="194" y="477"/>
                    <a:pt x="194" y="477"/>
                  </a:cubicBezTo>
                  <a:cubicBezTo>
                    <a:pt x="194" y="475"/>
                    <a:pt x="195" y="475"/>
                    <a:pt x="196" y="475"/>
                  </a:cubicBezTo>
                  <a:cubicBezTo>
                    <a:pt x="196" y="475"/>
                    <a:pt x="196" y="475"/>
                    <a:pt x="196" y="475"/>
                  </a:cubicBezTo>
                  <a:cubicBezTo>
                    <a:pt x="196" y="475"/>
                    <a:pt x="196" y="475"/>
                    <a:pt x="197" y="475"/>
                  </a:cubicBezTo>
                  <a:cubicBezTo>
                    <a:pt x="197" y="475"/>
                    <a:pt x="197" y="475"/>
                    <a:pt x="197" y="475"/>
                  </a:cubicBezTo>
                  <a:cubicBezTo>
                    <a:pt x="197" y="475"/>
                    <a:pt x="197" y="475"/>
                    <a:pt x="197" y="475"/>
                  </a:cubicBezTo>
                  <a:cubicBezTo>
                    <a:pt x="197" y="475"/>
                    <a:pt x="197" y="475"/>
                    <a:pt x="197" y="475"/>
                  </a:cubicBezTo>
                  <a:cubicBezTo>
                    <a:pt x="197" y="475"/>
                    <a:pt x="197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9" y="475"/>
                    <a:pt x="199" y="475"/>
                    <a:pt x="199" y="475"/>
                  </a:cubicBezTo>
                  <a:cubicBezTo>
                    <a:pt x="199" y="475"/>
                    <a:pt x="199" y="475"/>
                    <a:pt x="199" y="475"/>
                  </a:cubicBezTo>
                  <a:cubicBezTo>
                    <a:pt x="200" y="475"/>
                    <a:pt x="200" y="475"/>
                    <a:pt x="200" y="476"/>
                  </a:cubicBezTo>
                  <a:cubicBezTo>
                    <a:pt x="200" y="476"/>
                    <a:pt x="200" y="476"/>
                    <a:pt x="200" y="476"/>
                  </a:cubicBezTo>
                  <a:cubicBezTo>
                    <a:pt x="200" y="476"/>
                    <a:pt x="200" y="476"/>
                    <a:pt x="200" y="476"/>
                  </a:cubicBezTo>
                  <a:cubicBezTo>
                    <a:pt x="200" y="476"/>
                    <a:pt x="200" y="476"/>
                    <a:pt x="200" y="476"/>
                  </a:cubicBezTo>
                  <a:cubicBezTo>
                    <a:pt x="200" y="477"/>
                    <a:pt x="200" y="477"/>
                    <a:pt x="200" y="477"/>
                  </a:cubicBezTo>
                  <a:cubicBezTo>
                    <a:pt x="200" y="477"/>
                    <a:pt x="200" y="477"/>
                    <a:pt x="200" y="477"/>
                  </a:cubicBezTo>
                  <a:cubicBezTo>
                    <a:pt x="200" y="478"/>
                    <a:pt x="199" y="478"/>
                    <a:pt x="199" y="478"/>
                  </a:cubicBezTo>
                  <a:cubicBezTo>
                    <a:pt x="199" y="478"/>
                    <a:pt x="199" y="478"/>
                    <a:pt x="199" y="478"/>
                  </a:cubicBezTo>
                  <a:cubicBezTo>
                    <a:pt x="198" y="478"/>
                    <a:pt x="198" y="478"/>
                    <a:pt x="198" y="478"/>
                  </a:cubicBezTo>
                  <a:cubicBezTo>
                    <a:pt x="198" y="478"/>
                    <a:pt x="198" y="478"/>
                    <a:pt x="198" y="478"/>
                  </a:cubicBezTo>
                  <a:cubicBezTo>
                    <a:pt x="198" y="478"/>
                    <a:pt x="197" y="478"/>
                    <a:pt x="197" y="478"/>
                  </a:cubicBezTo>
                  <a:cubicBezTo>
                    <a:pt x="197" y="478"/>
                    <a:pt x="197" y="478"/>
                    <a:pt x="197" y="478"/>
                  </a:cubicBezTo>
                  <a:cubicBezTo>
                    <a:pt x="197" y="478"/>
                    <a:pt x="197" y="478"/>
                    <a:pt x="196" y="478"/>
                  </a:cubicBezTo>
                  <a:cubicBezTo>
                    <a:pt x="196" y="478"/>
                    <a:pt x="196" y="478"/>
                    <a:pt x="196" y="478"/>
                  </a:cubicBezTo>
                  <a:cubicBezTo>
                    <a:pt x="196" y="478"/>
                    <a:pt x="196" y="478"/>
                    <a:pt x="195" y="478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5" y="478"/>
                    <a:pt x="194" y="478"/>
                    <a:pt x="194" y="477"/>
                  </a:cubicBezTo>
                  <a:close/>
                  <a:moveTo>
                    <a:pt x="195" y="477"/>
                  </a:move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7" y="477"/>
                    <a:pt x="197" y="477"/>
                  </a:cubicBezTo>
                  <a:cubicBezTo>
                    <a:pt x="197" y="477"/>
                    <a:pt x="197" y="477"/>
                    <a:pt x="197" y="477"/>
                  </a:cubicBezTo>
                  <a:cubicBezTo>
                    <a:pt x="198" y="477"/>
                    <a:pt x="198" y="477"/>
                    <a:pt x="198" y="477"/>
                  </a:cubicBezTo>
                  <a:cubicBezTo>
                    <a:pt x="198" y="477"/>
                    <a:pt x="198" y="477"/>
                    <a:pt x="198" y="477"/>
                  </a:cubicBezTo>
                  <a:cubicBezTo>
                    <a:pt x="198" y="477"/>
                    <a:pt x="199" y="477"/>
                    <a:pt x="199" y="477"/>
                  </a:cubicBezTo>
                  <a:cubicBezTo>
                    <a:pt x="199" y="477"/>
                    <a:pt x="199" y="477"/>
                    <a:pt x="199" y="477"/>
                  </a:cubicBezTo>
                  <a:cubicBezTo>
                    <a:pt x="199" y="477"/>
                    <a:pt x="199" y="477"/>
                    <a:pt x="199" y="477"/>
                  </a:cubicBezTo>
                  <a:cubicBezTo>
                    <a:pt x="199" y="477"/>
                    <a:pt x="199" y="477"/>
                    <a:pt x="199" y="477"/>
                  </a:cubicBezTo>
                  <a:cubicBezTo>
                    <a:pt x="199" y="477"/>
                    <a:pt x="199" y="477"/>
                    <a:pt x="199" y="477"/>
                  </a:cubicBezTo>
                  <a:cubicBezTo>
                    <a:pt x="199" y="477"/>
                    <a:pt x="199" y="477"/>
                    <a:pt x="199" y="477"/>
                  </a:cubicBezTo>
                  <a:cubicBezTo>
                    <a:pt x="199" y="477"/>
                    <a:pt x="199" y="476"/>
                    <a:pt x="199" y="476"/>
                  </a:cubicBezTo>
                  <a:cubicBezTo>
                    <a:pt x="199" y="476"/>
                    <a:pt x="199" y="476"/>
                    <a:pt x="199" y="476"/>
                  </a:cubicBezTo>
                  <a:cubicBezTo>
                    <a:pt x="199" y="476"/>
                    <a:pt x="199" y="476"/>
                    <a:pt x="199" y="476"/>
                  </a:cubicBezTo>
                  <a:cubicBezTo>
                    <a:pt x="199" y="476"/>
                    <a:pt x="199" y="476"/>
                    <a:pt x="199" y="476"/>
                  </a:cubicBezTo>
                  <a:cubicBezTo>
                    <a:pt x="199" y="476"/>
                    <a:pt x="199" y="476"/>
                    <a:pt x="199" y="476"/>
                  </a:cubicBezTo>
                  <a:cubicBezTo>
                    <a:pt x="199" y="476"/>
                    <a:pt x="199" y="476"/>
                    <a:pt x="199" y="476"/>
                  </a:cubicBezTo>
                  <a:cubicBezTo>
                    <a:pt x="199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7" y="476"/>
                    <a:pt x="197" y="477"/>
                    <a:pt x="197" y="477"/>
                  </a:cubicBezTo>
                  <a:cubicBezTo>
                    <a:pt x="197" y="477"/>
                    <a:pt x="197" y="477"/>
                    <a:pt x="197" y="477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lose/>
                  <a:moveTo>
                    <a:pt x="256" y="474"/>
                  </a:moveTo>
                  <a:cubicBezTo>
                    <a:pt x="256" y="474"/>
                    <a:pt x="256" y="474"/>
                    <a:pt x="256" y="474"/>
                  </a:cubicBezTo>
                  <a:cubicBezTo>
                    <a:pt x="256" y="474"/>
                    <a:pt x="256" y="474"/>
                    <a:pt x="256" y="474"/>
                  </a:cubicBezTo>
                  <a:cubicBezTo>
                    <a:pt x="256" y="474"/>
                    <a:pt x="256" y="473"/>
                    <a:pt x="257" y="473"/>
                  </a:cubicBezTo>
                  <a:cubicBezTo>
                    <a:pt x="257" y="473"/>
                    <a:pt x="257" y="473"/>
                    <a:pt x="257" y="473"/>
                  </a:cubicBezTo>
                  <a:cubicBezTo>
                    <a:pt x="257" y="473"/>
                    <a:pt x="258" y="474"/>
                    <a:pt x="258" y="474"/>
                  </a:cubicBezTo>
                  <a:cubicBezTo>
                    <a:pt x="258" y="474"/>
                    <a:pt x="258" y="474"/>
                    <a:pt x="258" y="474"/>
                  </a:cubicBezTo>
                  <a:cubicBezTo>
                    <a:pt x="258" y="474"/>
                    <a:pt x="258" y="474"/>
                    <a:pt x="258" y="474"/>
                  </a:cubicBezTo>
                  <a:cubicBezTo>
                    <a:pt x="258" y="474"/>
                    <a:pt x="258" y="474"/>
                    <a:pt x="258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8" y="474"/>
                    <a:pt x="258" y="474"/>
                    <a:pt x="258" y="474"/>
                  </a:cubicBezTo>
                  <a:cubicBezTo>
                    <a:pt x="257" y="475"/>
                    <a:pt x="258" y="475"/>
                    <a:pt x="257" y="475"/>
                  </a:cubicBezTo>
                  <a:cubicBezTo>
                    <a:pt x="257" y="475"/>
                    <a:pt x="257" y="475"/>
                    <a:pt x="257" y="475"/>
                  </a:cubicBezTo>
                  <a:cubicBezTo>
                    <a:pt x="256" y="475"/>
                    <a:pt x="256" y="475"/>
                    <a:pt x="256" y="474"/>
                  </a:cubicBezTo>
                  <a:close/>
                  <a:moveTo>
                    <a:pt x="257" y="474"/>
                  </a:move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lose/>
                  <a:moveTo>
                    <a:pt x="205" y="474"/>
                  </a:moveTo>
                  <a:cubicBezTo>
                    <a:pt x="205" y="474"/>
                    <a:pt x="205" y="474"/>
                    <a:pt x="205" y="474"/>
                  </a:cubicBezTo>
                  <a:cubicBezTo>
                    <a:pt x="205" y="474"/>
                    <a:pt x="205" y="474"/>
                    <a:pt x="205" y="474"/>
                  </a:cubicBezTo>
                  <a:cubicBezTo>
                    <a:pt x="205" y="474"/>
                    <a:pt x="204" y="474"/>
                    <a:pt x="204" y="474"/>
                  </a:cubicBezTo>
                  <a:cubicBezTo>
                    <a:pt x="204" y="474"/>
                    <a:pt x="204" y="474"/>
                    <a:pt x="204" y="474"/>
                  </a:cubicBezTo>
                  <a:cubicBezTo>
                    <a:pt x="204" y="473"/>
                    <a:pt x="204" y="473"/>
                    <a:pt x="204" y="473"/>
                  </a:cubicBezTo>
                  <a:cubicBezTo>
                    <a:pt x="204" y="473"/>
                    <a:pt x="204" y="473"/>
                    <a:pt x="204" y="473"/>
                  </a:cubicBezTo>
                  <a:cubicBezTo>
                    <a:pt x="204" y="473"/>
                    <a:pt x="204" y="473"/>
                    <a:pt x="204" y="473"/>
                  </a:cubicBezTo>
                  <a:cubicBezTo>
                    <a:pt x="204" y="473"/>
                    <a:pt x="204" y="473"/>
                    <a:pt x="204" y="473"/>
                  </a:cubicBezTo>
                  <a:cubicBezTo>
                    <a:pt x="204" y="472"/>
                    <a:pt x="204" y="472"/>
                    <a:pt x="204" y="472"/>
                  </a:cubicBezTo>
                  <a:cubicBezTo>
                    <a:pt x="204" y="472"/>
                    <a:pt x="204" y="472"/>
                    <a:pt x="204" y="472"/>
                  </a:cubicBezTo>
                  <a:cubicBezTo>
                    <a:pt x="204" y="471"/>
                    <a:pt x="204" y="471"/>
                    <a:pt x="204" y="471"/>
                  </a:cubicBezTo>
                  <a:cubicBezTo>
                    <a:pt x="204" y="471"/>
                    <a:pt x="204" y="471"/>
                    <a:pt x="204" y="471"/>
                  </a:cubicBezTo>
                  <a:cubicBezTo>
                    <a:pt x="204" y="470"/>
                    <a:pt x="204" y="470"/>
                    <a:pt x="205" y="470"/>
                  </a:cubicBezTo>
                  <a:cubicBezTo>
                    <a:pt x="205" y="470"/>
                    <a:pt x="205" y="470"/>
                    <a:pt x="205" y="470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8"/>
                    <a:pt x="205" y="468"/>
                    <a:pt x="206" y="468"/>
                  </a:cubicBezTo>
                  <a:cubicBezTo>
                    <a:pt x="206" y="468"/>
                    <a:pt x="206" y="468"/>
                    <a:pt x="206" y="468"/>
                  </a:cubicBezTo>
                  <a:cubicBezTo>
                    <a:pt x="206" y="468"/>
                    <a:pt x="206" y="468"/>
                    <a:pt x="207" y="468"/>
                  </a:cubicBezTo>
                  <a:cubicBezTo>
                    <a:pt x="207" y="468"/>
                    <a:pt x="207" y="468"/>
                    <a:pt x="207" y="468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8" y="469"/>
                    <a:pt x="208" y="468"/>
                  </a:cubicBezTo>
                  <a:cubicBezTo>
                    <a:pt x="208" y="468"/>
                    <a:pt x="208" y="468"/>
                    <a:pt x="208" y="468"/>
                  </a:cubicBezTo>
                  <a:cubicBezTo>
                    <a:pt x="208" y="468"/>
                    <a:pt x="208" y="468"/>
                    <a:pt x="209" y="468"/>
                  </a:cubicBezTo>
                  <a:cubicBezTo>
                    <a:pt x="209" y="468"/>
                    <a:pt x="209" y="468"/>
                    <a:pt x="209" y="468"/>
                  </a:cubicBezTo>
                  <a:cubicBezTo>
                    <a:pt x="209" y="468"/>
                    <a:pt x="210" y="469"/>
                    <a:pt x="210" y="469"/>
                  </a:cubicBezTo>
                  <a:cubicBezTo>
                    <a:pt x="210" y="469"/>
                    <a:pt x="210" y="469"/>
                    <a:pt x="210" y="469"/>
                  </a:cubicBezTo>
                  <a:cubicBezTo>
                    <a:pt x="210" y="470"/>
                    <a:pt x="209" y="470"/>
                    <a:pt x="209" y="470"/>
                  </a:cubicBezTo>
                  <a:cubicBezTo>
                    <a:pt x="209" y="470"/>
                    <a:pt x="209" y="470"/>
                    <a:pt x="209" y="470"/>
                  </a:cubicBezTo>
                  <a:cubicBezTo>
                    <a:pt x="209" y="470"/>
                    <a:pt x="209" y="470"/>
                    <a:pt x="209" y="470"/>
                  </a:cubicBezTo>
                  <a:cubicBezTo>
                    <a:pt x="209" y="470"/>
                    <a:pt x="209" y="470"/>
                    <a:pt x="209" y="470"/>
                  </a:cubicBezTo>
                  <a:cubicBezTo>
                    <a:pt x="209" y="470"/>
                    <a:pt x="209" y="471"/>
                    <a:pt x="209" y="471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09" y="471"/>
                    <a:pt x="208" y="471"/>
                    <a:pt x="208" y="471"/>
                  </a:cubicBezTo>
                  <a:cubicBezTo>
                    <a:pt x="208" y="471"/>
                    <a:pt x="208" y="471"/>
                    <a:pt x="208" y="471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08" y="471"/>
                    <a:pt x="208" y="472"/>
                    <a:pt x="207" y="472"/>
                  </a:cubicBezTo>
                  <a:cubicBezTo>
                    <a:pt x="207" y="472"/>
                    <a:pt x="207" y="472"/>
                    <a:pt x="207" y="472"/>
                  </a:cubicBezTo>
                  <a:cubicBezTo>
                    <a:pt x="207" y="472"/>
                    <a:pt x="207" y="472"/>
                    <a:pt x="207" y="472"/>
                  </a:cubicBezTo>
                  <a:cubicBezTo>
                    <a:pt x="207" y="472"/>
                    <a:pt x="207" y="472"/>
                    <a:pt x="207" y="472"/>
                  </a:cubicBezTo>
                  <a:cubicBezTo>
                    <a:pt x="207" y="473"/>
                    <a:pt x="207" y="473"/>
                    <a:pt x="207" y="473"/>
                  </a:cubicBezTo>
                  <a:cubicBezTo>
                    <a:pt x="207" y="473"/>
                    <a:pt x="207" y="473"/>
                    <a:pt x="207" y="473"/>
                  </a:cubicBezTo>
                  <a:cubicBezTo>
                    <a:pt x="207" y="473"/>
                    <a:pt x="207" y="473"/>
                    <a:pt x="207" y="473"/>
                  </a:cubicBezTo>
                  <a:cubicBezTo>
                    <a:pt x="207" y="474"/>
                    <a:pt x="206" y="474"/>
                    <a:pt x="206" y="474"/>
                  </a:cubicBezTo>
                  <a:cubicBezTo>
                    <a:pt x="206" y="474"/>
                    <a:pt x="206" y="474"/>
                    <a:pt x="206" y="474"/>
                  </a:cubicBezTo>
                  <a:cubicBezTo>
                    <a:pt x="206" y="474"/>
                    <a:pt x="206" y="474"/>
                    <a:pt x="205" y="474"/>
                  </a:cubicBezTo>
                  <a:close/>
                  <a:moveTo>
                    <a:pt x="205" y="473"/>
                  </a:moveTo>
                  <a:cubicBezTo>
                    <a:pt x="205" y="473"/>
                    <a:pt x="205" y="473"/>
                    <a:pt x="205" y="473"/>
                  </a:cubicBezTo>
                  <a:cubicBezTo>
                    <a:pt x="205" y="473"/>
                    <a:pt x="205" y="473"/>
                    <a:pt x="205" y="473"/>
                  </a:cubicBezTo>
                  <a:close/>
                  <a:moveTo>
                    <a:pt x="206" y="473"/>
                  </a:moveTo>
                  <a:cubicBezTo>
                    <a:pt x="206" y="473"/>
                    <a:pt x="206" y="473"/>
                    <a:pt x="206" y="473"/>
                  </a:cubicBezTo>
                  <a:cubicBezTo>
                    <a:pt x="206" y="473"/>
                    <a:pt x="206" y="473"/>
                    <a:pt x="206" y="473"/>
                  </a:cubicBezTo>
                  <a:cubicBezTo>
                    <a:pt x="206" y="473"/>
                    <a:pt x="206" y="473"/>
                    <a:pt x="206" y="473"/>
                  </a:cubicBezTo>
                  <a:cubicBezTo>
                    <a:pt x="206" y="473"/>
                    <a:pt x="206" y="473"/>
                    <a:pt x="206" y="473"/>
                  </a:cubicBezTo>
                  <a:cubicBezTo>
                    <a:pt x="206" y="473"/>
                    <a:pt x="206" y="473"/>
                    <a:pt x="206" y="473"/>
                  </a:cubicBezTo>
                  <a:close/>
                  <a:moveTo>
                    <a:pt x="207" y="471"/>
                  </a:move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0"/>
                    <a:pt x="207" y="470"/>
                  </a:cubicBezTo>
                  <a:cubicBezTo>
                    <a:pt x="207" y="470"/>
                    <a:pt x="207" y="470"/>
                    <a:pt x="207" y="470"/>
                  </a:cubicBezTo>
                  <a:cubicBezTo>
                    <a:pt x="207" y="470"/>
                    <a:pt x="207" y="470"/>
                    <a:pt x="207" y="470"/>
                  </a:cubicBezTo>
                  <a:cubicBezTo>
                    <a:pt x="207" y="470"/>
                    <a:pt x="207" y="470"/>
                    <a:pt x="207" y="470"/>
                  </a:cubicBezTo>
                  <a:cubicBezTo>
                    <a:pt x="206" y="470"/>
                    <a:pt x="206" y="470"/>
                    <a:pt x="206" y="470"/>
                  </a:cubicBezTo>
                  <a:cubicBezTo>
                    <a:pt x="206" y="470"/>
                    <a:pt x="206" y="470"/>
                    <a:pt x="206" y="470"/>
                  </a:cubicBezTo>
                  <a:cubicBezTo>
                    <a:pt x="206" y="470"/>
                    <a:pt x="206" y="470"/>
                    <a:pt x="206" y="470"/>
                  </a:cubicBezTo>
                  <a:cubicBezTo>
                    <a:pt x="206" y="470"/>
                    <a:pt x="206" y="470"/>
                    <a:pt x="206" y="470"/>
                  </a:cubicBezTo>
                  <a:cubicBezTo>
                    <a:pt x="206" y="470"/>
                    <a:pt x="207" y="471"/>
                    <a:pt x="207" y="471"/>
                  </a:cubicBezTo>
                  <a:close/>
                  <a:moveTo>
                    <a:pt x="208" y="471"/>
                  </a:moveTo>
                  <a:cubicBezTo>
                    <a:pt x="208" y="471"/>
                    <a:pt x="208" y="471"/>
                    <a:pt x="208" y="471"/>
                  </a:cubicBezTo>
                  <a:cubicBezTo>
                    <a:pt x="208" y="471"/>
                    <a:pt x="208" y="471"/>
                    <a:pt x="208" y="471"/>
                  </a:cubicBezTo>
                  <a:close/>
                  <a:moveTo>
                    <a:pt x="257" y="470"/>
                  </a:moveTo>
                  <a:cubicBezTo>
                    <a:pt x="256" y="470"/>
                    <a:pt x="256" y="469"/>
                    <a:pt x="256" y="469"/>
                  </a:cubicBezTo>
                  <a:cubicBezTo>
                    <a:pt x="256" y="469"/>
                    <a:pt x="256" y="469"/>
                    <a:pt x="256" y="469"/>
                  </a:cubicBezTo>
                  <a:cubicBezTo>
                    <a:pt x="256" y="468"/>
                    <a:pt x="257" y="468"/>
                    <a:pt x="257" y="468"/>
                  </a:cubicBezTo>
                  <a:cubicBezTo>
                    <a:pt x="257" y="468"/>
                    <a:pt x="257" y="468"/>
                    <a:pt x="257" y="468"/>
                  </a:cubicBezTo>
                  <a:cubicBezTo>
                    <a:pt x="257" y="468"/>
                    <a:pt x="256" y="467"/>
                    <a:pt x="256" y="467"/>
                  </a:cubicBezTo>
                  <a:cubicBezTo>
                    <a:pt x="256" y="467"/>
                    <a:pt x="256" y="467"/>
                    <a:pt x="256" y="467"/>
                  </a:cubicBezTo>
                  <a:cubicBezTo>
                    <a:pt x="256" y="466"/>
                    <a:pt x="257" y="466"/>
                    <a:pt x="257" y="466"/>
                  </a:cubicBezTo>
                  <a:cubicBezTo>
                    <a:pt x="257" y="466"/>
                    <a:pt x="257" y="466"/>
                    <a:pt x="257" y="466"/>
                  </a:cubicBezTo>
                  <a:cubicBezTo>
                    <a:pt x="258" y="465"/>
                    <a:pt x="258" y="465"/>
                    <a:pt x="258" y="465"/>
                  </a:cubicBezTo>
                  <a:cubicBezTo>
                    <a:pt x="258" y="465"/>
                    <a:pt x="258" y="465"/>
                    <a:pt x="258" y="465"/>
                  </a:cubicBezTo>
                  <a:cubicBezTo>
                    <a:pt x="259" y="466"/>
                    <a:pt x="259" y="467"/>
                    <a:pt x="260" y="467"/>
                  </a:cubicBezTo>
                  <a:cubicBezTo>
                    <a:pt x="260" y="467"/>
                    <a:pt x="260" y="467"/>
                    <a:pt x="260" y="467"/>
                  </a:cubicBezTo>
                  <a:cubicBezTo>
                    <a:pt x="260" y="467"/>
                    <a:pt x="260" y="467"/>
                    <a:pt x="260" y="467"/>
                  </a:cubicBezTo>
                  <a:cubicBezTo>
                    <a:pt x="260" y="467"/>
                    <a:pt x="260" y="467"/>
                    <a:pt x="260" y="467"/>
                  </a:cubicBezTo>
                  <a:cubicBezTo>
                    <a:pt x="260" y="468"/>
                    <a:pt x="260" y="468"/>
                    <a:pt x="260" y="468"/>
                  </a:cubicBezTo>
                  <a:cubicBezTo>
                    <a:pt x="260" y="469"/>
                    <a:pt x="260" y="469"/>
                    <a:pt x="260" y="469"/>
                  </a:cubicBezTo>
                  <a:cubicBezTo>
                    <a:pt x="260" y="468"/>
                    <a:pt x="260" y="468"/>
                    <a:pt x="260" y="468"/>
                  </a:cubicBezTo>
                  <a:cubicBezTo>
                    <a:pt x="260" y="467"/>
                    <a:pt x="260" y="467"/>
                    <a:pt x="260" y="467"/>
                  </a:cubicBezTo>
                  <a:cubicBezTo>
                    <a:pt x="261" y="467"/>
                    <a:pt x="261" y="468"/>
                    <a:pt x="261" y="469"/>
                  </a:cubicBezTo>
                  <a:cubicBezTo>
                    <a:pt x="261" y="469"/>
                    <a:pt x="261" y="469"/>
                    <a:pt x="261" y="469"/>
                  </a:cubicBezTo>
                  <a:cubicBezTo>
                    <a:pt x="261" y="469"/>
                    <a:pt x="261" y="470"/>
                    <a:pt x="260" y="470"/>
                  </a:cubicBezTo>
                  <a:cubicBezTo>
                    <a:pt x="260" y="470"/>
                    <a:pt x="260" y="470"/>
                    <a:pt x="260" y="470"/>
                  </a:cubicBezTo>
                  <a:cubicBezTo>
                    <a:pt x="259" y="470"/>
                    <a:pt x="260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ubicBezTo>
                    <a:pt x="259" y="471"/>
                    <a:pt x="259" y="471"/>
                    <a:pt x="258" y="471"/>
                  </a:cubicBezTo>
                  <a:cubicBezTo>
                    <a:pt x="258" y="471"/>
                    <a:pt x="258" y="471"/>
                    <a:pt x="258" y="471"/>
                  </a:cubicBezTo>
                  <a:cubicBezTo>
                    <a:pt x="257" y="471"/>
                    <a:pt x="257" y="470"/>
                    <a:pt x="257" y="470"/>
                  </a:cubicBezTo>
                  <a:close/>
                  <a:moveTo>
                    <a:pt x="258" y="469"/>
                  </a:moveTo>
                  <a:cubicBezTo>
                    <a:pt x="258" y="469"/>
                    <a:pt x="258" y="469"/>
                    <a:pt x="258" y="469"/>
                  </a:cubicBezTo>
                  <a:cubicBezTo>
                    <a:pt x="258" y="469"/>
                    <a:pt x="258" y="469"/>
                    <a:pt x="258" y="469"/>
                  </a:cubicBezTo>
                  <a:cubicBezTo>
                    <a:pt x="258" y="469"/>
                    <a:pt x="258" y="469"/>
                    <a:pt x="258" y="469"/>
                  </a:cubicBezTo>
                  <a:cubicBezTo>
                    <a:pt x="258" y="469"/>
                    <a:pt x="258" y="469"/>
                    <a:pt x="258" y="469"/>
                  </a:cubicBezTo>
                  <a:cubicBezTo>
                    <a:pt x="258" y="469"/>
                    <a:pt x="258" y="470"/>
                    <a:pt x="258" y="470"/>
                  </a:cubicBezTo>
                  <a:cubicBezTo>
                    <a:pt x="258" y="470"/>
                    <a:pt x="258" y="470"/>
                    <a:pt x="258" y="470"/>
                  </a:cubicBezTo>
                  <a:cubicBezTo>
                    <a:pt x="258" y="469"/>
                    <a:pt x="259" y="469"/>
                    <a:pt x="259" y="469"/>
                  </a:cubicBezTo>
                  <a:cubicBezTo>
                    <a:pt x="259" y="469"/>
                    <a:pt x="259" y="469"/>
                    <a:pt x="259" y="469"/>
                  </a:cubicBezTo>
                  <a:cubicBezTo>
                    <a:pt x="259" y="469"/>
                    <a:pt x="259" y="468"/>
                    <a:pt x="259" y="468"/>
                  </a:cubicBezTo>
                  <a:cubicBezTo>
                    <a:pt x="259" y="468"/>
                    <a:pt x="259" y="468"/>
                    <a:pt x="259" y="468"/>
                  </a:cubicBezTo>
                  <a:cubicBezTo>
                    <a:pt x="259" y="468"/>
                    <a:pt x="258" y="469"/>
                    <a:pt x="258" y="469"/>
                  </a:cubicBezTo>
                  <a:close/>
                  <a:moveTo>
                    <a:pt x="225" y="450"/>
                  </a:moveTo>
                  <a:cubicBezTo>
                    <a:pt x="225" y="450"/>
                    <a:pt x="224" y="450"/>
                    <a:pt x="224" y="449"/>
                  </a:cubicBezTo>
                  <a:cubicBezTo>
                    <a:pt x="224" y="449"/>
                    <a:pt x="224" y="449"/>
                    <a:pt x="224" y="449"/>
                  </a:cubicBezTo>
                  <a:cubicBezTo>
                    <a:pt x="224" y="449"/>
                    <a:pt x="225" y="449"/>
                    <a:pt x="225" y="449"/>
                  </a:cubicBezTo>
                  <a:cubicBezTo>
                    <a:pt x="225" y="449"/>
                    <a:pt x="225" y="449"/>
                    <a:pt x="225" y="449"/>
                  </a:cubicBezTo>
                  <a:cubicBezTo>
                    <a:pt x="225" y="449"/>
                    <a:pt x="225" y="449"/>
                    <a:pt x="225" y="449"/>
                  </a:cubicBezTo>
                  <a:cubicBezTo>
                    <a:pt x="225" y="449"/>
                    <a:pt x="225" y="448"/>
                    <a:pt x="225" y="448"/>
                  </a:cubicBezTo>
                  <a:cubicBezTo>
                    <a:pt x="225" y="448"/>
                    <a:pt x="225" y="448"/>
                    <a:pt x="225" y="448"/>
                  </a:cubicBezTo>
                  <a:cubicBezTo>
                    <a:pt x="225" y="448"/>
                    <a:pt x="225" y="448"/>
                    <a:pt x="225" y="448"/>
                  </a:cubicBezTo>
                  <a:cubicBezTo>
                    <a:pt x="225" y="448"/>
                    <a:pt x="225" y="448"/>
                    <a:pt x="225" y="448"/>
                  </a:cubicBezTo>
                  <a:cubicBezTo>
                    <a:pt x="225" y="448"/>
                    <a:pt x="225" y="447"/>
                    <a:pt x="225" y="447"/>
                  </a:cubicBezTo>
                  <a:cubicBezTo>
                    <a:pt x="225" y="447"/>
                    <a:pt x="225" y="447"/>
                    <a:pt x="225" y="447"/>
                  </a:cubicBezTo>
                  <a:cubicBezTo>
                    <a:pt x="225" y="447"/>
                    <a:pt x="225" y="447"/>
                    <a:pt x="226" y="447"/>
                  </a:cubicBezTo>
                  <a:cubicBezTo>
                    <a:pt x="226" y="447"/>
                    <a:pt x="226" y="447"/>
                    <a:pt x="226" y="447"/>
                  </a:cubicBezTo>
                  <a:cubicBezTo>
                    <a:pt x="226" y="447"/>
                    <a:pt x="226" y="447"/>
                    <a:pt x="226" y="447"/>
                  </a:cubicBezTo>
                  <a:cubicBezTo>
                    <a:pt x="226" y="447"/>
                    <a:pt x="226" y="447"/>
                    <a:pt x="226" y="447"/>
                  </a:cubicBezTo>
                  <a:cubicBezTo>
                    <a:pt x="227" y="447"/>
                    <a:pt x="227" y="447"/>
                    <a:pt x="227" y="447"/>
                  </a:cubicBezTo>
                  <a:cubicBezTo>
                    <a:pt x="227" y="447"/>
                    <a:pt x="227" y="447"/>
                    <a:pt x="227" y="447"/>
                  </a:cubicBezTo>
                  <a:cubicBezTo>
                    <a:pt x="227" y="447"/>
                    <a:pt x="227" y="447"/>
                    <a:pt x="227" y="447"/>
                  </a:cubicBezTo>
                  <a:cubicBezTo>
                    <a:pt x="227" y="446"/>
                    <a:pt x="227" y="445"/>
                    <a:pt x="228" y="445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5"/>
                    <a:pt x="229" y="446"/>
                    <a:pt x="229" y="446"/>
                  </a:cubicBezTo>
                  <a:cubicBezTo>
                    <a:pt x="229" y="446"/>
                    <a:pt x="229" y="446"/>
                    <a:pt x="229" y="446"/>
                  </a:cubicBezTo>
                  <a:cubicBezTo>
                    <a:pt x="229" y="446"/>
                    <a:pt x="229" y="446"/>
                    <a:pt x="229" y="446"/>
                  </a:cubicBezTo>
                  <a:cubicBezTo>
                    <a:pt x="229" y="446"/>
                    <a:pt x="229" y="446"/>
                    <a:pt x="229" y="446"/>
                  </a:cubicBezTo>
                  <a:cubicBezTo>
                    <a:pt x="229" y="446"/>
                    <a:pt x="229" y="446"/>
                    <a:pt x="230" y="446"/>
                  </a:cubicBezTo>
                  <a:cubicBezTo>
                    <a:pt x="230" y="446"/>
                    <a:pt x="230" y="446"/>
                    <a:pt x="230" y="446"/>
                  </a:cubicBezTo>
                  <a:cubicBezTo>
                    <a:pt x="230" y="446"/>
                    <a:pt x="230" y="446"/>
                    <a:pt x="230" y="446"/>
                  </a:cubicBezTo>
                  <a:cubicBezTo>
                    <a:pt x="230" y="446"/>
                    <a:pt x="230" y="446"/>
                    <a:pt x="230" y="446"/>
                  </a:cubicBezTo>
                  <a:cubicBezTo>
                    <a:pt x="230" y="447"/>
                    <a:pt x="230" y="447"/>
                    <a:pt x="230" y="447"/>
                  </a:cubicBezTo>
                  <a:cubicBezTo>
                    <a:pt x="230" y="447"/>
                    <a:pt x="230" y="447"/>
                    <a:pt x="230" y="447"/>
                  </a:cubicBezTo>
                  <a:cubicBezTo>
                    <a:pt x="230" y="448"/>
                    <a:pt x="230" y="448"/>
                    <a:pt x="230" y="448"/>
                  </a:cubicBezTo>
                  <a:cubicBezTo>
                    <a:pt x="230" y="448"/>
                    <a:pt x="230" y="448"/>
                    <a:pt x="230" y="448"/>
                  </a:cubicBezTo>
                  <a:cubicBezTo>
                    <a:pt x="230" y="449"/>
                    <a:pt x="230" y="450"/>
                    <a:pt x="229" y="450"/>
                  </a:cubicBezTo>
                  <a:cubicBezTo>
                    <a:pt x="229" y="450"/>
                    <a:pt x="229" y="450"/>
                    <a:pt x="229" y="450"/>
                  </a:cubicBezTo>
                  <a:cubicBezTo>
                    <a:pt x="228" y="450"/>
                    <a:pt x="228" y="449"/>
                    <a:pt x="228" y="449"/>
                  </a:cubicBezTo>
                  <a:cubicBezTo>
                    <a:pt x="228" y="449"/>
                    <a:pt x="228" y="449"/>
                    <a:pt x="228" y="449"/>
                  </a:cubicBezTo>
                  <a:cubicBezTo>
                    <a:pt x="228" y="449"/>
                    <a:pt x="228" y="449"/>
                    <a:pt x="228" y="449"/>
                  </a:cubicBezTo>
                  <a:cubicBezTo>
                    <a:pt x="228" y="449"/>
                    <a:pt x="228" y="449"/>
                    <a:pt x="228" y="449"/>
                  </a:cubicBezTo>
                  <a:cubicBezTo>
                    <a:pt x="228" y="449"/>
                    <a:pt x="227" y="449"/>
                    <a:pt x="227" y="449"/>
                  </a:cubicBezTo>
                  <a:cubicBezTo>
                    <a:pt x="227" y="449"/>
                    <a:pt x="227" y="449"/>
                    <a:pt x="227" y="449"/>
                  </a:cubicBezTo>
                  <a:cubicBezTo>
                    <a:pt x="227" y="450"/>
                    <a:pt x="227" y="449"/>
                    <a:pt x="227" y="450"/>
                  </a:cubicBezTo>
                  <a:cubicBezTo>
                    <a:pt x="227" y="450"/>
                    <a:pt x="227" y="450"/>
                    <a:pt x="227" y="450"/>
                  </a:cubicBezTo>
                  <a:cubicBezTo>
                    <a:pt x="227" y="450"/>
                    <a:pt x="227" y="451"/>
                    <a:pt x="226" y="451"/>
                  </a:cubicBezTo>
                  <a:cubicBezTo>
                    <a:pt x="226" y="451"/>
                    <a:pt x="226" y="451"/>
                    <a:pt x="226" y="451"/>
                  </a:cubicBezTo>
                  <a:cubicBezTo>
                    <a:pt x="225" y="451"/>
                    <a:pt x="225" y="451"/>
                    <a:pt x="225" y="450"/>
                  </a:cubicBezTo>
                  <a:close/>
                  <a:moveTo>
                    <a:pt x="226" y="448"/>
                  </a:move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lose/>
                  <a:moveTo>
                    <a:pt x="228" y="448"/>
                  </a:moveTo>
                  <a:cubicBezTo>
                    <a:pt x="229" y="448"/>
                    <a:pt x="229" y="448"/>
                    <a:pt x="229" y="447"/>
                  </a:cubicBezTo>
                  <a:cubicBezTo>
                    <a:pt x="229" y="447"/>
                    <a:pt x="229" y="447"/>
                    <a:pt x="229" y="447"/>
                  </a:cubicBezTo>
                  <a:cubicBezTo>
                    <a:pt x="229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8"/>
                    <a:pt x="227" y="448"/>
                  </a:cubicBezTo>
                  <a:cubicBezTo>
                    <a:pt x="227" y="448"/>
                    <a:pt x="227" y="448"/>
                    <a:pt x="227" y="448"/>
                  </a:cubicBezTo>
                  <a:cubicBezTo>
                    <a:pt x="227" y="448"/>
                    <a:pt x="228" y="448"/>
                    <a:pt x="228" y="448"/>
                  </a:cubicBezTo>
                  <a:cubicBezTo>
                    <a:pt x="228" y="448"/>
                    <a:pt x="228" y="448"/>
                    <a:pt x="228" y="448"/>
                  </a:cubicBezTo>
                  <a:cubicBezTo>
                    <a:pt x="228" y="448"/>
                    <a:pt x="228" y="448"/>
                    <a:pt x="228" y="448"/>
                  </a:cubicBezTo>
                  <a:cubicBezTo>
                    <a:pt x="228" y="448"/>
                    <a:pt x="228" y="448"/>
                    <a:pt x="228" y="448"/>
                  </a:cubicBezTo>
                  <a:cubicBezTo>
                    <a:pt x="228" y="448"/>
                    <a:pt x="228" y="448"/>
                    <a:pt x="228" y="448"/>
                  </a:cubicBezTo>
                  <a:close/>
                  <a:moveTo>
                    <a:pt x="226" y="448"/>
                  </a:move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lose/>
                  <a:moveTo>
                    <a:pt x="257" y="421"/>
                  </a:moveTo>
                  <a:cubicBezTo>
                    <a:pt x="257" y="421"/>
                    <a:pt x="257" y="421"/>
                    <a:pt x="256" y="420"/>
                  </a:cubicBezTo>
                  <a:cubicBezTo>
                    <a:pt x="256" y="420"/>
                    <a:pt x="256" y="420"/>
                    <a:pt x="256" y="420"/>
                  </a:cubicBezTo>
                  <a:cubicBezTo>
                    <a:pt x="255" y="420"/>
                    <a:pt x="255" y="419"/>
                    <a:pt x="255" y="419"/>
                  </a:cubicBezTo>
                  <a:cubicBezTo>
                    <a:pt x="255" y="419"/>
                    <a:pt x="255" y="419"/>
                    <a:pt x="255" y="419"/>
                  </a:cubicBezTo>
                  <a:cubicBezTo>
                    <a:pt x="255" y="418"/>
                    <a:pt x="256" y="417"/>
                    <a:pt x="256" y="417"/>
                  </a:cubicBezTo>
                  <a:cubicBezTo>
                    <a:pt x="256" y="417"/>
                    <a:pt x="256" y="417"/>
                    <a:pt x="256" y="417"/>
                  </a:cubicBezTo>
                  <a:cubicBezTo>
                    <a:pt x="256" y="417"/>
                    <a:pt x="256" y="417"/>
                    <a:pt x="256" y="417"/>
                  </a:cubicBezTo>
                  <a:cubicBezTo>
                    <a:pt x="256" y="417"/>
                    <a:pt x="256" y="417"/>
                    <a:pt x="256" y="417"/>
                  </a:cubicBezTo>
                  <a:cubicBezTo>
                    <a:pt x="256" y="417"/>
                    <a:pt x="256" y="416"/>
                    <a:pt x="255" y="415"/>
                  </a:cubicBezTo>
                  <a:cubicBezTo>
                    <a:pt x="255" y="415"/>
                    <a:pt x="255" y="415"/>
                    <a:pt x="255" y="415"/>
                  </a:cubicBezTo>
                  <a:cubicBezTo>
                    <a:pt x="255" y="415"/>
                    <a:pt x="256" y="414"/>
                    <a:pt x="256" y="414"/>
                  </a:cubicBezTo>
                  <a:cubicBezTo>
                    <a:pt x="256" y="414"/>
                    <a:pt x="256" y="414"/>
                    <a:pt x="256" y="414"/>
                  </a:cubicBezTo>
                  <a:cubicBezTo>
                    <a:pt x="256" y="414"/>
                    <a:pt x="256" y="414"/>
                    <a:pt x="257" y="413"/>
                  </a:cubicBezTo>
                  <a:cubicBezTo>
                    <a:pt x="257" y="413"/>
                    <a:pt x="257" y="413"/>
                    <a:pt x="257" y="413"/>
                  </a:cubicBezTo>
                  <a:cubicBezTo>
                    <a:pt x="257" y="413"/>
                    <a:pt x="257" y="413"/>
                    <a:pt x="257" y="413"/>
                  </a:cubicBezTo>
                  <a:cubicBezTo>
                    <a:pt x="257" y="413"/>
                    <a:pt x="257" y="413"/>
                    <a:pt x="257" y="413"/>
                  </a:cubicBezTo>
                  <a:cubicBezTo>
                    <a:pt x="259" y="413"/>
                    <a:pt x="261" y="414"/>
                    <a:pt x="261" y="416"/>
                  </a:cubicBezTo>
                  <a:cubicBezTo>
                    <a:pt x="261" y="416"/>
                    <a:pt x="261" y="416"/>
                    <a:pt x="261" y="416"/>
                  </a:cubicBezTo>
                  <a:cubicBezTo>
                    <a:pt x="261" y="416"/>
                    <a:pt x="261" y="416"/>
                    <a:pt x="261" y="416"/>
                  </a:cubicBezTo>
                  <a:cubicBezTo>
                    <a:pt x="261" y="417"/>
                    <a:pt x="260" y="417"/>
                    <a:pt x="260" y="417"/>
                  </a:cubicBezTo>
                  <a:cubicBezTo>
                    <a:pt x="260" y="417"/>
                    <a:pt x="260" y="417"/>
                    <a:pt x="260" y="417"/>
                  </a:cubicBezTo>
                  <a:cubicBezTo>
                    <a:pt x="260" y="417"/>
                    <a:pt x="259" y="417"/>
                    <a:pt x="259" y="417"/>
                  </a:cubicBezTo>
                  <a:cubicBezTo>
                    <a:pt x="259" y="417"/>
                    <a:pt x="259" y="417"/>
                    <a:pt x="259" y="417"/>
                  </a:cubicBezTo>
                  <a:cubicBezTo>
                    <a:pt x="259" y="418"/>
                    <a:pt x="259" y="418"/>
                    <a:pt x="259" y="419"/>
                  </a:cubicBezTo>
                  <a:cubicBezTo>
                    <a:pt x="259" y="419"/>
                    <a:pt x="259" y="419"/>
                    <a:pt x="259" y="419"/>
                  </a:cubicBezTo>
                  <a:cubicBezTo>
                    <a:pt x="259" y="420"/>
                    <a:pt x="259" y="421"/>
                    <a:pt x="258" y="421"/>
                  </a:cubicBezTo>
                  <a:cubicBezTo>
                    <a:pt x="258" y="421"/>
                    <a:pt x="258" y="421"/>
                    <a:pt x="258" y="421"/>
                  </a:cubicBezTo>
                  <a:cubicBezTo>
                    <a:pt x="258" y="421"/>
                    <a:pt x="257" y="421"/>
                    <a:pt x="257" y="421"/>
                  </a:cubicBezTo>
                  <a:close/>
                  <a:moveTo>
                    <a:pt x="257" y="415"/>
                  </a:moveTo>
                  <a:cubicBezTo>
                    <a:pt x="257" y="416"/>
                    <a:pt x="258" y="416"/>
                    <a:pt x="258" y="417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8" y="417"/>
                    <a:pt x="257" y="418"/>
                    <a:pt x="257" y="418"/>
                  </a:cubicBezTo>
                  <a:cubicBezTo>
                    <a:pt x="257" y="418"/>
                    <a:pt x="257" y="418"/>
                    <a:pt x="257" y="418"/>
                  </a:cubicBezTo>
                  <a:cubicBezTo>
                    <a:pt x="256" y="418"/>
                    <a:pt x="256" y="419"/>
                    <a:pt x="256" y="419"/>
                  </a:cubicBezTo>
                  <a:cubicBezTo>
                    <a:pt x="256" y="419"/>
                    <a:pt x="256" y="419"/>
                    <a:pt x="256" y="419"/>
                  </a:cubicBezTo>
                  <a:cubicBezTo>
                    <a:pt x="256" y="419"/>
                    <a:pt x="256" y="419"/>
                    <a:pt x="256" y="419"/>
                  </a:cubicBezTo>
                  <a:cubicBezTo>
                    <a:pt x="256" y="419"/>
                    <a:pt x="256" y="419"/>
                    <a:pt x="256" y="419"/>
                  </a:cubicBezTo>
                  <a:cubicBezTo>
                    <a:pt x="257" y="419"/>
                    <a:pt x="257" y="420"/>
                    <a:pt x="258" y="420"/>
                  </a:cubicBezTo>
                  <a:cubicBezTo>
                    <a:pt x="258" y="420"/>
                    <a:pt x="258" y="420"/>
                    <a:pt x="258" y="420"/>
                  </a:cubicBezTo>
                  <a:cubicBezTo>
                    <a:pt x="258" y="420"/>
                    <a:pt x="258" y="420"/>
                    <a:pt x="258" y="420"/>
                  </a:cubicBezTo>
                  <a:cubicBezTo>
                    <a:pt x="258" y="420"/>
                    <a:pt x="258" y="420"/>
                    <a:pt x="258" y="420"/>
                  </a:cubicBezTo>
                  <a:cubicBezTo>
                    <a:pt x="258" y="419"/>
                    <a:pt x="258" y="419"/>
                    <a:pt x="258" y="419"/>
                  </a:cubicBezTo>
                  <a:cubicBezTo>
                    <a:pt x="258" y="419"/>
                    <a:pt x="258" y="419"/>
                    <a:pt x="258" y="419"/>
                  </a:cubicBezTo>
                  <a:cubicBezTo>
                    <a:pt x="258" y="418"/>
                    <a:pt x="258" y="417"/>
                    <a:pt x="258" y="417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8" y="417"/>
                    <a:pt x="258" y="416"/>
                    <a:pt x="258" y="416"/>
                  </a:cubicBezTo>
                  <a:cubicBezTo>
                    <a:pt x="258" y="416"/>
                    <a:pt x="258" y="416"/>
                    <a:pt x="258" y="416"/>
                  </a:cubicBezTo>
                  <a:cubicBezTo>
                    <a:pt x="259" y="416"/>
                    <a:pt x="259" y="416"/>
                    <a:pt x="259" y="416"/>
                  </a:cubicBezTo>
                  <a:cubicBezTo>
                    <a:pt x="259" y="416"/>
                    <a:pt x="259" y="416"/>
                    <a:pt x="259" y="416"/>
                  </a:cubicBezTo>
                  <a:cubicBezTo>
                    <a:pt x="259" y="416"/>
                    <a:pt x="259" y="416"/>
                    <a:pt x="260" y="416"/>
                  </a:cubicBezTo>
                  <a:cubicBezTo>
                    <a:pt x="260" y="416"/>
                    <a:pt x="260" y="416"/>
                    <a:pt x="260" y="416"/>
                  </a:cubicBezTo>
                  <a:cubicBezTo>
                    <a:pt x="260" y="416"/>
                    <a:pt x="260" y="416"/>
                    <a:pt x="260" y="416"/>
                  </a:cubicBezTo>
                  <a:cubicBezTo>
                    <a:pt x="260" y="416"/>
                    <a:pt x="260" y="416"/>
                    <a:pt x="260" y="416"/>
                  </a:cubicBezTo>
                  <a:cubicBezTo>
                    <a:pt x="260" y="416"/>
                    <a:pt x="260" y="416"/>
                    <a:pt x="260" y="416"/>
                  </a:cubicBezTo>
                  <a:cubicBezTo>
                    <a:pt x="260" y="416"/>
                    <a:pt x="260" y="416"/>
                    <a:pt x="260" y="416"/>
                  </a:cubicBezTo>
                  <a:cubicBezTo>
                    <a:pt x="259" y="416"/>
                    <a:pt x="259" y="415"/>
                    <a:pt x="259" y="415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258" y="415"/>
                    <a:pt x="258" y="415"/>
                    <a:pt x="257" y="414"/>
                  </a:cubicBezTo>
                  <a:cubicBezTo>
                    <a:pt x="257" y="414"/>
                    <a:pt x="257" y="414"/>
                    <a:pt x="257" y="414"/>
                  </a:cubicBezTo>
                  <a:cubicBezTo>
                    <a:pt x="257" y="415"/>
                    <a:pt x="257" y="415"/>
                    <a:pt x="257" y="415"/>
                  </a:cubicBezTo>
                  <a:cubicBezTo>
                    <a:pt x="257" y="415"/>
                    <a:pt x="257" y="415"/>
                    <a:pt x="257" y="415"/>
                  </a:cubicBezTo>
                  <a:cubicBezTo>
                    <a:pt x="257" y="415"/>
                    <a:pt x="257" y="415"/>
                    <a:pt x="257" y="415"/>
                  </a:cubicBezTo>
                  <a:close/>
                  <a:moveTo>
                    <a:pt x="257" y="414"/>
                  </a:moveTo>
                  <a:cubicBezTo>
                    <a:pt x="257" y="414"/>
                    <a:pt x="257" y="414"/>
                    <a:pt x="257" y="414"/>
                  </a:cubicBezTo>
                  <a:cubicBezTo>
                    <a:pt x="257" y="414"/>
                    <a:pt x="257" y="414"/>
                    <a:pt x="257" y="414"/>
                  </a:cubicBezTo>
                  <a:cubicBezTo>
                    <a:pt x="257" y="414"/>
                    <a:pt x="257" y="414"/>
                    <a:pt x="257" y="414"/>
                  </a:cubicBezTo>
                  <a:close/>
                  <a:moveTo>
                    <a:pt x="260" y="398"/>
                  </a:moveTo>
                  <a:cubicBezTo>
                    <a:pt x="260" y="398"/>
                    <a:pt x="260" y="398"/>
                    <a:pt x="260" y="398"/>
                  </a:cubicBezTo>
                  <a:cubicBezTo>
                    <a:pt x="260" y="398"/>
                    <a:pt x="260" y="398"/>
                    <a:pt x="260" y="398"/>
                  </a:cubicBezTo>
                  <a:cubicBezTo>
                    <a:pt x="260" y="397"/>
                    <a:pt x="260" y="397"/>
                    <a:pt x="261" y="397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61" y="397"/>
                    <a:pt x="262" y="397"/>
                    <a:pt x="262" y="397"/>
                  </a:cubicBezTo>
                  <a:cubicBezTo>
                    <a:pt x="262" y="397"/>
                    <a:pt x="262" y="397"/>
                    <a:pt x="262" y="397"/>
                  </a:cubicBezTo>
                  <a:cubicBezTo>
                    <a:pt x="262" y="397"/>
                    <a:pt x="262" y="397"/>
                    <a:pt x="262" y="397"/>
                  </a:cubicBezTo>
                  <a:cubicBezTo>
                    <a:pt x="262" y="397"/>
                    <a:pt x="262" y="397"/>
                    <a:pt x="262" y="397"/>
                  </a:cubicBezTo>
                  <a:cubicBezTo>
                    <a:pt x="262" y="397"/>
                    <a:pt x="262" y="397"/>
                    <a:pt x="262" y="397"/>
                  </a:cubicBezTo>
                  <a:cubicBezTo>
                    <a:pt x="262" y="397"/>
                    <a:pt x="263" y="398"/>
                    <a:pt x="263" y="398"/>
                  </a:cubicBezTo>
                  <a:cubicBezTo>
                    <a:pt x="263" y="398"/>
                    <a:pt x="263" y="398"/>
                    <a:pt x="263" y="398"/>
                  </a:cubicBezTo>
                  <a:cubicBezTo>
                    <a:pt x="263" y="399"/>
                    <a:pt x="262" y="399"/>
                    <a:pt x="262" y="399"/>
                  </a:cubicBezTo>
                  <a:cubicBezTo>
                    <a:pt x="262" y="399"/>
                    <a:pt x="262" y="399"/>
                    <a:pt x="262" y="399"/>
                  </a:cubicBezTo>
                  <a:cubicBezTo>
                    <a:pt x="262" y="399"/>
                    <a:pt x="262" y="399"/>
                    <a:pt x="262" y="399"/>
                  </a:cubicBezTo>
                  <a:cubicBezTo>
                    <a:pt x="262" y="399"/>
                    <a:pt x="262" y="399"/>
                    <a:pt x="262" y="399"/>
                  </a:cubicBezTo>
                  <a:cubicBezTo>
                    <a:pt x="261" y="399"/>
                    <a:pt x="261" y="399"/>
                    <a:pt x="261" y="399"/>
                  </a:cubicBezTo>
                  <a:cubicBezTo>
                    <a:pt x="261" y="399"/>
                    <a:pt x="261" y="399"/>
                    <a:pt x="261" y="399"/>
                  </a:cubicBezTo>
                  <a:cubicBezTo>
                    <a:pt x="261" y="399"/>
                    <a:pt x="261" y="399"/>
                    <a:pt x="261" y="399"/>
                  </a:cubicBezTo>
                  <a:cubicBezTo>
                    <a:pt x="261" y="399"/>
                    <a:pt x="261" y="399"/>
                    <a:pt x="261" y="399"/>
                  </a:cubicBezTo>
                  <a:cubicBezTo>
                    <a:pt x="260" y="399"/>
                    <a:pt x="260" y="398"/>
                    <a:pt x="260" y="398"/>
                  </a:cubicBezTo>
                  <a:close/>
                  <a:moveTo>
                    <a:pt x="261" y="397"/>
                  </a:moveTo>
                  <a:cubicBezTo>
                    <a:pt x="261" y="397"/>
                    <a:pt x="261" y="397"/>
                    <a:pt x="261" y="397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61" y="397"/>
                    <a:pt x="261" y="397"/>
                    <a:pt x="261" y="397"/>
                  </a:cubicBezTo>
                  <a:close/>
                  <a:moveTo>
                    <a:pt x="266" y="379"/>
                  </a:moveTo>
                  <a:cubicBezTo>
                    <a:pt x="266" y="379"/>
                    <a:pt x="266" y="379"/>
                    <a:pt x="266" y="379"/>
                  </a:cubicBezTo>
                  <a:cubicBezTo>
                    <a:pt x="266" y="379"/>
                    <a:pt x="266" y="379"/>
                    <a:pt x="266" y="379"/>
                  </a:cubicBezTo>
                  <a:cubicBezTo>
                    <a:pt x="266" y="379"/>
                    <a:pt x="266" y="379"/>
                    <a:pt x="266" y="379"/>
                  </a:cubicBezTo>
                  <a:cubicBezTo>
                    <a:pt x="266" y="379"/>
                    <a:pt x="266" y="379"/>
                    <a:pt x="266" y="379"/>
                  </a:cubicBezTo>
                  <a:cubicBezTo>
                    <a:pt x="266" y="379"/>
                    <a:pt x="266" y="379"/>
                    <a:pt x="266" y="379"/>
                  </a:cubicBezTo>
                  <a:cubicBezTo>
                    <a:pt x="266" y="379"/>
                    <a:pt x="265" y="379"/>
                    <a:pt x="265" y="378"/>
                  </a:cubicBezTo>
                  <a:cubicBezTo>
                    <a:pt x="265" y="378"/>
                    <a:pt x="265" y="378"/>
                    <a:pt x="265" y="378"/>
                  </a:cubicBezTo>
                  <a:cubicBezTo>
                    <a:pt x="265" y="378"/>
                    <a:pt x="265" y="378"/>
                    <a:pt x="265" y="377"/>
                  </a:cubicBezTo>
                  <a:cubicBezTo>
                    <a:pt x="265" y="377"/>
                    <a:pt x="265" y="377"/>
                    <a:pt x="265" y="377"/>
                  </a:cubicBezTo>
                  <a:cubicBezTo>
                    <a:pt x="265" y="377"/>
                    <a:pt x="265" y="377"/>
                    <a:pt x="266" y="377"/>
                  </a:cubicBezTo>
                  <a:cubicBezTo>
                    <a:pt x="266" y="377"/>
                    <a:pt x="266" y="377"/>
                    <a:pt x="266" y="377"/>
                  </a:cubicBezTo>
                  <a:cubicBezTo>
                    <a:pt x="266" y="377"/>
                    <a:pt x="266" y="377"/>
                    <a:pt x="267" y="377"/>
                  </a:cubicBezTo>
                  <a:cubicBezTo>
                    <a:pt x="267" y="377"/>
                    <a:pt x="267" y="377"/>
                    <a:pt x="267" y="377"/>
                  </a:cubicBezTo>
                  <a:cubicBezTo>
                    <a:pt x="267" y="377"/>
                    <a:pt x="268" y="377"/>
                    <a:pt x="268" y="378"/>
                  </a:cubicBezTo>
                  <a:cubicBezTo>
                    <a:pt x="268" y="378"/>
                    <a:pt x="268" y="378"/>
                    <a:pt x="268" y="378"/>
                  </a:cubicBezTo>
                  <a:cubicBezTo>
                    <a:pt x="268" y="378"/>
                    <a:pt x="268" y="378"/>
                    <a:pt x="268" y="378"/>
                  </a:cubicBezTo>
                  <a:cubicBezTo>
                    <a:pt x="268" y="378"/>
                    <a:pt x="268" y="378"/>
                    <a:pt x="268" y="378"/>
                  </a:cubicBezTo>
                  <a:cubicBezTo>
                    <a:pt x="268" y="379"/>
                    <a:pt x="268" y="379"/>
                    <a:pt x="267" y="379"/>
                  </a:cubicBezTo>
                  <a:cubicBezTo>
                    <a:pt x="267" y="379"/>
                    <a:pt x="267" y="379"/>
                    <a:pt x="267" y="379"/>
                  </a:cubicBezTo>
                  <a:cubicBezTo>
                    <a:pt x="267" y="379"/>
                    <a:pt x="267" y="379"/>
                    <a:pt x="267" y="379"/>
                  </a:cubicBezTo>
                  <a:cubicBezTo>
                    <a:pt x="267" y="379"/>
                    <a:pt x="267" y="379"/>
                    <a:pt x="267" y="379"/>
                  </a:cubicBezTo>
                  <a:cubicBezTo>
                    <a:pt x="267" y="379"/>
                    <a:pt x="266" y="379"/>
                    <a:pt x="266" y="379"/>
                  </a:cubicBezTo>
                  <a:close/>
                  <a:moveTo>
                    <a:pt x="281" y="362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1" y="361"/>
                    <a:pt x="281" y="361"/>
                    <a:pt x="281" y="361"/>
                  </a:cubicBezTo>
                  <a:cubicBezTo>
                    <a:pt x="281" y="361"/>
                    <a:pt x="282" y="361"/>
                    <a:pt x="282" y="361"/>
                  </a:cubicBezTo>
                  <a:cubicBezTo>
                    <a:pt x="282" y="361"/>
                    <a:pt x="282" y="361"/>
                    <a:pt x="282" y="361"/>
                  </a:cubicBezTo>
                  <a:cubicBezTo>
                    <a:pt x="282" y="361"/>
                    <a:pt x="283" y="361"/>
                    <a:pt x="283" y="361"/>
                  </a:cubicBezTo>
                  <a:cubicBezTo>
                    <a:pt x="283" y="361"/>
                    <a:pt x="283" y="361"/>
                    <a:pt x="283" y="361"/>
                  </a:cubicBezTo>
                  <a:cubicBezTo>
                    <a:pt x="283" y="361"/>
                    <a:pt x="284" y="362"/>
                    <a:pt x="284" y="362"/>
                  </a:cubicBezTo>
                  <a:cubicBezTo>
                    <a:pt x="284" y="362"/>
                    <a:pt x="284" y="362"/>
                    <a:pt x="284" y="362"/>
                  </a:cubicBezTo>
                  <a:cubicBezTo>
                    <a:pt x="284" y="363"/>
                    <a:pt x="283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2"/>
                    <a:pt x="282" y="362"/>
                    <a:pt x="282" y="362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1" y="363"/>
                    <a:pt x="281" y="363"/>
                    <a:pt x="281" y="362"/>
                  </a:cubicBezTo>
                  <a:close/>
                  <a:moveTo>
                    <a:pt x="282" y="354"/>
                  </a:moveTo>
                  <a:cubicBezTo>
                    <a:pt x="282" y="354"/>
                    <a:pt x="282" y="354"/>
                    <a:pt x="282" y="354"/>
                  </a:cubicBezTo>
                  <a:cubicBezTo>
                    <a:pt x="282" y="354"/>
                    <a:pt x="282" y="354"/>
                    <a:pt x="282" y="354"/>
                  </a:cubicBezTo>
                  <a:cubicBezTo>
                    <a:pt x="281" y="354"/>
                    <a:pt x="281" y="353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1"/>
                    <a:pt x="282" y="351"/>
                  </a:cubicBezTo>
                  <a:cubicBezTo>
                    <a:pt x="282" y="351"/>
                    <a:pt x="282" y="351"/>
                    <a:pt x="282" y="351"/>
                  </a:cubicBezTo>
                  <a:cubicBezTo>
                    <a:pt x="282" y="351"/>
                    <a:pt x="282" y="351"/>
                    <a:pt x="282" y="351"/>
                  </a:cubicBezTo>
                  <a:cubicBezTo>
                    <a:pt x="282" y="351"/>
                    <a:pt x="282" y="351"/>
                    <a:pt x="282" y="351"/>
                  </a:cubicBezTo>
                  <a:cubicBezTo>
                    <a:pt x="282" y="351"/>
                    <a:pt x="282" y="351"/>
                    <a:pt x="282" y="351"/>
                  </a:cubicBezTo>
                  <a:cubicBezTo>
                    <a:pt x="282" y="351"/>
                    <a:pt x="282" y="351"/>
                    <a:pt x="282" y="351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4" y="351"/>
                    <a:pt x="284" y="352"/>
                    <a:pt x="284" y="352"/>
                  </a:cubicBezTo>
                  <a:cubicBezTo>
                    <a:pt x="284" y="352"/>
                    <a:pt x="284" y="352"/>
                    <a:pt x="284" y="352"/>
                  </a:cubicBezTo>
                  <a:cubicBezTo>
                    <a:pt x="284" y="352"/>
                    <a:pt x="284" y="352"/>
                    <a:pt x="284" y="352"/>
                  </a:cubicBezTo>
                  <a:cubicBezTo>
                    <a:pt x="284" y="352"/>
                    <a:pt x="284" y="352"/>
                    <a:pt x="284" y="352"/>
                  </a:cubicBezTo>
                  <a:cubicBezTo>
                    <a:pt x="284" y="352"/>
                    <a:pt x="284" y="353"/>
                    <a:pt x="283" y="353"/>
                  </a:cubicBezTo>
                  <a:cubicBezTo>
                    <a:pt x="283" y="353"/>
                    <a:pt x="283" y="353"/>
                    <a:pt x="283" y="353"/>
                  </a:cubicBezTo>
                  <a:cubicBezTo>
                    <a:pt x="283" y="353"/>
                    <a:pt x="283" y="353"/>
                    <a:pt x="283" y="353"/>
                  </a:cubicBezTo>
                  <a:cubicBezTo>
                    <a:pt x="283" y="353"/>
                    <a:pt x="283" y="353"/>
                    <a:pt x="283" y="353"/>
                  </a:cubicBezTo>
                  <a:cubicBezTo>
                    <a:pt x="283" y="353"/>
                    <a:pt x="283" y="354"/>
                    <a:pt x="282" y="354"/>
                  </a:cubicBezTo>
                  <a:cubicBezTo>
                    <a:pt x="282" y="354"/>
                    <a:pt x="282" y="354"/>
                    <a:pt x="282" y="354"/>
                  </a:cubicBezTo>
                  <a:cubicBezTo>
                    <a:pt x="282" y="354"/>
                    <a:pt x="282" y="354"/>
                    <a:pt x="282" y="354"/>
                  </a:cubicBezTo>
                  <a:close/>
                  <a:moveTo>
                    <a:pt x="283" y="349"/>
                  </a:moveTo>
                  <a:cubicBezTo>
                    <a:pt x="283" y="349"/>
                    <a:pt x="282" y="349"/>
                    <a:pt x="282" y="349"/>
                  </a:cubicBezTo>
                  <a:cubicBezTo>
                    <a:pt x="282" y="349"/>
                    <a:pt x="282" y="349"/>
                    <a:pt x="282" y="349"/>
                  </a:cubicBezTo>
                  <a:cubicBezTo>
                    <a:pt x="282" y="348"/>
                    <a:pt x="281" y="348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cubicBezTo>
                    <a:pt x="281" y="347"/>
                    <a:pt x="282" y="347"/>
                    <a:pt x="282" y="347"/>
                  </a:cubicBezTo>
                  <a:cubicBezTo>
                    <a:pt x="282" y="347"/>
                    <a:pt x="282" y="347"/>
                    <a:pt x="282" y="347"/>
                  </a:cubicBezTo>
                  <a:cubicBezTo>
                    <a:pt x="283" y="347"/>
                    <a:pt x="283" y="347"/>
                    <a:pt x="283" y="347"/>
                  </a:cubicBezTo>
                  <a:cubicBezTo>
                    <a:pt x="283" y="347"/>
                    <a:pt x="283" y="347"/>
                    <a:pt x="283" y="347"/>
                  </a:cubicBezTo>
                  <a:cubicBezTo>
                    <a:pt x="283" y="347"/>
                    <a:pt x="283" y="347"/>
                    <a:pt x="283" y="347"/>
                  </a:cubicBezTo>
                  <a:cubicBezTo>
                    <a:pt x="283" y="347"/>
                    <a:pt x="283" y="347"/>
                    <a:pt x="283" y="347"/>
                  </a:cubicBezTo>
                  <a:cubicBezTo>
                    <a:pt x="284" y="347"/>
                    <a:pt x="284" y="347"/>
                    <a:pt x="284" y="348"/>
                  </a:cubicBezTo>
                  <a:cubicBezTo>
                    <a:pt x="284" y="348"/>
                    <a:pt x="284" y="348"/>
                    <a:pt x="284" y="348"/>
                  </a:cubicBezTo>
                  <a:cubicBezTo>
                    <a:pt x="284" y="348"/>
                    <a:pt x="284" y="348"/>
                    <a:pt x="284" y="349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284" y="348"/>
                    <a:pt x="284" y="348"/>
                    <a:pt x="284" y="348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284" y="349"/>
                    <a:pt x="283" y="349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lose/>
                  <a:moveTo>
                    <a:pt x="283" y="348"/>
                  </a:moveTo>
                  <a:cubicBezTo>
                    <a:pt x="283" y="348"/>
                    <a:pt x="283" y="348"/>
                    <a:pt x="283" y="348"/>
                  </a:cubicBezTo>
                  <a:cubicBezTo>
                    <a:pt x="283" y="348"/>
                    <a:pt x="283" y="348"/>
                    <a:pt x="283" y="348"/>
                  </a:cubicBezTo>
                  <a:close/>
                  <a:moveTo>
                    <a:pt x="297" y="334"/>
                  </a:moveTo>
                  <a:cubicBezTo>
                    <a:pt x="297" y="334"/>
                    <a:pt x="297" y="334"/>
                    <a:pt x="297" y="334"/>
                  </a:cubicBezTo>
                  <a:cubicBezTo>
                    <a:pt x="297" y="334"/>
                    <a:pt x="297" y="334"/>
                    <a:pt x="297" y="334"/>
                  </a:cubicBezTo>
                  <a:cubicBezTo>
                    <a:pt x="297" y="333"/>
                    <a:pt x="298" y="333"/>
                    <a:pt x="298" y="333"/>
                  </a:cubicBezTo>
                  <a:cubicBezTo>
                    <a:pt x="298" y="333"/>
                    <a:pt x="298" y="333"/>
                    <a:pt x="298" y="333"/>
                  </a:cubicBezTo>
                  <a:cubicBezTo>
                    <a:pt x="298" y="332"/>
                    <a:pt x="299" y="332"/>
                    <a:pt x="299" y="332"/>
                  </a:cubicBezTo>
                  <a:cubicBezTo>
                    <a:pt x="299" y="332"/>
                    <a:pt x="299" y="332"/>
                    <a:pt x="299" y="332"/>
                  </a:cubicBezTo>
                  <a:cubicBezTo>
                    <a:pt x="299" y="332"/>
                    <a:pt x="300" y="333"/>
                    <a:pt x="300" y="333"/>
                  </a:cubicBezTo>
                  <a:cubicBezTo>
                    <a:pt x="300" y="333"/>
                    <a:pt x="300" y="333"/>
                    <a:pt x="300" y="333"/>
                  </a:cubicBezTo>
                  <a:cubicBezTo>
                    <a:pt x="300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7" y="334"/>
                    <a:pt x="297" y="334"/>
                  </a:cubicBezTo>
                  <a:close/>
                  <a:moveTo>
                    <a:pt x="298" y="333"/>
                  </a:moveTo>
                  <a:cubicBezTo>
                    <a:pt x="298" y="333"/>
                    <a:pt x="298" y="333"/>
                    <a:pt x="298" y="333"/>
                  </a:cubicBezTo>
                  <a:cubicBezTo>
                    <a:pt x="298" y="333"/>
                    <a:pt x="298" y="333"/>
                    <a:pt x="298" y="333"/>
                  </a:cubicBezTo>
                  <a:close/>
                  <a:moveTo>
                    <a:pt x="297" y="326"/>
                  </a:moveTo>
                  <a:cubicBezTo>
                    <a:pt x="297" y="326"/>
                    <a:pt x="297" y="326"/>
                    <a:pt x="297" y="326"/>
                  </a:cubicBezTo>
                  <a:cubicBezTo>
                    <a:pt x="297" y="326"/>
                    <a:pt x="297" y="326"/>
                    <a:pt x="297" y="326"/>
                  </a:cubicBezTo>
                  <a:cubicBezTo>
                    <a:pt x="298" y="325"/>
                    <a:pt x="298" y="325"/>
                    <a:pt x="298" y="325"/>
                  </a:cubicBezTo>
                  <a:cubicBezTo>
                    <a:pt x="298" y="325"/>
                    <a:pt x="298" y="325"/>
                    <a:pt x="298" y="325"/>
                  </a:cubicBezTo>
                  <a:cubicBezTo>
                    <a:pt x="299" y="325"/>
                    <a:pt x="299" y="326"/>
                    <a:pt x="299" y="326"/>
                  </a:cubicBezTo>
                  <a:cubicBezTo>
                    <a:pt x="299" y="326"/>
                    <a:pt x="299" y="326"/>
                    <a:pt x="299" y="326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8" y="327"/>
                    <a:pt x="298" y="327"/>
                    <a:pt x="298" y="327"/>
                  </a:cubicBezTo>
                  <a:cubicBezTo>
                    <a:pt x="298" y="327"/>
                    <a:pt x="298" y="327"/>
                    <a:pt x="298" y="327"/>
                  </a:cubicBezTo>
                  <a:cubicBezTo>
                    <a:pt x="298" y="327"/>
                    <a:pt x="298" y="327"/>
                    <a:pt x="298" y="327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8" y="327"/>
                    <a:pt x="298" y="327"/>
                    <a:pt x="298" y="327"/>
                  </a:cubicBezTo>
                  <a:cubicBezTo>
                    <a:pt x="298" y="327"/>
                    <a:pt x="298" y="327"/>
                    <a:pt x="298" y="327"/>
                  </a:cubicBezTo>
                  <a:cubicBezTo>
                    <a:pt x="297" y="327"/>
                    <a:pt x="297" y="327"/>
                    <a:pt x="297" y="326"/>
                  </a:cubicBezTo>
                  <a:close/>
                  <a:moveTo>
                    <a:pt x="298" y="326"/>
                  </a:moveTo>
                  <a:cubicBezTo>
                    <a:pt x="298" y="326"/>
                    <a:pt x="298" y="326"/>
                    <a:pt x="298" y="326"/>
                  </a:cubicBezTo>
                  <a:cubicBezTo>
                    <a:pt x="298" y="326"/>
                    <a:pt x="298" y="326"/>
                    <a:pt x="298" y="326"/>
                  </a:cubicBezTo>
                  <a:close/>
                  <a:moveTo>
                    <a:pt x="298" y="326"/>
                  </a:moveTo>
                  <a:cubicBezTo>
                    <a:pt x="298" y="326"/>
                    <a:pt x="298" y="326"/>
                    <a:pt x="298" y="326"/>
                  </a:cubicBezTo>
                  <a:cubicBezTo>
                    <a:pt x="298" y="326"/>
                    <a:pt x="298" y="326"/>
                    <a:pt x="298" y="326"/>
                  </a:cubicBezTo>
                  <a:cubicBezTo>
                    <a:pt x="298" y="326"/>
                    <a:pt x="298" y="326"/>
                    <a:pt x="298" y="326"/>
                  </a:cubicBezTo>
                  <a:close/>
                  <a:moveTo>
                    <a:pt x="298" y="326"/>
                  </a:moveTo>
                  <a:cubicBezTo>
                    <a:pt x="298" y="326"/>
                    <a:pt x="298" y="326"/>
                    <a:pt x="298" y="326"/>
                  </a:cubicBezTo>
                  <a:cubicBezTo>
                    <a:pt x="298" y="326"/>
                    <a:pt x="298" y="326"/>
                    <a:pt x="298" y="326"/>
                  </a:cubicBezTo>
                  <a:cubicBezTo>
                    <a:pt x="298" y="326"/>
                    <a:pt x="298" y="326"/>
                    <a:pt x="298" y="326"/>
                  </a:cubicBezTo>
                  <a:close/>
                  <a:moveTo>
                    <a:pt x="296" y="317"/>
                  </a:moveTo>
                  <a:cubicBezTo>
                    <a:pt x="295" y="317"/>
                    <a:pt x="295" y="317"/>
                    <a:pt x="295" y="317"/>
                  </a:cubicBezTo>
                  <a:cubicBezTo>
                    <a:pt x="295" y="317"/>
                    <a:pt x="295" y="317"/>
                    <a:pt x="295" y="317"/>
                  </a:cubicBezTo>
                  <a:cubicBezTo>
                    <a:pt x="295" y="317"/>
                    <a:pt x="295" y="317"/>
                    <a:pt x="295" y="317"/>
                  </a:cubicBezTo>
                  <a:cubicBezTo>
                    <a:pt x="295" y="317"/>
                    <a:pt x="295" y="317"/>
                    <a:pt x="295" y="317"/>
                  </a:cubicBezTo>
                  <a:cubicBezTo>
                    <a:pt x="295" y="317"/>
                    <a:pt x="295" y="317"/>
                    <a:pt x="295" y="317"/>
                  </a:cubicBezTo>
                  <a:cubicBezTo>
                    <a:pt x="295" y="317"/>
                    <a:pt x="295" y="317"/>
                    <a:pt x="295" y="317"/>
                  </a:cubicBezTo>
                  <a:cubicBezTo>
                    <a:pt x="295" y="316"/>
                    <a:pt x="296" y="316"/>
                    <a:pt x="295" y="316"/>
                  </a:cubicBezTo>
                  <a:cubicBezTo>
                    <a:pt x="295" y="316"/>
                    <a:pt x="295" y="316"/>
                    <a:pt x="295" y="316"/>
                  </a:cubicBezTo>
                  <a:cubicBezTo>
                    <a:pt x="295" y="316"/>
                    <a:pt x="295" y="315"/>
                    <a:pt x="295" y="315"/>
                  </a:cubicBezTo>
                  <a:cubicBezTo>
                    <a:pt x="295" y="315"/>
                    <a:pt x="295" y="315"/>
                    <a:pt x="295" y="315"/>
                  </a:cubicBezTo>
                  <a:cubicBezTo>
                    <a:pt x="295" y="314"/>
                    <a:pt x="296" y="314"/>
                    <a:pt x="296" y="314"/>
                  </a:cubicBezTo>
                  <a:cubicBezTo>
                    <a:pt x="296" y="314"/>
                    <a:pt x="296" y="314"/>
                    <a:pt x="296" y="314"/>
                  </a:cubicBezTo>
                  <a:cubicBezTo>
                    <a:pt x="296" y="313"/>
                    <a:pt x="296" y="313"/>
                    <a:pt x="297" y="313"/>
                  </a:cubicBezTo>
                  <a:cubicBezTo>
                    <a:pt x="297" y="313"/>
                    <a:pt x="297" y="313"/>
                    <a:pt x="297" y="313"/>
                  </a:cubicBezTo>
                  <a:cubicBezTo>
                    <a:pt x="298" y="313"/>
                    <a:pt x="298" y="314"/>
                    <a:pt x="298" y="314"/>
                  </a:cubicBezTo>
                  <a:cubicBezTo>
                    <a:pt x="298" y="314"/>
                    <a:pt x="298" y="314"/>
                    <a:pt x="298" y="314"/>
                  </a:cubicBezTo>
                  <a:cubicBezTo>
                    <a:pt x="298" y="315"/>
                    <a:pt x="298" y="314"/>
                    <a:pt x="298" y="315"/>
                  </a:cubicBezTo>
                  <a:cubicBezTo>
                    <a:pt x="298" y="315"/>
                    <a:pt x="298" y="315"/>
                    <a:pt x="298" y="315"/>
                  </a:cubicBezTo>
                  <a:cubicBezTo>
                    <a:pt x="298" y="315"/>
                    <a:pt x="298" y="315"/>
                    <a:pt x="298" y="315"/>
                  </a:cubicBezTo>
                  <a:cubicBezTo>
                    <a:pt x="298" y="315"/>
                    <a:pt x="298" y="315"/>
                    <a:pt x="298" y="315"/>
                  </a:cubicBezTo>
                  <a:cubicBezTo>
                    <a:pt x="298" y="315"/>
                    <a:pt x="298" y="316"/>
                    <a:pt x="298" y="316"/>
                  </a:cubicBezTo>
                  <a:cubicBezTo>
                    <a:pt x="298" y="316"/>
                    <a:pt x="298" y="316"/>
                    <a:pt x="298" y="316"/>
                  </a:cubicBezTo>
                  <a:cubicBezTo>
                    <a:pt x="298" y="316"/>
                    <a:pt x="298" y="317"/>
                    <a:pt x="298" y="317"/>
                  </a:cubicBezTo>
                  <a:cubicBezTo>
                    <a:pt x="298" y="317"/>
                    <a:pt x="298" y="317"/>
                    <a:pt x="298" y="317"/>
                  </a:cubicBezTo>
                  <a:cubicBezTo>
                    <a:pt x="298" y="318"/>
                    <a:pt x="297" y="318"/>
                    <a:pt x="297" y="318"/>
                  </a:cubicBezTo>
                  <a:cubicBezTo>
                    <a:pt x="297" y="318"/>
                    <a:pt x="297" y="318"/>
                    <a:pt x="297" y="318"/>
                  </a:cubicBezTo>
                  <a:cubicBezTo>
                    <a:pt x="296" y="318"/>
                    <a:pt x="296" y="318"/>
                    <a:pt x="296" y="317"/>
                  </a:cubicBezTo>
                  <a:close/>
                  <a:moveTo>
                    <a:pt x="297" y="316"/>
                  </a:move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5"/>
                    <a:pt x="297" y="315"/>
                  </a:cubicBezTo>
                  <a:cubicBezTo>
                    <a:pt x="297" y="315"/>
                    <a:pt x="297" y="315"/>
                    <a:pt x="297" y="315"/>
                  </a:cubicBezTo>
                  <a:cubicBezTo>
                    <a:pt x="296" y="315"/>
                    <a:pt x="296" y="315"/>
                    <a:pt x="296" y="315"/>
                  </a:cubicBezTo>
                  <a:cubicBezTo>
                    <a:pt x="296" y="315"/>
                    <a:pt x="296" y="315"/>
                    <a:pt x="296" y="315"/>
                  </a:cubicBezTo>
                  <a:cubicBezTo>
                    <a:pt x="297" y="315"/>
                    <a:pt x="297" y="316"/>
                    <a:pt x="297" y="316"/>
                  </a:cubicBezTo>
                  <a:close/>
                  <a:moveTo>
                    <a:pt x="301" y="307"/>
                  </a:moveTo>
                  <a:cubicBezTo>
                    <a:pt x="301" y="307"/>
                    <a:pt x="301" y="307"/>
                    <a:pt x="301" y="306"/>
                  </a:cubicBezTo>
                  <a:cubicBezTo>
                    <a:pt x="301" y="306"/>
                    <a:pt x="301" y="306"/>
                    <a:pt x="301" y="306"/>
                  </a:cubicBezTo>
                  <a:cubicBezTo>
                    <a:pt x="301" y="306"/>
                    <a:pt x="301" y="306"/>
                    <a:pt x="302" y="306"/>
                  </a:cubicBezTo>
                  <a:cubicBezTo>
                    <a:pt x="302" y="306"/>
                    <a:pt x="302" y="306"/>
                    <a:pt x="302" y="306"/>
                  </a:cubicBezTo>
                  <a:cubicBezTo>
                    <a:pt x="302" y="306"/>
                    <a:pt x="303" y="306"/>
                    <a:pt x="303" y="306"/>
                  </a:cubicBezTo>
                  <a:cubicBezTo>
                    <a:pt x="303" y="306"/>
                    <a:pt x="303" y="306"/>
                    <a:pt x="303" y="306"/>
                  </a:cubicBezTo>
                  <a:cubicBezTo>
                    <a:pt x="303" y="307"/>
                    <a:pt x="303" y="307"/>
                    <a:pt x="302" y="307"/>
                  </a:cubicBezTo>
                  <a:cubicBezTo>
                    <a:pt x="302" y="307"/>
                    <a:pt x="302" y="307"/>
                    <a:pt x="302" y="307"/>
                  </a:cubicBezTo>
                  <a:cubicBezTo>
                    <a:pt x="302" y="307"/>
                    <a:pt x="302" y="307"/>
                    <a:pt x="302" y="307"/>
                  </a:cubicBezTo>
                  <a:cubicBezTo>
                    <a:pt x="302" y="307"/>
                    <a:pt x="302" y="307"/>
                    <a:pt x="302" y="307"/>
                  </a:cubicBezTo>
                  <a:cubicBezTo>
                    <a:pt x="302" y="307"/>
                    <a:pt x="302" y="307"/>
                    <a:pt x="302" y="307"/>
                  </a:cubicBezTo>
                  <a:cubicBezTo>
                    <a:pt x="302" y="307"/>
                    <a:pt x="302" y="307"/>
                    <a:pt x="302" y="307"/>
                  </a:cubicBezTo>
                  <a:cubicBezTo>
                    <a:pt x="302" y="308"/>
                    <a:pt x="302" y="308"/>
                    <a:pt x="301" y="308"/>
                  </a:cubicBezTo>
                  <a:cubicBezTo>
                    <a:pt x="301" y="308"/>
                    <a:pt x="301" y="308"/>
                    <a:pt x="301" y="308"/>
                  </a:cubicBezTo>
                  <a:cubicBezTo>
                    <a:pt x="301" y="308"/>
                    <a:pt x="301" y="307"/>
                    <a:pt x="301" y="307"/>
                  </a:cubicBezTo>
                  <a:close/>
                  <a:moveTo>
                    <a:pt x="298" y="300"/>
                  </a:moveTo>
                  <a:cubicBezTo>
                    <a:pt x="298" y="300"/>
                    <a:pt x="298" y="300"/>
                    <a:pt x="298" y="300"/>
                  </a:cubicBezTo>
                  <a:cubicBezTo>
                    <a:pt x="298" y="300"/>
                    <a:pt x="298" y="300"/>
                    <a:pt x="298" y="300"/>
                  </a:cubicBezTo>
                  <a:cubicBezTo>
                    <a:pt x="298" y="300"/>
                    <a:pt x="298" y="300"/>
                    <a:pt x="297" y="300"/>
                  </a:cubicBezTo>
                  <a:cubicBezTo>
                    <a:pt x="297" y="300"/>
                    <a:pt x="297" y="300"/>
                    <a:pt x="297" y="300"/>
                  </a:cubicBezTo>
                  <a:cubicBezTo>
                    <a:pt x="297" y="300"/>
                    <a:pt x="297" y="299"/>
                    <a:pt x="297" y="299"/>
                  </a:cubicBezTo>
                  <a:cubicBezTo>
                    <a:pt x="297" y="299"/>
                    <a:pt x="297" y="299"/>
                    <a:pt x="297" y="299"/>
                  </a:cubicBezTo>
                  <a:cubicBezTo>
                    <a:pt x="297" y="299"/>
                    <a:pt x="297" y="299"/>
                    <a:pt x="297" y="299"/>
                  </a:cubicBezTo>
                  <a:cubicBezTo>
                    <a:pt x="297" y="299"/>
                    <a:pt x="297" y="299"/>
                    <a:pt x="297" y="299"/>
                  </a:cubicBezTo>
                  <a:cubicBezTo>
                    <a:pt x="297" y="299"/>
                    <a:pt x="297" y="298"/>
                    <a:pt x="297" y="297"/>
                  </a:cubicBezTo>
                  <a:cubicBezTo>
                    <a:pt x="297" y="297"/>
                    <a:pt x="297" y="297"/>
                    <a:pt x="297" y="297"/>
                  </a:cubicBezTo>
                  <a:cubicBezTo>
                    <a:pt x="297" y="297"/>
                    <a:pt x="298" y="297"/>
                    <a:pt x="298" y="297"/>
                  </a:cubicBezTo>
                  <a:cubicBezTo>
                    <a:pt x="298" y="297"/>
                    <a:pt x="298" y="297"/>
                    <a:pt x="298" y="297"/>
                  </a:cubicBezTo>
                  <a:cubicBezTo>
                    <a:pt x="299" y="297"/>
                    <a:pt x="299" y="297"/>
                    <a:pt x="300" y="298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8"/>
                    <a:pt x="301" y="298"/>
                    <a:pt x="301" y="299"/>
                  </a:cubicBezTo>
                  <a:cubicBezTo>
                    <a:pt x="301" y="299"/>
                    <a:pt x="301" y="299"/>
                    <a:pt x="301" y="299"/>
                  </a:cubicBezTo>
                  <a:cubicBezTo>
                    <a:pt x="301" y="299"/>
                    <a:pt x="302" y="299"/>
                    <a:pt x="302" y="300"/>
                  </a:cubicBezTo>
                  <a:cubicBezTo>
                    <a:pt x="302" y="300"/>
                    <a:pt x="302" y="300"/>
                    <a:pt x="302" y="300"/>
                  </a:cubicBezTo>
                  <a:cubicBezTo>
                    <a:pt x="301" y="301"/>
                    <a:pt x="301" y="301"/>
                    <a:pt x="300" y="301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299" y="301"/>
                    <a:pt x="298" y="301"/>
                    <a:pt x="298" y="300"/>
                  </a:cubicBezTo>
                  <a:close/>
                  <a:moveTo>
                    <a:pt x="299" y="300"/>
                  </a:moveTo>
                  <a:cubicBezTo>
                    <a:pt x="299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299" y="299"/>
                    <a:pt x="299" y="300"/>
                    <a:pt x="299" y="300"/>
                  </a:cubicBezTo>
                  <a:close/>
                  <a:moveTo>
                    <a:pt x="299" y="299"/>
                  </a:moveTo>
                  <a:cubicBezTo>
                    <a:pt x="299" y="299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9"/>
                    <a:pt x="299" y="299"/>
                  </a:cubicBezTo>
                  <a:close/>
                  <a:moveTo>
                    <a:pt x="302" y="298"/>
                  </a:moveTo>
                  <a:cubicBezTo>
                    <a:pt x="302" y="298"/>
                    <a:pt x="301" y="297"/>
                    <a:pt x="301" y="297"/>
                  </a:cubicBezTo>
                  <a:cubicBezTo>
                    <a:pt x="301" y="297"/>
                    <a:pt x="301" y="297"/>
                    <a:pt x="301" y="297"/>
                  </a:cubicBezTo>
                  <a:cubicBezTo>
                    <a:pt x="300" y="296"/>
                    <a:pt x="300" y="296"/>
                    <a:pt x="300" y="296"/>
                  </a:cubicBezTo>
                  <a:cubicBezTo>
                    <a:pt x="300" y="296"/>
                    <a:pt x="300" y="296"/>
                    <a:pt x="300" y="296"/>
                  </a:cubicBezTo>
                  <a:cubicBezTo>
                    <a:pt x="300" y="295"/>
                    <a:pt x="301" y="295"/>
                    <a:pt x="301" y="295"/>
                  </a:cubicBezTo>
                  <a:cubicBezTo>
                    <a:pt x="301" y="295"/>
                    <a:pt x="301" y="295"/>
                    <a:pt x="301" y="295"/>
                  </a:cubicBezTo>
                  <a:cubicBezTo>
                    <a:pt x="301" y="295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3" y="295"/>
                    <a:pt x="303" y="296"/>
                    <a:pt x="303" y="296"/>
                  </a:cubicBezTo>
                  <a:cubicBezTo>
                    <a:pt x="303" y="296"/>
                    <a:pt x="303" y="296"/>
                    <a:pt x="303" y="296"/>
                  </a:cubicBezTo>
                  <a:cubicBezTo>
                    <a:pt x="304" y="296"/>
                    <a:pt x="304" y="296"/>
                    <a:pt x="304" y="297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304" y="297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2" y="298"/>
                    <a:pt x="302" y="298"/>
                  </a:cubicBezTo>
                  <a:close/>
                  <a:moveTo>
                    <a:pt x="301" y="296"/>
                  </a:moveTo>
                  <a:cubicBezTo>
                    <a:pt x="301" y="295"/>
                    <a:pt x="301" y="295"/>
                    <a:pt x="301" y="295"/>
                  </a:cubicBezTo>
                  <a:cubicBezTo>
                    <a:pt x="301" y="296"/>
                    <a:pt x="301" y="296"/>
                    <a:pt x="301" y="296"/>
                  </a:cubicBezTo>
                  <a:cubicBezTo>
                    <a:pt x="301" y="296"/>
                    <a:pt x="301" y="296"/>
                    <a:pt x="301" y="296"/>
                  </a:cubicBezTo>
                  <a:close/>
                  <a:moveTo>
                    <a:pt x="292" y="294"/>
                  </a:moveTo>
                  <a:cubicBezTo>
                    <a:pt x="292" y="294"/>
                    <a:pt x="291" y="293"/>
                    <a:pt x="291" y="293"/>
                  </a:cubicBezTo>
                  <a:cubicBezTo>
                    <a:pt x="291" y="293"/>
                    <a:pt x="291" y="293"/>
                    <a:pt x="291" y="293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1"/>
                    <a:pt x="291" y="291"/>
                  </a:cubicBezTo>
                  <a:cubicBezTo>
                    <a:pt x="291" y="291"/>
                    <a:pt x="291" y="291"/>
                    <a:pt x="291" y="291"/>
                  </a:cubicBezTo>
                  <a:cubicBezTo>
                    <a:pt x="291" y="290"/>
                    <a:pt x="292" y="290"/>
                    <a:pt x="292" y="290"/>
                  </a:cubicBezTo>
                  <a:cubicBezTo>
                    <a:pt x="292" y="290"/>
                    <a:pt x="292" y="290"/>
                    <a:pt x="292" y="290"/>
                  </a:cubicBezTo>
                  <a:cubicBezTo>
                    <a:pt x="292" y="290"/>
                    <a:pt x="293" y="290"/>
                    <a:pt x="293" y="290"/>
                  </a:cubicBezTo>
                  <a:cubicBezTo>
                    <a:pt x="293" y="290"/>
                    <a:pt x="293" y="290"/>
                    <a:pt x="293" y="290"/>
                  </a:cubicBezTo>
                  <a:cubicBezTo>
                    <a:pt x="293" y="290"/>
                    <a:pt x="293" y="290"/>
                    <a:pt x="293" y="290"/>
                  </a:cubicBezTo>
                  <a:cubicBezTo>
                    <a:pt x="293" y="290"/>
                    <a:pt x="293" y="290"/>
                    <a:pt x="294" y="291"/>
                  </a:cubicBezTo>
                  <a:cubicBezTo>
                    <a:pt x="294" y="291"/>
                    <a:pt x="294" y="291"/>
                    <a:pt x="294" y="291"/>
                  </a:cubicBezTo>
                  <a:cubicBezTo>
                    <a:pt x="294" y="291"/>
                    <a:pt x="294" y="291"/>
                    <a:pt x="294" y="292"/>
                  </a:cubicBezTo>
                  <a:cubicBezTo>
                    <a:pt x="294" y="292"/>
                    <a:pt x="294" y="292"/>
                    <a:pt x="294" y="292"/>
                  </a:cubicBezTo>
                  <a:cubicBezTo>
                    <a:pt x="294" y="292"/>
                    <a:pt x="294" y="293"/>
                    <a:pt x="294" y="293"/>
                  </a:cubicBezTo>
                  <a:cubicBezTo>
                    <a:pt x="294" y="293"/>
                    <a:pt x="294" y="293"/>
                    <a:pt x="294" y="293"/>
                  </a:cubicBezTo>
                  <a:cubicBezTo>
                    <a:pt x="294" y="294"/>
                    <a:pt x="293" y="294"/>
                    <a:pt x="292" y="294"/>
                  </a:cubicBezTo>
                  <a:cubicBezTo>
                    <a:pt x="292" y="294"/>
                    <a:pt x="292" y="294"/>
                    <a:pt x="292" y="294"/>
                  </a:cubicBezTo>
                  <a:cubicBezTo>
                    <a:pt x="292" y="294"/>
                    <a:pt x="292" y="294"/>
                    <a:pt x="292" y="294"/>
                  </a:cubicBezTo>
                  <a:close/>
                  <a:moveTo>
                    <a:pt x="293" y="292"/>
                  </a:move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1"/>
                    <a:pt x="293" y="291"/>
                    <a:pt x="292" y="291"/>
                  </a:cubicBezTo>
                  <a:cubicBezTo>
                    <a:pt x="292" y="291"/>
                    <a:pt x="292" y="291"/>
                    <a:pt x="292" y="291"/>
                  </a:cubicBezTo>
                  <a:cubicBezTo>
                    <a:pt x="293" y="291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2" y="293"/>
                  </a:cubicBezTo>
                  <a:cubicBezTo>
                    <a:pt x="292" y="293"/>
                    <a:pt x="292" y="293"/>
                    <a:pt x="292" y="293"/>
                  </a:cubicBezTo>
                  <a:cubicBezTo>
                    <a:pt x="292" y="293"/>
                    <a:pt x="292" y="293"/>
                    <a:pt x="292" y="293"/>
                  </a:cubicBezTo>
                  <a:cubicBezTo>
                    <a:pt x="292" y="293"/>
                    <a:pt x="292" y="293"/>
                    <a:pt x="292" y="293"/>
                  </a:cubicBezTo>
                  <a:cubicBezTo>
                    <a:pt x="293" y="293"/>
                    <a:pt x="293" y="293"/>
                    <a:pt x="293" y="292"/>
                  </a:cubicBezTo>
                  <a:close/>
                  <a:moveTo>
                    <a:pt x="292" y="291"/>
                  </a:moveTo>
                  <a:cubicBezTo>
                    <a:pt x="293" y="291"/>
                    <a:pt x="293" y="291"/>
                    <a:pt x="293" y="291"/>
                  </a:cubicBezTo>
                  <a:cubicBezTo>
                    <a:pt x="292" y="291"/>
                    <a:pt x="292" y="291"/>
                    <a:pt x="292" y="291"/>
                  </a:cubicBezTo>
                  <a:cubicBezTo>
                    <a:pt x="292" y="291"/>
                    <a:pt x="292" y="291"/>
                    <a:pt x="292" y="291"/>
                  </a:cubicBezTo>
                  <a:close/>
                  <a:moveTo>
                    <a:pt x="302" y="293"/>
                  </a:moveTo>
                  <a:cubicBezTo>
                    <a:pt x="302" y="293"/>
                    <a:pt x="301" y="293"/>
                    <a:pt x="301" y="293"/>
                  </a:cubicBezTo>
                  <a:cubicBezTo>
                    <a:pt x="301" y="293"/>
                    <a:pt x="301" y="293"/>
                    <a:pt x="301" y="293"/>
                  </a:cubicBezTo>
                  <a:cubicBezTo>
                    <a:pt x="301" y="293"/>
                    <a:pt x="300" y="293"/>
                    <a:pt x="299" y="292"/>
                  </a:cubicBezTo>
                  <a:cubicBezTo>
                    <a:pt x="299" y="292"/>
                    <a:pt x="299" y="292"/>
                    <a:pt x="299" y="292"/>
                  </a:cubicBezTo>
                  <a:cubicBezTo>
                    <a:pt x="299" y="292"/>
                    <a:pt x="298" y="292"/>
                    <a:pt x="298" y="292"/>
                  </a:cubicBezTo>
                  <a:cubicBezTo>
                    <a:pt x="298" y="292"/>
                    <a:pt x="298" y="292"/>
                    <a:pt x="298" y="292"/>
                  </a:cubicBezTo>
                  <a:cubicBezTo>
                    <a:pt x="298" y="292"/>
                    <a:pt x="298" y="292"/>
                    <a:pt x="297" y="293"/>
                  </a:cubicBezTo>
                  <a:cubicBezTo>
                    <a:pt x="297" y="293"/>
                    <a:pt x="297" y="293"/>
                    <a:pt x="297" y="293"/>
                  </a:cubicBezTo>
                  <a:cubicBezTo>
                    <a:pt x="297" y="293"/>
                    <a:pt x="297" y="293"/>
                    <a:pt x="297" y="293"/>
                  </a:cubicBezTo>
                  <a:cubicBezTo>
                    <a:pt x="297" y="293"/>
                    <a:pt x="297" y="293"/>
                    <a:pt x="297" y="293"/>
                  </a:cubicBezTo>
                  <a:cubicBezTo>
                    <a:pt x="296" y="293"/>
                    <a:pt x="295" y="292"/>
                    <a:pt x="295" y="292"/>
                  </a:cubicBezTo>
                  <a:cubicBezTo>
                    <a:pt x="295" y="292"/>
                    <a:pt x="295" y="292"/>
                    <a:pt x="295" y="292"/>
                  </a:cubicBezTo>
                  <a:cubicBezTo>
                    <a:pt x="295" y="291"/>
                    <a:pt x="294" y="291"/>
                    <a:pt x="294" y="290"/>
                  </a:cubicBezTo>
                  <a:cubicBezTo>
                    <a:pt x="294" y="290"/>
                    <a:pt x="294" y="290"/>
                    <a:pt x="294" y="290"/>
                  </a:cubicBezTo>
                  <a:cubicBezTo>
                    <a:pt x="293" y="289"/>
                    <a:pt x="293" y="289"/>
                    <a:pt x="293" y="288"/>
                  </a:cubicBezTo>
                  <a:cubicBezTo>
                    <a:pt x="293" y="288"/>
                    <a:pt x="293" y="288"/>
                    <a:pt x="293" y="288"/>
                  </a:cubicBezTo>
                  <a:cubicBezTo>
                    <a:pt x="293" y="288"/>
                    <a:pt x="293" y="288"/>
                    <a:pt x="293" y="288"/>
                  </a:cubicBezTo>
                  <a:cubicBezTo>
                    <a:pt x="293" y="288"/>
                    <a:pt x="293" y="288"/>
                    <a:pt x="293" y="288"/>
                  </a:cubicBezTo>
                  <a:cubicBezTo>
                    <a:pt x="293" y="287"/>
                    <a:pt x="293" y="287"/>
                    <a:pt x="294" y="287"/>
                  </a:cubicBezTo>
                  <a:cubicBezTo>
                    <a:pt x="294" y="287"/>
                    <a:pt x="294" y="287"/>
                    <a:pt x="294" y="287"/>
                  </a:cubicBezTo>
                  <a:cubicBezTo>
                    <a:pt x="294" y="287"/>
                    <a:pt x="294" y="287"/>
                    <a:pt x="295" y="287"/>
                  </a:cubicBezTo>
                  <a:cubicBezTo>
                    <a:pt x="295" y="287"/>
                    <a:pt x="295" y="287"/>
                    <a:pt x="295" y="287"/>
                  </a:cubicBezTo>
                  <a:cubicBezTo>
                    <a:pt x="295" y="287"/>
                    <a:pt x="295" y="287"/>
                    <a:pt x="295" y="287"/>
                  </a:cubicBezTo>
                  <a:cubicBezTo>
                    <a:pt x="295" y="287"/>
                    <a:pt x="295" y="287"/>
                    <a:pt x="295" y="287"/>
                  </a:cubicBezTo>
                  <a:cubicBezTo>
                    <a:pt x="295" y="287"/>
                    <a:pt x="295" y="287"/>
                    <a:pt x="295" y="287"/>
                  </a:cubicBezTo>
                  <a:cubicBezTo>
                    <a:pt x="296" y="287"/>
                    <a:pt x="296" y="287"/>
                    <a:pt x="296" y="287"/>
                  </a:cubicBezTo>
                  <a:cubicBezTo>
                    <a:pt x="296" y="287"/>
                    <a:pt x="296" y="287"/>
                    <a:pt x="296" y="287"/>
                  </a:cubicBezTo>
                  <a:cubicBezTo>
                    <a:pt x="296" y="287"/>
                    <a:pt x="296" y="287"/>
                    <a:pt x="296" y="287"/>
                  </a:cubicBezTo>
                  <a:cubicBezTo>
                    <a:pt x="296" y="287"/>
                    <a:pt x="296" y="287"/>
                    <a:pt x="296" y="287"/>
                  </a:cubicBezTo>
                  <a:cubicBezTo>
                    <a:pt x="296" y="287"/>
                    <a:pt x="297" y="287"/>
                    <a:pt x="297" y="287"/>
                  </a:cubicBezTo>
                  <a:cubicBezTo>
                    <a:pt x="297" y="287"/>
                    <a:pt x="297" y="287"/>
                    <a:pt x="297" y="287"/>
                  </a:cubicBezTo>
                  <a:cubicBezTo>
                    <a:pt x="298" y="287"/>
                    <a:pt x="298" y="288"/>
                    <a:pt x="298" y="288"/>
                  </a:cubicBezTo>
                  <a:cubicBezTo>
                    <a:pt x="298" y="288"/>
                    <a:pt x="298" y="288"/>
                    <a:pt x="298" y="288"/>
                  </a:cubicBezTo>
                  <a:cubicBezTo>
                    <a:pt x="298" y="288"/>
                    <a:pt x="298" y="288"/>
                    <a:pt x="299" y="288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8"/>
                    <a:pt x="300" y="288"/>
                    <a:pt x="300" y="289"/>
                  </a:cubicBezTo>
                  <a:cubicBezTo>
                    <a:pt x="300" y="289"/>
                    <a:pt x="300" y="289"/>
                    <a:pt x="300" y="289"/>
                  </a:cubicBezTo>
                  <a:cubicBezTo>
                    <a:pt x="301" y="289"/>
                    <a:pt x="301" y="289"/>
                    <a:pt x="302" y="289"/>
                  </a:cubicBezTo>
                  <a:cubicBezTo>
                    <a:pt x="302" y="289"/>
                    <a:pt x="302" y="289"/>
                    <a:pt x="302" y="289"/>
                  </a:cubicBezTo>
                  <a:cubicBezTo>
                    <a:pt x="303" y="289"/>
                    <a:pt x="303" y="291"/>
                    <a:pt x="303" y="291"/>
                  </a:cubicBezTo>
                  <a:cubicBezTo>
                    <a:pt x="303" y="291"/>
                    <a:pt x="303" y="291"/>
                    <a:pt x="303" y="291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3" y="293"/>
                    <a:pt x="303" y="293"/>
                    <a:pt x="302" y="293"/>
                  </a:cubicBezTo>
                  <a:cubicBezTo>
                    <a:pt x="302" y="293"/>
                    <a:pt x="302" y="293"/>
                    <a:pt x="302" y="293"/>
                  </a:cubicBezTo>
                  <a:cubicBezTo>
                    <a:pt x="302" y="293"/>
                    <a:pt x="302" y="293"/>
                    <a:pt x="302" y="293"/>
                  </a:cubicBezTo>
                  <a:close/>
                  <a:moveTo>
                    <a:pt x="302" y="292"/>
                  </a:moveTo>
                  <a:cubicBezTo>
                    <a:pt x="302" y="292"/>
                    <a:pt x="302" y="292"/>
                    <a:pt x="302" y="292"/>
                  </a:cubicBezTo>
                  <a:cubicBezTo>
                    <a:pt x="302" y="292"/>
                    <a:pt x="302" y="292"/>
                    <a:pt x="302" y="292"/>
                  </a:cubicBezTo>
                  <a:cubicBezTo>
                    <a:pt x="302" y="292"/>
                    <a:pt x="302" y="292"/>
                    <a:pt x="302" y="291"/>
                  </a:cubicBezTo>
                  <a:cubicBezTo>
                    <a:pt x="302" y="291"/>
                    <a:pt x="302" y="291"/>
                    <a:pt x="302" y="291"/>
                  </a:cubicBezTo>
                  <a:cubicBezTo>
                    <a:pt x="302" y="291"/>
                    <a:pt x="302" y="291"/>
                    <a:pt x="302" y="291"/>
                  </a:cubicBezTo>
                  <a:cubicBezTo>
                    <a:pt x="302" y="291"/>
                    <a:pt x="302" y="291"/>
                    <a:pt x="302" y="291"/>
                  </a:cubicBezTo>
                  <a:cubicBezTo>
                    <a:pt x="301" y="290"/>
                    <a:pt x="300" y="290"/>
                    <a:pt x="300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298" y="289"/>
                    <a:pt x="298" y="289"/>
                    <a:pt x="297" y="289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7" y="289"/>
                    <a:pt x="297" y="288"/>
                    <a:pt x="297" y="288"/>
                  </a:cubicBezTo>
                  <a:cubicBezTo>
                    <a:pt x="297" y="288"/>
                    <a:pt x="297" y="288"/>
                    <a:pt x="297" y="288"/>
                  </a:cubicBezTo>
                  <a:cubicBezTo>
                    <a:pt x="297" y="288"/>
                    <a:pt x="297" y="288"/>
                    <a:pt x="297" y="288"/>
                  </a:cubicBezTo>
                  <a:cubicBezTo>
                    <a:pt x="297" y="288"/>
                    <a:pt x="297" y="288"/>
                    <a:pt x="297" y="288"/>
                  </a:cubicBezTo>
                  <a:cubicBezTo>
                    <a:pt x="296" y="289"/>
                    <a:pt x="296" y="289"/>
                    <a:pt x="296" y="289"/>
                  </a:cubicBezTo>
                  <a:cubicBezTo>
                    <a:pt x="296" y="289"/>
                    <a:pt x="296" y="289"/>
                    <a:pt x="296" y="289"/>
                  </a:cubicBezTo>
                  <a:cubicBezTo>
                    <a:pt x="296" y="289"/>
                    <a:pt x="295" y="289"/>
                    <a:pt x="295" y="288"/>
                  </a:cubicBezTo>
                  <a:cubicBezTo>
                    <a:pt x="295" y="288"/>
                    <a:pt x="295" y="288"/>
                    <a:pt x="295" y="288"/>
                  </a:cubicBezTo>
                  <a:cubicBezTo>
                    <a:pt x="295" y="288"/>
                    <a:pt x="295" y="288"/>
                    <a:pt x="294" y="288"/>
                  </a:cubicBezTo>
                  <a:cubicBezTo>
                    <a:pt x="294" y="288"/>
                    <a:pt x="294" y="288"/>
                    <a:pt x="294" y="288"/>
                  </a:cubicBezTo>
                  <a:cubicBezTo>
                    <a:pt x="294" y="288"/>
                    <a:pt x="294" y="288"/>
                    <a:pt x="294" y="288"/>
                  </a:cubicBezTo>
                  <a:cubicBezTo>
                    <a:pt x="294" y="288"/>
                    <a:pt x="294" y="288"/>
                    <a:pt x="294" y="288"/>
                  </a:cubicBezTo>
                  <a:cubicBezTo>
                    <a:pt x="294" y="288"/>
                    <a:pt x="294" y="288"/>
                    <a:pt x="295" y="289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5" y="290"/>
                    <a:pt x="296" y="290"/>
                    <a:pt x="296" y="291"/>
                  </a:cubicBezTo>
                  <a:cubicBezTo>
                    <a:pt x="296" y="291"/>
                    <a:pt x="296" y="291"/>
                    <a:pt x="296" y="291"/>
                  </a:cubicBezTo>
                  <a:cubicBezTo>
                    <a:pt x="296" y="291"/>
                    <a:pt x="296" y="291"/>
                    <a:pt x="297" y="291"/>
                  </a:cubicBezTo>
                  <a:cubicBezTo>
                    <a:pt x="297" y="291"/>
                    <a:pt x="297" y="291"/>
                    <a:pt x="297" y="291"/>
                  </a:cubicBezTo>
                  <a:cubicBezTo>
                    <a:pt x="297" y="291"/>
                    <a:pt x="298" y="291"/>
                    <a:pt x="298" y="291"/>
                  </a:cubicBezTo>
                  <a:cubicBezTo>
                    <a:pt x="298" y="291"/>
                    <a:pt x="298" y="291"/>
                    <a:pt x="298" y="291"/>
                  </a:cubicBezTo>
                  <a:cubicBezTo>
                    <a:pt x="298" y="291"/>
                    <a:pt x="299" y="291"/>
                    <a:pt x="299" y="291"/>
                  </a:cubicBezTo>
                  <a:cubicBezTo>
                    <a:pt x="299" y="291"/>
                    <a:pt x="299" y="291"/>
                    <a:pt x="299" y="291"/>
                  </a:cubicBezTo>
                  <a:cubicBezTo>
                    <a:pt x="300" y="292"/>
                    <a:pt x="301" y="292"/>
                    <a:pt x="302" y="292"/>
                  </a:cubicBezTo>
                  <a:cubicBezTo>
                    <a:pt x="302" y="292"/>
                    <a:pt x="302" y="292"/>
                    <a:pt x="302" y="292"/>
                  </a:cubicBezTo>
                  <a:cubicBezTo>
                    <a:pt x="302" y="292"/>
                    <a:pt x="302" y="292"/>
                    <a:pt x="302" y="292"/>
                  </a:cubicBezTo>
                  <a:cubicBezTo>
                    <a:pt x="302" y="292"/>
                    <a:pt x="302" y="292"/>
                    <a:pt x="302" y="292"/>
                  </a:cubicBezTo>
                  <a:cubicBezTo>
                    <a:pt x="302" y="292"/>
                    <a:pt x="302" y="292"/>
                    <a:pt x="302" y="292"/>
                  </a:cubicBezTo>
                  <a:close/>
                  <a:moveTo>
                    <a:pt x="294" y="288"/>
                  </a:moveTo>
                  <a:cubicBezTo>
                    <a:pt x="294" y="288"/>
                    <a:pt x="294" y="288"/>
                    <a:pt x="294" y="288"/>
                  </a:cubicBezTo>
                  <a:cubicBezTo>
                    <a:pt x="294" y="288"/>
                    <a:pt x="294" y="288"/>
                    <a:pt x="294" y="288"/>
                  </a:cubicBezTo>
                  <a:cubicBezTo>
                    <a:pt x="294" y="288"/>
                    <a:pt x="294" y="288"/>
                    <a:pt x="294" y="288"/>
                  </a:cubicBezTo>
                  <a:close/>
                  <a:moveTo>
                    <a:pt x="299" y="286"/>
                  </a:moveTo>
                  <a:cubicBezTo>
                    <a:pt x="298" y="286"/>
                    <a:pt x="298" y="286"/>
                    <a:pt x="298" y="285"/>
                  </a:cubicBezTo>
                  <a:cubicBezTo>
                    <a:pt x="298" y="285"/>
                    <a:pt x="298" y="285"/>
                    <a:pt x="298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6" y="285"/>
                    <a:pt x="296" y="285"/>
                    <a:pt x="296" y="285"/>
                  </a:cubicBezTo>
                  <a:cubicBezTo>
                    <a:pt x="296" y="285"/>
                    <a:pt x="296" y="285"/>
                    <a:pt x="296" y="285"/>
                  </a:cubicBezTo>
                  <a:cubicBezTo>
                    <a:pt x="295" y="285"/>
                    <a:pt x="295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5" y="283"/>
                    <a:pt x="296" y="283"/>
                    <a:pt x="297" y="283"/>
                  </a:cubicBezTo>
                  <a:cubicBezTo>
                    <a:pt x="297" y="283"/>
                    <a:pt x="297" y="283"/>
                    <a:pt x="297" y="283"/>
                  </a:cubicBezTo>
                  <a:cubicBezTo>
                    <a:pt x="298" y="283"/>
                    <a:pt x="297" y="283"/>
                    <a:pt x="298" y="282"/>
                  </a:cubicBezTo>
                  <a:cubicBezTo>
                    <a:pt x="298" y="282"/>
                    <a:pt x="298" y="282"/>
                    <a:pt x="298" y="282"/>
                  </a:cubicBezTo>
                  <a:cubicBezTo>
                    <a:pt x="298" y="282"/>
                    <a:pt x="299" y="282"/>
                    <a:pt x="299" y="282"/>
                  </a:cubicBezTo>
                  <a:cubicBezTo>
                    <a:pt x="299" y="282"/>
                    <a:pt x="299" y="282"/>
                    <a:pt x="299" y="282"/>
                  </a:cubicBezTo>
                  <a:cubicBezTo>
                    <a:pt x="299" y="282"/>
                    <a:pt x="300" y="282"/>
                    <a:pt x="300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3"/>
                    <a:pt x="300" y="283"/>
                    <a:pt x="300" y="283"/>
                  </a:cubicBezTo>
                  <a:cubicBezTo>
                    <a:pt x="300" y="283"/>
                    <a:pt x="300" y="283"/>
                    <a:pt x="300" y="283"/>
                  </a:cubicBezTo>
                  <a:cubicBezTo>
                    <a:pt x="300" y="283"/>
                    <a:pt x="300" y="283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5"/>
                    <a:pt x="300" y="285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0" y="285"/>
                    <a:pt x="300" y="286"/>
                    <a:pt x="300" y="286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6"/>
                    <a:pt x="300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lose/>
                  <a:moveTo>
                    <a:pt x="299" y="284"/>
                  </a:moveTo>
                  <a:cubicBezTo>
                    <a:pt x="299" y="284"/>
                    <a:pt x="299" y="285"/>
                    <a:pt x="299" y="285"/>
                  </a:cubicBezTo>
                  <a:cubicBezTo>
                    <a:pt x="299" y="285"/>
                    <a:pt x="299" y="285"/>
                    <a:pt x="299" y="285"/>
                  </a:cubicBezTo>
                  <a:cubicBezTo>
                    <a:pt x="299" y="285"/>
                    <a:pt x="299" y="285"/>
                    <a:pt x="299" y="284"/>
                  </a:cubicBezTo>
                  <a:cubicBezTo>
                    <a:pt x="299" y="284"/>
                    <a:pt x="299" y="284"/>
                    <a:pt x="299" y="284"/>
                  </a:cubicBezTo>
                  <a:cubicBezTo>
                    <a:pt x="299" y="284"/>
                    <a:pt x="299" y="284"/>
                    <a:pt x="299" y="284"/>
                  </a:cubicBezTo>
                  <a:cubicBezTo>
                    <a:pt x="299" y="284"/>
                    <a:pt x="299" y="284"/>
                    <a:pt x="299" y="284"/>
                  </a:cubicBezTo>
                  <a:cubicBezTo>
                    <a:pt x="299" y="284"/>
                    <a:pt x="299" y="284"/>
                    <a:pt x="299" y="284"/>
                  </a:cubicBezTo>
                  <a:cubicBezTo>
                    <a:pt x="299" y="284"/>
                    <a:pt x="299" y="284"/>
                    <a:pt x="299" y="284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8" y="284"/>
                    <a:pt x="298" y="284"/>
                    <a:pt x="298" y="284"/>
                  </a:cubicBezTo>
                  <a:cubicBezTo>
                    <a:pt x="298" y="284"/>
                    <a:pt x="298" y="284"/>
                    <a:pt x="298" y="284"/>
                  </a:cubicBezTo>
                  <a:cubicBezTo>
                    <a:pt x="298" y="284"/>
                    <a:pt x="298" y="284"/>
                    <a:pt x="299" y="284"/>
                  </a:cubicBezTo>
                  <a:close/>
                  <a:moveTo>
                    <a:pt x="292" y="285"/>
                  </a:moveTo>
                  <a:cubicBezTo>
                    <a:pt x="292" y="285"/>
                    <a:pt x="292" y="284"/>
                    <a:pt x="292" y="284"/>
                  </a:cubicBezTo>
                  <a:cubicBezTo>
                    <a:pt x="292" y="284"/>
                    <a:pt x="292" y="284"/>
                    <a:pt x="292" y="284"/>
                  </a:cubicBezTo>
                  <a:cubicBezTo>
                    <a:pt x="292" y="284"/>
                    <a:pt x="292" y="284"/>
                    <a:pt x="292" y="284"/>
                  </a:cubicBezTo>
                  <a:cubicBezTo>
                    <a:pt x="292" y="284"/>
                    <a:pt x="292" y="284"/>
                    <a:pt x="292" y="284"/>
                  </a:cubicBezTo>
                  <a:cubicBezTo>
                    <a:pt x="292" y="284"/>
                    <a:pt x="292" y="284"/>
                    <a:pt x="292" y="283"/>
                  </a:cubicBezTo>
                  <a:cubicBezTo>
                    <a:pt x="292" y="283"/>
                    <a:pt x="292" y="283"/>
                    <a:pt x="292" y="283"/>
                  </a:cubicBezTo>
                  <a:cubicBezTo>
                    <a:pt x="293" y="283"/>
                    <a:pt x="293" y="283"/>
                    <a:pt x="293" y="283"/>
                  </a:cubicBezTo>
                  <a:cubicBezTo>
                    <a:pt x="293" y="283"/>
                    <a:pt x="293" y="283"/>
                    <a:pt x="293" y="283"/>
                  </a:cubicBezTo>
                  <a:cubicBezTo>
                    <a:pt x="294" y="283"/>
                    <a:pt x="294" y="283"/>
                    <a:pt x="294" y="283"/>
                  </a:cubicBezTo>
                  <a:cubicBezTo>
                    <a:pt x="294" y="283"/>
                    <a:pt x="294" y="283"/>
                    <a:pt x="294" y="283"/>
                  </a:cubicBezTo>
                  <a:cubicBezTo>
                    <a:pt x="294" y="284"/>
                    <a:pt x="294" y="284"/>
                    <a:pt x="294" y="284"/>
                  </a:cubicBezTo>
                  <a:cubicBezTo>
                    <a:pt x="294" y="284"/>
                    <a:pt x="294" y="284"/>
                    <a:pt x="294" y="284"/>
                  </a:cubicBezTo>
                  <a:cubicBezTo>
                    <a:pt x="294" y="284"/>
                    <a:pt x="294" y="284"/>
                    <a:pt x="294" y="284"/>
                  </a:cubicBezTo>
                  <a:cubicBezTo>
                    <a:pt x="294" y="284"/>
                    <a:pt x="294" y="284"/>
                    <a:pt x="294" y="284"/>
                  </a:cubicBezTo>
                  <a:cubicBezTo>
                    <a:pt x="294" y="284"/>
                    <a:pt x="294" y="284"/>
                    <a:pt x="294" y="284"/>
                  </a:cubicBezTo>
                  <a:cubicBezTo>
                    <a:pt x="294" y="285"/>
                    <a:pt x="294" y="285"/>
                    <a:pt x="293" y="285"/>
                  </a:cubicBezTo>
                  <a:cubicBezTo>
                    <a:pt x="293" y="285"/>
                    <a:pt x="293" y="285"/>
                    <a:pt x="293" y="285"/>
                  </a:cubicBezTo>
                  <a:cubicBezTo>
                    <a:pt x="293" y="285"/>
                    <a:pt x="292" y="285"/>
                    <a:pt x="292" y="285"/>
                  </a:cubicBezTo>
                  <a:close/>
                  <a:moveTo>
                    <a:pt x="299" y="279"/>
                  </a:moveTo>
                  <a:cubicBezTo>
                    <a:pt x="299" y="278"/>
                    <a:pt x="300" y="278"/>
                    <a:pt x="300" y="278"/>
                  </a:cubicBezTo>
                  <a:cubicBezTo>
                    <a:pt x="300" y="278"/>
                    <a:pt x="300" y="278"/>
                    <a:pt x="300" y="278"/>
                  </a:cubicBezTo>
                  <a:cubicBezTo>
                    <a:pt x="301" y="278"/>
                    <a:pt x="301" y="278"/>
                    <a:pt x="301" y="278"/>
                  </a:cubicBezTo>
                  <a:cubicBezTo>
                    <a:pt x="301" y="278"/>
                    <a:pt x="301" y="278"/>
                    <a:pt x="301" y="278"/>
                  </a:cubicBezTo>
                  <a:cubicBezTo>
                    <a:pt x="301" y="278"/>
                    <a:pt x="301" y="278"/>
                    <a:pt x="301" y="278"/>
                  </a:cubicBezTo>
                  <a:cubicBezTo>
                    <a:pt x="301" y="278"/>
                    <a:pt x="301" y="278"/>
                    <a:pt x="301" y="278"/>
                  </a:cubicBezTo>
                  <a:cubicBezTo>
                    <a:pt x="301" y="278"/>
                    <a:pt x="302" y="278"/>
                    <a:pt x="302" y="278"/>
                  </a:cubicBezTo>
                  <a:cubicBezTo>
                    <a:pt x="302" y="278"/>
                    <a:pt x="302" y="278"/>
                    <a:pt x="302" y="278"/>
                  </a:cubicBezTo>
                  <a:cubicBezTo>
                    <a:pt x="302" y="278"/>
                    <a:pt x="303" y="278"/>
                    <a:pt x="303" y="278"/>
                  </a:cubicBezTo>
                  <a:cubicBezTo>
                    <a:pt x="303" y="278"/>
                    <a:pt x="303" y="278"/>
                    <a:pt x="303" y="278"/>
                  </a:cubicBezTo>
                  <a:cubicBezTo>
                    <a:pt x="303" y="278"/>
                    <a:pt x="303" y="278"/>
                    <a:pt x="303" y="278"/>
                  </a:cubicBezTo>
                  <a:cubicBezTo>
                    <a:pt x="303" y="278"/>
                    <a:pt x="303" y="278"/>
                    <a:pt x="303" y="278"/>
                  </a:cubicBezTo>
                  <a:cubicBezTo>
                    <a:pt x="303" y="278"/>
                    <a:pt x="304" y="278"/>
                    <a:pt x="304" y="279"/>
                  </a:cubicBezTo>
                  <a:cubicBezTo>
                    <a:pt x="304" y="279"/>
                    <a:pt x="304" y="279"/>
                    <a:pt x="304" y="279"/>
                  </a:cubicBezTo>
                  <a:cubicBezTo>
                    <a:pt x="304" y="280"/>
                    <a:pt x="304" y="280"/>
                    <a:pt x="304" y="280"/>
                  </a:cubicBezTo>
                  <a:cubicBezTo>
                    <a:pt x="304" y="280"/>
                    <a:pt x="304" y="280"/>
                    <a:pt x="304" y="280"/>
                  </a:cubicBezTo>
                  <a:cubicBezTo>
                    <a:pt x="303" y="279"/>
                    <a:pt x="303" y="279"/>
                    <a:pt x="303" y="279"/>
                  </a:cubicBezTo>
                  <a:cubicBezTo>
                    <a:pt x="304" y="280"/>
                    <a:pt x="304" y="280"/>
                    <a:pt x="304" y="280"/>
                  </a:cubicBezTo>
                  <a:cubicBezTo>
                    <a:pt x="303" y="280"/>
                    <a:pt x="303" y="280"/>
                    <a:pt x="303" y="280"/>
                  </a:cubicBezTo>
                  <a:cubicBezTo>
                    <a:pt x="303" y="280"/>
                    <a:pt x="303" y="280"/>
                    <a:pt x="303" y="280"/>
                  </a:cubicBezTo>
                  <a:cubicBezTo>
                    <a:pt x="303" y="280"/>
                    <a:pt x="303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2" y="280"/>
                    <a:pt x="302" y="280"/>
                    <a:pt x="301" y="280"/>
                  </a:cubicBezTo>
                  <a:cubicBezTo>
                    <a:pt x="301" y="280"/>
                    <a:pt x="301" y="280"/>
                    <a:pt x="301" y="280"/>
                  </a:cubicBezTo>
                  <a:cubicBezTo>
                    <a:pt x="301" y="280"/>
                    <a:pt x="301" y="281"/>
                    <a:pt x="301" y="281"/>
                  </a:cubicBezTo>
                  <a:cubicBezTo>
                    <a:pt x="301" y="281"/>
                    <a:pt x="301" y="281"/>
                    <a:pt x="301" y="281"/>
                  </a:cubicBezTo>
                  <a:cubicBezTo>
                    <a:pt x="299" y="281"/>
                    <a:pt x="299" y="279"/>
                    <a:pt x="299" y="279"/>
                  </a:cubicBezTo>
                  <a:close/>
                  <a:moveTo>
                    <a:pt x="301" y="279"/>
                  </a:move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lose/>
                  <a:moveTo>
                    <a:pt x="302" y="271"/>
                  </a:moveTo>
                  <a:cubicBezTo>
                    <a:pt x="302" y="270"/>
                    <a:pt x="302" y="270"/>
                    <a:pt x="303" y="270"/>
                  </a:cubicBezTo>
                  <a:cubicBezTo>
                    <a:pt x="303" y="270"/>
                    <a:pt x="303" y="270"/>
                    <a:pt x="303" y="270"/>
                  </a:cubicBezTo>
                  <a:cubicBezTo>
                    <a:pt x="303" y="270"/>
                    <a:pt x="303" y="270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5" y="271"/>
                    <a:pt x="305" y="271"/>
                  </a:cubicBezTo>
                  <a:cubicBezTo>
                    <a:pt x="305" y="271"/>
                    <a:pt x="305" y="271"/>
                    <a:pt x="305" y="271"/>
                  </a:cubicBezTo>
                  <a:cubicBezTo>
                    <a:pt x="305" y="272"/>
                    <a:pt x="305" y="272"/>
                    <a:pt x="304" y="272"/>
                  </a:cubicBezTo>
                  <a:cubicBezTo>
                    <a:pt x="304" y="272"/>
                    <a:pt x="304" y="272"/>
                    <a:pt x="304" y="272"/>
                  </a:cubicBezTo>
                  <a:cubicBezTo>
                    <a:pt x="304" y="272"/>
                    <a:pt x="304" y="272"/>
                    <a:pt x="304" y="272"/>
                  </a:cubicBezTo>
                  <a:cubicBezTo>
                    <a:pt x="304" y="272"/>
                    <a:pt x="304" y="272"/>
                    <a:pt x="304" y="272"/>
                  </a:cubicBezTo>
                  <a:cubicBezTo>
                    <a:pt x="304" y="273"/>
                    <a:pt x="304" y="273"/>
                    <a:pt x="303" y="273"/>
                  </a:cubicBezTo>
                  <a:cubicBezTo>
                    <a:pt x="303" y="273"/>
                    <a:pt x="303" y="273"/>
                    <a:pt x="303" y="273"/>
                  </a:cubicBezTo>
                  <a:cubicBezTo>
                    <a:pt x="303" y="272"/>
                    <a:pt x="303" y="272"/>
                    <a:pt x="303" y="272"/>
                  </a:cubicBezTo>
                  <a:cubicBezTo>
                    <a:pt x="303" y="273"/>
                    <a:pt x="303" y="273"/>
                    <a:pt x="303" y="273"/>
                  </a:cubicBezTo>
                  <a:cubicBezTo>
                    <a:pt x="303" y="273"/>
                    <a:pt x="303" y="273"/>
                    <a:pt x="303" y="273"/>
                  </a:cubicBezTo>
                  <a:cubicBezTo>
                    <a:pt x="303" y="273"/>
                    <a:pt x="303" y="273"/>
                    <a:pt x="303" y="273"/>
                  </a:cubicBezTo>
                  <a:cubicBezTo>
                    <a:pt x="302" y="273"/>
                    <a:pt x="302" y="272"/>
                    <a:pt x="302" y="271"/>
                  </a:cubicBezTo>
                  <a:close/>
                  <a:moveTo>
                    <a:pt x="310" y="272"/>
                  </a:moveTo>
                  <a:cubicBezTo>
                    <a:pt x="310" y="272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0"/>
                    <a:pt x="309" y="270"/>
                    <a:pt x="310" y="270"/>
                  </a:cubicBezTo>
                  <a:cubicBezTo>
                    <a:pt x="310" y="270"/>
                    <a:pt x="310" y="270"/>
                    <a:pt x="310" y="270"/>
                  </a:cubicBezTo>
                  <a:cubicBezTo>
                    <a:pt x="311" y="270"/>
                    <a:pt x="311" y="270"/>
                    <a:pt x="311" y="271"/>
                  </a:cubicBezTo>
                  <a:cubicBezTo>
                    <a:pt x="311" y="271"/>
                    <a:pt x="311" y="271"/>
                    <a:pt x="311" y="271"/>
                  </a:cubicBezTo>
                  <a:cubicBezTo>
                    <a:pt x="311" y="271"/>
                    <a:pt x="311" y="272"/>
                    <a:pt x="310" y="272"/>
                  </a:cubicBezTo>
                  <a:cubicBezTo>
                    <a:pt x="310" y="272"/>
                    <a:pt x="310" y="272"/>
                    <a:pt x="310" y="272"/>
                  </a:cubicBezTo>
                  <a:cubicBezTo>
                    <a:pt x="310" y="271"/>
                    <a:pt x="310" y="271"/>
                    <a:pt x="310" y="271"/>
                  </a:cubicBezTo>
                  <a:cubicBezTo>
                    <a:pt x="310" y="271"/>
                    <a:pt x="310" y="271"/>
                    <a:pt x="310" y="271"/>
                  </a:cubicBezTo>
                  <a:cubicBezTo>
                    <a:pt x="310" y="271"/>
                    <a:pt x="310" y="271"/>
                    <a:pt x="310" y="271"/>
                  </a:cubicBezTo>
                  <a:cubicBezTo>
                    <a:pt x="310" y="272"/>
                    <a:pt x="310" y="272"/>
                    <a:pt x="310" y="272"/>
                  </a:cubicBezTo>
                  <a:cubicBezTo>
                    <a:pt x="310" y="272"/>
                    <a:pt x="310" y="272"/>
                    <a:pt x="310" y="272"/>
                  </a:cubicBezTo>
                  <a:close/>
                  <a:moveTo>
                    <a:pt x="310" y="271"/>
                  </a:moveTo>
                  <a:cubicBezTo>
                    <a:pt x="310" y="271"/>
                    <a:pt x="310" y="271"/>
                    <a:pt x="310" y="271"/>
                  </a:cubicBezTo>
                  <a:cubicBezTo>
                    <a:pt x="310" y="271"/>
                    <a:pt x="310" y="271"/>
                    <a:pt x="310" y="271"/>
                  </a:cubicBezTo>
                  <a:close/>
                  <a:moveTo>
                    <a:pt x="310" y="271"/>
                  </a:moveTo>
                  <a:cubicBezTo>
                    <a:pt x="310" y="271"/>
                    <a:pt x="310" y="271"/>
                    <a:pt x="310" y="271"/>
                  </a:cubicBezTo>
                  <a:cubicBezTo>
                    <a:pt x="310" y="271"/>
                    <a:pt x="310" y="271"/>
                    <a:pt x="310" y="271"/>
                  </a:cubicBezTo>
                  <a:close/>
                  <a:moveTo>
                    <a:pt x="284" y="258"/>
                  </a:moveTo>
                  <a:cubicBezTo>
                    <a:pt x="284" y="257"/>
                    <a:pt x="284" y="257"/>
                    <a:pt x="283" y="257"/>
                  </a:cubicBezTo>
                  <a:cubicBezTo>
                    <a:pt x="283" y="257"/>
                    <a:pt x="283" y="257"/>
                    <a:pt x="283" y="257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1" y="256"/>
                    <a:pt x="281" y="256"/>
                    <a:pt x="281" y="255"/>
                  </a:cubicBezTo>
                  <a:cubicBezTo>
                    <a:pt x="281" y="255"/>
                    <a:pt x="281" y="255"/>
                    <a:pt x="281" y="255"/>
                  </a:cubicBezTo>
                  <a:cubicBezTo>
                    <a:pt x="281" y="254"/>
                    <a:pt x="281" y="254"/>
                    <a:pt x="282" y="254"/>
                  </a:cubicBezTo>
                  <a:cubicBezTo>
                    <a:pt x="282" y="254"/>
                    <a:pt x="282" y="254"/>
                    <a:pt x="282" y="254"/>
                  </a:cubicBezTo>
                  <a:cubicBezTo>
                    <a:pt x="282" y="254"/>
                    <a:pt x="282" y="254"/>
                    <a:pt x="282" y="254"/>
                  </a:cubicBezTo>
                  <a:cubicBezTo>
                    <a:pt x="282" y="254"/>
                    <a:pt x="282" y="254"/>
                    <a:pt x="282" y="254"/>
                  </a:cubicBezTo>
                  <a:cubicBezTo>
                    <a:pt x="282" y="254"/>
                    <a:pt x="282" y="254"/>
                    <a:pt x="282" y="254"/>
                  </a:cubicBezTo>
                  <a:cubicBezTo>
                    <a:pt x="283" y="254"/>
                    <a:pt x="284" y="255"/>
                    <a:pt x="285" y="255"/>
                  </a:cubicBezTo>
                  <a:cubicBezTo>
                    <a:pt x="285" y="255"/>
                    <a:pt x="285" y="255"/>
                    <a:pt x="285" y="255"/>
                  </a:cubicBezTo>
                  <a:cubicBezTo>
                    <a:pt x="285" y="255"/>
                    <a:pt x="286" y="255"/>
                    <a:pt x="286" y="257"/>
                  </a:cubicBezTo>
                  <a:cubicBezTo>
                    <a:pt x="286" y="257"/>
                    <a:pt x="286" y="257"/>
                    <a:pt x="286" y="257"/>
                  </a:cubicBezTo>
                  <a:cubicBezTo>
                    <a:pt x="286" y="257"/>
                    <a:pt x="286" y="257"/>
                    <a:pt x="286" y="257"/>
                  </a:cubicBezTo>
                  <a:cubicBezTo>
                    <a:pt x="286" y="257"/>
                    <a:pt x="286" y="257"/>
                    <a:pt x="286" y="257"/>
                  </a:cubicBezTo>
                  <a:cubicBezTo>
                    <a:pt x="286" y="257"/>
                    <a:pt x="286" y="258"/>
                    <a:pt x="285" y="258"/>
                  </a:cubicBezTo>
                  <a:cubicBezTo>
                    <a:pt x="285" y="258"/>
                    <a:pt x="285" y="258"/>
                    <a:pt x="285" y="258"/>
                  </a:cubicBezTo>
                  <a:cubicBezTo>
                    <a:pt x="285" y="258"/>
                    <a:pt x="285" y="258"/>
                    <a:pt x="284" y="258"/>
                  </a:cubicBezTo>
                  <a:close/>
                  <a:moveTo>
                    <a:pt x="282" y="255"/>
                  </a:moveTo>
                  <a:cubicBezTo>
                    <a:pt x="282" y="255"/>
                    <a:pt x="282" y="255"/>
                    <a:pt x="282" y="255"/>
                  </a:cubicBezTo>
                  <a:cubicBezTo>
                    <a:pt x="282" y="255"/>
                    <a:pt x="282" y="255"/>
                    <a:pt x="282" y="255"/>
                  </a:cubicBezTo>
                  <a:cubicBezTo>
                    <a:pt x="282" y="255"/>
                    <a:pt x="282" y="255"/>
                    <a:pt x="282" y="255"/>
                  </a:cubicBezTo>
                  <a:close/>
                  <a:moveTo>
                    <a:pt x="283" y="254"/>
                  </a:moveTo>
                  <a:cubicBezTo>
                    <a:pt x="282" y="254"/>
                    <a:pt x="280" y="253"/>
                    <a:pt x="279" y="252"/>
                  </a:cubicBezTo>
                  <a:cubicBezTo>
                    <a:pt x="279" y="252"/>
                    <a:pt x="279" y="252"/>
                    <a:pt x="279" y="252"/>
                  </a:cubicBezTo>
                  <a:cubicBezTo>
                    <a:pt x="278" y="251"/>
                    <a:pt x="276" y="251"/>
                    <a:pt x="275" y="251"/>
                  </a:cubicBezTo>
                  <a:cubicBezTo>
                    <a:pt x="275" y="251"/>
                    <a:pt x="275" y="251"/>
                    <a:pt x="275" y="251"/>
                  </a:cubicBezTo>
                  <a:cubicBezTo>
                    <a:pt x="274" y="250"/>
                    <a:pt x="273" y="250"/>
                    <a:pt x="273" y="249"/>
                  </a:cubicBezTo>
                  <a:cubicBezTo>
                    <a:pt x="273" y="249"/>
                    <a:pt x="273" y="249"/>
                    <a:pt x="273" y="249"/>
                  </a:cubicBezTo>
                  <a:cubicBezTo>
                    <a:pt x="273" y="249"/>
                    <a:pt x="273" y="249"/>
                    <a:pt x="272" y="249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2" y="249"/>
                    <a:pt x="272" y="249"/>
                    <a:pt x="271" y="249"/>
                  </a:cubicBezTo>
                  <a:cubicBezTo>
                    <a:pt x="271" y="249"/>
                    <a:pt x="271" y="249"/>
                    <a:pt x="271" y="249"/>
                  </a:cubicBezTo>
                  <a:cubicBezTo>
                    <a:pt x="271" y="248"/>
                    <a:pt x="271" y="248"/>
                    <a:pt x="271" y="247"/>
                  </a:cubicBezTo>
                  <a:cubicBezTo>
                    <a:pt x="271" y="247"/>
                    <a:pt x="271" y="247"/>
                    <a:pt x="271" y="247"/>
                  </a:cubicBezTo>
                  <a:cubicBezTo>
                    <a:pt x="270" y="247"/>
                    <a:pt x="270" y="247"/>
                    <a:pt x="270" y="247"/>
                  </a:cubicBezTo>
                  <a:cubicBezTo>
                    <a:pt x="270" y="247"/>
                    <a:pt x="270" y="247"/>
                    <a:pt x="270" y="247"/>
                  </a:cubicBezTo>
                  <a:cubicBezTo>
                    <a:pt x="271" y="245"/>
                    <a:pt x="272" y="245"/>
                    <a:pt x="273" y="245"/>
                  </a:cubicBezTo>
                  <a:cubicBezTo>
                    <a:pt x="273" y="245"/>
                    <a:pt x="273" y="245"/>
                    <a:pt x="273" y="245"/>
                  </a:cubicBezTo>
                  <a:cubicBezTo>
                    <a:pt x="273" y="245"/>
                    <a:pt x="274" y="245"/>
                    <a:pt x="274" y="245"/>
                  </a:cubicBezTo>
                  <a:cubicBezTo>
                    <a:pt x="274" y="245"/>
                    <a:pt x="274" y="245"/>
                    <a:pt x="274" y="245"/>
                  </a:cubicBezTo>
                  <a:cubicBezTo>
                    <a:pt x="274" y="245"/>
                    <a:pt x="274" y="245"/>
                    <a:pt x="274" y="245"/>
                  </a:cubicBezTo>
                  <a:cubicBezTo>
                    <a:pt x="274" y="245"/>
                    <a:pt x="274" y="245"/>
                    <a:pt x="274" y="245"/>
                  </a:cubicBezTo>
                  <a:cubicBezTo>
                    <a:pt x="275" y="244"/>
                    <a:pt x="275" y="244"/>
                    <a:pt x="275" y="244"/>
                  </a:cubicBezTo>
                  <a:cubicBezTo>
                    <a:pt x="275" y="244"/>
                    <a:pt x="275" y="244"/>
                    <a:pt x="275" y="244"/>
                  </a:cubicBezTo>
                  <a:cubicBezTo>
                    <a:pt x="276" y="245"/>
                    <a:pt x="277" y="246"/>
                    <a:pt x="277" y="246"/>
                  </a:cubicBezTo>
                  <a:cubicBezTo>
                    <a:pt x="277" y="246"/>
                    <a:pt x="277" y="246"/>
                    <a:pt x="277" y="246"/>
                  </a:cubicBezTo>
                  <a:cubicBezTo>
                    <a:pt x="278" y="247"/>
                    <a:pt x="278" y="247"/>
                    <a:pt x="278" y="247"/>
                  </a:cubicBezTo>
                  <a:cubicBezTo>
                    <a:pt x="278" y="247"/>
                    <a:pt x="278" y="247"/>
                    <a:pt x="278" y="247"/>
                  </a:cubicBezTo>
                  <a:cubicBezTo>
                    <a:pt x="279" y="247"/>
                    <a:pt x="279" y="247"/>
                    <a:pt x="279" y="247"/>
                  </a:cubicBezTo>
                  <a:cubicBezTo>
                    <a:pt x="279" y="247"/>
                    <a:pt x="279" y="247"/>
                    <a:pt x="279" y="247"/>
                  </a:cubicBezTo>
                  <a:cubicBezTo>
                    <a:pt x="280" y="247"/>
                    <a:pt x="281" y="248"/>
                    <a:pt x="281" y="248"/>
                  </a:cubicBezTo>
                  <a:cubicBezTo>
                    <a:pt x="281" y="248"/>
                    <a:pt x="281" y="248"/>
                    <a:pt x="281" y="248"/>
                  </a:cubicBezTo>
                  <a:cubicBezTo>
                    <a:pt x="281" y="248"/>
                    <a:pt x="281" y="248"/>
                    <a:pt x="282" y="248"/>
                  </a:cubicBezTo>
                  <a:cubicBezTo>
                    <a:pt x="282" y="248"/>
                    <a:pt x="282" y="248"/>
                    <a:pt x="282" y="248"/>
                  </a:cubicBezTo>
                  <a:cubicBezTo>
                    <a:pt x="283" y="249"/>
                    <a:pt x="284" y="250"/>
                    <a:pt x="285" y="250"/>
                  </a:cubicBezTo>
                  <a:cubicBezTo>
                    <a:pt x="285" y="250"/>
                    <a:pt x="285" y="250"/>
                    <a:pt x="285" y="250"/>
                  </a:cubicBezTo>
                  <a:cubicBezTo>
                    <a:pt x="285" y="250"/>
                    <a:pt x="286" y="250"/>
                    <a:pt x="287" y="250"/>
                  </a:cubicBezTo>
                  <a:cubicBezTo>
                    <a:pt x="287" y="250"/>
                    <a:pt x="287" y="250"/>
                    <a:pt x="287" y="250"/>
                  </a:cubicBezTo>
                  <a:cubicBezTo>
                    <a:pt x="288" y="250"/>
                    <a:pt x="289" y="251"/>
                    <a:pt x="288" y="251"/>
                  </a:cubicBezTo>
                  <a:cubicBezTo>
                    <a:pt x="288" y="251"/>
                    <a:pt x="288" y="251"/>
                    <a:pt x="288" y="251"/>
                  </a:cubicBezTo>
                  <a:cubicBezTo>
                    <a:pt x="288" y="252"/>
                    <a:pt x="288" y="253"/>
                    <a:pt x="287" y="253"/>
                  </a:cubicBezTo>
                  <a:cubicBezTo>
                    <a:pt x="287" y="253"/>
                    <a:pt x="287" y="253"/>
                    <a:pt x="287" y="253"/>
                  </a:cubicBezTo>
                  <a:cubicBezTo>
                    <a:pt x="287" y="253"/>
                    <a:pt x="287" y="253"/>
                    <a:pt x="287" y="253"/>
                  </a:cubicBezTo>
                  <a:cubicBezTo>
                    <a:pt x="287" y="253"/>
                    <a:pt x="287" y="253"/>
                    <a:pt x="287" y="253"/>
                  </a:cubicBezTo>
                  <a:cubicBezTo>
                    <a:pt x="287" y="254"/>
                    <a:pt x="287" y="254"/>
                    <a:pt x="286" y="254"/>
                  </a:cubicBezTo>
                  <a:cubicBezTo>
                    <a:pt x="286" y="254"/>
                    <a:pt x="286" y="254"/>
                    <a:pt x="286" y="254"/>
                  </a:cubicBezTo>
                  <a:cubicBezTo>
                    <a:pt x="286" y="254"/>
                    <a:pt x="286" y="254"/>
                    <a:pt x="285" y="254"/>
                  </a:cubicBezTo>
                  <a:cubicBezTo>
                    <a:pt x="285" y="254"/>
                    <a:pt x="285" y="254"/>
                    <a:pt x="285" y="254"/>
                  </a:cubicBezTo>
                  <a:cubicBezTo>
                    <a:pt x="285" y="254"/>
                    <a:pt x="284" y="254"/>
                    <a:pt x="283" y="254"/>
                  </a:cubicBezTo>
                  <a:close/>
                  <a:moveTo>
                    <a:pt x="274" y="248"/>
                  </a:moveTo>
                  <a:cubicBezTo>
                    <a:pt x="274" y="248"/>
                    <a:pt x="275" y="249"/>
                    <a:pt x="275" y="250"/>
                  </a:cubicBezTo>
                  <a:cubicBezTo>
                    <a:pt x="275" y="250"/>
                    <a:pt x="275" y="250"/>
                    <a:pt x="275" y="250"/>
                  </a:cubicBezTo>
                  <a:cubicBezTo>
                    <a:pt x="276" y="250"/>
                    <a:pt x="278" y="250"/>
                    <a:pt x="280" y="251"/>
                  </a:cubicBezTo>
                  <a:cubicBezTo>
                    <a:pt x="280" y="251"/>
                    <a:pt x="280" y="251"/>
                    <a:pt x="280" y="251"/>
                  </a:cubicBezTo>
                  <a:cubicBezTo>
                    <a:pt x="281" y="252"/>
                    <a:pt x="283" y="252"/>
                    <a:pt x="284" y="252"/>
                  </a:cubicBezTo>
                  <a:cubicBezTo>
                    <a:pt x="284" y="252"/>
                    <a:pt x="284" y="252"/>
                    <a:pt x="284" y="252"/>
                  </a:cubicBezTo>
                  <a:cubicBezTo>
                    <a:pt x="284" y="253"/>
                    <a:pt x="285" y="253"/>
                    <a:pt x="285" y="253"/>
                  </a:cubicBezTo>
                  <a:cubicBezTo>
                    <a:pt x="285" y="253"/>
                    <a:pt x="285" y="253"/>
                    <a:pt x="285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2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7" y="252"/>
                    <a:pt x="287" y="252"/>
                    <a:pt x="287" y="252"/>
                  </a:cubicBezTo>
                  <a:cubicBezTo>
                    <a:pt x="287" y="252"/>
                    <a:pt x="287" y="252"/>
                    <a:pt x="287" y="252"/>
                  </a:cubicBezTo>
                  <a:cubicBezTo>
                    <a:pt x="286" y="252"/>
                    <a:pt x="285" y="251"/>
                    <a:pt x="284" y="251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4" y="251"/>
                    <a:pt x="282" y="250"/>
                    <a:pt x="282" y="250"/>
                  </a:cubicBezTo>
                  <a:cubicBezTo>
                    <a:pt x="282" y="250"/>
                    <a:pt x="282" y="250"/>
                    <a:pt x="282" y="250"/>
                  </a:cubicBezTo>
                  <a:cubicBezTo>
                    <a:pt x="281" y="250"/>
                    <a:pt x="280" y="249"/>
                    <a:pt x="280" y="249"/>
                  </a:cubicBezTo>
                  <a:cubicBezTo>
                    <a:pt x="280" y="249"/>
                    <a:pt x="280" y="249"/>
                    <a:pt x="280" y="249"/>
                  </a:cubicBezTo>
                  <a:cubicBezTo>
                    <a:pt x="279" y="248"/>
                    <a:pt x="280" y="248"/>
                    <a:pt x="279" y="248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79" y="248"/>
                    <a:pt x="279" y="248"/>
                    <a:pt x="278" y="248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8" y="248"/>
                    <a:pt x="277" y="248"/>
                    <a:pt x="276" y="247"/>
                  </a:cubicBezTo>
                  <a:cubicBezTo>
                    <a:pt x="276" y="247"/>
                    <a:pt x="276" y="247"/>
                    <a:pt x="276" y="247"/>
                  </a:cubicBezTo>
                  <a:cubicBezTo>
                    <a:pt x="276" y="246"/>
                    <a:pt x="275" y="246"/>
                    <a:pt x="275" y="246"/>
                  </a:cubicBezTo>
                  <a:cubicBezTo>
                    <a:pt x="275" y="246"/>
                    <a:pt x="275" y="246"/>
                    <a:pt x="275" y="246"/>
                  </a:cubicBezTo>
                  <a:cubicBezTo>
                    <a:pt x="275" y="246"/>
                    <a:pt x="275" y="246"/>
                    <a:pt x="275" y="246"/>
                  </a:cubicBezTo>
                  <a:cubicBezTo>
                    <a:pt x="275" y="246"/>
                    <a:pt x="275" y="246"/>
                    <a:pt x="275" y="246"/>
                  </a:cubicBezTo>
                  <a:cubicBezTo>
                    <a:pt x="274" y="246"/>
                    <a:pt x="274" y="246"/>
                    <a:pt x="273" y="246"/>
                  </a:cubicBezTo>
                  <a:cubicBezTo>
                    <a:pt x="273" y="246"/>
                    <a:pt x="273" y="246"/>
                    <a:pt x="273" y="246"/>
                  </a:cubicBezTo>
                  <a:cubicBezTo>
                    <a:pt x="273" y="246"/>
                    <a:pt x="272" y="246"/>
                    <a:pt x="272" y="247"/>
                  </a:cubicBezTo>
                  <a:cubicBezTo>
                    <a:pt x="272" y="247"/>
                    <a:pt x="272" y="247"/>
                    <a:pt x="272" y="247"/>
                  </a:cubicBezTo>
                  <a:cubicBezTo>
                    <a:pt x="272" y="247"/>
                    <a:pt x="272" y="247"/>
                    <a:pt x="272" y="247"/>
                  </a:cubicBezTo>
                  <a:cubicBezTo>
                    <a:pt x="272" y="247"/>
                    <a:pt x="272" y="247"/>
                    <a:pt x="272" y="247"/>
                  </a:cubicBezTo>
                  <a:cubicBezTo>
                    <a:pt x="272" y="247"/>
                    <a:pt x="272" y="247"/>
                    <a:pt x="272" y="247"/>
                  </a:cubicBezTo>
                  <a:cubicBezTo>
                    <a:pt x="272" y="247"/>
                    <a:pt x="272" y="247"/>
                    <a:pt x="272" y="247"/>
                  </a:cubicBezTo>
                  <a:cubicBezTo>
                    <a:pt x="272" y="247"/>
                    <a:pt x="272" y="247"/>
                    <a:pt x="273" y="247"/>
                  </a:cubicBezTo>
                  <a:cubicBezTo>
                    <a:pt x="273" y="247"/>
                    <a:pt x="273" y="247"/>
                    <a:pt x="273" y="247"/>
                  </a:cubicBezTo>
                  <a:cubicBezTo>
                    <a:pt x="273" y="247"/>
                    <a:pt x="274" y="247"/>
                    <a:pt x="274" y="248"/>
                  </a:cubicBezTo>
                  <a:close/>
                  <a:moveTo>
                    <a:pt x="243" y="84"/>
                  </a:moveTo>
                  <a:cubicBezTo>
                    <a:pt x="242" y="84"/>
                    <a:pt x="242" y="83"/>
                    <a:pt x="242" y="83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42" y="83"/>
                    <a:pt x="242" y="82"/>
                    <a:pt x="242" y="82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2" y="82"/>
                    <a:pt x="243" y="81"/>
                    <a:pt x="243" y="81"/>
                  </a:cubicBezTo>
                  <a:cubicBezTo>
                    <a:pt x="243" y="81"/>
                    <a:pt x="243" y="81"/>
                    <a:pt x="243" y="81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1"/>
                    <a:pt x="245" y="82"/>
                    <a:pt x="245" y="82"/>
                  </a:cubicBezTo>
                  <a:cubicBezTo>
                    <a:pt x="245" y="82"/>
                    <a:pt x="245" y="82"/>
                    <a:pt x="245" y="82"/>
                  </a:cubicBezTo>
                  <a:cubicBezTo>
                    <a:pt x="245" y="82"/>
                    <a:pt x="245" y="82"/>
                    <a:pt x="245" y="83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5" y="83"/>
                    <a:pt x="244" y="84"/>
                    <a:pt x="244" y="84"/>
                  </a:cubicBezTo>
                  <a:cubicBezTo>
                    <a:pt x="244" y="84"/>
                    <a:pt x="244" y="84"/>
                    <a:pt x="244" y="84"/>
                  </a:cubicBezTo>
                  <a:cubicBezTo>
                    <a:pt x="243" y="84"/>
                    <a:pt x="243" y="84"/>
                    <a:pt x="243" y="84"/>
                  </a:cubicBezTo>
                  <a:cubicBezTo>
                    <a:pt x="243" y="84"/>
                    <a:pt x="243" y="84"/>
                    <a:pt x="243" y="84"/>
                  </a:cubicBezTo>
                  <a:cubicBezTo>
                    <a:pt x="243" y="84"/>
                    <a:pt x="243" y="84"/>
                    <a:pt x="243" y="84"/>
                  </a:cubicBezTo>
                  <a:cubicBezTo>
                    <a:pt x="243" y="84"/>
                    <a:pt x="243" y="84"/>
                    <a:pt x="243" y="84"/>
                  </a:cubicBezTo>
                  <a:cubicBezTo>
                    <a:pt x="243" y="84"/>
                    <a:pt x="243" y="84"/>
                    <a:pt x="243" y="84"/>
                  </a:cubicBezTo>
                  <a:close/>
                  <a:moveTo>
                    <a:pt x="243" y="82"/>
                  </a:moveTo>
                  <a:cubicBezTo>
                    <a:pt x="243" y="82"/>
                    <a:pt x="243" y="82"/>
                    <a:pt x="243" y="82"/>
                  </a:cubicBezTo>
                  <a:cubicBezTo>
                    <a:pt x="243" y="82"/>
                    <a:pt x="243" y="82"/>
                    <a:pt x="243" y="82"/>
                  </a:cubicBezTo>
                  <a:cubicBezTo>
                    <a:pt x="243" y="82"/>
                    <a:pt x="243" y="82"/>
                    <a:pt x="243" y="82"/>
                  </a:cubicBezTo>
                  <a:close/>
                  <a:moveTo>
                    <a:pt x="244" y="82"/>
                  </a:moveTo>
                  <a:cubicBezTo>
                    <a:pt x="244" y="82"/>
                    <a:pt x="244" y="82"/>
                    <a:pt x="244" y="82"/>
                  </a:cubicBezTo>
                  <a:cubicBezTo>
                    <a:pt x="244" y="82"/>
                    <a:pt x="244" y="82"/>
                    <a:pt x="244" y="82"/>
                  </a:cubicBezTo>
                  <a:cubicBezTo>
                    <a:pt x="244" y="82"/>
                    <a:pt x="244" y="82"/>
                    <a:pt x="244" y="82"/>
                  </a:cubicBezTo>
                  <a:close/>
                  <a:moveTo>
                    <a:pt x="243" y="73"/>
                  </a:moveTo>
                  <a:cubicBezTo>
                    <a:pt x="243" y="72"/>
                    <a:pt x="243" y="72"/>
                    <a:pt x="243" y="72"/>
                  </a:cubicBezTo>
                  <a:cubicBezTo>
                    <a:pt x="243" y="72"/>
                    <a:pt x="243" y="72"/>
                    <a:pt x="243" y="72"/>
                  </a:cubicBezTo>
                  <a:cubicBezTo>
                    <a:pt x="243" y="72"/>
                    <a:pt x="244" y="71"/>
                    <a:pt x="244" y="71"/>
                  </a:cubicBezTo>
                  <a:cubicBezTo>
                    <a:pt x="244" y="71"/>
                    <a:pt x="244" y="71"/>
                    <a:pt x="244" y="71"/>
                  </a:cubicBezTo>
                  <a:cubicBezTo>
                    <a:pt x="244" y="71"/>
                    <a:pt x="244" y="71"/>
                    <a:pt x="245" y="71"/>
                  </a:cubicBezTo>
                  <a:cubicBezTo>
                    <a:pt x="245" y="71"/>
                    <a:pt x="245" y="71"/>
                    <a:pt x="245" y="71"/>
                  </a:cubicBezTo>
                  <a:cubicBezTo>
                    <a:pt x="245" y="71"/>
                    <a:pt x="246" y="71"/>
                    <a:pt x="246" y="72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72"/>
                    <a:pt x="245" y="72"/>
                    <a:pt x="245" y="73"/>
                  </a:cubicBezTo>
                  <a:cubicBezTo>
                    <a:pt x="245" y="73"/>
                    <a:pt x="245" y="73"/>
                    <a:pt x="245" y="73"/>
                  </a:cubicBezTo>
                  <a:cubicBezTo>
                    <a:pt x="245" y="73"/>
                    <a:pt x="244" y="73"/>
                    <a:pt x="244" y="73"/>
                  </a:cubicBezTo>
                  <a:cubicBezTo>
                    <a:pt x="244" y="73"/>
                    <a:pt x="244" y="73"/>
                    <a:pt x="244" y="73"/>
                  </a:cubicBezTo>
                  <a:cubicBezTo>
                    <a:pt x="243" y="73"/>
                    <a:pt x="243" y="73"/>
                    <a:pt x="243" y="73"/>
                  </a:cubicBezTo>
                  <a:close/>
                  <a:moveTo>
                    <a:pt x="245" y="72"/>
                  </a:moveTo>
                  <a:cubicBezTo>
                    <a:pt x="245" y="72"/>
                    <a:pt x="245" y="72"/>
                    <a:pt x="245" y="72"/>
                  </a:cubicBezTo>
                  <a:cubicBezTo>
                    <a:pt x="245" y="72"/>
                    <a:pt x="245" y="72"/>
                    <a:pt x="245" y="72"/>
                  </a:cubicBezTo>
                  <a:cubicBezTo>
                    <a:pt x="245" y="72"/>
                    <a:pt x="245" y="72"/>
                    <a:pt x="245" y="72"/>
                  </a:cubicBezTo>
                  <a:close/>
                  <a:moveTo>
                    <a:pt x="244" y="72"/>
                  </a:moveTo>
                  <a:cubicBezTo>
                    <a:pt x="244" y="71"/>
                    <a:pt x="244" y="71"/>
                    <a:pt x="244" y="71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lose/>
                  <a:moveTo>
                    <a:pt x="246" y="70"/>
                  </a:moveTo>
                  <a:cubicBezTo>
                    <a:pt x="245" y="70"/>
                    <a:pt x="245" y="70"/>
                    <a:pt x="245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5" y="69"/>
                    <a:pt x="245" y="69"/>
                    <a:pt x="246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7" y="68"/>
                    <a:pt x="247" y="69"/>
                    <a:pt x="247" y="69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7" y="70"/>
                    <a:pt x="246" y="70"/>
                    <a:pt x="246" y="70"/>
                  </a:cubicBezTo>
                  <a:cubicBezTo>
                    <a:pt x="246" y="70"/>
                    <a:pt x="246" y="70"/>
                    <a:pt x="246" y="70"/>
                  </a:cubicBezTo>
                  <a:cubicBezTo>
                    <a:pt x="246" y="70"/>
                    <a:pt x="246" y="70"/>
                    <a:pt x="246" y="70"/>
                  </a:cubicBezTo>
                  <a:close/>
                  <a:moveTo>
                    <a:pt x="246" y="69"/>
                  </a:moveTo>
                  <a:cubicBezTo>
                    <a:pt x="246" y="69"/>
                    <a:pt x="246" y="69"/>
                    <a:pt x="246" y="69"/>
                  </a:cubicBezTo>
                  <a:cubicBezTo>
                    <a:pt x="246" y="69"/>
                    <a:pt x="246" y="69"/>
                    <a:pt x="246" y="69"/>
                  </a:cubicBezTo>
                  <a:close/>
                  <a:moveTo>
                    <a:pt x="246" y="69"/>
                  </a:moveTo>
                  <a:cubicBezTo>
                    <a:pt x="246" y="69"/>
                    <a:pt x="246" y="69"/>
                    <a:pt x="246" y="69"/>
                  </a:cubicBezTo>
                  <a:cubicBezTo>
                    <a:pt x="246" y="69"/>
                    <a:pt x="246" y="69"/>
                    <a:pt x="246" y="69"/>
                  </a:cubicBezTo>
                  <a:close/>
                  <a:moveTo>
                    <a:pt x="196" y="62"/>
                  </a:moveTo>
                  <a:cubicBezTo>
                    <a:pt x="195" y="61"/>
                    <a:pt x="195" y="61"/>
                    <a:pt x="195" y="61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8" y="60"/>
                    <a:pt x="198" y="60"/>
                    <a:pt x="198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6" y="62"/>
                    <a:pt x="196" y="62"/>
                    <a:pt x="196" y="62"/>
                  </a:cubicBezTo>
                  <a:cubicBezTo>
                    <a:pt x="196" y="62"/>
                    <a:pt x="196" y="62"/>
                    <a:pt x="196" y="62"/>
                  </a:cubicBezTo>
                  <a:close/>
                  <a:moveTo>
                    <a:pt x="196" y="60"/>
                  </a:moveTo>
                  <a:cubicBezTo>
                    <a:pt x="196" y="60"/>
                    <a:pt x="196" y="60"/>
                    <a:pt x="196" y="60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96" y="60"/>
                    <a:pt x="196" y="60"/>
                    <a:pt x="196" y="60"/>
                  </a:cubicBezTo>
                  <a:close/>
                  <a:moveTo>
                    <a:pt x="280" y="49"/>
                  </a:moveTo>
                  <a:cubicBezTo>
                    <a:pt x="279" y="49"/>
                    <a:pt x="279" y="49"/>
                    <a:pt x="279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9" y="48"/>
                    <a:pt x="279" y="47"/>
                    <a:pt x="280" y="47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80" y="47"/>
                    <a:pt x="281" y="47"/>
                    <a:pt x="282" y="48"/>
                  </a:cubicBezTo>
                  <a:cubicBezTo>
                    <a:pt x="282" y="48"/>
                    <a:pt x="282" y="48"/>
                    <a:pt x="282" y="48"/>
                  </a:cubicBezTo>
                  <a:cubicBezTo>
                    <a:pt x="282" y="49"/>
                    <a:pt x="282" y="49"/>
                    <a:pt x="282" y="49"/>
                  </a:cubicBezTo>
                  <a:cubicBezTo>
                    <a:pt x="282" y="49"/>
                    <a:pt x="282" y="49"/>
                    <a:pt x="282" y="49"/>
                  </a:cubicBezTo>
                  <a:cubicBezTo>
                    <a:pt x="282" y="49"/>
                    <a:pt x="281" y="50"/>
                    <a:pt x="281" y="50"/>
                  </a:cubicBezTo>
                  <a:cubicBezTo>
                    <a:pt x="281" y="50"/>
                    <a:pt x="281" y="50"/>
                    <a:pt x="281" y="50"/>
                  </a:cubicBezTo>
                  <a:cubicBezTo>
                    <a:pt x="280" y="50"/>
                    <a:pt x="280" y="50"/>
                    <a:pt x="280" y="49"/>
                  </a:cubicBezTo>
                  <a:close/>
                  <a:moveTo>
                    <a:pt x="280" y="48"/>
                  </a:move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88" y="47"/>
                  </a:moveTo>
                  <a:cubicBezTo>
                    <a:pt x="288" y="47"/>
                    <a:pt x="288" y="46"/>
                    <a:pt x="288" y="46"/>
                  </a:cubicBezTo>
                  <a:cubicBezTo>
                    <a:pt x="288" y="46"/>
                    <a:pt x="288" y="46"/>
                    <a:pt x="288" y="46"/>
                  </a:cubicBezTo>
                  <a:cubicBezTo>
                    <a:pt x="288" y="46"/>
                    <a:pt x="288" y="46"/>
                    <a:pt x="288" y="46"/>
                  </a:cubicBezTo>
                  <a:cubicBezTo>
                    <a:pt x="288" y="46"/>
                    <a:pt x="288" y="46"/>
                    <a:pt x="288" y="46"/>
                  </a:cubicBezTo>
                  <a:cubicBezTo>
                    <a:pt x="288" y="44"/>
                    <a:pt x="289" y="44"/>
                    <a:pt x="289" y="44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8" y="45"/>
                    <a:pt x="288" y="45"/>
                    <a:pt x="288" y="45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5"/>
                    <a:pt x="290" y="45"/>
                    <a:pt x="290" y="45"/>
                  </a:cubicBezTo>
                  <a:cubicBezTo>
                    <a:pt x="290" y="45"/>
                    <a:pt x="290" y="45"/>
                    <a:pt x="290" y="45"/>
                  </a:cubicBezTo>
                  <a:cubicBezTo>
                    <a:pt x="290" y="45"/>
                    <a:pt x="290" y="46"/>
                    <a:pt x="290" y="46"/>
                  </a:cubicBezTo>
                  <a:cubicBezTo>
                    <a:pt x="290" y="46"/>
                    <a:pt x="290" y="46"/>
                    <a:pt x="290" y="46"/>
                  </a:cubicBezTo>
                  <a:cubicBezTo>
                    <a:pt x="290" y="47"/>
                    <a:pt x="290" y="47"/>
                    <a:pt x="289" y="47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89" y="47"/>
                    <a:pt x="289" y="47"/>
                    <a:pt x="288" y="47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88" y="47"/>
                    <a:pt x="288" y="47"/>
                    <a:pt x="288" y="47"/>
                  </a:cubicBezTo>
                  <a:close/>
                  <a:moveTo>
                    <a:pt x="270" y="46"/>
                  </a:moveTo>
                  <a:cubicBezTo>
                    <a:pt x="270" y="45"/>
                    <a:pt x="270" y="45"/>
                    <a:pt x="270" y="45"/>
                  </a:cubicBezTo>
                  <a:cubicBezTo>
                    <a:pt x="270" y="45"/>
                    <a:pt x="270" y="45"/>
                    <a:pt x="270" y="45"/>
                  </a:cubicBezTo>
                  <a:cubicBezTo>
                    <a:pt x="270" y="44"/>
                    <a:pt x="271" y="44"/>
                    <a:pt x="271" y="44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272" y="44"/>
                    <a:pt x="272" y="44"/>
                    <a:pt x="272" y="44"/>
                  </a:cubicBezTo>
                  <a:cubicBezTo>
                    <a:pt x="272" y="44"/>
                    <a:pt x="272" y="44"/>
                    <a:pt x="272" y="44"/>
                  </a:cubicBezTo>
                  <a:cubicBezTo>
                    <a:pt x="273" y="44"/>
                    <a:pt x="273" y="44"/>
                    <a:pt x="274" y="45"/>
                  </a:cubicBezTo>
                  <a:cubicBezTo>
                    <a:pt x="274" y="45"/>
                    <a:pt x="274" y="45"/>
                    <a:pt x="274" y="45"/>
                  </a:cubicBezTo>
                  <a:cubicBezTo>
                    <a:pt x="274" y="45"/>
                    <a:pt x="274" y="45"/>
                    <a:pt x="274" y="45"/>
                  </a:cubicBezTo>
                  <a:cubicBezTo>
                    <a:pt x="274" y="45"/>
                    <a:pt x="274" y="45"/>
                    <a:pt x="274" y="45"/>
                  </a:cubicBezTo>
                  <a:cubicBezTo>
                    <a:pt x="274" y="47"/>
                    <a:pt x="272" y="46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0" y="46"/>
                    <a:pt x="270" y="46"/>
                  </a:cubicBezTo>
                  <a:close/>
                  <a:moveTo>
                    <a:pt x="275" y="43"/>
                  </a:moveTo>
                  <a:cubicBezTo>
                    <a:pt x="275" y="43"/>
                    <a:pt x="274" y="43"/>
                    <a:pt x="274" y="42"/>
                  </a:cubicBezTo>
                  <a:cubicBezTo>
                    <a:pt x="274" y="42"/>
                    <a:pt x="274" y="42"/>
                    <a:pt x="274" y="42"/>
                  </a:cubicBezTo>
                  <a:cubicBezTo>
                    <a:pt x="274" y="42"/>
                    <a:pt x="274" y="41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4" y="41"/>
                    <a:pt x="275" y="40"/>
                    <a:pt x="275" y="40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6" y="40"/>
                    <a:pt x="276" y="41"/>
                    <a:pt x="276" y="41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6" y="41"/>
                    <a:pt x="277" y="41"/>
                    <a:pt x="277" y="41"/>
                  </a:cubicBezTo>
                  <a:cubicBezTo>
                    <a:pt x="277" y="41"/>
                    <a:pt x="277" y="41"/>
                    <a:pt x="277" y="41"/>
                  </a:cubicBezTo>
                  <a:cubicBezTo>
                    <a:pt x="278" y="41"/>
                    <a:pt x="279" y="41"/>
                    <a:pt x="279" y="42"/>
                  </a:cubicBezTo>
                  <a:cubicBezTo>
                    <a:pt x="279" y="42"/>
                    <a:pt x="279" y="42"/>
                    <a:pt x="279" y="42"/>
                  </a:cubicBezTo>
                  <a:cubicBezTo>
                    <a:pt x="278" y="42"/>
                    <a:pt x="278" y="43"/>
                    <a:pt x="277" y="43"/>
                  </a:cubicBezTo>
                  <a:cubicBezTo>
                    <a:pt x="277" y="43"/>
                    <a:pt x="277" y="43"/>
                    <a:pt x="277" y="43"/>
                  </a:cubicBezTo>
                  <a:cubicBezTo>
                    <a:pt x="277" y="43"/>
                    <a:pt x="277" y="43"/>
                    <a:pt x="276" y="43"/>
                  </a:cubicBezTo>
                  <a:cubicBezTo>
                    <a:pt x="276" y="43"/>
                    <a:pt x="276" y="43"/>
                    <a:pt x="276" y="43"/>
                  </a:cubicBezTo>
                  <a:cubicBezTo>
                    <a:pt x="276" y="43"/>
                    <a:pt x="276" y="43"/>
                    <a:pt x="276" y="43"/>
                  </a:cubicBezTo>
                  <a:cubicBezTo>
                    <a:pt x="276" y="43"/>
                    <a:pt x="276" y="43"/>
                    <a:pt x="276" y="43"/>
                  </a:cubicBezTo>
                  <a:cubicBezTo>
                    <a:pt x="276" y="43"/>
                    <a:pt x="275" y="43"/>
                    <a:pt x="275" y="43"/>
                  </a:cubicBezTo>
                  <a:close/>
                  <a:moveTo>
                    <a:pt x="283" y="35"/>
                  </a:moveTo>
                  <a:cubicBezTo>
                    <a:pt x="282" y="35"/>
                    <a:pt x="282" y="35"/>
                    <a:pt x="282" y="34"/>
                  </a:cubicBezTo>
                  <a:cubicBezTo>
                    <a:pt x="282" y="34"/>
                    <a:pt x="282" y="34"/>
                    <a:pt x="282" y="34"/>
                  </a:cubicBezTo>
                  <a:cubicBezTo>
                    <a:pt x="282" y="34"/>
                    <a:pt x="283" y="33"/>
                    <a:pt x="283" y="33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3" y="33"/>
                    <a:pt x="283" y="33"/>
                    <a:pt x="284" y="33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5" y="33"/>
                    <a:pt x="285" y="33"/>
                    <a:pt x="285" y="34"/>
                  </a:cubicBezTo>
                  <a:cubicBezTo>
                    <a:pt x="285" y="34"/>
                    <a:pt x="285" y="34"/>
                    <a:pt x="285" y="34"/>
                  </a:cubicBezTo>
                  <a:cubicBezTo>
                    <a:pt x="285" y="34"/>
                    <a:pt x="285" y="34"/>
                    <a:pt x="285" y="34"/>
                  </a:cubicBezTo>
                  <a:cubicBezTo>
                    <a:pt x="285" y="34"/>
                    <a:pt x="285" y="34"/>
                    <a:pt x="285" y="34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4" y="35"/>
                    <a:pt x="284" y="36"/>
                    <a:pt x="284" y="3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283" y="36"/>
                    <a:pt x="283" y="35"/>
                    <a:pt x="283" y="35"/>
                  </a:cubicBezTo>
                  <a:close/>
                  <a:moveTo>
                    <a:pt x="283" y="34"/>
                  </a:moveTo>
                  <a:cubicBezTo>
                    <a:pt x="283" y="34"/>
                    <a:pt x="283" y="34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lose/>
                  <a:moveTo>
                    <a:pt x="236" y="14"/>
                  </a:moveTo>
                  <a:cubicBezTo>
                    <a:pt x="236" y="14"/>
                    <a:pt x="236" y="14"/>
                    <a:pt x="236" y="14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6" y="13"/>
                    <a:pt x="237" y="12"/>
                    <a:pt x="237" y="12"/>
                  </a:cubicBezTo>
                  <a:cubicBezTo>
                    <a:pt x="237" y="12"/>
                    <a:pt x="237" y="12"/>
                    <a:pt x="237" y="12"/>
                  </a:cubicBezTo>
                  <a:cubicBezTo>
                    <a:pt x="237" y="12"/>
                    <a:pt x="237" y="12"/>
                    <a:pt x="237" y="12"/>
                  </a:cubicBezTo>
                  <a:cubicBezTo>
                    <a:pt x="238" y="12"/>
                    <a:pt x="238" y="12"/>
                    <a:pt x="238" y="12"/>
                  </a:cubicBezTo>
                  <a:cubicBezTo>
                    <a:pt x="238" y="12"/>
                    <a:pt x="238" y="12"/>
                    <a:pt x="238" y="12"/>
                  </a:cubicBezTo>
                  <a:cubicBezTo>
                    <a:pt x="238" y="13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4"/>
                    <a:pt x="238" y="14"/>
                    <a:pt x="238" y="15"/>
                  </a:cubicBezTo>
                  <a:cubicBezTo>
                    <a:pt x="238" y="15"/>
                    <a:pt x="238" y="15"/>
                    <a:pt x="238" y="15"/>
                  </a:cubicBezTo>
                  <a:cubicBezTo>
                    <a:pt x="238" y="15"/>
                    <a:pt x="237" y="15"/>
                    <a:pt x="237" y="15"/>
                  </a:cubicBezTo>
                  <a:cubicBezTo>
                    <a:pt x="237" y="15"/>
                    <a:pt x="237" y="15"/>
                    <a:pt x="237" y="15"/>
                  </a:cubicBezTo>
                  <a:cubicBezTo>
                    <a:pt x="237" y="15"/>
                    <a:pt x="237" y="15"/>
                    <a:pt x="237" y="15"/>
                  </a:cubicBezTo>
                  <a:cubicBezTo>
                    <a:pt x="237" y="15"/>
                    <a:pt x="237" y="15"/>
                    <a:pt x="237" y="15"/>
                  </a:cubicBezTo>
                  <a:cubicBezTo>
                    <a:pt x="236" y="15"/>
                    <a:pt x="236" y="14"/>
                    <a:pt x="236" y="14"/>
                  </a:cubicBezTo>
                  <a:close/>
                  <a:moveTo>
                    <a:pt x="237" y="13"/>
                  </a:moveTo>
                  <a:cubicBezTo>
                    <a:pt x="237" y="13"/>
                    <a:pt x="237" y="13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lose/>
                  <a:moveTo>
                    <a:pt x="256" y="2"/>
                  </a:move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1"/>
                    <a:pt x="257" y="1"/>
                    <a:pt x="257" y="1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8" y="0"/>
                    <a:pt x="258" y="1"/>
                    <a:pt x="258" y="1"/>
                  </a:cubicBezTo>
                  <a:cubicBezTo>
                    <a:pt x="258" y="1"/>
                    <a:pt x="258" y="1"/>
                    <a:pt x="258" y="1"/>
                  </a:cubicBezTo>
                  <a:cubicBezTo>
                    <a:pt x="258" y="2"/>
                    <a:pt x="258" y="2"/>
                    <a:pt x="257" y="2"/>
                  </a:cubicBezTo>
                  <a:cubicBezTo>
                    <a:pt x="257" y="2"/>
                    <a:pt x="257" y="2"/>
                    <a:pt x="257" y="2"/>
                  </a:cubicBezTo>
                  <a:cubicBezTo>
                    <a:pt x="257" y="2"/>
                    <a:pt x="256" y="2"/>
                    <a:pt x="256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46" name="任意多边形 1171">
              <a:extLst>
                <a:ext uri="{FF2B5EF4-FFF2-40B4-BE49-F238E27FC236}">
                  <a16:creationId xmlns:a16="http://schemas.microsoft.com/office/drawing/2014/main" id="{311C5500-F17B-26C8-09B1-B3A20491804B}"/>
                </a:ext>
              </a:extLst>
            </p:cNvPr>
            <p:cNvSpPr/>
            <p:nvPr/>
          </p:nvSpPr>
          <p:spPr bwMode="auto">
            <a:xfrm>
              <a:off x="6402062" y="4910935"/>
              <a:ext cx="5277" cy="527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47" name="任意多边形 1172">
              <a:extLst>
                <a:ext uri="{FF2B5EF4-FFF2-40B4-BE49-F238E27FC236}">
                  <a16:creationId xmlns:a16="http://schemas.microsoft.com/office/drawing/2014/main" id="{581ECAF3-ABC6-BA5B-5C6D-5ABE0341A2E6}"/>
                </a:ext>
              </a:extLst>
            </p:cNvPr>
            <p:cNvSpPr/>
            <p:nvPr/>
          </p:nvSpPr>
          <p:spPr bwMode="auto">
            <a:xfrm>
              <a:off x="6396786" y="4910935"/>
              <a:ext cx="15830" cy="10555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0 w 3"/>
                <a:gd name="T9" fmla="*/ 1 h 2"/>
                <a:gd name="T10" fmla="*/ 2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3 w 3"/>
                <a:gd name="T19" fmla="*/ 1 h 2"/>
                <a:gd name="T20" fmla="*/ 3 w 3"/>
                <a:gd name="T21" fmla="*/ 1 h 2"/>
                <a:gd name="T22" fmla="*/ 2 w 3"/>
                <a:gd name="T23" fmla="*/ 2 h 2"/>
                <a:gd name="T24" fmla="*/ 2 w 3"/>
                <a:gd name="T25" fmla="*/ 2 h 2"/>
                <a:gd name="T26" fmla="*/ 2 w 3"/>
                <a:gd name="T27" fmla="*/ 2 h 2"/>
                <a:gd name="T28" fmla="*/ 1 w 3"/>
                <a:gd name="T29" fmla="*/ 2 h 2"/>
                <a:gd name="T30" fmla="*/ 2 w 3"/>
                <a:gd name="T31" fmla="*/ 2 h 2"/>
                <a:gd name="T32" fmla="*/ 2 w 3"/>
                <a:gd name="T33" fmla="*/ 2 h 2"/>
                <a:gd name="T34" fmla="*/ 2 w 3"/>
                <a:gd name="T35" fmla="*/ 2 h 2"/>
                <a:gd name="T36" fmla="*/ 2 w 3"/>
                <a:gd name="T37" fmla="*/ 2 h 2"/>
                <a:gd name="T38" fmla="*/ 2 w 3"/>
                <a:gd name="T39" fmla="*/ 2 h 2"/>
                <a:gd name="T40" fmla="*/ 2 w 3"/>
                <a:gd name="T41" fmla="*/ 1 h 2"/>
                <a:gd name="T42" fmla="*/ 2 w 3"/>
                <a:gd name="T43" fmla="*/ 1 h 2"/>
                <a:gd name="T44" fmla="*/ 2 w 3"/>
                <a:gd name="T45" fmla="*/ 1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2 w 3"/>
                <a:gd name="T57" fmla="*/ 1 h 2"/>
                <a:gd name="T58" fmla="*/ 2 w 3"/>
                <a:gd name="T59" fmla="*/ 1 h 2"/>
                <a:gd name="T60" fmla="*/ 2 w 3"/>
                <a:gd name="T61" fmla="*/ 1 h 2"/>
                <a:gd name="T62" fmla="*/ 2 w 3"/>
                <a:gd name="T63" fmla="*/ 1 h 2"/>
                <a:gd name="T64" fmla="*/ 2 w 3"/>
                <a:gd name="T65" fmla="*/ 1 h 2"/>
                <a:gd name="T66" fmla="*/ 2 w 3"/>
                <a:gd name="T6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48" name="任意多边形 1173">
              <a:extLst>
                <a:ext uri="{FF2B5EF4-FFF2-40B4-BE49-F238E27FC236}">
                  <a16:creationId xmlns:a16="http://schemas.microsoft.com/office/drawing/2014/main" id="{2EB3D0CE-C96B-6AFD-FD9E-C33719076C83}"/>
                </a:ext>
              </a:extLst>
            </p:cNvPr>
            <p:cNvSpPr/>
            <p:nvPr/>
          </p:nvSpPr>
          <p:spPr bwMode="auto">
            <a:xfrm>
              <a:off x="6412616" y="4900381"/>
              <a:ext cx="5277" cy="527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49" name="任意多边形 1174">
              <a:extLst>
                <a:ext uri="{FF2B5EF4-FFF2-40B4-BE49-F238E27FC236}">
                  <a16:creationId xmlns:a16="http://schemas.microsoft.com/office/drawing/2014/main" id="{59662BBE-83C7-193B-1647-B74487B8586E}"/>
                </a:ext>
              </a:extLst>
            </p:cNvPr>
            <p:cNvSpPr/>
            <p:nvPr/>
          </p:nvSpPr>
          <p:spPr bwMode="auto">
            <a:xfrm>
              <a:off x="6407341" y="4895104"/>
              <a:ext cx="15830" cy="15830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0 h 3"/>
                <a:gd name="T10" fmla="*/ 1 w 3"/>
                <a:gd name="T11" fmla="*/ 0 h 3"/>
                <a:gd name="T12" fmla="*/ 2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3 w 3"/>
                <a:gd name="T19" fmla="*/ 1 h 3"/>
                <a:gd name="T20" fmla="*/ 3 w 3"/>
                <a:gd name="T21" fmla="*/ 1 h 3"/>
                <a:gd name="T22" fmla="*/ 2 w 3"/>
                <a:gd name="T23" fmla="*/ 3 h 3"/>
                <a:gd name="T24" fmla="*/ 2 w 3"/>
                <a:gd name="T25" fmla="*/ 3 h 3"/>
                <a:gd name="T26" fmla="*/ 1 w 3"/>
                <a:gd name="T27" fmla="*/ 3 h 3"/>
                <a:gd name="T28" fmla="*/ 1 w 3"/>
                <a:gd name="T29" fmla="*/ 3 h 3"/>
                <a:gd name="T30" fmla="*/ 1 w 3"/>
                <a:gd name="T31" fmla="*/ 2 h 3"/>
                <a:gd name="T32" fmla="*/ 1 w 3"/>
                <a:gd name="T33" fmla="*/ 2 h 3"/>
                <a:gd name="T34" fmla="*/ 1 w 3"/>
                <a:gd name="T35" fmla="*/ 2 h 3"/>
                <a:gd name="T36" fmla="*/ 1 w 3"/>
                <a:gd name="T37" fmla="*/ 2 h 3"/>
                <a:gd name="T38" fmla="*/ 1 w 3"/>
                <a:gd name="T39" fmla="*/ 2 h 3"/>
                <a:gd name="T40" fmla="*/ 2 w 3"/>
                <a:gd name="T41" fmla="*/ 1 h 3"/>
                <a:gd name="T42" fmla="*/ 1 w 3"/>
                <a:gd name="T43" fmla="*/ 1 h 3"/>
                <a:gd name="T44" fmla="*/ 2 w 3"/>
                <a:gd name="T45" fmla="*/ 1 h 3"/>
                <a:gd name="T46" fmla="*/ 1 w 3"/>
                <a:gd name="T47" fmla="*/ 1 h 3"/>
                <a:gd name="T48" fmla="*/ 1 w 3"/>
                <a:gd name="T49" fmla="*/ 1 h 3"/>
                <a:gd name="T50" fmla="*/ 1 w 3"/>
                <a:gd name="T51" fmla="*/ 1 h 3"/>
                <a:gd name="T52" fmla="*/ 1 w 3"/>
                <a:gd name="T53" fmla="*/ 1 h 3"/>
                <a:gd name="T54" fmla="*/ 1 w 3"/>
                <a:gd name="T55" fmla="*/ 1 h 3"/>
                <a:gd name="T56" fmla="*/ 1 w 3"/>
                <a:gd name="T57" fmla="*/ 1 h 3"/>
                <a:gd name="T58" fmla="*/ 1 w 3"/>
                <a:gd name="T5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50" name="任意多边形 1192">
              <a:extLst>
                <a:ext uri="{FF2B5EF4-FFF2-40B4-BE49-F238E27FC236}">
                  <a16:creationId xmlns:a16="http://schemas.microsoft.com/office/drawing/2014/main" id="{BC41B1DA-5F74-7B2F-3F26-0317BC81BB3B}"/>
                </a:ext>
              </a:extLst>
            </p:cNvPr>
            <p:cNvSpPr/>
            <p:nvPr/>
          </p:nvSpPr>
          <p:spPr bwMode="auto">
            <a:xfrm>
              <a:off x="5568323" y="5726207"/>
              <a:ext cx="5277" cy="791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51" name="任意多边形 1193">
              <a:extLst>
                <a:ext uri="{FF2B5EF4-FFF2-40B4-BE49-F238E27FC236}">
                  <a16:creationId xmlns:a16="http://schemas.microsoft.com/office/drawing/2014/main" id="{EB7C0127-1786-C96C-75EE-079BC3E14B61}"/>
                </a:ext>
              </a:extLst>
            </p:cNvPr>
            <p:cNvSpPr/>
            <p:nvPr/>
          </p:nvSpPr>
          <p:spPr bwMode="auto">
            <a:xfrm>
              <a:off x="5560390" y="5720930"/>
              <a:ext cx="18469" cy="18469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0 w 3"/>
                <a:gd name="T5" fmla="*/ 2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2 w 3"/>
                <a:gd name="T15" fmla="*/ 0 h 3"/>
                <a:gd name="T16" fmla="*/ 3 w 3"/>
                <a:gd name="T17" fmla="*/ 2 h 3"/>
                <a:gd name="T18" fmla="*/ 3 w 3"/>
                <a:gd name="T19" fmla="*/ 2 h 3"/>
                <a:gd name="T20" fmla="*/ 2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1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2 w 3"/>
                <a:gd name="T35" fmla="*/ 2 h 3"/>
                <a:gd name="T36" fmla="*/ 2 w 3"/>
                <a:gd name="T37" fmla="*/ 2 h 3"/>
                <a:gd name="T38" fmla="*/ 2 w 3"/>
                <a:gd name="T39" fmla="*/ 2 h 3"/>
                <a:gd name="T40" fmla="*/ 2 w 3"/>
                <a:gd name="T41" fmla="*/ 2 h 3"/>
                <a:gd name="T42" fmla="*/ 2 w 3"/>
                <a:gd name="T43" fmla="*/ 1 h 3"/>
                <a:gd name="T44" fmla="*/ 2 w 3"/>
                <a:gd name="T45" fmla="*/ 2 h 3"/>
                <a:gd name="T46" fmla="*/ 2 w 3"/>
                <a:gd name="T47" fmla="*/ 2 h 3"/>
                <a:gd name="T48" fmla="*/ 2 w 3"/>
                <a:gd name="T49" fmla="*/ 2 h 3"/>
                <a:gd name="T50" fmla="*/ 2 w 3"/>
                <a:gd name="T51" fmla="*/ 2 h 3"/>
                <a:gd name="T52" fmla="*/ 2 w 3"/>
                <a:gd name="T5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52" name="任意多边形 1194">
              <a:extLst>
                <a:ext uri="{FF2B5EF4-FFF2-40B4-BE49-F238E27FC236}">
                  <a16:creationId xmlns:a16="http://schemas.microsoft.com/office/drawing/2014/main" id="{EA954BE6-BD82-410D-200F-FCF4B2EC20DF}"/>
                </a:ext>
              </a:extLst>
            </p:cNvPr>
            <p:cNvSpPr/>
            <p:nvPr/>
          </p:nvSpPr>
          <p:spPr bwMode="auto">
            <a:xfrm>
              <a:off x="5457491" y="5678716"/>
              <a:ext cx="5277" cy="527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53" name="任意多边形 1195">
              <a:extLst>
                <a:ext uri="{FF2B5EF4-FFF2-40B4-BE49-F238E27FC236}">
                  <a16:creationId xmlns:a16="http://schemas.microsoft.com/office/drawing/2014/main" id="{E0B8AF45-E8DD-F273-543D-E2CE8CC3906C}"/>
                </a:ext>
              </a:extLst>
            </p:cNvPr>
            <p:cNvSpPr/>
            <p:nvPr/>
          </p:nvSpPr>
          <p:spPr bwMode="auto">
            <a:xfrm>
              <a:off x="5452217" y="5673438"/>
              <a:ext cx="15830" cy="15830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1 h 3"/>
                <a:gd name="T4" fmla="*/ 0 w 3"/>
                <a:gd name="T5" fmla="*/ 1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2 w 3"/>
                <a:gd name="T15" fmla="*/ 0 h 3"/>
                <a:gd name="T16" fmla="*/ 3 w 3"/>
                <a:gd name="T17" fmla="*/ 2 h 3"/>
                <a:gd name="T18" fmla="*/ 3 w 3"/>
                <a:gd name="T19" fmla="*/ 2 h 3"/>
                <a:gd name="T20" fmla="*/ 2 w 3"/>
                <a:gd name="T21" fmla="*/ 3 h 3"/>
                <a:gd name="T22" fmla="*/ 2 w 3"/>
                <a:gd name="T23" fmla="*/ 3 h 3"/>
                <a:gd name="T24" fmla="*/ 1 w 3"/>
                <a:gd name="T25" fmla="*/ 3 h 3"/>
                <a:gd name="T26" fmla="*/ 2 w 3"/>
                <a:gd name="T27" fmla="*/ 2 h 3"/>
                <a:gd name="T28" fmla="*/ 2 w 3"/>
                <a:gd name="T29" fmla="*/ 2 h 3"/>
                <a:gd name="T30" fmla="*/ 2 w 3"/>
                <a:gd name="T31" fmla="*/ 2 h 3"/>
                <a:gd name="T32" fmla="*/ 2 w 3"/>
                <a:gd name="T33" fmla="*/ 2 h 3"/>
                <a:gd name="T34" fmla="*/ 2 w 3"/>
                <a:gd name="T35" fmla="*/ 2 h 3"/>
                <a:gd name="T36" fmla="*/ 2 w 3"/>
                <a:gd name="T37" fmla="*/ 1 h 3"/>
                <a:gd name="T38" fmla="*/ 2 w 3"/>
                <a:gd name="T39" fmla="*/ 1 h 3"/>
                <a:gd name="T40" fmla="*/ 2 w 3"/>
                <a:gd name="T41" fmla="*/ 1 h 3"/>
                <a:gd name="T42" fmla="*/ 2 w 3"/>
                <a:gd name="T43" fmla="*/ 1 h 3"/>
                <a:gd name="T44" fmla="*/ 2 w 3"/>
                <a:gd name="T45" fmla="*/ 1 h 3"/>
                <a:gd name="T46" fmla="*/ 2 w 3"/>
                <a:gd name="T47" fmla="*/ 1 h 3"/>
                <a:gd name="T48" fmla="*/ 2 w 3"/>
                <a:gd name="T49" fmla="*/ 1 h 3"/>
                <a:gd name="T50" fmla="*/ 2 w 3"/>
                <a:gd name="T51" fmla="*/ 1 h 3"/>
                <a:gd name="T52" fmla="*/ 2 w 3"/>
                <a:gd name="T53" fmla="*/ 1 h 3"/>
                <a:gd name="T54" fmla="*/ 2 w 3"/>
                <a:gd name="T55" fmla="*/ 1 h 3"/>
                <a:gd name="T56" fmla="*/ 2 w 3"/>
                <a:gd name="T57" fmla="*/ 1 h 3"/>
                <a:gd name="T58" fmla="*/ 2 w 3"/>
                <a:gd name="T59" fmla="*/ 1 h 3"/>
                <a:gd name="T60" fmla="*/ 2 w 3"/>
                <a:gd name="T61" fmla="*/ 1 h 3"/>
                <a:gd name="T62" fmla="*/ 2 w 3"/>
                <a:gd name="T63" fmla="*/ 1 h 3"/>
                <a:gd name="T64" fmla="*/ 2 w 3"/>
                <a:gd name="T65" fmla="*/ 1 h 3"/>
                <a:gd name="T66" fmla="*/ 2 w 3"/>
                <a:gd name="T67" fmla="*/ 1 h 3"/>
                <a:gd name="T68" fmla="*/ 2 w 3"/>
                <a:gd name="T69" fmla="*/ 1 h 3"/>
                <a:gd name="T70" fmla="*/ 2 w 3"/>
                <a:gd name="T71" fmla="*/ 1 h 3"/>
                <a:gd name="T72" fmla="*/ 2 w 3"/>
                <a:gd name="T73" fmla="*/ 1 h 3"/>
                <a:gd name="T74" fmla="*/ 2 w 3"/>
                <a:gd name="T75" fmla="*/ 1 h 3"/>
                <a:gd name="T76" fmla="*/ 2 w 3"/>
                <a:gd name="T77" fmla="*/ 1 h 3"/>
                <a:gd name="T78" fmla="*/ 2 w 3"/>
                <a:gd name="T7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54" name="任意多边形 1196">
              <a:extLst>
                <a:ext uri="{FF2B5EF4-FFF2-40B4-BE49-F238E27FC236}">
                  <a16:creationId xmlns:a16="http://schemas.microsoft.com/office/drawing/2014/main" id="{97785753-E162-2CAA-B8F3-C34CE3C1E7FA}"/>
                </a:ext>
              </a:extLst>
            </p:cNvPr>
            <p:cNvSpPr/>
            <p:nvPr/>
          </p:nvSpPr>
          <p:spPr bwMode="auto">
            <a:xfrm>
              <a:off x="5446914" y="5699824"/>
              <a:ext cx="10554" cy="1055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55" name="任意多边形 1197">
              <a:extLst>
                <a:ext uri="{FF2B5EF4-FFF2-40B4-BE49-F238E27FC236}">
                  <a16:creationId xmlns:a16="http://schemas.microsoft.com/office/drawing/2014/main" id="{88EE9C93-A16F-E216-57FF-ABD1AA08C141}"/>
                </a:ext>
              </a:extLst>
            </p:cNvPr>
            <p:cNvSpPr/>
            <p:nvPr/>
          </p:nvSpPr>
          <p:spPr bwMode="auto">
            <a:xfrm>
              <a:off x="5441626" y="5699824"/>
              <a:ext cx="15830" cy="10555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  <a:gd name="T20" fmla="*/ 2 w 3"/>
                <a:gd name="T21" fmla="*/ 2 h 2"/>
                <a:gd name="T22" fmla="*/ 2 w 3"/>
                <a:gd name="T23" fmla="*/ 2 h 2"/>
                <a:gd name="T24" fmla="*/ 2 w 3"/>
                <a:gd name="T25" fmla="*/ 2 h 2"/>
                <a:gd name="T26" fmla="*/ 2 w 3"/>
                <a:gd name="T27" fmla="*/ 2 h 2"/>
                <a:gd name="T28" fmla="*/ 1 w 3"/>
                <a:gd name="T29" fmla="*/ 2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2 w 3"/>
                <a:gd name="T43" fmla="*/ 1 h 2"/>
                <a:gd name="T44" fmla="*/ 2 w 3"/>
                <a:gd name="T45" fmla="*/ 1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0 h 2"/>
                <a:gd name="T54" fmla="*/ 2 w 3"/>
                <a:gd name="T55" fmla="*/ 1 h 2"/>
                <a:gd name="T56" fmla="*/ 2 w 3"/>
                <a:gd name="T57" fmla="*/ 1 h 2"/>
                <a:gd name="T58" fmla="*/ 2 w 3"/>
                <a:gd name="T59" fmla="*/ 1 h 2"/>
                <a:gd name="T60" fmla="*/ 2 w 3"/>
                <a:gd name="T6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56" name="椭圆 55">
              <a:extLst>
                <a:ext uri="{FF2B5EF4-FFF2-40B4-BE49-F238E27FC236}">
                  <a16:creationId xmlns:a16="http://schemas.microsoft.com/office/drawing/2014/main" id="{5B9B9484-0587-1FFA-43E1-9D9DE9649CAC}"/>
                </a:ext>
              </a:extLst>
            </p:cNvPr>
            <p:cNvSpPr/>
            <p:nvPr/>
          </p:nvSpPr>
          <p:spPr bwMode="auto">
            <a:xfrm>
              <a:off x="5122379" y="3201238"/>
              <a:ext cx="39576" cy="36937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57" name="椭圆 56">
              <a:extLst>
                <a:ext uri="{FF2B5EF4-FFF2-40B4-BE49-F238E27FC236}">
                  <a16:creationId xmlns:a16="http://schemas.microsoft.com/office/drawing/2014/main" id="{9F29632B-FBC3-FED7-5257-C7273EB7AC0E}"/>
                </a:ext>
              </a:extLst>
            </p:cNvPr>
            <p:cNvSpPr/>
            <p:nvPr/>
          </p:nvSpPr>
          <p:spPr bwMode="auto">
            <a:xfrm>
              <a:off x="5101272" y="5530965"/>
              <a:ext cx="42215" cy="42215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58" name="任意多边形 1269">
              <a:extLst>
                <a:ext uri="{FF2B5EF4-FFF2-40B4-BE49-F238E27FC236}">
                  <a16:creationId xmlns:a16="http://schemas.microsoft.com/office/drawing/2014/main" id="{43DE4305-D818-1BB6-93CC-EAAC113AD572}"/>
                </a:ext>
              </a:extLst>
            </p:cNvPr>
            <p:cNvSpPr/>
            <p:nvPr/>
          </p:nvSpPr>
          <p:spPr bwMode="auto">
            <a:xfrm>
              <a:off x="5101272" y="5525688"/>
              <a:ext cx="50131" cy="52768"/>
            </a:xfrm>
            <a:custGeom>
              <a:avLst/>
              <a:gdLst>
                <a:gd name="T0" fmla="*/ 0 w 9"/>
                <a:gd name="T1" fmla="*/ 5 h 10"/>
                <a:gd name="T2" fmla="*/ 4 w 9"/>
                <a:gd name="T3" fmla="*/ 0 h 10"/>
                <a:gd name="T4" fmla="*/ 4 w 9"/>
                <a:gd name="T5" fmla="*/ 0 h 10"/>
                <a:gd name="T6" fmla="*/ 4 w 9"/>
                <a:gd name="T7" fmla="*/ 1 h 10"/>
                <a:gd name="T8" fmla="*/ 4 w 9"/>
                <a:gd name="T9" fmla="*/ 2 h 10"/>
                <a:gd name="T10" fmla="*/ 1 w 9"/>
                <a:gd name="T11" fmla="*/ 5 h 10"/>
                <a:gd name="T12" fmla="*/ 1 w 9"/>
                <a:gd name="T13" fmla="*/ 5 h 10"/>
                <a:gd name="T14" fmla="*/ 4 w 9"/>
                <a:gd name="T15" fmla="*/ 8 h 10"/>
                <a:gd name="T16" fmla="*/ 4 w 9"/>
                <a:gd name="T17" fmla="*/ 8 h 10"/>
                <a:gd name="T18" fmla="*/ 7 w 9"/>
                <a:gd name="T19" fmla="*/ 5 h 10"/>
                <a:gd name="T20" fmla="*/ 7 w 9"/>
                <a:gd name="T21" fmla="*/ 5 h 10"/>
                <a:gd name="T22" fmla="*/ 4 w 9"/>
                <a:gd name="T23" fmla="*/ 2 h 10"/>
                <a:gd name="T24" fmla="*/ 4 w 9"/>
                <a:gd name="T25" fmla="*/ 2 h 10"/>
                <a:gd name="T26" fmla="*/ 4 w 9"/>
                <a:gd name="T27" fmla="*/ 1 h 10"/>
                <a:gd name="T28" fmla="*/ 4 w 9"/>
                <a:gd name="T29" fmla="*/ 0 h 10"/>
                <a:gd name="T30" fmla="*/ 9 w 9"/>
                <a:gd name="T31" fmla="*/ 5 h 10"/>
                <a:gd name="T32" fmla="*/ 9 w 9"/>
                <a:gd name="T33" fmla="*/ 5 h 10"/>
                <a:gd name="T34" fmla="*/ 4 w 9"/>
                <a:gd name="T35" fmla="*/ 10 h 10"/>
                <a:gd name="T36" fmla="*/ 4 w 9"/>
                <a:gd name="T37" fmla="*/ 10 h 10"/>
                <a:gd name="T38" fmla="*/ 0 w 9"/>
                <a:gd name="T3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7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6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59" name="椭圆 58">
              <a:extLst>
                <a:ext uri="{FF2B5EF4-FFF2-40B4-BE49-F238E27FC236}">
                  <a16:creationId xmlns:a16="http://schemas.microsoft.com/office/drawing/2014/main" id="{A6A5A162-2EE2-2D95-E93E-71A59FE468F7}"/>
                </a:ext>
              </a:extLst>
            </p:cNvPr>
            <p:cNvSpPr/>
            <p:nvPr/>
          </p:nvSpPr>
          <p:spPr bwMode="auto">
            <a:xfrm>
              <a:off x="5117102" y="5546796"/>
              <a:ext cx="10554" cy="10555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60" name="椭圆 59">
              <a:extLst>
                <a:ext uri="{FF2B5EF4-FFF2-40B4-BE49-F238E27FC236}">
                  <a16:creationId xmlns:a16="http://schemas.microsoft.com/office/drawing/2014/main" id="{F41E0AEE-E14E-03E9-85AD-18A407F5B1B6}"/>
                </a:ext>
              </a:extLst>
            </p:cNvPr>
            <p:cNvSpPr/>
            <p:nvPr/>
          </p:nvSpPr>
          <p:spPr bwMode="auto">
            <a:xfrm>
              <a:off x="5188338" y="5501941"/>
              <a:ext cx="44854" cy="4485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61" name="任意多边形 1303">
              <a:extLst>
                <a:ext uri="{FF2B5EF4-FFF2-40B4-BE49-F238E27FC236}">
                  <a16:creationId xmlns:a16="http://schemas.microsoft.com/office/drawing/2014/main" id="{E5332A68-0B22-3787-BA83-5C8319C2D12E}"/>
                </a:ext>
              </a:extLst>
            </p:cNvPr>
            <p:cNvSpPr/>
            <p:nvPr/>
          </p:nvSpPr>
          <p:spPr bwMode="auto">
            <a:xfrm>
              <a:off x="5188338" y="5501941"/>
              <a:ext cx="50131" cy="50131"/>
            </a:xfrm>
            <a:custGeom>
              <a:avLst/>
              <a:gdLst>
                <a:gd name="T0" fmla="*/ 0 w 9"/>
                <a:gd name="T1" fmla="*/ 4 h 9"/>
                <a:gd name="T2" fmla="*/ 4 w 9"/>
                <a:gd name="T3" fmla="*/ 0 h 9"/>
                <a:gd name="T4" fmla="*/ 4 w 9"/>
                <a:gd name="T5" fmla="*/ 0 h 9"/>
                <a:gd name="T6" fmla="*/ 4 w 9"/>
                <a:gd name="T7" fmla="*/ 0 h 9"/>
                <a:gd name="T8" fmla="*/ 4 w 9"/>
                <a:gd name="T9" fmla="*/ 1 h 9"/>
                <a:gd name="T10" fmla="*/ 1 w 9"/>
                <a:gd name="T11" fmla="*/ 4 h 9"/>
                <a:gd name="T12" fmla="*/ 1 w 9"/>
                <a:gd name="T13" fmla="*/ 4 h 9"/>
                <a:gd name="T14" fmla="*/ 4 w 9"/>
                <a:gd name="T15" fmla="*/ 7 h 9"/>
                <a:gd name="T16" fmla="*/ 4 w 9"/>
                <a:gd name="T17" fmla="*/ 7 h 9"/>
                <a:gd name="T18" fmla="*/ 7 w 9"/>
                <a:gd name="T19" fmla="*/ 4 h 9"/>
                <a:gd name="T20" fmla="*/ 7 w 9"/>
                <a:gd name="T21" fmla="*/ 4 h 9"/>
                <a:gd name="T22" fmla="*/ 4 w 9"/>
                <a:gd name="T23" fmla="*/ 1 h 9"/>
                <a:gd name="T24" fmla="*/ 4 w 9"/>
                <a:gd name="T25" fmla="*/ 1 h 9"/>
                <a:gd name="T26" fmla="*/ 4 w 9"/>
                <a:gd name="T27" fmla="*/ 0 h 9"/>
                <a:gd name="T28" fmla="*/ 4 w 9"/>
                <a:gd name="T29" fmla="*/ 0 h 9"/>
                <a:gd name="T30" fmla="*/ 9 w 9"/>
                <a:gd name="T31" fmla="*/ 4 h 9"/>
                <a:gd name="T32" fmla="*/ 9 w 9"/>
                <a:gd name="T33" fmla="*/ 4 h 9"/>
                <a:gd name="T34" fmla="*/ 4 w 9"/>
                <a:gd name="T35" fmla="*/ 9 h 9"/>
                <a:gd name="T36" fmla="*/ 4 w 9"/>
                <a:gd name="T37" fmla="*/ 9 h 9"/>
                <a:gd name="T38" fmla="*/ 0 w 9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62" name="椭圆 61">
              <a:extLst>
                <a:ext uri="{FF2B5EF4-FFF2-40B4-BE49-F238E27FC236}">
                  <a16:creationId xmlns:a16="http://schemas.microsoft.com/office/drawing/2014/main" id="{D890C7E0-A5A8-093A-2965-A0834154428F}"/>
                </a:ext>
              </a:extLst>
            </p:cNvPr>
            <p:cNvSpPr/>
            <p:nvPr/>
          </p:nvSpPr>
          <p:spPr bwMode="auto">
            <a:xfrm>
              <a:off x="5204168" y="5520409"/>
              <a:ext cx="13194" cy="10555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6404420D-13C1-6B45-0DF8-E14E524502C2}"/>
              </a:ext>
            </a:extLst>
          </p:cNvPr>
          <p:cNvGrpSpPr/>
          <p:nvPr/>
        </p:nvGrpSpPr>
        <p:grpSpPr>
          <a:xfrm>
            <a:off x="854386" y="4895226"/>
            <a:ext cx="696562" cy="1041541"/>
            <a:chOff x="19665256" y="4462462"/>
            <a:chExt cx="970405" cy="1451009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64" name="任意多边形 986">
              <a:extLst>
                <a:ext uri="{FF2B5EF4-FFF2-40B4-BE49-F238E27FC236}">
                  <a16:creationId xmlns:a16="http://schemas.microsoft.com/office/drawing/2014/main" id="{4B274A93-9A1C-3ACC-7B41-4FB24177E8CC}"/>
                </a:ext>
              </a:extLst>
            </p:cNvPr>
            <p:cNvSpPr/>
            <p:nvPr/>
          </p:nvSpPr>
          <p:spPr bwMode="auto">
            <a:xfrm>
              <a:off x="19665256" y="4462462"/>
              <a:ext cx="372524" cy="151768"/>
            </a:xfrm>
            <a:custGeom>
              <a:avLst/>
              <a:gdLst>
                <a:gd name="T0" fmla="*/ 1 w 78"/>
                <a:gd name="T1" fmla="*/ 9 h 32"/>
                <a:gd name="T2" fmla="*/ 8 w 78"/>
                <a:gd name="T3" fmla="*/ 10 h 32"/>
                <a:gd name="T4" fmla="*/ 11 w 78"/>
                <a:gd name="T5" fmla="*/ 12 h 32"/>
                <a:gd name="T6" fmla="*/ 13 w 78"/>
                <a:gd name="T7" fmla="*/ 15 h 32"/>
                <a:gd name="T8" fmla="*/ 13 w 78"/>
                <a:gd name="T9" fmla="*/ 21 h 32"/>
                <a:gd name="T10" fmla="*/ 18 w 78"/>
                <a:gd name="T11" fmla="*/ 26 h 32"/>
                <a:gd name="T12" fmla="*/ 25 w 78"/>
                <a:gd name="T13" fmla="*/ 29 h 32"/>
                <a:gd name="T14" fmla="*/ 29 w 78"/>
                <a:gd name="T15" fmla="*/ 30 h 32"/>
                <a:gd name="T16" fmla="*/ 30 w 78"/>
                <a:gd name="T17" fmla="*/ 30 h 32"/>
                <a:gd name="T18" fmla="*/ 32 w 78"/>
                <a:gd name="T19" fmla="*/ 29 h 32"/>
                <a:gd name="T20" fmla="*/ 33 w 78"/>
                <a:gd name="T21" fmla="*/ 29 h 32"/>
                <a:gd name="T22" fmla="*/ 35 w 78"/>
                <a:gd name="T23" fmla="*/ 28 h 32"/>
                <a:gd name="T24" fmla="*/ 35 w 78"/>
                <a:gd name="T25" fmla="*/ 29 h 32"/>
                <a:gd name="T26" fmla="*/ 36 w 78"/>
                <a:gd name="T27" fmla="*/ 28 h 32"/>
                <a:gd name="T28" fmla="*/ 37 w 78"/>
                <a:gd name="T29" fmla="*/ 28 h 32"/>
                <a:gd name="T30" fmla="*/ 37 w 78"/>
                <a:gd name="T31" fmla="*/ 28 h 32"/>
                <a:gd name="T32" fmla="*/ 38 w 78"/>
                <a:gd name="T33" fmla="*/ 29 h 32"/>
                <a:gd name="T34" fmla="*/ 39 w 78"/>
                <a:gd name="T35" fmla="*/ 28 h 32"/>
                <a:gd name="T36" fmla="*/ 38 w 78"/>
                <a:gd name="T37" fmla="*/ 26 h 32"/>
                <a:gd name="T38" fmla="*/ 39 w 78"/>
                <a:gd name="T39" fmla="*/ 25 h 32"/>
                <a:gd name="T40" fmla="*/ 40 w 78"/>
                <a:gd name="T41" fmla="*/ 27 h 32"/>
                <a:gd name="T42" fmla="*/ 41 w 78"/>
                <a:gd name="T43" fmla="*/ 28 h 32"/>
                <a:gd name="T44" fmla="*/ 42 w 78"/>
                <a:gd name="T45" fmla="*/ 29 h 32"/>
                <a:gd name="T46" fmla="*/ 42 w 78"/>
                <a:gd name="T47" fmla="*/ 28 h 32"/>
                <a:gd name="T48" fmla="*/ 42 w 78"/>
                <a:gd name="T49" fmla="*/ 26 h 32"/>
                <a:gd name="T50" fmla="*/ 43 w 78"/>
                <a:gd name="T51" fmla="*/ 27 h 32"/>
                <a:gd name="T52" fmla="*/ 44 w 78"/>
                <a:gd name="T53" fmla="*/ 28 h 32"/>
                <a:gd name="T54" fmla="*/ 46 w 78"/>
                <a:gd name="T55" fmla="*/ 29 h 32"/>
                <a:gd name="T56" fmla="*/ 45 w 78"/>
                <a:gd name="T57" fmla="*/ 31 h 32"/>
                <a:gd name="T58" fmla="*/ 47 w 78"/>
                <a:gd name="T59" fmla="*/ 31 h 32"/>
                <a:gd name="T60" fmla="*/ 48 w 78"/>
                <a:gd name="T61" fmla="*/ 31 h 32"/>
                <a:gd name="T62" fmla="*/ 50 w 78"/>
                <a:gd name="T63" fmla="*/ 30 h 32"/>
                <a:gd name="T64" fmla="*/ 51 w 78"/>
                <a:gd name="T65" fmla="*/ 29 h 32"/>
                <a:gd name="T66" fmla="*/ 51 w 78"/>
                <a:gd name="T67" fmla="*/ 27 h 32"/>
                <a:gd name="T68" fmla="*/ 52 w 78"/>
                <a:gd name="T69" fmla="*/ 28 h 32"/>
                <a:gd name="T70" fmla="*/ 53 w 78"/>
                <a:gd name="T71" fmla="*/ 29 h 32"/>
                <a:gd name="T72" fmla="*/ 55 w 78"/>
                <a:gd name="T73" fmla="*/ 29 h 32"/>
                <a:gd name="T74" fmla="*/ 58 w 78"/>
                <a:gd name="T75" fmla="*/ 25 h 32"/>
                <a:gd name="T76" fmla="*/ 61 w 78"/>
                <a:gd name="T77" fmla="*/ 24 h 32"/>
                <a:gd name="T78" fmla="*/ 62 w 78"/>
                <a:gd name="T79" fmla="*/ 21 h 32"/>
                <a:gd name="T80" fmla="*/ 65 w 78"/>
                <a:gd name="T81" fmla="*/ 20 h 32"/>
                <a:gd name="T82" fmla="*/ 66 w 78"/>
                <a:gd name="T83" fmla="*/ 19 h 32"/>
                <a:gd name="T84" fmla="*/ 68 w 78"/>
                <a:gd name="T85" fmla="*/ 16 h 32"/>
                <a:gd name="T86" fmla="*/ 73 w 78"/>
                <a:gd name="T87" fmla="*/ 12 h 32"/>
                <a:gd name="T88" fmla="*/ 74 w 78"/>
                <a:gd name="T89" fmla="*/ 9 h 32"/>
                <a:gd name="T90" fmla="*/ 75 w 78"/>
                <a:gd name="T91" fmla="*/ 4 h 32"/>
                <a:gd name="T92" fmla="*/ 78 w 78"/>
                <a:gd name="T93" fmla="*/ 0 h 32"/>
                <a:gd name="T94" fmla="*/ 18 w 78"/>
                <a:gd name="T95" fmla="*/ 0 h 32"/>
                <a:gd name="T96" fmla="*/ 0 w 78"/>
                <a:gd name="T97" fmla="*/ 0 h 32"/>
                <a:gd name="T98" fmla="*/ 1 w 78"/>
                <a:gd name="T9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8" h="32">
                  <a:moveTo>
                    <a:pt x="1" y="9"/>
                  </a:moveTo>
                  <a:cubicBezTo>
                    <a:pt x="1" y="9"/>
                    <a:pt x="7" y="10"/>
                    <a:pt x="8" y="10"/>
                  </a:cubicBezTo>
                  <a:cubicBezTo>
                    <a:pt x="9" y="11"/>
                    <a:pt x="11" y="11"/>
                    <a:pt x="11" y="12"/>
                  </a:cubicBezTo>
                  <a:cubicBezTo>
                    <a:pt x="11" y="13"/>
                    <a:pt x="13" y="12"/>
                    <a:pt x="13" y="15"/>
                  </a:cubicBezTo>
                  <a:cubicBezTo>
                    <a:pt x="13" y="17"/>
                    <a:pt x="12" y="19"/>
                    <a:pt x="13" y="21"/>
                  </a:cubicBezTo>
                  <a:cubicBezTo>
                    <a:pt x="14" y="24"/>
                    <a:pt x="16" y="24"/>
                    <a:pt x="18" y="26"/>
                  </a:cubicBezTo>
                  <a:cubicBezTo>
                    <a:pt x="21" y="28"/>
                    <a:pt x="22" y="28"/>
                    <a:pt x="25" y="29"/>
                  </a:cubicBezTo>
                  <a:cubicBezTo>
                    <a:pt x="27" y="30"/>
                    <a:pt x="29" y="30"/>
                    <a:pt x="29" y="30"/>
                  </a:cubicBezTo>
                  <a:cubicBezTo>
                    <a:pt x="29" y="30"/>
                    <a:pt x="29" y="30"/>
                    <a:pt x="30" y="30"/>
                  </a:cubicBezTo>
                  <a:cubicBezTo>
                    <a:pt x="31" y="30"/>
                    <a:pt x="31" y="30"/>
                    <a:pt x="32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5" y="27"/>
                    <a:pt x="35" y="28"/>
                  </a:cubicBezTo>
                  <a:cubicBezTo>
                    <a:pt x="35" y="29"/>
                    <a:pt x="35" y="30"/>
                    <a:pt x="35" y="29"/>
                  </a:cubicBez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6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8" y="29"/>
                    <a:pt x="38" y="29"/>
                  </a:cubicBezTo>
                  <a:cubicBezTo>
                    <a:pt x="38" y="29"/>
                    <a:pt x="39" y="28"/>
                    <a:pt x="39" y="28"/>
                  </a:cubicBezTo>
                  <a:cubicBezTo>
                    <a:pt x="39" y="27"/>
                    <a:pt x="38" y="26"/>
                    <a:pt x="38" y="26"/>
                  </a:cubicBezTo>
                  <a:cubicBezTo>
                    <a:pt x="38" y="25"/>
                    <a:pt x="39" y="24"/>
                    <a:pt x="39" y="25"/>
                  </a:cubicBezTo>
                  <a:cubicBezTo>
                    <a:pt x="39" y="26"/>
                    <a:pt x="39" y="27"/>
                    <a:pt x="40" y="27"/>
                  </a:cubicBezTo>
                  <a:cubicBezTo>
                    <a:pt x="40" y="27"/>
                    <a:pt x="41" y="27"/>
                    <a:pt x="41" y="28"/>
                  </a:cubicBezTo>
                  <a:cubicBezTo>
                    <a:pt x="41" y="28"/>
                    <a:pt x="41" y="29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2" y="27"/>
                    <a:pt x="42" y="26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5" y="29"/>
                    <a:pt x="46" y="29"/>
                    <a:pt x="46" y="29"/>
                  </a:cubicBezTo>
                  <a:cubicBezTo>
                    <a:pt x="45" y="30"/>
                    <a:pt x="45" y="31"/>
                    <a:pt x="45" y="31"/>
                  </a:cubicBezTo>
                  <a:cubicBezTo>
                    <a:pt x="46" y="31"/>
                    <a:pt x="46" y="32"/>
                    <a:pt x="47" y="31"/>
                  </a:cubicBezTo>
                  <a:cubicBezTo>
                    <a:pt x="47" y="31"/>
                    <a:pt x="47" y="31"/>
                    <a:pt x="48" y="31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51" y="29"/>
                    <a:pt x="51" y="30"/>
                    <a:pt x="51" y="29"/>
                  </a:cubicBezTo>
                  <a:cubicBezTo>
                    <a:pt x="51" y="29"/>
                    <a:pt x="50" y="27"/>
                    <a:pt x="51" y="27"/>
                  </a:cubicBezTo>
                  <a:cubicBezTo>
                    <a:pt x="52" y="27"/>
                    <a:pt x="51" y="27"/>
                    <a:pt x="52" y="28"/>
                  </a:cubicBezTo>
                  <a:cubicBezTo>
                    <a:pt x="53" y="28"/>
                    <a:pt x="53" y="29"/>
                    <a:pt x="53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6" y="28"/>
                    <a:pt x="55" y="26"/>
                    <a:pt x="58" y="25"/>
                  </a:cubicBezTo>
                  <a:cubicBezTo>
                    <a:pt x="60" y="25"/>
                    <a:pt x="61" y="25"/>
                    <a:pt x="61" y="24"/>
                  </a:cubicBezTo>
                  <a:cubicBezTo>
                    <a:pt x="62" y="23"/>
                    <a:pt x="60" y="21"/>
                    <a:pt x="62" y="21"/>
                  </a:cubicBezTo>
                  <a:cubicBezTo>
                    <a:pt x="64" y="22"/>
                    <a:pt x="65" y="21"/>
                    <a:pt x="65" y="20"/>
                  </a:cubicBezTo>
                  <a:cubicBezTo>
                    <a:pt x="66" y="19"/>
                    <a:pt x="65" y="20"/>
                    <a:pt x="66" y="19"/>
                  </a:cubicBezTo>
                  <a:cubicBezTo>
                    <a:pt x="66" y="17"/>
                    <a:pt x="67" y="16"/>
                    <a:pt x="68" y="16"/>
                  </a:cubicBezTo>
                  <a:cubicBezTo>
                    <a:pt x="69" y="16"/>
                    <a:pt x="72" y="13"/>
                    <a:pt x="73" y="12"/>
                  </a:cubicBezTo>
                  <a:cubicBezTo>
                    <a:pt x="74" y="11"/>
                    <a:pt x="74" y="10"/>
                    <a:pt x="74" y="9"/>
                  </a:cubicBezTo>
                  <a:cubicBezTo>
                    <a:pt x="74" y="7"/>
                    <a:pt x="75" y="6"/>
                    <a:pt x="75" y="4"/>
                  </a:cubicBezTo>
                  <a:cubicBezTo>
                    <a:pt x="76" y="2"/>
                    <a:pt x="78" y="0"/>
                    <a:pt x="7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7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65" name="任意多边形 988">
              <a:extLst>
                <a:ext uri="{FF2B5EF4-FFF2-40B4-BE49-F238E27FC236}">
                  <a16:creationId xmlns:a16="http://schemas.microsoft.com/office/drawing/2014/main" id="{C4BBF0C5-1183-58F1-9C0A-26C4ACC2711D}"/>
                </a:ext>
              </a:extLst>
            </p:cNvPr>
            <p:cNvSpPr/>
            <p:nvPr/>
          </p:nvSpPr>
          <p:spPr bwMode="auto">
            <a:xfrm>
              <a:off x="19851518" y="4685517"/>
              <a:ext cx="142572" cy="128774"/>
            </a:xfrm>
            <a:custGeom>
              <a:avLst/>
              <a:gdLst>
                <a:gd name="T0" fmla="*/ 2 w 30"/>
                <a:gd name="T1" fmla="*/ 10 h 27"/>
                <a:gd name="T2" fmla="*/ 1 w 30"/>
                <a:gd name="T3" fmla="*/ 13 h 27"/>
                <a:gd name="T4" fmla="*/ 0 w 30"/>
                <a:gd name="T5" fmla="*/ 14 h 27"/>
                <a:gd name="T6" fmla="*/ 0 w 30"/>
                <a:gd name="T7" fmla="*/ 17 h 27"/>
                <a:gd name="T8" fmla="*/ 1 w 30"/>
                <a:gd name="T9" fmla="*/ 21 h 27"/>
                <a:gd name="T10" fmla="*/ 4 w 30"/>
                <a:gd name="T11" fmla="*/ 24 h 27"/>
                <a:gd name="T12" fmla="*/ 7 w 30"/>
                <a:gd name="T13" fmla="*/ 25 h 27"/>
                <a:gd name="T14" fmla="*/ 10 w 30"/>
                <a:gd name="T15" fmla="*/ 26 h 27"/>
                <a:gd name="T16" fmla="*/ 12 w 30"/>
                <a:gd name="T17" fmla="*/ 26 h 27"/>
                <a:gd name="T18" fmla="*/ 14 w 30"/>
                <a:gd name="T19" fmla="*/ 26 h 27"/>
                <a:gd name="T20" fmla="*/ 14 w 30"/>
                <a:gd name="T21" fmla="*/ 25 h 27"/>
                <a:gd name="T22" fmla="*/ 15 w 30"/>
                <a:gd name="T23" fmla="*/ 24 h 27"/>
                <a:gd name="T24" fmla="*/ 17 w 30"/>
                <a:gd name="T25" fmla="*/ 24 h 27"/>
                <a:gd name="T26" fmla="*/ 18 w 30"/>
                <a:gd name="T27" fmla="*/ 24 h 27"/>
                <a:gd name="T28" fmla="*/ 20 w 30"/>
                <a:gd name="T29" fmla="*/ 21 h 27"/>
                <a:gd name="T30" fmla="*/ 22 w 30"/>
                <a:gd name="T31" fmla="*/ 20 h 27"/>
                <a:gd name="T32" fmla="*/ 24 w 30"/>
                <a:gd name="T33" fmla="*/ 19 h 27"/>
                <a:gd name="T34" fmla="*/ 24 w 30"/>
                <a:gd name="T35" fmla="*/ 18 h 27"/>
                <a:gd name="T36" fmla="*/ 24 w 30"/>
                <a:gd name="T37" fmla="*/ 17 h 27"/>
                <a:gd name="T38" fmla="*/ 24 w 30"/>
                <a:gd name="T39" fmla="*/ 15 h 27"/>
                <a:gd name="T40" fmla="*/ 26 w 30"/>
                <a:gd name="T41" fmla="*/ 12 h 27"/>
                <a:gd name="T42" fmla="*/ 26 w 30"/>
                <a:gd name="T43" fmla="*/ 10 h 27"/>
                <a:gd name="T44" fmla="*/ 28 w 30"/>
                <a:gd name="T45" fmla="*/ 8 h 27"/>
                <a:gd name="T46" fmla="*/ 29 w 30"/>
                <a:gd name="T47" fmla="*/ 7 h 27"/>
                <a:gd name="T48" fmla="*/ 29 w 30"/>
                <a:gd name="T49" fmla="*/ 9 h 27"/>
                <a:gd name="T50" fmla="*/ 30 w 30"/>
                <a:gd name="T51" fmla="*/ 7 h 27"/>
                <a:gd name="T52" fmla="*/ 30 w 30"/>
                <a:gd name="T53" fmla="*/ 4 h 27"/>
                <a:gd name="T54" fmla="*/ 26 w 30"/>
                <a:gd name="T55" fmla="*/ 1 h 27"/>
                <a:gd name="T56" fmla="*/ 25 w 30"/>
                <a:gd name="T57" fmla="*/ 2 h 27"/>
                <a:gd name="T58" fmla="*/ 23 w 30"/>
                <a:gd name="T59" fmla="*/ 1 h 27"/>
                <a:gd name="T60" fmla="*/ 20 w 30"/>
                <a:gd name="T61" fmla="*/ 1 h 27"/>
                <a:gd name="T62" fmla="*/ 19 w 30"/>
                <a:gd name="T63" fmla="*/ 2 h 27"/>
                <a:gd name="T64" fmla="*/ 17 w 30"/>
                <a:gd name="T65" fmla="*/ 3 h 27"/>
                <a:gd name="T66" fmla="*/ 16 w 30"/>
                <a:gd name="T67" fmla="*/ 3 h 27"/>
                <a:gd name="T68" fmla="*/ 14 w 30"/>
                <a:gd name="T69" fmla="*/ 2 h 27"/>
                <a:gd name="T70" fmla="*/ 12 w 30"/>
                <a:gd name="T71" fmla="*/ 4 h 27"/>
                <a:gd name="T72" fmla="*/ 10 w 30"/>
                <a:gd name="T73" fmla="*/ 4 h 27"/>
                <a:gd name="T74" fmla="*/ 8 w 30"/>
                <a:gd name="T75" fmla="*/ 4 h 27"/>
                <a:gd name="T76" fmla="*/ 7 w 30"/>
                <a:gd name="T77" fmla="*/ 6 h 27"/>
                <a:gd name="T78" fmla="*/ 8 w 30"/>
                <a:gd name="T79" fmla="*/ 6 h 27"/>
                <a:gd name="T80" fmla="*/ 6 w 30"/>
                <a:gd name="T81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27">
                  <a:moveTo>
                    <a:pt x="4" y="9"/>
                  </a:moveTo>
                  <a:cubicBezTo>
                    <a:pt x="4" y="9"/>
                    <a:pt x="3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9"/>
                    <a:pt x="1" y="19"/>
                    <a:pt x="1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2" y="23"/>
                    <a:pt x="4" y="23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7" y="25"/>
                    <a:pt x="7" y="26"/>
                    <a:pt x="8" y="26"/>
                  </a:cubicBezTo>
                  <a:cubicBezTo>
                    <a:pt x="8" y="26"/>
                    <a:pt x="10" y="25"/>
                    <a:pt x="10" y="26"/>
                  </a:cubicBezTo>
                  <a:cubicBezTo>
                    <a:pt x="11" y="26"/>
                    <a:pt x="11" y="27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3" y="27"/>
                    <a:pt x="13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3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3" y="18"/>
                  </a:cubicBezTo>
                  <a:cubicBezTo>
                    <a:pt x="23" y="18"/>
                    <a:pt x="24" y="17"/>
                    <a:pt x="24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4" y="16"/>
                    <a:pt x="24" y="15"/>
                    <a:pt x="24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5" y="14"/>
                    <a:pt x="25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7" y="10"/>
                    <a:pt x="28" y="9"/>
                    <a:pt x="28" y="9"/>
                  </a:cubicBezTo>
                  <a:cubicBezTo>
                    <a:pt x="28" y="9"/>
                    <a:pt x="28" y="8"/>
                    <a:pt x="28" y="8"/>
                  </a:cubicBezTo>
                  <a:cubicBezTo>
                    <a:pt x="27" y="8"/>
                    <a:pt x="27" y="8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9" y="8"/>
                    <a:pt x="29" y="8"/>
                    <a:pt x="30" y="7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3"/>
                    <a:pt x="29" y="2"/>
                    <a:pt x="28" y="2"/>
                  </a:cubicBezTo>
                  <a:cubicBezTo>
                    <a:pt x="28" y="2"/>
                    <a:pt x="26" y="2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3"/>
                    <a:pt x="24" y="3"/>
                    <a:pt x="24" y="2"/>
                  </a:cubicBezTo>
                  <a:cubicBezTo>
                    <a:pt x="24" y="2"/>
                    <a:pt x="24" y="2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3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66" name="任意多边形 990">
              <a:extLst>
                <a:ext uri="{FF2B5EF4-FFF2-40B4-BE49-F238E27FC236}">
                  <a16:creationId xmlns:a16="http://schemas.microsoft.com/office/drawing/2014/main" id="{3FCF0561-16F4-9CBD-D984-8DBFEF5610BD}"/>
                </a:ext>
              </a:extLst>
            </p:cNvPr>
            <p:cNvSpPr/>
            <p:nvPr/>
          </p:nvSpPr>
          <p:spPr bwMode="auto">
            <a:xfrm>
              <a:off x="20161955" y="4552144"/>
              <a:ext cx="13797" cy="9198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1 w 3"/>
                <a:gd name="T5" fmla="*/ 2 h 2"/>
                <a:gd name="T6" fmla="*/ 2 w 3"/>
                <a:gd name="T7" fmla="*/ 2 h 2"/>
                <a:gd name="T8" fmla="*/ 2 w 3"/>
                <a:gd name="T9" fmla="*/ 1 h 2"/>
                <a:gd name="T10" fmla="*/ 3 w 3"/>
                <a:gd name="T11" fmla="*/ 0 h 2"/>
                <a:gd name="T12" fmla="*/ 3 w 3"/>
                <a:gd name="T13" fmla="*/ 0 h 2"/>
                <a:gd name="T14" fmla="*/ 1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67" name="任意多边形 991">
              <a:extLst>
                <a:ext uri="{FF2B5EF4-FFF2-40B4-BE49-F238E27FC236}">
                  <a16:creationId xmlns:a16="http://schemas.microsoft.com/office/drawing/2014/main" id="{C297E8E7-DC7A-DF6D-1C2A-EB4520AED5EB}"/>
                </a:ext>
              </a:extLst>
            </p:cNvPr>
            <p:cNvSpPr/>
            <p:nvPr/>
          </p:nvSpPr>
          <p:spPr bwMode="auto">
            <a:xfrm>
              <a:off x="20617263" y="4561342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68" name="任意多边形 992">
              <a:extLst>
                <a:ext uri="{FF2B5EF4-FFF2-40B4-BE49-F238E27FC236}">
                  <a16:creationId xmlns:a16="http://schemas.microsoft.com/office/drawing/2014/main" id="{715EDDA2-B796-B371-B72C-04F153DAD8F2}"/>
                </a:ext>
              </a:extLst>
            </p:cNvPr>
            <p:cNvSpPr/>
            <p:nvPr/>
          </p:nvSpPr>
          <p:spPr bwMode="auto">
            <a:xfrm>
              <a:off x="20362016" y="5451262"/>
              <a:ext cx="11499" cy="1379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2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2 w 2"/>
                <a:gd name="T13" fmla="*/ 1 h 3"/>
                <a:gd name="T14" fmla="*/ 1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69" name="任意多边形 993">
              <a:extLst>
                <a:ext uri="{FF2B5EF4-FFF2-40B4-BE49-F238E27FC236}">
                  <a16:creationId xmlns:a16="http://schemas.microsoft.com/office/drawing/2014/main" id="{6FF1B99C-94FD-6B80-F80E-1DAF0916DE59}"/>
                </a:ext>
              </a:extLst>
            </p:cNvPr>
            <p:cNvSpPr/>
            <p:nvPr/>
          </p:nvSpPr>
          <p:spPr bwMode="auto">
            <a:xfrm>
              <a:off x="19692850" y="4462462"/>
              <a:ext cx="694460" cy="218456"/>
            </a:xfrm>
            <a:custGeom>
              <a:avLst/>
              <a:gdLst>
                <a:gd name="T0" fmla="*/ 11 w 145"/>
                <a:gd name="T1" fmla="*/ 13 h 46"/>
                <a:gd name="T2" fmla="*/ 14 w 145"/>
                <a:gd name="T3" fmla="*/ 25 h 46"/>
                <a:gd name="T4" fmla="*/ 27 w 145"/>
                <a:gd name="T5" fmla="*/ 29 h 46"/>
                <a:gd name="T6" fmla="*/ 30 w 145"/>
                <a:gd name="T7" fmla="*/ 27 h 46"/>
                <a:gd name="T8" fmla="*/ 32 w 145"/>
                <a:gd name="T9" fmla="*/ 26 h 46"/>
                <a:gd name="T10" fmla="*/ 36 w 145"/>
                <a:gd name="T11" fmla="*/ 29 h 46"/>
                <a:gd name="T12" fmla="*/ 37 w 145"/>
                <a:gd name="T13" fmla="*/ 27 h 46"/>
                <a:gd name="T14" fmla="*/ 39 w 145"/>
                <a:gd name="T15" fmla="*/ 30 h 46"/>
                <a:gd name="T16" fmla="*/ 45 w 145"/>
                <a:gd name="T17" fmla="*/ 29 h 46"/>
                <a:gd name="T18" fmla="*/ 46 w 145"/>
                <a:gd name="T19" fmla="*/ 29 h 46"/>
                <a:gd name="T20" fmla="*/ 49 w 145"/>
                <a:gd name="T21" fmla="*/ 30 h 46"/>
                <a:gd name="T22" fmla="*/ 47 w 145"/>
                <a:gd name="T23" fmla="*/ 35 h 46"/>
                <a:gd name="T24" fmla="*/ 48 w 145"/>
                <a:gd name="T25" fmla="*/ 40 h 46"/>
                <a:gd name="T26" fmla="*/ 50 w 145"/>
                <a:gd name="T27" fmla="*/ 43 h 46"/>
                <a:gd name="T28" fmla="*/ 52 w 145"/>
                <a:gd name="T29" fmla="*/ 46 h 46"/>
                <a:gd name="T30" fmla="*/ 55 w 145"/>
                <a:gd name="T31" fmla="*/ 41 h 46"/>
                <a:gd name="T32" fmla="*/ 53 w 145"/>
                <a:gd name="T33" fmla="*/ 38 h 46"/>
                <a:gd name="T34" fmla="*/ 54 w 145"/>
                <a:gd name="T35" fmla="*/ 35 h 46"/>
                <a:gd name="T36" fmla="*/ 57 w 145"/>
                <a:gd name="T37" fmla="*/ 35 h 46"/>
                <a:gd name="T38" fmla="*/ 55 w 145"/>
                <a:gd name="T39" fmla="*/ 30 h 46"/>
                <a:gd name="T40" fmla="*/ 57 w 145"/>
                <a:gd name="T41" fmla="*/ 32 h 46"/>
                <a:gd name="T42" fmla="*/ 65 w 145"/>
                <a:gd name="T43" fmla="*/ 30 h 46"/>
                <a:gd name="T44" fmla="*/ 67 w 145"/>
                <a:gd name="T45" fmla="*/ 31 h 46"/>
                <a:gd name="T46" fmla="*/ 71 w 145"/>
                <a:gd name="T47" fmla="*/ 30 h 46"/>
                <a:gd name="T48" fmla="*/ 72 w 145"/>
                <a:gd name="T49" fmla="*/ 27 h 46"/>
                <a:gd name="T50" fmla="*/ 74 w 145"/>
                <a:gd name="T51" fmla="*/ 29 h 46"/>
                <a:gd name="T52" fmla="*/ 77 w 145"/>
                <a:gd name="T53" fmla="*/ 26 h 46"/>
                <a:gd name="T54" fmla="*/ 80 w 145"/>
                <a:gd name="T55" fmla="*/ 24 h 46"/>
                <a:gd name="T56" fmla="*/ 83 w 145"/>
                <a:gd name="T57" fmla="*/ 27 h 46"/>
                <a:gd name="T58" fmla="*/ 88 w 145"/>
                <a:gd name="T59" fmla="*/ 24 h 46"/>
                <a:gd name="T60" fmla="*/ 88 w 145"/>
                <a:gd name="T61" fmla="*/ 18 h 46"/>
                <a:gd name="T62" fmla="*/ 90 w 145"/>
                <a:gd name="T63" fmla="*/ 22 h 46"/>
                <a:gd name="T64" fmla="*/ 91 w 145"/>
                <a:gd name="T65" fmla="*/ 24 h 46"/>
                <a:gd name="T66" fmla="*/ 92 w 145"/>
                <a:gd name="T67" fmla="*/ 24 h 46"/>
                <a:gd name="T68" fmla="*/ 91 w 145"/>
                <a:gd name="T69" fmla="*/ 23 h 46"/>
                <a:gd name="T70" fmla="*/ 93 w 145"/>
                <a:gd name="T71" fmla="*/ 23 h 46"/>
                <a:gd name="T72" fmla="*/ 94 w 145"/>
                <a:gd name="T73" fmla="*/ 22 h 46"/>
                <a:gd name="T74" fmla="*/ 95 w 145"/>
                <a:gd name="T75" fmla="*/ 16 h 46"/>
                <a:gd name="T76" fmla="*/ 94 w 145"/>
                <a:gd name="T77" fmla="*/ 11 h 46"/>
                <a:gd name="T78" fmla="*/ 97 w 145"/>
                <a:gd name="T79" fmla="*/ 14 h 46"/>
                <a:gd name="T80" fmla="*/ 100 w 145"/>
                <a:gd name="T81" fmla="*/ 18 h 46"/>
                <a:gd name="T82" fmla="*/ 105 w 145"/>
                <a:gd name="T83" fmla="*/ 18 h 46"/>
                <a:gd name="T84" fmla="*/ 104 w 145"/>
                <a:gd name="T85" fmla="*/ 17 h 46"/>
                <a:gd name="T86" fmla="*/ 108 w 145"/>
                <a:gd name="T87" fmla="*/ 17 h 46"/>
                <a:gd name="T88" fmla="*/ 109 w 145"/>
                <a:gd name="T89" fmla="*/ 13 h 46"/>
                <a:gd name="T90" fmla="*/ 112 w 145"/>
                <a:gd name="T91" fmla="*/ 15 h 46"/>
                <a:gd name="T92" fmla="*/ 113 w 145"/>
                <a:gd name="T93" fmla="*/ 14 h 46"/>
                <a:gd name="T94" fmla="*/ 117 w 145"/>
                <a:gd name="T95" fmla="*/ 13 h 46"/>
                <a:gd name="T96" fmla="*/ 119 w 145"/>
                <a:gd name="T97" fmla="*/ 13 h 46"/>
                <a:gd name="T98" fmla="*/ 123 w 145"/>
                <a:gd name="T99" fmla="*/ 13 h 46"/>
                <a:gd name="T100" fmla="*/ 132 w 145"/>
                <a:gd name="T101" fmla="*/ 9 h 46"/>
                <a:gd name="T102" fmla="*/ 133 w 145"/>
                <a:gd name="T103" fmla="*/ 7 h 46"/>
                <a:gd name="T104" fmla="*/ 134 w 145"/>
                <a:gd name="T105" fmla="*/ 5 h 46"/>
                <a:gd name="T106" fmla="*/ 139 w 145"/>
                <a:gd name="T107" fmla="*/ 2 h 46"/>
                <a:gd name="T108" fmla="*/ 142 w 145"/>
                <a:gd name="T109" fmla="*/ 2 h 46"/>
                <a:gd name="T110" fmla="*/ 18 w 145"/>
                <a:gd name="T111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46">
                  <a:moveTo>
                    <a:pt x="1" y="10"/>
                  </a:moveTo>
                  <a:cubicBezTo>
                    <a:pt x="1" y="10"/>
                    <a:pt x="2" y="10"/>
                    <a:pt x="2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1"/>
                    <a:pt x="8" y="11"/>
                    <a:pt x="9" y="11"/>
                  </a:cubicBezTo>
                  <a:cubicBezTo>
                    <a:pt x="9" y="11"/>
                    <a:pt x="11" y="12"/>
                    <a:pt x="11" y="13"/>
                  </a:cubicBezTo>
                  <a:cubicBezTo>
                    <a:pt x="11" y="14"/>
                    <a:pt x="9" y="15"/>
                    <a:pt x="8" y="16"/>
                  </a:cubicBezTo>
                  <a:cubicBezTo>
                    <a:pt x="8" y="17"/>
                    <a:pt x="8" y="17"/>
                    <a:pt x="9" y="18"/>
                  </a:cubicBezTo>
                  <a:cubicBezTo>
                    <a:pt x="9" y="19"/>
                    <a:pt x="10" y="20"/>
                    <a:pt x="9" y="21"/>
                  </a:cubicBezTo>
                  <a:cubicBezTo>
                    <a:pt x="9" y="22"/>
                    <a:pt x="10" y="22"/>
                    <a:pt x="11" y="23"/>
                  </a:cubicBezTo>
                  <a:cubicBezTo>
                    <a:pt x="11" y="23"/>
                    <a:pt x="14" y="24"/>
                    <a:pt x="14" y="25"/>
                  </a:cubicBezTo>
                  <a:cubicBezTo>
                    <a:pt x="14" y="26"/>
                    <a:pt x="16" y="27"/>
                    <a:pt x="18" y="27"/>
                  </a:cubicBezTo>
                  <a:cubicBezTo>
                    <a:pt x="20" y="28"/>
                    <a:pt x="22" y="28"/>
                    <a:pt x="23" y="28"/>
                  </a:cubicBezTo>
                  <a:cubicBezTo>
                    <a:pt x="24" y="28"/>
                    <a:pt x="26" y="29"/>
                    <a:pt x="25" y="29"/>
                  </a:cubicBezTo>
                  <a:cubicBezTo>
                    <a:pt x="25" y="29"/>
                    <a:pt x="26" y="29"/>
                    <a:pt x="26" y="29"/>
                  </a:cubicBezTo>
                  <a:cubicBezTo>
                    <a:pt x="26" y="29"/>
                    <a:pt x="27" y="29"/>
                    <a:pt x="27" y="29"/>
                  </a:cubicBezTo>
                  <a:cubicBezTo>
                    <a:pt x="27" y="28"/>
                    <a:pt x="27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0"/>
                    <a:pt x="30" y="29"/>
                    <a:pt x="30" y="29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31" y="28"/>
                    <a:pt x="31" y="27"/>
                    <a:pt x="31" y="28"/>
                  </a:cubicBezTo>
                  <a:cubicBezTo>
                    <a:pt x="31" y="29"/>
                    <a:pt x="31" y="29"/>
                    <a:pt x="32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33" y="28"/>
                    <a:pt x="32" y="27"/>
                    <a:pt x="32" y="27"/>
                  </a:cubicBezTo>
                  <a:cubicBezTo>
                    <a:pt x="32" y="27"/>
                    <a:pt x="32" y="26"/>
                    <a:pt x="32" y="26"/>
                  </a:cubicBezTo>
                  <a:cubicBezTo>
                    <a:pt x="32" y="26"/>
                    <a:pt x="32" y="24"/>
                    <a:pt x="33" y="24"/>
                  </a:cubicBezTo>
                  <a:cubicBezTo>
                    <a:pt x="33" y="25"/>
                    <a:pt x="33" y="25"/>
                    <a:pt x="33" y="26"/>
                  </a:cubicBezTo>
                  <a:cubicBezTo>
                    <a:pt x="33" y="26"/>
                    <a:pt x="33" y="27"/>
                    <a:pt x="34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8"/>
                    <a:pt x="35" y="29"/>
                    <a:pt x="36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6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7" y="27"/>
                    <a:pt x="37" y="27"/>
                  </a:cubicBezTo>
                  <a:cubicBezTo>
                    <a:pt x="37" y="27"/>
                    <a:pt x="37" y="28"/>
                    <a:pt x="37" y="28"/>
                  </a:cubicBezTo>
                  <a:cubicBezTo>
                    <a:pt x="37" y="28"/>
                    <a:pt x="38" y="29"/>
                    <a:pt x="38" y="28"/>
                  </a:cubicBezTo>
                  <a:cubicBezTo>
                    <a:pt x="39" y="28"/>
                    <a:pt x="39" y="28"/>
                    <a:pt x="39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9" y="31"/>
                    <a:pt x="40" y="31"/>
                  </a:cubicBezTo>
                  <a:cubicBezTo>
                    <a:pt x="40" y="32"/>
                    <a:pt x="41" y="31"/>
                    <a:pt x="41" y="31"/>
                  </a:cubicBezTo>
                  <a:cubicBezTo>
                    <a:pt x="41" y="30"/>
                    <a:pt x="42" y="30"/>
                    <a:pt x="42" y="31"/>
                  </a:cubicBezTo>
                  <a:cubicBezTo>
                    <a:pt x="42" y="31"/>
                    <a:pt x="43" y="31"/>
                    <a:pt x="44" y="30"/>
                  </a:cubicBezTo>
                  <a:cubicBezTo>
                    <a:pt x="44" y="30"/>
                    <a:pt x="45" y="30"/>
                    <a:pt x="45" y="29"/>
                  </a:cubicBezTo>
                  <a:cubicBezTo>
                    <a:pt x="46" y="29"/>
                    <a:pt x="45" y="28"/>
                    <a:pt x="45" y="28"/>
                  </a:cubicBezTo>
                  <a:cubicBezTo>
                    <a:pt x="44" y="28"/>
                    <a:pt x="44" y="28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9"/>
                    <a:pt x="46" y="29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30"/>
                    <a:pt x="47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29"/>
                    <a:pt x="48" y="30"/>
                    <a:pt x="48" y="30"/>
                  </a:cubicBezTo>
                  <a:cubicBezTo>
                    <a:pt x="48" y="30"/>
                    <a:pt x="49" y="30"/>
                    <a:pt x="49" y="30"/>
                  </a:cubicBezTo>
                  <a:cubicBezTo>
                    <a:pt x="50" y="30"/>
                    <a:pt x="50" y="30"/>
                    <a:pt x="50" y="31"/>
                  </a:cubicBezTo>
                  <a:cubicBezTo>
                    <a:pt x="50" y="31"/>
                    <a:pt x="50" y="32"/>
                    <a:pt x="49" y="32"/>
                  </a:cubicBezTo>
                  <a:cubicBezTo>
                    <a:pt x="49" y="32"/>
                    <a:pt x="48" y="32"/>
                    <a:pt x="48" y="33"/>
                  </a:cubicBezTo>
                  <a:cubicBezTo>
                    <a:pt x="48" y="33"/>
                    <a:pt x="48" y="33"/>
                    <a:pt x="48" y="34"/>
                  </a:cubicBezTo>
                  <a:cubicBezTo>
                    <a:pt x="47" y="34"/>
                    <a:pt x="47" y="34"/>
                    <a:pt x="47" y="35"/>
                  </a:cubicBezTo>
                  <a:cubicBezTo>
                    <a:pt x="47" y="36"/>
                    <a:pt x="47" y="36"/>
                    <a:pt x="47" y="37"/>
                  </a:cubicBezTo>
                  <a:cubicBezTo>
                    <a:pt x="47" y="37"/>
                    <a:pt x="47" y="38"/>
                    <a:pt x="47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9" y="39"/>
                    <a:pt x="48" y="40"/>
                  </a:cubicBezTo>
                  <a:cubicBezTo>
                    <a:pt x="48" y="40"/>
                    <a:pt x="48" y="41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1" y="43"/>
                    <a:pt x="50" y="43"/>
                  </a:cubicBezTo>
                  <a:cubicBezTo>
                    <a:pt x="50" y="44"/>
                    <a:pt x="49" y="43"/>
                    <a:pt x="49" y="44"/>
                  </a:cubicBezTo>
                  <a:cubicBezTo>
                    <a:pt x="49" y="44"/>
                    <a:pt x="49" y="44"/>
                    <a:pt x="49" y="45"/>
                  </a:cubicBezTo>
                  <a:cubicBezTo>
                    <a:pt x="49" y="45"/>
                    <a:pt x="49" y="46"/>
                    <a:pt x="50" y="46"/>
                  </a:cubicBezTo>
                  <a:cubicBezTo>
                    <a:pt x="50" y="46"/>
                    <a:pt x="51" y="46"/>
                    <a:pt x="51" y="46"/>
                  </a:cubicBezTo>
                  <a:cubicBezTo>
                    <a:pt x="51" y="46"/>
                    <a:pt x="51" y="45"/>
                    <a:pt x="52" y="46"/>
                  </a:cubicBezTo>
                  <a:cubicBezTo>
                    <a:pt x="52" y="46"/>
                    <a:pt x="54" y="46"/>
                    <a:pt x="55" y="45"/>
                  </a:cubicBezTo>
                  <a:cubicBezTo>
                    <a:pt x="55" y="45"/>
                    <a:pt x="56" y="44"/>
                    <a:pt x="56" y="44"/>
                  </a:cubicBezTo>
                  <a:cubicBezTo>
                    <a:pt x="57" y="43"/>
                    <a:pt x="57" y="42"/>
                    <a:pt x="57" y="42"/>
                  </a:cubicBezTo>
                  <a:cubicBezTo>
                    <a:pt x="56" y="42"/>
                    <a:pt x="56" y="42"/>
                    <a:pt x="56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39"/>
                    <a:pt x="54" y="39"/>
                    <a:pt x="55" y="39"/>
                  </a:cubicBezTo>
                  <a:cubicBezTo>
                    <a:pt x="55" y="41"/>
                    <a:pt x="56" y="39"/>
                    <a:pt x="55" y="38"/>
                  </a:cubicBezTo>
                  <a:cubicBezTo>
                    <a:pt x="54" y="38"/>
                    <a:pt x="54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2" y="36"/>
                    <a:pt x="52" y="36"/>
                    <a:pt x="53" y="35"/>
                  </a:cubicBezTo>
                  <a:cubicBezTo>
                    <a:pt x="53" y="35"/>
                    <a:pt x="54" y="34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4" y="36"/>
                    <a:pt x="54" y="36"/>
                  </a:cubicBezTo>
                  <a:cubicBezTo>
                    <a:pt x="54" y="36"/>
                    <a:pt x="54" y="36"/>
                    <a:pt x="55" y="36"/>
                  </a:cubicBezTo>
                  <a:cubicBezTo>
                    <a:pt x="55" y="36"/>
                    <a:pt x="55" y="36"/>
                    <a:pt x="56" y="36"/>
                  </a:cubicBezTo>
                  <a:cubicBezTo>
                    <a:pt x="56" y="37"/>
                    <a:pt x="57" y="37"/>
                    <a:pt x="57" y="36"/>
                  </a:cubicBezTo>
                  <a:cubicBezTo>
                    <a:pt x="57" y="36"/>
                    <a:pt x="57" y="35"/>
                    <a:pt x="57" y="35"/>
                  </a:cubicBezTo>
                  <a:cubicBezTo>
                    <a:pt x="56" y="35"/>
                    <a:pt x="55" y="35"/>
                    <a:pt x="55" y="35"/>
                  </a:cubicBezTo>
                  <a:cubicBezTo>
                    <a:pt x="55" y="35"/>
                    <a:pt x="55" y="34"/>
                    <a:pt x="55" y="34"/>
                  </a:cubicBezTo>
                  <a:cubicBezTo>
                    <a:pt x="55" y="34"/>
                    <a:pt x="56" y="33"/>
                    <a:pt x="56" y="33"/>
                  </a:cubicBezTo>
                  <a:cubicBezTo>
                    <a:pt x="56" y="32"/>
                    <a:pt x="56" y="32"/>
                    <a:pt x="56" y="31"/>
                  </a:cubicBezTo>
                  <a:cubicBezTo>
                    <a:pt x="55" y="31"/>
                    <a:pt x="55" y="31"/>
                    <a:pt x="55" y="30"/>
                  </a:cubicBezTo>
                  <a:cubicBezTo>
                    <a:pt x="55" y="30"/>
                    <a:pt x="56" y="30"/>
                    <a:pt x="56" y="30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2"/>
                    <a:pt x="56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6" y="33"/>
                    <a:pt x="57" y="33"/>
                  </a:cubicBezTo>
                  <a:cubicBezTo>
                    <a:pt x="57" y="33"/>
                    <a:pt x="59" y="33"/>
                    <a:pt x="59" y="32"/>
                  </a:cubicBezTo>
                  <a:cubicBezTo>
                    <a:pt x="59" y="32"/>
                    <a:pt x="60" y="31"/>
                    <a:pt x="60" y="31"/>
                  </a:cubicBezTo>
                  <a:cubicBezTo>
                    <a:pt x="61" y="31"/>
                    <a:pt x="62" y="31"/>
                    <a:pt x="63" y="30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5" y="30"/>
                    <a:pt x="66" y="30"/>
                    <a:pt x="66" y="30"/>
                  </a:cubicBezTo>
                  <a:cubicBezTo>
                    <a:pt x="66" y="30"/>
                    <a:pt x="66" y="29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6" y="30"/>
                    <a:pt x="66" y="30"/>
                    <a:pt x="66" y="31"/>
                  </a:cubicBezTo>
                  <a:cubicBezTo>
                    <a:pt x="66" y="31"/>
                    <a:pt x="67" y="31"/>
                    <a:pt x="67" y="31"/>
                  </a:cubicBezTo>
                  <a:cubicBezTo>
                    <a:pt x="67" y="31"/>
                    <a:pt x="67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29"/>
                    <a:pt x="68" y="29"/>
                  </a:cubicBezTo>
                  <a:cubicBezTo>
                    <a:pt x="69" y="29"/>
                    <a:pt x="69" y="29"/>
                    <a:pt x="69" y="30"/>
                  </a:cubicBezTo>
                  <a:cubicBezTo>
                    <a:pt x="70" y="30"/>
                    <a:pt x="70" y="30"/>
                    <a:pt x="71" y="30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1" y="30"/>
                    <a:pt x="72" y="30"/>
                    <a:pt x="72" y="29"/>
                  </a:cubicBezTo>
                  <a:cubicBezTo>
                    <a:pt x="72" y="29"/>
                    <a:pt x="72" y="29"/>
                    <a:pt x="73" y="28"/>
                  </a:cubicBezTo>
                  <a:cubicBezTo>
                    <a:pt x="73" y="28"/>
                    <a:pt x="73" y="28"/>
                    <a:pt x="73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3" y="27"/>
                    <a:pt x="73" y="27"/>
                    <a:pt x="74" y="27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4" y="29"/>
                    <a:pt x="73" y="29"/>
                    <a:pt x="74" y="29"/>
                  </a:cubicBezTo>
                  <a:cubicBezTo>
                    <a:pt x="74" y="30"/>
                    <a:pt x="74" y="29"/>
                    <a:pt x="74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6" y="28"/>
                    <a:pt x="76" y="28"/>
                  </a:cubicBezTo>
                  <a:cubicBezTo>
                    <a:pt x="75" y="28"/>
                    <a:pt x="75" y="28"/>
                    <a:pt x="75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7" y="26"/>
                    <a:pt x="77" y="26"/>
                    <a:pt x="78" y="26"/>
                  </a:cubicBezTo>
                  <a:cubicBezTo>
                    <a:pt x="78" y="26"/>
                    <a:pt x="78" y="26"/>
                    <a:pt x="78" y="27"/>
                  </a:cubicBezTo>
                  <a:cubicBezTo>
                    <a:pt x="78" y="27"/>
                    <a:pt x="79" y="27"/>
                    <a:pt x="79" y="27"/>
                  </a:cubicBezTo>
                  <a:cubicBezTo>
                    <a:pt x="80" y="27"/>
                    <a:pt x="80" y="27"/>
                    <a:pt x="81" y="26"/>
                  </a:cubicBezTo>
                  <a:cubicBezTo>
                    <a:pt x="81" y="26"/>
                    <a:pt x="80" y="25"/>
                    <a:pt x="80" y="24"/>
                  </a:cubicBezTo>
                  <a:cubicBezTo>
                    <a:pt x="80" y="23"/>
                    <a:pt x="80" y="23"/>
                    <a:pt x="81" y="23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4"/>
                    <a:pt x="81" y="25"/>
                  </a:cubicBezTo>
                  <a:cubicBezTo>
                    <a:pt x="81" y="25"/>
                    <a:pt x="81" y="26"/>
                    <a:pt x="81" y="26"/>
                  </a:cubicBezTo>
                  <a:cubicBezTo>
                    <a:pt x="82" y="27"/>
                    <a:pt x="82" y="27"/>
                    <a:pt x="83" y="27"/>
                  </a:cubicBezTo>
                  <a:cubicBezTo>
                    <a:pt x="83" y="27"/>
                    <a:pt x="84" y="26"/>
                    <a:pt x="84" y="26"/>
                  </a:cubicBezTo>
                  <a:cubicBezTo>
                    <a:pt x="84" y="25"/>
                    <a:pt x="85" y="24"/>
                    <a:pt x="85" y="24"/>
                  </a:cubicBezTo>
                  <a:cubicBezTo>
                    <a:pt x="86" y="24"/>
                    <a:pt x="86" y="24"/>
                    <a:pt x="87" y="25"/>
                  </a:cubicBezTo>
                  <a:cubicBezTo>
                    <a:pt x="87" y="25"/>
                    <a:pt x="87" y="25"/>
                    <a:pt x="88" y="25"/>
                  </a:cubicBezTo>
                  <a:cubicBezTo>
                    <a:pt x="88" y="25"/>
                    <a:pt x="88" y="24"/>
                    <a:pt x="88" y="24"/>
                  </a:cubicBezTo>
                  <a:cubicBezTo>
                    <a:pt x="89" y="24"/>
                    <a:pt x="89" y="23"/>
                    <a:pt x="88" y="23"/>
                  </a:cubicBezTo>
                  <a:cubicBezTo>
                    <a:pt x="88" y="23"/>
                    <a:pt x="88" y="22"/>
                    <a:pt x="88" y="22"/>
                  </a:cubicBezTo>
                  <a:cubicBezTo>
                    <a:pt x="89" y="22"/>
                    <a:pt x="89" y="21"/>
                    <a:pt x="89" y="21"/>
                  </a:cubicBezTo>
                  <a:cubicBezTo>
                    <a:pt x="89" y="21"/>
                    <a:pt x="89" y="20"/>
                    <a:pt x="89" y="20"/>
                  </a:cubicBezTo>
                  <a:cubicBezTo>
                    <a:pt x="88" y="20"/>
                    <a:pt x="88" y="19"/>
                    <a:pt x="88" y="18"/>
                  </a:cubicBezTo>
                  <a:cubicBezTo>
                    <a:pt x="88" y="18"/>
                    <a:pt x="88" y="17"/>
                    <a:pt x="89" y="18"/>
                  </a:cubicBezTo>
                  <a:cubicBezTo>
                    <a:pt x="89" y="18"/>
                    <a:pt x="89" y="18"/>
                    <a:pt x="89" y="19"/>
                  </a:cubicBezTo>
                  <a:cubicBezTo>
                    <a:pt x="89" y="19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2"/>
                    <a:pt x="90" y="22"/>
                    <a:pt x="90" y="22"/>
                  </a:cubicBezTo>
                  <a:cubicBezTo>
                    <a:pt x="90" y="22"/>
                    <a:pt x="90" y="23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0" y="23"/>
                    <a:pt x="90" y="24"/>
                    <a:pt x="90" y="24"/>
                  </a:cubicBezTo>
                  <a:cubicBezTo>
                    <a:pt x="90" y="24"/>
                    <a:pt x="91" y="24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1" y="24"/>
                    <a:pt x="91" y="25"/>
                    <a:pt x="91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25"/>
                    <a:pt x="92" y="24"/>
                    <a:pt x="92" y="24"/>
                  </a:cubicBezTo>
                  <a:cubicBezTo>
                    <a:pt x="92" y="24"/>
                    <a:pt x="91" y="24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1" y="24"/>
                    <a:pt x="91" y="24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3"/>
                    <a:pt x="92" y="23"/>
                  </a:cubicBezTo>
                  <a:cubicBezTo>
                    <a:pt x="92" y="22"/>
                    <a:pt x="92" y="23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3"/>
                    <a:pt x="93" y="24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4" y="22"/>
                    <a:pt x="94" y="22"/>
                  </a:cubicBezTo>
                  <a:cubicBezTo>
                    <a:pt x="95" y="21"/>
                    <a:pt x="95" y="21"/>
                    <a:pt x="95" y="20"/>
                  </a:cubicBezTo>
                  <a:cubicBezTo>
                    <a:pt x="95" y="20"/>
                    <a:pt x="95" y="20"/>
                    <a:pt x="95" y="19"/>
                  </a:cubicBezTo>
                  <a:cubicBezTo>
                    <a:pt x="95" y="19"/>
                    <a:pt x="95" y="19"/>
                    <a:pt x="95" y="18"/>
                  </a:cubicBezTo>
                  <a:cubicBezTo>
                    <a:pt x="95" y="18"/>
                    <a:pt x="95" y="18"/>
                    <a:pt x="95" y="17"/>
                  </a:cubicBezTo>
                  <a:cubicBezTo>
                    <a:pt x="95" y="17"/>
                    <a:pt x="95" y="16"/>
                    <a:pt x="95" y="16"/>
                  </a:cubicBezTo>
                  <a:cubicBezTo>
                    <a:pt x="94" y="15"/>
                    <a:pt x="94" y="15"/>
                    <a:pt x="95" y="15"/>
                  </a:cubicBezTo>
                  <a:cubicBezTo>
                    <a:pt x="95" y="15"/>
                    <a:pt x="95" y="15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3"/>
                    <a:pt x="95" y="13"/>
                  </a:cubicBezTo>
                  <a:cubicBezTo>
                    <a:pt x="94" y="12"/>
                    <a:pt x="94" y="12"/>
                    <a:pt x="94" y="11"/>
                  </a:cubicBezTo>
                  <a:cubicBezTo>
                    <a:pt x="94" y="10"/>
                    <a:pt x="94" y="10"/>
                    <a:pt x="95" y="10"/>
                  </a:cubicBezTo>
                  <a:cubicBezTo>
                    <a:pt x="95" y="11"/>
                    <a:pt x="96" y="11"/>
                    <a:pt x="96" y="11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14"/>
                    <a:pt x="96" y="14"/>
                    <a:pt x="97" y="14"/>
                  </a:cubicBezTo>
                  <a:cubicBezTo>
                    <a:pt x="97" y="14"/>
                    <a:pt x="98" y="14"/>
                    <a:pt x="98" y="14"/>
                  </a:cubicBezTo>
                  <a:cubicBezTo>
                    <a:pt x="98" y="14"/>
                    <a:pt x="98" y="15"/>
                    <a:pt x="98" y="16"/>
                  </a:cubicBezTo>
                  <a:cubicBezTo>
                    <a:pt x="98" y="16"/>
                    <a:pt x="99" y="17"/>
                    <a:pt x="99" y="17"/>
                  </a:cubicBezTo>
                  <a:cubicBezTo>
                    <a:pt x="100" y="17"/>
                    <a:pt x="100" y="16"/>
                    <a:pt x="100" y="17"/>
                  </a:cubicBezTo>
                  <a:cubicBezTo>
                    <a:pt x="101" y="17"/>
                    <a:pt x="100" y="17"/>
                    <a:pt x="100" y="18"/>
                  </a:cubicBezTo>
                  <a:cubicBezTo>
                    <a:pt x="100" y="18"/>
                    <a:pt x="99" y="18"/>
                    <a:pt x="99" y="18"/>
                  </a:cubicBezTo>
                  <a:cubicBezTo>
                    <a:pt x="99" y="19"/>
                    <a:pt x="100" y="19"/>
                    <a:pt x="100" y="19"/>
                  </a:cubicBezTo>
                  <a:cubicBezTo>
                    <a:pt x="101" y="19"/>
                    <a:pt x="102" y="19"/>
                    <a:pt x="102" y="19"/>
                  </a:cubicBezTo>
                  <a:cubicBezTo>
                    <a:pt x="103" y="19"/>
                    <a:pt x="104" y="19"/>
                    <a:pt x="104" y="19"/>
                  </a:cubicBezTo>
                  <a:cubicBezTo>
                    <a:pt x="105" y="19"/>
                    <a:pt x="105" y="19"/>
                    <a:pt x="105" y="18"/>
                  </a:cubicBezTo>
                  <a:cubicBezTo>
                    <a:pt x="105" y="18"/>
                    <a:pt x="104" y="18"/>
                    <a:pt x="104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8"/>
                    <a:pt x="103" y="17"/>
                    <a:pt x="103" y="17"/>
                  </a:cubicBezTo>
                  <a:cubicBezTo>
                    <a:pt x="104" y="17"/>
                    <a:pt x="105" y="17"/>
                    <a:pt x="104" y="17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3" y="16"/>
                    <a:pt x="103" y="16"/>
                    <a:pt x="104" y="16"/>
                  </a:cubicBezTo>
                  <a:cubicBezTo>
                    <a:pt x="104" y="16"/>
                    <a:pt x="105" y="15"/>
                    <a:pt x="105" y="16"/>
                  </a:cubicBezTo>
                  <a:cubicBezTo>
                    <a:pt x="105" y="17"/>
                    <a:pt x="105" y="18"/>
                    <a:pt x="106" y="18"/>
                  </a:cubicBezTo>
                  <a:cubicBezTo>
                    <a:pt x="107" y="18"/>
                    <a:pt x="108" y="17"/>
                    <a:pt x="108" y="17"/>
                  </a:cubicBezTo>
                  <a:cubicBezTo>
                    <a:pt x="108" y="17"/>
                    <a:pt x="108" y="16"/>
                    <a:pt x="108" y="16"/>
                  </a:cubicBezTo>
                  <a:cubicBezTo>
                    <a:pt x="107" y="16"/>
                    <a:pt x="107" y="16"/>
                    <a:pt x="107" y="15"/>
                  </a:cubicBezTo>
                  <a:cubicBezTo>
                    <a:pt x="108" y="15"/>
                    <a:pt x="108" y="15"/>
                    <a:pt x="107" y="15"/>
                  </a:cubicBezTo>
                  <a:cubicBezTo>
                    <a:pt x="107" y="14"/>
                    <a:pt x="107" y="14"/>
                    <a:pt x="108" y="14"/>
                  </a:cubicBezTo>
                  <a:cubicBezTo>
                    <a:pt x="108" y="14"/>
                    <a:pt x="109" y="14"/>
                    <a:pt x="109" y="13"/>
                  </a:cubicBezTo>
                  <a:cubicBezTo>
                    <a:pt x="110" y="13"/>
                    <a:pt x="110" y="12"/>
                    <a:pt x="110" y="13"/>
                  </a:cubicBezTo>
                  <a:cubicBezTo>
                    <a:pt x="110" y="13"/>
                    <a:pt x="109" y="14"/>
                    <a:pt x="109" y="14"/>
                  </a:cubicBezTo>
                  <a:cubicBezTo>
                    <a:pt x="109" y="14"/>
                    <a:pt x="109" y="15"/>
                    <a:pt x="110" y="15"/>
                  </a:cubicBezTo>
                  <a:cubicBezTo>
                    <a:pt x="110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2" y="15"/>
                  </a:cubicBezTo>
                  <a:cubicBezTo>
                    <a:pt x="112" y="15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4"/>
                    <a:pt x="111" y="13"/>
                    <a:pt x="111" y="13"/>
                  </a:cubicBezTo>
                  <a:cubicBezTo>
                    <a:pt x="111" y="13"/>
                    <a:pt x="111" y="13"/>
                    <a:pt x="112" y="14"/>
                  </a:cubicBezTo>
                  <a:cubicBezTo>
                    <a:pt x="112" y="14"/>
                    <a:pt x="112" y="14"/>
                    <a:pt x="113" y="14"/>
                  </a:cubicBezTo>
                  <a:cubicBezTo>
                    <a:pt x="113" y="13"/>
                    <a:pt x="113" y="13"/>
                    <a:pt x="114" y="13"/>
                  </a:cubicBezTo>
                  <a:cubicBezTo>
                    <a:pt x="115" y="13"/>
                    <a:pt x="115" y="12"/>
                    <a:pt x="115" y="12"/>
                  </a:cubicBezTo>
                  <a:cubicBezTo>
                    <a:pt x="115" y="12"/>
                    <a:pt x="115" y="12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8" y="14"/>
                    <a:pt x="118" y="14"/>
                    <a:pt x="119" y="14"/>
                  </a:cubicBezTo>
                  <a:cubicBezTo>
                    <a:pt x="119" y="14"/>
                    <a:pt x="119" y="14"/>
                    <a:pt x="120" y="14"/>
                  </a:cubicBezTo>
                  <a:cubicBezTo>
                    <a:pt x="120" y="13"/>
                    <a:pt x="120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3"/>
                    <a:pt x="120" y="12"/>
                    <a:pt x="120" y="12"/>
                  </a:cubicBezTo>
                  <a:cubicBezTo>
                    <a:pt x="121" y="11"/>
                    <a:pt x="121" y="11"/>
                    <a:pt x="121" y="12"/>
                  </a:cubicBezTo>
                  <a:cubicBezTo>
                    <a:pt x="121" y="12"/>
                    <a:pt x="121" y="12"/>
                    <a:pt x="122" y="12"/>
                  </a:cubicBezTo>
                  <a:cubicBezTo>
                    <a:pt x="122" y="12"/>
                    <a:pt x="122" y="12"/>
                    <a:pt x="122" y="13"/>
                  </a:cubicBezTo>
                  <a:cubicBezTo>
                    <a:pt x="122" y="13"/>
                    <a:pt x="123" y="13"/>
                    <a:pt x="123" y="13"/>
                  </a:cubicBezTo>
                  <a:cubicBezTo>
                    <a:pt x="124" y="13"/>
                    <a:pt x="125" y="12"/>
                    <a:pt x="126" y="12"/>
                  </a:cubicBezTo>
                  <a:cubicBezTo>
                    <a:pt x="126" y="12"/>
                    <a:pt x="127" y="12"/>
                    <a:pt x="127" y="12"/>
                  </a:cubicBezTo>
                  <a:cubicBezTo>
                    <a:pt x="127" y="11"/>
                    <a:pt x="128" y="11"/>
                    <a:pt x="129" y="11"/>
                  </a:cubicBezTo>
                  <a:cubicBezTo>
                    <a:pt x="130" y="11"/>
                    <a:pt x="130" y="10"/>
                    <a:pt x="131" y="10"/>
                  </a:cubicBezTo>
                  <a:cubicBezTo>
                    <a:pt x="131" y="10"/>
                    <a:pt x="132" y="9"/>
                    <a:pt x="132" y="9"/>
                  </a:cubicBezTo>
                  <a:cubicBezTo>
                    <a:pt x="132" y="8"/>
                    <a:pt x="132" y="9"/>
                    <a:pt x="132" y="8"/>
                  </a:cubicBezTo>
                  <a:cubicBezTo>
                    <a:pt x="132" y="8"/>
                    <a:pt x="132" y="7"/>
                    <a:pt x="132" y="7"/>
                  </a:cubicBezTo>
                  <a:cubicBezTo>
                    <a:pt x="131" y="7"/>
                    <a:pt x="132" y="7"/>
                    <a:pt x="132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7"/>
                    <a:pt x="133" y="7"/>
                    <a:pt x="133" y="7"/>
                  </a:cubicBezTo>
                  <a:cubicBezTo>
                    <a:pt x="133" y="7"/>
                    <a:pt x="133" y="8"/>
                    <a:pt x="133" y="7"/>
                  </a:cubicBezTo>
                  <a:cubicBezTo>
                    <a:pt x="133" y="7"/>
                    <a:pt x="133" y="7"/>
                    <a:pt x="134" y="7"/>
                  </a:cubicBezTo>
                  <a:cubicBezTo>
                    <a:pt x="134" y="7"/>
                    <a:pt x="135" y="7"/>
                    <a:pt x="135" y="7"/>
                  </a:cubicBezTo>
                  <a:cubicBezTo>
                    <a:pt x="135" y="7"/>
                    <a:pt x="134" y="6"/>
                    <a:pt x="134" y="6"/>
                  </a:cubicBezTo>
                  <a:cubicBezTo>
                    <a:pt x="134" y="6"/>
                    <a:pt x="134" y="6"/>
                    <a:pt x="134" y="5"/>
                  </a:cubicBezTo>
                  <a:cubicBezTo>
                    <a:pt x="135" y="5"/>
                    <a:pt x="135" y="4"/>
                    <a:pt x="135" y="4"/>
                  </a:cubicBezTo>
                  <a:cubicBezTo>
                    <a:pt x="136" y="3"/>
                    <a:pt x="136" y="3"/>
                    <a:pt x="136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7" y="2"/>
                    <a:pt x="137" y="2"/>
                    <a:pt x="138" y="2"/>
                  </a:cubicBezTo>
                  <a:cubicBezTo>
                    <a:pt x="138" y="2"/>
                    <a:pt x="139" y="2"/>
                    <a:pt x="139" y="2"/>
                  </a:cubicBezTo>
                  <a:cubicBezTo>
                    <a:pt x="140" y="2"/>
                    <a:pt x="140" y="2"/>
                    <a:pt x="140" y="1"/>
                  </a:cubicBezTo>
                  <a:cubicBezTo>
                    <a:pt x="140" y="1"/>
                    <a:pt x="140" y="0"/>
                    <a:pt x="141" y="0"/>
                  </a:cubicBezTo>
                  <a:cubicBezTo>
                    <a:pt x="141" y="0"/>
                    <a:pt x="141" y="1"/>
                    <a:pt x="141" y="1"/>
                  </a:cubicBezTo>
                  <a:cubicBezTo>
                    <a:pt x="141" y="1"/>
                    <a:pt x="142" y="1"/>
                    <a:pt x="141" y="2"/>
                  </a:cubicBezTo>
                  <a:cubicBezTo>
                    <a:pt x="141" y="2"/>
                    <a:pt x="141" y="2"/>
                    <a:pt x="142" y="2"/>
                  </a:cubicBezTo>
                  <a:cubicBezTo>
                    <a:pt x="142" y="2"/>
                    <a:pt x="143" y="2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4" y="1"/>
                    <a:pt x="145" y="1"/>
                    <a:pt x="145" y="0"/>
                  </a:cubicBezTo>
                  <a:cubicBezTo>
                    <a:pt x="144" y="0"/>
                    <a:pt x="131" y="0"/>
                    <a:pt x="12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5"/>
                    <a:pt x="0" y="7"/>
                    <a:pt x="1" y="10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70" name="任意多边形 994">
              <a:extLst>
                <a:ext uri="{FF2B5EF4-FFF2-40B4-BE49-F238E27FC236}">
                  <a16:creationId xmlns:a16="http://schemas.microsoft.com/office/drawing/2014/main" id="{9B4AD776-BB28-612F-5797-B54EA815A858}"/>
                </a:ext>
              </a:extLst>
            </p:cNvPr>
            <p:cNvSpPr/>
            <p:nvPr/>
          </p:nvSpPr>
          <p:spPr bwMode="auto">
            <a:xfrm>
              <a:off x="19665264" y="4462462"/>
              <a:ext cx="372524" cy="151768"/>
            </a:xfrm>
            <a:custGeom>
              <a:avLst/>
              <a:gdLst>
                <a:gd name="T0" fmla="*/ 1 w 78"/>
                <a:gd name="T1" fmla="*/ 9 h 32"/>
                <a:gd name="T2" fmla="*/ 8 w 78"/>
                <a:gd name="T3" fmla="*/ 10 h 32"/>
                <a:gd name="T4" fmla="*/ 11 w 78"/>
                <a:gd name="T5" fmla="*/ 12 h 32"/>
                <a:gd name="T6" fmla="*/ 13 w 78"/>
                <a:gd name="T7" fmla="*/ 15 h 32"/>
                <a:gd name="T8" fmla="*/ 13 w 78"/>
                <a:gd name="T9" fmla="*/ 21 h 32"/>
                <a:gd name="T10" fmla="*/ 18 w 78"/>
                <a:gd name="T11" fmla="*/ 26 h 32"/>
                <a:gd name="T12" fmla="*/ 25 w 78"/>
                <a:gd name="T13" fmla="*/ 29 h 32"/>
                <a:gd name="T14" fmla="*/ 29 w 78"/>
                <a:gd name="T15" fmla="*/ 30 h 32"/>
                <a:gd name="T16" fmla="*/ 30 w 78"/>
                <a:gd name="T17" fmla="*/ 30 h 32"/>
                <a:gd name="T18" fmla="*/ 32 w 78"/>
                <a:gd name="T19" fmla="*/ 29 h 32"/>
                <a:gd name="T20" fmla="*/ 33 w 78"/>
                <a:gd name="T21" fmla="*/ 29 h 32"/>
                <a:gd name="T22" fmla="*/ 35 w 78"/>
                <a:gd name="T23" fmla="*/ 28 h 32"/>
                <a:gd name="T24" fmla="*/ 35 w 78"/>
                <a:gd name="T25" fmla="*/ 29 h 32"/>
                <a:gd name="T26" fmla="*/ 36 w 78"/>
                <a:gd name="T27" fmla="*/ 28 h 32"/>
                <a:gd name="T28" fmla="*/ 37 w 78"/>
                <a:gd name="T29" fmla="*/ 28 h 32"/>
                <a:gd name="T30" fmla="*/ 37 w 78"/>
                <a:gd name="T31" fmla="*/ 28 h 32"/>
                <a:gd name="T32" fmla="*/ 38 w 78"/>
                <a:gd name="T33" fmla="*/ 29 h 32"/>
                <a:gd name="T34" fmla="*/ 39 w 78"/>
                <a:gd name="T35" fmla="*/ 28 h 32"/>
                <a:gd name="T36" fmla="*/ 38 w 78"/>
                <a:gd name="T37" fmla="*/ 26 h 32"/>
                <a:gd name="T38" fmla="*/ 39 w 78"/>
                <a:gd name="T39" fmla="*/ 25 h 32"/>
                <a:gd name="T40" fmla="*/ 40 w 78"/>
                <a:gd name="T41" fmla="*/ 27 h 32"/>
                <a:gd name="T42" fmla="*/ 41 w 78"/>
                <a:gd name="T43" fmla="*/ 28 h 32"/>
                <a:gd name="T44" fmla="*/ 42 w 78"/>
                <a:gd name="T45" fmla="*/ 29 h 32"/>
                <a:gd name="T46" fmla="*/ 42 w 78"/>
                <a:gd name="T47" fmla="*/ 28 h 32"/>
                <a:gd name="T48" fmla="*/ 42 w 78"/>
                <a:gd name="T49" fmla="*/ 26 h 32"/>
                <a:gd name="T50" fmla="*/ 43 w 78"/>
                <a:gd name="T51" fmla="*/ 27 h 32"/>
                <a:gd name="T52" fmla="*/ 44 w 78"/>
                <a:gd name="T53" fmla="*/ 28 h 32"/>
                <a:gd name="T54" fmla="*/ 46 w 78"/>
                <a:gd name="T55" fmla="*/ 29 h 32"/>
                <a:gd name="T56" fmla="*/ 45 w 78"/>
                <a:gd name="T57" fmla="*/ 31 h 32"/>
                <a:gd name="T58" fmla="*/ 47 w 78"/>
                <a:gd name="T59" fmla="*/ 31 h 32"/>
                <a:gd name="T60" fmla="*/ 48 w 78"/>
                <a:gd name="T61" fmla="*/ 31 h 32"/>
                <a:gd name="T62" fmla="*/ 50 w 78"/>
                <a:gd name="T63" fmla="*/ 30 h 32"/>
                <a:gd name="T64" fmla="*/ 51 w 78"/>
                <a:gd name="T65" fmla="*/ 29 h 32"/>
                <a:gd name="T66" fmla="*/ 51 w 78"/>
                <a:gd name="T67" fmla="*/ 27 h 32"/>
                <a:gd name="T68" fmla="*/ 52 w 78"/>
                <a:gd name="T69" fmla="*/ 28 h 32"/>
                <a:gd name="T70" fmla="*/ 53 w 78"/>
                <a:gd name="T71" fmla="*/ 29 h 32"/>
                <a:gd name="T72" fmla="*/ 55 w 78"/>
                <a:gd name="T73" fmla="*/ 29 h 32"/>
                <a:gd name="T74" fmla="*/ 58 w 78"/>
                <a:gd name="T75" fmla="*/ 25 h 32"/>
                <a:gd name="T76" fmla="*/ 61 w 78"/>
                <a:gd name="T77" fmla="*/ 24 h 32"/>
                <a:gd name="T78" fmla="*/ 62 w 78"/>
                <a:gd name="T79" fmla="*/ 21 h 32"/>
                <a:gd name="T80" fmla="*/ 65 w 78"/>
                <a:gd name="T81" fmla="*/ 20 h 32"/>
                <a:gd name="T82" fmla="*/ 66 w 78"/>
                <a:gd name="T83" fmla="*/ 19 h 32"/>
                <a:gd name="T84" fmla="*/ 68 w 78"/>
                <a:gd name="T85" fmla="*/ 16 h 32"/>
                <a:gd name="T86" fmla="*/ 73 w 78"/>
                <a:gd name="T87" fmla="*/ 12 h 32"/>
                <a:gd name="T88" fmla="*/ 74 w 78"/>
                <a:gd name="T89" fmla="*/ 9 h 32"/>
                <a:gd name="T90" fmla="*/ 75 w 78"/>
                <a:gd name="T91" fmla="*/ 4 h 32"/>
                <a:gd name="T92" fmla="*/ 78 w 78"/>
                <a:gd name="T93" fmla="*/ 1 h 32"/>
                <a:gd name="T94" fmla="*/ 18 w 78"/>
                <a:gd name="T95" fmla="*/ 0 h 32"/>
                <a:gd name="T96" fmla="*/ 0 w 78"/>
                <a:gd name="T97" fmla="*/ 0 h 32"/>
                <a:gd name="T98" fmla="*/ 1 w 78"/>
                <a:gd name="T9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8" h="32">
                  <a:moveTo>
                    <a:pt x="1" y="9"/>
                  </a:moveTo>
                  <a:cubicBezTo>
                    <a:pt x="1" y="9"/>
                    <a:pt x="7" y="10"/>
                    <a:pt x="8" y="10"/>
                  </a:cubicBezTo>
                  <a:cubicBezTo>
                    <a:pt x="9" y="11"/>
                    <a:pt x="11" y="11"/>
                    <a:pt x="11" y="12"/>
                  </a:cubicBezTo>
                  <a:cubicBezTo>
                    <a:pt x="11" y="13"/>
                    <a:pt x="13" y="12"/>
                    <a:pt x="13" y="15"/>
                  </a:cubicBezTo>
                  <a:cubicBezTo>
                    <a:pt x="13" y="17"/>
                    <a:pt x="12" y="19"/>
                    <a:pt x="13" y="21"/>
                  </a:cubicBezTo>
                  <a:cubicBezTo>
                    <a:pt x="14" y="24"/>
                    <a:pt x="16" y="24"/>
                    <a:pt x="18" y="26"/>
                  </a:cubicBezTo>
                  <a:cubicBezTo>
                    <a:pt x="21" y="28"/>
                    <a:pt x="22" y="28"/>
                    <a:pt x="25" y="29"/>
                  </a:cubicBezTo>
                  <a:cubicBezTo>
                    <a:pt x="27" y="30"/>
                    <a:pt x="29" y="30"/>
                    <a:pt x="29" y="30"/>
                  </a:cubicBezTo>
                  <a:cubicBezTo>
                    <a:pt x="29" y="30"/>
                    <a:pt x="29" y="30"/>
                    <a:pt x="30" y="30"/>
                  </a:cubicBezTo>
                  <a:cubicBezTo>
                    <a:pt x="31" y="30"/>
                    <a:pt x="31" y="30"/>
                    <a:pt x="32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5" y="27"/>
                    <a:pt x="35" y="28"/>
                  </a:cubicBezTo>
                  <a:cubicBezTo>
                    <a:pt x="35" y="29"/>
                    <a:pt x="35" y="30"/>
                    <a:pt x="35" y="29"/>
                  </a:cubicBez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6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8" y="29"/>
                    <a:pt x="38" y="29"/>
                  </a:cubicBezTo>
                  <a:cubicBezTo>
                    <a:pt x="38" y="29"/>
                    <a:pt x="39" y="28"/>
                    <a:pt x="39" y="28"/>
                  </a:cubicBezTo>
                  <a:cubicBezTo>
                    <a:pt x="39" y="27"/>
                    <a:pt x="38" y="26"/>
                    <a:pt x="38" y="26"/>
                  </a:cubicBezTo>
                  <a:cubicBezTo>
                    <a:pt x="38" y="25"/>
                    <a:pt x="39" y="24"/>
                    <a:pt x="39" y="25"/>
                  </a:cubicBezTo>
                  <a:cubicBezTo>
                    <a:pt x="39" y="26"/>
                    <a:pt x="39" y="27"/>
                    <a:pt x="40" y="27"/>
                  </a:cubicBezTo>
                  <a:cubicBezTo>
                    <a:pt x="40" y="27"/>
                    <a:pt x="41" y="27"/>
                    <a:pt x="41" y="28"/>
                  </a:cubicBezTo>
                  <a:cubicBezTo>
                    <a:pt x="41" y="28"/>
                    <a:pt x="41" y="29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2" y="27"/>
                    <a:pt x="42" y="26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5" y="29"/>
                    <a:pt x="46" y="29"/>
                    <a:pt x="46" y="29"/>
                  </a:cubicBezTo>
                  <a:cubicBezTo>
                    <a:pt x="45" y="30"/>
                    <a:pt x="45" y="31"/>
                    <a:pt x="45" y="31"/>
                  </a:cubicBezTo>
                  <a:cubicBezTo>
                    <a:pt x="46" y="31"/>
                    <a:pt x="46" y="32"/>
                    <a:pt x="47" y="31"/>
                  </a:cubicBezTo>
                  <a:cubicBezTo>
                    <a:pt x="47" y="31"/>
                    <a:pt x="47" y="31"/>
                    <a:pt x="48" y="31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51" y="29"/>
                    <a:pt x="51" y="30"/>
                    <a:pt x="51" y="29"/>
                  </a:cubicBezTo>
                  <a:cubicBezTo>
                    <a:pt x="51" y="29"/>
                    <a:pt x="50" y="27"/>
                    <a:pt x="51" y="27"/>
                  </a:cubicBezTo>
                  <a:cubicBezTo>
                    <a:pt x="52" y="27"/>
                    <a:pt x="51" y="27"/>
                    <a:pt x="52" y="28"/>
                  </a:cubicBezTo>
                  <a:cubicBezTo>
                    <a:pt x="53" y="28"/>
                    <a:pt x="53" y="29"/>
                    <a:pt x="53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6" y="28"/>
                    <a:pt x="55" y="26"/>
                    <a:pt x="58" y="25"/>
                  </a:cubicBezTo>
                  <a:cubicBezTo>
                    <a:pt x="60" y="25"/>
                    <a:pt x="61" y="25"/>
                    <a:pt x="61" y="24"/>
                  </a:cubicBezTo>
                  <a:cubicBezTo>
                    <a:pt x="62" y="23"/>
                    <a:pt x="60" y="21"/>
                    <a:pt x="62" y="21"/>
                  </a:cubicBezTo>
                  <a:cubicBezTo>
                    <a:pt x="64" y="22"/>
                    <a:pt x="65" y="21"/>
                    <a:pt x="65" y="20"/>
                  </a:cubicBezTo>
                  <a:cubicBezTo>
                    <a:pt x="66" y="19"/>
                    <a:pt x="65" y="20"/>
                    <a:pt x="66" y="19"/>
                  </a:cubicBezTo>
                  <a:cubicBezTo>
                    <a:pt x="66" y="17"/>
                    <a:pt x="67" y="16"/>
                    <a:pt x="68" y="16"/>
                  </a:cubicBezTo>
                  <a:cubicBezTo>
                    <a:pt x="69" y="16"/>
                    <a:pt x="72" y="13"/>
                    <a:pt x="73" y="12"/>
                  </a:cubicBezTo>
                  <a:cubicBezTo>
                    <a:pt x="74" y="11"/>
                    <a:pt x="74" y="10"/>
                    <a:pt x="74" y="9"/>
                  </a:cubicBezTo>
                  <a:cubicBezTo>
                    <a:pt x="74" y="7"/>
                    <a:pt x="75" y="6"/>
                    <a:pt x="75" y="4"/>
                  </a:cubicBezTo>
                  <a:cubicBezTo>
                    <a:pt x="76" y="2"/>
                    <a:pt x="78" y="1"/>
                    <a:pt x="7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7"/>
                    <a:pt x="1" y="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71" name="任意多边形 995">
              <a:extLst>
                <a:ext uri="{FF2B5EF4-FFF2-40B4-BE49-F238E27FC236}">
                  <a16:creationId xmlns:a16="http://schemas.microsoft.com/office/drawing/2014/main" id="{AC937E97-55B5-3C7F-46CB-50BB185112DC}"/>
                </a:ext>
              </a:extLst>
            </p:cNvPr>
            <p:cNvSpPr/>
            <p:nvPr/>
          </p:nvSpPr>
          <p:spPr bwMode="auto">
            <a:xfrm>
              <a:off x="20529880" y="4462462"/>
              <a:ext cx="87382" cy="108079"/>
            </a:xfrm>
            <a:custGeom>
              <a:avLst/>
              <a:gdLst>
                <a:gd name="T0" fmla="*/ 16 w 18"/>
                <a:gd name="T1" fmla="*/ 1 h 23"/>
                <a:gd name="T2" fmla="*/ 18 w 18"/>
                <a:gd name="T3" fmla="*/ 1 h 23"/>
                <a:gd name="T4" fmla="*/ 18 w 18"/>
                <a:gd name="T5" fmla="*/ 3 h 23"/>
                <a:gd name="T6" fmla="*/ 16 w 18"/>
                <a:gd name="T7" fmla="*/ 7 h 23"/>
                <a:gd name="T8" fmla="*/ 14 w 18"/>
                <a:gd name="T9" fmla="*/ 11 h 23"/>
                <a:gd name="T10" fmla="*/ 13 w 18"/>
                <a:gd name="T11" fmla="*/ 13 h 23"/>
                <a:gd name="T12" fmla="*/ 11 w 18"/>
                <a:gd name="T13" fmla="*/ 16 h 23"/>
                <a:gd name="T14" fmla="*/ 11 w 18"/>
                <a:gd name="T15" fmla="*/ 19 h 23"/>
                <a:gd name="T16" fmla="*/ 11 w 18"/>
                <a:gd name="T17" fmla="*/ 22 h 23"/>
                <a:gd name="T18" fmla="*/ 11 w 18"/>
                <a:gd name="T19" fmla="*/ 23 h 23"/>
                <a:gd name="T20" fmla="*/ 10 w 18"/>
                <a:gd name="T21" fmla="*/ 22 h 23"/>
                <a:gd name="T22" fmla="*/ 8 w 18"/>
                <a:gd name="T23" fmla="*/ 22 h 23"/>
                <a:gd name="T24" fmla="*/ 8 w 18"/>
                <a:gd name="T25" fmla="*/ 19 h 23"/>
                <a:gd name="T26" fmla="*/ 4 w 18"/>
                <a:gd name="T27" fmla="*/ 15 h 23"/>
                <a:gd name="T28" fmla="*/ 2 w 18"/>
                <a:gd name="T29" fmla="*/ 13 h 23"/>
                <a:gd name="T30" fmla="*/ 2 w 18"/>
                <a:gd name="T31" fmla="*/ 11 h 23"/>
                <a:gd name="T32" fmla="*/ 0 w 18"/>
                <a:gd name="T33" fmla="*/ 8 h 23"/>
                <a:gd name="T34" fmla="*/ 0 w 18"/>
                <a:gd name="T35" fmla="*/ 6 h 23"/>
                <a:gd name="T36" fmla="*/ 1 w 18"/>
                <a:gd name="T37" fmla="*/ 4 h 23"/>
                <a:gd name="T38" fmla="*/ 1 w 18"/>
                <a:gd name="T39" fmla="*/ 3 h 23"/>
                <a:gd name="T40" fmla="*/ 1 w 18"/>
                <a:gd name="T41" fmla="*/ 1 h 23"/>
                <a:gd name="T42" fmla="*/ 2 w 18"/>
                <a:gd name="T43" fmla="*/ 1 h 23"/>
                <a:gd name="T44" fmla="*/ 5 w 18"/>
                <a:gd name="T45" fmla="*/ 1 h 23"/>
                <a:gd name="T46" fmla="*/ 14 w 18"/>
                <a:gd name="T47" fmla="*/ 1 h 23"/>
                <a:gd name="T48" fmla="*/ 16 w 18"/>
                <a:gd name="T4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23">
                  <a:moveTo>
                    <a:pt x="16" y="1"/>
                  </a:moveTo>
                  <a:cubicBezTo>
                    <a:pt x="16" y="1"/>
                    <a:pt x="18" y="0"/>
                    <a:pt x="18" y="1"/>
                  </a:cubicBezTo>
                  <a:cubicBezTo>
                    <a:pt x="18" y="1"/>
                    <a:pt x="18" y="2"/>
                    <a:pt x="18" y="3"/>
                  </a:cubicBezTo>
                  <a:cubicBezTo>
                    <a:pt x="18" y="3"/>
                    <a:pt x="16" y="7"/>
                    <a:pt x="16" y="7"/>
                  </a:cubicBezTo>
                  <a:cubicBezTo>
                    <a:pt x="16" y="7"/>
                    <a:pt x="15" y="11"/>
                    <a:pt x="14" y="11"/>
                  </a:cubicBezTo>
                  <a:cubicBezTo>
                    <a:pt x="14" y="12"/>
                    <a:pt x="14" y="12"/>
                    <a:pt x="13" y="13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7"/>
                    <a:pt x="11" y="19"/>
                    <a:pt x="11" y="19"/>
                  </a:cubicBezTo>
                  <a:cubicBezTo>
                    <a:pt x="11" y="20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3"/>
                    <a:pt x="10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1"/>
                    <a:pt x="8" y="19"/>
                  </a:cubicBezTo>
                  <a:cubicBezTo>
                    <a:pt x="7" y="17"/>
                    <a:pt x="5" y="16"/>
                    <a:pt x="4" y="15"/>
                  </a:cubicBezTo>
                  <a:cubicBezTo>
                    <a:pt x="2" y="15"/>
                    <a:pt x="2" y="14"/>
                    <a:pt x="2" y="13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0" y="8"/>
                    <a:pt x="0" y="6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72" name="任意多边形 996">
              <a:extLst>
                <a:ext uri="{FF2B5EF4-FFF2-40B4-BE49-F238E27FC236}">
                  <a16:creationId xmlns:a16="http://schemas.microsoft.com/office/drawing/2014/main" id="{05774121-1DFF-EC76-8381-37653700FFF3}"/>
                </a:ext>
              </a:extLst>
            </p:cNvPr>
            <p:cNvSpPr/>
            <p:nvPr/>
          </p:nvSpPr>
          <p:spPr bwMode="auto">
            <a:xfrm>
              <a:off x="19851518" y="4685517"/>
              <a:ext cx="142572" cy="128774"/>
            </a:xfrm>
            <a:custGeom>
              <a:avLst/>
              <a:gdLst>
                <a:gd name="T0" fmla="*/ 2 w 30"/>
                <a:gd name="T1" fmla="*/ 10 h 27"/>
                <a:gd name="T2" fmla="*/ 1 w 30"/>
                <a:gd name="T3" fmla="*/ 13 h 27"/>
                <a:gd name="T4" fmla="*/ 0 w 30"/>
                <a:gd name="T5" fmla="*/ 14 h 27"/>
                <a:gd name="T6" fmla="*/ 0 w 30"/>
                <a:gd name="T7" fmla="*/ 17 h 27"/>
                <a:gd name="T8" fmla="*/ 1 w 30"/>
                <a:gd name="T9" fmla="*/ 21 h 27"/>
                <a:gd name="T10" fmla="*/ 4 w 30"/>
                <a:gd name="T11" fmla="*/ 24 h 27"/>
                <a:gd name="T12" fmla="*/ 7 w 30"/>
                <a:gd name="T13" fmla="*/ 25 h 27"/>
                <a:gd name="T14" fmla="*/ 10 w 30"/>
                <a:gd name="T15" fmla="*/ 26 h 27"/>
                <a:gd name="T16" fmla="*/ 12 w 30"/>
                <a:gd name="T17" fmla="*/ 26 h 27"/>
                <a:gd name="T18" fmla="*/ 14 w 30"/>
                <a:gd name="T19" fmla="*/ 26 h 27"/>
                <a:gd name="T20" fmla="*/ 14 w 30"/>
                <a:gd name="T21" fmla="*/ 25 h 27"/>
                <a:gd name="T22" fmla="*/ 15 w 30"/>
                <a:gd name="T23" fmla="*/ 24 h 27"/>
                <a:gd name="T24" fmla="*/ 17 w 30"/>
                <a:gd name="T25" fmla="*/ 24 h 27"/>
                <a:gd name="T26" fmla="*/ 18 w 30"/>
                <a:gd name="T27" fmla="*/ 24 h 27"/>
                <a:gd name="T28" fmla="*/ 20 w 30"/>
                <a:gd name="T29" fmla="*/ 21 h 27"/>
                <a:gd name="T30" fmla="*/ 22 w 30"/>
                <a:gd name="T31" fmla="*/ 20 h 27"/>
                <a:gd name="T32" fmla="*/ 24 w 30"/>
                <a:gd name="T33" fmla="*/ 19 h 27"/>
                <a:gd name="T34" fmla="*/ 24 w 30"/>
                <a:gd name="T35" fmla="*/ 18 h 27"/>
                <a:gd name="T36" fmla="*/ 24 w 30"/>
                <a:gd name="T37" fmla="*/ 17 h 27"/>
                <a:gd name="T38" fmla="*/ 24 w 30"/>
                <a:gd name="T39" fmla="*/ 15 h 27"/>
                <a:gd name="T40" fmla="*/ 26 w 30"/>
                <a:gd name="T41" fmla="*/ 12 h 27"/>
                <a:gd name="T42" fmla="*/ 26 w 30"/>
                <a:gd name="T43" fmla="*/ 10 h 27"/>
                <a:gd name="T44" fmla="*/ 28 w 30"/>
                <a:gd name="T45" fmla="*/ 8 h 27"/>
                <a:gd name="T46" fmla="*/ 29 w 30"/>
                <a:gd name="T47" fmla="*/ 7 h 27"/>
                <a:gd name="T48" fmla="*/ 29 w 30"/>
                <a:gd name="T49" fmla="*/ 9 h 27"/>
                <a:gd name="T50" fmla="*/ 30 w 30"/>
                <a:gd name="T51" fmla="*/ 7 h 27"/>
                <a:gd name="T52" fmla="*/ 30 w 30"/>
                <a:gd name="T53" fmla="*/ 4 h 27"/>
                <a:gd name="T54" fmla="*/ 26 w 30"/>
                <a:gd name="T55" fmla="*/ 1 h 27"/>
                <a:gd name="T56" fmla="*/ 25 w 30"/>
                <a:gd name="T57" fmla="*/ 2 h 27"/>
                <a:gd name="T58" fmla="*/ 23 w 30"/>
                <a:gd name="T59" fmla="*/ 1 h 27"/>
                <a:gd name="T60" fmla="*/ 20 w 30"/>
                <a:gd name="T61" fmla="*/ 1 h 27"/>
                <a:gd name="T62" fmla="*/ 19 w 30"/>
                <a:gd name="T63" fmla="*/ 2 h 27"/>
                <a:gd name="T64" fmla="*/ 17 w 30"/>
                <a:gd name="T65" fmla="*/ 3 h 27"/>
                <a:gd name="T66" fmla="*/ 16 w 30"/>
                <a:gd name="T67" fmla="*/ 3 h 27"/>
                <a:gd name="T68" fmla="*/ 14 w 30"/>
                <a:gd name="T69" fmla="*/ 2 h 27"/>
                <a:gd name="T70" fmla="*/ 12 w 30"/>
                <a:gd name="T71" fmla="*/ 4 h 27"/>
                <a:gd name="T72" fmla="*/ 10 w 30"/>
                <a:gd name="T73" fmla="*/ 4 h 27"/>
                <a:gd name="T74" fmla="*/ 8 w 30"/>
                <a:gd name="T75" fmla="*/ 4 h 27"/>
                <a:gd name="T76" fmla="*/ 7 w 30"/>
                <a:gd name="T77" fmla="*/ 6 h 27"/>
                <a:gd name="T78" fmla="*/ 8 w 30"/>
                <a:gd name="T79" fmla="*/ 6 h 27"/>
                <a:gd name="T80" fmla="*/ 6 w 30"/>
                <a:gd name="T81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27">
                  <a:moveTo>
                    <a:pt x="4" y="9"/>
                  </a:moveTo>
                  <a:cubicBezTo>
                    <a:pt x="4" y="9"/>
                    <a:pt x="3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9"/>
                    <a:pt x="1" y="19"/>
                    <a:pt x="1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2" y="23"/>
                    <a:pt x="4" y="23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7" y="25"/>
                    <a:pt x="7" y="26"/>
                    <a:pt x="8" y="26"/>
                  </a:cubicBezTo>
                  <a:cubicBezTo>
                    <a:pt x="8" y="26"/>
                    <a:pt x="10" y="25"/>
                    <a:pt x="10" y="26"/>
                  </a:cubicBezTo>
                  <a:cubicBezTo>
                    <a:pt x="11" y="26"/>
                    <a:pt x="11" y="27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3" y="27"/>
                    <a:pt x="13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3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3" y="18"/>
                  </a:cubicBezTo>
                  <a:cubicBezTo>
                    <a:pt x="23" y="18"/>
                    <a:pt x="24" y="17"/>
                    <a:pt x="24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4" y="16"/>
                    <a:pt x="24" y="15"/>
                    <a:pt x="24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5" y="14"/>
                    <a:pt x="25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7" y="10"/>
                    <a:pt x="28" y="9"/>
                    <a:pt x="28" y="9"/>
                  </a:cubicBezTo>
                  <a:cubicBezTo>
                    <a:pt x="28" y="9"/>
                    <a:pt x="28" y="8"/>
                    <a:pt x="28" y="8"/>
                  </a:cubicBezTo>
                  <a:cubicBezTo>
                    <a:pt x="27" y="8"/>
                    <a:pt x="27" y="8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9" y="8"/>
                    <a:pt x="29" y="8"/>
                    <a:pt x="30" y="7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3"/>
                    <a:pt x="29" y="2"/>
                    <a:pt x="28" y="2"/>
                  </a:cubicBezTo>
                  <a:cubicBezTo>
                    <a:pt x="28" y="2"/>
                    <a:pt x="26" y="2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3"/>
                    <a:pt x="24" y="3"/>
                    <a:pt x="24" y="2"/>
                  </a:cubicBezTo>
                  <a:cubicBezTo>
                    <a:pt x="24" y="2"/>
                    <a:pt x="24" y="2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3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73" name="任意多边形 997">
              <a:extLst>
                <a:ext uri="{FF2B5EF4-FFF2-40B4-BE49-F238E27FC236}">
                  <a16:creationId xmlns:a16="http://schemas.microsoft.com/office/drawing/2014/main" id="{F99EF6CE-1F37-C995-CB3C-3DB5ACC0A0FF}"/>
                </a:ext>
              </a:extLst>
            </p:cNvPr>
            <p:cNvSpPr/>
            <p:nvPr/>
          </p:nvSpPr>
          <p:spPr bwMode="auto">
            <a:xfrm>
              <a:off x="20161955" y="4552144"/>
              <a:ext cx="13797" cy="9198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1 w 3"/>
                <a:gd name="T5" fmla="*/ 2 h 2"/>
                <a:gd name="T6" fmla="*/ 2 w 3"/>
                <a:gd name="T7" fmla="*/ 2 h 2"/>
                <a:gd name="T8" fmla="*/ 2 w 3"/>
                <a:gd name="T9" fmla="*/ 1 h 2"/>
                <a:gd name="T10" fmla="*/ 3 w 3"/>
                <a:gd name="T11" fmla="*/ 0 h 2"/>
                <a:gd name="T12" fmla="*/ 3 w 3"/>
                <a:gd name="T13" fmla="*/ 0 h 2"/>
                <a:gd name="T14" fmla="*/ 1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74" name="任意多边形 998">
              <a:extLst>
                <a:ext uri="{FF2B5EF4-FFF2-40B4-BE49-F238E27FC236}">
                  <a16:creationId xmlns:a16="http://schemas.microsoft.com/office/drawing/2014/main" id="{CABA8E3B-9CD2-C622-86A7-1E8782AC93EC}"/>
                </a:ext>
              </a:extLst>
            </p:cNvPr>
            <p:cNvSpPr/>
            <p:nvPr/>
          </p:nvSpPr>
          <p:spPr bwMode="auto">
            <a:xfrm>
              <a:off x="20166554" y="4538347"/>
              <a:ext cx="29895" cy="13797"/>
            </a:xfrm>
            <a:custGeom>
              <a:avLst/>
              <a:gdLst>
                <a:gd name="T0" fmla="*/ 0 w 6"/>
                <a:gd name="T1" fmla="*/ 2 h 3"/>
                <a:gd name="T2" fmla="*/ 4 w 6"/>
                <a:gd name="T3" fmla="*/ 1 h 3"/>
                <a:gd name="T4" fmla="*/ 6 w 6"/>
                <a:gd name="T5" fmla="*/ 2 h 3"/>
                <a:gd name="T6" fmla="*/ 4 w 6"/>
                <a:gd name="T7" fmla="*/ 3 h 3"/>
                <a:gd name="T8" fmla="*/ 2 w 6"/>
                <a:gd name="T9" fmla="*/ 3 h 3"/>
                <a:gd name="T10" fmla="*/ 0 w 6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0" y="2"/>
                    <a:pt x="2" y="1"/>
                    <a:pt x="4" y="1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75" name="任意多边形 1005">
              <a:extLst>
                <a:ext uri="{FF2B5EF4-FFF2-40B4-BE49-F238E27FC236}">
                  <a16:creationId xmlns:a16="http://schemas.microsoft.com/office/drawing/2014/main" id="{8232EA7D-C270-8CFD-12FC-1230ACCBF9B1}"/>
                </a:ext>
              </a:extLst>
            </p:cNvPr>
            <p:cNvSpPr/>
            <p:nvPr/>
          </p:nvSpPr>
          <p:spPr bwMode="auto">
            <a:xfrm>
              <a:off x="20339020" y="4653324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76" name="任意多边形 1006">
              <a:extLst>
                <a:ext uri="{FF2B5EF4-FFF2-40B4-BE49-F238E27FC236}">
                  <a16:creationId xmlns:a16="http://schemas.microsoft.com/office/drawing/2014/main" id="{634BB354-5AE4-CDB1-4328-2A1118C0A9B9}"/>
                </a:ext>
              </a:extLst>
            </p:cNvPr>
            <p:cNvSpPr/>
            <p:nvPr/>
          </p:nvSpPr>
          <p:spPr bwMode="auto">
            <a:xfrm>
              <a:off x="20334421" y="4653324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77" name="任意多边形 1007">
              <a:extLst>
                <a:ext uri="{FF2B5EF4-FFF2-40B4-BE49-F238E27FC236}">
                  <a16:creationId xmlns:a16="http://schemas.microsoft.com/office/drawing/2014/main" id="{725E9994-CACD-85B9-3A9B-2B3EF9876164}"/>
                </a:ext>
              </a:extLst>
            </p:cNvPr>
            <p:cNvSpPr/>
            <p:nvPr/>
          </p:nvSpPr>
          <p:spPr bwMode="auto">
            <a:xfrm>
              <a:off x="20067675" y="4887876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78" name="任意多边形 1008">
              <a:extLst>
                <a:ext uri="{FF2B5EF4-FFF2-40B4-BE49-F238E27FC236}">
                  <a16:creationId xmlns:a16="http://schemas.microsoft.com/office/drawing/2014/main" id="{8A0C24A7-3705-115A-6F32-F0F67675B2A9}"/>
                </a:ext>
              </a:extLst>
            </p:cNvPr>
            <p:cNvSpPr/>
            <p:nvPr/>
          </p:nvSpPr>
          <p:spPr bwMode="auto">
            <a:xfrm>
              <a:off x="20067675" y="4883278"/>
              <a:ext cx="9198" cy="919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1 h 2"/>
                <a:gd name="T16" fmla="*/ 2 w 2"/>
                <a:gd name="T17" fmla="*/ 1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79" name="任意多边形 1009">
              <a:extLst>
                <a:ext uri="{FF2B5EF4-FFF2-40B4-BE49-F238E27FC236}">
                  <a16:creationId xmlns:a16="http://schemas.microsoft.com/office/drawing/2014/main" id="{C44B79DE-A838-1795-3590-498DC2AB9F3E}"/>
                </a:ext>
              </a:extLst>
            </p:cNvPr>
            <p:cNvSpPr/>
            <p:nvPr/>
          </p:nvSpPr>
          <p:spPr bwMode="auto">
            <a:xfrm>
              <a:off x="20095269" y="4906273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80" name="任意多边形 1010">
              <a:extLst>
                <a:ext uri="{FF2B5EF4-FFF2-40B4-BE49-F238E27FC236}">
                  <a16:creationId xmlns:a16="http://schemas.microsoft.com/office/drawing/2014/main" id="{DDF5CD20-280B-54FC-CF57-15DE41C6313E}"/>
                </a:ext>
              </a:extLst>
            </p:cNvPr>
            <p:cNvSpPr/>
            <p:nvPr/>
          </p:nvSpPr>
          <p:spPr bwMode="auto">
            <a:xfrm>
              <a:off x="20095269" y="4906273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81" name="任意多边形 1011">
              <a:extLst>
                <a:ext uri="{FF2B5EF4-FFF2-40B4-BE49-F238E27FC236}">
                  <a16:creationId xmlns:a16="http://schemas.microsoft.com/office/drawing/2014/main" id="{3BEBD949-2293-5545-C21C-80039F26DF64}"/>
                </a:ext>
              </a:extLst>
            </p:cNvPr>
            <p:cNvSpPr/>
            <p:nvPr/>
          </p:nvSpPr>
          <p:spPr bwMode="auto">
            <a:xfrm>
              <a:off x="20028582" y="4915471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82" name="任意多边形 1012">
              <a:extLst>
                <a:ext uri="{FF2B5EF4-FFF2-40B4-BE49-F238E27FC236}">
                  <a16:creationId xmlns:a16="http://schemas.microsoft.com/office/drawing/2014/main" id="{DAA74996-0CDE-38CB-EB2C-B1C24736EAB2}"/>
                </a:ext>
              </a:extLst>
            </p:cNvPr>
            <p:cNvSpPr/>
            <p:nvPr/>
          </p:nvSpPr>
          <p:spPr bwMode="auto">
            <a:xfrm>
              <a:off x="20028582" y="4910872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2 h 3"/>
                <a:gd name="T26" fmla="*/ 1 w 3"/>
                <a:gd name="T27" fmla="*/ 1 h 3"/>
                <a:gd name="T28" fmla="*/ 1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83" name="任意多边形 1013">
              <a:extLst>
                <a:ext uri="{FF2B5EF4-FFF2-40B4-BE49-F238E27FC236}">
                  <a16:creationId xmlns:a16="http://schemas.microsoft.com/office/drawing/2014/main" id="{716A3762-C419-9538-B5B5-68FBB2026339}"/>
                </a:ext>
              </a:extLst>
            </p:cNvPr>
            <p:cNvSpPr/>
            <p:nvPr/>
          </p:nvSpPr>
          <p:spPr bwMode="auto">
            <a:xfrm>
              <a:off x="20003287" y="4963761"/>
              <a:ext cx="11499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84" name="任意多边形 1014">
              <a:extLst>
                <a:ext uri="{FF2B5EF4-FFF2-40B4-BE49-F238E27FC236}">
                  <a16:creationId xmlns:a16="http://schemas.microsoft.com/office/drawing/2014/main" id="{BF4B7E39-7873-55C4-55CD-A280B2A02982}"/>
                </a:ext>
              </a:extLst>
            </p:cNvPr>
            <p:cNvSpPr/>
            <p:nvPr/>
          </p:nvSpPr>
          <p:spPr bwMode="auto">
            <a:xfrm>
              <a:off x="19998689" y="4963761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  <a:gd name="T30" fmla="*/ 2 w 3"/>
                <a:gd name="T31" fmla="*/ 0 h 2"/>
                <a:gd name="T32" fmla="*/ 2 w 3"/>
                <a:gd name="T33" fmla="*/ 0 h 2"/>
                <a:gd name="T34" fmla="*/ 2 w 3"/>
                <a:gd name="T35" fmla="*/ 0 h 2"/>
                <a:gd name="T36" fmla="*/ 2 w 3"/>
                <a:gd name="T3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85" name="任意多边形 1015">
              <a:extLst>
                <a:ext uri="{FF2B5EF4-FFF2-40B4-BE49-F238E27FC236}">
                  <a16:creationId xmlns:a16="http://schemas.microsoft.com/office/drawing/2014/main" id="{94DFA82E-3678-8975-6395-9CA2D80FD2D2}"/>
                </a:ext>
              </a:extLst>
            </p:cNvPr>
            <p:cNvSpPr/>
            <p:nvPr/>
          </p:nvSpPr>
          <p:spPr bwMode="auto">
            <a:xfrm>
              <a:off x="20081472" y="4949963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86" name="任意多边形 1016">
              <a:extLst>
                <a:ext uri="{FF2B5EF4-FFF2-40B4-BE49-F238E27FC236}">
                  <a16:creationId xmlns:a16="http://schemas.microsoft.com/office/drawing/2014/main" id="{EB0C6D52-A20A-A3A5-5852-E7CE99B680B5}"/>
                </a:ext>
              </a:extLst>
            </p:cNvPr>
            <p:cNvSpPr/>
            <p:nvPr/>
          </p:nvSpPr>
          <p:spPr bwMode="auto">
            <a:xfrm>
              <a:off x="20081472" y="4945365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87" name="任意多边形 1017">
              <a:extLst>
                <a:ext uri="{FF2B5EF4-FFF2-40B4-BE49-F238E27FC236}">
                  <a16:creationId xmlns:a16="http://schemas.microsoft.com/office/drawing/2014/main" id="{FCFEDF1C-B032-9FC0-34E7-EE25EFAFB26E}"/>
                </a:ext>
              </a:extLst>
            </p:cNvPr>
            <p:cNvSpPr/>
            <p:nvPr/>
          </p:nvSpPr>
          <p:spPr bwMode="auto">
            <a:xfrm>
              <a:off x="20072273" y="4897075"/>
              <a:ext cx="9198" cy="4599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88" name="任意多边形 1018">
              <a:extLst>
                <a:ext uri="{FF2B5EF4-FFF2-40B4-BE49-F238E27FC236}">
                  <a16:creationId xmlns:a16="http://schemas.microsoft.com/office/drawing/2014/main" id="{82108715-5CC1-7396-465E-5BB5EC3B11A5}"/>
                </a:ext>
              </a:extLst>
            </p:cNvPr>
            <p:cNvSpPr/>
            <p:nvPr/>
          </p:nvSpPr>
          <p:spPr bwMode="auto">
            <a:xfrm>
              <a:off x="20072273" y="4897075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89" name="任意多边形 1019">
              <a:extLst>
                <a:ext uri="{FF2B5EF4-FFF2-40B4-BE49-F238E27FC236}">
                  <a16:creationId xmlns:a16="http://schemas.microsoft.com/office/drawing/2014/main" id="{0FAA80BE-8810-C609-221A-653EA4BC8E11}"/>
                </a:ext>
              </a:extLst>
            </p:cNvPr>
            <p:cNvSpPr/>
            <p:nvPr/>
          </p:nvSpPr>
          <p:spPr bwMode="auto">
            <a:xfrm>
              <a:off x="20401107" y="5000553"/>
              <a:ext cx="13797" cy="68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90" name="任意多边形 1020">
              <a:extLst>
                <a:ext uri="{FF2B5EF4-FFF2-40B4-BE49-F238E27FC236}">
                  <a16:creationId xmlns:a16="http://schemas.microsoft.com/office/drawing/2014/main" id="{AE4CB513-D9A6-7AA9-CB7B-D5705E2CCD7B}"/>
                </a:ext>
              </a:extLst>
            </p:cNvPr>
            <p:cNvSpPr/>
            <p:nvPr/>
          </p:nvSpPr>
          <p:spPr bwMode="auto">
            <a:xfrm>
              <a:off x="20401107" y="4995954"/>
              <a:ext cx="13797" cy="11499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2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91" name="任意多边形 1021">
              <a:extLst>
                <a:ext uri="{FF2B5EF4-FFF2-40B4-BE49-F238E27FC236}">
                  <a16:creationId xmlns:a16="http://schemas.microsoft.com/office/drawing/2014/main" id="{F5336843-6F1D-8CA1-8A70-F2D624D6E945}"/>
                </a:ext>
              </a:extLst>
            </p:cNvPr>
            <p:cNvSpPr/>
            <p:nvPr/>
          </p:nvSpPr>
          <p:spPr bwMode="auto">
            <a:xfrm>
              <a:off x="20166554" y="4982157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92" name="任意多边形 1022">
              <a:extLst>
                <a:ext uri="{FF2B5EF4-FFF2-40B4-BE49-F238E27FC236}">
                  <a16:creationId xmlns:a16="http://schemas.microsoft.com/office/drawing/2014/main" id="{67794ECC-2580-E3A0-426F-021AE6AED7AA}"/>
                </a:ext>
              </a:extLst>
            </p:cNvPr>
            <p:cNvSpPr/>
            <p:nvPr/>
          </p:nvSpPr>
          <p:spPr bwMode="auto">
            <a:xfrm>
              <a:off x="20166554" y="4977558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93" name="任意多边形 1023">
              <a:extLst>
                <a:ext uri="{FF2B5EF4-FFF2-40B4-BE49-F238E27FC236}">
                  <a16:creationId xmlns:a16="http://schemas.microsoft.com/office/drawing/2014/main" id="{4952D23F-74D6-0663-3106-693D6911B5B3}"/>
                </a:ext>
              </a:extLst>
            </p:cNvPr>
            <p:cNvSpPr/>
            <p:nvPr/>
          </p:nvSpPr>
          <p:spPr bwMode="auto">
            <a:xfrm>
              <a:off x="20205647" y="4968359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94" name="任意多边形 1024">
              <a:extLst>
                <a:ext uri="{FF2B5EF4-FFF2-40B4-BE49-F238E27FC236}">
                  <a16:creationId xmlns:a16="http://schemas.microsoft.com/office/drawing/2014/main" id="{AD168E2C-9E69-EFD2-DE5D-15F9D44AD256}"/>
                </a:ext>
              </a:extLst>
            </p:cNvPr>
            <p:cNvSpPr/>
            <p:nvPr/>
          </p:nvSpPr>
          <p:spPr bwMode="auto">
            <a:xfrm>
              <a:off x="20205647" y="4968359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95" name="任意多边形 1025">
              <a:extLst>
                <a:ext uri="{FF2B5EF4-FFF2-40B4-BE49-F238E27FC236}">
                  <a16:creationId xmlns:a16="http://schemas.microsoft.com/office/drawing/2014/main" id="{1ECCC2F7-E949-1F5E-B8B0-8C78FEE18B7B}"/>
                </a:ext>
              </a:extLst>
            </p:cNvPr>
            <p:cNvSpPr/>
            <p:nvPr/>
          </p:nvSpPr>
          <p:spPr bwMode="auto">
            <a:xfrm>
              <a:off x="20219444" y="4938466"/>
              <a:ext cx="13797" cy="68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96" name="任意多边形 1026">
              <a:extLst>
                <a:ext uri="{FF2B5EF4-FFF2-40B4-BE49-F238E27FC236}">
                  <a16:creationId xmlns:a16="http://schemas.microsoft.com/office/drawing/2014/main" id="{FEBFA1CF-6E13-2C30-A429-7B3B8708E780}"/>
                </a:ext>
              </a:extLst>
            </p:cNvPr>
            <p:cNvSpPr/>
            <p:nvPr/>
          </p:nvSpPr>
          <p:spPr bwMode="auto">
            <a:xfrm>
              <a:off x="20219444" y="4938466"/>
              <a:ext cx="13797" cy="11499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97" name="任意多边形 1027">
              <a:extLst>
                <a:ext uri="{FF2B5EF4-FFF2-40B4-BE49-F238E27FC236}">
                  <a16:creationId xmlns:a16="http://schemas.microsoft.com/office/drawing/2014/main" id="{6F1EC7E0-071B-2B2C-95AB-8D6A9A0017D1}"/>
                </a:ext>
              </a:extLst>
            </p:cNvPr>
            <p:cNvSpPr/>
            <p:nvPr/>
          </p:nvSpPr>
          <p:spPr bwMode="auto">
            <a:xfrm>
              <a:off x="20196449" y="4929268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98" name="任意多边形 1028">
              <a:extLst>
                <a:ext uri="{FF2B5EF4-FFF2-40B4-BE49-F238E27FC236}">
                  <a16:creationId xmlns:a16="http://schemas.microsoft.com/office/drawing/2014/main" id="{1EA0517F-E7B5-213A-0333-75978AEF8658}"/>
                </a:ext>
              </a:extLst>
            </p:cNvPr>
            <p:cNvSpPr/>
            <p:nvPr/>
          </p:nvSpPr>
          <p:spPr bwMode="auto">
            <a:xfrm>
              <a:off x="20196449" y="4929268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99" name="任意多边形 1029">
              <a:extLst>
                <a:ext uri="{FF2B5EF4-FFF2-40B4-BE49-F238E27FC236}">
                  <a16:creationId xmlns:a16="http://schemas.microsoft.com/office/drawing/2014/main" id="{EB3B5435-0D9F-CAC2-E09A-63F0625836FC}"/>
                </a:ext>
              </a:extLst>
            </p:cNvPr>
            <p:cNvSpPr/>
            <p:nvPr/>
          </p:nvSpPr>
          <p:spPr bwMode="auto">
            <a:xfrm>
              <a:off x="20166554" y="4949963"/>
              <a:ext cx="9198" cy="4599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00" name="任意多边形 1030">
              <a:extLst>
                <a:ext uri="{FF2B5EF4-FFF2-40B4-BE49-F238E27FC236}">
                  <a16:creationId xmlns:a16="http://schemas.microsoft.com/office/drawing/2014/main" id="{CD56030F-39A4-1F6B-93CB-737BCE5CE864}"/>
                </a:ext>
              </a:extLst>
            </p:cNvPr>
            <p:cNvSpPr/>
            <p:nvPr/>
          </p:nvSpPr>
          <p:spPr bwMode="auto">
            <a:xfrm>
              <a:off x="20166554" y="4945365"/>
              <a:ext cx="9198" cy="919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1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1 h 2"/>
                <a:gd name="T16" fmla="*/ 2 w 2"/>
                <a:gd name="T17" fmla="*/ 1 h 2"/>
                <a:gd name="T18" fmla="*/ 1 w 2"/>
                <a:gd name="T19" fmla="*/ 2 h 2"/>
                <a:gd name="T20" fmla="*/ 1 w 2"/>
                <a:gd name="T21" fmla="*/ 2 h 2"/>
                <a:gd name="T22" fmla="*/ 0 w 2"/>
                <a:gd name="T23" fmla="*/ 1 h 2"/>
                <a:gd name="T24" fmla="*/ 1 w 2"/>
                <a:gd name="T25" fmla="*/ 1 h 2"/>
                <a:gd name="T26" fmla="*/ 1 w 2"/>
                <a:gd name="T27" fmla="*/ 1 h 2"/>
                <a:gd name="T28" fmla="*/ 1 w 2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01" name="任意多边形 1031">
              <a:extLst>
                <a:ext uri="{FF2B5EF4-FFF2-40B4-BE49-F238E27FC236}">
                  <a16:creationId xmlns:a16="http://schemas.microsoft.com/office/drawing/2014/main" id="{7A42034E-D9D3-2895-E659-AAE6D314F339}"/>
                </a:ext>
              </a:extLst>
            </p:cNvPr>
            <p:cNvSpPr/>
            <p:nvPr/>
          </p:nvSpPr>
          <p:spPr bwMode="auto">
            <a:xfrm>
              <a:off x="20196449" y="5255802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02" name="任意多边形 1032">
              <a:extLst>
                <a:ext uri="{FF2B5EF4-FFF2-40B4-BE49-F238E27FC236}">
                  <a16:creationId xmlns:a16="http://schemas.microsoft.com/office/drawing/2014/main" id="{B95AFF9C-F191-3336-29EB-2D8F79318858}"/>
                </a:ext>
              </a:extLst>
            </p:cNvPr>
            <p:cNvSpPr/>
            <p:nvPr/>
          </p:nvSpPr>
          <p:spPr bwMode="auto">
            <a:xfrm>
              <a:off x="20196449" y="5255802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03" name="任意多边形 1033">
              <a:extLst>
                <a:ext uri="{FF2B5EF4-FFF2-40B4-BE49-F238E27FC236}">
                  <a16:creationId xmlns:a16="http://schemas.microsoft.com/office/drawing/2014/main" id="{6305ECC9-2619-A26C-8168-4C2A780BD813}"/>
                </a:ext>
              </a:extLst>
            </p:cNvPr>
            <p:cNvSpPr/>
            <p:nvPr/>
          </p:nvSpPr>
          <p:spPr bwMode="auto">
            <a:xfrm>
              <a:off x="20214845" y="5336285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04" name="任意多边形 1034">
              <a:extLst>
                <a:ext uri="{FF2B5EF4-FFF2-40B4-BE49-F238E27FC236}">
                  <a16:creationId xmlns:a16="http://schemas.microsoft.com/office/drawing/2014/main" id="{FF9CF624-794E-AE43-6EC9-177E34097713}"/>
                </a:ext>
              </a:extLst>
            </p:cNvPr>
            <p:cNvSpPr/>
            <p:nvPr/>
          </p:nvSpPr>
          <p:spPr bwMode="auto">
            <a:xfrm>
              <a:off x="20214845" y="5331686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05" name="任意多边形 1035">
              <a:extLst>
                <a:ext uri="{FF2B5EF4-FFF2-40B4-BE49-F238E27FC236}">
                  <a16:creationId xmlns:a16="http://schemas.microsoft.com/office/drawing/2014/main" id="{F30650FF-CB6F-E66D-5FE4-5AE092F6443E}"/>
                </a:ext>
              </a:extLst>
            </p:cNvPr>
            <p:cNvSpPr/>
            <p:nvPr/>
          </p:nvSpPr>
          <p:spPr bwMode="auto">
            <a:xfrm>
              <a:off x="20191849" y="5350082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06" name="任意多边形 1036">
              <a:extLst>
                <a:ext uri="{FF2B5EF4-FFF2-40B4-BE49-F238E27FC236}">
                  <a16:creationId xmlns:a16="http://schemas.microsoft.com/office/drawing/2014/main" id="{D02EC2B2-E8F1-5646-3250-2888192E57B6}"/>
                </a:ext>
              </a:extLst>
            </p:cNvPr>
            <p:cNvSpPr/>
            <p:nvPr/>
          </p:nvSpPr>
          <p:spPr bwMode="auto">
            <a:xfrm>
              <a:off x="20191849" y="5345484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07" name="任意多边形 1037">
              <a:extLst>
                <a:ext uri="{FF2B5EF4-FFF2-40B4-BE49-F238E27FC236}">
                  <a16:creationId xmlns:a16="http://schemas.microsoft.com/office/drawing/2014/main" id="{2336C626-BBB3-EA57-F09A-76C08016497E}"/>
                </a:ext>
              </a:extLst>
            </p:cNvPr>
            <p:cNvSpPr/>
            <p:nvPr/>
          </p:nvSpPr>
          <p:spPr bwMode="auto">
            <a:xfrm>
              <a:off x="20196449" y="5317889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08" name="任意多边形 1038">
              <a:extLst>
                <a:ext uri="{FF2B5EF4-FFF2-40B4-BE49-F238E27FC236}">
                  <a16:creationId xmlns:a16="http://schemas.microsoft.com/office/drawing/2014/main" id="{62ED1F7F-19AA-CEB7-8BC8-86B0A6C99DBD}"/>
                </a:ext>
              </a:extLst>
            </p:cNvPr>
            <p:cNvSpPr/>
            <p:nvPr/>
          </p:nvSpPr>
          <p:spPr bwMode="auto">
            <a:xfrm>
              <a:off x="20196449" y="5310991"/>
              <a:ext cx="13797" cy="11499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2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09" name="任意多边形 1039">
              <a:extLst>
                <a:ext uri="{FF2B5EF4-FFF2-40B4-BE49-F238E27FC236}">
                  <a16:creationId xmlns:a16="http://schemas.microsoft.com/office/drawing/2014/main" id="{0C5715FB-4DF8-3C88-74C5-D6EE0502DE9B}"/>
                </a:ext>
              </a:extLst>
            </p:cNvPr>
            <p:cNvSpPr/>
            <p:nvPr/>
          </p:nvSpPr>
          <p:spPr bwMode="auto">
            <a:xfrm>
              <a:off x="20201048" y="5301793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10" name="任意多边形 1040">
              <a:extLst>
                <a:ext uri="{FF2B5EF4-FFF2-40B4-BE49-F238E27FC236}">
                  <a16:creationId xmlns:a16="http://schemas.microsoft.com/office/drawing/2014/main" id="{D3C01786-5AFB-8983-F3BA-2A0CD70DF60A}"/>
                </a:ext>
              </a:extLst>
            </p:cNvPr>
            <p:cNvSpPr/>
            <p:nvPr/>
          </p:nvSpPr>
          <p:spPr bwMode="auto">
            <a:xfrm>
              <a:off x="20201048" y="5297194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11" name="任意多边形 1041">
              <a:extLst>
                <a:ext uri="{FF2B5EF4-FFF2-40B4-BE49-F238E27FC236}">
                  <a16:creationId xmlns:a16="http://schemas.microsoft.com/office/drawing/2014/main" id="{FEBDB1BE-DD27-7A79-2457-1E634FBB9C13}"/>
                </a:ext>
              </a:extLst>
            </p:cNvPr>
            <p:cNvSpPr/>
            <p:nvPr/>
          </p:nvSpPr>
          <p:spPr bwMode="auto">
            <a:xfrm>
              <a:off x="20175752" y="5269599"/>
              <a:ext cx="160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12" name="任意多边形 1042">
              <a:extLst>
                <a:ext uri="{FF2B5EF4-FFF2-40B4-BE49-F238E27FC236}">
                  <a16:creationId xmlns:a16="http://schemas.microsoft.com/office/drawing/2014/main" id="{7B8CF1BB-DC13-B15A-DCCE-4C817CCC3057}"/>
                </a:ext>
              </a:extLst>
            </p:cNvPr>
            <p:cNvSpPr/>
            <p:nvPr/>
          </p:nvSpPr>
          <p:spPr bwMode="auto">
            <a:xfrm>
              <a:off x="20175752" y="5269599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13" name="任意多边形 1043">
              <a:extLst>
                <a:ext uri="{FF2B5EF4-FFF2-40B4-BE49-F238E27FC236}">
                  <a16:creationId xmlns:a16="http://schemas.microsoft.com/office/drawing/2014/main" id="{F015AE82-0EE8-5625-7E44-B75AA10CF354}"/>
                </a:ext>
              </a:extLst>
            </p:cNvPr>
            <p:cNvSpPr/>
            <p:nvPr/>
          </p:nvSpPr>
          <p:spPr bwMode="auto">
            <a:xfrm>
              <a:off x="20196449" y="5235106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14" name="任意多边形 1044">
              <a:extLst>
                <a:ext uri="{FF2B5EF4-FFF2-40B4-BE49-F238E27FC236}">
                  <a16:creationId xmlns:a16="http://schemas.microsoft.com/office/drawing/2014/main" id="{DB1DD691-0159-35EE-CF00-D591256DE3D3}"/>
                </a:ext>
              </a:extLst>
            </p:cNvPr>
            <p:cNvSpPr/>
            <p:nvPr/>
          </p:nvSpPr>
          <p:spPr bwMode="auto">
            <a:xfrm>
              <a:off x="20196449" y="5230507"/>
              <a:ext cx="13797" cy="9198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2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15" name="任意多边形 1045">
              <a:extLst>
                <a:ext uri="{FF2B5EF4-FFF2-40B4-BE49-F238E27FC236}">
                  <a16:creationId xmlns:a16="http://schemas.microsoft.com/office/drawing/2014/main" id="{5726F0CC-044D-3AD2-8BCA-621D42449C1A}"/>
                </a:ext>
              </a:extLst>
            </p:cNvPr>
            <p:cNvSpPr/>
            <p:nvPr/>
          </p:nvSpPr>
          <p:spPr bwMode="auto">
            <a:xfrm>
              <a:off x="20104467" y="5398374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16" name="任意多边形 1046">
              <a:extLst>
                <a:ext uri="{FF2B5EF4-FFF2-40B4-BE49-F238E27FC236}">
                  <a16:creationId xmlns:a16="http://schemas.microsoft.com/office/drawing/2014/main" id="{C69FAE32-D682-0A9D-E788-7A6FF067D312}"/>
                </a:ext>
              </a:extLst>
            </p:cNvPr>
            <p:cNvSpPr/>
            <p:nvPr/>
          </p:nvSpPr>
          <p:spPr bwMode="auto">
            <a:xfrm>
              <a:off x="20104467" y="5393775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17" name="任意多边形 1047">
              <a:extLst>
                <a:ext uri="{FF2B5EF4-FFF2-40B4-BE49-F238E27FC236}">
                  <a16:creationId xmlns:a16="http://schemas.microsoft.com/office/drawing/2014/main" id="{124F39BA-071A-F1D5-6F12-FAAD41856FD0}"/>
                </a:ext>
              </a:extLst>
            </p:cNvPr>
            <p:cNvSpPr/>
            <p:nvPr/>
          </p:nvSpPr>
          <p:spPr bwMode="auto">
            <a:xfrm>
              <a:off x="20104467" y="5350082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18" name="任意多边形 1048">
              <a:extLst>
                <a:ext uri="{FF2B5EF4-FFF2-40B4-BE49-F238E27FC236}">
                  <a16:creationId xmlns:a16="http://schemas.microsoft.com/office/drawing/2014/main" id="{8180D2E3-C5B5-CFC1-C6F6-C5178E2FAAB7}"/>
                </a:ext>
              </a:extLst>
            </p:cNvPr>
            <p:cNvSpPr/>
            <p:nvPr/>
          </p:nvSpPr>
          <p:spPr bwMode="auto">
            <a:xfrm>
              <a:off x="20104467" y="5350082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19" name="任意多边形 1049">
              <a:extLst>
                <a:ext uri="{FF2B5EF4-FFF2-40B4-BE49-F238E27FC236}">
                  <a16:creationId xmlns:a16="http://schemas.microsoft.com/office/drawing/2014/main" id="{C7C187E2-C322-2F08-47C1-0B5C03AD9F3F}"/>
                </a:ext>
              </a:extLst>
            </p:cNvPr>
            <p:cNvSpPr/>
            <p:nvPr/>
          </p:nvSpPr>
          <p:spPr bwMode="auto">
            <a:xfrm>
              <a:off x="20134360" y="5435167"/>
              <a:ext cx="13797" cy="68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20" name="任意多边形 1050">
              <a:extLst>
                <a:ext uri="{FF2B5EF4-FFF2-40B4-BE49-F238E27FC236}">
                  <a16:creationId xmlns:a16="http://schemas.microsoft.com/office/drawing/2014/main" id="{4BBB668F-1C2E-A1C5-D4AC-FD90A4B4C161}"/>
                </a:ext>
              </a:extLst>
            </p:cNvPr>
            <p:cNvSpPr/>
            <p:nvPr/>
          </p:nvSpPr>
          <p:spPr bwMode="auto">
            <a:xfrm>
              <a:off x="20134360" y="5435167"/>
              <a:ext cx="13797" cy="11499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21" name="任意多边形 1051">
              <a:extLst>
                <a:ext uri="{FF2B5EF4-FFF2-40B4-BE49-F238E27FC236}">
                  <a16:creationId xmlns:a16="http://schemas.microsoft.com/office/drawing/2014/main" id="{CBA8034A-043D-25FF-95F5-C58FD81A3FE4}"/>
                </a:ext>
              </a:extLst>
            </p:cNvPr>
            <p:cNvSpPr/>
            <p:nvPr/>
          </p:nvSpPr>
          <p:spPr bwMode="auto">
            <a:xfrm>
              <a:off x="20184950" y="5398374"/>
              <a:ext cx="160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22" name="任意多边形 1052">
              <a:extLst>
                <a:ext uri="{FF2B5EF4-FFF2-40B4-BE49-F238E27FC236}">
                  <a16:creationId xmlns:a16="http://schemas.microsoft.com/office/drawing/2014/main" id="{72CF41CF-8825-55F2-1060-82828D6D2599}"/>
                </a:ext>
              </a:extLst>
            </p:cNvPr>
            <p:cNvSpPr/>
            <p:nvPr/>
          </p:nvSpPr>
          <p:spPr bwMode="auto">
            <a:xfrm>
              <a:off x="20184950" y="5398374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23" name="任意多边形 1053">
              <a:extLst>
                <a:ext uri="{FF2B5EF4-FFF2-40B4-BE49-F238E27FC236}">
                  <a16:creationId xmlns:a16="http://schemas.microsoft.com/office/drawing/2014/main" id="{10E7C3E2-29F3-29B8-06FF-0DD8915D6CBA}"/>
                </a:ext>
              </a:extLst>
            </p:cNvPr>
            <p:cNvSpPr/>
            <p:nvPr/>
          </p:nvSpPr>
          <p:spPr bwMode="auto">
            <a:xfrm>
              <a:off x="19904407" y="5483456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24" name="任意多边形 1054">
              <a:extLst>
                <a:ext uri="{FF2B5EF4-FFF2-40B4-BE49-F238E27FC236}">
                  <a16:creationId xmlns:a16="http://schemas.microsoft.com/office/drawing/2014/main" id="{88435E5D-D205-6459-D546-8C55D7F53491}"/>
                </a:ext>
              </a:extLst>
            </p:cNvPr>
            <p:cNvSpPr/>
            <p:nvPr/>
          </p:nvSpPr>
          <p:spPr bwMode="auto">
            <a:xfrm>
              <a:off x="19904407" y="5478857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25" name="任意多边形 1055">
              <a:extLst>
                <a:ext uri="{FF2B5EF4-FFF2-40B4-BE49-F238E27FC236}">
                  <a16:creationId xmlns:a16="http://schemas.microsoft.com/office/drawing/2014/main" id="{9892BDE3-1C32-BD8B-665B-18D955DA2EAC}"/>
                </a:ext>
              </a:extLst>
            </p:cNvPr>
            <p:cNvSpPr/>
            <p:nvPr/>
          </p:nvSpPr>
          <p:spPr bwMode="auto">
            <a:xfrm>
              <a:off x="20224043" y="5446664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26" name="任意多边形 1056">
              <a:extLst>
                <a:ext uri="{FF2B5EF4-FFF2-40B4-BE49-F238E27FC236}">
                  <a16:creationId xmlns:a16="http://schemas.microsoft.com/office/drawing/2014/main" id="{78FA00D0-BC5A-B1FA-F77C-A4A60FEB27B1}"/>
                </a:ext>
              </a:extLst>
            </p:cNvPr>
            <p:cNvSpPr/>
            <p:nvPr/>
          </p:nvSpPr>
          <p:spPr bwMode="auto">
            <a:xfrm>
              <a:off x="20219444" y="5446664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27" name="任意多边形 1057">
              <a:extLst>
                <a:ext uri="{FF2B5EF4-FFF2-40B4-BE49-F238E27FC236}">
                  <a16:creationId xmlns:a16="http://schemas.microsoft.com/office/drawing/2014/main" id="{8CB2D11B-B965-0810-9044-CCAE75602B1C}"/>
                </a:ext>
              </a:extLst>
            </p:cNvPr>
            <p:cNvSpPr/>
            <p:nvPr/>
          </p:nvSpPr>
          <p:spPr bwMode="auto">
            <a:xfrm>
              <a:off x="20253936" y="5421369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28" name="任意多边形 1058">
              <a:extLst>
                <a:ext uri="{FF2B5EF4-FFF2-40B4-BE49-F238E27FC236}">
                  <a16:creationId xmlns:a16="http://schemas.microsoft.com/office/drawing/2014/main" id="{E8EFCEF9-AA20-ABE5-5F4B-A235B33F68FF}"/>
                </a:ext>
              </a:extLst>
            </p:cNvPr>
            <p:cNvSpPr/>
            <p:nvPr/>
          </p:nvSpPr>
          <p:spPr bwMode="auto">
            <a:xfrm>
              <a:off x="20253936" y="5421369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29" name="任意多边形 1059">
              <a:extLst>
                <a:ext uri="{FF2B5EF4-FFF2-40B4-BE49-F238E27FC236}">
                  <a16:creationId xmlns:a16="http://schemas.microsoft.com/office/drawing/2014/main" id="{86B5A00B-F961-5CE8-0FBF-FBFD0331B6DA}"/>
                </a:ext>
              </a:extLst>
            </p:cNvPr>
            <p:cNvSpPr/>
            <p:nvPr/>
          </p:nvSpPr>
          <p:spPr bwMode="auto">
            <a:xfrm>
              <a:off x="19952698" y="5446664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30" name="任意多边形 1060">
              <a:extLst>
                <a:ext uri="{FF2B5EF4-FFF2-40B4-BE49-F238E27FC236}">
                  <a16:creationId xmlns:a16="http://schemas.microsoft.com/office/drawing/2014/main" id="{CEA01F52-778B-AC44-E3F4-64D8DB90D036}"/>
                </a:ext>
              </a:extLst>
            </p:cNvPr>
            <p:cNvSpPr/>
            <p:nvPr/>
          </p:nvSpPr>
          <p:spPr bwMode="auto">
            <a:xfrm>
              <a:off x="19952698" y="5442064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31" name="任意多边形 1061">
              <a:extLst>
                <a:ext uri="{FF2B5EF4-FFF2-40B4-BE49-F238E27FC236}">
                  <a16:creationId xmlns:a16="http://schemas.microsoft.com/office/drawing/2014/main" id="{2BF95AA3-2983-70E3-5CEC-366E3F39A1D8}"/>
                </a:ext>
              </a:extLst>
            </p:cNvPr>
            <p:cNvSpPr/>
            <p:nvPr/>
          </p:nvSpPr>
          <p:spPr bwMode="auto">
            <a:xfrm>
              <a:off x="20042379" y="5407572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32" name="任意多边形 1062">
              <a:extLst>
                <a:ext uri="{FF2B5EF4-FFF2-40B4-BE49-F238E27FC236}">
                  <a16:creationId xmlns:a16="http://schemas.microsoft.com/office/drawing/2014/main" id="{7F513579-64FA-5A40-337E-D3A86A977D1B}"/>
                </a:ext>
              </a:extLst>
            </p:cNvPr>
            <p:cNvSpPr/>
            <p:nvPr/>
          </p:nvSpPr>
          <p:spPr bwMode="auto">
            <a:xfrm>
              <a:off x="20042379" y="5407572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33" name="任意多边形 1063">
              <a:extLst>
                <a:ext uri="{FF2B5EF4-FFF2-40B4-BE49-F238E27FC236}">
                  <a16:creationId xmlns:a16="http://schemas.microsoft.com/office/drawing/2014/main" id="{B597585E-16C9-C7C5-4DF3-57159F0A0786}"/>
                </a:ext>
              </a:extLst>
            </p:cNvPr>
            <p:cNvSpPr/>
            <p:nvPr/>
          </p:nvSpPr>
          <p:spPr bwMode="auto">
            <a:xfrm>
              <a:off x="20051577" y="5465060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34" name="任意多边形 1064">
              <a:extLst>
                <a:ext uri="{FF2B5EF4-FFF2-40B4-BE49-F238E27FC236}">
                  <a16:creationId xmlns:a16="http://schemas.microsoft.com/office/drawing/2014/main" id="{A2413B1B-2C7E-7B7E-9D4E-ACFB43A3BBD1}"/>
                </a:ext>
              </a:extLst>
            </p:cNvPr>
            <p:cNvSpPr/>
            <p:nvPr/>
          </p:nvSpPr>
          <p:spPr bwMode="auto">
            <a:xfrm>
              <a:off x="20046978" y="5460461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2 h 3"/>
                <a:gd name="T26" fmla="*/ 1 w 3"/>
                <a:gd name="T27" fmla="*/ 1 h 3"/>
                <a:gd name="T28" fmla="*/ 1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35" name="任意多边形 1065">
              <a:extLst>
                <a:ext uri="{FF2B5EF4-FFF2-40B4-BE49-F238E27FC236}">
                  <a16:creationId xmlns:a16="http://schemas.microsoft.com/office/drawing/2014/main" id="{15B20F95-A55A-83E6-B0D2-097BB9712C12}"/>
                </a:ext>
              </a:extLst>
            </p:cNvPr>
            <p:cNvSpPr/>
            <p:nvPr/>
          </p:nvSpPr>
          <p:spPr bwMode="auto">
            <a:xfrm>
              <a:off x="20060776" y="5713409"/>
              <a:ext cx="160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36" name="任意多边形 1066">
              <a:extLst>
                <a:ext uri="{FF2B5EF4-FFF2-40B4-BE49-F238E27FC236}">
                  <a16:creationId xmlns:a16="http://schemas.microsoft.com/office/drawing/2014/main" id="{D6D9F355-0A87-9764-58FA-C63164A89A57}"/>
                </a:ext>
              </a:extLst>
            </p:cNvPr>
            <p:cNvSpPr/>
            <p:nvPr/>
          </p:nvSpPr>
          <p:spPr bwMode="auto">
            <a:xfrm>
              <a:off x="20060776" y="5708810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37" name="任意多边形 1067">
              <a:extLst>
                <a:ext uri="{FF2B5EF4-FFF2-40B4-BE49-F238E27FC236}">
                  <a16:creationId xmlns:a16="http://schemas.microsoft.com/office/drawing/2014/main" id="{8A81C90E-C048-C710-4310-76629B8824FA}"/>
                </a:ext>
              </a:extLst>
            </p:cNvPr>
            <p:cNvSpPr/>
            <p:nvPr/>
          </p:nvSpPr>
          <p:spPr bwMode="auto">
            <a:xfrm>
              <a:off x="20129762" y="5554742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38" name="任意多边形 1068">
              <a:extLst>
                <a:ext uri="{FF2B5EF4-FFF2-40B4-BE49-F238E27FC236}">
                  <a16:creationId xmlns:a16="http://schemas.microsoft.com/office/drawing/2014/main" id="{6FCB53F0-5EF3-A018-C176-D54F022C13DF}"/>
                </a:ext>
              </a:extLst>
            </p:cNvPr>
            <p:cNvSpPr/>
            <p:nvPr/>
          </p:nvSpPr>
          <p:spPr bwMode="auto">
            <a:xfrm>
              <a:off x="20129762" y="5550143"/>
              <a:ext cx="9198" cy="16097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0 h 3"/>
                <a:gd name="T8" fmla="*/ 0 w 2"/>
                <a:gd name="T9" fmla="*/ 0 h 3"/>
                <a:gd name="T10" fmla="*/ 2 w 2"/>
                <a:gd name="T11" fmla="*/ 0 h 3"/>
                <a:gd name="T12" fmla="*/ 2 w 2"/>
                <a:gd name="T13" fmla="*/ 0 h 3"/>
                <a:gd name="T14" fmla="*/ 2 w 2"/>
                <a:gd name="T15" fmla="*/ 1 h 3"/>
                <a:gd name="T16" fmla="*/ 2 w 2"/>
                <a:gd name="T17" fmla="*/ 1 h 3"/>
                <a:gd name="T18" fmla="*/ 0 w 2"/>
                <a:gd name="T19" fmla="*/ 3 h 3"/>
                <a:gd name="T20" fmla="*/ 0 w 2"/>
                <a:gd name="T21" fmla="*/ 3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1 h 3"/>
                <a:gd name="T28" fmla="*/ 0 w 2"/>
                <a:gd name="T29" fmla="*/ 2 h 3"/>
                <a:gd name="T30" fmla="*/ 1 w 2"/>
                <a:gd name="T31" fmla="*/ 1 h 3"/>
                <a:gd name="T32" fmla="*/ 1 w 2"/>
                <a:gd name="T33" fmla="*/ 1 h 3"/>
                <a:gd name="T34" fmla="*/ 1 w 2"/>
                <a:gd name="T35" fmla="*/ 1 h 3"/>
                <a:gd name="T36" fmla="*/ 1 w 2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39" name="任意多边形 1069">
              <a:extLst>
                <a:ext uri="{FF2B5EF4-FFF2-40B4-BE49-F238E27FC236}">
                  <a16:creationId xmlns:a16="http://schemas.microsoft.com/office/drawing/2014/main" id="{647ADF7B-38BF-D1BD-AE10-822BC7C04CBB}"/>
                </a:ext>
              </a:extLst>
            </p:cNvPr>
            <p:cNvSpPr/>
            <p:nvPr/>
          </p:nvSpPr>
          <p:spPr bwMode="auto">
            <a:xfrm>
              <a:off x="20086071" y="5593833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40" name="任意多边形 1070">
              <a:extLst>
                <a:ext uri="{FF2B5EF4-FFF2-40B4-BE49-F238E27FC236}">
                  <a16:creationId xmlns:a16="http://schemas.microsoft.com/office/drawing/2014/main" id="{E078FC2C-4B91-DF91-FD70-DC676C831E04}"/>
                </a:ext>
              </a:extLst>
            </p:cNvPr>
            <p:cNvSpPr/>
            <p:nvPr/>
          </p:nvSpPr>
          <p:spPr bwMode="auto">
            <a:xfrm>
              <a:off x="20081472" y="5593833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41" name="任意多边形 1071">
              <a:extLst>
                <a:ext uri="{FF2B5EF4-FFF2-40B4-BE49-F238E27FC236}">
                  <a16:creationId xmlns:a16="http://schemas.microsoft.com/office/drawing/2014/main" id="{E2B6394D-B33E-E00B-3576-F57B77147A61}"/>
                </a:ext>
              </a:extLst>
            </p:cNvPr>
            <p:cNvSpPr/>
            <p:nvPr/>
          </p:nvSpPr>
          <p:spPr bwMode="auto">
            <a:xfrm>
              <a:off x="20152757" y="5517950"/>
              <a:ext cx="9198" cy="9198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1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1" y="2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42" name="任意多边形 1072">
              <a:extLst>
                <a:ext uri="{FF2B5EF4-FFF2-40B4-BE49-F238E27FC236}">
                  <a16:creationId xmlns:a16="http://schemas.microsoft.com/office/drawing/2014/main" id="{DF42D129-EC15-C0B7-D719-4E8E79D2C41B}"/>
                </a:ext>
              </a:extLst>
            </p:cNvPr>
            <p:cNvSpPr/>
            <p:nvPr/>
          </p:nvSpPr>
          <p:spPr bwMode="auto">
            <a:xfrm>
              <a:off x="20148158" y="5517950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43" name="任意多边形 1073">
              <a:extLst>
                <a:ext uri="{FF2B5EF4-FFF2-40B4-BE49-F238E27FC236}">
                  <a16:creationId xmlns:a16="http://schemas.microsoft.com/office/drawing/2014/main" id="{7BC2BE05-31D1-67EB-C2D3-75F445B4A824}"/>
                </a:ext>
              </a:extLst>
            </p:cNvPr>
            <p:cNvSpPr/>
            <p:nvPr/>
          </p:nvSpPr>
          <p:spPr bwMode="auto">
            <a:xfrm>
              <a:off x="20339020" y="5287996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44" name="任意多边形 1074">
              <a:extLst>
                <a:ext uri="{FF2B5EF4-FFF2-40B4-BE49-F238E27FC236}">
                  <a16:creationId xmlns:a16="http://schemas.microsoft.com/office/drawing/2014/main" id="{6BBAEDDA-A7C9-4397-5823-598CDE585918}"/>
                </a:ext>
              </a:extLst>
            </p:cNvPr>
            <p:cNvSpPr/>
            <p:nvPr/>
          </p:nvSpPr>
          <p:spPr bwMode="auto">
            <a:xfrm>
              <a:off x="20339020" y="5283397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2 h 3"/>
                <a:gd name="T26" fmla="*/ 1 w 3"/>
                <a:gd name="T27" fmla="*/ 1 h 3"/>
                <a:gd name="T28" fmla="*/ 1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45" name="任意多边形 1075">
              <a:extLst>
                <a:ext uri="{FF2B5EF4-FFF2-40B4-BE49-F238E27FC236}">
                  <a16:creationId xmlns:a16="http://schemas.microsoft.com/office/drawing/2014/main" id="{EBD0DA6B-40D3-6460-C4BA-9B7547BBEE13}"/>
                </a:ext>
              </a:extLst>
            </p:cNvPr>
            <p:cNvSpPr/>
            <p:nvPr/>
          </p:nvSpPr>
          <p:spPr bwMode="auto">
            <a:xfrm>
              <a:off x="20290729" y="5269599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46" name="任意多边形 1076">
              <a:extLst>
                <a:ext uri="{FF2B5EF4-FFF2-40B4-BE49-F238E27FC236}">
                  <a16:creationId xmlns:a16="http://schemas.microsoft.com/office/drawing/2014/main" id="{C64E3C8C-C638-6864-94F8-ADE72BEFFF49}"/>
                </a:ext>
              </a:extLst>
            </p:cNvPr>
            <p:cNvSpPr/>
            <p:nvPr/>
          </p:nvSpPr>
          <p:spPr bwMode="auto">
            <a:xfrm>
              <a:off x="20286130" y="5269599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47" name="任意多边形 1077">
              <a:extLst>
                <a:ext uri="{FF2B5EF4-FFF2-40B4-BE49-F238E27FC236}">
                  <a16:creationId xmlns:a16="http://schemas.microsoft.com/office/drawing/2014/main" id="{F47A813D-46CE-B8DE-9D69-FFE0DEA98150}"/>
                </a:ext>
              </a:extLst>
            </p:cNvPr>
            <p:cNvSpPr/>
            <p:nvPr/>
          </p:nvSpPr>
          <p:spPr bwMode="auto">
            <a:xfrm>
              <a:off x="20343620" y="5202913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48" name="任意多边形 1078">
              <a:extLst>
                <a:ext uri="{FF2B5EF4-FFF2-40B4-BE49-F238E27FC236}">
                  <a16:creationId xmlns:a16="http://schemas.microsoft.com/office/drawing/2014/main" id="{8ADA11A0-31B2-3A89-4178-B3BE19B94700}"/>
                </a:ext>
              </a:extLst>
            </p:cNvPr>
            <p:cNvSpPr/>
            <p:nvPr/>
          </p:nvSpPr>
          <p:spPr bwMode="auto">
            <a:xfrm>
              <a:off x="20343620" y="5198313"/>
              <a:ext cx="13797" cy="9198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2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49" name="任意多边形 1079">
              <a:extLst>
                <a:ext uri="{FF2B5EF4-FFF2-40B4-BE49-F238E27FC236}">
                  <a16:creationId xmlns:a16="http://schemas.microsoft.com/office/drawing/2014/main" id="{F84BD899-E3B8-DA42-08F6-8D70B882CD1B}"/>
                </a:ext>
              </a:extLst>
            </p:cNvPr>
            <p:cNvSpPr/>
            <p:nvPr/>
          </p:nvSpPr>
          <p:spPr bwMode="auto">
            <a:xfrm>
              <a:off x="20410305" y="5269599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50" name="任意多边形 1080">
              <a:extLst>
                <a:ext uri="{FF2B5EF4-FFF2-40B4-BE49-F238E27FC236}">
                  <a16:creationId xmlns:a16="http://schemas.microsoft.com/office/drawing/2014/main" id="{A5390166-8EFA-F22B-C38E-DC3BB5B689F5}"/>
                </a:ext>
              </a:extLst>
            </p:cNvPr>
            <p:cNvSpPr/>
            <p:nvPr/>
          </p:nvSpPr>
          <p:spPr bwMode="auto">
            <a:xfrm>
              <a:off x="20410305" y="5265001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51" name="任意多边形 1081">
              <a:extLst>
                <a:ext uri="{FF2B5EF4-FFF2-40B4-BE49-F238E27FC236}">
                  <a16:creationId xmlns:a16="http://schemas.microsoft.com/office/drawing/2014/main" id="{C37F526B-9B32-931A-D553-C0457AF884EC}"/>
                </a:ext>
              </a:extLst>
            </p:cNvPr>
            <p:cNvSpPr/>
            <p:nvPr/>
          </p:nvSpPr>
          <p:spPr bwMode="auto">
            <a:xfrm>
              <a:off x="20357417" y="5359281"/>
              <a:ext cx="160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52" name="任意多边形 1082">
              <a:extLst>
                <a:ext uri="{FF2B5EF4-FFF2-40B4-BE49-F238E27FC236}">
                  <a16:creationId xmlns:a16="http://schemas.microsoft.com/office/drawing/2014/main" id="{B0A19237-1059-7C61-B653-6A3A1FECBFC6}"/>
                </a:ext>
              </a:extLst>
            </p:cNvPr>
            <p:cNvSpPr/>
            <p:nvPr/>
          </p:nvSpPr>
          <p:spPr bwMode="auto">
            <a:xfrm>
              <a:off x="20357417" y="5354682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53" name="任意多边形 1083">
              <a:extLst>
                <a:ext uri="{FF2B5EF4-FFF2-40B4-BE49-F238E27FC236}">
                  <a16:creationId xmlns:a16="http://schemas.microsoft.com/office/drawing/2014/main" id="{86C64408-E9C7-1369-4864-AA7F467AF9D5}"/>
                </a:ext>
              </a:extLst>
            </p:cNvPr>
            <p:cNvSpPr/>
            <p:nvPr/>
          </p:nvSpPr>
          <p:spPr bwMode="auto">
            <a:xfrm>
              <a:off x="20295328" y="5368479"/>
              <a:ext cx="160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54" name="任意多边形 1084">
              <a:extLst>
                <a:ext uri="{FF2B5EF4-FFF2-40B4-BE49-F238E27FC236}">
                  <a16:creationId xmlns:a16="http://schemas.microsoft.com/office/drawing/2014/main" id="{46B4774B-C124-9117-091E-3F50D3F7B5D4}"/>
                </a:ext>
              </a:extLst>
            </p:cNvPr>
            <p:cNvSpPr/>
            <p:nvPr/>
          </p:nvSpPr>
          <p:spPr bwMode="auto">
            <a:xfrm>
              <a:off x="20295328" y="5363880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55" name="任意多边形 1085">
              <a:extLst>
                <a:ext uri="{FF2B5EF4-FFF2-40B4-BE49-F238E27FC236}">
                  <a16:creationId xmlns:a16="http://schemas.microsoft.com/office/drawing/2014/main" id="{E2618A3B-A4A2-25EE-E2EE-9F8C19BF7595}"/>
                </a:ext>
              </a:extLst>
            </p:cNvPr>
            <p:cNvSpPr/>
            <p:nvPr/>
          </p:nvSpPr>
          <p:spPr bwMode="auto">
            <a:xfrm>
              <a:off x="20290729" y="5336285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56" name="任意多边形 1086">
              <a:extLst>
                <a:ext uri="{FF2B5EF4-FFF2-40B4-BE49-F238E27FC236}">
                  <a16:creationId xmlns:a16="http://schemas.microsoft.com/office/drawing/2014/main" id="{29C91EB8-D38E-48D4-A209-884B17A803A0}"/>
                </a:ext>
              </a:extLst>
            </p:cNvPr>
            <p:cNvSpPr/>
            <p:nvPr/>
          </p:nvSpPr>
          <p:spPr bwMode="auto">
            <a:xfrm>
              <a:off x="20286130" y="5331686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57" name="任意多边形 1087">
              <a:extLst>
                <a:ext uri="{FF2B5EF4-FFF2-40B4-BE49-F238E27FC236}">
                  <a16:creationId xmlns:a16="http://schemas.microsoft.com/office/drawing/2014/main" id="{D3856147-5BF1-057F-BF6D-9341F1470160}"/>
                </a:ext>
              </a:extLst>
            </p:cNvPr>
            <p:cNvSpPr/>
            <p:nvPr/>
          </p:nvSpPr>
          <p:spPr bwMode="auto">
            <a:xfrm>
              <a:off x="20263135" y="5327088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58" name="任意多边形 1088">
              <a:extLst>
                <a:ext uri="{FF2B5EF4-FFF2-40B4-BE49-F238E27FC236}">
                  <a16:creationId xmlns:a16="http://schemas.microsoft.com/office/drawing/2014/main" id="{98BB0098-8F16-6C44-2B6F-C8EB655FF0D0}"/>
                </a:ext>
              </a:extLst>
            </p:cNvPr>
            <p:cNvSpPr/>
            <p:nvPr/>
          </p:nvSpPr>
          <p:spPr bwMode="auto">
            <a:xfrm>
              <a:off x="20263135" y="5322488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2 h 3"/>
                <a:gd name="T26" fmla="*/ 1 w 3"/>
                <a:gd name="T27" fmla="*/ 1 h 3"/>
                <a:gd name="T28" fmla="*/ 1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59" name="任意多边形 1089">
              <a:extLst>
                <a:ext uri="{FF2B5EF4-FFF2-40B4-BE49-F238E27FC236}">
                  <a16:creationId xmlns:a16="http://schemas.microsoft.com/office/drawing/2014/main" id="{C07035B3-C305-6AD0-AF4D-FDC2636D9B6C}"/>
                </a:ext>
              </a:extLst>
            </p:cNvPr>
            <p:cNvSpPr/>
            <p:nvPr/>
          </p:nvSpPr>
          <p:spPr bwMode="auto">
            <a:xfrm>
              <a:off x="20286130" y="4639527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60" name="任意多边形 1090">
              <a:extLst>
                <a:ext uri="{FF2B5EF4-FFF2-40B4-BE49-F238E27FC236}">
                  <a16:creationId xmlns:a16="http://schemas.microsoft.com/office/drawing/2014/main" id="{37ACF6BD-0F83-2441-E4D5-6BAC33A208E8}"/>
                </a:ext>
              </a:extLst>
            </p:cNvPr>
            <p:cNvSpPr/>
            <p:nvPr/>
          </p:nvSpPr>
          <p:spPr bwMode="auto">
            <a:xfrm>
              <a:off x="20281531" y="4632627"/>
              <a:ext cx="13797" cy="11499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61" name="任意多边形 1091">
              <a:extLst>
                <a:ext uri="{FF2B5EF4-FFF2-40B4-BE49-F238E27FC236}">
                  <a16:creationId xmlns:a16="http://schemas.microsoft.com/office/drawing/2014/main" id="{0CA99AC9-001B-6B45-893C-31642B31AB6F}"/>
                </a:ext>
              </a:extLst>
            </p:cNvPr>
            <p:cNvSpPr/>
            <p:nvPr/>
          </p:nvSpPr>
          <p:spPr bwMode="auto">
            <a:xfrm>
              <a:off x="20290729" y="4623429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62" name="任意多边形 1092">
              <a:extLst>
                <a:ext uri="{FF2B5EF4-FFF2-40B4-BE49-F238E27FC236}">
                  <a16:creationId xmlns:a16="http://schemas.microsoft.com/office/drawing/2014/main" id="{52BEF8FA-78CF-DECC-C7E5-3E9F2E29959D}"/>
                </a:ext>
              </a:extLst>
            </p:cNvPr>
            <p:cNvSpPr/>
            <p:nvPr/>
          </p:nvSpPr>
          <p:spPr bwMode="auto">
            <a:xfrm>
              <a:off x="20290729" y="4623429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63" name="任意多边形 1093">
              <a:extLst>
                <a:ext uri="{FF2B5EF4-FFF2-40B4-BE49-F238E27FC236}">
                  <a16:creationId xmlns:a16="http://schemas.microsoft.com/office/drawing/2014/main" id="{4624C156-194E-1852-FC24-998463C1AD25}"/>
                </a:ext>
              </a:extLst>
            </p:cNvPr>
            <p:cNvSpPr/>
            <p:nvPr/>
          </p:nvSpPr>
          <p:spPr bwMode="auto">
            <a:xfrm>
              <a:off x="20486190" y="4467060"/>
              <a:ext cx="25296" cy="13797"/>
            </a:xfrm>
            <a:custGeom>
              <a:avLst/>
              <a:gdLst>
                <a:gd name="T0" fmla="*/ 2 w 5"/>
                <a:gd name="T1" fmla="*/ 0 h 3"/>
                <a:gd name="T2" fmla="*/ 1 w 5"/>
                <a:gd name="T3" fmla="*/ 2 h 3"/>
                <a:gd name="T4" fmla="*/ 3 w 5"/>
                <a:gd name="T5" fmla="*/ 2 h 3"/>
                <a:gd name="T6" fmla="*/ 2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5" y="2"/>
                    <a:pt x="3" y="2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64" name="任意多边形 1094">
              <a:extLst>
                <a:ext uri="{FF2B5EF4-FFF2-40B4-BE49-F238E27FC236}">
                  <a16:creationId xmlns:a16="http://schemas.microsoft.com/office/drawing/2014/main" id="{50843629-A314-2637-0D73-91DFEF2B3812}"/>
                </a:ext>
              </a:extLst>
            </p:cNvPr>
            <p:cNvSpPr/>
            <p:nvPr/>
          </p:nvSpPr>
          <p:spPr bwMode="auto">
            <a:xfrm>
              <a:off x="20486190" y="4467060"/>
              <a:ext cx="20696" cy="13797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2 h 3"/>
                <a:gd name="T4" fmla="*/ 0 w 4"/>
                <a:gd name="T5" fmla="*/ 2 h 3"/>
                <a:gd name="T6" fmla="*/ 1 w 4"/>
                <a:gd name="T7" fmla="*/ 0 h 3"/>
                <a:gd name="T8" fmla="*/ 1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2 h 3"/>
                <a:gd name="T20" fmla="*/ 4 w 4"/>
                <a:gd name="T21" fmla="*/ 2 h 3"/>
                <a:gd name="T22" fmla="*/ 2 w 4"/>
                <a:gd name="T23" fmla="*/ 3 h 3"/>
                <a:gd name="T24" fmla="*/ 2 w 4"/>
                <a:gd name="T25" fmla="*/ 3 h 3"/>
                <a:gd name="T26" fmla="*/ 0 w 4"/>
                <a:gd name="T27" fmla="*/ 3 h 3"/>
                <a:gd name="T28" fmla="*/ 2 w 4"/>
                <a:gd name="T29" fmla="*/ 2 h 3"/>
                <a:gd name="T30" fmla="*/ 2 w 4"/>
                <a:gd name="T31" fmla="*/ 1 h 3"/>
                <a:gd name="T32" fmla="*/ 2 w 4"/>
                <a:gd name="T33" fmla="*/ 1 h 3"/>
                <a:gd name="T34" fmla="*/ 1 w 4"/>
                <a:gd name="T35" fmla="*/ 1 h 3"/>
                <a:gd name="T36" fmla="*/ 1 w 4"/>
                <a:gd name="T37" fmla="*/ 1 h 3"/>
                <a:gd name="T38" fmla="*/ 2 w 4"/>
                <a:gd name="T39" fmla="*/ 2 h 3"/>
                <a:gd name="T40" fmla="*/ 2 w 4"/>
                <a:gd name="T41" fmla="*/ 2 h 3"/>
                <a:gd name="T42" fmla="*/ 2 w 4"/>
                <a:gd name="T43" fmla="*/ 2 h 3"/>
                <a:gd name="T44" fmla="*/ 1 w 4"/>
                <a:gd name="T45" fmla="*/ 1 h 3"/>
                <a:gd name="T46" fmla="*/ 2 w 4"/>
                <a:gd name="T47" fmla="*/ 0 h 3"/>
                <a:gd name="T48" fmla="*/ 1 w 4"/>
                <a:gd name="T4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65" name="任意多边形 1096">
              <a:extLst>
                <a:ext uri="{FF2B5EF4-FFF2-40B4-BE49-F238E27FC236}">
                  <a16:creationId xmlns:a16="http://schemas.microsoft.com/office/drawing/2014/main" id="{1004075D-8CAC-B6B9-673B-D91F78F84D5F}"/>
                </a:ext>
              </a:extLst>
            </p:cNvPr>
            <p:cNvSpPr/>
            <p:nvPr/>
          </p:nvSpPr>
          <p:spPr bwMode="auto">
            <a:xfrm>
              <a:off x="19874514" y="4628028"/>
              <a:ext cx="4599" cy="459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66" name="任意多边形 1097">
              <a:extLst>
                <a:ext uri="{FF2B5EF4-FFF2-40B4-BE49-F238E27FC236}">
                  <a16:creationId xmlns:a16="http://schemas.microsoft.com/office/drawing/2014/main" id="{12806C2A-BC9B-8EB1-4AAD-BD2284164D68}"/>
                </a:ext>
              </a:extLst>
            </p:cNvPr>
            <p:cNvSpPr/>
            <p:nvPr/>
          </p:nvSpPr>
          <p:spPr bwMode="auto">
            <a:xfrm>
              <a:off x="19874514" y="4628028"/>
              <a:ext cx="11499" cy="11499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1 h 2"/>
                <a:gd name="T26" fmla="*/ 1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0 w 2"/>
                <a:gd name="T33" fmla="*/ 2 h 2"/>
                <a:gd name="T34" fmla="*/ 1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0 h 2"/>
                <a:gd name="T44" fmla="*/ 1 w 2"/>
                <a:gd name="T45" fmla="*/ 0 h 2"/>
                <a:gd name="T46" fmla="*/ 1 w 2"/>
                <a:gd name="T47" fmla="*/ 1 h 2"/>
                <a:gd name="T48" fmla="*/ 1 w 2"/>
                <a:gd name="T4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67" name="任意多边形 1098">
              <a:extLst>
                <a:ext uri="{FF2B5EF4-FFF2-40B4-BE49-F238E27FC236}">
                  <a16:creationId xmlns:a16="http://schemas.microsoft.com/office/drawing/2014/main" id="{2D8DF3EA-2073-D07A-2F9E-D7247111EA4E}"/>
                </a:ext>
              </a:extLst>
            </p:cNvPr>
            <p:cNvSpPr/>
            <p:nvPr/>
          </p:nvSpPr>
          <p:spPr bwMode="auto">
            <a:xfrm>
              <a:off x="19961896" y="46533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68" name="任意多边形 1099">
              <a:extLst>
                <a:ext uri="{FF2B5EF4-FFF2-40B4-BE49-F238E27FC236}">
                  <a16:creationId xmlns:a16="http://schemas.microsoft.com/office/drawing/2014/main" id="{F43D9611-D042-AF69-F408-0C3CC954D373}"/>
                </a:ext>
              </a:extLst>
            </p:cNvPr>
            <p:cNvSpPr/>
            <p:nvPr/>
          </p:nvSpPr>
          <p:spPr bwMode="auto">
            <a:xfrm>
              <a:off x="19957297" y="4648724"/>
              <a:ext cx="9198" cy="919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0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2 h 2"/>
                <a:gd name="T34" fmla="*/ 1 w 2"/>
                <a:gd name="T35" fmla="*/ 2 h 2"/>
                <a:gd name="T36" fmla="*/ 0 w 2"/>
                <a:gd name="T37" fmla="*/ 1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0 h 2"/>
                <a:gd name="T54" fmla="*/ 1 w 2"/>
                <a:gd name="T55" fmla="*/ 1 h 2"/>
                <a:gd name="T56" fmla="*/ 0 w 2"/>
                <a:gd name="T57" fmla="*/ 0 h 2"/>
                <a:gd name="T58" fmla="*/ 1 w 2"/>
                <a:gd name="T5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69" name="椭圆 168">
              <a:extLst>
                <a:ext uri="{FF2B5EF4-FFF2-40B4-BE49-F238E27FC236}">
                  <a16:creationId xmlns:a16="http://schemas.microsoft.com/office/drawing/2014/main" id="{D6499A4F-A153-6C25-25FD-C714FA632017}"/>
                </a:ext>
              </a:extLst>
            </p:cNvPr>
            <p:cNvSpPr/>
            <p:nvPr/>
          </p:nvSpPr>
          <p:spPr bwMode="auto">
            <a:xfrm>
              <a:off x="19961896" y="4653324"/>
              <a:ext cx="4599" cy="4599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70" name="任意多边形 1101">
              <a:extLst>
                <a:ext uri="{FF2B5EF4-FFF2-40B4-BE49-F238E27FC236}">
                  <a16:creationId xmlns:a16="http://schemas.microsoft.com/office/drawing/2014/main" id="{E5CDD7F2-7F9C-FF72-91D6-4AF90BEDB7B5}"/>
                </a:ext>
              </a:extLst>
            </p:cNvPr>
            <p:cNvSpPr/>
            <p:nvPr/>
          </p:nvSpPr>
          <p:spPr bwMode="auto">
            <a:xfrm>
              <a:off x="19957297" y="4653324"/>
              <a:ext cx="13797" cy="9198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1 h 2"/>
                <a:gd name="T24" fmla="*/ 2 w 3"/>
                <a:gd name="T25" fmla="*/ 1 h 2"/>
                <a:gd name="T26" fmla="*/ 3 w 3"/>
                <a:gd name="T27" fmla="*/ 1 h 2"/>
                <a:gd name="T28" fmla="*/ 2 w 3"/>
                <a:gd name="T29" fmla="*/ 1 h 2"/>
                <a:gd name="T30" fmla="*/ 2 w 3"/>
                <a:gd name="T31" fmla="*/ 2 h 2"/>
                <a:gd name="T32" fmla="*/ 2 w 3"/>
                <a:gd name="T33" fmla="*/ 2 h 2"/>
                <a:gd name="T34" fmla="*/ 1 w 3"/>
                <a:gd name="T35" fmla="*/ 2 h 2"/>
                <a:gd name="T36" fmla="*/ 1 w 3"/>
                <a:gd name="T37" fmla="*/ 2 h 2"/>
                <a:gd name="T38" fmla="*/ 1 w 3"/>
                <a:gd name="T39" fmla="*/ 1 h 2"/>
                <a:gd name="T40" fmla="*/ 1 w 3"/>
                <a:gd name="T41" fmla="*/ 0 h 2"/>
                <a:gd name="T42" fmla="*/ 1 w 3"/>
                <a:gd name="T43" fmla="*/ 0 h 2"/>
                <a:gd name="T44" fmla="*/ 1 w 3"/>
                <a:gd name="T45" fmla="*/ 0 h 2"/>
                <a:gd name="T46" fmla="*/ 1 w 3"/>
                <a:gd name="T47" fmla="*/ 0 h 2"/>
                <a:gd name="T48" fmla="*/ 1 w 3"/>
                <a:gd name="T49" fmla="*/ 0 h 2"/>
                <a:gd name="T50" fmla="*/ 1 w 3"/>
                <a:gd name="T51" fmla="*/ 0 h 2"/>
                <a:gd name="T52" fmla="*/ 1 w 3"/>
                <a:gd name="T53" fmla="*/ 0 h 2"/>
                <a:gd name="T54" fmla="*/ 1 w 3"/>
                <a:gd name="T55" fmla="*/ 0 h 2"/>
                <a:gd name="T56" fmla="*/ 1 w 3"/>
                <a:gd name="T57" fmla="*/ 0 h 2"/>
                <a:gd name="T58" fmla="*/ 1 w 3"/>
                <a:gd name="T59" fmla="*/ 0 h 2"/>
                <a:gd name="T60" fmla="*/ 1 w 3"/>
                <a:gd name="T61" fmla="*/ 0 h 2"/>
                <a:gd name="T62" fmla="*/ 1 w 3"/>
                <a:gd name="T6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71" name="任意多边形 1102">
              <a:extLst>
                <a:ext uri="{FF2B5EF4-FFF2-40B4-BE49-F238E27FC236}">
                  <a16:creationId xmlns:a16="http://schemas.microsoft.com/office/drawing/2014/main" id="{A0C8D3E8-5FC2-790F-E341-FCB287468BB4}"/>
                </a:ext>
              </a:extLst>
            </p:cNvPr>
            <p:cNvSpPr/>
            <p:nvPr/>
          </p:nvSpPr>
          <p:spPr bwMode="auto">
            <a:xfrm>
              <a:off x="19971094" y="4632627"/>
              <a:ext cx="4599" cy="11499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72" name="任意多边形 1103">
              <a:extLst>
                <a:ext uri="{FF2B5EF4-FFF2-40B4-BE49-F238E27FC236}">
                  <a16:creationId xmlns:a16="http://schemas.microsoft.com/office/drawing/2014/main" id="{EE1223A4-4613-8EAA-90FD-23F06DC27048}"/>
                </a:ext>
              </a:extLst>
            </p:cNvPr>
            <p:cNvSpPr/>
            <p:nvPr/>
          </p:nvSpPr>
          <p:spPr bwMode="auto">
            <a:xfrm>
              <a:off x="19966495" y="4632627"/>
              <a:ext cx="9198" cy="11499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2 h 2"/>
                <a:gd name="T28" fmla="*/ 2 w 2"/>
                <a:gd name="T29" fmla="*/ 2 h 2"/>
                <a:gd name="T30" fmla="*/ 1 w 2"/>
                <a:gd name="T31" fmla="*/ 2 h 2"/>
                <a:gd name="T32" fmla="*/ 1 w 2"/>
                <a:gd name="T33" fmla="*/ 2 h 2"/>
                <a:gd name="T34" fmla="*/ 0 w 2"/>
                <a:gd name="T35" fmla="*/ 2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73" name="任意多边形 1104">
              <a:extLst>
                <a:ext uri="{FF2B5EF4-FFF2-40B4-BE49-F238E27FC236}">
                  <a16:creationId xmlns:a16="http://schemas.microsoft.com/office/drawing/2014/main" id="{D36B4CED-EF77-21BD-9BEF-F04AE692F2A0}"/>
                </a:ext>
              </a:extLst>
            </p:cNvPr>
            <p:cNvSpPr/>
            <p:nvPr/>
          </p:nvSpPr>
          <p:spPr bwMode="auto">
            <a:xfrm>
              <a:off x="20067675" y="4600434"/>
              <a:ext cx="0" cy="459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74" name="任意多边形 1105">
              <a:extLst>
                <a:ext uri="{FF2B5EF4-FFF2-40B4-BE49-F238E27FC236}">
                  <a16:creationId xmlns:a16="http://schemas.microsoft.com/office/drawing/2014/main" id="{B4989F0E-3A3B-100F-658C-8EFCC22C0485}"/>
                </a:ext>
              </a:extLst>
            </p:cNvPr>
            <p:cNvSpPr/>
            <p:nvPr/>
          </p:nvSpPr>
          <p:spPr bwMode="auto">
            <a:xfrm>
              <a:off x="20060776" y="4600434"/>
              <a:ext cx="11499" cy="459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0 w 2"/>
                <a:gd name="T11" fmla="*/ 0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2 w 2"/>
                <a:gd name="T33" fmla="*/ 0 h 1"/>
                <a:gd name="T34" fmla="*/ 1 w 2"/>
                <a:gd name="T35" fmla="*/ 0 h 1"/>
                <a:gd name="T36" fmla="*/ 2 w 2"/>
                <a:gd name="T3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75" name="任意多边形 1106">
              <a:extLst>
                <a:ext uri="{FF2B5EF4-FFF2-40B4-BE49-F238E27FC236}">
                  <a16:creationId xmlns:a16="http://schemas.microsoft.com/office/drawing/2014/main" id="{E8FA8268-B69B-07C9-5DF5-C33D12BDC0B0}"/>
                </a:ext>
              </a:extLst>
            </p:cNvPr>
            <p:cNvSpPr/>
            <p:nvPr/>
          </p:nvSpPr>
          <p:spPr bwMode="auto">
            <a:xfrm>
              <a:off x="20081472" y="4595835"/>
              <a:ext cx="459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76" name="任意多边形 1107">
              <a:extLst>
                <a:ext uri="{FF2B5EF4-FFF2-40B4-BE49-F238E27FC236}">
                  <a16:creationId xmlns:a16="http://schemas.microsoft.com/office/drawing/2014/main" id="{7B1BF1F6-C95A-D28F-ADBB-A27AA2DA4B02}"/>
                </a:ext>
              </a:extLst>
            </p:cNvPr>
            <p:cNvSpPr/>
            <p:nvPr/>
          </p:nvSpPr>
          <p:spPr bwMode="auto">
            <a:xfrm>
              <a:off x="20081472" y="4591235"/>
              <a:ext cx="4599" cy="919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2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0 h 2"/>
                <a:gd name="T20" fmla="*/ 0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1 h 2"/>
                <a:gd name="T28" fmla="*/ 1 w 1"/>
                <a:gd name="T29" fmla="*/ 1 h 2"/>
                <a:gd name="T30" fmla="*/ 0 w 1"/>
                <a:gd name="T31" fmla="*/ 2 h 2"/>
                <a:gd name="T32" fmla="*/ 0 w 1"/>
                <a:gd name="T33" fmla="*/ 2 h 2"/>
                <a:gd name="T34" fmla="*/ 0 w 1"/>
                <a:gd name="T35" fmla="*/ 2 h 2"/>
                <a:gd name="T36" fmla="*/ 1 w 1"/>
                <a:gd name="T37" fmla="*/ 1 h 2"/>
                <a:gd name="T38" fmla="*/ 1 w 1"/>
                <a:gd name="T39" fmla="*/ 1 h 2"/>
                <a:gd name="T40" fmla="*/ 0 w 1"/>
                <a:gd name="T41" fmla="*/ 1 h 2"/>
                <a:gd name="T42" fmla="*/ 1 w 1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77" name="任意多边形 1108">
              <a:extLst>
                <a:ext uri="{FF2B5EF4-FFF2-40B4-BE49-F238E27FC236}">
                  <a16:creationId xmlns:a16="http://schemas.microsoft.com/office/drawing/2014/main" id="{F4D5554E-C3D1-2F26-36BF-4EE04CCF980F}"/>
                </a:ext>
              </a:extLst>
            </p:cNvPr>
            <p:cNvSpPr/>
            <p:nvPr/>
          </p:nvSpPr>
          <p:spPr bwMode="auto">
            <a:xfrm>
              <a:off x="20104467" y="4595835"/>
              <a:ext cx="4599" cy="4599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78" name="任意多边形 1109">
              <a:extLst>
                <a:ext uri="{FF2B5EF4-FFF2-40B4-BE49-F238E27FC236}">
                  <a16:creationId xmlns:a16="http://schemas.microsoft.com/office/drawing/2014/main" id="{449801E2-7396-4CAF-1C6F-F07F2DCD6C2C}"/>
                </a:ext>
              </a:extLst>
            </p:cNvPr>
            <p:cNvSpPr/>
            <p:nvPr/>
          </p:nvSpPr>
          <p:spPr bwMode="auto">
            <a:xfrm>
              <a:off x="20104467" y="4595835"/>
              <a:ext cx="4599" cy="919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0 h 2"/>
                <a:gd name="T10" fmla="*/ 1 w 1"/>
                <a:gd name="T11" fmla="*/ 0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1 h 2"/>
                <a:gd name="T34" fmla="*/ 1 w 1"/>
                <a:gd name="T35" fmla="*/ 2 h 2"/>
                <a:gd name="T36" fmla="*/ 1 w 1"/>
                <a:gd name="T37" fmla="*/ 2 h 2"/>
                <a:gd name="T38" fmla="*/ 0 w 1"/>
                <a:gd name="T39" fmla="*/ 2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0 w 1"/>
                <a:gd name="T47" fmla="*/ 1 h 2"/>
                <a:gd name="T48" fmla="*/ 0 w 1"/>
                <a:gd name="T49" fmla="*/ 1 h 2"/>
                <a:gd name="T50" fmla="*/ 0 w 1"/>
                <a:gd name="T51" fmla="*/ 0 h 2"/>
                <a:gd name="T52" fmla="*/ 0 w 1"/>
                <a:gd name="T53" fmla="*/ 1 h 2"/>
                <a:gd name="T54" fmla="*/ 0 w 1"/>
                <a:gd name="T55" fmla="*/ 1 h 2"/>
                <a:gd name="T56" fmla="*/ 0 w 1"/>
                <a:gd name="T57" fmla="*/ 0 h 2"/>
                <a:gd name="T58" fmla="*/ 0 w 1"/>
                <a:gd name="T5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79" name="任意多边形 710">
              <a:extLst>
                <a:ext uri="{FF2B5EF4-FFF2-40B4-BE49-F238E27FC236}">
                  <a16:creationId xmlns:a16="http://schemas.microsoft.com/office/drawing/2014/main" id="{D37E8264-5182-B624-AC7A-B17CE62151A7}"/>
                </a:ext>
              </a:extLst>
            </p:cNvPr>
            <p:cNvSpPr/>
            <p:nvPr/>
          </p:nvSpPr>
          <p:spPr bwMode="auto">
            <a:xfrm>
              <a:off x="20099869" y="4586637"/>
              <a:ext cx="9198" cy="13797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2 h 3"/>
                <a:gd name="T8" fmla="*/ 0 w 2"/>
                <a:gd name="T9" fmla="*/ 3 h 3"/>
                <a:gd name="T10" fmla="*/ 0 w 2"/>
                <a:gd name="T11" fmla="*/ 3 h 3"/>
                <a:gd name="T12" fmla="*/ 1 w 2"/>
                <a:gd name="T13" fmla="*/ 2 h 3"/>
                <a:gd name="T14" fmla="*/ 1 w 2"/>
                <a:gd name="T15" fmla="*/ 1 h 3"/>
                <a:gd name="T16" fmla="*/ 2 w 2"/>
                <a:gd name="T17" fmla="*/ 1 h 3"/>
                <a:gd name="T18" fmla="*/ 1 w 2"/>
                <a:gd name="T19" fmla="*/ 0 h 3"/>
                <a:gd name="T20" fmla="*/ 1 w 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80" name="任意多边形 711">
              <a:extLst>
                <a:ext uri="{FF2B5EF4-FFF2-40B4-BE49-F238E27FC236}">
                  <a16:creationId xmlns:a16="http://schemas.microsoft.com/office/drawing/2014/main" id="{7BFBC5D9-8CB0-380F-DD0F-264DDC4E9FDC}"/>
                </a:ext>
              </a:extLst>
            </p:cNvPr>
            <p:cNvSpPr/>
            <p:nvPr/>
          </p:nvSpPr>
          <p:spPr bwMode="auto">
            <a:xfrm>
              <a:off x="20095269" y="4586637"/>
              <a:ext cx="13797" cy="18396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1 h 4"/>
                <a:gd name="T12" fmla="*/ 0 w 3"/>
                <a:gd name="T13" fmla="*/ 1 h 4"/>
                <a:gd name="T14" fmla="*/ 1 w 3"/>
                <a:gd name="T15" fmla="*/ 0 h 4"/>
                <a:gd name="T16" fmla="*/ 1 w 3"/>
                <a:gd name="T17" fmla="*/ 0 h 4"/>
                <a:gd name="T18" fmla="*/ 2 w 3"/>
                <a:gd name="T19" fmla="*/ 0 h 4"/>
                <a:gd name="T20" fmla="*/ 2 w 3"/>
                <a:gd name="T21" fmla="*/ 0 h 4"/>
                <a:gd name="T22" fmla="*/ 2 w 3"/>
                <a:gd name="T23" fmla="*/ 0 h 4"/>
                <a:gd name="T24" fmla="*/ 2 w 3"/>
                <a:gd name="T25" fmla="*/ 0 h 4"/>
                <a:gd name="T26" fmla="*/ 3 w 3"/>
                <a:gd name="T27" fmla="*/ 0 h 4"/>
                <a:gd name="T28" fmla="*/ 3 w 3"/>
                <a:gd name="T29" fmla="*/ 0 h 4"/>
                <a:gd name="T30" fmla="*/ 3 w 3"/>
                <a:gd name="T31" fmla="*/ 1 h 4"/>
                <a:gd name="T32" fmla="*/ 3 w 3"/>
                <a:gd name="T33" fmla="*/ 1 h 4"/>
                <a:gd name="T34" fmla="*/ 3 w 3"/>
                <a:gd name="T35" fmla="*/ 1 h 4"/>
                <a:gd name="T36" fmla="*/ 3 w 3"/>
                <a:gd name="T37" fmla="*/ 1 h 4"/>
                <a:gd name="T38" fmla="*/ 2 w 3"/>
                <a:gd name="T39" fmla="*/ 2 h 4"/>
                <a:gd name="T40" fmla="*/ 2 w 3"/>
                <a:gd name="T41" fmla="*/ 2 h 4"/>
                <a:gd name="T42" fmla="*/ 2 w 3"/>
                <a:gd name="T43" fmla="*/ 2 h 4"/>
                <a:gd name="T44" fmla="*/ 2 w 3"/>
                <a:gd name="T45" fmla="*/ 2 h 4"/>
                <a:gd name="T46" fmla="*/ 2 w 3"/>
                <a:gd name="T47" fmla="*/ 3 h 4"/>
                <a:gd name="T48" fmla="*/ 2 w 3"/>
                <a:gd name="T49" fmla="*/ 3 h 4"/>
                <a:gd name="T50" fmla="*/ 1 w 3"/>
                <a:gd name="T51" fmla="*/ 4 h 4"/>
                <a:gd name="T52" fmla="*/ 1 w 3"/>
                <a:gd name="T53" fmla="*/ 4 h 4"/>
                <a:gd name="T54" fmla="*/ 0 w 3"/>
                <a:gd name="T5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81" name="任意多边形 712">
              <a:extLst>
                <a:ext uri="{FF2B5EF4-FFF2-40B4-BE49-F238E27FC236}">
                  <a16:creationId xmlns:a16="http://schemas.microsoft.com/office/drawing/2014/main" id="{D2D684BB-8140-DDB7-B870-D3F93F1874A5}"/>
                </a:ext>
              </a:extLst>
            </p:cNvPr>
            <p:cNvSpPr/>
            <p:nvPr/>
          </p:nvSpPr>
          <p:spPr bwMode="auto">
            <a:xfrm>
              <a:off x="20086071" y="4591235"/>
              <a:ext cx="9198" cy="9198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1 h 2"/>
                <a:gd name="T6" fmla="*/ 0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82" name="任意多边形 713">
              <a:extLst>
                <a:ext uri="{FF2B5EF4-FFF2-40B4-BE49-F238E27FC236}">
                  <a16:creationId xmlns:a16="http://schemas.microsoft.com/office/drawing/2014/main" id="{6FC6AAF1-13BF-27EA-7A7A-F038471C4BBA}"/>
                </a:ext>
              </a:extLst>
            </p:cNvPr>
            <p:cNvSpPr/>
            <p:nvPr/>
          </p:nvSpPr>
          <p:spPr bwMode="auto">
            <a:xfrm>
              <a:off x="20081472" y="4586637"/>
              <a:ext cx="18396" cy="18396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1 h 4"/>
                <a:gd name="T8" fmla="*/ 2 w 4"/>
                <a:gd name="T9" fmla="*/ 1 h 4"/>
                <a:gd name="T10" fmla="*/ 3 w 4"/>
                <a:gd name="T11" fmla="*/ 0 h 4"/>
                <a:gd name="T12" fmla="*/ 3 w 4"/>
                <a:gd name="T13" fmla="*/ 0 h 4"/>
                <a:gd name="T14" fmla="*/ 3 w 4"/>
                <a:gd name="T15" fmla="*/ 0 h 4"/>
                <a:gd name="T16" fmla="*/ 3 w 4"/>
                <a:gd name="T17" fmla="*/ 0 h 4"/>
                <a:gd name="T18" fmla="*/ 3 w 4"/>
                <a:gd name="T19" fmla="*/ 0 h 4"/>
                <a:gd name="T20" fmla="*/ 3 w 4"/>
                <a:gd name="T21" fmla="*/ 0 h 4"/>
                <a:gd name="T22" fmla="*/ 3 w 4"/>
                <a:gd name="T23" fmla="*/ 0 h 4"/>
                <a:gd name="T24" fmla="*/ 3 w 4"/>
                <a:gd name="T25" fmla="*/ 0 h 4"/>
                <a:gd name="T26" fmla="*/ 4 w 4"/>
                <a:gd name="T27" fmla="*/ 1 h 4"/>
                <a:gd name="T28" fmla="*/ 4 w 4"/>
                <a:gd name="T29" fmla="*/ 1 h 4"/>
                <a:gd name="T30" fmla="*/ 4 w 4"/>
                <a:gd name="T31" fmla="*/ 2 h 4"/>
                <a:gd name="T32" fmla="*/ 4 w 4"/>
                <a:gd name="T33" fmla="*/ 2 h 4"/>
                <a:gd name="T34" fmla="*/ 3 w 4"/>
                <a:gd name="T35" fmla="*/ 2 h 4"/>
                <a:gd name="T36" fmla="*/ 3 w 4"/>
                <a:gd name="T37" fmla="*/ 2 h 4"/>
                <a:gd name="T38" fmla="*/ 2 w 4"/>
                <a:gd name="T39" fmla="*/ 3 h 4"/>
                <a:gd name="T40" fmla="*/ 2 w 4"/>
                <a:gd name="T41" fmla="*/ 3 h 4"/>
                <a:gd name="T42" fmla="*/ 2 w 4"/>
                <a:gd name="T43" fmla="*/ 3 h 4"/>
                <a:gd name="T44" fmla="*/ 2 w 4"/>
                <a:gd name="T45" fmla="*/ 3 h 4"/>
                <a:gd name="T46" fmla="*/ 1 w 4"/>
                <a:gd name="T47" fmla="*/ 4 h 4"/>
                <a:gd name="T48" fmla="*/ 1 w 4"/>
                <a:gd name="T49" fmla="*/ 4 h 4"/>
                <a:gd name="T50" fmla="*/ 0 w 4"/>
                <a:gd name="T5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83" name="任意多边形 714">
              <a:extLst>
                <a:ext uri="{FF2B5EF4-FFF2-40B4-BE49-F238E27FC236}">
                  <a16:creationId xmlns:a16="http://schemas.microsoft.com/office/drawing/2014/main" id="{4C27284D-D779-52EC-92F2-9AF90AC7C083}"/>
                </a:ext>
              </a:extLst>
            </p:cNvPr>
            <p:cNvSpPr/>
            <p:nvPr/>
          </p:nvSpPr>
          <p:spPr bwMode="auto">
            <a:xfrm>
              <a:off x="20122863" y="4577438"/>
              <a:ext cx="0" cy="4599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84" name="任意多边形 715">
              <a:extLst>
                <a:ext uri="{FF2B5EF4-FFF2-40B4-BE49-F238E27FC236}">
                  <a16:creationId xmlns:a16="http://schemas.microsoft.com/office/drawing/2014/main" id="{BB8521B6-648D-59A4-2AC1-270CEDFABF61}"/>
                </a:ext>
              </a:extLst>
            </p:cNvPr>
            <p:cNvSpPr/>
            <p:nvPr/>
          </p:nvSpPr>
          <p:spPr bwMode="auto">
            <a:xfrm>
              <a:off x="20118265" y="4577438"/>
              <a:ext cx="11499" cy="4599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2 w 2"/>
                <a:gd name="T11" fmla="*/ 0 h 1"/>
                <a:gd name="T12" fmla="*/ 2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1 h 1"/>
                <a:gd name="T22" fmla="*/ 1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0 w 2"/>
                <a:gd name="T35" fmla="*/ 1 h 1"/>
                <a:gd name="T36" fmla="*/ 1 w 2"/>
                <a:gd name="T37" fmla="*/ 1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1 h 1"/>
                <a:gd name="T44" fmla="*/ 1 w 2"/>
                <a:gd name="T45" fmla="*/ 1 h 1"/>
                <a:gd name="T46" fmla="*/ 1 w 2"/>
                <a:gd name="T47" fmla="*/ 1 h 1"/>
                <a:gd name="T48" fmla="*/ 1 w 2"/>
                <a:gd name="T4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85" name="任意多边形 716">
              <a:extLst>
                <a:ext uri="{FF2B5EF4-FFF2-40B4-BE49-F238E27FC236}">
                  <a16:creationId xmlns:a16="http://schemas.microsoft.com/office/drawing/2014/main" id="{E14B5109-E69B-A11F-66A1-85C0D90392F1}"/>
                </a:ext>
              </a:extLst>
            </p:cNvPr>
            <p:cNvSpPr/>
            <p:nvPr/>
          </p:nvSpPr>
          <p:spPr bwMode="auto">
            <a:xfrm>
              <a:off x="20122863" y="4582038"/>
              <a:ext cx="6899" cy="459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86" name="任意多边形 717">
              <a:extLst>
                <a:ext uri="{FF2B5EF4-FFF2-40B4-BE49-F238E27FC236}">
                  <a16:creationId xmlns:a16="http://schemas.microsoft.com/office/drawing/2014/main" id="{DD71BB4A-9718-C250-CB84-BAC72BF707F3}"/>
                </a:ext>
              </a:extLst>
            </p:cNvPr>
            <p:cNvSpPr/>
            <p:nvPr/>
          </p:nvSpPr>
          <p:spPr bwMode="auto">
            <a:xfrm>
              <a:off x="20118265" y="4577438"/>
              <a:ext cx="11499" cy="919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2 h 2"/>
                <a:gd name="T24" fmla="*/ 2 w 2"/>
                <a:gd name="T25" fmla="*/ 2 h 2"/>
                <a:gd name="T26" fmla="*/ 2 w 2"/>
                <a:gd name="T27" fmla="*/ 1 h 2"/>
                <a:gd name="T28" fmla="*/ 2 w 2"/>
                <a:gd name="T29" fmla="*/ 2 h 2"/>
                <a:gd name="T30" fmla="*/ 2 w 2"/>
                <a:gd name="T31" fmla="*/ 2 h 2"/>
                <a:gd name="T32" fmla="*/ 1 w 2"/>
                <a:gd name="T33" fmla="*/ 2 h 2"/>
                <a:gd name="T34" fmla="*/ 1 w 2"/>
                <a:gd name="T35" fmla="*/ 2 h 2"/>
                <a:gd name="T36" fmla="*/ 1 w 2"/>
                <a:gd name="T37" fmla="*/ 2 h 2"/>
                <a:gd name="T38" fmla="*/ 1 w 2"/>
                <a:gd name="T39" fmla="*/ 2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87" name="任意多边形 718">
              <a:extLst>
                <a:ext uri="{FF2B5EF4-FFF2-40B4-BE49-F238E27FC236}">
                  <a16:creationId xmlns:a16="http://schemas.microsoft.com/office/drawing/2014/main" id="{41755285-E90B-82F4-000C-1B66736C3648}"/>
                </a:ext>
              </a:extLst>
            </p:cNvPr>
            <p:cNvSpPr/>
            <p:nvPr/>
          </p:nvSpPr>
          <p:spPr bwMode="auto">
            <a:xfrm>
              <a:off x="20113666" y="4582038"/>
              <a:ext cx="459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88" name="任意多边形 719">
              <a:extLst>
                <a:ext uri="{FF2B5EF4-FFF2-40B4-BE49-F238E27FC236}">
                  <a16:creationId xmlns:a16="http://schemas.microsoft.com/office/drawing/2014/main" id="{1BD91A6D-2C7B-B839-FD1A-8F3E959CDA62}"/>
                </a:ext>
              </a:extLst>
            </p:cNvPr>
            <p:cNvSpPr/>
            <p:nvPr/>
          </p:nvSpPr>
          <p:spPr bwMode="auto">
            <a:xfrm>
              <a:off x="20113666" y="4577438"/>
              <a:ext cx="4599" cy="919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2 h 2"/>
                <a:gd name="T20" fmla="*/ 1 w 1"/>
                <a:gd name="T21" fmla="*/ 2 h 2"/>
                <a:gd name="T22" fmla="*/ 1 w 1"/>
                <a:gd name="T23" fmla="*/ 2 h 2"/>
                <a:gd name="T24" fmla="*/ 1 w 1"/>
                <a:gd name="T25" fmla="*/ 2 h 2"/>
                <a:gd name="T26" fmla="*/ 0 w 1"/>
                <a:gd name="T27" fmla="*/ 2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1 w 1"/>
                <a:gd name="T47" fmla="*/ 1 h 2"/>
                <a:gd name="T48" fmla="*/ 1 w 1"/>
                <a:gd name="T49" fmla="*/ 1 h 2"/>
                <a:gd name="T50" fmla="*/ 1 w 1"/>
                <a:gd name="T51" fmla="*/ 1 h 2"/>
                <a:gd name="T52" fmla="*/ 1 w 1"/>
                <a:gd name="T53" fmla="*/ 1 h 2"/>
                <a:gd name="T54" fmla="*/ 1 w 1"/>
                <a:gd name="T55" fmla="*/ 1 h 2"/>
                <a:gd name="T56" fmla="*/ 1 w 1"/>
                <a:gd name="T57" fmla="*/ 1 h 2"/>
                <a:gd name="T58" fmla="*/ 1 w 1"/>
                <a:gd name="T59" fmla="*/ 1 h 2"/>
                <a:gd name="T60" fmla="*/ 1 w 1"/>
                <a:gd name="T61" fmla="*/ 1 h 2"/>
                <a:gd name="T62" fmla="*/ 1 w 1"/>
                <a:gd name="T63" fmla="*/ 1 h 2"/>
                <a:gd name="T64" fmla="*/ 1 w 1"/>
                <a:gd name="T65" fmla="*/ 1 h 2"/>
                <a:gd name="T66" fmla="*/ 1 w 1"/>
                <a:gd name="T67" fmla="*/ 1 h 2"/>
                <a:gd name="T68" fmla="*/ 1 w 1"/>
                <a:gd name="T69" fmla="*/ 1 h 2"/>
                <a:gd name="T70" fmla="*/ 1 w 1"/>
                <a:gd name="T71" fmla="*/ 1 h 2"/>
                <a:gd name="T72" fmla="*/ 1 w 1"/>
                <a:gd name="T73" fmla="*/ 1 h 2"/>
                <a:gd name="T74" fmla="*/ 1 w 1"/>
                <a:gd name="T7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89" name="任意多边形 720">
              <a:extLst>
                <a:ext uri="{FF2B5EF4-FFF2-40B4-BE49-F238E27FC236}">
                  <a16:creationId xmlns:a16="http://schemas.microsoft.com/office/drawing/2014/main" id="{E6BD8F0B-4DF8-311D-6A6A-302A64F36111}"/>
                </a:ext>
              </a:extLst>
            </p:cNvPr>
            <p:cNvSpPr/>
            <p:nvPr/>
          </p:nvSpPr>
          <p:spPr bwMode="auto">
            <a:xfrm>
              <a:off x="20148158" y="4515350"/>
              <a:ext cx="0" cy="459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90" name="任意多边形 721">
              <a:extLst>
                <a:ext uri="{FF2B5EF4-FFF2-40B4-BE49-F238E27FC236}">
                  <a16:creationId xmlns:a16="http://schemas.microsoft.com/office/drawing/2014/main" id="{095EDDF2-CA0A-F448-1AE5-9A6994F3E5F8}"/>
                </a:ext>
              </a:extLst>
            </p:cNvPr>
            <p:cNvSpPr/>
            <p:nvPr/>
          </p:nvSpPr>
          <p:spPr bwMode="auto">
            <a:xfrm>
              <a:off x="20143559" y="4515350"/>
              <a:ext cx="9198" cy="4599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1 h 1"/>
                <a:gd name="T16" fmla="*/ 2 w 2"/>
                <a:gd name="T17" fmla="*/ 1 h 1"/>
                <a:gd name="T18" fmla="*/ 1 w 2"/>
                <a:gd name="T19" fmla="*/ 1 h 1"/>
                <a:gd name="T20" fmla="*/ 1 w 2"/>
                <a:gd name="T21" fmla="*/ 1 h 1"/>
                <a:gd name="T22" fmla="*/ 0 w 2"/>
                <a:gd name="T23" fmla="*/ 1 h 1"/>
                <a:gd name="T24" fmla="*/ 1 w 2"/>
                <a:gd name="T25" fmla="*/ 1 h 1"/>
                <a:gd name="T26" fmla="*/ 0 w 2"/>
                <a:gd name="T27" fmla="*/ 0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0 h 1"/>
                <a:gd name="T34" fmla="*/ 1 w 2"/>
                <a:gd name="T35" fmla="*/ 0 h 1"/>
                <a:gd name="T36" fmla="*/ 1 w 2"/>
                <a:gd name="T37" fmla="*/ 0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0 h 1"/>
                <a:gd name="T44" fmla="*/ 1 w 2"/>
                <a:gd name="T4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91" name="任意多边形 722">
              <a:extLst>
                <a:ext uri="{FF2B5EF4-FFF2-40B4-BE49-F238E27FC236}">
                  <a16:creationId xmlns:a16="http://schemas.microsoft.com/office/drawing/2014/main" id="{358EA219-8BFA-07CB-F520-C370ED2BF967}"/>
                </a:ext>
              </a:extLst>
            </p:cNvPr>
            <p:cNvSpPr/>
            <p:nvPr/>
          </p:nvSpPr>
          <p:spPr bwMode="auto">
            <a:xfrm>
              <a:off x="20148158" y="4547543"/>
              <a:ext cx="459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92" name="任意多边形 723">
              <a:extLst>
                <a:ext uri="{FF2B5EF4-FFF2-40B4-BE49-F238E27FC236}">
                  <a16:creationId xmlns:a16="http://schemas.microsoft.com/office/drawing/2014/main" id="{B9B56CA6-E032-5259-D37E-155D05DB54EC}"/>
                </a:ext>
              </a:extLst>
            </p:cNvPr>
            <p:cNvSpPr/>
            <p:nvPr/>
          </p:nvSpPr>
          <p:spPr bwMode="auto">
            <a:xfrm>
              <a:off x="20148158" y="4542945"/>
              <a:ext cx="9198" cy="919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2 h 2"/>
                <a:gd name="T26" fmla="*/ 1 w 2"/>
                <a:gd name="T27" fmla="*/ 2 h 2"/>
                <a:gd name="T28" fmla="*/ 0 w 2"/>
                <a:gd name="T29" fmla="*/ 2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0 h 2"/>
                <a:gd name="T54" fmla="*/ 1 w 2"/>
                <a:gd name="T55" fmla="*/ 1 h 2"/>
                <a:gd name="T56" fmla="*/ 1 w 2"/>
                <a:gd name="T57" fmla="*/ 1 h 2"/>
                <a:gd name="T58" fmla="*/ 1 w 2"/>
                <a:gd name="T59" fmla="*/ 1 h 2"/>
                <a:gd name="T60" fmla="*/ 1 w 2"/>
                <a:gd name="T61" fmla="*/ 1 h 2"/>
                <a:gd name="T62" fmla="*/ 1 w 2"/>
                <a:gd name="T63" fmla="*/ 1 h 2"/>
                <a:gd name="T64" fmla="*/ 1 w 2"/>
                <a:gd name="T6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93" name="任意多边形 724">
              <a:extLst>
                <a:ext uri="{FF2B5EF4-FFF2-40B4-BE49-F238E27FC236}">
                  <a16:creationId xmlns:a16="http://schemas.microsoft.com/office/drawing/2014/main" id="{60B2AA03-ED4B-438F-21EC-AFE8A609C49C}"/>
                </a:ext>
              </a:extLst>
            </p:cNvPr>
            <p:cNvSpPr/>
            <p:nvPr/>
          </p:nvSpPr>
          <p:spPr bwMode="auto">
            <a:xfrm>
              <a:off x="20171153" y="4565940"/>
              <a:ext cx="459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94" name="任意多边形 725">
              <a:extLst>
                <a:ext uri="{FF2B5EF4-FFF2-40B4-BE49-F238E27FC236}">
                  <a16:creationId xmlns:a16="http://schemas.microsoft.com/office/drawing/2014/main" id="{852F3464-5353-C05B-7DD1-A1BD699DDD5D}"/>
                </a:ext>
              </a:extLst>
            </p:cNvPr>
            <p:cNvSpPr/>
            <p:nvPr/>
          </p:nvSpPr>
          <p:spPr bwMode="auto">
            <a:xfrm>
              <a:off x="20171153" y="4561341"/>
              <a:ext cx="9198" cy="9198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2 h 2"/>
                <a:gd name="T26" fmla="*/ 1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2 h 2"/>
                <a:gd name="T34" fmla="*/ 0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0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95" name="椭圆 194">
              <a:extLst>
                <a:ext uri="{FF2B5EF4-FFF2-40B4-BE49-F238E27FC236}">
                  <a16:creationId xmlns:a16="http://schemas.microsoft.com/office/drawing/2014/main" id="{40A878FF-4FA1-C770-C1DE-76C9B1F57311}"/>
                </a:ext>
              </a:extLst>
            </p:cNvPr>
            <p:cNvSpPr/>
            <p:nvPr/>
          </p:nvSpPr>
          <p:spPr bwMode="auto">
            <a:xfrm>
              <a:off x="20180352" y="4570539"/>
              <a:ext cx="4599" cy="6899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96" name="任意多边形 727">
              <a:extLst>
                <a:ext uri="{FF2B5EF4-FFF2-40B4-BE49-F238E27FC236}">
                  <a16:creationId xmlns:a16="http://schemas.microsoft.com/office/drawing/2014/main" id="{610ACDDE-AA4D-9DD0-8CED-0D3B608D4061}"/>
                </a:ext>
              </a:extLst>
            </p:cNvPr>
            <p:cNvSpPr/>
            <p:nvPr/>
          </p:nvSpPr>
          <p:spPr bwMode="auto">
            <a:xfrm>
              <a:off x="20175752" y="4570539"/>
              <a:ext cx="9198" cy="11499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1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1 w 2"/>
                <a:gd name="T33" fmla="*/ 2 h 2"/>
                <a:gd name="T34" fmla="*/ 1 w 2"/>
                <a:gd name="T35" fmla="*/ 2 h 2"/>
                <a:gd name="T36" fmla="*/ 0 w 2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97" name="任意多边形 728">
              <a:extLst>
                <a:ext uri="{FF2B5EF4-FFF2-40B4-BE49-F238E27FC236}">
                  <a16:creationId xmlns:a16="http://schemas.microsoft.com/office/drawing/2014/main" id="{573C3EF3-375A-E2CC-B0F6-B53A81E6E22E}"/>
                </a:ext>
              </a:extLst>
            </p:cNvPr>
            <p:cNvSpPr/>
            <p:nvPr/>
          </p:nvSpPr>
          <p:spPr bwMode="auto">
            <a:xfrm>
              <a:off x="20191849" y="4565940"/>
              <a:ext cx="0" cy="459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98" name="任意多边形 729">
              <a:extLst>
                <a:ext uri="{FF2B5EF4-FFF2-40B4-BE49-F238E27FC236}">
                  <a16:creationId xmlns:a16="http://schemas.microsoft.com/office/drawing/2014/main" id="{BAEA30AD-A784-5C8D-73FD-66146FEA1BE0}"/>
                </a:ext>
              </a:extLst>
            </p:cNvPr>
            <p:cNvSpPr/>
            <p:nvPr/>
          </p:nvSpPr>
          <p:spPr bwMode="auto">
            <a:xfrm>
              <a:off x="20184950" y="4565940"/>
              <a:ext cx="11499" cy="11499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1 h 2"/>
                <a:gd name="T24" fmla="*/ 2 w 2"/>
                <a:gd name="T25" fmla="*/ 1 h 2"/>
                <a:gd name="T26" fmla="*/ 1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1 h 2"/>
                <a:gd name="T34" fmla="*/ 1 w 2"/>
                <a:gd name="T35" fmla="*/ 1 h 2"/>
                <a:gd name="T36" fmla="*/ 1 w 2"/>
                <a:gd name="T37" fmla="*/ 1 h 2"/>
                <a:gd name="T38" fmla="*/ 1 w 2"/>
                <a:gd name="T39" fmla="*/ 0 h 2"/>
                <a:gd name="T40" fmla="*/ 1 w 2"/>
                <a:gd name="T41" fmla="*/ 0 h 2"/>
                <a:gd name="T42" fmla="*/ 1 w 2"/>
                <a:gd name="T4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199" name="任意多边形 730">
              <a:extLst>
                <a:ext uri="{FF2B5EF4-FFF2-40B4-BE49-F238E27FC236}">
                  <a16:creationId xmlns:a16="http://schemas.microsoft.com/office/drawing/2014/main" id="{889869D6-F8EA-5438-110A-C3209D282C29}"/>
                </a:ext>
              </a:extLst>
            </p:cNvPr>
            <p:cNvSpPr/>
            <p:nvPr/>
          </p:nvSpPr>
          <p:spPr bwMode="auto">
            <a:xfrm>
              <a:off x="20157356" y="4547543"/>
              <a:ext cx="18396" cy="13797"/>
            </a:xfrm>
            <a:custGeom>
              <a:avLst/>
              <a:gdLst>
                <a:gd name="T0" fmla="*/ 1 w 4"/>
                <a:gd name="T1" fmla="*/ 3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1 w 4"/>
                <a:gd name="T11" fmla="*/ 1 h 3"/>
                <a:gd name="T12" fmla="*/ 1 w 4"/>
                <a:gd name="T13" fmla="*/ 1 h 3"/>
                <a:gd name="T14" fmla="*/ 1 w 4"/>
                <a:gd name="T15" fmla="*/ 1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1 h 3"/>
                <a:gd name="T22" fmla="*/ 4 w 4"/>
                <a:gd name="T23" fmla="*/ 1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3 h 3"/>
                <a:gd name="T34" fmla="*/ 4 w 4"/>
                <a:gd name="T35" fmla="*/ 3 h 3"/>
                <a:gd name="T36" fmla="*/ 3 w 4"/>
                <a:gd name="T37" fmla="*/ 3 h 3"/>
                <a:gd name="T38" fmla="*/ 3 w 4"/>
                <a:gd name="T39" fmla="*/ 3 h 3"/>
                <a:gd name="T40" fmla="*/ 3 w 4"/>
                <a:gd name="T41" fmla="*/ 3 h 3"/>
                <a:gd name="T42" fmla="*/ 3 w 4"/>
                <a:gd name="T43" fmla="*/ 3 h 3"/>
                <a:gd name="T44" fmla="*/ 3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1 w 4"/>
                <a:gd name="T51" fmla="*/ 3 h 3"/>
                <a:gd name="T52" fmla="*/ 2 w 4"/>
                <a:gd name="T53" fmla="*/ 2 h 3"/>
                <a:gd name="T54" fmla="*/ 2 w 4"/>
                <a:gd name="T55" fmla="*/ 2 h 3"/>
                <a:gd name="T56" fmla="*/ 2 w 4"/>
                <a:gd name="T57" fmla="*/ 2 h 3"/>
                <a:gd name="T58" fmla="*/ 2 w 4"/>
                <a:gd name="T59" fmla="*/ 2 h 3"/>
                <a:gd name="T60" fmla="*/ 2 w 4"/>
                <a:gd name="T6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00" name="任意多边形 731">
              <a:extLst>
                <a:ext uri="{FF2B5EF4-FFF2-40B4-BE49-F238E27FC236}">
                  <a16:creationId xmlns:a16="http://schemas.microsoft.com/office/drawing/2014/main" id="{09EA7896-65D9-5CBB-5B83-12394A8CAB50}"/>
                </a:ext>
              </a:extLst>
            </p:cNvPr>
            <p:cNvSpPr/>
            <p:nvPr/>
          </p:nvSpPr>
          <p:spPr bwMode="auto">
            <a:xfrm>
              <a:off x="20161955" y="45475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01" name="任意多边形 732">
              <a:extLst>
                <a:ext uri="{FF2B5EF4-FFF2-40B4-BE49-F238E27FC236}">
                  <a16:creationId xmlns:a16="http://schemas.microsoft.com/office/drawing/2014/main" id="{71A8F3F6-8ECD-59D4-3750-615B6088994B}"/>
                </a:ext>
              </a:extLst>
            </p:cNvPr>
            <p:cNvSpPr/>
            <p:nvPr/>
          </p:nvSpPr>
          <p:spPr bwMode="auto">
            <a:xfrm>
              <a:off x="20157356" y="4542945"/>
              <a:ext cx="9198" cy="919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1 h 2"/>
                <a:gd name="T30" fmla="*/ 2 w 2"/>
                <a:gd name="T31" fmla="*/ 1 h 2"/>
                <a:gd name="T32" fmla="*/ 1 w 2"/>
                <a:gd name="T33" fmla="*/ 2 h 2"/>
                <a:gd name="T34" fmla="*/ 1 w 2"/>
                <a:gd name="T35" fmla="*/ 2 h 2"/>
                <a:gd name="T36" fmla="*/ 0 w 2"/>
                <a:gd name="T37" fmla="*/ 2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0 h 2"/>
                <a:gd name="T58" fmla="*/ 1 w 2"/>
                <a:gd name="T59" fmla="*/ 1 h 2"/>
                <a:gd name="T60" fmla="*/ 1 w 2"/>
                <a:gd name="T61" fmla="*/ 1 h 2"/>
                <a:gd name="T62" fmla="*/ 1 w 2"/>
                <a:gd name="T63" fmla="*/ 1 h 2"/>
                <a:gd name="T64" fmla="*/ 1 w 2"/>
                <a:gd name="T65" fmla="*/ 0 h 2"/>
                <a:gd name="T66" fmla="*/ 1 w 2"/>
                <a:gd name="T6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02" name="任意多边形 733">
              <a:extLst>
                <a:ext uri="{FF2B5EF4-FFF2-40B4-BE49-F238E27FC236}">
                  <a16:creationId xmlns:a16="http://schemas.microsoft.com/office/drawing/2014/main" id="{CFEDF13C-B945-6102-014A-10313963449B}"/>
                </a:ext>
              </a:extLst>
            </p:cNvPr>
            <p:cNvSpPr/>
            <p:nvPr/>
          </p:nvSpPr>
          <p:spPr bwMode="auto">
            <a:xfrm>
              <a:off x="20138960" y="4561341"/>
              <a:ext cx="13797" cy="919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1 h 2"/>
                <a:gd name="T6" fmla="*/ 0 w 3"/>
                <a:gd name="T7" fmla="*/ 1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  <a:gd name="T20" fmla="*/ 2 w 3"/>
                <a:gd name="T21" fmla="*/ 2 h 2"/>
                <a:gd name="T22" fmla="*/ 2 w 3"/>
                <a:gd name="T23" fmla="*/ 2 h 2"/>
                <a:gd name="T24" fmla="*/ 2 w 3"/>
                <a:gd name="T25" fmla="*/ 2 h 2"/>
                <a:gd name="T26" fmla="*/ 2 w 3"/>
                <a:gd name="T27" fmla="*/ 2 h 2"/>
                <a:gd name="T28" fmla="*/ 1 w 3"/>
                <a:gd name="T29" fmla="*/ 2 h 2"/>
                <a:gd name="T30" fmla="*/ 1 w 3"/>
                <a:gd name="T31" fmla="*/ 1 h 2"/>
                <a:gd name="T32" fmla="*/ 1 w 3"/>
                <a:gd name="T33" fmla="*/ 1 h 2"/>
                <a:gd name="T34" fmla="*/ 1 w 3"/>
                <a:gd name="T35" fmla="*/ 1 h 2"/>
                <a:gd name="T36" fmla="*/ 1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03" name="任意多边形 734">
              <a:extLst>
                <a:ext uri="{FF2B5EF4-FFF2-40B4-BE49-F238E27FC236}">
                  <a16:creationId xmlns:a16="http://schemas.microsoft.com/office/drawing/2014/main" id="{782188C7-3C84-DEFA-7328-85C2A982121B}"/>
                </a:ext>
              </a:extLst>
            </p:cNvPr>
            <p:cNvSpPr/>
            <p:nvPr/>
          </p:nvSpPr>
          <p:spPr bwMode="auto">
            <a:xfrm>
              <a:off x="20152757" y="4570539"/>
              <a:ext cx="459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04" name="任意多边形 735">
              <a:extLst>
                <a:ext uri="{FF2B5EF4-FFF2-40B4-BE49-F238E27FC236}">
                  <a16:creationId xmlns:a16="http://schemas.microsoft.com/office/drawing/2014/main" id="{97C681CF-EA6E-C6D9-8F0E-8C08E60C7967}"/>
                </a:ext>
              </a:extLst>
            </p:cNvPr>
            <p:cNvSpPr/>
            <p:nvPr/>
          </p:nvSpPr>
          <p:spPr bwMode="auto">
            <a:xfrm>
              <a:off x="20152757" y="4565940"/>
              <a:ext cx="9198" cy="11499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1 h 2"/>
                <a:gd name="T24" fmla="*/ 1 w 2"/>
                <a:gd name="T25" fmla="*/ 1 h 2"/>
                <a:gd name="T26" fmla="*/ 2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2 h 2"/>
                <a:gd name="T34" fmla="*/ 0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05" name="任意多边形 736">
              <a:extLst>
                <a:ext uri="{FF2B5EF4-FFF2-40B4-BE49-F238E27FC236}">
                  <a16:creationId xmlns:a16="http://schemas.microsoft.com/office/drawing/2014/main" id="{5DB6C4DA-EFAB-A7CE-2DD6-DB4689AB1CEE}"/>
                </a:ext>
              </a:extLst>
            </p:cNvPr>
            <p:cNvSpPr/>
            <p:nvPr/>
          </p:nvSpPr>
          <p:spPr bwMode="auto">
            <a:xfrm>
              <a:off x="20157356" y="4570539"/>
              <a:ext cx="4599" cy="6899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06" name="任意多边形 737">
              <a:extLst>
                <a:ext uri="{FF2B5EF4-FFF2-40B4-BE49-F238E27FC236}">
                  <a16:creationId xmlns:a16="http://schemas.microsoft.com/office/drawing/2014/main" id="{627C2316-C2F9-947F-855D-462B360DB9A4}"/>
                </a:ext>
              </a:extLst>
            </p:cNvPr>
            <p:cNvSpPr/>
            <p:nvPr/>
          </p:nvSpPr>
          <p:spPr bwMode="auto">
            <a:xfrm>
              <a:off x="20157356" y="4570539"/>
              <a:ext cx="4599" cy="689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1 w 1"/>
                <a:gd name="T45" fmla="*/ 1 h 1"/>
                <a:gd name="T46" fmla="*/ 1 w 1"/>
                <a:gd name="T47" fmla="*/ 1 h 1"/>
                <a:gd name="T48" fmla="*/ 1 w 1"/>
                <a:gd name="T49" fmla="*/ 1 h 1"/>
                <a:gd name="T50" fmla="*/ 1 w 1"/>
                <a:gd name="T51" fmla="*/ 1 h 1"/>
                <a:gd name="T52" fmla="*/ 1 w 1"/>
                <a:gd name="T5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07" name="任意多边形 738">
              <a:extLst>
                <a:ext uri="{FF2B5EF4-FFF2-40B4-BE49-F238E27FC236}">
                  <a16:creationId xmlns:a16="http://schemas.microsoft.com/office/drawing/2014/main" id="{4F4CADCE-9FB4-CBE2-471F-C2ACE1367A7B}"/>
                </a:ext>
              </a:extLst>
            </p:cNvPr>
            <p:cNvSpPr/>
            <p:nvPr/>
          </p:nvSpPr>
          <p:spPr bwMode="auto">
            <a:xfrm>
              <a:off x="20152757" y="4577438"/>
              <a:ext cx="459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08" name="任意多边形 739">
              <a:extLst>
                <a:ext uri="{FF2B5EF4-FFF2-40B4-BE49-F238E27FC236}">
                  <a16:creationId xmlns:a16="http://schemas.microsoft.com/office/drawing/2014/main" id="{78D41D58-6B52-DF3B-D93C-A7723F7278A5}"/>
                </a:ext>
              </a:extLst>
            </p:cNvPr>
            <p:cNvSpPr/>
            <p:nvPr/>
          </p:nvSpPr>
          <p:spPr bwMode="auto">
            <a:xfrm>
              <a:off x="20152757" y="4570539"/>
              <a:ext cx="9198" cy="11499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1 h 2"/>
                <a:gd name="T16" fmla="*/ 1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2 h 2"/>
                <a:gd name="T24" fmla="*/ 1 w 2"/>
                <a:gd name="T25" fmla="*/ 2 h 2"/>
                <a:gd name="T26" fmla="*/ 0 w 2"/>
                <a:gd name="T27" fmla="*/ 2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0 w 2"/>
                <a:gd name="T35" fmla="*/ 1 h 2"/>
                <a:gd name="T36" fmla="*/ 0 w 2"/>
                <a:gd name="T37" fmla="*/ 1 h 2"/>
                <a:gd name="T38" fmla="*/ 0 w 2"/>
                <a:gd name="T39" fmla="*/ 1 h 2"/>
                <a:gd name="T40" fmla="*/ 0 w 2"/>
                <a:gd name="T41" fmla="*/ 1 h 2"/>
                <a:gd name="T42" fmla="*/ 0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1 h 2"/>
                <a:gd name="T58" fmla="*/ 1 w 2"/>
                <a:gd name="T59" fmla="*/ 0 h 2"/>
                <a:gd name="T60" fmla="*/ 1 w 2"/>
                <a:gd name="T6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09" name="任意多边形 740">
              <a:extLst>
                <a:ext uri="{FF2B5EF4-FFF2-40B4-BE49-F238E27FC236}">
                  <a16:creationId xmlns:a16="http://schemas.microsoft.com/office/drawing/2014/main" id="{38BE9444-8A58-5E31-A2E3-E7A7E543458D}"/>
                </a:ext>
              </a:extLst>
            </p:cNvPr>
            <p:cNvSpPr/>
            <p:nvPr/>
          </p:nvSpPr>
          <p:spPr bwMode="auto">
            <a:xfrm>
              <a:off x="20343620" y="4471660"/>
              <a:ext cx="18396" cy="919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0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1 h 2"/>
                <a:gd name="T18" fmla="*/ 2 w 4"/>
                <a:gd name="T19" fmla="*/ 1 h 2"/>
                <a:gd name="T20" fmla="*/ 2 w 4"/>
                <a:gd name="T21" fmla="*/ 1 h 2"/>
                <a:gd name="T22" fmla="*/ 2 w 4"/>
                <a:gd name="T23" fmla="*/ 1 h 2"/>
                <a:gd name="T24" fmla="*/ 2 w 4"/>
                <a:gd name="T25" fmla="*/ 0 h 2"/>
                <a:gd name="T26" fmla="*/ 2 w 4"/>
                <a:gd name="T27" fmla="*/ 0 h 2"/>
                <a:gd name="T28" fmla="*/ 3 w 4"/>
                <a:gd name="T29" fmla="*/ 0 h 2"/>
                <a:gd name="T30" fmla="*/ 3 w 4"/>
                <a:gd name="T31" fmla="*/ 0 h 2"/>
                <a:gd name="T32" fmla="*/ 3 w 4"/>
                <a:gd name="T33" fmla="*/ 0 h 2"/>
                <a:gd name="T34" fmla="*/ 4 w 4"/>
                <a:gd name="T35" fmla="*/ 0 h 2"/>
                <a:gd name="T36" fmla="*/ 4 w 4"/>
                <a:gd name="T37" fmla="*/ 0 h 2"/>
                <a:gd name="T38" fmla="*/ 4 w 4"/>
                <a:gd name="T39" fmla="*/ 1 h 2"/>
                <a:gd name="T40" fmla="*/ 4 w 4"/>
                <a:gd name="T41" fmla="*/ 1 h 2"/>
                <a:gd name="T42" fmla="*/ 3 w 4"/>
                <a:gd name="T43" fmla="*/ 2 h 2"/>
                <a:gd name="T44" fmla="*/ 3 w 4"/>
                <a:gd name="T45" fmla="*/ 1 h 2"/>
                <a:gd name="T46" fmla="*/ 2 w 4"/>
                <a:gd name="T47" fmla="*/ 2 h 2"/>
                <a:gd name="T48" fmla="*/ 1 w 4"/>
                <a:gd name="T49" fmla="*/ 1 h 2"/>
                <a:gd name="T50" fmla="*/ 1 w 4"/>
                <a:gd name="T51" fmla="*/ 2 h 2"/>
                <a:gd name="T52" fmla="*/ 1 w 4"/>
                <a:gd name="T53" fmla="*/ 2 h 2"/>
                <a:gd name="T54" fmla="*/ 3 w 4"/>
                <a:gd name="T55" fmla="*/ 1 h 2"/>
                <a:gd name="T56" fmla="*/ 3 w 4"/>
                <a:gd name="T57" fmla="*/ 1 h 2"/>
                <a:gd name="T58" fmla="*/ 2 w 4"/>
                <a:gd name="T59" fmla="*/ 1 h 2"/>
                <a:gd name="T60" fmla="*/ 2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0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2 w 4"/>
                <a:gd name="T83" fmla="*/ 0 h 2"/>
                <a:gd name="T84" fmla="*/ 2 w 4"/>
                <a:gd name="T8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10" name="任意多边形 741">
              <a:extLst>
                <a:ext uri="{FF2B5EF4-FFF2-40B4-BE49-F238E27FC236}">
                  <a16:creationId xmlns:a16="http://schemas.microsoft.com/office/drawing/2014/main" id="{4F749CDC-7042-38BB-29C9-B6B13D109CC8}"/>
                </a:ext>
              </a:extLst>
            </p:cNvPr>
            <p:cNvSpPr/>
            <p:nvPr/>
          </p:nvSpPr>
          <p:spPr bwMode="auto">
            <a:xfrm>
              <a:off x="20343620" y="4476259"/>
              <a:ext cx="13797" cy="9198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1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1 h 2"/>
                <a:gd name="T14" fmla="*/ 2 w 3"/>
                <a:gd name="T15" fmla="*/ 0 h 2"/>
                <a:gd name="T16" fmla="*/ 2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11" name="任意多边形 742">
              <a:extLst>
                <a:ext uri="{FF2B5EF4-FFF2-40B4-BE49-F238E27FC236}">
                  <a16:creationId xmlns:a16="http://schemas.microsoft.com/office/drawing/2014/main" id="{852F8EA2-F9A5-0C72-D120-ABF155095669}"/>
                </a:ext>
              </a:extLst>
            </p:cNvPr>
            <p:cNvSpPr/>
            <p:nvPr/>
          </p:nvSpPr>
          <p:spPr bwMode="auto">
            <a:xfrm>
              <a:off x="20343620" y="4476259"/>
              <a:ext cx="18396" cy="9198"/>
            </a:xfrm>
            <a:custGeom>
              <a:avLst/>
              <a:gdLst>
                <a:gd name="T0" fmla="*/ 1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0 h 2"/>
                <a:gd name="T12" fmla="*/ 0 w 4"/>
                <a:gd name="T13" fmla="*/ 0 h 2"/>
                <a:gd name="T14" fmla="*/ 1 w 4"/>
                <a:gd name="T15" fmla="*/ 0 h 2"/>
                <a:gd name="T16" fmla="*/ 1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2 w 4"/>
                <a:gd name="T27" fmla="*/ 0 h 2"/>
                <a:gd name="T28" fmla="*/ 2 w 4"/>
                <a:gd name="T29" fmla="*/ 0 h 2"/>
                <a:gd name="T30" fmla="*/ 2 w 4"/>
                <a:gd name="T31" fmla="*/ 0 h 2"/>
                <a:gd name="T32" fmla="*/ 2 w 4"/>
                <a:gd name="T33" fmla="*/ 0 h 2"/>
                <a:gd name="T34" fmla="*/ 2 w 4"/>
                <a:gd name="T35" fmla="*/ 0 h 2"/>
                <a:gd name="T36" fmla="*/ 2 w 4"/>
                <a:gd name="T37" fmla="*/ 0 h 2"/>
                <a:gd name="T38" fmla="*/ 3 w 4"/>
                <a:gd name="T39" fmla="*/ 1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1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1 w 4"/>
                <a:gd name="T55" fmla="*/ 2 h 2"/>
                <a:gd name="T56" fmla="*/ 2 w 4"/>
                <a:gd name="T57" fmla="*/ 1 h 2"/>
                <a:gd name="T58" fmla="*/ 2 w 4"/>
                <a:gd name="T59" fmla="*/ 1 h 2"/>
                <a:gd name="T60" fmla="*/ 2 w 4"/>
                <a:gd name="T61" fmla="*/ 1 h 2"/>
                <a:gd name="T62" fmla="*/ 2 w 4"/>
                <a:gd name="T6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12" name="任意多边形 745">
              <a:extLst>
                <a:ext uri="{FF2B5EF4-FFF2-40B4-BE49-F238E27FC236}">
                  <a16:creationId xmlns:a16="http://schemas.microsoft.com/office/drawing/2014/main" id="{20898DFE-698C-AB5B-F9E9-5BFDEC591314}"/>
                </a:ext>
              </a:extLst>
            </p:cNvPr>
            <p:cNvSpPr/>
            <p:nvPr/>
          </p:nvSpPr>
          <p:spPr bwMode="auto">
            <a:xfrm>
              <a:off x="20612665" y="4519949"/>
              <a:ext cx="9198" cy="9198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0 h 2"/>
                <a:gd name="T20" fmla="*/ 0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1 h 2"/>
                <a:gd name="T32" fmla="*/ 1 w 2"/>
                <a:gd name="T33" fmla="*/ 0 h 2"/>
                <a:gd name="T34" fmla="*/ 2 w 2"/>
                <a:gd name="T35" fmla="*/ 1 h 2"/>
                <a:gd name="T36" fmla="*/ 2 w 2"/>
                <a:gd name="T37" fmla="*/ 1 h 2"/>
                <a:gd name="T38" fmla="*/ 2 w 2"/>
                <a:gd name="T39" fmla="*/ 1 h 2"/>
                <a:gd name="T40" fmla="*/ 2 w 2"/>
                <a:gd name="T41" fmla="*/ 1 h 2"/>
                <a:gd name="T42" fmla="*/ 1 w 2"/>
                <a:gd name="T43" fmla="*/ 2 h 2"/>
                <a:gd name="T44" fmla="*/ 1 w 2"/>
                <a:gd name="T45" fmla="*/ 2 h 2"/>
                <a:gd name="T46" fmla="*/ 1 w 2"/>
                <a:gd name="T47" fmla="*/ 2 h 2"/>
                <a:gd name="T48" fmla="*/ 1 w 2"/>
                <a:gd name="T49" fmla="*/ 2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1 h 2"/>
                <a:gd name="T58" fmla="*/ 1 w 2"/>
                <a:gd name="T59" fmla="*/ 1 h 2"/>
                <a:gd name="T60" fmla="*/ 1 w 2"/>
                <a:gd name="T61" fmla="*/ 1 h 2"/>
                <a:gd name="T62" fmla="*/ 1 w 2"/>
                <a:gd name="T63" fmla="*/ 1 h 2"/>
                <a:gd name="T64" fmla="*/ 0 w 2"/>
                <a:gd name="T65" fmla="*/ 1 h 2"/>
                <a:gd name="T66" fmla="*/ 1 w 2"/>
                <a:gd name="T67" fmla="*/ 1 h 2"/>
                <a:gd name="T68" fmla="*/ 1 w 2"/>
                <a:gd name="T69" fmla="*/ 1 h 2"/>
                <a:gd name="T70" fmla="*/ 1 w 2"/>
                <a:gd name="T71" fmla="*/ 1 h 2"/>
                <a:gd name="T72" fmla="*/ 1 w 2"/>
                <a:gd name="T73" fmla="*/ 1 h 2"/>
                <a:gd name="T74" fmla="*/ 1 w 2"/>
                <a:gd name="T75" fmla="*/ 1 h 2"/>
                <a:gd name="T76" fmla="*/ 1 w 2"/>
                <a:gd name="T7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13" name="任意多边形 760">
              <a:extLst>
                <a:ext uri="{FF2B5EF4-FFF2-40B4-BE49-F238E27FC236}">
                  <a16:creationId xmlns:a16="http://schemas.microsoft.com/office/drawing/2014/main" id="{315AFFA1-F457-68E4-BF53-B36F3DEE7240}"/>
                </a:ext>
              </a:extLst>
            </p:cNvPr>
            <p:cNvSpPr/>
            <p:nvPr/>
          </p:nvSpPr>
          <p:spPr bwMode="auto">
            <a:xfrm>
              <a:off x="20631061" y="4591235"/>
              <a:ext cx="4599" cy="4599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14" name="任意多边形 780">
              <a:extLst>
                <a:ext uri="{FF2B5EF4-FFF2-40B4-BE49-F238E27FC236}">
                  <a16:creationId xmlns:a16="http://schemas.microsoft.com/office/drawing/2014/main" id="{E2ECA84C-81AB-2790-C500-DF2D3E6DC04B}"/>
                </a:ext>
              </a:extLst>
            </p:cNvPr>
            <p:cNvSpPr/>
            <p:nvPr/>
          </p:nvSpPr>
          <p:spPr bwMode="auto">
            <a:xfrm>
              <a:off x="19918204" y="4467060"/>
              <a:ext cx="119576" cy="223055"/>
            </a:xfrm>
            <a:custGeom>
              <a:avLst/>
              <a:gdLst>
                <a:gd name="T0" fmla="*/ 0 w 25"/>
                <a:gd name="T1" fmla="*/ 47 h 47"/>
                <a:gd name="T2" fmla="*/ 4 w 25"/>
                <a:gd name="T3" fmla="*/ 46 h 47"/>
                <a:gd name="T4" fmla="*/ 9 w 25"/>
                <a:gd name="T5" fmla="*/ 45 h 47"/>
                <a:gd name="T6" fmla="*/ 12 w 25"/>
                <a:gd name="T7" fmla="*/ 43 h 47"/>
                <a:gd name="T8" fmla="*/ 9 w 25"/>
                <a:gd name="T9" fmla="*/ 46 h 47"/>
                <a:gd name="T10" fmla="*/ 4 w 25"/>
                <a:gd name="T11" fmla="*/ 47 h 47"/>
                <a:gd name="T12" fmla="*/ 0 w 25"/>
                <a:gd name="T13" fmla="*/ 47 h 47"/>
                <a:gd name="T14" fmla="*/ 0 w 25"/>
                <a:gd name="T15" fmla="*/ 27 h 47"/>
                <a:gd name="T16" fmla="*/ 1 w 25"/>
                <a:gd name="T17" fmla="*/ 26 h 47"/>
                <a:gd name="T18" fmla="*/ 2 w 25"/>
                <a:gd name="T19" fmla="*/ 26 h 47"/>
                <a:gd name="T20" fmla="*/ 2 w 25"/>
                <a:gd name="T21" fmla="*/ 26 h 47"/>
                <a:gd name="T22" fmla="*/ 4 w 25"/>
                <a:gd name="T23" fmla="*/ 24 h 47"/>
                <a:gd name="T24" fmla="*/ 6 w 25"/>
                <a:gd name="T25" fmla="*/ 23 h 47"/>
                <a:gd name="T26" fmla="*/ 7 w 25"/>
                <a:gd name="T27" fmla="*/ 23 h 47"/>
                <a:gd name="T28" fmla="*/ 8 w 25"/>
                <a:gd name="T29" fmla="*/ 23 h 47"/>
                <a:gd name="T30" fmla="*/ 8 w 25"/>
                <a:gd name="T31" fmla="*/ 23 h 47"/>
                <a:gd name="T32" fmla="*/ 8 w 25"/>
                <a:gd name="T33" fmla="*/ 21 h 47"/>
                <a:gd name="T34" fmla="*/ 9 w 25"/>
                <a:gd name="T35" fmla="*/ 19 h 47"/>
                <a:gd name="T36" fmla="*/ 10 w 25"/>
                <a:gd name="T37" fmla="*/ 20 h 47"/>
                <a:gd name="T38" fmla="*/ 12 w 25"/>
                <a:gd name="T39" fmla="*/ 19 h 47"/>
                <a:gd name="T40" fmla="*/ 13 w 25"/>
                <a:gd name="T41" fmla="*/ 19 h 47"/>
                <a:gd name="T42" fmla="*/ 12 w 25"/>
                <a:gd name="T43" fmla="*/ 16 h 47"/>
                <a:gd name="T44" fmla="*/ 16 w 25"/>
                <a:gd name="T45" fmla="*/ 14 h 47"/>
                <a:gd name="T46" fmla="*/ 17 w 25"/>
                <a:gd name="T47" fmla="*/ 13 h 47"/>
                <a:gd name="T48" fmla="*/ 18 w 25"/>
                <a:gd name="T49" fmla="*/ 12 h 47"/>
                <a:gd name="T50" fmla="*/ 21 w 25"/>
                <a:gd name="T51" fmla="*/ 8 h 47"/>
                <a:gd name="T52" fmla="*/ 21 w 25"/>
                <a:gd name="T53" fmla="*/ 8 h 47"/>
                <a:gd name="T54" fmla="*/ 21 w 25"/>
                <a:gd name="T55" fmla="*/ 4 h 47"/>
                <a:gd name="T56" fmla="*/ 22 w 25"/>
                <a:gd name="T57" fmla="*/ 2 h 47"/>
                <a:gd name="T58" fmla="*/ 24 w 25"/>
                <a:gd name="T59" fmla="*/ 0 h 47"/>
                <a:gd name="T60" fmla="*/ 25 w 25"/>
                <a:gd name="T61" fmla="*/ 0 h 47"/>
                <a:gd name="T62" fmla="*/ 23 w 25"/>
                <a:gd name="T63" fmla="*/ 2 h 47"/>
                <a:gd name="T64" fmla="*/ 22 w 25"/>
                <a:gd name="T65" fmla="*/ 5 h 47"/>
                <a:gd name="T66" fmla="*/ 22 w 25"/>
                <a:gd name="T67" fmla="*/ 8 h 47"/>
                <a:gd name="T68" fmla="*/ 22 w 25"/>
                <a:gd name="T69" fmla="*/ 8 h 47"/>
                <a:gd name="T70" fmla="*/ 18 w 25"/>
                <a:gd name="T71" fmla="*/ 13 h 47"/>
                <a:gd name="T72" fmla="*/ 18 w 25"/>
                <a:gd name="T73" fmla="*/ 13 h 47"/>
                <a:gd name="T74" fmla="*/ 16 w 25"/>
                <a:gd name="T75" fmla="*/ 15 h 47"/>
                <a:gd name="T76" fmla="*/ 13 w 25"/>
                <a:gd name="T77" fmla="*/ 17 h 47"/>
                <a:gd name="T78" fmla="*/ 14 w 25"/>
                <a:gd name="T79" fmla="*/ 18 h 47"/>
                <a:gd name="T80" fmla="*/ 14 w 25"/>
                <a:gd name="T81" fmla="*/ 19 h 47"/>
                <a:gd name="T82" fmla="*/ 11 w 25"/>
                <a:gd name="T83" fmla="*/ 21 h 47"/>
                <a:gd name="T84" fmla="*/ 9 w 25"/>
                <a:gd name="T85" fmla="*/ 21 h 47"/>
                <a:gd name="T86" fmla="*/ 9 w 25"/>
                <a:gd name="T87" fmla="*/ 23 h 47"/>
                <a:gd name="T88" fmla="*/ 9 w 25"/>
                <a:gd name="T89" fmla="*/ 23 h 47"/>
                <a:gd name="T90" fmla="*/ 7 w 25"/>
                <a:gd name="T91" fmla="*/ 24 h 47"/>
                <a:gd name="T92" fmla="*/ 6 w 25"/>
                <a:gd name="T93" fmla="*/ 24 h 47"/>
                <a:gd name="T94" fmla="*/ 6 w 25"/>
                <a:gd name="T95" fmla="*/ 24 h 47"/>
                <a:gd name="T96" fmla="*/ 4 w 25"/>
                <a:gd name="T97" fmla="*/ 25 h 47"/>
                <a:gd name="T98" fmla="*/ 4 w 25"/>
                <a:gd name="T99" fmla="*/ 25 h 47"/>
                <a:gd name="T100" fmla="*/ 2 w 25"/>
                <a:gd name="T101" fmla="*/ 28 h 47"/>
                <a:gd name="T102" fmla="*/ 1 w 25"/>
                <a:gd name="T103" fmla="*/ 28 h 47"/>
                <a:gd name="T104" fmla="*/ 1 w 25"/>
                <a:gd name="T10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" h="47">
                  <a:moveTo>
                    <a:pt x="4" y="47"/>
                  </a:moveTo>
                  <a:cubicBezTo>
                    <a:pt x="3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3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6"/>
                    <a:pt x="7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1" y="44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1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7" y="47"/>
                    <a:pt x="6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7"/>
                    <a:pt x="4" y="47"/>
                    <a:pt x="4" y="47"/>
                  </a:cubicBezTo>
                  <a:close/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lose/>
                  <a:moveTo>
                    <a:pt x="0" y="27"/>
                  </a:moveTo>
                  <a:cubicBezTo>
                    <a:pt x="0" y="27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6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0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3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1" y="11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4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15" name="任意多边形 781">
              <a:extLst>
                <a:ext uri="{FF2B5EF4-FFF2-40B4-BE49-F238E27FC236}">
                  <a16:creationId xmlns:a16="http://schemas.microsoft.com/office/drawing/2014/main" id="{06DAB054-AA77-9F9B-FA15-71690B43E83D}"/>
                </a:ext>
              </a:extLst>
            </p:cNvPr>
            <p:cNvSpPr/>
            <p:nvPr/>
          </p:nvSpPr>
          <p:spPr bwMode="auto">
            <a:xfrm>
              <a:off x="19812422" y="4591235"/>
              <a:ext cx="823234" cy="1154367"/>
            </a:xfrm>
            <a:custGeom>
              <a:avLst/>
              <a:gdLst>
                <a:gd name="T0" fmla="*/ 55 w 172"/>
                <a:gd name="T1" fmla="*/ 239 h 242"/>
                <a:gd name="T2" fmla="*/ 63 w 172"/>
                <a:gd name="T3" fmla="*/ 235 h 242"/>
                <a:gd name="T4" fmla="*/ 63 w 172"/>
                <a:gd name="T5" fmla="*/ 235 h 242"/>
                <a:gd name="T6" fmla="*/ 56 w 172"/>
                <a:gd name="T7" fmla="*/ 241 h 242"/>
                <a:gd name="T8" fmla="*/ 47 w 172"/>
                <a:gd name="T9" fmla="*/ 242 h 242"/>
                <a:gd name="T10" fmla="*/ 47 w 172"/>
                <a:gd name="T11" fmla="*/ 240 h 242"/>
                <a:gd name="T12" fmla="*/ 0 w 172"/>
                <a:gd name="T13" fmla="*/ 198 h 242"/>
                <a:gd name="T14" fmla="*/ 1 w 172"/>
                <a:gd name="T15" fmla="*/ 190 h 242"/>
                <a:gd name="T16" fmla="*/ 1 w 172"/>
                <a:gd name="T17" fmla="*/ 189 h 242"/>
                <a:gd name="T18" fmla="*/ 3 w 172"/>
                <a:gd name="T19" fmla="*/ 189 h 242"/>
                <a:gd name="T20" fmla="*/ 3 w 172"/>
                <a:gd name="T21" fmla="*/ 190 h 242"/>
                <a:gd name="T22" fmla="*/ 2 w 172"/>
                <a:gd name="T23" fmla="*/ 198 h 242"/>
                <a:gd name="T24" fmla="*/ 2 w 172"/>
                <a:gd name="T25" fmla="*/ 199 h 242"/>
                <a:gd name="T26" fmla="*/ 3 w 172"/>
                <a:gd name="T27" fmla="*/ 205 h 242"/>
                <a:gd name="T28" fmla="*/ 0 w 172"/>
                <a:gd name="T29" fmla="*/ 199 h 242"/>
                <a:gd name="T30" fmla="*/ 107 w 172"/>
                <a:gd name="T31" fmla="*/ 180 h 242"/>
                <a:gd name="T32" fmla="*/ 98 w 172"/>
                <a:gd name="T33" fmla="*/ 194 h 242"/>
                <a:gd name="T34" fmla="*/ 134 w 172"/>
                <a:gd name="T35" fmla="*/ 142 h 242"/>
                <a:gd name="T36" fmla="*/ 138 w 172"/>
                <a:gd name="T37" fmla="*/ 134 h 242"/>
                <a:gd name="T38" fmla="*/ 142 w 172"/>
                <a:gd name="T39" fmla="*/ 127 h 242"/>
                <a:gd name="T40" fmla="*/ 140 w 172"/>
                <a:gd name="T41" fmla="*/ 135 h 242"/>
                <a:gd name="T42" fmla="*/ 136 w 172"/>
                <a:gd name="T43" fmla="*/ 143 h 242"/>
                <a:gd name="T44" fmla="*/ 134 w 172"/>
                <a:gd name="T45" fmla="*/ 142 h 242"/>
                <a:gd name="T46" fmla="*/ 26 w 172"/>
                <a:gd name="T47" fmla="*/ 137 h 242"/>
                <a:gd name="T48" fmla="*/ 27 w 172"/>
                <a:gd name="T49" fmla="*/ 132 h 242"/>
                <a:gd name="T50" fmla="*/ 28 w 172"/>
                <a:gd name="T51" fmla="*/ 125 h 242"/>
                <a:gd name="T52" fmla="*/ 30 w 172"/>
                <a:gd name="T53" fmla="*/ 125 h 242"/>
                <a:gd name="T54" fmla="*/ 29 w 172"/>
                <a:gd name="T55" fmla="*/ 133 h 242"/>
                <a:gd name="T56" fmla="*/ 27 w 172"/>
                <a:gd name="T57" fmla="*/ 138 h 242"/>
                <a:gd name="T58" fmla="*/ 25 w 172"/>
                <a:gd name="T59" fmla="*/ 141 h 242"/>
                <a:gd name="T60" fmla="*/ 139 w 172"/>
                <a:gd name="T61" fmla="*/ 90 h 242"/>
                <a:gd name="T62" fmla="*/ 142 w 172"/>
                <a:gd name="T63" fmla="*/ 73 h 242"/>
                <a:gd name="T64" fmla="*/ 139 w 172"/>
                <a:gd name="T65" fmla="*/ 90 h 242"/>
                <a:gd name="T66" fmla="*/ 17 w 172"/>
                <a:gd name="T67" fmla="*/ 76 h 242"/>
                <a:gd name="T68" fmla="*/ 15 w 172"/>
                <a:gd name="T69" fmla="*/ 74 h 242"/>
                <a:gd name="T70" fmla="*/ 17 w 172"/>
                <a:gd name="T71" fmla="*/ 72 h 242"/>
                <a:gd name="T72" fmla="*/ 19 w 172"/>
                <a:gd name="T73" fmla="*/ 75 h 242"/>
                <a:gd name="T74" fmla="*/ 23 w 172"/>
                <a:gd name="T75" fmla="*/ 84 h 242"/>
                <a:gd name="T76" fmla="*/ 24 w 172"/>
                <a:gd name="T77" fmla="*/ 88 h 242"/>
                <a:gd name="T78" fmla="*/ 21 w 172"/>
                <a:gd name="T79" fmla="*/ 85 h 242"/>
                <a:gd name="T80" fmla="*/ 147 w 172"/>
                <a:gd name="T81" fmla="*/ 41 h 242"/>
                <a:gd name="T82" fmla="*/ 150 w 172"/>
                <a:gd name="T83" fmla="*/ 34 h 242"/>
                <a:gd name="T84" fmla="*/ 152 w 172"/>
                <a:gd name="T85" fmla="*/ 35 h 242"/>
                <a:gd name="T86" fmla="*/ 149 w 172"/>
                <a:gd name="T87" fmla="*/ 42 h 242"/>
                <a:gd name="T88" fmla="*/ 145 w 172"/>
                <a:gd name="T89" fmla="*/ 50 h 242"/>
                <a:gd name="T90" fmla="*/ 160 w 172"/>
                <a:gd name="T91" fmla="*/ 14 h 242"/>
                <a:gd name="T92" fmla="*/ 172 w 172"/>
                <a:gd name="T93" fmla="*/ 1 h 242"/>
                <a:gd name="T94" fmla="*/ 160 w 172"/>
                <a:gd name="T95" fmla="*/ 1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2" h="242">
                  <a:moveTo>
                    <a:pt x="47" y="240"/>
                  </a:moveTo>
                  <a:cubicBezTo>
                    <a:pt x="52" y="240"/>
                    <a:pt x="55" y="239"/>
                    <a:pt x="55" y="239"/>
                  </a:cubicBezTo>
                  <a:cubicBezTo>
                    <a:pt x="55" y="239"/>
                    <a:pt x="55" y="239"/>
                    <a:pt x="55" y="239"/>
                  </a:cubicBezTo>
                  <a:cubicBezTo>
                    <a:pt x="55" y="239"/>
                    <a:pt x="60" y="237"/>
                    <a:pt x="63" y="235"/>
                  </a:cubicBezTo>
                  <a:cubicBezTo>
                    <a:pt x="63" y="235"/>
                    <a:pt x="63" y="235"/>
                    <a:pt x="63" y="235"/>
                  </a:cubicBezTo>
                  <a:cubicBezTo>
                    <a:pt x="63" y="235"/>
                    <a:pt x="63" y="235"/>
                    <a:pt x="63" y="235"/>
                  </a:cubicBezTo>
                  <a:cubicBezTo>
                    <a:pt x="64" y="237"/>
                    <a:pt x="64" y="237"/>
                    <a:pt x="64" y="237"/>
                  </a:cubicBezTo>
                  <a:cubicBezTo>
                    <a:pt x="61" y="239"/>
                    <a:pt x="56" y="241"/>
                    <a:pt x="56" y="241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6" y="241"/>
                    <a:pt x="52" y="242"/>
                    <a:pt x="47" y="242"/>
                  </a:cubicBezTo>
                  <a:cubicBezTo>
                    <a:pt x="47" y="242"/>
                    <a:pt x="47" y="242"/>
                    <a:pt x="47" y="242"/>
                  </a:cubicBezTo>
                  <a:cubicBezTo>
                    <a:pt x="47" y="240"/>
                    <a:pt x="47" y="240"/>
                    <a:pt x="47" y="240"/>
                  </a:cubicBezTo>
                  <a:close/>
                  <a:moveTo>
                    <a:pt x="0" y="199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4"/>
                    <a:pt x="1" y="190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3" y="189"/>
                    <a:pt x="3" y="190"/>
                    <a:pt x="3" y="190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2" y="194"/>
                    <a:pt x="2" y="198"/>
                    <a:pt x="2" y="198"/>
                  </a:cubicBezTo>
                  <a:cubicBezTo>
                    <a:pt x="2" y="198"/>
                    <a:pt x="2" y="198"/>
                    <a:pt x="2" y="198"/>
                  </a:cubicBezTo>
                  <a:cubicBezTo>
                    <a:pt x="2" y="198"/>
                    <a:pt x="2" y="198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2" y="200"/>
                    <a:pt x="2" y="204"/>
                    <a:pt x="3" y="205"/>
                  </a:cubicBezTo>
                  <a:cubicBezTo>
                    <a:pt x="3" y="205"/>
                    <a:pt x="3" y="205"/>
                    <a:pt x="3" y="205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0" y="204"/>
                    <a:pt x="0" y="201"/>
                    <a:pt x="0" y="199"/>
                  </a:cubicBezTo>
                  <a:close/>
                  <a:moveTo>
                    <a:pt x="96" y="193"/>
                  </a:moveTo>
                  <a:cubicBezTo>
                    <a:pt x="107" y="180"/>
                    <a:pt x="107" y="180"/>
                    <a:pt x="107" y="180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6" y="193"/>
                    <a:pt x="96" y="193"/>
                    <a:pt x="96" y="193"/>
                  </a:cubicBezTo>
                  <a:close/>
                  <a:moveTo>
                    <a:pt x="134" y="142"/>
                  </a:moveTo>
                  <a:cubicBezTo>
                    <a:pt x="135" y="140"/>
                    <a:pt x="138" y="136"/>
                    <a:pt x="138" y="134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39" y="133"/>
                    <a:pt x="141" y="128"/>
                    <a:pt x="142" y="127"/>
                  </a:cubicBezTo>
                  <a:cubicBezTo>
                    <a:pt x="142" y="127"/>
                    <a:pt x="142" y="127"/>
                    <a:pt x="142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3" y="129"/>
                    <a:pt x="141" y="134"/>
                    <a:pt x="140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0" y="137"/>
                    <a:pt x="137" y="141"/>
                    <a:pt x="136" y="143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4" y="142"/>
                    <a:pt x="134" y="142"/>
                    <a:pt x="134" y="142"/>
                  </a:cubicBezTo>
                  <a:close/>
                  <a:moveTo>
                    <a:pt x="24" y="140"/>
                  </a:moveTo>
                  <a:cubicBezTo>
                    <a:pt x="25" y="139"/>
                    <a:pt x="26" y="137"/>
                    <a:pt x="26" y="137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6" y="137"/>
                    <a:pt x="27" y="135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8" y="129"/>
                    <a:pt x="28" y="128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8"/>
                    <a:pt x="30" y="130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6"/>
                    <a:pt x="28" y="138"/>
                    <a:pt x="27" y="138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7" y="138"/>
                    <a:pt x="26" y="140"/>
                    <a:pt x="25" y="141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4" y="140"/>
                    <a:pt x="24" y="140"/>
                    <a:pt x="24" y="140"/>
                  </a:cubicBezTo>
                  <a:close/>
                  <a:moveTo>
                    <a:pt x="139" y="90"/>
                  </a:moveTo>
                  <a:cubicBezTo>
                    <a:pt x="140" y="73"/>
                    <a:pt x="140" y="73"/>
                    <a:pt x="14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39" y="90"/>
                    <a:pt x="139" y="90"/>
                    <a:pt x="139" y="90"/>
                  </a:cubicBezTo>
                  <a:close/>
                  <a:moveTo>
                    <a:pt x="21" y="85"/>
                  </a:moveTo>
                  <a:cubicBezTo>
                    <a:pt x="20" y="82"/>
                    <a:pt x="18" y="78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5" y="74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3"/>
                    <a:pt x="19" y="75"/>
                    <a:pt x="19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20" y="77"/>
                    <a:pt x="22" y="81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5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2" y="88"/>
                    <a:pt x="21" y="85"/>
                    <a:pt x="21" y="85"/>
                  </a:cubicBezTo>
                  <a:close/>
                  <a:moveTo>
                    <a:pt x="143" y="50"/>
                  </a:moveTo>
                  <a:cubicBezTo>
                    <a:pt x="143" y="50"/>
                    <a:pt x="145" y="43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8" y="39"/>
                    <a:pt x="150" y="35"/>
                    <a:pt x="150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2" y="35"/>
                    <a:pt x="152" y="35"/>
                    <a:pt x="152" y="35"/>
                  </a:cubicBezTo>
                  <a:cubicBezTo>
                    <a:pt x="152" y="36"/>
                    <a:pt x="150" y="40"/>
                    <a:pt x="149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8" y="44"/>
                    <a:pt x="145" y="50"/>
                    <a:pt x="145" y="50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3" y="50"/>
                    <a:pt x="143" y="50"/>
                    <a:pt x="143" y="50"/>
                  </a:cubicBezTo>
                  <a:close/>
                  <a:moveTo>
                    <a:pt x="160" y="14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0" y="14"/>
                    <a:pt x="160" y="14"/>
                    <a:pt x="16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16" name="椭圆 215">
              <a:extLst>
                <a:ext uri="{FF2B5EF4-FFF2-40B4-BE49-F238E27FC236}">
                  <a16:creationId xmlns:a16="http://schemas.microsoft.com/office/drawing/2014/main" id="{C9CF2015-96D5-AAA4-6AF2-AD267A9D0316}"/>
                </a:ext>
              </a:extLst>
            </p:cNvPr>
            <p:cNvSpPr/>
            <p:nvPr/>
          </p:nvSpPr>
          <p:spPr bwMode="auto">
            <a:xfrm>
              <a:off x="20161955" y="4533746"/>
              <a:ext cx="39093" cy="36793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17" name="任意多边形 819">
              <a:extLst>
                <a:ext uri="{FF2B5EF4-FFF2-40B4-BE49-F238E27FC236}">
                  <a16:creationId xmlns:a16="http://schemas.microsoft.com/office/drawing/2014/main" id="{D162455E-EF7C-D3CC-4C3E-8398A28FAAAA}"/>
                </a:ext>
              </a:extLst>
            </p:cNvPr>
            <p:cNvSpPr/>
            <p:nvPr/>
          </p:nvSpPr>
          <p:spPr bwMode="auto">
            <a:xfrm>
              <a:off x="20157356" y="4533746"/>
              <a:ext cx="48291" cy="43692"/>
            </a:xfrm>
            <a:custGeom>
              <a:avLst/>
              <a:gdLst>
                <a:gd name="T0" fmla="*/ 0 w 10"/>
                <a:gd name="T1" fmla="*/ 4 h 9"/>
                <a:gd name="T2" fmla="*/ 5 w 10"/>
                <a:gd name="T3" fmla="*/ 0 h 9"/>
                <a:gd name="T4" fmla="*/ 5 w 10"/>
                <a:gd name="T5" fmla="*/ 0 h 9"/>
                <a:gd name="T6" fmla="*/ 5 w 10"/>
                <a:gd name="T7" fmla="*/ 0 h 9"/>
                <a:gd name="T8" fmla="*/ 5 w 10"/>
                <a:gd name="T9" fmla="*/ 1 h 9"/>
                <a:gd name="T10" fmla="*/ 2 w 10"/>
                <a:gd name="T11" fmla="*/ 4 h 9"/>
                <a:gd name="T12" fmla="*/ 2 w 10"/>
                <a:gd name="T13" fmla="*/ 4 h 9"/>
                <a:gd name="T14" fmla="*/ 5 w 10"/>
                <a:gd name="T15" fmla="*/ 7 h 9"/>
                <a:gd name="T16" fmla="*/ 5 w 10"/>
                <a:gd name="T17" fmla="*/ 7 h 9"/>
                <a:gd name="T18" fmla="*/ 8 w 10"/>
                <a:gd name="T19" fmla="*/ 4 h 9"/>
                <a:gd name="T20" fmla="*/ 8 w 10"/>
                <a:gd name="T21" fmla="*/ 4 h 9"/>
                <a:gd name="T22" fmla="*/ 5 w 10"/>
                <a:gd name="T23" fmla="*/ 1 h 9"/>
                <a:gd name="T24" fmla="*/ 5 w 10"/>
                <a:gd name="T25" fmla="*/ 1 h 9"/>
                <a:gd name="T26" fmla="*/ 5 w 10"/>
                <a:gd name="T27" fmla="*/ 0 h 9"/>
                <a:gd name="T28" fmla="*/ 5 w 10"/>
                <a:gd name="T29" fmla="*/ 0 h 9"/>
                <a:gd name="T30" fmla="*/ 10 w 10"/>
                <a:gd name="T31" fmla="*/ 4 h 9"/>
                <a:gd name="T32" fmla="*/ 10 w 10"/>
                <a:gd name="T33" fmla="*/ 4 h 9"/>
                <a:gd name="T34" fmla="*/ 5 w 10"/>
                <a:gd name="T35" fmla="*/ 9 h 9"/>
                <a:gd name="T36" fmla="*/ 5 w 10"/>
                <a:gd name="T37" fmla="*/ 9 h 9"/>
                <a:gd name="T38" fmla="*/ 0 w 10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7"/>
                    <a:pt x="8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7"/>
                    <a:pt x="7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18" name="椭圆 217">
              <a:extLst>
                <a:ext uri="{FF2B5EF4-FFF2-40B4-BE49-F238E27FC236}">
                  <a16:creationId xmlns:a16="http://schemas.microsoft.com/office/drawing/2014/main" id="{0178540D-6739-C1A6-D54A-F5B19EBB011A}"/>
                </a:ext>
              </a:extLst>
            </p:cNvPr>
            <p:cNvSpPr/>
            <p:nvPr/>
          </p:nvSpPr>
          <p:spPr bwMode="auto">
            <a:xfrm>
              <a:off x="19936601" y="4680917"/>
              <a:ext cx="39093" cy="39093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19" name="任意多边形 823">
              <a:extLst>
                <a:ext uri="{FF2B5EF4-FFF2-40B4-BE49-F238E27FC236}">
                  <a16:creationId xmlns:a16="http://schemas.microsoft.com/office/drawing/2014/main" id="{56C4BD77-525E-58B9-C70D-D85BCB95B81D}"/>
                </a:ext>
              </a:extLst>
            </p:cNvPr>
            <p:cNvSpPr/>
            <p:nvPr/>
          </p:nvSpPr>
          <p:spPr bwMode="auto">
            <a:xfrm>
              <a:off x="19936601" y="4680917"/>
              <a:ext cx="43692" cy="43692"/>
            </a:xfrm>
            <a:custGeom>
              <a:avLst/>
              <a:gdLst>
                <a:gd name="T0" fmla="*/ 0 w 9"/>
                <a:gd name="T1" fmla="*/ 4 h 9"/>
                <a:gd name="T2" fmla="*/ 4 w 9"/>
                <a:gd name="T3" fmla="*/ 0 h 9"/>
                <a:gd name="T4" fmla="*/ 4 w 9"/>
                <a:gd name="T5" fmla="*/ 0 h 9"/>
                <a:gd name="T6" fmla="*/ 4 w 9"/>
                <a:gd name="T7" fmla="*/ 0 h 9"/>
                <a:gd name="T8" fmla="*/ 4 w 9"/>
                <a:gd name="T9" fmla="*/ 1 h 9"/>
                <a:gd name="T10" fmla="*/ 1 w 9"/>
                <a:gd name="T11" fmla="*/ 4 h 9"/>
                <a:gd name="T12" fmla="*/ 1 w 9"/>
                <a:gd name="T13" fmla="*/ 4 h 9"/>
                <a:gd name="T14" fmla="*/ 4 w 9"/>
                <a:gd name="T15" fmla="*/ 7 h 9"/>
                <a:gd name="T16" fmla="*/ 4 w 9"/>
                <a:gd name="T17" fmla="*/ 7 h 9"/>
                <a:gd name="T18" fmla="*/ 7 w 9"/>
                <a:gd name="T19" fmla="*/ 4 h 9"/>
                <a:gd name="T20" fmla="*/ 7 w 9"/>
                <a:gd name="T21" fmla="*/ 4 h 9"/>
                <a:gd name="T22" fmla="*/ 4 w 9"/>
                <a:gd name="T23" fmla="*/ 1 h 9"/>
                <a:gd name="T24" fmla="*/ 4 w 9"/>
                <a:gd name="T25" fmla="*/ 1 h 9"/>
                <a:gd name="T26" fmla="*/ 4 w 9"/>
                <a:gd name="T27" fmla="*/ 0 h 9"/>
                <a:gd name="T28" fmla="*/ 4 w 9"/>
                <a:gd name="T29" fmla="*/ 0 h 9"/>
                <a:gd name="T30" fmla="*/ 9 w 9"/>
                <a:gd name="T31" fmla="*/ 4 h 9"/>
                <a:gd name="T32" fmla="*/ 9 w 9"/>
                <a:gd name="T33" fmla="*/ 4 h 9"/>
                <a:gd name="T34" fmla="*/ 4 w 9"/>
                <a:gd name="T35" fmla="*/ 9 h 9"/>
                <a:gd name="T36" fmla="*/ 4 w 9"/>
                <a:gd name="T37" fmla="*/ 9 h 9"/>
                <a:gd name="T38" fmla="*/ 0 w 9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20" name="椭圆 219">
              <a:extLst>
                <a:ext uri="{FF2B5EF4-FFF2-40B4-BE49-F238E27FC236}">
                  <a16:creationId xmlns:a16="http://schemas.microsoft.com/office/drawing/2014/main" id="{FB4E8DBE-A8A4-EC6C-60EC-CBC0FAC69846}"/>
                </a:ext>
              </a:extLst>
            </p:cNvPr>
            <p:cNvSpPr/>
            <p:nvPr/>
          </p:nvSpPr>
          <p:spPr bwMode="auto">
            <a:xfrm>
              <a:off x="19952698" y="4694714"/>
              <a:ext cx="9198" cy="16097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21" name="椭圆 220">
              <a:extLst>
                <a:ext uri="{FF2B5EF4-FFF2-40B4-BE49-F238E27FC236}">
                  <a16:creationId xmlns:a16="http://schemas.microsoft.com/office/drawing/2014/main" id="{7A5261E5-73E7-DA5F-85C4-6ED7D5238DAB}"/>
                </a:ext>
              </a:extLst>
            </p:cNvPr>
            <p:cNvSpPr/>
            <p:nvPr/>
          </p:nvSpPr>
          <p:spPr bwMode="auto">
            <a:xfrm>
              <a:off x="20109066" y="4480858"/>
              <a:ext cx="39093" cy="39093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22" name="任意多边形 826">
              <a:extLst>
                <a:ext uri="{FF2B5EF4-FFF2-40B4-BE49-F238E27FC236}">
                  <a16:creationId xmlns:a16="http://schemas.microsoft.com/office/drawing/2014/main" id="{E1D572F9-8926-72D7-D9FD-1E68E0C19EC1}"/>
                </a:ext>
              </a:extLst>
            </p:cNvPr>
            <p:cNvSpPr/>
            <p:nvPr/>
          </p:nvSpPr>
          <p:spPr bwMode="auto">
            <a:xfrm>
              <a:off x="20104467" y="4476259"/>
              <a:ext cx="48291" cy="43692"/>
            </a:xfrm>
            <a:custGeom>
              <a:avLst/>
              <a:gdLst>
                <a:gd name="T0" fmla="*/ 0 w 10"/>
                <a:gd name="T1" fmla="*/ 5 h 9"/>
                <a:gd name="T2" fmla="*/ 5 w 10"/>
                <a:gd name="T3" fmla="*/ 0 h 9"/>
                <a:gd name="T4" fmla="*/ 5 w 10"/>
                <a:gd name="T5" fmla="*/ 0 h 9"/>
                <a:gd name="T6" fmla="*/ 5 w 10"/>
                <a:gd name="T7" fmla="*/ 1 h 9"/>
                <a:gd name="T8" fmla="*/ 5 w 10"/>
                <a:gd name="T9" fmla="*/ 2 h 9"/>
                <a:gd name="T10" fmla="*/ 2 w 10"/>
                <a:gd name="T11" fmla="*/ 5 h 9"/>
                <a:gd name="T12" fmla="*/ 2 w 10"/>
                <a:gd name="T13" fmla="*/ 5 h 9"/>
                <a:gd name="T14" fmla="*/ 5 w 10"/>
                <a:gd name="T15" fmla="*/ 8 h 9"/>
                <a:gd name="T16" fmla="*/ 5 w 10"/>
                <a:gd name="T17" fmla="*/ 8 h 9"/>
                <a:gd name="T18" fmla="*/ 8 w 10"/>
                <a:gd name="T19" fmla="*/ 5 h 9"/>
                <a:gd name="T20" fmla="*/ 8 w 10"/>
                <a:gd name="T21" fmla="*/ 5 h 9"/>
                <a:gd name="T22" fmla="*/ 5 w 10"/>
                <a:gd name="T23" fmla="*/ 2 h 9"/>
                <a:gd name="T24" fmla="*/ 5 w 10"/>
                <a:gd name="T25" fmla="*/ 2 h 9"/>
                <a:gd name="T26" fmla="*/ 5 w 10"/>
                <a:gd name="T27" fmla="*/ 1 h 9"/>
                <a:gd name="T28" fmla="*/ 5 w 10"/>
                <a:gd name="T29" fmla="*/ 0 h 9"/>
                <a:gd name="T30" fmla="*/ 10 w 10"/>
                <a:gd name="T31" fmla="*/ 5 h 9"/>
                <a:gd name="T32" fmla="*/ 10 w 10"/>
                <a:gd name="T33" fmla="*/ 5 h 9"/>
                <a:gd name="T34" fmla="*/ 5 w 10"/>
                <a:gd name="T35" fmla="*/ 9 h 9"/>
                <a:gd name="T36" fmla="*/ 5 w 10"/>
                <a:gd name="T37" fmla="*/ 9 h 9"/>
                <a:gd name="T38" fmla="*/ 0 w 10"/>
                <a:gd name="T3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9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8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7"/>
                    <a:pt x="8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0" y="7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23" name="椭圆 222">
              <a:extLst>
                <a:ext uri="{FF2B5EF4-FFF2-40B4-BE49-F238E27FC236}">
                  <a16:creationId xmlns:a16="http://schemas.microsoft.com/office/drawing/2014/main" id="{02AE78C9-E175-75CF-E523-257594396F8C}"/>
                </a:ext>
              </a:extLst>
            </p:cNvPr>
            <p:cNvSpPr/>
            <p:nvPr/>
          </p:nvSpPr>
          <p:spPr bwMode="auto">
            <a:xfrm>
              <a:off x="20122863" y="4494655"/>
              <a:ext cx="11499" cy="9198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24" name="椭圆 223">
              <a:extLst>
                <a:ext uri="{FF2B5EF4-FFF2-40B4-BE49-F238E27FC236}">
                  <a16:creationId xmlns:a16="http://schemas.microsoft.com/office/drawing/2014/main" id="{0B7DE51A-F8EA-FBA8-2014-76F28D51422C}"/>
                </a:ext>
              </a:extLst>
            </p:cNvPr>
            <p:cNvSpPr/>
            <p:nvPr/>
          </p:nvSpPr>
          <p:spPr bwMode="auto">
            <a:xfrm>
              <a:off x="19828523" y="4499254"/>
              <a:ext cx="32193" cy="39093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25" name="任意多边形 833">
              <a:extLst>
                <a:ext uri="{FF2B5EF4-FFF2-40B4-BE49-F238E27FC236}">
                  <a16:creationId xmlns:a16="http://schemas.microsoft.com/office/drawing/2014/main" id="{81C08CD6-7A66-3A00-6D63-A4A7F422EE75}"/>
                </a:ext>
              </a:extLst>
            </p:cNvPr>
            <p:cNvSpPr/>
            <p:nvPr/>
          </p:nvSpPr>
          <p:spPr bwMode="auto">
            <a:xfrm>
              <a:off x="19821624" y="4494655"/>
              <a:ext cx="43692" cy="43692"/>
            </a:xfrm>
            <a:custGeom>
              <a:avLst/>
              <a:gdLst>
                <a:gd name="T0" fmla="*/ 0 w 9"/>
                <a:gd name="T1" fmla="*/ 5 h 9"/>
                <a:gd name="T2" fmla="*/ 4 w 9"/>
                <a:gd name="T3" fmla="*/ 0 h 9"/>
                <a:gd name="T4" fmla="*/ 4 w 9"/>
                <a:gd name="T5" fmla="*/ 0 h 9"/>
                <a:gd name="T6" fmla="*/ 4 w 9"/>
                <a:gd name="T7" fmla="*/ 1 h 9"/>
                <a:gd name="T8" fmla="*/ 4 w 9"/>
                <a:gd name="T9" fmla="*/ 2 h 9"/>
                <a:gd name="T10" fmla="*/ 1 w 9"/>
                <a:gd name="T11" fmla="*/ 5 h 9"/>
                <a:gd name="T12" fmla="*/ 1 w 9"/>
                <a:gd name="T13" fmla="*/ 5 h 9"/>
                <a:gd name="T14" fmla="*/ 4 w 9"/>
                <a:gd name="T15" fmla="*/ 8 h 9"/>
                <a:gd name="T16" fmla="*/ 4 w 9"/>
                <a:gd name="T17" fmla="*/ 8 h 9"/>
                <a:gd name="T18" fmla="*/ 7 w 9"/>
                <a:gd name="T19" fmla="*/ 5 h 9"/>
                <a:gd name="T20" fmla="*/ 7 w 9"/>
                <a:gd name="T21" fmla="*/ 5 h 9"/>
                <a:gd name="T22" fmla="*/ 4 w 9"/>
                <a:gd name="T23" fmla="*/ 2 h 9"/>
                <a:gd name="T24" fmla="*/ 4 w 9"/>
                <a:gd name="T25" fmla="*/ 2 h 9"/>
                <a:gd name="T26" fmla="*/ 4 w 9"/>
                <a:gd name="T27" fmla="*/ 1 h 9"/>
                <a:gd name="T28" fmla="*/ 4 w 9"/>
                <a:gd name="T29" fmla="*/ 0 h 9"/>
                <a:gd name="T30" fmla="*/ 9 w 9"/>
                <a:gd name="T31" fmla="*/ 5 h 9"/>
                <a:gd name="T32" fmla="*/ 9 w 9"/>
                <a:gd name="T33" fmla="*/ 5 h 9"/>
                <a:gd name="T34" fmla="*/ 4 w 9"/>
                <a:gd name="T35" fmla="*/ 9 h 9"/>
                <a:gd name="T36" fmla="*/ 4 w 9"/>
                <a:gd name="T37" fmla="*/ 9 h 9"/>
                <a:gd name="T38" fmla="*/ 0 w 9"/>
                <a:gd name="T3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6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26" name="椭圆 225">
              <a:extLst>
                <a:ext uri="{FF2B5EF4-FFF2-40B4-BE49-F238E27FC236}">
                  <a16:creationId xmlns:a16="http://schemas.microsoft.com/office/drawing/2014/main" id="{1E41AC83-6879-6224-58B8-E34A22BC6E89}"/>
                </a:ext>
              </a:extLst>
            </p:cNvPr>
            <p:cNvSpPr/>
            <p:nvPr/>
          </p:nvSpPr>
          <p:spPr bwMode="auto">
            <a:xfrm>
              <a:off x="19837721" y="4515350"/>
              <a:ext cx="13797" cy="9198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27" name="椭圆 226">
              <a:extLst>
                <a:ext uri="{FF2B5EF4-FFF2-40B4-BE49-F238E27FC236}">
                  <a16:creationId xmlns:a16="http://schemas.microsoft.com/office/drawing/2014/main" id="{6F7D434C-9E2A-0452-C2B4-4A6EDDCC3F56}"/>
                </a:ext>
              </a:extLst>
            </p:cNvPr>
            <p:cNvSpPr/>
            <p:nvPr/>
          </p:nvSpPr>
          <p:spPr bwMode="auto">
            <a:xfrm>
              <a:off x="20118265" y="4552143"/>
              <a:ext cx="34493" cy="34493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28" name="任意多边形 836">
              <a:extLst>
                <a:ext uri="{FF2B5EF4-FFF2-40B4-BE49-F238E27FC236}">
                  <a16:creationId xmlns:a16="http://schemas.microsoft.com/office/drawing/2014/main" id="{B4D13006-2C5C-4E95-8E35-607E8C6D023C}"/>
                </a:ext>
              </a:extLst>
            </p:cNvPr>
            <p:cNvSpPr/>
            <p:nvPr/>
          </p:nvSpPr>
          <p:spPr bwMode="auto">
            <a:xfrm>
              <a:off x="20113666" y="4547543"/>
              <a:ext cx="43692" cy="43692"/>
            </a:xfrm>
            <a:custGeom>
              <a:avLst/>
              <a:gdLst>
                <a:gd name="T0" fmla="*/ 0 w 9"/>
                <a:gd name="T1" fmla="*/ 4 h 9"/>
                <a:gd name="T2" fmla="*/ 5 w 9"/>
                <a:gd name="T3" fmla="*/ 0 h 9"/>
                <a:gd name="T4" fmla="*/ 5 w 9"/>
                <a:gd name="T5" fmla="*/ 0 h 9"/>
                <a:gd name="T6" fmla="*/ 5 w 9"/>
                <a:gd name="T7" fmla="*/ 1 h 9"/>
                <a:gd name="T8" fmla="*/ 5 w 9"/>
                <a:gd name="T9" fmla="*/ 1 h 9"/>
                <a:gd name="T10" fmla="*/ 2 w 9"/>
                <a:gd name="T11" fmla="*/ 4 h 9"/>
                <a:gd name="T12" fmla="*/ 2 w 9"/>
                <a:gd name="T13" fmla="*/ 4 h 9"/>
                <a:gd name="T14" fmla="*/ 5 w 9"/>
                <a:gd name="T15" fmla="*/ 7 h 9"/>
                <a:gd name="T16" fmla="*/ 5 w 9"/>
                <a:gd name="T17" fmla="*/ 7 h 9"/>
                <a:gd name="T18" fmla="*/ 7 w 9"/>
                <a:gd name="T19" fmla="*/ 4 h 9"/>
                <a:gd name="T20" fmla="*/ 7 w 9"/>
                <a:gd name="T21" fmla="*/ 4 h 9"/>
                <a:gd name="T22" fmla="*/ 5 w 9"/>
                <a:gd name="T23" fmla="*/ 1 h 9"/>
                <a:gd name="T24" fmla="*/ 5 w 9"/>
                <a:gd name="T25" fmla="*/ 1 h 9"/>
                <a:gd name="T26" fmla="*/ 5 w 9"/>
                <a:gd name="T27" fmla="*/ 1 h 9"/>
                <a:gd name="T28" fmla="*/ 5 w 9"/>
                <a:gd name="T29" fmla="*/ 0 h 9"/>
                <a:gd name="T30" fmla="*/ 9 w 9"/>
                <a:gd name="T31" fmla="*/ 4 h 9"/>
                <a:gd name="T32" fmla="*/ 9 w 9"/>
                <a:gd name="T33" fmla="*/ 4 h 9"/>
                <a:gd name="T34" fmla="*/ 5 w 9"/>
                <a:gd name="T35" fmla="*/ 9 h 9"/>
                <a:gd name="T36" fmla="*/ 5 w 9"/>
                <a:gd name="T37" fmla="*/ 9 h 9"/>
                <a:gd name="T38" fmla="*/ 0 w 9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29" name="椭圆 228">
              <a:extLst>
                <a:ext uri="{FF2B5EF4-FFF2-40B4-BE49-F238E27FC236}">
                  <a16:creationId xmlns:a16="http://schemas.microsoft.com/office/drawing/2014/main" id="{14F1E262-33E1-E675-6E7B-8063F75BF6C9}"/>
                </a:ext>
              </a:extLst>
            </p:cNvPr>
            <p:cNvSpPr/>
            <p:nvPr/>
          </p:nvSpPr>
          <p:spPr bwMode="auto">
            <a:xfrm>
              <a:off x="20129762" y="4561341"/>
              <a:ext cx="13797" cy="16097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30" name="椭圆 229">
              <a:extLst>
                <a:ext uri="{FF2B5EF4-FFF2-40B4-BE49-F238E27FC236}">
                  <a16:creationId xmlns:a16="http://schemas.microsoft.com/office/drawing/2014/main" id="{BFE12562-64E3-9A67-243D-BE64A82F6D37}"/>
                </a:ext>
              </a:extLst>
            </p:cNvPr>
            <p:cNvSpPr/>
            <p:nvPr/>
          </p:nvSpPr>
          <p:spPr bwMode="auto">
            <a:xfrm>
              <a:off x="20175752" y="4547543"/>
              <a:ext cx="9198" cy="9198"/>
            </a:xfrm>
            <a:prstGeom prst="ellipse">
              <a:avLst/>
            </a:pr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31" name="任意多边形 841">
              <a:extLst>
                <a:ext uri="{FF2B5EF4-FFF2-40B4-BE49-F238E27FC236}">
                  <a16:creationId xmlns:a16="http://schemas.microsoft.com/office/drawing/2014/main" id="{A43BA8F9-BB09-A80F-BC6C-1CB7E7E07B8B}"/>
                </a:ext>
              </a:extLst>
            </p:cNvPr>
            <p:cNvSpPr/>
            <p:nvPr/>
          </p:nvSpPr>
          <p:spPr bwMode="auto">
            <a:xfrm>
              <a:off x="19665256" y="4462463"/>
              <a:ext cx="970405" cy="1451008"/>
            </a:xfrm>
            <a:custGeom>
              <a:avLst/>
              <a:gdLst>
                <a:gd name="T0" fmla="*/ 0 w 422"/>
                <a:gd name="T1" fmla="*/ 631 h 631"/>
                <a:gd name="T2" fmla="*/ 0 w 422"/>
                <a:gd name="T3" fmla="*/ 0 h 631"/>
                <a:gd name="T4" fmla="*/ 39 w 422"/>
                <a:gd name="T5" fmla="*/ 0 h 631"/>
                <a:gd name="T6" fmla="*/ 39 w 422"/>
                <a:gd name="T7" fmla="*/ 2 h 631"/>
                <a:gd name="T8" fmla="*/ 39 w 422"/>
                <a:gd name="T9" fmla="*/ 2 h 631"/>
                <a:gd name="T10" fmla="*/ 2 w 422"/>
                <a:gd name="T11" fmla="*/ 2 h 631"/>
                <a:gd name="T12" fmla="*/ 2 w 422"/>
                <a:gd name="T13" fmla="*/ 629 h 631"/>
                <a:gd name="T14" fmla="*/ 420 w 422"/>
                <a:gd name="T15" fmla="*/ 629 h 631"/>
                <a:gd name="T16" fmla="*/ 420 w 422"/>
                <a:gd name="T17" fmla="*/ 2 h 631"/>
                <a:gd name="T18" fmla="*/ 39 w 422"/>
                <a:gd name="T19" fmla="*/ 2 h 631"/>
                <a:gd name="T20" fmla="*/ 39 w 422"/>
                <a:gd name="T21" fmla="*/ 2 h 631"/>
                <a:gd name="T22" fmla="*/ 39 w 422"/>
                <a:gd name="T23" fmla="*/ 0 h 631"/>
                <a:gd name="T24" fmla="*/ 422 w 422"/>
                <a:gd name="T25" fmla="*/ 0 h 631"/>
                <a:gd name="T26" fmla="*/ 422 w 422"/>
                <a:gd name="T27" fmla="*/ 631 h 631"/>
                <a:gd name="T28" fmla="*/ 0 w 422"/>
                <a:gd name="T29" fmla="*/ 631 h 631"/>
                <a:gd name="T30" fmla="*/ 0 w 422"/>
                <a:gd name="T31" fmla="*/ 63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2" h="631">
                  <a:moveTo>
                    <a:pt x="0" y="631"/>
                  </a:moveTo>
                  <a:lnTo>
                    <a:pt x="0" y="0"/>
                  </a:lnTo>
                  <a:lnTo>
                    <a:pt x="39" y="0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2" y="2"/>
                  </a:lnTo>
                  <a:lnTo>
                    <a:pt x="2" y="629"/>
                  </a:lnTo>
                  <a:lnTo>
                    <a:pt x="420" y="629"/>
                  </a:lnTo>
                  <a:lnTo>
                    <a:pt x="420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422" y="0"/>
                  </a:lnTo>
                  <a:lnTo>
                    <a:pt x="422" y="631"/>
                  </a:lnTo>
                  <a:lnTo>
                    <a:pt x="0" y="631"/>
                  </a:lnTo>
                  <a:lnTo>
                    <a:pt x="0" y="631"/>
                  </a:lnTo>
                  <a:close/>
                </a:path>
              </a:pathLst>
            </a:custGeom>
            <a:grpFill/>
            <a:ln w="3175">
              <a:solidFill>
                <a:schemeClr val="accent1">
                  <a:lumMod val="40000"/>
                  <a:lumOff val="60000"/>
                </a:schemeClr>
              </a:solidFill>
              <a:round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</p:grpSp>
      <p:sp>
        <p:nvSpPr>
          <p:cNvPr id="232" name="矩形 231">
            <a:extLst>
              <a:ext uri="{FF2B5EF4-FFF2-40B4-BE49-F238E27FC236}">
                <a16:creationId xmlns:a16="http://schemas.microsoft.com/office/drawing/2014/main" id="{083C862E-3BD3-D11E-FD9E-2F7AB1CE3865}"/>
              </a:ext>
            </a:extLst>
          </p:cNvPr>
          <p:cNvSpPr/>
          <p:nvPr/>
        </p:nvSpPr>
        <p:spPr>
          <a:xfrm>
            <a:off x="1127271" y="417646"/>
            <a:ext cx="205091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100000">
                      <a:schemeClr val="accent3"/>
                    </a:gs>
                    <a:gs pos="15000">
                      <a:schemeClr val="accent2"/>
                    </a:gs>
                  </a:gsLst>
                  <a:lin ang="2700000" scaled="0"/>
                </a:gradFill>
                <a:effectLst>
                  <a:outerShdw blurRad="127000" dist="63500" dir="2700000" algn="tl" rotWithShape="0">
                    <a:schemeClr val="accent2">
                      <a:alpha val="40000"/>
                    </a:schemeClr>
                  </a:outerShdw>
                </a:effectLst>
                <a:uLnTx/>
                <a:uFillTx/>
                <a:latin typeface="阿里巴巴普惠体 B"/>
                <a:ea typeface="阿里巴巴普惠体 B"/>
                <a:cs typeface="+mn-cs"/>
              </a:rPr>
              <a:t>合作地区</a:t>
            </a:r>
          </a:p>
        </p:txBody>
      </p:sp>
      <p:grpSp>
        <p:nvGrpSpPr>
          <p:cNvPr id="233" name="组合 232">
            <a:extLst>
              <a:ext uri="{FF2B5EF4-FFF2-40B4-BE49-F238E27FC236}">
                <a16:creationId xmlns:a16="http://schemas.microsoft.com/office/drawing/2014/main" id="{D58E671B-3FF3-BBBC-89FB-BBDBFB35C7E8}"/>
              </a:ext>
            </a:extLst>
          </p:cNvPr>
          <p:cNvGrpSpPr/>
          <p:nvPr/>
        </p:nvGrpSpPr>
        <p:grpSpPr>
          <a:xfrm>
            <a:off x="635859" y="435782"/>
            <a:ext cx="531868" cy="473394"/>
            <a:chOff x="635859" y="429803"/>
            <a:chExt cx="531868" cy="473394"/>
          </a:xfrm>
        </p:grpSpPr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BFD63588-F0CD-238B-C07C-3F04E2D59690}"/>
                </a:ext>
              </a:extLst>
            </p:cNvPr>
            <p:cNvSpPr/>
            <p:nvPr/>
          </p:nvSpPr>
          <p:spPr>
            <a:xfrm>
              <a:off x="693471" y="429803"/>
              <a:ext cx="274546" cy="274545"/>
            </a:xfrm>
            <a:custGeom>
              <a:avLst/>
              <a:gdLst>
                <a:gd name="connsiteX0" fmla="*/ 303657 w 478821"/>
                <a:gd name="connsiteY0" fmla="*/ 13811 h 478821"/>
                <a:gd name="connsiteX1" fmla="*/ 303657 w 478821"/>
                <a:gd name="connsiteY1" fmla="*/ 161353 h 478821"/>
                <a:gd name="connsiteX2" fmla="*/ 303657 w 478821"/>
                <a:gd name="connsiteY2" fmla="*/ 175165 h 478821"/>
                <a:gd name="connsiteX3" fmla="*/ 317468 w 478821"/>
                <a:gd name="connsiteY3" fmla="*/ 175165 h 478821"/>
                <a:gd name="connsiteX4" fmla="*/ 465010 w 478821"/>
                <a:gd name="connsiteY4" fmla="*/ 175165 h 478821"/>
                <a:gd name="connsiteX5" fmla="*/ 465010 w 478821"/>
                <a:gd name="connsiteY5" fmla="*/ 303752 h 478821"/>
                <a:gd name="connsiteX6" fmla="*/ 317468 w 478821"/>
                <a:gd name="connsiteY6" fmla="*/ 303752 h 478821"/>
                <a:gd name="connsiteX7" fmla="*/ 303657 w 478821"/>
                <a:gd name="connsiteY7" fmla="*/ 303752 h 478821"/>
                <a:gd name="connsiteX8" fmla="*/ 303657 w 478821"/>
                <a:gd name="connsiteY8" fmla="*/ 317564 h 478821"/>
                <a:gd name="connsiteX9" fmla="*/ 303657 w 478821"/>
                <a:gd name="connsiteY9" fmla="*/ 465106 h 478821"/>
                <a:gd name="connsiteX10" fmla="*/ 175069 w 478821"/>
                <a:gd name="connsiteY10" fmla="*/ 465106 h 478821"/>
                <a:gd name="connsiteX11" fmla="*/ 175069 w 478821"/>
                <a:gd name="connsiteY11" fmla="*/ 317468 h 478821"/>
                <a:gd name="connsiteX12" fmla="*/ 175069 w 478821"/>
                <a:gd name="connsiteY12" fmla="*/ 303657 h 478821"/>
                <a:gd name="connsiteX13" fmla="*/ 161258 w 478821"/>
                <a:gd name="connsiteY13" fmla="*/ 303657 h 478821"/>
                <a:gd name="connsiteX14" fmla="*/ 13716 w 478821"/>
                <a:gd name="connsiteY14" fmla="*/ 303657 h 478821"/>
                <a:gd name="connsiteX15" fmla="*/ 13716 w 478821"/>
                <a:gd name="connsiteY15" fmla="*/ 175070 h 478821"/>
                <a:gd name="connsiteX16" fmla="*/ 161258 w 478821"/>
                <a:gd name="connsiteY16" fmla="*/ 175070 h 478821"/>
                <a:gd name="connsiteX17" fmla="*/ 175069 w 478821"/>
                <a:gd name="connsiteY17" fmla="*/ 175070 h 478821"/>
                <a:gd name="connsiteX18" fmla="*/ 175069 w 478821"/>
                <a:gd name="connsiteY18" fmla="*/ 161258 h 478821"/>
                <a:gd name="connsiteX19" fmla="*/ 175069 w 478821"/>
                <a:gd name="connsiteY19" fmla="*/ 13811 h 478821"/>
                <a:gd name="connsiteX20" fmla="*/ 303657 w 478821"/>
                <a:gd name="connsiteY20" fmla="*/ 13811 h 478821"/>
                <a:gd name="connsiteX21" fmla="*/ 317468 w 478821"/>
                <a:gd name="connsiteY21" fmla="*/ 0 h 478821"/>
                <a:gd name="connsiteX22" fmla="*/ 161353 w 478821"/>
                <a:gd name="connsiteY22" fmla="*/ 0 h 478821"/>
                <a:gd name="connsiteX23" fmla="*/ 161353 w 478821"/>
                <a:gd name="connsiteY23" fmla="*/ 161353 h 478821"/>
                <a:gd name="connsiteX24" fmla="*/ 0 w 478821"/>
                <a:gd name="connsiteY24" fmla="*/ 161353 h 478821"/>
                <a:gd name="connsiteX25" fmla="*/ 0 w 478821"/>
                <a:gd name="connsiteY25" fmla="*/ 317468 h 478821"/>
                <a:gd name="connsiteX26" fmla="*/ 161353 w 478821"/>
                <a:gd name="connsiteY26" fmla="*/ 317468 h 478821"/>
                <a:gd name="connsiteX27" fmla="*/ 161353 w 478821"/>
                <a:gd name="connsiteY27" fmla="*/ 478822 h 478821"/>
                <a:gd name="connsiteX28" fmla="*/ 317468 w 478821"/>
                <a:gd name="connsiteY28" fmla="*/ 478822 h 478821"/>
                <a:gd name="connsiteX29" fmla="*/ 317468 w 478821"/>
                <a:gd name="connsiteY29" fmla="*/ 317468 h 478821"/>
                <a:gd name="connsiteX30" fmla="*/ 478822 w 478821"/>
                <a:gd name="connsiteY30" fmla="*/ 317468 h 478821"/>
                <a:gd name="connsiteX31" fmla="*/ 478822 w 478821"/>
                <a:gd name="connsiteY31" fmla="*/ 161353 h 478821"/>
                <a:gd name="connsiteX32" fmla="*/ 317468 w 478821"/>
                <a:gd name="connsiteY32" fmla="*/ 161353 h 478821"/>
                <a:gd name="connsiteX33" fmla="*/ 317468 w 478821"/>
                <a:gd name="connsiteY33" fmla="*/ 0 h 478821"/>
                <a:gd name="connsiteX34" fmla="*/ 317468 w 478821"/>
                <a:gd name="connsiteY34" fmla="*/ 0 h 47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8821" h="478821">
                  <a:moveTo>
                    <a:pt x="303657" y="13811"/>
                  </a:moveTo>
                  <a:lnTo>
                    <a:pt x="303657" y="161353"/>
                  </a:lnTo>
                  <a:lnTo>
                    <a:pt x="303657" y="175165"/>
                  </a:lnTo>
                  <a:lnTo>
                    <a:pt x="317468" y="175165"/>
                  </a:lnTo>
                  <a:lnTo>
                    <a:pt x="465010" y="175165"/>
                  </a:lnTo>
                  <a:lnTo>
                    <a:pt x="465010" y="303752"/>
                  </a:lnTo>
                  <a:lnTo>
                    <a:pt x="317468" y="303752"/>
                  </a:lnTo>
                  <a:lnTo>
                    <a:pt x="303657" y="303752"/>
                  </a:lnTo>
                  <a:lnTo>
                    <a:pt x="303657" y="317564"/>
                  </a:lnTo>
                  <a:lnTo>
                    <a:pt x="303657" y="465106"/>
                  </a:lnTo>
                  <a:lnTo>
                    <a:pt x="175069" y="465106"/>
                  </a:lnTo>
                  <a:lnTo>
                    <a:pt x="175069" y="317468"/>
                  </a:lnTo>
                  <a:lnTo>
                    <a:pt x="175069" y="303657"/>
                  </a:lnTo>
                  <a:lnTo>
                    <a:pt x="161258" y="303657"/>
                  </a:lnTo>
                  <a:lnTo>
                    <a:pt x="13716" y="303657"/>
                  </a:lnTo>
                  <a:lnTo>
                    <a:pt x="13716" y="175070"/>
                  </a:lnTo>
                  <a:lnTo>
                    <a:pt x="161258" y="175070"/>
                  </a:lnTo>
                  <a:lnTo>
                    <a:pt x="175069" y="175070"/>
                  </a:lnTo>
                  <a:lnTo>
                    <a:pt x="175069" y="161258"/>
                  </a:lnTo>
                  <a:lnTo>
                    <a:pt x="175069" y="13811"/>
                  </a:lnTo>
                  <a:lnTo>
                    <a:pt x="303657" y="13811"/>
                  </a:lnTo>
                  <a:moveTo>
                    <a:pt x="317468" y="0"/>
                  </a:moveTo>
                  <a:lnTo>
                    <a:pt x="161353" y="0"/>
                  </a:lnTo>
                  <a:lnTo>
                    <a:pt x="161353" y="161353"/>
                  </a:lnTo>
                  <a:lnTo>
                    <a:pt x="0" y="161353"/>
                  </a:lnTo>
                  <a:lnTo>
                    <a:pt x="0" y="317468"/>
                  </a:lnTo>
                  <a:lnTo>
                    <a:pt x="161353" y="317468"/>
                  </a:lnTo>
                  <a:lnTo>
                    <a:pt x="161353" y="478822"/>
                  </a:lnTo>
                  <a:lnTo>
                    <a:pt x="317468" y="478822"/>
                  </a:lnTo>
                  <a:lnTo>
                    <a:pt x="317468" y="317468"/>
                  </a:lnTo>
                  <a:lnTo>
                    <a:pt x="478822" y="317468"/>
                  </a:lnTo>
                  <a:lnTo>
                    <a:pt x="478822" y="161353"/>
                  </a:lnTo>
                  <a:lnTo>
                    <a:pt x="317468" y="161353"/>
                  </a:lnTo>
                  <a:lnTo>
                    <a:pt x="317468" y="0"/>
                  </a:lnTo>
                  <a:lnTo>
                    <a:pt x="317468" y="0"/>
                  </a:lnTo>
                  <a:close/>
                </a:path>
              </a:pathLst>
            </a:custGeom>
            <a:gradFill>
              <a:gsLst>
                <a:gs pos="100000">
                  <a:schemeClr val="bg1"/>
                </a:gs>
                <a:gs pos="0">
                  <a:schemeClr val="accent2">
                    <a:lumMod val="60000"/>
                    <a:lumOff val="40000"/>
                  </a:schemeClr>
                </a:gs>
                <a:gs pos="62000">
                  <a:schemeClr val="accent2">
                    <a:lumMod val="20000"/>
                    <a:lumOff val="80000"/>
                  </a:schemeClr>
                </a:gs>
              </a:gsLst>
              <a:lin ang="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30664373-3F30-DF6B-5356-4DDBCAD3CDCE}"/>
                </a:ext>
              </a:extLst>
            </p:cNvPr>
            <p:cNvSpPr/>
            <p:nvPr/>
          </p:nvSpPr>
          <p:spPr>
            <a:xfrm>
              <a:off x="635859" y="710323"/>
              <a:ext cx="177800" cy="177855"/>
            </a:xfrm>
            <a:custGeom>
              <a:avLst/>
              <a:gdLst>
                <a:gd name="connsiteX0" fmla="*/ 311753 w 311753"/>
                <a:gd name="connsiteY0" fmla="*/ 105061 h 311848"/>
                <a:gd name="connsiteX1" fmla="*/ 206693 w 311753"/>
                <a:gd name="connsiteY1" fmla="*/ 105061 h 311848"/>
                <a:gd name="connsiteX2" fmla="*/ 206693 w 311753"/>
                <a:gd name="connsiteY2" fmla="*/ 0 h 311848"/>
                <a:gd name="connsiteX3" fmla="*/ 105061 w 311753"/>
                <a:gd name="connsiteY3" fmla="*/ 0 h 311848"/>
                <a:gd name="connsiteX4" fmla="*/ 105061 w 311753"/>
                <a:gd name="connsiteY4" fmla="*/ 105061 h 311848"/>
                <a:gd name="connsiteX5" fmla="*/ 0 w 311753"/>
                <a:gd name="connsiteY5" fmla="*/ 105061 h 311848"/>
                <a:gd name="connsiteX6" fmla="*/ 0 w 311753"/>
                <a:gd name="connsiteY6" fmla="*/ 206788 h 311848"/>
                <a:gd name="connsiteX7" fmla="*/ 105061 w 311753"/>
                <a:gd name="connsiteY7" fmla="*/ 206788 h 311848"/>
                <a:gd name="connsiteX8" fmla="*/ 105061 w 311753"/>
                <a:gd name="connsiteY8" fmla="*/ 311848 h 311848"/>
                <a:gd name="connsiteX9" fmla="*/ 206693 w 311753"/>
                <a:gd name="connsiteY9" fmla="*/ 311848 h 311848"/>
                <a:gd name="connsiteX10" fmla="*/ 206693 w 311753"/>
                <a:gd name="connsiteY10" fmla="*/ 206788 h 311848"/>
                <a:gd name="connsiteX11" fmla="*/ 311753 w 311753"/>
                <a:gd name="connsiteY11" fmla="*/ 206788 h 3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1753" h="311848">
                  <a:moveTo>
                    <a:pt x="311753" y="105061"/>
                  </a:moveTo>
                  <a:lnTo>
                    <a:pt x="206693" y="105061"/>
                  </a:lnTo>
                  <a:lnTo>
                    <a:pt x="206693" y="0"/>
                  </a:lnTo>
                  <a:lnTo>
                    <a:pt x="105061" y="0"/>
                  </a:lnTo>
                  <a:lnTo>
                    <a:pt x="105061" y="105061"/>
                  </a:lnTo>
                  <a:lnTo>
                    <a:pt x="0" y="105061"/>
                  </a:lnTo>
                  <a:lnTo>
                    <a:pt x="0" y="206788"/>
                  </a:lnTo>
                  <a:lnTo>
                    <a:pt x="105061" y="206788"/>
                  </a:lnTo>
                  <a:lnTo>
                    <a:pt x="105061" y="311848"/>
                  </a:lnTo>
                  <a:lnTo>
                    <a:pt x="206693" y="311848"/>
                  </a:lnTo>
                  <a:lnTo>
                    <a:pt x="206693" y="206788"/>
                  </a:lnTo>
                  <a:lnTo>
                    <a:pt x="311753" y="206788"/>
                  </a:lnTo>
                  <a:close/>
                </a:path>
              </a:pathLst>
            </a:custGeom>
            <a:gradFill>
              <a:gsLst>
                <a:gs pos="100000">
                  <a:schemeClr val="bg1"/>
                </a:gs>
                <a:gs pos="0">
                  <a:schemeClr val="accent2"/>
                </a:gs>
                <a:gs pos="62000">
                  <a:schemeClr val="accent2">
                    <a:lumMod val="20000"/>
                    <a:lumOff val="80000"/>
                  </a:schemeClr>
                </a:gs>
              </a:gsLst>
              <a:lin ang="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0BFABA0B-488F-2C2F-CD1C-C9E1010961EA}"/>
                </a:ext>
              </a:extLst>
            </p:cNvPr>
            <p:cNvSpPr/>
            <p:nvPr/>
          </p:nvSpPr>
          <p:spPr>
            <a:xfrm>
              <a:off x="794596" y="530066"/>
              <a:ext cx="373131" cy="373131"/>
            </a:xfrm>
            <a:custGeom>
              <a:avLst/>
              <a:gdLst>
                <a:gd name="connsiteX0" fmla="*/ 540353 w 540353"/>
                <a:gd name="connsiteY0" fmla="*/ 182118 h 540353"/>
                <a:gd name="connsiteX1" fmla="*/ 358235 w 540353"/>
                <a:gd name="connsiteY1" fmla="*/ 182118 h 540353"/>
                <a:gd name="connsiteX2" fmla="*/ 358235 w 540353"/>
                <a:gd name="connsiteY2" fmla="*/ 0 h 540353"/>
                <a:gd name="connsiteX3" fmla="*/ 182118 w 540353"/>
                <a:gd name="connsiteY3" fmla="*/ 0 h 540353"/>
                <a:gd name="connsiteX4" fmla="*/ 182118 w 540353"/>
                <a:gd name="connsiteY4" fmla="*/ 182118 h 540353"/>
                <a:gd name="connsiteX5" fmla="*/ 0 w 540353"/>
                <a:gd name="connsiteY5" fmla="*/ 182118 h 540353"/>
                <a:gd name="connsiteX6" fmla="*/ 0 w 540353"/>
                <a:gd name="connsiteY6" fmla="*/ 358331 h 540353"/>
                <a:gd name="connsiteX7" fmla="*/ 182118 w 540353"/>
                <a:gd name="connsiteY7" fmla="*/ 358331 h 540353"/>
                <a:gd name="connsiteX8" fmla="*/ 182118 w 540353"/>
                <a:gd name="connsiteY8" fmla="*/ 540353 h 540353"/>
                <a:gd name="connsiteX9" fmla="*/ 358235 w 540353"/>
                <a:gd name="connsiteY9" fmla="*/ 540353 h 540353"/>
                <a:gd name="connsiteX10" fmla="*/ 358235 w 540353"/>
                <a:gd name="connsiteY10" fmla="*/ 358331 h 540353"/>
                <a:gd name="connsiteX11" fmla="*/ 540353 w 540353"/>
                <a:gd name="connsiteY11" fmla="*/ 358331 h 5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0353" h="540353">
                  <a:moveTo>
                    <a:pt x="540353" y="182118"/>
                  </a:moveTo>
                  <a:lnTo>
                    <a:pt x="358235" y="182118"/>
                  </a:lnTo>
                  <a:lnTo>
                    <a:pt x="358235" y="0"/>
                  </a:lnTo>
                  <a:lnTo>
                    <a:pt x="182118" y="0"/>
                  </a:lnTo>
                  <a:lnTo>
                    <a:pt x="182118" y="182118"/>
                  </a:lnTo>
                  <a:lnTo>
                    <a:pt x="0" y="182118"/>
                  </a:lnTo>
                  <a:lnTo>
                    <a:pt x="0" y="358331"/>
                  </a:lnTo>
                  <a:lnTo>
                    <a:pt x="182118" y="358331"/>
                  </a:lnTo>
                  <a:lnTo>
                    <a:pt x="182118" y="540353"/>
                  </a:lnTo>
                  <a:lnTo>
                    <a:pt x="358235" y="540353"/>
                  </a:lnTo>
                  <a:lnTo>
                    <a:pt x="358235" y="358331"/>
                  </a:lnTo>
                  <a:lnTo>
                    <a:pt x="540353" y="358331"/>
                  </a:lnTo>
                  <a:close/>
                </a:path>
              </a:pathLst>
            </a:custGeom>
            <a:gradFill>
              <a:gsLst>
                <a:gs pos="100000">
                  <a:schemeClr val="bg1"/>
                </a:gs>
                <a:gs pos="0">
                  <a:schemeClr val="accent2"/>
                </a:gs>
                <a:gs pos="62000">
                  <a:schemeClr val="accent2">
                    <a:lumMod val="20000"/>
                    <a:lumOff val="80000"/>
                  </a:schemeClr>
                </a:gs>
              </a:gsLst>
              <a:lin ang="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D2419D3D-E5C2-D38F-11D1-99013A48BD3B}"/>
                </a:ext>
              </a:extLst>
            </p:cNvPr>
            <p:cNvSpPr/>
            <p:nvPr/>
          </p:nvSpPr>
          <p:spPr>
            <a:xfrm>
              <a:off x="800063" y="748161"/>
              <a:ext cx="81246" cy="81246"/>
            </a:xfrm>
            <a:custGeom>
              <a:avLst/>
              <a:gdLst>
                <a:gd name="connsiteX0" fmla="*/ 129826 w 204692"/>
                <a:gd name="connsiteY0" fmla="*/ 5906 h 204692"/>
                <a:gd name="connsiteX1" fmla="*/ 129826 w 204692"/>
                <a:gd name="connsiteY1" fmla="*/ 68961 h 204692"/>
                <a:gd name="connsiteX2" fmla="*/ 129826 w 204692"/>
                <a:gd name="connsiteY2" fmla="*/ 74867 h 204692"/>
                <a:gd name="connsiteX3" fmla="*/ 135731 w 204692"/>
                <a:gd name="connsiteY3" fmla="*/ 74867 h 204692"/>
                <a:gd name="connsiteX4" fmla="*/ 198787 w 204692"/>
                <a:gd name="connsiteY4" fmla="*/ 74867 h 204692"/>
                <a:gd name="connsiteX5" fmla="*/ 198787 w 204692"/>
                <a:gd name="connsiteY5" fmla="*/ 129826 h 204692"/>
                <a:gd name="connsiteX6" fmla="*/ 135731 w 204692"/>
                <a:gd name="connsiteY6" fmla="*/ 129826 h 204692"/>
                <a:gd name="connsiteX7" fmla="*/ 129826 w 204692"/>
                <a:gd name="connsiteY7" fmla="*/ 129826 h 204692"/>
                <a:gd name="connsiteX8" fmla="*/ 129826 w 204692"/>
                <a:gd name="connsiteY8" fmla="*/ 135731 h 204692"/>
                <a:gd name="connsiteX9" fmla="*/ 129826 w 204692"/>
                <a:gd name="connsiteY9" fmla="*/ 198787 h 204692"/>
                <a:gd name="connsiteX10" fmla="*/ 74866 w 204692"/>
                <a:gd name="connsiteY10" fmla="*/ 198787 h 204692"/>
                <a:gd name="connsiteX11" fmla="*/ 74866 w 204692"/>
                <a:gd name="connsiteY11" fmla="*/ 135731 h 204692"/>
                <a:gd name="connsiteX12" fmla="*/ 74866 w 204692"/>
                <a:gd name="connsiteY12" fmla="*/ 129826 h 204692"/>
                <a:gd name="connsiteX13" fmla="*/ 68961 w 204692"/>
                <a:gd name="connsiteY13" fmla="*/ 129826 h 204692"/>
                <a:gd name="connsiteX14" fmla="*/ 5905 w 204692"/>
                <a:gd name="connsiteY14" fmla="*/ 129826 h 204692"/>
                <a:gd name="connsiteX15" fmla="*/ 5905 w 204692"/>
                <a:gd name="connsiteY15" fmla="*/ 74867 h 204692"/>
                <a:gd name="connsiteX16" fmla="*/ 68961 w 204692"/>
                <a:gd name="connsiteY16" fmla="*/ 74867 h 204692"/>
                <a:gd name="connsiteX17" fmla="*/ 74866 w 204692"/>
                <a:gd name="connsiteY17" fmla="*/ 74867 h 204692"/>
                <a:gd name="connsiteX18" fmla="*/ 74866 w 204692"/>
                <a:gd name="connsiteY18" fmla="*/ 68961 h 204692"/>
                <a:gd name="connsiteX19" fmla="*/ 74866 w 204692"/>
                <a:gd name="connsiteY19" fmla="*/ 5906 h 204692"/>
                <a:gd name="connsiteX20" fmla="*/ 129826 w 204692"/>
                <a:gd name="connsiteY20" fmla="*/ 5906 h 204692"/>
                <a:gd name="connsiteX21" fmla="*/ 135731 w 204692"/>
                <a:gd name="connsiteY21" fmla="*/ 0 h 204692"/>
                <a:gd name="connsiteX22" fmla="*/ 68961 w 204692"/>
                <a:gd name="connsiteY22" fmla="*/ 0 h 204692"/>
                <a:gd name="connsiteX23" fmla="*/ 68961 w 204692"/>
                <a:gd name="connsiteY23" fmla="*/ 68961 h 204692"/>
                <a:gd name="connsiteX24" fmla="*/ 0 w 204692"/>
                <a:gd name="connsiteY24" fmla="*/ 68961 h 204692"/>
                <a:gd name="connsiteX25" fmla="*/ 0 w 204692"/>
                <a:gd name="connsiteY25" fmla="*/ 135731 h 204692"/>
                <a:gd name="connsiteX26" fmla="*/ 68961 w 204692"/>
                <a:gd name="connsiteY26" fmla="*/ 135731 h 204692"/>
                <a:gd name="connsiteX27" fmla="*/ 68961 w 204692"/>
                <a:gd name="connsiteY27" fmla="*/ 204692 h 204692"/>
                <a:gd name="connsiteX28" fmla="*/ 135731 w 204692"/>
                <a:gd name="connsiteY28" fmla="*/ 204692 h 204692"/>
                <a:gd name="connsiteX29" fmla="*/ 135731 w 204692"/>
                <a:gd name="connsiteY29" fmla="*/ 135731 h 204692"/>
                <a:gd name="connsiteX30" fmla="*/ 204692 w 204692"/>
                <a:gd name="connsiteY30" fmla="*/ 135731 h 204692"/>
                <a:gd name="connsiteX31" fmla="*/ 204692 w 204692"/>
                <a:gd name="connsiteY31" fmla="*/ 68961 h 204692"/>
                <a:gd name="connsiteX32" fmla="*/ 135731 w 204692"/>
                <a:gd name="connsiteY32" fmla="*/ 68961 h 204692"/>
                <a:gd name="connsiteX33" fmla="*/ 135731 w 204692"/>
                <a:gd name="connsiteY33" fmla="*/ 0 h 204692"/>
                <a:gd name="connsiteX34" fmla="*/ 135731 w 204692"/>
                <a:gd name="connsiteY34" fmla="*/ 0 h 20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4692" h="204692">
                  <a:moveTo>
                    <a:pt x="129826" y="5906"/>
                  </a:moveTo>
                  <a:lnTo>
                    <a:pt x="129826" y="68961"/>
                  </a:lnTo>
                  <a:lnTo>
                    <a:pt x="129826" y="74867"/>
                  </a:lnTo>
                  <a:lnTo>
                    <a:pt x="135731" y="74867"/>
                  </a:lnTo>
                  <a:lnTo>
                    <a:pt x="198787" y="74867"/>
                  </a:lnTo>
                  <a:lnTo>
                    <a:pt x="198787" y="129826"/>
                  </a:lnTo>
                  <a:lnTo>
                    <a:pt x="135731" y="129826"/>
                  </a:lnTo>
                  <a:lnTo>
                    <a:pt x="129826" y="129826"/>
                  </a:lnTo>
                  <a:lnTo>
                    <a:pt x="129826" y="135731"/>
                  </a:lnTo>
                  <a:lnTo>
                    <a:pt x="129826" y="198787"/>
                  </a:lnTo>
                  <a:lnTo>
                    <a:pt x="74866" y="198787"/>
                  </a:lnTo>
                  <a:lnTo>
                    <a:pt x="74866" y="135731"/>
                  </a:lnTo>
                  <a:lnTo>
                    <a:pt x="74866" y="129826"/>
                  </a:lnTo>
                  <a:lnTo>
                    <a:pt x="68961" y="129826"/>
                  </a:lnTo>
                  <a:lnTo>
                    <a:pt x="5905" y="129826"/>
                  </a:lnTo>
                  <a:lnTo>
                    <a:pt x="5905" y="74867"/>
                  </a:lnTo>
                  <a:lnTo>
                    <a:pt x="68961" y="74867"/>
                  </a:lnTo>
                  <a:lnTo>
                    <a:pt x="74866" y="74867"/>
                  </a:lnTo>
                  <a:lnTo>
                    <a:pt x="74866" y="68961"/>
                  </a:lnTo>
                  <a:lnTo>
                    <a:pt x="74866" y="5906"/>
                  </a:lnTo>
                  <a:lnTo>
                    <a:pt x="129826" y="5906"/>
                  </a:lnTo>
                  <a:moveTo>
                    <a:pt x="135731" y="0"/>
                  </a:moveTo>
                  <a:lnTo>
                    <a:pt x="68961" y="0"/>
                  </a:lnTo>
                  <a:lnTo>
                    <a:pt x="68961" y="68961"/>
                  </a:lnTo>
                  <a:lnTo>
                    <a:pt x="0" y="68961"/>
                  </a:lnTo>
                  <a:lnTo>
                    <a:pt x="0" y="135731"/>
                  </a:lnTo>
                  <a:lnTo>
                    <a:pt x="68961" y="135731"/>
                  </a:lnTo>
                  <a:lnTo>
                    <a:pt x="68961" y="204692"/>
                  </a:lnTo>
                  <a:lnTo>
                    <a:pt x="135731" y="204692"/>
                  </a:lnTo>
                  <a:lnTo>
                    <a:pt x="135731" y="135731"/>
                  </a:lnTo>
                  <a:lnTo>
                    <a:pt x="204692" y="135731"/>
                  </a:lnTo>
                  <a:lnTo>
                    <a:pt x="204692" y="68961"/>
                  </a:lnTo>
                  <a:lnTo>
                    <a:pt x="135731" y="68961"/>
                  </a:lnTo>
                  <a:lnTo>
                    <a:pt x="135731" y="0"/>
                  </a:lnTo>
                  <a:lnTo>
                    <a:pt x="135731" y="0"/>
                  </a:lnTo>
                  <a:close/>
                </a:path>
              </a:pathLst>
            </a:custGeom>
            <a:gradFill>
              <a:gsLst>
                <a:gs pos="100000">
                  <a:schemeClr val="bg1"/>
                </a:gs>
                <a:gs pos="0">
                  <a:schemeClr val="accent1"/>
                </a:gs>
                <a:gs pos="62000">
                  <a:schemeClr val="accent1">
                    <a:lumMod val="20000"/>
                    <a:lumOff val="80000"/>
                  </a:schemeClr>
                </a:gs>
              </a:gsLst>
              <a:lin ang="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endParaRPr>
            </a:p>
          </p:txBody>
        </p:sp>
      </p:grpSp>
      <p:sp>
        <p:nvSpPr>
          <p:cNvPr id="238" name="矩形: 圆顶角 237">
            <a:extLst>
              <a:ext uri="{FF2B5EF4-FFF2-40B4-BE49-F238E27FC236}">
                <a16:creationId xmlns:a16="http://schemas.microsoft.com/office/drawing/2014/main" id="{5543DD7F-23A6-7403-1BCB-99CD6E74DF38}"/>
              </a:ext>
            </a:extLst>
          </p:cNvPr>
          <p:cNvSpPr/>
          <p:nvPr/>
        </p:nvSpPr>
        <p:spPr>
          <a:xfrm rot="16200000" flipV="1">
            <a:off x="9517536" y="-265206"/>
            <a:ext cx="992354" cy="3390463"/>
          </a:xfrm>
          <a:prstGeom prst="round2SameRect">
            <a:avLst/>
          </a:prstGeom>
          <a:gradFill flip="none" rotWithShape="1">
            <a:gsLst>
              <a:gs pos="42000">
                <a:srgbClr val="FFFFFF"/>
              </a:gs>
              <a:gs pos="100000">
                <a:schemeClr val="bg1">
                  <a:alpha val="0"/>
                </a:schemeClr>
              </a:gs>
              <a:gs pos="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127000" dist="63500" algn="l" rotWithShape="0">
              <a:schemeClr val="accent2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39" name="矩形: 圆角 238">
            <a:extLst>
              <a:ext uri="{FF2B5EF4-FFF2-40B4-BE49-F238E27FC236}">
                <a16:creationId xmlns:a16="http://schemas.microsoft.com/office/drawing/2014/main" id="{FCCFF2A7-915B-1680-CBBF-3BFAD4895736}"/>
              </a:ext>
            </a:extLst>
          </p:cNvPr>
          <p:cNvSpPr/>
          <p:nvPr/>
        </p:nvSpPr>
        <p:spPr>
          <a:xfrm>
            <a:off x="8496834" y="1081715"/>
            <a:ext cx="802164" cy="31364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1000">
                <a:schemeClr val="accent2"/>
              </a:gs>
              <a:gs pos="5000">
                <a:schemeClr val="accent1">
                  <a:lumMod val="60000"/>
                  <a:lumOff val="40000"/>
                </a:schemeClr>
              </a:gs>
              <a:gs pos="100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 w="12700" cap="flat" cmpd="sng" algn="ctr">
            <a:noFill/>
            <a:prstDash val="solid"/>
            <a:miter lim="800000"/>
          </a:ln>
          <a:effectLst>
            <a:outerShdw blurRad="127000" dist="63500" dir="2700000" algn="tl" rotWithShape="0">
              <a:schemeClr val="accent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40" name="文本框 239">
            <a:extLst>
              <a:ext uri="{FF2B5EF4-FFF2-40B4-BE49-F238E27FC236}">
                <a16:creationId xmlns:a16="http://schemas.microsoft.com/office/drawing/2014/main" id="{0AA44AFD-82D5-FE3F-710F-168E39F911CB}"/>
              </a:ext>
            </a:extLst>
          </p:cNvPr>
          <p:cNvSpPr txBox="1"/>
          <p:nvPr/>
        </p:nvSpPr>
        <p:spPr>
          <a:xfrm>
            <a:off x="8441996" y="1474642"/>
            <a:ext cx="244291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rPr>
              <a:t>互联医疗基地医院中心</a:t>
            </a:r>
          </a:p>
        </p:txBody>
      </p:sp>
      <p:sp>
        <p:nvSpPr>
          <p:cNvPr id="241" name="文本框 240">
            <a:extLst>
              <a:ext uri="{FF2B5EF4-FFF2-40B4-BE49-F238E27FC236}">
                <a16:creationId xmlns:a16="http://schemas.microsoft.com/office/drawing/2014/main" id="{90A75648-A7C8-B95C-198F-EB627D0E2C63}"/>
              </a:ext>
            </a:extLst>
          </p:cNvPr>
          <p:cNvSpPr txBox="1"/>
          <p:nvPr/>
        </p:nvSpPr>
        <p:spPr>
          <a:xfrm>
            <a:off x="8578300" y="1049580"/>
            <a:ext cx="63923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100000">
                      <a:srgbClr val="0087C9">
                        <a:lumMod val="20000"/>
                        <a:lumOff val="80000"/>
                      </a:srgbClr>
                    </a:gs>
                    <a:gs pos="0">
                      <a:srgbClr val="01528A">
                        <a:lumMod val="0"/>
                        <a:lumOff val="100000"/>
                      </a:srgbClr>
                    </a:gs>
                  </a:gsLst>
                  <a:lin ang="2700000" scaled="0"/>
                </a:gradFill>
                <a:effectLst/>
                <a:uLnTx/>
                <a:uFillTx/>
                <a:latin typeface="阿里巴巴普惠体 B"/>
                <a:ea typeface="阿里巴巴普惠体 B"/>
                <a:cs typeface="+mn-cs"/>
              </a:rPr>
              <a:t>北京</a:t>
            </a:r>
          </a:p>
        </p:txBody>
      </p:sp>
      <p:sp>
        <p:nvSpPr>
          <p:cNvPr id="242" name="文本框 241">
            <a:extLst>
              <a:ext uri="{FF2B5EF4-FFF2-40B4-BE49-F238E27FC236}">
                <a16:creationId xmlns:a16="http://schemas.microsoft.com/office/drawing/2014/main" id="{0BDEBC79-5F54-2AFC-51E2-3799AEEFC38D}"/>
              </a:ext>
            </a:extLst>
          </p:cNvPr>
          <p:cNvSpPr txBox="1"/>
          <p:nvPr/>
        </p:nvSpPr>
        <p:spPr>
          <a:xfrm>
            <a:off x="9633973" y="1069260"/>
            <a:ext cx="13434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85000"/>
                  </a:srgbClr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rPr>
              <a:t>BEIJING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85000"/>
                </a:srgbClr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43" name="矩形 242">
            <a:extLst>
              <a:ext uri="{FF2B5EF4-FFF2-40B4-BE49-F238E27FC236}">
                <a16:creationId xmlns:a16="http://schemas.microsoft.com/office/drawing/2014/main" id="{F5D246D7-9F39-549A-2F8F-2F2E752BAB40}"/>
              </a:ext>
            </a:extLst>
          </p:cNvPr>
          <p:cNvSpPr/>
          <p:nvPr/>
        </p:nvSpPr>
        <p:spPr>
          <a:xfrm>
            <a:off x="8295620" y="933848"/>
            <a:ext cx="45719" cy="992355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95000">
                <a:schemeClr val="accent2"/>
              </a:gs>
            </a:gsLst>
            <a:lin ang="5400000" scaled="1"/>
            <a:tileRect/>
          </a:gradFill>
          <a:ln>
            <a:noFill/>
          </a:ln>
          <a:effectLst>
            <a:outerShdw blurRad="127000" dist="63500" dir="2700000" algn="tl" rotWithShape="0">
              <a:schemeClr val="accent2"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4" name="矩形: 圆顶角 243">
            <a:extLst>
              <a:ext uri="{FF2B5EF4-FFF2-40B4-BE49-F238E27FC236}">
                <a16:creationId xmlns:a16="http://schemas.microsoft.com/office/drawing/2014/main" id="{25E87DC2-07F7-A899-3818-A73D036291A3}"/>
              </a:ext>
            </a:extLst>
          </p:cNvPr>
          <p:cNvSpPr/>
          <p:nvPr/>
        </p:nvSpPr>
        <p:spPr>
          <a:xfrm rot="16200000" flipV="1">
            <a:off x="9517536" y="1117751"/>
            <a:ext cx="992354" cy="3390463"/>
          </a:xfrm>
          <a:prstGeom prst="round2SameRect">
            <a:avLst/>
          </a:prstGeom>
          <a:gradFill flip="none" rotWithShape="1">
            <a:gsLst>
              <a:gs pos="42000">
                <a:srgbClr val="FFFFFF"/>
              </a:gs>
              <a:gs pos="100000">
                <a:schemeClr val="bg1">
                  <a:alpha val="0"/>
                </a:schemeClr>
              </a:gs>
              <a:gs pos="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127000" dist="63500" algn="l" rotWithShape="0">
              <a:schemeClr val="accent2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45" name="矩形: 圆角 244">
            <a:extLst>
              <a:ext uri="{FF2B5EF4-FFF2-40B4-BE49-F238E27FC236}">
                <a16:creationId xmlns:a16="http://schemas.microsoft.com/office/drawing/2014/main" id="{A9991F48-E530-1602-E5C5-B86F053A49FD}"/>
              </a:ext>
            </a:extLst>
          </p:cNvPr>
          <p:cNvSpPr/>
          <p:nvPr/>
        </p:nvSpPr>
        <p:spPr>
          <a:xfrm>
            <a:off x="8496834" y="2464672"/>
            <a:ext cx="802164" cy="31364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1000">
                <a:schemeClr val="accent2"/>
              </a:gs>
              <a:gs pos="5000">
                <a:schemeClr val="accent1">
                  <a:lumMod val="60000"/>
                  <a:lumOff val="40000"/>
                </a:schemeClr>
              </a:gs>
              <a:gs pos="100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 w="12700" cap="flat" cmpd="sng" algn="ctr">
            <a:noFill/>
            <a:prstDash val="solid"/>
            <a:miter lim="800000"/>
          </a:ln>
          <a:effectLst>
            <a:outerShdw blurRad="127000" dist="63500" dir="2700000" algn="tl" rotWithShape="0">
              <a:schemeClr val="accent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46" name="文本框 245">
            <a:extLst>
              <a:ext uri="{FF2B5EF4-FFF2-40B4-BE49-F238E27FC236}">
                <a16:creationId xmlns:a16="http://schemas.microsoft.com/office/drawing/2014/main" id="{D70C990B-439F-1D53-412B-B253E11643B8}"/>
              </a:ext>
            </a:extLst>
          </p:cNvPr>
          <p:cNvSpPr txBox="1"/>
          <p:nvPr/>
        </p:nvSpPr>
        <p:spPr>
          <a:xfrm>
            <a:off x="8441996" y="2857599"/>
            <a:ext cx="244291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rPr>
              <a:t>医学教育中心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47" name="文本框 246">
            <a:extLst>
              <a:ext uri="{FF2B5EF4-FFF2-40B4-BE49-F238E27FC236}">
                <a16:creationId xmlns:a16="http://schemas.microsoft.com/office/drawing/2014/main" id="{474CFD52-6EBD-357E-0EFF-C9E4B9A62A9F}"/>
              </a:ext>
            </a:extLst>
          </p:cNvPr>
          <p:cNvSpPr txBox="1"/>
          <p:nvPr/>
        </p:nvSpPr>
        <p:spPr>
          <a:xfrm>
            <a:off x="8578300" y="2432537"/>
            <a:ext cx="63923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>
                <a:gradFill>
                  <a:gsLst>
                    <a:gs pos="100000">
                      <a:srgbClr val="0087C9">
                        <a:lumMod val="20000"/>
                        <a:lumOff val="80000"/>
                      </a:srgbClr>
                    </a:gs>
                    <a:gs pos="0">
                      <a:srgbClr val="01528A">
                        <a:lumMod val="0"/>
                        <a:lumOff val="100000"/>
                      </a:srgbClr>
                    </a:gs>
                  </a:gsLst>
                  <a:lin ang="2700000" scaled="0"/>
                </a:gradFill>
                <a:latin typeface="阿里巴巴普惠体 B"/>
                <a:ea typeface="阿里巴巴普惠体 B"/>
              </a:rPr>
              <a:t>上海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gradFill>
                <a:gsLst>
                  <a:gs pos="100000">
                    <a:srgbClr val="0087C9">
                      <a:lumMod val="20000"/>
                      <a:lumOff val="80000"/>
                    </a:srgbClr>
                  </a:gs>
                  <a:gs pos="0">
                    <a:srgbClr val="01528A">
                      <a:lumMod val="0"/>
                      <a:lumOff val="100000"/>
                    </a:srgbClr>
                  </a:gs>
                </a:gsLst>
                <a:lin ang="2700000" scaled="0"/>
              </a:gradFill>
              <a:effectLst/>
              <a:uLnTx/>
              <a:uFillTx/>
              <a:latin typeface="阿里巴巴普惠体 B"/>
              <a:ea typeface="阿里巴巴普惠体 B"/>
              <a:cs typeface="+mn-cs"/>
            </a:endParaRPr>
          </a:p>
        </p:txBody>
      </p:sp>
      <p:sp>
        <p:nvSpPr>
          <p:cNvPr id="248" name="文本框 247">
            <a:extLst>
              <a:ext uri="{FF2B5EF4-FFF2-40B4-BE49-F238E27FC236}">
                <a16:creationId xmlns:a16="http://schemas.microsoft.com/office/drawing/2014/main" id="{50486CF5-E2CF-C7F1-A3EF-4CD56FA4E1FA}"/>
              </a:ext>
            </a:extLst>
          </p:cNvPr>
          <p:cNvSpPr txBox="1"/>
          <p:nvPr/>
        </p:nvSpPr>
        <p:spPr>
          <a:xfrm>
            <a:off x="9633973" y="2452217"/>
            <a:ext cx="13434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85000"/>
                  </a:srgbClr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rPr>
              <a:t>SHANGHAI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85000"/>
                </a:srgbClr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49" name="矩形 248">
            <a:extLst>
              <a:ext uri="{FF2B5EF4-FFF2-40B4-BE49-F238E27FC236}">
                <a16:creationId xmlns:a16="http://schemas.microsoft.com/office/drawing/2014/main" id="{95B9FA58-B448-A0EF-01D7-2A97654C07CD}"/>
              </a:ext>
            </a:extLst>
          </p:cNvPr>
          <p:cNvSpPr/>
          <p:nvPr/>
        </p:nvSpPr>
        <p:spPr>
          <a:xfrm>
            <a:off x="8295620" y="2316805"/>
            <a:ext cx="45719" cy="992355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95000">
                <a:schemeClr val="accent2"/>
              </a:gs>
            </a:gsLst>
            <a:lin ang="5400000" scaled="1"/>
            <a:tileRect/>
          </a:gradFill>
          <a:ln>
            <a:noFill/>
          </a:ln>
          <a:effectLst>
            <a:outerShdw blurRad="127000" dist="63500" dir="2700000" algn="tl" rotWithShape="0">
              <a:schemeClr val="accent2"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0" name="矩形: 圆顶角 249">
            <a:extLst>
              <a:ext uri="{FF2B5EF4-FFF2-40B4-BE49-F238E27FC236}">
                <a16:creationId xmlns:a16="http://schemas.microsoft.com/office/drawing/2014/main" id="{F83D9DC9-32AA-18D0-EE5F-63EEC8C82E44}"/>
              </a:ext>
            </a:extLst>
          </p:cNvPr>
          <p:cNvSpPr/>
          <p:nvPr/>
        </p:nvSpPr>
        <p:spPr>
          <a:xfrm rot="16200000" flipV="1">
            <a:off x="9517536" y="2500708"/>
            <a:ext cx="992354" cy="3390463"/>
          </a:xfrm>
          <a:prstGeom prst="round2SameRect">
            <a:avLst/>
          </a:prstGeom>
          <a:gradFill flip="none" rotWithShape="1">
            <a:gsLst>
              <a:gs pos="42000">
                <a:srgbClr val="FFFFFF"/>
              </a:gs>
              <a:gs pos="100000">
                <a:schemeClr val="bg1">
                  <a:alpha val="0"/>
                </a:schemeClr>
              </a:gs>
              <a:gs pos="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127000" dist="63500" algn="l" rotWithShape="0">
              <a:schemeClr val="accent2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51" name="矩形: 圆角 250">
            <a:extLst>
              <a:ext uri="{FF2B5EF4-FFF2-40B4-BE49-F238E27FC236}">
                <a16:creationId xmlns:a16="http://schemas.microsoft.com/office/drawing/2014/main" id="{009EAF66-DC9D-C768-7297-6D5DF2ED0F9F}"/>
              </a:ext>
            </a:extLst>
          </p:cNvPr>
          <p:cNvSpPr/>
          <p:nvPr/>
        </p:nvSpPr>
        <p:spPr>
          <a:xfrm>
            <a:off x="8496834" y="3847629"/>
            <a:ext cx="802164" cy="31364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1000">
                <a:schemeClr val="accent2"/>
              </a:gs>
              <a:gs pos="5000">
                <a:schemeClr val="accent1">
                  <a:lumMod val="60000"/>
                  <a:lumOff val="40000"/>
                </a:schemeClr>
              </a:gs>
              <a:gs pos="100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 w="12700" cap="flat" cmpd="sng" algn="ctr">
            <a:noFill/>
            <a:prstDash val="solid"/>
            <a:miter lim="800000"/>
          </a:ln>
          <a:effectLst>
            <a:outerShdw blurRad="127000" dist="63500" dir="2700000" algn="tl" rotWithShape="0">
              <a:schemeClr val="accent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52" name="文本框 251">
            <a:extLst>
              <a:ext uri="{FF2B5EF4-FFF2-40B4-BE49-F238E27FC236}">
                <a16:creationId xmlns:a16="http://schemas.microsoft.com/office/drawing/2014/main" id="{F7B0E559-32D4-9B9A-5BAC-0DE5FFDB50F5}"/>
              </a:ext>
            </a:extLst>
          </p:cNvPr>
          <p:cNvSpPr txBox="1"/>
          <p:nvPr/>
        </p:nvSpPr>
        <p:spPr>
          <a:xfrm>
            <a:off x="8441996" y="4240556"/>
            <a:ext cx="244291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rPr>
              <a:t>医疗基层医院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53" name="文本框 252">
            <a:extLst>
              <a:ext uri="{FF2B5EF4-FFF2-40B4-BE49-F238E27FC236}">
                <a16:creationId xmlns:a16="http://schemas.microsoft.com/office/drawing/2014/main" id="{49187827-0C1D-2859-3474-071F387B1057}"/>
              </a:ext>
            </a:extLst>
          </p:cNvPr>
          <p:cNvSpPr txBox="1"/>
          <p:nvPr/>
        </p:nvSpPr>
        <p:spPr>
          <a:xfrm>
            <a:off x="8578300" y="3815494"/>
            <a:ext cx="63923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gradFill>
                  <a:gsLst>
                    <a:gs pos="100000">
                      <a:srgbClr val="0087C9">
                        <a:lumMod val="20000"/>
                        <a:lumOff val="80000"/>
                      </a:srgbClr>
                    </a:gs>
                    <a:gs pos="0">
                      <a:srgbClr val="01528A">
                        <a:lumMod val="0"/>
                        <a:lumOff val="100000"/>
                      </a:srgbClr>
                    </a:gs>
                  </a:gsLst>
                  <a:lin ang="2700000" scaled="0"/>
                </a:gradFill>
                <a:effectLst/>
                <a:uLnTx/>
                <a:uFillTx/>
                <a:latin typeface="阿里巴巴普惠体 B"/>
                <a:ea typeface="阿里巴巴普惠体 B"/>
                <a:cs typeface="+mn-cs"/>
              </a:rPr>
              <a:t>成都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gradFill>
                <a:gsLst>
                  <a:gs pos="100000">
                    <a:srgbClr val="0087C9">
                      <a:lumMod val="20000"/>
                      <a:lumOff val="80000"/>
                    </a:srgbClr>
                  </a:gs>
                  <a:gs pos="0">
                    <a:srgbClr val="01528A">
                      <a:lumMod val="0"/>
                      <a:lumOff val="100000"/>
                    </a:srgbClr>
                  </a:gs>
                </a:gsLst>
                <a:lin ang="2700000" scaled="0"/>
              </a:gradFill>
              <a:effectLst/>
              <a:uLnTx/>
              <a:uFillTx/>
              <a:latin typeface="阿里巴巴普惠体 B"/>
              <a:ea typeface="阿里巴巴普惠体 B"/>
              <a:cs typeface="+mn-cs"/>
            </a:endParaRPr>
          </a:p>
        </p:txBody>
      </p:sp>
      <p:sp>
        <p:nvSpPr>
          <p:cNvPr id="254" name="文本框 253">
            <a:extLst>
              <a:ext uri="{FF2B5EF4-FFF2-40B4-BE49-F238E27FC236}">
                <a16:creationId xmlns:a16="http://schemas.microsoft.com/office/drawing/2014/main" id="{D49B2B48-BB10-6E2E-C1EC-13D0D16886C7}"/>
              </a:ext>
            </a:extLst>
          </p:cNvPr>
          <p:cNvSpPr txBox="1"/>
          <p:nvPr/>
        </p:nvSpPr>
        <p:spPr>
          <a:xfrm>
            <a:off x="9633973" y="3835174"/>
            <a:ext cx="13434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85000"/>
                  </a:srgbClr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rPr>
              <a:t>CHENGDU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85000"/>
                </a:srgbClr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55" name="矩形 254">
            <a:extLst>
              <a:ext uri="{FF2B5EF4-FFF2-40B4-BE49-F238E27FC236}">
                <a16:creationId xmlns:a16="http://schemas.microsoft.com/office/drawing/2014/main" id="{8630C519-D661-849B-85BC-6D943864EA40}"/>
              </a:ext>
            </a:extLst>
          </p:cNvPr>
          <p:cNvSpPr/>
          <p:nvPr/>
        </p:nvSpPr>
        <p:spPr>
          <a:xfrm>
            <a:off x="8295620" y="3699762"/>
            <a:ext cx="45719" cy="992355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95000">
                <a:schemeClr val="accent2"/>
              </a:gs>
            </a:gsLst>
            <a:lin ang="5400000" scaled="1"/>
            <a:tileRect/>
          </a:gradFill>
          <a:ln>
            <a:noFill/>
          </a:ln>
          <a:effectLst>
            <a:outerShdw blurRad="127000" dist="63500" dir="2700000" algn="tl" rotWithShape="0">
              <a:schemeClr val="accent2"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6" name="矩形: 圆顶角 255">
            <a:extLst>
              <a:ext uri="{FF2B5EF4-FFF2-40B4-BE49-F238E27FC236}">
                <a16:creationId xmlns:a16="http://schemas.microsoft.com/office/drawing/2014/main" id="{491D92E0-B87C-1B18-18DC-1AA14B090E70}"/>
              </a:ext>
            </a:extLst>
          </p:cNvPr>
          <p:cNvSpPr/>
          <p:nvPr/>
        </p:nvSpPr>
        <p:spPr>
          <a:xfrm rot="16200000" flipV="1">
            <a:off x="9517536" y="3883665"/>
            <a:ext cx="992354" cy="3390463"/>
          </a:xfrm>
          <a:prstGeom prst="round2SameRect">
            <a:avLst/>
          </a:prstGeom>
          <a:gradFill flip="none" rotWithShape="1">
            <a:gsLst>
              <a:gs pos="42000">
                <a:srgbClr val="FFFFFF"/>
              </a:gs>
              <a:gs pos="100000">
                <a:schemeClr val="bg1">
                  <a:alpha val="0"/>
                </a:schemeClr>
              </a:gs>
              <a:gs pos="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127000" dist="63500" algn="l" rotWithShape="0">
              <a:schemeClr val="accent2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57" name="矩形: 圆角 256">
            <a:extLst>
              <a:ext uri="{FF2B5EF4-FFF2-40B4-BE49-F238E27FC236}">
                <a16:creationId xmlns:a16="http://schemas.microsoft.com/office/drawing/2014/main" id="{6E4AE44D-6DFA-A849-1CE2-EF068D113B2E}"/>
              </a:ext>
            </a:extLst>
          </p:cNvPr>
          <p:cNvSpPr/>
          <p:nvPr/>
        </p:nvSpPr>
        <p:spPr>
          <a:xfrm>
            <a:off x="8496834" y="5230586"/>
            <a:ext cx="802164" cy="31364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1000">
                <a:schemeClr val="accent2"/>
              </a:gs>
              <a:gs pos="5000">
                <a:schemeClr val="accent1">
                  <a:lumMod val="60000"/>
                  <a:lumOff val="40000"/>
                </a:schemeClr>
              </a:gs>
              <a:gs pos="100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 w="12700" cap="flat" cmpd="sng" algn="ctr">
            <a:noFill/>
            <a:prstDash val="solid"/>
            <a:miter lim="800000"/>
          </a:ln>
          <a:effectLst>
            <a:outerShdw blurRad="127000" dist="63500" dir="2700000" algn="tl" rotWithShape="0">
              <a:schemeClr val="accent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58" name="文本框 257">
            <a:extLst>
              <a:ext uri="{FF2B5EF4-FFF2-40B4-BE49-F238E27FC236}">
                <a16:creationId xmlns:a16="http://schemas.microsoft.com/office/drawing/2014/main" id="{8543E298-33D4-624C-692A-02824C8FAA66}"/>
              </a:ext>
            </a:extLst>
          </p:cNvPr>
          <p:cNvSpPr txBox="1"/>
          <p:nvPr/>
        </p:nvSpPr>
        <p:spPr>
          <a:xfrm>
            <a:off x="8441996" y="5623513"/>
            <a:ext cx="244291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rPr>
              <a:t>康复医疗门诊中心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59" name="文本框 258">
            <a:extLst>
              <a:ext uri="{FF2B5EF4-FFF2-40B4-BE49-F238E27FC236}">
                <a16:creationId xmlns:a16="http://schemas.microsoft.com/office/drawing/2014/main" id="{D3C3DC59-07ED-EEB3-83D6-452AADCB1BC9}"/>
              </a:ext>
            </a:extLst>
          </p:cNvPr>
          <p:cNvSpPr txBox="1"/>
          <p:nvPr/>
        </p:nvSpPr>
        <p:spPr>
          <a:xfrm>
            <a:off x="8578300" y="5198451"/>
            <a:ext cx="63923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gradFill>
                  <a:gsLst>
                    <a:gs pos="100000">
                      <a:srgbClr val="0087C9">
                        <a:lumMod val="20000"/>
                        <a:lumOff val="80000"/>
                      </a:srgbClr>
                    </a:gs>
                    <a:gs pos="0">
                      <a:srgbClr val="01528A">
                        <a:lumMod val="0"/>
                        <a:lumOff val="100000"/>
                      </a:srgbClr>
                    </a:gs>
                  </a:gsLst>
                  <a:lin ang="2700000" scaled="0"/>
                </a:gradFill>
                <a:effectLst/>
                <a:uLnTx/>
                <a:uFillTx/>
                <a:latin typeface="阿里巴巴普惠体 B"/>
                <a:ea typeface="阿里巴巴普惠体 B"/>
                <a:cs typeface="+mn-cs"/>
              </a:rPr>
              <a:t>广东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gradFill>
                <a:gsLst>
                  <a:gs pos="100000">
                    <a:srgbClr val="0087C9">
                      <a:lumMod val="20000"/>
                      <a:lumOff val="80000"/>
                    </a:srgbClr>
                  </a:gs>
                  <a:gs pos="0">
                    <a:srgbClr val="01528A">
                      <a:lumMod val="0"/>
                      <a:lumOff val="100000"/>
                    </a:srgbClr>
                  </a:gs>
                </a:gsLst>
                <a:lin ang="2700000" scaled="0"/>
              </a:gradFill>
              <a:effectLst/>
              <a:uLnTx/>
              <a:uFillTx/>
              <a:latin typeface="阿里巴巴普惠体 B"/>
              <a:ea typeface="阿里巴巴普惠体 B"/>
              <a:cs typeface="+mn-cs"/>
            </a:endParaRPr>
          </a:p>
        </p:txBody>
      </p:sp>
      <p:sp>
        <p:nvSpPr>
          <p:cNvPr id="260" name="文本框 259">
            <a:extLst>
              <a:ext uri="{FF2B5EF4-FFF2-40B4-BE49-F238E27FC236}">
                <a16:creationId xmlns:a16="http://schemas.microsoft.com/office/drawing/2014/main" id="{1A250A88-A61F-DCB5-76BE-C60A795C7AA6}"/>
              </a:ext>
            </a:extLst>
          </p:cNvPr>
          <p:cNvSpPr txBox="1"/>
          <p:nvPr/>
        </p:nvSpPr>
        <p:spPr>
          <a:xfrm>
            <a:off x="9345630" y="5218131"/>
            <a:ext cx="16317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85000"/>
                  </a:srgbClr>
                </a:solidFill>
                <a:effectLst/>
                <a:uLnTx/>
                <a:uFillTx/>
                <a:latin typeface="Montserrat"/>
                <a:ea typeface="阿里巴巴普惠体 R"/>
                <a:cs typeface="+mn-cs"/>
              </a:rPr>
              <a:t>GUANGDONG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85000"/>
                </a:srgbClr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261" name="矩形 260">
            <a:extLst>
              <a:ext uri="{FF2B5EF4-FFF2-40B4-BE49-F238E27FC236}">
                <a16:creationId xmlns:a16="http://schemas.microsoft.com/office/drawing/2014/main" id="{793BCC7E-A036-58E2-1B26-01D3A4193660}"/>
              </a:ext>
            </a:extLst>
          </p:cNvPr>
          <p:cNvSpPr/>
          <p:nvPr/>
        </p:nvSpPr>
        <p:spPr>
          <a:xfrm>
            <a:off x="8295620" y="5082719"/>
            <a:ext cx="45719" cy="992355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95000">
                <a:schemeClr val="accent2"/>
              </a:gs>
            </a:gsLst>
            <a:lin ang="5400000" scaled="1"/>
            <a:tileRect/>
          </a:gradFill>
          <a:ln>
            <a:noFill/>
          </a:ln>
          <a:effectLst>
            <a:outerShdw blurRad="127000" dist="63500" dir="2700000" algn="tl" rotWithShape="0">
              <a:schemeClr val="accent2"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3" name="图形 4935">
            <a:extLst>
              <a:ext uri="{FF2B5EF4-FFF2-40B4-BE49-F238E27FC236}">
                <a16:creationId xmlns:a16="http://schemas.microsoft.com/office/drawing/2014/main" id="{E79AE85A-ADA5-0D83-FAF3-78D8030F5380}"/>
              </a:ext>
            </a:extLst>
          </p:cNvPr>
          <p:cNvSpPr/>
          <p:nvPr/>
        </p:nvSpPr>
        <p:spPr>
          <a:xfrm>
            <a:off x="5192780" y="2615745"/>
            <a:ext cx="372536" cy="449124"/>
          </a:xfrm>
          <a:custGeom>
            <a:avLst/>
            <a:gdLst>
              <a:gd name="connsiteX0" fmla="*/ 692051 w 1382618"/>
              <a:gd name="connsiteY0" fmla="*/ 0 h 1666875"/>
              <a:gd name="connsiteX1" fmla="*/ 0 w 1382618"/>
              <a:gd name="connsiteY1" fmla="*/ 692051 h 1666875"/>
              <a:gd name="connsiteX2" fmla="*/ 199430 w 1382618"/>
              <a:gd name="connsiteY2" fmla="*/ 1178719 h 1666875"/>
              <a:gd name="connsiteX3" fmla="*/ 692051 w 1382618"/>
              <a:gd name="connsiteY3" fmla="*/ 1666875 h 1666875"/>
              <a:gd name="connsiteX4" fmla="*/ 1183184 w 1382618"/>
              <a:gd name="connsiteY4" fmla="*/ 1177231 h 1666875"/>
              <a:gd name="connsiteX5" fmla="*/ 1382613 w 1382618"/>
              <a:gd name="connsiteY5" fmla="*/ 690563 h 1666875"/>
              <a:gd name="connsiteX6" fmla="*/ 692051 w 1382618"/>
              <a:gd name="connsiteY6" fmla="*/ 0 h 1666875"/>
              <a:gd name="connsiteX7" fmla="*/ 930176 w 1382618"/>
              <a:gd name="connsiteY7" fmla="*/ 616148 h 1666875"/>
              <a:gd name="connsiteX8" fmla="*/ 712887 w 1382618"/>
              <a:gd name="connsiteY8" fmla="*/ 833438 h 1666875"/>
              <a:gd name="connsiteX9" fmla="*/ 455414 w 1382618"/>
              <a:gd name="connsiteY9" fmla="*/ 596801 h 1666875"/>
              <a:gd name="connsiteX10" fmla="*/ 693539 w 1382618"/>
              <a:gd name="connsiteY10" fmla="*/ 358676 h 1666875"/>
              <a:gd name="connsiteX11" fmla="*/ 930176 w 1382618"/>
              <a:gd name="connsiteY11" fmla="*/ 616148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82618" h="1666875">
                <a:moveTo>
                  <a:pt x="692051" y="0"/>
                </a:moveTo>
                <a:cubicBezTo>
                  <a:pt x="309563" y="0"/>
                  <a:pt x="0" y="309563"/>
                  <a:pt x="0" y="692051"/>
                </a:cubicBezTo>
                <a:cubicBezTo>
                  <a:pt x="0" y="881062"/>
                  <a:pt x="75902" y="1053703"/>
                  <a:pt x="199430" y="1178719"/>
                </a:cubicBezTo>
                <a:lnTo>
                  <a:pt x="692051" y="1666875"/>
                </a:lnTo>
                <a:lnTo>
                  <a:pt x="1183184" y="1177231"/>
                </a:lnTo>
                <a:cubicBezTo>
                  <a:pt x="1306711" y="1052215"/>
                  <a:pt x="1382613" y="881062"/>
                  <a:pt x="1382613" y="690563"/>
                </a:cubicBezTo>
                <a:cubicBezTo>
                  <a:pt x="1384102" y="309563"/>
                  <a:pt x="1074539" y="0"/>
                  <a:pt x="692051" y="0"/>
                </a:cubicBezTo>
                <a:close/>
                <a:moveTo>
                  <a:pt x="930176" y="616148"/>
                </a:moveTo>
                <a:cubicBezTo>
                  <a:pt x="921246" y="732234"/>
                  <a:pt x="828973" y="824508"/>
                  <a:pt x="712887" y="833438"/>
                </a:cubicBezTo>
                <a:cubicBezTo>
                  <a:pt x="572988" y="845344"/>
                  <a:pt x="455414" y="733723"/>
                  <a:pt x="455414" y="596801"/>
                </a:cubicBezTo>
                <a:cubicBezTo>
                  <a:pt x="455414" y="465832"/>
                  <a:pt x="562570" y="358676"/>
                  <a:pt x="693539" y="358676"/>
                </a:cubicBezTo>
                <a:cubicBezTo>
                  <a:pt x="830461" y="358676"/>
                  <a:pt x="942082" y="476250"/>
                  <a:pt x="930176" y="61614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25000">
                <a:schemeClr val="accent1"/>
              </a:gs>
              <a:gs pos="90000">
                <a:schemeClr val="accent3"/>
              </a:gs>
            </a:gsLst>
            <a:lin ang="2700000" scaled="0"/>
          </a:gradFill>
          <a:ln w="1860" cap="flat">
            <a:noFill/>
            <a:prstDash val="solid"/>
            <a:miter/>
          </a:ln>
          <a:effectLst>
            <a:outerShdw blurRad="127000" dist="63500" dir="2700000" algn="tl" rotWithShape="0">
              <a:schemeClr val="accent2">
                <a:alpha val="50000"/>
              </a:schemeClr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cxnSp>
        <p:nvCxnSpPr>
          <p:cNvPr id="264" name="直接连接符 263">
            <a:extLst>
              <a:ext uri="{FF2B5EF4-FFF2-40B4-BE49-F238E27FC236}">
                <a16:creationId xmlns:a16="http://schemas.microsoft.com/office/drawing/2014/main" id="{C5A66695-5CA2-DBD4-7EC8-4968290BF44F}"/>
              </a:ext>
            </a:extLst>
          </p:cNvPr>
          <p:cNvCxnSpPr>
            <a:cxnSpLocks/>
          </p:cNvCxnSpPr>
          <p:nvPr/>
        </p:nvCxnSpPr>
        <p:spPr>
          <a:xfrm>
            <a:off x="6762632" y="1412960"/>
            <a:ext cx="1272148" cy="0"/>
          </a:xfrm>
          <a:prstGeom prst="line">
            <a:avLst/>
          </a:prstGeom>
          <a:ln w="15875">
            <a:solidFill>
              <a:schemeClr val="bg1">
                <a:lumMod val="65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直接连接符 264">
            <a:extLst>
              <a:ext uri="{FF2B5EF4-FFF2-40B4-BE49-F238E27FC236}">
                <a16:creationId xmlns:a16="http://schemas.microsoft.com/office/drawing/2014/main" id="{A41244A9-8484-0ED8-CFA1-B5DF657E3515}"/>
              </a:ext>
            </a:extLst>
          </p:cNvPr>
          <p:cNvCxnSpPr>
            <a:cxnSpLocks/>
          </p:cNvCxnSpPr>
          <p:nvPr/>
        </p:nvCxnSpPr>
        <p:spPr>
          <a:xfrm flipV="1">
            <a:off x="5550418" y="1412133"/>
            <a:ext cx="1204620" cy="1138814"/>
          </a:xfrm>
          <a:prstGeom prst="line">
            <a:avLst/>
          </a:prstGeom>
          <a:ln w="15875">
            <a:solidFill>
              <a:schemeClr val="bg1">
                <a:lumMod val="65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图形 4935">
            <a:extLst>
              <a:ext uri="{FF2B5EF4-FFF2-40B4-BE49-F238E27FC236}">
                <a16:creationId xmlns:a16="http://schemas.microsoft.com/office/drawing/2014/main" id="{50E0AFF7-FE97-AB6B-CA87-C2FD6129490A}"/>
              </a:ext>
            </a:extLst>
          </p:cNvPr>
          <p:cNvSpPr/>
          <p:nvPr/>
        </p:nvSpPr>
        <p:spPr>
          <a:xfrm>
            <a:off x="5869407" y="3899927"/>
            <a:ext cx="372536" cy="449124"/>
          </a:xfrm>
          <a:custGeom>
            <a:avLst/>
            <a:gdLst>
              <a:gd name="connsiteX0" fmla="*/ 692051 w 1382618"/>
              <a:gd name="connsiteY0" fmla="*/ 0 h 1666875"/>
              <a:gd name="connsiteX1" fmla="*/ 0 w 1382618"/>
              <a:gd name="connsiteY1" fmla="*/ 692051 h 1666875"/>
              <a:gd name="connsiteX2" fmla="*/ 199430 w 1382618"/>
              <a:gd name="connsiteY2" fmla="*/ 1178719 h 1666875"/>
              <a:gd name="connsiteX3" fmla="*/ 692051 w 1382618"/>
              <a:gd name="connsiteY3" fmla="*/ 1666875 h 1666875"/>
              <a:gd name="connsiteX4" fmla="*/ 1183184 w 1382618"/>
              <a:gd name="connsiteY4" fmla="*/ 1177231 h 1666875"/>
              <a:gd name="connsiteX5" fmla="*/ 1382613 w 1382618"/>
              <a:gd name="connsiteY5" fmla="*/ 690563 h 1666875"/>
              <a:gd name="connsiteX6" fmla="*/ 692051 w 1382618"/>
              <a:gd name="connsiteY6" fmla="*/ 0 h 1666875"/>
              <a:gd name="connsiteX7" fmla="*/ 930176 w 1382618"/>
              <a:gd name="connsiteY7" fmla="*/ 616148 h 1666875"/>
              <a:gd name="connsiteX8" fmla="*/ 712887 w 1382618"/>
              <a:gd name="connsiteY8" fmla="*/ 833438 h 1666875"/>
              <a:gd name="connsiteX9" fmla="*/ 455414 w 1382618"/>
              <a:gd name="connsiteY9" fmla="*/ 596801 h 1666875"/>
              <a:gd name="connsiteX10" fmla="*/ 693539 w 1382618"/>
              <a:gd name="connsiteY10" fmla="*/ 358676 h 1666875"/>
              <a:gd name="connsiteX11" fmla="*/ 930176 w 1382618"/>
              <a:gd name="connsiteY11" fmla="*/ 616148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82618" h="1666875">
                <a:moveTo>
                  <a:pt x="692051" y="0"/>
                </a:moveTo>
                <a:cubicBezTo>
                  <a:pt x="309563" y="0"/>
                  <a:pt x="0" y="309563"/>
                  <a:pt x="0" y="692051"/>
                </a:cubicBezTo>
                <a:cubicBezTo>
                  <a:pt x="0" y="881062"/>
                  <a:pt x="75902" y="1053703"/>
                  <a:pt x="199430" y="1178719"/>
                </a:cubicBezTo>
                <a:lnTo>
                  <a:pt x="692051" y="1666875"/>
                </a:lnTo>
                <a:lnTo>
                  <a:pt x="1183184" y="1177231"/>
                </a:lnTo>
                <a:cubicBezTo>
                  <a:pt x="1306711" y="1052215"/>
                  <a:pt x="1382613" y="881062"/>
                  <a:pt x="1382613" y="690563"/>
                </a:cubicBezTo>
                <a:cubicBezTo>
                  <a:pt x="1384102" y="309563"/>
                  <a:pt x="1074539" y="0"/>
                  <a:pt x="692051" y="0"/>
                </a:cubicBezTo>
                <a:close/>
                <a:moveTo>
                  <a:pt x="930176" y="616148"/>
                </a:moveTo>
                <a:cubicBezTo>
                  <a:pt x="921246" y="732234"/>
                  <a:pt x="828973" y="824508"/>
                  <a:pt x="712887" y="833438"/>
                </a:cubicBezTo>
                <a:cubicBezTo>
                  <a:pt x="572988" y="845344"/>
                  <a:pt x="455414" y="733723"/>
                  <a:pt x="455414" y="596801"/>
                </a:cubicBezTo>
                <a:cubicBezTo>
                  <a:pt x="455414" y="465832"/>
                  <a:pt x="562570" y="358676"/>
                  <a:pt x="693539" y="358676"/>
                </a:cubicBezTo>
                <a:cubicBezTo>
                  <a:pt x="830461" y="358676"/>
                  <a:pt x="942082" y="476250"/>
                  <a:pt x="930176" y="61614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25000">
                <a:schemeClr val="accent1"/>
              </a:gs>
              <a:gs pos="90000">
                <a:schemeClr val="accent3"/>
              </a:gs>
            </a:gsLst>
            <a:lin ang="2700000" scaled="0"/>
          </a:gradFill>
          <a:ln w="1860" cap="flat">
            <a:noFill/>
            <a:prstDash val="solid"/>
            <a:miter/>
          </a:ln>
          <a:effectLst>
            <a:outerShdw blurRad="127000" dist="63500" dir="2700000" algn="tl" rotWithShape="0">
              <a:schemeClr val="accent2">
                <a:alpha val="50000"/>
              </a:schemeClr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327" name="图形 4935">
            <a:extLst>
              <a:ext uri="{FF2B5EF4-FFF2-40B4-BE49-F238E27FC236}">
                <a16:creationId xmlns:a16="http://schemas.microsoft.com/office/drawing/2014/main" id="{49DA919E-A007-E9A4-2B36-7D5FB0AEF4BA}"/>
              </a:ext>
            </a:extLst>
          </p:cNvPr>
          <p:cNvSpPr/>
          <p:nvPr/>
        </p:nvSpPr>
        <p:spPr>
          <a:xfrm>
            <a:off x="3542223" y="4180984"/>
            <a:ext cx="372536" cy="449124"/>
          </a:xfrm>
          <a:custGeom>
            <a:avLst/>
            <a:gdLst>
              <a:gd name="connsiteX0" fmla="*/ 692051 w 1382618"/>
              <a:gd name="connsiteY0" fmla="*/ 0 h 1666875"/>
              <a:gd name="connsiteX1" fmla="*/ 0 w 1382618"/>
              <a:gd name="connsiteY1" fmla="*/ 692051 h 1666875"/>
              <a:gd name="connsiteX2" fmla="*/ 199430 w 1382618"/>
              <a:gd name="connsiteY2" fmla="*/ 1178719 h 1666875"/>
              <a:gd name="connsiteX3" fmla="*/ 692051 w 1382618"/>
              <a:gd name="connsiteY3" fmla="*/ 1666875 h 1666875"/>
              <a:gd name="connsiteX4" fmla="*/ 1183184 w 1382618"/>
              <a:gd name="connsiteY4" fmla="*/ 1177231 h 1666875"/>
              <a:gd name="connsiteX5" fmla="*/ 1382613 w 1382618"/>
              <a:gd name="connsiteY5" fmla="*/ 690563 h 1666875"/>
              <a:gd name="connsiteX6" fmla="*/ 692051 w 1382618"/>
              <a:gd name="connsiteY6" fmla="*/ 0 h 1666875"/>
              <a:gd name="connsiteX7" fmla="*/ 930176 w 1382618"/>
              <a:gd name="connsiteY7" fmla="*/ 616148 h 1666875"/>
              <a:gd name="connsiteX8" fmla="*/ 712887 w 1382618"/>
              <a:gd name="connsiteY8" fmla="*/ 833438 h 1666875"/>
              <a:gd name="connsiteX9" fmla="*/ 455414 w 1382618"/>
              <a:gd name="connsiteY9" fmla="*/ 596801 h 1666875"/>
              <a:gd name="connsiteX10" fmla="*/ 693539 w 1382618"/>
              <a:gd name="connsiteY10" fmla="*/ 358676 h 1666875"/>
              <a:gd name="connsiteX11" fmla="*/ 930176 w 1382618"/>
              <a:gd name="connsiteY11" fmla="*/ 616148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82618" h="1666875">
                <a:moveTo>
                  <a:pt x="692051" y="0"/>
                </a:moveTo>
                <a:cubicBezTo>
                  <a:pt x="309563" y="0"/>
                  <a:pt x="0" y="309563"/>
                  <a:pt x="0" y="692051"/>
                </a:cubicBezTo>
                <a:cubicBezTo>
                  <a:pt x="0" y="881062"/>
                  <a:pt x="75902" y="1053703"/>
                  <a:pt x="199430" y="1178719"/>
                </a:cubicBezTo>
                <a:lnTo>
                  <a:pt x="692051" y="1666875"/>
                </a:lnTo>
                <a:lnTo>
                  <a:pt x="1183184" y="1177231"/>
                </a:lnTo>
                <a:cubicBezTo>
                  <a:pt x="1306711" y="1052215"/>
                  <a:pt x="1382613" y="881062"/>
                  <a:pt x="1382613" y="690563"/>
                </a:cubicBezTo>
                <a:cubicBezTo>
                  <a:pt x="1384102" y="309563"/>
                  <a:pt x="1074539" y="0"/>
                  <a:pt x="692051" y="0"/>
                </a:cubicBezTo>
                <a:close/>
                <a:moveTo>
                  <a:pt x="930176" y="616148"/>
                </a:moveTo>
                <a:cubicBezTo>
                  <a:pt x="921246" y="732234"/>
                  <a:pt x="828973" y="824508"/>
                  <a:pt x="712887" y="833438"/>
                </a:cubicBezTo>
                <a:cubicBezTo>
                  <a:pt x="572988" y="845344"/>
                  <a:pt x="455414" y="733723"/>
                  <a:pt x="455414" y="596801"/>
                </a:cubicBezTo>
                <a:cubicBezTo>
                  <a:pt x="455414" y="465832"/>
                  <a:pt x="562570" y="358676"/>
                  <a:pt x="693539" y="358676"/>
                </a:cubicBezTo>
                <a:cubicBezTo>
                  <a:pt x="830461" y="358676"/>
                  <a:pt x="942082" y="476250"/>
                  <a:pt x="930176" y="61614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25000">
                <a:schemeClr val="accent1"/>
              </a:gs>
              <a:gs pos="90000">
                <a:schemeClr val="accent3"/>
              </a:gs>
            </a:gsLst>
            <a:lin ang="2700000" scaled="0"/>
          </a:gradFill>
          <a:ln w="1860" cap="flat">
            <a:noFill/>
            <a:prstDash val="solid"/>
            <a:miter/>
          </a:ln>
          <a:effectLst>
            <a:outerShdw blurRad="127000" dist="63500" dir="2700000" algn="tl" rotWithShape="0">
              <a:schemeClr val="accent2">
                <a:alpha val="50000"/>
              </a:schemeClr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sp>
        <p:nvSpPr>
          <p:cNvPr id="328" name="图形 4935">
            <a:extLst>
              <a:ext uri="{FF2B5EF4-FFF2-40B4-BE49-F238E27FC236}">
                <a16:creationId xmlns:a16="http://schemas.microsoft.com/office/drawing/2014/main" id="{311A1EB3-1039-4D78-DDAD-1FEECC498D9C}"/>
              </a:ext>
            </a:extLst>
          </p:cNvPr>
          <p:cNvSpPr/>
          <p:nvPr/>
        </p:nvSpPr>
        <p:spPr>
          <a:xfrm>
            <a:off x="4930485" y="5089052"/>
            <a:ext cx="372536" cy="449124"/>
          </a:xfrm>
          <a:custGeom>
            <a:avLst/>
            <a:gdLst>
              <a:gd name="connsiteX0" fmla="*/ 692051 w 1382618"/>
              <a:gd name="connsiteY0" fmla="*/ 0 h 1666875"/>
              <a:gd name="connsiteX1" fmla="*/ 0 w 1382618"/>
              <a:gd name="connsiteY1" fmla="*/ 692051 h 1666875"/>
              <a:gd name="connsiteX2" fmla="*/ 199430 w 1382618"/>
              <a:gd name="connsiteY2" fmla="*/ 1178719 h 1666875"/>
              <a:gd name="connsiteX3" fmla="*/ 692051 w 1382618"/>
              <a:gd name="connsiteY3" fmla="*/ 1666875 h 1666875"/>
              <a:gd name="connsiteX4" fmla="*/ 1183184 w 1382618"/>
              <a:gd name="connsiteY4" fmla="*/ 1177231 h 1666875"/>
              <a:gd name="connsiteX5" fmla="*/ 1382613 w 1382618"/>
              <a:gd name="connsiteY5" fmla="*/ 690563 h 1666875"/>
              <a:gd name="connsiteX6" fmla="*/ 692051 w 1382618"/>
              <a:gd name="connsiteY6" fmla="*/ 0 h 1666875"/>
              <a:gd name="connsiteX7" fmla="*/ 930176 w 1382618"/>
              <a:gd name="connsiteY7" fmla="*/ 616148 h 1666875"/>
              <a:gd name="connsiteX8" fmla="*/ 712887 w 1382618"/>
              <a:gd name="connsiteY8" fmla="*/ 833438 h 1666875"/>
              <a:gd name="connsiteX9" fmla="*/ 455414 w 1382618"/>
              <a:gd name="connsiteY9" fmla="*/ 596801 h 1666875"/>
              <a:gd name="connsiteX10" fmla="*/ 693539 w 1382618"/>
              <a:gd name="connsiteY10" fmla="*/ 358676 h 1666875"/>
              <a:gd name="connsiteX11" fmla="*/ 930176 w 1382618"/>
              <a:gd name="connsiteY11" fmla="*/ 616148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82618" h="1666875">
                <a:moveTo>
                  <a:pt x="692051" y="0"/>
                </a:moveTo>
                <a:cubicBezTo>
                  <a:pt x="309563" y="0"/>
                  <a:pt x="0" y="309563"/>
                  <a:pt x="0" y="692051"/>
                </a:cubicBezTo>
                <a:cubicBezTo>
                  <a:pt x="0" y="881062"/>
                  <a:pt x="75902" y="1053703"/>
                  <a:pt x="199430" y="1178719"/>
                </a:cubicBezTo>
                <a:lnTo>
                  <a:pt x="692051" y="1666875"/>
                </a:lnTo>
                <a:lnTo>
                  <a:pt x="1183184" y="1177231"/>
                </a:lnTo>
                <a:cubicBezTo>
                  <a:pt x="1306711" y="1052215"/>
                  <a:pt x="1382613" y="881062"/>
                  <a:pt x="1382613" y="690563"/>
                </a:cubicBezTo>
                <a:cubicBezTo>
                  <a:pt x="1384102" y="309563"/>
                  <a:pt x="1074539" y="0"/>
                  <a:pt x="692051" y="0"/>
                </a:cubicBezTo>
                <a:close/>
                <a:moveTo>
                  <a:pt x="930176" y="616148"/>
                </a:moveTo>
                <a:cubicBezTo>
                  <a:pt x="921246" y="732234"/>
                  <a:pt x="828973" y="824508"/>
                  <a:pt x="712887" y="833438"/>
                </a:cubicBezTo>
                <a:cubicBezTo>
                  <a:pt x="572988" y="845344"/>
                  <a:pt x="455414" y="733723"/>
                  <a:pt x="455414" y="596801"/>
                </a:cubicBezTo>
                <a:cubicBezTo>
                  <a:pt x="455414" y="465832"/>
                  <a:pt x="562570" y="358676"/>
                  <a:pt x="693539" y="358676"/>
                </a:cubicBezTo>
                <a:cubicBezTo>
                  <a:pt x="830461" y="358676"/>
                  <a:pt x="942082" y="476250"/>
                  <a:pt x="930176" y="61614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25000">
                <a:schemeClr val="accent1"/>
              </a:gs>
              <a:gs pos="90000">
                <a:schemeClr val="accent3"/>
              </a:gs>
            </a:gsLst>
            <a:lin ang="2700000" scaled="0"/>
          </a:gradFill>
          <a:ln w="1860" cap="flat">
            <a:noFill/>
            <a:prstDash val="solid"/>
            <a:miter/>
          </a:ln>
          <a:effectLst>
            <a:outerShdw blurRad="127000" dist="63500" dir="2700000" algn="tl" rotWithShape="0">
              <a:schemeClr val="accent2">
                <a:alpha val="50000"/>
              </a:schemeClr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/>
              <a:ea typeface="阿里巴巴普惠体 R"/>
              <a:cs typeface="+mn-cs"/>
            </a:endParaRPr>
          </a:p>
        </p:txBody>
      </p:sp>
      <p:cxnSp>
        <p:nvCxnSpPr>
          <p:cNvPr id="329" name="直接连接符 328">
            <a:extLst>
              <a:ext uri="{FF2B5EF4-FFF2-40B4-BE49-F238E27FC236}">
                <a16:creationId xmlns:a16="http://schemas.microsoft.com/office/drawing/2014/main" id="{F36FC5DB-A65C-3D69-7D58-D4AFDBB7D763}"/>
              </a:ext>
            </a:extLst>
          </p:cNvPr>
          <p:cNvCxnSpPr>
            <a:cxnSpLocks/>
          </p:cNvCxnSpPr>
          <p:nvPr/>
        </p:nvCxnSpPr>
        <p:spPr>
          <a:xfrm>
            <a:off x="7329488" y="2801651"/>
            <a:ext cx="705292" cy="0"/>
          </a:xfrm>
          <a:prstGeom prst="line">
            <a:avLst/>
          </a:prstGeom>
          <a:ln w="15875">
            <a:solidFill>
              <a:schemeClr val="bg1">
                <a:lumMod val="65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直接连接符 330">
            <a:extLst>
              <a:ext uri="{FF2B5EF4-FFF2-40B4-BE49-F238E27FC236}">
                <a16:creationId xmlns:a16="http://schemas.microsoft.com/office/drawing/2014/main" id="{A220D4CC-9F09-DBEA-1BA7-AF2211C6FABB}"/>
              </a:ext>
            </a:extLst>
          </p:cNvPr>
          <p:cNvCxnSpPr>
            <a:cxnSpLocks/>
          </p:cNvCxnSpPr>
          <p:nvPr/>
        </p:nvCxnSpPr>
        <p:spPr>
          <a:xfrm flipV="1">
            <a:off x="6225721" y="2797821"/>
            <a:ext cx="1106871" cy="1087623"/>
          </a:xfrm>
          <a:prstGeom prst="line">
            <a:avLst/>
          </a:prstGeom>
          <a:ln w="15875">
            <a:solidFill>
              <a:schemeClr val="bg1">
                <a:lumMod val="65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直接连接符 332">
            <a:extLst>
              <a:ext uri="{FF2B5EF4-FFF2-40B4-BE49-F238E27FC236}">
                <a16:creationId xmlns:a16="http://schemas.microsoft.com/office/drawing/2014/main" id="{02173D0C-5CCE-F532-39D9-951E259E917C}"/>
              </a:ext>
            </a:extLst>
          </p:cNvPr>
          <p:cNvCxnSpPr>
            <a:cxnSpLocks/>
          </p:cNvCxnSpPr>
          <p:nvPr/>
        </p:nvCxnSpPr>
        <p:spPr>
          <a:xfrm flipV="1">
            <a:off x="7329488" y="4149874"/>
            <a:ext cx="705292" cy="387530"/>
          </a:xfrm>
          <a:prstGeom prst="line">
            <a:avLst/>
          </a:prstGeom>
          <a:ln w="15875">
            <a:solidFill>
              <a:schemeClr val="bg1">
                <a:lumMod val="65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直接连接符 334">
            <a:extLst>
              <a:ext uri="{FF2B5EF4-FFF2-40B4-BE49-F238E27FC236}">
                <a16:creationId xmlns:a16="http://schemas.microsoft.com/office/drawing/2014/main" id="{BDA21EEB-7830-A738-1E2A-2D7F2D4A6F95}"/>
              </a:ext>
            </a:extLst>
          </p:cNvPr>
          <p:cNvCxnSpPr>
            <a:cxnSpLocks/>
          </p:cNvCxnSpPr>
          <p:nvPr/>
        </p:nvCxnSpPr>
        <p:spPr>
          <a:xfrm flipV="1">
            <a:off x="3928175" y="4543458"/>
            <a:ext cx="3382163" cy="24043"/>
          </a:xfrm>
          <a:prstGeom prst="line">
            <a:avLst/>
          </a:prstGeom>
          <a:ln w="15875">
            <a:solidFill>
              <a:schemeClr val="bg1">
                <a:lumMod val="65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4" name="直接连接符 343">
            <a:extLst>
              <a:ext uri="{FF2B5EF4-FFF2-40B4-BE49-F238E27FC236}">
                <a16:creationId xmlns:a16="http://schemas.microsoft.com/office/drawing/2014/main" id="{E9CF4367-D5B6-8B04-8274-420B792299AB}"/>
              </a:ext>
            </a:extLst>
          </p:cNvPr>
          <p:cNvCxnSpPr>
            <a:cxnSpLocks/>
          </p:cNvCxnSpPr>
          <p:nvPr/>
        </p:nvCxnSpPr>
        <p:spPr>
          <a:xfrm>
            <a:off x="5358863" y="5431630"/>
            <a:ext cx="2616551" cy="0"/>
          </a:xfrm>
          <a:prstGeom prst="line">
            <a:avLst/>
          </a:prstGeom>
          <a:ln w="15875">
            <a:solidFill>
              <a:schemeClr val="bg1">
                <a:lumMod val="65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9914748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: 圆角 7">
            <a:extLst>
              <a:ext uri="{FF2B5EF4-FFF2-40B4-BE49-F238E27FC236}">
                <a16:creationId xmlns:a16="http://schemas.microsoft.com/office/drawing/2014/main" id="{0866B825-FB29-C2D4-09F4-4DFB80D35116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oundRect">
            <a:avLst>
              <a:gd name="adj" fmla="val 0"/>
            </a:avLst>
          </a:prstGeom>
          <a:gradFill>
            <a:gsLst>
              <a:gs pos="100000">
                <a:schemeClr val="accent1">
                  <a:lumMod val="12000"/>
                  <a:lumOff val="88000"/>
                </a:schemeClr>
              </a:gs>
              <a:gs pos="0">
                <a:schemeClr val="accent1">
                  <a:lumMod val="16000"/>
                  <a:lumOff val="84000"/>
                </a:schemeClr>
              </a:gs>
              <a:gs pos="33000">
                <a:schemeClr val="accent1">
                  <a:lumMod val="5000"/>
                  <a:lumOff val="95000"/>
                </a:schemeClr>
              </a:gs>
              <a:gs pos="85000">
                <a:schemeClr val="accent1">
                  <a:lumMod val="3000"/>
                  <a:lumOff val="97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思源宋体 CN Medium"/>
              <a:ea typeface="思源宋体 CN Medium"/>
              <a:cs typeface="+mn-cs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4A8ECF8E-099C-76AE-06DC-26CB0D9F9387}"/>
              </a:ext>
            </a:extLst>
          </p:cNvPr>
          <p:cNvSpPr/>
          <p:nvPr/>
        </p:nvSpPr>
        <p:spPr>
          <a:xfrm rot="15880321">
            <a:off x="5888632" y="-1794867"/>
            <a:ext cx="2825255" cy="16207049"/>
          </a:xfrm>
          <a:custGeom>
            <a:avLst/>
            <a:gdLst>
              <a:gd name="connsiteX0" fmla="*/ 87886 w 8554092"/>
              <a:gd name="connsiteY0" fmla="*/ 8643082 h 10703794"/>
              <a:gd name="connsiteX1" fmla="*/ 2807 w 8554092"/>
              <a:gd name="connsiteY1" fmla="*/ 8737125 h 10703794"/>
              <a:gd name="connsiteX2" fmla="*/ 87886 w 8554092"/>
              <a:gd name="connsiteY2" fmla="*/ 8643082 h 10703794"/>
              <a:gd name="connsiteX3" fmla="*/ 194423 w 8554092"/>
              <a:gd name="connsiteY3" fmla="*/ 8525600 h 10703794"/>
              <a:gd name="connsiteX4" fmla="*/ 87886 w 8554092"/>
              <a:gd name="connsiteY4" fmla="*/ 8643082 h 10703794"/>
              <a:gd name="connsiteX5" fmla="*/ 194423 w 8554092"/>
              <a:gd name="connsiteY5" fmla="*/ 8525600 h 10703794"/>
              <a:gd name="connsiteX6" fmla="*/ 754642 w 8554092"/>
              <a:gd name="connsiteY6" fmla="*/ 10166210 h 10703794"/>
              <a:gd name="connsiteX7" fmla="*/ 735650 w 8554092"/>
              <a:gd name="connsiteY7" fmla="*/ 10120662 h 10703794"/>
              <a:gd name="connsiteX8" fmla="*/ 650574 w 8554092"/>
              <a:gd name="connsiteY8" fmla="*/ 10214706 h 10703794"/>
              <a:gd name="connsiteX9" fmla="*/ 754642 w 8554092"/>
              <a:gd name="connsiteY9" fmla="*/ 10166210 h 10703794"/>
              <a:gd name="connsiteX10" fmla="*/ 868584 w 8554092"/>
              <a:gd name="connsiteY10" fmla="*/ 10439056 h 10703794"/>
              <a:gd name="connsiteX11" fmla="*/ 719509 w 8554092"/>
              <a:gd name="connsiteY11" fmla="*/ 10603560 h 10703794"/>
              <a:gd name="connsiteX12" fmla="*/ 868584 w 8554092"/>
              <a:gd name="connsiteY12" fmla="*/ 10439056 h 10703794"/>
              <a:gd name="connsiteX13" fmla="*/ 605043 w 8554092"/>
              <a:gd name="connsiteY13" fmla="*/ 9420121 h 10703794"/>
              <a:gd name="connsiteX14" fmla="*/ 595312 w 8554092"/>
              <a:gd name="connsiteY14" fmla="*/ 9411794 h 10703794"/>
              <a:gd name="connsiteX15" fmla="*/ 552773 w 8554092"/>
              <a:gd name="connsiteY15" fmla="*/ 9458817 h 10703794"/>
              <a:gd name="connsiteX16" fmla="*/ 605043 w 8554092"/>
              <a:gd name="connsiteY16" fmla="*/ 9420121 h 10703794"/>
              <a:gd name="connsiteX17" fmla="*/ 383306 w 8554092"/>
              <a:gd name="connsiteY17" fmla="*/ 8668424 h 10703794"/>
              <a:gd name="connsiteX18" fmla="*/ 374451 w 8554092"/>
              <a:gd name="connsiteY18" fmla="*/ 8659001 h 10703794"/>
              <a:gd name="connsiteX19" fmla="*/ 329632 w 8554092"/>
              <a:gd name="connsiteY19" fmla="*/ 8775008 h 10703794"/>
              <a:gd name="connsiteX20" fmla="*/ 383306 w 8554092"/>
              <a:gd name="connsiteY20" fmla="*/ 8668424 h 10703794"/>
              <a:gd name="connsiteX21" fmla="*/ 823009 w 8554092"/>
              <a:gd name="connsiteY21" fmla="*/ 9957633 h 10703794"/>
              <a:gd name="connsiteX22" fmla="*/ 780469 w 8554092"/>
              <a:gd name="connsiteY22" fmla="*/ 10004655 h 10703794"/>
              <a:gd name="connsiteX23" fmla="*/ 823009 w 8554092"/>
              <a:gd name="connsiteY23" fmla="*/ 9957633 h 10703794"/>
              <a:gd name="connsiteX24" fmla="*/ 1010632 w 8554092"/>
              <a:gd name="connsiteY24" fmla="*/ 10481508 h 10703794"/>
              <a:gd name="connsiteX25" fmla="*/ 967144 w 8554092"/>
              <a:gd name="connsiteY25" fmla="*/ 10479703 h 10703794"/>
              <a:gd name="connsiteX26" fmla="*/ 968095 w 8554092"/>
              <a:gd name="connsiteY26" fmla="*/ 10528531 h 10703794"/>
              <a:gd name="connsiteX27" fmla="*/ 1010632 w 8554092"/>
              <a:gd name="connsiteY27" fmla="*/ 10481508 h 10703794"/>
              <a:gd name="connsiteX28" fmla="*/ 629599 w 8554092"/>
              <a:gd name="connsiteY28" fmla="*/ 8798139 h 10703794"/>
              <a:gd name="connsiteX29" fmla="*/ 621861 w 8554092"/>
              <a:gd name="connsiteY29" fmla="*/ 8793889 h 10703794"/>
              <a:gd name="connsiteX30" fmla="*/ 616200 w 8554092"/>
              <a:gd name="connsiteY30" fmla="*/ 8790780 h 10703794"/>
              <a:gd name="connsiteX31" fmla="*/ 633186 w 8554092"/>
              <a:gd name="connsiteY31" fmla="*/ 8800108 h 10703794"/>
              <a:gd name="connsiteX32" fmla="*/ 629599 w 8554092"/>
              <a:gd name="connsiteY32" fmla="*/ 8798139 h 10703794"/>
              <a:gd name="connsiteX33" fmla="*/ 631298 w 8554092"/>
              <a:gd name="connsiteY33" fmla="*/ 8799072 h 10703794"/>
              <a:gd name="connsiteX34" fmla="*/ 633186 w 8554092"/>
              <a:gd name="connsiteY34" fmla="*/ 8800108 h 10703794"/>
              <a:gd name="connsiteX35" fmla="*/ 827186 w 8554092"/>
              <a:gd name="connsiteY35" fmla="*/ 9222233 h 10703794"/>
              <a:gd name="connsiteX36" fmla="*/ 701659 w 8554092"/>
              <a:gd name="connsiteY36" fmla="*/ 9294313 h 10703794"/>
              <a:gd name="connsiteX37" fmla="*/ 827186 w 8554092"/>
              <a:gd name="connsiteY37" fmla="*/ 9222233 h 10703794"/>
              <a:gd name="connsiteX38" fmla="*/ 1113003 w 8554092"/>
              <a:gd name="connsiteY38" fmla="*/ 9875382 h 10703794"/>
              <a:gd name="connsiteX39" fmla="*/ 1093051 w 8554092"/>
              <a:gd name="connsiteY39" fmla="*/ 9859020 h 10703794"/>
              <a:gd name="connsiteX40" fmla="*/ 1112041 w 8554092"/>
              <a:gd name="connsiteY40" fmla="*/ 9904568 h 10703794"/>
              <a:gd name="connsiteX41" fmla="*/ 1113003 w 8554092"/>
              <a:gd name="connsiteY41" fmla="*/ 9875382 h 10703794"/>
              <a:gd name="connsiteX42" fmla="*/ 1155542 w 8554092"/>
              <a:gd name="connsiteY42" fmla="*/ 9828381 h 10703794"/>
              <a:gd name="connsiteX43" fmla="*/ 1135591 w 8554092"/>
              <a:gd name="connsiteY43" fmla="*/ 9811998 h 10703794"/>
              <a:gd name="connsiteX44" fmla="*/ 1154581 w 8554092"/>
              <a:gd name="connsiteY44" fmla="*/ 9857546 h 10703794"/>
              <a:gd name="connsiteX45" fmla="*/ 1155542 w 8554092"/>
              <a:gd name="connsiteY45" fmla="*/ 9828381 h 10703794"/>
              <a:gd name="connsiteX46" fmla="*/ 805534 w 8554092"/>
              <a:gd name="connsiteY46" fmla="*/ 8648240 h 10703794"/>
              <a:gd name="connsiteX47" fmla="*/ 616200 w 8554092"/>
              <a:gd name="connsiteY47" fmla="*/ 8790780 h 10703794"/>
              <a:gd name="connsiteX48" fmla="*/ 677729 w 8554092"/>
              <a:gd name="connsiteY48" fmla="*/ 8789306 h 10703794"/>
              <a:gd name="connsiteX49" fmla="*/ 805534 w 8554092"/>
              <a:gd name="connsiteY49" fmla="*/ 8648240 h 10703794"/>
              <a:gd name="connsiteX50" fmla="*/ 954992 w 8554092"/>
              <a:gd name="connsiteY50" fmla="*/ 9081166 h 10703794"/>
              <a:gd name="connsiteX51" fmla="*/ 869913 w 8554092"/>
              <a:gd name="connsiteY51" fmla="*/ 9175210 h 10703794"/>
              <a:gd name="connsiteX52" fmla="*/ 954992 w 8554092"/>
              <a:gd name="connsiteY52" fmla="*/ 9081166 h 10703794"/>
              <a:gd name="connsiteX53" fmla="*/ 1125716 w 8554092"/>
              <a:gd name="connsiteY53" fmla="*/ 9490510 h 10703794"/>
              <a:gd name="connsiteX54" fmla="*/ 1064187 w 8554092"/>
              <a:gd name="connsiteY54" fmla="*/ 9492131 h 10703794"/>
              <a:gd name="connsiteX55" fmla="*/ 1087736 w 8554092"/>
              <a:gd name="connsiteY55" fmla="*/ 9399560 h 10703794"/>
              <a:gd name="connsiteX56" fmla="*/ 915112 w 8554092"/>
              <a:gd name="connsiteY56" fmla="*/ 9656633 h 10703794"/>
              <a:gd name="connsiteX57" fmla="*/ 1125716 w 8554092"/>
              <a:gd name="connsiteY57" fmla="*/ 9490510 h 10703794"/>
              <a:gd name="connsiteX58" fmla="*/ 1239658 w 8554092"/>
              <a:gd name="connsiteY58" fmla="*/ 9763501 h 10703794"/>
              <a:gd name="connsiteX59" fmla="*/ 1175850 w 8554092"/>
              <a:gd name="connsiteY59" fmla="*/ 9833961 h 10703794"/>
              <a:gd name="connsiteX60" fmla="*/ 1239658 w 8554092"/>
              <a:gd name="connsiteY60" fmla="*/ 9763501 h 10703794"/>
              <a:gd name="connsiteX61" fmla="*/ 1391581 w 8554092"/>
              <a:gd name="connsiteY61" fmla="*/ 10127296 h 10703794"/>
              <a:gd name="connsiteX62" fmla="*/ 1180977 w 8554092"/>
              <a:gd name="connsiteY62" fmla="*/ 10293419 h 10703794"/>
              <a:gd name="connsiteX63" fmla="*/ 1391581 w 8554092"/>
              <a:gd name="connsiteY63" fmla="*/ 10127296 h 10703794"/>
              <a:gd name="connsiteX64" fmla="*/ 1244406 w 8554092"/>
              <a:gd name="connsiteY64" fmla="*/ 9625530 h 10703794"/>
              <a:gd name="connsiteX65" fmla="*/ 1221618 w 8554092"/>
              <a:gd name="connsiteY65" fmla="*/ 9617479 h 10703794"/>
              <a:gd name="connsiteX66" fmla="*/ 1182876 w 8554092"/>
              <a:gd name="connsiteY66" fmla="*/ 9627005 h 10703794"/>
              <a:gd name="connsiteX67" fmla="*/ 1244406 w 8554092"/>
              <a:gd name="connsiteY67" fmla="*/ 9625530 h 10703794"/>
              <a:gd name="connsiteX68" fmla="*/ 1381067 w 8554092"/>
              <a:gd name="connsiteY68" fmla="*/ 9932207 h 10703794"/>
              <a:gd name="connsiteX69" fmla="*/ 1364702 w 8554092"/>
              <a:gd name="connsiteY69" fmla="*/ 9948256 h 10703794"/>
              <a:gd name="connsiteX70" fmla="*/ 1276715 w 8554092"/>
              <a:gd name="connsiteY70" fmla="*/ 10029805 h 10703794"/>
              <a:gd name="connsiteX71" fmla="*/ 1273848 w 8554092"/>
              <a:gd name="connsiteY71" fmla="*/ 10032861 h 10703794"/>
              <a:gd name="connsiteX72" fmla="*/ 1284453 w 8554092"/>
              <a:gd name="connsiteY72" fmla="*/ 10029602 h 10703794"/>
              <a:gd name="connsiteX73" fmla="*/ 1355692 w 8554092"/>
              <a:gd name="connsiteY73" fmla="*/ 9967509 h 10703794"/>
              <a:gd name="connsiteX74" fmla="*/ 1016141 w 8554092"/>
              <a:gd name="connsiteY74" fmla="*/ 8482263 h 10703794"/>
              <a:gd name="connsiteX75" fmla="*/ 952332 w 8554092"/>
              <a:gd name="connsiteY75" fmla="*/ 8552724 h 10703794"/>
              <a:gd name="connsiteX76" fmla="*/ 1016141 w 8554092"/>
              <a:gd name="connsiteY76" fmla="*/ 8482263 h 10703794"/>
              <a:gd name="connsiteX77" fmla="*/ 1374493 w 8554092"/>
              <a:gd name="connsiteY77" fmla="*/ 9415480 h 10703794"/>
              <a:gd name="connsiteX78" fmla="*/ 1344866 w 8554092"/>
              <a:gd name="connsiteY78" fmla="*/ 9410839 h 10703794"/>
              <a:gd name="connsiteX79" fmla="*/ 1310684 w 8554092"/>
              <a:gd name="connsiteY79" fmla="*/ 9485941 h 10703794"/>
              <a:gd name="connsiteX80" fmla="*/ 1353223 w 8554092"/>
              <a:gd name="connsiteY80" fmla="*/ 9438918 h 10703794"/>
              <a:gd name="connsiteX81" fmla="*/ 1374493 w 8554092"/>
              <a:gd name="connsiteY81" fmla="*/ 9415480 h 10703794"/>
              <a:gd name="connsiteX82" fmla="*/ 1514456 w 8554092"/>
              <a:gd name="connsiteY82" fmla="*/ 9811372 h 10703794"/>
              <a:gd name="connsiteX83" fmla="*/ 1504767 w 8554092"/>
              <a:gd name="connsiteY83" fmla="*/ 9803006 h 10703794"/>
              <a:gd name="connsiteX84" fmla="*/ 1388278 w 8554092"/>
              <a:gd name="connsiteY84" fmla="*/ 9922175 h 10703794"/>
              <a:gd name="connsiteX85" fmla="*/ 1381067 w 8554092"/>
              <a:gd name="connsiteY85" fmla="*/ 9932207 h 10703794"/>
              <a:gd name="connsiteX86" fmla="*/ 1440957 w 8554092"/>
              <a:gd name="connsiteY86" fmla="*/ 9873465 h 10703794"/>
              <a:gd name="connsiteX87" fmla="*/ 1514456 w 8554092"/>
              <a:gd name="connsiteY87" fmla="*/ 9811372 h 10703794"/>
              <a:gd name="connsiteX88" fmla="*/ 1084486 w 8554092"/>
              <a:gd name="connsiteY88" fmla="*/ 8425747 h 10703794"/>
              <a:gd name="connsiteX89" fmla="*/ 1079948 w 8554092"/>
              <a:gd name="connsiteY89" fmla="*/ 8411656 h 10703794"/>
              <a:gd name="connsiteX90" fmla="*/ 1058678 w 8554092"/>
              <a:gd name="connsiteY90" fmla="*/ 8435241 h 10703794"/>
              <a:gd name="connsiteX91" fmla="*/ 1084486 w 8554092"/>
              <a:gd name="connsiteY91" fmla="*/ 8425747 h 10703794"/>
              <a:gd name="connsiteX92" fmla="*/ 1350372 w 8554092"/>
              <a:gd name="connsiteY92" fmla="*/ 8910472 h 10703794"/>
              <a:gd name="connsiteX93" fmla="*/ 1286565 w 8554092"/>
              <a:gd name="connsiteY93" fmla="*/ 8980933 h 10703794"/>
              <a:gd name="connsiteX94" fmla="*/ 1350372 w 8554092"/>
              <a:gd name="connsiteY94" fmla="*/ 8910472 h 10703794"/>
              <a:gd name="connsiteX95" fmla="*/ 970184 w 8554092"/>
              <a:gd name="connsiteY95" fmla="*/ 7403263 h 10703794"/>
              <a:gd name="connsiteX96" fmla="*/ 840099 w 8554092"/>
              <a:gd name="connsiteY96" fmla="*/ 7613314 h 10703794"/>
              <a:gd name="connsiteX97" fmla="*/ 970184 w 8554092"/>
              <a:gd name="connsiteY97" fmla="*/ 7403263 h 10703794"/>
              <a:gd name="connsiteX98" fmla="*/ 1417840 w 8554092"/>
              <a:gd name="connsiteY98" fmla="*/ 8718695 h 10703794"/>
              <a:gd name="connsiteX99" fmla="*/ 1355121 w 8554092"/>
              <a:gd name="connsiteY99" fmla="*/ 8772355 h 10703794"/>
              <a:gd name="connsiteX100" fmla="*/ 1416970 w 8554092"/>
              <a:gd name="connsiteY100" fmla="*/ 8732121 h 10703794"/>
              <a:gd name="connsiteX101" fmla="*/ 1617225 w 8554092"/>
              <a:gd name="connsiteY101" fmla="*/ 9308073 h 10703794"/>
              <a:gd name="connsiteX102" fmla="*/ 1603896 w 8554092"/>
              <a:gd name="connsiteY102" fmla="*/ 9294756 h 10703794"/>
              <a:gd name="connsiteX103" fmla="*/ 1561356 w 8554092"/>
              <a:gd name="connsiteY103" fmla="*/ 9341779 h 10703794"/>
              <a:gd name="connsiteX104" fmla="*/ 1617225 w 8554092"/>
              <a:gd name="connsiteY104" fmla="*/ 9308073 h 10703794"/>
              <a:gd name="connsiteX105" fmla="*/ 1200349 w 8554092"/>
              <a:gd name="connsiteY105" fmla="*/ 7880118 h 10703794"/>
              <a:gd name="connsiteX106" fmla="*/ 457440 w 8554092"/>
              <a:gd name="connsiteY106" fmla="*/ 8633942 h 10703794"/>
              <a:gd name="connsiteX107" fmla="*/ 1200349 w 8554092"/>
              <a:gd name="connsiteY107" fmla="*/ 7880118 h 10703794"/>
              <a:gd name="connsiteX108" fmla="*/ 1354361 w 8554092"/>
              <a:gd name="connsiteY108" fmla="*/ 8175074 h 10703794"/>
              <a:gd name="connsiteX109" fmla="*/ 1184017 w 8554092"/>
              <a:gd name="connsiteY109" fmla="*/ 8363161 h 10703794"/>
              <a:gd name="connsiteX110" fmla="*/ 1354361 w 8554092"/>
              <a:gd name="connsiteY110" fmla="*/ 8175074 h 10703794"/>
              <a:gd name="connsiteX111" fmla="*/ 1824186 w 8554092"/>
              <a:gd name="connsiteY111" fmla="*/ 9450267 h 10703794"/>
              <a:gd name="connsiteX112" fmla="*/ 1490523 w 8554092"/>
              <a:gd name="connsiteY112" fmla="*/ 9619340 h 10703794"/>
              <a:gd name="connsiteX113" fmla="*/ 1597061 w 8554092"/>
              <a:gd name="connsiteY113" fmla="*/ 9501859 h 10703794"/>
              <a:gd name="connsiteX114" fmla="*/ 1410004 w 8554092"/>
              <a:gd name="connsiteY114" fmla="*/ 9575414 h 10703794"/>
              <a:gd name="connsiteX115" fmla="*/ 1578069 w 8554092"/>
              <a:gd name="connsiteY115" fmla="*/ 9456311 h 10703794"/>
              <a:gd name="connsiteX116" fmla="*/ 1537809 w 8554092"/>
              <a:gd name="connsiteY116" fmla="*/ 9434347 h 10703794"/>
              <a:gd name="connsiteX117" fmla="*/ 1244406 w 8554092"/>
              <a:gd name="connsiteY117" fmla="*/ 9625530 h 10703794"/>
              <a:gd name="connsiteX118" fmla="*/ 1194840 w 8554092"/>
              <a:gd name="connsiteY118" fmla="*/ 9879507 h 10703794"/>
              <a:gd name="connsiteX119" fmla="*/ 832882 w 8554092"/>
              <a:gd name="connsiteY119" fmla="*/ 10279121 h 10703794"/>
              <a:gd name="connsiteX120" fmla="*/ 387935 w 8554092"/>
              <a:gd name="connsiteY120" fmla="*/ 10703794 h 10703794"/>
              <a:gd name="connsiteX121" fmla="*/ 492004 w 8554092"/>
              <a:gd name="connsiteY121" fmla="*/ 10655297 h 10703794"/>
              <a:gd name="connsiteX122" fmla="*/ 958220 w 8554092"/>
              <a:gd name="connsiteY122" fmla="*/ 10207188 h 10703794"/>
              <a:gd name="connsiteX123" fmla="*/ 1078999 w 8554092"/>
              <a:gd name="connsiteY123" fmla="*/ 10273077 h 10703794"/>
              <a:gd name="connsiteX124" fmla="*/ 1142808 w 8554092"/>
              <a:gd name="connsiteY124" fmla="*/ 10202619 h 10703794"/>
              <a:gd name="connsiteX125" fmla="*/ 1196310 w 8554092"/>
              <a:gd name="connsiteY125" fmla="*/ 10115472 h 10703794"/>
              <a:gd name="connsiteX126" fmla="*/ 1273848 w 8554092"/>
              <a:gd name="connsiteY126" fmla="*/ 10032861 h 10703794"/>
              <a:gd name="connsiteX127" fmla="*/ 1234903 w 8554092"/>
              <a:gd name="connsiteY127" fmla="*/ 10044828 h 10703794"/>
              <a:gd name="connsiteX128" fmla="*/ 1168635 w 8554092"/>
              <a:gd name="connsiteY128" fmla="*/ 10041064 h 10703794"/>
              <a:gd name="connsiteX129" fmla="*/ 1485777 w 8554092"/>
              <a:gd name="connsiteY129" fmla="*/ 9757457 h 10703794"/>
              <a:gd name="connsiteX130" fmla="*/ 1824186 w 8554092"/>
              <a:gd name="connsiteY130" fmla="*/ 9450267 h 10703794"/>
              <a:gd name="connsiteX131" fmla="*/ 1195220 w 8554092"/>
              <a:gd name="connsiteY131" fmla="*/ 7420658 h 10703794"/>
              <a:gd name="connsiteX132" fmla="*/ 1110143 w 8554092"/>
              <a:gd name="connsiteY132" fmla="*/ 7514701 h 10703794"/>
              <a:gd name="connsiteX133" fmla="*/ 1195220 w 8554092"/>
              <a:gd name="connsiteY133" fmla="*/ 7420658 h 10703794"/>
              <a:gd name="connsiteX134" fmla="*/ 1829124 w 8554092"/>
              <a:gd name="connsiteY134" fmla="*/ 9312150 h 10703794"/>
              <a:gd name="connsiteX135" fmla="*/ 1748415 w 8554092"/>
              <a:gd name="connsiteY135" fmla="*/ 9268224 h 10703794"/>
              <a:gd name="connsiteX136" fmla="*/ 1684606 w 8554092"/>
              <a:gd name="connsiteY136" fmla="*/ 9338684 h 10703794"/>
              <a:gd name="connsiteX137" fmla="*/ 1829124 w 8554092"/>
              <a:gd name="connsiteY137" fmla="*/ 9312150 h 10703794"/>
              <a:gd name="connsiteX138" fmla="*/ 1482168 w 8554092"/>
              <a:gd name="connsiteY138" fmla="*/ 8034008 h 10703794"/>
              <a:gd name="connsiteX139" fmla="*/ 1375631 w 8554092"/>
              <a:gd name="connsiteY139" fmla="*/ 8151489 h 10703794"/>
              <a:gd name="connsiteX140" fmla="*/ 1482168 w 8554092"/>
              <a:gd name="connsiteY140" fmla="*/ 8034008 h 10703794"/>
              <a:gd name="connsiteX141" fmla="*/ 1029240 w 8554092"/>
              <a:gd name="connsiteY141" fmla="*/ 6330596 h 10703794"/>
              <a:gd name="connsiteX142" fmla="*/ 969639 w 8554092"/>
              <a:gd name="connsiteY142" fmla="*/ 6396477 h 10703794"/>
              <a:gd name="connsiteX143" fmla="*/ 1029240 w 8554092"/>
              <a:gd name="connsiteY143" fmla="*/ 6330596 h 10703794"/>
              <a:gd name="connsiteX144" fmla="*/ 1716889 w 8554092"/>
              <a:gd name="connsiteY144" fmla="*/ 8372890 h 10703794"/>
              <a:gd name="connsiteX145" fmla="*/ 1695621 w 8554092"/>
              <a:gd name="connsiteY145" fmla="*/ 8396326 h 10703794"/>
              <a:gd name="connsiteX146" fmla="*/ 1940029 w 8554092"/>
              <a:gd name="connsiteY146" fmla="*/ 9056699 h 10703794"/>
              <a:gd name="connsiteX147" fmla="*/ 1793232 w 8554092"/>
              <a:gd name="connsiteY147" fmla="*/ 9152217 h 10703794"/>
              <a:gd name="connsiteX148" fmla="*/ 1940029 w 8554092"/>
              <a:gd name="connsiteY148" fmla="*/ 9056699 h 10703794"/>
              <a:gd name="connsiteX149" fmla="*/ 1103874 w 8554092"/>
              <a:gd name="connsiteY149" fmla="*/ 6248296 h 10703794"/>
              <a:gd name="connsiteX150" fmla="*/ 1029240 w 8554092"/>
              <a:gd name="connsiteY150" fmla="*/ 6330596 h 10703794"/>
              <a:gd name="connsiteX151" fmla="*/ 1103874 w 8554092"/>
              <a:gd name="connsiteY151" fmla="*/ 6248296 h 10703794"/>
              <a:gd name="connsiteX152" fmla="*/ 1692772 w 8554092"/>
              <a:gd name="connsiteY152" fmla="*/ 7867882 h 10703794"/>
              <a:gd name="connsiteX153" fmla="*/ 1663479 w 8554092"/>
              <a:gd name="connsiteY153" fmla="*/ 7862875 h 10703794"/>
              <a:gd name="connsiteX154" fmla="*/ 1650233 w 8554092"/>
              <a:gd name="connsiteY154" fmla="*/ 7914905 h 10703794"/>
              <a:gd name="connsiteX155" fmla="*/ 1823426 w 8554092"/>
              <a:gd name="connsiteY155" fmla="*/ 8255407 h 10703794"/>
              <a:gd name="connsiteX156" fmla="*/ 1780887 w 8554092"/>
              <a:gd name="connsiteY156" fmla="*/ 8302430 h 10703794"/>
              <a:gd name="connsiteX157" fmla="*/ 1391529 w 8554092"/>
              <a:gd name="connsiteY157" fmla="*/ 6874943 h 10703794"/>
              <a:gd name="connsiteX158" fmla="*/ 1384712 w 8554092"/>
              <a:gd name="connsiteY158" fmla="*/ 6869110 h 10703794"/>
              <a:gd name="connsiteX159" fmla="*/ 1354912 w 8554092"/>
              <a:gd name="connsiteY159" fmla="*/ 6902051 h 10703794"/>
              <a:gd name="connsiteX160" fmla="*/ 1391529 w 8554092"/>
              <a:gd name="connsiteY160" fmla="*/ 6874943 h 10703794"/>
              <a:gd name="connsiteX161" fmla="*/ 1236193 w 8554092"/>
              <a:gd name="connsiteY161" fmla="*/ 6348349 h 10703794"/>
              <a:gd name="connsiteX162" fmla="*/ 1229991 w 8554092"/>
              <a:gd name="connsiteY162" fmla="*/ 6341749 h 10703794"/>
              <a:gd name="connsiteX163" fmla="*/ 1198593 w 8554092"/>
              <a:gd name="connsiteY163" fmla="*/ 6423016 h 10703794"/>
              <a:gd name="connsiteX164" fmla="*/ 1236193 w 8554092"/>
              <a:gd name="connsiteY164" fmla="*/ 6348349 h 10703794"/>
              <a:gd name="connsiteX165" fmla="*/ 1675660 w 8554092"/>
              <a:gd name="connsiteY165" fmla="*/ 7618486 h 10703794"/>
              <a:gd name="connsiteX166" fmla="*/ 1645195 w 8554092"/>
              <a:gd name="connsiteY166" fmla="*/ 7617221 h 10703794"/>
              <a:gd name="connsiteX167" fmla="*/ 1645861 w 8554092"/>
              <a:gd name="connsiteY167" fmla="*/ 7651427 h 10703794"/>
              <a:gd name="connsiteX168" fmla="*/ 1675660 w 8554092"/>
              <a:gd name="connsiteY168" fmla="*/ 7618486 h 10703794"/>
              <a:gd name="connsiteX169" fmla="*/ 1775760 w 8554092"/>
              <a:gd name="connsiteY169" fmla="*/ 7842823 h 10703794"/>
              <a:gd name="connsiteX170" fmla="*/ 1605416 w 8554092"/>
              <a:gd name="connsiteY170" fmla="*/ 8030912 h 10703794"/>
              <a:gd name="connsiteX171" fmla="*/ 1775760 w 8554092"/>
              <a:gd name="connsiteY171" fmla="*/ 7842823 h 10703794"/>
              <a:gd name="connsiteX172" fmla="*/ 2173834 w 8554092"/>
              <a:gd name="connsiteY172" fmla="*/ 9083471 h 10703794"/>
              <a:gd name="connsiteX173" fmla="*/ 2165066 w 8554092"/>
              <a:gd name="connsiteY173" fmla="*/ 9074091 h 10703794"/>
              <a:gd name="connsiteX174" fmla="*/ 2079989 w 8554092"/>
              <a:gd name="connsiteY174" fmla="*/ 9168135 h 10703794"/>
              <a:gd name="connsiteX175" fmla="*/ 2173834 w 8554092"/>
              <a:gd name="connsiteY175" fmla="*/ 9083471 h 10703794"/>
              <a:gd name="connsiteX176" fmla="*/ 1408732 w 8554092"/>
              <a:gd name="connsiteY176" fmla="*/ 6439220 h 10703794"/>
              <a:gd name="connsiteX177" fmla="*/ 1399345 w 8554092"/>
              <a:gd name="connsiteY177" fmla="*/ 6434065 h 10703794"/>
              <a:gd name="connsiteX178" fmla="*/ 1403311 w 8554092"/>
              <a:gd name="connsiteY178" fmla="*/ 6436243 h 10703794"/>
              <a:gd name="connsiteX179" fmla="*/ 1411244 w 8554092"/>
              <a:gd name="connsiteY179" fmla="*/ 6440599 h 10703794"/>
              <a:gd name="connsiteX180" fmla="*/ 1408732 w 8554092"/>
              <a:gd name="connsiteY180" fmla="*/ 6439220 h 10703794"/>
              <a:gd name="connsiteX181" fmla="*/ 1409921 w 8554092"/>
              <a:gd name="connsiteY181" fmla="*/ 6439874 h 10703794"/>
              <a:gd name="connsiteX182" fmla="*/ 1411244 w 8554092"/>
              <a:gd name="connsiteY182" fmla="*/ 6440599 h 10703794"/>
              <a:gd name="connsiteX183" fmla="*/ 1855569 w 8554092"/>
              <a:gd name="connsiteY183" fmla="*/ 7792066 h 10703794"/>
              <a:gd name="connsiteX184" fmla="*/ 1839569 w 8554092"/>
              <a:gd name="connsiteY184" fmla="*/ 7772364 h 10703794"/>
              <a:gd name="connsiteX185" fmla="*/ 1797030 w 8554092"/>
              <a:gd name="connsiteY185" fmla="*/ 7819387 h 10703794"/>
              <a:gd name="connsiteX186" fmla="*/ 1855569 w 8554092"/>
              <a:gd name="connsiteY186" fmla="*/ 7792066 h 10703794"/>
              <a:gd name="connsiteX187" fmla="*/ 2248494 w 8554092"/>
              <a:gd name="connsiteY187" fmla="*/ 9020381 h 10703794"/>
              <a:gd name="connsiteX188" fmla="*/ 2228875 w 8554092"/>
              <a:gd name="connsiteY188" fmla="*/ 9003632 h 10703794"/>
              <a:gd name="connsiteX189" fmla="*/ 2226595 w 8554092"/>
              <a:gd name="connsiteY189" fmla="*/ 9072618 h 10703794"/>
              <a:gd name="connsiteX190" fmla="*/ 2248494 w 8554092"/>
              <a:gd name="connsiteY190" fmla="*/ 9020381 h 10703794"/>
              <a:gd name="connsiteX191" fmla="*/ 1547149 w 8554092"/>
              <a:gd name="connsiteY191" fmla="*/ 6736314 h 10703794"/>
              <a:gd name="connsiteX192" fmla="*/ 1459212 w 8554092"/>
              <a:gd name="connsiteY192" fmla="*/ 6786809 h 10703794"/>
              <a:gd name="connsiteX193" fmla="*/ 1547149 w 8554092"/>
              <a:gd name="connsiteY193" fmla="*/ 6736314 h 10703794"/>
              <a:gd name="connsiteX194" fmla="*/ 1863115 w 8554092"/>
              <a:gd name="connsiteY194" fmla="*/ 7679942 h 10703794"/>
              <a:gd name="connsiteX195" fmla="*/ 1735310 w 8554092"/>
              <a:gd name="connsiteY195" fmla="*/ 7821008 h 10703794"/>
              <a:gd name="connsiteX196" fmla="*/ 1863115 w 8554092"/>
              <a:gd name="connsiteY196" fmla="*/ 7679942 h 10703794"/>
              <a:gd name="connsiteX197" fmla="*/ 1568385 w 8554092"/>
              <a:gd name="connsiteY197" fmla="*/ 6675825 h 10703794"/>
              <a:gd name="connsiteX198" fmla="*/ 1525845 w 8554092"/>
              <a:gd name="connsiteY198" fmla="*/ 6722846 h 10703794"/>
              <a:gd name="connsiteX199" fmla="*/ 1568385 w 8554092"/>
              <a:gd name="connsiteY199" fmla="*/ 6675825 h 10703794"/>
              <a:gd name="connsiteX200" fmla="*/ 1531981 w 8554092"/>
              <a:gd name="connsiteY200" fmla="*/ 6334210 h 10703794"/>
              <a:gd name="connsiteX201" fmla="*/ 1399345 w 8554092"/>
              <a:gd name="connsiteY201" fmla="*/ 6434065 h 10703794"/>
              <a:gd name="connsiteX202" fmla="*/ 1442449 w 8554092"/>
              <a:gd name="connsiteY202" fmla="*/ 6433033 h 10703794"/>
              <a:gd name="connsiteX203" fmla="*/ 1531981 w 8554092"/>
              <a:gd name="connsiteY203" fmla="*/ 6334210 h 10703794"/>
              <a:gd name="connsiteX204" fmla="*/ 1636681 w 8554092"/>
              <a:gd name="connsiteY204" fmla="*/ 6637492 h 10703794"/>
              <a:gd name="connsiteX205" fmla="*/ 1577080 w 8554092"/>
              <a:gd name="connsiteY205" fmla="*/ 6703373 h 10703794"/>
              <a:gd name="connsiteX206" fmla="*/ 1636681 w 8554092"/>
              <a:gd name="connsiteY206" fmla="*/ 6637492 h 10703794"/>
              <a:gd name="connsiteX207" fmla="*/ 1942529 w 8554092"/>
              <a:gd name="connsiteY207" fmla="*/ 7370346 h 10703794"/>
              <a:gd name="connsiteX208" fmla="*/ 1794993 w 8554092"/>
              <a:gd name="connsiteY208" fmla="*/ 7486722 h 10703794"/>
              <a:gd name="connsiteX209" fmla="*/ 1942529 w 8554092"/>
              <a:gd name="connsiteY209" fmla="*/ 7370346 h 10703794"/>
              <a:gd name="connsiteX210" fmla="*/ 2418210 w 8554092"/>
              <a:gd name="connsiteY210" fmla="*/ 8860945 h 10703794"/>
              <a:gd name="connsiteX211" fmla="*/ 2375670 w 8554092"/>
              <a:gd name="connsiteY211" fmla="*/ 8907968 h 10703794"/>
              <a:gd name="connsiteX212" fmla="*/ 1679519 w 8554092"/>
              <a:gd name="connsiteY212" fmla="*/ 6217937 h 10703794"/>
              <a:gd name="connsiteX213" fmla="*/ 1634818 w 8554092"/>
              <a:gd name="connsiteY213" fmla="*/ 6267297 h 10703794"/>
              <a:gd name="connsiteX214" fmla="*/ 1679519 w 8554092"/>
              <a:gd name="connsiteY214" fmla="*/ 6217937 h 10703794"/>
              <a:gd name="connsiteX215" fmla="*/ 1724218 w 8554092"/>
              <a:gd name="connsiteY215" fmla="*/ 6168474 h 10703794"/>
              <a:gd name="connsiteX216" fmla="*/ 1709318 w 8554092"/>
              <a:gd name="connsiteY216" fmla="*/ 6184996 h 10703794"/>
              <a:gd name="connsiteX217" fmla="*/ 1724218 w 8554092"/>
              <a:gd name="connsiteY217" fmla="*/ 6168474 h 10703794"/>
              <a:gd name="connsiteX218" fmla="*/ 1913661 w 8554092"/>
              <a:gd name="connsiteY218" fmla="*/ 6517914 h 10703794"/>
              <a:gd name="connsiteX219" fmla="*/ 1868962 w 8554092"/>
              <a:gd name="connsiteY219" fmla="*/ 6567274 h 10703794"/>
              <a:gd name="connsiteX220" fmla="*/ 1913661 w 8554092"/>
              <a:gd name="connsiteY220" fmla="*/ 6517914 h 10703794"/>
              <a:gd name="connsiteX221" fmla="*/ 1647324 w 8554092"/>
              <a:gd name="connsiteY221" fmla="*/ 5462056 h 10703794"/>
              <a:gd name="connsiteX222" fmla="*/ 1556195 w 8554092"/>
              <a:gd name="connsiteY222" fmla="*/ 5609204 h 10703794"/>
              <a:gd name="connsiteX223" fmla="*/ 1647324 w 8554092"/>
              <a:gd name="connsiteY223" fmla="*/ 5462056 h 10703794"/>
              <a:gd name="connsiteX224" fmla="*/ 1960925 w 8554092"/>
              <a:gd name="connsiteY224" fmla="*/ 6383566 h 10703794"/>
              <a:gd name="connsiteX225" fmla="*/ 1916988 w 8554092"/>
              <a:gd name="connsiteY225" fmla="*/ 6421158 h 10703794"/>
              <a:gd name="connsiteX226" fmla="*/ 1960315 w 8554092"/>
              <a:gd name="connsiteY226" fmla="*/ 6392972 h 10703794"/>
              <a:gd name="connsiteX227" fmla="*/ 2013228 w 8554092"/>
              <a:gd name="connsiteY227" fmla="*/ 6517420 h 10703794"/>
              <a:gd name="connsiteX228" fmla="*/ 2004471 w 8554092"/>
              <a:gd name="connsiteY228" fmla="*/ 6530214 h 10703794"/>
              <a:gd name="connsiteX229" fmla="*/ 1937675 w 8554092"/>
              <a:gd name="connsiteY229" fmla="*/ 6601803 h 10703794"/>
              <a:gd name="connsiteX230" fmla="*/ 1926122 w 8554092"/>
              <a:gd name="connsiteY230" fmla="*/ 6612741 h 10703794"/>
              <a:gd name="connsiteX231" fmla="*/ 1957128 w 8554092"/>
              <a:gd name="connsiteY231" fmla="*/ 6578587 h 10703794"/>
              <a:gd name="connsiteX232" fmla="*/ 1808564 w 8554092"/>
              <a:gd name="connsiteY232" fmla="*/ 5796110 h 10703794"/>
              <a:gd name="connsiteX233" fmla="*/ 1288127 w 8554092"/>
              <a:gd name="connsiteY233" fmla="*/ 6324194 h 10703794"/>
              <a:gd name="connsiteX234" fmla="*/ 1808564 w 8554092"/>
              <a:gd name="connsiteY234" fmla="*/ 5796110 h 10703794"/>
              <a:gd name="connsiteX235" fmla="*/ 2751872 w 8554092"/>
              <a:gd name="connsiteY235" fmla="*/ 8691872 h 10703794"/>
              <a:gd name="connsiteX236" fmla="*/ 2730602 w 8554092"/>
              <a:gd name="connsiteY236" fmla="*/ 8715308 h 10703794"/>
              <a:gd name="connsiteX237" fmla="*/ 1916455 w 8554092"/>
              <a:gd name="connsiteY237" fmla="*/ 6002738 h 10703794"/>
              <a:gd name="connsiteX238" fmla="*/ 1797123 w 8554092"/>
              <a:gd name="connsiteY238" fmla="*/ 6134501 h 10703794"/>
              <a:gd name="connsiteX239" fmla="*/ 1916455 w 8554092"/>
              <a:gd name="connsiteY239" fmla="*/ 6002738 h 10703794"/>
              <a:gd name="connsiteX240" fmla="*/ 1804971 w 8554092"/>
              <a:gd name="connsiteY240" fmla="*/ 5474241 h 10703794"/>
              <a:gd name="connsiteX241" fmla="*/ 1745371 w 8554092"/>
              <a:gd name="connsiteY241" fmla="*/ 5540122 h 10703794"/>
              <a:gd name="connsiteX242" fmla="*/ 1804971 w 8554092"/>
              <a:gd name="connsiteY242" fmla="*/ 5474241 h 10703794"/>
              <a:gd name="connsiteX243" fmla="*/ 2081020 w 8554092"/>
              <a:gd name="connsiteY243" fmla="*/ 6240035 h 10703794"/>
              <a:gd name="connsiteX244" fmla="*/ 2076530 w 8554092"/>
              <a:gd name="connsiteY244" fmla="*/ 6240188 h 10703794"/>
              <a:gd name="connsiteX245" fmla="*/ 2076763 w 8554092"/>
              <a:gd name="connsiteY245" fmla="*/ 6239013 h 10703794"/>
              <a:gd name="connsiteX246" fmla="*/ 2005989 w 8554092"/>
              <a:gd name="connsiteY246" fmla="*/ 5903916 h 10703794"/>
              <a:gd name="connsiteX247" fmla="*/ 1931356 w 8554092"/>
              <a:gd name="connsiteY247" fmla="*/ 5986216 h 10703794"/>
              <a:gd name="connsiteX248" fmla="*/ 2005989 w 8554092"/>
              <a:gd name="connsiteY248" fmla="*/ 5903916 h 10703794"/>
              <a:gd name="connsiteX249" fmla="*/ 2063086 w 8554092"/>
              <a:gd name="connsiteY249" fmla="*/ 5997468 h 10703794"/>
              <a:gd name="connsiteX250" fmla="*/ 2063086 w 8554092"/>
              <a:gd name="connsiteY250" fmla="*/ 5997468 h 10703794"/>
              <a:gd name="connsiteX251" fmla="*/ 2170420 w 8554092"/>
              <a:gd name="connsiteY251" fmla="*/ 6141317 h 10703794"/>
              <a:gd name="connsiteX252" fmla="*/ 2155521 w 8554092"/>
              <a:gd name="connsiteY252" fmla="*/ 6157735 h 10703794"/>
              <a:gd name="connsiteX253" fmla="*/ 3066122 w 8554092"/>
              <a:gd name="connsiteY253" fmla="*/ 8922359 h 10703794"/>
              <a:gd name="connsiteX254" fmla="*/ 3049618 w 8554092"/>
              <a:gd name="connsiteY254" fmla="*/ 8890741 h 10703794"/>
              <a:gd name="connsiteX255" fmla="*/ 2994197 w 8554092"/>
              <a:gd name="connsiteY255" fmla="*/ 8963741 h 10703794"/>
              <a:gd name="connsiteX256" fmla="*/ 3066122 w 8554092"/>
              <a:gd name="connsiteY256" fmla="*/ 8922359 h 10703794"/>
              <a:gd name="connsiteX257" fmla="*/ 3165109 w 8554092"/>
              <a:gd name="connsiteY257" fmla="*/ 9111751 h 10703794"/>
              <a:gd name="connsiteX258" fmla="*/ 3067980 w 8554092"/>
              <a:gd name="connsiteY258" fmla="*/ 9239461 h 10703794"/>
              <a:gd name="connsiteX259" fmla="*/ 3165109 w 8554092"/>
              <a:gd name="connsiteY259" fmla="*/ 9111751 h 10703794"/>
              <a:gd name="connsiteX260" fmla="*/ 2308246 w 8554092"/>
              <a:gd name="connsiteY260" fmla="*/ 6314901 h 10703794"/>
              <a:gd name="connsiteX261" fmla="*/ 2259278 w 8554092"/>
              <a:gd name="connsiteY261" fmla="*/ 6368915 h 10703794"/>
              <a:gd name="connsiteX262" fmla="*/ 2240273 w 8554092"/>
              <a:gd name="connsiteY262" fmla="*/ 6389899 h 10703794"/>
              <a:gd name="connsiteX263" fmla="*/ 2200982 w 8554092"/>
              <a:gd name="connsiteY263" fmla="*/ 6431609 h 10703794"/>
              <a:gd name="connsiteX264" fmla="*/ 1949904 w 8554092"/>
              <a:gd name="connsiteY264" fmla="*/ 6685939 h 10703794"/>
              <a:gd name="connsiteX265" fmla="*/ 1945741 w 8554092"/>
              <a:gd name="connsiteY265" fmla="*/ 6690149 h 10703794"/>
              <a:gd name="connsiteX266" fmla="*/ 1956740 w 8554092"/>
              <a:gd name="connsiteY266" fmla="*/ 6711791 h 10703794"/>
              <a:gd name="connsiteX267" fmla="*/ 1869518 w 8554092"/>
              <a:gd name="connsiteY267" fmla="*/ 6769626 h 10703794"/>
              <a:gd name="connsiteX268" fmla="*/ 1855377 w 8554092"/>
              <a:gd name="connsiteY268" fmla="*/ 6781554 h 10703794"/>
              <a:gd name="connsiteX269" fmla="*/ 1713180 w 8554092"/>
              <a:gd name="connsiteY269" fmla="*/ 6925389 h 10703794"/>
              <a:gd name="connsiteX270" fmla="*/ 1713177 w 8554092"/>
              <a:gd name="connsiteY270" fmla="*/ 6925388 h 10703794"/>
              <a:gd name="connsiteX271" fmla="*/ 1732002 w 8554092"/>
              <a:gd name="connsiteY271" fmla="*/ 6898772 h 10703794"/>
              <a:gd name="connsiteX272" fmla="*/ 1732186 w 8554092"/>
              <a:gd name="connsiteY272" fmla="*/ 6897657 h 10703794"/>
              <a:gd name="connsiteX273" fmla="*/ 1793634 w 8554092"/>
              <a:gd name="connsiteY273" fmla="*/ 6833639 h 10703794"/>
              <a:gd name="connsiteX274" fmla="*/ 1855377 w 8554092"/>
              <a:gd name="connsiteY274" fmla="*/ 6781554 h 10703794"/>
              <a:gd name="connsiteX275" fmla="*/ 1945741 w 8554092"/>
              <a:gd name="connsiteY275" fmla="*/ 6690149 h 10703794"/>
              <a:gd name="connsiteX276" fmla="*/ 1935092 w 8554092"/>
              <a:gd name="connsiteY276" fmla="*/ 6669191 h 10703794"/>
              <a:gd name="connsiteX277" fmla="*/ 1925207 w 8554092"/>
              <a:gd name="connsiteY277" fmla="*/ 6661088 h 10703794"/>
              <a:gd name="connsiteX278" fmla="*/ 1928628 w 8554092"/>
              <a:gd name="connsiteY278" fmla="*/ 6658339 h 10703794"/>
              <a:gd name="connsiteX279" fmla="*/ 2041377 w 8554092"/>
              <a:gd name="connsiteY279" fmla="*/ 6562938 h 10703794"/>
              <a:gd name="connsiteX280" fmla="*/ 2308246 w 8554092"/>
              <a:gd name="connsiteY280" fmla="*/ 6314901 h 10703794"/>
              <a:gd name="connsiteX281" fmla="*/ 2153526 w 8554092"/>
              <a:gd name="connsiteY281" fmla="*/ 5787539 h 10703794"/>
              <a:gd name="connsiteX282" fmla="*/ 2133005 w 8554092"/>
              <a:gd name="connsiteY282" fmla="*/ 5784031 h 10703794"/>
              <a:gd name="connsiteX283" fmla="*/ 2123725 w 8554092"/>
              <a:gd name="connsiteY283" fmla="*/ 5820480 h 10703794"/>
              <a:gd name="connsiteX284" fmla="*/ 3102399 w 8554092"/>
              <a:gd name="connsiteY284" fmla="*/ 8767925 h 10703794"/>
              <a:gd name="connsiteX285" fmla="*/ 3074688 w 8554092"/>
              <a:gd name="connsiteY285" fmla="*/ 8804426 h 10703794"/>
              <a:gd name="connsiteX286" fmla="*/ 3102399 w 8554092"/>
              <a:gd name="connsiteY286" fmla="*/ 8767925 h 10703794"/>
              <a:gd name="connsiteX287" fmla="*/ 2260118 w 8554092"/>
              <a:gd name="connsiteY287" fmla="*/ 6082397 h 10703794"/>
              <a:gd name="connsiteX288" fmla="*/ 2210028 w 8554092"/>
              <a:gd name="connsiteY288" fmla="*/ 6124447 h 10703794"/>
              <a:gd name="connsiteX289" fmla="*/ 2155521 w 8554092"/>
              <a:gd name="connsiteY289" fmla="*/ 6157735 h 10703794"/>
              <a:gd name="connsiteX290" fmla="*/ 2095920 w 8554092"/>
              <a:gd name="connsiteY290" fmla="*/ 6223617 h 10703794"/>
              <a:gd name="connsiteX291" fmla="*/ 2092628 w 8554092"/>
              <a:gd name="connsiteY291" fmla="*/ 6201022 h 10703794"/>
              <a:gd name="connsiteX292" fmla="*/ 2090686 w 8554092"/>
              <a:gd name="connsiteY292" fmla="*/ 6199215 h 10703794"/>
              <a:gd name="connsiteX293" fmla="*/ 2094225 w 8554092"/>
              <a:gd name="connsiteY293" fmla="*/ 6191609 h 10703794"/>
              <a:gd name="connsiteX294" fmla="*/ 2209747 w 8554092"/>
              <a:gd name="connsiteY294" fmla="*/ 6091080 h 10703794"/>
              <a:gd name="connsiteX295" fmla="*/ 2217810 w 8554092"/>
              <a:gd name="connsiteY295" fmla="*/ 6089093 h 10703794"/>
              <a:gd name="connsiteX296" fmla="*/ 2211529 w 8554092"/>
              <a:gd name="connsiteY296" fmla="*/ 6096045 h 10703794"/>
              <a:gd name="connsiteX297" fmla="*/ 2215253 w 8554092"/>
              <a:gd name="connsiteY297" fmla="*/ 6091956 h 10703794"/>
              <a:gd name="connsiteX298" fmla="*/ 2217853 w 8554092"/>
              <a:gd name="connsiteY298" fmla="*/ 6089083 h 10703794"/>
              <a:gd name="connsiteX299" fmla="*/ 2247095 w 8554092"/>
              <a:gd name="connsiteY299" fmla="*/ 6081875 h 10703794"/>
              <a:gd name="connsiteX300" fmla="*/ 3270029 w 8554092"/>
              <a:gd name="connsiteY300" fmla="*/ 9133499 h 10703794"/>
              <a:gd name="connsiteX301" fmla="*/ 3238602 w 8554092"/>
              <a:gd name="connsiteY301" fmla="*/ 9134899 h 10703794"/>
              <a:gd name="connsiteX302" fmla="*/ 3242319 w 8554092"/>
              <a:gd name="connsiteY302" fmla="*/ 9170000 h 10703794"/>
              <a:gd name="connsiteX303" fmla="*/ 3270029 w 8554092"/>
              <a:gd name="connsiteY303" fmla="*/ 9133499 h 10703794"/>
              <a:gd name="connsiteX304" fmla="*/ 2211662 w 8554092"/>
              <a:gd name="connsiteY304" fmla="*/ 5769984 h 10703794"/>
              <a:gd name="connsiteX305" fmla="*/ 2092329 w 8554092"/>
              <a:gd name="connsiteY305" fmla="*/ 5901747 h 10703794"/>
              <a:gd name="connsiteX306" fmla="*/ 2211662 w 8554092"/>
              <a:gd name="connsiteY306" fmla="*/ 5769984 h 10703794"/>
              <a:gd name="connsiteX307" fmla="*/ 2267571 w 8554092"/>
              <a:gd name="connsiteY307" fmla="*/ 5734426 h 10703794"/>
              <a:gd name="connsiteX308" fmla="*/ 2256363 w 8554092"/>
              <a:gd name="connsiteY308" fmla="*/ 5720625 h 10703794"/>
              <a:gd name="connsiteX309" fmla="*/ 2226562 w 8554092"/>
              <a:gd name="connsiteY309" fmla="*/ 5753566 h 10703794"/>
              <a:gd name="connsiteX310" fmla="*/ 2267571 w 8554092"/>
              <a:gd name="connsiteY310" fmla="*/ 5734426 h 10703794"/>
              <a:gd name="connsiteX311" fmla="*/ 2272857 w 8554092"/>
              <a:gd name="connsiteY311" fmla="*/ 5655879 h 10703794"/>
              <a:gd name="connsiteX312" fmla="*/ 2246521 w 8554092"/>
              <a:gd name="connsiteY312" fmla="*/ 5678421 h 10703794"/>
              <a:gd name="connsiteX313" fmla="*/ 2245645 w 8554092"/>
              <a:gd name="connsiteY313" fmla="*/ 5679059 h 10703794"/>
              <a:gd name="connsiteX314" fmla="*/ 2237990 w 8554092"/>
              <a:gd name="connsiteY314" fmla="*/ 5671411 h 10703794"/>
              <a:gd name="connsiteX315" fmla="*/ 2195451 w 8554092"/>
              <a:gd name="connsiteY315" fmla="*/ 5718433 h 10703794"/>
              <a:gd name="connsiteX316" fmla="*/ 2205263 w 8554092"/>
              <a:gd name="connsiteY316" fmla="*/ 5711911 h 10703794"/>
              <a:gd name="connsiteX317" fmla="*/ 2193797 w 8554092"/>
              <a:gd name="connsiteY317" fmla="*/ 5723505 h 10703794"/>
              <a:gd name="connsiteX318" fmla="*/ 2183325 w 8554092"/>
              <a:gd name="connsiteY318" fmla="*/ 5754702 h 10703794"/>
              <a:gd name="connsiteX319" fmla="*/ 2272857 w 8554092"/>
              <a:gd name="connsiteY319" fmla="*/ 5655879 h 10703794"/>
              <a:gd name="connsiteX320" fmla="*/ 2066387 w 8554092"/>
              <a:gd name="connsiteY320" fmla="*/ 4952456 h 10703794"/>
              <a:gd name="connsiteX321" fmla="*/ 2036587 w 8554092"/>
              <a:gd name="connsiteY321" fmla="*/ 4985396 h 10703794"/>
              <a:gd name="connsiteX322" fmla="*/ 2066387 w 8554092"/>
              <a:gd name="connsiteY322" fmla="*/ 4952456 h 10703794"/>
              <a:gd name="connsiteX323" fmla="*/ 2318694 w 8554092"/>
              <a:gd name="connsiteY323" fmla="*/ 5715245 h 10703794"/>
              <a:gd name="connsiteX324" fmla="*/ 2318509 w 8554092"/>
              <a:gd name="connsiteY324" fmla="*/ 5715337 h 10703794"/>
              <a:gd name="connsiteX325" fmla="*/ 2299970 w 8554092"/>
              <a:gd name="connsiteY325" fmla="*/ 5735937 h 10703794"/>
              <a:gd name="connsiteX326" fmla="*/ 3110970 w 8554092"/>
              <a:gd name="connsiteY326" fmla="*/ 8168080 h 10703794"/>
              <a:gd name="connsiteX327" fmla="*/ 3089969 w 8554092"/>
              <a:gd name="connsiteY327" fmla="*/ 8189600 h 10703794"/>
              <a:gd name="connsiteX328" fmla="*/ 3091608 w 8554092"/>
              <a:gd name="connsiteY328" fmla="*/ 8181319 h 10703794"/>
              <a:gd name="connsiteX329" fmla="*/ 2429524 w 8554092"/>
              <a:gd name="connsiteY329" fmla="*/ 5945300 h 10703794"/>
              <a:gd name="connsiteX330" fmla="*/ 2425612 w 8554092"/>
              <a:gd name="connsiteY330" fmla="*/ 5966007 h 10703794"/>
              <a:gd name="connsiteX331" fmla="*/ 2425149 w 8554092"/>
              <a:gd name="connsiteY331" fmla="*/ 5966781 h 10703794"/>
              <a:gd name="connsiteX332" fmla="*/ 2391745 w 8554092"/>
              <a:gd name="connsiteY332" fmla="*/ 6008040 h 10703794"/>
              <a:gd name="connsiteX333" fmla="*/ 2349505 w 8554092"/>
              <a:gd name="connsiteY333" fmla="*/ 6026725 h 10703794"/>
              <a:gd name="connsiteX334" fmla="*/ 3310354 w 8554092"/>
              <a:gd name="connsiteY334" fmla="*/ 8700913 h 10703794"/>
              <a:gd name="connsiteX335" fmla="*/ 3290724 w 8554092"/>
              <a:gd name="connsiteY335" fmla="*/ 8680150 h 10703794"/>
              <a:gd name="connsiteX336" fmla="*/ 3307226 w 8554092"/>
              <a:gd name="connsiteY336" fmla="*/ 8711768 h 10703794"/>
              <a:gd name="connsiteX337" fmla="*/ 3310354 w 8554092"/>
              <a:gd name="connsiteY337" fmla="*/ 8700913 h 10703794"/>
              <a:gd name="connsiteX338" fmla="*/ 2306546 w 8554092"/>
              <a:gd name="connsiteY338" fmla="*/ 5462980 h 10703794"/>
              <a:gd name="connsiteX339" fmla="*/ 2221469 w 8554092"/>
              <a:gd name="connsiteY339" fmla="*/ 5557024 h 10703794"/>
              <a:gd name="connsiteX340" fmla="*/ 2306546 w 8554092"/>
              <a:gd name="connsiteY340" fmla="*/ 5462980 h 10703794"/>
              <a:gd name="connsiteX341" fmla="*/ 3338068 w 8554092"/>
              <a:gd name="connsiteY341" fmla="*/ 8664452 h 10703794"/>
              <a:gd name="connsiteX342" fmla="*/ 3318435 w 8554092"/>
              <a:gd name="connsiteY342" fmla="*/ 8643649 h 10703794"/>
              <a:gd name="connsiteX343" fmla="*/ 3334937 w 8554092"/>
              <a:gd name="connsiteY343" fmla="*/ 8675267 h 10703794"/>
              <a:gd name="connsiteX344" fmla="*/ 3338068 w 8554092"/>
              <a:gd name="connsiteY344" fmla="*/ 8664452 h 10703794"/>
              <a:gd name="connsiteX345" fmla="*/ 2465627 w 8554092"/>
              <a:gd name="connsiteY345" fmla="*/ 5908563 h 10703794"/>
              <a:gd name="connsiteX346" fmla="*/ 2460434 w 8554092"/>
              <a:gd name="connsiteY346" fmla="*/ 5916064 h 10703794"/>
              <a:gd name="connsiteX347" fmla="*/ 2458871 w 8554092"/>
              <a:gd name="connsiteY347" fmla="*/ 5915437 h 10703794"/>
              <a:gd name="connsiteX348" fmla="*/ 3291362 w 8554092"/>
              <a:gd name="connsiteY348" fmla="*/ 8412770 h 10703794"/>
              <a:gd name="connsiteX349" fmla="*/ 3247158 w 8554092"/>
              <a:gd name="connsiteY349" fmla="*/ 8417759 h 10703794"/>
              <a:gd name="connsiteX350" fmla="*/ 3258367 w 8554092"/>
              <a:gd name="connsiteY350" fmla="*/ 8349639 h 10703794"/>
              <a:gd name="connsiteX351" fmla="*/ 3150029 w 8554092"/>
              <a:gd name="connsiteY351" fmla="*/ 8545467 h 10703794"/>
              <a:gd name="connsiteX352" fmla="*/ 3291362 w 8554092"/>
              <a:gd name="connsiteY352" fmla="*/ 8412770 h 10703794"/>
              <a:gd name="connsiteX353" fmla="*/ 3390358 w 8554092"/>
              <a:gd name="connsiteY353" fmla="*/ 8602267 h 10703794"/>
              <a:gd name="connsiteX354" fmla="*/ 3348788 w 8554092"/>
              <a:gd name="connsiteY354" fmla="*/ 8656965 h 10703794"/>
              <a:gd name="connsiteX355" fmla="*/ 3390358 w 8554092"/>
              <a:gd name="connsiteY355" fmla="*/ 8602267 h 10703794"/>
              <a:gd name="connsiteX356" fmla="*/ 3385210 w 8554092"/>
              <a:gd name="connsiteY356" fmla="*/ 8502624 h 10703794"/>
              <a:gd name="connsiteX357" fmla="*/ 3368302 w 8554092"/>
              <a:gd name="connsiteY357" fmla="*/ 8498242 h 10703794"/>
              <a:gd name="connsiteX358" fmla="*/ 3340997 w 8554092"/>
              <a:gd name="connsiteY358" fmla="*/ 8507507 h 10703794"/>
              <a:gd name="connsiteX359" fmla="*/ 3385210 w 8554092"/>
              <a:gd name="connsiteY359" fmla="*/ 8502624 h 10703794"/>
              <a:gd name="connsiteX360" fmla="*/ 2094991 w 8554092"/>
              <a:gd name="connsiteY360" fmla="*/ 4434098 h 10703794"/>
              <a:gd name="connsiteX361" fmla="*/ 1967184 w 8554092"/>
              <a:gd name="connsiteY361" fmla="*/ 4575165 h 10703794"/>
              <a:gd name="connsiteX362" fmla="*/ 2094991 w 8554092"/>
              <a:gd name="connsiteY362" fmla="*/ 4434098 h 10703794"/>
              <a:gd name="connsiteX363" fmla="*/ 2244445 w 8554092"/>
              <a:gd name="connsiteY363" fmla="*/ 4867025 h 10703794"/>
              <a:gd name="connsiteX364" fmla="*/ 2201906 w 8554092"/>
              <a:gd name="connsiteY364" fmla="*/ 4914046 h 10703794"/>
              <a:gd name="connsiteX365" fmla="*/ 2244445 w 8554092"/>
              <a:gd name="connsiteY365" fmla="*/ 4867025 h 10703794"/>
              <a:gd name="connsiteX366" fmla="*/ 3522342 w 8554092"/>
              <a:gd name="connsiteY366" fmla="*/ 8854789 h 10703794"/>
              <a:gd name="connsiteX367" fmla="*/ 3381009 w 8554092"/>
              <a:gd name="connsiteY367" fmla="*/ 8987486 h 10703794"/>
              <a:gd name="connsiteX368" fmla="*/ 3522342 w 8554092"/>
              <a:gd name="connsiteY368" fmla="*/ 8854789 h 10703794"/>
              <a:gd name="connsiteX369" fmla="*/ 2451925 w 8554092"/>
              <a:gd name="connsiteY369" fmla="*/ 5458235 h 10703794"/>
              <a:gd name="connsiteX370" fmla="*/ 2429926 w 8554092"/>
              <a:gd name="connsiteY370" fmla="*/ 5458762 h 10703794"/>
              <a:gd name="connsiteX371" fmla="*/ 2437521 w 8554092"/>
              <a:gd name="connsiteY371" fmla="*/ 5450377 h 10703794"/>
              <a:gd name="connsiteX372" fmla="*/ 3502658 w 8554092"/>
              <a:gd name="connsiteY372" fmla="*/ 8714966 h 10703794"/>
              <a:gd name="connsiteX373" fmla="*/ 3491871 w 8554092"/>
              <a:gd name="connsiteY373" fmla="*/ 8727538 h 10703794"/>
              <a:gd name="connsiteX374" fmla="*/ 3433578 w 8554092"/>
              <a:gd name="connsiteY374" fmla="*/ 8791722 h 10703794"/>
              <a:gd name="connsiteX375" fmla="*/ 3431703 w 8554092"/>
              <a:gd name="connsiteY375" fmla="*/ 8794100 h 10703794"/>
              <a:gd name="connsiteX376" fmla="*/ 3439136 w 8554092"/>
              <a:gd name="connsiteY376" fmla="*/ 8791095 h 10703794"/>
              <a:gd name="connsiteX377" fmla="*/ 3486578 w 8554092"/>
              <a:gd name="connsiteY377" fmla="*/ 8741960 h 10703794"/>
              <a:gd name="connsiteX378" fmla="*/ 3315129 w 8554092"/>
              <a:gd name="connsiteY378" fmla="*/ 7993575 h 10703794"/>
              <a:gd name="connsiteX379" fmla="*/ 3303049 w 8554092"/>
              <a:gd name="connsiteY379" fmla="*/ 7998225 h 10703794"/>
              <a:gd name="connsiteX380" fmla="*/ 3299645 w 8554092"/>
              <a:gd name="connsiteY380" fmla="*/ 8004323 h 10703794"/>
              <a:gd name="connsiteX381" fmla="*/ 3300775 w 8554092"/>
              <a:gd name="connsiteY381" fmla="*/ 8005362 h 10703794"/>
              <a:gd name="connsiteX382" fmla="*/ 3465839 w 8554092"/>
              <a:gd name="connsiteY382" fmla="*/ 8343297 h 10703794"/>
              <a:gd name="connsiteX383" fmla="*/ 3444217 w 8554092"/>
              <a:gd name="connsiteY383" fmla="*/ 8341795 h 10703794"/>
              <a:gd name="connsiteX384" fmla="*/ 3424267 w 8554092"/>
              <a:gd name="connsiteY384" fmla="*/ 8397995 h 10703794"/>
              <a:gd name="connsiteX385" fmla="*/ 3451978 w 8554092"/>
              <a:gd name="connsiteY385" fmla="*/ 8361495 h 10703794"/>
              <a:gd name="connsiteX386" fmla="*/ 3465839 w 8554092"/>
              <a:gd name="connsiteY386" fmla="*/ 8343297 h 10703794"/>
              <a:gd name="connsiteX387" fmla="*/ 3358343 w 8554092"/>
              <a:gd name="connsiteY387" fmla="*/ 7972152 h 10703794"/>
              <a:gd name="connsiteX388" fmla="*/ 3350262 w 8554092"/>
              <a:gd name="connsiteY388" fmla="*/ 7964727 h 10703794"/>
              <a:gd name="connsiteX389" fmla="*/ 3315129 w 8554092"/>
              <a:gd name="connsiteY389" fmla="*/ 7993575 h 10703794"/>
              <a:gd name="connsiteX390" fmla="*/ 3328995 w 8554092"/>
              <a:gd name="connsiteY390" fmla="*/ 7988238 h 10703794"/>
              <a:gd name="connsiteX391" fmla="*/ 3358343 w 8554092"/>
              <a:gd name="connsiteY391" fmla="*/ 7972152 h 10703794"/>
              <a:gd name="connsiteX392" fmla="*/ 2383649 w 8554092"/>
              <a:gd name="connsiteY392" fmla="*/ 4889405 h 10703794"/>
              <a:gd name="connsiteX393" fmla="*/ 2378151 w 8554092"/>
              <a:gd name="connsiteY393" fmla="*/ 4890272 h 10703794"/>
              <a:gd name="connsiteX394" fmla="*/ 2371808 w 8554092"/>
              <a:gd name="connsiteY394" fmla="*/ 4907831 h 10703794"/>
              <a:gd name="connsiteX395" fmla="*/ 2371783 w 8554092"/>
              <a:gd name="connsiteY395" fmla="*/ 4917240 h 10703794"/>
              <a:gd name="connsiteX396" fmla="*/ 3591203 w 8554092"/>
              <a:gd name="connsiteY396" fmla="*/ 8619674 h 10703794"/>
              <a:gd name="connsiteX397" fmla="*/ 3583707 w 8554092"/>
              <a:gd name="connsiteY397" fmla="*/ 8614252 h 10703794"/>
              <a:gd name="connsiteX398" fmla="*/ 3507227 w 8554092"/>
              <a:gd name="connsiteY398" fmla="*/ 8707294 h 10703794"/>
              <a:gd name="connsiteX399" fmla="*/ 3502658 w 8554092"/>
              <a:gd name="connsiteY399" fmla="*/ 8714966 h 10703794"/>
              <a:gd name="connsiteX400" fmla="*/ 3542135 w 8554092"/>
              <a:gd name="connsiteY400" fmla="*/ 8668949 h 10703794"/>
              <a:gd name="connsiteX401" fmla="*/ 3591203 w 8554092"/>
              <a:gd name="connsiteY401" fmla="*/ 8619674 h 10703794"/>
              <a:gd name="connsiteX402" fmla="*/ 3417113 w 8554092"/>
              <a:gd name="connsiteY402" fmla="*/ 7981156 h 10703794"/>
              <a:gd name="connsiteX403" fmla="*/ 3375543 w 8554092"/>
              <a:gd name="connsiteY403" fmla="*/ 8035855 h 10703794"/>
              <a:gd name="connsiteX404" fmla="*/ 3417113 w 8554092"/>
              <a:gd name="connsiteY404" fmla="*/ 7981156 h 10703794"/>
              <a:gd name="connsiteX405" fmla="*/ 2301037 w 8554092"/>
              <a:gd name="connsiteY405" fmla="*/ 4406092 h 10703794"/>
              <a:gd name="connsiteX406" fmla="*/ 2286768 w 8554092"/>
              <a:gd name="connsiteY406" fmla="*/ 4392756 h 10703794"/>
              <a:gd name="connsiteX407" fmla="*/ 2286748 w 8554092"/>
              <a:gd name="connsiteY407" fmla="*/ 4392798 h 10703794"/>
              <a:gd name="connsiteX408" fmla="*/ 2301037 w 8554092"/>
              <a:gd name="connsiteY408" fmla="*/ 4406092 h 10703794"/>
              <a:gd name="connsiteX409" fmla="*/ 2296337 w 8554092"/>
              <a:gd name="connsiteY409" fmla="*/ 4373837 h 10703794"/>
              <a:gd name="connsiteX410" fmla="*/ 2296331 w 8554092"/>
              <a:gd name="connsiteY410" fmla="*/ 4373831 h 10703794"/>
              <a:gd name="connsiteX411" fmla="*/ 2291542 w 8554092"/>
              <a:gd name="connsiteY411" fmla="*/ 4383262 h 10703794"/>
              <a:gd name="connsiteX412" fmla="*/ 2286748 w 8554092"/>
              <a:gd name="connsiteY412" fmla="*/ 4392736 h 10703794"/>
              <a:gd name="connsiteX413" fmla="*/ 2286768 w 8554092"/>
              <a:gd name="connsiteY413" fmla="*/ 4392756 h 10703794"/>
              <a:gd name="connsiteX414" fmla="*/ 2291542 w 8554092"/>
              <a:gd name="connsiteY414" fmla="*/ 4383318 h 10703794"/>
              <a:gd name="connsiteX415" fmla="*/ 2296337 w 8554092"/>
              <a:gd name="connsiteY415" fmla="*/ 4373837 h 10703794"/>
              <a:gd name="connsiteX416" fmla="*/ 2296337 w 8554092"/>
              <a:gd name="connsiteY416" fmla="*/ 4373817 h 10703794"/>
              <a:gd name="connsiteX417" fmla="*/ 2282047 w 8554092"/>
              <a:gd name="connsiteY417" fmla="*/ 4360544 h 10703794"/>
              <a:gd name="connsiteX418" fmla="*/ 2296331 w 8554092"/>
              <a:gd name="connsiteY418" fmla="*/ 4373831 h 10703794"/>
              <a:gd name="connsiteX419" fmla="*/ 2287232 w 8554092"/>
              <a:gd name="connsiteY419" fmla="*/ 4193837 h 10703794"/>
              <a:gd name="connsiteX420" fmla="*/ 2267613 w 8554092"/>
              <a:gd name="connsiteY420" fmla="*/ 4177026 h 10703794"/>
              <a:gd name="connsiteX421" fmla="*/ 2265335 w 8554092"/>
              <a:gd name="connsiteY421" fmla="*/ 4246011 h 10703794"/>
              <a:gd name="connsiteX422" fmla="*/ 2287232 w 8554092"/>
              <a:gd name="connsiteY422" fmla="*/ 4193837 h 10703794"/>
              <a:gd name="connsiteX423" fmla="*/ 3633952 w 8554092"/>
              <a:gd name="connsiteY423" fmla="*/ 8250885 h 10703794"/>
              <a:gd name="connsiteX424" fmla="*/ 3623527 w 8554092"/>
              <a:gd name="connsiteY424" fmla="*/ 8242124 h 10703794"/>
              <a:gd name="connsiteX425" fmla="*/ 3595816 w 8554092"/>
              <a:gd name="connsiteY425" fmla="*/ 8278624 h 10703794"/>
              <a:gd name="connsiteX426" fmla="*/ 3633952 w 8554092"/>
              <a:gd name="connsiteY426" fmla="*/ 8250885 h 10703794"/>
              <a:gd name="connsiteX427" fmla="*/ 2443088 w 8554092"/>
              <a:gd name="connsiteY427" fmla="*/ 4448544 h 10703794"/>
              <a:gd name="connsiteX428" fmla="*/ 2413842 w 8554092"/>
              <a:gd name="connsiteY428" fmla="*/ 4480844 h 10703794"/>
              <a:gd name="connsiteX429" fmla="*/ 2412788 w 8554092"/>
              <a:gd name="connsiteY429" fmla="*/ 4482011 h 10703794"/>
              <a:gd name="connsiteX430" fmla="*/ 2412945 w 8554092"/>
              <a:gd name="connsiteY430" fmla="*/ 4477241 h 10703794"/>
              <a:gd name="connsiteX431" fmla="*/ 2401172 w 8554092"/>
              <a:gd name="connsiteY431" fmla="*/ 4507755 h 10703794"/>
              <a:gd name="connsiteX432" fmla="*/ 2410921 w 8554092"/>
              <a:gd name="connsiteY432" fmla="*/ 4498887 h 10703794"/>
              <a:gd name="connsiteX433" fmla="*/ 2413935 w 8554092"/>
              <a:gd name="connsiteY433" fmla="*/ 4499852 h 10703794"/>
              <a:gd name="connsiteX434" fmla="*/ 2443088 w 8554092"/>
              <a:gd name="connsiteY434" fmla="*/ 4448544 h 10703794"/>
              <a:gd name="connsiteX435" fmla="*/ 2558596 w 8554092"/>
              <a:gd name="connsiteY435" fmla="*/ 4557573 h 10703794"/>
              <a:gd name="connsiteX436" fmla="*/ 2542597 w 8554092"/>
              <a:gd name="connsiteY436" fmla="*/ 4537871 h 10703794"/>
              <a:gd name="connsiteX437" fmla="*/ 2500058 w 8554092"/>
              <a:gd name="connsiteY437" fmla="*/ 4584894 h 10703794"/>
              <a:gd name="connsiteX438" fmla="*/ 2551522 w 8554092"/>
              <a:gd name="connsiteY438" fmla="*/ 4577855 h 10703794"/>
              <a:gd name="connsiteX439" fmla="*/ 2552678 w 8554092"/>
              <a:gd name="connsiteY439" fmla="*/ 4574542 h 10703794"/>
              <a:gd name="connsiteX440" fmla="*/ 2555385 w 8554092"/>
              <a:gd name="connsiteY440" fmla="*/ 4572325 h 10703794"/>
              <a:gd name="connsiteX441" fmla="*/ 2555029 w 8554092"/>
              <a:gd name="connsiteY441" fmla="*/ 4567802 h 10703794"/>
              <a:gd name="connsiteX442" fmla="*/ 2467870 w 8554092"/>
              <a:gd name="connsiteY442" fmla="*/ 4192671 h 10703794"/>
              <a:gd name="connsiteX443" fmla="*/ 2452203 w 8554092"/>
              <a:gd name="connsiteY443" fmla="*/ 4172603 h 10703794"/>
              <a:gd name="connsiteX444" fmla="*/ 2388394 w 8554092"/>
              <a:gd name="connsiteY444" fmla="*/ 4243062 h 10703794"/>
              <a:gd name="connsiteX445" fmla="*/ 2467870 w 8554092"/>
              <a:gd name="connsiteY445" fmla="*/ 4192671 h 10703794"/>
              <a:gd name="connsiteX446" fmla="*/ 3791806 w 8554092"/>
              <a:gd name="connsiteY446" fmla="*/ 8340423 h 10703794"/>
              <a:gd name="connsiteX447" fmla="*/ 3562046 w 8554092"/>
              <a:gd name="connsiteY447" fmla="*/ 8482885 h 10703794"/>
              <a:gd name="connsiteX448" fmla="*/ 3631465 w 8554092"/>
              <a:gd name="connsiteY448" fmla="*/ 8391675 h 10703794"/>
              <a:gd name="connsiteX449" fmla="*/ 3501340 w 8554092"/>
              <a:gd name="connsiteY449" fmla="*/ 8456254 h 10703794"/>
              <a:gd name="connsiteX450" fmla="*/ 3614961 w 8554092"/>
              <a:gd name="connsiteY450" fmla="*/ 8360057 h 10703794"/>
              <a:gd name="connsiteX451" fmla="*/ 3584608 w 8554092"/>
              <a:gd name="connsiteY451" fmla="*/ 8346742 h 10703794"/>
              <a:gd name="connsiteX452" fmla="*/ 3385210 w 8554092"/>
              <a:gd name="connsiteY452" fmla="*/ 8502624 h 10703794"/>
              <a:gd name="connsiteX453" fmla="*/ 3365290 w 8554092"/>
              <a:gd name="connsiteY453" fmla="*/ 8688582 h 10703794"/>
              <a:gd name="connsiteX454" fmla="*/ 3129470 w 8554092"/>
              <a:gd name="connsiteY454" fmla="*/ 8998804 h 10703794"/>
              <a:gd name="connsiteX455" fmla="*/ 2835450 w 8554092"/>
              <a:gd name="connsiteY455" fmla="*/ 9332225 h 10703794"/>
              <a:gd name="connsiteX456" fmla="*/ 2907374 w 8554092"/>
              <a:gd name="connsiteY456" fmla="*/ 9290841 h 10703794"/>
              <a:gd name="connsiteX457" fmla="*/ 3215255 w 8554092"/>
              <a:gd name="connsiteY457" fmla="*/ 8939225 h 10703794"/>
              <a:gd name="connsiteX458" fmla="*/ 3306315 w 8554092"/>
              <a:gd name="connsiteY458" fmla="*/ 8979170 h 10703794"/>
              <a:gd name="connsiteX459" fmla="*/ 3347887 w 8554092"/>
              <a:gd name="connsiteY459" fmla="*/ 8924474 h 10703794"/>
              <a:gd name="connsiteX460" fmla="*/ 3381000 w 8554092"/>
              <a:gd name="connsiteY460" fmla="*/ 8858400 h 10703794"/>
              <a:gd name="connsiteX461" fmla="*/ 3431703 w 8554092"/>
              <a:gd name="connsiteY461" fmla="*/ 8794100 h 10703794"/>
              <a:gd name="connsiteX462" fmla="*/ 3404403 w 8554092"/>
              <a:gd name="connsiteY462" fmla="*/ 8805135 h 10703794"/>
              <a:gd name="connsiteX463" fmla="*/ 3356452 w 8554092"/>
              <a:gd name="connsiteY463" fmla="*/ 8806540 h 10703794"/>
              <a:gd name="connsiteX464" fmla="*/ 3567205 w 8554092"/>
              <a:gd name="connsiteY464" fmla="*/ 8582633 h 10703794"/>
              <a:gd name="connsiteX465" fmla="*/ 3791806 w 8554092"/>
              <a:gd name="connsiteY465" fmla="*/ 8340423 h 10703794"/>
              <a:gd name="connsiteX466" fmla="*/ 2528165 w 8554092"/>
              <a:gd name="connsiteY466" fmla="*/ 4354500 h 10703794"/>
              <a:gd name="connsiteX467" fmla="*/ 2464356 w 8554092"/>
              <a:gd name="connsiteY467" fmla="*/ 4424959 h 10703794"/>
              <a:gd name="connsiteX468" fmla="*/ 2528165 w 8554092"/>
              <a:gd name="connsiteY468" fmla="*/ 4354500 h 10703794"/>
              <a:gd name="connsiteX469" fmla="*/ 3786786 w 8554092"/>
              <a:gd name="connsiteY469" fmla="*/ 8240663 h 10703794"/>
              <a:gd name="connsiteX470" fmla="*/ 3725943 w 8554092"/>
              <a:gd name="connsiteY470" fmla="*/ 8214045 h 10703794"/>
              <a:gd name="connsiteX471" fmla="*/ 3684371 w 8554092"/>
              <a:gd name="connsiteY471" fmla="*/ 8268743 h 10703794"/>
              <a:gd name="connsiteX472" fmla="*/ 3786786 w 8554092"/>
              <a:gd name="connsiteY472" fmla="*/ 8240663 h 10703794"/>
              <a:gd name="connsiteX473" fmla="*/ 2544809 w 8554092"/>
              <a:gd name="connsiteY473" fmla="*/ 4258154 h 10703794"/>
              <a:gd name="connsiteX474" fmla="*/ 2535472 w 8554092"/>
              <a:gd name="connsiteY474" fmla="*/ 4248825 h 10703794"/>
              <a:gd name="connsiteX475" fmla="*/ 2505671 w 8554092"/>
              <a:gd name="connsiteY475" fmla="*/ 4281766 h 10703794"/>
              <a:gd name="connsiteX476" fmla="*/ 2544809 w 8554092"/>
              <a:gd name="connsiteY476" fmla="*/ 4258154 h 10703794"/>
              <a:gd name="connsiteX477" fmla="*/ 2592008 w 8554092"/>
              <a:gd name="connsiteY477" fmla="*/ 4279533 h 10703794"/>
              <a:gd name="connsiteX478" fmla="*/ 2591879 w 8554092"/>
              <a:gd name="connsiteY478" fmla="*/ 4279598 h 10703794"/>
              <a:gd name="connsiteX479" fmla="*/ 2578891 w 8554092"/>
              <a:gd name="connsiteY479" fmla="*/ 4294028 h 10703794"/>
              <a:gd name="connsiteX480" fmla="*/ 2558738 w 8554092"/>
              <a:gd name="connsiteY480" fmla="*/ 4054974 h 10703794"/>
              <a:gd name="connsiteX481" fmla="*/ 2452203 w 8554092"/>
              <a:gd name="connsiteY481" fmla="*/ 4172455 h 10703794"/>
              <a:gd name="connsiteX482" fmla="*/ 2558738 w 8554092"/>
              <a:gd name="connsiteY482" fmla="*/ 4054974 h 10703794"/>
              <a:gd name="connsiteX483" fmla="*/ 2583498 w 8554092"/>
              <a:gd name="connsiteY483" fmla="*/ 4102811 h 10703794"/>
              <a:gd name="connsiteX484" fmla="*/ 2523898 w 8554092"/>
              <a:gd name="connsiteY484" fmla="*/ 4168692 h 10703794"/>
              <a:gd name="connsiteX485" fmla="*/ 2583498 w 8554092"/>
              <a:gd name="connsiteY485" fmla="*/ 4102811 h 10703794"/>
              <a:gd name="connsiteX486" fmla="*/ 3850783 w 8554092"/>
              <a:gd name="connsiteY486" fmla="*/ 8049836 h 10703794"/>
              <a:gd name="connsiteX487" fmla="*/ 3751011 w 8554092"/>
              <a:gd name="connsiteY487" fmla="*/ 8127730 h 10703794"/>
              <a:gd name="connsiteX488" fmla="*/ 3850783 w 8554092"/>
              <a:gd name="connsiteY488" fmla="*/ 8049836 h 10703794"/>
              <a:gd name="connsiteX489" fmla="*/ 2435295 w 8554092"/>
              <a:gd name="connsiteY489" fmla="*/ 3382040 h 10703794"/>
              <a:gd name="connsiteX490" fmla="*/ 2345761 w 8554092"/>
              <a:gd name="connsiteY490" fmla="*/ 3480862 h 10703794"/>
              <a:gd name="connsiteX491" fmla="*/ 2435295 w 8554092"/>
              <a:gd name="connsiteY491" fmla="*/ 3382040 h 10703794"/>
              <a:gd name="connsiteX492" fmla="*/ 2539994 w 8554092"/>
              <a:gd name="connsiteY492" fmla="*/ 3685321 h 10703794"/>
              <a:gd name="connsiteX493" fmla="*/ 2510194 w 8554092"/>
              <a:gd name="connsiteY493" fmla="*/ 3718261 h 10703794"/>
              <a:gd name="connsiteX494" fmla="*/ 2539994 w 8554092"/>
              <a:gd name="connsiteY494" fmla="*/ 3685321 h 10703794"/>
              <a:gd name="connsiteX495" fmla="*/ 4020800 w 8554092"/>
              <a:gd name="connsiteY495" fmla="*/ 8054595 h 10703794"/>
              <a:gd name="connsiteX496" fmla="*/ 4013904 w 8554092"/>
              <a:gd name="connsiteY496" fmla="*/ 8048386 h 10703794"/>
              <a:gd name="connsiteX497" fmla="*/ 3958483 w 8554092"/>
              <a:gd name="connsiteY497" fmla="*/ 8121386 h 10703794"/>
              <a:gd name="connsiteX498" fmla="*/ 4020800 w 8554092"/>
              <a:gd name="connsiteY498" fmla="*/ 8054595 h 10703794"/>
              <a:gd name="connsiteX499" fmla="*/ 2579639 w 8554092"/>
              <a:gd name="connsiteY499" fmla="*/ 3362420 h 10703794"/>
              <a:gd name="connsiteX500" fmla="*/ 2569643 w 8554092"/>
              <a:gd name="connsiteY500" fmla="*/ 3353078 h 10703794"/>
              <a:gd name="connsiteX501" fmla="*/ 2569628 w 8554092"/>
              <a:gd name="connsiteY501" fmla="*/ 3353107 h 10703794"/>
              <a:gd name="connsiteX502" fmla="*/ 2579639 w 8554092"/>
              <a:gd name="connsiteY502" fmla="*/ 3362420 h 10703794"/>
              <a:gd name="connsiteX503" fmla="*/ 2576346 w 8554092"/>
              <a:gd name="connsiteY503" fmla="*/ 3339824 h 10703794"/>
              <a:gd name="connsiteX504" fmla="*/ 2576342 w 8554092"/>
              <a:gd name="connsiteY504" fmla="*/ 3339820 h 10703794"/>
              <a:gd name="connsiteX505" fmla="*/ 2572987 w 8554092"/>
              <a:gd name="connsiteY505" fmla="*/ 3346427 h 10703794"/>
              <a:gd name="connsiteX506" fmla="*/ 2569628 w 8554092"/>
              <a:gd name="connsiteY506" fmla="*/ 3353064 h 10703794"/>
              <a:gd name="connsiteX507" fmla="*/ 2569643 w 8554092"/>
              <a:gd name="connsiteY507" fmla="*/ 3353078 h 10703794"/>
              <a:gd name="connsiteX508" fmla="*/ 2572988 w 8554092"/>
              <a:gd name="connsiteY508" fmla="*/ 3346466 h 10703794"/>
              <a:gd name="connsiteX509" fmla="*/ 2576346 w 8554092"/>
              <a:gd name="connsiteY509" fmla="*/ 3339824 h 10703794"/>
              <a:gd name="connsiteX510" fmla="*/ 2576346 w 8554092"/>
              <a:gd name="connsiteY510" fmla="*/ 3339810 h 10703794"/>
              <a:gd name="connsiteX511" fmla="*/ 2566336 w 8554092"/>
              <a:gd name="connsiteY511" fmla="*/ 3330512 h 10703794"/>
              <a:gd name="connsiteX512" fmla="*/ 2576342 w 8554092"/>
              <a:gd name="connsiteY512" fmla="*/ 3339820 h 10703794"/>
              <a:gd name="connsiteX513" fmla="*/ 4070642 w 8554092"/>
              <a:gd name="connsiteY513" fmla="*/ 8004531 h 10703794"/>
              <a:gd name="connsiteX514" fmla="*/ 4055475 w 8554092"/>
              <a:gd name="connsiteY514" fmla="*/ 7993689 h 10703794"/>
              <a:gd name="connsiteX515" fmla="*/ 4058117 w 8554092"/>
              <a:gd name="connsiteY515" fmla="*/ 8043505 h 10703794"/>
              <a:gd name="connsiteX516" fmla="*/ 4070642 w 8554092"/>
              <a:gd name="connsiteY516" fmla="*/ 8004531 h 10703794"/>
              <a:gd name="connsiteX517" fmla="*/ 2569968 w 8554092"/>
              <a:gd name="connsiteY517" fmla="*/ 3213727 h 10703794"/>
              <a:gd name="connsiteX518" fmla="*/ 2556224 w 8554092"/>
              <a:gd name="connsiteY518" fmla="*/ 3201950 h 10703794"/>
              <a:gd name="connsiteX519" fmla="*/ 2554628 w 8554092"/>
              <a:gd name="connsiteY519" fmla="*/ 3250277 h 10703794"/>
              <a:gd name="connsiteX520" fmla="*/ 2569968 w 8554092"/>
              <a:gd name="connsiteY520" fmla="*/ 3213727 h 10703794"/>
              <a:gd name="connsiteX521" fmla="*/ 2679151 w 8554092"/>
              <a:gd name="connsiteY521" fmla="*/ 3392159 h 10703794"/>
              <a:gd name="connsiteX522" fmla="*/ 2649351 w 8554092"/>
              <a:gd name="connsiteY522" fmla="*/ 3425100 h 10703794"/>
              <a:gd name="connsiteX523" fmla="*/ 2679151 w 8554092"/>
              <a:gd name="connsiteY523" fmla="*/ 3392159 h 10703794"/>
              <a:gd name="connsiteX524" fmla="*/ 2657464 w 8554092"/>
              <a:gd name="connsiteY524" fmla="*/ 3183362 h 10703794"/>
              <a:gd name="connsiteX525" fmla="*/ 2614360 w 8554092"/>
              <a:gd name="connsiteY525" fmla="*/ 3184395 h 10703794"/>
              <a:gd name="connsiteX526" fmla="*/ 2567931 w 8554092"/>
              <a:gd name="connsiteY526" fmla="*/ 3282080 h 10703794"/>
              <a:gd name="connsiteX527" fmla="*/ 2657464 w 8554092"/>
              <a:gd name="connsiteY527" fmla="*/ 3183362 h 10703794"/>
              <a:gd name="connsiteX528" fmla="*/ 2672599 w 8554092"/>
              <a:gd name="connsiteY528" fmla="*/ 3146270 h 10703794"/>
              <a:gd name="connsiteX529" fmla="*/ 2659062 w 8554092"/>
              <a:gd name="connsiteY529" fmla="*/ 3135036 h 10703794"/>
              <a:gd name="connsiteX530" fmla="*/ 2644162 w 8554092"/>
              <a:gd name="connsiteY530" fmla="*/ 3151455 h 10703794"/>
              <a:gd name="connsiteX531" fmla="*/ 2672599 w 8554092"/>
              <a:gd name="connsiteY531" fmla="*/ 3146270 h 10703794"/>
              <a:gd name="connsiteX532" fmla="*/ 2696512 w 8554092"/>
              <a:gd name="connsiteY532" fmla="*/ 3212910 h 10703794"/>
              <a:gd name="connsiteX533" fmla="*/ 2685536 w 8554092"/>
              <a:gd name="connsiteY533" fmla="*/ 3198852 h 10703794"/>
              <a:gd name="connsiteX534" fmla="*/ 2640836 w 8554092"/>
              <a:gd name="connsiteY534" fmla="*/ 3248211 h 10703794"/>
              <a:gd name="connsiteX535" fmla="*/ 2696512 w 8554092"/>
              <a:gd name="connsiteY535" fmla="*/ 3212910 h 10703794"/>
              <a:gd name="connsiteX536" fmla="*/ 4182948 w 8554092"/>
              <a:gd name="connsiteY536" fmla="*/ 7879188 h 10703794"/>
              <a:gd name="connsiteX537" fmla="*/ 4155237 w 8554092"/>
              <a:gd name="connsiteY537" fmla="*/ 7915689 h 10703794"/>
              <a:gd name="connsiteX538" fmla="*/ 2738750 w 8554092"/>
              <a:gd name="connsiteY538" fmla="*/ 3326278 h 10703794"/>
              <a:gd name="connsiteX539" fmla="*/ 2694050 w 8554092"/>
              <a:gd name="connsiteY539" fmla="*/ 3375637 h 10703794"/>
              <a:gd name="connsiteX540" fmla="*/ 2738750 w 8554092"/>
              <a:gd name="connsiteY540" fmla="*/ 3326278 h 10703794"/>
              <a:gd name="connsiteX541" fmla="*/ 2760169 w 8554092"/>
              <a:gd name="connsiteY541" fmla="*/ 3116448 h 10703794"/>
              <a:gd name="connsiteX542" fmla="*/ 2685536 w 8554092"/>
              <a:gd name="connsiteY542" fmla="*/ 3198748 h 10703794"/>
              <a:gd name="connsiteX543" fmla="*/ 2760169 w 8554092"/>
              <a:gd name="connsiteY543" fmla="*/ 3116448 h 10703794"/>
              <a:gd name="connsiteX544" fmla="*/ 2818305 w 8554092"/>
              <a:gd name="connsiteY544" fmla="*/ 3098894 h 10703794"/>
              <a:gd name="connsiteX545" fmla="*/ 2773606 w 8554092"/>
              <a:gd name="connsiteY545" fmla="*/ 3148253 h 10703794"/>
              <a:gd name="connsiteX546" fmla="*/ 2818305 w 8554092"/>
              <a:gd name="connsiteY546" fmla="*/ 3098894 h 10703794"/>
              <a:gd name="connsiteX547" fmla="*/ 4412709 w 8554092"/>
              <a:gd name="connsiteY547" fmla="*/ 7736727 h 10703794"/>
              <a:gd name="connsiteX548" fmla="*/ 4398848 w 8554092"/>
              <a:gd name="connsiteY548" fmla="*/ 7754923 h 10703794"/>
              <a:gd name="connsiteX549" fmla="*/ 3013736 w 8554092"/>
              <a:gd name="connsiteY549" fmla="*/ 2836504 h 10703794"/>
              <a:gd name="connsiteX550" fmla="*/ 2998836 w 8554092"/>
              <a:gd name="connsiteY550" fmla="*/ 2852936 h 10703794"/>
              <a:gd name="connsiteX551" fmla="*/ 2983936 w 8554092"/>
              <a:gd name="connsiteY551" fmla="*/ 2869445 h 10703794"/>
              <a:gd name="connsiteX552" fmla="*/ 3000491 w 8554092"/>
              <a:gd name="connsiteY552" fmla="*/ 2870790 h 10703794"/>
              <a:gd name="connsiteX553" fmla="*/ 3013736 w 8554092"/>
              <a:gd name="connsiteY553" fmla="*/ 2836504 h 10703794"/>
              <a:gd name="connsiteX554" fmla="*/ 3058436 w 8554092"/>
              <a:gd name="connsiteY554" fmla="*/ 2787145 h 10703794"/>
              <a:gd name="connsiteX555" fmla="*/ 3013735 w 8554092"/>
              <a:gd name="connsiteY555" fmla="*/ 2836504 h 10703794"/>
              <a:gd name="connsiteX556" fmla="*/ 3058436 w 8554092"/>
              <a:gd name="connsiteY556" fmla="*/ 2787145 h 10703794"/>
              <a:gd name="connsiteX557" fmla="*/ 3126611 w 8554092"/>
              <a:gd name="connsiteY557" fmla="*/ 2680878 h 10703794"/>
              <a:gd name="connsiteX558" fmla="*/ 3119897 w 8554092"/>
              <a:gd name="connsiteY558" fmla="*/ 2672936 h 10703794"/>
              <a:gd name="connsiteX559" fmla="*/ 3073468 w 8554092"/>
              <a:gd name="connsiteY559" fmla="*/ 2770623 h 10703794"/>
              <a:gd name="connsiteX560" fmla="*/ 3126611 w 8554092"/>
              <a:gd name="connsiteY560" fmla="*/ 2680878 h 10703794"/>
              <a:gd name="connsiteX561" fmla="*/ 4774930 w 8554092"/>
              <a:gd name="connsiteY561" fmla="*/ 7198934 h 10703794"/>
              <a:gd name="connsiteX562" fmla="*/ 4766520 w 8554092"/>
              <a:gd name="connsiteY562" fmla="*/ 7203032 h 10703794"/>
              <a:gd name="connsiteX563" fmla="*/ 4764448 w 8554092"/>
              <a:gd name="connsiteY563" fmla="*/ 7207634 h 10703794"/>
              <a:gd name="connsiteX564" fmla="*/ 4765326 w 8554092"/>
              <a:gd name="connsiteY564" fmla="*/ 7208312 h 10703794"/>
              <a:gd name="connsiteX565" fmla="*/ 4804716 w 8554092"/>
              <a:gd name="connsiteY565" fmla="*/ 7180824 h 10703794"/>
              <a:gd name="connsiteX566" fmla="*/ 4798437 w 8554092"/>
              <a:gd name="connsiteY566" fmla="*/ 7175980 h 10703794"/>
              <a:gd name="connsiteX567" fmla="*/ 4774930 w 8554092"/>
              <a:gd name="connsiteY567" fmla="*/ 7198934 h 10703794"/>
              <a:gd name="connsiteX568" fmla="*/ 4784583 w 8554092"/>
              <a:gd name="connsiteY568" fmla="*/ 7194230 h 10703794"/>
              <a:gd name="connsiteX569" fmla="*/ 4804716 w 8554092"/>
              <a:gd name="connsiteY569" fmla="*/ 7180824 h 10703794"/>
              <a:gd name="connsiteX570" fmla="*/ 4881843 w 8554092"/>
              <a:gd name="connsiteY570" fmla="*/ 7066456 h 10703794"/>
              <a:gd name="connsiteX571" fmla="*/ 4798574 w 8554092"/>
              <a:gd name="connsiteY571" fmla="*/ 7175968 h 10703794"/>
              <a:gd name="connsiteX572" fmla="*/ 4881843 w 8554092"/>
              <a:gd name="connsiteY572" fmla="*/ 7066456 h 10703794"/>
              <a:gd name="connsiteX573" fmla="*/ 3497586 w 8554092"/>
              <a:gd name="connsiteY573" fmla="*/ 2116145 h 10703794"/>
              <a:gd name="connsiteX574" fmla="*/ 3437986 w 8554092"/>
              <a:gd name="connsiteY574" fmla="*/ 2182026 h 10703794"/>
              <a:gd name="connsiteX575" fmla="*/ 3497586 w 8554092"/>
              <a:gd name="connsiteY575" fmla="*/ 2116145 h 10703794"/>
              <a:gd name="connsiteX576" fmla="*/ 3747960 w 8554092"/>
              <a:gd name="connsiteY576" fmla="*/ 1932854 h 10703794"/>
              <a:gd name="connsiteX577" fmla="*/ 3719757 w 8554092"/>
              <a:gd name="connsiteY577" fmla="*/ 1917468 h 10703794"/>
              <a:gd name="connsiteX578" fmla="*/ 3675056 w 8554092"/>
              <a:gd name="connsiteY578" fmla="*/ 1966827 h 10703794"/>
              <a:gd name="connsiteX579" fmla="*/ 3747960 w 8554092"/>
              <a:gd name="connsiteY579" fmla="*/ 1932854 h 10703794"/>
              <a:gd name="connsiteX580" fmla="*/ 5313780 w 8554092"/>
              <a:gd name="connsiteY580" fmla="*/ 6817915 h 10703794"/>
              <a:gd name="connsiteX581" fmla="*/ 5286069 w 8554092"/>
              <a:gd name="connsiteY581" fmla="*/ 6854416 h 10703794"/>
              <a:gd name="connsiteX582" fmla="*/ 5313780 w 8554092"/>
              <a:gd name="connsiteY582" fmla="*/ 6817915 h 10703794"/>
              <a:gd name="connsiteX583" fmla="*/ 5388338 w 8554092"/>
              <a:gd name="connsiteY583" fmla="*/ 6826241 h 10703794"/>
              <a:gd name="connsiteX584" fmla="*/ 5335423 w 8554092"/>
              <a:gd name="connsiteY584" fmla="*/ 6949069 h 10703794"/>
              <a:gd name="connsiteX585" fmla="*/ 5388338 w 8554092"/>
              <a:gd name="connsiteY585" fmla="*/ 6826241 h 10703794"/>
              <a:gd name="connsiteX586" fmla="*/ 4514308 w 8554092"/>
              <a:gd name="connsiteY586" fmla="*/ 349422 h 10703794"/>
              <a:gd name="connsiteX587" fmla="*/ 4491497 w 8554092"/>
              <a:gd name="connsiteY587" fmla="*/ 320823 h 10703794"/>
              <a:gd name="connsiteX588" fmla="*/ 4458371 w 8554092"/>
              <a:gd name="connsiteY588" fmla="*/ 450418 h 10703794"/>
              <a:gd name="connsiteX589" fmla="*/ 4514308 w 8554092"/>
              <a:gd name="connsiteY589" fmla="*/ 349422 h 10703794"/>
              <a:gd name="connsiteX590" fmla="*/ 5062724 w 8554092"/>
              <a:gd name="connsiteY590" fmla="*/ 105121 h 10703794"/>
              <a:gd name="connsiteX591" fmla="*/ 5030162 w 8554092"/>
              <a:gd name="connsiteY591" fmla="*/ 64297 h 10703794"/>
              <a:gd name="connsiteX592" fmla="*/ 4982876 w 8554092"/>
              <a:gd name="connsiteY592" fmla="*/ 249290 h 10703794"/>
              <a:gd name="connsiteX593" fmla="*/ 5062724 w 8554092"/>
              <a:gd name="connsiteY593" fmla="*/ 105121 h 10703794"/>
              <a:gd name="connsiteX594" fmla="*/ 8417118 w 8554092"/>
              <a:gd name="connsiteY594" fmla="*/ 577411 h 10703794"/>
              <a:gd name="connsiteX595" fmla="*/ 8031040 w 8554092"/>
              <a:gd name="connsiteY595" fmla="*/ 472166 h 10703794"/>
              <a:gd name="connsiteX596" fmla="*/ 7725484 w 8554092"/>
              <a:gd name="connsiteY596" fmla="*/ 410845 h 10703794"/>
              <a:gd name="connsiteX597" fmla="*/ 7460186 w 8554092"/>
              <a:gd name="connsiteY597" fmla="*/ 371487 h 10703794"/>
              <a:gd name="connsiteX598" fmla="*/ 7095378 w 8554092"/>
              <a:gd name="connsiteY598" fmla="*/ 242656 h 10703794"/>
              <a:gd name="connsiteX599" fmla="*/ 6910601 w 8554092"/>
              <a:gd name="connsiteY599" fmla="*/ 247225 h 10703794"/>
              <a:gd name="connsiteX600" fmla="*/ 6690312 w 8554092"/>
              <a:gd name="connsiteY600" fmla="*/ 91862 h 10703794"/>
              <a:gd name="connsiteX601" fmla="*/ 6446283 w 8554092"/>
              <a:gd name="connsiteY601" fmla="*/ 28920 h 10703794"/>
              <a:gd name="connsiteX602" fmla="*/ 6049881 w 8554092"/>
              <a:gd name="connsiteY602" fmla="*/ 1410 h 10703794"/>
              <a:gd name="connsiteX603" fmla="*/ 5726543 w 8554092"/>
              <a:gd name="connsiteY603" fmla="*/ 92746 h 10703794"/>
              <a:gd name="connsiteX604" fmla="*/ 5605314 w 8554092"/>
              <a:gd name="connsiteY604" fmla="*/ 268046 h 10703794"/>
              <a:gd name="connsiteX605" fmla="*/ 5589504 w 8554092"/>
              <a:gd name="connsiteY605" fmla="*/ 318861 h 10703794"/>
              <a:gd name="connsiteX606" fmla="*/ 5585235 w 8554092"/>
              <a:gd name="connsiteY606" fmla="*/ 317700 h 10703794"/>
              <a:gd name="connsiteX607" fmla="*/ 5483545 w 8554092"/>
              <a:gd name="connsiteY607" fmla="*/ 296041 h 10703794"/>
              <a:gd name="connsiteX608" fmla="*/ 5205849 w 8554092"/>
              <a:gd name="connsiteY608" fmla="*/ 276768 h 10703794"/>
              <a:gd name="connsiteX609" fmla="*/ 4979339 w 8554092"/>
              <a:gd name="connsiteY609" fmla="*/ 340753 h 10703794"/>
              <a:gd name="connsiteX610" fmla="*/ 4963827 w 8554092"/>
              <a:gd name="connsiteY610" fmla="*/ 353464 h 10703794"/>
              <a:gd name="connsiteX611" fmla="*/ 4959517 w 8554092"/>
              <a:gd name="connsiteY611" fmla="*/ 341417 h 10703794"/>
              <a:gd name="connsiteX612" fmla="*/ 4765625 w 8554092"/>
              <a:gd name="connsiteY612" fmla="*/ 621928 h 10703794"/>
              <a:gd name="connsiteX613" fmla="*/ 4733293 w 8554092"/>
              <a:gd name="connsiteY613" fmla="*/ 657641 h 10703794"/>
              <a:gd name="connsiteX614" fmla="*/ 4683605 w 8554092"/>
              <a:gd name="connsiteY614" fmla="*/ 668766 h 10703794"/>
              <a:gd name="connsiteX615" fmla="*/ 4623070 w 8554092"/>
              <a:gd name="connsiteY615" fmla="*/ 687612 h 10703794"/>
              <a:gd name="connsiteX616" fmla="*/ 4521830 w 8554092"/>
              <a:gd name="connsiteY616" fmla="*/ 706199 h 10703794"/>
              <a:gd name="connsiteX617" fmla="*/ 4510122 w 8554092"/>
              <a:gd name="connsiteY617" fmla="*/ 625965 h 10703794"/>
              <a:gd name="connsiteX618" fmla="*/ 4453715 w 8554092"/>
              <a:gd name="connsiteY618" fmla="*/ 595192 h 10703794"/>
              <a:gd name="connsiteX619" fmla="*/ 4442008 w 8554092"/>
              <a:gd name="connsiteY619" fmla="*/ 514957 h 10703794"/>
              <a:gd name="connsiteX620" fmla="*/ 4306179 w 8554092"/>
              <a:gd name="connsiteY620" fmla="*/ 711466 h 10703794"/>
              <a:gd name="connsiteX621" fmla="*/ 4127245 w 8554092"/>
              <a:gd name="connsiteY621" fmla="*/ 909110 h 10703794"/>
              <a:gd name="connsiteX622" fmla="*/ 3459538 w 8554092"/>
              <a:gd name="connsiteY622" fmla="*/ 1971990 h 10703794"/>
              <a:gd name="connsiteX623" fmla="*/ 3517542 w 8554092"/>
              <a:gd name="connsiteY623" fmla="*/ 1954436 h 10703794"/>
              <a:gd name="connsiteX624" fmla="*/ 3545745 w 8554092"/>
              <a:gd name="connsiteY624" fmla="*/ 1969822 h 10703794"/>
              <a:gd name="connsiteX625" fmla="*/ 3665078 w 8554092"/>
              <a:gd name="connsiteY625" fmla="*/ 1838059 h 10703794"/>
              <a:gd name="connsiteX626" fmla="*/ 3633682 w 8554092"/>
              <a:gd name="connsiteY626" fmla="*/ 1919326 h 10703794"/>
              <a:gd name="connsiteX627" fmla="*/ 3784411 w 8554092"/>
              <a:gd name="connsiteY627" fmla="*/ 1706297 h 10703794"/>
              <a:gd name="connsiteX628" fmla="*/ 3751285 w 8554092"/>
              <a:gd name="connsiteY628" fmla="*/ 1835890 h 10703794"/>
              <a:gd name="connsiteX629" fmla="*/ 3855718 w 8554092"/>
              <a:gd name="connsiteY629" fmla="*/ 1720650 h 10703794"/>
              <a:gd name="connsiteX630" fmla="*/ 3777893 w 8554092"/>
              <a:gd name="connsiteY630" fmla="*/ 1899604 h 10703794"/>
              <a:gd name="connsiteX631" fmla="*/ 3834300 w 8554092"/>
              <a:gd name="connsiteY631" fmla="*/ 1930376 h 10703794"/>
              <a:gd name="connsiteX632" fmla="*/ 3562507 w 8554092"/>
              <a:gd name="connsiteY632" fmla="*/ 2323496 h 10703794"/>
              <a:gd name="connsiteX633" fmla="*/ 3593905 w 8554092"/>
              <a:gd name="connsiteY633" fmla="*/ 2242229 h 10703794"/>
              <a:gd name="connsiteX634" fmla="*/ 3564104 w 8554092"/>
              <a:gd name="connsiteY634" fmla="*/ 2275169 h 10703794"/>
              <a:gd name="connsiteX635" fmla="*/ 3587667 w 8554092"/>
              <a:gd name="connsiteY635" fmla="*/ 2214219 h 10703794"/>
              <a:gd name="connsiteX636" fmla="*/ 3596548 w 8554092"/>
              <a:gd name="connsiteY636" fmla="*/ 2207219 h 10703794"/>
              <a:gd name="connsiteX637" fmla="*/ 3595502 w 8554092"/>
              <a:gd name="connsiteY637" fmla="*/ 2214627 h 10703794"/>
              <a:gd name="connsiteX638" fmla="*/ 3608805 w 8554092"/>
              <a:gd name="connsiteY638" fmla="*/ 2226119 h 10703794"/>
              <a:gd name="connsiteX639" fmla="*/ 3638604 w 8554092"/>
              <a:gd name="connsiteY639" fmla="*/ 2193178 h 10703794"/>
              <a:gd name="connsiteX640" fmla="*/ 3611798 w 8554092"/>
              <a:gd name="connsiteY640" fmla="*/ 2196597 h 10703794"/>
              <a:gd name="connsiteX641" fmla="*/ 3606630 w 8554092"/>
              <a:gd name="connsiteY641" fmla="*/ 2199269 h 10703794"/>
              <a:gd name="connsiteX642" fmla="*/ 3615345 w 8554092"/>
              <a:gd name="connsiteY642" fmla="*/ 2192398 h 10703794"/>
              <a:gd name="connsiteX643" fmla="*/ 3653637 w 8554092"/>
              <a:gd name="connsiteY643" fmla="*/ 2176347 h 10703794"/>
              <a:gd name="connsiteX644" fmla="*/ 3627030 w 8554092"/>
              <a:gd name="connsiteY644" fmla="*/ 2112634 h 10703794"/>
              <a:gd name="connsiteX645" fmla="*/ 3479493 w 8554092"/>
              <a:gd name="connsiteY645" fmla="*/ 2229011 h 10703794"/>
              <a:gd name="connsiteX646" fmla="*/ 3330361 w 8554092"/>
              <a:gd name="connsiteY646" fmla="*/ 2393714 h 10703794"/>
              <a:gd name="connsiteX647" fmla="*/ 3434794 w 8554092"/>
              <a:gd name="connsiteY647" fmla="*/ 2278474 h 10703794"/>
              <a:gd name="connsiteX648" fmla="*/ 3373464 w 8554092"/>
              <a:gd name="connsiteY648" fmla="*/ 2392682 h 10703794"/>
              <a:gd name="connsiteX649" fmla="*/ 3371867 w 8554092"/>
              <a:gd name="connsiteY649" fmla="*/ 2441008 h 10703794"/>
              <a:gd name="connsiteX650" fmla="*/ 3343664 w 8554092"/>
              <a:gd name="connsiteY650" fmla="*/ 2425622 h 10703794"/>
              <a:gd name="connsiteX651" fmla="*/ 3284064 w 8554092"/>
              <a:gd name="connsiteY651" fmla="*/ 2491504 h 10703794"/>
              <a:gd name="connsiteX652" fmla="*/ 3297367 w 8554092"/>
              <a:gd name="connsiteY652" fmla="*/ 2523412 h 10703794"/>
              <a:gd name="connsiteX653" fmla="*/ 3222734 w 8554092"/>
              <a:gd name="connsiteY653" fmla="*/ 2605713 h 10703794"/>
              <a:gd name="connsiteX654" fmla="*/ 3239231 w 8554092"/>
              <a:gd name="connsiteY654" fmla="*/ 2540864 h 10703794"/>
              <a:gd name="connsiteX655" fmla="*/ 3164598 w 8554092"/>
              <a:gd name="connsiteY655" fmla="*/ 2623164 h 10703794"/>
              <a:gd name="connsiteX656" fmla="*/ 3177901 w 8554092"/>
              <a:gd name="connsiteY656" fmla="*/ 2655072 h 10703794"/>
              <a:gd name="connsiteX657" fmla="*/ 3055375 w 8554092"/>
              <a:gd name="connsiteY657" fmla="*/ 2883489 h 10703794"/>
              <a:gd name="connsiteX658" fmla="*/ 3070276 w 8554092"/>
              <a:gd name="connsiteY658" fmla="*/ 2867070 h 10703794"/>
              <a:gd name="connsiteX659" fmla="*/ 2995642 w 8554092"/>
              <a:gd name="connsiteY659" fmla="*/ 2949370 h 10703794"/>
              <a:gd name="connsiteX660" fmla="*/ 3023845 w 8554092"/>
              <a:gd name="connsiteY660" fmla="*/ 2964756 h 10703794"/>
              <a:gd name="connsiteX661" fmla="*/ 2980743 w 8554092"/>
              <a:gd name="connsiteY661" fmla="*/ 2965788 h 10703794"/>
              <a:gd name="connsiteX662" fmla="*/ 2950476 w 8554092"/>
              <a:gd name="connsiteY662" fmla="*/ 2958483 h 10703794"/>
              <a:gd name="connsiteX663" fmla="*/ 2952475 w 8554092"/>
              <a:gd name="connsiteY663" fmla="*/ 2950652 h 10703794"/>
              <a:gd name="connsiteX664" fmla="*/ 2952538 w 8554092"/>
              <a:gd name="connsiteY664" fmla="*/ 2950711 h 10703794"/>
              <a:gd name="connsiteX665" fmla="*/ 2986737 w 8554092"/>
              <a:gd name="connsiteY665" fmla="*/ 2893295 h 10703794"/>
              <a:gd name="connsiteX666" fmla="*/ 2983936 w 8554092"/>
              <a:gd name="connsiteY666" fmla="*/ 2869445 h 10703794"/>
              <a:gd name="connsiteX667" fmla="*/ 2983936 w 8554092"/>
              <a:gd name="connsiteY667" fmla="*/ 2869444 h 10703794"/>
              <a:gd name="connsiteX668" fmla="*/ 2925932 w 8554092"/>
              <a:gd name="connsiteY668" fmla="*/ 2886999 h 10703794"/>
              <a:gd name="connsiteX669" fmla="*/ 2927277 w 8554092"/>
              <a:gd name="connsiteY669" fmla="*/ 2885431 h 10703794"/>
              <a:gd name="connsiteX670" fmla="*/ 2940831 w 8554092"/>
              <a:gd name="connsiteY670" fmla="*/ 2870477 h 10703794"/>
              <a:gd name="connsiteX671" fmla="*/ 2940340 w 8554092"/>
              <a:gd name="connsiteY671" fmla="*/ 2870209 h 10703794"/>
              <a:gd name="connsiteX672" fmla="*/ 3067959 w 8554092"/>
              <a:gd name="connsiteY672" fmla="*/ 2721500 h 10703794"/>
              <a:gd name="connsiteX673" fmla="*/ 3408053 w 8554092"/>
              <a:gd name="connsiteY673" fmla="*/ 2215069 h 10703794"/>
              <a:gd name="connsiteX674" fmla="*/ 3272224 w 8554092"/>
              <a:gd name="connsiteY674" fmla="*/ 2411578 h 10703794"/>
              <a:gd name="connsiteX675" fmla="*/ 3411380 w 8554092"/>
              <a:gd name="connsiteY675" fmla="*/ 2118416 h 10703794"/>
              <a:gd name="connsiteX676" fmla="*/ 3381579 w 8554092"/>
              <a:gd name="connsiteY676" fmla="*/ 2151357 h 10703794"/>
              <a:gd name="connsiteX677" fmla="*/ 3383176 w 8554092"/>
              <a:gd name="connsiteY677" fmla="*/ 2103030 h 10703794"/>
              <a:gd name="connsiteX678" fmla="*/ 3174310 w 8554092"/>
              <a:gd name="connsiteY678" fmla="*/ 2333614 h 10703794"/>
              <a:gd name="connsiteX679" fmla="*/ 3114710 w 8554092"/>
              <a:gd name="connsiteY679" fmla="*/ 2399497 h 10703794"/>
              <a:gd name="connsiteX680" fmla="*/ 2978880 w 8554092"/>
              <a:gd name="connsiteY680" fmla="*/ 2596005 h 10703794"/>
              <a:gd name="connsiteX681" fmla="*/ 2617687 w 8554092"/>
              <a:gd name="connsiteY681" fmla="*/ 3087947 h 10703794"/>
              <a:gd name="connsiteX682" fmla="*/ 2647487 w 8554092"/>
              <a:gd name="connsiteY682" fmla="*/ 3055007 h 10703794"/>
              <a:gd name="connsiteX683" fmla="*/ 2630991 w 8554092"/>
              <a:gd name="connsiteY683" fmla="*/ 3119855 h 10703794"/>
              <a:gd name="connsiteX684" fmla="*/ 2571390 w 8554092"/>
              <a:gd name="connsiteY684" fmla="*/ 3185737 h 10703794"/>
              <a:gd name="connsiteX685" fmla="*/ 2778395 w 8554092"/>
              <a:gd name="connsiteY685" fmla="*/ 3003273 h 10703794"/>
              <a:gd name="connsiteX686" fmla="*/ 2659061 w 8554092"/>
              <a:gd name="connsiteY686" fmla="*/ 3135035 h 10703794"/>
              <a:gd name="connsiteX687" fmla="*/ 2746998 w 8554092"/>
              <a:gd name="connsiteY687" fmla="*/ 3084540 h 10703794"/>
              <a:gd name="connsiteX688" fmla="*/ 2775203 w 8554092"/>
              <a:gd name="connsiteY688" fmla="*/ 3099926 h 10703794"/>
              <a:gd name="connsiteX689" fmla="*/ 2939235 w 8554092"/>
              <a:gd name="connsiteY689" fmla="*/ 2918803 h 10703794"/>
              <a:gd name="connsiteX690" fmla="*/ 2942528 w 8554092"/>
              <a:gd name="connsiteY690" fmla="*/ 2941355 h 10703794"/>
              <a:gd name="connsiteX691" fmla="*/ 2952348 w 8554092"/>
              <a:gd name="connsiteY691" fmla="*/ 2950534 h 10703794"/>
              <a:gd name="connsiteX692" fmla="*/ 2905000 w 8554092"/>
              <a:gd name="connsiteY692" fmla="*/ 2983257 h 10703794"/>
              <a:gd name="connsiteX693" fmla="*/ 2818305 w 8554092"/>
              <a:gd name="connsiteY693" fmla="*/ 3098585 h 10703794"/>
              <a:gd name="connsiteX694" fmla="*/ 2861409 w 8554092"/>
              <a:gd name="connsiteY694" fmla="*/ 3097552 h 10703794"/>
              <a:gd name="connsiteX695" fmla="*/ 2755379 w 8554092"/>
              <a:gd name="connsiteY695" fmla="*/ 3261119 h 10703794"/>
              <a:gd name="connsiteX696" fmla="*/ 2802897 w 8554092"/>
              <a:gd name="connsiteY696" fmla="*/ 3228258 h 10703794"/>
              <a:gd name="connsiteX697" fmla="*/ 2828098 w 8554092"/>
              <a:gd name="connsiteY697" fmla="*/ 3227154 h 10703794"/>
              <a:gd name="connsiteX698" fmla="*/ 2828175 w 8554092"/>
              <a:gd name="connsiteY698" fmla="*/ 3227279 h 10703794"/>
              <a:gd name="connsiteX699" fmla="*/ 2779591 w 8554092"/>
              <a:gd name="connsiteY699" fmla="*/ 3286689 h 10703794"/>
              <a:gd name="connsiteX700" fmla="*/ 2752054 w 8554092"/>
              <a:gd name="connsiteY700" fmla="*/ 3357773 h 10703794"/>
              <a:gd name="connsiteX701" fmla="*/ 2826687 w 8554092"/>
              <a:gd name="connsiteY701" fmla="*/ 3275474 h 10703794"/>
              <a:gd name="connsiteX702" fmla="*/ 2554894 w 8554092"/>
              <a:gd name="connsiteY702" fmla="*/ 3668593 h 10703794"/>
              <a:gd name="connsiteX703" fmla="*/ 2748861 w 8554092"/>
              <a:gd name="connsiteY703" fmla="*/ 3454530 h 10703794"/>
              <a:gd name="connsiteX704" fmla="*/ 2760759 w 8554092"/>
              <a:gd name="connsiteY704" fmla="*/ 3461021 h 10703794"/>
              <a:gd name="connsiteX705" fmla="*/ 2766067 w 8554092"/>
              <a:gd name="connsiteY705" fmla="*/ 3463917 h 10703794"/>
              <a:gd name="connsiteX706" fmla="*/ 2753795 w 8554092"/>
              <a:gd name="connsiteY706" fmla="*/ 3480856 h 10703794"/>
              <a:gd name="connsiteX707" fmla="*/ 2748648 w 8554092"/>
              <a:gd name="connsiteY707" fmla="*/ 3487528 h 10703794"/>
              <a:gd name="connsiteX708" fmla="*/ 2760069 w 8554092"/>
              <a:gd name="connsiteY708" fmla="*/ 3468538 h 10703794"/>
              <a:gd name="connsiteX709" fmla="*/ 2748861 w 8554092"/>
              <a:gd name="connsiteY709" fmla="*/ 3454737 h 10703794"/>
              <a:gd name="connsiteX710" fmla="*/ 2719060 w 8554092"/>
              <a:gd name="connsiteY710" fmla="*/ 3487678 h 10703794"/>
              <a:gd name="connsiteX711" fmla="*/ 2734700 w 8554092"/>
              <a:gd name="connsiteY711" fmla="*/ 3491670 h 10703794"/>
              <a:gd name="connsiteX712" fmla="*/ 2748204 w 8554092"/>
              <a:gd name="connsiteY712" fmla="*/ 3488104 h 10703794"/>
              <a:gd name="connsiteX713" fmla="*/ 2613147 w 8554092"/>
              <a:gd name="connsiteY713" fmla="*/ 3663173 h 10703794"/>
              <a:gd name="connsiteX714" fmla="*/ 2355349 w 8554092"/>
              <a:gd name="connsiteY714" fmla="*/ 4014290 h 10703794"/>
              <a:gd name="connsiteX715" fmla="*/ 2397889 w 8554092"/>
              <a:gd name="connsiteY715" fmla="*/ 3967269 h 10703794"/>
              <a:gd name="connsiteX716" fmla="*/ 2374341 w 8554092"/>
              <a:gd name="connsiteY716" fmla="*/ 4059838 h 10703794"/>
              <a:gd name="connsiteX717" fmla="*/ 2289263 w 8554092"/>
              <a:gd name="connsiteY717" fmla="*/ 4153883 h 10703794"/>
              <a:gd name="connsiteX718" fmla="*/ 2551714 w 8554092"/>
              <a:gd name="connsiteY718" fmla="*/ 3907936 h 10703794"/>
              <a:gd name="connsiteX719" fmla="*/ 2583149 w 8554092"/>
              <a:gd name="connsiteY719" fmla="*/ 3894125 h 10703794"/>
              <a:gd name="connsiteX720" fmla="*/ 2582647 w 8554092"/>
              <a:gd name="connsiteY720" fmla="*/ 3900128 h 10703794"/>
              <a:gd name="connsiteX721" fmla="*/ 2576876 w 8554092"/>
              <a:gd name="connsiteY721" fmla="*/ 3918477 h 10703794"/>
              <a:gd name="connsiteX722" fmla="*/ 2414410 w 8554092"/>
              <a:gd name="connsiteY722" fmla="*/ 4081506 h 10703794"/>
              <a:gd name="connsiteX723" fmla="*/ 2456964 w 8554092"/>
              <a:gd name="connsiteY723" fmla="*/ 4072938 h 10703794"/>
              <a:gd name="connsiteX724" fmla="*/ 2468197 w 8554092"/>
              <a:gd name="connsiteY724" fmla="*/ 4066823 h 10703794"/>
              <a:gd name="connsiteX725" fmla="*/ 2433906 w 8554092"/>
              <a:gd name="connsiteY725" fmla="*/ 4106383 h 10703794"/>
              <a:gd name="connsiteX726" fmla="*/ 2433735 w 8554092"/>
              <a:gd name="connsiteY726" fmla="*/ 4097545 h 10703794"/>
              <a:gd name="connsiteX727" fmla="*/ 2414412 w 8554092"/>
              <a:gd name="connsiteY727" fmla="*/ 4081508 h 10703794"/>
              <a:gd name="connsiteX728" fmla="*/ 2393142 w 8554092"/>
              <a:gd name="connsiteY728" fmla="*/ 4104945 h 10703794"/>
              <a:gd name="connsiteX729" fmla="*/ 2419112 w 8554092"/>
              <a:gd name="connsiteY729" fmla="*/ 4113699 h 10703794"/>
              <a:gd name="connsiteX730" fmla="*/ 2430091 w 8554092"/>
              <a:gd name="connsiteY730" fmla="*/ 4110784 h 10703794"/>
              <a:gd name="connsiteX731" fmla="*/ 2410463 w 8554092"/>
              <a:gd name="connsiteY731" fmla="*/ 4133427 h 10703794"/>
              <a:gd name="connsiteX732" fmla="*/ 2388039 w 8554092"/>
              <a:gd name="connsiteY732" fmla="*/ 4168130 h 10703794"/>
              <a:gd name="connsiteX733" fmla="*/ 2374209 w 8554092"/>
              <a:gd name="connsiteY733" fmla="*/ 4164298 h 10703794"/>
              <a:gd name="connsiteX734" fmla="*/ 2350601 w 8554092"/>
              <a:gd name="connsiteY734" fmla="*/ 4151966 h 10703794"/>
              <a:gd name="connsiteX735" fmla="*/ 2284325 w 8554092"/>
              <a:gd name="connsiteY735" fmla="*/ 4291410 h 10703794"/>
              <a:gd name="connsiteX736" fmla="*/ 2397101 w 8554092"/>
              <a:gd name="connsiteY736" fmla="*/ 4195022 h 10703794"/>
              <a:gd name="connsiteX737" fmla="*/ 2408171 w 8554092"/>
              <a:gd name="connsiteY737" fmla="*/ 4162222 h 10703794"/>
              <a:gd name="connsiteX738" fmla="*/ 2412742 w 8554092"/>
              <a:gd name="connsiteY738" fmla="*/ 4157793 h 10703794"/>
              <a:gd name="connsiteX739" fmla="*/ 2513654 w 8554092"/>
              <a:gd name="connsiteY739" fmla="*/ 4039822 h 10703794"/>
              <a:gd name="connsiteX740" fmla="*/ 2536735 w 8554092"/>
              <a:gd name="connsiteY740" fmla="*/ 4040506 h 10703794"/>
              <a:gd name="connsiteX741" fmla="*/ 2552311 w 8554092"/>
              <a:gd name="connsiteY741" fmla="*/ 4029399 h 10703794"/>
              <a:gd name="connsiteX742" fmla="*/ 2564935 w 8554092"/>
              <a:gd name="connsiteY742" fmla="*/ 4037907 h 10703794"/>
              <a:gd name="connsiteX743" fmla="*/ 2580199 w 8554092"/>
              <a:gd name="connsiteY743" fmla="*/ 4031389 h 10703794"/>
              <a:gd name="connsiteX744" fmla="*/ 2629069 w 8554092"/>
              <a:gd name="connsiteY744" fmla="*/ 3968086 h 10703794"/>
              <a:gd name="connsiteX745" fmla="*/ 2660469 w 8554092"/>
              <a:gd name="connsiteY745" fmla="*/ 3924212 h 10703794"/>
              <a:gd name="connsiteX746" fmla="*/ 2750590 w 8554092"/>
              <a:gd name="connsiteY746" fmla="*/ 3824726 h 10703794"/>
              <a:gd name="connsiteX747" fmla="*/ 2761620 w 8554092"/>
              <a:gd name="connsiteY747" fmla="*/ 3807965 h 10703794"/>
              <a:gd name="connsiteX748" fmla="*/ 2777028 w 8554092"/>
              <a:gd name="connsiteY748" fmla="*/ 3794985 h 10703794"/>
              <a:gd name="connsiteX749" fmla="*/ 2790762 w 8554092"/>
              <a:gd name="connsiteY749" fmla="*/ 3786836 h 10703794"/>
              <a:gd name="connsiteX750" fmla="*/ 2786400 w 8554092"/>
              <a:gd name="connsiteY750" fmla="*/ 3793121 h 10703794"/>
              <a:gd name="connsiteX751" fmla="*/ 2777513 w 8554092"/>
              <a:gd name="connsiteY751" fmla="*/ 3824029 h 10703794"/>
              <a:gd name="connsiteX752" fmla="*/ 2777286 w 8554092"/>
              <a:gd name="connsiteY752" fmla="*/ 3856688 h 10703794"/>
              <a:gd name="connsiteX753" fmla="*/ 2765480 w 8554092"/>
              <a:gd name="connsiteY753" fmla="*/ 3864847 h 10703794"/>
              <a:gd name="connsiteX754" fmla="*/ 2747987 w 8554092"/>
              <a:gd name="connsiteY754" fmla="*/ 3884347 h 10703794"/>
              <a:gd name="connsiteX755" fmla="*/ 2744936 w 8554092"/>
              <a:gd name="connsiteY755" fmla="*/ 3883186 h 10703794"/>
              <a:gd name="connsiteX756" fmla="*/ 2733961 w 8554092"/>
              <a:gd name="connsiteY756" fmla="*/ 3889471 h 10703794"/>
              <a:gd name="connsiteX757" fmla="*/ 2658546 w 8554092"/>
              <a:gd name="connsiteY757" fmla="*/ 3995948 h 10703794"/>
              <a:gd name="connsiteX758" fmla="*/ 2637261 w 8554092"/>
              <a:gd name="connsiteY758" fmla="*/ 4030523 h 10703794"/>
              <a:gd name="connsiteX759" fmla="*/ 2603128 w 8554092"/>
              <a:gd name="connsiteY759" fmla="*/ 4035163 h 10703794"/>
              <a:gd name="connsiteX760" fmla="*/ 2577919 w 8554092"/>
              <a:gd name="connsiteY760" fmla="*/ 4100375 h 10703794"/>
              <a:gd name="connsiteX761" fmla="*/ 2628949 w 8554092"/>
              <a:gd name="connsiteY761" fmla="*/ 4044025 h 10703794"/>
              <a:gd name="connsiteX762" fmla="*/ 2627717 w 8554092"/>
              <a:gd name="connsiteY762" fmla="*/ 4046026 h 10703794"/>
              <a:gd name="connsiteX763" fmla="*/ 2583232 w 8554092"/>
              <a:gd name="connsiteY763" fmla="*/ 4102502 h 10703794"/>
              <a:gd name="connsiteX764" fmla="*/ 2626335 w 8554092"/>
              <a:gd name="connsiteY764" fmla="*/ 4101470 h 10703794"/>
              <a:gd name="connsiteX765" fmla="*/ 2638791 w 8554092"/>
              <a:gd name="connsiteY765" fmla="*/ 4131344 h 10703794"/>
              <a:gd name="connsiteX766" fmla="*/ 2627579 w 8554092"/>
              <a:gd name="connsiteY766" fmla="*/ 4144744 h 10703794"/>
              <a:gd name="connsiteX767" fmla="*/ 2607195 w 8554092"/>
              <a:gd name="connsiteY767" fmla="*/ 4169106 h 10703794"/>
              <a:gd name="connsiteX768" fmla="*/ 2565005 w 8554092"/>
              <a:gd name="connsiteY768" fmla="*/ 4215677 h 10703794"/>
              <a:gd name="connsiteX769" fmla="*/ 2606467 w 8554092"/>
              <a:gd name="connsiteY769" fmla="*/ 4169976 h 10703794"/>
              <a:gd name="connsiteX770" fmla="*/ 2582174 w 8554092"/>
              <a:gd name="connsiteY770" fmla="*/ 4199012 h 10703794"/>
              <a:gd name="connsiteX771" fmla="*/ 2551901 w 8554092"/>
              <a:gd name="connsiteY771" fmla="*/ 4261488 h 10703794"/>
              <a:gd name="connsiteX772" fmla="*/ 2619733 w 8554092"/>
              <a:gd name="connsiteY772" fmla="*/ 4214579 h 10703794"/>
              <a:gd name="connsiteX773" fmla="*/ 2646800 w 8554092"/>
              <a:gd name="connsiteY773" fmla="*/ 4213393 h 10703794"/>
              <a:gd name="connsiteX774" fmla="*/ 2636312 w 8554092"/>
              <a:gd name="connsiteY774" fmla="*/ 4230032 h 10703794"/>
              <a:gd name="connsiteX775" fmla="*/ 2644839 w 8554092"/>
              <a:gd name="connsiteY775" fmla="*/ 4226603 h 10703794"/>
              <a:gd name="connsiteX776" fmla="*/ 2627488 w 8554092"/>
              <a:gd name="connsiteY776" fmla="*/ 4247820 h 10703794"/>
              <a:gd name="connsiteX777" fmla="*/ 2621679 w 8554092"/>
              <a:gd name="connsiteY777" fmla="*/ 4246656 h 10703794"/>
              <a:gd name="connsiteX778" fmla="*/ 2602412 w 8554092"/>
              <a:gd name="connsiteY778" fmla="*/ 4268039 h 10703794"/>
              <a:gd name="connsiteX779" fmla="*/ 2592008 w 8554092"/>
              <a:gd name="connsiteY779" fmla="*/ 4279533 h 10703794"/>
              <a:gd name="connsiteX780" fmla="*/ 2602596 w 8554092"/>
              <a:gd name="connsiteY780" fmla="*/ 4274306 h 10703794"/>
              <a:gd name="connsiteX781" fmla="*/ 2608736 w 8554092"/>
              <a:gd name="connsiteY781" fmla="*/ 4270752 h 10703794"/>
              <a:gd name="connsiteX782" fmla="*/ 2586463 w 8554092"/>
              <a:gd name="connsiteY782" fmla="*/ 4297988 h 10703794"/>
              <a:gd name="connsiteX783" fmla="*/ 2547155 w 8554092"/>
              <a:gd name="connsiteY783" fmla="*/ 4399458 h 10703794"/>
              <a:gd name="connsiteX784" fmla="*/ 2653692 w 8554092"/>
              <a:gd name="connsiteY784" fmla="*/ 4281978 h 10703794"/>
              <a:gd name="connsiteX785" fmla="*/ 2567780 w 8554092"/>
              <a:gd name="connsiteY785" fmla="*/ 4413922 h 10703794"/>
              <a:gd name="connsiteX786" fmla="*/ 2513786 w 8554092"/>
              <a:gd name="connsiteY786" fmla="*/ 4458449 h 10703794"/>
              <a:gd name="connsiteX787" fmla="*/ 2500483 w 8554092"/>
              <a:gd name="connsiteY787" fmla="*/ 4426540 h 10703794"/>
              <a:gd name="connsiteX788" fmla="*/ 2364653 w 8554092"/>
              <a:gd name="connsiteY788" fmla="*/ 4623048 h 10703794"/>
              <a:gd name="connsiteX789" fmla="*/ 2246917 w 8554092"/>
              <a:gd name="connsiteY789" fmla="*/ 4706485 h 10703794"/>
              <a:gd name="connsiteX790" fmla="*/ 2157383 w 8554092"/>
              <a:gd name="connsiteY790" fmla="*/ 4805306 h 10703794"/>
              <a:gd name="connsiteX791" fmla="*/ 2218712 w 8554092"/>
              <a:gd name="connsiteY791" fmla="*/ 4691098 h 10703794"/>
              <a:gd name="connsiteX792" fmla="*/ 2039780 w 8554092"/>
              <a:gd name="connsiteY792" fmla="*/ 4888742 h 10703794"/>
              <a:gd name="connsiteX793" fmla="*/ 2142617 w 8554092"/>
              <a:gd name="connsiteY793" fmla="*/ 4821828 h 10703794"/>
              <a:gd name="connsiteX794" fmla="*/ 2066387 w 8554092"/>
              <a:gd name="connsiteY794" fmla="*/ 4952456 h 10703794"/>
              <a:gd name="connsiteX795" fmla="*/ 2258623 w 8554092"/>
              <a:gd name="connsiteY795" fmla="*/ 4786720 h 10703794"/>
              <a:gd name="connsiteX796" fmla="*/ 2245320 w 8554092"/>
              <a:gd name="connsiteY796" fmla="*/ 4754812 h 10703794"/>
              <a:gd name="connsiteX797" fmla="*/ 2513786 w 8554092"/>
              <a:gd name="connsiteY797" fmla="*/ 4458345 h 10703794"/>
              <a:gd name="connsiteX798" fmla="*/ 2363057 w 8554092"/>
              <a:gd name="connsiteY798" fmla="*/ 4671376 h 10703794"/>
              <a:gd name="connsiteX799" fmla="*/ 2376311 w 8554092"/>
              <a:gd name="connsiteY799" fmla="*/ 4664029 h 10703794"/>
              <a:gd name="connsiteX800" fmla="*/ 2386053 w 8554092"/>
              <a:gd name="connsiteY800" fmla="*/ 4663168 h 10703794"/>
              <a:gd name="connsiteX801" fmla="*/ 2356941 w 8554092"/>
              <a:gd name="connsiteY801" fmla="*/ 4702957 h 10703794"/>
              <a:gd name="connsiteX802" fmla="*/ 2265715 w 8554092"/>
              <a:gd name="connsiteY802" fmla="*/ 4843145 h 10703794"/>
              <a:gd name="connsiteX803" fmla="*/ 2542597 w 8554092"/>
              <a:gd name="connsiteY803" fmla="*/ 4537577 h 10703794"/>
              <a:gd name="connsiteX804" fmla="*/ 2582857 w 8554092"/>
              <a:gd name="connsiteY804" fmla="*/ 4559540 h 10703794"/>
              <a:gd name="connsiteX805" fmla="*/ 2592815 w 8554092"/>
              <a:gd name="connsiteY805" fmla="*/ 4539216 h 10703794"/>
              <a:gd name="connsiteX806" fmla="*/ 2596787 w 8554092"/>
              <a:gd name="connsiteY806" fmla="*/ 4520052 h 10703794"/>
              <a:gd name="connsiteX807" fmla="*/ 2603696 w 8554092"/>
              <a:gd name="connsiteY807" fmla="*/ 4530541 h 10703794"/>
              <a:gd name="connsiteX808" fmla="*/ 2611834 w 8554092"/>
              <a:gd name="connsiteY808" fmla="*/ 4536307 h 10703794"/>
              <a:gd name="connsiteX809" fmla="*/ 1940535 w 8554092"/>
              <a:gd name="connsiteY809" fmla="*/ 5277320 h 10703794"/>
              <a:gd name="connsiteX810" fmla="*/ 2102972 w 8554092"/>
              <a:gd name="connsiteY810" fmla="*/ 5144525 h 10703794"/>
              <a:gd name="connsiteX811" fmla="*/ 2131175 w 8554092"/>
              <a:gd name="connsiteY811" fmla="*/ 5159909 h 10703794"/>
              <a:gd name="connsiteX812" fmla="*/ 2224184 w 8554092"/>
              <a:gd name="connsiteY812" fmla="*/ 5063011 h 10703794"/>
              <a:gd name="connsiteX813" fmla="*/ 2267436 w 8554092"/>
              <a:gd name="connsiteY813" fmla="*/ 5026524 h 10703794"/>
              <a:gd name="connsiteX814" fmla="*/ 2330740 w 8554092"/>
              <a:gd name="connsiteY814" fmla="*/ 4962492 h 10703794"/>
              <a:gd name="connsiteX815" fmla="*/ 2323280 w 8554092"/>
              <a:gd name="connsiteY815" fmla="*/ 4947809 h 10703794"/>
              <a:gd name="connsiteX816" fmla="*/ 2296939 w 8554092"/>
              <a:gd name="connsiteY816" fmla="*/ 4930358 h 10703794"/>
              <a:gd name="connsiteX817" fmla="*/ 2385016 w 8554092"/>
              <a:gd name="connsiteY817" fmla="*/ 4833857 h 10703794"/>
              <a:gd name="connsiteX818" fmla="*/ 2438607 w 8554092"/>
              <a:gd name="connsiteY818" fmla="*/ 4777356 h 10703794"/>
              <a:gd name="connsiteX819" fmla="*/ 2419524 w 8554092"/>
              <a:gd name="connsiteY819" fmla="*/ 4805250 h 10703794"/>
              <a:gd name="connsiteX820" fmla="*/ 2383649 w 8554092"/>
              <a:gd name="connsiteY820" fmla="*/ 4889405 h 10703794"/>
              <a:gd name="connsiteX821" fmla="*/ 2406450 w 8554092"/>
              <a:gd name="connsiteY821" fmla="*/ 4885806 h 10703794"/>
              <a:gd name="connsiteX822" fmla="*/ 2370500 w 8554092"/>
              <a:gd name="connsiteY822" fmla="*/ 4922222 h 10703794"/>
              <a:gd name="connsiteX823" fmla="*/ 2371777 w 8554092"/>
              <a:gd name="connsiteY823" fmla="*/ 4919704 h 10703794"/>
              <a:gd name="connsiteX824" fmla="*/ 2371783 w 8554092"/>
              <a:gd name="connsiteY824" fmla="*/ 4917240 h 10703794"/>
              <a:gd name="connsiteX825" fmla="*/ 2369020 w 8554092"/>
              <a:gd name="connsiteY825" fmla="*/ 4923720 h 10703794"/>
              <a:gd name="connsiteX826" fmla="*/ 2333657 w 8554092"/>
              <a:gd name="connsiteY826" fmla="*/ 4959542 h 10703794"/>
              <a:gd name="connsiteX827" fmla="*/ 2330740 w 8554092"/>
              <a:gd name="connsiteY827" fmla="*/ 4962492 h 10703794"/>
              <a:gd name="connsiteX828" fmla="*/ 2338445 w 8554092"/>
              <a:gd name="connsiteY828" fmla="*/ 4977653 h 10703794"/>
              <a:gd name="connsiteX829" fmla="*/ 2277343 w 8554092"/>
              <a:gd name="connsiteY829" fmla="*/ 5018168 h 10703794"/>
              <a:gd name="connsiteX830" fmla="*/ 2267436 w 8554092"/>
              <a:gd name="connsiteY830" fmla="*/ 5026524 h 10703794"/>
              <a:gd name="connsiteX831" fmla="*/ 2160560 w 8554092"/>
              <a:gd name="connsiteY831" fmla="*/ 5134632 h 10703794"/>
              <a:gd name="connsiteX832" fmla="*/ 1996942 w 8554092"/>
              <a:gd name="connsiteY832" fmla="*/ 5307989 h 10703794"/>
              <a:gd name="connsiteX833" fmla="*/ 1607546 w 8554092"/>
              <a:gd name="connsiteY833" fmla="*/ 5784442 h 10703794"/>
              <a:gd name="connsiteX834" fmla="*/ 1221343 w 8554092"/>
              <a:gd name="connsiteY834" fmla="*/ 6164241 h 10703794"/>
              <a:gd name="connsiteX835" fmla="*/ 1206709 w 8554092"/>
              <a:gd name="connsiteY835" fmla="*/ 6181383 h 10703794"/>
              <a:gd name="connsiteX836" fmla="*/ 1221610 w 8554092"/>
              <a:gd name="connsiteY836" fmla="*/ 6164964 h 10703794"/>
              <a:gd name="connsiteX837" fmla="*/ 1680716 w 8554092"/>
              <a:gd name="connsiteY837" fmla="*/ 5751088 h 10703794"/>
              <a:gd name="connsiteX838" fmla="*/ 1768653 w 8554092"/>
              <a:gd name="connsiteY838" fmla="*/ 5700593 h 10703794"/>
              <a:gd name="connsiteX839" fmla="*/ 1901289 w 8554092"/>
              <a:gd name="connsiteY839" fmla="*/ 5600737 h 10703794"/>
              <a:gd name="connsiteX840" fmla="*/ 1899693 w 8554092"/>
              <a:gd name="connsiteY840" fmla="*/ 5649065 h 10703794"/>
              <a:gd name="connsiteX841" fmla="*/ 1810159 w 8554092"/>
              <a:gd name="connsiteY841" fmla="*/ 5747886 h 10703794"/>
              <a:gd name="connsiteX842" fmla="*/ 1808564 w 8554092"/>
              <a:gd name="connsiteY842" fmla="*/ 5796214 h 10703794"/>
              <a:gd name="connsiteX843" fmla="*/ 1896501 w 8554092"/>
              <a:gd name="connsiteY843" fmla="*/ 5745718 h 10703794"/>
              <a:gd name="connsiteX844" fmla="*/ 1836900 w 8554092"/>
              <a:gd name="connsiteY844" fmla="*/ 5811599 h 10703794"/>
              <a:gd name="connsiteX845" fmla="*/ 2296006 w 8554092"/>
              <a:gd name="connsiteY845" fmla="*/ 5397723 h 10703794"/>
              <a:gd name="connsiteX846" fmla="*/ 2368910 w 8554092"/>
              <a:gd name="connsiteY846" fmla="*/ 5363750 h 10703794"/>
              <a:gd name="connsiteX847" fmla="*/ 2391383 w 8554092"/>
              <a:gd name="connsiteY847" fmla="*/ 5346646 h 10703794"/>
              <a:gd name="connsiteX848" fmla="*/ 2369668 w 8554092"/>
              <a:gd name="connsiteY848" fmla="*/ 5381920 h 10703794"/>
              <a:gd name="connsiteX849" fmla="*/ 2306166 w 8554092"/>
              <a:gd name="connsiteY849" fmla="*/ 5462538 h 10703794"/>
              <a:gd name="connsiteX850" fmla="*/ 2367695 w 8554092"/>
              <a:gd name="connsiteY850" fmla="*/ 5461065 h 10703794"/>
              <a:gd name="connsiteX851" fmla="*/ 2386214 w 8554092"/>
              <a:gd name="connsiteY851" fmla="*/ 5505484 h 10703794"/>
              <a:gd name="connsiteX852" fmla="*/ 2366049 w 8554092"/>
              <a:gd name="connsiteY852" fmla="*/ 5529272 h 10703794"/>
              <a:gd name="connsiteX853" fmla="*/ 2280148 w 8554092"/>
              <a:gd name="connsiteY853" fmla="*/ 5624093 h 10703794"/>
              <a:gd name="connsiteX854" fmla="*/ 2341463 w 8554092"/>
              <a:gd name="connsiteY854" fmla="*/ 5556509 h 10703794"/>
              <a:gd name="connsiteX855" fmla="*/ 2364692 w 8554092"/>
              <a:gd name="connsiteY855" fmla="*/ 5530872 h 10703794"/>
              <a:gd name="connsiteX856" fmla="*/ 2359531 w 8554092"/>
              <a:gd name="connsiteY856" fmla="*/ 5536960 h 10703794"/>
              <a:gd name="connsiteX857" fmla="*/ 2287891 w 8554092"/>
              <a:gd name="connsiteY857" fmla="*/ 5639357 h 10703794"/>
              <a:gd name="connsiteX858" fmla="*/ 2452916 w 8554092"/>
              <a:gd name="connsiteY858" fmla="*/ 5476792 h 10703794"/>
              <a:gd name="connsiteX859" fmla="*/ 2509994 w 8554092"/>
              <a:gd name="connsiteY859" fmla="*/ 5440723 h 10703794"/>
              <a:gd name="connsiteX860" fmla="*/ 2539862 w 8554092"/>
              <a:gd name="connsiteY860" fmla="*/ 5407740 h 10703794"/>
              <a:gd name="connsiteX861" fmla="*/ 2510061 w 8554092"/>
              <a:gd name="connsiteY861" fmla="*/ 5440681 h 10703794"/>
              <a:gd name="connsiteX862" fmla="*/ 2509994 w 8554092"/>
              <a:gd name="connsiteY862" fmla="*/ 5440723 h 10703794"/>
              <a:gd name="connsiteX863" fmla="*/ 2448515 w 8554092"/>
              <a:gd name="connsiteY863" fmla="*/ 5508615 h 10703794"/>
              <a:gd name="connsiteX864" fmla="*/ 2345895 w 8554092"/>
              <a:gd name="connsiteY864" fmla="*/ 5621803 h 10703794"/>
              <a:gd name="connsiteX865" fmla="*/ 2388999 w 8554092"/>
              <a:gd name="connsiteY865" fmla="*/ 5620770 h 10703794"/>
              <a:gd name="connsiteX866" fmla="*/ 2345688 w 8554092"/>
              <a:gd name="connsiteY866" fmla="*/ 5685385 h 10703794"/>
              <a:gd name="connsiteX867" fmla="*/ 2333545 w 8554092"/>
              <a:gd name="connsiteY867" fmla="*/ 5698837 h 10703794"/>
              <a:gd name="connsiteX868" fmla="*/ 2318694 w 8554092"/>
              <a:gd name="connsiteY868" fmla="*/ 5715245 h 10703794"/>
              <a:gd name="connsiteX869" fmla="*/ 2325305 w 8554092"/>
              <a:gd name="connsiteY869" fmla="*/ 5711981 h 10703794"/>
              <a:gd name="connsiteX870" fmla="*/ 2276317 w 8554092"/>
              <a:gd name="connsiteY870" fmla="*/ 5768436 h 10703794"/>
              <a:gd name="connsiteX871" fmla="*/ 2163636 w 8554092"/>
              <a:gd name="connsiteY871" fmla="*/ 5916101 h 10703794"/>
              <a:gd name="connsiteX872" fmla="*/ 2415605 w 8554092"/>
              <a:gd name="connsiteY872" fmla="*/ 5684484 h 10703794"/>
              <a:gd name="connsiteX873" fmla="*/ 2432103 w 8554092"/>
              <a:gd name="connsiteY873" fmla="*/ 5619635 h 10703794"/>
              <a:gd name="connsiteX874" fmla="*/ 2536951 w 8554092"/>
              <a:gd name="connsiteY874" fmla="*/ 5531529 h 10703794"/>
              <a:gd name="connsiteX875" fmla="*/ 2552600 w 8554092"/>
              <a:gd name="connsiteY875" fmla="*/ 5516857 h 10703794"/>
              <a:gd name="connsiteX876" fmla="*/ 2548009 w 8554092"/>
              <a:gd name="connsiteY876" fmla="*/ 5527717 h 10703794"/>
              <a:gd name="connsiteX877" fmla="*/ 2568993 w 8554092"/>
              <a:gd name="connsiteY877" fmla="*/ 5571029 h 10703794"/>
              <a:gd name="connsiteX878" fmla="*/ 2505186 w 8554092"/>
              <a:gd name="connsiteY878" fmla="*/ 5641488 h 10703794"/>
              <a:gd name="connsiteX879" fmla="*/ 2547723 w 8554092"/>
              <a:gd name="connsiteY879" fmla="*/ 5594465 h 10703794"/>
              <a:gd name="connsiteX880" fmla="*/ 2499330 w 8554092"/>
              <a:gd name="connsiteY880" fmla="*/ 5653690 h 10703794"/>
              <a:gd name="connsiteX881" fmla="*/ 2483633 w 8554092"/>
              <a:gd name="connsiteY881" fmla="*/ 5661514 h 10703794"/>
              <a:gd name="connsiteX882" fmla="*/ 2326073 w 8554092"/>
              <a:gd name="connsiteY882" fmla="*/ 5783202 h 10703794"/>
              <a:gd name="connsiteX883" fmla="*/ 2225643 w 8554092"/>
              <a:gd name="connsiteY883" fmla="*/ 5920273 h 10703794"/>
              <a:gd name="connsiteX884" fmla="*/ 2207773 w 8554092"/>
              <a:gd name="connsiteY884" fmla="*/ 5941355 h 10703794"/>
              <a:gd name="connsiteX885" fmla="*/ 2188045 w 8554092"/>
              <a:gd name="connsiteY885" fmla="*/ 5925094 h 10703794"/>
              <a:gd name="connsiteX886" fmla="*/ 2037051 w 8554092"/>
              <a:gd name="connsiteY886" fmla="*/ 6129147 h 10703794"/>
              <a:gd name="connsiteX887" fmla="*/ 2031246 w 8554092"/>
              <a:gd name="connsiteY887" fmla="*/ 6137988 h 10703794"/>
              <a:gd name="connsiteX888" fmla="*/ 1987417 w 8554092"/>
              <a:gd name="connsiteY888" fmla="*/ 6183263 h 10703794"/>
              <a:gd name="connsiteX889" fmla="*/ 1865223 w 8554092"/>
              <a:gd name="connsiteY889" fmla="*/ 6292318 h 10703794"/>
              <a:gd name="connsiteX890" fmla="*/ 1864310 w 8554092"/>
              <a:gd name="connsiteY890" fmla="*/ 6292871 h 10703794"/>
              <a:gd name="connsiteX891" fmla="*/ 1826086 w 8554092"/>
              <a:gd name="connsiteY891" fmla="*/ 6324706 h 10703794"/>
              <a:gd name="connsiteX892" fmla="*/ 1698279 w 8554092"/>
              <a:gd name="connsiteY892" fmla="*/ 6465773 h 10703794"/>
              <a:gd name="connsiteX893" fmla="*/ 1785824 w 8554092"/>
              <a:gd name="connsiteY893" fmla="*/ 6302743 h 10703794"/>
              <a:gd name="connsiteX894" fmla="*/ 1530403 w 8554092"/>
              <a:gd name="connsiteY894" fmla="*/ 6584875 h 10703794"/>
              <a:gd name="connsiteX895" fmla="*/ 1677200 w 8554092"/>
              <a:gd name="connsiteY895" fmla="*/ 6489357 h 10703794"/>
              <a:gd name="connsiteX896" fmla="*/ 1568385 w 8554092"/>
              <a:gd name="connsiteY896" fmla="*/ 6675825 h 10703794"/>
              <a:gd name="connsiteX897" fmla="*/ 1842796 w 8554092"/>
              <a:gd name="connsiteY897" fmla="*/ 6439240 h 10703794"/>
              <a:gd name="connsiteX898" fmla="*/ 1823806 w 8554092"/>
              <a:gd name="connsiteY898" fmla="*/ 6393692 h 10703794"/>
              <a:gd name="connsiteX899" fmla="*/ 1924999 w 8554092"/>
              <a:gd name="connsiteY899" fmla="*/ 6300724 h 10703794"/>
              <a:gd name="connsiteX900" fmla="*/ 2004535 w 8554092"/>
              <a:gd name="connsiteY900" fmla="*/ 6196505 h 10703794"/>
              <a:gd name="connsiteX901" fmla="*/ 2031115 w 8554092"/>
              <a:gd name="connsiteY901" fmla="*/ 6172863 h 10703794"/>
              <a:gd name="connsiteX902" fmla="*/ 2106565 w 8554092"/>
              <a:gd name="connsiteY902" fmla="*/ 6097549 h 10703794"/>
              <a:gd name="connsiteX903" fmla="*/ 2158969 w 8554092"/>
              <a:gd name="connsiteY903" fmla="*/ 6053164 h 10703794"/>
              <a:gd name="connsiteX904" fmla="*/ 2099454 w 8554092"/>
              <a:gd name="connsiteY904" fmla="*/ 6122542 h 10703794"/>
              <a:gd name="connsiteX905" fmla="*/ 1991873 w 8554092"/>
              <a:gd name="connsiteY905" fmla="*/ 6274590 h 10703794"/>
              <a:gd name="connsiteX906" fmla="*/ 2033271 w 8554092"/>
              <a:gd name="connsiteY906" fmla="*/ 6262115 h 10703794"/>
              <a:gd name="connsiteX907" fmla="*/ 2037586 w 8554092"/>
              <a:gd name="connsiteY907" fmla="*/ 6261728 h 10703794"/>
              <a:gd name="connsiteX908" fmla="*/ 2037685 w 8554092"/>
              <a:gd name="connsiteY908" fmla="*/ 6261756 h 10703794"/>
              <a:gd name="connsiteX909" fmla="*/ 2037747 w 8554092"/>
              <a:gd name="connsiteY909" fmla="*/ 6261714 h 10703794"/>
              <a:gd name="connsiteX910" fmla="*/ 2055751 w 8554092"/>
              <a:gd name="connsiteY910" fmla="*/ 6260099 h 10703794"/>
              <a:gd name="connsiteX911" fmla="*/ 2063450 w 8554092"/>
              <a:gd name="connsiteY911" fmla="*/ 6255798 h 10703794"/>
              <a:gd name="connsiteX912" fmla="*/ 2066121 w 8554092"/>
              <a:gd name="connsiteY912" fmla="*/ 6256557 h 10703794"/>
              <a:gd name="connsiteX913" fmla="*/ 2008117 w 8554092"/>
              <a:gd name="connsiteY913" fmla="*/ 6274112 h 10703794"/>
              <a:gd name="connsiteX914" fmla="*/ 1814151 w 8554092"/>
              <a:gd name="connsiteY914" fmla="*/ 6488175 h 10703794"/>
              <a:gd name="connsiteX915" fmla="*/ 1961687 w 8554092"/>
              <a:gd name="connsiteY915" fmla="*/ 6371798 h 10703794"/>
              <a:gd name="connsiteX916" fmla="*/ 1960925 w 8554092"/>
              <a:gd name="connsiteY916" fmla="*/ 6383566 h 10703794"/>
              <a:gd name="connsiteX917" fmla="*/ 2054460 w 8554092"/>
              <a:gd name="connsiteY917" fmla="*/ 6303542 h 10703794"/>
              <a:gd name="connsiteX918" fmla="*/ 2252607 w 8554092"/>
              <a:gd name="connsiteY918" fmla="*/ 6123769 h 10703794"/>
              <a:gd name="connsiteX919" fmla="*/ 2249110 w 8554092"/>
              <a:gd name="connsiteY919" fmla="*/ 6133655 h 10703794"/>
              <a:gd name="connsiteX920" fmla="*/ 2266415 w 8554092"/>
              <a:gd name="connsiteY920" fmla="*/ 6133198 h 10703794"/>
              <a:gd name="connsiteX921" fmla="*/ 2264801 w 8554092"/>
              <a:gd name="connsiteY921" fmla="*/ 6112706 h 10703794"/>
              <a:gd name="connsiteX922" fmla="*/ 2266708 w 8554092"/>
              <a:gd name="connsiteY922" fmla="*/ 6110975 h 10703794"/>
              <a:gd name="connsiteX923" fmla="*/ 2322580 w 8554092"/>
              <a:gd name="connsiteY923" fmla="*/ 6054122 h 10703794"/>
              <a:gd name="connsiteX924" fmla="*/ 2334469 w 8554092"/>
              <a:gd name="connsiteY924" fmla="*/ 6072172 h 10703794"/>
              <a:gd name="connsiteX925" fmla="*/ 2265525 w 8554092"/>
              <a:gd name="connsiteY925" fmla="*/ 6146970 h 10703794"/>
              <a:gd name="connsiteX926" fmla="*/ 2032994 w 8554092"/>
              <a:gd name="connsiteY926" fmla="*/ 6386152 h 10703794"/>
              <a:gd name="connsiteX927" fmla="*/ 1958362 w 8554092"/>
              <a:gd name="connsiteY927" fmla="*/ 6468452 h 10703794"/>
              <a:gd name="connsiteX928" fmla="*/ 2078431 w 8554092"/>
              <a:gd name="connsiteY928" fmla="*/ 6381687 h 10703794"/>
              <a:gd name="connsiteX929" fmla="*/ 2097436 w 8554092"/>
              <a:gd name="connsiteY929" fmla="*/ 6374317 h 10703794"/>
              <a:gd name="connsiteX930" fmla="*/ 1996593 w 8554092"/>
              <a:gd name="connsiteY930" fmla="*/ 6480263 h 10703794"/>
              <a:gd name="connsiteX931" fmla="*/ 1388734 w 8554092"/>
              <a:gd name="connsiteY931" fmla="*/ 7139559 h 10703794"/>
              <a:gd name="connsiteX932" fmla="*/ 1620608 w 8554092"/>
              <a:gd name="connsiteY932" fmla="*/ 6949997 h 10703794"/>
              <a:gd name="connsiteX933" fmla="*/ 1655835 w 8554092"/>
              <a:gd name="connsiteY933" fmla="*/ 6969213 h 10703794"/>
              <a:gd name="connsiteX934" fmla="*/ 1656277 w 8554092"/>
              <a:gd name="connsiteY934" fmla="*/ 6969454 h 10703794"/>
              <a:gd name="connsiteX935" fmla="*/ 1638116 w 8554092"/>
              <a:gd name="connsiteY935" fmla="*/ 7000887 h 10703794"/>
              <a:gd name="connsiteX936" fmla="*/ 1626069 w 8554092"/>
              <a:gd name="connsiteY936" fmla="*/ 7017188 h 10703794"/>
              <a:gd name="connsiteX937" fmla="*/ 1469254 w 8554092"/>
              <a:gd name="connsiteY937" fmla="*/ 7183337 h 10703794"/>
              <a:gd name="connsiteX938" fmla="*/ 913401 w 8554092"/>
              <a:gd name="connsiteY938" fmla="*/ 7863461 h 10703794"/>
              <a:gd name="connsiteX939" fmla="*/ 362108 w 8554092"/>
              <a:gd name="connsiteY939" fmla="*/ 8405614 h 10703794"/>
              <a:gd name="connsiteX940" fmla="*/ 341218 w 8554092"/>
              <a:gd name="connsiteY940" fmla="*/ 8430083 h 10703794"/>
              <a:gd name="connsiteX941" fmla="*/ 362488 w 8554092"/>
              <a:gd name="connsiteY941" fmla="*/ 8406646 h 10703794"/>
              <a:gd name="connsiteX942" fmla="*/ 1017850 w 8554092"/>
              <a:gd name="connsiteY942" fmla="*/ 7815849 h 10703794"/>
              <a:gd name="connsiteX943" fmla="*/ 1143377 w 8554092"/>
              <a:gd name="connsiteY943" fmla="*/ 7743769 h 10703794"/>
              <a:gd name="connsiteX944" fmla="*/ 1332711 w 8554092"/>
              <a:gd name="connsiteY944" fmla="*/ 7601228 h 10703794"/>
              <a:gd name="connsiteX945" fmla="*/ 1330434 w 8554092"/>
              <a:gd name="connsiteY945" fmla="*/ 7670214 h 10703794"/>
              <a:gd name="connsiteX946" fmla="*/ 1311677 w 8554092"/>
              <a:gd name="connsiteY946" fmla="*/ 7696378 h 10703794"/>
              <a:gd name="connsiteX947" fmla="*/ 1311004 w 8554092"/>
              <a:gd name="connsiteY947" fmla="*/ 7697945 h 10703794"/>
              <a:gd name="connsiteX948" fmla="*/ 1239436 w 8554092"/>
              <a:gd name="connsiteY948" fmla="*/ 7774206 h 10703794"/>
              <a:gd name="connsiteX949" fmla="*/ 1286465 w 8554092"/>
              <a:gd name="connsiteY949" fmla="*/ 7762989 h 10703794"/>
              <a:gd name="connsiteX950" fmla="*/ 1290633 w 8554092"/>
              <a:gd name="connsiteY950" fmla="*/ 7759323 h 10703794"/>
              <a:gd name="connsiteX951" fmla="*/ 1288820 w 8554092"/>
              <a:gd name="connsiteY951" fmla="*/ 7766008 h 10703794"/>
              <a:gd name="connsiteX952" fmla="*/ 1202626 w 8554092"/>
              <a:gd name="connsiteY952" fmla="*/ 7811279 h 10703794"/>
              <a:gd name="connsiteX953" fmla="*/ 1200349 w 8554092"/>
              <a:gd name="connsiteY953" fmla="*/ 7880266 h 10703794"/>
              <a:gd name="connsiteX954" fmla="*/ 1325876 w 8554092"/>
              <a:gd name="connsiteY954" fmla="*/ 7808184 h 10703794"/>
              <a:gd name="connsiteX955" fmla="*/ 1240797 w 8554092"/>
              <a:gd name="connsiteY955" fmla="*/ 7902228 h 10703794"/>
              <a:gd name="connsiteX956" fmla="*/ 1583576 w 8554092"/>
              <a:gd name="connsiteY956" fmla="*/ 7615121 h 10703794"/>
              <a:gd name="connsiteX957" fmla="*/ 1722722 w 8554092"/>
              <a:gd name="connsiteY957" fmla="*/ 7472019 h 10703794"/>
              <a:gd name="connsiteX958" fmla="*/ 1723553 w 8554092"/>
              <a:gd name="connsiteY958" fmla="*/ 7472472 h 10703794"/>
              <a:gd name="connsiteX959" fmla="*/ 1736907 w 8554092"/>
              <a:gd name="connsiteY959" fmla="*/ 7457727 h 10703794"/>
              <a:gd name="connsiteX960" fmla="*/ 1896159 w 8554092"/>
              <a:gd name="connsiteY960" fmla="*/ 7311431 h 10703794"/>
              <a:gd name="connsiteX961" fmla="*/ 2000228 w 8554092"/>
              <a:gd name="connsiteY961" fmla="*/ 7262935 h 10703794"/>
              <a:gd name="connsiteX962" fmla="*/ 2317369 w 8554092"/>
              <a:gd name="connsiteY962" fmla="*/ 6979330 h 10703794"/>
              <a:gd name="connsiteX963" fmla="*/ 2038210 w 8554092"/>
              <a:gd name="connsiteY963" fmla="*/ 7353885 h 10703794"/>
              <a:gd name="connsiteX964" fmla="*/ 2118729 w 8554092"/>
              <a:gd name="connsiteY964" fmla="*/ 7397810 h 10703794"/>
              <a:gd name="connsiteX965" fmla="*/ 2057200 w 8554092"/>
              <a:gd name="connsiteY965" fmla="*/ 7399284 h 10703794"/>
              <a:gd name="connsiteX966" fmla="*/ 1884576 w 8554092"/>
              <a:gd name="connsiteY966" fmla="*/ 7656357 h 10703794"/>
              <a:gd name="connsiteX967" fmla="*/ 2120144 w 8554092"/>
              <a:gd name="connsiteY967" fmla="*/ 7424300 h 10703794"/>
              <a:gd name="connsiteX968" fmla="*/ 2201621 w 8554092"/>
              <a:gd name="connsiteY968" fmla="*/ 7372813 h 10703794"/>
              <a:gd name="connsiteX969" fmla="*/ 2244256 w 8554092"/>
              <a:gd name="connsiteY969" fmla="*/ 7325729 h 10703794"/>
              <a:gd name="connsiteX970" fmla="*/ 2201717 w 8554092"/>
              <a:gd name="connsiteY970" fmla="*/ 7372752 h 10703794"/>
              <a:gd name="connsiteX971" fmla="*/ 2201621 w 8554092"/>
              <a:gd name="connsiteY971" fmla="*/ 7372813 h 10703794"/>
              <a:gd name="connsiteX972" fmla="*/ 2113862 w 8554092"/>
              <a:gd name="connsiteY972" fmla="*/ 7469726 h 10703794"/>
              <a:gd name="connsiteX973" fmla="*/ 1967374 w 8554092"/>
              <a:gd name="connsiteY973" fmla="*/ 7631300 h 10703794"/>
              <a:gd name="connsiteX974" fmla="*/ 2028904 w 8554092"/>
              <a:gd name="connsiteY974" fmla="*/ 7629825 h 10703794"/>
              <a:gd name="connsiteX975" fmla="*/ 1707205 w 8554092"/>
              <a:gd name="connsiteY975" fmla="*/ 8051402 h 10703794"/>
              <a:gd name="connsiteX976" fmla="*/ 2066884 w 8554092"/>
              <a:gd name="connsiteY976" fmla="*/ 7720774 h 10703794"/>
              <a:gd name="connsiteX977" fmla="*/ 2090433 w 8554092"/>
              <a:gd name="connsiteY977" fmla="*/ 7628204 h 10703794"/>
              <a:gd name="connsiteX978" fmla="*/ 2745795 w 8554092"/>
              <a:gd name="connsiteY978" fmla="*/ 7037407 h 10703794"/>
              <a:gd name="connsiteX979" fmla="*/ 2232482 w 8554092"/>
              <a:gd name="connsiteY979" fmla="*/ 7670509 h 10703794"/>
              <a:gd name="connsiteX980" fmla="*/ 1939078 w 8554092"/>
              <a:gd name="connsiteY980" fmla="*/ 7861692 h 10703794"/>
              <a:gd name="connsiteX981" fmla="*/ 1278968 w 8554092"/>
              <a:gd name="connsiteY981" fmla="*/ 8590459 h 10703794"/>
              <a:gd name="connsiteX982" fmla="*/ 1742716 w 8554092"/>
              <a:gd name="connsiteY982" fmla="*/ 8211335 h 10703794"/>
              <a:gd name="connsiteX983" fmla="*/ 2443086 w 8554092"/>
              <a:gd name="connsiteY983" fmla="*/ 7504532 h 10703794"/>
              <a:gd name="connsiteX984" fmla="*/ 2547155 w 8554092"/>
              <a:gd name="connsiteY984" fmla="*/ 7456035 h 10703794"/>
              <a:gd name="connsiteX985" fmla="*/ 2698509 w 8554092"/>
              <a:gd name="connsiteY985" fmla="*/ 7222546 h 10703794"/>
              <a:gd name="connsiteX986" fmla="*/ 2909113 w 8554092"/>
              <a:gd name="connsiteY986" fmla="*/ 7056423 h 10703794"/>
              <a:gd name="connsiteX987" fmla="*/ 3140987 w 8554092"/>
              <a:gd name="connsiteY987" fmla="*/ 6866859 h 10703794"/>
              <a:gd name="connsiteX988" fmla="*/ 3051809 w 8554092"/>
              <a:gd name="connsiteY988" fmla="*/ 6965312 h 10703794"/>
              <a:gd name="connsiteX989" fmla="*/ 3029287 w 8554092"/>
              <a:gd name="connsiteY989" fmla="*/ 6990184 h 10703794"/>
              <a:gd name="connsiteX990" fmla="*/ 3044128 w 8554092"/>
              <a:gd name="connsiteY990" fmla="*/ 6957696 h 10703794"/>
              <a:gd name="connsiteX991" fmla="*/ 3049765 w 8554092"/>
              <a:gd name="connsiteY991" fmla="*/ 6919477 h 10703794"/>
              <a:gd name="connsiteX992" fmla="*/ 2979045 w 8554092"/>
              <a:gd name="connsiteY992" fmla="*/ 7042473 h 10703794"/>
              <a:gd name="connsiteX993" fmla="*/ 2977799 w 8554092"/>
              <a:gd name="connsiteY993" fmla="*/ 7047045 h 10703794"/>
              <a:gd name="connsiteX994" fmla="*/ 2970642 w 8554092"/>
              <a:gd name="connsiteY994" fmla="*/ 7054948 h 10703794"/>
              <a:gd name="connsiteX995" fmla="*/ 2800298 w 8554092"/>
              <a:gd name="connsiteY995" fmla="*/ 7243035 h 10703794"/>
              <a:gd name="connsiteX996" fmla="*/ 2672491 w 8554092"/>
              <a:gd name="connsiteY996" fmla="*/ 7384101 h 10703794"/>
              <a:gd name="connsiteX997" fmla="*/ 2589694 w 8554092"/>
              <a:gd name="connsiteY997" fmla="*/ 7409160 h 10703794"/>
              <a:gd name="connsiteX998" fmla="*/ 2568424 w 8554092"/>
              <a:gd name="connsiteY998" fmla="*/ 7432598 h 10703794"/>
              <a:gd name="connsiteX999" fmla="*/ 2504615 w 8554092"/>
              <a:gd name="connsiteY999" fmla="*/ 7503057 h 10703794"/>
              <a:gd name="connsiteX1000" fmla="*/ 1929773 w 8554092"/>
              <a:gd name="connsiteY1000" fmla="*/ 8137781 h 10703794"/>
              <a:gd name="connsiteX1001" fmla="*/ 1970032 w 8554092"/>
              <a:gd name="connsiteY1001" fmla="*/ 8159744 h 10703794"/>
              <a:gd name="connsiteX1002" fmla="*/ 1695621 w 8554092"/>
              <a:gd name="connsiteY1002" fmla="*/ 8396326 h 10703794"/>
              <a:gd name="connsiteX1003" fmla="*/ 1610542 w 8554092"/>
              <a:gd name="connsiteY1003" fmla="*/ 8490371 h 10703794"/>
              <a:gd name="connsiteX1004" fmla="*/ 1591552 w 8554092"/>
              <a:gd name="connsiteY1004" fmla="*/ 8444823 h 10703794"/>
              <a:gd name="connsiteX1005" fmla="*/ 1589272 w 8554092"/>
              <a:gd name="connsiteY1005" fmla="*/ 8513808 h 10703794"/>
              <a:gd name="connsiteX1006" fmla="*/ 1506475 w 8554092"/>
              <a:gd name="connsiteY1006" fmla="*/ 8538867 h 10703794"/>
              <a:gd name="connsiteX1007" fmla="*/ 1568005 w 8554092"/>
              <a:gd name="connsiteY1007" fmla="*/ 8537392 h 10703794"/>
              <a:gd name="connsiteX1008" fmla="*/ 1485206 w 8554092"/>
              <a:gd name="connsiteY1008" fmla="*/ 8562452 h 10703794"/>
              <a:gd name="connsiteX1009" fmla="*/ 1208324 w 8554092"/>
              <a:gd name="connsiteY1009" fmla="*/ 8868020 h 10703794"/>
              <a:gd name="connsiteX1010" fmla="*/ 1418928 w 8554092"/>
              <a:gd name="connsiteY1010" fmla="*/ 8701896 h 10703794"/>
              <a:gd name="connsiteX1011" fmla="*/ 1417840 w 8554092"/>
              <a:gd name="connsiteY1011" fmla="*/ 8718695 h 10703794"/>
              <a:gd name="connsiteX1012" fmla="*/ 1551359 w 8554092"/>
              <a:gd name="connsiteY1012" fmla="*/ 8604462 h 10703794"/>
              <a:gd name="connsiteX1013" fmla="*/ 2138288 w 8554092"/>
              <a:gd name="connsiteY1013" fmla="*/ 8040641 h 10703794"/>
              <a:gd name="connsiteX1014" fmla="*/ 1520717 w 8554092"/>
              <a:gd name="connsiteY1014" fmla="*/ 8722385 h 10703794"/>
              <a:gd name="connsiteX1015" fmla="*/ 1414182 w 8554092"/>
              <a:gd name="connsiteY1015" fmla="*/ 8839867 h 10703794"/>
              <a:gd name="connsiteX1016" fmla="*/ 1665045 w 8554092"/>
              <a:gd name="connsiteY1016" fmla="*/ 8695705 h 10703794"/>
              <a:gd name="connsiteX1017" fmla="*/ 1537240 w 8554092"/>
              <a:gd name="connsiteY1017" fmla="*/ 8836771 h 10703794"/>
              <a:gd name="connsiteX1018" fmla="*/ 1558510 w 8554092"/>
              <a:gd name="connsiteY1018" fmla="*/ 8813334 h 10703794"/>
              <a:gd name="connsiteX1019" fmla="*/ 1196549 w 8554092"/>
              <a:gd name="connsiteY1019" fmla="*/ 9212948 h 10703794"/>
              <a:gd name="connsiteX1020" fmla="*/ 1532683 w 8554092"/>
              <a:gd name="connsiteY1020" fmla="*/ 8974742 h 10703794"/>
              <a:gd name="connsiteX1021" fmla="*/ 1913631 w 8554092"/>
              <a:gd name="connsiteY1021" fmla="*/ 8620677 h 10703794"/>
              <a:gd name="connsiteX1022" fmla="*/ 1658210 w 8554092"/>
              <a:gd name="connsiteY1022" fmla="*/ 8902809 h 10703794"/>
              <a:gd name="connsiteX1023" fmla="*/ 1634661 w 8554092"/>
              <a:gd name="connsiteY1023" fmla="*/ 8995231 h 10703794"/>
              <a:gd name="connsiteX1024" fmla="*/ 1653651 w 8554092"/>
              <a:gd name="connsiteY1024" fmla="*/ 9040779 h 10703794"/>
              <a:gd name="connsiteX1025" fmla="*/ 1992062 w 8554092"/>
              <a:gd name="connsiteY1025" fmla="*/ 8733588 h 10703794"/>
              <a:gd name="connsiteX1026" fmla="*/ 1608833 w 8554092"/>
              <a:gd name="connsiteY1026" fmla="*/ 9156786 h 10703794"/>
              <a:gd name="connsiteX1027" fmla="*/ 1585286 w 8554092"/>
              <a:gd name="connsiteY1027" fmla="*/ 9249356 h 10703794"/>
              <a:gd name="connsiteX1028" fmla="*/ 1921418 w 8554092"/>
              <a:gd name="connsiteY1028" fmla="*/ 9011151 h 10703794"/>
              <a:gd name="connsiteX1029" fmla="*/ 1902428 w 8554092"/>
              <a:gd name="connsiteY1029" fmla="*/ 8965603 h 10703794"/>
              <a:gd name="connsiteX1030" fmla="*/ 2046945 w 8554092"/>
              <a:gd name="connsiteY1030" fmla="*/ 8939069 h 10703794"/>
              <a:gd name="connsiteX1031" fmla="*/ 1985415 w 8554092"/>
              <a:gd name="connsiteY1031" fmla="*/ 8940544 h 10703794"/>
              <a:gd name="connsiteX1032" fmla="*/ 2068215 w 8554092"/>
              <a:gd name="connsiteY1032" fmla="*/ 8915486 h 10703794"/>
              <a:gd name="connsiteX1033" fmla="*/ 2049223 w 8554092"/>
              <a:gd name="connsiteY1033" fmla="*/ 8869936 h 10703794"/>
              <a:gd name="connsiteX1034" fmla="*/ 2089482 w 8554092"/>
              <a:gd name="connsiteY1034" fmla="*/ 8891900 h 10703794"/>
              <a:gd name="connsiteX1035" fmla="*/ 2872651 w 8554092"/>
              <a:gd name="connsiteY1035" fmla="*/ 8160039 h 10703794"/>
              <a:gd name="connsiteX1036" fmla="*/ 2872522 w 8554092"/>
              <a:gd name="connsiteY1036" fmla="*/ 8160268 h 10703794"/>
              <a:gd name="connsiteX1037" fmla="*/ 2872462 w 8554092"/>
              <a:gd name="connsiteY1037" fmla="*/ 8160334 h 10703794"/>
              <a:gd name="connsiteX1038" fmla="*/ 2872494 w 8554092"/>
              <a:gd name="connsiteY1038" fmla="*/ 8160315 h 10703794"/>
              <a:gd name="connsiteX1039" fmla="*/ 2857008 w 8554092"/>
              <a:gd name="connsiteY1039" fmla="*/ 8187727 h 10703794"/>
              <a:gd name="connsiteX1040" fmla="*/ 2849104 w 8554092"/>
              <a:gd name="connsiteY1040" fmla="*/ 8252607 h 10703794"/>
              <a:gd name="connsiteX1041" fmla="*/ 2702307 w 8554092"/>
              <a:gd name="connsiteY1041" fmla="*/ 8348126 h 10703794"/>
              <a:gd name="connsiteX1042" fmla="*/ 2148734 w 8554092"/>
              <a:gd name="connsiteY1042" fmla="*/ 8959264 h 10703794"/>
              <a:gd name="connsiteX1043" fmla="*/ 2276539 w 8554092"/>
              <a:gd name="connsiteY1043" fmla="*/ 8818198 h 10703794"/>
              <a:gd name="connsiteX1044" fmla="*/ 2295531 w 8554092"/>
              <a:gd name="connsiteY1044" fmla="*/ 8863746 h 10703794"/>
              <a:gd name="connsiteX1045" fmla="*/ 2423336 w 8554092"/>
              <a:gd name="connsiteY1045" fmla="*/ 8722680 h 10703794"/>
              <a:gd name="connsiteX1046" fmla="*/ 2463595 w 8554092"/>
              <a:gd name="connsiteY1046" fmla="*/ 8744643 h 10703794"/>
              <a:gd name="connsiteX1047" fmla="*/ 2461318 w 8554092"/>
              <a:gd name="connsiteY1047" fmla="*/ 8813629 h 10703794"/>
              <a:gd name="connsiteX1048" fmla="*/ 2461318 w 8554092"/>
              <a:gd name="connsiteY1048" fmla="*/ 8813629 h 10703794"/>
              <a:gd name="connsiteX1049" fmla="*/ 2880272 w 8554092"/>
              <a:gd name="connsiteY1049" fmla="*/ 8444596 h 10703794"/>
              <a:gd name="connsiteX1050" fmla="*/ 2905966 w 8554092"/>
              <a:gd name="connsiteY1050" fmla="*/ 8408518 h 10703794"/>
              <a:gd name="connsiteX1051" fmla="*/ 2910458 w 8554092"/>
              <a:gd name="connsiteY1051" fmla="*/ 8404912 h 10703794"/>
              <a:gd name="connsiteX1052" fmla="*/ 2910989 w 8554092"/>
              <a:gd name="connsiteY1052" fmla="*/ 8401464 h 10703794"/>
              <a:gd name="connsiteX1053" fmla="*/ 2969824 w 8554092"/>
              <a:gd name="connsiteY1053" fmla="*/ 8318849 h 10703794"/>
              <a:gd name="connsiteX1054" fmla="*/ 2993352 w 8554092"/>
              <a:gd name="connsiteY1054" fmla="*/ 8321423 h 10703794"/>
              <a:gd name="connsiteX1055" fmla="*/ 3031032 w 8554092"/>
              <a:gd name="connsiteY1055" fmla="*/ 8317318 h 10703794"/>
              <a:gd name="connsiteX1056" fmla="*/ 3052302 w 8554092"/>
              <a:gd name="connsiteY1056" fmla="*/ 8293882 h 10703794"/>
              <a:gd name="connsiteX1057" fmla="*/ 3307725 w 8554092"/>
              <a:gd name="connsiteY1057" fmla="*/ 8011749 h 10703794"/>
              <a:gd name="connsiteX1058" fmla="*/ 3300775 w 8554092"/>
              <a:gd name="connsiteY1058" fmla="*/ 8005362 h 10703794"/>
              <a:gd name="connsiteX1059" fmla="*/ 3144692 w 8554092"/>
              <a:gd name="connsiteY1059" fmla="*/ 8133523 h 10703794"/>
              <a:gd name="connsiteX1060" fmla="*/ 3141366 w 8554092"/>
              <a:gd name="connsiteY1060" fmla="*/ 8136931 h 10703794"/>
              <a:gd name="connsiteX1061" fmla="*/ 3143012 w 8554092"/>
              <a:gd name="connsiteY1061" fmla="*/ 8128618 h 10703794"/>
              <a:gd name="connsiteX1062" fmla="*/ 3079489 w 8554092"/>
              <a:gd name="connsiteY1062" fmla="*/ 8189733 h 10703794"/>
              <a:gd name="connsiteX1063" fmla="*/ 3083745 w 8554092"/>
              <a:gd name="connsiteY1063" fmla="*/ 8195977 h 10703794"/>
              <a:gd name="connsiteX1064" fmla="*/ 3053139 w 8554092"/>
              <a:gd name="connsiteY1064" fmla="*/ 8227340 h 10703794"/>
              <a:gd name="connsiteX1065" fmla="*/ 3039506 w 8554092"/>
              <a:gd name="connsiteY1065" fmla="*/ 8242214 h 10703794"/>
              <a:gd name="connsiteX1066" fmla="*/ 3025346 w 8554092"/>
              <a:gd name="connsiteY1066" fmla="*/ 8245071 h 10703794"/>
              <a:gd name="connsiteX1067" fmla="*/ 2973831 w 8554092"/>
              <a:gd name="connsiteY1067" fmla="*/ 8297828 h 10703794"/>
              <a:gd name="connsiteX1068" fmla="*/ 2993957 w 8554092"/>
              <a:gd name="connsiteY1068" fmla="*/ 8291907 h 10703794"/>
              <a:gd name="connsiteX1069" fmla="*/ 2969314 w 8554092"/>
              <a:gd name="connsiteY1069" fmla="*/ 8318793 h 10703794"/>
              <a:gd name="connsiteX1070" fmla="*/ 2969726 w 8554092"/>
              <a:gd name="connsiteY1070" fmla="*/ 8318837 h 10703794"/>
              <a:gd name="connsiteX1071" fmla="*/ 2903868 w 8554092"/>
              <a:gd name="connsiteY1071" fmla="*/ 8383337 h 10703794"/>
              <a:gd name="connsiteX1072" fmla="*/ 2823277 w 8554092"/>
              <a:gd name="connsiteY1072" fmla="*/ 8414016 h 10703794"/>
              <a:gd name="connsiteX1073" fmla="*/ 3459837 w 8554092"/>
              <a:gd name="connsiteY1073" fmla="*/ 7777819 h 10703794"/>
              <a:gd name="connsiteX1074" fmla="*/ 3457257 w 8554092"/>
              <a:gd name="connsiteY1074" fmla="*/ 7781658 h 10703794"/>
              <a:gd name="connsiteX1075" fmla="*/ 3439667 w 8554092"/>
              <a:gd name="connsiteY1075" fmla="*/ 7801202 h 10703794"/>
              <a:gd name="connsiteX1076" fmla="*/ 3312193 w 8554092"/>
              <a:gd name="connsiteY1076" fmla="*/ 7959409 h 10703794"/>
              <a:gd name="connsiteX1077" fmla="*/ 3355427 w 8554092"/>
              <a:gd name="connsiteY1077" fmla="*/ 7932358 h 10703794"/>
              <a:gd name="connsiteX1078" fmla="*/ 3348748 w 8554092"/>
              <a:gd name="connsiteY1078" fmla="*/ 7947517 h 10703794"/>
              <a:gd name="connsiteX1079" fmla="*/ 3350453 w 8554092"/>
              <a:gd name="connsiteY1079" fmla="*/ 7964727 h 10703794"/>
              <a:gd name="connsiteX1080" fmla="*/ 3478258 w 8554092"/>
              <a:gd name="connsiteY1080" fmla="*/ 7823661 h 10703794"/>
              <a:gd name="connsiteX1081" fmla="*/ 3453915 w 8554092"/>
              <a:gd name="connsiteY1081" fmla="*/ 7844938 h 10703794"/>
              <a:gd name="connsiteX1082" fmla="*/ 3453786 w 8554092"/>
              <a:gd name="connsiteY1082" fmla="*/ 7838875 h 10703794"/>
              <a:gd name="connsiteX1083" fmla="*/ 3422119 w 8554092"/>
              <a:gd name="connsiteY1083" fmla="*/ 7871075 h 10703794"/>
              <a:gd name="connsiteX1084" fmla="*/ 3413352 w 8554092"/>
              <a:gd name="connsiteY1084" fmla="*/ 7877805 h 10703794"/>
              <a:gd name="connsiteX1085" fmla="*/ 3418176 w 8554092"/>
              <a:gd name="connsiteY1085" fmla="*/ 7872424 h 10703794"/>
              <a:gd name="connsiteX1086" fmla="*/ 3453526 w 8554092"/>
              <a:gd name="connsiteY1086" fmla="*/ 7826712 h 10703794"/>
              <a:gd name="connsiteX1087" fmla="*/ 3453786 w 8554092"/>
              <a:gd name="connsiteY1087" fmla="*/ 7838875 h 10703794"/>
              <a:gd name="connsiteX1088" fmla="*/ 3473421 w 8554092"/>
              <a:gd name="connsiteY1088" fmla="*/ 7818910 h 10703794"/>
              <a:gd name="connsiteX1089" fmla="*/ 3478827 w 8554092"/>
              <a:gd name="connsiteY1089" fmla="*/ 7823366 h 10703794"/>
              <a:gd name="connsiteX1090" fmla="*/ 3806400 w 8554092"/>
              <a:gd name="connsiteY1090" fmla="*/ 7483752 h 10703794"/>
              <a:gd name="connsiteX1091" fmla="*/ 3854150 w 8554092"/>
              <a:gd name="connsiteY1091" fmla="*/ 7428269 h 10703794"/>
              <a:gd name="connsiteX1092" fmla="*/ 3851143 w 8554092"/>
              <a:gd name="connsiteY1092" fmla="*/ 7432716 h 10703794"/>
              <a:gd name="connsiteX1093" fmla="*/ 3528093 w 8554092"/>
              <a:gd name="connsiteY1093" fmla="*/ 7835145 h 10703794"/>
              <a:gd name="connsiteX1094" fmla="*/ 3458675 w 8554092"/>
              <a:gd name="connsiteY1094" fmla="*/ 7926354 h 10703794"/>
              <a:gd name="connsiteX1095" fmla="*/ 3630362 w 8554092"/>
              <a:gd name="connsiteY1095" fmla="*/ 7806971 h 10703794"/>
              <a:gd name="connsiteX1096" fmla="*/ 3547093 w 8554092"/>
              <a:gd name="connsiteY1096" fmla="*/ 7916484 h 10703794"/>
              <a:gd name="connsiteX1097" fmla="*/ 3560953 w 8554092"/>
              <a:gd name="connsiteY1097" fmla="*/ 7898288 h 10703794"/>
              <a:gd name="connsiteX1098" fmla="*/ 3325132 w 8554092"/>
              <a:gd name="connsiteY1098" fmla="*/ 8208510 h 10703794"/>
              <a:gd name="connsiteX1099" fmla="*/ 3552378 w 8554092"/>
              <a:gd name="connsiteY1099" fmla="*/ 8016115 h 10703794"/>
              <a:gd name="connsiteX1100" fmla="*/ 3804701 w 8554092"/>
              <a:gd name="connsiteY1100" fmla="*/ 7737511 h 10703794"/>
              <a:gd name="connsiteX1101" fmla="*/ 3638300 w 8554092"/>
              <a:gd name="connsiteY1101" fmla="*/ 7956524 h 10703794"/>
              <a:gd name="connsiteX1102" fmla="*/ 3627081 w 8554092"/>
              <a:gd name="connsiteY1102" fmla="*/ 8024536 h 10703794"/>
              <a:gd name="connsiteX1103" fmla="*/ 3643584 w 8554092"/>
              <a:gd name="connsiteY1103" fmla="*/ 8056154 h 10703794"/>
              <a:gd name="connsiteX1104" fmla="*/ 3868187 w 8554092"/>
              <a:gd name="connsiteY1104" fmla="*/ 7813943 h 10703794"/>
              <a:gd name="connsiteX1105" fmla="*/ 3618515 w 8554092"/>
              <a:gd name="connsiteY1105" fmla="*/ 8142469 h 10703794"/>
              <a:gd name="connsiteX1106" fmla="*/ 3607308 w 8554092"/>
              <a:gd name="connsiteY1106" fmla="*/ 8210589 h 10703794"/>
              <a:gd name="connsiteX1107" fmla="*/ 3834553 w 8554092"/>
              <a:gd name="connsiteY1107" fmla="*/ 8018193 h 10703794"/>
              <a:gd name="connsiteX1108" fmla="*/ 3818051 w 8554092"/>
              <a:gd name="connsiteY1108" fmla="*/ 7986576 h 10703794"/>
              <a:gd name="connsiteX1109" fmla="*/ 3920465 w 8554092"/>
              <a:gd name="connsiteY1109" fmla="*/ 7958496 h 10703794"/>
              <a:gd name="connsiteX1110" fmla="*/ 3876252 w 8554092"/>
              <a:gd name="connsiteY1110" fmla="*/ 7963378 h 10703794"/>
              <a:gd name="connsiteX1111" fmla="*/ 3934316 w 8554092"/>
              <a:gd name="connsiteY1111" fmla="*/ 7940194 h 10703794"/>
              <a:gd name="connsiteX1112" fmla="*/ 3917813 w 8554092"/>
              <a:gd name="connsiteY1112" fmla="*/ 7908575 h 10703794"/>
              <a:gd name="connsiteX1113" fmla="*/ 3948166 w 8554092"/>
              <a:gd name="connsiteY1113" fmla="*/ 7921889 h 10703794"/>
              <a:gd name="connsiteX1114" fmla="*/ 4049165 w 8554092"/>
              <a:gd name="connsiteY1114" fmla="*/ 7775702 h 10703794"/>
              <a:gd name="connsiteX1115" fmla="*/ 4117348 w 8554092"/>
              <a:gd name="connsiteY1115" fmla="*/ 7699953 h 10703794"/>
              <a:gd name="connsiteX1116" fmla="*/ 4117479 w 8554092"/>
              <a:gd name="connsiteY1116" fmla="*/ 7715760 h 10703794"/>
              <a:gd name="connsiteX1117" fmla="*/ 4176278 w 8554092"/>
              <a:gd name="connsiteY1117" fmla="*/ 7642482 h 10703794"/>
              <a:gd name="connsiteX1118" fmla="*/ 4183917 w 8554092"/>
              <a:gd name="connsiteY1118" fmla="*/ 7626526 h 10703794"/>
              <a:gd name="connsiteX1119" fmla="*/ 4323716 w 8554092"/>
              <a:gd name="connsiteY1119" fmla="*/ 7487777 h 10703794"/>
              <a:gd name="connsiteX1120" fmla="*/ 4466654 w 8554092"/>
              <a:gd name="connsiteY1120" fmla="*/ 7346273 h 10703794"/>
              <a:gd name="connsiteX1121" fmla="*/ 4466575 w 8554092"/>
              <a:gd name="connsiteY1121" fmla="*/ 7346446 h 10703794"/>
              <a:gd name="connsiteX1122" fmla="*/ 4466536 w 8554092"/>
              <a:gd name="connsiteY1122" fmla="*/ 7346497 h 10703794"/>
              <a:gd name="connsiteX1123" fmla="*/ 4466558 w 8554092"/>
              <a:gd name="connsiteY1123" fmla="*/ 7346482 h 10703794"/>
              <a:gd name="connsiteX1124" fmla="*/ 4457110 w 8554092"/>
              <a:gd name="connsiteY1124" fmla="*/ 7367182 h 10703794"/>
              <a:gd name="connsiteX1125" fmla="*/ 4455446 w 8554092"/>
              <a:gd name="connsiteY1125" fmla="*/ 7414391 h 10703794"/>
              <a:gd name="connsiteX1126" fmla="*/ 4355674 w 8554092"/>
              <a:gd name="connsiteY1126" fmla="*/ 7492285 h 10703794"/>
              <a:gd name="connsiteX1127" fmla="*/ 3995014 w 8554092"/>
              <a:gd name="connsiteY1127" fmla="*/ 7966718 h 10703794"/>
              <a:gd name="connsiteX1128" fmla="*/ 4078282 w 8554092"/>
              <a:gd name="connsiteY1128" fmla="*/ 7857205 h 10703794"/>
              <a:gd name="connsiteX1129" fmla="*/ 4094786 w 8554092"/>
              <a:gd name="connsiteY1129" fmla="*/ 7888823 h 10703794"/>
              <a:gd name="connsiteX1130" fmla="*/ 4178054 w 8554092"/>
              <a:gd name="connsiteY1130" fmla="*/ 7779310 h 10703794"/>
              <a:gd name="connsiteX1131" fmla="*/ 4208407 w 8554092"/>
              <a:gd name="connsiteY1131" fmla="*/ 7792625 h 10703794"/>
              <a:gd name="connsiteX1132" fmla="*/ 4211051 w 8554092"/>
              <a:gd name="connsiteY1132" fmla="*/ 7842441 h 10703794"/>
              <a:gd name="connsiteX1133" fmla="*/ 4211051 w 8554092"/>
              <a:gd name="connsiteY1133" fmla="*/ 7842441 h 10703794"/>
              <a:gd name="connsiteX1134" fmla="*/ 4489811 w 8554092"/>
              <a:gd name="connsiteY1134" fmla="*/ 7550699 h 10703794"/>
              <a:gd name="connsiteX1135" fmla="*/ 4546486 w 8554092"/>
              <a:gd name="connsiteY1135" fmla="*/ 7454593 h 10703794"/>
              <a:gd name="connsiteX1136" fmla="*/ 4563587 w 8554092"/>
              <a:gd name="connsiteY1136" fmla="*/ 7454986 h 10703794"/>
              <a:gd name="connsiteX1137" fmla="*/ 4590464 w 8554092"/>
              <a:gd name="connsiteY1137" fmla="*/ 7449690 h 10703794"/>
              <a:gd name="connsiteX1138" fmla="*/ 4604324 w 8554092"/>
              <a:gd name="connsiteY1138" fmla="*/ 7431493 h 10703794"/>
              <a:gd name="connsiteX1139" fmla="*/ 4770727 w 8554092"/>
              <a:gd name="connsiteY1139" fmla="*/ 7212480 h 10703794"/>
              <a:gd name="connsiteX1140" fmla="*/ 4765326 w 8554092"/>
              <a:gd name="connsiteY1140" fmla="*/ 7208312 h 10703794"/>
              <a:gd name="connsiteX1141" fmla="*/ 4660894 w 8554092"/>
              <a:gd name="connsiteY1141" fmla="*/ 7310289 h 10703794"/>
              <a:gd name="connsiteX1142" fmla="*/ 4546114 w 8554092"/>
              <a:gd name="connsiteY1142" fmla="*/ 7454584 h 10703794"/>
              <a:gd name="connsiteX1143" fmla="*/ 4546414 w 8554092"/>
              <a:gd name="connsiteY1143" fmla="*/ 7454591 h 10703794"/>
              <a:gd name="connsiteX1144" fmla="*/ 4502997 w 8554092"/>
              <a:gd name="connsiteY1144" fmla="*/ 7505124 h 10703794"/>
              <a:gd name="connsiteX1145" fmla="*/ 4446871 w 8554092"/>
              <a:gd name="connsiteY1145" fmla="*/ 7532219 h 10703794"/>
              <a:gd name="connsiteX1146" fmla="*/ 4865732 w 8554092"/>
              <a:gd name="connsiteY1146" fmla="*/ 7034590 h 10703794"/>
              <a:gd name="connsiteX1147" fmla="*/ 4882234 w 8554092"/>
              <a:gd name="connsiteY1147" fmla="*/ 7066207 h 10703794"/>
              <a:gd name="connsiteX1148" fmla="*/ 5231677 w 8554092"/>
              <a:gd name="connsiteY1148" fmla="*/ 6659789 h 10703794"/>
              <a:gd name="connsiteX1149" fmla="*/ 5201324 w 8554092"/>
              <a:gd name="connsiteY1149" fmla="*/ 6646473 h 10703794"/>
              <a:gd name="connsiteX1150" fmla="*/ 5259389 w 8554092"/>
              <a:gd name="connsiteY1150" fmla="*/ 6623288 h 10703794"/>
              <a:gd name="connsiteX1151" fmla="*/ 5262031 w 8554092"/>
              <a:gd name="connsiteY1151" fmla="*/ 6673103 h 10703794"/>
              <a:gd name="connsiteX1152" fmla="*/ 5333956 w 8554092"/>
              <a:gd name="connsiteY1152" fmla="*/ 6631722 h 10703794"/>
              <a:gd name="connsiteX1153" fmla="*/ 5308888 w 8554092"/>
              <a:gd name="connsiteY1153" fmla="*/ 6718037 h 10703794"/>
              <a:gd name="connsiteX1154" fmla="*/ 5394798 w 8554092"/>
              <a:gd name="connsiteY1154" fmla="*/ 6658340 h 10703794"/>
              <a:gd name="connsiteX1155" fmla="*/ 5341883 w 8554092"/>
              <a:gd name="connsiteY1155" fmla="*/ 6781167 h 10703794"/>
              <a:gd name="connsiteX1156" fmla="*/ 5372236 w 8554092"/>
              <a:gd name="connsiteY1156" fmla="*/ 6794482 h 10703794"/>
              <a:gd name="connsiteX1157" fmla="*/ 5427659 w 8554092"/>
              <a:gd name="connsiteY1157" fmla="*/ 6721482 h 10703794"/>
              <a:gd name="connsiteX1158" fmla="*/ 5721544 w 8554092"/>
              <a:gd name="connsiteY1158" fmla="*/ 6388075 h 10703794"/>
              <a:gd name="connsiteX1159" fmla="*/ 5652125 w 8554092"/>
              <a:gd name="connsiteY1159" fmla="*/ 6479284 h 10703794"/>
              <a:gd name="connsiteX1160" fmla="*/ 5624413 w 8554092"/>
              <a:gd name="connsiteY1160" fmla="*/ 6515783 h 10703794"/>
              <a:gd name="connsiteX1161" fmla="*/ 6068344 w 8554092"/>
              <a:gd name="connsiteY1161" fmla="*/ 5931839 h 10703794"/>
              <a:gd name="connsiteX1162" fmla="*/ 6037990 w 8554092"/>
              <a:gd name="connsiteY1162" fmla="*/ 5918525 h 10703794"/>
              <a:gd name="connsiteX1163" fmla="*/ 6121259 w 8554092"/>
              <a:gd name="connsiteY1163" fmla="*/ 5809013 h 10703794"/>
              <a:gd name="connsiteX1164" fmla="*/ 6137761 w 8554092"/>
              <a:gd name="connsiteY1164" fmla="*/ 5840630 h 10703794"/>
              <a:gd name="connsiteX1165" fmla="*/ 6373582 w 8554092"/>
              <a:gd name="connsiteY1165" fmla="*/ 5530408 h 10703794"/>
              <a:gd name="connsiteX1166" fmla="*/ 6343228 w 8554092"/>
              <a:gd name="connsiteY1166" fmla="*/ 5517093 h 10703794"/>
              <a:gd name="connsiteX1167" fmla="*/ 6368297 w 8554092"/>
              <a:gd name="connsiteY1167" fmla="*/ 5430778 h 10703794"/>
              <a:gd name="connsiteX1168" fmla="*/ 6440221 w 8554092"/>
              <a:gd name="connsiteY1168" fmla="*/ 5389396 h 10703794"/>
              <a:gd name="connsiteX1169" fmla="*/ 6423719 w 8554092"/>
              <a:gd name="connsiteY1169" fmla="*/ 5357778 h 10703794"/>
              <a:gd name="connsiteX1170" fmla="*/ 6534698 w 8554092"/>
              <a:gd name="connsiteY1170" fmla="*/ 5211765 h 10703794"/>
              <a:gd name="connsiteX1171" fmla="*/ 6573764 w 8554092"/>
              <a:gd name="connsiteY1171" fmla="*/ 5107240 h 10703794"/>
              <a:gd name="connsiteX1172" fmla="*/ 6617978 w 8554092"/>
              <a:gd name="connsiteY1172" fmla="*/ 5102358 h 10703794"/>
              <a:gd name="connsiteX1173" fmla="*/ 6684753 w 8554092"/>
              <a:gd name="connsiteY1173" fmla="*/ 4961333 h 10703794"/>
              <a:gd name="connsiteX1174" fmla="*/ 6793091 w 8554092"/>
              <a:gd name="connsiteY1174" fmla="*/ 4765506 h 10703794"/>
              <a:gd name="connsiteX1175" fmla="*/ 6851155 w 8554092"/>
              <a:gd name="connsiteY1175" fmla="*/ 4742320 h 10703794"/>
              <a:gd name="connsiteX1176" fmla="*/ 6834652 w 8554092"/>
              <a:gd name="connsiteY1176" fmla="*/ 4710702 h 10703794"/>
              <a:gd name="connsiteX1177" fmla="*/ 7001055 w 8554092"/>
              <a:gd name="connsiteY1177" fmla="*/ 4491689 h 10703794"/>
              <a:gd name="connsiteX1178" fmla="*/ 7028764 w 8554092"/>
              <a:gd name="connsiteY1178" fmla="*/ 4455189 h 10703794"/>
              <a:gd name="connsiteX1179" fmla="*/ 7164812 w 8554092"/>
              <a:gd name="connsiteY1179" fmla="*/ 4222861 h 10703794"/>
              <a:gd name="connsiteX1180" fmla="*/ 7545394 w 8554092"/>
              <a:gd name="connsiteY1180" fmla="*/ 3562471 h 10703794"/>
              <a:gd name="connsiteX1181" fmla="*/ 7556603 w 8554092"/>
              <a:gd name="connsiteY1181" fmla="*/ 3494352 h 10703794"/>
              <a:gd name="connsiteX1182" fmla="*/ 7642514 w 8554092"/>
              <a:gd name="connsiteY1182" fmla="*/ 3434656 h 10703794"/>
              <a:gd name="connsiteX1183" fmla="*/ 7695430 w 8554092"/>
              <a:gd name="connsiteY1183" fmla="*/ 3311828 h 10703794"/>
              <a:gd name="connsiteX1184" fmla="*/ 7906957 w 8554092"/>
              <a:gd name="connsiteY1184" fmla="*/ 2820529 h 10703794"/>
              <a:gd name="connsiteX1185" fmla="*/ 7951817 w 8554092"/>
              <a:gd name="connsiteY1185" fmla="*/ 2712456 h 10703794"/>
              <a:gd name="connsiteX1186" fmla="*/ 7954186 w 8554092"/>
              <a:gd name="connsiteY1186" fmla="*/ 2705161 h 10703794"/>
              <a:gd name="connsiteX1187" fmla="*/ 7978152 w 8554092"/>
              <a:gd name="connsiteY1187" fmla="*/ 2656311 h 10703794"/>
              <a:gd name="connsiteX1188" fmla="*/ 8153150 w 8554092"/>
              <a:gd name="connsiteY1188" fmla="*/ 2330196 h 10703794"/>
              <a:gd name="connsiteX1189" fmla="*/ 8398888 w 8554092"/>
              <a:gd name="connsiteY1189" fmla="*/ 1726724 h 10703794"/>
              <a:gd name="connsiteX1190" fmla="*/ 8422434 w 8554092"/>
              <a:gd name="connsiteY1190" fmla="*/ 1634153 h 10703794"/>
              <a:gd name="connsiteX1191" fmla="*/ 8469720 w 8554092"/>
              <a:gd name="connsiteY1191" fmla="*/ 1449161 h 10703794"/>
              <a:gd name="connsiteX1192" fmla="*/ 8429460 w 8554092"/>
              <a:gd name="connsiteY1192" fmla="*/ 1427197 h 10703794"/>
              <a:gd name="connsiteX1193" fmla="*/ 8431741 w 8554092"/>
              <a:gd name="connsiteY1193" fmla="*/ 1358213 h 10703794"/>
              <a:gd name="connsiteX1194" fmla="*/ 8538277 w 8554092"/>
              <a:gd name="connsiteY1194" fmla="*/ 1240732 h 10703794"/>
              <a:gd name="connsiteX1195" fmla="*/ 8474468 w 8554092"/>
              <a:gd name="connsiteY1195" fmla="*/ 1311190 h 10703794"/>
              <a:gd name="connsiteX1196" fmla="*/ 8436487 w 8554092"/>
              <a:gd name="connsiteY1196" fmla="*/ 1220241 h 10703794"/>
              <a:gd name="connsiteX1197" fmla="*/ 8334700 w 8554092"/>
              <a:gd name="connsiteY1197" fmla="*/ 1199753 h 10703794"/>
              <a:gd name="connsiteX1198" fmla="*/ 8346284 w 8554092"/>
              <a:gd name="connsiteY1198" fmla="*/ 854826 h 10703794"/>
              <a:gd name="connsiteX1199" fmla="*/ 8353310 w 8554092"/>
              <a:gd name="connsiteY1199" fmla="*/ 647870 h 10703794"/>
              <a:gd name="connsiteX1200" fmla="*/ 8417118 w 8554092"/>
              <a:gd name="connsiteY1200" fmla="*/ 577411 h 1070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</a:cxnLst>
            <a:rect l="l" t="t" r="r" b="b"/>
            <a:pathLst>
              <a:path w="8554092" h="10703794">
                <a:moveTo>
                  <a:pt x="87886" y="8643082"/>
                </a:moveTo>
                <a:cubicBezTo>
                  <a:pt x="66616" y="8666518"/>
                  <a:pt x="-16183" y="8691577"/>
                  <a:pt x="2807" y="8737125"/>
                </a:cubicBezTo>
                <a:cubicBezTo>
                  <a:pt x="45346" y="8690104"/>
                  <a:pt x="106876" y="8688629"/>
                  <a:pt x="87886" y="8643082"/>
                </a:cubicBezTo>
                <a:close/>
                <a:moveTo>
                  <a:pt x="194423" y="8525600"/>
                </a:moveTo>
                <a:cubicBezTo>
                  <a:pt x="173153" y="8549038"/>
                  <a:pt x="109344" y="8619644"/>
                  <a:pt x="87886" y="8643082"/>
                </a:cubicBezTo>
                <a:cubicBezTo>
                  <a:pt x="130614" y="8596061"/>
                  <a:pt x="213413" y="8571001"/>
                  <a:pt x="194423" y="8525600"/>
                </a:cubicBezTo>
                <a:close/>
                <a:moveTo>
                  <a:pt x="754642" y="10166210"/>
                </a:moveTo>
                <a:cubicBezTo>
                  <a:pt x="714383" y="10144099"/>
                  <a:pt x="735650" y="10120662"/>
                  <a:pt x="735650" y="10120662"/>
                </a:cubicBezTo>
                <a:cubicBezTo>
                  <a:pt x="652853" y="10145721"/>
                  <a:pt x="671843" y="10191121"/>
                  <a:pt x="650574" y="10214706"/>
                </a:cubicBezTo>
                <a:cubicBezTo>
                  <a:pt x="671843" y="10191268"/>
                  <a:pt x="733372" y="10189648"/>
                  <a:pt x="754642" y="10166210"/>
                </a:cubicBezTo>
                <a:close/>
                <a:moveTo>
                  <a:pt x="868584" y="10439056"/>
                </a:moveTo>
                <a:cubicBezTo>
                  <a:pt x="804586" y="10509517"/>
                  <a:pt x="721789" y="10534574"/>
                  <a:pt x="719509" y="10603560"/>
                </a:cubicBezTo>
                <a:cubicBezTo>
                  <a:pt x="762048" y="10556538"/>
                  <a:pt x="866306" y="10508042"/>
                  <a:pt x="868584" y="10439056"/>
                </a:cubicBezTo>
                <a:close/>
                <a:moveTo>
                  <a:pt x="605043" y="9420121"/>
                </a:moveTo>
                <a:cubicBezTo>
                  <a:pt x="603454" y="9417334"/>
                  <a:pt x="600345" y="9414540"/>
                  <a:pt x="595312" y="9411794"/>
                </a:cubicBezTo>
                <a:cubicBezTo>
                  <a:pt x="595312" y="9411794"/>
                  <a:pt x="533783" y="9413269"/>
                  <a:pt x="552773" y="9458817"/>
                </a:cubicBezTo>
                <a:cubicBezTo>
                  <a:pt x="552773" y="9458817"/>
                  <a:pt x="616166" y="9439631"/>
                  <a:pt x="605043" y="9420121"/>
                </a:cubicBezTo>
                <a:close/>
                <a:moveTo>
                  <a:pt x="383306" y="8668424"/>
                </a:moveTo>
                <a:cubicBezTo>
                  <a:pt x="382261" y="8664907"/>
                  <a:pt x="379484" y="8661747"/>
                  <a:pt x="374451" y="8659001"/>
                </a:cubicBezTo>
                <a:cubicBezTo>
                  <a:pt x="372172" y="8727987"/>
                  <a:pt x="289373" y="8753045"/>
                  <a:pt x="329632" y="8775008"/>
                </a:cubicBezTo>
                <a:cubicBezTo>
                  <a:pt x="313016" y="8735155"/>
                  <a:pt x="390617" y="8693043"/>
                  <a:pt x="383306" y="8668424"/>
                </a:cubicBezTo>
                <a:close/>
                <a:moveTo>
                  <a:pt x="823009" y="9957633"/>
                </a:moveTo>
                <a:cubicBezTo>
                  <a:pt x="823009" y="9957633"/>
                  <a:pt x="761479" y="9959106"/>
                  <a:pt x="780469" y="10004655"/>
                </a:cubicBezTo>
                <a:cubicBezTo>
                  <a:pt x="801739" y="9981069"/>
                  <a:pt x="823009" y="9957633"/>
                  <a:pt x="823009" y="9957633"/>
                </a:cubicBezTo>
                <a:close/>
                <a:moveTo>
                  <a:pt x="1010632" y="10481508"/>
                </a:moveTo>
                <a:cubicBezTo>
                  <a:pt x="990502" y="10470527"/>
                  <a:pt x="975121" y="10470896"/>
                  <a:pt x="967144" y="10479703"/>
                </a:cubicBezTo>
                <a:cubicBezTo>
                  <a:pt x="959169" y="10488510"/>
                  <a:pt x="958600" y="10505756"/>
                  <a:pt x="968095" y="10528531"/>
                </a:cubicBezTo>
                <a:cubicBezTo>
                  <a:pt x="989363" y="10505093"/>
                  <a:pt x="1010632" y="10481508"/>
                  <a:pt x="1010632" y="10481508"/>
                </a:cubicBezTo>
                <a:close/>
                <a:moveTo>
                  <a:pt x="629599" y="8798139"/>
                </a:moveTo>
                <a:lnTo>
                  <a:pt x="621861" y="8793889"/>
                </a:lnTo>
                <a:cubicBezTo>
                  <a:pt x="618717" y="8792162"/>
                  <a:pt x="616200" y="8790780"/>
                  <a:pt x="616200" y="8790780"/>
                </a:cubicBezTo>
                <a:close/>
                <a:moveTo>
                  <a:pt x="633186" y="8800108"/>
                </a:moveTo>
                <a:lnTo>
                  <a:pt x="629599" y="8798139"/>
                </a:lnTo>
                <a:lnTo>
                  <a:pt x="631298" y="8799072"/>
                </a:lnTo>
                <a:cubicBezTo>
                  <a:pt x="633813" y="8800453"/>
                  <a:pt x="635071" y="8801144"/>
                  <a:pt x="633186" y="8800108"/>
                </a:cubicBezTo>
                <a:close/>
                <a:moveTo>
                  <a:pt x="827186" y="9222233"/>
                </a:moveTo>
                <a:cubicBezTo>
                  <a:pt x="765657" y="9223706"/>
                  <a:pt x="682667" y="9248765"/>
                  <a:pt x="701659" y="9294313"/>
                </a:cubicBezTo>
                <a:cubicBezTo>
                  <a:pt x="763377" y="9292691"/>
                  <a:pt x="805917" y="9245669"/>
                  <a:pt x="827186" y="9222233"/>
                </a:cubicBezTo>
                <a:close/>
                <a:moveTo>
                  <a:pt x="1113003" y="9875382"/>
                </a:moveTo>
                <a:cubicBezTo>
                  <a:pt x="1109336" y="9870094"/>
                  <a:pt x="1103116" y="9864511"/>
                  <a:pt x="1093051" y="9859020"/>
                </a:cubicBezTo>
                <a:cubicBezTo>
                  <a:pt x="1133311" y="9880984"/>
                  <a:pt x="1071782" y="9882457"/>
                  <a:pt x="1112041" y="9904568"/>
                </a:cubicBezTo>
                <a:cubicBezTo>
                  <a:pt x="1112041" y="9904457"/>
                  <a:pt x="1124006" y="9891247"/>
                  <a:pt x="1113003" y="9875382"/>
                </a:cubicBezTo>
                <a:close/>
                <a:moveTo>
                  <a:pt x="1155542" y="9828381"/>
                </a:moveTo>
                <a:cubicBezTo>
                  <a:pt x="1151875" y="9823081"/>
                  <a:pt x="1145656" y="9817489"/>
                  <a:pt x="1135591" y="9811998"/>
                </a:cubicBezTo>
                <a:cubicBezTo>
                  <a:pt x="1175850" y="9833961"/>
                  <a:pt x="1114321" y="9835434"/>
                  <a:pt x="1154581" y="9857546"/>
                </a:cubicBezTo>
                <a:cubicBezTo>
                  <a:pt x="1154581" y="9857546"/>
                  <a:pt x="1166545" y="9844280"/>
                  <a:pt x="1155542" y="9828381"/>
                </a:cubicBezTo>
                <a:close/>
                <a:moveTo>
                  <a:pt x="805534" y="8648240"/>
                </a:moveTo>
                <a:cubicBezTo>
                  <a:pt x="701277" y="8696884"/>
                  <a:pt x="658740" y="8743905"/>
                  <a:pt x="616200" y="8790780"/>
                </a:cubicBezTo>
                <a:cubicBezTo>
                  <a:pt x="616200" y="8790780"/>
                  <a:pt x="637470" y="8767343"/>
                  <a:pt x="677729" y="8789306"/>
                </a:cubicBezTo>
                <a:cubicBezTo>
                  <a:pt x="698999" y="8765869"/>
                  <a:pt x="762806" y="8695263"/>
                  <a:pt x="805534" y="8648240"/>
                </a:cubicBezTo>
                <a:close/>
                <a:moveTo>
                  <a:pt x="954992" y="9081166"/>
                </a:moveTo>
                <a:cubicBezTo>
                  <a:pt x="912452" y="9128189"/>
                  <a:pt x="829464" y="9153247"/>
                  <a:pt x="869913" y="9175210"/>
                </a:cubicBezTo>
                <a:cubicBezTo>
                  <a:pt x="850923" y="9129662"/>
                  <a:pt x="973981" y="9126714"/>
                  <a:pt x="954992" y="9081166"/>
                </a:cubicBezTo>
                <a:close/>
                <a:moveTo>
                  <a:pt x="1125716" y="9490510"/>
                </a:moveTo>
                <a:cubicBezTo>
                  <a:pt x="1085456" y="9468546"/>
                  <a:pt x="1104446" y="9514094"/>
                  <a:pt x="1064187" y="9492131"/>
                </a:cubicBezTo>
                <a:cubicBezTo>
                  <a:pt x="1085456" y="9468693"/>
                  <a:pt x="1106726" y="9445108"/>
                  <a:pt x="1087736" y="9399560"/>
                </a:cubicBezTo>
                <a:cubicBezTo>
                  <a:pt x="1002657" y="9493604"/>
                  <a:pt x="978921" y="9586028"/>
                  <a:pt x="915112" y="9656633"/>
                </a:cubicBezTo>
                <a:cubicBezTo>
                  <a:pt x="957651" y="9609612"/>
                  <a:pt x="1061909" y="9561115"/>
                  <a:pt x="1125716" y="9490510"/>
                </a:cubicBezTo>
                <a:close/>
                <a:moveTo>
                  <a:pt x="1239658" y="9763501"/>
                </a:moveTo>
                <a:cubicBezTo>
                  <a:pt x="1178128" y="9764975"/>
                  <a:pt x="1135591" y="9811998"/>
                  <a:pt x="1175850" y="9833961"/>
                </a:cubicBezTo>
                <a:cubicBezTo>
                  <a:pt x="1197120" y="9810523"/>
                  <a:pt x="1258649" y="9808902"/>
                  <a:pt x="1239658" y="9763501"/>
                </a:cubicBezTo>
                <a:close/>
                <a:moveTo>
                  <a:pt x="1391581" y="10127296"/>
                </a:moveTo>
                <a:cubicBezTo>
                  <a:pt x="1327774" y="10197755"/>
                  <a:pt x="1223516" y="10246399"/>
                  <a:pt x="1180977" y="10293419"/>
                </a:cubicBezTo>
                <a:cubicBezTo>
                  <a:pt x="1263776" y="10268360"/>
                  <a:pt x="1327583" y="10197901"/>
                  <a:pt x="1391581" y="10127296"/>
                </a:cubicBezTo>
                <a:close/>
                <a:moveTo>
                  <a:pt x="1244406" y="9625530"/>
                </a:moveTo>
                <a:cubicBezTo>
                  <a:pt x="1244406" y="9625530"/>
                  <a:pt x="1234342" y="9620039"/>
                  <a:pt x="1221618" y="9617479"/>
                </a:cubicBezTo>
                <a:cubicBezTo>
                  <a:pt x="1208895" y="9614918"/>
                  <a:pt x="1193512" y="9615286"/>
                  <a:pt x="1182876" y="9627005"/>
                </a:cubicBezTo>
                <a:cubicBezTo>
                  <a:pt x="1201869" y="9672553"/>
                  <a:pt x="1244406" y="9625530"/>
                  <a:pt x="1244406" y="9625530"/>
                </a:cubicBezTo>
                <a:close/>
                <a:moveTo>
                  <a:pt x="1381067" y="9932207"/>
                </a:moveTo>
                <a:lnTo>
                  <a:pt x="1364702" y="9948256"/>
                </a:lnTo>
                <a:cubicBezTo>
                  <a:pt x="1336256" y="9974461"/>
                  <a:pt x="1305853" y="10001790"/>
                  <a:pt x="1276715" y="10029805"/>
                </a:cubicBezTo>
                <a:lnTo>
                  <a:pt x="1273848" y="10032861"/>
                </a:lnTo>
                <a:lnTo>
                  <a:pt x="1284453" y="10029602"/>
                </a:lnTo>
                <a:cubicBezTo>
                  <a:pt x="1313152" y="10014530"/>
                  <a:pt x="1334422" y="9991019"/>
                  <a:pt x="1355692" y="9967509"/>
                </a:cubicBezTo>
                <a:close/>
                <a:moveTo>
                  <a:pt x="1016141" y="8482263"/>
                </a:moveTo>
                <a:cubicBezTo>
                  <a:pt x="994871" y="8505701"/>
                  <a:pt x="952332" y="8552724"/>
                  <a:pt x="952332" y="8552724"/>
                </a:cubicBezTo>
                <a:cubicBezTo>
                  <a:pt x="973410" y="8529286"/>
                  <a:pt x="1035131" y="8527665"/>
                  <a:pt x="1016141" y="8482263"/>
                </a:cubicBezTo>
                <a:close/>
                <a:moveTo>
                  <a:pt x="1374493" y="9415480"/>
                </a:moveTo>
                <a:cubicBezTo>
                  <a:pt x="1364427" y="9409989"/>
                  <a:pt x="1354220" y="9408811"/>
                  <a:pt x="1344866" y="9410839"/>
                </a:cubicBezTo>
                <a:cubicBezTo>
                  <a:pt x="1316807" y="9416927"/>
                  <a:pt x="1296442" y="9451890"/>
                  <a:pt x="1310684" y="9485941"/>
                </a:cubicBezTo>
                <a:cubicBezTo>
                  <a:pt x="1331954" y="9462503"/>
                  <a:pt x="1331954" y="9462503"/>
                  <a:pt x="1353223" y="9438918"/>
                </a:cubicBezTo>
                <a:cubicBezTo>
                  <a:pt x="1374493" y="9415480"/>
                  <a:pt x="1374493" y="9415480"/>
                  <a:pt x="1374493" y="9415480"/>
                </a:cubicBezTo>
                <a:close/>
                <a:moveTo>
                  <a:pt x="1514456" y="9811372"/>
                </a:moveTo>
                <a:cubicBezTo>
                  <a:pt x="1512909" y="9808543"/>
                  <a:pt x="1509799" y="9805751"/>
                  <a:pt x="1504767" y="9803006"/>
                </a:cubicBezTo>
                <a:cubicBezTo>
                  <a:pt x="1458621" y="9804111"/>
                  <a:pt x="1421766" y="9869641"/>
                  <a:pt x="1388278" y="9922175"/>
                </a:cubicBezTo>
                <a:lnTo>
                  <a:pt x="1381067" y="9932207"/>
                </a:lnTo>
                <a:lnTo>
                  <a:pt x="1440957" y="9873465"/>
                </a:lnTo>
                <a:cubicBezTo>
                  <a:pt x="1459569" y="9852829"/>
                  <a:pt x="1525288" y="9831175"/>
                  <a:pt x="1514456" y="9811372"/>
                </a:cubicBezTo>
                <a:close/>
                <a:moveTo>
                  <a:pt x="1084486" y="8425747"/>
                </a:moveTo>
                <a:cubicBezTo>
                  <a:pt x="1083770" y="8421988"/>
                  <a:pt x="1082322" y="8417350"/>
                  <a:pt x="1079948" y="8411656"/>
                </a:cubicBezTo>
                <a:cubicBezTo>
                  <a:pt x="1037409" y="8458679"/>
                  <a:pt x="994871" y="8505700"/>
                  <a:pt x="1058678" y="8435241"/>
                </a:cubicBezTo>
                <a:cubicBezTo>
                  <a:pt x="1058678" y="8435241"/>
                  <a:pt x="1089502" y="8452057"/>
                  <a:pt x="1084486" y="8425747"/>
                </a:cubicBezTo>
                <a:close/>
                <a:moveTo>
                  <a:pt x="1350372" y="8910472"/>
                </a:moveTo>
                <a:cubicBezTo>
                  <a:pt x="1288843" y="8911947"/>
                  <a:pt x="1267575" y="8935531"/>
                  <a:pt x="1286565" y="8980933"/>
                </a:cubicBezTo>
                <a:cubicBezTo>
                  <a:pt x="1307644" y="8957495"/>
                  <a:pt x="1350372" y="8910472"/>
                  <a:pt x="1350372" y="8910472"/>
                </a:cubicBezTo>
                <a:close/>
                <a:moveTo>
                  <a:pt x="970184" y="7403263"/>
                </a:moveTo>
                <a:cubicBezTo>
                  <a:pt x="946636" y="7495834"/>
                  <a:pt x="842379" y="7544330"/>
                  <a:pt x="840099" y="7613314"/>
                </a:cubicBezTo>
                <a:cubicBezTo>
                  <a:pt x="903908" y="7542855"/>
                  <a:pt x="967904" y="7472249"/>
                  <a:pt x="970184" y="7403263"/>
                </a:cubicBezTo>
                <a:close/>
                <a:moveTo>
                  <a:pt x="1417840" y="8718695"/>
                </a:moveTo>
                <a:lnTo>
                  <a:pt x="1355121" y="8772355"/>
                </a:lnTo>
                <a:cubicBezTo>
                  <a:pt x="1355121" y="8772355"/>
                  <a:pt x="1401695" y="8758342"/>
                  <a:pt x="1416970" y="8732121"/>
                </a:cubicBezTo>
                <a:close/>
                <a:moveTo>
                  <a:pt x="1617225" y="9308073"/>
                </a:moveTo>
                <a:cubicBezTo>
                  <a:pt x="1617664" y="9304466"/>
                  <a:pt x="1613961" y="9300247"/>
                  <a:pt x="1603896" y="9294756"/>
                </a:cubicBezTo>
                <a:cubicBezTo>
                  <a:pt x="1582626" y="9318341"/>
                  <a:pt x="1561356" y="9341779"/>
                  <a:pt x="1561356" y="9341779"/>
                </a:cubicBezTo>
                <a:cubicBezTo>
                  <a:pt x="1577309" y="9324200"/>
                  <a:pt x="1615907" y="9318894"/>
                  <a:pt x="1617225" y="9308073"/>
                </a:cubicBezTo>
                <a:close/>
                <a:moveTo>
                  <a:pt x="1200349" y="7880118"/>
                </a:moveTo>
                <a:cubicBezTo>
                  <a:pt x="925936" y="8116702"/>
                  <a:pt x="691593" y="8375248"/>
                  <a:pt x="457440" y="8633942"/>
                </a:cubicBezTo>
                <a:cubicBezTo>
                  <a:pt x="691593" y="8375396"/>
                  <a:pt x="1006266" y="8160775"/>
                  <a:pt x="1200349" y="7880118"/>
                </a:cubicBezTo>
                <a:close/>
                <a:moveTo>
                  <a:pt x="1354361" y="8175074"/>
                </a:moveTo>
                <a:cubicBezTo>
                  <a:pt x="1311822" y="8222096"/>
                  <a:pt x="1186485" y="8294176"/>
                  <a:pt x="1184017" y="8363161"/>
                </a:cubicBezTo>
                <a:cubicBezTo>
                  <a:pt x="1247826" y="8292702"/>
                  <a:pt x="1311822" y="8222096"/>
                  <a:pt x="1354361" y="8175074"/>
                </a:cubicBezTo>
                <a:close/>
                <a:moveTo>
                  <a:pt x="1824186" y="9450267"/>
                </a:moveTo>
                <a:cubicBezTo>
                  <a:pt x="1679669" y="9476799"/>
                  <a:pt x="1634852" y="9592808"/>
                  <a:pt x="1490523" y="9619340"/>
                </a:cubicBezTo>
                <a:cubicBezTo>
                  <a:pt x="1511793" y="9595902"/>
                  <a:pt x="1616051" y="9547258"/>
                  <a:pt x="1597061" y="9501859"/>
                </a:cubicBezTo>
                <a:cubicBezTo>
                  <a:pt x="1514262" y="9526916"/>
                  <a:pt x="1511982" y="9595902"/>
                  <a:pt x="1410004" y="9575414"/>
                </a:cubicBezTo>
                <a:cubicBezTo>
                  <a:pt x="1412282" y="9506428"/>
                  <a:pt x="1535531" y="9503333"/>
                  <a:pt x="1578069" y="9456311"/>
                </a:cubicBezTo>
                <a:lnTo>
                  <a:pt x="1537809" y="9434347"/>
                </a:lnTo>
                <a:cubicBezTo>
                  <a:pt x="1474002" y="9504806"/>
                  <a:pt x="1348475" y="9576887"/>
                  <a:pt x="1244406" y="9625530"/>
                </a:cubicBezTo>
                <a:cubicBezTo>
                  <a:pt x="1261118" y="9740064"/>
                  <a:pt x="1258838" y="9809049"/>
                  <a:pt x="1194840" y="9879507"/>
                </a:cubicBezTo>
                <a:cubicBezTo>
                  <a:pt x="1107295" y="10042538"/>
                  <a:pt x="939419" y="10161640"/>
                  <a:pt x="832882" y="10279121"/>
                </a:cubicBezTo>
                <a:cubicBezTo>
                  <a:pt x="664817" y="10398077"/>
                  <a:pt x="537010" y="10539142"/>
                  <a:pt x="387935" y="10703794"/>
                </a:cubicBezTo>
                <a:cubicBezTo>
                  <a:pt x="449465" y="10702319"/>
                  <a:pt x="470734" y="10678735"/>
                  <a:pt x="492004" y="10655297"/>
                </a:cubicBezTo>
                <a:cubicBezTo>
                  <a:pt x="619809" y="10514232"/>
                  <a:pt x="790153" y="10326144"/>
                  <a:pt x="958220" y="10207188"/>
                </a:cubicBezTo>
                <a:cubicBezTo>
                  <a:pt x="998479" y="10229151"/>
                  <a:pt x="1038739" y="10251114"/>
                  <a:pt x="1078999" y="10273077"/>
                </a:cubicBezTo>
                <a:cubicBezTo>
                  <a:pt x="1100269" y="10249641"/>
                  <a:pt x="1121538" y="10226055"/>
                  <a:pt x="1142808" y="10202619"/>
                </a:cubicBezTo>
                <a:cubicBezTo>
                  <a:pt x="1154012" y="10173618"/>
                  <a:pt x="1172919" y="10144422"/>
                  <a:pt x="1196310" y="10115472"/>
                </a:cubicBezTo>
                <a:lnTo>
                  <a:pt x="1273848" y="10032861"/>
                </a:lnTo>
                <a:lnTo>
                  <a:pt x="1234903" y="10044828"/>
                </a:lnTo>
                <a:cubicBezTo>
                  <a:pt x="1215909" y="10047089"/>
                  <a:pt x="1194131" y="10046185"/>
                  <a:pt x="1168635" y="10041064"/>
                </a:cubicBezTo>
                <a:cubicBezTo>
                  <a:pt x="1253712" y="9947019"/>
                  <a:pt x="1400509" y="9851502"/>
                  <a:pt x="1485777" y="9757457"/>
                </a:cubicBezTo>
                <a:cubicBezTo>
                  <a:pt x="1592312" y="9639976"/>
                  <a:pt x="1698659" y="9522347"/>
                  <a:pt x="1824186" y="9450267"/>
                </a:cubicBezTo>
                <a:close/>
                <a:moveTo>
                  <a:pt x="1195220" y="7420658"/>
                </a:moveTo>
                <a:cubicBezTo>
                  <a:pt x="1173953" y="7444096"/>
                  <a:pt x="1131413" y="7491117"/>
                  <a:pt x="1110143" y="7514701"/>
                </a:cubicBezTo>
                <a:cubicBezTo>
                  <a:pt x="1171673" y="7513228"/>
                  <a:pt x="1214212" y="7466206"/>
                  <a:pt x="1195220" y="7420658"/>
                </a:cubicBezTo>
                <a:close/>
                <a:moveTo>
                  <a:pt x="1829124" y="9312150"/>
                </a:moveTo>
                <a:cubicBezTo>
                  <a:pt x="1788675" y="9290187"/>
                  <a:pt x="1767405" y="9313772"/>
                  <a:pt x="1748415" y="9268224"/>
                </a:cubicBezTo>
                <a:cubicBezTo>
                  <a:pt x="1727145" y="9291662"/>
                  <a:pt x="1705876" y="9315246"/>
                  <a:pt x="1684606" y="9338684"/>
                </a:cubicBezTo>
                <a:cubicBezTo>
                  <a:pt x="1746135" y="9337210"/>
                  <a:pt x="1807665" y="9335588"/>
                  <a:pt x="1829124" y="9312150"/>
                </a:cubicBezTo>
                <a:close/>
                <a:moveTo>
                  <a:pt x="1482168" y="8034008"/>
                </a:moveTo>
                <a:cubicBezTo>
                  <a:pt x="1439629" y="8081030"/>
                  <a:pt x="1397089" y="8128051"/>
                  <a:pt x="1375631" y="8151489"/>
                </a:cubicBezTo>
                <a:cubicBezTo>
                  <a:pt x="1397089" y="8128051"/>
                  <a:pt x="1501158" y="8079555"/>
                  <a:pt x="1482168" y="8034008"/>
                </a:cubicBezTo>
                <a:close/>
                <a:moveTo>
                  <a:pt x="1029240" y="6330596"/>
                </a:moveTo>
                <a:cubicBezTo>
                  <a:pt x="1014340" y="6347014"/>
                  <a:pt x="956336" y="6364569"/>
                  <a:pt x="969639" y="6396477"/>
                </a:cubicBezTo>
                <a:cubicBezTo>
                  <a:pt x="999440" y="6363537"/>
                  <a:pt x="1042543" y="6362504"/>
                  <a:pt x="1029240" y="6330596"/>
                </a:cubicBezTo>
                <a:close/>
                <a:moveTo>
                  <a:pt x="1716889" y="8372890"/>
                </a:moveTo>
                <a:cubicBezTo>
                  <a:pt x="1716889" y="8372890"/>
                  <a:pt x="1716889" y="8372890"/>
                  <a:pt x="1695621" y="8396326"/>
                </a:cubicBezTo>
                <a:close/>
                <a:moveTo>
                  <a:pt x="1940029" y="9056699"/>
                </a:moveTo>
                <a:cubicBezTo>
                  <a:pt x="1897490" y="9103721"/>
                  <a:pt x="1814691" y="9128779"/>
                  <a:pt x="1793232" y="9152217"/>
                </a:cubicBezTo>
                <a:cubicBezTo>
                  <a:pt x="1854762" y="9150742"/>
                  <a:pt x="1959019" y="9102098"/>
                  <a:pt x="1940029" y="9056699"/>
                </a:cubicBezTo>
                <a:close/>
                <a:moveTo>
                  <a:pt x="1103874" y="6248296"/>
                </a:moveTo>
                <a:cubicBezTo>
                  <a:pt x="1088973" y="6264715"/>
                  <a:pt x="1044273" y="6314177"/>
                  <a:pt x="1029240" y="6330596"/>
                </a:cubicBezTo>
                <a:cubicBezTo>
                  <a:pt x="1059173" y="6297656"/>
                  <a:pt x="1117177" y="6280101"/>
                  <a:pt x="1103874" y="6248296"/>
                </a:cubicBezTo>
                <a:close/>
                <a:moveTo>
                  <a:pt x="1692772" y="7867882"/>
                </a:moveTo>
                <a:cubicBezTo>
                  <a:pt x="1682708" y="7862391"/>
                  <a:pt x="1672500" y="7861213"/>
                  <a:pt x="1663479" y="7862875"/>
                </a:cubicBezTo>
                <a:cubicBezTo>
                  <a:pt x="1636417" y="7867864"/>
                  <a:pt x="1620039" y="7898433"/>
                  <a:pt x="1650233" y="7914905"/>
                </a:cubicBezTo>
                <a:close/>
                <a:moveTo>
                  <a:pt x="1823426" y="8255407"/>
                </a:moveTo>
                <a:cubicBezTo>
                  <a:pt x="1802156" y="8278845"/>
                  <a:pt x="1759619" y="8325868"/>
                  <a:pt x="1780887" y="8302430"/>
                </a:cubicBezTo>
                <a:close/>
                <a:moveTo>
                  <a:pt x="1391529" y="6874943"/>
                </a:moveTo>
                <a:cubicBezTo>
                  <a:pt x="1390416" y="6872990"/>
                  <a:pt x="1388238" y="6871033"/>
                  <a:pt x="1384712" y="6869110"/>
                </a:cubicBezTo>
                <a:cubicBezTo>
                  <a:pt x="1384712" y="6869110"/>
                  <a:pt x="1341609" y="6870143"/>
                  <a:pt x="1354912" y="6902051"/>
                </a:cubicBezTo>
                <a:cubicBezTo>
                  <a:pt x="1354912" y="6902051"/>
                  <a:pt x="1399321" y="6888610"/>
                  <a:pt x="1391529" y="6874943"/>
                </a:cubicBezTo>
                <a:close/>
                <a:moveTo>
                  <a:pt x="1236193" y="6348349"/>
                </a:moveTo>
                <a:cubicBezTo>
                  <a:pt x="1235462" y="6345886"/>
                  <a:pt x="1233516" y="6343672"/>
                  <a:pt x="1229991" y="6341749"/>
                </a:cubicBezTo>
                <a:cubicBezTo>
                  <a:pt x="1228393" y="6390076"/>
                  <a:pt x="1170389" y="6407630"/>
                  <a:pt x="1198593" y="6423016"/>
                </a:cubicBezTo>
                <a:cubicBezTo>
                  <a:pt x="1186953" y="6395097"/>
                  <a:pt x="1241315" y="6365596"/>
                  <a:pt x="1236193" y="6348349"/>
                </a:cubicBezTo>
                <a:close/>
                <a:moveTo>
                  <a:pt x="1675660" y="7618486"/>
                </a:moveTo>
                <a:cubicBezTo>
                  <a:pt x="1661558" y="7610793"/>
                  <a:pt x="1650783" y="7611051"/>
                  <a:pt x="1645195" y="7617221"/>
                </a:cubicBezTo>
                <a:cubicBezTo>
                  <a:pt x="1639608" y="7623391"/>
                  <a:pt x="1639209" y="7635472"/>
                  <a:pt x="1645861" y="7651427"/>
                </a:cubicBezTo>
                <a:cubicBezTo>
                  <a:pt x="1660760" y="7635008"/>
                  <a:pt x="1675660" y="7618486"/>
                  <a:pt x="1675660" y="7618486"/>
                </a:cubicBezTo>
                <a:close/>
                <a:moveTo>
                  <a:pt x="1775760" y="7842823"/>
                </a:moveTo>
                <a:cubicBezTo>
                  <a:pt x="1711762" y="7913430"/>
                  <a:pt x="1647955" y="7983889"/>
                  <a:pt x="1605416" y="8030912"/>
                </a:cubicBezTo>
                <a:cubicBezTo>
                  <a:pt x="1688215" y="8005852"/>
                  <a:pt x="1752213" y="7935393"/>
                  <a:pt x="1775760" y="7842823"/>
                </a:cubicBezTo>
                <a:close/>
                <a:moveTo>
                  <a:pt x="2173834" y="9083471"/>
                </a:moveTo>
                <a:cubicBezTo>
                  <a:pt x="2172873" y="9079997"/>
                  <a:pt x="2170099" y="9076837"/>
                  <a:pt x="2165066" y="9074091"/>
                </a:cubicBezTo>
                <a:cubicBezTo>
                  <a:pt x="2122526" y="9121114"/>
                  <a:pt x="2060997" y="9122587"/>
                  <a:pt x="2079989" y="9168135"/>
                </a:cubicBezTo>
                <a:cubicBezTo>
                  <a:pt x="2098433" y="9147498"/>
                  <a:pt x="2180561" y="9107790"/>
                  <a:pt x="2173834" y="9083471"/>
                </a:cubicBezTo>
                <a:close/>
                <a:moveTo>
                  <a:pt x="1408732" y="6439220"/>
                </a:moveTo>
                <a:lnTo>
                  <a:pt x="1399345" y="6434065"/>
                </a:lnTo>
                <a:cubicBezTo>
                  <a:pt x="1399345" y="6434065"/>
                  <a:pt x="1401108" y="6435033"/>
                  <a:pt x="1403311" y="6436243"/>
                </a:cubicBezTo>
                <a:close/>
                <a:moveTo>
                  <a:pt x="1411244" y="6440599"/>
                </a:moveTo>
                <a:lnTo>
                  <a:pt x="1408732" y="6439220"/>
                </a:lnTo>
                <a:lnTo>
                  <a:pt x="1409921" y="6439874"/>
                </a:lnTo>
                <a:cubicBezTo>
                  <a:pt x="1411683" y="6440841"/>
                  <a:pt x="1412565" y="6441325"/>
                  <a:pt x="1411244" y="6440599"/>
                </a:cubicBezTo>
                <a:close/>
                <a:moveTo>
                  <a:pt x="1855569" y="7792066"/>
                </a:moveTo>
                <a:cubicBezTo>
                  <a:pt x="1854524" y="7784912"/>
                  <a:pt x="1849634" y="7777855"/>
                  <a:pt x="1839569" y="7772364"/>
                </a:cubicBezTo>
                <a:cubicBezTo>
                  <a:pt x="1797030" y="7819387"/>
                  <a:pt x="1797030" y="7819387"/>
                  <a:pt x="1797030" y="7819387"/>
                </a:cubicBezTo>
                <a:cubicBezTo>
                  <a:pt x="1827225" y="7835859"/>
                  <a:pt x="1858702" y="7813527"/>
                  <a:pt x="1855569" y="7792066"/>
                </a:cubicBezTo>
                <a:close/>
                <a:moveTo>
                  <a:pt x="2248494" y="9020381"/>
                </a:moveTo>
                <a:cubicBezTo>
                  <a:pt x="2245159" y="9014715"/>
                  <a:pt x="2238940" y="9009123"/>
                  <a:pt x="2228875" y="9003632"/>
                </a:cubicBezTo>
                <a:cubicBezTo>
                  <a:pt x="2207606" y="9027070"/>
                  <a:pt x="2186336" y="9050507"/>
                  <a:pt x="2226595" y="9072618"/>
                </a:cubicBezTo>
                <a:cubicBezTo>
                  <a:pt x="2242548" y="9055040"/>
                  <a:pt x="2258500" y="9037379"/>
                  <a:pt x="2248494" y="9020381"/>
                </a:cubicBezTo>
                <a:close/>
                <a:moveTo>
                  <a:pt x="1547149" y="6736314"/>
                </a:moveTo>
                <a:cubicBezTo>
                  <a:pt x="1504045" y="6737346"/>
                  <a:pt x="1445908" y="6754901"/>
                  <a:pt x="1459212" y="6786809"/>
                </a:cubicBezTo>
                <a:cubicBezTo>
                  <a:pt x="1502448" y="6785673"/>
                  <a:pt x="1532249" y="6752732"/>
                  <a:pt x="1547149" y="6736314"/>
                </a:cubicBezTo>
                <a:close/>
                <a:moveTo>
                  <a:pt x="1863115" y="7679942"/>
                </a:moveTo>
                <a:cubicBezTo>
                  <a:pt x="1820577" y="7726964"/>
                  <a:pt x="1737589" y="7752022"/>
                  <a:pt x="1735310" y="7821008"/>
                </a:cubicBezTo>
                <a:cubicBezTo>
                  <a:pt x="1756768" y="7797423"/>
                  <a:pt x="1860837" y="7748928"/>
                  <a:pt x="1863115" y="7679942"/>
                </a:cubicBezTo>
                <a:close/>
                <a:moveTo>
                  <a:pt x="1568385" y="6675825"/>
                </a:moveTo>
                <a:cubicBezTo>
                  <a:pt x="1525845" y="6722846"/>
                  <a:pt x="1525845" y="6722846"/>
                  <a:pt x="1525845" y="6722846"/>
                </a:cubicBezTo>
                <a:cubicBezTo>
                  <a:pt x="1525845" y="6722846"/>
                  <a:pt x="1547115" y="6699409"/>
                  <a:pt x="1568385" y="6675825"/>
                </a:cubicBezTo>
                <a:close/>
                <a:moveTo>
                  <a:pt x="1531981" y="6334210"/>
                </a:moveTo>
                <a:cubicBezTo>
                  <a:pt x="1458945" y="6368287"/>
                  <a:pt x="1429145" y="6401227"/>
                  <a:pt x="1399345" y="6434065"/>
                </a:cubicBezTo>
                <a:cubicBezTo>
                  <a:pt x="1399345" y="6434065"/>
                  <a:pt x="1414245" y="6417646"/>
                  <a:pt x="1442449" y="6433033"/>
                </a:cubicBezTo>
                <a:cubicBezTo>
                  <a:pt x="1457349" y="6416613"/>
                  <a:pt x="1502048" y="6367151"/>
                  <a:pt x="1531981" y="6334210"/>
                </a:cubicBezTo>
                <a:close/>
                <a:moveTo>
                  <a:pt x="1636681" y="6637492"/>
                </a:moveTo>
                <a:cubicBezTo>
                  <a:pt x="1606881" y="6670433"/>
                  <a:pt x="1548745" y="6687987"/>
                  <a:pt x="1577080" y="6703373"/>
                </a:cubicBezTo>
                <a:cubicBezTo>
                  <a:pt x="1563777" y="6671465"/>
                  <a:pt x="1649985" y="6669400"/>
                  <a:pt x="1636681" y="6637492"/>
                </a:cubicBezTo>
                <a:close/>
                <a:moveTo>
                  <a:pt x="1942529" y="7370346"/>
                </a:moveTo>
                <a:cubicBezTo>
                  <a:pt x="1897830" y="7419705"/>
                  <a:pt x="1824793" y="7453782"/>
                  <a:pt x="1794993" y="7486722"/>
                </a:cubicBezTo>
                <a:cubicBezTo>
                  <a:pt x="1852997" y="7469167"/>
                  <a:pt x="1897696" y="7419808"/>
                  <a:pt x="1942529" y="7370346"/>
                </a:cubicBezTo>
                <a:close/>
                <a:moveTo>
                  <a:pt x="2418210" y="8860945"/>
                </a:moveTo>
                <a:cubicBezTo>
                  <a:pt x="2396940" y="8884383"/>
                  <a:pt x="2354402" y="8931406"/>
                  <a:pt x="2375670" y="8907968"/>
                </a:cubicBezTo>
                <a:close/>
                <a:moveTo>
                  <a:pt x="1679519" y="6217937"/>
                </a:moveTo>
                <a:cubicBezTo>
                  <a:pt x="1664619" y="6234356"/>
                  <a:pt x="1634818" y="6267297"/>
                  <a:pt x="1634818" y="6267297"/>
                </a:cubicBezTo>
                <a:cubicBezTo>
                  <a:pt x="1649585" y="6250878"/>
                  <a:pt x="1692822" y="6249742"/>
                  <a:pt x="1679519" y="6217937"/>
                </a:cubicBezTo>
                <a:close/>
                <a:moveTo>
                  <a:pt x="1724218" y="6168474"/>
                </a:moveTo>
                <a:cubicBezTo>
                  <a:pt x="1694418" y="6201415"/>
                  <a:pt x="1664619" y="6234355"/>
                  <a:pt x="1709318" y="6184996"/>
                </a:cubicBezTo>
                <a:cubicBezTo>
                  <a:pt x="1709318" y="6184996"/>
                  <a:pt x="1737521" y="6200382"/>
                  <a:pt x="1724218" y="6168474"/>
                </a:cubicBezTo>
                <a:close/>
                <a:moveTo>
                  <a:pt x="1913661" y="6517914"/>
                </a:moveTo>
                <a:cubicBezTo>
                  <a:pt x="1870558" y="6518947"/>
                  <a:pt x="1855659" y="6535469"/>
                  <a:pt x="1868962" y="6567274"/>
                </a:cubicBezTo>
                <a:cubicBezTo>
                  <a:pt x="1883728" y="6550855"/>
                  <a:pt x="1913661" y="6517914"/>
                  <a:pt x="1913661" y="6517914"/>
                </a:cubicBezTo>
                <a:close/>
                <a:moveTo>
                  <a:pt x="1647324" y="5462056"/>
                </a:moveTo>
                <a:cubicBezTo>
                  <a:pt x="1630828" y="5526904"/>
                  <a:pt x="1557792" y="5560878"/>
                  <a:pt x="1556195" y="5609204"/>
                </a:cubicBezTo>
                <a:cubicBezTo>
                  <a:pt x="1600895" y="5559844"/>
                  <a:pt x="1645727" y="5510383"/>
                  <a:pt x="1647324" y="5462056"/>
                </a:cubicBezTo>
                <a:close/>
                <a:moveTo>
                  <a:pt x="1960925" y="6383566"/>
                </a:moveTo>
                <a:lnTo>
                  <a:pt x="1916988" y="6421158"/>
                </a:lnTo>
                <a:cubicBezTo>
                  <a:pt x="1916988" y="6421158"/>
                  <a:pt x="1949615" y="6411341"/>
                  <a:pt x="1960315" y="6392972"/>
                </a:cubicBezTo>
                <a:close/>
                <a:moveTo>
                  <a:pt x="2013228" y="6517420"/>
                </a:moveTo>
                <a:lnTo>
                  <a:pt x="2004471" y="6530214"/>
                </a:lnTo>
                <a:cubicBezTo>
                  <a:pt x="1983655" y="6555383"/>
                  <a:pt x="1960873" y="6579092"/>
                  <a:pt x="1937675" y="6601803"/>
                </a:cubicBezTo>
                <a:lnTo>
                  <a:pt x="1926122" y="6612741"/>
                </a:lnTo>
                <a:lnTo>
                  <a:pt x="1957128" y="6578587"/>
                </a:lnTo>
                <a:close/>
                <a:moveTo>
                  <a:pt x="1808564" y="5796110"/>
                </a:moveTo>
                <a:cubicBezTo>
                  <a:pt x="1616327" y="5961847"/>
                  <a:pt x="1452161" y="6142968"/>
                  <a:pt x="1288127" y="6324194"/>
                </a:cubicBezTo>
                <a:cubicBezTo>
                  <a:pt x="1452160" y="6143072"/>
                  <a:pt x="1672601" y="5992722"/>
                  <a:pt x="1808564" y="5796110"/>
                </a:cubicBezTo>
                <a:close/>
                <a:moveTo>
                  <a:pt x="2751872" y="8691872"/>
                </a:moveTo>
                <a:cubicBezTo>
                  <a:pt x="2730602" y="8715308"/>
                  <a:pt x="2690343" y="8693345"/>
                  <a:pt x="2730602" y="8715308"/>
                </a:cubicBezTo>
                <a:close/>
                <a:moveTo>
                  <a:pt x="1916455" y="6002738"/>
                </a:moveTo>
                <a:cubicBezTo>
                  <a:pt x="1886655" y="6035680"/>
                  <a:pt x="1798852" y="6086175"/>
                  <a:pt x="1797123" y="6134501"/>
                </a:cubicBezTo>
                <a:cubicBezTo>
                  <a:pt x="1841823" y="6085142"/>
                  <a:pt x="1886655" y="6035680"/>
                  <a:pt x="1916455" y="6002738"/>
                </a:cubicBezTo>
                <a:close/>
                <a:moveTo>
                  <a:pt x="1804971" y="5474241"/>
                </a:moveTo>
                <a:cubicBezTo>
                  <a:pt x="1790072" y="5490660"/>
                  <a:pt x="1760272" y="5523600"/>
                  <a:pt x="1745371" y="5540122"/>
                </a:cubicBezTo>
                <a:cubicBezTo>
                  <a:pt x="1788475" y="5539090"/>
                  <a:pt x="1818276" y="5506149"/>
                  <a:pt x="1804971" y="5474241"/>
                </a:cubicBezTo>
                <a:close/>
                <a:moveTo>
                  <a:pt x="2081020" y="6240035"/>
                </a:moveTo>
                <a:lnTo>
                  <a:pt x="2076530" y="6240188"/>
                </a:lnTo>
                <a:lnTo>
                  <a:pt x="2076763" y="6239013"/>
                </a:lnTo>
                <a:close/>
                <a:moveTo>
                  <a:pt x="2005989" y="5903916"/>
                </a:moveTo>
                <a:cubicBezTo>
                  <a:pt x="1976189" y="5936857"/>
                  <a:pt x="1946388" y="5969797"/>
                  <a:pt x="1931356" y="5986216"/>
                </a:cubicBezTo>
                <a:cubicBezTo>
                  <a:pt x="1946388" y="5969797"/>
                  <a:pt x="2019292" y="5935824"/>
                  <a:pt x="2005989" y="5903916"/>
                </a:cubicBezTo>
                <a:close/>
                <a:moveTo>
                  <a:pt x="2063086" y="5997468"/>
                </a:moveTo>
                <a:cubicBezTo>
                  <a:pt x="1999279" y="6068075"/>
                  <a:pt x="2082078" y="6043016"/>
                  <a:pt x="2063086" y="5997468"/>
                </a:cubicBezTo>
                <a:close/>
                <a:moveTo>
                  <a:pt x="2170420" y="6141317"/>
                </a:moveTo>
                <a:cubicBezTo>
                  <a:pt x="2170420" y="6141317"/>
                  <a:pt x="2170420" y="6141317"/>
                  <a:pt x="2155521" y="6157735"/>
                </a:cubicBezTo>
                <a:close/>
                <a:moveTo>
                  <a:pt x="3066122" y="8922359"/>
                </a:moveTo>
                <a:cubicBezTo>
                  <a:pt x="3035759" y="8908938"/>
                  <a:pt x="3049618" y="8890741"/>
                  <a:pt x="3049618" y="8890741"/>
                </a:cubicBezTo>
                <a:cubicBezTo>
                  <a:pt x="2991555" y="8913926"/>
                  <a:pt x="3008048" y="8945438"/>
                  <a:pt x="2994197" y="8963741"/>
                </a:cubicBezTo>
                <a:cubicBezTo>
                  <a:pt x="3008057" y="8945544"/>
                  <a:pt x="3052261" y="8940557"/>
                  <a:pt x="3066122" y="8922359"/>
                </a:cubicBezTo>
                <a:close/>
                <a:moveTo>
                  <a:pt x="3165109" y="9111751"/>
                </a:moveTo>
                <a:cubicBezTo>
                  <a:pt x="3123401" y="9166461"/>
                  <a:pt x="3065338" y="9189646"/>
                  <a:pt x="3067980" y="9239461"/>
                </a:cubicBezTo>
                <a:cubicBezTo>
                  <a:pt x="3095691" y="9202960"/>
                  <a:pt x="3167752" y="9161567"/>
                  <a:pt x="3165109" y="9111751"/>
                </a:cubicBezTo>
                <a:close/>
                <a:moveTo>
                  <a:pt x="2308246" y="6314901"/>
                </a:moveTo>
                <a:cubicBezTo>
                  <a:pt x="2289588" y="6335476"/>
                  <a:pt x="2273731" y="6352966"/>
                  <a:pt x="2259278" y="6368915"/>
                </a:cubicBezTo>
                <a:lnTo>
                  <a:pt x="2240273" y="6389899"/>
                </a:lnTo>
                <a:lnTo>
                  <a:pt x="2200982" y="6431609"/>
                </a:lnTo>
                <a:cubicBezTo>
                  <a:pt x="2117685" y="6517332"/>
                  <a:pt x="2033462" y="6602002"/>
                  <a:pt x="1949904" y="6685939"/>
                </a:cubicBezTo>
                <a:lnTo>
                  <a:pt x="1945741" y="6690149"/>
                </a:lnTo>
                <a:lnTo>
                  <a:pt x="1956740" y="6711791"/>
                </a:lnTo>
                <a:cubicBezTo>
                  <a:pt x="1925358" y="6729811"/>
                  <a:pt x="1896493" y="6749205"/>
                  <a:pt x="1869518" y="6769626"/>
                </a:cubicBezTo>
                <a:lnTo>
                  <a:pt x="1855377" y="6781554"/>
                </a:lnTo>
                <a:lnTo>
                  <a:pt x="1713180" y="6925389"/>
                </a:lnTo>
                <a:lnTo>
                  <a:pt x="1713177" y="6925388"/>
                </a:lnTo>
                <a:cubicBezTo>
                  <a:pt x="1720627" y="6917179"/>
                  <a:pt x="1728077" y="6908943"/>
                  <a:pt x="1732002" y="6898772"/>
                </a:cubicBezTo>
                <a:lnTo>
                  <a:pt x="1732186" y="6897657"/>
                </a:lnTo>
                <a:lnTo>
                  <a:pt x="1793634" y="6833639"/>
                </a:lnTo>
                <a:lnTo>
                  <a:pt x="1855377" y="6781554"/>
                </a:lnTo>
                <a:lnTo>
                  <a:pt x="1945741" y="6690149"/>
                </a:lnTo>
                <a:lnTo>
                  <a:pt x="1935092" y="6669191"/>
                </a:lnTo>
                <a:lnTo>
                  <a:pt x="1925207" y="6661088"/>
                </a:lnTo>
                <a:lnTo>
                  <a:pt x="1928628" y="6658339"/>
                </a:lnTo>
                <a:cubicBezTo>
                  <a:pt x="1963850" y="6625256"/>
                  <a:pt x="1997408" y="6588185"/>
                  <a:pt x="2041377" y="6562938"/>
                </a:cubicBezTo>
                <a:cubicBezTo>
                  <a:pt x="2116009" y="6480637"/>
                  <a:pt x="2263545" y="6364260"/>
                  <a:pt x="2308246" y="6314901"/>
                </a:cubicBezTo>
                <a:close/>
                <a:moveTo>
                  <a:pt x="2153526" y="5787539"/>
                </a:moveTo>
                <a:cubicBezTo>
                  <a:pt x="2146475" y="5783692"/>
                  <a:pt x="2139324" y="5782867"/>
                  <a:pt x="2133005" y="5784031"/>
                </a:cubicBezTo>
                <a:cubicBezTo>
                  <a:pt x="2114047" y="5787526"/>
                  <a:pt x="2102573" y="5808941"/>
                  <a:pt x="2123725" y="5820480"/>
                </a:cubicBezTo>
                <a:close/>
                <a:moveTo>
                  <a:pt x="3102399" y="8767925"/>
                </a:moveTo>
                <a:cubicBezTo>
                  <a:pt x="3102399" y="8767925"/>
                  <a:pt x="3058185" y="8772807"/>
                  <a:pt x="3074688" y="8804426"/>
                </a:cubicBezTo>
                <a:cubicBezTo>
                  <a:pt x="3088539" y="8786122"/>
                  <a:pt x="3102399" y="8767925"/>
                  <a:pt x="3102399" y="8767925"/>
                </a:cubicBezTo>
                <a:close/>
                <a:moveTo>
                  <a:pt x="2260118" y="6082397"/>
                </a:moveTo>
                <a:lnTo>
                  <a:pt x="2210028" y="6124447"/>
                </a:lnTo>
                <a:cubicBezTo>
                  <a:pt x="2192081" y="6137721"/>
                  <a:pt x="2173747" y="6149242"/>
                  <a:pt x="2155521" y="6157735"/>
                </a:cubicBezTo>
                <a:cubicBezTo>
                  <a:pt x="2097517" y="6175290"/>
                  <a:pt x="2153924" y="6206062"/>
                  <a:pt x="2095920" y="6223617"/>
                </a:cubicBezTo>
                <a:cubicBezTo>
                  <a:pt x="2074768" y="6212077"/>
                  <a:pt x="2093725" y="6208553"/>
                  <a:pt x="2092628" y="6201022"/>
                </a:cubicBezTo>
                <a:lnTo>
                  <a:pt x="2090686" y="6199215"/>
                </a:lnTo>
                <a:lnTo>
                  <a:pt x="2094225" y="6191609"/>
                </a:lnTo>
                <a:cubicBezTo>
                  <a:pt x="2118023" y="6150815"/>
                  <a:pt x="2161072" y="6109543"/>
                  <a:pt x="2209747" y="6091080"/>
                </a:cubicBezTo>
                <a:lnTo>
                  <a:pt x="2217810" y="6089093"/>
                </a:lnTo>
                <a:lnTo>
                  <a:pt x="2211529" y="6096045"/>
                </a:lnTo>
                <a:cubicBezTo>
                  <a:pt x="2210597" y="6097081"/>
                  <a:pt x="2211528" y="6096061"/>
                  <a:pt x="2215253" y="6091956"/>
                </a:cubicBezTo>
                <a:lnTo>
                  <a:pt x="2217853" y="6089083"/>
                </a:lnTo>
                <a:lnTo>
                  <a:pt x="2247095" y="6081875"/>
                </a:lnTo>
                <a:close/>
                <a:moveTo>
                  <a:pt x="3270029" y="9133499"/>
                </a:moveTo>
                <a:cubicBezTo>
                  <a:pt x="3254852" y="9126842"/>
                  <a:pt x="3243800" y="9128062"/>
                  <a:pt x="3238602" y="9134899"/>
                </a:cubicBezTo>
                <a:cubicBezTo>
                  <a:pt x="3233407" y="9141736"/>
                  <a:pt x="3234068" y="9154190"/>
                  <a:pt x="3242319" y="9170000"/>
                </a:cubicBezTo>
                <a:cubicBezTo>
                  <a:pt x="3256178" y="9151802"/>
                  <a:pt x="3270029" y="9133499"/>
                  <a:pt x="3270029" y="9133499"/>
                </a:cubicBezTo>
                <a:close/>
                <a:moveTo>
                  <a:pt x="2211662" y="5769984"/>
                </a:moveTo>
                <a:cubicBezTo>
                  <a:pt x="2166829" y="5819447"/>
                  <a:pt x="2122129" y="5868806"/>
                  <a:pt x="2092329" y="5901747"/>
                </a:cubicBezTo>
                <a:cubicBezTo>
                  <a:pt x="2150333" y="5884192"/>
                  <a:pt x="2195166" y="5834833"/>
                  <a:pt x="2211662" y="5769984"/>
                </a:cubicBezTo>
                <a:close/>
                <a:moveTo>
                  <a:pt x="2267571" y="5734426"/>
                </a:moveTo>
                <a:cubicBezTo>
                  <a:pt x="2266839" y="5729415"/>
                  <a:pt x="2263414" y="5724471"/>
                  <a:pt x="2256363" y="5720625"/>
                </a:cubicBezTo>
                <a:cubicBezTo>
                  <a:pt x="2226562" y="5753566"/>
                  <a:pt x="2226562" y="5753566"/>
                  <a:pt x="2226562" y="5753566"/>
                </a:cubicBezTo>
                <a:cubicBezTo>
                  <a:pt x="2247715" y="5765105"/>
                  <a:pt x="2269766" y="5749461"/>
                  <a:pt x="2267571" y="5734426"/>
                </a:cubicBezTo>
                <a:close/>
                <a:moveTo>
                  <a:pt x="2272857" y="5655879"/>
                </a:moveTo>
                <a:cubicBezTo>
                  <a:pt x="2265407" y="5664115"/>
                  <a:pt x="2256187" y="5671388"/>
                  <a:pt x="2246521" y="5678421"/>
                </a:cubicBezTo>
                <a:lnTo>
                  <a:pt x="2245645" y="5679059"/>
                </a:lnTo>
                <a:lnTo>
                  <a:pt x="2237990" y="5671411"/>
                </a:lnTo>
                <a:cubicBezTo>
                  <a:pt x="2216720" y="5694995"/>
                  <a:pt x="2216720" y="5694995"/>
                  <a:pt x="2195451" y="5718433"/>
                </a:cubicBezTo>
                <a:lnTo>
                  <a:pt x="2205263" y="5711911"/>
                </a:lnTo>
                <a:lnTo>
                  <a:pt x="2193797" y="5723505"/>
                </a:lnTo>
                <a:cubicBezTo>
                  <a:pt x="2187657" y="5732461"/>
                  <a:pt x="2183724" y="5742620"/>
                  <a:pt x="2183325" y="5754702"/>
                </a:cubicBezTo>
                <a:cubicBezTo>
                  <a:pt x="2198357" y="5738180"/>
                  <a:pt x="2271261" y="5704207"/>
                  <a:pt x="2272857" y="5655879"/>
                </a:cubicBezTo>
                <a:close/>
                <a:moveTo>
                  <a:pt x="2066387" y="4952456"/>
                </a:moveTo>
                <a:cubicBezTo>
                  <a:pt x="2036587" y="4985396"/>
                  <a:pt x="2036587" y="4985396"/>
                  <a:pt x="2036587" y="4985396"/>
                </a:cubicBezTo>
                <a:cubicBezTo>
                  <a:pt x="2036587" y="4985396"/>
                  <a:pt x="2051487" y="4968978"/>
                  <a:pt x="2066387" y="4952456"/>
                </a:cubicBezTo>
                <a:close/>
                <a:moveTo>
                  <a:pt x="2318694" y="5715245"/>
                </a:moveTo>
                <a:lnTo>
                  <a:pt x="2318509" y="5715337"/>
                </a:lnTo>
                <a:cubicBezTo>
                  <a:pt x="2275972" y="5762360"/>
                  <a:pt x="2281336" y="5756500"/>
                  <a:pt x="2299970" y="5735937"/>
                </a:cubicBezTo>
                <a:close/>
                <a:moveTo>
                  <a:pt x="3110970" y="8168080"/>
                </a:moveTo>
                <a:lnTo>
                  <a:pt x="3089969" y="8189600"/>
                </a:lnTo>
                <a:lnTo>
                  <a:pt x="3091608" y="8181319"/>
                </a:lnTo>
                <a:close/>
                <a:moveTo>
                  <a:pt x="2429524" y="5945300"/>
                </a:moveTo>
                <a:lnTo>
                  <a:pt x="2425612" y="5966007"/>
                </a:lnTo>
                <a:lnTo>
                  <a:pt x="2425149" y="5966781"/>
                </a:lnTo>
                <a:lnTo>
                  <a:pt x="2391745" y="6008040"/>
                </a:lnTo>
                <a:lnTo>
                  <a:pt x="2349505" y="6026725"/>
                </a:lnTo>
                <a:close/>
                <a:moveTo>
                  <a:pt x="3310354" y="8700913"/>
                </a:moveTo>
                <a:cubicBezTo>
                  <a:pt x="3310023" y="8694686"/>
                  <a:pt x="3305900" y="8686808"/>
                  <a:pt x="3290724" y="8680150"/>
                </a:cubicBezTo>
                <a:cubicBezTo>
                  <a:pt x="3321077" y="8693465"/>
                  <a:pt x="3276863" y="8698346"/>
                  <a:pt x="3307226" y="8711768"/>
                </a:cubicBezTo>
                <a:cubicBezTo>
                  <a:pt x="3307221" y="8711715"/>
                  <a:pt x="3310684" y="8707139"/>
                  <a:pt x="3310354" y="8700913"/>
                </a:cubicBezTo>
                <a:close/>
                <a:moveTo>
                  <a:pt x="2306546" y="5462980"/>
                </a:moveTo>
                <a:cubicBezTo>
                  <a:pt x="2264006" y="5510003"/>
                  <a:pt x="2202477" y="5511476"/>
                  <a:pt x="2221469" y="5557024"/>
                </a:cubicBezTo>
                <a:cubicBezTo>
                  <a:pt x="2221469" y="5557024"/>
                  <a:pt x="2325536" y="5508380"/>
                  <a:pt x="2306546" y="5462980"/>
                </a:cubicBezTo>
                <a:close/>
                <a:moveTo>
                  <a:pt x="3338068" y="8664452"/>
                </a:moveTo>
                <a:cubicBezTo>
                  <a:pt x="3337737" y="8658211"/>
                  <a:pt x="3333611" y="8650307"/>
                  <a:pt x="3318435" y="8643649"/>
                </a:cubicBezTo>
                <a:cubicBezTo>
                  <a:pt x="3348788" y="8656965"/>
                  <a:pt x="3304575" y="8661846"/>
                  <a:pt x="3334937" y="8675267"/>
                </a:cubicBezTo>
                <a:cubicBezTo>
                  <a:pt x="3334937" y="8675267"/>
                  <a:pt x="3338400" y="8670692"/>
                  <a:pt x="3338068" y="8664452"/>
                </a:cubicBezTo>
                <a:close/>
                <a:moveTo>
                  <a:pt x="2465627" y="5908563"/>
                </a:moveTo>
                <a:lnTo>
                  <a:pt x="2460434" y="5916064"/>
                </a:lnTo>
                <a:lnTo>
                  <a:pt x="2458871" y="5915437"/>
                </a:lnTo>
                <a:close/>
                <a:moveTo>
                  <a:pt x="3291362" y="8412770"/>
                </a:moveTo>
                <a:cubicBezTo>
                  <a:pt x="3261009" y="8399455"/>
                  <a:pt x="3277511" y="8431074"/>
                  <a:pt x="3247158" y="8417759"/>
                </a:cubicBezTo>
                <a:cubicBezTo>
                  <a:pt x="3261018" y="8399561"/>
                  <a:pt x="3274869" y="8381258"/>
                  <a:pt x="3258367" y="8349639"/>
                </a:cubicBezTo>
                <a:cubicBezTo>
                  <a:pt x="3202944" y="8422640"/>
                  <a:pt x="3191591" y="8490665"/>
                  <a:pt x="3150029" y="8545467"/>
                </a:cubicBezTo>
                <a:cubicBezTo>
                  <a:pt x="3177740" y="8508968"/>
                  <a:pt x="3249801" y="8467573"/>
                  <a:pt x="3291362" y="8412770"/>
                </a:cubicBezTo>
                <a:close/>
                <a:moveTo>
                  <a:pt x="3390358" y="8602267"/>
                </a:moveTo>
                <a:cubicBezTo>
                  <a:pt x="3346145" y="8607149"/>
                  <a:pt x="3318435" y="8643649"/>
                  <a:pt x="3348788" y="8656965"/>
                </a:cubicBezTo>
                <a:cubicBezTo>
                  <a:pt x="3362648" y="8638767"/>
                  <a:pt x="3406853" y="8633779"/>
                  <a:pt x="3390358" y="8602267"/>
                </a:cubicBezTo>
                <a:close/>
                <a:moveTo>
                  <a:pt x="3385210" y="8502624"/>
                </a:moveTo>
                <a:cubicBezTo>
                  <a:pt x="3385210" y="8502624"/>
                  <a:pt x="3377623" y="8499295"/>
                  <a:pt x="3368302" y="8498242"/>
                </a:cubicBezTo>
                <a:cubicBezTo>
                  <a:pt x="3358981" y="8497187"/>
                  <a:pt x="3347927" y="8498409"/>
                  <a:pt x="3340997" y="8507507"/>
                </a:cubicBezTo>
                <a:cubicBezTo>
                  <a:pt x="3357500" y="8539125"/>
                  <a:pt x="3385210" y="8502624"/>
                  <a:pt x="3385210" y="8502624"/>
                </a:cubicBezTo>
                <a:close/>
                <a:moveTo>
                  <a:pt x="2094991" y="4434098"/>
                </a:moveTo>
                <a:cubicBezTo>
                  <a:pt x="2052451" y="4481121"/>
                  <a:pt x="1988453" y="4551580"/>
                  <a:pt x="1967184" y="4575165"/>
                </a:cubicBezTo>
                <a:cubicBezTo>
                  <a:pt x="2009723" y="4528142"/>
                  <a:pt x="2092711" y="4503084"/>
                  <a:pt x="2094991" y="4434098"/>
                </a:cubicBezTo>
                <a:close/>
                <a:moveTo>
                  <a:pt x="2244445" y="4867025"/>
                </a:moveTo>
                <a:cubicBezTo>
                  <a:pt x="2223176" y="4890463"/>
                  <a:pt x="2161646" y="4892084"/>
                  <a:pt x="2201906" y="4914046"/>
                </a:cubicBezTo>
                <a:cubicBezTo>
                  <a:pt x="2223176" y="4890609"/>
                  <a:pt x="2244445" y="4867025"/>
                  <a:pt x="2244445" y="4867025"/>
                </a:cubicBezTo>
                <a:close/>
                <a:moveTo>
                  <a:pt x="3522342" y="8854789"/>
                </a:moveTo>
                <a:cubicBezTo>
                  <a:pt x="3480772" y="8909486"/>
                  <a:pt x="3408720" y="8950986"/>
                  <a:pt x="3381009" y="8987486"/>
                </a:cubicBezTo>
                <a:cubicBezTo>
                  <a:pt x="3439073" y="8964300"/>
                  <a:pt x="3480644" y="8909604"/>
                  <a:pt x="3522342" y="8854789"/>
                </a:cubicBezTo>
                <a:close/>
                <a:moveTo>
                  <a:pt x="2451925" y="5458235"/>
                </a:moveTo>
                <a:lnTo>
                  <a:pt x="2429926" y="5458762"/>
                </a:lnTo>
                <a:lnTo>
                  <a:pt x="2437521" y="5450377"/>
                </a:lnTo>
                <a:close/>
                <a:moveTo>
                  <a:pt x="3502658" y="8714966"/>
                </a:moveTo>
                <a:lnTo>
                  <a:pt x="3491871" y="8727538"/>
                </a:lnTo>
                <a:cubicBezTo>
                  <a:pt x="3473014" y="8748173"/>
                  <a:pt x="3452819" y="8769740"/>
                  <a:pt x="3433578" y="8791722"/>
                </a:cubicBezTo>
                <a:lnTo>
                  <a:pt x="3431703" y="8794100"/>
                </a:lnTo>
                <a:lnTo>
                  <a:pt x="3439136" y="8791095"/>
                </a:lnTo>
                <a:cubicBezTo>
                  <a:pt x="3458867" y="8778460"/>
                  <a:pt x="3472722" y="8760210"/>
                  <a:pt x="3486578" y="8741960"/>
                </a:cubicBezTo>
                <a:close/>
                <a:moveTo>
                  <a:pt x="3315129" y="7993575"/>
                </a:moveTo>
                <a:lnTo>
                  <a:pt x="3303049" y="7998225"/>
                </a:lnTo>
                <a:cubicBezTo>
                  <a:pt x="3300425" y="8000087"/>
                  <a:pt x="3299078" y="8002095"/>
                  <a:pt x="3299645" y="8004323"/>
                </a:cubicBezTo>
                <a:lnTo>
                  <a:pt x="3300775" y="8005362"/>
                </a:lnTo>
                <a:close/>
                <a:moveTo>
                  <a:pt x="3465839" y="8343297"/>
                </a:moveTo>
                <a:cubicBezTo>
                  <a:pt x="3458249" y="8339968"/>
                  <a:pt x="3450827" y="8339753"/>
                  <a:pt x="3444217" y="8341795"/>
                </a:cubicBezTo>
                <a:cubicBezTo>
                  <a:pt x="3424391" y="8347920"/>
                  <a:pt x="3411898" y="8374361"/>
                  <a:pt x="3424267" y="8397995"/>
                </a:cubicBezTo>
                <a:cubicBezTo>
                  <a:pt x="3438127" y="8379798"/>
                  <a:pt x="3438127" y="8379798"/>
                  <a:pt x="3451978" y="8361495"/>
                </a:cubicBezTo>
                <a:cubicBezTo>
                  <a:pt x="3465839" y="8343297"/>
                  <a:pt x="3465839" y="8343297"/>
                  <a:pt x="3465839" y="8343297"/>
                </a:cubicBezTo>
                <a:close/>
                <a:moveTo>
                  <a:pt x="3358343" y="7972152"/>
                </a:moveTo>
                <a:cubicBezTo>
                  <a:pt x="3357776" y="7969922"/>
                  <a:pt x="3355295" y="7967472"/>
                  <a:pt x="3350262" y="7964727"/>
                </a:cubicBezTo>
                <a:lnTo>
                  <a:pt x="3315129" y="7993575"/>
                </a:lnTo>
                <a:lnTo>
                  <a:pt x="3328995" y="7988238"/>
                </a:lnTo>
                <a:cubicBezTo>
                  <a:pt x="3344519" y="7983539"/>
                  <a:pt x="3360044" y="7978840"/>
                  <a:pt x="3358343" y="7972152"/>
                </a:cubicBezTo>
                <a:close/>
                <a:moveTo>
                  <a:pt x="2383649" y="4889405"/>
                </a:moveTo>
                <a:lnTo>
                  <a:pt x="2378151" y="4890272"/>
                </a:lnTo>
                <a:cubicBezTo>
                  <a:pt x="2370335" y="4894241"/>
                  <a:pt x="2371091" y="4900434"/>
                  <a:pt x="2371808" y="4907831"/>
                </a:cubicBezTo>
                <a:lnTo>
                  <a:pt x="2371783" y="4917240"/>
                </a:lnTo>
                <a:close/>
                <a:moveTo>
                  <a:pt x="3591203" y="8619674"/>
                </a:moveTo>
                <a:cubicBezTo>
                  <a:pt x="3589914" y="8617733"/>
                  <a:pt x="3587501" y="8615916"/>
                  <a:pt x="3583707" y="8614252"/>
                </a:cubicBezTo>
                <a:cubicBezTo>
                  <a:pt x="3550548" y="8617913"/>
                  <a:pt x="3528079" y="8667386"/>
                  <a:pt x="3507227" y="8707294"/>
                </a:cubicBezTo>
                <a:lnTo>
                  <a:pt x="3502658" y="8714966"/>
                </a:lnTo>
                <a:lnTo>
                  <a:pt x="3542135" y="8668949"/>
                </a:lnTo>
                <a:cubicBezTo>
                  <a:pt x="3554255" y="8652934"/>
                  <a:pt x="3600233" y="8633261"/>
                  <a:pt x="3591203" y="8619674"/>
                </a:cubicBezTo>
                <a:close/>
                <a:moveTo>
                  <a:pt x="3417113" y="7981156"/>
                </a:moveTo>
                <a:cubicBezTo>
                  <a:pt x="3372899" y="7986040"/>
                  <a:pt x="3359049" y="8004342"/>
                  <a:pt x="3375543" y="8035855"/>
                </a:cubicBezTo>
                <a:cubicBezTo>
                  <a:pt x="3389265" y="8017669"/>
                  <a:pt x="3417113" y="7981156"/>
                  <a:pt x="3417113" y="7981156"/>
                </a:cubicBezTo>
                <a:close/>
                <a:moveTo>
                  <a:pt x="2301037" y="4406092"/>
                </a:moveTo>
                <a:lnTo>
                  <a:pt x="2286768" y="4392756"/>
                </a:lnTo>
                <a:lnTo>
                  <a:pt x="2286748" y="4392798"/>
                </a:lnTo>
                <a:cubicBezTo>
                  <a:pt x="2287270" y="4396381"/>
                  <a:pt x="2290973" y="4400600"/>
                  <a:pt x="2301037" y="4406092"/>
                </a:cubicBezTo>
                <a:close/>
                <a:moveTo>
                  <a:pt x="2296337" y="4373837"/>
                </a:moveTo>
                <a:lnTo>
                  <a:pt x="2296331" y="4373831"/>
                </a:lnTo>
                <a:lnTo>
                  <a:pt x="2291542" y="4383262"/>
                </a:lnTo>
                <a:cubicBezTo>
                  <a:pt x="2288885" y="4386202"/>
                  <a:pt x="2286225" y="4389145"/>
                  <a:pt x="2286748" y="4392736"/>
                </a:cubicBezTo>
                <a:lnTo>
                  <a:pt x="2286768" y="4392756"/>
                </a:lnTo>
                <a:lnTo>
                  <a:pt x="2291542" y="4383318"/>
                </a:lnTo>
                <a:cubicBezTo>
                  <a:pt x="2294202" y="4380369"/>
                  <a:pt x="2296860" y="4377421"/>
                  <a:pt x="2296337" y="4373837"/>
                </a:cubicBezTo>
                <a:close/>
                <a:moveTo>
                  <a:pt x="2296337" y="4373817"/>
                </a:moveTo>
                <a:cubicBezTo>
                  <a:pt x="2295816" y="4370245"/>
                  <a:pt x="2292113" y="4366035"/>
                  <a:pt x="2282047" y="4360544"/>
                </a:cubicBezTo>
                <a:lnTo>
                  <a:pt x="2296331" y="4373831"/>
                </a:lnTo>
                <a:close/>
                <a:moveTo>
                  <a:pt x="2287232" y="4193837"/>
                </a:moveTo>
                <a:cubicBezTo>
                  <a:pt x="2283897" y="4188164"/>
                  <a:pt x="2277678" y="4182553"/>
                  <a:pt x="2267613" y="4177026"/>
                </a:cubicBezTo>
                <a:cubicBezTo>
                  <a:pt x="2246343" y="4200463"/>
                  <a:pt x="2184814" y="4202085"/>
                  <a:pt x="2265335" y="4246011"/>
                </a:cubicBezTo>
                <a:cubicBezTo>
                  <a:pt x="2281287" y="4228433"/>
                  <a:pt x="2297238" y="4210855"/>
                  <a:pt x="2287232" y="4193837"/>
                </a:cubicBezTo>
                <a:close/>
                <a:moveTo>
                  <a:pt x="3633952" y="8250885"/>
                </a:moveTo>
                <a:cubicBezTo>
                  <a:pt x="3634044" y="8248261"/>
                  <a:pt x="3631116" y="8245452"/>
                  <a:pt x="3623527" y="8242124"/>
                </a:cubicBezTo>
                <a:cubicBezTo>
                  <a:pt x="3609676" y="8260427"/>
                  <a:pt x="3595816" y="8278624"/>
                  <a:pt x="3595816" y="8278624"/>
                </a:cubicBezTo>
                <a:cubicBezTo>
                  <a:pt x="3606211" y="8264976"/>
                  <a:pt x="3633675" y="8258758"/>
                  <a:pt x="3633952" y="8250885"/>
                </a:cubicBezTo>
                <a:close/>
                <a:moveTo>
                  <a:pt x="2443088" y="4448544"/>
                </a:moveTo>
                <a:cubicBezTo>
                  <a:pt x="2432453" y="4460263"/>
                  <a:pt x="2421818" y="4472018"/>
                  <a:pt x="2413842" y="4480844"/>
                </a:cubicBezTo>
                <a:lnTo>
                  <a:pt x="2412788" y="4482011"/>
                </a:lnTo>
                <a:lnTo>
                  <a:pt x="2412945" y="4477241"/>
                </a:lnTo>
                <a:cubicBezTo>
                  <a:pt x="2390595" y="4501972"/>
                  <a:pt x="2393921" y="4509949"/>
                  <a:pt x="2401172" y="4507755"/>
                </a:cubicBezTo>
                <a:lnTo>
                  <a:pt x="2410921" y="4498887"/>
                </a:lnTo>
                <a:lnTo>
                  <a:pt x="2413935" y="4499852"/>
                </a:lnTo>
                <a:cubicBezTo>
                  <a:pt x="2441342" y="4501361"/>
                  <a:pt x="2443088" y="4448544"/>
                  <a:pt x="2443088" y="4448544"/>
                </a:cubicBezTo>
                <a:close/>
                <a:moveTo>
                  <a:pt x="2558596" y="4557573"/>
                </a:moveTo>
                <a:cubicBezTo>
                  <a:pt x="2557552" y="4550419"/>
                  <a:pt x="2552662" y="4543362"/>
                  <a:pt x="2542597" y="4537871"/>
                </a:cubicBezTo>
                <a:cubicBezTo>
                  <a:pt x="2500058" y="4584894"/>
                  <a:pt x="2500058" y="4584894"/>
                  <a:pt x="2500058" y="4584894"/>
                </a:cubicBezTo>
                <a:cubicBezTo>
                  <a:pt x="2520187" y="4595876"/>
                  <a:pt x="2540887" y="4589611"/>
                  <a:pt x="2551522" y="4577855"/>
                </a:cubicBezTo>
                <a:lnTo>
                  <a:pt x="2552678" y="4574542"/>
                </a:lnTo>
                <a:lnTo>
                  <a:pt x="2555385" y="4572325"/>
                </a:lnTo>
                <a:lnTo>
                  <a:pt x="2555029" y="4567802"/>
                </a:lnTo>
                <a:close/>
                <a:moveTo>
                  <a:pt x="2467870" y="4192671"/>
                </a:moveTo>
                <a:cubicBezTo>
                  <a:pt x="2467158" y="4185151"/>
                  <a:pt x="2462268" y="4178094"/>
                  <a:pt x="2452203" y="4172603"/>
                </a:cubicBezTo>
                <a:cubicBezTo>
                  <a:pt x="2471382" y="4218004"/>
                  <a:pt x="2409663" y="4219478"/>
                  <a:pt x="2388394" y="4243062"/>
                </a:cubicBezTo>
                <a:cubicBezTo>
                  <a:pt x="2434541" y="4241958"/>
                  <a:pt x="2470006" y="4215231"/>
                  <a:pt x="2467870" y="4192671"/>
                </a:cubicBezTo>
                <a:close/>
                <a:moveTo>
                  <a:pt x="3791806" y="8340423"/>
                </a:moveTo>
                <a:cubicBezTo>
                  <a:pt x="3689392" y="8368502"/>
                  <a:pt x="3664325" y="8454818"/>
                  <a:pt x="3562046" y="8482885"/>
                </a:cubicBezTo>
                <a:cubicBezTo>
                  <a:pt x="3575907" y="8464687"/>
                  <a:pt x="3647958" y="8423187"/>
                  <a:pt x="3631465" y="8391675"/>
                </a:cubicBezTo>
                <a:cubicBezTo>
                  <a:pt x="3573400" y="8414859"/>
                  <a:pt x="3576042" y="8464675"/>
                  <a:pt x="3501340" y="8456254"/>
                </a:cubicBezTo>
                <a:cubicBezTo>
                  <a:pt x="3498696" y="8406439"/>
                  <a:pt x="3587252" y="8396557"/>
                  <a:pt x="3614961" y="8360057"/>
                </a:cubicBezTo>
                <a:lnTo>
                  <a:pt x="3584608" y="8346742"/>
                </a:lnTo>
                <a:cubicBezTo>
                  <a:pt x="3543038" y="8401439"/>
                  <a:pt x="3457126" y="8461136"/>
                  <a:pt x="3385210" y="8502624"/>
                </a:cubicBezTo>
                <a:cubicBezTo>
                  <a:pt x="3404356" y="8584058"/>
                  <a:pt x="3406998" y="8633873"/>
                  <a:pt x="3365290" y="8688582"/>
                </a:cubicBezTo>
                <a:cubicBezTo>
                  <a:pt x="3312375" y="8811410"/>
                  <a:pt x="3198889" y="8907595"/>
                  <a:pt x="3129470" y="8998804"/>
                </a:cubicBezTo>
                <a:cubicBezTo>
                  <a:pt x="3015839" y="9094896"/>
                  <a:pt x="2932569" y="9204408"/>
                  <a:pt x="2835450" y="9332225"/>
                </a:cubicBezTo>
                <a:cubicBezTo>
                  <a:pt x="2879663" y="9327341"/>
                  <a:pt x="2893514" y="9309039"/>
                  <a:pt x="2907374" y="9290841"/>
                </a:cubicBezTo>
                <a:cubicBezTo>
                  <a:pt x="2990643" y="9181330"/>
                  <a:pt x="3101623" y="9035317"/>
                  <a:pt x="3215255" y="8939225"/>
                </a:cubicBezTo>
                <a:cubicBezTo>
                  <a:pt x="3245609" y="8952540"/>
                  <a:pt x="3275962" y="8965855"/>
                  <a:pt x="3306315" y="8979170"/>
                </a:cubicBezTo>
                <a:cubicBezTo>
                  <a:pt x="3320175" y="8960974"/>
                  <a:pt x="3334026" y="8942670"/>
                  <a:pt x="3347887" y="8924474"/>
                </a:cubicBezTo>
                <a:cubicBezTo>
                  <a:pt x="3354154" y="8902895"/>
                  <a:pt x="3365955" y="8880698"/>
                  <a:pt x="3381000" y="8858400"/>
                </a:cubicBezTo>
                <a:lnTo>
                  <a:pt x="3431703" y="8794100"/>
                </a:lnTo>
                <a:lnTo>
                  <a:pt x="3404403" y="8805135"/>
                </a:lnTo>
                <a:cubicBezTo>
                  <a:pt x="3390867" y="8807943"/>
                  <a:pt x="3375129" y="8808644"/>
                  <a:pt x="3356452" y="8806540"/>
                </a:cubicBezTo>
                <a:cubicBezTo>
                  <a:pt x="3411873" y="8733539"/>
                  <a:pt x="3511646" y="8655645"/>
                  <a:pt x="3567205" y="8582633"/>
                </a:cubicBezTo>
                <a:cubicBezTo>
                  <a:pt x="3636622" y="8491423"/>
                  <a:pt x="3705894" y="8400120"/>
                  <a:pt x="3791806" y="8340423"/>
                </a:cubicBezTo>
                <a:close/>
                <a:moveTo>
                  <a:pt x="2528165" y="4354500"/>
                </a:moveTo>
                <a:cubicBezTo>
                  <a:pt x="2506895" y="4377938"/>
                  <a:pt x="2445366" y="4379559"/>
                  <a:pt x="2464356" y="4424959"/>
                </a:cubicBezTo>
                <a:cubicBezTo>
                  <a:pt x="2485625" y="4401523"/>
                  <a:pt x="2528165" y="4354500"/>
                  <a:pt x="2528165" y="4354500"/>
                </a:cubicBezTo>
                <a:close/>
                <a:moveTo>
                  <a:pt x="3786786" y="8240663"/>
                </a:moveTo>
                <a:cubicBezTo>
                  <a:pt x="3756296" y="8227360"/>
                  <a:pt x="3742445" y="8245663"/>
                  <a:pt x="3725943" y="8214045"/>
                </a:cubicBezTo>
                <a:cubicBezTo>
                  <a:pt x="3712083" y="8232242"/>
                  <a:pt x="3698232" y="8250545"/>
                  <a:pt x="3684371" y="8268743"/>
                </a:cubicBezTo>
                <a:cubicBezTo>
                  <a:pt x="3728585" y="8263861"/>
                  <a:pt x="3772789" y="8258873"/>
                  <a:pt x="3786786" y="8240663"/>
                </a:cubicBezTo>
                <a:close/>
                <a:moveTo>
                  <a:pt x="2544809" y="4258154"/>
                </a:moveTo>
                <a:cubicBezTo>
                  <a:pt x="2545117" y="4255628"/>
                  <a:pt x="2542523" y="4252672"/>
                  <a:pt x="2535472" y="4248825"/>
                </a:cubicBezTo>
                <a:cubicBezTo>
                  <a:pt x="2520572" y="4265347"/>
                  <a:pt x="2520572" y="4265347"/>
                  <a:pt x="2505671" y="4281766"/>
                </a:cubicBezTo>
                <a:cubicBezTo>
                  <a:pt x="2516847" y="4269452"/>
                  <a:pt x="2543886" y="4265734"/>
                  <a:pt x="2544809" y="4258154"/>
                </a:cubicBezTo>
                <a:close/>
                <a:moveTo>
                  <a:pt x="2592008" y="4279533"/>
                </a:moveTo>
                <a:lnTo>
                  <a:pt x="2591879" y="4279598"/>
                </a:lnTo>
                <a:cubicBezTo>
                  <a:pt x="2562080" y="4312538"/>
                  <a:pt x="2565837" y="4308434"/>
                  <a:pt x="2578891" y="4294028"/>
                </a:cubicBezTo>
                <a:close/>
                <a:moveTo>
                  <a:pt x="2558738" y="4054974"/>
                </a:moveTo>
                <a:cubicBezTo>
                  <a:pt x="2537471" y="4078412"/>
                  <a:pt x="2433211" y="4127054"/>
                  <a:pt x="2452203" y="4172455"/>
                </a:cubicBezTo>
                <a:cubicBezTo>
                  <a:pt x="2535191" y="4147396"/>
                  <a:pt x="2516201" y="4101996"/>
                  <a:pt x="2558738" y="4054974"/>
                </a:cubicBezTo>
                <a:close/>
                <a:moveTo>
                  <a:pt x="2583498" y="4102811"/>
                </a:moveTo>
                <a:cubicBezTo>
                  <a:pt x="2553697" y="4135752"/>
                  <a:pt x="2510594" y="4136784"/>
                  <a:pt x="2523898" y="4168692"/>
                </a:cubicBezTo>
                <a:cubicBezTo>
                  <a:pt x="2523898" y="4168692"/>
                  <a:pt x="2596801" y="4134616"/>
                  <a:pt x="2583498" y="4102811"/>
                </a:cubicBezTo>
                <a:close/>
                <a:moveTo>
                  <a:pt x="3850783" y="8049836"/>
                </a:moveTo>
                <a:cubicBezTo>
                  <a:pt x="3823072" y="8086336"/>
                  <a:pt x="3765007" y="8109521"/>
                  <a:pt x="3751011" y="8127730"/>
                </a:cubicBezTo>
                <a:cubicBezTo>
                  <a:pt x="3795224" y="8122847"/>
                  <a:pt x="3867276" y="8081347"/>
                  <a:pt x="3850783" y="8049836"/>
                </a:cubicBezTo>
                <a:close/>
                <a:moveTo>
                  <a:pt x="2435295" y="3382040"/>
                </a:moveTo>
                <a:cubicBezTo>
                  <a:pt x="2405495" y="3414981"/>
                  <a:pt x="2360662" y="3464340"/>
                  <a:pt x="2345761" y="3480862"/>
                </a:cubicBezTo>
                <a:cubicBezTo>
                  <a:pt x="2375562" y="3447921"/>
                  <a:pt x="2433698" y="3430367"/>
                  <a:pt x="2435295" y="3382040"/>
                </a:cubicBezTo>
                <a:close/>
                <a:moveTo>
                  <a:pt x="2539994" y="3685321"/>
                </a:moveTo>
                <a:cubicBezTo>
                  <a:pt x="2525094" y="3701741"/>
                  <a:pt x="2481990" y="3702876"/>
                  <a:pt x="2510194" y="3718261"/>
                </a:cubicBezTo>
                <a:cubicBezTo>
                  <a:pt x="2525094" y="3701843"/>
                  <a:pt x="2539994" y="3685321"/>
                  <a:pt x="2539994" y="3685321"/>
                </a:cubicBezTo>
                <a:close/>
                <a:moveTo>
                  <a:pt x="4020800" y="8054595"/>
                </a:moveTo>
                <a:cubicBezTo>
                  <a:pt x="4019892" y="8052153"/>
                  <a:pt x="4017698" y="8050050"/>
                  <a:pt x="4013904" y="8048386"/>
                </a:cubicBezTo>
                <a:cubicBezTo>
                  <a:pt x="3986193" y="8084887"/>
                  <a:pt x="3941979" y="8089768"/>
                  <a:pt x="3958483" y="8121386"/>
                </a:cubicBezTo>
                <a:cubicBezTo>
                  <a:pt x="3970482" y="8105382"/>
                  <a:pt x="4027154" y="8071689"/>
                  <a:pt x="4020800" y="8054595"/>
                </a:cubicBezTo>
                <a:close/>
                <a:moveTo>
                  <a:pt x="2579639" y="3362420"/>
                </a:moveTo>
                <a:lnTo>
                  <a:pt x="2569643" y="3353078"/>
                </a:lnTo>
                <a:lnTo>
                  <a:pt x="2569628" y="3353107"/>
                </a:lnTo>
                <a:cubicBezTo>
                  <a:pt x="2569995" y="3355617"/>
                  <a:pt x="2572589" y="3358573"/>
                  <a:pt x="2579639" y="3362420"/>
                </a:cubicBezTo>
                <a:close/>
                <a:moveTo>
                  <a:pt x="2576346" y="3339824"/>
                </a:moveTo>
                <a:lnTo>
                  <a:pt x="2576342" y="3339820"/>
                </a:lnTo>
                <a:lnTo>
                  <a:pt x="2572987" y="3346427"/>
                </a:lnTo>
                <a:cubicBezTo>
                  <a:pt x="2571126" y="3348486"/>
                  <a:pt x="2569262" y="3350548"/>
                  <a:pt x="2569628" y="3353064"/>
                </a:cubicBezTo>
                <a:lnTo>
                  <a:pt x="2569643" y="3353078"/>
                </a:lnTo>
                <a:lnTo>
                  <a:pt x="2572988" y="3346466"/>
                </a:lnTo>
                <a:cubicBezTo>
                  <a:pt x="2574851" y="3344400"/>
                  <a:pt x="2576712" y="3342335"/>
                  <a:pt x="2576346" y="3339824"/>
                </a:cubicBezTo>
                <a:close/>
                <a:moveTo>
                  <a:pt x="2576346" y="3339810"/>
                </a:moveTo>
                <a:cubicBezTo>
                  <a:pt x="2575982" y="3337308"/>
                  <a:pt x="2573387" y="3334358"/>
                  <a:pt x="2566336" y="3330512"/>
                </a:cubicBezTo>
                <a:lnTo>
                  <a:pt x="2576342" y="3339820"/>
                </a:lnTo>
                <a:close/>
                <a:moveTo>
                  <a:pt x="4070642" y="8004531"/>
                </a:moveTo>
                <a:cubicBezTo>
                  <a:pt x="4067889" y="8000659"/>
                  <a:pt x="4063064" y="7997018"/>
                  <a:pt x="4055475" y="7993689"/>
                </a:cubicBezTo>
                <a:cubicBezTo>
                  <a:pt x="4041615" y="8011887"/>
                  <a:pt x="4027755" y="8030082"/>
                  <a:pt x="4058117" y="8043505"/>
                </a:cubicBezTo>
                <a:cubicBezTo>
                  <a:pt x="4068513" y="8029857"/>
                  <a:pt x="4078903" y="8016149"/>
                  <a:pt x="4070642" y="8004531"/>
                </a:cubicBezTo>
                <a:close/>
                <a:moveTo>
                  <a:pt x="2569968" y="3213727"/>
                </a:moveTo>
                <a:cubicBezTo>
                  <a:pt x="2567632" y="3209753"/>
                  <a:pt x="2563275" y="3205822"/>
                  <a:pt x="2556224" y="3201950"/>
                </a:cubicBezTo>
                <a:cubicBezTo>
                  <a:pt x="2541324" y="3218369"/>
                  <a:pt x="2498220" y="3219505"/>
                  <a:pt x="2554628" y="3250277"/>
                </a:cubicBezTo>
                <a:cubicBezTo>
                  <a:pt x="2565803" y="3237963"/>
                  <a:pt x="2576978" y="3225649"/>
                  <a:pt x="2569968" y="3213727"/>
                </a:cubicBezTo>
                <a:close/>
                <a:moveTo>
                  <a:pt x="2679151" y="3392159"/>
                </a:moveTo>
                <a:cubicBezTo>
                  <a:pt x="2664251" y="3408578"/>
                  <a:pt x="2649351" y="3425100"/>
                  <a:pt x="2649351" y="3425100"/>
                </a:cubicBezTo>
                <a:cubicBezTo>
                  <a:pt x="2677554" y="3440486"/>
                  <a:pt x="2679151" y="3392159"/>
                  <a:pt x="2679151" y="3392159"/>
                </a:cubicBezTo>
                <a:close/>
                <a:moveTo>
                  <a:pt x="2657464" y="3183362"/>
                </a:moveTo>
                <a:cubicBezTo>
                  <a:pt x="2642565" y="3199781"/>
                  <a:pt x="2642565" y="3199781"/>
                  <a:pt x="2614360" y="3184395"/>
                </a:cubicBezTo>
                <a:cubicBezTo>
                  <a:pt x="2627665" y="3216303"/>
                  <a:pt x="2569661" y="3233754"/>
                  <a:pt x="2567931" y="3282080"/>
                </a:cubicBezTo>
                <a:cubicBezTo>
                  <a:pt x="2597732" y="3249243"/>
                  <a:pt x="2655734" y="3231689"/>
                  <a:pt x="2657464" y="3183362"/>
                </a:cubicBezTo>
                <a:close/>
                <a:moveTo>
                  <a:pt x="2672599" y="3146270"/>
                </a:moveTo>
                <a:cubicBezTo>
                  <a:pt x="2670470" y="3142800"/>
                  <a:pt x="2666113" y="3138882"/>
                  <a:pt x="2659062" y="3135036"/>
                </a:cubicBezTo>
                <a:cubicBezTo>
                  <a:pt x="2644162" y="3151455"/>
                  <a:pt x="2644162" y="3151455"/>
                  <a:pt x="2644162" y="3151455"/>
                </a:cubicBezTo>
                <a:cubicBezTo>
                  <a:pt x="2665315" y="3163072"/>
                  <a:pt x="2678984" y="3156682"/>
                  <a:pt x="2672599" y="3146270"/>
                </a:cubicBezTo>
                <a:close/>
                <a:moveTo>
                  <a:pt x="2696512" y="3212910"/>
                </a:moveTo>
                <a:cubicBezTo>
                  <a:pt x="2696013" y="3207642"/>
                  <a:pt x="2692587" y="3202698"/>
                  <a:pt x="2685536" y="3198852"/>
                </a:cubicBezTo>
                <a:cubicBezTo>
                  <a:pt x="2698972" y="3230657"/>
                  <a:pt x="2655736" y="3231689"/>
                  <a:pt x="2640836" y="3248211"/>
                </a:cubicBezTo>
                <a:cubicBezTo>
                  <a:pt x="2673163" y="3247437"/>
                  <a:pt x="2698008" y="3228714"/>
                  <a:pt x="2696512" y="3212910"/>
                </a:cubicBezTo>
                <a:close/>
                <a:moveTo>
                  <a:pt x="4182948" y="7879188"/>
                </a:moveTo>
                <a:cubicBezTo>
                  <a:pt x="4169088" y="7897386"/>
                  <a:pt x="4141378" y="7933887"/>
                  <a:pt x="4155237" y="7915689"/>
                </a:cubicBezTo>
                <a:close/>
                <a:moveTo>
                  <a:pt x="2738750" y="3326278"/>
                </a:moveTo>
                <a:cubicBezTo>
                  <a:pt x="2723850" y="3342697"/>
                  <a:pt x="2680747" y="3343833"/>
                  <a:pt x="2694050" y="3375637"/>
                </a:cubicBezTo>
                <a:cubicBezTo>
                  <a:pt x="2708950" y="3359219"/>
                  <a:pt x="2738750" y="3326278"/>
                  <a:pt x="2738750" y="3326278"/>
                </a:cubicBezTo>
                <a:close/>
                <a:moveTo>
                  <a:pt x="2760169" y="3116448"/>
                </a:moveTo>
                <a:cubicBezTo>
                  <a:pt x="2745270" y="3132867"/>
                  <a:pt x="2672232" y="3166943"/>
                  <a:pt x="2685536" y="3198748"/>
                </a:cubicBezTo>
                <a:cubicBezTo>
                  <a:pt x="2743673" y="3181193"/>
                  <a:pt x="2730370" y="3149389"/>
                  <a:pt x="2760169" y="3116448"/>
                </a:cubicBezTo>
                <a:close/>
                <a:moveTo>
                  <a:pt x="2818305" y="3098894"/>
                </a:moveTo>
                <a:cubicBezTo>
                  <a:pt x="2775201" y="3099927"/>
                  <a:pt x="2760302" y="3116449"/>
                  <a:pt x="2773606" y="3148253"/>
                </a:cubicBezTo>
                <a:cubicBezTo>
                  <a:pt x="2788372" y="3131835"/>
                  <a:pt x="2803272" y="3115416"/>
                  <a:pt x="2818305" y="3098894"/>
                </a:cubicBezTo>
                <a:close/>
                <a:moveTo>
                  <a:pt x="4412709" y="7736727"/>
                </a:moveTo>
                <a:cubicBezTo>
                  <a:pt x="4398848" y="7754923"/>
                  <a:pt x="4368495" y="7741608"/>
                  <a:pt x="4398848" y="7754923"/>
                </a:cubicBezTo>
                <a:close/>
                <a:moveTo>
                  <a:pt x="3013736" y="2836504"/>
                </a:moveTo>
                <a:cubicBezTo>
                  <a:pt x="3006286" y="2844714"/>
                  <a:pt x="3002561" y="2848818"/>
                  <a:pt x="2998836" y="2852936"/>
                </a:cubicBezTo>
                <a:lnTo>
                  <a:pt x="2983936" y="2869445"/>
                </a:lnTo>
                <a:lnTo>
                  <a:pt x="3000491" y="2870790"/>
                </a:lnTo>
                <a:cubicBezTo>
                  <a:pt x="3012838" y="2863688"/>
                  <a:pt x="3013736" y="2836504"/>
                  <a:pt x="3013736" y="2836504"/>
                </a:cubicBezTo>
                <a:close/>
                <a:moveTo>
                  <a:pt x="3058436" y="2787145"/>
                </a:moveTo>
                <a:cubicBezTo>
                  <a:pt x="3043668" y="2803564"/>
                  <a:pt x="3000431" y="2804596"/>
                  <a:pt x="3013735" y="2836504"/>
                </a:cubicBezTo>
                <a:cubicBezTo>
                  <a:pt x="3028635" y="2820086"/>
                  <a:pt x="3058436" y="2787145"/>
                  <a:pt x="3058436" y="2787145"/>
                </a:cubicBezTo>
                <a:close/>
                <a:moveTo>
                  <a:pt x="3126611" y="2680878"/>
                </a:moveTo>
                <a:cubicBezTo>
                  <a:pt x="3125574" y="2677572"/>
                  <a:pt x="3123423" y="2674860"/>
                  <a:pt x="3119897" y="2672936"/>
                </a:cubicBezTo>
                <a:cubicBezTo>
                  <a:pt x="3133068" y="2704742"/>
                  <a:pt x="3075065" y="2722295"/>
                  <a:pt x="3073468" y="2770623"/>
                </a:cubicBezTo>
                <a:cubicBezTo>
                  <a:pt x="3086506" y="2756256"/>
                  <a:pt x="3133869" y="2704020"/>
                  <a:pt x="3126611" y="2680878"/>
                </a:cubicBezTo>
                <a:close/>
                <a:moveTo>
                  <a:pt x="4774930" y="7198934"/>
                </a:moveTo>
                <a:lnTo>
                  <a:pt x="4766520" y="7203032"/>
                </a:lnTo>
                <a:cubicBezTo>
                  <a:pt x="4764746" y="7204535"/>
                  <a:pt x="4763901" y="7206065"/>
                  <a:pt x="4764448" y="7207634"/>
                </a:cubicBezTo>
                <a:lnTo>
                  <a:pt x="4765326" y="7208312"/>
                </a:lnTo>
                <a:close/>
                <a:moveTo>
                  <a:pt x="4804716" y="7180824"/>
                </a:moveTo>
                <a:cubicBezTo>
                  <a:pt x="4804170" y="7179254"/>
                  <a:pt x="4802231" y="7177644"/>
                  <a:pt x="4798437" y="7175980"/>
                </a:cubicBezTo>
                <a:lnTo>
                  <a:pt x="4774930" y="7198934"/>
                </a:lnTo>
                <a:lnTo>
                  <a:pt x="4784583" y="7194230"/>
                </a:lnTo>
                <a:cubicBezTo>
                  <a:pt x="4795469" y="7189882"/>
                  <a:pt x="4806356" y="7185534"/>
                  <a:pt x="4804716" y="7180824"/>
                </a:cubicBezTo>
                <a:close/>
                <a:moveTo>
                  <a:pt x="4881843" y="7066456"/>
                </a:moveTo>
                <a:cubicBezTo>
                  <a:pt x="4854133" y="7102955"/>
                  <a:pt x="4782072" y="7144349"/>
                  <a:pt x="4798574" y="7175968"/>
                </a:cubicBezTo>
                <a:cubicBezTo>
                  <a:pt x="4826284" y="7139467"/>
                  <a:pt x="4853996" y="7102967"/>
                  <a:pt x="4881843" y="7066456"/>
                </a:cubicBezTo>
                <a:close/>
                <a:moveTo>
                  <a:pt x="3497586" y="2116145"/>
                </a:moveTo>
                <a:cubicBezTo>
                  <a:pt x="3467787" y="2149086"/>
                  <a:pt x="3452886" y="2165504"/>
                  <a:pt x="3437986" y="2182026"/>
                </a:cubicBezTo>
                <a:cubicBezTo>
                  <a:pt x="3452886" y="2165607"/>
                  <a:pt x="3510890" y="2148053"/>
                  <a:pt x="3497586" y="2116145"/>
                </a:cubicBezTo>
                <a:close/>
                <a:moveTo>
                  <a:pt x="3747960" y="1932854"/>
                </a:moveTo>
                <a:lnTo>
                  <a:pt x="3719757" y="1917468"/>
                </a:lnTo>
                <a:cubicBezTo>
                  <a:pt x="3704857" y="1933887"/>
                  <a:pt x="3689956" y="1950409"/>
                  <a:pt x="3675056" y="1966827"/>
                </a:cubicBezTo>
                <a:cubicBezTo>
                  <a:pt x="3718160" y="1965795"/>
                  <a:pt x="3733060" y="1949273"/>
                  <a:pt x="3747960" y="1932854"/>
                </a:cubicBezTo>
                <a:close/>
                <a:moveTo>
                  <a:pt x="5313780" y="6817915"/>
                </a:moveTo>
                <a:cubicBezTo>
                  <a:pt x="5299920" y="6836112"/>
                  <a:pt x="5299920" y="6836112"/>
                  <a:pt x="5286069" y="6854416"/>
                </a:cubicBezTo>
                <a:cubicBezTo>
                  <a:pt x="5316286" y="6867743"/>
                  <a:pt x="5313780" y="6817915"/>
                  <a:pt x="5313780" y="6817915"/>
                </a:cubicBezTo>
                <a:close/>
                <a:moveTo>
                  <a:pt x="5388338" y="6826241"/>
                </a:moveTo>
                <a:cubicBezTo>
                  <a:pt x="5360628" y="6862742"/>
                  <a:pt x="5318930" y="6917556"/>
                  <a:pt x="5335423" y="6949069"/>
                </a:cubicBezTo>
                <a:cubicBezTo>
                  <a:pt x="5363132" y="6912568"/>
                  <a:pt x="5390844" y="6876069"/>
                  <a:pt x="5388338" y="6826241"/>
                </a:cubicBezTo>
                <a:close/>
                <a:moveTo>
                  <a:pt x="4514308" y="349422"/>
                </a:moveTo>
                <a:cubicBezTo>
                  <a:pt x="4512441" y="338404"/>
                  <a:pt x="4505599" y="328517"/>
                  <a:pt x="4491497" y="320823"/>
                </a:cubicBezTo>
                <a:cubicBezTo>
                  <a:pt x="4433493" y="338379"/>
                  <a:pt x="4445067" y="418510"/>
                  <a:pt x="4458371" y="450418"/>
                </a:cubicBezTo>
                <a:cubicBezTo>
                  <a:pt x="4480721" y="425712"/>
                  <a:pt x="4519908" y="382477"/>
                  <a:pt x="4514308" y="349422"/>
                </a:cubicBezTo>
                <a:close/>
                <a:moveTo>
                  <a:pt x="5062724" y="105121"/>
                </a:moveTo>
                <a:cubicBezTo>
                  <a:pt x="5060060" y="89393"/>
                  <a:pt x="5050291" y="75279"/>
                  <a:pt x="5030162" y="64297"/>
                </a:cubicBezTo>
                <a:cubicBezTo>
                  <a:pt x="4947363" y="89356"/>
                  <a:pt x="4963884" y="203742"/>
                  <a:pt x="4982876" y="249290"/>
                </a:cubicBezTo>
                <a:cubicBezTo>
                  <a:pt x="5014779" y="214023"/>
                  <a:pt x="5070718" y="152307"/>
                  <a:pt x="5062724" y="105121"/>
                </a:cubicBezTo>
                <a:close/>
                <a:moveTo>
                  <a:pt x="8417118" y="577411"/>
                </a:moveTo>
                <a:cubicBezTo>
                  <a:pt x="8336598" y="533485"/>
                  <a:pt x="8173090" y="514469"/>
                  <a:pt x="8031040" y="472166"/>
                </a:cubicBezTo>
                <a:cubicBezTo>
                  <a:pt x="7929251" y="451675"/>
                  <a:pt x="7827273" y="431333"/>
                  <a:pt x="7725484" y="410845"/>
                </a:cubicBezTo>
                <a:cubicBezTo>
                  <a:pt x="7644965" y="366918"/>
                  <a:pt x="7562166" y="391977"/>
                  <a:pt x="7460186" y="371487"/>
                </a:cubicBezTo>
                <a:cubicBezTo>
                  <a:pt x="7358208" y="350998"/>
                  <a:pt x="7197167" y="263145"/>
                  <a:pt x="7095378" y="242656"/>
                </a:cubicBezTo>
                <a:cubicBezTo>
                  <a:pt x="7033849" y="244131"/>
                  <a:pt x="6950861" y="269189"/>
                  <a:pt x="6910601" y="247225"/>
                </a:cubicBezTo>
                <a:cubicBezTo>
                  <a:pt x="6789823" y="181335"/>
                  <a:pt x="6770831" y="135787"/>
                  <a:pt x="6690312" y="91862"/>
                </a:cubicBezTo>
                <a:cubicBezTo>
                  <a:pt x="6650052" y="69899"/>
                  <a:pt x="6548263" y="49409"/>
                  <a:pt x="6446283" y="28920"/>
                </a:cubicBezTo>
                <a:cubicBezTo>
                  <a:pt x="6313635" y="9242"/>
                  <a:pt x="6175670" y="-4578"/>
                  <a:pt x="6049881" y="1410"/>
                </a:cubicBezTo>
                <a:cubicBezTo>
                  <a:pt x="5924094" y="7398"/>
                  <a:pt x="5810482" y="33194"/>
                  <a:pt x="5726543" y="92746"/>
                </a:cubicBezTo>
                <a:cubicBezTo>
                  <a:pt x="5653146" y="140505"/>
                  <a:pt x="5625372" y="204367"/>
                  <a:pt x="5605314" y="268046"/>
                </a:cubicBezTo>
                <a:lnTo>
                  <a:pt x="5589504" y="318861"/>
                </a:lnTo>
                <a:lnTo>
                  <a:pt x="5585235" y="317700"/>
                </a:lnTo>
                <a:cubicBezTo>
                  <a:pt x="5554952" y="310394"/>
                  <a:pt x="5519265" y="303217"/>
                  <a:pt x="5483545" y="296041"/>
                </a:cubicBezTo>
                <a:cubicBezTo>
                  <a:pt x="5390619" y="282255"/>
                  <a:pt x="5293970" y="272574"/>
                  <a:pt x="5205849" y="276768"/>
                </a:cubicBezTo>
                <a:cubicBezTo>
                  <a:pt x="5117731" y="280964"/>
                  <a:pt x="5038141" y="299035"/>
                  <a:pt x="4979339" y="340753"/>
                </a:cubicBezTo>
                <a:lnTo>
                  <a:pt x="4963827" y="353464"/>
                </a:lnTo>
                <a:lnTo>
                  <a:pt x="4959517" y="341417"/>
                </a:lnTo>
                <a:cubicBezTo>
                  <a:pt x="4793730" y="391534"/>
                  <a:pt x="4810443" y="505921"/>
                  <a:pt x="4765625" y="621928"/>
                </a:cubicBezTo>
                <a:lnTo>
                  <a:pt x="4733293" y="657641"/>
                </a:lnTo>
                <a:lnTo>
                  <a:pt x="4683605" y="668766"/>
                </a:lnTo>
                <a:cubicBezTo>
                  <a:pt x="4662124" y="673575"/>
                  <a:pt x="4641295" y="679118"/>
                  <a:pt x="4623070" y="687612"/>
                </a:cubicBezTo>
                <a:cubicBezTo>
                  <a:pt x="4579966" y="688645"/>
                  <a:pt x="4550165" y="721585"/>
                  <a:pt x="4521830" y="706199"/>
                </a:cubicBezTo>
                <a:cubicBezTo>
                  <a:pt x="4508525" y="674291"/>
                  <a:pt x="4538325" y="641351"/>
                  <a:pt x="4510122" y="625965"/>
                </a:cubicBezTo>
                <a:cubicBezTo>
                  <a:pt x="4481919" y="610578"/>
                  <a:pt x="4481919" y="610578"/>
                  <a:pt x="4453715" y="595192"/>
                </a:cubicBezTo>
                <a:cubicBezTo>
                  <a:pt x="4468616" y="578773"/>
                  <a:pt x="4455311" y="546865"/>
                  <a:pt x="4442008" y="514957"/>
                </a:cubicBezTo>
                <a:cubicBezTo>
                  <a:pt x="4325867" y="550066"/>
                  <a:pt x="4337575" y="630198"/>
                  <a:pt x="4306179" y="711466"/>
                </a:cubicBezTo>
                <a:cubicBezTo>
                  <a:pt x="4246578" y="777347"/>
                  <a:pt x="4186844" y="843228"/>
                  <a:pt x="4127245" y="909110"/>
                </a:cubicBezTo>
                <a:cubicBezTo>
                  <a:pt x="3857181" y="1253903"/>
                  <a:pt x="3714833" y="1643719"/>
                  <a:pt x="3459538" y="1971990"/>
                </a:cubicBezTo>
                <a:cubicBezTo>
                  <a:pt x="3474438" y="1955468"/>
                  <a:pt x="3489338" y="1939050"/>
                  <a:pt x="3517542" y="1954436"/>
                </a:cubicBezTo>
                <a:cubicBezTo>
                  <a:pt x="3545745" y="1969822"/>
                  <a:pt x="3545745" y="1969822"/>
                  <a:pt x="3545745" y="1969822"/>
                </a:cubicBezTo>
                <a:cubicBezTo>
                  <a:pt x="3577141" y="1888554"/>
                  <a:pt x="3607074" y="1855614"/>
                  <a:pt x="3665078" y="1838059"/>
                </a:cubicBezTo>
                <a:cubicBezTo>
                  <a:pt x="3678381" y="1869967"/>
                  <a:pt x="3620379" y="1887418"/>
                  <a:pt x="3633682" y="1919326"/>
                </a:cubicBezTo>
                <a:cubicBezTo>
                  <a:pt x="3693282" y="1853445"/>
                  <a:pt x="3754612" y="1739237"/>
                  <a:pt x="3784411" y="1706297"/>
                </a:cubicBezTo>
                <a:cubicBezTo>
                  <a:pt x="3825919" y="1753591"/>
                  <a:pt x="3709779" y="1788596"/>
                  <a:pt x="3751285" y="1835890"/>
                </a:cubicBezTo>
                <a:cubicBezTo>
                  <a:pt x="3781086" y="1802950"/>
                  <a:pt x="3799311" y="1689774"/>
                  <a:pt x="3855718" y="1720650"/>
                </a:cubicBezTo>
                <a:cubicBezTo>
                  <a:pt x="3882326" y="1784362"/>
                  <a:pt x="3794389" y="1834858"/>
                  <a:pt x="3777893" y="1899604"/>
                </a:cubicBezTo>
                <a:cubicBezTo>
                  <a:pt x="3791197" y="1931512"/>
                  <a:pt x="3834300" y="1930376"/>
                  <a:pt x="3834300" y="1930376"/>
                </a:cubicBezTo>
                <a:cubicBezTo>
                  <a:pt x="3772971" y="2044584"/>
                  <a:pt x="3681840" y="2191733"/>
                  <a:pt x="3562507" y="2323496"/>
                </a:cubicBezTo>
                <a:cubicBezTo>
                  <a:pt x="3549204" y="2291588"/>
                  <a:pt x="3607208" y="2274137"/>
                  <a:pt x="3593905" y="2242229"/>
                </a:cubicBezTo>
                <a:cubicBezTo>
                  <a:pt x="3565700" y="2226843"/>
                  <a:pt x="3579005" y="2258647"/>
                  <a:pt x="3564104" y="2275169"/>
                </a:cubicBezTo>
                <a:cubicBezTo>
                  <a:pt x="3564903" y="2251006"/>
                  <a:pt x="3572752" y="2230690"/>
                  <a:pt x="3587667" y="2214219"/>
                </a:cubicBezTo>
                <a:lnTo>
                  <a:pt x="3596548" y="2207219"/>
                </a:lnTo>
                <a:lnTo>
                  <a:pt x="3595502" y="2214627"/>
                </a:lnTo>
                <a:cubicBezTo>
                  <a:pt x="3597398" y="2218356"/>
                  <a:pt x="3601755" y="2222272"/>
                  <a:pt x="3608805" y="2226119"/>
                </a:cubicBezTo>
                <a:cubicBezTo>
                  <a:pt x="3623705" y="2209700"/>
                  <a:pt x="3623705" y="2209700"/>
                  <a:pt x="3638604" y="2193178"/>
                </a:cubicBezTo>
                <a:cubicBezTo>
                  <a:pt x="3627829" y="2193436"/>
                  <a:pt x="3618816" y="2194663"/>
                  <a:pt x="3611798" y="2196597"/>
                </a:cubicBezTo>
                <a:lnTo>
                  <a:pt x="3606630" y="2199269"/>
                </a:lnTo>
                <a:lnTo>
                  <a:pt x="3615345" y="2192398"/>
                </a:lnTo>
                <a:cubicBezTo>
                  <a:pt x="3626340" y="2186086"/>
                  <a:pt x="3639103" y="2180736"/>
                  <a:pt x="3653637" y="2176347"/>
                </a:cubicBezTo>
                <a:cubicBezTo>
                  <a:pt x="3640334" y="2144439"/>
                  <a:pt x="3640334" y="2144439"/>
                  <a:pt x="3627030" y="2112634"/>
                </a:cubicBezTo>
                <a:cubicBezTo>
                  <a:pt x="3582330" y="2161994"/>
                  <a:pt x="3550801" y="2243261"/>
                  <a:pt x="3479493" y="2229011"/>
                </a:cubicBezTo>
                <a:cubicBezTo>
                  <a:pt x="3434793" y="2278371"/>
                  <a:pt x="3346857" y="2328866"/>
                  <a:pt x="3330361" y="2393714"/>
                </a:cubicBezTo>
                <a:cubicBezTo>
                  <a:pt x="3375060" y="2344355"/>
                  <a:pt x="3419893" y="2294893"/>
                  <a:pt x="3434794" y="2278474"/>
                </a:cubicBezTo>
                <a:cubicBezTo>
                  <a:pt x="3491200" y="2309246"/>
                  <a:pt x="3431601" y="2375127"/>
                  <a:pt x="3373464" y="2392682"/>
                </a:cubicBezTo>
                <a:cubicBezTo>
                  <a:pt x="3401668" y="2408068"/>
                  <a:pt x="3386768" y="2424590"/>
                  <a:pt x="3371867" y="2441008"/>
                </a:cubicBezTo>
                <a:cubicBezTo>
                  <a:pt x="3371867" y="2441008"/>
                  <a:pt x="3358564" y="2409100"/>
                  <a:pt x="3343664" y="2425622"/>
                </a:cubicBezTo>
                <a:cubicBezTo>
                  <a:pt x="3300560" y="2426655"/>
                  <a:pt x="3313864" y="2458563"/>
                  <a:pt x="3284064" y="2491504"/>
                </a:cubicBezTo>
                <a:cubicBezTo>
                  <a:pt x="3284064" y="2491504"/>
                  <a:pt x="3312268" y="2506890"/>
                  <a:pt x="3297367" y="2523412"/>
                </a:cubicBezTo>
                <a:cubicBezTo>
                  <a:pt x="3282467" y="2539934"/>
                  <a:pt x="3265971" y="2604680"/>
                  <a:pt x="3222734" y="2605713"/>
                </a:cubicBezTo>
                <a:cubicBezTo>
                  <a:pt x="3209431" y="2573805"/>
                  <a:pt x="3252535" y="2572772"/>
                  <a:pt x="3239231" y="2540864"/>
                </a:cubicBezTo>
                <a:cubicBezTo>
                  <a:pt x="3196127" y="2541897"/>
                  <a:pt x="3222734" y="2605713"/>
                  <a:pt x="3164598" y="2623164"/>
                </a:cubicBezTo>
                <a:cubicBezTo>
                  <a:pt x="3192801" y="2638550"/>
                  <a:pt x="3192801" y="2638550"/>
                  <a:pt x="3177901" y="2655072"/>
                </a:cubicBezTo>
                <a:cubicBezTo>
                  <a:pt x="3146505" y="2736339"/>
                  <a:pt x="3056972" y="2835162"/>
                  <a:pt x="3055375" y="2883489"/>
                </a:cubicBezTo>
                <a:lnTo>
                  <a:pt x="3070276" y="2867070"/>
                </a:lnTo>
                <a:cubicBezTo>
                  <a:pt x="3040475" y="2900011"/>
                  <a:pt x="3038879" y="2948337"/>
                  <a:pt x="2995642" y="2949370"/>
                </a:cubicBezTo>
                <a:lnTo>
                  <a:pt x="3023845" y="2964756"/>
                </a:lnTo>
                <a:cubicBezTo>
                  <a:pt x="2980743" y="2965788"/>
                  <a:pt x="3008946" y="2981176"/>
                  <a:pt x="2980743" y="2965788"/>
                </a:cubicBezTo>
                <a:cubicBezTo>
                  <a:pt x="2959191" y="2966305"/>
                  <a:pt x="2952140" y="2962459"/>
                  <a:pt x="2950476" y="2958483"/>
                </a:cubicBezTo>
                <a:lnTo>
                  <a:pt x="2952475" y="2950652"/>
                </a:lnTo>
                <a:lnTo>
                  <a:pt x="2952538" y="2950711"/>
                </a:lnTo>
                <a:cubicBezTo>
                  <a:pt x="2963713" y="2938398"/>
                  <a:pt x="2983269" y="2916790"/>
                  <a:pt x="2986737" y="2893295"/>
                </a:cubicBezTo>
                <a:lnTo>
                  <a:pt x="2983936" y="2869445"/>
                </a:lnTo>
                <a:lnTo>
                  <a:pt x="2983936" y="2869444"/>
                </a:lnTo>
                <a:cubicBezTo>
                  <a:pt x="2969035" y="2885966"/>
                  <a:pt x="2954135" y="2902385"/>
                  <a:pt x="2925932" y="2886999"/>
                </a:cubicBezTo>
                <a:lnTo>
                  <a:pt x="2927277" y="2885431"/>
                </a:lnTo>
                <a:lnTo>
                  <a:pt x="2940831" y="2870477"/>
                </a:lnTo>
                <a:lnTo>
                  <a:pt x="2940340" y="2870209"/>
                </a:lnTo>
                <a:lnTo>
                  <a:pt x="3067959" y="2721500"/>
                </a:lnTo>
                <a:cubicBezTo>
                  <a:pt x="3205607" y="2552079"/>
                  <a:pt x="3327334" y="2373991"/>
                  <a:pt x="3408053" y="2215069"/>
                </a:cubicBezTo>
                <a:cubicBezTo>
                  <a:pt x="3348454" y="2280951"/>
                  <a:pt x="3316924" y="2362219"/>
                  <a:pt x="3272224" y="2411578"/>
                </a:cubicBezTo>
                <a:cubicBezTo>
                  <a:pt x="3290316" y="2298403"/>
                  <a:pt x="3408053" y="2215069"/>
                  <a:pt x="3411380" y="2118416"/>
                </a:cubicBezTo>
                <a:cubicBezTo>
                  <a:pt x="3396479" y="2134835"/>
                  <a:pt x="3409783" y="2166743"/>
                  <a:pt x="3381579" y="2151357"/>
                </a:cubicBezTo>
                <a:cubicBezTo>
                  <a:pt x="3353376" y="2135971"/>
                  <a:pt x="3411380" y="2118416"/>
                  <a:pt x="3383176" y="2103030"/>
                </a:cubicBezTo>
                <a:cubicBezTo>
                  <a:pt x="3308543" y="2185330"/>
                  <a:pt x="3234043" y="2267733"/>
                  <a:pt x="3174310" y="2333614"/>
                </a:cubicBezTo>
                <a:cubicBezTo>
                  <a:pt x="3172712" y="2381942"/>
                  <a:pt x="3129609" y="2382975"/>
                  <a:pt x="3114710" y="2399497"/>
                </a:cubicBezTo>
                <a:cubicBezTo>
                  <a:pt x="3055109" y="2465378"/>
                  <a:pt x="3038479" y="2530123"/>
                  <a:pt x="2978880" y="2596005"/>
                </a:cubicBezTo>
                <a:cubicBezTo>
                  <a:pt x="2887750" y="2743154"/>
                  <a:pt x="2708818" y="2940799"/>
                  <a:pt x="2617687" y="3087947"/>
                </a:cubicBezTo>
                <a:cubicBezTo>
                  <a:pt x="2632587" y="3071529"/>
                  <a:pt x="2647487" y="3055007"/>
                  <a:pt x="2647487" y="3055007"/>
                </a:cubicBezTo>
                <a:cubicBezTo>
                  <a:pt x="2632587" y="3071425"/>
                  <a:pt x="2645891" y="3103333"/>
                  <a:pt x="2630991" y="3119855"/>
                </a:cubicBezTo>
                <a:cubicBezTo>
                  <a:pt x="2616091" y="3136377"/>
                  <a:pt x="2558087" y="3153830"/>
                  <a:pt x="2571390" y="3185737"/>
                </a:cubicBezTo>
                <a:cubicBezTo>
                  <a:pt x="2630858" y="3119650"/>
                  <a:pt x="2720258" y="3020828"/>
                  <a:pt x="2778395" y="3003273"/>
                </a:cubicBezTo>
                <a:cubicBezTo>
                  <a:pt x="2776798" y="3051599"/>
                  <a:pt x="2660658" y="3086709"/>
                  <a:pt x="2659061" y="3135035"/>
                </a:cubicBezTo>
                <a:cubicBezTo>
                  <a:pt x="2702165" y="3134003"/>
                  <a:pt x="2731965" y="3101062"/>
                  <a:pt x="2746998" y="3084540"/>
                </a:cubicBezTo>
                <a:cubicBezTo>
                  <a:pt x="2746998" y="3084540"/>
                  <a:pt x="2760302" y="3116448"/>
                  <a:pt x="2775203" y="3099926"/>
                </a:cubicBezTo>
                <a:cubicBezTo>
                  <a:pt x="2819902" y="3050567"/>
                  <a:pt x="2866332" y="2952778"/>
                  <a:pt x="2939235" y="2918803"/>
                </a:cubicBezTo>
                <a:cubicBezTo>
                  <a:pt x="2960388" y="2930343"/>
                  <a:pt x="2941431" y="2933809"/>
                  <a:pt x="2942528" y="2941355"/>
                </a:cubicBezTo>
                <a:lnTo>
                  <a:pt x="2952348" y="2950534"/>
                </a:lnTo>
                <a:lnTo>
                  <a:pt x="2905000" y="2983257"/>
                </a:lnTo>
                <a:cubicBezTo>
                  <a:pt x="2863979" y="3021989"/>
                  <a:pt x="2840655" y="3073879"/>
                  <a:pt x="2818305" y="3098585"/>
                </a:cubicBezTo>
                <a:cubicBezTo>
                  <a:pt x="2833205" y="3082166"/>
                  <a:pt x="2833205" y="3082166"/>
                  <a:pt x="2861409" y="3097552"/>
                </a:cubicBezTo>
                <a:cubicBezTo>
                  <a:pt x="2844913" y="3162297"/>
                  <a:pt x="2771876" y="3196374"/>
                  <a:pt x="2755379" y="3261119"/>
                </a:cubicBezTo>
                <a:cubicBezTo>
                  <a:pt x="2777729" y="3236414"/>
                  <a:pt x="2783318" y="3230236"/>
                  <a:pt x="2802897" y="3228258"/>
                </a:cubicBezTo>
                <a:lnTo>
                  <a:pt x="2828098" y="3227154"/>
                </a:lnTo>
                <a:lnTo>
                  <a:pt x="2828175" y="3227279"/>
                </a:lnTo>
                <a:lnTo>
                  <a:pt x="2779591" y="3286689"/>
                </a:lnTo>
                <a:cubicBezTo>
                  <a:pt x="2764458" y="3309188"/>
                  <a:pt x="2752852" y="3333610"/>
                  <a:pt x="2752054" y="3357773"/>
                </a:cubicBezTo>
                <a:cubicBezTo>
                  <a:pt x="2781854" y="3324833"/>
                  <a:pt x="2783450" y="3276506"/>
                  <a:pt x="2826687" y="3275474"/>
                </a:cubicBezTo>
                <a:cubicBezTo>
                  <a:pt x="2750457" y="3406100"/>
                  <a:pt x="2631124" y="3537864"/>
                  <a:pt x="2554894" y="3668593"/>
                </a:cubicBezTo>
                <a:cubicBezTo>
                  <a:pt x="2629528" y="3586293"/>
                  <a:pt x="2689128" y="3520411"/>
                  <a:pt x="2748861" y="3454530"/>
                </a:cubicBezTo>
                <a:cubicBezTo>
                  <a:pt x="2748861" y="3454530"/>
                  <a:pt x="2748861" y="3454530"/>
                  <a:pt x="2760759" y="3461021"/>
                </a:cubicBezTo>
                <a:lnTo>
                  <a:pt x="2766067" y="3463917"/>
                </a:lnTo>
                <a:lnTo>
                  <a:pt x="2753795" y="3480856"/>
                </a:lnTo>
                <a:lnTo>
                  <a:pt x="2748648" y="3487528"/>
                </a:lnTo>
                <a:lnTo>
                  <a:pt x="2760069" y="3468538"/>
                </a:lnTo>
                <a:cubicBezTo>
                  <a:pt x="2759337" y="3463527"/>
                  <a:pt x="2755912" y="3458583"/>
                  <a:pt x="2748861" y="3454737"/>
                </a:cubicBezTo>
                <a:cubicBezTo>
                  <a:pt x="2719060" y="3487678"/>
                  <a:pt x="2719060" y="3487678"/>
                  <a:pt x="2719060" y="3487678"/>
                </a:cubicBezTo>
                <a:cubicBezTo>
                  <a:pt x="2724349" y="3490563"/>
                  <a:pt x="2729693" y="3491749"/>
                  <a:pt x="2734700" y="3491670"/>
                </a:cubicBezTo>
                <a:lnTo>
                  <a:pt x="2748204" y="3488104"/>
                </a:lnTo>
                <a:lnTo>
                  <a:pt x="2613147" y="3663173"/>
                </a:lnTo>
                <a:cubicBezTo>
                  <a:pt x="2516770" y="3786219"/>
                  <a:pt x="2420393" y="3909264"/>
                  <a:pt x="2355349" y="4014290"/>
                </a:cubicBezTo>
                <a:cubicBezTo>
                  <a:pt x="2376619" y="3990853"/>
                  <a:pt x="2397889" y="3967269"/>
                  <a:pt x="2397889" y="3967269"/>
                </a:cubicBezTo>
                <a:cubicBezTo>
                  <a:pt x="2376619" y="3990705"/>
                  <a:pt x="2395611" y="4036253"/>
                  <a:pt x="2374341" y="4059838"/>
                </a:cubicBezTo>
                <a:cubicBezTo>
                  <a:pt x="2353072" y="4083422"/>
                  <a:pt x="2270273" y="4108335"/>
                  <a:pt x="2289263" y="4153883"/>
                </a:cubicBezTo>
                <a:cubicBezTo>
                  <a:pt x="2363539" y="4071336"/>
                  <a:pt x="2470530" y="3953014"/>
                  <a:pt x="2551714" y="3907936"/>
                </a:cubicBezTo>
                <a:lnTo>
                  <a:pt x="2583149" y="3894125"/>
                </a:lnTo>
                <a:lnTo>
                  <a:pt x="2582647" y="3900128"/>
                </a:lnTo>
                <a:lnTo>
                  <a:pt x="2576876" y="3918477"/>
                </a:lnTo>
                <a:cubicBezTo>
                  <a:pt x="2543585" y="3975227"/>
                  <a:pt x="2416405" y="4021145"/>
                  <a:pt x="2414410" y="4081506"/>
                </a:cubicBezTo>
                <a:cubicBezTo>
                  <a:pt x="2429792" y="4081138"/>
                  <a:pt x="2443988" y="4077923"/>
                  <a:pt x="2456964" y="4072938"/>
                </a:cubicBezTo>
                <a:lnTo>
                  <a:pt x="2468197" y="4066823"/>
                </a:lnTo>
                <a:lnTo>
                  <a:pt x="2433906" y="4106383"/>
                </a:lnTo>
                <a:lnTo>
                  <a:pt x="2433735" y="4097545"/>
                </a:lnTo>
                <a:cubicBezTo>
                  <a:pt x="2430696" y="4092590"/>
                  <a:pt x="2424477" y="4086998"/>
                  <a:pt x="2414412" y="4081508"/>
                </a:cubicBezTo>
                <a:cubicBezTo>
                  <a:pt x="2393142" y="4104945"/>
                  <a:pt x="2393142" y="4104945"/>
                  <a:pt x="2393142" y="4104945"/>
                </a:cubicBezTo>
                <a:cubicBezTo>
                  <a:pt x="2403207" y="4110473"/>
                  <a:pt x="2412085" y="4113144"/>
                  <a:pt x="2419112" y="4113699"/>
                </a:cubicBezTo>
                <a:lnTo>
                  <a:pt x="2430091" y="4110784"/>
                </a:lnTo>
                <a:lnTo>
                  <a:pt x="2410463" y="4133427"/>
                </a:lnTo>
                <a:lnTo>
                  <a:pt x="2388039" y="4168130"/>
                </a:lnTo>
                <a:lnTo>
                  <a:pt x="2374209" y="4164298"/>
                </a:lnTo>
                <a:cubicBezTo>
                  <a:pt x="2368215" y="4161575"/>
                  <a:pt x="2360666" y="4157457"/>
                  <a:pt x="2350601" y="4151966"/>
                </a:cubicBezTo>
                <a:cubicBezTo>
                  <a:pt x="2369593" y="4197514"/>
                  <a:pt x="2286794" y="4222425"/>
                  <a:pt x="2284325" y="4291410"/>
                </a:cubicBezTo>
                <a:cubicBezTo>
                  <a:pt x="2316230" y="4256254"/>
                  <a:pt x="2370779" y="4233370"/>
                  <a:pt x="2397101" y="4195022"/>
                </a:cubicBezTo>
                <a:lnTo>
                  <a:pt x="2408171" y="4162222"/>
                </a:lnTo>
                <a:lnTo>
                  <a:pt x="2412742" y="4157793"/>
                </a:lnTo>
                <a:cubicBezTo>
                  <a:pt x="2462692" y="4113532"/>
                  <a:pt x="2512456" y="4076067"/>
                  <a:pt x="2513654" y="4039822"/>
                </a:cubicBezTo>
                <a:cubicBezTo>
                  <a:pt x="2520705" y="4043668"/>
                  <a:pt x="2528787" y="4043468"/>
                  <a:pt x="2536735" y="4040506"/>
                </a:cubicBezTo>
                <a:lnTo>
                  <a:pt x="2552311" y="4029399"/>
                </a:lnTo>
                <a:lnTo>
                  <a:pt x="2564935" y="4037907"/>
                </a:lnTo>
                <a:cubicBezTo>
                  <a:pt x="2569706" y="4038861"/>
                  <a:pt x="2574881" y="4037285"/>
                  <a:pt x="2580199" y="4031389"/>
                </a:cubicBezTo>
                <a:cubicBezTo>
                  <a:pt x="2596151" y="4013774"/>
                  <a:pt x="2612257" y="3991839"/>
                  <a:pt x="2629069" y="3968086"/>
                </a:cubicBezTo>
                <a:lnTo>
                  <a:pt x="2660469" y="3924212"/>
                </a:lnTo>
                <a:lnTo>
                  <a:pt x="2750590" y="3824726"/>
                </a:lnTo>
                <a:lnTo>
                  <a:pt x="2761620" y="3807965"/>
                </a:lnTo>
                <a:lnTo>
                  <a:pt x="2777028" y="3794985"/>
                </a:lnTo>
                <a:lnTo>
                  <a:pt x="2790762" y="3786836"/>
                </a:lnTo>
                <a:lnTo>
                  <a:pt x="2786400" y="3793121"/>
                </a:lnTo>
                <a:cubicBezTo>
                  <a:pt x="2781334" y="3803809"/>
                  <a:pt x="2778752" y="3813935"/>
                  <a:pt x="2777513" y="3824029"/>
                </a:cubicBezTo>
                <a:lnTo>
                  <a:pt x="2777286" y="3856688"/>
                </a:lnTo>
                <a:lnTo>
                  <a:pt x="2765480" y="3864847"/>
                </a:lnTo>
                <a:lnTo>
                  <a:pt x="2747987" y="3884347"/>
                </a:lnTo>
                <a:lnTo>
                  <a:pt x="2744936" y="3883186"/>
                </a:lnTo>
                <a:cubicBezTo>
                  <a:pt x="2741411" y="3881262"/>
                  <a:pt x="2741411" y="3881262"/>
                  <a:pt x="2733961" y="3889471"/>
                </a:cubicBezTo>
                <a:cubicBezTo>
                  <a:pt x="2696644" y="3930621"/>
                  <a:pt x="2677587" y="3963278"/>
                  <a:pt x="2658546" y="3995948"/>
                </a:cubicBezTo>
                <a:lnTo>
                  <a:pt x="2637261" y="4030523"/>
                </a:lnTo>
                <a:lnTo>
                  <a:pt x="2603128" y="4035163"/>
                </a:lnTo>
                <a:cubicBezTo>
                  <a:pt x="2572079" y="4044546"/>
                  <a:pt x="2563677" y="4066325"/>
                  <a:pt x="2577919" y="4100375"/>
                </a:cubicBezTo>
                <a:lnTo>
                  <a:pt x="2628949" y="4044025"/>
                </a:lnTo>
                <a:lnTo>
                  <a:pt x="2627717" y="4046026"/>
                </a:lnTo>
                <a:cubicBezTo>
                  <a:pt x="2615925" y="4063430"/>
                  <a:pt x="2601857" y="4081901"/>
                  <a:pt x="2583232" y="4102502"/>
                </a:cubicBezTo>
                <a:cubicBezTo>
                  <a:pt x="2598131" y="4086084"/>
                  <a:pt x="2598131" y="4086084"/>
                  <a:pt x="2626335" y="4101470"/>
                </a:cubicBezTo>
                <a:lnTo>
                  <a:pt x="2638791" y="4131344"/>
                </a:lnTo>
                <a:lnTo>
                  <a:pt x="2627579" y="4144744"/>
                </a:lnTo>
                <a:lnTo>
                  <a:pt x="2607195" y="4169106"/>
                </a:lnTo>
                <a:lnTo>
                  <a:pt x="2565005" y="4215677"/>
                </a:lnTo>
                <a:lnTo>
                  <a:pt x="2606467" y="4169976"/>
                </a:lnTo>
                <a:lnTo>
                  <a:pt x="2582174" y="4199012"/>
                </a:lnTo>
                <a:cubicBezTo>
                  <a:pt x="2568720" y="4218013"/>
                  <a:pt x="2557788" y="4238382"/>
                  <a:pt x="2551901" y="4261488"/>
                </a:cubicBezTo>
                <a:cubicBezTo>
                  <a:pt x="2583806" y="4226222"/>
                  <a:pt x="2591783" y="4217404"/>
                  <a:pt x="2619733" y="4214579"/>
                </a:cubicBezTo>
                <a:lnTo>
                  <a:pt x="2646800" y="4213393"/>
                </a:lnTo>
                <a:lnTo>
                  <a:pt x="2636312" y="4230032"/>
                </a:lnTo>
                <a:lnTo>
                  <a:pt x="2644839" y="4226603"/>
                </a:lnTo>
                <a:lnTo>
                  <a:pt x="2627488" y="4247820"/>
                </a:lnTo>
                <a:lnTo>
                  <a:pt x="2621679" y="4246656"/>
                </a:lnTo>
                <a:cubicBezTo>
                  <a:pt x="2617988" y="4250786"/>
                  <a:pt x="2610554" y="4259029"/>
                  <a:pt x="2602412" y="4268039"/>
                </a:cubicBezTo>
                <a:lnTo>
                  <a:pt x="2592008" y="4279533"/>
                </a:lnTo>
                <a:lnTo>
                  <a:pt x="2602596" y="4274306"/>
                </a:lnTo>
                <a:lnTo>
                  <a:pt x="2608736" y="4270752"/>
                </a:lnTo>
                <a:lnTo>
                  <a:pt x="2586463" y="4297988"/>
                </a:lnTo>
                <a:cubicBezTo>
                  <a:pt x="2564862" y="4330106"/>
                  <a:pt x="2548294" y="4364966"/>
                  <a:pt x="2547155" y="4399458"/>
                </a:cubicBezTo>
                <a:cubicBezTo>
                  <a:pt x="2589694" y="4352437"/>
                  <a:pt x="2591972" y="4283451"/>
                  <a:pt x="2653692" y="4281978"/>
                </a:cubicBezTo>
                <a:lnTo>
                  <a:pt x="2567780" y="4413922"/>
                </a:lnTo>
                <a:lnTo>
                  <a:pt x="2513786" y="4458449"/>
                </a:lnTo>
                <a:cubicBezTo>
                  <a:pt x="2513786" y="4458449"/>
                  <a:pt x="2528687" y="4442029"/>
                  <a:pt x="2500483" y="4426540"/>
                </a:cubicBezTo>
                <a:cubicBezTo>
                  <a:pt x="2469086" y="4507808"/>
                  <a:pt x="2396049" y="4541781"/>
                  <a:pt x="2364653" y="4623048"/>
                </a:cubicBezTo>
                <a:cubicBezTo>
                  <a:pt x="2334854" y="4655990"/>
                  <a:pt x="2276716" y="4673543"/>
                  <a:pt x="2246917" y="4706485"/>
                </a:cubicBezTo>
                <a:cubicBezTo>
                  <a:pt x="2217117" y="4739425"/>
                  <a:pt x="2200487" y="4804171"/>
                  <a:pt x="2157383" y="4805306"/>
                </a:cubicBezTo>
                <a:cubicBezTo>
                  <a:pt x="2158980" y="4756981"/>
                  <a:pt x="2216983" y="4739426"/>
                  <a:pt x="2218712" y="4691098"/>
                </a:cubicBezTo>
                <a:cubicBezTo>
                  <a:pt x="2159113" y="4756980"/>
                  <a:pt x="2114280" y="4806339"/>
                  <a:pt x="2039780" y="4888742"/>
                </a:cubicBezTo>
                <a:cubicBezTo>
                  <a:pt x="2097783" y="4871189"/>
                  <a:pt x="2099379" y="4822861"/>
                  <a:pt x="2142617" y="4821828"/>
                </a:cubicBezTo>
                <a:cubicBezTo>
                  <a:pt x="2141019" y="4870156"/>
                  <a:pt x="2067983" y="4904129"/>
                  <a:pt x="2066387" y="4952456"/>
                </a:cubicBezTo>
                <a:cubicBezTo>
                  <a:pt x="2141019" y="4870156"/>
                  <a:pt x="2185720" y="4820693"/>
                  <a:pt x="2258623" y="4786720"/>
                </a:cubicBezTo>
                <a:cubicBezTo>
                  <a:pt x="2230420" y="4771333"/>
                  <a:pt x="2230420" y="4771333"/>
                  <a:pt x="2245320" y="4754812"/>
                </a:cubicBezTo>
                <a:cubicBezTo>
                  <a:pt x="2348157" y="4687897"/>
                  <a:pt x="2411083" y="4525361"/>
                  <a:pt x="2513786" y="4458345"/>
                </a:cubicBezTo>
                <a:cubicBezTo>
                  <a:pt x="2497291" y="4523194"/>
                  <a:pt x="2379553" y="4606526"/>
                  <a:pt x="2363057" y="4671376"/>
                </a:cubicBezTo>
                <a:cubicBezTo>
                  <a:pt x="2366782" y="4667271"/>
                  <a:pt x="2371338" y="4665154"/>
                  <a:pt x="2376311" y="4664029"/>
                </a:cubicBezTo>
                <a:lnTo>
                  <a:pt x="2386053" y="4663168"/>
                </a:lnTo>
                <a:lnTo>
                  <a:pt x="2356941" y="4702957"/>
                </a:lnTo>
                <a:cubicBezTo>
                  <a:pt x="2323968" y="4749747"/>
                  <a:pt x="2292919" y="4796492"/>
                  <a:pt x="2265715" y="4843145"/>
                </a:cubicBezTo>
                <a:cubicBezTo>
                  <a:pt x="2372253" y="4725664"/>
                  <a:pt x="2457329" y="4631620"/>
                  <a:pt x="2542597" y="4537577"/>
                </a:cubicBezTo>
                <a:cubicBezTo>
                  <a:pt x="2542597" y="4537577"/>
                  <a:pt x="2542597" y="4537577"/>
                  <a:pt x="2582857" y="4559540"/>
                </a:cubicBezTo>
                <a:cubicBezTo>
                  <a:pt x="2588174" y="4553680"/>
                  <a:pt x="2590975" y="4546439"/>
                  <a:pt x="2592815" y="4539216"/>
                </a:cubicBezTo>
                <a:lnTo>
                  <a:pt x="2596787" y="4520052"/>
                </a:lnTo>
                <a:lnTo>
                  <a:pt x="2603696" y="4530541"/>
                </a:lnTo>
                <a:cubicBezTo>
                  <a:pt x="2607867" y="4534129"/>
                  <a:pt x="2611834" y="4536307"/>
                  <a:pt x="2611834" y="4536307"/>
                </a:cubicBezTo>
                <a:cubicBezTo>
                  <a:pt x="2446071" y="4765757"/>
                  <a:pt x="2091398" y="5064392"/>
                  <a:pt x="1940535" y="5277320"/>
                </a:cubicBezTo>
                <a:cubicBezTo>
                  <a:pt x="2013438" y="5243346"/>
                  <a:pt x="2058271" y="5193884"/>
                  <a:pt x="2102972" y="5144525"/>
                </a:cubicBezTo>
                <a:cubicBezTo>
                  <a:pt x="2131175" y="5159909"/>
                  <a:pt x="2131175" y="5159909"/>
                  <a:pt x="2131175" y="5159909"/>
                </a:cubicBezTo>
                <a:cubicBezTo>
                  <a:pt x="2160976" y="5126968"/>
                  <a:pt x="2190809" y="5094029"/>
                  <a:pt x="2224184" y="5063011"/>
                </a:cubicBezTo>
                <a:lnTo>
                  <a:pt x="2267436" y="5026524"/>
                </a:lnTo>
                <a:lnTo>
                  <a:pt x="2330740" y="4962492"/>
                </a:lnTo>
                <a:lnTo>
                  <a:pt x="2323280" y="4947809"/>
                </a:lnTo>
                <a:cubicBezTo>
                  <a:pt x="2318092" y="4941898"/>
                  <a:pt x="2311040" y="4938051"/>
                  <a:pt x="2296939" y="4930358"/>
                </a:cubicBezTo>
                <a:cubicBezTo>
                  <a:pt x="2323047" y="4901548"/>
                  <a:pt x="2352880" y="4868613"/>
                  <a:pt x="2385016" y="4833857"/>
                </a:cubicBezTo>
                <a:lnTo>
                  <a:pt x="2438607" y="4777356"/>
                </a:lnTo>
                <a:lnTo>
                  <a:pt x="2419524" y="4805250"/>
                </a:lnTo>
                <a:lnTo>
                  <a:pt x="2383649" y="4889405"/>
                </a:lnTo>
                <a:lnTo>
                  <a:pt x="2406450" y="4885806"/>
                </a:lnTo>
                <a:lnTo>
                  <a:pt x="2370500" y="4922222"/>
                </a:lnTo>
                <a:lnTo>
                  <a:pt x="2371777" y="4919704"/>
                </a:lnTo>
                <a:lnTo>
                  <a:pt x="2371783" y="4917240"/>
                </a:lnTo>
                <a:lnTo>
                  <a:pt x="2369020" y="4923720"/>
                </a:lnTo>
                <a:lnTo>
                  <a:pt x="2333657" y="4959542"/>
                </a:lnTo>
                <a:lnTo>
                  <a:pt x="2330740" y="4962492"/>
                </a:lnTo>
                <a:lnTo>
                  <a:pt x="2338445" y="4977653"/>
                </a:lnTo>
                <a:cubicBezTo>
                  <a:pt x="2316461" y="4990276"/>
                  <a:pt x="2296240" y="5003862"/>
                  <a:pt x="2277343" y="5018168"/>
                </a:cubicBezTo>
                <a:lnTo>
                  <a:pt x="2267436" y="5026524"/>
                </a:lnTo>
                <a:lnTo>
                  <a:pt x="2160560" y="5134632"/>
                </a:lnTo>
                <a:cubicBezTo>
                  <a:pt x="2104069" y="5192631"/>
                  <a:pt x="2049159" y="5250342"/>
                  <a:pt x="1996942" y="5307989"/>
                </a:cubicBezTo>
                <a:cubicBezTo>
                  <a:pt x="1862709" y="5456170"/>
                  <a:pt x="1756679" y="5619841"/>
                  <a:pt x="1607546" y="5784442"/>
                </a:cubicBezTo>
                <a:cubicBezTo>
                  <a:pt x="1460009" y="5900818"/>
                  <a:pt x="1340676" y="6032478"/>
                  <a:pt x="1221343" y="6164241"/>
                </a:cubicBezTo>
                <a:cubicBezTo>
                  <a:pt x="1206709" y="6181383"/>
                  <a:pt x="1206709" y="6181383"/>
                  <a:pt x="1206709" y="6181383"/>
                </a:cubicBezTo>
                <a:cubicBezTo>
                  <a:pt x="1221610" y="6164964"/>
                  <a:pt x="1221610" y="6164964"/>
                  <a:pt x="1221610" y="6164964"/>
                </a:cubicBezTo>
                <a:cubicBezTo>
                  <a:pt x="1326042" y="6049723"/>
                  <a:pt x="1548212" y="5851046"/>
                  <a:pt x="1680716" y="5751088"/>
                </a:cubicBezTo>
                <a:cubicBezTo>
                  <a:pt x="1723820" y="5750055"/>
                  <a:pt x="1753619" y="5717115"/>
                  <a:pt x="1768653" y="5700593"/>
                </a:cubicBezTo>
                <a:cubicBezTo>
                  <a:pt x="1841556" y="5666618"/>
                  <a:pt x="1843285" y="5618292"/>
                  <a:pt x="1901289" y="5600737"/>
                </a:cubicBezTo>
                <a:cubicBezTo>
                  <a:pt x="1914592" y="5632645"/>
                  <a:pt x="1884793" y="5665586"/>
                  <a:pt x="1899693" y="5649065"/>
                </a:cubicBezTo>
                <a:cubicBezTo>
                  <a:pt x="1854993" y="5698424"/>
                  <a:pt x="1896501" y="5745718"/>
                  <a:pt x="1810159" y="5747886"/>
                </a:cubicBezTo>
                <a:cubicBezTo>
                  <a:pt x="1838363" y="5763273"/>
                  <a:pt x="1823463" y="5779795"/>
                  <a:pt x="1808564" y="5796214"/>
                </a:cubicBezTo>
                <a:cubicBezTo>
                  <a:pt x="1866566" y="5778659"/>
                  <a:pt x="1853263" y="5746854"/>
                  <a:pt x="1896501" y="5745718"/>
                </a:cubicBezTo>
                <a:cubicBezTo>
                  <a:pt x="1881600" y="5762136"/>
                  <a:pt x="1866700" y="5778659"/>
                  <a:pt x="1836900" y="5811599"/>
                </a:cubicBezTo>
                <a:cubicBezTo>
                  <a:pt x="2027540" y="5694190"/>
                  <a:pt x="2133569" y="5530622"/>
                  <a:pt x="2296006" y="5397723"/>
                </a:cubicBezTo>
                <a:cubicBezTo>
                  <a:pt x="2339110" y="5396691"/>
                  <a:pt x="2354010" y="5380168"/>
                  <a:pt x="2368910" y="5363750"/>
                </a:cubicBezTo>
                <a:lnTo>
                  <a:pt x="2391383" y="5346646"/>
                </a:lnTo>
                <a:lnTo>
                  <a:pt x="2369668" y="5381920"/>
                </a:lnTo>
                <a:cubicBezTo>
                  <a:pt x="2352835" y="5406764"/>
                  <a:pt x="2332752" y="5433131"/>
                  <a:pt x="2306166" y="5462538"/>
                </a:cubicBezTo>
                <a:cubicBezTo>
                  <a:pt x="2327433" y="5439102"/>
                  <a:pt x="2327433" y="5439102"/>
                  <a:pt x="2367695" y="5461065"/>
                </a:cubicBezTo>
                <a:lnTo>
                  <a:pt x="2386214" y="5505484"/>
                </a:lnTo>
                <a:lnTo>
                  <a:pt x="2366049" y="5529272"/>
                </a:lnTo>
                <a:lnTo>
                  <a:pt x="2280148" y="5624093"/>
                </a:lnTo>
                <a:cubicBezTo>
                  <a:pt x="2301512" y="5600583"/>
                  <a:pt x="2322829" y="5577072"/>
                  <a:pt x="2341463" y="5556509"/>
                </a:cubicBezTo>
                <a:lnTo>
                  <a:pt x="2364692" y="5530872"/>
                </a:lnTo>
                <a:lnTo>
                  <a:pt x="2359531" y="5536960"/>
                </a:lnTo>
                <a:cubicBezTo>
                  <a:pt x="2329698" y="5569888"/>
                  <a:pt x="2296140" y="5606933"/>
                  <a:pt x="2287891" y="5639357"/>
                </a:cubicBezTo>
                <a:cubicBezTo>
                  <a:pt x="2332591" y="5589947"/>
                  <a:pt x="2394128" y="5522006"/>
                  <a:pt x="2452916" y="5476792"/>
                </a:cubicBezTo>
                <a:lnTo>
                  <a:pt x="2509994" y="5440723"/>
                </a:lnTo>
                <a:lnTo>
                  <a:pt x="2539862" y="5407740"/>
                </a:lnTo>
                <a:cubicBezTo>
                  <a:pt x="2539862" y="5407740"/>
                  <a:pt x="2524962" y="5424262"/>
                  <a:pt x="2510061" y="5440681"/>
                </a:cubicBezTo>
                <a:lnTo>
                  <a:pt x="2509994" y="5440723"/>
                </a:lnTo>
                <a:lnTo>
                  <a:pt x="2448515" y="5508615"/>
                </a:lnTo>
                <a:cubicBezTo>
                  <a:pt x="2416804" y="5543608"/>
                  <a:pt x="2383212" y="5580653"/>
                  <a:pt x="2345895" y="5621803"/>
                </a:cubicBezTo>
                <a:cubicBezTo>
                  <a:pt x="2345895" y="5621803"/>
                  <a:pt x="2360795" y="5605384"/>
                  <a:pt x="2388999" y="5620770"/>
                </a:cubicBezTo>
                <a:lnTo>
                  <a:pt x="2345688" y="5685385"/>
                </a:lnTo>
                <a:lnTo>
                  <a:pt x="2333545" y="5698837"/>
                </a:lnTo>
                <a:lnTo>
                  <a:pt x="2318694" y="5715245"/>
                </a:lnTo>
                <a:lnTo>
                  <a:pt x="2325305" y="5711981"/>
                </a:lnTo>
                <a:lnTo>
                  <a:pt x="2276317" y="5768436"/>
                </a:lnTo>
                <a:cubicBezTo>
                  <a:pt x="2235309" y="5813717"/>
                  <a:pt x="2194301" y="5858997"/>
                  <a:pt x="2163636" y="5916101"/>
                </a:cubicBezTo>
                <a:cubicBezTo>
                  <a:pt x="2238270" y="5833801"/>
                  <a:pt x="2284566" y="5736012"/>
                  <a:pt x="2415605" y="5684484"/>
                </a:cubicBezTo>
                <a:cubicBezTo>
                  <a:pt x="2415605" y="5684484"/>
                  <a:pt x="2445406" y="5651543"/>
                  <a:pt x="2432103" y="5619635"/>
                </a:cubicBezTo>
                <a:cubicBezTo>
                  <a:pt x="2465262" y="5594671"/>
                  <a:pt x="2500383" y="5564628"/>
                  <a:pt x="2536951" y="5531529"/>
                </a:cubicBezTo>
                <a:lnTo>
                  <a:pt x="2552600" y="5516857"/>
                </a:lnTo>
                <a:lnTo>
                  <a:pt x="2548009" y="5527717"/>
                </a:lnTo>
                <a:cubicBezTo>
                  <a:pt x="2548246" y="5539926"/>
                  <a:pt x="2554181" y="5554151"/>
                  <a:pt x="2568993" y="5571029"/>
                </a:cubicBezTo>
                <a:cubicBezTo>
                  <a:pt x="2507464" y="5572502"/>
                  <a:pt x="2486194" y="5596086"/>
                  <a:pt x="2505186" y="5641488"/>
                </a:cubicBezTo>
                <a:cubicBezTo>
                  <a:pt x="2526456" y="5618050"/>
                  <a:pt x="2507464" y="5572502"/>
                  <a:pt x="2547723" y="5594465"/>
                </a:cubicBezTo>
                <a:lnTo>
                  <a:pt x="2499330" y="5653690"/>
                </a:lnTo>
                <a:lnTo>
                  <a:pt x="2483633" y="5661514"/>
                </a:lnTo>
                <a:cubicBezTo>
                  <a:pt x="2439494" y="5692783"/>
                  <a:pt x="2401904" y="5769184"/>
                  <a:pt x="2326073" y="5783202"/>
                </a:cubicBezTo>
                <a:cubicBezTo>
                  <a:pt x="2295840" y="5828225"/>
                  <a:pt x="2261974" y="5874344"/>
                  <a:pt x="2225643" y="5920273"/>
                </a:cubicBezTo>
                <a:lnTo>
                  <a:pt x="2207773" y="5941355"/>
                </a:lnTo>
                <a:lnTo>
                  <a:pt x="2188045" y="5925094"/>
                </a:lnTo>
                <a:cubicBezTo>
                  <a:pt x="2154430" y="6012099"/>
                  <a:pt x="2087382" y="6061129"/>
                  <a:pt x="2037051" y="6129147"/>
                </a:cubicBezTo>
                <a:lnTo>
                  <a:pt x="2031246" y="6137988"/>
                </a:lnTo>
                <a:lnTo>
                  <a:pt x="1987417" y="6183263"/>
                </a:lnTo>
                <a:lnTo>
                  <a:pt x="1865223" y="6292318"/>
                </a:lnTo>
                <a:lnTo>
                  <a:pt x="1864310" y="6292871"/>
                </a:lnTo>
                <a:cubicBezTo>
                  <a:pt x="1849883" y="6302568"/>
                  <a:pt x="1836720" y="6312951"/>
                  <a:pt x="1826086" y="6324706"/>
                </a:cubicBezTo>
                <a:cubicBezTo>
                  <a:pt x="1783546" y="6371729"/>
                  <a:pt x="1759808" y="6464151"/>
                  <a:pt x="1698279" y="6465773"/>
                </a:cubicBezTo>
                <a:cubicBezTo>
                  <a:pt x="1700558" y="6396788"/>
                  <a:pt x="1783355" y="6371729"/>
                  <a:pt x="1785824" y="6302743"/>
                </a:cubicBezTo>
                <a:cubicBezTo>
                  <a:pt x="1700747" y="6396788"/>
                  <a:pt x="1636749" y="6467247"/>
                  <a:pt x="1530403" y="6584875"/>
                </a:cubicBezTo>
                <a:cubicBezTo>
                  <a:pt x="1613202" y="6559818"/>
                  <a:pt x="1615480" y="6490832"/>
                  <a:pt x="1677200" y="6489357"/>
                </a:cubicBezTo>
                <a:cubicBezTo>
                  <a:pt x="1674920" y="6558343"/>
                  <a:pt x="1570662" y="6606839"/>
                  <a:pt x="1568385" y="6675825"/>
                </a:cubicBezTo>
                <a:cubicBezTo>
                  <a:pt x="1674920" y="6558343"/>
                  <a:pt x="1738729" y="6487736"/>
                  <a:pt x="1842796" y="6439240"/>
                </a:cubicBezTo>
                <a:cubicBezTo>
                  <a:pt x="1802536" y="6417277"/>
                  <a:pt x="1802536" y="6417277"/>
                  <a:pt x="1823806" y="6393692"/>
                </a:cubicBezTo>
                <a:cubicBezTo>
                  <a:pt x="1860505" y="6369813"/>
                  <a:pt x="1893644" y="6337402"/>
                  <a:pt x="1924999" y="6300724"/>
                </a:cubicBezTo>
                <a:lnTo>
                  <a:pt x="2004535" y="6196505"/>
                </a:lnTo>
                <a:lnTo>
                  <a:pt x="2031115" y="6172863"/>
                </a:lnTo>
                <a:cubicBezTo>
                  <a:pt x="2056184" y="6148093"/>
                  <a:pt x="2080833" y="6122329"/>
                  <a:pt x="2106565" y="6097549"/>
                </a:cubicBezTo>
                <a:lnTo>
                  <a:pt x="2158969" y="6053164"/>
                </a:lnTo>
                <a:lnTo>
                  <a:pt x="2099454" y="6122542"/>
                </a:lnTo>
                <a:cubicBezTo>
                  <a:pt x="2051550" y="6175423"/>
                  <a:pt x="2003647" y="6228304"/>
                  <a:pt x="1991873" y="6274590"/>
                </a:cubicBezTo>
                <a:cubicBezTo>
                  <a:pt x="2002507" y="6262871"/>
                  <a:pt x="2017889" y="6262502"/>
                  <a:pt x="2033271" y="6262115"/>
                </a:cubicBezTo>
                <a:lnTo>
                  <a:pt x="2037586" y="6261728"/>
                </a:lnTo>
                <a:lnTo>
                  <a:pt x="2037685" y="6261756"/>
                </a:lnTo>
                <a:lnTo>
                  <a:pt x="2037747" y="6261714"/>
                </a:lnTo>
                <a:lnTo>
                  <a:pt x="2055751" y="6260099"/>
                </a:lnTo>
                <a:lnTo>
                  <a:pt x="2063450" y="6255798"/>
                </a:lnTo>
                <a:lnTo>
                  <a:pt x="2066121" y="6256557"/>
                </a:lnTo>
                <a:cubicBezTo>
                  <a:pt x="2051221" y="6272976"/>
                  <a:pt x="2051221" y="6272976"/>
                  <a:pt x="2008117" y="6274112"/>
                </a:cubicBezTo>
                <a:cubicBezTo>
                  <a:pt x="2006520" y="6322439"/>
                  <a:pt x="1830780" y="6423430"/>
                  <a:pt x="1814151" y="6488175"/>
                </a:cubicBezTo>
                <a:cubicBezTo>
                  <a:pt x="1887055" y="6454202"/>
                  <a:pt x="1902087" y="6437680"/>
                  <a:pt x="1961687" y="6371798"/>
                </a:cubicBezTo>
                <a:lnTo>
                  <a:pt x="1960925" y="6383566"/>
                </a:lnTo>
                <a:lnTo>
                  <a:pt x="2054460" y="6303542"/>
                </a:lnTo>
                <a:lnTo>
                  <a:pt x="2252607" y="6123769"/>
                </a:lnTo>
                <a:lnTo>
                  <a:pt x="2249110" y="6133655"/>
                </a:lnTo>
                <a:cubicBezTo>
                  <a:pt x="2248089" y="6145157"/>
                  <a:pt x="2261549" y="6144802"/>
                  <a:pt x="2266415" y="6133198"/>
                </a:cubicBezTo>
                <a:lnTo>
                  <a:pt x="2264801" y="6112706"/>
                </a:lnTo>
                <a:lnTo>
                  <a:pt x="2266708" y="6110975"/>
                </a:lnTo>
                <a:lnTo>
                  <a:pt x="2322580" y="6054122"/>
                </a:lnTo>
                <a:lnTo>
                  <a:pt x="2334469" y="6072172"/>
                </a:lnTo>
                <a:lnTo>
                  <a:pt x="2265525" y="6146970"/>
                </a:lnTo>
                <a:cubicBezTo>
                  <a:pt x="2185553" y="6229451"/>
                  <a:pt x="2100178" y="6312061"/>
                  <a:pt x="2032994" y="6386152"/>
                </a:cubicBezTo>
                <a:cubicBezTo>
                  <a:pt x="2003195" y="6419093"/>
                  <a:pt x="1930158" y="6453066"/>
                  <a:pt x="1958362" y="6468452"/>
                </a:cubicBezTo>
                <a:cubicBezTo>
                  <a:pt x="2001865" y="6455286"/>
                  <a:pt x="2030475" y="6406281"/>
                  <a:pt x="2078431" y="6381687"/>
                </a:cubicBezTo>
                <a:lnTo>
                  <a:pt x="2097436" y="6374317"/>
                </a:lnTo>
                <a:lnTo>
                  <a:pt x="1996593" y="6480263"/>
                </a:lnTo>
                <a:cubicBezTo>
                  <a:pt x="1771570" y="6711832"/>
                  <a:pt x="1523330" y="6949591"/>
                  <a:pt x="1388734" y="7139559"/>
                </a:cubicBezTo>
                <a:cubicBezTo>
                  <a:pt x="1492801" y="7091061"/>
                  <a:pt x="1556799" y="7020456"/>
                  <a:pt x="1620608" y="6949997"/>
                </a:cubicBezTo>
                <a:cubicBezTo>
                  <a:pt x="1640738" y="6960978"/>
                  <a:pt x="1650803" y="6966468"/>
                  <a:pt x="1655835" y="6969213"/>
                </a:cubicBezTo>
                <a:lnTo>
                  <a:pt x="1656277" y="6969454"/>
                </a:lnTo>
                <a:lnTo>
                  <a:pt x="1638116" y="7000887"/>
                </a:lnTo>
                <a:lnTo>
                  <a:pt x="1626069" y="7017188"/>
                </a:lnTo>
                <a:lnTo>
                  <a:pt x="1469254" y="7183337"/>
                </a:lnTo>
                <a:cubicBezTo>
                  <a:pt x="1277639" y="7394862"/>
                  <a:pt x="1126285" y="7628499"/>
                  <a:pt x="913401" y="7863461"/>
                </a:cubicBezTo>
                <a:cubicBezTo>
                  <a:pt x="702797" y="8029585"/>
                  <a:pt x="532452" y="8217526"/>
                  <a:pt x="362108" y="8405614"/>
                </a:cubicBezTo>
                <a:cubicBezTo>
                  <a:pt x="341218" y="8430083"/>
                  <a:pt x="341218" y="8430083"/>
                  <a:pt x="341218" y="8430083"/>
                </a:cubicBezTo>
                <a:cubicBezTo>
                  <a:pt x="362488" y="8406646"/>
                  <a:pt x="362488" y="8406646"/>
                  <a:pt x="362488" y="8406646"/>
                </a:cubicBezTo>
                <a:cubicBezTo>
                  <a:pt x="511563" y="8242143"/>
                  <a:pt x="828704" y="7958536"/>
                  <a:pt x="1017850" y="7815849"/>
                </a:cubicBezTo>
                <a:cubicBezTo>
                  <a:pt x="1079379" y="7814374"/>
                  <a:pt x="1121916" y="7767353"/>
                  <a:pt x="1143377" y="7743769"/>
                </a:cubicBezTo>
                <a:cubicBezTo>
                  <a:pt x="1247444" y="7695272"/>
                  <a:pt x="1249912" y="7626287"/>
                  <a:pt x="1332711" y="7601228"/>
                </a:cubicBezTo>
                <a:cubicBezTo>
                  <a:pt x="1351701" y="7646776"/>
                  <a:pt x="1309164" y="7693799"/>
                  <a:pt x="1330434" y="7670214"/>
                </a:cubicBezTo>
                <a:cubicBezTo>
                  <a:pt x="1322457" y="7679022"/>
                  <a:pt x="1316404" y="7687783"/>
                  <a:pt x="1311677" y="7696378"/>
                </a:cubicBezTo>
                <a:lnTo>
                  <a:pt x="1311004" y="7697945"/>
                </a:lnTo>
                <a:lnTo>
                  <a:pt x="1239436" y="7774206"/>
                </a:lnTo>
                <a:cubicBezTo>
                  <a:pt x="1260988" y="7773689"/>
                  <a:pt x="1275489" y="7769300"/>
                  <a:pt x="1286465" y="7762989"/>
                </a:cubicBezTo>
                <a:lnTo>
                  <a:pt x="1290633" y="7759323"/>
                </a:lnTo>
                <a:lnTo>
                  <a:pt x="1288820" y="7766008"/>
                </a:lnTo>
                <a:cubicBezTo>
                  <a:pt x="1280251" y="7792080"/>
                  <a:pt x="1264251" y="7809731"/>
                  <a:pt x="1202626" y="7811279"/>
                </a:cubicBezTo>
                <a:cubicBezTo>
                  <a:pt x="1242886" y="7833243"/>
                  <a:pt x="1221617" y="7856828"/>
                  <a:pt x="1200349" y="7880266"/>
                </a:cubicBezTo>
                <a:cubicBezTo>
                  <a:pt x="1283146" y="7855207"/>
                  <a:pt x="1264156" y="7809805"/>
                  <a:pt x="1325876" y="7808184"/>
                </a:cubicBezTo>
                <a:cubicBezTo>
                  <a:pt x="1304606" y="7831621"/>
                  <a:pt x="1283337" y="7855207"/>
                  <a:pt x="1240797" y="7902228"/>
                </a:cubicBezTo>
                <a:cubicBezTo>
                  <a:pt x="1376864" y="7818428"/>
                  <a:pt x="1482736" y="7718157"/>
                  <a:pt x="1583576" y="7615121"/>
                </a:cubicBezTo>
                <a:lnTo>
                  <a:pt x="1722722" y="7472019"/>
                </a:lnTo>
                <a:lnTo>
                  <a:pt x="1723553" y="7472472"/>
                </a:lnTo>
                <a:lnTo>
                  <a:pt x="1736907" y="7457727"/>
                </a:lnTo>
                <a:lnTo>
                  <a:pt x="1896159" y="7311431"/>
                </a:lnTo>
                <a:cubicBezTo>
                  <a:pt x="1957688" y="7309958"/>
                  <a:pt x="1978958" y="7286372"/>
                  <a:pt x="2000228" y="7262935"/>
                </a:cubicBezTo>
                <a:cubicBezTo>
                  <a:pt x="2125755" y="7190855"/>
                  <a:pt x="2191842" y="7051410"/>
                  <a:pt x="2317369" y="6979330"/>
                </a:cubicBezTo>
                <a:cubicBezTo>
                  <a:pt x="2251092" y="7118773"/>
                  <a:pt x="2166015" y="7212819"/>
                  <a:pt x="2038210" y="7353885"/>
                </a:cubicBezTo>
                <a:cubicBezTo>
                  <a:pt x="2078469" y="7375846"/>
                  <a:pt x="2078469" y="7375846"/>
                  <a:pt x="2118729" y="7397810"/>
                </a:cubicBezTo>
                <a:cubicBezTo>
                  <a:pt x="2057200" y="7399284"/>
                  <a:pt x="2057200" y="7399284"/>
                  <a:pt x="2057200" y="7399284"/>
                </a:cubicBezTo>
                <a:cubicBezTo>
                  <a:pt x="2076190" y="7444832"/>
                  <a:pt x="1908125" y="7563788"/>
                  <a:pt x="1884576" y="7656357"/>
                </a:cubicBezTo>
                <a:cubicBezTo>
                  <a:pt x="1948382" y="7585825"/>
                  <a:pt x="2036226" y="7488842"/>
                  <a:pt x="2120144" y="7424300"/>
                </a:cubicBezTo>
                <a:lnTo>
                  <a:pt x="2201621" y="7372813"/>
                </a:lnTo>
                <a:lnTo>
                  <a:pt x="2244256" y="7325729"/>
                </a:lnTo>
                <a:cubicBezTo>
                  <a:pt x="2244256" y="7325729"/>
                  <a:pt x="2222987" y="7349314"/>
                  <a:pt x="2201717" y="7372752"/>
                </a:cubicBezTo>
                <a:lnTo>
                  <a:pt x="2201621" y="7372813"/>
                </a:lnTo>
                <a:lnTo>
                  <a:pt x="2113862" y="7469726"/>
                </a:lnTo>
                <a:cubicBezTo>
                  <a:pt x="2068594" y="7519678"/>
                  <a:pt x="2020643" y="7572558"/>
                  <a:pt x="1967374" y="7631300"/>
                </a:cubicBezTo>
                <a:cubicBezTo>
                  <a:pt x="1967374" y="7631300"/>
                  <a:pt x="1988644" y="7607862"/>
                  <a:pt x="2028904" y="7629825"/>
                </a:cubicBezTo>
                <a:cubicBezTo>
                  <a:pt x="1941358" y="7792854"/>
                  <a:pt x="1794750" y="7888372"/>
                  <a:pt x="1707205" y="8051402"/>
                </a:cubicBezTo>
                <a:cubicBezTo>
                  <a:pt x="1813742" y="7933920"/>
                  <a:pt x="1879829" y="7794329"/>
                  <a:pt x="2066884" y="7720774"/>
                </a:cubicBezTo>
                <a:cubicBezTo>
                  <a:pt x="2066884" y="7720774"/>
                  <a:pt x="2109423" y="7673752"/>
                  <a:pt x="2090433" y="7628204"/>
                </a:cubicBezTo>
                <a:cubicBezTo>
                  <a:pt x="2279768" y="7485663"/>
                  <a:pt x="2513921" y="7227117"/>
                  <a:pt x="2745795" y="7037407"/>
                </a:cubicBezTo>
                <a:cubicBezTo>
                  <a:pt x="2615710" y="7247457"/>
                  <a:pt x="2383836" y="7437019"/>
                  <a:pt x="2232482" y="7670509"/>
                </a:cubicBezTo>
                <a:cubicBezTo>
                  <a:pt x="2130692" y="7650019"/>
                  <a:pt x="2083407" y="7835011"/>
                  <a:pt x="1939078" y="7861692"/>
                </a:cubicBezTo>
                <a:cubicBezTo>
                  <a:pt x="1766454" y="8118765"/>
                  <a:pt x="1510842" y="8400897"/>
                  <a:pt x="1278968" y="8590459"/>
                </a:cubicBezTo>
                <a:cubicBezTo>
                  <a:pt x="1466025" y="8516904"/>
                  <a:pt x="1574840" y="8330290"/>
                  <a:pt x="1742716" y="8211335"/>
                </a:cubicBezTo>
                <a:cubicBezTo>
                  <a:pt x="1995859" y="7998189"/>
                  <a:pt x="2272741" y="7692619"/>
                  <a:pt x="2443086" y="7504532"/>
                </a:cubicBezTo>
                <a:cubicBezTo>
                  <a:pt x="2464356" y="7481094"/>
                  <a:pt x="2485625" y="7457509"/>
                  <a:pt x="2547155" y="7456035"/>
                </a:cubicBezTo>
                <a:cubicBezTo>
                  <a:pt x="2610962" y="7385576"/>
                  <a:pt x="2634700" y="7293005"/>
                  <a:pt x="2698509" y="7222546"/>
                </a:cubicBezTo>
                <a:cubicBezTo>
                  <a:pt x="2762316" y="7152087"/>
                  <a:pt x="2845304" y="7127028"/>
                  <a:pt x="2909113" y="7056423"/>
                </a:cubicBezTo>
                <a:cubicBezTo>
                  <a:pt x="3013182" y="7007925"/>
                  <a:pt x="2996659" y="6893393"/>
                  <a:pt x="3140987" y="6866859"/>
                </a:cubicBezTo>
                <a:cubicBezTo>
                  <a:pt x="3109036" y="6902126"/>
                  <a:pt x="3079755" y="6934453"/>
                  <a:pt x="3051809" y="6965312"/>
                </a:cubicBezTo>
                <a:lnTo>
                  <a:pt x="3029287" y="6990184"/>
                </a:lnTo>
                <a:lnTo>
                  <a:pt x="3044128" y="6957696"/>
                </a:lnTo>
                <a:cubicBezTo>
                  <a:pt x="3048315" y="6944697"/>
                  <a:pt x="3050425" y="6931931"/>
                  <a:pt x="3049765" y="6919477"/>
                </a:cubicBezTo>
                <a:cubicBezTo>
                  <a:pt x="3041359" y="6970566"/>
                  <a:pt x="2998723" y="7006622"/>
                  <a:pt x="2979045" y="7042473"/>
                </a:cubicBezTo>
                <a:lnTo>
                  <a:pt x="2977799" y="7047045"/>
                </a:lnTo>
                <a:lnTo>
                  <a:pt x="2970642" y="7054948"/>
                </a:lnTo>
                <a:cubicBezTo>
                  <a:pt x="2917422" y="7113725"/>
                  <a:pt x="2864201" y="7172503"/>
                  <a:pt x="2800298" y="7243035"/>
                </a:cubicBezTo>
                <a:cubicBezTo>
                  <a:pt x="2757759" y="7290058"/>
                  <a:pt x="2693761" y="7360517"/>
                  <a:pt x="2672491" y="7384101"/>
                </a:cubicBezTo>
                <a:cubicBezTo>
                  <a:pt x="2651221" y="7407539"/>
                  <a:pt x="2610962" y="7385576"/>
                  <a:pt x="2589694" y="7409160"/>
                </a:cubicBezTo>
                <a:cubicBezTo>
                  <a:pt x="2589694" y="7409160"/>
                  <a:pt x="2589694" y="7409160"/>
                  <a:pt x="2568424" y="7432598"/>
                </a:cubicBezTo>
                <a:cubicBezTo>
                  <a:pt x="2587414" y="7478146"/>
                  <a:pt x="2525885" y="7479619"/>
                  <a:pt x="2504615" y="7503057"/>
                </a:cubicBezTo>
                <a:cubicBezTo>
                  <a:pt x="2291731" y="7738167"/>
                  <a:pt x="2078849" y="7973278"/>
                  <a:pt x="1929773" y="8137781"/>
                </a:cubicBezTo>
                <a:cubicBezTo>
                  <a:pt x="1970032" y="8159744"/>
                  <a:pt x="1991302" y="8136306"/>
                  <a:pt x="1970032" y="8159744"/>
                </a:cubicBezTo>
                <a:cubicBezTo>
                  <a:pt x="1906225" y="8230203"/>
                  <a:pt x="1799688" y="8347830"/>
                  <a:pt x="1695621" y="8396326"/>
                </a:cubicBezTo>
                <a:cubicBezTo>
                  <a:pt x="1612822" y="8421386"/>
                  <a:pt x="1693341" y="8465312"/>
                  <a:pt x="1610542" y="8490371"/>
                </a:cubicBezTo>
                <a:cubicBezTo>
                  <a:pt x="1570283" y="8468408"/>
                  <a:pt x="1631812" y="8466787"/>
                  <a:pt x="1591552" y="8444823"/>
                </a:cubicBezTo>
                <a:cubicBezTo>
                  <a:pt x="1570283" y="8468260"/>
                  <a:pt x="1527745" y="8515282"/>
                  <a:pt x="1589272" y="8513808"/>
                </a:cubicBezTo>
                <a:cubicBezTo>
                  <a:pt x="1527745" y="8515282"/>
                  <a:pt x="1527745" y="8515282"/>
                  <a:pt x="1506475" y="8538867"/>
                </a:cubicBezTo>
                <a:cubicBezTo>
                  <a:pt x="1546735" y="8560830"/>
                  <a:pt x="1527745" y="8515429"/>
                  <a:pt x="1568005" y="8537392"/>
                </a:cubicBezTo>
                <a:cubicBezTo>
                  <a:pt x="1546735" y="8560830"/>
                  <a:pt x="1546735" y="8560830"/>
                  <a:pt x="1485206" y="8562452"/>
                </a:cubicBezTo>
                <a:cubicBezTo>
                  <a:pt x="1482926" y="8631437"/>
                  <a:pt x="1232062" y="8775599"/>
                  <a:pt x="1208324" y="8868020"/>
                </a:cubicBezTo>
                <a:cubicBezTo>
                  <a:pt x="1312393" y="8819525"/>
                  <a:pt x="1333851" y="8795940"/>
                  <a:pt x="1418928" y="8701896"/>
                </a:cubicBezTo>
                <a:lnTo>
                  <a:pt x="1417840" y="8718695"/>
                </a:lnTo>
                <a:lnTo>
                  <a:pt x="1551359" y="8604462"/>
                </a:lnTo>
                <a:cubicBezTo>
                  <a:pt x="1752343" y="8429291"/>
                  <a:pt x="1962674" y="8234552"/>
                  <a:pt x="2138288" y="8040641"/>
                </a:cubicBezTo>
                <a:cubicBezTo>
                  <a:pt x="2008203" y="8250691"/>
                  <a:pt x="1712522" y="8510860"/>
                  <a:pt x="1520717" y="8722385"/>
                </a:cubicBezTo>
                <a:cubicBezTo>
                  <a:pt x="1478180" y="8769408"/>
                  <a:pt x="1373922" y="8817903"/>
                  <a:pt x="1414182" y="8839867"/>
                </a:cubicBezTo>
                <a:cubicBezTo>
                  <a:pt x="1496981" y="8814807"/>
                  <a:pt x="1541987" y="8698800"/>
                  <a:pt x="1665045" y="8695705"/>
                </a:cubicBezTo>
                <a:cubicBezTo>
                  <a:pt x="1622506" y="8742727"/>
                  <a:pt x="1539518" y="8767786"/>
                  <a:pt x="1537240" y="8836771"/>
                </a:cubicBezTo>
                <a:cubicBezTo>
                  <a:pt x="1558510" y="8813334"/>
                  <a:pt x="1558510" y="8813334"/>
                  <a:pt x="1558510" y="8813334"/>
                </a:cubicBezTo>
                <a:cubicBezTo>
                  <a:pt x="1470962" y="8976364"/>
                  <a:pt x="1303087" y="9095466"/>
                  <a:pt x="1196549" y="9212948"/>
                </a:cubicBezTo>
                <a:cubicBezTo>
                  <a:pt x="1341068" y="9186414"/>
                  <a:pt x="1407155" y="9046823"/>
                  <a:pt x="1532683" y="8974742"/>
                </a:cubicBezTo>
                <a:cubicBezTo>
                  <a:pt x="1639218" y="8857261"/>
                  <a:pt x="1849822" y="8691136"/>
                  <a:pt x="1913631" y="8620677"/>
                </a:cubicBezTo>
                <a:cubicBezTo>
                  <a:pt x="1807094" y="8738158"/>
                  <a:pt x="1764556" y="8785179"/>
                  <a:pt x="1658210" y="8902809"/>
                </a:cubicBezTo>
                <a:cubicBezTo>
                  <a:pt x="1636940" y="8926245"/>
                  <a:pt x="1677200" y="8948357"/>
                  <a:pt x="1634661" y="8995231"/>
                </a:cubicBezTo>
                <a:cubicBezTo>
                  <a:pt x="1674920" y="9017194"/>
                  <a:pt x="1613391" y="9018816"/>
                  <a:pt x="1653651" y="9040779"/>
                </a:cubicBezTo>
                <a:cubicBezTo>
                  <a:pt x="1800448" y="8945261"/>
                  <a:pt x="1887804" y="8782231"/>
                  <a:pt x="1992062" y="8733588"/>
                </a:cubicBezTo>
                <a:cubicBezTo>
                  <a:pt x="1947244" y="8849594"/>
                  <a:pt x="1674920" y="9017194"/>
                  <a:pt x="1608833" y="9156786"/>
                </a:cubicBezTo>
                <a:cubicBezTo>
                  <a:pt x="1587564" y="9180224"/>
                  <a:pt x="1566294" y="9203808"/>
                  <a:pt x="1585286" y="9249356"/>
                </a:cubicBezTo>
                <a:cubicBezTo>
                  <a:pt x="1732083" y="9153838"/>
                  <a:pt x="1776900" y="9037831"/>
                  <a:pt x="1921418" y="9011151"/>
                </a:cubicBezTo>
                <a:cubicBezTo>
                  <a:pt x="1942687" y="8987713"/>
                  <a:pt x="1881158" y="8989187"/>
                  <a:pt x="1902428" y="8965603"/>
                </a:cubicBezTo>
                <a:cubicBezTo>
                  <a:pt x="1921418" y="9011151"/>
                  <a:pt x="2044476" y="9008055"/>
                  <a:pt x="2046945" y="8939069"/>
                </a:cubicBezTo>
                <a:cubicBezTo>
                  <a:pt x="2006685" y="8917107"/>
                  <a:pt x="1985415" y="8940544"/>
                  <a:pt x="1985415" y="8940544"/>
                </a:cubicBezTo>
                <a:cubicBezTo>
                  <a:pt x="1966426" y="8894996"/>
                  <a:pt x="2046945" y="8939069"/>
                  <a:pt x="2068215" y="8915486"/>
                </a:cubicBezTo>
                <a:cubicBezTo>
                  <a:pt x="2027955" y="8893523"/>
                  <a:pt x="2027955" y="8893523"/>
                  <a:pt x="2049223" y="8869936"/>
                </a:cubicBezTo>
                <a:cubicBezTo>
                  <a:pt x="2070492" y="8846500"/>
                  <a:pt x="2068215" y="8915486"/>
                  <a:pt x="2089482" y="8891900"/>
                </a:cubicBezTo>
                <a:cubicBezTo>
                  <a:pt x="2262106" y="8634828"/>
                  <a:pt x="2598238" y="8396769"/>
                  <a:pt x="2872651" y="8160039"/>
                </a:cubicBezTo>
                <a:lnTo>
                  <a:pt x="2872522" y="8160268"/>
                </a:lnTo>
                <a:lnTo>
                  <a:pt x="2872462" y="8160334"/>
                </a:lnTo>
                <a:lnTo>
                  <a:pt x="2872494" y="8160315"/>
                </a:lnTo>
                <a:lnTo>
                  <a:pt x="2857008" y="8187727"/>
                </a:lnTo>
                <a:cubicBezTo>
                  <a:pt x="2854373" y="8209354"/>
                  <a:pt x="2881006" y="8217342"/>
                  <a:pt x="2849104" y="8252607"/>
                </a:cubicBezTo>
                <a:cubicBezTo>
                  <a:pt x="2806564" y="8299630"/>
                  <a:pt x="2764025" y="8346651"/>
                  <a:pt x="2702307" y="8348126"/>
                </a:cubicBezTo>
                <a:cubicBezTo>
                  <a:pt x="2572222" y="8558178"/>
                  <a:pt x="2300088" y="8725776"/>
                  <a:pt x="2148734" y="8959264"/>
                </a:cubicBezTo>
                <a:cubicBezTo>
                  <a:pt x="2191273" y="8912242"/>
                  <a:pt x="2212541" y="8888805"/>
                  <a:pt x="2276539" y="8818198"/>
                </a:cubicBezTo>
                <a:cubicBezTo>
                  <a:pt x="2316799" y="8840161"/>
                  <a:pt x="2255271" y="8841636"/>
                  <a:pt x="2295531" y="8863746"/>
                </a:cubicBezTo>
                <a:cubicBezTo>
                  <a:pt x="2297809" y="8794762"/>
                  <a:pt x="2402066" y="8746266"/>
                  <a:pt x="2423336" y="8722680"/>
                </a:cubicBezTo>
                <a:cubicBezTo>
                  <a:pt x="2484865" y="8721207"/>
                  <a:pt x="2463595" y="8744643"/>
                  <a:pt x="2463595" y="8744643"/>
                </a:cubicBezTo>
                <a:cubicBezTo>
                  <a:pt x="2442326" y="8768081"/>
                  <a:pt x="2442326" y="8768081"/>
                  <a:pt x="2461318" y="8813629"/>
                </a:cubicBezTo>
                <a:cubicBezTo>
                  <a:pt x="2482588" y="8790191"/>
                  <a:pt x="2461318" y="8813629"/>
                  <a:pt x="2461318" y="8813629"/>
                </a:cubicBezTo>
                <a:cubicBezTo>
                  <a:pt x="2603318" y="8706724"/>
                  <a:pt x="2769248" y="8573368"/>
                  <a:pt x="2880272" y="8444596"/>
                </a:cubicBezTo>
                <a:lnTo>
                  <a:pt x="2905966" y="8408518"/>
                </a:lnTo>
                <a:lnTo>
                  <a:pt x="2910458" y="8404912"/>
                </a:lnTo>
                <a:lnTo>
                  <a:pt x="2910989" y="8401464"/>
                </a:lnTo>
                <a:lnTo>
                  <a:pt x="2969824" y="8318849"/>
                </a:lnTo>
                <a:lnTo>
                  <a:pt x="2993352" y="8321423"/>
                </a:lnTo>
                <a:cubicBezTo>
                  <a:pt x="3011947" y="8313421"/>
                  <a:pt x="3016791" y="8283157"/>
                  <a:pt x="3031032" y="8317318"/>
                </a:cubicBezTo>
                <a:cubicBezTo>
                  <a:pt x="3071294" y="8339281"/>
                  <a:pt x="3031032" y="8317318"/>
                  <a:pt x="3052302" y="8293882"/>
                </a:cubicBezTo>
                <a:cubicBezTo>
                  <a:pt x="3156370" y="8245384"/>
                  <a:pt x="3203656" y="8060391"/>
                  <a:pt x="3307725" y="8011749"/>
                </a:cubicBezTo>
                <a:lnTo>
                  <a:pt x="3300775" y="8005362"/>
                </a:lnTo>
                <a:lnTo>
                  <a:pt x="3144692" y="8133523"/>
                </a:lnTo>
                <a:lnTo>
                  <a:pt x="3141366" y="8136931"/>
                </a:lnTo>
                <a:lnTo>
                  <a:pt x="3143012" y="8128618"/>
                </a:lnTo>
                <a:cubicBezTo>
                  <a:pt x="3122228" y="8155994"/>
                  <a:pt x="3084295" y="8175885"/>
                  <a:pt x="3079489" y="8189733"/>
                </a:cubicBezTo>
                <a:lnTo>
                  <a:pt x="3083745" y="8195977"/>
                </a:lnTo>
                <a:lnTo>
                  <a:pt x="3053139" y="8227340"/>
                </a:lnTo>
                <a:lnTo>
                  <a:pt x="3039506" y="8242214"/>
                </a:lnTo>
                <a:lnTo>
                  <a:pt x="3025346" y="8245071"/>
                </a:lnTo>
                <a:cubicBezTo>
                  <a:pt x="2991098" y="8255137"/>
                  <a:pt x="2961454" y="8274114"/>
                  <a:pt x="2973831" y="8297828"/>
                </a:cubicBezTo>
                <a:lnTo>
                  <a:pt x="2993957" y="8291907"/>
                </a:lnTo>
                <a:lnTo>
                  <a:pt x="2969314" y="8318793"/>
                </a:lnTo>
                <a:lnTo>
                  <a:pt x="2969726" y="8318837"/>
                </a:lnTo>
                <a:lnTo>
                  <a:pt x="2903868" y="8383337"/>
                </a:lnTo>
                <a:cubicBezTo>
                  <a:pt x="2880200" y="8401154"/>
                  <a:pt x="2854136" y="8413279"/>
                  <a:pt x="2823277" y="8414016"/>
                </a:cubicBezTo>
                <a:cubicBezTo>
                  <a:pt x="3057428" y="8155468"/>
                  <a:pt x="3144976" y="7992440"/>
                  <a:pt x="3459837" y="7777819"/>
                </a:cubicBezTo>
                <a:lnTo>
                  <a:pt x="3457257" y="7781658"/>
                </a:lnTo>
                <a:lnTo>
                  <a:pt x="3439667" y="7801202"/>
                </a:lnTo>
                <a:cubicBezTo>
                  <a:pt x="3389015" y="7854318"/>
                  <a:pt x="3319289" y="7916895"/>
                  <a:pt x="3312193" y="7959409"/>
                </a:cubicBezTo>
                <a:lnTo>
                  <a:pt x="3355427" y="7932358"/>
                </a:lnTo>
                <a:lnTo>
                  <a:pt x="3348748" y="7947517"/>
                </a:lnTo>
                <a:cubicBezTo>
                  <a:pt x="3347632" y="7953294"/>
                  <a:pt x="3348080" y="7959033"/>
                  <a:pt x="3350453" y="7964727"/>
                </a:cubicBezTo>
                <a:cubicBezTo>
                  <a:pt x="3392990" y="7917704"/>
                  <a:pt x="3435530" y="7870683"/>
                  <a:pt x="3478258" y="7823661"/>
                </a:cubicBezTo>
                <a:lnTo>
                  <a:pt x="3453915" y="7844938"/>
                </a:lnTo>
                <a:lnTo>
                  <a:pt x="3453786" y="7838875"/>
                </a:lnTo>
                <a:lnTo>
                  <a:pt x="3422119" y="7871075"/>
                </a:lnTo>
                <a:lnTo>
                  <a:pt x="3413352" y="7877805"/>
                </a:lnTo>
                <a:lnTo>
                  <a:pt x="3418176" y="7872424"/>
                </a:lnTo>
                <a:cubicBezTo>
                  <a:pt x="3428405" y="7859794"/>
                  <a:pt x="3439671" y="7844962"/>
                  <a:pt x="3453526" y="7826712"/>
                </a:cubicBezTo>
                <a:lnTo>
                  <a:pt x="3453786" y="7838875"/>
                </a:lnTo>
                <a:lnTo>
                  <a:pt x="3473421" y="7818910"/>
                </a:lnTo>
                <a:lnTo>
                  <a:pt x="3478827" y="7823366"/>
                </a:lnTo>
                <a:cubicBezTo>
                  <a:pt x="3635618" y="7733265"/>
                  <a:pt x="3713777" y="7600268"/>
                  <a:pt x="3806400" y="7483752"/>
                </a:cubicBezTo>
                <a:lnTo>
                  <a:pt x="3854150" y="7428269"/>
                </a:lnTo>
                <a:lnTo>
                  <a:pt x="3851143" y="7432716"/>
                </a:lnTo>
                <a:cubicBezTo>
                  <a:pt x="3755934" y="7565482"/>
                  <a:pt x="3621826" y="7711979"/>
                  <a:pt x="3528093" y="7835145"/>
                </a:cubicBezTo>
                <a:cubicBezTo>
                  <a:pt x="3500383" y="7871645"/>
                  <a:pt x="3428322" y="7913039"/>
                  <a:pt x="3458675" y="7926354"/>
                </a:cubicBezTo>
                <a:cubicBezTo>
                  <a:pt x="3516740" y="7903169"/>
                  <a:pt x="3541944" y="7816842"/>
                  <a:pt x="3630362" y="7806971"/>
                </a:cubicBezTo>
                <a:cubicBezTo>
                  <a:pt x="3602650" y="7843472"/>
                  <a:pt x="3544450" y="7866669"/>
                  <a:pt x="3547093" y="7916484"/>
                </a:cubicBezTo>
                <a:cubicBezTo>
                  <a:pt x="3560953" y="7898288"/>
                  <a:pt x="3560953" y="7898288"/>
                  <a:pt x="3560953" y="7898288"/>
                </a:cubicBezTo>
                <a:cubicBezTo>
                  <a:pt x="3508037" y="8021115"/>
                  <a:pt x="3394551" y="8117300"/>
                  <a:pt x="3325132" y="8208510"/>
                </a:cubicBezTo>
                <a:cubicBezTo>
                  <a:pt x="3427547" y="8180430"/>
                  <a:pt x="3466466" y="8075812"/>
                  <a:pt x="3552378" y="8016115"/>
                </a:cubicBezTo>
                <a:cubicBezTo>
                  <a:pt x="3621796" y="7924906"/>
                  <a:pt x="3763129" y="7792208"/>
                  <a:pt x="3804701" y="7737511"/>
                </a:cubicBezTo>
                <a:cubicBezTo>
                  <a:pt x="3735282" y="7828720"/>
                  <a:pt x="3707572" y="7865219"/>
                  <a:pt x="3638300" y="7956524"/>
                </a:cubicBezTo>
                <a:cubicBezTo>
                  <a:pt x="3624439" y="7974721"/>
                  <a:pt x="3654802" y="7988142"/>
                  <a:pt x="3627081" y="8024536"/>
                </a:cubicBezTo>
                <a:cubicBezTo>
                  <a:pt x="3657434" y="8037851"/>
                  <a:pt x="3613230" y="8042839"/>
                  <a:pt x="3643584" y="8056154"/>
                </a:cubicBezTo>
                <a:cubicBezTo>
                  <a:pt x="3743355" y="7978260"/>
                  <a:pt x="3796135" y="7855444"/>
                  <a:pt x="3868187" y="7813943"/>
                </a:cubicBezTo>
                <a:cubicBezTo>
                  <a:pt x="3843119" y="7900259"/>
                  <a:pt x="3657434" y="8037851"/>
                  <a:pt x="3618515" y="8142469"/>
                </a:cubicBezTo>
                <a:cubicBezTo>
                  <a:pt x="3604655" y="8160667"/>
                  <a:pt x="3590804" y="8178970"/>
                  <a:pt x="3607308" y="8210589"/>
                </a:cubicBezTo>
                <a:cubicBezTo>
                  <a:pt x="3707080" y="8132694"/>
                  <a:pt x="3732148" y="8046379"/>
                  <a:pt x="3834553" y="8018193"/>
                </a:cubicBezTo>
                <a:cubicBezTo>
                  <a:pt x="3848413" y="7999996"/>
                  <a:pt x="3804200" y="8004879"/>
                  <a:pt x="3818051" y="7986576"/>
                </a:cubicBezTo>
                <a:cubicBezTo>
                  <a:pt x="3834553" y="8018193"/>
                  <a:pt x="3922971" y="8008323"/>
                  <a:pt x="3920465" y="7958496"/>
                </a:cubicBezTo>
                <a:cubicBezTo>
                  <a:pt x="3890112" y="7945182"/>
                  <a:pt x="3876252" y="7963378"/>
                  <a:pt x="3876252" y="7963378"/>
                </a:cubicBezTo>
                <a:cubicBezTo>
                  <a:pt x="3859749" y="7931760"/>
                  <a:pt x="3920465" y="7958496"/>
                  <a:pt x="3934316" y="7940194"/>
                </a:cubicBezTo>
                <a:cubicBezTo>
                  <a:pt x="3903963" y="7926878"/>
                  <a:pt x="3903963" y="7926878"/>
                  <a:pt x="3917813" y="7908575"/>
                </a:cubicBezTo>
                <a:cubicBezTo>
                  <a:pt x="3931673" y="7890378"/>
                  <a:pt x="3934316" y="7940194"/>
                  <a:pt x="3948166" y="7921889"/>
                </a:cubicBezTo>
                <a:cubicBezTo>
                  <a:pt x="3975250" y="7872933"/>
                  <a:pt x="4009767" y="7824197"/>
                  <a:pt x="4049165" y="7775702"/>
                </a:cubicBezTo>
                <a:lnTo>
                  <a:pt x="4117348" y="7699953"/>
                </a:lnTo>
                <a:lnTo>
                  <a:pt x="4117479" y="7715760"/>
                </a:lnTo>
                <a:cubicBezTo>
                  <a:pt x="4138748" y="7692249"/>
                  <a:pt x="4160017" y="7668738"/>
                  <a:pt x="4176278" y="7642482"/>
                </a:cubicBezTo>
                <a:lnTo>
                  <a:pt x="4183917" y="7626526"/>
                </a:lnTo>
                <a:lnTo>
                  <a:pt x="4323716" y="7487777"/>
                </a:lnTo>
                <a:cubicBezTo>
                  <a:pt x="4372434" y="7440323"/>
                  <a:pt x="4420930" y="7393148"/>
                  <a:pt x="4466654" y="7346273"/>
                </a:cubicBezTo>
                <a:lnTo>
                  <a:pt x="4466575" y="7346446"/>
                </a:lnTo>
                <a:lnTo>
                  <a:pt x="4466536" y="7346497"/>
                </a:lnTo>
                <a:lnTo>
                  <a:pt x="4466558" y="7346482"/>
                </a:lnTo>
                <a:lnTo>
                  <a:pt x="4457110" y="7367182"/>
                </a:lnTo>
                <a:cubicBezTo>
                  <a:pt x="4456554" y="7382918"/>
                  <a:pt x="4476228" y="7387016"/>
                  <a:pt x="4455446" y="7414391"/>
                </a:cubicBezTo>
                <a:cubicBezTo>
                  <a:pt x="4427735" y="7450892"/>
                  <a:pt x="4400023" y="7487391"/>
                  <a:pt x="4355674" y="7492285"/>
                </a:cubicBezTo>
                <a:cubicBezTo>
                  <a:pt x="4275047" y="7651614"/>
                  <a:pt x="4089500" y="7789193"/>
                  <a:pt x="3995014" y="7966718"/>
                </a:cubicBezTo>
                <a:cubicBezTo>
                  <a:pt x="4022725" y="7930217"/>
                  <a:pt x="4036583" y="7912020"/>
                  <a:pt x="4078282" y="7857205"/>
                </a:cubicBezTo>
                <a:cubicBezTo>
                  <a:pt x="4108635" y="7870520"/>
                  <a:pt x="4064424" y="7875402"/>
                  <a:pt x="4094786" y="7888823"/>
                </a:cubicBezTo>
                <a:cubicBezTo>
                  <a:pt x="4092143" y="7839009"/>
                  <a:pt x="4164203" y="7797615"/>
                  <a:pt x="4178054" y="7779310"/>
                </a:cubicBezTo>
                <a:cubicBezTo>
                  <a:pt x="4222268" y="7774429"/>
                  <a:pt x="4208407" y="7792625"/>
                  <a:pt x="4208407" y="7792625"/>
                </a:cubicBezTo>
                <a:cubicBezTo>
                  <a:pt x="4194547" y="7810823"/>
                  <a:pt x="4194547" y="7810823"/>
                  <a:pt x="4211051" y="7842441"/>
                </a:cubicBezTo>
                <a:cubicBezTo>
                  <a:pt x="4211051" y="7842441"/>
                  <a:pt x="4224911" y="7824244"/>
                  <a:pt x="4211051" y="7842441"/>
                </a:cubicBezTo>
                <a:cubicBezTo>
                  <a:pt x="4306662" y="7756645"/>
                  <a:pt x="4417862" y="7650317"/>
                  <a:pt x="4489811" y="7550699"/>
                </a:cubicBezTo>
                <a:lnTo>
                  <a:pt x="4546486" y="7454593"/>
                </a:lnTo>
                <a:lnTo>
                  <a:pt x="4563587" y="7454986"/>
                </a:lnTo>
                <a:cubicBezTo>
                  <a:pt x="4576480" y="7448069"/>
                  <a:pt x="4578088" y="7425975"/>
                  <a:pt x="4590464" y="7449690"/>
                </a:cubicBezTo>
                <a:cubicBezTo>
                  <a:pt x="4620819" y="7463005"/>
                  <a:pt x="4590464" y="7449690"/>
                  <a:pt x="4604324" y="7431493"/>
                </a:cubicBezTo>
                <a:cubicBezTo>
                  <a:pt x="4676249" y="7390111"/>
                  <a:pt x="4698811" y="7253968"/>
                  <a:pt x="4770727" y="7212480"/>
                </a:cubicBezTo>
                <a:lnTo>
                  <a:pt x="4765326" y="7208312"/>
                </a:lnTo>
                <a:lnTo>
                  <a:pt x="4660894" y="7310289"/>
                </a:lnTo>
                <a:cubicBezTo>
                  <a:pt x="4618962" y="7358802"/>
                  <a:pt x="4580824" y="7408979"/>
                  <a:pt x="4546114" y="7454584"/>
                </a:cubicBezTo>
                <a:lnTo>
                  <a:pt x="4546414" y="7454591"/>
                </a:lnTo>
                <a:lnTo>
                  <a:pt x="4502997" y="7505124"/>
                </a:lnTo>
                <a:cubicBezTo>
                  <a:pt x="4487061" y="7519423"/>
                  <a:pt x="4469046" y="7529772"/>
                  <a:pt x="4446871" y="7532219"/>
                </a:cubicBezTo>
                <a:cubicBezTo>
                  <a:pt x="4599421" y="7331508"/>
                  <a:pt x="4652338" y="7208682"/>
                  <a:pt x="4865732" y="7034590"/>
                </a:cubicBezTo>
                <a:cubicBezTo>
                  <a:pt x="4865732" y="7034590"/>
                  <a:pt x="4851872" y="7052787"/>
                  <a:pt x="4882234" y="7066207"/>
                </a:cubicBezTo>
                <a:cubicBezTo>
                  <a:pt x="5053922" y="6946826"/>
                  <a:pt x="5073842" y="6760868"/>
                  <a:pt x="5231677" y="6659789"/>
                </a:cubicBezTo>
                <a:cubicBezTo>
                  <a:pt x="5245538" y="6641592"/>
                  <a:pt x="5187464" y="6664671"/>
                  <a:pt x="5201324" y="6646473"/>
                </a:cubicBezTo>
                <a:cubicBezTo>
                  <a:pt x="5215185" y="6628276"/>
                  <a:pt x="5245538" y="6641592"/>
                  <a:pt x="5259389" y="6623288"/>
                </a:cubicBezTo>
                <a:cubicBezTo>
                  <a:pt x="5289742" y="6636603"/>
                  <a:pt x="5275891" y="6654906"/>
                  <a:pt x="5262031" y="6673103"/>
                </a:cubicBezTo>
                <a:cubicBezTo>
                  <a:pt x="5289742" y="6636603"/>
                  <a:pt x="5303602" y="6618407"/>
                  <a:pt x="5333956" y="6631722"/>
                </a:cubicBezTo>
                <a:cubicBezTo>
                  <a:pt x="5320095" y="6649918"/>
                  <a:pt x="5292384" y="6686419"/>
                  <a:pt x="5308888" y="6718037"/>
                </a:cubicBezTo>
                <a:cubicBezTo>
                  <a:pt x="5366951" y="6694852"/>
                  <a:pt x="5333956" y="6631722"/>
                  <a:pt x="5394798" y="6658340"/>
                </a:cubicBezTo>
                <a:cubicBezTo>
                  <a:pt x="5353228" y="6713037"/>
                  <a:pt x="5369730" y="6744656"/>
                  <a:pt x="5341883" y="6781167"/>
                </a:cubicBezTo>
                <a:cubicBezTo>
                  <a:pt x="5328023" y="6799364"/>
                  <a:pt x="5341883" y="6781167"/>
                  <a:pt x="5372236" y="6794482"/>
                </a:cubicBezTo>
                <a:cubicBezTo>
                  <a:pt x="5386096" y="6776285"/>
                  <a:pt x="5413808" y="6739785"/>
                  <a:pt x="5427659" y="6721482"/>
                </a:cubicBezTo>
                <a:cubicBezTo>
                  <a:pt x="5541281" y="6625285"/>
                  <a:pt x="5577703" y="6470945"/>
                  <a:pt x="5721544" y="6388075"/>
                </a:cubicBezTo>
                <a:cubicBezTo>
                  <a:pt x="5693832" y="6424574"/>
                  <a:pt x="5666121" y="6461075"/>
                  <a:pt x="5652125" y="6479284"/>
                </a:cubicBezTo>
                <a:cubicBezTo>
                  <a:pt x="5638264" y="6497480"/>
                  <a:pt x="5610554" y="6533981"/>
                  <a:pt x="5624413" y="6515783"/>
                </a:cubicBezTo>
                <a:cubicBezTo>
                  <a:pt x="5821305" y="6310074"/>
                  <a:pt x="5915792" y="6132549"/>
                  <a:pt x="6068344" y="5931839"/>
                </a:cubicBezTo>
                <a:cubicBezTo>
                  <a:pt x="6051841" y="5900221"/>
                  <a:pt x="6054483" y="5950037"/>
                  <a:pt x="6037990" y="5918525"/>
                </a:cubicBezTo>
                <a:cubicBezTo>
                  <a:pt x="6051841" y="5900221"/>
                  <a:pt x="6077055" y="5814000"/>
                  <a:pt x="6121259" y="5809013"/>
                </a:cubicBezTo>
                <a:cubicBezTo>
                  <a:pt x="6151612" y="5822328"/>
                  <a:pt x="6107399" y="5827209"/>
                  <a:pt x="6137761" y="5840630"/>
                </a:cubicBezTo>
                <a:cubicBezTo>
                  <a:pt x="6207180" y="5749421"/>
                  <a:pt x="6304164" y="5621617"/>
                  <a:pt x="6373582" y="5530408"/>
                </a:cubicBezTo>
                <a:cubicBezTo>
                  <a:pt x="6343228" y="5517093"/>
                  <a:pt x="6343228" y="5517093"/>
                  <a:pt x="6343228" y="5517093"/>
                </a:cubicBezTo>
                <a:cubicBezTo>
                  <a:pt x="6370939" y="5480592"/>
                  <a:pt x="6398651" y="5444093"/>
                  <a:pt x="6368297" y="5430778"/>
                </a:cubicBezTo>
                <a:cubicBezTo>
                  <a:pt x="6412511" y="5425895"/>
                  <a:pt x="6396007" y="5394277"/>
                  <a:pt x="6440221" y="5389396"/>
                </a:cubicBezTo>
                <a:cubicBezTo>
                  <a:pt x="6454081" y="5371198"/>
                  <a:pt x="6409867" y="5376079"/>
                  <a:pt x="6423719" y="5357778"/>
                </a:cubicBezTo>
                <a:cubicBezTo>
                  <a:pt x="6479140" y="5284776"/>
                  <a:pt x="6462783" y="5253253"/>
                  <a:pt x="6534698" y="5211765"/>
                </a:cubicBezTo>
                <a:cubicBezTo>
                  <a:pt x="6532056" y="5161949"/>
                  <a:pt x="6559768" y="5125449"/>
                  <a:pt x="6573764" y="5107240"/>
                </a:cubicBezTo>
                <a:cubicBezTo>
                  <a:pt x="6587625" y="5089042"/>
                  <a:pt x="6587625" y="5089042"/>
                  <a:pt x="6617978" y="5102358"/>
                </a:cubicBezTo>
                <a:cubicBezTo>
                  <a:pt x="6629186" y="5034240"/>
                  <a:pt x="6731600" y="5006160"/>
                  <a:pt x="6684753" y="4961333"/>
                </a:cubicBezTo>
                <a:cubicBezTo>
                  <a:pt x="6709821" y="4875018"/>
                  <a:pt x="6812235" y="4846939"/>
                  <a:pt x="6793091" y="4765506"/>
                </a:cubicBezTo>
                <a:cubicBezTo>
                  <a:pt x="6806950" y="4747308"/>
                  <a:pt x="6837305" y="4760623"/>
                  <a:pt x="6851155" y="4742320"/>
                </a:cubicBezTo>
                <a:cubicBezTo>
                  <a:pt x="6851155" y="4742320"/>
                  <a:pt x="6820801" y="4729005"/>
                  <a:pt x="6834652" y="4710702"/>
                </a:cubicBezTo>
                <a:cubicBezTo>
                  <a:pt x="6906577" y="4669320"/>
                  <a:pt x="6959492" y="4546492"/>
                  <a:pt x="7001055" y="4491689"/>
                </a:cubicBezTo>
                <a:cubicBezTo>
                  <a:pt x="7014913" y="4473492"/>
                  <a:pt x="7014913" y="4473492"/>
                  <a:pt x="7028764" y="4455189"/>
                </a:cubicBezTo>
                <a:cubicBezTo>
                  <a:pt x="7039972" y="4387070"/>
                  <a:pt x="7109391" y="4295861"/>
                  <a:pt x="7164812" y="4222861"/>
                </a:cubicBezTo>
                <a:cubicBezTo>
                  <a:pt x="7287011" y="4008836"/>
                  <a:pt x="7423196" y="3776497"/>
                  <a:pt x="7545394" y="3562471"/>
                </a:cubicBezTo>
                <a:cubicBezTo>
                  <a:pt x="7559244" y="3544168"/>
                  <a:pt x="7573104" y="3525971"/>
                  <a:pt x="7556603" y="3494352"/>
                </a:cubicBezTo>
                <a:cubicBezTo>
                  <a:pt x="7600816" y="3489470"/>
                  <a:pt x="7598172" y="3439656"/>
                  <a:pt x="7642514" y="3434656"/>
                </a:cubicBezTo>
                <a:cubicBezTo>
                  <a:pt x="7609517" y="3371525"/>
                  <a:pt x="7667582" y="3348339"/>
                  <a:pt x="7695430" y="3311828"/>
                </a:cubicBezTo>
                <a:cubicBezTo>
                  <a:pt x="7789916" y="3134303"/>
                  <a:pt x="7812479" y="2998161"/>
                  <a:pt x="7906957" y="2820529"/>
                </a:cubicBezTo>
                <a:cubicBezTo>
                  <a:pt x="7923650" y="2785273"/>
                  <a:pt x="7938446" y="2749178"/>
                  <a:pt x="7951817" y="2712456"/>
                </a:cubicBezTo>
                <a:lnTo>
                  <a:pt x="7954186" y="2705161"/>
                </a:lnTo>
                <a:lnTo>
                  <a:pt x="7978152" y="2656311"/>
                </a:lnTo>
                <a:cubicBezTo>
                  <a:pt x="8027812" y="2551672"/>
                  <a:pt x="8077472" y="2447014"/>
                  <a:pt x="8153150" y="2330196"/>
                </a:cubicBezTo>
                <a:cubicBezTo>
                  <a:pt x="8261965" y="2143730"/>
                  <a:pt x="8330520" y="1935153"/>
                  <a:pt x="8398888" y="1726724"/>
                </a:cubicBezTo>
                <a:cubicBezTo>
                  <a:pt x="8420156" y="1703286"/>
                  <a:pt x="8441427" y="1679701"/>
                  <a:pt x="8422434" y="1634153"/>
                </a:cubicBezTo>
                <a:cubicBezTo>
                  <a:pt x="8486243" y="1563694"/>
                  <a:pt x="8467251" y="1518146"/>
                  <a:pt x="8469720" y="1449161"/>
                </a:cubicBezTo>
                <a:cubicBezTo>
                  <a:pt x="8469720" y="1449161"/>
                  <a:pt x="8469720" y="1449161"/>
                  <a:pt x="8429460" y="1427197"/>
                </a:cubicBezTo>
                <a:cubicBezTo>
                  <a:pt x="8450730" y="1403613"/>
                  <a:pt x="8410470" y="1381649"/>
                  <a:pt x="8431741" y="1358213"/>
                </a:cubicBezTo>
                <a:cubicBezTo>
                  <a:pt x="8474279" y="1311191"/>
                  <a:pt x="8597527" y="1308095"/>
                  <a:pt x="8538277" y="1240732"/>
                </a:cubicBezTo>
                <a:cubicBezTo>
                  <a:pt x="8476748" y="1242205"/>
                  <a:pt x="8495739" y="1287753"/>
                  <a:pt x="8474468" y="1311190"/>
                </a:cubicBezTo>
                <a:cubicBezTo>
                  <a:pt x="8455478" y="1265643"/>
                  <a:pt x="8476748" y="1242205"/>
                  <a:pt x="8436487" y="1220241"/>
                </a:cubicBezTo>
                <a:cubicBezTo>
                  <a:pt x="8436487" y="1220241"/>
                  <a:pt x="8374960" y="1221716"/>
                  <a:pt x="8334700" y="1199753"/>
                </a:cubicBezTo>
                <a:cubicBezTo>
                  <a:pt x="8317988" y="1085219"/>
                  <a:pt x="8341726" y="992797"/>
                  <a:pt x="8346284" y="854826"/>
                </a:cubicBezTo>
                <a:cubicBezTo>
                  <a:pt x="8348561" y="785841"/>
                  <a:pt x="8289312" y="718329"/>
                  <a:pt x="8353310" y="647870"/>
                </a:cubicBezTo>
                <a:cubicBezTo>
                  <a:pt x="8374579" y="624434"/>
                  <a:pt x="8436109" y="622813"/>
                  <a:pt x="8417118" y="577411"/>
                </a:cubicBezTo>
                <a:close/>
              </a:path>
            </a:pathLst>
          </a:custGeom>
          <a:solidFill>
            <a:schemeClr val="accent1">
              <a:alpha val="85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1680B0"/>
                  </a:gs>
                  <a:gs pos="100000">
                    <a:srgbClr val="1D668C"/>
                  </a:gs>
                </a:gsLst>
                <a:lin ang="5400000" scaled="1"/>
              </a:gradFill>
              <a:effectLst/>
              <a:uLnTx/>
              <a:uFillTx/>
              <a:latin typeface="思源宋体 CN Heavy"/>
              <a:ea typeface="思源宋体 CN Heavy"/>
              <a:cs typeface="+mn-cs"/>
            </a:endParaRPr>
          </a:p>
        </p:txBody>
      </p:sp>
      <p:pic>
        <p:nvPicPr>
          <p:cNvPr id="12" name="图片 11" descr="图片包含 游戏机, 冲浪, 水&#10;&#10;描述已自动生成">
            <a:extLst>
              <a:ext uri="{FF2B5EF4-FFF2-40B4-BE49-F238E27FC236}">
                <a16:creationId xmlns:a16="http://schemas.microsoft.com/office/drawing/2014/main" id="{C03C46D7-69A0-D0FB-A0F6-44FD1715830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 amt="2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6256"/>
                    </a14:imgEffect>
                    <a14:imgEffect>
                      <a14:saturation sat="8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7566" r="26615" b="12921"/>
          <a:stretch/>
        </p:blipFill>
        <p:spPr>
          <a:xfrm>
            <a:off x="0" y="0"/>
            <a:ext cx="12192004" cy="6858000"/>
          </a:xfrm>
          <a:prstGeom prst="rect">
            <a:avLst/>
          </a:prstGeom>
        </p:spPr>
      </p:pic>
      <p:sp>
        <p:nvSpPr>
          <p:cNvPr id="13" name="文本框 12">
            <a:extLst>
              <a:ext uri="{FF2B5EF4-FFF2-40B4-BE49-F238E27FC236}">
                <a16:creationId xmlns:a16="http://schemas.microsoft.com/office/drawing/2014/main" id="{7E2887D2-1E88-19F3-4218-90AE746B8FC0}"/>
              </a:ext>
            </a:extLst>
          </p:cNvPr>
          <p:cNvSpPr txBox="1"/>
          <p:nvPr/>
        </p:nvSpPr>
        <p:spPr>
          <a:xfrm>
            <a:off x="2457811" y="521218"/>
            <a:ext cx="9056242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r">
              <a:defRPr sz="9600" b="1">
                <a:gradFill>
                  <a:gsLst>
                    <a:gs pos="91000">
                      <a:schemeClr val="accent1">
                        <a:lumMod val="10000"/>
                        <a:lumOff val="90000"/>
                        <a:alpha val="0"/>
                      </a:schemeClr>
                    </a:gs>
                    <a:gs pos="0">
                      <a:schemeClr val="accent3">
                        <a:lumMod val="20000"/>
                        <a:lumOff val="80000"/>
                      </a:schemeClr>
                    </a:gs>
                  </a:gsLst>
                  <a:lin ang="5400000" scaled="1"/>
                </a:gra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91000">
                      <a:srgbClr val="1D668C">
                        <a:lumMod val="10000"/>
                        <a:lumOff val="90000"/>
                        <a:alpha val="0"/>
                      </a:srgbClr>
                    </a:gs>
                    <a:gs pos="0">
                      <a:srgbClr val="8EC9E8">
                        <a:lumMod val="20000"/>
                        <a:lumOff val="80000"/>
                      </a:srgbClr>
                    </a:gs>
                  </a:gsLst>
                  <a:lin ang="5400000" scaled="1"/>
                </a:gradFill>
                <a:effectLst/>
                <a:uLnTx/>
                <a:uFillTx/>
                <a:latin typeface="思源宋体 CN Medium"/>
                <a:ea typeface="思源宋体 CN Medium"/>
                <a:cs typeface="+mn-cs"/>
              </a:rPr>
              <a:t>LOCATION</a:t>
            </a:r>
            <a:endParaRPr kumimoji="0" lang="zh-CN" altLang="en-US" sz="9600" b="1" i="0" u="none" strike="noStrike" kern="1200" cap="none" spc="0" normalizeH="0" baseline="0" noProof="0" dirty="0">
              <a:ln>
                <a:noFill/>
              </a:ln>
              <a:gradFill>
                <a:gsLst>
                  <a:gs pos="91000">
                    <a:srgbClr val="1D668C">
                      <a:lumMod val="10000"/>
                      <a:lumOff val="90000"/>
                      <a:alpha val="0"/>
                    </a:srgbClr>
                  </a:gs>
                  <a:gs pos="0">
                    <a:srgbClr val="8EC9E8">
                      <a:lumMod val="20000"/>
                      <a:lumOff val="80000"/>
                    </a:srgbClr>
                  </a:gs>
                </a:gsLst>
                <a:lin ang="5400000" scaled="1"/>
              </a:gradFill>
              <a:effectLst/>
              <a:uLnTx/>
              <a:uFillTx/>
              <a:latin typeface="思源宋体 CN Medium"/>
              <a:ea typeface="思源宋体 CN Medium"/>
              <a:cs typeface="+mn-cs"/>
            </a:endParaRPr>
          </a:p>
        </p:txBody>
      </p:sp>
      <p:sp>
        <p:nvSpPr>
          <p:cNvPr id="14" name="缺角矩形 13">
            <a:extLst>
              <a:ext uri="{FF2B5EF4-FFF2-40B4-BE49-F238E27FC236}">
                <a16:creationId xmlns:a16="http://schemas.microsoft.com/office/drawing/2014/main" id="{126A0CAE-95B5-E6C1-ECCF-92C67F743752}"/>
              </a:ext>
            </a:extLst>
          </p:cNvPr>
          <p:cNvSpPr>
            <a:spLocks/>
          </p:cNvSpPr>
          <p:nvPr/>
        </p:nvSpPr>
        <p:spPr>
          <a:xfrm>
            <a:off x="695325" y="1625516"/>
            <a:ext cx="10801350" cy="4719721"/>
          </a:xfrm>
          <a:prstGeom prst="plaque">
            <a:avLst>
              <a:gd name="adj" fmla="val 5646"/>
            </a:avLst>
          </a:prstGeom>
          <a:gradFill>
            <a:gsLst>
              <a:gs pos="0">
                <a:schemeClr val="bg1"/>
              </a:gs>
              <a:gs pos="100000">
                <a:schemeClr val="accent1">
                  <a:lumMod val="8000"/>
                  <a:lumOff val="92000"/>
                </a:schemeClr>
              </a:gs>
            </a:gsLst>
            <a:lin ang="5400000" scaled="1"/>
          </a:gradFill>
          <a:ln w="15875">
            <a:gradFill>
              <a:gsLst>
                <a:gs pos="0">
                  <a:schemeClr val="accent2">
                    <a:lumMod val="50000"/>
                    <a:lumOff val="50000"/>
                  </a:schemeClr>
                </a:gs>
                <a:gs pos="100000">
                  <a:schemeClr val="accent1">
                    <a:lumMod val="50000"/>
                    <a:lumOff val="50000"/>
                  </a:schemeClr>
                </a:gs>
              </a:gsLst>
              <a:lin ang="5400000" scaled="1"/>
            </a:gradFill>
          </a:ln>
          <a:effectLst>
            <a:outerShdw blurRad="533400" dist="673100" dir="5400000" sx="92000" sy="92000" algn="t" rotWithShape="0">
              <a:srgbClr val="0B2837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思源宋体 CN Medium"/>
              <a:ea typeface="思源宋体 CN Medium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B3D57E14-AADE-2A67-4DC6-942E0B7E9A46}"/>
              </a:ext>
            </a:extLst>
          </p:cNvPr>
          <p:cNvSpPr txBox="1"/>
          <p:nvPr/>
        </p:nvSpPr>
        <p:spPr>
          <a:xfrm>
            <a:off x="706259" y="1074714"/>
            <a:ext cx="2159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rPr>
              <a:t>Geographic Location</a:t>
            </a:r>
          </a:p>
        </p:txBody>
      </p:sp>
      <p:sp>
        <p:nvSpPr>
          <p:cNvPr id="300" name="文本框 299">
            <a:extLst>
              <a:ext uri="{FF2B5EF4-FFF2-40B4-BE49-F238E27FC236}">
                <a16:creationId xmlns:a16="http://schemas.microsoft.com/office/drawing/2014/main" id="{BE8A1B52-B09D-0089-4DAC-4074442A6F60}"/>
              </a:ext>
            </a:extLst>
          </p:cNvPr>
          <p:cNvSpPr txBox="1"/>
          <p:nvPr/>
        </p:nvSpPr>
        <p:spPr>
          <a:xfrm>
            <a:off x="697705" y="515144"/>
            <a:ext cx="22620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3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Heavy"/>
                <a:ea typeface="思源宋体 CN Heavy"/>
                <a:cs typeface="+mn-cs"/>
              </a:rPr>
              <a:t>地理位置 </a:t>
            </a:r>
          </a:p>
        </p:txBody>
      </p:sp>
      <p:grpSp>
        <p:nvGrpSpPr>
          <p:cNvPr id="301" name="组合 300">
            <a:extLst>
              <a:ext uri="{FF2B5EF4-FFF2-40B4-BE49-F238E27FC236}">
                <a16:creationId xmlns:a16="http://schemas.microsoft.com/office/drawing/2014/main" id="{B1A098F0-BF3E-43FB-A9B2-8C0DBE60A1D8}"/>
              </a:ext>
            </a:extLst>
          </p:cNvPr>
          <p:cNvGrpSpPr/>
          <p:nvPr/>
        </p:nvGrpSpPr>
        <p:grpSpPr>
          <a:xfrm>
            <a:off x="1082193" y="1032941"/>
            <a:ext cx="6087364" cy="5001051"/>
            <a:chOff x="652941" y="1021707"/>
            <a:chExt cx="6416640" cy="5271566"/>
          </a:xfrm>
          <a:solidFill>
            <a:schemeClr val="bg1">
              <a:lumMod val="85000"/>
              <a:alpha val="70000"/>
            </a:schemeClr>
          </a:solidFill>
          <a:effectLst>
            <a:outerShdw blurRad="177800" dir="18900000" sy="23000" kx="-1200000" algn="bl" rotWithShape="0">
              <a:schemeClr val="accent1">
                <a:lumMod val="50000"/>
                <a:alpha val="9000"/>
              </a:schemeClr>
            </a:outerShdw>
          </a:effectLst>
        </p:grpSpPr>
        <p:sp>
          <p:nvSpPr>
            <p:cNvPr id="302" name="任意多边形 1110">
              <a:extLst>
                <a:ext uri="{FF2B5EF4-FFF2-40B4-BE49-F238E27FC236}">
                  <a16:creationId xmlns:a16="http://schemas.microsoft.com/office/drawing/2014/main" id="{B5C45F12-F078-955F-53B0-17ADE40E48A9}"/>
                </a:ext>
              </a:extLst>
            </p:cNvPr>
            <p:cNvSpPr/>
            <p:nvPr/>
          </p:nvSpPr>
          <p:spPr bwMode="auto">
            <a:xfrm>
              <a:off x="3257062" y="1082390"/>
              <a:ext cx="2891710" cy="2422071"/>
            </a:xfrm>
            <a:custGeom>
              <a:avLst/>
              <a:gdLst>
                <a:gd name="T0" fmla="*/ 7 w 527"/>
                <a:gd name="T1" fmla="*/ 321 h 442"/>
                <a:gd name="T2" fmla="*/ 35 w 527"/>
                <a:gd name="T3" fmla="*/ 347 h 442"/>
                <a:gd name="T4" fmla="*/ 64 w 527"/>
                <a:gd name="T5" fmla="*/ 388 h 442"/>
                <a:gd name="T6" fmla="*/ 106 w 527"/>
                <a:gd name="T7" fmla="*/ 396 h 442"/>
                <a:gd name="T8" fmla="*/ 147 w 527"/>
                <a:gd name="T9" fmla="*/ 441 h 442"/>
                <a:gd name="T10" fmla="*/ 209 w 527"/>
                <a:gd name="T11" fmla="*/ 438 h 442"/>
                <a:gd name="T12" fmla="*/ 249 w 527"/>
                <a:gd name="T13" fmla="*/ 410 h 442"/>
                <a:gd name="T14" fmla="*/ 291 w 527"/>
                <a:gd name="T15" fmla="*/ 384 h 442"/>
                <a:gd name="T16" fmla="*/ 326 w 527"/>
                <a:gd name="T17" fmla="*/ 361 h 442"/>
                <a:gd name="T18" fmla="*/ 353 w 527"/>
                <a:gd name="T19" fmla="*/ 331 h 442"/>
                <a:gd name="T20" fmla="*/ 389 w 527"/>
                <a:gd name="T21" fmla="*/ 316 h 442"/>
                <a:gd name="T22" fmla="*/ 436 w 527"/>
                <a:gd name="T23" fmla="*/ 325 h 442"/>
                <a:gd name="T24" fmla="*/ 468 w 527"/>
                <a:gd name="T25" fmla="*/ 301 h 442"/>
                <a:gd name="T26" fmla="*/ 516 w 527"/>
                <a:gd name="T27" fmla="*/ 265 h 442"/>
                <a:gd name="T28" fmla="*/ 500 w 527"/>
                <a:gd name="T29" fmla="*/ 223 h 442"/>
                <a:gd name="T30" fmla="*/ 496 w 527"/>
                <a:gd name="T31" fmla="*/ 177 h 442"/>
                <a:gd name="T32" fmla="*/ 516 w 527"/>
                <a:gd name="T33" fmla="*/ 123 h 442"/>
                <a:gd name="T34" fmla="*/ 525 w 527"/>
                <a:gd name="T35" fmla="*/ 61 h 442"/>
                <a:gd name="T36" fmla="*/ 500 w 527"/>
                <a:gd name="T37" fmla="*/ 30 h 442"/>
                <a:gd name="T38" fmla="*/ 464 w 527"/>
                <a:gd name="T39" fmla="*/ 13 h 442"/>
                <a:gd name="T40" fmla="*/ 420 w 527"/>
                <a:gd name="T41" fmla="*/ 11 h 442"/>
                <a:gd name="T42" fmla="*/ 421 w 527"/>
                <a:gd name="T43" fmla="*/ 36 h 442"/>
                <a:gd name="T44" fmla="*/ 404 w 527"/>
                <a:gd name="T45" fmla="*/ 83 h 442"/>
                <a:gd name="T46" fmla="*/ 380 w 527"/>
                <a:gd name="T47" fmla="*/ 100 h 442"/>
                <a:gd name="T48" fmla="*/ 345 w 527"/>
                <a:gd name="T49" fmla="*/ 150 h 442"/>
                <a:gd name="T50" fmla="*/ 370 w 527"/>
                <a:gd name="T51" fmla="*/ 159 h 442"/>
                <a:gd name="T52" fmla="*/ 398 w 527"/>
                <a:gd name="T53" fmla="*/ 153 h 442"/>
                <a:gd name="T54" fmla="*/ 415 w 527"/>
                <a:gd name="T55" fmla="*/ 173 h 442"/>
                <a:gd name="T56" fmla="*/ 372 w 527"/>
                <a:gd name="T57" fmla="*/ 189 h 442"/>
                <a:gd name="T58" fmla="*/ 346 w 527"/>
                <a:gd name="T59" fmla="*/ 212 h 442"/>
                <a:gd name="T60" fmla="*/ 311 w 527"/>
                <a:gd name="T61" fmla="*/ 230 h 442"/>
                <a:gd name="T62" fmla="*/ 279 w 527"/>
                <a:gd name="T63" fmla="*/ 231 h 442"/>
                <a:gd name="T64" fmla="*/ 276 w 527"/>
                <a:gd name="T65" fmla="*/ 270 h 442"/>
                <a:gd name="T66" fmla="*/ 256 w 527"/>
                <a:gd name="T67" fmla="*/ 290 h 442"/>
                <a:gd name="T68" fmla="*/ 228 w 527"/>
                <a:gd name="T69" fmla="*/ 298 h 442"/>
                <a:gd name="T70" fmla="*/ 178 w 527"/>
                <a:gd name="T71" fmla="*/ 303 h 442"/>
                <a:gd name="T72" fmla="*/ 142 w 527"/>
                <a:gd name="T73" fmla="*/ 310 h 442"/>
                <a:gd name="T74" fmla="*/ 103 w 527"/>
                <a:gd name="T75" fmla="*/ 295 h 442"/>
                <a:gd name="T76" fmla="*/ 55 w 527"/>
                <a:gd name="T77" fmla="*/ 281 h 442"/>
                <a:gd name="T78" fmla="*/ 12 w 527"/>
                <a:gd name="T79" fmla="*/ 273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7" h="442">
                  <a:moveTo>
                    <a:pt x="0" y="271"/>
                  </a:moveTo>
                  <a:cubicBezTo>
                    <a:pt x="0" y="271"/>
                    <a:pt x="6" y="309"/>
                    <a:pt x="7" y="321"/>
                  </a:cubicBezTo>
                  <a:cubicBezTo>
                    <a:pt x="8" y="333"/>
                    <a:pt x="7" y="335"/>
                    <a:pt x="15" y="340"/>
                  </a:cubicBezTo>
                  <a:cubicBezTo>
                    <a:pt x="23" y="344"/>
                    <a:pt x="33" y="342"/>
                    <a:pt x="35" y="347"/>
                  </a:cubicBezTo>
                  <a:cubicBezTo>
                    <a:pt x="36" y="352"/>
                    <a:pt x="38" y="352"/>
                    <a:pt x="43" y="361"/>
                  </a:cubicBezTo>
                  <a:cubicBezTo>
                    <a:pt x="49" y="370"/>
                    <a:pt x="56" y="377"/>
                    <a:pt x="64" y="388"/>
                  </a:cubicBezTo>
                  <a:cubicBezTo>
                    <a:pt x="73" y="398"/>
                    <a:pt x="66" y="401"/>
                    <a:pt x="82" y="401"/>
                  </a:cubicBezTo>
                  <a:cubicBezTo>
                    <a:pt x="98" y="402"/>
                    <a:pt x="100" y="380"/>
                    <a:pt x="106" y="396"/>
                  </a:cubicBezTo>
                  <a:cubicBezTo>
                    <a:pt x="112" y="411"/>
                    <a:pt x="103" y="417"/>
                    <a:pt x="112" y="425"/>
                  </a:cubicBezTo>
                  <a:cubicBezTo>
                    <a:pt x="120" y="433"/>
                    <a:pt x="133" y="441"/>
                    <a:pt x="147" y="441"/>
                  </a:cubicBezTo>
                  <a:cubicBezTo>
                    <a:pt x="161" y="441"/>
                    <a:pt x="160" y="432"/>
                    <a:pt x="176" y="432"/>
                  </a:cubicBezTo>
                  <a:cubicBezTo>
                    <a:pt x="193" y="432"/>
                    <a:pt x="196" y="435"/>
                    <a:pt x="209" y="438"/>
                  </a:cubicBezTo>
                  <a:cubicBezTo>
                    <a:pt x="222" y="441"/>
                    <a:pt x="222" y="442"/>
                    <a:pt x="233" y="434"/>
                  </a:cubicBezTo>
                  <a:cubicBezTo>
                    <a:pt x="243" y="426"/>
                    <a:pt x="243" y="420"/>
                    <a:pt x="249" y="410"/>
                  </a:cubicBezTo>
                  <a:cubicBezTo>
                    <a:pt x="255" y="401"/>
                    <a:pt x="255" y="399"/>
                    <a:pt x="267" y="394"/>
                  </a:cubicBezTo>
                  <a:cubicBezTo>
                    <a:pt x="279" y="389"/>
                    <a:pt x="282" y="390"/>
                    <a:pt x="291" y="384"/>
                  </a:cubicBezTo>
                  <a:cubicBezTo>
                    <a:pt x="300" y="378"/>
                    <a:pt x="297" y="368"/>
                    <a:pt x="307" y="366"/>
                  </a:cubicBezTo>
                  <a:cubicBezTo>
                    <a:pt x="317" y="364"/>
                    <a:pt x="321" y="364"/>
                    <a:pt x="326" y="361"/>
                  </a:cubicBezTo>
                  <a:cubicBezTo>
                    <a:pt x="330" y="358"/>
                    <a:pt x="331" y="358"/>
                    <a:pt x="337" y="351"/>
                  </a:cubicBezTo>
                  <a:cubicBezTo>
                    <a:pt x="343" y="344"/>
                    <a:pt x="343" y="337"/>
                    <a:pt x="353" y="331"/>
                  </a:cubicBezTo>
                  <a:cubicBezTo>
                    <a:pt x="363" y="324"/>
                    <a:pt x="362" y="323"/>
                    <a:pt x="370" y="322"/>
                  </a:cubicBezTo>
                  <a:cubicBezTo>
                    <a:pt x="379" y="321"/>
                    <a:pt x="377" y="312"/>
                    <a:pt x="389" y="316"/>
                  </a:cubicBezTo>
                  <a:cubicBezTo>
                    <a:pt x="401" y="320"/>
                    <a:pt x="406" y="321"/>
                    <a:pt x="410" y="324"/>
                  </a:cubicBezTo>
                  <a:cubicBezTo>
                    <a:pt x="415" y="328"/>
                    <a:pt x="431" y="331"/>
                    <a:pt x="436" y="325"/>
                  </a:cubicBezTo>
                  <a:cubicBezTo>
                    <a:pt x="440" y="320"/>
                    <a:pt x="438" y="321"/>
                    <a:pt x="449" y="315"/>
                  </a:cubicBezTo>
                  <a:cubicBezTo>
                    <a:pt x="460" y="308"/>
                    <a:pt x="459" y="305"/>
                    <a:pt x="468" y="301"/>
                  </a:cubicBezTo>
                  <a:cubicBezTo>
                    <a:pt x="477" y="297"/>
                    <a:pt x="493" y="288"/>
                    <a:pt x="501" y="281"/>
                  </a:cubicBezTo>
                  <a:cubicBezTo>
                    <a:pt x="508" y="274"/>
                    <a:pt x="516" y="271"/>
                    <a:pt x="516" y="265"/>
                  </a:cubicBezTo>
                  <a:cubicBezTo>
                    <a:pt x="517" y="259"/>
                    <a:pt x="517" y="253"/>
                    <a:pt x="513" y="244"/>
                  </a:cubicBezTo>
                  <a:cubicBezTo>
                    <a:pt x="510" y="235"/>
                    <a:pt x="506" y="230"/>
                    <a:pt x="500" y="223"/>
                  </a:cubicBezTo>
                  <a:cubicBezTo>
                    <a:pt x="495" y="217"/>
                    <a:pt x="492" y="211"/>
                    <a:pt x="492" y="204"/>
                  </a:cubicBezTo>
                  <a:cubicBezTo>
                    <a:pt x="493" y="196"/>
                    <a:pt x="493" y="186"/>
                    <a:pt x="496" y="177"/>
                  </a:cubicBezTo>
                  <a:cubicBezTo>
                    <a:pt x="500" y="169"/>
                    <a:pt x="505" y="163"/>
                    <a:pt x="509" y="151"/>
                  </a:cubicBezTo>
                  <a:cubicBezTo>
                    <a:pt x="512" y="140"/>
                    <a:pt x="511" y="135"/>
                    <a:pt x="516" y="123"/>
                  </a:cubicBezTo>
                  <a:cubicBezTo>
                    <a:pt x="521" y="112"/>
                    <a:pt x="523" y="102"/>
                    <a:pt x="524" y="92"/>
                  </a:cubicBezTo>
                  <a:cubicBezTo>
                    <a:pt x="525" y="82"/>
                    <a:pt x="525" y="72"/>
                    <a:pt x="525" y="61"/>
                  </a:cubicBezTo>
                  <a:cubicBezTo>
                    <a:pt x="525" y="49"/>
                    <a:pt x="527" y="44"/>
                    <a:pt x="521" y="38"/>
                  </a:cubicBezTo>
                  <a:cubicBezTo>
                    <a:pt x="514" y="32"/>
                    <a:pt x="506" y="30"/>
                    <a:pt x="500" y="30"/>
                  </a:cubicBezTo>
                  <a:cubicBezTo>
                    <a:pt x="493" y="30"/>
                    <a:pt x="486" y="37"/>
                    <a:pt x="477" y="28"/>
                  </a:cubicBezTo>
                  <a:cubicBezTo>
                    <a:pt x="468" y="20"/>
                    <a:pt x="474" y="21"/>
                    <a:pt x="464" y="13"/>
                  </a:cubicBezTo>
                  <a:cubicBezTo>
                    <a:pt x="453" y="6"/>
                    <a:pt x="449" y="0"/>
                    <a:pt x="442" y="0"/>
                  </a:cubicBezTo>
                  <a:cubicBezTo>
                    <a:pt x="435" y="0"/>
                    <a:pt x="423" y="5"/>
                    <a:pt x="420" y="11"/>
                  </a:cubicBezTo>
                  <a:cubicBezTo>
                    <a:pt x="417" y="16"/>
                    <a:pt x="410" y="20"/>
                    <a:pt x="415" y="25"/>
                  </a:cubicBezTo>
                  <a:cubicBezTo>
                    <a:pt x="420" y="30"/>
                    <a:pt x="421" y="27"/>
                    <a:pt x="421" y="36"/>
                  </a:cubicBezTo>
                  <a:cubicBezTo>
                    <a:pt x="422" y="44"/>
                    <a:pt x="417" y="45"/>
                    <a:pt x="414" y="54"/>
                  </a:cubicBezTo>
                  <a:cubicBezTo>
                    <a:pt x="411" y="64"/>
                    <a:pt x="408" y="78"/>
                    <a:pt x="404" y="83"/>
                  </a:cubicBezTo>
                  <a:cubicBezTo>
                    <a:pt x="400" y="88"/>
                    <a:pt x="398" y="92"/>
                    <a:pt x="396" y="95"/>
                  </a:cubicBezTo>
                  <a:cubicBezTo>
                    <a:pt x="394" y="98"/>
                    <a:pt x="385" y="102"/>
                    <a:pt x="380" y="100"/>
                  </a:cubicBezTo>
                  <a:cubicBezTo>
                    <a:pt x="376" y="97"/>
                    <a:pt x="366" y="90"/>
                    <a:pt x="361" y="101"/>
                  </a:cubicBezTo>
                  <a:cubicBezTo>
                    <a:pt x="356" y="113"/>
                    <a:pt x="343" y="141"/>
                    <a:pt x="345" y="150"/>
                  </a:cubicBezTo>
                  <a:cubicBezTo>
                    <a:pt x="347" y="159"/>
                    <a:pt x="353" y="161"/>
                    <a:pt x="358" y="161"/>
                  </a:cubicBezTo>
                  <a:cubicBezTo>
                    <a:pt x="363" y="161"/>
                    <a:pt x="360" y="158"/>
                    <a:pt x="370" y="159"/>
                  </a:cubicBezTo>
                  <a:cubicBezTo>
                    <a:pt x="379" y="160"/>
                    <a:pt x="379" y="163"/>
                    <a:pt x="384" y="160"/>
                  </a:cubicBezTo>
                  <a:cubicBezTo>
                    <a:pt x="390" y="157"/>
                    <a:pt x="387" y="151"/>
                    <a:pt x="398" y="153"/>
                  </a:cubicBezTo>
                  <a:cubicBezTo>
                    <a:pt x="408" y="154"/>
                    <a:pt x="412" y="158"/>
                    <a:pt x="415" y="163"/>
                  </a:cubicBezTo>
                  <a:cubicBezTo>
                    <a:pt x="419" y="169"/>
                    <a:pt x="425" y="173"/>
                    <a:pt x="415" y="173"/>
                  </a:cubicBezTo>
                  <a:cubicBezTo>
                    <a:pt x="406" y="173"/>
                    <a:pt x="403" y="175"/>
                    <a:pt x="394" y="178"/>
                  </a:cubicBezTo>
                  <a:cubicBezTo>
                    <a:pt x="385" y="181"/>
                    <a:pt x="378" y="184"/>
                    <a:pt x="372" y="189"/>
                  </a:cubicBezTo>
                  <a:cubicBezTo>
                    <a:pt x="366" y="193"/>
                    <a:pt x="364" y="201"/>
                    <a:pt x="356" y="206"/>
                  </a:cubicBezTo>
                  <a:cubicBezTo>
                    <a:pt x="348" y="211"/>
                    <a:pt x="352" y="211"/>
                    <a:pt x="346" y="212"/>
                  </a:cubicBezTo>
                  <a:cubicBezTo>
                    <a:pt x="339" y="213"/>
                    <a:pt x="339" y="218"/>
                    <a:pt x="331" y="221"/>
                  </a:cubicBezTo>
                  <a:cubicBezTo>
                    <a:pt x="322" y="224"/>
                    <a:pt x="320" y="230"/>
                    <a:pt x="311" y="230"/>
                  </a:cubicBezTo>
                  <a:cubicBezTo>
                    <a:pt x="302" y="229"/>
                    <a:pt x="305" y="228"/>
                    <a:pt x="297" y="226"/>
                  </a:cubicBezTo>
                  <a:cubicBezTo>
                    <a:pt x="289" y="224"/>
                    <a:pt x="282" y="228"/>
                    <a:pt x="279" y="231"/>
                  </a:cubicBezTo>
                  <a:cubicBezTo>
                    <a:pt x="275" y="235"/>
                    <a:pt x="270" y="246"/>
                    <a:pt x="273" y="251"/>
                  </a:cubicBezTo>
                  <a:cubicBezTo>
                    <a:pt x="277" y="256"/>
                    <a:pt x="280" y="266"/>
                    <a:pt x="276" y="270"/>
                  </a:cubicBezTo>
                  <a:cubicBezTo>
                    <a:pt x="272" y="274"/>
                    <a:pt x="267" y="277"/>
                    <a:pt x="264" y="280"/>
                  </a:cubicBezTo>
                  <a:cubicBezTo>
                    <a:pt x="261" y="283"/>
                    <a:pt x="261" y="287"/>
                    <a:pt x="256" y="290"/>
                  </a:cubicBezTo>
                  <a:cubicBezTo>
                    <a:pt x="250" y="292"/>
                    <a:pt x="250" y="292"/>
                    <a:pt x="243" y="295"/>
                  </a:cubicBezTo>
                  <a:cubicBezTo>
                    <a:pt x="236" y="297"/>
                    <a:pt x="235" y="298"/>
                    <a:pt x="228" y="298"/>
                  </a:cubicBezTo>
                  <a:cubicBezTo>
                    <a:pt x="220" y="299"/>
                    <a:pt x="212" y="299"/>
                    <a:pt x="202" y="299"/>
                  </a:cubicBezTo>
                  <a:cubicBezTo>
                    <a:pt x="193" y="300"/>
                    <a:pt x="184" y="300"/>
                    <a:pt x="178" y="303"/>
                  </a:cubicBezTo>
                  <a:cubicBezTo>
                    <a:pt x="173" y="305"/>
                    <a:pt x="164" y="313"/>
                    <a:pt x="158" y="312"/>
                  </a:cubicBezTo>
                  <a:cubicBezTo>
                    <a:pt x="152" y="311"/>
                    <a:pt x="156" y="310"/>
                    <a:pt x="142" y="310"/>
                  </a:cubicBezTo>
                  <a:cubicBezTo>
                    <a:pt x="129" y="310"/>
                    <a:pt x="131" y="311"/>
                    <a:pt x="124" y="307"/>
                  </a:cubicBezTo>
                  <a:cubicBezTo>
                    <a:pt x="117" y="303"/>
                    <a:pt x="109" y="299"/>
                    <a:pt x="103" y="295"/>
                  </a:cubicBezTo>
                  <a:cubicBezTo>
                    <a:pt x="97" y="290"/>
                    <a:pt x="103" y="290"/>
                    <a:pt x="90" y="286"/>
                  </a:cubicBezTo>
                  <a:cubicBezTo>
                    <a:pt x="76" y="282"/>
                    <a:pt x="67" y="281"/>
                    <a:pt x="55" y="281"/>
                  </a:cubicBezTo>
                  <a:cubicBezTo>
                    <a:pt x="42" y="280"/>
                    <a:pt x="49" y="282"/>
                    <a:pt x="37" y="279"/>
                  </a:cubicBezTo>
                  <a:cubicBezTo>
                    <a:pt x="26" y="275"/>
                    <a:pt x="12" y="273"/>
                    <a:pt x="12" y="273"/>
                  </a:cubicBezTo>
                  <a:cubicBezTo>
                    <a:pt x="0" y="271"/>
                    <a:pt x="0" y="271"/>
                    <a:pt x="0" y="27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03" name="任意多边形 1111">
              <a:extLst>
                <a:ext uri="{FF2B5EF4-FFF2-40B4-BE49-F238E27FC236}">
                  <a16:creationId xmlns:a16="http://schemas.microsoft.com/office/drawing/2014/main" id="{9FA389FF-CE99-8893-34C3-78029B85784C}"/>
                </a:ext>
              </a:extLst>
            </p:cNvPr>
            <p:cNvSpPr/>
            <p:nvPr/>
          </p:nvSpPr>
          <p:spPr bwMode="auto">
            <a:xfrm>
              <a:off x="5644833" y="1021707"/>
              <a:ext cx="1424748" cy="1374618"/>
            </a:xfrm>
            <a:custGeom>
              <a:avLst/>
              <a:gdLst>
                <a:gd name="T0" fmla="*/ 8 w 260"/>
                <a:gd name="T1" fmla="*/ 18 h 251"/>
                <a:gd name="T2" fmla="*/ 3 w 260"/>
                <a:gd name="T3" fmla="*/ 31 h 251"/>
                <a:gd name="T4" fmla="*/ 11 w 260"/>
                <a:gd name="T5" fmla="*/ 39 h 251"/>
                <a:gd name="T6" fmla="*/ 23 w 260"/>
                <a:gd name="T7" fmla="*/ 37 h 251"/>
                <a:gd name="T8" fmla="*/ 28 w 260"/>
                <a:gd name="T9" fmla="*/ 41 h 251"/>
                <a:gd name="T10" fmla="*/ 33 w 260"/>
                <a:gd name="T11" fmla="*/ 59 h 251"/>
                <a:gd name="T12" fmla="*/ 46 w 260"/>
                <a:gd name="T13" fmla="*/ 60 h 251"/>
                <a:gd name="T14" fmla="*/ 54 w 260"/>
                <a:gd name="T15" fmla="*/ 58 h 251"/>
                <a:gd name="T16" fmla="*/ 61 w 260"/>
                <a:gd name="T17" fmla="*/ 57 h 251"/>
                <a:gd name="T18" fmla="*/ 66 w 260"/>
                <a:gd name="T19" fmla="*/ 53 h 251"/>
                <a:gd name="T20" fmla="*/ 73 w 260"/>
                <a:gd name="T21" fmla="*/ 49 h 251"/>
                <a:gd name="T22" fmla="*/ 86 w 260"/>
                <a:gd name="T23" fmla="*/ 62 h 251"/>
                <a:gd name="T24" fmla="*/ 84 w 260"/>
                <a:gd name="T25" fmla="*/ 70 h 251"/>
                <a:gd name="T26" fmla="*/ 84 w 260"/>
                <a:gd name="T27" fmla="*/ 75 h 251"/>
                <a:gd name="T28" fmla="*/ 78 w 260"/>
                <a:gd name="T29" fmla="*/ 95 h 251"/>
                <a:gd name="T30" fmla="*/ 79 w 260"/>
                <a:gd name="T31" fmla="*/ 114 h 251"/>
                <a:gd name="T32" fmla="*/ 74 w 260"/>
                <a:gd name="T33" fmla="*/ 118 h 251"/>
                <a:gd name="T34" fmla="*/ 71 w 260"/>
                <a:gd name="T35" fmla="*/ 141 h 251"/>
                <a:gd name="T36" fmla="*/ 65 w 260"/>
                <a:gd name="T37" fmla="*/ 133 h 251"/>
                <a:gd name="T38" fmla="*/ 52 w 260"/>
                <a:gd name="T39" fmla="*/ 149 h 251"/>
                <a:gd name="T40" fmla="*/ 49 w 260"/>
                <a:gd name="T41" fmla="*/ 153 h 251"/>
                <a:gd name="T42" fmla="*/ 43 w 260"/>
                <a:gd name="T43" fmla="*/ 171 h 251"/>
                <a:gd name="T44" fmla="*/ 47 w 260"/>
                <a:gd name="T45" fmla="*/ 176 h 251"/>
                <a:gd name="T46" fmla="*/ 49 w 260"/>
                <a:gd name="T47" fmla="*/ 181 h 251"/>
                <a:gd name="T48" fmla="*/ 56 w 260"/>
                <a:gd name="T49" fmla="*/ 178 h 251"/>
                <a:gd name="T50" fmla="*/ 60 w 260"/>
                <a:gd name="T51" fmla="*/ 175 h 251"/>
                <a:gd name="T52" fmla="*/ 62 w 260"/>
                <a:gd name="T53" fmla="*/ 177 h 251"/>
                <a:gd name="T54" fmla="*/ 57 w 260"/>
                <a:gd name="T55" fmla="*/ 183 h 251"/>
                <a:gd name="T56" fmla="*/ 52 w 260"/>
                <a:gd name="T57" fmla="*/ 190 h 251"/>
                <a:gd name="T58" fmla="*/ 68 w 260"/>
                <a:gd name="T59" fmla="*/ 205 h 251"/>
                <a:gd name="T60" fmla="*/ 89 w 260"/>
                <a:gd name="T61" fmla="*/ 221 h 251"/>
                <a:gd name="T62" fmla="*/ 131 w 260"/>
                <a:gd name="T63" fmla="*/ 231 h 251"/>
                <a:gd name="T64" fmla="*/ 161 w 260"/>
                <a:gd name="T65" fmla="*/ 233 h 251"/>
                <a:gd name="T66" fmla="*/ 183 w 260"/>
                <a:gd name="T67" fmla="*/ 247 h 251"/>
                <a:gd name="T68" fmla="*/ 198 w 260"/>
                <a:gd name="T69" fmla="*/ 240 h 251"/>
                <a:gd name="T70" fmla="*/ 220 w 260"/>
                <a:gd name="T71" fmla="*/ 237 h 251"/>
                <a:gd name="T72" fmla="*/ 216 w 260"/>
                <a:gd name="T73" fmla="*/ 202 h 251"/>
                <a:gd name="T74" fmla="*/ 243 w 260"/>
                <a:gd name="T75" fmla="*/ 193 h 251"/>
                <a:gd name="T76" fmla="*/ 252 w 260"/>
                <a:gd name="T77" fmla="*/ 159 h 251"/>
                <a:gd name="T78" fmla="*/ 257 w 260"/>
                <a:gd name="T79" fmla="*/ 116 h 251"/>
                <a:gd name="T80" fmla="*/ 257 w 260"/>
                <a:gd name="T81" fmla="*/ 93 h 251"/>
                <a:gd name="T82" fmla="*/ 241 w 260"/>
                <a:gd name="T83" fmla="*/ 99 h 251"/>
                <a:gd name="T84" fmla="*/ 216 w 260"/>
                <a:gd name="T85" fmla="*/ 116 h 251"/>
                <a:gd name="T86" fmla="*/ 191 w 260"/>
                <a:gd name="T87" fmla="*/ 123 h 251"/>
                <a:gd name="T88" fmla="*/ 183 w 260"/>
                <a:gd name="T89" fmla="*/ 104 h 251"/>
                <a:gd name="T90" fmla="*/ 160 w 260"/>
                <a:gd name="T91" fmla="*/ 93 h 251"/>
                <a:gd name="T92" fmla="*/ 133 w 260"/>
                <a:gd name="T93" fmla="*/ 88 h 251"/>
                <a:gd name="T94" fmla="*/ 115 w 260"/>
                <a:gd name="T95" fmla="*/ 68 h 251"/>
                <a:gd name="T96" fmla="*/ 91 w 260"/>
                <a:gd name="T97" fmla="*/ 27 h 251"/>
                <a:gd name="T98" fmla="*/ 64 w 260"/>
                <a:gd name="T99" fmla="*/ 5 h 251"/>
                <a:gd name="T100" fmla="*/ 37 w 260"/>
                <a:gd name="T101" fmla="*/ 0 h 251"/>
                <a:gd name="T102" fmla="*/ 5 w 260"/>
                <a:gd name="T103" fmla="*/ 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0" h="251">
                  <a:moveTo>
                    <a:pt x="5" y="14"/>
                  </a:moveTo>
                  <a:cubicBezTo>
                    <a:pt x="5" y="15"/>
                    <a:pt x="6" y="16"/>
                    <a:pt x="8" y="18"/>
                  </a:cubicBezTo>
                  <a:cubicBezTo>
                    <a:pt x="10" y="20"/>
                    <a:pt x="8" y="21"/>
                    <a:pt x="7" y="24"/>
                  </a:cubicBezTo>
                  <a:cubicBezTo>
                    <a:pt x="6" y="27"/>
                    <a:pt x="6" y="28"/>
                    <a:pt x="3" y="31"/>
                  </a:cubicBezTo>
                  <a:cubicBezTo>
                    <a:pt x="0" y="35"/>
                    <a:pt x="2" y="34"/>
                    <a:pt x="5" y="35"/>
                  </a:cubicBezTo>
                  <a:cubicBezTo>
                    <a:pt x="7" y="36"/>
                    <a:pt x="8" y="35"/>
                    <a:pt x="11" y="39"/>
                  </a:cubicBezTo>
                  <a:cubicBezTo>
                    <a:pt x="13" y="42"/>
                    <a:pt x="16" y="38"/>
                    <a:pt x="16" y="35"/>
                  </a:cubicBezTo>
                  <a:cubicBezTo>
                    <a:pt x="17" y="30"/>
                    <a:pt x="22" y="37"/>
                    <a:pt x="23" y="37"/>
                  </a:cubicBezTo>
                  <a:cubicBezTo>
                    <a:pt x="24" y="38"/>
                    <a:pt x="26" y="38"/>
                    <a:pt x="26" y="38"/>
                  </a:cubicBezTo>
                  <a:cubicBezTo>
                    <a:pt x="28" y="37"/>
                    <a:pt x="29" y="40"/>
                    <a:pt x="28" y="41"/>
                  </a:cubicBezTo>
                  <a:cubicBezTo>
                    <a:pt x="27" y="42"/>
                    <a:pt x="27" y="41"/>
                    <a:pt x="28" y="45"/>
                  </a:cubicBezTo>
                  <a:cubicBezTo>
                    <a:pt x="28" y="49"/>
                    <a:pt x="32" y="57"/>
                    <a:pt x="33" y="59"/>
                  </a:cubicBezTo>
                  <a:cubicBezTo>
                    <a:pt x="34" y="62"/>
                    <a:pt x="37" y="62"/>
                    <a:pt x="39" y="63"/>
                  </a:cubicBezTo>
                  <a:cubicBezTo>
                    <a:pt x="40" y="63"/>
                    <a:pt x="44" y="62"/>
                    <a:pt x="46" y="60"/>
                  </a:cubicBezTo>
                  <a:cubicBezTo>
                    <a:pt x="47" y="58"/>
                    <a:pt x="47" y="58"/>
                    <a:pt x="49" y="59"/>
                  </a:cubicBezTo>
                  <a:cubicBezTo>
                    <a:pt x="51" y="60"/>
                    <a:pt x="52" y="58"/>
                    <a:pt x="54" y="58"/>
                  </a:cubicBezTo>
                  <a:cubicBezTo>
                    <a:pt x="56" y="58"/>
                    <a:pt x="58" y="59"/>
                    <a:pt x="58" y="58"/>
                  </a:cubicBezTo>
                  <a:cubicBezTo>
                    <a:pt x="59" y="57"/>
                    <a:pt x="60" y="56"/>
                    <a:pt x="61" y="57"/>
                  </a:cubicBezTo>
                  <a:cubicBezTo>
                    <a:pt x="62" y="58"/>
                    <a:pt x="63" y="55"/>
                    <a:pt x="64" y="55"/>
                  </a:cubicBezTo>
                  <a:cubicBezTo>
                    <a:pt x="65" y="55"/>
                    <a:pt x="66" y="54"/>
                    <a:pt x="66" y="53"/>
                  </a:cubicBezTo>
                  <a:cubicBezTo>
                    <a:pt x="66" y="51"/>
                    <a:pt x="67" y="50"/>
                    <a:pt x="67" y="49"/>
                  </a:cubicBezTo>
                  <a:cubicBezTo>
                    <a:pt x="67" y="47"/>
                    <a:pt x="72" y="47"/>
                    <a:pt x="73" y="49"/>
                  </a:cubicBezTo>
                  <a:cubicBezTo>
                    <a:pt x="74" y="50"/>
                    <a:pt x="81" y="56"/>
                    <a:pt x="84" y="59"/>
                  </a:cubicBezTo>
                  <a:cubicBezTo>
                    <a:pt x="85" y="60"/>
                    <a:pt x="85" y="61"/>
                    <a:pt x="86" y="62"/>
                  </a:cubicBezTo>
                  <a:cubicBezTo>
                    <a:pt x="86" y="62"/>
                    <a:pt x="87" y="62"/>
                    <a:pt x="87" y="63"/>
                  </a:cubicBezTo>
                  <a:cubicBezTo>
                    <a:pt x="87" y="65"/>
                    <a:pt x="85" y="68"/>
                    <a:pt x="84" y="70"/>
                  </a:cubicBezTo>
                  <a:cubicBezTo>
                    <a:pt x="84" y="71"/>
                    <a:pt x="85" y="71"/>
                    <a:pt x="84" y="72"/>
                  </a:cubicBezTo>
                  <a:cubicBezTo>
                    <a:pt x="84" y="73"/>
                    <a:pt x="85" y="74"/>
                    <a:pt x="84" y="75"/>
                  </a:cubicBezTo>
                  <a:cubicBezTo>
                    <a:pt x="84" y="77"/>
                    <a:pt x="81" y="79"/>
                    <a:pt x="81" y="82"/>
                  </a:cubicBezTo>
                  <a:cubicBezTo>
                    <a:pt x="80" y="85"/>
                    <a:pt x="78" y="91"/>
                    <a:pt x="78" y="95"/>
                  </a:cubicBezTo>
                  <a:cubicBezTo>
                    <a:pt x="78" y="99"/>
                    <a:pt x="80" y="102"/>
                    <a:pt x="81" y="107"/>
                  </a:cubicBezTo>
                  <a:cubicBezTo>
                    <a:pt x="81" y="111"/>
                    <a:pt x="82" y="111"/>
                    <a:pt x="79" y="114"/>
                  </a:cubicBezTo>
                  <a:cubicBezTo>
                    <a:pt x="76" y="115"/>
                    <a:pt x="75" y="114"/>
                    <a:pt x="75" y="115"/>
                  </a:cubicBezTo>
                  <a:cubicBezTo>
                    <a:pt x="74" y="115"/>
                    <a:pt x="75" y="117"/>
                    <a:pt x="74" y="118"/>
                  </a:cubicBezTo>
                  <a:cubicBezTo>
                    <a:pt x="71" y="122"/>
                    <a:pt x="73" y="131"/>
                    <a:pt x="73" y="135"/>
                  </a:cubicBezTo>
                  <a:cubicBezTo>
                    <a:pt x="74" y="138"/>
                    <a:pt x="73" y="143"/>
                    <a:pt x="71" y="141"/>
                  </a:cubicBezTo>
                  <a:cubicBezTo>
                    <a:pt x="71" y="140"/>
                    <a:pt x="69" y="138"/>
                    <a:pt x="68" y="136"/>
                  </a:cubicBezTo>
                  <a:cubicBezTo>
                    <a:pt x="67" y="133"/>
                    <a:pt x="67" y="131"/>
                    <a:pt x="65" y="133"/>
                  </a:cubicBezTo>
                  <a:cubicBezTo>
                    <a:pt x="60" y="136"/>
                    <a:pt x="61" y="141"/>
                    <a:pt x="58" y="143"/>
                  </a:cubicBezTo>
                  <a:cubicBezTo>
                    <a:pt x="57" y="145"/>
                    <a:pt x="54" y="146"/>
                    <a:pt x="52" y="149"/>
                  </a:cubicBezTo>
                  <a:cubicBezTo>
                    <a:pt x="52" y="149"/>
                    <a:pt x="52" y="151"/>
                    <a:pt x="51" y="152"/>
                  </a:cubicBezTo>
                  <a:cubicBezTo>
                    <a:pt x="51" y="153"/>
                    <a:pt x="50" y="153"/>
                    <a:pt x="49" y="153"/>
                  </a:cubicBezTo>
                  <a:cubicBezTo>
                    <a:pt x="47" y="156"/>
                    <a:pt x="39" y="161"/>
                    <a:pt x="40" y="166"/>
                  </a:cubicBezTo>
                  <a:cubicBezTo>
                    <a:pt x="40" y="172"/>
                    <a:pt x="41" y="170"/>
                    <a:pt x="43" y="171"/>
                  </a:cubicBezTo>
                  <a:cubicBezTo>
                    <a:pt x="44" y="172"/>
                    <a:pt x="47" y="173"/>
                    <a:pt x="47" y="174"/>
                  </a:cubicBezTo>
                  <a:cubicBezTo>
                    <a:pt x="47" y="175"/>
                    <a:pt x="46" y="175"/>
                    <a:pt x="47" y="176"/>
                  </a:cubicBezTo>
                  <a:cubicBezTo>
                    <a:pt x="48" y="177"/>
                    <a:pt x="48" y="177"/>
                    <a:pt x="48" y="178"/>
                  </a:cubicBezTo>
                  <a:cubicBezTo>
                    <a:pt x="48" y="180"/>
                    <a:pt x="48" y="180"/>
                    <a:pt x="49" y="181"/>
                  </a:cubicBezTo>
                  <a:cubicBezTo>
                    <a:pt x="51" y="181"/>
                    <a:pt x="52" y="182"/>
                    <a:pt x="53" y="180"/>
                  </a:cubicBezTo>
                  <a:cubicBezTo>
                    <a:pt x="54" y="179"/>
                    <a:pt x="55" y="178"/>
                    <a:pt x="56" y="178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5"/>
                    <a:pt x="59" y="174"/>
                    <a:pt x="60" y="175"/>
                  </a:cubicBezTo>
                  <a:cubicBezTo>
                    <a:pt x="61" y="176"/>
                    <a:pt x="61" y="178"/>
                    <a:pt x="61" y="178"/>
                  </a:cubicBezTo>
                  <a:cubicBezTo>
                    <a:pt x="61" y="178"/>
                    <a:pt x="62" y="176"/>
                    <a:pt x="62" y="177"/>
                  </a:cubicBezTo>
                  <a:cubicBezTo>
                    <a:pt x="62" y="178"/>
                    <a:pt x="63" y="179"/>
                    <a:pt x="61" y="180"/>
                  </a:cubicBezTo>
                  <a:cubicBezTo>
                    <a:pt x="60" y="181"/>
                    <a:pt x="58" y="182"/>
                    <a:pt x="57" y="183"/>
                  </a:cubicBezTo>
                  <a:cubicBezTo>
                    <a:pt x="55" y="184"/>
                    <a:pt x="53" y="184"/>
                    <a:pt x="52" y="186"/>
                  </a:cubicBezTo>
                  <a:cubicBezTo>
                    <a:pt x="51" y="187"/>
                    <a:pt x="51" y="189"/>
                    <a:pt x="52" y="190"/>
                  </a:cubicBezTo>
                  <a:cubicBezTo>
                    <a:pt x="52" y="191"/>
                    <a:pt x="56" y="194"/>
                    <a:pt x="57" y="195"/>
                  </a:cubicBezTo>
                  <a:cubicBezTo>
                    <a:pt x="57" y="197"/>
                    <a:pt x="64" y="198"/>
                    <a:pt x="68" y="205"/>
                  </a:cubicBezTo>
                  <a:cubicBezTo>
                    <a:pt x="72" y="211"/>
                    <a:pt x="68" y="211"/>
                    <a:pt x="74" y="215"/>
                  </a:cubicBezTo>
                  <a:cubicBezTo>
                    <a:pt x="81" y="218"/>
                    <a:pt x="83" y="220"/>
                    <a:pt x="89" y="221"/>
                  </a:cubicBezTo>
                  <a:cubicBezTo>
                    <a:pt x="94" y="222"/>
                    <a:pt x="100" y="217"/>
                    <a:pt x="113" y="222"/>
                  </a:cubicBezTo>
                  <a:cubicBezTo>
                    <a:pt x="126" y="226"/>
                    <a:pt x="129" y="230"/>
                    <a:pt x="131" y="231"/>
                  </a:cubicBezTo>
                  <a:cubicBezTo>
                    <a:pt x="132" y="231"/>
                    <a:pt x="154" y="245"/>
                    <a:pt x="156" y="241"/>
                  </a:cubicBezTo>
                  <a:cubicBezTo>
                    <a:pt x="157" y="238"/>
                    <a:pt x="158" y="227"/>
                    <a:pt x="161" y="233"/>
                  </a:cubicBezTo>
                  <a:cubicBezTo>
                    <a:pt x="164" y="240"/>
                    <a:pt x="163" y="247"/>
                    <a:pt x="168" y="248"/>
                  </a:cubicBezTo>
                  <a:cubicBezTo>
                    <a:pt x="173" y="249"/>
                    <a:pt x="179" y="251"/>
                    <a:pt x="183" y="247"/>
                  </a:cubicBezTo>
                  <a:cubicBezTo>
                    <a:pt x="186" y="242"/>
                    <a:pt x="184" y="238"/>
                    <a:pt x="187" y="237"/>
                  </a:cubicBezTo>
                  <a:cubicBezTo>
                    <a:pt x="190" y="236"/>
                    <a:pt x="192" y="235"/>
                    <a:pt x="198" y="240"/>
                  </a:cubicBezTo>
                  <a:cubicBezTo>
                    <a:pt x="205" y="245"/>
                    <a:pt x="212" y="245"/>
                    <a:pt x="215" y="244"/>
                  </a:cubicBezTo>
                  <a:cubicBezTo>
                    <a:pt x="218" y="243"/>
                    <a:pt x="221" y="243"/>
                    <a:pt x="220" y="237"/>
                  </a:cubicBezTo>
                  <a:cubicBezTo>
                    <a:pt x="219" y="231"/>
                    <a:pt x="214" y="215"/>
                    <a:pt x="214" y="212"/>
                  </a:cubicBezTo>
                  <a:cubicBezTo>
                    <a:pt x="213" y="209"/>
                    <a:pt x="213" y="205"/>
                    <a:pt x="216" y="202"/>
                  </a:cubicBezTo>
                  <a:cubicBezTo>
                    <a:pt x="219" y="199"/>
                    <a:pt x="217" y="195"/>
                    <a:pt x="225" y="196"/>
                  </a:cubicBezTo>
                  <a:cubicBezTo>
                    <a:pt x="233" y="196"/>
                    <a:pt x="242" y="197"/>
                    <a:pt x="243" y="193"/>
                  </a:cubicBezTo>
                  <a:cubicBezTo>
                    <a:pt x="244" y="189"/>
                    <a:pt x="245" y="185"/>
                    <a:pt x="247" y="181"/>
                  </a:cubicBezTo>
                  <a:cubicBezTo>
                    <a:pt x="249" y="176"/>
                    <a:pt x="251" y="163"/>
                    <a:pt x="252" y="159"/>
                  </a:cubicBezTo>
                  <a:cubicBezTo>
                    <a:pt x="253" y="154"/>
                    <a:pt x="254" y="138"/>
                    <a:pt x="254" y="133"/>
                  </a:cubicBezTo>
                  <a:cubicBezTo>
                    <a:pt x="254" y="128"/>
                    <a:pt x="258" y="123"/>
                    <a:pt x="257" y="116"/>
                  </a:cubicBezTo>
                  <a:cubicBezTo>
                    <a:pt x="257" y="109"/>
                    <a:pt x="257" y="106"/>
                    <a:pt x="257" y="101"/>
                  </a:cubicBezTo>
                  <a:cubicBezTo>
                    <a:pt x="256" y="96"/>
                    <a:pt x="260" y="95"/>
                    <a:pt x="257" y="93"/>
                  </a:cubicBezTo>
                  <a:cubicBezTo>
                    <a:pt x="254" y="91"/>
                    <a:pt x="254" y="93"/>
                    <a:pt x="250" y="94"/>
                  </a:cubicBezTo>
                  <a:cubicBezTo>
                    <a:pt x="245" y="95"/>
                    <a:pt x="246" y="98"/>
                    <a:pt x="241" y="99"/>
                  </a:cubicBezTo>
                  <a:cubicBezTo>
                    <a:pt x="236" y="100"/>
                    <a:pt x="234" y="103"/>
                    <a:pt x="230" y="106"/>
                  </a:cubicBezTo>
                  <a:cubicBezTo>
                    <a:pt x="226" y="109"/>
                    <a:pt x="219" y="112"/>
                    <a:pt x="216" y="116"/>
                  </a:cubicBezTo>
                  <a:cubicBezTo>
                    <a:pt x="212" y="120"/>
                    <a:pt x="208" y="122"/>
                    <a:pt x="204" y="123"/>
                  </a:cubicBezTo>
                  <a:cubicBezTo>
                    <a:pt x="200" y="123"/>
                    <a:pt x="193" y="124"/>
                    <a:pt x="191" y="123"/>
                  </a:cubicBezTo>
                  <a:cubicBezTo>
                    <a:pt x="190" y="122"/>
                    <a:pt x="188" y="121"/>
                    <a:pt x="188" y="117"/>
                  </a:cubicBezTo>
                  <a:cubicBezTo>
                    <a:pt x="187" y="112"/>
                    <a:pt x="186" y="108"/>
                    <a:pt x="183" y="104"/>
                  </a:cubicBezTo>
                  <a:cubicBezTo>
                    <a:pt x="179" y="100"/>
                    <a:pt x="183" y="99"/>
                    <a:pt x="176" y="97"/>
                  </a:cubicBezTo>
                  <a:cubicBezTo>
                    <a:pt x="168" y="95"/>
                    <a:pt x="164" y="95"/>
                    <a:pt x="160" y="93"/>
                  </a:cubicBezTo>
                  <a:cubicBezTo>
                    <a:pt x="156" y="92"/>
                    <a:pt x="154" y="88"/>
                    <a:pt x="149" y="88"/>
                  </a:cubicBezTo>
                  <a:cubicBezTo>
                    <a:pt x="143" y="88"/>
                    <a:pt x="138" y="87"/>
                    <a:pt x="133" y="88"/>
                  </a:cubicBezTo>
                  <a:cubicBezTo>
                    <a:pt x="128" y="90"/>
                    <a:pt x="123" y="86"/>
                    <a:pt x="122" y="83"/>
                  </a:cubicBezTo>
                  <a:cubicBezTo>
                    <a:pt x="121" y="81"/>
                    <a:pt x="117" y="70"/>
                    <a:pt x="115" y="68"/>
                  </a:cubicBezTo>
                  <a:cubicBezTo>
                    <a:pt x="114" y="65"/>
                    <a:pt x="105" y="51"/>
                    <a:pt x="103" y="48"/>
                  </a:cubicBezTo>
                  <a:cubicBezTo>
                    <a:pt x="101" y="45"/>
                    <a:pt x="95" y="32"/>
                    <a:pt x="91" y="27"/>
                  </a:cubicBezTo>
                  <a:cubicBezTo>
                    <a:pt x="88" y="22"/>
                    <a:pt x="83" y="14"/>
                    <a:pt x="77" y="11"/>
                  </a:cubicBezTo>
                  <a:cubicBezTo>
                    <a:pt x="71" y="7"/>
                    <a:pt x="70" y="6"/>
                    <a:pt x="64" y="5"/>
                  </a:cubicBezTo>
                  <a:cubicBezTo>
                    <a:pt x="59" y="4"/>
                    <a:pt x="55" y="5"/>
                    <a:pt x="49" y="3"/>
                  </a:cubicBezTo>
                  <a:cubicBezTo>
                    <a:pt x="43" y="1"/>
                    <a:pt x="44" y="0"/>
                    <a:pt x="37" y="0"/>
                  </a:cubicBezTo>
                  <a:cubicBezTo>
                    <a:pt x="30" y="0"/>
                    <a:pt x="26" y="0"/>
                    <a:pt x="20" y="4"/>
                  </a:cubicBezTo>
                  <a:cubicBezTo>
                    <a:pt x="14" y="8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04" name="任意多边形 1112">
              <a:extLst>
                <a:ext uri="{FF2B5EF4-FFF2-40B4-BE49-F238E27FC236}">
                  <a16:creationId xmlns:a16="http://schemas.microsoft.com/office/drawing/2014/main" id="{1C709C20-21EE-2472-7C33-1A37541E49BA}"/>
                </a:ext>
              </a:extLst>
            </p:cNvPr>
            <p:cNvSpPr/>
            <p:nvPr/>
          </p:nvSpPr>
          <p:spPr bwMode="auto">
            <a:xfrm>
              <a:off x="5808416" y="2069160"/>
              <a:ext cx="1047452" cy="778335"/>
            </a:xfrm>
            <a:custGeom>
              <a:avLst/>
              <a:gdLst>
                <a:gd name="T0" fmla="*/ 183 w 191"/>
                <a:gd name="T1" fmla="*/ 50 h 142"/>
                <a:gd name="T2" fmla="*/ 180 w 191"/>
                <a:gd name="T3" fmla="*/ 52 h 142"/>
                <a:gd name="T4" fmla="*/ 177 w 191"/>
                <a:gd name="T5" fmla="*/ 50 h 142"/>
                <a:gd name="T6" fmla="*/ 173 w 191"/>
                <a:gd name="T7" fmla="*/ 48 h 142"/>
                <a:gd name="T8" fmla="*/ 168 w 191"/>
                <a:gd name="T9" fmla="*/ 44 h 142"/>
                <a:gd name="T10" fmla="*/ 164 w 191"/>
                <a:gd name="T11" fmla="*/ 42 h 142"/>
                <a:gd name="T12" fmla="*/ 157 w 191"/>
                <a:gd name="T13" fmla="*/ 41 h 142"/>
                <a:gd name="T14" fmla="*/ 150 w 191"/>
                <a:gd name="T15" fmla="*/ 47 h 142"/>
                <a:gd name="T16" fmla="*/ 144 w 191"/>
                <a:gd name="T17" fmla="*/ 57 h 142"/>
                <a:gd name="T18" fmla="*/ 136 w 191"/>
                <a:gd name="T19" fmla="*/ 48 h 142"/>
                <a:gd name="T20" fmla="*/ 130 w 191"/>
                <a:gd name="T21" fmla="*/ 34 h 142"/>
                <a:gd name="T22" fmla="*/ 124 w 191"/>
                <a:gd name="T23" fmla="*/ 39 h 142"/>
                <a:gd name="T24" fmla="*/ 118 w 191"/>
                <a:gd name="T25" fmla="*/ 44 h 142"/>
                <a:gd name="T26" fmla="*/ 112 w 191"/>
                <a:gd name="T27" fmla="*/ 37 h 142"/>
                <a:gd name="T28" fmla="*/ 110 w 191"/>
                <a:gd name="T29" fmla="*/ 33 h 142"/>
                <a:gd name="T30" fmla="*/ 103 w 191"/>
                <a:gd name="T31" fmla="*/ 34 h 142"/>
                <a:gd name="T32" fmla="*/ 102 w 191"/>
                <a:gd name="T33" fmla="*/ 27 h 142"/>
                <a:gd name="T34" fmla="*/ 99 w 191"/>
                <a:gd name="T35" fmla="*/ 22 h 142"/>
                <a:gd name="T36" fmla="*/ 95 w 191"/>
                <a:gd name="T37" fmla="*/ 21 h 142"/>
                <a:gd name="T38" fmla="*/ 88 w 191"/>
                <a:gd name="T39" fmla="*/ 22 h 142"/>
                <a:gd name="T40" fmla="*/ 80 w 191"/>
                <a:gd name="T41" fmla="*/ 23 h 142"/>
                <a:gd name="T42" fmla="*/ 75 w 191"/>
                <a:gd name="T43" fmla="*/ 18 h 142"/>
                <a:gd name="T44" fmla="*/ 70 w 191"/>
                <a:gd name="T45" fmla="*/ 18 h 142"/>
                <a:gd name="T46" fmla="*/ 64 w 191"/>
                <a:gd name="T47" fmla="*/ 20 h 142"/>
                <a:gd name="T48" fmla="*/ 58 w 191"/>
                <a:gd name="T49" fmla="*/ 21 h 142"/>
                <a:gd name="T50" fmla="*/ 50 w 191"/>
                <a:gd name="T51" fmla="*/ 19 h 142"/>
                <a:gd name="T52" fmla="*/ 44 w 191"/>
                <a:gd name="T53" fmla="*/ 13 h 142"/>
                <a:gd name="T54" fmla="*/ 38 w 191"/>
                <a:gd name="T55" fmla="*/ 1 h 142"/>
                <a:gd name="T56" fmla="*/ 25 w 191"/>
                <a:gd name="T57" fmla="*/ 3 h 142"/>
                <a:gd name="T58" fmla="*/ 19 w 191"/>
                <a:gd name="T59" fmla="*/ 11 h 142"/>
                <a:gd name="T60" fmla="*/ 14 w 191"/>
                <a:gd name="T61" fmla="*/ 14 h 142"/>
                <a:gd name="T62" fmla="*/ 6 w 191"/>
                <a:gd name="T63" fmla="*/ 14 h 142"/>
                <a:gd name="T64" fmla="*/ 1 w 191"/>
                <a:gd name="T65" fmla="*/ 19 h 142"/>
                <a:gd name="T66" fmla="*/ 7 w 191"/>
                <a:gd name="T67" fmla="*/ 24 h 142"/>
                <a:gd name="T68" fmla="*/ 10 w 191"/>
                <a:gd name="T69" fmla="*/ 41 h 142"/>
                <a:gd name="T70" fmla="*/ 16 w 191"/>
                <a:gd name="T71" fmla="*/ 55 h 142"/>
                <a:gd name="T72" fmla="*/ 28 w 191"/>
                <a:gd name="T73" fmla="*/ 50 h 142"/>
                <a:gd name="T74" fmla="*/ 35 w 191"/>
                <a:gd name="T75" fmla="*/ 57 h 142"/>
                <a:gd name="T76" fmla="*/ 42 w 191"/>
                <a:gd name="T77" fmla="*/ 71 h 142"/>
                <a:gd name="T78" fmla="*/ 47 w 191"/>
                <a:gd name="T79" fmla="*/ 78 h 142"/>
                <a:gd name="T80" fmla="*/ 61 w 191"/>
                <a:gd name="T81" fmla="*/ 92 h 142"/>
                <a:gd name="T82" fmla="*/ 74 w 191"/>
                <a:gd name="T83" fmla="*/ 105 h 142"/>
                <a:gd name="T84" fmla="*/ 83 w 191"/>
                <a:gd name="T85" fmla="*/ 126 h 142"/>
                <a:gd name="T86" fmla="*/ 99 w 191"/>
                <a:gd name="T87" fmla="*/ 141 h 142"/>
                <a:gd name="T88" fmla="*/ 111 w 191"/>
                <a:gd name="T89" fmla="*/ 125 h 142"/>
                <a:gd name="T90" fmla="*/ 124 w 191"/>
                <a:gd name="T91" fmla="*/ 122 h 142"/>
                <a:gd name="T92" fmla="*/ 142 w 191"/>
                <a:gd name="T93" fmla="*/ 115 h 142"/>
                <a:gd name="T94" fmla="*/ 145 w 191"/>
                <a:gd name="T95" fmla="*/ 103 h 142"/>
                <a:gd name="T96" fmla="*/ 163 w 191"/>
                <a:gd name="T97" fmla="*/ 88 h 142"/>
                <a:gd name="T98" fmla="*/ 174 w 191"/>
                <a:gd name="T99" fmla="*/ 79 h 142"/>
                <a:gd name="T100" fmla="*/ 181 w 191"/>
                <a:gd name="T101" fmla="*/ 73 h 142"/>
                <a:gd name="T102" fmla="*/ 189 w 191"/>
                <a:gd name="T103" fmla="*/ 65 h 142"/>
                <a:gd name="T104" fmla="*/ 190 w 191"/>
                <a:gd name="T105" fmla="*/ 4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142">
                  <a:moveTo>
                    <a:pt x="187" y="49"/>
                  </a:moveTo>
                  <a:cubicBezTo>
                    <a:pt x="187" y="50"/>
                    <a:pt x="184" y="51"/>
                    <a:pt x="183" y="50"/>
                  </a:cubicBezTo>
                  <a:cubicBezTo>
                    <a:pt x="182" y="49"/>
                    <a:pt x="181" y="50"/>
                    <a:pt x="180" y="51"/>
                  </a:cubicBezTo>
                  <a:cubicBezTo>
                    <a:pt x="180" y="51"/>
                    <a:pt x="180" y="51"/>
                    <a:pt x="180" y="52"/>
                  </a:cubicBezTo>
                  <a:cubicBezTo>
                    <a:pt x="179" y="53"/>
                    <a:pt x="179" y="52"/>
                    <a:pt x="178" y="51"/>
                  </a:cubicBezTo>
                  <a:cubicBezTo>
                    <a:pt x="178" y="50"/>
                    <a:pt x="178" y="51"/>
                    <a:pt x="177" y="50"/>
                  </a:cubicBezTo>
                  <a:cubicBezTo>
                    <a:pt x="176" y="50"/>
                    <a:pt x="175" y="50"/>
                    <a:pt x="175" y="50"/>
                  </a:cubicBezTo>
                  <a:cubicBezTo>
                    <a:pt x="174" y="49"/>
                    <a:pt x="174" y="48"/>
                    <a:pt x="173" y="48"/>
                  </a:cubicBezTo>
                  <a:cubicBezTo>
                    <a:pt x="171" y="48"/>
                    <a:pt x="171" y="46"/>
                    <a:pt x="170" y="45"/>
                  </a:cubicBezTo>
                  <a:cubicBezTo>
                    <a:pt x="170" y="44"/>
                    <a:pt x="169" y="44"/>
                    <a:pt x="168" y="44"/>
                  </a:cubicBezTo>
                  <a:cubicBezTo>
                    <a:pt x="167" y="43"/>
                    <a:pt x="168" y="42"/>
                    <a:pt x="167" y="41"/>
                  </a:cubicBezTo>
                  <a:cubicBezTo>
                    <a:pt x="166" y="37"/>
                    <a:pt x="165" y="39"/>
                    <a:pt x="164" y="42"/>
                  </a:cubicBezTo>
                  <a:cubicBezTo>
                    <a:pt x="163" y="45"/>
                    <a:pt x="162" y="43"/>
                    <a:pt x="161" y="41"/>
                  </a:cubicBezTo>
                  <a:cubicBezTo>
                    <a:pt x="160" y="39"/>
                    <a:pt x="158" y="40"/>
                    <a:pt x="157" y="41"/>
                  </a:cubicBezTo>
                  <a:cubicBezTo>
                    <a:pt x="157" y="42"/>
                    <a:pt x="157" y="43"/>
                    <a:pt x="155" y="44"/>
                  </a:cubicBezTo>
                  <a:cubicBezTo>
                    <a:pt x="154" y="45"/>
                    <a:pt x="153" y="45"/>
                    <a:pt x="150" y="47"/>
                  </a:cubicBezTo>
                  <a:cubicBezTo>
                    <a:pt x="147" y="49"/>
                    <a:pt x="147" y="50"/>
                    <a:pt x="148" y="53"/>
                  </a:cubicBezTo>
                  <a:cubicBezTo>
                    <a:pt x="149" y="55"/>
                    <a:pt x="145" y="56"/>
                    <a:pt x="144" y="57"/>
                  </a:cubicBezTo>
                  <a:cubicBezTo>
                    <a:pt x="142" y="58"/>
                    <a:pt x="140" y="53"/>
                    <a:pt x="139" y="51"/>
                  </a:cubicBezTo>
                  <a:cubicBezTo>
                    <a:pt x="137" y="48"/>
                    <a:pt x="137" y="48"/>
                    <a:pt x="136" y="48"/>
                  </a:cubicBezTo>
                  <a:cubicBezTo>
                    <a:pt x="135" y="47"/>
                    <a:pt x="134" y="44"/>
                    <a:pt x="133" y="42"/>
                  </a:cubicBezTo>
                  <a:cubicBezTo>
                    <a:pt x="131" y="40"/>
                    <a:pt x="131" y="37"/>
                    <a:pt x="130" y="34"/>
                  </a:cubicBezTo>
                  <a:cubicBezTo>
                    <a:pt x="130" y="32"/>
                    <a:pt x="125" y="34"/>
                    <a:pt x="125" y="36"/>
                  </a:cubicBezTo>
                  <a:cubicBezTo>
                    <a:pt x="125" y="37"/>
                    <a:pt x="124" y="38"/>
                    <a:pt x="124" y="39"/>
                  </a:cubicBezTo>
                  <a:cubicBezTo>
                    <a:pt x="123" y="41"/>
                    <a:pt x="125" y="42"/>
                    <a:pt x="123" y="45"/>
                  </a:cubicBezTo>
                  <a:cubicBezTo>
                    <a:pt x="121" y="48"/>
                    <a:pt x="118" y="44"/>
                    <a:pt x="118" y="44"/>
                  </a:cubicBezTo>
                  <a:cubicBezTo>
                    <a:pt x="117" y="45"/>
                    <a:pt x="115" y="44"/>
                    <a:pt x="115" y="42"/>
                  </a:cubicBezTo>
                  <a:cubicBezTo>
                    <a:pt x="115" y="40"/>
                    <a:pt x="113" y="40"/>
                    <a:pt x="112" y="37"/>
                  </a:cubicBezTo>
                  <a:cubicBezTo>
                    <a:pt x="111" y="36"/>
                    <a:pt x="111" y="35"/>
                    <a:pt x="111" y="35"/>
                  </a:cubicBezTo>
                  <a:cubicBezTo>
                    <a:pt x="111" y="34"/>
                    <a:pt x="111" y="34"/>
                    <a:pt x="110" y="33"/>
                  </a:cubicBezTo>
                  <a:cubicBezTo>
                    <a:pt x="108" y="33"/>
                    <a:pt x="107" y="33"/>
                    <a:pt x="106" y="33"/>
                  </a:cubicBezTo>
                  <a:cubicBezTo>
                    <a:pt x="105" y="34"/>
                    <a:pt x="104" y="36"/>
                    <a:pt x="103" y="34"/>
                  </a:cubicBezTo>
                  <a:cubicBezTo>
                    <a:pt x="102" y="33"/>
                    <a:pt x="101" y="31"/>
                    <a:pt x="101" y="29"/>
                  </a:cubicBezTo>
                  <a:cubicBezTo>
                    <a:pt x="101" y="28"/>
                    <a:pt x="101" y="28"/>
                    <a:pt x="102" y="27"/>
                  </a:cubicBezTo>
                  <a:cubicBezTo>
                    <a:pt x="102" y="26"/>
                    <a:pt x="102" y="26"/>
                    <a:pt x="101" y="25"/>
                  </a:cubicBezTo>
                  <a:cubicBezTo>
                    <a:pt x="101" y="24"/>
                    <a:pt x="100" y="22"/>
                    <a:pt x="99" y="22"/>
                  </a:cubicBezTo>
                  <a:cubicBezTo>
                    <a:pt x="99" y="22"/>
                    <a:pt x="99" y="22"/>
                    <a:pt x="97" y="22"/>
                  </a:cubicBezTo>
                  <a:cubicBezTo>
                    <a:pt x="96" y="22"/>
                    <a:pt x="97" y="23"/>
                    <a:pt x="95" y="21"/>
                  </a:cubicBezTo>
                  <a:cubicBezTo>
                    <a:pt x="93" y="20"/>
                    <a:pt x="94" y="20"/>
                    <a:pt x="92" y="20"/>
                  </a:cubicBezTo>
                  <a:cubicBezTo>
                    <a:pt x="90" y="21"/>
                    <a:pt x="90" y="21"/>
                    <a:pt x="88" y="22"/>
                  </a:cubicBezTo>
                  <a:cubicBezTo>
                    <a:pt x="87" y="23"/>
                    <a:pt x="87" y="24"/>
                    <a:pt x="85" y="24"/>
                  </a:cubicBezTo>
                  <a:cubicBezTo>
                    <a:pt x="82" y="24"/>
                    <a:pt x="82" y="24"/>
                    <a:pt x="80" y="23"/>
                  </a:cubicBezTo>
                  <a:cubicBezTo>
                    <a:pt x="79" y="23"/>
                    <a:pt x="77" y="22"/>
                    <a:pt x="77" y="21"/>
                  </a:cubicBezTo>
                  <a:cubicBezTo>
                    <a:pt x="76" y="19"/>
                    <a:pt x="75" y="19"/>
                    <a:pt x="75" y="18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3" y="16"/>
                    <a:pt x="71" y="18"/>
                    <a:pt x="70" y="18"/>
                  </a:cubicBezTo>
                  <a:cubicBezTo>
                    <a:pt x="70" y="19"/>
                    <a:pt x="69" y="19"/>
                    <a:pt x="69" y="20"/>
                  </a:cubicBezTo>
                  <a:cubicBezTo>
                    <a:pt x="68" y="20"/>
                    <a:pt x="66" y="21"/>
                    <a:pt x="64" y="20"/>
                  </a:cubicBezTo>
                  <a:cubicBezTo>
                    <a:pt x="63" y="18"/>
                    <a:pt x="62" y="16"/>
                    <a:pt x="61" y="18"/>
                  </a:cubicBezTo>
                  <a:cubicBezTo>
                    <a:pt x="59" y="20"/>
                    <a:pt x="60" y="20"/>
                    <a:pt x="58" y="21"/>
                  </a:cubicBezTo>
                  <a:cubicBezTo>
                    <a:pt x="56" y="21"/>
                    <a:pt x="53" y="22"/>
                    <a:pt x="52" y="21"/>
                  </a:cubicBezTo>
                  <a:cubicBezTo>
                    <a:pt x="51" y="21"/>
                    <a:pt x="52" y="20"/>
                    <a:pt x="50" y="19"/>
                  </a:cubicBezTo>
                  <a:cubicBezTo>
                    <a:pt x="48" y="18"/>
                    <a:pt x="49" y="18"/>
                    <a:pt x="46" y="17"/>
                  </a:cubicBezTo>
                  <a:cubicBezTo>
                    <a:pt x="44" y="15"/>
                    <a:pt x="43" y="15"/>
                    <a:pt x="44" y="13"/>
                  </a:cubicBezTo>
                  <a:cubicBezTo>
                    <a:pt x="44" y="12"/>
                    <a:pt x="44" y="9"/>
                    <a:pt x="42" y="6"/>
                  </a:cubicBezTo>
                  <a:cubicBezTo>
                    <a:pt x="41" y="3"/>
                    <a:pt x="42" y="0"/>
                    <a:pt x="38" y="1"/>
                  </a:cubicBezTo>
                  <a:cubicBezTo>
                    <a:pt x="34" y="1"/>
                    <a:pt x="32" y="3"/>
                    <a:pt x="30" y="3"/>
                  </a:cubicBezTo>
                  <a:cubicBezTo>
                    <a:pt x="28" y="3"/>
                    <a:pt x="27" y="1"/>
                    <a:pt x="25" y="3"/>
                  </a:cubicBezTo>
                  <a:cubicBezTo>
                    <a:pt x="23" y="5"/>
                    <a:pt x="23" y="6"/>
                    <a:pt x="21" y="7"/>
                  </a:cubicBezTo>
                  <a:cubicBezTo>
                    <a:pt x="20" y="8"/>
                    <a:pt x="19" y="9"/>
                    <a:pt x="19" y="11"/>
                  </a:cubicBezTo>
                  <a:cubicBezTo>
                    <a:pt x="19" y="12"/>
                    <a:pt x="21" y="18"/>
                    <a:pt x="18" y="17"/>
                  </a:cubicBezTo>
                  <a:cubicBezTo>
                    <a:pt x="15" y="15"/>
                    <a:pt x="14" y="14"/>
                    <a:pt x="14" y="14"/>
                  </a:cubicBezTo>
                  <a:cubicBezTo>
                    <a:pt x="13" y="14"/>
                    <a:pt x="13" y="16"/>
                    <a:pt x="11" y="16"/>
                  </a:cubicBezTo>
                  <a:cubicBezTo>
                    <a:pt x="9" y="16"/>
                    <a:pt x="8" y="15"/>
                    <a:pt x="6" y="14"/>
                  </a:cubicBezTo>
                  <a:cubicBezTo>
                    <a:pt x="4" y="13"/>
                    <a:pt x="2" y="11"/>
                    <a:pt x="1" y="13"/>
                  </a:cubicBezTo>
                  <a:cubicBezTo>
                    <a:pt x="1" y="15"/>
                    <a:pt x="0" y="18"/>
                    <a:pt x="1" y="19"/>
                  </a:cubicBezTo>
                  <a:cubicBezTo>
                    <a:pt x="1" y="20"/>
                    <a:pt x="1" y="19"/>
                    <a:pt x="3" y="20"/>
                  </a:cubicBezTo>
                  <a:cubicBezTo>
                    <a:pt x="5" y="21"/>
                    <a:pt x="6" y="21"/>
                    <a:pt x="7" y="24"/>
                  </a:cubicBezTo>
                  <a:cubicBezTo>
                    <a:pt x="8" y="26"/>
                    <a:pt x="11" y="29"/>
                    <a:pt x="11" y="31"/>
                  </a:cubicBezTo>
                  <a:cubicBezTo>
                    <a:pt x="11" y="33"/>
                    <a:pt x="10" y="39"/>
                    <a:pt x="10" y="41"/>
                  </a:cubicBezTo>
                  <a:cubicBezTo>
                    <a:pt x="10" y="42"/>
                    <a:pt x="12" y="47"/>
                    <a:pt x="13" y="49"/>
                  </a:cubicBezTo>
                  <a:cubicBezTo>
                    <a:pt x="13" y="51"/>
                    <a:pt x="16" y="53"/>
                    <a:pt x="16" y="55"/>
                  </a:cubicBezTo>
                  <a:cubicBezTo>
                    <a:pt x="16" y="57"/>
                    <a:pt x="19" y="59"/>
                    <a:pt x="21" y="57"/>
                  </a:cubicBezTo>
                  <a:cubicBezTo>
                    <a:pt x="24" y="55"/>
                    <a:pt x="27" y="51"/>
                    <a:pt x="28" y="50"/>
                  </a:cubicBezTo>
                  <a:cubicBezTo>
                    <a:pt x="30" y="49"/>
                    <a:pt x="30" y="48"/>
                    <a:pt x="32" y="50"/>
                  </a:cubicBezTo>
                  <a:cubicBezTo>
                    <a:pt x="34" y="53"/>
                    <a:pt x="34" y="54"/>
                    <a:pt x="35" y="57"/>
                  </a:cubicBezTo>
                  <a:cubicBezTo>
                    <a:pt x="36" y="59"/>
                    <a:pt x="38" y="61"/>
                    <a:pt x="39" y="63"/>
                  </a:cubicBezTo>
                  <a:cubicBezTo>
                    <a:pt x="40" y="65"/>
                    <a:pt x="43" y="69"/>
                    <a:pt x="42" y="71"/>
                  </a:cubicBezTo>
                  <a:cubicBezTo>
                    <a:pt x="41" y="73"/>
                    <a:pt x="39" y="74"/>
                    <a:pt x="40" y="75"/>
                  </a:cubicBezTo>
                  <a:cubicBezTo>
                    <a:pt x="41" y="76"/>
                    <a:pt x="46" y="76"/>
                    <a:pt x="47" y="78"/>
                  </a:cubicBezTo>
                  <a:cubicBezTo>
                    <a:pt x="48" y="79"/>
                    <a:pt x="52" y="81"/>
                    <a:pt x="55" y="85"/>
                  </a:cubicBezTo>
                  <a:cubicBezTo>
                    <a:pt x="58" y="90"/>
                    <a:pt x="59" y="89"/>
                    <a:pt x="61" y="92"/>
                  </a:cubicBezTo>
                  <a:cubicBezTo>
                    <a:pt x="63" y="94"/>
                    <a:pt x="68" y="93"/>
                    <a:pt x="70" y="97"/>
                  </a:cubicBezTo>
                  <a:cubicBezTo>
                    <a:pt x="72" y="100"/>
                    <a:pt x="73" y="102"/>
                    <a:pt x="74" y="105"/>
                  </a:cubicBezTo>
                  <a:cubicBezTo>
                    <a:pt x="74" y="108"/>
                    <a:pt x="78" y="112"/>
                    <a:pt x="80" y="116"/>
                  </a:cubicBezTo>
                  <a:cubicBezTo>
                    <a:pt x="82" y="119"/>
                    <a:pt x="81" y="122"/>
                    <a:pt x="83" y="126"/>
                  </a:cubicBezTo>
                  <a:cubicBezTo>
                    <a:pt x="85" y="131"/>
                    <a:pt x="88" y="140"/>
                    <a:pt x="91" y="140"/>
                  </a:cubicBezTo>
                  <a:cubicBezTo>
                    <a:pt x="95" y="141"/>
                    <a:pt x="94" y="142"/>
                    <a:pt x="99" y="141"/>
                  </a:cubicBezTo>
                  <a:cubicBezTo>
                    <a:pt x="104" y="139"/>
                    <a:pt x="105" y="137"/>
                    <a:pt x="106" y="133"/>
                  </a:cubicBezTo>
                  <a:cubicBezTo>
                    <a:pt x="107" y="130"/>
                    <a:pt x="109" y="128"/>
                    <a:pt x="111" y="125"/>
                  </a:cubicBezTo>
                  <a:cubicBezTo>
                    <a:pt x="113" y="122"/>
                    <a:pt x="112" y="121"/>
                    <a:pt x="115" y="120"/>
                  </a:cubicBezTo>
                  <a:cubicBezTo>
                    <a:pt x="118" y="120"/>
                    <a:pt x="122" y="121"/>
                    <a:pt x="124" y="122"/>
                  </a:cubicBezTo>
                  <a:cubicBezTo>
                    <a:pt x="126" y="122"/>
                    <a:pt x="128" y="121"/>
                    <a:pt x="133" y="121"/>
                  </a:cubicBezTo>
                  <a:cubicBezTo>
                    <a:pt x="139" y="121"/>
                    <a:pt x="141" y="120"/>
                    <a:pt x="142" y="115"/>
                  </a:cubicBezTo>
                  <a:cubicBezTo>
                    <a:pt x="144" y="111"/>
                    <a:pt x="143" y="110"/>
                    <a:pt x="144" y="108"/>
                  </a:cubicBezTo>
                  <a:cubicBezTo>
                    <a:pt x="144" y="106"/>
                    <a:pt x="142" y="105"/>
                    <a:pt x="145" y="103"/>
                  </a:cubicBezTo>
                  <a:cubicBezTo>
                    <a:pt x="148" y="102"/>
                    <a:pt x="152" y="102"/>
                    <a:pt x="154" y="99"/>
                  </a:cubicBezTo>
                  <a:cubicBezTo>
                    <a:pt x="157" y="95"/>
                    <a:pt x="161" y="92"/>
                    <a:pt x="163" y="88"/>
                  </a:cubicBezTo>
                  <a:cubicBezTo>
                    <a:pt x="165" y="84"/>
                    <a:pt x="167" y="76"/>
                    <a:pt x="168" y="76"/>
                  </a:cubicBezTo>
                  <a:cubicBezTo>
                    <a:pt x="170" y="76"/>
                    <a:pt x="171" y="78"/>
                    <a:pt x="174" y="79"/>
                  </a:cubicBezTo>
                  <a:cubicBezTo>
                    <a:pt x="177" y="80"/>
                    <a:pt x="181" y="80"/>
                    <a:pt x="182" y="78"/>
                  </a:cubicBezTo>
                  <a:cubicBezTo>
                    <a:pt x="182" y="76"/>
                    <a:pt x="181" y="75"/>
                    <a:pt x="181" y="73"/>
                  </a:cubicBezTo>
                  <a:cubicBezTo>
                    <a:pt x="180" y="71"/>
                    <a:pt x="180" y="71"/>
                    <a:pt x="182" y="70"/>
                  </a:cubicBezTo>
                  <a:cubicBezTo>
                    <a:pt x="183" y="70"/>
                    <a:pt x="189" y="68"/>
                    <a:pt x="189" y="65"/>
                  </a:cubicBezTo>
                  <a:cubicBezTo>
                    <a:pt x="190" y="62"/>
                    <a:pt x="191" y="59"/>
                    <a:pt x="191" y="56"/>
                  </a:cubicBezTo>
                  <a:cubicBezTo>
                    <a:pt x="191" y="54"/>
                    <a:pt x="191" y="50"/>
                    <a:pt x="190" y="49"/>
                  </a:cubicBezTo>
                  <a:cubicBezTo>
                    <a:pt x="190" y="49"/>
                    <a:pt x="187" y="49"/>
                    <a:pt x="187" y="4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05" name="任意多边形 1113">
              <a:extLst>
                <a:ext uri="{FF2B5EF4-FFF2-40B4-BE49-F238E27FC236}">
                  <a16:creationId xmlns:a16="http://schemas.microsoft.com/office/drawing/2014/main" id="{53D647A8-A5FD-4FCA-F40E-8620F88B6CAD}"/>
                </a:ext>
              </a:extLst>
            </p:cNvPr>
            <p:cNvSpPr/>
            <p:nvPr/>
          </p:nvSpPr>
          <p:spPr bwMode="auto">
            <a:xfrm>
              <a:off x="5573596" y="2472841"/>
              <a:ext cx="762505" cy="736120"/>
            </a:xfrm>
            <a:custGeom>
              <a:avLst/>
              <a:gdLst>
                <a:gd name="T0" fmla="*/ 27 w 139"/>
                <a:gd name="T1" fmla="*/ 102 h 134"/>
                <a:gd name="T2" fmla="*/ 32 w 139"/>
                <a:gd name="T3" fmla="*/ 98 h 134"/>
                <a:gd name="T4" fmla="*/ 38 w 139"/>
                <a:gd name="T5" fmla="*/ 92 h 134"/>
                <a:gd name="T6" fmla="*/ 47 w 139"/>
                <a:gd name="T7" fmla="*/ 77 h 134"/>
                <a:gd name="T8" fmla="*/ 50 w 139"/>
                <a:gd name="T9" fmla="*/ 74 h 134"/>
                <a:gd name="T10" fmla="*/ 56 w 139"/>
                <a:gd name="T11" fmla="*/ 75 h 134"/>
                <a:gd name="T12" fmla="*/ 60 w 139"/>
                <a:gd name="T13" fmla="*/ 74 h 134"/>
                <a:gd name="T14" fmla="*/ 65 w 139"/>
                <a:gd name="T15" fmla="*/ 75 h 134"/>
                <a:gd name="T16" fmla="*/ 68 w 139"/>
                <a:gd name="T17" fmla="*/ 79 h 134"/>
                <a:gd name="T18" fmla="*/ 69 w 139"/>
                <a:gd name="T19" fmla="*/ 80 h 134"/>
                <a:gd name="T20" fmla="*/ 70 w 139"/>
                <a:gd name="T21" fmla="*/ 88 h 134"/>
                <a:gd name="T22" fmla="*/ 69 w 139"/>
                <a:gd name="T23" fmla="*/ 92 h 134"/>
                <a:gd name="T24" fmla="*/ 67 w 139"/>
                <a:gd name="T25" fmla="*/ 95 h 134"/>
                <a:gd name="T26" fmla="*/ 59 w 139"/>
                <a:gd name="T27" fmla="*/ 107 h 134"/>
                <a:gd name="T28" fmla="*/ 63 w 139"/>
                <a:gd name="T29" fmla="*/ 115 h 134"/>
                <a:gd name="T30" fmla="*/ 62 w 139"/>
                <a:gd name="T31" fmla="*/ 125 h 134"/>
                <a:gd name="T32" fmla="*/ 54 w 139"/>
                <a:gd name="T33" fmla="*/ 132 h 134"/>
                <a:gd name="T34" fmla="*/ 56 w 139"/>
                <a:gd name="T35" fmla="*/ 133 h 134"/>
                <a:gd name="T36" fmla="*/ 59 w 139"/>
                <a:gd name="T37" fmla="*/ 131 h 134"/>
                <a:gd name="T38" fmla="*/ 64 w 139"/>
                <a:gd name="T39" fmla="*/ 129 h 134"/>
                <a:gd name="T40" fmla="*/ 67 w 139"/>
                <a:gd name="T41" fmla="*/ 125 h 134"/>
                <a:gd name="T42" fmla="*/ 74 w 139"/>
                <a:gd name="T43" fmla="*/ 119 h 134"/>
                <a:gd name="T44" fmla="*/ 81 w 139"/>
                <a:gd name="T45" fmla="*/ 112 h 134"/>
                <a:gd name="T46" fmla="*/ 83 w 139"/>
                <a:gd name="T47" fmla="*/ 109 h 134"/>
                <a:gd name="T48" fmla="*/ 103 w 139"/>
                <a:gd name="T49" fmla="*/ 98 h 134"/>
                <a:gd name="T50" fmla="*/ 108 w 139"/>
                <a:gd name="T51" fmla="*/ 97 h 134"/>
                <a:gd name="T52" fmla="*/ 113 w 139"/>
                <a:gd name="T53" fmla="*/ 94 h 134"/>
                <a:gd name="T54" fmla="*/ 114 w 139"/>
                <a:gd name="T55" fmla="*/ 89 h 134"/>
                <a:gd name="T56" fmla="*/ 131 w 139"/>
                <a:gd name="T57" fmla="*/ 78 h 134"/>
                <a:gd name="T58" fmla="*/ 139 w 139"/>
                <a:gd name="T59" fmla="*/ 66 h 134"/>
                <a:gd name="T60" fmla="*/ 136 w 139"/>
                <a:gd name="T61" fmla="*/ 61 h 134"/>
                <a:gd name="T62" fmla="*/ 132 w 139"/>
                <a:gd name="T63" fmla="*/ 50 h 134"/>
                <a:gd name="T64" fmla="*/ 126 w 139"/>
                <a:gd name="T65" fmla="*/ 40 h 134"/>
                <a:gd name="T66" fmla="*/ 126 w 139"/>
                <a:gd name="T67" fmla="*/ 30 h 134"/>
                <a:gd name="T68" fmla="*/ 117 w 139"/>
                <a:gd name="T69" fmla="*/ 19 h 134"/>
                <a:gd name="T70" fmla="*/ 111 w 139"/>
                <a:gd name="T71" fmla="*/ 8 h 134"/>
                <a:gd name="T72" fmla="*/ 102 w 139"/>
                <a:gd name="T73" fmla="*/ 8 h 134"/>
                <a:gd name="T74" fmla="*/ 92 w 139"/>
                <a:gd name="T75" fmla="*/ 1 h 134"/>
                <a:gd name="T76" fmla="*/ 89 w 139"/>
                <a:gd name="T77" fmla="*/ 10 h 134"/>
                <a:gd name="T78" fmla="*/ 87 w 139"/>
                <a:gd name="T79" fmla="*/ 14 h 134"/>
                <a:gd name="T80" fmla="*/ 83 w 139"/>
                <a:gd name="T81" fmla="*/ 15 h 134"/>
                <a:gd name="T82" fmla="*/ 77 w 139"/>
                <a:gd name="T83" fmla="*/ 22 h 134"/>
                <a:gd name="T84" fmla="*/ 66 w 139"/>
                <a:gd name="T85" fmla="*/ 22 h 134"/>
                <a:gd name="T86" fmla="*/ 59 w 139"/>
                <a:gd name="T87" fmla="*/ 27 h 134"/>
                <a:gd name="T88" fmla="*/ 51 w 139"/>
                <a:gd name="T89" fmla="*/ 33 h 134"/>
                <a:gd name="T90" fmla="*/ 42 w 139"/>
                <a:gd name="T91" fmla="*/ 39 h 134"/>
                <a:gd name="T92" fmla="*/ 32 w 139"/>
                <a:gd name="T93" fmla="*/ 46 h 134"/>
                <a:gd name="T94" fmla="*/ 26 w 139"/>
                <a:gd name="T95" fmla="*/ 54 h 134"/>
                <a:gd name="T96" fmla="*/ 23 w 139"/>
                <a:gd name="T97" fmla="*/ 51 h 134"/>
                <a:gd name="T98" fmla="*/ 19 w 139"/>
                <a:gd name="T99" fmla="*/ 44 h 134"/>
                <a:gd name="T100" fmla="*/ 13 w 139"/>
                <a:gd name="T101" fmla="*/ 40 h 134"/>
                <a:gd name="T102" fmla="*/ 9 w 139"/>
                <a:gd name="T103" fmla="*/ 46 h 134"/>
                <a:gd name="T104" fmla="*/ 11 w 139"/>
                <a:gd name="T105" fmla="*/ 55 h 134"/>
                <a:gd name="T106" fmla="*/ 11 w 139"/>
                <a:gd name="T107" fmla="*/ 67 h 134"/>
                <a:gd name="T108" fmla="*/ 1 w 139"/>
                <a:gd name="T109" fmla="*/ 78 h 134"/>
                <a:gd name="T110" fmla="*/ 10 w 139"/>
                <a:gd name="T111" fmla="*/ 91 h 134"/>
                <a:gd name="T112" fmla="*/ 20 w 139"/>
                <a:gd name="T113" fmla="*/ 10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9" h="134">
                  <a:moveTo>
                    <a:pt x="25" y="104"/>
                  </a:moveTo>
                  <a:cubicBezTo>
                    <a:pt x="26" y="103"/>
                    <a:pt x="27" y="102"/>
                    <a:pt x="27" y="102"/>
                  </a:cubicBezTo>
                  <a:cubicBezTo>
                    <a:pt x="27" y="101"/>
                    <a:pt x="28" y="101"/>
                    <a:pt x="29" y="101"/>
                  </a:cubicBezTo>
                  <a:cubicBezTo>
                    <a:pt x="30" y="100"/>
                    <a:pt x="31" y="99"/>
                    <a:pt x="32" y="98"/>
                  </a:cubicBezTo>
                  <a:cubicBezTo>
                    <a:pt x="33" y="97"/>
                    <a:pt x="35" y="97"/>
                    <a:pt x="36" y="96"/>
                  </a:cubicBezTo>
                  <a:cubicBezTo>
                    <a:pt x="38" y="95"/>
                    <a:pt x="38" y="93"/>
                    <a:pt x="38" y="92"/>
                  </a:cubicBezTo>
                  <a:cubicBezTo>
                    <a:pt x="40" y="88"/>
                    <a:pt x="41" y="88"/>
                    <a:pt x="43" y="84"/>
                  </a:cubicBezTo>
                  <a:cubicBezTo>
                    <a:pt x="43" y="82"/>
                    <a:pt x="46" y="78"/>
                    <a:pt x="47" y="77"/>
                  </a:cubicBezTo>
                  <a:cubicBezTo>
                    <a:pt x="48" y="77"/>
                    <a:pt x="49" y="76"/>
                    <a:pt x="49" y="75"/>
                  </a:cubicBezTo>
                  <a:cubicBezTo>
                    <a:pt x="49" y="74"/>
                    <a:pt x="50" y="74"/>
                    <a:pt x="50" y="74"/>
                  </a:cubicBezTo>
                  <a:cubicBezTo>
                    <a:pt x="49" y="75"/>
                    <a:pt x="52" y="74"/>
                    <a:pt x="53" y="75"/>
                  </a:cubicBezTo>
                  <a:cubicBezTo>
                    <a:pt x="54" y="75"/>
                    <a:pt x="55" y="75"/>
                    <a:pt x="56" y="75"/>
                  </a:cubicBezTo>
                  <a:cubicBezTo>
                    <a:pt x="56" y="75"/>
                    <a:pt x="56" y="75"/>
                    <a:pt x="57" y="75"/>
                  </a:cubicBezTo>
                  <a:cubicBezTo>
                    <a:pt x="58" y="76"/>
                    <a:pt x="59" y="75"/>
                    <a:pt x="60" y="74"/>
                  </a:cubicBezTo>
                  <a:cubicBezTo>
                    <a:pt x="60" y="74"/>
                    <a:pt x="60" y="72"/>
                    <a:pt x="61" y="72"/>
                  </a:cubicBezTo>
                  <a:cubicBezTo>
                    <a:pt x="62" y="71"/>
                    <a:pt x="64" y="71"/>
                    <a:pt x="65" y="75"/>
                  </a:cubicBezTo>
                  <a:cubicBezTo>
                    <a:pt x="65" y="77"/>
                    <a:pt x="65" y="77"/>
                    <a:pt x="66" y="78"/>
                  </a:cubicBezTo>
                  <a:cubicBezTo>
                    <a:pt x="67" y="79"/>
                    <a:pt x="68" y="79"/>
                    <a:pt x="68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9" y="79"/>
                    <a:pt x="69" y="80"/>
                    <a:pt x="69" y="80"/>
                  </a:cubicBezTo>
                  <a:cubicBezTo>
                    <a:pt x="69" y="81"/>
                    <a:pt x="71" y="83"/>
                    <a:pt x="72" y="84"/>
                  </a:cubicBezTo>
                  <a:cubicBezTo>
                    <a:pt x="72" y="85"/>
                    <a:pt x="71" y="87"/>
                    <a:pt x="70" y="88"/>
                  </a:cubicBezTo>
                  <a:cubicBezTo>
                    <a:pt x="70" y="89"/>
                    <a:pt x="69" y="89"/>
                    <a:pt x="69" y="90"/>
                  </a:cubicBezTo>
                  <a:cubicBezTo>
                    <a:pt x="70" y="90"/>
                    <a:pt x="69" y="92"/>
                    <a:pt x="69" y="92"/>
                  </a:cubicBezTo>
                  <a:cubicBezTo>
                    <a:pt x="68" y="92"/>
                    <a:pt x="67" y="92"/>
                    <a:pt x="68" y="93"/>
                  </a:cubicBezTo>
                  <a:cubicBezTo>
                    <a:pt x="68" y="94"/>
                    <a:pt x="67" y="94"/>
                    <a:pt x="67" y="95"/>
                  </a:cubicBezTo>
                  <a:cubicBezTo>
                    <a:pt x="66" y="95"/>
                    <a:pt x="59" y="103"/>
                    <a:pt x="59" y="103"/>
                  </a:cubicBezTo>
                  <a:cubicBezTo>
                    <a:pt x="58" y="104"/>
                    <a:pt x="59" y="106"/>
                    <a:pt x="59" y="107"/>
                  </a:cubicBezTo>
                  <a:cubicBezTo>
                    <a:pt x="62" y="109"/>
                    <a:pt x="59" y="113"/>
                    <a:pt x="59" y="115"/>
                  </a:cubicBezTo>
                  <a:cubicBezTo>
                    <a:pt x="60" y="116"/>
                    <a:pt x="62" y="116"/>
                    <a:pt x="63" y="115"/>
                  </a:cubicBezTo>
                  <a:cubicBezTo>
                    <a:pt x="68" y="113"/>
                    <a:pt x="66" y="117"/>
                    <a:pt x="64" y="117"/>
                  </a:cubicBezTo>
                  <a:cubicBezTo>
                    <a:pt x="64" y="119"/>
                    <a:pt x="65" y="122"/>
                    <a:pt x="62" y="125"/>
                  </a:cubicBezTo>
                  <a:cubicBezTo>
                    <a:pt x="62" y="125"/>
                    <a:pt x="57" y="128"/>
                    <a:pt x="57" y="128"/>
                  </a:cubicBezTo>
                  <a:cubicBezTo>
                    <a:pt x="55" y="129"/>
                    <a:pt x="55" y="130"/>
                    <a:pt x="54" y="132"/>
                  </a:cubicBezTo>
                  <a:cubicBezTo>
                    <a:pt x="54" y="132"/>
                    <a:pt x="54" y="132"/>
                    <a:pt x="55" y="133"/>
                  </a:cubicBezTo>
                  <a:cubicBezTo>
                    <a:pt x="56" y="133"/>
                    <a:pt x="56" y="134"/>
                    <a:pt x="56" y="133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8" y="132"/>
                    <a:pt x="58" y="132"/>
                    <a:pt x="59" y="131"/>
                  </a:cubicBezTo>
                  <a:cubicBezTo>
                    <a:pt x="59" y="131"/>
                    <a:pt x="60" y="131"/>
                    <a:pt x="61" y="131"/>
                  </a:cubicBezTo>
                  <a:cubicBezTo>
                    <a:pt x="61" y="131"/>
                    <a:pt x="65" y="130"/>
                    <a:pt x="64" y="129"/>
                  </a:cubicBezTo>
                  <a:cubicBezTo>
                    <a:pt x="65" y="126"/>
                    <a:pt x="65" y="126"/>
                    <a:pt x="65" y="125"/>
                  </a:cubicBezTo>
                  <a:cubicBezTo>
                    <a:pt x="65" y="125"/>
                    <a:pt x="66" y="124"/>
                    <a:pt x="67" y="125"/>
                  </a:cubicBezTo>
                  <a:cubicBezTo>
                    <a:pt x="69" y="126"/>
                    <a:pt x="71" y="126"/>
                    <a:pt x="72" y="123"/>
                  </a:cubicBezTo>
                  <a:cubicBezTo>
                    <a:pt x="72" y="123"/>
                    <a:pt x="74" y="119"/>
                    <a:pt x="74" y="119"/>
                  </a:cubicBezTo>
                  <a:cubicBezTo>
                    <a:pt x="75" y="119"/>
                    <a:pt x="76" y="117"/>
                    <a:pt x="76" y="117"/>
                  </a:cubicBezTo>
                  <a:cubicBezTo>
                    <a:pt x="77" y="115"/>
                    <a:pt x="80" y="113"/>
                    <a:pt x="81" y="112"/>
                  </a:cubicBezTo>
                  <a:cubicBezTo>
                    <a:pt x="81" y="111"/>
                    <a:pt x="82" y="111"/>
                    <a:pt x="82" y="110"/>
                  </a:cubicBezTo>
                  <a:cubicBezTo>
                    <a:pt x="83" y="109"/>
                    <a:pt x="83" y="108"/>
                    <a:pt x="83" y="109"/>
                  </a:cubicBezTo>
                  <a:cubicBezTo>
                    <a:pt x="83" y="110"/>
                    <a:pt x="91" y="104"/>
                    <a:pt x="91" y="103"/>
                  </a:cubicBezTo>
                  <a:cubicBezTo>
                    <a:pt x="93" y="102"/>
                    <a:pt x="101" y="97"/>
                    <a:pt x="103" y="98"/>
                  </a:cubicBezTo>
                  <a:cubicBezTo>
                    <a:pt x="104" y="98"/>
                    <a:pt x="105" y="98"/>
                    <a:pt x="105" y="97"/>
                  </a:cubicBezTo>
                  <a:cubicBezTo>
                    <a:pt x="106" y="96"/>
                    <a:pt x="107" y="97"/>
                    <a:pt x="108" y="97"/>
                  </a:cubicBezTo>
                  <a:cubicBezTo>
                    <a:pt x="109" y="97"/>
                    <a:pt x="110" y="97"/>
                    <a:pt x="111" y="96"/>
                  </a:cubicBezTo>
                  <a:cubicBezTo>
                    <a:pt x="112" y="95"/>
                    <a:pt x="112" y="94"/>
                    <a:pt x="113" y="94"/>
                  </a:cubicBezTo>
                  <a:cubicBezTo>
                    <a:pt x="113" y="93"/>
                    <a:pt x="114" y="92"/>
                    <a:pt x="115" y="92"/>
                  </a:cubicBezTo>
                  <a:cubicBezTo>
                    <a:pt x="115" y="91"/>
                    <a:pt x="114" y="90"/>
                    <a:pt x="114" y="89"/>
                  </a:cubicBezTo>
                  <a:cubicBezTo>
                    <a:pt x="114" y="89"/>
                    <a:pt x="115" y="88"/>
                    <a:pt x="115" y="88"/>
                  </a:cubicBezTo>
                  <a:cubicBezTo>
                    <a:pt x="115" y="88"/>
                    <a:pt x="129" y="80"/>
                    <a:pt x="131" y="78"/>
                  </a:cubicBezTo>
                  <a:cubicBezTo>
                    <a:pt x="132" y="77"/>
                    <a:pt x="134" y="74"/>
                    <a:pt x="136" y="72"/>
                  </a:cubicBezTo>
                  <a:cubicBezTo>
                    <a:pt x="138" y="70"/>
                    <a:pt x="139" y="66"/>
                    <a:pt x="139" y="66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36" y="64"/>
                    <a:pt x="135" y="64"/>
                    <a:pt x="136" y="61"/>
                  </a:cubicBezTo>
                  <a:cubicBezTo>
                    <a:pt x="137" y="58"/>
                    <a:pt x="137" y="58"/>
                    <a:pt x="136" y="55"/>
                  </a:cubicBezTo>
                  <a:cubicBezTo>
                    <a:pt x="135" y="53"/>
                    <a:pt x="132" y="52"/>
                    <a:pt x="132" y="50"/>
                  </a:cubicBezTo>
                  <a:cubicBezTo>
                    <a:pt x="131" y="48"/>
                    <a:pt x="130" y="46"/>
                    <a:pt x="128" y="45"/>
                  </a:cubicBezTo>
                  <a:cubicBezTo>
                    <a:pt x="126" y="43"/>
                    <a:pt x="126" y="42"/>
                    <a:pt x="126" y="40"/>
                  </a:cubicBezTo>
                  <a:cubicBezTo>
                    <a:pt x="126" y="38"/>
                    <a:pt x="126" y="37"/>
                    <a:pt x="127" y="34"/>
                  </a:cubicBezTo>
                  <a:cubicBezTo>
                    <a:pt x="127" y="32"/>
                    <a:pt x="127" y="31"/>
                    <a:pt x="126" y="30"/>
                  </a:cubicBezTo>
                  <a:cubicBezTo>
                    <a:pt x="124" y="29"/>
                    <a:pt x="121" y="27"/>
                    <a:pt x="121" y="26"/>
                  </a:cubicBezTo>
                  <a:cubicBezTo>
                    <a:pt x="120" y="25"/>
                    <a:pt x="119" y="21"/>
                    <a:pt x="117" y="19"/>
                  </a:cubicBezTo>
                  <a:cubicBezTo>
                    <a:pt x="116" y="17"/>
                    <a:pt x="114" y="17"/>
                    <a:pt x="114" y="15"/>
                  </a:cubicBezTo>
                  <a:cubicBezTo>
                    <a:pt x="113" y="13"/>
                    <a:pt x="113" y="5"/>
                    <a:pt x="111" y="8"/>
                  </a:cubicBezTo>
                  <a:cubicBezTo>
                    <a:pt x="108" y="12"/>
                    <a:pt x="104" y="16"/>
                    <a:pt x="104" y="14"/>
                  </a:cubicBezTo>
                  <a:cubicBezTo>
                    <a:pt x="104" y="12"/>
                    <a:pt x="103" y="11"/>
                    <a:pt x="102" y="8"/>
                  </a:cubicBezTo>
                  <a:cubicBezTo>
                    <a:pt x="101" y="6"/>
                    <a:pt x="99" y="6"/>
                    <a:pt x="96" y="5"/>
                  </a:cubicBezTo>
                  <a:cubicBezTo>
                    <a:pt x="94" y="3"/>
                    <a:pt x="92" y="1"/>
                    <a:pt x="92" y="1"/>
                  </a:cubicBezTo>
                  <a:cubicBezTo>
                    <a:pt x="92" y="1"/>
                    <a:pt x="90" y="0"/>
                    <a:pt x="90" y="2"/>
                  </a:cubicBezTo>
                  <a:cubicBezTo>
                    <a:pt x="89" y="5"/>
                    <a:pt x="89" y="9"/>
                    <a:pt x="89" y="10"/>
                  </a:cubicBezTo>
                  <a:cubicBezTo>
                    <a:pt x="89" y="11"/>
                    <a:pt x="89" y="13"/>
                    <a:pt x="88" y="13"/>
                  </a:cubicBezTo>
                  <a:cubicBezTo>
                    <a:pt x="88" y="14"/>
                    <a:pt x="87" y="14"/>
                    <a:pt x="87" y="14"/>
                  </a:cubicBezTo>
                  <a:cubicBezTo>
                    <a:pt x="87" y="14"/>
                    <a:pt x="87" y="13"/>
                    <a:pt x="85" y="13"/>
                  </a:cubicBezTo>
                  <a:cubicBezTo>
                    <a:pt x="84" y="14"/>
                    <a:pt x="83" y="14"/>
                    <a:pt x="83" y="15"/>
                  </a:cubicBezTo>
                  <a:cubicBezTo>
                    <a:pt x="82" y="16"/>
                    <a:pt x="82" y="19"/>
                    <a:pt x="81" y="20"/>
                  </a:cubicBezTo>
                  <a:cubicBezTo>
                    <a:pt x="79" y="21"/>
                    <a:pt x="79" y="21"/>
                    <a:pt x="77" y="22"/>
                  </a:cubicBezTo>
                  <a:cubicBezTo>
                    <a:pt x="76" y="22"/>
                    <a:pt x="75" y="22"/>
                    <a:pt x="72" y="22"/>
                  </a:cubicBezTo>
                  <a:cubicBezTo>
                    <a:pt x="69" y="21"/>
                    <a:pt x="66" y="20"/>
                    <a:pt x="66" y="22"/>
                  </a:cubicBezTo>
                  <a:cubicBezTo>
                    <a:pt x="66" y="24"/>
                    <a:pt x="68" y="25"/>
                    <a:pt x="65" y="25"/>
                  </a:cubicBezTo>
                  <a:cubicBezTo>
                    <a:pt x="62" y="25"/>
                    <a:pt x="62" y="25"/>
                    <a:pt x="59" y="27"/>
                  </a:cubicBezTo>
                  <a:cubicBezTo>
                    <a:pt x="57" y="28"/>
                    <a:pt x="57" y="31"/>
                    <a:pt x="55" y="32"/>
                  </a:cubicBezTo>
                  <a:cubicBezTo>
                    <a:pt x="53" y="33"/>
                    <a:pt x="53" y="33"/>
                    <a:pt x="51" y="33"/>
                  </a:cubicBezTo>
                  <a:cubicBezTo>
                    <a:pt x="49" y="33"/>
                    <a:pt x="48" y="35"/>
                    <a:pt x="46" y="36"/>
                  </a:cubicBezTo>
                  <a:cubicBezTo>
                    <a:pt x="45" y="37"/>
                    <a:pt x="44" y="39"/>
                    <a:pt x="42" y="39"/>
                  </a:cubicBezTo>
                  <a:cubicBezTo>
                    <a:pt x="40" y="40"/>
                    <a:pt x="40" y="41"/>
                    <a:pt x="38" y="41"/>
                  </a:cubicBezTo>
                  <a:cubicBezTo>
                    <a:pt x="36" y="42"/>
                    <a:pt x="33" y="45"/>
                    <a:pt x="32" y="46"/>
                  </a:cubicBezTo>
                  <a:cubicBezTo>
                    <a:pt x="31" y="47"/>
                    <a:pt x="30" y="49"/>
                    <a:pt x="29" y="50"/>
                  </a:cubicBezTo>
                  <a:cubicBezTo>
                    <a:pt x="29" y="50"/>
                    <a:pt x="27" y="54"/>
                    <a:pt x="26" y="54"/>
                  </a:cubicBezTo>
                  <a:cubicBezTo>
                    <a:pt x="26" y="55"/>
                    <a:pt x="25" y="56"/>
                    <a:pt x="24" y="55"/>
                  </a:cubicBezTo>
                  <a:cubicBezTo>
                    <a:pt x="24" y="54"/>
                    <a:pt x="24" y="53"/>
                    <a:pt x="23" y="51"/>
                  </a:cubicBezTo>
                  <a:cubicBezTo>
                    <a:pt x="22" y="49"/>
                    <a:pt x="21" y="49"/>
                    <a:pt x="20" y="47"/>
                  </a:cubicBezTo>
                  <a:cubicBezTo>
                    <a:pt x="20" y="45"/>
                    <a:pt x="21" y="45"/>
                    <a:pt x="19" y="44"/>
                  </a:cubicBezTo>
                  <a:cubicBezTo>
                    <a:pt x="17" y="43"/>
                    <a:pt x="16" y="43"/>
                    <a:pt x="15" y="42"/>
                  </a:cubicBezTo>
                  <a:cubicBezTo>
                    <a:pt x="14" y="41"/>
                    <a:pt x="15" y="40"/>
                    <a:pt x="13" y="40"/>
                  </a:cubicBezTo>
                  <a:cubicBezTo>
                    <a:pt x="12" y="41"/>
                    <a:pt x="10" y="43"/>
                    <a:pt x="9" y="44"/>
                  </a:cubicBezTo>
                  <a:cubicBezTo>
                    <a:pt x="9" y="44"/>
                    <a:pt x="8" y="44"/>
                    <a:pt x="9" y="46"/>
                  </a:cubicBezTo>
                  <a:cubicBezTo>
                    <a:pt x="11" y="49"/>
                    <a:pt x="11" y="48"/>
                    <a:pt x="11" y="50"/>
                  </a:cubicBezTo>
                  <a:cubicBezTo>
                    <a:pt x="11" y="52"/>
                    <a:pt x="11" y="53"/>
                    <a:pt x="11" y="55"/>
                  </a:cubicBezTo>
                  <a:cubicBezTo>
                    <a:pt x="10" y="57"/>
                    <a:pt x="10" y="60"/>
                    <a:pt x="11" y="61"/>
                  </a:cubicBezTo>
                  <a:cubicBezTo>
                    <a:pt x="11" y="62"/>
                    <a:pt x="12" y="65"/>
                    <a:pt x="11" y="67"/>
                  </a:cubicBezTo>
                  <a:cubicBezTo>
                    <a:pt x="10" y="68"/>
                    <a:pt x="6" y="73"/>
                    <a:pt x="6" y="73"/>
                  </a:cubicBezTo>
                  <a:cubicBezTo>
                    <a:pt x="6" y="73"/>
                    <a:pt x="3" y="74"/>
                    <a:pt x="1" y="78"/>
                  </a:cubicBezTo>
                  <a:cubicBezTo>
                    <a:pt x="0" y="82"/>
                    <a:pt x="1" y="83"/>
                    <a:pt x="2" y="85"/>
                  </a:cubicBezTo>
                  <a:cubicBezTo>
                    <a:pt x="3" y="87"/>
                    <a:pt x="9" y="90"/>
                    <a:pt x="10" y="91"/>
                  </a:cubicBezTo>
                  <a:cubicBezTo>
                    <a:pt x="12" y="92"/>
                    <a:pt x="15" y="93"/>
                    <a:pt x="16" y="96"/>
                  </a:cubicBezTo>
                  <a:cubicBezTo>
                    <a:pt x="18" y="99"/>
                    <a:pt x="17" y="100"/>
                    <a:pt x="20" y="102"/>
                  </a:cubicBezTo>
                  <a:cubicBezTo>
                    <a:pt x="23" y="104"/>
                    <a:pt x="25" y="104"/>
                    <a:pt x="25" y="10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06" name="任意多边形 1114">
              <a:extLst>
                <a:ext uri="{FF2B5EF4-FFF2-40B4-BE49-F238E27FC236}">
                  <a16:creationId xmlns:a16="http://schemas.microsoft.com/office/drawing/2014/main" id="{8C9E0D8E-8A55-DDDA-05A8-F122AB28DE20}"/>
                </a:ext>
              </a:extLst>
            </p:cNvPr>
            <p:cNvSpPr/>
            <p:nvPr/>
          </p:nvSpPr>
          <p:spPr bwMode="auto">
            <a:xfrm>
              <a:off x="5365161" y="3763026"/>
              <a:ext cx="722927" cy="627943"/>
            </a:xfrm>
            <a:custGeom>
              <a:avLst/>
              <a:gdLst>
                <a:gd name="T0" fmla="*/ 64 w 132"/>
                <a:gd name="T1" fmla="*/ 3 h 115"/>
                <a:gd name="T2" fmla="*/ 64 w 132"/>
                <a:gd name="T3" fmla="*/ 7 h 115"/>
                <a:gd name="T4" fmla="*/ 69 w 132"/>
                <a:gd name="T5" fmla="*/ 10 h 115"/>
                <a:gd name="T6" fmla="*/ 71 w 132"/>
                <a:gd name="T7" fmla="*/ 11 h 115"/>
                <a:gd name="T8" fmla="*/ 74 w 132"/>
                <a:gd name="T9" fmla="*/ 14 h 115"/>
                <a:gd name="T10" fmla="*/ 79 w 132"/>
                <a:gd name="T11" fmla="*/ 16 h 115"/>
                <a:gd name="T12" fmla="*/ 81 w 132"/>
                <a:gd name="T13" fmla="*/ 17 h 115"/>
                <a:gd name="T14" fmla="*/ 85 w 132"/>
                <a:gd name="T15" fmla="*/ 19 h 115"/>
                <a:gd name="T16" fmla="*/ 89 w 132"/>
                <a:gd name="T17" fmla="*/ 21 h 115"/>
                <a:gd name="T18" fmla="*/ 91 w 132"/>
                <a:gd name="T19" fmla="*/ 26 h 115"/>
                <a:gd name="T20" fmla="*/ 92 w 132"/>
                <a:gd name="T21" fmla="*/ 28 h 115"/>
                <a:gd name="T22" fmla="*/ 94 w 132"/>
                <a:gd name="T23" fmla="*/ 31 h 115"/>
                <a:gd name="T24" fmla="*/ 94 w 132"/>
                <a:gd name="T25" fmla="*/ 33 h 115"/>
                <a:gd name="T26" fmla="*/ 95 w 132"/>
                <a:gd name="T27" fmla="*/ 35 h 115"/>
                <a:gd name="T28" fmla="*/ 102 w 132"/>
                <a:gd name="T29" fmla="*/ 49 h 115"/>
                <a:gd name="T30" fmla="*/ 103 w 132"/>
                <a:gd name="T31" fmla="*/ 51 h 115"/>
                <a:gd name="T32" fmla="*/ 105 w 132"/>
                <a:gd name="T33" fmla="*/ 60 h 115"/>
                <a:gd name="T34" fmla="*/ 113 w 132"/>
                <a:gd name="T35" fmla="*/ 67 h 115"/>
                <a:gd name="T36" fmla="*/ 117 w 132"/>
                <a:gd name="T37" fmla="*/ 69 h 115"/>
                <a:gd name="T38" fmla="*/ 118 w 132"/>
                <a:gd name="T39" fmla="*/ 72 h 115"/>
                <a:gd name="T40" fmla="*/ 125 w 132"/>
                <a:gd name="T41" fmla="*/ 77 h 115"/>
                <a:gd name="T42" fmla="*/ 129 w 132"/>
                <a:gd name="T43" fmla="*/ 80 h 115"/>
                <a:gd name="T44" fmla="*/ 131 w 132"/>
                <a:gd name="T45" fmla="*/ 83 h 115"/>
                <a:gd name="T46" fmla="*/ 132 w 132"/>
                <a:gd name="T47" fmla="*/ 86 h 115"/>
                <a:gd name="T48" fmla="*/ 127 w 132"/>
                <a:gd name="T49" fmla="*/ 86 h 115"/>
                <a:gd name="T50" fmla="*/ 122 w 132"/>
                <a:gd name="T51" fmla="*/ 84 h 115"/>
                <a:gd name="T52" fmla="*/ 118 w 132"/>
                <a:gd name="T53" fmla="*/ 83 h 115"/>
                <a:gd name="T54" fmla="*/ 115 w 132"/>
                <a:gd name="T55" fmla="*/ 84 h 115"/>
                <a:gd name="T56" fmla="*/ 113 w 132"/>
                <a:gd name="T57" fmla="*/ 85 h 115"/>
                <a:gd name="T58" fmla="*/ 107 w 132"/>
                <a:gd name="T59" fmla="*/ 81 h 115"/>
                <a:gd name="T60" fmla="*/ 103 w 132"/>
                <a:gd name="T61" fmla="*/ 80 h 115"/>
                <a:gd name="T62" fmla="*/ 100 w 132"/>
                <a:gd name="T63" fmla="*/ 79 h 115"/>
                <a:gd name="T64" fmla="*/ 99 w 132"/>
                <a:gd name="T65" fmla="*/ 84 h 115"/>
                <a:gd name="T66" fmla="*/ 105 w 132"/>
                <a:gd name="T67" fmla="*/ 82 h 115"/>
                <a:gd name="T68" fmla="*/ 110 w 132"/>
                <a:gd name="T69" fmla="*/ 87 h 115"/>
                <a:gd name="T70" fmla="*/ 117 w 132"/>
                <a:gd name="T71" fmla="*/ 90 h 115"/>
                <a:gd name="T72" fmla="*/ 120 w 132"/>
                <a:gd name="T73" fmla="*/ 93 h 115"/>
                <a:gd name="T74" fmla="*/ 112 w 132"/>
                <a:gd name="T75" fmla="*/ 106 h 115"/>
                <a:gd name="T76" fmla="*/ 103 w 132"/>
                <a:gd name="T77" fmla="*/ 114 h 115"/>
                <a:gd name="T78" fmla="*/ 97 w 132"/>
                <a:gd name="T79" fmla="*/ 114 h 115"/>
                <a:gd name="T80" fmla="*/ 82 w 132"/>
                <a:gd name="T81" fmla="*/ 110 h 115"/>
                <a:gd name="T82" fmla="*/ 58 w 132"/>
                <a:gd name="T83" fmla="*/ 104 h 115"/>
                <a:gd name="T84" fmla="*/ 40 w 132"/>
                <a:gd name="T85" fmla="*/ 71 h 115"/>
                <a:gd name="T86" fmla="*/ 21 w 132"/>
                <a:gd name="T87" fmla="*/ 37 h 115"/>
                <a:gd name="T88" fmla="*/ 2 w 132"/>
                <a:gd name="T89" fmla="*/ 18 h 115"/>
                <a:gd name="T90" fmla="*/ 11 w 132"/>
                <a:gd name="T91" fmla="*/ 5 h 115"/>
                <a:gd name="T92" fmla="*/ 34 w 132"/>
                <a:gd name="T93" fmla="*/ 4 h 115"/>
                <a:gd name="T94" fmla="*/ 51 w 132"/>
                <a:gd name="T9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" h="115">
                  <a:moveTo>
                    <a:pt x="65" y="2"/>
                  </a:move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4" y="4"/>
                    <a:pt x="64" y="5"/>
                  </a:cubicBezTo>
                  <a:cubicBezTo>
                    <a:pt x="64" y="5"/>
                    <a:pt x="64" y="6"/>
                    <a:pt x="64" y="7"/>
                  </a:cubicBezTo>
                  <a:cubicBezTo>
                    <a:pt x="64" y="7"/>
                    <a:pt x="64" y="7"/>
                    <a:pt x="65" y="8"/>
                  </a:cubicBezTo>
                  <a:cubicBezTo>
                    <a:pt x="68" y="12"/>
                    <a:pt x="67" y="9"/>
                    <a:pt x="69" y="10"/>
                  </a:cubicBezTo>
                  <a:cubicBezTo>
                    <a:pt x="69" y="10"/>
                    <a:pt x="69" y="11"/>
                    <a:pt x="70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2"/>
                    <a:pt x="71" y="12"/>
                    <a:pt x="71" y="13"/>
                  </a:cubicBezTo>
                  <a:cubicBezTo>
                    <a:pt x="72" y="13"/>
                    <a:pt x="73" y="14"/>
                    <a:pt x="74" y="14"/>
                  </a:cubicBezTo>
                  <a:cubicBezTo>
                    <a:pt x="74" y="14"/>
                    <a:pt x="78" y="16"/>
                    <a:pt x="78" y="16"/>
                  </a:cubicBezTo>
                  <a:cubicBezTo>
                    <a:pt x="78" y="16"/>
                    <a:pt x="78" y="17"/>
                    <a:pt x="79" y="16"/>
                  </a:cubicBezTo>
                  <a:cubicBezTo>
                    <a:pt x="79" y="16"/>
                    <a:pt x="79" y="17"/>
                    <a:pt x="80" y="17"/>
                  </a:cubicBezTo>
                  <a:cubicBezTo>
                    <a:pt x="80" y="17"/>
                    <a:pt x="81" y="17"/>
                    <a:pt x="81" y="17"/>
                  </a:cubicBezTo>
                  <a:cubicBezTo>
                    <a:pt x="82" y="17"/>
                    <a:pt x="82" y="18"/>
                    <a:pt x="83" y="18"/>
                  </a:cubicBezTo>
                  <a:cubicBezTo>
                    <a:pt x="84" y="18"/>
                    <a:pt x="84" y="19"/>
                    <a:pt x="85" y="19"/>
                  </a:cubicBezTo>
                  <a:cubicBezTo>
                    <a:pt x="86" y="19"/>
                    <a:pt x="86" y="19"/>
                    <a:pt x="87" y="19"/>
                  </a:cubicBezTo>
                  <a:cubicBezTo>
                    <a:pt x="87" y="20"/>
                    <a:pt x="89" y="20"/>
                    <a:pt x="89" y="21"/>
                  </a:cubicBezTo>
                  <a:cubicBezTo>
                    <a:pt x="89" y="22"/>
                    <a:pt x="90" y="23"/>
                    <a:pt x="90" y="23"/>
                  </a:cubicBezTo>
                  <a:cubicBezTo>
                    <a:pt x="90" y="24"/>
                    <a:pt x="90" y="25"/>
                    <a:pt x="91" y="26"/>
                  </a:cubicBezTo>
                  <a:cubicBezTo>
                    <a:pt x="91" y="26"/>
                    <a:pt x="91" y="26"/>
                    <a:pt x="91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30"/>
                  </a:cubicBezTo>
                  <a:cubicBezTo>
                    <a:pt x="93" y="30"/>
                    <a:pt x="93" y="30"/>
                    <a:pt x="94" y="31"/>
                  </a:cubicBezTo>
                  <a:cubicBezTo>
                    <a:pt x="94" y="32"/>
                    <a:pt x="95" y="32"/>
                    <a:pt x="94" y="33"/>
                  </a:cubicBezTo>
                  <a:cubicBezTo>
                    <a:pt x="94" y="33"/>
                    <a:pt x="94" y="34"/>
                    <a:pt x="94" y="33"/>
                  </a:cubicBezTo>
                  <a:cubicBezTo>
                    <a:pt x="95" y="33"/>
                    <a:pt x="95" y="33"/>
                    <a:pt x="95" y="34"/>
                  </a:cubicBezTo>
                  <a:cubicBezTo>
                    <a:pt x="95" y="34"/>
                    <a:pt x="95" y="35"/>
                    <a:pt x="95" y="35"/>
                  </a:cubicBezTo>
                  <a:cubicBezTo>
                    <a:pt x="96" y="36"/>
                    <a:pt x="98" y="40"/>
                    <a:pt x="98" y="40"/>
                  </a:cubicBezTo>
                  <a:cubicBezTo>
                    <a:pt x="98" y="43"/>
                    <a:pt x="102" y="48"/>
                    <a:pt x="102" y="49"/>
                  </a:cubicBezTo>
                  <a:cubicBezTo>
                    <a:pt x="101" y="49"/>
                    <a:pt x="101" y="49"/>
                    <a:pt x="102" y="50"/>
                  </a:cubicBezTo>
                  <a:cubicBezTo>
                    <a:pt x="102" y="50"/>
                    <a:pt x="103" y="51"/>
                    <a:pt x="103" y="51"/>
                  </a:cubicBezTo>
                  <a:cubicBezTo>
                    <a:pt x="103" y="52"/>
                    <a:pt x="104" y="53"/>
                    <a:pt x="104" y="54"/>
                  </a:cubicBezTo>
                  <a:cubicBezTo>
                    <a:pt x="104" y="54"/>
                    <a:pt x="105" y="59"/>
                    <a:pt x="105" y="60"/>
                  </a:cubicBezTo>
                  <a:cubicBezTo>
                    <a:pt x="105" y="61"/>
                    <a:pt x="106" y="62"/>
                    <a:pt x="107" y="62"/>
                  </a:cubicBezTo>
                  <a:cubicBezTo>
                    <a:pt x="108" y="66"/>
                    <a:pt x="111" y="66"/>
                    <a:pt x="113" y="67"/>
                  </a:cubicBezTo>
                  <a:cubicBezTo>
                    <a:pt x="114" y="67"/>
                    <a:pt x="115" y="67"/>
                    <a:pt x="115" y="68"/>
                  </a:cubicBezTo>
                  <a:cubicBezTo>
                    <a:pt x="116" y="68"/>
                    <a:pt x="116" y="69"/>
                    <a:pt x="117" y="69"/>
                  </a:cubicBezTo>
                  <a:cubicBezTo>
                    <a:pt x="117" y="69"/>
                    <a:pt x="118" y="69"/>
                    <a:pt x="118" y="70"/>
                  </a:cubicBezTo>
                  <a:cubicBezTo>
                    <a:pt x="118" y="71"/>
                    <a:pt x="118" y="71"/>
                    <a:pt x="118" y="72"/>
                  </a:cubicBezTo>
                  <a:cubicBezTo>
                    <a:pt x="118" y="73"/>
                    <a:pt x="120" y="74"/>
                    <a:pt x="120" y="74"/>
                  </a:cubicBezTo>
                  <a:cubicBezTo>
                    <a:pt x="121" y="75"/>
                    <a:pt x="123" y="76"/>
                    <a:pt x="125" y="77"/>
                  </a:cubicBezTo>
                  <a:cubicBezTo>
                    <a:pt x="126" y="77"/>
                    <a:pt x="127" y="78"/>
                    <a:pt x="128" y="78"/>
                  </a:cubicBezTo>
                  <a:cubicBezTo>
                    <a:pt x="129" y="79"/>
                    <a:pt x="129" y="79"/>
                    <a:pt x="129" y="80"/>
                  </a:cubicBezTo>
                  <a:cubicBezTo>
                    <a:pt x="129" y="80"/>
                    <a:pt x="129" y="81"/>
                    <a:pt x="130" y="81"/>
                  </a:cubicBezTo>
                  <a:cubicBezTo>
                    <a:pt x="131" y="82"/>
                    <a:pt x="131" y="83"/>
                    <a:pt x="131" y="83"/>
                  </a:cubicBezTo>
                  <a:cubicBezTo>
                    <a:pt x="131" y="84"/>
                    <a:pt x="131" y="84"/>
                    <a:pt x="131" y="85"/>
                  </a:cubicBezTo>
                  <a:cubicBezTo>
                    <a:pt x="132" y="85"/>
                    <a:pt x="132" y="86"/>
                    <a:pt x="132" y="86"/>
                  </a:cubicBezTo>
                  <a:cubicBezTo>
                    <a:pt x="131" y="87"/>
                    <a:pt x="130" y="87"/>
                    <a:pt x="129" y="87"/>
                  </a:cubicBezTo>
                  <a:cubicBezTo>
                    <a:pt x="128" y="87"/>
                    <a:pt x="128" y="87"/>
                    <a:pt x="127" y="86"/>
                  </a:cubicBezTo>
                  <a:cubicBezTo>
                    <a:pt x="126" y="86"/>
                    <a:pt x="124" y="85"/>
                    <a:pt x="124" y="85"/>
                  </a:cubicBezTo>
                  <a:cubicBezTo>
                    <a:pt x="123" y="85"/>
                    <a:pt x="123" y="85"/>
                    <a:pt x="122" y="84"/>
                  </a:cubicBezTo>
                  <a:cubicBezTo>
                    <a:pt x="121" y="84"/>
                    <a:pt x="120" y="83"/>
                    <a:pt x="120" y="83"/>
                  </a:cubicBezTo>
                  <a:cubicBezTo>
                    <a:pt x="119" y="83"/>
                    <a:pt x="119" y="83"/>
                    <a:pt x="118" y="83"/>
                  </a:cubicBezTo>
                  <a:cubicBezTo>
                    <a:pt x="117" y="83"/>
                    <a:pt x="117" y="83"/>
                    <a:pt x="116" y="84"/>
                  </a:cubicBezTo>
                  <a:cubicBezTo>
                    <a:pt x="116" y="84"/>
                    <a:pt x="115" y="84"/>
                    <a:pt x="115" y="84"/>
                  </a:cubicBezTo>
                  <a:cubicBezTo>
                    <a:pt x="115" y="84"/>
                    <a:pt x="115" y="84"/>
                    <a:pt x="114" y="85"/>
                  </a:cubicBezTo>
                  <a:cubicBezTo>
                    <a:pt x="114" y="85"/>
                    <a:pt x="114" y="86"/>
                    <a:pt x="113" y="85"/>
                  </a:cubicBezTo>
                  <a:cubicBezTo>
                    <a:pt x="110" y="84"/>
                    <a:pt x="111" y="84"/>
                    <a:pt x="109" y="83"/>
                  </a:cubicBezTo>
                  <a:cubicBezTo>
                    <a:pt x="108" y="82"/>
                    <a:pt x="107" y="81"/>
                    <a:pt x="107" y="81"/>
                  </a:cubicBezTo>
                  <a:cubicBezTo>
                    <a:pt x="106" y="80"/>
                    <a:pt x="106" y="80"/>
                    <a:pt x="105" y="80"/>
                  </a:cubicBezTo>
                  <a:cubicBezTo>
                    <a:pt x="104" y="80"/>
                    <a:pt x="104" y="80"/>
                    <a:pt x="103" y="80"/>
                  </a:cubicBezTo>
                  <a:cubicBezTo>
                    <a:pt x="103" y="79"/>
                    <a:pt x="103" y="79"/>
                    <a:pt x="102" y="79"/>
                  </a:cubicBezTo>
                  <a:cubicBezTo>
                    <a:pt x="101" y="79"/>
                    <a:pt x="100" y="79"/>
                    <a:pt x="100" y="79"/>
                  </a:cubicBezTo>
                  <a:cubicBezTo>
                    <a:pt x="99" y="80"/>
                    <a:pt x="97" y="81"/>
                    <a:pt x="97" y="81"/>
                  </a:cubicBezTo>
                  <a:cubicBezTo>
                    <a:pt x="94" y="84"/>
                    <a:pt x="96" y="84"/>
                    <a:pt x="99" y="84"/>
                  </a:cubicBezTo>
                  <a:cubicBezTo>
                    <a:pt x="101" y="83"/>
                    <a:pt x="100" y="82"/>
                    <a:pt x="103" y="81"/>
                  </a:cubicBezTo>
                  <a:cubicBezTo>
                    <a:pt x="104" y="81"/>
                    <a:pt x="105" y="81"/>
                    <a:pt x="105" y="82"/>
                  </a:cubicBezTo>
                  <a:cubicBezTo>
                    <a:pt x="106" y="82"/>
                    <a:pt x="107" y="84"/>
                    <a:pt x="107" y="84"/>
                  </a:cubicBezTo>
                  <a:cubicBezTo>
                    <a:pt x="107" y="84"/>
                    <a:pt x="108" y="87"/>
                    <a:pt x="110" y="87"/>
                  </a:cubicBezTo>
                  <a:cubicBezTo>
                    <a:pt x="111" y="87"/>
                    <a:pt x="113" y="87"/>
                    <a:pt x="113" y="88"/>
                  </a:cubicBezTo>
                  <a:cubicBezTo>
                    <a:pt x="114" y="88"/>
                    <a:pt x="116" y="89"/>
                    <a:pt x="117" y="90"/>
                  </a:cubicBezTo>
                  <a:cubicBezTo>
                    <a:pt x="118" y="90"/>
                    <a:pt x="118" y="91"/>
                    <a:pt x="118" y="92"/>
                  </a:cubicBezTo>
                  <a:cubicBezTo>
                    <a:pt x="118" y="92"/>
                    <a:pt x="119" y="93"/>
                    <a:pt x="120" y="93"/>
                  </a:cubicBezTo>
                  <a:cubicBezTo>
                    <a:pt x="121" y="94"/>
                    <a:pt x="115" y="99"/>
                    <a:pt x="115" y="101"/>
                  </a:cubicBezTo>
                  <a:cubicBezTo>
                    <a:pt x="114" y="104"/>
                    <a:pt x="113" y="104"/>
                    <a:pt x="112" y="106"/>
                  </a:cubicBezTo>
                  <a:cubicBezTo>
                    <a:pt x="110" y="107"/>
                    <a:pt x="109" y="109"/>
                    <a:pt x="108" y="110"/>
                  </a:cubicBezTo>
                  <a:cubicBezTo>
                    <a:pt x="106" y="111"/>
                    <a:pt x="105" y="114"/>
                    <a:pt x="103" y="114"/>
                  </a:cubicBezTo>
                  <a:cubicBezTo>
                    <a:pt x="101" y="115"/>
                    <a:pt x="103" y="112"/>
                    <a:pt x="101" y="113"/>
                  </a:cubicBezTo>
                  <a:cubicBezTo>
                    <a:pt x="100" y="113"/>
                    <a:pt x="103" y="114"/>
                    <a:pt x="97" y="114"/>
                  </a:cubicBezTo>
                  <a:cubicBezTo>
                    <a:pt x="91" y="113"/>
                    <a:pt x="93" y="113"/>
                    <a:pt x="89" y="112"/>
                  </a:cubicBezTo>
                  <a:cubicBezTo>
                    <a:pt x="84" y="110"/>
                    <a:pt x="90" y="111"/>
                    <a:pt x="82" y="110"/>
                  </a:cubicBezTo>
                  <a:cubicBezTo>
                    <a:pt x="75" y="108"/>
                    <a:pt x="74" y="108"/>
                    <a:pt x="70" y="108"/>
                  </a:cubicBezTo>
                  <a:cubicBezTo>
                    <a:pt x="65" y="108"/>
                    <a:pt x="64" y="109"/>
                    <a:pt x="58" y="104"/>
                  </a:cubicBezTo>
                  <a:cubicBezTo>
                    <a:pt x="52" y="99"/>
                    <a:pt x="50" y="96"/>
                    <a:pt x="46" y="90"/>
                  </a:cubicBezTo>
                  <a:cubicBezTo>
                    <a:pt x="42" y="83"/>
                    <a:pt x="45" y="78"/>
                    <a:pt x="40" y="71"/>
                  </a:cubicBezTo>
                  <a:cubicBezTo>
                    <a:pt x="35" y="64"/>
                    <a:pt x="33" y="61"/>
                    <a:pt x="32" y="57"/>
                  </a:cubicBezTo>
                  <a:cubicBezTo>
                    <a:pt x="32" y="52"/>
                    <a:pt x="29" y="42"/>
                    <a:pt x="21" y="37"/>
                  </a:cubicBezTo>
                  <a:cubicBezTo>
                    <a:pt x="12" y="32"/>
                    <a:pt x="12" y="33"/>
                    <a:pt x="10" y="30"/>
                  </a:cubicBezTo>
                  <a:cubicBezTo>
                    <a:pt x="8" y="27"/>
                    <a:pt x="2" y="23"/>
                    <a:pt x="2" y="18"/>
                  </a:cubicBezTo>
                  <a:cubicBezTo>
                    <a:pt x="2" y="13"/>
                    <a:pt x="0" y="12"/>
                    <a:pt x="2" y="10"/>
                  </a:cubicBezTo>
                  <a:cubicBezTo>
                    <a:pt x="3" y="7"/>
                    <a:pt x="6" y="6"/>
                    <a:pt x="11" y="5"/>
                  </a:cubicBezTo>
                  <a:cubicBezTo>
                    <a:pt x="16" y="4"/>
                    <a:pt x="16" y="3"/>
                    <a:pt x="22" y="3"/>
                  </a:cubicBezTo>
                  <a:cubicBezTo>
                    <a:pt x="28" y="3"/>
                    <a:pt x="29" y="3"/>
                    <a:pt x="34" y="4"/>
                  </a:cubicBezTo>
                  <a:cubicBezTo>
                    <a:pt x="39" y="5"/>
                    <a:pt x="39" y="5"/>
                    <a:pt x="43" y="4"/>
                  </a:cubicBezTo>
                  <a:cubicBezTo>
                    <a:pt x="48" y="2"/>
                    <a:pt x="47" y="0"/>
                    <a:pt x="51" y="0"/>
                  </a:cubicBezTo>
                  <a:cubicBezTo>
                    <a:pt x="56" y="0"/>
                    <a:pt x="65" y="2"/>
                    <a:pt x="65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07" name="任意多边形 1115">
              <a:extLst>
                <a:ext uri="{FF2B5EF4-FFF2-40B4-BE49-F238E27FC236}">
                  <a16:creationId xmlns:a16="http://schemas.microsoft.com/office/drawing/2014/main" id="{AD731397-F24F-F820-F14A-78F327D6742E}"/>
                </a:ext>
              </a:extLst>
            </p:cNvPr>
            <p:cNvSpPr/>
            <p:nvPr/>
          </p:nvSpPr>
          <p:spPr bwMode="auto">
            <a:xfrm>
              <a:off x="5650111" y="4338203"/>
              <a:ext cx="564622" cy="580453"/>
            </a:xfrm>
            <a:custGeom>
              <a:avLst/>
              <a:gdLst>
                <a:gd name="T0" fmla="*/ 58 w 103"/>
                <a:gd name="T1" fmla="*/ 103 h 106"/>
                <a:gd name="T2" fmla="*/ 55 w 103"/>
                <a:gd name="T3" fmla="*/ 103 h 106"/>
                <a:gd name="T4" fmla="*/ 38 w 103"/>
                <a:gd name="T5" fmla="*/ 102 h 106"/>
                <a:gd name="T6" fmla="*/ 17 w 103"/>
                <a:gd name="T7" fmla="*/ 94 h 106"/>
                <a:gd name="T8" fmla="*/ 10 w 103"/>
                <a:gd name="T9" fmla="*/ 78 h 106"/>
                <a:gd name="T10" fmla="*/ 5 w 103"/>
                <a:gd name="T11" fmla="*/ 47 h 106"/>
                <a:gd name="T12" fmla="*/ 24 w 103"/>
                <a:gd name="T13" fmla="*/ 15 h 106"/>
                <a:gd name="T14" fmla="*/ 33 w 103"/>
                <a:gd name="T15" fmla="*/ 1 h 106"/>
                <a:gd name="T16" fmla="*/ 40 w 103"/>
                <a:gd name="T17" fmla="*/ 5 h 106"/>
                <a:gd name="T18" fmla="*/ 48 w 103"/>
                <a:gd name="T19" fmla="*/ 7 h 106"/>
                <a:gd name="T20" fmla="*/ 56 w 103"/>
                <a:gd name="T21" fmla="*/ 4 h 106"/>
                <a:gd name="T22" fmla="*/ 65 w 103"/>
                <a:gd name="T23" fmla="*/ 8 h 106"/>
                <a:gd name="T24" fmla="*/ 61 w 103"/>
                <a:gd name="T25" fmla="*/ 18 h 106"/>
                <a:gd name="T26" fmla="*/ 53 w 103"/>
                <a:gd name="T27" fmla="*/ 21 h 106"/>
                <a:gd name="T28" fmla="*/ 69 w 103"/>
                <a:gd name="T29" fmla="*/ 20 h 106"/>
                <a:gd name="T30" fmla="*/ 84 w 103"/>
                <a:gd name="T31" fmla="*/ 35 h 106"/>
                <a:gd name="T32" fmla="*/ 82 w 103"/>
                <a:gd name="T33" fmla="*/ 40 h 106"/>
                <a:gd name="T34" fmla="*/ 85 w 103"/>
                <a:gd name="T35" fmla="*/ 47 h 106"/>
                <a:gd name="T36" fmla="*/ 80 w 103"/>
                <a:gd name="T37" fmla="*/ 61 h 106"/>
                <a:gd name="T38" fmla="*/ 75 w 103"/>
                <a:gd name="T39" fmla="*/ 79 h 106"/>
                <a:gd name="T40" fmla="*/ 72 w 103"/>
                <a:gd name="T41" fmla="*/ 78 h 106"/>
                <a:gd name="T42" fmla="*/ 65 w 103"/>
                <a:gd name="T43" fmla="*/ 88 h 106"/>
                <a:gd name="T44" fmla="*/ 60 w 103"/>
                <a:gd name="T45" fmla="*/ 105 h 106"/>
                <a:gd name="T46" fmla="*/ 102 w 103"/>
                <a:gd name="T47" fmla="*/ 5 h 106"/>
                <a:gd name="T48" fmla="*/ 96 w 103"/>
                <a:gd name="T49" fmla="*/ 5 h 106"/>
                <a:gd name="T50" fmla="*/ 95 w 103"/>
                <a:gd name="T51" fmla="*/ 6 h 106"/>
                <a:gd name="T52" fmla="*/ 74 w 103"/>
                <a:gd name="T53" fmla="*/ 86 h 106"/>
                <a:gd name="T54" fmla="*/ 75 w 103"/>
                <a:gd name="T55" fmla="*/ 86 h 106"/>
                <a:gd name="T56" fmla="*/ 75 w 103"/>
                <a:gd name="T57" fmla="*/ 81 h 106"/>
                <a:gd name="T58" fmla="*/ 76 w 103"/>
                <a:gd name="T59" fmla="*/ 82 h 106"/>
                <a:gd name="T60" fmla="*/ 75 w 103"/>
                <a:gd name="T61" fmla="*/ 96 h 106"/>
                <a:gd name="T62" fmla="*/ 85 w 103"/>
                <a:gd name="T63" fmla="*/ 25 h 106"/>
                <a:gd name="T64" fmla="*/ 84 w 103"/>
                <a:gd name="T65" fmla="*/ 26 h 106"/>
                <a:gd name="T66" fmla="*/ 85 w 103"/>
                <a:gd name="T67" fmla="*/ 25 h 106"/>
                <a:gd name="T68" fmla="*/ 86 w 103"/>
                <a:gd name="T69" fmla="*/ 22 h 106"/>
                <a:gd name="T70" fmla="*/ 89 w 103"/>
                <a:gd name="T71" fmla="*/ 26 h 106"/>
                <a:gd name="T72" fmla="*/ 95 w 103"/>
                <a:gd name="T73" fmla="*/ 26 h 106"/>
                <a:gd name="T74" fmla="*/ 91 w 103"/>
                <a:gd name="T75" fmla="*/ 23 h 106"/>
                <a:gd name="T76" fmla="*/ 87 w 103"/>
                <a:gd name="T77" fmla="*/ 22 h 106"/>
                <a:gd name="T78" fmla="*/ 91 w 103"/>
                <a:gd name="T79" fmla="*/ 32 h 106"/>
                <a:gd name="T80" fmla="*/ 90 w 103"/>
                <a:gd name="T81" fmla="*/ 33 h 106"/>
                <a:gd name="T82" fmla="*/ 93 w 103"/>
                <a:gd name="T83" fmla="*/ 33 h 106"/>
                <a:gd name="T84" fmla="*/ 93 w 103"/>
                <a:gd name="T85" fmla="*/ 30 h 106"/>
                <a:gd name="T86" fmla="*/ 94 w 103"/>
                <a:gd name="T87" fmla="*/ 30 h 106"/>
                <a:gd name="T88" fmla="*/ 95 w 103"/>
                <a:gd name="T89" fmla="*/ 13 h 106"/>
                <a:gd name="T90" fmla="*/ 92 w 103"/>
                <a:gd name="T91" fmla="*/ 13 h 106"/>
                <a:gd name="T92" fmla="*/ 95 w 103"/>
                <a:gd name="T93" fmla="*/ 13 h 106"/>
                <a:gd name="T94" fmla="*/ 91 w 103"/>
                <a:gd name="T95" fmla="*/ 17 h 106"/>
                <a:gd name="T96" fmla="*/ 88 w 103"/>
                <a:gd name="T97" fmla="*/ 18 h 106"/>
                <a:gd name="T98" fmla="*/ 91 w 103"/>
                <a:gd name="T99" fmla="*/ 19 h 106"/>
                <a:gd name="T100" fmla="*/ 85 w 103"/>
                <a:gd name="T101" fmla="*/ 18 h 106"/>
                <a:gd name="T102" fmla="*/ 85 w 103"/>
                <a:gd name="T103" fmla="*/ 18 h 106"/>
                <a:gd name="T104" fmla="*/ 94 w 103"/>
                <a:gd name="T105" fmla="*/ 41 h 106"/>
                <a:gd name="T106" fmla="*/ 88 w 103"/>
                <a:gd name="T107" fmla="*/ 48 h 106"/>
                <a:gd name="T108" fmla="*/ 89 w 103"/>
                <a:gd name="T109" fmla="*/ 51 h 106"/>
                <a:gd name="T110" fmla="*/ 90 w 103"/>
                <a:gd name="T111" fmla="*/ 61 h 106"/>
                <a:gd name="T112" fmla="*/ 91 w 103"/>
                <a:gd name="T113" fmla="*/ 68 h 106"/>
                <a:gd name="T114" fmla="*/ 91 w 103"/>
                <a:gd name="T115" fmla="*/ 6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" h="106">
                  <a:moveTo>
                    <a:pt x="60" y="105"/>
                  </a:moveTo>
                  <a:cubicBezTo>
                    <a:pt x="60" y="105"/>
                    <a:pt x="60" y="104"/>
                    <a:pt x="59" y="104"/>
                  </a:cubicBezTo>
                  <a:cubicBezTo>
                    <a:pt x="59" y="104"/>
                    <a:pt x="59" y="103"/>
                    <a:pt x="58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2"/>
                    <a:pt x="57" y="103"/>
                    <a:pt x="57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4" y="103"/>
                    <a:pt x="54" y="103"/>
                    <a:pt x="52" y="104"/>
                  </a:cubicBezTo>
                  <a:cubicBezTo>
                    <a:pt x="51" y="105"/>
                    <a:pt x="48" y="105"/>
                    <a:pt x="44" y="105"/>
                  </a:cubicBezTo>
                  <a:cubicBezTo>
                    <a:pt x="39" y="105"/>
                    <a:pt x="41" y="105"/>
                    <a:pt x="38" y="102"/>
                  </a:cubicBezTo>
                  <a:cubicBezTo>
                    <a:pt x="36" y="100"/>
                    <a:pt x="35" y="104"/>
                    <a:pt x="32" y="105"/>
                  </a:cubicBezTo>
                  <a:cubicBezTo>
                    <a:pt x="30" y="106"/>
                    <a:pt x="28" y="104"/>
                    <a:pt x="22" y="103"/>
                  </a:cubicBezTo>
                  <a:cubicBezTo>
                    <a:pt x="17" y="102"/>
                    <a:pt x="18" y="97"/>
                    <a:pt x="17" y="94"/>
                  </a:cubicBezTo>
                  <a:cubicBezTo>
                    <a:pt x="16" y="91"/>
                    <a:pt x="16" y="90"/>
                    <a:pt x="15" y="84"/>
                  </a:cubicBezTo>
                  <a:cubicBezTo>
                    <a:pt x="13" y="77"/>
                    <a:pt x="13" y="85"/>
                    <a:pt x="11" y="84"/>
                  </a:cubicBezTo>
                  <a:cubicBezTo>
                    <a:pt x="10" y="82"/>
                    <a:pt x="10" y="81"/>
                    <a:pt x="10" y="78"/>
                  </a:cubicBezTo>
                  <a:cubicBezTo>
                    <a:pt x="10" y="74"/>
                    <a:pt x="5" y="72"/>
                    <a:pt x="3" y="68"/>
                  </a:cubicBezTo>
                  <a:cubicBezTo>
                    <a:pt x="0" y="65"/>
                    <a:pt x="0" y="62"/>
                    <a:pt x="0" y="59"/>
                  </a:cubicBezTo>
                  <a:cubicBezTo>
                    <a:pt x="0" y="56"/>
                    <a:pt x="3" y="50"/>
                    <a:pt x="5" y="47"/>
                  </a:cubicBezTo>
                  <a:cubicBezTo>
                    <a:pt x="7" y="45"/>
                    <a:pt x="9" y="38"/>
                    <a:pt x="12" y="35"/>
                  </a:cubicBezTo>
                  <a:cubicBezTo>
                    <a:pt x="16" y="32"/>
                    <a:pt x="15" y="29"/>
                    <a:pt x="17" y="26"/>
                  </a:cubicBezTo>
                  <a:cubicBezTo>
                    <a:pt x="18" y="24"/>
                    <a:pt x="21" y="18"/>
                    <a:pt x="24" y="15"/>
                  </a:cubicBezTo>
                  <a:cubicBezTo>
                    <a:pt x="28" y="12"/>
                    <a:pt x="30" y="9"/>
                    <a:pt x="30" y="7"/>
                  </a:cubicBezTo>
                  <a:cubicBezTo>
                    <a:pt x="31" y="6"/>
                    <a:pt x="30" y="5"/>
                    <a:pt x="31" y="3"/>
                  </a:cubicBezTo>
                  <a:cubicBezTo>
                    <a:pt x="31" y="1"/>
                    <a:pt x="32" y="1"/>
                    <a:pt x="33" y="1"/>
                  </a:cubicBezTo>
                  <a:cubicBezTo>
                    <a:pt x="34" y="1"/>
                    <a:pt x="36" y="0"/>
                    <a:pt x="37" y="1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39" y="3"/>
                    <a:pt x="40" y="4"/>
                    <a:pt x="40" y="5"/>
                  </a:cubicBezTo>
                  <a:cubicBezTo>
                    <a:pt x="41" y="5"/>
                    <a:pt x="43" y="6"/>
                    <a:pt x="44" y="6"/>
                  </a:cubicBezTo>
                  <a:cubicBezTo>
                    <a:pt x="45" y="7"/>
                    <a:pt x="47" y="6"/>
                    <a:pt x="47" y="6"/>
                  </a:cubicBezTo>
                  <a:cubicBezTo>
                    <a:pt x="47" y="6"/>
                    <a:pt x="47" y="7"/>
                    <a:pt x="48" y="7"/>
                  </a:cubicBezTo>
                  <a:cubicBezTo>
                    <a:pt x="49" y="7"/>
                    <a:pt x="49" y="7"/>
                    <a:pt x="50" y="8"/>
                  </a:cubicBezTo>
                  <a:cubicBezTo>
                    <a:pt x="51" y="10"/>
                    <a:pt x="51" y="9"/>
                    <a:pt x="53" y="7"/>
                  </a:cubicBezTo>
                  <a:cubicBezTo>
                    <a:pt x="55" y="6"/>
                    <a:pt x="55" y="5"/>
                    <a:pt x="56" y="4"/>
                  </a:cubicBezTo>
                  <a:cubicBezTo>
                    <a:pt x="56" y="2"/>
                    <a:pt x="58" y="3"/>
                    <a:pt x="60" y="3"/>
                  </a:cubicBezTo>
                  <a:cubicBezTo>
                    <a:pt x="61" y="3"/>
                    <a:pt x="61" y="4"/>
                    <a:pt x="62" y="6"/>
                  </a:cubicBezTo>
                  <a:cubicBezTo>
                    <a:pt x="63" y="7"/>
                    <a:pt x="64" y="7"/>
                    <a:pt x="65" y="8"/>
                  </a:cubicBezTo>
                  <a:cubicBezTo>
                    <a:pt x="66" y="8"/>
                    <a:pt x="69" y="9"/>
                    <a:pt x="68" y="9"/>
                  </a:cubicBezTo>
                  <a:cubicBezTo>
                    <a:pt x="68" y="10"/>
                    <a:pt x="67" y="11"/>
                    <a:pt x="65" y="13"/>
                  </a:cubicBezTo>
                  <a:cubicBezTo>
                    <a:pt x="63" y="15"/>
                    <a:pt x="63" y="16"/>
                    <a:pt x="61" y="18"/>
                  </a:cubicBezTo>
                  <a:cubicBezTo>
                    <a:pt x="60" y="20"/>
                    <a:pt x="59" y="19"/>
                    <a:pt x="56" y="19"/>
                  </a:cubicBezTo>
                  <a:cubicBezTo>
                    <a:pt x="53" y="18"/>
                    <a:pt x="52" y="19"/>
                    <a:pt x="49" y="21"/>
                  </a:cubicBezTo>
                  <a:cubicBezTo>
                    <a:pt x="47" y="23"/>
                    <a:pt x="52" y="21"/>
                    <a:pt x="53" y="21"/>
                  </a:cubicBezTo>
                  <a:cubicBezTo>
                    <a:pt x="55" y="20"/>
                    <a:pt x="56" y="22"/>
                    <a:pt x="56" y="24"/>
                  </a:cubicBezTo>
                  <a:cubicBezTo>
                    <a:pt x="56" y="26"/>
                    <a:pt x="58" y="27"/>
                    <a:pt x="62" y="24"/>
                  </a:cubicBezTo>
                  <a:cubicBezTo>
                    <a:pt x="66" y="21"/>
                    <a:pt x="65" y="20"/>
                    <a:pt x="69" y="20"/>
                  </a:cubicBezTo>
                  <a:cubicBezTo>
                    <a:pt x="73" y="19"/>
                    <a:pt x="77" y="24"/>
                    <a:pt x="78" y="26"/>
                  </a:cubicBezTo>
                  <a:cubicBezTo>
                    <a:pt x="80" y="27"/>
                    <a:pt x="85" y="28"/>
                    <a:pt x="88" y="28"/>
                  </a:cubicBezTo>
                  <a:cubicBezTo>
                    <a:pt x="91" y="28"/>
                    <a:pt x="85" y="33"/>
                    <a:pt x="84" y="35"/>
                  </a:cubicBezTo>
                  <a:cubicBezTo>
                    <a:pt x="83" y="37"/>
                    <a:pt x="81" y="38"/>
                    <a:pt x="77" y="40"/>
                  </a:cubicBezTo>
                  <a:cubicBezTo>
                    <a:pt x="74" y="41"/>
                    <a:pt x="78" y="42"/>
                    <a:pt x="78" y="42"/>
                  </a:cubicBezTo>
                  <a:cubicBezTo>
                    <a:pt x="78" y="42"/>
                    <a:pt x="81" y="41"/>
                    <a:pt x="82" y="40"/>
                  </a:cubicBezTo>
                  <a:cubicBezTo>
                    <a:pt x="83" y="38"/>
                    <a:pt x="85" y="36"/>
                    <a:pt x="87" y="36"/>
                  </a:cubicBezTo>
                  <a:cubicBezTo>
                    <a:pt x="89" y="36"/>
                    <a:pt x="88" y="42"/>
                    <a:pt x="88" y="44"/>
                  </a:cubicBezTo>
                  <a:cubicBezTo>
                    <a:pt x="88" y="46"/>
                    <a:pt x="88" y="47"/>
                    <a:pt x="85" y="47"/>
                  </a:cubicBezTo>
                  <a:cubicBezTo>
                    <a:pt x="82" y="47"/>
                    <a:pt x="82" y="47"/>
                    <a:pt x="80" y="47"/>
                  </a:cubicBezTo>
                  <a:cubicBezTo>
                    <a:pt x="77" y="47"/>
                    <a:pt x="80" y="50"/>
                    <a:pt x="83" y="53"/>
                  </a:cubicBezTo>
                  <a:cubicBezTo>
                    <a:pt x="85" y="56"/>
                    <a:pt x="82" y="60"/>
                    <a:pt x="80" y="61"/>
                  </a:cubicBezTo>
                  <a:cubicBezTo>
                    <a:pt x="79" y="63"/>
                    <a:pt x="82" y="65"/>
                    <a:pt x="82" y="68"/>
                  </a:cubicBezTo>
                  <a:cubicBezTo>
                    <a:pt x="83" y="71"/>
                    <a:pt x="80" y="73"/>
                    <a:pt x="79" y="75"/>
                  </a:cubicBezTo>
                  <a:cubicBezTo>
                    <a:pt x="78" y="77"/>
                    <a:pt x="77" y="77"/>
                    <a:pt x="75" y="79"/>
                  </a:cubicBezTo>
                  <a:cubicBezTo>
                    <a:pt x="73" y="81"/>
                    <a:pt x="73" y="78"/>
                    <a:pt x="74" y="76"/>
                  </a:cubicBezTo>
                  <a:cubicBezTo>
                    <a:pt x="75" y="74"/>
                    <a:pt x="76" y="72"/>
                    <a:pt x="75" y="72"/>
                  </a:cubicBezTo>
                  <a:cubicBezTo>
                    <a:pt x="73" y="71"/>
                    <a:pt x="72" y="76"/>
                    <a:pt x="72" y="78"/>
                  </a:cubicBezTo>
                  <a:cubicBezTo>
                    <a:pt x="72" y="79"/>
                    <a:pt x="70" y="83"/>
                    <a:pt x="67" y="82"/>
                  </a:cubicBezTo>
                  <a:cubicBezTo>
                    <a:pt x="64" y="82"/>
                    <a:pt x="63" y="82"/>
                    <a:pt x="65" y="85"/>
                  </a:cubicBezTo>
                  <a:cubicBezTo>
                    <a:pt x="67" y="88"/>
                    <a:pt x="66" y="86"/>
                    <a:pt x="65" y="88"/>
                  </a:cubicBezTo>
                  <a:cubicBezTo>
                    <a:pt x="64" y="90"/>
                    <a:pt x="64" y="94"/>
                    <a:pt x="64" y="97"/>
                  </a:cubicBezTo>
                  <a:cubicBezTo>
                    <a:pt x="64" y="99"/>
                    <a:pt x="63" y="101"/>
                    <a:pt x="62" y="103"/>
                  </a:cubicBezTo>
                  <a:cubicBezTo>
                    <a:pt x="61" y="104"/>
                    <a:pt x="61" y="105"/>
                    <a:pt x="60" y="105"/>
                  </a:cubicBezTo>
                  <a:close/>
                  <a:moveTo>
                    <a:pt x="102" y="5"/>
                  </a:moveTo>
                  <a:cubicBezTo>
                    <a:pt x="103" y="5"/>
                    <a:pt x="102" y="4"/>
                    <a:pt x="102" y="4"/>
                  </a:cubicBezTo>
                  <a:cubicBezTo>
                    <a:pt x="102" y="4"/>
                    <a:pt x="101" y="5"/>
                    <a:pt x="102" y="5"/>
                  </a:cubicBezTo>
                  <a:close/>
                  <a:moveTo>
                    <a:pt x="95" y="6"/>
                  </a:moveTo>
                  <a:cubicBezTo>
                    <a:pt x="96" y="6"/>
                    <a:pt x="95" y="6"/>
                    <a:pt x="96" y="6"/>
                  </a:cubicBezTo>
                  <a:cubicBezTo>
                    <a:pt x="97" y="6"/>
                    <a:pt x="97" y="5"/>
                    <a:pt x="96" y="5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4" y="5"/>
                    <a:pt x="94" y="5"/>
                  </a:cubicBezTo>
                  <a:cubicBezTo>
                    <a:pt x="94" y="5"/>
                    <a:pt x="95" y="6"/>
                    <a:pt x="95" y="6"/>
                  </a:cubicBezTo>
                  <a:close/>
                  <a:moveTo>
                    <a:pt x="75" y="86"/>
                  </a:moveTo>
                  <a:cubicBezTo>
                    <a:pt x="75" y="85"/>
                    <a:pt x="75" y="85"/>
                    <a:pt x="75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5"/>
                    <a:pt x="74" y="86"/>
                    <a:pt x="73" y="86"/>
                  </a:cubicBezTo>
                  <a:cubicBezTo>
                    <a:pt x="73" y="87"/>
                    <a:pt x="74" y="87"/>
                    <a:pt x="74" y="87"/>
                  </a:cubicBezTo>
                  <a:cubicBezTo>
                    <a:pt x="75" y="87"/>
                    <a:pt x="75" y="87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lose/>
                  <a:moveTo>
                    <a:pt x="76" y="82"/>
                  </a:moveTo>
                  <a:cubicBezTo>
                    <a:pt x="76" y="82"/>
                    <a:pt x="76" y="81"/>
                    <a:pt x="75" y="81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1"/>
                    <a:pt x="74" y="82"/>
                    <a:pt x="74" y="82"/>
                  </a:cubicBezTo>
                  <a:cubicBezTo>
                    <a:pt x="75" y="82"/>
                    <a:pt x="75" y="82"/>
                    <a:pt x="76" y="82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7"/>
                    <a:pt x="74" y="96"/>
                  </a:cubicBezTo>
                  <a:close/>
                  <a:moveTo>
                    <a:pt x="85" y="25"/>
                  </a:moveTo>
                  <a:cubicBezTo>
                    <a:pt x="84" y="24"/>
                    <a:pt x="84" y="24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7"/>
                    <a:pt x="83" y="27"/>
                    <a:pt x="84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6" y="26"/>
                    <a:pt x="86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lose/>
                  <a:moveTo>
                    <a:pt x="86" y="22"/>
                  </a:moveTo>
                  <a:cubicBezTo>
                    <a:pt x="86" y="21"/>
                    <a:pt x="86" y="21"/>
                    <a:pt x="86" y="22"/>
                  </a:cubicBezTo>
                  <a:cubicBezTo>
                    <a:pt x="86" y="22"/>
                    <a:pt x="86" y="23"/>
                    <a:pt x="86" y="23"/>
                  </a:cubicBezTo>
                  <a:cubicBezTo>
                    <a:pt x="87" y="24"/>
                    <a:pt x="87" y="25"/>
                    <a:pt x="88" y="25"/>
                  </a:cubicBezTo>
                  <a:cubicBezTo>
                    <a:pt x="88" y="26"/>
                    <a:pt x="88" y="26"/>
                    <a:pt x="89" y="26"/>
                  </a:cubicBezTo>
                  <a:cubicBezTo>
                    <a:pt x="90" y="26"/>
                    <a:pt x="90" y="26"/>
                    <a:pt x="91" y="26"/>
                  </a:cubicBezTo>
                  <a:cubicBezTo>
                    <a:pt x="92" y="26"/>
                    <a:pt x="93" y="26"/>
                    <a:pt x="93" y="27"/>
                  </a:cubicBezTo>
                  <a:cubicBezTo>
                    <a:pt x="94" y="27"/>
                    <a:pt x="94" y="27"/>
                    <a:pt x="95" y="26"/>
                  </a:cubicBezTo>
                  <a:cubicBezTo>
                    <a:pt x="95" y="25"/>
                    <a:pt x="95" y="24"/>
                    <a:pt x="94" y="24"/>
                  </a:cubicBezTo>
                  <a:cubicBezTo>
                    <a:pt x="93" y="24"/>
                    <a:pt x="93" y="24"/>
                    <a:pt x="92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0" y="23"/>
                    <a:pt x="90" y="23"/>
                    <a:pt x="90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7" y="22"/>
                  </a:cubicBezTo>
                  <a:cubicBezTo>
                    <a:pt x="87" y="22"/>
                    <a:pt x="87" y="22"/>
                    <a:pt x="86" y="22"/>
                  </a:cubicBezTo>
                  <a:close/>
                  <a:moveTo>
                    <a:pt x="92" y="33"/>
                  </a:moveTo>
                  <a:cubicBezTo>
                    <a:pt x="92" y="33"/>
                    <a:pt x="91" y="33"/>
                    <a:pt x="91" y="32"/>
                  </a:cubicBezTo>
                  <a:cubicBezTo>
                    <a:pt x="91" y="32"/>
                    <a:pt x="90" y="31"/>
                    <a:pt x="90" y="32"/>
                  </a:cubicBez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4"/>
                    <a:pt x="90" y="33"/>
                  </a:cubicBezTo>
                  <a:cubicBezTo>
                    <a:pt x="90" y="33"/>
                    <a:pt x="91" y="33"/>
                    <a:pt x="91" y="34"/>
                  </a:cubicBezTo>
                  <a:cubicBezTo>
                    <a:pt x="91" y="34"/>
                    <a:pt x="92" y="35"/>
                    <a:pt x="92" y="34"/>
                  </a:cubicBezTo>
                  <a:cubicBezTo>
                    <a:pt x="93" y="34"/>
                    <a:pt x="93" y="34"/>
                    <a:pt x="93" y="33"/>
                  </a:cubicBezTo>
                  <a:cubicBezTo>
                    <a:pt x="92" y="33"/>
                    <a:pt x="92" y="33"/>
                    <a:pt x="92" y="33"/>
                  </a:cubicBezTo>
                  <a:close/>
                  <a:moveTo>
                    <a:pt x="93" y="29"/>
                  </a:moveTo>
                  <a:cubicBezTo>
                    <a:pt x="93" y="29"/>
                    <a:pt x="93" y="30"/>
                    <a:pt x="93" y="3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5" y="31"/>
                    <a:pt x="95" y="31"/>
                    <a:pt x="95" y="30"/>
                  </a:cubicBezTo>
                  <a:cubicBezTo>
                    <a:pt x="95" y="30"/>
                    <a:pt x="95" y="30"/>
                    <a:pt x="94" y="30"/>
                  </a:cubicBezTo>
                  <a:cubicBezTo>
                    <a:pt x="94" y="29"/>
                    <a:pt x="94" y="30"/>
                    <a:pt x="93" y="29"/>
                  </a:cubicBezTo>
                  <a:close/>
                  <a:moveTo>
                    <a:pt x="95" y="13"/>
                  </a:moveTo>
                  <a:cubicBezTo>
                    <a:pt x="96" y="13"/>
                    <a:pt x="95" y="13"/>
                    <a:pt x="95" y="13"/>
                  </a:cubicBezTo>
                  <a:cubicBezTo>
                    <a:pt x="95" y="13"/>
                    <a:pt x="94" y="13"/>
                    <a:pt x="94" y="13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3" y="13"/>
                    <a:pt x="92" y="12"/>
                    <a:pt x="92" y="13"/>
                  </a:cubicBezTo>
                  <a:cubicBezTo>
                    <a:pt x="92" y="13"/>
                    <a:pt x="92" y="14"/>
                    <a:pt x="93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5" y="14"/>
                    <a:pt x="95" y="14"/>
                    <a:pt x="95" y="13"/>
                  </a:cubicBezTo>
                  <a:close/>
                  <a:moveTo>
                    <a:pt x="92" y="19"/>
                  </a:moveTo>
                  <a:cubicBezTo>
                    <a:pt x="91" y="18"/>
                    <a:pt x="91" y="18"/>
                    <a:pt x="91" y="18"/>
                  </a:cubicBezTo>
                  <a:cubicBezTo>
                    <a:pt x="92" y="17"/>
                    <a:pt x="91" y="17"/>
                    <a:pt x="91" y="17"/>
                  </a:cubicBezTo>
                  <a:cubicBezTo>
                    <a:pt x="91" y="17"/>
                    <a:pt x="90" y="17"/>
                    <a:pt x="90" y="17"/>
                  </a:cubicBezTo>
                  <a:cubicBezTo>
                    <a:pt x="90" y="17"/>
                    <a:pt x="90" y="17"/>
                    <a:pt x="89" y="17"/>
                  </a:cubicBezTo>
                  <a:cubicBezTo>
                    <a:pt x="88" y="17"/>
                    <a:pt x="88" y="18"/>
                    <a:pt x="88" y="18"/>
                  </a:cubicBezTo>
                  <a:cubicBezTo>
                    <a:pt x="88" y="18"/>
                    <a:pt x="88" y="19"/>
                    <a:pt x="89" y="18"/>
                  </a:cubicBezTo>
                  <a:cubicBezTo>
                    <a:pt x="89" y="18"/>
                    <a:pt x="90" y="19"/>
                    <a:pt x="90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19"/>
                    <a:pt x="92" y="19"/>
                    <a:pt x="92" y="19"/>
                  </a:cubicBezTo>
                  <a:close/>
                  <a:moveTo>
                    <a:pt x="85" y="18"/>
                  </a:moveTo>
                  <a:cubicBezTo>
                    <a:pt x="86" y="17"/>
                    <a:pt x="85" y="17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8"/>
                    <a:pt x="85" y="19"/>
                    <a:pt x="85" y="18"/>
                  </a:cubicBezTo>
                  <a:close/>
                  <a:moveTo>
                    <a:pt x="94" y="41"/>
                  </a:moveTo>
                  <a:cubicBezTo>
                    <a:pt x="94" y="40"/>
                    <a:pt x="93" y="40"/>
                    <a:pt x="93" y="41"/>
                  </a:cubicBezTo>
                  <a:cubicBezTo>
                    <a:pt x="93" y="41"/>
                    <a:pt x="93" y="42"/>
                    <a:pt x="94" y="41"/>
                  </a:cubicBezTo>
                  <a:close/>
                  <a:moveTo>
                    <a:pt x="90" y="49"/>
                  </a:moveTo>
                  <a:cubicBezTo>
                    <a:pt x="89" y="49"/>
                    <a:pt x="89" y="49"/>
                    <a:pt x="89" y="48"/>
                  </a:cubicBezTo>
                  <a:cubicBezTo>
                    <a:pt x="89" y="48"/>
                    <a:pt x="89" y="47"/>
                    <a:pt x="88" y="48"/>
                  </a:cubicBezTo>
                  <a:cubicBezTo>
                    <a:pt x="88" y="48"/>
                    <a:pt x="87" y="49"/>
                    <a:pt x="88" y="49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51"/>
                    <a:pt x="88" y="51"/>
                    <a:pt x="89" y="51"/>
                  </a:cubicBezTo>
                  <a:cubicBezTo>
                    <a:pt x="89" y="51"/>
                    <a:pt x="89" y="51"/>
                    <a:pt x="90" y="51"/>
                  </a:cubicBezTo>
                  <a:cubicBezTo>
                    <a:pt x="90" y="50"/>
                    <a:pt x="90" y="50"/>
                    <a:pt x="90" y="49"/>
                  </a:cubicBezTo>
                  <a:close/>
                  <a:moveTo>
                    <a:pt x="90" y="61"/>
                  </a:moveTo>
                  <a:cubicBezTo>
                    <a:pt x="91" y="60"/>
                    <a:pt x="90" y="60"/>
                    <a:pt x="90" y="60"/>
                  </a:cubicBezTo>
                  <a:cubicBezTo>
                    <a:pt x="90" y="60"/>
                    <a:pt x="90" y="61"/>
                    <a:pt x="90" y="61"/>
                  </a:cubicBezTo>
                  <a:close/>
                  <a:moveTo>
                    <a:pt x="91" y="68"/>
                  </a:moveTo>
                  <a:cubicBezTo>
                    <a:pt x="91" y="68"/>
                    <a:pt x="91" y="67"/>
                    <a:pt x="91" y="67"/>
                  </a:cubicBezTo>
                  <a:cubicBezTo>
                    <a:pt x="90" y="67"/>
                    <a:pt x="90" y="67"/>
                    <a:pt x="90" y="68"/>
                  </a:cubicBezTo>
                  <a:cubicBezTo>
                    <a:pt x="90" y="68"/>
                    <a:pt x="90" y="68"/>
                    <a:pt x="91" y="6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08" name="任意多边形 1116">
              <a:extLst>
                <a:ext uri="{FF2B5EF4-FFF2-40B4-BE49-F238E27FC236}">
                  <a16:creationId xmlns:a16="http://schemas.microsoft.com/office/drawing/2014/main" id="{1A9324E5-E645-1DBA-9195-AD153CEC64CD}"/>
                </a:ext>
              </a:extLst>
            </p:cNvPr>
            <p:cNvSpPr/>
            <p:nvPr/>
          </p:nvSpPr>
          <p:spPr bwMode="auto">
            <a:xfrm>
              <a:off x="5001059" y="2670721"/>
              <a:ext cx="709736" cy="1007876"/>
            </a:xfrm>
            <a:custGeom>
              <a:avLst/>
              <a:gdLst>
                <a:gd name="T0" fmla="*/ 90 w 129"/>
                <a:gd name="T1" fmla="*/ 119 h 184"/>
                <a:gd name="T2" fmla="*/ 90 w 129"/>
                <a:gd name="T3" fmla="*/ 114 h 184"/>
                <a:gd name="T4" fmla="*/ 87 w 129"/>
                <a:gd name="T5" fmla="*/ 109 h 184"/>
                <a:gd name="T6" fmla="*/ 87 w 129"/>
                <a:gd name="T7" fmla="*/ 106 h 184"/>
                <a:gd name="T8" fmla="*/ 90 w 129"/>
                <a:gd name="T9" fmla="*/ 96 h 184"/>
                <a:gd name="T10" fmla="*/ 96 w 129"/>
                <a:gd name="T11" fmla="*/ 91 h 184"/>
                <a:gd name="T12" fmla="*/ 100 w 129"/>
                <a:gd name="T13" fmla="*/ 95 h 184"/>
                <a:gd name="T14" fmla="*/ 108 w 129"/>
                <a:gd name="T15" fmla="*/ 92 h 184"/>
                <a:gd name="T16" fmla="*/ 119 w 129"/>
                <a:gd name="T17" fmla="*/ 85 h 184"/>
                <a:gd name="T18" fmla="*/ 121 w 129"/>
                <a:gd name="T19" fmla="*/ 77 h 184"/>
                <a:gd name="T20" fmla="*/ 129 w 129"/>
                <a:gd name="T21" fmla="*/ 68 h 184"/>
                <a:gd name="T22" fmla="*/ 122 w 129"/>
                <a:gd name="T23" fmla="*/ 54 h 184"/>
                <a:gd name="T24" fmla="*/ 112 w 129"/>
                <a:gd name="T25" fmla="*/ 51 h 184"/>
                <a:gd name="T26" fmla="*/ 110 w 129"/>
                <a:gd name="T27" fmla="*/ 39 h 184"/>
                <a:gd name="T28" fmla="*/ 105 w 129"/>
                <a:gd name="T29" fmla="*/ 33 h 184"/>
                <a:gd name="T30" fmla="*/ 92 w 129"/>
                <a:gd name="T31" fmla="*/ 25 h 184"/>
                <a:gd name="T32" fmla="*/ 94 w 129"/>
                <a:gd name="T33" fmla="*/ 18 h 184"/>
                <a:gd name="T34" fmla="*/ 88 w 129"/>
                <a:gd name="T35" fmla="*/ 9 h 184"/>
                <a:gd name="T36" fmla="*/ 76 w 129"/>
                <a:gd name="T37" fmla="*/ 2 h 184"/>
                <a:gd name="T38" fmla="*/ 67 w 129"/>
                <a:gd name="T39" fmla="*/ 7 h 184"/>
                <a:gd name="T40" fmla="*/ 66 w 129"/>
                <a:gd name="T41" fmla="*/ 16 h 184"/>
                <a:gd name="T42" fmla="*/ 56 w 129"/>
                <a:gd name="T43" fmla="*/ 18 h 184"/>
                <a:gd name="T44" fmla="*/ 49 w 129"/>
                <a:gd name="T45" fmla="*/ 24 h 184"/>
                <a:gd name="T46" fmla="*/ 39 w 129"/>
                <a:gd name="T47" fmla="*/ 28 h 184"/>
                <a:gd name="T48" fmla="*/ 28 w 129"/>
                <a:gd name="T49" fmla="*/ 29 h 184"/>
                <a:gd name="T50" fmla="*/ 26 w 129"/>
                <a:gd name="T51" fmla="*/ 16 h 184"/>
                <a:gd name="T52" fmla="*/ 22 w 129"/>
                <a:gd name="T53" fmla="*/ 17 h 184"/>
                <a:gd name="T54" fmla="*/ 20 w 129"/>
                <a:gd name="T55" fmla="*/ 21 h 184"/>
                <a:gd name="T56" fmla="*/ 15 w 129"/>
                <a:gd name="T57" fmla="*/ 27 h 184"/>
                <a:gd name="T58" fmla="*/ 11 w 129"/>
                <a:gd name="T59" fmla="*/ 34 h 184"/>
                <a:gd name="T60" fmla="*/ 11 w 129"/>
                <a:gd name="T61" fmla="*/ 42 h 184"/>
                <a:gd name="T62" fmla="*/ 9 w 129"/>
                <a:gd name="T63" fmla="*/ 46 h 184"/>
                <a:gd name="T64" fmla="*/ 14 w 129"/>
                <a:gd name="T65" fmla="*/ 61 h 184"/>
                <a:gd name="T66" fmla="*/ 10 w 129"/>
                <a:gd name="T67" fmla="*/ 78 h 184"/>
                <a:gd name="T68" fmla="*/ 16 w 129"/>
                <a:gd name="T69" fmla="*/ 92 h 184"/>
                <a:gd name="T70" fmla="*/ 4 w 129"/>
                <a:gd name="T71" fmla="*/ 123 h 184"/>
                <a:gd name="T72" fmla="*/ 7 w 129"/>
                <a:gd name="T73" fmla="*/ 150 h 184"/>
                <a:gd name="T74" fmla="*/ 18 w 129"/>
                <a:gd name="T75" fmla="*/ 181 h 184"/>
                <a:gd name="T76" fmla="*/ 52 w 129"/>
                <a:gd name="T77" fmla="*/ 176 h 184"/>
                <a:gd name="T78" fmla="*/ 64 w 129"/>
                <a:gd name="T79" fmla="*/ 147 h 184"/>
                <a:gd name="T80" fmla="*/ 88 w 129"/>
                <a:gd name="T81" fmla="*/ 13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184">
                  <a:moveTo>
                    <a:pt x="92" y="118"/>
                  </a:moveTo>
                  <a:cubicBezTo>
                    <a:pt x="91" y="119"/>
                    <a:pt x="90" y="119"/>
                    <a:pt x="90" y="119"/>
                  </a:cubicBezTo>
                  <a:cubicBezTo>
                    <a:pt x="90" y="118"/>
                    <a:pt x="92" y="118"/>
                    <a:pt x="92" y="117"/>
                  </a:cubicBezTo>
                  <a:cubicBezTo>
                    <a:pt x="93" y="116"/>
                    <a:pt x="91" y="115"/>
                    <a:pt x="90" y="114"/>
                  </a:cubicBezTo>
                  <a:cubicBezTo>
                    <a:pt x="89" y="113"/>
                    <a:pt x="89" y="112"/>
                    <a:pt x="89" y="111"/>
                  </a:cubicBezTo>
                  <a:cubicBezTo>
                    <a:pt x="88" y="111"/>
                    <a:pt x="88" y="110"/>
                    <a:pt x="87" y="109"/>
                  </a:cubicBezTo>
                  <a:cubicBezTo>
                    <a:pt x="86" y="109"/>
                    <a:pt x="86" y="108"/>
                    <a:pt x="87" y="108"/>
                  </a:cubicBezTo>
                  <a:cubicBezTo>
                    <a:pt x="87" y="107"/>
                    <a:pt x="87" y="107"/>
                    <a:pt x="87" y="106"/>
                  </a:cubicBezTo>
                  <a:cubicBezTo>
                    <a:pt x="87" y="104"/>
                    <a:pt x="87" y="103"/>
                    <a:pt x="88" y="101"/>
                  </a:cubicBezTo>
                  <a:cubicBezTo>
                    <a:pt x="90" y="99"/>
                    <a:pt x="90" y="98"/>
                    <a:pt x="90" y="96"/>
                  </a:cubicBezTo>
                  <a:cubicBezTo>
                    <a:pt x="89" y="94"/>
                    <a:pt x="90" y="94"/>
                    <a:pt x="92" y="92"/>
                  </a:cubicBezTo>
                  <a:cubicBezTo>
                    <a:pt x="92" y="92"/>
                    <a:pt x="95" y="92"/>
                    <a:pt x="96" y="91"/>
                  </a:cubicBezTo>
                  <a:cubicBezTo>
                    <a:pt x="97" y="91"/>
                    <a:pt x="98" y="92"/>
                    <a:pt x="99" y="93"/>
                  </a:cubicBezTo>
                  <a:cubicBezTo>
                    <a:pt x="99" y="93"/>
                    <a:pt x="99" y="94"/>
                    <a:pt x="100" y="95"/>
                  </a:cubicBezTo>
                  <a:cubicBezTo>
                    <a:pt x="102" y="96"/>
                    <a:pt x="104" y="94"/>
                    <a:pt x="105" y="93"/>
                  </a:cubicBezTo>
                  <a:cubicBezTo>
                    <a:pt x="107" y="91"/>
                    <a:pt x="107" y="91"/>
                    <a:pt x="108" y="92"/>
                  </a:cubicBezTo>
                  <a:cubicBezTo>
                    <a:pt x="114" y="92"/>
                    <a:pt x="116" y="89"/>
                    <a:pt x="117" y="88"/>
                  </a:cubicBezTo>
                  <a:cubicBezTo>
                    <a:pt x="117" y="86"/>
                    <a:pt x="118" y="85"/>
                    <a:pt x="119" y="85"/>
                  </a:cubicBezTo>
                  <a:cubicBezTo>
                    <a:pt x="119" y="84"/>
                    <a:pt x="120" y="83"/>
                    <a:pt x="119" y="83"/>
                  </a:cubicBezTo>
                  <a:cubicBezTo>
                    <a:pt x="119" y="81"/>
                    <a:pt x="120" y="78"/>
                    <a:pt x="121" y="77"/>
                  </a:cubicBezTo>
                  <a:cubicBezTo>
                    <a:pt x="122" y="73"/>
                    <a:pt x="126" y="70"/>
                    <a:pt x="129" y="68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8"/>
                    <a:pt x="127" y="63"/>
                    <a:pt x="125" y="62"/>
                  </a:cubicBezTo>
                  <a:cubicBezTo>
                    <a:pt x="124" y="60"/>
                    <a:pt x="123" y="56"/>
                    <a:pt x="122" y="54"/>
                  </a:cubicBezTo>
                  <a:cubicBezTo>
                    <a:pt x="121" y="53"/>
                    <a:pt x="121" y="54"/>
                    <a:pt x="120" y="54"/>
                  </a:cubicBezTo>
                  <a:cubicBezTo>
                    <a:pt x="118" y="54"/>
                    <a:pt x="115" y="53"/>
                    <a:pt x="112" y="51"/>
                  </a:cubicBezTo>
                  <a:cubicBezTo>
                    <a:pt x="109" y="49"/>
                    <a:pt x="107" y="48"/>
                    <a:pt x="107" y="45"/>
                  </a:cubicBezTo>
                  <a:cubicBezTo>
                    <a:pt x="108" y="43"/>
                    <a:pt x="109" y="41"/>
                    <a:pt x="110" y="39"/>
                  </a:cubicBezTo>
                  <a:cubicBezTo>
                    <a:pt x="112" y="38"/>
                    <a:pt x="114" y="35"/>
                    <a:pt x="112" y="34"/>
                  </a:cubicBezTo>
                  <a:cubicBezTo>
                    <a:pt x="109" y="33"/>
                    <a:pt x="108" y="33"/>
                    <a:pt x="105" y="33"/>
                  </a:cubicBezTo>
                  <a:cubicBezTo>
                    <a:pt x="102" y="33"/>
                    <a:pt x="97" y="35"/>
                    <a:pt x="96" y="32"/>
                  </a:cubicBezTo>
                  <a:cubicBezTo>
                    <a:pt x="95" y="28"/>
                    <a:pt x="93" y="28"/>
                    <a:pt x="92" y="25"/>
                  </a:cubicBezTo>
                  <a:cubicBezTo>
                    <a:pt x="92" y="23"/>
                    <a:pt x="91" y="23"/>
                    <a:pt x="92" y="21"/>
                  </a:cubicBezTo>
                  <a:cubicBezTo>
                    <a:pt x="94" y="20"/>
                    <a:pt x="95" y="21"/>
                    <a:pt x="94" y="18"/>
                  </a:cubicBezTo>
                  <a:cubicBezTo>
                    <a:pt x="92" y="16"/>
                    <a:pt x="94" y="17"/>
                    <a:pt x="92" y="15"/>
                  </a:cubicBezTo>
                  <a:cubicBezTo>
                    <a:pt x="89" y="14"/>
                    <a:pt x="88" y="10"/>
                    <a:pt x="88" y="9"/>
                  </a:cubicBezTo>
                  <a:cubicBezTo>
                    <a:pt x="88" y="7"/>
                    <a:pt x="87" y="2"/>
                    <a:pt x="84" y="2"/>
                  </a:cubicBezTo>
                  <a:cubicBezTo>
                    <a:pt x="81" y="1"/>
                    <a:pt x="77" y="0"/>
                    <a:pt x="76" y="2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2" y="5"/>
                    <a:pt x="69" y="5"/>
                    <a:pt x="67" y="7"/>
                  </a:cubicBezTo>
                  <a:cubicBezTo>
                    <a:pt x="65" y="10"/>
                    <a:pt x="66" y="12"/>
                    <a:pt x="65" y="15"/>
                  </a:cubicBezTo>
                  <a:cubicBezTo>
                    <a:pt x="65" y="15"/>
                    <a:pt x="66" y="15"/>
                    <a:pt x="66" y="16"/>
                  </a:cubicBezTo>
                  <a:cubicBezTo>
                    <a:pt x="66" y="18"/>
                    <a:pt x="64" y="20"/>
                    <a:pt x="61" y="20"/>
                  </a:cubicBezTo>
                  <a:cubicBezTo>
                    <a:pt x="59" y="20"/>
                    <a:pt x="57" y="18"/>
                    <a:pt x="56" y="18"/>
                  </a:cubicBezTo>
                  <a:cubicBezTo>
                    <a:pt x="55" y="19"/>
                    <a:pt x="55" y="20"/>
                    <a:pt x="54" y="21"/>
                  </a:cubicBezTo>
                  <a:cubicBezTo>
                    <a:pt x="52" y="23"/>
                    <a:pt x="50" y="26"/>
                    <a:pt x="49" y="24"/>
                  </a:cubicBezTo>
                  <a:cubicBezTo>
                    <a:pt x="48" y="22"/>
                    <a:pt x="47" y="21"/>
                    <a:pt x="45" y="23"/>
                  </a:cubicBezTo>
                  <a:cubicBezTo>
                    <a:pt x="43" y="24"/>
                    <a:pt x="41" y="24"/>
                    <a:pt x="39" y="28"/>
                  </a:cubicBezTo>
                  <a:cubicBezTo>
                    <a:pt x="36" y="31"/>
                    <a:pt x="36" y="31"/>
                    <a:pt x="34" y="31"/>
                  </a:cubicBezTo>
                  <a:cubicBezTo>
                    <a:pt x="32" y="31"/>
                    <a:pt x="28" y="32"/>
                    <a:pt x="28" y="29"/>
                  </a:cubicBezTo>
                  <a:cubicBezTo>
                    <a:pt x="28" y="25"/>
                    <a:pt x="28" y="23"/>
                    <a:pt x="28" y="19"/>
                  </a:cubicBezTo>
                  <a:cubicBezTo>
                    <a:pt x="27" y="16"/>
                    <a:pt x="28" y="14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7"/>
                    <a:pt x="22" y="17"/>
                  </a:cubicBezTo>
                  <a:cubicBezTo>
                    <a:pt x="21" y="18"/>
                    <a:pt x="21" y="18"/>
                    <a:pt x="20" y="19"/>
                  </a:cubicBezTo>
                  <a:cubicBezTo>
                    <a:pt x="19" y="19"/>
                    <a:pt x="20" y="20"/>
                    <a:pt x="20" y="21"/>
                  </a:cubicBezTo>
                  <a:cubicBezTo>
                    <a:pt x="19" y="22"/>
                    <a:pt x="17" y="22"/>
                    <a:pt x="17" y="23"/>
                  </a:cubicBezTo>
                  <a:cubicBezTo>
                    <a:pt x="16" y="24"/>
                    <a:pt x="16" y="25"/>
                    <a:pt x="15" y="27"/>
                  </a:cubicBezTo>
                  <a:cubicBezTo>
                    <a:pt x="15" y="28"/>
                    <a:pt x="16" y="32"/>
                    <a:pt x="15" y="34"/>
                  </a:cubicBezTo>
                  <a:cubicBezTo>
                    <a:pt x="14" y="34"/>
                    <a:pt x="12" y="34"/>
                    <a:pt x="11" y="34"/>
                  </a:cubicBezTo>
                  <a:cubicBezTo>
                    <a:pt x="10" y="35"/>
                    <a:pt x="9" y="35"/>
                    <a:pt x="9" y="36"/>
                  </a:cubicBezTo>
                  <a:cubicBezTo>
                    <a:pt x="8" y="38"/>
                    <a:pt x="11" y="40"/>
                    <a:pt x="11" y="42"/>
                  </a:cubicBezTo>
                  <a:cubicBezTo>
                    <a:pt x="11" y="43"/>
                    <a:pt x="10" y="43"/>
                    <a:pt x="10" y="44"/>
                  </a:cubicBezTo>
                  <a:cubicBezTo>
                    <a:pt x="10" y="45"/>
                    <a:pt x="9" y="45"/>
                    <a:pt x="9" y="46"/>
                  </a:cubicBezTo>
                  <a:cubicBezTo>
                    <a:pt x="9" y="47"/>
                    <a:pt x="10" y="48"/>
                    <a:pt x="11" y="50"/>
                  </a:cubicBezTo>
                  <a:cubicBezTo>
                    <a:pt x="13" y="53"/>
                    <a:pt x="14" y="56"/>
                    <a:pt x="14" y="61"/>
                  </a:cubicBezTo>
                  <a:cubicBezTo>
                    <a:pt x="14" y="66"/>
                    <a:pt x="14" y="65"/>
                    <a:pt x="13" y="69"/>
                  </a:cubicBezTo>
                  <a:cubicBezTo>
                    <a:pt x="11" y="73"/>
                    <a:pt x="9" y="76"/>
                    <a:pt x="10" y="78"/>
                  </a:cubicBezTo>
                  <a:cubicBezTo>
                    <a:pt x="12" y="81"/>
                    <a:pt x="16" y="81"/>
                    <a:pt x="16" y="84"/>
                  </a:cubicBezTo>
                  <a:cubicBezTo>
                    <a:pt x="17" y="87"/>
                    <a:pt x="19" y="89"/>
                    <a:pt x="16" y="92"/>
                  </a:cubicBezTo>
                  <a:cubicBezTo>
                    <a:pt x="13" y="95"/>
                    <a:pt x="7" y="97"/>
                    <a:pt x="6" y="102"/>
                  </a:cubicBezTo>
                  <a:cubicBezTo>
                    <a:pt x="4" y="108"/>
                    <a:pt x="0" y="118"/>
                    <a:pt x="4" y="123"/>
                  </a:cubicBezTo>
                  <a:cubicBezTo>
                    <a:pt x="7" y="127"/>
                    <a:pt x="11" y="136"/>
                    <a:pt x="11" y="139"/>
                  </a:cubicBezTo>
                  <a:cubicBezTo>
                    <a:pt x="11" y="142"/>
                    <a:pt x="9" y="146"/>
                    <a:pt x="7" y="150"/>
                  </a:cubicBezTo>
                  <a:cubicBezTo>
                    <a:pt x="5" y="154"/>
                    <a:pt x="1" y="168"/>
                    <a:pt x="2" y="171"/>
                  </a:cubicBezTo>
                  <a:cubicBezTo>
                    <a:pt x="3" y="174"/>
                    <a:pt x="9" y="178"/>
                    <a:pt x="18" y="181"/>
                  </a:cubicBezTo>
                  <a:cubicBezTo>
                    <a:pt x="27" y="183"/>
                    <a:pt x="25" y="183"/>
                    <a:pt x="37" y="184"/>
                  </a:cubicBezTo>
                  <a:cubicBezTo>
                    <a:pt x="48" y="184"/>
                    <a:pt x="50" y="183"/>
                    <a:pt x="52" y="176"/>
                  </a:cubicBezTo>
                  <a:cubicBezTo>
                    <a:pt x="54" y="170"/>
                    <a:pt x="52" y="168"/>
                    <a:pt x="56" y="161"/>
                  </a:cubicBezTo>
                  <a:cubicBezTo>
                    <a:pt x="60" y="154"/>
                    <a:pt x="58" y="152"/>
                    <a:pt x="64" y="147"/>
                  </a:cubicBezTo>
                  <a:cubicBezTo>
                    <a:pt x="70" y="143"/>
                    <a:pt x="71" y="142"/>
                    <a:pt x="77" y="139"/>
                  </a:cubicBezTo>
                  <a:cubicBezTo>
                    <a:pt x="83" y="136"/>
                    <a:pt x="85" y="136"/>
                    <a:pt x="88" y="132"/>
                  </a:cubicBezTo>
                  <a:cubicBezTo>
                    <a:pt x="91" y="129"/>
                    <a:pt x="92" y="118"/>
                    <a:pt x="92" y="11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09" name="任意多边形 1117">
              <a:extLst>
                <a:ext uri="{FF2B5EF4-FFF2-40B4-BE49-F238E27FC236}">
                  <a16:creationId xmlns:a16="http://schemas.microsoft.com/office/drawing/2014/main" id="{C90DA881-FECA-790F-E5BA-98C3DE56EC8A}"/>
                </a:ext>
              </a:extLst>
            </p:cNvPr>
            <p:cNvSpPr/>
            <p:nvPr/>
          </p:nvSpPr>
          <p:spPr bwMode="auto">
            <a:xfrm>
              <a:off x="5183109" y="3256449"/>
              <a:ext cx="894426" cy="643775"/>
            </a:xfrm>
            <a:custGeom>
              <a:avLst/>
              <a:gdLst>
                <a:gd name="T0" fmla="*/ 95 w 163"/>
                <a:gd name="T1" fmla="*/ 96 h 117"/>
                <a:gd name="T2" fmla="*/ 89 w 163"/>
                <a:gd name="T3" fmla="*/ 100 h 117"/>
                <a:gd name="T4" fmla="*/ 88 w 163"/>
                <a:gd name="T5" fmla="*/ 105 h 117"/>
                <a:gd name="T6" fmla="*/ 81 w 163"/>
                <a:gd name="T7" fmla="*/ 111 h 117"/>
                <a:gd name="T8" fmla="*/ 76 w 163"/>
                <a:gd name="T9" fmla="*/ 113 h 117"/>
                <a:gd name="T10" fmla="*/ 74 w 163"/>
                <a:gd name="T11" fmla="*/ 109 h 117"/>
                <a:gd name="T12" fmla="*/ 67 w 163"/>
                <a:gd name="T13" fmla="*/ 112 h 117"/>
                <a:gd name="T14" fmla="*/ 59 w 163"/>
                <a:gd name="T15" fmla="*/ 112 h 117"/>
                <a:gd name="T16" fmla="*/ 55 w 163"/>
                <a:gd name="T17" fmla="*/ 114 h 117"/>
                <a:gd name="T18" fmla="*/ 47 w 163"/>
                <a:gd name="T19" fmla="*/ 103 h 117"/>
                <a:gd name="T20" fmla="*/ 37 w 163"/>
                <a:gd name="T21" fmla="*/ 108 h 117"/>
                <a:gd name="T22" fmla="*/ 27 w 163"/>
                <a:gd name="T23" fmla="*/ 116 h 117"/>
                <a:gd name="T24" fmla="*/ 14 w 163"/>
                <a:gd name="T25" fmla="*/ 111 h 117"/>
                <a:gd name="T26" fmla="*/ 2 w 163"/>
                <a:gd name="T27" fmla="*/ 98 h 117"/>
                <a:gd name="T28" fmla="*/ 15 w 163"/>
                <a:gd name="T29" fmla="*/ 77 h 117"/>
                <a:gd name="T30" fmla="*/ 11 w 163"/>
                <a:gd name="T31" fmla="*/ 65 h 117"/>
                <a:gd name="T32" fmla="*/ 19 w 163"/>
                <a:gd name="T33" fmla="*/ 52 h 117"/>
                <a:gd name="T34" fmla="*/ 25 w 163"/>
                <a:gd name="T35" fmla="*/ 38 h 117"/>
                <a:gd name="T36" fmla="*/ 30 w 163"/>
                <a:gd name="T37" fmla="*/ 34 h 117"/>
                <a:gd name="T38" fmla="*/ 36 w 163"/>
                <a:gd name="T39" fmla="*/ 29 h 117"/>
                <a:gd name="T40" fmla="*/ 50 w 163"/>
                <a:gd name="T41" fmla="*/ 22 h 117"/>
                <a:gd name="T42" fmla="*/ 56 w 163"/>
                <a:gd name="T43" fmla="*/ 16 h 117"/>
                <a:gd name="T44" fmla="*/ 63 w 163"/>
                <a:gd name="T45" fmla="*/ 14 h 117"/>
                <a:gd name="T46" fmla="*/ 68 w 163"/>
                <a:gd name="T47" fmla="*/ 15 h 117"/>
                <a:gd name="T48" fmla="*/ 75 w 163"/>
                <a:gd name="T49" fmla="*/ 16 h 117"/>
                <a:gd name="T50" fmla="*/ 82 w 163"/>
                <a:gd name="T51" fmla="*/ 13 h 117"/>
                <a:gd name="T52" fmla="*/ 88 w 163"/>
                <a:gd name="T53" fmla="*/ 21 h 117"/>
                <a:gd name="T54" fmla="*/ 88 w 163"/>
                <a:gd name="T55" fmla="*/ 22 h 117"/>
                <a:gd name="T56" fmla="*/ 85 w 163"/>
                <a:gd name="T57" fmla="*/ 32 h 117"/>
                <a:gd name="T58" fmla="*/ 103 w 163"/>
                <a:gd name="T59" fmla="*/ 37 h 117"/>
                <a:gd name="T60" fmla="*/ 107 w 163"/>
                <a:gd name="T61" fmla="*/ 29 h 117"/>
                <a:gd name="T62" fmla="*/ 122 w 163"/>
                <a:gd name="T63" fmla="*/ 16 h 117"/>
                <a:gd name="T64" fmla="*/ 137 w 163"/>
                <a:gd name="T65" fmla="*/ 23 h 117"/>
                <a:gd name="T66" fmla="*/ 147 w 163"/>
                <a:gd name="T67" fmla="*/ 22 h 117"/>
                <a:gd name="T68" fmla="*/ 160 w 163"/>
                <a:gd name="T69" fmla="*/ 23 h 117"/>
                <a:gd name="T70" fmla="*/ 160 w 163"/>
                <a:gd name="T71" fmla="*/ 30 h 117"/>
                <a:gd name="T72" fmla="*/ 157 w 163"/>
                <a:gd name="T73" fmla="*/ 39 h 117"/>
                <a:gd name="T74" fmla="*/ 148 w 163"/>
                <a:gd name="T75" fmla="*/ 38 h 117"/>
                <a:gd name="T76" fmla="*/ 132 w 163"/>
                <a:gd name="T77" fmla="*/ 47 h 117"/>
                <a:gd name="T78" fmla="*/ 126 w 163"/>
                <a:gd name="T79" fmla="*/ 53 h 117"/>
                <a:gd name="T80" fmla="*/ 123 w 163"/>
                <a:gd name="T81" fmla="*/ 63 h 117"/>
                <a:gd name="T82" fmla="*/ 117 w 163"/>
                <a:gd name="T83" fmla="*/ 61 h 117"/>
                <a:gd name="T84" fmla="*/ 114 w 163"/>
                <a:gd name="T85" fmla="*/ 65 h 117"/>
                <a:gd name="T86" fmla="*/ 111 w 163"/>
                <a:gd name="T87" fmla="*/ 71 h 117"/>
                <a:gd name="T88" fmla="*/ 105 w 163"/>
                <a:gd name="T89" fmla="*/ 81 h 117"/>
                <a:gd name="T90" fmla="*/ 98 w 163"/>
                <a:gd name="T91" fmla="*/ 94 h 117"/>
                <a:gd name="T92" fmla="*/ 121 w 163"/>
                <a:gd name="T93" fmla="*/ 3 h 117"/>
                <a:gd name="T94" fmla="*/ 121 w 163"/>
                <a:gd name="T95" fmla="*/ 2 h 117"/>
                <a:gd name="T96" fmla="*/ 123 w 163"/>
                <a:gd name="T97" fmla="*/ 1 h 117"/>
                <a:gd name="T98" fmla="*/ 121 w 163"/>
                <a:gd name="T99" fmla="*/ 2 h 117"/>
                <a:gd name="T100" fmla="*/ 121 w 163"/>
                <a:gd name="T101" fmla="*/ 3 h 117"/>
                <a:gd name="T102" fmla="*/ 123 w 163"/>
                <a:gd name="T103" fmla="*/ 0 h 117"/>
                <a:gd name="T104" fmla="*/ 123 w 163"/>
                <a:gd name="T105" fmla="*/ 0 h 117"/>
                <a:gd name="T106" fmla="*/ 120 w 163"/>
                <a:gd name="T107" fmla="*/ 13 h 117"/>
                <a:gd name="T108" fmla="*/ 121 w 163"/>
                <a:gd name="T109" fmla="*/ 1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" h="117">
                  <a:moveTo>
                    <a:pt x="98" y="94"/>
                  </a:moveTo>
                  <a:cubicBezTo>
                    <a:pt x="98" y="94"/>
                    <a:pt x="96" y="95"/>
                    <a:pt x="95" y="96"/>
                  </a:cubicBezTo>
                  <a:cubicBezTo>
                    <a:pt x="93" y="97"/>
                    <a:pt x="93" y="96"/>
                    <a:pt x="91" y="97"/>
                  </a:cubicBezTo>
                  <a:cubicBezTo>
                    <a:pt x="89" y="97"/>
                    <a:pt x="89" y="98"/>
                    <a:pt x="89" y="100"/>
                  </a:cubicBezTo>
                  <a:cubicBezTo>
                    <a:pt x="89" y="101"/>
                    <a:pt x="89" y="101"/>
                    <a:pt x="89" y="102"/>
                  </a:cubicBezTo>
                  <a:cubicBezTo>
                    <a:pt x="88" y="103"/>
                    <a:pt x="87" y="104"/>
                    <a:pt x="88" y="105"/>
                  </a:cubicBezTo>
                  <a:cubicBezTo>
                    <a:pt x="88" y="106"/>
                    <a:pt x="87" y="106"/>
                    <a:pt x="85" y="106"/>
                  </a:cubicBezTo>
                  <a:cubicBezTo>
                    <a:pt x="83" y="106"/>
                    <a:pt x="81" y="109"/>
                    <a:pt x="81" y="111"/>
                  </a:cubicBezTo>
                  <a:cubicBezTo>
                    <a:pt x="81" y="112"/>
                    <a:pt x="80" y="113"/>
                    <a:pt x="78" y="115"/>
                  </a:cubicBezTo>
                  <a:cubicBezTo>
                    <a:pt x="76" y="116"/>
                    <a:pt x="76" y="114"/>
                    <a:pt x="76" y="113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5" y="111"/>
                    <a:pt x="74" y="110"/>
                    <a:pt x="74" y="109"/>
                  </a:cubicBezTo>
                  <a:cubicBezTo>
                    <a:pt x="74" y="108"/>
                    <a:pt x="70" y="108"/>
                    <a:pt x="68" y="109"/>
                  </a:cubicBezTo>
                  <a:cubicBezTo>
                    <a:pt x="67" y="109"/>
                    <a:pt x="68" y="111"/>
                    <a:pt x="67" y="112"/>
                  </a:cubicBezTo>
                  <a:cubicBezTo>
                    <a:pt x="65" y="112"/>
                    <a:pt x="65" y="113"/>
                    <a:pt x="63" y="114"/>
                  </a:cubicBezTo>
                  <a:cubicBezTo>
                    <a:pt x="62" y="115"/>
                    <a:pt x="61" y="112"/>
                    <a:pt x="59" y="112"/>
                  </a:cubicBezTo>
                  <a:cubicBezTo>
                    <a:pt x="57" y="111"/>
                    <a:pt x="58" y="113"/>
                    <a:pt x="57" y="114"/>
                  </a:cubicBezTo>
                  <a:cubicBezTo>
                    <a:pt x="56" y="115"/>
                    <a:pt x="56" y="115"/>
                    <a:pt x="55" y="114"/>
                  </a:cubicBezTo>
                  <a:cubicBezTo>
                    <a:pt x="54" y="114"/>
                    <a:pt x="53" y="110"/>
                    <a:pt x="51" y="107"/>
                  </a:cubicBezTo>
                  <a:cubicBezTo>
                    <a:pt x="49" y="103"/>
                    <a:pt x="48" y="103"/>
                    <a:pt x="47" y="103"/>
                  </a:cubicBezTo>
                  <a:cubicBezTo>
                    <a:pt x="45" y="103"/>
                    <a:pt x="42" y="103"/>
                    <a:pt x="40" y="104"/>
                  </a:cubicBezTo>
                  <a:cubicBezTo>
                    <a:pt x="38" y="105"/>
                    <a:pt x="37" y="106"/>
                    <a:pt x="37" y="108"/>
                  </a:cubicBezTo>
                  <a:cubicBezTo>
                    <a:pt x="37" y="109"/>
                    <a:pt x="38" y="111"/>
                    <a:pt x="38" y="114"/>
                  </a:cubicBezTo>
                  <a:cubicBezTo>
                    <a:pt x="37" y="116"/>
                    <a:pt x="31" y="116"/>
                    <a:pt x="27" y="116"/>
                  </a:cubicBezTo>
                  <a:cubicBezTo>
                    <a:pt x="22" y="116"/>
                    <a:pt x="23" y="117"/>
                    <a:pt x="19" y="116"/>
                  </a:cubicBezTo>
                  <a:cubicBezTo>
                    <a:pt x="15" y="114"/>
                    <a:pt x="17" y="113"/>
                    <a:pt x="14" y="111"/>
                  </a:cubicBezTo>
                  <a:cubicBezTo>
                    <a:pt x="12" y="108"/>
                    <a:pt x="8" y="109"/>
                    <a:pt x="5" y="106"/>
                  </a:cubicBezTo>
                  <a:cubicBezTo>
                    <a:pt x="2" y="104"/>
                    <a:pt x="0" y="101"/>
                    <a:pt x="2" y="98"/>
                  </a:cubicBezTo>
                  <a:cubicBezTo>
                    <a:pt x="3" y="95"/>
                    <a:pt x="10" y="86"/>
                    <a:pt x="11" y="85"/>
                  </a:cubicBezTo>
                  <a:cubicBezTo>
                    <a:pt x="12" y="83"/>
                    <a:pt x="14" y="78"/>
                    <a:pt x="15" y="77"/>
                  </a:cubicBezTo>
                  <a:cubicBezTo>
                    <a:pt x="16" y="75"/>
                    <a:pt x="16" y="71"/>
                    <a:pt x="15" y="69"/>
                  </a:cubicBezTo>
                  <a:cubicBezTo>
                    <a:pt x="15" y="67"/>
                    <a:pt x="12" y="68"/>
                    <a:pt x="11" y="65"/>
                  </a:cubicBezTo>
                  <a:cubicBezTo>
                    <a:pt x="11" y="63"/>
                    <a:pt x="12" y="60"/>
                    <a:pt x="13" y="57"/>
                  </a:cubicBezTo>
                  <a:cubicBezTo>
                    <a:pt x="15" y="55"/>
                    <a:pt x="17" y="54"/>
                    <a:pt x="19" y="52"/>
                  </a:cubicBezTo>
                  <a:cubicBezTo>
                    <a:pt x="20" y="51"/>
                    <a:pt x="20" y="48"/>
                    <a:pt x="21" y="46"/>
                  </a:cubicBezTo>
                  <a:cubicBezTo>
                    <a:pt x="22" y="44"/>
                    <a:pt x="23" y="39"/>
                    <a:pt x="25" y="38"/>
                  </a:cubicBezTo>
                  <a:cubicBezTo>
                    <a:pt x="26" y="37"/>
                    <a:pt x="26" y="37"/>
                    <a:pt x="29" y="37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2"/>
                    <a:pt x="30" y="33"/>
                    <a:pt x="32" y="32"/>
                  </a:cubicBezTo>
                  <a:cubicBezTo>
                    <a:pt x="35" y="32"/>
                    <a:pt x="35" y="31"/>
                    <a:pt x="36" y="29"/>
                  </a:cubicBezTo>
                  <a:cubicBezTo>
                    <a:pt x="37" y="27"/>
                    <a:pt x="38" y="26"/>
                    <a:pt x="40" y="23"/>
                  </a:cubicBezTo>
                  <a:cubicBezTo>
                    <a:pt x="43" y="21"/>
                    <a:pt x="47" y="22"/>
                    <a:pt x="50" y="22"/>
                  </a:cubicBezTo>
                  <a:cubicBezTo>
                    <a:pt x="54" y="22"/>
                    <a:pt x="52" y="21"/>
                    <a:pt x="53" y="19"/>
                  </a:cubicBezTo>
                  <a:cubicBezTo>
                    <a:pt x="54" y="18"/>
                    <a:pt x="54" y="17"/>
                    <a:pt x="56" y="16"/>
                  </a:cubicBezTo>
                  <a:cubicBezTo>
                    <a:pt x="58" y="15"/>
                    <a:pt x="58" y="12"/>
                    <a:pt x="59" y="11"/>
                  </a:cubicBezTo>
                  <a:cubicBezTo>
                    <a:pt x="60" y="12"/>
                    <a:pt x="62" y="12"/>
                    <a:pt x="63" y="14"/>
                  </a:cubicBezTo>
                  <a:cubicBezTo>
                    <a:pt x="65" y="16"/>
                    <a:pt x="65" y="16"/>
                    <a:pt x="65" y="17"/>
                  </a:cubicBezTo>
                  <a:cubicBezTo>
                    <a:pt x="66" y="19"/>
                    <a:pt x="67" y="17"/>
                    <a:pt x="68" y="15"/>
                  </a:cubicBezTo>
                  <a:cubicBezTo>
                    <a:pt x="69" y="14"/>
                    <a:pt x="70" y="15"/>
                    <a:pt x="72" y="15"/>
                  </a:cubicBezTo>
                  <a:cubicBezTo>
                    <a:pt x="75" y="14"/>
                    <a:pt x="75" y="16"/>
                    <a:pt x="75" y="16"/>
                  </a:cubicBezTo>
                  <a:cubicBezTo>
                    <a:pt x="75" y="16"/>
                    <a:pt x="77" y="15"/>
                    <a:pt x="78" y="12"/>
                  </a:cubicBezTo>
                  <a:cubicBezTo>
                    <a:pt x="80" y="10"/>
                    <a:pt x="81" y="11"/>
                    <a:pt x="82" y="13"/>
                  </a:cubicBezTo>
                  <a:cubicBezTo>
                    <a:pt x="84" y="15"/>
                    <a:pt x="84" y="15"/>
                    <a:pt x="86" y="19"/>
                  </a:cubicBezTo>
                  <a:cubicBezTo>
                    <a:pt x="86" y="19"/>
                    <a:pt x="87" y="20"/>
                    <a:pt x="88" y="21"/>
                  </a:cubicBezTo>
                  <a:cubicBezTo>
                    <a:pt x="88" y="21"/>
                    <a:pt x="89" y="22"/>
                    <a:pt x="89" y="22"/>
                  </a:cubicBezTo>
                  <a:cubicBezTo>
                    <a:pt x="89" y="22"/>
                    <a:pt x="88" y="22"/>
                    <a:pt x="88" y="22"/>
                  </a:cubicBezTo>
                  <a:cubicBezTo>
                    <a:pt x="87" y="23"/>
                    <a:pt x="86" y="24"/>
                    <a:pt x="85" y="24"/>
                  </a:cubicBezTo>
                  <a:cubicBezTo>
                    <a:pt x="84" y="27"/>
                    <a:pt x="84" y="29"/>
                    <a:pt x="85" y="32"/>
                  </a:cubicBezTo>
                  <a:cubicBezTo>
                    <a:pt x="85" y="35"/>
                    <a:pt x="90" y="39"/>
                    <a:pt x="93" y="38"/>
                  </a:cubicBezTo>
                  <a:cubicBezTo>
                    <a:pt x="97" y="37"/>
                    <a:pt x="101" y="37"/>
                    <a:pt x="103" y="37"/>
                  </a:cubicBezTo>
                  <a:cubicBezTo>
                    <a:pt x="105" y="36"/>
                    <a:pt x="105" y="33"/>
                    <a:pt x="105" y="32"/>
                  </a:cubicBezTo>
                  <a:cubicBezTo>
                    <a:pt x="104" y="30"/>
                    <a:pt x="105" y="31"/>
                    <a:pt x="107" y="29"/>
                  </a:cubicBezTo>
                  <a:cubicBezTo>
                    <a:pt x="109" y="27"/>
                    <a:pt x="111" y="22"/>
                    <a:pt x="112" y="21"/>
                  </a:cubicBezTo>
                  <a:cubicBezTo>
                    <a:pt x="114" y="20"/>
                    <a:pt x="119" y="17"/>
                    <a:pt x="122" y="16"/>
                  </a:cubicBezTo>
                  <a:cubicBezTo>
                    <a:pt x="126" y="15"/>
                    <a:pt x="126" y="18"/>
                    <a:pt x="129" y="20"/>
                  </a:cubicBezTo>
                  <a:cubicBezTo>
                    <a:pt x="133" y="22"/>
                    <a:pt x="133" y="22"/>
                    <a:pt x="137" y="23"/>
                  </a:cubicBezTo>
                  <a:cubicBezTo>
                    <a:pt x="140" y="24"/>
                    <a:pt x="138" y="25"/>
                    <a:pt x="142" y="24"/>
                  </a:cubicBezTo>
                  <a:cubicBezTo>
                    <a:pt x="146" y="24"/>
                    <a:pt x="146" y="24"/>
                    <a:pt x="147" y="22"/>
                  </a:cubicBezTo>
                  <a:cubicBezTo>
                    <a:pt x="149" y="19"/>
                    <a:pt x="152" y="22"/>
                    <a:pt x="153" y="22"/>
                  </a:cubicBezTo>
                  <a:cubicBezTo>
                    <a:pt x="155" y="23"/>
                    <a:pt x="157" y="23"/>
                    <a:pt x="160" y="23"/>
                  </a:cubicBezTo>
                  <a:cubicBezTo>
                    <a:pt x="163" y="23"/>
                    <a:pt x="162" y="23"/>
                    <a:pt x="161" y="24"/>
                  </a:cubicBezTo>
                  <a:cubicBezTo>
                    <a:pt x="161" y="26"/>
                    <a:pt x="161" y="28"/>
                    <a:pt x="160" y="30"/>
                  </a:cubicBezTo>
                  <a:cubicBezTo>
                    <a:pt x="158" y="32"/>
                    <a:pt x="159" y="32"/>
                    <a:pt x="160" y="35"/>
                  </a:cubicBezTo>
                  <a:cubicBezTo>
                    <a:pt x="161" y="37"/>
                    <a:pt x="158" y="37"/>
                    <a:pt x="157" y="39"/>
                  </a:cubicBezTo>
                  <a:cubicBezTo>
                    <a:pt x="155" y="40"/>
                    <a:pt x="154" y="39"/>
                    <a:pt x="153" y="37"/>
                  </a:cubicBezTo>
                  <a:cubicBezTo>
                    <a:pt x="152" y="34"/>
                    <a:pt x="150" y="37"/>
                    <a:pt x="148" y="38"/>
                  </a:cubicBezTo>
                  <a:cubicBezTo>
                    <a:pt x="145" y="39"/>
                    <a:pt x="143" y="41"/>
                    <a:pt x="141" y="42"/>
                  </a:cubicBezTo>
                  <a:cubicBezTo>
                    <a:pt x="138" y="42"/>
                    <a:pt x="135" y="45"/>
                    <a:pt x="132" y="47"/>
                  </a:cubicBezTo>
                  <a:cubicBezTo>
                    <a:pt x="129" y="49"/>
                    <a:pt x="129" y="49"/>
                    <a:pt x="129" y="51"/>
                  </a:cubicBezTo>
                  <a:cubicBezTo>
                    <a:pt x="129" y="53"/>
                    <a:pt x="128" y="54"/>
                    <a:pt x="126" y="53"/>
                  </a:cubicBezTo>
                  <a:cubicBezTo>
                    <a:pt x="123" y="52"/>
                    <a:pt x="125" y="58"/>
                    <a:pt x="125" y="59"/>
                  </a:cubicBezTo>
                  <a:cubicBezTo>
                    <a:pt x="125" y="61"/>
                    <a:pt x="125" y="63"/>
                    <a:pt x="123" y="63"/>
                  </a:cubicBezTo>
                  <a:cubicBezTo>
                    <a:pt x="121" y="63"/>
                    <a:pt x="120" y="64"/>
                    <a:pt x="118" y="65"/>
                  </a:cubicBezTo>
                  <a:cubicBezTo>
                    <a:pt x="115" y="65"/>
                    <a:pt x="117" y="63"/>
                    <a:pt x="117" y="61"/>
                  </a:cubicBezTo>
                  <a:cubicBezTo>
                    <a:pt x="117" y="59"/>
                    <a:pt x="116" y="60"/>
                    <a:pt x="114" y="62"/>
                  </a:cubicBezTo>
                  <a:cubicBezTo>
                    <a:pt x="111" y="63"/>
                    <a:pt x="113" y="64"/>
                    <a:pt x="114" y="65"/>
                  </a:cubicBezTo>
                  <a:cubicBezTo>
                    <a:pt x="116" y="67"/>
                    <a:pt x="115" y="68"/>
                    <a:pt x="114" y="69"/>
                  </a:cubicBezTo>
                  <a:cubicBezTo>
                    <a:pt x="113" y="70"/>
                    <a:pt x="112" y="70"/>
                    <a:pt x="111" y="71"/>
                  </a:cubicBezTo>
                  <a:cubicBezTo>
                    <a:pt x="111" y="72"/>
                    <a:pt x="111" y="76"/>
                    <a:pt x="108" y="78"/>
                  </a:cubicBezTo>
                  <a:cubicBezTo>
                    <a:pt x="106" y="80"/>
                    <a:pt x="105" y="79"/>
                    <a:pt x="105" y="81"/>
                  </a:cubicBezTo>
                  <a:cubicBezTo>
                    <a:pt x="104" y="84"/>
                    <a:pt x="103" y="86"/>
                    <a:pt x="102" y="87"/>
                  </a:cubicBezTo>
                  <a:cubicBezTo>
                    <a:pt x="100" y="88"/>
                    <a:pt x="99" y="90"/>
                    <a:pt x="98" y="94"/>
                  </a:cubicBezTo>
                  <a:close/>
                  <a:moveTo>
                    <a:pt x="121" y="2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21" y="4"/>
                    <a:pt x="121" y="4"/>
                    <a:pt x="121" y="3"/>
                  </a:cubicBezTo>
                  <a:cubicBezTo>
                    <a:pt x="122" y="3"/>
                    <a:pt x="122" y="2"/>
                    <a:pt x="121" y="2"/>
                  </a:cubicBezTo>
                  <a:close/>
                  <a:moveTo>
                    <a:pt x="123" y="0"/>
                  </a:moveTo>
                  <a:cubicBezTo>
                    <a:pt x="123" y="0"/>
                    <a:pt x="122" y="1"/>
                    <a:pt x="123" y="1"/>
                  </a:cubicBezTo>
                  <a:cubicBezTo>
                    <a:pt x="123" y="1"/>
                    <a:pt x="123" y="0"/>
                    <a:pt x="123" y="0"/>
                  </a:cubicBezTo>
                  <a:close/>
                  <a:moveTo>
                    <a:pt x="121" y="2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21" y="4"/>
                    <a:pt x="121" y="4"/>
                    <a:pt x="121" y="3"/>
                  </a:cubicBezTo>
                  <a:cubicBezTo>
                    <a:pt x="122" y="3"/>
                    <a:pt x="122" y="2"/>
                    <a:pt x="121" y="2"/>
                  </a:cubicBezTo>
                  <a:close/>
                  <a:moveTo>
                    <a:pt x="123" y="0"/>
                  </a:moveTo>
                  <a:cubicBezTo>
                    <a:pt x="123" y="0"/>
                    <a:pt x="122" y="1"/>
                    <a:pt x="123" y="1"/>
                  </a:cubicBezTo>
                  <a:cubicBezTo>
                    <a:pt x="123" y="1"/>
                    <a:pt x="123" y="0"/>
                    <a:pt x="123" y="0"/>
                  </a:cubicBezTo>
                  <a:close/>
                  <a:moveTo>
                    <a:pt x="121" y="13"/>
                  </a:moveTo>
                  <a:cubicBezTo>
                    <a:pt x="121" y="13"/>
                    <a:pt x="120" y="12"/>
                    <a:pt x="120" y="13"/>
                  </a:cubicBezTo>
                  <a:cubicBezTo>
                    <a:pt x="120" y="14"/>
                    <a:pt x="120" y="15"/>
                    <a:pt x="121" y="14"/>
                  </a:cubicBezTo>
                  <a:cubicBezTo>
                    <a:pt x="121" y="14"/>
                    <a:pt x="122" y="14"/>
                    <a:pt x="121" y="13"/>
                  </a:cubicBezTo>
                  <a:cubicBezTo>
                    <a:pt x="121" y="13"/>
                    <a:pt x="121" y="13"/>
                    <a:pt x="121" y="1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10" name="任意多边形 1118">
              <a:extLst>
                <a:ext uri="{FF2B5EF4-FFF2-40B4-BE49-F238E27FC236}">
                  <a16:creationId xmlns:a16="http://schemas.microsoft.com/office/drawing/2014/main" id="{FDD6C7A1-9EC7-DD1D-C28D-3F1A6BAB65B7}"/>
                </a:ext>
              </a:extLst>
            </p:cNvPr>
            <p:cNvSpPr/>
            <p:nvPr/>
          </p:nvSpPr>
          <p:spPr bwMode="auto">
            <a:xfrm>
              <a:off x="5209494" y="3860650"/>
              <a:ext cx="609476" cy="783612"/>
            </a:xfrm>
            <a:custGeom>
              <a:avLst/>
              <a:gdLst>
                <a:gd name="T0" fmla="*/ 77 w 111"/>
                <a:gd name="T1" fmla="*/ 44 h 143"/>
                <a:gd name="T2" fmla="*/ 81 w 111"/>
                <a:gd name="T3" fmla="*/ 48 h 143"/>
                <a:gd name="T4" fmla="*/ 87 w 111"/>
                <a:gd name="T5" fmla="*/ 46 h 143"/>
                <a:gd name="T6" fmla="*/ 93 w 111"/>
                <a:gd name="T7" fmla="*/ 43 h 143"/>
                <a:gd name="T8" fmla="*/ 97 w 111"/>
                <a:gd name="T9" fmla="*/ 53 h 143"/>
                <a:gd name="T10" fmla="*/ 92 w 111"/>
                <a:gd name="T11" fmla="*/ 53 h 143"/>
                <a:gd name="T12" fmla="*/ 85 w 111"/>
                <a:gd name="T13" fmla="*/ 53 h 143"/>
                <a:gd name="T14" fmla="*/ 87 w 111"/>
                <a:gd name="T15" fmla="*/ 57 h 143"/>
                <a:gd name="T16" fmla="*/ 84 w 111"/>
                <a:gd name="T17" fmla="*/ 63 h 143"/>
                <a:gd name="T18" fmla="*/ 81 w 111"/>
                <a:gd name="T19" fmla="*/ 68 h 143"/>
                <a:gd name="T20" fmla="*/ 85 w 111"/>
                <a:gd name="T21" fmla="*/ 75 h 143"/>
                <a:gd name="T22" fmla="*/ 88 w 111"/>
                <a:gd name="T23" fmla="*/ 76 h 143"/>
                <a:gd name="T24" fmla="*/ 90 w 111"/>
                <a:gd name="T25" fmla="*/ 77 h 143"/>
                <a:gd name="T26" fmla="*/ 93 w 111"/>
                <a:gd name="T27" fmla="*/ 78 h 143"/>
                <a:gd name="T28" fmla="*/ 92 w 111"/>
                <a:gd name="T29" fmla="*/ 84 h 143"/>
                <a:gd name="T30" fmla="*/ 92 w 111"/>
                <a:gd name="T31" fmla="*/ 88 h 143"/>
                <a:gd name="T32" fmla="*/ 100 w 111"/>
                <a:gd name="T33" fmla="*/ 87 h 143"/>
                <a:gd name="T34" fmla="*/ 105 w 111"/>
                <a:gd name="T35" fmla="*/ 87 h 143"/>
                <a:gd name="T36" fmla="*/ 109 w 111"/>
                <a:gd name="T37" fmla="*/ 89 h 143"/>
                <a:gd name="T38" fmla="*/ 110 w 111"/>
                <a:gd name="T39" fmla="*/ 90 h 143"/>
                <a:gd name="T40" fmla="*/ 109 w 111"/>
                <a:gd name="T41" fmla="*/ 100 h 143"/>
                <a:gd name="T42" fmla="*/ 108 w 111"/>
                <a:gd name="T43" fmla="*/ 102 h 143"/>
                <a:gd name="T44" fmla="*/ 105 w 111"/>
                <a:gd name="T45" fmla="*/ 105 h 143"/>
                <a:gd name="T46" fmla="*/ 106 w 111"/>
                <a:gd name="T47" fmla="*/ 106 h 143"/>
                <a:gd name="T48" fmla="*/ 107 w 111"/>
                <a:gd name="T49" fmla="*/ 108 h 143"/>
                <a:gd name="T50" fmla="*/ 105 w 111"/>
                <a:gd name="T51" fmla="*/ 110 h 143"/>
                <a:gd name="T52" fmla="*/ 100 w 111"/>
                <a:gd name="T53" fmla="*/ 112 h 143"/>
                <a:gd name="T54" fmla="*/ 97 w 111"/>
                <a:gd name="T55" fmla="*/ 116 h 143"/>
                <a:gd name="T56" fmla="*/ 97 w 111"/>
                <a:gd name="T57" fmla="*/ 121 h 143"/>
                <a:gd name="T58" fmla="*/ 95 w 111"/>
                <a:gd name="T59" fmla="*/ 126 h 143"/>
                <a:gd name="T60" fmla="*/ 88 w 111"/>
                <a:gd name="T61" fmla="*/ 134 h 143"/>
                <a:gd name="T62" fmla="*/ 79 w 111"/>
                <a:gd name="T63" fmla="*/ 140 h 143"/>
                <a:gd name="T64" fmla="*/ 67 w 111"/>
                <a:gd name="T65" fmla="*/ 138 h 143"/>
                <a:gd name="T66" fmla="*/ 57 w 111"/>
                <a:gd name="T67" fmla="*/ 138 h 143"/>
                <a:gd name="T68" fmla="*/ 45 w 111"/>
                <a:gd name="T69" fmla="*/ 139 h 143"/>
                <a:gd name="T70" fmla="*/ 37 w 111"/>
                <a:gd name="T71" fmla="*/ 133 h 143"/>
                <a:gd name="T72" fmla="*/ 27 w 111"/>
                <a:gd name="T73" fmla="*/ 124 h 143"/>
                <a:gd name="T74" fmla="*/ 21 w 111"/>
                <a:gd name="T75" fmla="*/ 106 h 143"/>
                <a:gd name="T76" fmla="*/ 14 w 111"/>
                <a:gd name="T77" fmla="*/ 87 h 143"/>
                <a:gd name="T78" fmla="*/ 18 w 111"/>
                <a:gd name="T79" fmla="*/ 75 h 143"/>
                <a:gd name="T80" fmla="*/ 12 w 111"/>
                <a:gd name="T81" fmla="*/ 64 h 143"/>
                <a:gd name="T82" fmla="*/ 0 w 111"/>
                <a:gd name="T83" fmla="*/ 48 h 143"/>
                <a:gd name="T84" fmla="*/ 5 w 111"/>
                <a:gd name="T85" fmla="*/ 40 h 143"/>
                <a:gd name="T86" fmla="*/ 9 w 111"/>
                <a:gd name="T87" fmla="*/ 30 h 143"/>
                <a:gd name="T88" fmla="*/ 14 w 111"/>
                <a:gd name="T89" fmla="*/ 17 h 143"/>
                <a:gd name="T90" fmla="*/ 27 w 111"/>
                <a:gd name="T91" fmla="*/ 14 h 143"/>
                <a:gd name="T92" fmla="*/ 26 w 111"/>
                <a:gd name="T93" fmla="*/ 9 h 143"/>
                <a:gd name="T94" fmla="*/ 28 w 111"/>
                <a:gd name="T95" fmla="*/ 3 h 143"/>
                <a:gd name="T96" fmla="*/ 35 w 111"/>
                <a:gd name="T97" fmla="*/ 3 h 143"/>
                <a:gd name="T98" fmla="*/ 42 w 111"/>
                <a:gd name="T99" fmla="*/ 7 h 143"/>
                <a:gd name="T100" fmla="*/ 46 w 111"/>
                <a:gd name="T101" fmla="*/ 11 h 143"/>
                <a:gd name="T102" fmla="*/ 52 w 111"/>
                <a:gd name="T103" fmla="*/ 15 h 143"/>
                <a:gd name="T104" fmla="*/ 62 w 111"/>
                <a:gd name="T105" fmla="*/ 18 h 143"/>
                <a:gd name="T106" fmla="*/ 67 w 111"/>
                <a:gd name="T107" fmla="*/ 23 h 143"/>
                <a:gd name="T108" fmla="*/ 72 w 111"/>
                <a:gd name="T109" fmla="*/ 24 h 143"/>
                <a:gd name="T110" fmla="*/ 70 w 111"/>
                <a:gd name="T111" fmla="*/ 35 h 143"/>
                <a:gd name="T112" fmla="*/ 73 w 111"/>
                <a:gd name="T113" fmla="*/ 38 h 143"/>
                <a:gd name="T114" fmla="*/ 77 w 111"/>
                <a:gd name="T115" fmla="*/ 4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143">
                  <a:moveTo>
                    <a:pt x="77" y="44"/>
                  </a:moveTo>
                  <a:cubicBezTo>
                    <a:pt x="78" y="48"/>
                    <a:pt x="76" y="47"/>
                    <a:pt x="81" y="48"/>
                  </a:cubicBezTo>
                  <a:cubicBezTo>
                    <a:pt x="85" y="50"/>
                    <a:pt x="87" y="49"/>
                    <a:pt x="87" y="46"/>
                  </a:cubicBezTo>
                  <a:cubicBezTo>
                    <a:pt x="88" y="42"/>
                    <a:pt x="88" y="41"/>
                    <a:pt x="93" y="43"/>
                  </a:cubicBezTo>
                  <a:cubicBezTo>
                    <a:pt x="97" y="44"/>
                    <a:pt x="98" y="49"/>
                    <a:pt x="97" y="53"/>
                  </a:cubicBezTo>
                  <a:cubicBezTo>
                    <a:pt x="97" y="57"/>
                    <a:pt x="94" y="54"/>
                    <a:pt x="92" y="53"/>
                  </a:cubicBezTo>
                  <a:cubicBezTo>
                    <a:pt x="89" y="52"/>
                    <a:pt x="87" y="52"/>
                    <a:pt x="85" y="53"/>
                  </a:cubicBezTo>
                  <a:cubicBezTo>
                    <a:pt x="83" y="53"/>
                    <a:pt x="86" y="56"/>
                    <a:pt x="87" y="57"/>
                  </a:cubicBezTo>
                  <a:cubicBezTo>
                    <a:pt x="88" y="59"/>
                    <a:pt x="86" y="63"/>
                    <a:pt x="84" y="63"/>
                  </a:cubicBezTo>
                  <a:cubicBezTo>
                    <a:pt x="82" y="64"/>
                    <a:pt x="82" y="66"/>
                    <a:pt x="81" y="68"/>
                  </a:cubicBezTo>
                  <a:cubicBezTo>
                    <a:pt x="80" y="70"/>
                    <a:pt x="83" y="75"/>
                    <a:pt x="85" y="75"/>
                  </a:cubicBezTo>
                  <a:cubicBezTo>
                    <a:pt x="87" y="75"/>
                    <a:pt x="89" y="75"/>
                    <a:pt x="88" y="76"/>
                  </a:cubicBezTo>
                  <a:cubicBezTo>
                    <a:pt x="88" y="77"/>
                    <a:pt x="89" y="78"/>
                    <a:pt x="90" y="77"/>
                  </a:cubicBezTo>
                  <a:cubicBezTo>
                    <a:pt x="91" y="76"/>
                    <a:pt x="91" y="77"/>
                    <a:pt x="93" y="78"/>
                  </a:cubicBezTo>
                  <a:cubicBezTo>
                    <a:pt x="94" y="78"/>
                    <a:pt x="94" y="83"/>
                    <a:pt x="92" y="84"/>
                  </a:cubicBezTo>
                  <a:cubicBezTo>
                    <a:pt x="90" y="86"/>
                    <a:pt x="91" y="86"/>
                    <a:pt x="92" y="88"/>
                  </a:cubicBezTo>
                  <a:cubicBezTo>
                    <a:pt x="92" y="89"/>
                    <a:pt x="99" y="87"/>
                    <a:pt x="100" y="87"/>
                  </a:cubicBezTo>
                  <a:cubicBezTo>
                    <a:pt x="101" y="86"/>
                    <a:pt x="105" y="86"/>
                    <a:pt x="105" y="87"/>
                  </a:cubicBezTo>
                  <a:cubicBezTo>
                    <a:pt x="105" y="88"/>
                    <a:pt x="106" y="89"/>
                    <a:pt x="109" y="89"/>
                  </a:cubicBezTo>
                  <a:cubicBezTo>
                    <a:pt x="109" y="89"/>
                    <a:pt x="110" y="89"/>
                    <a:pt x="110" y="90"/>
                  </a:cubicBezTo>
                  <a:cubicBezTo>
                    <a:pt x="111" y="90"/>
                    <a:pt x="110" y="97"/>
                    <a:pt x="109" y="100"/>
                  </a:cubicBezTo>
                  <a:cubicBezTo>
                    <a:pt x="109" y="100"/>
                    <a:pt x="109" y="101"/>
                    <a:pt x="108" y="102"/>
                  </a:cubicBezTo>
                  <a:cubicBezTo>
                    <a:pt x="104" y="105"/>
                    <a:pt x="105" y="103"/>
                    <a:pt x="105" y="105"/>
                  </a:cubicBezTo>
                  <a:cubicBezTo>
                    <a:pt x="104" y="106"/>
                    <a:pt x="105" y="105"/>
                    <a:pt x="106" y="106"/>
                  </a:cubicBezTo>
                  <a:cubicBezTo>
                    <a:pt x="106" y="107"/>
                    <a:pt x="107" y="107"/>
                    <a:pt x="107" y="108"/>
                  </a:cubicBezTo>
                  <a:cubicBezTo>
                    <a:pt x="107" y="108"/>
                    <a:pt x="106" y="109"/>
                    <a:pt x="105" y="110"/>
                  </a:cubicBezTo>
                  <a:cubicBezTo>
                    <a:pt x="105" y="112"/>
                    <a:pt x="102" y="112"/>
                    <a:pt x="100" y="112"/>
                  </a:cubicBezTo>
                  <a:cubicBezTo>
                    <a:pt x="98" y="112"/>
                    <a:pt x="96" y="109"/>
                    <a:pt x="97" y="116"/>
                  </a:cubicBezTo>
                  <a:cubicBezTo>
                    <a:pt x="98" y="118"/>
                    <a:pt x="97" y="119"/>
                    <a:pt x="97" y="121"/>
                  </a:cubicBezTo>
                  <a:cubicBezTo>
                    <a:pt x="96" y="123"/>
                    <a:pt x="95" y="125"/>
                    <a:pt x="95" y="126"/>
                  </a:cubicBezTo>
                  <a:cubicBezTo>
                    <a:pt x="93" y="129"/>
                    <a:pt x="91" y="133"/>
                    <a:pt x="88" y="134"/>
                  </a:cubicBezTo>
                  <a:cubicBezTo>
                    <a:pt x="86" y="136"/>
                    <a:pt x="81" y="139"/>
                    <a:pt x="79" y="140"/>
                  </a:cubicBezTo>
                  <a:cubicBezTo>
                    <a:pt x="77" y="141"/>
                    <a:pt x="72" y="140"/>
                    <a:pt x="67" y="138"/>
                  </a:cubicBezTo>
                  <a:cubicBezTo>
                    <a:pt x="62" y="136"/>
                    <a:pt x="61" y="136"/>
                    <a:pt x="57" y="138"/>
                  </a:cubicBezTo>
                  <a:cubicBezTo>
                    <a:pt x="53" y="139"/>
                    <a:pt x="51" y="143"/>
                    <a:pt x="45" y="139"/>
                  </a:cubicBezTo>
                  <a:cubicBezTo>
                    <a:pt x="39" y="134"/>
                    <a:pt x="44" y="135"/>
                    <a:pt x="37" y="133"/>
                  </a:cubicBezTo>
                  <a:cubicBezTo>
                    <a:pt x="29" y="132"/>
                    <a:pt x="27" y="128"/>
                    <a:pt x="27" y="124"/>
                  </a:cubicBezTo>
                  <a:cubicBezTo>
                    <a:pt x="27" y="121"/>
                    <a:pt x="24" y="113"/>
                    <a:pt x="21" y="106"/>
                  </a:cubicBezTo>
                  <a:cubicBezTo>
                    <a:pt x="19" y="99"/>
                    <a:pt x="13" y="94"/>
                    <a:pt x="14" y="87"/>
                  </a:cubicBezTo>
                  <a:cubicBezTo>
                    <a:pt x="15" y="81"/>
                    <a:pt x="19" y="80"/>
                    <a:pt x="18" y="75"/>
                  </a:cubicBezTo>
                  <a:cubicBezTo>
                    <a:pt x="16" y="70"/>
                    <a:pt x="18" y="70"/>
                    <a:pt x="12" y="64"/>
                  </a:cubicBezTo>
                  <a:cubicBezTo>
                    <a:pt x="7" y="58"/>
                    <a:pt x="0" y="53"/>
                    <a:pt x="0" y="48"/>
                  </a:cubicBezTo>
                  <a:cubicBezTo>
                    <a:pt x="1" y="42"/>
                    <a:pt x="1" y="42"/>
                    <a:pt x="5" y="40"/>
                  </a:cubicBezTo>
                  <a:cubicBezTo>
                    <a:pt x="9" y="37"/>
                    <a:pt x="6" y="35"/>
                    <a:pt x="9" y="30"/>
                  </a:cubicBezTo>
                  <a:cubicBezTo>
                    <a:pt x="12" y="25"/>
                    <a:pt x="11" y="20"/>
                    <a:pt x="14" y="17"/>
                  </a:cubicBezTo>
                  <a:cubicBezTo>
                    <a:pt x="16" y="15"/>
                    <a:pt x="23" y="13"/>
                    <a:pt x="27" y="14"/>
                  </a:cubicBezTo>
                  <a:cubicBezTo>
                    <a:pt x="32" y="15"/>
                    <a:pt x="26" y="11"/>
                    <a:pt x="26" y="9"/>
                  </a:cubicBezTo>
                  <a:cubicBezTo>
                    <a:pt x="26" y="7"/>
                    <a:pt x="27" y="5"/>
                    <a:pt x="28" y="3"/>
                  </a:cubicBezTo>
                  <a:cubicBezTo>
                    <a:pt x="30" y="2"/>
                    <a:pt x="32" y="0"/>
                    <a:pt x="35" y="3"/>
                  </a:cubicBezTo>
                  <a:cubicBezTo>
                    <a:pt x="39" y="5"/>
                    <a:pt x="41" y="7"/>
                    <a:pt x="42" y="7"/>
                  </a:cubicBezTo>
                  <a:cubicBezTo>
                    <a:pt x="44" y="7"/>
                    <a:pt x="46" y="8"/>
                    <a:pt x="46" y="11"/>
                  </a:cubicBezTo>
                  <a:cubicBezTo>
                    <a:pt x="47" y="14"/>
                    <a:pt x="49" y="15"/>
                    <a:pt x="52" y="15"/>
                  </a:cubicBezTo>
                  <a:cubicBezTo>
                    <a:pt x="55" y="16"/>
                    <a:pt x="61" y="15"/>
                    <a:pt x="62" y="18"/>
                  </a:cubicBezTo>
                  <a:cubicBezTo>
                    <a:pt x="63" y="22"/>
                    <a:pt x="63" y="24"/>
                    <a:pt x="67" y="23"/>
                  </a:cubicBezTo>
                  <a:cubicBezTo>
                    <a:pt x="71" y="22"/>
                    <a:pt x="72" y="20"/>
                    <a:pt x="72" y="24"/>
                  </a:cubicBezTo>
                  <a:cubicBezTo>
                    <a:pt x="72" y="28"/>
                    <a:pt x="69" y="33"/>
                    <a:pt x="70" y="35"/>
                  </a:cubicBezTo>
                  <a:cubicBezTo>
                    <a:pt x="70" y="37"/>
                    <a:pt x="71" y="38"/>
                    <a:pt x="73" y="38"/>
                  </a:cubicBezTo>
                  <a:cubicBezTo>
                    <a:pt x="76" y="39"/>
                    <a:pt x="77" y="39"/>
                    <a:pt x="77" y="4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11" name="任意多边形 1119">
              <a:extLst>
                <a:ext uri="{FF2B5EF4-FFF2-40B4-BE49-F238E27FC236}">
                  <a16:creationId xmlns:a16="http://schemas.microsoft.com/office/drawing/2014/main" id="{6605CE97-D693-1611-A112-08920CA722AB}"/>
                </a:ext>
              </a:extLst>
            </p:cNvPr>
            <p:cNvSpPr/>
            <p:nvPr/>
          </p:nvSpPr>
          <p:spPr bwMode="auto">
            <a:xfrm>
              <a:off x="5090765" y="4541361"/>
              <a:ext cx="625307" cy="849572"/>
            </a:xfrm>
            <a:custGeom>
              <a:avLst/>
              <a:gdLst>
                <a:gd name="T0" fmla="*/ 70 w 114"/>
                <a:gd name="T1" fmla="*/ 0 h 155"/>
                <a:gd name="T2" fmla="*/ 74 w 114"/>
                <a:gd name="T3" fmla="*/ 3 h 155"/>
                <a:gd name="T4" fmla="*/ 70 w 114"/>
                <a:gd name="T5" fmla="*/ 8 h 155"/>
                <a:gd name="T6" fmla="*/ 70 w 114"/>
                <a:gd name="T7" fmla="*/ 12 h 155"/>
                <a:gd name="T8" fmla="*/ 72 w 114"/>
                <a:gd name="T9" fmla="*/ 13 h 155"/>
                <a:gd name="T10" fmla="*/ 76 w 114"/>
                <a:gd name="T11" fmla="*/ 11 h 155"/>
                <a:gd name="T12" fmla="*/ 79 w 114"/>
                <a:gd name="T13" fmla="*/ 8 h 155"/>
                <a:gd name="T14" fmla="*/ 79 w 114"/>
                <a:gd name="T15" fmla="*/ 4 h 155"/>
                <a:gd name="T16" fmla="*/ 82 w 114"/>
                <a:gd name="T17" fmla="*/ 3 h 155"/>
                <a:gd name="T18" fmla="*/ 84 w 114"/>
                <a:gd name="T19" fmla="*/ 5 h 155"/>
                <a:gd name="T20" fmla="*/ 88 w 114"/>
                <a:gd name="T21" fmla="*/ 7 h 155"/>
                <a:gd name="T22" fmla="*/ 92 w 114"/>
                <a:gd name="T23" fmla="*/ 11 h 155"/>
                <a:gd name="T24" fmla="*/ 101 w 114"/>
                <a:gd name="T25" fmla="*/ 11 h 155"/>
                <a:gd name="T26" fmla="*/ 105 w 114"/>
                <a:gd name="T27" fmla="*/ 14 h 155"/>
                <a:gd name="T28" fmla="*/ 106 w 114"/>
                <a:gd name="T29" fmla="*/ 14 h 155"/>
                <a:gd name="T30" fmla="*/ 105 w 114"/>
                <a:gd name="T31" fmla="*/ 26 h 155"/>
                <a:gd name="T32" fmla="*/ 110 w 114"/>
                <a:gd name="T33" fmla="*/ 31 h 155"/>
                <a:gd name="T34" fmla="*/ 113 w 114"/>
                <a:gd name="T35" fmla="*/ 36 h 155"/>
                <a:gd name="T36" fmla="*/ 114 w 114"/>
                <a:gd name="T37" fmla="*/ 52 h 155"/>
                <a:gd name="T38" fmla="*/ 101 w 114"/>
                <a:gd name="T39" fmla="*/ 63 h 155"/>
                <a:gd name="T40" fmla="*/ 91 w 114"/>
                <a:gd name="T41" fmla="*/ 65 h 155"/>
                <a:gd name="T42" fmla="*/ 85 w 114"/>
                <a:gd name="T43" fmla="*/ 82 h 155"/>
                <a:gd name="T44" fmla="*/ 79 w 114"/>
                <a:gd name="T45" fmla="*/ 92 h 155"/>
                <a:gd name="T46" fmla="*/ 74 w 114"/>
                <a:gd name="T47" fmla="*/ 115 h 155"/>
                <a:gd name="T48" fmla="*/ 64 w 114"/>
                <a:gd name="T49" fmla="*/ 140 h 155"/>
                <a:gd name="T50" fmla="*/ 54 w 114"/>
                <a:gd name="T51" fmla="*/ 151 h 155"/>
                <a:gd name="T52" fmla="*/ 41 w 114"/>
                <a:gd name="T53" fmla="*/ 151 h 155"/>
                <a:gd name="T54" fmla="*/ 26 w 114"/>
                <a:gd name="T55" fmla="*/ 155 h 155"/>
                <a:gd name="T56" fmla="*/ 16 w 114"/>
                <a:gd name="T57" fmla="*/ 147 h 155"/>
                <a:gd name="T58" fmla="*/ 17 w 114"/>
                <a:gd name="T59" fmla="*/ 137 h 155"/>
                <a:gd name="T60" fmla="*/ 8 w 114"/>
                <a:gd name="T61" fmla="*/ 126 h 155"/>
                <a:gd name="T62" fmla="*/ 7 w 114"/>
                <a:gd name="T63" fmla="*/ 110 h 155"/>
                <a:gd name="T64" fmla="*/ 5 w 114"/>
                <a:gd name="T65" fmla="*/ 88 h 155"/>
                <a:gd name="T66" fmla="*/ 0 w 114"/>
                <a:gd name="T67" fmla="*/ 72 h 155"/>
                <a:gd name="T68" fmla="*/ 8 w 114"/>
                <a:gd name="T69" fmla="*/ 57 h 155"/>
                <a:gd name="T70" fmla="*/ 11 w 114"/>
                <a:gd name="T71" fmla="*/ 47 h 155"/>
                <a:gd name="T72" fmla="*/ 8 w 114"/>
                <a:gd name="T73" fmla="*/ 38 h 155"/>
                <a:gd name="T74" fmla="*/ 12 w 114"/>
                <a:gd name="T75" fmla="*/ 26 h 155"/>
                <a:gd name="T76" fmla="*/ 24 w 114"/>
                <a:gd name="T77" fmla="*/ 19 h 155"/>
                <a:gd name="T78" fmla="*/ 39 w 114"/>
                <a:gd name="T79" fmla="*/ 10 h 155"/>
                <a:gd name="T80" fmla="*/ 48 w 114"/>
                <a:gd name="T81" fmla="*/ 6 h 155"/>
                <a:gd name="T82" fmla="*/ 60 w 114"/>
                <a:gd name="T83" fmla="*/ 6 h 155"/>
                <a:gd name="T84" fmla="*/ 70 w 114"/>
                <a:gd name="T8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" h="155">
                  <a:moveTo>
                    <a:pt x="70" y="0"/>
                  </a:moveTo>
                  <a:cubicBezTo>
                    <a:pt x="72" y="1"/>
                    <a:pt x="74" y="1"/>
                    <a:pt x="74" y="3"/>
                  </a:cubicBezTo>
                  <a:cubicBezTo>
                    <a:pt x="73" y="4"/>
                    <a:pt x="71" y="7"/>
                    <a:pt x="70" y="8"/>
                  </a:cubicBezTo>
                  <a:cubicBezTo>
                    <a:pt x="70" y="11"/>
                    <a:pt x="69" y="11"/>
                    <a:pt x="70" y="12"/>
                  </a:cubicBezTo>
                  <a:cubicBezTo>
                    <a:pt x="71" y="13"/>
                    <a:pt x="71" y="13"/>
                    <a:pt x="72" y="13"/>
                  </a:cubicBezTo>
                  <a:cubicBezTo>
                    <a:pt x="73" y="14"/>
                    <a:pt x="74" y="13"/>
                    <a:pt x="76" y="11"/>
                  </a:cubicBezTo>
                  <a:cubicBezTo>
                    <a:pt x="77" y="10"/>
                    <a:pt x="79" y="8"/>
                    <a:pt x="79" y="8"/>
                  </a:cubicBezTo>
                  <a:cubicBezTo>
                    <a:pt x="80" y="7"/>
                    <a:pt x="78" y="5"/>
                    <a:pt x="79" y="4"/>
                  </a:cubicBezTo>
                  <a:cubicBezTo>
                    <a:pt x="80" y="2"/>
                    <a:pt x="82" y="1"/>
                    <a:pt x="82" y="3"/>
                  </a:cubicBezTo>
                  <a:cubicBezTo>
                    <a:pt x="82" y="4"/>
                    <a:pt x="82" y="5"/>
                    <a:pt x="84" y="5"/>
                  </a:cubicBezTo>
                  <a:cubicBezTo>
                    <a:pt x="86" y="5"/>
                    <a:pt x="86" y="5"/>
                    <a:pt x="88" y="7"/>
                  </a:cubicBezTo>
                  <a:cubicBezTo>
                    <a:pt x="89" y="10"/>
                    <a:pt x="89" y="10"/>
                    <a:pt x="92" y="11"/>
                  </a:cubicBezTo>
                  <a:cubicBezTo>
                    <a:pt x="95" y="11"/>
                    <a:pt x="99" y="9"/>
                    <a:pt x="101" y="11"/>
                  </a:cubicBezTo>
                  <a:cubicBezTo>
                    <a:pt x="103" y="12"/>
                    <a:pt x="103" y="14"/>
                    <a:pt x="105" y="14"/>
                  </a:cubicBezTo>
                  <a:cubicBezTo>
                    <a:pt x="105" y="14"/>
                    <a:pt x="106" y="14"/>
                    <a:pt x="106" y="14"/>
                  </a:cubicBezTo>
                  <a:cubicBezTo>
                    <a:pt x="106" y="14"/>
                    <a:pt x="100" y="19"/>
                    <a:pt x="105" y="26"/>
                  </a:cubicBezTo>
                  <a:cubicBezTo>
                    <a:pt x="106" y="28"/>
                    <a:pt x="109" y="29"/>
                    <a:pt x="110" y="31"/>
                  </a:cubicBezTo>
                  <a:cubicBezTo>
                    <a:pt x="113" y="33"/>
                    <a:pt x="113" y="34"/>
                    <a:pt x="113" y="36"/>
                  </a:cubicBezTo>
                  <a:cubicBezTo>
                    <a:pt x="114" y="39"/>
                    <a:pt x="114" y="49"/>
                    <a:pt x="114" y="52"/>
                  </a:cubicBezTo>
                  <a:cubicBezTo>
                    <a:pt x="113" y="56"/>
                    <a:pt x="106" y="62"/>
                    <a:pt x="101" y="63"/>
                  </a:cubicBezTo>
                  <a:cubicBezTo>
                    <a:pt x="97" y="63"/>
                    <a:pt x="93" y="60"/>
                    <a:pt x="91" y="65"/>
                  </a:cubicBezTo>
                  <a:cubicBezTo>
                    <a:pt x="89" y="71"/>
                    <a:pt x="88" y="77"/>
                    <a:pt x="85" y="82"/>
                  </a:cubicBezTo>
                  <a:cubicBezTo>
                    <a:pt x="83" y="86"/>
                    <a:pt x="80" y="87"/>
                    <a:pt x="79" y="92"/>
                  </a:cubicBezTo>
                  <a:cubicBezTo>
                    <a:pt x="79" y="97"/>
                    <a:pt x="76" y="110"/>
                    <a:pt x="74" y="115"/>
                  </a:cubicBezTo>
                  <a:cubicBezTo>
                    <a:pt x="72" y="119"/>
                    <a:pt x="66" y="135"/>
                    <a:pt x="64" y="140"/>
                  </a:cubicBezTo>
                  <a:cubicBezTo>
                    <a:pt x="62" y="145"/>
                    <a:pt x="58" y="152"/>
                    <a:pt x="54" y="151"/>
                  </a:cubicBezTo>
                  <a:cubicBezTo>
                    <a:pt x="50" y="150"/>
                    <a:pt x="46" y="149"/>
                    <a:pt x="41" y="151"/>
                  </a:cubicBezTo>
                  <a:cubicBezTo>
                    <a:pt x="37" y="153"/>
                    <a:pt x="34" y="155"/>
                    <a:pt x="26" y="155"/>
                  </a:cubicBezTo>
                  <a:cubicBezTo>
                    <a:pt x="19" y="154"/>
                    <a:pt x="16" y="150"/>
                    <a:pt x="16" y="147"/>
                  </a:cubicBezTo>
                  <a:cubicBezTo>
                    <a:pt x="17" y="143"/>
                    <a:pt x="21" y="143"/>
                    <a:pt x="17" y="137"/>
                  </a:cubicBezTo>
                  <a:cubicBezTo>
                    <a:pt x="13" y="132"/>
                    <a:pt x="8" y="131"/>
                    <a:pt x="8" y="126"/>
                  </a:cubicBezTo>
                  <a:cubicBezTo>
                    <a:pt x="8" y="121"/>
                    <a:pt x="7" y="117"/>
                    <a:pt x="7" y="110"/>
                  </a:cubicBezTo>
                  <a:cubicBezTo>
                    <a:pt x="7" y="104"/>
                    <a:pt x="8" y="96"/>
                    <a:pt x="5" y="88"/>
                  </a:cubicBezTo>
                  <a:cubicBezTo>
                    <a:pt x="2" y="81"/>
                    <a:pt x="0" y="78"/>
                    <a:pt x="0" y="72"/>
                  </a:cubicBezTo>
                  <a:cubicBezTo>
                    <a:pt x="1" y="66"/>
                    <a:pt x="6" y="59"/>
                    <a:pt x="8" y="57"/>
                  </a:cubicBezTo>
                  <a:cubicBezTo>
                    <a:pt x="9" y="54"/>
                    <a:pt x="12" y="51"/>
                    <a:pt x="11" y="47"/>
                  </a:cubicBezTo>
                  <a:cubicBezTo>
                    <a:pt x="9" y="43"/>
                    <a:pt x="7" y="42"/>
                    <a:pt x="8" y="38"/>
                  </a:cubicBezTo>
                  <a:cubicBezTo>
                    <a:pt x="8" y="33"/>
                    <a:pt x="9" y="29"/>
                    <a:pt x="12" y="26"/>
                  </a:cubicBezTo>
                  <a:cubicBezTo>
                    <a:pt x="16" y="22"/>
                    <a:pt x="19" y="22"/>
                    <a:pt x="24" y="19"/>
                  </a:cubicBezTo>
                  <a:cubicBezTo>
                    <a:pt x="29" y="16"/>
                    <a:pt x="33" y="13"/>
                    <a:pt x="39" y="10"/>
                  </a:cubicBezTo>
                  <a:cubicBezTo>
                    <a:pt x="46" y="8"/>
                    <a:pt x="43" y="6"/>
                    <a:pt x="48" y="6"/>
                  </a:cubicBezTo>
                  <a:cubicBezTo>
                    <a:pt x="54" y="6"/>
                    <a:pt x="57" y="8"/>
                    <a:pt x="60" y="6"/>
                  </a:cubicBezTo>
                  <a:cubicBezTo>
                    <a:pt x="64" y="5"/>
                    <a:pt x="70" y="0"/>
                    <a:pt x="7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12" name="任意多边形 1120">
              <a:extLst>
                <a:ext uri="{FF2B5EF4-FFF2-40B4-BE49-F238E27FC236}">
                  <a16:creationId xmlns:a16="http://schemas.microsoft.com/office/drawing/2014/main" id="{625136B2-D781-741F-1501-18A7EED2C94C}"/>
                </a:ext>
              </a:extLst>
            </p:cNvPr>
            <p:cNvSpPr/>
            <p:nvPr/>
          </p:nvSpPr>
          <p:spPr bwMode="auto">
            <a:xfrm>
              <a:off x="5407376" y="4781458"/>
              <a:ext cx="572538" cy="696545"/>
            </a:xfrm>
            <a:custGeom>
              <a:avLst/>
              <a:gdLst>
                <a:gd name="T0" fmla="*/ 101 w 104"/>
                <a:gd name="T1" fmla="*/ 21 h 127"/>
                <a:gd name="T2" fmla="*/ 87 w 104"/>
                <a:gd name="T3" fmla="*/ 20 h 127"/>
                <a:gd name="T4" fmla="*/ 79 w 104"/>
                <a:gd name="T5" fmla="*/ 19 h 127"/>
                <a:gd name="T6" fmla="*/ 67 w 104"/>
                <a:gd name="T7" fmla="*/ 20 h 127"/>
                <a:gd name="T8" fmla="*/ 64 w 104"/>
                <a:gd name="T9" fmla="*/ 4 h 127"/>
                <a:gd name="T10" fmla="*/ 54 w 104"/>
                <a:gd name="T11" fmla="*/ 2 h 127"/>
                <a:gd name="T12" fmla="*/ 45 w 104"/>
                <a:gd name="T13" fmla="*/ 10 h 127"/>
                <a:gd name="T14" fmla="*/ 33 w 104"/>
                <a:gd name="T15" fmla="*/ 13 h 127"/>
                <a:gd name="T16" fmla="*/ 25 w 104"/>
                <a:gd name="T17" fmla="*/ 23 h 127"/>
                <a:gd name="T18" fmla="*/ 24 w 104"/>
                <a:gd name="T19" fmla="*/ 35 h 127"/>
                <a:gd name="T20" fmla="*/ 16 w 104"/>
                <a:gd name="T21" fmla="*/ 54 h 127"/>
                <a:gd name="T22" fmla="*/ 11 w 104"/>
                <a:gd name="T23" fmla="*/ 59 h 127"/>
                <a:gd name="T24" fmla="*/ 13 w 104"/>
                <a:gd name="T25" fmla="*/ 63 h 127"/>
                <a:gd name="T26" fmla="*/ 7 w 104"/>
                <a:gd name="T27" fmla="*/ 72 h 127"/>
                <a:gd name="T28" fmla="*/ 2 w 104"/>
                <a:gd name="T29" fmla="*/ 88 h 127"/>
                <a:gd name="T30" fmla="*/ 0 w 104"/>
                <a:gd name="T31" fmla="*/ 98 h 127"/>
                <a:gd name="T32" fmla="*/ 20 w 104"/>
                <a:gd name="T33" fmla="*/ 109 h 127"/>
                <a:gd name="T34" fmla="*/ 37 w 104"/>
                <a:gd name="T35" fmla="*/ 124 h 127"/>
                <a:gd name="T36" fmla="*/ 45 w 104"/>
                <a:gd name="T37" fmla="*/ 116 h 127"/>
                <a:gd name="T38" fmla="*/ 57 w 104"/>
                <a:gd name="T39" fmla="*/ 107 h 127"/>
                <a:gd name="T40" fmla="*/ 54 w 104"/>
                <a:gd name="T41" fmla="*/ 100 h 127"/>
                <a:gd name="T42" fmla="*/ 66 w 104"/>
                <a:gd name="T43" fmla="*/ 97 h 127"/>
                <a:gd name="T44" fmla="*/ 72 w 104"/>
                <a:gd name="T45" fmla="*/ 90 h 127"/>
                <a:gd name="T46" fmla="*/ 76 w 104"/>
                <a:gd name="T47" fmla="*/ 79 h 127"/>
                <a:gd name="T48" fmla="*/ 83 w 104"/>
                <a:gd name="T49" fmla="*/ 77 h 127"/>
                <a:gd name="T50" fmla="*/ 86 w 104"/>
                <a:gd name="T51" fmla="*/ 72 h 127"/>
                <a:gd name="T52" fmla="*/ 90 w 104"/>
                <a:gd name="T53" fmla="*/ 72 h 127"/>
                <a:gd name="T54" fmla="*/ 88 w 104"/>
                <a:gd name="T55" fmla="*/ 66 h 127"/>
                <a:gd name="T56" fmla="*/ 89 w 104"/>
                <a:gd name="T57" fmla="*/ 57 h 127"/>
                <a:gd name="T58" fmla="*/ 91 w 104"/>
                <a:gd name="T59" fmla="*/ 50 h 127"/>
                <a:gd name="T60" fmla="*/ 91 w 104"/>
                <a:gd name="T61" fmla="*/ 48 h 127"/>
                <a:gd name="T62" fmla="*/ 91 w 104"/>
                <a:gd name="T63" fmla="*/ 42 h 127"/>
                <a:gd name="T64" fmla="*/ 92 w 104"/>
                <a:gd name="T65" fmla="*/ 36 h 127"/>
                <a:gd name="T66" fmla="*/ 95 w 104"/>
                <a:gd name="T67" fmla="*/ 42 h 127"/>
                <a:gd name="T68" fmla="*/ 100 w 104"/>
                <a:gd name="T69" fmla="*/ 32 h 127"/>
                <a:gd name="T70" fmla="*/ 104 w 104"/>
                <a:gd name="T71" fmla="*/ 24 h 127"/>
                <a:gd name="T72" fmla="*/ 44 w 104"/>
                <a:gd name="T73" fmla="*/ 123 h 127"/>
                <a:gd name="T74" fmla="*/ 44 w 104"/>
                <a:gd name="T75" fmla="*/ 122 h 127"/>
                <a:gd name="T76" fmla="*/ 42 w 104"/>
                <a:gd name="T77" fmla="*/ 122 h 127"/>
                <a:gd name="T78" fmla="*/ 41 w 104"/>
                <a:gd name="T79" fmla="*/ 123 h 127"/>
                <a:gd name="T80" fmla="*/ 42 w 104"/>
                <a:gd name="T81" fmla="*/ 125 h 127"/>
                <a:gd name="T82" fmla="*/ 40 w 104"/>
                <a:gd name="T83" fmla="*/ 126 h 127"/>
                <a:gd name="T84" fmla="*/ 43 w 104"/>
                <a:gd name="T85" fmla="*/ 126 h 127"/>
                <a:gd name="T86" fmla="*/ 44 w 104"/>
                <a:gd name="T87" fmla="*/ 124 h 127"/>
                <a:gd name="T88" fmla="*/ 103 w 104"/>
                <a:gd name="T89" fmla="*/ 32 h 127"/>
                <a:gd name="T90" fmla="*/ 102 w 104"/>
                <a:gd name="T91" fmla="*/ 31 h 127"/>
                <a:gd name="T92" fmla="*/ 102 w 104"/>
                <a:gd name="T93" fmla="*/ 32 h 127"/>
                <a:gd name="T94" fmla="*/ 92 w 104"/>
                <a:gd name="T95" fmla="*/ 68 h 127"/>
                <a:gd name="T96" fmla="*/ 92 w 104"/>
                <a:gd name="T97" fmla="*/ 72 h 127"/>
                <a:gd name="T98" fmla="*/ 95 w 104"/>
                <a:gd name="T99" fmla="*/ 70 h 127"/>
                <a:gd name="T100" fmla="*/ 96 w 104"/>
                <a:gd name="T101" fmla="*/ 69 h 127"/>
                <a:gd name="T102" fmla="*/ 97 w 104"/>
                <a:gd name="T103" fmla="*/ 50 h 127"/>
                <a:gd name="T104" fmla="*/ 97 w 104"/>
                <a:gd name="T105" fmla="*/ 51 h 127"/>
                <a:gd name="T106" fmla="*/ 98 w 104"/>
                <a:gd name="T107" fmla="*/ 51 h 127"/>
                <a:gd name="T108" fmla="*/ 65 w 104"/>
                <a:gd name="T109" fmla="*/ 99 h 127"/>
                <a:gd name="T110" fmla="*/ 62 w 104"/>
                <a:gd name="T111" fmla="*/ 101 h 127"/>
                <a:gd name="T112" fmla="*/ 61 w 104"/>
                <a:gd name="T113" fmla="*/ 102 h 127"/>
                <a:gd name="T114" fmla="*/ 62 w 104"/>
                <a:gd name="T115" fmla="*/ 103 h 127"/>
                <a:gd name="T116" fmla="*/ 64 w 104"/>
                <a:gd name="T117" fmla="*/ 102 h 127"/>
                <a:gd name="T118" fmla="*/ 65 w 104"/>
                <a:gd name="T119" fmla="*/ 10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" h="127">
                  <a:moveTo>
                    <a:pt x="104" y="24"/>
                  </a:moveTo>
                  <a:cubicBezTo>
                    <a:pt x="104" y="24"/>
                    <a:pt x="104" y="21"/>
                    <a:pt x="101" y="21"/>
                  </a:cubicBezTo>
                  <a:cubicBezTo>
                    <a:pt x="97" y="21"/>
                    <a:pt x="94" y="23"/>
                    <a:pt x="90" y="23"/>
                  </a:cubicBezTo>
                  <a:cubicBezTo>
                    <a:pt x="87" y="23"/>
                    <a:pt x="87" y="21"/>
                    <a:pt x="87" y="20"/>
                  </a:cubicBezTo>
                  <a:cubicBezTo>
                    <a:pt x="86" y="18"/>
                    <a:pt x="83" y="12"/>
                    <a:pt x="82" y="15"/>
                  </a:cubicBezTo>
                  <a:cubicBezTo>
                    <a:pt x="80" y="18"/>
                    <a:pt x="81" y="17"/>
                    <a:pt x="79" y="19"/>
                  </a:cubicBezTo>
                  <a:cubicBezTo>
                    <a:pt x="76" y="20"/>
                    <a:pt x="76" y="22"/>
                    <a:pt x="73" y="21"/>
                  </a:cubicBezTo>
                  <a:cubicBezTo>
                    <a:pt x="71" y="21"/>
                    <a:pt x="67" y="22"/>
                    <a:pt x="67" y="20"/>
                  </a:cubicBezTo>
                  <a:cubicBezTo>
                    <a:pt x="67" y="18"/>
                    <a:pt x="66" y="13"/>
                    <a:pt x="64" y="10"/>
                  </a:cubicBezTo>
                  <a:cubicBezTo>
                    <a:pt x="63" y="6"/>
                    <a:pt x="64" y="5"/>
                    <a:pt x="64" y="4"/>
                  </a:cubicBezTo>
                  <a:cubicBezTo>
                    <a:pt x="64" y="2"/>
                    <a:pt x="65" y="0"/>
                    <a:pt x="61" y="0"/>
                  </a:cubicBezTo>
                  <a:cubicBezTo>
                    <a:pt x="58" y="0"/>
                    <a:pt x="55" y="0"/>
                    <a:pt x="54" y="2"/>
                  </a:cubicBezTo>
                  <a:cubicBezTo>
                    <a:pt x="53" y="3"/>
                    <a:pt x="55" y="7"/>
                    <a:pt x="53" y="8"/>
                  </a:cubicBezTo>
                  <a:cubicBezTo>
                    <a:pt x="51" y="8"/>
                    <a:pt x="49" y="8"/>
                    <a:pt x="45" y="10"/>
                  </a:cubicBezTo>
                  <a:cubicBezTo>
                    <a:pt x="41" y="13"/>
                    <a:pt x="40" y="15"/>
                    <a:pt x="38" y="13"/>
                  </a:cubicBezTo>
                  <a:cubicBezTo>
                    <a:pt x="35" y="11"/>
                    <a:pt x="35" y="11"/>
                    <a:pt x="33" y="13"/>
                  </a:cubicBezTo>
                  <a:cubicBezTo>
                    <a:pt x="31" y="15"/>
                    <a:pt x="30" y="15"/>
                    <a:pt x="27" y="18"/>
                  </a:cubicBezTo>
                  <a:cubicBezTo>
                    <a:pt x="26" y="20"/>
                    <a:pt x="24" y="21"/>
                    <a:pt x="25" y="23"/>
                  </a:cubicBezTo>
                  <a:cubicBezTo>
                    <a:pt x="25" y="23"/>
                    <a:pt x="26" y="23"/>
                    <a:pt x="26" y="24"/>
                  </a:cubicBezTo>
                  <a:cubicBezTo>
                    <a:pt x="27" y="27"/>
                    <a:pt x="28" y="32"/>
                    <a:pt x="24" y="35"/>
                  </a:cubicBezTo>
                  <a:cubicBezTo>
                    <a:pt x="20" y="39"/>
                    <a:pt x="15" y="39"/>
                    <a:pt x="15" y="44"/>
                  </a:cubicBezTo>
                  <a:cubicBezTo>
                    <a:pt x="15" y="49"/>
                    <a:pt x="17" y="51"/>
                    <a:pt x="16" y="54"/>
                  </a:cubicBezTo>
                  <a:cubicBezTo>
                    <a:pt x="16" y="54"/>
                    <a:pt x="16" y="55"/>
                    <a:pt x="15" y="55"/>
                  </a:cubicBezTo>
                  <a:cubicBezTo>
                    <a:pt x="15" y="56"/>
                    <a:pt x="12" y="58"/>
                    <a:pt x="11" y="59"/>
                  </a:cubicBezTo>
                  <a:cubicBezTo>
                    <a:pt x="11" y="60"/>
                    <a:pt x="14" y="60"/>
                    <a:pt x="14" y="61"/>
                  </a:cubicBezTo>
                  <a:cubicBezTo>
                    <a:pt x="14" y="61"/>
                    <a:pt x="13" y="62"/>
                    <a:pt x="13" y="63"/>
                  </a:cubicBezTo>
                  <a:cubicBezTo>
                    <a:pt x="12" y="66"/>
                    <a:pt x="7" y="68"/>
                    <a:pt x="7" y="71"/>
                  </a:cubicBezTo>
                  <a:cubicBezTo>
                    <a:pt x="7" y="71"/>
                    <a:pt x="7" y="72"/>
                    <a:pt x="7" y="72"/>
                  </a:cubicBezTo>
                  <a:cubicBezTo>
                    <a:pt x="6" y="75"/>
                    <a:pt x="5" y="80"/>
                    <a:pt x="5" y="82"/>
                  </a:cubicBezTo>
                  <a:cubicBezTo>
                    <a:pt x="4" y="83"/>
                    <a:pt x="2" y="85"/>
                    <a:pt x="2" y="88"/>
                  </a:cubicBezTo>
                  <a:cubicBezTo>
                    <a:pt x="1" y="90"/>
                    <a:pt x="2" y="92"/>
                    <a:pt x="2" y="94"/>
                  </a:cubicBezTo>
                  <a:cubicBezTo>
                    <a:pt x="1" y="95"/>
                    <a:pt x="0" y="97"/>
                    <a:pt x="0" y="98"/>
                  </a:cubicBezTo>
                  <a:cubicBezTo>
                    <a:pt x="0" y="101"/>
                    <a:pt x="4" y="102"/>
                    <a:pt x="8" y="104"/>
                  </a:cubicBezTo>
                  <a:cubicBezTo>
                    <a:pt x="11" y="107"/>
                    <a:pt x="20" y="106"/>
                    <a:pt x="20" y="109"/>
                  </a:cubicBezTo>
                  <a:cubicBezTo>
                    <a:pt x="21" y="113"/>
                    <a:pt x="33" y="126"/>
                    <a:pt x="33" y="126"/>
                  </a:cubicBezTo>
                  <a:cubicBezTo>
                    <a:pt x="35" y="125"/>
                    <a:pt x="36" y="125"/>
                    <a:pt x="37" y="124"/>
                  </a:cubicBezTo>
                  <a:cubicBezTo>
                    <a:pt x="37" y="123"/>
                    <a:pt x="40" y="121"/>
                    <a:pt x="42" y="119"/>
                  </a:cubicBezTo>
                  <a:cubicBezTo>
                    <a:pt x="43" y="117"/>
                    <a:pt x="42" y="117"/>
                    <a:pt x="45" y="116"/>
                  </a:cubicBezTo>
                  <a:cubicBezTo>
                    <a:pt x="47" y="116"/>
                    <a:pt x="49" y="116"/>
                    <a:pt x="52" y="114"/>
                  </a:cubicBezTo>
                  <a:cubicBezTo>
                    <a:pt x="55" y="111"/>
                    <a:pt x="54" y="107"/>
                    <a:pt x="57" y="107"/>
                  </a:cubicBezTo>
                  <a:cubicBezTo>
                    <a:pt x="60" y="106"/>
                    <a:pt x="58" y="104"/>
                    <a:pt x="55" y="103"/>
                  </a:cubicBezTo>
                  <a:cubicBezTo>
                    <a:pt x="53" y="102"/>
                    <a:pt x="54" y="100"/>
                    <a:pt x="54" y="100"/>
                  </a:cubicBezTo>
                  <a:cubicBezTo>
                    <a:pt x="54" y="100"/>
                    <a:pt x="54" y="97"/>
                    <a:pt x="58" y="97"/>
                  </a:cubicBezTo>
                  <a:cubicBezTo>
                    <a:pt x="62" y="98"/>
                    <a:pt x="63" y="96"/>
                    <a:pt x="66" y="97"/>
                  </a:cubicBezTo>
                  <a:cubicBezTo>
                    <a:pt x="69" y="99"/>
                    <a:pt x="70" y="98"/>
                    <a:pt x="70" y="96"/>
                  </a:cubicBezTo>
                  <a:cubicBezTo>
                    <a:pt x="71" y="93"/>
                    <a:pt x="69" y="91"/>
                    <a:pt x="72" y="90"/>
                  </a:cubicBezTo>
                  <a:cubicBezTo>
                    <a:pt x="74" y="88"/>
                    <a:pt x="74" y="88"/>
                    <a:pt x="74" y="85"/>
                  </a:cubicBezTo>
                  <a:cubicBezTo>
                    <a:pt x="74" y="83"/>
                    <a:pt x="73" y="78"/>
                    <a:pt x="76" y="79"/>
                  </a:cubicBezTo>
                  <a:cubicBezTo>
                    <a:pt x="79" y="80"/>
                    <a:pt x="78" y="82"/>
                    <a:pt x="82" y="80"/>
                  </a:cubicBezTo>
                  <a:cubicBezTo>
                    <a:pt x="86" y="79"/>
                    <a:pt x="83" y="77"/>
                    <a:pt x="83" y="77"/>
                  </a:cubicBezTo>
                  <a:cubicBezTo>
                    <a:pt x="83" y="77"/>
                    <a:pt x="77" y="76"/>
                    <a:pt x="81" y="73"/>
                  </a:cubicBezTo>
                  <a:cubicBezTo>
                    <a:pt x="84" y="71"/>
                    <a:pt x="85" y="70"/>
                    <a:pt x="86" y="72"/>
                  </a:cubicBezTo>
                  <a:cubicBezTo>
                    <a:pt x="87" y="75"/>
                    <a:pt x="87" y="74"/>
                    <a:pt x="89" y="74"/>
                  </a:cubicBezTo>
                  <a:cubicBezTo>
                    <a:pt x="90" y="74"/>
                    <a:pt x="90" y="74"/>
                    <a:pt x="90" y="72"/>
                  </a:cubicBezTo>
                  <a:cubicBezTo>
                    <a:pt x="90" y="70"/>
                    <a:pt x="89" y="70"/>
                    <a:pt x="88" y="68"/>
                  </a:cubicBezTo>
                  <a:cubicBezTo>
                    <a:pt x="87" y="67"/>
                    <a:pt x="86" y="66"/>
                    <a:pt x="88" y="66"/>
                  </a:cubicBezTo>
                  <a:cubicBezTo>
                    <a:pt x="90" y="66"/>
                    <a:pt x="90" y="63"/>
                    <a:pt x="91" y="61"/>
                  </a:cubicBezTo>
                  <a:cubicBezTo>
                    <a:pt x="91" y="58"/>
                    <a:pt x="91" y="57"/>
                    <a:pt x="89" y="57"/>
                  </a:cubicBezTo>
                  <a:cubicBezTo>
                    <a:pt x="88" y="57"/>
                    <a:pt x="85" y="56"/>
                    <a:pt x="87" y="54"/>
                  </a:cubicBezTo>
                  <a:cubicBezTo>
                    <a:pt x="89" y="52"/>
                    <a:pt x="89" y="51"/>
                    <a:pt x="91" y="50"/>
                  </a:cubicBezTo>
                  <a:cubicBezTo>
                    <a:pt x="94" y="49"/>
                    <a:pt x="97" y="47"/>
                    <a:pt x="95" y="47"/>
                  </a:cubicBezTo>
                  <a:cubicBezTo>
                    <a:pt x="93" y="47"/>
                    <a:pt x="91" y="48"/>
                    <a:pt x="91" y="48"/>
                  </a:cubicBezTo>
                  <a:cubicBezTo>
                    <a:pt x="91" y="48"/>
                    <a:pt x="87" y="46"/>
                    <a:pt x="89" y="45"/>
                  </a:cubicBezTo>
                  <a:cubicBezTo>
                    <a:pt x="92" y="44"/>
                    <a:pt x="93" y="43"/>
                    <a:pt x="91" y="42"/>
                  </a:cubicBezTo>
                  <a:cubicBezTo>
                    <a:pt x="88" y="40"/>
                    <a:pt x="85" y="40"/>
                    <a:pt x="87" y="38"/>
                  </a:cubicBezTo>
                  <a:cubicBezTo>
                    <a:pt x="89" y="35"/>
                    <a:pt x="89" y="36"/>
                    <a:pt x="92" y="36"/>
                  </a:cubicBezTo>
                  <a:cubicBezTo>
                    <a:pt x="95" y="37"/>
                    <a:pt x="95" y="39"/>
                    <a:pt x="95" y="39"/>
                  </a:cubicBezTo>
                  <a:cubicBezTo>
                    <a:pt x="95" y="39"/>
                    <a:pt x="93" y="43"/>
                    <a:pt x="95" y="42"/>
                  </a:cubicBezTo>
                  <a:cubicBezTo>
                    <a:pt x="96" y="41"/>
                    <a:pt x="98" y="41"/>
                    <a:pt x="99" y="38"/>
                  </a:cubicBezTo>
                  <a:cubicBezTo>
                    <a:pt x="99" y="35"/>
                    <a:pt x="98" y="33"/>
                    <a:pt x="100" y="32"/>
                  </a:cubicBezTo>
                  <a:cubicBezTo>
                    <a:pt x="101" y="30"/>
                    <a:pt x="101" y="28"/>
                    <a:pt x="102" y="26"/>
                  </a:cubicBezTo>
                  <a:cubicBezTo>
                    <a:pt x="102" y="26"/>
                    <a:pt x="103" y="25"/>
                    <a:pt x="104" y="24"/>
                  </a:cubicBezTo>
                  <a:close/>
                  <a:moveTo>
                    <a:pt x="44" y="124"/>
                  </a:moveTo>
                  <a:cubicBezTo>
                    <a:pt x="44" y="124"/>
                    <a:pt x="44" y="124"/>
                    <a:pt x="44" y="123"/>
                  </a:cubicBezTo>
                  <a:cubicBezTo>
                    <a:pt x="44" y="123"/>
                    <a:pt x="44" y="123"/>
                    <a:pt x="45" y="123"/>
                  </a:cubicBezTo>
                  <a:cubicBezTo>
                    <a:pt x="45" y="123"/>
                    <a:pt x="45" y="122"/>
                    <a:pt x="44" y="122"/>
                  </a:cubicBezTo>
                  <a:cubicBezTo>
                    <a:pt x="44" y="122"/>
                    <a:pt x="43" y="123"/>
                    <a:pt x="43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1"/>
                    <a:pt x="41" y="121"/>
                    <a:pt x="41" y="122"/>
                  </a:cubicBezTo>
                  <a:cubicBezTo>
                    <a:pt x="42" y="122"/>
                    <a:pt x="42" y="122"/>
                    <a:pt x="41" y="123"/>
                  </a:cubicBezTo>
                  <a:cubicBezTo>
                    <a:pt x="41" y="123"/>
                    <a:pt x="40" y="124"/>
                    <a:pt x="41" y="124"/>
                  </a:cubicBezTo>
                  <a:cubicBezTo>
                    <a:pt x="42" y="124"/>
                    <a:pt x="42" y="124"/>
                    <a:pt x="42" y="125"/>
                  </a:cubicBezTo>
                  <a:cubicBezTo>
                    <a:pt x="42" y="125"/>
                    <a:pt x="42" y="125"/>
                    <a:pt x="41" y="125"/>
                  </a:cubicBezTo>
                  <a:cubicBezTo>
                    <a:pt x="40" y="125"/>
                    <a:pt x="40" y="126"/>
                    <a:pt x="40" y="126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6"/>
                    <a:pt x="43" y="127"/>
                    <a:pt x="43" y="126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4" y="125"/>
                    <a:pt x="44" y="124"/>
                    <a:pt x="44" y="124"/>
                  </a:cubicBezTo>
                  <a:close/>
                  <a:moveTo>
                    <a:pt x="102" y="32"/>
                  </a:moveTo>
                  <a:cubicBezTo>
                    <a:pt x="103" y="32"/>
                    <a:pt x="102" y="32"/>
                    <a:pt x="103" y="32"/>
                  </a:cubicBezTo>
                  <a:cubicBezTo>
                    <a:pt x="103" y="32"/>
                    <a:pt x="104" y="31"/>
                    <a:pt x="103" y="31"/>
                  </a:cubicBezTo>
                  <a:cubicBezTo>
                    <a:pt x="103" y="30"/>
                    <a:pt x="103" y="30"/>
                    <a:pt x="102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1" y="31"/>
                    <a:pt x="101" y="32"/>
                    <a:pt x="102" y="32"/>
                  </a:cubicBezTo>
                  <a:close/>
                  <a:moveTo>
                    <a:pt x="93" y="67"/>
                  </a:moveTo>
                  <a:cubicBezTo>
                    <a:pt x="93" y="67"/>
                    <a:pt x="93" y="67"/>
                    <a:pt x="92" y="68"/>
                  </a:cubicBezTo>
                  <a:cubicBezTo>
                    <a:pt x="91" y="68"/>
                    <a:pt x="94" y="70"/>
                    <a:pt x="93" y="70"/>
                  </a:cubicBezTo>
                  <a:cubicBezTo>
                    <a:pt x="92" y="71"/>
                    <a:pt x="91" y="72"/>
                    <a:pt x="92" y="72"/>
                  </a:cubicBezTo>
                  <a:cubicBezTo>
                    <a:pt x="93" y="73"/>
                    <a:pt x="94" y="73"/>
                    <a:pt x="94" y="73"/>
                  </a:cubicBezTo>
                  <a:cubicBezTo>
                    <a:pt x="94" y="74"/>
                    <a:pt x="95" y="70"/>
                    <a:pt x="95" y="70"/>
                  </a:cubicBezTo>
                  <a:cubicBezTo>
                    <a:pt x="95" y="69"/>
                    <a:pt x="95" y="70"/>
                    <a:pt x="96" y="70"/>
                  </a:cubicBezTo>
                  <a:cubicBezTo>
                    <a:pt x="96" y="70"/>
                    <a:pt x="97" y="69"/>
                    <a:pt x="96" y="69"/>
                  </a:cubicBezTo>
                  <a:cubicBezTo>
                    <a:pt x="96" y="68"/>
                    <a:pt x="93" y="66"/>
                    <a:pt x="93" y="67"/>
                  </a:cubicBezTo>
                  <a:close/>
                  <a:moveTo>
                    <a:pt x="97" y="50"/>
                  </a:moveTo>
                  <a:cubicBezTo>
                    <a:pt x="97" y="50"/>
                    <a:pt x="97" y="50"/>
                    <a:pt x="97" y="51"/>
                  </a:cubicBezTo>
                  <a:cubicBezTo>
                    <a:pt x="96" y="51"/>
                    <a:pt x="97" y="51"/>
                    <a:pt x="97" y="51"/>
                  </a:cubicBezTo>
                  <a:cubicBezTo>
                    <a:pt x="97" y="51"/>
                    <a:pt x="97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7" y="51"/>
                    <a:pt x="98" y="51"/>
                    <a:pt x="97" y="50"/>
                  </a:cubicBezTo>
                  <a:close/>
                  <a:moveTo>
                    <a:pt x="65" y="99"/>
                  </a:moveTo>
                  <a:cubicBezTo>
                    <a:pt x="64" y="99"/>
                    <a:pt x="63" y="99"/>
                    <a:pt x="63" y="100"/>
                  </a:cubicBezTo>
                  <a:cubicBezTo>
                    <a:pt x="63" y="100"/>
                    <a:pt x="63" y="101"/>
                    <a:pt x="62" y="101"/>
                  </a:cubicBezTo>
                  <a:cubicBezTo>
                    <a:pt x="62" y="100"/>
                    <a:pt x="61" y="100"/>
                    <a:pt x="61" y="101"/>
                  </a:cubicBezTo>
                  <a:cubicBezTo>
                    <a:pt x="61" y="102"/>
                    <a:pt x="61" y="101"/>
                    <a:pt x="61" y="102"/>
                  </a:cubicBezTo>
                  <a:cubicBezTo>
                    <a:pt x="61" y="102"/>
                    <a:pt x="61" y="102"/>
                    <a:pt x="61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2"/>
                    <a:pt x="63" y="102"/>
                    <a:pt x="63" y="102"/>
                  </a:cubicBezTo>
                  <a:cubicBezTo>
                    <a:pt x="64" y="102"/>
                    <a:pt x="64" y="101"/>
                    <a:pt x="64" y="102"/>
                  </a:cubicBezTo>
                  <a:cubicBezTo>
                    <a:pt x="65" y="102"/>
                    <a:pt x="65" y="102"/>
                    <a:pt x="65" y="101"/>
                  </a:cubicBezTo>
                  <a:cubicBezTo>
                    <a:pt x="65" y="101"/>
                    <a:pt x="66" y="100"/>
                    <a:pt x="65" y="100"/>
                  </a:cubicBezTo>
                  <a:cubicBezTo>
                    <a:pt x="65" y="100"/>
                    <a:pt x="65" y="100"/>
                    <a:pt x="65" y="9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13" name="任意多边形 1121">
              <a:extLst>
                <a:ext uri="{FF2B5EF4-FFF2-40B4-BE49-F238E27FC236}">
                  <a16:creationId xmlns:a16="http://schemas.microsoft.com/office/drawing/2014/main" id="{6537E8CC-89A3-CE7C-5660-EF3D47034A0C}"/>
                </a:ext>
              </a:extLst>
            </p:cNvPr>
            <p:cNvSpPr/>
            <p:nvPr/>
          </p:nvSpPr>
          <p:spPr bwMode="auto">
            <a:xfrm>
              <a:off x="4607933" y="5182497"/>
              <a:ext cx="997324" cy="809996"/>
            </a:xfrm>
            <a:custGeom>
              <a:avLst/>
              <a:gdLst>
                <a:gd name="T0" fmla="*/ 14 w 182"/>
                <a:gd name="T1" fmla="*/ 90 h 148"/>
                <a:gd name="T2" fmla="*/ 46 w 182"/>
                <a:gd name="T3" fmla="*/ 36 h 148"/>
                <a:gd name="T4" fmla="*/ 89 w 182"/>
                <a:gd name="T5" fmla="*/ 4 h 148"/>
                <a:gd name="T6" fmla="*/ 116 w 182"/>
                <a:gd name="T7" fmla="*/ 12 h 148"/>
                <a:gd name="T8" fmla="*/ 110 w 182"/>
                <a:gd name="T9" fmla="*/ 31 h 148"/>
                <a:gd name="T10" fmla="*/ 139 w 182"/>
                <a:gd name="T11" fmla="*/ 27 h 148"/>
                <a:gd name="T12" fmla="*/ 162 w 182"/>
                <a:gd name="T13" fmla="*/ 25 h 148"/>
                <a:gd name="T14" fmla="*/ 179 w 182"/>
                <a:gd name="T15" fmla="*/ 52 h 148"/>
                <a:gd name="T16" fmla="*/ 170 w 182"/>
                <a:gd name="T17" fmla="*/ 63 h 148"/>
                <a:gd name="T18" fmla="*/ 153 w 182"/>
                <a:gd name="T19" fmla="*/ 76 h 148"/>
                <a:gd name="T20" fmla="*/ 138 w 182"/>
                <a:gd name="T21" fmla="*/ 78 h 148"/>
                <a:gd name="T22" fmla="*/ 124 w 182"/>
                <a:gd name="T23" fmla="*/ 81 h 148"/>
                <a:gd name="T24" fmla="*/ 119 w 182"/>
                <a:gd name="T25" fmla="*/ 87 h 148"/>
                <a:gd name="T26" fmla="*/ 108 w 182"/>
                <a:gd name="T27" fmla="*/ 91 h 148"/>
                <a:gd name="T28" fmla="*/ 95 w 182"/>
                <a:gd name="T29" fmla="*/ 72 h 148"/>
                <a:gd name="T30" fmla="*/ 96 w 182"/>
                <a:gd name="T31" fmla="*/ 89 h 148"/>
                <a:gd name="T32" fmla="*/ 85 w 182"/>
                <a:gd name="T33" fmla="*/ 93 h 148"/>
                <a:gd name="T34" fmla="*/ 73 w 182"/>
                <a:gd name="T35" fmla="*/ 104 h 148"/>
                <a:gd name="T36" fmla="*/ 67 w 182"/>
                <a:gd name="T37" fmla="*/ 107 h 148"/>
                <a:gd name="T38" fmla="*/ 57 w 182"/>
                <a:gd name="T39" fmla="*/ 107 h 148"/>
                <a:gd name="T40" fmla="*/ 52 w 182"/>
                <a:gd name="T41" fmla="*/ 108 h 148"/>
                <a:gd name="T42" fmla="*/ 40 w 182"/>
                <a:gd name="T43" fmla="*/ 114 h 148"/>
                <a:gd name="T44" fmla="*/ 20 w 182"/>
                <a:gd name="T45" fmla="*/ 122 h 148"/>
                <a:gd name="T46" fmla="*/ 21 w 182"/>
                <a:gd name="T47" fmla="*/ 127 h 148"/>
                <a:gd name="T48" fmla="*/ 15 w 182"/>
                <a:gd name="T49" fmla="*/ 127 h 148"/>
                <a:gd name="T50" fmla="*/ 19 w 182"/>
                <a:gd name="T51" fmla="*/ 139 h 148"/>
                <a:gd name="T52" fmla="*/ 3 w 182"/>
                <a:gd name="T53" fmla="*/ 141 h 148"/>
                <a:gd name="T54" fmla="*/ 1 w 182"/>
                <a:gd name="T55" fmla="*/ 115 h 148"/>
                <a:gd name="T56" fmla="*/ 181 w 182"/>
                <a:gd name="T57" fmla="*/ 55 h 148"/>
                <a:gd name="T58" fmla="*/ 178 w 182"/>
                <a:gd name="T59" fmla="*/ 56 h 148"/>
                <a:gd name="T60" fmla="*/ 180 w 182"/>
                <a:gd name="T61" fmla="*/ 57 h 148"/>
                <a:gd name="T62" fmla="*/ 113 w 182"/>
                <a:gd name="T63" fmla="*/ 99 h 148"/>
                <a:gd name="T64" fmla="*/ 114 w 182"/>
                <a:gd name="T65" fmla="*/ 99 h 148"/>
                <a:gd name="T66" fmla="*/ 113 w 182"/>
                <a:gd name="T67" fmla="*/ 99 h 148"/>
                <a:gd name="T68" fmla="*/ 93 w 182"/>
                <a:gd name="T69" fmla="*/ 99 h 148"/>
                <a:gd name="T70" fmla="*/ 91 w 182"/>
                <a:gd name="T71" fmla="*/ 99 h 148"/>
                <a:gd name="T72" fmla="*/ 92 w 182"/>
                <a:gd name="T73" fmla="*/ 101 h 148"/>
                <a:gd name="T74" fmla="*/ 90 w 182"/>
                <a:gd name="T75" fmla="*/ 102 h 148"/>
                <a:gd name="T76" fmla="*/ 89 w 182"/>
                <a:gd name="T77" fmla="*/ 104 h 148"/>
                <a:gd name="T78" fmla="*/ 90 w 182"/>
                <a:gd name="T79" fmla="*/ 102 h 148"/>
                <a:gd name="T80" fmla="*/ 96 w 182"/>
                <a:gd name="T81" fmla="*/ 97 h 148"/>
                <a:gd name="T82" fmla="*/ 95 w 182"/>
                <a:gd name="T83" fmla="*/ 98 h 148"/>
                <a:gd name="T84" fmla="*/ 97 w 182"/>
                <a:gd name="T85" fmla="*/ 98 h 148"/>
                <a:gd name="T86" fmla="*/ 78 w 182"/>
                <a:gd name="T87" fmla="*/ 106 h 148"/>
                <a:gd name="T88" fmla="*/ 75 w 182"/>
                <a:gd name="T89" fmla="*/ 109 h 148"/>
                <a:gd name="T90" fmla="*/ 77 w 182"/>
                <a:gd name="T91" fmla="*/ 108 h 148"/>
                <a:gd name="T92" fmla="*/ 72 w 182"/>
                <a:gd name="T93" fmla="*/ 109 h 148"/>
                <a:gd name="T94" fmla="*/ 73 w 182"/>
                <a:gd name="T95" fmla="*/ 110 h 148"/>
                <a:gd name="T96" fmla="*/ 22 w 182"/>
                <a:gd name="T97" fmla="*/ 13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2" h="148">
                  <a:moveTo>
                    <a:pt x="1" y="115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3" y="100"/>
                    <a:pt x="10" y="96"/>
                    <a:pt x="14" y="90"/>
                  </a:cubicBezTo>
                  <a:cubicBezTo>
                    <a:pt x="19" y="84"/>
                    <a:pt x="23" y="84"/>
                    <a:pt x="27" y="76"/>
                  </a:cubicBezTo>
                  <a:cubicBezTo>
                    <a:pt x="31" y="67"/>
                    <a:pt x="35" y="65"/>
                    <a:pt x="40" y="57"/>
                  </a:cubicBezTo>
                  <a:cubicBezTo>
                    <a:pt x="44" y="49"/>
                    <a:pt x="43" y="44"/>
                    <a:pt x="46" y="36"/>
                  </a:cubicBezTo>
                  <a:cubicBezTo>
                    <a:pt x="48" y="29"/>
                    <a:pt x="48" y="22"/>
                    <a:pt x="53" y="18"/>
                  </a:cubicBezTo>
                  <a:cubicBezTo>
                    <a:pt x="58" y="14"/>
                    <a:pt x="70" y="14"/>
                    <a:pt x="76" y="10"/>
                  </a:cubicBezTo>
                  <a:cubicBezTo>
                    <a:pt x="81" y="5"/>
                    <a:pt x="80" y="0"/>
                    <a:pt x="89" y="4"/>
                  </a:cubicBezTo>
                  <a:cubicBezTo>
                    <a:pt x="96" y="6"/>
                    <a:pt x="99" y="9"/>
                    <a:pt x="102" y="11"/>
                  </a:cubicBezTo>
                  <a:cubicBezTo>
                    <a:pt x="103" y="12"/>
                    <a:pt x="103" y="14"/>
                    <a:pt x="105" y="14"/>
                  </a:cubicBezTo>
                  <a:cubicBezTo>
                    <a:pt x="109" y="14"/>
                    <a:pt x="114" y="11"/>
                    <a:pt x="116" y="12"/>
                  </a:cubicBezTo>
                  <a:cubicBezTo>
                    <a:pt x="119" y="14"/>
                    <a:pt x="121" y="15"/>
                    <a:pt x="119" y="17"/>
                  </a:cubicBezTo>
                  <a:cubicBezTo>
                    <a:pt x="116" y="19"/>
                    <a:pt x="113" y="22"/>
                    <a:pt x="112" y="26"/>
                  </a:cubicBezTo>
                  <a:cubicBezTo>
                    <a:pt x="112" y="28"/>
                    <a:pt x="110" y="30"/>
                    <a:pt x="110" y="31"/>
                  </a:cubicBezTo>
                  <a:cubicBezTo>
                    <a:pt x="109" y="33"/>
                    <a:pt x="112" y="34"/>
                    <a:pt x="115" y="34"/>
                  </a:cubicBezTo>
                  <a:cubicBezTo>
                    <a:pt x="121" y="32"/>
                    <a:pt x="126" y="31"/>
                    <a:pt x="130" y="29"/>
                  </a:cubicBezTo>
                  <a:cubicBezTo>
                    <a:pt x="134" y="27"/>
                    <a:pt x="137" y="23"/>
                    <a:pt x="139" y="27"/>
                  </a:cubicBezTo>
                  <a:cubicBezTo>
                    <a:pt x="141" y="31"/>
                    <a:pt x="145" y="33"/>
                    <a:pt x="146" y="30"/>
                  </a:cubicBezTo>
                  <a:cubicBezTo>
                    <a:pt x="147" y="27"/>
                    <a:pt x="145" y="21"/>
                    <a:pt x="151" y="22"/>
                  </a:cubicBezTo>
                  <a:cubicBezTo>
                    <a:pt x="158" y="24"/>
                    <a:pt x="159" y="24"/>
                    <a:pt x="162" y="25"/>
                  </a:cubicBezTo>
                  <a:cubicBezTo>
                    <a:pt x="166" y="27"/>
                    <a:pt x="167" y="26"/>
                    <a:pt x="169" y="29"/>
                  </a:cubicBezTo>
                  <a:cubicBezTo>
                    <a:pt x="171" y="32"/>
                    <a:pt x="174" y="38"/>
                    <a:pt x="175" y="41"/>
                  </a:cubicBezTo>
                  <a:cubicBezTo>
                    <a:pt x="176" y="45"/>
                    <a:pt x="179" y="52"/>
                    <a:pt x="179" y="52"/>
                  </a:cubicBezTo>
                  <a:cubicBezTo>
                    <a:pt x="179" y="53"/>
                    <a:pt x="178" y="53"/>
                    <a:pt x="177" y="53"/>
                  </a:cubicBezTo>
                  <a:cubicBezTo>
                    <a:pt x="174" y="53"/>
                    <a:pt x="173" y="58"/>
                    <a:pt x="173" y="59"/>
                  </a:cubicBezTo>
                  <a:cubicBezTo>
                    <a:pt x="173" y="60"/>
                    <a:pt x="172" y="62"/>
                    <a:pt x="170" y="63"/>
                  </a:cubicBezTo>
                  <a:cubicBezTo>
                    <a:pt x="168" y="64"/>
                    <a:pt x="168" y="65"/>
                    <a:pt x="168" y="67"/>
                  </a:cubicBezTo>
                  <a:cubicBezTo>
                    <a:pt x="167" y="69"/>
                    <a:pt x="166" y="70"/>
                    <a:pt x="163" y="70"/>
                  </a:cubicBezTo>
                  <a:cubicBezTo>
                    <a:pt x="160" y="70"/>
                    <a:pt x="156" y="75"/>
                    <a:pt x="153" y="76"/>
                  </a:cubicBezTo>
                  <a:cubicBezTo>
                    <a:pt x="150" y="78"/>
                    <a:pt x="150" y="76"/>
                    <a:pt x="147" y="75"/>
                  </a:cubicBezTo>
                  <a:cubicBezTo>
                    <a:pt x="144" y="74"/>
                    <a:pt x="144" y="76"/>
                    <a:pt x="143" y="79"/>
                  </a:cubicBezTo>
                  <a:cubicBezTo>
                    <a:pt x="143" y="81"/>
                    <a:pt x="142" y="79"/>
                    <a:pt x="138" y="78"/>
                  </a:cubicBezTo>
                  <a:cubicBezTo>
                    <a:pt x="134" y="76"/>
                    <a:pt x="137" y="77"/>
                    <a:pt x="132" y="78"/>
                  </a:cubicBezTo>
                  <a:cubicBezTo>
                    <a:pt x="127" y="79"/>
                    <a:pt x="129" y="81"/>
                    <a:pt x="128" y="83"/>
                  </a:cubicBezTo>
                  <a:cubicBezTo>
                    <a:pt x="126" y="86"/>
                    <a:pt x="124" y="84"/>
                    <a:pt x="124" y="81"/>
                  </a:cubicBezTo>
                  <a:cubicBezTo>
                    <a:pt x="124" y="78"/>
                    <a:pt x="124" y="78"/>
                    <a:pt x="122" y="79"/>
                  </a:cubicBezTo>
                  <a:cubicBezTo>
                    <a:pt x="119" y="80"/>
                    <a:pt x="120" y="81"/>
                    <a:pt x="120" y="83"/>
                  </a:cubicBezTo>
                  <a:cubicBezTo>
                    <a:pt x="119" y="84"/>
                    <a:pt x="121" y="85"/>
                    <a:pt x="119" y="87"/>
                  </a:cubicBezTo>
                  <a:cubicBezTo>
                    <a:pt x="117" y="88"/>
                    <a:pt x="118" y="84"/>
                    <a:pt x="115" y="84"/>
                  </a:cubicBezTo>
                  <a:cubicBezTo>
                    <a:pt x="111" y="83"/>
                    <a:pt x="115" y="86"/>
                    <a:pt x="115" y="89"/>
                  </a:cubicBezTo>
                  <a:cubicBezTo>
                    <a:pt x="115" y="91"/>
                    <a:pt x="111" y="91"/>
                    <a:pt x="108" y="91"/>
                  </a:cubicBezTo>
                  <a:cubicBezTo>
                    <a:pt x="105" y="91"/>
                    <a:pt x="105" y="90"/>
                    <a:pt x="105" y="87"/>
                  </a:cubicBezTo>
                  <a:cubicBezTo>
                    <a:pt x="104" y="84"/>
                    <a:pt x="102" y="84"/>
                    <a:pt x="99" y="80"/>
                  </a:cubicBezTo>
                  <a:cubicBezTo>
                    <a:pt x="96" y="75"/>
                    <a:pt x="98" y="75"/>
                    <a:pt x="95" y="72"/>
                  </a:cubicBezTo>
                  <a:cubicBezTo>
                    <a:pt x="92" y="70"/>
                    <a:pt x="95" y="77"/>
                    <a:pt x="95" y="80"/>
                  </a:cubicBezTo>
                  <a:cubicBezTo>
                    <a:pt x="95" y="82"/>
                    <a:pt x="93" y="81"/>
                    <a:pt x="94" y="83"/>
                  </a:cubicBezTo>
                  <a:cubicBezTo>
                    <a:pt x="96" y="86"/>
                    <a:pt x="96" y="87"/>
                    <a:pt x="96" y="89"/>
                  </a:cubicBezTo>
                  <a:cubicBezTo>
                    <a:pt x="96" y="91"/>
                    <a:pt x="94" y="94"/>
                    <a:pt x="93" y="96"/>
                  </a:cubicBezTo>
                  <a:cubicBezTo>
                    <a:pt x="91" y="97"/>
                    <a:pt x="90" y="98"/>
                    <a:pt x="89" y="100"/>
                  </a:cubicBezTo>
                  <a:cubicBezTo>
                    <a:pt x="88" y="103"/>
                    <a:pt x="85" y="98"/>
                    <a:pt x="85" y="93"/>
                  </a:cubicBezTo>
                  <a:cubicBezTo>
                    <a:pt x="84" y="89"/>
                    <a:pt x="82" y="94"/>
                    <a:pt x="82" y="97"/>
                  </a:cubicBezTo>
                  <a:cubicBezTo>
                    <a:pt x="81" y="100"/>
                    <a:pt x="83" y="102"/>
                    <a:pt x="79" y="102"/>
                  </a:cubicBezTo>
                  <a:cubicBezTo>
                    <a:pt x="75" y="103"/>
                    <a:pt x="74" y="103"/>
                    <a:pt x="73" y="104"/>
                  </a:cubicBezTo>
                  <a:cubicBezTo>
                    <a:pt x="73" y="105"/>
                    <a:pt x="72" y="107"/>
                    <a:pt x="69" y="105"/>
                  </a:cubicBezTo>
                  <a:cubicBezTo>
                    <a:pt x="66" y="104"/>
                    <a:pt x="69" y="103"/>
                    <a:pt x="68" y="101"/>
                  </a:cubicBezTo>
                  <a:cubicBezTo>
                    <a:pt x="66" y="100"/>
                    <a:pt x="67" y="105"/>
                    <a:pt x="67" y="107"/>
                  </a:cubicBezTo>
                  <a:cubicBezTo>
                    <a:pt x="67" y="109"/>
                    <a:pt x="67" y="108"/>
                    <a:pt x="65" y="109"/>
                  </a:cubicBezTo>
                  <a:cubicBezTo>
                    <a:pt x="63" y="109"/>
                    <a:pt x="63" y="108"/>
                    <a:pt x="61" y="107"/>
                  </a:cubicBezTo>
                  <a:cubicBezTo>
                    <a:pt x="59" y="106"/>
                    <a:pt x="59" y="106"/>
                    <a:pt x="57" y="107"/>
                  </a:cubicBezTo>
                  <a:cubicBezTo>
                    <a:pt x="55" y="108"/>
                    <a:pt x="57" y="110"/>
                    <a:pt x="57" y="111"/>
                  </a:cubicBezTo>
                  <a:cubicBezTo>
                    <a:pt x="57" y="112"/>
                    <a:pt x="56" y="112"/>
                    <a:pt x="54" y="112"/>
                  </a:cubicBezTo>
                  <a:cubicBezTo>
                    <a:pt x="52" y="111"/>
                    <a:pt x="53" y="109"/>
                    <a:pt x="52" y="108"/>
                  </a:cubicBezTo>
                  <a:cubicBezTo>
                    <a:pt x="50" y="106"/>
                    <a:pt x="50" y="108"/>
                    <a:pt x="51" y="109"/>
                  </a:cubicBezTo>
                  <a:cubicBezTo>
                    <a:pt x="52" y="110"/>
                    <a:pt x="50" y="113"/>
                    <a:pt x="47" y="114"/>
                  </a:cubicBezTo>
                  <a:cubicBezTo>
                    <a:pt x="45" y="115"/>
                    <a:pt x="43" y="114"/>
                    <a:pt x="40" y="114"/>
                  </a:cubicBezTo>
                  <a:cubicBezTo>
                    <a:pt x="37" y="114"/>
                    <a:pt x="30" y="116"/>
                    <a:pt x="29" y="117"/>
                  </a:cubicBezTo>
                  <a:cubicBezTo>
                    <a:pt x="28" y="118"/>
                    <a:pt x="24" y="121"/>
                    <a:pt x="23" y="123"/>
                  </a:cubicBezTo>
                  <a:cubicBezTo>
                    <a:pt x="22" y="125"/>
                    <a:pt x="20" y="124"/>
                    <a:pt x="20" y="122"/>
                  </a:cubicBezTo>
                  <a:cubicBezTo>
                    <a:pt x="20" y="121"/>
                    <a:pt x="20" y="120"/>
                    <a:pt x="18" y="118"/>
                  </a:cubicBezTo>
                  <a:cubicBezTo>
                    <a:pt x="17" y="116"/>
                    <a:pt x="18" y="120"/>
                    <a:pt x="18" y="123"/>
                  </a:cubicBezTo>
                  <a:cubicBezTo>
                    <a:pt x="17" y="125"/>
                    <a:pt x="18" y="125"/>
                    <a:pt x="21" y="127"/>
                  </a:cubicBezTo>
                  <a:cubicBezTo>
                    <a:pt x="23" y="128"/>
                    <a:pt x="19" y="129"/>
                    <a:pt x="19" y="129"/>
                  </a:cubicBezTo>
                  <a:cubicBezTo>
                    <a:pt x="19" y="128"/>
                    <a:pt x="16" y="128"/>
                    <a:pt x="16" y="128"/>
                  </a:cubicBezTo>
                  <a:cubicBezTo>
                    <a:pt x="16" y="128"/>
                    <a:pt x="15" y="129"/>
                    <a:pt x="15" y="127"/>
                  </a:cubicBezTo>
                  <a:cubicBezTo>
                    <a:pt x="14" y="126"/>
                    <a:pt x="14" y="125"/>
                    <a:pt x="13" y="128"/>
                  </a:cubicBezTo>
                  <a:cubicBezTo>
                    <a:pt x="11" y="130"/>
                    <a:pt x="14" y="132"/>
                    <a:pt x="15" y="133"/>
                  </a:cubicBezTo>
                  <a:cubicBezTo>
                    <a:pt x="16" y="133"/>
                    <a:pt x="17" y="136"/>
                    <a:pt x="19" y="139"/>
                  </a:cubicBezTo>
                  <a:cubicBezTo>
                    <a:pt x="21" y="141"/>
                    <a:pt x="21" y="144"/>
                    <a:pt x="18" y="146"/>
                  </a:cubicBezTo>
                  <a:cubicBezTo>
                    <a:pt x="15" y="147"/>
                    <a:pt x="9" y="148"/>
                    <a:pt x="7" y="147"/>
                  </a:cubicBezTo>
                  <a:cubicBezTo>
                    <a:pt x="4" y="146"/>
                    <a:pt x="4" y="143"/>
                    <a:pt x="3" y="141"/>
                  </a:cubicBezTo>
                  <a:cubicBezTo>
                    <a:pt x="1" y="138"/>
                    <a:pt x="0" y="133"/>
                    <a:pt x="0" y="130"/>
                  </a:cubicBezTo>
                  <a:cubicBezTo>
                    <a:pt x="0" y="126"/>
                    <a:pt x="0" y="122"/>
                    <a:pt x="3" y="119"/>
                  </a:cubicBezTo>
                  <a:cubicBezTo>
                    <a:pt x="5" y="117"/>
                    <a:pt x="3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lose/>
                  <a:moveTo>
                    <a:pt x="181" y="56"/>
                  </a:moveTo>
                  <a:cubicBezTo>
                    <a:pt x="181" y="55"/>
                    <a:pt x="181" y="55"/>
                    <a:pt x="181" y="55"/>
                  </a:cubicBezTo>
                  <a:cubicBezTo>
                    <a:pt x="180" y="56"/>
                    <a:pt x="180" y="55"/>
                    <a:pt x="180" y="55"/>
                  </a:cubicBezTo>
                  <a:cubicBezTo>
                    <a:pt x="180" y="55"/>
                    <a:pt x="179" y="55"/>
                    <a:pt x="179" y="56"/>
                  </a:cubicBezTo>
                  <a:cubicBezTo>
                    <a:pt x="179" y="56"/>
                    <a:pt x="179" y="56"/>
                    <a:pt x="178" y="56"/>
                  </a:cubicBezTo>
                  <a:cubicBezTo>
                    <a:pt x="177" y="56"/>
                    <a:pt x="176" y="56"/>
                    <a:pt x="177" y="57"/>
                  </a:cubicBezTo>
                  <a:cubicBezTo>
                    <a:pt x="177" y="58"/>
                    <a:pt x="177" y="58"/>
                    <a:pt x="178" y="57"/>
                  </a:cubicBezTo>
                  <a:cubicBezTo>
                    <a:pt x="179" y="57"/>
                    <a:pt x="179" y="57"/>
                    <a:pt x="180" y="57"/>
                  </a:cubicBezTo>
                  <a:cubicBezTo>
                    <a:pt x="181" y="58"/>
                    <a:pt x="181" y="57"/>
                    <a:pt x="181" y="57"/>
                  </a:cubicBezTo>
                  <a:cubicBezTo>
                    <a:pt x="182" y="56"/>
                    <a:pt x="181" y="57"/>
                    <a:pt x="181" y="56"/>
                  </a:cubicBezTo>
                  <a:close/>
                  <a:moveTo>
                    <a:pt x="113" y="99"/>
                  </a:moveTo>
                  <a:cubicBezTo>
                    <a:pt x="114" y="99"/>
                    <a:pt x="113" y="99"/>
                    <a:pt x="114" y="99"/>
                  </a:cubicBezTo>
                  <a:cubicBezTo>
                    <a:pt x="115" y="99"/>
                    <a:pt x="115" y="99"/>
                    <a:pt x="115" y="99"/>
                  </a:cubicBezTo>
                  <a:cubicBezTo>
                    <a:pt x="115" y="98"/>
                    <a:pt x="115" y="98"/>
                    <a:pt x="114" y="99"/>
                  </a:cubicBezTo>
                  <a:cubicBezTo>
                    <a:pt x="114" y="99"/>
                    <a:pt x="113" y="99"/>
                    <a:pt x="113" y="99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2" y="99"/>
                    <a:pt x="112" y="100"/>
                    <a:pt x="113" y="99"/>
                  </a:cubicBezTo>
                  <a:close/>
                  <a:moveTo>
                    <a:pt x="93" y="100"/>
                  </a:moveTo>
                  <a:cubicBezTo>
                    <a:pt x="93" y="100"/>
                    <a:pt x="93" y="100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2" y="99"/>
                  </a:cubicBezTo>
                  <a:cubicBezTo>
                    <a:pt x="92" y="99"/>
                    <a:pt x="92" y="99"/>
                    <a:pt x="92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100"/>
                    <a:pt x="91" y="100"/>
                  </a:cubicBezTo>
                  <a:cubicBezTo>
                    <a:pt x="91" y="100"/>
                    <a:pt x="91" y="101"/>
                    <a:pt x="91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93" y="101"/>
                    <a:pt x="93" y="101"/>
                    <a:pt x="93" y="100"/>
                  </a:cubicBezTo>
                  <a:cubicBezTo>
                    <a:pt x="93" y="100"/>
                    <a:pt x="93" y="100"/>
                    <a:pt x="93" y="100"/>
                  </a:cubicBezTo>
                  <a:close/>
                  <a:moveTo>
                    <a:pt x="90" y="102"/>
                  </a:move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3"/>
                    <a:pt x="90" y="103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1" y="102"/>
                    <a:pt x="90" y="102"/>
                    <a:pt x="90" y="102"/>
                  </a:cubicBezTo>
                  <a:cubicBezTo>
                    <a:pt x="90" y="102"/>
                    <a:pt x="90" y="102"/>
                    <a:pt x="90" y="102"/>
                  </a:cubicBezTo>
                  <a:close/>
                  <a:moveTo>
                    <a:pt x="97" y="98"/>
                  </a:moveTo>
                  <a:cubicBezTo>
                    <a:pt x="97" y="98"/>
                    <a:pt x="96" y="98"/>
                    <a:pt x="96" y="97"/>
                  </a:cubicBezTo>
                  <a:cubicBezTo>
                    <a:pt x="96" y="97"/>
                    <a:pt x="96" y="96"/>
                    <a:pt x="95" y="96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9"/>
                    <a:pt x="96" y="99"/>
                    <a:pt x="96" y="99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7" y="98"/>
                    <a:pt x="97" y="98"/>
                    <a:pt x="97" y="98"/>
                  </a:cubicBezTo>
                  <a:close/>
                  <a:moveTo>
                    <a:pt x="77" y="108"/>
                  </a:moveTo>
                  <a:cubicBezTo>
                    <a:pt x="78" y="108"/>
                    <a:pt x="78" y="108"/>
                    <a:pt x="78" y="107"/>
                  </a:cubicBezTo>
                  <a:cubicBezTo>
                    <a:pt x="79" y="107"/>
                    <a:pt x="79" y="106"/>
                    <a:pt x="78" y="106"/>
                  </a:cubicBezTo>
                  <a:cubicBezTo>
                    <a:pt x="77" y="107"/>
                    <a:pt x="77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5" y="108"/>
                    <a:pt x="75" y="108"/>
                    <a:pt x="75" y="109"/>
                  </a:cubicBezTo>
                  <a:cubicBezTo>
                    <a:pt x="75" y="110"/>
                    <a:pt x="77" y="114"/>
                    <a:pt x="77" y="112"/>
                  </a:cubicBezTo>
                  <a:cubicBezTo>
                    <a:pt x="77" y="111"/>
                    <a:pt x="77" y="111"/>
                    <a:pt x="77" y="110"/>
                  </a:cubicBezTo>
                  <a:cubicBezTo>
                    <a:pt x="78" y="110"/>
                    <a:pt x="76" y="109"/>
                    <a:pt x="77" y="108"/>
                  </a:cubicBezTo>
                  <a:close/>
                  <a:moveTo>
                    <a:pt x="73" y="110"/>
                  </a:moveTo>
                  <a:cubicBezTo>
                    <a:pt x="73" y="110"/>
                    <a:pt x="74" y="108"/>
                    <a:pt x="73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2" y="109"/>
                    <a:pt x="69" y="111"/>
                    <a:pt x="70" y="112"/>
                  </a:cubicBezTo>
                  <a:cubicBezTo>
                    <a:pt x="72" y="112"/>
                    <a:pt x="71" y="111"/>
                    <a:pt x="72" y="111"/>
                  </a:cubicBezTo>
                  <a:cubicBezTo>
                    <a:pt x="73" y="111"/>
                    <a:pt x="73" y="111"/>
                    <a:pt x="73" y="110"/>
                  </a:cubicBezTo>
                  <a:close/>
                  <a:moveTo>
                    <a:pt x="23" y="131"/>
                  </a:moveTo>
                  <a:cubicBezTo>
                    <a:pt x="24" y="130"/>
                    <a:pt x="23" y="129"/>
                    <a:pt x="23" y="129"/>
                  </a:cubicBezTo>
                  <a:cubicBezTo>
                    <a:pt x="22" y="129"/>
                    <a:pt x="22" y="130"/>
                    <a:pt x="22" y="130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3" y="132"/>
                    <a:pt x="23" y="131"/>
                    <a:pt x="23" y="13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14" name="任意多边形 1122">
              <a:extLst>
                <a:ext uri="{FF2B5EF4-FFF2-40B4-BE49-F238E27FC236}">
                  <a16:creationId xmlns:a16="http://schemas.microsoft.com/office/drawing/2014/main" id="{2F3AFB17-75F1-1AE2-C3FB-E90D538E4FDA}"/>
                </a:ext>
              </a:extLst>
            </p:cNvPr>
            <p:cNvSpPr/>
            <p:nvPr/>
          </p:nvSpPr>
          <p:spPr bwMode="auto">
            <a:xfrm>
              <a:off x="4639595" y="2966224"/>
              <a:ext cx="493386" cy="981492"/>
            </a:xfrm>
            <a:custGeom>
              <a:avLst/>
              <a:gdLst>
                <a:gd name="T0" fmla="*/ 76 w 90"/>
                <a:gd name="T1" fmla="*/ 119 h 179"/>
                <a:gd name="T2" fmla="*/ 73 w 90"/>
                <a:gd name="T3" fmla="*/ 114 h 179"/>
                <a:gd name="T4" fmla="*/ 76 w 90"/>
                <a:gd name="T5" fmla="*/ 108 h 179"/>
                <a:gd name="T6" fmla="*/ 78 w 90"/>
                <a:gd name="T7" fmla="*/ 103 h 179"/>
                <a:gd name="T8" fmla="*/ 80 w 90"/>
                <a:gd name="T9" fmla="*/ 96 h 179"/>
                <a:gd name="T10" fmla="*/ 83 w 90"/>
                <a:gd name="T11" fmla="*/ 84 h 179"/>
                <a:gd name="T12" fmla="*/ 79 w 90"/>
                <a:gd name="T13" fmla="*/ 77 h 179"/>
                <a:gd name="T14" fmla="*/ 73 w 90"/>
                <a:gd name="T15" fmla="*/ 70 h 179"/>
                <a:gd name="T16" fmla="*/ 72 w 90"/>
                <a:gd name="T17" fmla="*/ 62 h 179"/>
                <a:gd name="T18" fmla="*/ 75 w 90"/>
                <a:gd name="T19" fmla="*/ 53 h 179"/>
                <a:gd name="T20" fmla="*/ 80 w 90"/>
                <a:gd name="T21" fmla="*/ 46 h 179"/>
                <a:gd name="T22" fmla="*/ 86 w 90"/>
                <a:gd name="T23" fmla="*/ 45 h 179"/>
                <a:gd name="T24" fmla="*/ 88 w 90"/>
                <a:gd name="T25" fmla="*/ 41 h 179"/>
                <a:gd name="T26" fmla="*/ 88 w 90"/>
                <a:gd name="T27" fmla="*/ 32 h 179"/>
                <a:gd name="T28" fmla="*/ 85 w 90"/>
                <a:gd name="T29" fmla="*/ 25 h 179"/>
                <a:gd name="T30" fmla="*/ 80 w 90"/>
                <a:gd name="T31" fmla="*/ 24 h 179"/>
                <a:gd name="T32" fmla="*/ 80 w 90"/>
                <a:gd name="T33" fmla="*/ 19 h 179"/>
                <a:gd name="T34" fmla="*/ 81 w 90"/>
                <a:gd name="T35" fmla="*/ 17 h 179"/>
                <a:gd name="T36" fmla="*/ 88 w 90"/>
                <a:gd name="T37" fmla="*/ 13 h 179"/>
                <a:gd name="T38" fmla="*/ 84 w 90"/>
                <a:gd name="T39" fmla="*/ 9 h 179"/>
                <a:gd name="T40" fmla="*/ 81 w 90"/>
                <a:gd name="T41" fmla="*/ 3 h 179"/>
                <a:gd name="T42" fmla="*/ 79 w 90"/>
                <a:gd name="T43" fmla="*/ 6 h 179"/>
                <a:gd name="T44" fmla="*/ 70 w 90"/>
                <a:gd name="T45" fmla="*/ 13 h 179"/>
                <a:gd name="T46" fmla="*/ 57 w 90"/>
                <a:gd name="T47" fmla="*/ 15 h 179"/>
                <a:gd name="T48" fmla="*/ 46 w 90"/>
                <a:gd name="T49" fmla="*/ 12 h 179"/>
                <a:gd name="T50" fmla="*/ 40 w 90"/>
                <a:gd name="T51" fmla="*/ 29 h 179"/>
                <a:gd name="T52" fmla="*/ 36 w 90"/>
                <a:gd name="T53" fmla="*/ 35 h 179"/>
                <a:gd name="T54" fmla="*/ 27 w 90"/>
                <a:gd name="T55" fmla="*/ 39 h 179"/>
                <a:gd name="T56" fmla="*/ 19 w 90"/>
                <a:gd name="T57" fmla="*/ 50 h 179"/>
                <a:gd name="T58" fmla="*/ 5 w 90"/>
                <a:gd name="T59" fmla="*/ 79 h 179"/>
                <a:gd name="T60" fmla="*/ 5 w 90"/>
                <a:gd name="T61" fmla="*/ 117 h 179"/>
                <a:gd name="T62" fmla="*/ 3 w 90"/>
                <a:gd name="T63" fmla="*/ 162 h 179"/>
                <a:gd name="T64" fmla="*/ 28 w 90"/>
                <a:gd name="T65" fmla="*/ 172 h 179"/>
                <a:gd name="T66" fmla="*/ 72 w 90"/>
                <a:gd name="T67" fmla="*/ 152 h 179"/>
                <a:gd name="T68" fmla="*/ 77 w 90"/>
                <a:gd name="T69" fmla="*/ 12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179">
                  <a:moveTo>
                    <a:pt x="77" y="123"/>
                  </a:moveTo>
                  <a:cubicBezTo>
                    <a:pt x="78" y="120"/>
                    <a:pt x="78" y="120"/>
                    <a:pt x="76" y="119"/>
                  </a:cubicBezTo>
                  <a:cubicBezTo>
                    <a:pt x="75" y="117"/>
                    <a:pt x="74" y="118"/>
                    <a:pt x="74" y="117"/>
                  </a:cubicBezTo>
                  <a:cubicBezTo>
                    <a:pt x="74" y="115"/>
                    <a:pt x="74" y="114"/>
                    <a:pt x="73" y="114"/>
                  </a:cubicBezTo>
                  <a:cubicBezTo>
                    <a:pt x="72" y="113"/>
                    <a:pt x="72" y="112"/>
                    <a:pt x="74" y="111"/>
                  </a:cubicBezTo>
                  <a:cubicBezTo>
                    <a:pt x="75" y="110"/>
                    <a:pt x="75" y="110"/>
                    <a:pt x="76" y="108"/>
                  </a:cubicBezTo>
                  <a:cubicBezTo>
                    <a:pt x="77" y="107"/>
                    <a:pt x="76" y="106"/>
                    <a:pt x="77" y="107"/>
                  </a:cubicBezTo>
                  <a:cubicBezTo>
                    <a:pt x="79" y="108"/>
                    <a:pt x="78" y="105"/>
                    <a:pt x="78" y="103"/>
                  </a:cubicBezTo>
                  <a:cubicBezTo>
                    <a:pt x="77" y="100"/>
                    <a:pt x="78" y="100"/>
                    <a:pt x="79" y="99"/>
                  </a:cubicBezTo>
                  <a:cubicBezTo>
                    <a:pt x="80" y="98"/>
                    <a:pt x="79" y="97"/>
                    <a:pt x="80" y="96"/>
                  </a:cubicBezTo>
                  <a:cubicBezTo>
                    <a:pt x="81" y="94"/>
                    <a:pt x="84" y="89"/>
                    <a:pt x="84" y="87"/>
                  </a:cubicBezTo>
                  <a:cubicBezTo>
                    <a:pt x="84" y="85"/>
                    <a:pt x="84" y="85"/>
                    <a:pt x="83" y="84"/>
                  </a:cubicBezTo>
                  <a:cubicBezTo>
                    <a:pt x="81" y="84"/>
                    <a:pt x="81" y="83"/>
                    <a:pt x="81" y="82"/>
                  </a:cubicBezTo>
                  <a:cubicBezTo>
                    <a:pt x="81" y="80"/>
                    <a:pt x="81" y="81"/>
                    <a:pt x="79" y="77"/>
                  </a:cubicBezTo>
                  <a:cubicBezTo>
                    <a:pt x="78" y="74"/>
                    <a:pt x="77" y="74"/>
                    <a:pt x="77" y="72"/>
                  </a:cubicBezTo>
                  <a:cubicBezTo>
                    <a:pt x="77" y="71"/>
                    <a:pt x="74" y="71"/>
                    <a:pt x="73" y="70"/>
                  </a:cubicBezTo>
                  <a:cubicBezTo>
                    <a:pt x="72" y="70"/>
                    <a:pt x="72" y="69"/>
                    <a:pt x="71" y="67"/>
                  </a:cubicBezTo>
                  <a:cubicBezTo>
                    <a:pt x="71" y="66"/>
                    <a:pt x="71" y="64"/>
                    <a:pt x="72" y="62"/>
                  </a:cubicBezTo>
                  <a:cubicBezTo>
                    <a:pt x="72" y="60"/>
                    <a:pt x="75" y="58"/>
                    <a:pt x="76" y="56"/>
                  </a:cubicBezTo>
                  <a:cubicBezTo>
                    <a:pt x="78" y="55"/>
                    <a:pt x="76" y="54"/>
                    <a:pt x="75" y="53"/>
                  </a:cubicBezTo>
                  <a:cubicBezTo>
                    <a:pt x="75" y="52"/>
                    <a:pt x="75" y="51"/>
                    <a:pt x="75" y="50"/>
                  </a:cubicBezTo>
                  <a:cubicBezTo>
                    <a:pt x="76" y="48"/>
                    <a:pt x="79" y="46"/>
                    <a:pt x="80" y="46"/>
                  </a:cubicBezTo>
                  <a:cubicBezTo>
                    <a:pt x="81" y="45"/>
                    <a:pt x="82" y="47"/>
                    <a:pt x="84" y="47"/>
                  </a:cubicBezTo>
                  <a:cubicBezTo>
                    <a:pt x="85" y="46"/>
                    <a:pt x="86" y="46"/>
                    <a:pt x="86" y="45"/>
                  </a:cubicBezTo>
                  <a:cubicBezTo>
                    <a:pt x="86" y="44"/>
                    <a:pt x="87" y="44"/>
                    <a:pt x="88" y="44"/>
                  </a:cubicBezTo>
                  <a:cubicBezTo>
                    <a:pt x="89" y="43"/>
                    <a:pt x="88" y="42"/>
                    <a:pt x="88" y="41"/>
                  </a:cubicBezTo>
                  <a:cubicBezTo>
                    <a:pt x="87" y="40"/>
                    <a:pt x="89" y="38"/>
                    <a:pt x="89" y="35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7" y="31"/>
                    <a:pt x="87" y="30"/>
                    <a:pt x="87" y="27"/>
                  </a:cubicBezTo>
                  <a:cubicBezTo>
                    <a:pt x="87" y="24"/>
                    <a:pt x="86" y="25"/>
                    <a:pt x="85" y="25"/>
                  </a:cubicBezTo>
                  <a:cubicBezTo>
                    <a:pt x="84" y="25"/>
                    <a:pt x="83" y="25"/>
                    <a:pt x="82" y="25"/>
                  </a:cubicBezTo>
                  <a:cubicBezTo>
                    <a:pt x="82" y="24"/>
                    <a:pt x="81" y="24"/>
                    <a:pt x="80" y="24"/>
                  </a:cubicBezTo>
                  <a:cubicBezTo>
                    <a:pt x="79" y="24"/>
                    <a:pt x="79" y="22"/>
                    <a:pt x="78" y="21"/>
                  </a:cubicBezTo>
                  <a:cubicBezTo>
                    <a:pt x="77" y="20"/>
                    <a:pt x="78" y="19"/>
                    <a:pt x="80" y="19"/>
                  </a:cubicBezTo>
                  <a:cubicBezTo>
                    <a:pt x="81" y="20"/>
                    <a:pt x="81" y="18"/>
                    <a:pt x="80" y="17"/>
                  </a:cubicBezTo>
                  <a:cubicBezTo>
                    <a:pt x="80" y="17"/>
                    <a:pt x="81" y="17"/>
                    <a:pt x="81" y="17"/>
                  </a:cubicBezTo>
                  <a:cubicBezTo>
                    <a:pt x="82" y="17"/>
                    <a:pt x="83" y="17"/>
                    <a:pt x="83" y="16"/>
                  </a:cubicBezTo>
                  <a:cubicBezTo>
                    <a:pt x="84" y="15"/>
                    <a:pt x="86" y="14"/>
                    <a:pt x="88" y="13"/>
                  </a:cubicBezTo>
                  <a:cubicBezTo>
                    <a:pt x="90" y="13"/>
                    <a:pt x="87" y="11"/>
                    <a:pt x="86" y="12"/>
                  </a:cubicBezTo>
                  <a:cubicBezTo>
                    <a:pt x="85" y="12"/>
                    <a:pt x="85" y="11"/>
                    <a:pt x="84" y="9"/>
                  </a:cubicBezTo>
                  <a:cubicBezTo>
                    <a:pt x="83" y="7"/>
                    <a:pt x="84" y="6"/>
                    <a:pt x="83" y="5"/>
                  </a:cubicBezTo>
                  <a:cubicBezTo>
                    <a:pt x="83" y="5"/>
                    <a:pt x="82" y="4"/>
                    <a:pt x="81" y="3"/>
                  </a:cubicBezTo>
                  <a:cubicBezTo>
                    <a:pt x="80" y="2"/>
                    <a:pt x="79" y="0"/>
                    <a:pt x="79" y="0"/>
                  </a:cubicBezTo>
                  <a:cubicBezTo>
                    <a:pt x="79" y="0"/>
                    <a:pt x="80" y="4"/>
                    <a:pt x="79" y="6"/>
                  </a:cubicBezTo>
                  <a:cubicBezTo>
                    <a:pt x="78" y="7"/>
                    <a:pt x="77" y="8"/>
                    <a:pt x="76" y="8"/>
                  </a:cubicBezTo>
                  <a:cubicBezTo>
                    <a:pt x="73" y="9"/>
                    <a:pt x="71" y="11"/>
                    <a:pt x="70" y="13"/>
                  </a:cubicBezTo>
                  <a:cubicBezTo>
                    <a:pt x="69" y="15"/>
                    <a:pt x="67" y="15"/>
                    <a:pt x="64" y="15"/>
                  </a:cubicBezTo>
                  <a:cubicBezTo>
                    <a:pt x="62" y="15"/>
                    <a:pt x="61" y="15"/>
                    <a:pt x="57" y="15"/>
                  </a:cubicBezTo>
                  <a:cubicBezTo>
                    <a:pt x="55" y="15"/>
                    <a:pt x="52" y="15"/>
                    <a:pt x="50" y="14"/>
                  </a:cubicBezTo>
                  <a:cubicBezTo>
                    <a:pt x="49" y="14"/>
                    <a:pt x="46" y="12"/>
                    <a:pt x="46" y="12"/>
                  </a:cubicBezTo>
                  <a:cubicBezTo>
                    <a:pt x="43" y="12"/>
                    <a:pt x="40" y="14"/>
                    <a:pt x="40" y="18"/>
                  </a:cubicBezTo>
                  <a:cubicBezTo>
                    <a:pt x="40" y="23"/>
                    <a:pt x="40" y="26"/>
                    <a:pt x="40" y="29"/>
                  </a:cubicBezTo>
                  <a:cubicBezTo>
                    <a:pt x="40" y="32"/>
                    <a:pt x="40" y="34"/>
                    <a:pt x="38" y="35"/>
                  </a:cubicBezTo>
                  <a:cubicBezTo>
                    <a:pt x="38" y="36"/>
                    <a:pt x="37" y="35"/>
                    <a:pt x="36" y="35"/>
                  </a:cubicBezTo>
                  <a:cubicBezTo>
                    <a:pt x="35" y="36"/>
                    <a:pt x="31" y="34"/>
                    <a:pt x="30" y="35"/>
                  </a:cubicBezTo>
                  <a:cubicBezTo>
                    <a:pt x="28" y="35"/>
                    <a:pt x="28" y="39"/>
                    <a:pt x="27" y="39"/>
                  </a:cubicBezTo>
                  <a:cubicBezTo>
                    <a:pt x="25" y="40"/>
                    <a:pt x="23" y="39"/>
                    <a:pt x="22" y="39"/>
                  </a:cubicBezTo>
                  <a:cubicBezTo>
                    <a:pt x="19" y="41"/>
                    <a:pt x="22" y="46"/>
                    <a:pt x="19" y="50"/>
                  </a:cubicBezTo>
                  <a:cubicBezTo>
                    <a:pt x="15" y="54"/>
                    <a:pt x="12" y="64"/>
                    <a:pt x="9" y="68"/>
                  </a:cubicBezTo>
                  <a:cubicBezTo>
                    <a:pt x="6" y="73"/>
                    <a:pt x="3" y="72"/>
                    <a:pt x="5" y="79"/>
                  </a:cubicBezTo>
                  <a:cubicBezTo>
                    <a:pt x="7" y="86"/>
                    <a:pt x="10" y="88"/>
                    <a:pt x="7" y="95"/>
                  </a:cubicBezTo>
                  <a:cubicBezTo>
                    <a:pt x="4" y="101"/>
                    <a:pt x="5" y="115"/>
                    <a:pt x="5" y="117"/>
                  </a:cubicBezTo>
                  <a:cubicBezTo>
                    <a:pt x="4" y="120"/>
                    <a:pt x="9" y="137"/>
                    <a:pt x="7" y="142"/>
                  </a:cubicBezTo>
                  <a:cubicBezTo>
                    <a:pt x="5" y="147"/>
                    <a:pt x="3" y="155"/>
                    <a:pt x="3" y="162"/>
                  </a:cubicBezTo>
                  <a:cubicBezTo>
                    <a:pt x="3" y="170"/>
                    <a:pt x="0" y="176"/>
                    <a:pt x="9" y="177"/>
                  </a:cubicBezTo>
                  <a:cubicBezTo>
                    <a:pt x="18" y="179"/>
                    <a:pt x="16" y="175"/>
                    <a:pt x="28" y="172"/>
                  </a:cubicBezTo>
                  <a:cubicBezTo>
                    <a:pt x="40" y="169"/>
                    <a:pt x="47" y="166"/>
                    <a:pt x="53" y="163"/>
                  </a:cubicBezTo>
                  <a:cubicBezTo>
                    <a:pt x="59" y="159"/>
                    <a:pt x="69" y="156"/>
                    <a:pt x="72" y="152"/>
                  </a:cubicBezTo>
                  <a:cubicBezTo>
                    <a:pt x="76" y="148"/>
                    <a:pt x="81" y="143"/>
                    <a:pt x="81" y="138"/>
                  </a:cubicBezTo>
                  <a:cubicBezTo>
                    <a:pt x="81" y="132"/>
                    <a:pt x="77" y="123"/>
                    <a:pt x="77" y="12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15" name="任意多边形 1123">
              <a:extLst>
                <a:ext uri="{FF2B5EF4-FFF2-40B4-BE49-F238E27FC236}">
                  <a16:creationId xmlns:a16="http://schemas.microsoft.com/office/drawing/2014/main" id="{0DAB9D2A-C4BE-AEB8-29D4-BEABB9707F5D}"/>
                </a:ext>
              </a:extLst>
            </p:cNvPr>
            <p:cNvSpPr/>
            <p:nvPr/>
          </p:nvSpPr>
          <p:spPr bwMode="auto">
            <a:xfrm>
              <a:off x="4650148" y="3615275"/>
              <a:ext cx="780973" cy="754589"/>
            </a:xfrm>
            <a:custGeom>
              <a:avLst/>
              <a:gdLst>
                <a:gd name="T0" fmla="*/ 118 w 142"/>
                <a:gd name="T1" fmla="*/ 134 h 138"/>
                <a:gd name="T2" fmla="*/ 129 w 142"/>
                <a:gd name="T3" fmla="*/ 122 h 138"/>
                <a:gd name="T4" fmla="*/ 128 w 142"/>
                <a:gd name="T5" fmla="*/ 110 h 138"/>
                <a:gd name="T6" fmla="*/ 124 w 142"/>
                <a:gd name="T7" fmla="*/ 105 h 138"/>
                <a:gd name="T8" fmla="*/ 119 w 142"/>
                <a:gd name="T9" fmla="*/ 105 h 138"/>
                <a:gd name="T10" fmla="*/ 111 w 142"/>
                <a:gd name="T11" fmla="*/ 98 h 138"/>
                <a:gd name="T12" fmla="*/ 105 w 142"/>
                <a:gd name="T13" fmla="*/ 91 h 138"/>
                <a:gd name="T14" fmla="*/ 111 w 142"/>
                <a:gd name="T15" fmla="*/ 89 h 138"/>
                <a:gd name="T16" fmla="*/ 117 w 142"/>
                <a:gd name="T17" fmla="*/ 77 h 138"/>
                <a:gd name="T18" fmla="*/ 117 w 142"/>
                <a:gd name="T19" fmla="*/ 68 h 138"/>
                <a:gd name="T20" fmla="*/ 123 w 142"/>
                <a:gd name="T21" fmla="*/ 64 h 138"/>
                <a:gd name="T22" fmla="*/ 129 w 142"/>
                <a:gd name="T23" fmla="*/ 70 h 138"/>
                <a:gd name="T24" fmla="*/ 139 w 142"/>
                <a:gd name="T25" fmla="*/ 66 h 138"/>
                <a:gd name="T26" fmla="*/ 139 w 142"/>
                <a:gd name="T27" fmla="*/ 58 h 138"/>
                <a:gd name="T28" fmla="*/ 134 w 142"/>
                <a:gd name="T29" fmla="*/ 55 h 138"/>
                <a:gd name="T30" fmla="*/ 129 w 142"/>
                <a:gd name="T31" fmla="*/ 47 h 138"/>
                <a:gd name="T32" fmla="*/ 116 w 142"/>
                <a:gd name="T33" fmla="*/ 49 h 138"/>
                <a:gd name="T34" fmla="*/ 111 w 142"/>
                <a:gd name="T35" fmla="*/ 41 h 138"/>
                <a:gd name="T36" fmla="*/ 100 w 142"/>
                <a:gd name="T37" fmla="*/ 37 h 138"/>
                <a:gd name="T38" fmla="*/ 109 w 142"/>
                <a:gd name="T39" fmla="*/ 25 h 138"/>
                <a:gd name="T40" fmla="*/ 116 w 142"/>
                <a:gd name="T41" fmla="*/ 17 h 138"/>
                <a:gd name="T42" fmla="*/ 118 w 142"/>
                <a:gd name="T43" fmla="*/ 12 h 138"/>
                <a:gd name="T44" fmla="*/ 110 w 142"/>
                <a:gd name="T45" fmla="*/ 16 h 138"/>
                <a:gd name="T46" fmla="*/ 112 w 142"/>
                <a:gd name="T47" fmla="*/ 6 h 138"/>
                <a:gd name="T48" fmla="*/ 109 w 142"/>
                <a:gd name="T49" fmla="*/ 7 h 138"/>
                <a:gd name="T50" fmla="*/ 106 w 142"/>
                <a:gd name="T51" fmla="*/ 6 h 138"/>
                <a:gd name="T52" fmla="*/ 94 w 142"/>
                <a:gd name="T53" fmla="*/ 8 h 138"/>
                <a:gd name="T54" fmla="*/ 83 w 142"/>
                <a:gd name="T55" fmla="*/ 5 h 138"/>
                <a:gd name="T56" fmla="*/ 74 w 142"/>
                <a:gd name="T57" fmla="*/ 16 h 138"/>
                <a:gd name="T58" fmla="*/ 62 w 142"/>
                <a:gd name="T59" fmla="*/ 31 h 138"/>
                <a:gd name="T60" fmla="*/ 50 w 142"/>
                <a:gd name="T61" fmla="*/ 34 h 138"/>
                <a:gd name="T62" fmla="*/ 41 w 142"/>
                <a:gd name="T63" fmla="*/ 38 h 138"/>
                <a:gd name="T64" fmla="*/ 28 w 142"/>
                <a:gd name="T65" fmla="*/ 46 h 138"/>
                <a:gd name="T66" fmla="*/ 14 w 142"/>
                <a:gd name="T67" fmla="*/ 52 h 138"/>
                <a:gd name="T68" fmla="*/ 6 w 142"/>
                <a:gd name="T69" fmla="*/ 57 h 138"/>
                <a:gd name="T70" fmla="*/ 9 w 142"/>
                <a:gd name="T71" fmla="*/ 75 h 138"/>
                <a:gd name="T72" fmla="*/ 52 w 142"/>
                <a:gd name="T73" fmla="*/ 115 h 138"/>
                <a:gd name="T74" fmla="*/ 99 w 142"/>
                <a:gd name="T75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2" h="138">
                  <a:moveTo>
                    <a:pt x="120" y="138"/>
                  </a:moveTo>
                  <a:cubicBezTo>
                    <a:pt x="118" y="136"/>
                    <a:pt x="118" y="136"/>
                    <a:pt x="118" y="134"/>
                  </a:cubicBezTo>
                  <a:cubicBezTo>
                    <a:pt x="118" y="131"/>
                    <a:pt x="122" y="125"/>
                    <a:pt x="125" y="125"/>
                  </a:cubicBezTo>
                  <a:cubicBezTo>
                    <a:pt x="128" y="124"/>
                    <a:pt x="128" y="124"/>
                    <a:pt x="129" y="122"/>
                  </a:cubicBezTo>
                  <a:cubicBezTo>
                    <a:pt x="130" y="121"/>
                    <a:pt x="129" y="116"/>
                    <a:pt x="128" y="112"/>
                  </a:cubicBezTo>
                  <a:cubicBezTo>
                    <a:pt x="128" y="112"/>
                    <a:pt x="128" y="111"/>
                    <a:pt x="128" y="110"/>
                  </a:cubicBezTo>
                  <a:cubicBezTo>
                    <a:pt x="127" y="108"/>
                    <a:pt x="127" y="106"/>
                    <a:pt x="127" y="105"/>
                  </a:cubicBezTo>
                  <a:cubicBezTo>
                    <a:pt x="128" y="100"/>
                    <a:pt x="126" y="103"/>
                    <a:pt x="124" y="105"/>
                  </a:cubicBezTo>
                  <a:cubicBezTo>
                    <a:pt x="123" y="106"/>
                    <a:pt x="124" y="105"/>
                    <a:pt x="122" y="105"/>
                  </a:cubicBezTo>
                  <a:cubicBezTo>
                    <a:pt x="121" y="106"/>
                    <a:pt x="120" y="106"/>
                    <a:pt x="119" y="105"/>
                  </a:cubicBezTo>
                  <a:cubicBezTo>
                    <a:pt x="118" y="104"/>
                    <a:pt x="116" y="105"/>
                    <a:pt x="114" y="104"/>
                  </a:cubicBezTo>
                  <a:cubicBezTo>
                    <a:pt x="112" y="103"/>
                    <a:pt x="111" y="100"/>
                    <a:pt x="111" y="98"/>
                  </a:cubicBezTo>
                  <a:cubicBezTo>
                    <a:pt x="111" y="95"/>
                    <a:pt x="109" y="95"/>
                    <a:pt x="106" y="95"/>
                  </a:cubicBezTo>
                  <a:cubicBezTo>
                    <a:pt x="104" y="94"/>
                    <a:pt x="105" y="93"/>
                    <a:pt x="105" y="91"/>
                  </a:cubicBezTo>
                  <a:cubicBezTo>
                    <a:pt x="104" y="88"/>
                    <a:pt x="106" y="89"/>
                    <a:pt x="106" y="90"/>
                  </a:cubicBezTo>
                  <a:cubicBezTo>
                    <a:pt x="107" y="91"/>
                    <a:pt x="108" y="90"/>
                    <a:pt x="111" y="89"/>
                  </a:cubicBezTo>
                  <a:cubicBezTo>
                    <a:pt x="114" y="88"/>
                    <a:pt x="113" y="83"/>
                    <a:pt x="113" y="82"/>
                  </a:cubicBezTo>
                  <a:cubicBezTo>
                    <a:pt x="113" y="81"/>
                    <a:pt x="112" y="78"/>
                    <a:pt x="117" y="77"/>
                  </a:cubicBezTo>
                  <a:cubicBezTo>
                    <a:pt x="122" y="76"/>
                    <a:pt x="117" y="73"/>
                    <a:pt x="118" y="71"/>
                  </a:cubicBezTo>
                  <a:cubicBezTo>
                    <a:pt x="119" y="70"/>
                    <a:pt x="118" y="69"/>
                    <a:pt x="117" y="68"/>
                  </a:cubicBezTo>
                  <a:cubicBezTo>
                    <a:pt x="117" y="66"/>
                    <a:pt x="119" y="64"/>
                    <a:pt x="121" y="63"/>
                  </a:cubicBezTo>
                  <a:cubicBezTo>
                    <a:pt x="121" y="63"/>
                    <a:pt x="122" y="65"/>
                    <a:pt x="123" y="64"/>
                  </a:cubicBezTo>
                  <a:cubicBezTo>
                    <a:pt x="124" y="62"/>
                    <a:pt x="126" y="64"/>
                    <a:pt x="127" y="65"/>
                  </a:cubicBezTo>
                  <a:cubicBezTo>
                    <a:pt x="127" y="67"/>
                    <a:pt x="128" y="67"/>
                    <a:pt x="129" y="70"/>
                  </a:cubicBezTo>
                  <a:cubicBezTo>
                    <a:pt x="131" y="72"/>
                    <a:pt x="132" y="72"/>
                    <a:pt x="132" y="71"/>
                  </a:cubicBezTo>
                  <a:cubicBezTo>
                    <a:pt x="133" y="70"/>
                    <a:pt x="136" y="69"/>
                    <a:pt x="139" y="66"/>
                  </a:cubicBezTo>
                  <a:cubicBezTo>
                    <a:pt x="142" y="64"/>
                    <a:pt x="141" y="64"/>
                    <a:pt x="140" y="63"/>
                  </a:cubicBezTo>
                  <a:cubicBezTo>
                    <a:pt x="139" y="61"/>
                    <a:pt x="139" y="61"/>
                    <a:pt x="139" y="58"/>
                  </a:cubicBezTo>
                  <a:cubicBezTo>
                    <a:pt x="139" y="56"/>
                    <a:pt x="139" y="56"/>
                    <a:pt x="137" y="56"/>
                  </a:cubicBezTo>
                  <a:cubicBezTo>
                    <a:pt x="136" y="56"/>
                    <a:pt x="136" y="56"/>
                    <a:pt x="134" y="55"/>
                  </a:cubicBezTo>
                  <a:cubicBezTo>
                    <a:pt x="132" y="54"/>
                    <a:pt x="131" y="52"/>
                    <a:pt x="130" y="51"/>
                  </a:cubicBezTo>
                  <a:cubicBezTo>
                    <a:pt x="129" y="51"/>
                    <a:pt x="129" y="47"/>
                    <a:pt x="129" y="47"/>
                  </a:cubicBezTo>
                  <a:cubicBezTo>
                    <a:pt x="129" y="47"/>
                    <a:pt x="123" y="48"/>
                    <a:pt x="121" y="48"/>
                  </a:cubicBezTo>
                  <a:cubicBezTo>
                    <a:pt x="119" y="48"/>
                    <a:pt x="119" y="52"/>
                    <a:pt x="116" y="49"/>
                  </a:cubicBezTo>
                  <a:cubicBezTo>
                    <a:pt x="116" y="48"/>
                    <a:pt x="115" y="45"/>
                    <a:pt x="114" y="44"/>
                  </a:cubicBezTo>
                  <a:cubicBezTo>
                    <a:pt x="113" y="42"/>
                    <a:pt x="113" y="43"/>
                    <a:pt x="111" y="41"/>
                  </a:cubicBezTo>
                  <a:cubicBezTo>
                    <a:pt x="110" y="41"/>
                    <a:pt x="108" y="39"/>
                    <a:pt x="107" y="39"/>
                  </a:cubicBezTo>
                  <a:cubicBezTo>
                    <a:pt x="104" y="38"/>
                    <a:pt x="100" y="39"/>
                    <a:pt x="100" y="37"/>
                  </a:cubicBezTo>
                  <a:cubicBezTo>
                    <a:pt x="101" y="34"/>
                    <a:pt x="104" y="29"/>
                    <a:pt x="105" y="27"/>
                  </a:cubicBezTo>
                  <a:cubicBezTo>
                    <a:pt x="106" y="26"/>
                    <a:pt x="108" y="26"/>
                    <a:pt x="109" y="25"/>
                  </a:cubicBezTo>
                  <a:cubicBezTo>
                    <a:pt x="110" y="24"/>
                    <a:pt x="110" y="23"/>
                    <a:pt x="111" y="22"/>
                  </a:cubicBezTo>
                  <a:cubicBezTo>
                    <a:pt x="114" y="19"/>
                    <a:pt x="113" y="19"/>
                    <a:pt x="116" y="17"/>
                  </a:cubicBezTo>
                  <a:cubicBezTo>
                    <a:pt x="119" y="14"/>
                    <a:pt x="127" y="7"/>
                    <a:pt x="124" y="7"/>
                  </a:cubicBezTo>
                  <a:cubicBezTo>
                    <a:pt x="120" y="8"/>
                    <a:pt x="120" y="10"/>
                    <a:pt x="118" y="12"/>
                  </a:cubicBezTo>
                  <a:cubicBezTo>
                    <a:pt x="117" y="13"/>
                    <a:pt x="115" y="13"/>
                    <a:pt x="114" y="15"/>
                  </a:cubicBezTo>
                  <a:cubicBezTo>
                    <a:pt x="111" y="17"/>
                    <a:pt x="110" y="19"/>
                    <a:pt x="110" y="16"/>
                  </a:cubicBezTo>
                  <a:cubicBezTo>
                    <a:pt x="110" y="12"/>
                    <a:pt x="112" y="10"/>
                    <a:pt x="112" y="8"/>
                  </a:cubicBezTo>
                  <a:cubicBezTo>
                    <a:pt x="111" y="8"/>
                    <a:pt x="113" y="6"/>
                    <a:pt x="112" y="6"/>
                  </a:cubicBezTo>
                  <a:cubicBezTo>
                    <a:pt x="112" y="6"/>
                    <a:pt x="111" y="6"/>
                    <a:pt x="111" y="7"/>
                  </a:cubicBezTo>
                  <a:cubicBezTo>
                    <a:pt x="110" y="7"/>
                    <a:pt x="109" y="7"/>
                    <a:pt x="109" y="7"/>
                  </a:cubicBezTo>
                  <a:cubicBezTo>
                    <a:pt x="108" y="7"/>
                    <a:pt x="108" y="6"/>
                    <a:pt x="107" y="5"/>
                  </a:cubicBezTo>
                  <a:cubicBezTo>
                    <a:pt x="107" y="5"/>
                    <a:pt x="106" y="6"/>
                    <a:pt x="106" y="6"/>
                  </a:cubicBezTo>
                  <a:cubicBezTo>
                    <a:pt x="104" y="8"/>
                    <a:pt x="104" y="8"/>
                    <a:pt x="102" y="8"/>
                  </a:cubicBezTo>
                  <a:cubicBezTo>
                    <a:pt x="101" y="8"/>
                    <a:pt x="100" y="8"/>
                    <a:pt x="94" y="8"/>
                  </a:cubicBezTo>
                  <a:cubicBezTo>
                    <a:pt x="93" y="8"/>
                    <a:pt x="92" y="7"/>
                    <a:pt x="91" y="6"/>
                  </a:cubicBezTo>
                  <a:cubicBezTo>
                    <a:pt x="87" y="6"/>
                    <a:pt x="84" y="5"/>
                    <a:pt x="83" y="5"/>
                  </a:cubicBezTo>
                  <a:cubicBezTo>
                    <a:pt x="81" y="4"/>
                    <a:pt x="76" y="0"/>
                    <a:pt x="76" y="4"/>
                  </a:cubicBezTo>
                  <a:cubicBezTo>
                    <a:pt x="76" y="7"/>
                    <a:pt x="75" y="12"/>
                    <a:pt x="74" y="16"/>
                  </a:cubicBezTo>
                  <a:cubicBezTo>
                    <a:pt x="73" y="20"/>
                    <a:pt x="73" y="24"/>
                    <a:pt x="69" y="27"/>
                  </a:cubicBezTo>
                  <a:cubicBezTo>
                    <a:pt x="67" y="28"/>
                    <a:pt x="64" y="29"/>
                    <a:pt x="62" y="31"/>
                  </a:cubicBezTo>
                  <a:cubicBezTo>
                    <a:pt x="61" y="32"/>
                    <a:pt x="59" y="34"/>
                    <a:pt x="58" y="34"/>
                  </a:cubicBezTo>
                  <a:cubicBezTo>
                    <a:pt x="56" y="34"/>
                    <a:pt x="53" y="34"/>
                    <a:pt x="50" y="34"/>
                  </a:cubicBezTo>
                  <a:cubicBezTo>
                    <a:pt x="46" y="34"/>
                    <a:pt x="42" y="34"/>
                    <a:pt x="42" y="35"/>
                  </a:cubicBezTo>
                  <a:cubicBezTo>
                    <a:pt x="41" y="36"/>
                    <a:pt x="43" y="38"/>
                    <a:pt x="41" y="38"/>
                  </a:cubicBezTo>
                  <a:cubicBezTo>
                    <a:pt x="40" y="39"/>
                    <a:pt x="37" y="39"/>
                    <a:pt x="36" y="39"/>
                  </a:cubicBezTo>
                  <a:cubicBezTo>
                    <a:pt x="34" y="41"/>
                    <a:pt x="31" y="46"/>
                    <a:pt x="28" y="46"/>
                  </a:cubicBezTo>
                  <a:cubicBezTo>
                    <a:pt x="25" y="47"/>
                    <a:pt x="20" y="48"/>
                    <a:pt x="16" y="50"/>
                  </a:cubicBezTo>
                  <a:cubicBezTo>
                    <a:pt x="16" y="51"/>
                    <a:pt x="15" y="51"/>
                    <a:pt x="14" y="52"/>
                  </a:cubicBezTo>
                  <a:cubicBezTo>
                    <a:pt x="13" y="52"/>
                    <a:pt x="8" y="51"/>
                    <a:pt x="7" y="52"/>
                  </a:cubicBezTo>
                  <a:cubicBezTo>
                    <a:pt x="5" y="53"/>
                    <a:pt x="8" y="56"/>
                    <a:pt x="6" y="57"/>
                  </a:cubicBezTo>
                  <a:cubicBezTo>
                    <a:pt x="5" y="57"/>
                    <a:pt x="4" y="58"/>
                    <a:pt x="3" y="59"/>
                  </a:cubicBezTo>
                  <a:cubicBezTo>
                    <a:pt x="0" y="62"/>
                    <a:pt x="7" y="65"/>
                    <a:pt x="9" y="75"/>
                  </a:cubicBezTo>
                  <a:cubicBezTo>
                    <a:pt x="10" y="85"/>
                    <a:pt x="21" y="96"/>
                    <a:pt x="24" y="102"/>
                  </a:cubicBezTo>
                  <a:cubicBezTo>
                    <a:pt x="27" y="108"/>
                    <a:pt x="44" y="112"/>
                    <a:pt x="52" y="115"/>
                  </a:cubicBezTo>
                  <a:cubicBezTo>
                    <a:pt x="61" y="118"/>
                    <a:pt x="76" y="122"/>
                    <a:pt x="78" y="124"/>
                  </a:cubicBezTo>
                  <a:cubicBezTo>
                    <a:pt x="79" y="127"/>
                    <a:pt x="93" y="130"/>
                    <a:pt x="99" y="134"/>
                  </a:cubicBezTo>
                  <a:cubicBezTo>
                    <a:pt x="105" y="138"/>
                    <a:pt x="120" y="138"/>
                    <a:pt x="120" y="13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16" name="任意多边形 1124">
              <a:extLst>
                <a:ext uri="{FF2B5EF4-FFF2-40B4-BE49-F238E27FC236}">
                  <a16:creationId xmlns:a16="http://schemas.microsoft.com/office/drawing/2014/main" id="{9433CA41-99AD-A07F-BE8D-43F181935CDA}"/>
                </a:ext>
              </a:extLst>
            </p:cNvPr>
            <p:cNvSpPr/>
            <p:nvPr/>
          </p:nvSpPr>
          <p:spPr bwMode="auto">
            <a:xfrm>
              <a:off x="4404776" y="4079637"/>
              <a:ext cx="997324" cy="656966"/>
            </a:xfrm>
            <a:custGeom>
              <a:avLst/>
              <a:gdLst>
                <a:gd name="T0" fmla="*/ 65 w 182"/>
                <a:gd name="T1" fmla="*/ 4 h 120"/>
                <a:gd name="T2" fmla="*/ 66 w 182"/>
                <a:gd name="T3" fmla="*/ 6 h 120"/>
                <a:gd name="T4" fmla="*/ 69 w 182"/>
                <a:gd name="T5" fmla="*/ 10 h 120"/>
                <a:gd name="T6" fmla="*/ 71 w 182"/>
                <a:gd name="T7" fmla="*/ 14 h 120"/>
                <a:gd name="T8" fmla="*/ 76 w 182"/>
                <a:gd name="T9" fmla="*/ 17 h 120"/>
                <a:gd name="T10" fmla="*/ 77 w 182"/>
                <a:gd name="T11" fmla="*/ 20 h 120"/>
                <a:gd name="T12" fmla="*/ 79 w 182"/>
                <a:gd name="T13" fmla="*/ 21 h 120"/>
                <a:gd name="T14" fmla="*/ 83 w 182"/>
                <a:gd name="T15" fmla="*/ 23 h 120"/>
                <a:gd name="T16" fmla="*/ 90 w 182"/>
                <a:gd name="T17" fmla="*/ 27 h 120"/>
                <a:gd name="T18" fmla="*/ 98 w 182"/>
                <a:gd name="T19" fmla="*/ 27 h 120"/>
                <a:gd name="T20" fmla="*/ 105 w 182"/>
                <a:gd name="T21" fmla="*/ 27 h 120"/>
                <a:gd name="T22" fmla="*/ 109 w 182"/>
                <a:gd name="T23" fmla="*/ 26 h 120"/>
                <a:gd name="T24" fmla="*/ 112 w 182"/>
                <a:gd name="T25" fmla="*/ 26 h 120"/>
                <a:gd name="T26" fmla="*/ 116 w 182"/>
                <a:gd name="T27" fmla="*/ 27 h 120"/>
                <a:gd name="T28" fmla="*/ 120 w 182"/>
                <a:gd name="T29" fmla="*/ 28 h 120"/>
                <a:gd name="T30" fmla="*/ 121 w 182"/>
                <a:gd name="T31" fmla="*/ 27 h 120"/>
                <a:gd name="T32" fmla="*/ 123 w 182"/>
                <a:gd name="T33" fmla="*/ 26 h 120"/>
                <a:gd name="T34" fmla="*/ 125 w 182"/>
                <a:gd name="T35" fmla="*/ 25 h 120"/>
                <a:gd name="T36" fmla="*/ 126 w 182"/>
                <a:gd name="T37" fmla="*/ 31 h 120"/>
                <a:gd name="T38" fmla="*/ 127 w 182"/>
                <a:gd name="T39" fmla="*/ 37 h 120"/>
                <a:gd name="T40" fmla="*/ 137 w 182"/>
                <a:gd name="T41" fmla="*/ 42 h 120"/>
                <a:gd name="T42" fmla="*/ 145 w 182"/>
                <a:gd name="T43" fmla="*/ 44 h 120"/>
                <a:gd name="T44" fmla="*/ 154 w 182"/>
                <a:gd name="T45" fmla="*/ 47 h 120"/>
                <a:gd name="T46" fmla="*/ 167 w 182"/>
                <a:gd name="T47" fmla="*/ 55 h 120"/>
                <a:gd name="T48" fmla="*/ 176 w 182"/>
                <a:gd name="T49" fmla="*/ 59 h 120"/>
                <a:gd name="T50" fmla="*/ 178 w 182"/>
                <a:gd name="T51" fmla="*/ 60 h 120"/>
                <a:gd name="T52" fmla="*/ 175 w 182"/>
                <a:gd name="T53" fmla="*/ 63 h 120"/>
                <a:gd name="T54" fmla="*/ 173 w 182"/>
                <a:gd name="T55" fmla="*/ 69 h 120"/>
                <a:gd name="T56" fmla="*/ 179 w 182"/>
                <a:gd name="T57" fmla="*/ 83 h 120"/>
                <a:gd name="T58" fmla="*/ 181 w 182"/>
                <a:gd name="T59" fmla="*/ 92 h 120"/>
                <a:gd name="T60" fmla="*/ 174 w 182"/>
                <a:gd name="T61" fmla="*/ 92 h 120"/>
                <a:gd name="T62" fmla="*/ 169 w 182"/>
                <a:gd name="T63" fmla="*/ 91 h 120"/>
                <a:gd name="T64" fmla="*/ 166 w 182"/>
                <a:gd name="T65" fmla="*/ 96 h 120"/>
                <a:gd name="T66" fmla="*/ 161 w 182"/>
                <a:gd name="T67" fmla="*/ 98 h 120"/>
                <a:gd name="T68" fmla="*/ 160 w 182"/>
                <a:gd name="T69" fmla="*/ 101 h 120"/>
                <a:gd name="T70" fmla="*/ 156 w 182"/>
                <a:gd name="T71" fmla="*/ 100 h 120"/>
                <a:gd name="T72" fmla="*/ 155 w 182"/>
                <a:gd name="T73" fmla="*/ 103 h 120"/>
                <a:gd name="T74" fmla="*/ 146 w 182"/>
                <a:gd name="T75" fmla="*/ 107 h 120"/>
                <a:gd name="T76" fmla="*/ 142 w 182"/>
                <a:gd name="T77" fmla="*/ 107 h 120"/>
                <a:gd name="T78" fmla="*/ 138 w 182"/>
                <a:gd name="T79" fmla="*/ 110 h 120"/>
                <a:gd name="T80" fmla="*/ 129 w 182"/>
                <a:gd name="T81" fmla="*/ 118 h 120"/>
                <a:gd name="T82" fmla="*/ 114 w 182"/>
                <a:gd name="T83" fmla="*/ 114 h 120"/>
                <a:gd name="T84" fmla="*/ 103 w 182"/>
                <a:gd name="T85" fmla="*/ 107 h 120"/>
                <a:gd name="T86" fmla="*/ 88 w 182"/>
                <a:gd name="T87" fmla="*/ 105 h 120"/>
                <a:gd name="T88" fmla="*/ 61 w 182"/>
                <a:gd name="T89" fmla="*/ 103 h 120"/>
                <a:gd name="T90" fmla="*/ 47 w 182"/>
                <a:gd name="T91" fmla="*/ 107 h 120"/>
                <a:gd name="T92" fmla="*/ 31 w 182"/>
                <a:gd name="T93" fmla="*/ 111 h 120"/>
                <a:gd name="T94" fmla="*/ 25 w 182"/>
                <a:gd name="T95" fmla="*/ 115 h 120"/>
                <a:gd name="T96" fmla="*/ 14 w 182"/>
                <a:gd name="T97" fmla="*/ 113 h 120"/>
                <a:gd name="T98" fmla="*/ 7 w 182"/>
                <a:gd name="T99" fmla="*/ 101 h 120"/>
                <a:gd name="T100" fmla="*/ 3 w 182"/>
                <a:gd name="T101" fmla="*/ 91 h 120"/>
                <a:gd name="T102" fmla="*/ 8 w 182"/>
                <a:gd name="T103" fmla="*/ 75 h 120"/>
                <a:gd name="T104" fmla="*/ 29 w 182"/>
                <a:gd name="T105" fmla="*/ 66 h 120"/>
                <a:gd name="T106" fmla="*/ 34 w 182"/>
                <a:gd name="T107" fmla="*/ 55 h 120"/>
                <a:gd name="T108" fmla="*/ 28 w 182"/>
                <a:gd name="T109" fmla="*/ 37 h 120"/>
                <a:gd name="T110" fmla="*/ 29 w 182"/>
                <a:gd name="T111" fmla="*/ 20 h 120"/>
                <a:gd name="T112" fmla="*/ 29 w 182"/>
                <a:gd name="T113" fmla="*/ 9 h 120"/>
                <a:gd name="T114" fmla="*/ 31 w 182"/>
                <a:gd name="T115" fmla="*/ 2 h 120"/>
                <a:gd name="T116" fmla="*/ 50 w 182"/>
                <a:gd name="T117" fmla="*/ 0 h 120"/>
                <a:gd name="T118" fmla="*/ 65 w 182"/>
                <a:gd name="T119" fmla="*/ 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" h="120">
                  <a:moveTo>
                    <a:pt x="65" y="4"/>
                  </a:moveTo>
                  <a:cubicBezTo>
                    <a:pt x="65" y="4"/>
                    <a:pt x="65" y="6"/>
                    <a:pt x="66" y="6"/>
                  </a:cubicBezTo>
                  <a:cubicBezTo>
                    <a:pt x="67" y="7"/>
                    <a:pt x="68" y="8"/>
                    <a:pt x="69" y="10"/>
                  </a:cubicBezTo>
                  <a:cubicBezTo>
                    <a:pt x="70" y="11"/>
                    <a:pt x="70" y="13"/>
                    <a:pt x="71" y="14"/>
                  </a:cubicBezTo>
                  <a:cubicBezTo>
                    <a:pt x="73" y="16"/>
                    <a:pt x="75" y="15"/>
                    <a:pt x="76" y="17"/>
                  </a:cubicBezTo>
                  <a:cubicBezTo>
                    <a:pt x="76" y="17"/>
                    <a:pt x="76" y="19"/>
                    <a:pt x="77" y="20"/>
                  </a:cubicBezTo>
                  <a:cubicBezTo>
                    <a:pt x="77" y="21"/>
                    <a:pt x="78" y="21"/>
                    <a:pt x="79" y="21"/>
                  </a:cubicBezTo>
                  <a:cubicBezTo>
                    <a:pt x="80" y="21"/>
                    <a:pt x="80" y="21"/>
                    <a:pt x="83" y="23"/>
                  </a:cubicBezTo>
                  <a:cubicBezTo>
                    <a:pt x="86" y="25"/>
                    <a:pt x="87" y="26"/>
                    <a:pt x="90" y="27"/>
                  </a:cubicBezTo>
                  <a:cubicBezTo>
                    <a:pt x="93" y="29"/>
                    <a:pt x="94" y="28"/>
                    <a:pt x="98" y="27"/>
                  </a:cubicBezTo>
                  <a:cubicBezTo>
                    <a:pt x="101" y="27"/>
                    <a:pt x="103" y="27"/>
                    <a:pt x="105" y="27"/>
                  </a:cubicBezTo>
                  <a:cubicBezTo>
                    <a:pt x="107" y="28"/>
                    <a:pt x="107" y="27"/>
                    <a:pt x="109" y="26"/>
                  </a:cubicBezTo>
                  <a:cubicBezTo>
                    <a:pt x="110" y="26"/>
                    <a:pt x="111" y="25"/>
                    <a:pt x="112" y="26"/>
                  </a:cubicBezTo>
                  <a:cubicBezTo>
                    <a:pt x="113" y="26"/>
                    <a:pt x="114" y="25"/>
                    <a:pt x="116" y="27"/>
                  </a:cubicBezTo>
                  <a:cubicBezTo>
                    <a:pt x="118" y="29"/>
                    <a:pt x="118" y="29"/>
                    <a:pt x="120" y="28"/>
                  </a:cubicBezTo>
                  <a:cubicBezTo>
                    <a:pt x="121" y="28"/>
                    <a:pt x="121" y="27"/>
                    <a:pt x="121" y="27"/>
                  </a:cubicBezTo>
                  <a:cubicBezTo>
                    <a:pt x="121" y="27"/>
                    <a:pt x="122" y="27"/>
                    <a:pt x="123" y="26"/>
                  </a:cubicBezTo>
                  <a:cubicBezTo>
                    <a:pt x="123" y="26"/>
                    <a:pt x="124" y="24"/>
                    <a:pt x="125" y="25"/>
                  </a:cubicBezTo>
                  <a:cubicBezTo>
                    <a:pt x="125" y="25"/>
                    <a:pt x="126" y="30"/>
                    <a:pt x="126" y="31"/>
                  </a:cubicBezTo>
                  <a:cubicBezTo>
                    <a:pt x="126" y="33"/>
                    <a:pt x="126" y="35"/>
                    <a:pt x="127" y="37"/>
                  </a:cubicBezTo>
                  <a:cubicBezTo>
                    <a:pt x="128" y="39"/>
                    <a:pt x="134" y="41"/>
                    <a:pt x="137" y="42"/>
                  </a:cubicBezTo>
                  <a:cubicBezTo>
                    <a:pt x="140" y="42"/>
                    <a:pt x="141" y="41"/>
                    <a:pt x="145" y="44"/>
                  </a:cubicBezTo>
                  <a:cubicBezTo>
                    <a:pt x="148" y="47"/>
                    <a:pt x="151" y="48"/>
                    <a:pt x="154" y="47"/>
                  </a:cubicBezTo>
                  <a:cubicBezTo>
                    <a:pt x="158" y="47"/>
                    <a:pt x="164" y="53"/>
                    <a:pt x="167" y="55"/>
                  </a:cubicBezTo>
                  <a:cubicBezTo>
                    <a:pt x="169" y="56"/>
                    <a:pt x="175" y="56"/>
                    <a:pt x="176" y="59"/>
                  </a:cubicBezTo>
                  <a:cubicBezTo>
                    <a:pt x="176" y="59"/>
                    <a:pt x="178" y="60"/>
                    <a:pt x="178" y="60"/>
                  </a:cubicBezTo>
                  <a:cubicBezTo>
                    <a:pt x="178" y="61"/>
                    <a:pt x="176" y="62"/>
                    <a:pt x="175" y="63"/>
                  </a:cubicBezTo>
                  <a:cubicBezTo>
                    <a:pt x="174" y="65"/>
                    <a:pt x="173" y="66"/>
                    <a:pt x="173" y="69"/>
                  </a:cubicBezTo>
                  <a:cubicBezTo>
                    <a:pt x="174" y="73"/>
                    <a:pt x="177" y="80"/>
                    <a:pt x="179" y="83"/>
                  </a:cubicBezTo>
                  <a:cubicBezTo>
                    <a:pt x="180" y="86"/>
                    <a:pt x="182" y="89"/>
                    <a:pt x="181" y="92"/>
                  </a:cubicBezTo>
                  <a:cubicBezTo>
                    <a:pt x="179" y="94"/>
                    <a:pt x="174" y="92"/>
                    <a:pt x="174" y="92"/>
                  </a:cubicBezTo>
                  <a:cubicBezTo>
                    <a:pt x="174" y="92"/>
                    <a:pt x="171" y="91"/>
                    <a:pt x="169" y="91"/>
                  </a:cubicBezTo>
                  <a:cubicBezTo>
                    <a:pt x="168" y="92"/>
                    <a:pt x="168" y="94"/>
                    <a:pt x="166" y="96"/>
                  </a:cubicBezTo>
                  <a:cubicBezTo>
                    <a:pt x="164" y="97"/>
                    <a:pt x="162" y="96"/>
                    <a:pt x="161" y="98"/>
                  </a:cubicBezTo>
                  <a:cubicBezTo>
                    <a:pt x="161" y="99"/>
                    <a:pt x="160" y="100"/>
                    <a:pt x="160" y="101"/>
                  </a:cubicBezTo>
                  <a:cubicBezTo>
                    <a:pt x="159" y="101"/>
                    <a:pt x="158" y="100"/>
                    <a:pt x="156" y="100"/>
                  </a:cubicBezTo>
                  <a:cubicBezTo>
                    <a:pt x="155" y="101"/>
                    <a:pt x="155" y="102"/>
                    <a:pt x="155" y="103"/>
                  </a:cubicBezTo>
                  <a:cubicBezTo>
                    <a:pt x="152" y="104"/>
                    <a:pt x="150" y="105"/>
                    <a:pt x="146" y="107"/>
                  </a:cubicBezTo>
                  <a:cubicBezTo>
                    <a:pt x="145" y="108"/>
                    <a:pt x="142" y="107"/>
                    <a:pt x="142" y="107"/>
                  </a:cubicBezTo>
                  <a:cubicBezTo>
                    <a:pt x="139" y="108"/>
                    <a:pt x="139" y="109"/>
                    <a:pt x="138" y="110"/>
                  </a:cubicBezTo>
                  <a:cubicBezTo>
                    <a:pt x="135" y="111"/>
                    <a:pt x="132" y="117"/>
                    <a:pt x="129" y="118"/>
                  </a:cubicBezTo>
                  <a:cubicBezTo>
                    <a:pt x="127" y="120"/>
                    <a:pt x="121" y="117"/>
                    <a:pt x="114" y="114"/>
                  </a:cubicBezTo>
                  <a:cubicBezTo>
                    <a:pt x="107" y="110"/>
                    <a:pt x="109" y="107"/>
                    <a:pt x="103" y="107"/>
                  </a:cubicBezTo>
                  <a:cubicBezTo>
                    <a:pt x="97" y="106"/>
                    <a:pt x="97" y="105"/>
                    <a:pt x="88" y="105"/>
                  </a:cubicBezTo>
                  <a:cubicBezTo>
                    <a:pt x="80" y="106"/>
                    <a:pt x="65" y="101"/>
                    <a:pt x="61" y="103"/>
                  </a:cubicBezTo>
                  <a:cubicBezTo>
                    <a:pt x="58" y="105"/>
                    <a:pt x="57" y="104"/>
                    <a:pt x="47" y="107"/>
                  </a:cubicBezTo>
                  <a:cubicBezTo>
                    <a:pt x="37" y="110"/>
                    <a:pt x="40" y="108"/>
                    <a:pt x="31" y="111"/>
                  </a:cubicBezTo>
                  <a:cubicBezTo>
                    <a:pt x="29" y="112"/>
                    <a:pt x="27" y="115"/>
                    <a:pt x="25" y="115"/>
                  </a:cubicBezTo>
                  <a:cubicBezTo>
                    <a:pt x="21" y="117"/>
                    <a:pt x="17" y="117"/>
                    <a:pt x="14" y="113"/>
                  </a:cubicBezTo>
                  <a:cubicBezTo>
                    <a:pt x="10" y="109"/>
                    <a:pt x="11" y="107"/>
                    <a:pt x="7" y="101"/>
                  </a:cubicBezTo>
                  <a:cubicBezTo>
                    <a:pt x="3" y="95"/>
                    <a:pt x="2" y="99"/>
                    <a:pt x="3" y="91"/>
                  </a:cubicBezTo>
                  <a:cubicBezTo>
                    <a:pt x="4" y="83"/>
                    <a:pt x="0" y="79"/>
                    <a:pt x="8" y="75"/>
                  </a:cubicBezTo>
                  <a:cubicBezTo>
                    <a:pt x="15" y="72"/>
                    <a:pt x="25" y="72"/>
                    <a:pt x="29" y="66"/>
                  </a:cubicBezTo>
                  <a:cubicBezTo>
                    <a:pt x="32" y="61"/>
                    <a:pt x="36" y="60"/>
                    <a:pt x="34" y="55"/>
                  </a:cubicBezTo>
                  <a:cubicBezTo>
                    <a:pt x="32" y="49"/>
                    <a:pt x="29" y="43"/>
                    <a:pt x="28" y="37"/>
                  </a:cubicBezTo>
                  <a:cubicBezTo>
                    <a:pt x="27" y="32"/>
                    <a:pt x="26" y="24"/>
                    <a:pt x="29" y="20"/>
                  </a:cubicBezTo>
                  <a:cubicBezTo>
                    <a:pt x="31" y="16"/>
                    <a:pt x="29" y="13"/>
                    <a:pt x="29" y="9"/>
                  </a:cubicBezTo>
                  <a:cubicBezTo>
                    <a:pt x="30" y="5"/>
                    <a:pt x="22" y="2"/>
                    <a:pt x="31" y="2"/>
                  </a:cubicBezTo>
                  <a:cubicBezTo>
                    <a:pt x="39" y="1"/>
                    <a:pt x="43" y="0"/>
                    <a:pt x="50" y="0"/>
                  </a:cubicBezTo>
                  <a:cubicBezTo>
                    <a:pt x="56" y="0"/>
                    <a:pt x="65" y="4"/>
                    <a:pt x="65" y="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17" name="任意多边形 1125">
              <a:extLst>
                <a:ext uri="{FF2B5EF4-FFF2-40B4-BE49-F238E27FC236}">
                  <a16:creationId xmlns:a16="http://schemas.microsoft.com/office/drawing/2014/main" id="{5E359560-6A31-FB4D-9F91-CA2D7040F1BC}"/>
                </a:ext>
              </a:extLst>
            </p:cNvPr>
            <p:cNvSpPr/>
            <p:nvPr/>
          </p:nvSpPr>
          <p:spPr bwMode="auto">
            <a:xfrm>
              <a:off x="4446991" y="4562469"/>
              <a:ext cx="751949" cy="809996"/>
            </a:xfrm>
            <a:custGeom>
              <a:avLst/>
              <a:gdLst>
                <a:gd name="T0" fmla="*/ 129 w 137"/>
                <a:gd name="T1" fmla="*/ 117 h 148"/>
                <a:gd name="T2" fmla="*/ 135 w 137"/>
                <a:gd name="T3" fmla="*/ 104 h 148"/>
                <a:gd name="T4" fmla="*/ 131 w 137"/>
                <a:gd name="T5" fmla="*/ 96 h 148"/>
                <a:gd name="T6" fmla="*/ 126 w 137"/>
                <a:gd name="T7" fmla="*/ 86 h 148"/>
                <a:gd name="T8" fmla="*/ 126 w 137"/>
                <a:gd name="T9" fmla="*/ 74 h 148"/>
                <a:gd name="T10" fmla="*/ 120 w 137"/>
                <a:gd name="T11" fmla="*/ 70 h 148"/>
                <a:gd name="T12" fmla="*/ 122 w 137"/>
                <a:gd name="T13" fmla="*/ 57 h 148"/>
                <a:gd name="T14" fmla="*/ 128 w 137"/>
                <a:gd name="T15" fmla="*/ 50 h 148"/>
                <a:gd name="T16" fmla="*/ 131 w 137"/>
                <a:gd name="T17" fmla="*/ 40 h 148"/>
                <a:gd name="T18" fmla="*/ 128 w 137"/>
                <a:gd name="T19" fmla="*/ 31 h 148"/>
                <a:gd name="T20" fmla="*/ 118 w 137"/>
                <a:gd name="T21" fmla="*/ 20 h 148"/>
                <a:gd name="T22" fmla="*/ 115 w 137"/>
                <a:gd name="T23" fmla="*/ 6 h 148"/>
                <a:gd name="T24" fmla="*/ 105 w 137"/>
                <a:gd name="T25" fmla="*/ 16 h 148"/>
                <a:gd name="T26" fmla="*/ 101 w 137"/>
                <a:gd name="T27" fmla="*/ 8 h 148"/>
                <a:gd name="T28" fmla="*/ 92 w 137"/>
                <a:gd name="T29" fmla="*/ 13 h 148"/>
                <a:gd name="T30" fmla="*/ 74 w 137"/>
                <a:gd name="T31" fmla="*/ 5 h 148"/>
                <a:gd name="T32" fmla="*/ 53 w 137"/>
                <a:gd name="T33" fmla="*/ 1 h 148"/>
                <a:gd name="T34" fmla="*/ 46 w 137"/>
                <a:gd name="T35" fmla="*/ 11 h 148"/>
                <a:gd name="T36" fmla="*/ 35 w 137"/>
                <a:gd name="T37" fmla="*/ 9 h 148"/>
                <a:gd name="T38" fmla="*/ 19 w 137"/>
                <a:gd name="T39" fmla="*/ 24 h 148"/>
                <a:gd name="T40" fmla="*/ 14 w 137"/>
                <a:gd name="T41" fmla="*/ 34 h 148"/>
                <a:gd name="T42" fmla="*/ 13 w 137"/>
                <a:gd name="T43" fmla="*/ 68 h 148"/>
                <a:gd name="T44" fmla="*/ 17 w 137"/>
                <a:gd name="T45" fmla="*/ 95 h 148"/>
                <a:gd name="T46" fmla="*/ 48 w 137"/>
                <a:gd name="T47" fmla="*/ 113 h 148"/>
                <a:gd name="T48" fmla="*/ 57 w 137"/>
                <a:gd name="T49" fmla="*/ 132 h 148"/>
                <a:gd name="T50" fmla="*/ 72 w 137"/>
                <a:gd name="T51" fmla="*/ 147 h 148"/>
                <a:gd name="T52" fmla="*/ 85 w 137"/>
                <a:gd name="T53" fmla="*/ 142 h 148"/>
                <a:gd name="T54" fmla="*/ 92 w 137"/>
                <a:gd name="T55" fmla="*/ 132 h 148"/>
                <a:gd name="T56" fmla="*/ 107 w 137"/>
                <a:gd name="T57" fmla="*/ 136 h 148"/>
                <a:gd name="T58" fmla="*/ 106 w 137"/>
                <a:gd name="T59" fmla="*/ 127 h 148"/>
                <a:gd name="T60" fmla="*/ 115 w 137"/>
                <a:gd name="T61" fmla="*/ 124 h 148"/>
                <a:gd name="T62" fmla="*/ 127 w 137"/>
                <a:gd name="T63" fmla="*/ 12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7" h="148">
                  <a:moveTo>
                    <a:pt x="130" y="122"/>
                  </a:moveTo>
                  <a:cubicBezTo>
                    <a:pt x="130" y="120"/>
                    <a:pt x="130" y="118"/>
                    <a:pt x="129" y="117"/>
                  </a:cubicBezTo>
                  <a:cubicBezTo>
                    <a:pt x="128" y="115"/>
                    <a:pt x="132" y="111"/>
                    <a:pt x="132" y="109"/>
                  </a:cubicBezTo>
                  <a:cubicBezTo>
                    <a:pt x="132" y="106"/>
                    <a:pt x="133" y="106"/>
                    <a:pt x="135" y="104"/>
                  </a:cubicBezTo>
                  <a:cubicBezTo>
                    <a:pt x="137" y="102"/>
                    <a:pt x="136" y="102"/>
                    <a:pt x="132" y="103"/>
                  </a:cubicBezTo>
                  <a:cubicBezTo>
                    <a:pt x="128" y="104"/>
                    <a:pt x="131" y="100"/>
                    <a:pt x="131" y="96"/>
                  </a:cubicBezTo>
                  <a:cubicBezTo>
                    <a:pt x="132" y="92"/>
                    <a:pt x="132" y="93"/>
                    <a:pt x="129" y="92"/>
                  </a:cubicBezTo>
                  <a:cubicBezTo>
                    <a:pt x="126" y="90"/>
                    <a:pt x="126" y="88"/>
                    <a:pt x="126" y="86"/>
                  </a:cubicBezTo>
                  <a:cubicBezTo>
                    <a:pt x="127" y="84"/>
                    <a:pt x="127" y="83"/>
                    <a:pt x="125" y="80"/>
                  </a:cubicBezTo>
                  <a:cubicBezTo>
                    <a:pt x="123" y="78"/>
                    <a:pt x="125" y="78"/>
                    <a:pt x="126" y="74"/>
                  </a:cubicBezTo>
                  <a:cubicBezTo>
                    <a:pt x="127" y="71"/>
                    <a:pt x="125" y="71"/>
                    <a:pt x="123" y="72"/>
                  </a:cubicBezTo>
                  <a:cubicBezTo>
                    <a:pt x="120" y="74"/>
                    <a:pt x="120" y="72"/>
                    <a:pt x="120" y="70"/>
                  </a:cubicBezTo>
                  <a:cubicBezTo>
                    <a:pt x="119" y="67"/>
                    <a:pt x="119" y="65"/>
                    <a:pt x="121" y="63"/>
                  </a:cubicBezTo>
                  <a:cubicBezTo>
                    <a:pt x="123" y="60"/>
                    <a:pt x="122" y="59"/>
                    <a:pt x="122" y="57"/>
                  </a:cubicBezTo>
                  <a:cubicBezTo>
                    <a:pt x="122" y="55"/>
                    <a:pt x="124" y="55"/>
                    <a:pt x="127" y="54"/>
                  </a:cubicBezTo>
                  <a:cubicBezTo>
                    <a:pt x="130" y="53"/>
                    <a:pt x="129" y="51"/>
                    <a:pt x="128" y="50"/>
                  </a:cubicBezTo>
                  <a:cubicBezTo>
                    <a:pt x="128" y="49"/>
                    <a:pt x="131" y="48"/>
                    <a:pt x="133" y="46"/>
                  </a:cubicBezTo>
                  <a:cubicBezTo>
                    <a:pt x="135" y="44"/>
                    <a:pt x="133" y="42"/>
                    <a:pt x="131" y="40"/>
                  </a:cubicBezTo>
                  <a:cubicBezTo>
                    <a:pt x="129" y="38"/>
                    <a:pt x="131" y="39"/>
                    <a:pt x="131" y="37"/>
                  </a:cubicBezTo>
                  <a:cubicBezTo>
                    <a:pt x="131" y="35"/>
                    <a:pt x="130" y="33"/>
                    <a:pt x="128" y="31"/>
                  </a:cubicBezTo>
                  <a:cubicBezTo>
                    <a:pt x="127" y="30"/>
                    <a:pt x="125" y="28"/>
                    <a:pt x="124" y="28"/>
                  </a:cubicBezTo>
                  <a:cubicBezTo>
                    <a:pt x="123" y="27"/>
                    <a:pt x="118" y="24"/>
                    <a:pt x="118" y="20"/>
                  </a:cubicBezTo>
                  <a:cubicBezTo>
                    <a:pt x="119" y="17"/>
                    <a:pt x="122" y="13"/>
                    <a:pt x="119" y="11"/>
                  </a:cubicBezTo>
                  <a:cubicBezTo>
                    <a:pt x="117" y="8"/>
                    <a:pt x="115" y="6"/>
                    <a:pt x="115" y="6"/>
                  </a:cubicBezTo>
                  <a:cubicBezTo>
                    <a:pt x="115" y="6"/>
                    <a:pt x="113" y="9"/>
                    <a:pt x="111" y="12"/>
                  </a:cubicBezTo>
                  <a:cubicBezTo>
                    <a:pt x="109" y="15"/>
                    <a:pt x="107" y="18"/>
                    <a:pt x="105" y="16"/>
                  </a:cubicBezTo>
                  <a:cubicBezTo>
                    <a:pt x="103" y="14"/>
                    <a:pt x="103" y="15"/>
                    <a:pt x="103" y="12"/>
                  </a:cubicBezTo>
                  <a:cubicBezTo>
                    <a:pt x="103" y="8"/>
                    <a:pt x="102" y="6"/>
                    <a:pt x="101" y="8"/>
                  </a:cubicBezTo>
                  <a:cubicBezTo>
                    <a:pt x="99" y="10"/>
                    <a:pt x="97" y="13"/>
                    <a:pt x="97" y="13"/>
                  </a:cubicBezTo>
                  <a:cubicBezTo>
                    <a:pt x="97" y="13"/>
                    <a:pt x="93" y="13"/>
                    <a:pt x="92" y="13"/>
                  </a:cubicBezTo>
                  <a:cubicBezTo>
                    <a:pt x="90" y="13"/>
                    <a:pt x="86" y="15"/>
                    <a:pt x="85" y="13"/>
                  </a:cubicBezTo>
                  <a:cubicBezTo>
                    <a:pt x="83" y="10"/>
                    <a:pt x="80" y="6"/>
                    <a:pt x="74" y="5"/>
                  </a:cubicBezTo>
                  <a:cubicBezTo>
                    <a:pt x="69" y="5"/>
                    <a:pt x="66" y="5"/>
                    <a:pt x="63" y="3"/>
                  </a:cubicBezTo>
                  <a:cubicBezTo>
                    <a:pt x="59" y="1"/>
                    <a:pt x="57" y="0"/>
                    <a:pt x="53" y="1"/>
                  </a:cubicBezTo>
                  <a:cubicBezTo>
                    <a:pt x="49" y="2"/>
                    <a:pt x="46" y="1"/>
                    <a:pt x="47" y="4"/>
                  </a:cubicBezTo>
                  <a:cubicBezTo>
                    <a:pt x="48" y="7"/>
                    <a:pt x="50" y="9"/>
                    <a:pt x="46" y="11"/>
                  </a:cubicBezTo>
                  <a:cubicBezTo>
                    <a:pt x="43" y="13"/>
                    <a:pt x="43" y="13"/>
                    <a:pt x="42" y="12"/>
                  </a:cubicBezTo>
                  <a:cubicBezTo>
                    <a:pt x="40" y="10"/>
                    <a:pt x="40" y="8"/>
                    <a:pt x="35" y="9"/>
                  </a:cubicBezTo>
                  <a:cubicBezTo>
                    <a:pt x="31" y="10"/>
                    <a:pt x="26" y="13"/>
                    <a:pt x="24" y="15"/>
                  </a:cubicBezTo>
                  <a:cubicBezTo>
                    <a:pt x="22" y="16"/>
                    <a:pt x="22" y="21"/>
                    <a:pt x="19" y="24"/>
                  </a:cubicBezTo>
                  <a:cubicBezTo>
                    <a:pt x="18" y="25"/>
                    <a:pt x="18" y="27"/>
                    <a:pt x="17" y="28"/>
                  </a:cubicBezTo>
                  <a:cubicBezTo>
                    <a:pt x="16" y="30"/>
                    <a:pt x="14" y="31"/>
                    <a:pt x="14" y="34"/>
                  </a:cubicBezTo>
                  <a:cubicBezTo>
                    <a:pt x="14" y="39"/>
                    <a:pt x="15" y="46"/>
                    <a:pt x="15" y="53"/>
                  </a:cubicBezTo>
                  <a:cubicBezTo>
                    <a:pt x="16" y="59"/>
                    <a:pt x="16" y="63"/>
                    <a:pt x="13" y="68"/>
                  </a:cubicBezTo>
                  <a:cubicBezTo>
                    <a:pt x="11" y="72"/>
                    <a:pt x="0" y="81"/>
                    <a:pt x="7" y="85"/>
                  </a:cubicBezTo>
                  <a:cubicBezTo>
                    <a:pt x="13" y="89"/>
                    <a:pt x="17" y="89"/>
                    <a:pt x="17" y="95"/>
                  </a:cubicBezTo>
                  <a:cubicBezTo>
                    <a:pt x="17" y="101"/>
                    <a:pt x="16" y="111"/>
                    <a:pt x="24" y="114"/>
                  </a:cubicBezTo>
                  <a:cubicBezTo>
                    <a:pt x="32" y="117"/>
                    <a:pt x="42" y="115"/>
                    <a:pt x="48" y="113"/>
                  </a:cubicBezTo>
                  <a:cubicBezTo>
                    <a:pt x="53" y="112"/>
                    <a:pt x="58" y="112"/>
                    <a:pt x="59" y="117"/>
                  </a:cubicBezTo>
                  <a:cubicBezTo>
                    <a:pt x="61" y="123"/>
                    <a:pt x="59" y="126"/>
                    <a:pt x="57" y="132"/>
                  </a:cubicBezTo>
                  <a:cubicBezTo>
                    <a:pt x="55" y="137"/>
                    <a:pt x="54" y="138"/>
                    <a:pt x="60" y="142"/>
                  </a:cubicBezTo>
                  <a:cubicBezTo>
                    <a:pt x="65" y="147"/>
                    <a:pt x="68" y="147"/>
                    <a:pt x="72" y="147"/>
                  </a:cubicBezTo>
                  <a:cubicBezTo>
                    <a:pt x="76" y="147"/>
                    <a:pt x="77" y="148"/>
                    <a:pt x="80" y="146"/>
                  </a:cubicBezTo>
                  <a:cubicBezTo>
                    <a:pt x="83" y="144"/>
                    <a:pt x="85" y="143"/>
                    <a:pt x="85" y="142"/>
                  </a:cubicBezTo>
                  <a:cubicBezTo>
                    <a:pt x="86" y="140"/>
                    <a:pt x="87" y="138"/>
                    <a:pt x="87" y="136"/>
                  </a:cubicBezTo>
                  <a:cubicBezTo>
                    <a:pt x="88" y="133"/>
                    <a:pt x="87" y="131"/>
                    <a:pt x="92" y="132"/>
                  </a:cubicBezTo>
                  <a:cubicBezTo>
                    <a:pt x="96" y="132"/>
                    <a:pt x="100" y="132"/>
                    <a:pt x="101" y="134"/>
                  </a:cubicBezTo>
                  <a:cubicBezTo>
                    <a:pt x="101" y="137"/>
                    <a:pt x="107" y="139"/>
                    <a:pt x="107" y="136"/>
                  </a:cubicBezTo>
                  <a:cubicBezTo>
                    <a:pt x="107" y="133"/>
                    <a:pt x="108" y="132"/>
                    <a:pt x="107" y="130"/>
                  </a:cubicBezTo>
                  <a:cubicBezTo>
                    <a:pt x="106" y="129"/>
                    <a:pt x="103" y="128"/>
                    <a:pt x="106" y="127"/>
                  </a:cubicBezTo>
                  <a:cubicBezTo>
                    <a:pt x="109" y="125"/>
                    <a:pt x="110" y="124"/>
                    <a:pt x="111" y="123"/>
                  </a:cubicBezTo>
                  <a:cubicBezTo>
                    <a:pt x="112" y="122"/>
                    <a:pt x="113" y="122"/>
                    <a:pt x="115" y="124"/>
                  </a:cubicBezTo>
                  <a:cubicBezTo>
                    <a:pt x="117" y="126"/>
                    <a:pt x="118" y="126"/>
                    <a:pt x="122" y="126"/>
                  </a:cubicBezTo>
                  <a:cubicBezTo>
                    <a:pt x="125" y="126"/>
                    <a:pt x="127" y="125"/>
                    <a:pt x="127" y="125"/>
                  </a:cubicBezTo>
                  <a:cubicBezTo>
                    <a:pt x="130" y="122"/>
                    <a:pt x="130" y="122"/>
                    <a:pt x="130" y="12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18" name="任意多边形 1126">
              <a:extLst>
                <a:ext uri="{FF2B5EF4-FFF2-40B4-BE49-F238E27FC236}">
                  <a16:creationId xmlns:a16="http://schemas.microsoft.com/office/drawing/2014/main" id="{90856201-7565-DA14-0C1A-C395D524FCD3}"/>
                </a:ext>
              </a:extLst>
            </p:cNvPr>
            <p:cNvSpPr/>
            <p:nvPr/>
          </p:nvSpPr>
          <p:spPr bwMode="auto">
            <a:xfrm>
              <a:off x="3861261" y="5111262"/>
              <a:ext cx="1058008" cy="717651"/>
            </a:xfrm>
            <a:custGeom>
              <a:avLst/>
              <a:gdLst>
                <a:gd name="T0" fmla="*/ 138 w 193"/>
                <a:gd name="T1" fmla="*/ 127 h 131"/>
                <a:gd name="T2" fmla="*/ 145 w 193"/>
                <a:gd name="T3" fmla="*/ 120 h 131"/>
                <a:gd name="T4" fmla="*/ 153 w 193"/>
                <a:gd name="T5" fmla="*/ 115 h 131"/>
                <a:gd name="T6" fmla="*/ 157 w 193"/>
                <a:gd name="T7" fmla="*/ 112 h 131"/>
                <a:gd name="T8" fmla="*/ 163 w 193"/>
                <a:gd name="T9" fmla="*/ 102 h 131"/>
                <a:gd name="T10" fmla="*/ 177 w 193"/>
                <a:gd name="T11" fmla="*/ 86 h 131"/>
                <a:gd name="T12" fmla="*/ 184 w 193"/>
                <a:gd name="T13" fmla="*/ 69 h 131"/>
                <a:gd name="T14" fmla="*/ 189 w 193"/>
                <a:gd name="T15" fmla="*/ 59 h 131"/>
                <a:gd name="T16" fmla="*/ 190 w 193"/>
                <a:gd name="T17" fmla="*/ 46 h 131"/>
                <a:gd name="T18" fmla="*/ 188 w 193"/>
                <a:gd name="T19" fmla="*/ 42 h 131"/>
                <a:gd name="T20" fmla="*/ 179 w 193"/>
                <a:gd name="T21" fmla="*/ 45 h 131"/>
                <a:gd name="T22" fmla="*/ 177 w 193"/>
                <a:gd name="T23" fmla="*/ 34 h 131"/>
                <a:gd name="T24" fmla="*/ 174 w 193"/>
                <a:gd name="T25" fmla="*/ 35 h 131"/>
                <a:gd name="T26" fmla="*/ 170 w 193"/>
                <a:gd name="T27" fmla="*/ 36 h 131"/>
                <a:gd name="T28" fmla="*/ 168 w 193"/>
                <a:gd name="T29" fmla="*/ 32 h 131"/>
                <a:gd name="T30" fmla="*/ 175 w 193"/>
                <a:gd name="T31" fmla="*/ 21 h 131"/>
                <a:gd name="T32" fmla="*/ 177 w 193"/>
                <a:gd name="T33" fmla="*/ 13 h 131"/>
                <a:gd name="T34" fmla="*/ 173 w 193"/>
                <a:gd name="T35" fmla="*/ 6 h 131"/>
                <a:gd name="T36" fmla="*/ 167 w 193"/>
                <a:gd name="T37" fmla="*/ 1 h 131"/>
                <a:gd name="T38" fmla="*/ 161 w 193"/>
                <a:gd name="T39" fmla="*/ 3 h 131"/>
                <a:gd name="T40" fmla="*/ 152 w 193"/>
                <a:gd name="T41" fmla="*/ 9 h 131"/>
                <a:gd name="T42" fmla="*/ 146 w 193"/>
                <a:gd name="T43" fmla="*/ 10 h 131"/>
                <a:gd name="T44" fmla="*/ 141 w 193"/>
                <a:gd name="T45" fmla="*/ 6 h 131"/>
                <a:gd name="T46" fmla="*/ 139 w 193"/>
                <a:gd name="T47" fmla="*/ 12 h 131"/>
                <a:gd name="T48" fmla="*/ 136 w 193"/>
                <a:gd name="T49" fmla="*/ 12 h 131"/>
                <a:gd name="T50" fmla="*/ 130 w 193"/>
                <a:gd name="T51" fmla="*/ 10 h 131"/>
                <a:gd name="T52" fmla="*/ 87 w 193"/>
                <a:gd name="T53" fmla="*/ 12 h 131"/>
                <a:gd name="T54" fmla="*/ 43 w 193"/>
                <a:gd name="T55" fmla="*/ 23 h 131"/>
                <a:gd name="T56" fmla="*/ 5 w 193"/>
                <a:gd name="T57" fmla="*/ 44 h 131"/>
                <a:gd name="T58" fmla="*/ 28 w 193"/>
                <a:gd name="T59" fmla="*/ 81 h 131"/>
                <a:gd name="T60" fmla="*/ 50 w 193"/>
                <a:gd name="T61" fmla="*/ 95 h 131"/>
                <a:gd name="T62" fmla="*/ 58 w 193"/>
                <a:gd name="T63" fmla="*/ 114 h 131"/>
                <a:gd name="T64" fmla="*/ 78 w 193"/>
                <a:gd name="T65" fmla="*/ 126 h 131"/>
                <a:gd name="T66" fmla="*/ 94 w 193"/>
                <a:gd name="T67" fmla="*/ 126 h 131"/>
                <a:gd name="T68" fmla="*/ 100 w 193"/>
                <a:gd name="T69" fmla="*/ 125 h 131"/>
                <a:gd name="T70" fmla="*/ 106 w 193"/>
                <a:gd name="T71" fmla="*/ 124 h 131"/>
                <a:gd name="T72" fmla="*/ 108 w 193"/>
                <a:gd name="T73" fmla="*/ 117 h 131"/>
                <a:gd name="T74" fmla="*/ 112 w 193"/>
                <a:gd name="T75" fmla="*/ 123 h 131"/>
                <a:gd name="T76" fmla="*/ 115 w 193"/>
                <a:gd name="T77" fmla="*/ 121 h 131"/>
                <a:gd name="T78" fmla="*/ 120 w 193"/>
                <a:gd name="T79" fmla="*/ 128 h 131"/>
                <a:gd name="T80" fmla="*/ 132 w 193"/>
                <a:gd name="T81" fmla="*/ 128 h 131"/>
                <a:gd name="T82" fmla="*/ 137 w 193"/>
                <a:gd name="T83" fmla="*/ 12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3" h="131">
                  <a:moveTo>
                    <a:pt x="137" y="128"/>
                  </a:moveTo>
                  <a:cubicBezTo>
                    <a:pt x="138" y="127"/>
                    <a:pt x="138" y="127"/>
                    <a:pt x="138" y="127"/>
                  </a:cubicBezTo>
                  <a:cubicBezTo>
                    <a:pt x="138" y="127"/>
                    <a:pt x="140" y="125"/>
                    <a:pt x="141" y="123"/>
                  </a:cubicBezTo>
                  <a:cubicBezTo>
                    <a:pt x="142" y="122"/>
                    <a:pt x="143" y="121"/>
                    <a:pt x="145" y="120"/>
                  </a:cubicBezTo>
                  <a:cubicBezTo>
                    <a:pt x="147" y="120"/>
                    <a:pt x="150" y="120"/>
                    <a:pt x="152" y="118"/>
                  </a:cubicBezTo>
                  <a:cubicBezTo>
                    <a:pt x="154" y="117"/>
                    <a:pt x="153" y="117"/>
                    <a:pt x="153" y="115"/>
                  </a:cubicBezTo>
                  <a:cubicBezTo>
                    <a:pt x="153" y="113"/>
                    <a:pt x="153" y="112"/>
                    <a:pt x="154" y="111"/>
                  </a:cubicBezTo>
                  <a:cubicBezTo>
                    <a:pt x="154" y="109"/>
                    <a:pt x="155" y="113"/>
                    <a:pt x="157" y="112"/>
                  </a:cubicBezTo>
                  <a:cubicBezTo>
                    <a:pt x="158" y="112"/>
                    <a:pt x="160" y="110"/>
                    <a:pt x="161" y="109"/>
                  </a:cubicBezTo>
                  <a:cubicBezTo>
                    <a:pt x="162" y="108"/>
                    <a:pt x="160" y="106"/>
                    <a:pt x="163" y="102"/>
                  </a:cubicBezTo>
                  <a:cubicBezTo>
                    <a:pt x="166" y="97"/>
                    <a:pt x="167" y="99"/>
                    <a:pt x="172" y="96"/>
                  </a:cubicBezTo>
                  <a:cubicBezTo>
                    <a:pt x="177" y="93"/>
                    <a:pt x="177" y="90"/>
                    <a:pt x="177" y="86"/>
                  </a:cubicBezTo>
                  <a:cubicBezTo>
                    <a:pt x="177" y="82"/>
                    <a:pt x="176" y="81"/>
                    <a:pt x="178" y="77"/>
                  </a:cubicBezTo>
                  <a:cubicBezTo>
                    <a:pt x="180" y="73"/>
                    <a:pt x="181" y="72"/>
                    <a:pt x="184" y="69"/>
                  </a:cubicBezTo>
                  <a:cubicBezTo>
                    <a:pt x="187" y="67"/>
                    <a:pt x="189" y="67"/>
                    <a:pt x="189" y="64"/>
                  </a:cubicBezTo>
                  <a:cubicBezTo>
                    <a:pt x="189" y="63"/>
                    <a:pt x="188" y="61"/>
                    <a:pt x="189" y="59"/>
                  </a:cubicBezTo>
                  <a:cubicBezTo>
                    <a:pt x="189" y="57"/>
                    <a:pt x="191" y="56"/>
                    <a:pt x="192" y="54"/>
                  </a:cubicBezTo>
                  <a:cubicBezTo>
                    <a:pt x="193" y="52"/>
                    <a:pt x="190" y="49"/>
                    <a:pt x="190" y="46"/>
                  </a:cubicBezTo>
                  <a:cubicBezTo>
                    <a:pt x="189" y="44"/>
                    <a:pt x="191" y="42"/>
                    <a:pt x="191" y="42"/>
                  </a:cubicBezTo>
                  <a:cubicBezTo>
                    <a:pt x="190" y="42"/>
                    <a:pt x="189" y="42"/>
                    <a:pt x="188" y="42"/>
                  </a:cubicBezTo>
                  <a:cubicBezTo>
                    <a:pt x="185" y="42"/>
                    <a:pt x="184" y="41"/>
                    <a:pt x="182" y="43"/>
                  </a:cubicBezTo>
                  <a:cubicBezTo>
                    <a:pt x="181" y="45"/>
                    <a:pt x="181" y="46"/>
                    <a:pt x="179" y="45"/>
                  </a:cubicBezTo>
                  <a:cubicBezTo>
                    <a:pt x="177" y="44"/>
                    <a:pt x="179" y="42"/>
                    <a:pt x="178" y="40"/>
                  </a:cubicBezTo>
                  <a:cubicBezTo>
                    <a:pt x="178" y="38"/>
                    <a:pt x="179" y="35"/>
                    <a:pt x="177" y="34"/>
                  </a:cubicBezTo>
                  <a:cubicBezTo>
                    <a:pt x="177" y="33"/>
                    <a:pt x="176" y="33"/>
                    <a:pt x="176" y="34"/>
                  </a:cubicBezTo>
                  <a:cubicBezTo>
                    <a:pt x="175" y="34"/>
                    <a:pt x="174" y="35"/>
                    <a:pt x="174" y="35"/>
                  </a:cubicBezTo>
                  <a:cubicBezTo>
                    <a:pt x="174" y="34"/>
                    <a:pt x="174" y="33"/>
                    <a:pt x="173" y="33"/>
                  </a:cubicBezTo>
                  <a:cubicBezTo>
                    <a:pt x="172" y="33"/>
                    <a:pt x="171" y="34"/>
                    <a:pt x="170" y="36"/>
                  </a:cubicBezTo>
                  <a:cubicBezTo>
                    <a:pt x="170" y="37"/>
                    <a:pt x="165" y="41"/>
                    <a:pt x="166" y="37"/>
                  </a:cubicBezTo>
                  <a:cubicBezTo>
                    <a:pt x="167" y="33"/>
                    <a:pt x="167" y="32"/>
                    <a:pt x="168" y="32"/>
                  </a:cubicBezTo>
                  <a:cubicBezTo>
                    <a:pt x="169" y="32"/>
                    <a:pt x="169" y="32"/>
                    <a:pt x="170" y="30"/>
                  </a:cubicBezTo>
                  <a:cubicBezTo>
                    <a:pt x="171" y="28"/>
                    <a:pt x="175" y="24"/>
                    <a:pt x="175" y="21"/>
                  </a:cubicBezTo>
                  <a:cubicBezTo>
                    <a:pt x="175" y="19"/>
                    <a:pt x="174" y="17"/>
                    <a:pt x="176" y="17"/>
                  </a:cubicBezTo>
                  <a:cubicBezTo>
                    <a:pt x="178" y="16"/>
                    <a:pt x="179" y="13"/>
                    <a:pt x="177" y="13"/>
                  </a:cubicBezTo>
                  <a:cubicBezTo>
                    <a:pt x="175" y="13"/>
                    <a:pt x="173" y="15"/>
                    <a:pt x="172" y="12"/>
                  </a:cubicBezTo>
                  <a:cubicBezTo>
                    <a:pt x="172" y="10"/>
                    <a:pt x="172" y="8"/>
                    <a:pt x="173" y="6"/>
                  </a:cubicBezTo>
                  <a:cubicBezTo>
                    <a:pt x="174" y="4"/>
                    <a:pt x="173" y="2"/>
                    <a:pt x="170" y="2"/>
                  </a:cubicBezTo>
                  <a:cubicBezTo>
                    <a:pt x="167" y="2"/>
                    <a:pt x="168" y="1"/>
                    <a:pt x="167" y="1"/>
                  </a:cubicBezTo>
                  <a:cubicBezTo>
                    <a:pt x="166" y="0"/>
                    <a:pt x="166" y="0"/>
                    <a:pt x="165" y="1"/>
                  </a:cubicBezTo>
                  <a:cubicBezTo>
                    <a:pt x="164" y="3"/>
                    <a:pt x="161" y="4"/>
                    <a:pt x="161" y="3"/>
                  </a:cubicBezTo>
                  <a:cubicBezTo>
                    <a:pt x="160" y="1"/>
                    <a:pt x="157" y="1"/>
                    <a:pt x="156" y="3"/>
                  </a:cubicBezTo>
                  <a:cubicBezTo>
                    <a:pt x="154" y="6"/>
                    <a:pt x="152" y="7"/>
                    <a:pt x="152" y="9"/>
                  </a:cubicBezTo>
                  <a:cubicBezTo>
                    <a:pt x="151" y="11"/>
                    <a:pt x="150" y="12"/>
                    <a:pt x="149" y="10"/>
                  </a:cubicBezTo>
                  <a:cubicBezTo>
                    <a:pt x="148" y="8"/>
                    <a:pt x="147" y="9"/>
                    <a:pt x="146" y="10"/>
                  </a:cubicBezTo>
                  <a:cubicBezTo>
                    <a:pt x="145" y="10"/>
                    <a:pt x="144" y="8"/>
                    <a:pt x="145" y="7"/>
                  </a:cubicBezTo>
                  <a:cubicBezTo>
                    <a:pt x="145" y="6"/>
                    <a:pt x="141" y="4"/>
                    <a:pt x="141" y="6"/>
                  </a:cubicBezTo>
                  <a:cubicBezTo>
                    <a:pt x="141" y="8"/>
                    <a:pt x="140" y="10"/>
                    <a:pt x="139" y="10"/>
                  </a:cubicBezTo>
                  <a:cubicBezTo>
                    <a:pt x="138" y="10"/>
                    <a:pt x="138" y="11"/>
                    <a:pt x="139" y="12"/>
                  </a:cubicBezTo>
                  <a:cubicBezTo>
                    <a:pt x="139" y="13"/>
                    <a:pt x="140" y="14"/>
                    <a:pt x="138" y="14"/>
                  </a:cubicBezTo>
                  <a:cubicBezTo>
                    <a:pt x="136" y="14"/>
                    <a:pt x="135" y="13"/>
                    <a:pt x="136" y="12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32" y="11"/>
                    <a:pt x="130" y="10"/>
                    <a:pt x="130" y="10"/>
                  </a:cubicBezTo>
                  <a:cubicBezTo>
                    <a:pt x="130" y="10"/>
                    <a:pt x="116" y="11"/>
                    <a:pt x="108" y="11"/>
                  </a:cubicBezTo>
                  <a:cubicBezTo>
                    <a:pt x="101" y="11"/>
                    <a:pt x="95" y="12"/>
                    <a:pt x="87" y="12"/>
                  </a:cubicBezTo>
                  <a:cubicBezTo>
                    <a:pt x="79" y="12"/>
                    <a:pt x="76" y="12"/>
                    <a:pt x="70" y="15"/>
                  </a:cubicBezTo>
                  <a:cubicBezTo>
                    <a:pt x="65" y="17"/>
                    <a:pt x="50" y="22"/>
                    <a:pt x="43" y="23"/>
                  </a:cubicBezTo>
                  <a:cubicBezTo>
                    <a:pt x="35" y="24"/>
                    <a:pt x="30" y="26"/>
                    <a:pt x="19" y="30"/>
                  </a:cubicBezTo>
                  <a:cubicBezTo>
                    <a:pt x="8" y="34"/>
                    <a:pt x="9" y="36"/>
                    <a:pt x="5" y="44"/>
                  </a:cubicBezTo>
                  <a:cubicBezTo>
                    <a:pt x="0" y="51"/>
                    <a:pt x="15" y="54"/>
                    <a:pt x="25" y="61"/>
                  </a:cubicBezTo>
                  <a:cubicBezTo>
                    <a:pt x="36" y="69"/>
                    <a:pt x="28" y="79"/>
                    <a:pt x="28" y="81"/>
                  </a:cubicBezTo>
                  <a:cubicBezTo>
                    <a:pt x="28" y="83"/>
                    <a:pt x="31" y="86"/>
                    <a:pt x="40" y="90"/>
                  </a:cubicBezTo>
                  <a:cubicBezTo>
                    <a:pt x="48" y="94"/>
                    <a:pt x="46" y="93"/>
                    <a:pt x="50" y="95"/>
                  </a:cubicBezTo>
                  <a:cubicBezTo>
                    <a:pt x="55" y="97"/>
                    <a:pt x="54" y="102"/>
                    <a:pt x="55" y="104"/>
                  </a:cubicBezTo>
                  <a:cubicBezTo>
                    <a:pt x="56" y="107"/>
                    <a:pt x="57" y="111"/>
                    <a:pt x="58" y="114"/>
                  </a:cubicBezTo>
                  <a:cubicBezTo>
                    <a:pt x="59" y="116"/>
                    <a:pt x="62" y="119"/>
                    <a:pt x="68" y="122"/>
                  </a:cubicBezTo>
                  <a:cubicBezTo>
                    <a:pt x="75" y="125"/>
                    <a:pt x="72" y="124"/>
                    <a:pt x="78" y="126"/>
                  </a:cubicBezTo>
                  <a:cubicBezTo>
                    <a:pt x="84" y="128"/>
                    <a:pt x="91" y="124"/>
                    <a:pt x="91" y="124"/>
                  </a:cubicBezTo>
                  <a:cubicBezTo>
                    <a:pt x="91" y="124"/>
                    <a:pt x="93" y="126"/>
                    <a:pt x="94" y="126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8" y="127"/>
                    <a:pt x="97" y="126"/>
                    <a:pt x="100" y="125"/>
                  </a:cubicBezTo>
                  <a:cubicBezTo>
                    <a:pt x="102" y="124"/>
                    <a:pt x="104" y="122"/>
                    <a:pt x="104" y="123"/>
                  </a:cubicBezTo>
                  <a:cubicBezTo>
                    <a:pt x="105" y="125"/>
                    <a:pt x="106" y="126"/>
                    <a:pt x="106" y="124"/>
                  </a:cubicBezTo>
                  <a:cubicBezTo>
                    <a:pt x="107" y="123"/>
                    <a:pt x="107" y="121"/>
                    <a:pt x="107" y="120"/>
                  </a:cubicBezTo>
                  <a:cubicBezTo>
                    <a:pt x="106" y="119"/>
                    <a:pt x="107" y="117"/>
                    <a:pt x="108" y="117"/>
                  </a:cubicBezTo>
                  <a:cubicBezTo>
                    <a:pt x="109" y="118"/>
                    <a:pt x="109" y="121"/>
                    <a:pt x="110" y="121"/>
                  </a:cubicBezTo>
                  <a:cubicBezTo>
                    <a:pt x="112" y="121"/>
                    <a:pt x="111" y="122"/>
                    <a:pt x="112" y="123"/>
                  </a:cubicBezTo>
                  <a:cubicBezTo>
                    <a:pt x="112" y="125"/>
                    <a:pt x="114" y="126"/>
                    <a:pt x="114" y="124"/>
                  </a:cubicBezTo>
                  <a:cubicBezTo>
                    <a:pt x="114" y="122"/>
                    <a:pt x="114" y="119"/>
                    <a:pt x="115" y="121"/>
                  </a:cubicBezTo>
                  <a:cubicBezTo>
                    <a:pt x="116" y="123"/>
                    <a:pt x="116" y="124"/>
                    <a:pt x="118" y="124"/>
                  </a:cubicBezTo>
                  <a:cubicBezTo>
                    <a:pt x="119" y="125"/>
                    <a:pt x="120" y="126"/>
                    <a:pt x="120" y="128"/>
                  </a:cubicBezTo>
                  <a:cubicBezTo>
                    <a:pt x="120" y="130"/>
                    <a:pt x="121" y="131"/>
                    <a:pt x="123" y="130"/>
                  </a:cubicBezTo>
                  <a:cubicBezTo>
                    <a:pt x="126" y="129"/>
                    <a:pt x="131" y="129"/>
                    <a:pt x="132" y="128"/>
                  </a:cubicBezTo>
                  <a:cubicBezTo>
                    <a:pt x="132" y="126"/>
                    <a:pt x="129" y="120"/>
                    <a:pt x="133" y="123"/>
                  </a:cubicBezTo>
                  <a:cubicBezTo>
                    <a:pt x="136" y="126"/>
                    <a:pt x="135" y="127"/>
                    <a:pt x="137" y="12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19" name="任意多边形 1127">
              <a:extLst>
                <a:ext uri="{FF2B5EF4-FFF2-40B4-BE49-F238E27FC236}">
                  <a16:creationId xmlns:a16="http://schemas.microsoft.com/office/drawing/2014/main" id="{14C98682-3C8B-5E0A-4504-E549AD30823C}"/>
                </a:ext>
              </a:extLst>
            </p:cNvPr>
            <p:cNvSpPr/>
            <p:nvPr/>
          </p:nvSpPr>
          <p:spPr bwMode="auto">
            <a:xfrm>
              <a:off x="3805853" y="4665367"/>
              <a:ext cx="783612" cy="701820"/>
            </a:xfrm>
            <a:custGeom>
              <a:avLst/>
              <a:gdLst>
                <a:gd name="T0" fmla="*/ 141 w 143"/>
                <a:gd name="T1" fmla="*/ 90 h 128"/>
                <a:gd name="T2" fmla="*/ 140 w 143"/>
                <a:gd name="T3" fmla="*/ 85 h 128"/>
                <a:gd name="T4" fmla="*/ 138 w 143"/>
                <a:gd name="T5" fmla="*/ 79 h 128"/>
                <a:gd name="T6" fmla="*/ 138 w 143"/>
                <a:gd name="T7" fmla="*/ 73 h 128"/>
                <a:gd name="T8" fmla="*/ 141 w 143"/>
                <a:gd name="T9" fmla="*/ 69 h 128"/>
                <a:gd name="T10" fmla="*/ 141 w 143"/>
                <a:gd name="T11" fmla="*/ 63 h 128"/>
                <a:gd name="T12" fmla="*/ 134 w 143"/>
                <a:gd name="T13" fmla="*/ 63 h 128"/>
                <a:gd name="T14" fmla="*/ 127 w 143"/>
                <a:gd name="T15" fmla="*/ 64 h 128"/>
                <a:gd name="T16" fmla="*/ 127 w 143"/>
                <a:gd name="T17" fmla="*/ 60 h 128"/>
                <a:gd name="T18" fmla="*/ 132 w 143"/>
                <a:gd name="T19" fmla="*/ 55 h 128"/>
                <a:gd name="T20" fmla="*/ 137 w 143"/>
                <a:gd name="T21" fmla="*/ 52 h 128"/>
                <a:gd name="T22" fmla="*/ 139 w 143"/>
                <a:gd name="T23" fmla="*/ 46 h 128"/>
                <a:gd name="T24" fmla="*/ 136 w 143"/>
                <a:gd name="T25" fmla="*/ 37 h 128"/>
                <a:gd name="T26" fmla="*/ 136 w 143"/>
                <a:gd name="T27" fmla="*/ 31 h 128"/>
                <a:gd name="T28" fmla="*/ 135 w 143"/>
                <a:gd name="T29" fmla="*/ 25 h 128"/>
                <a:gd name="T30" fmla="*/ 110 w 143"/>
                <a:gd name="T31" fmla="*/ 4 h 128"/>
                <a:gd name="T32" fmla="*/ 84 w 143"/>
                <a:gd name="T33" fmla="*/ 8 h 128"/>
                <a:gd name="T34" fmla="*/ 51 w 143"/>
                <a:gd name="T35" fmla="*/ 18 h 128"/>
                <a:gd name="T36" fmla="*/ 49 w 143"/>
                <a:gd name="T37" fmla="*/ 37 h 128"/>
                <a:gd name="T38" fmla="*/ 25 w 143"/>
                <a:gd name="T39" fmla="*/ 42 h 128"/>
                <a:gd name="T40" fmla="*/ 1 w 143"/>
                <a:gd name="T41" fmla="*/ 61 h 128"/>
                <a:gd name="T42" fmla="*/ 15 w 143"/>
                <a:gd name="T43" fmla="*/ 78 h 128"/>
                <a:gd name="T44" fmla="*/ 15 w 143"/>
                <a:gd name="T45" fmla="*/ 99 h 128"/>
                <a:gd name="T46" fmla="*/ 19 w 143"/>
                <a:gd name="T47" fmla="*/ 124 h 128"/>
                <a:gd name="T48" fmla="*/ 39 w 143"/>
                <a:gd name="T49" fmla="*/ 114 h 128"/>
                <a:gd name="T50" fmla="*/ 62 w 143"/>
                <a:gd name="T51" fmla="*/ 122 h 128"/>
                <a:gd name="T52" fmla="*/ 75 w 143"/>
                <a:gd name="T53" fmla="*/ 112 h 128"/>
                <a:gd name="T54" fmla="*/ 81 w 143"/>
                <a:gd name="T55" fmla="*/ 106 h 128"/>
                <a:gd name="T56" fmla="*/ 86 w 143"/>
                <a:gd name="T57" fmla="*/ 102 h 128"/>
                <a:gd name="T58" fmla="*/ 93 w 143"/>
                <a:gd name="T59" fmla="*/ 112 h 128"/>
                <a:gd name="T60" fmla="*/ 97 w 143"/>
                <a:gd name="T61" fmla="*/ 110 h 128"/>
                <a:gd name="T62" fmla="*/ 100 w 143"/>
                <a:gd name="T63" fmla="*/ 114 h 128"/>
                <a:gd name="T64" fmla="*/ 110 w 143"/>
                <a:gd name="T65" fmla="*/ 106 h 128"/>
                <a:gd name="T66" fmla="*/ 119 w 143"/>
                <a:gd name="T67" fmla="*/ 109 h 128"/>
                <a:gd name="T68" fmla="*/ 124 w 143"/>
                <a:gd name="T69" fmla="*/ 102 h 128"/>
                <a:gd name="T70" fmla="*/ 130 w 143"/>
                <a:gd name="T71" fmla="*/ 102 h 128"/>
                <a:gd name="T72" fmla="*/ 130 w 143"/>
                <a:gd name="T73" fmla="*/ 97 h 128"/>
                <a:gd name="T74" fmla="*/ 140 w 143"/>
                <a:gd name="T75" fmla="*/ 9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" h="128">
                  <a:moveTo>
                    <a:pt x="140" y="91"/>
                  </a:moveTo>
                  <a:cubicBezTo>
                    <a:pt x="140" y="90"/>
                    <a:pt x="140" y="90"/>
                    <a:pt x="141" y="90"/>
                  </a:cubicBezTo>
                  <a:cubicBezTo>
                    <a:pt x="141" y="89"/>
                    <a:pt x="141" y="89"/>
                    <a:pt x="141" y="88"/>
                  </a:cubicBezTo>
                  <a:cubicBezTo>
                    <a:pt x="141" y="88"/>
                    <a:pt x="140" y="87"/>
                    <a:pt x="140" y="85"/>
                  </a:cubicBezTo>
                  <a:cubicBezTo>
                    <a:pt x="140" y="84"/>
                    <a:pt x="138" y="85"/>
                    <a:pt x="136" y="84"/>
                  </a:cubicBezTo>
                  <a:cubicBezTo>
                    <a:pt x="135" y="83"/>
                    <a:pt x="137" y="80"/>
                    <a:pt x="138" y="79"/>
                  </a:cubicBezTo>
                  <a:cubicBezTo>
                    <a:pt x="139" y="77"/>
                    <a:pt x="138" y="76"/>
                    <a:pt x="137" y="75"/>
                  </a:cubicBezTo>
                  <a:cubicBezTo>
                    <a:pt x="136" y="74"/>
                    <a:pt x="137" y="73"/>
                    <a:pt x="138" y="73"/>
                  </a:cubicBezTo>
                  <a:cubicBezTo>
                    <a:pt x="139" y="73"/>
                    <a:pt x="139" y="72"/>
                    <a:pt x="141" y="72"/>
                  </a:cubicBezTo>
                  <a:cubicBezTo>
                    <a:pt x="142" y="72"/>
                    <a:pt x="142" y="70"/>
                    <a:pt x="141" y="69"/>
                  </a:cubicBezTo>
                  <a:cubicBezTo>
                    <a:pt x="140" y="68"/>
                    <a:pt x="141" y="67"/>
                    <a:pt x="142" y="67"/>
                  </a:cubicBezTo>
                  <a:cubicBezTo>
                    <a:pt x="143" y="67"/>
                    <a:pt x="142" y="65"/>
                    <a:pt x="141" y="63"/>
                  </a:cubicBezTo>
                  <a:cubicBezTo>
                    <a:pt x="140" y="62"/>
                    <a:pt x="139" y="61"/>
                    <a:pt x="138" y="61"/>
                  </a:cubicBezTo>
                  <a:cubicBezTo>
                    <a:pt x="137" y="61"/>
                    <a:pt x="135" y="62"/>
                    <a:pt x="134" y="63"/>
                  </a:cubicBezTo>
                  <a:cubicBezTo>
                    <a:pt x="132" y="63"/>
                    <a:pt x="132" y="63"/>
                    <a:pt x="132" y="62"/>
                  </a:cubicBezTo>
                  <a:cubicBezTo>
                    <a:pt x="132" y="61"/>
                    <a:pt x="129" y="64"/>
                    <a:pt x="127" y="64"/>
                  </a:cubicBezTo>
                  <a:cubicBezTo>
                    <a:pt x="125" y="64"/>
                    <a:pt x="125" y="63"/>
                    <a:pt x="126" y="63"/>
                  </a:cubicBezTo>
                  <a:cubicBezTo>
                    <a:pt x="127" y="62"/>
                    <a:pt x="127" y="61"/>
                    <a:pt x="127" y="60"/>
                  </a:cubicBezTo>
                  <a:cubicBezTo>
                    <a:pt x="128" y="59"/>
                    <a:pt x="128" y="59"/>
                    <a:pt x="130" y="58"/>
                  </a:cubicBezTo>
                  <a:cubicBezTo>
                    <a:pt x="131" y="57"/>
                    <a:pt x="132" y="56"/>
                    <a:pt x="132" y="55"/>
                  </a:cubicBezTo>
                  <a:cubicBezTo>
                    <a:pt x="133" y="53"/>
                    <a:pt x="134" y="53"/>
                    <a:pt x="135" y="53"/>
                  </a:cubicBezTo>
                  <a:cubicBezTo>
                    <a:pt x="136" y="54"/>
                    <a:pt x="137" y="53"/>
                    <a:pt x="137" y="52"/>
                  </a:cubicBezTo>
                  <a:cubicBezTo>
                    <a:pt x="137" y="51"/>
                    <a:pt x="138" y="51"/>
                    <a:pt x="140" y="50"/>
                  </a:cubicBezTo>
                  <a:cubicBezTo>
                    <a:pt x="141" y="49"/>
                    <a:pt x="139" y="46"/>
                    <a:pt x="139" y="46"/>
                  </a:cubicBezTo>
                  <a:cubicBezTo>
                    <a:pt x="138" y="45"/>
                    <a:pt x="136" y="41"/>
                    <a:pt x="137" y="39"/>
                  </a:cubicBezTo>
                  <a:cubicBezTo>
                    <a:pt x="138" y="37"/>
                    <a:pt x="136" y="37"/>
                    <a:pt x="136" y="37"/>
                  </a:cubicBezTo>
                  <a:cubicBezTo>
                    <a:pt x="136" y="36"/>
                    <a:pt x="136" y="34"/>
                    <a:pt x="137" y="33"/>
                  </a:cubicBezTo>
                  <a:cubicBezTo>
                    <a:pt x="138" y="32"/>
                    <a:pt x="137" y="31"/>
                    <a:pt x="136" y="31"/>
                  </a:cubicBezTo>
                  <a:cubicBezTo>
                    <a:pt x="135" y="30"/>
                    <a:pt x="135" y="29"/>
                    <a:pt x="135" y="28"/>
                  </a:cubicBezTo>
                  <a:cubicBezTo>
                    <a:pt x="135" y="27"/>
                    <a:pt x="135" y="25"/>
                    <a:pt x="135" y="25"/>
                  </a:cubicBezTo>
                  <a:cubicBezTo>
                    <a:pt x="135" y="25"/>
                    <a:pt x="125" y="16"/>
                    <a:pt x="120" y="11"/>
                  </a:cubicBezTo>
                  <a:cubicBezTo>
                    <a:pt x="115" y="6"/>
                    <a:pt x="116" y="7"/>
                    <a:pt x="110" y="4"/>
                  </a:cubicBezTo>
                  <a:cubicBezTo>
                    <a:pt x="103" y="2"/>
                    <a:pt x="100" y="0"/>
                    <a:pt x="96" y="1"/>
                  </a:cubicBezTo>
                  <a:cubicBezTo>
                    <a:pt x="93" y="2"/>
                    <a:pt x="90" y="5"/>
                    <a:pt x="84" y="8"/>
                  </a:cubicBezTo>
                  <a:cubicBezTo>
                    <a:pt x="79" y="10"/>
                    <a:pt x="74" y="12"/>
                    <a:pt x="67" y="13"/>
                  </a:cubicBezTo>
                  <a:cubicBezTo>
                    <a:pt x="60" y="15"/>
                    <a:pt x="53" y="15"/>
                    <a:pt x="51" y="18"/>
                  </a:cubicBezTo>
                  <a:cubicBezTo>
                    <a:pt x="48" y="22"/>
                    <a:pt x="46" y="25"/>
                    <a:pt x="50" y="30"/>
                  </a:cubicBezTo>
                  <a:cubicBezTo>
                    <a:pt x="54" y="35"/>
                    <a:pt x="53" y="35"/>
                    <a:pt x="49" y="37"/>
                  </a:cubicBezTo>
                  <a:cubicBezTo>
                    <a:pt x="46" y="39"/>
                    <a:pt x="46" y="36"/>
                    <a:pt x="38" y="41"/>
                  </a:cubicBezTo>
                  <a:cubicBezTo>
                    <a:pt x="30" y="46"/>
                    <a:pt x="35" y="41"/>
                    <a:pt x="25" y="42"/>
                  </a:cubicBezTo>
                  <a:cubicBezTo>
                    <a:pt x="16" y="42"/>
                    <a:pt x="13" y="43"/>
                    <a:pt x="9" y="47"/>
                  </a:cubicBezTo>
                  <a:cubicBezTo>
                    <a:pt x="6" y="50"/>
                    <a:pt x="0" y="52"/>
                    <a:pt x="1" y="61"/>
                  </a:cubicBezTo>
                  <a:cubicBezTo>
                    <a:pt x="3" y="69"/>
                    <a:pt x="5" y="72"/>
                    <a:pt x="8" y="75"/>
                  </a:cubicBezTo>
                  <a:cubicBezTo>
                    <a:pt x="11" y="78"/>
                    <a:pt x="15" y="74"/>
                    <a:pt x="15" y="78"/>
                  </a:cubicBezTo>
                  <a:cubicBezTo>
                    <a:pt x="16" y="83"/>
                    <a:pt x="17" y="83"/>
                    <a:pt x="16" y="88"/>
                  </a:cubicBezTo>
                  <a:cubicBezTo>
                    <a:pt x="15" y="94"/>
                    <a:pt x="13" y="96"/>
                    <a:pt x="15" y="99"/>
                  </a:cubicBezTo>
                  <a:cubicBezTo>
                    <a:pt x="16" y="103"/>
                    <a:pt x="19" y="104"/>
                    <a:pt x="19" y="110"/>
                  </a:cubicBezTo>
                  <a:cubicBezTo>
                    <a:pt x="19" y="116"/>
                    <a:pt x="18" y="119"/>
                    <a:pt x="19" y="124"/>
                  </a:cubicBezTo>
                  <a:cubicBezTo>
                    <a:pt x="20" y="128"/>
                    <a:pt x="25" y="124"/>
                    <a:pt x="28" y="122"/>
                  </a:cubicBezTo>
                  <a:cubicBezTo>
                    <a:pt x="31" y="120"/>
                    <a:pt x="34" y="113"/>
                    <a:pt x="39" y="114"/>
                  </a:cubicBezTo>
                  <a:cubicBezTo>
                    <a:pt x="43" y="116"/>
                    <a:pt x="48" y="118"/>
                    <a:pt x="50" y="120"/>
                  </a:cubicBezTo>
                  <a:cubicBezTo>
                    <a:pt x="53" y="121"/>
                    <a:pt x="58" y="126"/>
                    <a:pt x="62" y="122"/>
                  </a:cubicBezTo>
                  <a:cubicBezTo>
                    <a:pt x="65" y="118"/>
                    <a:pt x="66" y="116"/>
                    <a:pt x="68" y="114"/>
                  </a:cubicBezTo>
                  <a:cubicBezTo>
                    <a:pt x="70" y="113"/>
                    <a:pt x="75" y="112"/>
                    <a:pt x="75" y="112"/>
                  </a:cubicBezTo>
                  <a:cubicBezTo>
                    <a:pt x="75" y="112"/>
                    <a:pt x="81" y="111"/>
                    <a:pt x="82" y="109"/>
                  </a:cubicBezTo>
                  <a:cubicBezTo>
                    <a:pt x="82" y="108"/>
                    <a:pt x="81" y="107"/>
                    <a:pt x="81" y="106"/>
                  </a:cubicBezTo>
                  <a:cubicBezTo>
                    <a:pt x="82" y="104"/>
                    <a:pt x="83" y="102"/>
                    <a:pt x="84" y="103"/>
                  </a:cubicBezTo>
                  <a:cubicBezTo>
                    <a:pt x="85" y="103"/>
                    <a:pt x="85" y="102"/>
                    <a:pt x="86" y="102"/>
                  </a:cubicBezTo>
                  <a:cubicBezTo>
                    <a:pt x="88" y="102"/>
                    <a:pt x="88" y="103"/>
                    <a:pt x="89" y="106"/>
                  </a:cubicBezTo>
                  <a:cubicBezTo>
                    <a:pt x="91" y="109"/>
                    <a:pt x="92" y="111"/>
                    <a:pt x="93" y="112"/>
                  </a:cubicBezTo>
                  <a:cubicBezTo>
                    <a:pt x="94" y="112"/>
                    <a:pt x="94" y="110"/>
                    <a:pt x="94" y="110"/>
                  </a:cubicBezTo>
                  <a:cubicBezTo>
                    <a:pt x="95" y="110"/>
                    <a:pt x="96" y="110"/>
                    <a:pt x="97" y="110"/>
                  </a:cubicBezTo>
                  <a:cubicBezTo>
                    <a:pt x="97" y="110"/>
                    <a:pt x="98" y="111"/>
                    <a:pt x="99" y="112"/>
                  </a:cubicBezTo>
                  <a:cubicBezTo>
                    <a:pt x="100" y="112"/>
                    <a:pt x="99" y="114"/>
                    <a:pt x="100" y="114"/>
                  </a:cubicBezTo>
                  <a:cubicBezTo>
                    <a:pt x="102" y="115"/>
                    <a:pt x="105" y="113"/>
                    <a:pt x="107" y="112"/>
                  </a:cubicBezTo>
                  <a:cubicBezTo>
                    <a:pt x="109" y="111"/>
                    <a:pt x="108" y="107"/>
                    <a:pt x="110" y="106"/>
                  </a:cubicBezTo>
                  <a:cubicBezTo>
                    <a:pt x="113" y="105"/>
                    <a:pt x="113" y="104"/>
                    <a:pt x="115" y="106"/>
                  </a:cubicBezTo>
                  <a:cubicBezTo>
                    <a:pt x="117" y="107"/>
                    <a:pt x="118" y="109"/>
                    <a:pt x="119" y="109"/>
                  </a:cubicBezTo>
                  <a:cubicBezTo>
                    <a:pt x="120" y="109"/>
                    <a:pt x="119" y="106"/>
                    <a:pt x="120" y="105"/>
                  </a:cubicBezTo>
                  <a:cubicBezTo>
                    <a:pt x="121" y="103"/>
                    <a:pt x="123" y="100"/>
                    <a:pt x="124" y="102"/>
                  </a:cubicBezTo>
                  <a:cubicBezTo>
                    <a:pt x="124" y="104"/>
                    <a:pt x="128" y="104"/>
                    <a:pt x="129" y="104"/>
                  </a:cubicBezTo>
                  <a:cubicBezTo>
                    <a:pt x="130" y="104"/>
                    <a:pt x="130" y="103"/>
                    <a:pt x="130" y="102"/>
                  </a:cubicBezTo>
                  <a:cubicBezTo>
                    <a:pt x="130" y="101"/>
                    <a:pt x="128" y="100"/>
                    <a:pt x="128" y="99"/>
                  </a:cubicBezTo>
                  <a:cubicBezTo>
                    <a:pt x="127" y="98"/>
                    <a:pt x="128" y="97"/>
                    <a:pt x="130" y="97"/>
                  </a:cubicBezTo>
                  <a:cubicBezTo>
                    <a:pt x="135" y="97"/>
                    <a:pt x="136" y="100"/>
                    <a:pt x="137" y="98"/>
                  </a:cubicBezTo>
                  <a:cubicBezTo>
                    <a:pt x="138" y="96"/>
                    <a:pt x="140" y="91"/>
                    <a:pt x="140" y="9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20" name="任意多边形 1128">
              <a:extLst>
                <a:ext uri="{FF2B5EF4-FFF2-40B4-BE49-F238E27FC236}">
                  <a16:creationId xmlns:a16="http://schemas.microsoft.com/office/drawing/2014/main" id="{D2D2136D-1EF3-E39F-E292-446926A4F867}"/>
                </a:ext>
              </a:extLst>
            </p:cNvPr>
            <p:cNvSpPr/>
            <p:nvPr/>
          </p:nvSpPr>
          <p:spPr bwMode="auto">
            <a:xfrm>
              <a:off x="4035397" y="4227389"/>
              <a:ext cx="627943" cy="620030"/>
            </a:xfrm>
            <a:custGeom>
              <a:avLst/>
              <a:gdLst>
                <a:gd name="T0" fmla="*/ 104 w 114"/>
                <a:gd name="T1" fmla="*/ 20 h 113"/>
                <a:gd name="T2" fmla="*/ 110 w 114"/>
                <a:gd name="T3" fmla="*/ 25 h 113"/>
                <a:gd name="T4" fmla="*/ 114 w 114"/>
                <a:gd name="T5" fmla="*/ 34 h 113"/>
                <a:gd name="T6" fmla="*/ 113 w 114"/>
                <a:gd name="T7" fmla="*/ 41 h 113"/>
                <a:gd name="T8" fmla="*/ 103 w 114"/>
                <a:gd name="T9" fmla="*/ 44 h 113"/>
                <a:gd name="T10" fmla="*/ 95 w 114"/>
                <a:gd name="T11" fmla="*/ 50 h 113"/>
                <a:gd name="T12" fmla="*/ 89 w 114"/>
                <a:gd name="T13" fmla="*/ 48 h 113"/>
                <a:gd name="T14" fmla="*/ 81 w 114"/>
                <a:gd name="T15" fmla="*/ 50 h 113"/>
                <a:gd name="T16" fmla="*/ 74 w 114"/>
                <a:gd name="T17" fmla="*/ 52 h 113"/>
                <a:gd name="T18" fmla="*/ 76 w 114"/>
                <a:gd name="T19" fmla="*/ 61 h 113"/>
                <a:gd name="T20" fmla="*/ 74 w 114"/>
                <a:gd name="T21" fmla="*/ 67 h 113"/>
                <a:gd name="T22" fmla="*/ 76 w 114"/>
                <a:gd name="T23" fmla="*/ 69 h 113"/>
                <a:gd name="T24" fmla="*/ 82 w 114"/>
                <a:gd name="T25" fmla="*/ 73 h 113"/>
                <a:gd name="T26" fmla="*/ 85 w 114"/>
                <a:gd name="T27" fmla="*/ 81 h 113"/>
                <a:gd name="T28" fmla="*/ 90 w 114"/>
                <a:gd name="T29" fmla="*/ 83 h 113"/>
                <a:gd name="T30" fmla="*/ 92 w 114"/>
                <a:gd name="T31" fmla="*/ 88 h 113"/>
                <a:gd name="T32" fmla="*/ 92 w 114"/>
                <a:gd name="T33" fmla="*/ 96 h 113"/>
                <a:gd name="T34" fmla="*/ 92 w 114"/>
                <a:gd name="T35" fmla="*/ 99 h 113"/>
                <a:gd name="T36" fmla="*/ 92 w 114"/>
                <a:gd name="T37" fmla="*/ 101 h 113"/>
                <a:gd name="T38" fmla="*/ 93 w 114"/>
                <a:gd name="T39" fmla="*/ 103 h 113"/>
                <a:gd name="T40" fmla="*/ 92 w 114"/>
                <a:gd name="T41" fmla="*/ 106 h 113"/>
                <a:gd name="T42" fmla="*/ 89 w 114"/>
                <a:gd name="T43" fmla="*/ 112 h 113"/>
                <a:gd name="T44" fmla="*/ 83 w 114"/>
                <a:gd name="T45" fmla="*/ 112 h 113"/>
                <a:gd name="T46" fmla="*/ 81 w 114"/>
                <a:gd name="T47" fmla="*/ 110 h 113"/>
                <a:gd name="T48" fmla="*/ 81 w 114"/>
                <a:gd name="T49" fmla="*/ 105 h 113"/>
                <a:gd name="T50" fmla="*/ 79 w 114"/>
                <a:gd name="T51" fmla="*/ 107 h 113"/>
                <a:gd name="T52" fmla="*/ 78 w 114"/>
                <a:gd name="T53" fmla="*/ 108 h 113"/>
                <a:gd name="T54" fmla="*/ 78 w 114"/>
                <a:gd name="T55" fmla="*/ 102 h 113"/>
                <a:gd name="T56" fmla="*/ 75 w 114"/>
                <a:gd name="T57" fmla="*/ 100 h 113"/>
                <a:gd name="T58" fmla="*/ 72 w 114"/>
                <a:gd name="T59" fmla="*/ 98 h 113"/>
                <a:gd name="T60" fmla="*/ 73 w 114"/>
                <a:gd name="T61" fmla="*/ 92 h 113"/>
                <a:gd name="T62" fmla="*/ 71 w 114"/>
                <a:gd name="T63" fmla="*/ 89 h 113"/>
                <a:gd name="T64" fmla="*/ 65 w 114"/>
                <a:gd name="T65" fmla="*/ 90 h 113"/>
                <a:gd name="T66" fmla="*/ 61 w 114"/>
                <a:gd name="T67" fmla="*/ 90 h 113"/>
                <a:gd name="T68" fmla="*/ 56 w 114"/>
                <a:gd name="T69" fmla="*/ 85 h 113"/>
                <a:gd name="T70" fmla="*/ 52 w 114"/>
                <a:gd name="T71" fmla="*/ 88 h 113"/>
                <a:gd name="T72" fmla="*/ 43 w 114"/>
                <a:gd name="T73" fmla="*/ 93 h 113"/>
                <a:gd name="T74" fmla="*/ 39 w 114"/>
                <a:gd name="T75" fmla="*/ 96 h 113"/>
                <a:gd name="T76" fmla="*/ 39 w 114"/>
                <a:gd name="T77" fmla="*/ 98 h 113"/>
                <a:gd name="T78" fmla="*/ 33 w 114"/>
                <a:gd name="T79" fmla="*/ 98 h 113"/>
                <a:gd name="T80" fmla="*/ 30 w 114"/>
                <a:gd name="T81" fmla="*/ 98 h 113"/>
                <a:gd name="T82" fmla="*/ 26 w 114"/>
                <a:gd name="T83" fmla="*/ 97 h 113"/>
                <a:gd name="T84" fmla="*/ 8 w 114"/>
                <a:gd name="T85" fmla="*/ 88 h 113"/>
                <a:gd name="T86" fmla="*/ 3 w 114"/>
                <a:gd name="T87" fmla="*/ 59 h 113"/>
                <a:gd name="T88" fmla="*/ 31 w 114"/>
                <a:gd name="T89" fmla="*/ 41 h 113"/>
                <a:gd name="T90" fmla="*/ 60 w 114"/>
                <a:gd name="T91" fmla="*/ 16 h 113"/>
                <a:gd name="T92" fmla="*/ 94 w 114"/>
                <a:gd name="T93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" h="113">
                  <a:moveTo>
                    <a:pt x="102" y="18"/>
                  </a:moveTo>
                  <a:cubicBezTo>
                    <a:pt x="101" y="18"/>
                    <a:pt x="104" y="19"/>
                    <a:pt x="104" y="20"/>
                  </a:cubicBezTo>
                  <a:cubicBezTo>
                    <a:pt x="104" y="22"/>
                    <a:pt x="104" y="23"/>
                    <a:pt x="105" y="24"/>
                  </a:cubicBezTo>
                  <a:cubicBezTo>
                    <a:pt x="107" y="24"/>
                    <a:pt x="109" y="24"/>
                    <a:pt x="110" y="25"/>
                  </a:cubicBezTo>
                  <a:cubicBezTo>
                    <a:pt x="111" y="27"/>
                    <a:pt x="114" y="27"/>
                    <a:pt x="114" y="29"/>
                  </a:cubicBezTo>
                  <a:cubicBezTo>
                    <a:pt x="114" y="31"/>
                    <a:pt x="114" y="33"/>
                    <a:pt x="114" y="34"/>
                  </a:cubicBezTo>
                  <a:cubicBezTo>
                    <a:pt x="113" y="35"/>
                    <a:pt x="113" y="36"/>
                    <a:pt x="113" y="37"/>
                  </a:cubicBezTo>
                  <a:cubicBezTo>
                    <a:pt x="114" y="39"/>
                    <a:pt x="114" y="40"/>
                    <a:pt x="113" y="41"/>
                  </a:cubicBezTo>
                  <a:cubicBezTo>
                    <a:pt x="112" y="42"/>
                    <a:pt x="112" y="43"/>
                    <a:pt x="110" y="42"/>
                  </a:cubicBezTo>
                  <a:cubicBezTo>
                    <a:pt x="108" y="41"/>
                    <a:pt x="106" y="41"/>
                    <a:pt x="103" y="44"/>
                  </a:cubicBezTo>
                  <a:cubicBezTo>
                    <a:pt x="100" y="47"/>
                    <a:pt x="99" y="47"/>
                    <a:pt x="97" y="49"/>
                  </a:cubicBezTo>
                  <a:cubicBezTo>
                    <a:pt x="96" y="50"/>
                    <a:pt x="96" y="53"/>
                    <a:pt x="95" y="50"/>
                  </a:cubicBezTo>
                  <a:cubicBezTo>
                    <a:pt x="94" y="47"/>
                    <a:pt x="92" y="50"/>
                    <a:pt x="91" y="50"/>
                  </a:cubicBezTo>
                  <a:cubicBezTo>
                    <a:pt x="90" y="50"/>
                    <a:pt x="89" y="50"/>
                    <a:pt x="89" y="48"/>
                  </a:cubicBezTo>
                  <a:cubicBezTo>
                    <a:pt x="89" y="47"/>
                    <a:pt x="88" y="47"/>
                    <a:pt x="86" y="49"/>
                  </a:cubicBezTo>
                  <a:cubicBezTo>
                    <a:pt x="84" y="51"/>
                    <a:pt x="81" y="52"/>
                    <a:pt x="81" y="50"/>
                  </a:cubicBezTo>
                  <a:cubicBezTo>
                    <a:pt x="80" y="48"/>
                    <a:pt x="79" y="49"/>
                    <a:pt x="78" y="50"/>
                  </a:cubicBezTo>
                  <a:cubicBezTo>
                    <a:pt x="77" y="51"/>
                    <a:pt x="74" y="50"/>
                    <a:pt x="74" y="52"/>
                  </a:cubicBezTo>
                  <a:cubicBezTo>
                    <a:pt x="75" y="55"/>
                    <a:pt x="74" y="54"/>
                    <a:pt x="76" y="56"/>
                  </a:cubicBezTo>
                  <a:cubicBezTo>
                    <a:pt x="77" y="58"/>
                    <a:pt x="78" y="60"/>
                    <a:pt x="76" y="61"/>
                  </a:cubicBezTo>
                  <a:cubicBezTo>
                    <a:pt x="75" y="63"/>
                    <a:pt x="77" y="63"/>
                    <a:pt x="76" y="65"/>
                  </a:cubicBezTo>
                  <a:cubicBezTo>
                    <a:pt x="75" y="66"/>
                    <a:pt x="76" y="68"/>
                    <a:pt x="74" y="67"/>
                  </a:cubicBezTo>
                  <a:cubicBezTo>
                    <a:pt x="71" y="67"/>
                    <a:pt x="73" y="71"/>
                    <a:pt x="74" y="71"/>
                  </a:cubicBezTo>
                  <a:cubicBezTo>
                    <a:pt x="75" y="71"/>
                    <a:pt x="75" y="71"/>
                    <a:pt x="76" y="69"/>
                  </a:cubicBezTo>
                  <a:cubicBezTo>
                    <a:pt x="77" y="68"/>
                    <a:pt x="78" y="68"/>
                    <a:pt x="79" y="70"/>
                  </a:cubicBezTo>
                  <a:cubicBezTo>
                    <a:pt x="80" y="73"/>
                    <a:pt x="81" y="72"/>
                    <a:pt x="82" y="73"/>
                  </a:cubicBezTo>
                  <a:cubicBezTo>
                    <a:pt x="83" y="75"/>
                    <a:pt x="84" y="74"/>
                    <a:pt x="84" y="77"/>
                  </a:cubicBezTo>
                  <a:cubicBezTo>
                    <a:pt x="84" y="80"/>
                    <a:pt x="85" y="79"/>
                    <a:pt x="85" y="81"/>
                  </a:cubicBezTo>
                  <a:cubicBezTo>
                    <a:pt x="85" y="82"/>
                    <a:pt x="85" y="83"/>
                    <a:pt x="86" y="82"/>
                  </a:cubicBezTo>
                  <a:cubicBezTo>
                    <a:pt x="88" y="82"/>
                    <a:pt x="89" y="81"/>
                    <a:pt x="90" y="83"/>
                  </a:cubicBezTo>
                  <a:cubicBezTo>
                    <a:pt x="90" y="85"/>
                    <a:pt x="89" y="87"/>
                    <a:pt x="91" y="87"/>
                  </a:cubicBezTo>
                  <a:cubicBezTo>
                    <a:pt x="91" y="88"/>
                    <a:pt x="92" y="88"/>
                    <a:pt x="92" y="88"/>
                  </a:cubicBezTo>
                  <a:cubicBezTo>
                    <a:pt x="93" y="89"/>
                    <a:pt x="94" y="90"/>
                    <a:pt x="94" y="90"/>
                  </a:cubicBezTo>
                  <a:cubicBezTo>
                    <a:pt x="94" y="91"/>
                    <a:pt x="93" y="95"/>
                    <a:pt x="92" y="96"/>
                  </a:cubicBezTo>
                  <a:cubicBezTo>
                    <a:pt x="92" y="97"/>
                    <a:pt x="92" y="97"/>
                    <a:pt x="92" y="98"/>
                  </a:cubicBezTo>
                  <a:cubicBezTo>
                    <a:pt x="93" y="98"/>
                    <a:pt x="93" y="99"/>
                    <a:pt x="92" y="99"/>
                  </a:cubicBezTo>
                  <a:cubicBezTo>
                    <a:pt x="92" y="99"/>
                    <a:pt x="92" y="99"/>
                    <a:pt x="92" y="100"/>
                  </a:cubicBezTo>
                  <a:cubicBezTo>
                    <a:pt x="91" y="101"/>
                    <a:pt x="92" y="101"/>
                    <a:pt x="92" y="101"/>
                  </a:cubicBezTo>
                  <a:cubicBezTo>
                    <a:pt x="92" y="101"/>
                    <a:pt x="93" y="101"/>
                    <a:pt x="93" y="101"/>
                  </a:cubicBezTo>
                  <a:cubicBezTo>
                    <a:pt x="93" y="102"/>
                    <a:pt x="93" y="102"/>
                    <a:pt x="93" y="103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5"/>
                    <a:pt x="93" y="106"/>
                    <a:pt x="92" y="106"/>
                  </a:cubicBezTo>
                  <a:cubicBezTo>
                    <a:pt x="91" y="106"/>
                    <a:pt x="91" y="107"/>
                    <a:pt x="90" y="109"/>
                  </a:cubicBezTo>
                  <a:cubicBezTo>
                    <a:pt x="89" y="110"/>
                    <a:pt x="89" y="111"/>
                    <a:pt x="89" y="112"/>
                  </a:cubicBezTo>
                  <a:cubicBezTo>
                    <a:pt x="89" y="112"/>
                    <a:pt x="89" y="113"/>
                    <a:pt x="87" y="113"/>
                  </a:cubicBezTo>
                  <a:cubicBezTo>
                    <a:pt x="86" y="113"/>
                    <a:pt x="84" y="113"/>
                    <a:pt x="83" y="112"/>
                  </a:cubicBezTo>
                  <a:cubicBezTo>
                    <a:pt x="83" y="112"/>
                    <a:pt x="81" y="113"/>
                    <a:pt x="81" y="112"/>
                  </a:cubicBezTo>
                  <a:cubicBezTo>
                    <a:pt x="81" y="111"/>
                    <a:pt x="81" y="111"/>
                    <a:pt x="81" y="110"/>
                  </a:cubicBezTo>
                  <a:cubicBezTo>
                    <a:pt x="81" y="109"/>
                    <a:pt x="81" y="109"/>
                    <a:pt x="81" y="108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5"/>
                    <a:pt x="80" y="105"/>
                    <a:pt x="80" y="106"/>
                  </a:cubicBezTo>
                  <a:cubicBezTo>
                    <a:pt x="79" y="106"/>
                    <a:pt x="79" y="106"/>
                    <a:pt x="79" y="107"/>
                  </a:cubicBezTo>
                  <a:cubicBezTo>
                    <a:pt x="79" y="108"/>
                    <a:pt x="79" y="108"/>
                    <a:pt x="79" y="109"/>
                  </a:cubicBezTo>
                  <a:cubicBezTo>
                    <a:pt x="79" y="109"/>
                    <a:pt x="78" y="109"/>
                    <a:pt x="78" y="108"/>
                  </a:cubicBezTo>
                  <a:cubicBezTo>
                    <a:pt x="78" y="107"/>
                    <a:pt x="77" y="106"/>
                    <a:pt x="77" y="105"/>
                  </a:cubicBezTo>
                  <a:cubicBezTo>
                    <a:pt x="78" y="104"/>
                    <a:pt x="78" y="102"/>
                    <a:pt x="78" y="102"/>
                  </a:cubicBezTo>
                  <a:cubicBezTo>
                    <a:pt x="78" y="101"/>
                    <a:pt x="77" y="101"/>
                    <a:pt x="77" y="101"/>
                  </a:cubicBezTo>
                  <a:cubicBezTo>
                    <a:pt x="76" y="101"/>
                    <a:pt x="76" y="100"/>
                    <a:pt x="75" y="100"/>
                  </a:cubicBezTo>
                  <a:cubicBezTo>
                    <a:pt x="75" y="100"/>
                    <a:pt x="73" y="99"/>
                    <a:pt x="73" y="99"/>
                  </a:cubicBezTo>
                  <a:cubicBezTo>
                    <a:pt x="72" y="99"/>
                    <a:pt x="72" y="99"/>
                    <a:pt x="72" y="98"/>
                  </a:cubicBezTo>
                  <a:cubicBezTo>
                    <a:pt x="73" y="97"/>
                    <a:pt x="73" y="96"/>
                    <a:pt x="73" y="95"/>
                  </a:cubicBezTo>
                  <a:cubicBezTo>
                    <a:pt x="73" y="94"/>
                    <a:pt x="73" y="93"/>
                    <a:pt x="73" y="92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0"/>
                    <a:pt x="72" y="89"/>
                    <a:pt x="71" y="89"/>
                  </a:cubicBezTo>
                  <a:cubicBezTo>
                    <a:pt x="71" y="89"/>
                    <a:pt x="70" y="89"/>
                    <a:pt x="69" y="89"/>
                  </a:cubicBezTo>
                  <a:cubicBezTo>
                    <a:pt x="67" y="89"/>
                    <a:pt x="66" y="90"/>
                    <a:pt x="65" y="90"/>
                  </a:cubicBezTo>
                  <a:cubicBezTo>
                    <a:pt x="64" y="90"/>
                    <a:pt x="63" y="91"/>
                    <a:pt x="62" y="91"/>
                  </a:cubicBezTo>
                  <a:cubicBezTo>
                    <a:pt x="62" y="91"/>
                    <a:pt x="61" y="90"/>
                    <a:pt x="61" y="90"/>
                  </a:cubicBezTo>
                  <a:cubicBezTo>
                    <a:pt x="60" y="89"/>
                    <a:pt x="60" y="87"/>
                    <a:pt x="59" y="87"/>
                  </a:cubicBezTo>
                  <a:cubicBezTo>
                    <a:pt x="58" y="86"/>
                    <a:pt x="57" y="85"/>
                    <a:pt x="56" y="85"/>
                  </a:cubicBezTo>
                  <a:cubicBezTo>
                    <a:pt x="56" y="85"/>
                    <a:pt x="54" y="85"/>
                    <a:pt x="53" y="85"/>
                  </a:cubicBezTo>
                  <a:cubicBezTo>
                    <a:pt x="52" y="86"/>
                    <a:pt x="52" y="87"/>
                    <a:pt x="52" y="88"/>
                  </a:cubicBezTo>
                  <a:cubicBezTo>
                    <a:pt x="51" y="90"/>
                    <a:pt x="52" y="95"/>
                    <a:pt x="49" y="95"/>
                  </a:cubicBezTo>
                  <a:cubicBezTo>
                    <a:pt x="47" y="96"/>
                    <a:pt x="45" y="92"/>
                    <a:pt x="43" y="93"/>
                  </a:cubicBezTo>
                  <a:cubicBezTo>
                    <a:pt x="43" y="94"/>
                    <a:pt x="42" y="95"/>
                    <a:pt x="40" y="96"/>
                  </a:cubicBezTo>
                  <a:cubicBezTo>
                    <a:pt x="40" y="96"/>
                    <a:pt x="39" y="96"/>
                    <a:pt x="39" y="96"/>
                  </a:cubicBezTo>
                  <a:cubicBezTo>
                    <a:pt x="39" y="96"/>
                    <a:pt x="39" y="97"/>
                    <a:pt x="39" y="97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7" y="101"/>
                    <a:pt x="35" y="106"/>
                    <a:pt x="34" y="104"/>
                  </a:cubicBezTo>
                  <a:cubicBezTo>
                    <a:pt x="33" y="103"/>
                    <a:pt x="34" y="98"/>
                    <a:pt x="33" y="98"/>
                  </a:cubicBezTo>
                  <a:cubicBezTo>
                    <a:pt x="33" y="98"/>
                    <a:pt x="30" y="95"/>
                    <a:pt x="30" y="95"/>
                  </a:cubicBezTo>
                  <a:cubicBezTo>
                    <a:pt x="29" y="95"/>
                    <a:pt x="31" y="98"/>
                    <a:pt x="30" y="98"/>
                  </a:cubicBezTo>
                  <a:cubicBezTo>
                    <a:pt x="30" y="98"/>
                    <a:pt x="32" y="103"/>
                    <a:pt x="27" y="102"/>
                  </a:cubicBezTo>
                  <a:cubicBezTo>
                    <a:pt x="26" y="102"/>
                    <a:pt x="27" y="97"/>
                    <a:pt x="26" y="97"/>
                  </a:cubicBezTo>
                  <a:cubicBezTo>
                    <a:pt x="24" y="97"/>
                    <a:pt x="23" y="96"/>
                    <a:pt x="21" y="95"/>
                  </a:cubicBezTo>
                  <a:cubicBezTo>
                    <a:pt x="15" y="93"/>
                    <a:pt x="13" y="95"/>
                    <a:pt x="8" y="88"/>
                  </a:cubicBezTo>
                  <a:cubicBezTo>
                    <a:pt x="4" y="81"/>
                    <a:pt x="1" y="81"/>
                    <a:pt x="0" y="77"/>
                  </a:cubicBezTo>
                  <a:cubicBezTo>
                    <a:pt x="0" y="73"/>
                    <a:pt x="2" y="64"/>
                    <a:pt x="3" y="59"/>
                  </a:cubicBezTo>
                  <a:cubicBezTo>
                    <a:pt x="4" y="53"/>
                    <a:pt x="11" y="49"/>
                    <a:pt x="13" y="49"/>
                  </a:cubicBezTo>
                  <a:cubicBezTo>
                    <a:pt x="16" y="49"/>
                    <a:pt x="26" y="45"/>
                    <a:pt x="31" y="41"/>
                  </a:cubicBezTo>
                  <a:cubicBezTo>
                    <a:pt x="35" y="37"/>
                    <a:pt x="36" y="38"/>
                    <a:pt x="44" y="29"/>
                  </a:cubicBezTo>
                  <a:cubicBezTo>
                    <a:pt x="52" y="21"/>
                    <a:pt x="51" y="21"/>
                    <a:pt x="60" y="16"/>
                  </a:cubicBezTo>
                  <a:cubicBezTo>
                    <a:pt x="69" y="10"/>
                    <a:pt x="72" y="1"/>
                    <a:pt x="79" y="0"/>
                  </a:cubicBezTo>
                  <a:cubicBezTo>
                    <a:pt x="86" y="0"/>
                    <a:pt x="94" y="8"/>
                    <a:pt x="94" y="8"/>
                  </a:cubicBezTo>
                  <a:cubicBezTo>
                    <a:pt x="102" y="18"/>
                    <a:pt x="102" y="18"/>
                    <a:pt x="102" y="1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21" name="任意多边形 1129">
              <a:extLst>
                <a:ext uri="{FF2B5EF4-FFF2-40B4-BE49-F238E27FC236}">
                  <a16:creationId xmlns:a16="http://schemas.microsoft.com/office/drawing/2014/main" id="{477544BE-922C-6596-32B0-F65E03B481C1}"/>
                </a:ext>
              </a:extLst>
            </p:cNvPr>
            <p:cNvSpPr/>
            <p:nvPr/>
          </p:nvSpPr>
          <p:spPr bwMode="auto">
            <a:xfrm>
              <a:off x="4074973" y="3148275"/>
              <a:ext cx="707097" cy="1184652"/>
            </a:xfrm>
            <a:custGeom>
              <a:avLst/>
              <a:gdLst>
                <a:gd name="T0" fmla="*/ 65 w 129"/>
                <a:gd name="T1" fmla="*/ 55 h 216"/>
                <a:gd name="T2" fmla="*/ 78 w 129"/>
                <a:gd name="T3" fmla="*/ 51 h 216"/>
                <a:gd name="T4" fmla="*/ 82 w 129"/>
                <a:gd name="T5" fmla="*/ 40 h 216"/>
                <a:gd name="T6" fmla="*/ 83 w 129"/>
                <a:gd name="T7" fmla="*/ 34 h 216"/>
                <a:gd name="T8" fmla="*/ 89 w 129"/>
                <a:gd name="T9" fmla="*/ 27 h 216"/>
                <a:gd name="T10" fmla="*/ 99 w 129"/>
                <a:gd name="T11" fmla="*/ 15 h 216"/>
                <a:gd name="T12" fmla="*/ 106 w 129"/>
                <a:gd name="T13" fmla="*/ 10 h 216"/>
                <a:gd name="T14" fmla="*/ 113 w 129"/>
                <a:gd name="T15" fmla="*/ 9 h 216"/>
                <a:gd name="T16" fmla="*/ 125 w 129"/>
                <a:gd name="T17" fmla="*/ 2 h 216"/>
                <a:gd name="T18" fmla="*/ 128 w 129"/>
                <a:gd name="T19" fmla="*/ 9 h 216"/>
                <a:gd name="T20" fmla="*/ 125 w 129"/>
                <a:gd name="T21" fmla="*/ 17 h 216"/>
                <a:gd name="T22" fmla="*/ 119 w 129"/>
                <a:gd name="T23" fmla="*/ 34 h 216"/>
                <a:gd name="T24" fmla="*/ 113 w 129"/>
                <a:gd name="T25" fmla="*/ 46 h 216"/>
                <a:gd name="T26" fmla="*/ 116 w 129"/>
                <a:gd name="T27" fmla="*/ 62 h 216"/>
                <a:gd name="T28" fmla="*/ 112 w 129"/>
                <a:gd name="T29" fmla="*/ 77 h 216"/>
                <a:gd name="T30" fmla="*/ 113 w 129"/>
                <a:gd name="T31" fmla="*/ 94 h 216"/>
                <a:gd name="T32" fmla="*/ 116 w 129"/>
                <a:gd name="T33" fmla="*/ 109 h 216"/>
                <a:gd name="T34" fmla="*/ 109 w 129"/>
                <a:gd name="T35" fmla="*/ 128 h 216"/>
                <a:gd name="T36" fmla="*/ 111 w 129"/>
                <a:gd name="T37" fmla="*/ 141 h 216"/>
                <a:gd name="T38" fmla="*/ 114 w 129"/>
                <a:gd name="T39" fmla="*/ 147 h 216"/>
                <a:gd name="T40" fmla="*/ 116 w 129"/>
                <a:gd name="T41" fmla="*/ 152 h 216"/>
                <a:gd name="T42" fmla="*/ 120 w 129"/>
                <a:gd name="T43" fmla="*/ 160 h 216"/>
                <a:gd name="T44" fmla="*/ 125 w 129"/>
                <a:gd name="T45" fmla="*/ 172 h 216"/>
                <a:gd name="T46" fmla="*/ 120 w 129"/>
                <a:gd name="T47" fmla="*/ 177 h 216"/>
                <a:gd name="T48" fmla="*/ 115 w 129"/>
                <a:gd name="T49" fmla="*/ 175 h 216"/>
                <a:gd name="T50" fmla="*/ 105 w 129"/>
                <a:gd name="T51" fmla="*/ 175 h 216"/>
                <a:gd name="T52" fmla="*/ 93 w 129"/>
                <a:gd name="T53" fmla="*/ 174 h 216"/>
                <a:gd name="T54" fmla="*/ 96 w 129"/>
                <a:gd name="T55" fmla="*/ 178 h 216"/>
                <a:gd name="T56" fmla="*/ 100 w 129"/>
                <a:gd name="T57" fmla="*/ 184 h 216"/>
                <a:gd name="T58" fmla="*/ 104 w 129"/>
                <a:gd name="T59" fmla="*/ 184 h 216"/>
                <a:gd name="T60" fmla="*/ 106 w 129"/>
                <a:gd name="T61" fmla="*/ 192 h 216"/>
                <a:gd name="T62" fmla="*/ 96 w 129"/>
                <a:gd name="T63" fmla="*/ 191 h 216"/>
                <a:gd name="T64" fmla="*/ 91 w 129"/>
                <a:gd name="T65" fmla="*/ 196 h 216"/>
                <a:gd name="T66" fmla="*/ 93 w 129"/>
                <a:gd name="T67" fmla="*/ 208 h 216"/>
                <a:gd name="T68" fmla="*/ 94 w 129"/>
                <a:gd name="T69" fmla="*/ 215 h 216"/>
                <a:gd name="T70" fmla="*/ 86 w 129"/>
                <a:gd name="T71" fmla="*/ 213 h 216"/>
                <a:gd name="T72" fmla="*/ 76 w 129"/>
                <a:gd name="T73" fmla="*/ 205 h 216"/>
                <a:gd name="T74" fmla="*/ 44 w 129"/>
                <a:gd name="T75" fmla="*/ 201 h 216"/>
                <a:gd name="T76" fmla="*/ 6 w 129"/>
                <a:gd name="T77" fmla="*/ 189 h 216"/>
                <a:gd name="T78" fmla="*/ 15 w 129"/>
                <a:gd name="T79" fmla="*/ 156 h 216"/>
                <a:gd name="T80" fmla="*/ 37 w 129"/>
                <a:gd name="T81" fmla="*/ 119 h 216"/>
                <a:gd name="T82" fmla="*/ 49 w 129"/>
                <a:gd name="T83" fmla="*/ 83 h 216"/>
                <a:gd name="T84" fmla="*/ 56 w 129"/>
                <a:gd name="T85" fmla="*/ 4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216">
                  <a:moveTo>
                    <a:pt x="56" y="48"/>
                  </a:moveTo>
                  <a:cubicBezTo>
                    <a:pt x="59" y="50"/>
                    <a:pt x="61" y="50"/>
                    <a:pt x="62" y="52"/>
                  </a:cubicBezTo>
                  <a:cubicBezTo>
                    <a:pt x="62" y="55"/>
                    <a:pt x="64" y="56"/>
                    <a:pt x="65" y="55"/>
                  </a:cubicBezTo>
                  <a:cubicBezTo>
                    <a:pt x="66" y="55"/>
                    <a:pt x="66" y="55"/>
                    <a:pt x="68" y="55"/>
                  </a:cubicBezTo>
                  <a:cubicBezTo>
                    <a:pt x="71" y="55"/>
                    <a:pt x="72" y="54"/>
                    <a:pt x="74" y="54"/>
                  </a:cubicBezTo>
                  <a:cubicBezTo>
                    <a:pt x="76" y="54"/>
                    <a:pt x="78" y="54"/>
                    <a:pt x="78" y="51"/>
                  </a:cubicBezTo>
                  <a:cubicBezTo>
                    <a:pt x="78" y="48"/>
                    <a:pt x="78" y="43"/>
                    <a:pt x="79" y="44"/>
                  </a:cubicBezTo>
                  <a:cubicBezTo>
                    <a:pt x="80" y="45"/>
                    <a:pt x="81" y="48"/>
                    <a:pt x="82" y="46"/>
                  </a:cubicBezTo>
                  <a:cubicBezTo>
                    <a:pt x="84" y="42"/>
                    <a:pt x="82" y="43"/>
                    <a:pt x="82" y="40"/>
                  </a:cubicBezTo>
                  <a:cubicBezTo>
                    <a:pt x="82" y="39"/>
                    <a:pt x="81" y="39"/>
                    <a:pt x="81" y="38"/>
                  </a:cubicBezTo>
                  <a:cubicBezTo>
                    <a:pt x="81" y="37"/>
                    <a:pt x="82" y="36"/>
                    <a:pt x="82" y="35"/>
                  </a:cubicBezTo>
                  <a:cubicBezTo>
                    <a:pt x="83" y="35"/>
                    <a:pt x="83" y="34"/>
                    <a:pt x="83" y="34"/>
                  </a:cubicBezTo>
                  <a:cubicBezTo>
                    <a:pt x="86" y="30"/>
                    <a:pt x="85" y="31"/>
                    <a:pt x="87" y="30"/>
                  </a:cubicBezTo>
                  <a:cubicBezTo>
                    <a:pt x="88" y="29"/>
                    <a:pt x="88" y="29"/>
                    <a:pt x="89" y="29"/>
                  </a:cubicBezTo>
                  <a:cubicBezTo>
                    <a:pt x="89" y="29"/>
                    <a:pt x="90" y="27"/>
                    <a:pt x="89" y="27"/>
                  </a:cubicBezTo>
                  <a:cubicBezTo>
                    <a:pt x="89" y="26"/>
                    <a:pt x="91" y="24"/>
                    <a:pt x="92" y="23"/>
                  </a:cubicBezTo>
                  <a:cubicBezTo>
                    <a:pt x="93" y="22"/>
                    <a:pt x="94" y="24"/>
                    <a:pt x="95" y="22"/>
                  </a:cubicBezTo>
                  <a:cubicBezTo>
                    <a:pt x="95" y="20"/>
                    <a:pt x="97" y="17"/>
                    <a:pt x="99" y="15"/>
                  </a:cubicBezTo>
                  <a:cubicBezTo>
                    <a:pt x="100" y="14"/>
                    <a:pt x="101" y="14"/>
                    <a:pt x="101" y="13"/>
                  </a:cubicBezTo>
                  <a:cubicBezTo>
                    <a:pt x="100" y="12"/>
                    <a:pt x="100" y="12"/>
                    <a:pt x="102" y="12"/>
                  </a:cubicBezTo>
                  <a:cubicBezTo>
                    <a:pt x="104" y="12"/>
                    <a:pt x="106" y="12"/>
                    <a:pt x="106" y="10"/>
                  </a:cubicBezTo>
                  <a:cubicBezTo>
                    <a:pt x="105" y="8"/>
                    <a:pt x="104" y="5"/>
                    <a:pt x="107" y="7"/>
                  </a:cubicBezTo>
                  <a:cubicBezTo>
                    <a:pt x="110" y="8"/>
                    <a:pt x="109" y="9"/>
                    <a:pt x="111" y="9"/>
                  </a:cubicBezTo>
                  <a:cubicBezTo>
                    <a:pt x="113" y="8"/>
                    <a:pt x="113" y="7"/>
                    <a:pt x="113" y="9"/>
                  </a:cubicBezTo>
                  <a:cubicBezTo>
                    <a:pt x="114" y="10"/>
                    <a:pt x="115" y="12"/>
                    <a:pt x="117" y="9"/>
                  </a:cubicBezTo>
                  <a:cubicBezTo>
                    <a:pt x="119" y="5"/>
                    <a:pt x="119" y="4"/>
                    <a:pt x="121" y="4"/>
                  </a:cubicBezTo>
                  <a:cubicBezTo>
                    <a:pt x="123" y="3"/>
                    <a:pt x="126" y="0"/>
                    <a:pt x="125" y="2"/>
                  </a:cubicBezTo>
                  <a:cubicBezTo>
                    <a:pt x="125" y="3"/>
                    <a:pt x="124" y="6"/>
                    <a:pt x="125" y="7"/>
                  </a:cubicBezTo>
                  <a:cubicBezTo>
                    <a:pt x="126" y="7"/>
                    <a:pt x="124" y="8"/>
                    <a:pt x="126" y="8"/>
                  </a:cubicBezTo>
                  <a:cubicBezTo>
                    <a:pt x="128" y="8"/>
                    <a:pt x="128" y="8"/>
                    <a:pt x="128" y="9"/>
                  </a:cubicBezTo>
                  <a:cubicBezTo>
                    <a:pt x="129" y="9"/>
                    <a:pt x="129" y="10"/>
                    <a:pt x="128" y="11"/>
                  </a:cubicBezTo>
                  <a:cubicBezTo>
                    <a:pt x="127" y="11"/>
                    <a:pt x="127" y="11"/>
                    <a:pt x="127" y="12"/>
                  </a:cubicBezTo>
                  <a:cubicBezTo>
                    <a:pt x="126" y="14"/>
                    <a:pt x="126" y="15"/>
                    <a:pt x="125" y="17"/>
                  </a:cubicBezTo>
                  <a:cubicBezTo>
                    <a:pt x="125" y="18"/>
                    <a:pt x="124" y="21"/>
                    <a:pt x="123" y="22"/>
                  </a:cubicBezTo>
                  <a:cubicBezTo>
                    <a:pt x="122" y="24"/>
                    <a:pt x="121" y="28"/>
                    <a:pt x="121" y="29"/>
                  </a:cubicBezTo>
                  <a:cubicBezTo>
                    <a:pt x="121" y="30"/>
                    <a:pt x="120" y="33"/>
                    <a:pt x="119" y="34"/>
                  </a:cubicBezTo>
                  <a:cubicBezTo>
                    <a:pt x="118" y="35"/>
                    <a:pt x="117" y="36"/>
                    <a:pt x="116" y="37"/>
                  </a:cubicBezTo>
                  <a:cubicBezTo>
                    <a:pt x="115" y="37"/>
                    <a:pt x="114" y="38"/>
                    <a:pt x="114" y="39"/>
                  </a:cubicBezTo>
                  <a:cubicBezTo>
                    <a:pt x="113" y="41"/>
                    <a:pt x="112" y="43"/>
                    <a:pt x="113" y="46"/>
                  </a:cubicBezTo>
                  <a:cubicBezTo>
                    <a:pt x="114" y="48"/>
                    <a:pt x="116" y="50"/>
                    <a:pt x="118" y="53"/>
                  </a:cubicBezTo>
                  <a:cubicBezTo>
                    <a:pt x="119" y="55"/>
                    <a:pt x="120" y="58"/>
                    <a:pt x="118" y="59"/>
                  </a:cubicBezTo>
                  <a:cubicBezTo>
                    <a:pt x="117" y="61"/>
                    <a:pt x="115" y="61"/>
                    <a:pt x="116" y="62"/>
                  </a:cubicBezTo>
                  <a:cubicBezTo>
                    <a:pt x="117" y="64"/>
                    <a:pt x="118" y="64"/>
                    <a:pt x="116" y="67"/>
                  </a:cubicBezTo>
                  <a:cubicBezTo>
                    <a:pt x="113" y="70"/>
                    <a:pt x="111" y="72"/>
                    <a:pt x="111" y="73"/>
                  </a:cubicBezTo>
                  <a:cubicBezTo>
                    <a:pt x="111" y="74"/>
                    <a:pt x="112" y="76"/>
                    <a:pt x="112" y="77"/>
                  </a:cubicBezTo>
                  <a:cubicBezTo>
                    <a:pt x="112" y="79"/>
                    <a:pt x="111" y="79"/>
                    <a:pt x="112" y="80"/>
                  </a:cubicBezTo>
                  <a:cubicBezTo>
                    <a:pt x="112" y="81"/>
                    <a:pt x="113" y="84"/>
                    <a:pt x="113" y="86"/>
                  </a:cubicBezTo>
                  <a:cubicBezTo>
                    <a:pt x="113" y="88"/>
                    <a:pt x="113" y="92"/>
                    <a:pt x="113" y="94"/>
                  </a:cubicBezTo>
                  <a:cubicBezTo>
                    <a:pt x="113" y="96"/>
                    <a:pt x="114" y="100"/>
                    <a:pt x="114" y="102"/>
                  </a:cubicBezTo>
                  <a:cubicBezTo>
                    <a:pt x="115" y="103"/>
                    <a:pt x="116" y="104"/>
                    <a:pt x="116" y="105"/>
                  </a:cubicBezTo>
                  <a:cubicBezTo>
                    <a:pt x="116" y="107"/>
                    <a:pt x="115" y="108"/>
                    <a:pt x="116" y="109"/>
                  </a:cubicBezTo>
                  <a:cubicBezTo>
                    <a:pt x="116" y="111"/>
                    <a:pt x="117" y="112"/>
                    <a:pt x="116" y="113"/>
                  </a:cubicBezTo>
                  <a:cubicBezTo>
                    <a:pt x="114" y="115"/>
                    <a:pt x="112" y="117"/>
                    <a:pt x="111" y="120"/>
                  </a:cubicBezTo>
                  <a:cubicBezTo>
                    <a:pt x="110" y="123"/>
                    <a:pt x="110" y="127"/>
                    <a:pt x="109" y="128"/>
                  </a:cubicBezTo>
                  <a:cubicBezTo>
                    <a:pt x="109" y="130"/>
                    <a:pt x="108" y="135"/>
                    <a:pt x="109" y="136"/>
                  </a:cubicBezTo>
                  <a:cubicBezTo>
                    <a:pt x="110" y="137"/>
                    <a:pt x="112" y="137"/>
                    <a:pt x="112" y="137"/>
                  </a:cubicBezTo>
                  <a:cubicBezTo>
                    <a:pt x="112" y="137"/>
                    <a:pt x="111" y="140"/>
                    <a:pt x="111" y="141"/>
                  </a:cubicBezTo>
                  <a:cubicBezTo>
                    <a:pt x="112" y="142"/>
                    <a:pt x="114" y="144"/>
                    <a:pt x="114" y="145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3" y="146"/>
                    <a:pt x="113" y="147"/>
                    <a:pt x="114" y="147"/>
                  </a:cubicBezTo>
                  <a:cubicBezTo>
                    <a:pt x="114" y="148"/>
                    <a:pt x="116" y="149"/>
                    <a:pt x="116" y="149"/>
                  </a:cubicBezTo>
                  <a:cubicBezTo>
                    <a:pt x="117" y="149"/>
                    <a:pt x="117" y="150"/>
                    <a:pt x="116" y="151"/>
                  </a:cubicBezTo>
                  <a:cubicBezTo>
                    <a:pt x="116" y="152"/>
                    <a:pt x="116" y="152"/>
                    <a:pt x="116" y="152"/>
                  </a:cubicBezTo>
                  <a:cubicBezTo>
                    <a:pt x="117" y="153"/>
                    <a:pt x="117" y="154"/>
                    <a:pt x="117" y="154"/>
                  </a:cubicBezTo>
                  <a:cubicBezTo>
                    <a:pt x="117" y="155"/>
                    <a:pt x="116" y="156"/>
                    <a:pt x="117" y="157"/>
                  </a:cubicBezTo>
                  <a:cubicBezTo>
                    <a:pt x="118" y="158"/>
                    <a:pt x="120" y="159"/>
                    <a:pt x="120" y="160"/>
                  </a:cubicBezTo>
                  <a:cubicBezTo>
                    <a:pt x="121" y="161"/>
                    <a:pt x="121" y="162"/>
                    <a:pt x="122" y="163"/>
                  </a:cubicBezTo>
                  <a:cubicBezTo>
                    <a:pt x="124" y="164"/>
                    <a:pt x="125" y="166"/>
                    <a:pt x="125" y="167"/>
                  </a:cubicBezTo>
                  <a:cubicBezTo>
                    <a:pt x="125" y="168"/>
                    <a:pt x="126" y="170"/>
                    <a:pt x="125" y="172"/>
                  </a:cubicBezTo>
                  <a:cubicBezTo>
                    <a:pt x="125" y="173"/>
                    <a:pt x="124" y="174"/>
                    <a:pt x="124" y="175"/>
                  </a:cubicBezTo>
                  <a:cubicBezTo>
                    <a:pt x="124" y="175"/>
                    <a:pt x="123" y="176"/>
                    <a:pt x="123" y="176"/>
                  </a:cubicBezTo>
                  <a:cubicBezTo>
                    <a:pt x="122" y="176"/>
                    <a:pt x="121" y="176"/>
                    <a:pt x="120" y="177"/>
                  </a:cubicBezTo>
                  <a:cubicBezTo>
                    <a:pt x="119" y="177"/>
                    <a:pt x="118" y="178"/>
                    <a:pt x="117" y="178"/>
                  </a:cubicBezTo>
                  <a:cubicBezTo>
                    <a:pt x="116" y="177"/>
                    <a:pt x="116" y="177"/>
                    <a:pt x="116" y="176"/>
                  </a:cubicBezTo>
                  <a:cubicBezTo>
                    <a:pt x="116" y="175"/>
                    <a:pt x="115" y="174"/>
                    <a:pt x="115" y="175"/>
                  </a:cubicBezTo>
                  <a:cubicBezTo>
                    <a:pt x="114" y="175"/>
                    <a:pt x="114" y="175"/>
                    <a:pt x="113" y="176"/>
                  </a:cubicBezTo>
                  <a:cubicBezTo>
                    <a:pt x="112" y="176"/>
                    <a:pt x="110" y="176"/>
                    <a:pt x="109" y="176"/>
                  </a:cubicBezTo>
                  <a:cubicBezTo>
                    <a:pt x="108" y="176"/>
                    <a:pt x="106" y="176"/>
                    <a:pt x="105" y="175"/>
                  </a:cubicBezTo>
                  <a:cubicBezTo>
                    <a:pt x="104" y="175"/>
                    <a:pt x="102" y="174"/>
                    <a:pt x="101" y="174"/>
                  </a:cubicBezTo>
                  <a:cubicBezTo>
                    <a:pt x="99" y="174"/>
                    <a:pt x="98" y="174"/>
                    <a:pt x="97" y="174"/>
                  </a:cubicBezTo>
                  <a:cubicBezTo>
                    <a:pt x="96" y="174"/>
                    <a:pt x="94" y="174"/>
                    <a:pt x="93" y="174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1" y="175"/>
                    <a:pt x="90" y="176"/>
                    <a:pt x="91" y="176"/>
                  </a:cubicBezTo>
                  <a:cubicBezTo>
                    <a:pt x="92" y="177"/>
                    <a:pt x="95" y="178"/>
                    <a:pt x="96" y="178"/>
                  </a:cubicBezTo>
                  <a:cubicBezTo>
                    <a:pt x="97" y="178"/>
                    <a:pt x="98" y="178"/>
                    <a:pt x="98" y="180"/>
                  </a:cubicBezTo>
                  <a:cubicBezTo>
                    <a:pt x="98" y="181"/>
                    <a:pt x="98" y="182"/>
                    <a:pt x="98" y="183"/>
                  </a:cubicBezTo>
                  <a:cubicBezTo>
                    <a:pt x="99" y="184"/>
                    <a:pt x="99" y="184"/>
                    <a:pt x="100" y="184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101" y="184"/>
                    <a:pt x="102" y="183"/>
                    <a:pt x="103" y="183"/>
                  </a:cubicBezTo>
                  <a:cubicBezTo>
                    <a:pt x="103" y="183"/>
                    <a:pt x="104" y="183"/>
                    <a:pt x="104" y="184"/>
                  </a:cubicBezTo>
                  <a:cubicBezTo>
                    <a:pt x="104" y="185"/>
                    <a:pt x="106" y="187"/>
                    <a:pt x="106" y="188"/>
                  </a:cubicBezTo>
                  <a:cubicBezTo>
                    <a:pt x="107" y="189"/>
                    <a:pt x="107" y="190"/>
                    <a:pt x="107" y="191"/>
                  </a:cubicBezTo>
                  <a:cubicBezTo>
                    <a:pt x="107" y="191"/>
                    <a:pt x="107" y="192"/>
                    <a:pt x="106" y="192"/>
                  </a:cubicBezTo>
                  <a:cubicBezTo>
                    <a:pt x="105" y="192"/>
                    <a:pt x="105" y="192"/>
                    <a:pt x="104" y="192"/>
                  </a:cubicBezTo>
                  <a:cubicBezTo>
                    <a:pt x="104" y="193"/>
                    <a:pt x="104" y="193"/>
                    <a:pt x="102" y="192"/>
                  </a:cubicBezTo>
                  <a:cubicBezTo>
                    <a:pt x="100" y="192"/>
                    <a:pt x="97" y="191"/>
                    <a:pt x="96" y="191"/>
                  </a:cubicBezTo>
                  <a:cubicBezTo>
                    <a:pt x="95" y="191"/>
                    <a:pt x="94" y="191"/>
                    <a:pt x="94" y="191"/>
                  </a:cubicBezTo>
                  <a:cubicBezTo>
                    <a:pt x="94" y="192"/>
                    <a:pt x="94" y="194"/>
                    <a:pt x="94" y="194"/>
                  </a:cubicBezTo>
                  <a:cubicBezTo>
                    <a:pt x="93" y="195"/>
                    <a:pt x="92" y="195"/>
                    <a:pt x="91" y="196"/>
                  </a:cubicBezTo>
                  <a:cubicBezTo>
                    <a:pt x="91" y="197"/>
                    <a:pt x="91" y="199"/>
                    <a:pt x="92" y="200"/>
                  </a:cubicBezTo>
                  <a:cubicBezTo>
                    <a:pt x="92" y="201"/>
                    <a:pt x="94" y="203"/>
                    <a:pt x="94" y="204"/>
                  </a:cubicBezTo>
                  <a:cubicBezTo>
                    <a:pt x="93" y="206"/>
                    <a:pt x="92" y="207"/>
                    <a:pt x="93" y="208"/>
                  </a:cubicBezTo>
                  <a:cubicBezTo>
                    <a:pt x="94" y="209"/>
                    <a:pt x="94" y="208"/>
                    <a:pt x="94" y="210"/>
                  </a:cubicBezTo>
                  <a:cubicBezTo>
                    <a:pt x="95" y="212"/>
                    <a:pt x="94" y="213"/>
                    <a:pt x="95" y="213"/>
                  </a:cubicBezTo>
                  <a:cubicBezTo>
                    <a:pt x="95" y="214"/>
                    <a:pt x="95" y="215"/>
                    <a:pt x="94" y="215"/>
                  </a:cubicBezTo>
                  <a:cubicBezTo>
                    <a:pt x="93" y="216"/>
                    <a:pt x="90" y="216"/>
                    <a:pt x="89" y="216"/>
                  </a:cubicBezTo>
                  <a:cubicBezTo>
                    <a:pt x="88" y="216"/>
                    <a:pt x="87" y="215"/>
                    <a:pt x="87" y="215"/>
                  </a:cubicBezTo>
                  <a:cubicBezTo>
                    <a:pt x="87" y="214"/>
                    <a:pt x="87" y="214"/>
                    <a:pt x="86" y="213"/>
                  </a:cubicBezTo>
                  <a:cubicBezTo>
                    <a:pt x="85" y="212"/>
                    <a:pt x="83" y="210"/>
                    <a:pt x="82" y="209"/>
                  </a:cubicBezTo>
                  <a:cubicBezTo>
                    <a:pt x="81" y="209"/>
                    <a:pt x="81" y="208"/>
                    <a:pt x="80" y="208"/>
                  </a:cubicBezTo>
                  <a:cubicBezTo>
                    <a:pt x="80" y="208"/>
                    <a:pt x="77" y="206"/>
                    <a:pt x="76" y="205"/>
                  </a:cubicBezTo>
                  <a:cubicBezTo>
                    <a:pt x="75" y="205"/>
                    <a:pt x="69" y="201"/>
                    <a:pt x="69" y="201"/>
                  </a:cubicBezTo>
                  <a:cubicBezTo>
                    <a:pt x="69" y="201"/>
                    <a:pt x="59" y="204"/>
                    <a:pt x="55" y="205"/>
                  </a:cubicBezTo>
                  <a:cubicBezTo>
                    <a:pt x="52" y="205"/>
                    <a:pt x="49" y="204"/>
                    <a:pt x="44" y="201"/>
                  </a:cubicBezTo>
                  <a:cubicBezTo>
                    <a:pt x="38" y="199"/>
                    <a:pt x="39" y="197"/>
                    <a:pt x="33" y="195"/>
                  </a:cubicBezTo>
                  <a:cubicBezTo>
                    <a:pt x="26" y="192"/>
                    <a:pt x="21" y="189"/>
                    <a:pt x="17" y="189"/>
                  </a:cubicBezTo>
                  <a:cubicBezTo>
                    <a:pt x="13" y="189"/>
                    <a:pt x="10" y="191"/>
                    <a:pt x="6" y="189"/>
                  </a:cubicBezTo>
                  <a:cubicBezTo>
                    <a:pt x="3" y="186"/>
                    <a:pt x="0" y="183"/>
                    <a:pt x="1" y="180"/>
                  </a:cubicBezTo>
                  <a:cubicBezTo>
                    <a:pt x="2" y="176"/>
                    <a:pt x="2" y="172"/>
                    <a:pt x="6" y="167"/>
                  </a:cubicBezTo>
                  <a:cubicBezTo>
                    <a:pt x="10" y="162"/>
                    <a:pt x="12" y="162"/>
                    <a:pt x="15" y="156"/>
                  </a:cubicBezTo>
                  <a:cubicBezTo>
                    <a:pt x="18" y="150"/>
                    <a:pt x="20" y="154"/>
                    <a:pt x="21" y="145"/>
                  </a:cubicBezTo>
                  <a:cubicBezTo>
                    <a:pt x="21" y="136"/>
                    <a:pt x="18" y="134"/>
                    <a:pt x="22" y="130"/>
                  </a:cubicBezTo>
                  <a:cubicBezTo>
                    <a:pt x="26" y="126"/>
                    <a:pt x="34" y="120"/>
                    <a:pt x="37" y="119"/>
                  </a:cubicBezTo>
                  <a:cubicBezTo>
                    <a:pt x="40" y="119"/>
                    <a:pt x="47" y="120"/>
                    <a:pt x="51" y="114"/>
                  </a:cubicBezTo>
                  <a:cubicBezTo>
                    <a:pt x="54" y="109"/>
                    <a:pt x="59" y="110"/>
                    <a:pt x="58" y="102"/>
                  </a:cubicBezTo>
                  <a:cubicBezTo>
                    <a:pt x="58" y="94"/>
                    <a:pt x="53" y="89"/>
                    <a:pt x="49" y="83"/>
                  </a:cubicBezTo>
                  <a:cubicBezTo>
                    <a:pt x="46" y="76"/>
                    <a:pt x="41" y="68"/>
                    <a:pt x="41" y="65"/>
                  </a:cubicBezTo>
                  <a:cubicBezTo>
                    <a:pt x="41" y="61"/>
                    <a:pt x="41" y="55"/>
                    <a:pt x="45" y="52"/>
                  </a:cubicBezTo>
                  <a:cubicBezTo>
                    <a:pt x="48" y="50"/>
                    <a:pt x="56" y="48"/>
                    <a:pt x="56" y="4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22" name="任意多边形 1130">
              <a:extLst>
                <a:ext uri="{FF2B5EF4-FFF2-40B4-BE49-F238E27FC236}">
                  <a16:creationId xmlns:a16="http://schemas.microsoft.com/office/drawing/2014/main" id="{BE26346C-C8E3-4933-39F4-49DC839D091E}"/>
                </a:ext>
              </a:extLst>
            </p:cNvPr>
            <p:cNvSpPr/>
            <p:nvPr/>
          </p:nvSpPr>
          <p:spPr bwMode="auto">
            <a:xfrm>
              <a:off x="3998460" y="3185214"/>
              <a:ext cx="382572" cy="614752"/>
            </a:xfrm>
            <a:custGeom>
              <a:avLst/>
              <a:gdLst>
                <a:gd name="T0" fmla="*/ 0 w 70"/>
                <a:gd name="T1" fmla="*/ 50 h 112"/>
                <a:gd name="T2" fmla="*/ 3 w 70"/>
                <a:gd name="T3" fmla="*/ 48 h 112"/>
                <a:gd name="T4" fmla="*/ 15 w 70"/>
                <a:gd name="T5" fmla="*/ 47 h 112"/>
                <a:gd name="T6" fmla="*/ 23 w 70"/>
                <a:gd name="T7" fmla="*/ 44 h 112"/>
                <a:gd name="T8" fmla="*/ 27 w 70"/>
                <a:gd name="T9" fmla="*/ 43 h 112"/>
                <a:gd name="T10" fmla="*/ 29 w 70"/>
                <a:gd name="T11" fmla="*/ 42 h 112"/>
                <a:gd name="T12" fmla="*/ 31 w 70"/>
                <a:gd name="T13" fmla="*/ 35 h 112"/>
                <a:gd name="T14" fmla="*/ 31 w 70"/>
                <a:gd name="T15" fmla="*/ 30 h 112"/>
                <a:gd name="T16" fmla="*/ 32 w 70"/>
                <a:gd name="T17" fmla="*/ 25 h 112"/>
                <a:gd name="T18" fmla="*/ 34 w 70"/>
                <a:gd name="T19" fmla="*/ 15 h 112"/>
                <a:gd name="T20" fmla="*/ 36 w 70"/>
                <a:gd name="T21" fmla="*/ 10 h 112"/>
                <a:gd name="T22" fmla="*/ 40 w 70"/>
                <a:gd name="T23" fmla="*/ 6 h 112"/>
                <a:gd name="T24" fmla="*/ 42 w 70"/>
                <a:gd name="T25" fmla="*/ 4 h 112"/>
                <a:gd name="T26" fmla="*/ 44 w 70"/>
                <a:gd name="T27" fmla="*/ 2 h 112"/>
                <a:gd name="T28" fmla="*/ 47 w 70"/>
                <a:gd name="T29" fmla="*/ 1 h 112"/>
                <a:gd name="T30" fmla="*/ 51 w 70"/>
                <a:gd name="T31" fmla="*/ 0 h 112"/>
                <a:gd name="T32" fmla="*/ 51 w 70"/>
                <a:gd name="T33" fmla="*/ 0 h 112"/>
                <a:gd name="T34" fmla="*/ 52 w 70"/>
                <a:gd name="T35" fmla="*/ 4 h 112"/>
                <a:gd name="T36" fmla="*/ 54 w 70"/>
                <a:gd name="T37" fmla="*/ 8 h 112"/>
                <a:gd name="T38" fmla="*/ 56 w 70"/>
                <a:gd name="T39" fmla="*/ 10 h 112"/>
                <a:gd name="T40" fmla="*/ 54 w 70"/>
                <a:gd name="T41" fmla="*/ 13 h 112"/>
                <a:gd name="T42" fmla="*/ 50 w 70"/>
                <a:gd name="T43" fmla="*/ 18 h 112"/>
                <a:gd name="T44" fmla="*/ 49 w 70"/>
                <a:gd name="T45" fmla="*/ 22 h 112"/>
                <a:gd name="T46" fmla="*/ 48 w 70"/>
                <a:gd name="T47" fmla="*/ 25 h 112"/>
                <a:gd name="T48" fmla="*/ 47 w 70"/>
                <a:gd name="T49" fmla="*/ 27 h 112"/>
                <a:gd name="T50" fmla="*/ 46 w 70"/>
                <a:gd name="T51" fmla="*/ 29 h 112"/>
                <a:gd name="T52" fmla="*/ 49 w 70"/>
                <a:gd name="T53" fmla="*/ 31 h 112"/>
                <a:gd name="T54" fmla="*/ 54 w 70"/>
                <a:gd name="T55" fmla="*/ 34 h 112"/>
                <a:gd name="T56" fmla="*/ 57 w 70"/>
                <a:gd name="T57" fmla="*/ 34 h 112"/>
                <a:gd name="T58" fmla="*/ 61 w 70"/>
                <a:gd name="T59" fmla="*/ 34 h 112"/>
                <a:gd name="T60" fmla="*/ 64 w 70"/>
                <a:gd name="T61" fmla="*/ 37 h 112"/>
                <a:gd name="T62" fmla="*/ 66 w 70"/>
                <a:gd name="T63" fmla="*/ 40 h 112"/>
                <a:gd name="T64" fmla="*/ 67 w 70"/>
                <a:gd name="T65" fmla="*/ 41 h 112"/>
                <a:gd name="T66" fmla="*/ 70 w 70"/>
                <a:gd name="T67" fmla="*/ 41 h 112"/>
                <a:gd name="T68" fmla="*/ 68 w 70"/>
                <a:gd name="T69" fmla="*/ 43 h 112"/>
                <a:gd name="T70" fmla="*/ 66 w 70"/>
                <a:gd name="T71" fmla="*/ 44 h 112"/>
                <a:gd name="T72" fmla="*/ 64 w 70"/>
                <a:gd name="T73" fmla="*/ 45 h 112"/>
                <a:gd name="T74" fmla="*/ 63 w 70"/>
                <a:gd name="T75" fmla="*/ 47 h 112"/>
                <a:gd name="T76" fmla="*/ 62 w 70"/>
                <a:gd name="T77" fmla="*/ 48 h 112"/>
                <a:gd name="T78" fmla="*/ 62 w 70"/>
                <a:gd name="T79" fmla="*/ 49 h 112"/>
                <a:gd name="T80" fmla="*/ 61 w 70"/>
                <a:gd name="T81" fmla="*/ 51 h 112"/>
                <a:gd name="T82" fmla="*/ 60 w 70"/>
                <a:gd name="T83" fmla="*/ 53 h 112"/>
                <a:gd name="T84" fmla="*/ 60 w 70"/>
                <a:gd name="T85" fmla="*/ 56 h 112"/>
                <a:gd name="T86" fmla="*/ 61 w 70"/>
                <a:gd name="T87" fmla="*/ 58 h 112"/>
                <a:gd name="T88" fmla="*/ 61 w 70"/>
                <a:gd name="T89" fmla="*/ 59 h 112"/>
                <a:gd name="T90" fmla="*/ 61 w 70"/>
                <a:gd name="T91" fmla="*/ 61 h 112"/>
                <a:gd name="T92" fmla="*/ 59 w 70"/>
                <a:gd name="T93" fmla="*/ 62 h 112"/>
                <a:gd name="T94" fmla="*/ 52 w 70"/>
                <a:gd name="T95" fmla="*/ 65 h 112"/>
                <a:gd name="T96" fmla="*/ 47 w 70"/>
                <a:gd name="T97" fmla="*/ 74 h 112"/>
                <a:gd name="T98" fmla="*/ 50 w 70"/>
                <a:gd name="T99" fmla="*/ 81 h 112"/>
                <a:gd name="T100" fmla="*/ 54 w 70"/>
                <a:gd name="T101" fmla="*/ 92 h 112"/>
                <a:gd name="T102" fmla="*/ 50 w 70"/>
                <a:gd name="T103" fmla="*/ 101 h 112"/>
                <a:gd name="T104" fmla="*/ 41 w 70"/>
                <a:gd name="T105" fmla="*/ 112 h 112"/>
                <a:gd name="T106" fmla="*/ 33 w 70"/>
                <a:gd name="T107" fmla="*/ 109 h 112"/>
                <a:gd name="T108" fmla="*/ 23 w 70"/>
                <a:gd name="T109" fmla="*/ 101 h 112"/>
                <a:gd name="T110" fmla="*/ 17 w 70"/>
                <a:gd name="T111" fmla="*/ 92 h 112"/>
                <a:gd name="T112" fmla="*/ 18 w 70"/>
                <a:gd name="T113" fmla="*/ 82 h 112"/>
                <a:gd name="T114" fmla="*/ 14 w 70"/>
                <a:gd name="T115" fmla="*/ 70 h 112"/>
                <a:gd name="T116" fmla="*/ 8 w 70"/>
                <a:gd name="T117" fmla="*/ 60 h 112"/>
                <a:gd name="T118" fmla="*/ 2 w 70"/>
                <a:gd name="T119" fmla="*/ 55 h 112"/>
                <a:gd name="T120" fmla="*/ 0 w 70"/>
                <a:gd name="T121" fmla="*/ 5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12">
                  <a:moveTo>
                    <a:pt x="0" y="50"/>
                  </a:moveTo>
                  <a:cubicBezTo>
                    <a:pt x="0" y="50"/>
                    <a:pt x="1" y="48"/>
                    <a:pt x="3" y="48"/>
                  </a:cubicBezTo>
                  <a:cubicBezTo>
                    <a:pt x="6" y="48"/>
                    <a:pt x="11" y="48"/>
                    <a:pt x="15" y="47"/>
                  </a:cubicBezTo>
                  <a:cubicBezTo>
                    <a:pt x="18" y="45"/>
                    <a:pt x="22" y="43"/>
                    <a:pt x="23" y="44"/>
                  </a:cubicBezTo>
                  <a:cubicBezTo>
                    <a:pt x="24" y="44"/>
                    <a:pt x="27" y="44"/>
                    <a:pt x="27" y="43"/>
                  </a:cubicBezTo>
                  <a:cubicBezTo>
                    <a:pt x="27" y="42"/>
                    <a:pt x="27" y="42"/>
                    <a:pt x="29" y="42"/>
                  </a:cubicBezTo>
                  <a:cubicBezTo>
                    <a:pt x="30" y="42"/>
                    <a:pt x="32" y="38"/>
                    <a:pt x="31" y="35"/>
                  </a:cubicBezTo>
                  <a:cubicBezTo>
                    <a:pt x="31" y="32"/>
                    <a:pt x="30" y="31"/>
                    <a:pt x="31" y="30"/>
                  </a:cubicBezTo>
                  <a:cubicBezTo>
                    <a:pt x="33" y="29"/>
                    <a:pt x="32" y="27"/>
                    <a:pt x="32" y="25"/>
                  </a:cubicBezTo>
                  <a:cubicBezTo>
                    <a:pt x="32" y="23"/>
                    <a:pt x="33" y="17"/>
                    <a:pt x="34" y="15"/>
                  </a:cubicBezTo>
                  <a:cubicBezTo>
                    <a:pt x="34" y="14"/>
                    <a:pt x="35" y="13"/>
                    <a:pt x="36" y="10"/>
                  </a:cubicBezTo>
                  <a:cubicBezTo>
                    <a:pt x="37" y="8"/>
                    <a:pt x="39" y="5"/>
                    <a:pt x="40" y="6"/>
                  </a:cubicBezTo>
                  <a:cubicBezTo>
                    <a:pt x="41" y="6"/>
                    <a:pt x="42" y="6"/>
                    <a:pt x="42" y="4"/>
                  </a:cubicBezTo>
                  <a:cubicBezTo>
                    <a:pt x="42" y="3"/>
                    <a:pt x="42" y="2"/>
                    <a:pt x="44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9" y="0"/>
                    <a:pt x="4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2" y="3"/>
                    <a:pt x="52" y="4"/>
                  </a:cubicBezTo>
                  <a:cubicBezTo>
                    <a:pt x="53" y="6"/>
                    <a:pt x="54" y="7"/>
                    <a:pt x="54" y="8"/>
                  </a:cubicBezTo>
                  <a:cubicBezTo>
                    <a:pt x="55" y="8"/>
                    <a:pt x="56" y="9"/>
                    <a:pt x="56" y="10"/>
                  </a:cubicBezTo>
                  <a:cubicBezTo>
                    <a:pt x="55" y="11"/>
                    <a:pt x="55" y="12"/>
                    <a:pt x="54" y="13"/>
                  </a:cubicBezTo>
                  <a:cubicBezTo>
                    <a:pt x="53" y="14"/>
                    <a:pt x="51" y="17"/>
                    <a:pt x="50" y="18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49" y="23"/>
                    <a:pt x="49" y="25"/>
                    <a:pt x="48" y="25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6" y="28"/>
                    <a:pt x="46" y="29"/>
                  </a:cubicBezTo>
                  <a:cubicBezTo>
                    <a:pt x="46" y="29"/>
                    <a:pt x="48" y="30"/>
                    <a:pt x="49" y="31"/>
                  </a:cubicBezTo>
                  <a:cubicBezTo>
                    <a:pt x="50" y="32"/>
                    <a:pt x="53" y="33"/>
                    <a:pt x="54" y="34"/>
                  </a:cubicBezTo>
                  <a:cubicBezTo>
                    <a:pt x="56" y="34"/>
                    <a:pt x="57" y="34"/>
                    <a:pt x="57" y="34"/>
                  </a:cubicBezTo>
                  <a:cubicBezTo>
                    <a:pt x="58" y="34"/>
                    <a:pt x="59" y="34"/>
                    <a:pt x="61" y="34"/>
                  </a:cubicBezTo>
                  <a:cubicBezTo>
                    <a:pt x="62" y="34"/>
                    <a:pt x="63" y="36"/>
                    <a:pt x="64" y="37"/>
                  </a:cubicBezTo>
                  <a:cubicBezTo>
                    <a:pt x="64" y="37"/>
                    <a:pt x="65" y="39"/>
                    <a:pt x="66" y="40"/>
                  </a:cubicBezTo>
                  <a:cubicBezTo>
                    <a:pt x="67" y="40"/>
                    <a:pt x="67" y="40"/>
                    <a:pt x="67" y="41"/>
                  </a:cubicBezTo>
                  <a:cubicBezTo>
                    <a:pt x="68" y="41"/>
                    <a:pt x="70" y="41"/>
                    <a:pt x="70" y="41"/>
                  </a:cubicBezTo>
                  <a:cubicBezTo>
                    <a:pt x="70" y="41"/>
                    <a:pt x="68" y="43"/>
                    <a:pt x="68" y="43"/>
                  </a:cubicBezTo>
                  <a:cubicBezTo>
                    <a:pt x="67" y="44"/>
                    <a:pt x="67" y="44"/>
                    <a:pt x="66" y="44"/>
                  </a:cubicBezTo>
                  <a:cubicBezTo>
                    <a:pt x="66" y="44"/>
                    <a:pt x="65" y="44"/>
                    <a:pt x="64" y="45"/>
                  </a:cubicBezTo>
                  <a:cubicBezTo>
                    <a:pt x="64" y="46"/>
                    <a:pt x="63" y="46"/>
                    <a:pt x="63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9"/>
                    <a:pt x="62" y="49"/>
                  </a:cubicBezTo>
                  <a:cubicBezTo>
                    <a:pt x="62" y="50"/>
                    <a:pt x="62" y="50"/>
                    <a:pt x="61" y="51"/>
                  </a:cubicBezTo>
                  <a:cubicBezTo>
                    <a:pt x="61" y="51"/>
                    <a:pt x="60" y="52"/>
                    <a:pt x="60" y="53"/>
                  </a:cubicBezTo>
                  <a:cubicBezTo>
                    <a:pt x="60" y="54"/>
                    <a:pt x="60" y="56"/>
                    <a:pt x="60" y="56"/>
                  </a:cubicBezTo>
                  <a:cubicBezTo>
                    <a:pt x="61" y="57"/>
                    <a:pt x="61" y="57"/>
                    <a:pt x="61" y="58"/>
                  </a:cubicBezTo>
                  <a:cubicBezTo>
                    <a:pt x="60" y="59"/>
                    <a:pt x="60" y="59"/>
                    <a:pt x="61" y="59"/>
                  </a:cubicBezTo>
                  <a:cubicBezTo>
                    <a:pt x="61" y="59"/>
                    <a:pt x="62" y="60"/>
                    <a:pt x="61" y="61"/>
                  </a:cubicBezTo>
                  <a:cubicBezTo>
                    <a:pt x="61" y="62"/>
                    <a:pt x="59" y="62"/>
                    <a:pt x="59" y="62"/>
                  </a:cubicBezTo>
                  <a:cubicBezTo>
                    <a:pt x="59" y="62"/>
                    <a:pt x="54" y="62"/>
                    <a:pt x="52" y="65"/>
                  </a:cubicBezTo>
                  <a:cubicBezTo>
                    <a:pt x="51" y="69"/>
                    <a:pt x="47" y="72"/>
                    <a:pt x="47" y="74"/>
                  </a:cubicBezTo>
                  <a:cubicBezTo>
                    <a:pt x="47" y="77"/>
                    <a:pt x="47" y="79"/>
                    <a:pt x="50" y="81"/>
                  </a:cubicBezTo>
                  <a:cubicBezTo>
                    <a:pt x="52" y="84"/>
                    <a:pt x="54" y="90"/>
                    <a:pt x="54" y="92"/>
                  </a:cubicBezTo>
                  <a:cubicBezTo>
                    <a:pt x="54" y="95"/>
                    <a:pt x="51" y="98"/>
                    <a:pt x="50" y="101"/>
                  </a:cubicBezTo>
                  <a:cubicBezTo>
                    <a:pt x="48" y="105"/>
                    <a:pt x="43" y="112"/>
                    <a:pt x="41" y="112"/>
                  </a:cubicBezTo>
                  <a:cubicBezTo>
                    <a:pt x="39" y="112"/>
                    <a:pt x="37" y="112"/>
                    <a:pt x="33" y="109"/>
                  </a:cubicBezTo>
                  <a:cubicBezTo>
                    <a:pt x="29" y="106"/>
                    <a:pt x="28" y="103"/>
                    <a:pt x="23" y="101"/>
                  </a:cubicBezTo>
                  <a:cubicBezTo>
                    <a:pt x="18" y="98"/>
                    <a:pt x="17" y="95"/>
                    <a:pt x="17" y="92"/>
                  </a:cubicBezTo>
                  <a:cubicBezTo>
                    <a:pt x="18" y="89"/>
                    <a:pt x="18" y="87"/>
                    <a:pt x="18" y="82"/>
                  </a:cubicBezTo>
                  <a:cubicBezTo>
                    <a:pt x="17" y="77"/>
                    <a:pt x="17" y="74"/>
                    <a:pt x="14" y="70"/>
                  </a:cubicBezTo>
                  <a:cubicBezTo>
                    <a:pt x="12" y="66"/>
                    <a:pt x="13" y="62"/>
                    <a:pt x="8" y="60"/>
                  </a:cubicBezTo>
                  <a:cubicBezTo>
                    <a:pt x="4" y="57"/>
                    <a:pt x="2" y="57"/>
                    <a:pt x="2" y="55"/>
                  </a:cubicBezTo>
                  <a:cubicBezTo>
                    <a:pt x="2" y="53"/>
                    <a:pt x="0" y="50"/>
                    <a:pt x="0" y="5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23" name="任意多边形 1131">
              <a:extLst>
                <a:ext uri="{FF2B5EF4-FFF2-40B4-BE49-F238E27FC236}">
                  <a16:creationId xmlns:a16="http://schemas.microsoft.com/office/drawing/2014/main" id="{F9F29B9A-965B-9126-33A2-95BC8B2B7151}"/>
                </a:ext>
              </a:extLst>
            </p:cNvPr>
            <p:cNvSpPr/>
            <p:nvPr/>
          </p:nvSpPr>
          <p:spPr bwMode="auto">
            <a:xfrm>
              <a:off x="3104032" y="3850094"/>
              <a:ext cx="1371979" cy="1298103"/>
            </a:xfrm>
            <a:custGeom>
              <a:avLst/>
              <a:gdLst>
                <a:gd name="T0" fmla="*/ 173 w 250"/>
                <a:gd name="T1" fmla="*/ 191 h 237"/>
                <a:gd name="T2" fmla="*/ 179 w 250"/>
                <a:gd name="T3" fmla="*/ 192 h 237"/>
                <a:gd name="T4" fmla="*/ 185 w 250"/>
                <a:gd name="T5" fmla="*/ 191 h 237"/>
                <a:gd name="T6" fmla="*/ 191 w 250"/>
                <a:gd name="T7" fmla="*/ 190 h 237"/>
                <a:gd name="T8" fmla="*/ 195 w 250"/>
                <a:gd name="T9" fmla="*/ 191 h 237"/>
                <a:gd name="T10" fmla="*/ 196 w 250"/>
                <a:gd name="T11" fmla="*/ 183 h 237"/>
                <a:gd name="T12" fmla="*/ 190 w 250"/>
                <a:gd name="T13" fmla="*/ 181 h 237"/>
                <a:gd name="T14" fmla="*/ 185 w 250"/>
                <a:gd name="T15" fmla="*/ 178 h 237"/>
                <a:gd name="T16" fmla="*/ 181 w 250"/>
                <a:gd name="T17" fmla="*/ 177 h 237"/>
                <a:gd name="T18" fmla="*/ 186 w 250"/>
                <a:gd name="T19" fmla="*/ 169 h 237"/>
                <a:gd name="T20" fmla="*/ 190 w 250"/>
                <a:gd name="T21" fmla="*/ 166 h 237"/>
                <a:gd name="T22" fmla="*/ 193 w 250"/>
                <a:gd name="T23" fmla="*/ 169 h 237"/>
                <a:gd name="T24" fmla="*/ 197 w 250"/>
                <a:gd name="T25" fmla="*/ 172 h 237"/>
                <a:gd name="T26" fmla="*/ 196 w 250"/>
                <a:gd name="T27" fmla="*/ 167 h 237"/>
                <a:gd name="T28" fmla="*/ 190 w 250"/>
                <a:gd name="T29" fmla="*/ 160 h 237"/>
                <a:gd name="T30" fmla="*/ 183 w 250"/>
                <a:gd name="T31" fmla="*/ 153 h 237"/>
                <a:gd name="T32" fmla="*/ 179 w 250"/>
                <a:gd name="T33" fmla="*/ 148 h 237"/>
                <a:gd name="T34" fmla="*/ 180 w 250"/>
                <a:gd name="T35" fmla="*/ 139 h 237"/>
                <a:gd name="T36" fmla="*/ 184 w 250"/>
                <a:gd name="T37" fmla="*/ 133 h 237"/>
                <a:gd name="T38" fmla="*/ 182 w 250"/>
                <a:gd name="T39" fmla="*/ 125 h 237"/>
                <a:gd name="T40" fmla="*/ 185 w 250"/>
                <a:gd name="T41" fmla="*/ 121 h 237"/>
                <a:gd name="T42" fmla="*/ 195 w 250"/>
                <a:gd name="T43" fmla="*/ 126 h 237"/>
                <a:gd name="T44" fmla="*/ 206 w 250"/>
                <a:gd name="T45" fmla="*/ 129 h 237"/>
                <a:gd name="T46" fmla="*/ 213 w 250"/>
                <a:gd name="T47" fmla="*/ 131 h 237"/>
                <a:gd name="T48" fmla="*/ 222 w 250"/>
                <a:gd name="T49" fmla="*/ 119 h 237"/>
                <a:gd name="T50" fmla="*/ 224 w 250"/>
                <a:gd name="T51" fmla="*/ 112 h 237"/>
                <a:gd name="T52" fmla="*/ 231 w 250"/>
                <a:gd name="T53" fmla="*/ 110 h 237"/>
                <a:gd name="T54" fmla="*/ 234 w 250"/>
                <a:gd name="T55" fmla="*/ 108 h 237"/>
                <a:gd name="T56" fmla="*/ 236 w 250"/>
                <a:gd name="T57" fmla="*/ 102 h 237"/>
                <a:gd name="T58" fmla="*/ 240 w 250"/>
                <a:gd name="T59" fmla="*/ 95 h 237"/>
                <a:gd name="T60" fmla="*/ 247 w 250"/>
                <a:gd name="T61" fmla="*/ 89 h 237"/>
                <a:gd name="T62" fmla="*/ 242 w 250"/>
                <a:gd name="T63" fmla="*/ 80 h 237"/>
                <a:gd name="T64" fmla="*/ 244 w 250"/>
                <a:gd name="T65" fmla="*/ 77 h 237"/>
                <a:gd name="T66" fmla="*/ 246 w 250"/>
                <a:gd name="T67" fmla="*/ 74 h 237"/>
                <a:gd name="T68" fmla="*/ 246 w 250"/>
                <a:gd name="T69" fmla="*/ 72 h 237"/>
                <a:gd name="T70" fmla="*/ 241 w 250"/>
                <a:gd name="T71" fmla="*/ 71 h 237"/>
                <a:gd name="T72" fmla="*/ 236 w 250"/>
                <a:gd name="T73" fmla="*/ 73 h 237"/>
                <a:gd name="T74" fmla="*/ 234 w 250"/>
                <a:gd name="T75" fmla="*/ 74 h 237"/>
                <a:gd name="T76" fmla="*/ 232 w 250"/>
                <a:gd name="T77" fmla="*/ 72 h 237"/>
                <a:gd name="T78" fmla="*/ 229 w 250"/>
                <a:gd name="T79" fmla="*/ 69 h 237"/>
                <a:gd name="T80" fmla="*/ 224 w 250"/>
                <a:gd name="T81" fmla="*/ 66 h 237"/>
                <a:gd name="T82" fmla="*/ 219 w 250"/>
                <a:gd name="T83" fmla="*/ 67 h 237"/>
                <a:gd name="T84" fmla="*/ 216 w 250"/>
                <a:gd name="T85" fmla="*/ 62 h 237"/>
                <a:gd name="T86" fmla="*/ 211 w 250"/>
                <a:gd name="T87" fmla="*/ 59 h 237"/>
                <a:gd name="T88" fmla="*/ 204 w 250"/>
                <a:gd name="T89" fmla="*/ 60 h 237"/>
                <a:gd name="T90" fmla="*/ 198 w 250"/>
                <a:gd name="T91" fmla="*/ 59 h 237"/>
                <a:gd name="T92" fmla="*/ 194 w 250"/>
                <a:gd name="T93" fmla="*/ 55 h 237"/>
                <a:gd name="T94" fmla="*/ 190 w 250"/>
                <a:gd name="T95" fmla="*/ 56 h 237"/>
                <a:gd name="T96" fmla="*/ 187 w 250"/>
                <a:gd name="T97" fmla="*/ 58 h 237"/>
                <a:gd name="T98" fmla="*/ 182 w 250"/>
                <a:gd name="T99" fmla="*/ 51 h 237"/>
                <a:gd name="T100" fmla="*/ 146 w 250"/>
                <a:gd name="T101" fmla="*/ 21 h 237"/>
                <a:gd name="T102" fmla="*/ 112 w 250"/>
                <a:gd name="T103" fmla="*/ 15 h 237"/>
                <a:gd name="T104" fmla="*/ 79 w 250"/>
                <a:gd name="T105" fmla="*/ 30 h 237"/>
                <a:gd name="T106" fmla="*/ 32 w 250"/>
                <a:gd name="T107" fmla="*/ 6 h 237"/>
                <a:gd name="T108" fmla="*/ 1 w 250"/>
                <a:gd name="T109" fmla="*/ 26 h 237"/>
                <a:gd name="T110" fmla="*/ 18 w 250"/>
                <a:gd name="T111" fmla="*/ 65 h 237"/>
                <a:gd name="T112" fmla="*/ 26 w 250"/>
                <a:gd name="T113" fmla="*/ 107 h 237"/>
                <a:gd name="T114" fmla="*/ 41 w 250"/>
                <a:gd name="T115" fmla="*/ 174 h 237"/>
                <a:gd name="T116" fmla="*/ 69 w 250"/>
                <a:gd name="T117" fmla="*/ 209 h 237"/>
                <a:gd name="T118" fmla="*/ 114 w 250"/>
                <a:gd name="T119" fmla="*/ 227 h 237"/>
                <a:gd name="T120" fmla="*/ 137 w 250"/>
                <a:gd name="T121" fmla="*/ 189 h 237"/>
                <a:gd name="T122" fmla="*/ 171 w 250"/>
                <a:gd name="T123" fmla="*/ 19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237">
                  <a:moveTo>
                    <a:pt x="171" y="191"/>
                  </a:moveTo>
                  <a:cubicBezTo>
                    <a:pt x="172" y="191"/>
                    <a:pt x="173" y="191"/>
                    <a:pt x="173" y="191"/>
                  </a:cubicBezTo>
                  <a:cubicBezTo>
                    <a:pt x="174" y="190"/>
                    <a:pt x="175" y="190"/>
                    <a:pt x="176" y="190"/>
                  </a:cubicBezTo>
                  <a:cubicBezTo>
                    <a:pt x="177" y="189"/>
                    <a:pt x="179" y="191"/>
                    <a:pt x="179" y="192"/>
                  </a:cubicBezTo>
                  <a:cubicBezTo>
                    <a:pt x="180" y="192"/>
                    <a:pt x="181" y="193"/>
                    <a:pt x="182" y="192"/>
                  </a:cubicBezTo>
                  <a:cubicBezTo>
                    <a:pt x="183" y="191"/>
                    <a:pt x="184" y="192"/>
                    <a:pt x="185" y="191"/>
                  </a:cubicBezTo>
                  <a:cubicBezTo>
                    <a:pt x="186" y="191"/>
                    <a:pt x="187" y="191"/>
                    <a:pt x="188" y="191"/>
                  </a:cubicBezTo>
                  <a:cubicBezTo>
                    <a:pt x="189" y="191"/>
                    <a:pt x="190" y="191"/>
                    <a:pt x="191" y="190"/>
                  </a:cubicBezTo>
                  <a:cubicBezTo>
                    <a:pt x="191" y="190"/>
                    <a:pt x="192" y="190"/>
                    <a:pt x="192" y="190"/>
                  </a:cubicBezTo>
                  <a:cubicBezTo>
                    <a:pt x="193" y="190"/>
                    <a:pt x="194" y="191"/>
                    <a:pt x="195" y="191"/>
                  </a:cubicBezTo>
                  <a:cubicBezTo>
                    <a:pt x="196" y="190"/>
                    <a:pt x="196" y="189"/>
                    <a:pt x="196" y="187"/>
                  </a:cubicBezTo>
                  <a:cubicBezTo>
                    <a:pt x="197" y="186"/>
                    <a:pt x="197" y="184"/>
                    <a:pt x="196" y="183"/>
                  </a:cubicBezTo>
                  <a:cubicBezTo>
                    <a:pt x="196" y="182"/>
                    <a:pt x="194" y="181"/>
                    <a:pt x="193" y="180"/>
                  </a:cubicBezTo>
                  <a:cubicBezTo>
                    <a:pt x="192" y="180"/>
                    <a:pt x="192" y="180"/>
                    <a:pt x="190" y="181"/>
                  </a:cubicBezTo>
                  <a:cubicBezTo>
                    <a:pt x="189" y="182"/>
                    <a:pt x="187" y="182"/>
                    <a:pt x="186" y="182"/>
                  </a:cubicBezTo>
                  <a:cubicBezTo>
                    <a:pt x="185" y="181"/>
                    <a:pt x="186" y="179"/>
                    <a:pt x="185" y="178"/>
                  </a:cubicBezTo>
                  <a:cubicBezTo>
                    <a:pt x="184" y="177"/>
                    <a:pt x="184" y="176"/>
                    <a:pt x="183" y="177"/>
                  </a:cubicBezTo>
                  <a:cubicBezTo>
                    <a:pt x="182" y="178"/>
                    <a:pt x="181" y="177"/>
                    <a:pt x="181" y="177"/>
                  </a:cubicBezTo>
                  <a:cubicBezTo>
                    <a:pt x="180" y="176"/>
                    <a:pt x="180" y="174"/>
                    <a:pt x="180" y="172"/>
                  </a:cubicBezTo>
                  <a:cubicBezTo>
                    <a:pt x="180" y="169"/>
                    <a:pt x="184" y="169"/>
                    <a:pt x="186" y="169"/>
                  </a:cubicBezTo>
                  <a:cubicBezTo>
                    <a:pt x="187" y="169"/>
                    <a:pt x="187" y="168"/>
                    <a:pt x="188" y="166"/>
                  </a:cubicBezTo>
                  <a:cubicBezTo>
                    <a:pt x="189" y="165"/>
                    <a:pt x="189" y="165"/>
                    <a:pt x="190" y="166"/>
                  </a:cubicBezTo>
                  <a:cubicBezTo>
                    <a:pt x="190" y="167"/>
                    <a:pt x="191" y="168"/>
                    <a:pt x="192" y="168"/>
                  </a:cubicBezTo>
                  <a:cubicBezTo>
                    <a:pt x="192" y="168"/>
                    <a:pt x="193" y="169"/>
                    <a:pt x="193" y="169"/>
                  </a:cubicBezTo>
                  <a:cubicBezTo>
                    <a:pt x="193" y="170"/>
                    <a:pt x="195" y="171"/>
                    <a:pt x="196" y="172"/>
                  </a:cubicBezTo>
                  <a:cubicBezTo>
                    <a:pt x="197" y="174"/>
                    <a:pt x="198" y="172"/>
                    <a:pt x="197" y="172"/>
                  </a:cubicBezTo>
                  <a:cubicBezTo>
                    <a:pt x="197" y="172"/>
                    <a:pt x="197" y="172"/>
                    <a:pt x="197" y="171"/>
                  </a:cubicBezTo>
                  <a:cubicBezTo>
                    <a:pt x="196" y="170"/>
                    <a:pt x="196" y="168"/>
                    <a:pt x="196" y="167"/>
                  </a:cubicBezTo>
                  <a:cubicBezTo>
                    <a:pt x="195" y="165"/>
                    <a:pt x="195" y="164"/>
                    <a:pt x="195" y="162"/>
                  </a:cubicBezTo>
                  <a:cubicBezTo>
                    <a:pt x="195" y="161"/>
                    <a:pt x="193" y="162"/>
                    <a:pt x="190" y="160"/>
                  </a:cubicBezTo>
                  <a:cubicBezTo>
                    <a:pt x="187" y="159"/>
                    <a:pt x="187" y="161"/>
                    <a:pt x="186" y="160"/>
                  </a:cubicBezTo>
                  <a:cubicBezTo>
                    <a:pt x="184" y="160"/>
                    <a:pt x="183" y="157"/>
                    <a:pt x="183" y="153"/>
                  </a:cubicBezTo>
                  <a:cubicBezTo>
                    <a:pt x="183" y="150"/>
                    <a:pt x="183" y="151"/>
                    <a:pt x="181" y="151"/>
                  </a:cubicBezTo>
                  <a:cubicBezTo>
                    <a:pt x="179" y="151"/>
                    <a:pt x="179" y="149"/>
                    <a:pt x="179" y="148"/>
                  </a:cubicBezTo>
                  <a:cubicBezTo>
                    <a:pt x="179" y="146"/>
                    <a:pt x="177" y="147"/>
                    <a:pt x="176" y="144"/>
                  </a:cubicBezTo>
                  <a:cubicBezTo>
                    <a:pt x="174" y="142"/>
                    <a:pt x="179" y="139"/>
                    <a:pt x="180" y="139"/>
                  </a:cubicBezTo>
                  <a:cubicBezTo>
                    <a:pt x="182" y="139"/>
                    <a:pt x="181" y="137"/>
                    <a:pt x="182" y="136"/>
                  </a:cubicBezTo>
                  <a:cubicBezTo>
                    <a:pt x="184" y="136"/>
                    <a:pt x="183" y="135"/>
                    <a:pt x="184" y="133"/>
                  </a:cubicBezTo>
                  <a:cubicBezTo>
                    <a:pt x="185" y="131"/>
                    <a:pt x="183" y="129"/>
                    <a:pt x="181" y="128"/>
                  </a:cubicBezTo>
                  <a:cubicBezTo>
                    <a:pt x="180" y="127"/>
                    <a:pt x="182" y="127"/>
                    <a:pt x="182" y="125"/>
                  </a:cubicBezTo>
                  <a:cubicBezTo>
                    <a:pt x="182" y="124"/>
                    <a:pt x="183" y="124"/>
                    <a:pt x="184" y="124"/>
                  </a:cubicBezTo>
                  <a:cubicBezTo>
                    <a:pt x="185" y="124"/>
                    <a:pt x="185" y="122"/>
                    <a:pt x="185" y="121"/>
                  </a:cubicBezTo>
                  <a:cubicBezTo>
                    <a:pt x="186" y="119"/>
                    <a:pt x="190" y="121"/>
                    <a:pt x="192" y="122"/>
                  </a:cubicBezTo>
                  <a:cubicBezTo>
                    <a:pt x="195" y="124"/>
                    <a:pt x="194" y="124"/>
                    <a:pt x="195" y="126"/>
                  </a:cubicBezTo>
                  <a:cubicBezTo>
                    <a:pt x="197" y="128"/>
                    <a:pt x="200" y="125"/>
                    <a:pt x="203" y="124"/>
                  </a:cubicBezTo>
                  <a:cubicBezTo>
                    <a:pt x="206" y="123"/>
                    <a:pt x="205" y="126"/>
                    <a:pt x="206" y="129"/>
                  </a:cubicBezTo>
                  <a:cubicBezTo>
                    <a:pt x="207" y="132"/>
                    <a:pt x="209" y="131"/>
                    <a:pt x="210" y="131"/>
                  </a:cubicBezTo>
                  <a:cubicBezTo>
                    <a:pt x="211" y="131"/>
                    <a:pt x="213" y="130"/>
                    <a:pt x="213" y="131"/>
                  </a:cubicBezTo>
                  <a:cubicBezTo>
                    <a:pt x="213" y="131"/>
                    <a:pt x="214" y="130"/>
                    <a:pt x="216" y="129"/>
                  </a:cubicBezTo>
                  <a:cubicBezTo>
                    <a:pt x="217" y="128"/>
                    <a:pt x="220" y="121"/>
                    <a:pt x="222" y="119"/>
                  </a:cubicBezTo>
                  <a:cubicBezTo>
                    <a:pt x="223" y="117"/>
                    <a:pt x="223" y="116"/>
                    <a:pt x="223" y="115"/>
                  </a:cubicBezTo>
                  <a:cubicBezTo>
                    <a:pt x="223" y="113"/>
                    <a:pt x="223" y="113"/>
                    <a:pt x="224" y="112"/>
                  </a:cubicBezTo>
                  <a:cubicBezTo>
                    <a:pt x="225" y="110"/>
                    <a:pt x="227" y="112"/>
                    <a:pt x="229" y="111"/>
                  </a:cubicBezTo>
                  <a:cubicBezTo>
                    <a:pt x="231" y="110"/>
                    <a:pt x="230" y="109"/>
                    <a:pt x="231" y="110"/>
                  </a:cubicBezTo>
                  <a:cubicBezTo>
                    <a:pt x="232" y="111"/>
                    <a:pt x="232" y="112"/>
                    <a:pt x="233" y="111"/>
                  </a:cubicBezTo>
                  <a:cubicBezTo>
                    <a:pt x="234" y="110"/>
                    <a:pt x="234" y="110"/>
                    <a:pt x="234" y="108"/>
                  </a:cubicBezTo>
                  <a:cubicBezTo>
                    <a:pt x="234" y="107"/>
                    <a:pt x="235" y="106"/>
                    <a:pt x="236" y="105"/>
                  </a:cubicBezTo>
                  <a:cubicBezTo>
                    <a:pt x="236" y="103"/>
                    <a:pt x="236" y="103"/>
                    <a:pt x="236" y="102"/>
                  </a:cubicBezTo>
                  <a:cubicBezTo>
                    <a:pt x="237" y="100"/>
                    <a:pt x="237" y="99"/>
                    <a:pt x="237" y="99"/>
                  </a:cubicBezTo>
                  <a:cubicBezTo>
                    <a:pt x="237" y="98"/>
                    <a:pt x="240" y="96"/>
                    <a:pt x="240" y="95"/>
                  </a:cubicBezTo>
                  <a:cubicBezTo>
                    <a:pt x="241" y="93"/>
                    <a:pt x="241" y="93"/>
                    <a:pt x="242" y="93"/>
                  </a:cubicBezTo>
                  <a:cubicBezTo>
                    <a:pt x="243" y="93"/>
                    <a:pt x="244" y="91"/>
                    <a:pt x="247" y="89"/>
                  </a:cubicBezTo>
                  <a:cubicBezTo>
                    <a:pt x="250" y="87"/>
                    <a:pt x="246" y="85"/>
                    <a:pt x="244" y="83"/>
                  </a:cubicBezTo>
                  <a:cubicBezTo>
                    <a:pt x="242" y="82"/>
                    <a:pt x="242" y="82"/>
                    <a:pt x="242" y="80"/>
                  </a:cubicBezTo>
                  <a:cubicBezTo>
                    <a:pt x="242" y="79"/>
                    <a:pt x="242" y="78"/>
                    <a:pt x="242" y="77"/>
                  </a:cubicBezTo>
                  <a:cubicBezTo>
                    <a:pt x="242" y="77"/>
                    <a:pt x="243" y="77"/>
                    <a:pt x="244" y="77"/>
                  </a:cubicBezTo>
                  <a:cubicBezTo>
                    <a:pt x="245" y="77"/>
                    <a:pt x="245" y="76"/>
                    <a:pt x="245" y="75"/>
                  </a:cubicBezTo>
                  <a:cubicBezTo>
                    <a:pt x="244" y="73"/>
                    <a:pt x="245" y="74"/>
                    <a:pt x="246" y="74"/>
                  </a:cubicBezTo>
                  <a:cubicBezTo>
                    <a:pt x="246" y="74"/>
                    <a:pt x="246" y="74"/>
                    <a:pt x="247" y="74"/>
                  </a:cubicBezTo>
                  <a:cubicBezTo>
                    <a:pt x="247" y="74"/>
                    <a:pt x="248" y="73"/>
                    <a:pt x="246" y="72"/>
                  </a:cubicBezTo>
                  <a:cubicBezTo>
                    <a:pt x="245" y="71"/>
                    <a:pt x="244" y="71"/>
                    <a:pt x="244" y="71"/>
                  </a:cubicBezTo>
                  <a:cubicBezTo>
                    <a:pt x="243" y="72"/>
                    <a:pt x="242" y="71"/>
                    <a:pt x="241" y="71"/>
                  </a:cubicBezTo>
                  <a:cubicBezTo>
                    <a:pt x="241" y="71"/>
                    <a:pt x="241" y="71"/>
                    <a:pt x="239" y="72"/>
                  </a:cubicBezTo>
                  <a:cubicBezTo>
                    <a:pt x="238" y="72"/>
                    <a:pt x="238" y="72"/>
                    <a:pt x="236" y="73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35" y="75"/>
                    <a:pt x="235" y="74"/>
                    <a:pt x="234" y="74"/>
                  </a:cubicBezTo>
                  <a:cubicBezTo>
                    <a:pt x="234" y="74"/>
                    <a:pt x="234" y="73"/>
                    <a:pt x="233" y="73"/>
                  </a:cubicBezTo>
                  <a:cubicBezTo>
                    <a:pt x="232" y="73"/>
                    <a:pt x="232" y="72"/>
                    <a:pt x="232" y="72"/>
                  </a:cubicBezTo>
                  <a:cubicBezTo>
                    <a:pt x="232" y="71"/>
                    <a:pt x="231" y="70"/>
                    <a:pt x="230" y="70"/>
                  </a:cubicBezTo>
                  <a:cubicBezTo>
                    <a:pt x="230" y="69"/>
                    <a:pt x="229" y="69"/>
                    <a:pt x="229" y="69"/>
                  </a:cubicBezTo>
                  <a:cubicBezTo>
                    <a:pt x="229" y="68"/>
                    <a:pt x="228" y="68"/>
                    <a:pt x="226" y="68"/>
                  </a:cubicBezTo>
                  <a:cubicBezTo>
                    <a:pt x="225" y="68"/>
                    <a:pt x="224" y="67"/>
                    <a:pt x="224" y="66"/>
                  </a:cubicBezTo>
                  <a:cubicBezTo>
                    <a:pt x="223" y="65"/>
                    <a:pt x="223" y="63"/>
                    <a:pt x="222" y="64"/>
                  </a:cubicBezTo>
                  <a:cubicBezTo>
                    <a:pt x="221" y="65"/>
                    <a:pt x="220" y="67"/>
                    <a:pt x="219" y="67"/>
                  </a:cubicBezTo>
                  <a:cubicBezTo>
                    <a:pt x="217" y="67"/>
                    <a:pt x="215" y="66"/>
                    <a:pt x="215" y="65"/>
                  </a:cubicBezTo>
                  <a:cubicBezTo>
                    <a:pt x="216" y="64"/>
                    <a:pt x="216" y="63"/>
                    <a:pt x="216" y="62"/>
                  </a:cubicBezTo>
                  <a:cubicBezTo>
                    <a:pt x="215" y="61"/>
                    <a:pt x="215" y="59"/>
                    <a:pt x="214" y="59"/>
                  </a:cubicBezTo>
                  <a:cubicBezTo>
                    <a:pt x="212" y="59"/>
                    <a:pt x="212" y="59"/>
                    <a:pt x="211" y="59"/>
                  </a:cubicBezTo>
                  <a:cubicBezTo>
                    <a:pt x="209" y="58"/>
                    <a:pt x="209" y="59"/>
                    <a:pt x="208" y="59"/>
                  </a:cubicBezTo>
                  <a:cubicBezTo>
                    <a:pt x="208" y="59"/>
                    <a:pt x="205" y="60"/>
                    <a:pt x="204" y="60"/>
                  </a:cubicBezTo>
                  <a:cubicBezTo>
                    <a:pt x="204" y="61"/>
                    <a:pt x="202" y="62"/>
                    <a:pt x="202" y="60"/>
                  </a:cubicBezTo>
                  <a:cubicBezTo>
                    <a:pt x="201" y="59"/>
                    <a:pt x="199" y="60"/>
                    <a:pt x="198" y="59"/>
                  </a:cubicBezTo>
                  <a:cubicBezTo>
                    <a:pt x="198" y="59"/>
                    <a:pt x="196" y="59"/>
                    <a:pt x="195" y="58"/>
                  </a:cubicBezTo>
                  <a:cubicBezTo>
                    <a:pt x="195" y="56"/>
                    <a:pt x="195" y="55"/>
                    <a:pt x="194" y="55"/>
                  </a:cubicBezTo>
                  <a:cubicBezTo>
                    <a:pt x="194" y="55"/>
                    <a:pt x="193" y="55"/>
                    <a:pt x="192" y="55"/>
                  </a:cubicBezTo>
                  <a:cubicBezTo>
                    <a:pt x="191" y="55"/>
                    <a:pt x="191" y="55"/>
                    <a:pt x="190" y="56"/>
                  </a:cubicBezTo>
                  <a:cubicBezTo>
                    <a:pt x="189" y="57"/>
                    <a:pt x="189" y="57"/>
                    <a:pt x="188" y="57"/>
                  </a:cubicBezTo>
                  <a:cubicBezTo>
                    <a:pt x="188" y="57"/>
                    <a:pt x="187" y="58"/>
                    <a:pt x="187" y="58"/>
                  </a:cubicBezTo>
                  <a:cubicBezTo>
                    <a:pt x="187" y="58"/>
                    <a:pt x="185" y="59"/>
                    <a:pt x="184" y="57"/>
                  </a:cubicBezTo>
                  <a:cubicBezTo>
                    <a:pt x="184" y="56"/>
                    <a:pt x="182" y="51"/>
                    <a:pt x="182" y="51"/>
                  </a:cubicBezTo>
                  <a:cubicBezTo>
                    <a:pt x="182" y="51"/>
                    <a:pt x="168" y="41"/>
                    <a:pt x="165" y="35"/>
                  </a:cubicBezTo>
                  <a:cubicBezTo>
                    <a:pt x="161" y="29"/>
                    <a:pt x="155" y="27"/>
                    <a:pt x="146" y="21"/>
                  </a:cubicBezTo>
                  <a:cubicBezTo>
                    <a:pt x="137" y="15"/>
                    <a:pt x="140" y="7"/>
                    <a:pt x="130" y="9"/>
                  </a:cubicBezTo>
                  <a:cubicBezTo>
                    <a:pt x="120" y="11"/>
                    <a:pt x="115" y="15"/>
                    <a:pt x="112" y="15"/>
                  </a:cubicBezTo>
                  <a:cubicBezTo>
                    <a:pt x="109" y="16"/>
                    <a:pt x="109" y="28"/>
                    <a:pt x="100" y="30"/>
                  </a:cubicBezTo>
                  <a:cubicBezTo>
                    <a:pt x="91" y="31"/>
                    <a:pt x="87" y="34"/>
                    <a:pt x="79" y="30"/>
                  </a:cubicBezTo>
                  <a:cubicBezTo>
                    <a:pt x="71" y="26"/>
                    <a:pt x="65" y="22"/>
                    <a:pt x="59" y="16"/>
                  </a:cubicBezTo>
                  <a:cubicBezTo>
                    <a:pt x="53" y="11"/>
                    <a:pt x="38" y="10"/>
                    <a:pt x="32" y="6"/>
                  </a:cubicBezTo>
                  <a:cubicBezTo>
                    <a:pt x="27" y="1"/>
                    <a:pt x="22" y="0"/>
                    <a:pt x="12" y="4"/>
                  </a:cubicBezTo>
                  <a:cubicBezTo>
                    <a:pt x="2" y="8"/>
                    <a:pt x="2" y="19"/>
                    <a:pt x="1" y="26"/>
                  </a:cubicBezTo>
                  <a:cubicBezTo>
                    <a:pt x="0" y="33"/>
                    <a:pt x="3" y="38"/>
                    <a:pt x="7" y="47"/>
                  </a:cubicBezTo>
                  <a:cubicBezTo>
                    <a:pt x="10" y="55"/>
                    <a:pt x="16" y="57"/>
                    <a:pt x="18" y="65"/>
                  </a:cubicBezTo>
                  <a:cubicBezTo>
                    <a:pt x="20" y="72"/>
                    <a:pt x="21" y="74"/>
                    <a:pt x="22" y="84"/>
                  </a:cubicBezTo>
                  <a:cubicBezTo>
                    <a:pt x="22" y="95"/>
                    <a:pt x="23" y="96"/>
                    <a:pt x="26" y="107"/>
                  </a:cubicBezTo>
                  <a:cubicBezTo>
                    <a:pt x="28" y="119"/>
                    <a:pt x="28" y="157"/>
                    <a:pt x="31" y="167"/>
                  </a:cubicBezTo>
                  <a:cubicBezTo>
                    <a:pt x="34" y="178"/>
                    <a:pt x="35" y="161"/>
                    <a:pt x="41" y="174"/>
                  </a:cubicBezTo>
                  <a:cubicBezTo>
                    <a:pt x="47" y="187"/>
                    <a:pt x="50" y="175"/>
                    <a:pt x="55" y="188"/>
                  </a:cubicBezTo>
                  <a:cubicBezTo>
                    <a:pt x="59" y="201"/>
                    <a:pt x="63" y="187"/>
                    <a:pt x="69" y="209"/>
                  </a:cubicBezTo>
                  <a:cubicBezTo>
                    <a:pt x="74" y="231"/>
                    <a:pt x="86" y="237"/>
                    <a:pt x="94" y="236"/>
                  </a:cubicBezTo>
                  <a:cubicBezTo>
                    <a:pt x="102" y="235"/>
                    <a:pt x="109" y="233"/>
                    <a:pt x="114" y="227"/>
                  </a:cubicBezTo>
                  <a:cubicBezTo>
                    <a:pt x="119" y="221"/>
                    <a:pt x="123" y="211"/>
                    <a:pt x="125" y="203"/>
                  </a:cubicBezTo>
                  <a:cubicBezTo>
                    <a:pt x="127" y="195"/>
                    <a:pt x="127" y="191"/>
                    <a:pt x="137" y="189"/>
                  </a:cubicBezTo>
                  <a:cubicBezTo>
                    <a:pt x="146" y="187"/>
                    <a:pt x="146" y="186"/>
                    <a:pt x="154" y="189"/>
                  </a:cubicBezTo>
                  <a:cubicBezTo>
                    <a:pt x="162" y="191"/>
                    <a:pt x="171" y="191"/>
                    <a:pt x="171" y="19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24" name="任意多边形 1132">
              <a:extLst>
                <a:ext uri="{FF2B5EF4-FFF2-40B4-BE49-F238E27FC236}">
                  <a16:creationId xmlns:a16="http://schemas.microsoft.com/office/drawing/2014/main" id="{C75E9752-02BE-2BAD-249E-96C6A13AF7E5}"/>
                </a:ext>
              </a:extLst>
            </p:cNvPr>
            <p:cNvSpPr/>
            <p:nvPr/>
          </p:nvSpPr>
          <p:spPr bwMode="auto">
            <a:xfrm>
              <a:off x="2977389" y="4599407"/>
              <a:ext cx="1163544" cy="1234782"/>
            </a:xfrm>
            <a:custGeom>
              <a:avLst/>
              <a:gdLst>
                <a:gd name="T0" fmla="*/ 55 w 212"/>
                <a:gd name="T1" fmla="*/ 14 h 225"/>
                <a:gd name="T2" fmla="*/ 59 w 212"/>
                <a:gd name="T3" fmla="*/ 30 h 225"/>
                <a:gd name="T4" fmla="*/ 68 w 212"/>
                <a:gd name="T5" fmla="*/ 16 h 225"/>
                <a:gd name="T6" fmla="*/ 78 w 212"/>
                <a:gd name="T7" fmla="*/ 30 h 225"/>
                <a:gd name="T8" fmla="*/ 79 w 212"/>
                <a:gd name="T9" fmla="*/ 45 h 225"/>
                <a:gd name="T10" fmla="*/ 89 w 212"/>
                <a:gd name="T11" fmla="*/ 44 h 225"/>
                <a:gd name="T12" fmla="*/ 94 w 212"/>
                <a:gd name="T13" fmla="*/ 59 h 225"/>
                <a:gd name="T14" fmla="*/ 102 w 212"/>
                <a:gd name="T15" fmla="*/ 73 h 225"/>
                <a:gd name="T16" fmla="*/ 102 w 212"/>
                <a:gd name="T17" fmla="*/ 79 h 225"/>
                <a:gd name="T18" fmla="*/ 110 w 212"/>
                <a:gd name="T19" fmla="*/ 92 h 225"/>
                <a:gd name="T20" fmla="*/ 119 w 212"/>
                <a:gd name="T21" fmla="*/ 92 h 225"/>
                <a:gd name="T22" fmla="*/ 131 w 212"/>
                <a:gd name="T23" fmla="*/ 90 h 225"/>
                <a:gd name="T24" fmla="*/ 139 w 212"/>
                <a:gd name="T25" fmla="*/ 84 h 225"/>
                <a:gd name="T26" fmla="*/ 138 w 212"/>
                <a:gd name="T27" fmla="*/ 73 h 225"/>
                <a:gd name="T28" fmla="*/ 139 w 212"/>
                <a:gd name="T29" fmla="*/ 61 h 225"/>
                <a:gd name="T30" fmla="*/ 147 w 212"/>
                <a:gd name="T31" fmla="*/ 54 h 225"/>
                <a:gd name="T32" fmla="*/ 153 w 212"/>
                <a:gd name="T33" fmla="*/ 40 h 225"/>
                <a:gd name="T34" fmla="*/ 163 w 212"/>
                <a:gd name="T35" fmla="*/ 34 h 225"/>
                <a:gd name="T36" fmla="*/ 170 w 212"/>
                <a:gd name="T37" fmla="*/ 28 h 225"/>
                <a:gd name="T38" fmla="*/ 172 w 212"/>
                <a:gd name="T39" fmla="*/ 33 h 225"/>
                <a:gd name="T40" fmla="*/ 176 w 212"/>
                <a:gd name="T41" fmla="*/ 40 h 225"/>
                <a:gd name="T42" fmla="*/ 177 w 212"/>
                <a:gd name="T43" fmla="*/ 49 h 225"/>
                <a:gd name="T44" fmla="*/ 190 w 212"/>
                <a:gd name="T45" fmla="*/ 45 h 225"/>
                <a:gd name="T46" fmla="*/ 194 w 212"/>
                <a:gd name="T47" fmla="*/ 52 h 225"/>
                <a:gd name="T48" fmla="*/ 191 w 212"/>
                <a:gd name="T49" fmla="*/ 63 h 225"/>
                <a:gd name="T50" fmla="*/ 182 w 212"/>
                <a:gd name="T51" fmla="*/ 64 h 225"/>
                <a:gd name="T52" fmla="*/ 171 w 212"/>
                <a:gd name="T53" fmla="*/ 63 h 225"/>
                <a:gd name="T54" fmla="*/ 160 w 212"/>
                <a:gd name="T55" fmla="*/ 64 h 225"/>
                <a:gd name="T56" fmla="*/ 157 w 212"/>
                <a:gd name="T57" fmla="*/ 70 h 225"/>
                <a:gd name="T58" fmla="*/ 158 w 212"/>
                <a:gd name="T59" fmla="*/ 80 h 225"/>
                <a:gd name="T60" fmla="*/ 164 w 212"/>
                <a:gd name="T61" fmla="*/ 84 h 225"/>
                <a:gd name="T62" fmla="*/ 172 w 212"/>
                <a:gd name="T63" fmla="*/ 81 h 225"/>
                <a:gd name="T64" fmla="*/ 177 w 212"/>
                <a:gd name="T65" fmla="*/ 85 h 225"/>
                <a:gd name="T66" fmla="*/ 175 w 212"/>
                <a:gd name="T67" fmla="*/ 94 h 225"/>
                <a:gd name="T68" fmla="*/ 171 w 212"/>
                <a:gd name="T69" fmla="*/ 105 h 225"/>
                <a:gd name="T70" fmla="*/ 172 w 212"/>
                <a:gd name="T71" fmla="*/ 111 h 225"/>
                <a:gd name="T72" fmla="*/ 175 w 212"/>
                <a:gd name="T73" fmla="*/ 115 h 225"/>
                <a:gd name="T74" fmla="*/ 180 w 212"/>
                <a:gd name="T75" fmla="*/ 121 h 225"/>
                <a:gd name="T76" fmla="*/ 177 w 212"/>
                <a:gd name="T77" fmla="*/ 127 h 225"/>
                <a:gd name="T78" fmla="*/ 180 w 212"/>
                <a:gd name="T79" fmla="*/ 142 h 225"/>
                <a:gd name="T80" fmla="*/ 193 w 212"/>
                <a:gd name="T81" fmla="*/ 153 h 225"/>
                <a:gd name="T82" fmla="*/ 205 w 212"/>
                <a:gd name="T83" fmla="*/ 153 h 225"/>
                <a:gd name="T84" fmla="*/ 210 w 212"/>
                <a:gd name="T85" fmla="*/ 166 h 225"/>
                <a:gd name="T86" fmla="*/ 193 w 212"/>
                <a:gd name="T87" fmla="*/ 177 h 225"/>
                <a:gd name="T88" fmla="*/ 162 w 212"/>
                <a:gd name="T89" fmla="*/ 192 h 225"/>
                <a:gd name="T90" fmla="*/ 131 w 212"/>
                <a:gd name="T91" fmla="*/ 192 h 225"/>
                <a:gd name="T92" fmla="*/ 105 w 212"/>
                <a:gd name="T93" fmla="*/ 207 h 225"/>
                <a:gd name="T94" fmla="*/ 82 w 212"/>
                <a:gd name="T95" fmla="*/ 216 h 225"/>
                <a:gd name="T96" fmla="*/ 52 w 212"/>
                <a:gd name="T97" fmla="*/ 201 h 225"/>
                <a:gd name="T98" fmla="*/ 37 w 212"/>
                <a:gd name="T99" fmla="*/ 170 h 225"/>
                <a:gd name="T100" fmla="*/ 4 w 212"/>
                <a:gd name="T101" fmla="*/ 144 h 225"/>
                <a:gd name="T102" fmla="*/ 24 w 212"/>
                <a:gd name="T103" fmla="*/ 92 h 225"/>
                <a:gd name="T104" fmla="*/ 27 w 212"/>
                <a:gd name="T105" fmla="*/ 40 h 225"/>
                <a:gd name="T106" fmla="*/ 55 w 212"/>
                <a:gd name="T107" fmla="*/ 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" h="225">
                  <a:moveTo>
                    <a:pt x="55" y="2"/>
                  </a:moveTo>
                  <a:cubicBezTo>
                    <a:pt x="56" y="3"/>
                    <a:pt x="56" y="4"/>
                    <a:pt x="56" y="5"/>
                  </a:cubicBezTo>
                  <a:cubicBezTo>
                    <a:pt x="56" y="6"/>
                    <a:pt x="56" y="8"/>
                    <a:pt x="55" y="10"/>
                  </a:cubicBezTo>
                  <a:cubicBezTo>
                    <a:pt x="55" y="12"/>
                    <a:pt x="55" y="12"/>
                    <a:pt x="55" y="14"/>
                  </a:cubicBezTo>
                  <a:cubicBezTo>
                    <a:pt x="54" y="16"/>
                    <a:pt x="55" y="23"/>
                    <a:pt x="55" y="24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8"/>
                    <a:pt x="57" y="30"/>
                    <a:pt x="58" y="31"/>
                  </a:cubicBezTo>
                  <a:cubicBezTo>
                    <a:pt x="59" y="32"/>
                    <a:pt x="59" y="31"/>
                    <a:pt x="59" y="30"/>
                  </a:cubicBezTo>
                  <a:cubicBezTo>
                    <a:pt x="60" y="29"/>
                    <a:pt x="60" y="26"/>
                    <a:pt x="60" y="24"/>
                  </a:cubicBezTo>
                  <a:cubicBezTo>
                    <a:pt x="60" y="22"/>
                    <a:pt x="61" y="22"/>
                    <a:pt x="63" y="22"/>
                  </a:cubicBezTo>
                  <a:cubicBezTo>
                    <a:pt x="64" y="21"/>
                    <a:pt x="63" y="20"/>
                    <a:pt x="65" y="17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8" y="17"/>
                    <a:pt x="68" y="19"/>
                    <a:pt x="69" y="19"/>
                  </a:cubicBezTo>
                  <a:cubicBezTo>
                    <a:pt x="71" y="21"/>
                    <a:pt x="72" y="25"/>
                    <a:pt x="74" y="25"/>
                  </a:cubicBezTo>
                  <a:cubicBezTo>
                    <a:pt x="76" y="25"/>
                    <a:pt x="76" y="26"/>
                    <a:pt x="77" y="27"/>
                  </a:cubicBezTo>
                  <a:cubicBezTo>
                    <a:pt x="77" y="28"/>
                    <a:pt x="77" y="29"/>
                    <a:pt x="78" y="30"/>
                  </a:cubicBezTo>
                  <a:cubicBezTo>
                    <a:pt x="78" y="32"/>
                    <a:pt x="76" y="33"/>
                    <a:pt x="74" y="34"/>
                  </a:cubicBezTo>
                  <a:cubicBezTo>
                    <a:pt x="73" y="35"/>
                    <a:pt x="74" y="38"/>
                    <a:pt x="76" y="39"/>
                  </a:cubicBezTo>
                  <a:cubicBezTo>
                    <a:pt x="77" y="40"/>
                    <a:pt x="77" y="42"/>
                    <a:pt x="78" y="42"/>
                  </a:cubicBezTo>
                  <a:cubicBezTo>
                    <a:pt x="79" y="42"/>
                    <a:pt x="79" y="43"/>
                    <a:pt x="79" y="45"/>
                  </a:cubicBezTo>
                  <a:cubicBezTo>
                    <a:pt x="78" y="46"/>
                    <a:pt x="81" y="46"/>
                    <a:pt x="81" y="44"/>
                  </a:cubicBezTo>
                  <a:cubicBezTo>
                    <a:pt x="82" y="43"/>
                    <a:pt x="83" y="43"/>
                    <a:pt x="84" y="43"/>
                  </a:cubicBezTo>
                  <a:cubicBezTo>
                    <a:pt x="85" y="44"/>
                    <a:pt x="86" y="44"/>
                    <a:pt x="86" y="43"/>
                  </a:cubicBezTo>
                  <a:cubicBezTo>
                    <a:pt x="87" y="41"/>
                    <a:pt x="89" y="43"/>
                    <a:pt x="89" y="44"/>
                  </a:cubicBezTo>
                  <a:cubicBezTo>
                    <a:pt x="88" y="45"/>
                    <a:pt x="89" y="45"/>
                    <a:pt x="89" y="46"/>
                  </a:cubicBezTo>
                  <a:cubicBezTo>
                    <a:pt x="89" y="47"/>
                    <a:pt x="91" y="48"/>
                    <a:pt x="91" y="50"/>
                  </a:cubicBezTo>
                  <a:cubicBezTo>
                    <a:pt x="91" y="51"/>
                    <a:pt x="93" y="55"/>
                    <a:pt x="94" y="56"/>
                  </a:cubicBezTo>
                  <a:cubicBezTo>
                    <a:pt x="94" y="57"/>
                    <a:pt x="94" y="58"/>
                    <a:pt x="94" y="59"/>
                  </a:cubicBezTo>
                  <a:cubicBezTo>
                    <a:pt x="95" y="60"/>
                    <a:pt x="95" y="63"/>
                    <a:pt x="96" y="62"/>
                  </a:cubicBezTo>
                  <a:cubicBezTo>
                    <a:pt x="97" y="62"/>
                    <a:pt x="98" y="62"/>
                    <a:pt x="97" y="64"/>
                  </a:cubicBezTo>
                  <a:cubicBezTo>
                    <a:pt x="96" y="67"/>
                    <a:pt x="98" y="68"/>
                    <a:pt x="99" y="69"/>
                  </a:cubicBezTo>
                  <a:cubicBezTo>
                    <a:pt x="99" y="70"/>
                    <a:pt x="102" y="72"/>
                    <a:pt x="102" y="73"/>
                  </a:cubicBezTo>
                  <a:cubicBezTo>
                    <a:pt x="101" y="75"/>
                    <a:pt x="103" y="75"/>
                    <a:pt x="103" y="74"/>
                  </a:cubicBezTo>
                  <a:cubicBezTo>
                    <a:pt x="104" y="74"/>
                    <a:pt x="105" y="75"/>
                    <a:pt x="104" y="75"/>
                  </a:cubicBezTo>
                  <a:cubicBezTo>
                    <a:pt x="104" y="75"/>
                    <a:pt x="104" y="76"/>
                    <a:pt x="104" y="77"/>
                  </a:cubicBezTo>
                  <a:cubicBezTo>
                    <a:pt x="103" y="77"/>
                    <a:pt x="103" y="78"/>
                    <a:pt x="102" y="79"/>
                  </a:cubicBezTo>
                  <a:cubicBezTo>
                    <a:pt x="101" y="79"/>
                    <a:pt x="103" y="82"/>
                    <a:pt x="105" y="83"/>
                  </a:cubicBezTo>
                  <a:cubicBezTo>
                    <a:pt x="108" y="84"/>
                    <a:pt x="107" y="86"/>
                    <a:pt x="106" y="87"/>
                  </a:cubicBezTo>
                  <a:cubicBezTo>
                    <a:pt x="105" y="88"/>
                    <a:pt x="105" y="89"/>
                    <a:pt x="106" y="89"/>
                  </a:cubicBezTo>
                  <a:cubicBezTo>
                    <a:pt x="107" y="89"/>
                    <a:pt x="109" y="89"/>
                    <a:pt x="110" y="92"/>
                  </a:cubicBezTo>
                  <a:cubicBezTo>
                    <a:pt x="110" y="94"/>
                    <a:pt x="111" y="94"/>
                    <a:pt x="112" y="95"/>
                  </a:cubicBezTo>
                  <a:cubicBezTo>
                    <a:pt x="113" y="95"/>
                    <a:pt x="115" y="95"/>
                    <a:pt x="117" y="94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94"/>
                    <a:pt x="118" y="93"/>
                    <a:pt x="119" y="92"/>
                  </a:cubicBezTo>
                  <a:cubicBezTo>
                    <a:pt x="120" y="90"/>
                    <a:pt x="123" y="88"/>
                    <a:pt x="125" y="88"/>
                  </a:cubicBezTo>
                  <a:cubicBezTo>
                    <a:pt x="126" y="87"/>
                    <a:pt x="127" y="87"/>
                    <a:pt x="129" y="87"/>
                  </a:cubicBezTo>
                  <a:cubicBezTo>
                    <a:pt x="130" y="87"/>
                    <a:pt x="130" y="87"/>
                    <a:pt x="130" y="88"/>
                  </a:cubicBezTo>
                  <a:cubicBezTo>
                    <a:pt x="130" y="89"/>
                    <a:pt x="130" y="90"/>
                    <a:pt x="131" y="90"/>
                  </a:cubicBezTo>
                  <a:cubicBezTo>
                    <a:pt x="132" y="90"/>
                    <a:pt x="133" y="89"/>
                    <a:pt x="134" y="89"/>
                  </a:cubicBezTo>
                  <a:cubicBezTo>
                    <a:pt x="135" y="88"/>
                    <a:pt x="137" y="87"/>
                    <a:pt x="138" y="87"/>
                  </a:cubicBezTo>
                  <a:cubicBezTo>
                    <a:pt x="138" y="87"/>
                    <a:pt x="139" y="87"/>
                    <a:pt x="139" y="86"/>
                  </a:cubicBezTo>
                  <a:cubicBezTo>
                    <a:pt x="139" y="85"/>
                    <a:pt x="139" y="85"/>
                    <a:pt x="139" y="84"/>
                  </a:cubicBezTo>
                  <a:cubicBezTo>
                    <a:pt x="140" y="84"/>
                    <a:pt x="141" y="82"/>
                    <a:pt x="140" y="82"/>
                  </a:cubicBezTo>
                  <a:cubicBezTo>
                    <a:pt x="140" y="81"/>
                    <a:pt x="140" y="80"/>
                    <a:pt x="140" y="79"/>
                  </a:cubicBezTo>
                  <a:cubicBezTo>
                    <a:pt x="140" y="78"/>
                    <a:pt x="140" y="76"/>
                    <a:pt x="140" y="75"/>
                  </a:cubicBezTo>
                  <a:cubicBezTo>
                    <a:pt x="139" y="74"/>
                    <a:pt x="139" y="74"/>
                    <a:pt x="138" y="73"/>
                  </a:cubicBezTo>
                  <a:cubicBezTo>
                    <a:pt x="138" y="73"/>
                    <a:pt x="138" y="72"/>
                    <a:pt x="138" y="70"/>
                  </a:cubicBezTo>
                  <a:cubicBezTo>
                    <a:pt x="138" y="69"/>
                    <a:pt x="138" y="68"/>
                    <a:pt x="138" y="67"/>
                  </a:cubicBezTo>
                  <a:cubicBezTo>
                    <a:pt x="139" y="66"/>
                    <a:pt x="139" y="66"/>
                    <a:pt x="139" y="64"/>
                  </a:cubicBezTo>
                  <a:cubicBezTo>
                    <a:pt x="139" y="63"/>
                    <a:pt x="139" y="62"/>
                    <a:pt x="139" y="61"/>
                  </a:cubicBezTo>
                  <a:cubicBezTo>
                    <a:pt x="140" y="60"/>
                    <a:pt x="140" y="58"/>
                    <a:pt x="141" y="59"/>
                  </a:cubicBezTo>
                  <a:cubicBezTo>
                    <a:pt x="142" y="60"/>
                    <a:pt x="143" y="60"/>
                    <a:pt x="144" y="59"/>
                  </a:cubicBezTo>
                  <a:cubicBezTo>
                    <a:pt x="145" y="58"/>
                    <a:pt x="146" y="57"/>
                    <a:pt x="146" y="56"/>
                  </a:cubicBezTo>
                  <a:cubicBezTo>
                    <a:pt x="146" y="55"/>
                    <a:pt x="147" y="55"/>
                    <a:pt x="147" y="54"/>
                  </a:cubicBezTo>
                  <a:cubicBezTo>
                    <a:pt x="148" y="54"/>
                    <a:pt x="149" y="53"/>
                    <a:pt x="150" y="52"/>
                  </a:cubicBezTo>
                  <a:cubicBezTo>
                    <a:pt x="151" y="51"/>
                    <a:pt x="154" y="47"/>
                    <a:pt x="154" y="46"/>
                  </a:cubicBezTo>
                  <a:cubicBezTo>
                    <a:pt x="154" y="45"/>
                    <a:pt x="154" y="45"/>
                    <a:pt x="154" y="44"/>
                  </a:cubicBezTo>
                  <a:cubicBezTo>
                    <a:pt x="153" y="43"/>
                    <a:pt x="152" y="42"/>
                    <a:pt x="153" y="40"/>
                  </a:cubicBezTo>
                  <a:cubicBezTo>
                    <a:pt x="153" y="39"/>
                    <a:pt x="156" y="37"/>
                    <a:pt x="157" y="37"/>
                  </a:cubicBezTo>
                  <a:cubicBezTo>
                    <a:pt x="158" y="37"/>
                    <a:pt x="159" y="38"/>
                    <a:pt x="160" y="38"/>
                  </a:cubicBezTo>
                  <a:cubicBezTo>
                    <a:pt x="161" y="38"/>
                    <a:pt x="162" y="37"/>
                    <a:pt x="163" y="36"/>
                  </a:cubicBezTo>
                  <a:cubicBezTo>
                    <a:pt x="163" y="36"/>
                    <a:pt x="163" y="35"/>
                    <a:pt x="163" y="34"/>
                  </a:cubicBezTo>
                  <a:cubicBezTo>
                    <a:pt x="162" y="33"/>
                    <a:pt x="161" y="31"/>
                    <a:pt x="161" y="30"/>
                  </a:cubicBezTo>
                  <a:cubicBezTo>
                    <a:pt x="161" y="30"/>
                    <a:pt x="162" y="27"/>
                    <a:pt x="163" y="28"/>
                  </a:cubicBezTo>
                  <a:cubicBezTo>
                    <a:pt x="164" y="28"/>
                    <a:pt x="166" y="29"/>
                    <a:pt x="167" y="29"/>
                  </a:cubicBezTo>
                  <a:cubicBezTo>
                    <a:pt x="167" y="29"/>
                    <a:pt x="169" y="28"/>
                    <a:pt x="170" y="28"/>
                  </a:cubicBezTo>
                  <a:cubicBezTo>
                    <a:pt x="171" y="28"/>
                    <a:pt x="173" y="28"/>
                    <a:pt x="173" y="28"/>
                  </a:cubicBezTo>
                  <a:cubicBezTo>
                    <a:pt x="174" y="28"/>
                    <a:pt x="175" y="28"/>
                    <a:pt x="175" y="29"/>
                  </a:cubicBezTo>
                  <a:cubicBezTo>
                    <a:pt x="175" y="30"/>
                    <a:pt x="175" y="31"/>
                    <a:pt x="174" y="31"/>
                  </a:cubicBezTo>
                  <a:cubicBezTo>
                    <a:pt x="173" y="31"/>
                    <a:pt x="172" y="31"/>
                    <a:pt x="172" y="33"/>
                  </a:cubicBezTo>
                  <a:cubicBezTo>
                    <a:pt x="172" y="34"/>
                    <a:pt x="172" y="35"/>
                    <a:pt x="172" y="36"/>
                  </a:cubicBezTo>
                  <a:cubicBezTo>
                    <a:pt x="172" y="37"/>
                    <a:pt x="172" y="37"/>
                    <a:pt x="173" y="37"/>
                  </a:cubicBezTo>
                  <a:cubicBezTo>
                    <a:pt x="173" y="37"/>
                    <a:pt x="174" y="37"/>
                    <a:pt x="174" y="38"/>
                  </a:cubicBezTo>
                  <a:cubicBezTo>
                    <a:pt x="174" y="38"/>
                    <a:pt x="176" y="40"/>
                    <a:pt x="176" y="40"/>
                  </a:cubicBezTo>
                  <a:cubicBezTo>
                    <a:pt x="175" y="41"/>
                    <a:pt x="175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ubicBezTo>
                    <a:pt x="174" y="44"/>
                    <a:pt x="172" y="45"/>
                    <a:pt x="173" y="46"/>
                  </a:cubicBezTo>
                  <a:cubicBezTo>
                    <a:pt x="174" y="47"/>
                    <a:pt x="176" y="48"/>
                    <a:pt x="177" y="49"/>
                  </a:cubicBezTo>
                  <a:cubicBezTo>
                    <a:pt x="178" y="50"/>
                    <a:pt x="180" y="50"/>
                    <a:pt x="181" y="50"/>
                  </a:cubicBezTo>
                  <a:cubicBezTo>
                    <a:pt x="183" y="50"/>
                    <a:pt x="184" y="49"/>
                    <a:pt x="185" y="48"/>
                  </a:cubicBezTo>
                  <a:cubicBezTo>
                    <a:pt x="187" y="47"/>
                    <a:pt x="187" y="46"/>
                    <a:pt x="188" y="45"/>
                  </a:cubicBezTo>
                  <a:cubicBezTo>
                    <a:pt x="189" y="45"/>
                    <a:pt x="190" y="45"/>
                    <a:pt x="190" y="45"/>
                  </a:cubicBezTo>
                  <a:cubicBezTo>
                    <a:pt x="191" y="46"/>
                    <a:pt x="191" y="47"/>
                    <a:pt x="192" y="47"/>
                  </a:cubicBezTo>
                  <a:cubicBezTo>
                    <a:pt x="192" y="47"/>
                    <a:pt x="193" y="47"/>
                    <a:pt x="194" y="47"/>
                  </a:cubicBezTo>
                  <a:cubicBezTo>
                    <a:pt x="194" y="48"/>
                    <a:pt x="195" y="49"/>
                    <a:pt x="195" y="50"/>
                  </a:cubicBezTo>
                  <a:cubicBezTo>
                    <a:pt x="194" y="50"/>
                    <a:pt x="194" y="51"/>
                    <a:pt x="194" y="52"/>
                  </a:cubicBezTo>
                  <a:cubicBezTo>
                    <a:pt x="194" y="53"/>
                    <a:pt x="195" y="54"/>
                    <a:pt x="195" y="55"/>
                  </a:cubicBezTo>
                  <a:cubicBezTo>
                    <a:pt x="195" y="56"/>
                    <a:pt x="195" y="57"/>
                    <a:pt x="195" y="58"/>
                  </a:cubicBezTo>
                  <a:cubicBezTo>
                    <a:pt x="194" y="59"/>
                    <a:pt x="194" y="61"/>
                    <a:pt x="193" y="62"/>
                  </a:cubicBezTo>
                  <a:cubicBezTo>
                    <a:pt x="192" y="63"/>
                    <a:pt x="192" y="63"/>
                    <a:pt x="191" y="63"/>
                  </a:cubicBezTo>
                  <a:cubicBezTo>
                    <a:pt x="191" y="63"/>
                    <a:pt x="190" y="62"/>
                    <a:pt x="189" y="63"/>
                  </a:cubicBezTo>
                  <a:cubicBezTo>
                    <a:pt x="188" y="63"/>
                    <a:pt x="187" y="64"/>
                    <a:pt x="186" y="64"/>
                  </a:cubicBezTo>
                  <a:cubicBezTo>
                    <a:pt x="185" y="65"/>
                    <a:pt x="184" y="65"/>
                    <a:pt x="184" y="65"/>
                  </a:cubicBezTo>
                  <a:cubicBezTo>
                    <a:pt x="183" y="64"/>
                    <a:pt x="183" y="64"/>
                    <a:pt x="182" y="64"/>
                  </a:cubicBezTo>
                  <a:cubicBezTo>
                    <a:pt x="181" y="65"/>
                    <a:pt x="180" y="65"/>
                    <a:pt x="178" y="65"/>
                  </a:cubicBezTo>
                  <a:cubicBezTo>
                    <a:pt x="177" y="64"/>
                    <a:pt x="176" y="63"/>
                    <a:pt x="175" y="63"/>
                  </a:cubicBezTo>
                  <a:cubicBezTo>
                    <a:pt x="175" y="62"/>
                    <a:pt x="173" y="60"/>
                    <a:pt x="173" y="61"/>
                  </a:cubicBezTo>
                  <a:cubicBezTo>
                    <a:pt x="172" y="61"/>
                    <a:pt x="171" y="62"/>
                    <a:pt x="171" y="63"/>
                  </a:cubicBezTo>
                  <a:cubicBezTo>
                    <a:pt x="170" y="63"/>
                    <a:pt x="168" y="66"/>
                    <a:pt x="167" y="65"/>
                  </a:cubicBezTo>
                  <a:cubicBezTo>
                    <a:pt x="166" y="64"/>
                    <a:pt x="165" y="62"/>
                    <a:pt x="164" y="61"/>
                  </a:cubicBezTo>
                  <a:cubicBezTo>
                    <a:pt x="164" y="61"/>
                    <a:pt x="163" y="59"/>
                    <a:pt x="162" y="60"/>
                  </a:cubicBezTo>
                  <a:cubicBezTo>
                    <a:pt x="162" y="61"/>
                    <a:pt x="160" y="64"/>
                    <a:pt x="160" y="64"/>
                  </a:cubicBezTo>
                  <a:cubicBezTo>
                    <a:pt x="159" y="65"/>
                    <a:pt x="158" y="67"/>
                    <a:pt x="157" y="67"/>
                  </a:cubicBezTo>
                  <a:cubicBezTo>
                    <a:pt x="157" y="67"/>
                    <a:pt x="155" y="68"/>
                    <a:pt x="155" y="69"/>
                  </a:cubicBezTo>
                  <a:cubicBezTo>
                    <a:pt x="155" y="70"/>
                    <a:pt x="155" y="71"/>
                    <a:pt x="155" y="71"/>
                  </a:cubicBezTo>
                  <a:cubicBezTo>
                    <a:pt x="156" y="70"/>
                    <a:pt x="157" y="70"/>
                    <a:pt x="157" y="70"/>
                  </a:cubicBezTo>
                  <a:cubicBezTo>
                    <a:pt x="157" y="71"/>
                    <a:pt x="158" y="72"/>
                    <a:pt x="158" y="73"/>
                  </a:cubicBezTo>
                  <a:cubicBezTo>
                    <a:pt x="158" y="74"/>
                    <a:pt x="158" y="74"/>
                    <a:pt x="158" y="75"/>
                  </a:cubicBezTo>
                  <a:cubicBezTo>
                    <a:pt x="157" y="75"/>
                    <a:pt x="157" y="76"/>
                    <a:pt x="157" y="77"/>
                  </a:cubicBezTo>
                  <a:cubicBezTo>
                    <a:pt x="157" y="78"/>
                    <a:pt x="158" y="80"/>
                    <a:pt x="158" y="80"/>
                  </a:cubicBezTo>
                  <a:cubicBezTo>
                    <a:pt x="158" y="81"/>
                    <a:pt x="157" y="82"/>
                    <a:pt x="158" y="83"/>
                  </a:cubicBezTo>
                  <a:cubicBezTo>
                    <a:pt x="158" y="84"/>
                    <a:pt x="158" y="84"/>
                    <a:pt x="159" y="84"/>
                  </a:cubicBezTo>
                  <a:cubicBezTo>
                    <a:pt x="160" y="84"/>
                    <a:pt x="161" y="85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3"/>
                    <a:pt x="165" y="82"/>
                    <a:pt x="165" y="81"/>
                  </a:cubicBezTo>
                  <a:cubicBezTo>
                    <a:pt x="166" y="81"/>
                    <a:pt x="166" y="81"/>
                    <a:pt x="167" y="82"/>
                  </a:cubicBezTo>
                  <a:cubicBezTo>
                    <a:pt x="168" y="82"/>
                    <a:pt x="169" y="82"/>
                    <a:pt x="170" y="82"/>
                  </a:cubicBezTo>
                  <a:cubicBezTo>
                    <a:pt x="171" y="82"/>
                    <a:pt x="171" y="82"/>
                    <a:pt x="172" y="81"/>
                  </a:cubicBezTo>
                  <a:cubicBezTo>
                    <a:pt x="172" y="81"/>
                    <a:pt x="173" y="80"/>
                    <a:pt x="173" y="81"/>
                  </a:cubicBezTo>
                  <a:cubicBezTo>
                    <a:pt x="174" y="81"/>
                    <a:pt x="174" y="81"/>
                    <a:pt x="174" y="82"/>
                  </a:cubicBezTo>
                  <a:cubicBezTo>
                    <a:pt x="174" y="82"/>
                    <a:pt x="174" y="83"/>
                    <a:pt x="175" y="83"/>
                  </a:cubicBezTo>
                  <a:cubicBezTo>
                    <a:pt x="176" y="83"/>
                    <a:pt x="176" y="84"/>
                    <a:pt x="177" y="85"/>
                  </a:cubicBezTo>
                  <a:cubicBezTo>
                    <a:pt x="177" y="86"/>
                    <a:pt x="178" y="87"/>
                    <a:pt x="178" y="88"/>
                  </a:cubicBezTo>
                  <a:cubicBezTo>
                    <a:pt x="179" y="89"/>
                    <a:pt x="179" y="90"/>
                    <a:pt x="178" y="90"/>
                  </a:cubicBezTo>
                  <a:cubicBezTo>
                    <a:pt x="177" y="90"/>
                    <a:pt x="176" y="91"/>
                    <a:pt x="176" y="92"/>
                  </a:cubicBezTo>
                  <a:cubicBezTo>
                    <a:pt x="175" y="93"/>
                    <a:pt x="175" y="94"/>
                    <a:pt x="175" y="94"/>
                  </a:cubicBezTo>
                  <a:cubicBezTo>
                    <a:pt x="175" y="95"/>
                    <a:pt x="175" y="96"/>
                    <a:pt x="174" y="97"/>
                  </a:cubicBezTo>
                  <a:cubicBezTo>
                    <a:pt x="173" y="98"/>
                    <a:pt x="173" y="99"/>
                    <a:pt x="173" y="99"/>
                  </a:cubicBezTo>
                  <a:cubicBezTo>
                    <a:pt x="173" y="100"/>
                    <a:pt x="172" y="102"/>
                    <a:pt x="172" y="103"/>
                  </a:cubicBezTo>
                  <a:cubicBezTo>
                    <a:pt x="172" y="104"/>
                    <a:pt x="172" y="105"/>
                    <a:pt x="171" y="105"/>
                  </a:cubicBezTo>
                  <a:cubicBezTo>
                    <a:pt x="171" y="105"/>
                    <a:pt x="170" y="106"/>
                    <a:pt x="170" y="106"/>
                  </a:cubicBezTo>
                  <a:cubicBezTo>
                    <a:pt x="169" y="107"/>
                    <a:pt x="169" y="107"/>
                    <a:pt x="170" y="108"/>
                  </a:cubicBezTo>
                  <a:cubicBezTo>
                    <a:pt x="170" y="109"/>
                    <a:pt x="171" y="110"/>
                    <a:pt x="171" y="110"/>
                  </a:cubicBezTo>
                  <a:cubicBezTo>
                    <a:pt x="172" y="111"/>
                    <a:pt x="172" y="111"/>
                    <a:pt x="172" y="111"/>
                  </a:cubicBezTo>
                  <a:cubicBezTo>
                    <a:pt x="172" y="112"/>
                    <a:pt x="172" y="113"/>
                    <a:pt x="173" y="113"/>
                  </a:cubicBezTo>
                  <a:cubicBezTo>
                    <a:pt x="173" y="112"/>
                    <a:pt x="174" y="112"/>
                    <a:pt x="174" y="112"/>
                  </a:cubicBezTo>
                  <a:cubicBezTo>
                    <a:pt x="175" y="112"/>
                    <a:pt x="175" y="113"/>
                    <a:pt x="175" y="113"/>
                  </a:cubicBezTo>
                  <a:cubicBezTo>
                    <a:pt x="175" y="114"/>
                    <a:pt x="175" y="115"/>
                    <a:pt x="175" y="115"/>
                  </a:cubicBezTo>
                  <a:cubicBezTo>
                    <a:pt x="175" y="116"/>
                    <a:pt x="176" y="116"/>
                    <a:pt x="176" y="117"/>
                  </a:cubicBezTo>
                  <a:cubicBezTo>
                    <a:pt x="176" y="118"/>
                    <a:pt x="177" y="118"/>
                    <a:pt x="178" y="118"/>
                  </a:cubicBezTo>
                  <a:cubicBezTo>
                    <a:pt x="178" y="119"/>
                    <a:pt x="180" y="119"/>
                    <a:pt x="180" y="120"/>
                  </a:cubicBezTo>
                  <a:cubicBezTo>
                    <a:pt x="181" y="120"/>
                    <a:pt x="181" y="121"/>
                    <a:pt x="180" y="121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78" y="121"/>
                    <a:pt x="177" y="123"/>
                    <a:pt x="177" y="123"/>
                  </a:cubicBezTo>
                  <a:cubicBezTo>
                    <a:pt x="177" y="123"/>
                    <a:pt x="176" y="124"/>
                    <a:pt x="177" y="124"/>
                  </a:cubicBezTo>
                  <a:cubicBezTo>
                    <a:pt x="177" y="125"/>
                    <a:pt x="178" y="126"/>
                    <a:pt x="177" y="127"/>
                  </a:cubicBezTo>
                  <a:cubicBezTo>
                    <a:pt x="176" y="128"/>
                    <a:pt x="173" y="131"/>
                    <a:pt x="173" y="132"/>
                  </a:cubicBezTo>
                  <a:cubicBezTo>
                    <a:pt x="172" y="134"/>
                    <a:pt x="172" y="138"/>
                    <a:pt x="173" y="140"/>
                  </a:cubicBezTo>
                  <a:cubicBezTo>
                    <a:pt x="174" y="142"/>
                    <a:pt x="176" y="145"/>
                    <a:pt x="177" y="143"/>
                  </a:cubicBezTo>
                  <a:cubicBezTo>
                    <a:pt x="178" y="142"/>
                    <a:pt x="178" y="141"/>
                    <a:pt x="180" y="142"/>
                  </a:cubicBezTo>
                  <a:cubicBezTo>
                    <a:pt x="181" y="142"/>
                    <a:pt x="184" y="141"/>
                    <a:pt x="186" y="143"/>
                  </a:cubicBezTo>
                  <a:cubicBezTo>
                    <a:pt x="188" y="144"/>
                    <a:pt x="189" y="147"/>
                    <a:pt x="189" y="149"/>
                  </a:cubicBezTo>
                  <a:cubicBezTo>
                    <a:pt x="189" y="150"/>
                    <a:pt x="189" y="151"/>
                    <a:pt x="190" y="151"/>
                  </a:cubicBezTo>
                  <a:cubicBezTo>
                    <a:pt x="192" y="152"/>
                    <a:pt x="193" y="152"/>
                    <a:pt x="193" y="153"/>
                  </a:cubicBezTo>
                  <a:cubicBezTo>
                    <a:pt x="194" y="154"/>
                    <a:pt x="195" y="154"/>
                    <a:pt x="196" y="153"/>
                  </a:cubicBezTo>
                  <a:cubicBezTo>
                    <a:pt x="197" y="152"/>
                    <a:pt x="198" y="151"/>
                    <a:pt x="199" y="152"/>
                  </a:cubicBezTo>
                  <a:cubicBezTo>
                    <a:pt x="200" y="153"/>
                    <a:pt x="199" y="153"/>
                    <a:pt x="201" y="153"/>
                  </a:cubicBezTo>
                  <a:cubicBezTo>
                    <a:pt x="204" y="153"/>
                    <a:pt x="204" y="154"/>
                    <a:pt x="205" y="153"/>
                  </a:cubicBezTo>
                  <a:cubicBezTo>
                    <a:pt x="207" y="152"/>
                    <a:pt x="208" y="152"/>
                    <a:pt x="209" y="153"/>
                  </a:cubicBezTo>
                  <a:cubicBezTo>
                    <a:pt x="210" y="154"/>
                    <a:pt x="211" y="156"/>
                    <a:pt x="211" y="157"/>
                  </a:cubicBezTo>
                  <a:cubicBezTo>
                    <a:pt x="212" y="159"/>
                    <a:pt x="212" y="158"/>
                    <a:pt x="211" y="160"/>
                  </a:cubicBezTo>
                  <a:cubicBezTo>
                    <a:pt x="211" y="162"/>
                    <a:pt x="211" y="165"/>
                    <a:pt x="210" y="166"/>
                  </a:cubicBezTo>
                  <a:cubicBezTo>
                    <a:pt x="208" y="168"/>
                    <a:pt x="206" y="168"/>
                    <a:pt x="205" y="168"/>
                  </a:cubicBezTo>
                  <a:cubicBezTo>
                    <a:pt x="204" y="168"/>
                    <a:pt x="203" y="168"/>
                    <a:pt x="202" y="169"/>
                  </a:cubicBezTo>
                  <a:cubicBezTo>
                    <a:pt x="201" y="170"/>
                    <a:pt x="200" y="171"/>
                    <a:pt x="199" y="172"/>
                  </a:cubicBezTo>
                  <a:cubicBezTo>
                    <a:pt x="198" y="173"/>
                    <a:pt x="193" y="177"/>
                    <a:pt x="193" y="177"/>
                  </a:cubicBezTo>
                  <a:cubicBezTo>
                    <a:pt x="193" y="177"/>
                    <a:pt x="191" y="175"/>
                    <a:pt x="188" y="177"/>
                  </a:cubicBezTo>
                  <a:cubicBezTo>
                    <a:pt x="185" y="179"/>
                    <a:pt x="185" y="180"/>
                    <a:pt x="182" y="183"/>
                  </a:cubicBezTo>
                  <a:cubicBezTo>
                    <a:pt x="180" y="185"/>
                    <a:pt x="178" y="186"/>
                    <a:pt x="173" y="187"/>
                  </a:cubicBezTo>
                  <a:cubicBezTo>
                    <a:pt x="168" y="188"/>
                    <a:pt x="168" y="191"/>
                    <a:pt x="162" y="192"/>
                  </a:cubicBezTo>
                  <a:cubicBezTo>
                    <a:pt x="155" y="193"/>
                    <a:pt x="156" y="195"/>
                    <a:pt x="154" y="193"/>
                  </a:cubicBezTo>
                  <a:cubicBezTo>
                    <a:pt x="151" y="191"/>
                    <a:pt x="154" y="190"/>
                    <a:pt x="148" y="190"/>
                  </a:cubicBezTo>
                  <a:cubicBezTo>
                    <a:pt x="143" y="190"/>
                    <a:pt x="139" y="190"/>
                    <a:pt x="136" y="192"/>
                  </a:cubicBezTo>
                  <a:cubicBezTo>
                    <a:pt x="133" y="193"/>
                    <a:pt x="134" y="195"/>
                    <a:pt x="131" y="192"/>
                  </a:cubicBezTo>
                  <a:cubicBezTo>
                    <a:pt x="127" y="189"/>
                    <a:pt x="129" y="186"/>
                    <a:pt x="123" y="187"/>
                  </a:cubicBezTo>
                  <a:cubicBezTo>
                    <a:pt x="116" y="188"/>
                    <a:pt x="122" y="192"/>
                    <a:pt x="113" y="192"/>
                  </a:cubicBezTo>
                  <a:cubicBezTo>
                    <a:pt x="105" y="191"/>
                    <a:pt x="104" y="195"/>
                    <a:pt x="103" y="197"/>
                  </a:cubicBezTo>
                  <a:cubicBezTo>
                    <a:pt x="103" y="198"/>
                    <a:pt x="105" y="204"/>
                    <a:pt x="105" y="207"/>
                  </a:cubicBezTo>
                  <a:cubicBezTo>
                    <a:pt x="105" y="210"/>
                    <a:pt x="106" y="216"/>
                    <a:pt x="105" y="219"/>
                  </a:cubicBezTo>
                  <a:cubicBezTo>
                    <a:pt x="103" y="223"/>
                    <a:pt x="100" y="224"/>
                    <a:pt x="98" y="224"/>
                  </a:cubicBezTo>
                  <a:cubicBezTo>
                    <a:pt x="95" y="224"/>
                    <a:pt x="92" y="225"/>
                    <a:pt x="88" y="223"/>
                  </a:cubicBezTo>
                  <a:cubicBezTo>
                    <a:pt x="84" y="221"/>
                    <a:pt x="83" y="220"/>
                    <a:pt x="82" y="216"/>
                  </a:cubicBezTo>
                  <a:cubicBezTo>
                    <a:pt x="80" y="213"/>
                    <a:pt x="84" y="211"/>
                    <a:pt x="78" y="211"/>
                  </a:cubicBezTo>
                  <a:cubicBezTo>
                    <a:pt x="73" y="212"/>
                    <a:pt x="74" y="217"/>
                    <a:pt x="69" y="215"/>
                  </a:cubicBezTo>
                  <a:cubicBezTo>
                    <a:pt x="65" y="214"/>
                    <a:pt x="61" y="214"/>
                    <a:pt x="59" y="211"/>
                  </a:cubicBezTo>
                  <a:cubicBezTo>
                    <a:pt x="57" y="209"/>
                    <a:pt x="53" y="203"/>
                    <a:pt x="52" y="201"/>
                  </a:cubicBezTo>
                  <a:cubicBezTo>
                    <a:pt x="52" y="199"/>
                    <a:pt x="48" y="197"/>
                    <a:pt x="46" y="196"/>
                  </a:cubicBezTo>
                  <a:cubicBezTo>
                    <a:pt x="44" y="195"/>
                    <a:pt x="35" y="192"/>
                    <a:pt x="35" y="189"/>
                  </a:cubicBezTo>
                  <a:cubicBezTo>
                    <a:pt x="36" y="186"/>
                    <a:pt x="38" y="183"/>
                    <a:pt x="38" y="180"/>
                  </a:cubicBezTo>
                  <a:cubicBezTo>
                    <a:pt x="38" y="176"/>
                    <a:pt x="40" y="175"/>
                    <a:pt x="37" y="170"/>
                  </a:cubicBezTo>
                  <a:cubicBezTo>
                    <a:pt x="33" y="165"/>
                    <a:pt x="30" y="160"/>
                    <a:pt x="30" y="155"/>
                  </a:cubicBezTo>
                  <a:cubicBezTo>
                    <a:pt x="30" y="151"/>
                    <a:pt x="28" y="148"/>
                    <a:pt x="26" y="145"/>
                  </a:cubicBezTo>
                  <a:cubicBezTo>
                    <a:pt x="24" y="142"/>
                    <a:pt x="23" y="141"/>
                    <a:pt x="20" y="141"/>
                  </a:cubicBezTo>
                  <a:cubicBezTo>
                    <a:pt x="17" y="141"/>
                    <a:pt x="7" y="148"/>
                    <a:pt x="4" y="144"/>
                  </a:cubicBezTo>
                  <a:cubicBezTo>
                    <a:pt x="1" y="139"/>
                    <a:pt x="0" y="138"/>
                    <a:pt x="1" y="135"/>
                  </a:cubicBezTo>
                  <a:cubicBezTo>
                    <a:pt x="2" y="131"/>
                    <a:pt x="1" y="127"/>
                    <a:pt x="3" y="122"/>
                  </a:cubicBezTo>
                  <a:cubicBezTo>
                    <a:pt x="5" y="117"/>
                    <a:pt x="10" y="105"/>
                    <a:pt x="13" y="103"/>
                  </a:cubicBezTo>
                  <a:cubicBezTo>
                    <a:pt x="16" y="101"/>
                    <a:pt x="19" y="93"/>
                    <a:pt x="24" y="92"/>
                  </a:cubicBezTo>
                  <a:cubicBezTo>
                    <a:pt x="29" y="92"/>
                    <a:pt x="29" y="86"/>
                    <a:pt x="31" y="83"/>
                  </a:cubicBezTo>
                  <a:cubicBezTo>
                    <a:pt x="33" y="79"/>
                    <a:pt x="36" y="70"/>
                    <a:pt x="36" y="64"/>
                  </a:cubicBezTo>
                  <a:cubicBezTo>
                    <a:pt x="37" y="58"/>
                    <a:pt x="39" y="57"/>
                    <a:pt x="35" y="52"/>
                  </a:cubicBezTo>
                  <a:cubicBezTo>
                    <a:pt x="31" y="46"/>
                    <a:pt x="27" y="47"/>
                    <a:pt x="27" y="40"/>
                  </a:cubicBezTo>
                  <a:cubicBezTo>
                    <a:pt x="27" y="34"/>
                    <a:pt x="23" y="30"/>
                    <a:pt x="28" y="25"/>
                  </a:cubicBezTo>
                  <a:cubicBezTo>
                    <a:pt x="33" y="20"/>
                    <a:pt x="31" y="17"/>
                    <a:pt x="36" y="11"/>
                  </a:cubicBezTo>
                  <a:cubicBezTo>
                    <a:pt x="41" y="5"/>
                    <a:pt x="36" y="3"/>
                    <a:pt x="45" y="2"/>
                  </a:cubicBezTo>
                  <a:cubicBezTo>
                    <a:pt x="55" y="0"/>
                    <a:pt x="55" y="2"/>
                    <a:pt x="55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25" name="任意多边形 1133">
              <a:extLst>
                <a:ext uri="{FF2B5EF4-FFF2-40B4-BE49-F238E27FC236}">
                  <a16:creationId xmlns:a16="http://schemas.microsoft.com/office/drawing/2014/main" id="{2D74A3B0-B44C-35F3-D99F-14E43D3499B8}"/>
                </a:ext>
              </a:extLst>
            </p:cNvPr>
            <p:cNvSpPr/>
            <p:nvPr/>
          </p:nvSpPr>
          <p:spPr bwMode="auto">
            <a:xfrm>
              <a:off x="2638428" y="2596904"/>
              <a:ext cx="1825638" cy="1564468"/>
            </a:xfrm>
            <a:custGeom>
              <a:avLst/>
              <a:gdLst>
                <a:gd name="T0" fmla="*/ 129 w 343"/>
                <a:gd name="T1" fmla="*/ 41 h 294"/>
                <a:gd name="T2" fmla="*/ 142 w 343"/>
                <a:gd name="T3" fmla="*/ 67 h 294"/>
                <a:gd name="T4" fmla="*/ 149 w 343"/>
                <a:gd name="T5" fmla="*/ 65 h 294"/>
                <a:gd name="T6" fmla="*/ 176 w 343"/>
                <a:gd name="T7" fmla="*/ 63 h 294"/>
                <a:gd name="T8" fmla="*/ 170 w 343"/>
                <a:gd name="T9" fmla="*/ 81 h 294"/>
                <a:gd name="T10" fmla="*/ 173 w 343"/>
                <a:gd name="T11" fmla="*/ 94 h 294"/>
                <a:gd name="T12" fmla="*/ 185 w 343"/>
                <a:gd name="T13" fmla="*/ 112 h 294"/>
                <a:gd name="T14" fmla="*/ 194 w 343"/>
                <a:gd name="T15" fmla="*/ 121 h 294"/>
                <a:gd name="T16" fmla="*/ 207 w 343"/>
                <a:gd name="T17" fmla="*/ 117 h 294"/>
                <a:gd name="T18" fmla="*/ 239 w 343"/>
                <a:gd name="T19" fmla="*/ 108 h 294"/>
                <a:gd name="T20" fmla="*/ 246 w 343"/>
                <a:gd name="T21" fmla="*/ 127 h 294"/>
                <a:gd name="T22" fmla="*/ 239 w 343"/>
                <a:gd name="T23" fmla="*/ 152 h 294"/>
                <a:gd name="T24" fmla="*/ 258 w 343"/>
                <a:gd name="T25" fmla="*/ 163 h 294"/>
                <a:gd name="T26" fmla="*/ 259 w 343"/>
                <a:gd name="T27" fmla="*/ 168 h 294"/>
                <a:gd name="T28" fmla="*/ 270 w 343"/>
                <a:gd name="T29" fmla="*/ 175 h 294"/>
                <a:gd name="T30" fmla="*/ 271 w 343"/>
                <a:gd name="T31" fmla="*/ 183 h 294"/>
                <a:gd name="T32" fmla="*/ 275 w 343"/>
                <a:gd name="T33" fmla="*/ 191 h 294"/>
                <a:gd name="T34" fmla="*/ 273 w 343"/>
                <a:gd name="T35" fmla="*/ 202 h 294"/>
                <a:gd name="T36" fmla="*/ 280 w 343"/>
                <a:gd name="T37" fmla="*/ 211 h 294"/>
                <a:gd name="T38" fmla="*/ 287 w 343"/>
                <a:gd name="T39" fmla="*/ 217 h 294"/>
                <a:gd name="T40" fmla="*/ 294 w 343"/>
                <a:gd name="T41" fmla="*/ 223 h 294"/>
                <a:gd name="T42" fmla="*/ 295 w 343"/>
                <a:gd name="T43" fmla="*/ 211 h 294"/>
                <a:gd name="T44" fmla="*/ 305 w 343"/>
                <a:gd name="T45" fmla="*/ 207 h 294"/>
                <a:gd name="T46" fmla="*/ 300 w 343"/>
                <a:gd name="T47" fmla="*/ 196 h 294"/>
                <a:gd name="T48" fmla="*/ 295 w 343"/>
                <a:gd name="T49" fmla="*/ 188 h 294"/>
                <a:gd name="T50" fmla="*/ 300 w 343"/>
                <a:gd name="T51" fmla="*/ 177 h 294"/>
                <a:gd name="T52" fmla="*/ 309 w 343"/>
                <a:gd name="T53" fmla="*/ 173 h 294"/>
                <a:gd name="T54" fmla="*/ 319 w 343"/>
                <a:gd name="T55" fmla="*/ 181 h 294"/>
                <a:gd name="T56" fmla="*/ 334 w 343"/>
                <a:gd name="T57" fmla="*/ 189 h 294"/>
                <a:gd name="T58" fmla="*/ 342 w 343"/>
                <a:gd name="T59" fmla="*/ 202 h 294"/>
                <a:gd name="T60" fmla="*/ 340 w 343"/>
                <a:gd name="T61" fmla="*/ 219 h 294"/>
                <a:gd name="T62" fmla="*/ 325 w 343"/>
                <a:gd name="T63" fmla="*/ 224 h 294"/>
                <a:gd name="T64" fmla="*/ 322 w 343"/>
                <a:gd name="T65" fmla="*/ 232 h 294"/>
                <a:gd name="T66" fmla="*/ 312 w 343"/>
                <a:gd name="T67" fmla="*/ 233 h 294"/>
                <a:gd name="T68" fmla="*/ 299 w 343"/>
                <a:gd name="T69" fmla="*/ 228 h 294"/>
                <a:gd name="T70" fmla="*/ 295 w 343"/>
                <a:gd name="T71" fmla="*/ 238 h 294"/>
                <a:gd name="T72" fmla="*/ 297 w 343"/>
                <a:gd name="T73" fmla="*/ 245 h 294"/>
                <a:gd name="T74" fmla="*/ 297 w 343"/>
                <a:gd name="T75" fmla="*/ 251 h 294"/>
                <a:gd name="T76" fmla="*/ 294 w 343"/>
                <a:gd name="T77" fmla="*/ 263 h 294"/>
                <a:gd name="T78" fmla="*/ 292 w 343"/>
                <a:gd name="T79" fmla="*/ 268 h 294"/>
                <a:gd name="T80" fmla="*/ 281 w 343"/>
                <a:gd name="T81" fmla="*/ 269 h 294"/>
                <a:gd name="T82" fmla="*/ 281 w 343"/>
                <a:gd name="T83" fmla="*/ 277 h 294"/>
                <a:gd name="T84" fmla="*/ 278 w 343"/>
                <a:gd name="T85" fmla="*/ 286 h 294"/>
                <a:gd name="T86" fmla="*/ 271 w 343"/>
                <a:gd name="T87" fmla="*/ 289 h 294"/>
                <a:gd name="T88" fmla="*/ 262 w 343"/>
                <a:gd name="T89" fmla="*/ 293 h 294"/>
                <a:gd name="T90" fmla="*/ 250 w 343"/>
                <a:gd name="T91" fmla="*/ 288 h 294"/>
                <a:gd name="T92" fmla="*/ 248 w 343"/>
                <a:gd name="T93" fmla="*/ 280 h 294"/>
                <a:gd name="T94" fmla="*/ 246 w 343"/>
                <a:gd name="T95" fmla="*/ 271 h 294"/>
                <a:gd name="T96" fmla="*/ 236 w 343"/>
                <a:gd name="T97" fmla="*/ 263 h 294"/>
                <a:gd name="T98" fmla="*/ 229 w 343"/>
                <a:gd name="T99" fmla="*/ 259 h 294"/>
                <a:gd name="T100" fmla="*/ 222 w 343"/>
                <a:gd name="T101" fmla="*/ 253 h 294"/>
                <a:gd name="T102" fmla="*/ 218 w 343"/>
                <a:gd name="T103" fmla="*/ 245 h 294"/>
                <a:gd name="T104" fmla="*/ 209 w 343"/>
                <a:gd name="T105" fmla="*/ 250 h 294"/>
                <a:gd name="T106" fmla="*/ 204 w 343"/>
                <a:gd name="T107" fmla="*/ 258 h 294"/>
                <a:gd name="T108" fmla="*/ 201 w 343"/>
                <a:gd name="T109" fmla="*/ 270 h 294"/>
                <a:gd name="T110" fmla="*/ 193 w 343"/>
                <a:gd name="T111" fmla="*/ 274 h 294"/>
                <a:gd name="T112" fmla="*/ 195 w 343"/>
                <a:gd name="T113" fmla="*/ 263 h 294"/>
                <a:gd name="T114" fmla="*/ 170 w 343"/>
                <a:gd name="T115" fmla="*/ 255 h 294"/>
                <a:gd name="T116" fmla="*/ 201 w 343"/>
                <a:gd name="T117" fmla="*/ 218 h 294"/>
                <a:gd name="T118" fmla="*/ 124 w 343"/>
                <a:gd name="T119" fmla="*/ 125 h 294"/>
                <a:gd name="T120" fmla="*/ 23 w 343"/>
                <a:gd name="T121" fmla="*/ 47 h 294"/>
                <a:gd name="T122" fmla="*/ 124 w 343"/>
                <a:gd name="T123" fmla="*/ 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3" h="294">
                  <a:moveTo>
                    <a:pt x="124" y="4"/>
                  </a:moveTo>
                  <a:cubicBezTo>
                    <a:pt x="126" y="10"/>
                    <a:pt x="128" y="16"/>
                    <a:pt x="129" y="22"/>
                  </a:cubicBezTo>
                  <a:cubicBezTo>
                    <a:pt x="130" y="26"/>
                    <a:pt x="132" y="31"/>
                    <a:pt x="133" y="35"/>
                  </a:cubicBezTo>
                  <a:cubicBezTo>
                    <a:pt x="134" y="37"/>
                    <a:pt x="135" y="38"/>
                    <a:pt x="133" y="39"/>
                  </a:cubicBezTo>
                  <a:cubicBezTo>
                    <a:pt x="131" y="40"/>
                    <a:pt x="130" y="41"/>
                    <a:pt x="129" y="41"/>
                  </a:cubicBezTo>
                  <a:cubicBezTo>
                    <a:pt x="128" y="42"/>
                    <a:pt x="128" y="42"/>
                    <a:pt x="128" y="43"/>
                  </a:cubicBezTo>
                  <a:cubicBezTo>
                    <a:pt x="130" y="45"/>
                    <a:pt x="134" y="51"/>
                    <a:pt x="135" y="52"/>
                  </a:cubicBezTo>
                  <a:cubicBezTo>
                    <a:pt x="136" y="52"/>
                    <a:pt x="137" y="53"/>
                    <a:pt x="138" y="53"/>
                  </a:cubicBezTo>
                  <a:cubicBezTo>
                    <a:pt x="139" y="54"/>
                    <a:pt x="141" y="56"/>
                    <a:pt x="141" y="60"/>
                  </a:cubicBezTo>
                  <a:cubicBezTo>
                    <a:pt x="140" y="64"/>
                    <a:pt x="139" y="68"/>
                    <a:pt x="142" y="67"/>
                  </a:cubicBezTo>
                  <a:cubicBezTo>
                    <a:pt x="143" y="66"/>
                    <a:pt x="144" y="67"/>
                    <a:pt x="144" y="66"/>
                  </a:cubicBezTo>
                  <a:cubicBezTo>
                    <a:pt x="145" y="66"/>
                    <a:pt x="146" y="65"/>
                    <a:pt x="146" y="64"/>
                  </a:cubicBezTo>
                  <a:cubicBezTo>
                    <a:pt x="145" y="63"/>
                    <a:pt x="146" y="62"/>
                    <a:pt x="147" y="62"/>
                  </a:cubicBezTo>
                  <a:cubicBezTo>
                    <a:pt x="147" y="62"/>
                    <a:pt x="147" y="61"/>
                    <a:pt x="148" y="63"/>
                  </a:cubicBezTo>
                  <a:cubicBezTo>
                    <a:pt x="148" y="65"/>
                    <a:pt x="149" y="66"/>
                    <a:pt x="149" y="65"/>
                  </a:cubicBezTo>
                  <a:cubicBezTo>
                    <a:pt x="150" y="63"/>
                    <a:pt x="152" y="61"/>
                    <a:pt x="153" y="62"/>
                  </a:cubicBezTo>
                  <a:cubicBezTo>
                    <a:pt x="154" y="64"/>
                    <a:pt x="156" y="66"/>
                    <a:pt x="157" y="63"/>
                  </a:cubicBezTo>
                  <a:cubicBezTo>
                    <a:pt x="158" y="60"/>
                    <a:pt x="159" y="61"/>
                    <a:pt x="160" y="61"/>
                  </a:cubicBezTo>
                  <a:cubicBezTo>
                    <a:pt x="162" y="61"/>
                    <a:pt x="166" y="59"/>
                    <a:pt x="168" y="59"/>
                  </a:cubicBezTo>
                  <a:cubicBezTo>
                    <a:pt x="169" y="58"/>
                    <a:pt x="174" y="58"/>
                    <a:pt x="176" y="63"/>
                  </a:cubicBezTo>
                  <a:cubicBezTo>
                    <a:pt x="178" y="65"/>
                    <a:pt x="178" y="65"/>
                    <a:pt x="178" y="66"/>
                  </a:cubicBezTo>
                  <a:cubicBezTo>
                    <a:pt x="178" y="67"/>
                    <a:pt x="178" y="68"/>
                    <a:pt x="177" y="70"/>
                  </a:cubicBezTo>
                  <a:cubicBezTo>
                    <a:pt x="175" y="74"/>
                    <a:pt x="175" y="74"/>
                    <a:pt x="175" y="76"/>
                  </a:cubicBezTo>
                  <a:cubicBezTo>
                    <a:pt x="175" y="77"/>
                    <a:pt x="174" y="77"/>
                    <a:pt x="173" y="78"/>
                  </a:cubicBezTo>
                  <a:cubicBezTo>
                    <a:pt x="171" y="80"/>
                    <a:pt x="171" y="80"/>
                    <a:pt x="170" y="81"/>
                  </a:cubicBezTo>
                  <a:cubicBezTo>
                    <a:pt x="170" y="82"/>
                    <a:pt x="169" y="83"/>
                    <a:pt x="168" y="83"/>
                  </a:cubicBezTo>
                  <a:cubicBezTo>
                    <a:pt x="167" y="83"/>
                    <a:pt x="166" y="85"/>
                    <a:pt x="164" y="85"/>
                  </a:cubicBezTo>
                  <a:cubicBezTo>
                    <a:pt x="163" y="86"/>
                    <a:pt x="158" y="87"/>
                    <a:pt x="162" y="88"/>
                  </a:cubicBezTo>
                  <a:cubicBezTo>
                    <a:pt x="166" y="89"/>
                    <a:pt x="167" y="87"/>
                    <a:pt x="169" y="90"/>
                  </a:cubicBezTo>
                  <a:cubicBezTo>
                    <a:pt x="170" y="92"/>
                    <a:pt x="172" y="93"/>
                    <a:pt x="173" y="94"/>
                  </a:cubicBezTo>
                  <a:cubicBezTo>
                    <a:pt x="174" y="95"/>
                    <a:pt x="176" y="95"/>
                    <a:pt x="176" y="96"/>
                  </a:cubicBezTo>
                  <a:cubicBezTo>
                    <a:pt x="176" y="98"/>
                    <a:pt x="176" y="99"/>
                    <a:pt x="178" y="100"/>
                  </a:cubicBezTo>
                  <a:cubicBezTo>
                    <a:pt x="179" y="101"/>
                    <a:pt x="179" y="103"/>
                    <a:pt x="180" y="104"/>
                  </a:cubicBezTo>
                  <a:cubicBezTo>
                    <a:pt x="182" y="104"/>
                    <a:pt x="186" y="103"/>
                    <a:pt x="186" y="106"/>
                  </a:cubicBezTo>
                  <a:cubicBezTo>
                    <a:pt x="185" y="109"/>
                    <a:pt x="185" y="111"/>
                    <a:pt x="185" y="112"/>
                  </a:cubicBezTo>
                  <a:cubicBezTo>
                    <a:pt x="185" y="113"/>
                    <a:pt x="184" y="114"/>
                    <a:pt x="185" y="114"/>
                  </a:cubicBezTo>
                  <a:cubicBezTo>
                    <a:pt x="186" y="115"/>
                    <a:pt x="187" y="116"/>
                    <a:pt x="187" y="116"/>
                  </a:cubicBezTo>
                  <a:cubicBezTo>
                    <a:pt x="187" y="117"/>
                    <a:pt x="190" y="116"/>
                    <a:pt x="191" y="116"/>
                  </a:cubicBezTo>
                  <a:cubicBezTo>
                    <a:pt x="192" y="116"/>
                    <a:pt x="192" y="115"/>
                    <a:pt x="193" y="117"/>
                  </a:cubicBezTo>
                  <a:cubicBezTo>
                    <a:pt x="193" y="119"/>
                    <a:pt x="195" y="120"/>
                    <a:pt x="194" y="121"/>
                  </a:cubicBezTo>
                  <a:cubicBezTo>
                    <a:pt x="194" y="121"/>
                    <a:pt x="194" y="122"/>
                    <a:pt x="196" y="123"/>
                  </a:cubicBezTo>
                  <a:cubicBezTo>
                    <a:pt x="198" y="124"/>
                    <a:pt x="199" y="125"/>
                    <a:pt x="200" y="125"/>
                  </a:cubicBezTo>
                  <a:cubicBezTo>
                    <a:pt x="201" y="125"/>
                    <a:pt x="203" y="127"/>
                    <a:pt x="204" y="125"/>
                  </a:cubicBezTo>
                  <a:cubicBezTo>
                    <a:pt x="204" y="125"/>
                    <a:pt x="206" y="122"/>
                    <a:pt x="207" y="120"/>
                  </a:cubicBezTo>
                  <a:cubicBezTo>
                    <a:pt x="208" y="119"/>
                    <a:pt x="208" y="118"/>
                    <a:pt x="207" y="117"/>
                  </a:cubicBezTo>
                  <a:cubicBezTo>
                    <a:pt x="206" y="115"/>
                    <a:pt x="203" y="113"/>
                    <a:pt x="209" y="112"/>
                  </a:cubicBezTo>
                  <a:cubicBezTo>
                    <a:pt x="214" y="112"/>
                    <a:pt x="217" y="110"/>
                    <a:pt x="218" y="111"/>
                  </a:cubicBezTo>
                  <a:cubicBezTo>
                    <a:pt x="219" y="112"/>
                    <a:pt x="224" y="114"/>
                    <a:pt x="226" y="115"/>
                  </a:cubicBezTo>
                  <a:cubicBezTo>
                    <a:pt x="227" y="115"/>
                    <a:pt x="228" y="115"/>
                    <a:pt x="230" y="114"/>
                  </a:cubicBezTo>
                  <a:cubicBezTo>
                    <a:pt x="231" y="112"/>
                    <a:pt x="235" y="109"/>
                    <a:pt x="239" y="108"/>
                  </a:cubicBezTo>
                  <a:cubicBezTo>
                    <a:pt x="243" y="107"/>
                    <a:pt x="247" y="107"/>
                    <a:pt x="249" y="108"/>
                  </a:cubicBezTo>
                  <a:cubicBezTo>
                    <a:pt x="250" y="109"/>
                    <a:pt x="250" y="109"/>
                    <a:pt x="250" y="111"/>
                  </a:cubicBezTo>
                  <a:cubicBezTo>
                    <a:pt x="249" y="112"/>
                    <a:pt x="249" y="112"/>
                    <a:pt x="250" y="114"/>
                  </a:cubicBezTo>
                  <a:cubicBezTo>
                    <a:pt x="252" y="116"/>
                    <a:pt x="252" y="121"/>
                    <a:pt x="250" y="122"/>
                  </a:cubicBezTo>
                  <a:cubicBezTo>
                    <a:pt x="247" y="124"/>
                    <a:pt x="246" y="126"/>
                    <a:pt x="246" y="127"/>
                  </a:cubicBezTo>
                  <a:cubicBezTo>
                    <a:pt x="245" y="128"/>
                    <a:pt x="240" y="132"/>
                    <a:pt x="238" y="133"/>
                  </a:cubicBezTo>
                  <a:cubicBezTo>
                    <a:pt x="236" y="133"/>
                    <a:pt x="234" y="133"/>
                    <a:pt x="235" y="136"/>
                  </a:cubicBezTo>
                  <a:cubicBezTo>
                    <a:pt x="237" y="139"/>
                    <a:pt x="237" y="142"/>
                    <a:pt x="235" y="143"/>
                  </a:cubicBezTo>
                  <a:cubicBezTo>
                    <a:pt x="233" y="143"/>
                    <a:pt x="233" y="146"/>
                    <a:pt x="233" y="148"/>
                  </a:cubicBezTo>
                  <a:cubicBezTo>
                    <a:pt x="234" y="150"/>
                    <a:pt x="238" y="151"/>
                    <a:pt x="239" y="152"/>
                  </a:cubicBezTo>
                  <a:cubicBezTo>
                    <a:pt x="240" y="154"/>
                    <a:pt x="245" y="158"/>
                    <a:pt x="247" y="160"/>
                  </a:cubicBezTo>
                  <a:cubicBezTo>
                    <a:pt x="248" y="161"/>
                    <a:pt x="251" y="163"/>
                    <a:pt x="252" y="163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3" y="162"/>
                    <a:pt x="253" y="162"/>
                    <a:pt x="254" y="162"/>
                  </a:cubicBezTo>
                  <a:cubicBezTo>
                    <a:pt x="255" y="163"/>
                    <a:pt x="257" y="163"/>
                    <a:pt x="258" y="163"/>
                  </a:cubicBezTo>
                  <a:cubicBezTo>
                    <a:pt x="259" y="163"/>
                    <a:pt x="260" y="163"/>
                    <a:pt x="260" y="164"/>
                  </a:cubicBezTo>
                  <a:cubicBezTo>
                    <a:pt x="260" y="164"/>
                    <a:pt x="260" y="165"/>
                    <a:pt x="261" y="165"/>
                  </a:cubicBezTo>
                  <a:cubicBezTo>
                    <a:pt x="261" y="165"/>
                    <a:pt x="260" y="166"/>
                    <a:pt x="259" y="166"/>
                  </a:cubicBezTo>
                  <a:cubicBezTo>
                    <a:pt x="259" y="166"/>
                    <a:pt x="258" y="167"/>
                    <a:pt x="258" y="167"/>
                  </a:cubicBezTo>
                  <a:cubicBezTo>
                    <a:pt x="258" y="167"/>
                    <a:pt x="258" y="168"/>
                    <a:pt x="259" y="168"/>
                  </a:cubicBezTo>
                  <a:cubicBezTo>
                    <a:pt x="260" y="169"/>
                    <a:pt x="260" y="169"/>
                    <a:pt x="261" y="169"/>
                  </a:cubicBezTo>
                  <a:cubicBezTo>
                    <a:pt x="262" y="169"/>
                    <a:pt x="263" y="168"/>
                    <a:pt x="263" y="169"/>
                  </a:cubicBezTo>
                  <a:cubicBezTo>
                    <a:pt x="264" y="169"/>
                    <a:pt x="265" y="171"/>
                    <a:pt x="265" y="172"/>
                  </a:cubicBezTo>
                  <a:cubicBezTo>
                    <a:pt x="266" y="173"/>
                    <a:pt x="267" y="174"/>
                    <a:pt x="268" y="174"/>
                  </a:cubicBezTo>
                  <a:cubicBezTo>
                    <a:pt x="268" y="174"/>
                    <a:pt x="269" y="174"/>
                    <a:pt x="270" y="175"/>
                  </a:cubicBezTo>
                  <a:cubicBezTo>
                    <a:pt x="270" y="175"/>
                    <a:pt x="270" y="175"/>
                    <a:pt x="270" y="176"/>
                  </a:cubicBezTo>
                  <a:cubicBezTo>
                    <a:pt x="270" y="176"/>
                    <a:pt x="270" y="176"/>
                    <a:pt x="271" y="177"/>
                  </a:cubicBezTo>
                  <a:cubicBezTo>
                    <a:pt x="271" y="177"/>
                    <a:pt x="272" y="178"/>
                    <a:pt x="272" y="179"/>
                  </a:cubicBezTo>
                  <a:cubicBezTo>
                    <a:pt x="273" y="179"/>
                    <a:pt x="274" y="181"/>
                    <a:pt x="273" y="181"/>
                  </a:cubicBezTo>
                  <a:cubicBezTo>
                    <a:pt x="273" y="182"/>
                    <a:pt x="272" y="182"/>
                    <a:pt x="271" y="183"/>
                  </a:cubicBezTo>
                  <a:cubicBezTo>
                    <a:pt x="271" y="183"/>
                    <a:pt x="271" y="184"/>
                    <a:pt x="271" y="185"/>
                  </a:cubicBezTo>
                  <a:cubicBezTo>
                    <a:pt x="271" y="185"/>
                    <a:pt x="272" y="187"/>
                    <a:pt x="272" y="187"/>
                  </a:cubicBezTo>
                  <a:cubicBezTo>
                    <a:pt x="272" y="187"/>
                    <a:pt x="272" y="188"/>
                    <a:pt x="272" y="188"/>
                  </a:cubicBezTo>
                  <a:cubicBezTo>
                    <a:pt x="273" y="188"/>
                    <a:pt x="274" y="189"/>
                    <a:pt x="274" y="190"/>
                  </a:cubicBezTo>
                  <a:cubicBezTo>
                    <a:pt x="274" y="190"/>
                    <a:pt x="274" y="191"/>
                    <a:pt x="275" y="191"/>
                  </a:cubicBezTo>
                  <a:cubicBezTo>
                    <a:pt x="275" y="192"/>
                    <a:pt x="275" y="193"/>
                    <a:pt x="275" y="193"/>
                  </a:cubicBezTo>
                  <a:cubicBezTo>
                    <a:pt x="275" y="194"/>
                    <a:pt x="276" y="194"/>
                    <a:pt x="276" y="195"/>
                  </a:cubicBezTo>
                  <a:cubicBezTo>
                    <a:pt x="276" y="196"/>
                    <a:pt x="276" y="196"/>
                    <a:pt x="276" y="197"/>
                  </a:cubicBezTo>
                  <a:cubicBezTo>
                    <a:pt x="276" y="198"/>
                    <a:pt x="277" y="199"/>
                    <a:pt x="276" y="200"/>
                  </a:cubicBezTo>
                  <a:cubicBezTo>
                    <a:pt x="275" y="200"/>
                    <a:pt x="274" y="200"/>
                    <a:pt x="273" y="202"/>
                  </a:cubicBezTo>
                  <a:cubicBezTo>
                    <a:pt x="272" y="203"/>
                    <a:pt x="272" y="205"/>
                    <a:pt x="272" y="206"/>
                  </a:cubicBezTo>
                  <a:cubicBezTo>
                    <a:pt x="272" y="207"/>
                    <a:pt x="273" y="209"/>
                    <a:pt x="274" y="210"/>
                  </a:cubicBezTo>
                  <a:cubicBezTo>
                    <a:pt x="275" y="210"/>
                    <a:pt x="276" y="211"/>
                    <a:pt x="277" y="211"/>
                  </a:cubicBezTo>
                  <a:cubicBezTo>
                    <a:pt x="278" y="211"/>
                    <a:pt x="279" y="210"/>
                    <a:pt x="279" y="210"/>
                  </a:cubicBezTo>
                  <a:cubicBezTo>
                    <a:pt x="280" y="210"/>
                    <a:pt x="280" y="210"/>
                    <a:pt x="280" y="211"/>
                  </a:cubicBezTo>
                  <a:cubicBezTo>
                    <a:pt x="280" y="212"/>
                    <a:pt x="280" y="212"/>
                    <a:pt x="281" y="213"/>
                  </a:cubicBezTo>
                  <a:cubicBezTo>
                    <a:pt x="281" y="214"/>
                    <a:pt x="282" y="215"/>
                    <a:pt x="282" y="215"/>
                  </a:cubicBezTo>
                  <a:cubicBezTo>
                    <a:pt x="283" y="216"/>
                    <a:pt x="283" y="216"/>
                    <a:pt x="284" y="216"/>
                  </a:cubicBezTo>
                  <a:cubicBezTo>
                    <a:pt x="284" y="216"/>
                    <a:pt x="284" y="215"/>
                    <a:pt x="285" y="216"/>
                  </a:cubicBezTo>
                  <a:cubicBezTo>
                    <a:pt x="286" y="216"/>
                    <a:pt x="287" y="217"/>
                    <a:pt x="287" y="217"/>
                  </a:cubicBezTo>
                  <a:cubicBezTo>
                    <a:pt x="287" y="217"/>
                    <a:pt x="288" y="220"/>
                    <a:pt x="289" y="219"/>
                  </a:cubicBezTo>
                  <a:cubicBezTo>
                    <a:pt x="289" y="219"/>
                    <a:pt x="289" y="219"/>
                    <a:pt x="290" y="219"/>
                  </a:cubicBezTo>
                  <a:cubicBezTo>
                    <a:pt x="290" y="218"/>
                    <a:pt x="290" y="218"/>
                    <a:pt x="291" y="219"/>
                  </a:cubicBezTo>
                  <a:cubicBezTo>
                    <a:pt x="291" y="220"/>
                    <a:pt x="292" y="221"/>
                    <a:pt x="292" y="222"/>
                  </a:cubicBezTo>
                  <a:cubicBezTo>
                    <a:pt x="293" y="223"/>
                    <a:pt x="293" y="223"/>
                    <a:pt x="294" y="223"/>
                  </a:cubicBezTo>
                  <a:cubicBezTo>
                    <a:pt x="295" y="222"/>
                    <a:pt x="296" y="220"/>
                    <a:pt x="296" y="219"/>
                  </a:cubicBezTo>
                  <a:cubicBezTo>
                    <a:pt x="297" y="219"/>
                    <a:pt x="297" y="218"/>
                    <a:pt x="296" y="217"/>
                  </a:cubicBezTo>
                  <a:cubicBezTo>
                    <a:pt x="296" y="216"/>
                    <a:pt x="295" y="216"/>
                    <a:pt x="295" y="215"/>
                  </a:cubicBezTo>
                  <a:cubicBezTo>
                    <a:pt x="296" y="215"/>
                    <a:pt x="296" y="214"/>
                    <a:pt x="296" y="214"/>
                  </a:cubicBezTo>
                  <a:cubicBezTo>
                    <a:pt x="296" y="213"/>
                    <a:pt x="295" y="211"/>
                    <a:pt x="295" y="211"/>
                  </a:cubicBezTo>
                  <a:cubicBezTo>
                    <a:pt x="296" y="210"/>
                    <a:pt x="296" y="210"/>
                    <a:pt x="297" y="210"/>
                  </a:cubicBezTo>
                  <a:cubicBezTo>
                    <a:pt x="298" y="210"/>
                    <a:pt x="300" y="211"/>
                    <a:pt x="301" y="211"/>
                  </a:cubicBezTo>
                  <a:cubicBezTo>
                    <a:pt x="302" y="211"/>
                    <a:pt x="302" y="211"/>
                    <a:pt x="303" y="210"/>
                  </a:cubicBezTo>
                  <a:cubicBezTo>
                    <a:pt x="303" y="210"/>
                    <a:pt x="304" y="209"/>
                    <a:pt x="304" y="209"/>
                  </a:cubicBezTo>
                  <a:cubicBezTo>
                    <a:pt x="305" y="209"/>
                    <a:pt x="305" y="208"/>
                    <a:pt x="305" y="207"/>
                  </a:cubicBezTo>
                  <a:cubicBezTo>
                    <a:pt x="304" y="207"/>
                    <a:pt x="304" y="206"/>
                    <a:pt x="305" y="205"/>
                  </a:cubicBezTo>
                  <a:cubicBezTo>
                    <a:pt x="305" y="204"/>
                    <a:pt x="306" y="203"/>
                    <a:pt x="306" y="202"/>
                  </a:cubicBezTo>
                  <a:cubicBezTo>
                    <a:pt x="306" y="202"/>
                    <a:pt x="306" y="200"/>
                    <a:pt x="305" y="199"/>
                  </a:cubicBezTo>
                  <a:cubicBezTo>
                    <a:pt x="305" y="198"/>
                    <a:pt x="304" y="198"/>
                    <a:pt x="303" y="197"/>
                  </a:cubicBezTo>
                  <a:cubicBezTo>
                    <a:pt x="302" y="197"/>
                    <a:pt x="301" y="197"/>
                    <a:pt x="300" y="196"/>
                  </a:cubicBezTo>
                  <a:cubicBezTo>
                    <a:pt x="300" y="196"/>
                    <a:pt x="300" y="196"/>
                    <a:pt x="299" y="196"/>
                  </a:cubicBezTo>
                  <a:cubicBezTo>
                    <a:pt x="298" y="196"/>
                    <a:pt x="296" y="196"/>
                    <a:pt x="296" y="194"/>
                  </a:cubicBezTo>
                  <a:cubicBezTo>
                    <a:pt x="296" y="193"/>
                    <a:pt x="297" y="191"/>
                    <a:pt x="296" y="191"/>
                  </a:cubicBezTo>
                  <a:cubicBezTo>
                    <a:pt x="296" y="190"/>
                    <a:pt x="296" y="190"/>
                    <a:pt x="295" y="189"/>
                  </a:cubicBezTo>
                  <a:cubicBezTo>
                    <a:pt x="295" y="189"/>
                    <a:pt x="294" y="189"/>
                    <a:pt x="295" y="188"/>
                  </a:cubicBezTo>
                  <a:cubicBezTo>
                    <a:pt x="295" y="186"/>
                    <a:pt x="297" y="185"/>
                    <a:pt x="297" y="184"/>
                  </a:cubicBezTo>
                  <a:cubicBezTo>
                    <a:pt x="298" y="184"/>
                    <a:pt x="299" y="183"/>
                    <a:pt x="299" y="183"/>
                  </a:cubicBezTo>
                  <a:cubicBezTo>
                    <a:pt x="300" y="182"/>
                    <a:pt x="300" y="182"/>
                    <a:pt x="299" y="181"/>
                  </a:cubicBezTo>
                  <a:cubicBezTo>
                    <a:pt x="299" y="180"/>
                    <a:pt x="298" y="179"/>
                    <a:pt x="299" y="178"/>
                  </a:cubicBezTo>
                  <a:cubicBezTo>
                    <a:pt x="299" y="177"/>
                    <a:pt x="299" y="177"/>
                    <a:pt x="300" y="177"/>
                  </a:cubicBezTo>
                  <a:cubicBezTo>
                    <a:pt x="300" y="176"/>
                    <a:pt x="300" y="175"/>
                    <a:pt x="300" y="175"/>
                  </a:cubicBezTo>
                  <a:cubicBezTo>
                    <a:pt x="300" y="174"/>
                    <a:pt x="299" y="173"/>
                    <a:pt x="300" y="173"/>
                  </a:cubicBezTo>
                  <a:cubicBezTo>
                    <a:pt x="302" y="173"/>
                    <a:pt x="302" y="173"/>
                    <a:pt x="303" y="173"/>
                  </a:cubicBezTo>
                  <a:cubicBezTo>
                    <a:pt x="304" y="173"/>
                    <a:pt x="304" y="172"/>
                    <a:pt x="305" y="172"/>
                  </a:cubicBezTo>
                  <a:cubicBezTo>
                    <a:pt x="307" y="173"/>
                    <a:pt x="308" y="173"/>
                    <a:pt x="309" y="173"/>
                  </a:cubicBezTo>
                  <a:cubicBezTo>
                    <a:pt x="310" y="173"/>
                    <a:pt x="311" y="172"/>
                    <a:pt x="312" y="173"/>
                  </a:cubicBezTo>
                  <a:cubicBezTo>
                    <a:pt x="313" y="174"/>
                    <a:pt x="313" y="176"/>
                    <a:pt x="313" y="176"/>
                  </a:cubicBezTo>
                  <a:cubicBezTo>
                    <a:pt x="313" y="176"/>
                    <a:pt x="313" y="178"/>
                    <a:pt x="315" y="178"/>
                  </a:cubicBezTo>
                  <a:cubicBezTo>
                    <a:pt x="316" y="179"/>
                    <a:pt x="318" y="179"/>
                    <a:pt x="318" y="180"/>
                  </a:cubicBezTo>
                  <a:cubicBezTo>
                    <a:pt x="319" y="180"/>
                    <a:pt x="319" y="181"/>
                    <a:pt x="319" y="181"/>
                  </a:cubicBezTo>
                  <a:cubicBezTo>
                    <a:pt x="320" y="181"/>
                    <a:pt x="322" y="181"/>
                    <a:pt x="324" y="182"/>
                  </a:cubicBezTo>
                  <a:cubicBezTo>
                    <a:pt x="326" y="184"/>
                    <a:pt x="326" y="184"/>
                    <a:pt x="327" y="185"/>
                  </a:cubicBezTo>
                  <a:cubicBezTo>
                    <a:pt x="328" y="186"/>
                    <a:pt x="328" y="188"/>
                    <a:pt x="330" y="188"/>
                  </a:cubicBezTo>
                  <a:cubicBezTo>
                    <a:pt x="331" y="188"/>
                    <a:pt x="331" y="188"/>
                    <a:pt x="332" y="188"/>
                  </a:cubicBezTo>
                  <a:cubicBezTo>
                    <a:pt x="333" y="188"/>
                    <a:pt x="333" y="188"/>
                    <a:pt x="334" y="189"/>
                  </a:cubicBezTo>
                  <a:cubicBezTo>
                    <a:pt x="335" y="190"/>
                    <a:pt x="336" y="190"/>
                    <a:pt x="337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39" y="192"/>
                    <a:pt x="340" y="191"/>
                    <a:pt x="341" y="192"/>
                  </a:cubicBezTo>
                  <a:cubicBezTo>
                    <a:pt x="342" y="193"/>
                    <a:pt x="342" y="195"/>
                    <a:pt x="342" y="196"/>
                  </a:cubicBezTo>
                  <a:cubicBezTo>
                    <a:pt x="342" y="197"/>
                    <a:pt x="343" y="201"/>
                    <a:pt x="342" y="202"/>
                  </a:cubicBezTo>
                  <a:cubicBezTo>
                    <a:pt x="342" y="203"/>
                    <a:pt x="342" y="204"/>
                    <a:pt x="341" y="205"/>
                  </a:cubicBezTo>
                  <a:cubicBezTo>
                    <a:pt x="340" y="206"/>
                    <a:pt x="339" y="207"/>
                    <a:pt x="339" y="207"/>
                  </a:cubicBezTo>
                  <a:cubicBezTo>
                    <a:pt x="339" y="207"/>
                    <a:pt x="338" y="208"/>
                    <a:pt x="338" y="210"/>
                  </a:cubicBezTo>
                  <a:cubicBezTo>
                    <a:pt x="339" y="211"/>
                    <a:pt x="339" y="214"/>
                    <a:pt x="340" y="215"/>
                  </a:cubicBezTo>
                  <a:cubicBezTo>
                    <a:pt x="340" y="217"/>
                    <a:pt x="341" y="218"/>
                    <a:pt x="340" y="219"/>
                  </a:cubicBezTo>
                  <a:cubicBezTo>
                    <a:pt x="340" y="220"/>
                    <a:pt x="339" y="222"/>
                    <a:pt x="338" y="223"/>
                  </a:cubicBezTo>
                  <a:cubicBezTo>
                    <a:pt x="337" y="224"/>
                    <a:pt x="336" y="224"/>
                    <a:pt x="335" y="224"/>
                  </a:cubicBezTo>
                  <a:cubicBezTo>
                    <a:pt x="334" y="223"/>
                    <a:pt x="330" y="223"/>
                    <a:pt x="329" y="223"/>
                  </a:cubicBezTo>
                  <a:cubicBezTo>
                    <a:pt x="328" y="223"/>
                    <a:pt x="328" y="224"/>
                    <a:pt x="327" y="224"/>
                  </a:cubicBezTo>
                  <a:cubicBezTo>
                    <a:pt x="327" y="224"/>
                    <a:pt x="326" y="224"/>
                    <a:pt x="325" y="224"/>
                  </a:cubicBezTo>
                  <a:cubicBezTo>
                    <a:pt x="324" y="224"/>
                    <a:pt x="322" y="223"/>
                    <a:pt x="322" y="223"/>
                  </a:cubicBezTo>
                  <a:cubicBezTo>
                    <a:pt x="321" y="223"/>
                    <a:pt x="320" y="223"/>
                    <a:pt x="320" y="224"/>
                  </a:cubicBezTo>
                  <a:cubicBezTo>
                    <a:pt x="320" y="225"/>
                    <a:pt x="321" y="226"/>
                    <a:pt x="322" y="227"/>
                  </a:cubicBezTo>
                  <a:cubicBezTo>
                    <a:pt x="322" y="228"/>
                    <a:pt x="324" y="230"/>
                    <a:pt x="324" y="230"/>
                  </a:cubicBezTo>
                  <a:cubicBezTo>
                    <a:pt x="323" y="231"/>
                    <a:pt x="323" y="232"/>
                    <a:pt x="322" y="232"/>
                  </a:cubicBezTo>
                  <a:cubicBezTo>
                    <a:pt x="321" y="232"/>
                    <a:pt x="320" y="231"/>
                    <a:pt x="320" y="231"/>
                  </a:cubicBezTo>
                  <a:cubicBezTo>
                    <a:pt x="320" y="231"/>
                    <a:pt x="319" y="231"/>
                    <a:pt x="319" y="232"/>
                  </a:cubicBezTo>
                  <a:cubicBezTo>
                    <a:pt x="318" y="232"/>
                    <a:pt x="317" y="232"/>
                    <a:pt x="316" y="232"/>
                  </a:cubicBezTo>
                  <a:cubicBezTo>
                    <a:pt x="315" y="232"/>
                    <a:pt x="314" y="232"/>
                    <a:pt x="314" y="232"/>
                  </a:cubicBezTo>
                  <a:cubicBezTo>
                    <a:pt x="313" y="232"/>
                    <a:pt x="312" y="232"/>
                    <a:pt x="312" y="233"/>
                  </a:cubicBezTo>
                  <a:cubicBezTo>
                    <a:pt x="311" y="233"/>
                    <a:pt x="311" y="234"/>
                    <a:pt x="310" y="233"/>
                  </a:cubicBezTo>
                  <a:cubicBezTo>
                    <a:pt x="310" y="233"/>
                    <a:pt x="309" y="232"/>
                    <a:pt x="308" y="231"/>
                  </a:cubicBezTo>
                  <a:cubicBezTo>
                    <a:pt x="307" y="230"/>
                    <a:pt x="305" y="229"/>
                    <a:pt x="304" y="228"/>
                  </a:cubicBezTo>
                  <a:cubicBezTo>
                    <a:pt x="304" y="228"/>
                    <a:pt x="301" y="227"/>
                    <a:pt x="300" y="227"/>
                  </a:cubicBezTo>
                  <a:cubicBezTo>
                    <a:pt x="300" y="227"/>
                    <a:pt x="299" y="227"/>
                    <a:pt x="299" y="228"/>
                  </a:cubicBezTo>
                  <a:cubicBezTo>
                    <a:pt x="298" y="228"/>
                    <a:pt x="297" y="229"/>
                    <a:pt x="297" y="229"/>
                  </a:cubicBezTo>
                  <a:cubicBezTo>
                    <a:pt x="297" y="230"/>
                    <a:pt x="297" y="231"/>
                    <a:pt x="297" y="232"/>
                  </a:cubicBezTo>
                  <a:cubicBezTo>
                    <a:pt x="297" y="234"/>
                    <a:pt x="298" y="234"/>
                    <a:pt x="298" y="235"/>
                  </a:cubicBezTo>
                  <a:cubicBezTo>
                    <a:pt x="298" y="236"/>
                    <a:pt x="298" y="236"/>
                    <a:pt x="297" y="236"/>
                  </a:cubicBezTo>
                  <a:cubicBezTo>
                    <a:pt x="296" y="237"/>
                    <a:pt x="296" y="237"/>
                    <a:pt x="295" y="238"/>
                  </a:cubicBezTo>
                  <a:cubicBezTo>
                    <a:pt x="295" y="239"/>
                    <a:pt x="294" y="240"/>
                    <a:pt x="294" y="240"/>
                  </a:cubicBezTo>
                  <a:cubicBezTo>
                    <a:pt x="294" y="240"/>
                    <a:pt x="293" y="241"/>
                    <a:pt x="293" y="242"/>
                  </a:cubicBezTo>
                  <a:cubicBezTo>
                    <a:pt x="292" y="242"/>
                    <a:pt x="293" y="242"/>
                    <a:pt x="293" y="243"/>
                  </a:cubicBezTo>
                  <a:cubicBezTo>
                    <a:pt x="294" y="243"/>
                    <a:pt x="296" y="243"/>
                    <a:pt x="296" y="243"/>
                  </a:cubicBezTo>
                  <a:cubicBezTo>
                    <a:pt x="296" y="243"/>
                    <a:pt x="297" y="244"/>
                    <a:pt x="297" y="245"/>
                  </a:cubicBezTo>
                  <a:cubicBezTo>
                    <a:pt x="297" y="245"/>
                    <a:pt x="298" y="246"/>
                    <a:pt x="298" y="246"/>
                  </a:cubicBezTo>
                  <a:cubicBezTo>
                    <a:pt x="298" y="246"/>
                    <a:pt x="298" y="246"/>
                    <a:pt x="298" y="247"/>
                  </a:cubicBezTo>
                  <a:cubicBezTo>
                    <a:pt x="299" y="247"/>
                    <a:pt x="299" y="247"/>
                    <a:pt x="299" y="248"/>
                  </a:cubicBezTo>
                  <a:cubicBezTo>
                    <a:pt x="299" y="248"/>
                    <a:pt x="300" y="250"/>
                    <a:pt x="299" y="250"/>
                  </a:cubicBezTo>
                  <a:cubicBezTo>
                    <a:pt x="298" y="250"/>
                    <a:pt x="297" y="251"/>
                    <a:pt x="297" y="251"/>
                  </a:cubicBezTo>
                  <a:cubicBezTo>
                    <a:pt x="296" y="251"/>
                    <a:pt x="296" y="252"/>
                    <a:pt x="296" y="252"/>
                  </a:cubicBezTo>
                  <a:cubicBezTo>
                    <a:pt x="297" y="253"/>
                    <a:pt x="298" y="253"/>
                    <a:pt x="297" y="253"/>
                  </a:cubicBezTo>
                  <a:cubicBezTo>
                    <a:pt x="297" y="254"/>
                    <a:pt x="295" y="256"/>
                    <a:pt x="295" y="257"/>
                  </a:cubicBezTo>
                  <a:cubicBezTo>
                    <a:pt x="294" y="258"/>
                    <a:pt x="294" y="260"/>
                    <a:pt x="294" y="260"/>
                  </a:cubicBezTo>
                  <a:cubicBezTo>
                    <a:pt x="294" y="261"/>
                    <a:pt x="295" y="262"/>
                    <a:pt x="294" y="263"/>
                  </a:cubicBezTo>
                  <a:cubicBezTo>
                    <a:pt x="294" y="264"/>
                    <a:pt x="294" y="264"/>
                    <a:pt x="295" y="265"/>
                  </a:cubicBezTo>
                  <a:cubicBezTo>
                    <a:pt x="295" y="265"/>
                    <a:pt x="296" y="266"/>
                    <a:pt x="296" y="267"/>
                  </a:cubicBezTo>
                  <a:cubicBezTo>
                    <a:pt x="296" y="268"/>
                    <a:pt x="296" y="269"/>
                    <a:pt x="296" y="269"/>
                  </a:cubicBezTo>
                  <a:cubicBezTo>
                    <a:pt x="295" y="270"/>
                    <a:pt x="294" y="270"/>
                    <a:pt x="294" y="270"/>
                  </a:cubicBezTo>
                  <a:cubicBezTo>
                    <a:pt x="294" y="269"/>
                    <a:pt x="293" y="268"/>
                    <a:pt x="292" y="268"/>
                  </a:cubicBezTo>
                  <a:cubicBezTo>
                    <a:pt x="291" y="268"/>
                    <a:pt x="291" y="268"/>
                    <a:pt x="290" y="269"/>
                  </a:cubicBezTo>
                  <a:cubicBezTo>
                    <a:pt x="289" y="269"/>
                    <a:pt x="287" y="269"/>
                    <a:pt x="287" y="269"/>
                  </a:cubicBezTo>
                  <a:cubicBezTo>
                    <a:pt x="286" y="269"/>
                    <a:pt x="286" y="269"/>
                    <a:pt x="286" y="268"/>
                  </a:cubicBezTo>
                  <a:cubicBezTo>
                    <a:pt x="285" y="268"/>
                    <a:pt x="285" y="268"/>
                    <a:pt x="284" y="268"/>
                  </a:cubicBezTo>
                  <a:cubicBezTo>
                    <a:pt x="283" y="268"/>
                    <a:pt x="282" y="268"/>
                    <a:pt x="281" y="269"/>
                  </a:cubicBezTo>
                  <a:cubicBezTo>
                    <a:pt x="280" y="270"/>
                    <a:pt x="280" y="270"/>
                    <a:pt x="280" y="271"/>
                  </a:cubicBezTo>
                  <a:cubicBezTo>
                    <a:pt x="279" y="272"/>
                    <a:pt x="280" y="273"/>
                    <a:pt x="279" y="273"/>
                  </a:cubicBezTo>
                  <a:cubicBezTo>
                    <a:pt x="278" y="273"/>
                    <a:pt x="277" y="274"/>
                    <a:pt x="277" y="274"/>
                  </a:cubicBezTo>
                  <a:cubicBezTo>
                    <a:pt x="277" y="275"/>
                    <a:pt x="277" y="276"/>
                    <a:pt x="278" y="276"/>
                  </a:cubicBezTo>
                  <a:cubicBezTo>
                    <a:pt x="279" y="276"/>
                    <a:pt x="281" y="277"/>
                    <a:pt x="281" y="277"/>
                  </a:cubicBezTo>
                  <a:cubicBezTo>
                    <a:pt x="282" y="277"/>
                    <a:pt x="282" y="277"/>
                    <a:pt x="282" y="277"/>
                  </a:cubicBezTo>
                  <a:cubicBezTo>
                    <a:pt x="282" y="278"/>
                    <a:pt x="282" y="278"/>
                    <a:pt x="281" y="278"/>
                  </a:cubicBezTo>
                  <a:cubicBezTo>
                    <a:pt x="281" y="278"/>
                    <a:pt x="281" y="278"/>
                    <a:pt x="281" y="279"/>
                  </a:cubicBezTo>
                  <a:cubicBezTo>
                    <a:pt x="280" y="280"/>
                    <a:pt x="280" y="282"/>
                    <a:pt x="280" y="283"/>
                  </a:cubicBezTo>
                  <a:cubicBezTo>
                    <a:pt x="280" y="284"/>
                    <a:pt x="280" y="285"/>
                    <a:pt x="278" y="286"/>
                  </a:cubicBezTo>
                  <a:cubicBezTo>
                    <a:pt x="277" y="286"/>
                    <a:pt x="276" y="286"/>
                    <a:pt x="275" y="286"/>
                  </a:cubicBezTo>
                  <a:cubicBezTo>
                    <a:pt x="274" y="286"/>
                    <a:pt x="273" y="286"/>
                    <a:pt x="273" y="285"/>
                  </a:cubicBezTo>
                  <a:cubicBezTo>
                    <a:pt x="272" y="285"/>
                    <a:pt x="272" y="285"/>
                    <a:pt x="272" y="285"/>
                  </a:cubicBezTo>
                  <a:cubicBezTo>
                    <a:pt x="271" y="286"/>
                    <a:pt x="270" y="286"/>
                    <a:pt x="270" y="287"/>
                  </a:cubicBezTo>
                  <a:cubicBezTo>
                    <a:pt x="271" y="288"/>
                    <a:pt x="271" y="288"/>
                    <a:pt x="271" y="289"/>
                  </a:cubicBezTo>
                  <a:cubicBezTo>
                    <a:pt x="272" y="289"/>
                    <a:pt x="272" y="290"/>
                    <a:pt x="271" y="291"/>
                  </a:cubicBezTo>
                  <a:cubicBezTo>
                    <a:pt x="270" y="291"/>
                    <a:pt x="270" y="291"/>
                    <a:pt x="269" y="291"/>
                  </a:cubicBezTo>
                  <a:cubicBezTo>
                    <a:pt x="268" y="292"/>
                    <a:pt x="268" y="292"/>
                    <a:pt x="267" y="292"/>
                  </a:cubicBezTo>
                  <a:cubicBezTo>
                    <a:pt x="267" y="293"/>
                    <a:pt x="266" y="294"/>
                    <a:pt x="265" y="293"/>
                  </a:cubicBezTo>
                  <a:cubicBezTo>
                    <a:pt x="264" y="293"/>
                    <a:pt x="263" y="292"/>
                    <a:pt x="262" y="293"/>
                  </a:cubicBezTo>
                  <a:cubicBezTo>
                    <a:pt x="262" y="293"/>
                    <a:pt x="261" y="293"/>
                    <a:pt x="260" y="293"/>
                  </a:cubicBezTo>
                  <a:cubicBezTo>
                    <a:pt x="259" y="292"/>
                    <a:pt x="258" y="292"/>
                    <a:pt x="258" y="292"/>
                  </a:cubicBezTo>
                  <a:cubicBezTo>
                    <a:pt x="257" y="292"/>
                    <a:pt x="257" y="293"/>
                    <a:pt x="256" y="292"/>
                  </a:cubicBezTo>
                  <a:cubicBezTo>
                    <a:pt x="255" y="292"/>
                    <a:pt x="254" y="291"/>
                    <a:pt x="253" y="290"/>
                  </a:cubicBezTo>
                  <a:cubicBezTo>
                    <a:pt x="252" y="290"/>
                    <a:pt x="251" y="289"/>
                    <a:pt x="250" y="288"/>
                  </a:cubicBezTo>
                  <a:cubicBezTo>
                    <a:pt x="250" y="288"/>
                    <a:pt x="247" y="287"/>
                    <a:pt x="246" y="286"/>
                  </a:cubicBezTo>
                  <a:cubicBezTo>
                    <a:pt x="246" y="286"/>
                    <a:pt x="246" y="286"/>
                    <a:pt x="246" y="285"/>
                  </a:cubicBezTo>
                  <a:cubicBezTo>
                    <a:pt x="246" y="284"/>
                    <a:pt x="245" y="283"/>
                    <a:pt x="246" y="283"/>
                  </a:cubicBezTo>
                  <a:cubicBezTo>
                    <a:pt x="247" y="283"/>
                    <a:pt x="248" y="283"/>
                    <a:pt x="248" y="282"/>
                  </a:cubicBezTo>
                  <a:cubicBezTo>
                    <a:pt x="248" y="281"/>
                    <a:pt x="248" y="281"/>
                    <a:pt x="248" y="280"/>
                  </a:cubicBezTo>
                  <a:cubicBezTo>
                    <a:pt x="247" y="279"/>
                    <a:pt x="247" y="277"/>
                    <a:pt x="247" y="275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8" y="274"/>
                    <a:pt x="249" y="274"/>
                    <a:pt x="249" y="274"/>
                  </a:cubicBezTo>
                  <a:cubicBezTo>
                    <a:pt x="249" y="273"/>
                    <a:pt x="248" y="272"/>
                    <a:pt x="248" y="272"/>
                  </a:cubicBezTo>
                  <a:cubicBezTo>
                    <a:pt x="248" y="272"/>
                    <a:pt x="247" y="272"/>
                    <a:pt x="246" y="271"/>
                  </a:cubicBezTo>
                  <a:cubicBezTo>
                    <a:pt x="245" y="270"/>
                    <a:pt x="245" y="269"/>
                    <a:pt x="245" y="268"/>
                  </a:cubicBezTo>
                  <a:cubicBezTo>
                    <a:pt x="244" y="268"/>
                    <a:pt x="244" y="267"/>
                    <a:pt x="244" y="266"/>
                  </a:cubicBezTo>
                  <a:cubicBezTo>
                    <a:pt x="244" y="266"/>
                    <a:pt x="244" y="265"/>
                    <a:pt x="243" y="264"/>
                  </a:cubicBezTo>
                  <a:cubicBezTo>
                    <a:pt x="243" y="264"/>
                    <a:pt x="241" y="263"/>
                    <a:pt x="240" y="263"/>
                  </a:cubicBezTo>
                  <a:cubicBezTo>
                    <a:pt x="239" y="263"/>
                    <a:pt x="237" y="263"/>
                    <a:pt x="236" y="263"/>
                  </a:cubicBezTo>
                  <a:cubicBezTo>
                    <a:pt x="235" y="263"/>
                    <a:pt x="235" y="263"/>
                    <a:pt x="234" y="262"/>
                  </a:cubicBezTo>
                  <a:cubicBezTo>
                    <a:pt x="233" y="262"/>
                    <a:pt x="233" y="262"/>
                    <a:pt x="232" y="262"/>
                  </a:cubicBezTo>
                  <a:cubicBezTo>
                    <a:pt x="232" y="262"/>
                    <a:pt x="231" y="262"/>
                    <a:pt x="231" y="262"/>
                  </a:cubicBezTo>
                  <a:cubicBezTo>
                    <a:pt x="231" y="261"/>
                    <a:pt x="231" y="259"/>
                    <a:pt x="230" y="259"/>
                  </a:cubicBezTo>
                  <a:cubicBezTo>
                    <a:pt x="229" y="259"/>
                    <a:pt x="229" y="259"/>
                    <a:pt x="229" y="259"/>
                  </a:cubicBezTo>
                  <a:cubicBezTo>
                    <a:pt x="228" y="260"/>
                    <a:pt x="228" y="260"/>
                    <a:pt x="227" y="260"/>
                  </a:cubicBezTo>
                  <a:cubicBezTo>
                    <a:pt x="226" y="260"/>
                    <a:pt x="224" y="260"/>
                    <a:pt x="224" y="259"/>
                  </a:cubicBezTo>
                  <a:cubicBezTo>
                    <a:pt x="223" y="258"/>
                    <a:pt x="223" y="258"/>
                    <a:pt x="223" y="257"/>
                  </a:cubicBezTo>
                  <a:cubicBezTo>
                    <a:pt x="223" y="257"/>
                    <a:pt x="223" y="254"/>
                    <a:pt x="223" y="254"/>
                  </a:cubicBezTo>
                  <a:cubicBezTo>
                    <a:pt x="222" y="254"/>
                    <a:pt x="222" y="253"/>
                    <a:pt x="222" y="253"/>
                  </a:cubicBezTo>
                  <a:cubicBezTo>
                    <a:pt x="222" y="252"/>
                    <a:pt x="223" y="251"/>
                    <a:pt x="223" y="251"/>
                  </a:cubicBezTo>
                  <a:cubicBezTo>
                    <a:pt x="223" y="250"/>
                    <a:pt x="223" y="249"/>
                    <a:pt x="222" y="249"/>
                  </a:cubicBezTo>
                  <a:cubicBezTo>
                    <a:pt x="222" y="249"/>
                    <a:pt x="221" y="248"/>
                    <a:pt x="221" y="248"/>
                  </a:cubicBezTo>
                  <a:cubicBezTo>
                    <a:pt x="220" y="248"/>
                    <a:pt x="219" y="247"/>
                    <a:pt x="219" y="246"/>
                  </a:cubicBezTo>
                  <a:cubicBezTo>
                    <a:pt x="219" y="246"/>
                    <a:pt x="219" y="245"/>
                    <a:pt x="218" y="245"/>
                  </a:cubicBezTo>
                  <a:cubicBezTo>
                    <a:pt x="217" y="245"/>
                    <a:pt x="216" y="245"/>
                    <a:pt x="215" y="246"/>
                  </a:cubicBezTo>
                  <a:cubicBezTo>
                    <a:pt x="214" y="246"/>
                    <a:pt x="212" y="247"/>
                    <a:pt x="212" y="248"/>
                  </a:cubicBezTo>
                  <a:cubicBezTo>
                    <a:pt x="211" y="248"/>
                    <a:pt x="211" y="248"/>
                    <a:pt x="211" y="249"/>
                  </a:cubicBezTo>
                  <a:cubicBezTo>
                    <a:pt x="211" y="249"/>
                    <a:pt x="212" y="250"/>
                    <a:pt x="211" y="250"/>
                  </a:cubicBezTo>
                  <a:cubicBezTo>
                    <a:pt x="211" y="250"/>
                    <a:pt x="210" y="250"/>
                    <a:pt x="209" y="250"/>
                  </a:cubicBezTo>
                  <a:cubicBezTo>
                    <a:pt x="208" y="250"/>
                    <a:pt x="207" y="250"/>
                    <a:pt x="206" y="251"/>
                  </a:cubicBezTo>
                  <a:cubicBezTo>
                    <a:pt x="206" y="252"/>
                    <a:pt x="206" y="252"/>
                    <a:pt x="205" y="253"/>
                  </a:cubicBezTo>
                  <a:cubicBezTo>
                    <a:pt x="204" y="253"/>
                    <a:pt x="204" y="253"/>
                    <a:pt x="203" y="253"/>
                  </a:cubicBezTo>
                  <a:cubicBezTo>
                    <a:pt x="203" y="253"/>
                    <a:pt x="202" y="253"/>
                    <a:pt x="203" y="254"/>
                  </a:cubicBezTo>
                  <a:cubicBezTo>
                    <a:pt x="203" y="254"/>
                    <a:pt x="204" y="257"/>
                    <a:pt x="204" y="258"/>
                  </a:cubicBezTo>
                  <a:cubicBezTo>
                    <a:pt x="204" y="258"/>
                    <a:pt x="205" y="261"/>
                    <a:pt x="206" y="262"/>
                  </a:cubicBezTo>
                  <a:cubicBezTo>
                    <a:pt x="206" y="263"/>
                    <a:pt x="207" y="263"/>
                    <a:pt x="207" y="265"/>
                  </a:cubicBezTo>
                  <a:cubicBezTo>
                    <a:pt x="207" y="266"/>
                    <a:pt x="206" y="267"/>
                    <a:pt x="205" y="267"/>
                  </a:cubicBezTo>
                  <a:cubicBezTo>
                    <a:pt x="204" y="268"/>
                    <a:pt x="203" y="267"/>
                    <a:pt x="202" y="268"/>
                  </a:cubicBezTo>
                  <a:cubicBezTo>
                    <a:pt x="202" y="269"/>
                    <a:pt x="201" y="269"/>
                    <a:pt x="201" y="270"/>
                  </a:cubicBezTo>
                  <a:cubicBezTo>
                    <a:pt x="201" y="271"/>
                    <a:pt x="201" y="273"/>
                    <a:pt x="200" y="272"/>
                  </a:cubicBezTo>
                  <a:cubicBezTo>
                    <a:pt x="199" y="272"/>
                    <a:pt x="199" y="271"/>
                    <a:pt x="198" y="272"/>
                  </a:cubicBezTo>
                  <a:cubicBezTo>
                    <a:pt x="198" y="273"/>
                    <a:pt x="198" y="274"/>
                    <a:pt x="197" y="274"/>
                  </a:cubicBezTo>
                  <a:cubicBezTo>
                    <a:pt x="196" y="273"/>
                    <a:pt x="196" y="273"/>
                    <a:pt x="195" y="273"/>
                  </a:cubicBezTo>
                  <a:cubicBezTo>
                    <a:pt x="195" y="274"/>
                    <a:pt x="194" y="275"/>
                    <a:pt x="193" y="274"/>
                  </a:cubicBezTo>
                  <a:cubicBezTo>
                    <a:pt x="193" y="272"/>
                    <a:pt x="192" y="272"/>
                    <a:pt x="192" y="271"/>
                  </a:cubicBezTo>
                  <a:cubicBezTo>
                    <a:pt x="192" y="271"/>
                    <a:pt x="192" y="271"/>
                    <a:pt x="193" y="270"/>
                  </a:cubicBezTo>
                  <a:cubicBezTo>
                    <a:pt x="193" y="269"/>
                    <a:pt x="194" y="269"/>
                    <a:pt x="195" y="268"/>
                  </a:cubicBezTo>
                  <a:cubicBezTo>
                    <a:pt x="195" y="267"/>
                    <a:pt x="195" y="265"/>
                    <a:pt x="195" y="265"/>
                  </a:cubicBezTo>
                  <a:cubicBezTo>
                    <a:pt x="195" y="265"/>
                    <a:pt x="195" y="264"/>
                    <a:pt x="195" y="263"/>
                  </a:cubicBezTo>
                  <a:cubicBezTo>
                    <a:pt x="195" y="263"/>
                    <a:pt x="195" y="262"/>
                    <a:pt x="194" y="262"/>
                  </a:cubicBezTo>
                  <a:cubicBezTo>
                    <a:pt x="194" y="262"/>
                    <a:pt x="193" y="262"/>
                    <a:pt x="193" y="262"/>
                  </a:cubicBezTo>
                  <a:cubicBezTo>
                    <a:pt x="192" y="263"/>
                    <a:pt x="191" y="263"/>
                    <a:pt x="191" y="264"/>
                  </a:cubicBezTo>
                  <a:cubicBezTo>
                    <a:pt x="191" y="265"/>
                    <a:pt x="185" y="267"/>
                    <a:pt x="179" y="264"/>
                  </a:cubicBezTo>
                  <a:cubicBezTo>
                    <a:pt x="173" y="261"/>
                    <a:pt x="172" y="259"/>
                    <a:pt x="170" y="255"/>
                  </a:cubicBezTo>
                  <a:cubicBezTo>
                    <a:pt x="168" y="251"/>
                    <a:pt x="163" y="246"/>
                    <a:pt x="166" y="242"/>
                  </a:cubicBezTo>
                  <a:cubicBezTo>
                    <a:pt x="169" y="238"/>
                    <a:pt x="177" y="236"/>
                    <a:pt x="179" y="235"/>
                  </a:cubicBezTo>
                  <a:cubicBezTo>
                    <a:pt x="182" y="235"/>
                    <a:pt x="185" y="235"/>
                    <a:pt x="186" y="233"/>
                  </a:cubicBezTo>
                  <a:cubicBezTo>
                    <a:pt x="187" y="231"/>
                    <a:pt x="193" y="229"/>
                    <a:pt x="194" y="228"/>
                  </a:cubicBezTo>
                  <a:cubicBezTo>
                    <a:pt x="195" y="227"/>
                    <a:pt x="198" y="224"/>
                    <a:pt x="201" y="218"/>
                  </a:cubicBezTo>
                  <a:cubicBezTo>
                    <a:pt x="204" y="211"/>
                    <a:pt x="205" y="201"/>
                    <a:pt x="205" y="197"/>
                  </a:cubicBezTo>
                  <a:cubicBezTo>
                    <a:pt x="205" y="192"/>
                    <a:pt x="205" y="175"/>
                    <a:pt x="204" y="170"/>
                  </a:cubicBezTo>
                  <a:cubicBezTo>
                    <a:pt x="202" y="165"/>
                    <a:pt x="200" y="160"/>
                    <a:pt x="200" y="160"/>
                  </a:cubicBezTo>
                  <a:cubicBezTo>
                    <a:pt x="200" y="160"/>
                    <a:pt x="148" y="128"/>
                    <a:pt x="144" y="126"/>
                  </a:cubicBezTo>
                  <a:cubicBezTo>
                    <a:pt x="140" y="123"/>
                    <a:pt x="139" y="124"/>
                    <a:pt x="124" y="125"/>
                  </a:cubicBezTo>
                  <a:cubicBezTo>
                    <a:pt x="110" y="127"/>
                    <a:pt x="115" y="131"/>
                    <a:pt x="100" y="133"/>
                  </a:cubicBezTo>
                  <a:cubicBezTo>
                    <a:pt x="85" y="134"/>
                    <a:pt x="75" y="131"/>
                    <a:pt x="65" y="127"/>
                  </a:cubicBezTo>
                  <a:cubicBezTo>
                    <a:pt x="55" y="122"/>
                    <a:pt x="45" y="122"/>
                    <a:pt x="34" y="112"/>
                  </a:cubicBezTo>
                  <a:cubicBezTo>
                    <a:pt x="23" y="101"/>
                    <a:pt x="0" y="90"/>
                    <a:pt x="6" y="83"/>
                  </a:cubicBezTo>
                  <a:cubicBezTo>
                    <a:pt x="12" y="76"/>
                    <a:pt x="17" y="53"/>
                    <a:pt x="23" y="47"/>
                  </a:cubicBezTo>
                  <a:cubicBezTo>
                    <a:pt x="29" y="41"/>
                    <a:pt x="45" y="32"/>
                    <a:pt x="51" y="27"/>
                  </a:cubicBezTo>
                  <a:cubicBezTo>
                    <a:pt x="57" y="23"/>
                    <a:pt x="62" y="21"/>
                    <a:pt x="71" y="16"/>
                  </a:cubicBezTo>
                  <a:cubicBezTo>
                    <a:pt x="79" y="10"/>
                    <a:pt x="94" y="2"/>
                    <a:pt x="102" y="1"/>
                  </a:cubicBezTo>
                  <a:cubicBezTo>
                    <a:pt x="109" y="0"/>
                    <a:pt x="119" y="1"/>
                    <a:pt x="122" y="1"/>
                  </a:cubicBezTo>
                  <a:cubicBezTo>
                    <a:pt x="125" y="1"/>
                    <a:pt x="124" y="4"/>
                    <a:pt x="124" y="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26" name="任意多边形 1134">
              <a:extLst>
                <a:ext uri="{FF2B5EF4-FFF2-40B4-BE49-F238E27FC236}">
                  <a16:creationId xmlns:a16="http://schemas.microsoft.com/office/drawing/2014/main" id="{C6B16907-90E3-AF40-A8A5-BBC1517D02E3}"/>
                </a:ext>
              </a:extLst>
            </p:cNvPr>
            <p:cNvSpPr/>
            <p:nvPr/>
          </p:nvSpPr>
          <p:spPr bwMode="auto">
            <a:xfrm>
              <a:off x="5227963" y="2900263"/>
              <a:ext cx="224266" cy="253288"/>
            </a:xfrm>
            <a:custGeom>
              <a:avLst/>
              <a:gdLst>
                <a:gd name="T0" fmla="*/ 27 w 41"/>
                <a:gd name="T1" fmla="*/ 29 h 46"/>
                <a:gd name="T2" fmla="*/ 30 w 41"/>
                <a:gd name="T3" fmla="*/ 28 h 46"/>
                <a:gd name="T4" fmla="*/ 34 w 41"/>
                <a:gd name="T5" fmla="*/ 28 h 46"/>
                <a:gd name="T6" fmla="*/ 39 w 41"/>
                <a:gd name="T7" fmla="*/ 25 h 46"/>
                <a:gd name="T8" fmla="*/ 36 w 41"/>
                <a:gd name="T9" fmla="*/ 20 h 46"/>
                <a:gd name="T10" fmla="*/ 35 w 41"/>
                <a:gd name="T11" fmla="*/ 15 h 46"/>
                <a:gd name="T12" fmla="*/ 38 w 41"/>
                <a:gd name="T13" fmla="*/ 13 h 46"/>
                <a:gd name="T14" fmla="*/ 39 w 41"/>
                <a:gd name="T15" fmla="*/ 11 h 46"/>
                <a:gd name="T16" fmla="*/ 36 w 41"/>
                <a:gd name="T17" fmla="*/ 11 h 46"/>
                <a:gd name="T18" fmla="*/ 30 w 41"/>
                <a:gd name="T19" fmla="*/ 10 h 46"/>
                <a:gd name="T20" fmla="*/ 26 w 41"/>
                <a:gd name="T21" fmla="*/ 6 h 46"/>
                <a:gd name="T22" fmla="*/ 21 w 41"/>
                <a:gd name="T23" fmla="*/ 3 h 46"/>
                <a:gd name="T24" fmla="*/ 19 w 41"/>
                <a:gd name="T25" fmla="*/ 5 h 46"/>
                <a:gd name="T26" fmla="*/ 18 w 41"/>
                <a:gd name="T27" fmla="*/ 6 h 46"/>
                <a:gd name="T28" fmla="*/ 19 w 41"/>
                <a:gd name="T29" fmla="*/ 8 h 46"/>
                <a:gd name="T30" fmla="*/ 16 w 41"/>
                <a:gd name="T31" fmla="*/ 10 h 46"/>
                <a:gd name="T32" fmla="*/ 12 w 41"/>
                <a:gd name="T33" fmla="*/ 14 h 46"/>
                <a:gd name="T34" fmla="*/ 8 w 41"/>
                <a:gd name="T35" fmla="*/ 15 h 46"/>
                <a:gd name="T36" fmla="*/ 7 w 41"/>
                <a:gd name="T37" fmla="*/ 20 h 46"/>
                <a:gd name="T38" fmla="*/ 10 w 41"/>
                <a:gd name="T39" fmla="*/ 24 h 46"/>
                <a:gd name="T40" fmla="*/ 8 w 41"/>
                <a:gd name="T41" fmla="*/ 27 h 46"/>
                <a:gd name="T42" fmla="*/ 6 w 41"/>
                <a:gd name="T43" fmla="*/ 28 h 46"/>
                <a:gd name="T44" fmla="*/ 1 w 41"/>
                <a:gd name="T45" fmla="*/ 31 h 46"/>
                <a:gd name="T46" fmla="*/ 1 w 41"/>
                <a:gd name="T47" fmla="*/ 32 h 46"/>
                <a:gd name="T48" fmla="*/ 2 w 41"/>
                <a:gd name="T49" fmla="*/ 35 h 46"/>
                <a:gd name="T50" fmla="*/ 1 w 41"/>
                <a:gd name="T51" fmla="*/ 38 h 46"/>
                <a:gd name="T52" fmla="*/ 2 w 41"/>
                <a:gd name="T53" fmla="*/ 41 h 46"/>
                <a:gd name="T54" fmla="*/ 4 w 41"/>
                <a:gd name="T55" fmla="*/ 43 h 46"/>
                <a:gd name="T56" fmla="*/ 7 w 41"/>
                <a:gd name="T57" fmla="*/ 44 h 46"/>
                <a:gd name="T58" fmla="*/ 10 w 41"/>
                <a:gd name="T59" fmla="*/ 43 h 46"/>
                <a:gd name="T60" fmla="*/ 15 w 41"/>
                <a:gd name="T61" fmla="*/ 42 h 46"/>
                <a:gd name="T62" fmla="*/ 19 w 41"/>
                <a:gd name="T63" fmla="*/ 45 h 46"/>
                <a:gd name="T64" fmla="*/ 21 w 41"/>
                <a:gd name="T65" fmla="*/ 45 h 46"/>
                <a:gd name="T66" fmla="*/ 23 w 41"/>
                <a:gd name="T67" fmla="*/ 42 h 46"/>
                <a:gd name="T68" fmla="*/ 28 w 41"/>
                <a:gd name="T69" fmla="*/ 41 h 46"/>
                <a:gd name="T70" fmla="*/ 30 w 41"/>
                <a:gd name="T71" fmla="*/ 37 h 46"/>
                <a:gd name="T72" fmla="*/ 30 w 41"/>
                <a:gd name="T73" fmla="*/ 37 h 46"/>
                <a:gd name="T74" fmla="*/ 28 w 41"/>
                <a:gd name="T75" fmla="*/ 36 h 46"/>
                <a:gd name="T76" fmla="*/ 27 w 41"/>
                <a:gd name="T77" fmla="*/ 33 h 46"/>
                <a:gd name="T78" fmla="*/ 27 w 41"/>
                <a:gd name="T79" fmla="*/ 31 h 46"/>
                <a:gd name="T80" fmla="*/ 27 w 41"/>
                <a:gd name="T81" fmla="*/ 30 h 46"/>
                <a:gd name="T82" fmla="*/ 27 w 41"/>
                <a:gd name="T83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46">
                  <a:moveTo>
                    <a:pt x="27" y="29"/>
                  </a:moveTo>
                  <a:cubicBezTo>
                    <a:pt x="28" y="29"/>
                    <a:pt x="29" y="28"/>
                    <a:pt x="30" y="28"/>
                  </a:cubicBezTo>
                  <a:cubicBezTo>
                    <a:pt x="31" y="29"/>
                    <a:pt x="33" y="29"/>
                    <a:pt x="34" y="28"/>
                  </a:cubicBezTo>
                  <a:cubicBezTo>
                    <a:pt x="35" y="28"/>
                    <a:pt x="36" y="27"/>
                    <a:pt x="39" y="25"/>
                  </a:cubicBezTo>
                  <a:cubicBezTo>
                    <a:pt x="41" y="23"/>
                    <a:pt x="37" y="22"/>
                    <a:pt x="36" y="20"/>
                  </a:cubicBezTo>
                  <a:cubicBezTo>
                    <a:pt x="35" y="17"/>
                    <a:pt x="35" y="17"/>
                    <a:pt x="35" y="15"/>
                  </a:cubicBezTo>
                  <a:cubicBezTo>
                    <a:pt x="35" y="14"/>
                    <a:pt x="37" y="13"/>
                    <a:pt x="38" y="13"/>
                  </a:cubicBezTo>
                  <a:cubicBezTo>
                    <a:pt x="39" y="13"/>
                    <a:pt x="39" y="12"/>
                    <a:pt x="39" y="11"/>
                  </a:cubicBezTo>
                  <a:cubicBezTo>
                    <a:pt x="40" y="10"/>
                    <a:pt x="38" y="11"/>
                    <a:pt x="36" y="11"/>
                  </a:cubicBezTo>
                  <a:cubicBezTo>
                    <a:pt x="34" y="11"/>
                    <a:pt x="32" y="10"/>
                    <a:pt x="30" y="10"/>
                  </a:cubicBezTo>
                  <a:cubicBezTo>
                    <a:pt x="29" y="11"/>
                    <a:pt x="27" y="8"/>
                    <a:pt x="26" y="6"/>
                  </a:cubicBezTo>
                  <a:cubicBezTo>
                    <a:pt x="23" y="4"/>
                    <a:pt x="23" y="0"/>
                    <a:pt x="21" y="3"/>
                  </a:cubicBezTo>
                  <a:cubicBezTo>
                    <a:pt x="21" y="4"/>
                    <a:pt x="19" y="4"/>
                    <a:pt x="19" y="5"/>
                  </a:cubicBezTo>
                  <a:cubicBezTo>
                    <a:pt x="19" y="6"/>
                    <a:pt x="20" y="6"/>
                    <a:pt x="18" y="6"/>
                  </a:cubicBezTo>
                  <a:cubicBezTo>
                    <a:pt x="17" y="5"/>
                    <a:pt x="17" y="7"/>
                    <a:pt x="19" y="8"/>
                  </a:cubicBezTo>
                  <a:cubicBezTo>
                    <a:pt x="20" y="9"/>
                    <a:pt x="18" y="10"/>
                    <a:pt x="16" y="10"/>
                  </a:cubicBezTo>
                  <a:cubicBezTo>
                    <a:pt x="15" y="10"/>
                    <a:pt x="13" y="13"/>
                    <a:pt x="12" y="14"/>
                  </a:cubicBezTo>
                  <a:cubicBezTo>
                    <a:pt x="11" y="16"/>
                    <a:pt x="9" y="15"/>
                    <a:pt x="8" y="15"/>
                  </a:cubicBezTo>
                  <a:cubicBezTo>
                    <a:pt x="7" y="16"/>
                    <a:pt x="6" y="18"/>
                    <a:pt x="7" y="20"/>
                  </a:cubicBezTo>
                  <a:cubicBezTo>
                    <a:pt x="9" y="21"/>
                    <a:pt x="11" y="23"/>
                    <a:pt x="10" y="24"/>
                  </a:cubicBezTo>
                  <a:cubicBezTo>
                    <a:pt x="9" y="26"/>
                    <a:pt x="8" y="28"/>
                    <a:pt x="8" y="27"/>
                  </a:cubicBezTo>
                  <a:cubicBezTo>
                    <a:pt x="8" y="27"/>
                    <a:pt x="7" y="28"/>
                    <a:pt x="6" y="28"/>
                  </a:cubicBezTo>
                  <a:cubicBezTo>
                    <a:pt x="4" y="28"/>
                    <a:pt x="1" y="31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0" y="33"/>
                    <a:pt x="1" y="34"/>
                    <a:pt x="2" y="35"/>
                  </a:cubicBezTo>
                  <a:cubicBezTo>
                    <a:pt x="3" y="36"/>
                    <a:pt x="2" y="38"/>
                    <a:pt x="1" y="38"/>
                  </a:cubicBezTo>
                  <a:cubicBezTo>
                    <a:pt x="0" y="38"/>
                    <a:pt x="2" y="40"/>
                    <a:pt x="2" y="41"/>
                  </a:cubicBezTo>
                  <a:cubicBezTo>
                    <a:pt x="2" y="42"/>
                    <a:pt x="3" y="43"/>
                    <a:pt x="4" y="43"/>
                  </a:cubicBezTo>
                  <a:cubicBezTo>
                    <a:pt x="5" y="43"/>
                    <a:pt x="6" y="43"/>
                    <a:pt x="7" y="44"/>
                  </a:cubicBezTo>
                  <a:cubicBezTo>
                    <a:pt x="7" y="45"/>
                    <a:pt x="9" y="44"/>
                    <a:pt x="10" y="43"/>
                  </a:cubicBezTo>
                  <a:cubicBezTo>
                    <a:pt x="11" y="42"/>
                    <a:pt x="13" y="43"/>
                    <a:pt x="15" y="42"/>
                  </a:cubicBezTo>
                  <a:cubicBezTo>
                    <a:pt x="17" y="42"/>
                    <a:pt x="18" y="44"/>
                    <a:pt x="19" y="45"/>
                  </a:cubicBezTo>
                  <a:cubicBezTo>
                    <a:pt x="19" y="46"/>
                    <a:pt x="21" y="45"/>
                    <a:pt x="21" y="45"/>
                  </a:cubicBezTo>
                  <a:cubicBezTo>
                    <a:pt x="20" y="44"/>
                    <a:pt x="22" y="43"/>
                    <a:pt x="23" y="42"/>
                  </a:cubicBezTo>
                  <a:cubicBezTo>
                    <a:pt x="24" y="40"/>
                    <a:pt x="26" y="40"/>
                    <a:pt x="28" y="41"/>
                  </a:cubicBezTo>
                  <a:cubicBezTo>
                    <a:pt x="29" y="41"/>
                    <a:pt x="29" y="39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7" y="35"/>
                    <a:pt x="27" y="34"/>
                    <a:pt x="27" y="33"/>
                  </a:cubicBezTo>
                  <a:cubicBezTo>
                    <a:pt x="27" y="32"/>
                    <a:pt x="27" y="32"/>
                    <a:pt x="27" y="31"/>
                  </a:cubicBezTo>
                  <a:cubicBezTo>
                    <a:pt x="28" y="31"/>
                    <a:pt x="27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27" name="任意多边形 1135">
              <a:extLst>
                <a:ext uri="{FF2B5EF4-FFF2-40B4-BE49-F238E27FC236}">
                  <a16:creationId xmlns:a16="http://schemas.microsoft.com/office/drawing/2014/main" id="{AED18C3D-ECB9-240D-6325-63E0AA61568A}"/>
                </a:ext>
              </a:extLst>
            </p:cNvPr>
            <p:cNvSpPr/>
            <p:nvPr/>
          </p:nvSpPr>
          <p:spPr bwMode="auto">
            <a:xfrm>
              <a:off x="5380993" y="3021631"/>
              <a:ext cx="142475" cy="258566"/>
            </a:xfrm>
            <a:custGeom>
              <a:avLst/>
              <a:gdLst>
                <a:gd name="T0" fmla="*/ 0 w 26"/>
                <a:gd name="T1" fmla="*/ 19 h 47"/>
                <a:gd name="T2" fmla="*/ 1 w 26"/>
                <a:gd name="T3" fmla="*/ 22 h 47"/>
                <a:gd name="T4" fmla="*/ 2 w 26"/>
                <a:gd name="T5" fmla="*/ 24 h 47"/>
                <a:gd name="T6" fmla="*/ 2 w 26"/>
                <a:gd name="T7" fmla="*/ 27 h 47"/>
                <a:gd name="T8" fmla="*/ 2 w 26"/>
                <a:gd name="T9" fmla="*/ 31 h 47"/>
                <a:gd name="T10" fmla="*/ 2 w 26"/>
                <a:gd name="T11" fmla="*/ 34 h 47"/>
                <a:gd name="T12" fmla="*/ 0 w 26"/>
                <a:gd name="T13" fmla="*/ 37 h 47"/>
                <a:gd name="T14" fmla="*/ 1 w 26"/>
                <a:gd name="T15" fmla="*/ 42 h 47"/>
                <a:gd name="T16" fmla="*/ 3 w 26"/>
                <a:gd name="T17" fmla="*/ 43 h 47"/>
                <a:gd name="T18" fmla="*/ 5 w 26"/>
                <a:gd name="T19" fmla="*/ 43 h 47"/>
                <a:gd name="T20" fmla="*/ 7 w 26"/>
                <a:gd name="T21" fmla="*/ 44 h 47"/>
                <a:gd name="T22" fmla="*/ 9 w 26"/>
                <a:gd name="T23" fmla="*/ 45 h 47"/>
                <a:gd name="T24" fmla="*/ 11 w 26"/>
                <a:gd name="T25" fmla="*/ 45 h 47"/>
                <a:gd name="T26" fmla="*/ 13 w 26"/>
                <a:gd name="T27" fmla="*/ 46 h 47"/>
                <a:gd name="T28" fmla="*/ 17 w 26"/>
                <a:gd name="T29" fmla="*/ 45 h 47"/>
                <a:gd name="T30" fmla="*/ 18 w 26"/>
                <a:gd name="T31" fmla="*/ 44 h 47"/>
                <a:gd name="T32" fmla="*/ 18 w 26"/>
                <a:gd name="T33" fmla="*/ 39 h 47"/>
                <a:gd name="T34" fmla="*/ 20 w 26"/>
                <a:gd name="T35" fmla="*/ 36 h 47"/>
                <a:gd name="T36" fmla="*/ 21 w 26"/>
                <a:gd name="T37" fmla="*/ 33 h 47"/>
                <a:gd name="T38" fmla="*/ 21 w 26"/>
                <a:gd name="T39" fmla="*/ 30 h 47"/>
                <a:gd name="T40" fmla="*/ 24 w 26"/>
                <a:gd name="T41" fmla="*/ 28 h 47"/>
                <a:gd name="T42" fmla="*/ 26 w 26"/>
                <a:gd name="T43" fmla="*/ 26 h 47"/>
                <a:gd name="T44" fmla="*/ 25 w 26"/>
                <a:gd name="T45" fmla="*/ 25 h 47"/>
                <a:gd name="T46" fmla="*/ 22 w 26"/>
                <a:gd name="T47" fmla="*/ 24 h 47"/>
                <a:gd name="T48" fmla="*/ 23 w 26"/>
                <a:gd name="T49" fmla="*/ 19 h 47"/>
                <a:gd name="T50" fmla="*/ 22 w 26"/>
                <a:gd name="T51" fmla="*/ 18 h 47"/>
                <a:gd name="T52" fmla="*/ 20 w 26"/>
                <a:gd name="T53" fmla="*/ 18 h 47"/>
                <a:gd name="T54" fmla="*/ 17 w 26"/>
                <a:gd name="T55" fmla="*/ 18 h 47"/>
                <a:gd name="T56" fmla="*/ 17 w 26"/>
                <a:gd name="T57" fmla="*/ 15 h 47"/>
                <a:gd name="T58" fmla="*/ 15 w 26"/>
                <a:gd name="T59" fmla="*/ 13 h 47"/>
                <a:gd name="T60" fmla="*/ 15 w 26"/>
                <a:gd name="T61" fmla="*/ 8 h 47"/>
                <a:gd name="T62" fmla="*/ 17 w 26"/>
                <a:gd name="T63" fmla="*/ 8 h 47"/>
                <a:gd name="T64" fmla="*/ 18 w 26"/>
                <a:gd name="T65" fmla="*/ 7 h 47"/>
                <a:gd name="T66" fmla="*/ 17 w 26"/>
                <a:gd name="T67" fmla="*/ 5 h 47"/>
                <a:gd name="T68" fmla="*/ 16 w 26"/>
                <a:gd name="T69" fmla="*/ 4 h 47"/>
                <a:gd name="T70" fmla="*/ 14 w 26"/>
                <a:gd name="T71" fmla="*/ 2 h 47"/>
                <a:gd name="T72" fmla="*/ 13 w 26"/>
                <a:gd name="T73" fmla="*/ 0 h 47"/>
                <a:gd name="T74" fmla="*/ 11 w 26"/>
                <a:gd name="T75" fmla="*/ 0 h 47"/>
                <a:gd name="T76" fmla="*/ 11 w 26"/>
                <a:gd name="T77" fmla="*/ 2 h 47"/>
                <a:gd name="T78" fmla="*/ 10 w 26"/>
                <a:gd name="T79" fmla="*/ 4 h 47"/>
                <a:gd name="T80" fmla="*/ 8 w 26"/>
                <a:gd name="T81" fmla="*/ 6 h 47"/>
                <a:gd name="T82" fmla="*/ 7 w 26"/>
                <a:gd name="T83" fmla="*/ 9 h 47"/>
                <a:gd name="T84" fmla="*/ 7 w 26"/>
                <a:gd name="T85" fmla="*/ 11 h 47"/>
                <a:gd name="T86" fmla="*/ 8 w 26"/>
                <a:gd name="T87" fmla="*/ 13 h 47"/>
                <a:gd name="T88" fmla="*/ 7 w 26"/>
                <a:gd name="T89" fmla="*/ 15 h 47"/>
                <a:gd name="T90" fmla="*/ 6 w 26"/>
                <a:gd name="T91" fmla="*/ 18 h 47"/>
                <a:gd name="T92" fmla="*/ 4 w 26"/>
                <a:gd name="T93" fmla="*/ 18 h 47"/>
                <a:gd name="T94" fmla="*/ 3 w 26"/>
                <a:gd name="T95" fmla="*/ 17 h 47"/>
                <a:gd name="T96" fmla="*/ 2 w 26"/>
                <a:gd name="T97" fmla="*/ 16 h 47"/>
                <a:gd name="T98" fmla="*/ 0 w 26"/>
                <a:gd name="T99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47">
                  <a:moveTo>
                    <a:pt x="0" y="19"/>
                  </a:moveTo>
                  <a:cubicBezTo>
                    <a:pt x="0" y="19"/>
                    <a:pt x="0" y="21"/>
                    <a:pt x="1" y="22"/>
                  </a:cubicBezTo>
                  <a:cubicBezTo>
                    <a:pt x="1" y="23"/>
                    <a:pt x="2" y="23"/>
                    <a:pt x="2" y="24"/>
                  </a:cubicBezTo>
                  <a:cubicBezTo>
                    <a:pt x="2" y="25"/>
                    <a:pt x="2" y="25"/>
                    <a:pt x="2" y="27"/>
                  </a:cubicBezTo>
                  <a:cubicBezTo>
                    <a:pt x="3" y="28"/>
                    <a:pt x="2" y="30"/>
                    <a:pt x="2" y="31"/>
                  </a:cubicBezTo>
                  <a:cubicBezTo>
                    <a:pt x="3" y="32"/>
                    <a:pt x="4" y="33"/>
                    <a:pt x="2" y="34"/>
                  </a:cubicBezTo>
                  <a:cubicBezTo>
                    <a:pt x="0" y="35"/>
                    <a:pt x="0" y="35"/>
                    <a:pt x="0" y="37"/>
                  </a:cubicBezTo>
                  <a:cubicBezTo>
                    <a:pt x="0" y="39"/>
                    <a:pt x="0" y="41"/>
                    <a:pt x="1" y="42"/>
                  </a:cubicBezTo>
                  <a:cubicBezTo>
                    <a:pt x="1" y="42"/>
                    <a:pt x="3" y="42"/>
                    <a:pt x="3" y="43"/>
                  </a:cubicBezTo>
                  <a:cubicBezTo>
                    <a:pt x="3" y="44"/>
                    <a:pt x="4" y="44"/>
                    <a:pt x="5" y="43"/>
                  </a:cubicBezTo>
                  <a:cubicBezTo>
                    <a:pt x="6" y="43"/>
                    <a:pt x="6" y="43"/>
                    <a:pt x="7" y="44"/>
                  </a:cubicBezTo>
                  <a:cubicBezTo>
                    <a:pt x="7" y="46"/>
                    <a:pt x="8" y="46"/>
                    <a:pt x="9" y="45"/>
                  </a:cubicBezTo>
                  <a:cubicBezTo>
                    <a:pt x="10" y="45"/>
                    <a:pt x="11" y="44"/>
                    <a:pt x="11" y="45"/>
                  </a:cubicBezTo>
                  <a:cubicBezTo>
                    <a:pt x="11" y="46"/>
                    <a:pt x="12" y="47"/>
                    <a:pt x="13" y="46"/>
                  </a:cubicBezTo>
                  <a:cubicBezTo>
                    <a:pt x="14" y="45"/>
                    <a:pt x="17" y="45"/>
                    <a:pt x="17" y="45"/>
                  </a:cubicBezTo>
                  <a:cubicBezTo>
                    <a:pt x="17" y="44"/>
                    <a:pt x="18" y="45"/>
                    <a:pt x="18" y="44"/>
                  </a:cubicBezTo>
                  <a:cubicBezTo>
                    <a:pt x="18" y="43"/>
                    <a:pt x="18" y="40"/>
                    <a:pt x="18" y="39"/>
                  </a:cubicBezTo>
                  <a:cubicBezTo>
                    <a:pt x="19" y="38"/>
                    <a:pt x="20" y="36"/>
                    <a:pt x="20" y="36"/>
                  </a:cubicBezTo>
                  <a:cubicBezTo>
                    <a:pt x="21" y="35"/>
                    <a:pt x="21" y="34"/>
                    <a:pt x="21" y="33"/>
                  </a:cubicBezTo>
                  <a:cubicBezTo>
                    <a:pt x="21" y="33"/>
                    <a:pt x="20" y="31"/>
                    <a:pt x="21" y="30"/>
                  </a:cubicBezTo>
                  <a:cubicBezTo>
                    <a:pt x="22" y="29"/>
                    <a:pt x="23" y="28"/>
                    <a:pt x="24" y="28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ubicBezTo>
                    <a:pt x="23" y="25"/>
                    <a:pt x="21" y="25"/>
                    <a:pt x="22" y="24"/>
                  </a:cubicBezTo>
                  <a:cubicBezTo>
                    <a:pt x="22" y="22"/>
                    <a:pt x="23" y="20"/>
                    <a:pt x="23" y="19"/>
                  </a:cubicBezTo>
                  <a:cubicBezTo>
                    <a:pt x="23" y="19"/>
                    <a:pt x="23" y="18"/>
                    <a:pt x="22" y="18"/>
                  </a:cubicBezTo>
                  <a:cubicBezTo>
                    <a:pt x="21" y="17"/>
                    <a:pt x="21" y="17"/>
                    <a:pt x="20" y="18"/>
                  </a:cubicBezTo>
                  <a:cubicBezTo>
                    <a:pt x="19" y="18"/>
                    <a:pt x="18" y="20"/>
                    <a:pt x="17" y="18"/>
                  </a:cubicBezTo>
                  <a:cubicBezTo>
                    <a:pt x="17" y="16"/>
                    <a:pt x="17" y="16"/>
                    <a:pt x="17" y="15"/>
                  </a:cubicBezTo>
                  <a:cubicBezTo>
                    <a:pt x="16" y="15"/>
                    <a:pt x="15" y="15"/>
                    <a:pt x="15" y="13"/>
                  </a:cubicBezTo>
                  <a:cubicBezTo>
                    <a:pt x="15" y="12"/>
                    <a:pt x="14" y="8"/>
                    <a:pt x="15" y="8"/>
                  </a:cubicBezTo>
                  <a:cubicBezTo>
                    <a:pt x="15" y="8"/>
                    <a:pt x="16" y="8"/>
                    <a:pt x="17" y="8"/>
                  </a:cubicBezTo>
                  <a:cubicBezTo>
                    <a:pt x="17" y="7"/>
                    <a:pt x="19" y="8"/>
                    <a:pt x="18" y="7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5" y="4"/>
                    <a:pt x="15" y="3"/>
                    <a:pt x="14" y="2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12" y="1"/>
                    <a:pt x="11" y="2"/>
                  </a:cubicBezTo>
                  <a:cubicBezTo>
                    <a:pt x="11" y="3"/>
                    <a:pt x="11" y="3"/>
                    <a:pt x="10" y="4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7" y="16"/>
                    <a:pt x="7" y="18"/>
                    <a:pt x="6" y="18"/>
                  </a:cubicBezTo>
                  <a:cubicBezTo>
                    <a:pt x="5" y="17"/>
                    <a:pt x="5" y="17"/>
                    <a:pt x="4" y="18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3" y="16"/>
                    <a:pt x="2" y="15"/>
                    <a:pt x="2" y="16"/>
                  </a:cubicBezTo>
                  <a:cubicBezTo>
                    <a:pt x="1" y="17"/>
                    <a:pt x="0" y="19"/>
                    <a:pt x="0" y="1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28" name="任意多边形 1136">
              <a:extLst>
                <a:ext uri="{FF2B5EF4-FFF2-40B4-BE49-F238E27FC236}">
                  <a16:creationId xmlns:a16="http://schemas.microsoft.com/office/drawing/2014/main" id="{750DB9E5-4FCA-A0BF-60A3-86D22EC05A9A}"/>
                </a:ext>
              </a:extLst>
            </p:cNvPr>
            <p:cNvSpPr/>
            <p:nvPr/>
          </p:nvSpPr>
          <p:spPr bwMode="auto">
            <a:xfrm>
              <a:off x="2220164" y="3061207"/>
              <a:ext cx="1606799" cy="1195205"/>
            </a:xfrm>
            <a:custGeom>
              <a:avLst/>
              <a:gdLst>
                <a:gd name="T0" fmla="*/ 28 w 293"/>
                <a:gd name="T1" fmla="*/ 67 h 218"/>
                <a:gd name="T2" fmla="*/ 46 w 293"/>
                <a:gd name="T3" fmla="*/ 71 h 218"/>
                <a:gd name="T4" fmla="*/ 50 w 293"/>
                <a:gd name="T5" fmla="*/ 53 h 218"/>
                <a:gd name="T6" fmla="*/ 51 w 293"/>
                <a:gd name="T7" fmla="*/ 37 h 218"/>
                <a:gd name="T8" fmla="*/ 39 w 293"/>
                <a:gd name="T9" fmla="*/ 14 h 218"/>
                <a:gd name="T10" fmla="*/ 48 w 293"/>
                <a:gd name="T11" fmla="*/ 7 h 218"/>
                <a:gd name="T12" fmla="*/ 82 w 293"/>
                <a:gd name="T13" fmla="*/ 2 h 218"/>
                <a:gd name="T14" fmla="*/ 102 w 293"/>
                <a:gd name="T15" fmla="*/ 3 h 218"/>
                <a:gd name="T16" fmla="*/ 126 w 293"/>
                <a:gd name="T17" fmla="*/ 18 h 218"/>
                <a:gd name="T18" fmla="*/ 154 w 293"/>
                <a:gd name="T19" fmla="*/ 34 h 218"/>
                <a:gd name="T20" fmla="*/ 169 w 293"/>
                <a:gd name="T21" fmla="*/ 35 h 218"/>
                <a:gd name="T22" fmla="*/ 178 w 293"/>
                <a:gd name="T23" fmla="*/ 16 h 218"/>
                <a:gd name="T24" fmla="*/ 205 w 293"/>
                <a:gd name="T25" fmla="*/ 20 h 218"/>
                <a:gd name="T26" fmla="*/ 223 w 293"/>
                <a:gd name="T27" fmla="*/ 27 h 218"/>
                <a:gd name="T28" fmla="*/ 239 w 293"/>
                <a:gd name="T29" fmla="*/ 39 h 218"/>
                <a:gd name="T30" fmla="*/ 242 w 293"/>
                <a:gd name="T31" fmla="*/ 39 h 218"/>
                <a:gd name="T32" fmla="*/ 252 w 293"/>
                <a:gd name="T33" fmla="*/ 46 h 218"/>
                <a:gd name="T34" fmla="*/ 257 w 293"/>
                <a:gd name="T35" fmla="*/ 55 h 218"/>
                <a:gd name="T36" fmla="*/ 267 w 293"/>
                <a:gd name="T37" fmla="*/ 60 h 218"/>
                <a:gd name="T38" fmla="*/ 277 w 293"/>
                <a:gd name="T39" fmla="*/ 63 h 218"/>
                <a:gd name="T40" fmla="*/ 283 w 293"/>
                <a:gd name="T41" fmla="*/ 74 h 218"/>
                <a:gd name="T42" fmla="*/ 287 w 293"/>
                <a:gd name="T43" fmla="*/ 78 h 218"/>
                <a:gd name="T44" fmla="*/ 286 w 293"/>
                <a:gd name="T45" fmla="*/ 86 h 218"/>
                <a:gd name="T46" fmla="*/ 289 w 293"/>
                <a:gd name="T47" fmla="*/ 96 h 218"/>
                <a:gd name="T48" fmla="*/ 293 w 293"/>
                <a:gd name="T49" fmla="*/ 104 h 218"/>
                <a:gd name="T50" fmla="*/ 290 w 293"/>
                <a:gd name="T51" fmla="*/ 113 h 218"/>
                <a:gd name="T52" fmla="*/ 288 w 293"/>
                <a:gd name="T53" fmla="*/ 121 h 218"/>
                <a:gd name="T54" fmla="*/ 278 w 293"/>
                <a:gd name="T55" fmla="*/ 124 h 218"/>
                <a:gd name="T56" fmla="*/ 272 w 293"/>
                <a:gd name="T57" fmla="*/ 138 h 218"/>
                <a:gd name="T58" fmla="*/ 272 w 293"/>
                <a:gd name="T59" fmla="*/ 146 h 218"/>
                <a:gd name="T60" fmla="*/ 271 w 293"/>
                <a:gd name="T61" fmla="*/ 155 h 218"/>
                <a:gd name="T62" fmla="*/ 263 w 293"/>
                <a:gd name="T63" fmla="*/ 158 h 218"/>
                <a:gd name="T64" fmla="*/ 254 w 293"/>
                <a:gd name="T65" fmla="*/ 153 h 218"/>
                <a:gd name="T66" fmla="*/ 245 w 293"/>
                <a:gd name="T67" fmla="*/ 150 h 218"/>
                <a:gd name="T68" fmla="*/ 249 w 293"/>
                <a:gd name="T69" fmla="*/ 163 h 218"/>
                <a:gd name="T70" fmla="*/ 253 w 293"/>
                <a:gd name="T71" fmla="*/ 170 h 218"/>
                <a:gd name="T72" fmla="*/ 260 w 293"/>
                <a:gd name="T73" fmla="*/ 173 h 218"/>
                <a:gd name="T74" fmla="*/ 261 w 293"/>
                <a:gd name="T75" fmla="*/ 180 h 218"/>
                <a:gd name="T76" fmla="*/ 255 w 293"/>
                <a:gd name="T77" fmla="*/ 182 h 218"/>
                <a:gd name="T78" fmla="*/ 248 w 293"/>
                <a:gd name="T79" fmla="*/ 186 h 218"/>
                <a:gd name="T80" fmla="*/ 248 w 293"/>
                <a:gd name="T81" fmla="*/ 196 h 218"/>
                <a:gd name="T82" fmla="*/ 236 w 293"/>
                <a:gd name="T83" fmla="*/ 196 h 218"/>
                <a:gd name="T84" fmla="*/ 231 w 293"/>
                <a:gd name="T85" fmla="*/ 192 h 218"/>
                <a:gd name="T86" fmla="*/ 225 w 293"/>
                <a:gd name="T87" fmla="*/ 193 h 218"/>
                <a:gd name="T88" fmla="*/ 221 w 293"/>
                <a:gd name="T89" fmla="*/ 184 h 218"/>
                <a:gd name="T90" fmla="*/ 215 w 293"/>
                <a:gd name="T91" fmla="*/ 189 h 218"/>
                <a:gd name="T92" fmla="*/ 205 w 293"/>
                <a:gd name="T93" fmla="*/ 181 h 218"/>
                <a:gd name="T94" fmla="*/ 197 w 293"/>
                <a:gd name="T95" fmla="*/ 167 h 218"/>
                <a:gd name="T96" fmla="*/ 191 w 293"/>
                <a:gd name="T97" fmla="*/ 156 h 218"/>
                <a:gd name="T98" fmla="*/ 179 w 293"/>
                <a:gd name="T99" fmla="*/ 147 h 218"/>
                <a:gd name="T100" fmla="*/ 172 w 293"/>
                <a:gd name="T101" fmla="*/ 155 h 218"/>
                <a:gd name="T102" fmla="*/ 170 w 293"/>
                <a:gd name="T103" fmla="*/ 164 h 218"/>
                <a:gd name="T104" fmla="*/ 171 w 293"/>
                <a:gd name="T105" fmla="*/ 173 h 218"/>
                <a:gd name="T106" fmla="*/ 166 w 293"/>
                <a:gd name="T107" fmla="*/ 180 h 218"/>
                <a:gd name="T108" fmla="*/ 173 w 293"/>
                <a:gd name="T109" fmla="*/ 193 h 218"/>
                <a:gd name="T110" fmla="*/ 78 w 293"/>
                <a:gd name="T111" fmla="*/ 187 h 218"/>
                <a:gd name="T112" fmla="*/ 2 w 293"/>
                <a:gd name="T113" fmla="*/ 8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3" h="218">
                  <a:moveTo>
                    <a:pt x="18" y="70"/>
                  </a:moveTo>
                  <a:cubicBezTo>
                    <a:pt x="18" y="70"/>
                    <a:pt x="20" y="71"/>
                    <a:pt x="21" y="71"/>
                  </a:cubicBezTo>
                  <a:cubicBezTo>
                    <a:pt x="22" y="71"/>
                    <a:pt x="25" y="70"/>
                    <a:pt x="25" y="68"/>
                  </a:cubicBezTo>
                  <a:cubicBezTo>
                    <a:pt x="25" y="65"/>
                    <a:pt x="27" y="66"/>
                    <a:pt x="28" y="67"/>
                  </a:cubicBezTo>
                  <a:cubicBezTo>
                    <a:pt x="29" y="69"/>
                    <a:pt x="33" y="71"/>
                    <a:pt x="34" y="71"/>
                  </a:cubicBezTo>
                  <a:cubicBezTo>
                    <a:pt x="36" y="71"/>
                    <a:pt x="39" y="71"/>
                    <a:pt x="40" y="73"/>
                  </a:cubicBezTo>
                  <a:cubicBezTo>
                    <a:pt x="41" y="75"/>
                    <a:pt x="44" y="75"/>
                    <a:pt x="46" y="74"/>
                  </a:cubicBezTo>
                  <a:cubicBezTo>
                    <a:pt x="47" y="74"/>
                    <a:pt x="46" y="72"/>
                    <a:pt x="46" y="71"/>
                  </a:cubicBezTo>
                  <a:cubicBezTo>
                    <a:pt x="46" y="69"/>
                    <a:pt x="47" y="68"/>
                    <a:pt x="47" y="66"/>
                  </a:cubicBezTo>
                  <a:cubicBezTo>
                    <a:pt x="47" y="63"/>
                    <a:pt x="47" y="62"/>
                    <a:pt x="44" y="61"/>
                  </a:cubicBezTo>
                  <a:cubicBezTo>
                    <a:pt x="41" y="59"/>
                    <a:pt x="42" y="55"/>
                    <a:pt x="45" y="54"/>
                  </a:cubicBezTo>
                  <a:cubicBezTo>
                    <a:pt x="47" y="53"/>
                    <a:pt x="50" y="54"/>
                    <a:pt x="50" y="53"/>
                  </a:cubicBezTo>
                  <a:cubicBezTo>
                    <a:pt x="51" y="51"/>
                    <a:pt x="53" y="50"/>
                    <a:pt x="54" y="51"/>
                  </a:cubicBezTo>
                  <a:cubicBezTo>
                    <a:pt x="56" y="51"/>
                    <a:pt x="57" y="48"/>
                    <a:pt x="56" y="47"/>
                  </a:cubicBezTo>
                  <a:cubicBezTo>
                    <a:pt x="54" y="45"/>
                    <a:pt x="53" y="42"/>
                    <a:pt x="53" y="41"/>
                  </a:cubicBezTo>
                  <a:cubicBezTo>
                    <a:pt x="54" y="40"/>
                    <a:pt x="53" y="38"/>
                    <a:pt x="51" y="37"/>
                  </a:cubicBezTo>
                  <a:cubicBezTo>
                    <a:pt x="49" y="37"/>
                    <a:pt x="50" y="34"/>
                    <a:pt x="47" y="33"/>
                  </a:cubicBezTo>
                  <a:cubicBezTo>
                    <a:pt x="45" y="31"/>
                    <a:pt x="41" y="31"/>
                    <a:pt x="43" y="23"/>
                  </a:cubicBezTo>
                  <a:cubicBezTo>
                    <a:pt x="45" y="15"/>
                    <a:pt x="45" y="14"/>
                    <a:pt x="43" y="14"/>
                  </a:cubicBezTo>
                  <a:cubicBezTo>
                    <a:pt x="41" y="14"/>
                    <a:pt x="40" y="17"/>
                    <a:pt x="39" y="14"/>
                  </a:cubicBezTo>
                  <a:cubicBezTo>
                    <a:pt x="39" y="13"/>
                    <a:pt x="39" y="12"/>
                    <a:pt x="39" y="11"/>
                  </a:cubicBezTo>
                  <a:cubicBezTo>
                    <a:pt x="38" y="9"/>
                    <a:pt x="38" y="9"/>
                    <a:pt x="40" y="9"/>
                  </a:cubicBezTo>
                  <a:cubicBezTo>
                    <a:pt x="41" y="9"/>
                    <a:pt x="42" y="9"/>
                    <a:pt x="43" y="9"/>
                  </a:cubicBezTo>
                  <a:cubicBezTo>
                    <a:pt x="45" y="8"/>
                    <a:pt x="47" y="8"/>
                    <a:pt x="48" y="7"/>
                  </a:cubicBezTo>
                  <a:cubicBezTo>
                    <a:pt x="49" y="5"/>
                    <a:pt x="50" y="6"/>
                    <a:pt x="55" y="6"/>
                  </a:cubicBezTo>
                  <a:cubicBezTo>
                    <a:pt x="60" y="5"/>
                    <a:pt x="65" y="5"/>
                    <a:pt x="68" y="4"/>
                  </a:cubicBezTo>
                  <a:cubicBezTo>
                    <a:pt x="72" y="4"/>
                    <a:pt x="74" y="4"/>
                    <a:pt x="75" y="3"/>
                  </a:cubicBezTo>
                  <a:cubicBezTo>
                    <a:pt x="76" y="3"/>
                    <a:pt x="80" y="2"/>
                    <a:pt x="82" y="2"/>
                  </a:cubicBezTo>
                  <a:cubicBezTo>
                    <a:pt x="83" y="2"/>
                    <a:pt x="86" y="2"/>
                    <a:pt x="88" y="1"/>
                  </a:cubicBezTo>
                  <a:cubicBezTo>
                    <a:pt x="89" y="1"/>
                    <a:pt x="88" y="0"/>
                    <a:pt x="91" y="1"/>
                  </a:cubicBezTo>
                  <a:cubicBezTo>
                    <a:pt x="94" y="1"/>
                    <a:pt x="98" y="0"/>
                    <a:pt x="100" y="1"/>
                  </a:cubicBezTo>
                  <a:cubicBezTo>
                    <a:pt x="101" y="2"/>
                    <a:pt x="102" y="0"/>
                    <a:pt x="102" y="3"/>
                  </a:cubicBezTo>
                  <a:cubicBezTo>
                    <a:pt x="103" y="6"/>
                    <a:pt x="101" y="9"/>
                    <a:pt x="104" y="10"/>
                  </a:cubicBezTo>
                  <a:cubicBezTo>
                    <a:pt x="107" y="10"/>
                    <a:pt x="115" y="11"/>
                    <a:pt x="115" y="12"/>
                  </a:cubicBezTo>
                  <a:cubicBezTo>
                    <a:pt x="115" y="13"/>
                    <a:pt x="112" y="14"/>
                    <a:pt x="115" y="16"/>
                  </a:cubicBezTo>
                  <a:cubicBezTo>
                    <a:pt x="118" y="17"/>
                    <a:pt x="125" y="15"/>
                    <a:pt x="126" y="18"/>
                  </a:cubicBezTo>
                  <a:cubicBezTo>
                    <a:pt x="126" y="22"/>
                    <a:pt x="126" y="29"/>
                    <a:pt x="130" y="28"/>
                  </a:cubicBezTo>
                  <a:cubicBezTo>
                    <a:pt x="134" y="28"/>
                    <a:pt x="139" y="28"/>
                    <a:pt x="141" y="30"/>
                  </a:cubicBezTo>
                  <a:cubicBezTo>
                    <a:pt x="143" y="32"/>
                    <a:pt x="146" y="33"/>
                    <a:pt x="148" y="32"/>
                  </a:cubicBezTo>
                  <a:cubicBezTo>
                    <a:pt x="150" y="30"/>
                    <a:pt x="152" y="31"/>
                    <a:pt x="154" y="34"/>
                  </a:cubicBezTo>
                  <a:cubicBezTo>
                    <a:pt x="155" y="36"/>
                    <a:pt x="160" y="39"/>
                    <a:pt x="161" y="38"/>
                  </a:cubicBezTo>
                  <a:cubicBezTo>
                    <a:pt x="163" y="38"/>
                    <a:pt x="163" y="35"/>
                    <a:pt x="166" y="36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7"/>
                    <a:pt x="169" y="36"/>
                    <a:pt x="169" y="35"/>
                  </a:cubicBezTo>
                  <a:cubicBezTo>
                    <a:pt x="170" y="33"/>
                    <a:pt x="170" y="31"/>
                    <a:pt x="172" y="30"/>
                  </a:cubicBezTo>
                  <a:cubicBezTo>
                    <a:pt x="173" y="30"/>
                    <a:pt x="173" y="28"/>
                    <a:pt x="175" y="29"/>
                  </a:cubicBezTo>
                  <a:cubicBezTo>
                    <a:pt x="177" y="30"/>
                    <a:pt x="179" y="29"/>
                    <a:pt x="178" y="25"/>
                  </a:cubicBezTo>
                  <a:cubicBezTo>
                    <a:pt x="178" y="21"/>
                    <a:pt x="177" y="19"/>
                    <a:pt x="178" y="16"/>
                  </a:cubicBezTo>
                  <a:cubicBezTo>
                    <a:pt x="179" y="14"/>
                    <a:pt x="178" y="11"/>
                    <a:pt x="182" y="13"/>
                  </a:cubicBezTo>
                  <a:cubicBezTo>
                    <a:pt x="186" y="14"/>
                    <a:pt x="190" y="16"/>
                    <a:pt x="192" y="18"/>
                  </a:cubicBezTo>
                  <a:cubicBezTo>
                    <a:pt x="194" y="21"/>
                    <a:pt x="200" y="27"/>
                    <a:pt x="202" y="25"/>
                  </a:cubicBezTo>
                  <a:cubicBezTo>
                    <a:pt x="203" y="23"/>
                    <a:pt x="205" y="21"/>
                    <a:pt x="205" y="20"/>
                  </a:cubicBezTo>
                  <a:cubicBezTo>
                    <a:pt x="204" y="19"/>
                    <a:pt x="207" y="19"/>
                    <a:pt x="208" y="21"/>
                  </a:cubicBezTo>
                  <a:cubicBezTo>
                    <a:pt x="209" y="23"/>
                    <a:pt x="211" y="23"/>
                    <a:pt x="213" y="21"/>
                  </a:cubicBezTo>
                  <a:cubicBezTo>
                    <a:pt x="215" y="19"/>
                    <a:pt x="214" y="17"/>
                    <a:pt x="218" y="21"/>
                  </a:cubicBezTo>
                  <a:cubicBezTo>
                    <a:pt x="222" y="26"/>
                    <a:pt x="220" y="24"/>
                    <a:pt x="223" y="27"/>
                  </a:cubicBezTo>
                  <a:cubicBezTo>
                    <a:pt x="225" y="30"/>
                    <a:pt x="228" y="33"/>
                    <a:pt x="230" y="35"/>
                  </a:cubicBezTo>
                  <a:cubicBezTo>
                    <a:pt x="232" y="38"/>
                    <a:pt x="236" y="40"/>
                    <a:pt x="237" y="41"/>
                  </a:cubicBezTo>
                  <a:cubicBezTo>
                    <a:pt x="238" y="42"/>
                    <a:pt x="239" y="43"/>
                    <a:pt x="240" y="43"/>
                  </a:cubicBezTo>
                  <a:cubicBezTo>
                    <a:pt x="240" y="42"/>
                    <a:pt x="239" y="40"/>
                    <a:pt x="239" y="39"/>
                  </a:cubicBezTo>
                  <a:cubicBezTo>
                    <a:pt x="238" y="39"/>
                    <a:pt x="238" y="39"/>
                    <a:pt x="238" y="38"/>
                  </a:cubicBezTo>
                  <a:cubicBezTo>
                    <a:pt x="237" y="37"/>
                    <a:pt x="237" y="37"/>
                    <a:pt x="237" y="36"/>
                  </a:cubicBezTo>
                  <a:cubicBezTo>
                    <a:pt x="237" y="36"/>
                    <a:pt x="238" y="36"/>
                    <a:pt x="239" y="36"/>
                  </a:cubicBezTo>
                  <a:cubicBezTo>
                    <a:pt x="239" y="36"/>
                    <a:pt x="241" y="37"/>
                    <a:pt x="242" y="39"/>
                  </a:cubicBezTo>
                  <a:cubicBezTo>
                    <a:pt x="243" y="41"/>
                    <a:pt x="243" y="42"/>
                    <a:pt x="244" y="43"/>
                  </a:cubicBezTo>
                  <a:cubicBezTo>
                    <a:pt x="245" y="44"/>
                    <a:pt x="246" y="44"/>
                    <a:pt x="247" y="44"/>
                  </a:cubicBezTo>
                  <a:cubicBezTo>
                    <a:pt x="248" y="45"/>
                    <a:pt x="249" y="44"/>
                    <a:pt x="250" y="45"/>
                  </a:cubicBezTo>
                  <a:cubicBezTo>
                    <a:pt x="251" y="45"/>
                    <a:pt x="251" y="45"/>
                    <a:pt x="252" y="46"/>
                  </a:cubicBezTo>
                  <a:cubicBezTo>
                    <a:pt x="252" y="47"/>
                    <a:pt x="252" y="47"/>
                    <a:pt x="253" y="48"/>
                  </a:cubicBezTo>
                  <a:cubicBezTo>
                    <a:pt x="254" y="48"/>
                    <a:pt x="254" y="48"/>
                    <a:pt x="254" y="49"/>
                  </a:cubicBezTo>
                  <a:cubicBezTo>
                    <a:pt x="254" y="50"/>
                    <a:pt x="253" y="51"/>
                    <a:pt x="254" y="52"/>
                  </a:cubicBezTo>
                  <a:cubicBezTo>
                    <a:pt x="255" y="53"/>
                    <a:pt x="256" y="54"/>
                    <a:pt x="257" y="55"/>
                  </a:cubicBezTo>
                  <a:cubicBezTo>
                    <a:pt x="258" y="56"/>
                    <a:pt x="259" y="58"/>
                    <a:pt x="260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4" y="55"/>
                    <a:pt x="264" y="56"/>
                  </a:cubicBezTo>
                  <a:cubicBezTo>
                    <a:pt x="265" y="57"/>
                    <a:pt x="267" y="59"/>
                    <a:pt x="267" y="60"/>
                  </a:cubicBezTo>
                  <a:cubicBezTo>
                    <a:pt x="268" y="60"/>
                    <a:pt x="269" y="61"/>
                    <a:pt x="270" y="60"/>
                  </a:cubicBezTo>
                  <a:cubicBezTo>
                    <a:pt x="271" y="60"/>
                    <a:pt x="271" y="59"/>
                    <a:pt x="272" y="59"/>
                  </a:cubicBezTo>
                  <a:cubicBezTo>
                    <a:pt x="274" y="60"/>
                    <a:pt x="275" y="61"/>
                    <a:pt x="276" y="61"/>
                  </a:cubicBezTo>
                  <a:cubicBezTo>
                    <a:pt x="276" y="62"/>
                    <a:pt x="277" y="62"/>
                    <a:pt x="277" y="63"/>
                  </a:cubicBezTo>
                  <a:cubicBezTo>
                    <a:pt x="277" y="64"/>
                    <a:pt x="278" y="64"/>
                    <a:pt x="278" y="64"/>
                  </a:cubicBezTo>
                  <a:cubicBezTo>
                    <a:pt x="278" y="64"/>
                    <a:pt x="278" y="67"/>
                    <a:pt x="278" y="68"/>
                  </a:cubicBezTo>
                  <a:cubicBezTo>
                    <a:pt x="278" y="68"/>
                    <a:pt x="278" y="71"/>
                    <a:pt x="280" y="72"/>
                  </a:cubicBezTo>
                  <a:cubicBezTo>
                    <a:pt x="281" y="73"/>
                    <a:pt x="283" y="73"/>
                    <a:pt x="283" y="74"/>
                  </a:cubicBezTo>
                  <a:cubicBezTo>
                    <a:pt x="284" y="74"/>
                    <a:pt x="284" y="74"/>
                    <a:pt x="284" y="75"/>
                  </a:cubicBezTo>
                  <a:cubicBezTo>
                    <a:pt x="284" y="75"/>
                    <a:pt x="284" y="75"/>
                    <a:pt x="285" y="76"/>
                  </a:cubicBezTo>
                  <a:cubicBezTo>
                    <a:pt x="285" y="76"/>
                    <a:pt x="285" y="76"/>
                    <a:pt x="286" y="76"/>
                  </a:cubicBezTo>
                  <a:cubicBezTo>
                    <a:pt x="286" y="77"/>
                    <a:pt x="286" y="78"/>
                    <a:pt x="287" y="78"/>
                  </a:cubicBezTo>
                  <a:cubicBezTo>
                    <a:pt x="287" y="79"/>
                    <a:pt x="287" y="80"/>
                    <a:pt x="287" y="80"/>
                  </a:cubicBezTo>
                  <a:cubicBezTo>
                    <a:pt x="286" y="80"/>
                    <a:pt x="284" y="80"/>
                    <a:pt x="284" y="81"/>
                  </a:cubicBezTo>
                  <a:cubicBezTo>
                    <a:pt x="285" y="82"/>
                    <a:pt x="285" y="82"/>
                    <a:pt x="285" y="83"/>
                  </a:cubicBezTo>
                  <a:cubicBezTo>
                    <a:pt x="286" y="84"/>
                    <a:pt x="286" y="84"/>
                    <a:pt x="286" y="86"/>
                  </a:cubicBezTo>
                  <a:cubicBezTo>
                    <a:pt x="286" y="87"/>
                    <a:pt x="286" y="89"/>
                    <a:pt x="287" y="91"/>
                  </a:cubicBezTo>
                  <a:cubicBezTo>
                    <a:pt x="287" y="92"/>
                    <a:pt x="288" y="92"/>
                    <a:pt x="288" y="92"/>
                  </a:cubicBezTo>
                  <a:cubicBezTo>
                    <a:pt x="289" y="92"/>
                    <a:pt x="290" y="92"/>
                    <a:pt x="290" y="94"/>
                  </a:cubicBezTo>
                  <a:cubicBezTo>
                    <a:pt x="290" y="96"/>
                    <a:pt x="290" y="96"/>
                    <a:pt x="289" y="96"/>
                  </a:cubicBezTo>
                  <a:cubicBezTo>
                    <a:pt x="289" y="97"/>
                    <a:pt x="289" y="98"/>
                    <a:pt x="289" y="99"/>
                  </a:cubicBezTo>
                  <a:cubicBezTo>
                    <a:pt x="289" y="100"/>
                    <a:pt x="290" y="100"/>
                    <a:pt x="291" y="101"/>
                  </a:cubicBezTo>
                  <a:cubicBezTo>
                    <a:pt x="291" y="101"/>
                    <a:pt x="292" y="101"/>
                    <a:pt x="292" y="101"/>
                  </a:cubicBezTo>
                  <a:cubicBezTo>
                    <a:pt x="293" y="102"/>
                    <a:pt x="293" y="103"/>
                    <a:pt x="293" y="104"/>
                  </a:cubicBezTo>
                  <a:cubicBezTo>
                    <a:pt x="293" y="105"/>
                    <a:pt x="293" y="108"/>
                    <a:pt x="293" y="109"/>
                  </a:cubicBezTo>
                  <a:cubicBezTo>
                    <a:pt x="293" y="110"/>
                    <a:pt x="293" y="112"/>
                    <a:pt x="293" y="113"/>
                  </a:cubicBezTo>
                  <a:cubicBezTo>
                    <a:pt x="293" y="113"/>
                    <a:pt x="293" y="114"/>
                    <a:pt x="292" y="114"/>
                  </a:cubicBezTo>
                  <a:cubicBezTo>
                    <a:pt x="291" y="113"/>
                    <a:pt x="291" y="113"/>
                    <a:pt x="290" y="113"/>
                  </a:cubicBezTo>
                  <a:cubicBezTo>
                    <a:pt x="289" y="113"/>
                    <a:pt x="288" y="113"/>
                    <a:pt x="288" y="114"/>
                  </a:cubicBezTo>
                  <a:cubicBezTo>
                    <a:pt x="288" y="115"/>
                    <a:pt x="288" y="118"/>
                    <a:pt x="288" y="118"/>
                  </a:cubicBezTo>
                  <a:cubicBezTo>
                    <a:pt x="288" y="119"/>
                    <a:pt x="288" y="120"/>
                    <a:pt x="288" y="120"/>
                  </a:cubicBezTo>
                  <a:cubicBezTo>
                    <a:pt x="288" y="121"/>
                    <a:pt x="288" y="121"/>
                    <a:pt x="288" y="121"/>
                  </a:cubicBezTo>
                  <a:cubicBezTo>
                    <a:pt x="287" y="121"/>
                    <a:pt x="285" y="120"/>
                    <a:pt x="284" y="121"/>
                  </a:cubicBezTo>
                  <a:cubicBezTo>
                    <a:pt x="282" y="121"/>
                    <a:pt x="282" y="122"/>
                    <a:pt x="282" y="123"/>
                  </a:cubicBezTo>
                  <a:cubicBezTo>
                    <a:pt x="282" y="123"/>
                    <a:pt x="282" y="124"/>
                    <a:pt x="281" y="124"/>
                  </a:cubicBezTo>
                  <a:cubicBezTo>
                    <a:pt x="280" y="124"/>
                    <a:pt x="278" y="124"/>
                    <a:pt x="278" y="124"/>
                  </a:cubicBezTo>
                  <a:cubicBezTo>
                    <a:pt x="279" y="125"/>
                    <a:pt x="279" y="127"/>
                    <a:pt x="280" y="128"/>
                  </a:cubicBezTo>
                  <a:cubicBezTo>
                    <a:pt x="280" y="129"/>
                    <a:pt x="280" y="131"/>
                    <a:pt x="279" y="132"/>
                  </a:cubicBezTo>
                  <a:cubicBezTo>
                    <a:pt x="277" y="133"/>
                    <a:pt x="276" y="134"/>
                    <a:pt x="275" y="135"/>
                  </a:cubicBezTo>
                  <a:cubicBezTo>
                    <a:pt x="274" y="135"/>
                    <a:pt x="272" y="136"/>
                    <a:pt x="272" y="138"/>
                  </a:cubicBezTo>
                  <a:cubicBezTo>
                    <a:pt x="271" y="139"/>
                    <a:pt x="271" y="140"/>
                    <a:pt x="271" y="141"/>
                  </a:cubicBezTo>
                  <a:cubicBezTo>
                    <a:pt x="270" y="141"/>
                    <a:pt x="270" y="142"/>
                    <a:pt x="270" y="143"/>
                  </a:cubicBezTo>
                  <a:cubicBezTo>
                    <a:pt x="271" y="144"/>
                    <a:pt x="271" y="144"/>
                    <a:pt x="271" y="145"/>
                  </a:cubicBezTo>
                  <a:cubicBezTo>
                    <a:pt x="271" y="146"/>
                    <a:pt x="272" y="146"/>
                    <a:pt x="272" y="146"/>
                  </a:cubicBezTo>
                  <a:cubicBezTo>
                    <a:pt x="273" y="147"/>
                    <a:pt x="274" y="148"/>
                    <a:pt x="274" y="149"/>
                  </a:cubicBezTo>
                  <a:cubicBezTo>
                    <a:pt x="274" y="149"/>
                    <a:pt x="275" y="150"/>
                    <a:pt x="275" y="151"/>
                  </a:cubicBezTo>
                  <a:cubicBezTo>
                    <a:pt x="276" y="152"/>
                    <a:pt x="277" y="153"/>
                    <a:pt x="275" y="153"/>
                  </a:cubicBezTo>
                  <a:cubicBezTo>
                    <a:pt x="274" y="154"/>
                    <a:pt x="273" y="154"/>
                    <a:pt x="271" y="155"/>
                  </a:cubicBezTo>
                  <a:cubicBezTo>
                    <a:pt x="270" y="156"/>
                    <a:pt x="269" y="157"/>
                    <a:pt x="269" y="157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67" y="158"/>
                    <a:pt x="266" y="158"/>
                    <a:pt x="265" y="158"/>
                  </a:cubicBezTo>
                  <a:cubicBezTo>
                    <a:pt x="265" y="158"/>
                    <a:pt x="264" y="158"/>
                    <a:pt x="263" y="158"/>
                  </a:cubicBezTo>
                  <a:cubicBezTo>
                    <a:pt x="263" y="158"/>
                    <a:pt x="262" y="158"/>
                    <a:pt x="262" y="157"/>
                  </a:cubicBezTo>
                  <a:cubicBezTo>
                    <a:pt x="261" y="157"/>
                    <a:pt x="261" y="156"/>
                    <a:pt x="260" y="156"/>
                  </a:cubicBezTo>
                  <a:cubicBezTo>
                    <a:pt x="259" y="156"/>
                    <a:pt x="258" y="155"/>
                    <a:pt x="258" y="155"/>
                  </a:cubicBezTo>
                  <a:cubicBezTo>
                    <a:pt x="257" y="155"/>
                    <a:pt x="255" y="154"/>
                    <a:pt x="254" y="153"/>
                  </a:cubicBezTo>
                  <a:cubicBezTo>
                    <a:pt x="254" y="153"/>
                    <a:pt x="253" y="152"/>
                    <a:pt x="253" y="152"/>
                  </a:cubicBezTo>
                  <a:cubicBezTo>
                    <a:pt x="252" y="152"/>
                    <a:pt x="250" y="151"/>
                    <a:pt x="249" y="151"/>
                  </a:cubicBezTo>
                  <a:cubicBezTo>
                    <a:pt x="249" y="151"/>
                    <a:pt x="247" y="150"/>
                    <a:pt x="247" y="150"/>
                  </a:cubicBezTo>
                  <a:cubicBezTo>
                    <a:pt x="247" y="150"/>
                    <a:pt x="246" y="149"/>
                    <a:pt x="245" y="150"/>
                  </a:cubicBezTo>
                  <a:cubicBezTo>
                    <a:pt x="244" y="151"/>
                    <a:pt x="243" y="154"/>
                    <a:pt x="243" y="154"/>
                  </a:cubicBezTo>
                  <a:cubicBezTo>
                    <a:pt x="243" y="155"/>
                    <a:pt x="244" y="156"/>
                    <a:pt x="244" y="158"/>
                  </a:cubicBezTo>
                  <a:cubicBezTo>
                    <a:pt x="245" y="159"/>
                    <a:pt x="246" y="161"/>
                    <a:pt x="247" y="161"/>
                  </a:cubicBezTo>
                  <a:cubicBezTo>
                    <a:pt x="247" y="162"/>
                    <a:pt x="247" y="163"/>
                    <a:pt x="249" y="163"/>
                  </a:cubicBezTo>
                  <a:cubicBezTo>
                    <a:pt x="250" y="164"/>
                    <a:pt x="251" y="165"/>
                    <a:pt x="251" y="165"/>
                  </a:cubicBezTo>
                  <a:cubicBezTo>
                    <a:pt x="251" y="166"/>
                    <a:pt x="252" y="167"/>
                    <a:pt x="251" y="167"/>
                  </a:cubicBezTo>
                  <a:cubicBezTo>
                    <a:pt x="251" y="168"/>
                    <a:pt x="250" y="169"/>
                    <a:pt x="251" y="169"/>
                  </a:cubicBezTo>
                  <a:cubicBezTo>
                    <a:pt x="252" y="170"/>
                    <a:pt x="252" y="170"/>
                    <a:pt x="253" y="170"/>
                  </a:cubicBezTo>
                  <a:cubicBezTo>
                    <a:pt x="254" y="170"/>
                    <a:pt x="255" y="169"/>
                    <a:pt x="256" y="169"/>
                  </a:cubicBezTo>
                  <a:cubicBezTo>
                    <a:pt x="257" y="169"/>
                    <a:pt x="257" y="169"/>
                    <a:pt x="258" y="169"/>
                  </a:cubicBezTo>
                  <a:cubicBezTo>
                    <a:pt x="258" y="169"/>
                    <a:pt x="259" y="170"/>
                    <a:pt x="259" y="171"/>
                  </a:cubicBezTo>
                  <a:cubicBezTo>
                    <a:pt x="260" y="171"/>
                    <a:pt x="260" y="172"/>
                    <a:pt x="260" y="173"/>
                  </a:cubicBezTo>
                  <a:cubicBezTo>
                    <a:pt x="260" y="174"/>
                    <a:pt x="260" y="175"/>
                    <a:pt x="261" y="175"/>
                  </a:cubicBezTo>
                  <a:cubicBezTo>
                    <a:pt x="262" y="175"/>
                    <a:pt x="264" y="175"/>
                    <a:pt x="264" y="176"/>
                  </a:cubicBezTo>
                  <a:cubicBezTo>
                    <a:pt x="263" y="176"/>
                    <a:pt x="262" y="177"/>
                    <a:pt x="262" y="178"/>
                  </a:cubicBezTo>
                  <a:cubicBezTo>
                    <a:pt x="261" y="178"/>
                    <a:pt x="260" y="179"/>
                    <a:pt x="261" y="180"/>
                  </a:cubicBezTo>
                  <a:cubicBezTo>
                    <a:pt x="261" y="181"/>
                    <a:pt x="261" y="181"/>
                    <a:pt x="261" y="182"/>
                  </a:cubicBezTo>
                  <a:cubicBezTo>
                    <a:pt x="261" y="183"/>
                    <a:pt x="261" y="184"/>
                    <a:pt x="260" y="184"/>
                  </a:cubicBezTo>
                  <a:cubicBezTo>
                    <a:pt x="259" y="184"/>
                    <a:pt x="259" y="184"/>
                    <a:pt x="258" y="183"/>
                  </a:cubicBezTo>
                  <a:cubicBezTo>
                    <a:pt x="257" y="183"/>
                    <a:pt x="257" y="182"/>
                    <a:pt x="255" y="182"/>
                  </a:cubicBezTo>
                  <a:cubicBezTo>
                    <a:pt x="254" y="182"/>
                    <a:pt x="253" y="182"/>
                    <a:pt x="253" y="181"/>
                  </a:cubicBezTo>
                  <a:cubicBezTo>
                    <a:pt x="252" y="181"/>
                    <a:pt x="251" y="180"/>
                    <a:pt x="250" y="180"/>
                  </a:cubicBezTo>
                  <a:cubicBezTo>
                    <a:pt x="249" y="181"/>
                    <a:pt x="248" y="181"/>
                    <a:pt x="248" y="182"/>
                  </a:cubicBezTo>
                  <a:cubicBezTo>
                    <a:pt x="248" y="183"/>
                    <a:pt x="248" y="184"/>
                    <a:pt x="248" y="186"/>
                  </a:cubicBezTo>
                  <a:cubicBezTo>
                    <a:pt x="248" y="187"/>
                    <a:pt x="248" y="189"/>
                    <a:pt x="248" y="190"/>
                  </a:cubicBezTo>
                  <a:cubicBezTo>
                    <a:pt x="249" y="191"/>
                    <a:pt x="249" y="191"/>
                    <a:pt x="249" y="191"/>
                  </a:cubicBezTo>
                  <a:cubicBezTo>
                    <a:pt x="250" y="192"/>
                    <a:pt x="250" y="192"/>
                    <a:pt x="250" y="193"/>
                  </a:cubicBezTo>
                  <a:cubicBezTo>
                    <a:pt x="249" y="194"/>
                    <a:pt x="249" y="195"/>
                    <a:pt x="248" y="196"/>
                  </a:cubicBezTo>
                  <a:cubicBezTo>
                    <a:pt x="248" y="196"/>
                    <a:pt x="247" y="196"/>
                    <a:pt x="246" y="196"/>
                  </a:cubicBezTo>
                  <a:cubicBezTo>
                    <a:pt x="245" y="196"/>
                    <a:pt x="243" y="196"/>
                    <a:pt x="242" y="196"/>
                  </a:cubicBezTo>
                  <a:cubicBezTo>
                    <a:pt x="241" y="196"/>
                    <a:pt x="238" y="195"/>
                    <a:pt x="237" y="195"/>
                  </a:cubicBezTo>
                  <a:cubicBezTo>
                    <a:pt x="236" y="196"/>
                    <a:pt x="236" y="196"/>
                    <a:pt x="236" y="196"/>
                  </a:cubicBezTo>
                  <a:cubicBezTo>
                    <a:pt x="236" y="197"/>
                    <a:pt x="235" y="198"/>
                    <a:pt x="235" y="198"/>
                  </a:cubicBezTo>
                  <a:cubicBezTo>
                    <a:pt x="235" y="198"/>
                    <a:pt x="234" y="197"/>
                    <a:pt x="234" y="196"/>
                  </a:cubicBezTo>
                  <a:cubicBezTo>
                    <a:pt x="234" y="196"/>
                    <a:pt x="234" y="195"/>
                    <a:pt x="233" y="194"/>
                  </a:cubicBezTo>
                  <a:cubicBezTo>
                    <a:pt x="233" y="194"/>
                    <a:pt x="232" y="193"/>
                    <a:pt x="231" y="192"/>
                  </a:cubicBezTo>
                  <a:cubicBezTo>
                    <a:pt x="231" y="192"/>
                    <a:pt x="230" y="192"/>
                    <a:pt x="230" y="192"/>
                  </a:cubicBezTo>
                  <a:cubicBezTo>
                    <a:pt x="229" y="192"/>
                    <a:pt x="229" y="193"/>
                    <a:pt x="228" y="194"/>
                  </a:cubicBezTo>
                  <a:cubicBezTo>
                    <a:pt x="227" y="194"/>
                    <a:pt x="227" y="195"/>
                    <a:pt x="226" y="195"/>
                  </a:cubicBezTo>
                  <a:cubicBezTo>
                    <a:pt x="225" y="194"/>
                    <a:pt x="225" y="194"/>
                    <a:pt x="225" y="193"/>
                  </a:cubicBezTo>
                  <a:cubicBezTo>
                    <a:pt x="225" y="192"/>
                    <a:pt x="225" y="191"/>
                    <a:pt x="225" y="190"/>
                  </a:cubicBezTo>
                  <a:cubicBezTo>
                    <a:pt x="225" y="189"/>
                    <a:pt x="225" y="187"/>
                    <a:pt x="224" y="187"/>
                  </a:cubicBezTo>
                  <a:cubicBezTo>
                    <a:pt x="224" y="186"/>
                    <a:pt x="223" y="186"/>
                    <a:pt x="223" y="186"/>
                  </a:cubicBezTo>
                  <a:cubicBezTo>
                    <a:pt x="222" y="185"/>
                    <a:pt x="222" y="184"/>
                    <a:pt x="221" y="184"/>
                  </a:cubicBezTo>
                  <a:cubicBezTo>
                    <a:pt x="220" y="184"/>
                    <a:pt x="221" y="184"/>
                    <a:pt x="220" y="185"/>
                  </a:cubicBezTo>
                  <a:cubicBezTo>
                    <a:pt x="219" y="185"/>
                    <a:pt x="218" y="186"/>
                    <a:pt x="218" y="187"/>
                  </a:cubicBezTo>
                  <a:cubicBezTo>
                    <a:pt x="218" y="187"/>
                    <a:pt x="218" y="189"/>
                    <a:pt x="217" y="189"/>
                  </a:cubicBezTo>
                  <a:cubicBezTo>
                    <a:pt x="217" y="190"/>
                    <a:pt x="216" y="190"/>
                    <a:pt x="215" y="189"/>
                  </a:cubicBezTo>
                  <a:cubicBezTo>
                    <a:pt x="214" y="189"/>
                    <a:pt x="212" y="188"/>
                    <a:pt x="212" y="187"/>
                  </a:cubicBezTo>
                  <a:cubicBezTo>
                    <a:pt x="211" y="187"/>
                    <a:pt x="209" y="186"/>
                    <a:pt x="209" y="186"/>
                  </a:cubicBezTo>
                  <a:cubicBezTo>
                    <a:pt x="208" y="186"/>
                    <a:pt x="207" y="185"/>
                    <a:pt x="207" y="184"/>
                  </a:cubicBezTo>
                  <a:cubicBezTo>
                    <a:pt x="207" y="184"/>
                    <a:pt x="206" y="182"/>
                    <a:pt x="205" y="181"/>
                  </a:cubicBezTo>
                  <a:cubicBezTo>
                    <a:pt x="204" y="180"/>
                    <a:pt x="202" y="179"/>
                    <a:pt x="201" y="179"/>
                  </a:cubicBezTo>
                  <a:cubicBezTo>
                    <a:pt x="200" y="178"/>
                    <a:pt x="199" y="177"/>
                    <a:pt x="199" y="175"/>
                  </a:cubicBezTo>
                  <a:cubicBezTo>
                    <a:pt x="198" y="174"/>
                    <a:pt x="198" y="172"/>
                    <a:pt x="198" y="171"/>
                  </a:cubicBezTo>
                  <a:cubicBezTo>
                    <a:pt x="198" y="170"/>
                    <a:pt x="198" y="169"/>
                    <a:pt x="197" y="167"/>
                  </a:cubicBezTo>
                  <a:cubicBezTo>
                    <a:pt x="196" y="166"/>
                    <a:pt x="196" y="165"/>
                    <a:pt x="196" y="165"/>
                  </a:cubicBezTo>
                  <a:cubicBezTo>
                    <a:pt x="196" y="164"/>
                    <a:pt x="195" y="162"/>
                    <a:pt x="195" y="162"/>
                  </a:cubicBezTo>
                  <a:cubicBezTo>
                    <a:pt x="194" y="161"/>
                    <a:pt x="193" y="160"/>
                    <a:pt x="193" y="159"/>
                  </a:cubicBezTo>
                  <a:cubicBezTo>
                    <a:pt x="192" y="159"/>
                    <a:pt x="191" y="157"/>
                    <a:pt x="191" y="156"/>
                  </a:cubicBezTo>
                  <a:cubicBezTo>
                    <a:pt x="191" y="154"/>
                    <a:pt x="192" y="152"/>
                    <a:pt x="191" y="151"/>
                  </a:cubicBezTo>
                  <a:cubicBezTo>
                    <a:pt x="190" y="151"/>
                    <a:pt x="189" y="151"/>
                    <a:pt x="188" y="151"/>
                  </a:cubicBezTo>
                  <a:cubicBezTo>
                    <a:pt x="187" y="151"/>
                    <a:pt x="185" y="150"/>
                    <a:pt x="184" y="149"/>
                  </a:cubicBezTo>
                  <a:cubicBezTo>
                    <a:pt x="182" y="149"/>
                    <a:pt x="181" y="147"/>
                    <a:pt x="179" y="147"/>
                  </a:cubicBezTo>
                  <a:cubicBezTo>
                    <a:pt x="178" y="147"/>
                    <a:pt x="177" y="148"/>
                    <a:pt x="177" y="149"/>
                  </a:cubicBezTo>
                  <a:cubicBezTo>
                    <a:pt x="176" y="149"/>
                    <a:pt x="176" y="150"/>
                    <a:pt x="176" y="151"/>
                  </a:cubicBezTo>
                  <a:cubicBezTo>
                    <a:pt x="176" y="151"/>
                    <a:pt x="176" y="152"/>
                    <a:pt x="175" y="153"/>
                  </a:cubicBezTo>
                  <a:cubicBezTo>
                    <a:pt x="174" y="153"/>
                    <a:pt x="173" y="154"/>
                    <a:pt x="172" y="155"/>
                  </a:cubicBezTo>
                  <a:cubicBezTo>
                    <a:pt x="171" y="155"/>
                    <a:pt x="170" y="155"/>
                    <a:pt x="169" y="156"/>
                  </a:cubicBezTo>
                  <a:cubicBezTo>
                    <a:pt x="169" y="156"/>
                    <a:pt x="169" y="158"/>
                    <a:pt x="169" y="159"/>
                  </a:cubicBezTo>
                  <a:cubicBezTo>
                    <a:pt x="169" y="160"/>
                    <a:pt x="169" y="162"/>
                    <a:pt x="169" y="162"/>
                  </a:cubicBezTo>
                  <a:cubicBezTo>
                    <a:pt x="170" y="163"/>
                    <a:pt x="170" y="164"/>
                    <a:pt x="170" y="164"/>
                  </a:cubicBezTo>
                  <a:cubicBezTo>
                    <a:pt x="171" y="165"/>
                    <a:pt x="170" y="166"/>
                    <a:pt x="172" y="166"/>
                  </a:cubicBezTo>
                  <a:cubicBezTo>
                    <a:pt x="174" y="167"/>
                    <a:pt x="175" y="167"/>
                    <a:pt x="175" y="168"/>
                  </a:cubicBezTo>
                  <a:cubicBezTo>
                    <a:pt x="174" y="169"/>
                    <a:pt x="173" y="170"/>
                    <a:pt x="172" y="171"/>
                  </a:cubicBezTo>
                  <a:cubicBezTo>
                    <a:pt x="172" y="172"/>
                    <a:pt x="171" y="173"/>
                    <a:pt x="171" y="173"/>
                  </a:cubicBezTo>
                  <a:cubicBezTo>
                    <a:pt x="170" y="174"/>
                    <a:pt x="169" y="174"/>
                    <a:pt x="169" y="175"/>
                  </a:cubicBezTo>
                  <a:cubicBezTo>
                    <a:pt x="169" y="176"/>
                    <a:pt x="170" y="179"/>
                    <a:pt x="169" y="179"/>
                  </a:cubicBezTo>
                  <a:cubicBezTo>
                    <a:pt x="168" y="180"/>
                    <a:pt x="168" y="179"/>
                    <a:pt x="168" y="179"/>
                  </a:cubicBezTo>
                  <a:cubicBezTo>
                    <a:pt x="167" y="179"/>
                    <a:pt x="166" y="180"/>
                    <a:pt x="166" y="180"/>
                  </a:cubicBezTo>
                  <a:cubicBezTo>
                    <a:pt x="166" y="181"/>
                    <a:pt x="166" y="182"/>
                    <a:pt x="166" y="182"/>
                  </a:cubicBezTo>
                  <a:cubicBezTo>
                    <a:pt x="166" y="183"/>
                    <a:pt x="167" y="185"/>
                    <a:pt x="167" y="186"/>
                  </a:cubicBezTo>
                  <a:cubicBezTo>
                    <a:pt x="168" y="187"/>
                    <a:pt x="171" y="190"/>
                    <a:pt x="171" y="190"/>
                  </a:cubicBezTo>
                  <a:cubicBezTo>
                    <a:pt x="172" y="191"/>
                    <a:pt x="173" y="193"/>
                    <a:pt x="173" y="193"/>
                  </a:cubicBezTo>
                  <a:cubicBezTo>
                    <a:pt x="173" y="193"/>
                    <a:pt x="175" y="204"/>
                    <a:pt x="169" y="211"/>
                  </a:cubicBezTo>
                  <a:cubicBezTo>
                    <a:pt x="164" y="218"/>
                    <a:pt x="148" y="218"/>
                    <a:pt x="140" y="217"/>
                  </a:cubicBezTo>
                  <a:cubicBezTo>
                    <a:pt x="133" y="216"/>
                    <a:pt x="121" y="215"/>
                    <a:pt x="113" y="209"/>
                  </a:cubicBezTo>
                  <a:cubicBezTo>
                    <a:pt x="105" y="203"/>
                    <a:pt x="91" y="192"/>
                    <a:pt x="78" y="187"/>
                  </a:cubicBezTo>
                  <a:cubicBezTo>
                    <a:pt x="65" y="183"/>
                    <a:pt x="47" y="170"/>
                    <a:pt x="37" y="165"/>
                  </a:cubicBezTo>
                  <a:cubicBezTo>
                    <a:pt x="26" y="159"/>
                    <a:pt x="11" y="146"/>
                    <a:pt x="7" y="139"/>
                  </a:cubicBezTo>
                  <a:cubicBezTo>
                    <a:pt x="2" y="132"/>
                    <a:pt x="2" y="127"/>
                    <a:pt x="2" y="118"/>
                  </a:cubicBezTo>
                  <a:cubicBezTo>
                    <a:pt x="2" y="110"/>
                    <a:pt x="0" y="92"/>
                    <a:pt x="2" y="86"/>
                  </a:cubicBezTo>
                  <a:cubicBezTo>
                    <a:pt x="5" y="80"/>
                    <a:pt x="5" y="76"/>
                    <a:pt x="7" y="72"/>
                  </a:cubicBezTo>
                  <a:cubicBezTo>
                    <a:pt x="9" y="69"/>
                    <a:pt x="18" y="70"/>
                    <a:pt x="18" y="7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29" name="任意多边形 1137">
              <a:extLst>
                <a:ext uri="{FF2B5EF4-FFF2-40B4-BE49-F238E27FC236}">
                  <a16:creationId xmlns:a16="http://schemas.microsoft.com/office/drawing/2014/main" id="{113CDEBF-9571-3C36-31E5-DC58CF6C1924}"/>
                </a:ext>
              </a:extLst>
            </p:cNvPr>
            <p:cNvSpPr/>
            <p:nvPr/>
          </p:nvSpPr>
          <p:spPr bwMode="auto">
            <a:xfrm>
              <a:off x="652941" y="1475514"/>
              <a:ext cx="2572462" cy="1997286"/>
            </a:xfrm>
            <a:custGeom>
              <a:avLst/>
              <a:gdLst>
                <a:gd name="T0" fmla="*/ 460 w 469"/>
                <a:gd name="T1" fmla="*/ 208 h 364"/>
                <a:gd name="T2" fmla="*/ 456 w 469"/>
                <a:gd name="T3" fmla="*/ 211 h 364"/>
                <a:gd name="T4" fmla="*/ 458 w 469"/>
                <a:gd name="T5" fmla="*/ 214 h 364"/>
                <a:gd name="T6" fmla="*/ 457 w 469"/>
                <a:gd name="T7" fmla="*/ 222 h 364"/>
                <a:gd name="T8" fmla="*/ 449 w 469"/>
                <a:gd name="T9" fmla="*/ 227 h 364"/>
                <a:gd name="T10" fmla="*/ 438 w 469"/>
                <a:gd name="T11" fmla="*/ 229 h 364"/>
                <a:gd name="T12" fmla="*/ 430 w 469"/>
                <a:gd name="T13" fmla="*/ 230 h 364"/>
                <a:gd name="T14" fmla="*/ 413 w 469"/>
                <a:gd name="T15" fmla="*/ 242 h 364"/>
                <a:gd name="T16" fmla="*/ 405 w 469"/>
                <a:gd name="T17" fmla="*/ 252 h 364"/>
                <a:gd name="T18" fmla="*/ 390 w 469"/>
                <a:gd name="T19" fmla="*/ 251 h 364"/>
                <a:gd name="T20" fmla="*/ 387 w 469"/>
                <a:gd name="T21" fmla="*/ 253 h 364"/>
                <a:gd name="T22" fmla="*/ 380 w 469"/>
                <a:gd name="T23" fmla="*/ 273 h 364"/>
                <a:gd name="T24" fmla="*/ 372 w 469"/>
                <a:gd name="T25" fmla="*/ 290 h 364"/>
                <a:gd name="T26" fmla="*/ 366 w 469"/>
                <a:gd name="T27" fmla="*/ 291 h 364"/>
                <a:gd name="T28" fmla="*/ 358 w 469"/>
                <a:gd name="T29" fmla="*/ 293 h 364"/>
                <a:gd name="T30" fmla="*/ 342 w 469"/>
                <a:gd name="T31" fmla="*/ 295 h 364"/>
                <a:gd name="T32" fmla="*/ 334 w 469"/>
                <a:gd name="T33" fmla="*/ 295 h 364"/>
                <a:gd name="T34" fmla="*/ 326 w 469"/>
                <a:gd name="T35" fmla="*/ 298 h 364"/>
                <a:gd name="T36" fmla="*/ 325 w 469"/>
                <a:gd name="T37" fmla="*/ 302 h 364"/>
                <a:gd name="T38" fmla="*/ 331 w 469"/>
                <a:gd name="T39" fmla="*/ 304 h 364"/>
                <a:gd name="T40" fmla="*/ 332 w 469"/>
                <a:gd name="T41" fmla="*/ 321 h 364"/>
                <a:gd name="T42" fmla="*/ 337 w 469"/>
                <a:gd name="T43" fmla="*/ 326 h 364"/>
                <a:gd name="T44" fmla="*/ 341 w 469"/>
                <a:gd name="T45" fmla="*/ 335 h 364"/>
                <a:gd name="T46" fmla="*/ 340 w 469"/>
                <a:gd name="T47" fmla="*/ 340 h 364"/>
                <a:gd name="T48" fmla="*/ 335 w 469"/>
                <a:gd name="T49" fmla="*/ 342 h 364"/>
                <a:gd name="T50" fmla="*/ 328 w 469"/>
                <a:gd name="T51" fmla="*/ 348 h 364"/>
                <a:gd name="T52" fmla="*/ 333 w 469"/>
                <a:gd name="T53" fmla="*/ 354 h 364"/>
                <a:gd name="T54" fmla="*/ 331 w 469"/>
                <a:gd name="T55" fmla="*/ 364 h 364"/>
                <a:gd name="T56" fmla="*/ 323 w 469"/>
                <a:gd name="T57" fmla="*/ 360 h 364"/>
                <a:gd name="T58" fmla="*/ 314 w 469"/>
                <a:gd name="T59" fmla="*/ 356 h 364"/>
                <a:gd name="T60" fmla="*/ 310 w 469"/>
                <a:gd name="T61" fmla="*/ 359 h 364"/>
                <a:gd name="T62" fmla="*/ 304 w 469"/>
                <a:gd name="T63" fmla="*/ 359 h 364"/>
                <a:gd name="T64" fmla="*/ 252 w 469"/>
                <a:gd name="T65" fmla="*/ 353 h 364"/>
                <a:gd name="T66" fmla="*/ 180 w 469"/>
                <a:gd name="T67" fmla="*/ 354 h 364"/>
                <a:gd name="T68" fmla="*/ 116 w 469"/>
                <a:gd name="T69" fmla="*/ 345 h 364"/>
                <a:gd name="T70" fmla="*/ 65 w 469"/>
                <a:gd name="T71" fmla="*/ 343 h 364"/>
                <a:gd name="T72" fmla="*/ 54 w 469"/>
                <a:gd name="T73" fmla="*/ 313 h 364"/>
                <a:gd name="T74" fmla="*/ 29 w 469"/>
                <a:gd name="T75" fmla="*/ 292 h 364"/>
                <a:gd name="T76" fmla="*/ 25 w 469"/>
                <a:gd name="T77" fmla="*/ 267 h 364"/>
                <a:gd name="T78" fmla="*/ 5 w 469"/>
                <a:gd name="T79" fmla="*/ 241 h 364"/>
                <a:gd name="T80" fmla="*/ 19 w 469"/>
                <a:gd name="T81" fmla="*/ 217 h 364"/>
                <a:gd name="T82" fmla="*/ 3 w 469"/>
                <a:gd name="T83" fmla="*/ 195 h 364"/>
                <a:gd name="T84" fmla="*/ 22 w 469"/>
                <a:gd name="T85" fmla="*/ 162 h 364"/>
                <a:gd name="T86" fmla="*/ 61 w 469"/>
                <a:gd name="T87" fmla="*/ 159 h 364"/>
                <a:gd name="T88" fmla="*/ 88 w 469"/>
                <a:gd name="T89" fmla="*/ 158 h 364"/>
                <a:gd name="T90" fmla="*/ 157 w 469"/>
                <a:gd name="T91" fmla="*/ 143 h 364"/>
                <a:gd name="T92" fmla="*/ 172 w 469"/>
                <a:gd name="T93" fmla="*/ 112 h 364"/>
                <a:gd name="T94" fmla="*/ 174 w 469"/>
                <a:gd name="T95" fmla="*/ 76 h 364"/>
                <a:gd name="T96" fmla="*/ 217 w 469"/>
                <a:gd name="T97" fmla="*/ 74 h 364"/>
                <a:gd name="T98" fmla="*/ 249 w 469"/>
                <a:gd name="T99" fmla="*/ 35 h 364"/>
                <a:gd name="T100" fmla="*/ 287 w 469"/>
                <a:gd name="T101" fmla="*/ 45 h 364"/>
                <a:gd name="T102" fmla="*/ 304 w 469"/>
                <a:gd name="T103" fmla="*/ 14 h 364"/>
                <a:gd name="T104" fmla="*/ 327 w 469"/>
                <a:gd name="T105" fmla="*/ 1 h 364"/>
                <a:gd name="T106" fmla="*/ 349 w 469"/>
                <a:gd name="T107" fmla="*/ 26 h 364"/>
                <a:gd name="T108" fmla="*/ 380 w 469"/>
                <a:gd name="T109" fmla="*/ 54 h 364"/>
                <a:gd name="T110" fmla="*/ 383 w 469"/>
                <a:gd name="T111" fmla="*/ 105 h 364"/>
                <a:gd name="T112" fmla="*/ 399 w 469"/>
                <a:gd name="T113" fmla="*/ 126 h 364"/>
                <a:gd name="T114" fmla="*/ 441 w 469"/>
                <a:gd name="T115" fmla="*/ 147 h 364"/>
                <a:gd name="T116" fmla="*/ 465 w 469"/>
                <a:gd name="T117" fmla="*/ 189 h 364"/>
                <a:gd name="T118" fmla="*/ 468 w 469"/>
                <a:gd name="T119" fmla="*/ 203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9" h="364">
                  <a:moveTo>
                    <a:pt x="466" y="204"/>
                  </a:moveTo>
                  <a:cubicBezTo>
                    <a:pt x="464" y="204"/>
                    <a:pt x="462" y="206"/>
                    <a:pt x="460" y="208"/>
                  </a:cubicBezTo>
                  <a:cubicBezTo>
                    <a:pt x="459" y="208"/>
                    <a:pt x="459" y="209"/>
                    <a:pt x="458" y="209"/>
                  </a:cubicBezTo>
                  <a:cubicBezTo>
                    <a:pt x="458" y="209"/>
                    <a:pt x="457" y="210"/>
                    <a:pt x="456" y="211"/>
                  </a:cubicBezTo>
                  <a:cubicBezTo>
                    <a:pt x="456" y="211"/>
                    <a:pt x="458" y="212"/>
                    <a:pt x="458" y="213"/>
                  </a:cubicBezTo>
                  <a:cubicBezTo>
                    <a:pt x="458" y="213"/>
                    <a:pt x="458" y="214"/>
                    <a:pt x="458" y="214"/>
                  </a:cubicBezTo>
                  <a:cubicBezTo>
                    <a:pt x="458" y="215"/>
                    <a:pt x="459" y="216"/>
                    <a:pt x="458" y="217"/>
                  </a:cubicBezTo>
                  <a:cubicBezTo>
                    <a:pt x="456" y="218"/>
                    <a:pt x="458" y="221"/>
                    <a:pt x="457" y="222"/>
                  </a:cubicBezTo>
                  <a:cubicBezTo>
                    <a:pt x="457" y="223"/>
                    <a:pt x="456" y="223"/>
                    <a:pt x="455" y="225"/>
                  </a:cubicBezTo>
                  <a:cubicBezTo>
                    <a:pt x="455" y="226"/>
                    <a:pt x="451" y="227"/>
                    <a:pt x="449" y="227"/>
                  </a:cubicBezTo>
                  <a:cubicBezTo>
                    <a:pt x="447" y="227"/>
                    <a:pt x="442" y="227"/>
                    <a:pt x="441" y="230"/>
                  </a:cubicBezTo>
                  <a:cubicBezTo>
                    <a:pt x="439" y="233"/>
                    <a:pt x="438" y="230"/>
                    <a:pt x="438" y="229"/>
                  </a:cubicBezTo>
                  <a:cubicBezTo>
                    <a:pt x="438" y="227"/>
                    <a:pt x="436" y="227"/>
                    <a:pt x="435" y="227"/>
                  </a:cubicBezTo>
                  <a:cubicBezTo>
                    <a:pt x="434" y="227"/>
                    <a:pt x="431" y="229"/>
                    <a:pt x="430" y="230"/>
                  </a:cubicBezTo>
                  <a:cubicBezTo>
                    <a:pt x="429" y="232"/>
                    <a:pt x="430" y="232"/>
                    <a:pt x="426" y="233"/>
                  </a:cubicBezTo>
                  <a:cubicBezTo>
                    <a:pt x="423" y="234"/>
                    <a:pt x="416" y="238"/>
                    <a:pt x="413" y="242"/>
                  </a:cubicBezTo>
                  <a:cubicBezTo>
                    <a:pt x="412" y="243"/>
                    <a:pt x="412" y="244"/>
                    <a:pt x="411" y="245"/>
                  </a:cubicBezTo>
                  <a:cubicBezTo>
                    <a:pt x="405" y="252"/>
                    <a:pt x="405" y="252"/>
                    <a:pt x="405" y="252"/>
                  </a:cubicBezTo>
                  <a:cubicBezTo>
                    <a:pt x="404" y="253"/>
                    <a:pt x="401" y="252"/>
                    <a:pt x="399" y="252"/>
                  </a:cubicBezTo>
                  <a:cubicBezTo>
                    <a:pt x="397" y="252"/>
                    <a:pt x="394" y="252"/>
                    <a:pt x="390" y="251"/>
                  </a:cubicBezTo>
                  <a:cubicBezTo>
                    <a:pt x="390" y="251"/>
                    <a:pt x="389" y="251"/>
                    <a:pt x="389" y="251"/>
                  </a:cubicBezTo>
                  <a:cubicBezTo>
                    <a:pt x="386" y="251"/>
                    <a:pt x="387" y="251"/>
                    <a:pt x="387" y="253"/>
                  </a:cubicBezTo>
                  <a:cubicBezTo>
                    <a:pt x="387" y="253"/>
                    <a:pt x="387" y="255"/>
                    <a:pt x="387" y="255"/>
                  </a:cubicBezTo>
                  <a:cubicBezTo>
                    <a:pt x="387" y="258"/>
                    <a:pt x="382" y="267"/>
                    <a:pt x="380" y="273"/>
                  </a:cubicBezTo>
                  <a:cubicBezTo>
                    <a:pt x="379" y="280"/>
                    <a:pt x="375" y="283"/>
                    <a:pt x="372" y="284"/>
                  </a:cubicBezTo>
                  <a:cubicBezTo>
                    <a:pt x="371" y="285"/>
                    <a:pt x="371" y="288"/>
                    <a:pt x="372" y="290"/>
                  </a:cubicBezTo>
                  <a:cubicBezTo>
                    <a:pt x="372" y="290"/>
                    <a:pt x="372" y="291"/>
                    <a:pt x="372" y="291"/>
                  </a:cubicBezTo>
                  <a:cubicBezTo>
                    <a:pt x="372" y="291"/>
                    <a:pt x="368" y="291"/>
                    <a:pt x="366" y="291"/>
                  </a:cubicBezTo>
                  <a:cubicBezTo>
                    <a:pt x="365" y="291"/>
                    <a:pt x="362" y="292"/>
                    <a:pt x="361" y="292"/>
                  </a:cubicBezTo>
                  <a:cubicBezTo>
                    <a:pt x="360" y="293"/>
                    <a:pt x="360" y="293"/>
                    <a:pt x="358" y="293"/>
                  </a:cubicBezTo>
                  <a:cubicBezTo>
                    <a:pt x="357" y="293"/>
                    <a:pt x="354" y="293"/>
                    <a:pt x="351" y="294"/>
                  </a:cubicBezTo>
                  <a:cubicBezTo>
                    <a:pt x="347" y="294"/>
                    <a:pt x="344" y="295"/>
                    <a:pt x="342" y="295"/>
                  </a:cubicBezTo>
                  <a:cubicBezTo>
                    <a:pt x="341" y="295"/>
                    <a:pt x="337" y="295"/>
                    <a:pt x="336" y="295"/>
                  </a:cubicBezTo>
                  <a:cubicBezTo>
                    <a:pt x="336" y="294"/>
                    <a:pt x="335" y="294"/>
                    <a:pt x="334" y="295"/>
                  </a:cubicBezTo>
                  <a:cubicBezTo>
                    <a:pt x="333" y="296"/>
                    <a:pt x="332" y="297"/>
                    <a:pt x="330" y="298"/>
                  </a:cubicBezTo>
                  <a:cubicBezTo>
                    <a:pt x="328" y="298"/>
                    <a:pt x="327" y="298"/>
                    <a:pt x="326" y="298"/>
                  </a:cubicBezTo>
                  <a:cubicBezTo>
                    <a:pt x="325" y="298"/>
                    <a:pt x="324" y="298"/>
                    <a:pt x="324" y="299"/>
                  </a:cubicBezTo>
                  <a:cubicBezTo>
                    <a:pt x="325" y="301"/>
                    <a:pt x="325" y="301"/>
                    <a:pt x="325" y="302"/>
                  </a:cubicBezTo>
                  <a:cubicBezTo>
                    <a:pt x="325" y="303"/>
                    <a:pt x="325" y="305"/>
                    <a:pt x="327" y="304"/>
                  </a:cubicBezTo>
                  <a:cubicBezTo>
                    <a:pt x="328" y="303"/>
                    <a:pt x="331" y="302"/>
                    <a:pt x="331" y="304"/>
                  </a:cubicBezTo>
                  <a:cubicBezTo>
                    <a:pt x="330" y="306"/>
                    <a:pt x="328" y="314"/>
                    <a:pt x="329" y="317"/>
                  </a:cubicBezTo>
                  <a:cubicBezTo>
                    <a:pt x="329" y="319"/>
                    <a:pt x="330" y="320"/>
                    <a:pt x="332" y="321"/>
                  </a:cubicBezTo>
                  <a:cubicBezTo>
                    <a:pt x="333" y="322"/>
                    <a:pt x="334" y="323"/>
                    <a:pt x="335" y="324"/>
                  </a:cubicBezTo>
                  <a:cubicBezTo>
                    <a:pt x="336" y="326"/>
                    <a:pt x="336" y="326"/>
                    <a:pt x="337" y="326"/>
                  </a:cubicBezTo>
                  <a:cubicBezTo>
                    <a:pt x="338" y="326"/>
                    <a:pt x="339" y="327"/>
                    <a:pt x="339" y="329"/>
                  </a:cubicBezTo>
                  <a:cubicBezTo>
                    <a:pt x="339" y="330"/>
                    <a:pt x="340" y="333"/>
                    <a:pt x="341" y="335"/>
                  </a:cubicBezTo>
                  <a:cubicBezTo>
                    <a:pt x="342" y="337"/>
                    <a:pt x="343" y="337"/>
                    <a:pt x="342" y="338"/>
                  </a:cubicBezTo>
                  <a:cubicBezTo>
                    <a:pt x="342" y="339"/>
                    <a:pt x="341" y="340"/>
                    <a:pt x="340" y="340"/>
                  </a:cubicBezTo>
                  <a:cubicBezTo>
                    <a:pt x="339" y="340"/>
                    <a:pt x="338" y="340"/>
                    <a:pt x="337" y="341"/>
                  </a:cubicBezTo>
                  <a:cubicBezTo>
                    <a:pt x="336" y="341"/>
                    <a:pt x="336" y="342"/>
                    <a:pt x="335" y="342"/>
                  </a:cubicBezTo>
                  <a:cubicBezTo>
                    <a:pt x="334" y="342"/>
                    <a:pt x="332" y="342"/>
                    <a:pt x="330" y="343"/>
                  </a:cubicBezTo>
                  <a:cubicBezTo>
                    <a:pt x="329" y="344"/>
                    <a:pt x="327" y="347"/>
                    <a:pt x="328" y="348"/>
                  </a:cubicBezTo>
                  <a:cubicBezTo>
                    <a:pt x="329" y="349"/>
                    <a:pt x="330" y="350"/>
                    <a:pt x="331" y="350"/>
                  </a:cubicBezTo>
                  <a:cubicBezTo>
                    <a:pt x="332" y="351"/>
                    <a:pt x="333" y="352"/>
                    <a:pt x="333" y="354"/>
                  </a:cubicBezTo>
                  <a:cubicBezTo>
                    <a:pt x="333" y="355"/>
                    <a:pt x="332" y="359"/>
                    <a:pt x="332" y="361"/>
                  </a:cubicBezTo>
                  <a:cubicBezTo>
                    <a:pt x="332" y="362"/>
                    <a:pt x="333" y="364"/>
                    <a:pt x="331" y="364"/>
                  </a:cubicBezTo>
                  <a:cubicBezTo>
                    <a:pt x="329" y="364"/>
                    <a:pt x="327" y="364"/>
                    <a:pt x="327" y="363"/>
                  </a:cubicBezTo>
                  <a:cubicBezTo>
                    <a:pt x="326" y="362"/>
                    <a:pt x="325" y="360"/>
                    <a:pt x="323" y="360"/>
                  </a:cubicBezTo>
                  <a:cubicBezTo>
                    <a:pt x="321" y="360"/>
                    <a:pt x="319" y="360"/>
                    <a:pt x="318" y="359"/>
                  </a:cubicBezTo>
                  <a:cubicBezTo>
                    <a:pt x="316" y="358"/>
                    <a:pt x="315" y="357"/>
                    <a:pt x="314" y="356"/>
                  </a:cubicBezTo>
                  <a:cubicBezTo>
                    <a:pt x="313" y="356"/>
                    <a:pt x="312" y="355"/>
                    <a:pt x="311" y="356"/>
                  </a:cubicBezTo>
                  <a:cubicBezTo>
                    <a:pt x="311" y="357"/>
                    <a:pt x="311" y="358"/>
                    <a:pt x="310" y="359"/>
                  </a:cubicBezTo>
                  <a:cubicBezTo>
                    <a:pt x="309" y="359"/>
                    <a:pt x="308" y="360"/>
                    <a:pt x="307" y="360"/>
                  </a:cubicBezTo>
                  <a:cubicBezTo>
                    <a:pt x="306" y="359"/>
                    <a:pt x="304" y="359"/>
                    <a:pt x="304" y="359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2" y="358"/>
                    <a:pt x="269" y="351"/>
                    <a:pt x="252" y="353"/>
                  </a:cubicBezTo>
                  <a:cubicBezTo>
                    <a:pt x="234" y="356"/>
                    <a:pt x="231" y="354"/>
                    <a:pt x="218" y="356"/>
                  </a:cubicBezTo>
                  <a:cubicBezTo>
                    <a:pt x="206" y="357"/>
                    <a:pt x="193" y="357"/>
                    <a:pt x="180" y="354"/>
                  </a:cubicBezTo>
                  <a:cubicBezTo>
                    <a:pt x="166" y="352"/>
                    <a:pt x="154" y="345"/>
                    <a:pt x="146" y="346"/>
                  </a:cubicBezTo>
                  <a:cubicBezTo>
                    <a:pt x="137" y="347"/>
                    <a:pt x="125" y="343"/>
                    <a:pt x="116" y="345"/>
                  </a:cubicBezTo>
                  <a:cubicBezTo>
                    <a:pt x="108" y="346"/>
                    <a:pt x="101" y="352"/>
                    <a:pt x="95" y="353"/>
                  </a:cubicBezTo>
                  <a:cubicBezTo>
                    <a:pt x="88" y="354"/>
                    <a:pt x="65" y="343"/>
                    <a:pt x="65" y="343"/>
                  </a:cubicBezTo>
                  <a:cubicBezTo>
                    <a:pt x="65" y="343"/>
                    <a:pt x="55" y="334"/>
                    <a:pt x="56" y="328"/>
                  </a:cubicBezTo>
                  <a:cubicBezTo>
                    <a:pt x="56" y="322"/>
                    <a:pt x="59" y="318"/>
                    <a:pt x="54" y="313"/>
                  </a:cubicBezTo>
                  <a:cubicBezTo>
                    <a:pt x="49" y="309"/>
                    <a:pt x="41" y="303"/>
                    <a:pt x="41" y="303"/>
                  </a:cubicBezTo>
                  <a:cubicBezTo>
                    <a:pt x="41" y="303"/>
                    <a:pt x="33" y="296"/>
                    <a:pt x="29" y="292"/>
                  </a:cubicBezTo>
                  <a:cubicBezTo>
                    <a:pt x="25" y="288"/>
                    <a:pt x="23" y="285"/>
                    <a:pt x="24" y="279"/>
                  </a:cubicBezTo>
                  <a:cubicBezTo>
                    <a:pt x="25" y="273"/>
                    <a:pt x="26" y="269"/>
                    <a:pt x="25" y="267"/>
                  </a:cubicBezTo>
                  <a:cubicBezTo>
                    <a:pt x="24" y="265"/>
                    <a:pt x="12" y="258"/>
                    <a:pt x="10" y="253"/>
                  </a:cubicBezTo>
                  <a:cubicBezTo>
                    <a:pt x="9" y="248"/>
                    <a:pt x="0" y="246"/>
                    <a:pt x="5" y="241"/>
                  </a:cubicBezTo>
                  <a:cubicBezTo>
                    <a:pt x="10" y="236"/>
                    <a:pt x="12" y="237"/>
                    <a:pt x="15" y="235"/>
                  </a:cubicBezTo>
                  <a:cubicBezTo>
                    <a:pt x="17" y="233"/>
                    <a:pt x="19" y="220"/>
                    <a:pt x="19" y="217"/>
                  </a:cubicBezTo>
                  <a:cubicBezTo>
                    <a:pt x="19" y="214"/>
                    <a:pt x="18" y="213"/>
                    <a:pt x="13" y="210"/>
                  </a:cubicBezTo>
                  <a:cubicBezTo>
                    <a:pt x="8" y="206"/>
                    <a:pt x="2" y="205"/>
                    <a:pt x="3" y="195"/>
                  </a:cubicBezTo>
                  <a:cubicBezTo>
                    <a:pt x="4" y="186"/>
                    <a:pt x="6" y="180"/>
                    <a:pt x="10" y="175"/>
                  </a:cubicBezTo>
                  <a:cubicBezTo>
                    <a:pt x="13" y="171"/>
                    <a:pt x="18" y="163"/>
                    <a:pt x="22" y="162"/>
                  </a:cubicBezTo>
                  <a:cubicBezTo>
                    <a:pt x="25" y="161"/>
                    <a:pt x="41" y="157"/>
                    <a:pt x="47" y="157"/>
                  </a:cubicBezTo>
                  <a:cubicBezTo>
                    <a:pt x="53" y="157"/>
                    <a:pt x="56" y="156"/>
                    <a:pt x="61" y="159"/>
                  </a:cubicBezTo>
                  <a:cubicBezTo>
                    <a:pt x="65" y="161"/>
                    <a:pt x="70" y="167"/>
                    <a:pt x="75" y="164"/>
                  </a:cubicBezTo>
                  <a:cubicBezTo>
                    <a:pt x="79" y="161"/>
                    <a:pt x="79" y="158"/>
                    <a:pt x="88" y="158"/>
                  </a:cubicBezTo>
                  <a:cubicBezTo>
                    <a:pt x="98" y="158"/>
                    <a:pt x="102" y="161"/>
                    <a:pt x="122" y="155"/>
                  </a:cubicBezTo>
                  <a:cubicBezTo>
                    <a:pt x="141" y="150"/>
                    <a:pt x="155" y="147"/>
                    <a:pt x="157" y="143"/>
                  </a:cubicBezTo>
                  <a:cubicBezTo>
                    <a:pt x="160" y="139"/>
                    <a:pt x="161" y="131"/>
                    <a:pt x="166" y="127"/>
                  </a:cubicBezTo>
                  <a:cubicBezTo>
                    <a:pt x="172" y="123"/>
                    <a:pt x="172" y="116"/>
                    <a:pt x="172" y="112"/>
                  </a:cubicBezTo>
                  <a:cubicBezTo>
                    <a:pt x="173" y="109"/>
                    <a:pt x="174" y="95"/>
                    <a:pt x="174" y="90"/>
                  </a:cubicBezTo>
                  <a:cubicBezTo>
                    <a:pt x="173" y="86"/>
                    <a:pt x="171" y="79"/>
                    <a:pt x="174" y="76"/>
                  </a:cubicBezTo>
                  <a:cubicBezTo>
                    <a:pt x="177" y="73"/>
                    <a:pt x="184" y="73"/>
                    <a:pt x="190" y="73"/>
                  </a:cubicBezTo>
                  <a:cubicBezTo>
                    <a:pt x="195" y="73"/>
                    <a:pt x="213" y="77"/>
                    <a:pt x="217" y="74"/>
                  </a:cubicBezTo>
                  <a:cubicBezTo>
                    <a:pt x="220" y="71"/>
                    <a:pt x="225" y="62"/>
                    <a:pt x="230" y="55"/>
                  </a:cubicBezTo>
                  <a:cubicBezTo>
                    <a:pt x="235" y="49"/>
                    <a:pt x="241" y="33"/>
                    <a:pt x="249" y="35"/>
                  </a:cubicBezTo>
                  <a:cubicBezTo>
                    <a:pt x="258" y="38"/>
                    <a:pt x="259" y="42"/>
                    <a:pt x="269" y="44"/>
                  </a:cubicBezTo>
                  <a:cubicBezTo>
                    <a:pt x="278" y="47"/>
                    <a:pt x="285" y="48"/>
                    <a:pt x="287" y="45"/>
                  </a:cubicBezTo>
                  <a:cubicBezTo>
                    <a:pt x="288" y="42"/>
                    <a:pt x="290" y="30"/>
                    <a:pt x="292" y="25"/>
                  </a:cubicBezTo>
                  <a:cubicBezTo>
                    <a:pt x="294" y="20"/>
                    <a:pt x="298" y="14"/>
                    <a:pt x="304" y="14"/>
                  </a:cubicBezTo>
                  <a:cubicBezTo>
                    <a:pt x="311" y="14"/>
                    <a:pt x="314" y="14"/>
                    <a:pt x="316" y="11"/>
                  </a:cubicBezTo>
                  <a:cubicBezTo>
                    <a:pt x="317" y="7"/>
                    <a:pt x="321" y="1"/>
                    <a:pt x="327" y="1"/>
                  </a:cubicBezTo>
                  <a:cubicBezTo>
                    <a:pt x="333" y="1"/>
                    <a:pt x="343" y="0"/>
                    <a:pt x="345" y="6"/>
                  </a:cubicBezTo>
                  <a:cubicBezTo>
                    <a:pt x="346" y="12"/>
                    <a:pt x="345" y="22"/>
                    <a:pt x="349" y="26"/>
                  </a:cubicBezTo>
                  <a:cubicBezTo>
                    <a:pt x="354" y="30"/>
                    <a:pt x="359" y="38"/>
                    <a:pt x="366" y="40"/>
                  </a:cubicBezTo>
                  <a:cubicBezTo>
                    <a:pt x="373" y="42"/>
                    <a:pt x="377" y="50"/>
                    <a:pt x="380" y="54"/>
                  </a:cubicBezTo>
                  <a:cubicBezTo>
                    <a:pt x="383" y="58"/>
                    <a:pt x="387" y="80"/>
                    <a:pt x="387" y="86"/>
                  </a:cubicBezTo>
                  <a:cubicBezTo>
                    <a:pt x="387" y="92"/>
                    <a:pt x="386" y="100"/>
                    <a:pt x="383" y="105"/>
                  </a:cubicBezTo>
                  <a:cubicBezTo>
                    <a:pt x="380" y="110"/>
                    <a:pt x="374" y="113"/>
                    <a:pt x="379" y="118"/>
                  </a:cubicBezTo>
                  <a:cubicBezTo>
                    <a:pt x="384" y="122"/>
                    <a:pt x="392" y="123"/>
                    <a:pt x="399" y="126"/>
                  </a:cubicBezTo>
                  <a:cubicBezTo>
                    <a:pt x="406" y="129"/>
                    <a:pt x="416" y="128"/>
                    <a:pt x="423" y="133"/>
                  </a:cubicBezTo>
                  <a:cubicBezTo>
                    <a:pt x="430" y="139"/>
                    <a:pt x="434" y="141"/>
                    <a:pt x="441" y="147"/>
                  </a:cubicBezTo>
                  <a:cubicBezTo>
                    <a:pt x="449" y="154"/>
                    <a:pt x="458" y="158"/>
                    <a:pt x="459" y="163"/>
                  </a:cubicBezTo>
                  <a:cubicBezTo>
                    <a:pt x="460" y="169"/>
                    <a:pt x="463" y="185"/>
                    <a:pt x="465" y="189"/>
                  </a:cubicBezTo>
                  <a:cubicBezTo>
                    <a:pt x="467" y="192"/>
                    <a:pt x="467" y="193"/>
                    <a:pt x="468" y="197"/>
                  </a:cubicBezTo>
                  <a:cubicBezTo>
                    <a:pt x="469" y="201"/>
                    <a:pt x="469" y="202"/>
                    <a:pt x="468" y="203"/>
                  </a:cubicBezTo>
                  <a:cubicBezTo>
                    <a:pt x="468" y="204"/>
                    <a:pt x="466" y="204"/>
                    <a:pt x="466" y="20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30" name="任意多边形 1138">
              <a:extLst>
                <a:ext uri="{FF2B5EF4-FFF2-40B4-BE49-F238E27FC236}">
                  <a16:creationId xmlns:a16="http://schemas.microsoft.com/office/drawing/2014/main" id="{79AB5EA4-0C42-2382-A1F7-73F8F43299F3}"/>
                </a:ext>
              </a:extLst>
            </p:cNvPr>
            <p:cNvSpPr/>
            <p:nvPr/>
          </p:nvSpPr>
          <p:spPr bwMode="auto">
            <a:xfrm>
              <a:off x="866651" y="3264366"/>
              <a:ext cx="2424710" cy="1614713"/>
            </a:xfrm>
            <a:custGeom>
              <a:avLst/>
              <a:gdLst>
                <a:gd name="T0" fmla="*/ 49 w 442"/>
                <a:gd name="T1" fmla="*/ 22 h 295"/>
                <a:gd name="T2" fmla="*/ 65 w 442"/>
                <a:gd name="T3" fmla="*/ 6 h 295"/>
                <a:gd name="T4" fmla="*/ 76 w 442"/>
                <a:gd name="T5" fmla="*/ 5 h 295"/>
                <a:gd name="T6" fmla="*/ 89 w 442"/>
                <a:gd name="T7" fmla="*/ 9 h 295"/>
                <a:gd name="T8" fmla="*/ 104 w 442"/>
                <a:gd name="T9" fmla="*/ 11 h 295"/>
                <a:gd name="T10" fmla="*/ 117 w 442"/>
                <a:gd name="T11" fmla="*/ 7 h 295"/>
                <a:gd name="T12" fmla="*/ 128 w 442"/>
                <a:gd name="T13" fmla="*/ 18 h 295"/>
                <a:gd name="T14" fmla="*/ 143 w 442"/>
                <a:gd name="T15" fmla="*/ 22 h 295"/>
                <a:gd name="T16" fmla="*/ 155 w 442"/>
                <a:gd name="T17" fmla="*/ 21 h 295"/>
                <a:gd name="T18" fmla="*/ 173 w 442"/>
                <a:gd name="T19" fmla="*/ 22 h 295"/>
                <a:gd name="T20" fmla="*/ 190 w 442"/>
                <a:gd name="T21" fmla="*/ 19 h 295"/>
                <a:gd name="T22" fmla="*/ 213 w 442"/>
                <a:gd name="T23" fmla="*/ 15 h 295"/>
                <a:gd name="T24" fmla="*/ 228 w 442"/>
                <a:gd name="T25" fmla="*/ 17 h 295"/>
                <a:gd name="T26" fmla="*/ 248 w 442"/>
                <a:gd name="T27" fmla="*/ 22 h 295"/>
                <a:gd name="T28" fmla="*/ 260 w 442"/>
                <a:gd name="T29" fmla="*/ 29 h 295"/>
                <a:gd name="T30" fmla="*/ 261 w 442"/>
                <a:gd name="T31" fmla="*/ 39 h 295"/>
                <a:gd name="T32" fmla="*/ 260 w 442"/>
                <a:gd name="T33" fmla="*/ 50 h 295"/>
                <a:gd name="T34" fmla="*/ 255 w 442"/>
                <a:gd name="T35" fmla="*/ 62 h 295"/>
                <a:gd name="T36" fmla="*/ 258 w 442"/>
                <a:gd name="T37" fmla="*/ 76 h 295"/>
                <a:gd name="T38" fmla="*/ 259 w 442"/>
                <a:gd name="T39" fmla="*/ 101 h 295"/>
                <a:gd name="T40" fmla="*/ 276 w 442"/>
                <a:gd name="T41" fmla="*/ 113 h 295"/>
                <a:gd name="T42" fmla="*/ 296 w 442"/>
                <a:gd name="T43" fmla="*/ 127 h 295"/>
                <a:gd name="T44" fmla="*/ 306 w 442"/>
                <a:gd name="T45" fmla="*/ 133 h 295"/>
                <a:gd name="T46" fmla="*/ 326 w 442"/>
                <a:gd name="T47" fmla="*/ 141 h 295"/>
                <a:gd name="T48" fmla="*/ 331 w 442"/>
                <a:gd name="T49" fmla="*/ 141 h 295"/>
                <a:gd name="T50" fmla="*/ 350 w 442"/>
                <a:gd name="T51" fmla="*/ 143 h 295"/>
                <a:gd name="T52" fmla="*/ 364 w 442"/>
                <a:gd name="T53" fmla="*/ 152 h 295"/>
                <a:gd name="T54" fmla="*/ 368 w 442"/>
                <a:gd name="T55" fmla="*/ 159 h 295"/>
                <a:gd name="T56" fmla="*/ 374 w 442"/>
                <a:gd name="T57" fmla="*/ 170 h 295"/>
                <a:gd name="T58" fmla="*/ 384 w 442"/>
                <a:gd name="T59" fmla="*/ 173 h 295"/>
                <a:gd name="T60" fmla="*/ 394 w 442"/>
                <a:gd name="T61" fmla="*/ 174 h 295"/>
                <a:gd name="T62" fmla="*/ 408 w 442"/>
                <a:gd name="T63" fmla="*/ 166 h 295"/>
                <a:gd name="T64" fmla="*/ 413 w 442"/>
                <a:gd name="T65" fmla="*/ 153 h 295"/>
                <a:gd name="T66" fmla="*/ 425 w 442"/>
                <a:gd name="T67" fmla="*/ 158 h 295"/>
                <a:gd name="T68" fmla="*/ 433 w 442"/>
                <a:gd name="T69" fmla="*/ 171 h 295"/>
                <a:gd name="T70" fmla="*/ 441 w 442"/>
                <a:gd name="T71" fmla="*/ 187 h 295"/>
                <a:gd name="T72" fmla="*/ 438 w 442"/>
                <a:gd name="T73" fmla="*/ 191 h 295"/>
                <a:gd name="T74" fmla="*/ 437 w 442"/>
                <a:gd name="T75" fmla="*/ 196 h 295"/>
                <a:gd name="T76" fmla="*/ 441 w 442"/>
                <a:gd name="T77" fmla="*/ 210 h 295"/>
                <a:gd name="T78" fmla="*/ 441 w 442"/>
                <a:gd name="T79" fmla="*/ 230 h 295"/>
                <a:gd name="T80" fmla="*/ 440 w 442"/>
                <a:gd name="T81" fmla="*/ 244 h 295"/>
                <a:gd name="T82" fmla="*/ 437 w 442"/>
                <a:gd name="T83" fmla="*/ 249 h 295"/>
                <a:gd name="T84" fmla="*/ 435 w 442"/>
                <a:gd name="T85" fmla="*/ 258 h 295"/>
                <a:gd name="T86" fmla="*/ 430 w 442"/>
                <a:gd name="T87" fmla="*/ 253 h 295"/>
                <a:gd name="T88" fmla="*/ 428 w 442"/>
                <a:gd name="T89" fmla="*/ 267 h 295"/>
                <a:gd name="T90" fmla="*/ 423 w 442"/>
                <a:gd name="T91" fmla="*/ 275 h 295"/>
                <a:gd name="T92" fmla="*/ 420 w 442"/>
                <a:gd name="T93" fmla="*/ 268 h 295"/>
                <a:gd name="T94" fmla="*/ 415 w 442"/>
                <a:gd name="T95" fmla="*/ 274 h 295"/>
                <a:gd name="T96" fmla="*/ 395 w 442"/>
                <a:gd name="T97" fmla="*/ 282 h 295"/>
                <a:gd name="T98" fmla="*/ 367 w 442"/>
                <a:gd name="T99" fmla="*/ 268 h 295"/>
                <a:gd name="T100" fmla="*/ 304 w 442"/>
                <a:gd name="T101" fmla="*/ 295 h 295"/>
                <a:gd name="T102" fmla="*/ 261 w 442"/>
                <a:gd name="T103" fmla="*/ 267 h 295"/>
                <a:gd name="T104" fmla="*/ 217 w 442"/>
                <a:gd name="T105" fmla="*/ 252 h 295"/>
                <a:gd name="T106" fmla="*/ 191 w 442"/>
                <a:gd name="T107" fmla="*/ 247 h 295"/>
                <a:gd name="T108" fmla="*/ 137 w 442"/>
                <a:gd name="T109" fmla="*/ 231 h 295"/>
                <a:gd name="T110" fmla="*/ 106 w 442"/>
                <a:gd name="T111" fmla="*/ 202 h 295"/>
                <a:gd name="T112" fmla="*/ 87 w 442"/>
                <a:gd name="T113" fmla="*/ 181 h 295"/>
                <a:gd name="T114" fmla="*/ 62 w 442"/>
                <a:gd name="T115" fmla="*/ 146 h 295"/>
                <a:gd name="T116" fmla="*/ 38 w 442"/>
                <a:gd name="T117" fmla="*/ 140 h 295"/>
                <a:gd name="T118" fmla="*/ 7 w 442"/>
                <a:gd name="T119" fmla="*/ 108 h 295"/>
                <a:gd name="T120" fmla="*/ 5 w 442"/>
                <a:gd name="T121" fmla="*/ 60 h 295"/>
                <a:gd name="T122" fmla="*/ 19 w 442"/>
                <a:gd name="T123" fmla="*/ 37 h 295"/>
                <a:gd name="T124" fmla="*/ 34 w 442"/>
                <a:gd name="T125" fmla="*/ 1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2" h="295">
                  <a:moveTo>
                    <a:pt x="34" y="19"/>
                  </a:moveTo>
                  <a:cubicBezTo>
                    <a:pt x="34" y="19"/>
                    <a:pt x="37" y="20"/>
                    <a:pt x="41" y="21"/>
                  </a:cubicBezTo>
                  <a:cubicBezTo>
                    <a:pt x="45" y="22"/>
                    <a:pt x="48" y="22"/>
                    <a:pt x="49" y="22"/>
                  </a:cubicBezTo>
                  <a:cubicBezTo>
                    <a:pt x="51" y="22"/>
                    <a:pt x="52" y="22"/>
                    <a:pt x="54" y="17"/>
                  </a:cubicBezTo>
                  <a:cubicBezTo>
                    <a:pt x="56" y="13"/>
                    <a:pt x="56" y="13"/>
                    <a:pt x="57" y="13"/>
                  </a:cubicBezTo>
                  <a:cubicBezTo>
                    <a:pt x="58" y="12"/>
                    <a:pt x="63" y="7"/>
                    <a:pt x="65" y="6"/>
                  </a:cubicBezTo>
                  <a:cubicBezTo>
                    <a:pt x="68" y="6"/>
                    <a:pt x="67" y="5"/>
                    <a:pt x="67" y="4"/>
                  </a:cubicBezTo>
                  <a:cubicBezTo>
                    <a:pt x="67" y="4"/>
                    <a:pt x="69" y="0"/>
                    <a:pt x="72" y="1"/>
                  </a:cubicBezTo>
                  <a:cubicBezTo>
                    <a:pt x="74" y="3"/>
                    <a:pt x="75" y="4"/>
                    <a:pt x="76" y="5"/>
                  </a:cubicBezTo>
                  <a:cubicBezTo>
                    <a:pt x="76" y="6"/>
                    <a:pt x="79" y="6"/>
                    <a:pt x="80" y="7"/>
                  </a:cubicBezTo>
                  <a:cubicBezTo>
                    <a:pt x="82" y="7"/>
                    <a:pt x="83" y="5"/>
                    <a:pt x="84" y="6"/>
                  </a:cubicBezTo>
                  <a:cubicBezTo>
                    <a:pt x="85" y="7"/>
                    <a:pt x="87" y="9"/>
                    <a:pt x="89" y="9"/>
                  </a:cubicBezTo>
                  <a:cubicBezTo>
                    <a:pt x="90" y="9"/>
                    <a:pt x="91" y="12"/>
                    <a:pt x="92" y="13"/>
                  </a:cubicBezTo>
                  <a:cubicBezTo>
                    <a:pt x="94" y="13"/>
                    <a:pt x="99" y="14"/>
                    <a:pt x="101" y="13"/>
                  </a:cubicBezTo>
                  <a:cubicBezTo>
                    <a:pt x="103" y="13"/>
                    <a:pt x="104" y="12"/>
                    <a:pt x="104" y="11"/>
                  </a:cubicBezTo>
                  <a:cubicBezTo>
                    <a:pt x="104" y="10"/>
                    <a:pt x="106" y="10"/>
                    <a:pt x="108" y="9"/>
                  </a:cubicBezTo>
                  <a:cubicBezTo>
                    <a:pt x="110" y="9"/>
                    <a:pt x="110" y="9"/>
                    <a:pt x="112" y="7"/>
                  </a:cubicBezTo>
                  <a:cubicBezTo>
                    <a:pt x="113" y="6"/>
                    <a:pt x="114" y="6"/>
                    <a:pt x="117" y="7"/>
                  </a:cubicBezTo>
                  <a:cubicBezTo>
                    <a:pt x="120" y="9"/>
                    <a:pt x="120" y="10"/>
                    <a:pt x="122" y="9"/>
                  </a:cubicBezTo>
                  <a:cubicBezTo>
                    <a:pt x="123" y="8"/>
                    <a:pt x="124" y="10"/>
                    <a:pt x="124" y="13"/>
                  </a:cubicBezTo>
                  <a:cubicBezTo>
                    <a:pt x="124" y="15"/>
                    <a:pt x="126" y="19"/>
                    <a:pt x="128" y="18"/>
                  </a:cubicBezTo>
                  <a:cubicBezTo>
                    <a:pt x="129" y="18"/>
                    <a:pt x="132" y="20"/>
                    <a:pt x="134" y="22"/>
                  </a:cubicBezTo>
                  <a:cubicBezTo>
                    <a:pt x="135" y="23"/>
                    <a:pt x="137" y="23"/>
                    <a:pt x="139" y="23"/>
                  </a:cubicBezTo>
                  <a:cubicBezTo>
                    <a:pt x="140" y="22"/>
                    <a:pt x="142" y="21"/>
                    <a:pt x="143" y="22"/>
                  </a:cubicBezTo>
                  <a:cubicBezTo>
                    <a:pt x="144" y="23"/>
                    <a:pt x="145" y="22"/>
                    <a:pt x="146" y="24"/>
                  </a:cubicBezTo>
                  <a:cubicBezTo>
                    <a:pt x="146" y="25"/>
                    <a:pt x="151" y="24"/>
                    <a:pt x="152" y="23"/>
                  </a:cubicBezTo>
                  <a:cubicBezTo>
                    <a:pt x="153" y="23"/>
                    <a:pt x="153" y="21"/>
                    <a:pt x="155" y="21"/>
                  </a:cubicBezTo>
                  <a:cubicBezTo>
                    <a:pt x="157" y="21"/>
                    <a:pt x="163" y="21"/>
                    <a:pt x="165" y="20"/>
                  </a:cubicBezTo>
                  <a:cubicBezTo>
                    <a:pt x="166" y="19"/>
                    <a:pt x="168" y="19"/>
                    <a:pt x="170" y="20"/>
                  </a:cubicBezTo>
                  <a:cubicBezTo>
                    <a:pt x="171" y="21"/>
                    <a:pt x="172" y="20"/>
                    <a:pt x="173" y="22"/>
                  </a:cubicBezTo>
                  <a:cubicBezTo>
                    <a:pt x="175" y="24"/>
                    <a:pt x="177" y="23"/>
                    <a:pt x="177" y="25"/>
                  </a:cubicBezTo>
                  <a:cubicBezTo>
                    <a:pt x="177" y="27"/>
                    <a:pt x="179" y="22"/>
                    <a:pt x="182" y="23"/>
                  </a:cubicBezTo>
                  <a:cubicBezTo>
                    <a:pt x="185" y="24"/>
                    <a:pt x="188" y="23"/>
                    <a:pt x="190" y="19"/>
                  </a:cubicBezTo>
                  <a:cubicBezTo>
                    <a:pt x="193" y="15"/>
                    <a:pt x="192" y="14"/>
                    <a:pt x="199" y="14"/>
                  </a:cubicBezTo>
                  <a:cubicBezTo>
                    <a:pt x="206" y="14"/>
                    <a:pt x="206" y="13"/>
                    <a:pt x="207" y="14"/>
                  </a:cubicBezTo>
                  <a:cubicBezTo>
                    <a:pt x="208" y="15"/>
                    <a:pt x="211" y="16"/>
                    <a:pt x="213" y="15"/>
                  </a:cubicBezTo>
                  <a:cubicBezTo>
                    <a:pt x="215" y="14"/>
                    <a:pt x="217" y="14"/>
                    <a:pt x="218" y="14"/>
                  </a:cubicBezTo>
                  <a:cubicBezTo>
                    <a:pt x="219" y="13"/>
                    <a:pt x="219" y="14"/>
                    <a:pt x="221" y="16"/>
                  </a:cubicBezTo>
                  <a:cubicBezTo>
                    <a:pt x="222" y="17"/>
                    <a:pt x="225" y="17"/>
                    <a:pt x="228" y="17"/>
                  </a:cubicBezTo>
                  <a:cubicBezTo>
                    <a:pt x="230" y="17"/>
                    <a:pt x="236" y="17"/>
                    <a:pt x="238" y="17"/>
                  </a:cubicBezTo>
                  <a:cubicBezTo>
                    <a:pt x="240" y="17"/>
                    <a:pt x="244" y="18"/>
                    <a:pt x="245" y="20"/>
                  </a:cubicBezTo>
                  <a:cubicBezTo>
                    <a:pt x="245" y="21"/>
                    <a:pt x="246" y="24"/>
                    <a:pt x="248" y="22"/>
                  </a:cubicBezTo>
                  <a:cubicBezTo>
                    <a:pt x="250" y="21"/>
                    <a:pt x="250" y="23"/>
                    <a:pt x="252" y="24"/>
                  </a:cubicBezTo>
                  <a:cubicBezTo>
                    <a:pt x="253" y="25"/>
                    <a:pt x="254" y="27"/>
                    <a:pt x="256" y="26"/>
                  </a:cubicBezTo>
                  <a:cubicBezTo>
                    <a:pt x="257" y="25"/>
                    <a:pt x="257" y="27"/>
                    <a:pt x="260" y="29"/>
                  </a:cubicBezTo>
                  <a:cubicBezTo>
                    <a:pt x="263" y="31"/>
                    <a:pt x="267" y="34"/>
                    <a:pt x="263" y="34"/>
                  </a:cubicBezTo>
                  <a:cubicBezTo>
                    <a:pt x="258" y="33"/>
                    <a:pt x="259" y="34"/>
                    <a:pt x="258" y="35"/>
                  </a:cubicBezTo>
                  <a:cubicBezTo>
                    <a:pt x="257" y="37"/>
                    <a:pt x="259" y="38"/>
                    <a:pt x="261" y="39"/>
                  </a:cubicBezTo>
                  <a:cubicBezTo>
                    <a:pt x="262" y="39"/>
                    <a:pt x="265" y="38"/>
                    <a:pt x="264" y="42"/>
                  </a:cubicBezTo>
                  <a:cubicBezTo>
                    <a:pt x="262" y="46"/>
                    <a:pt x="263" y="47"/>
                    <a:pt x="261" y="46"/>
                  </a:cubicBezTo>
                  <a:cubicBezTo>
                    <a:pt x="260" y="46"/>
                    <a:pt x="263" y="50"/>
                    <a:pt x="260" y="50"/>
                  </a:cubicBezTo>
                  <a:cubicBezTo>
                    <a:pt x="257" y="51"/>
                    <a:pt x="256" y="51"/>
                    <a:pt x="256" y="52"/>
                  </a:cubicBezTo>
                  <a:cubicBezTo>
                    <a:pt x="255" y="54"/>
                    <a:pt x="253" y="54"/>
                    <a:pt x="254" y="56"/>
                  </a:cubicBezTo>
                  <a:cubicBezTo>
                    <a:pt x="255" y="58"/>
                    <a:pt x="256" y="60"/>
                    <a:pt x="255" y="62"/>
                  </a:cubicBezTo>
                  <a:cubicBezTo>
                    <a:pt x="254" y="64"/>
                    <a:pt x="256" y="64"/>
                    <a:pt x="258" y="64"/>
                  </a:cubicBezTo>
                  <a:cubicBezTo>
                    <a:pt x="260" y="64"/>
                    <a:pt x="261" y="67"/>
                    <a:pt x="259" y="68"/>
                  </a:cubicBezTo>
                  <a:cubicBezTo>
                    <a:pt x="256" y="70"/>
                    <a:pt x="258" y="74"/>
                    <a:pt x="258" y="76"/>
                  </a:cubicBezTo>
                  <a:cubicBezTo>
                    <a:pt x="258" y="78"/>
                    <a:pt x="258" y="83"/>
                    <a:pt x="256" y="84"/>
                  </a:cubicBezTo>
                  <a:cubicBezTo>
                    <a:pt x="255" y="84"/>
                    <a:pt x="250" y="84"/>
                    <a:pt x="253" y="89"/>
                  </a:cubicBezTo>
                  <a:cubicBezTo>
                    <a:pt x="255" y="92"/>
                    <a:pt x="257" y="98"/>
                    <a:pt x="259" y="101"/>
                  </a:cubicBezTo>
                  <a:cubicBezTo>
                    <a:pt x="260" y="101"/>
                    <a:pt x="261" y="102"/>
                    <a:pt x="261" y="103"/>
                  </a:cubicBezTo>
                  <a:cubicBezTo>
                    <a:pt x="261" y="103"/>
                    <a:pt x="266" y="107"/>
                    <a:pt x="267" y="109"/>
                  </a:cubicBezTo>
                  <a:cubicBezTo>
                    <a:pt x="269" y="110"/>
                    <a:pt x="272" y="112"/>
                    <a:pt x="276" y="113"/>
                  </a:cubicBezTo>
                  <a:cubicBezTo>
                    <a:pt x="279" y="114"/>
                    <a:pt x="281" y="115"/>
                    <a:pt x="282" y="116"/>
                  </a:cubicBezTo>
                  <a:cubicBezTo>
                    <a:pt x="286" y="119"/>
                    <a:pt x="290" y="125"/>
                    <a:pt x="295" y="126"/>
                  </a:cubicBezTo>
                  <a:cubicBezTo>
                    <a:pt x="295" y="127"/>
                    <a:pt x="296" y="127"/>
                    <a:pt x="296" y="127"/>
                  </a:cubicBezTo>
                  <a:cubicBezTo>
                    <a:pt x="297" y="127"/>
                    <a:pt x="300" y="127"/>
                    <a:pt x="300" y="127"/>
                  </a:cubicBezTo>
                  <a:cubicBezTo>
                    <a:pt x="302" y="130"/>
                    <a:pt x="302" y="130"/>
                    <a:pt x="302" y="130"/>
                  </a:cubicBezTo>
                  <a:cubicBezTo>
                    <a:pt x="303" y="131"/>
                    <a:pt x="304" y="132"/>
                    <a:pt x="306" y="133"/>
                  </a:cubicBezTo>
                  <a:cubicBezTo>
                    <a:pt x="308" y="133"/>
                    <a:pt x="309" y="133"/>
                    <a:pt x="311" y="133"/>
                  </a:cubicBezTo>
                  <a:cubicBezTo>
                    <a:pt x="314" y="133"/>
                    <a:pt x="315" y="133"/>
                    <a:pt x="318" y="135"/>
                  </a:cubicBezTo>
                  <a:cubicBezTo>
                    <a:pt x="321" y="137"/>
                    <a:pt x="324" y="140"/>
                    <a:pt x="326" y="141"/>
                  </a:cubicBezTo>
                  <a:cubicBezTo>
                    <a:pt x="327" y="142"/>
                    <a:pt x="327" y="142"/>
                    <a:pt x="327" y="142"/>
                  </a:cubicBezTo>
                  <a:cubicBezTo>
                    <a:pt x="327" y="142"/>
                    <a:pt x="327" y="143"/>
                    <a:pt x="328" y="143"/>
                  </a:cubicBezTo>
                  <a:cubicBezTo>
                    <a:pt x="329" y="146"/>
                    <a:pt x="329" y="141"/>
                    <a:pt x="331" y="141"/>
                  </a:cubicBezTo>
                  <a:cubicBezTo>
                    <a:pt x="334" y="142"/>
                    <a:pt x="335" y="145"/>
                    <a:pt x="338" y="145"/>
                  </a:cubicBezTo>
                  <a:cubicBezTo>
                    <a:pt x="342" y="146"/>
                    <a:pt x="345" y="145"/>
                    <a:pt x="347" y="144"/>
                  </a:cubicBezTo>
                  <a:cubicBezTo>
                    <a:pt x="350" y="143"/>
                    <a:pt x="349" y="144"/>
                    <a:pt x="350" y="143"/>
                  </a:cubicBezTo>
                  <a:cubicBezTo>
                    <a:pt x="352" y="143"/>
                    <a:pt x="353" y="142"/>
                    <a:pt x="355" y="146"/>
                  </a:cubicBezTo>
                  <a:cubicBezTo>
                    <a:pt x="357" y="149"/>
                    <a:pt x="358" y="150"/>
                    <a:pt x="359" y="150"/>
                  </a:cubicBezTo>
                  <a:cubicBezTo>
                    <a:pt x="360" y="150"/>
                    <a:pt x="366" y="151"/>
                    <a:pt x="364" y="152"/>
                  </a:cubicBezTo>
                  <a:cubicBezTo>
                    <a:pt x="362" y="153"/>
                    <a:pt x="360" y="153"/>
                    <a:pt x="362" y="154"/>
                  </a:cubicBezTo>
                  <a:cubicBezTo>
                    <a:pt x="364" y="154"/>
                    <a:pt x="364" y="156"/>
                    <a:pt x="365" y="157"/>
                  </a:cubicBezTo>
                  <a:cubicBezTo>
                    <a:pt x="366" y="158"/>
                    <a:pt x="369" y="156"/>
                    <a:pt x="368" y="159"/>
                  </a:cubicBezTo>
                  <a:cubicBezTo>
                    <a:pt x="367" y="162"/>
                    <a:pt x="365" y="163"/>
                    <a:pt x="367" y="167"/>
                  </a:cubicBezTo>
                  <a:cubicBezTo>
                    <a:pt x="369" y="170"/>
                    <a:pt x="369" y="170"/>
                    <a:pt x="370" y="170"/>
                  </a:cubicBezTo>
                  <a:cubicBezTo>
                    <a:pt x="371" y="169"/>
                    <a:pt x="373" y="169"/>
                    <a:pt x="374" y="170"/>
                  </a:cubicBezTo>
                  <a:cubicBezTo>
                    <a:pt x="375" y="171"/>
                    <a:pt x="374" y="172"/>
                    <a:pt x="376" y="170"/>
                  </a:cubicBezTo>
                  <a:cubicBezTo>
                    <a:pt x="378" y="169"/>
                    <a:pt x="379" y="169"/>
                    <a:pt x="380" y="173"/>
                  </a:cubicBezTo>
                  <a:cubicBezTo>
                    <a:pt x="382" y="177"/>
                    <a:pt x="385" y="176"/>
                    <a:pt x="384" y="173"/>
                  </a:cubicBezTo>
                  <a:cubicBezTo>
                    <a:pt x="383" y="169"/>
                    <a:pt x="383" y="167"/>
                    <a:pt x="385" y="167"/>
                  </a:cubicBezTo>
                  <a:cubicBezTo>
                    <a:pt x="386" y="168"/>
                    <a:pt x="387" y="166"/>
                    <a:pt x="388" y="170"/>
                  </a:cubicBezTo>
                  <a:cubicBezTo>
                    <a:pt x="389" y="173"/>
                    <a:pt x="392" y="173"/>
                    <a:pt x="394" y="174"/>
                  </a:cubicBezTo>
                  <a:cubicBezTo>
                    <a:pt x="396" y="174"/>
                    <a:pt x="397" y="176"/>
                    <a:pt x="396" y="172"/>
                  </a:cubicBezTo>
                  <a:cubicBezTo>
                    <a:pt x="396" y="169"/>
                    <a:pt x="394" y="165"/>
                    <a:pt x="396" y="166"/>
                  </a:cubicBezTo>
                  <a:cubicBezTo>
                    <a:pt x="399" y="167"/>
                    <a:pt x="407" y="168"/>
                    <a:pt x="408" y="166"/>
                  </a:cubicBezTo>
                  <a:cubicBezTo>
                    <a:pt x="409" y="164"/>
                    <a:pt x="408" y="160"/>
                    <a:pt x="410" y="160"/>
                  </a:cubicBezTo>
                  <a:cubicBezTo>
                    <a:pt x="412" y="161"/>
                    <a:pt x="413" y="158"/>
                    <a:pt x="411" y="156"/>
                  </a:cubicBezTo>
                  <a:cubicBezTo>
                    <a:pt x="410" y="155"/>
                    <a:pt x="412" y="152"/>
                    <a:pt x="413" y="153"/>
                  </a:cubicBezTo>
                  <a:cubicBezTo>
                    <a:pt x="414" y="154"/>
                    <a:pt x="416" y="155"/>
                    <a:pt x="418" y="155"/>
                  </a:cubicBezTo>
                  <a:cubicBezTo>
                    <a:pt x="419" y="155"/>
                    <a:pt x="419" y="155"/>
                    <a:pt x="420" y="155"/>
                  </a:cubicBezTo>
                  <a:cubicBezTo>
                    <a:pt x="420" y="155"/>
                    <a:pt x="423" y="157"/>
                    <a:pt x="425" y="158"/>
                  </a:cubicBezTo>
                  <a:cubicBezTo>
                    <a:pt x="427" y="159"/>
                    <a:pt x="429" y="159"/>
                    <a:pt x="429" y="162"/>
                  </a:cubicBezTo>
                  <a:cubicBezTo>
                    <a:pt x="430" y="164"/>
                    <a:pt x="429" y="164"/>
                    <a:pt x="431" y="166"/>
                  </a:cubicBezTo>
                  <a:cubicBezTo>
                    <a:pt x="432" y="168"/>
                    <a:pt x="433" y="169"/>
                    <a:pt x="433" y="171"/>
                  </a:cubicBezTo>
                  <a:cubicBezTo>
                    <a:pt x="433" y="173"/>
                    <a:pt x="432" y="173"/>
                    <a:pt x="433" y="175"/>
                  </a:cubicBezTo>
                  <a:cubicBezTo>
                    <a:pt x="434" y="177"/>
                    <a:pt x="435" y="180"/>
                    <a:pt x="437" y="183"/>
                  </a:cubicBezTo>
                  <a:cubicBezTo>
                    <a:pt x="439" y="185"/>
                    <a:pt x="440" y="186"/>
                    <a:pt x="441" y="187"/>
                  </a:cubicBezTo>
                  <a:cubicBezTo>
                    <a:pt x="442" y="188"/>
                    <a:pt x="442" y="189"/>
                    <a:pt x="441" y="190"/>
                  </a:cubicBezTo>
                  <a:cubicBezTo>
                    <a:pt x="441" y="190"/>
                    <a:pt x="440" y="191"/>
                    <a:pt x="440" y="191"/>
                  </a:cubicBezTo>
                  <a:cubicBezTo>
                    <a:pt x="440" y="191"/>
                    <a:pt x="439" y="192"/>
                    <a:pt x="438" y="191"/>
                  </a:cubicBezTo>
                  <a:cubicBezTo>
                    <a:pt x="437" y="189"/>
                    <a:pt x="436" y="189"/>
                    <a:pt x="436" y="190"/>
                  </a:cubicBezTo>
                  <a:cubicBezTo>
                    <a:pt x="435" y="192"/>
                    <a:pt x="435" y="192"/>
                    <a:pt x="436" y="193"/>
                  </a:cubicBezTo>
                  <a:cubicBezTo>
                    <a:pt x="436" y="194"/>
                    <a:pt x="437" y="194"/>
                    <a:pt x="437" y="196"/>
                  </a:cubicBezTo>
                  <a:cubicBezTo>
                    <a:pt x="438" y="198"/>
                    <a:pt x="439" y="200"/>
                    <a:pt x="440" y="202"/>
                  </a:cubicBezTo>
                  <a:cubicBezTo>
                    <a:pt x="441" y="203"/>
                    <a:pt x="442" y="205"/>
                    <a:pt x="441" y="206"/>
                  </a:cubicBezTo>
                  <a:cubicBezTo>
                    <a:pt x="441" y="207"/>
                    <a:pt x="440" y="208"/>
                    <a:pt x="441" y="210"/>
                  </a:cubicBezTo>
                  <a:cubicBezTo>
                    <a:pt x="441" y="211"/>
                    <a:pt x="441" y="213"/>
                    <a:pt x="441" y="215"/>
                  </a:cubicBezTo>
                  <a:cubicBezTo>
                    <a:pt x="441" y="218"/>
                    <a:pt x="440" y="221"/>
                    <a:pt x="441" y="223"/>
                  </a:cubicBezTo>
                  <a:cubicBezTo>
                    <a:pt x="441" y="224"/>
                    <a:pt x="442" y="228"/>
                    <a:pt x="441" y="230"/>
                  </a:cubicBezTo>
                  <a:cubicBezTo>
                    <a:pt x="441" y="232"/>
                    <a:pt x="439" y="234"/>
                    <a:pt x="440" y="236"/>
                  </a:cubicBezTo>
                  <a:cubicBezTo>
                    <a:pt x="441" y="238"/>
                    <a:pt x="441" y="239"/>
                    <a:pt x="440" y="241"/>
                  </a:cubicBezTo>
                  <a:cubicBezTo>
                    <a:pt x="440" y="242"/>
                    <a:pt x="440" y="243"/>
                    <a:pt x="440" y="244"/>
                  </a:cubicBezTo>
                  <a:cubicBezTo>
                    <a:pt x="441" y="245"/>
                    <a:pt x="441" y="247"/>
                    <a:pt x="441" y="247"/>
                  </a:cubicBezTo>
                  <a:cubicBezTo>
                    <a:pt x="440" y="248"/>
                    <a:pt x="440" y="247"/>
                    <a:pt x="439" y="247"/>
                  </a:cubicBezTo>
                  <a:cubicBezTo>
                    <a:pt x="439" y="247"/>
                    <a:pt x="437" y="247"/>
                    <a:pt x="437" y="249"/>
                  </a:cubicBezTo>
                  <a:cubicBezTo>
                    <a:pt x="438" y="250"/>
                    <a:pt x="439" y="253"/>
                    <a:pt x="437" y="253"/>
                  </a:cubicBezTo>
                  <a:cubicBezTo>
                    <a:pt x="436" y="253"/>
                    <a:pt x="436" y="253"/>
                    <a:pt x="435" y="254"/>
                  </a:cubicBezTo>
                  <a:cubicBezTo>
                    <a:pt x="435" y="256"/>
                    <a:pt x="436" y="258"/>
                    <a:pt x="435" y="258"/>
                  </a:cubicBezTo>
                  <a:cubicBezTo>
                    <a:pt x="434" y="258"/>
                    <a:pt x="434" y="257"/>
                    <a:pt x="433" y="256"/>
                  </a:cubicBezTo>
                  <a:cubicBezTo>
                    <a:pt x="433" y="255"/>
                    <a:pt x="433" y="253"/>
                    <a:pt x="432" y="253"/>
                  </a:cubicBezTo>
                  <a:cubicBezTo>
                    <a:pt x="431" y="253"/>
                    <a:pt x="430" y="253"/>
                    <a:pt x="430" y="253"/>
                  </a:cubicBezTo>
                  <a:cubicBezTo>
                    <a:pt x="430" y="253"/>
                    <a:pt x="429" y="253"/>
                    <a:pt x="429" y="255"/>
                  </a:cubicBezTo>
                  <a:cubicBezTo>
                    <a:pt x="429" y="256"/>
                    <a:pt x="428" y="261"/>
                    <a:pt x="428" y="264"/>
                  </a:cubicBezTo>
                  <a:cubicBezTo>
                    <a:pt x="428" y="266"/>
                    <a:pt x="428" y="266"/>
                    <a:pt x="428" y="267"/>
                  </a:cubicBezTo>
                  <a:cubicBezTo>
                    <a:pt x="429" y="268"/>
                    <a:pt x="429" y="270"/>
                    <a:pt x="429" y="272"/>
                  </a:cubicBezTo>
                  <a:cubicBezTo>
                    <a:pt x="429" y="273"/>
                    <a:pt x="428" y="274"/>
                    <a:pt x="427" y="274"/>
                  </a:cubicBezTo>
                  <a:cubicBezTo>
                    <a:pt x="426" y="274"/>
                    <a:pt x="424" y="274"/>
                    <a:pt x="423" y="275"/>
                  </a:cubicBezTo>
                  <a:cubicBezTo>
                    <a:pt x="422" y="275"/>
                    <a:pt x="422" y="275"/>
                    <a:pt x="422" y="275"/>
                  </a:cubicBezTo>
                  <a:cubicBezTo>
                    <a:pt x="422" y="276"/>
                    <a:pt x="421" y="274"/>
                    <a:pt x="421" y="273"/>
                  </a:cubicBezTo>
                  <a:cubicBezTo>
                    <a:pt x="421" y="272"/>
                    <a:pt x="421" y="268"/>
                    <a:pt x="420" y="268"/>
                  </a:cubicBezTo>
                  <a:cubicBezTo>
                    <a:pt x="419" y="267"/>
                    <a:pt x="418" y="269"/>
                    <a:pt x="418" y="269"/>
                  </a:cubicBezTo>
                  <a:cubicBezTo>
                    <a:pt x="418" y="270"/>
                    <a:pt x="419" y="271"/>
                    <a:pt x="417" y="272"/>
                  </a:cubicBezTo>
                  <a:cubicBezTo>
                    <a:pt x="416" y="272"/>
                    <a:pt x="416" y="273"/>
                    <a:pt x="415" y="274"/>
                  </a:cubicBezTo>
                  <a:cubicBezTo>
                    <a:pt x="415" y="274"/>
                    <a:pt x="413" y="277"/>
                    <a:pt x="410" y="276"/>
                  </a:cubicBezTo>
                  <a:cubicBezTo>
                    <a:pt x="408" y="274"/>
                    <a:pt x="405" y="270"/>
                    <a:pt x="402" y="274"/>
                  </a:cubicBezTo>
                  <a:cubicBezTo>
                    <a:pt x="399" y="279"/>
                    <a:pt x="398" y="281"/>
                    <a:pt x="395" y="282"/>
                  </a:cubicBezTo>
                  <a:cubicBezTo>
                    <a:pt x="392" y="283"/>
                    <a:pt x="390" y="284"/>
                    <a:pt x="388" y="282"/>
                  </a:cubicBezTo>
                  <a:cubicBezTo>
                    <a:pt x="386" y="280"/>
                    <a:pt x="380" y="275"/>
                    <a:pt x="377" y="273"/>
                  </a:cubicBezTo>
                  <a:cubicBezTo>
                    <a:pt x="374" y="271"/>
                    <a:pt x="370" y="268"/>
                    <a:pt x="367" y="268"/>
                  </a:cubicBezTo>
                  <a:cubicBezTo>
                    <a:pt x="363" y="268"/>
                    <a:pt x="357" y="271"/>
                    <a:pt x="349" y="275"/>
                  </a:cubicBezTo>
                  <a:cubicBezTo>
                    <a:pt x="342" y="278"/>
                    <a:pt x="331" y="278"/>
                    <a:pt x="324" y="284"/>
                  </a:cubicBezTo>
                  <a:cubicBezTo>
                    <a:pt x="317" y="290"/>
                    <a:pt x="314" y="295"/>
                    <a:pt x="304" y="295"/>
                  </a:cubicBezTo>
                  <a:cubicBezTo>
                    <a:pt x="294" y="295"/>
                    <a:pt x="280" y="294"/>
                    <a:pt x="275" y="290"/>
                  </a:cubicBezTo>
                  <a:cubicBezTo>
                    <a:pt x="269" y="286"/>
                    <a:pt x="270" y="285"/>
                    <a:pt x="267" y="280"/>
                  </a:cubicBezTo>
                  <a:cubicBezTo>
                    <a:pt x="264" y="275"/>
                    <a:pt x="266" y="270"/>
                    <a:pt x="261" y="267"/>
                  </a:cubicBezTo>
                  <a:cubicBezTo>
                    <a:pt x="256" y="265"/>
                    <a:pt x="261" y="259"/>
                    <a:pt x="253" y="258"/>
                  </a:cubicBezTo>
                  <a:cubicBezTo>
                    <a:pt x="244" y="257"/>
                    <a:pt x="235" y="247"/>
                    <a:pt x="230" y="247"/>
                  </a:cubicBezTo>
                  <a:cubicBezTo>
                    <a:pt x="224" y="248"/>
                    <a:pt x="220" y="247"/>
                    <a:pt x="217" y="252"/>
                  </a:cubicBezTo>
                  <a:cubicBezTo>
                    <a:pt x="214" y="256"/>
                    <a:pt x="212" y="260"/>
                    <a:pt x="208" y="262"/>
                  </a:cubicBezTo>
                  <a:cubicBezTo>
                    <a:pt x="204" y="265"/>
                    <a:pt x="196" y="263"/>
                    <a:pt x="196" y="258"/>
                  </a:cubicBezTo>
                  <a:cubicBezTo>
                    <a:pt x="195" y="252"/>
                    <a:pt x="195" y="248"/>
                    <a:pt x="191" y="247"/>
                  </a:cubicBezTo>
                  <a:cubicBezTo>
                    <a:pt x="187" y="246"/>
                    <a:pt x="178" y="244"/>
                    <a:pt x="174" y="244"/>
                  </a:cubicBezTo>
                  <a:cubicBezTo>
                    <a:pt x="170" y="244"/>
                    <a:pt x="161" y="235"/>
                    <a:pt x="153" y="235"/>
                  </a:cubicBezTo>
                  <a:cubicBezTo>
                    <a:pt x="145" y="235"/>
                    <a:pt x="140" y="234"/>
                    <a:pt x="137" y="231"/>
                  </a:cubicBezTo>
                  <a:cubicBezTo>
                    <a:pt x="134" y="228"/>
                    <a:pt x="131" y="222"/>
                    <a:pt x="127" y="220"/>
                  </a:cubicBezTo>
                  <a:cubicBezTo>
                    <a:pt x="123" y="218"/>
                    <a:pt x="120" y="218"/>
                    <a:pt x="116" y="213"/>
                  </a:cubicBezTo>
                  <a:cubicBezTo>
                    <a:pt x="112" y="207"/>
                    <a:pt x="111" y="205"/>
                    <a:pt x="106" y="202"/>
                  </a:cubicBezTo>
                  <a:cubicBezTo>
                    <a:pt x="101" y="198"/>
                    <a:pt x="100" y="195"/>
                    <a:pt x="100" y="192"/>
                  </a:cubicBezTo>
                  <a:cubicBezTo>
                    <a:pt x="100" y="188"/>
                    <a:pt x="99" y="188"/>
                    <a:pt x="95" y="187"/>
                  </a:cubicBezTo>
                  <a:cubicBezTo>
                    <a:pt x="91" y="186"/>
                    <a:pt x="90" y="182"/>
                    <a:pt x="87" y="181"/>
                  </a:cubicBezTo>
                  <a:cubicBezTo>
                    <a:pt x="85" y="179"/>
                    <a:pt x="83" y="169"/>
                    <a:pt x="79" y="168"/>
                  </a:cubicBezTo>
                  <a:cubicBezTo>
                    <a:pt x="75" y="166"/>
                    <a:pt x="74" y="160"/>
                    <a:pt x="71" y="158"/>
                  </a:cubicBezTo>
                  <a:cubicBezTo>
                    <a:pt x="68" y="156"/>
                    <a:pt x="67" y="149"/>
                    <a:pt x="62" y="146"/>
                  </a:cubicBezTo>
                  <a:cubicBezTo>
                    <a:pt x="58" y="144"/>
                    <a:pt x="57" y="144"/>
                    <a:pt x="54" y="146"/>
                  </a:cubicBezTo>
                  <a:cubicBezTo>
                    <a:pt x="51" y="148"/>
                    <a:pt x="48" y="150"/>
                    <a:pt x="45" y="148"/>
                  </a:cubicBezTo>
                  <a:cubicBezTo>
                    <a:pt x="42" y="146"/>
                    <a:pt x="40" y="142"/>
                    <a:pt x="38" y="140"/>
                  </a:cubicBezTo>
                  <a:cubicBezTo>
                    <a:pt x="35" y="138"/>
                    <a:pt x="31" y="130"/>
                    <a:pt x="28" y="128"/>
                  </a:cubicBezTo>
                  <a:cubicBezTo>
                    <a:pt x="26" y="126"/>
                    <a:pt x="21" y="121"/>
                    <a:pt x="19" y="118"/>
                  </a:cubicBezTo>
                  <a:cubicBezTo>
                    <a:pt x="17" y="114"/>
                    <a:pt x="10" y="112"/>
                    <a:pt x="7" y="108"/>
                  </a:cubicBezTo>
                  <a:cubicBezTo>
                    <a:pt x="3" y="104"/>
                    <a:pt x="1" y="94"/>
                    <a:pt x="1" y="89"/>
                  </a:cubicBezTo>
                  <a:cubicBezTo>
                    <a:pt x="1" y="84"/>
                    <a:pt x="0" y="79"/>
                    <a:pt x="0" y="74"/>
                  </a:cubicBezTo>
                  <a:cubicBezTo>
                    <a:pt x="0" y="70"/>
                    <a:pt x="1" y="62"/>
                    <a:pt x="5" y="60"/>
                  </a:cubicBezTo>
                  <a:cubicBezTo>
                    <a:pt x="8" y="58"/>
                    <a:pt x="8" y="57"/>
                    <a:pt x="12" y="57"/>
                  </a:cubicBezTo>
                  <a:cubicBezTo>
                    <a:pt x="17" y="57"/>
                    <a:pt x="21" y="63"/>
                    <a:pt x="21" y="56"/>
                  </a:cubicBezTo>
                  <a:cubicBezTo>
                    <a:pt x="21" y="49"/>
                    <a:pt x="19" y="41"/>
                    <a:pt x="19" y="37"/>
                  </a:cubicBezTo>
                  <a:cubicBezTo>
                    <a:pt x="18" y="34"/>
                    <a:pt x="22" y="26"/>
                    <a:pt x="23" y="24"/>
                  </a:cubicBezTo>
                  <a:cubicBezTo>
                    <a:pt x="25" y="22"/>
                    <a:pt x="27" y="21"/>
                    <a:pt x="28" y="20"/>
                  </a:cubicBezTo>
                  <a:cubicBezTo>
                    <a:pt x="29" y="20"/>
                    <a:pt x="34" y="19"/>
                    <a:pt x="34" y="1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31" name="任意多边形 1139">
              <a:extLst>
                <a:ext uri="{FF2B5EF4-FFF2-40B4-BE49-F238E27FC236}">
                  <a16:creationId xmlns:a16="http://schemas.microsoft.com/office/drawing/2014/main" id="{115CAA94-A578-14A4-29CE-A16B52331640}"/>
                </a:ext>
              </a:extLst>
            </p:cNvPr>
            <p:cNvSpPr/>
            <p:nvPr/>
          </p:nvSpPr>
          <p:spPr bwMode="auto">
            <a:xfrm>
              <a:off x="5966722" y="4222111"/>
              <a:ext cx="131921" cy="168859"/>
            </a:xfrm>
            <a:custGeom>
              <a:avLst/>
              <a:gdLst>
                <a:gd name="T0" fmla="*/ 11 w 24"/>
                <a:gd name="T1" fmla="*/ 30 h 31"/>
                <a:gd name="T2" fmla="*/ 13 w 24"/>
                <a:gd name="T3" fmla="*/ 29 h 31"/>
                <a:gd name="T4" fmla="*/ 14 w 24"/>
                <a:gd name="T5" fmla="*/ 28 h 31"/>
                <a:gd name="T6" fmla="*/ 16 w 24"/>
                <a:gd name="T7" fmla="*/ 26 h 31"/>
                <a:gd name="T8" fmla="*/ 18 w 24"/>
                <a:gd name="T9" fmla="*/ 25 h 31"/>
                <a:gd name="T10" fmla="*/ 23 w 24"/>
                <a:gd name="T11" fmla="*/ 25 h 31"/>
                <a:gd name="T12" fmla="*/ 24 w 24"/>
                <a:gd name="T13" fmla="*/ 22 h 31"/>
                <a:gd name="T14" fmla="*/ 24 w 24"/>
                <a:gd name="T15" fmla="*/ 21 h 31"/>
                <a:gd name="T16" fmla="*/ 22 w 24"/>
                <a:gd name="T17" fmla="*/ 18 h 31"/>
                <a:gd name="T18" fmla="*/ 21 w 24"/>
                <a:gd name="T19" fmla="*/ 16 h 31"/>
                <a:gd name="T20" fmla="*/ 19 w 24"/>
                <a:gd name="T21" fmla="*/ 14 h 31"/>
                <a:gd name="T22" fmla="*/ 15 w 24"/>
                <a:gd name="T23" fmla="*/ 12 h 31"/>
                <a:gd name="T24" fmla="*/ 13 w 24"/>
                <a:gd name="T25" fmla="*/ 11 h 31"/>
                <a:gd name="T26" fmla="*/ 10 w 24"/>
                <a:gd name="T27" fmla="*/ 9 h 31"/>
                <a:gd name="T28" fmla="*/ 6 w 24"/>
                <a:gd name="T29" fmla="*/ 13 h 31"/>
                <a:gd name="T30" fmla="*/ 5 w 24"/>
                <a:gd name="T31" fmla="*/ 16 h 31"/>
                <a:gd name="T32" fmla="*/ 4 w 24"/>
                <a:gd name="T33" fmla="*/ 19 h 31"/>
                <a:gd name="T34" fmla="*/ 2 w 24"/>
                <a:gd name="T35" fmla="*/ 20 h 31"/>
                <a:gd name="T36" fmla="*/ 1 w 24"/>
                <a:gd name="T37" fmla="*/ 23 h 31"/>
                <a:gd name="T38" fmla="*/ 4 w 24"/>
                <a:gd name="T39" fmla="*/ 24 h 31"/>
                <a:gd name="T40" fmla="*/ 5 w 24"/>
                <a:gd name="T41" fmla="*/ 28 h 31"/>
                <a:gd name="T42" fmla="*/ 7 w 24"/>
                <a:gd name="T43" fmla="*/ 29 h 31"/>
                <a:gd name="T44" fmla="*/ 11 w 24"/>
                <a:gd name="T45" fmla="*/ 30 h 31"/>
                <a:gd name="T46" fmla="*/ 16 w 24"/>
                <a:gd name="T47" fmla="*/ 10 h 31"/>
                <a:gd name="T48" fmla="*/ 16 w 24"/>
                <a:gd name="T49" fmla="*/ 10 h 31"/>
                <a:gd name="T50" fmla="*/ 18 w 24"/>
                <a:gd name="T51" fmla="*/ 11 h 31"/>
                <a:gd name="T52" fmla="*/ 19 w 24"/>
                <a:gd name="T53" fmla="*/ 12 h 31"/>
                <a:gd name="T54" fmla="*/ 20 w 24"/>
                <a:gd name="T55" fmla="*/ 12 h 31"/>
                <a:gd name="T56" fmla="*/ 19 w 24"/>
                <a:gd name="T57" fmla="*/ 11 h 31"/>
                <a:gd name="T58" fmla="*/ 16 w 24"/>
                <a:gd name="T59" fmla="*/ 10 h 31"/>
                <a:gd name="T60" fmla="*/ 21 w 24"/>
                <a:gd name="T61" fmla="*/ 8 h 31"/>
                <a:gd name="T62" fmla="*/ 21 w 24"/>
                <a:gd name="T63" fmla="*/ 6 h 31"/>
                <a:gd name="T64" fmla="*/ 19 w 24"/>
                <a:gd name="T65" fmla="*/ 5 h 31"/>
                <a:gd name="T66" fmla="*/ 16 w 24"/>
                <a:gd name="T67" fmla="*/ 4 h 31"/>
                <a:gd name="T68" fmla="*/ 14 w 24"/>
                <a:gd name="T69" fmla="*/ 3 h 31"/>
                <a:gd name="T70" fmla="*/ 13 w 24"/>
                <a:gd name="T71" fmla="*/ 3 h 31"/>
                <a:gd name="T72" fmla="*/ 11 w 24"/>
                <a:gd name="T73" fmla="*/ 2 h 31"/>
                <a:gd name="T74" fmla="*/ 9 w 24"/>
                <a:gd name="T75" fmla="*/ 0 h 31"/>
                <a:gd name="T76" fmla="*/ 7 w 24"/>
                <a:gd name="T77" fmla="*/ 0 h 31"/>
                <a:gd name="T78" fmla="*/ 5 w 24"/>
                <a:gd name="T79" fmla="*/ 2 h 31"/>
                <a:gd name="T80" fmla="*/ 6 w 24"/>
                <a:gd name="T81" fmla="*/ 3 h 31"/>
                <a:gd name="T82" fmla="*/ 6 w 24"/>
                <a:gd name="T83" fmla="*/ 3 h 31"/>
                <a:gd name="T84" fmla="*/ 7 w 24"/>
                <a:gd name="T85" fmla="*/ 3 h 31"/>
                <a:gd name="T86" fmla="*/ 9 w 24"/>
                <a:gd name="T87" fmla="*/ 5 h 31"/>
                <a:gd name="T88" fmla="*/ 13 w 24"/>
                <a:gd name="T89" fmla="*/ 6 h 31"/>
                <a:gd name="T90" fmla="*/ 17 w 24"/>
                <a:gd name="T91" fmla="*/ 8 h 31"/>
                <a:gd name="T92" fmla="*/ 20 w 24"/>
                <a:gd name="T93" fmla="*/ 8 h 31"/>
                <a:gd name="T94" fmla="*/ 21 w 24"/>
                <a:gd name="T95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31">
                  <a:moveTo>
                    <a:pt x="11" y="30"/>
                  </a:moveTo>
                  <a:cubicBezTo>
                    <a:pt x="12" y="31"/>
                    <a:pt x="12" y="30"/>
                    <a:pt x="13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4" y="27"/>
                    <a:pt x="15" y="27"/>
                    <a:pt x="16" y="26"/>
                  </a:cubicBezTo>
                  <a:cubicBezTo>
                    <a:pt x="17" y="25"/>
                    <a:pt x="17" y="25"/>
                    <a:pt x="18" y="25"/>
                  </a:cubicBezTo>
                  <a:cubicBezTo>
                    <a:pt x="19" y="25"/>
                    <a:pt x="21" y="25"/>
                    <a:pt x="23" y="25"/>
                  </a:cubicBezTo>
                  <a:cubicBezTo>
                    <a:pt x="24" y="25"/>
                    <a:pt x="24" y="24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2" y="18"/>
                    <a:pt x="22" y="18"/>
                  </a:cubicBezTo>
                  <a:cubicBezTo>
                    <a:pt x="22" y="18"/>
                    <a:pt x="21" y="16"/>
                    <a:pt x="21" y="16"/>
                  </a:cubicBezTo>
                  <a:cubicBezTo>
                    <a:pt x="20" y="15"/>
                    <a:pt x="19" y="15"/>
                    <a:pt x="19" y="14"/>
                  </a:cubicBezTo>
                  <a:cubicBezTo>
                    <a:pt x="18" y="13"/>
                    <a:pt x="16" y="12"/>
                    <a:pt x="15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2" y="10"/>
                    <a:pt x="11" y="10"/>
                    <a:pt x="10" y="9"/>
                  </a:cubicBezTo>
                  <a:cubicBezTo>
                    <a:pt x="9" y="9"/>
                    <a:pt x="6" y="11"/>
                    <a:pt x="6" y="13"/>
                  </a:cubicBezTo>
                  <a:cubicBezTo>
                    <a:pt x="6" y="14"/>
                    <a:pt x="7" y="14"/>
                    <a:pt x="5" y="16"/>
                  </a:cubicBezTo>
                  <a:cubicBezTo>
                    <a:pt x="4" y="18"/>
                    <a:pt x="5" y="17"/>
                    <a:pt x="4" y="19"/>
                  </a:cubicBezTo>
                  <a:cubicBezTo>
                    <a:pt x="4" y="22"/>
                    <a:pt x="2" y="19"/>
                    <a:pt x="2" y="20"/>
                  </a:cubicBezTo>
                  <a:cubicBezTo>
                    <a:pt x="1" y="21"/>
                    <a:pt x="0" y="21"/>
                    <a:pt x="1" y="23"/>
                  </a:cubicBezTo>
                  <a:cubicBezTo>
                    <a:pt x="3" y="24"/>
                    <a:pt x="3" y="23"/>
                    <a:pt x="4" y="24"/>
                  </a:cubicBezTo>
                  <a:cubicBezTo>
                    <a:pt x="5" y="26"/>
                    <a:pt x="3" y="29"/>
                    <a:pt x="5" y="28"/>
                  </a:cubicBezTo>
                  <a:cubicBezTo>
                    <a:pt x="7" y="28"/>
                    <a:pt x="7" y="28"/>
                    <a:pt x="7" y="29"/>
                  </a:cubicBezTo>
                  <a:cubicBezTo>
                    <a:pt x="8" y="29"/>
                    <a:pt x="9" y="30"/>
                    <a:pt x="11" y="30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6" y="10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9" y="12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0"/>
                    <a:pt x="17" y="10"/>
                    <a:pt x="16" y="10"/>
                  </a:cubicBezTo>
                  <a:close/>
                  <a:moveTo>
                    <a:pt x="21" y="8"/>
                  </a:moveTo>
                  <a:cubicBezTo>
                    <a:pt x="22" y="7"/>
                    <a:pt x="22" y="6"/>
                    <a:pt x="21" y="6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5" y="4"/>
                    <a:pt x="15" y="4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3"/>
                    <a:pt x="11" y="3"/>
                    <a:pt x="11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6" y="3"/>
                    <a:pt x="5" y="3"/>
                    <a:pt x="6" y="3"/>
                  </a:cubicBezTo>
                  <a:cubicBezTo>
                    <a:pt x="6" y="4"/>
                    <a:pt x="7" y="4"/>
                    <a:pt x="6" y="3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4"/>
                    <a:pt x="8" y="5"/>
                    <a:pt x="9" y="5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5" y="7"/>
                    <a:pt x="16" y="8"/>
                    <a:pt x="17" y="8"/>
                  </a:cubicBezTo>
                  <a:cubicBezTo>
                    <a:pt x="18" y="8"/>
                    <a:pt x="19" y="9"/>
                    <a:pt x="20" y="8"/>
                  </a:cubicBezTo>
                  <a:cubicBezTo>
                    <a:pt x="21" y="8"/>
                    <a:pt x="20" y="8"/>
                    <a:pt x="21" y="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32" name="任意多边形 1140">
              <a:extLst>
                <a:ext uri="{FF2B5EF4-FFF2-40B4-BE49-F238E27FC236}">
                  <a16:creationId xmlns:a16="http://schemas.microsoft.com/office/drawing/2014/main" id="{68C670BA-EA55-6311-BBE0-D80FADB4930D}"/>
                </a:ext>
              </a:extLst>
            </p:cNvPr>
            <p:cNvSpPr/>
            <p:nvPr/>
          </p:nvSpPr>
          <p:spPr bwMode="auto">
            <a:xfrm>
              <a:off x="4452267" y="6003047"/>
              <a:ext cx="345634" cy="290226"/>
            </a:xfrm>
            <a:custGeom>
              <a:avLst/>
              <a:gdLst>
                <a:gd name="T0" fmla="*/ 15 w 63"/>
                <a:gd name="T1" fmla="*/ 13 h 53"/>
                <a:gd name="T2" fmla="*/ 9 w 63"/>
                <a:gd name="T3" fmla="*/ 17 h 53"/>
                <a:gd name="T4" fmla="*/ 3 w 63"/>
                <a:gd name="T5" fmla="*/ 21 h 53"/>
                <a:gd name="T6" fmla="*/ 1 w 63"/>
                <a:gd name="T7" fmla="*/ 26 h 53"/>
                <a:gd name="T8" fmla="*/ 1 w 63"/>
                <a:gd name="T9" fmla="*/ 32 h 53"/>
                <a:gd name="T10" fmla="*/ 2 w 63"/>
                <a:gd name="T11" fmla="*/ 38 h 53"/>
                <a:gd name="T12" fmla="*/ 4 w 63"/>
                <a:gd name="T13" fmla="*/ 44 h 53"/>
                <a:gd name="T14" fmla="*/ 9 w 63"/>
                <a:gd name="T15" fmla="*/ 46 h 53"/>
                <a:gd name="T16" fmla="*/ 16 w 63"/>
                <a:gd name="T17" fmla="*/ 49 h 53"/>
                <a:gd name="T18" fmla="*/ 23 w 63"/>
                <a:gd name="T19" fmla="*/ 50 h 53"/>
                <a:gd name="T20" fmla="*/ 25 w 63"/>
                <a:gd name="T21" fmla="*/ 52 h 53"/>
                <a:gd name="T22" fmla="*/ 26 w 63"/>
                <a:gd name="T23" fmla="*/ 50 h 53"/>
                <a:gd name="T24" fmla="*/ 29 w 63"/>
                <a:gd name="T25" fmla="*/ 51 h 53"/>
                <a:gd name="T26" fmla="*/ 29 w 63"/>
                <a:gd name="T27" fmla="*/ 48 h 53"/>
                <a:gd name="T28" fmla="*/ 33 w 63"/>
                <a:gd name="T29" fmla="*/ 46 h 53"/>
                <a:gd name="T30" fmla="*/ 36 w 63"/>
                <a:gd name="T31" fmla="*/ 46 h 53"/>
                <a:gd name="T32" fmla="*/ 40 w 63"/>
                <a:gd name="T33" fmla="*/ 42 h 53"/>
                <a:gd name="T34" fmla="*/ 48 w 63"/>
                <a:gd name="T35" fmla="*/ 38 h 53"/>
                <a:gd name="T36" fmla="*/ 50 w 63"/>
                <a:gd name="T37" fmla="*/ 34 h 53"/>
                <a:gd name="T38" fmla="*/ 48 w 63"/>
                <a:gd name="T39" fmla="*/ 35 h 53"/>
                <a:gd name="T40" fmla="*/ 49 w 63"/>
                <a:gd name="T41" fmla="*/ 33 h 53"/>
                <a:gd name="T42" fmla="*/ 51 w 63"/>
                <a:gd name="T43" fmla="*/ 28 h 53"/>
                <a:gd name="T44" fmla="*/ 52 w 63"/>
                <a:gd name="T45" fmla="*/ 25 h 53"/>
                <a:gd name="T46" fmla="*/ 55 w 63"/>
                <a:gd name="T47" fmla="*/ 20 h 53"/>
                <a:gd name="T48" fmla="*/ 58 w 63"/>
                <a:gd name="T49" fmla="*/ 16 h 53"/>
                <a:gd name="T50" fmla="*/ 59 w 63"/>
                <a:gd name="T51" fmla="*/ 13 h 53"/>
                <a:gd name="T52" fmla="*/ 58 w 63"/>
                <a:gd name="T53" fmla="*/ 14 h 53"/>
                <a:gd name="T54" fmla="*/ 61 w 63"/>
                <a:gd name="T55" fmla="*/ 14 h 53"/>
                <a:gd name="T56" fmla="*/ 62 w 63"/>
                <a:gd name="T57" fmla="*/ 11 h 53"/>
                <a:gd name="T58" fmla="*/ 60 w 63"/>
                <a:gd name="T59" fmla="*/ 5 h 53"/>
                <a:gd name="T60" fmla="*/ 55 w 63"/>
                <a:gd name="T61" fmla="*/ 3 h 53"/>
                <a:gd name="T62" fmla="*/ 52 w 63"/>
                <a:gd name="T63" fmla="*/ 2 h 53"/>
                <a:gd name="T64" fmla="*/ 50 w 63"/>
                <a:gd name="T65" fmla="*/ 5 h 53"/>
                <a:gd name="T66" fmla="*/ 44 w 63"/>
                <a:gd name="T67" fmla="*/ 2 h 53"/>
                <a:gd name="T68" fmla="*/ 39 w 63"/>
                <a:gd name="T69" fmla="*/ 4 h 53"/>
                <a:gd name="T70" fmla="*/ 36 w 63"/>
                <a:gd name="T71" fmla="*/ 6 h 53"/>
                <a:gd name="T72" fmla="*/ 35 w 63"/>
                <a:gd name="T73" fmla="*/ 6 h 53"/>
                <a:gd name="T74" fmla="*/ 32 w 63"/>
                <a:gd name="T75" fmla="*/ 6 h 53"/>
                <a:gd name="T76" fmla="*/ 31 w 63"/>
                <a:gd name="T77" fmla="*/ 5 h 53"/>
                <a:gd name="T78" fmla="*/ 27 w 63"/>
                <a:gd name="T79" fmla="*/ 4 h 53"/>
                <a:gd name="T80" fmla="*/ 24 w 63"/>
                <a:gd name="T81" fmla="*/ 8 h 53"/>
                <a:gd name="T82" fmla="*/ 20 w 63"/>
                <a:gd name="T83" fmla="*/ 7 h 53"/>
                <a:gd name="T84" fmla="*/ 15 w 63"/>
                <a:gd name="T85" fmla="*/ 9 h 53"/>
                <a:gd name="T86" fmla="*/ 17 w 63"/>
                <a:gd name="T8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" h="53">
                  <a:moveTo>
                    <a:pt x="17" y="11"/>
                  </a:moveTo>
                  <a:cubicBezTo>
                    <a:pt x="18" y="11"/>
                    <a:pt x="17" y="12"/>
                    <a:pt x="17" y="12"/>
                  </a:cubicBezTo>
                  <a:cubicBezTo>
                    <a:pt x="16" y="11"/>
                    <a:pt x="16" y="12"/>
                    <a:pt x="15" y="13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2" y="14"/>
                    <a:pt x="12" y="15"/>
                    <a:pt x="11" y="15"/>
                  </a:cubicBezTo>
                  <a:cubicBezTo>
                    <a:pt x="10" y="15"/>
                    <a:pt x="10" y="16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6" y="18"/>
                    <a:pt x="6" y="19"/>
                    <a:pt x="5" y="20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2" y="21"/>
                    <a:pt x="2" y="21"/>
                    <a:pt x="1" y="22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2" y="24"/>
                    <a:pt x="2" y="25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9"/>
                    <a:pt x="1" y="29"/>
                    <a:pt x="1" y="30"/>
                  </a:cubicBezTo>
                  <a:cubicBezTo>
                    <a:pt x="2" y="31"/>
                    <a:pt x="1" y="31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6"/>
                    <a:pt x="2" y="38"/>
                    <a:pt x="2" y="38"/>
                  </a:cubicBezTo>
                  <a:cubicBezTo>
                    <a:pt x="2" y="39"/>
                    <a:pt x="3" y="40"/>
                    <a:pt x="2" y="40"/>
                  </a:cubicBezTo>
                  <a:cubicBezTo>
                    <a:pt x="2" y="41"/>
                    <a:pt x="2" y="42"/>
                    <a:pt x="2" y="43"/>
                  </a:cubicBezTo>
                  <a:cubicBezTo>
                    <a:pt x="3" y="44"/>
                    <a:pt x="3" y="44"/>
                    <a:pt x="4" y="44"/>
                  </a:cubicBezTo>
                  <a:cubicBezTo>
                    <a:pt x="5" y="44"/>
                    <a:pt x="6" y="44"/>
                    <a:pt x="6" y="44"/>
                  </a:cubicBezTo>
                  <a:cubicBezTo>
                    <a:pt x="6" y="45"/>
                    <a:pt x="7" y="45"/>
                    <a:pt x="8" y="45"/>
                  </a:cubicBezTo>
                  <a:cubicBezTo>
                    <a:pt x="8" y="45"/>
                    <a:pt x="9" y="45"/>
                    <a:pt x="9" y="46"/>
                  </a:cubicBezTo>
                  <a:cubicBezTo>
                    <a:pt x="10" y="47"/>
                    <a:pt x="10" y="47"/>
                    <a:pt x="11" y="47"/>
                  </a:cubicBezTo>
                  <a:cubicBezTo>
                    <a:pt x="12" y="47"/>
                    <a:pt x="13" y="47"/>
                    <a:pt x="14" y="48"/>
                  </a:cubicBezTo>
                  <a:cubicBezTo>
                    <a:pt x="14" y="49"/>
                    <a:pt x="15" y="49"/>
                    <a:pt x="16" y="49"/>
                  </a:cubicBezTo>
                  <a:cubicBezTo>
                    <a:pt x="17" y="48"/>
                    <a:pt x="17" y="48"/>
                    <a:pt x="18" y="49"/>
                  </a:cubicBezTo>
                  <a:cubicBezTo>
                    <a:pt x="19" y="49"/>
                    <a:pt x="20" y="49"/>
                    <a:pt x="21" y="49"/>
                  </a:cubicBezTo>
                  <a:cubicBezTo>
                    <a:pt x="22" y="49"/>
                    <a:pt x="23" y="49"/>
                    <a:pt x="23" y="50"/>
                  </a:cubicBezTo>
                  <a:cubicBezTo>
                    <a:pt x="22" y="51"/>
                    <a:pt x="23" y="51"/>
                    <a:pt x="23" y="51"/>
                  </a:cubicBezTo>
                  <a:cubicBezTo>
                    <a:pt x="24" y="50"/>
                    <a:pt x="25" y="50"/>
                    <a:pt x="25" y="51"/>
                  </a:cubicBezTo>
                  <a:cubicBezTo>
                    <a:pt x="24" y="51"/>
                    <a:pt x="25" y="51"/>
                    <a:pt x="25" y="52"/>
                  </a:cubicBezTo>
                  <a:cubicBezTo>
                    <a:pt x="25" y="53"/>
                    <a:pt x="25" y="53"/>
                    <a:pt x="26" y="52"/>
                  </a:cubicBezTo>
                  <a:cubicBezTo>
                    <a:pt x="26" y="52"/>
                    <a:pt x="26" y="51"/>
                    <a:pt x="26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0"/>
                    <a:pt x="28" y="50"/>
                    <a:pt x="28" y="51"/>
                  </a:cubicBezTo>
                  <a:cubicBezTo>
                    <a:pt x="28" y="51"/>
                    <a:pt x="28" y="51"/>
                    <a:pt x="29" y="51"/>
                  </a:cubicBezTo>
                  <a:cubicBezTo>
                    <a:pt x="29" y="50"/>
                    <a:pt x="29" y="50"/>
                    <a:pt x="28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9"/>
                    <a:pt x="29" y="49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ubicBezTo>
                    <a:pt x="30" y="46"/>
                    <a:pt x="31" y="45"/>
                    <a:pt x="31" y="46"/>
                  </a:cubicBezTo>
                  <a:cubicBezTo>
                    <a:pt x="32" y="46"/>
                    <a:pt x="32" y="46"/>
                    <a:pt x="33" y="46"/>
                  </a:cubicBezTo>
                  <a:cubicBezTo>
                    <a:pt x="34" y="45"/>
                    <a:pt x="34" y="45"/>
                    <a:pt x="35" y="44"/>
                  </a:cubicBezTo>
                  <a:cubicBezTo>
                    <a:pt x="36" y="44"/>
                    <a:pt x="37" y="44"/>
                    <a:pt x="36" y="45"/>
                  </a:cubicBezTo>
                  <a:cubicBezTo>
                    <a:pt x="35" y="45"/>
                    <a:pt x="35" y="46"/>
                    <a:pt x="36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9" y="46"/>
                    <a:pt x="39" y="45"/>
                    <a:pt x="39" y="44"/>
                  </a:cubicBezTo>
                  <a:cubicBezTo>
                    <a:pt x="39" y="43"/>
                    <a:pt x="39" y="43"/>
                    <a:pt x="40" y="42"/>
                  </a:cubicBezTo>
                  <a:cubicBezTo>
                    <a:pt x="41" y="41"/>
                    <a:pt x="42" y="40"/>
                    <a:pt x="42" y="40"/>
                  </a:cubicBezTo>
                  <a:cubicBezTo>
                    <a:pt x="43" y="39"/>
                    <a:pt x="44" y="39"/>
                    <a:pt x="45" y="39"/>
                  </a:cubicBezTo>
                  <a:cubicBezTo>
                    <a:pt x="46" y="39"/>
                    <a:pt x="48" y="39"/>
                    <a:pt x="48" y="38"/>
                  </a:cubicBezTo>
                  <a:cubicBezTo>
                    <a:pt x="48" y="37"/>
                    <a:pt x="48" y="36"/>
                    <a:pt x="49" y="36"/>
                  </a:cubicBezTo>
                  <a:cubicBezTo>
                    <a:pt x="50" y="36"/>
                    <a:pt x="51" y="35"/>
                    <a:pt x="50" y="35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3"/>
                    <a:pt x="50" y="33"/>
                    <a:pt x="50" y="34"/>
                  </a:cubicBezTo>
                  <a:cubicBezTo>
                    <a:pt x="49" y="35"/>
                    <a:pt x="50" y="35"/>
                    <a:pt x="49" y="35"/>
                  </a:cubicBezTo>
                  <a:cubicBezTo>
                    <a:pt x="49" y="35"/>
                    <a:pt x="49" y="35"/>
                    <a:pt x="48" y="35"/>
                  </a:cubicBezTo>
                  <a:cubicBezTo>
                    <a:pt x="48" y="35"/>
                    <a:pt x="47" y="34"/>
                    <a:pt x="48" y="34"/>
                  </a:cubicBezTo>
                  <a:cubicBezTo>
                    <a:pt x="49" y="34"/>
                    <a:pt x="49" y="34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2"/>
                    <a:pt x="50" y="32"/>
                    <a:pt x="50" y="31"/>
                  </a:cubicBezTo>
                  <a:cubicBezTo>
                    <a:pt x="50" y="30"/>
                    <a:pt x="50" y="30"/>
                    <a:pt x="50" y="2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2" y="26"/>
                    <a:pt x="52" y="26"/>
                    <a:pt x="52" y="25"/>
                  </a:cubicBezTo>
                  <a:cubicBezTo>
                    <a:pt x="52" y="23"/>
                    <a:pt x="52" y="23"/>
                    <a:pt x="53" y="22"/>
                  </a:cubicBezTo>
                  <a:cubicBezTo>
                    <a:pt x="54" y="22"/>
                    <a:pt x="54" y="22"/>
                    <a:pt x="54" y="21"/>
                  </a:cubicBezTo>
                  <a:cubicBezTo>
                    <a:pt x="54" y="20"/>
                    <a:pt x="54" y="20"/>
                    <a:pt x="55" y="20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8"/>
                    <a:pt x="56" y="18"/>
                    <a:pt x="56" y="18"/>
                  </a:cubicBezTo>
                  <a:cubicBezTo>
                    <a:pt x="57" y="17"/>
                    <a:pt x="58" y="17"/>
                    <a:pt x="58" y="16"/>
                  </a:cubicBezTo>
                  <a:cubicBezTo>
                    <a:pt x="58" y="16"/>
                    <a:pt x="57" y="16"/>
                    <a:pt x="57" y="15"/>
                  </a:cubicBezTo>
                  <a:cubicBezTo>
                    <a:pt x="56" y="14"/>
                    <a:pt x="56" y="14"/>
                    <a:pt x="57" y="14"/>
                  </a:cubicBezTo>
                  <a:cubicBezTo>
                    <a:pt x="58" y="14"/>
                    <a:pt x="58" y="14"/>
                    <a:pt x="59" y="13"/>
                  </a:cubicBezTo>
                  <a:cubicBezTo>
                    <a:pt x="59" y="13"/>
                    <a:pt x="59" y="13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9" y="15"/>
                    <a:pt x="58" y="14"/>
                  </a:cubicBezTo>
                  <a:cubicBezTo>
                    <a:pt x="58" y="14"/>
                    <a:pt x="58" y="15"/>
                    <a:pt x="58" y="16"/>
                  </a:cubicBezTo>
                  <a:cubicBezTo>
                    <a:pt x="58" y="16"/>
                    <a:pt x="58" y="17"/>
                    <a:pt x="59" y="16"/>
                  </a:cubicBezTo>
                  <a:cubicBezTo>
                    <a:pt x="60" y="15"/>
                    <a:pt x="61" y="15"/>
                    <a:pt x="61" y="14"/>
                  </a:cubicBezTo>
                  <a:cubicBezTo>
                    <a:pt x="61" y="13"/>
                    <a:pt x="62" y="14"/>
                    <a:pt x="62" y="14"/>
                  </a:cubicBezTo>
                  <a:cubicBezTo>
                    <a:pt x="63" y="14"/>
                    <a:pt x="63" y="13"/>
                    <a:pt x="62" y="13"/>
                  </a:cubicBezTo>
                  <a:cubicBezTo>
                    <a:pt x="62" y="13"/>
                    <a:pt x="62" y="12"/>
                    <a:pt x="62" y="11"/>
                  </a:cubicBezTo>
                  <a:cubicBezTo>
                    <a:pt x="62" y="10"/>
                    <a:pt x="62" y="9"/>
                    <a:pt x="61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6"/>
                    <a:pt x="60" y="6"/>
                    <a:pt x="60" y="5"/>
                  </a:cubicBezTo>
                  <a:cubicBezTo>
                    <a:pt x="60" y="4"/>
                    <a:pt x="60" y="4"/>
                    <a:pt x="59" y="4"/>
                  </a:cubicBezTo>
                  <a:cubicBezTo>
                    <a:pt x="58" y="4"/>
                    <a:pt x="57" y="4"/>
                    <a:pt x="56" y="4"/>
                  </a:cubicBezTo>
                  <a:cubicBezTo>
                    <a:pt x="56" y="3"/>
                    <a:pt x="55" y="3"/>
                    <a:pt x="55" y="3"/>
                  </a:cubicBezTo>
                  <a:cubicBezTo>
                    <a:pt x="54" y="2"/>
                    <a:pt x="54" y="2"/>
                    <a:pt x="54" y="1"/>
                  </a:cubicBezTo>
                  <a:cubicBezTo>
                    <a:pt x="54" y="0"/>
                    <a:pt x="53" y="0"/>
                    <a:pt x="53" y="1"/>
                  </a:cubicBezTo>
                  <a:cubicBezTo>
                    <a:pt x="53" y="1"/>
                    <a:pt x="53" y="2"/>
                    <a:pt x="52" y="2"/>
                  </a:cubicBezTo>
                  <a:cubicBezTo>
                    <a:pt x="51" y="2"/>
                    <a:pt x="50" y="2"/>
                    <a:pt x="50" y="3"/>
                  </a:cubicBezTo>
                  <a:cubicBezTo>
                    <a:pt x="51" y="4"/>
                    <a:pt x="51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4"/>
                    <a:pt x="49" y="4"/>
                    <a:pt x="48" y="3"/>
                  </a:cubicBezTo>
                  <a:cubicBezTo>
                    <a:pt x="48" y="3"/>
                    <a:pt x="47" y="3"/>
                    <a:pt x="46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4" y="3"/>
                    <a:pt x="43" y="3"/>
                    <a:pt x="42" y="3"/>
                  </a:cubicBezTo>
                  <a:cubicBezTo>
                    <a:pt x="41" y="3"/>
                    <a:pt x="40" y="3"/>
                    <a:pt x="40" y="3"/>
                  </a:cubicBezTo>
                  <a:cubicBezTo>
                    <a:pt x="39" y="4"/>
                    <a:pt x="38" y="4"/>
                    <a:pt x="39" y="4"/>
                  </a:cubicBezTo>
                  <a:cubicBezTo>
                    <a:pt x="40" y="4"/>
                    <a:pt x="40" y="5"/>
                    <a:pt x="39" y="5"/>
                  </a:cubicBezTo>
                  <a:cubicBezTo>
                    <a:pt x="38" y="5"/>
                    <a:pt x="37" y="5"/>
                    <a:pt x="37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3" y="5"/>
                    <a:pt x="33" y="5"/>
                    <a:pt x="32" y="6"/>
                  </a:cubicBezTo>
                  <a:cubicBezTo>
                    <a:pt x="32" y="6"/>
                    <a:pt x="31" y="7"/>
                    <a:pt x="32" y="6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1" y="4"/>
                    <a:pt x="32" y="4"/>
                    <a:pt x="31" y="5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5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2" y="9"/>
                    <a:pt x="22" y="8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8" y="6"/>
                    <a:pt x="17" y="7"/>
                  </a:cubicBezTo>
                  <a:cubicBezTo>
                    <a:pt x="16" y="8"/>
                    <a:pt x="16" y="8"/>
                    <a:pt x="15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33" name="任意多边形 1141">
              <a:extLst>
                <a:ext uri="{FF2B5EF4-FFF2-40B4-BE49-F238E27FC236}">
                  <a16:creationId xmlns:a16="http://schemas.microsoft.com/office/drawing/2014/main" id="{79A218F7-A3CA-D9FB-48C1-9F60F080948D}"/>
                </a:ext>
              </a:extLst>
            </p:cNvPr>
            <p:cNvSpPr/>
            <p:nvPr/>
          </p:nvSpPr>
          <p:spPr bwMode="auto">
            <a:xfrm>
              <a:off x="5167279" y="5636305"/>
              <a:ext cx="76515" cy="65960"/>
            </a:xfrm>
            <a:custGeom>
              <a:avLst/>
              <a:gdLst>
                <a:gd name="T0" fmla="*/ 5 w 14"/>
                <a:gd name="T1" fmla="*/ 2 h 12"/>
                <a:gd name="T2" fmla="*/ 7 w 14"/>
                <a:gd name="T3" fmla="*/ 1 h 12"/>
                <a:gd name="T4" fmla="*/ 9 w 14"/>
                <a:gd name="T5" fmla="*/ 0 h 12"/>
                <a:gd name="T6" fmla="*/ 10 w 14"/>
                <a:gd name="T7" fmla="*/ 0 h 12"/>
                <a:gd name="T8" fmla="*/ 11 w 14"/>
                <a:gd name="T9" fmla="*/ 1 h 12"/>
                <a:gd name="T10" fmla="*/ 11 w 14"/>
                <a:gd name="T11" fmla="*/ 1 h 12"/>
                <a:gd name="T12" fmla="*/ 12 w 14"/>
                <a:gd name="T13" fmla="*/ 4 h 12"/>
                <a:gd name="T14" fmla="*/ 9 w 14"/>
                <a:gd name="T15" fmla="*/ 8 h 12"/>
                <a:gd name="T16" fmla="*/ 4 w 14"/>
                <a:gd name="T17" fmla="*/ 7 h 12"/>
                <a:gd name="T18" fmla="*/ 3 w 14"/>
                <a:gd name="T19" fmla="*/ 5 h 12"/>
                <a:gd name="T20" fmla="*/ 3 w 14"/>
                <a:gd name="T21" fmla="*/ 3 h 12"/>
                <a:gd name="T22" fmla="*/ 5 w 14"/>
                <a:gd name="T23" fmla="*/ 2 h 12"/>
                <a:gd name="T24" fmla="*/ 8 w 14"/>
                <a:gd name="T25" fmla="*/ 10 h 12"/>
                <a:gd name="T26" fmla="*/ 8 w 14"/>
                <a:gd name="T27" fmla="*/ 10 h 12"/>
                <a:gd name="T28" fmla="*/ 9 w 14"/>
                <a:gd name="T29" fmla="*/ 12 h 12"/>
                <a:gd name="T30" fmla="*/ 10 w 14"/>
                <a:gd name="T31" fmla="*/ 11 h 12"/>
                <a:gd name="T32" fmla="*/ 10 w 14"/>
                <a:gd name="T33" fmla="*/ 10 h 12"/>
                <a:gd name="T34" fmla="*/ 8 w 14"/>
                <a:gd name="T35" fmla="*/ 10 h 12"/>
                <a:gd name="T36" fmla="*/ 5 w 14"/>
                <a:gd name="T37" fmla="*/ 10 h 12"/>
                <a:gd name="T38" fmla="*/ 5 w 14"/>
                <a:gd name="T39" fmla="*/ 9 h 12"/>
                <a:gd name="T40" fmla="*/ 5 w 14"/>
                <a:gd name="T41" fmla="*/ 9 h 12"/>
                <a:gd name="T42" fmla="*/ 4 w 14"/>
                <a:gd name="T43" fmla="*/ 9 h 12"/>
                <a:gd name="T44" fmla="*/ 3 w 14"/>
                <a:gd name="T45" fmla="*/ 10 h 12"/>
                <a:gd name="T46" fmla="*/ 1 w 14"/>
                <a:gd name="T47" fmla="*/ 11 h 12"/>
                <a:gd name="T48" fmla="*/ 1 w 14"/>
                <a:gd name="T49" fmla="*/ 12 h 12"/>
                <a:gd name="T50" fmla="*/ 3 w 14"/>
                <a:gd name="T51" fmla="*/ 12 h 12"/>
                <a:gd name="T52" fmla="*/ 4 w 14"/>
                <a:gd name="T53" fmla="*/ 12 h 12"/>
                <a:gd name="T54" fmla="*/ 5 w 14"/>
                <a:gd name="T55" fmla="*/ 12 h 12"/>
                <a:gd name="T56" fmla="*/ 5 w 14"/>
                <a:gd name="T57" fmla="*/ 11 h 12"/>
                <a:gd name="T58" fmla="*/ 5 w 14"/>
                <a:gd name="T5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2">
                  <a:moveTo>
                    <a:pt x="5" y="2"/>
                  </a:moveTo>
                  <a:cubicBezTo>
                    <a:pt x="6" y="2"/>
                    <a:pt x="6" y="1"/>
                    <a:pt x="7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4" y="7"/>
                    <a:pt x="11" y="8"/>
                    <a:pt x="9" y="8"/>
                  </a:cubicBezTo>
                  <a:cubicBezTo>
                    <a:pt x="7" y="8"/>
                    <a:pt x="6" y="7"/>
                    <a:pt x="4" y="7"/>
                  </a:cubicBezTo>
                  <a:cubicBezTo>
                    <a:pt x="3" y="7"/>
                    <a:pt x="2" y="6"/>
                    <a:pt x="3" y="5"/>
                  </a:cubicBezTo>
                  <a:cubicBezTo>
                    <a:pt x="3" y="4"/>
                    <a:pt x="2" y="4"/>
                    <a:pt x="3" y="3"/>
                  </a:cubicBezTo>
                  <a:cubicBezTo>
                    <a:pt x="3" y="2"/>
                    <a:pt x="4" y="2"/>
                    <a:pt x="5" y="2"/>
                  </a:cubicBezTo>
                  <a:close/>
                  <a:moveTo>
                    <a:pt x="8" y="10"/>
                  </a:moveTo>
                  <a:cubicBezTo>
                    <a:pt x="7" y="10"/>
                    <a:pt x="7" y="10"/>
                    <a:pt x="8" y="10"/>
                  </a:cubicBezTo>
                  <a:cubicBezTo>
                    <a:pt x="8" y="11"/>
                    <a:pt x="8" y="11"/>
                    <a:pt x="9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9" y="10"/>
                    <a:pt x="8" y="10"/>
                    <a:pt x="8" y="10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3" y="11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34" name="任意多边形 1142">
              <a:extLst>
                <a:ext uri="{FF2B5EF4-FFF2-40B4-BE49-F238E27FC236}">
                  <a16:creationId xmlns:a16="http://schemas.microsoft.com/office/drawing/2014/main" id="{3C1A8EDE-5418-0EE1-D232-76F8A90D6090}"/>
                </a:ext>
              </a:extLst>
            </p:cNvPr>
            <p:cNvSpPr/>
            <p:nvPr/>
          </p:nvSpPr>
          <p:spPr bwMode="auto">
            <a:xfrm>
              <a:off x="5906037" y="5164028"/>
              <a:ext cx="308697" cy="503939"/>
            </a:xfrm>
            <a:custGeom>
              <a:avLst/>
              <a:gdLst>
                <a:gd name="T0" fmla="*/ 55 w 56"/>
                <a:gd name="T1" fmla="*/ 5 h 92"/>
                <a:gd name="T2" fmla="*/ 50 w 56"/>
                <a:gd name="T3" fmla="*/ 4 h 92"/>
                <a:gd name="T4" fmla="*/ 48 w 56"/>
                <a:gd name="T5" fmla="*/ 2 h 92"/>
                <a:gd name="T6" fmla="*/ 42 w 56"/>
                <a:gd name="T7" fmla="*/ 4 h 92"/>
                <a:gd name="T8" fmla="*/ 38 w 56"/>
                <a:gd name="T9" fmla="*/ 7 h 92"/>
                <a:gd name="T10" fmla="*/ 33 w 56"/>
                <a:gd name="T11" fmla="*/ 12 h 92"/>
                <a:gd name="T12" fmla="*/ 32 w 56"/>
                <a:gd name="T13" fmla="*/ 17 h 92"/>
                <a:gd name="T14" fmla="*/ 29 w 56"/>
                <a:gd name="T15" fmla="*/ 20 h 92"/>
                <a:gd name="T16" fmla="*/ 27 w 56"/>
                <a:gd name="T17" fmla="*/ 23 h 92"/>
                <a:gd name="T18" fmla="*/ 25 w 56"/>
                <a:gd name="T19" fmla="*/ 28 h 92"/>
                <a:gd name="T20" fmla="*/ 24 w 56"/>
                <a:gd name="T21" fmla="*/ 32 h 92"/>
                <a:gd name="T22" fmla="*/ 21 w 56"/>
                <a:gd name="T23" fmla="*/ 37 h 92"/>
                <a:gd name="T24" fmla="*/ 19 w 56"/>
                <a:gd name="T25" fmla="*/ 41 h 92"/>
                <a:gd name="T26" fmla="*/ 18 w 56"/>
                <a:gd name="T27" fmla="*/ 44 h 92"/>
                <a:gd name="T28" fmla="*/ 16 w 56"/>
                <a:gd name="T29" fmla="*/ 48 h 92"/>
                <a:gd name="T30" fmla="*/ 17 w 56"/>
                <a:gd name="T31" fmla="*/ 55 h 92"/>
                <a:gd name="T32" fmla="*/ 16 w 56"/>
                <a:gd name="T33" fmla="*/ 61 h 92"/>
                <a:gd name="T34" fmla="*/ 16 w 56"/>
                <a:gd name="T35" fmla="*/ 64 h 92"/>
                <a:gd name="T36" fmla="*/ 19 w 56"/>
                <a:gd name="T37" fmla="*/ 65 h 92"/>
                <a:gd name="T38" fmla="*/ 20 w 56"/>
                <a:gd name="T39" fmla="*/ 70 h 92"/>
                <a:gd name="T40" fmla="*/ 22 w 56"/>
                <a:gd name="T41" fmla="*/ 73 h 92"/>
                <a:gd name="T42" fmla="*/ 23 w 56"/>
                <a:gd name="T43" fmla="*/ 76 h 92"/>
                <a:gd name="T44" fmla="*/ 27 w 56"/>
                <a:gd name="T45" fmla="*/ 78 h 92"/>
                <a:gd name="T46" fmla="*/ 33 w 56"/>
                <a:gd name="T47" fmla="*/ 83 h 92"/>
                <a:gd name="T48" fmla="*/ 34 w 56"/>
                <a:gd name="T49" fmla="*/ 88 h 92"/>
                <a:gd name="T50" fmla="*/ 36 w 56"/>
                <a:gd name="T51" fmla="*/ 92 h 92"/>
                <a:gd name="T52" fmla="*/ 38 w 56"/>
                <a:gd name="T53" fmla="*/ 91 h 92"/>
                <a:gd name="T54" fmla="*/ 39 w 56"/>
                <a:gd name="T55" fmla="*/ 90 h 92"/>
                <a:gd name="T56" fmla="*/ 39 w 56"/>
                <a:gd name="T57" fmla="*/ 85 h 92"/>
                <a:gd name="T58" fmla="*/ 39 w 56"/>
                <a:gd name="T59" fmla="*/ 79 h 92"/>
                <a:gd name="T60" fmla="*/ 41 w 56"/>
                <a:gd name="T61" fmla="*/ 71 h 92"/>
                <a:gd name="T62" fmla="*/ 44 w 56"/>
                <a:gd name="T63" fmla="*/ 68 h 92"/>
                <a:gd name="T64" fmla="*/ 46 w 56"/>
                <a:gd name="T65" fmla="*/ 64 h 92"/>
                <a:gd name="T66" fmla="*/ 47 w 56"/>
                <a:gd name="T67" fmla="*/ 60 h 92"/>
                <a:gd name="T68" fmla="*/ 49 w 56"/>
                <a:gd name="T69" fmla="*/ 55 h 92"/>
                <a:gd name="T70" fmla="*/ 50 w 56"/>
                <a:gd name="T71" fmla="*/ 51 h 92"/>
                <a:gd name="T72" fmla="*/ 50 w 56"/>
                <a:gd name="T73" fmla="*/ 44 h 92"/>
                <a:gd name="T74" fmla="*/ 51 w 56"/>
                <a:gd name="T75" fmla="*/ 37 h 92"/>
                <a:gd name="T76" fmla="*/ 51 w 56"/>
                <a:gd name="T77" fmla="*/ 31 h 92"/>
                <a:gd name="T78" fmla="*/ 54 w 56"/>
                <a:gd name="T79" fmla="*/ 26 h 92"/>
                <a:gd name="T80" fmla="*/ 55 w 56"/>
                <a:gd name="T81" fmla="*/ 21 h 92"/>
                <a:gd name="T82" fmla="*/ 54 w 56"/>
                <a:gd name="T83" fmla="*/ 16 h 92"/>
                <a:gd name="T84" fmla="*/ 56 w 56"/>
                <a:gd name="T85" fmla="*/ 8 h 92"/>
                <a:gd name="T86" fmla="*/ 4 w 56"/>
                <a:gd name="T87" fmla="*/ 51 h 92"/>
                <a:gd name="T88" fmla="*/ 3 w 56"/>
                <a:gd name="T89" fmla="*/ 51 h 92"/>
                <a:gd name="T90" fmla="*/ 5 w 56"/>
                <a:gd name="T91" fmla="*/ 52 h 92"/>
                <a:gd name="T92" fmla="*/ 2 w 56"/>
                <a:gd name="T93" fmla="*/ 57 h 92"/>
                <a:gd name="T94" fmla="*/ 0 w 56"/>
                <a:gd name="T95" fmla="*/ 61 h 92"/>
                <a:gd name="T96" fmla="*/ 0 w 56"/>
                <a:gd name="T97" fmla="*/ 6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" h="92">
                  <a:moveTo>
                    <a:pt x="56" y="7"/>
                  </a:moveTo>
                  <a:cubicBezTo>
                    <a:pt x="56" y="7"/>
                    <a:pt x="56" y="7"/>
                    <a:pt x="55" y="7"/>
                  </a:cubicBezTo>
                  <a:cubicBezTo>
                    <a:pt x="55" y="6"/>
                    <a:pt x="55" y="5"/>
                    <a:pt x="55" y="5"/>
                  </a:cubicBezTo>
                  <a:cubicBezTo>
                    <a:pt x="55" y="4"/>
                    <a:pt x="53" y="4"/>
                    <a:pt x="53" y="4"/>
                  </a:cubicBezTo>
                  <a:cubicBezTo>
                    <a:pt x="53" y="4"/>
                    <a:pt x="52" y="4"/>
                    <a:pt x="52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50" y="4"/>
                    <a:pt x="50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7" y="1"/>
                    <a:pt x="47" y="0"/>
                    <a:pt x="46" y="0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3" y="2"/>
                    <a:pt x="42" y="3"/>
                    <a:pt x="42" y="4"/>
                  </a:cubicBezTo>
                  <a:cubicBezTo>
                    <a:pt x="42" y="4"/>
                    <a:pt x="43" y="5"/>
                    <a:pt x="42" y="5"/>
                  </a:cubicBezTo>
                  <a:cubicBezTo>
                    <a:pt x="41" y="5"/>
                    <a:pt x="41" y="6"/>
                    <a:pt x="40" y="6"/>
                  </a:cubicBezTo>
                  <a:cubicBezTo>
                    <a:pt x="39" y="6"/>
                    <a:pt x="39" y="6"/>
                    <a:pt x="38" y="7"/>
                  </a:cubicBezTo>
                  <a:cubicBezTo>
                    <a:pt x="37" y="7"/>
                    <a:pt x="37" y="8"/>
                    <a:pt x="36" y="8"/>
                  </a:cubicBezTo>
                  <a:cubicBezTo>
                    <a:pt x="35" y="8"/>
                    <a:pt x="35" y="8"/>
                    <a:pt x="34" y="10"/>
                  </a:cubicBezTo>
                  <a:cubicBezTo>
                    <a:pt x="33" y="11"/>
                    <a:pt x="33" y="11"/>
                    <a:pt x="33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4"/>
                    <a:pt x="32" y="15"/>
                    <a:pt x="32" y="15"/>
                  </a:cubicBezTo>
                  <a:cubicBezTo>
                    <a:pt x="32" y="16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8"/>
                    <a:pt x="30" y="18"/>
                  </a:cubicBezTo>
                  <a:cubicBezTo>
                    <a:pt x="30" y="19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7" y="21"/>
                    <a:pt x="27" y="22"/>
                    <a:pt x="27" y="23"/>
                  </a:cubicBezTo>
                  <a:cubicBezTo>
                    <a:pt x="27" y="23"/>
                    <a:pt x="27" y="24"/>
                    <a:pt x="27" y="25"/>
                  </a:cubicBezTo>
                  <a:cubicBezTo>
                    <a:pt x="26" y="25"/>
                    <a:pt x="26" y="25"/>
                    <a:pt x="26" y="26"/>
                  </a:cubicBezTo>
                  <a:cubicBezTo>
                    <a:pt x="26" y="27"/>
                    <a:pt x="26" y="27"/>
                    <a:pt x="25" y="28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30"/>
                    <a:pt x="23" y="30"/>
                    <a:pt x="24" y="31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4" y="32"/>
                    <a:pt x="24" y="33"/>
                    <a:pt x="23" y="33"/>
                  </a:cubicBezTo>
                  <a:cubicBezTo>
                    <a:pt x="23" y="34"/>
                    <a:pt x="23" y="34"/>
                    <a:pt x="22" y="35"/>
                  </a:cubicBezTo>
                  <a:cubicBezTo>
                    <a:pt x="22" y="36"/>
                    <a:pt x="22" y="37"/>
                    <a:pt x="21" y="37"/>
                  </a:cubicBezTo>
                  <a:cubicBezTo>
                    <a:pt x="21" y="38"/>
                    <a:pt x="21" y="38"/>
                    <a:pt x="20" y="39"/>
                  </a:cubicBezTo>
                  <a:cubicBezTo>
                    <a:pt x="20" y="39"/>
                    <a:pt x="20" y="39"/>
                    <a:pt x="20" y="40"/>
                  </a:cubicBezTo>
                  <a:cubicBezTo>
                    <a:pt x="19" y="41"/>
                    <a:pt x="20" y="41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20" y="43"/>
                    <a:pt x="20" y="43"/>
                    <a:pt x="19" y="43"/>
                  </a:cubicBezTo>
                  <a:cubicBezTo>
                    <a:pt x="19" y="43"/>
                    <a:pt x="18" y="43"/>
                    <a:pt x="18" y="44"/>
                  </a:cubicBezTo>
                  <a:cubicBezTo>
                    <a:pt x="18" y="45"/>
                    <a:pt x="17" y="45"/>
                    <a:pt x="17" y="46"/>
                  </a:cubicBezTo>
                  <a:cubicBezTo>
                    <a:pt x="17" y="46"/>
                    <a:pt x="17" y="47"/>
                    <a:pt x="17" y="47"/>
                  </a:cubicBezTo>
                  <a:cubicBezTo>
                    <a:pt x="16" y="46"/>
                    <a:pt x="16" y="48"/>
                    <a:pt x="16" y="48"/>
                  </a:cubicBezTo>
                  <a:cubicBezTo>
                    <a:pt x="17" y="49"/>
                    <a:pt x="17" y="50"/>
                    <a:pt x="17" y="51"/>
                  </a:cubicBezTo>
                  <a:cubicBezTo>
                    <a:pt x="17" y="53"/>
                    <a:pt x="17" y="54"/>
                    <a:pt x="17" y="55"/>
                  </a:cubicBezTo>
                  <a:cubicBezTo>
                    <a:pt x="18" y="55"/>
                    <a:pt x="18" y="56"/>
                    <a:pt x="17" y="55"/>
                  </a:cubicBezTo>
                  <a:cubicBezTo>
                    <a:pt x="17" y="55"/>
                    <a:pt x="17" y="55"/>
                    <a:pt x="17" y="56"/>
                  </a:cubicBezTo>
                  <a:cubicBezTo>
                    <a:pt x="17" y="57"/>
                    <a:pt x="17" y="57"/>
                    <a:pt x="17" y="58"/>
                  </a:cubicBezTo>
                  <a:cubicBezTo>
                    <a:pt x="16" y="59"/>
                    <a:pt x="16" y="60"/>
                    <a:pt x="16" y="61"/>
                  </a:cubicBezTo>
                  <a:cubicBezTo>
                    <a:pt x="17" y="61"/>
                    <a:pt x="17" y="62"/>
                    <a:pt x="16" y="62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4"/>
                    <a:pt x="16" y="64"/>
                  </a:cubicBezTo>
                  <a:cubicBezTo>
                    <a:pt x="16" y="64"/>
                    <a:pt x="16" y="64"/>
                    <a:pt x="17" y="64"/>
                  </a:cubicBezTo>
                  <a:cubicBezTo>
                    <a:pt x="17" y="65"/>
                    <a:pt x="18" y="65"/>
                    <a:pt x="18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20" y="68"/>
                    <a:pt x="20" y="68"/>
                    <a:pt x="20" y="69"/>
                  </a:cubicBezTo>
                  <a:cubicBezTo>
                    <a:pt x="20" y="69"/>
                    <a:pt x="20" y="69"/>
                    <a:pt x="20" y="70"/>
                  </a:cubicBezTo>
                  <a:cubicBezTo>
                    <a:pt x="21" y="70"/>
                    <a:pt x="21" y="70"/>
                    <a:pt x="21" y="71"/>
                  </a:cubicBezTo>
                  <a:cubicBezTo>
                    <a:pt x="21" y="71"/>
                    <a:pt x="21" y="72"/>
                    <a:pt x="21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3" y="74"/>
                    <a:pt x="23" y="74"/>
                    <a:pt x="23" y="75"/>
                  </a:cubicBezTo>
                  <a:cubicBezTo>
                    <a:pt x="24" y="75"/>
                    <a:pt x="24" y="76"/>
                    <a:pt x="23" y="76"/>
                  </a:cubicBezTo>
                  <a:cubicBezTo>
                    <a:pt x="23" y="75"/>
                    <a:pt x="23" y="75"/>
                    <a:pt x="22" y="75"/>
                  </a:cubicBezTo>
                  <a:cubicBezTo>
                    <a:pt x="22" y="75"/>
                    <a:pt x="23" y="76"/>
                    <a:pt x="23" y="76"/>
                  </a:cubicBezTo>
                  <a:cubicBezTo>
                    <a:pt x="24" y="76"/>
                    <a:pt x="26" y="78"/>
                    <a:pt x="27" y="78"/>
                  </a:cubicBezTo>
                  <a:cubicBezTo>
                    <a:pt x="28" y="78"/>
                    <a:pt x="29" y="79"/>
                    <a:pt x="30" y="79"/>
                  </a:cubicBezTo>
                  <a:cubicBezTo>
                    <a:pt x="31" y="80"/>
                    <a:pt x="31" y="81"/>
                    <a:pt x="32" y="81"/>
                  </a:cubicBezTo>
                  <a:cubicBezTo>
                    <a:pt x="32" y="82"/>
                    <a:pt x="33" y="83"/>
                    <a:pt x="33" y="83"/>
                  </a:cubicBezTo>
                  <a:cubicBezTo>
                    <a:pt x="34" y="84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4" y="88"/>
                  </a:cubicBezTo>
                  <a:cubicBezTo>
                    <a:pt x="34" y="88"/>
                    <a:pt x="34" y="89"/>
                    <a:pt x="34" y="89"/>
                  </a:cubicBezTo>
                  <a:cubicBezTo>
                    <a:pt x="35" y="90"/>
                    <a:pt x="35" y="90"/>
                    <a:pt x="35" y="91"/>
                  </a:cubicBezTo>
                  <a:cubicBezTo>
                    <a:pt x="35" y="91"/>
                    <a:pt x="36" y="92"/>
                    <a:pt x="36" y="92"/>
                  </a:cubicBezTo>
                  <a:cubicBezTo>
                    <a:pt x="36" y="92"/>
                    <a:pt x="36" y="91"/>
                    <a:pt x="36" y="91"/>
                  </a:cubicBezTo>
                  <a:cubicBezTo>
                    <a:pt x="36" y="90"/>
                    <a:pt x="37" y="90"/>
                    <a:pt x="37" y="91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8" y="92"/>
                    <a:pt x="39" y="92"/>
                    <a:pt x="39" y="92"/>
                  </a:cubicBezTo>
                  <a:cubicBezTo>
                    <a:pt x="39" y="92"/>
                    <a:pt x="39" y="91"/>
                    <a:pt x="39" y="91"/>
                  </a:cubicBezTo>
                  <a:cubicBezTo>
                    <a:pt x="39" y="91"/>
                    <a:pt x="39" y="90"/>
                    <a:pt x="39" y="90"/>
                  </a:cubicBezTo>
                  <a:cubicBezTo>
                    <a:pt x="39" y="89"/>
                    <a:pt x="39" y="89"/>
                    <a:pt x="39" y="88"/>
                  </a:cubicBezTo>
                  <a:cubicBezTo>
                    <a:pt x="40" y="88"/>
                    <a:pt x="39" y="87"/>
                    <a:pt x="39" y="87"/>
                  </a:cubicBezTo>
                  <a:cubicBezTo>
                    <a:pt x="39" y="86"/>
                    <a:pt x="39" y="86"/>
                    <a:pt x="39" y="85"/>
                  </a:cubicBezTo>
                  <a:cubicBezTo>
                    <a:pt x="39" y="84"/>
                    <a:pt x="39" y="84"/>
                    <a:pt x="39" y="83"/>
                  </a:cubicBezTo>
                  <a:cubicBezTo>
                    <a:pt x="39" y="82"/>
                    <a:pt x="39" y="82"/>
                    <a:pt x="38" y="81"/>
                  </a:cubicBezTo>
                  <a:cubicBezTo>
                    <a:pt x="38" y="80"/>
                    <a:pt x="38" y="80"/>
                    <a:pt x="39" y="79"/>
                  </a:cubicBezTo>
                  <a:cubicBezTo>
                    <a:pt x="39" y="79"/>
                    <a:pt x="39" y="78"/>
                    <a:pt x="39" y="77"/>
                  </a:cubicBezTo>
                  <a:cubicBezTo>
                    <a:pt x="39" y="76"/>
                    <a:pt x="39" y="75"/>
                    <a:pt x="40" y="74"/>
                  </a:cubicBezTo>
                  <a:cubicBezTo>
                    <a:pt x="40" y="73"/>
                    <a:pt x="41" y="72"/>
                    <a:pt x="41" y="71"/>
                  </a:cubicBezTo>
                  <a:cubicBezTo>
                    <a:pt x="42" y="70"/>
                    <a:pt x="42" y="70"/>
                    <a:pt x="43" y="7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5" y="67"/>
                    <a:pt x="45" y="67"/>
                  </a:cubicBezTo>
                  <a:cubicBezTo>
                    <a:pt x="44" y="66"/>
                    <a:pt x="45" y="65"/>
                    <a:pt x="45" y="65"/>
                  </a:cubicBezTo>
                  <a:cubicBezTo>
                    <a:pt x="46" y="65"/>
                    <a:pt x="46" y="64"/>
                    <a:pt x="46" y="64"/>
                  </a:cubicBezTo>
                  <a:cubicBezTo>
                    <a:pt x="46" y="64"/>
                    <a:pt x="46" y="63"/>
                    <a:pt x="46" y="63"/>
                  </a:cubicBezTo>
                  <a:cubicBezTo>
                    <a:pt x="47" y="62"/>
                    <a:pt x="46" y="63"/>
                    <a:pt x="47" y="62"/>
                  </a:cubicBezTo>
                  <a:cubicBezTo>
                    <a:pt x="47" y="62"/>
                    <a:pt x="47" y="61"/>
                    <a:pt x="47" y="60"/>
                  </a:cubicBezTo>
                  <a:cubicBezTo>
                    <a:pt x="47" y="59"/>
                    <a:pt x="48" y="59"/>
                    <a:pt x="48" y="58"/>
                  </a:cubicBezTo>
                  <a:cubicBezTo>
                    <a:pt x="49" y="58"/>
                    <a:pt x="49" y="57"/>
                    <a:pt x="48" y="56"/>
                  </a:cubicBezTo>
                  <a:cubicBezTo>
                    <a:pt x="48" y="56"/>
                    <a:pt x="48" y="56"/>
                    <a:pt x="49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2"/>
                    <a:pt x="50" y="52"/>
                    <a:pt x="50" y="51"/>
                  </a:cubicBezTo>
                  <a:cubicBezTo>
                    <a:pt x="50" y="50"/>
                    <a:pt x="50" y="50"/>
                    <a:pt x="50" y="49"/>
                  </a:cubicBezTo>
                  <a:cubicBezTo>
                    <a:pt x="50" y="49"/>
                    <a:pt x="50" y="48"/>
                    <a:pt x="50" y="47"/>
                  </a:cubicBezTo>
                  <a:cubicBezTo>
                    <a:pt x="50" y="46"/>
                    <a:pt x="50" y="45"/>
                    <a:pt x="50" y="44"/>
                  </a:cubicBezTo>
                  <a:cubicBezTo>
                    <a:pt x="50" y="44"/>
                    <a:pt x="51" y="43"/>
                    <a:pt x="51" y="42"/>
                  </a:cubicBezTo>
                  <a:cubicBezTo>
                    <a:pt x="51" y="42"/>
                    <a:pt x="51" y="41"/>
                    <a:pt x="51" y="40"/>
                  </a:cubicBezTo>
                  <a:cubicBezTo>
                    <a:pt x="51" y="38"/>
                    <a:pt x="51" y="38"/>
                    <a:pt x="51" y="37"/>
                  </a:cubicBezTo>
                  <a:cubicBezTo>
                    <a:pt x="51" y="36"/>
                    <a:pt x="51" y="35"/>
                    <a:pt x="51" y="34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51" y="31"/>
                    <a:pt x="51" y="31"/>
                  </a:cubicBezTo>
                  <a:cubicBezTo>
                    <a:pt x="51" y="31"/>
                    <a:pt x="52" y="30"/>
                    <a:pt x="52" y="30"/>
                  </a:cubicBezTo>
                  <a:cubicBezTo>
                    <a:pt x="52" y="29"/>
                    <a:pt x="52" y="29"/>
                    <a:pt x="53" y="28"/>
                  </a:cubicBezTo>
                  <a:cubicBezTo>
                    <a:pt x="53" y="28"/>
                    <a:pt x="53" y="28"/>
                    <a:pt x="54" y="26"/>
                  </a:cubicBezTo>
                  <a:cubicBezTo>
                    <a:pt x="54" y="25"/>
                    <a:pt x="54" y="24"/>
                    <a:pt x="54" y="24"/>
                  </a:cubicBezTo>
                  <a:cubicBezTo>
                    <a:pt x="55" y="23"/>
                    <a:pt x="55" y="23"/>
                    <a:pt x="55" y="2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0"/>
                    <a:pt x="55" y="20"/>
                    <a:pt x="55" y="19"/>
                  </a:cubicBezTo>
                  <a:cubicBezTo>
                    <a:pt x="55" y="19"/>
                    <a:pt x="55" y="19"/>
                    <a:pt x="55" y="18"/>
                  </a:cubicBezTo>
                  <a:cubicBezTo>
                    <a:pt x="55" y="18"/>
                    <a:pt x="55" y="18"/>
                    <a:pt x="54" y="16"/>
                  </a:cubicBezTo>
                  <a:cubicBezTo>
                    <a:pt x="54" y="15"/>
                    <a:pt x="53" y="14"/>
                    <a:pt x="53" y="13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5" y="8"/>
                    <a:pt x="56" y="8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lose/>
                  <a:moveTo>
                    <a:pt x="5" y="51"/>
                  </a:moveTo>
                  <a:cubicBezTo>
                    <a:pt x="5" y="51"/>
                    <a:pt x="4" y="51"/>
                    <a:pt x="4" y="51"/>
                  </a:cubicBezTo>
                  <a:cubicBezTo>
                    <a:pt x="4" y="50"/>
                    <a:pt x="3" y="49"/>
                    <a:pt x="3" y="49"/>
                  </a:cubicBezTo>
                  <a:cubicBezTo>
                    <a:pt x="2" y="50"/>
                    <a:pt x="2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2" y="52"/>
                    <a:pt x="2" y="52"/>
                    <a:pt x="2" y="53"/>
                  </a:cubicBezTo>
                  <a:cubicBezTo>
                    <a:pt x="3" y="53"/>
                    <a:pt x="3" y="54"/>
                    <a:pt x="4" y="53"/>
                  </a:cubicBezTo>
                  <a:cubicBezTo>
                    <a:pt x="4" y="53"/>
                    <a:pt x="4" y="52"/>
                    <a:pt x="5" y="52"/>
                  </a:cubicBezTo>
                  <a:cubicBezTo>
                    <a:pt x="5" y="52"/>
                    <a:pt x="6" y="52"/>
                    <a:pt x="6" y="52"/>
                  </a:cubicBezTo>
                  <a:cubicBezTo>
                    <a:pt x="6" y="51"/>
                    <a:pt x="5" y="51"/>
                    <a:pt x="5" y="51"/>
                  </a:cubicBezTo>
                  <a:close/>
                  <a:moveTo>
                    <a:pt x="2" y="57"/>
                  </a:moveTo>
                  <a:cubicBezTo>
                    <a:pt x="2" y="56"/>
                    <a:pt x="1" y="57"/>
                    <a:pt x="1" y="57"/>
                  </a:cubicBezTo>
                  <a:cubicBezTo>
                    <a:pt x="1" y="58"/>
                    <a:pt x="2" y="58"/>
                    <a:pt x="2" y="57"/>
                  </a:cubicBezTo>
                  <a:close/>
                  <a:moveTo>
                    <a:pt x="0" y="61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35" name="任意多边形 1143">
              <a:extLst>
                <a:ext uri="{FF2B5EF4-FFF2-40B4-BE49-F238E27FC236}">
                  <a16:creationId xmlns:a16="http://schemas.microsoft.com/office/drawing/2014/main" id="{107738F5-46F1-1050-2373-3BBBEC35BF84}"/>
                </a:ext>
              </a:extLst>
            </p:cNvPr>
            <p:cNvSpPr/>
            <p:nvPr/>
          </p:nvSpPr>
          <p:spPr bwMode="auto">
            <a:xfrm>
              <a:off x="6499683" y="3438501"/>
              <a:ext cx="21107" cy="34301"/>
            </a:xfrm>
            <a:custGeom>
              <a:avLst/>
              <a:gdLst>
                <a:gd name="T0" fmla="*/ 0 w 4"/>
                <a:gd name="T1" fmla="*/ 2 h 6"/>
                <a:gd name="T2" fmla="*/ 1 w 4"/>
                <a:gd name="T3" fmla="*/ 1 h 6"/>
                <a:gd name="T4" fmla="*/ 2 w 4"/>
                <a:gd name="T5" fmla="*/ 4 h 6"/>
                <a:gd name="T6" fmla="*/ 3 w 4"/>
                <a:gd name="T7" fmla="*/ 5 h 6"/>
                <a:gd name="T8" fmla="*/ 2 w 4"/>
                <a:gd name="T9" fmla="*/ 6 h 6"/>
                <a:gd name="T10" fmla="*/ 1 w 4"/>
                <a:gd name="T11" fmla="*/ 5 h 6"/>
                <a:gd name="T12" fmla="*/ 0 w 4"/>
                <a:gd name="T13" fmla="*/ 3 h 6"/>
                <a:gd name="T14" fmla="*/ 0 w 4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2"/>
                    <a:pt x="0" y="0"/>
                    <a:pt x="1" y="1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36" name="任意多边形 1144">
              <a:extLst>
                <a:ext uri="{FF2B5EF4-FFF2-40B4-BE49-F238E27FC236}">
                  <a16:creationId xmlns:a16="http://schemas.microsoft.com/office/drawing/2014/main" id="{EFD2DC5C-7D23-C5BA-8E8A-774373ABA0E5}"/>
                </a:ext>
              </a:extLst>
            </p:cNvPr>
            <p:cNvSpPr/>
            <p:nvPr/>
          </p:nvSpPr>
          <p:spPr bwMode="auto">
            <a:xfrm>
              <a:off x="6280693" y="3174659"/>
              <a:ext cx="15830" cy="10555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1 h 2"/>
                <a:gd name="T4" fmla="*/ 2 w 3"/>
                <a:gd name="T5" fmla="*/ 1 h 2"/>
                <a:gd name="T6" fmla="*/ 2 w 3"/>
                <a:gd name="T7" fmla="*/ 2 h 2"/>
                <a:gd name="T8" fmla="*/ 1 w 3"/>
                <a:gd name="T9" fmla="*/ 2 h 2"/>
                <a:gd name="T10" fmla="*/ 0 w 3"/>
                <a:gd name="T11" fmla="*/ 2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37" name="任意多边形 1145">
              <a:extLst>
                <a:ext uri="{FF2B5EF4-FFF2-40B4-BE49-F238E27FC236}">
                  <a16:creationId xmlns:a16="http://schemas.microsoft.com/office/drawing/2014/main" id="{3C5E4511-975D-532A-F9FE-EB08B4EBBDAC}"/>
                </a:ext>
              </a:extLst>
            </p:cNvPr>
            <p:cNvSpPr/>
            <p:nvPr/>
          </p:nvSpPr>
          <p:spPr bwMode="auto">
            <a:xfrm>
              <a:off x="6275417" y="3264366"/>
              <a:ext cx="15830" cy="15830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1 h 3"/>
                <a:gd name="T6" fmla="*/ 2 w 3"/>
                <a:gd name="T7" fmla="*/ 1 h 3"/>
                <a:gd name="T8" fmla="*/ 2 w 3"/>
                <a:gd name="T9" fmla="*/ 2 h 3"/>
                <a:gd name="T10" fmla="*/ 1 w 3"/>
                <a:gd name="T11" fmla="*/ 2 h 3"/>
                <a:gd name="T12" fmla="*/ 0 w 3"/>
                <a:gd name="T13" fmla="*/ 1 h 3"/>
                <a:gd name="T14" fmla="*/ 1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38" name="任意多边形 1146">
              <a:extLst>
                <a:ext uri="{FF2B5EF4-FFF2-40B4-BE49-F238E27FC236}">
                  <a16:creationId xmlns:a16="http://schemas.microsoft.com/office/drawing/2014/main" id="{61F7E64A-B660-C76D-AF05-B76B1EFF3ECE}"/>
                </a:ext>
              </a:extLst>
            </p:cNvPr>
            <p:cNvSpPr/>
            <p:nvPr/>
          </p:nvSpPr>
          <p:spPr bwMode="auto">
            <a:xfrm>
              <a:off x="5808416" y="2950393"/>
              <a:ext cx="5277" cy="1055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39" name="任意多边形 1147">
              <a:extLst>
                <a:ext uri="{FF2B5EF4-FFF2-40B4-BE49-F238E27FC236}">
                  <a16:creationId xmlns:a16="http://schemas.microsoft.com/office/drawing/2014/main" id="{69BBEFD0-84B0-3562-6721-541288CBD4F2}"/>
                </a:ext>
              </a:extLst>
            </p:cNvPr>
            <p:cNvSpPr/>
            <p:nvPr/>
          </p:nvSpPr>
          <p:spPr bwMode="auto">
            <a:xfrm>
              <a:off x="5913953" y="2879156"/>
              <a:ext cx="10554" cy="1055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40" name="任意多边形 1148">
              <a:extLst>
                <a:ext uri="{FF2B5EF4-FFF2-40B4-BE49-F238E27FC236}">
                  <a16:creationId xmlns:a16="http://schemas.microsoft.com/office/drawing/2014/main" id="{6A85FEFF-286B-792F-2E71-4D581CE40B80}"/>
                </a:ext>
              </a:extLst>
            </p:cNvPr>
            <p:cNvSpPr/>
            <p:nvPr/>
          </p:nvSpPr>
          <p:spPr bwMode="auto">
            <a:xfrm>
              <a:off x="6188349" y="5543962"/>
              <a:ext cx="10554" cy="5277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41" name="任意多边形 1149">
              <a:extLst>
                <a:ext uri="{FF2B5EF4-FFF2-40B4-BE49-F238E27FC236}">
                  <a16:creationId xmlns:a16="http://schemas.microsoft.com/office/drawing/2014/main" id="{5FDECCC2-EAAC-0B5F-F916-49C2488B2DF3}"/>
                </a:ext>
              </a:extLst>
            </p:cNvPr>
            <p:cNvSpPr/>
            <p:nvPr/>
          </p:nvSpPr>
          <p:spPr bwMode="auto">
            <a:xfrm>
              <a:off x="6204180" y="5625751"/>
              <a:ext cx="15830" cy="15830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1 w 3"/>
                <a:gd name="T5" fmla="*/ 0 h 3"/>
                <a:gd name="T6" fmla="*/ 0 w 3"/>
                <a:gd name="T7" fmla="*/ 1 h 3"/>
                <a:gd name="T8" fmla="*/ 0 w 3"/>
                <a:gd name="T9" fmla="*/ 1 h 3"/>
                <a:gd name="T10" fmla="*/ 1 w 3"/>
                <a:gd name="T11" fmla="*/ 2 h 3"/>
                <a:gd name="T12" fmla="*/ 2 w 3"/>
                <a:gd name="T13" fmla="*/ 2 h 3"/>
                <a:gd name="T14" fmla="*/ 2 w 3"/>
                <a:gd name="T15" fmla="*/ 3 h 3"/>
                <a:gd name="T16" fmla="*/ 2 w 3"/>
                <a:gd name="T17" fmla="*/ 2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42" name="任意多边形 1169">
              <a:extLst>
                <a:ext uri="{FF2B5EF4-FFF2-40B4-BE49-F238E27FC236}">
                  <a16:creationId xmlns:a16="http://schemas.microsoft.com/office/drawing/2014/main" id="{0CCE79EA-ECAC-29E5-41C4-5F25EC6FEFED}"/>
                </a:ext>
              </a:extLst>
            </p:cNvPr>
            <p:cNvSpPr/>
            <p:nvPr/>
          </p:nvSpPr>
          <p:spPr bwMode="auto">
            <a:xfrm>
              <a:off x="5560401" y="5026830"/>
              <a:ext cx="984132" cy="868041"/>
            </a:xfrm>
            <a:custGeom>
              <a:avLst/>
              <a:gdLst>
                <a:gd name="T0" fmla="*/ 1 w 179"/>
                <a:gd name="T1" fmla="*/ 156 h 158"/>
                <a:gd name="T2" fmla="*/ 2 w 179"/>
                <a:gd name="T3" fmla="*/ 156 h 158"/>
                <a:gd name="T4" fmla="*/ 3 w 179"/>
                <a:gd name="T5" fmla="*/ 157 h 158"/>
                <a:gd name="T6" fmla="*/ 2 w 179"/>
                <a:gd name="T7" fmla="*/ 158 h 158"/>
                <a:gd name="T8" fmla="*/ 2 w 179"/>
                <a:gd name="T9" fmla="*/ 157 h 158"/>
                <a:gd name="T10" fmla="*/ 2 w 179"/>
                <a:gd name="T11" fmla="*/ 157 h 158"/>
                <a:gd name="T12" fmla="*/ 2 w 179"/>
                <a:gd name="T13" fmla="*/ 158 h 158"/>
                <a:gd name="T14" fmla="*/ 0 w 179"/>
                <a:gd name="T15" fmla="*/ 157 h 158"/>
                <a:gd name="T16" fmla="*/ 2 w 179"/>
                <a:gd name="T17" fmla="*/ 157 h 158"/>
                <a:gd name="T18" fmla="*/ 2 w 179"/>
                <a:gd name="T19" fmla="*/ 157 h 158"/>
                <a:gd name="T20" fmla="*/ 2 w 179"/>
                <a:gd name="T21" fmla="*/ 157 h 158"/>
                <a:gd name="T22" fmla="*/ 121 w 179"/>
                <a:gd name="T23" fmla="*/ 21 h 158"/>
                <a:gd name="T24" fmla="*/ 119 w 179"/>
                <a:gd name="T25" fmla="*/ 20 h 158"/>
                <a:gd name="T26" fmla="*/ 121 w 179"/>
                <a:gd name="T27" fmla="*/ 18 h 158"/>
                <a:gd name="T28" fmla="*/ 121 w 179"/>
                <a:gd name="T29" fmla="*/ 18 h 158"/>
                <a:gd name="T30" fmla="*/ 122 w 179"/>
                <a:gd name="T31" fmla="*/ 19 h 158"/>
                <a:gd name="T32" fmla="*/ 121 w 179"/>
                <a:gd name="T33" fmla="*/ 21 h 158"/>
                <a:gd name="T34" fmla="*/ 121 w 179"/>
                <a:gd name="T35" fmla="*/ 21 h 158"/>
                <a:gd name="T36" fmla="*/ 121 w 179"/>
                <a:gd name="T37" fmla="*/ 20 h 158"/>
                <a:gd name="T38" fmla="*/ 121 w 179"/>
                <a:gd name="T39" fmla="*/ 20 h 158"/>
                <a:gd name="T40" fmla="*/ 121 w 179"/>
                <a:gd name="T41" fmla="*/ 20 h 158"/>
                <a:gd name="T42" fmla="*/ 121 w 179"/>
                <a:gd name="T43" fmla="*/ 20 h 158"/>
                <a:gd name="T44" fmla="*/ 121 w 179"/>
                <a:gd name="T45" fmla="*/ 20 h 158"/>
                <a:gd name="T46" fmla="*/ 121 w 179"/>
                <a:gd name="T47" fmla="*/ 19 h 158"/>
                <a:gd name="T48" fmla="*/ 121 w 179"/>
                <a:gd name="T49" fmla="*/ 19 h 158"/>
                <a:gd name="T50" fmla="*/ 119 w 179"/>
                <a:gd name="T51" fmla="*/ 17 h 158"/>
                <a:gd name="T52" fmla="*/ 118 w 179"/>
                <a:gd name="T53" fmla="*/ 16 h 158"/>
                <a:gd name="T54" fmla="*/ 118 w 179"/>
                <a:gd name="T55" fmla="*/ 16 h 158"/>
                <a:gd name="T56" fmla="*/ 120 w 179"/>
                <a:gd name="T57" fmla="*/ 14 h 158"/>
                <a:gd name="T58" fmla="*/ 120 w 179"/>
                <a:gd name="T59" fmla="*/ 14 h 158"/>
                <a:gd name="T60" fmla="*/ 121 w 179"/>
                <a:gd name="T61" fmla="*/ 16 h 158"/>
                <a:gd name="T62" fmla="*/ 121 w 179"/>
                <a:gd name="T63" fmla="*/ 16 h 158"/>
                <a:gd name="T64" fmla="*/ 121 w 179"/>
                <a:gd name="T65" fmla="*/ 16 h 158"/>
                <a:gd name="T66" fmla="*/ 120 w 179"/>
                <a:gd name="T67" fmla="*/ 17 h 158"/>
                <a:gd name="T68" fmla="*/ 120 w 179"/>
                <a:gd name="T69" fmla="*/ 17 h 158"/>
                <a:gd name="T70" fmla="*/ 178 w 179"/>
                <a:gd name="T71" fmla="*/ 2 h 158"/>
                <a:gd name="T72" fmla="*/ 177 w 179"/>
                <a:gd name="T73" fmla="*/ 1 h 158"/>
                <a:gd name="T74" fmla="*/ 178 w 179"/>
                <a:gd name="T75" fmla="*/ 0 h 158"/>
                <a:gd name="T76" fmla="*/ 178 w 179"/>
                <a:gd name="T77" fmla="*/ 0 h 158"/>
                <a:gd name="T78" fmla="*/ 179 w 179"/>
                <a:gd name="T79" fmla="*/ 1 h 158"/>
                <a:gd name="T80" fmla="*/ 178 w 179"/>
                <a:gd name="T81" fmla="*/ 2 h 158"/>
                <a:gd name="T82" fmla="*/ 178 w 179"/>
                <a:gd name="T83" fmla="*/ 2 h 158"/>
                <a:gd name="T84" fmla="*/ 178 w 179"/>
                <a:gd name="T85" fmla="*/ 1 h 158"/>
                <a:gd name="T86" fmla="*/ 178 w 179"/>
                <a:gd name="T87" fmla="*/ 1 h 158"/>
                <a:gd name="T88" fmla="*/ 178 w 179"/>
                <a:gd name="T89" fmla="*/ 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9" h="158">
                  <a:moveTo>
                    <a:pt x="0" y="157"/>
                  </a:moveTo>
                  <a:cubicBezTo>
                    <a:pt x="0" y="156"/>
                    <a:pt x="1" y="156"/>
                    <a:pt x="1" y="156"/>
                  </a:cubicBezTo>
                  <a:cubicBezTo>
                    <a:pt x="1" y="156"/>
                    <a:pt x="1" y="156"/>
                    <a:pt x="1" y="156"/>
                  </a:cubicBezTo>
                  <a:cubicBezTo>
                    <a:pt x="1" y="156"/>
                    <a:pt x="1" y="155"/>
                    <a:pt x="2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2" y="156"/>
                    <a:pt x="3" y="156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7"/>
                    <a:pt x="3" y="157"/>
                    <a:pt x="2" y="158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1" y="158"/>
                    <a:pt x="0" y="157"/>
                    <a:pt x="0" y="157"/>
                  </a:cubicBezTo>
                  <a:close/>
                  <a:moveTo>
                    <a:pt x="2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lose/>
                  <a:moveTo>
                    <a:pt x="2" y="157"/>
                  </a:moveTo>
                  <a:cubicBezTo>
                    <a:pt x="2" y="156"/>
                    <a:pt x="2" y="156"/>
                    <a:pt x="2" y="156"/>
                  </a:cubicBezTo>
                  <a:cubicBezTo>
                    <a:pt x="2" y="157"/>
                    <a:pt x="2" y="157"/>
                    <a:pt x="2" y="157"/>
                  </a:cubicBezTo>
                  <a:close/>
                  <a:moveTo>
                    <a:pt x="121" y="21"/>
                  </a:moveTo>
                  <a:cubicBezTo>
                    <a:pt x="121" y="21"/>
                    <a:pt x="121" y="21"/>
                    <a:pt x="121" y="21"/>
                  </a:cubicBezTo>
                  <a:cubicBezTo>
                    <a:pt x="120" y="21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19"/>
                    <a:pt x="120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20"/>
                    <a:pt x="121" y="20"/>
                    <a:pt x="121" y="21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1" y="21"/>
                    <a:pt x="121" y="21"/>
                    <a:pt x="121" y="21"/>
                  </a:cubicBezTo>
                  <a:close/>
                  <a:moveTo>
                    <a:pt x="121" y="20"/>
                  </a:move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lose/>
                  <a:moveTo>
                    <a:pt x="121" y="20"/>
                  </a:move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lose/>
                  <a:moveTo>
                    <a:pt x="121" y="20"/>
                  </a:move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lose/>
                  <a:moveTo>
                    <a:pt x="121" y="19"/>
                  </a:moveTo>
                  <a:cubicBezTo>
                    <a:pt x="120" y="19"/>
                    <a:pt x="120" y="19"/>
                    <a:pt x="120" y="19"/>
                  </a:cubicBezTo>
                  <a:cubicBezTo>
                    <a:pt x="121" y="19"/>
                    <a:pt x="121" y="19"/>
                    <a:pt x="121" y="19"/>
                  </a:cubicBezTo>
                  <a:close/>
                  <a:moveTo>
                    <a:pt x="119" y="17"/>
                  </a:moveTo>
                  <a:cubicBezTo>
                    <a:pt x="119" y="17"/>
                    <a:pt x="119" y="17"/>
                    <a:pt x="119" y="17"/>
                  </a:cubicBezTo>
                  <a:cubicBezTo>
                    <a:pt x="119" y="17"/>
                    <a:pt x="118" y="16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8" y="15"/>
                    <a:pt x="119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0" y="15"/>
                    <a:pt x="121" y="15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7"/>
                    <a:pt x="120" y="17"/>
                    <a:pt x="120" y="17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19" y="17"/>
                    <a:pt x="119" y="17"/>
                    <a:pt x="119" y="17"/>
                  </a:cubicBezTo>
                  <a:close/>
                  <a:moveTo>
                    <a:pt x="178" y="2"/>
                  </a:moveTo>
                  <a:cubicBezTo>
                    <a:pt x="177" y="2"/>
                    <a:pt x="177" y="1"/>
                    <a:pt x="177" y="1"/>
                  </a:cubicBezTo>
                  <a:cubicBezTo>
                    <a:pt x="177" y="1"/>
                    <a:pt x="177" y="1"/>
                    <a:pt x="177" y="1"/>
                  </a:cubicBezTo>
                  <a:cubicBezTo>
                    <a:pt x="177" y="0"/>
                    <a:pt x="177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9" y="0"/>
                    <a:pt x="179" y="0"/>
                    <a:pt x="179" y="1"/>
                  </a:cubicBezTo>
                  <a:cubicBezTo>
                    <a:pt x="179" y="1"/>
                    <a:pt x="179" y="1"/>
                    <a:pt x="179" y="1"/>
                  </a:cubicBezTo>
                  <a:cubicBezTo>
                    <a:pt x="179" y="2"/>
                    <a:pt x="179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lose/>
                  <a:moveTo>
                    <a:pt x="179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79" y="1"/>
                    <a:pt x="179" y="1"/>
                  </a:cubicBezTo>
                  <a:close/>
                  <a:moveTo>
                    <a:pt x="178" y="1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1"/>
                    <a:pt x="178" y="1"/>
                    <a:pt x="178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43" name="任意多边形 1170">
              <a:extLst>
                <a:ext uri="{FF2B5EF4-FFF2-40B4-BE49-F238E27FC236}">
                  <a16:creationId xmlns:a16="http://schemas.microsoft.com/office/drawing/2014/main" id="{929DBE0A-E7B5-1807-FAB4-D59FB3B99FD1}"/>
                </a:ext>
              </a:extLst>
            </p:cNvPr>
            <p:cNvSpPr/>
            <p:nvPr/>
          </p:nvSpPr>
          <p:spPr bwMode="auto">
            <a:xfrm>
              <a:off x="4507676" y="2879156"/>
              <a:ext cx="1712336" cy="3026269"/>
            </a:xfrm>
            <a:custGeom>
              <a:avLst/>
              <a:gdLst>
                <a:gd name="T0" fmla="*/ 1 w 312"/>
                <a:gd name="T1" fmla="*/ 548 h 552"/>
                <a:gd name="T2" fmla="*/ 96 w 312"/>
                <a:gd name="T3" fmla="*/ 526 h 552"/>
                <a:gd name="T4" fmla="*/ 95 w 312"/>
                <a:gd name="T5" fmla="*/ 530 h 552"/>
                <a:gd name="T6" fmla="*/ 88 w 312"/>
                <a:gd name="T7" fmla="*/ 532 h 552"/>
                <a:gd name="T8" fmla="*/ 107 w 312"/>
                <a:gd name="T9" fmla="*/ 521 h 552"/>
                <a:gd name="T10" fmla="*/ 109 w 312"/>
                <a:gd name="T11" fmla="*/ 521 h 552"/>
                <a:gd name="T12" fmla="*/ 112 w 312"/>
                <a:gd name="T13" fmla="*/ 521 h 552"/>
                <a:gd name="T14" fmla="*/ 133 w 312"/>
                <a:gd name="T15" fmla="*/ 518 h 552"/>
                <a:gd name="T16" fmla="*/ 115 w 312"/>
                <a:gd name="T17" fmla="*/ 517 h 552"/>
                <a:gd name="T18" fmla="*/ 126 w 312"/>
                <a:gd name="T19" fmla="*/ 513 h 552"/>
                <a:gd name="T20" fmla="*/ 124 w 312"/>
                <a:gd name="T21" fmla="*/ 513 h 552"/>
                <a:gd name="T22" fmla="*/ 128 w 312"/>
                <a:gd name="T23" fmla="*/ 512 h 552"/>
                <a:gd name="T24" fmla="*/ 309 w 312"/>
                <a:gd name="T25" fmla="*/ 503 h 552"/>
                <a:gd name="T26" fmla="*/ 310 w 312"/>
                <a:gd name="T27" fmla="*/ 502 h 552"/>
                <a:gd name="T28" fmla="*/ 308 w 312"/>
                <a:gd name="T29" fmla="*/ 486 h 552"/>
                <a:gd name="T30" fmla="*/ 256 w 312"/>
                <a:gd name="T31" fmla="*/ 479 h 552"/>
                <a:gd name="T32" fmla="*/ 200 w 312"/>
                <a:gd name="T33" fmla="*/ 477 h 552"/>
                <a:gd name="T34" fmla="*/ 199 w 312"/>
                <a:gd name="T35" fmla="*/ 476 h 552"/>
                <a:gd name="T36" fmla="*/ 258 w 312"/>
                <a:gd name="T37" fmla="*/ 474 h 552"/>
                <a:gd name="T38" fmla="*/ 205 w 312"/>
                <a:gd name="T39" fmla="*/ 470 h 552"/>
                <a:gd name="T40" fmla="*/ 209 w 312"/>
                <a:gd name="T41" fmla="*/ 471 h 552"/>
                <a:gd name="T42" fmla="*/ 207 w 312"/>
                <a:gd name="T43" fmla="*/ 471 h 552"/>
                <a:gd name="T44" fmla="*/ 260 w 312"/>
                <a:gd name="T45" fmla="*/ 467 h 552"/>
                <a:gd name="T46" fmla="*/ 224 w 312"/>
                <a:gd name="T47" fmla="*/ 449 h 552"/>
                <a:gd name="T48" fmla="*/ 230 w 312"/>
                <a:gd name="T49" fmla="*/ 448 h 552"/>
                <a:gd name="T50" fmla="*/ 228 w 312"/>
                <a:gd name="T51" fmla="*/ 447 h 552"/>
                <a:gd name="T52" fmla="*/ 256 w 312"/>
                <a:gd name="T53" fmla="*/ 414 h 552"/>
                <a:gd name="T54" fmla="*/ 258 w 312"/>
                <a:gd name="T55" fmla="*/ 420 h 552"/>
                <a:gd name="T56" fmla="*/ 260 w 312"/>
                <a:gd name="T57" fmla="*/ 398 h 552"/>
                <a:gd name="T58" fmla="*/ 266 w 312"/>
                <a:gd name="T59" fmla="*/ 379 h 552"/>
                <a:gd name="T60" fmla="*/ 282 w 312"/>
                <a:gd name="T61" fmla="*/ 363 h 552"/>
                <a:gd name="T62" fmla="*/ 283 w 312"/>
                <a:gd name="T63" fmla="*/ 351 h 552"/>
                <a:gd name="T64" fmla="*/ 283 w 312"/>
                <a:gd name="T65" fmla="*/ 349 h 552"/>
                <a:gd name="T66" fmla="*/ 297 w 312"/>
                <a:gd name="T67" fmla="*/ 326 h 552"/>
                <a:gd name="T68" fmla="*/ 295 w 312"/>
                <a:gd name="T69" fmla="*/ 317 h 552"/>
                <a:gd name="T70" fmla="*/ 297 w 312"/>
                <a:gd name="T71" fmla="*/ 316 h 552"/>
                <a:gd name="T72" fmla="*/ 297 w 312"/>
                <a:gd name="T73" fmla="*/ 300 h 552"/>
                <a:gd name="T74" fmla="*/ 299 w 312"/>
                <a:gd name="T75" fmla="*/ 300 h 552"/>
                <a:gd name="T76" fmla="*/ 301 w 312"/>
                <a:gd name="T77" fmla="*/ 295 h 552"/>
                <a:gd name="T78" fmla="*/ 292 w 312"/>
                <a:gd name="T79" fmla="*/ 290 h 552"/>
                <a:gd name="T80" fmla="*/ 293 w 312"/>
                <a:gd name="T81" fmla="*/ 292 h 552"/>
                <a:gd name="T82" fmla="*/ 295 w 312"/>
                <a:gd name="T83" fmla="*/ 287 h 552"/>
                <a:gd name="T84" fmla="*/ 302 w 312"/>
                <a:gd name="T85" fmla="*/ 291 h 552"/>
                <a:gd name="T86" fmla="*/ 299 w 312"/>
                <a:gd name="T87" fmla="*/ 291 h 552"/>
                <a:gd name="T88" fmla="*/ 298 w 312"/>
                <a:gd name="T89" fmla="*/ 282 h 552"/>
                <a:gd name="T90" fmla="*/ 299 w 312"/>
                <a:gd name="T91" fmla="*/ 285 h 552"/>
                <a:gd name="T92" fmla="*/ 294 w 312"/>
                <a:gd name="T93" fmla="*/ 284 h 552"/>
                <a:gd name="T94" fmla="*/ 302 w 312"/>
                <a:gd name="T95" fmla="*/ 280 h 552"/>
                <a:gd name="T96" fmla="*/ 304 w 312"/>
                <a:gd name="T97" fmla="*/ 272 h 552"/>
                <a:gd name="T98" fmla="*/ 310 w 312"/>
                <a:gd name="T99" fmla="*/ 271 h 552"/>
                <a:gd name="T100" fmla="*/ 279 w 312"/>
                <a:gd name="T101" fmla="*/ 252 h 552"/>
                <a:gd name="T102" fmla="*/ 282 w 312"/>
                <a:gd name="T103" fmla="*/ 248 h 552"/>
                <a:gd name="T104" fmla="*/ 286 w 312"/>
                <a:gd name="T105" fmla="*/ 253 h 552"/>
                <a:gd name="T106" fmla="*/ 272 w 312"/>
                <a:gd name="T107" fmla="*/ 247 h 552"/>
                <a:gd name="T108" fmla="*/ 243 w 312"/>
                <a:gd name="T109" fmla="*/ 82 h 552"/>
                <a:gd name="T110" fmla="*/ 245 w 312"/>
                <a:gd name="T111" fmla="*/ 69 h 552"/>
                <a:gd name="T112" fmla="*/ 194 w 312"/>
                <a:gd name="T113" fmla="*/ 58 h 552"/>
                <a:gd name="T114" fmla="*/ 280 w 312"/>
                <a:gd name="T115" fmla="*/ 49 h 552"/>
                <a:gd name="T116" fmla="*/ 270 w 312"/>
                <a:gd name="T117" fmla="*/ 46 h 552"/>
                <a:gd name="T118" fmla="*/ 276 w 312"/>
                <a:gd name="T119" fmla="*/ 41 h 552"/>
                <a:gd name="T120" fmla="*/ 285 w 312"/>
                <a:gd name="T121" fmla="*/ 35 h 552"/>
                <a:gd name="T122" fmla="*/ 237 w 312"/>
                <a:gd name="T123" fmla="*/ 13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2" h="552">
                  <a:moveTo>
                    <a:pt x="40" y="552"/>
                  </a:moveTo>
                  <a:cubicBezTo>
                    <a:pt x="40" y="552"/>
                    <a:pt x="40" y="552"/>
                    <a:pt x="40" y="552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1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9" y="549"/>
                    <a:pt x="40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2" y="549"/>
                    <a:pt x="42" y="549"/>
                    <a:pt x="42" y="550"/>
                  </a:cubicBezTo>
                  <a:cubicBezTo>
                    <a:pt x="42" y="550"/>
                    <a:pt x="42" y="550"/>
                    <a:pt x="42" y="550"/>
                  </a:cubicBezTo>
                  <a:cubicBezTo>
                    <a:pt x="42" y="550"/>
                    <a:pt x="42" y="550"/>
                    <a:pt x="42" y="551"/>
                  </a:cubicBezTo>
                  <a:cubicBezTo>
                    <a:pt x="42" y="551"/>
                    <a:pt x="42" y="551"/>
                    <a:pt x="42" y="551"/>
                  </a:cubicBezTo>
                  <a:cubicBezTo>
                    <a:pt x="41" y="551"/>
                    <a:pt x="41" y="551"/>
                    <a:pt x="41" y="551"/>
                  </a:cubicBezTo>
                  <a:cubicBezTo>
                    <a:pt x="42" y="551"/>
                    <a:pt x="42" y="551"/>
                    <a:pt x="42" y="551"/>
                  </a:cubicBezTo>
                  <a:cubicBezTo>
                    <a:pt x="42" y="552"/>
                    <a:pt x="41" y="552"/>
                    <a:pt x="40" y="552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40" y="552"/>
                    <a:pt x="40" y="552"/>
                    <a:pt x="40" y="552"/>
                  </a:cubicBezTo>
                  <a:close/>
                  <a:moveTo>
                    <a:pt x="40" y="550"/>
                  </a:moveTo>
                  <a:cubicBezTo>
                    <a:pt x="40" y="551"/>
                    <a:pt x="40" y="551"/>
                    <a:pt x="40" y="551"/>
                  </a:cubicBezTo>
                  <a:cubicBezTo>
                    <a:pt x="40" y="551"/>
                    <a:pt x="40" y="551"/>
                    <a:pt x="40" y="551"/>
                  </a:cubicBezTo>
                  <a:cubicBezTo>
                    <a:pt x="40" y="551"/>
                    <a:pt x="40" y="551"/>
                    <a:pt x="40" y="551"/>
                  </a:cubicBezTo>
                  <a:cubicBezTo>
                    <a:pt x="40" y="551"/>
                    <a:pt x="41" y="551"/>
                    <a:pt x="41" y="550"/>
                  </a:cubicBezTo>
                  <a:cubicBezTo>
                    <a:pt x="41" y="550"/>
                    <a:pt x="41" y="550"/>
                    <a:pt x="41" y="550"/>
                  </a:cubicBezTo>
                  <a:cubicBezTo>
                    <a:pt x="41" y="550"/>
                    <a:pt x="41" y="550"/>
                    <a:pt x="41" y="550"/>
                  </a:cubicBezTo>
                  <a:cubicBezTo>
                    <a:pt x="41" y="550"/>
                    <a:pt x="41" y="550"/>
                    <a:pt x="41" y="550"/>
                  </a:cubicBezTo>
                  <a:cubicBezTo>
                    <a:pt x="41" y="550"/>
                    <a:pt x="41" y="550"/>
                    <a:pt x="41" y="550"/>
                  </a:cubicBezTo>
                  <a:cubicBezTo>
                    <a:pt x="40" y="550"/>
                    <a:pt x="40" y="550"/>
                    <a:pt x="40" y="550"/>
                  </a:cubicBezTo>
                  <a:close/>
                  <a:moveTo>
                    <a:pt x="1" y="548"/>
                  </a:moveTo>
                  <a:cubicBezTo>
                    <a:pt x="1" y="548"/>
                    <a:pt x="0" y="548"/>
                    <a:pt x="0" y="547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0" y="546"/>
                    <a:pt x="1" y="545"/>
                    <a:pt x="2" y="546"/>
                  </a:cubicBezTo>
                  <a:cubicBezTo>
                    <a:pt x="2" y="546"/>
                    <a:pt x="2" y="546"/>
                    <a:pt x="2" y="546"/>
                  </a:cubicBezTo>
                  <a:cubicBezTo>
                    <a:pt x="2" y="546"/>
                    <a:pt x="3" y="546"/>
                    <a:pt x="3" y="547"/>
                  </a:cubicBezTo>
                  <a:cubicBezTo>
                    <a:pt x="3" y="547"/>
                    <a:pt x="3" y="547"/>
                    <a:pt x="3" y="547"/>
                  </a:cubicBezTo>
                  <a:cubicBezTo>
                    <a:pt x="3" y="547"/>
                    <a:pt x="3" y="547"/>
                    <a:pt x="3" y="548"/>
                  </a:cubicBezTo>
                  <a:cubicBezTo>
                    <a:pt x="3" y="548"/>
                    <a:pt x="3" y="548"/>
                    <a:pt x="3" y="548"/>
                  </a:cubicBezTo>
                  <a:cubicBezTo>
                    <a:pt x="2" y="547"/>
                    <a:pt x="2" y="547"/>
                    <a:pt x="2" y="547"/>
                  </a:cubicBezTo>
                  <a:cubicBezTo>
                    <a:pt x="3" y="548"/>
                    <a:pt x="3" y="548"/>
                    <a:pt x="3" y="548"/>
                  </a:cubicBezTo>
                  <a:cubicBezTo>
                    <a:pt x="2" y="548"/>
                    <a:pt x="2" y="548"/>
                    <a:pt x="2" y="548"/>
                  </a:cubicBezTo>
                  <a:cubicBezTo>
                    <a:pt x="2" y="548"/>
                    <a:pt x="2" y="548"/>
                    <a:pt x="2" y="548"/>
                  </a:cubicBezTo>
                  <a:cubicBezTo>
                    <a:pt x="2" y="548"/>
                    <a:pt x="2" y="548"/>
                    <a:pt x="2" y="548"/>
                  </a:cubicBezTo>
                  <a:cubicBezTo>
                    <a:pt x="2" y="548"/>
                    <a:pt x="2" y="548"/>
                    <a:pt x="2" y="548"/>
                  </a:cubicBezTo>
                  <a:cubicBezTo>
                    <a:pt x="1" y="548"/>
                    <a:pt x="1" y="548"/>
                    <a:pt x="1" y="548"/>
                  </a:cubicBezTo>
                  <a:cubicBezTo>
                    <a:pt x="1" y="548"/>
                    <a:pt x="1" y="548"/>
                    <a:pt x="1" y="548"/>
                  </a:cubicBezTo>
                  <a:close/>
                  <a:moveTo>
                    <a:pt x="92" y="529"/>
                  </a:moveTo>
                  <a:cubicBezTo>
                    <a:pt x="92" y="529"/>
                    <a:pt x="92" y="527"/>
                    <a:pt x="93" y="527"/>
                  </a:cubicBezTo>
                  <a:cubicBezTo>
                    <a:pt x="93" y="527"/>
                    <a:pt x="93" y="527"/>
                    <a:pt x="93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4" y="526"/>
                    <a:pt x="95" y="526"/>
                    <a:pt x="96" y="526"/>
                  </a:cubicBezTo>
                  <a:cubicBezTo>
                    <a:pt x="96" y="526"/>
                    <a:pt x="96" y="526"/>
                    <a:pt x="96" y="526"/>
                  </a:cubicBezTo>
                  <a:cubicBezTo>
                    <a:pt x="96" y="526"/>
                    <a:pt x="96" y="526"/>
                    <a:pt x="96" y="526"/>
                  </a:cubicBezTo>
                  <a:cubicBezTo>
                    <a:pt x="96" y="526"/>
                    <a:pt x="96" y="526"/>
                    <a:pt x="96" y="526"/>
                  </a:cubicBezTo>
                  <a:cubicBezTo>
                    <a:pt x="97" y="526"/>
                    <a:pt x="97" y="526"/>
                    <a:pt x="97" y="527"/>
                  </a:cubicBezTo>
                  <a:cubicBezTo>
                    <a:pt x="97" y="527"/>
                    <a:pt x="97" y="527"/>
                    <a:pt x="97" y="527"/>
                  </a:cubicBezTo>
                  <a:cubicBezTo>
                    <a:pt x="97" y="527"/>
                    <a:pt x="97" y="528"/>
                    <a:pt x="97" y="528"/>
                  </a:cubicBezTo>
                  <a:cubicBezTo>
                    <a:pt x="97" y="528"/>
                    <a:pt x="97" y="528"/>
                    <a:pt x="97" y="528"/>
                  </a:cubicBezTo>
                  <a:cubicBezTo>
                    <a:pt x="96" y="528"/>
                    <a:pt x="96" y="528"/>
                    <a:pt x="96" y="529"/>
                  </a:cubicBezTo>
                  <a:cubicBezTo>
                    <a:pt x="96" y="529"/>
                    <a:pt x="96" y="529"/>
                    <a:pt x="96" y="529"/>
                  </a:cubicBezTo>
                  <a:cubicBezTo>
                    <a:pt x="95" y="528"/>
                    <a:pt x="95" y="528"/>
                    <a:pt x="95" y="528"/>
                  </a:cubicBezTo>
                  <a:cubicBezTo>
                    <a:pt x="96" y="529"/>
                    <a:pt x="96" y="529"/>
                    <a:pt x="96" y="529"/>
                  </a:cubicBezTo>
                  <a:cubicBezTo>
                    <a:pt x="96" y="529"/>
                    <a:pt x="96" y="529"/>
                    <a:pt x="96" y="529"/>
                  </a:cubicBezTo>
                  <a:cubicBezTo>
                    <a:pt x="96" y="529"/>
                    <a:pt x="96" y="529"/>
                    <a:pt x="96" y="529"/>
                  </a:cubicBezTo>
                  <a:cubicBezTo>
                    <a:pt x="96" y="529"/>
                    <a:pt x="96" y="529"/>
                    <a:pt x="96" y="530"/>
                  </a:cubicBezTo>
                  <a:cubicBezTo>
                    <a:pt x="96" y="530"/>
                    <a:pt x="96" y="530"/>
                    <a:pt x="96" y="530"/>
                  </a:cubicBezTo>
                  <a:cubicBezTo>
                    <a:pt x="96" y="530"/>
                    <a:pt x="96" y="531"/>
                    <a:pt x="96" y="531"/>
                  </a:cubicBezTo>
                  <a:cubicBezTo>
                    <a:pt x="96" y="531"/>
                    <a:pt x="96" y="531"/>
                    <a:pt x="96" y="531"/>
                  </a:cubicBezTo>
                  <a:cubicBezTo>
                    <a:pt x="96" y="531"/>
                    <a:pt x="96" y="531"/>
                    <a:pt x="96" y="532"/>
                  </a:cubicBezTo>
                  <a:cubicBezTo>
                    <a:pt x="96" y="532"/>
                    <a:pt x="96" y="532"/>
                    <a:pt x="96" y="532"/>
                  </a:cubicBezTo>
                  <a:cubicBezTo>
                    <a:pt x="96" y="532"/>
                    <a:pt x="96" y="532"/>
                    <a:pt x="96" y="532"/>
                  </a:cubicBezTo>
                  <a:cubicBezTo>
                    <a:pt x="96" y="532"/>
                    <a:pt x="96" y="532"/>
                    <a:pt x="96" y="532"/>
                  </a:cubicBezTo>
                  <a:cubicBezTo>
                    <a:pt x="96" y="532"/>
                    <a:pt x="96" y="533"/>
                    <a:pt x="95" y="533"/>
                  </a:cubicBezTo>
                  <a:cubicBezTo>
                    <a:pt x="95" y="533"/>
                    <a:pt x="95" y="533"/>
                    <a:pt x="95" y="533"/>
                  </a:cubicBezTo>
                  <a:cubicBezTo>
                    <a:pt x="93" y="533"/>
                    <a:pt x="92" y="530"/>
                    <a:pt x="92" y="529"/>
                  </a:cubicBezTo>
                  <a:close/>
                  <a:moveTo>
                    <a:pt x="94" y="529"/>
                  </a:moveTo>
                  <a:cubicBezTo>
                    <a:pt x="94" y="529"/>
                    <a:pt x="94" y="530"/>
                    <a:pt x="94" y="531"/>
                  </a:cubicBezTo>
                  <a:cubicBezTo>
                    <a:pt x="94" y="531"/>
                    <a:pt x="94" y="531"/>
                    <a:pt x="94" y="531"/>
                  </a:cubicBezTo>
                  <a:cubicBezTo>
                    <a:pt x="94" y="530"/>
                    <a:pt x="94" y="530"/>
                    <a:pt x="95" y="530"/>
                  </a:cubicBezTo>
                  <a:cubicBezTo>
                    <a:pt x="95" y="530"/>
                    <a:pt x="95" y="530"/>
                    <a:pt x="95" y="530"/>
                  </a:cubicBezTo>
                  <a:cubicBezTo>
                    <a:pt x="95" y="530"/>
                    <a:pt x="95" y="530"/>
                    <a:pt x="95" y="530"/>
                  </a:cubicBezTo>
                  <a:cubicBezTo>
                    <a:pt x="95" y="530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ubicBezTo>
                    <a:pt x="94" y="529"/>
                    <a:pt x="94" y="529"/>
                    <a:pt x="94" y="529"/>
                  </a:cubicBezTo>
                  <a:close/>
                  <a:moveTo>
                    <a:pt x="88" y="532"/>
                  </a:moveTo>
                  <a:cubicBezTo>
                    <a:pt x="88" y="532"/>
                    <a:pt x="87" y="532"/>
                    <a:pt x="87" y="531"/>
                  </a:cubicBezTo>
                  <a:cubicBezTo>
                    <a:pt x="87" y="531"/>
                    <a:pt x="87" y="531"/>
                    <a:pt x="87" y="531"/>
                  </a:cubicBezTo>
                  <a:cubicBezTo>
                    <a:pt x="88" y="530"/>
                    <a:pt x="89" y="529"/>
                    <a:pt x="89" y="529"/>
                  </a:cubicBezTo>
                  <a:cubicBezTo>
                    <a:pt x="89" y="529"/>
                    <a:pt x="89" y="529"/>
                    <a:pt x="89" y="529"/>
                  </a:cubicBezTo>
                  <a:cubicBezTo>
                    <a:pt x="89" y="528"/>
                    <a:pt x="90" y="528"/>
                    <a:pt x="90" y="528"/>
                  </a:cubicBezTo>
                  <a:cubicBezTo>
                    <a:pt x="90" y="528"/>
                    <a:pt x="90" y="528"/>
                    <a:pt x="90" y="528"/>
                  </a:cubicBezTo>
                  <a:cubicBezTo>
                    <a:pt x="91" y="528"/>
                    <a:pt x="91" y="528"/>
                    <a:pt x="91" y="528"/>
                  </a:cubicBezTo>
                  <a:cubicBezTo>
                    <a:pt x="91" y="528"/>
                    <a:pt x="91" y="528"/>
                    <a:pt x="91" y="528"/>
                  </a:cubicBezTo>
                  <a:cubicBezTo>
                    <a:pt x="92" y="528"/>
                    <a:pt x="92" y="529"/>
                    <a:pt x="92" y="529"/>
                  </a:cubicBezTo>
                  <a:cubicBezTo>
                    <a:pt x="92" y="529"/>
                    <a:pt x="92" y="529"/>
                    <a:pt x="92" y="529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1" y="530"/>
                    <a:pt x="91" y="530"/>
                    <a:pt x="91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1"/>
                    <a:pt x="91" y="532"/>
                    <a:pt x="91" y="532"/>
                  </a:cubicBezTo>
                  <a:cubicBezTo>
                    <a:pt x="91" y="532"/>
                    <a:pt x="91" y="532"/>
                    <a:pt x="91" y="532"/>
                  </a:cubicBezTo>
                  <a:cubicBezTo>
                    <a:pt x="90" y="532"/>
                    <a:pt x="90" y="532"/>
                    <a:pt x="90" y="531"/>
                  </a:cubicBezTo>
                  <a:cubicBezTo>
                    <a:pt x="90" y="531"/>
                    <a:pt x="90" y="531"/>
                    <a:pt x="90" y="531"/>
                  </a:cubicBezTo>
                  <a:cubicBezTo>
                    <a:pt x="90" y="531"/>
                    <a:pt x="90" y="532"/>
                    <a:pt x="89" y="532"/>
                  </a:cubicBezTo>
                  <a:cubicBezTo>
                    <a:pt x="89" y="532"/>
                    <a:pt x="89" y="532"/>
                    <a:pt x="89" y="532"/>
                  </a:cubicBezTo>
                  <a:cubicBezTo>
                    <a:pt x="89" y="532"/>
                    <a:pt x="88" y="532"/>
                    <a:pt x="88" y="532"/>
                  </a:cubicBezTo>
                  <a:close/>
                  <a:moveTo>
                    <a:pt x="89" y="530"/>
                  </a:moveTo>
                  <a:cubicBezTo>
                    <a:pt x="89" y="530"/>
                    <a:pt x="89" y="530"/>
                    <a:pt x="89" y="530"/>
                  </a:cubicBezTo>
                  <a:cubicBezTo>
                    <a:pt x="89" y="530"/>
                    <a:pt x="89" y="530"/>
                    <a:pt x="89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1" y="530"/>
                    <a:pt x="91" y="530"/>
                  </a:cubicBezTo>
                  <a:cubicBezTo>
                    <a:pt x="91" y="530"/>
                    <a:pt x="91" y="530"/>
                    <a:pt x="91" y="530"/>
                  </a:cubicBezTo>
                  <a:cubicBezTo>
                    <a:pt x="91" y="530"/>
                    <a:pt x="91" y="529"/>
                    <a:pt x="91" y="529"/>
                  </a:cubicBezTo>
                  <a:cubicBezTo>
                    <a:pt x="91" y="529"/>
                    <a:pt x="91" y="529"/>
                    <a:pt x="91" y="529"/>
                  </a:cubicBezTo>
                  <a:cubicBezTo>
                    <a:pt x="91" y="529"/>
                    <a:pt x="91" y="529"/>
                    <a:pt x="91" y="529"/>
                  </a:cubicBezTo>
                  <a:cubicBezTo>
                    <a:pt x="91" y="529"/>
                    <a:pt x="91" y="529"/>
                    <a:pt x="91" y="529"/>
                  </a:cubicBezTo>
                  <a:cubicBezTo>
                    <a:pt x="91" y="529"/>
                    <a:pt x="91" y="529"/>
                    <a:pt x="90" y="529"/>
                  </a:cubicBezTo>
                  <a:cubicBezTo>
                    <a:pt x="90" y="529"/>
                    <a:pt x="90" y="529"/>
                    <a:pt x="90" y="529"/>
                  </a:cubicBezTo>
                  <a:cubicBezTo>
                    <a:pt x="90" y="529"/>
                    <a:pt x="90" y="529"/>
                    <a:pt x="90" y="529"/>
                  </a:cubicBezTo>
                  <a:cubicBezTo>
                    <a:pt x="90" y="529"/>
                    <a:pt x="90" y="529"/>
                    <a:pt x="90" y="529"/>
                  </a:cubicBezTo>
                  <a:cubicBezTo>
                    <a:pt x="90" y="530"/>
                    <a:pt x="90" y="530"/>
                    <a:pt x="89" y="530"/>
                  </a:cubicBezTo>
                  <a:close/>
                  <a:moveTo>
                    <a:pt x="108" y="525"/>
                  </a:moveTo>
                  <a:cubicBezTo>
                    <a:pt x="107" y="525"/>
                    <a:pt x="107" y="524"/>
                    <a:pt x="107" y="524"/>
                  </a:cubicBezTo>
                  <a:cubicBezTo>
                    <a:pt x="107" y="524"/>
                    <a:pt x="107" y="524"/>
                    <a:pt x="107" y="524"/>
                  </a:cubicBezTo>
                  <a:cubicBezTo>
                    <a:pt x="107" y="524"/>
                    <a:pt x="107" y="524"/>
                    <a:pt x="107" y="524"/>
                  </a:cubicBezTo>
                  <a:cubicBezTo>
                    <a:pt x="107" y="524"/>
                    <a:pt x="107" y="524"/>
                    <a:pt x="107" y="524"/>
                  </a:cubicBezTo>
                  <a:cubicBezTo>
                    <a:pt x="107" y="524"/>
                    <a:pt x="107" y="524"/>
                    <a:pt x="107" y="524"/>
                  </a:cubicBezTo>
                  <a:cubicBezTo>
                    <a:pt x="107" y="524"/>
                    <a:pt x="107" y="524"/>
                    <a:pt x="107" y="524"/>
                  </a:cubicBezTo>
                  <a:cubicBezTo>
                    <a:pt x="106" y="524"/>
                    <a:pt x="106" y="523"/>
                    <a:pt x="106" y="523"/>
                  </a:cubicBezTo>
                  <a:cubicBezTo>
                    <a:pt x="106" y="523"/>
                    <a:pt x="106" y="523"/>
                    <a:pt x="106" y="523"/>
                  </a:cubicBezTo>
                  <a:cubicBezTo>
                    <a:pt x="106" y="523"/>
                    <a:pt x="106" y="522"/>
                    <a:pt x="106" y="522"/>
                  </a:cubicBezTo>
                  <a:cubicBezTo>
                    <a:pt x="106" y="522"/>
                    <a:pt x="106" y="522"/>
                    <a:pt x="106" y="522"/>
                  </a:cubicBezTo>
                  <a:cubicBezTo>
                    <a:pt x="106" y="522"/>
                    <a:pt x="107" y="521"/>
                    <a:pt x="107" y="521"/>
                  </a:cubicBezTo>
                  <a:cubicBezTo>
                    <a:pt x="107" y="521"/>
                    <a:pt x="107" y="521"/>
                    <a:pt x="107" y="521"/>
                  </a:cubicBezTo>
                  <a:cubicBezTo>
                    <a:pt x="108" y="521"/>
                    <a:pt x="108" y="521"/>
                    <a:pt x="108" y="521"/>
                  </a:cubicBezTo>
                  <a:cubicBezTo>
                    <a:pt x="108" y="521"/>
                    <a:pt x="108" y="521"/>
                    <a:pt x="108" y="521"/>
                  </a:cubicBezTo>
                  <a:cubicBezTo>
                    <a:pt x="108" y="522"/>
                    <a:pt x="108" y="522"/>
                    <a:pt x="108" y="522"/>
                  </a:cubicBezTo>
                  <a:cubicBezTo>
                    <a:pt x="108" y="522"/>
                    <a:pt x="108" y="522"/>
                    <a:pt x="108" y="522"/>
                  </a:cubicBezTo>
                  <a:cubicBezTo>
                    <a:pt x="109" y="522"/>
                    <a:pt x="109" y="522"/>
                    <a:pt x="109" y="522"/>
                  </a:cubicBezTo>
                  <a:cubicBezTo>
                    <a:pt x="109" y="522"/>
                    <a:pt x="109" y="522"/>
                    <a:pt x="109" y="522"/>
                  </a:cubicBezTo>
                  <a:cubicBezTo>
                    <a:pt x="109" y="523"/>
                    <a:pt x="109" y="523"/>
                    <a:pt x="109" y="523"/>
                  </a:cubicBezTo>
                  <a:cubicBezTo>
                    <a:pt x="109" y="523"/>
                    <a:pt x="109" y="523"/>
                    <a:pt x="109" y="523"/>
                  </a:cubicBezTo>
                  <a:cubicBezTo>
                    <a:pt x="109" y="523"/>
                    <a:pt x="109" y="524"/>
                    <a:pt x="109" y="524"/>
                  </a:cubicBezTo>
                  <a:cubicBezTo>
                    <a:pt x="109" y="524"/>
                    <a:pt x="109" y="524"/>
                    <a:pt x="109" y="524"/>
                  </a:cubicBezTo>
                  <a:cubicBezTo>
                    <a:pt x="108" y="525"/>
                    <a:pt x="108" y="525"/>
                    <a:pt x="108" y="525"/>
                  </a:cubicBezTo>
                  <a:cubicBezTo>
                    <a:pt x="108" y="525"/>
                    <a:pt x="108" y="525"/>
                    <a:pt x="108" y="525"/>
                  </a:cubicBezTo>
                  <a:cubicBezTo>
                    <a:pt x="108" y="525"/>
                    <a:pt x="108" y="525"/>
                    <a:pt x="108" y="525"/>
                  </a:cubicBezTo>
                  <a:close/>
                  <a:moveTo>
                    <a:pt x="107" y="523"/>
                  </a:moveTo>
                  <a:cubicBezTo>
                    <a:pt x="107" y="523"/>
                    <a:pt x="107" y="523"/>
                    <a:pt x="107" y="523"/>
                  </a:cubicBezTo>
                  <a:cubicBezTo>
                    <a:pt x="107" y="523"/>
                    <a:pt x="107" y="523"/>
                    <a:pt x="107" y="523"/>
                  </a:cubicBezTo>
                  <a:cubicBezTo>
                    <a:pt x="107" y="523"/>
                    <a:pt x="107" y="523"/>
                    <a:pt x="107" y="523"/>
                  </a:cubicBezTo>
                  <a:cubicBezTo>
                    <a:pt x="107" y="523"/>
                    <a:pt x="107" y="523"/>
                    <a:pt x="107" y="523"/>
                  </a:cubicBezTo>
                  <a:cubicBezTo>
                    <a:pt x="107" y="523"/>
                    <a:pt x="107" y="523"/>
                    <a:pt x="107" y="523"/>
                  </a:cubicBezTo>
                  <a:close/>
                  <a:moveTo>
                    <a:pt x="108" y="522"/>
                  </a:moveTo>
                  <a:cubicBezTo>
                    <a:pt x="108" y="522"/>
                    <a:pt x="108" y="522"/>
                    <a:pt x="108" y="522"/>
                  </a:cubicBezTo>
                  <a:cubicBezTo>
                    <a:pt x="108" y="522"/>
                    <a:pt x="108" y="522"/>
                    <a:pt x="108" y="522"/>
                  </a:cubicBezTo>
                  <a:cubicBezTo>
                    <a:pt x="108" y="522"/>
                    <a:pt x="108" y="522"/>
                    <a:pt x="108" y="522"/>
                  </a:cubicBezTo>
                  <a:cubicBezTo>
                    <a:pt x="108" y="522"/>
                    <a:pt x="108" y="522"/>
                    <a:pt x="108" y="522"/>
                  </a:cubicBezTo>
                  <a:close/>
                  <a:moveTo>
                    <a:pt x="108" y="522"/>
                  </a:moveTo>
                  <a:cubicBezTo>
                    <a:pt x="108" y="522"/>
                    <a:pt x="108" y="522"/>
                    <a:pt x="108" y="522"/>
                  </a:cubicBezTo>
                  <a:cubicBezTo>
                    <a:pt x="108" y="522"/>
                    <a:pt x="108" y="522"/>
                    <a:pt x="108" y="522"/>
                  </a:cubicBezTo>
                  <a:close/>
                  <a:moveTo>
                    <a:pt x="110" y="521"/>
                  </a:moveTo>
                  <a:cubicBezTo>
                    <a:pt x="110" y="521"/>
                    <a:pt x="110" y="521"/>
                    <a:pt x="109" y="521"/>
                  </a:cubicBezTo>
                  <a:cubicBezTo>
                    <a:pt x="109" y="521"/>
                    <a:pt x="109" y="521"/>
                    <a:pt x="109" y="521"/>
                  </a:cubicBezTo>
                  <a:cubicBezTo>
                    <a:pt x="109" y="521"/>
                    <a:pt x="109" y="521"/>
                    <a:pt x="109" y="521"/>
                  </a:cubicBezTo>
                  <a:cubicBezTo>
                    <a:pt x="109" y="521"/>
                    <a:pt x="108" y="521"/>
                    <a:pt x="108" y="520"/>
                  </a:cubicBezTo>
                  <a:cubicBezTo>
                    <a:pt x="108" y="520"/>
                    <a:pt x="108" y="520"/>
                    <a:pt x="108" y="520"/>
                  </a:cubicBezTo>
                  <a:cubicBezTo>
                    <a:pt x="108" y="520"/>
                    <a:pt x="108" y="520"/>
                    <a:pt x="109" y="520"/>
                  </a:cubicBezTo>
                  <a:cubicBezTo>
                    <a:pt x="109" y="520"/>
                    <a:pt x="109" y="520"/>
                    <a:pt x="109" y="520"/>
                  </a:cubicBezTo>
                  <a:cubicBezTo>
                    <a:pt x="109" y="520"/>
                    <a:pt x="109" y="520"/>
                    <a:pt x="109" y="520"/>
                  </a:cubicBezTo>
                  <a:cubicBezTo>
                    <a:pt x="109" y="520"/>
                    <a:pt x="109" y="519"/>
                    <a:pt x="109" y="519"/>
                  </a:cubicBezTo>
                  <a:cubicBezTo>
                    <a:pt x="109" y="519"/>
                    <a:pt x="109" y="519"/>
                    <a:pt x="109" y="519"/>
                  </a:cubicBezTo>
                  <a:cubicBezTo>
                    <a:pt x="109" y="519"/>
                    <a:pt x="109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0" y="518"/>
                  </a:cubicBezTo>
                  <a:cubicBezTo>
                    <a:pt x="110" y="518"/>
                    <a:pt x="110" y="518"/>
                    <a:pt x="111" y="518"/>
                  </a:cubicBezTo>
                  <a:cubicBezTo>
                    <a:pt x="111" y="518"/>
                    <a:pt x="111" y="518"/>
                    <a:pt x="111" y="518"/>
                  </a:cubicBezTo>
                  <a:cubicBezTo>
                    <a:pt x="111" y="518"/>
                    <a:pt x="111" y="518"/>
                    <a:pt x="111" y="518"/>
                  </a:cubicBezTo>
                  <a:cubicBezTo>
                    <a:pt x="111" y="518"/>
                    <a:pt x="111" y="518"/>
                    <a:pt x="111" y="518"/>
                  </a:cubicBezTo>
                  <a:cubicBezTo>
                    <a:pt x="111" y="518"/>
                    <a:pt x="112" y="518"/>
                    <a:pt x="112" y="519"/>
                  </a:cubicBezTo>
                  <a:cubicBezTo>
                    <a:pt x="112" y="519"/>
                    <a:pt x="112" y="519"/>
                    <a:pt x="112" y="519"/>
                  </a:cubicBezTo>
                  <a:cubicBezTo>
                    <a:pt x="112" y="519"/>
                    <a:pt x="112" y="519"/>
                    <a:pt x="112" y="519"/>
                  </a:cubicBezTo>
                  <a:cubicBezTo>
                    <a:pt x="112" y="519"/>
                    <a:pt x="112" y="519"/>
                    <a:pt x="112" y="519"/>
                  </a:cubicBezTo>
                  <a:cubicBezTo>
                    <a:pt x="112" y="519"/>
                    <a:pt x="112" y="519"/>
                    <a:pt x="112" y="519"/>
                  </a:cubicBezTo>
                  <a:cubicBezTo>
                    <a:pt x="112" y="520"/>
                    <a:pt x="112" y="520"/>
                    <a:pt x="112" y="520"/>
                  </a:cubicBezTo>
                  <a:cubicBezTo>
                    <a:pt x="112" y="520"/>
                    <a:pt x="112" y="520"/>
                    <a:pt x="112" y="520"/>
                  </a:cubicBezTo>
                  <a:cubicBezTo>
                    <a:pt x="112" y="520"/>
                    <a:pt x="112" y="521"/>
                    <a:pt x="112" y="521"/>
                  </a:cubicBezTo>
                  <a:cubicBezTo>
                    <a:pt x="112" y="521"/>
                    <a:pt x="112" y="521"/>
                    <a:pt x="112" y="521"/>
                  </a:cubicBezTo>
                  <a:cubicBezTo>
                    <a:pt x="111" y="521"/>
                    <a:pt x="111" y="521"/>
                    <a:pt x="110" y="521"/>
                  </a:cubicBezTo>
                  <a:cubicBezTo>
                    <a:pt x="110" y="521"/>
                    <a:pt x="110" y="521"/>
                    <a:pt x="110" y="521"/>
                  </a:cubicBezTo>
                  <a:cubicBezTo>
                    <a:pt x="110" y="521"/>
                    <a:pt x="110" y="521"/>
                    <a:pt x="110" y="521"/>
                  </a:cubicBezTo>
                  <a:cubicBezTo>
                    <a:pt x="110" y="521"/>
                    <a:pt x="110" y="521"/>
                    <a:pt x="110" y="521"/>
                  </a:cubicBezTo>
                  <a:cubicBezTo>
                    <a:pt x="110" y="521"/>
                    <a:pt x="110" y="521"/>
                    <a:pt x="110" y="521"/>
                  </a:cubicBezTo>
                  <a:close/>
                  <a:moveTo>
                    <a:pt x="110" y="520"/>
                  </a:move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20"/>
                    <a:pt x="111" y="520"/>
                  </a:cubicBezTo>
                  <a:cubicBezTo>
                    <a:pt x="111" y="520"/>
                    <a:pt x="111" y="520"/>
                    <a:pt x="111" y="520"/>
                  </a:cubicBez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19"/>
                    <a:pt x="111" y="519"/>
                  </a:cubicBezTo>
                  <a:cubicBezTo>
                    <a:pt x="111" y="519"/>
                    <a:pt x="111" y="519"/>
                    <a:pt x="111" y="519"/>
                  </a:cubicBezTo>
                  <a:cubicBezTo>
                    <a:pt x="110" y="519"/>
                    <a:pt x="110" y="519"/>
                    <a:pt x="110" y="519"/>
                  </a:cubicBezTo>
                  <a:cubicBezTo>
                    <a:pt x="110" y="519"/>
                    <a:pt x="110" y="519"/>
                    <a:pt x="110" y="519"/>
                  </a:cubicBez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20"/>
                    <a:pt x="110" y="520"/>
                  </a:cubicBezTo>
                  <a:cubicBezTo>
                    <a:pt x="110" y="520"/>
                    <a:pt x="110" y="520"/>
                    <a:pt x="110" y="520"/>
                  </a:cubicBezTo>
                  <a:close/>
                  <a:moveTo>
                    <a:pt x="130" y="519"/>
                  </a:moveTo>
                  <a:cubicBezTo>
                    <a:pt x="130" y="519"/>
                    <a:pt x="130" y="519"/>
                    <a:pt x="130" y="519"/>
                  </a:cubicBezTo>
                  <a:cubicBezTo>
                    <a:pt x="130" y="519"/>
                    <a:pt x="130" y="519"/>
                    <a:pt x="130" y="519"/>
                  </a:cubicBezTo>
                  <a:cubicBezTo>
                    <a:pt x="131" y="518"/>
                    <a:pt x="131" y="518"/>
                    <a:pt x="131" y="518"/>
                  </a:cubicBezTo>
                  <a:cubicBezTo>
                    <a:pt x="131" y="518"/>
                    <a:pt x="131" y="518"/>
                    <a:pt x="131" y="518"/>
                  </a:cubicBezTo>
                  <a:cubicBezTo>
                    <a:pt x="131" y="518"/>
                    <a:pt x="131" y="518"/>
                    <a:pt x="131" y="518"/>
                  </a:cubicBezTo>
                  <a:cubicBezTo>
                    <a:pt x="131" y="518"/>
                    <a:pt x="131" y="518"/>
                    <a:pt x="131" y="518"/>
                  </a:cubicBezTo>
                  <a:cubicBezTo>
                    <a:pt x="132" y="518"/>
                    <a:pt x="132" y="518"/>
                    <a:pt x="132" y="518"/>
                  </a:cubicBezTo>
                  <a:cubicBezTo>
                    <a:pt x="132" y="518"/>
                    <a:pt x="132" y="518"/>
                    <a:pt x="132" y="518"/>
                  </a:cubicBezTo>
                  <a:cubicBezTo>
                    <a:pt x="132" y="518"/>
                    <a:pt x="132" y="518"/>
                    <a:pt x="133" y="518"/>
                  </a:cubicBezTo>
                  <a:cubicBezTo>
                    <a:pt x="133" y="518"/>
                    <a:pt x="133" y="518"/>
                    <a:pt x="133" y="518"/>
                  </a:cubicBezTo>
                  <a:cubicBezTo>
                    <a:pt x="133" y="518"/>
                    <a:pt x="133" y="518"/>
                    <a:pt x="133" y="518"/>
                  </a:cubicBezTo>
                  <a:cubicBezTo>
                    <a:pt x="133" y="518"/>
                    <a:pt x="133" y="518"/>
                    <a:pt x="133" y="518"/>
                  </a:cubicBezTo>
                  <a:cubicBezTo>
                    <a:pt x="133" y="519"/>
                    <a:pt x="133" y="519"/>
                    <a:pt x="133" y="519"/>
                  </a:cubicBezTo>
                  <a:cubicBezTo>
                    <a:pt x="133" y="519"/>
                    <a:pt x="133" y="519"/>
                    <a:pt x="133" y="519"/>
                  </a:cubicBezTo>
                  <a:cubicBezTo>
                    <a:pt x="133" y="520"/>
                    <a:pt x="133" y="520"/>
                    <a:pt x="132" y="520"/>
                  </a:cubicBezTo>
                  <a:cubicBezTo>
                    <a:pt x="132" y="520"/>
                    <a:pt x="132" y="520"/>
                    <a:pt x="132" y="520"/>
                  </a:cubicBezTo>
                  <a:cubicBezTo>
                    <a:pt x="131" y="520"/>
                    <a:pt x="132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0" y="520"/>
                    <a:pt x="130" y="520"/>
                    <a:pt x="130" y="519"/>
                  </a:cubicBezTo>
                  <a:close/>
                  <a:moveTo>
                    <a:pt x="113" y="518"/>
                  </a:moveTo>
                  <a:cubicBezTo>
                    <a:pt x="113" y="518"/>
                    <a:pt x="113" y="518"/>
                    <a:pt x="112" y="518"/>
                  </a:cubicBezTo>
                  <a:cubicBezTo>
                    <a:pt x="112" y="518"/>
                    <a:pt x="112" y="518"/>
                    <a:pt x="112" y="518"/>
                  </a:cubicBezTo>
                  <a:cubicBezTo>
                    <a:pt x="112" y="518"/>
                    <a:pt x="112" y="517"/>
                    <a:pt x="112" y="517"/>
                  </a:cubicBezTo>
                  <a:cubicBezTo>
                    <a:pt x="112" y="517"/>
                    <a:pt x="112" y="517"/>
                    <a:pt x="112" y="517"/>
                  </a:cubicBezTo>
                  <a:cubicBezTo>
                    <a:pt x="112" y="517"/>
                    <a:pt x="113" y="516"/>
                    <a:pt x="113" y="516"/>
                  </a:cubicBezTo>
                  <a:cubicBezTo>
                    <a:pt x="113" y="516"/>
                    <a:pt x="113" y="516"/>
                    <a:pt x="113" y="516"/>
                  </a:cubicBezTo>
                  <a:cubicBezTo>
                    <a:pt x="113" y="516"/>
                    <a:pt x="114" y="516"/>
                    <a:pt x="114" y="516"/>
                  </a:cubicBezTo>
                  <a:cubicBezTo>
                    <a:pt x="114" y="516"/>
                    <a:pt x="114" y="516"/>
                    <a:pt x="114" y="516"/>
                  </a:cubicBezTo>
                  <a:cubicBezTo>
                    <a:pt x="115" y="516"/>
                    <a:pt x="115" y="517"/>
                    <a:pt x="115" y="517"/>
                  </a:cubicBezTo>
                  <a:cubicBezTo>
                    <a:pt x="115" y="517"/>
                    <a:pt x="115" y="517"/>
                    <a:pt x="115" y="517"/>
                  </a:cubicBezTo>
                  <a:cubicBezTo>
                    <a:pt x="115" y="517"/>
                    <a:pt x="115" y="517"/>
                    <a:pt x="115" y="517"/>
                  </a:cubicBezTo>
                  <a:cubicBezTo>
                    <a:pt x="115" y="517"/>
                    <a:pt x="115" y="517"/>
                    <a:pt x="115" y="517"/>
                  </a:cubicBezTo>
                  <a:cubicBezTo>
                    <a:pt x="116" y="517"/>
                    <a:pt x="116" y="517"/>
                    <a:pt x="116" y="517"/>
                  </a:cubicBezTo>
                  <a:cubicBezTo>
                    <a:pt x="115" y="518"/>
                    <a:pt x="115" y="518"/>
                    <a:pt x="115" y="518"/>
                  </a:cubicBezTo>
                  <a:cubicBezTo>
                    <a:pt x="115" y="519"/>
                    <a:pt x="115" y="519"/>
                    <a:pt x="115" y="519"/>
                  </a:cubicBezTo>
                  <a:cubicBezTo>
                    <a:pt x="115" y="519"/>
                    <a:pt x="115" y="519"/>
                    <a:pt x="115" y="519"/>
                  </a:cubicBezTo>
                  <a:cubicBezTo>
                    <a:pt x="115" y="519"/>
                    <a:pt x="115" y="519"/>
                    <a:pt x="114" y="519"/>
                  </a:cubicBezTo>
                  <a:cubicBezTo>
                    <a:pt x="114" y="519"/>
                    <a:pt x="114" y="519"/>
                    <a:pt x="114" y="519"/>
                  </a:cubicBezTo>
                  <a:cubicBezTo>
                    <a:pt x="114" y="519"/>
                    <a:pt x="114" y="519"/>
                    <a:pt x="114" y="519"/>
                  </a:cubicBezTo>
                  <a:cubicBezTo>
                    <a:pt x="114" y="519"/>
                    <a:pt x="114" y="519"/>
                    <a:pt x="114" y="519"/>
                  </a:cubicBezTo>
                  <a:cubicBezTo>
                    <a:pt x="113" y="519"/>
                    <a:pt x="113" y="519"/>
                    <a:pt x="113" y="518"/>
                  </a:cubicBezTo>
                  <a:close/>
                  <a:moveTo>
                    <a:pt x="115" y="518"/>
                  </a:moveTo>
                  <a:cubicBezTo>
                    <a:pt x="115" y="518"/>
                    <a:pt x="115" y="518"/>
                    <a:pt x="115" y="518"/>
                  </a:cubicBezTo>
                  <a:cubicBezTo>
                    <a:pt x="115" y="517"/>
                    <a:pt x="115" y="517"/>
                    <a:pt x="115" y="517"/>
                  </a:cubicBezTo>
                  <a:cubicBezTo>
                    <a:pt x="115" y="518"/>
                    <a:pt x="115" y="518"/>
                    <a:pt x="115" y="518"/>
                  </a:cubicBezTo>
                  <a:close/>
                  <a:moveTo>
                    <a:pt x="120" y="515"/>
                  </a:moveTo>
                  <a:cubicBezTo>
                    <a:pt x="120" y="515"/>
                    <a:pt x="120" y="515"/>
                    <a:pt x="120" y="515"/>
                  </a:cubicBezTo>
                  <a:cubicBezTo>
                    <a:pt x="120" y="515"/>
                    <a:pt x="120" y="515"/>
                    <a:pt x="120" y="515"/>
                  </a:cubicBezTo>
                  <a:cubicBezTo>
                    <a:pt x="120" y="514"/>
                    <a:pt x="120" y="513"/>
                    <a:pt x="121" y="513"/>
                  </a:cubicBezTo>
                  <a:cubicBezTo>
                    <a:pt x="121" y="513"/>
                    <a:pt x="121" y="513"/>
                    <a:pt x="121" y="513"/>
                  </a:cubicBezTo>
                  <a:cubicBezTo>
                    <a:pt x="121" y="513"/>
                    <a:pt x="122" y="512"/>
                    <a:pt x="123" y="512"/>
                  </a:cubicBezTo>
                  <a:cubicBezTo>
                    <a:pt x="123" y="512"/>
                    <a:pt x="123" y="512"/>
                    <a:pt x="123" y="512"/>
                  </a:cubicBezTo>
                  <a:cubicBezTo>
                    <a:pt x="123" y="512"/>
                    <a:pt x="123" y="512"/>
                    <a:pt x="124" y="512"/>
                  </a:cubicBezTo>
                  <a:cubicBezTo>
                    <a:pt x="124" y="512"/>
                    <a:pt x="124" y="512"/>
                    <a:pt x="124" y="512"/>
                  </a:cubicBezTo>
                  <a:cubicBezTo>
                    <a:pt x="124" y="511"/>
                    <a:pt x="125" y="511"/>
                    <a:pt x="125" y="511"/>
                  </a:cubicBezTo>
                  <a:cubicBezTo>
                    <a:pt x="125" y="511"/>
                    <a:pt x="125" y="511"/>
                    <a:pt x="125" y="511"/>
                  </a:cubicBezTo>
                  <a:cubicBezTo>
                    <a:pt x="125" y="511"/>
                    <a:pt x="126" y="511"/>
                    <a:pt x="126" y="511"/>
                  </a:cubicBezTo>
                  <a:cubicBezTo>
                    <a:pt x="126" y="511"/>
                    <a:pt x="126" y="511"/>
                    <a:pt x="126" y="511"/>
                  </a:cubicBezTo>
                  <a:cubicBezTo>
                    <a:pt x="126" y="511"/>
                    <a:pt x="126" y="512"/>
                    <a:pt x="126" y="512"/>
                  </a:cubicBezTo>
                  <a:cubicBezTo>
                    <a:pt x="126" y="512"/>
                    <a:pt x="126" y="512"/>
                    <a:pt x="126" y="512"/>
                  </a:cubicBezTo>
                  <a:cubicBezTo>
                    <a:pt x="126" y="512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3"/>
                    <a:pt x="126" y="513"/>
                    <a:pt x="126" y="513"/>
                  </a:cubicBezTo>
                  <a:cubicBezTo>
                    <a:pt x="126" y="514"/>
                    <a:pt x="126" y="514"/>
                    <a:pt x="125" y="514"/>
                  </a:cubicBezTo>
                  <a:cubicBezTo>
                    <a:pt x="125" y="514"/>
                    <a:pt x="125" y="514"/>
                    <a:pt x="125" y="514"/>
                  </a:cubicBezTo>
                  <a:cubicBezTo>
                    <a:pt x="125" y="514"/>
                    <a:pt x="125" y="514"/>
                    <a:pt x="125" y="514"/>
                  </a:cubicBezTo>
                  <a:cubicBezTo>
                    <a:pt x="125" y="514"/>
                    <a:pt x="125" y="514"/>
                    <a:pt x="125" y="514"/>
                  </a:cubicBezTo>
                  <a:cubicBezTo>
                    <a:pt x="125" y="514"/>
                    <a:pt x="125" y="515"/>
                    <a:pt x="125" y="515"/>
                  </a:cubicBezTo>
                  <a:cubicBezTo>
                    <a:pt x="125" y="515"/>
                    <a:pt x="125" y="515"/>
                    <a:pt x="125" y="515"/>
                  </a:cubicBezTo>
                  <a:cubicBezTo>
                    <a:pt x="125" y="515"/>
                    <a:pt x="125" y="516"/>
                    <a:pt x="124" y="516"/>
                  </a:cubicBezTo>
                  <a:cubicBezTo>
                    <a:pt x="124" y="516"/>
                    <a:pt x="124" y="516"/>
                    <a:pt x="124" y="516"/>
                  </a:cubicBezTo>
                  <a:cubicBezTo>
                    <a:pt x="124" y="516"/>
                    <a:pt x="124" y="515"/>
                    <a:pt x="123" y="515"/>
                  </a:cubicBezTo>
                  <a:cubicBezTo>
                    <a:pt x="123" y="515"/>
                    <a:pt x="123" y="515"/>
                    <a:pt x="123" y="515"/>
                  </a:cubicBezTo>
                  <a:cubicBezTo>
                    <a:pt x="123" y="515"/>
                    <a:pt x="123" y="515"/>
                    <a:pt x="123" y="516"/>
                  </a:cubicBezTo>
                  <a:cubicBezTo>
                    <a:pt x="123" y="516"/>
                    <a:pt x="123" y="516"/>
                    <a:pt x="123" y="516"/>
                  </a:cubicBezTo>
                  <a:cubicBezTo>
                    <a:pt x="122" y="516"/>
                    <a:pt x="122" y="516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21" y="516"/>
                    <a:pt x="120" y="516"/>
                    <a:pt x="120" y="515"/>
                  </a:cubicBezTo>
                  <a:close/>
                  <a:moveTo>
                    <a:pt x="121" y="515"/>
                  </a:moveTo>
                  <a:cubicBezTo>
                    <a:pt x="121" y="515"/>
                    <a:pt x="121" y="515"/>
                    <a:pt x="121" y="515"/>
                  </a:cubicBezTo>
                  <a:cubicBezTo>
                    <a:pt x="121" y="515"/>
                    <a:pt x="121" y="515"/>
                    <a:pt x="121" y="515"/>
                  </a:cubicBezTo>
                  <a:cubicBezTo>
                    <a:pt x="122" y="515"/>
                    <a:pt x="122" y="515"/>
                    <a:pt x="122" y="514"/>
                  </a:cubicBezTo>
                  <a:cubicBezTo>
                    <a:pt x="122" y="514"/>
                    <a:pt x="122" y="514"/>
                    <a:pt x="122" y="514"/>
                  </a:cubicBezTo>
                  <a:cubicBezTo>
                    <a:pt x="123" y="514"/>
                    <a:pt x="123" y="514"/>
                    <a:pt x="123" y="514"/>
                  </a:cubicBezTo>
                  <a:cubicBezTo>
                    <a:pt x="123" y="514"/>
                    <a:pt x="123" y="514"/>
                    <a:pt x="123" y="514"/>
                  </a:cubicBezTo>
                  <a:cubicBezTo>
                    <a:pt x="124" y="514"/>
                    <a:pt x="124" y="514"/>
                    <a:pt x="124" y="514"/>
                  </a:cubicBezTo>
                  <a:cubicBezTo>
                    <a:pt x="124" y="514"/>
                    <a:pt x="124" y="514"/>
                    <a:pt x="124" y="514"/>
                  </a:cubicBezTo>
                  <a:cubicBezTo>
                    <a:pt x="124" y="514"/>
                    <a:pt x="124" y="513"/>
                    <a:pt x="124" y="513"/>
                  </a:cubicBezTo>
                  <a:cubicBezTo>
                    <a:pt x="124" y="513"/>
                    <a:pt x="124" y="513"/>
                    <a:pt x="124" y="513"/>
                  </a:cubicBezTo>
                  <a:cubicBezTo>
                    <a:pt x="124" y="513"/>
                    <a:pt x="124" y="513"/>
                    <a:pt x="124" y="513"/>
                  </a:cubicBezTo>
                  <a:cubicBezTo>
                    <a:pt x="124" y="513"/>
                    <a:pt x="124" y="513"/>
                    <a:pt x="124" y="513"/>
                  </a:cubicBezTo>
                  <a:cubicBezTo>
                    <a:pt x="124" y="513"/>
                    <a:pt x="123" y="514"/>
                    <a:pt x="123" y="514"/>
                  </a:cubicBezTo>
                  <a:cubicBezTo>
                    <a:pt x="123" y="514"/>
                    <a:pt x="123" y="514"/>
                    <a:pt x="123" y="514"/>
                  </a:cubicBezTo>
                  <a:cubicBezTo>
                    <a:pt x="122" y="514"/>
                    <a:pt x="122" y="514"/>
                    <a:pt x="121" y="514"/>
                  </a:cubicBezTo>
                  <a:cubicBezTo>
                    <a:pt x="121" y="514"/>
                    <a:pt x="121" y="514"/>
                    <a:pt x="121" y="514"/>
                  </a:cubicBezTo>
                  <a:cubicBezTo>
                    <a:pt x="121" y="514"/>
                    <a:pt x="121" y="515"/>
                    <a:pt x="121" y="515"/>
                  </a:cubicBezTo>
                  <a:cubicBezTo>
                    <a:pt x="121" y="515"/>
                    <a:pt x="121" y="515"/>
                    <a:pt x="121" y="515"/>
                  </a:cubicBezTo>
                  <a:cubicBezTo>
                    <a:pt x="121" y="515"/>
                    <a:pt x="121" y="515"/>
                    <a:pt x="121" y="515"/>
                  </a:cubicBezTo>
                  <a:close/>
                  <a:moveTo>
                    <a:pt x="125" y="513"/>
                  </a:moveTo>
                  <a:cubicBezTo>
                    <a:pt x="125" y="513"/>
                    <a:pt x="125" y="513"/>
                    <a:pt x="125" y="513"/>
                  </a:cubicBezTo>
                  <a:cubicBezTo>
                    <a:pt x="125" y="513"/>
                    <a:pt x="125" y="513"/>
                    <a:pt x="125" y="513"/>
                  </a:cubicBezTo>
                  <a:cubicBezTo>
                    <a:pt x="125" y="513"/>
                    <a:pt x="125" y="513"/>
                    <a:pt x="125" y="513"/>
                  </a:cubicBezTo>
                  <a:close/>
                  <a:moveTo>
                    <a:pt x="125" y="513"/>
                  </a:moveTo>
                  <a:cubicBezTo>
                    <a:pt x="125" y="513"/>
                    <a:pt x="125" y="513"/>
                    <a:pt x="125" y="513"/>
                  </a:cubicBezTo>
                  <a:cubicBezTo>
                    <a:pt x="125" y="513"/>
                    <a:pt x="125" y="513"/>
                    <a:pt x="125" y="513"/>
                  </a:cubicBezTo>
                  <a:close/>
                  <a:moveTo>
                    <a:pt x="129" y="515"/>
                  </a:moveTo>
                  <a:cubicBezTo>
                    <a:pt x="129" y="515"/>
                    <a:pt x="129" y="515"/>
                    <a:pt x="129" y="515"/>
                  </a:cubicBezTo>
                  <a:cubicBezTo>
                    <a:pt x="129" y="515"/>
                    <a:pt x="129" y="515"/>
                    <a:pt x="129" y="515"/>
                  </a:cubicBezTo>
                  <a:cubicBezTo>
                    <a:pt x="128" y="515"/>
                    <a:pt x="128" y="515"/>
                    <a:pt x="128" y="514"/>
                  </a:cubicBezTo>
                  <a:cubicBezTo>
                    <a:pt x="128" y="514"/>
                    <a:pt x="128" y="514"/>
                    <a:pt x="128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4"/>
                  </a:cubicBezTo>
                  <a:cubicBezTo>
                    <a:pt x="127" y="514"/>
                    <a:pt x="127" y="514"/>
                    <a:pt x="127" y="513"/>
                  </a:cubicBezTo>
                  <a:cubicBezTo>
                    <a:pt x="127" y="513"/>
                    <a:pt x="127" y="513"/>
                    <a:pt x="127" y="513"/>
                  </a:cubicBezTo>
                  <a:cubicBezTo>
                    <a:pt x="127" y="512"/>
                    <a:pt x="127" y="512"/>
                    <a:pt x="128" y="512"/>
                  </a:cubicBezTo>
                  <a:cubicBezTo>
                    <a:pt x="128" y="512"/>
                    <a:pt x="128" y="512"/>
                    <a:pt x="128" y="512"/>
                  </a:cubicBezTo>
                  <a:cubicBezTo>
                    <a:pt x="128" y="512"/>
                    <a:pt x="128" y="512"/>
                    <a:pt x="128" y="512"/>
                  </a:cubicBezTo>
                  <a:cubicBezTo>
                    <a:pt x="128" y="512"/>
                    <a:pt x="128" y="512"/>
                    <a:pt x="128" y="512"/>
                  </a:cubicBezTo>
                  <a:cubicBezTo>
                    <a:pt x="128" y="512"/>
                    <a:pt x="128" y="512"/>
                    <a:pt x="128" y="512"/>
                  </a:cubicBezTo>
                  <a:cubicBezTo>
                    <a:pt x="128" y="512"/>
                    <a:pt x="129" y="512"/>
                    <a:pt x="130" y="512"/>
                  </a:cubicBezTo>
                  <a:cubicBezTo>
                    <a:pt x="130" y="512"/>
                    <a:pt x="130" y="512"/>
                    <a:pt x="130" y="512"/>
                  </a:cubicBezTo>
                  <a:cubicBezTo>
                    <a:pt x="131" y="512"/>
                    <a:pt x="131" y="513"/>
                    <a:pt x="131" y="514"/>
                  </a:cubicBezTo>
                  <a:cubicBezTo>
                    <a:pt x="131" y="514"/>
                    <a:pt x="131" y="514"/>
                    <a:pt x="131" y="514"/>
                  </a:cubicBezTo>
                  <a:cubicBezTo>
                    <a:pt x="131" y="514"/>
                    <a:pt x="131" y="514"/>
                    <a:pt x="131" y="515"/>
                  </a:cubicBezTo>
                  <a:cubicBezTo>
                    <a:pt x="131" y="515"/>
                    <a:pt x="131" y="515"/>
                    <a:pt x="131" y="515"/>
                  </a:cubicBezTo>
                  <a:cubicBezTo>
                    <a:pt x="131" y="515"/>
                    <a:pt x="130" y="515"/>
                    <a:pt x="129" y="515"/>
                  </a:cubicBezTo>
                  <a:cubicBezTo>
                    <a:pt x="129" y="515"/>
                    <a:pt x="129" y="515"/>
                    <a:pt x="129" y="515"/>
                  </a:cubicBezTo>
                  <a:cubicBezTo>
                    <a:pt x="129" y="515"/>
                    <a:pt x="129" y="515"/>
                    <a:pt x="129" y="515"/>
                  </a:cubicBezTo>
                  <a:close/>
                  <a:moveTo>
                    <a:pt x="129" y="514"/>
                  </a:moveTo>
                  <a:cubicBezTo>
                    <a:pt x="129" y="514"/>
                    <a:pt x="129" y="514"/>
                    <a:pt x="129" y="514"/>
                  </a:cubicBezTo>
                  <a:cubicBezTo>
                    <a:pt x="129" y="514"/>
                    <a:pt x="129" y="514"/>
                    <a:pt x="129" y="514"/>
                  </a:cubicBezTo>
                  <a:cubicBezTo>
                    <a:pt x="130" y="514"/>
                    <a:pt x="130" y="514"/>
                    <a:pt x="130" y="514"/>
                  </a:cubicBezTo>
                  <a:cubicBezTo>
                    <a:pt x="130" y="514"/>
                    <a:pt x="130" y="514"/>
                    <a:pt x="130" y="514"/>
                  </a:cubicBezTo>
                  <a:cubicBezTo>
                    <a:pt x="130" y="514"/>
                    <a:pt x="130" y="514"/>
                    <a:pt x="130" y="514"/>
                  </a:cubicBezTo>
                  <a:cubicBezTo>
                    <a:pt x="130" y="514"/>
                    <a:pt x="130" y="514"/>
                    <a:pt x="130" y="514"/>
                  </a:cubicBezTo>
                  <a:cubicBezTo>
                    <a:pt x="130" y="514"/>
                    <a:pt x="130" y="514"/>
                    <a:pt x="130" y="514"/>
                  </a:cubicBezTo>
                  <a:cubicBezTo>
                    <a:pt x="129" y="514"/>
                    <a:pt x="129" y="514"/>
                    <a:pt x="129" y="514"/>
                  </a:cubicBezTo>
                  <a:cubicBezTo>
                    <a:pt x="129" y="514"/>
                    <a:pt x="129" y="514"/>
                    <a:pt x="129" y="514"/>
                  </a:cubicBezTo>
                  <a:cubicBezTo>
                    <a:pt x="129" y="514"/>
                    <a:pt x="129" y="514"/>
                    <a:pt x="129" y="514"/>
                  </a:cubicBezTo>
                  <a:close/>
                  <a:moveTo>
                    <a:pt x="128" y="513"/>
                  </a:moveTo>
                  <a:cubicBezTo>
                    <a:pt x="128" y="513"/>
                    <a:pt x="128" y="513"/>
                    <a:pt x="128" y="513"/>
                  </a:cubicBezTo>
                  <a:cubicBezTo>
                    <a:pt x="128" y="513"/>
                    <a:pt x="128" y="513"/>
                    <a:pt x="128" y="513"/>
                  </a:cubicBezTo>
                  <a:close/>
                  <a:moveTo>
                    <a:pt x="311" y="504"/>
                  </a:moveTo>
                  <a:cubicBezTo>
                    <a:pt x="311" y="504"/>
                    <a:pt x="310" y="504"/>
                    <a:pt x="310" y="504"/>
                  </a:cubicBezTo>
                  <a:cubicBezTo>
                    <a:pt x="310" y="504"/>
                    <a:pt x="310" y="504"/>
                    <a:pt x="310" y="504"/>
                  </a:cubicBezTo>
                  <a:cubicBezTo>
                    <a:pt x="309" y="504"/>
                    <a:pt x="309" y="503"/>
                    <a:pt x="309" y="503"/>
                  </a:cubicBezTo>
                  <a:cubicBezTo>
                    <a:pt x="309" y="503"/>
                    <a:pt x="309" y="503"/>
                    <a:pt x="309" y="503"/>
                  </a:cubicBezTo>
                  <a:cubicBezTo>
                    <a:pt x="308" y="503"/>
                    <a:pt x="308" y="502"/>
                    <a:pt x="308" y="502"/>
                  </a:cubicBezTo>
                  <a:cubicBezTo>
                    <a:pt x="308" y="502"/>
                    <a:pt x="308" y="502"/>
                    <a:pt x="308" y="502"/>
                  </a:cubicBezTo>
                  <a:cubicBezTo>
                    <a:pt x="308" y="502"/>
                    <a:pt x="309" y="501"/>
                    <a:pt x="309" y="501"/>
                  </a:cubicBezTo>
                  <a:cubicBezTo>
                    <a:pt x="309" y="501"/>
                    <a:pt x="309" y="501"/>
                    <a:pt x="309" y="501"/>
                  </a:cubicBezTo>
                  <a:cubicBezTo>
                    <a:pt x="309" y="501"/>
                    <a:pt x="309" y="501"/>
                    <a:pt x="310" y="501"/>
                  </a:cubicBezTo>
                  <a:cubicBezTo>
                    <a:pt x="310" y="501"/>
                    <a:pt x="310" y="501"/>
                    <a:pt x="310" y="501"/>
                  </a:cubicBezTo>
                  <a:cubicBezTo>
                    <a:pt x="310" y="500"/>
                    <a:pt x="310" y="500"/>
                    <a:pt x="310" y="500"/>
                  </a:cubicBezTo>
                  <a:cubicBezTo>
                    <a:pt x="310" y="500"/>
                    <a:pt x="310" y="500"/>
                    <a:pt x="310" y="500"/>
                  </a:cubicBezTo>
                  <a:cubicBezTo>
                    <a:pt x="312" y="501"/>
                    <a:pt x="311" y="502"/>
                    <a:pt x="311" y="502"/>
                  </a:cubicBezTo>
                  <a:cubicBezTo>
                    <a:pt x="311" y="502"/>
                    <a:pt x="311" y="502"/>
                    <a:pt x="311" y="502"/>
                  </a:cubicBezTo>
                  <a:cubicBezTo>
                    <a:pt x="311" y="502"/>
                    <a:pt x="311" y="502"/>
                    <a:pt x="311" y="502"/>
                  </a:cubicBezTo>
                  <a:cubicBezTo>
                    <a:pt x="311" y="502"/>
                    <a:pt x="311" y="502"/>
                    <a:pt x="311" y="502"/>
                  </a:cubicBezTo>
                  <a:cubicBezTo>
                    <a:pt x="312" y="502"/>
                    <a:pt x="312" y="502"/>
                    <a:pt x="312" y="502"/>
                  </a:cubicBezTo>
                  <a:cubicBezTo>
                    <a:pt x="312" y="502"/>
                    <a:pt x="312" y="502"/>
                    <a:pt x="312" y="502"/>
                  </a:cubicBezTo>
                  <a:cubicBezTo>
                    <a:pt x="312" y="503"/>
                    <a:pt x="312" y="503"/>
                    <a:pt x="312" y="503"/>
                  </a:cubicBezTo>
                  <a:cubicBezTo>
                    <a:pt x="312" y="503"/>
                    <a:pt x="312" y="503"/>
                    <a:pt x="312" y="503"/>
                  </a:cubicBezTo>
                  <a:cubicBezTo>
                    <a:pt x="312" y="503"/>
                    <a:pt x="312" y="503"/>
                    <a:pt x="312" y="503"/>
                  </a:cubicBezTo>
                  <a:cubicBezTo>
                    <a:pt x="312" y="503"/>
                    <a:pt x="312" y="503"/>
                    <a:pt x="312" y="503"/>
                  </a:cubicBezTo>
                  <a:cubicBezTo>
                    <a:pt x="312" y="504"/>
                    <a:pt x="311" y="504"/>
                    <a:pt x="311" y="504"/>
                  </a:cubicBezTo>
                  <a:cubicBezTo>
                    <a:pt x="311" y="504"/>
                    <a:pt x="311" y="504"/>
                    <a:pt x="311" y="504"/>
                  </a:cubicBezTo>
                  <a:cubicBezTo>
                    <a:pt x="311" y="505"/>
                    <a:pt x="311" y="505"/>
                    <a:pt x="311" y="505"/>
                  </a:cubicBezTo>
                  <a:cubicBezTo>
                    <a:pt x="311" y="504"/>
                    <a:pt x="311" y="504"/>
                    <a:pt x="311" y="504"/>
                  </a:cubicBezTo>
                  <a:close/>
                  <a:moveTo>
                    <a:pt x="311" y="503"/>
                  </a:moveTo>
                  <a:cubicBezTo>
                    <a:pt x="312" y="502"/>
                    <a:pt x="312" y="502"/>
                    <a:pt x="312" y="502"/>
                  </a:cubicBezTo>
                  <a:cubicBezTo>
                    <a:pt x="311" y="503"/>
                    <a:pt x="311" y="503"/>
                    <a:pt x="311" y="503"/>
                  </a:cubicBezTo>
                  <a:cubicBezTo>
                    <a:pt x="311" y="503"/>
                    <a:pt x="311" y="503"/>
                    <a:pt x="311" y="503"/>
                  </a:cubicBezTo>
                  <a:close/>
                  <a:moveTo>
                    <a:pt x="310" y="502"/>
                  </a:move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ubicBezTo>
                    <a:pt x="310" y="502"/>
                    <a:pt x="310" y="502"/>
                    <a:pt x="310" y="502"/>
                  </a:cubicBezTo>
                  <a:close/>
                  <a:moveTo>
                    <a:pt x="310" y="501"/>
                  </a:moveTo>
                  <a:cubicBezTo>
                    <a:pt x="310" y="501"/>
                    <a:pt x="310" y="501"/>
                    <a:pt x="310" y="501"/>
                  </a:cubicBezTo>
                  <a:cubicBezTo>
                    <a:pt x="310" y="501"/>
                    <a:pt x="310" y="501"/>
                    <a:pt x="310" y="501"/>
                  </a:cubicBezTo>
                  <a:cubicBezTo>
                    <a:pt x="310" y="501"/>
                    <a:pt x="310" y="501"/>
                    <a:pt x="310" y="501"/>
                  </a:cubicBezTo>
                  <a:cubicBezTo>
                    <a:pt x="310" y="501"/>
                    <a:pt x="310" y="501"/>
                    <a:pt x="310" y="501"/>
                  </a:cubicBezTo>
                  <a:close/>
                  <a:moveTo>
                    <a:pt x="306" y="487"/>
                  </a:moveTo>
                  <a:cubicBezTo>
                    <a:pt x="306" y="487"/>
                    <a:pt x="306" y="487"/>
                    <a:pt x="306" y="487"/>
                  </a:cubicBezTo>
                  <a:cubicBezTo>
                    <a:pt x="306" y="487"/>
                    <a:pt x="306" y="487"/>
                    <a:pt x="306" y="487"/>
                  </a:cubicBezTo>
                  <a:cubicBezTo>
                    <a:pt x="306" y="487"/>
                    <a:pt x="306" y="487"/>
                    <a:pt x="306" y="487"/>
                  </a:cubicBezTo>
                  <a:cubicBezTo>
                    <a:pt x="306" y="487"/>
                    <a:pt x="306" y="487"/>
                    <a:pt x="306" y="487"/>
                  </a:cubicBezTo>
                  <a:cubicBezTo>
                    <a:pt x="306" y="487"/>
                    <a:pt x="306" y="487"/>
                    <a:pt x="306" y="487"/>
                  </a:cubicBezTo>
                  <a:cubicBezTo>
                    <a:pt x="306" y="487"/>
                    <a:pt x="306" y="487"/>
                    <a:pt x="306" y="487"/>
                  </a:cubicBezTo>
                  <a:cubicBezTo>
                    <a:pt x="306" y="486"/>
                    <a:pt x="306" y="486"/>
                    <a:pt x="306" y="486"/>
                  </a:cubicBezTo>
                  <a:cubicBezTo>
                    <a:pt x="306" y="486"/>
                    <a:pt x="306" y="486"/>
                    <a:pt x="306" y="486"/>
                  </a:cubicBezTo>
                  <a:cubicBezTo>
                    <a:pt x="306" y="486"/>
                    <a:pt x="306" y="485"/>
                    <a:pt x="307" y="485"/>
                  </a:cubicBezTo>
                  <a:cubicBezTo>
                    <a:pt x="307" y="485"/>
                    <a:pt x="307" y="485"/>
                    <a:pt x="307" y="485"/>
                  </a:cubicBezTo>
                  <a:cubicBezTo>
                    <a:pt x="307" y="485"/>
                    <a:pt x="307" y="485"/>
                    <a:pt x="307" y="485"/>
                  </a:cubicBezTo>
                  <a:cubicBezTo>
                    <a:pt x="307" y="485"/>
                    <a:pt x="307" y="485"/>
                    <a:pt x="307" y="485"/>
                  </a:cubicBezTo>
                  <a:cubicBezTo>
                    <a:pt x="307" y="485"/>
                    <a:pt x="307" y="485"/>
                    <a:pt x="307" y="485"/>
                  </a:cubicBezTo>
                  <a:cubicBezTo>
                    <a:pt x="308" y="486"/>
                    <a:pt x="308" y="486"/>
                    <a:pt x="308" y="486"/>
                  </a:cubicBezTo>
                  <a:cubicBezTo>
                    <a:pt x="308" y="486"/>
                    <a:pt x="308" y="486"/>
                    <a:pt x="308" y="486"/>
                  </a:cubicBezTo>
                  <a:cubicBezTo>
                    <a:pt x="308" y="486"/>
                    <a:pt x="308" y="486"/>
                    <a:pt x="308" y="486"/>
                  </a:cubicBezTo>
                  <a:cubicBezTo>
                    <a:pt x="308" y="486"/>
                    <a:pt x="308" y="486"/>
                    <a:pt x="308" y="486"/>
                  </a:cubicBezTo>
                  <a:cubicBezTo>
                    <a:pt x="308" y="486"/>
                    <a:pt x="308" y="486"/>
                    <a:pt x="308" y="486"/>
                  </a:cubicBezTo>
                  <a:cubicBezTo>
                    <a:pt x="308" y="487"/>
                    <a:pt x="308" y="487"/>
                    <a:pt x="308" y="488"/>
                  </a:cubicBezTo>
                  <a:cubicBezTo>
                    <a:pt x="308" y="488"/>
                    <a:pt x="308" y="488"/>
                    <a:pt x="308" y="488"/>
                  </a:cubicBezTo>
                  <a:cubicBezTo>
                    <a:pt x="307" y="488"/>
                    <a:pt x="307" y="488"/>
                    <a:pt x="307" y="488"/>
                  </a:cubicBezTo>
                  <a:cubicBezTo>
                    <a:pt x="307" y="488"/>
                    <a:pt x="307" y="488"/>
                    <a:pt x="307" y="488"/>
                  </a:cubicBezTo>
                  <a:cubicBezTo>
                    <a:pt x="306" y="488"/>
                    <a:pt x="306" y="487"/>
                    <a:pt x="306" y="487"/>
                  </a:cubicBezTo>
                  <a:close/>
                  <a:moveTo>
                    <a:pt x="307" y="486"/>
                  </a:moveTo>
                  <a:cubicBezTo>
                    <a:pt x="307" y="486"/>
                    <a:pt x="307" y="486"/>
                    <a:pt x="307" y="486"/>
                  </a:cubicBezTo>
                  <a:cubicBezTo>
                    <a:pt x="307" y="486"/>
                    <a:pt x="307" y="486"/>
                    <a:pt x="307" y="486"/>
                  </a:cubicBezTo>
                  <a:cubicBezTo>
                    <a:pt x="307" y="486"/>
                    <a:pt x="307" y="486"/>
                    <a:pt x="307" y="486"/>
                  </a:cubicBezTo>
                  <a:close/>
                  <a:moveTo>
                    <a:pt x="255" y="480"/>
                  </a:moveTo>
                  <a:cubicBezTo>
                    <a:pt x="255" y="480"/>
                    <a:pt x="255" y="480"/>
                    <a:pt x="255" y="480"/>
                  </a:cubicBezTo>
                  <a:cubicBezTo>
                    <a:pt x="254" y="480"/>
                    <a:pt x="254" y="479"/>
                    <a:pt x="254" y="479"/>
                  </a:cubicBezTo>
                  <a:cubicBezTo>
                    <a:pt x="254" y="479"/>
                    <a:pt x="254" y="479"/>
                    <a:pt x="254" y="479"/>
                  </a:cubicBezTo>
                  <a:cubicBezTo>
                    <a:pt x="254" y="479"/>
                    <a:pt x="254" y="478"/>
                    <a:pt x="254" y="478"/>
                  </a:cubicBezTo>
                  <a:cubicBezTo>
                    <a:pt x="254" y="478"/>
                    <a:pt x="254" y="478"/>
                    <a:pt x="254" y="478"/>
                  </a:cubicBezTo>
                  <a:cubicBezTo>
                    <a:pt x="254" y="478"/>
                    <a:pt x="255" y="477"/>
                    <a:pt x="255" y="477"/>
                  </a:cubicBezTo>
                  <a:cubicBezTo>
                    <a:pt x="255" y="477"/>
                    <a:pt x="255" y="477"/>
                    <a:pt x="255" y="477"/>
                  </a:cubicBezTo>
                  <a:cubicBezTo>
                    <a:pt x="256" y="477"/>
                    <a:pt x="256" y="478"/>
                    <a:pt x="256" y="478"/>
                  </a:cubicBezTo>
                  <a:cubicBezTo>
                    <a:pt x="256" y="478"/>
                    <a:pt x="256" y="478"/>
                    <a:pt x="256" y="478"/>
                  </a:cubicBezTo>
                  <a:cubicBezTo>
                    <a:pt x="256" y="478"/>
                    <a:pt x="256" y="478"/>
                    <a:pt x="256" y="478"/>
                  </a:cubicBezTo>
                  <a:cubicBezTo>
                    <a:pt x="256" y="478"/>
                    <a:pt x="256" y="478"/>
                    <a:pt x="256" y="478"/>
                  </a:cubicBezTo>
                  <a:cubicBezTo>
                    <a:pt x="255" y="478"/>
                    <a:pt x="255" y="478"/>
                    <a:pt x="255" y="478"/>
                  </a:cubicBezTo>
                  <a:cubicBezTo>
                    <a:pt x="256" y="479"/>
                    <a:pt x="256" y="479"/>
                    <a:pt x="256" y="479"/>
                  </a:cubicBezTo>
                  <a:cubicBezTo>
                    <a:pt x="256" y="479"/>
                    <a:pt x="256" y="479"/>
                    <a:pt x="256" y="479"/>
                  </a:cubicBezTo>
                  <a:cubicBezTo>
                    <a:pt x="256" y="479"/>
                    <a:pt x="256" y="479"/>
                    <a:pt x="256" y="479"/>
                  </a:cubicBezTo>
                  <a:cubicBezTo>
                    <a:pt x="256" y="479"/>
                    <a:pt x="256" y="479"/>
                    <a:pt x="256" y="479"/>
                  </a:cubicBezTo>
                  <a:cubicBezTo>
                    <a:pt x="256" y="479"/>
                    <a:pt x="256" y="479"/>
                    <a:pt x="256" y="479"/>
                  </a:cubicBezTo>
                  <a:cubicBezTo>
                    <a:pt x="256" y="480"/>
                    <a:pt x="256" y="480"/>
                    <a:pt x="255" y="480"/>
                  </a:cubicBezTo>
                  <a:cubicBezTo>
                    <a:pt x="255" y="480"/>
                    <a:pt x="255" y="480"/>
                    <a:pt x="255" y="480"/>
                  </a:cubicBezTo>
                  <a:cubicBezTo>
                    <a:pt x="255" y="480"/>
                    <a:pt x="255" y="480"/>
                    <a:pt x="255" y="480"/>
                  </a:cubicBezTo>
                  <a:cubicBezTo>
                    <a:pt x="255" y="480"/>
                    <a:pt x="255" y="480"/>
                    <a:pt x="255" y="480"/>
                  </a:cubicBezTo>
                  <a:close/>
                  <a:moveTo>
                    <a:pt x="194" y="477"/>
                  </a:moveTo>
                  <a:cubicBezTo>
                    <a:pt x="194" y="477"/>
                    <a:pt x="194" y="477"/>
                    <a:pt x="194" y="477"/>
                  </a:cubicBezTo>
                  <a:cubicBezTo>
                    <a:pt x="194" y="477"/>
                    <a:pt x="194" y="477"/>
                    <a:pt x="194" y="477"/>
                  </a:cubicBezTo>
                  <a:cubicBezTo>
                    <a:pt x="194" y="475"/>
                    <a:pt x="195" y="475"/>
                    <a:pt x="196" y="475"/>
                  </a:cubicBezTo>
                  <a:cubicBezTo>
                    <a:pt x="196" y="475"/>
                    <a:pt x="196" y="475"/>
                    <a:pt x="196" y="475"/>
                  </a:cubicBezTo>
                  <a:cubicBezTo>
                    <a:pt x="196" y="475"/>
                    <a:pt x="196" y="475"/>
                    <a:pt x="197" y="475"/>
                  </a:cubicBezTo>
                  <a:cubicBezTo>
                    <a:pt x="197" y="475"/>
                    <a:pt x="197" y="475"/>
                    <a:pt x="197" y="475"/>
                  </a:cubicBezTo>
                  <a:cubicBezTo>
                    <a:pt x="197" y="475"/>
                    <a:pt x="197" y="475"/>
                    <a:pt x="197" y="475"/>
                  </a:cubicBezTo>
                  <a:cubicBezTo>
                    <a:pt x="197" y="475"/>
                    <a:pt x="197" y="475"/>
                    <a:pt x="197" y="475"/>
                  </a:cubicBezTo>
                  <a:cubicBezTo>
                    <a:pt x="197" y="475"/>
                    <a:pt x="197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8" y="475"/>
                    <a:pt x="198" y="475"/>
                    <a:pt x="198" y="475"/>
                  </a:cubicBezTo>
                  <a:cubicBezTo>
                    <a:pt x="199" y="475"/>
                    <a:pt x="199" y="475"/>
                    <a:pt x="199" y="475"/>
                  </a:cubicBezTo>
                  <a:cubicBezTo>
                    <a:pt x="199" y="475"/>
                    <a:pt x="199" y="475"/>
                    <a:pt x="199" y="475"/>
                  </a:cubicBezTo>
                  <a:cubicBezTo>
                    <a:pt x="200" y="475"/>
                    <a:pt x="200" y="475"/>
                    <a:pt x="200" y="476"/>
                  </a:cubicBezTo>
                  <a:cubicBezTo>
                    <a:pt x="200" y="476"/>
                    <a:pt x="200" y="476"/>
                    <a:pt x="200" y="476"/>
                  </a:cubicBezTo>
                  <a:cubicBezTo>
                    <a:pt x="200" y="476"/>
                    <a:pt x="200" y="476"/>
                    <a:pt x="200" y="476"/>
                  </a:cubicBezTo>
                  <a:cubicBezTo>
                    <a:pt x="200" y="476"/>
                    <a:pt x="200" y="476"/>
                    <a:pt x="200" y="476"/>
                  </a:cubicBezTo>
                  <a:cubicBezTo>
                    <a:pt x="200" y="477"/>
                    <a:pt x="200" y="477"/>
                    <a:pt x="200" y="477"/>
                  </a:cubicBezTo>
                  <a:cubicBezTo>
                    <a:pt x="200" y="477"/>
                    <a:pt x="200" y="477"/>
                    <a:pt x="200" y="477"/>
                  </a:cubicBezTo>
                  <a:cubicBezTo>
                    <a:pt x="200" y="478"/>
                    <a:pt x="199" y="478"/>
                    <a:pt x="199" y="478"/>
                  </a:cubicBezTo>
                  <a:cubicBezTo>
                    <a:pt x="199" y="478"/>
                    <a:pt x="199" y="478"/>
                    <a:pt x="199" y="478"/>
                  </a:cubicBezTo>
                  <a:cubicBezTo>
                    <a:pt x="198" y="478"/>
                    <a:pt x="198" y="478"/>
                    <a:pt x="198" y="478"/>
                  </a:cubicBezTo>
                  <a:cubicBezTo>
                    <a:pt x="198" y="478"/>
                    <a:pt x="198" y="478"/>
                    <a:pt x="198" y="478"/>
                  </a:cubicBezTo>
                  <a:cubicBezTo>
                    <a:pt x="198" y="478"/>
                    <a:pt x="197" y="478"/>
                    <a:pt x="197" y="478"/>
                  </a:cubicBezTo>
                  <a:cubicBezTo>
                    <a:pt x="197" y="478"/>
                    <a:pt x="197" y="478"/>
                    <a:pt x="197" y="478"/>
                  </a:cubicBezTo>
                  <a:cubicBezTo>
                    <a:pt x="197" y="478"/>
                    <a:pt x="197" y="478"/>
                    <a:pt x="196" y="478"/>
                  </a:cubicBezTo>
                  <a:cubicBezTo>
                    <a:pt x="196" y="478"/>
                    <a:pt x="196" y="478"/>
                    <a:pt x="196" y="478"/>
                  </a:cubicBezTo>
                  <a:cubicBezTo>
                    <a:pt x="196" y="478"/>
                    <a:pt x="196" y="478"/>
                    <a:pt x="195" y="478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5" y="478"/>
                    <a:pt x="194" y="478"/>
                    <a:pt x="194" y="477"/>
                  </a:cubicBezTo>
                  <a:close/>
                  <a:moveTo>
                    <a:pt x="195" y="477"/>
                  </a:move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7" y="477"/>
                    <a:pt x="197" y="477"/>
                  </a:cubicBezTo>
                  <a:cubicBezTo>
                    <a:pt x="197" y="477"/>
                    <a:pt x="197" y="477"/>
                    <a:pt x="197" y="477"/>
                  </a:cubicBezTo>
                  <a:cubicBezTo>
                    <a:pt x="198" y="477"/>
                    <a:pt x="198" y="477"/>
                    <a:pt x="198" y="477"/>
                  </a:cubicBezTo>
                  <a:cubicBezTo>
                    <a:pt x="198" y="477"/>
                    <a:pt x="198" y="477"/>
                    <a:pt x="198" y="477"/>
                  </a:cubicBezTo>
                  <a:cubicBezTo>
                    <a:pt x="198" y="477"/>
                    <a:pt x="199" y="477"/>
                    <a:pt x="199" y="477"/>
                  </a:cubicBezTo>
                  <a:cubicBezTo>
                    <a:pt x="199" y="477"/>
                    <a:pt x="199" y="477"/>
                    <a:pt x="199" y="477"/>
                  </a:cubicBezTo>
                  <a:cubicBezTo>
                    <a:pt x="199" y="477"/>
                    <a:pt x="199" y="477"/>
                    <a:pt x="199" y="477"/>
                  </a:cubicBezTo>
                  <a:cubicBezTo>
                    <a:pt x="199" y="477"/>
                    <a:pt x="199" y="477"/>
                    <a:pt x="199" y="477"/>
                  </a:cubicBezTo>
                  <a:cubicBezTo>
                    <a:pt x="199" y="477"/>
                    <a:pt x="199" y="477"/>
                    <a:pt x="199" y="477"/>
                  </a:cubicBezTo>
                  <a:cubicBezTo>
                    <a:pt x="199" y="477"/>
                    <a:pt x="199" y="477"/>
                    <a:pt x="199" y="477"/>
                  </a:cubicBezTo>
                  <a:cubicBezTo>
                    <a:pt x="199" y="477"/>
                    <a:pt x="199" y="476"/>
                    <a:pt x="199" y="476"/>
                  </a:cubicBezTo>
                  <a:cubicBezTo>
                    <a:pt x="199" y="476"/>
                    <a:pt x="199" y="476"/>
                    <a:pt x="199" y="476"/>
                  </a:cubicBezTo>
                  <a:cubicBezTo>
                    <a:pt x="199" y="476"/>
                    <a:pt x="199" y="476"/>
                    <a:pt x="199" y="476"/>
                  </a:cubicBezTo>
                  <a:cubicBezTo>
                    <a:pt x="199" y="476"/>
                    <a:pt x="199" y="476"/>
                    <a:pt x="199" y="476"/>
                  </a:cubicBezTo>
                  <a:cubicBezTo>
                    <a:pt x="199" y="476"/>
                    <a:pt x="199" y="476"/>
                    <a:pt x="199" y="476"/>
                  </a:cubicBezTo>
                  <a:cubicBezTo>
                    <a:pt x="199" y="476"/>
                    <a:pt x="199" y="476"/>
                    <a:pt x="199" y="476"/>
                  </a:cubicBezTo>
                  <a:cubicBezTo>
                    <a:pt x="199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8" y="476"/>
                    <a:pt x="198" y="476"/>
                    <a:pt x="198" y="476"/>
                  </a:cubicBezTo>
                  <a:cubicBezTo>
                    <a:pt x="197" y="476"/>
                    <a:pt x="197" y="477"/>
                    <a:pt x="197" y="477"/>
                  </a:cubicBezTo>
                  <a:cubicBezTo>
                    <a:pt x="197" y="477"/>
                    <a:pt x="197" y="477"/>
                    <a:pt x="197" y="477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ubicBezTo>
                    <a:pt x="195" y="477"/>
                    <a:pt x="195" y="477"/>
                    <a:pt x="195" y="477"/>
                  </a:cubicBezTo>
                  <a:close/>
                  <a:moveTo>
                    <a:pt x="256" y="474"/>
                  </a:moveTo>
                  <a:cubicBezTo>
                    <a:pt x="256" y="474"/>
                    <a:pt x="256" y="474"/>
                    <a:pt x="256" y="474"/>
                  </a:cubicBezTo>
                  <a:cubicBezTo>
                    <a:pt x="256" y="474"/>
                    <a:pt x="256" y="474"/>
                    <a:pt x="256" y="474"/>
                  </a:cubicBezTo>
                  <a:cubicBezTo>
                    <a:pt x="256" y="474"/>
                    <a:pt x="256" y="473"/>
                    <a:pt x="257" y="473"/>
                  </a:cubicBezTo>
                  <a:cubicBezTo>
                    <a:pt x="257" y="473"/>
                    <a:pt x="257" y="473"/>
                    <a:pt x="257" y="473"/>
                  </a:cubicBezTo>
                  <a:cubicBezTo>
                    <a:pt x="257" y="473"/>
                    <a:pt x="258" y="474"/>
                    <a:pt x="258" y="474"/>
                  </a:cubicBezTo>
                  <a:cubicBezTo>
                    <a:pt x="258" y="474"/>
                    <a:pt x="258" y="474"/>
                    <a:pt x="258" y="474"/>
                  </a:cubicBezTo>
                  <a:cubicBezTo>
                    <a:pt x="258" y="474"/>
                    <a:pt x="258" y="474"/>
                    <a:pt x="258" y="474"/>
                  </a:cubicBezTo>
                  <a:cubicBezTo>
                    <a:pt x="258" y="474"/>
                    <a:pt x="258" y="474"/>
                    <a:pt x="258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8" y="474"/>
                    <a:pt x="258" y="474"/>
                    <a:pt x="258" y="474"/>
                  </a:cubicBezTo>
                  <a:cubicBezTo>
                    <a:pt x="257" y="475"/>
                    <a:pt x="258" y="475"/>
                    <a:pt x="257" y="475"/>
                  </a:cubicBezTo>
                  <a:cubicBezTo>
                    <a:pt x="257" y="475"/>
                    <a:pt x="257" y="475"/>
                    <a:pt x="257" y="475"/>
                  </a:cubicBezTo>
                  <a:cubicBezTo>
                    <a:pt x="256" y="475"/>
                    <a:pt x="256" y="475"/>
                    <a:pt x="256" y="474"/>
                  </a:cubicBezTo>
                  <a:close/>
                  <a:moveTo>
                    <a:pt x="257" y="474"/>
                  </a:move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ubicBezTo>
                    <a:pt x="257" y="474"/>
                    <a:pt x="257" y="474"/>
                    <a:pt x="257" y="474"/>
                  </a:cubicBezTo>
                  <a:close/>
                  <a:moveTo>
                    <a:pt x="205" y="474"/>
                  </a:moveTo>
                  <a:cubicBezTo>
                    <a:pt x="205" y="474"/>
                    <a:pt x="205" y="474"/>
                    <a:pt x="205" y="474"/>
                  </a:cubicBezTo>
                  <a:cubicBezTo>
                    <a:pt x="205" y="474"/>
                    <a:pt x="205" y="474"/>
                    <a:pt x="205" y="474"/>
                  </a:cubicBezTo>
                  <a:cubicBezTo>
                    <a:pt x="205" y="474"/>
                    <a:pt x="204" y="474"/>
                    <a:pt x="204" y="474"/>
                  </a:cubicBezTo>
                  <a:cubicBezTo>
                    <a:pt x="204" y="474"/>
                    <a:pt x="204" y="474"/>
                    <a:pt x="204" y="474"/>
                  </a:cubicBezTo>
                  <a:cubicBezTo>
                    <a:pt x="204" y="473"/>
                    <a:pt x="204" y="473"/>
                    <a:pt x="204" y="473"/>
                  </a:cubicBezTo>
                  <a:cubicBezTo>
                    <a:pt x="204" y="473"/>
                    <a:pt x="204" y="473"/>
                    <a:pt x="204" y="473"/>
                  </a:cubicBezTo>
                  <a:cubicBezTo>
                    <a:pt x="204" y="473"/>
                    <a:pt x="204" y="473"/>
                    <a:pt x="204" y="473"/>
                  </a:cubicBezTo>
                  <a:cubicBezTo>
                    <a:pt x="204" y="473"/>
                    <a:pt x="204" y="473"/>
                    <a:pt x="204" y="473"/>
                  </a:cubicBezTo>
                  <a:cubicBezTo>
                    <a:pt x="204" y="472"/>
                    <a:pt x="204" y="472"/>
                    <a:pt x="204" y="472"/>
                  </a:cubicBezTo>
                  <a:cubicBezTo>
                    <a:pt x="204" y="472"/>
                    <a:pt x="204" y="472"/>
                    <a:pt x="204" y="472"/>
                  </a:cubicBezTo>
                  <a:cubicBezTo>
                    <a:pt x="204" y="471"/>
                    <a:pt x="204" y="471"/>
                    <a:pt x="204" y="471"/>
                  </a:cubicBezTo>
                  <a:cubicBezTo>
                    <a:pt x="204" y="471"/>
                    <a:pt x="204" y="471"/>
                    <a:pt x="204" y="471"/>
                  </a:cubicBezTo>
                  <a:cubicBezTo>
                    <a:pt x="204" y="470"/>
                    <a:pt x="204" y="470"/>
                    <a:pt x="205" y="470"/>
                  </a:cubicBezTo>
                  <a:cubicBezTo>
                    <a:pt x="205" y="470"/>
                    <a:pt x="205" y="470"/>
                    <a:pt x="205" y="470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9"/>
                    <a:pt x="205" y="469"/>
                    <a:pt x="205" y="469"/>
                  </a:cubicBezTo>
                  <a:cubicBezTo>
                    <a:pt x="205" y="468"/>
                    <a:pt x="205" y="468"/>
                    <a:pt x="206" y="468"/>
                  </a:cubicBezTo>
                  <a:cubicBezTo>
                    <a:pt x="206" y="468"/>
                    <a:pt x="206" y="468"/>
                    <a:pt x="206" y="468"/>
                  </a:cubicBezTo>
                  <a:cubicBezTo>
                    <a:pt x="206" y="468"/>
                    <a:pt x="206" y="468"/>
                    <a:pt x="207" y="468"/>
                  </a:cubicBezTo>
                  <a:cubicBezTo>
                    <a:pt x="207" y="468"/>
                    <a:pt x="207" y="468"/>
                    <a:pt x="207" y="468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7" y="469"/>
                    <a:pt x="207" y="469"/>
                  </a:cubicBezTo>
                  <a:cubicBezTo>
                    <a:pt x="207" y="469"/>
                    <a:pt x="208" y="469"/>
                    <a:pt x="208" y="468"/>
                  </a:cubicBezTo>
                  <a:cubicBezTo>
                    <a:pt x="208" y="468"/>
                    <a:pt x="208" y="468"/>
                    <a:pt x="208" y="468"/>
                  </a:cubicBezTo>
                  <a:cubicBezTo>
                    <a:pt x="208" y="468"/>
                    <a:pt x="208" y="468"/>
                    <a:pt x="209" y="468"/>
                  </a:cubicBezTo>
                  <a:cubicBezTo>
                    <a:pt x="209" y="468"/>
                    <a:pt x="209" y="468"/>
                    <a:pt x="209" y="468"/>
                  </a:cubicBezTo>
                  <a:cubicBezTo>
                    <a:pt x="209" y="468"/>
                    <a:pt x="210" y="469"/>
                    <a:pt x="210" y="469"/>
                  </a:cubicBezTo>
                  <a:cubicBezTo>
                    <a:pt x="210" y="469"/>
                    <a:pt x="210" y="469"/>
                    <a:pt x="210" y="469"/>
                  </a:cubicBezTo>
                  <a:cubicBezTo>
                    <a:pt x="210" y="470"/>
                    <a:pt x="209" y="470"/>
                    <a:pt x="209" y="470"/>
                  </a:cubicBezTo>
                  <a:cubicBezTo>
                    <a:pt x="209" y="470"/>
                    <a:pt x="209" y="470"/>
                    <a:pt x="209" y="470"/>
                  </a:cubicBezTo>
                  <a:cubicBezTo>
                    <a:pt x="209" y="470"/>
                    <a:pt x="209" y="470"/>
                    <a:pt x="209" y="470"/>
                  </a:cubicBezTo>
                  <a:cubicBezTo>
                    <a:pt x="209" y="470"/>
                    <a:pt x="209" y="470"/>
                    <a:pt x="209" y="470"/>
                  </a:cubicBezTo>
                  <a:cubicBezTo>
                    <a:pt x="209" y="470"/>
                    <a:pt x="209" y="471"/>
                    <a:pt x="209" y="471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09" y="471"/>
                    <a:pt x="208" y="471"/>
                    <a:pt x="208" y="471"/>
                  </a:cubicBezTo>
                  <a:cubicBezTo>
                    <a:pt x="208" y="471"/>
                    <a:pt x="208" y="471"/>
                    <a:pt x="208" y="471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08" y="471"/>
                    <a:pt x="208" y="472"/>
                    <a:pt x="207" y="472"/>
                  </a:cubicBezTo>
                  <a:cubicBezTo>
                    <a:pt x="207" y="472"/>
                    <a:pt x="207" y="472"/>
                    <a:pt x="207" y="472"/>
                  </a:cubicBezTo>
                  <a:cubicBezTo>
                    <a:pt x="207" y="472"/>
                    <a:pt x="207" y="472"/>
                    <a:pt x="207" y="472"/>
                  </a:cubicBezTo>
                  <a:cubicBezTo>
                    <a:pt x="207" y="472"/>
                    <a:pt x="207" y="472"/>
                    <a:pt x="207" y="472"/>
                  </a:cubicBezTo>
                  <a:cubicBezTo>
                    <a:pt x="207" y="473"/>
                    <a:pt x="207" y="473"/>
                    <a:pt x="207" y="473"/>
                  </a:cubicBezTo>
                  <a:cubicBezTo>
                    <a:pt x="207" y="473"/>
                    <a:pt x="207" y="473"/>
                    <a:pt x="207" y="473"/>
                  </a:cubicBezTo>
                  <a:cubicBezTo>
                    <a:pt x="207" y="473"/>
                    <a:pt x="207" y="473"/>
                    <a:pt x="207" y="473"/>
                  </a:cubicBezTo>
                  <a:cubicBezTo>
                    <a:pt x="207" y="474"/>
                    <a:pt x="206" y="474"/>
                    <a:pt x="206" y="474"/>
                  </a:cubicBezTo>
                  <a:cubicBezTo>
                    <a:pt x="206" y="474"/>
                    <a:pt x="206" y="474"/>
                    <a:pt x="206" y="474"/>
                  </a:cubicBezTo>
                  <a:cubicBezTo>
                    <a:pt x="206" y="474"/>
                    <a:pt x="206" y="474"/>
                    <a:pt x="205" y="474"/>
                  </a:cubicBezTo>
                  <a:close/>
                  <a:moveTo>
                    <a:pt x="205" y="473"/>
                  </a:moveTo>
                  <a:cubicBezTo>
                    <a:pt x="205" y="473"/>
                    <a:pt x="205" y="473"/>
                    <a:pt x="205" y="473"/>
                  </a:cubicBezTo>
                  <a:cubicBezTo>
                    <a:pt x="205" y="473"/>
                    <a:pt x="205" y="473"/>
                    <a:pt x="205" y="473"/>
                  </a:cubicBezTo>
                  <a:close/>
                  <a:moveTo>
                    <a:pt x="206" y="473"/>
                  </a:moveTo>
                  <a:cubicBezTo>
                    <a:pt x="206" y="473"/>
                    <a:pt x="206" y="473"/>
                    <a:pt x="206" y="473"/>
                  </a:cubicBezTo>
                  <a:cubicBezTo>
                    <a:pt x="206" y="473"/>
                    <a:pt x="206" y="473"/>
                    <a:pt x="206" y="473"/>
                  </a:cubicBezTo>
                  <a:cubicBezTo>
                    <a:pt x="206" y="473"/>
                    <a:pt x="206" y="473"/>
                    <a:pt x="206" y="473"/>
                  </a:cubicBezTo>
                  <a:cubicBezTo>
                    <a:pt x="206" y="473"/>
                    <a:pt x="206" y="473"/>
                    <a:pt x="206" y="473"/>
                  </a:cubicBezTo>
                  <a:cubicBezTo>
                    <a:pt x="206" y="473"/>
                    <a:pt x="206" y="473"/>
                    <a:pt x="206" y="473"/>
                  </a:cubicBezTo>
                  <a:close/>
                  <a:moveTo>
                    <a:pt x="207" y="471"/>
                  </a:move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71"/>
                    <a:pt x="207" y="470"/>
                    <a:pt x="207" y="470"/>
                  </a:cubicBezTo>
                  <a:cubicBezTo>
                    <a:pt x="207" y="470"/>
                    <a:pt x="207" y="470"/>
                    <a:pt x="207" y="470"/>
                  </a:cubicBezTo>
                  <a:cubicBezTo>
                    <a:pt x="207" y="470"/>
                    <a:pt x="207" y="470"/>
                    <a:pt x="207" y="470"/>
                  </a:cubicBezTo>
                  <a:cubicBezTo>
                    <a:pt x="207" y="470"/>
                    <a:pt x="207" y="470"/>
                    <a:pt x="207" y="470"/>
                  </a:cubicBezTo>
                  <a:cubicBezTo>
                    <a:pt x="206" y="470"/>
                    <a:pt x="206" y="470"/>
                    <a:pt x="206" y="470"/>
                  </a:cubicBezTo>
                  <a:cubicBezTo>
                    <a:pt x="206" y="470"/>
                    <a:pt x="206" y="470"/>
                    <a:pt x="206" y="470"/>
                  </a:cubicBezTo>
                  <a:cubicBezTo>
                    <a:pt x="206" y="470"/>
                    <a:pt x="206" y="470"/>
                    <a:pt x="206" y="470"/>
                  </a:cubicBezTo>
                  <a:cubicBezTo>
                    <a:pt x="206" y="470"/>
                    <a:pt x="206" y="470"/>
                    <a:pt x="206" y="470"/>
                  </a:cubicBezTo>
                  <a:cubicBezTo>
                    <a:pt x="206" y="470"/>
                    <a:pt x="207" y="471"/>
                    <a:pt x="207" y="471"/>
                  </a:cubicBezTo>
                  <a:close/>
                  <a:moveTo>
                    <a:pt x="208" y="471"/>
                  </a:moveTo>
                  <a:cubicBezTo>
                    <a:pt x="208" y="471"/>
                    <a:pt x="208" y="471"/>
                    <a:pt x="208" y="471"/>
                  </a:cubicBezTo>
                  <a:cubicBezTo>
                    <a:pt x="208" y="471"/>
                    <a:pt x="208" y="471"/>
                    <a:pt x="208" y="471"/>
                  </a:cubicBezTo>
                  <a:close/>
                  <a:moveTo>
                    <a:pt x="257" y="470"/>
                  </a:moveTo>
                  <a:cubicBezTo>
                    <a:pt x="256" y="470"/>
                    <a:pt x="256" y="469"/>
                    <a:pt x="256" y="469"/>
                  </a:cubicBezTo>
                  <a:cubicBezTo>
                    <a:pt x="256" y="469"/>
                    <a:pt x="256" y="469"/>
                    <a:pt x="256" y="469"/>
                  </a:cubicBezTo>
                  <a:cubicBezTo>
                    <a:pt x="256" y="468"/>
                    <a:pt x="257" y="468"/>
                    <a:pt x="257" y="468"/>
                  </a:cubicBezTo>
                  <a:cubicBezTo>
                    <a:pt x="257" y="468"/>
                    <a:pt x="257" y="468"/>
                    <a:pt x="257" y="468"/>
                  </a:cubicBezTo>
                  <a:cubicBezTo>
                    <a:pt x="257" y="468"/>
                    <a:pt x="256" y="467"/>
                    <a:pt x="256" y="467"/>
                  </a:cubicBezTo>
                  <a:cubicBezTo>
                    <a:pt x="256" y="467"/>
                    <a:pt x="256" y="467"/>
                    <a:pt x="256" y="467"/>
                  </a:cubicBezTo>
                  <a:cubicBezTo>
                    <a:pt x="256" y="466"/>
                    <a:pt x="257" y="466"/>
                    <a:pt x="257" y="466"/>
                  </a:cubicBezTo>
                  <a:cubicBezTo>
                    <a:pt x="257" y="466"/>
                    <a:pt x="257" y="466"/>
                    <a:pt x="257" y="466"/>
                  </a:cubicBezTo>
                  <a:cubicBezTo>
                    <a:pt x="258" y="465"/>
                    <a:pt x="258" y="465"/>
                    <a:pt x="258" y="465"/>
                  </a:cubicBezTo>
                  <a:cubicBezTo>
                    <a:pt x="258" y="465"/>
                    <a:pt x="258" y="465"/>
                    <a:pt x="258" y="465"/>
                  </a:cubicBezTo>
                  <a:cubicBezTo>
                    <a:pt x="259" y="466"/>
                    <a:pt x="259" y="467"/>
                    <a:pt x="260" y="467"/>
                  </a:cubicBezTo>
                  <a:cubicBezTo>
                    <a:pt x="260" y="467"/>
                    <a:pt x="260" y="467"/>
                    <a:pt x="260" y="467"/>
                  </a:cubicBezTo>
                  <a:cubicBezTo>
                    <a:pt x="260" y="467"/>
                    <a:pt x="260" y="467"/>
                    <a:pt x="260" y="467"/>
                  </a:cubicBezTo>
                  <a:cubicBezTo>
                    <a:pt x="260" y="467"/>
                    <a:pt x="260" y="467"/>
                    <a:pt x="260" y="467"/>
                  </a:cubicBezTo>
                  <a:cubicBezTo>
                    <a:pt x="260" y="468"/>
                    <a:pt x="260" y="468"/>
                    <a:pt x="260" y="468"/>
                  </a:cubicBezTo>
                  <a:cubicBezTo>
                    <a:pt x="260" y="469"/>
                    <a:pt x="260" y="469"/>
                    <a:pt x="260" y="469"/>
                  </a:cubicBezTo>
                  <a:cubicBezTo>
                    <a:pt x="260" y="468"/>
                    <a:pt x="260" y="468"/>
                    <a:pt x="260" y="468"/>
                  </a:cubicBezTo>
                  <a:cubicBezTo>
                    <a:pt x="260" y="467"/>
                    <a:pt x="260" y="467"/>
                    <a:pt x="260" y="467"/>
                  </a:cubicBezTo>
                  <a:cubicBezTo>
                    <a:pt x="261" y="467"/>
                    <a:pt x="261" y="468"/>
                    <a:pt x="261" y="469"/>
                  </a:cubicBezTo>
                  <a:cubicBezTo>
                    <a:pt x="261" y="469"/>
                    <a:pt x="261" y="469"/>
                    <a:pt x="261" y="469"/>
                  </a:cubicBezTo>
                  <a:cubicBezTo>
                    <a:pt x="261" y="469"/>
                    <a:pt x="261" y="470"/>
                    <a:pt x="260" y="470"/>
                  </a:cubicBezTo>
                  <a:cubicBezTo>
                    <a:pt x="260" y="470"/>
                    <a:pt x="260" y="470"/>
                    <a:pt x="260" y="470"/>
                  </a:cubicBezTo>
                  <a:cubicBezTo>
                    <a:pt x="259" y="470"/>
                    <a:pt x="260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ubicBezTo>
                    <a:pt x="259" y="471"/>
                    <a:pt x="259" y="471"/>
                    <a:pt x="258" y="471"/>
                  </a:cubicBezTo>
                  <a:cubicBezTo>
                    <a:pt x="258" y="471"/>
                    <a:pt x="258" y="471"/>
                    <a:pt x="258" y="471"/>
                  </a:cubicBezTo>
                  <a:cubicBezTo>
                    <a:pt x="257" y="471"/>
                    <a:pt x="257" y="470"/>
                    <a:pt x="257" y="470"/>
                  </a:cubicBezTo>
                  <a:close/>
                  <a:moveTo>
                    <a:pt x="258" y="469"/>
                  </a:moveTo>
                  <a:cubicBezTo>
                    <a:pt x="258" y="469"/>
                    <a:pt x="258" y="469"/>
                    <a:pt x="258" y="469"/>
                  </a:cubicBezTo>
                  <a:cubicBezTo>
                    <a:pt x="258" y="469"/>
                    <a:pt x="258" y="469"/>
                    <a:pt x="258" y="469"/>
                  </a:cubicBezTo>
                  <a:cubicBezTo>
                    <a:pt x="258" y="469"/>
                    <a:pt x="258" y="469"/>
                    <a:pt x="258" y="469"/>
                  </a:cubicBezTo>
                  <a:cubicBezTo>
                    <a:pt x="258" y="469"/>
                    <a:pt x="258" y="469"/>
                    <a:pt x="258" y="469"/>
                  </a:cubicBezTo>
                  <a:cubicBezTo>
                    <a:pt x="258" y="469"/>
                    <a:pt x="258" y="470"/>
                    <a:pt x="258" y="470"/>
                  </a:cubicBezTo>
                  <a:cubicBezTo>
                    <a:pt x="258" y="470"/>
                    <a:pt x="258" y="470"/>
                    <a:pt x="258" y="470"/>
                  </a:cubicBezTo>
                  <a:cubicBezTo>
                    <a:pt x="258" y="469"/>
                    <a:pt x="259" y="469"/>
                    <a:pt x="259" y="469"/>
                  </a:cubicBezTo>
                  <a:cubicBezTo>
                    <a:pt x="259" y="469"/>
                    <a:pt x="259" y="469"/>
                    <a:pt x="259" y="469"/>
                  </a:cubicBezTo>
                  <a:cubicBezTo>
                    <a:pt x="259" y="469"/>
                    <a:pt x="259" y="468"/>
                    <a:pt x="259" y="468"/>
                  </a:cubicBezTo>
                  <a:cubicBezTo>
                    <a:pt x="259" y="468"/>
                    <a:pt x="259" y="468"/>
                    <a:pt x="259" y="468"/>
                  </a:cubicBezTo>
                  <a:cubicBezTo>
                    <a:pt x="259" y="468"/>
                    <a:pt x="258" y="469"/>
                    <a:pt x="258" y="469"/>
                  </a:cubicBezTo>
                  <a:close/>
                  <a:moveTo>
                    <a:pt x="225" y="450"/>
                  </a:moveTo>
                  <a:cubicBezTo>
                    <a:pt x="225" y="450"/>
                    <a:pt x="224" y="450"/>
                    <a:pt x="224" y="449"/>
                  </a:cubicBezTo>
                  <a:cubicBezTo>
                    <a:pt x="224" y="449"/>
                    <a:pt x="224" y="449"/>
                    <a:pt x="224" y="449"/>
                  </a:cubicBezTo>
                  <a:cubicBezTo>
                    <a:pt x="224" y="449"/>
                    <a:pt x="225" y="449"/>
                    <a:pt x="225" y="449"/>
                  </a:cubicBezTo>
                  <a:cubicBezTo>
                    <a:pt x="225" y="449"/>
                    <a:pt x="225" y="449"/>
                    <a:pt x="225" y="449"/>
                  </a:cubicBezTo>
                  <a:cubicBezTo>
                    <a:pt x="225" y="449"/>
                    <a:pt x="225" y="449"/>
                    <a:pt x="225" y="449"/>
                  </a:cubicBezTo>
                  <a:cubicBezTo>
                    <a:pt x="225" y="449"/>
                    <a:pt x="225" y="448"/>
                    <a:pt x="225" y="448"/>
                  </a:cubicBezTo>
                  <a:cubicBezTo>
                    <a:pt x="225" y="448"/>
                    <a:pt x="225" y="448"/>
                    <a:pt x="225" y="448"/>
                  </a:cubicBezTo>
                  <a:cubicBezTo>
                    <a:pt x="225" y="448"/>
                    <a:pt x="225" y="448"/>
                    <a:pt x="225" y="448"/>
                  </a:cubicBezTo>
                  <a:cubicBezTo>
                    <a:pt x="225" y="448"/>
                    <a:pt x="225" y="448"/>
                    <a:pt x="225" y="448"/>
                  </a:cubicBezTo>
                  <a:cubicBezTo>
                    <a:pt x="225" y="448"/>
                    <a:pt x="225" y="447"/>
                    <a:pt x="225" y="447"/>
                  </a:cubicBezTo>
                  <a:cubicBezTo>
                    <a:pt x="225" y="447"/>
                    <a:pt x="225" y="447"/>
                    <a:pt x="225" y="447"/>
                  </a:cubicBezTo>
                  <a:cubicBezTo>
                    <a:pt x="225" y="447"/>
                    <a:pt x="225" y="447"/>
                    <a:pt x="226" y="447"/>
                  </a:cubicBezTo>
                  <a:cubicBezTo>
                    <a:pt x="226" y="447"/>
                    <a:pt x="226" y="447"/>
                    <a:pt x="226" y="447"/>
                  </a:cubicBezTo>
                  <a:cubicBezTo>
                    <a:pt x="226" y="447"/>
                    <a:pt x="226" y="447"/>
                    <a:pt x="226" y="447"/>
                  </a:cubicBezTo>
                  <a:cubicBezTo>
                    <a:pt x="226" y="447"/>
                    <a:pt x="226" y="447"/>
                    <a:pt x="226" y="447"/>
                  </a:cubicBezTo>
                  <a:cubicBezTo>
                    <a:pt x="227" y="447"/>
                    <a:pt x="227" y="447"/>
                    <a:pt x="227" y="447"/>
                  </a:cubicBezTo>
                  <a:cubicBezTo>
                    <a:pt x="227" y="447"/>
                    <a:pt x="227" y="447"/>
                    <a:pt x="227" y="447"/>
                  </a:cubicBezTo>
                  <a:cubicBezTo>
                    <a:pt x="227" y="447"/>
                    <a:pt x="227" y="447"/>
                    <a:pt x="227" y="447"/>
                  </a:cubicBezTo>
                  <a:cubicBezTo>
                    <a:pt x="227" y="446"/>
                    <a:pt x="227" y="445"/>
                    <a:pt x="228" y="445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5"/>
                    <a:pt x="229" y="446"/>
                    <a:pt x="229" y="446"/>
                  </a:cubicBezTo>
                  <a:cubicBezTo>
                    <a:pt x="229" y="446"/>
                    <a:pt x="229" y="446"/>
                    <a:pt x="229" y="446"/>
                  </a:cubicBezTo>
                  <a:cubicBezTo>
                    <a:pt x="229" y="446"/>
                    <a:pt x="229" y="446"/>
                    <a:pt x="229" y="446"/>
                  </a:cubicBezTo>
                  <a:cubicBezTo>
                    <a:pt x="229" y="446"/>
                    <a:pt x="229" y="446"/>
                    <a:pt x="229" y="446"/>
                  </a:cubicBezTo>
                  <a:cubicBezTo>
                    <a:pt x="229" y="446"/>
                    <a:pt x="229" y="446"/>
                    <a:pt x="230" y="446"/>
                  </a:cubicBezTo>
                  <a:cubicBezTo>
                    <a:pt x="230" y="446"/>
                    <a:pt x="230" y="446"/>
                    <a:pt x="230" y="446"/>
                  </a:cubicBezTo>
                  <a:cubicBezTo>
                    <a:pt x="230" y="446"/>
                    <a:pt x="230" y="446"/>
                    <a:pt x="230" y="446"/>
                  </a:cubicBezTo>
                  <a:cubicBezTo>
                    <a:pt x="230" y="446"/>
                    <a:pt x="230" y="446"/>
                    <a:pt x="230" y="446"/>
                  </a:cubicBezTo>
                  <a:cubicBezTo>
                    <a:pt x="230" y="447"/>
                    <a:pt x="230" y="447"/>
                    <a:pt x="230" y="447"/>
                  </a:cubicBezTo>
                  <a:cubicBezTo>
                    <a:pt x="230" y="447"/>
                    <a:pt x="230" y="447"/>
                    <a:pt x="230" y="447"/>
                  </a:cubicBezTo>
                  <a:cubicBezTo>
                    <a:pt x="230" y="448"/>
                    <a:pt x="230" y="448"/>
                    <a:pt x="230" y="448"/>
                  </a:cubicBezTo>
                  <a:cubicBezTo>
                    <a:pt x="230" y="448"/>
                    <a:pt x="230" y="448"/>
                    <a:pt x="230" y="448"/>
                  </a:cubicBezTo>
                  <a:cubicBezTo>
                    <a:pt x="230" y="449"/>
                    <a:pt x="230" y="450"/>
                    <a:pt x="229" y="450"/>
                  </a:cubicBezTo>
                  <a:cubicBezTo>
                    <a:pt x="229" y="450"/>
                    <a:pt x="229" y="450"/>
                    <a:pt x="229" y="450"/>
                  </a:cubicBezTo>
                  <a:cubicBezTo>
                    <a:pt x="228" y="450"/>
                    <a:pt x="228" y="449"/>
                    <a:pt x="228" y="449"/>
                  </a:cubicBezTo>
                  <a:cubicBezTo>
                    <a:pt x="228" y="449"/>
                    <a:pt x="228" y="449"/>
                    <a:pt x="228" y="449"/>
                  </a:cubicBezTo>
                  <a:cubicBezTo>
                    <a:pt x="228" y="449"/>
                    <a:pt x="228" y="449"/>
                    <a:pt x="228" y="449"/>
                  </a:cubicBezTo>
                  <a:cubicBezTo>
                    <a:pt x="228" y="449"/>
                    <a:pt x="228" y="449"/>
                    <a:pt x="228" y="449"/>
                  </a:cubicBezTo>
                  <a:cubicBezTo>
                    <a:pt x="228" y="449"/>
                    <a:pt x="227" y="449"/>
                    <a:pt x="227" y="449"/>
                  </a:cubicBezTo>
                  <a:cubicBezTo>
                    <a:pt x="227" y="449"/>
                    <a:pt x="227" y="449"/>
                    <a:pt x="227" y="449"/>
                  </a:cubicBezTo>
                  <a:cubicBezTo>
                    <a:pt x="227" y="450"/>
                    <a:pt x="227" y="449"/>
                    <a:pt x="227" y="450"/>
                  </a:cubicBezTo>
                  <a:cubicBezTo>
                    <a:pt x="227" y="450"/>
                    <a:pt x="227" y="450"/>
                    <a:pt x="227" y="450"/>
                  </a:cubicBezTo>
                  <a:cubicBezTo>
                    <a:pt x="227" y="450"/>
                    <a:pt x="227" y="451"/>
                    <a:pt x="226" y="451"/>
                  </a:cubicBezTo>
                  <a:cubicBezTo>
                    <a:pt x="226" y="451"/>
                    <a:pt x="226" y="451"/>
                    <a:pt x="226" y="451"/>
                  </a:cubicBezTo>
                  <a:cubicBezTo>
                    <a:pt x="225" y="451"/>
                    <a:pt x="225" y="451"/>
                    <a:pt x="225" y="450"/>
                  </a:cubicBezTo>
                  <a:close/>
                  <a:moveTo>
                    <a:pt x="226" y="448"/>
                  </a:move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lose/>
                  <a:moveTo>
                    <a:pt x="228" y="448"/>
                  </a:moveTo>
                  <a:cubicBezTo>
                    <a:pt x="229" y="448"/>
                    <a:pt x="229" y="448"/>
                    <a:pt x="229" y="447"/>
                  </a:cubicBezTo>
                  <a:cubicBezTo>
                    <a:pt x="229" y="447"/>
                    <a:pt x="229" y="447"/>
                    <a:pt x="229" y="447"/>
                  </a:cubicBezTo>
                  <a:cubicBezTo>
                    <a:pt x="229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7"/>
                    <a:pt x="228" y="447"/>
                  </a:cubicBezTo>
                  <a:cubicBezTo>
                    <a:pt x="228" y="447"/>
                    <a:pt x="228" y="448"/>
                    <a:pt x="227" y="448"/>
                  </a:cubicBezTo>
                  <a:cubicBezTo>
                    <a:pt x="227" y="448"/>
                    <a:pt x="227" y="448"/>
                    <a:pt x="227" y="448"/>
                  </a:cubicBezTo>
                  <a:cubicBezTo>
                    <a:pt x="227" y="448"/>
                    <a:pt x="228" y="448"/>
                    <a:pt x="228" y="448"/>
                  </a:cubicBezTo>
                  <a:cubicBezTo>
                    <a:pt x="228" y="448"/>
                    <a:pt x="228" y="448"/>
                    <a:pt x="228" y="448"/>
                  </a:cubicBezTo>
                  <a:cubicBezTo>
                    <a:pt x="228" y="448"/>
                    <a:pt x="228" y="448"/>
                    <a:pt x="228" y="448"/>
                  </a:cubicBezTo>
                  <a:cubicBezTo>
                    <a:pt x="228" y="448"/>
                    <a:pt x="228" y="448"/>
                    <a:pt x="228" y="448"/>
                  </a:cubicBezTo>
                  <a:cubicBezTo>
                    <a:pt x="228" y="448"/>
                    <a:pt x="228" y="448"/>
                    <a:pt x="228" y="448"/>
                  </a:cubicBezTo>
                  <a:close/>
                  <a:moveTo>
                    <a:pt x="226" y="448"/>
                  </a:move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6" y="448"/>
                    <a:pt x="226" y="448"/>
                    <a:pt x="226" y="448"/>
                  </a:cubicBezTo>
                  <a:close/>
                  <a:moveTo>
                    <a:pt x="257" y="421"/>
                  </a:moveTo>
                  <a:cubicBezTo>
                    <a:pt x="257" y="421"/>
                    <a:pt x="257" y="421"/>
                    <a:pt x="256" y="420"/>
                  </a:cubicBezTo>
                  <a:cubicBezTo>
                    <a:pt x="256" y="420"/>
                    <a:pt x="256" y="420"/>
                    <a:pt x="256" y="420"/>
                  </a:cubicBezTo>
                  <a:cubicBezTo>
                    <a:pt x="255" y="420"/>
                    <a:pt x="255" y="419"/>
                    <a:pt x="255" y="419"/>
                  </a:cubicBezTo>
                  <a:cubicBezTo>
                    <a:pt x="255" y="419"/>
                    <a:pt x="255" y="419"/>
                    <a:pt x="255" y="419"/>
                  </a:cubicBezTo>
                  <a:cubicBezTo>
                    <a:pt x="255" y="418"/>
                    <a:pt x="256" y="417"/>
                    <a:pt x="256" y="417"/>
                  </a:cubicBezTo>
                  <a:cubicBezTo>
                    <a:pt x="256" y="417"/>
                    <a:pt x="256" y="417"/>
                    <a:pt x="256" y="417"/>
                  </a:cubicBezTo>
                  <a:cubicBezTo>
                    <a:pt x="256" y="417"/>
                    <a:pt x="256" y="417"/>
                    <a:pt x="256" y="417"/>
                  </a:cubicBezTo>
                  <a:cubicBezTo>
                    <a:pt x="256" y="417"/>
                    <a:pt x="256" y="417"/>
                    <a:pt x="256" y="417"/>
                  </a:cubicBezTo>
                  <a:cubicBezTo>
                    <a:pt x="256" y="417"/>
                    <a:pt x="256" y="416"/>
                    <a:pt x="255" y="415"/>
                  </a:cubicBezTo>
                  <a:cubicBezTo>
                    <a:pt x="255" y="415"/>
                    <a:pt x="255" y="415"/>
                    <a:pt x="255" y="415"/>
                  </a:cubicBezTo>
                  <a:cubicBezTo>
                    <a:pt x="255" y="415"/>
                    <a:pt x="256" y="414"/>
                    <a:pt x="256" y="414"/>
                  </a:cubicBezTo>
                  <a:cubicBezTo>
                    <a:pt x="256" y="414"/>
                    <a:pt x="256" y="414"/>
                    <a:pt x="256" y="414"/>
                  </a:cubicBezTo>
                  <a:cubicBezTo>
                    <a:pt x="256" y="414"/>
                    <a:pt x="256" y="414"/>
                    <a:pt x="257" y="413"/>
                  </a:cubicBezTo>
                  <a:cubicBezTo>
                    <a:pt x="257" y="413"/>
                    <a:pt x="257" y="413"/>
                    <a:pt x="257" y="413"/>
                  </a:cubicBezTo>
                  <a:cubicBezTo>
                    <a:pt x="257" y="413"/>
                    <a:pt x="257" y="413"/>
                    <a:pt x="257" y="413"/>
                  </a:cubicBezTo>
                  <a:cubicBezTo>
                    <a:pt x="257" y="413"/>
                    <a:pt x="257" y="413"/>
                    <a:pt x="257" y="413"/>
                  </a:cubicBezTo>
                  <a:cubicBezTo>
                    <a:pt x="259" y="413"/>
                    <a:pt x="261" y="414"/>
                    <a:pt x="261" y="416"/>
                  </a:cubicBezTo>
                  <a:cubicBezTo>
                    <a:pt x="261" y="416"/>
                    <a:pt x="261" y="416"/>
                    <a:pt x="261" y="416"/>
                  </a:cubicBezTo>
                  <a:cubicBezTo>
                    <a:pt x="261" y="416"/>
                    <a:pt x="261" y="416"/>
                    <a:pt x="261" y="416"/>
                  </a:cubicBezTo>
                  <a:cubicBezTo>
                    <a:pt x="261" y="417"/>
                    <a:pt x="260" y="417"/>
                    <a:pt x="260" y="417"/>
                  </a:cubicBezTo>
                  <a:cubicBezTo>
                    <a:pt x="260" y="417"/>
                    <a:pt x="260" y="417"/>
                    <a:pt x="260" y="417"/>
                  </a:cubicBezTo>
                  <a:cubicBezTo>
                    <a:pt x="260" y="417"/>
                    <a:pt x="259" y="417"/>
                    <a:pt x="259" y="417"/>
                  </a:cubicBezTo>
                  <a:cubicBezTo>
                    <a:pt x="259" y="417"/>
                    <a:pt x="259" y="417"/>
                    <a:pt x="259" y="417"/>
                  </a:cubicBezTo>
                  <a:cubicBezTo>
                    <a:pt x="259" y="418"/>
                    <a:pt x="259" y="418"/>
                    <a:pt x="259" y="419"/>
                  </a:cubicBezTo>
                  <a:cubicBezTo>
                    <a:pt x="259" y="419"/>
                    <a:pt x="259" y="419"/>
                    <a:pt x="259" y="419"/>
                  </a:cubicBezTo>
                  <a:cubicBezTo>
                    <a:pt x="259" y="420"/>
                    <a:pt x="259" y="421"/>
                    <a:pt x="258" y="421"/>
                  </a:cubicBezTo>
                  <a:cubicBezTo>
                    <a:pt x="258" y="421"/>
                    <a:pt x="258" y="421"/>
                    <a:pt x="258" y="421"/>
                  </a:cubicBezTo>
                  <a:cubicBezTo>
                    <a:pt x="258" y="421"/>
                    <a:pt x="257" y="421"/>
                    <a:pt x="257" y="421"/>
                  </a:cubicBezTo>
                  <a:close/>
                  <a:moveTo>
                    <a:pt x="257" y="415"/>
                  </a:moveTo>
                  <a:cubicBezTo>
                    <a:pt x="257" y="416"/>
                    <a:pt x="258" y="416"/>
                    <a:pt x="258" y="417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8" y="417"/>
                    <a:pt x="257" y="418"/>
                    <a:pt x="257" y="418"/>
                  </a:cubicBezTo>
                  <a:cubicBezTo>
                    <a:pt x="257" y="418"/>
                    <a:pt x="257" y="418"/>
                    <a:pt x="257" y="418"/>
                  </a:cubicBezTo>
                  <a:cubicBezTo>
                    <a:pt x="256" y="418"/>
                    <a:pt x="256" y="419"/>
                    <a:pt x="256" y="419"/>
                  </a:cubicBezTo>
                  <a:cubicBezTo>
                    <a:pt x="256" y="419"/>
                    <a:pt x="256" y="419"/>
                    <a:pt x="256" y="419"/>
                  </a:cubicBezTo>
                  <a:cubicBezTo>
                    <a:pt x="256" y="419"/>
                    <a:pt x="256" y="419"/>
                    <a:pt x="256" y="419"/>
                  </a:cubicBezTo>
                  <a:cubicBezTo>
                    <a:pt x="256" y="419"/>
                    <a:pt x="256" y="419"/>
                    <a:pt x="256" y="419"/>
                  </a:cubicBezTo>
                  <a:cubicBezTo>
                    <a:pt x="257" y="419"/>
                    <a:pt x="257" y="420"/>
                    <a:pt x="258" y="420"/>
                  </a:cubicBezTo>
                  <a:cubicBezTo>
                    <a:pt x="258" y="420"/>
                    <a:pt x="258" y="420"/>
                    <a:pt x="258" y="420"/>
                  </a:cubicBezTo>
                  <a:cubicBezTo>
                    <a:pt x="258" y="420"/>
                    <a:pt x="258" y="420"/>
                    <a:pt x="258" y="420"/>
                  </a:cubicBezTo>
                  <a:cubicBezTo>
                    <a:pt x="258" y="420"/>
                    <a:pt x="258" y="420"/>
                    <a:pt x="258" y="420"/>
                  </a:cubicBezTo>
                  <a:cubicBezTo>
                    <a:pt x="258" y="419"/>
                    <a:pt x="258" y="419"/>
                    <a:pt x="258" y="419"/>
                  </a:cubicBezTo>
                  <a:cubicBezTo>
                    <a:pt x="258" y="419"/>
                    <a:pt x="258" y="419"/>
                    <a:pt x="258" y="419"/>
                  </a:cubicBezTo>
                  <a:cubicBezTo>
                    <a:pt x="258" y="418"/>
                    <a:pt x="258" y="417"/>
                    <a:pt x="258" y="417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8" y="417"/>
                    <a:pt x="258" y="416"/>
                    <a:pt x="258" y="416"/>
                  </a:cubicBezTo>
                  <a:cubicBezTo>
                    <a:pt x="258" y="416"/>
                    <a:pt x="258" y="416"/>
                    <a:pt x="258" y="416"/>
                  </a:cubicBezTo>
                  <a:cubicBezTo>
                    <a:pt x="259" y="416"/>
                    <a:pt x="259" y="416"/>
                    <a:pt x="259" y="416"/>
                  </a:cubicBezTo>
                  <a:cubicBezTo>
                    <a:pt x="259" y="416"/>
                    <a:pt x="259" y="416"/>
                    <a:pt x="259" y="416"/>
                  </a:cubicBezTo>
                  <a:cubicBezTo>
                    <a:pt x="259" y="416"/>
                    <a:pt x="259" y="416"/>
                    <a:pt x="260" y="416"/>
                  </a:cubicBezTo>
                  <a:cubicBezTo>
                    <a:pt x="260" y="416"/>
                    <a:pt x="260" y="416"/>
                    <a:pt x="260" y="416"/>
                  </a:cubicBezTo>
                  <a:cubicBezTo>
                    <a:pt x="260" y="416"/>
                    <a:pt x="260" y="416"/>
                    <a:pt x="260" y="416"/>
                  </a:cubicBezTo>
                  <a:cubicBezTo>
                    <a:pt x="260" y="416"/>
                    <a:pt x="260" y="416"/>
                    <a:pt x="260" y="416"/>
                  </a:cubicBezTo>
                  <a:cubicBezTo>
                    <a:pt x="260" y="416"/>
                    <a:pt x="260" y="416"/>
                    <a:pt x="260" y="416"/>
                  </a:cubicBezTo>
                  <a:cubicBezTo>
                    <a:pt x="260" y="416"/>
                    <a:pt x="260" y="416"/>
                    <a:pt x="260" y="416"/>
                  </a:cubicBezTo>
                  <a:cubicBezTo>
                    <a:pt x="259" y="416"/>
                    <a:pt x="259" y="415"/>
                    <a:pt x="259" y="415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258" y="415"/>
                    <a:pt x="258" y="415"/>
                    <a:pt x="257" y="414"/>
                  </a:cubicBezTo>
                  <a:cubicBezTo>
                    <a:pt x="257" y="414"/>
                    <a:pt x="257" y="414"/>
                    <a:pt x="257" y="414"/>
                  </a:cubicBezTo>
                  <a:cubicBezTo>
                    <a:pt x="257" y="415"/>
                    <a:pt x="257" y="415"/>
                    <a:pt x="257" y="415"/>
                  </a:cubicBezTo>
                  <a:cubicBezTo>
                    <a:pt x="257" y="415"/>
                    <a:pt x="257" y="415"/>
                    <a:pt x="257" y="415"/>
                  </a:cubicBezTo>
                  <a:cubicBezTo>
                    <a:pt x="257" y="415"/>
                    <a:pt x="257" y="415"/>
                    <a:pt x="257" y="415"/>
                  </a:cubicBezTo>
                  <a:close/>
                  <a:moveTo>
                    <a:pt x="257" y="414"/>
                  </a:moveTo>
                  <a:cubicBezTo>
                    <a:pt x="257" y="414"/>
                    <a:pt x="257" y="414"/>
                    <a:pt x="257" y="414"/>
                  </a:cubicBezTo>
                  <a:cubicBezTo>
                    <a:pt x="257" y="414"/>
                    <a:pt x="257" y="414"/>
                    <a:pt x="257" y="414"/>
                  </a:cubicBezTo>
                  <a:cubicBezTo>
                    <a:pt x="257" y="414"/>
                    <a:pt x="257" y="414"/>
                    <a:pt x="257" y="414"/>
                  </a:cubicBezTo>
                  <a:close/>
                  <a:moveTo>
                    <a:pt x="260" y="398"/>
                  </a:moveTo>
                  <a:cubicBezTo>
                    <a:pt x="260" y="398"/>
                    <a:pt x="260" y="398"/>
                    <a:pt x="260" y="398"/>
                  </a:cubicBezTo>
                  <a:cubicBezTo>
                    <a:pt x="260" y="398"/>
                    <a:pt x="260" y="398"/>
                    <a:pt x="260" y="398"/>
                  </a:cubicBezTo>
                  <a:cubicBezTo>
                    <a:pt x="260" y="397"/>
                    <a:pt x="260" y="397"/>
                    <a:pt x="261" y="397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61" y="397"/>
                    <a:pt x="262" y="397"/>
                    <a:pt x="262" y="397"/>
                  </a:cubicBezTo>
                  <a:cubicBezTo>
                    <a:pt x="262" y="397"/>
                    <a:pt x="262" y="397"/>
                    <a:pt x="262" y="397"/>
                  </a:cubicBezTo>
                  <a:cubicBezTo>
                    <a:pt x="262" y="397"/>
                    <a:pt x="262" y="397"/>
                    <a:pt x="262" y="397"/>
                  </a:cubicBezTo>
                  <a:cubicBezTo>
                    <a:pt x="262" y="397"/>
                    <a:pt x="262" y="397"/>
                    <a:pt x="262" y="397"/>
                  </a:cubicBezTo>
                  <a:cubicBezTo>
                    <a:pt x="262" y="397"/>
                    <a:pt x="262" y="397"/>
                    <a:pt x="262" y="397"/>
                  </a:cubicBezTo>
                  <a:cubicBezTo>
                    <a:pt x="262" y="397"/>
                    <a:pt x="263" y="398"/>
                    <a:pt x="263" y="398"/>
                  </a:cubicBezTo>
                  <a:cubicBezTo>
                    <a:pt x="263" y="398"/>
                    <a:pt x="263" y="398"/>
                    <a:pt x="263" y="398"/>
                  </a:cubicBezTo>
                  <a:cubicBezTo>
                    <a:pt x="263" y="399"/>
                    <a:pt x="262" y="399"/>
                    <a:pt x="262" y="399"/>
                  </a:cubicBezTo>
                  <a:cubicBezTo>
                    <a:pt x="262" y="399"/>
                    <a:pt x="262" y="399"/>
                    <a:pt x="262" y="399"/>
                  </a:cubicBezTo>
                  <a:cubicBezTo>
                    <a:pt x="262" y="399"/>
                    <a:pt x="262" y="399"/>
                    <a:pt x="262" y="399"/>
                  </a:cubicBezTo>
                  <a:cubicBezTo>
                    <a:pt x="262" y="399"/>
                    <a:pt x="262" y="399"/>
                    <a:pt x="262" y="399"/>
                  </a:cubicBezTo>
                  <a:cubicBezTo>
                    <a:pt x="261" y="399"/>
                    <a:pt x="261" y="399"/>
                    <a:pt x="261" y="399"/>
                  </a:cubicBezTo>
                  <a:cubicBezTo>
                    <a:pt x="261" y="399"/>
                    <a:pt x="261" y="399"/>
                    <a:pt x="261" y="399"/>
                  </a:cubicBezTo>
                  <a:cubicBezTo>
                    <a:pt x="261" y="399"/>
                    <a:pt x="261" y="399"/>
                    <a:pt x="261" y="399"/>
                  </a:cubicBezTo>
                  <a:cubicBezTo>
                    <a:pt x="261" y="399"/>
                    <a:pt x="261" y="399"/>
                    <a:pt x="261" y="399"/>
                  </a:cubicBezTo>
                  <a:cubicBezTo>
                    <a:pt x="260" y="399"/>
                    <a:pt x="260" y="398"/>
                    <a:pt x="260" y="398"/>
                  </a:cubicBezTo>
                  <a:close/>
                  <a:moveTo>
                    <a:pt x="261" y="397"/>
                  </a:moveTo>
                  <a:cubicBezTo>
                    <a:pt x="261" y="397"/>
                    <a:pt x="261" y="397"/>
                    <a:pt x="261" y="397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61" y="397"/>
                    <a:pt x="261" y="397"/>
                    <a:pt x="261" y="397"/>
                  </a:cubicBezTo>
                  <a:close/>
                  <a:moveTo>
                    <a:pt x="266" y="379"/>
                  </a:moveTo>
                  <a:cubicBezTo>
                    <a:pt x="266" y="379"/>
                    <a:pt x="266" y="379"/>
                    <a:pt x="266" y="379"/>
                  </a:cubicBezTo>
                  <a:cubicBezTo>
                    <a:pt x="266" y="379"/>
                    <a:pt x="266" y="379"/>
                    <a:pt x="266" y="379"/>
                  </a:cubicBezTo>
                  <a:cubicBezTo>
                    <a:pt x="266" y="379"/>
                    <a:pt x="266" y="379"/>
                    <a:pt x="266" y="379"/>
                  </a:cubicBezTo>
                  <a:cubicBezTo>
                    <a:pt x="266" y="379"/>
                    <a:pt x="266" y="379"/>
                    <a:pt x="266" y="379"/>
                  </a:cubicBezTo>
                  <a:cubicBezTo>
                    <a:pt x="266" y="379"/>
                    <a:pt x="266" y="379"/>
                    <a:pt x="266" y="379"/>
                  </a:cubicBezTo>
                  <a:cubicBezTo>
                    <a:pt x="266" y="379"/>
                    <a:pt x="265" y="379"/>
                    <a:pt x="265" y="378"/>
                  </a:cubicBezTo>
                  <a:cubicBezTo>
                    <a:pt x="265" y="378"/>
                    <a:pt x="265" y="378"/>
                    <a:pt x="265" y="378"/>
                  </a:cubicBezTo>
                  <a:cubicBezTo>
                    <a:pt x="265" y="378"/>
                    <a:pt x="265" y="378"/>
                    <a:pt x="265" y="377"/>
                  </a:cubicBezTo>
                  <a:cubicBezTo>
                    <a:pt x="265" y="377"/>
                    <a:pt x="265" y="377"/>
                    <a:pt x="265" y="377"/>
                  </a:cubicBezTo>
                  <a:cubicBezTo>
                    <a:pt x="265" y="377"/>
                    <a:pt x="265" y="377"/>
                    <a:pt x="266" y="377"/>
                  </a:cubicBezTo>
                  <a:cubicBezTo>
                    <a:pt x="266" y="377"/>
                    <a:pt x="266" y="377"/>
                    <a:pt x="266" y="377"/>
                  </a:cubicBezTo>
                  <a:cubicBezTo>
                    <a:pt x="266" y="377"/>
                    <a:pt x="266" y="377"/>
                    <a:pt x="267" y="377"/>
                  </a:cubicBezTo>
                  <a:cubicBezTo>
                    <a:pt x="267" y="377"/>
                    <a:pt x="267" y="377"/>
                    <a:pt x="267" y="377"/>
                  </a:cubicBezTo>
                  <a:cubicBezTo>
                    <a:pt x="267" y="377"/>
                    <a:pt x="268" y="377"/>
                    <a:pt x="268" y="378"/>
                  </a:cubicBezTo>
                  <a:cubicBezTo>
                    <a:pt x="268" y="378"/>
                    <a:pt x="268" y="378"/>
                    <a:pt x="268" y="378"/>
                  </a:cubicBezTo>
                  <a:cubicBezTo>
                    <a:pt x="268" y="378"/>
                    <a:pt x="268" y="378"/>
                    <a:pt x="268" y="378"/>
                  </a:cubicBezTo>
                  <a:cubicBezTo>
                    <a:pt x="268" y="378"/>
                    <a:pt x="268" y="378"/>
                    <a:pt x="268" y="378"/>
                  </a:cubicBezTo>
                  <a:cubicBezTo>
                    <a:pt x="268" y="379"/>
                    <a:pt x="268" y="379"/>
                    <a:pt x="267" y="379"/>
                  </a:cubicBezTo>
                  <a:cubicBezTo>
                    <a:pt x="267" y="379"/>
                    <a:pt x="267" y="379"/>
                    <a:pt x="267" y="379"/>
                  </a:cubicBezTo>
                  <a:cubicBezTo>
                    <a:pt x="267" y="379"/>
                    <a:pt x="267" y="379"/>
                    <a:pt x="267" y="379"/>
                  </a:cubicBezTo>
                  <a:cubicBezTo>
                    <a:pt x="267" y="379"/>
                    <a:pt x="267" y="379"/>
                    <a:pt x="267" y="379"/>
                  </a:cubicBezTo>
                  <a:cubicBezTo>
                    <a:pt x="267" y="379"/>
                    <a:pt x="266" y="379"/>
                    <a:pt x="266" y="379"/>
                  </a:cubicBezTo>
                  <a:close/>
                  <a:moveTo>
                    <a:pt x="281" y="362"/>
                  </a:moveTo>
                  <a:cubicBezTo>
                    <a:pt x="281" y="362"/>
                    <a:pt x="281" y="362"/>
                    <a:pt x="281" y="361"/>
                  </a:cubicBezTo>
                  <a:cubicBezTo>
                    <a:pt x="281" y="361"/>
                    <a:pt x="281" y="361"/>
                    <a:pt x="281" y="361"/>
                  </a:cubicBezTo>
                  <a:cubicBezTo>
                    <a:pt x="281" y="361"/>
                    <a:pt x="282" y="361"/>
                    <a:pt x="282" y="361"/>
                  </a:cubicBezTo>
                  <a:cubicBezTo>
                    <a:pt x="282" y="361"/>
                    <a:pt x="282" y="361"/>
                    <a:pt x="282" y="361"/>
                  </a:cubicBezTo>
                  <a:cubicBezTo>
                    <a:pt x="282" y="361"/>
                    <a:pt x="283" y="361"/>
                    <a:pt x="283" y="361"/>
                  </a:cubicBezTo>
                  <a:cubicBezTo>
                    <a:pt x="283" y="361"/>
                    <a:pt x="283" y="361"/>
                    <a:pt x="283" y="361"/>
                  </a:cubicBezTo>
                  <a:cubicBezTo>
                    <a:pt x="283" y="361"/>
                    <a:pt x="284" y="362"/>
                    <a:pt x="284" y="362"/>
                  </a:cubicBezTo>
                  <a:cubicBezTo>
                    <a:pt x="284" y="362"/>
                    <a:pt x="284" y="362"/>
                    <a:pt x="284" y="362"/>
                  </a:cubicBezTo>
                  <a:cubicBezTo>
                    <a:pt x="284" y="363"/>
                    <a:pt x="283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2"/>
                    <a:pt x="282" y="362"/>
                    <a:pt x="282" y="362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1" y="363"/>
                    <a:pt x="281" y="363"/>
                    <a:pt x="281" y="362"/>
                  </a:cubicBezTo>
                  <a:close/>
                  <a:moveTo>
                    <a:pt x="282" y="354"/>
                  </a:moveTo>
                  <a:cubicBezTo>
                    <a:pt x="282" y="354"/>
                    <a:pt x="282" y="354"/>
                    <a:pt x="282" y="354"/>
                  </a:cubicBezTo>
                  <a:cubicBezTo>
                    <a:pt x="282" y="354"/>
                    <a:pt x="282" y="354"/>
                    <a:pt x="282" y="354"/>
                  </a:cubicBezTo>
                  <a:cubicBezTo>
                    <a:pt x="281" y="354"/>
                    <a:pt x="281" y="353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1"/>
                    <a:pt x="282" y="351"/>
                  </a:cubicBezTo>
                  <a:cubicBezTo>
                    <a:pt x="282" y="351"/>
                    <a:pt x="282" y="351"/>
                    <a:pt x="282" y="351"/>
                  </a:cubicBezTo>
                  <a:cubicBezTo>
                    <a:pt x="282" y="351"/>
                    <a:pt x="282" y="351"/>
                    <a:pt x="282" y="351"/>
                  </a:cubicBezTo>
                  <a:cubicBezTo>
                    <a:pt x="282" y="351"/>
                    <a:pt x="282" y="351"/>
                    <a:pt x="282" y="351"/>
                  </a:cubicBezTo>
                  <a:cubicBezTo>
                    <a:pt x="282" y="351"/>
                    <a:pt x="282" y="351"/>
                    <a:pt x="282" y="351"/>
                  </a:cubicBezTo>
                  <a:cubicBezTo>
                    <a:pt x="282" y="351"/>
                    <a:pt x="282" y="351"/>
                    <a:pt x="282" y="351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4" y="351"/>
                    <a:pt x="284" y="352"/>
                    <a:pt x="284" y="352"/>
                  </a:cubicBezTo>
                  <a:cubicBezTo>
                    <a:pt x="284" y="352"/>
                    <a:pt x="284" y="352"/>
                    <a:pt x="284" y="352"/>
                  </a:cubicBezTo>
                  <a:cubicBezTo>
                    <a:pt x="284" y="352"/>
                    <a:pt x="284" y="352"/>
                    <a:pt x="284" y="352"/>
                  </a:cubicBezTo>
                  <a:cubicBezTo>
                    <a:pt x="284" y="352"/>
                    <a:pt x="284" y="352"/>
                    <a:pt x="284" y="352"/>
                  </a:cubicBezTo>
                  <a:cubicBezTo>
                    <a:pt x="284" y="352"/>
                    <a:pt x="284" y="353"/>
                    <a:pt x="283" y="353"/>
                  </a:cubicBezTo>
                  <a:cubicBezTo>
                    <a:pt x="283" y="353"/>
                    <a:pt x="283" y="353"/>
                    <a:pt x="283" y="353"/>
                  </a:cubicBezTo>
                  <a:cubicBezTo>
                    <a:pt x="283" y="353"/>
                    <a:pt x="283" y="353"/>
                    <a:pt x="283" y="353"/>
                  </a:cubicBezTo>
                  <a:cubicBezTo>
                    <a:pt x="283" y="353"/>
                    <a:pt x="283" y="353"/>
                    <a:pt x="283" y="353"/>
                  </a:cubicBezTo>
                  <a:cubicBezTo>
                    <a:pt x="283" y="353"/>
                    <a:pt x="283" y="354"/>
                    <a:pt x="282" y="354"/>
                  </a:cubicBezTo>
                  <a:cubicBezTo>
                    <a:pt x="282" y="354"/>
                    <a:pt x="282" y="354"/>
                    <a:pt x="282" y="354"/>
                  </a:cubicBezTo>
                  <a:cubicBezTo>
                    <a:pt x="282" y="354"/>
                    <a:pt x="282" y="354"/>
                    <a:pt x="282" y="354"/>
                  </a:cubicBezTo>
                  <a:close/>
                  <a:moveTo>
                    <a:pt x="283" y="349"/>
                  </a:moveTo>
                  <a:cubicBezTo>
                    <a:pt x="283" y="349"/>
                    <a:pt x="282" y="349"/>
                    <a:pt x="282" y="349"/>
                  </a:cubicBezTo>
                  <a:cubicBezTo>
                    <a:pt x="282" y="349"/>
                    <a:pt x="282" y="349"/>
                    <a:pt x="282" y="349"/>
                  </a:cubicBezTo>
                  <a:cubicBezTo>
                    <a:pt x="282" y="348"/>
                    <a:pt x="281" y="348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cubicBezTo>
                    <a:pt x="281" y="347"/>
                    <a:pt x="282" y="347"/>
                    <a:pt x="282" y="347"/>
                  </a:cubicBezTo>
                  <a:cubicBezTo>
                    <a:pt x="282" y="347"/>
                    <a:pt x="282" y="347"/>
                    <a:pt x="282" y="347"/>
                  </a:cubicBezTo>
                  <a:cubicBezTo>
                    <a:pt x="283" y="347"/>
                    <a:pt x="283" y="347"/>
                    <a:pt x="283" y="347"/>
                  </a:cubicBezTo>
                  <a:cubicBezTo>
                    <a:pt x="283" y="347"/>
                    <a:pt x="283" y="347"/>
                    <a:pt x="283" y="347"/>
                  </a:cubicBezTo>
                  <a:cubicBezTo>
                    <a:pt x="283" y="347"/>
                    <a:pt x="283" y="347"/>
                    <a:pt x="283" y="347"/>
                  </a:cubicBezTo>
                  <a:cubicBezTo>
                    <a:pt x="283" y="347"/>
                    <a:pt x="283" y="347"/>
                    <a:pt x="283" y="347"/>
                  </a:cubicBezTo>
                  <a:cubicBezTo>
                    <a:pt x="284" y="347"/>
                    <a:pt x="284" y="347"/>
                    <a:pt x="284" y="348"/>
                  </a:cubicBezTo>
                  <a:cubicBezTo>
                    <a:pt x="284" y="348"/>
                    <a:pt x="284" y="348"/>
                    <a:pt x="284" y="348"/>
                  </a:cubicBezTo>
                  <a:cubicBezTo>
                    <a:pt x="284" y="348"/>
                    <a:pt x="284" y="348"/>
                    <a:pt x="284" y="349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284" y="348"/>
                    <a:pt x="284" y="348"/>
                    <a:pt x="284" y="348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284" y="349"/>
                    <a:pt x="283" y="349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lose/>
                  <a:moveTo>
                    <a:pt x="283" y="348"/>
                  </a:moveTo>
                  <a:cubicBezTo>
                    <a:pt x="283" y="348"/>
                    <a:pt x="283" y="348"/>
                    <a:pt x="283" y="348"/>
                  </a:cubicBezTo>
                  <a:cubicBezTo>
                    <a:pt x="283" y="348"/>
                    <a:pt x="283" y="348"/>
                    <a:pt x="283" y="348"/>
                  </a:cubicBezTo>
                  <a:close/>
                  <a:moveTo>
                    <a:pt x="297" y="334"/>
                  </a:moveTo>
                  <a:cubicBezTo>
                    <a:pt x="297" y="334"/>
                    <a:pt x="297" y="334"/>
                    <a:pt x="297" y="334"/>
                  </a:cubicBezTo>
                  <a:cubicBezTo>
                    <a:pt x="297" y="334"/>
                    <a:pt x="297" y="334"/>
                    <a:pt x="297" y="334"/>
                  </a:cubicBezTo>
                  <a:cubicBezTo>
                    <a:pt x="297" y="333"/>
                    <a:pt x="298" y="333"/>
                    <a:pt x="298" y="333"/>
                  </a:cubicBezTo>
                  <a:cubicBezTo>
                    <a:pt x="298" y="333"/>
                    <a:pt x="298" y="333"/>
                    <a:pt x="298" y="333"/>
                  </a:cubicBezTo>
                  <a:cubicBezTo>
                    <a:pt x="298" y="332"/>
                    <a:pt x="299" y="332"/>
                    <a:pt x="299" y="332"/>
                  </a:cubicBezTo>
                  <a:cubicBezTo>
                    <a:pt x="299" y="332"/>
                    <a:pt x="299" y="332"/>
                    <a:pt x="299" y="332"/>
                  </a:cubicBezTo>
                  <a:cubicBezTo>
                    <a:pt x="299" y="332"/>
                    <a:pt x="300" y="333"/>
                    <a:pt x="300" y="333"/>
                  </a:cubicBezTo>
                  <a:cubicBezTo>
                    <a:pt x="300" y="333"/>
                    <a:pt x="300" y="333"/>
                    <a:pt x="300" y="333"/>
                  </a:cubicBezTo>
                  <a:cubicBezTo>
                    <a:pt x="300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9" y="334"/>
                  </a:cubicBezTo>
                  <a:cubicBezTo>
                    <a:pt x="299" y="334"/>
                    <a:pt x="299" y="334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7" y="334"/>
                    <a:pt x="297" y="334"/>
                  </a:cubicBezTo>
                  <a:close/>
                  <a:moveTo>
                    <a:pt x="298" y="333"/>
                  </a:moveTo>
                  <a:cubicBezTo>
                    <a:pt x="298" y="333"/>
                    <a:pt x="298" y="333"/>
                    <a:pt x="298" y="333"/>
                  </a:cubicBezTo>
                  <a:cubicBezTo>
                    <a:pt x="298" y="333"/>
                    <a:pt x="298" y="333"/>
                    <a:pt x="298" y="333"/>
                  </a:cubicBezTo>
                  <a:close/>
                  <a:moveTo>
                    <a:pt x="297" y="326"/>
                  </a:moveTo>
                  <a:cubicBezTo>
                    <a:pt x="297" y="326"/>
                    <a:pt x="297" y="326"/>
                    <a:pt x="297" y="326"/>
                  </a:cubicBezTo>
                  <a:cubicBezTo>
                    <a:pt x="297" y="326"/>
                    <a:pt x="297" y="326"/>
                    <a:pt x="297" y="326"/>
                  </a:cubicBezTo>
                  <a:cubicBezTo>
                    <a:pt x="298" y="325"/>
                    <a:pt x="298" y="325"/>
                    <a:pt x="298" y="325"/>
                  </a:cubicBezTo>
                  <a:cubicBezTo>
                    <a:pt x="298" y="325"/>
                    <a:pt x="298" y="325"/>
                    <a:pt x="298" y="325"/>
                  </a:cubicBezTo>
                  <a:cubicBezTo>
                    <a:pt x="299" y="325"/>
                    <a:pt x="299" y="326"/>
                    <a:pt x="299" y="326"/>
                  </a:cubicBezTo>
                  <a:cubicBezTo>
                    <a:pt x="299" y="326"/>
                    <a:pt x="299" y="326"/>
                    <a:pt x="299" y="326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8" y="327"/>
                    <a:pt x="298" y="327"/>
                    <a:pt x="298" y="327"/>
                  </a:cubicBezTo>
                  <a:cubicBezTo>
                    <a:pt x="298" y="327"/>
                    <a:pt x="298" y="327"/>
                    <a:pt x="298" y="327"/>
                  </a:cubicBezTo>
                  <a:cubicBezTo>
                    <a:pt x="298" y="327"/>
                    <a:pt x="298" y="327"/>
                    <a:pt x="298" y="327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8" y="327"/>
                    <a:pt x="298" y="327"/>
                    <a:pt x="298" y="327"/>
                  </a:cubicBezTo>
                  <a:cubicBezTo>
                    <a:pt x="298" y="327"/>
                    <a:pt x="298" y="327"/>
                    <a:pt x="298" y="327"/>
                  </a:cubicBezTo>
                  <a:cubicBezTo>
                    <a:pt x="297" y="327"/>
                    <a:pt x="297" y="327"/>
                    <a:pt x="297" y="326"/>
                  </a:cubicBezTo>
                  <a:close/>
                  <a:moveTo>
                    <a:pt x="298" y="326"/>
                  </a:moveTo>
                  <a:cubicBezTo>
                    <a:pt x="298" y="326"/>
                    <a:pt x="298" y="326"/>
                    <a:pt x="298" y="326"/>
                  </a:cubicBezTo>
                  <a:cubicBezTo>
                    <a:pt x="298" y="326"/>
                    <a:pt x="298" y="326"/>
                    <a:pt x="298" y="326"/>
                  </a:cubicBezTo>
                  <a:close/>
                  <a:moveTo>
                    <a:pt x="298" y="326"/>
                  </a:moveTo>
                  <a:cubicBezTo>
                    <a:pt x="298" y="326"/>
                    <a:pt x="298" y="326"/>
                    <a:pt x="298" y="326"/>
                  </a:cubicBezTo>
                  <a:cubicBezTo>
                    <a:pt x="298" y="326"/>
                    <a:pt x="298" y="326"/>
                    <a:pt x="298" y="326"/>
                  </a:cubicBezTo>
                  <a:cubicBezTo>
                    <a:pt x="298" y="326"/>
                    <a:pt x="298" y="326"/>
                    <a:pt x="298" y="326"/>
                  </a:cubicBezTo>
                  <a:close/>
                  <a:moveTo>
                    <a:pt x="298" y="326"/>
                  </a:moveTo>
                  <a:cubicBezTo>
                    <a:pt x="298" y="326"/>
                    <a:pt x="298" y="326"/>
                    <a:pt x="298" y="326"/>
                  </a:cubicBezTo>
                  <a:cubicBezTo>
                    <a:pt x="298" y="326"/>
                    <a:pt x="298" y="326"/>
                    <a:pt x="298" y="326"/>
                  </a:cubicBezTo>
                  <a:cubicBezTo>
                    <a:pt x="298" y="326"/>
                    <a:pt x="298" y="326"/>
                    <a:pt x="298" y="326"/>
                  </a:cubicBezTo>
                  <a:close/>
                  <a:moveTo>
                    <a:pt x="296" y="317"/>
                  </a:moveTo>
                  <a:cubicBezTo>
                    <a:pt x="295" y="317"/>
                    <a:pt x="295" y="317"/>
                    <a:pt x="295" y="317"/>
                  </a:cubicBezTo>
                  <a:cubicBezTo>
                    <a:pt x="295" y="317"/>
                    <a:pt x="295" y="317"/>
                    <a:pt x="295" y="317"/>
                  </a:cubicBezTo>
                  <a:cubicBezTo>
                    <a:pt x="295" y="317"/>
                    <a:pt x="295" y="317"/>
                    <a:pt x="295" y="317"/>
                  </a:cubicBezTo>
                  <a:cubicBezTo>
                    <a:pt x="295" y="317"/>
                    <a:pt x="295" y="317"/>
                    <a:pt x="295" y="317"/>
                  </a:cubicBezTo>
                  <a:cubicBezTo>
                    <a:pt x="295" y="317"/>
                    <a:pt x="295" y="317"/>
                    <a:pt x="295" y="317"/>
                  </a:cubicBezTo>
                  <a:cubicBezTo>
                    <a:pt x="295" y="317"/>
                    <a:pt x="295" y="317"/>
                    <a:pt x="295" y="317"/>
                  </a:cubicBezTo>
                  <a:cubicBezTo>
                    <a:pt x="295" y="316"/>
                    <a:pt x="296" y="316"/>
                    <a:pt x="295" y="316"/>
                  </a:cubicBezTo>
                  <a:cubicBezTo>
                    <a:pt x="295" y="316"/>
                    <a:pt x="295" y="316"/>
                    <a:pt x="295" y="316"/>
                  </a:cubicBezTo>
                  <a:cubicBezTo>
                    <a:pt x="295" y="316"/>
                    <a:pt x="295" y="315"/>
                    <a:pt x="295" y="315"/>
                  </a:cubicBezTo>
                  <a:cubicBezTo>
                    <a:pt x="295" y="315"/>
                    <a:pt x="295" y="315"/>
                    <a:pt x="295" y="315"/>
                  </a:cubicBezTo>
                  <a:cubicBezTo>
                    <a:pt x="295" y="314"/>
                    <a:pt x="296" y="314"/>
                    <a:pt x="296" y="314"/>
                  </a:cubicBezTo>
                  <a:cubicBezTo>
                    <a:pt x="296" y="314"/>
                    <a:pt x="296" y="314"/>
                    <a:pt x="296" y="314"/>
                  </a:cubicBezTo>
                  <a:cubicBezTo>
                    <a:pt x="296" y="313"/>
                    <a:pt x="296" y="313"/>
                    <a:pt x="297" y="313"/>
                  </a:cubicBezTo>
                  <a:cubicBezTo>
                    <a:pt x="297" y="313"/>
                    <a:pt x="297" y="313"/>
                    <a:pt x="297" y="313"/>
                  </a:cubicBezTo>
                  <a:cubicBezTo>
                    <a:pt x="298" y="313"/>
                    <a:pt x="298" y="314"/>
                    <a:pt x="298" y="314"/>
                  </a:cubicBezTo>
                  <a:cubicBezTo>
                    <a:pt x="298" y="314"/>
                    <a:pt x="298" y="314"/>
                    <a:pt x="298" y="314"/>
                  </a:cubicBezTo>
                  <a:cubicBezTo>
                    <a:pt x="298" y="315"/>
                    <a:pt x="298" y="314"/>
                    <a:pt x="298" y="315"/>
                  </a:cubicBezTo>
                  <a:cubicBezTo>
                    <a:pt x="298" y="315"/>
                    <a:pt x="298" y="315"/>
                    <a:pt x="298" y="315"/>
                  </a:cubicBezTo>
                  <a:cubicBezTo>
                    <a:pt x="298" y="315"/>
                    <a:pt x="298" y="315"/>
                    <a:pt x="298" y="315"/>
                  </a:cubicBezTo>
                  <a:cubicBezTo>
                    <a:pt x="298" y="315"/>
                    <a:pt x="298" y="315"/>
                    <a:pt x="298" y="315"/>
                  </a:cubicBezTo>
                  <a:cubicBezTo>
                    <a:pt x="298" y="315"/>
                    <a:pt x="298" y="316"/>
                    <a:pt x="298" y="316"/>
                  </a:cubicBezTo>
                  <a:cubicBezTo>
                    <a:pt x="298" y="316"/>
                    <a:pt x="298" y="316"/>
                    <a:pt x="298" y="316"/>
                  </a:cubicBezTo>
                  <a:cubicBezTo>
                    <a:pt x="298" y="316"/>
                    <a:pt x="298" y="317"/>
                    <a:pt x="298" y="317"/>
                  </a:cubicBezTo>
                  <a:cubicBezTo>
                    <a:pt x="298" y="317"/>
                    <a:pt x="298" y="317"/>
                    <a:pt x="298" y="317"/>
                  </a:cubicBezTo>
                  <a:cubicBezTo>
                    <a:pt x="298" y="318"/>
                    <a:pt x="297" y="318"/>
                    <a:pt x="297" y="318"/>
                  </a:cubicBezTo>
                  <a:cubicBezTo>
                    <a:pt x="297" y="318"/>
                    <a:pt x="297" y="318"/>
                    <a:pt x="297" y="318"/>
                  </a:cubicBezTo>
                  <a:cubicBezTo>
                    <a:pt x="296" y="318"/>
                    <a:pt x="296" y="318"/>
                    <a:pt x="296" y="317"/>
                  </a:cubicBezTo>
                  <a:close/>
                  <a:moveTo>
                    <a:pt x="297" y="316"/>
                  </a:move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7" y="316"/>
                    <a:pt x="297" y="315"/>
                    <a:pt x="297" y="315"/>
                  </a:cubicBezTo>
                  <a:cubicBezTo>
                    <a:pt x="297" y="315"/>
                    <a:pt x="297" y="315"/>
                    <a:pt x="297" y="315"/>
                  </a:cubicBezTo>
                  <a:cubicBezTo>
                    <a:pt x="296" y="315"/>
                    <a:pt x="296" y="315"/>
                    <a:pt x="296" y="315"/>
                  </a:cubicBezTo>
                  <a:cubicBezTo>
                    <a:pt x="296" y="315"/>
                    <a:pt x="296" y="315"/>
                    <a:pt x="296" y="315"/>
                  </a:cubicBezTo>
                  <a:cubicBezTo>
                    <a:pt x="297" y="315"/>
                    <a:pt x="297" y="316"/>
                    <a:pt x="297" y="316"/>
                  </a:cubicBezTo>
                  <a:close/>
                  <a:moveTo>
                    <a:pt x="301" y="307"/>
                  </a:moveTo>
                  <a:cubicBezTo>
                    <a:pt x="301" y="307"/>
                    <a:pt x="301" y="307"/>
                    <a:pt x="301" y="306"/>
                  </a:cubicBezTo>
                  <a:cubicBezTo>
                    <a:pt x="301" y="306"/>
                    <a:pt x="301" y="306"/>
                    <a:pt x="301" y="306"/>
                  </a:cubicBezTo>
                  <a:cubicBezTo>
                    <a:pt x="301" y="306"/>
                    <a:pt x="301" y="306"/>
                    <a:pt x="302" y="306"/>
                  </a:cubicBezTo>
                  <a:cubicBezTo>
                    <a:pt x="302" y="306"/>
                    <a:pt x="302" y="306"/>
                    <a:pt x="302" y="306"/>
                  </a:cubicBezTo>
                  <a:cubicBezTo>
                    <a:pt x="302" y="306"/>
                    <a:pt x="303" y="306"/>
                    <a:pt x="303" y="306"/>
                  </a:cubicBezTo>
                  <a:cubicBezTo>
                    <a:pt x="303" y="306"/>
                    <a:pt x="303" y="306"/>
                    <a:pt x="303" y="306"/>
                  </a:cubicBezTo>
                  <a:cubicBezTo>
                    <a:pt x="303" y="307"/>
                    <a:pt x="303" y="307"/>
                    <a:pt x="302" y="307"/>
                  </a:cubicBezTo>
                  <a:cubicBezTo>
                    <a:pt x="302" y="307"/>
                    <a:pt x="302" y="307"/>
                    <a:pt x="302" y="307"/>
                  </a:cubicBezTo>
                  <a:cubicBezTo>
                    <a:pt x="302" y="307"/>
                    <a:pt x="302" y="307"/>
                    <a:pt x="302" y="307"/>
                  </a:cubicBezTo>
                  <a:cubicBezTo>
                    <a:pt x="302" y="307"/>
                    <a:pt x="302" y="307"/>
                    <a:pt x="302" y="307"/>
                  </a:cubicBezTo>
                  <a:cubicBezTo>
                    <a:pt x="302" y="307"/>
                    <a:pt x="302" y="307"/>
                    <a:pt x="302" y="307"/>
                  </a:cubicBezTo>
                  <a:cubicBezTo>
                    <a:pt x="302" y="307"/>
                    <a:pt x="302" y="307"/>
                    <a:pt x="302" y="307"/>
                  </a:cubicBezTo>
                  <a:cubicBezTo>
                    <a:pt x="302" y="308"/>
                    <a:pt x="302" y="308"/>
                    <a:pt x="301" y="308"/>
                  </a:cubicBezTo>
                  <a:cubicBezTo>
                    <a:pt x="301" y="308"/>
                    <a:pt x="301" y="308"/>
                    <a:pt x="301" y="308"/>
                  </a:cubicBezTo>
                  <a:cubicBezTo>
                    <a:pt x="301" y="308"/>
                    <a:pt x="301" y="307"/>
                    <a:pt x="301" y="307"/>
                  </a:cubicBezTo>
                  <a:close/>
                  <a:moveTo>
                    <a:pt x="298" y="300"/>
                  </a:moveTo>
                  <a:cubicBezTo>
                    <a:pt x="298" y="300"/>
                    <a:pt x="298" y="300"/>
                    <a:pt x="298" y="300"/>
                  </a:cubicBezTo>
                  <a:cubicBezTo>
                    <a:pt x="298" y="300"/>
                    <a:pt x="298" y="300"/>
                    <a:pt x="298" y="300"/>
                  </a:cubicBezTo>
                  <a:cubicBezTo>
                    <a:pt x="298" y="300"/>
                    <a:pt x="298" y="300"/>
                    <a:pt x="297" y="300"/>
                  </a:cubicBezTo>
                  <a:cubicBezTo>
                    <a:pt x="297" y="300"/>
                    <a:pt x="297" y="300"/>
                    <a:pt x="297" y="300"/>
                  </a:cubicBezTo>
                  <a:cubicBezTo>
                    <a:pt x="297" y="300"/>
                    <a:pt x="297" y="299"/>
                    <a:pt x="297" y="299"/>
                  </a:cubicBezTo>
                  <a:cubicBezTo>
                    <a:pt x="297" y="299"/>
                    <a:pt x="297" y="299"/>
                    <a:pt x="297" y="299"/>
                  </a:cubicBezTo>
                  <a:cubicBezTo>
                    <a:pt x="297" y="299"/>
                    <a:pt x="297" y="299"/>
                    <a:pt x="297" y="299"/>
                  </a:cubicBezTo>
                  <a:cubicBezTo>
                    <a:pt x="297" y="299"/>
                    <a:pt x="297" y="299"/>
                    <a:pt x="297" y="299"/>
                  </a:cubicBezTo>
                  <a:cubicBezTo>
                    <a:pt x="297" y="299"/>
                    <a:pt x="297" y="298"/>
                    <a:pt x="297" y="297"/>
                  </a:cubicBezTo>
                  <a:cubicBezTo>
                    <a:pt x="297" y="297"/>
                    <a:pt x="297" y="297"/>
                    <a:pt x="297" y="297"/>
                  </a:cubicBezTo>
                  <a:cubicBezTo>
                    <a:pt x="297" y="297"/>
                    <a:pt x="298" y="297"/>
                    <a:pt x="298" y="297"/>
                  </a:cubicBezTo>
                  <a:cubicBezTo>
                    <a:pt x="298" y="297"/>
                    <a:pt x="298" y="297"/>
                    <a:pt x="298" y="297"/>
                  </a:cubicBezTo>
                  <a:cubicBezTo>
                    <a:pt x="299" y="297"/>
                    <a:pt x="299" y="297"/>
                    <a:pt x="300" y="298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8"/>
                    <a:pt x="301" y="298"/>
                    <a:pt x="301" y="299"/>
                  </a:cubicBezTo>
                  <a:cubicBezTo>
                    <a:pt x="301" y="299"/>
                    <a:pt x="301" y="299"/>
                    <a:pt x="301" y="299"/>
                  </a:cubicBezTo>
                  <a:cubicBezTo>
                    <a:pt x="301" y="299"/>
                    <a:pt x="302" y="299"/>
                    <a:pt x="302" y="300"/>
                  </a:cubicBezTo>
                  <a:cubicBezTo>
                    <a:pt x="302" y="300"/>
                    <a:pt x="302" y="300"/>
                    <a:pt x="302" y="300"/>
                  </a:cubicBezTo>
                  <a:cubicBezTo>
                    <a:pt x="301" y="301"/>
                    <a:pt x="301" y="301"/>
                    <a:pt x="300" y="301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299" y="301"/>
                    <a:pt x="298" y="301"/>
                    <a:pt x="298" y="300"/>
                  </a:cubicBezTo>
                  <a:close/>
                  <a:moveTo>
                    <a:pt x="299" y="300"/>
                  </a:moveTo>
                  <a:cubicBezTo>
                    <a:pt x="299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299" y="299"/>
                    <a:pt x="299" y="300"/>
                    <a:pt x="299" y="300"/>
                  </a:cubicBezTo>
                  <a:close/>
                  <a:moveTo>
                    <a:pt x="299" y="299"/>
                  </a:moveTo>
                  <a:cubicBezTo>
                    <a:pt x="299" y="299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8"/>
                    <a:pt x="298" y="298"/>
                  </a:cubicBezTo>
                  <a:cubicBezTo>
                    <a:pt x="298" y="298"/>
                    <a:pt x="298" y="299"/>
                    <a:pt x="299" y="299"/>
                  </a:cubicBezTo>
                  <a:close/>
                  <a:moveTo>
                    <a:pt x="302" y="298"/>
                  </a:moveTo>
                  <a:cubicBezTo>
                    <a:pt x="302" y="298"/>
                    <a:pt x="301" y="297"/>
                    <a:pt x="301" y="297"/>
                  </a:cubicBezTo>
                  <a:cubicBezTo>
                    <a:pt x="301" y="297"/>
                    <a:pt x="301" y="297"/>
                    <a:pt x="301" y="297"/>
                  </a:cubicBezTo>
                  <a:cubicBezTo>
                    <a:pt x="300" y="296"/>
                    <a:pt x="300" y="296"/>
                    <a:pt x="300" y="296"/>
                  </a:cubicBezTo>
                  <a:cubicBezTo>
                    <a:pt x="300" y="296"/>
                    <a:pt x="300" y="296"/>
                    <a:pt x="300" y="296"/>
                  </a:cubicBezTo>
                  <a:cubicBezTo>
                    <a:pt x="300" y="295"/>
                    <a:pt x="301" y="295"/>
                    <a:pt x="301" y="295"/>
                  </a:cubicBezTo>
                  <a:cubicBezTo>
                    <a:pt x="301" y="295"/>
                    <a:pt x="301" y="295"/>
                    <a:pt x="301" y="295"/>
                  </a:cubicBezTo>
                  <a:cubicBezTo>
                    <a:pt x="301" y="295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3" y="295"/>
                    <a:pt x="303" y="296"/>
                    <a:pt x="303" y="296"/>
                  </a:cubicBezTo>
                  <a:cubicBezTo>
                    <a:pt x="303" y="296"/>
                    <a:pt x="303" y="296"/>
                    <a:pt x="303" y="296"/>
                  </a:cubicBezTo>
                  <a:cubicBezTo>
                    <a:pt x="304" y="296"/>
                    <a:pt x="304" y="296"/>
                    <a:pt x="304" y="297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304" y="297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2" y="298"/>
                    <a:pt x="302" y="298"/>
                  </a:cubicBezTo>
                  <a:close/>
                  <a:moveTo>
                    <a:pt x="301" y="296"/>
                  </a:moveTo>
                  <a:cubicBezTo>
                    <a:pt x="301" y="295"/>
                    <a:pt x="301" y="295"/>
                    <a:pt x="301" y="295"/>
                  </a:cubicBezTo>
                  <a:cubicBezTo>
                    <a:pt x="301" y="296"/>
                    <a:pt x="301" y="296"/>
                    <a:pt x="301" y="296"/>
                  </a:cubicBezTo>
                  <a:cubicBezTo>
                    <a:pt x="301" y="296"/>
                    <a:pt x="301" y="296"/>
                    <a:pt x="301" y="296"/>
                  </a:cubicBezTo>
                  <a:close/>
                  <a:moveTo>
                    <a:pt x="292" y="294"/>
                  </a:moveTo>
                  <a:cubicBezTo>
                    <a:pt x="292" y="294"/>
                    <a:pt x="291" y="293"/>
                    <a:pt x="291" y="293"/>
                  </a:cubicBezTo>
                  <a:cubicBezTo>
                    <a:pt x="291" y="293"/>
                    <a:pt x="291" y="293"/>
                    <a:pt x="291" y="293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2"/>
                    <a:pt x="291" y="292"/>
                  </a:cubicBezTo>
                  <a:cubicBezTo>
                    <a:pt x="291" y="292"/>
                    <a:pt x="291" y="291"/>
                    <a:pt x="291" y="291"/>
                  </a:cubicBezTo>
                  <a:cubicBezTo>
                    <a:pt x="291" y="291"/>
                    <a:pt x="291" y="291"/>
                    <a:pt x="291" y="291"/>
                  </a:cubicBezTo>
                  <a:cubicBezTo>
                    <a:pt x="291" y="290"/>
                    <a:pt x="292" y="290"/>
                    <a:pt x="292" y="290"/>
                  </a:cubicBezTo>
                  <a:cubicBezTo>
                    <a:pt x="292" y="290"/>
                    <a:pt x="292" y="290"/>
                    <a:pt x="292" y="290"/>
                  </a:cubicBezTo>
                  <a:cubicBezTo>
                    <a:pt x="292" y="290"/>
                    <a:pt x="293" y="290"/>
                    <a:pt x="293" y="290"/>
                  </a:cubicBezTo>
                  <a:cubicBezTo>
                    <a:pt x="293" y="290"/>
                    <a:pt x="293" y="290"/>
                    <a:pt x="293" y="290"/>
                  </a:cubicBezTo>
                  <a:cubicBezTo>
                    <a:pt x="293" y="290"/>
                    <a:pt x="293" y="290"/>
                    <a:pt x="293" y="290"/>
                  </a:cubicBezTo>
                  <a:cubicBezTo>
                    <a:pt x="293" y="290"/>
                    <a:pt x="293" y="290"/>
                    <a:pt x="294" y="291"/>
                  </a:cubicBezTo>
                  <a:cubicBezTo>
                    <a:pt x="294" y="291"/>
                    <a:pt x="294" y="291"/>
                    <a:pt x="294" y="291"/>
                  </a:cubicBezTo>
                  <a:cubicBezTo>
                    <a:pt x="294" y="291"/>
                    <a:pt x="294" y="291"/>
                    <a:pt x="294" y="292"/>
                  </a:cubicBezTo>
                  <a:cubicBezTo>
                    <a:pt x="294" y="292"/>
                    <a:pt x="294" y="292"/>
                    <a:pt x="294" y="292"/>
                  </a:cubicBezTo>
                  <a:cubicBezTo>
                    <a:pt x="294" y="292"/>
                    <a:pt x="294" y="293"/>
                    <a:pt x="294" y="293"/>
                  </a:cubicBezTo>
                  <a:cubicBezTo>
                    <a:pt x="294" y="293"/>
                    <a:pt x="294" y="293"/>
                    <a:pt x="294" y="293"/>
                  </a:cubicBezTo>
                  <a:cubicBezTo>
                    <a:pt x="294" y="294"/>
                    <a:pt x="293" y="294"/>
                    <a:pt x="292" y="294"/>
                  </a:cubicBezTo>
                  <a:cubicBezTo>
                    <a:pt x="292" y="294"/>
                    <a:pt x="292" y="294"/>
                    <a:pt x="292" y="294"/>
                  </a:cubicBezTo>
                  <a:cubicBezTo>
                    <a:pt x="292" y="294"/>
                    <a:pt x="292" y="294"/>
                    <a:pt x="292" y="294"/>
                  </a:cubicBezTo>
                  <a:close/>
                  <a:moveTo>
                    <a:pt x="293" y="292"/>
                  </a:move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1"/>
                    <a:pt x="293" y="291"/>
                    <a:pt x="292" y="291"/>
                  </a:cubicBezTo>
                  <a:cubicBezTo>
                    <a:pt x="292" y="291"/>
                    <a:pt x="292" y="291"/>
                    <a:pt x="292" y="291"/>
                  </a:cubicBezTo>
                  <a:cubicBezTo>
                    <a:pt x="293" y="291"/>
                    <a:pt x="293" y="292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3" y="292"/>
                    <a:pt x="293" y="292"/>
                    <a:pt x="292" y="293"/>
                  </a:cubicBezTo>
                  <a:cubicBezTo>
                    <a:pt x="292" y="293"/>
                    <a:pt x="292" y="293"/>
                    <a:pt x="292" y="293"/>
                  </a:cubicBezTo>
                  <a:cubicBezTo>
                    <a:pt x="292" y="293"/>
                    <a:pt x="292" y="293"/>
                    <a:pt x="292" y="293"/>
                  </a:cubicBezTo>
                  <a:cubicBezTo>
                    <a:pt x="292" y="293"/>
                    <a:pt x="292" y="293"/>
                    <a:pt x="292" y="293"/>
                  </a:cubicBezTo>
                  <a:cubicBezTo>
                    <a:pt x="293" y="293"/>
                    <a:pt x="293" y="293"/>
                    <a:pt x="293" y="292"/>
                  </a:cubicBezTo>
                  <a:close/>
                  <a:moveTo>
                    <a:pt x="292" y="291"/>
                  </a:moveTo>
                  <a:cubicBezTo>
                    <a:pt x="293" y="291"/>
                    <a:pt x="293" y="291"/>
                    <a:pt x="293" y="291"/>
                  </a:cubicBezTo>
                  <a:cubicBezTo>
                    <a:pt x="292" y="291"/>
                    <a:pt x="292" y="291"/>
                    <a:pt x="292" y="291"/>
                  </a:cubicBezTo>
                  <a:cubicBezTo>
                    <a:pt x="292" y="291"/>
                    <a:pt x="292" y="291"/>
                    <a:pt x="292" y="291"/>
                  </a:cubicBezTo>
                  <a:close/>
                  <a:moveTo>
                    <a:pt x="302" y="293"/>
                  </a:moveTo>
                  <a:cubicBezTo>
                    <a:pt x="302" y="293"/>
                    <a:pt x="301" y="293"/>
                    <a:pt x="301" y="293"/>
                  </a:cubicBezTo>
                  <a:cubicBezTo>
                    <a:pt x="301" y="293"/>
                    <a:pt x="301" y="293"/>
                    <a:pt x="301" y="293"/>
                  </a:cubicBezTo>
                  <a:cubicBezTo>
                    <a:pt x="301" y="293"/>
                    <a:pt x="300" y="293"/>
                    <a:pt x="299" y="292"/>
                  </a:cubicBezTo>
                  <a:cubicBezTo>
                    <a:pt x="299" y="292"/>
                    <a:pt x="299" y="292"/>
                    <a:pt x="299" y="292"/>
                  </a:cubicBezTo>
                  <a:cubicBezTo>
                    <a:pt x="299" y="292"/>
                    <a:pt x="298" y="292"/>
                    <a:pt x="298" y="292"/>
                  </a:cubicBezTo>
                  <a:cubicBezTo>
                    <a:pt x="298" y="292"/>
                    <a:pt x="298" y="292"/>
                    <a:pt x="298" y="292"/>
                  </a:cubicBezTo>
                  <a:cubicBezTo>
                    <a:pt x="298" y="292"/>
                    <a:pt x="298" y="292"/>
                    <a:pt x="297" y="293"/>
                  </a:cubicBezTo>
                  <a:cubicBezTo>
                    <a:pt x="297" y="293"/>
                    <a:pt x="297" y="293"/>
                    <a:pt x="297" y="293"/>
                  </a:cubicBezTo>
                  <a:cubicBezTo>
                    <a:pt x="297" y="293"/>
                    <a:pt x="297" y="293"/>
                    <a:pt x="297" y="293"/>
                  </a:cubicBezTo>
                  <a:cubicBezTo>
                    <a:pt x="297" y="293"/>
                    <a:pt x="297" y="293"/>
                    <a:pt x="297" y="293"/>
                  </a:cubicBezTo>
                  <a:cubicBezTo>
                    <a:pt x="296" y="293"/>
                    <a:pt x="295" y="292"/>
                    <a:pt x="295" y="292"/>
                  </a:cubicBezTo>
                  <a:cubicBezTo>
                    <a:pt x="295" y="292"/>
                    <a:pt x="295" y="292"/>
                    <a:pt x="295" y="292"/>
                  </a:cubicBezTo>
                  <a:cubicBezTo>
                    <a:pt x="295" y="291"/>
                    <a:pt x="294" y="291"/>
                    <a:pt x="294" y="290"/>
                  </a:cubicBezTo>
                  <a:cubicBezTo>
                    <a:pt x="294" y="290"/>
                    <a:pt x="294" y="290"/>
                    <a:pt x="294" y="290"/>
                  </a:cubicBezTo>
                  <a:cubicBezTo>
                    <a:pt x="293" y="289"/>
                    <a:pt x="293" y="289"/>
                    <a:pt x="293" y="288"/>
                  </a:cubicBezTo>
                  <a:cubicBezTo>
                    <a:pt x="293" y="288"/>
                    <a:pt x="293" y="288"/>
                    <a:pt x="293" y="288"/>
                  </a:cubicBezTo>
                  <a:cubicBezTo>
                    <a:pt x="293" y="288"/>
                    <a:pt x="293" y="288"/>
                    <a:pt x="293" y="288"/>
                  </a:cubicBezTo>
                  <a:cubicBezTo>
                    <a:pt x="293" y="288"/>
                    <a:pt x="293" y="288"/>
                    <a:pt x="293" y="288"/>
                  </a:cubicBezTo>
                  <a:cubicBezTo>
                    <a:pt x="293" y="287"/>
                    <a:pt x="293" y="287"/>
                    <a:pt x="294" y="287"/>
                  </a:cubicBezTo>
                  <a:cubicBezTo>
                    <a:pt x="294" y="287"/>
                    <a:pt x="294" y="287"/>
                    <a:pt x="294" y="287"/>
                  </a:cubicBezTo>
                  <a:cubicBezTo>
                    <a:pt x="294" y="287"/>
                    <a:pt x="294" y="287"/>
                    <a:pt x="295" y="287"/>
                  </a:cubicBezTo>
                  <a:cubicBezTo>
                    <a:pt x="295" y="287"/>
                    <a:pt x="295" y="287"/>
                    <a:pt x="295" y="287"/>
                  </a:cubicBezTo>
                  <a:cubicBezTo>
                    <a:pt x="295" y="287"/>
                    <a:pt x="295" y="287"/>
                    <a:pt x="295" y="287"/>
                  </a:cubicBezTo>
                  <a:cubicBezTo>
                    <a:pt x="295" y="287"/>
                    <a:pt x="295" y="287"/>
                    <a:pt x="295" y="287"/>
                  </a:cubicBezTo>
                  <a:cubicBezTo>
                    <a:pt x="295" y="287"/>
                    <a:pt x="295" y="287"/>
                    <a:pt x="295" y="287"/>
                  </a:cubicBezTo>
                  <a:cubicBezTo>
                    <a:pt x="296" y="287"/>
                    <a:pt x="296" y="287"/>
                    <a:pt x="296" y="287"/>
                  </a:cubicBezTo>
                  <a:cubicBezTo>
                    <a:pt x="296" y="287"/>
                    <a:pt x="296" y="287"/>
                    <a:pt x="296" y="287"/>
                  </a:cubicBezTo>
                  <a:cubicBezTo>
                    <a:pt x="296" y="287"/>
                    <a:pt x="296" y="287"/>
                    <a:pt x="296" y="287"/>
                  </a:cubicBezTo>
                  <a:cubicBezTo>
                    <a:pt x="296" y="287"/>
                    <a:pt x="296" y="287"/>
                    <a:pt x="296" y="287"/>
                  </a:cubicBezTo>
                  <a:cubicBezTo>
                    <a:pt x="296" y="287"/>
                    <a:pt x="297" y="287"/>
                    <a:pt x="297" y="287"/>
                  </a:cubicBezTo>
                  <a:cubicBezTo>
                    <a:pt x="297" y="287"/>
                    <a:pt x="297" y="287"/>
                    <a:pt x="297" y="287"/>
                  </a:cubicBezTo>
                  <a:cubicBezTo>
                    <a:pt x="298" y="287"/>
                    <a:pt x="298" y="288"/>
                    <a:pt x="298" y="288"/>
                  </a:cubicBezTo>
                  <a:cubicBezTo>
                    <a:pt x="298" y="288"/>
                    <a:pt x="298" y="288"/>
                    <a:pt x="298" y="288"/>
                  </a:cubicBezTo>
                  <a:cubicBezTo>
                    <a:pt x="298" y="288"/>
                    <a:pt x="298" y="288"/>
                    <a:pt x="299" y="288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8"/>
                    <a:pt x="300" y="288"/>
                    <a:pt x="300" y="289"/>
                  </a:cubicBezTo>
                  <a:cubicBezTo>
                    <a:pt x="300" y="289"/>
                    <a:pt x="300" y="289"/>
                    <a:pt x="300" y="289"/>
                  </a:cubicBezTo>
                  <a:cubicBezTo>
                    <a:pt x="301" y="289"/>
                    <a:pt x="301" y="289"/>
                    <a:pt x="302" y="289"/>
                  </a:cubicBezTo>
                  <a:cubicBezTo>
                    <a:pt x="302" y="289"/>
                    <a:pt x="302" y="289"/>
                    <a:pt x="302" y="289"/>
                  </a:cubicBezTo>
                  <a:cubicBezTo>
                    <a:pt x="303" y="289"/>
                    <a:pt x="303" y="291"/>
                    <a:pt x="303" y="291"/>
                  </a:cubicBezTo>
                  <a:cubicBezTo>
                    <a:pt x="303" y="291"/>
                    <a:pt x="303" y="291"/>
                    <a:pt x="303" y="291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3" y="293"/>
                    <a:pt x="303" y="293"/>
                    <a:pt x="302" y="293"/>
                  </a:cubicBezTo>
                  <a:cubicBezTo>
                    <a:pt x="302" y="293"/>
                    <a:pt x="302" y="293"/>
                    <a:pt x="302" y="293"/>
                  </a:cubicBezTo>
                  <a:cubicBezTo>
                    <a:pt x="302" y="293"/>
                    <a:pt x="302" y="293"/>
                    <a:pt x="302" y="293"/>
                  </a:cubicBezTo>
                  <a:close/>
                  <a:moveTo>
                    <a:pt x="302" y="292"/>
                  </a:moveTo>
                  <a:cubicBezTo>
                    <a:pt x="302" y="292"/>
                    <a:pt x="302" y="292"/>
                    <a:pt x="302" y="292"/>
                  </a:cubicBezTo>
                  <a:cubicBezTo>
                    <a:pt x="302" y="292"/>
                    <a:pt x="302" y="292"/>
                    <a:pt x="302" y="292"/>
                  </a:cubicBezTo>
                  <a:cubicBezTo>
                    <a:pt x="302" y="292"/>
                    <a:pt x="302" y="292"/>
                    <a:pt x="302" y="291"/>
                  </a:cubicBezTo>
                  <a:cubicBezTo>
                    <a:pt x="302" y="291"/>
                    <a:pt x="302" y="291"/>
                    <a:pt x="302" y="291"/>
                  </a:cubicBezTo>
                  <a:cubicBezTo>
                    <a:pt x="302" y="291"/>
                    <a:pt x="302" y="291"/>
                    <a:pt x="302" y="291"/>
                  </a:cubicBezTo>
                  <a:cubicBezTo>
                    <a:pt x="302" y="291"/>
                    <a:pt x="302" y="291"/>
                    <a:pt x="302" y="291"/>
                  </a:cubicBezTo>
                  <a:cubicBezTo>
                    <a:pt x="301" y="290"/>
                    <a:pt x="300" y="290"/>
                    <a:pt x="300" y="290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298" y="289"/>
                    <a:pt x="298" y="289"/>
                    <a:pt x="297" y="289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7" y="289"/>
                    <a:pt x="297" y="288"/>
                    <a:pt x="297" y="288"/>
                  </a:cubicBezTo>
                  <a:cubicBezTo>
                    <a:pt x="297" y="288"/>
                    <a:pt x="297" y="288"/>
                    <a:pt x="297" y="288"/>
                  </a:cubicBezTo>
                  <a:cubicBezTo>
                    <a:pt x="297" y="288"/>
                    <a:pt x="297" y="288"/>
                    <a:pt x="297" y="288"/>
                  </a:cubicBezTo>
                  <a:cubicBezTo>
                    <a:pt x="297" y="288"/>
                    <a:pt x="297" y="288"/>
                    <a:pt x="297" y="288"/>
                  </a:cubicBezTo>
                  <a:cubicBezTo>
                    <a:pt x="296" y="289"/>
                    <a:pt x="296" y="289"/>
                    <a:pt x="296" y="289"/>
                  </a:cubicBezTo>
                  <a:cubicBezTo>
                    <a:pt x="296" y="289"/>
                    <a:pt x="296" y="289"/>
                    <a:pt x="296" y="289"/>
                  </a:cubicBezTo>
                  <a:cubicBezTo>
                    <a:pt x="296" y="289"/>
                    <a:pt x="295" y="289"/>
                    <a:pt x="295" y="288"/>
                  </a:cubicBezTo>
                  <a:cubicBezTo>
                    <a:pt x="295" y="288"/>
                    <a:pt x="295" y="288"/>
                    <a:pt x="295" y="288"/>
                  </a:cubicBezTo>
                  <a:cubicBezTo>
                    <a:pt x="295" y="288"/>
                    <a:pt x="295" y="288"/>
                    <a:pt x="294" y="288"/>
                  </a:cubicBezTo>
                  <a:cubicBezTo>
                    <a:pt x="294" y="288"/>
                    <a:pt x="294" y="288"/>
                    <a:pt x="294" y="288"/>
                  </a:cubicBezTo>
                  <a:cubicBezTo>
                    <a:pt x="294" y="288"/>
                    <a:pt x="294" y="288"/>
                    <a:pt x="294" y="288"/>
                  </a:cubicBezTo>
                  <a:cubicBezTo>
                    <a:pt x="294" y="288"/>
                    <a:pt x="294" y="288"/>
                    <a:pt x="294" y="288"/>
                  </a:cubicBezTo>
                  <a:cubicBezTo>
                    <a:pt x="294" y="288"/>
                    <a:pt x="294" y="288"/>
                    <a:pt x="295" y="289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5" y="290"/>
                    <a:pt x="296" y="290"/>
                    <a:pt x="296" y="291"/>
                  </a:cubicBezTo>
                  <a:cubicBezTo>
                    <a:pt x="296" y="291"/>
                    <a:pt x="296" y="291"/>
                    <a:pt x="296" y="291"/>
                  </a:cubicBezTo>
                  <a:cubicBezTo>
                    <a:pt x="296" y="291"/>
                    <a:pt x="296" y="291"/>
                    <a:pt x="297" y="291"/>
                  </a:cubicBezTo>
                  <a:cubicBezTo>
                    <a:pt x="297" y="291"/>
                    <a:pt x="297" y="291"/>
                    <a:pt x="297" y="291"/>
                  </a:cubicBezTo>
                  <a:cubicBezTo>
                    <a:pt x="297" y="291"/>
                    <a:pt x="298" y="291"/>
                    <a:pt x="298" y="291"/>
                  </a:cubicBezTo>
                  <a:cubicBezTo>
                    <a:pt x="298" y="291"/>
                    <a:pt x="298" y="291"/>
                    <a:pt x="298" y="291"/>
                  </a:cubicBezTo>
                  <a:cubicBezTo>
                    <a:pt x="298" y="291"/>
                    <a:pt x="299" y="291"/>
                    <a:pt x="299" y="291"/>
                  </a:cubicBezTo>
                  <a:cubicBezTo>
                    <a:pt x="299" y="291"/>
                    <a:pt x="299" y="291"/>
                    <a:pt x="299" y="291"/>
                  </a:cubicBezTo>
                  <a:cubicBezTo>
                    <a:pt x="300" y="292"/>
                    <a:pt x="301" y="292"/>
                    <a:pt x="302" y="292"/>
                  </a:cubicBezTo>
                  <a:cubicBezTo>
                    <a:pt x="302" y="292"/>
                    <a:pt x="302" y="292"/>
                    <a:pt x="302" y="292"/>
                  </a:cubicBezTo>
                  <a:cubicBezTo>
                    <a:pt x="302" y="292"/>
                    <a:pt x="302" y="292"/>
                    <a:pt x="302" y="292"/>
                  </a:cubicBezTo>
                  <a:cubicBezTo>
                    <a:pt x="302" y="292"/>
                    <a:pt x="302" y="292"/>
                    <a:pt x="302" y="292"/>
                  </a:cubicBezTo>
                  <a:cubicBezTo>
                    <a:pt x="302" y="292"/>
                    <a:pt x="302" y="292"/>
                    <a:pt x="302" y="292"/>
                  </a:cubicBezTo>
                  <a:close/>
                  <a:moveTo>
                    <a:pt x="294" y="288"/>
                  </a:moveTo>
                  <a:cubicBezTo>
                    <a:pt x="294" y="288"/>
                    <a:pt x="294" y="288"/>
                    <a:pt x="294" y="288"/>
                  </a:cubicBezTo>
                  <a:cubicBezTo>
                    <a:pt x="294" y="288"/>
                    <a:pt x="294" y="288"/>
                    <a:pt x="294" y="288"/>
                  </a:cubicBezTo>
                  <a:cubicBezTo>
                    <a:pt x="294" y="288"/>
                    <a:pt x="294" y="288"/>
                    <a:pt x="294" y="288"/>
                  </a:cubicBezTo>
                  <a:close/>
                  <a:moveTo>
                    <a:pt x="299" y="286"/>
                  </a:moveTo>
                  <a:cubicBezTo>
                    <a:pt x="298" y="286"/>
                    <a:pt x="298" y="286"/>
                    <a:pt x="298" y="285"/>
                  </a:cubicBezTo>
                  <a:cubicBezTo>
                    <a:pt x="298" y="285"/>
                    <a:pt x="298" y="285"/>
                    <a:pt x="298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7" y="285"/>
                    <a:pt x="297" y="285"/>
                    <a:pt x="297" y="285"/>
                  </a:cubicBezTo>
                  <a:cubicBezTo>
                    <a:pt x="296" y="285"/>
                    <a:pt x="296" y="285"/>
                    <a:pt x="296" y="285"/>
                  </a:cubicBezTo>
                  <a:cubicBezTo>
                    <a:pt x="296" y="285"/>
                    <a:pt x="296" y="285"/>
                    <a:pt x="296" y="285"/>
                  </a:cubicBezTo>
                  <a:cubicBezTo>
                    <a:pt x="295" y="285"/>
                    <a:pt x="295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5" y="283"/>
                    <a:pt x="296" y="283"/>
                    <a:pt x="297" y="283"/>
                  </a:cubicBezTo>
                  <a:cubicBezTo>
                    <a:pt x="297" y="283"/>
                    <a:pt x="297" y="283"/>
                    <a:pt x="297" y="283"/>
                  </a:cubicBezTo>
                  <a:cubicBezTo>
                    <a:pt x="298" y="283"/>
                    <a:pt x="297" y="283"/>
                    <a:pt x="298" y="282"/>
                  </a:cubicBezTo>
                  <a:cubicBezTo>
                    <a:pt x="298" y="282"/>
                    <a:pt x="298" y="282"/>
                    <a:pt x="298" y="282"/>
                  </a:cubicBezTo>
                  <a:cubicBezTo>
                    <a:pt x="298" y="282"/>
                    <a:pt x="299" y="282"/>
                    <a:pt x="299" y="282"/>
                  </a:cubicBezTo>
                  <a:cubicBezTo>
                    <a:pt x="299" y="282"/>
                    <a:pt x="299" y="282"/>
                    <a:pt x="299" y="282"/>
                  </a:cubicBezTo>
                  <a:cubicBezTo>
                    <a:pt x="299" y="282"/>
                    <a:pt x="300" y="282"/>
                    <a:pt x="300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3"/>
                    <a:pt x="300" y="283"/>
                    <a:pt x="300" y="283"/>
                  </a:cubicBezTo>
                  <a:cubicBezTo>
                    <a:pt x="300" y="283"/>
                    <a:pt x="300" y="283"/>
                    <a:pt x="300" y="283"/>
                  </a:cubicBezTo>
                  <a:cubicBezTo>
                    <a:pt x="300" y="283"/>
                    <a:pt x="300" y="283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4"/>
                    <a:pt x="300" y="284"/>
                  </a:cubicBezTo>
                  <a:cubicBezTo>
                    <a:pt x="300" y="284"/>
                    <a:pt x="300" y="285"/>
                    <a:pt x="300" y="285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0" y="285"/>
                    <a:pt x="300" y="286"/>
                    <a:pt x="300" y="286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6"/>
                    <a:pt x="300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ubicBezTo>
                    <a:pt x="299" y="286"/>
                    <a:pt x="299" y="286"/>
                    <a:pt x="299" y="286"/>
                  </a:cubicBezTo>
                  <a:close/>
                  <a:moveTo>
                    <a:pt x="299" y="284"/>
                  </a:moveTo>
                  <a:cubicBezTo>
                    <a:pt x="299" y="284"/>
                    <a:pt x="299" y="285"/>
                    <a:pt x="299" y="285"/>
                  </a:cubicBezTo>
                  <a:cubicBezTo>
                    <a:pt x="299" y="285"/>
                    <a:pt x="299" y="285"/>
                    <a:pt x="299" y="285"/>
                  </a:cubicBezTo>
                  <a:cubicBezTo>
                    <a:pt x="299" y="285"/>
                    <a:pt x="299" y="285"/>
                    <a:pt x="299" y="284"/>
                  </a:cubicBezTo>
                  <a:cubicBezTo>
                    <a:pt x="299" y="284"/>
                    <a:pt x="299" y="284"/>
                    <a:pt x="299" y="284"/>
                  </a:cubicBezTo>
                  <a:cubicBezTo>
                    <a:pt x="299" y="284"/>
                    <a:pt x="299" y="284"/>
                    <a:pt x="299" y="284"/>
                  </a:cubicBezTo>
                  <a:cubicBezTo>
                    <a:pt x="299" y="284"/>
                    <a:pt x="299" y="284"/>
                    <a:pt x="299" y="284"/>
                  </a:cubicBezTo>
                  <a:cubicBezTo>
                    <a:pt x="299" y="284"/>
                    <a:pt x="299" y="284"/>
                    <a:pt x="299" y="284"/>
                  </a:cubicBezTo>
                  <a:cubicBezTo>
                    <a:pt x="299" y="284"/>
                    <a:pt x="299" y="284"/>
                    <a:pt x="299" y="284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8" y="284"/>
                    <a:pt x="298" y="284"/>
                    <a:pt x="298" y="284"/>
                  </a:cubicBezTo>
                  <a:cubicBezTo>
                    <a:pt x="298" y="284"/>
                    <a:pt x="298" y="284"/>
                    <a:pt x="298" y="284"/>
                  </a:cubicBezTo>
                  <a:cubicBezTo>
                    <a:pt x="298" y="284"/>
                    <a:pt x="298" y="284"/>
                    <a:pt x="299" y="284"/>
                  </a:cubicBezTo>
                  <a:close/>
                  <a:moveTo>
                    <a:pt x="292" y="285"/>
                  </a:moveTo>
                  <a:cubicBezTo>
                    <a:pt x="292" y="285"/>
                    <a:pt x="292" y="284"/>
                    <a:pt x="292" y="284"/>
                  </a:cubicBezTo>
                  <a:cubicBezTo>
                    <a:pt x="292" y="284"/>
                    <a:pt x="292" y="284"/>
                    <a:pt x="292" y="284"/>
                  </a:cubicBezTo>
                  <a:cubicBezTo>
                    <a:pt x="292" y="284"/>
                    <a:pt x="292" y="284"/>
                    <a:pt x="292" y="284"/>
                  </a:cubicBezTo>
                  <a:cubicBezTo>
                    <a:pt x="292" y="284"/>
                    <a:pt x="292" y="284"/>
                    <a:pt x="292" y="284"/>
                  </a:cubicBezTo>
                  <a:cubicBezTo>
                    <a:pt x="292" y="284"/>
                    <a:pt x="292" y="284"/>
                    <a:pt x="292" y="283"/>
                  </a:cubicBezTo>
                  <a:cubicBezTo>
                    <a:pt x="292" y="283"/>
                    <a:pt x="292" y="283"/>
                    <a:pt x="292" y="283"/>
                  </a:cubicBezTo>
                  <a:cubicBezTo>
                    <a:pt x="293" y="283"/>
                    <a:pt x="293" y="283"/>
                    <a:pt x="293" y="283"/>
                  </a:cubicBezTo>
                  <a:cubicBezTo>
                    <a:pt x="293" y="283"/>
                    <a:pt x="293" y="283"/>
                    <a:pt x="293" y="283"/>
                  </a:cubicBezTo>
                  <a:cubicBezTo>
                    <a:pt x="294" y="283"/>
                    <a:pt x="294" y="283"/>
                    <a:pt x="294" y="283"/>
                  </a:cubicBezTo>
                  <a:cubicBezTo>
                    <a:pt x="294" y="283"/>
                    <a:pt x="294" y="283"/>
                    <a:pt x="294" y="283"/>
                  </a:cubicBezTo>
                  <a:cubicBezTo>
                    <a:pt x="294" y="284"/>
                    <a:pt x="294" y="284"/>
                    <a:pt x="294" y="284"/>
                  </a:cubicBezTo>
                  <a:cubicBezTo>
                    <a:pt x="294" y="284"/>
                    <a:pt x="294" y="284"/>
                    <a:pt x="294" y="284"/>
                  </a:cubicBezTo>
                  <a:cubicBezTo>
                    <a:pt x="294" y="284"/>
                    <a:pt x="294" y="284"/>
                    <a:pt x="294" y="284"/>
                  </a:cubicBezTo>
                  <a:cubicBezTo>
                    <a:pt x="294" y="284"/>
                    <a:pt x="294" y="284"/>
                    <a:pt x="294" y="284"/>
                  </a:cubicBezTo>
                  <a:cubicBezTo>
                    <a:pt x="294" y="284"/>
                    <a:pt x="294" y="284"/>
                    <a:pt x="294" y="284"/>
                  </a:cubicBezTo>
                  <a:cubicBezTo>
                    <a:pt x="294" y="285"/>
                    <a:pt x="294" y="285"/>
                    <a:pt x="293" y="285"/>
                  </a:cubicBezTo>
                  <a:cubicBezTo>
                    <a:pt x="293" y="285"/>
                    <a:pt x="293" y="285"/>
                    <a:pt x="293" y="285"/>
                  </a:cubicBezTo>
                  <a:cubicBezTo>
                    <a:pt x="293" y="285"/>
                    <a:pt x="292" y="285"/>
                    <a:pt x="292" y="285"/>
                  </a:cubicBezTo>
                  <a:close/>
                  <a:moveTo>
                    <a:pt x="299" y="279"/>
                  </a:moveTo>
                  <a:cubicBezTo>
                    <a:pt x="299" y="278"/>
                    <a:pt x="300" y="278"/>
                    <a:pt x="300" y="278"/>
                  </a:cubicBezTo>
                  <a:cubicBezTo>
                    <a:pt x="300" y="278"/>
                    <a:pt x="300" y="278"/>
                    <a:pt x="300" y="278"/>
                  </a:cubicBezTo>
                  <a:cubicBezTo>
                    <a:pt x="301" y="278"/>
                    <a:pt x="301" y="278"/>
                    <a:pt x="301" y="278"/>
                  </a:cubicBezTo>
                  <a:cubicBezTo>
                    <a:pt x="301" y="278"/>
                    <a:pt x="301" y="278"/>
                    <a:pt x="301" y="278"/>
                  </a:cubicBezTo>
                  <a:cubicBezTo>
                    <a:pt x="301" y="278"/>
                    <a:pt x="301" y="278"/>
                    <a:pt x="301" y="278"/>
                  </a:cubicBezTo>
                  <a:cubicBezTo>
                    <a:pt x="301" y="278"/>
                    <a:pt x="301" y="278"/>
                    <a:pt x="301" y="278"/>
                  </a:cubicBezTo>
                  <a:cubicBezTo>
                    <a:pt x="301" y="278"/>
                    <a:pt x="302" y="278"/>
                    <a:pt x="302" y="278"/>
                  </a:cubicBezTo>
                  <a:cubicBezTo>
                    <a:pt x="302" y="278"/>
                    <a:pt x="302" y="278"/>
                    <a:pt x="302" y="278"/>
                  </a:cubicBezTo>
                  <a:cubicBezTo>
                    <a:pt x="302" y="278"/>
                    <a:pt x="303" y="278"/>
                    <a:pt x="303" y="278"/>
                  </a:cubicBezTo>
                  <a:cubicBezTo>
                    <a:pt x="303" y="278"/>
                    <a:pt x="303" y="278"/>
                    <a:pt x="303" y="278"/>
                  </a:cubicBezTo>
                  <a:cubicBezTo>
                    <a:pt x="303" y="278"/>
                    <a:pt x="303" y="278"/>
                    <a:pt x="303" y="278"/>
                  </a:cubicBezTo>
                  <a:cubicBezTo>
                    <a:pt x="303" y="278"/>
                    <a:pt x="303" y="278"/>
                    <a:pt x="303" y="278"/>
                  </a:cubicBezTo>
                  <a:cubicBezTo>
                    <a:pt x="303" y="278"/>
                    <a:pt x="304" y="278"/>
                    <a:pt x="304" y="279"/>
                  </a:cubicBezTo>
                  <a:cubicBezTo>
                    <a:pt x="304" y="279"/>
                    <a:pt x="304" y="279"/>
                    <a:pt x="304" y="279"/>
                  </a:cubicBezTo>
                  <a:cubicBezTo>
                    <a:pt x="304" y="280"/>
                    <a:pt x="304" y="280"/>
                    <a:pt x="304" y="280"/>
                  </a:cubicBezTo>
                  <a:cubicBezTo>
                    <a:pt x="304" y="280"/>
                    <a:pt x="304" y="280"/>
                    <a:pt x="304" y="280"/>
                  </a:cubicBezTo>
                  <a:cubicBezTo>
                    <a:pt x="303" y="279"/>
                    <a:pt x="303" y="279"/>
                    <a:pt x="303" y="279"/>
                  </a:cubicBezTo>
                  <a:cubicBezTo>
                    <a:pt x="304" y="280"/>
                    <a:pt x="304" y="280"/>
                    <a:pt x="304" y="280"/>
                  </a:cubicBezTo>
                  <a:cubicBezTo>
                    <a:pt x="303" y="280"/>
                    <a:pt x="303" y="280"/>
                    <a:pt x="303" y="280"/>
                  </a:cubicBezTo>
                  <a:cubicBezTo>
                    <a:pt x="303" y="280"/>
                    <a:pt x="303" y="280"/>
                    <a:pt x="303" y="280"/>
                  </a:cubicBezTo>
                  <a:cubicBezTo>
                    <a:pt x="303" y="280"/>
                    <a:pt x="303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2" y="280"/>
                    <a:pt x="302" y="280"/>
                    <a:pt x="301" y="280"/>
                  </a:cubicBezTo>
                  <a:cubicBezTo>
                    <a:pt x="301" y="280"/>
                    <a:pt x="301" y="280"/>
                    <a:pt x="301" y="280"/>
                  </a:cubicBezTo>
                  <a:cubicBezTo>
                    <a:pt x="301" y="280"/>
                    <a:pt x="301" y="281"/>
                    <a:pt x="301" y="281"/>
                  </a:cubicBezTo>
                  <a:cubicBezTo>
                    <a:pt x="301" y="281"/>
                    <a:pt x="301" y="281"/>
                    <a:pt x="301" y="281"/>
                  </a:cubicBezTo>
                  <a:cubicBezTo>
                    <a:pt x="299" y="281"/>
                    <a:pt x="299" y="279"/>
                    <a:pt x="299" y="279"/>
                  </a:cubicBezTo>
                  <a:close/>
                  <a:moveTo>
                    <a:pt x="301" y="279"/>
                  </a:move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ubicBezTo>
                    <a:pt x="301" y="279"/>
                    <a:pt x="301" y="279"/>
                    <a:pt x="301" y="279"/>
                  </a:cubicBezTo>
                  <a:close/>
                  <a:moveTo>
                    <a:pt x="302" y="271"/>
                  </a:moveTo>
                  <a:cubicBezTo>
                    <a:pt x="302" y="270"/>
                    <a:pt x="302" y="270"/>
                    <a:pt x="303" y="270"/>
                  </a:cubicBezTo>
                  <a:cubicBezTo>
                    <a:pt x="303" y="270"/>
                    <a:pt x="303" y="270"/>
                    <a:pt x="303" y="270"/>
                  </a:cubicBezTo>
                  <a:cubicBezTo>
                    <a:pt x="303" y="270"/>
                    <a:pt x="303" y="270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4" y="271"/>
                    <a:pt x="304" y="271"/>
                  </a:cubicBezTo>
                  <a:cubicBezTo>
                    <a:pt x="304" y="271"/>
                    <a:pt x="305" y="271"/>
                    <a:pt x="305" y="271"/>
                  </a:cubicBezTo>
                  <a:cubicBezTo>
                    <a:pt x="305" y="271"/>
                    <a:pt x="305" y="271"/>
                    <a:pt x="305" y="271"/>
                  </a:cubicBezTo>
                  <a:cubicBezTo>
                    <a:pt x="305" y="272"/>
                    <a:pt x="305" y="272"/>
                    <a:pt x="304" y="272"/>
                  </a:cubicBezTo>
                  <a:cubicBezTo>
                    <a:pt x="304" y="272"/>
                    <a:pt x="304" y="272"/>
                    <a:pt x="304" y="272"/>
                  </a:cubicBezTo>
                  <a:cubicBezTo>
                    <a:pt x="304" y="272"/>
                    <a:pt x="304" y="272"/>
                    <a:pt x="304" y="272"/>
                  </a:cubicBezTo>
                  <a:cubicBezTo>
                    <a:pt x="304" y="272"/>
                    <a:pt x="304" y="272"/>
                    <a:pt x="304" y="272"/>
                  </a:cubicBezTo>
                  <a:cubicBezTo>
                    <a:pt x="304" y="273"/>
                    <a:pt x="304" y="273"/>
                    <a:pt x="303" y="273"/>
                  </a:cubicBezTo>
                  <a:cubicBezTo>
                    <a:pt x="303" y="273"/>
                    <a:pt x="303" y="273"/>
                    <a:pt x="303" y="273"/>
                  </a:cubicBezTo>
                  <a:cubicBezTo>
                    <a:pt x="303" y="272"/>
                    <a:pt x="303" y="272"/>
                    <a:pt x="303" y="272"/>
                  </a:cubicBezTo>
                  <a:cubicBezTo>
                    <a:pt x="303" y="273"/>
                    <a:pt x="303" y="273"/>
                    <a:pt x="303" y="273"/>
                  </a:cubicBezTo>
                  <a:cubicBezTo>
                    <a:pt x="303" y="273"/>
                    <a:pt x="303" y="273"/>
                    <a:pt x="303" y="273"/>
                  </a:cubicBezTo>
                  <a:cubicBezTo>
                    <a:pt x="303" y="273"/>
                    <a:pt x="303" y="273"/>
                    <a:pt x="303" y="273"/>
                  </a:cubicBezTo>
                  <a:cubicBezTo>
                    <a:pt x="302" y="273"/>
                    <a:pt x="302" y="272"/>
                    <a:pt x="302" y="271"/>
                  </a:cubicBezTo>
                  <a:close/>
                  <a:moveTo>
                    <a:pt x="310" y="272"/>
                  </a:moveTo>
                  <a:cubicBezTo>
                    <a:pt x="310" y="272"/>
                    <a:pt x="309" y="271"/>
                    <a:pt x="309" y="271"/>
                  </a:cubicBezTo>
                  <a:cubicBezTo>
                    <a:pt x="309" y="271"/>
                    <a:pt x="309" y="271"/>
                    <a:pt x="309" y="271"/>
                  </a:cubicBezTo>
                  <a:cubicBezTo>
                    <a:pt x="309" y="270"/>
                    <a:pt x="309" y="270"/>
                    <a:pt x="310" y="270"/>
                  </a:cubicBezTo>
                  <a:cubicBezTo>
                    <a:pt x="310" y="270"/>
                    <a:pt x="310" y="270"/>
                    <a:pt x="310" y="270"/>
                  </a:cubicBezTo>
                  <a:cubicBezTo>
                    <a:pt x="311" y="270"/>
                    <a:pt x="311" y="270"/>
                    <a:pt x="311" y="271"/>
                  </a:cubicBezTo>
                  <a:cubicBezTo>
                    <a:pt x="311" y="271"/>
                    <a:pt x="311" y="271"/>
                    <a:pt x="311" y="271"/>
                  </a:cubicBezTo>
                  <a:cubicBezTo>
                    <a:pt x="311" y="271"/>
                    <a:pt x="311" y="272"/>
                    <a:pt x="310" y="272"/>
                  </a:cubicBezTo>
                  <a:cubicBezTo>
                    <a:pt x="310" y="272"/>
                    <a:pt x="310" y="272"/>
                    <a:pt x="310" y="272"/>
                  </a:cubicBezTo>
                  <a:cubicBezTo>
                    <a:pt x="310" y="271"/>
                    <a:pt x="310" y="271"/>
                    <a:pt x="310" y="271"/>
                  </a:cubicBezTo>
                  <a:cubicBezTo>
                    <a:pt x="310" y="271"/>
                    <a:pt x="310" y="271"/>
                    <a:pt x="310" y="271"/>
                  </a:cubicBezTo>
                  <a:cubicBezTo>
                    <a:pt x="310" y="271"/>
                    <a:pt x="310" y="271"/>
                    <a:pt x="310" y="271"/>
                  </a:cubicBezTo>
                  <a:cubicBezTo>
                    <a:pt x="310" y="272"/>
                    <a:pt x="310" y="272"/>
                    <a:pt x="310" y="272"/>
                  </a:cubicBezTo>
                  <a:cubicBezTo>
                    <a:pt x="310" y="272"/>
                    <a:pt x="310" y="272"/>
                    <a:pt x="310" y="272"/>
                  </a:cubicBezTo>
                  <a:close/>
                  <a:moveTo>
                    <a:pt x="310" y="271"/>
                  </a:moveTo>
                  <a:cubicBezTo>
                    <a:pt x="310" y="271"/>
                    <a:pt x="310" y="271"/>
                    <a:pt x="310" y="271"/>
                  </a:cubicBezTo>
                  <a:cubicBezTo>
                    <a:pt x="310" y="271"/>
                    <a:pt x="310" y="271"/>
                    <a:pt x="310" y="271"/>
                  </a:cubicBezTo>
                  <a:close/>
                  <a:moveTo>
                    <a:pt x="310" y="271"/>
                  </a:moveTo>
                  <a:cubicBezTo>
                    <a:pt x="310" y="271"/>
                    <a:pt x="310" y="271"/>
                    <a:pt x="310" y="271"/>
                  </a:cubicBezTo>
                  <a:cubicBezTo>
                    <a:pt x="310" y="271"/>
                    <a:pt x="310" y="271"/>
                    <a:pt x="310" y="271"/>
                  </a:cubicBezTo>
                  <a:close/>
                  <a:moveTo>
                    <a:pt x="284" y="258"/>
                  </a:moveTo>
                  <a:cubicBezTo>
                    <a:pt x="284" y="257"/>
                    <a:pt x="284" y="257"/>
                    <a:pt x="283" y="257"/>
                  </a:cubicBezTo>
                  <a:cubicBezTo>
                    <a:pt x="283" y="257"/>
                    <a:pt x="283" y="257"/>
                    <a:pt x="283" y="257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1" y="256"/>
                    <a:pt x="281" y="256"/>
                    <a:pt x="281" y="255"/>
                  </a:cubicBezTo>
                  <a:cubicBezTo>
                    <a:pt x="281" y="255"/>
                    <a:pt x="281" y="255"/>
                    <a:pt x="281" y="255"/>
                  </a:cubicBezTo>
                  <a:cubicBezTo>
                    <a:pt x="281" y="254"/>
                    <a:pt x="281" y="254"/>
                    <a:pt x="282" y="254"/>
                  </a:cubicBezTo>
                  <a:cubicBezTo>
                    <a:pt x="282" y="254"/>
                    <a:pt x="282" y="254"/>
                    <a:pt x="282" y="254"/>
                  </a:cubicBezTo>
                  <a:cubicBezTo>
                    <a:pt x="282" y="254"/>
                    <a:pt x="282" y="254"/>
                    <a:pt x="282" y="254"/>
                  </a:cubicBezTo>
                  <a:cubicBezTo>
                    <a:pt x="282" y="254"/>
                    <a:pt x="282" y="254"/>
                    <a:pt x="282" y="254"/>
                  </a:cubicBezTo>
                  <a:cubicBezTo>
                    <a:pt x="282" y="254"/>
                    <a:pt x="282" y="254"/>
                    <a:pt x="282" y="254"/>
                  </a:cubicBezTo>
                  <a:cubicBezTo>
                    <a:pt x="283" y="254"/>
                    <a:pt x="284" y="255"/>
                    <a:pt x="285" y="255"/>
                  </a:cubicBezTo>
                  <a:cubicBezTo>
                    <a:pt x="285" y="255"/>
                    <a:pt x="285" y="255"/>
                    <a:pt x="285" y="255"/>
                  </a:cubicBezTo>
                  <a:cubicBezTo>
                    <a:pt x="285" y="255"/>
                    <a:pt x="286" y="255"/>
                    <a:pt x="286" y="257"/>
                  </a:cubicBezTo>
                  <a:cubicBezTo>
                    <a:pt x="286" y="257"/>
                    <a:pt x="286" y="257"/>
                    <a:pt x="286" y="257"/>
                  </a:cubicBezTo>
                  <a:cubicBezTo>
                    <a:pt x="286" y="257"/>
                    <a:pt x="286" y="257"/>
                    <a:pt x="286" y="257"/>
                  </a:cubicBezTo>
                  <a:cubicBezTo>
                    <a:pt x="286" y="257"/>
                    <a:pt x="286" y="257"/>
                    <a:pt x="286" y="257"/>
                  </a:cubicBezTo>
                  <a:cubicBezTo>
                    <a:pt x="286" y="257"/>
                    <a:pt x="286" y="258"/>
                    <a:pt x="285" y="258"/>
                  </a:cubicBezTo>
                  <a:cubicBezTo>
                    <a:pt x="285" y="258"/>
                    <a:pt x="285" y="258"/>
                    <a:pt x="285" y="258"/>
                  </a:cubicBezTo>
                  <a:cubicBezTo>
                    <a:pt x="285" y="258"/>
                    <a:pt x="285" y="258"/>
                    <a:pt x="284" y="258"/>
                  </a:cubicBezTo>
                  <a:close/>
                  <a:moveTo>
                    <a:pt x="282" y="255"/>
                  </a:moveTo>
                  <a:cubicBezTo>
                    <a:pt x="282" y="255"/>
                    <a:pt x="282" y="255"/>
                    <a:pt x="282" y="255"/>
                  </a:cubicBezTo>
                  <a:cubicBezTo>
                    <a:pt x="282" y="255"/>
                    <a:pt x="282" y="255"/>
                    <a:pt x="282" y="255"/>
                  </a:cubicBezTo>
                  <a:cubicBezTo>
                    <a:pt x="282" y="255"/>
                    <a:pt x="282" y="255"/>
                    <a:pt x="282" y="255"/>
                  </a:cubicBezTo>
                  <a:close/>
                  <a:moveTo>
                    <a:pt x="283" y="254"/>
                  </a:moveTo>
                  <a:cubicBezTo>
                    <a:pt x="282" y="254"/>
                    <a:pt x="280" y="253"/>
                    <a:pt x="279" y="252"/>
                  </a:cubicBezTo>
                  <a:cubicBezTo>
                    <a:pt x="279" y="252"/>
                    <a:pt x="279" y="252"/>
                    <a:pt x="279" y="252"/>
                  </a:cubicBezTo>
                  <a:cubicBezTo>
                    <a:pt x="278" y="251"/>
                    <a:pt x="276" y="251"/>
                    <a:pt x="275" y="251"/>
                  </a:cubicBezTo>
                  <a:cubicBezTo>
                    <a:pt x="275" y="251"/>
                    <a:pt x="275" y="251"/>
                    <a:pt x="275" y="251"/>
                  </a:cubicBezTo>
                  <a:cubicBezTo>
                    <a:pt x="274" y="250"/>
                    <a:pt x="273" y="250"/>
                    <a:pt x="273" y="249"/>
                  </a:cubicBezTo>
                  <a:cubicBezTo>
                    <a:pt x="273" y="249"/>
                    <a:pt x="273" y="249"/>
                    <a:pt x="273" y="249"/>
                  </a:cubicBezTo>
                  <a:cubicBezTo>
                    <a:pt x="273" y="249"/>
                    <a:pt x="273" y="249"/>
                    <a:pt x="272" y="249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2" y="249"/>
                    <a:pt x="272" y="249"/>
                    <a:pt x="271" y="249"/>
                  </a:cubicBezTo>
                  <a:cubicBezTo>
                    <a:pt x="271" y="249"/>
                    <a:pt x="271" y="249"/>
                    <a:pt x="271" y="249"/>
                  </a:cubicBezTo>
                  <a:cubicBezTo>
                    <a:pt x="271" y="248"/>
                    <a:pt x="271" y="248"/>
                    <a:pt x="271" y="247"/>
                  </a:cubicBezTo>
                  <a:cubicBezTo>
                    <a:pt x="271" y="247"/>
                    <a:pt x="271" y="247"/>
                    <a:pt x="271" y="247"/>
                  </a:cubicBezTo>
                  <a:cubicBezTo>
                    <a:pt x="270" y="247"/>
                    <a:pt x="270" y="247"/>
                    <a:pt x="270" y="247"/>
                  </a:cubicBezTo>
                  <a:cubicBezTo>
                    <a:pt x="270" y="247"/>
                    <a:pt x="270" y="247"/>
                    <a:pt x="270" y="247"/>
                  </a:cubicBezTo>
                  <a:cubicBezTo>
                    <a:pt x="271" y="245"/>
                    <a:pt x="272" y="245"/>
                    <a:pt x="273" y="245"/>
                  </a:cubicBezTo>
                  <a:cubicBezTo>
                    <a:pt x="273" y="245"/>
                    <a:pt x="273" y="245"/>
                    <a:pt x="273" y="245"/>
                  </a:cubicBezTo>
                  <a:cubicBezTo>
                    <a:pt x="273" y="245"/>
                    <a:pt x="274" y="245"/>
                    <a:pt x="274" y="245"/>
                  </a:cubicBezTo>
                  <a:cubicBezTo>
                    <a:pt x="274" y="245"/>
                    <a:pt x="274" y="245"/>
                    <a:pt x="274" y="245"/>
                  </a:cubicBezTo>
                  <a:cubicBezTo>
                    <a:pt x="274" y="245"/>
                    <a:pt x="274" y="245"/>
                    <a:pt x="274" y="245"/>
                  </a:cubicBezTo>
                  <a:cubicBezTo>
                    <a:pt x="274" y="245"/>
                    <a:pt x="274" y="245"/>
                    <a:pt x="274" y="245"/>
                  </a:cubicBezTo>
                  <a:cubicBezTo>
                    <a:pt x="275" y="244"/>
                    <a:pt x="275" y="244"/>
                    <a:pt x="275" y="244"/>
                  </a:cubicBezTo>
                  <a:cubicBezTo>
                    <a:pt x="275" y="244"/>
                    <a:pt x="275" y="244"/>
                    <a:pt x="275" y="244"/>
                  </a:cubicBezTo>
                  <a:cubicBezTo>
                    <a:pt x="276" y="245"/>
                    <a:pt x="277" y="246"/>
                    <a:pt x="277" y="246"/>
                  </a:cubicBezTo>
                  <a:cubicBezTo>
                    <a:pt x="277" y="246"/>
                    <a:pt x="277" y="246"/>
                    <a:pt x="277" y="246"/>
                  </a:cubicBezTo>
                  <a:cubicBezTo>
                    <a:pt x="278" y="247"/>
                    <a:pt x="278" y="247"/>
                    <a:pt x="278" y="247"/>
                  </a:cubicBezTo>
                  <a:cubicBezTo>
                    <a:pt x="278" y="247"/>
                    <a:pt x="278" y="247"/>
                    <a:pt x="278" y="247"/>
                  </a:cubicBezTo>
                  <a:cubicBezTo>
                    <a:pt x="279" y="247"/>
                    <a:pt x="279" y="247"/>
                    <a:pt x="279" y="247"/>
                  </a:cubicBezTo>
                  <a:cubicBezTo>
                    <a:pt x="279" y="247"/>
                    <a:pt x="279" y="247"/>
                    <a:pt x="279" y="247"/>
                  </a:cubicBezTo>
                  <a:cubicBezTo>
                    <a:pt x="280" y="247"/>
                    <a:pt x="281" y="248"/>
                    <a:pt x="281" y="248"/>
                  </a:cubicBezTo>
                  <a:cubicBezTo>
                    <a:pt x="281" y="248"/>
                    <a:pt x="281" y="248"/>
                    <a:pt x="281" y="248"/>
                  </a:cubicBezTo>
                  <a:cubicBezTo>
                    <a:pt x="281" y="248"/>
                    <a:pt x="281" y="248"/>
                    <a:pt x="282" y="248"/>
                  </a:cubicBezTo>
                  <a:cubicBezTo>
                    <a:pt x="282" y="248"/>
                    <a:pt x="282" y="248"/>
                    <a:pt x="282" y="248"/>
                  </a:cubicBezTo>
                  <a:cubicBezTo>
                    <a:pt x="283" y="249"/>
                    <a:pt x="284" y="250"/>
                    <a:pt x="285" y="250"/>
                  </a:cubicBezTo>
                  <a:cubicBezTo>
                    <a:pt x="285" y="250"/>
                    <a:pt x="285" y="250"/>
                    <a:pt x="285" y="250"/>
                  </a:cubicBezTo>
                  <a:cubicBezTo>
                    <a:pt x="285" y="250"/>
                    <a:pt x="286" y="250"/>
                    <a:pt x="287" y="250"/>
                  </a:cubicBezTo>
                  <a:cubicBezTo>
                    <a:pt x="287" y="250"/>
                    <a:pt x="287" y="250"/>
                    <a:pt x="287" y="250"/>
                  </a:cubicBezTo>
                  <a:cubicBezTo>
                    <a:pt x="288" y="250"/>
                    <a:pt x="289" y="251"/>
                    <a:pt x="288" y="251"/>
                  </a:cubicBezTo>
                  <a:cubicBezTo>
                    <a:pt x="288" y="251"/>
                    <a:pt x="288" y="251"/>
                    <a:pt x="288" y="251"/>
                  </a:cubicBezTo>
                  <a:cubicBezTo>
                    <a:pt x="288" y="252"/>
                    <a:pt x="288" y="253"/>
                    <a:pt x="287" y="253"/>
                  </a:cubicBezTo>
                  <a:cubicBezTo>
                    <a:pt x="287" y="253"/>
                    <a:pt x="287" y="253"/>
                    <a:pt x="287" y="253"/>
                  </a:cubicBezTo>
                  <a:cubicBezTo>
                    <a:pt x="287" y="253"/>
                    <a:pt x="287" y="253"/>
                    <a:pt x="287" y="253"/>
                  </a:cubicBezTo>
                  <a:cubicBezTo>
                    <a:pt x="287" y="253"/>
                    <a:pt x="287" y="253"/>
                    <a:pt x="287" y="253"/>
                  </a:cubicBezTo>
                  <a:cubicBezTo>
                    <a:pt x="287" y="254"/>
                    <a:pt x="287" y="254"/>
                    <a:pt x="286" y="254"/>
                  </a:cubicBezTo>
                  <a:cubicBezTo>
                    <a:pt x="286" y="254"/>
                    <a:pt x="286" y="254"/>
                    <a:pt x="286" y="254"/>
                  </a:cubicBezTo>
                  <a:cubicBezTo>
                    <a:pt x="286" y="254"/>
                    <a:pt x="286" y="254"/>
                    <a:pt x="285" y="254"/>
                  </a:cubicBezTo>
                  <a:cubicBezTo>
                    <a:pt x="285" y="254"/>
                    <a:pt x="285" y="254"/>
                    <a:pt x="285" y="254"/>
                  </a:cubicBezTo>
                  <a:cubicBezTo>
                    <a:pt x="285" y="254"/>
                    <a:pt x="284" y="254"/>
                    <a:pt x="283" y="254"/>
                  </a:cubicBezTo>
                  <a:close/>
                  <a:moveTo>
                    <a:pt x="274" y="248"/>
                  </a:moveTo>
                  <a:cubicBezTo>
                    <a:pt x="274" y="248"/>
                    <a:pt x="275" y="249"/>
                    <a:pt x="275" y="250"/>
                  </a:cubicBezTo>
                  <a:cubicBezTo>
                    <a:pt x="275" y="250"/>
                    <a:pt x="275" y="250"/>
                    <a:pt x="275" y="250"/>
                  </a:cubicBezTo>
                  <a:cubicBezTo>
                    <a:pt x="276" y="250"/>
                    <a:pt x="278" y="250"/>
                    <a:pt x="280" y="251"/>
                  </a:cubicBezTo>
                  <a:cubicBezTo>
                    <a:pt x="280" y="251"/>
                    <a:pt x="280" y="251"/>
                    <a:pt x="280" y="251"/>
                  </a:cubicBezTo>
                  <a:cubicBezTo>
                    <a:pt x="281" y="252"/>
                    <a:pt x="283" y="252"/>
                    <a:pt x="284" y="252"/>
                  </a:cubicBezTo>
                  <a:cubicBezTo>
                    <a:pt x="284" y="252"/>
                    <a:pt x="284" y="252"/>
                    <a:pt x="284" y="252"/>
                  </a:cubicBezTo>
                  <a:cubicBezTo>
                    <a:pt x="284" y="253"/>
                    <a:pt x="285" y="253"/>
                    <a:pt x="285" y="253"/>
                  </a:cubicBezTo>
                  <a:cubicBezTo>
                    <a:pt x="285" y="253"/>
                    <a:pt x="285" y="253"/>
                    <a:pt x="285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2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7" y="252"/>
                    <a:pt x="287" y="252"/>
                    <a:pt x="287" y="252"/>
                  </a:cubicBezTo>
                  <a:cubicBezTo>
                    <a:pt x="287" y="252"/>
                    <a:pt x="287" y="252"/>
                    <a:pt x="287" y="252"/>
                  </a:cubicBezTo>
                  <a:cubicBezTo>
                    <a:pt x="286" y="252"/>
                    <a:pt x="285" y="251"/>
                    <a:pt x="284" y="251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4" y="251"/>
                    <a:pt x="282" y="250"/>
                    <a:pt x="282" y="250"/>
                  </a:cubicBezTo>
                  <a:cubicBezTo>
                    <a:pt x="282" y="250"/>
                    <a:pt x="282" y="250"/>
                    <a:pt x="282" y="250"/>
                  </a:cubicBezTo>
                  <a:cubicBezTo>
                    <a:pt x="281" y="250"/>
                    <a:pt x="280" y="249"/>
                    <a:pt x="280" y="249"/>
                  </a:cubicBezTo>
                  <a:cubicBezTo>
                    <a:pt x="280" y="249"/>
                    <a:pt x="280" y="249"/>
                    <a:pt x="280" y="249"/>
                  </a:cubicBezTo>
                  <a:cubicBezTo>
                    <a:pt x="279" y="248"/>
                    <a:pt x="280" y="248"/>
                    <a:pt x="279" y="248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79" y="248"/>
                    <a:pt x="279" y="248"/>
                    <a:pt x="278" y="248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8" y="248"/>
                    <a:pt x="277" y="248"/>
                    <a:pt x="276" y="247"/>
                  </a:cubicBezTo>
                  <a:cubicBezTo>
                    <a:pt x="276" y="247"/>
                    <a:pt x="276" y="247"/>
                    <a:pt x="276" y="247"/>
                  </a:cubicBezTo>
                  <a:cubicBezTo>
                    <a:pt x="276" y="246"/>
                    <a:pt x="275" y="246"/>
                    <a:pt x="275" y="246"/>
                  </a:cubicBezTo>
                  <a:cubicBezTo>
                    <a:pt x="275" y="246"/>
                    <a:pt x="275" y="246"/>
                    <a:pt x="275" y="246"/>
                  </a:cubicBezTo>
                  <a:cubicBezTo>
                    <a:pt x="275" y="246"/>
                    <a:pt x="275" y="246"/>
                    <a:pt x="275" y="246"/>
                  </a:cubicBezTo>
                  <a:cubicBezTo>
                    <a:pt x="275" y="246"/>
                    <a:pt x="275" y="246"/>
                    <a:pt x="275" y="246"/>
                  </a:cubicBezTo>
                  <a:cubicBezTo>
                    <a:pt x="274" y="246"/>
                    <a:pt x="274" y="246"/>
                    <a:pt x="273" y="246"/>
                  </a:cubicBezTo>
                  <a:cubicBezTo>
                    <a:pt x="273" y="246"/>
                    <a:pt x="273" y="246"/>
                    <a:pt x="273" y="246"/>
                  </a:cubicBezTo>
                  <a:cubicBezTo>
                    <a:pt x="273" y="246"/>
                    <a:pt x="272" y="246"/>
                    <a:pt x="272" y="247"/>
                  </a:cubicBezTo>
                  <a:cubicBezTo>
                    <a:pt x="272" y="247"/>
                    <a:pt x="272" y="247"/>
                    <a:pt x="272" y="247"/>
                  </a:cubicBezTo>
                  <a:cubicBezTo>
                    <a:pt x="272" y="247"/>
                    <a:pt x="272" y="247"/>
                    <a:pt x="272" y="247"/>
                  </a:cubicBezTo>
                  <a:cubicBezTo>
                    <a:pt x="272" y="247"/>
                    <a:pt x="272" y="247"/>
                    <a:pt x="272" y="247"/>
                  </a:cubicBezTo>
                  <a:cubicBezTo>
                    <a:pt x="272" y="247"/>
                    <a:pt x="272" y="247"/>
                    <a:pt x="272" y="247"/>
                  </a:cubicBezTo>
                  <a:cubicBezTo>
                    <a:pt x="272" y="247"/>
                    <a:pt x="272" y="247"/>
                    <a:pt x="272" y="247"/>
                  </a:cubicBezTo>
                  <a:cubicBezTo>
                    <a:pt x="272" y="247"/>
                    <a:pt x="272" y="247"/>
                    <a:pt x="273" y="247"/>
                  </a:cubicBezTo>
                  <a:cubicBezTo>
                    <a:pt x="273" y="247"/>
                    <a:pt x="273" y="247"/>
                    <a:pt x="273" y="247"/>
                  </a:cubicBezTo>
                  <a:cubicBezTo>
                    <a:pt x="273" y="247"/>
                    <a:pt x="274" y="247"/>
                    <a:pt x="274" y="248"/>
                  </a:cubicBezTo>
                  <a:close/>
                  <a:moveTo>
                    <a:pt x="243" y="84"/>
                  </a:moveTo>
                  <a:cubicBezTo>
                    <a:pt x="242" y="84"/>
                    <a:pt x="242" y="83"/>
                    <a:pt x="242" y="83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42" y="83"/>
                    <a:pt x="242" y="82"/>
                    <a:pt x="242" y="82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2" y="82"/>
                    <a:pt x="243" y="81"/>
                    <a:pt x="243" y="81"/>
                  </a:cubicBezTo>
                  <a:cubicBezTo>
                    <a:pt x="243" y="81"/>
                    <a:pt x="243" y="81"/>
                    <a:pt x="243" y="81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1"/>
                    <a:pt x="245" y="82"/>
                    <a:pt x="245" y="82"/>
                  </a:cubicBezTo>
                  <a:cubicBezTo>
                    <a:pt x="245" y="82"/>
                    <a:pt x="245" y="82"/>
                    <a:pt x="245" y="82"/>
                  </a:cubicBezTo>
                  <a:cubicBezTo>
                    <a:pt x="245" y="82"/>
                    <a:pt x="245" y="82"/>
                    <a:pt x="245" y="83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5" y="83"/>
                    <a:pt x="244" y="84"/>
                    <a:pt x="244" y="84"/>
                  </a:cubicBezTo>
                  <a:cubicBezTo>
                    <a:pt x="244" y="84"/>
                    <a:pt x="244" y="84"/>
                    <a:pt x="244" y="84"/>
                  </a:cubicBezTo>
                  <a:cubicBezTo>
                    <a:pt x="243" y="84"/>
                    <a:pt x="243" y="84"/>
                    <a:pt x="243" y="84"/>
                  </a:cubicBezTo>
                  <a:cubicBezTo>
                    <a:pt x="243" y="84"/>
                    <a:pt x="243" y="84"/>
                    <a:pt x="243" y="84"/>
                  </a:cubicBezTo>
                  <a:cubicBezTo>
                    <a:pt x="243" y="84"/>
                    <a:pt x="243" y="84"/>
                    <a:pt x="243" y="84"/>
                  </a:cubicBezTo>
                  <a:cubicBezTo>
                    <a:pt x="243" y="84"/>
                    <a:pt x="243" y="84"/>
                    <a:pt x="243" y="84"/>
                  </a:cubicBezTo>
                  <a:cubicBezTo>
                    <a:pt x="243" y="84"/>
                    <a:pt x="243" y="84"/>
                    <a:pt x="243" y="84"/>
                  </a:cubicBezTo>
                  <a:close/>
                  <a:moveTo>
                    <a:pt x="243" y="82"/>
                  </a:moveTo>
                  <a:cubicBezTo>
                    <a:pt x="243" y="82"/>
                    <a:pt x="243" y="82"/>
                    <a:pt x="243" y="82"/>
                  </a:cubicBezTo>
                  <a:cubicBezTo>
                    <a:pt x="243" y="82"/>
                    <a:pt x="243" y="82"/>
                    <a:pt x="243" y="82"/>
                  </a:cubicBezTo>
                  <a:cubicBezTo>
                    <a:pt x="243" y="82"/>
                    <a:pt x="243" y="82"/>
                    <a:pt x="243" y="82"/>
                  </a:cubicBezTo>
                  <a:close/>
                  <a:moveTo>
                    <a:pt x="244" y="82"/>
                  </a:moveTo>
                  <a:cubicBezTo>
                    <a:pt x="244" y="82"/>
                    <a:pt x="244" y="82"/>
                    <a:pt x="244" y="82"/>
                  </a:cubicBezTo>
                  <a:cubicBezTo>
                    <a:pt x="244" y="82"/>
                    <a:pt x="244" y="82"/>
                    <a:pt x="244" y="82"/>
                  </a:cubicBezTo>
                  <a:cubicBezTo>
                    <a:pt x="244" y="82"/>
                    <a:pt x="244" y="82"/>
                    <a:pt x="244" y="82"/>
                  </a:cubicBezTo>
                  <a:close/>
                  <a:moveTo>
                    <a:pt x="243" y="73"/>
                  </a:moveTo>
                  <a:cubicBezTo>
                    <a:pt x="243" y="72"/>
                    <a:pt x="243" y="72"/>
                    <a:pt x="243" y="72"/>
                  </a:cubicBezTo>
                  <a:cubicBezTo>
                    <a:pt x="243" y="72"/>
                    <a:pt x="243" y="72"/>
                    <a:pt x="243" y="72"/>
                  </a:cubicBezTo>
                  <a:cubicBezTo>
                    <a:pt x="243" y="72"/>
                    <a:pt x="244" y="71"/>
                    <a:pt x="244" y="71"/>
                  </a:cubicBezTo>
                  <a:cubicBezTo>
                    <a:pt x="244" y="71"/>
                    <a:pt x="244" y="71"/>
                    <a:pt x="244" y="71"/>
                  </a:cubicBezTo>
                  <a:cubicBezTo>
                    <a:pt x="244" y="71"/>
                    <a:pt x="244" y="71"/>
                    <a:pt x="245" y="71"/>
                  </a:cubicBezTo>
                  <a:cubicBezTo>
                    <a:pt x="245" y="71"/>
                    <a:pt x="245" y="71"/>
                    <a:pt x="245" y="71"/>
                  </a:cubicBezTo>
                  <a:cubicBezTo>
                    <a:pt x="245" y="71"/>
                    <a:pt x="246" y="71"/>
                    <a:pt x="246" y="72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72"/>
                    <a:pt x="245" y="72"/>
                    <a:pt x="245" y="73"/>
                  </a:cubicBezTo>
                  <a:cubicBezTo>
                    <a:pt x="245" y="73"/>
                    <a:pt x="245" y="73"/>
                    <a:pt x="245" y="73"/>
                  </a:cubicBezTo>
                  <a:cubicBezTo>
                    <a:pt x="245" y="73"/>
                    <a:pt x="244" y="73"/>
                    <a:pt x="244" y="73"/>
                  </a:cubicBezTo>
                  <a:cubicBezTo>
                    <a:pt x="244" y="73"/>
                    <a:pt x="244" y="73"/>
                    <a:pt x="244" y="73"/>
                  </a:cubicBezTo>
                  <a:cubicBezTo>
                    <a:pt x="243" y="73"/>
                    <a:pt x="243" y="73"/>
                    <a:pt x="243" y="73"/>
                  </a:cubicBezTo>
                  <a:close/>
                  <a:moveTo>
                    <a:pt x="245" y="72"/>
                  </a:moveTo>
                  <a:cubicBezTo>
                    <a:pt x="245" y="72"/>
                    <a:pt x="245" y="72"/>
                    <a:pt x="245" y="72"/>
                  </a:cubicBezTo>
                  <a:cubicBezTo>
                    <a:pt x="245" y="72"/>
                    <a:pt x="245" y="72"/>
                    <a:pt x="245" y="72"/>
                  </a:cubicBezTo>
                  <a:cubicBezTo>
                    <a:pt x="245" y="72"/>
                    <a:pt x="245" y="72"/>
                    <a:pt x="245" y="72"/>
                  </a:cubicBezTo>
                  <a:close/>
                  <a:moveTo>
                    <a:pt x="244" y="72"/>
                  </a:moveTo>
                  <a:cubicBezTo>
                    <a:pt x="244" y="71"/>
                    <a:pt x="244" y="71"/>
                    <a:pt x="244" y="71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lose/>
                  <a:moveTo>
                    <a:pt x="246" y="70"/>
                  </a:moveTo>
                  <a:cubicBezTo>
                    <a:pt x="245" y="70"/>
                    <a:pt x="245" y="70"/>
                    <a:pt x="245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5" y="69"/>
                    <a:pt x="245" y="69"/>
                    <a:pt x="246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7" y="68"/>
                    <a:pt x="247" y="69"/>
                    <a:pt x="247" y="69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7" y="70"/>
                    <a:pt x="246" y="70"/>
                    <a:pt x="246" y="70"/>
                  </a:cubicBezTo>
                  <a:cubicBezTo>
                    <a:pt x="246" y="70"/>
                    <a:pt x="246" y="70"/>
                    <a:pt x="246" y="70"/>
                  </a:cubicBezTo>
                  <a:cubicBezTo>
                    <a:pt x="246" y="70"/>
                    <a:pt x="246" y="70"/>
                    <a:pt x="246" y="70"/>
                  </a:cubicBezTo>
                  <a:close/>
                  <a:moveTo>
                    <a:pt x="246" y="69"/>
                  </a:moveTo>
                  <a:cubicBezTo>
                    <a:pt x="246" y="69"/>
                    <a:pt x="246" y="69"/>
                    <a:pt x="246" y="69"/>
                  </a:cubicBezTo>
                  <a:cubicBezTo>
                    <a:pt x="246" y="69"/>
                    <a:pt x="246" y="69"/>
                    <a:pt x="246" y="69"/>
                  </a:cubicBezTo>
                  <a:close/>
                  <a:moveTo>
                    <a:pt x="246" y="69"/>
                  </a:moveTo>
                  <a:cubicBezTo>
                    <a:pt x="246" y="69"/>
                    <a:pt x="246" y="69"/>
                    <a:pt x="246" y="69"/>
                  </a:cubicBezTo>
                  <a:cubicBezTo>
                    <a:pt x="246" y="69"/>
                    <a:pt x="246" y="69"/>
                    <a:pt x="246" y="69"/>
                  </a:cubicBezTo>
                  <a:close/>
                  <a:moveTo>
                    <a:pt x="196" y="62"/>
                  </a:moveTo>
                  <a:cubicBezTo>
                    <a:pt x="195" y="61"/>
                    <a:pt x="195" y="61"/>
                    <a:pt x="195" y="61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8" y="60"/>
                    <a:pt x="198" y="60"/>
                    <a:pt x="198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6" y="62"/>
                    <a:pt x="196" y="62"/>
                    <a:pt x="196" y="62"/>
                  </a:cubicBezTo>
                  <a:cubicBezTo>
                    <a:pt x="196" y="62"/>
                    <a:pt x="196" y="62"/>
                    <a:pt x="196" y="62"/>
                  </a:cubicBezTo>
                  <a:close/>
                  <a:moveTo>
                    <a:pt x="196" y="60"/>
                  </a:moveTo>
                  <a:cubicBezTo>
                    <a:pt x="196" y="60"/>
                    <a:pt x="196" y="60"/>
                    <a:pt x="196" y="60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96" y="60"/>
                    <a:pt x="196" y="60"/>
                    <a:pt x="196" y="60"/>
                  </a:cubicBezTo>
                  <a:close/>
                  <a:moveTo>
                    <a:pt x="280" y="49"/>
                  </a:moveTo>
                  <a:cubicBezTo>
                    <a:pt x="279" y="49"/>
                    <a:pt x="279" y="49"/>
                    <a:pt x="279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9" y="48"/>
                    <a:pt x="279" y="47"/>
                    <a:pt x="280" y="47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80" y="47"/>
                    <a:pt x="281" y="47"/>
                    <a:pt x="282" y="48"/>
                  </a:cubicBezTo>
                  <a:cubicBezTo>
                    <a:pt x="282" y="48"/>
                    <a:pt x="282" y="48"/>
                    <a:pt x="282" y="48"/>
                  </a:cubicBezTo>
                  <a:cubicBezTo>
                    <a:pt x="282" y="49"/>
                    <a:pt x="282" y="49"/>
                    <a:pt x="282" y="49"/>
                  </a:cubicBezTo>
                  <a:cubicBezTo>
                    <a:pt x="282" y="49"/>
                    <a:pt x="282" y="49"/>
                    <a:pt x="282" y="49"/>
                  </a:cubicBezTo>
                  <a:cubicBezTo>
                    <a:pt x="282" y="49"/>
                    <a:pt x="281" y="50"/>
                    <a:pt x="281" y="50"/>
                  </a:cubicBezTo>
                  <a:cubicBezTo>
                    <a:pt x="281" y="50"/>
                    <a:pt x="281" y="50"/>
                    <a:pt x="281" y="50"/>
                  </a:cubicBezTo>
                  <a:cubicBezTo>
                    <a:pt x="280" y="50"/>
                    <a:pt x="280" y="50"/>
                    <a:pt x="280" y="49"/>
                  </a:cubicBezTo>
                  <a:close/>
                  <a:moveTo>
                    <a:pt x="280" y="48"/>
                  </a:move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88" y="47"/>
                  </a:moveTo>
                  <a:cubicBezTo>
                    <a:pt x="288" y="47"/>
                    <a:pt x="288" y="46"/>
                    <a:pt x="288" y="46"/>
                  </a:cubicBezTo>
                  <a:cubicBezTo>
                    <a:pt x="288" y="46"/>
                    <a:pt x="288" y="46"/>
                    <a:pt x="288" y="46"/>
                  </a:cubicBezTo>
                  <a:cubicBezTo>
                    <a:pt x="288" y="46"/>
                    <a:pt x="288" y="46"/>
                    <a:pt x="288" y="46"/>
                  </a:cubicBezTo>
                  <a:cubicBezTo>
                    <a:pt x="288" y="46"/>
                    <a:pt x="288" y="46"/>
                    <a:pt x="288" y="46"/>
                  </a:cubicBezTo>
                  <a:cubicBezTo>
                    <a:pt x="288" y="44"/>
                    <a:pt x="289" y="44"/>
                    <a:pt x="289" y="44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8" y="45"/>
                    <a:pt x="288" y="45"/>
                    <a:pt x="288" y="45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5"/>
                    <a:pt x="290" y="45"/>
                    <a:pt x="290" y="45"/>
                  </a:cubicBezTo>
                  <a:cubicBezTo>
                    <a:pt x="290" y="45"/>
                    <a:pt x="290" y="45"/>
                    <a:pt x="290" y="45"/>
                  </a:cubicBezTo>
                  <a:cubicBezTo>
                    <a:pt x="290" y="45"/>
                    <a:pt x="290" y="46"/>
                    <a:pt x="290" y="46"/>
                  </a:cubicBezTo>
                  <a:cubicBezTo>
                    <a:pt x="290" y="46"/>
                    <a:pt x="290" y="46"/>
                    <a:pt x="290" y="46"/>
                  </a:cubicBezTo>
                  <a:cubicBezTo>
                    <a:pt x="290" y="47"/>
                    <a:pt x="290" y="47"/>
                    <a:pt x="289" y="47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89" y="47"/>
                    <a:pt x="289" y="47"/>
                    <a:pt x="288" y="47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88" y="47"/>
                    <a:pt x="288" y="47"/>
                    <a:pt x="288" y="47"/>
                  </a:cubicBezTo>
                  <a:close/>
                  <a:moveTo>
                    <a:pt x="270" y="46"/>
                  </a:moveTo>
                  <a:cubicBezTo>
                    <a:pt x="270" y="45"/>
                    <a:pt x="270" y="45"/>
                    <a:pt x="270" y="45"/>
                  </a:cubicBezTo>
                  <a:cubicBezTo>
                    <a:pt x="270" y="45"/>
                    <a:pt x="270" y="45"/>
                    <a:pt x="270" y="45"/>
                  </a:cubicBezTo>
                  <a:cubicBezTo>
                    <a:pt x="270" y="44"/>
                    <a:pt x="271" y="44"/>
                    <a:pt x="271" y="44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271" y="44"/>
                    <a:pt x="271" y="44"/>
                    <a:pt x="271" y="44"/>
                  </a:cubicBezTo>
                  <a:cubicBezTo>
                    <a:pt x="272" y="44"/>
                    <a:pt x="272" y="44"/>
                    <a:pt x="272" y="44"/>
                  </a:cubicBezTo>
                  <a:cubicBezTo>
                    <a:pt x="272" y="44"/>
                    <a:pt x="272" y="44"/>
                    <a:pt x="272" y="44"/>
                  </a:cubicBezTo>
                  <a:cubicBezTo>
                    <a:pt x="273" y="44"/>
                    <a:pt x="273" y="44"/>
                    <a:pt x="274" y="45"/>
                  </a:cubicBezTo>
                  <a:cubicBezTo>
                    <a:pt x="274" y="45"/>
                    <a:pt x="274" y="45"/>
                    <a:pt x="274" y="45"/>
                  </a:cubicBezTo>
                  <a:cubicBezTo>
                    <a:pt x="274" y="45"/>
                    <a:pt x="274" y="45"/>
                    <a:pt x="274" y="45"/>
                  </a:cubicBezTo>
                  <a:cubicBezTo>
                    <a:pt x="274" y="45"/>
                    <a:pt x="274" y="45"/>
                    <a:pt x="274" y="45"/>
                  </a:cubicBezTo>
                  <a:cubicBezTo>
                    <a:pt x="274" y="47"/>
                    <a:pt x="272" y="46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0" y="46"/>
                    <a:pt x="270" y="46"/>
                  </a:cubicBezTo>
                  <a:close/>
                  <a:moveTo>
                    <a:pt x="275" y="43"/>
                  </a:moveTo>
                  <a:cubicBezTo>
                    <a:pt x="275" y="43"/>
                    <a:pt x="274" y="43"/>
                    <a:pt x="274" y="42"/>
                  </a:cubicBezTo>
                  <a:cubicBezTo>
                    <a:pt x="274" y="42"/>
                    <a:pt x="274" y="42"/>
                    <a:pt x="274" y="42"/>
                  </a:cubicBezTo>
                  <a:cubicBezTo>
                    <a:pt x="274" y="42"/>
                    <a:pt x="274" y="41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4" y="41"/>
                    <a:pt x="275" y="40"/>
                    <a:pt x="275" y="40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6" y="40"/>
                    <a:pt x="276" y="41"/>
                    <a:pt x="276" y="41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6" y="41"/>
                    <a:pt x="277" y="41"/>
                    <a:pt x="277" y="41"/>
                  </a:cubicBezTo>
                  <a:cubicBezTo>
                    <a:pt x="277" y="41"/>
                    <a:pt x="277" y="41"/>
                    <a:pt x="277" y="41"/>
                  </a:cubicBezTo>
                  <a:cubicBezTo>
                    <a:pt x="278" y="41"/>
                    <a:pt x="279" y="41"/>
                    <a:pt x="279" y="42"/>
                  </a:cubicBezTo>
                  <a:cubicBezTo>
                    <a:pt x="279" y="42"/>
                    <a:pt x="279" y="42"/>
                    <a:pt x="279" y="42"/>
                  </a:cubicBezTo>
                  <a:cubicBezTo>
                    <a:pt x="278" y="42"/>
                    <a:pt x="278" y="43"/>
                    <a:pt x="277" y="43"/>
                  </a:cubicBezTo>
                  <a:cubicBezTo>
                    <a:pt x="277" y="43"/>
                    <a:pt x="277" y="43"/>
                    <a:pt x="277" y="43"/>
                  </a:cubicBezTo>
                  <a:cubicBezTo>
                    <a:pt x="277" y="43"/>
                    <a:pt x="277" y="43"/>
                    <a:pt x="276" y="43"/>
                  </a:cubicBezTo>
                  <a:cubicBezTo>
                    <a:pt x="276" y="43"/>
                    <a:pt x="276" y="43"/>
                    <a:pt x="276" y="43"/>
                  </a:cubicBezTo>
                  <a:cubicBezTo>
                    <a:pt x="276" y="43"/>
                    <a:pt x="276" y="43"/>
                    <a:pt x="276" y="43"/>
                  </a:cubicBezTo>
                  <a:cubicBezTo>
                    <a:pt x="276" y="43"/>
                    <a:pt x="276" y="43"/>
                    <a:pt x="276" y="43"/>
                  </a:cubicBezTo>
                  <a:cubicBezTo>
                    <a:pt x="276" y="43"/>
                    <a:pt x="275" y="43"/>
                    <a:pt x="275" y="43"/>
                  </a:cubicBezTo>
                  <a:close/>
                  <a:moveTo>
                    <a:pt x="283" y="35"/>
                  </a:moveTo>
                  <a:cubicBezTo>
                    <a:pt x="282" y="35"/>
                    <a:pt x="282" y="35"/>
                    <a:pt x="282" y="34"/>
                  </a:cubicBezTo>
                  <a:cubicBezTo>
                    <a:pt x="282" y="34"/>
                    <a:pt x="282" y="34"/>
                    <a:pt x="282" y="34"/>
                  </a:cubicBezTo>
                  <a:cubicBezTo>
                    <a:pt x="282" y="34"/>
                    <a:pt x="283" y="33"/>
                    <a:pt x="283" y="33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3" y="33"/>
                    <a:pt x="283" y="33"/>
                    <a:pt x="284" y="33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5" y="33"/>
                    <a:pt x="285" y="33"/>
                    <a:pt x="285" y="34"/>
                  </a:cubicBezTo>
                  <a:cubicBezTo>
                    <a:pt x="285" y="34"/>
                    <a:pt x="285" y="34"/>
                    <a:pt x="285" y="34"/>
                  </a:cubicBezTo>
                  <a:cubicBezTo>
                    <a:pt x="285" y="34"/>
                    <a:pt x="285" y="34"/>
                    <a:pt x="285" y="34"/>
                  </a:cubicBezTo>
                  <a:cubicBezTo>
                    <a:pt x="285" y="34"/>
                    <a:pt x="285" y="34"/>
                    <a:pt x="285" y="34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4" y="35"/>
                    <a:pt x="284" y="36"/>
                    <a:pt x="284" y="3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283" y="36"/>
                    <a:pt x="283" y="35"/>
                    <a:pt x="283" y="35"/>
                  </a:cubicBezTo>
                  <a:close/>
                  <a:moveTo>
                    <a:pt x="283" y="34"/>
                  </a:moveTo>
                  <a:cubicBezTo>
                    <a:pt x="283" y="34"/>
                    <a:pt x="283" y="34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3" y="34"/>
                    <a:pt x="283" y="34"/>
                    <a:pt x="283" y="34"/>
                  </a:cubicBezTo>
                  <a:close/>
                  <a:moveTo>
                    <a:pt x="236" y="14"/>
                  </a:moveTo>
                  <a:cubicBezTo>
                    <a:pt x="236" y="14"/>
                    <a:pt x="236" y="14"/>
                    <a:pt x="236" y="14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6" y="13"/>
                    <a:pt x="237" y="12"/>
                    <a:pt x="237" y="12"/>
                  </a:cubicBezTo>
                  <a:cubicBezTo>
                    <a:pt x="237" y="12"/>
                    <a:pt x="237" y="12"/>
                    <a:pt x="237" y="12"/>
                  </a:cubicBezTo>
                  <a:cubicBezTo>
                    <a:pt x="237" y="12"/>
                    <a:pt x="237" y="12"/>
                    <a:pt x="237" y="12"/>
                  </a:cubicBezTo>
                  <a:cubicBezTo>
                    <a:pt x="238" y="12"/>
                    <a:pt x="238" y="12"/>
                    <a:pt x="238" y="12"/>
                  </a:cubicBezTo>
                  <a:cubicBezTo>
                    <a:pt x="238" y="12"/>
                    <a:pt x="238" y="12"/>
                    <a:pt x="238" y="12"/>
                  </a:cubicBezTo>
                  <a:cubicBezTo>
                    <a:pt x="238" y="13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4"/>
                    <a:pt x="238" y="14"/>
                    <a:pt x="238" y="15"/>
                  </a:cubicBezTo>
                  <a:cubicBezTo>
                    <a:pt x="238" y="15"/>
                    <a:pt x="238" y="15"/>
                    <a:pt x="238" y="15"/>
                  </a:cubicBezTo>
                  <a:cubicBezTo>
                    <a:pt x="238" y="15"/>
                    <a:pt x="237" y="15"/>
                    <a:pt x="237" y="15"/>
                  </a:cubicBezTo>
                  <a:cubicBezTo>
                    <a:pt x="237" y="15"/>
                    <a:pt x="237" y="15"/>
                    <a:pt x="237" y="15"/>
                  </a:cubicBezTo>
                  <a:cubicBezTo>
                    <a:pt x="237" y="15"/>
                    <a:pt x="237" y="15"/>
                    <a:pt x="237" y="15"/>
                  </a:cubicBezTo>
                  <a:cubicBezTo>
                    <a:pt x="237" y="15"/>
                    <a:pt x="237" y="15"/>
                    <a:pt x="237" y="15"/>
                  </a:cubicBezTo>
                  <a:cubicBezTo>
                    <a:pt x="236" y="15"/>
                    <a:pt x="236" y="14"/>
                    <a:pt x="236" y="14"/>
                  </a:cubicBezTo>
                  <a:close/>
                  <a:moveTo>
                    <a:pt x="237" y="13"/>
                  </a:moveTo>
                  <a:cubicBezTo>
                    <a:pt x="237" y="13"/>
                    <a:pt x="237" y="13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lose/>
                  <a:moveTo>
                    <a:pt x="256" y="2"/>
                  </a:move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1"/>
                    <a:pt x="257" y="1"/>
                    <a:pt x="257" y="1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8" y="0"/>
                    <a:pt x="258" y="1"/>
                    <a:pt x="258" y="1"/>
                  </a:cubicBezTo>
                  <a:cubicBezTo>
                    <a:pt x="258" y="1"/>
                    <a:pt x="258" y="1"/>
                    <a:pt x="258" y="1"/>
                  </a:cubicBezTo>
                  <a:cubicBezTo>
                    <a:pt x="258" y="2"/>
                    <a:pt x="258" y="2"/>
                    <a:pt x="257" y="2"/>
                  </a:cubicBezTo>
                  <a:cubicBezTo>
                    <a:pt x="257" y="2"/>
                    <a:pt x="257" y="2"/>
                    <a:pt x="257" y="2"/>
                  </a:cubicBezTo>
                  <a:cubicBezTo>
                    <a:pt x="257" y="2"/>
                    <a:pt x="256" y="2"/>
                    <a:pt x="256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44" name="任意多边形 1171">
              <a:extLst>
                <a:ext uri="{FF2B5EF4-FFF2-40B4-BE49-F238E27FC236}">
                  <a16:creationId xmlns:a16="http://schemas.microsoft.com/office/drawing/2014/main" id="{139432BB-C960-10A9-B330-086DD6D6068A}"/>
                </a:ext>
              </a:extLst>
            </p:cNvPr>
            <p:cNvSpPr/>
            <p:nvPr/>
          </p:nvSpPr>
          <p:spPr bwMode="auto">
            <a:xfrm>
              <a:off x="6402062" y="5066406"/>
              <a:ext cx="5277" cy="527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45" name="任意多边形 1172">
              <a:extLst>
                <a:ext uri="{FF2B5EF4-FFF2-40B4-BE49-F238E27FC236}">
                  <a16:creationId xmlns:a16="http://schemas.microsoft.com/office/drawing/2014/main" id="{7C145EF1-A8F6-A432-0E0A-F4149E6BD4A4}"/>
                </a:ext>
              </a:extLst>
            </p:cNvPr>
            <p:cNvSpPr/>
            <p:nvPr/>
          </p:nvSpPr>
          <p:spPr bwMode="auto">
            <a:xfrm>
              <a:off x="6396786" y="5066406"/>
              <a:ext cx="15830" cy="10555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0 w 3"/>
                <a:gd name="T9" fmla="*/ 1 h 2"/>
                <a:gd name="T10" fmla="*/ 2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3 w 3"/>
                <a:gd name="T19" fmla="*/ 1 h 2"/>
                <a:gd name="T20" fmla="*/ 3 w 3"/>
                <a:gd name="T21" fmla="*/ 1 h 2"/>
                <a:gd name="T22" fmla="*/ 2 w 3"/>
                <a:gd name="T23" fmla="*/ 2 h 2"/>
                <a:gd name="T24" fmla="*/ 2 w 3"/>
                <a:gd name="T25" fmla="*/ 2 h 2"/>
                <a:gd name="T26" fmla="*/ 2 w 3"/>
                <a:gd name="T27" fmla="*/ 2 h 2"/>
                <a:gd name="T28" fmla="*/ 1 w 3"/>
                <a:gd name="T29" fmla="*/ 2 h 2"/>
                <a:gd name="T30" fmla="*/ 2 w 3"/>
                <a:gd name="T31" fmla="*/ 2 h 2"/>
                <a:gd name="T32" fmla="*/ 2 w 3"/>
                <a:gd name="T33" fmla="*/ 2 h 2"/>
                <a:gd name="T34" fmla="*/ 2 w 3"/>
                <a:gd name="T35" fmla="*/ 2 h 2"/>
                <a:gd name="T36" fmla="*/ 2 w 3"/>
                <a:gd name="T37" fmla="*/ 2 h 2"/>
                <a:gd name="T38" fmla="*/ 2 w 3"/>
                <a:gd name="T39" fmla="*/ 2 h 2"/>
                <a:gd name="T40" fmla="*/ 2 w 3"/>
                <a:gd name="T41" fmla="*/ 1 h 2"/>
                <a:gd name="T42" fmla="*/ 2 w 3"/>
                <a:gd name="T43" fmla="*/ 1 h 2"/>
                <a:gd name="T44" fmla="*/ 2 w 3"/>
                <a:gd name="T45" fmla="*/ 1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2 w 3"/>
                <a:gd name="T57" fmla="*/ 1 h 2"/>
                <a:gd name="T58" fmla="*/ 2 w 3"/>
                <a:gd name="T59" fmla="*/ 1 h 2"/>
                <a:gd name="T60" fmla="*/ 2 w 3"/>
                <a:gd name="T61" fmla="*/ 1 h 2"/>
                <a:gd name="T62" fmla="*/ 2 w 3"/>
                <a:gd name="T63" fmla="*/ 1 h 2"/>
                <a:gd name="T64" fmla="*/ 2 w 3"/>
                <a:gd name="T65" fmla="*/ 1 h 2"/>
                <a:gd name="T66" fmla="*/ 2 w 3"/>
                <a:gd name="T6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46" name="任意多边形 1173">
              <a:extLst>
                <a:ext uri="{FF2B5EF4-FFF2-40B4-BE49-F238E27FC236}">
                  <a16:creationId xmlns:a16="http://schemas.microsoft.com/office/drawing/2014/main" id="{3EC0F0F3-58BD-EA4E-6EF3-C1451D1D6770}"/>
                </a:ext>
              </a:extLst>
            </p:cNvPr>
            <p:cNvSpPr/>
            <p:nvPr/>
          </p:nvSpPr>
          <p:spPr bwMode="auto">
            <a:xfrm>
              <a:off x="6412616" y="5055852"/>
              <a:ext cx="5277" cy="527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47" name="任意多边形 1174">
              <a:extLst>
                <a:ext uri="{FF2B5EF4-FFF2-40B4-BE49-F238E27FC236}">
                  <a16:creationId xmlns:a16="http://schemas.microsoft.com/office/drawing/2014/main" id="{2618F057-58B7-CCCB-866E-9A0CB4376895}"/>
                </a:ext>
              </a:extLst>
            </p:cNvPr>
            <p:cNvSpPr/>
            <p:nvPr/>
          </p:nvSpPr>
          <p:spPr bwMode="auto">
            <a:xfrm>
              <a:off x="6407341" y="5050575"/>
              <a:ext cx="15830" cy="15830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0 h 3"/>
                <a:gd name="T10" fmla="*/ 1 w 3"/>
                <a:gd name="T11" fmla="*/ 0 h 3"/>
                <a:gd name="T12" fmla="*/ 2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3 w 3"/>
                <a:gd name="T19" fmla="*/ 1 h 3"/>
                <a:gd name="T20" fmla="*/ 3 w 3"/>
                <a:gd name="T21" fmla="*/ 1 h 3"/>
                <a:gd name="T22" fmla="*/ 2 w 3"/>
                <a:gd name="T23" fmla="*/ 3 h 3"/>
                <a:gd name="T24" fmla="*/ 2 w 3"/>
                <a:gd name="T25" fmla="*/ 3 h 3"/>
                <a:gd name="T26" fmla="*/ 1 w 3"/>
                <a:gd name="T27" fmla="*/ 3 h 3"/>
                <a:gd name="T28" fmla="*/ 1 w 3"/>
                <a:gd name="T29" fmla="*/ 3 h 3"/>
                <a:gd name="T30" fmla="*/ 1 w 3"/>
                <a:gd name="T31" fmla="*/ 2 h 3"/>
                <a:gd name="T32" fmla="*/ 1 w 3"/>
                <a:gd name="T33" fmla="*/ 2 h 3"/>
                <a:gd name="T34" fmla="*/ 1 w 3"/>
                <a:gd name="T35" fmla="*/ 2 h 3"/>
                <a:gd name="T36" fmla="*/ 1 w 3"/>
                <a:gd name="T37" fmla="*/ 2 h 3"/>
                <a:gd name="T38" fmla="*/ 1 w 3"/>
                <a:gd name="T39" fmla="*/ 2 h 3"/>
                <a:gd name="T40" fmla="*/ 2 w 3"/>
                <a:gd name="T41" fmla="*/ 1 h 3"/>
                <a:gd name="T42" fmla="*/ 1 w 3"/>
                <a:gd name="T43" fmla="*/ 1 h 3"/>
                <a:gd name="T44" fmla="*/ 2 w 3"/>
                <a:gd name="T45" fmla="*/ 1 h 3"/>
                <a:gd name="T46" fmla="*/ 1 w 3"/>
                <a:gd name="T47" fmla="*/ 1 h 3"/>
                <a:gd name="T48" fmla="*/ 1 w 3"/>
                <a:gd name="T49" fmla="*/ 1 h 3"/>
                <a:gd name="T50" fmla="*/ 1 w 3"/>
                <a:gd name="T51" fmla="*/ 1 h 3"/>
                <a:gd name="T52" fmla="*/ 1 w 3"/>
                <a:gd name="T53" fmla="*/ 1 h 3"/>
                <a:gd name="T54" fmla="*/ 1 w 3"/>
                <a:gd name="T55" fmla="*/ 1 h 3"/>
                <a:gd name="T56" fmla="*/ 1 w 3"/>
                <a:gd name="T57" fmla="*/ 1 h 3"/>
                <a:gd name="T58" fmla="*/ 1 w 3"/>
                <a:gd name="T5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48" name="任意多边形 1192">
              <a:extLst>
                <a:ext uri="{FF2B5EF4-FFF2-40B4-BE49-F238E27FC236}">
                  <a16:creationId xmlns:a16="http://schemas.microsoft.com/office/drawing/2014/main" id="{A26BE57D-1479-BE9E-C945-C4189F253021}"/>
                </a:ext>
              </a:extLst>
            </p:cNvPr>
            <p:cNvSpPr/>
            <p:nvPr/>
          </p:nvSpPr>
          <p:spPr bwMode="auto">
            <a:xfrm>
              <a:off x="5568323" y="5881678"/>
              <a:ext cx="5277" cy="791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49" name="任意多边形 1193">
              <a:extLst>
                <a:ext uri="{FF2B5EF4-FFF2-40B4-BE49-F238E27FC236}">
                  <a16:creationId xmlns:a16="http://schemas.microsoft.com/office/drawing/2014/main" id="{9BEFC577-7036-2F0F-875E-9EBE47CF8B95}"/>
                </a:ext>
              </a:extLst>
            </p:cNvPr>
            <p:cNvSpPr/>
            <p:nvPr/>
          </p:nvSpPr>
          <p:spPr bwMode="auto">
            <a:xfrm>
              <a:off x="5560390" y="5876401"/>
              <a:ext cx="18469" cy="18469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0 w 3"/>
                <a:gd name="T5" fmla="*/ 2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2 w 3"/>
                <a:gd name="T15" fmla="*/ 0 h 3"/>
                <a:gd name="T16" fmla="*/ 3 w 3"/>
                <a:gd name="T17" fmla="*/ 2 h 3"/>
                <a:gd name="T18" fmla="*/ 3 w 3"/>
                <a:gd name="T19" fmla="*/ 2 h 3"/>
                <a:gd name="T20" fmla="*/ 2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1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2 w 3"/>
                <a:gd name="T35" fmla="*/ 2 h 3"/>
                <a:gd name="T36" fmla="*/ 2 w 3"/>
                <a:gd name="T37" fmla="*/ 2 h 3"/>
                <a:gd name="T38" fmla="*/ 2 w 3"/>
                <a:gd name="T39" fmla="*/ 2 h 3"/>
                <a:gd name="T40" fmla="*/ 2 w 3"/>
                <a:gd name="T41" fmla="*/ 2 h 3"/>
                <a:gd name="T42" fmla="*/ 2 w 3"/>
                <a:gd name="T43" fmla="*/ 1 h 3"/>
                <a:gd name="T44" fmla="*/ 2 w 3"/>
                <a:gd name="T45" fmla="*/ 2 h 3"/>
                <a:gd name="T46" fmla="*/ 2 w 3"/>
                <a:gd name="T47" fmla="*/ 2 h 3"/>
                <a:gd name="T48" fmla="*/ 2 w 3"/>
                <a:gd name="T49" fmla="*/ 2 h 3"/>
                <a:gd name="T50" fmla="*/ 2 w 3"/>
                <a:gd name="T51" fmla="*/ 2 h 3"/>
                <a:gd name="T52" fmla="*/ 2 w 3"/>
                <a:gd name="T5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50" name="任意多边形 1194">
              <a:extLst>
                <a:ext uri="{FF2B5EF4-FFF2-40B4-BE49-F238E27FC236}">
                  <a16:creationId xmlns:a16="http://schemas.microsoft.com/office/drawing/2014/main" id="{F7C856FF-EB8D-8440-C098-ECCC928E6278}"/>
                </a:ext>
              </a:extLst>
            </p:cNvPr>
            <p:cNvSpPr/>
            <p:nvPr/>
          </p:nvSpPr>
          <p:spPr bwMode="auto">
            <a:xfrm>
              <a:off x="5457491" y="5834187"/>
              <a:ext cx="5277" cy="527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51" name="任意多边形 1195">
              <a:extLst>
                <a:ext uri="{FF2B5EF4-FFF2-40B4-BE49-F238E27FC236}">
                  <a16:creationId xmlns:a16="http://schemas.microsoft.com/office/drawing/2014/main" id="{9DF3B501-FB2E-C727-3857-3C75FA7E2509}"/>
                </a:ext>
              </a:extLst>
            </p:cNvPr>
            <p:cNvSpPr/>
            <p:nvPr/>
          </p:nvSpPr>
          <p:spPr bwMode="auto">
            <a:xfrm>
              <a:off x="5452217" y="5828909"/>
              <a:ext cx="15830" cy="15830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1 h 3"/>
                <a:gd name="T4" fmla="*/ 0 w 3"/>
                <a:gd name="T5" fmla="*/ 1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2 w 3"/>
                <a:gd name="T15" fmla="*/ 0 h 3"/>
                <a:gd name="T16" fmla="*/ 3 w 3"/>
                <a:gd name="T17" fmla="*/ 2 h 3"/>
                <a:gd name="T18" fmla="*/ 3 w 3"/>
                <a:gd name="T19" fmla="*/ 2 h 3"/>
                <a:gd name="T20" fmla="*/ 2 w 3"/>
                <a:gd name="T21" fmla="*/ 3 h 3"/>
                <a:gd name="T22" fmla="*/ 2 w 3"/>
                <a:gd name="T23" fmla="*/ 3 h 3"/>
                <a:gd name="T24" fmla="*/ 1 w 3"/>
                <a:gd name="T25" fmla="*/ 3 h 3"/>
                <a:gd name="T26" fmla="*/ 2 w 3"/>
                <a:gd name="T27" fmla="*/ 2 h 3"/>
                <a:gd name="T28" fmla="*/ 2 w 3"/>
                <a:gd name="T29" fmla="*/ 2 h 3"/>
                <a:gd name="T30" fmla="*/ 2 w 3"/>
                <a:gd name="T31" fmla="*/ 2 h 3"/>
                <a:gd name="T32" fmla="*/ 2 w 3"/>
                <a:gd name="T33" fmla="*/ 2 h 3"/>
                <a:gd name="T34" fmla="*/ 2 w 3"/>
                <a:gd name="T35" fmla="*/ 2 h 3"/>
                <a:gd name="T36" fmla="*/ 2 w 3"/>
                <a:gd name="T37" fmla="*/ 1 h 3"/>
                <a:gd name="T38" fmla="*/ 2 w 3"/>
                <a:gd name="T39" fmla="*/ 1 h 3"/>
                <a:gd name="T40" fmla="*/ 2 w 3"/>
                <a:gd name="T41" fmla="*/ 1 h 3"/>
                <a:gd name="T42" fmla="*/ 2 w 3"/>
                <a:gd name="T43" fmla="*/ 1 h 3"/>
                <a:gd name="T44" fmla="*/ 2 w 3"/>
                <a:gd name="T45" fmla="*/ 1 h 3"/>
                <a:gd name="T46" fmla="*/ 2 w 3"/>
                <a:gd name="T47" fmla="*/ 1 h 3"/>
                <a:gd name="T48" fmla="*/ 2 w 3"/>
                <a:gd name="T49" fmla="*/ 1 h 3"/>
                <a:gd name="T50" fmla="*/ 2 w 3"/>
                <a:gd name="T51" fmla="*/ 1 h 3"/>
                <a:gd name="T52" fmla="*/ 2 w 3"/>
                <a:gd name="T53" fmla="*/ 1 h 3"/>
                <a:gd name="T54" fmla="*/ 2 w 3"/>
                <a:gd name="T55" fmla="*/ 1 h 3"/>
                <a:gd name="T56" fmla="*/ 2 w 3"/>
                <a:gd name="T57" fmla="*/ 1 h 3"/>
                <a:gd name="T58" fmla="*/ 2 w 3"/>
                <a:gd name="T59" fmla="*/ 1 h 3"/>
                <a:gd name="T60" fmla="*/ 2 w 3"/>
                <a:gd name="T61" fmla="*/ 1 h 3"/>
                <a:gd name="T62" fmla="*/ 2 w 3"/>
                <a:gd name="T63" fmla="*/ 1 h 3"/>
                <a:gd name="T64" fmla="*/ 2 w 3"/>
                <a:gd name="T65" fmla="*/ 1 h 3"/>
                <a:gd name="T66" fmla="*/ 2 w 3"/>
                <a:gd name="T67" fmla="*/ 1 h 3"/>
                <a:gd name="T68" fmla="*/ 2 w 3"/>
                <a:gd name="T69" fmla="*/ 1 h 3"/>
                <a:gd name="T70" fmla="*/ 2 w 3"/>
                <a:gd name="T71" fmla="*/ 1 h 3"/>
                <a:gd name="T72" fmla="*/ 2 w 3"/>
                <a:gd name="T73" fmla="*/ 1 h 3"/>
                <a:gd name="T74" fmla="*/ 2 w 3"/>
                <a:gd name="T75" fmla="*/ 1 h 3"/>
                <a:gd name="T76" fmla="*/ 2 w 3"/>
                <a:gd name="T77" fmla="*/ 1 h 3"/>
                <a:gd name="T78" fmla="*/ 2 w 3"/>
                <a:gd name="T7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52" name="任意多边形 1196">
              <a:extLst>
                <a:ext uri="{FF2B5EF4-FFF2-40B4-BE49-F238E27FC236}">
                  <a16:creationId xmlns:a16="http://schemas.microsoft.com/office/drawing/2014/main" id="{587A2184-3523-1CCA-C807-B42FA5A07F5C}"/>
                </a:ext>
              </a:extLst>
            </p:cNvPr>
            <p:cNvSpPr/>
            <p:nvPr/>
          </p:nvSpPr>
          <p:spPr bwMode="auto">
            <a:xfrm>
              <a:off x="5446914" y="5855295"/>
              <a:ext cx="10554" cy="1055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53" name="任意多边形 1197">
              <a:extLst>
                <a:ext uri="{FF2B5EF4-FFF2-40B4-BE49-F238E27FC236}">
                  <a16:creationId xmlns:a16="http://schemas.microsoft.com/office/drawing/2014/main" id="{CCD22CB3-5951-70A5-4B27-305D58844F75}"/>
                </a:ext>
              </a:extLst>
            </p:cNvPr>
            <p:cNvSpPr/>
            <p:nvPr/>
          </p:nvSpPr>
          <p:spPr bwMode="auto">
            <a:xfrm>
              <a:off x="5441626" y="5855295"/>
              <a:ext cx="15830" cy="10555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2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  <a:gd name="T20" fmla="*/ 2 w 3"/>
                <a:gd name="T21" fmla="*/ 2 h 2"/>
                <a:gd name="T22" fmla="*/ 2 w 3"/>
                <a:gd name="T23" fmla="*/ 2 h 2"/>
                <a:gd name="T24" fmla="*/ 2 w 3"/>
                <a:gd name="T25" fmla="*/ 2 h 2"/>
                <a:gd name="T26" fmla="*/ 2 w 3"/>
                <a:gd name="T27" fmla="*/ 2 h 2"/>
                <a:gd name="T28" fmla="*/ 1 w 3"/>
                <a:gd name="T29" fmla="*/ 2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2 w 3"/>
                <a:gd name="T43" fmla="*/ 1 h 2"/>
                <a:gd name="T44" fmla="*/ 2 w 3"/>
                <a:gd name="T45" fmla="*/ 1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0 h 2"/>
                <a:gd name="T54" fmla="*/ 2 w 3"/>
                <a:gd name="T55" fmla="*/ 1 h 2"/>
                <a:gd name="T56" fmla="*/ 2 w 3"/>
                <a:gd name="T57" fmla="*/ 1 h 2"/>
                <a:gd name="T58" fmla="*/ 2 w 3"/>
                <a:gd name="T59" fmla="*/ 1 h 2"/>
                <a:gd name="T60" fmla="*/ 2 w 3"/>
                <a:gd name="T6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54" name="椭圆 353">
              <a:extLst>
                <a:ext uri="{FF2B5EF4-FFF2-40B4-BE49-F238E27FC236}">
                  <a16:creationId xmlns:a16="http://schemas.microsoft.com/office/drawing/2014/main" id="{40A5358F-415E-BD55-749C-08F816E991F3}"/>
                </a:ext>
              </a:extLst>
            </p:cNvPr>
            <p:cNvSpPr/>
            <p:nvPr/>
          </p:nvSpPr>
          <p:spPr bwMode="auto">
            <a:xfrm>
              <a:off x="5122379" y="3356709"/>
              <a:ext cx="39576" cy="36937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55" name="椭圆 354">
              <a:extLst>
                <a:ext uri="{FF2B5EF4-FFF2-40B4-BE49-F238E27FC236}">
                  <a16:creationId xmlns:a16="http://schemas.microsoft.com/office/drawing/2014/main" id="{650808A4-6F77-B52A-3BD1-AD459BFC7232}"/>
                </a:ext>
              </a:extLst>
            </p:cNvPr>
            <p:cNvSpPr/>
            <p:nvPr/>
          </p:nvSpPr>
          <p:spPr bwMode="auto">
            <a:xfrm>
              <a:off x="5101272" y="5686436"/>
              <a:ext cx="42215" cy="42215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56" name="任意多边形 1269">
              <a:extLst>
                <a:ext uri="{FF2B5EF4-FFF2-40B4-BE49-F238E27FC236}">
                  <a16:creationId xmlns:a16="http://schemas.microsoft.com/office/drawing/2014/main" id="{A87BB8FB-93D3-19AC-EF02-0851BBDC12A4}"/>
                </a:ext>
              </a:extLst>
            </p:cNvPr>
            <p:cNvSpPr/>
            <p:nvPr/>
          </p:nvSpPr>
          <p:spPr bwMode="auto">
            <a:xfrm>
              <a:off x="5101272" y="5681159"/>
              <a:ext cx="50131" cy="52768"/>
            </a:xfrm>
            <a:custGeom>
              <a:avLst/>
              <a:gdLst>
                <a:gd name="T0" fmla="*/ 0 w 9"/>
                <a:gd name="T1" fmla="*/ 5 h 10"/>
                <a:gd name="T2" fmla="*/ 4 w 9"/>
                <a:gd name="T3" fmla="*/ 0 h 10"/>
                <a:gd name="T4" fmla="*/ 4 w 9"/>
                <a:gd name="T5" fmla="*/ 0 h 10"/>
                <a:gd name="T6" fmla="*/ 4 w 9"/>
                <a:gd name="T7" fmla="*/ 1 h 10"/>
                <a:gd name="T8" fmla="*/ 4 w 9"/>
                <a:gd name="T9" fmla="*/ 2 h 10"/>
                <a:gd name="T10" fmla="*/ 1 w 9"/>
                <a:gd name="T11" fmla="*/ 5 h 10"/>
                <a:gd name="T12" fmla="*/ 1 w 9"/>
                <a:gd name="T13" fmla="*/ 5 h 10"/>
                <a:gd name="T14" fmla="*/ 4 w 9"/>
                <a:gd name="T15" fmla="*/ 8 h 10"/>
                <a:gd name="T16" fmla="*/ 4 w 9"/>
                <a:gd name="T17" fmla="*/ 8 h 10"/>
                <a:gd name="T18" fmla="*/ 7 w 9"/>
                <a:gd name="T19" fmla="*/ 5 h 10"/>
                <a:gd name="T20" fmla="*/ 7 w 9"/>
                <a:gd name="T21" fmla="*/ 5 h 10"/>
                <a:gd name="T22" fmla="*/ 4 w 9"/>
                <a:gd name="T23" fmla="*/ 2 h 10"/>
                <a:gd name="T24" fmla="*/ 4 w 9"/>
                <a:gd name="T25" fmla="*/ 2 h 10"/>
                <a:gd name="T26" fmla="*/ 4 w 9"/>
                <a:gd name="T27" fmla="*/ 1 h 10"/>
                <a:gd name="T28" fmla="*/ 4 w 9"/>
                <a:gd name="T29" fmla="*/ 0 h 10"/>
                <a:gd name="T30" fmla="*/ 9 w 9"/>
                <a:gd name="T31" fmla="*/ 5 h 10"/>
                <a:gd name="T32" fmla="*/ 9 w 9"/>
                <a:gd name="T33" fmla="*/ 5 h 10"/>
                <a:gd name="T34" fmla="*/ 4 w 9"/>
                <a:gd name="T35" fmla="*/ 10 h 10"/>
                <a:gd name="T36" fmla="*/ 4 w 9"/>
                <a:gd name="T37" fmla="*/ 10 h 10"/>
                <a:gd name="T38" fmla="*/ 0 w 9"/>
                <a:gd name="T3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7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6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57" name="椭圆 356">
              <a:extLst>
                <a:ext uri="{FF2B5EF4-FFF2-40B4-BE49-F238E27FC236}">
                  <a16:creationId xmlns:a16="http://schemas.microsoft.com/office/drawing/2014/main" id="{6F0BC8AA-0564-5324-A98E-21DA79C525BA}"/>
                </a:ext>
              </a:extLst>
            </p:cNvPr>
            <p:cNvSpPr/>
            <p:nvPr/>
          </p:nvSpPr>
          <p:spPr bwMode="auto">
            <a:xfrm>
              <a:off x="5117102" y="5702267"/>
              <a:ext cx="10554" cy="10555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58" name="椭圆 357">
              <a:extLst>
                <a:ext uri="{FF2B5EF4-FFF2-40B4-BE49-F238E27FC236}">
                  <a16:creationId xmlns:a16="http://schemas.microsoft.com/office/drawing/2014/main" id="{B18A60A0-8B6E-863C-DEA2-B3CC0F10E73D}"/>
                </a:ext>
              </a:extLst>
            </p:cNvPr>
            <p:cNvSpPr/>
            <p:nvPr/>
          </p:nvSpPr>
          <p:spPr bwMode="auto">
            <a:xfrm>
              <a:off x="5188338" y="5657412"/>
              <a:ext cx="44854" cy="4485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59" name="任意多边形 1303">
              <a:extLst>
                <a:ext uri="{FF2B5EF4-FFF2-40B4-BE49-F238E27FC236}">
                  <a16:creationId xmlns:a16="http://schemas.microsoft.com/office/drawing/2014/main" id="{16DF95EE-780D-E319-0E0C-A5712C6717BF}"/>
                </a:ext>
              </a:extLst>
            </p:cNvPr>
            <p:cNvSpPr/>
            <p:nvPr/>
          </p:nvSpPr>
          <p:spPr bwMode="auto">
            <a:xfrm>
              <a:off x="5188338" y="5657412"/>
              <a:ext cx="50131" cy="50131"/>
            </a:xfrm>
            <a:custGeom>
              <a:avLst/>
              <a:gdLst>
                <a:gd name="T0" fmla="*/ 0 w 9"/>
                <a:gd name="T1" fmla="*/ 4 h 9"/>
                <a:gd name="T2" fmla="*/ 4 w 9"/>
                <a:gd name="T3" fmla="*/ 0 h 9"/>
                <a:gd name="T4" fmla="*/ 4 w 9"/>
                <a:gd name="T5" fmla="*/ 0 h 9"/>
                <a:gd name="T6" fmla="*/ 4 w 9"/>
                <a:gd name="T7" fmla="*/ 0 h 9"/>
                <a:gd name="T8" fmla="*/ 4 w 9"/>
                <a:gd name="T9" fmla="*/ 1 h 9"/>
                <a:gd name="T10" fmla="*/ 1 w 9"/>
                <a:gd name="T11" fmla="*/ 4 h 9"/>
                <a:gd name="T12" fmla="*/ 1 w 9"/>
                <a:gd name="T13" fmla="*/ 4 h 9"/>
                <a:gd name="T14" fmla="*/ 4 w 9"/>
                <a:gd name="T15" fmla="*/ 7 h 9"/>
                <a:gd name="T16" fmla="*/ 4 w 9"/>
                <a:gd name="T17" fmla="*/ 7 h 9"/>
                <a:gd name="T18" fmla="*/ 7 w 9"/>
                <a:gd name="T19" fmla="*/ 4 h 9"/>
                <a:gd name="T20" fmla="*/ 7 w 9"/>
                <a:gd name="T21" fmla="*/ 4 h 9"/>
                <a:gd name="T22" fmla="*/ 4 w 9"/>
                <a:gd name="T23" fmla="*/ 1 h 9"/>
                <a:gd name="T24" fmla="*/ 4 w 9"/>
                <a:gd name="T25" fmla="*/ 1 h 9"/>
                <a:gd name="T26" fmla="*/ 4 w 9"/>
                <a:gd name="T27" fmla="*/ 0 h 9"/>
                <a:gd name="T28" fmla="*/ 4 w 9"/>
                <a:gd name="T29" fmla="*/ 0 h 9"/>
                <a:gd name="T30" fmla="*/ 9 w 9"/>
                <a:gd name="T31" fmla="*/ 4 h 9"/>
                <a:gd name="T32" fmla="*/ 9 w 9"/>
                <a:gd name="T33" fmla="*/ 4 h 9"/>
                <a:gd name="T34" fmla="*/ 4 w 9"/>
                <a:gd name="T35" fmla="*/ 9 h 9"/>
                <a:gd name="T36" fmla="*/ 4 w 9"/>
                <a:gd name="T37" fmla="*/ 9 h 9"/>
                <a:gd name="T38" fmla="*/ 0 w 9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60" name="椭圆 359">
              <a:extLst>
                <a:ext uri="{FF2B5EF4-FFF2-40B4-BE49-F238E27FC236}">
                  <a16:creationId xmlns:a16="http://schemas.microsoft.com/office/drawing/2014/main" id="{CBBAA20A-6039-7250-BEC8-F8365C7307F0}"/>
                </a:ext>
              </a:extLst>
            </p:cNvPr>
            <p:cNvSpPr/>
            <p:nvPr/>
          </p:nvSpPr>
          <p:spPr bwMode="auto">
            <a:xfrm>
              <a:off x="5204168" y="5675880"/>
              <a:ext cx="13194" cy="10555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</p:grpSp>
      <p:grpSp>
        <p:nvGrpSpPr>
          <p:cNvPr id="361" name="组合 360">
            <a:extLst>
              <a:ext uri="{FF2B5EF4-FFF2-40B4-BE49-F238E27FC236}">
                <a16:creationId xmlns:a16="http://schemas.microsoft.com/office/drawing/2014/main" id="{154A83B0-0C33-6B5F-7771-C33320CC293D}"/>
              </a:ext>
            </a:extLst>
          </p:cNvPr>
          <p:cNvGrpSpPr/>
          <p:nvPr/>
        </p:nvGrpSpPr>
        <p:grpSpPr>
          <a:xfrm>
            <a:off x="1452634" y="4787382"/>
            <a:ext cx="696562" cy="1048144"/>
            <a:chOff x="19665256" y="4453263"/>
            <a:chExt cx="970405" cy="1460207"/>
          </a:xfrm>
        </p:grpSpPr>
        <p:sp>
          <p:nvSpPr>
            <p:cNvPr id="362" name="任意多边形 986">
              <a:extLst>
                <a:ext uri="{FF2B5EF4-FFF2-40B4-BE49-F238E27FC236}">
                  <a16:creationId xmlns:a16="http://schemas.microsoft.com/office/drawing/2014/main" id="{C278494B-7D98-CFC8-6B4F-13FC8944D767}"/>
                </a:ext>
              </a:extLst>
            </p:cNvPr>
            <p:cNvSpPr/>
            <p:nvPr/>
          </p:nvSpPr>
          <p:spPr bwMode="auto">
            <a:xfrm>
              <a:off x="19665256" y="4462462"/>
              <a:ext cx="372525" cy="151769"/>
            </a:xfrm>
            <a:custGeom>
              <a:avLst/>
              <a:gdLst>
                <a:gd name="T0" fmla="*/ 1 w 78"/>
                <a:gd name="T1" fmla="*/ 9 h 32"/>
                <a:gd name="T2" fmla="*/ 8 w 78"/>
                <a:gd name="T3" fmla="*/ 10 h 32"/>
                <a:gd name="T4" fmla="*/ 11 w 78"/>
                <a:gd name="T5" fmla="*/ 12 h 32"/>
                <a:gd name="T6" fmla="*/ 13 w 78"/>
                <a:gd name="T7" fmla="*/ 15 h 32"/>
                <a:gd name="T8" fmla="*/ 13 w 78"/>
                <a:gd name="T9" fmla="*/ 21 h 32"/>
                <a:gd name="T10" fmla="*/ 18 w 78"/>
                <a:gd name="T11" fmla="*/ 26 h 32"/>
                <a:gd name="T12" fmla="*/ 25 w 78"/>
                <a:gd name="T13" fmla="*/ 29 h 32"/>
                <a:gd name="T14" fmla="*/ 29 w 78"/>
                <a:gd name="T15" fmla="*/ 30 h 32"/>
                <a:gd name="T16" fmla="*/ 30 w 78"/>
                <a:gd name="T17" fmla="*/ 30 h 32"/>
                <a:gd name="T18" fmla="*/ 32 w 78"/>
                <a:gd name="T19" fmla="*/ 29 h 32"/>
                <a:gd name="T20" fmla="*/ 33 w 78"/>
                <a:gd name="T21" fmla="*/ 29 h 32"/>
                <a:gd name="T22" fmla="*/ 35 w 78"/>
                <a:gd name="T23" fmla="*/ 28 h 32"/>
                <a:gd name="T24" fmla="*/ 35 w 78"/>
                <a:gd name="T25" fmla="*/ 29 h 32"/>
                <a:gd name="T26" fmla="*/ 36 w 78"/>
                <a:gd name="T27" fmla="*/ 28 h 32"/>
                <a:gd name="T28" fmla="*/ 37 w 78"/>
                <a:gd name="T29" fmla="*/ 28 h 32"/>
                <a:gd name="T30" fmla="*/ 37 w 78"/>
                <a:gd name="T31" fmla="*/ 28 h 32"/>
                <a:gd name="T32" fmla="*/ 38 w 78"/>
                <a:gd name="T33" fmla="*/ 29 h 32"/>
                <a:gd name="T34" fmla="*/ 39 w 78"/>
                <a:gd name="T35" fmla="*/ 28 h 32"/>
                <a:gd name="T36" fmla="*/ 38 w 78"/>
                <a:gd name="T37" fmla="*/ 26 h 32"/>
                <a:gd name="T38" fmla="*/ 39 w 78"/>
                <a:gd name="T39" fmla="*/ 25 h 32"/>
                <a:gd name="T40" fmla="*/ 40 w 78"/>
                <a:gd name="T41" fmla="*/ 27 h 32"/>
                <a:gd name="T42" fmla="*/ 41 w 78"/>
                <a:gd name="T43" fmla="*/ 28 h 32"/>
                <a:gd name="T44" fmla="*/ 42 w 78"/>
                <a:gd name="T45" fmla="*/ 29 h 32"/>
                <a:gd name="T46" fmla="*/ 42 w 78"/>
                <a:gd name="T47" fmla="*/ 28 h 32"/>
                <a:gd name="T48" fmla="*/ 42 w 78"/>
                <a:gd name="T49" fmla="*/ 26 h 32"/>
                <a:gd name="T50" fmla="*/ 43 w 78"/>
                <a:gd name="T51" fmla="*/ 27 h 32"/>
                <a:gd name="T52" fmla="*/ 44 w 78"/>
                <a:gd name="T53" fmla="*/ 28 h 32"/>
                <a:gd name="T54" fmla="*/ 46 w 78"/>
                <a:gd name="T55" fmla="*/ 29 h 32"/>
                <a:gd name="T56" fmla="*/ 45 w 78"/>
                <a:gd name="T57" fmla="*/ 31 h 32"/>
                <a:gd name="T58" fmla="*/ 47 w 78"/>
                <a:gd name="T59" fmla="*/ 31 h 32"/>
                <a:gd name="T60" fmla="*/ 48 w 78"/>
                <a:gd name="T61" fmla="*/ 31 h 32"/>
                <a:gd name="T62" fmla="*/ 50 w 78"/>
                <a:gd name="T63" fmla="*/ 30 h 32"/>
                <a:gd name="T64" fmla="*/ 51 w 78"/>
                <a:gd name="T65" fmla="*/ 29 h 32"/>
                <a:gd name="T66" fmla="*/ 51 w 78"/>
                <a:gd name="T67" fmla="*/ 27 h 32"/>
                <a:gd name="T68" fmla="*/ 52 w 78"/>
                <a:gd name="T69" fmla="*/ 28 h 32"/>
                <a:gd name="T70" fmla="*/ 53 w 78"/>
                <a:gd name="T71" fmla="*/ 29 h 32"/>
                <a:gd name="T72" fmla="*/ 55 w 78"/>
                <a:gd name="T73" fmla="*/ 29 h 32"/>
                <a:gd name="T74" fmla="*/ 58 w 78"/>
                <a:gd name="T75" fmla="*/ 25 h 32"/>
                <a:gd name="T76" fmla="*/ 61 w 78"/>
                <a:gd name="T77" fmla="*/ 24 h 32"/>
                <a:gd name="T78" fmla="*/ 62 w 78"/>
                <a:gd name="T79" fmla="*/ 21 h 32"/>
                <a:gd name="T80" fmla="*/ 65 w 78"/>
                <a:gd name="T81" fmla="*/ 20 h 32"/>
                <a:gd name="T82" fmla="*/ 66 w 78"/>
                <a:gd name="T83" fmla="*/ 19 h 32"/>
                <a:gd name="T84" fmla="*/ 68 w 78"/>
                <a:gd name="T85" fmla="*/ 16 h 32"/>
                <a:gd name="T86" fmla="*/ 73 w 78"/>
                <a:gd name="T87" fmla="*/ 12 h 32"/>
                <a:gd name="T88" fmla="*/ 74 w 78"/>
                <a:gd name="T89" fmla="*/ 9 h 32"/>
                <a:gd name="T90" fmla="*/ 75 w 78"/>
                <a:gd name="T91" fmla="*/ 4 h 32"/>
                <a:gd name="T92" fmla="*/ 78 w 78"/>
                <a:gd name="T93" fmla="*/ 0 h 32"/>
                <a:gd name="T94" fmla="*/ 18 w 78"/>
                <a:gd name="T95" fmla="*/ 0 h 32"/>
                <a:gd name="T96" fmla="*/ 0 w 78"/>
                <a:gd name="T97" fmla="*/ 0 h 32"/>
                <a:gd name="T98" fmla="*/ 1 w 78"/>
                <a:gd name="T9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8" h="32">
                  <a:moveTo>
                    <a:pt x="1" y="9"/>
                  </a:moveTo>
                  <a:cubicBezTo>
                    <a:pt x="1" y="9"/>
                    <a:pt x="7" y="10"/>
                    <a:pt x="8" y="10"/>
                  </a:cubicBezTo>
                  <a:cubicBezTo>
                    <a:pt x="9" y="11"/>
                    <a:pt x="11" y="11"/>
                    <a:pt x="11" y="12"/>
                  </a:cubicBezTo>
                  <a:cubicBezTo>
                    <a:pt x="11" y="13"/>
                    <a:pt x="13" y="12"/>
                    <a:pt x="13" y="15"/>
                  </a:cubicBezTo>
                  <a:cubicBezTo>
                    <a:pt x="13" y="17"/>
                    <a:pt x="12" y="19"/>
                    <a:pt x="13" y="21"/>
                  </a:cubicBezTo>
                  <a:cubicBezTo>
                    <a:pt x="14" y="24"/>
                    <a:pt x="16" y="24"/>
                    <a:pt x="18" y="26"/>
                  </a:cubicBezTo>
                  <a:cubicBezTo>
                    <a:pt x="21" y="28"/>
                    <a:pt x="22" y="28"/>
                    <a:pt x="25" y="29"/>
                  </a:cubicBezTo>
                  <a:cubicBezTo>
                    <a:pt x="27" y="30"/>
                    <a:pt x="29" y="30"/>
                    <a:pt x="29" y="30"/>
                  </a:cubicBezTo>
                  <a:cubicBezTo>
                    <a:pt x="29" y="30"/>
                    <a:pt x="29" y="30"/>
                    <a:pt x="30" y="30"/>
                  </a:cubicBezTo>
                  <a:cubicBezTo>
                    <a:pt x="31" y="30"/>
                    <a:pt x="31" y="30"/>
                    <a:pt x="32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5" y="27"/>
                    <a:pt x="35" y="28"/>
                  </a:cubicBezTo>
                  <a:cubicBezTo>
                    <a:pt x="35" y="29"/>
                    <a:pt x="35" y="30"/>
                    <a:pt x="35" y="29"/>
                  </a:cubicBez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6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8" y="29"/>
                    <a:pt x="38" y="29"/>
                  </a:cubicBezTo>
                  <a:cubicBezTo>
                    <a:pt x="38" y="29"/>
                    <a:pt x="39" y="28"/>
                    <a:pt x="39" y="28"/>
                  </a:cubicBezTo>
                  <a:cubicBezTo>
                    <a:pt x="39" y="27"/>
                    <a:pt x="38" y="26"/>
                    <a:pt x="38" y="26"/>
                  </a:cubicBezTo>
                  <a:cubicBezTo>
                    <a:pt x="38" y="25"/>
                    <a:pt x="39" y="24"/>
                    <a:pt x="39" y="25"/>
                  </a:cubicBezTo>
                  <a:cubicBezTo>
                    <a:pt x="39" y="26"/>
                    <a:pt x="39" y="27"/>
                    <a:pt x="40" y="27"/>
                  </a:cubicBezTo>
                  <a:cubicBezTo>
                    <a:pt x="40" y="27"/>
                    <a:pt x="41" y="27"/>
                    <a:pt x="41" y="28"/>
                  </a:cubicBezTo>
                  <a:cubicBezTo>
                    <a:pt x="41" y="28"/>
                    <a:pt x="41" y="29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2" y="27"/>
                    <a:pt x="42" y="26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5" y="29"/>
                    <a:pt x="46" y="29"/>
                    <a:pt x="46" y="29"/>
                  </a:cubicBezTo>
                  <a:cubicBezTo>
                    <a:pt x="45" y="30"/>
                    <a:pt x="45" y="31"/>
                    <a:pt x="45" y="31"/>
                  </a:cubicBezTo>
                  <a:cubicBezTo>
                    <a:pt x="46" y="31"/>
                    <a:pt x="46" y="32"/>
                    <a:pt x="47" y="31"/>
                  </a:cubicBezTo>
                  <a:cubicBezTo>
                    <a:pt x="47" y="31"/>
                    <a:pt x="47" y="31"/>
                    <a:pt x="48" y="31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51" y="29"/>
                    <a:pt x="51" y="30"/>
                    <a:pt x="51" y="29"/>
                  </a:cubicBezTo>
                  <a:cubicBezTo>
                    <a:pt x="51" y="29"/>
                    <a:pt x="50" y="27"/>
                    <a:pt x="51" y="27"/>
                  </a:cubicBezTo>
                  <a:cubicBezTo>
                    <a:pt x="52" y="27"/>
                    <a:pt x="51" y="27"/>
                    <a:pt x="52" y="28"/>
                  </a:cubicBezTo>
                  <a:cubicBezTo>
                    <a:pt x="53" y="28"/>
                    <a:pt x="53" y="29"/>
                    <a:pt x="53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6" y="28"/>
                    <a:pt x="55" y="26"/>
                    <a:pt x="58" y="25"/>
                  </a:cubicBezTo>
                  <a:cubicBezTo>
                    <a:pt x="60" y="25"/>
                    <a:pt x="61" y="25"/>
                    <a:pt x="61" y="24"/>
                  </a:cubicBezTo>
                  <a:cubicBezTo>
                    <a:pt x="62" y="23"/>
                    <a:pt x="60" y="21"/>
                    <a:pt x="62" y="21"/>
                  </a:cubicBezTo>
                  <a:cubicBezTo>
                    <a:pt x="64" y="22"/>
                    <a:pt x="65" y="21"/>
                    <a:pt x="65" y="20"/>
                  </a:cubicBezTo>
                  <a:cubicBezTo>
                    <a:pt x="66" y="19"/>
                    <a:pt x="65" y="20"/>
                    <a:pt x="66" y="19"/>
                  </a:cubicBezTo>
                  <a:cubicBezTo>
                    <a:pt x="66" y="17"/>
                    <a:pt x="67" y="16"/>
                    <a:pt x="68" y="16"/>
                  </a:cubicBezTo>
                  <a:cubicBezTo>
                    <a:pt x="69" y="16"/>
                    <a:pt x="72" y="13"/>
                    <a:pt x="73" y="12"/>
                  </a:cubicBezTo>
                  <a:cubicBezTo>
                    <a:pt x="74" y="11"/>
                    <a:pt x="74" y="10"/>
                    <a:pt x="74" y="9"/>
                  </a:cubicBezTo>
                  <a:cubicBezTo>
                    <a:pt x="74" y="7"/>
                    <a:pt x="75" y="6"/>
                    <a:pt x="75" y="4"/>
                  </a:cubicBezTo>
                  <a:cubicBezTo>
                    <a:pt x="76" y="2"/>
                    <a:pt x="78" y="0"/>
                    <a:pt x="7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7"/>
                    <a:pt x="1" y="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63" name="任意多边形 987">
              <a:extLst>
                <a:ext uri="{FF2B5EF4-FFF2-40B4-BE49-F238E27FC236}">
                  <a16:creationId xmlns:a16="http://schemas.microsoft.com/office/drawing/2014/main" id="{E31E8087-AEB9-967C-5ED0-F975CACA4A99}"/>
                </a:ext>
              </a:extLst>
            </p:cNvPr>
            <p:cNvSpPr/>
            <p:nvPr/>
          </p:nvSpPr>
          <p:spPr bwMode="auto">
            <a:xfrm>
              <a:off x="20529880" y="4453263"/>
              <a:ext cx="87382" cy="117277"/>
            </a:xfrm>
            <a:custGeom>
              <a:avLst/>
              <a:gdLst>
                <a:gd name="T0" fmla="*/ 18 w 18"/>
                <a:gd name="T1" fmla="*/ 1 h 25"/>
                <a:gd name="T2" fmla="*/ 18 w 18"/>
                <a:gd name="T3" fmla="*/ 3 h 25"/>
                <a:gd name="T4" fmla="*/ 18 w 18"/>
                <a:gd name="T5" fmla="*/ 5 h 25"/>
                <a:gd name="T6" fmla="*/ 16 w 18"/>
                <a:gd name="T7" fmla="*/ 9 h 25"/>
                <a:gd name="T8" fmla="*/ 14 w 18"/>
                <a:gd name="T9" fmla="*/ 13 h 25"/>
                <a:gd name="T10" fmla="*/ 13 w 18"/>
                <a:gd name="T11" fmla="*/ 15 h 25"/>
                <a:gd name="T12" fmla="*/ 11 w 18"/>
                <a:gd name="T13" fmla="*/ 18 h 25"/>
                <a:gd name="T14" fmla="*/ 11 w 18"/>
                <a:gd name="T15" fmla="*/ 21 h 25"/>
                <a:gd name="T16" fmla="*/ 11 w 18"/>
                <a:gd name="T17" fmla="*/ 24 h 25"/>
                <a:gd name="T18" fmla="*/ 11 w 18"/>
                <a:gd name="T19" fmla="*/ 25 h 25"/>
                <a:gd name="T20" fmla="*/ 10 w 18"/>
                <a:gd name="T21" fmla="*/ 24 h 25"/>
                <a:gd name="T22" fmla="*/ 8 w 18"/>
                <a:gd name="T23" fmla="*/ 24 h 25"/>
                <a:gd name="T24" fmla="*/ 8 w 18"/>
                <a:gd name="T25" fmla="*/ 21 h 25"/>
                <a:gd name="T26" fmla="*/ 4 w 18"/>
                <a:gd name="T27" fmla="*/ 17 h 25"/>
                <a:gd name="T28" fmla="*/ 2 w 18"/>
                <a:gd name="T29" fmla="*/ 15 h 25"/>
                <a:gd name="T30" fmla="*/ 2 w 18"/>
                <a:gd name="T31" fmla="*/ 13 h 25"/>
                <a:gd name="T32" fmla="*/ 0 w 18"/>
                <a:gd name="T33" fmla="*/ 10 h 25"/>
                <a:gd name="T34" fmla="*/ 0 w 18"/>
                <a:gd name="T35" fmla="*/ 8 h 25"/>
                <a:gd name="T36" fmla="*/ 1 w 18"/>
                <a:gd name="T37" fmla="*/ 6 h 25"/>
                <a:gd name="T38" fmla="*/ 1 w 18"/>
                <a:gd name="T39" fmla="*/ 5 h 25"/>
                <a:gd name="T40" fmla="*/ 1 w 18"/>
                <a:gd name="T41" fmla="*/ 3 h 25"/>
                <a:gd name="T42" fmla="*/ 1 w 18"/>
                <a:gd name="T43" fmla="*/ 1 h 25"/>
                <a:gd name="T44" fmla="*/ 2 w 18"/>
                <a:gd name="T45" fmla="*/ 0 h 25"/>
                <a:gd name="T46" fmla="*/ 18 w 18"/>
                <a:gd name="T47" fmla="*/ 0 h 25"/>
                <a:gd name="T48" fmla="*/ 18 w 18"/>
                <a:gd name="T4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25">
                  <a:moveTo>
                    <a:pt x="18" y="1"/>
                  </a:moveTo>
                  <a:cubicBezTo>
                    <a:pt x="18" y="1"/>
                    <a:pt x="18" y="2"/>
                    <a:pt x="18" y="3"/>
                  </a:cubicBezTo>
                  <a:cubicBezTo>
                    <a:pt x="18" y="3"/>
                    <a:pt x="18" y="4"/>
                    <a:pt x="18" y="5"/>
                  </a:cubicBezTo>
                  <a:cubicBezTo>
                    <a:pt x="18" y="5"/>
                    <a:pt x="16" y="9"/>
                    <a:pt x="16" y="9"/>
                  </a:cubicBezTo>
                  <a:cubicBezTo>
                    <a:pt x="16" y="9"/>
                    <a:pt x="15" y="13"/>
                    <a:pt x="14" y="13"/>
                  </a:cubicBezTo>
                  <a:cubicBezTo>
                    <a:pt x="14" y="14"/>
                    <a:pt x="14" y="14"/>
                    <a:pt x="13" y="15"/>
                  </a:cubicBezTo>
                  <a:cubicBezTo>
                    <a:pt x="12" y="15"/>
                    <a:pt x="12" y="17"/>
                    <a:pt x="11" y="18"/>
                  </a:cubicBezTo>
                  <a:cubicBezTo>
                    <a:pt x="10" y="19"/>
                    <a:pt x="11" y="21"/>
                    <a:pt x="11" y="21"/>
                  </a:cubicBezTo>
                  <a:cubicBezTo>
                    <a:pt x="11" y="22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0" y="25"/>
                    <a:pt x="10" y="24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3"/>
                    <a:pt x="8" y="21"/>
                  </a:cubicBezTo>
                  <a:cubicBezTo>
                    <a:pt x="7" y="19"/>
                    <a:pt x="5" y="18"/>
                    <a:pt x="4" y="17"/>
                  </a:cubicBezTo>
                  <a:cubicBezTo>
                    <a:pt x="2" y="17"/>
                    <a:pt x="2" y="16"/>
                    <a:pt x="2" y="15"/>
                  </a:cubicBezTo>
                  <a:cubicBezTo>
                    <a:pt x="2" y="15"/>
                    <a:pt x="2" y="14"/>
                    <a:pt x="2" y="13"/>
                  </a:cubicBezTo>
                  <a:cubicBezTo>
                    <a:pt x="2" y="12"/>
                    <a:pt x="1" y="11"/>
                    <a:pt x="0" y="10"/>
                  </a:cubicBezTo>
                  <a:cubicBezTo>
                    <a:pt x="0" y="10"/>
                    <a:pt x="0" y="8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64" name="任意多边形 988">
              <a:extLst>
                <a:ext uri="{FF2B5EF4-FFF2-40B4-BE49-F238E27FC236}">
                  <a16:creationId xmlns:a16="http://schemas.microsoft.com/office/drawing/2014/main" id="{5ED332DD-61E0-36FE-B362-85EDAE81731B}"/>
                </a:ext>
              </a:extLst>
            </p:cNvPr>
            <p:cNvSpPr/>
            <p:nvPr/>
          </p:nvSpPr>
          <p:spPr bwMode="auto">
            <a:xfrm>
              <a:off x="19851518" y="4685517"/>
              <a:ext cx="142572" cy="128774"/>
            </a:xfrm>
            <a:custGeom>
              <a:avLst/>
              <a:gdLst>
                <a:gd name="T0" fmla="*/ 2 w 30"/>
                <a:gd name="T1" fmla="*/ 10 h 27"/>
                <a:gd name="T2" fmla="*/ 1 w 30"/>
                <a:gd name="T3" fmla="*/ 13 h 27"/>
                <a:gd name="T4" fmla="*/ 0 w 30"/>
                <a:gd name="T5" fmla="*/ 14 h 27"/>
                <a:gd name="T6" fmla="*/ 0 w 30"/>
                <a:gd name="T7" fmla="*/ 17 h 27"/>
                <a:gd name="T8" fmla="*/ 1 w 30"/>
                <a:gd name="T9" fmla="*/ 21 h 27"/>
                <a:gd name="T10" fmla="*/ 4 w 30"/>
                <a:gd name="T11" fmla="*/ 24 h 27"/>
                <a:gd name="T12" fmla="*/ 7 w 30"/>
                <a:gd name="T13" fmla="*/ 25 h 27"/>
                <a:gd name="T14" fmla="*/ 10 w 30"/>
                <a:gd name="T15" fmla="*/ 26 h 27"/>
                <a:gd name="T16" fmla="*/ 12 w 30"/>
                <a:gd name="T17" fmla="*/ 26 h 27"/>
                <a:gd name="T18" fmla="*/ 14 w 30"/>
                <a:gd name="T19" fmla="*/ 26 h 27"/>
                <a:gd name="T20" fmla="*/ 14 w 30"/>
                <a:gd name="T21" fmla="*/ 25 h 27"/>
                <a:gd name="T22" fmla="*/ 15 w 30"/>
                <a:gd name="T23" fmla="*/ 24 h 27"/>
                <a:gd name="T24" fmla="*/ 17 w 30"/>
                <a:gd name="T25" fmla="*/ 24 h 27"/>
                <a:gd name="T26" fmla="*/ 18 w 30"/>
                <a:gd name="T27" fmla="*/ 24 h 27"/>
                <a:gd name="T28" fmla="*/ 20 w 30"/>
                <a:gd name="T29" fmla="*/ 21 h 27"/>
                <a:gd name="T30" fmla="*/ 22 w 30"/>
                <a:gd name="T31" fmla="*/ 20 h 27"/>
                <a:gd name="T32" fmla="*/ 24 w 30"/>
                <a:gd name="T33" fmla="*/ 19 h 27"/>
                <a:gd name="T34" fmla="*/ 24 w 30"/>
                <a:gd name="T35" fmla="*/ 18 h 27"/>
                <a:gd name="T36" fmla="*/ 24 w 30"/>
                <a:gd name="T37" fmla="*/ 17 h 27"/>
                <a:gd name="T38" fmla="*/ 24 w 30"/>
                <a:gd name="T39" fmla="*/ 15 h 27"/>
                <a:gd name="T40" fmla="*/ 26 w 30"/>
                <a:gd name="T41" fmla="*/ 12 h 27"/>
                <a:gd name="T42" fmla="*/ 26 w 30"/>
                <a:gd name="T43" fmla="*/ 10 h 27"/>
                <a:gd name="T44" fmla="*/ 28 w 30"/>
                <a:gd name="T45" fmla="*/ 8 h 27"/>
                <a:gd name="T46" fmla="*/ 29 w 30"/>
                <a:gd name="T47" fmla="*/ 7 h 27"/>
                <a:gd name="T48" fmla="*/ 29 w 30"/>
                <a:gd name="T49" fmla="*/ 9 h 27"/>
                <a:gd name="T50" fmla="*/ 30 w 30"/>
                <a:gd name="T51" fmla="*/ 7 h 27"/>
                <a:gd name="T52" fmla="*/ 30 w 30"/>
                <a:gd name="T53" fmla="*/ 4 h 27"/>
                <a:gd name="T54" fmla="*/ 26 w 30"/>
                <a:gd name="T55" fmla="*/ 1 h 27"/>
                <a:gd name="T56" fmla="*/ 25 w 30"/>
                <a:gd name="T57" fmla="*/ 2 h 27"/>
                <a:gd name="T58" fmla="*/ 23 w 30"/>
                <a:gd name="T59" fmla="*/ 1 h 27"/>
                <a:gd name="T60" fmla="*/ 20 w 30"/>
                <a:gd name="T61" fmla="*/ 1 h 27"/>
                <a:gd name="T62" fmla="*/ 19 w 30"/>
                <a:gd name="T63" fmla="*/ 2 h 27"/>
                <a:gd name="T64" fmla="*/ 17 w 30"/>
                <a:gd name="T65" fmla="*/ 3 h 27"/>
                <a:gd name="T66" fmla="*/ 16 w 30"/>
                <a:gd name="T67" fmla="*/ 3 h 27"/>
                <a:gd name="T68" fmla="*/ 14 w 30"/>
                <a:gd name="T69" fmla="*/ 2 h 27"/>
                <a:gd name="T70" fmla="*/ 12 w 30"/>
                <a:gd name="T71" fmla="*/ 4 h 27"/>
                <a:gd name="T72" fmla="*/ 10 w 30"/>
                <a:gd name="T73" fmla="*/ 4 h 27"/>
                <a:gd name="T74" fmla="*/ 8 w 30"/>
                <a:gd name="T75" fmla="*/ 4 h 27"/>
                <a:gd name="T76" fmla="*/ 7 w 30"/>
                <a:gd name="T77" fmla="*/ 6 h 27"/>
                <a:gd name="T78" fmla="*/ 8 w 30"/>
                <a:gd name="T79" fmla="*/ 6 h 27"/>
                <a:gd name="T80" fmla="*/ 6 w 30"/>
                <a:gd name="T81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27">
                  <a:moveTo>
                    <a:pt x="4" y="9"/>
                  </a:moveTo>
                  <a:cubicBezTo>
                    <a:pt x="4" y="9"/>
                    <a:pt x="3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9"/>
                    <a:pt x="1" y="19"/>
                    <a:pt x="1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2" y="23"/>
                    <a:pt x="4" y="23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7" y="25"/>
                    <a:pt x="7" y="26"/>
                    <a:pt x="8" y="26"/>
                  </a:cubicBezTo>
                  <a:cubicBezTo>
                    <a:pt x="8" y="26"/>
                    <a:pt x="10" y="25"/>
                    <a:pt x="10" y="26"/>
                  </a:cubicBezTo>
                  <a:cubicBezTo>
                    <a:pt x="11" y="26"/>
                    <a:pt x="11" y="27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3" y="27"/>
                    <a:pt x="13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3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3" y="18"/>
                  </a:cubicBezTo>
                  <a:cubicBezTo>
                    <a:pt x="23" y="18"/>
                    <a:pt x="24" y="17"/>
                    <a:pt x="24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4" y="16"/>
                    <a:pt x="24" y="15"/>
                    <a:pt x="24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5" y="14"/>
                    <a:pt x="25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7" y="10"/>
                    <a:pt x="28" y="9"/>
                    <a:pt x="28" y="9"/>
                  </a:cubicBezTo>
                  <a:cubicBezTo>
                    <a:pt x="28" y="9"/>
                    <a:pt x="28" y="8"/>
                    <a:pt x="28" y="8"/>
                  </a:cubicBezTo>
                  <a:cubicBezTo>
                    <a:pt x="27" y="8"/>
                    <a:pt x="27" y="8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9" y="8"/>
                    <a:pt x="29" y="8"/>
                    <a:pt x="30" y="7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3"/>
                    <a:pt x="29" y="2"/>
                    <a:pt x="28" y="2"/>
                  </a:cubicBezTo>
                  <a:cubicBezTo>
                    <a:pt x="28" y="2"/>
                    <a:pt x="26" y="2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3"/>
                    <a:pt x="24" y="3"/>
                    <a:pt x="24" y="2"/>
                  </a:cubicBezTo>
                  <a:cubicBezTo>
                    <a:pt x="24" y="2"/>
                    <a:pt x="24" y="2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3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65" name="任意多边形 990">
              <a:extLst>
                <a:ext uri="{FF2B5EF4-FFF2-40B4-BE49-F238E27FC236}">
                  <a16:creationId xmlns:a16="http://schemas.microsoft.com/office/drawing/2014/main" id="{2CD74408-2046-6C13-9210-26E891A7CFEF}"/>
                </a:ext>
              </a:extLst>
            </p:cNvPr>
            <p:cNvSpPr/>
            <p:nvPr/>
          </p:nvSpPr>
          <p:spPr bwMode="auto">
            <a:xfrm>
              <a:off x="20161955" y="4552144"/>
              <a:ext cx="13797" cy="9198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1 w 3"/>
                <a:gd name="T5" fmla="*/ 2 h 2"/>
                <a:gd name="T6" fmla="*/ 2 w 3"/>
                <a:gd name="T7" fmla="*/ 2 h 2"/>
                <a:gd name="T8" fmla="*/ 2 w 3"/>
                <a:gd name="T9" fmla="*/ 1 h 2"/>
                <a:gd name="T10" fmla="*/ 3 w 3"/>
                <a:gd name="T11" fmla="*/ 0 h 2"/>
                <a:gd name="T12" fmla="*/ 3 w 3"/>
                <a:gd name="T13" fmla="*/ 0 h 2"/>
                <a:gd name="T14" fmla="*/ 1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66" name="任意多边形 991">
              <a:extLst>
                <a:ext uri="{FF2B5EF4-FFF2-40B4-BE49-F238E27FC236}">
                  <a16:creationId xmlns:a16="http://schemas.microsoft.com/office/drawing/2014/main" id="{06A06574-765E-C783-8585-61FB45E3A9B1}"/>
                </a:ext>
              </a:extLst>
            </p:cNvPr>
            <p:cNvSpPr/>
            <p:nvPr/>
          </p:nvSpPr>
          <p:spPr bwMode="auto">
            <a:xfrm>
              <a:off x="20617263" y="4561342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67" name="任意多边形 992">
              <a:extLst>
                <a:ext uri="{FF2B5EF4-FFF2-40B4-BE49-F238E27FC236}">
                  <a16:creationId xmlns:a16="http://schemas.microsoft.com/office/drawing/2014/main" id="{F291A2FD-B2D4-D22A-B2DE-3504A1617C7F}"/>
                </a:ext>
              </a:extLst>
            </p:cNvPr>
            <p:cNvSpPr/>
            <p:nvPr/>
          </p:nvSpPr>
          <p:spPr bwMode="auto">
            <a:xfrm>
              <a:off x="20362016" y="5451262"/>
              <a:ext cx="11499" cy="1379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2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2 w 2"/>
                <a:gd name="T13" fmla="*/ 1 h 3"/>
                <a:gd name="T14" fmla="*/ 1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68" name="任意多边形 993">
              <a:extLst>
                <a:ext uri="{FF2B5EF4-FFF2-40B4-BE49-F238E27FC236}">
                  <a16:creationId xmlns:a16="http://schemas.microsoft.com/office/drawing/2014/main" id="{13E45C54-789C-D44D-43CF-8DD28483F1A2}"/>
                </a:ext>
              </a:extLst>
            </p:cNvPr>
            <p:cNvSpPr/>
            <p:nvPr/>
          </p:nvSpPr>
          <p:spPr bwMode="auto">
            <a:xfrm>
              <a:off x="19692850" y="4462462"/>
              <a:ext cx="694460" cy="218457"/>
            </a:xfrm>
            <a:custGeom>
              <a:avLst/>
              <a:gdLst>
                <a:gd name="T0" fmla="*/ 11 w 145"/>
                <a:gd name="T1" fmla="*/ 13 h 46"/>
                <a:gd name="T2" fmla="*/ 14 w 145"/>
                <a:gd name="T3" fmla="*/ 25 h 46"/>
                <a:gd name="T4" fmla="*/ 27 w 145"/>
                <a:gd name="T5" fmla="*/ 29 h 46"/>
                <a:gd name="T6" fmla="*/ 30 w 145"/>
                <a:gd name="T7" fmla="*/ 27 h 46"/>
                <a:gd name="T8" fmla="*/ 32 w 145"/>
                <a:gd name="T9" fmla="*/ 26 h 46"/>
                <a:gd name="T10" fmla="*/ 36 w 145"/>
                <a:gd name="T11" fmla="*/ 29 h 46"/>
                <a:gd name="T12" fmla="*/ 37 w 145"/>
                <a:gd name="T13" fmla="*/ 27 h 46"/>
                <a:gd name="T14" fmla="*/ 39 w 145"/>
                <a:gd name="T15" fmla="*/ 30 h 46"/>
                <a:gd name="T16" fmla="*/ 45 w 145"/>
                <a:gd name="T17" fmla="*/ 29 h 46"/>
                <a:gd name="T18" fmla="*/ 46 w 145"/>
                <a:gd name="T19" fmla="*/ 29 h 46"/>
                <a:gd name="T20" fmla="*/ 49 w 145"/>
                <a:gd name="T21" fmla="*/ 30 h 46"/>
                <a:gd name="T22" fmla="*/ 47 w 145"/>
                <a:gd name="T23" fmla="*/ 35 h 46"/>
                <a:gd name="T24" fmla="*/ 48 w 145"/>
                <a:gd name="T25" fmla="*/ 40 h 46"/>
                <a:gd name="T26" fmla="*/ 50 w 145"/>
                <a:gd name="T27" fmla="*/ 43 h 46"/>
                <a:gd name="T28" fmla="*/ 52 w 145"/>
                <a:gd name="T29" fmla="*/ 46 h 46"/>
                <a:gd name="T30" fmla="*/ 55 w 145"/>
                <a:gd name="T31" fmla="*/ 41 h 46"/>
                <a:gd name="T32" fmla="*/ 53 w 145"/>
                <a:gd name="T33" fmla="*/ 38 h 46"/>
                <a:gd name="T34" fmla="*/ 54 w 145"/>
                <a:gd name="T35" fmla="*/ 35 h 46"/>
                <a:gd name="T36" fmla="*/ 57 w 145"/>
                <a:gd name="T37" fmla="*/ 35 h 46"/>
                <a:gd name="T38" fmla="*/ 55 w 145"/>
                <a:gd name="T39" fmla="*/ 30 h 46"/>
                <a:gd name="T40" fmla="*/ 57 w 145"/>
                <a:gd name="T41" fmla="*/ 32 h 46"/>
                <a:gd name="T42" fmla="*/ 65 w 145"/>
                <a:gd name="T43" fmla="*/ 30 h 46"/>
                <a:gd name="T44" fmla="*/ 67 w 145"/>
                <a:gd name="T45" fmla="*/ 31 h 46"/>
                <a:gd name="T46" fmla="*/ 71 w 145"/>
                <a:gd name="T47" fmla="*/ 30 h 46"/>
                <a:gd name="T48" fmla="*/ 72 w 145"/>
                <a:gd name="T49" fmla="*/ 27 h 46"/>
                <a:gd name="T50" fmla="*/ 74 w 145"/>
                <a:gd name="T51" fmla="*/ 29 h 46"/>
                <a:gd name="T52" fmla="*/ 77 w 145"/>
                <a:gd name="T53" fmla="*/ 26 h 46"/>
                <a:gd name="T54" fmla="*/ 80 w 145"/>
                <a:gd name="T55" fmla="*/ 24 h 46"/>
                <a:gd name="T56" fmla="*/ 83 w 145"/>
                <a:gd name="T57" fmla="*/ 27 h 46"/>
                <a:gd name="T58" fmla="*/ 88 w 145"/>
                <a:gd name="T59" fmla="*/ 24 h 46"/>
                <a:gd name="T60" fmla="*/ 88 w 145"/>
                <a:gd name="T61" fmla="*/ 18 h 46"/>
                <a:gd name="T62" fmla="*/ 90 w 145"/>
                <a:gd name="T63" fmla="*/ 22 h 46"/>
                <a:gd name="T64" fmla="*/ 91 w 145"/>
                <a:gd name="T65" fmla="*/ 24 h 46"/>
                <a:gd name="T66" fmla="*/ 92 w 145"/>
                <a:gd name="T67" fmla="*/ 24 h 46"/>
                <a:gd name="T68" fmla="*/ 91 w 145"/>
                <a:gd name="T69" fmla="*/ 23 h 46"/>
                <a:gd name="T70" fmla="*/ 93 w 145"/>
                <a:gd name="T71" fmla="*/ 23 h 46"/>
                <a:gd name="T72" fmla="*/ 94 w 145"/>
                <a:gd name="T73" fmla="*/ 22 h 46"/>
                <a:gd name="T74" fmla="*/ 95 w 145"/>
                <a:gd name="T75" fmla="*/ 16 h 46"/>
                <a:gd name="T76" fmla="*/ 94 w 145"/>
                <a:gd name="T77" fmla="*/ 11 h 46"/>
                <a:gd name="T78" fmla="*/ 97 w 145"/>
                <a:gd name="T79" fmla="*/ 14 h 46"/>
                <a:gd name="T80" fmla="*/ 100 w 145"/>
                <a:gd name="T81" fmla="*/ 18 h 46"/>
                <a:gd name="T82" fmla="*/ 105 w 145"/>
                <a:gd name="T83" fmla="*/ 18 h 46"/>
                <a:gd name="T84" fmla="*/ 104 w 145"/>
                <a:gd name="T85" fmla="*/ 17 h 46"/>
                <a:gd name="T86" fmla="*/ 108 w 145"/>
                <a:gd name="T87" fmla="*/ 17 h 46"/>
                <a:gd name="T88" fmla="*/ 109 w 145"/>
                <a:gd name="T89" fmla="*/ 13 h 46"/>
                <a:gd name="T90" fmla="*/ 112 w 145"/>
                <a:gd name="T91" fmla="*/ 15 h 46"/>
                <a:gd name="T92" fmla="*/ 113 w 145"/>
                <a:gd name="T93" fmla="*/ 14 h 46"/>
                <a:gd name="T94" fmla="*/ 117 w 145"/>
                <a:gd name="T95" fmla="*/ 13 h 46"/>
                <a:gd name="T96" fmla="*/ 119 w 145"/>
                <a:gd name="T97" fmla="*/ 13 h 46"/>
                <a:gd name="T98" fmla="*/ 123 w 145"/>
                <a:gd name="T99" fmla="*/ 13 h 46"/>
                <a:gd name="T100" fmla="*/ 132 w 145"/>
                <a:gd name="T101" fmla="*/ 9 h 46"/>
                <a:gd name="T102" fmla="*/ 133 w 145"/>
                <a:gd name="T103" fmla="*/ 7 h 46"/>
                <a:gd name="T104" fmla="*/ 134 w 145"/>
                <a:gd name="T105" fmla="*/ 5 h 46"/>
                <a:gd name="T106" fmla="*/ 139 w 145"/>
                <a:gd name="T107" fmla="*/ 2 h 46"/>
                <a:gd name="T108" fmla="*/ 142 w 145"/>
                <a:gd name="T109" fmla="*/ 2 h 46"/>
                <a:gd name="T110" fmla="*/ 18 w 145"/>
                <a:gd name="T111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46">
                  <a:moveTo>
                    <a:pt x="1" y="10"/>
                  </a:moveTo>
                  <a:cubicBezTo>
                    <a:pt x="1" y="10"/>
                    <a:pt x="2" y="10"/>
                    <a:pt x="2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1"/>
                    <a:pt x="8" y="11"/>
                    <a:pt x="9" y="11"/>
                  </a:cubicBezTo>
                  <a:cubicBezTo>
                    <a:pt x="9" y="11"/>
                    <a:pt x="11" y="12"/>
                    <a:pt x="11" y="13"/>
                  </a:cubicBezTo>
                  <a:cubicBezTo>
                    <a:pt x="11" y="14"/>
                    <a:pt x="9" y="15"/>
                    <a:pt x="8" y="16"/>
                  </a:cubicBezTo>
                  <a:cubicBezTo>
                    <a:pt x="8" y="17"/>
                    <a:pt x="8" y="17"/>
                    <a:pt x="9" y="18"/>
                  </a:cubicBezTo>
                  <a:cubicBezTo>
                    <a:pt x="9" y="19"/>
                    <a:pt x="10" y="20"/>
                    <a:pt x="9" y="21"/>
                  </a:cubicBezTo>
                  <a:cubicBezTo>
                    <a:pt x="9" y="22"/>
                    <a:pt x="10" y="22"/>
                    <a:pt x="11" y="23"/>
                  </a:cubicBezTo>
                  <a:cubicBezTo>
                    <a:pt x="11" y="23"/>
                    <a:pt x="14" y="24"/>
                    <a:pt x="14" y="25"/>
                  </a:cubicBezTo>
                  <a:cubicBezTo>
                    <a:pt x="14" y="26"/>
                    <a:pt x="16" y="27"/>
                    <a:pt x="18" y="27"/>
                  </a:cubicBezTo>
                  <a:cubicBezTo>
                    <a:pt x="20" y="28"/>
                    <a:pt x="22" y="28"/>
                    <a:pt x="23" y="28"/>
                  </a:cubicBezTo>
                  <a:cubicBezTo>
                    <a:pt x="24" y="28"/>
                    <a:pt x="26" y="29"/>
                    <a:pt x="25" y="29"/>
                  </a:cubicBezTo>
                  <a:cubicBezTo>
                    <a:pt x="25" y="29"/>
                    <a:pt x="26" y="29"/>
                    <a:pt x="26" y="29"/>
                  </a:cubicBezTo>
                  <a:cubicBezTo>
                    <a:pt x="26" y="29"/>
                    <a:pt x="27" y="29"/>
                    <a:pt x="27" y="29"/>
                  </a:cubicBezTo>
                  <a:cubicBezTo>
                    <a:pt x="27" y="28"/>
                    <a:pt x="27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0"/>
                    <a:pt x="30" y="29"/>
                    <a:pt x="30" y="29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31" y="28"/>
                    <a:pt x="31" y="27"/>
                    <a:pt x="31" y="28"/>
                  </a:cubicBezTo>
                  <a:cubicBezTo>
                    <a:pt x="31" y="29"/>
                    <a:pt x="31" y="29"/>
                    <a:pt x="32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33" y="28"/>
                    <a:pt x="32" y="27"/>
                    <a:pt x="32" y="27"/>
                  </a:cubicBezTo>
                  <a:cubicBezTo>
                    <a:pt x="32" y="27"/>
                    <a:pt x="32" y="26"/>
                    <a:pt x="32" y="26"/>
                  </a:cubicBezTo>
                  <a:cubicBezTo>
                    <a:pt x="32" y="26"/>
                    <a:pt x="32" y="24"/>
                    <a:pt x="33" y="24"/>
                  </a:cubicBezTo>
                  <a:cubicBezTo>
                    <a:pt x="33" y="25"/>
                    <a:pt x="33" y="25"/>
                    <a:pt x="33" y="26"/>
                  </a:cubicBezTo>
                  <a:cubicBezTo>
                    <a:pt x="33" y="26"/>
                    <a:pt x="33" y="27"/>
                    <a:pt x="34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8"/>
                    <a:pt x="35" y="29"/>
                    <a:pt x="36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6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7" y="27"/>
                    <a:pt x="37" y="27"/>
                  </a:cubicBezTo>
                  <a:cubicBezTo>
                    <a:pt x="37" y="27"/>
                    <a:pt x="37" y="28"/>
                    <a:pt x="37" y="28"/>
                  </a:cubicBezTo>
                  <a:cubicBezTo>
                    <a:pt x="37" y="28"/>
                    <a:pt x="38" y="29"/>
                    <a:pt x="38" y="28"/>
                  </a:cubicBezTo>
                  <a:cubicBezTo>
                    <a:pt x="39" y="28"/>
                    <a:pt x="39" y="28"/>
                    <a:pt x="39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9" y="31"/>
                    <a:pt x="40" y="31"/>
                  </a:cubicBezTo>
                  <a:cubicBezTo>
                    <a:pt x="40" y="32"/>
                    <a:pt x="41" y="31"/>
                    <a:pt x="41" y="31"/>
                  </a:cubicBezTo>
                  <a:cubicBezTo>
                    <a:pt x="41" y="30"/>
                    <a:pt x="42" y="30"/>
                    <a:pt x="42" y="31"/>
                  </a:cubicBezTo>
                  <a:cubicBezTo>
                    <a:pt x="42" y="31"/>
                    <a:pt x="43" y="31"/>
                    <a:pt x="44" y="30"/>
                  </a:cubicBezTo>
                  <a:cubicBezTo>
                    <a:pt x="44" y="30"/>
                    <a:pt x="45" y="30"/>
                    <a:pt x="45" y="29"/>
                  </a:cubicBezTo>
                  <a:cubicBezTo>
                    <a:pt x="46" y="29"/>
                    <a:pt x="45" y="28"/>
                    <a:pt x="45" y="28"/>
                  </a:cubicBezTo>
                  <a:cubicBezTo>
                    <a:pt x="44" y="28"/>
                    <a:pt x="44" y="28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9"/>
                    <a:pt x="46" y="29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30"/>
                    <a:pt x="47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29"/>
                    <a:pt x="48" y="30"/>
                    <a:pt x="48" y="30"/>
                  </a:cubicBezTo>
                  <a:cubicBezTo>
                    <a:pt x="48" y="30"/>
                    <a:pt x="49" y="30"/>
                    <a:pt x="49" y="30"/>
                  </a:cubicBezTo>
                  <a:cubicBezTo>
                    <a:pt x="50" y="30"/>
                    <a:pt x="50" y="30"/>
                    <a:pt x="50" y="31"/>
                  </a:cubicBezTo>
                  <a:cubicBezTo>
                    <a:pt x="50" y="31"/>
                    <a:pt x="50" y="32"/>
                    <a:pt x="49" y="32"/>
                  </a:cubicBezTo>
                  <a:cubicBezTo>
                    <a:pt x="49" y="32"/>
                    <a:pt x="48" y="32"/>
                    <a:pt x="48" y="33"/>
                  </a:cubicBezTo>
                  <a:cubicBezTo>
                    <a:pt x="48" y="33"/>
                    <a:pt x="48" y="33"/>
                    <a:pt x="48" y="34"/>
                  </a:cubicBezTo>
                  <a:cubicBezTo>
                    <a:pt x="47" y="34"/>
                    <a:pt x="47" y="34"/>
                    <a:pt x="47" y="35"/>
                  </a:cubicBezTo>
                  <a:cubicBezTo>
                    <a:pt x="47" y="36"/>
                    <a:pt x="47" y="36"/>
                    <a:pt x="47" y="37"/>
                  </a:cubicBezTo>
                  <a:cubicBezTo>
                    <a:pt x="47" y="37"/>
                    <a:pt x="47" y="38"/>
                    <a:pt x="47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9" y="39"/>
                    <a:pt x="48" y="40"/>
                  </a:cubicBezTo>
                  <a:cubicBezTo>
                    <a:pt x="48" y="40"/>
                    <a:pt x="48" y="41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1" y="43"/>
                    <a:pt x="50" y="43"/>
                  </a:cubicBezTo>
                  <a:cubicBezTo>
                    <a:pt x="50" y="44"/>
                    <a:pt x="49" y="43"/>
                    <a:pt x="49" y="44"/>
                  </a:cubicBezTo>
                  <a:cubicBezTo>
                    <a:pt x="49" y="44"/>
                    <a:pt x="49" y="44"/>
                    <a:pt x="49" y="45"/>
                  </a:cubicBezTo>
                  <a:cubicBezTo>
                    <a:pt x="49" y="45"/>
                    <a:pt x="49" y="46"/>
                    <a:pt x="50" y="46"/>
                  </a:cubicBezTo>
                  <a:cubicBezTo>
                    <a:pt x="50" y="46"/>
                    <a:pt x="51" y="46"/>
                    <a:pt x="51" y="46"/>
                  </a:cubicBezTo>
                  <a:cubicBezTo>
                    <a:pt x="51" y="46"/>
                    <a:pt x="51" y="45"/>
                    <a:pt x="52" y="46"/>
                  </a:cubicBezTo>
                  <a:cubicBezTo>
                    <a:pt x="52" y="46"/>
                    <a:pt x="54" y="46"/>
                    <a:pt x="55" y="45"/>
                  </a:cubicBezTo>
                  <a:cubicBezTo>
                    <a:pt x="55" y="45"/>
                    <a:pt x="56" y="44"/>
                    <a:pt x="56" y="44"/>
                  </a:cubicBezTo>
                  <a:cubicBezTo>
                    <a:pt x="57" y="43"/>
                    <a:pt x="57" y="42"/>
                    <a:pt x="57" y="42"/>
                  </a:cubicBezTo>
                  <a:cubicBezTo>
                    <a:pt x="56" y="42"/>
                    <a:pt x="56" y="42"/>
                    <a:pt x="56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39"/>
                    <a:pt x="54" y="39"/>
                    <a:pt x="55" y="39"/>
                  </a:cubicBezTo>
                  <a:cubicBezTo>
                    <a:pt x="55" y="41"/>
                    <a:pt x="56" y="39"/>
                    <a:pt x="55" y="38"/>
                  </a:cubicBezTo>
                  <a:cubicBezTo>
                    <a:pt x="54" y="38"/>
                    <a:pt x="54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2" y="36"/>
                    <a:pt x="52" y="36"/>
                    <a:pt x="53" y="35"/>
                  </a:cubicBezTo>
                  <a:cubicBezTo>
                    <a:pt x="53" y="35"/>
                    <a:pt x="54" y="34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4" y="36"/>
                    <a:pt x="54" y="36"/>
                  </a:cubicBezTo>
                  <a:cubicBezTo>
                    <a:pt x="54" y="36"/>
                    <a:pt x="54" y="36"/>
                    <a:pt x="55" y="36"/>
                  </a:cubicBezTo>
                  <a:cubicBezTo>
                    <a:pt x="55" y="36"/>
                    <a:pt x="55" y="36"/>
                    <a:pt x="56" y="36"/>
                  </a:cubicBezTo>
                  <a:cubicBezTo>
                    <a:pt x="56" y="37"/>
                    <a:pt x="57" y="37"/>
                    <a:pt x="57" y="36"/>
                  </a:cubicBezTo>
                  <a:cubicBezTo>
                    <a:pt x="57" y="36"/>
                    <a:pt x="57" y="35"/>
                    <a:pt x="57" y="35"/>
                  </a:cubicBezTo>
                  <a:cubicBezTo>
                    <a:pt x="56" y="35"/>
                    <a:pt x="55" y="35"/>
                    <a:pt x="55" y="35"/>
                  </a:cubicBezTo>
                  <a:cubicBezTo>
                    <a:pt x="55" y="35"/>
                    <a:pt x="55" y="34"/>
                    <a:pt x="55" y="34"/>
                  </a:cubicBezTo>
                  <a:cubicBezTo>
                    <a:pt x="55" y="34"/>
                    <a:pt x="56" y="33"/>
                    <a:pt x="56" y="33"/>
                  </a:cubicBezTo>
                  <a:cubicBezTo>
                    <a:pt x="56" y="32"/>
                    <a:pt x="56" y="32"/>
                    <a:pt x="56" y="31"/>
                  </a:cubicBezTo>
                  <a:cubicBezTo>
                    <a:pt x="55" y="31"/>
                    <a:pt x="55" y="31"/>
                    <a:pt x="55" y="30"/>
                  </a:cubicBezTo>
                  <a:cubicBezTo>
                    <a:pt x="55" y="30"/>
                    <a:pt x="56" y="30"/>
                    <a:pt x="56" y="30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2"/>
                    <a:pt x="56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6" y="33"/>
                    <a:pt x="57" y="33"/>
                  </a:cubicBezTo>
                  <a:cubicBezTo>
                    <a:pt x="57" y="33"/>
                    <a:pt x="59" y="33"/>
                    <a:pt x="59" y="32"/>
                  </a:cubicBezTo>
                  <a:cubicBezTo>
                    <a:pt x="59" y="32"/>
                    <a:pt x="60" y="31"/>
                    <a:pt x="60" y="31"/>
                  </a:cubicBezTo>
                  <a:cubicBezTo>
                    <a:pt x="61" y="31"/>
                    <a:pt x="62" y="31"/>
                    <a:pt x="63" y="30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5" y="30"/>
                    <a:pt x="66" y="30"/>
                    <a:pt x="66" y="30"/>
                  </a:cubicBezTo>
                  <a:cubicBezTo>
                    <a:pt x="66" y="30"/>
                    <a:pt x="66" y="29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6" y="30"/>
                    <a:pt x="66" y="30"/>
                    <a:pt x="66" y="31"/>
                  </a:cubicBezTo>
                  <a:cubicBezTo>
                    <a:pt x="66" y="31"/>
                    <a:pt x="67" y="31"/>
                    <a:pt x="67" y="31"/>
                  </a:cubicBezTo>
                  <a:cubicBezTo>
                    <a:pt x="67" y="31"/>
                    <a:pt x="67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29"/>
                    <a:pt x="68" y="29"/>
                  </a:cubicBezTo>
                  <a:cubicBezTo>
                    <a:pt x="69" y="29"/>
                    <a:pt x="69" y="29"/>
                    <a:pt x="69" y="30"/>
                  </a:cubicBezTo>
                  <a:cubicBezTo>
                    <a:pt x="70" y="30"/>
                    <a:pt x="70" y="30"/>
                    <a:pt x="71" y="30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1" y="30"/>
                    <a:pt x="72" y="30"/>
                    <a:pt x="72" y="29"/>
                  </a:cubicBezTo>
                  <a:cubicBezTo>
                    <a:pt x="72" y="29"/>
                    <a:pt x="72" y="29"/>
                    <a:pt x="73" y="28"/>
                  </a:cubicBezTo>
                  <a:cubicBezTo>
                    <a:pt x="73" y="28"/>
                    <a:pt x="73" y="28"/>
                    <a:pt x="73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3" y="27"/>
                    <a:pt x="73" y="27"/>
                    <a:pt x="74" y="27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4" y="29"/>
                    <a:pt x="73" y="29"/>
                    <a:pt x="74" y="29"/>
                  </a:cubicBezTo>
                  <a:cubicBezTo>
                    <a:pt x="74" y="30"/>
                    <a:pt x="74" y="29"/>
                    <a:pt x="74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6" y="28"/>
                    <a:pt x="76" y="28"/>
                  </a:cubicBezTo>
                  <a:cubicBezTo>
                    <a:pt x="75" y="28"/>
                    <a:pt x="75" y="28"/>
                    <a:pt x="75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7" y="26"/>
                    <a:pt x="77" y="26"/>
                    <a:pt x="78" y="26"/>
                  </a:cubicBezTo>
                  <a:cubicBezTo>
                    <a:pt x="78" y="26"/>
                    <a:pt x="78" y="26"/>
                    <a:pt x="78" y="27"/>
                  </a:cubicBezTo>
                  <a:cubicBezTo>
                    <a:pt x="78" y="27"/>
                    <a:pt x="79" y="27"/>
                    <a:pt x="79" y="27"/>
                  </a:cubicBezTo>
                  <a:cubicBezTo>
                    <a:pt x="80" y="27"/>
                    <a:pt x="80" y="27"/>
                    <a:pt x="81" y="26"/>
                  </a:cubicBezTo>
                  <a:cubicBezTo>
                    <a:pt x="81" y="26"/>
                    <a:pt x="80" y="25"/>
                    <a:pt x="80" y="24"/>
                  </a:cubicBezTo>
                  <a:cubicBezTo>
                    <a:pt x="80" y="23"/>
                    <a:pt x="80" y="23"/>
                    <a:pt x="81" y="23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4"/>
                    <a:pt x="81" y="25"/>
                  </a:cubicBezTo>
                  <a:cubicBezTo>
                    <a:pt x="81" y="25"/>
                    <a:pt x="81" y="26"/>
                    <a:pt x="81" y="26"/>
                  </a:cubicBezTo>
                  <a:cubicBezTo>
                    <a:pt x="82" y="27"/>
                    <a:pt x="82" y="27"/>
                    <a:pt x="83" y="27"/>
                  </a:cubicBezTo>
                  <a:cubicBezTo>
                    <a:pt x="83" y="27"/>
                    <a:pt x="84" y="26"/>
                    <a:pt x="84" y="26"/>
                  </a:cubicBezTo>
                  <a:cubicBezTo>
                    <a:pt x="84" y="25"/>
                    <a:pt x="85" y="24"/>
                    <a:pt x="85" y="24"/>
                  </a:cubicBezTo>
                  <a:cubicBezTo>
                    <a:pt x="86" y="24"/>
                    <a:pt x="86" y="24"/>
                    <a:pt x="87" y="25"/>
                  </a:cubicBezTo>
                  <a:cubicBezTo>
                    <a:pt x="87" y="25"/>
                    <a:pt x="87" y="25"/>
                    <a:pt x="88" y="25"/>
                  </a:cubicBezTo>
                  <a:cubicBezTo>
                    <a:pt x="88" y="25"/>
                    <a:pt x="88" y="24"/>
                    <a:pt x="88" y="24"/>
                  </a:cubicBezTo>
                  <a:cubicBezTo>
                    <a:pt x="89" y="24"/>
                    <a:pt x="89" y="23"/>
                    <a:pt x="88" y="23"/>
                  </a:cubicBezTo>
                  <a:cubicBezTo>
                    <a:pt x="88" y="23"/>
                    <a:pt x="88" y="22"/>
                    <a:pt x="88" y="22"/>
                  </a:cubicBezTo>
                  <a:cubicBezTo>
                    <a:pt x="89" y="22"/>
                    <a:pt x="89" y="21"/>
                    <a:pt x="89" y="21"/>
                  </a:cubicBezTo>
                  <a:cubicBezTo>
                    <a:pt x="89" y="21"/>
                    <a:pt x="89" y="20"/>
                    <a:pt x="89" y="20"/>
                  </a:cubicBezTo>
                  <a:cubicBezTo>
                    <a:pt x="88" y="20"/>
                    <a:pt x="88" y="19"/>
                    <a:pt x="88" y="18"/>
                  </a:cubicBezTo>
                  <a:cubicBezTo>
                    <a:pt x="88" y="18"/>
                    <a:pt x="88" y="17"/>
                    <a:pt x="89" y="18"/>
                  </a:cubicBezTo>
                  <a:cubicBezTo>
                    <a:pt x="89" y="18"/>
                    <a:pt x="89" y="18"/>
                    <a:pt x="89" y="19"/>
                  </a:cubicBezTo>
                  <a:cubicBezTo>
                    <a:pt x="89" y="19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2"/>
                    <a:pt x="90" y="22"/>
                    <a:pt x="90" y="22"/>
                  </a:cubicBezTo>
                  <a:cubicBezTo>
                    <a:pt x="90" y="22"/>
                    <a:pt x="90" y="23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0" y="23"/>
                    <a:pt x="90" y="24"/>
                    <a:pt x="90" y="24"/>
                  </a:cubicBezTo>
                  <a:cubicBezTo>
                    <a:pt x="90" y="24"/>
                    <a:pt x="91" y="24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1" y="24"/>
                    <a:pt x="91" y="25"/>
                    <a:pt x="91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25"/>
                    <a:pt x="92" y="24"/>
                    <a:pt x="92" y="24"/>
                  </a:cubicBezTo>
                  <a:cubicBezTo>
                    <a:pt x="92" y="24"/>
                    <a:pt x="91" y="24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1" y="24"/>
                    <a:pt x="91" y="24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3"/>
                    <a:pt x="92" y="23"/>
                  </a:cubicBezTo>
                  <a:cubicBezTo>
                    <a:pt x="92" y="22"/>
                    <a:pt x="92" y="23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3"/>
                    <a:pt x="93" y="24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4" y="22"/>
                    <a:pt x="94" y="22"/>
                  </a:cubicBezTo>
                  <a:cubicBezTo>
                    <a:pt x="95" y="21"/>
                    <a:pt x="95" y="21"/>
                    <a:pt x="95" y="20"/>
                  </a:cubicBezTo>
                  <a:cubicBezTo>
                    <a:pt x="95" y="20"/>
                    <a:pt x="95" y="20"/>
                    <a:pt x="95" y="19"/>
                  </a:cubicBezTo>
                  <a:cubicBezTo>
                    <a:pt x="95" y="19"/>
                    <a:pt x="95" y="19"/>
                    <a:pt x="95" y="18"/>
                  </a:cubicBezTo>
                  <a:cubicBezTo>
                    <a:pt x="95" y="18"/>
                    <a:pt x="95" y="18"/>
                    <a:pt x="95" y="17"/>
                  </a:cubicBezTo>
                  <a:cubicBezTo>
                    <a:pt x="95" y="17"/>
                    <a:pt x="95" y="16"/>
                    <a:pt x="95" y="16"/>
                  </a:cubicBezTo>
                  <a:cubicBezTo>
                    <a:pt x="94" y="15"/>
                    <a:pt x="94" y="15"/>
                    <a:pt x="95" y="15"/>
                  </a:cubicBezTo>
                  <a:cubicBezTo>
                    <a:pt x="95" y="15"/>
                    <a:pt x="95" y="15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3"/>
                    <a:pt x="95" y="13"/>
                  </a:cubicBezTo>
                  <a:cubicBezTo>
                    <a:pt x="94" y="12"/>
                    <a:pt x="94" y="12"/>
                    <a:pt x="94" y="11"/>
                  </a:cubicBezTo>
                  <a:cubicBezTo>
                    <a:pt x="94" y="10"/>
                    <a:pt x="94" y="10"/>
                    <a:pt x="95" y="10"/>
                  </a:cubicBezTo>
                  <a:cubicBezTo>
                    <a:pt x="95" y="11"/>
                    <a:pt x="96" y="11"/>
                    <a:pt x="96" y="11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14"/>
                    <a:pt x="96" y="14"/>
                    <a:pt x="97" y="14"/>
                  </a:cubicBezTo>
                  <a:cubicBezTo>
                    <a:pt x="97" y="14"/>
                    <a:pt x="98" y="14"/>
                    <a:pt x="98" y="14"/>
                  </a:cubicBezTo>
                  <a:cubicBezTo>
                    <a:pt x="98" y="14"/>
                    <a:pt x="98" y="15"/>
                    <a:pt x="98" y="16"/>
                  </a:cubicBezTo>
                  <a:cubicBezTo>
                    <a:pt x="98" y="16"/>
                    <a:pt x="99" y="17"/>
                    <a:pt x="99" y="17"/>
                  </a:cubicBezTo>
                  <a:cubicBezTo>
                    <a:pt x="100" y="17"/>
                    <a:pt x="100" y="16"/>
                    <a:pt x="100" y="17"/>
                  </a:cubicBezTo>
                  <a:cubicBezTo>
                    <a:pt x="101" y="17"/>
                    <a:pt x="100" y="17"/>
                    <a:pt x="100" y="18"/>
                  </a:cubicBezTo>
                  <a:cubicBezTo>
                    <a:pt x="100" y="18"/>
                    <a:pt x="99" y="18"/>
                    <a:pt x="99" y="18"/>
                  </a:cubicBezTo>
                  <a:cubicBezTo>
                    <a:pt x="99" y="19"/>
                    <a:pt x="100" y="19"/>
                    <a:pt x="100" y="19"/>
                  </a:cubicBezTo>
                  <a:cubicBezTo>
                    <a:pt x="101" y="19"/>
                    <a:pt x="102" y="19"/>
                    <a:pt x="102" y="19"/>
                  </a:cubicBezTo>
                  <a:cubicBezTo>
                    <a:pt x="103" y="19"/>
                    <a:pt x="104" y="19"/>
                    <a:pt x="104" y="19"/>
                  </a:cubicBezTo>
                  <a:cubicBezTo>
                    <a:pt x="105" y="19"/>
                    <a:pt x="105" y="19"/>
                    <a:pt x="105" y="18"/>
                  </a:cubicBezTo>
                  <a:cubicBezTo>
                    <a:pt x="105" y="18"/>
                    <a:pt x="104" y="18"/>
                    <a:pt x="104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8"/>
                    <a:pt x="103" y="17"/>
                    <a:pt x="103" y="17"/>
                  </a:cubicBezTo>
                  <a:cubicBezTo>
                    <a:pt x="104" y="17"/>
                    <a:pt x="105" y="17"/>
                    <a:pt x="104" y="17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3" y="16"/>
                    <a:pt x="103" y="16"/>
                    <a:pt x="104" y="16"/>
                  </a:cubicBezTo>
                  <a:cubicBezTo>
                    <a:pt x="104" y="16"/>
                    <a:pt x="105" y="15"/>
                    <a:pt x="105" y="16"/>
                  </a:cubicBezTo>
                  <a:cubicBezTo>
                    <a:pt x="105" y="17"/>
                    <a:pt x="105" y="18"/>
                    <a:pt x="106" y="18"/>
                  </a:cubicBezTo>
                  <a:cubicBezTo>
                    <a:pt x="107" y="18"/>
                    <a:pt x="108" y="17"/>
                    <a:pt x="108" y="17"/>
                  </a:cubicBezTo>
                  <a:cubicBezTo>
                    <a:pt x="108" y="17"/>
                    <a:pt x="108" y="16"/>
                    <a:pt x="108" y="16"/>
                  </a:cubicBezTo>
                  <a:cubicBezTo>
                    <a:pt x="107" y="16"/>
                    <a:pt x="107" y="16"/>
                    <a:pt x="107" y="15"/>
                  </a:cubicBezTo>
                  <a:cubicBezTo>
                    <a:pt x="108" y="15"/>
                    <a:pt x="108" y="15"/>
                    <a:pt x="107" y="15"/>
                  </a:cubicBezTo>
                  <a:cubicBezTo>
                    <a:pt x="107" y="14"/>
                    <a:pt x="107" y="14"/>
                    <a:pt x="108" y="14"/>
                  </a:cubicBezTo>
                  <a:cubicBezTo>
                    <a:pt x="108" y="14"/>
                    <a:pt x="109" y="14"/>
                    <a:pt x="109" y="13"/>
                  </a:cubicBezTo>
                  <a:cubicBezTo>
                    <a:pt x="110" y="13"/>
                    <a:pt x="110" y="12"/>
                    <a:pt x="110" y="13"/>
                  </a:cubicBezTo>
                  <a:cubicBezTo>
                    <a:pt x="110" y="13"/>
                    <a:pt x="109" y="14"/>
                    <a:pt x="109" y="14"/>
                  </a:cubicBezTo>
                  <a:cubicBezTo>
                    <a:pt x="109" y="14"/>
                    <a:pt x="109" y="15"/>
                    <a:pt x="110" y="15"/>
                  </a:cubicBezTo>
                  <a:cubicBezTo>
                    <a:pt x="110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2" y="15"/>
                  </a:cubicBezTo>
                  <a:cubicBezTo>
                    <a:pt x="112" y="15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4"/>
                    <a:pt x="111" y="13"/>
                    <a:pt x="111" y="13"/>
                  </a:cubicBezTo>
                  <a:cubicBezTo>
                    <a:pt x="111" y="13"/>
                    <a:pt x="111" y="13"/>
                    <a:pt x="112" y="14"/>
                  </a:cubicBezTo>
                  <a:cubicBezTo>
                    <a:pt x="112" y="14"/>
                    <a:pt x="112" y="14"/>
                    <a:pt x="113" y="14"/>
                  </a:cubicBezTo>
                  <a:cubicBezTo>
                    <a:pt x="113" y="13"/>
                    <a:pt x="113" y="13"/>
                    <a:pt x="114" y="13"/>
                  </a:cubicBezTo>
                  <a:cubicBezTo>
                    <a:pt x="115" y="13"/>
                    <a:pt x="115" y="12"/>
                    <a:pt x="115" y="12"/>
                  </a:cubicBezTo>
                  <a:cubicBezTo>
                    <a:pt x="115" y="12"/>
                    <a:pt x="115" y="12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8" y="14"/>
                    <a:pt x="118" y="14"/>
                    <a:pt x="119" y="14"/>
                  </a:cubicBezTo>
                  <a:cubicBezTo>
                    <a:pt x="119" y="14"/>
                    <a:pt x="119" y="14"/>
                    <a:pt x="120" y="14"/>
                  </a:cubicBezTo>
                  <a:cubicBezTo>
                    <a:pt x="120" y="13"/>
                    <a:pt x="120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3"/>
                    <a:pt x="120" y="12"/>
                    <a:pt x="120" y="12"/>
                  </a:cubicBezTo>
                  <a:cubicBezTo>
                    <a:pt x="121" y="11"/>
                    <a:pt x="121" y="11"/>
                    <a:pt x="121" y="12"/>
                  </a:cubicBezTo>
                  <a:cubicBezTo>
                    <a:pt x="121" y="12"/>
                    <a:pt x="121" y="12"/>
                    <a:pt x="122" y="12"/>
                  </a:cubicBezTo>
                  <a:cubicBezTo>
                    <a:pt x="122" y="12"/>
                    <a:pt x="122" y="12"/>
                    <a:pt x="122" y="13"/>
                  </a:cubicBezTo>
                  <a:cubicBezTo>
                    <a:pt x="122" y="13"/>
                    <a:pt x="123" y="13"/>
                    <a:pt x="123" y="13"/>
                  </a:cubicBezTo>
                  <a:cubicBezTo>
                    <a:pt x="124" y="13"/>
                    <a:pt x="125" y="12"/>
                    <a:pt x="126" y="12"/>
                  </a:cubicBezTo>
                  <a:cubicBezTo>
                    <a:pt x="126" y="12"/>
                    <a:pt x="127" y="12"/>
                    <a:pt x="127" y="12"/>
                  </a:cubicBezTo>
                  <a:cubicBezTo>
                    <a:pt x="127" y="11"/>
                    <a:pt x="128" y="11"/>
                    <a:pt x="129" y="11"/>
                  </a:cubicBezTo>
                  <a:cubicBezTo>
                    <a:pt x="130" y="11"/>
                    <a:pt x="130" y="10"/>
                    <a:pt x="131" y="10"/>
                  </a:cubicBezTo>
                  <a:cubicBezTo>
                    <a:pt x="131" y="10"/>
                    <a:pt x="132" y="9"/>
                    <a:pt x="132" y="9"/>
                  </a:cubicBezTo>
                  <a:cubicBezTo>
                    <a:pt x="132" y="8"/>
                    <a:pt x="132" y="9"/>
                    <a:pt x="132" y="8"/>
                  </a:cubicBezTo>
                  <a:cubicBezTo>
                    <a:pt x="132" y="8"/>
                    <a:pt x="132" y="7"/>
                    <a:pt x="132" y="7"/>
                  </a:cubicBezTo>
                  <a:cubicBezTo>
                    <a:pt x="131" y="7"/>
                    <a:pt x="132" y="7"/>
                    <a:pt x="132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7"/>
                    <a:pt x="133" y="7"/>
                    <a:pt x="133" y="7"/>
                  </a:cubicBezTo>
                  <a:cubicBezTo>
                    <a:pt x="133" y="7"/>
                    <a:pt x="133" y="8"/>
                    <a:pt x="133" y="7"/>
                  </a:cubicBezTo>
                  <a:cubicBezTo>
                    <a:pt x="133" y="7"/>
                    <a:pt x="133" y="7"/>
                    <a:pt x="134" y="7"/>
                  </a:cubicBezTo>
                  <a:cubicBezTo>
                    <a:pt x="134" y="7"/>
                    <a:pt x="135" y="7"/>
                    <a:pt x="135" y="7"/>
                  </a:cubicBezTo>
                  <a:cubicBezTo>
                    <a:pt x="135" y="7"/>
                    <a:pt x="134" y="6"/>
                    <a:pt x="134" y="6"/>
                  </a:cubicBezTo>
                  <a:cubicBezTo>
                    <a:pt x="134" y="6"/>
                    <a:pt x="134" y="6"/>
                    <a:pt x="134" y="5"/>
                  </a:cubicBezTo>
                  <a:cubicBezTo>
                    <a:pt x="135" y="5"/>
                    <a:pt x="135" y="4"/>
                    <a:pt x="135" y="4"/>
                  </a:cubicBezTo>
                  <a:cubicBezTo>
                    <a:pt x="136" y="3"/>
                    <a:pt x="136" y="3"/>
                    <a:pt x="136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7" y="2"/>
                    <a:pt x="137" y="2"/>
                    <a:pt x="138" y="2"/>
                  </a:cubicBezTo>
                  <a:cubicBezTo>
                    <a:pt x="138" y="2"/>
                    <a:pt x="139" y="2"/>
                    <a:pt x="139" y="2"/>
                  </a:cubicBezTo>
                  <a:cubicBezTo>
                    <a:pt x="140" y="2"/>
                    <a:pt x="140" y="2"/>
                    <a:pt x="140" y="1"/>
                  </a:cubicBezTo>
                  <a:cubicBezTo>
                    <a:pt x="140" y="1"/>
                    <a:pt x="140" y="0"/>
                    <a:pt x="141" y="0"/>
                  </a:cubicBezTo>
                  <a:cubicBezTo>
                    <a:pt x="141" y="0"/>
                    <a:pt x="141" y="1"/>
                    <a:pt x="141" y="1"/>
                  </a:cubicBezTo>
                  <a:cubicBezTo>
                    <a:pt x="141" y="1"/>
                    <a:pt x="142" y="1"/>
                    <a:pt x="141" y="2"/>
                  </a:cubicBezTo>
                  <a:cubicBezTo>
                    <a:pt x="141" y="2"/>
                    <a:pt x="141" y="2"/>
                    <a:pt x="142" y="2"/>
                  </a:cubicBezTo>
                  <a:cubicBezTo>
                    <a:pt x="142" y="2"/>
                    <a:pt x="143" y="2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4" y="1"/>
                    <a:pt x="145" y="1"/>
                    <a:pt x="145" y="0"/>
                  </a:cubicBezTo>
                  <a:cubicBezTo>
                    <a:pt x="144" y="0"/>
                    <a:pt x="131" y="0"/>
                    <a:pt x="12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5"/>
                    <a:pt x="0" y="7"/>
                    <a:pt x="1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0">
              <a:solidFill>
                <a:schemeClr val="bg1">
                  <a:lumMod val="85000"/>
                </a:schemeClr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69" name="任意多边形 994">
              <a:extLst>
                <a:ext uri="{FF2B5EF4-FFF2-40B4-BE49-F238E27FC236}">
                  <a16:creationId xmlns:a16="http://schemas.microsoft.com/office/drawing/2014/main" id="{3D010484-8EB4-53FA-3052-9072D513B070}"/>
                </a:ext>
              </a:extLst>
            </p:cNvPr>
            <p:cNvSpPr/>
            <p:nvPr/>
          </p:nvSpPr>
          <p:spPr bwMode="auto">
            <a:xfrm>
              <a:off x="19665256" y="4462462"/>
              <a:ext cx="372525" cy="151769"/>
            </a:xfrm>
            <a:custGeom>
              <a:avLst/>
              <a:gdLst>
                <a:gd name="T0" fmla="*/ 1 w 78"/>
                <a:gd name="T1" fmla="*/ 9 h 32"/>
                <a:gd name="T2" fmla="*/ 8 w 78"/>
                <a:gd name="T3" fmla="*/ 10 h 32"/>
                <a:gd name="T4" fmla="*/ 11 w 78"/>
                <a:gd name="T5" fmla="*/ 12 h 32"/>
                <a:gd name="T6" fmla="*/ 13 w 78"/>
                <a:gd name="T7" fmla="*/ 15 h 32"/>
                <a:gd name="T8" fmla="*/ 13 w 78"/>
                <a:gd name="T9" fmla="*/ 21 h 32"/>
                <a:gd name="T10" fmla="*/ 18 w 78"/>
                <a:gd name="T11" fmla="*/ 26 h 32"/>
                <a:gd name="T12" fmla="*/ 25 w 78"/>
                <a:gd name="T13" fmla="*/ 29 h 32"/>
                <a:gd name="T14" fmla="*/ 29 w 78"/>
                <a:gd name="T15" fmla="*/ 30 h 32"/>
                <a:gd name="T16" fmla="*/ 30 w 78"/>
                <a:gd name="T17" fmla="*/ 30 h 32"/>
                <a:gd name="T18" fmla="*/ 32 w 78"/>
                <a:gd name="T19" fmla="*/ 29 h 32"/>
                <a:gd name="T20" fmla="*/ 33 w 78"/>
                <a:gd name="T21" fmla="*/ 29 h 32"/>
                <a:gd name="T22" fmla="*/ 35 w 78"/>
                <a:gd name="T23" fmla="*/ 28 h 32"/>
                <a:gd name="T24" fmla="*/ 35 w 78"/>
                <a:gd name="T25" fmla="*/ 29 h 32"/>
                <a:gd name="T26" fmla="*/ 36 w 78"/>
                <a:gd name="T27" fmla="*/ 28 h 32"/>
                <a:gd name="T28" fmla="*/ 37 w 78"/>
                <a:gd name="T29" fmla="*/ 28 h 32"/>
                <a:gd name="T30" fmla="*/ 37 w 78"/>
                <a:gd name="T31" fmla="*/ 28 h 32"/>
                <a:gd name="T32" fmla="*/ 38 w 78"/>
                <a:gd name="T33" fmla="*/ 29 h 32"/>
                <a:gd name="T34" fmla="*/ 39 w 78"/>
                <a:gd name="T35" fmla="*/ 28 h 32"/>
                <a:gd name="T36" fmla="*/ 38 w 78"/>
                <a:gd name="T37" fmla="*/ 26 h 32"/>
                <a:gd name="T38" fmla="*/ 39 w 78"/>
                <a:gd name="T39" fmla="*/ 25 h 32"/>
                <a:gd name="T40" fmla="*/ 40 w 78"/>
                <a:gd name="T41" fmla="*/ 27 h 32"/>
                <a:gd name="T42" fmla="*/ 41 w 78"/>
                <a:gd name="T43" fmla="*/ 28 h 32"/>
                <a:gd name="T44" fmla="*/ 42 w 78"/>
                <a:gd name="T45" fmla="*/ 29 h 32"/>
                <a:gd name="T46" fmla="*/ 42 w 78"/>
                <a:gd name="T47" fmla="*/ 28 h 32"/>
                <a:gd name="T48" fmla="*/ 42 w 78"/>
                <a:gd name="T49" fmla="*/ 26 h 32"/>
                <a:gd name="T50" fmla="*/ 43 w 78"/>
                <a:gd name="T51" fmla="*/ 27 h 32"/>
                <a:gd name="T52" fmla="*/ 44 w 78"/>
                <a:gd name="T53" fmla="*/ 28 h 32"/>
                <a:gd name="T54" fmla="*/ 46 w 78"/>
                <a:gd name="T55" fmla="*/ 29 h 32"/>
                <a:gd name="T56" fmla="*/ 45 w 78"/>
                <a:gd name="T57" fmla="*/ 31 h 32"/>
                <a:gd name="T58" fmla="*/ 47 w 78"/>
                <a:gd name="T59" fmla="*/ 31 h 32"/>
                <a:gd name="T60" fmla="*/ 48 w 78"/>
                <a:gd name="T61" fmla="*/ 31 h 32"/>
                <a:gd name="T62" fmla="*/ 50 w 78"/>
                <a:gd name="T63" fmla="*/ 30 h 32"/>
                <a:gd name="T64" fmla="*/ 51 w 78"/>
                <a:gd name="T65" fmla="*/ 29 h 32"/>
                <a:gd name="T66" fmla="*/ 51 w 78"/>
                <a:gd name="T67" fmla="*/ 27 h 32"/>
                <a:gd name="T68" fmla="*/ 52 w 78"/>
                <a:gd name="T69" fmla="*/ 28 h 32"/>
                <a:gd name="T70" fmla="*/ 53 w 78"/>
                <a:gd name="T71" fmla="*/ 29 h 32"/>
                <a:gd name="T72" fmla="*/ 55 w 78"/>
                <a:gd name="T73" fmla="*/ 29 h 32"/>
                <a:gd name="T74" fmla="*/ 58 w 78"/>
                <a:gd name="T75" fmla="*/ 25 h 32"/>
                <a:gd name="T76" fmla="*/ 61 w 78"/>
                <a:gd name="T77" fmla="*/ 24 h 32"/>
                <a:gd name="T78" fmla="*/ 62 w 78"/>
                <a:gd name="T79" fmla="*/ 21 h 32"/>
                <a:gd name="T80" fmla="*/ 65 w 78"/>
                <a:gd name="T81" fmla="*/ 20 h 32"/>
                <a:gd name="T82" fmla="*/ 66 w 78"/>
                <a:gd name="T83" fmla="*/ 19 h 32"/>
                <a:gd name="T84" fmla="*/ 68 w 78"/>
                <a:gd name="T85" fmla="*/ 16 h 32"/>
                <a:gd name="T86" fmla="*/ 73 w 78"/>
                <a:gd name="T87" fmla="*/ 12 h 32"/>
                <a:gd name="T88" fmla="*/ 74 w 78"/>
                <a:gd name="T89" fmla="*/ 9 h 32"/>
                <a:gd name="T90" fmla="*/ 75 w 78"/>
                <a:gd name="T91" fmla="*/ 4 h 32"/>
                <a:gd name="T92" fmla="*/ 78 w 78"/>
                <a:gd name="T93" fmla="*/ 1 h 32"/>
                <a:gd name="T94" fmla="*/ 18 w 78"/>
                <a:gd name="T95" fmla="*/ 0 h 32"/>
                <a:gd name="T96" fmla="*/ 0 w 78"/>
                <a:gd name="T97" fmla="*/ 0 h 32"/>
                <a:gd name="T98" fmla="*/ 1 w 78"/>
                <a:gd name="T9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8" h="32">
                  <a:moveTo>
                    <a:pt x="1" y="9"/>
                  </a:moveTo>
                  <a:cubicBezTo>
                    <a:pt x="1" y="9"/>
                    <a:pt x="7" y="10"/>
                    <a:pt x="8" y="10"/>
                  </a:cubicBezTo>
                  <a:cubicBezTo>
                    <a:pt x="9" y="11"/>
                    <a:pt x="11" y="11"/>
                    <a:pt x="11" y="12"/>
                  </a:cubicBezTo>
                  <a:cubicBezTo>
                    <a:pt x="11" y="13"/>
                    <a:pt x="13" y="12"/>
                    <a:pt x="13" y="15"/>
                  </a:cubicBezTo>
                  <a:cubicBezTo>
                    <a:pt x="13" y="17"/>
                    <a:pt x="12" y="19"/>
                    <a:pt x="13" y="21"/>
                  </a:cubicBezTo>
                  <a:cubicBezTo>
                    <a:pt x="14" y="24"/>
                    <a:pt x="16" y="24"/>
                    <a:pt x="18" y="26"/>
                  </a:cubicBezTo>
                  <a:cubicBezTo>
                    <a:pt x="21" y="28"/>
                    <a:pt x="22" y="28"/>
                    <a:pt x="25" y="29"/>
                  </a:cubicBezTo>
                  <a:cubicBezTo>
                    <a:pt x="27" y="30"/>
                    <a:pt x="29" y="30"/>
                    <a:pt x="29" y="30"/>
                  </a:cubicBezTo>
                  <a:cubicBezTo>
                    <a:pt x="29" y="30"/>
                    <a:pt x="29" y="30"/>
                    <a:pt x="30" y="30"/>
                  </a:cubicBezTo>
                  <a:cubicBezTo>
                    <a:pt x="31" y="30"/>
                    <a:pt x="31" y="30"/>
                    <a:pt x="32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5" y="27"/>
                    <a:pt x="35" y="28"/>
                  </a:cubicBezTo>
                  <a:cubicBezTo>
                    <a:pt x="35" y="29"/>
                    <a:pt x="35" y="30"/>
                    <a:pt x="35" y="29"/>
                  </a:cubicBez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6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8" y="29"/>
                    <a:pt x="38" y="29"/>
                  </a:cubicBezTo>
                  <a:cubicBezTo>
                    <a:pt x="38" y="29"/>
                    <a:pt x="39" y="28"/>
                    <a:pt x="39" y="28"/>
                  </a:cubicBezTo>
                  <a:cubicBezTo>
                    <a:pt x="39" y="27"/>
                    <a:pt x="38" y="26"/>
                    <a:pt x="38" y="26"/>
                  </a:cubicBezTo>
                  <a:cubicBezTo>
                    <a:pt x="38" y="25"/>
                    <a:pt x="39" y="24"/>
                    <a:pt x="39" y="25"/>
                  </a:cubicBezTo>
                  <a:cubicBezTo>
                    <a:pt x="39" y="26"/>
                    <a:pt x="39" y="27"/>
                    <a:pt x="40" y="27"/>
                  </a:cubicBezTo>
                  <a:cubicBezTo>
                    <a:pt x="40" y="27"/>
                    <a:pt x="41" y="27"/>
                    <a:pt x="41" y="28"/>
                  </a:cubicBezTo>
                  <a:cubicBezTo>
                    <a:pt x="41" y="28"/>
                    <a:pt x="41" y="29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2" y="27"/>
                    <a:pt x="42" y="26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5" y="29"/>
                    <a:pt x="46" y="29"/>
                    <a:pt x="46" y="29"/>
                  </a:cubicBezTo>
                  <a:cubicBezTo>
                    <a:pt x="45" y="30"/>
                    <a:pt x="45" y="31"/>
                    <a:pt x="45" y="31"/>
                  </a:cubicBezTo>
                  <a:cubicBezTo>
                    <a:pt x="46" y="31"/>
                    <a:pt x="46" y="32"/>
                    <a:pt x="47" y="31"/>
                  </a:cubicBezTo>
                  <a:cubicBezTo>
                    <a:pt x="47" y="31"/>
                    <a:pt x="47" y="31"/>
                    <a:pt x="48" y="31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51" y="29"/>
                    <a:pt x="51" y="30"/>
                    <a:pt x="51" y="29"/>
                  </a:cubicBezTo>
                  <a:cubicBezTo>
                    <a:pt x="51" y="29"/>
                    <a:pt x="50" y="27"/>
                    <a:pt x="51" y="27"/>
                  </a:cubicBezTo>
                  <a:cubicBezTo>
                    <a:pt x="52" y="27"/>
                    <a:pt x="51" y="27"/>
                    <a:pt x="52" y="28"/>
                  </a:cubicBezTo>
                  <a:cubicBezTo>
                    <a:pt x="53" y="28"/>
                    <a:pt x="53" y="29"/>
                    <a:pt x="53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6" y="28"/>
                    <a:pt x="55" y="26"/>
                    <a:pt x="58" y="25"/>
                  </a:cubicBezTo>
                  <a:cubicBezTo>
                    <a:pt x="60" y="25"/>
                    <a:pt x="61" y="25"/>
                    <a:pt x="61" y="24"/>
                  </a:cubicBezTo>
                  <a:cubicBezTo>
                    <a:pt x="62" y="23"/>
                    <a:pt x="60" y="21"/>
                    <a:pt x="62" y="21"/>
                  </a:cubicBezTo>
                  <a:cubicBezTo>
                    <a:pt x="64" y="22"/>
                    <a:pt x="65" y="21"/>
                    <a:pt x="65" y="20"/>
                  </a:cubicBezTo>
                  <a:cubicBezTo>
                    <a:pt x="66" y="19"/>
                    <a:pt x="65" y="20"/>
                    <a:pt x="66" y="19"/>
                  </a:cubicBezTo>
                  <a:cubicBezTo>
                    <a:pt x="66" y="17"/>
                    <a:pt x="67" y="16"/>
                    <a:pt x="68" y="16"/>
                  </a:cubicBezTo>
                  <a:cubicBezTo>
                    <a:pt x="69" y="16"/>
                    <a:pt x="72" y="13"/>
                    <a:pt x="73" y="12"/>
                  </a:cubicBezTo>
                  <a:cubicBezTo>
                    <a:pt x="74" y="11"/>
                    <a:pt x="74" y="10"/>
                    <a:pt x="74" y="9"/>
                  </a:cubicBezTo>
                  <a:cubicBezTo>
                    <a:pt x="74" y="7"/>
                    <a:pt x="75" y="6"/>
                    <a:pt x="75" y="4"/>
                  </a:cubicBezTo>
                  <a:cubicBezTo>
                    <a:pt x="76" y="2"/>
                    <a:pt x="78" y="1"/>
                    <a:pt x="7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7"/>
                    <a:pt x="1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0">
              <a:solidFill>
                <a:schemeClr val="bg1">
                  <a:lumMod val="85000"/>
                </a:schemeClr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70" name="任意多边形 995">
              <a:extLst>
                <a:ext uri="{FF2B5EF4-FFF2-40B4-BE49-F238E27FC236}">
                  <a16:creationId xmlns:a16="http://schemas.microsoft.com/office/drawing/2014/main" id="{C271D328-1B91-AD92-616C-679EA21B5CA7}"/>
                </a:ext>
              </a:extLst>
            </p:cNvPr>
            <p:cNvSpPr/>
            <p:nvPr/>
          </p:nvSpPr>
          <p:spPr bwMode="auto">
            <a:xfrm>
              <a:off x="20529880" y="4462462"/>
              <a:ext cx="87382" cy="108079"/>
            </a:xfrm>
            <a:custGeom>
              <a:avLst/>
              <a:gdLst>
                <a:gd name="T0" fmla="*/ 16 w 18"/>
                <a:gd name="T1" fmla="*/ 1 h 23"/>
                <a:gd name="T2" fmla="*/ 18 w 18"/>
                <a:gd name="T3" fmla="*/ 1 h 23"/>
                <a:gd name="T4" fmla="*/ 18 w 18"/>
                <a:gd name="T5" fmla="*/ 3 h 23"/>
                <a:gd name="T6" fmla="*/ 16 w 18"/>
                <a:gd name="T7" fmla="*/ 7 h 23"/>
                <a:gd name="T8" fmla="*/ 14 w 18"/>
                <a:gd name="T9" fmla="*/ 11 h 23"/>
                <a:gd name="T10" fmla="*/ 13 w 18"/>
                <a:gd name="T11" fmla="*/ 13 h 23"/>
                <a:gd name="T12" fmla="*/ 11 w 18"/>
                <a:gd name="T13" fmla="*/ 16 h 23"/>
                <a:gd name="T14" fmla="*/ 11 w 18"/>
                <a:gd name="T15" fmla="*/ 19 h 23"/>
                <a:gd name="T16" fmla="*/ 11 w 18"/>
                <a:gd name="T17" fmla="*/ 22 h 23"/>
                <a:gd name="T18" fmla="*/ 11 w 18"/>
                <a:gd name="T19" fmla="*/ 23 h 23"/>
                <a:gd name="T20" fmla="*/ 10 w 18"/>
                <a:gd name="T21" fmla="*/ 22 h 23"/>
                <a:gd name="T22" fmla="*/ 8 w 18"/>
                <a:gd name="T23" fmla="*/ 22 h 23"/>
                <a:gd name="T24" fmla="*/ 8 w 18"/>
                <a:gd name="T25" fmla="*/ 19 h 23"/>
                <a:gd name="T26" fmla="*/ 4 w 18"/>
                <a:gd name="T27" fmla="*/ 15 h 23"/>
                <a:gd name="T28" fmla="*/ 2 w 18"/>
                <a:gd name="T29" fmla="*/ 13 h 23"/>
                <a:gd name="T30" fmla="*/ 2 w 18"/>
                <a:gd name="T31" fmla="*/ 11 h 23"/>
                <a:gd name="T32" fmla="*/ 0 w 18"/>
                <a:gd name="T33" fmla="*/ 8 h 23"/>
                <a:gd name="T34" fmla="*/ 0 w 18"/>
                <a:gd name="T35" fmla="*/ 6 h 23"/>
                <a:gd name="T36" fmla="*/ 1 w 18"/>
                <a:gd name="T37" fmla="*/ 4 h 23"/>
                <a:gd name="T38" fmla="*/ 1 w 18"/>
                <a:gd name="T39" fmla="*/ 3 h 23"/>
                <a:gd name="T40" fmla="*/ 1 w 18"/>
                <a:gd name="T41" fmla="*/ 1 h 23"/>
                <a:gd name="T42" fmla="*/ 2 w 18"/>
                <a:gd name="T43" fmla="*/ 1 h 23"/>
                <a:gd name="T44" fmla="*/ 5 w 18"/>
                <a:gd name="T45" fmla="*/ 1 h 23"/>
                <a:gd name="T46" fmla="*/ 14 w 18"/>
                <a:gd name="T47" fmla="*/ 1 h 23"/>
                <a:gd name="T48" fmla="*/ 16 w 18"/>
                <a:gd name="T4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23">
                  <a:moveTo>
                    <a:pt x="16" y="1"/>
                  </a:moveTo>
                  <a:cubicBezTo>
                    <a:pt x="16" y="1"/>
                    <a:pt x="18" y="0"/>
                    <a:pt x="18" y="1"/>
                  </a:cubicBezTo>
                  <a:cubicBezTo>
                    <a:pt x="18" y="1"/>
                    <a:pt x="18" y="2"/>
                    <a:pt x="18" y="3"/>
                  </a:cubicBezTo>
                  <a:cubicBezTo>
                    <a:pt x="18" y="3"/>
                    <a:pt x="16" y="7"/>
                    <a:pt x="16" y="7"/>
                  </a:cubicBezTo>
                  <a:cubicBezTo>
                    <a:pt x="16" y="7"/>
                    <a:pt x="15" y="11"/>
                    <a:pt x="14" y="11"/>
                  </a:cubicBezTo>
                  <a:cubicBezTo>
                    <a:pt x="14" y="12"/>
                    <a:pt x="14" y="12"/>
                    <a:pt x="13" y="13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7"/>
                    <a:pt x="11" y="19"/>
                    <a:pt x="11" y="19"/>
                  </a:cubicBezTo>
                  <a:cubicBezTo>
                    <a:pt x="11" y="20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3"/>
                    <a:pt x="10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1"/>
                    <a:pt x="8" y="19"/>
                  </a:cubicBezTo>
                  <a:cubicBezTo>
                    <a:pt x="7" y="17"/>
                    <a:pt x="5" y="16"/>
                    <a:pt x="4" y="15"/>
                  </a:cubicBezTo>
                  <a:cubicBezTo>
                    <a:pt x="2" y="15"/>
                    <a:pt x="2" y="14"/>
                    <a:pt x="2" y="13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0" y="8"/>
                    <a:pt x="0" y="6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71" name="任意多边形 996">
              <a:extLst>
                <a:ext uri="{FF2B5EF4-FFF2-40B4-BE49-F238E27FC236}">
                  <a16:creationId xmlns:a16="http://schemas.microsoft.com/office/drawing/2014/main" id="{1443EBA5-99AD-692C-15A1-BE62A46C97A1}"/>
                </a:ext>
              </a:extLst>
            </p:cNvPr>
            <p:cNvSpPr/>
            <p:nvPr/>
          </p:nvSpPr>
          <p:spPr bwMode="auto">
            <a:xfrm>
              <a:off x="19851518" y="4685517"/>
              <a:ext cx="142572" cy="128774"/>
            </a:xfrm>
            <a:custGeom>
              <a:avLst/>
              <a:gdLst>
                <a:gd name="T0" fmla="*/ 2 w 30"/>
                <a:gd name="T1" fmla="*/ 10 h 27"/>
                <a:gd name="T2" fmla="*/ 1 w 30"/>
                <a:gd name="T3" fmla="*/ 13 h 27"/>
                <a:gd name="T4" fmla="*/ 0 w 30"/>
                <a:gd name="T5" fmla="*/ 14 h 27"/>
                <a:gd name="T6" fmla="*/ 0 w 30"/>
                <a:gd name="T7" fmla="*/ 17 h 27"/>
                <a:gd name="T8" fmla="*/ 1 w 30"/>
                <a:gd name="T9" fmla="*/ 21 h 27"/>
                <a:gd name="T10" fmla="*/ 4 w 30"/>
                <a:gd name="T11" fmla="*/ 24 h 27"/>
                <a:gd name="T12" fmla="*/ 7 w 30"/>
                <a:gd name="T13" fmla="*/ 25 h 27"/>
                <a:gd name="T14" fmla="*/ 10 w 30"/>
                <a:gd name="T15" fmla="*/ 26 h 27"/>
                <a:gd name="T16" fmla="*/ 12 w 30"/>
                <a:gd name="T17" fmla="*/ 26 h 27"/>
                <a:gd name="T18" fmla="*/ 14 w 30"/>
                <a:gd name="T19" fmla="*/ 26 h 27"/>
                <a:gd name="T20" fmla="*/ 14 w 30"/>
                <a:gd name="T21" fmla="*/ 25 h 27"/>
                <a:gd name="T22" fmla="*/ 15 w 30"/>
                <a:gd name="T23" fmla="*/ 24 h 27"/>
                <a:gd name="T24" fmla="*/ 17 w 30"/>
                <a:gd name="T25" fmla="*/ 24 h 27"/>
                <a:gd name="T26" fmla="*/ 18 w 30"/>
                <a:gd name="T27" fmla="*/ 24 h 27"/>
                <a:gd name="T28" fmla="*/ 20 w 30"/>
                <a:gd name="T29" fmla="*/ 21 h 27"/>
                <a:gd name="T30" fmla="*/ 22 w 30"/>
                <a:gd name="T31" fmla="*/ 20 h 27"/>
                <a:gd name="T32" fmla="*/ 24 w 30"/>
                <a:gd name="T33" fmla="*/ 19 h 27"/>
                <a:gd name="T34" fmla="*/ 24 w 30"/>
                <a:gd name="T35" fmla="*/ 18 h 27"/>
                <a:gd name="T36" fmla="*/ 24 w 30"/>
                <a:gd name="T37" fmla="*/ 17 h 27"/>
                <a:gd name="T38" fmla="*/ 24 w 30"/>
                <a:gd name="T39" fmla="*/ 15 h 27"/>
                <a:gd name="T40" fmla="*/ 26 w 30"/>
                <a:gd name="T41" fmla="*/ 12 h 27"/>
                <a:gd name="T42" fmla="*/ 26 w 30"/>
                <a:gd name="T43" fmla="*/ 10 h 27"/>
                <a:gd name="T44" fmla="*/ 28 w 30"/>
                <a:gd name="T45" fmla="*/ 8 h 27"/>
                <a:gd name="T46" fmla="*/ 29 w 30"/>
                <a:gd name="T47" fmla="*/ 7 h 27"/>
                <a:gd name="T48" fmla="*/ 29 w 30"/>
                <a:gd name="T49" fmla="*/ 9 h 27"/>
                <a:gd name="T50" fmla="*/ 30 w 30"/>
                <a:gd name="T51" fmla="*/ 7 h 27"/>
                <a:gd name="T52" fmla="*/ 30 w 30"/>
                <a:gd name="T53" fmla="*/ 4 h 27"/>
                <a:gd name="T54" fmla="*/ 26 w 30"/>
                <a:gd name="T55" fmla="*/ 1 h 27"/>
                <a:gd name="T56" fmla="*/ 25 w 30"/>
                <a:gd name="T57" fmla="*/ 2 h 27"/>
                <a:gd name="T58" fmla="*/ 23 w 30"/>
                <a:gd name="T59" fmla="*/ 1 h 27"/>
                <a:gd name="T60" fmla="*/ 20 w 30"/>
                <a:gd name="T61" fmla="*/ 1 h 27"/>
                <a:gd name="T62" fmla="*/ 19 w 30"/>
                <a:gd name="T63" fmla="*/ 2 h 27"/>
                <a:gd name="T64" fmla="*/ 17 w 30"/>
                <a:gd name="T65" fmla="*/ 3 h 27"/>
                <a:gd name="T66" fmla="*/ 16 w 30"/>
                <a:gd name="T67" fmla="*/ 3 h 27"/>
                <a:gd name="T68" fmla="*/ 14 w 30"/>
                <a:gd name="T69" fmla="*/ 2 h 27"/>
                <a:gd name="T70" fmla="*/ 12 w 30"/>
                <a:gd name="T71" fmla="*/ 4 h 27"/>
                <a:gd name="T72" fmla="*/ 10 w 30"/>
                <a:gd name="T73" fmla="*/ 4 h 27"/>
                <a:gd name="T74" fmla="*/ 8 w 30"/>
                <a:gd name="T75" fmla="*/ 4 h 27"/>
                <a:gd name="T76" fmla="*/ 7 w 30"/>
                <a:gd name="T77" fmla="*/ 6 h 27"/>
                <a:gd name="T78" fmla="*/ 8 w 30"/>
                <a:gd name="T79" fmla="*/ 6 h 27"/>
                <a:gd name="T80" fmla="*/ 6 w 30"/>
                <a:gd name="T81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27">
                  <a:moveTo>
                    <a:pt x="4" y="9"/>
                  </a:moveTo>
                  <a:cubicBezTo>
                    <a:pt x="4" y="9"/>
                    <a:pt x="3" y="10"/>
                    <a:pt x="2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9"/>
                    <a:pt x="1" y="19"/>
                    <a:pt x="1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2" y="23"/>
                    <a:pt x="4" y="23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7" y="25"/>
                    <a:pt x="7" y="26"/>
                    <a:pt x="8" y="26"/>
                  </a:cubicBezTo>
                  <a:cubicBezTo>
                    <a:pt x="8" y="26"/>
                    <a:pt x="10" y="25"/>
                    <a:pt x="10" y="26"/>
                  </a:cubicBezTo>
                  <a:cubicBezTo>
                    <a:pt x="11" y="26"/>
                    <a:pt x="11" y="27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3" y="27"/>
                    <a:pt x="13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3" y="19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3" y="18"/>
                  </a:cubicBezTo>
                  <a:cubicBezTo>
                    <a:pt x="23" y="18"/>
                    <a:pt x="24" y="17"/>
                    <a:pt x="24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4" y="16"/>
                    <a:pt x="24" y="15"/>
                    <a:pt x="24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5" y="14"/>
                    <a:pt x="25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7" y="10"/>
                    <a:pt x="28" y="9"/>
                    <a:pt x="28" y="9"/>
                  </a:cubicBezTo>
                  <a:cubicBezTo>
                    <a:pt x="28" y="9"/>
                    <a:pt x="28" y="8"/>
                    <a:pt x="28" y="8"/>
                  </a:cubicBezTo>
                  <a:cubicBezTo>
                    <a:pt x="27" y="8"/>
                    <a:pt x="27" y="8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9" y="8"/>
                    <a:pt x="29" y="8"/>
                    <a:pt x="30" y="7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3"/>
                    <a:pt x="29" y="2"/>
                    <a:pt x="28" y="2"/>
                  </a:cubicBezTo>
                  <a:cubicBezTo>
                    <a:pt x="28" y="2"/>
                    <a:pt x="26" y="2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3"/>
                    <a:pt x="24" y="3"/>
                    <a:pt x="24" y="2"/>
                  </a:cubicBezTo>
                  <a:cubicBezTo>
                    <a:pt x="24" y="2"/>
                    <a:pt x="24" y="2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3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72" name="任意多边形 997">
              <a:extLst>
                <a:ext uri="{FF2B5EF4-FFF2-40B4-BE49-F238E27FC236}">
                  <a16:creationId xmlns:a16="http://schemas.microsoft.com/office/drawing/2014/main" id="{E3C7DE9F-7DB3-3B98-162E-39572333B3C3}"/>
                </a:ext>
              </a:extLst>
            </p:cNvPr>
            <p:cNvSpPr/>
            <p:nvPr/>
          </p:nvSpPr>
          <p:spPr bwMode="auto">
            <a:xfrm>
              <a:off x="20161955" y="4552144"/>
              <a:ext cx="13797" cy="9198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1 w 3"/>
                <a:gd name="T5" fmla="*/ 2 h 2"/>
                <a:gd name="T6" fmla="*/ 2 w 3"/>
                <a:gd name="T7" fmla="*/ 2 h 2"/>
                <a:gd name="T8" fmla="*/ 2 w 3"/>
                <a:gd name="T9" fmla="*/ 1 h 2"/>
                <a:gd name="T10" fmla="*/ 3 w 3"/>
                <a:gd name="T11" fmla="*/ 0 h 2"/>
                <a:gd name="T12" fmla="*/ 3 w 3"/>
                <a:gd name="T13" fmla="*/ 0 h 2"/>
                <a:gd name="T14" fmla="*/ 1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73" name="任意多边形 998">
              <a:extLst>
                <a:ext uri="{FF2B5EF4-FFF2-40B4-BE49-F238E27FC236}">
                  <a16:creationId xmlns:a16="http://schemas.microsoft.com/office/drawing/2014/main" id="{04A0497D-7E5A-4481-482A-1257EBE3448A}"/>
                </a:ext>
              </a:extLst>
            </p:cNvPr>
            <p:cNvSpPr/>
            <p:nvPr/>
          </p:nvSpPr>
          <p:spPr bwMode="auto">
            <a:xfrm>
              <a:off x="20166554" y="4538347"/>
              <a:ext cx="29895" cy="13797"/>
            </a:xfrm>
            <a:custGeom>
              <a:avLst/>
              <a:gdLst>
                <a:gd name="T0" fmla="*/ 0 w 6"/>
                <a:gd name="T1" fmla="*/ 2 h 3"/>
                <a:gd name="T2" fmla="*/ 4 w 6"/>
                <a:gd name="T3" fmla="*/ 1 h 3"/>
                <a:gd name="T4" fmla="*/ 6 w 6"/>
                <a:gd name="T5" fmla="*/ 2 h 3"/>
                <a:gd name="T6" fmla="*/ 4 w 6"/>
                <a:gd name="T7" fmla="*/ 3 h 3"/>
                <a:gd name="T8" fmla="*/ 2 w 6"/>
                <a:gd name="T9" fmla="*/ 3 h 3"/>
                <a:gd name="T10" fmla="*/ 0 w 6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0" y="2"/>
                    <a:pt x="2" y="1"/>
                    <a:pt x="4" y="1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74" name="任意多边形 1005">
              <a:extLst>
                <a:ext uri="{FF2B5EF4-FFF2-40B4-BE49-F238E27FC236}">
                  <a16:creationId xmlns:a16="http://schemas.microsoft.com/office/drawing/2014/main" id="{694D1340-F2B4-B24D-8E43-B1688FE3B73A}"/>
                </a:ext>
              </a:extLst>
            </p:cNvPr>
            <p:cNvSpPr/>
            <p:nvPr/>
          </p:nvSpPr>
          <p:spPr bwMode="auto">
            <a:xfrm>
              <a:off x="20339020" y="4653324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75" name="任意多边形 1006">
              <a:extLst>
                <a:ext uri="{FF2B5EF4-FFF2-40B4-BE49-F238E27FC236}">
                  <a16:creationId xmlns:a16="http://schemas.microsoft.com/office/drawing/2014/main" id="{E571F7DC-F571-6A2E-2EDA-02CFF10FF15B}"/>
                </a:ext>
              </a:extLst>
            </p:cNvPr>
            <p:cNvSpPr/>
            <p:nvPr/>
          </p:nvSpPr>
          <p:spPr bwMode="auto">
            <a:xfrm>
              <a:off x="20334421" y="4653324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76" name="任意多边形 1007">
              <a:extLst>
                <a:ext uri="{FF2B5EF4-FFF2-40B4-BE49-F238E27FC236}">
                  <a16:creationId xmlns:a16="http://schemas.microsoft.com/office/drawing/2014/main" id="{AD10DF53-8477-62CB-100A-93DC90833616}"/>
                </a:ext>
              </a:extLst>
            </p:cNvPr>
            <p:cNvSpPr/>
            <p:nvPr/>
          </p:nvSpPr>
          <p:spPr bwMode="auto">
            <a:xfrm>
              <a:off x="20067675" y="4887876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77" name="任意多边形 1008">
              <a:extLst>
                <a:ext uri="{FF2B5EF4-FFF2-40B4-BE49-F238E27FC236}">
                  <a16:creationId xmlns:a16="http://schemas.microsoft.com/office/drawing/2014/main" id="{5C72BDB1-DAD8-0870-BC73-647A8FC67DB6}"/>
                </a:ext>
              </a:extLst>
            </p:cNvPr>
            <p:cNvSpPr/>
            <p:nvPr/>
          </p:nvSpPr>
          <p:spPr bwMode="auto">
            <a:xfrm>
              <a:off x="20067675" y="4883278"/>
              <a:ext cx="9198" cy="919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1 h 2"/>
                <a:gd name="T16" fmla="*/ 2 w 2"/>
                <a:gd name="T17" fmla="*/ 1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78" name="任意多边形 1009">
              <a:extLst>
                <a:ext uri="{FF2B5EF4-FFF2-40B4-BE49-F238E27FC236}">
                  <a16:creationId xmlns:a16="http://schemas.microsoft.com/office/drawing/2014/main" id="{CDA272E9-948A-7C75-D614-47B4595CD66C}"/>
                </a:ext>
              </a:extLst>
            </p:cNvPr>
            <p:cNvSpPr/>
            <p:nvPr/>
          </p:nvSpPr>
          <p:spPr bwMode="auto">
            <a:xfrm>
              <a:off x="20095269" y="4906273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79" name="任意多边形 1010">
              <a:extLst>
                <a:ext uri="{FF2B5EF4-FFF2-40B4-BE49-F238E27FC236}">
                  <a16:creationId xmlns:a16="http://schemas.microsoft.com/office/drawing/2014/main" id="{82E06F7D-1720-9946-30CF-CCAF21921E56}"/>
                </a:ext>
              </a:extLst>
            </p:cNvPr>
            <p:cNvSpPr/>
            <p:nvPr/>
          </p:nvSpPr>
          <p:spPr bwMode="auto">
            <a:xfrm>
              <a:off x="20095269" y="4906273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80" name="任意多边形 1011">
              <a:extLst>
                <a:ext uri="{FF2B5EF4-FFF2-40B4-BE49-F238E27FC236}">
                  <a16:creationId xmlns:a16="http://schemas.microsoft.com/office/drawing/2014/main" id="{11B80AE7-B62C-2D22-E66A-8999FE9CB896}"/>
                </a:ext>
              </a:extLst>
            </p:cNvPr>
            <p:cNvSpPr/>
            <p:nvPr/>
          </p:nvSpPr>
          <p:spPr bwMode="auto">
            <a:xfrm>
              <a:off x="20028582" y="4915471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81" name="任意多边形 1012">
              <a:extLst>
                <a:ext uri="{FF2B5EF4-FFF2-40B4-BE49-F238E27FC236}">
                  <a16:creationId xmlns:a16="http://schemas.microsoft.com/office/drawing/2014/main" id="{76AD37DA-4352-225E-F184-D1300A0AFEC4}"/>
                </a:ext>
              </a:extLst>
            </p:cNvPr>
            <p:cNvSpPr/>
            <p:nvPr/>
          </p:nvSpPr>
          <p:spPr bwMode="auto">
            <a:xfrm>
              <a:off x="20028582" y="4910872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2 h 3"/>
                <a:gd name="T26" fmla="*/ 1 w 3"/>
                <a:gd name="T27" fmla="*/ 1 h 3"/>
                <a:gd name="T28" fmla="*/ 1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82" name="任意多边形 1013">
              <a:extLst>
                <a:ext uri="{FF2B5EF4-FFF2-40B4-BE49-F238E27FC236}">
                  <a16:creationId xmlns:a16="http://schemas.microsoft.com/office/drawing/2014/main" id="{D9C6D2AF-B5CC-FABB-DA26-584519FA44D9}"/>
                </a:ext>
              </a:extLst>
            </p:cNvPr>
            <p:cNvSpPr/>
            <p:nvPr/>
          </p:nvSpPr>
          <p:spPr bwMode="auto">
            <a:xfrm>
              <a:off x="20003287" y="4963761"/>
              <a:ext cx="11499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83" name="任意多边形 1014">
              <a:extLst>
                <a:ext uri="{FF2B5EF4-FFF2-40B4-BE49-F238E27FC236}">
                  <a16:creationId xmlns:a16="http://schemas.microsoft.com/office/drawing/2014/main" id="{0E6563FF-24FC-F33A-C0D2-FFD730926E9A}"/>
                </a:ext>
              </a:extLst>
            </p:cNvPr>
            <p:cNvSpPr/>
            <p:nvPr/>
          </p:nvSpPr>
          <p:spPr bwMode="auto">
            <a:xfrm>
              <a:off x="19998689" y="4963761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  <a:gd name="T30" fmla="*/ 2 w 3"/>
                <a:gd name="T31" fmla="*/ 0 h 2"/>
                <a:gd name="T32" fmla="*/ 2 w 3"/>
                <a:gd name="T33" fmla="*/ 0 h 2"/>
                <a:gd name="T34" fmla="*/ 2 w 3"/>
                <a:gd name="T35" fmla="*/ 0 h 2"/>
                <a:gd name="T36" fmla="*/ 2 w 3"/>
                <a:gd name="T3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84" name="任意多边形 1015">
              <a:extLst>
                <a:ext uri="{FF2B5EF4-FFF2-40B4-BE49-F238E27FC236}">
                  <a16:creationId xmlns:a16="http://schemas.microsoft.com/office/drawing/2014/main" id="{F3E9C50A-F8BC-5081-CC7E-8905EE64822B}"/>
                </a:ext>
              </a:extLst>
            </p:cNvPr>
            <p:cNvSpPr/>
            <p:nvPr/>
          </p:nvSpPr>
          <p:spPr bwMode="auto">
            <a:xfrm>
              <a:off x="20081472" y="4949963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85" name="任意多边形 1016">
              <a:extLst>
                <a:ext uri="{FF2B5EF4-FFF2-40B4-BE49-F238E27FC236}">
                  <a16:creationId xmlns:a16="http://schemas.microsoft.com/office/drawing/2014/main" id="{EDBB821F-01AA-E46E-63A1-9EB928263F92}"/>
                </a:ext>
              </a:extLst>
            </p:cNvPr>
            <p:cNvSpPr/>
            <p:nvPr/>
          </p:nvSpPr>
          <p:spPr bwMode="auto">
            <a:xfrm>
              <a:off x="20081472" y="4945365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86" name="任意多边形 1017">
              <a:extLst>
                <a:ext uri="{FF2B5EF4-FFF2-40B4-BE49-F238E27FC236}">
                  <a16:creationId xmlns:a16="http://schemas.microsoft.com/office/drawing/2014/main" id="{F378F45B-207E-6F49-4EAD-47116EE7369B}"/>
                </a:ext>
              </a:extLst>
            </p:cNvPr>
            <p:cNvSpPr/>
            <p:nvPr/>
          </p:nvSpPr>
          <p:spPr bwMode="auto">
            <a:xfrm>
              <a:off x="20072273" y="4897075"/>
              <a:ext cx="9198" cy="4599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87" name="任意多边形 1018">
              <a:extLst>
                <a:ext uri="{FF2B5EF4-FFF2-40B4-BE49-F238E27FC236}">
                  <a16:creationId xmlns:a16="http://schemas.microsoft.com/office/drawing/2014/main" id="{608C186B-A855-4281-F6D9-0C7F63958FC0}"/>
                </a:ext>
              </a:extLst>
            </p:cNvPr>
            <p:cNvSpPr/>
            <p:nvPr/>
          </p:nvSpPr>
          <p:spPr bwMode="auto">
            <a:xfrm>
              <a:off x="20072273" y="4897075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88" name="任意多边形 1019">
              <a:extLst>
                <a:ext uri="{FF2B5EF4-FFF2-40B4-BE49-F238E27FC236}">
                  <a16:creationId xmlns:a16="http://schemas.microsoft.com/office/drawing/2014/main" id="{82D8F927-4E84-2D07-0C06-5453EF5E8346}"/>
                </a:ext>
              </a:extLst>
            </p:cNvPr>
            <p:cNvSpPr/>
            <p:nvPr/>
          </p:nvSpPr>
          <p:spPr bwMode="auto">
            <a:xfrm>
              <a:off x="20401107" y="5000553"/>
              <a:ext cx="13797" cy="68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89" name="任意多边形 1020">
              <a:extLst>
                <a:ext uri="{FF2B5EF4-FFF2-40B4-BE49-F238E27FC236}">
                  <a16:creationId xmlns:a16="http://schemas.microsoft.com/office/drawing/2014/main" id="{CA4B95D1-DDC2-6AD4-BFDB-2CC0ABA23C67}"/>
                </a:ext>
              </a:extLst>
            </p:cNvPr>
            <p:cNvSpPr/>
            <p:nvPr/>
          </p:nvSpPr>
          <p:spPr bwMode="auto">
            <a:xfrm>
              <a:off x="20401107" y="4995954"/>
              <a:ext cx="13797" cy="11499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2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90" name="任意多边形 1021">
              <a:extLst>
                <a:ext uri="{FF2B5EF4-FFF2-40B4-BE49-F238E27FC236}">
                  <a16:creationId xmlns:a16="http://schemas.microsoft.com/office/drawing/2014/main" id="{460B31E5-69D6-F872-6EE9-4499B25441B3}"/>
                </a:ext>
              </a:extLst>
            </p:cNvPr>
            <p:cNvSpPr/>
            <p:nvPr/>
          </p:nvSpPr>
          <p:spPr bwMode="auto">
            <a:xfrm>
              <a:off x="20166554" y="4982157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91" name="任意多边形 1022">
              <a:extLst>
                <a:ext uri="{FF2B5EF4-FFF2-40B4-BE49-F238E27FC236}">
                  <a16:creationId xmlns:a16="http://schemas.microsoft.com/office/drawing/2014/main" id="{B3F5B672-8B7D-9860-8737-9D520CF01EF0}"/>
                </a:ext>
              </a:extLst>
            </p:cNvPr>
            <p:cNvSpPr/>
            <p:nvPr/>
          </p:nvSpPr>
          <p:spPr bwMode="auto">
            <a:xfrm>
              <a:off x="20166554" y="4977558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92" name="任意多边形 1023">
              <a:extLst>
                <a:ext uri="{FF2B5EF4-FFF2-40B4-BE49-F238E27FC236}">
                  <a16:creationId xmlns:a16="http://schemas.microsoft.com/office/drawing/2014/main" id="{DEB00296-D469-1EE0-F5D2-2F620D8DC620}"/>
                </a:ext>
              </a:extLst>
            </p:cNvPr>
            <p:cNvSpPr/>
            <p:nvPr/>
          </p:nvSpPr>
          <p:spPr bwMode="auto">
            <a:xfrm>
              <a:off x="20205647" y="4968359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93" name="任意多边形 1024">
              <a:extLst>
                <a:ext uri="{FF2B5EF4-FFF2-40B4-BE49-F238E27FC236}">
                  <a16:creationId xmlns:a16="http://schemas.microsoft.com/office/drawing/2014/main" id="{D33DBC20-7420-8DD2-EF5B-DBCB3B9A4FEB}"/>
                </a:ext>
              </a:extLst>
            </p:cNvPr>
            <p:cNvSpPr/>
            <p:nvPr/>
          </p:nvSpPr>
          <p:spPr bwMode="auto">
            <a:xfrm>
              <a:off x="20205647" y="4968359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94" name="任意多边形 1025">
              <a:extLst>
                <a:ext uri="{FF2B5EF4-FFF2-40B4-BE49-F238E27FC236}">
                  <a16:creationId xmlns:a16="http://schemas.microsoft.com/office/drawing/2014/main" id="{B2173F2E-8B38-A758-9B46-BD0D7FA0A624}"/>
                </a:ext>
              </a:extLst>
            </p:cNvPr>
            <p:cNvSpPr/>
            <p:nvPr/>
          </p:nvSpPr>
          <p:spPr bwMode="auto">
            <a:xfrm>
              <a:off x="20219444" y="4938466"/>
              <a:ext cx="13797" cy="68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95" name="任意多边形 1026">
              <a:extLst>
                <a:ext uri="{FF2B5EF4-FFF2-40B4-BE49-F238E27FC236}">
                  <a16:creationId xmlns:a16="http://schemas.microsoft.com/office/drawing/2014/main" id="{90D1495F-D34F-A471-F4DC-F67E38BF77A3}"/>
                </a:ext>
              </a:extLst>
            </p:cNvPr>
            <p:cNvSpPr/>
            <p:nvPr/>
          </p:nvSpPr>
          <p:spPr bwMode="auto">
            <a:xfrm>
              <a:off x="20219444" y="4938466"/>
              <a:ext cx="13797" cy="11499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96" name="任意多边形 1027">
              <a:extLst>
                <a:ext uri="{FF2B5EF4-FFF2-40B4-BE49-F238E27FC236}">
                  <a16:creationId xmlns:a16="http://schemas.microsoft.com/office/drawing/2014/main" id="{C1D75777-F7D4-DF30-9CAE-FAC9F619D8A7}"/>
                </a:ext>
              </a:extLst>
            </p:cNvPr>
            <p:cNvSpPr/>
            <p:nvPr/>
          </p:nvSpPr>
          <p:spPr bwMode="auto">
            <a:xfrm>
              <a:off x="20196449" y="4929268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97" name="任意多边形 1028">
              <a:extLst>
                <a:ext uri="{FF2B5EF4-FFF2-40B4-BE49-F238E27FC236}">
                  <a16:creationId xmlns:a16="http://schemas.microsoft.com/office/drawing/2014/main" id="{41912BB4-A40E-949C-71F6-32438A68A73B}"/>
                </a:ext>
              </a:extLst>
            </p:cNvPr>
            <p:cNvSpPr/>
            <p:nvPr/>
          </p:nvSpPr>
          <p:spPr bwMode="auto">
            <a:xfrm>
              <a:off x="20196449" y="4929268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98" name="任意多边形 1029">
              <a:extLst>
                <a:ext uri="{FF2B5EF4-FFF2-40B4-BE49-F238E27FC236}">
                  <a16:creationId xmlns:a16="http://schemas.microsoft.com/office/drawing/2014/main" id="{7075DCF4-B3D5-5D27-28E4-DA6E50E732BB}"/>
                </a:ext>
              </a:extLst>
            </p:cNvPr>
            <p:cNvSpPr/>
            <p:nvPr/>
          </p:nvSpPr>
          <p:spPr bwMode="auto">
            <a:xfrm>
              <a:off x="20166554" y="4949963"/>
              <a:ext cx="9198" cy="4599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399" name="任意多边形 1030">
              <a:extLst>
                <a:ext uri="{FF2B5EF4-FFF2-40B4-BE49-F238E27FC236}">
                  <a16:creationId xmlns:a16="http://schemas.microsoft.com/office/drawing/2014/main" id="{A11F5AE6-9870-1742-3A16-65BCAEA9E807}"/>
                </a:ext>
              </a:extLst>
            </p:cNvPr>
            <p:cNvSpPr/>
            <p:nvPr/>
          </p:nvSpPr>
          <p:spPr bwMode="auto">
            <a:xfrm>
              <a:off x="20166554" y="4945365"/>
              <a:ext cx="9198" cy="919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1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1 h 2"/>
                <a:gd name="T16" fmla="*/ 2 w 2"/>
                <a:gd name="T17" fmla="*/ 1 h 2"/>
                <a:gd name="T18" fmla="*/ 1 w 2"/>
                <a:gd name="T19" fmla="*/ 2 h 2"/>
                <a:gd name="T20" fmla="*/ 1 w 2"/>
                <a:gd name="T21" fmla="*/ 2 h 2"/>
                <a:gd name="T22" fmla="*/ 0 w 2"/>
                <a:gd name="T23" fmla="*/ 1 h 2"/>
                <a:gd name="T24" fmla="*/ 1 w 2"/>
                <a:gd name="T25" fmla="*/ 1 h 2"/>
                <a:gd name="T26" fmla="*/ 1 w 2"/>
                <a:gd name="T27" fmla="*/ 1 h 2"/>
                <a:gd name="T28" fmla="*/ 1 w 2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00" name="任意多边形 1031">
              <a:extLst>
                <a:ext uri="{FF2B5EF4-FFF2-40B4-BE49-F238E27FC236}">
                  <a16:creationId xmlns:a16="http://schemas.microsoft.com/office/drawing/2014/main" id="{DD3F0654-AEAF-2EC1-9803-FACEB11EE0B7}"/>
                </a:ext>
              </a:extLst>
            </p:cNvPr>
            <p:cNvSpPr/>
            <p:nvPr/>
          </p:nvSpPr>
          <p:spPr bwMode="auto">
            <a:xfrm>
              <a:off x="20196449" y="5255802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01" name="任意多边形 1032">
              <a:extLst>
                <a:ext uri="{FF2B5EF4-FFF2-40B4-BE49-F238E27FC236}">
                  <a16:creationId xmlns:a16="http://schemas.microsoft.com/office/drawing/2014/main" id="{74564273-084E-CD17-898B-8E14619F0EB9}"/>
                </a:ext>
              </a:extLst>
            </p:cNvPr>
            <p:cNvSpPr/>
            <p:nvPr/>
          </p:nvSpPr>
          <p:spPr bwMode="auto">
            <a:xfrm>
              <a:off x="20196449" y="5255802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02" name="任意多边形 1033">
              <a:extLst>
                <a:ext uri="{FF2B5EF4-FFF2-40B4-BE49-F238E27FC236}">
                  <a16:creationId xmlns:a16="http://schemas.microsoft.com/office/drawing/2014/main" id="{349ED7A1-FB0E-06E1-F9B7-442DCE73E5D6}"/>
                </a:ext>
              </a:extLst>
            </p:cNvPr>
            <p:cNvSpPr/>
            <p:nvPr/>
          </p:nvSpPr>
          <p:spPr bwMode="auto">
            <a:xfrm>
              <a:off x="20214845" y="5336285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03" name="任意多边形 1034">
              <a:extLst>
                <a:ext uri="{FF2B5EF4-FFF2-40B4-BE49-F238E27FC236}">
                  <a16:creationId xmlns:a16="http://schemas.microsoft.com/office/drawing/2014/main" id="{4B7FEEE6-A119-08D6-97FD-A429426E86A4}"/>
                </a:ext>
              </a:extLst>
            </p:cNvPr>
            <p:cNvSpPr/>
            <p:nvPr/>
          </p:nvSpPr>
          <p:spPr bwMode="auto">
            <a:xfrm>
              <a:off x="20214845" y="5331686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04" name="任意多边形 1035">
              <a:extLst>
                <a:ext uri="{FF2B5EF4-FFF2-40B4-BE49-F238E27FC236}">
                  <a16:creationId xmlns:a16="http://schemas.microsoft.com/office/drawing/2014/main" id="{54B57A80-9250-D7AB-0ACC-489BEE28AAB2}"/>
                </a:ext>
              </a:extLst>
            </p:cNvPr>
            <p:cNvSpPr/>
            <p:nvPr/>
          </p:nvSpPr>
          <p:spPr bwMode="auto">
            <a:xfrm>
              <a:off x="20191849" y="5350082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05" name="任意多边形 1036">
              <a:extLst>
                <a:ext uri="{FF2B5EF4-FFF2-40B4-BE49-F238E27FC236}">
                  <a16:creationId xmlns:a16="http://schemas.microsoft.com/office/drawing/2014/main" id="{DB201755-B41B-1D5F-468D-BE9835D55E19}"/>
                </a:ext>
              </a:extLst>
            </p:cNvPr>
            <p:cNvSpPr/>
            <p:nvPr/>
          </p:nvSpPr>
          <p:spPr bwMode="auto">
            <a:xfrm>
              <a:off x="20191849" y="5345484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06" name="任意多边形 1037">
              <a:extLst>
                <a:ext uri="{FF2B5EF4-FFF2-40B4-BE49-F238E27FC236}">
                  <a16:creationId xmlns:a16="http://schemas.microsoft.com/office/drawing/2014/main" id="{6BD9DA2C-88FB-F0A9-4410-D30F78E9247C}"/>
                </a:ext>
              </a:extLst>
            </p:cNvPr>
            <p:cNvSpPr/>
            <p:nvPr/>
          </p:nvSpPr>
          <p:spPr bwMode="auto">
            <a:xfrm>
              <a:off x="20196449" y="5317889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07" name="任意多边形 1038">
              <a:extLst>
                <a:ext uri="{FF2B5EF4-FFF2-40B4-BE49-F238E27FC236}">
                  <a16:creationId xmlns:a16="http://schemas.microsoft.com/office/drawing/2014/main" id="{168A4EEB-23F5-1B7B-892C-51D41F089FF6}"/>
                </a:ext>
              </a:extLst>
            </p:cNvPr>
            <p:cNvSpPr/>
            <p:nvPr/>
          </p:nvSpPr>
          <p:spPr bwMode="auto">
            <a:xfrm>
              <a:off x="20196449" y="5310991"/>
              <a:ext cx="13797" cy="11499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2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08" name="任意多边形 1039">
              <a:extLst>
                <a:ext uri="{FF2B5EF4-FFF2-40B4-BE49-F238E27FC236}">
                  <a16:creationId xmlns:a16="http://schemas.microsoft.com/office/drawing/2014/main" id="{55BA5F65-ADB9-F48E-AC66-BF8B5C29D258}"/>
                </a:ext>
              </a:extLst>
            </p:cNvPr>
            <p:cNvSpPr/>
            <p:nvPr/>
          </p:nvSpPr>
          <p:spPr bwMode="auto">
            <a:xfrm>
              <a:off x="20201048" y="5301793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09" name="任意多边形 1040">
              <a:extLst>
                <a:ext uri="{FF2B5EF4-FFF2-40B4-BE49-F238E27FC236}">
                  <a16:creationId xmlns:a16="http://schemas.microsoft.com/office/drawing/2014/main" id="{AFACE881-C1F1-6435-CB51-60BEBA4C167E}"/>
                </a:ext>
              </a:extLst>
            </p:cNvPr>
            <p:cNvSpPr/>
            <p:nvPr/>
          </p:nvSpPr>
          <p:spPr bwMode="auto">
            <a:xfrm>
              <a:off x="20201048" y="5297194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10" name="任意多边形 1041">
              <a:extLst>
                <a:ext uri="{FF2B5EF4-FFF2-40B4-BE49-F238E27FC236}">
                  <a16:creationId xmlns:a16="http://schemas.microsoft.com/office/drawing/2014/main" id="{BF4FFA5C-22E2-0B02-B7BA-440C99512E14}"/>
                </a:ext>
              </a:extLst>
            </p:cNvPr>
            <p:cNvSpPr/>
            <p:nvPr/>
          </p:nvSpPr>
          <p:spPr bwMode="auto">
            <a:xfrm>
              <a:off x="20175752" y="5269599"/>
              <a:ext cx="160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11" name="任意多边形 1042">
              <a:extLst>
                <a:ext uri="{FF2B5EF4-FFF2-40B4-BE49-F238E27FC236}">
                  <a16:creationId xmlns:a16="http://schemas.microsoft.com/office/drawing/2014/main" id="{B4E8A9DA-4A36-C88E-3E3A-DAE83DEA119D}"/>
                </a:ext>
              </a:extLst>
            </p:cNvPr>
            <p:cNvSpPr/>
            <p:nvPr/>
          </p:nvSpPr>
          <p:spPr bwMode="auto">
            <a:xfrm>
              <a:off x="20175752" y="5269599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12" name="任意多边形 1043">
              <a:extLst>
                <a:ext uri="{FF2B5EF4-FFF2-40B4-BE49-F238E27FC236}">
                  <a16:creationId xmlns:a16="http://schemas.microsoft.com/office/drawing/2014/main" id="{82F63D46-D294-C175-FC40-83ED8A5C03E5}"/>
                </a:ext>
              </a:extLst>
            </p:cNvPr>
            <p:cNvSpPr/>
            <p:nvPr/>
          </p:nvSpPr>
          <p:spPr bwMode="auto">
            <a:xfrm>
              <a:off x="20196449" y="5235106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13" name="任意多边形 1044">
              <a:extLst>
                <a:ext uri="{FF2B5EF4-FFF2-40B4-BE49-F238E27FC236}">
                  <a16:creationId xmlns:a16="http://schemas.microsoft.com/office/drawing/2014/main" id="{195B76F6-5F06-96F3-C5A8-BCA9C4A87C0E}"/>
                </a:ext>
              </a:extLst>
            </p:cNvPr>
            <p:cNvSpPr/>
            <p:nvPr/>
          </p:nvSpPr>
          <p:spPr bwMode="auto">
            <a:xfrm>
              <a:off x="20196449" y="5230507"/>
              <a:ext cx="13797" cy="9198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2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14" name="任意多边形 1045">
              <a:extLst>
                <a:ext uri="{FF2B5EF4-FFF2-40B4-BE49-F238E27FC236}">
                  <a16:creationId xmlns:a16="http://schemas.microsoft.com/office/drawing/2014/main" id="{0BEA1308-28F8-37E2-92E6-F0688AA93AFC}"/>
                </a:ext>
              </a:extLst>
            </p:cNvPr>
            <p:cNvSpPr/>
            <p:nvPr/>
          </p:nvSpPr>
          <p:spPr bwMode="auto">
            <a:xfrm>
              <a:off x="20104467" y="5398374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15" name="任意多边形 1046">
              <a:extLst>
                <a:ext uri="{FF2B5EF4-FFF2-40B4-BE49-F238E27FC236}">
                  <a16:creationId xmlns:a16="http://schemas.microsoft.com/office/drawing/2014/main" id="{FF103270-55E8-BC1B-FA20-834F065C845F}"/>
                </a:ext>
              </a:extLst>
            </p:cNvPr>
            <p:cNvSpPr/>
            <p:nvPr/>
          </p:nvSpPr>
          <p:spPr bwMode="auto">
            <a:xfrm>
              <a:off x="20104467" y="5393775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16" name="任意多边形 1047">
              <a:extLst>
                <a:ext uri="{FF2B5EF4-FFF2-40B4-BE49-F238E27FC236}">
                  <a16:creationId xmlns:a16="http://schemas.microsoft.com/office/drawing/2014/main" id="{520B2517-2792-C33D-23C9-8C91F31A5953}"/>
                </a:ext>
              </a:extLst>
            </p:cNvPr>
            <p:cNvSpPr/>
            <p:nvPr/>
          </p:nvSpPr>
          <p:spPr bwMode="auto">
            <a:xfrm>
              <a:off x="20104467" y="5350082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17" name="任意多边形 1048">
              <a:extLst>
                <a:ext uri="{FF2B5EF4-FFF2-40B4-BE49-F238E27FC236}">
                  <a16:creationId xmlns:a16="http://schemas.microsoft.com/office/drawing/2014/main" id="{5F120EBC-F15A-E67A-633E-397590407CD0}"/>
                </a:ext>
              </a:extLst>
            </p:cNvPr>
            <p:cNvSpPr/>
            <p:nvPr/>
          </p:nvSpPr>
          <p:spPr bwMode="auto">
            <a:xfrm>
              <a:off x="20104467" y="5350082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18" name="任意多边形 1049">
              <a:extLst>
                <a:ext uri="{FF2B5EF4-FFF2-40B4-BE49-F238E27FC236}">
                  <a16:creationId xmlns:a16="http://schemas.microsoft.com/office/drawing/2014/main" id="{0461ADE7-4F9E-7F86-1B13-FFBE50356A05}"/>
                </a:ext>
              </a:extLst>
            </p:cNvPr>
            <p:cNvSpPr/>
            <p:nvPr/>
          </p:nvSpPr>
          <p:spPr bwMode="auto">
            <a:xfrm>
              <a:off x="20134360" y="5435167"/>
              <a:ext cx="13797" cy="68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19" name="任意多边形 1050">
              <a:extLst>
                <a:ext uri="{FF2B5EF4-FFF2-40B4-BE49-F238E27FC236}">
                  <a16:creationId xmlns:a16="http://schemas.microsoft.com/office/drawing/2014/main" id="{D4E84501-5BEA-B332-6161-D821CD8D2CE1}"/>
                </a:ext>
              </a:extLst>
            </p:cNvPr>
            <p:cNvSpPr/>
            <p:nvPr/>
          </p:nvSpPr>
          <p:spPr bwMode="auto">
            <a:xfrm>
              <a:off x="20134360" y="5435167"/>
              <a:ext cx="13797" cy="11499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20" name="任意多边形 1051">
              <a:extLst>
                <a:ext uri="{FF2B5EF4-FFF2-40B4-BE49-F238E27FC236}">
                  <a16:creationId xmlns:a16="http://schemas.microsoft.com/office/drawing/2014/main" id="{814DE1A1-BF62-BB05-6A11-A9F8100E327A}"/>
                </a:ext>
              </a:extLst>
            </p:cNvPr>
            <p:cNvSpPr/>
            <p:nvPr/>
          </p:nvSpPr>
          <p:spPr bwMode="auto">
            <a:xfrm>
              <a:off x="20184950" y="5398374"/>
              <a:ext cx="160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21" name="任意多边形 1052">
              <a:extLst>
                <a:ext uri="{FF2B5EF4-FFF2-40B4-BE49-F238E27FC236}">
                  <a16:creationId xmlns:a16="http://schemas.microsoft.com/office/drawing/2014/main" id="{07BFCF96-6CC5-4BE7-121A-103AAC89E2D8}"/>
                </a:ext>
              </a:extLst>
            </p:cNvPr>
            <p:cNvSpPr/>
            <p:nvPr/>
          </p:nvSpPr>
          <p:spPr bwMode="auto">
            <a:xfrm>
              <a:off x="20184950" y="5398374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22" name="任意多边形 1053">
              <a:extLst>
                <a:ext uri="{FF2B5EF4-FFF2-40B4-BE49-F238E27FC236}">
                  <a16:creationId xmlns:a16="http://schemas.microsoft.com/office/drawing/2014/main" id="{7A55889A-A8A3-8949-196B-C57623700B40}"/>
                </a:ext>
              </a:extLst>
            </p:cNvPr>
            <p:cNvSpPr/>
            <p:nvPr/>
          </p:nvSpPr>
          <p:spPr bwMode="auto">
            <a:xfrm>
              <a:off x="19904407" y="5483456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23" name="任意多边形 1054">
              <a:extLst>
                <a:ext uri="{FF2B5EF4-FFF2-40B4-BE49-F238E27FC236}">
                  <a16:creationId xmlns:a16="http://schemas.microsoft.com/office/drawing/2014/main" id="{42D78C98-F870-DCB7-A1EC-CCA07A8F1883}"/>
                </a:ext>
              </a:extLst>
            </p:cNvPr>
            <p:cNvSpPr/>
            <p:nvPr/>
          </p:nvSpPr>
          <p:spPr bwMode="auto">
            <a:xfrm>
              <a:off x="19904407" y="5478857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24" name="任意多边形 1055">
              <a:extLst>
                <a:ext uri="{FF2B5EF4-FFF2-40B4-BE49-F238E27FC236}">
                  <a16:creationId xmlns:a16="http://schemas.microsoft.com/office/drawing/2014/main" id="{D1941F58-D9E2-B8CF-2C68-8AF7E928A0CD}"/>
                </a:ext>
              </a:extLst>
            </p:cNvPr>
            <p:cNvSpPr/>
            <p:nvPr/>
          </p:nvSpPr>
          <p:spPr bwMode="auto">
            <a:xfrm>
              <a:off x="20224043" y="5446664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25" name="任意多边形 1056">
              <a:extLst>
                <a:ext uri="{FF2B5EF4-FFF2-40B4-BE49-F238E27FC236}">
                  <a16:creationId xmlns:a16="http://schemas.microsoft.com/office/drawing/2014/main" id="{ADF79855-3BDF-86C0-F0C9-7AF239A609CE}"/>
                </a:ext>
              </a:extLst>
            </p:cNvPr>
            <p:cNvSpPr/>
            <p:nvPr/>
          </p:nvSpPr>
          <p:spPr bwMode="auto">
            <a:xfrm>
              <a:off x="20219444" y="5446664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26" name="任意多边形 1057">
              <a:extLst>
                <a:ext uri="{FF2B5EF4-FFF2-40B4-BE49-F238E27FC236}">
                  <a16:creationId xmlns:a16="http://schemas.microsoft.com/office/drawing/2014/main" id="{CBB9D8F5-A4AE-68C3-E995-72360775319B}"/>
                </a:ext>
              </a:extLst>
            </p:cNvPr>
            <p:cNvSpPr/>
            <p:nvPr/>
          </p:nvSpPr>
          <p:spPr bwMode="auto">
            <a:xfrm>
              <a:off x="20253936" y="5421369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27" name="任意多边形 1058">
              <a:extLst>
                <a:ext uri="{FF2B5EF4-FFF2-40B4-BE49-F238E27FC236}">
                  <a16:creationId xmlns:a16="http://schemas.microsoft.com/office/drawing/2014/main" id="{D6E95664-4257-0C00-8252-AC3CB839FE4F}"/>
                </a:ext>
              </a:extLst>
            </p:cNvPr>
            <p:cNvSpPr/>
            <p:nvPr/>
          </p:nvSpPr>
          <p:spPr bwMode="auto">
            <a:xfrm>
              <a:off x="20253936" y="5421369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28" name="任意多边形 1059">
              <a:extLst>
                <a:ext uri="{FF2B5EF4-FFF2-40B4-BE49-F238E27FC236}">
                  <a16:creationId xmlns:a16="http://schemas.microsoft.com/office/drawing/2014/main" id="{E83F3212-5E51-AE25-2A16-A11B2CBE416B}"/>
                </a:ext>
              </a:extLst>
            </p:cNvPr>
            <p:cNvSpPr/>
            <p:nvPr/>
          </p:nvSpPr>
          <p:spPr bwMode="auto">
            <a:xfrm>
              <a:off x="19952698" y="5446664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29" name="任意多边形 1060">
              <a:extLst>
                <a:ext uri="{FF2B5EF4-FFF2-40B4-BE49-F238E27FC236}">
                  <a16:creationId xmlns:a16="http://schemas.microsoft.com/office/drawing/2014/main" id="{725FCEAD-15D2-85BE-81C3-642599949AE1}"/>
                </a:ext>
              </a:extLst>
            </p:cNvPr>
            <p:cNvSpPr/>
            <p:nvPr/>
          </p:nvSpPr>
          <p:spPr bwMode="auto">
            <a:xfrm>
              <a:off x="19952698" y="5442064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30" name="任意多边形 1061">
              <a:extLst>
                <a:ext uri="{FF2B5EF4-FFF2-40B4-BE49-F238E27FC236}">
                  <a16:creationId xmlns:a16="http://schemas.microsoft.com/office/drawing/2014/main" id="{4471ED6D-1214-0F9A-386F-96806AA190FE}"/>
                </a:ext>
              </a:extLst>
            </p:cNvPr>
            <p:cNvSpPr/>
            <p:nvPr/>
          </p:nvSpPr>
          <p:spPr bwMode="auto">
            <a:xfrm>
              <a:off x="20042379" y="5407572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31" name="任意多边形 1062">
              <a:extLst>
                <a:ext uri="{FF2B5EF4-FFF2-40B4-BE49-F238E27FC236}">
                  <a16:creationId xmlns:a16="http://schemas.microsoft.com/office/drawing/2014/main" id="{389B49ED-D081-1EBB-553E-3C6F67322F11}"/>
                </a:ext>
              </a:extLst>
            </p:cNvPr>
            <p:cNvSpPr/>
            <p:nvPr/>
          </p:nvSpPr>
          <p:spPr bwMode="auto">
            <a:xfrm>
              <a:off x="20042379" y="5407572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32" name="任意多边形 1063">
              <a:extLst>
                <a:ext uri="{FF2B5EF4-FFF2-40B4-BE49-F238E27FC236}">
                  <a16:creationId xmlns:a16="http://schemas.microsoft.com/office/drawing/2014/main" id="{AE13B53D-3482-9E42-C9AF-0B91FCE1A0B1}"/>
                </a:ext>
              </a:extLst>
            </p:cNvPr>
            <p:cNvSpPr/>
            <p:nvPr/>
          </p:nvSpPr>
          <p:spPr bwMode="auto">
            <a:xfrm>
              <a:off x="20051577" y="5465060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33" name="任意多边形 1064">
              <a:extLst>
                <a:ext uri="{FF2B5EF4-FFF2-40B4-BE49-F238E27FC236}">
                  <a16:creationId xmlns:a16="http://schemas.microsoft.com/office/drawing/2014/main" id="{BDFCCC74-3AD9-AF27-B3A5-62111F2F564D}"/>
                </a:ext>
              </a:extLst>
            </p:cNvPr>
            <p:cNvSpPr/>
            <p:nvPr/>
          </p:nvSpPr>
          <p:spPr bwMode="auto">
            <a:xfrm>
              <a:off x="20046978" y="5460461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2 h 3"/>
                <a:gd name="T26" fmla="*/ 1 w 3"/>
                <a:gd name="T27" fmla="*/ 1 h 3"/>
                <a:gd name="T28" fmla="*/ 1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34" name="任意多边形 1065">
              <a:extLst>
                <a:ext uri="{FF2B5EF4-FFF2-40B4-BE49-F238E27FC236}">
                  <a16:creationId xmlns:a16="http://schemas.microsoft.com/office/drawing/2014/main" id="{7DD8A9B4-3322-0BE3-B16A-8D32F2503694}"/>
                </a:ext>
              </a:extLst>
            </p:cNvPr>
            <p:cNvSpPr/>
            <p:nvPr/>
          </p:nvSpPr>
          <p:spPr bwMode="auto">
            <a:xfrm>
              <a:off x="20060776" y="5713409"/>
              <a:ext cx="160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35" name="任意多边形 1066">
              <a:extLst>
                <a:ext uri="{FF2B5EF4-FFF2-40B4-BE49-F238E27FC236}">
                  <a16:creationId xmlns:a16="http://schemas.microsoft.com/office/drawing/2014/main" id="{9D895F42-DFCE-21B9-709D-4C9F8509E6AA}"/>
                </a:ext>
              </a:extLst>
            </p:cNvPr>
            <p:cNvSpPr/>
            <p:nvPr/>
          </p:nvSpPr>
          <p:spPr bwMode="auto">
            <a:xfrm>
              <a:off x="20060776" y="5708810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36" name="任意多边形 1067">
              <a:extLst>
                <a:ext uri="{FF2B5EF4-FFF2-40B4-BE49-F238E27FC236}">
                  <a16:creationId xmlns:a16="http://schemas.microsoft.com/office/drawing/2014/main" id="{605252DC-7CB5-8D10-847F-A99CAEB46DC0}"/>
                </a:ext>
              </a:extLst>
            </p:cNvPr>
            <p:cNvSpPr/>
            <p:nvPr/>
          </p:nvSpPr>
          <p:spPr bwMode="auto">
            <a:xfrm>
              <a:off x="20129762" y="5554742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37" name="任意多边形 1068">
              <a:extLst>
                <a:ext uri="{FF2B5EF4-FFF2-40B4-BE49-F238E27FC236}">
                  <a16:creationId xmlns:a16="http://schemas.microsoft.com/office/drawing/2014/main" id="{6187385B-294C-968D-01FA-57564A328169}"/>
                </a:ext>
              </a:extLst>
            </p:cNvPr>
            <p:cNvSpPr/>
            <p:nvPr/>
          </p:nvSpPr>
          <p:spPr bwMode="auto">
            <a:xfrm>
              <a:off x="20129762" y="5550143"/>
              <a:ext cx="9198" cy="16097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0 h 3"/>
                <a:gd name="T8" fmla="*/ 0 w 2"/>
                <a:gd name="T9" fmla="*/ 0 h 3"/>
                <a:gd name="T10" fmla="*/ 2 w 2"/>
                <a:gd name="T11" fmla="*/ 0 h 3"/>
                <a:gd name="T12" fmla="*/ 2 w 2"/>
                <a:gd name="T13" fmla="*/ 0 h 3"/>
                <a:gd name="T14" fmla="*/ 2 w 2"/>
                <a:gd name="T15" fmla="*/ 1 h 3"/>
                <a:gd name="T16" fmla="*/ 2 w 2"/>
                <a:gd name="T17" fmla="*/ 1 h 3"/>
                <a:gd name="T18" fmla="*/ 0 w 2"/>
                <a:gd name="T19" fmla="*/ 3 h 3"/>
                <a:gd name="T20" fmla="*/ 0 w 2"/>
                <a:gd name="T21" fmla="*/ 3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1 h 3"/>
                <a:gd name="T28" fmla="*/ 0 w 2"/>
                <a:gd name="T29" fmla="*/ 2 h 3"/>
                <a:gd name="T30" fmla="*/ 1 w 2"/>
                <a:gd name="T31" fmla="*/ 1 h 3"/>
                <a:gd name="T32" fmla="*/ 1 w 2"/>
                <a:gd name="T33" fmla="*/ 1 h 3"/>
                <a:gd name="T34" fmla="*/ 1 w 2"/>
                <a:gd name="T35" fmla="*/ 1 h 3"/>
                <a:gd name="T36" fmla="*/ 1 w 2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38" name="任意多边形 1069">
              <a:extLst>
                <a:ext uri="{FF2B5EF4-FFF2-40B4-BE49-F238E27FC236}">
                  <a16:creationId xmlns:a16="http://schemas.microsoft.com/office/drawing/2014/main" id="{FB464723-A493-4636-11A8-18E0CE5F544D}"/>
                </a:ext>
              </a:extLst>
            </p:cNvPr>
            <p:cNvSpPr/>
            <p:nvPr/>
          </p:nvSpPr>
          <p:spPr bwMode="auto">
            <a:xfrm>
              <a:off x="20086071" y="5593833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39" name="任意多边形 1070">
              <a:extLst>
                <a:ext uri="{FF2B5EF4-FFF2-40B4-BE49-F238E27FC236}">
                  <a16:creationId xmlns:a16="http://schemas.microsoft.com/office/drawing/2014/main" id="{0AB42EB3-2C43-5BC1-1A47-5EFE8B423370}"/>
                </a:ext>
              </a:extLst>
            </p:cNvPr>
            <p:cNvSpPr/>
            <p:nvPr/>
          </p:nvSpPr>
          <p:spPr bwMode="auto">
            <a:xfrm>
              <a:off x="20081472" y="5593833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40" name="任意多边形 1071">
              <a:extLst>
                <a:ext uri="{FF2B5EF4-FFF2-40B4-BE49-F238E27FC236}">
                  <a16:creationId xmlns:a16="http://schemas.microsoft.com/office/drawing/2014/main" id="{4B21483F-DA36-CE6A-71F9-469F557127BC}"/>
                </a:ext>
              </a:extLst>
            </p:cNvPr>
            <p:cNvSpPr/>
            <p:nvPr/>
          </p:nvSpPr>
          <p:spPr bwMode="auto">
            <a:xfrm>
              <a:off x="20152757" y="5517950"/>
              <a:ext cx="9198" cy="9198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1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1" y="2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41" name="任意多边形 1072">
              <a:extLst>
                <a:ext uri="{FF2B5EF4-FFF2-40B4-BE49-F238E27FC236}">
                  <a16:creationId xmlns:a16="http://schemas.microsoft.com/office/drawing/2014/main" id="{7BCF238D-70CD-A201-F927-3FB0E4DE9C2D}"/>
                </a:ext>
              </a:extLst>
            </p:cNvPr>
            <p:cNvSpPr/>
            <p:nvPr/>
          </p:nvSpPr>
          <p:spPr bwMode="auto">
            <a:xfrm>
              <a:off x="20148158" y="5517950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42" name="任意多边形 1073">
              <a:extLst>
                <a:ext uri="{FF2B5EF4-FFF2-40B4-BE49-F238E27FC236}">
                  <a16:creationId xmlns:a16="http://schemas.microsoft.com/office/drawing/2014/main" id="{3432A259-1073-5CA1-E29E-45778F0AF03E}"/>
                </a:ext>
              </a:extLst>
            </p:cNvPr>
            <p:cNvSpPr/>
            <p:nvPr/>
          </p:nvSpPr>
          <p:spPr bwMode="auto">
            <a:xfrm>
              <a:off x="20339020" y="5287996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43" name="任意多边形 1074">
              <a:extLst>
                <a:ext uri="{FF2B5EF4-FFF2-40B4-BE49-F238E27FC236}">
                  <a16:creationId xmlns:a16="http://schemas.microsoft.com/office/drawing/2014/main" id="{1BEC6157-7112-74DF-843C-896956F78A6A}"/>
                </a:ext>
              </a:extLst>
            </p:cNvPr>
            <p:cNvSpPr/>
            <p:nvPr/>
          </p:nvSpPr>
          <p:spPr bwMode="auto">
            <a:xfrm>
              <a:off x="20339020" y="5283397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2 h 3"/>
                <a:gd name="T26" fmla="*/ 1 w 3"/>
                <a:gd name="T27" fmla="*/ 1 h 3"/>
                <a:gd name="T28" fmla="*/ 1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44" name="任意多边形 1075">
              <a:extLst>
                <a:ext uri="{FF2B5EF4-FFF2-40B4-BE49-F238E27FC236}">
                  <a16:creationId xmlns:a16="http://schemas.microsoft.com/office/drawing/2014/main" id="{2602E241-7660-C6BB-2F68-C928241C72A2}"/>
                </a:ext>
              </a:extLst>
            </p:cNvPr>
            <p:cNvSpPr/>
            <p:nvPr/>
          </p:nvSpPr>
          <p:spPr bwMode="auto">
            <a:xfrm>
              <a:off x="20290729" y="5269599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45" name="任意多边形 1076">
              <a:extLst>
                <a:ext uri="{FF2B5EF4-FFF2-40B4-BE49-F238E27FC236}">
                  <a16:creationId xmlns:a16="http://schemas.microsoft.com/office/drawing/2014/main" id="{C83DBC6D-91CA-B817-6E6D-DA6FA6911A88}"/>
                </a:ext>
              </a:extLst>
            </p:cNvPr>
            <p:cNvSpPr/>
            <p:nvPr/>
          </p:nvSpPr>
          <p:spPr bwMode="auto">
            <a:xfrm>
              <a:off x="20286130" y="5269599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46" name="任意多边形 1077">
              <a:extLst>
                <a:ext uri="{FF2B5EF4-FFF2-40B4-BE49-F238E27FC236}">
                  <a16:creationId xmlns:a16="http://schemas.microsoft.com/office/drawing/2014/main" id="{020F7BC1-AC18-E55C-5660-FAA8AEF26C5E}"/>
                </a:ext>
              </a:extLst>
            </p:cNvPr>
            <p:cNvSpPr/>
            <p:nvPr/>
          </p:nvSpPr>
          <p:spPr bwMode="auto">
            <a:xfrm>
              <a:off x="20343620" y="5202913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47" name="任意多边形 1078">
              <a:extLst>
                <a:ext uri="{FF2B5EF4-FFF2-40B4-BE49-F238E27FC236}">
                  <a16:creationId xmlns:a16="http://schemas.microsoft.com/office/drawing/2014/main" id="{99C98A29-87DD-4761-8E98-E97236D03F5A}"/>
                </a:ext>
              </a:extLst>
            </p:cNvPr>
            <p:cNvSpPr/>
            <p:nvPr/>
          </p:nvSpPr>
          <p:spPr bwMode="auto">
            <a:xfrm>
              <a:off x="20343620" y="5198313"/>
              <a:ext cx="13797" cy="9198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2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48" name="任意多边形 1079">
              <a:extLst>
                <a:ext uri="{FF2B5EF4-FFF2-40B4-BE49-F238E27FC236}">
                  <a16:creationId xmlns:a16="http://schemas.microsoft.com/office/drawing/2014/main" id="{02AAB07C-176D-F47F-C142-A59883D26277}"/>
                </a:ext>
              </a:extLst>
            </p:cNvPr>
            <p:cNvSpPr/>
            <p:nvPr/>
          </p:nvSpPr>
          <p:spPr bwMode="auto">
            <a:xfrm>
              <a:off x="20410305" y="5269599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49" name="任意多边形 1080">
              <a:extLst>
                <a:ext uri="{FF2B5EF4-FFF2-40B4-BE49-F238E27FC236}">
                  <a16:creationId xmlns:a16="http://schemas.microsoft.com/office/drawing/2014/main" id="{C321D7FD-416C-1361-20A1-5579C1349716}"/>
                </a:ext>
              </a:extLst>
            </p:cNvPr>
            <p:cNvSpPr/>
            <p:nvPr/>
          </p:nvSpPr>
          <p:spPr bwMode="auto">
            <a:xfrm>
              <a:off x="20410305" y="5265001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50" name="任意多边形 1081">
              <a:extLst>
                <a:ext uri="{FF2B5EF4-FFF2-40B4-BE49-F238E27FC236}">
                  <a16:creationId xmlns:a16="http://schemas.microsoft.com/office/drawing/2014/main" id="{CF6A84FA-51FD-D8B8-5C85-A2CDF51230C4}"/>
                </a:ext>
              </a:extLst>
            </p:cNvPr>
            <p:cNvSpPr/>
            <p:nvPr/>
          </p:nvSpPr>
          <p:spPr bwMode="auto">
            <a:xfrm>
              <a:off x="20357417" y="5359281"/>
              <a:ext cx="160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51" name="任意多边形 1082">
              <a:extLst>
                <a:ext uri="{FF2B5EF4-FFF2-40B4-BE49-F238E27FC236}">
                  <a16:creationId xmlns:a16="http://schemas.microsoft.com/office/drawing/2014/main" id="{2ECFF775-C00B-2635-5396-D8F33CEFC8F5}"/>
                </a:ext>
              </a:extLst>
            </p:cNvPr>
            <p:cNvSpPr/>
            <p:nvPr/>
          </p:nvSpPr>
          <p:spPr bwMode="auto">
            <a:xfrm>
              <a:off x="20357417" y="5354682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52" name="任意多边形 1083">
              <a:extLst>
                <a:ext uri="{FF2B5EF4-FFF2-40B4-BE49-F238E27FC236}">
                  <a16:creationId xmlns:a16="http://schemas.microsoft.com/office/drawing/2014/main" id="{14E1F71A-26F3-7C71-5A96-DF3ABCA5E7CE}"/>
                </a:ext>
              </a:extLst>
            </p:cNvPr>
            <p:cNvSpPr/>
            <p:nvPr/>
          </p:nvSpPr>
          <p:spPr bwMode="auto">
            <a:xfrm>
              <a:off x="20295328" y="5368479"/>
              <a:ext cx="160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53" name="任意多边形 1084">
              <a:extLst>
                <a:ext uri="{FF2B5EF4-FFF2-40B4-BE49-F238E27FC236}">
                  <a16:creationId xmlns:a16="http://schemas.microsoft.com/office/drawing/2014/main" id="{70AEF385-2774-569D-2A9A-EDBF230AF751}"/>
                </a:ext>
              </a:extLst>
            </p:cNvPr>
            <p:cNvSpPr/>
            <p:nvPr/>
          </p:nvSpPr>
          <p:spPr bwMode="auto">
            <a:xfrm>
              <a:off x="20295328" y="5363880"/>
              <a:ext cx="16097" cy="9198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54" name="任意多边形 1085">
              <a:extLst>
                <a:ext uri="{FF2B5EF4-FFF2-40B4-BE49-F238E27FC236}">
                  <a16:creationId xmlns:a16="http://schemas.microsoft.com/office/drawing/2014/main" id="{EFC1E752-9E5C-BD06-0F5C-11800648FB17}"/>
                </a:ext>
              </a:extLst>
            </p:cNvPr>
            <p:cNvSpPr/>
            <p:nvPr/>
          </p:nvSpPr>
          <p:spPr bwMode="auto">
            <a:xfrm>
              <a:off x="20290729" y="5336285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55" name="任意多边形 1086">
              <a:extLst>
                <a:ext uri="{FF2B5EF4-FFF2-40B4-BE49-F238E27FC236}">
                  <a16:creationId xmlns:a16="http://schemas.microsoft.com/office/drawing/2014/main" id="{220E6B4B-48BB-74B7-A667-A7BA5F67108F}"/>
                </a:ext>
              </a:extLst>
            </p:cNvPr>
            <p:cNvSpPr/>
            <p:nvPr/>
          </p:nvSpPr>
          <p:spPr bwMode="auto">
            <a:xfrm>
              <a:off x="20286130" y="5331686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56" name="任意多边形 1087">
              <a:extLst>
                <a:ext uri="{FF2B5EF4-FFF2-40B4-BE49-F238E27FC236}">
                  <a16:creationId xmlns:a16="http://schemas.microsoft.com/office/drawing/2014/main" id="{84807E42-C594-B42F-896B-F6E579EAD765}"/>
                </a:ext>
              </a:extLst>
            </p:cNvPr>
            <p:cNvSpPr/>
            <p:nvPr/>
          </p:nvSpPr>
          <p:spPr bwMode="auto">
            <a:xfrm>
              <a:off x="20263135" y="5327088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57" name="任意多边形 1088">
              <a:extLst>
                <a:ext uri="{FF2B5EF4-FFF2-40B4-BE49-F238E27FC236}">
                  <a16:creationId xmlns:a16="http://schemas.microsoft.com/office/drawing/2014/main" id="{AEE8D26D-8EDB-4154-BD25-1B5C8C1AB0C5}"/>
                </a:ext>
              </a:extLst>
            </p:cNvPr>
            <p:cNvSpPr/>
            <p:nvPr/>
          </p:nvSpPr>
          <p:spPr bwMode="auto">
            <a:xfrm>
              <a:off x="20263135" y="5322488"/>
              <a:ext cx="13797" cy="13797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3 w 3"/>
                <a:gd name="T15" fmla="*/ 1 h 3"/>
                <a:gd name="T16" fmla="*/ 3 w 3"/>
                <a:gd name="T17" fmla="*/ 1 h 3"/>
                <a:gd name="T18" fmla="*/ 1 w 3"/>
                <a:gd name="T19" fmla="*/ 3 h 3"/>
                <a:gd name="T20" fmla="*/ 1 w 3"/>
                <a:gd name="T21" fmla="*/ 3 h 3"/>
                <a:gd name="T22" fmla="*/ 0 w 3"/>
                <a:gd name="T23" fmla="*/ 2 h 3"/>
                <a:gd name="T24" fmla="*/ 1 w 3"/>
                <a:gd name="T25" fmla="*/ 2 h 3"/>
                <a:gd name="T26" fmla="*/ 1 w 3"/>
                <a:gd name="T27" fmla="*/ 1 h 3"/>
                <a:gd name="T28" fmla="*/ 1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58" name="任意多边形 1089">
              <a:extLst>
                <a:ext uri="{FF2B5EF4-FFF2-40B4-BE49-F238E27FC236}">
                  <a16:creationId xmlns:a16="http://schemas.microsoft.com/office/drawing/2014/main" id="{BB77A010-EAB2-BD35-23BE-9AB7A1FA0451}"/>
                </a:ext>
              </a:extLst>
            </p:cNvPr>
            <p:cNvSpPr/>
            <p:nvPr/>
          </p:nvSpPr>
          <p:spPr bwMode="auto">
            <a:xfrm>
              <a:off x="20286130" y="4639527"/>
              <a:ext cx="9198" cy="459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59" name="任意多边形 1090">
              <a:extLst>
                <a:ext uri="{FF2B5EF4-FFF2-40B4-BE49-F238E27FC236}">
                  <a16:creationId xmlns:a16="http://schemas.microsoft.com/office/drawing/2014/main" id="{DB28261E-5046-A65D-E873-483A4EF25615}"/>
                </a:ext>
              </a:extLst>
            </p:cNvPr>
            <p:cNvSpPr/>
            <p:nvPr/>
          </p:nvSpPr>
          <p:spPr bwMode="auto">
            <a:xfrm>
              <a:off x="20281531" y="4632627"/>
              <a:ext cx="13797" cy="11499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60" name="任意多边形 1091">
              <a:extLst>
                <a:ext uri="{FF2B5EF4-FFF2-40B4-BE49-F238E27FC236}">
                  <a16:creationId xmlns:a16="http://schemas.microsoft.com/office/drawing/2014/main" id="{D4FDFF91-C56E-AC3B-A7AC-C116F4577908}"/>
                </a:ext>
              </a:extLst>
            </p:cNvPr>
            <p:cNvSpPr/>
            <p:nvPr/>
          </p:nvSpPr>
          <p:spPr bwMode="auto">
            <a:xfrm>
              <a:off x="20290729" y="4623429"/>
              <a:ext cx="13797" cy="4599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61" name="任意多边形 1092">
              <a:extLst>
                <a:ext uri="{FF2B5EF4-FFF2-40B4-BE49-F238E27FC236}">
                  <a16:creationId xmlns:a16="http://schemas.microsoft.com/office/drawing/2014/main" id="{4AACA9E9-1531-EF30-B018-BDFD3FFA1386}"/>
                </a:ext>
              </a:extLst>
            </p:cNvPr>
            <p:cNvSpPr/>
            <p:nvPr/>
          </p:nvSpPr>
          <p:spPr bwMode="auto">
            <a:xfrm>
              <a:off x="20290729" y="4623429"/>
              <a:ext cx="13797" cy="919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1 h 2"/>
                <a:gd name="T24" fmla="*/ 1 w 3"/>
                <a:gd name="T25" fmla="*/ 1 h 2"/>
                <a:gd name="T26" fmla="*/ 1 w 3"/>
                <a:gd name="T27" fmla="*/ 0 h 2"/>
                <a:gd name="T28" fmla="*/ 1 w 3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62" name="任意多边形 1093">
              <a:extLst>
                <a:ext uri="{FF2B5EF4-FFF2-40B4-BE49-F238E27FC236}">
                  <a16:creationId xmlns:a16="http://schemas.microsoft.com/office/drawing/2014/main" id="{BCBF9CEC-4A6E-F5B9-2674-00F5603490E9}"/>
                </a:ext>
              </a:extLst>
            </p:cNvPr>
            <p:cNvSpPr/>
            <p:nvPr/>
          </p:nvSpPr>
          <p:spPr bwMode="auto">
            <a:xfrm>
              <a:off x="20486190" y="4467060"/>
              <a:ext cx="25296" cy="13797"/>
            </a:xfrm>
            <a:custGeom>
              <a:avLst/>
              <a:gdLst>
                <a:gd name="T0" fmla="*/ 2 w 5"/>
                <a:gd name="T1" fmla="*/ 0 h 3"/>
                <a:gd name="T2" fmla="*/ 1 w 5"/>
                <a:gd name="T3" fmla="*/ 2 h 3"/>
                <a:gd name="T4" fmla="*/ 3 w 5"/>
                <a:gd name="T5" fmla="*/ 2 h 3"/>
                <a:gd name="T6" fmla="*/ 2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5" y="2"/>
                    <a:pt x="3" y="2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63" name="任意多边形 1094">
              <a:extLst>
                <a:ext uri="{FF2B5EF4-FFF2-40B4-BE49-F238E27FC236}">
                  <a16:creationId xmlns:a16="http://schemas.microsoft.com/office/drawing/2014/main" id="{4FF48DBA-ABCE-4BF2-C2CF-F3C35546F23A}"/>
                </a:ext>
              </a:extLst>
            </p:cNvPr>
            <p:cNvSpPr/>
            <p:nvPr/>
          </p:nvSpPr>
          <p:spPr bwMode="auto">
            <a:xfrm>
              <a:off x="20486190" y="4467060"/>
              <a:ext cx="20696" cy="13797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2 h 3"/>
                <a:gd name="T4" fmla="*/ 0 w 4"/>
                <a:gd name="T5" fmla="*/ 2 h 3"/>
                <a:gd name="T6" fmla="*/ 1 w 4"/>
                <a:gd name="T7" fmla="*/ 0 h 3"/>
                <a:gd name="T8" fmla="*/ 1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2 h 3"/>
                <a:gd name="T20" fmla="*/ 4 w 4"/>
                <a:gd name="T21" fmla="*/ 2 h 3"/>
                <a:gd name="T22" fmla="*/ 2 w 4"/>
                <a:gd name="T23" fmla="*/ 3 h 3"/>
                <a:gd name="T24" fmla="*/ 2 w 4"/>
                <a:gd name="T25" fmla="*/ 3 h 3"/>
                <a:gd name="T26" fmla="*/ 0 w 4"/>
                <a:gd name="T27" fmla="*/ 3 h 3"/>
                <a:gd name="T28" fmla="*/ 2 w 4"/>
                <a:gd name="T29" fmla="*/ 2 h 3"/>
                <a:gd name="T30" fmla="*/ 2 w 4"/>
                <a:gd name="T31" fmla="*/ 1 h 3"/>
                <a:gd name="T32" fmla="*/ 2 w 4"/>
                <a:gd name="T33" fmla="*/ 1 h 3"/>
                <a:gd name="T34" fmla="*/ 1 w 4"/>
                <a:gd name="T35" fmla="*/ 1 h 3"/>
                <a:gd name="T36" fmla="*/ 1 w 4"/>
                <a:gd name="T37" fmla="*/ 1 h 3"/>
                <a:gd name="T38" fmla="*/ 2 w 4"/>
                <a:gd name="T39" fmla="*/ 2 h 3"/>
                <a:gd name="T40" fmla="*/ 2 w 4"/>
                <a:gd name="T41" fmla="*/ 2 h 3"/>
                <a:gd name="T42" fmla="*/ 2 w 4"/>
                <a:gd name="T43" fmla="*/ 2 h 3"/>
                <a:gd name="T44" fmla="*/ 1 w 4"/>
                <a:gd name="T45" fmla="*/ 1 h 3"/>
                <a:gd name="T46" fmla="*/ 2 w 4"/>
                <a:gd name="T47" fmla="*/ 0 h 3"/>
                <a:gd name="T48" fmla="*/ 1 w 4"/>
                <a:gd name="T4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64" name="任意多边形 1096">
              <a:extLst>
                <a:ext uri="{FF2B5EF4-FFF2-40B4-BE49-F238E27FC236}">
                  <a16:creationId xmlns:a16="http://schemas.microsoft.com/office/drawing/2014/main" id="{5BE4C74B-2631-B049-132D-DBC1EB9BCEF6}"/>
                </a:ext>
              </a:extLst>
            </p:cNvPr>
            <p:cNvSpPr/>
            <p:nvPr/>
          </p:nvSpPr>
          <p:spPr bwMode="auto">
            <a:xfrm>
              <a:off x="19874514" y="4628028"/>
              <a:ext cx="4599" cy="459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65" name="任意多边形 1097">
              <a:extLst>
                <a:ext uri="{FF2B5EF4-FFF2-40B4-BE49-F238E27FC236}">
                  <a16:creationId xmlns:a16="http://schemas.microsoft.com/office/drawing/2014/main" id="{DCCBED24-0CFE-E929-0F68-A28EC78465DA}"/>
                </a:ext>
              </a:extLst>
            </p:cNvPr>
            <p:cNvSpPr/>
            <p:nvPr/>
          </p:nvSpPr>
          <p:spPr bwMode="auto">
            <a:xfrm>
              <a:off x="19874514" y="4628028"/>
              <a:ext cx="11499" cy="11499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1 h 2"/>
                <a:gd name="T26" fmla="*/ 1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0 w 2"/>
                <a:gd name="T33" fmla="*/ 2 h 2"/>
                <a:gd name="T34" fmla="*/ 1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0 h 2"/>
                <a:gd name="T44" fmla="*/ 1 w 2"/>
                <a:gd name="T45" fmla="*/ 0 h 2"/>
                <a:gd name="T46" fmla="*/ 1 w 2"/>
                <a:gd name="T47" fmla="*/ 1 h 2"/>
                <a:gd name="T48" fmla="*/ 1 w 2"/>
                <a:gd name="T4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66" name="任意多边形 1098">
              <a:extLst>
                <a:ext uri="{FF2B5EF4-FFF2-40B4-BE49-F238E27FC236}">
                  <a16:creationId xmlns:a16="http://schemas.microsoft.com/office/drawing/2014/main" id="{3BDA7485-88D0-6126-6413-688761379F42}"/>
                </a:ext>
              </a:extLst>
            </p:cNvPr>
            <p:cNvSpPr/>
            <p:nvPr/>
          </p:nvSpPr>
          <p:spPr bwMode="auto">
            <a:xfrm>
              <a:off x="19961896" y="46533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67" name="任意多边形 1099">
              <a:extLst>
                <a:ext uri="{FF2B5EF4-FFF2-40B4-BE49-F238E27FC236}">
                  <a16:creationId xmlns:a16="http://schemas.microsoft.com/office/drawing/2014/main" id="{E58C932B-3FFC-DECD-94EA-0185E30E890D}"/>
                </a:ext>
              </a:extLst>
            </p:cNvPr>
            <p:cNvSpPr/>
            <p:nvPr/>
          </p:nvSpPr>
          <p:spPr bwMode="auto">
            <a:xfrm>
              <a:off x="19957297" y="4648724"/>
              <a:ext cx="9198" cy="919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0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2 h 2"/>
                <a:gd name="T34" fmla="*/ 1 w 2"/>
                <a:gd name="T35" fmla="*/ 2 h 2"/>
                <a:gd name="T36" fmla="*/ 0 w 2"/>
                <a:gd name="T37" fmla="*/ 1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0 h 2"/>
                <a:gd name="T54" fmla="*/ 1 w 2"/>
                <a:gd name="T55" fmla="*/ 1 h 2"/>
                <a:gd name="T56" fmla="*/ 0 w 2"/>
                <a:gd name="T57" fmla="*/ 0 h 2"/>
                <a:gd name="T58" fmla="*/ 1 w 2"/>
                <a:gd name="T5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68" name="椭圆 467">
              <a:extLst>
                <a:ext uri="{FF2B5EF4-FFF2-40B4-BE49-F238E27FC236}">
                  <a16:creationId xmlns:a16="http://schemas.microsoft.com/office/drawing/2014/main" id="{8F9FB30A-DCF8-3B45-03F7-190C71113647}"/>
                </a:ext>
              </a:extLst>
            </p:cNvPr>
            <p:cNvSpPr/>
            <p:nvPr/>
          </p:nvSpPr>
          <p:spPr bwMode="auto">
            <a:xfrm>
              <a:off x="19961896" y="4653324"/>
              <a:ext cx="4599" cy="459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69" name="任意多边形 1101">
              <a:extLst>
                <a:ext uri="{FF2B5EF4-FFF2-40B4-BE49-F238E27FC236}">
                  <a16:creationId xmlns:a16="http://schemas.microsoft.com/office/drawing/2014/main" id="{2029259C-8321-8918-F807-162778D16889}"/>
                </a:ext>
              </a:extLst>
            </p:cNvPr>
            <p:cNvSpPr/>
            <p:nvPr/>
          </p:nvSpPr>
          <p:spPr bwMode="auto">
            <a:xfrm>
              <a:off x="19957297" y="4653324"/>
              <a:ext cx="13797" cy="9198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1 h 2"/>
                <a:gd name="T24" fmla="*/ 2 w 3"/>
                <a:gd name="T25" fmla="*/ 1 h 2"/>
                <a:gd name="T26" fmla="*/ 3 w 3"/>
                <a:gd name="T27" fmla="*/ 1 h 2"/>
                <a:gd name="T28" fmla="*/ 2 w 3"/>
                <a:gd name="T29" fmla="*/ 1 h 2"/>
                <a:gd name="T30" fmla="*/ 2 w 3"/>
                <a:gd name="T31" fmla="*/ 2 h 2"/>
                <a:gd name="T32" fmla="*/ 2 w 3"/>
                <a:gd name="T33" fmla="*/ 2 h 2"/>
                <a:gd name="T34" fmla="*/ 1 w 3"/>
                <a:gd name="T35" fmla="*/ 2 h 2"/>
                <a:gd name="T36" fmla="*/ 1 w 3"/>
                <a:gd name="T37" fmla="*/ 2 h 2"/>
                <a:gd name="T38" fmla="*/ 1 w 3"/>
                <a:gd name="T39" fmla="*/ 1 h 2"/>
                <a:gd name="T40" fmla="*/ 1 w 3"/>
                <a:gd name="T41" fmla="*/ 0 h 2"/>
                <a:gd name="T42" fmla="*/ 1 w 3"/>
                <a:gd name="T43" fmla="*/ 0 h 2"/>
                <a:gd name="T44" fmla="*/ 1 w 3"/>
                <a:gd name="T45" fmla="*/ 0 h 2"/>
                <a:gd name="T46" fmla="*/ 1 w 3"/>
                <a:gd name="T47" fmla="*/ 0 h 2"/>
                <a:gd name="T48" fmla="*/ 1 w 3"/>
                <a:gd name="T49" fmla="*/ 0 h 2"/>
                <a:gd name="T50" fmla="*/ 1 w 3"/>
                <a:gd name="T51" fmla="*/ 0 h 2"/>
                <a:gd name="T52" fmla="*/ 1 w 3"/>
                <a:gd name="T53" fmla="*/ 0 h 2"/>
                <a:gd name="T54" fmla="*/ 1 w 3"/>
                <a:gd name="T55" fmla="*/ 0 h 2"/>
                <a:gd name="T56" fmla="*/ 1 w 3"/>
                <a:gd name="T57" fmla="*/ 0 h 2"/>
                <a:gd name="T58" fmla="*/ 1 w 3"/>
                <a:gd name="T59" fmla="*/ 0 h 2"/>
                <a:gd name="T60" fmla="*/ 1 w 3"/>
                <a:gd name="T61" fmla="*/ 0 h 2"/>
                <a:gd name="T62" fmla="*/ 1 w 3"/>
                <a:gd name="T6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70" name="任意多边形 1102">
              <a:extLst>
                <a:ext uri="{FF2B5EF4-FFF2-40B4-BE49-F238E27FC236}">
                  <a16:creationId xmlns:a16="http://schemas.microsoft.com/office/drawing/2014/main" id="{BED9C4BC-059B-31DD-FC00-634A39EC0EC9}"/>
                </a:ext>
              </a:extLst>
            </p:cNvPr>
            <p:cNvSpPr/>
            <p:nvPr/>
          </p:nvSpPr>
          <p:spPr bwMode="auto">
            <a:xfrm>
              <a:off x="19971094" y="4632627"/>
              <a:ext cx="4599" cy="11499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71" name="任意多边形 1103">
              <a:extLst>
                <a:ext uri="{FF2B5EF4-FFF2-40B4-BE49-F238E27FC236}">
                  <a16:creationId xmlns:a16="http://schemas.microsoft.com/office/drawing/2014/main" id="{FCBCD183-A5BC-E207-E67B-11AD347540C5}"/>
                </a:ext>
              </a:extLst>
            </p:cNvPr>
            <p:cNvSpPr/>
            <p:nvPr/>
          </p:nvSpPr>
          <p:spPr bwMode="auto">
            <a:xfrm>
              <a:off x="19966495" y="4632627"/>
              <a:ext cx="9198" cy="11499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2 h 2"/>
                <a:gd name="T28" fmla="*/ 2 w 2"/>
                <a:gd name="T29" fmla="*/ 2 h 2"/>
                <a:gd name="T30" fmla="*/ 1 w 2"/>
                <a:gd name="T31" fmla="*/ 2 h 2"/>
                <a:gd name="T32" fmla="*/ 1 w 2"/>
                <a:gd name="T33" fmla="*/ 2 h 2"/>
                <a:gd name="T34" fmla="*/ 0 w 2"/>
                <a:gd name="T35" fmla="*/ 2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72" name="任意多边形 1104">
              <a:extLst>
                <a:ext uri="{FF2B5EF4-FFF2-40B4-BE49-F238E27FC236}">
                  <a16:creationId xmlns:a16="http://schemas.microsoft.com/office/drawing/2014/main" id="{A0376354-C094-8E1F-7B7E-A3B318D2EB9E}"/>
                </a:ext>
              </a:extLst>
            </p:cNvPr>
            <p:cNvSpPr/>
            <p:nvPr/>
          </p:nvSpPr>
          <p:spPr bwMode="auto">
            <a:xfrm>
              <a:off x="20067675" y="4600434"/>
              <a:ext cx="0" cy="459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73" name="任意多边形 1105">
              <a:extLst>
                <a:ext uri="{FF2B5EF4-FFF2-40B4-BE49-F238E27FC236}">
                  <a16:creationId xmlns:a16="http://schemas.microsoft.com/office/drawing/2014/main" id="{0B481740-8863-2D6E-D9C3-A3870A749A9C}"/>
                </a:ext>
              </a:extLst>
            </p:cNvPr>
            <p:cNvSpPr/>
            <p:nvPr/>
          </p:nvSpPr>
          <p:spPr bwMode="auto">
            <a:xfrm>
              <a:off x="20060776" y="4600434"/>
              <a:ext cx="11499" cy="459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0 w 2"/>
                <a:gd name="T11" fmla="*/ 0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2 w 2"/>
                <a:gd name="T33" fmla="*/ 0 h 1"/>
                <a:gd name="T34" fmla="*/ 1 w 2"/>
                <a:gd name="T35" fmla="*/ 0 h 1"/>
                <a:gd name="T36" fmla="*/ 2 w 2"/>
                <a:gd name="T3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74" name="任意多边形 1106">
              <a:extLst>
                <a:ext uri="{FF2B5EF4-FFF2-40B4-BE49-F238E27FC236}">
                  <a16:creationId xmlns:a16="http://schemas.microsoft.com/office/drawing/2014/main" id="{52024F4E-69C1-4111-3DED-595DE0D9AE36}"/>
                </a:ext>
              </a:extLst>
            </p:cNvPr>
            <p:cNvSpPr/>
            <p:nvPr/>
          </p:nvSpPr>
          <p:spPr bwMode="auto">
            <a:xfrm>
              <a:off x="20081472" y="4595835"/>
              <a:ext cx="459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75" name="任意多边形 1107">
              <a:extLst>
                <a:ext uri="{FF2B5EF4-FFF2-40B4-BE49-F238E27FC236}">
                  <a16:creationId xmlns:a16="http://schemas.microsoft.com/office/drawing/2014/main" id="{0BA5AAC3-9370-AB36-A2ED-7089985D1BE4}"/>
                </a:ext>
              </a:extLst>
            </p:cNvPr>
            <p:cNvSpPr/>
            <p:nvPr/>
          </p:nvSpPr>
          <p:spPr bwMode="auto">
            <a:xfrm>
              <a:off x="20081472" y="4591235"/>
              <a:ext cx="4599" cy="919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2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0 h 2"/>
                <a:gd name="T20" fmla="*/ 0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1 h 2"/>
                <a:gd name="T28" fmla="*/ 1 w 1"/>
                <a:gd name="T29" fmla="*/ 1 h 2"/>
                <a:gd name="T30" fmla="*/ 0 w 1"/>
                <a:gd name="T31" fmla="*/ 2 h 2"/>
                <a:gd name="T32" fmla="*/ 0 w 1"/>
                <a:gd name="T33" fmla="*/ 2 h 2"/>
                <a:gd name="T34" fmla="*/ 0 w 1"/>
                <a:gd name="T35" fmla="*/ 2 h 2"/>
                <a:gd name="T36" fmla="*/ 1 w 1"/>
                <a:gd name="T37" fmla="*/ 1 h 2"/>
                <a:gd name="T38" fmla="*/ 1 w 1"/>
                <a:gd name="T39" fmla="*/ 1 h 2"/>
                <a:gd name="T40" fmla="*/ 0 w 1"/>
                <a:gd name="T41" fmla="*/ 1 h 2"/>
                <a:gd name="T42" fmla="*/ 1 w 1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76" name="任意多边形 1108">
              <a:extLst>
                <a:ext uri="{FF2B5EF4-FFF2-40B4-BE49-F238E27FC236}">
                  <a16:creationId xmlns:a16="http://schemas.microsoft.com/office/drawing/2014/main" id="{8A726A22-8B11-A147-EAD1-6605728694E7}"/>
                </a:ext>
              </a:extLst>
            </p:cNvPr>
            <p:cNvSpPr/>
            <p:nvPr/>
          </p:nvSpPr>
          <p:spPr bwMode="auto">
            <a:xfrm>
              <a:off x="20104467" y="4595835"/>
              <a:ext cx="4599" cy="4599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77" name="任意多边形 1109">
              <a:extLst>
                <a:ext uri="{FF2B5EF4-FFF2-40B4-BE49-F238E27FC236}">
                  <a16:creationId xmlns:a16="http://schemas.microsoft.com/office/drawing/2014/main" id="{6D9A4F3C-6760-EB17-556E-3A8366B59282}"/>
                </a:ext>
              </a:extLst>
            </p:cNvPr>
            <p:cNvSpPr/>
            <p:nvPr/>
          </p:nvSpPr>
          <p:spPr bwMode="auto">
            <a:xfrm>
              <a:off x="20104467" y="4595835"/>
              <a:ext cx="4599" cy="919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0 h 2"/>
                <a:gd name="T10" fmla="*/ 1 w 1"/>
                <a:gd name="T11" fmla="*/ 0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1 h 2"/>
                <a:gd name="T34" fmla="*/ 1 w 1"/>
                <a:gd name="T35" fmla="*/ 2 h 2"/>
                <a:gd name="T36" fmla="*/ 1 w 1"/>
                <a:gd name="T37" fmla="*/ 2 h 2"/>
                <a:gd name="T38" fmla="*/ 0 w 1"/>
                <a:gd name="T39" fmla="*/ 2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0 w 1"/>
                <a:gd name="T47" fmla="*/ 1 h 2"/>
                <a:gd name="T48" fmla="*/ 0 w 1"/>
                <a:gd name="T49" fmla="*/ 1 h 2"/>
                <a:gd name="T50" fmla="*/ 0 w 1"/>
                <a:gd name="T51" fmla="*/ 0 h 2"/>
                <a:gd name="T52" fmla="*/ 0 w 1"/>
                <a:gd name="T53" fmla="*/ 1 h 2"/>
                <a:gd name="T54" fmla="*/ 0 w 1"/>
                <a:gd name="T55" fmla="*/ 1 h 2"/>
                <a:gd name="T56" fmla="*/ 0 w 1"/>
                <a:gd name="T57" fmla="*/ 0 h 2"/>
                <a:gd name="T58" fmla="*/ 0 w 1"/>
                <a:gd name="T5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78" name="任意多边形 710">
              <a:extLst>
                <a:ext uri="{FF2B5EF4-FFF2-40B4-BE49-F238E27FC236}">
                  <a16:creationId xmlns:a16="http://schemas.microsoft.com/office/drawing/2014/main" id="{3402B649-2AF7-07D2-5634-401071789AF3}"/>
                </a:ext>
              </a:extLst>
            </p:cNvPr>
            <p:cNvSpPr/>
            <p:nvPr/>
          </p:nvSpPr>
          <p:spPr bwMode="auto">
            <a:xfrm>
              <a:off x="20099869" y="4586637"/>
              <a:ext cx="9198" cy="13797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2 h 3"/>
                <a:gd name="T8" fmla="*/ 0 w 2"/>
                <a:gd name="T9" fmla="*/ 3 h 3"/>
                <a:gd name="T10" fmla="*/ 0 w 2"/>
                <a:gd name="T11" fmla="*/ 3 h 3"/>
                <a:gd name="T12" fmla="*/ 1 w 2"/>
                <a:gd name="T13" fmla="*/ 2 h 3"/>
                <a:gd name="T14" fmla="*/ 1 w 2"/>
                <a:gd name="T15" fmla="*/ 1 h 3"/>
                <a:gd name="T16" fmla="*/ 2 w 2"/>
                <a:gd name="T17" fmla="*/ 1 h 3"/>
                <a:gd name="T18" fmla="*/ 1 w 2"/>
                <a:gd name="T19" fmla="*/ 0 h 3"/>
                <a:gd name="T20" fmla="*/ 1 w 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79" name="任意多边形 711">
              <a:extLst>
                <a:ext uri="{FF2B5EF4-FFF2-40B4-BE49-F238E27FC236}">
                  <a16:creationId xmlns:a16="http://schemas.microsoft.com/office/drawing/2014/main" id="{EFA5582C-44C8-B1E7-6F1E-61DCAEDF5F53}"/>
                </a:ext>
              </a:extLst>
            </p:cNvPr>
            <p:cNvSpPr/>
            <p:nvPr/>
          </p:nvSpPr>
          <p:spPr bwMode="auto">
            <a:xfrm>
              <a:off x="20095269" y="4586637"/>
              <a:ext cx="13797" cy="18396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1 h 4"/>
                <a:gd name="T12" fmla="*/ 0 w 3"/>
                <a:gd name="T13" fmla="*/ 1 h 4"/>
                <a:gd name="T14" fmla="*/ 1 w 3"/>
                <a:gd name="T15" fmla="*/ 0 h 4"/>
                <a:gd name="T16" fmla="*/ 1 w 3"/>
                <a:gd name="T17" fmla="*/ 0 h 4"/>
                <a:gd name="T18" fmla="*/ 2 w 3"/>
                <a:gd name="T19" fmla="*/ 0 h 4"/>
                <a:gd name="T20" fmla="*/ 2 w 3"/>
                <a:gd name="T21" fmla="*/ 0 h 4"/>
                <a:gd name="T22" fmla="*/ 2 w 3"/>
                <a:gd name="T23" fmla="*/ 0 h 4"/>
                <a:gd name="T24" fmla="*/ 2 w 3"/>
                <a:gd name="T25" fmla="*/ 0 h 4"/>
                <a:gd name="T26" fmla="*/ 3 w 3"/>
                <a:gd name="T27" fmla="*/ 0 h 4"/>
                <a:gd name="T28" fmla="*/ 3 w 3"/>
                <a:gd name="T29" fmla="*/ 0 h 4"/>
                <a:gd name="T30" fmla="*/ 3 w 3"/>
                <a:gd name="T31" fmla="*/ 1 h 4"/>
                <a:gd name="T32" fmla="*/ 3 w 3"/>
                <a:gd name="T33" fmla="*/ 1 h 4"/>
                <a:gd name="T34" fmla="*/ 3 w 3"/>
                <a:gd name="T35" fmla="*/ 1 h 4"/>
                <a:gd name="T36" fmla="*/ 3 w 3"/>
                <a:gd name="T37" fmla="*/ 1 h 4"/>
                <a:gd name="T38" fmla="*/ 2 w 3"/>
                <a:gd name="T39" fmla="*/ 2 h 4"/>
                <a:gd name="T40" fmla="*/ 2 w 3"/>
                <a:gd name="T41" fmla="*/ 2 h 4"/>
                <a:gd name="T42" fmla="*/ 2 w 3"/>
                <a:gd name="T43" fmla="*/ 2 h 4"/>
                <a:gd name="T44" fmla="*/ 2 w 3"/>
                <a:gd name="T45" fmla="*/ 2 h 4"/>
                <a:gd name="T46" fmla="*/ 2 w 3"/>
                <a:gd name="T47" fmla="*/ 3 h 4"/>
                <a:gd name="T48" fmla="*/ 2 w 3"/>
                <a:gd name="T49" fmla="*/ 3 h 4"/>
                <a:gd name="T50" fmla="*/ 1 w 3"/>
                <a:gd name="T51" fmla="*/ 4 h 4"/>
                <a:gd name="T52" fmla="*/ 1 w 3"/>
                <a:gd name="T53" fmla="*/ 4 h 4"/>
                <a:gd name="T54" fmla="*/ 0 w 3"/>
                <a:gd name="T5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80" name="任意多边形 712">
              <a:extLst>
                <a:ext uri="{FF2B5EF4-FFF2-40B4-BE49-F238E27FC236}">
                  <a16:creationId xmlns:a16="http://schemas.microsoft.com/office/drawing/2014/main" id="{C569F945-3B86-C84A-7E6C-E4DE56FE3393}"/>
                </a:ext>
              </a:extLst>
            </p:cNvPr>
            <p:cNvSpPr/>
            <p:nvPr/>
          </p:nvSpPr>
          <p:spPr bwMode="auto">
            <a:xfrm>
              <a:off x="20086071" y="4591235"/>
              <a:ext cx="9198" cy="9198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1 h 2"/>
                <a:gd name="T6" fmla="*/ 0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81" name="任意多边形 713">
              <a:extLst>
                <a:ext uri="{FF2B5EF4-FFF2-40B4-BE49-F238E27FC236}">
                  <a16:creationId xmlns:a16="http://schemas.microsoft.com/office/drawing/2014/main" id="{51C01237-15E3-F936-26AE-71B73537EE38}"/>
                </a:ext>
              </a:extLst>
            </p:cNvPr>
            <p:cNvSpPr/>
            <p:nvPr/>
          </p:nvSpPr>
          <p:spPr bwMode="auto">
            <a:xfrm>
              <a:off x="20081472" y="4586637"/>
              <a:ext cx="18396" cy="18396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1 h 4"/>
                <a:gd name="T8" fmla="*/ 2 w 4"/>
                <a:gd name="T9" fmla="*/ 1 h 4"/>
                <a:gd name="T10" fmla="*/ 3 w 4"/>
                <a:gd name="T11" fmla="*/ 0 h 4"/>
                <a:gd name="T12" fmla="*/ 3 w 4"/>
                <a:gd name="T13" fmla="*/ 0 h 4"/>
                <a:gd name="T14" fmla="*/ 3 w 4"/>
                <a:gd name="T15" fmla="*/ 0 h 4"/>
                <a:gd name="T16" fmla="*/ 3 w 4"/>
                <a:gd name="T17" fmla="*/ 0 h 4"/>
                <a:gd name="T18" fmla="*/ 3 w 4"/>
                <a:gd name="T19" fmla="*/ 0 h 4"/>
                <a:gd name="T20" fmla="*/ 3 w 4"/>
                <a:gd name="T21" fmla="*/ 0 h 4"/>
                <a:gd name="T22" fmla="*/ 3 w 4"/>
                <a:gd name="T23" fmla="*/ 0 h 4"/>
                <a:gd name="T24" fmla="*/ 3 w 4"/>
                <a:gd name="T25" fmla="*/ 0 h 4"/>
                <a:gd name="T26" fmla="*/ 4 w 4"/>
                <a:gd name="T27" fmla="*/ 1 h 4"/>
                <a:gd name="T28" fmla="*/ 4 w 4"/>
                <a:gd name="T29" fmla="*/ 1 h 4"/>
                <a:gd name="T30" fmla="*/ 4 w 4"/>
                <a:gd name="T31" fmla="*/ 2 h 4"/>
                <a:gd name="T32" fmla="*/ 4 w 4"/>
                <a:gd name="T33" fmla="*/ 2 h 4"/>
                <a:gd name="T34" fmla="*/ 3 w 4"/>
                <a:gd name="T35" fmla="*/ 2 h 4"/>
                <a:gd name="T36" fmla="*/ 3 w 4"/>
                <a:gd name="T37" fmla="*/ 2 h 4"/>
                <a:gd name="T38" fmla="*/ 2 w 4"/>
                <a:gd name="T39" fmla="*/ 3 h 4"/>
                <a:gd name="T40" fmla="*/ 2 w 4"/>
                <a:gd name="T41" fmla="*/ 3 h 4"/>
                <a:gd name="T42" fmla="*/ 2 w 4"/>
                <a:gd name="T43" fmla="*/ 3 h 4"/>
                <a:gd name="T44" fmla="*/ 2 w 4"/>
                <a:gd name="T45" fmla="*/ 3 h 4"/>
                <a:gd name="T46" fmla="*/ 1 w 4"/>
                <a:gd name="T47" fmla="*/ 4 h 4"/>
                <a:gd name="T48" fmla="*/ 1 w 4"/>
                <a:gd name="T49" fmla="*/ 4 h 4"/>
                <a:gd name="T50" fmla="*/ 0 w 4"/>
                <a:gd name="T5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3"/>
                    <a:pt x="0" y="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82" name="任意多边形 714">
              <a:extLst>
                <a:ext uri="{FF2B5EF4-FFF2-40B4-BE49-F238E27FC236}">
                  <a16:creationId xmlns:a16="http://schemas.microsoft.com/office/drawing/2014/main" id="{F5D1E305-D763-1032-C2EE-35E417A07777}"/>
                </a:ext>
              </a:extLst>
            </p:cNvPr>
            <p:cNvSpPr/>
            <p:nvPr/>
          </p:nvSpPr>
          <p:spPr bwMode="auto">
            <a:xfrm>
              <a:off x="20122863" y="4577438"/>
              <a:ext cx="0" cy="4599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83" name="任意多边形 715">
              <a:extLst>
                <a:ext uri="{FF2B5EF4-FFF2-40B4-BE49-F238E27FC236}">
                  <a16:creationId xmlns:a16="http://schemas.microsoft.com/office/drawing/2014/main" id="{A5A5F4A5-5F66-D71B-1BED-41F7F6B18222}"/>
                </a:ext>
              </a:extLst>
            </p:cNvPr>
            <p:cNvSpPr/>
            <p:nvPr/>
          </p:nvSpPr>
          <p:spPr bwMode="auto">
            <a:xfrm>
              <a:off x="20118265" y="4577438"/>
              <a:ext cx="11499" cy="4599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2 w 2"/>
                <a:gd name="T11" fmla="*/ 0 h 1"/>
                <a:gd name="T12" fmla="*/ 2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1 h 1"/>
                <a:gd name="T22" fmla="*/ 1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0 w 2"/>
                <a:gd name="T35" fmla="*/ 1 h 1"/>
                <a:gd name="T36" fmla="*/ 1 w 2"/>
                <a:gd name="T37" fmla="*/ 1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1 h 1"/>
                <a:gd name="T44" fmla="*/ 1 w 2"/>
                <a:gd name="T45" fmla="*/ 1 h 1"/>
                <a:gd name="T46" fmla="*/ 1 w 2"/>
                <a:gd name="T47" fmla="*/ 1 h 1"/>
                <a:gd name="T48" fmla="*/ 1 w 2"/>
                <a:gd name="T4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84" name="任意多边形 716">
              <a:extLst>
                <a:ext uri="{FF2B5EF4-FFF2-40B4-BE49-F238E27FC236}">
                  <a16:creationId xmlns:a16="http://schemas.microsoft.com/office/drawing/2014/main" id="{9286C7CD-BDFE-F0AA-F7E7-F38024630D5A}"/>
                </a:ext>
              </a:extLst>
            </p:cNvPr>
            <p:cNvSpPr/>
            <p:nvPr/>
          </p:nvSpPr>
          <p:spPr bwMode="auto">
            <a:xfrm>
              <a:off x="20122863" y="4582038"/>
              <a:ext cx="6899" cy="459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85" name="任意多边形 717">
              <a:extLst>
                <a:ext uri="{FF2B5EF4-FFF2-40B4-BE49-F238E27FC236}">
                  <a16:creationId xmlns:a16="http://schemas.microsoft.com/office/drawing/2014/main" id="{398248CC-B982-6BA4-E4DD-4850AF8EA4D1}"/>
                </a:ext>
              </a:extLst>
            </p:cNvPr>
            <p:cNvSpPr/>
            <p:nvPr/>
          </p:nvSpPr>
          <p:spPr bwMode="auto">
            <a:xfrm>
              <a:off x="20118265" y="4577438"/>
              <a:ext cx="11499" cy="919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2 h 2"/>
                <a:gd name="T24" fmla="*/ 2 w 2"/>
                <a:gd name="T25" fmla="*/ 2 h 2"/>
                <a:gd name="T26" fmla="*/ 2 w 2"/>
                <a:gd name="T27" fmla="*/ 1 h 2"/>
                <a:gd name="T28" fmla="*/ 2 w 2"/>
                <a:gd name="T29" fmla="*/ 2 h 2"/>
                <a:gd name="T30" fmla="*/ 2 w 2"/>
                <a:gd name="T31" fmla="*/ 2 h 2"/>
                <a:gd name="T32" fmla="*/ 1 w 2"/>
                <a:gd name="T33" fmla="*/ 2 h 2"/>
                <a:gd name="T34" fmla="*/ 1 w 2"/>
                <a:gd name="T35" fmla="*/ 2 h 2"/>
                <a:gd name="T36" fmla="*/ 1 w 2"/>
                <a:gd name="T37" fmla="*/ 2 h 2"/>
                <a:gd name="T38" fmla="*/ 1 w 2"/>
                <a:gd name="T39" fmla="*/ 2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86" name="任意多边形 718">
              <a:extLst>
                <a:ext uri="{FF2B5EF4-FFF2-40B4-BE49-F238E27FC236}">
                  <a16:creationId xmlns:a16="http://schemas.microsoft.com/office/drawing/2014/main" id="{4D91DD01-63CD-4670-8C11-EDC04867469D}"/>
                </a:ext>
              </a:extLst>
            </p:cNvPr>
            <p:cNvSpPr/>
            <p:nvPr/>
          </p:nvSpPr>
          <p:spPr bwMode="auto">
            <a:xfrm>
              <a:off x="20113666" y="4582038"/>
              <a:ext cx="459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87" name="任意多边形 719">
              <a:extLst>
                <a:ext uri="{FF2B5EF4-FFF2-40B4-BE49-F238E27FC236}">
                  <a16:creationId xmlns:a16="http://schemas.microsoft.com/office/drawing/2014/main" id="{88A1B990-D86C-670C-174C-CCF684BB3F47}"/>
                </a:ext>
              </a:extLst>
            </p:cNvPr>
            <p:cNvSpPr/>
            <p:nvPr/>
          </p:nvSpPr>
          <p:spPr bwMode="auto">
            <a:xfrm>
              <a:off x="20113666" y="4577438"/>
              <a:ext cx="4599" cy="919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2 h 2"/>
                <a:gd name="T20" fmla="*/ 1 w 1"/>
                <a:gd name="T21" fmla="*/ 2 h 2"/>
                <a:gd name="T22" fmla="*/ 1 w 1"/>
                <a:gd name="T23" fmla="*/ 2 h 2"/>
                <a:gd name="T24" fmla="*/ 1 w 1"/>
                <a:gd name="T25" fmla="*/ 2 h 2"/>
                <a:gd name="T26" fmla="*/ 0 w 1"/>
                <a:gd name="T27" fmla="*/ 2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1 w 1"/>
                <a:gd name="T47" fmla="*/ 1 h 2"/>
                <a:gd name="T48" fmla="*/ 1 w 1"/>
                <a:gd name="T49" fmla="*/ 1 h 2"/>
                <a:gd name="T50" fmla="*/ 1 w 1"/>
                <a:gd name="T51" fmla="*/ 1 h 2"/>
                <a:gd name="T52" fmla="*/ 1 w 1"/>
                <a:gd name="T53" fmla="*/ 1 h 2"/>
                <a:gd name="T54" fmla="*/ 1 w 1"/>
                <a:gd name="T55" fmla="*/ 1 h 2"/>
                <a:gd name="T56" fmla="*/ 1 w 1"/>
                <a:gd name="T57" fmla="*/ 1 h 2"/>
                <a:gd name="T58" fmla="*/ 1 w 1"/>
                <a:gd name="T59" fmla="*/ 1 h 2"/>
                <a:gd name="T60" fmla="*/ 1 w 1"/>
                <a:gd name="T61" fmla="*/ 1 h 2"/>
                <a:gd name="T62" fmla="*/ 1 w 1"/>
                <a:gd name="T63" fmla="*/ 1 h 2"/>
                <a:gd name="T64" fmla="*/ 1 w 1"/>
                <a:gd name="T65" fmla="*/ 1 h 2"/>
                <a:gd name="T66" fmla="*/ 1 w 1"/>
                <a:gd name="T67" fmla="*/ 1 h 2"/>
                <a:gd name="T68" fmla="*/ 1 w 1"/>
                <a:gd name="T69" fmla="*/ 1 h 2"/>
                <a:gd name="T70" fmla="*/ 1 w 1"/>
                <a:gd name="T71" fmla="*/ 1 h 2"/>
                <a:gd name="T72" fmla="*/ 1 w 1"/>
                <a:gd name="T73" fmla="*/ 1 h 2"/>
                <a:gd name="T74" fmla="*/ 1 w 1"/>
                <a:gd name="T7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88" name="任意多边形 720">
              <a:extLst>
                <a:ext uri="{FF2B5EF4-FFF2-40B4-BE49-F238E27FC236}">
                  <a16:creationId xmlns:a16="http://schemas.microsoft.com/office/drawing/2014/main" id="{69CBF272-941F-B156-EAE6-82B59B895E69}"/>
                </a:ext>
              </a:extLst>
            </p:cNvPr>
            <p:cNvSpPr/>
            <p:nvPr/>
          </p:nvSpPr>
          <p:spPr bwMode="auto">
            <a:xfrm>
              <a:off x="20148158" y="4515350"/>
              <a:ext cx="0" cy="459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89" name="任意多边形 721">
              <a:extLst>
                <a:ext uri="{FF2B5EF4-FFF2-40B4-BE49-F238E27FC236}">
                  <a16:creationId xmlns:a16="http://schemas.microsoft.com/office/drawing/2014/main" id="{574F15CA-93A6-98A6-9F36-342BCCF10B7D}"/>
                </a:ext>
              </a:extLst>
            </p:cNvPr>
            <p:cNvSpPr/>
            <p:nvPr/>
          </p:nvSpPr>
          <p:spPr bwMode="auto">
            <a:xfrm>
              <a:off x="20143559" y="4515350"/>
              <a:ext cx="9198" cy="4599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1 h 1"/>
                <a:gd name="T16" fmla="*/ 2 w 2"/>
                <a:gd name="T17" fmla="*/ 1 h 1"/>
                <a:gd name="T18" fmla="*/ 1 w 2"/>
                <a:gd name="T19" fmla="*/ 1 h 1"/>
                <a:gd name="T20" fmla="*/ 1 w 2"/>
                <a:gd name="T21" fmla="*/ 1 h 1"/>
                <a:gd name="T22" fmla="*/ 0 w 2"/>
                <a:gd name="T23" fmla="*/ 1 h 1"/>
                <a:gd name="T24" fmla="*/ 1 w 2"/>
                <a:gd name="T25" fmla="*/ 1 h 1"/>
                <a:gd name="T26" fmla="*/ 0 w 2"/>
                <a:gd name="T27" fmla="*/ 0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0 h 1"/>
                <a:gd name="T34" fmla="*/ 1 w 2"/>
                <a:gd name="T35" fmla="*/ 0 h 1"/>
                <a:gd name="T36" fmla="*/ 1 w 2"/>
                <a:gd name="T37" fmla="*/ 0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0 h 1"/>
                <a:gd name="T44" fmla="*/ 1 w 2"/>
                <a:gd name="T4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90" name="任意多边形 722">
              <a:extLst>
                <a:ext uri="{FF2B5EF4-FFF2-40B4-BE49-F238E27FC236}">
                  <a16:creationId xmlns:a16="http://schemas.microsoft.com/office/drawing/2014/main" id="{E74F777A-11F7-2277-F262-D0231E78BE28}"/>
                </a:ext>
              </a:extLst>
            </p:cNvPr>
            <p:cNvSpPr/>
            <p:nvPr/>
          </p:nvSpPr>
          <p:spPr bwMode="auto">
            <a:xfrm>
              <a:off x="20148158" y="4547543"/>
              <a:ext cx="459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91" name="任意多边形 723">
              <a:extLst>
                <a:ext uri="{FF2B5EF4-FFF2-40B4-BE49-F238E27FC236}">
                  <a16:creationId xmlns:a16="http://schemas.microsoft.com/office/drawing/2014/main" id="{768A9CE2-3251-FBAF-C27E-FF262A0FB78D}"/>
                </a:ext>
              </a:extLst>
            </p:cNvPr>
            <p:cNvSpPr/>
            <p:nvPr/>
          </p:nvSpPr>
          <p:spPr bwMode="auto">
            <a:xfrm>
              <a:off x="20148158" y="4542945"/>
              <a:ext cx="9198" cy="919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2 h 2"/>
                <a:gd name="T26" fmla="*/ 1 w 2"/>
                <a:gd name="T27" fmla="*/ 2 h 2"/>
                <a:gd name="T28" fmla="*/ 0 w 2"/>
                <a:gd name="T29" fmla="*/ 2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0 h 2"/>
                <a:gd name="T54" fmla="*/ 1 w 2"/>
                <a:gd name="T55" fmla="*/ 1 h 2"/>
                <a:gd name="T56" fmla="*/ 1 w 2"/>
                <a:gd name="T57" fmla="*/ 1 h 2"/>
                <a:gd name="T58" fmla="*/ 1 w 2"/>
                <a:gd name="T59" fmla="*/ 1 h 2"/>
                <a:gd name="T60" fmla="*/ 1 w 2"/>
                <a:gd name="T61" fmla="*/ 1 h 2"/>
                <a:gd name="T62" fmla="*/ 1 w 2"/>
                <a:gd name="T63" fmla="*/ 1 h 2"/>
                <a:gd name="T64" fmla="*/ 1 w 2"/>
                <a:gd name="T6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92" name="任意多边形 724">
              <a:extLst>
                <a:ext uri="{FF2B5EF4-FFF2-40B4-BE49-F238E27FC236}">
                  <a16:creationId xmlns:a16="http://schemas.microsoft.com/office/drawing/2014/main" id="{DB0B389B-9BF4-6908-B201-0919932E169C}"/>
                </a:ext>
              </a:extLst>
            </p:cNvPr>
            <p:cNvSpPr/>
            <p:nvPr/>
          </p:nvSpPr>
          <p:spPr bwMode="auto">
            <a:xfrm>
              <a:off x="20171153" y="4565940"/>
              <a:ext cx="459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93" name="任意多边形 725">
              <a:extLst>
                <a:ext uri="{FF2B5EF4-FFF2-40B4-BE49-F238E27FC236}">
                  <a16:creationId xmlns:a16="http://schemas.microsoft.com/office/drawing/2014/main" id="{34C9BF4D-2E46-DC41-C692-E33CC1C168A9}"/>
                </a:ext>
              </a:extLst>
            </p:cNvPr>
            <p:cNvSpPr/>
            <p:nvPr/>
          </p:nvSpPr>
          <p:spPr bwMode="auto">
            <a:xfrm>
              <a:off x="20171153" y="4561341"/>
              <a:ext cx="9198" cy="9198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2 h 2"/>
                <a:gd name="T26" fmla="*/ 1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2 h 2"/>
                <a:gd name="T34" fmla="*/ 0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0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94" name="椭圆 493">
              <a:extLst>
                <a:ext uri="{FF2B5EF4-FFF2-40B4-BE49-F238E27FC236}">
                  <a16:creationId xmlns:a16="http://schemas.microsoft.com/office/drawing/2014/main" id="{3463C501-896C-70B6-5065-CF7CD93BB925}"/>
                </a:ext>
              </a:extLst>
            </p:cNvPr>
            <p:cNvSpPr/>
            <p:nvPr/>
          </p:nvSpPr>
          <p:spPr bwMode="auto">
            <a:xfrm>
              <a:off x="20180352" y="4570539"/>
              <a:ext cx="4599" cy="689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95" name="任意多边形 727">
              <a:extLst>
                <a:ext uri="{FF2B5EF4-FFF2-40B4-BE49-F238E27FC236}">
                  <a16:creationId xmlns:a16="http://schemas.microsoft.com/office/drawing/2014/main" id="{1FFB61C7-F2EF-EA48-2B69-896045EF62DE}"/>
                </a:ext>
              </a:extLst>
            </p:cNvPr>
            <p:cNvSpPr/>
            <p:nvPr/>
          </p:nvSpPr>
          <p:spPr bwMode="auto">
            <a:xfrm>
              <a:off x="20175752" y="4570539"/>
              <a:ext cx="9198" cy="11499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1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1 w 2"/>
                <a:gd name="T33" fmla="*/ 2 h 2"/>
                <a:gd name="T34" fmla="*/ 1 w 2"/>
                <a:gd name="T35" fmla="*/ 2 h 2"/>
                <a:gd name="T36" fmla="*/ 0 w 2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96" name="任意多边形 728">
              <a:extLst>
                <a:ext uri="{FF2B5EF4-FFF2-40B4-BE49-F238E27FC236}">
                  <a16:creationId xmlns:a16="http://schemas.microsoft.com/office/drawing/2014/main" id="{69F7B40F-3651-4AD4-A18B-15A31BB04062}"/>
                </a:ext>
              </a:extLst>
            </p:cNvPr>
            <p:cNvSpPr/>
            <p:nvPr/>
          </p:nvSpPr>
          <p:spPr bwMode="auto">
            <a:xfrm>
              <a:off x="20191849" y="4565940"/>
              <a:ext cx="0" cy="459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97" name="任意多边形 729">
              <a:extLst>
                <a:ext uri="{FF2B5EF4-FFF2-40B4-BE49-F238E27FC236}">
                  <a16:creationId xmlns:a16="http://schemas.microsoft.com/office/drawing/2014/main" id="{3B669D37-3DE3-55C0-285F-3BA68E504CB8}"/>
                </a:ext>
              </a:extLst>
            </p:cNvPr>
            <p:cNvSpPr/>
            <p:nvPr/>
          </p:nvSpPr>
          <p:spPr bwMode="auto">
            <a:xfrm>
              <a:off x="20184950" y="4565940"/>
              <a:ext cx="11499" cy="11499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1 h 2"/>
                <a:gd name="T24" fmla="*/ 2 w 2"/>
                <a:gd name="T25" fmla="*/ 1 h 2"/>
                <a:gd name="T26" fmla="*/ 1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1 h 2"/>
                <a:gd name="T34" fmla="*/ 1 w 2"/>
                <a:gd name="T35" fmla="*/ 1 h 2"/>
                <a:gd name="T36" fmla="*/ 1 w 2"/>
                <a:gd name="T37" fmla="*/ 1 h 2"/>
                <a:gd name="T38" fmla="*/ 1 w 2"/>
                <a:gd name="T39" fmla="*/ 0 h 2"/>
                <a:gd name="T40" fmla="*/ 1 w 2"/>
                <a:gd name="T41" fmla="*/ 0 h 2"/>
                <a:gd name="T42" fmla="*/ 1 w 2"/>
                <a:gd name="T4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98" name="任意多边形 730">
              <a:extLst>
                <a:ext uri="{FF2B5EF4-FFF2-40B4-BE49-F238E27FC236}">
                  <a16:creationId xmlns:a16="http://schemas.microsoft.com/office/drawing/2014/main" id="{CA0C76EB-E37B-1397-89EE-7359A712420D}"/>
                </a:ext>
              </a:extLst>
            </p:cNvPr>
            <p:cNvSpPr/>
            <p:nvPr/>
          </p:nvSpPr>
          <p:spPr bwMode="auto">
            <a:xfrm>
              <a:off x="20157356" y="4547543"/>
              <a:ext cx="18396" cy="13797"/>
            </a:xfrm>
            <a:custGeom>
              <a:avLst/>
              <a:gdLst>
                <a:gd name="T0" fmla="*/ 1 w 4"/>
                <a:gd name="T1" fmla="*/ 3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1 w 4"/>
                <a:gd name="T11" fmla="*/ 1 h 3"/>
                <a:gd name="T12" fmla="*/ 1 w 4"/>
                <a:gd name="T13" fmla="*/ 1 h 3"/>
                <a:gd name="T14" fmla="*/ 1 w 4"/>
                <a:gd name="T15" fmla="*/ 1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1 h 3"/>
                <a:gd name="T22" fmla="*/ 4 w 4"/>
                <a:gd name="T23" fmla="*/ 1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3 h 3"/>
                <a:gd name="T34" fmla="*/ 4 w 4"/>
                <a:gd name="T35" fmla="*/ 3 h 3"/>
                <a:gd name="T36" fmla="*/ 3 w 4"/>
                <a:gd name="T37" fmla="*/ 3 h 3"/>
                <a:gd name="T38" fmla="*/ 3 w 4"/>
                <a:gd name="T39" fmla="*/ 3 h 3"/>
                <a:gd name="T40" fmla="*/ 3 w 4"/>
                <a:gd name="T41" fmla="*/ 3 h 3"/>
                <a:gd name="T42" fmla="*/ 3 w 4"/>
                <a:gd name="T43" fmla="*/ 3 h 3"/>
                <a:gd name="T44" fmla="*/ 3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1 w 4"/>
                <a:gd name="T51" fmla="*/ 3 h 3"/>
                <a:gd name="T52" fmla="*/ 2 w 4"/>
                <a:gd name="T53" fmla="*/ 2 h 3"/>
                <a:gd name="T54" fmla="*/ 2 w 4"/>
                <a:gd name="T55" fmla="*/ 2 h 3"/>
                <a:gd name="T56" fmla="*/ 2 w 4"/>
                <a:gd name="T57" fmla="*/ 2 h 3"/>
                <a:gd name="T58" fmla="*/ 2 w 4"/>
                <a:gd name="T59" fmla="*/ 2 h 3"/>
                <a:gd name="T60" fmla="*/ 2 w 4"/>
                <a:gd name="T6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499" name="任意多边形 731">
              <a:extLst>
                <a:ext uri="{FF2B5EF4-FFF2-40B4-BE49-F238E27FC236}">
                  <a16:creationId xmlns:a16="http://schemas.microsoft.com/office/drawing/2014/main" id="{8E764247-FAA1-87B8-DE1E-9B978A551D1D}"/>
                </a:ext>
              </a:extLst>
            </p:cNvPr>
            <p:cNvSpPr/>
            <p:nvPr/>
          </p:nvSpPr>
          <p:spPr bwMode="auto">
            <a:xfrm>
              <a:off x="20161955" y="45475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00" name="任意多边形 732">
              <a:extLst>
                <a:ext uri="{FF2B5EF4-FFF2-40B4-BE49-F238E27FC236}">
                  <a16:creationId xmlns:a16="http://schemas.microsoft.com/office/drawing/2014/main" id="{CB216BD7-88F1-19F9-F506-E1A7523E8089}"/>
                </a:ext>
              </a:extLst>
            </p:cNvPr>
            <p:cNvSpPr/>
            <p:nvPr/>
          </p:nvSpPr>
          <p:spPr bwMode="auto">
            <a:xfrm>
              <a:off x="20157356" y="4542945"/>
              <a:ext cx="9198" cy="919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1 h 2"/>
                <a:gd name="T30" fmla="*/ 2 w 2"/>
                <a:gd name="T31" fmla="*/ 1 h 2"/>
                <a:gd name="T32" fmla="*/ 1 w 2"/>
                <a:gd name="T33" fmla="*/ 2 h 2"/>
                <a:gd name="T34" fmla="*/ 1 w 2"/>
                <a:gd name="T35" fmla="*/ 2 h 2"/>
                <a:gd name="T36" fmla="*/ 0 w 2"/>
                <a:gd name="T37" fmla="*/ 2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0 h 2"/>
                <a:gd name="T58" fmla="*/ 1 w 2"/>
                <a:gd name="T59" fmla="*/ 1 h 2"/>
                <a:gd name="T60" fmla="*/ 1 w 2"/>
                <a:gd name="T61" fmla="*/ 1 h 2"/>
                <a:gd name="T62" fmla="*/ 1 w 2"/>
                <a:gd name="T63" fmla="*/ 1 h 2"/>
                <a:gd name="T64" fmla="*/ 1 w 2"/>
                <a:gd name="T65" fmla="*/ 0 h 2"/>
                <a:gd name="T66" fmla="*/ 1 w 2"/>
                <a:gd name="T6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01" name="任意多边形 733">
              <a:extLst>
                <a:ext uri="{FF2B5EF4-FFF2-40B4-BE49-F238E27FC236}">
                  <a16:creationId xmlns:a16="http://schemas.microsoft.com/office/drawing/2014/main" id="{2ED8D3D6-BA46-60F8-CAC7-64B54B1891E9}"/>
                </a:ext>
              </a:extLst>
            </p:cNvPr>
            <p:cNvSpPr/>
            <p:nvPr/>
          </p:nvSpPr>
          <p:spPr bwMode="auto">
            <a:xfrm>
              <a:off x="20138960" y="4561341"/>
              <a:ext cx="13797" cy="919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1 h 2"/>
                <a:gd name="T6" fmla="*/ 0 w 3"/>
                <a:gd name="T7" fmla="*/ 1 h 2"/>
                <a:gd name="T8" fmla="*/ 2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  <a:gd name="T20" fmla="*/ 2 w 3"/>
                <a:gd name="T21" fmla="*/ 2 h 2"/>
                <a:gd name="T22" fmla="*/ 2 w 3"/>
                <a:gd name="T23" fmla="*/ 2 h 2"/>
                <a:gd name="T24" fmla="*/ 2 w 3"/>
                <a:gd name="T25" fmla="*/ 2 h 2"/>
                <a:gd name="T26" fmla="*/ 2 w 3"/>
                <a:gd name="T27" fmla="*/ 2 h 2"/>
                <a:gd name="T28" fmla="*/ 1 w 3"/>
                <a:gd name="T29" fmla="*/ 2 h 2"/>
                <a:gd name="T30" fmla="*/ 1 w 3"/>
                <a:gd name="T31" fmla="*/ 1 h 2"/>
                <a:gd name="T32" fmla="*/ 1 w 3"/>
                <a:gd name="T33" fmla="*/ 1 h 2"/>
                <a:gd name="T34" fmla="*/ 1 w 3"/>
                <a:gd name="T35" fmla="*/ 1 h 2"/>
                <a:gd name="T36" fmla="*/ 1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02" name="任意多边形 734">
              <a:extLst>
                <a:ext uri="{FF2B5EF4-FFF2-40B4-BE49-F238E27FC236}">
                  <a16:creationId xmlns:a16="http://schemas.microsoft.com/office/drawing/2014/main" id="{19DA3473-4EC2-0332-4A12-41339F073FBB}"/>
                </a:ext>
              </a:extLst>
            </p:cNvPr>
            <p:cNvSpPr/>
            <p:nvPr/>
          </p:nvSpPr>
          <p:spPr bwMode="auto">
            <a:xfrm>
              <a:off x="20152757" y="4570539"/>
              <a:ext cx="459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03" name="任意多边形 735">
              <a:extLst>
                <a:ext uri="{FF2B5EF4-FFF2-40B4-BE49-F238E27FC236}">
                  <a16:creationId xmlns:a16="http://schemas.microsoft.com/office/drawing/2014/main" id="{0A84F5E7-B698-4B09-2A5E-71BE873C1567}"/>
                </a:ext>
              </a:extLst>
            </p:cNvPr>
            <p:cNvSpPr/>
            <p:nvPr/>
          </p:nvSpPr>
          <p:spPr bwMode="auto">
            <a:xfrm>
              <a:off x="20152757" y="4565940"/>
              <a:ext cx="9198" cy="11499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1 h 2"/>
                <a:gd name="T24" fmla="*/ 1 w 2"/>
                <a:gd name="T25" fmla="*/ 1 h 2"/>
                <a:gd name="T26" fmla="*/ 2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2 h 2"/>
                <a:gd name="T34" fmla="*/ 0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04" name="任意多边形 736">
              <a:extLst>
                <a:ext uri="{FF2B5EF4-FFF2-40B4-BE49-F238E27FC236}">
                  <a16:creationId xmlns:a16="http://schemas.microsoft.com/office/drawing/2014/main" id="{2368CAD6-98AD-EAB2-727F-EAD43C3BC013}"/>
                </a:ext>
              </a:extLst>
            </p:cNvPr>
            <p:cNvSpPr/>
            <p:nvPr/>
          </p:nvSpPr>
          <p:spPr bwMode="auto">
            <a:xfrm>
              <a:off x="20157356" y="4570539"/>
              <a:ext cx="4599" cy="6899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05" name="任意多边形 737">
              <a:extLst>
                <a:ext uri="{FF2B5EF4-FFF2-40B4-BE49-F238E27FC236}">
                  <a16:creationId xmlns:a16="http://schemas.microsoft.com/office/drawing/2014/main" id="{ED866FF1-C3C8-3A47-38E4-A7F3D5798E67}"/>
                </a:ext>
              </a:extLst>
            </p:cNvPr>
            <p:cNvSpPr/>
            <p:nvPr/>
          </p:nvSpPr>
          <p:spPr bwMode="auto">
            <a:xfrm>
              <a:off x="20157356" y="4570539"/>
              <a:ext cx="4599" cy="689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1 w 1"/>
                <a:gd name="T45" fmla="*/ 1 h 1"/>
                <a:gd name="T46" fmla="*/ 1 w 1"/>
                <a:gd name="T47" fmla="*/ 1 h 1"/>
                <a:gd name="T48" fmla="*/ 1 w 1"/>
                <a:gd name="T49" fmla="*/ 1 h 1"/>
                <a:gd name="T50" fmla="*/ 1 w 1"/>
                <a:gd name="T51" fmla="*/ 1 h 1"/>
                <a:gd name="T52" fmla="*/ 1 w 1"/>
                <a:gd name="T5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06" name="任意多边形 738">
              <a:extLst>
                <a:ext uri="{FF2B5EF4-FFF2-40B4-BE49-F238E27FC236}">
                  <a16:creationId xmlns:a16="http://schemas.microsoft.com/office/drawing/2014/main" id="{F5BA947C-CFA5-9A6B-E9DE-EE32A1347EF5}"/>
                </a:ext>
              </a:extLst>
            </p:cNvPr>
            <p:cNvSpPr/>
            <p:nvPr/>
          </p:nvSpPr>
          <p:spPr bwMode="auto">
            <a:xfrm>
              <a:off x="20152757" y="4577438"/>
              <a:ext cx="459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07" name="任意多边形 739">
              <a:extLst>
                <a:ext uri="{FF2B5EF4-FFF2-40B4-BE49-F238E27FC236}">
                  <a16:creationId xmlns:a16="http://schemas.microsoft.com/office/drawing/2014/main" id="{4870E73A-4995-F764-BC45-397D6B285A82}"/>
                </a:ext>
              </a:extLst>
            </p:cNvPr>
            <p:cNvSpPr/>
            <p:nvPr/>
          </p:nvSpPr>
          <p:spPr bwMode="auto">
            <a:xfrm>
              <a:off x="20152757" y="4570539"/>
              <a:ext cx="9198" cy="11499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1 h 2"/>
                <a:gd name="T16" fmla="*/ 1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2 h 2"/>
                <a:gd name="T24" fmla="*/ 1 w 2"/>
                <a:gd name="T25" fmla="*/ 2 h 2"/>
                <a:gd name="T26" fmla="*/ 0 w 2"/>
                <a:gd name="T27" fmla="*/ 2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0 w 2"/>
                <a:gd name="T35" fmla="*/ 1 h 2"/>
                <a:gd name="T36" fmla="*/ 0 w 2"/>
                <a:gd name="T37" fmla="*/ 1 h 2"/>
                <a:gd name="T38" fmla="*/ 0 w 2"/>
                <a:gd name="T39" fmla="*/ 1 h 2"/>
                <a:gd name="T40" fmla="*/ 0 w 2"/>
                <a:gd name="T41" fmla="*/ 1 h 2"/>
                <a:gd name="T42" fmla="*/ 0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1 h 2"/>
                <a:gd name="T58" fmla="*/ 1 w 2"/>
                <a:gd name="T59" fmla="*/ 0 h 2"/>
                <a:gd name="T60" fmla="*/ 1 w 2"/>
                <a:gd name="T6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08" name="任意多边形 740">
              <a:extLst>
                <a:ext uri="{FF2B5EF4-FFF2-40B4-BE49-F238E27FC236}">
                  <a16:creationId xmlns:a16="http://schemas.microsoft.com/office/drawing/2014/main" id="{97A0BA7E-7CB9-5DFC-9CA7-3FC68CC9A3B0}"/>
                </a:ext>
              </a:extLst>
            </p:cNvPr>
            <p:cNvSpPr/>
            <p:nvPr/>
          </p:nvSpPr>
          <p:spPr bwMode="auto">
            <a:xfrm>
              <a:off x="20343620" y="4471660"/>
              <a:ext cx="18396" cy="919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0 h 2"/>
                <a:gd name="T4" fmla="*/ 1 w 4"/>
                <a:gd name="T5" fmla="*/ 0 h 2"/>
                <a:gd name="T6" fmla="*/ 1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1 h 2"/>
                <a:gd name="T18" fmla="*/ 2 w 4"/>
                <a:gd name="T19" fmla="*/ 1 h 2"/>
                <a:gd name="T20" fmla="*/ 2 w 4"/>
                <a:gd name="T21" fmla="*/ 1 h 2"/>
                <a:gd name="T22" fmla="*/ 2 w 4"/>
                <a:gd name="T23" fmla="*/ 1 h 2"/>
                <a:gd name="T24" fmla="*/ 2 w 4"/>
                <a:gd name="T25" fmla="*/ 0 h 2"/>
                <a:gd name="T26" fmla="*/ 2 w 4"/>
                <a:gd name="T27" fmla="*/ 0 h 2"/>
                <a:gd name="T28" fmla="*/ 3 w 4"/>
                <a:gd name="T29" fmla="*/ 0 h 2"/>
                <a:gd name="T30" fmla="*/ 3 w 4"/>
                <a:gd name="T31" fmla="*/ 0 h 2"/>
                <a:gd name="T32" fmla="*/ 3 w 4"/>
                <a:gd name="T33" fmla="*/ 0 h 2"/>
                <a:gd name="T34" fmla="*/ 4 w 4"/>
                <a:gd name="T35" fmla="*/ 0 h 2"/>
                <a:gd name="T36" fmla="*/ 4 w 4"/>
                <a:gd name="T37" fmla="*/ 0 h 2"/>
                <a:gd name="T38" fmla="*/ 4 w 4"/>
                <a:gd name="T39" fmla="*/ 1 h 2"/>
                <a:gd name="T40" fmla="*/ 4 w 4"/>
                <a:gd name="T41" fmla="*/ 1 h 2"/>
                <a:gd name="T42" fmla="*/ 3 w 4"/>
                <a:gd name="T43" fmla="*/ 2 h 2"/>
                <a:gd name="T44" fmla="*/ 3 w 4"/>
                <a:gd name="T45" fmla="*/ 1 h 2"/>
                <a:gd name="T46" fmla="*/ 2 w 4"/>
                <a:gd name="T47" fmla="*/ 2 h 2"/>
                <a:gd name="T48" fmla="*/ 1 w 4"/>
                <a:gd name="T49" fmla="*/ 1 h 2"/>
                <a:gd name="T50" fmla="*/ 1 w 4"/>
                <a:gd name="T51" fmla="*/ 2 h 2"/>
                <a:gd name="T52" fmla="*/ 1 w 4"/>
                <a:gd name="T53" fmla="*/ 2 h 2"/>
                <a:gd name="T54" fmla="*/ 3 w 4"/>
                <a:gd name="T55" fmla="*/ 1 h 2"/>
                <a:gd name="T56" fmla="*/ 3 w 4"/>
                <a:gd name="T57" fmla="*/ 1 h 2"/>
                <a:gd name="T58" fmla="*/ 2 w 4"/>
                <a:gd name="T59" fmla="*/ 1 h 2"/>
                <a:gd name="T60" fmla="*/ 2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0 h 2"/>
                <a:gd name="T74" fmla="*/ 1 w 4"/>
                <a:gd name="T75" fmla="*/ 1 h 2"/>
                <a:gd name="T76" fmla="*/ 1 w 4"/>
                <a:gd name="T77" fmla="*/ 1 h 2"/>
                <a:gd name="T78" fmla="*/ 1 w 4"/>
                <a:gd name="T79" fmla="*/ 1 h 2"/>
                <a:gd name="T80" fmla="*/ 1 w 4"/>
                <a:gd name="T81" fmla="*/ 1 h 2"/>
                <a:gd name="T82" fmla="*/ 2 w 4"/>
                <a:gd name="T83" fmla="*/ 0 h 2"/>
                <a:gd name="T84" fmla="*/ 2 w 4"/>
                <a:gd name="T8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09" name="任意多边形 741">
              <a:extLst>
                <a:ext uri="{FF2B5EF4-FFF2-40B4-BE49-F238E27FC236}">
                  <a16:creationId xmlns:a16="http://schemas.microsoft.com/office/drawing/2014/main" id="{324659D4-D8D1-267E-BB5B-7BE853299BC2}"/>
                </a:ext>
              </a:extLst>
            </p:cNvPr>
            <p:cNvSpPr/>
            <p:nvPr/>
          </p:nvSpPr>
          <p:spPr bwMode="auto">
            <a:xfrm>
              <a:off x="20343620" y="4476259"/>
              <a:ext cx="13797" cy="9198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1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1 h 2"/>
                <a:gd name="T14" fmla="*/ 2 w 3"/>
                <a:gd name="T15" fmla="*/ 0 h 2"/>
                <a:gd name="T16" fmla="*/ 2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10" name="任意多边形 742">
              <a:extLst>
                <a:ext uri="{FF2B5EF4-FFF2-40B4-BE49-F238E27FC236}">
                  <a16:creationId xmlns:a16="http://schemas.microsoft.com/office/drawing/2014/main" id="{B2D91B1A-7C86-B09D-D3A4-0CC0433D9DFC}"/>
                </a:ext>
              </a:extLst>
            </p:cNvPr>
            <p:cNvSpPr/>
            <p:nvPr/>
          </p:nvSpPr>
          <p:spPr bwMode="auto">
            <a:xfrm>
              <a:off x="20343620" y="4476259"/>
              <a:ext cx="18396" cy="9198"/>
            </a:xfrm>
            <a:custGeom>
              <a:avLst/>
              <a:gdLst>
                <a:gd name="T0" fmla="*/ 1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0 h 2"/>
                <a:gd name="T12" fmla="*/ 0 w 4"/>
                <a:gd name="T13" fmla="*/ 0 h 2"/>
                <a:gd name="T14" fmla="*/ 1 w 4"/>
                <a:gd name="T15" fmla="*/ 0 h 2"/>
                <a:gd name="T16" fmla="*/ 1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2 w 4"/>
                <a:gd name="T27" fmla="*/ 0 h 2"/>
                <a:gd name="T28" fmla="*/ 2 w 4"/>
                <a:gd name="T29" fmla="*/ 0 h 2"/>
                <a:gd name="T30" fmla="*/ 2 w 4"/>
                <a:gd name="T31" fmla="*/ 0 h 2"/>
                <a:gd name="T32" fmla="*/ 2 w 4"/>
                <a:gd name="T33" fmla="*/ 0 h 2"/>
                <a:gd name="T34" fmla="*/ 2 w 4"/>
                <a:gd name="T35" fmla="*/ 0 h 2"/>
                <a:gd name="T36" fmla="*/ 2 w 4"/>
                <a:gd name="T37" fmla="*/ 0 h 2"/>
                <a:gd name="T38" fmla="*/ 3 w 4"/>
                <a:gd name="T39" fmla="*/ 1 h 2"/>
                <a:gd name="T40" fmla="*/ 3 w 4"/>
                <a:gd name="T41" fmla="*/ 1 h 2"/>
                <a:gd name="T42" fmla="*/ 3 w 4"/>
                <a:gd name="T43" fmla="*/ 1 h 2"/>
                <a:gd name="T44" fmla="*/ 3 w 4"/>
                <a:gd name="T45" fmla="*/ 1 h 2"/>
                <a:gd name="T46" fmla="*/ 3 w 4"/>
                <a:gd name="T47" fmla="*/ 2 h 2"/>
                <a:gd name="T48" fmla="*/ 3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1 w 4"/>
                <a:gd name="T55" fmla="*/ 2 h 2"/>
                <a:gd name="T56" fmla="*/ 2 w 4"/>
                <a:gd name="T57" fmla="*/ 1 h 2"/>
                <a:gd name="T58" fmla="*/ 2 w 4"/>
                <a:gd name="T59" fmla="*/ 1 h 2"/>
                <a:gd name="T60" fmla="*/ 2 w 4"/>
                <a:gd name="T61" fmla="*/ 1 h 2"/>
                <a:gd name="T62" fmla="*/ 2 w 4"/>
                <a:gd name="T6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11" name="任意多边形 745">
              <a:extLst>
                <a:ext uri="{FF2B5EF4-FFF2-40B4-BE49-F238E27FC236}">
                  <a16:creationId xmlns:a16="http://schemas.microsoft.com/office/drawing/2014/main" id="{8D04603E-E96A-FCB6-6127-379406442C13}"/>
                </a:ext>
              </a:extLst>
            </p:cNvPr>
            <p:cNvSpPr/>
            <p:nvPr/>
          </p:nvSpPr>
          <p:spPr bwMode="auto">
            <a:xfrm>
              <a:off x="20612665" y="4519949"/>
              <a:ext cx="9198" cy="9198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0 h 2"/>
                <a:gd name="T20" fmla="*/ 0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1 h 2"/>
                <a:gd name="T32" fmla="*/ 1 w 2"/>
                <a:gd name="T33" fmla="*/ 0 h 2"/>
                <a:gd name="T34" fmla="*/ 2 w 2"/>
                <a:gd name="T35" fmla="*/ 1 h 2"/>
                <a:gd name="T36" fmla="*/ 2 w 2"/>
                <a:gd name="T37" fmla="*/ 1 h 2"/>
                <a:gd name="T38" fmla="*/ 2 w 2"/>
                <a:gd name="T39" fmla="*/ 1 h 2"/>
                <a:gd name="T40" fmla="*/ 2 w 2"/>
                <a:gd name="T41" fmla="*/ 1 h 2"/>
                <a:gd name="T42" fmla="*/ 1 w 2"/>
                <a:gd name="T43" fmla="*/ 2 h 2"/>
                <a:gd name="T44" fmla="*/ 1 w 2"/>
                <a:gd name="T45" fmla="*/ 2 h 2"/>
                <a:gd name="T46" fmla="*/ 1 w 2"/>
                <a:gd name="T47" fmla="*/ 2 h 2"/>
                <a:gd name="T48" fmla="*/ 1 w 2"/>
                <a:gd name="T49" fmla="*/ 2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1 h 2"/>
                <a:gd name="T58" fmla="*/ 1 w 2"/>
                <a:gd name="T59" fmla="*/ 1 h 2"/>
                <a:gd name="T60" fmla="*/ 1 w 2"/>
                <a:gd name="T61" fmla="*/ 1 h 2"/>
                <a:gd name="T62" fmla="*/ 1 w 2"/>
                <a:gd name="T63" fmla="*/ 1 h 2"/>
                <a:gd name="T64" fmla="*/ 0 w 2"/>
                <a:gd name="T65" fmla="*/ 1 h 2"/>
                <a:gd name="T66" fmla="*/ 1 w 2"/>
                <a:gd name="T67" fmla="*/ 1 h 2"/>
                <a:gd name="T68" fmla="*/ 1 w 2"/>
                <a:gd name="T69" fmla="*/ 1 h 2"/>
                <a:gd name="T70" fmla="*/ 1 w 2"/>
                <a:gd name="T71" fmla="*/ 1 h 2"/>
                <a:gd name="T72" fmla="*/ 1 w 2"/>
                <a:gd name="T73" fmla="*/ 1 h 2"/>
                <a:gd name="T74" fmla="*/ 1 w 2"/>
                <a:gd name="T75" fmla="*/ 1 h 2"/>
                <a:gd name="T76" fmla="*/ 1 w 2"/>
                <a:gd name="T7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12" name="任意多边形 760">
              <a:extLst>
                <a:ext uri="{FF2B5EF4-FFF2-40B4-BE49-F238E27FC236}">
                  <a16:creationId xmlns:a16="http://schemas.microsoft.com/office/drawing/2014/main" id="{3BEFB0B1-D286-7528-B64F-41208EB7DAB1}"/>
                </a:ext>
              </a:extLst>
            </p:cNvPr>
            <p:cNvSpPr/>
            <p:nvPr/>
          </p:nvSpPr>
          <p:spPr bwMode="auto">
            <a:xfrm>
              <a:off x="20631061" y="4591235"/>
              <a:ext cx="4599" cy="4599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13" name="任意多边形 780">
              <a:extLst>
                <a:ext uri="{FF2B5EF4-FFF2-40B4-BE49-F238E27FC236}">
                  <a16:creationId xmlns:a16="http://schemas.microsoft.com/office/drawing/2014/main" id="{EB057EBD-48E3-1FDE-6BD1-D7F352E35F3B}"/>
                </a:ext>
              </a:extLst>
            </p:cNvPr>
            <p:cNvSpPr/>
            <p:nvPr/>
          </p:nvSpPr>
          <p:spPr bwMode="auto">
            <a:xfrm>
              <a:off x="19918204" y="4467060"/>
              <a:ext cx="119576" cy="223055"/>
            </a:xfrm>
            <a:custGeom>
              <a:avLst/>
              <a:gdLst>
                <a:gd name="T0" fmla="*/ 0 w 25"/>
                <a:gd name="T1" fmla="*/ 47 h 47"/>
                <a:gd name="T2" fmla="*/ 4 w 25"/>
                <a:gd name="T3" fmla="*/ 46 h 47"/>
                <a:gd name="T4" fmla="*/ 9 w 25"/>
                <a:gd name="T5" fmla="*/ 45 h 47"/>
                <a:gd name="T6" fmla="*/ 12 w 25"/>
                <a:gd name="T7" fmla="*/ 43 h 47"/>
                <a:gd name="T8" fmla="*/ 9 w 25"/>
                <a:gd name="T9" fmla="*/ 46 h 47"/>
                <a:gd name="T10" fmla="*/ 4 w 25"/>
                <a:gd name="T11" fmla="*/ 47 h 47"/>
                <a:gd name="T12" fmla="*/ 0 w 25"/>
                <a:gd name="T13" fmla="*/ 47 h 47"/>
                <a:gd name="T14" fmla="*/ 0 w 25"/>
                <a:gd name="T15" fmla="*/ 27 h 47"/>
                <a:gd name="T16" fmla="*/ 1 w 25"/>
                <a:gd name="T17" fmla="*/ 26 h 47"/>
                <a:gd name="T18" fmla="*/ 2 w 25"/>
                <a:gd name="T19" fmla="*/ 26 h 47"/>
                <a:gd name="T20" fmla="*/ 2 w 25"/>
                <a:gd name="T21" fmla="*/ 26 h 47"/>
                <a:gd name="T22" fmla="*/ 4 w 25"/>
                <a:gd name="T23" fmla="*/ 24 h 47"/>
                <a:gd name="T24" fmla="*/ 6 w 25"/>
                <a:gd name="T25" fmla="*/ 23 h 47"/>
                <a:gd name="T26" fmla="*/ 7 w 25"/>
                <a:gd name="T27" fmla="*/ 23 h 47"/>
                <a:gd name="T28" fmla="*/ 8 w 25"/>
                <a:gd name="T29" fmla="*/ 23 h 47"/>
                <a:gd name="T30" fmla="*/ 8 w 25"/>
                <a:gd name="T31" fmla="*/ 23 h 47"/>
                <a:gd name="T32" fmla="*/ 8 w 25"/>
                <a:gd name="T33" fmla="*/ 21 h 47"/>
                <a:gd name="T34" fmla="*/ 9 w 25"/>
                <a:gd name="T35" fmla="*/ 19 h 47"/>
                <a:gd name="T36" fmla="*/ 10 w 25"/>
                <a:gd name="T37" fmla="*/ 20 h 47"/>
                <a:gd name="T38" fmla="*/ 12 w 25"/>
                <a:gd name="T39" fmla="*/ 19 h 47"/>
                <a:gd name="T40" fmla="*/ 13 w 25"/>
                <a:gd name="T41" fmla="*/ 19 h 47"/>
                <a:gd name="T42" fmla="*/ 12 w 25"/>
                <a:gd name="T43" fmla="*/ 16 h 47"/>
                <a:gd name="T44" fmla="*/ 16 w 25"/>
                <a:gd name="T45" fmla="*/ 14 h 47"/>
                <a:gd name="T46" fmla="*/ 17 w 25"/>
                <a:gd name="T47" fmla="*/ 13 h 47"/>
                <a:gd name="T48" fmla="*/ 18 w 25"/>
                <a:gd name="T49" fmla="*/ 12 h 47"/>
                <a:gd name="T50" fmla="*/ 21 w 25"/>
                <a:gd name="T51" fmla="*/ 8 h 47"/>
                <a:gd name="T52" fmla="*/ 21 w 25"/>
                <a:gd name="T53" fmla="*/ 8 h 47"/>
                <a:gd name="T54" fmla="*/ 21 w 25"/>
                <a:gd name="T55" fmla="*/ 4 h 47"/>
                <a:gd name="T56" fmla="*/ 22 w 25"/>
                <a:gd name="T57" fmla="*/ 2 h 47"/>
                <a:gd name="T58" fmla="*/ 24 w 25"/>
                <a:gd name="T59" fmla="*/ 0 h 47"/>
                <a:gd name="T60" fmla="*/ 25 w 25"/>
                <a:gd name="T61" fmla="*/ 0 h 47"/>
                <a:gd name="T62" fmla="*/ 23 w 25"/>
                <a:gd name="T63" fmla="*/ 2 h 47"/>
                <a:gd name="T64" fmla="*/ 22 w 25"/>
                <a:gd name="T65" fmla="*/ 5 h 47"/>
                <a:gd name="T66" fmla="*/ 22 w 25"/>
                <a:gd name="T67" fmla="*/ 8 h 47"/>
                <a:gd name="T68" fmla="*/ 22 w 25"/>
                <a:gd name="T69" fmla="*/ 8 h 47"/>
                <a:gd name="T70" fmla="*/ 18 w 25"/>
                <a:gd name="T71" fmla="*/ 13 h 47"/>
                <a:gd name="T72" fmla="*/ 18 w 25"/>
                <a:gd name="T73" fmla="*/ 13 h 47"/>
                <a:gd name="T74" fmla="*/ 16 w 25"/>
                <a:gd name="T75" fmla="*/ 15 h 47"/>
                <a:gd name="T76" fmla="*/ 13 w 25"/>
                <a:gd name="T77" fmla="*/ 17 h 47"/>
                <a:gd name="T78" fmla="*/ 14 w 25"/>
                <a:gd name="T79" fmla="*/ 18 h 47"/>
                <a:gd name="T80" fmla="*/ 14 w 25"/>
                <a:gd name="T81" fmla="*/ 19 h 47"/>
                <a:gd name="T82" fmla="*/ 11 w 25"/>
                <a:gd name="T83" fmla="*/ 21 h 47"/>
                <a:gd name="T84" fmla="*/ 9 w 25"/>
                <a:gd name="T85" fmla="*/ 21 h 47"/>
                <a:gd name="T86" fmla="*/ 9 w 25"/>
                <a:gd name="T87" fmla="*/ 23 h 47"/>
                <a:gd name="T88" fmla="*/ 9 w 25"/>
                <a:gd name="T89" fmla="*/ 23 h 47"/>
                <a:gd name="T90" fmla="*/ 7 w 25"/>
                <a:gd name="T91" fmla="*/ 24 h 47"/>
                <a:gd name="T92" fmla="*/ 6 w 25"/>
                <a:gd name="T93" fmla="*/ 24 h 47"/>
                <a:gd name="T94" fmla="*/ 6 w 25"/>
                <a:gd name="T95" fmla="*/ 24 h 47"/>
                <a:gd name="T96" fmla="*/ 4 w 25"/>
                <a:gd name="T97" fmla="*/ 25 h 47"/>
                <a:gd name="T98" fmla="*/ 4 w 25"/>
                <a:gd name="T99" fmla="*/ 25 h 47"/>
                <a:gd name="T100" fmla="*/ 2 w 25"/>
                <a:gd name="T101" fmla="*/ 28 h 47"/>
                <a:gd name="T102" fmla="*/ 1 w 25"/>
                <a:gd name="T103" fmla="*/ 28 h 47"/>
                <a:gd name="T104" fmla="*/ 1 w 25"/>
                <a:gd name="T10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" h="47">
                  <a:moveTo>
                    <a:pt x="4" y="47"/>
                  </a:moveTo>
                  <a:cubicBezTo>
                    <a:pt x="3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3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6"/>
                    <a:pt x="7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1" y="44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1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7" y="47"/>
                    <a:pt x="6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7"/>
                    <a:pt x="4" y="47"/>
                    <a:pt x="4" y="47"/>
                  </a:cubicBezTo>
                  <a:close/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lose/>
                  <a:moveTo>
                    <a:pt x="0" y="27"/>
                  </a:moveTo>
                  <a:cubicBezTo>
                    <a:pt x="0" y="27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6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0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3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1" y="11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4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14" name="任意多边形 781">
              <a:extLst>
                <a:ext uri="{FF2B5EF4-FFF2-40B4-BE49-F238E27FC236}">
                  <a16:creationId xmlns:a16="http://schemas.microsoft.com/office/drawing/2014/main" id="{917ED009-A503-70A9-37A0-2233BA89F1F5}"/>
                </a:ext>
              </a:extLst>
            </p:cNvPr>
            <p:cNvSpPr/>
            <p:nvPr/>
          </p:nvSpPr>
          <p:spPr bwMode="auto">
            <a:xfrm>
              <a:off x="19812425" y="4591235"/>
              <a:ext cx="823234" cy="1154367"/>
            </a:xfrm>
            <a:custGeom>
              <a:avLst/>
              <a:gdLst>
                <a:gd name="T0" fmla="*/ 55 w 172"/>
                <a:gd name="T1" fmla="*/ 239 h 242"/>
                <a:gd name="T2" fmla="*/ 63 w 172"/>
                <a:gd name="T3" fmla="*/ 235 h 242"/>
                <a:gd name="T4" fmla="*/ 63 w 172"/>
                <a:gd name="T5" fmla="*/ 235 h 242"/>
                <a:gd name="T6" fmla="*/ 56 w 172"/>
                <a:gd name="T7" fmla="*/ 241 h 242"/>
                <a:gd name="T8" fmla="*/ 47 w 172"/>
                <a:gd name="T9" fmla="*/ 242 h 242"/>
                <a:gd name="T10" fmla="*/ 47 w 172"/>
                <a:gd name="T11" fmla="*/ 240 h 242"/>
                <a:gd name="T12" fmla="*/ 0 w 172"/>
                <a:gd name="T13" fmla="*/ 198 h 242"/>
                <a:gd name="T14" fmla="*/ 1 w 172"/>
                <a:gd name="T15" fmla="*/ 190 h 242"/>
                <a:gd name="T16" fmla="*/ 1 w 172"/>
                <a:gd name="T17" fmla="*/ 189 h 242"/>
                <a:gd name="T18" fmla="*/ 3 w 172"/>
                <a:gd name="T19" fmla="*/ 189 h 242"/>
                <a:gd name="T20" fmla="*/ 3 w 172"/>
                <a:gd name="T21" fmla="*/ 190 h 242"/>
                <a:gd name="T22" fmla="*/ 2 w 172"/>
                <a:gd name="T23" fmla="*/ 198 h 242"/>
                <a:gd name="T24" fmla="*/ 2 w 172"/>
                <a:gd name="T25" fmla="*/ 199 h 242"/>
                <a:gd name="T26" fmla="*/ 3 w 172"/>
                <a:gd name="T27" fmla="*/ 205 h 242"/>
                <a:gd name="T28" fmla="*/ 0 w 172"/>
                <a:gd name="T29" fmla="*/ 199 h 242"/>
                <a:gd name="T30" fmla="*/ 107 w 172"/>
                <a:gd name="T31" fmla="*/ 180 h 242"/>
                <a:gd name="T32" fmla="*/ 98 w 172"/>
                <a:gd name="T33" fmla="*/ 194 h 242"/>
                <a:gd name="T34" fmla="*/ 134 w 172"/>
                <a:gd name="T35" fmla="*/ 142 h 242"/>
                <a:gd name="T36" fmla="*/ 138 w 172"/>
                <a:gd name="T37" fmla="*/ 134 h 242"/>
                <a:gd name="T38" fmla="*/ 142 w 172"/>
                <a:gd name="T39" fmla="*/ 127 h 242"/>
                <a:gd name="T40" fmla="*/ 140 w 172"/>
                <a:gd name="T41" fmla="*/ 135 h 242"/>
                <a:gd name="T42" fmla="*/ 136 w 172"/>
                <a:gd name="T43" fmla="*/ 143 h 242"/>
                <a:gd name="T44" fmla="*/ 134 w 172"/>
                <a:gd name="T45" fmla="*/ 142 h 242"/>
                <a:gd name="T46" fmla="*/ 26 w 172"/>
                <a:gd name="T47" fmla="*/ 137 h 242"/>
                <a:gd name="T48" fmla="*/ 27 w 172"/>
                <a:gd name="T49" fmla="*/ 132 h 242"/>
                <a:gd name="T50" fmla="*/ 28 w 172"/>
                <a:gd name="T51" fmla="*/ 125 h 242"/>
                <a:gd name="T52" fmla="*/ 30 w 172"/>
                <a:gd name="T53" fmla="*/ 125 h 242"/>
                <a:gd name="T54" fmla="*/ 29 w 172"/>
                <a:gd name="T55" fmla="*/ 133 h 242"/>
                <a:gd name="T56" fmla="*/ 27 w 172"/>
                <a:gd name="T57" fmla="*/ 138 h 242"/>
                <a:gd name="T58" fmla="*/ 25 w 172"/>
                <a:gd name="T59" fmla="*/ 141 h 242"/>
                <a:gd name="T60" fmla="*/ 139 w 172"/>
                <a:gd name="T61" fmla="*/ 90 h 242"/>
                <a:gd name="T62" fmla="*/ 142 w 172"/>
                <a:gd name="T63" fmla="*/ 73 h 242"/>
                <a:gd name="T64" fmla="*/ 139 w 172"/>
                <a:gd name="T65" fmla="*/ 90 h 242"/>
                <a:gd name="T66" fmla="*/ 17 w 172"/>
                <a:gd name="T67" fmla="*/ 76 h 242"/>
                <a:gd name="T68" fmla="*/ 15 w 172"/>
                <a:gd name="T69" fmla="*/ 74 h 242"/>
                <a:gd name="T70" fmla="*/ 17 w 172"/>
                <a:gd name="T71" fmla="*/ 72 h 242"/>
                <a:gd name="T72" fmla="*/ 19 w 172"/>
                <a:gd name="T73" fmla="*/ 75 h 242"/>
                <a:gd name="T74" fmla="*/ 23 w 172"/>
                <a:gd name="T75" fmla="*/ 84 h 242"/>
                <a:gd name="T76" fmla="*/ 24 w 172"/>
                <a:gd name="T77" fmla="*/ 88 h 242"/>
                <a:gd name="T78" fmla="*/ 21 w 172"/>
                <a:gd name="T79" fmla="*/ 85 h 242"/>
                <a:gd name="T80" fmla="*/ 147 w 172"/>
                <a:gd name="T81" fmla="*/ 41 h 242"/>
                <a:gd name="T82" fmla="*/ 150 w 172"/>
                <a:gd name="T83" fmla="*/ 34 h 242"/>
                <a:gd name="T84" fmla="*/ 152 w 172"/>
                <a:gd name="T85" fmla="*/ 35 h 242"/>
                <a:gd name="T86" fmla="*/ 149 w 172"/>
                <a:gd name="T87" fmla="*/ 42 h 242"/>
                <a:gd name="T88" fmla="*/ 145 w 172"/>
                <a:gd name="T89" fmla="*/ 50 h 242"/>
                <a:gd name="T90" fmla="*/ 160 w 172"/>
                <a:gd name="T91" fmla="*/ 14 h 242"/>
                <a:gd name="T92" fmla="*/ 172 w 172"/>
                <a:gd name="T93" fmla="*/ 1 h 242"/>
                <a:gd name="T94" fmla="*/ 160 w 172"/>
                <a:gd name="T95" fmla="*/ 1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2" h="242">
                  <a:moveTo>
                    <a:pt x="47" y="240"/>
                  </a:moveTo>
                  <a:cubicBezTo>
                    <a:pt x="52" y="240"/>
                    <a:pt x="55" y="239"/>
                    <a:pt x="55" y="239"/>
                  </a:cubicBezTo>
                  <a:cubicBezTo>
                    <a:pt x="55" y="239"/>
                    <a:pt x="55" y="239"/>
                    <a:pt x="55" y="239"/>
                  </a:cubicBezTo>
                  <a:cubicBezTo>
                    <a:pt x="55" y="239"/>
                    <a:pt x="60" y="237"/>
                    <a:pt x="63" y="235"/>
                  </a:cubicBezTo>
                  <a:cubicBezTo>
                    <a:pt x="63" y="235"/>
                    <a:pt x="63" y="235"/>
                    <a:pt x="63" y="235"/>
                  </a:cubicBezTo>
                  <a:cubicBezTo>
                    <a:pt x="63" y="235"/>
                    <a:pt x="63" y="235"/>
                    <a:pt x="63" y="235"/>
                  </a:cubicBezTo>
                  <a:cubicBezTo>
                    <a:pt x="64" y="237"/>
                    <a:pt x="64" y="237"/>
                    <a:pt x="64" y="237"/>
                  </a:cubicBezTo>
                  <a:cubicBezTo>
                    <a:pt x="61" y="239"/>
                    <a:pt x="56" y="241"/>
                    <a:pt x="56" y="241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6" y="241"/>
                    <a:pt x="52" y="242"/>
                    <a:pt x="47" y="242"/>
                  </a:cubicBezTo>
                  <a:cubicBezTo>
                    <a:pt x="47" y="242"/>
                    <a:pt x="47" y="242"/>
                    <a:pt x="47" y="242"/>
                  </a:cubicBezTo>
                  <a:cubicBezTo>
                    <a:pt x="47" y="240"/>
                    <a:pt x="47" y="240"/>
                    <a:pt x="47" y="240"/>
                  </a:cubicBezTo>
                  <a:close/>
                  <a:moveTo>
                    <a:pt x="0" y="199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4"/>
                    <a:pt x="1" y="190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3" y="189"/>
                    <a:pt x="3" y="190"/>
                    <a:pt x="3" y="190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2" y="194"/>
                    <a:pt x="2" y="198"/>
                    <a:pt x="2" y="198"/>
                  </a:cubicBezTo>
                  <a:cubicBezTo>
                    <a:pt x="2" y="198"/>
                    <a:pt x="2" y="198"/>
                    <a:pt x="2" y="198"/>
                  </a:cubicBezTo>
                  <a:cubicBezTo>
                    <a:pt x="2" y="198"/>
                    <a:pt x="2" y="198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2" y="200"/>
                    <a:pt x="2" y="204"/>
                    <a:pt x="3" y="205"/>
                  </a:cubicBezTo>
                  <a:cubicBezTo>
                    <a:pt x="3" y="205"/>
                    <a:pt x="3" y="205"/>
                    <a:pt x="3" y="205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0" y="204"/>
                    <a:pt x="0" y="201"/>
                    <a:pt x="0" y="199"/>
                  </a:cubicBezTo>
                  <a:close/>
                  <a:moveTo>
                    <a:pt x="96" y="193"/>
                  </a:moveTo>
                  <a:cubicBezTo>
                    <a:pt x="107" y="180"/>
                    <a:pt x="107" y="180"/>
                    <a:pt x="107" y="180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6" y="193"/>
                    <a:pt x="96" y="193"/>
                    <a:pt x="96" y="193"/>
                  </a:cubicBezTo>
                  <a:close/>
                  <a:moveTo>
                    <a:pt x="134" y="142"/>
                  </a:moveTo>
                  <a:cubicBezTo>
                    <a:pt x="135" y="140"/>
                    <a:pt x="138" y="136"/>
                    <a:pt x="138" y="134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39" y="133"/>
                    <a:pt x="141" y="128"/>
                    <a:pt x="142" y="127"/>
                  </a:cubicBezTo>
                  <a:cubicBezTo>
                    <a:pt x="142" y="127"/>
                    <a:pt x="142" y="127"/>
                    <a:pt x="142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3" y="129"/>
                    <a:pt x="141" y="134"/>
                    <a:pt x="140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0" y="137"/>
                    <a:pt x="137" y="141"/>
                    <a:pt x="136" y="143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4" y="142"/>
                    <a:pt x="134" y="142"/>
                    <a:pt x="134" y="142"/>
                  </a:cubicBezTo>
                  <a:close/>
                  <a:moveTo>
                    <a:pt x="24" y="140"/>
                  </a:moveTo>
                  <a:cubicBezTo>
                    <a:pt x="25" y="139"/>
                    <a:pt x="26" y="137"/>
                    <a:pt x="26" y="137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6" y="137"/>
                    <a:pt x="27" y="135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8" y="129"/>
                    <a:pt x="28" y="128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8"/>
                    <a:pt x="30" y="130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6"/>
                    <a:pt x="28" y="138"/>
                    <a:pt x="27" y="138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7" y="138"/>
                    <a:pt x="26" y="140"/>
                    <a:pt x="25" y="141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4" y="140"/>
                    <a:pt x="24" y="140"/>
                    <a:pt x="24" y="140"/>
                  </a:cubicBezTo>
                  <a:close/>
                  <a:moveTo>
                    <a:pt x="139" y="90"/>
                  </a:moveTo>
                  <a:cubicBezTo>
                    <a:pt x="140" y="73"/>
                    <a:pt x="140" y="73"/>
                    <a:pt x="14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39" y="90"/>
                    <a:pt x="139" y="90"/>
                    <a:pt x="139" y="90"/>
                  </a:cubicBezTo>
                  <a:close/>
                  <a:moveTo>
                    <a:pt x="21" y="85"/>
                  </a:moveTo>
                  <a:cubicBezTo>
                    <a:pt x="20" y="82"/>
                    <a:pt x="18" y="78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5" y="74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3"/>
                    <a:pt x="19" y="75"/>
                    <a:pt x="19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20" y="77"/>
                    <a:pt x="22" y="81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5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2" y="88"/>
                    <a:pt x="21" y="85"/>
                    <a:pt x="21" y="85"/>
                  </a:cubicBezTo>
                  <a:close/>
                  <a:moveTo>
                    <a:pt x="143" y="50"/>
                  </a:moveTo>
                  <a:cubicBezTo>
                    <a:pt x="143" y="50"/>
                    <a:pt x="145" y="43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8" y="39"/>
                    <a:pt x="150" y="35"/>
                    <a:pt x="150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2" y="35"/>
                    <a:pt x="152" y="35"/>
                    <a:pt x="152" y="35"/>
                  </a:cubicBezTo>
                  <a:cubicBezTo>
                    <a:pt x="152" y="36"/>
                    <a:pt x="150" y="40"/>
                    <a:pt x="149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8" y="44"/>
                    <a:pt x="145" y="50"/>
                    <a:pt x="145" y="50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3" y="50"/>
                    <a:pt x="143" y="50"/>
                    <a:pt x="143" y="50"/>
                  </a:cubicBezTo>
                  <a:close/>
                  <a:moveTo>
                    <a:pt x="160" y="14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0" y="14"/>
                    <a:pt x="160" y="14"/>
                    <a:pt x="160" y="1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15" name="椭圆 514">
              <a:extLst>
                <a:ext uri="{FF2B5EF4-FFF2-40B4-BE49-F238E27FC236}">
                  <a16:creationId xmlns:a16="http://schemas.microsoft.com/office/drawing/2014/main" id="{B12DB918-ED20-5E91-6C5F-AF2300BB39BD}"/>
                </a:ext>
              </a:extLst>
            </p:cNvPr>
            <p:cNvSpPr/>
            <p:nvPr/>
          </p:nvSpPr>
          <p:spPr bwMode="auto">
            <a:xfrm>
              <a:off x="20161955" y="4533746"/>
              <a:ext cx="39093" cy="3679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16" name="任意多边形 819">
              <a:extLst>
                <a:ext uri="{FF2B5EF4-FFF2-40B4-BE49-F238E27FC236}">
                  <a16:creationId xmlns:a16="http://schemas.microsoft.com/office/drawing/2014/main" id="{989F41EB-BBE8-9DF7-485B-A0150EC5EE85}"/>
                </a:ext>
              </a:extLst>
            </p:cNvPr>
            <p:cNvSpPr/>
            <p:nvPr/>
          </p:nvSpPr>
          <p:spPr bwMode="auto">
            <a:xfrm>
              <a:off x="20157356" y="4533746"/>
              <a:ext cx="48291" cy="43692"/>
            </a:xfrm>
            <a:custGeom>
              <a:avLst/>
              <a:gdLst>
                <a:gd name="T0" fmla="*/ 0 w 10"/>
                <a:gd name="T1" fmla="*/ 4 h 9"/>
                <a:gd name="T2" fmla="*/ 5 w 10"/>
                <a:gd name="T3" fmla="*/ 0 h 9"/>
                <a:gd name="T4" fmla="*/ 5 w 10"/>
                <a:gd name="T5" fmla="*/ 0 h 9"/>
                <a:gd name="T6" fmla="*/ 5 w 10"/>
                <a:gd name="T7" fmla="*/ 0 h 9"/>
                <a:gd name="T8" fmla="*/ 5 w 10"/>
                <a:gd name="T9" fmla="*/ 1 h 9"/>
                <a:gd name="T10" fmla="*/ 2 w 10"/>
                <a:gd name="T11" fmla="*/ 4 h 9"/>
                <a:gd name="T12" fmla="*/ 2 w 10"/>
                <a:gd name="T13" fmla="*/ 4 h 9"/>
                <a:gd name="T14" fmla="*/ 5 w 10"/>
                <a:gd name="T15" fmla="*/ 7 h 9"/>
                <a:gd name="T16" fmla="*/ 5 w 10"/>
                <a:gd name="T17" fmla="*/ 7 h 9"/>
                <a:gd name="T18" fmla="*/ 8 w 10"/>
                <a:gd name="T19" fmla="*/ 4 h 9"/>
                <a:gd name="T20" fmla="*/ 8 w 10"/>
                <a:gd name="T21" fmla="*/ 4 h 9"/>
                <a:gd name="T22" fmla="*/ 5 w 10"/>
                <a:gd name="T23" fmla="*/ 1 h 9"/>
                <a:gd name="T24" fmla="*/ 5 w 10"/>
                <a:gd name="T25" fmla="*/ 1 h 9"/>
                <a:gd name="T26" fmla="*/ 5 w 10"/>
                <a:gd name="T27" fmla="*/ 0 h 9"/>
                <a:gd name="T28" fmla="*/ 5 w 10"/>
                <a:gd name="T29" fmla="*/ 0 h 9"/>
                <a:gd name="T30" fmla="*/ 10 w 10"/>
                <a:gd name="T31" fmla="*/ 4 h 9"/>
                <a:gd name="T32" fmla="*/ 10 w 10"/>
                <a:gd name="T33" fmla="*/ 4 h 9"/>
                <a:gd name="T34" fmla="*/ 5 w 10"/>
                <a:gd name="T35" fmla="*/ 9 h 9"/>
                <a:gd name="T36" fmla="*/ 5 w 10"/>
                <a:gd name="T37" fmla="*/ 9 h 9"/>
                <a:gd name="T38" fmla="*/ 0 w 10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7"/>
                    <a:pt x="8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7"/>
                    <a:pt x="7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17" name="椭圆 516">
              <a:extLst>
                <a:ext uri="{FF2B5EF4-FFF2-40B4-BE49-F238E27FC236}">
                  <a16:creationId xmlns:a16="http://schemas.microsoft.com/office/drawing/2014/main" id="{AF43132D-DFDD-04EC-E3C0-83A5594DDD49}"/>
                </a:ext>
              </a:extLst>
            </p:cNvPr>
            <p:cNvSpPr/>
            <p:nvPr/>
          </p:nvSpPr>
          <p:spPr bwMode="auto">
            <a:xfrm>
              <a:off x="19936601" y="4680917"/>
              <a:ext cx="39093" cy="3909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18" name="任意多边形 823">
              <a:extLst>
                <a:ext uri="{FF2B5EF4-FFF2-40B4-BE49-F238E27FC236}">
                  <a16:creationId xmlns:a16="http://schemas.microsoft.com/office/drawing/2014/main" id="{2640D250-2911-8A82-54D2-520894D1629B}"/>
                </a:ext>
              </a:extLst>
            </p:cNvPr>
            <p:cNvSpPr/>
            <p:nvPr/>
          </p:nvSpPr>
          <p:spPr bwMode="auto">
            <a:xfrm>
              <a:off x="19936601" y="4680917"/>
              <a:ext cx="43692" cy="43692"/>
            </a:xfrm>
            <a:custGeom>
              <a:avLst/>
              <a:gdLst>
                <a:gd name="T0" fmla="*/ 0 w 9"/>
                <a:gd name="T1" fmla="*/ 4 h 9"/>
                <a:gd name="T2" fmla="*/ 4 w 9"/>
                <a:gd name="T3" fmla="*/ 0 h 9"/>
                <a:gd name="T4" fmla="*/ 4 w 9"/>
                <a:gd name="T5" fmla="*/ 0 h 9"/>
                <a:gd name="T6" fmla="*/ 4 w 9"/>
                <a:gd name="T7" fmla="*/ 0 h 9"/>
                <a:gd name="T8" fmla="*/ 4 w 9"/>
                <a:gd name="T9" fmla="*/ 1 h 9"/>
                <a:gd name="T10" fmla="*/ 1 w 9"/>
                <a:gd name="T11" fmla="*/ 4 h 9"/>
                <a:gd name="T12" fmla="*/ 1 w 9"/>
                <a:gd name="T13" fmla="*/ 4 h 9"/>
                <a:gd name="T14" fmla="*/ 4 w 9"/>
                <a:gd name="T15" fmla="*/ 7 h 9"/>
                <a:gd name="T16" fmla="*/ 4 w 9"/>
                <a:gd name="T17" fmla="*/ 7 h 9"/>
                <a:gd name="T18" fmla="*/ 7 w 9"/>
                <a:gd name="T19" fmla="*/ 4 h 9"/>
                <a:gd name="T20" fmla="*/ 7 w 9"/>
                <a:gd name="T21" fmla="*/ 4 h 9"/>
                <a:gd name="T22" fmla="*/ 4 w 9"/>
                <a:gd name="T23" fmla="*/ 1 h 9"/>
                <a:gd name="T24" fmla="*/ 4 w 9"/>
                <a:gd name="T25" fmla="*/ 1 h 9"/>
                <a:gd name="T26" fmla="*/ 4 w 9"/>
                <a:gd name="T27" fmla="*/ 0 h 9"/>
                <a:gd name="T28" fmla="*/ 4 w 9"/>
                <a:gd name="T29" fmla="*/ 0 h 9"/>
                <a:gd name="T30" fmla="*/ 9 w 9"/>
                <a:gd name="T31" fmla="*/ 4 h 9"/>
                <a:gd name="T32" fmla="*/ 9 w 9"/>
                <a:gd name="T33" fmla="*/ 4 h 9"/>
                <a:gd name="T34" fmla="*/ 4 w 9"/>
                <a:gd name="T35" fmla="*/ 9 h 9"/>
                <a:gd name="T36" fmla="*/ 4 w 9"/>
                <a:gd name="T37" fmla="*/ 9 h 9"/>
                <a:gd name="T38" fmla="*/ 0 w 9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19" name="椭圆 518">
              <a:extLst>
                <a:ext uri="{FF2B5EF4-FFF2-40B4-BE49-F238E27FC236}">
                  <a16:creationId xmlns:a16="http://schemas.microsoft.com/office/drawing/2014/main" id="{D51E421B-8A63-4F82-5DBB-C68DE2D55692}"/>
                </a:ext>
              </a:extLst>
            </p:cNvPr>
            <p:cNvSpPr/>
            <p:nvPr/>
          </p:nvSpPr>
          <p:spPr bwMode="auto">
            <a:xfrm>
              <a:off x="19952698" y="4694714"/>
              <a:ext cx="9198" cy="1609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20" name="椭圆 519">
              <a:extLst>
                <a:ext uri="{FF2B5EF4-FFF2-40B4-BE49-F238E27FC236}">
                  <a16:creationId xmlns:a16="http://schemas.microsoft.com/office/drawing/2014/main" id="{70B4EE82-C9E2-1DD5-9FAD-EF5BF4DBDCF1}"/>
                </a:ext>
              </a:extLst>
            </p:cNvPr>
            <p:cNvSpPr/>
            <p:nvPr/>
          </p:nvSpPr>
          <p:spPr bwMode="auto">
            <a:xfrm>
              <a:off x="20109066" y="4480858"/>
              <a:ext cx="39093" cy="3909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21" name="任意多边形 826">
              <a:extLst>
                <a:ext uri="{FF2B5EF4-FFF2-40B4-BE49-F238E27FC236}">
                  <a16:creationId xmlns:a16="http://schemas.microsoft.com/office/drawing/2014/main" id="{91D25FB7-601A-A9CD-9E67-A8DBC2BF1AD3}"/>
                </a:ext>
              </a:extLst>
            </p:cNvPr>
            <p:cNvSpPr/>
            <p:nvPr/>
          </p:nvSpPr>
          <p:spPr bwMode="auto">
            <a:xfrm>
              <a:off x="20104467" y="4476259"/>
              <a:ext cx="48291" cy="43692"/>
            </a:xfrm>
            <a:custGeom>
              <a:avLst/>
              <a:gdLst>
                <a:gd name="T0" fmla="*/ 0 w 10"/>
                <a:gd name="T1" fmla="*/ 5 h 9"/>
                <a:gd name="T2" fmla="*/ 5 w 10"/>
                <a:gd name="T3" fmla="*/ 0 h 9"/>
                <a:gd name="T4" fmla="*/ 5 w 10"/>
                <a:gd name="T5" fmla="*/ 0 h 9"/>
                <a:gd name="T6" fmla="*/ 5 w 10"/>
                <a:gd name="T7" fmla="*/ 1 h 9"/>
                <a:gd name="T8" fmla="*/ 5 w 10"/>
                <a:gd name="T9" fmla="*/ 2 h 9"/>
                <a:gd name="T10" fmla="*/ 2 w 10"/>
                <a:gd name="T11" fmla="*/ 5 h 9"/>
                <a:gd name="T12" fmla="*/ 2 w 10"/>
                <a:gd name="T13" fmla="*/ 5 h 9"/>
                <a:gd name="T14" fmla="*/ 5 w 10"/>
                <a:gd name="T15" fmla="*/ 8 h 9"/>
                <a:gd name="T16" fmla="*/ 5 w 10"/>
                <a:gd name="T17" fmla="*/ 8 h 9"/>
                <a:gd name="T18" fmla="*/ 8 w 10"/>
                <a:gd name="T19" fmla="*/ 5 h 9"/>
                <a:gd name="T20" fmla="*/ 8 w 10"/>
                <a:gd name="T21" fmla="*/ 5 h 9"/>
                <a:gd name="T22" fmla="*/ 5 w 10"/>
                <a:gd name="T23" fmla="*/ 2 h 9"/>
                <a:gd name="T24" fmla="*/ 5 w 10"/>
                <a:gd name="T25" fmla="*/ 2 h 9"/>
                <a:gd name="T26" fmla="*/ 5 w 10"/>
                <a:gd name="T27" fmla="*/ 1 h 9"/>
                <a:gd name="T28" fmla="*/ 5 w 10"/>
                <a:gd name="T29" fmla="*/ 0 h 9"/>
                <a:gd name="T30" fmla="*/ 10 w 10"/>
                <a:gd name="T31" fmla="*/ 5 h 9"/>
                <a:gd name="T32" fmla="*/ 10 w 10"/>
                <a:gd name="T33" fmla="*/ 5 h 9"/>
                <a:gd name="T34" fmla="*/ 5 w 10"/>
                <a:gd name="T35" fmla="*/ 9 h 9"/>
                <a:gd name="T36" fmla="*/ 5 w 10"/>
                <a:gd name="T37" fmla="*/ 9 h 9"/>
                <a:gd name="T38" fmla="*/ 0 w 10"/>
                <a:gd name="T3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9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8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7"/>
                    <a:pt x="8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0" y="7"/>
                    <a:pt x="0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22" name="椭圆 521">
              <a:extLst>
                <a:ext uri="{FF2B5EF4-FFF2-40B4-BE49-F238E27FC236}">
                  <a16:creationId xmlns:a16="http://schemas.microsoft.com/office/drawing/2014/main" id="{6BE67D60-0544-7018-EBFB-C013EB8AB366}"/>
                </a:ext>
              </a:extLst>
            </p:cNvPr>
            <p:cNvSpPr/>
            <p:nvPr/>
          </p:nvSpPr>
          <p:spPr bwMode="auto">
            <a:xfrm>
              <a:off x="20122863" y="4494655"/>
              <a:ext cx="11499" cy="919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23" name="椭圆 522">
              <a:extLst>
                <a:ext uri="{FF2B5EF4-FFF2-40B4-BE49-F238E27FC236}">
                  <a16:creationId xmlns:a16="http://schemas.microsoft.com/office/drawing/2014/main" id="{67D0E121-7847-09C7-B608-50362A2CF213}"/>
                </a:ext>
              </a:extLst>
            </p:cNvPr>
            <p:cNvSpPr/>
            <p:nvPr/>
          </p:nvSpPr>
          <p:spPr bwMode="auto">
            <a:xfrm>
              <a:off x="19828523" y="4499254"/>
              <a:ext cx="32193" cy="3909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24" name="任意多边形 833">
              <a:extLst>
                <a:ext uri="{FF2B5EF4-FFF2-40B4-BE49-F238E27FC236}">
                  <a16:creationId xmlns:a16="http://schemas.microsoft.com/office/drawing/2014/main" id="{2AC67FBE-5E1A-B37C-50FA-BA19FD6DDB96}"/>
                </a:ext>
              </a:extLst>
            </p:cNvPr>
            <p:cNvSpPr/>
            <p:nvPr/>
          </p:nvSpPr>
          <p:spPr bwMode="auto">
            <a:xfrm>
              <a:off x="19821624" y="4494655"/>
              <a:ext cx="43692" cy="43692"/>
            </a:xfrm>
            <a:custGeom>
              <a:avLst/>
              <a:gdLst>
                <a:gd name="T0" fmla="*/ 0 w 9"/>
                <a:gd name="T1" fmla="*/ 5 h 9"/>
                <a:gd name="T2" fmla="*/ 4 w 9"/>
                <a:gd name="T3" fmla="*/ 0 h 9"/>
                <a:gd name="T4" fmla="*/ 4 w 9"/>
                <a:gd name="T5" fmla="*/ 0 h 9"/>
                <a:gd name="T6" fmla="*/ 4 w 9"/>
                <a:gd name="T7" fmla="*/ 1 h 9"/>
                <a:gd name="T8" fmla="*/ 4 w 9"/>
                <a:gd name="T9" fmla="*/ 2 h 9"/>
                <a:gd name="T10" fmla="*/ 1 w 9"/>
                <a:gd name="T11" fmla="*/ 5 h 9"/>
                <a:gd name="T12" fmla="*/ 1 w 9"/>
                <a:gd name="T13" fmla="*/ 5 h 9"/>
                <a:gd name="T14" fmla="*/ 4 w 9"/>
                <a:gd name="T15" fmla="*/ 8 h 9"/>
                <a:gd name="T16" fmla="*/ 4 w 9"/>
                <a:gd name="T17" fmla="*/ 8 h 9"/>
                <a:gd name="T18" fmla="*/ 7 w 9"/>
                <a:gd name="T19" fmla="*/ 5 h 9"/>
                <a:gd name="T20" fmla="*/ 7 w 9"/>
                <a:gd name="T21" fmla="*/ 5 h 9"/>
                <a:gd name="T22" fmla="*/ 4 w 9"/>
                <a:gd name="T23" fmla="*/ 2 h 9"/>
                <a:gd name="T24" fmla="*/ 4 w 9"/>
                <a:gd name="T25" fmla="*/ 2 h 9"/>
                <a:gd name="T26" fmla="*/ 4 w 9"/>
                <a:gd name="T27" fmla="*/ 1 h 9"/>
                <a:gd name="T28" fmla="*/ 4 w 9"/>
                <a:gd name="T29" fmla="*/ 0 h 9"/>
                <a:gd name="T30" fmla="*/ 9 w 9"/>
                <a:gd name="T31" fmla="*/ 5 h 9"/>
                <a:gd name="T32" fmla="*/ 9 w 9"/>
                <a:gd name="T33" fmla="*/ 5 h 9"/>
                <a:gd name="T34" fmla="*/ 4 w 9"/>
                <a:gd name="T35" fmla="*/ 9 h 9"/>
                <a:gd name="T36" fmla="*/ 4 w 9"/>
                <a:gd name="T37" fmla="*/ 9 h 9"/>
                <a:gd name="T38" fmla="*/ 0 w 9"/>
                <a:gd name="T3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6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25" name="椭圆 524">
              <a:extLst>
                <a:ext uri="{FF2B5EF4-FFF2-40B4-BE49-F238E27FC236}">
                  <a16:creationId xmlns:a16="http://schemas.microsoft.com/office/drawing/2014/main" id="{8FC5FF6E-581D-D460-4A62-D77E845207CB}"/>
                </a:ext>
              </a:extLst>
            </p:cNvPr>
            <p:cNvSpPr/>
            <p:nvPr/>
          </p:nvSpPr>
          <p:spPr bwMode="auto">
            <a:xfrm>
              <a:off x="19837721" y="4515350"/>
              <a:ext cx="13797" cy="91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26" name="椭圆 525">
              <a:extLst>
                <a:ext uri="{FF2B5EF4-FFF2-40B4-BE49-F238E27FC236}">
                  <a16:creationId xmlns:a16="http://schemas.microsoft.com/office/drawing/2014/main" id="{F7DE12EF-0A14-3A30-067C-CF6E044A8470}"/>
                </a:ext>
              </a:extLst>
            </p:cNvPr>
            <p:cNvSpPr/>
            <p:nvPr/>
          </p:nvSpPr>
          <p:spPr bwMode="auto">
            <a:xfrm>
              <a:off x="20118265" y="4552143"/>
              <a:ext cx="34493" cy="3449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27" name="任意多边形 836">
              <a:extLst>
                <a:ext uri="{FF2B5EF4-FFF2-40B4-BE49-F238E27FC236}">
                  <a16:creationId xmlns:a16="http://schemas.microsoft.com/office/drawing/2014/main" id="{97E0651D-7054-E7D7-0AF7-2ED41328FAF6}"/>
                </a:ext>
              </a:extLst>
            </p:cNvPr>
            <p:cNvSpPr/>
            <p:nvPr/>
          </p:nvSpPr>
          <p:spPr bwMode="auto">
            <a:xfrm>
              <a:off x="20113666" y="4547543"/>
              <a:ext cx="43692" cy="43692"/>
            </a:xfrm>
            <a:custGeom>
              <a:avLst/>
              <a:gdLst>
                <a:gd name="T0" fmla="*/ 0 w 9"/>
                <a:gd name="T1" fmla="*/ 4 h 9"/>
                <a:gd name="T2" fmla="*/ 5 w 9"/>
                <a:gd name="T3" fmla="*/ 0 h 9"/>
                <a:gd name="T4" fmla="*/ 5 w 9"/>
                <a:gd name="T5" fmla="*/ 0 h 9"/>
                <a:gd name="T6" fmla="*/ 5 w 9"/>
                <a:gd name="T7" fmla="*/ 1 h 9"/>
                <a:gd name="T8" fmla="*/ 5 w 9"/>
                <a:gd name="T9" fmla="*/ 1 h 9"/>
                <a:gd name="T10" fmla="*/ 2 w 9"/>
                <a:gd name="T11" fmla="*/ 4 h 9"/>
                <a:gd name="T12" fmla="*/ 2 w 9"/>
                <a:gd name="T13" fmla="*/ 4 h 9"/>
                <a:gd name="T14" fmla="*/ 5 w 9"/>
                <a:gd name="T15" fmla="*/ 7 h 9"/>
                <a:gd name="T16" fmla="*/ 5 w 9"/>
                <a:gd name="T17" fmla="*/ 7 h 9"/>
                <a:gd name="T18" fmla="*/ 7 w 9"/>
                <a:gd name="T19" fmla="*/ 4 h 9"/>
                <a:gd name="T20" fmla="*/ 7 w 9"/>
                <a:gd name="T21" fmla="*/ 4 h 9"/>
                <a:gd name="T22" fmla="*/ 5 w 9"/>
                <a:gd name="T23" fmla="*/ 1 h 9"/>
                <a:gd name="T24" fmla="*/ 5 w 9"/>
                <a:gd name="T25" fmla="*/ 1 h 9"/>
                <a:gd name="T26" fmla="*/ 5 w 9"/>
                <a:gd name="T27" fmla="*/ 1 h 9"/>
                <a:gd name="T28" fmla="*/ 5 w 9"/>
                <a:gd name="T29" fmla="*/ 0 h 9"/>
                <a:gd name="T30" fmla="*/ 9 w 9"/>
                <a:gd name="T31" fmla="*/ 4 h 9"/>
                <a:gd name="T32" fmla="*/ 9 w 9"/>
                <a:gd name="T33" fmla="*/ 4 h 9"/>
                <a:gd name="T34" fmla="*/ 5 w 9"/>
                <a:gd name="T35" fmla="*/ 9 h 9"/>
                <a:gd name="T36" fmla="*/ 5 w 9"/>
                <a:gd name="T37" fmla="*/ 9 h 9"/>
                <a:gd name="T38" fmla="*/ 0 w 9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28" name="椭圆 527">
              <a:extLst>
                <a:ext uri="{FF2B5EF4-FFF2-40B4-BE49-F238E27FC236}">
                  <a16:creationId xmlns:a16="http://schemas.microsoft.com/office/drawing/2014/main" id="{B380E1BA-6B52-D970-E4C7-2CD7538D9B94}"/>
                </a:ext>
              </a:extLst>
            </p:cNvPr>
            <p:cNvSpPr/>
            <p:nvPr/>
          </p:nvSpPr>
          <p:spPr bwMode="auto">
            <a:xfrm>
              <a:off x="20129762" y="4561341"/>
              <a:ext cx="13797" cy="1609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29" name="椭圆 528">
              <a:extLst>
                <a:ext uri="{FF2B5EF4-FFF2-40B4-BE49-F238E27FC236}">
                  <a16:creationId xmlns:a16="http://schemas.microsoft.com/office/drawing/2014/main" id="{CB4553C8-ED66-9F55-46BA-B826FFBDC451}"/>
                </a:ext>
              </a:extLst>
            </p:cNvPr>
            <p:cNvSpPr/>
            <p:nvPr/>
          </p:nvSpPr>
          <p:spPr bwMode="auto">
            <a:xfrm>
              <a:off x="20175752" y="4547543"/>
              <a:ext cx="9198" cy="91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30" name="任意多边形 841">
              <a:extLst>
                <a:ext uri="{FF2B5EF4-FFF2-40B4-BE49-F238E27FC236}">
                  <a16:creationId xmlns:a16="http://schemas.microsoft.com/office/drawing/2014/main" id="{866BB51B-1EC6-2FB9-6D2D-4DD9EFFA85E5}"/>
                </a:ext>
              </a:extLst>
            </p:cNvPr>
            <p:cNvSpPr/>
            <p:nvPr/>
          </p:nvSpPr>
          <p:spPr bwMode="auto">
            <a:xfrm>
              <a:off x="19665256" y="4462462"/>
              <a:ext cx="970405" cy="1451008"/>
            </a:xfrm>
            <a:custGeom>
              <a:avLst/>
              <a:gdLst>
                <a:gd name="T0" fmla="*/ 0 w 422"/>
                <a:gd name="T1" fmla="*/ 631 h 631"/>
                <a:gd name="T2" fmla="*/ 0 w 422"/>
                <a:gd name="T3" fmla="*/ 0 h 631"/>
                <a:gd name="T4" fmla="*/ 39 w 422"/>
                <a:gd name="T5" fmla="*/ 0 h 631"/>
                <a:gd name="T6" fmla="*/ 39 w 422"/>
                <a:gd name="T7" fmla="*/ 2 h 631"/>
                <a:gd name="T8" fmla="*/ 39 w 422"/>
                <a:gd name="T9" fmla="*/ 2 h 631"/>
                <a:gd name="T10" fmla="*/ 2 w 422"/>
                <a:gd name="T11" fmla="*/ 2 h 631"/>
                <a:gd name="T12" fmla="*/ 2 w 422"/>
                <a:gd name="T13" fmla="*/ 629 h 631"/>
                <a:gd name="T14" fmla="*/ 420 w 422"/>
                <a:gd name="T15" fmla="*/ 629 h 631"/>
                <a:gd name="T16" fmla="*/ 420 w 422"/>
                <a:gd name="T17" fmla="*/ 2 h 631"/>
                <a:gd name="T18" fmla="*/ 39 w 422"/>
                <a:gd name="T19" fmla="*/ 2 h 631"/>
                <a:gd name="T20" fmla="*/ 39 w 422"/>
                <a:gd name="T21" fmla="*/ 2 h 631"/>
                <a:gd name="T22" fmla="*/ 39 w 422"/>
                <a:gd name="T23" fmla="*/ 0 h 631"/>
                <a:gd name="T24" fmla="*/ 422 w 422"/>
                <a:gd name="T25" fmla="*/ 0 h 631"/>
                <a:gd name="T26" fmla="*/ 422 w 422"/>
                <a:gd name="T27" fmla="*/ 631 h 631"/>
                <a:gd name="T28" fmla="*/ 0 w 422"/>
                <a:gd name="T29" fmla="*/ 631 h 631"/>
                <a:gd name="T30" fmla="*/ 0 w 422"/>
                <a:gd name="T31" fmla="*/ 63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2" h="631">
                  <a:moveTo>
                    <a:pt x="0" y="631"/>
                  </a:moveTo>
                  <a:lnTo>
                    <a:pt x="0" y="0"/>
                  </a:lnTo>
                  <a:lnTo>
                    <a:pt x="39" y="0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2" y="2"/>
                  </a:lnTo>
                  <a:lnTo>
                    <a:pt x="2" y="629"/>
                  </a:lnTo>
                  <a:lnTo>
                    <a:pt x="420" y="629"/>
                  </a:lnTo>
                  <a:lnTo>
                    <a:pt x="420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422" y="0"/>
                  </a:lnTo>
                  <a:lnTo>
                    <a:pt x="422" y="631"/>
                  </a:lnTo>
                  <a:lnTo>
                    <a:pt x="0" y="631"/>
                  </a:lnTo>
                  <a:lnTo>
                    <a:pt x="0" y="63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bg1">
                  <a:lumMod val="65000"/>
                </a:schemeClr>
              </a:solidFill>
              <a:round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</p:grpSp>
      <p:sp>
        <p:nvSpPr>
          <p:cNvPr id="531" name="图形 176">
            <a:extLst>
              <a:ext uri="{FF2B5EF4-FFF2-40B4-BE49-F238E27FC236}">
                <a16:creationId xmlns:a16="http://schemas.microsoft.com/office/drawing/2014/main" id="{C3213974-D0FE-F7ED-BE80-BD15A54C798B}"/>
              </a:ext>
            </a:extLst>
          </p:cNvPr>
          <p:cNvSpPr/>
          <p:nvPr/>
        </p:nvSpPr>
        <p:spPr>
          <a:xfrm>
            <a:off x="4317792" y="4095850"/>
            <a:ext cx="572950" cy="562104"/>
          </a:xfrm>
          <a:custGeom>
            <a:avLst/>
            <a:gdLst>
              <a:gd name="connsiteX0" fmla="*/ 1304925 w 2124075"/>
              <a:gd name="connsiteY0" fmla="*/ 1609725 h 2019300"/>
              <a:gd name="connsiteX1" fmla="*/ 1323975 w 2124075"/>
              <a:gd name="connsiteY1" fmla="*/ 1638300 h 2019300"/>
              <a:gd name="connsiteX2" fmla="*/ 1323975 w 2124075"/>
              <a:gd name="connsiteY2" fmla="*/ 1695450 h 2019300"/>
              <a:gd name="connsiteX3" fmla="*/ 1343025 w 2124075"/>
              <a:gd name="connsiteY3" fmla="*/ 1704975 h 2019300"/>
              <a:gd name="connsiteX4" fmla="*/ 1314450 w 2124075"/>
              <a:gd name="connsiteY4" fmla="*/ 1771650 h 2019300"/>
              <a:gd name="connsiteX5" fmla="*/ 1362075 w 2124075"/>
              <a:gd name="connsiteY5" fmla="*/ 1790700 h 2019300"/>
              <a:gd name="connsiteX6" fmla="*/ 1428750 w 2124075"/>
              <a:gd name="connsiteY6" fmla="*/ 1781175 h 2019300"/>
              <a:gd name="connsiteX7" fmla="*/ 1447800 w 2124075"/>
              <a:gd name="connsiteY7" fmla="*/ 1800225 h 2019300"/>
              <a:gd name="connsiteX8" fmla="*/ 1438275 w 2124075"/>
              <a:gd name="connsiteY8" fmla="*/ 1838325 h 2019300"/>
              <a:gd name="connsiteX9" fmla="*/ 1419225 w 2124075"/>
              <a:gd name="connsiteY9" fmla="*/ 1838325 h 2019300"/>
              <a:gd name="connsiteX10" fmla="*/ 1438275 w 2124075"/>
              <a:gd name="connsiteY10" fmla="*/ 1885950 h 2019300"/>
              <a:gd name="connsiteX11" fmla="*/ 1438275 w 2124075"/>
              <a:gd name="connsiteY11" fmla="*/ 1905000 h 2019300"/>
              <a:gd name="connsiteX12" fmla="*/ 1419225 w 2124075"/>
              <a:gd name="connsiteY12" fmla="*/ 1914525 h 2019300"/>
              <a:gd name="connsiteX13" fmla="*/ 1428750 w 2124075"/>
              <a:gd name="connsiteY13" fmla="*/ 1933575 h 2019300"/>
              <a:gd name="connsiteX14" fmla="*/ 1466850 w 2124075"/>
              <a:gd name="connsiteY14" fmla="*/ 1933575 h 2019300"/>
              <a:gd name="connsiteX15" fmla="*/ 1457325 w 2124075"/>
              <a:gd name="connsiteY15" fmla="*/ 1924050 h 2019300"/>
              <a:gd name="connsiteX16" fmla="*/ 1476375 w 2124075"/>
              <a:gd name="connsiteY16" fmla="*/ 1905000 h 2019300"/>
              <a:gd name="connsiteX17" fmla="*/ 1447800 w 2124075"/>
              <a:gd name="connsiteY17" fmla="*/ 1876425 h 2019300"/>
              <a:gd name="connsiteX18" fmla="*/ 1485900 w 2124075"/>
              <a:gd name="connsiteY18" fmla="*/ 1857375 h 2019300"/>
              <a:gd name="connsiteX19" fmla="*/ 1514475 w 2124075"/>
              <a:gd name="connsiteY19" fmla="*/ 1895475 h 2019300"/>
              <a:gd name="connsiteX20" fmla="*/ 1514475 w 2124075"/>
              <a:gd name="connsiteY20" fmla="*/ 1933575 h 2019300"/>
              <a:gd name="connsiteX21" fmla="*/ 1485900 w 2124075"/>
              <a:gd name="connsiteY21" fmla="*/ 1962150 h 2019300"/>
              <a:gd name="connsiteX22" fmla="*/ 1504950 w 2124075"/>
              <a:gd name="connsiteY22" fmla="*/ 2009775 h 2019300"/>
              <a:gd name="connsiteX23" fmla="*/ 1524000 w 2124075"/>
              <a:gd name="connsiteY23" fmla="*/ 1981200 h 2019300"/>
              <a:gd name="connsiteX24" fmla="*/ 1600200 w 2124075"/>
              <a:gd name="connsiteY24" fmla="*/ 2019300 h 2019300"/>
              <a:gd name="connsiteX25" fmla="*/ 1619250 w 2124075"/>
              <a:gd name="connsiteY25" fmla="*/ 1990725 h 2019300"/>
              <a:gd name="connsiteX26" fmla="*/ 1638300 w 2124075"/>
              <a:gd name="connsiteY26" fmla="*/ 2009775 h 2019300"/>
              <a:gd name="connsiteX27" fmla="*/ 1638300 w 2124075"/>
              <a:gd name="connsiteY27" fmla="*/ 1981200 h 2019300"/>
              <a:gd name="connsiteX28" fmla="*/ 1676400 w 2124075"/>
              <a:gd name="connsiteY28" fmla="*/ 1933575 h 2019300"/>
              <a:gd name="connsiteX29" fmla="*/ 1666875 w 2124075"/>
              <a:gd name="connsiteY29" fmla="*/ 1924050 h 2019300"/>
              <a:gd name="connsiteX30" fmla="*/ 1685925 w 2124075"/>
              <a:gd name="connsiteY30" fmla="*/ 1866900 h 2019300"/>
              <a:gd name="connsiteX31" fmla="*/ 1724025 w 2124075"/>
              <a:gd name="connsiteY31" fmla="*/ 1857375 h 2019300"/>
              <a:gd name="connsiteX32" fmla="*/ 1743075 w 2124075"/>
              <a:gd name="connsiteY32" fmla="*/ 1819275 h 2019300"/>
              <a:gd name="connsiteX33" fmla="*/ 1733550 w 2124075"/>
              <a:gd name="connsiteY33" fmla="*/ 1790700 h 2019300"/>
              <a:gd name="connsiteX34" fmla="*/ 1695450 w 2124075"/>
              <a:gd name="connsiteY34" fmla="*/ 1809750 h 2019300"/>
              <a:gd name="connsiteX35" fmla="*/ 1685925 w 2124075"/>
              <a:gd name="connsiteY35" fmla="*/ 1800225 h 2019300"/>
              <a:gd name="connsiteX36" fmla="*/ 1733550 w 2124075"/>
              <a:gd name="connsiteY36" fmla="*/ 1752600 h 2019300"/>
              <a:gd name="connsiteX37" fmla="*/ 1704975 w 2124075"/>
              <a:gd name="connsiteY37" fmla="*/ 1676400 h 2019300"/>
              <a:gd name="connsiteX38" fmla="*/ 1743075 w 2124075"/>
              <a:gd name="connsiteY38" fmla="*/ 1571625 h 2019300"/>
              <a:gd name="connsiteX39" fmla="*/ 1724025 w 2124075"/>
              <a:gd name="connsiteY39" fmla="*/ 1571625 h 2019300"/>
              <a:gd name="connsiteX40" fmla="*/ 1704975 w 2124075"/>
              <a:gd name="connsiteY40" fmla="*/ 1533525 h 2019300"/>
              <a:gd name="connsiteX41" fmla="*/ 1657350 w 2124075"/>
              <a:gd name="connsiteY41" fmla="*/ 1514475 h 2019300"/>
              <a:gd name="connsiteX42" fmla="*/ 1666875 w 2124075"/>
              <a:gd name="connsiteY42" fmla="*/ 1476375 h 2019300"/>
              <a:gd name="connsiteX43" fmla="*/ 1657350 w 2124075"/>
              <a:gd name="connsiteY43" fmla="*/ 1428750 h 2019300"/>
              <a:gd name="connsiteX44" fmla="*/ 1638300 w 2124075"/>
              <a:gd name="connsiteY44" fmla="*/ 1409700 h 2019300"/>
              <a:gd name="connsiteX45" fmla="*/ 1571625 w 2124075"/>
              <a:gd name="connsiteY45" fmla="*/ 1447800 h 2019300"/>
              <a:gd name="connsiteX46" fmla="*/ 1581150 w 2124075"/>
              <a:gd name="connsiteY46" fmla="*/ 1390650 h 2019300"/>
              <a:gd name="connsiteX47" fmla="*/ 1552575 w 2124075"/>
              <a:gd name="connsiteY47" fmla="*/ 1381125 h 2019300"/>
              <a:gd name="connsiteX48" fmla="*/ 1571625 w 2124075"/>
              <a:gd name="connsiteY48" fmla="*/ 1323975 h 2019300"/>
              <a:gd name="connsiteX49" fmla="*/ 1562100 w 2124075"/>
              <a:gd name="connsiteY49" fmla="*/ 1295400 h 2019300"/>
              <a:gd name="connsiteX50" fmla="*/ 1524000 w 2124075"/>
              <a:gd name="connsiteY50" fmla="*/ 1295400 h 2019300"/>
              <a:gd name="connsiteX51" fmla="*/ 1514475 w 2124075"/>
              <a:gd name="connsiteY51" fmla="*/ 1266825 h 2019300"/>
              <a:gd name="connsiteX52" fmla="*/ 1495425 w 2124075"/>
              <a:gd name="connsiteY52" fmla="*/ 1266825 h 2019300"/>
              <a:gd name="connsiteX53" fmla="*/ 1514475 w 2124075"/>
              <a:gd name="connsiteY53" fmla="*/ 1276350 h 2019300"/>
              <a:gd name="connsiteX54" fmla="*/ 1504950 w 2124075"/>
              <a:gd name="connsiteY54" fmla="*/ 1285875 h 2019300"/>
              <a:gd name="connsiteX55" fmla="*/ 1466850 w 2124075"/>
              <a:gd name="connsiteY55" fmla="*/ 1266825 h 2019300"/>
              <a:gd name="connsiteX56" fmla="*/ 1476375 w 2124075"/>
              <a:gd name="connsiteY56" fmla="*/ 1257300 h 2019300"/>
              <a:gd name="connsiteX57" fmla="*/ 1457325 w 2124075"/>
              <a:gd name="connsiteY57" fmla="*/ 1181100 h 2019300"/>
              <a:gd name="connsiteX58" fmla="*/ 1419225 w 2124075"/>
              <a:gd name="connsiteY58" fmla="*/ 1200150 h 2019300"/>
              <a:gd name="connsiteX59" fmla="*/ 1390650 w 2124075"/>
              <a:gd name="connsiteY59" fmla="*/ 1257300 h 2019300"/>
              <a:gd name="connsiteX60" fmla="*/ 1352550 w 2124075"/>
              <a:gd name="connsiteY60" fmla="*/ 1219200 h 2019300"/>
              <a:gd name="connsiteX61" fmla="*/ 1362075 w 2124075"/>
              <a:gd name="connsiteY61" fmla="*/ 1209675 h 2019300"/>
              <a:gd name="connsiteX62" fmla="*/ 1343025 w 2124075"/>
              <a:gd name="connsiteY62" fmla="*/ 1190625 h 2019300"/>
              <a:gd name="connsiteX63" fmla="*/ 1333500 w 2124075"/>
              <a:gd name="connsiteY63" fmla="*/ 1200150 h 2019300"/>
              <a:gd name="connsiteX64" fmla="*/ 1362075 w 2124075"/>
              <a:gd name="connsiteY64" fmla="*/ 1171575 h 2019300"/>
              <a:gd name="connsiteX65" fmla="*/ 1400175 w 2124075"/>
              <a:gd name="connsiteY65" fmla="*/ 1181100 h 2019300"/>
              <a:gd name="connsiteX66" fmla="*/ 1400175 w 2124075"/>
              <a:gd name="connsiteY66" fmla="*/ 1066800 h 2019300"/>
              <a:gd name="connsiteX67" fmla="*/ 1428750 w 2124075"/>
              <a:gd name="connsiteY67" fmla="*/ 981075 h 2019300"/>
              <a:gd name="connsiteX68" fmla="*/ 1343025 w 2124075"/>
              <a:gd name="connsiteY68" fmla="*/ 914400 h 2019300"/>
              <a:gd name="connsiteX69" fmla="*/ 1362075 w 2124075"/>
              <a:gd name="connsiteY69" fmla="*/ 914400 h 2019300"/>
              <a:gd name="connsiteX70" fmla="*/ 1352550 w 2124075"/>
              <a:gd name="connsiteY70" fmla="*/ 866775 h 2019300"/>
              <a:gd name="connsiteX71" fmla="*/ 1419225 w 2124075"/>
              <a:gd name="connsiteY71" fmla="*/ 866775 h 2019300"/>
              <a:gd name="connsiteX72" fmla="*/ 1457325 w 2124075"/>
              <a:gd name="connsiteY72" fmla="*/ 838200 h 2019300"/>
              <a:gd name="connsiteX73" fmla="*/ 1457325 w 2124075"/>
              <a:gd name="connsiteY73" fmla="*/ 819150 h 2019300"/>
              <a:gd name="connsiteX74" fmla="*/ 1476375 w 2124075"/>
              <a:gd name="connsiteY74" fmla="*/ 819150 h 2019300"/>
              <a:gd name="connsiteX75" fmla="*/ 1495425 w 2124075"/>
              <a:gd name="connsiteY75" fmla="*/ 866775 h 2019300"/>
              <a:gd name="connsiteX76" fmla="*/ 1543050 w 2124075"/>
              <a:gd name="connsiteY76" fmla="*/ 847725 h 2019300"/>
              <a:gd name="connsiteX77" fmla="*/ 1600200 w 2124075"/>
              <a:gd name="connsiteY77" fmla="*/ 790575 h 2019300"/>
              <a:gd name="connsiteX78" fmla="*/ 1609725 w 2124075"/>
              <a:gd name="connsiteY78" fmla="*/ 800100 h 2019300"/>
              <a:gd name="connsiteX79" fmla="*/ 1628775 w 2124075"/>
              <a:gd name="connsiteY79" fmla="*/ 781050 h 2019300"/>
              <a:gd name="connsiteX80" fmla="*/ 1657350 w 2124075"/>
              <a:gd name="connsiteY80" fmla="*/ 790575 h 2019300"/>
              <a:gd name="connsiteX81" fmla="*/ 1647825 w 2124075"/>
              <a:gd name="connsiteY81" fmla="*/ 828675 h 2019300"/>
              <a:gd name="connsiteX82" fmla="*/ 1666875 w 2124075"/>
              <a:gd name="connsiteY82" fmla="*/ 847725 h 2019300"/>
              <a:gd name="connsiteX83" fmla="*/ 1704975 w 2124075"/>
              <a:gd name="connsiteY83" fmla="*/ 828675 h 2019300"/>
              <a:gd name="connsiteX84" fmla="*/ 1733550 w 2124075"/>
              <a:gd name="connsiteY84" fmla="*/ 790575 h 2019300"/>
              <a:gd name="connsiteX85" fmla="*/ 1762125 w 2124075"/>
              <a:gd name="connsiteY85" fmla="*/ 828675 h 2019300"/>
              <a:gd name="connsiteX86" fmla="*/ 1752600 w 2124075"/>
              <a:gd name="connsiteY86" fmla="*/ 866775 h 2019300"/>
              <a:gd name="connsiteX87" fmla="*/ 1828800 w 2124075"/>
              <a:gd name="connsiteY87" fmla="*/ 781050 h 2019300"/>
              <a:gd name="connsiteX88" fmla="*/ 1857375 w 2124075"/>
              <a:gd name="connsiteY88" fmla="*/ 790575 h 2019300"/>
              <a:gd name="connsiteX89" fmla="*/ 1895475 w 2124075"/>
              <a:gd name="connsiteY89" fmla="*/ 723900 h 2019300"/>
              <a:gd name="connsiteX90" fmla="*/ 1952625 w 2124075"/>
              <a:gd name="connsiteY90" fmla="*/ 676275 h 2019300"/>
              <a:gd name="connsiteX91" fmla="*/ 1990725 w 2124075"/>
              <a:gd name="connsiteY91" fmla="*/ 657225 h 2019300"/>
              <a:gd name="connsiteX92" fmla="*/ 2047875 w 2124075"/>
              <a:gd name="connsiteY92" fmla="*/ 666750 h 2019300"/>
              <a:gd name="connsiteX93" fmla="*/ 2047875 w 2124075"/>
              <a:gd name="connsiteY93" fmla="*/ 695325 h 2019300"/>
              <a:gd name="connsiteX94" fmla="*/ 2076450 w 2124075"/>
              <a:gd name="connsiteY94" fmla="*/ 704850 h 2019300"/>
              <a:gd name="connsiteX95" fmla="*/ 2114550 w 2124075"/>
              <a:gd name="connsiteY95" fmla="*/ 619125 h 2019300"/>
              <a:gd name="connsiteX96" fmla="*/ 2095500 w 2124075"/>
              <a:gd name="connsiteY96" fmla="*/ 619125 h 2019300"/>
              <a:gd name="connsiteX97" fmla="*/ 2095500 w 2124075"/>
              <a:gd name="connsiteY97" fmla="*/ 561975 h 2019300"/>
              <a:gd name="connsiteX98" fmla="*/ 2124075 w 2124075"/>
              <a:gd name="connsiteY98" fmla="*/ 533400 h 2019300"/>
              <a:gd name="connsiteX99" fmla="*/ 2105025 w 2124075"/>
              <a:gd name="connsiteY99" fmla="*/ 409575 h 2019300"/>
              <a:gd name="connsiteX100" fmla="*/ 2057400 w 2124075"/>
              <a:gd name="connsiteY100" fmla="*/ 400050 h 2019300"/>
              <a:gd name="connsiteX101" fmla="*/ 2057400 w 2124075"/>
              <a:gd name="connsiteY101" fmla="*/ 381000 h 2019300"/>
              <a:gd name="connsiteX102" fmla="*/ 2019300 w 2124075"/>
              <a:gd name="connsiteY102" fmla="*/ 361950 h 2019300"/>
              <a:gd name="connsiteX103" fmla="*/ 2028825 w 2124075"/>
              <a:gd name="connsiteY103" fmla="*/ 352425 h 2019300"/>
              <a:gd name="connsiteX104" fmla="*/ 1971675 w 2124075"/>
              <a:gd name="connsiteY104" fmla="*/ 323850 h 2019300"/>
              <a:gd name="connsiteX105" fmla="*/ 1914525 w 2124075"/>
              <a:gd name="connsiteY105" fmla="*/ 323850 h 2019300"/>
              <a:gd name="connsiteX106" fmla="*/ 1933575 w 2124075"/>
              <a:gd name="connsiteY106" fmla="*/ 304800 h 2019300"/>
              <a:gd name="connsiteX107" fmla="*/ 1924050 w 2124075"/>
              <a:gd name="connsiteY107" fmla="*/ 247650 h 2019300"/>
              <a:gd name="connsiteX108" fmla="*/ 1743075 w 2124075"/>
              <a:gd name="connsiteY108" fmla="*/ 247650 h 2019300"/>
              <a:gd name="connsiteX109" fmla="*/ 1724025 w 2124075"/>
              <a:gd name="connsiteY109" fmla="*/ 238125 h 2019300"/>
              <a:gd name="connsiteX110" fmla="*/ 1733550 w 2124075"/>
              <a:gd name="connsiteY110" fmla="*/ 209550 h 2019300"/>
              <a:gd name="connsiteX111" fmla="*/ 1704975 w 2124075"/>
              <a:gd name="connsiteY111" fmla="*/ 200025 h 2019300"/>
              <a:gd name="connsiteX112" fmla="*/ 1619250 w 2124075"/>
              <a:gd name="connsiteY112" fmla="*/ 114300 h 2019300"/>
              <a:gd name="connsiteX113" fmla="*/ 1571625 w 2124075"/>
              <a:gd name="connsiteY113" fmla="*/ 104775 h 2019300"/>
              <a:gd name="connsiteX114" fmla="*/ 1466850 w 2124075"/>
              <a:gd name="connsiteY114" fmla="*/ 47625 h 2019300"/>
              <a:gd name="connsiteX115" fmla="*/ 1428750 w 2124075"/>
              <a:gd name="connsiteY115" fmla="*/ 9525 h 2019300"/>
              <a:gd name="connsiteX116" fmla="*/ 1390650 w 2124075"/>
              <a:gd name="connsiteY116" fmla="*/ 0 h 2019300"/>
              <a:gd name="connsiteX117" fmla="*/ 1333500 w 2124075"/>
              <a:gd name="connsiteY117" fmla="*/ 9525 h 2019300"/>
              <a:gd name="connsiteX118" fmla="*/ 1371600 w 2124075"/>
              <a:gd name="connsiteY118" fmla="*/ 57150 h 2019300"/>
              <a:gd name="connsiteX119" fmla="*/ 1333500 w 2124075"/>
              <a:gd name="connsiteY119" fmla="*/ 57150 h 2019300"/>
              <a:gd name="connsiteX120" fmla="*/ 1333500 w 2124075"/>
              <a:gd name="connsiteY120" fmla="*/ 104775 h 2019300"/>
              <a:gd name="connsiteX121" fmla="*/ 1285875 w 2124075"/>
              <a:gd name="connsiteY121" fmla="*/ 114300 h 2019300"/>
              <a:gd name="connsiteX122" fmla="*/ 1295400 w 2124075"/>
              <a:gd name="connsiteY122" fmla="*/ 142875 h 2019300"/>
              <a:gd name="connsiteX123" fmla="*/ 1323975 w 2124075"/>
              <a:gd name="connsiteY123" fmla="*/ 171450 h 2019300"/>
              <a:gd name="connsiteX124" fmla="*/ 1343025 w 2124075"/>
              <a:gd name="connsiteY124" fmla="*/ 171450 h 2019300"/>
              <a:gd name="connsiteX125" fmla="*/ 1343025 w 2124075"/>
              <a:gd name="connsiteY125" fmla="*/ 190500 h 2019300"/>
              <a:gd name="connsiteX126" fmla="*/ 1371600 w 2124075"/>
              <a:gd name="connsiteY126" fmla="*/ 190500 h 2019300"/>
              <a:gd name="connsiteX127" fmla="*/ 1371600 w 2124075"/>
              <a:gd name="connsiteY127" fmla="*/ 209550 h 2019300"/>
              <a:gd name="connsiteX128" fmla="*/ 1400175 w 2124075"/>
              <a:gd name="connsiteY128" fmla="*/ 219075 h 2019300"/>
              <a:gd name="connsiteX129" fmla="*/ 1390650 w 2124075"/>
              <a:gd name="connsiteY129" fmla="*/ 238125 h 2019300"/>
              <a:gd name="connsiteX130" fmla="*/ 1409700 w 2124075"/>
              <a:gd name="connsiteY130" fmla="*/ 266700 h 2019300"/>
              <a:gd name="connsiteX131" fmla="*/ 1371600 w 2124075"/>
              <a:gd name="connsiteY131" fmla="*/ 295275 h 2019300"/>
              <a:gd name="connsiteX132" fmla="*/ 1362075 w 2124075"/>
              <a:gd name="connsiteY132" fmla="*/ 285750 h 2019300"/>
              <a:gd name="connsiteX133" fmla="*/ 1343025 w 2124075"/>
              <a:gd name="connsiteY133" fmla="*/ 333375 h 2019300"/>
              <a:gd name="connsiteX134" fmla="*/ 1323975 w 2124075"/>
              <a:gd name="connsiteY134" fmla="*/ 333375 h 2019300"/>
              <a:gd name="connsiteX135" fmla="*/ 1314450 w 2124075"/>
              <a:gd name="connsiteY135" fmla="*/ 352425 h 2019300"/>
              <a:gd name="connsiteX136" fmla="*/ 1257300 w 2124075"/>
              <a:gd name="connsiteY136" fmla="*/ 361950 h 2019300"/>
              <a:gd name="connsiteX137" fmla="*/ 1266825 w 2124075"/>
              <a:gd name="connsiteY137" fmla="*/ 390525 h 2019300"/>
              <a:gd name="connsiteX138" fmla="*/ 1238250 w 2124075"/>
              <a:gd name="connsiteY138" fmla="*/ 419100 h 2019300"/>
              <a:gd name="connsiteX139" fmla="*/ 1257300 w 2124075"/>
              <a:gd name="connsiteY139" fmla="*/ 438150 h 2019300"/>
              <a:gd name="connsiteX140" fmla="*/ 1181100 w 2124075"/>
              <a:gd name="connsiteY140" fmla="*/ 485775 h 2019300"/>
              <a:gd name="connsiteX141" fmla="*/ 1209675 w 2124075"/>
              <a:gd name="connsiteY141" fmla="*/ 485775 h 2019300"/>
              <a:gd name="connsiteX142" fmla="*/ 1200150 w 2124075"/>
              <a:gd name="connsiteY142" fmla="*/ 533400 h 2019300"/>
              <a:gd name="connsiteX143" fmla="*/ 1181100 w 2124075"/>
              <a:gd name="connsiteY143" fmla="*/ 552450 h 2019300"/>
              <a:gd name="connsiteX144" fmla="*/ 1200150 w 2124075"/>
              <a:gd name="connsiteY144" fmla="*/ 590550 h 2019300"/>
              <a:gd name="connsiteX145" fmla="*/ 1171575 w 2124075"/>
              <a:gd name="connsiteY145" fmla="*/ 590550 h 2019300"/>
              <a:gd name="connsiteX146" fmla="*/ 1171575 w 2124075"/>
              <a:gd name="connsiteY146" fmla="*/ 609600 h 2019300"/>
              <a:gd name="connsiteX147" fmla="*/ 1143000 w 2124075"/>
              <a:gd name="connsiteY147" fmla="*/ 619125 h 2019300"/>
              <a:gd name="connsiteX148" fmla="*/ 1143000 w 2124075"/>
              <a:gd name="connsiteY148" fmla="*/ 638175 h 2019300"/>
              <a:gd name="connsiteX149" fmla="*/ 1171575 w 2124075"/>
              <a:gd name="connsiteY149" fmla="*/ 657225 h 2019300"/>
              <a:gd name="connsiteX150" fmla="*/ 1104900 w 2124075"/>
              <a:gd name="connsiteY150" fmla="*/ 714375 h 2019300"/>
              <a:gd name="connsiteX151" fmla="*/ 1076325 w 2124075"/>
              <a:gd name="connsiteY151" fmla="*/ 695325 h 2019300"/>
              <a:gd name="connsiteX152" fmla="*/ 1066800 w 2124075"/>
              <a:gd name="connsiteY152" fmla="*/ 704850 h 2019300"/>
              <a:gd name="connsiteX153" fmla="*/ 1057275 w 2124075"/>
              <a:gd name="connsiteY153" fmla="*/ 666750 h 2019300"/>
              <a:gd name="connsiteX154" fmla="*/ 1038225 w 2124075"/>
              <a:gd name="connsiteY154" fmla="*/ 666750 h 2019300"/>
              <a:gd name="connsiteX155" fmla="*/ 1019175 w 2124075"/>
              <a:gd name="connsiteY155" fmla="*/ 695325 h 2019300"/>
              <a:gd name="connsiteX156" fmla="*/ 952500 w 2124075"/>
              <a:gd name="connsiteY156" fmla="*/ 685800 h 2019300"/>
              <a:gd name="connsiteX157" fmla="*/ 952500 w 2124075"/>
              <a:gd name="connsiteY157" fmla="*/ 704850 h 2019300"/>
              <a:gd name="connsiteX158" fmla="*/ 923925 w 2124075"/>
              <a:gd name="connsiteY158" fmla="*/ 733425 h 2019300"/>
              <a:gd name="connsiteX159" fmla="*/ 942975 w 2124075"/>
              <a:gd name="connsiteY159" fmla="*/ 762000 h 2019300"/>
              <a:gd name="connsiteX160" fmla="*/ 933450 w 2124075"/>
              <a:gd name="connsiteY160" fmla="*/ 771525 h 2019300"/>
              <a:gd name="connsiteX161" fmla="*/ 962025 w 2124075"/>
              <a:gd name="connsiteY161" fmla="*/ 781050 h 2019300"/>
              <a:gd name="connsiteX162" fmla="*/ 885825 w 2124075"/>
              <a:gd name="connsiteY162" fmla="*/ 895350 h 2019300"/>
              <a:gd name="connsiteX163" fmla="*/ 838200 w 2124075"/>
              <a:gd name="connsiteY163" fmla="*/ 1000125 h 2019300"/>
              <a:gd name="connsiteX164" fmla="*/ 762000 w 2124075"/>
              <a:gd name="connsiteY164" fmla="*/ 1095375 h 2019300"/>
              <a:gd name="connsiteX165" fmla="*/ 733425 w 2124075"/>
              <a:gd name="connsiteY165" fmla="*/ 1066800 h 2019300"/>
              <a:gd name="connsiteX166" fmla="*/ 714375 w 2124075"/>
              <a:gd name="connsiteY166" fmla="*/ 1095375 h 2019300"/>
              <a:gd name="connsiteX167" fmla="*/ 676275 w 2124075"/>
              <a:gd name="connsiteY167" fmla="*/ 1085850 h 2019300"/>
              <a:gd name="connsiteX168" fmla="*/ 638175 w 2124075"/>
              <a:gd name="connsiteY168" fmla="*/ 1104900 h 2019300"/>
              <a:gd name="connsiteX169" fmla="*/ 571500 w 2124075"/>
              <a:gd name="connsiteY169" fmla="*/ 1000125 h 2019300"/>
              <a:gd name="connsiteX170" fmla="*/ 571500 w 2124075"/>
              <a:gd name="connsiteY170" fmla="*/ 962025 h 2019300"/>
              <a:gd name="connsiteX171" fmla="*/ 504825 w 2124075"/>
              <a:gd name="connsiteY171" fmla="*/ 952500 h 2019300"/>
              <a:gd name="connsiteX172" fmla="*/ 485775 w 2124075"/>
              <a:gd name="connsiteY172" fmla="*/ 990600 h 2019300"/>
              <a:gd name="connsiteX173" fmla="*/ 438150 w 2124075"/>
              <a:gd name="connsiteY173" fmla="*/ 990600 h 2019300"/>
              <a:gd name="connsiteX174" fmla="*/ 438150 w 2124075"/>
              <a:gd name="connsiteY174" fmla="*/ 1009650 h 2019300"/>
              <a:gd name="connsiteX175" fmla="*/ 409575 w 2124075"/>
              <a:gd name="connsiteY175" fmla="*/ 1009650 h 2019300"/>
              <a:gd name="connsiteX176" fmla="*/ 419100 w 2124075"/>
              <a:gd name="connsiteY176" fmla="*/ 1019175 h 2019300"/>
              <a:gd name="connsiteX177" fmla="*/ 390525 w 2124075"/>
              <a:gd name="connsiteY177" fmla="*/ 1009650 h 2019300"/>
              <a:gd name="connsiteX178" fmla="*/ 371475 w 2124075"/>
              <a:gd name="connsiteY178" fmla="*/ 952500 h 2019300"/>
              <a:gd name="connsiteX179" fmla="*/ 361950 w 2124075"/>
              <a:gd name="connsiteY179" fmla="*/ 962025 h 2019300"/>
              <a:gd name="connsiteX180" fmla="*/ 314325 w 2124075"/>
              <a:gd name="connsiteY180" fmla="*/ 923925 h 2019300"/>
              <a:gd name="connsiteX181" fmla="*/ 276225 w 2124075"/>
              <a:gd name="connsiteY181" fmla="*/ 923925 h 2019300"/>
              <a:gd name="connsiteX182" fmla="*/ 247650 w 2124075"/>
              <a:gd name="connsiteY182" fmla="*/ 904875 h 2019300"/>
              <a:gd name="connsiteX183" fmla="*/ 238125 w 2124075"/>
              <a:gd name="connsiteY183" fmla="*/ 914400 h 2019300"/>
              <a:gd name="connsiteX184" fmla="*/ 228600 w 2124075"/>
              <a:gd name="connsiteY184" fmla="*/ 895350 h 2019300"/>
              <a:gd name="connsiteX185" fmla="*/ 200025 w 2124075"/>
              <a:gd name="connsiteY185" fmla="*/ 914400 h 2019300"/>
              <a:gd name="connsiteX186" fmla="*/ 209550 w 2124075"/>
              <a:gd name="connsiteY186" fmla="*/ 923925 h 2019300"/>
              <a:gd name="connsiteX187" fmla="*/ 180975 w 2124075"/>
              <a:gd name="connsiteY187" fmla="*/ 952500 h 2019300"/>
              <a:gd name="connsiteX188" fmla="*/ 190500 w 2124075"/>
              <a:gd name="connsiteY188" fmla="*/ 981075 h 2019300"/>
              <a:gd name="connsiteX189" fmla="*/ 152400 w 2124075"/>
              <a:gd name="connsiteY189" fmla="*/ 971550 h 2019300"/>
              <a:gd name="connsiteX190" fmla="*/ 142875 w 2124075"/>
              <a:gd name="connsiteY190" fmla="*/ 981075 h 2019300"/>
              <a:gd name="connsiteX191" fmla="*/ 161925 w 2124075"/>
              <a:gd name="connsiteY191" fmla="*/ 1009650 h 2019300"/>
              <a:gd name="connsiteX192" fmla="*/ 104775 w 2124075"/>
              <a:gd name="connsiteY192" fmla="*/ 1028700 h 2019300"/>
              <a:gd name="connsiteX193" fmla="*/ 123825 w 2124075"/>
              <a:gd name="connsiteY193" fmla="*/ 1028700 h 2019300"/>
              <a:gd name="connsiteX194" fmla="*/ 123825 w 2124075"/>
              <a:gd name="connsiteY194" fmla="*/ 1047750 h 2019300"/>
              <a:gd name="connsiteX195" fmla="*/ 152400 w 2124075"/>
              <a:gd name="connsiteY195" fmla="*/ 1057275 h 2019300"/>
              <a:gd name="connsiteX196" fmla="*/ 152400 w 2124075"/>
              <a:gd name="connsiteY196" fmla="*/ 1076325 h 2019300"/>
              <a:gd name="connsiteX197" fmla="*/ 200025 w 2124075"/>
              <a:gd name="connsiteY197" fmla="*/ 1104900 h 2019300"/>
              <a:gd name="connsiteX198" fmla="*/ 180975 w 2124075"/>
              <a:gd name="connsiteY198" fmla="*/ 1143000 h 2019300"/>
              <a:gd name="connsiteX199" fmla="*/ 190500 w 2124075"/>
              <a:gd name="connsiteY199" fmla="*/ 1171575 h 2019300"/>
              <a:gd name="connsiteX200" fmla="*/ 133350 w 2124075"/>
              <a:gd name="connsiteY200" fmla="*/ 1200150 h 2019300"/>
              <a:gd name="connsiteX201" fmla="*/ 104775 w 2124075"/>
              <a:gd name="connsiteY201" fmla="*/ 1257300 h 2019300"/>
              <a:gd name="connsiteX202" fmla="*/ 66675 w 2124075"/>
              <a:gd name="connsiteY202" fmla="*/ 1276350 h 2019300"/>
              <a:gd name="connsiteX203" fmla="*/ 57150 w 2124075"/>
              <a:gd name="connsiteY203" fmla="*/ 1266825 h 2019300"/>
              <a:gd name="connsiteX204" fmla="*/ 19050 w 2124075"/>
              <a:gd name="connsiteY204" fmla="*/ 1314450 h 2019300"/>
              <a:gd name="connsiteX205" fmla="*/ 9525 w 2124075"/>
              <a:gd name="connsiteY205" fmla="*/ 1304925 h 2019300"/>
              <a:gd name="connsiteX206" fmla="*/ 0 w 2124075"/>
              <a:gd name="connsiteY206" fmla="*/ 1333500 h 2019300"/>
              <a:gd name="connsiteX207" fmla="*/ 19050 w 2124075"/>
              <a:gd name="connsiteY207" fmla="*/ 1371600 h 2019300"/>
              <a:gd name="connsiteX208" fmla="*/ 9525 w 2124075"/>
              <a:gd name="connsiteY208" fmla="*/ 1381125 h 2019300"/>
              <a:gd name="connsiteX209" fmla="*/ 66675 w 2124075"/>
              <a:gd name="connsiteY209" fmla="*/ 1409700 h 2019300"/>
              <a:gd name="connsiteX210" fmla="*/ 57150 w 2124075"/>
              <a:gd name="connsiteY210" fmla="*/ 1438275 h 2019300"/>
              <a:gd name="connsiteX211" fmla="*/ 95250 w 2124075"/>
              <a:gd name="connsiteY211" fmla="*/ 1476375 h 2019300"/>
              <a:gd name="connsiteX212" fmla="*/ 142875 w 2124075"/>
              <a:gd name="connsiteY212" fmla="*/ 1466850 h 2019300"/>
              <a:gd name="connsiteX213" fmla="*/ 161925 w 2124075"/>
              <a:gd name="connsiteY213" fmla="*/ 1485900 h 2019300"/>
              <a:gd name="connsiteX214" fmla="*/ 180975 w 2124075"/>
              <a:gd name="connsiteY214" fmla="*/ 1457325 h 2019300"/>
              <a:gd name="connsiteX215" fmla="*/ 180975 w 2124075"/>
              <a:gd name="connsiteY215" fmla="*/ 1524000 h 2019300"/>
              <a:gd name="connsiteX216" fmla="*/ 200025 w 2124075"/>
              <a:gd name="connsiteY216" fmla="*/ 1543050 h 2019300"/>
              <a:gd name="connsiteX217" fmla="*/ 190500 w 2124075"/>
              <a:gd name="connsiteY217" fmla="*/ 1590675 h 2019300"/>
              <a:gd name="connsiteX218" fmla="*/ 238125 w 2124075"/>
              <a:gd name="connsiteY218" fmla="*/ 1647825 h 2019300"/>
              <a:gd name="connsiteX219" fmla="*/ 247650 w 2124075"/>
              <a:gd name="connsiteY219" fmla="*/ 1638300 h 2019300"/>
              <a:gd name="connsiteX220" fmla="*/ 266700 w 2124075"/>
              <a:gd name="connsiteY220" fmla="*/ 1657350 h 2019300"/>
              <a:gd name="connsiteX221" fmla="*/ 285750 w 2124075"/>
              <a:gd name="connsiteY221" fmla="*/ 1628775 h 2019300"/>
              <a:gd name="connsiteX222" fmla="*/ 304800 w 2124075"/>
              <a:gd name="connsiteY222" fmla="*/ 1628775 h 2019300"/>
              <a:gd name="connsiteX223" fmla="*/ 295275 w 2124075"/>
              <a:gd name="connsiteY223" fmla="*/ 1619250 h 2019300"/>
              <a:gd name="connsiteX224" fmla="*/ 323850 w 2124075"/>
              <a:gd name="connsiteY224" fmla="*/ 1638300 h 2019300"/>
              <a:gd name="connsiteX225" fmla="*/ 323850 w 2124075"/>
              <a:gd name="connsiteY225" fmla="*/ 1657350 h 2019300"/>
              <a:gd name="connsiteX226" fmla="*/ 400050 w 2124075"/>
              <a:gd name="connsiteY226" fmla="*/ 1657350 h 2019300"/>
              <a:gd name="connsiteX227" fmla="*/ 419100 w 2124075"/>
              <a:gd name="connsiteY227" fmla="*/ 1676400 h 2019300"/>
              <a:gd name="connsiteX228" fmla="*/ 409575 w 2124075"/>
              <a:gd name="connsiteY228" fmla="*/ 1704975 h 2019300"/>
              <a:gd name="connsiteX229" fmla="*/ 466725 w 2124075"/>
              <a:gd name="connsiteY229" fmla="*/ 1838325 h 2019300"/>
              <a:gd name="connsiteX230" fmla="*/ 523875 w 2124075"/>
              <a:gd name="connsiteY230" fmla="*/ 1838325 h 2019300"/>
              <a:gd name="connsiteX231" fmla="*/ 504825 w 2124075"/>
              <a:gd name="connsiteY231" fmla="*/ 1809750 h 2019300"/>
              <a:gd name="connsiteX232" fmla="*/ 523875 w 2124075"/>
              <a:gd name="connsiteY232" fmla="*/ 1809750 h 2019300"/>
              <a:gd name="connsiteX233" fmla="*/ 523875 w 2124075"/>
              <a:gd name="connsiteY233" fmla="*/ 1828800 h 2019300"/>
              <a:gd name="connsiteX234" fmla="*/ 533400 w 2124075"/>
              <a:gd name="connsiteY234" fmla="*/ 1819275 h 2019300"/>
              <a:gd name="connsiteX235" fmla="*/ 523875 w 2124075"/>
              <a:gd name="connsiteY235" fmla="*/ 1733550 h 2019300"/>
              <a:gd name="connsiteX236" fmla="*/ 504825 w 2124075"/>
              <a:gd name="connsiteY236" fmla="*/ 1724025 h 2019300"/>
              <a:gd name="connsiteX237" fmla="*/ 514350 w 2124075"/>
              <a:gd name="connsiteY237" fmla="*/ 1695450 h 2019300"/>
              <a:gd name="connsiteX238" fmla="*/ 581025 w 2124075"/>
              <a:gd name="connsiteY238" fmla="*/ 1781175 h 2019300"/>
              <a:gd name="connsiteX239" fmla="*/ 552450 w 2124075"/>
              <a:gd name="connsiteY239" fmla="*/ 1857375 h 2019300"/>
              <a:gd name="connsiteX240" fmla="*/ 561975 w 2124075"/>
              <a:gd name="connsiteY240" fmla="*/ 1847850 h 2019300"/>
              <a:gd name="connsiteX241" fmla="*/ 619125 w 2124075"/>
              <a:gd name="connsiteY241" fmla="*/ 1876425 h 2019300"/>
              <a:gd name="connsiteX242" fmla="*/ 628650 w 2124075"/>
              <a:gd name="connsiteY242" fmla="*/ 1828800 h 2019300"/>
              <a:gd name="connsiteX243" fmla="*/ 647700 w 2124075"/>
              <a:gd name="connsiteY243" fmla="*/ 1828800 h 2019300"/>
              <a:gd name="connsiteX244" fmla="*/ 638175 w 2124075"/>
              <a:gd name="connsiteY244" fmla="*/ 1800225 h 2019300"/>
              <a:gd name="connsiteX245" fmla="*/ 647700 w 2124075"/>
              <a:gd name="connsiteY245" fmla="*/ 1790700 h 2019300"/>
              <a:gd name="connsiteX246" fmla="*/ 657225 w 2124075"/>
              <a:gd name="connsiteY246" fmla="*/ 1809750 h 2019300"/>
              <a:gd name="connsiteX247" fmla="*/ 685800 w 2124075"/>
              <a:gd name="connsiteY247" fmla="*/ 1790700 h 2019300"/>
              <a:gd name="connsiteX248" fmla="*/ 666750 w 2124075"/>
              <a:gd name="connsiteY248" fmla="*/ 1724025 h 2019300"/>
              <a:gd name="connsiteX249" fmla="*/ 704850 w 2124075"/>
              <a:gd name="connsiteY249" fmla="*/ 1704975 h 2019300"/>
              <a:gd name="connsiteX250" fmla="*/ 723900 w 2124075"/>
              <a:gd name="connsiteY250" fmla="*/ 1724025 h 2019300"/>
              <a:gd name="connsiteX251" fmla="*/ 752475 w 2124075"/>
              <a:gd name="connsiteY251" fmla="*/ 1676400 h 2019300"/>
              <a:gd name="connsiteX252" fmla="*/ 742950 w 2124075"/>
              <a:gd name="connsiteY252" fmla="*/ 1666875 h 2019300"/>
              <a:gd name="connsiteX253" fmla="*/ 819150 w 2124075"/>
              <a:gd name="connsiteY253" fmla="*/ 1666875 h 2019300"/>
              <a:gd name="connsiteX254" fmla="*/ 847725 w 2124075"/>
              <a:gd name="connsiteY254" fmla="*/ 1724025 h 2019300"/>
              <a:gd name="connsiteX255" fmla="*/ 923925 w 2124075"/>
              <a:gd name="connsiteY255" fmla="*/ 1666875 h 2019300"/>
              <a:gd name="connsiteX256" fmla="*/ 933450 w 2124075"/>
              <a:gd name="connsiteY256" fmla="*/ 1638300 h 2019300"/>
              <a:gd name="connsiteX257" fmla="*/ 895350 w 2124075"/>
              <a:gd name="connsiteY257" fmla="*/ 1600200 h 2019300"/>
              <a:gd name="connsiteX258" fmla="*/ 923925 w 2124075"/>
              <a:gd name="connsiteY258" fmla="*/ 1543050 h 2019300"/>
              <a:gd name="connsiteX259" fmla="*/ 914400 w 2124075"/>
              <a:gd name="connsiteY259" fmla="*/ 1514475 h 2019300"/>
              <a:gd name="connsiteX260" fmla="*/ 933450 w 2124075"/>
              <a:gd name="connsiteY260" fmla="*/ 1504950 h 2019300"/>
              <a:gd name="connsiteX261" fmla="*/ 952500 w 2124075"/>
              <a:gd name="connsiteY261" fmla="*/ 1524000 h 2019300"/>
              <a:gd name="connsiteX262" fmla="*/ 981075 w 2124075"/>
              <a:gd name="connsiteY262" fmla="*/ 1504950 h 2019300"/>
              <a:gd name="connsiteX263" fmla="*/ 1000125 w 2124075"/>
              <a:gd name="connsiteY263" fmla="*/ 1524000 h 2019300"/>
              <a:gd name="connsiteX264" fmla="*/ 990600 w 2124075"/>
              <a:gd name="connsiteY264" fmla="*/ 1533525 h 2019300"/>
              <a:gd name="connsiteX265" fmla="*/ 1028700 w 2124075"/>
              <a:gd name="connsiteY265" fmla="*/ 1524000 h 2019300"/>
              <a:gd name="connsiteX266" fmla="*/ 1038225 w 2124075"/>
              <a:gd name="connsiteY266" fmla="*/ 1543050 h 2019300"/>
              <a:gd name="connsiteX267" fmla="*/ 1066800 w 2124075"/>
              <a:gd name="connsiteY267" fmla="*/ 1514475 h 2019300"/>
              <a:gd name="connsiteX268" fmla="*/ 1095375 w 2124075"/>
              <a:gd name="connsiteY268" fmla="*/ 1543050 h 2019300"/>
              <a:gd name="connsiteX269" fmla="*/ 1076325 w 2124075"/>
              <a:gd name="connsiteY269" fmla="*/ 1581150 h 2019300"/>
              <a:gd name="connsiteX270" fmla="*/ 1095375 w 2124075"/>
              <a:gd name="connsiteY270" fmla="*/ 1590675 h 2019300"/>
              <a:gd name="connsiteX271" fmla="*/ 1104900 w 2124075"/>
              <a:gd name="connsiteY271" fmla="*/ 1628775 h 2019300"/>
              <a:gd name="connsiteX272" fmla="*/ 1143000 w 2124075"/>
              <a:gd name="connsiteY272" fmla="*/ 1590675 h 2019300"/>
              <a:gd name="connsiteX273" fmla="*/ 1190625 w 2124075"/>
              <a:gd name="connsiteY273" fmla="*/ 1581150 h 2019300"/>
              <a:gd name="connsiteX274" fmla="*/ 1200150 w 2124075"/>
              <a:gd name="connsiteY274" fmla="*/ 1562100 h 2019300"/>
              <a:gd name="connsiteX275" fmla="*/ 1228725 w 2124075"/>
              <a:gd name="connsiteY275" fmla="*/ 1581150 h 2019300"/>
              <a:gd name="connsiteX276" fmla="*/ 1257300 w 2124075"/>
              <a:gd name="connsiteY276" fmla="*/ 1571625 h 2019300"/>
              <a:gd name="connsiteX277" fmla="*/ 1276350 w 2124075"/>
              <a:gd name="connsiteY277" fmla="*/ 1590675 h 2019300"/>
              <a:gd name="connsiteX278" fmla="*/ 1295400 w 2124075"/>
              <a:gd name="connsiteY278" fmla="*/ 1562100 h 2019300"/>
              <a:gd name="connsiteX279" fmla="*/ 1304925 w 2124075"/>
              <a:gd name="connsiteY279" fmla="*/ 1609725 h 2019300"/>
              <a:gd name="connsiteX280" fmla="*/ 1657350 w 2124075"/>
              <a:gd name="connsiteY280" fmla="*/ 819150 h 2019300"/>
              <a:gd name="connsiteX281" fmla="*/ 1657350 w 2124075"/>
              <a:gd name="connsiteY281" fmla="*/ 800100 h 2019300"/>
              <a:gd name="connsiteX282" fmla="*/ 1647825 w 2124075"/>
              <a:gd name="connsiteY282" fmla="*/ 819150 h 2019300"/>
              <a:gd name="connsiteX283" fmla="*/ 123825 w 2124075"/>
              <a:gd name="connsiteY283" fmla="*/ 1047750 h 2019300"/>
              <a:gd name="connsiteX284" fmla="*/ 123825 w 2124075"/>
              <a:gd name="connsiteY284" fmla="*/ 1047750 h 2019300"/>
              <a:gd name="connsiteX285" fmla="*/ 1647825 w 2124075"/>
              <a:gd name="connsiteY285" fmla="*/ 819150 h 2019300"/>
              <a:gd name="connsiteX286" fmla="*/ 1657350 w 2124075"/>
              <a:gd name="connsiteY286" fmla="*/ 828675 h 2019300"/>
              <a:gd name="connsiteX287" fmla="*/ 762000 w 2124075"/>
              <a:gd name="connsiteY287" fmla="*/ 1085850 h 2019300"/>
              <a:gd name="connsiteX288" fmla="*/ 762000 w 2124075"/>
              <a:gd name="connsiteY288" fmla="*/ 1095375 h 201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</a:cxnLst>
            <a:rect l="l" t="t" r="r" b="b"/>
            <a:pathLst>
              <a:path w="2124075" h="2019300">
                <a:moveTo>
                  <a:pt x="1304925" y="1609725"/>
                </a:moveTo>
                <a:lnTo>
                  <a:pt x="1323975" y="1638300"/>
                </a:lnTo>
                <a:lnTo>
                  <a:pt x="1323975" y="1695450"/>
                </a:lnTo>
                <a:lnTo>
                  <a:pt x="1343025" y="1704975"/>
                </a:lnTo>
                <a:lnTo>
                  <a:pt x="1314450" y="1771650"/>
                </a:lnTo>
                <a:lnTo>
                  <a:pt x="1362075" y="1790700"/>
                </a:lnTo>
                <a:lnTo>
                  <a:pt x="1428750" y="1781175"/>
                </a:lnTo>
                <a:lnTo>
                  <a:pt x="1447800" y="1800225"/>
                </a:lnTo>
                <a:lnTo>
                  <a:pt x="1438275" y="1838325"/>
                </a:lnTo>
                <a:lnTo>
                  <a:pt x="1419225" y="1838325"/>
                </a:lnTo>
                <a:lnTo>
                  <a:pt x="1438275" y="1885950"/>
                </a:lnTo>
                <a:lnTo>
                  <a:pt x="1438275" y="1905000"/>
                </a:lnTo>
                <a:lnTo>
                  <a:pt x="1419225" y="1914525"/>
                </a:lnTo>
                <a:lnTo>
                  <a:pt x="1428750" y="1933575"/>
                </a:lnTo>
                <a:lnTo>
                  <a:pt x="1466850" y="1933575"/>
                </a:lnTo>
                <a:lnTo>
                  <a:pt x="1457325" y="1924050"/>
                </a:lnTo>
                <a:lnTo>
                  <a:pt x="1476375" y="1905000"/>
                </a:lnTo>
                <a:lnTo>
                  <a:pt x="1447800" y="1876425"/>
                </a:lnTo>
                <a:lnTo>
                  <a:pt x="1485900" y="1857375"/>
                </a:lnTo>
                <a:lnTo>
                  <a:pt x="1514475" y="1895475"/>
                </a:lnTo>
                <a:lnTo>
                  <a:pt x="1514475" y="1933575"/>
                </a:lnTo>
                <a:lnTo>
                  <a:pt x="1485900" y="1962150"/>
                </a:lnTo>
                <a:lnTo>
                  <a:pt x="1504950" y="2009775"/>
                </a:lnTo>
                <a:lnTo>
                  <a:pt x="1524000" y="1981200"/>
                </a:lnTo>
                <a:lnTo>
                  <a:pt x="1600200" y="2019300"/>
                </a:lnTo>
                <a:lnTo>
                  <a:pt x="1619250" y="1990725"/>
                </a:lnTo>
                <a:lnTo>
                  <a:pt x="1638300" y="2009775"/>
                </a:lnTo>
                <a:lnTo>
                  <a:pt x="1638300" y="1981200"/>
                </a:lnTo>
                <a:lnTo>
                  <a:pt x="1676400" y="1933575"/>
                </a:lnTo>
                <a:lnTo>
                  <a:pt x="1666875" y="1924050"/>
                </a:lnTo>
                <a:lnTo>
                  <a:pt x="1685925" y="1866900"/>
                </a:lnTo>
                <a:lnTo>
                  <a:pt x="1724025" y="1857375"/>
                </a:lnTo>
                <a:lnTo>
                  <a:pt x="1743075" y="1819275"/>
                </a:lnTo>
                <a:lnTo>
                  <a:pt x="1733550" y="1790700"/>
                </a:lnTo>
                <a:lnTo>
                  <a:pt x="1695450" y="1809750"/>
                </a:lnTo>
                <a:lnTo>
                  <a:pt x="1685925" y="1800225"/>
                </a:lnTo>
                <a:lnTo>
                  <a:pt x="1733550" y="1752600"/>
                </a:lnTo>
                <a:lnTo>
                  <a:pt x="1704975" y="1676400"/>
                </a:lnTo>
                <a:lnTo>
                  <a:pt x="1743075" y="1571625"/>
                </a:lnTo>
                <a:lnTo>
                  <a:pt x="1724025" y="1571625"/>
                </a:lnTo>
                <a:lnTo>
                  <a:pt x="1704975" y="1533525"/>
                </a:lnTo>
                <a:lnTo>
                  <a:pt x="1657350" y="1514475"/>
                </a:lnTo>
                <a:lnTo>
                  <a:pt x="1666875" y="1476375"/>
                </a:lnTo>
                <a:lnTo>
                  <a:pt x="1657350" y="1428750"/>
                </a:lnTo>
                <a:lnTo>
                  <a:pt x="1638300" y="1409700"/>
                </a:lnTo>
                <a:lnTo>
                  <a:pt x="1571625" y="1447800"/>
                </a:lnTo>
                <a:lnTo>
                  <a:pt x="1581150" y="1390650"/>
                </a:lnTo>
                <a:lnTo>
                  <a:pt x="1552575" y="1381125"/>
                </a:lnTo>
                <a:lnTo>
                  <a:pt x="1571625" y="1323975"/>
                </a:lnTo>
                <a:lnTo>
                  <a:pt x="1562100" y="1295400"/>
                </a:lnTo>
                <a:lnTo>
                  <a:pt x="1524000" y="1295400"/>
                </a:lnTo>
                <a:lnTo>
                  <a:pt x="1514475" y="1266825"/>
                </a:lnTo>
                <a:lnTo>
                  <a:pt x="1495425" y="1266825"/>
                </a:lnTo>
                <a:lnTo>
                  <a:pt x="1514475" y="1276350"/>
                </a:lnTo>
                <a:lnTo>
                  <a:pt x="1504950" y="1285875"/>
                </a:lnTo>
                <a:lnTo>
                  <a:pt x="1466850" y="1266825"/>
                </a:lnTo>
                <a:lnTo>
                  <a:pt x="1476375" y="1257300"/>
                </a:lnTo>
                <a:lnTo>
                  <a:pt x="1457325" y="1181100"/>
                </a:lnTo>
                <a:lnTo>
                  <a:pt x="1419225" y="1200150"/>
                </a:lnTo>
                <a:lnTo>
                  <a:pt x="1390650" y="1257300"/>
                </a:lnTo>
                <a:lnTo>
                  <a:pt x="1352550" y="1219200"/>
                </a:lnTo>
                <a:lnTo>
                  <a:pt x="1362075" y="1209675"/>
                </a:lnTo>
                <a:lnTo>
                  <a:pt x="1343025" y="1190625"/>
                </a:lnTo>
                <a:lnTo>
                  <a:pt x="1333500" y="1200150"/>
                </a:lnTo>
                <a:lnTo>
                  <a:pt x="1362075" y="1171575"/>
                </a:lnTo>
                <a:lnTo>
                  <a:pt x="1400175" y="1181100"/>
                </a:lnTo>
                <a:lnTo>
                  <a:pt x="1400175" y="1066800"/>
                </a:lnTo>
                <a:lnTo>
                  <a:pt x="1428750" y="981075"/>
                </a:lnTo>
                <a:lnTo>
                  <a:pt x="1343025" y="914400"/>
                </a:lnTo>
                <a:lnTo>
                  <a:pt x="1362075" y="914400"/>
                </a:lnTo>
                <a:lnTo>
                  <a:pt x="1352550" y="866775"/>
                </a:lnTo>
                <a:lnTo>
                  <a:pt x="1419225" y="866775"/>
                </a:lnTo>
                <a:lnTo>
                  <a:pt x="1457325" y="838200"/>
                </a:lnTo>
                <a:lnTo>
                  <a:pt x="1457325" y="819150"/>
                </a:lnTo>
                <a:lnTo>
                  <a:pt x="1476375" y="819150"/>
                </a:lnTo>
                <a:lnTo>
                  <a:pt x="1495425" y="866775"/>
                </a:lnTo>
                <a:lnTo>
                  <a:pt x="1543050" y="847725"/>
                </a:lnTo>
                <a:lnTo>
                  <a:pt x="1600200" y="790575"/>
                </a:lnTo>
                <a:lnTo>
                  <a:pt x="1609725" y="800100"/>
                </a:lnTo>
                <a:lnTo>
                  <a:pt x="1628775" y="781050"/>
                </a:lnTo>
                <a:lnTo>
                  <a:pt x="1657350" y="790575"/>
                </a:lnTo>
                <a:lnTo>
                  <a:pt x="1647825" y="828675"/>
                </a:lnTo>
                <a:lnTo>
                  <a:pt x="1666875" y="847725"/>
                </a:lnTo>
                <a:lnTo>
                  <a:pt x="1704975" y="828675"/>
                </a:lnTo>
                <a:lnTo>
                  <a:pt x="1733550" y="790575"/>
                </a:lnTo>
                <a:lnTo>
                  <a:pt x="1762125" y="828675"/>
                </a:lnTo>
                <a:lnTo>
                  <a:pt x="1752600" y="866775"/>
                </a:lnTo>
                <a:lnTo>
                  <a:pt x="1828800" y="781050"/>
                </a:lnTo>
                <a:lnTo>
                  <a:pt x="1857375" y="790575"/>
                </a:lnTo>
                <a:lnTo>
                  <a:pt x="1895475" y="723900"/>
                </a:lnTo>
                <a:lnTo>
                  <a:pt x="1952625" y="676275"/>
                </a:lnTo>
                <a:lnTo>
                  <a:pt x="1990725" y="657225"/>
                </a:lnTo>
                <a:lnTo>
                  <a:pt x="2047875" y="666750"/>
                </a:lnTo>
                <a:lnTo>
                  <a:pt x="2047875" y="695325"/>
                </a:lnTo>
                <a:lnTo>
                  <a:pt x="2076450" y="704850"/>
                </a:lnTo>
                <a:lnTo>
                  <a:pt x="2114550" y="619125"/>
                </a:lnTo>
                <a:lnTo>
                  <a:pt x="2095500" y="619125"/>
                </a:lnTo>
                <a:lnTo>
                  <a:pt x="2095500" y="561975"/>
                </a:lnTo>
                <a:lnTo>
                  <a:pt x="2124075" y="533400"/>
                </a:lnTo>
                <a:lnTo>
                  <a:pt x="2105025" y="409575"/>
                </a:lnTo>
                <a:lnTo>
                  <a:pt x="2057400" y="400050"/>
                </a:lnTo>
                <a:lnTo>
                  <a:pt x="2057400" y="381000"/>
                </a:lnTo>
                <a:lnTo>
                  <a:pt x="2019300" y="361950"/>
                </a:lnTo>
                <a:lnTo>
                  <a:pt x="2028825" y="352425"/>
                </a:lnTo>
                <a:lnTo>
                  <a:pt x="1971675" y="323850"/>
                </a:lnTo>
                <a:lnTo>
                  <a:pt x="1914525" y="323850"/>
                </a:lnTo>
                <a:lnTo>
                  <a:pt x="1933575" y="304800"/>
                </a:lnTo>
                <a:lnTo>
                  <a:pt x="1924050" y="247650"/>
                </a:lnTo>
                <a:lnTo>
                  <a:pt x="1743075" y="247650"/>
                </a:lnTo>
                <a:lnTo>
                  <a:pt x="1724025" y="238125"/>
                </a:lnTo>
                <a:lnTo>
                  <a:pt x="1733550" y="209550"/>
                </a:lnTo>
                <a:lnTo>
                  <a:pt x="1704975" y="200025"/>
                </a:lnTo>
                <a:lnTo>
                  <a:pt x="1619250" y="114300"/>
                </a:lnTo>
                <a:lnTo>
                  <a:pt x="1571625" y="104775"/>
                </a:lnTo>
                <a:lnTo>
                  <a:pt x="1466850" y="47625"/>
                </a:lnTo>
                <a:lnTo>
                  <a:pt x="1428750" y="9525"/>
                </a:lnTo>
                <a:lnTo>
                  <a:pt x="1390650" y="0"/>
                </a:lnTo>
                <a:lnTo>
                  <a:pt x="1333500" y="9525"/>
                </a:lnTo>
                <a:lnTo>
                  <a:pt x="1371600" y="57150"/>
                </a:lnTo>
                <a:lnTo>
                  <a:pt x="1333500" y="57150"/>
                </a:lnTo>
                <a:lnTo>
                  <a:pt x="1333500" y="104775"/>
                </a:lnTo>
                <a:lnTo>
                  <a:pt x="1285875" y="114300"/>
                </a:lnTo>
                <a:lnTo>
                  <a:pt x="1295400" y="142875"/>
                </a:lnTo>
                <a:lnTo>
                  <a:pt x="1323975" y="171450"/>
                </a:lnTo>
                <a:lnTo>
                  <a:pt x="1343025" y="171450"/>
                </a:lnTo>
                <a:lnTo>
                  <a:pt x="1343025" y="190500"/>
                </a:lnTo>
                <a:lnTo>
                  <a:pt x="1371600" y="190500"/>
                </a:lnTo>
                <a:lnTo>
                  <a:pt x="1371600" y="209550"/>
                </a:lnTo>
                <a:lnTo>
                  <a:pt x="1400175" y="219075"/>
                </a:lnTo>
                <a:lnTo>
                  <a:pt x="1390650" y="238125"/>
                </a:lnTo>
                <a:lnTo>
                  <a:pt x="1409700" y="266700"/>
                </a:lnTo>
                <a:lnTo>
                  <a:pt x="1371600" y="295275"/>
                </a:lnTo>
                <a:lnTo>
                  <a:pt x="1362075" y="285750"/>
                </a:lnTo>
                <a:lnTo>
                  <a:pt x="1343025" y="333375"/>
                </a:lnTo>
                <a:lnTo>
                  <a:pt x="1323975" y="333375"/>
                </a:lnTo>
                <a:lnTo>
                  <a:pt x="1314450" y="352425"/>
                </a:lnTo>
                <a:lnTo>
                  <a:pt x="1257300" y="361950"/>
                </a:lnTo>
                <a:lnTo>
                  <a:pt x="1266825" y="390525"/>
                </a:lnTo>
                <a:lnTo>
                  <a:pt x="1238250" y="419100"/>
                </a:lnTo>
                <a:lnTo>
                  <a:pt x="1257300" y="438150"/>
                </a:lnTo>
                <a:lnTo>
                  <a:pt x="1181100" y="485775"/>
                </a:lnTo>
                <a:lnTo>
                  <a:pt x="1209675" y="485775"/>
                </a:lnTo>
                <a:lnTo>
                  <a:pt x="1200150" y="533400"/>
                </a:lnTo>
                <a:lnTo>
                  <a:pt x="1181100" y="552450"/>
                </a:lnTo>
                <a:lnTo>
                  <a:pt x="1200150" y="590550"/>
                </a:lnTo>
                <a:lnTo>
                  <a:pt x="1171575" y="590550"/>
                </a:lnTo>
                <a:lnTo>
                  <a:pt x="1171575" y="609600"/>
                </a:lnTo>
                <a:lnTo>
                  <a:pt x="1143000" y="619125"/>
                </a:lnTo>
                <a:lnTo>
                  <a:pt x="1143000" y="638175"/>
                </a:lnTo>
                <a:lnTo>
                  <a:pt x="1171575" y="657225"/>
                </a:lnTo>
                <a:lnTo>
                  <a:pt x="1104900" y="714375"/>
                </a:lnTo>
                <a:lnTo>
                  <a:pt x="1076325" y="695325"/>
                </a:lnTo>
                <a:lnTo>
                  <a:pt x="1066800" y="704850"/>
                </a:lnTo>
                <a:lnTo>
                  <a:pt x="1057275" y="666750"/>
                </a:lnTo>
                <a:lnTo>
                  <a:pt x="1038225" y="666750"/>
                </a:lnTo>
                <a:lnTo>
                  <a:pt x="1019175" y="695325"/>
                </a:lnTo>
                <a:lnTo>
                  <a:pt x="952500" y="685800"/>
                </a:lnTo>
                <a:lnTo>
                  <a:pt x="952500" y="704850"/>
                </a:lnTo>
                <a:lnTo>
                  <a:pt x="923925" y="733425"/>
                </a:lnTo>
                <a:lnTo>
                  <a:pt x="942975" y="762000"/>
                </a:lnTo>
                <a:lnTo>
                  <a:pt x="933450" y="771525"/>
                </a:lnTo>
                <a:lnTo>
                  <a:pt x="962025" y="781050"/>
                </a:lnTo>
                <a:lnTo>
                  <a:pt x="885825" y="895350"/>
                </a:lnTo>
                <a:lnTo>
                  <a:pt x="838200" y="1000125"/>
                </a:lnTo>
                <a:lnTo>
                  <a:pt x="762000" y="1095375"/>
                </a:lnTo>
                <a:lnTo>
                  <a:pt x="733425" y="1066800"/>
                </a:lnTo>
                <a:lnTo>
                  <a:pt x="714375" y="1095375"/>
                </a:lnTo>
                <a:lnTo>
                  <a:pt x="676275" y="1085850"/>
                </a:lnTo>
                <a:lnTo>
                  <a:pt x="638175" y="1104900"/>
                </a:lnTo>
                <a:lnTo>
                  <a:pt x="571500" y="1000125"/>
                </a:lnTo>
                <a:lnTo>
                  <a:pt x="571500" y="962025"/>
                </a:lnTo>
                <a:lnTo>
                  <a:pt x="504825" y="952500"/>
                </a:lnTo>
                <a:lnTo>
                  <a:pt x="485775" y="990600"/>
                </a:lnTo>
                <a:lnTo>
                  <a:pt x="438150" y="990600"/>
                </a:lnTo>
                <a:lnTo>
                  <a:pt x="438150" y="1009650"/>
                </a:lnTo>
                <a:lnTo>
                  <a:pt x="409575" y="1009650"/>
                </a:lnTo>
                <a:lnTo>
                  <a:pt x="419100" y="1019175"/>
                </a:lnTo>
                <a:lnTo>
                  <a:pt x="390525" y="1009650"/>
                </a:lnTo>
                <a:lnTo>
                  <a:pt x="371475" y="952500"/>
                </a:lnTo>
                <a:lnTo>
                  <a:pt x="361950" y="962025"/>
                </a:lnTo>
                <a:lnTo>
                  <a:pt x="314325" y="923925"/>
                </a:lnTo>
                <a:lnTo>
                  <a:pt x="276225" y="923925"/>
                </a:lnTo>
                <a:lnTo>
                  <a:pt x="247650" y="904875"/>
                </a:lnTo>
                <a:lnTo>
                  <a:pt x="238125" y="914400"/>
                </a:lnTo>
                <a:lnTo>
                  <a:pt x="228600" y="895350"/>
                </a:lnTo>
                <a:lnTo>
                  <a:pt x="200025" y="914400"/>
                </a:lnTo>
                <a:lnTo>
                  <a:pt x="209550" y="923925"/>
                </a:lnTo>
                <a:lnTo>
                  <a:pt x="180975" y="952500"/>
                </a:lnTo>
                <a:lnTo>
                  <a:pt x="190500" y="981075"/>
                </a:lnTo>
                <a:lnTo>
                  <a:pt x="152400" y="971550"/>
                </a:lnTo>
                <a:lnTo>
                  <a:pt x="142875" y="981075"/>
                </a:lnTo>
                <a:lnTo>
                  <a:pt x="161925" y="1009650"/>
                </a:lnTo>
                <a:lnTo>
                  <a:pt x="104775" y="1028700"/>
                </a:lnTo>
                <a:lnTo>
                  <a:pt x="123825" y="1028700"/>
                </a:lnTo>
                <a:lnTo>
                  <a:pt x="123825" y="1047750"/>
                </a:lnTo>
                <a:lnTo>
                  <a:pt x="152400" y="1057275"/>
                </a:lnTo>
                <a:lnTo>
                  <a:pt x="152400" y="1076325"/>
                </a:lnTo>
                <a:lnTo>
                  <a:pt x="200025" y="1104900"/>
                </a:lnTo>
                <a:lnTo>
                  <a:pt x="180975" y="1143000"/>
                </a:lnTo>
                <a:lnTo>
                  <a:pt x="190500" y="1171575"/>
                </a:lnTo>
                <a:lnTo>
                  <a:pt x="133350" y="1200150"/>
                </a:lnTo>
                <a:lnTo>
                  <a:pt x="104775" y="1257300"/>
                </a:lnTo>
                <a:lnTo>
                  <a:pt x="66675" y="1276350"/>
                </a:lnTo>
                <a:lnTo>
                  <a:pt x="57150" y="1266825"/>
                </a:lnTo>
                <a:lnTo>
                  <a:pt x="19050" y="1314450"/>
                </a:lnTo>
                <a:lnTo>
                  <a:pt x="9525" y="1304925"/>
                </a:lnTo>
                <a:lnTo>
                  <a:pt x="0" y="1333500"/>
                </a:lnTo>
                <a:lnTo>
                  <a:pt x="19050" y="1371600"/>
                </a:lnTo>
                <a:lnTo>
                  <a:pt x="9525" y="1381125"/>
                </a:lnTo>
                <a:lnTo>
                  <a:pt x="66675" y="1409700"/>
                </a:lnTo>
                <a:lnTo>
                  <a:pt x="57150" y="1438275"/>
                </a:lnTo>
                <a:lnTo>
                  <a:pt x="95250" y="1476375"/>
                </a:lnTo>
                <a:lnTo>
                  <a:pt x="142875" y="1466850"/>
                </a:lnTo>
                <a:lnTo>
                  <a:pt x="161925" y="1485900"/>
                </a:lnTo>
                <a:lnTo>
                  <a:pt x="180975" y="1457325"/>
                </a:lnTo>
                <a:lnTo>
                  <a:pt x="180975" y="1524000"/>
                </a:lnTo>
                <a:lnTo>
                  <a:pt x="200025" y="1543050"/>
                </a:lnTo>
                <a:lnTo>
                  <a:pt x="190500" y="1590675"/>
                </a:lnTo>
                <a:lnTo>
                  <a:pt x="238125" y="1647825"/>
                </a:lnTo>
                <a:lnTo>
                  <a:pt x="247650" y="1638300"/>
                </a:lnTo>
                <a:lnTo>
                  <a:pt x="266700" y="1657350"/>
                </a:lnTo>
                <a:lnTo>
                  <a:pt x="285750" y="1628775"/>
                </a:lnTo>
                <a:lnTo>
                  <a:pt x="304800" y="1628775"/>
                </a:lnTo>
                <a:lnTo>
                  <a:pt x="295275" y="1619250"/>
                </a:lnTo>
                <a:lnTo>
                  <a:pt x="323850" y="1638300"/>
                </a:lnTo>
                <a:lnTo>
                  <a:pt x="323850" y="1657350"/>
                </a:lnTo>
                <a:lnTo>
                  <a:pt x="400050" y="1657350"/>
                </a:lnTo>
                <a:lnTo>
                  <a:pt x="419100" y="1676400"/>
                </a:lnTo>
                <a:lnTo>
                  <a:pt x="409575" y="1704975"/>
                </a:lnTo>
                <a:lnTo>
                  <a:pt x="466725" y="1838325"/>
                </a:lnTo>
                <a:lnTo>
                  <a:pt x="523875" y="1838325"/>
                </a:lnTo>
                <a:lnTo>
                  <a:pt x="504825" y="1809750"/>
                </a:lnTo>
                <a:lnTo>
                  <a:pt x="523875" y="1809750"/>
                </a:lnTo>
                <a:lnTo>
                  <a:pt x="523875" y="1828800"/>
                </a:lnTo>
                <a:lnTo>
                  <a:pt x="533400" y="1819275"/>
                </a:lnTo>
                <a:lnTo>
                  <a:pt x="523875" y="1733550"/>
                </a:lnTo>
                <a:lnTo>
                  <a:pt x="504825" y="1724025"/>
                </a:lnTo>
                <a:lnTo>
                  <a:pt x="514350" y="1695450"/>
                </a:lnTo>
                <a:lnTo>
                  <a:pt x="581025" y="1781175"/>
                </a:lnTo>
                <a:lnTo>
                  <a:pt x="552450" y="1857375"/>
                </a:lnTo>
                <a:lnTo>
                  <a:pt x="561975" y="1847850"/>
                </a:lnTo>
                <a:lnTo>
                  <a:pt x="619125" y="1876425"/>
                </a:lnTo>
                <a:lnTo>
                  <a:pt x="628650" y="1828800"/>
                </a:lnTo>
                <a:lnTo>
                  <a:pt x="647700" y="1828800"/>
                </a:lnTo>
                <a:lnTo>
                  <a:pt x="638175" y="1800225"/>
                </a:lnTo>
                <a:lnTo>
                  <a:pt x="647700" y="1790700"/>
                </a:lnTo>
                <a:lnTo>
                  <a:pt x="657225" y="1809750"/>
                </a:lnTo>
                <a:lnTo>
                  <a:pt x="685800" y="1790700"/>
                </a:lnTo>
                <a:lnTo>
                  <a:pt x="666750" y="1724025"/>
                </a:lnTo>
                <a:lnTo>
                  <a:pt x="704850" y="1704975"/>
                </a:lnTo>
                <a:lnTo>
                  <a:pt x="723900" y="1724025"/>
                </a:lnTo>
                <a:lnTo>
                  <a:pt x="752475" y="1676400"/>
                </a:lnTo>
                <a:lnTo>
                  <a:pt x="742950" y="1666875"/>
                </a:lnTo>
                <a:lnTo>
                  <a:pt x="819150" y="1666875"/>
                </a:lnTo>
                <a:lnTo>
                  <a:pt x="847725" y="1724025"/>
                </a:lnTo>
                <a:lnTo>
                  <a:pt x="923925" y="1666875"/>
                </a:lnTo>
                <a:lnTo>
                  <a:pt x="933450" y="1638300"/>
                </a:lnTo>
                <a:lnTo>
                  <a:pt x="895350" y="1600200"/>
                </a:lnTo>
                <a:lnTo>
                  <a:pt x="923925" y="1543050"/>
                </a:lnTo>
                <a:lnTo>
                  <a:pt x="914400" y="1514475"/>
                </a:lnTo>
                <a:lnTo>
                  <a:pt x="933450" y="1504950"/>
                </a:lnTo>
                <a:lnTo>
                  <a:pt x="952500" y="1524000"/>
                </a:lnTo>
                <a:lnTo>
                  <a:pt x="981075" y="1504950"/>
                </a:lnTo>
                <a:lnTo>
                  <a:pt x="1000125" y="1524000"/>
                </a:lnTo>
                <a:lnTo>
                  <a:pt x="990600" y="1533525"/>
                </a:lnTo>
                <a:lnTo>
                  <a:pt x="1028700" y="1524000"/>
                </a:lnTo>
                <a:lnTo>
                  <a:pt x="1038225" y="1543050"/>
                </a:lnTo>
                <a:lnTo>
                  <a:pt x="1066800" y="1514475"/>
                </a:lnTo>
                <a:lnTo>
                  <a:pt x="1095375" y="1543050"/>
                </a:lnTo>
                <a:lnTo>
                  <a:pt x="1076325" y="1581150"/>
                </a:lnTo>
                <a:lnTo>
                  <a:pt x="1095375" y="1590675"/>
                </a:lnTo>
                <a:lnTo>
                  <a:pt x="1104900" y="1628775"/>
                </a:lnTo>
                <a:lnTo>
                  <a:pt x="1143000" y="1590675"/>
                </a:lnTo>
                <a:lnTo>
                  <a:pt x="1190625" y="1581150"/>
                </a:lnTo>
                <a:lnTo>
                  <a:pt x="1200150" y="1562100"/>
                </a:lnTo>
                <a:lnTo>
                  <a:pt x="1228725" y="1581150"/>
                </a:lnTo>
                <a:lnTo>
                  <a:pt x="1257300" y="1571625"/>
                </a:lnTo>
                <a:lnTo>
                  <a:pt x="1276350" y="1590675"/>
                </a:lnTo>
                <a:lnTo>
                  <a:pt x="1295400" y="1562100"/>
                </a:lnTo>
                <a:lnTo>
                  <a:pt x="1304925" y="1609725"/>
                </a:lnTo>
                <a:close/>
                <a:moveTo>
                  <a:pt x="1657350" y="819150"/>
                </a:moveTo>
                <a:lnTo>
                  <a:pt x="1657350" y="800100"/>
                </a:lnTo>
                <a:lnTo>
                  <a:pt x="1647825" y="819150"/>
                </a:lnTo>
                <a:close/>
                <a:moveTo>
                  <a:pt x="123825" y="1047750"/>
                </a:moveTo>
                <a:lnTo>
                  <a:pt x="123825" y="1047750"/>
                </a:lnTo>
                <a:close/>
                <a:moveTo>
                  <a:pt x="1647825" y="819150"/>
                </a:moveTo>
                <a:lnTo>
                  <a:pt x="1657350" y="828675"/>
                </a:lnTo>
                <a:close/>
                <a:moveTo>
                  <a:pt x="762000" y="1085850"/>
                </a:moveTo>
                <a:lnTo>
                  <a:pt x="762000" y="109537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solidFill>
              <a:schemeClr val="bg1"/>
            </a:solidFill>
          </a:ln>
          <a:effectLst>
            <a:outerShdw blurRad="101600" dist="76200" dir="2700000" algn="tl" rotWithShape="0">
              <a:schemeClr val="accent1">
                <a:lumMod val="50000"/>
                <a:alpha val="40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1680B0"/>
                  </a:gs>
                  <a:gs pos="100000">
                    <a:srgbClr val="1D668C"/>
                  </a:gs>
                </a:gsLst>
                <a:lin ang="5400000" scaled="1"/>
              </a:gradFill>
              <a:effectLst/>
              <a:uLnTx/>
              <a:uFillTx/>
              <a:latin typeface="思源宋体 CN Heavy"/>
              <a:ea typeface="思源宋体 CN Heavy"/>
              <a:cs typeface="+mn-cs"/>
            </a:endParaRPr>
          </a:p>
        </p:txBody>
      </p:sp>
      <p:grpSp>
        <p:nvGrpSpPr>
          <p:cNvPr id="532" name="组合 531">
            <a:extLst>
              <a:ext uri="{FF2B5EF4-FFF2-40B4-BE49-F238E27FC236}">
                <a16:creationId xmlns:a16="http://schemas.microsoft.com/office/drawing/2014/main" id="{F5159835-790F-E544-28C9-05A86B1FCC60}"/>
              </a:ext>
            </a:extLst>
          </p:cNvPr>
          <p:cNvGrpSpPr/>
          <p:nvPr/>
        </p:nvGrpSpPr>
        <p:grpSpPr>
          <a:xfrm>
            <a:off x="2432051" y="3599280"/>
            <a:ext cx="1729432" cy="1296223"/>
            <a:chOff x="2339232" y="3518053"/>
            <a:chExt cx="1619051" cy="1213492"/>
          </a:xfrm>
        </p:grpSpPr>
        <p:sp>
          <p:nvSpPr>
            <p:cNvPr id="533" name="矩形 532">
              <a:extLst>
                <a:ext uri="{FF2B5EF4-FFF2-40B4-BE49-F238E27FC236}">
                  <a16:creationId xmlns:a16="http://schemas.microsoft.com/office/drawing/2014/main" id="{283CA02F-64E5-2DA4-5B09-BA96C8A92F77}"/>
                </a:ext>
              </a:extLst>
            </p:cNvPr>
            <p:cNvSpPr/>
            <p:nvPr/>
          </p:nvSpPr>
          <p:spPr>
            <a:xfrm>
              <a:off x="2363105" y="3537910"/>
              <a:ext cx="1571306" cy="1173776"/>
            </a:xfrm>
            <a:prstGeom prst="rect">
              <a:avLst/>
            </a:prstGeom>
            <a:noFill/>
            <a:ln>
              <a:gradFill>
                <a:gsLst>
                  <a:gs pos="13000">
                    <a:schemeClr val="accent2">
                      <a:lumMod val="80000"/>
                      <a:lumOff val="20000"/>
                    </a:schemeClr>
                  </a:gs>
                  <a:gs pos="100000">
                    <a:schemeClr val="accent2">
                      <a:lumMod val="80000"/>
                      <a:lumOff val="20000"/>
                    </a:schemeClr>
                  </a:gs>
                </a:gsLst>
                <a:lin ang="5400000" scaled="1"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sp>
          <p:nvSpPr>
            <p:cNvPr id="534" name="缺角矩形 533">
              <a:extLst>
                <a:ext uri="{FF2B5EF4-FFF2-40B4-BE49-F238E27FC236}">
                  <a16:creationId xmlns:a16="http://schemas.microsoft.com/office/drawing/2014/main" id="{456E0F54-3B1C-209D-4748-B1C00C87439A}"/>
                </a:ext>
              </a:extLst>
            </p:cNvPr>
            <p:cNvSpPr/>
            <p:nvPr/>
          </p:nvSpPr>
          <p:spPr>
            <a:xfrm rot="5400000">
              <a:off x="2542012" y="3315273"/>
              <a:ext cx="1213492" cy="1619051"/>
            </a:xfrm>
            <a:prstGeom prst="plaque">
              <a:avLst>
                <a:gd name="adj" fmla="val 7714"/>
              </a:avLst>
            </a:prstGeom>
            <a:solidFill>
              <a:schemeClr val="bg1">
                <a:alpha val="98000"/>
              </a:schemeClr>
            </a:solidFill>
            <a:ln w="9525">
              <a:solidFill>
                <a:schemeClr val="accent2"/>
              </a:solidFill>
            </a:ln>
            <a:effectLst>
              <a:outerShdw blurRad="533400" dist="177800" dir="5400000" sx="92000" sy="92000" algn="t" rotWithShape="0">
                <a:srgbClr val="0B2837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endParaRPr>
            </a:p>
          </p:txBody>
        </p:sp>
        <p:pic>
          <p:nvPicPr>
            <p:cNvPr id="535" name="图片 534" descr="查看图片">
              <a:extLst>
                <a:ext uri="{FF2B5EF4-FFF2-40B4-BE49-F238E27FC236}">
                  <a16:creationId xmlns:a16="http://schemas.microsoft.com/office/drawing/2014/main" id="{A77228BC-3232-AAAC-1EF4-9C5D34E5B9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duotone>
                <a:schemeClr val="accent1">
                  <a:shade val="45000"/>
                  <a:satMod val="135000"/>
                </a:schemeClr>
                <a:prstClr val="white"/>
              </a:duotone>
              <a:alphaModFix amt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9278" b="13954"/>
            <a:stretch>
              <a:fillRect/>
            </a:stretch>
          </p:blipFill>
          <p:spPr bwMode="auto">
            <a:xfrm rot="16200000">
              <a:off x="2542012" y="3315273"/>
              <a:ext cx="1213492" cy="1619051"/>
            </a:xfrm>
            <a:custGeom>
              <a:avLst/>
              <a:gdLst>
                <a:gd name="connsiteX0" fmla="*/ 1213492 w 1213492"/>
                <a:gd name="connsiteY0" fmla="*/ 93608 h 1619051"/>
                <a:gd name="connsiteX1" fmla="*/ 1213492 w 1213492"/>
                <a:gd name="connsiteY1" fmla="*/ 1525442 h 1619051"/>
                <a:gd name="connsiteX2" fmla="*/ 1177055 w 1213492"/>
                <a:gd name="connsiteY2" fmla="*/ 1532798 h 1619051"/>
                <a:gd name="connsiteX3" fmla="*/ 1119883 w 1213492"/>
                <a:gd name="connsiteY3" fmla="*/ 1619051 h 1619051"/>
                <a:gd name="connsiteX4" fmla="*/ 93609 w 1213492"/>
                <a:gd name="connsiteY4" fmla="*/ 1619051 h 1619051"/>
                <a:gd name="connsiteX5" fmla="*/ 0 w 1213492"/>
                <a:gd name="connsiteY5" fmla="*/ 1525442 h 1619051"/>
                <a:gd name="connsiteX6" fmla="*/ 1 w 1213492"/>
                <a:gd name="connsiteY6" fmla="*/ 93609 h 1619051"/>
                <a:gd name="connsiteX7" fmla="*/ 86254 w 1213492"/>
                <a:gd name="connsiteY7" fmla="*/ 36437 h 1619051"/>
                <a:gd name="connsiteX8" fmla="*/ 93610 w 1213492"/>
                <a:gd name="connsiteY8" fmla="*/ 0 h 1619051"/>
                <a:gd name="connsiteX9" fmla="*/ 1119884 w 1213492"/>
                <a:gd name="connsiteY9" fmla="*/ 0 h 1619051"/>
                <a:gd name="connsiteX10" fmla="*/ 1127240 w 1213492"/>
                <a:gd name="connsiteY10" fmla="*/ 36437 h 1619051"/>
                <a:gd name="connsiteX11" fmla="*/ 1177056 w 1213492"/>
                <a:gd name="connsiteY11" fmla="*/ 86252 h 161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3492" h="1619051">
                  <a:moveTo>
                    <a:pt x="1213492" y="93608"/>
                  </a:moveTo>
                  <a:lnTo>
                    <a:pt x="1213492" y="1525442"/>
                  </a:lnTo>
                  <a:lnTo>
                    <a:pt x="1177055" y="1532798"/>
                  </a:lnTo>
                  <a:cubicBezTo>
                    <a:pt x="1143458" y="1547008"/>
                    <a:pt x="1119883" y="1580276"/>
                    <a:pt x="1119883" y="1619051"/>
                  </a:cubicBezTo>
                  <a:lnTo>
                    <a:pt x="93609" y="1619051"/>
                  </a:lnTo>
                  <a:cubicBezTo>
                    <a:pt x="93609" y="1567352"/>
                    <a:pt x="51699" y="1525442"/>
                    <a:pt x="0" y="1525442"/>
                  </a:cubicBezTo>
                  <a:lnTo>
                    <a:pt x="1" y="93609"/>
                  </a:lnTo>
                  <a:cubicBezTo>
                    <a:pt x="38775" y="93609"/>
                    <a:pt x="72043" y="70034"/>
                    <a:pt x="86254" y="36437"/>
                  </a:cubicBezTo>
                  <a:lnTo>
                    <a:pt x="93610" y="0"/>
                  </a:lnTo>
                  <a:lnTo>
                    <a:pt x="1119884" y="0"/>
                  </a:lnTo>
                  <a:lnTo>
                    <a:pt x="1127240" y="36437"/>
                  </a:lnTo>
                  <a:cubicBezTo>
                    <a:pt x="1136714" y="58835"/>
                    <a:pt x="1154657" y="76779"/>
                    <a:pt x="1177056" y="86252"/>
                  </a:cubicBezTo>
                  <a:close/>
                </a:path>
              </a:pathLst>
            </a:cu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36" name="文本框 535">
              <a:extLst>
                <a:ext uri="{FF2B5EF4-FFF2-40B4-BE49-F238E27FC236}">
                  <a16:creationId xmlns:a16="http://schemas.microsoft.com/office/drawing/2014/main" id="{9691822F-FC36-48EF-999B-5D96978F23A5}"/>
                </a:ext>
              </a:extLst>
            </p:cNvPr>
            <p:cNvSpPr txBox="1"/>
            <p:nvPr/>
          </p:nvSpPr>
          <p:spPr>
            <a:xfrm>
              <a:off x="2585138" y="3582055"/>
              <a:ext cx="112724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/>
                  <a:ea typeface="思源宋体 CN Heavy"/>
                  <a:cs typeface="+mn-cs"/>
                </a:rPr>
                <a:t>重庆市</a:t>
              </a:r>
            </a:p>
          </p:txBody>
        </p:sp>
        <p:grpSp>
          <p:nvGrpSpPr>
            <p:cNvPr id="537" name="组合 536">
              <a:extLst>
                <a:ext uri="{FF2B5EF4-FFF2-40B4-BE49-F238E27FC236}">
                  <a16:creationId xmlns:a16="http://schemas.microsoft.com/office/drawing/2014/main" id="{E0FBB5FA-D2BD-F91A-BED9-8EDD7A278AE7}"/>
                </a:ext>
              </a:extLst>
            </p:cNvPr>
            <p:cNvGrpSpPr/>
            <p:nvPr/>
          </p:nvGrpSpPr>
          <p:grpSpPr>
            <a:xfrm>
              <a:off x="2448742" y="3967173"/>
              <a:ext cx="1400033" cy="619394"/>
              <a:chOff x="6603354" y="3128836"/>
              <a:chExt cx="1273060" cy="619394"/>
            </a:xfrm>
          </p:grpSpPr>
          <p:sp>
            <p:nvSpPr>
              <p:cNvPr id="538" name="文本框 537">
                <a:extLst>
                  <a:ext uri="{FF2B5EF4-FFF2-40B4-BE49-F238E27FC236}">
                    <a16:creationId xmlns:a16="http://schemas.microsoft.com/office/drawing/2014/main" id="{EF2D867C-CD3D-650B-2080-BE29C6F3BA82}"/>
                  </a:ext>
                </a:extLst>
              </p:cNvPr>
              <p:cNvSpPr txBox="1"/>
              <p:nvPr/>
            </p:nvSpPr>
            <p:spPr>
              <a:xfrm>
                <a:off x="6603355" y="3431284"/>
                <a:ext cx="1025193" cy="31694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85000"/>
                        <a:lumOff val="15000"/>
                      </a:srgbClr>
                    </a:solidFill>
                    <a:effectLst/>
                    <a:uLnTx/>
                    <a:uFillTx/>
                    <a:latin typeface="思源宋体 CN Medium"/>
                    <a:ea typeface="思源宋体 CN Medium"/>
                    <a:cs typeface="+mn-cs"/>
                  </a:rPr>
                  <a:t>辖区总面积</a:t>
                </a:r>
              </a:p>
            </p:txBody>
          </p:sp>
          <p:sp>
            <p:nvSpPr>
              <p:cNvPr id="539" name="文本框 538">
                <a:extLst>
                  <a:ext uri="{FF2B5EF4-FFF2-40B4-BE49-F238E27FC236}">
                    <a16:creationId xmlns:a16="http://schemas.microsoft.com/office/drawing/2014/main" id="{D7C0BFAD-6AF0-E609-3667-F38DB0C77F97}"/>
                  </a:ext>
                </a:extLst>
              </p:cNvPr>
              <p:cNvSpPr txBox="1"/>
              <p:nvPr/>
            </p:nvSpPr>
            <p:spPr>
              <a:xfrm>
                <a:off x="6603354" y="3128836"/>
                <a:ext cx="1273060" cy="37457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3"/>
                        </a:gs>
                      </a:gsLst>
                      <a:lin ang="2700000" scaled="0"/>
                    </a:gradFill>
                    <a:effectLst>
                      <a:outerShdw blurRad="279400" dist="38100" dir="2700000" algn="tl" rotWithShape="0">
                        <a:schemeClr val="accent2">
                          <a:alpha val="33000"/>
                        </a:schemeClr>
                      </a:outerShdw>
                    </a:effectLst>
                    <a:uLnTx/>
                    <a:uFillTx/>
                    <a:latin typeface="思源宋体 CN Heavy"/>
                    <a:ea typeface="思源宋体 CN Heavy"/>
                    <a:cs typeface="+mn-cs"/>
                  </a:rPr>
                  <a:t>8.24</a:t>
                </a:r>
                <a:r>
                  <a:rPr kumimoji="0" lang="zh-CN" altLang="en-US" sz="2000" b="0" i="0" u="none" strike="noStrike" kern="1200" cap="none" spc="0" normalizeH="0" baseline="0" noProof="0" dirty="0">
                    <a:ln>
                      <a:noFill/>
                    </a:ln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3"/>
                        </a:gs>
                      </a:gsLst>
                      <a:lin ang="2700000" scaled="0"/>
                    </a:gradFill>
                    <a:effectLst>
                      <a:outerShdw blurRad="279400" dist="38100" dir="2700000" algn="tl" rotWithShape="0">
                        <a:schemeClr val="accent2">
                          <a:alpha val="33000"/>
                        </a:schemeClr>
                      </a:outerShdw>
                    </a:effectLst>
                    <a:uLnTx/>
                    <a:uFillTx/>
                    <a:latin typeface="思源宋体 CN Heavy"/>
                    <a:ea typeface="思源宋体 CN Heavy"/>
                    <a:cs typeface="+mn-cs"/>
                  </a:rPr>
                  <a:t>万</a:t>
                </a:r>
                <a:r>
                  <a:rPr kumimoji="0" lang="en-US" altLang="zh-CN" sz="1600" b="0" i="0" u="none" strike="noStrike" kern="1200" cap="none" spc="0" normalizeH="0" baseline="0" noProof="0" dirty="0">
                    <a:ln>
                      <a:noFill/>
                    </a:ln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3"/>
                        </a:gs>
                      </a:gsLst>
                      <a:lin ang="2700000" scaled="0"/>
                    </a:gradFill>
                    <a:effectLst>
                      <a:outerShdw blurRad="279400" dist="38100" dir="2700000" algn="tl" rotWithShape="0">
                        <a:schemeClr val="accent2">
                          <a:alpha val="33000"/>
                        </a:schemeClr>
                      </a:outerShdw>
                    </a:effectLst>
                    <a:uLnTx/>
                    <a:uFillTx/>
                    <a:latin typeface="思源宋体 CN Heavy"/>
                    <a:ea typeface="思源宋体 CN Heavy"/>
                    <a:cs typeface="+mn-cs"/>
                  </a:rPr>
                  <a:t>km²</a:t>
                </a:r>
                <a:endPara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3"/>
                      </a:gs>
                    </a:gsLst>
                    <a:lin ang="2700000" scaled="0"/>
                  </a:gradFill>
                  <a:effectLst>
                    <a:outerShdw blurRad="279400" dist="38100" dir="2700000" algn="tl" rotWithShape="0">
                      <a:schemeClr val="accent2">
                        <a:alpha val="33000"/>
                      </a:schemeClr>
                    </a:outerShdw>
                  </a:effectLst>
                  <a:uLnTx/>
                  <a:uFillTx/>
                  <a:latin typeface="思源宋体 CN Heavy"/>
                  <a:ea typeface="思源宋体 CN Heavy"/>
                  <a:cs typeface="+mn-cs"/>
                </a:endParaRPr>
              </a:p>
            </p:txBody>
          </p:sp>
        </p:grpSp>
      </p:grpSp>
      <p:grpSp>
        <p:nvGrpSpPr>
          <p:cNvPr id="540" name="组合 539">
            <a:extLst>
              <a:ext uri="{FF2B5EF4-FFF2-40B4-BE49-F238E27FC236}">
                <a16:creationId xmlns:a16="http://schemas.microsoft.com/office/drawing/2014/main" id="{802F4072-D1C1-20A2-6E15-9F23C7E5A28B}"/>
              </a:ext>
            </a:extLst>
          </p:cNvPr>
          <p:cNvGrpSpPr/>
          <p:nvPr/>
        </p:nvGrpSpPr>
        <p:grpSpPr>
          <a:xfrm>
            <a:off x="735464" y="1662096"/>
            <a:ext cx="10721072" cy="4646561"/>
            <a:chOff x="734141" y="1662096"/>
            <a:chExt cx="10721072" cy="4646561"/>
          </a:xfrm>
        </p:grpSpPr>
        <p:grpSp>
          <p:nvGrpSpPr>
            <p:cNvPr id="541" name="组合 540">
              <a:extLst>
                <a:ext uri="{FF2B5EF4-FFF2-40B4-BE49-F238E27FC236}">
                  <a16:creationId xmlns:a16="http://schemas.microsoft.com/office/drawing/2014/main" id="{3D233A76-A7BB-9324-D5C9-302DFBC19C67}"/>
                </a:ext>
              </a:extLst>
            </p:cNvPr>
            <p:cNvGrpSpPr/>
            <p:nvPr/>
          </p:nvGrpSpPr>
          <p:grpSpPr>
            <a:xfrm>
              <a:off x="734141" y="1662096"/>
              <a:ext cx="155154" cy="4646561"/>
              <a:chOff x="734141" y="1662164"/>
              <a:chExt cx="155154" cy="4646561"/>
            </a:xfrm>
          </p:grpSpPr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858D14AB-A7E8-2D1B-E63E-B1547D843B1F}"/>
                  </a:ext>
                </a:extLst>
              </p:cNvPr>
              <p:cNvSpPr/>
              <p:nvPr/>
            </p:nvSpPr>
            <p:spPr>
              <a:xfrm>
                <a:off x="734141" y="1662164"/>
                <a:ext cx="155154" cy="155157"/>
              </a:xfrm>
              <a:custGeom>
                <a:avLst/>
                <a:gdLst>
                  <a:gd name="connsiteX0" fmla="*/ 0 w 476195"/>
                  <a:gd name="connsiteY0" fmla="*/ 0 h 153004"/>
                  <a:gd name="connsiteX1" fmla="*/ 476195 w 476195"/>
                  <a:gd name="connsiteY1" fmla="*/ 0 h 153004"/>
                  <a:gd name="connsiteX2" fmla="*/ 476195 w 476195"/>
                  <a:gd name="connsiteY2" fmla="*/ 1 h 153004"/>
                  <a:gd name="connsiteX3" fmla="*/ 153003 w 476195"/>
                  <a:gd name="connsiteY3" fmla="*/ 1 h 153004"/>
                  <a:gd name="connsiteX4" fmla="*/ 0 w 476195"/>
                  <a:gd name="connsiteY4" fmla="*/ 153004 h 153004"/>
                  <a:gd name="connsiteX0" fmla="*/ 0 w 476195"/>
                  <a:gd name="connsiteY0" fmla="*/ 0 h 153004"/>
                  <a:gd name="connsiteX1" fmla="*/ 476195 w 476195"/>
                  <a:gd name="connsiteY1" fmla="*/ 0 h 153004"/>
                  <a:gd name="connsiteX2" fmla="*/ 153003 w 476195"/>
                  <a:gd name="connsiteY2" fmla="*/ 1 h 153004"/>
                  <a:gd name="connsiteX3" fmla="*/ 0 w 476195"/>
                  <a:gd name="connsiteY3" fmla="*/ 153004 h 153004"/>
                  <a:gd name="connsiteX4" fmla="*/ 0 w 476195"/>
                  <a:gd name="connsiteY4" fmla="*/ 0 h 153004"/>
                  <a:gd name="connsiteX0" fmla="*/ 0 w 153003"/>
                  <a:gd name="connsiteY0" fmla="*/ 0 h 153004"/>
                  <a:gd name="connsiteX1" fmla="*/ 153003 w 153003"/>
                  <a:gd name="connsiteY1" fmla="*/ 1 h 153004"/>
                  <a:gd name="connsiteX2" fmla="*/ 0 w 153003"/>
                  <a:gd name="connsiteY2" fmla="*/ 153004 h 153004"/>
                  <a:gd name="connsiteX3" fmla="*/ 0 w 153003"/>
                  <a:gd name="connsiteY3" fmla="*/ 0 h 15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003" h="153004">
                    <a:moveTo>
                      <a:pt x="0" y="0"/>
                    </a:moveTo>
                    <a:lnTo>
                      <a:pt x="153003" y="1"/>
                    </a:lnTo>
                    <a:cubicBezTo>
                      <a:pt x="153003" y="84502"/>
                      <a:pt x="84501" y="153004"/>
                      <a:pt x="0" y="153004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15875">
                <a:gradFill>
                  <a:gsLst>
                    <a:gs pos="0">
                      <a:schemeClr val="accent2">
                        <a:lumMod val="50000"/>
                        <a:lumOff val="50000"/>
                      </a:schemeClr>
                    </a:gs>
                    <a:gs pos="100000">
                      <a:schemeClr val="accent1">
                        <a:lumMod val="50000"/>
                        <a:lumOff val="50000"/>
                      </a:schemeClr>
                    </a:gs>
                  </a:gsLst>
                  <a:lin ang="5400000" scaled="1"/>
                </a:gradFill>
              </a:ln>
              <a:effectLst>
                <a:outerShdw blurRad="533400" dist="673100" dir="5400000" sx="92000" sy="92000" algn="t" rotWithShape="0">
                  <a:srgbClr val="0B2837">
                    <a:alpha val="4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Medium"/>
                  <a:ea typeface="思源宋体 CN Medium"/>
                  <a:cs typeface="+mn-cs"/>
                </a:endParaRPr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A1EE8F5E-BA2F-23CC-7BBB-B83D5B8B2D3A}"/>
                  </a:ext>
                </a:extLst>
              </p:cNvPr>
              <p:cNvSpPr/>
              <p:nvPr/>
            </p:nvSpPr>
            <p:spPr>
              <a:xfrm flipV="1">
                <a:off x="734141" y="6153568"/>
                <a:ext cx="155154" cy="155157"/>
              </a:xfrm>
              <a:custGeom>
                <a:avLst/>
                <a:gdLst>
                  <a:gd name="connsiteX0" fmla="*/ 0 w 476195"/>
                  <a:gd name="connsiteY0" fmla="*/ 0 h 153004"/>
                  <a:gd name="connsiteX1" fmla="*/ 476195 w 476195"/>
                  <a:gd name="connsiteY1" fmla="*/ 0 h 153004"/>
                  <a:gd name="connsiteX2" fmla="*/ 476195 w 476195"/>
                  <a:gd name="connsiteY2" fmla="*/ 1 h 153004"/>
                  <a:gd name="connsiteX3" fmla="*/ 153003 w 476195"/>
                  <a:gd name="connsiteY3" fmla="*/ 1 h 153004"/>
                  <a:gd name="connsiteX4" fmla="*/ 0 w 476195"/>
                  <a:gd name="connsiteY4" fmla="*/ 153004 h 153004"/>
                  <a:gd name="connsiteX0" fmla="*/ 0 w 476195"/>
                  <a:gd name="connsiteY0" fmla="*/ 0 h 153004"/>
                  <a:gd name="connsiteX1" fmla="*/ 476195 w 476195"/>
                  <a:gd name="connsiteY1" fmla="*/ 0 h 153004"/>
                  <a:gd name="connsiteX2" fmla="*/ 153003 w 476195"/>
                  <a:gd name="connsiteY2" fmla="*/ 1 h 153004"/>
                  <a:gd name="connsiteX3" fmla="*/ 0 w 476195"/>
                  <a:gd name="connsiteY3" fmla="*/ 153004 h 153004"/>
                  <a:gd name="connsiteX4" fmla="*/ 0 w 476195"/>
                  <a:gd name="connsiteY4" fmla="*/ 0 h 153004"/>
                  <a:gd name="connsiteX0" fmla="*/ 0 w 153003"/>
                  <a:gd name="connsiteY0" fmla="*/ 0 h 153004"/>
                  <a:gd name="connsiteX1" fmla="*/ 153003 w 153003"/>
                  <a:gd name="connsiteY1" fmla="*/ 1 h 153004"/>
                  <a:gd name="connsiteX2" fmla="*/ 0 w 153003"/>
                  <a:gd name="connsiteY2" fmla="*/ 153004 h 153004"/>
                  <a:gd name="connsiteX3" fmla="*/ 0 w 153003"/>
                  <a:gd name="connsiteY3" fmla="*/ 0 h 15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003" h="153004">
                    <a:moveTo>
                      <a:pt x="0" y="0"/>
                    </a:moveTo>
                    <a:lnTo>
                      <a:pt x="153003" y="1"/>
                    </a:lnTo>
                    <a:cubicBezTo>
                      <a:pt x="153003" y="84502"/>
                      <a:pt x="84501" y="153004"/>
                      <a:pt x="0" y="153004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15875">
                <a:gradFill>
                  <a:gsLst>
                    <a:gs pos="0">
                      <a:schemeClr val="accent2">
                        <a:lumMod val="50000"/>
                        <a:lumOff val="50000"/>
                      </a:schemeClr>
                    </a:gs>
                    <a:gs pos="100000">
                      <a:schemeClr val="accent1">
                        <a:lumMod val="50000"/>
                        <a:lumOff val="50000"/>
                      </a:schemeClr>
                    </a:gs>
                  </a:gsLst>
                  <a:lin ang="5400000" scaled="1"/>
                </a:gradFill>
              </a:ln>
              <a:effectLst>
                <a:outerShdw blurRad="533400" dist="673100" dir="5400000" sx="92000" sy="92000" algn="t" rotWithShape="0">
                  <a:srgbClr val="0B2837">
                    <a:alpha val="4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Medium"/>
                  <a:ea typeface="思源宋体 CN Medium"/>
                  <a:cs typeface="+mn-cs"/>
                </a:endParaRPr>
              </a:p>
            </p:txBody>
          </p:sp>
        </p:grpSp>
        <p:grpSp>
          <p:nvGrpSpPr>
            <p:cNvPr id="542" name="组合 541">
              <a:extLst>
                <a:ext uri="{FF2B5EF4-FFF2-40B4-BE49-F238E27FC236}">
                  <a16:creationId xmlns:a16="http://schemas.microsoft.com/office/drawing/2014/main" id="{91F39420-4580-0F92-553A-DB6E1EB31DA7}"/>
                </a:ext>
              </a:extLst>
            </p:cNvPr>
            <p:cNvGrpSpPr/>
            <p:nvPr/>
          </p:nvGrpSpPr>
          <p:grpSpPr>
            <a:xfrm flipH="1">
              <a:off x="11300059" y="1662096"/>
              <a:ext cx="155154" cy="4646561"/>
              <a:chOff x="734141" y="1662164"/>
              <a:chExt cx="155154" cy="4646561"/>
            </a:xfrm>
          </p:grpSpPr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74CB444E-5BB6-52EC-FEFF-157D1A53678E}"/>
                  </a:ext>
                </a:extLst>
              </p:cNvPr>
              <p:cNvSpPr/>
              <p:nvPr/>
            </p:nvSpPr>
            <p:spPr>
              <a:xfrm>
                <a:off x="734141" y="1662164"/>
                <a:ext cx="155154" cy="155157"/>
              </a:xfrm>
              <a:custGeom>
                <a:avLst/>
                <a:gdLst>
                  <a:gd name="connsiteX0" fmla="*/ 0 w 476195"/>
                  <a:gd name="connsiteY0" fmla="*/ 0 h 153004"/>
                  <a:gd name="connsiteX1" fmla="*/ 476195 w 476195"/>
                  <a:gd name="connsiteY1" fmla="*/ 0 h 153004"/>
                  <a:gd name="connsiteX2" fmla="*/ 476195 w 476195"/>
                  <a:gd name="connsiteY2" fmla="*/ 1 h 153004"/>
                  <a:gd name="connsiteX3" fmla="*/ 153003 w 476195"/>
                  <a:gd name="connsiteY3" fmla="*/ 1 h 153004"/>
                  <a:gd name="connsiteX4" fmla="*/ 0 w 476195"/>
                  <a:gd name="connsiteY4" fmla="*/ 153004 h 153004"/>
                  <a:gd name="connsiteX0" fmla="*/ 0 w 476195"/>
                  <a:gd name="connsiteY0" fmla="*/ 0 h 153004"/>
                  <a:gd name="connsiteX1" fmla="*/ 476195 w 476195"/>
                  <a:gd name="connsiteY1" fmla="*/ 0 h 153004"/>
                  <a:gd name="connsiteX2" fmla="*/ 153003 w 476195"/>
                  <a:gd name="connsiteY2" fmla="*/ 1 h 153004"/>
                  <a:gd name="connsiteX3" fmla="*/ 0 w 476195"/>
                  <a:gd name="connsiteY3" fmla="*/ 153004 h 153004"/>
                  <a:gd name="connsiteX4" fmla="*/ 0 w 476195"/>
                  <a:gd name="connsiteY4" fmla="*/ 0 h 153004"/>
                  <a:gd name="connsiteX0" fmla="*/ 0 w 153003"/>
                  <a:gd name="connsiteY0" fmla="*/ 0 h 153004"/>
                  <a:gd name="connsiteX1" fmla="*/ 153003 w 153003"/>
                  <a:gd name="connsiteY1" fmla="*/ 1 h 153004"/>
                  <a:gd name="connsiteX2" fmla="*/ 0 w 153003"/>
                  <a:gd name="connsiteY2" fmla="*/ 153004 h 153004"/>
                  <a:gd name="connsiteX3" fmla="*/ 0 w 153003"/>
                  <a:gd name="connsiteY3" fmla="*/ 0 h 15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003" h="153004">
                    <a:moveTo>
                      <a:pt x="0" y="0"/>
                    </a:moveTo>
                    <a:lnTo>
                      <a:pt x="153003" y="1"/>
                    </a:lnTo>
                    <a:cubicBezTo>
                      <a:pt x="153003" y="84502"/>
                      <a:pt x="84501" y="153004"/>
                      <a:pt x="0" y="153004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15875">
                <a:gradFill>
                  <a:gsLst>
                    <a:gs pos="0">
                      <a:schemeClr val="accent2">
                        <a:lumMod val="50000"/>
                        <a:lumOff val="50000"/>
                      </a:schemeClr>
                    </a:gs>
                    <a:gs pos="100000">
                      <a:schemeClr val="accent1">
                        <a:lumMod val="50000"/>
                        <a:lumOff val="50000"/>
                      </a:schemeClr>
                    </a:gs>
                  </a:gsLst>
                  <a:lin ang="5400000" scaled="1"/>
                </a:gradFill>
              </a:ln>
              <a:effectLst>
                <a:outerShdw blurRad="533400" dist="673100" dir="5400000" sx="92000" sy="92000" algn="t" rotWithShape="0">
                  <a:srgbClr val="0B2837">
                    <a:alpha val="4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Medium"/>
                  <a:ea typeface="思源宋体 CN Medium"/>
                  <a:cs typeface="+mn-cs"/>
                </a:endParaRPr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CD30C06D-D622-A1A8-2431-9F083784E75F}"/>
                  </a:ext>
                </a:extLst>
              </p:cNvPr>
              <p:cNvSpPr/>
              <p:nvPr/>
            </p:nvSpPr>
            <p:spPr>
              <a:xfrm flipV="1">
                <a:off x="734141" y="6153568"/>
                <a:ext cx="155154" cy="155157"/>
              </a:xfrm>
              <a:custGeom>
                <a:avLst/>
                <a:gdLst>
                  <a:gd name="connsiteX0" fmla="*/ 0 w 476195"/>
                  <a:gd name="connsiteY0" fmla="*/ 0 h 153004"/>
                  <a:gd name="connsiteX1" fmla="*/ 476195 w 476195"/>
                  <a:gd name="connsiteY1" fmla="*/ 0 h 153004"/>
                  <a:gd name="connsiteX2" fmla="*/ 476195 w 476195"/>
                  <a:gd name="connsiteY2" fmla="*/ 1 h 153004"/>
                  <a:gd name="connsiteX3" fmla="*/ 153003 w 476195"/>
                  <a:gd name="connsiteY3" fmla="*/ 1 h 153004"/>
                  <a:gd name="connsiteX4" fmla="*/ 0 w 476195"/>
                  <a:gd name="connsiteY4" fmla="*/ 153004 h 153004"/>
                  <a:gd name="connsiteX0" fmla="*/ 0 w 476195"/>
                  <a:gd name="connsiteY0" fmla="*/ 0 h 153004"/>
                  <a:gd name="connsiteX1" fmla="*/ 476195 w 476195"/>
                  <a:gd name="connsiteY1" fmla="*/ 0 h 153004"/>
                  <a:gd name="connsiteX2" fmla="*/ 153003 w 476195"/>
                  <a:gd name="connsiteY2" fmla="*/ 1 h 153004"/>
                  <a:gd name="connsiteX3" fmla="*/ 0 w 476195"/>
                  <a:gd name="connsiteY3" fmla="*/ 153004 h 153004"/>
                  <a:gd name="connsiteX4" fmla="*/ 0 w 476195"/>
                  <a:gd name="connsiteY4" fmla="*/ 0 h 153004"/>
                  <a:gd name="connsiteX0" fmla="*/ 0 w 153003"/>
                  <a:gd name="connsiteY0" fmla="*/ 0 h 153004"/>
                  <a:gd name="connsiteX1" fmla="*/ 153003 w 153003"/>
                  <a:gd name="connsiteY1" fmla="*/ 1 h 153004"/>
                  <a:gd name="connsiteX2" fmla="*/ 0 w 153003"/>
                  <a:gd name="connsiteY2" fmla="*/ 153004 h 153004"/>
                  <a:gd name="connsiteX3" fmla="*/ 0 w 153003"/>
                  <a:gd name="connsiteY3" fmla="*/ 0 h 15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003" h="153004">
                    <a:moveTo>
                      <a:pt x="0" y="0"/>
                    </a:moveTo>
                    <a:lnTo>
                      <a:pt x="153003" y="1"/>
                    </a:lnTo>
                    <a:cubicBezTo>
                      <a:pt x="153003" y="84502"/>
                      <a:pt x="84501" y="153004"/>
                      <a:pt x="0" y="153004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15875">
                <a:gradFill>
                  <a:gsLst>
                    <a:gs pos="0">
                      <a:schemeClr val="accent2">
                        <a:lumMod val="50000"/>
                        <a:lumOff val="50000"/>
                      </a:schemeClr>
                    </a:gs>
                    <a:gs pos="100000">
                      <a:schemeClr val="accent1">
                        <a:lumMod val="50000"/>
                        <a:lumOff val="50000"/>
                      </a:schemeClr>
                    </a:gs>
                  </a:gsLst>
                  <a:lin ang="5400000" scaled="1"/>
                </a:gradFill>
              </a:ln>
              <a:effectLst>
                <a:outerShdw blurRad="533400" dist="673100" dir="5400000" sx="92000" sy="92000" algn="t" rotWithShape="0">
                  <a:srgbClr val="0B2837">
                    <a:alpha val="4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Medium"/>
                  <a:ea typeface="思源宋体 CN Medium"/>
                  <a:cs typeface="+mn-cs"/>
                </a:endParaRPr>
              </a:p>
            </p:txBody>
          </p:sp>
        </p:grpSp>
      </p:grpSp>
      <p:sp>
        <p:nvSpPr>
          <p:cNvPr id="549" name="文本框 548">
            <a:extLst>
              <a:ext uri="{FF2B5EF4-FFF2-40B4-BE49-F238E27FC236}">
                <a16:creationId xmlns:a16="http://schemas.microsoft.com/office/drawing/2014/main" id="{C82F0766-7484-C1F1-4FF0-D95E40C34A6C}"/>
              </a:ext>
            </a:extLst>
          </p:cNvPr>
          <p:cNvSpPr txBox="1"/>
          <p:nvPr/>
        </p:nvSpPr>
        <p:spPr>
          <a:xfrm>
            <a:off x="7759237" y="2027786"/>
            <a:ext cx="112635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000" b="0" i="0" u="none" strike="noStrike" cap="none" spc="0" normalizeH="0" baseline="0">
                <a:ln>
                  <a:noFill/>
                </a:ln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3"/>
                    </a:gs>
                  </a:gsLst>
                  <a:lin ang="2700000" scaled="0"/>
                </a:gradFill>
                <a:effectLst>
                  <a:outerShdw blurRad="279400" dist="38100" dir="2700000" algn="tl" rotWithShape="0">
                    <a:schemeClr val="accent2">
                      <a:alpha val="33000"/>
                    </a:schemeClr>
                  </a:outerShdw>
                </a:effectLst>
                <a:uLnTx/>
                <a:uFillTx/>
                <a:latin typeface="思源宋体 CN Heavy"/>
                <a:ea typeface="思源宋体 CN Heavy"/>
              </a:defRPr>
            </a:lvl1pPr>
          </a:lstStyle>
          <a:p>
            <a:r>
              <a:rPr lang="zh-CN" altLang="en-US" dirty="0"/>
              <a:t>经纬度</a:t>
            </a:r>
          </a:p>
        </p:txBody>
      </p:sp>
      <p:sp>
        <p:nvSpPr>
          <p:cNvPr id="550" name="文本框 549">
            <a:extLst>
              <a:ext uri="{FF2B5EF4-FFF2-40B4-BE49-F238E27FC236}">
                <a16:creationId xmlns:a16="http://schemas.microsoft.com/office/drawing/2014/main" id="{6B8754C5-F606-5CFD-FF58-329B4EA3D5B8}"/>
              </a:ext>
            </a:extLst>
          </p:cNvPr>
          <p:cNvSpPr txBox="1"/>
          <p:nvPr/>
        </p:nvSpPr>
        <p:spPr>
          <a:xfrm>
            <a:off x="7759238" y="2427896"/>
            <a:ext cx="3166495" cy="5876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rPr>
              <a:t>东经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rPr>
              <a:t>105°17'-110°11'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rPr>
              <a:t>、北纬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rPr>
              <a:t>28°10'-32°13'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rPr>
              <a:t>之间</a:t>
            </a:r>
          </a:p>
        </p:txBody>
      </p:sp>
      <p:sp>
        <p:nvSpPr>
          <p:cNvPr id="553" name="文本框 552">
            <a:extLst>
              <a:ext uri="{FF2B5EF4-FFF2-40B4-BE49-F238E27FC236}">
                <a16:creationId xmlns:a16="http://schemas.microsoft.com/office/drawing/2014/main" id="{EA589B89-3660-B6C1-596B-D77F0FC1C2B2}"/>
              </a:ext>
            </a:extLst>
          </p:cNvPr>
          <p:cNvSpPr txBox="1"/>
          <p:nvPr/>
        </p:nvSpPr>
        <p:spPr>
          <a:xfrm>
            <a:off x="7759237" y="3362225"/>
            <a:ext cx="112635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000" b="0" i="0" u="none" strike="noStrike" cap="none" spc="0" normalizeH="0" baseline="0">
                <a:ln>
                  <a:noFill/>
                </a:ln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3"/>
                    </a:gs>
                  </a:gsLst>
                  <a:lin ang="2700000" scaled="0"/>
                </a:gradFill>
                <a:effectLst>
                  <a:outerShdw blurRad="279400" dist="38100" dir="2700000" algn="tl" rotWithShape="0">
                    <a:schemeClr val="accent2">
                      <a:alpha val="33000"/>
                    </a:schemeClr>
                  </a:outerShdw>
                </a:effectLst>
                <a:uLnTx/>
                <a:uFillTx/>
                <a:latin typeface="思源宋体 CN Heavy"/>
                <a:ea typeface="思源宋体 CN Heavy"/>
              </a:defRPr>
            </a:lvl1pPr>
          </a:lstStyle>
          <a:p>
            <a:r>
              <a:rPr lang="zh-CN" altLang="en-US" dirty="0"/>
              <a:t>位置</a:t>
            </a:r>
          </a:p>
        </p:txBody>
      </p:sp>
      <p:sp>
        <p:nvSpPr>
          <p:cNvPr id="554" name="文本框 553">
            <a:extLst>
              <a:ext uri="{FF2B5EF4-FFF2-40B4-BE49-F238E27FC236}">
                <a16:creationId xmlns:a16="http://schemas.microsoft.com/office/drawing/2014/main" id="{0A395F8D-1650-FABC-D1ED-DDF5A8D487C2}"/>
              </a:ext>
            </a:extLst>
          </p:cNvPr>
          <p:cNvSpPr txBox="1"/>
          <p:nvPr/>
        </p:nvSpPr>
        <p:spPr>
          <a:xfrm>
            <a:off x="7759237" y="3762335"/>
            <a:ext cx="3166496" cy="5876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rPr>
              <a:t>位于中国内陆西南部、长江上游地区、四川盆地东部</a:t>
            </a:r>
          </a:p>
        </p:txBody>
      </p:sp>
      <p:sp>
        <p:nvSpPr>
          <p:cNvPr id="557" name="文本框 556">
            <a:extLst>
              <a:ext uri="{FF2B5EF4-FFF2-40B4-BE49-F238E27FC236}">
                <a16:creationId xmlns:a16="http://schemas.microsoft.com/office/drawing/2014/main" id="{14D54E05-3F30-D13C-0DFB-20FBC1452BE2}"/>
              </a:ext>
            </a:extLst>
          </p:cNvPr>
          <p:cNvSpPr txBox="1"/>
          <p:nvPr/>
        </p:nvSpPr>
        <p:spPr>
          <a:xfrm>
            <a:off x="7759237" y="4696663"/>
            <a:ext cx="112635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000" b="0" i="0" u="none" strike="noStrike" cap="none" spc="0" normalizeH="0" baseline="0">
                <a:ln>
                  <a:noFill/>
                </a:ln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3"/>
                    </a:gs>
                  </a:gsLst>
                  <a:lin ang="2700000" scaled="0"/>
                </a:gradFill>
                <a:effectLst>
                  <a:outerShdw blurRad="279400" dist="38100" dir="2700000" algn="tl" rotWithShape="0">
                    <a:schemeClr val="accent2">
                      <a:alpha val="33000"/>
                    </a:schemeClr>
                  </a:outerShdw>
                </a:effectLst>
                <a:uLnTx/>
                <a:uFillTx/>
                <a:latin typeface="思源宋体 CN Heavy"/>
                <a:ea typeface="思源宋体 CN Heavy"/>
              </a:defRPr>
            </a:lvl1pPr>
          </a:lstStyle>
          <a:p>
            <a:r>
              <a:rPr lang="zh-CN" altLang="en-US" dirty="0"/>
              <a:t>地界</a:t>
            </a:r>
          </a:p>
        </p:txBody>
      </p:sp>
      <p:sp>
        <p:nvSpPr>
          <p:cNvPr id="558" name="文本框 557">
            <a:extLst>
              <a:ext uri="{FF2B5EF4-FFF2-40B4-BE49-F238E27FC236}">
                <a16:creationId xmlns:a16="http://schemas.microsoft.com/office/drawing/2014/main" id="{18DA7849-1516-EFBA-82BD-23DB7430D800}"/>
              </a:ext>
            </a:extLst>
          </p:cNvPr>
          <p:cNvSpPr txBox="1"/>
          <p:nvPr/>
        </p:nvSpPr>
        <p:spPr>
          <a:xfrm>
            <a:off x="7759237" y="5096773"/>
            <a:ext cx="3139394" cy="846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Medium"/>
                <a:ea typeface="思源宋体 CN Medium"/>
                <a:cs typeface="+mn-cs"/>
              </a:rPr>
              <a:t>渝东、渝东南临湖北省和湖南省，渝南接贵州省，渝西、渝北连四川省，渝东北与陕西省和湖北省相连</a:t>
            </a:r>
          </a:p>
        </p:txBody>
      </p:sp>
      <p:cxnSp>
        <p:nvCxnSpPr>
          <p:cNvPr id="559" name="直接连接符 558">
            <a:extLst>
              <a:ext uri="{FF2B5EF4-FFF2-40B4-BE49-F238E27FC236}">
                <a16:creationId xmlns:a16="http://schemas.microsoft.com/office/drawing/2014/main" id="{5C4B3816-A3FD-9CBB-8A6F-9C3B59E74E2B}"/>
              </a:ext>
            </a:extLst>
          </p:cNvPr>
          <p:cNvCxnSpPr>
            <a:cxnSpLocks/>
          </p:cNvCxnSpPr>
          <p:nvPr/>
        </p:nvCxnSpPr>
        <p:spPr>
          <a:xfrm>
            <a:off x="7794166" y="3188891"/>
            <a:ext cx="3009687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直接连接符 559">
            <a:extLst>
              <a:ext uri="{FF2B5EF4-FFF2-40B4-BE49-F238E27FC236}">
                <a16:creationId xmlns:a16="http://schemas.microsoft.com/office/drawing/2014/main" id="{E8921373-080A-93ED-28E9-7CA81F434944}"/>
              </a:ext>
            </a:extLst>
          </p:cNvPr>
          <p:cNvCxnSpPr>
            <a:cxnSpLocks/>
          </p:cNvCxnSpPr>
          <p:nvPr/>
        </p:nvCxnSpPr>
        <p:spPr>
          <a:xfrm>
            <a:off x="7794166" y="4523330"/>
            <a:ext cx="3009687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1" name="组合 560">
            <a:extLst>
              <a:ext uri="{FF2B5EF4-FFF2-40B4-BE49-F238E27FC236}">
                <a16:creationId xmlns:a16="http://schemas.microsoft.com/office/drawing/2014/main" id="{8C7A239B-DAC7-293D-FA7D-757F7A65A020}"/>
              </a:ext>
            </a:extLst>
          </p:cNvPr>
          <p:cNvGrpSpPr/>
          <p:nvPr/>
        </p:nvGrpSpPr>
        <p:grpSpPr>
          <a:xfrm>
            <a:off x="7625002" y="1958721"/>
            <a:ext cx="3293349" cy="4061267"/>
            <a:chOff x="7625002" y="1958721"/>
            <a:chExt cx="3293349" cy="4061267"/>
          </a:xfrm>
        </p:grpSpPr>
        <p:sp>
          <p:nvSpPr>
            <p:cNvPr id="562" name="图形 39">
              <a:extLst>
                <a:ext uri="{FF2B5EF4-FFF2-40B4-BE49-F238E27FC236}">
                  <a16:creationId xmlns:a16="http://schemas.microsoft.com/office/drawing/2014/main" id="{A8777646-E48B-5E46-C701-4521AF78E989}"/>
                </a:ext>
              </a:extLst>
            </p:cNvPr>
            <p:cNvSpPr/>
            <p:nvPr/>
          </p:nvSpPr>
          <p:spPr>
            <a:xfrm>
              <a:off x="7625002" y="1958721"/>
              <a:ext cx="530078" cy="549430"/>
            </a:xfrm>
            <a:custGeom>
              <a:avLst/>
              <a:gdLst>
                <a:gd name="connsiteX0" fmla="*/ 29309 w 3663147"/>
                <a:gd name="connsiteY0" fmla="*/ 3825336 h 3825335"/>
                <a:gd name="connsiteX1" fmla="*/ 25404 w 3663147"/>
                <a:gd name="connsiteY1" fmla="*/ 3800286 h 3825335"/>
                <a:gd name="connsiteX2" fmla="*/ 25214 w 3663147"/>
                <a:gd name="connsiteY2" fmla="*/ 3704273 h 3825335"/>
                <a:gd name="connsiteX3" fmla="*/ 17403 w 3663147"/>
                <a:gd name="connsiteY3" fmla="*/ 3503867 h 3825335"/>
                <a:gd name="connsiteX4" fmla="*/ 18737 w 3663147"/>
                <a:gd name="connsiteY4" fmla="*/ 3472054 h 3825335"/>
                <a:gd name="connsiteX5" fmla="*/ 23404 w 3663147"/>
                <a:gd name="connsiteY5" fmla="*/ 3298794 h 3825335"/>
                <a:gd name="connsiteX6" fmla="*/ 19975 w 3663147"/>
                <a:gd name="connsiteY6" fmla="*/ 3276411 h 3825335"/>
                <a:gd name="connsiteX7" fmla="*/ 8926 w 3663147"/>
                <a:gd name="connsiteY7" fmla="*/ 3191162 h 3825335"/>
                <a:gd name="connsiteX8" fmla="*/ 6164 w 3663147"/>
                <a:gd name="connsiteY8" fmla="*/ 2217707 h 3825335"/>
                <a:gd name="connsiteX9" fmla="*/ 5402 w 3663147"/>
                <a:gd name="connsiteY9" fmla="*/ 1591628 h 3825335"/>
                <a:gd name="connsiteX10" fmla="*/ 4544 w 3663147"/>
                <a:gd name="connsiteY10" fmla="*/ 1148335 h 3825335"/>
                <a:gd name="connsiteX11" fmla="*/ 5592 w 3663147"/>
                <a:gd name="connsiteY11" fmla="*/ 988410 h 3825335"/>
                <a:gd name="connsiteX12" fmla="*/ 6164 w 3663147"/>
                <a:gd name="connsiteY12" fmla="*/ 970122 h 3825335"/>
                <a:gd name="connsiteX13" fmla="*/ 30833 w 3663147"/>
                <a:gd name="connsiteY13" fmla="*/ 941547 h 3825335"/>
                <a:gd name="connsiteX14" fmla="*/ 89698 w 3663147"/>
                <a:gd name="connsiteY14" fmla="*/ 934975 h 3825335"/>
                <a:gd name="connsiteX15" fmla="*/ 222000 w 3663147"/>
                <a:gd name="connsiteY15" fmla="*/ 935737 h 3825335"/>
                <a:gd name="connsiteX16" fmla="*/ 354493 w 3663147"/>
                <a:gd name="connsiteY16" fmla="*/ 938785 h 3825335"/>
                <a:gd name="connsiteX17" fmla="*/ 436694 w 3663147"/>
                <a:gd name="connsiteY17" fmla="*/ 938118 h 3825335"/>
                <a:gd name="connsiteX18" fmla="*/ 480985 w 3663147"/>
                <a:gd name="connsiteY18" fmla="*/ 890588 h 3825335"/>
                <a:gd name="connsiteX19" fmla="*/ 482414 w 3663147"/>
                <a:gd name="connsiteY19" fmla="*/ 657512 h 3825335"/>
                <a:gd name="connsiteX20" fmla="*/ 482318 w 3663147"/>
                <a:gd name="connsiteY20" fmla="*/ 652940 h 3825335"/>
                <a:gd name="connsiteX21" fmla="*/ 421358 w 3663147"/>
                <a:gd name="connsiteY21" fmla="*/ 599600 h 3825335"/>
                <a:gd name="connsiteX22" fmla="*/ 388688 w 3663147"/>
                <a:gd name="connsiteY22" fmla="*/ 626651 h 3825335"/>
                <a:gd name="connsiteX23" fmla="*/ 386211 w 3663147"/>
                <a:gd name="connsiteY23" fmla="*/ 644653 h 3825335"/>
                <a:gd name="connsiteX24" fmla="*/ 385544 w 3663147"/>
                <a:gd name="connsiteY24" fmla="*/ 781527 h 3825335"/>
                <a:gd name="connsiteX25" fmla="*/ 351921 w 3663147"/>
                <a:gd name="connsiteY25" fmla="*/ 819627 h 3825335"/>
                <a:gd name="connsiteX26" fmla="*/ 256100 w 3663147"/>
                <a:gd name="connsiteY26" fmla="*/ 824009 h 3825335"/>
                <a:gd name="connsiteX27" fmla="*/ 59694 w 3663147"/>
                <a:gd name="connsiteY27" fmla="*/ 821913 h 3825335"/>
                <a:gd name="connsiteX28" fmla="*/ 41406 w 3663147"/>
                <a:gd name="connsiteY28" fmla="*/ 821151 h 3825335"/>
                <a:gd name="connsiteX29" fmla="*/ 5592 w 3663147"/>
                <a:gd name="connsiteY29" fmla="*/ 782480 h 3825335"/>
                <a:gd name="connsiteX30" fmla="*/ 5592 w 3663147"/>
                <a:gd name="connsiteY30" fmla="*/ 750476 h 3825335"/>
                <a:gd name="connsiteX31" fmla="*/ 7021 w 3663147"/>
                <a:gd name="connsiteY31" fmla="*/ 522066 h 3825335"/>
                <a:gd name="connsiteX32" fmla="*/ 6640 w 3663147"/>
                <a:gd name="connsiteY32" fmla="*/ 508350 h 3825335"/>
                <a:gd name="connsiteX33" fmla="*/ 39025 w 3663147"/>
                <a:gd name="connsiteY33" fmla="*/ 470822 h 3825335"/>
                <a:gd name="connsiteX34" fmla="*/ 52646 w 3663147"/>
                <a:gd name="connsiteY34" fmla="*/ 469774 h 3825335"/>
                <a:gd name="connsiteX35" fmla="*/ 171232 w 3663147"/>
                <a:gd name="connsiteY35" fmla="*/ 473203 h 3825335"/>
                <a:gd name="connsiteX36" fmla="*/ 184853 w 3663147"/>
                <a:gd name="connsiteY36" fmla="*/ 474346 h 3825335"/>
                <a:gd name="connsiteX37" fmla="*/ 240574 w 3663147"/>
                <a:gd name="connsiteY37" fmla="*/ 399194 h 3825335"/>
                <a:gd name="connsiteX38" fmla="*/ 211904 w 3663147"/>
                <a:gd name="connsiteY38" fmla="*/ 373000 h 3825335"/>
                <a:gd name="connsiteX39" fmla="*/ 193806 w 3663147"/>
                <a:gd name="connsiteY39" fmla="*/ 371381 h 3825335"/>
                <a:gd name="connsiteX40" fmla="*/ 38739 w 3663147"/>
                <a:gd name="connsiteY40" fmla="*/ 371000 h 3825335"/>
                <a:gd name="connsiteX41" fmla="*/ 449 w 3663147"/>
                <a:gd name="connsiteY41" fmla="*/ 332423 h 3825335"/>
                <a:gd name="connsiteX42" fmla="*/ 2925 w 3663147"/>
                <a:gd name="connsiteY42" fmla="*/ 186405 h 3825335"/>
                <a:gd name="connsiteX43" fmla="*/ 163 w 3663147"/>
                <a:gd name="connsiteY43" fmla="*/ 54008 h 3825335"/>
                <a:gd name="connsiteX44" fmla="*/ 51217 w 3663147"/>
                <a:gd name="connsiteY44" fmla="*/ 763 h 3825335"/>
                <a:gd name="connsiteX45" fmla="*/ 187996 w 3663147"/>
                <a:gd name="connsiteY45" fmla="*/ 6383 h 3825335"/>
                <a:gd name="connsiteX46" fmla="*/ 279245 w 3663147"/>
                <a:gd name="connsiteY46" fmla="*/ 2668 h 3825335"/>
                <a:gd name="connsiteX47" fmla="*/ 347730 w 3663147"/>
                <a:gd name="connsiteY47" fmla="*/ 2668 h 3825335"/>
                <a:gd name="connsiteX48" fmla="*/ 372876 w 3663147"/>
                <a:gd name="connsiteY48" fmla="*/ 28671 h 3825335"/>
                <a:gd name="connsiteX49" fmla="*/ 373257 w 3663147"/>
                <a:gd name="connsiteY49" fmla="*/ 101728 h 3825335"/>
                <a:gd name="connsiteX50" fmla="*/ 377543 w 3663147"/>
                <a:gd name="connsiteY50" fmla="*/ 192882 h 3825335"/>
                <a:gd name="connsiteX51" fmla="*/ 384306 w 3663147"/>
                <a:gd name="connsiteY51" fmla="*/ 219076 h 3825335"/>
                <a:gd name="connsiteX52" fmla="*/ 420406 w 3663147"/>
                <a:gd name="connsiteY52" fmla="*/ 240793 h 3825335"/>
                <a:gd name="connsiteX53" fmla="*/ 443075 w 3663147"/>
                <a:gd name="connsiteY53" fmla="*/ 238221 h 3825335"/>
                <a:gd name="connsiteX54" fmla="*/ 480223 w 3663147"/>
                <a:gd name="connsiteY54" fmla="*/ 197930 h 3825335"/>
                <a:gd name="connsiteX55" fmla="*/ 480318 w 3663147"/>
                <a:gd name="connsiteY55" fmla="*/ 175070 h 3825335"/>
                <a:gd name="connsiteX56" fmla="*/ 480985 w 3663147"/>
                <a:gd name="connsiteY56" fmla="*/ 42673 h 3825335"/>
                <a:gd name="connsiteX57" fmla="*/ 518799 w 3663147"/>
                <a:gd name="connsiteY57" fmla="*/ 2382 h 3825335"/>
                <a:gd name="connsiteX58" fmla="*/ 619193 w 3663147"/>
                <a:gd name="connsiteY58" fmla="*/ 4001 h 3825335"/>
                <a:gd name="connsiteX59" fmla="*/ 728635 w 3663147"/>
                <a:gd name="connsiteY59" fmla="*/ 3620 h 3825335"/>
                <a:gd name="connsiteX60" fmla="*/ 792548 w 3663147"/>
                <a:gd name="connsiteY60" fmla="*/ 4001 h 3825335"/>
                <a:gd name="connsiteX61" fmla="*/ 820646 w 3663147"/>
                <a:gd name="connsiteY61" fmla="*/ 33719 h 3825335"/>
                <a:gd name="connsiteX62" fmla="*/ 822647 w 3663147"/>
                <a:gd name="connsiteY62" fmla="*/ 143162 h 3825335"/>
                <a:gd name="connsiteX63" fmla="*/ 822837 w 3663147"/>
                <a:gd name="connsiteY63" fmla="*/ 216123 h 3825335"/>
                <a:gd name="connsiteX64" fmla="*/ 822075 w 3663147"/>
                <a:gd name="connsiteY64" fmla="*/ 330042 h 3825335"/>
                <a:gd name="connsiteX65" fmla="*/ 801025 w 3663147"/>
                <a:gd name="connsiteY65" fmla="*/ 350616 h 3825335"/>
                <a:gd name="connsiteX66" fmla="*/ 778260 w 3663147"/>
                <a:gd name="connsiteY66" fmla="*/ 350235 h 3825335"/>
                <a:gd name="connsiteX67" fmla="*/ 664055 w 3663147"/>
                <a:gd name="connsiteY67" fmla="*/ 349568 h 3825335"/>
                <a:gd name="connsiteX68" fmla="*/ 637004 w 3663147"/>
                <a:gd name="connsiteY68" fmla="*/ 353188 h 3825335"/>
                <a:gd name="connsiteX69" fmla="*/ 606429 w 3663147"/>
                <a:gd name="connsiteY69" fmla="*/ 388621 h 3825335"/>
                <a:gd name="connsiteX70" fmla="*/ 606429 w 3663147"/>
                <a:gd name="connsiteY70" fmla="*/ 420530 h 3825335"/>
                <a:gd name="connsiteX71" fmla="*/ 652054 w 3663147"/>
                <a:gd name="connsiteY71" fmla="*/ 464440 h 3825335"/>
                <a:gd name="connsiteX72" fmla="*/ 683963 w 3663147"/>
                <a:gd name="connsiteY72" fmla="*/ 464440 h 3825335"/>
                <a:gd name="connsiteX73" fmla="*/ 893703 w 3663147"/>
                <a:gd name="connsiteY73" fmla="*/ 455963 h 3825335"/>
                <a:gd name="connsiteX74" fmla="*/ 907419 w 3663147"/>
                <a:gd name="connsiteY74" fmla="*/ 456153 h 3825335"/>
                <a:gd name="connsiteX75" fmla="*/ 939995 w 3663147"/>
                <a:gd name="connsiteY75" fmla="*/ 425102 h 3825335"/>
                <a:gd name="connsiteX76" fmla="*/ 941233 w 3663147"/>
                <a:gd name="connsiteY76" fmla="*/ 397765 h 3825335"/>
                <a:gd name="connsiteX77" fmla="*/ 939804 w 3663147"/>
                <a:gd name="connsiteY77" fmla="*/ 141923 h 3825335"/>
                <a:gd name="connsiteX78" fmla="*/ 941328 w 3663147"/>
                <a:gd name="connsiteY78" fmla="*/ 32291 h 3825335"/>
                <a:gd name="connsiteX79" fmla="*/ 975523 w 3663147"/>
                <a:gd name="connsiteY79" fmla="*/ 1 h 3825335"/>
                <a:gd name="connsiteX80" fmla="*/ 1386812 w 3663147"/>
                <a:gd name="connsiteY80" fmla="*/ 2001 h 3825335"/>
                <a:gd name="connsiteX81" fmla="*/ 1505208 w 3663147"/>
                <a:gd name="connsiteY81" fmla="*/ 1525 h 3825335"/>
                <a:gd name="connsiteX82" fmla="*/ 1541689 w 3663147"/>
                <a:gd name="connsiteY82" fmla="*/ 1239 h 3825335"/>
                <a:gd name="connsiteX83" fmla="*/ 1838393 w 3663147"/>
                <a:gd name="connsiteY83" fmla="*/ 1620 h 3825335"/>
                <a:gd name="connsiteX84" fmla="*/ 2007271 w 3663147"/>
                <a:gd name="connsiteY84" fmla="*/ 6764 h 3825335"/>
                <a:gd name="connsiteX85" fmla="*/ 2171768 w 3663147"/>
                <a:gd name="connsiteY85" fmla="*/ 7621 h 3825335"/>
                <a:gd name="connsiteX86" fmla="*/ 2381794 w 3663147"/>
                <a:gd name="connsiteY86" fmla="*/ 3716 h 3825335"/>
                <a:gd name="connsiteX87" fmla="*/ 2550577 w 3663147"/>
                <a:gd name="connsiteY87" fmla="*/ 8954 h 3825335"/>
                <a:gd name="connsiteX88" fmla="*/ 2801846 w 3663147"/>
                <a:gd name="connsiteY88" fmla="*/ 8859 h 3825335"/>
                <a:gd name="connsiteX89" fmla="*/ 3108075 w 3663147"/>
                <a:gd name="connsiteY89" fmla="*/ 11336 h 3825335"/>
                <a:gd name="connsiteX90" fmla="*/ 3158177 w 3663147"/>
                <a:gd name="connsiteY90" fmla="*/ 15241 h 3825335"/>
                <a:gd name="connsiteX91" fmla="*/ 3212850 w 3663147"/>
                <a:gd name="connsiteY91" fmla="*/ 15431 h 3825335"/>
                <a:gd name="connsiteX92" fmla="*/ 3372489 w 3663147"/>
                <a:gd name="connsiteY92" fmla="*/ 15812 h 3825335"/>
                <a:gd name="connsiteX93" fmla="*/ 3422591 w 3663147"/>
                <a:gd name="connsiteY93" fmla="*/ 15622 h 3825335"/>
                <a:gd name="connsiteX94" fmla="*/ 3641666 w 3663147"/>
                <a:gd name="connsiteY94" fmla="*/ 11812 h 3825335"/>
                <a:gd name="connsiteX95" fmla="*/ 3655001 w 3663147"/>
                <a:gd name="connsiteY95" fmla="*/ 14098 h 3825335"/>
                <a:gd name="connsiteX96" fmla="*/ 3663097 w 3663147"/>
                <a:gd name="connsiteY96" fmla="*/ 23623 h 3825335"/>
                <a:gd name="connsiteX97" fmla="*/ 3657763 w 3663147"/>
                <a:gd name="connsiteY97" fmla="*/ 34862 h 3825335"/>
                <a:gd name="connsiteX98" fmla="*/ 3627759 w 3663147"/>
                <a:gd name="connsiteY98" fmla="*/ 41720 h 3825335"/>
                <a:gd name="connsiteX99" fmla="*/ 3450689 w 3663147"/>
                <a:gd name="connsiteY99" fmla="*/ 48674 h 3825335"/>
                <a:gd name="connsiteX100" fmla="*/ 3346010 w 3663147"/>
                <a:gd name="connsiteY100" fmla="*/ 49245 h 3825335"/>
                <a:gd name="connsiteX101" fmla="*/ 3259523 w 3663147"/>
                <a:gd name="connsiteY101" fmla="*/ 48674 h 3825335"/>
                <a:gd name="connsiteX102" fmla="*/ 3182085 w 3663147"/>
                <a:gd name="connsiteY102" fmla="*/ 52960 h 3825335"/>
                <a:gd name="connsiteX103" fmla="*/ 2537623 w 3663147"/>
                <a:gd name="connsiteY103" fmla="*/ 54389 h 3825335"/>
                <a:gd name="connsiteX104" fmla="*/ 1751525 w 3663147"/>
                <a:gd name="connsiteY104" fmla="*/ 56484 h 3825335"/>
                <a:gd name="connsiteX105" fmla="*/ 1550833 w 3663147"/>
                <a:gd name="connsiteY105" fmla="*/ 66485 h 3825335"/>
                <a:gd name="connsiteX106" fmla="*/ 1473490 w 3663147"/>
                <a:gd name="connsiteY106" fmla="*/ 65342 h 3825335"/>
                <a:gd name="connsiteX107" fmla="*/ 1332425 w 3663147"/>
                <a:gd name="connsiteY107" fmla="*/ 60770 h 3825335"/>
                <a:gd name="connsiteX108" fmla="*/ 1309565 w 3663147"/>
                <a:gd name="connsiteY108" fmla="*/ 61247 h 3825335"/>
                <a:gd name="connsiteX109" fmla="*/ 1040293 w 3663147"/>
                <a:gd name="connsiteY109" fmla="*/ 60866 h 3825335"/>
                <a:gd name="connsiteX110" fmla="*/ 999907 w 3663147"/>
                <a:gd name="connsiteY110" fmla="*/ 95346 h 3825335"/>
                <a:gd name="connsiteX111" fmla="*/ 999526 w 3663147"/>
                <a:gd name="connsiteY111" fmla="*/ 122683 h 3825335"/>
                <a:gd name="connsiteX112" fmla="*/ 998954 w 3663147"/>
                <a:gd name="connsiteY112" fmla="*/ 451772 h 3825335"/>
                <a:gd name="connsiteX113" fmla="*/ 998383 w 3663147"/>
                <a:gd name="connsiteY113" fmla="*/ 483776 h 3825335"/>
                <a:gd name="connsiteX114" fmla="*/ 962378 w 3663147"/>
                <a:gd name="connsiteY114" fmla="*/ 515875 h 3825335"/>
                <a:gd name="connsiteX115" fmla="*/ 880273 w 3663147"/>
                <a:gd name="connsiteY115" fmla="*/ 511874 h 3825335"/>
                <a:gd name="connsiteX116" fmla="*/ 756924 w 3663147"/>
                <a:gd name="connsiteY116" fmla="*/ 513589 h 3825335"/>
                <a:gd name="connsiteX117" fmla="*/ 588046 w 3663147"/>
                <a:gd name="connsiteY117" fmla="*/ 515970 h 3825335"/>
                <a:gd name="connsiteX118" fmla="*/ 535373 w 3663147"/>
                <a:gd name="connsiteY118" fmla="*/ 564833 h 3825335"/>
                <a:gd name="connsiteX119" fmla="*/ 534611 w 3663147"/>
                <a:gd name="connsiteY119" fmla="*/ 656178 h 3825335"/>
                <a:gd name="connsiteX120" fmla="*/ 530515 w 3663147"/>
                <a:gd name="connsiteY120" fmla="*/ 747332 h 3825335"/>
                <a:gd name="connsiteX121" fmla="*/ 530039 w 3663147"/>
                <a:gd name="connsiteY121" fmla="*/ 783813 h 3825335"/>
                <a:gd name="connsiteX122" fmla="*/ 535658 w 3663147"/>
                <a:gd name="connsiteY122" fmla="*/ 929927 h 3825335"/>
                <a:gd name="connsiteX123" fmla="*/ 535754 w 3663147"/>
                <a:gd name="connsiteY123" fmla="*/ 943643 h 3825335"/>
                <a:gd name="connsiteX124" fmla="*/ 482795 w 3663147"/>
                <a:gd name="connsiteY124" fmla="*/ 993077 h 3825335"/>
                <a:gd name="connsiteX125" fmla="*/ 323251 w 3663147"/>
                <a:gd name="connsiteY125" fmla="*/ 993744 h 3825335"/>
                <a:gd name="connsiteX126" fmla="*/ 268768 w 3663147"/>
                <a:gd name="connsiteY126" fmla="*/ 991553 h 3825335"/>
                <a:gd name="connsiteX127" fmla="*/ 109034 w 3663147"/>
                <a:gd name="connsiteY127" fmla="*/ 990506 h 3825335"/>
                <a:gd name="connsiteX128" fmla="*/ 66552 w 3663147"/>
                <a:gd name="connsiteY128" fmla="*/ 1029368 h 3825335"/>
                <a:gd name="connsiteX129" fmla="*/ 60647 w 3663147"/>
                <a:gd name="connsiteY129" fmla="*/ 1102043 h 3825335"/>
                <a:gd name="connsiteX130" fmla="*/ 60647 w 3663147"/>
                <a:gd name="connsiteY130" fmla="*/ 1517905 h 3825335"/>
                <a:gd name="connsiteX131" fmla="*/ 57408 w 3663147"/>
                <a:gd name="connsiteY131" fmla="*/ 2043399 h 3825335"/>
                <a:gd name="connsiteX132" fmla="*/ 51503 w 3663147"/>
                <a:gd name="connsiteY132" fmla="*/ 2541366 h 3825335"/>
                <a:gd name="connsiteX133" fmla="*/ 50169 w 3663147"/>
                <a:gd name="connsiteY133" fmla="*/ 3089816 h 3825335"/>
                <a:gd name="connsiteX134" fmla="*/ 45311 w 3663147"/>
                <a:gd name="connsiteY134" fmla="*/ 3263266 h 3825335"/>
                <a:gd name="connsiteX135" fmla="*/ 46359 w 3663147"/>
                <a:gd name="connsiteY135" fmla="*/ 3290603 h 3825335"/>
                <a:gd name="connsiteX136" fmla="*/ 44930 w 3663147"/>
                <a:gd name="connsiteY136" fmla="*/ 3390806 h 3825335"/>
                <a:gd name="connsiteX137" fmla="*/ 42168 w 3663147"/>
                <a:gd name="connsiteY137" fmla="*/ 3450051 h 3825335"/>
                <a:gd name="connsiteX138" fmla="*/ 41311 w 3663147"/>
                <a:gd name="connsiteY138" fmla="*/ 3788284 h 3825335"/>
                <a:gd name="connsiteX139" fmla="*/ 38739 w 3663147"/>
                <a:gd name="connsiteY139" fmla="*/ 3823907 h 3825335"/>
                <a:gd name="connsiteX140" fmla="*/ 29309 w 3663147"/>
                <a:gd name="connsiteY140" fmla="*/ 3825336 h 3825335"/>
                <a:gd name="connsiteX141" fmla="*/ 671104 w 3663147"/>
                <a:gd name="connsiteY141" fmla="*/ 110681 h 3825335"/>
                <a:gd name="connsiteX142" fmla="*/ 639195 w 3663147"/>
                <a:gd name="connsiteY142" fmla="*/ 110777 h 3825335"/>
                <a:gd name="connsiteX143" fmla="*/ 603095 w 3663147"/>
                <a:gd name="connsiteY143" fmla="*/ 144400 h 3825335"/>
                <a:gd name="connsiteX144" fmla="*/ 603762 w 3663147"/>
                <a:gd name="connsiteY144" fmla="*/ 217266 h 3825335"/>
                <a:gd name="connsiteX145" fmla="*/ 634433 w 3663147"/>
                <a:gd name="connsiteY145" fmla="*/ 245651 h 3825335"/>
                <a:gd name="connsiteX146" fmla="*/ 702822 w 3663147"/>
                <a:gd name="connsiteY146" fmla="*/ 245555 h 3825335"/>
                <a:gd name="connsiteX147" fmla="*/ 735398 w 3663147"/>
                <a:gd name="connsiteY147" fmla="*/ 213742 h 3825335"/>
                <a:gd name="connsiteX148" fmla="*/ 736541 w 3663147"/>
                <a:gd name="connsiteY148" fmla="*/ 140876 h 3825335"/>
                <a:gd name="connsiteX149" fmla="*/ 703108 w 3663147"/>
                <a:gd name="connsiteY149" fmla="*/ 110777 h 3825335"/>
                <a:gd name="connsiteX150" fmla="*/ 671104 w 3663147"/>
                <a:gd name="connsiteY150" fmla="*/ 110681 h 3825335"/>
                <a:gd name="connsiteX151" fmla="*/ 431645 w 3663147"/>
                <a:gd name="connsiteY151" fmla="*/ 339377 h 3825335"/>
                <a:gd name="connsiteX152" fmla="*/ 399927 w 3663147"/>
                <a:gd name="connsiteY152" fmla="*/ 339567 h 3825335"/>
                <a:gd name="connsiteX153" fmla="*/ 364875 w 3663147"/>
                <a:gd name="connsiteY153" fmla="*/ 374238 h 3825335"/>
                <a:gd name="connsiteX154" fmla="*/ 362113 w 3663147"/>
                <a:gd name="connsiteY154" fmla="*/ 433103 h 3825335"/>
                <a:gd name="connsiteX155" fmla="*/ 402308 w 3663147"/>
                <a:gd name="connsiteY155" fmla="*/ 472822 h 3825335"/>
                <a:gd name="connsiteX156" fmla="*/ 434027 w 3663147"/>
                <a:gd name="connsiteY156" fmla="*/ 471584 h 3825335"/>
                <a:gd name="connsiteX157" fmla="*/ 497558 w 3663147"/>
                <a:gd name="connsiteY157" fmla="*/ 403289 h 3825335"/>
                <a:gd name="connsiteX158" fmla="*/ 431645 w 3663147"/>
                <a:gd name="connsiteY158" fmla="*/ 339377 h 3825335"/>
                <a:gd name="connsiteX159" fmla="*/ 194854 w 3663147"/>
                <a:gd name="connsiteY159" fmla="*/ 581883 h 3825335"/>
                <a:gd name="connsiteX160" fmla="*/ 194854 w 3663147"/>
                <a:gd name="connsiteY160" fmla="*/ 579311 h 3825335"/>
                <a:gd name="connsiteX161" fmla="*/ 158659 w 3663147"/>
                <a:gd name="connsiteY161" fmla="*/ 579502 h 3825335"/>
                <a:gd name="connsiteX162" fmla="*/ 126083 w 3663147"/>
                <a:gd name="connsiteY162" fmla="*/ 615125 h 3825335"/>
                <a:gd name="connsiteX163" fmla="*/ 128846 w 3663147"/>
                <a:gd name="connsiteY163" fmla="*/ 678371 h 3825335"/>
                <a:gd name="connsiteX164" fmla="*/ 150563 w 3663147"/>
                <a:gd name="connsiteY164" fmla="*/ 703803 h 3825335"/>
                <a:gd name="connsiteX165" fmla="*/ 227239 w 3663147"/>
                <a:gd name="connsiteY165" fmla="*/ 708756 h 3825335"/>
                <a:gd name="connsiteX166" fmla="*/ 258671 w 3663147"/>
                <a:gd name="connsiteY166" fmla="*/ 676085 h 3825335"/>
                <a:gd name="connsiteX167" fmla="*/ 262481 w 3663147"/>
                <a:gd name="connsiteY167" fmla="*/ 612744 h 3825335"/>
                <a:gd name="connsiteX168" fmla="*/ 235526 w 3663147"/>
                <a:gd name="connsiteY168" fmla="*/ 582264 h 3825335"/>
                <a:gd name="connsiteX169" fmla="*/ 194854 w 3663147"/>
                <a:gd name="connsiteY169" fmla="*/ 581883 h 3825335"/>
                <a:gd name="connsiteX170" fmla="*/ 260862 w 3663147"/>
                <a:gd name="connsiteY170" fmla="*/ 191549 h 3825335"/>
                <a:gd name="connsiteX171" fmla="*/ 261719 w 3663147"/>
                <a:gd name="connsiteY171" fmla="*/ 191549 h 3825335"/>
                <a:gd name="connsiteX172" fmla="*/ 259148 w 3663147"/>
                <a:gd name="connsiteY172" fmla="*/ 150877 h 3825335"/>
                <a:gd name="connsiteX173" fmla="*/ 234954 w 3663147"/>
                <a:gd name="connsiteY173" fmla="*/ 127350 h 3825335"/>
                <a:gd name="connsiteX174" fmla="*/ 157992 w 3663147"/>
                <a:gd name="connsiteY174" fmla="*/ 127636 h 3825335"/>
                <a:gd name="connsiteX175" fmla="*/ 130465 w 3663147"/>
                <a:gd name="connsiteY175" fmla="*/ 158021 h 3825335"/>
                <a:gd name="connsiteX176" fmla="*/ 132179 w 3663147"/>
                <a:gd name="connsiteY176" fmla="*/ 226029 h 3825335"/>
                <a:gd name="connsiteX177" fmla="*/ 161897 w 3663147"/>
                <a:gd name="connsiteY177" fmla="*/ 255080 h 3825335"/>
                <a:gd name="connsiteX178" fmla="*/ 234383 w 3663147"/>
                <a:gd name="connsiteY178" fmla="*/ 254699 h 3825335"/>
                <a:gd name="connsiteX179" fmla="*/ 260576 w 3663147"/>
                <a:gd name="connsiteY179" fmla="*/ 227744 h 3825335"/>
                <a:gd name="connsiteX180" fmla="*/ 260862 w 3663147"/>
                <a:gd name="connsiteY180" fmla="*/ 191549 h 382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3663147" h="3825335">
                  <a:moveTo>
                    <a:pt x="29309" y="3825336"/>
                  </a:moveTo>
                  <a:cubicBezTo>
                    <a:pt x="27976" y="3816954"/>
                    <a:pt x="25595" y="3808667"/>
                    <a:pt x="25404" y="3800286"/>
                  </a:cubicBezTo>
                  <a:cubicBezTo>
                    <a:pt x="24928" y="3768281"/>
                    <a:pt x="25023" y="3736278"/>
                    <a:pt x="25214" y="3704273"/>
                  </a:cubicBezTo>
                  <a:cubicBezTo>
                    <a:pt x="25499" y="3637408"/>
                    <a:pt x="22642" y="3570638"/>
                    <a:pt x="17403" y="3503867"/>
                  </a:cubicBezTo>
                  <a:cubicBezTo>
                    <a:pt x="16546" y="3493295"/>
                    <a:pt x="16736" y="3482341"/>
                    <a:pt x="18737" y="3472054"/>
                  </a:cubicBezTo>
                  <a:cubicBezTo>
                    <a:pt x="29690" y="3414523"/>
                    <a:pt x="22261" y="3356516"/>
                    <a:pt x="23404" y="3298794"/>
                  </a:cubicBezTo>
                  <a:cubicBezTo>
                    <a:pt x="23594" y="3291270"/>
                    <a:pt x="23213" y="3282887"/>
                    <a:pt x="19975" y="3276411"/>
                  </a:cubicBezTo>
                  <a:cubicBezTo>
                    <a:pt x="6449" y="3249074"/>
                    <a:pt x="9021" y="3220022"/>
                    <a:pt x="8926" y="3191162"/>
                  </a:cubicBezTo>
                  <a:cubicBezTo>
                    <a:pt x="7973" y="2866645"/>
                    <a:pt x="6926" y="2542128"/>
                    <a:pt x="6164" y="2217707"/>
                  </a:cubicBezTo>
                  <a:cubicBezTo>
                    <a:pt x="5687" y="2009014"/>
                    <a:pt x="5687" y="1800321"/>
                    <a:pt x="5402" y="1591628"/>
                  </a:cubicBezTo>
                  <a:cubicBezTo>
                    <a:pt x="5211" y="1443896"/>
                    <a:pt x="4640" y="1296068"/>
                    <a:pt x="4544" y="1148335"/>
                  </a:cubicBezTo>
                  <a:cubicBezTo>
                    <a:pt x="4544" y="1094995"/>
                    <a:pt x="5211" y="1041750"/>
                    <a:pt x="5592" y="988410"/>
                  </a:cubicBezTo>
                  <a:cubicBezTo>
                    <a:pt x="5592" y="982314"/>
                    <a:pt x="5783" y="976218"/>
                    <a:pt x="6164" y="970122"/>
                  </a:cubicBezTo>
                  <a:cubicBezTo>
                    <a:pt x="7211" y="954501"/>
                    <a:pt x="15593" y="944024"/>
                    <a:pt x="30833" y="941547"/>
                  </a:cubicBezTo>
                  <a:cubicBezTo>
                    <a:pt x="50264" y="938309"/>
                    <a:pt x="69981" y="935356"/>
                    <a:pt x="89698" y="934975"/>
                  </a:cubicBezTo>
                  <a:cubicBezTo>
                    <a:pt x="133799" y="934308"/>
                    <a:pt x="177899" y="935070"/>
                    <a:pt x="222000" y="935737"/>
                  </a:cubicBezTo>
                  <a:cubicBezTo>
                    <a:pt x="266196" y="936499"/>
                    <a:pt x="310297" y="938118"/>
                    <a:pt x="354493" y="938785"/>
                  </a:cubicBezTo>
                  <a:cubicBezTo>
                    <a:pt x="381925" y="939261"/>
                    <a:pt x="409452" y="940118"/>
                    <a:pt x="436694" y="938118"/>
                  </a:cubicBezTo>
                  <a:cubicBezTo>
                    <a:pt x="466507" y="935832"/>
                    <a:pt x="480699" y="919735"/>
                    <a:pt x="480985" y="890588"/>
                  </a:cubicBezTo>
                  <a:cubicBezTo>
                    <a:pt x="481747" y="812960"/>
                    <a:pt x="481937" y="735236"/>
                    <a:pt x="482414" y="657512"/>
                  </a:cubicBezTo>
                  <a:cubicBezTo>
                    <a:pt x="482414" y="655988"/>
                    <a:pt x="482318" y="654464"/>
                    <a:pt x="482318" y="652940"/>
                  </a:cubicBezTo>
                  <a:cubicBezTo>
                    <a:pt x="482223" y="605315"/>
                    <a:pt x="460601" y="599028"/>
                    <a:pt x="421358" y="599600"/>
                  </a:cubicBezTo>
                  <a:cubicBezTo>
                    <a:pt x="404975" y="599790"/>
                    <a:pt x="393069" y="610363"/>
                    <a:pt x="388688" y="626651"/>
                  </a:cubicBezTo>
                  <a:cubicBezTo>
                    <a:pt x="387164" y="632461"/>
                    <a:pt x="386306" y="638652"/>
                    <a:pt x="386211" y="644653"/>
                  </a:cubicBezTo>
                  <a:cubicBezTo>
                    <a:pt x="385830" y="690278"/>
                    <a:pt x="385259" y="735902"/>
                    <a:pt x="385544" y="781527"/>
                  </a:cubicBezTo>
                  <a:cubicBezTo>
                    <a:pt x="385735" y="807816"/>
                    <a:pt x="378782" y="817532"/>
                    <a:pt x="351921" y="819627"/>
                  </a:cubicBezTo>
                  <a:cubicBezTo>
                    <a:pt x="320012" y="822104"/>
                    <a:pt x="288008" y="824009"/>
                    <a:pt x="256100" y="824009"/>
                  </a:cubicBezTo>
                  <a:cubicBezTo>
                    <a:pt x="190663" y="824104"/>
                    <a:pt x="125226" y="822770"/>
                    <a:pt x="59694" y="821913"/>
                  </a:cubicBezTo>
                  <a:cubicBezTo>
                    <a:pt x="53598" y="821818"/>
                    <a:pt x="47502" y="821913"/>
                    <a:pt x="41406" y="821151"/>
                  </a:cubicBezTo>
                  <a:cubicBezTo>
                    <a:pt x="16260" y="817913"/>
                    <a:pt x="7021" y="808197"/>
                    <a:pt x="5592" y="782480"/>
                  </a:cubicBezTo>
                  <a:cubicBezTo>
                    <a:pt x="5021" y="771812"/>
                    <a:pt x="5592" y="761144"/>
                    <a:pt x="5592" y="750476"/>
                  </a:cubicBezTo>
                  <a:cubicBezTo>
                    <a:pt x="6068" y="674371"/>
                    <a:pt x="6545" y="598171"/>
                    <a:pt x="7021" y="522066"/>
                  </a:cubicBezTo>
                  <a:cubicBezTo>
                    <a:pt x="7021" y="517494"/>
                    <a:pt x="6449" y="512922"/>
                    <a:pt x="6640" y="508350"/>
                  </a:cubicBezTo>
                  <a:cubicBezTo>
                    <a:pt x="7592" y="486919"/>
                    <a:pt x="18070" y="474727"/>
                    <a:pt x="39025" y="470822"/>
                  </a:cubicBezTo>
                  <a:cubicBezTo>
                    <a:pt x="43502" y="469964"/>
                    <a:pt x="48169" y="469679"/>
                    <a:pt x="52646" y="469774"/>
                  </a:cubicBezTo>
                  <a:cubicBezTo>
                    <a:pt x="92174" y="470822"/>
                    <a:pt x="131703" y="472060"/>
                    <a:pt x="171232" y="473203"/>
                  </a:cubicBezTo>
                  <a:cubicBezTo>
                    <a:pt x="175804" y="473298"/>
                    <a:pt x="180281" y="474155"/>
                    <a:pt x="184853" y="474346"/>
                  </a:cubicBezTo>
                  <a:cubicBezTo>
                    <a:pt x="238288" y="476727"/>
                    <a:pt x="248861" y="443675"/>
                    <a:pt x="240574" y="399194"/>
                  </a:cubicBezTo>
                  <a:cubicBezTo>
                    <a:pt x="237907" y="384716"/>
                    <a:pt x="226477" y="375953"/>
                    <a:pt x="211904" y="373000"/>
                  </a:cubicBezTo>
                  <a:cubicBezTo>
                    <a:pt x="205998" y="371762"/>
                    <a:pt x="199807" y="371381"/>
                    <a:pt x="193806" y="371381"/>
                  </a:cubicBezTo>
                  <a:cubicBezTo>
                    <a:pt x="142085" y="371095"/>
                    <a:pt x="90365" y="370904"/>
                    <a:pt x="38739" y="371000"/>
                  </a:cubicBezTo>
                  <a:cubicBezTo>
                    <a:pt x="11117" y="371000"/>
                    <a:pt x="353" y="361760"/>
                    <a:pt x="449" y="332423"/>
                  </a:cubicBezTo>
                  <a:cubicBezTo>
                    <a:pt x="449" y="283751"/>
                    <a:pt x="2925" y="235078"/>
                    <a:pt x="2925" y="186405"/>
                  </a:cubicBezTo>
                  <a:cubicBezTo>
                    <a:pt x="3020" y="142304"/>
                    <a:pt x="1496" y="98108"/>
                    <a:pt x="163" y="54008"/>
                  </a:cubicBezTo>
                  <a:cubicBezTo>
                    <a:pt x="-1266" y="7811"/>
                    <a:pt x="5973" y="-571"/>
                    <a:pt x="51217" y="763"/>
                  </a:cubicBezTo>
                  <a:cubicBezTo>
                    <a:pt x="96842" y="2096"/>
                    <a:pt x="142371" y="5716"/>
                    <a:pt x="187996" y="6383"/>
                  </a:cubicBezTo>
                  <a:cubicBezTo>
                    <a:pt x="218381" y="6859"/>
                    <a:pt x="248765" y="3620"/>
                    <a:pt x="279245" y="2668"/>
                  </a:cubicBezTo>
                  <a:cubicBezTo>
                    <a:pt x="302105" y="2001"/>
                    <a:pt x="324965" y="1715"/>
                    <a:pt x="347730" y="2668"/>
                  </a:cubicBezTo>
                  <a:cubicBezTo>
                    <a:pt x="365161" y="3430"/>
                    <a:pt x="372114" y="10383"/>
                    <a:pt x="372876" y="28671"/>
                  </a:cubicBezTo>
                  <a:cubicBezTo>
                    <a:pt x="373924" y="52960"/>
                    <a:pt x="372590" y="77439"/>
                    <a:pt x="373257" y="101728"/>
                  </a:cubicBezTo>
                  <a:cubicBezTo>
                    <a:pt x="374114" y="132113"/>
                    <a:pt x="375448" y="162593"/>
                    <a:pt x="377543" y="192882"/>
                  </a:cubicBezTo>
                  <a:cubicBezTo>
                    <a:pt x="378115" y="201740"/>
                    <a:pt x="380591" y="211075"/>
                    <a:pt x="384306" y="219076"/>
                  </a:cubicBezTo>
                  <a:cubicBezTo>
                    <a:pt x="391164" y="233935"/>
                    <a:pt x="402213" y="243555"/>
                    <a:pt x="420406" y="240793"/>
                  </a:cubicBezTo>
                  <a:cubicBezTo>
                    <a:pt x="427931" y="239650"/>
                    <a:pt x="435646" y="239745"/>
                    <a:pt x="443075" y="238221"/>
                  </a:cubicBezTo>
                  <a:cubicBezTo>
                    <a:pt x="465173" y="233744"/>
                    <a:pt x="477746" y="220124"/>
                    <a:pt x="480223" y="197930"/>
                  </a:cubicBezTo>
                  <a:cubicBezTo>
                    <a:pt x="481080" y="190406"/>
                    <a:pt x="480318" y="182690"/>
                    <a:pt x="480318" y="175070"/>
                  </a:cubicBezTo>
                  <a:cubicBezTo>
                    <a:pt x="480509" y="130970"/>
                    <a:pt x="480413" y="86774"/>
                    <a:pt x="480985" y="42673"/>
                  </a:cubicBezTo>
                  <a:cubicBezTo>
                    <a:pt x="481366" y="14003"/>
                    <a:pt x="489938" y="3430"/>
                    <a:pt x="518799" y="2382"/>
                  </a:cubicBezTo>
                  <a:cubicBezTo>
                    <a:pt x="552232" y="1144"/>
                    <a:pt x="585760" y="3716"/>
                    <a:pt x="619193" y="4001"/>
                  </a:cubicBezTo>
                  <a:cubicBezTo>
                    <a:pt x="655673" y="4287"/>
                    <a:pt x="692154" y="3811"/>
                    <a:pt x="728635" y="3620"/>
                  </a:cubicBezTo>
                  <a:cubicBezTo>
                    <a:pt x="749971" y="3525"/>
                    <a:pt x="771307" y="2382"/>
                    <a:pt x="792548" y="4001"/>
                  </a:cubicBezTo>
                  <a:cubicBezTo>
                    <a:pt x="811598" y="5430"/>
                    <a:pt x="819789" y="14098"/>
                    <a:pt x="820646" y="33719"/>
                  </a:cubicBezTo>
                  <a:cubicBezTo>
                    <a:pt x="822170" y="70200"/>
                    <a:pt x="822170" y="106681"/>
                    <a:pt x="822647" y="143162"/>
                  </a:cubicBezTo>
                  <a:cubicBezTo>
                    <a:pt x="822932" y="167450"/>
                    <a:pt x="822932" y="191834"/>
                    <a:pt x="822837" y="216123"/>
                  </a:cubicBezTo>
                  <a:cubicBezTo>
                    <a:pt x="822742" y="254128"/>
                    <a:pt x="822837" y="292133"/>
                    <a:pt x="822075" y="330042"/>
                  </a:cubicBezTo>
                  <a:cubicBezTo>
                    <a:pt x="821885" y="341186"/>
                    <a:pt x="812550" y="349568"/>
                    <a:pt x="801025" y="350616"/>
                  </a:cubicBezTo>
                  <a:cubicBezTo>
                    <a:pt x="793500" y="351283"/>
                    <a:pt x="785880" y="350235"/>
                    <a:pt x="778260" y="350235"/>
                  </a:cubicBezTo>
                  <a:cubicBezTo>
                    <a:pt x="740160" y="349949"/>
                    <a:pt x="702155" y="349473"/>
                    <a:pt x="664055" y="349568"/>
                  </a:cubicBezTo>
                  <a:cubicBezTo>
                    <a:pt x="655007" y="349568"/>
                    <a:pt x="645767" y="350902"/>
                    <a:pt x="637004" y="353188"/>
                  </a:cubicBezTo>
                  <a:cubicBezTo>
                    <a:pt x="619097" y="357950"/>
                    <a:pt x="608048" y="369761"/>
                    <a:pt x="606429" y="388621"/>
                  </a:cubicBezTo>
                  <a:cubicBezTo>
                    <a:pt x="605477" y="399194"/>
                    <a:pt x="605000" y="410052"/>
                    <a:pt x="606429" y="420530"/>
                  </a:cubicBezTo>
                  <a:cubicBezTo>
                    <a:pt x="609477" y="444152"/>
                    <a:pt x="628146" y="461963"/>
                    <a:pt x="652054" y="464440"/>
                  </a:cubicBezTo>
                  <a:cubicBezTo>
                    <a:pt x="662627" y="465583"/>
                    <a:pt x="673580" y="466154"/>
                    <a:pt x="683963" y="464440"/>
                  </a:cubicBezTo>
                  <a:cubicBezTo>
                    <a:pt x="753590" y="453105"/>
                    <a:pt x="823885" y="460916"/>
                    <a:pt x="893703" y="455963"/>
                  </a:cubicBezTo>
                  <a:cubicBezTo>
                    <a:pt x="898275" y="455677"/>
                    <a:pt x="902847" y="456439"/>
                    <a:pt x="907419" y="456153"/>
                  </a:cubicBezTo>
                  <a:cubicBezTo>
                    <a:pt x="927612" y="454724"/>
                    <a:pt x="937137" y="445866"/>
                    <a:pt x="939995" y="425102"/>
                  </a:cubicBezTo>
                  <a:cubicBezTo>
                    <a:pt x="941233" y="416053"/>
                    <a:pt x="941233" y="406909"/>
                    <a:pt x="941233" y="397765"/>
                  </a:cubicBezTo>
                  <a:cubicBezTo>
                    <a:pt x="940757" y="312516"/>
                    <a:pt x="939995" y="227172"/>
                    <a:pt x="939804" y="141923"/>
                  </a:cubicBezTo>
                  <a:cubicBezTo>
                    <a:pt x="939709" y="105347"/>
                    <a:pt x="940280" y="68771"/>
                    <a:pt x="941328" y="32291"/>
                  </a:cubicBezTo>
                  <a:cubicBezTo>
                    <a:pt x="941995" y="8192"/>
                    <a:pt x="950663" y="-94"/>
                    <a:pt x="975523" y="1"/>
                  </a:cubicBezTo>
                  <a:cubicBezTo>
                    <a:pt x="1112588" y="382"/>
                    <a:pt x="1249748" y="477"/>
                    <a:pt x="1386812" y="2001"/>
                  </a:cubicBezTo>
                  <a:cubicBezTo>
                    <a:pt x="1426341" y="2477"/>
                    <a:pt x="1465679" y="6859"/>
                    <a:pt x="1505208" y="1525"/>
                  </a:cubicBezTo>
                  <a:cubicBezTo>
                    <a:pt x="1517210" y="-94"/>
                    <a:pt x="1529592" y="191"/>
                    <a:pt x="1541689" y="1239"/>
                  </a:cubicBezTo>
                  <a:cubicBezTo>
                    <a:pt x="1640558" y="9812"/>
                    <a:pt x="1739523" y="-190"/>
                    <a:pt x="1838393" y="1620"/>
                  </a:cubicBezTo>
                  <a:cubicBezTo>
                    <a:pt x="1894686" y="2668"/>
                    <a:pt x="1950978" y="5716"/>
                    <a:pt x="2007271" y="6764"/>
                  </a:cubicBezTo>
                  <a:cubicBezTo>
                    <a:pt x="2062135" y="7811"/>
                    <a:pt x="2116999" y="8192"/>
                    <a:pt x="2171768" y="7621"/>
                  </a:cubicBezTo>
                  <a:cubicBezTo>
                    <a:pt x="2241777" y="6859"/>
                    <a:pt x="2311785" y="3620"/>
                    <a:pt x="2381794" y="3716"/>
                  </a:cubicBezTo>
                  <a:cubicBezTo>
                    <a:pt x="2438087" y="3811"/>
                    <a:pt x="2494284" y="8383"/>
                    <a:pt x="2550577" y="8954"/>
                  </a:cubicBezTo>
                  <a:cubicBezTo>
                    <a:pt x="2634302" y="9812"/>
                    <a:pt x="2718122" y="8573"/>
                    <a:pt x="2801846" y="8859"/>
                  </a:cubicBezTo>
                  <a:cubicBezTo>
                    <a:pt x="2903954" y="9240"/>
                    <a:pt x="3005967" y="10193"/>
                    <a:pt x="3108075" y="11336"/>
                  </a:cubicBezTo>
                  <a:cubicBezTo>
                    <a:pt x="3124744" y="11526"/>
                    <a:pt x="3141413" y="14479"/>
                    <a:pt x="3158177" y="15241"/>
                  </a:cubicBezTo>
                  <a:cubicBezTo>
                    <a:pt x="3176370" y="16003"/>
                    <a:pt x="3194753" y="17146"/>
                    <a:pt x="3212850" y="15431"/>
                  </a:cubicBezTo>
                  <a:cubicBezTo>
                    <a:pt x="3266095" y="10383"/>
                    <a:pt x="3319149" y="9716"/>
                    <a:pt x="3372489" y="15812"/>
                  </a:cubicBezTo>
                  <a:cubicBezTo>
                    <a:pt x="3388968" y="17717"/>
                    <a:pt x="3406113" y="17813"/>
                    <a:pt x="3422591" y="15622"/>
                  </a:cubicBezTo>
                  <a:cubicBezTo>
                    <a:pt x="3495552" y="6002"/>
                    <a:pt x="3568609" y="13145"/>
                    <a:pt x="3641666" y="11812"/>
                  </a:cubicBezTo>
                  <a:cubicBezTo>
                    <a:pt x="3646143" y="11717"/>
                    <a:pt x="3651191" y="12098"/>
                    <a:pt x="3655001" y="14098"/>
                  </a:cubicBezTo>
                  <a:cubicBezTo>
                    <a:pt x="3658525" y="16003"/>
                    <a:pt x="3662716" y="20099"/>
                    <a:pt x="3663097" y="23623"/>
                  </a:cubicBezTo>
                  <a:cubicBezTo>
                    <a:pt x="3663573" y="27242"/>
                    <a:pt x="3660621" y="33719"/>
                    <a:pt x="3657763" y="34862"/>
                  </a:cubicBezTo>
                  <a:cubicBezTo>
                    <a:pt x="3648047" y="38387"/>
                    <a:pt x="3636808" y="43911"/>
                    <a:pt x="3627759" y="41720"/>
                  </a:cubicBezTo>
                  <a:cubicBezTo>
                    <a:pt x="3567942" y="27242"/>
                    <a:pt x="3509459" y="42673"/>
                    <a:pt x="3450689" y="48674"/>
                  </a:cubicBezTo>
                  <a:cubicBezTo>
                    <a:pt x="3415542" y="52293"/>
                    <a:pt x="3381157" y="52579"/>
                    <a:pt x="3346010" y="49245"/>
                  </a:cubicBezTo>
                  <a:cubicBezTo>
                    <a:pt x="3317435" y="46483"/>
                    <a:pt x="3288288" y="47912"/>
                    <a:pt x="3259523" y="48674"/>
                  </a:cubicBezTo>
                  <a:cubicBezTo>
                    <a:pt x="3233710" y="49340"/>
                    <a:pt x="3207897" y="52865"/>
                    <a:pt x="3182085" y="52960"/>
                  </a:cubicBezTo>
                  <a:cubicBezTo>
                    <a:pt x="2967296" y="53722"/>
                    <a:pt x="2752507" y="53912"/>
                    <a:pt x="2537623" y="54389"/>
                  </a:cubicBezTo>
                  <a:cubicBezTo>
                    <a:pt x="2275590" y="54960"/>
                    <a:pt x="2013557" y="54770"/>
                    <a:pt x="1751525" y="56484"/>
                  </a:cubicBezTo>
                  <a:cubicBezTo>
                    <a:pt x="1684564" y="56960"/>
                    <a:pt x="1617794" y="63628"/>
                    <a:pt x="1550833" y="66485"/>
                  </a:cubicBezTo>
                  <a:cubicBezTo>
                    <a:pt x="1525115" y="67533"/>
                    <a:pt x="1499303" y="65533"/>
                    <a:pt x="1473490" y="65342"/>
                  </a:cubicBezTo>
                  <a:cubicBezTo>
                    <a:pt x="1426436" y="64961"/>
                    <a:pt x="1379669" y="56294"/>
                    <a:pt x="1332425" y="60770"/>
                  </a:cubicBezTo>
                  <a:cubicBezTo>
                    <a:pt x="1324900" y="61437"/>
                    <a:pt x="1317090" y="62104"/>
                    <a:pt x="1309565" y="61247"/>
                  </a:cubicBezTo>
                  <a:cubicBezTo>
                    <a:pt x="1219839" y="51341"/>
                    <a:pt x="1130018" y="68105"/>
                    <a:pt x="1040293" y="60866"/>
                  </a:cubicBezTo>
                  <a:cubicBezTo>
                    <a:pt x="1017719" y="59056"/>
                    <a:pt x="1002764" y="73153"/>
                    <a:pt x="999907" y="95346"/>
                  </a:cubicBezTo>
                  <a:cubicBezTo>
                    <a:pt x="998764" y="104300"/>
                    <a:pt x="999621" y="113634"/>
                    <a:pt x="999526" y="122683"/>
                  </a:cubicBezTo>
                  <a:cubicBezTo>
                    <a:pt x="999335" y="232411"/>
                    <a:pt x="999145" y="342044"/>
                    <a:pt x="998954" y="451772"/>
                  </a:cubicBezTo>
                  <a:cubicBezTo>
                    <a:pt x="998954" y="462440"/>
                    <a:pt x="999335" y="473203"/>
                    <a:pt x="998383" y="483776"/>
                  </a:cubicBezTo>
                  <a:cubicBezTo>
                    <a:pt x="996192" y="505874"/>
                    <a:pt x="984191" y="516637"/>
                    <a:pt x="962378" y="515875"/>
                  </a:cubicBezTo>
                  <a:cubicBezTo>
                    <a:pt x="935042" y="514922"/>
                    <a:pt x="907705" y="512065"/>
                    <a:pt x="880273" y="511874"/>
                  </a:cubicBezTo>
                  <a:cubicBezTo>
                    <a:pt x="839125" y="511589"/>
                    <a:pt x="797977" y="512922"/>
                    <a:pt x="756924" y="513589"/>
                  </a:cubicBezTo>
                  <a:cubicBezTo>
                    <a:pt x="700631" y="514446"/>
                    <a:pt x="644339" y="515494"/>
                    <a:pt x="588046" y="515970"/>
                  </a:cubicBezTo>
                  <a:cubicBezTo>
                    <a:pt x="554423" y="516256"/>
                    <a:pt x="536992" y="531020"/>
                    <a:pt x="535373" y="564833"/>
                  </a:cubicBezTo>
                  <a:cubicBezTo>
                    <a:pt x="534039" y="595218"/>
                    <a:pt x="535373" y="625793"/>
                    <a:pt x="534611" y="656178"/>
                  </a:cubicBezTo>
                  <a:cubicBezTo>
                    <a:pt x="533849" y="686563"/>
                    <a:pt x="531753" y="716948"/>
                    <a:pt x="530515" y="747332"/>
                  </a:cubicBezTo>
                  <a:cubicBezTo>
                    <a:pt x="530039" y="759524"/>
                    <a:pt x="529658" y="771716"/>
                    <a:pt x="530039" y="783813"/>
                  </a:cubicBezTo>
                  <a:cubicBezTo>
                    <a:pt x="531753" y="832486"/>
                    <a:pt x="533753" y="881159"/>
                    <a:pt x="535658" y="929927"/>
                  </a:cubicBezTo>
                  <a:cubicBezTo>
                    <a:pt x="535849" y="934499"/>
                    <a:pt x="535944" y="939071"/>
                    <a:pt x="535754" y="943643"/>
                  </a:cubicBezTo>
                  <a:cubicBezTo>
                    <a:pt x="534325" y="984886"/>
                    <a:pt x="523085" y="993935"/>
                    <a:pt x="482795" y="993077"/>
                  </a:cubicBezTo>
                  <a:cubicBezTo>
                    <a:pt x="429645" y="992030"/>
                    <a:pt x="376400" y="993744"/>
                    <a:pt x="323251" y="993744"/>
                  </a:cubicBezTo>
                  <a:cubicBezTo>
                    <a:pt x="305058" y="993744"/>
                    <a:pt x="286961" y="991839"/>
                    <a:pt x="268768" y="991553"/>
                  </a:cubicBezTo>
                  <a:cubicBezTo>
                    <a:pt x="215523" y="990791"/>
                    <a:pt x="162278" y="989267"/>
                    <a:pt x="109034" y="990506"/>
                  </a:cubicBezTo>
                  <a:cubicBezTo>
                    <a:pt x="81983" y="991077"/>
                    <a:pt x="70362" y="1003174"/>
                    <a:pt x="66552" y="1029368"/>
                  </a:cubicBezTo>
                  <a:cubicBezTo>
                    <a:pt x="63123" y="1053371"/>
                    <a:pt x="60742" y="1077850"/>
                    <a:pt x="60647" y="1102043"/>
                  </a:cubicBezTo>
                  <a:cubicBezTo>
                    <a:pt x="60170" y="1240632"/>
                    <a:pt x="60932" y="1379316"/>
                    <a:pt x="60647" y="1517905"/>
                  </a:cubicBezTo>
                  <a:cubicBezTo>
                    <a:pt x="60266" y="1693070"/>
                    <a:pt x="63504" y="1868425"/>
                    <a:pt x="57408" y="2043399"/>
                  </a:cubicBezTo>
                  <a:cubicBezTo>
                    <a:pt x="51693" y="2209420"/>
                    <a:pt x="52265" y="2375345"/>
                    <a:pt x="51503" y="2541366"/>
                  </a:cubicBezTo>
                  <a:cubicBezTo>
                    <a:pt x="50645" y="2724151"/>
                    <a:pt x="51122" y="2907031"/>
                    <a:pt x="50169" y="3089816"/>
                  </a:cubicBezTo>
                  <a:cubicBezTo>
                    <a:pt x="49883" y="3147632"/>
                    <a:pt x="46835" y="3205449"/>
                    <a:pt x="45311" y="3263266"/>
                  </a:cubicBezTo>
                  <a:cubicBezTo>
                    <a:pt x="45026" y="3272315"/>
                    <a:pt x="45216" y="3281554"/>
                    <a:pt x="46359" y="3290603"/>
                  </a:cubicBezTo>
                  <a:cubicBezTo>
                    <a:pt x="50455" y="3324131"/>
                    <a:pt x="49883" y="3357278"/>
                    <a:pt x="44930" y="3390806"/>
                  </a:cubicBezTo>
                  <a:cubicBezTo>
                    <a:pt x="42073" y="3410237"/>
                    <a:pt x="42263" y="3430239"/>
                    <a:pt x="42168" y="3450051"/>
                  </a:cubicBezTo>
                  <a:cubicBezTo>
                    <a:pt x="41692" y="3562827"/>
                    <a:pt x="41692" y="3675508"/>
                    <a:pt x="41311" y="3788284"/>
                  </a:cubicBezTo>
                  <a:cubicBezTo>
                    <a:pt x="41311" y="3800190"/>
                    <a:pt x="39596" y="3812096"/>
                    <a:pt x="38739" y="3823907"/>
                  </a:cubicBezTo>
                  <a:cubicBezTo>
                    <a:pt x="35691" y="3824670"/>
                    <a:pt x="32453" y="3825050"/>
                    <a:pt x="29309" y="3825336"/>
                  </a:cubicBezTo>
                  <a:close/>
                  <a:moveTo>
                    <a:pt x="671104" y="110681"/>
                  </a:moveTo>
                  <a:cubicBezTo>
                    <a:pt x="660436" y="110681"/>
                    <a:pt x="649768" y="110205"/>
                    <a:pt x="639195" y="110777"/>
                  </a:cubicBezTo>
                  <a:cubicBezTo>
                    <a:pt x="617954" y="112015"/>
                    <a:pt x="604524" y="122969"/>
                    <a:pt x="603095" y="144400"/>
                  </a:cubicBezTo>
                  <a:cubicBezTo>
                    <a:pt x="601381" y="168593"/>
                    <a:pt x="601857" y="193073"/>
                    <a:pt x="603762" y="217266"/>
                  </a:cubicBezTo>
                  <a:cubicBezTo>
                    <a:pt x="605096" y="234221"/>
                    <a:pt x="617097" y="244698"/>
                    <a:pt x="634433" y="245651"/>
                  </a:cubicBezTo>
                  <a:cubicBezTo>
                    <a:pt x="657197" y="246794"/>
                    <a:pt x="680153" y="246889"/>
                    <a:pt x="702822" y="245555"/>
                  </a:cubicBezTo>
                  <a:cubicBezTo>
                    <a:pt x="722444" y="244412"/>
                    <a:pt x="733588" y="234030"/>
                    <a:pt x="735398" y="213742"/>
                  </a:cubicBezTo>
                  <a:cubicBezTo>
                    <a:pt x="737588" y="189548"/>
                    <a:pt x="737969" y="165069"/>
                    <a:pt x="736541" y="140876"/>
                  </a:cubicBezTo>
                  <a:cubicBezTo>
                    <a:pt x="735398" y="120873"/>
                    <a:pt x="724063" y="112110"/>
                    <a:pt x="703108" y="110777"/>
                  </a:cubicBezTo>
                  <a:cubicBezTo>
                    <a:pt x="692440" y="110205"/>
                    <a:pt x="681772" y="110777"/>
                    <a:pt x="671104" y="110681"/>
                  </a:cubicBezTo>
                  <a:close/>
                  <a:moveTo>
                    <a:pt x="431645" y="339377"/>
                  </a:moveTo>
                  <a:cubicBezTo>
                    <a:pt x="421073" y="339377"/>
                    <a:pt x="410405" y="338329"/>
                    <a:pt x="399927" y="339567"/>
                  </a:cubicBezTo>
                  <a:cubicBezTo>
                    <a:pt x="377639" y="342139"/>
                    <a:pt x="367161" y="352140"/>
                    <a:pt x="364875" y="374238"/>
                  </a:cubicBezTo>
                  <a:cubicBezTo>
                    <a:pt x="362875" y="393764"/>
                    <a:pt x="361732" y="413481"/>
                    <a:pt x="362113" y="433103"/>
                  </a:cubicBezTo>
                  <a:cubicBezTo>
                    <a:pt x="362589" y="458058"/>
                    <a:pt x="376496" y="471203"/>
                    <a:pt x="402308" y="472822"/>
                  </a:cubicBezTo>
                  <a:cubicBezTo>
                    <a:pt x="412786" y="473489"/>
                    <a:pt x="423454" y="472346"/>
                    <a:pt x="434027" y="471584"/>
                  </a:cubicBezTo>
                  <a:cubicBezTo>
                    <a:pt x="493082" y="467297"/>
                    <a:pt x="497273" y="462725"/>
                    <a:pt x="497558" y="403289"/>
                  </a:cubicBezTo>
                  <a:cubicBezTo>
                    <a:pt x="497939" y="346616"/>
                    <a:pt x="489081" y="337853"/>
                    <a:pt x="431645" y="339377"/>
                  </a:cubicBezTo>
                  <a:close/>
                  <a:moveTo>
                    <a:pt x="194854" y="581883"/>
                  </a:moveTo>
                  <a:cubicBezTo>
                    <a:pt x="194854" y="581026"/>
                    <a:pt x="194854" y="580169"/>
                    <a:pt x="194854" y="579311"/>
                  </a:cubicBezTo>
                  <a:cubicBezTo>
                    <a:pt x="182757" y="579311"/>
                    <a:pt x="170660" y="578645"/>
                    <a:pt x="158659" y="579502"/>
                  </a:cubicBezTo>
                  <a:cubicBezTo>
                    <a:pt x="137228" y="581026"/>
                    <a:pt x="125607" y="593694"/>
                    <a:pt x="126083" y="615125"/>
                  </a:cubicBezTo>
                  <a:cubicBezTo>
                    <a:pt x="126560" y="636176"/>
                    <a:pt x="127607" y="657321"/>
                    <a:pt x="128846" y="678371"/>
                  </a:cubicBezTo>
                  <a:cubicBezTo>
                    <a:pt x="129703" y="691611"/>
                    <a:pt x="137418" y="702279"/>
                    <a:pt x="150563" y="703803"/>
                  </a:cubicBezTo>
                  <a:cubicBezTo>
                    <a:pt x="175994" y="706756"/>
                    <a:pt x="201712" y="708947"/>
                    <a:pt x="227239" y="708756"/>
                  </a:cubicBezTo>
                  <a:cubicBezTo>
                    <a:pt x="245432" y="708566"/>
                    <a:pt x="256766" y="695421"/>
                    <a:pt x="258671" y="676085"/>
                  </a:cubicBezTo>
                  <a:cubicBezTo>
                    <a:pt x="260767" y="655035"/>
                    <a:pt x="262100" y="633890"/>
                    <a:pt x="262481" y="612744"/>
                  </a:cubicBezTo>
                  <a:cubicBezTo>
                    <a:pt x="262767" y="595028"/>
                    <a:pt x="252861" y="583788"/>
                    <a:pt x="235526" y="582264"/>
                  </a:cubicBezTo>
                  <a:cubicBezTo>
                    <a:pt x="222191" y="580931"/>
                    <a:pt x="208475" y="581883"/>
                    <a:pt x="194854" y="581883"/>
                  </a:cubicBezTo>
                  <a:close/>
                  <a:moveTo>
                    <a:pt x="260862" y="191549"/>
                  </a:moveTo>
                  <a:cubicBezTo>
                    <a:pt x="261148" y="191549"/>
                    <a:pt x="261434" y="191549"/>
                    <a:pt x="261719" y="191549"/>
                  </a:cubicBezTo>
                  <a:cubicBezTo>
                    <a:pt x="260957" y="178023"/>
                    <a:pt x="261148" y="164307"/>
                    <a:pt x="259148" y="150877"/>
                  </a:cubicBezTo>
                  <a:cubicBezTo>
                    <a:pt x="257243" y="137637"/>
                    <a:pt x="248003" y="128017"/>
                    <a:pt x="234954" y="127350"/>
                  </a:cubicBezTo>
                  <a:cubicBezTo>
                    <a:pt x="209332" y="126017"/>
                    <a:pt x="183519" y="126017"/>
                    <a:pt x="157992" y="127636"/>
                  </a:cubicBezTo>
                  <a:cubicBezTo>
                    <a:pt x="140561" y="128779"/>
                    <a:pt x="131036" y="139828"/>
                    <a:pt x="130465" y="158021"/>
                  </a:cubicBezTo>
                  <a:cubicBezTo>
                    <a:pt x="129798" y="180690"/>
                    <a:pt x="130274" y="203455"/>
                    <a:pt x="132179" y="226029"/>
                  </a:cubicBezTo>
                  <a:cubicBezTo>
                    <a:pt x="133608" y="243079"/>
                    <a:pt x="144657" y="254128"/>
                    <a:pt x="161897" y="255080"/>
                  </a:cubicBezTo>
                  <a:cubicBezTo>
                    <a:pt x="185996" y="256509"/>
                    <a:pt x="210284" y="256319"/>
                    <a:pt x="234383" y="254699"/>
                  </a:cubicBezTo>
                  <a:cubicBezTo>
                    <a:pt x="249432" y="253747"/>
                    <a:pt x="259243" y="242507"/>
                    <a:pt x="260576" y="227744"/>
                  </a:cubicBezTo>
                  <a:cubicBezTo>
                    <a:pt x="261815" y="215837"/>
                    <a:pt x="260862" y="203645"/>
                    <a:pt x="260862" y="191549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gradFill>
                  <a:gsLst>
                    <a:gs pos="0">
                      <a:srgbClr val="1680B0"/>
                    </a:gs>
                    <a:gs pos="100000">
                      <a:srgbClr val="1D668C"/>
                    </a:gs>
                  </a:gsLst>
                  <a:lin ang="5400000" scaled="1"/>
                </a:gradFill>
                <a:effectLst/>
                <a:uLnTx/>
                <a:uFillTx/>
                <a:latin typeface="思源宋体 CN Heavy"/>
                <a:ea typeface="思源宋体 CN Heavy"/>
                <a:cs typeface="+mn-cs"/>
              </a:endParaRPr>
            </a:p>
          </p:txBody>
        </p:sp>
        <p:sp>
          <p:nvSpPr>
            <p:cNvPr id="563" name="图形 39">
              <a:extLst>
                <a:ext uri="{FF2B5EF4-FFF2-40B4-BE49-F238E27FC236}">
                  <a16:creationId xmlns:a16="http://schemas.microsoft.com/office/drawing/2014/main" id="{B8BCEB6B-1BDE-02A9-2EBD-963C2638295D}"/>
                </a:ext>
              </a:extLst>
            </p:cNvPr>
            <p:cNvSpPr/>
            <p:nvPr/>
          </p:nvSpPr>
          <p:spPr>
            <a:xfrm flipH="1" flipV="1">
              <a:off x="10388273" y="5470558"/>
              <a:ext cx="530078" cy="549430"/>
            </a:xfrm>
            <a:custGeom>
              <a:avLst/>
              <a:gdLst>
                <a:gd name="connsiteX0" fmla="*/ 29309 w 3663147"/>
                <a:gd name="connsiteY0" fmla="*/ 3825336 h 3825335"/>
                <a:gd name="connsiteX1" fmla="*/ 25404 w 3663147"/>
                <a:gd name="connsiteY1" fmla="*/ 3800286 h 3825335"/>
                <a:gd name="connsiteX2" fmla="*/ 25214 w 3663147"/>
                <a:gd name="connsiteY2" fmla="*/ 3704273 h 3825335"/>
                <a:gd name="connsiteX3" fmla="*/ 17403 w 3663147"/>
                <a:gd name="connsiteY3" fmla="*/ 3503867 h 3825335"/>
                <a:gd name="connsiteX4" fmla="*/ 18737 w 3663147"/>
                <a:gd name="connsiteY4" fmla="*/ 3472054 h 3825335"/>
                <a:gd name="connsiteX5" fmla="*/ 23404 w 3663147"/>
                <a:gd name="connsiteY5" fmla="*/ 3298794 h 3825335"/>
                <a:gd name="connsiteX6" fmla="*/ 19975 w 3663147"/>
                <a:gd name="connsiteY6" fmla="*/ 3276411 h 3825335"/>
                <a:gd name="connsiteX7" fmla="*/ 8926 w 3663147"/>
                <a:gd name="connsiteY7" fmla="*/ 3191162 h 3825335"/>
                <a:gd name="connsiteX8" fmla="*/ 6164 w 3663147"/>
                <a:gd name="connsiteY8" fmla="*/ 2217707 h 3825335"/>
                <a:gd name="connsiteX9" fmla="*/ 5402 w 3663147"/>
                <a:gd name="connsiteY9" fmla="*/ 1591628 h 3825335"/>
                <a:gd name="connsiteX10" fmla="*/ 4544 w 3663147"/>
                <a:gd name="connsiteY10" fmla="*/ 1148335 h 3825335"/>
                <a:gd name="connsiteX11" fmla="*/ 5592 w 3663147"/>
                <a:gd name="connsiteY11" fmla="*/ 988410 h 3825335"/>
                <a:gd name="connsiteX12" fmla="*/ 6164 w 3663147"/>
                <a:gd name="connsiteY12" fmla="*/ 970122 h 3825335"/>
                <a:gd name="connsiteX13" fmla="*/ 30833 w 3663147"/>
                <a:gd name="connsiteY13" fmla="*/ 941547 h 3825335"/>
                <a:gd name="connsiteX14" fmla="*/ 89698 w 3663147"/>
                <a:gd name="connsiteY14" fmla="*/ 934975 h 3825335"/>
                <a:gd name="connsiteX15" fmla="*/ 222000 w 3663147"/>
                <a:gd name="connsiteY15" fmla="*/ 935737 h 3825335"/>
                <a:gd name="connsiteX16" fmla="*/ 354493 w 3663147"/>
                <a:gd name="connsiteY16" fmla="*/ 938785 h 3825335"/>
                <a:gd name="connsiteX17" fmla="*/ 436694 w 3663147"/>
                <a:gd name="connsiteY17" fmla="*/ 938118 h 3825335"/>
                <a:gd name="connsiteX18" fmla="*/ 480985 w 3663147"/>
                <a:gd name="connsiteY18" fmla="*/ 890588 h 3825335"/>
                <a:gd name="connsiteX19" fmla="*/ 482414 w 3663147"/>
                <a:gd name="connsiteY19" fmla="*/ 657512 h 3825335"/>
                <a:gd name="connsiteX20" fmla="*/ 482318 w 3663147"/>
                <a:gd name="connsiteY20" fmla="*/ 652940 h 3825335"/>
                <a:gd name="connsiteX21" fmla="*/ 421358 w 3663147"/>
                <a:gd name="connsiteY21" fmla="*/ 599600 h 3825335"/>
                <a:gd name="connsiteX22" fmla="*/ 388688 w 3663147"/>
                <a:gd name="connsiteY22" fmla="*/ 626651 h 3825335"/>
                <a:gd name="connsiteX23" fmla="*/ 386211 w 3663147"/>
                <a:gd name="connsiteY23" fmla="*/ 644653 h 3825335"/>
                <a:gd name="connsiteX24" fmla="*/ 385544 w 3663147"/>
                <a:gd name="connsiteY24" fmla="*/ 781527 h 3825335"/>
                <a:gd name="connsiteX25" fmla="*/ 351921 w 3663147"/>
                <a:gd name="connsiteY25" fmla="*/ 819627 h 3825335"/>
                <a:gd name="connsiteX26" fmla="*/ 256100 w 3663147"/>
                <a:gd name="connsiteY26" fmla="*/ 824009 h 3825335"/>
                <a:gd name="connsiteX27" fmla="*/ 59694 w 3663147"/>
                <a:gd name="connsiteY27" fmla="*/ 821913 h 3825335"/>
                <a:gd name="connsiteX28" fmla="*/ 41406 w 3663147"/>
                <a:gd name="connsiteY28" fmla="*/ 821151 h 3825335"/>
                <a:gd name="connsiteX29" fmla="*/ 5592 w 3663147"/>
                <a:gd name="connsiteY29" fmla="*/ 782480 h 3825335"/>
                <a:gd name="connsiteX30" fmla="*/ 5592 w 3663147"/>
                <a:gd name="connsiteY30" fmla="*/ 750476 h 3825335"/>
                <a:gd name="connsiteX31" fmla="*/ 7021 w 3663147"/>
                <a:gd name="connsiteY31" fmla="*/ 522066 h 3825335"/>
                <a:gd name="connsiteX32" fmla="*/ 6640 w 3663147"/>
                <a:gd name="connsiteY32" fmla="*/ 508350 h 3825335"/>
                <a:gd name="connsiteX33" fmla="*/ 39025 w 3663147"/>
                <a:gd name="connsiteY33" fmla="*/ 470822 h 3825335"/>
                <a:gd name="connsiteX34" fmla="*/ 52646 w 3663147"/>
                <a:gd name="connsiteY34" fmla="*/ 469774 h 3825335"/>
                <a:gd name="connsiteX35" fmla="*/ 171232 w 3663147"/>
                <a:gd name="connsiteY35" fmla="*/ 473203 h 3825335"/>
                <a:gd name="connsiteX36" fmla="*/ 184853 w 3663147"/>
                <a:gd name="connsiteY36" fmla="*/ 474346 h 3825335"/>
                <a:gd name="connsiteX37" fmla="*/ 240574 w 3663147"/>
                <a:gd name="connsiteY37" fmla="*/ 399194 h 3825335"/>
                <a:gd name="connsiteX38" fmla="*/ 211904 w 3663147"/>
                <a:gd name="connsiteY38" fmla="*/ 373000 h 3825335"/>
                <a:gd name="connsiteX39" fmla="*/ 193806 w 3663147"/>
                <a:gd name="connsiteY39" fmla="*/ 371381 h 3825335"/>
                <a:gd name="connsiteX40" fmla="*/ 38739 w 3663147"/>
                <a:gd name="connsiteY40" fmla="*/ 371000 h 3825335"/>
                <a:gd name="connsiteX41" fmla="*/ 449 w 3663147"/>
                <a:gd name="connsiteY41" fmla="*/ 332423 h 3825335"/>
                <a:gd name="connsiteX42" fmla="*/ 2925 w 3663147"/>
                <a:gd name="connsiteY42" fmla="*/ 186405 h 3825335"/>
                <a:gd name="connsiteX43" fmla="*/ 163 w 3663147"/>
                <a:gd name="connsiteY43" fmla="*/ 54008 h 3825335"/>
                <a:gd name="connsiteX44" fmla="*/ 51217 w 3663147"/>
                <a:gd name="connsiteY44" fmla="*/ 763 h 3825335"/>
                <a:gd name="connsiteX45" fmla="*/ 187996 w 3663147"/>
                <a:gd name="connsiteY45" fmla="*/ 6383 h 3825335"/>
                <a:gd name="connsiteX46" fmla="*/ 279245 w 3663147"/>
                <a:gd name="connsiteY46" fmla="*/ 2668 h 3825335"/>
                <a:gd name="connsiteX47" fmla="*/ 347730 w 3663147"/>
                <a:gd name="connsiteY47" fmla="*/ 2668 h 3825335"/>
                <a:gd name="connsiteX48" fmla="*/ 372876 w 3663147"/>
                <a:gd name="connsiteY48" fmla="*/ 28671 h 3825335"/>
                <a:gd name="connsiteX49" fmla="*/ 373257 w 3663147"/>
                <a:gd name="connsiteY49" fmla="*/ 101728 h 3825335"/>
                <a:gd name="connsiteX50" fmla="*/ 377543 w 3663147"/>
                <a:gd name="connsiteY50" fmla="*/ 192882 h 3825335"/>
                <a:gd name="connsiteX51" fmla="*/ 384306 w 3663147"/>
                <a:gd name="connsiteY51" fmla="*/ 219076 h 3825335"/>
                <a:gd name="connsiteX52" fmla="*/ 420406 w 3663147"/>
                <a:gd name="connsiteY52" fmla="*/ 240793 h 3825335"/>
                <a:gd name="connsiteX53" fmla="*/ 443075 w 3663147"/>
                <a:gd name="connsiteY53" fmla="*/ 238221 h 3825335"/>
                <a:gd name="connsiteX54" fmla="*/ 480223 w 3663147"/>
                <a:gd name="connsiteY54" fmla="*/ 197930 h 3825335"/>
                <a:gd name="connsiteX55" fmla="*/ 480318 w 3663147"/>
                <a:gd name="connsiteY55" fmla="*/ 175070 h 3825335"/>
                <a:gd name="connsiteX56" fmla="*/ 480985 w 3663147"/>
                <a:gd name="connsiteY56" fmla="*/ 42673 h 3825335"/>
                <a:gd name="connsiteX57" fmla="*/ 518799 w 3663147"/>
                <a:gd name="connsiteY57" fmla="*/ 2382 h 3825335"/>
                <a:gd name="connsiteX58" fmla="*/ 619193 w 3663147"/>
                <a:gd name="connsiteY58" fmla="*/ 4001 h 3825335"/>
                <a:gd name="connsiteX59" fmla="*/ 728635 w 3663147"/>
                <a:gd name="connsiteY59" fmla="*/ 3620 h 3825335"/>
                <a:gd name="connsiteX60" fmla="*/ 792548 w 3663147"/>
                <a:gd name="connsiteY60" fmla="*/ 4001 h 3825335"/>
                <a:gd name="connsiteX61" fmla="*/ 820646 w 3663147"/>
                <a:gd name="connsiteY61" fmla="*/ 33719 h 3825335"/>
                <a:gd name="connsiteX62" fmla="*/ 822647 w 3663147"/>
                <a:gd name="connsiteY62" fmla="*/ 143162 h 3825335"/>
                <a:gd name="connsiteX63" fmla="*/ 822837 w 3663147"/>
                <a:gd name="connsiteY63" fmla="*/ 216123 h 3825335"/>
                <a:gd name="connsiteX64" fmla="*/ 822075 w 3663147"/>
                <a:gd name="connsiteY64" fmla="*/ 330042 h 3825335"/>
                <a:gd name="connsiteX65" fmla="*/ 801025 w 3663147"/>
                <a:gd name="connsiteY65" fmla="*/ 350616 h 3825335"/>
                <a:gd name="connsiteX66" fmla="*/ 778260 w 3663147"/>
                <a:gd name="connsiteY66" fmla="*/ 350235 h 3825335"/>
                <a:gd name="connsiteX67" fmla="*/ 664055 w 3663147"/>
                <a:gd name="connsiteY67" fmla="*/ 349568 h 3825335"/>
                <a:gd name="connsiteX68" fmla="*/ 637004 w 3663147"/>
                <a:gd name="connsiteY68" fmla="*/ 353188 h 3825335"/>
                <a:gd name="connsiteX69" fmla="*/ 606429 w 3663147"/>
                <a:gd name="connsiteY69" fmla="*/ 388621 h 3825335"/>
                <a:gd name="connsiteX70" fmla="*/ 606429 w 3663147"/>
                <a:gd name="connsiteY70" fmla="*/ 420530 h 3825335"/>
                <a:gd name="connsiteX71" fmla="*/ 652054 w 3663147"/>
                <a:gd name="connsiteY71" fmla="*/ 464440 h 3825335"/>
                <a:gd name="connsiteX72" fmla="*/ 683963 w 3663147"/>
                <a:gd name="connsiteY72" fmla="*/ 464440 h 3825335"/>
                <a:gd name="connsiteX73" fmla="*/ 893703 w 3663147"/>
                <a:gd name="connsiteY73" fmla="*/ 455963 h 3825335"/>
                <a:gd name="connsiteX74" fmla="*/ 907419 w 3663147"/>
                <a:gd name="connsiteY74" fmla="*/ 456153 h 3825335"/>
                <a:gd name="connsiteX75" fmla="*/ 939995 w 3663147"/>
                <a:gd name="connsiteY75" fmla="*/ 425102 h 3825335"/>
                <a:gd name="connsiteX76" fmla="*/ 941233 w 3663147"/>
                <a:gd name="connsiteY76" fmla="*/ 397765 h 3825335"/>
                <a:gd name="connsiteX77" fmla="*/ 939804 w 3663147"/>
                <a:gd name="connsiteY77" fmla="*/ 141923 h 3825335"/>
                <a:gd name="connsiteX78" fmla="*/ 941328 w 3663147"/>
                <a:gd name="connsiteY78" fmla="*/ 32291 h 3825335"/>
                <a:gd name="connsiteX79" fmla="*/ 975523 w 3663147"/>
                <a:gd name="connsiteY79" fmla="*/ 1 h 3825335"/>
                <a:gd name="connsiteX80" fmla="*/ 1386812 w 3663147"/>
                <a:gd name="connsiteY80" fmla="*/ 2001 h 3825335"/>
                <a:gd name="connsiteX81" fmla="*/ 1505208 w 3663147"/>
                <a:gd name="connsiteY81" fmla="*/ 1525 h 3825335"/>
                <a:gd name="connsiteX82" fmla="*/ 1541689 w 3663147"/>
                <a:gd name="connsiteY82" fmla="*/ 1239 h 3825335"/>
                <a:gd name="connsiteX83" fmla="*/ 1838393 w 3663147"/>
                <a:gd name="connsiteY83" fmla="*/ 1620 h 3825335"/>
                <a:gd name="connsiteX84" fmla="*/ 2007271 w 3663147"/>
                <a:gd name="connsiteY84" fmla="*/ 6764 h 3825335"/>
                <a:gd name="connsiteX85" fmla="*/ 2171768 w 3663147"/>
                <a:gd name="connsiteY85" fmla="*/ 7621 h 3825335"/>
                <a:gd name="connsiteX86" fmla="*/ 2381794 w 3663147"/>
                <a:gd name="connsiteY86" fmla="*/ 3716 h 3825335"/>
                <a:gd name="connsiteX87" fmla="*/ 2550577 w 3663147"/>
                <a:gd name="connsiteY87" fmla="*/ 8954 h 3825335"/>
                <a:gd name="connsiteX88" fmla="*/ 2801846 w 3663147"/>
                <a:gd name="connsiteY88" fmla="*/ 8859 h 3825335"/>
                <a:gd name="connsiteX89" fmla="*/ 3108075 w 3663147"/>
                <a:gd name="connsiteY89" fmla="*/ 11336 h 3825335"/>
                <a:gd name="connsiteX90" fmla="*/ 3158177 w 3663147"/>
                <a:gd name="connsiteY90" fmla="*/ 15241 h 3825335"/>
                <a:gd name="connsiteX91" fmla="*/ 3212850 w 3663147"/>
                <a:gd name="connsiteY91" fmla="*/ 15431 h 3825335"/>
                <a:gd name="connsiteX92" fmla="*/ 3372489 w 3663147"/>
                <a:gd name="connsiteY92" fmla="*/ 15812 h 3825335"/>
                <a:gd name="connsiteX93" fmla="*/ 3422591 w 3663147"/>
                <a:gd name="connsiteY93" fmla="*/ 15622 h 3825335"/>
                <a:gd name="connsiteX94" fmla="*/ 3641666 w 3663147"/>
                <a:gd name="connsiteY94" fmla="*/ 11812 h 3825335"/>
                <a:gd name="connsiteX95" fmla="*/ 3655001 w 3663147"/>
                <a:gd name="connsiteY95" fmla="*/ 14098 h 3825335"/>
                <a:gd name="connsiteX96" fmla="*/ 3663097 w 3663147"/>
                <a:gd name="connsiteY96" fmla="*/ 23623 h 3825335"/>
                <a:gd name="connsiteX97" fmla="*/ 3657763 w 3663147"/>
                <a:gd name="connsiteY97" fmla="*/ 34862 h 3825335"/>
                <a:gd name="connsiteX98" fmla="*/ 3627759 w 3663147"/>
                <a:gd name="connsiteY98" fmla="*/ 41720 h 3825335"/>
                <a:gd name="connsiteX99" fmla="*/ 3450689 w 3663147"/>
                <a:gd name="connsiteY99" fmla="*/ 48674 h 3825335"/>
                <a:gd name="connsiteX100" fmla="*/ 3346010 w 3663147"/>
                <a:gd name="connsiteY100" fmla="*/ 49245 h 3825335"/>
                <a:gd name="connsiteX101" fmla="*/ 3259523 w 3663147"/>
                <a:gd name="connsiteY101" fmla="*/ 48674 h 3825335"/>
                <a:gd name="connsiteX102" fmla="*/ 3182085 w 3663147"/>
                <a:gd name="connsiteY102" fmla="*/ 52960 h 3825335"/>
                <a:gd name="connsiteX103" fmla="*/ 2537623 w 3663147"/>
                <a:gd name="connsiteY103" fmla="*/ 54389 h 3825335"/>
                <a:gd name="connsiteX104" fmla="*/ 1751525 w 3663147"/>
                <a:gd name="connsiteY104" fmla="*/ 56484 h 3825335"/>
                <a:gd name="connsiteX105" fmla="*/ 1550833 w 3663147"/>
                <a:gd name="connsiteY105" fmla="*/ 66485 h 3825335"/>
                <a:gd name="connsiteX106" fmla="*/ 1473490 w 3663147"/>
                <a:gd name="connsiteY106" fmla="*/ 65342 h 3825335"/>
                <a:gd name="connsiteX107" fmla="*/ 1332425 w 3663147"/>
                <a:gd name="connsiteY107" fmla="*/ 60770 h 3825335"/>
                <a:gd name="connsiteX108" fmla="*/ 1309565 w 3663147"/>
                <a:gd name="connsiteY108" fmla="*/ 61247 h 3825335"/>
                <a:gd name="connsiteX109" fmla="*/ 1040293 w 3663147"/>
                <a:gd name="connsiteY109" fmla="*/ 60866 h 3825335"/>
                <a:gd name="connsiteX110" fmla="*/ 999907 w 3663147"/>
                <a:gd name="connsiteY110" fmla="*/ 95346 h 3825335"/>
                <a:gd name="connsiteX111" fmla="*/ 999526 w 3663147"/>
                <a:gd name="connsiteY111" fmla="*/ 122683 h 3825335"/>
                <a:gd name="connsiteX112" fmla="*/ 998954 w 3663147"/>
                <a:gd name="connsiteY112" fmla="*/ 451772 h 3825335"/>
                <a:gd name="connsiteX113" fmla="*/ 998383 w 3663147"/>
                <a:gd name="connsiteY113" fmla="*/ 483776 h 3825335"/>
                <a:gd name="connsiteX114" fmla="*/ 962378 w 3663147"/>
                <a:gd name="connsiteY114" fmla="*/ 515875 h 3825335"/>
                <a:gd name="connsiteX115" fmla="*/ 880273 w 3663147"/>
                <a:gd name="connsiteY115" fmla="*/ 511874 h 3825335"/>
                <a:gd name="connsiteX116" fmla="*/ 756924 w 3663147"/>
                <a:gd name="connsiteY116" fmla="*/ 513589 h 3825335"/>
                <a:gd name="connsiteX117" fmla="*/ 588046 w 3663147"/>
                <a:gd name="connsiteY117" fmla="*/ 515970 h 3825335"/>
                <a:gd name="connsiteX118" fmla="*/ 535373 w 3663147"/>
                <a:gd name="connsiteY118" fmla="*/ 564833 h 3825335"/>
                <a:gd name="connsiteX119" fmla="*/ 534611 w 3663147"/>
                <a:gd name="connsiteY119" fmla="*/ 656178 h 3825335"/>
                <a:gd name="connsiteX120" fmla="*/ 530515 w 3663147"/>
                <a:gd name="connsiteY120" fmla="*/ 747332 h 3825335"/>
                <a:gd name="connsiteX121" fmla="*/ 530039 w 3663147"/>
                <a:gd name="connsiteY121" fmla="*/ 783813 h 3825335"/>
                <a:gd name="connsiteX122" fmla="*/ 535658 w 3663147"/>
                <a:gd name="connsiteY122" fmla="*/ 929927 h 3825335"/>
                <a:gd name="connsiteX123" fmla="*/ 535754 w 3663147"/>
                <a:gd name="connsiteY123" fmla="*/ 943643 h 3825335"/>
                <a:gd name="connsiteX124" fmla="*/ 482795 w 3663147"/>
                <a:gd name="connsiteY124" fmla="*/ 993077 h 3825335"/>
                <a:gd name="connsiteX125" fmla="*/ 323251 w 3663147"/>
                <a:gd name="connsiteY125" fmla="*/ 993744 h 3825335"/>
                <a:gd name="connsiteX126" fmla="*/ 268768 w 3663147"/>
                <a:gd name="connsiteY126" fmla="*/ 991553 h 3825335"/>
                <a:gd name="connsiteX127" fmla="*/ 109034 w 3663147"/>
                <a:gd name="connsiteY127" fmla="*/ 990506 h 3825335"/>
                <a:gd name="connsiteX128" fmla="*/ 66552 w 3663147"/>
                <a:gd name="connsiteY128" fmla="*/ 1029368 h 3825335"/>
                <a:gd name="connsiteX129" fmla="*/ 60647 w 3663147"/>
                <a:gd name="connsiteY129" fmla="*/ 1102043 h 3825335"/>
                <a:gd name="connsiteX130" fmla="*/ 60647 w 3663147"/>
                <a:gd name="connsiteY130" fmla="*/ 1517905 h 3825335"/>
                <a:gd name="connsiteX131" fmla="*/ 57408 w 3663147"/>
                <a:gd name="connsiteY131" fmla="*/ 2043399 h 3825335"/>
                <a:gd name="connsiteX132" fmla="*/ 51503 w 3663147"/>
                <a:gd name="connsiteY132" fmla="*/ 2541366 h 3825335"/>
                <a:gd name="connsiteX133" fmla="*/ 50169 w 3663147"/>
                <a:gd name="connsiteY133" fmla="*/ 3089816 h 3825335"/>
                <a:gd name="connsiteX134" fmla="*/ 45311 w 3663147"/>
                <a:gd name="connsiteY134" fmla="*/ 3263266 h 3825335"/>
                <a:gd name="connsiteX135" fmla="*/ 46359 w 3663147"/>
                <a:gd name="connsiteY135" fmla="*/ 3290603 h 3825335"/>
                <a:gd name="connsiteX136" fmla="*/ 44930 w 3663147"/>
                <a:gd name="connsiteY136" fmla="*/ 3390806 h 3825335"/>
                <a:gd name="connsiteX137" fmla="*/ 42168 w 3663147"/>
                <a:gd name="connsiteY137" fmla="*/ 3450051 h 3825335"/>
                <a:gd name="connsiteX138" fmla="*/ 41311 w 3663147"/>
                <a:gd name="connsiteY138" fmla="*/ 3788284 h 3825335"/>
                <a:gd name="connsiteX139" fmla="*/ 38739 w 3663147"/>
                <a:gd name="connsiteY139" fmla="*/ 3823907 h 3825335"/>
                <a:gd name="connsiteX140" fmla="*/ 29309 w 3663147"/>
                <a:gd name="connsiteY140" fmla="*/ 3825336 h 3825335"/>
                <a:gd name="connsiteX141" fmla="*/ 671104 w 3663147"/>
                <a:gd name="connsiteY141" fmla="*/ 110681 h 3825335"/>
                <a:gd name="connsiteX142" fmla="*/ 639195 w 3663147"/>
                <a:gd name="connsiteY142" fmla="*/ 110777 h 3825335"/>
                <a:gd name="connsiteX143" fmla="*/ 603095 w 3663147"/>
                <a:gd name="connsiteY143" fmla="*/ 144400 h 3825335"/>
                <a:gd name="connsiteX144" fmla="*/ 603762 w 3663147"/>
                <a:gd name="connsiteY144" fmla="*/ 217266 h 3825335"/>
                <a:gd name="connsiteX145" fmla="*/ 634433 w 3663147"/>
                <a:gd name="connsiteY145" fmla="*/ 245651 h 3825335"/>
                <a:gd name="connsiteX146" fmla="*/ 702822 w 3663147"/>
                <a:gd name="connsiteY146" fmla="*/ 245555 h 3825335"/>
                <a:gd name="connsiteX147" fmla="*/ 735398 w 3663147"/>
                <a:gd name="connsiteY147" fmla="*/ 213742 h 3825335"/>
                <a:gd name="connsiteX148" fmla="*/ 736541 w 3663147"/>
                <a:gd name="connsiteY148" fmla="*/ 140876 h 3825335"/>
                <a:gd name="connsiteX149" fmla="*/ 703108 w 3663147"/>
                <a:gd name="connsiteY149" fmla="*/ 110777 h 3825335"/>
                <a:gd name="connsiteX150" fmla="*/ 671104 w 3663147"/>
                <a:gd name="connsiteY150" fmla="*/ 110681 h 3825335"/>
                <a:gd name="connsiteX151" fmla="*/ 431645 w 3663147"/>
                <a:gd name="connsiteY151" fmla="*/ 339377 h 3825335"/>
                <a:gd name="connsiteX152" fmla="*/ 399927 w 3663147"/>
                <a:gd name="connsiteY152" fmla="*/ 339567 h 3825335"/>
                <a:gd name="connsiteX153" fmla="*/ 364875 w 3663147"/>
                <a:gd name="connsiteY153" fmla="*/ 374238 h 3825335"/>
                <a:gd name="connsiteX154" fmla="*/ 362113 w 3663147"/>
                <a:gd name="connsiteY154" fmla="*/ 433103 h 3825335"/>
                <a:gd name="connsiteX155" fmla="*/ 402308 w 3663147"/>
                <a:gd name="connsiteY155" fmla="*/ 472822 h 3825335"/>
                <a:gd name="connsiteX156" fmla="*/ 434027 w 3663147"/>
                <a:gd name="connsiteY156" fmla="*/ 471584 h 3825335"/>
                <a:gd name="connsiteX157" fmla="*/ 497558 w 3663147"/>
                <a:gd name="connsiteY157" fmla="*/ 403289 h 3825335"/>
                <a:gd name="connsiteX158" fmla="*/ 431645 w 3663147"/>
                <a:gd name="connsiteY158" fmla="*/ 339377 h 3825335"/>
                <a:gd name="connsiteX159" fmla="*/ 194854 w 3663147"/>
                <a:gd name="connsiteY159" fmla="*/ 581883 h 3825335"/>
                <a:gd name="connsiteX160" fmla="*/ 194854 w 3663147"/>
                <a:gd name="connsiteY160" fmla="*/ 579311 h 3825335"/>
                <a:gd name="connsiteX161" fmla="*/ 158659 w 3663147"/>
                <a:gd name="connsiteY161" fmla="*/ 579502 h 3825335"/>
                <a:gd name="connsiteX162" fmla="*/ 126083 w 3663147"/>
                <a:gd name="connsiteY162" fmla="*/ 615125 h 3825335"/>
                <a:gd name="connsiteX163" fmla="*/ 128846 w 3663147"/>
                <a:gd name="connsiteY163" fmla="*/ 678371 h 3825335"/>
                <a:gd name="connsiteX164" fmla="*/ 150563 w 3663147"/>
                <a:gd name="connsiteY164" fmla="*/ 703803 h 3825335"/>
                <a:gd name="connsiteX165" fmla="*/ 227239 w 3663147"/>
                <a:gd name="connsiteY165" fmla="*/ 708756 h 3825335"/>
                <a:gd name="connsiteX166" fmla="*/ 258671 w 3663147"/>
                <a:gd name="connsiteY166" fmla="*/ 676085 h 3825335"/>
                <a:gd name="connsiteX167" fmla="*/ 262481 w 3663147"/>
                <a:gd name="connsiteY167" fmla="*/ 612744 h 3825335"/>
                <a:gd name="connsiteX168" fmla="*/ 235526 w 3663147"/>
                <a:gd name="connsiteY168" fmla="*/ 582264 h 3825335"/>
                <a:gd name="connsiteX169" fmla="*/ 194854 w 3663147"/>
                <a:gd name="connsiteY169" fmla="*/ 581883 h 3825335"/>
                <a:gd name="connsiteX170" fmla="*/ 260862 w 3663147"/>
                <a:gd name="connsiteY170" fmla="*/ 191549 h 3825335"/>
                <a:gd name="connsiteX171" fmla="*/ 261719 w 3663147"/>
                <a:gd name="connsiteY171" fmla="*/ 191549 h 3825335"/>
                <a:gd name="connsiteX172" fmla="*/ 259148 w 3663147"/>
                <a:gd name="connsiteY172" fmla="*/ 150877 h 3825335"/>
                <a:gd name="connsiteX173" fmla="*/ 234954 w 3663147"/>
                <a:gd name="connsiteY173" fmla="*/ 127350 h 3825335"/>
                <a:gd name="connsiteX174" fmla="*/ 157992 w 3663147"/>
                <a:gd name="connsiteY174" fmla="*/ 127636 h 3825335"/>
                <a:gd name="connsiteX175" fmla="*/ 130465 w 3663147"/>
                <a:gd name="connsiteY175" fmla="*/ 158021 h 3825335"/>
                <a:gd name="connsiteX176" fmla="*/ 132179 w 3663147"/>
                <a:gd name="connsiteY176" fmla="*/ 226029 h 3825335"/>
                <a:gd name="connsiteX177" fmla="*/ 161897 w 3663147"/>
                <a:gd name="connsiteY177" fmla="*/ 255080 h 3825335"/>
                <a:gd name="connsiteX178" fmla="*/ 234383 w 3663147"/>
                <a:gd name="connsiteY178" fmla="*/ 254699 h 3825335"/>
                <a:gd name="connsiteX179" fmla="*/ 260576 w 3663147"/>
                <a:gd name="connsiteY179" fmla="*/ 227744 h 3825335"/>
                <a:gd name="connsiteX180" fmla="*/ 260862 w 3663147"/>
                <a:gd name="connsiteY180" fmla="*/ 191549 h 382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3663147" h="3825335">
                  <a:moveTo>
                    <a:pt x="29309" y="3825336"/>
                  </a:moveTo>
                  <a:cubicBezTo>
                    <a:pt x="27976" y="3816954"/>
                    <a:pt x="25595" y="3808667"/>
                    <a:pt x="25404" y="3800286"/>
                  </a:cubicBezTo>
                  <a:cubicBezTo>
                    <a:pt x="24928" y="3768281"/>
                    <a:pt x="25023" y="3736278"/>
                    <a:pt x="25214" y="3704273"/>
                  </a:cubicBezTo>
                  <a:cubicBezTo>
                    <a:pt x="25499" y="3637408"/>
                    <a:pt x="22642" y="3570638"/>
                    <a:pt x="17403" y="3503867"/>
                  </a:cubicBezTo>
                  <a:cubicBezTo>
                    <a:pt x="16546" y="3493295"/>
                    <a:pt x="16736" y="3482341"/>
                    <a:pt x="18737" y="3472054"/>
                  </a:cubicBezTo>
                  <a:cubicBezTo>
                    <a:pt x="29690" y="3414523"/>
                    <a:pt x="22261" y="3356516"/>
                    <a:pt x="23404" y="3298794"/>
                  </a:cubicBezTo>
                  <a:cubicBezTo>
                    <a:pt x="23594" y="3291270"/>
                    <a:pt x="23213" y="3282887"/>
                    <a:pt x="19975" y="3276411"/>
                  </a:cubicBezTo>
                  <a:cubicBezTo>
                    <a:pt x="6449" y="3249074"/>
                    <a:pt x="9021" y="3220022"/>
                    <a:pt x="8926" y="3191162"/>
                  </a:cubicBezTo>
                  <a:cubicBezTo>
                    <a:pt x="7973" y="2866645"/>
                    <a:pt x="6926" y="2542128"/>
                    <a:pt x="6164" y="2217707"/>
                  </a:cubicBezTo>
                  <a:cubicBezTo>
                    <a:pt x="5687" y="2009014"/>
                    <a:pt x="5687" y="1800321"/>
                    <a:pt x="5402" y="1591628"/>
                  </a:cubicBezTo>
                  <a:cubicBezTo>
                    <a:pt x="5211" y="1443896"/>
                    <a:pt x="4640" y="1296068"/>
                    <a:pt x="4544" y="1148335"/>
                  </a:cubicBezTo>
                  <a:cubicBezTo>
                    <a:pt x="4544" y="1094995"/>
                    <a:pt x="5211" y="1041750"/>
                    <a:pt x="5592" y="988410"/>
                  </a:cubicBezTo>
                  <a:cubicBezTo>
                    <a:pt x="5592" y="982314"/>
                    <a:pt x="5783" y="976218"/>
                    <a:pt x="6164" y="970122"/>
                  </a:cubicBezTo>
                  <a:cubicBezTo>
                    <a:pt x="7211" y="954501"/>
                    <a:pt x="15593" y="944024"/>
                    <a:pt x="30833" y="941547"/>
                  </a:cubicBezTo>
                  <a:cubicBezTo>
                    <a:pt x="50264" y="938309"/>
                    <a:pt x="69981" y="935356"/>
                    <a:pt x="89698" y="934975"/>
                  </a:cubicBezTo>
                  <a:cubicBezTo>
                    <a:pt x="133799" y="934308"/>
                    <a:pt x="177899" y="935070"/>
                    <a:pt x="222000" y="935737"/>
                  </a:cubicBezTo>
                  <a:cubicBezTo>
                    <a:pt x="266196" y="936499"/>
                    <a:pt x="310297" y="938118"/>
                    <a:pt x="354493" y="938785"/>
                  </a:cubicBezTo>
                  <a:cubicBezTo>
                    <a:pt x="381925" y="939261"/>
                    <a:pt x="409452" y="940118"/>
                    <a:pt x="436694" y="938118"/>
                  </a:cubicBezTo>
                  <a:cubicBezTo>
                    <a:pt x="466507" y="935832"/>
                    <a:pt x="480699" y="919735"/>
                    <a:pt x="480985" y="890588"/>
                  </a:cubicBezTo>
                  <a:cubicBezTo>
                    <a:pt x="481747" y="812960"/>
                    <a:pt x="481937" y="735236"/>
                    <a:pt x="482414" y="657512"/>
                  </a:cubicBezTo>
                  <a:cubicBezTo>
                    <a:pt x="482414" y="655988"/>
                    <a:pt x="482318" y="654464"/>
                    <a:pt x="482318" y="652940"/>
                  </a:cubicBezTo>
                  <a:cubicBezTo>
                    <a:pt x="482223" y="605315"/>
                    <a:pt x="460601" y="599028"/>
                    <a:pt x="421358" y="599600"/>
                  </a:cubicBezTo>
                  <a:cubicBezTo>
                    <a:pt x="404975" y="599790"/>
                    <a:pt x="393069" y="610363"/>
                    <a:pt x="388688" y="626651"/>
                  </a:cubicBezTo>
                  <a:cubicBezTo>
                    <a:pt x="387164" y="632461"/>
                    <a:pt x="386306" y="638652"/>
                    <a:pt x="386211" y="644653"/>
                  </a:cubicBezTo>
                  <a:cubicBezTo>
                    <a:pt x="385830" y="690278"/>
                    <a:pt x="385259" y="735902"/>
                    <a:pt x="385544" y="781527"/>
                  </a:cubicBezTo>
                  <a:cubicBezTo>
                    <a:pt x="385735" y="807816"/>
                    <a:pt x="378782" y="817532"/>
                    <a:pt x="351921" y="819627"/>
                  </a:cubicBezTo>
                  <a:cubicBezTo>
                    <a:pt x="320012" y="822104"/>
                    <a:pt x="288008" y="824009"/>
                    <a:pt x="256100" y="824009"/>
                  </a:cubicBezTo>
                  <a:cubicBezTo>
                    <a:pt x="190663" y="824104"/>
                    <a:pt x="125226" y="822770"/>
                    <a:pt x="59694" y="821913"/>
                  </a:cubicBezTo>
                  <a:cubicBezTo>
                    <a:pt x="53598" y="821818"/>
                    <a:pt x="47502" y="821913"/>
                    <a:pt x="41406" y="821151"/>
                  </a:cubicBezTo>
                  <a:cubicBezTo>
                    <a:pt x="16260" y="817913"/>
                    <a:pt x="7021" y="808197"/>
                    <a:pt x="5592" y="782480"/>
                  </a:cubicBezTo>
                  <a:cubicBezTo>
                    <a:pt x="5021" y="771812"/>
                    <a:pt x="5592" y="761144"/>
                    <a:pt x="5592" y="750476"/>
                  </a:cubicBezTo>
                  <a:cubicBezTo>
                    <a:pt x="6068" y="674371"/>
                    <a:pt x="6545" y="598171"/>
                    <a:pt x="7021" y="522066"/>
                  </a:cubicBezTo>
                  <a:cubicBezTo>
                    <a:pt x="7021" y="517494"/>
                    <a:pt x="6449" y="512922"/>
                    <a:pt x="6640" y="508350"/>
                  </a:cubicBezTo>
                  <a:cubicBezTo>
                    <a:pt x="7592" y="486919"/>
                    <a:pt x="18070" y="474727"/>
                    <a:pt x="39025" y="470822"/>
                  </a:cubicBezTo>
                  <a:cubicBezTo>
                    <a:pt x="43502" y="469964"/>
                    <a:pt x="48169" y="469679"/>
                    <a:pt x="52646" y="469774"/>
                  </a:cubicBezTo>
                  <a:cubicBezTo>
                    <a:pt x="92174" y="470822"/>
                    <a:pt x="131703" y="472060"/>
                    <a:pt x="171232" y="473203"/>
                  </a:cubicBezTo>
                  <a:cubicBezTo>
                    <a:pt x="175804" y="473298"/>
                    <a:pt x="180281" y="474155"/>
                    <a:pt x="184853" y="474346"/>
                  </a:cubicBezTo>
                  <a:cubicBezTo>
                    <a:pt x="238288" y="476727"/>
                    <a:pt x="248861" y="443675"/>
                    <a:pt x="240574" y="399194"/>
                  </a:cubicBezTo>
                  <a:cubicBezTo>
                    <a:pt x="237907" y="384716"/>
                    <a:pt x="226477" y="375953"/>
                    <a:pt x="211904" y="373000"/>
                  </a:cubicBezTo>
                  <a:cubicBezTo>
                    <a:pt x="205998" y="371762"/>
                    <a:pt x="199807" y="371381"/>
                    <a:pt x="193806" y="371381"/>
                  </a:cubicBezTo>
                  <a:cubicBezTo>
                    <a:pt x="142085" y="371095"/>
                    <a:pt x="90365" y="370904"/>
                    <a:pt x="38739" y="371000"/>
                  </a:cubicBezTo>
                  <a:cubicBezTo>
                    <a:pt x="11117" y="371000"/>
                    <a:pt x="353" y="361760"/>
                    <a:pt x="449" y="332423"/>
                  </a:cubicBezTo>
                  <a:cubicBezTo>
                    <a:pt x="449" y="283751"/>
                    <a:pt x="2925" y="235078"/>
                    <a:pt x="2925" y="186405"/>
                  </a:cubicBezTo>
                  <a:cubicBezTo>
                    <a:pt x="3020" y="142304"/>
                    <a:pt x="1496" y="98108"/>
                    <a:pt x="163" y="54008"/>
                  </a:cubicBezTo>
                  <a:cubicBezTo>
                    <a:pt x="-1266" y="7811"/>
                    <a:pt x="5973" y="-571"/>
                    <a:pt x="51217" y="763"/>
                  </a:cubicBezTo>
                  <a:cubicBezTo>
                    <a:pt x="96842" y="2096"/>
                    <a:pt x="142371" y="5716"/>
                    <a:pt x="187996" y="6383"/>
                  </a:cubicBezTo>
                  <a:cubicBezTo>
                    <a:pt x="218381" y="6859"/>
                    <a:pt x="248765" y="3620"/>
                    <a:pt x="279245" y="2668"/>
                  </a:cubicBezTo>
                  <a:cubicBezTo>
                    <a:pt x="302105" y="2001"/>
                    <a:pt x="324965" y="1715"/>
                    <a:pt x="347730" y="2668"/>
                  </a:cubicBezTo>
                  <a:cubicBezTo>
                    <a:pt x="365161" y="3430"/>
                    <a:pt x="372114" y="10383"/>
                    <a:pt x="372876" y="28671"/>
                  </a:cubicBezTo>
                  <a:cubicBezTo>
                    <a:pt x="373924" y="52960"/>
                    <a:pt x="372590" y="77439"/>
                    <a:pt x="373257" y="101728"/>
                  </a:cubicBezTo>
                  <a:cubicBezTo>
                    <a:pt x="374114" y="132113"/>
                    <a:pt x="375448" y="162593"/>
                    <a:pt x="377543" y="192882"/>
                  </a:cubicBezTo>
                  <a:cubicBezTo>
                    <a:pt x="378115" y="201740"/>
                    <a:pt x="380591" y="211075"/>
                    <a:pt x="384306" y="219076"/>
                  </a:cubicBezTo>
                  <a:cubicBezTo>
                    <a:pt x="391164" y="233935"/>
                    <a:pt x="402213" y="243555"/>
                    <a:pt x="420406" y="240793"/>
                  </a:cubicBezTo>
                  <a:cubicBezTo>
                    <a:pt x="427931" y="239650"/>
                    <a:pt x="435646" y="239745"/>
                    <a:pt x="443075" y="238221"/>
                  </a:cubicBezTo>
                  <a:cubicBezTo>
                    <a:pt x="465173" y="233744"/>
                    <a:pt x="477746" y="220124"/>
                    <a:pt x="480223" y="197930"/>
                  </a:cubicBezTo>
                  <a:cubicBezTo>
                    <a:pt x="481080" y="190406"/>
                    <a:pt x="480318" y="182690"/>
                    <a:pt x="480318" y="175070"/>
                  </a:cubicBezTo>
                  <a:cubicBezTo>
                    <a:pt x="480509" y="130970"/>
                    <a:pt x="480413" y="86774"/>
                    <a:pt x="480985" y="42673"/>
                  </a:cubicBezTo>
                  <a:cubicBezTo>
                    <a:pt x="481366" y="14003"/>
                    <a:pt x="489938" y="3430"/>
                    <a:pt x="518799" y="2382"/>
                  </a:cubicBezTo>
                  <a:cubicBezTo>
                    <a:pt x="552232" y="1144"/>
                    <a:pt x="585760" y="3716"/>
                    <a:pt x="619193" y="4001"/>
                  </a:cubicBezTo>
                  <a:cubicBezTo>
                    <a:pt x="655673" y="4287"/>
                    <a:pt x="692154" y="3811"/>
                    <a:pt x="728635" y="3620"/>
                  </a:cubicBezTo>
                  <a:cubicBezTo>
                    <a:pt x="749971" y="3525"/>
                    <a:pt x="771307" y="2382"/>
                    <a:pt x="792548" y="4001"/>
                  </a:cubicBezTo>
                  <a:cubicBezTo>
                    <a:pt x="811598" y="5430"/>
                    <a:pt x="819789" y="14098"/>
                    <a:pt x="820646" y="33719"/>
                  </a:cubicBezTo>
                  <a:cubicBezTo>
                    <a:pt x="822170" y="70200"/>
                    <a:pt x="822170" y="106681"/>
                    <a:pt x="822647" y="143162"/>
                  </a:cubicBezTo>
                  <a:cubicBezTo>
                    <a:pt x="822932" y="167450"/>
                    <a:pt x="822932" y="191834"/>
                    <a:pt x="822837" y="216123"/>
                  </a:cubicBezTo>
                  <a:cubicBezTo>
                    <a:pt x="822742" y="254128"/>
                    <a:pt x="822837" y="292133"/>
                    <a:pt x="822075" y="330042"/>
                  </a:cubicBezTo>
                  <a:cubicBezTo>
                    <a:pt x="821885" y="341186"/>
                    <a:pt x="812550" y="349568"/>
                    <a:pt x="801025" y="350616"/>
                  </a:cubicBezTo>
                  <a:cubicBezTo>
                    <a:pt x="793500" y="351283"/>
                    <a:pt x="785880" y="350235"/>
                    <a:pt x="778260" y="350235"/>
                  </a:cubicBezTo>
                  <a:cubicBezTo>
                    <a:pt x="740160" y="349949"/>
                    <a:pt x="702155" y="349473"/>
                    <a:pt x="664055" y="349568"/>
                  </a:cubicBezTo>
                  <a:cubicBezTo>
                    <a:pt x="655007" y="349568"/>
                    <a:pt x="645767" y="350902"/>
                    <a:pt x="637004" y="353188"/>
                  </a:cubicBezTo>
                  <a:cubicBezTo>
                    <a:pt x="619097" y="357950"/>
                    <a:pt x="608048" y="369761"/>
                    <a:pt x="606429" y="388621"/>
                  </a:cubicBezTo>
                  <a:cubicBezTo>
                    <a:pt x="605477" y="399194"/>
                    <a:pt x="605000" y="410052"/>
                    <a:pt x="606429" y="420530"/>
                  </a:cubicBezTo>
                  <a:cubicBezTo>
                    <a:pt x="609477" y="444152"/>
                    <a:pt x="628146" y="461963"/>
                    <a:pt x="652054" y="464440"/>
                  </a:cubicBezTo>
                  <a:cubicBezTo>
                    <a:pt x="662627" y="465583"/>
                    <a:pt x="673580" y="466154"/>
                    <a:pt x="683963" y="464440"/>
                  </a:cubicBezTo>
                  <a:cubicBezTo>
                    <a:pt x="753590" y="453105"/>
                    <a:pt x="823885" y="460916"/>
                    <a:pt x="893703" y="455963"/>
                  </a:cubicBezTo>
                  <a:cubicBezTo>
                    <a:pt x="898275" y="455677"/>
                    <a:pt x="902847" y="456439"/>
                    <a:pt x="907419" y="456153"/>
                  </a:cubicBezTo>
                  <a:cubicBezTo>
                    <a:pt x="927612" y="454724"/>
                    <a:pt x="937137" y="445866"/>
                    <a:pt x="939995" y="425102"/>
                  </a:cubicBezTo>
                  <a:cubicBezTo>
                    <a:pt x="941233" y="416053"/>
                    <a:pt x="941233" y="406909"/>
                    <a:pt x="941233" y="397765"/>
                  </a:cubicBezTo>
                  <a:cubicBezTo>
                    <a:pt x="940757" y="312516"/>
                    <a:pt x="939995" y="227172"/>
                    <a:pt x="939804" y="141923"/>
                  </a:cubicBezTo>
                  <a:cubicBezTo>
                    <a:pt x="939709" y="105347"/>
                    <a:pt x="940280" y="68771"/>
                    <a:pt x="941328" y="32291"/>
                  </a:cubicBezTo>
                  <a:cubicBezTo>
                    <a:pt x="941995" y="8192"/>
                    <a:pt x="950663" y="-94"/>
                    <a:pt x="975523" y="1"/>
                  </a:cubicBezTo>
                  <a:cubicBezTo>
                    <a:pt x="1112588" y="382"/>
                    <a:pt x="1249748" y="477"/>
                    <a:pt x="1386812" y="2001"/>
                  </a:cubicBezTo>
                  <a:cubicBezTo>
                    <a:pt x="1426341" y="2477"/>
                    <a:pt x="1465679" y="6859"/>
                    <a:pt x="1505208" y="1525"/>
                  </a:cubicBezTo>
                  <a:cubicBezTo>
                    <a:pt x="1517210" y="-94"/>
                    <a:pt x="1529592" y="191"/>
                    <a:pt x="1541689" y="1239"/>
                  </a:cubicBezTo>
                  <a:cubicBezTo>
                    <a:pt x="1640558" y="9812"/>
                    <a:pt x="1739523" y="-190"/>
                    <a:pt x="1838393" y="1620"/>
                  </a:cubicBezTo>
                  <a:cubicBezTo>
                    <a:pt x="1894686" y="2668"/>
                    <a:pt x="1950978" y="5716"/>
                    <a:pt x="2007271" y="6764"/>
                  </a:cubicBezTo>
                  <a:cubicBezTo>
                    <a:pt x="2062135" y="7811"/>
                    <a:pt x="2116999" y="8192"/>
                    <a:pt x="2171768" y="7621"/>
                  </a:cubicBezTo>
                  <a:cubicBezTo>
                    <a:pt x="2241777" y="6859"/>
                    <a:pt x="2311785" y="3620"/>
                    <a:pt x="2381794" y="3716"/>
                  </a:cubicBezTo>
                  <a:cubicBezTo>
                    <a:pt x="2438087" y="3811"/>
                    <a:pt x="2494284" y="8383"/>
                    <a:pt x="2550577" y="8954"/>
                  </a:cubicBezTo>
                  <a:cubicBezTo>
                    <a:pt x="2634302" y="9812"/>
                    <a:pt x="2718122" y="8573"/>
                    <a:pt x="2801846" y="8859"/>
                  </a:cubicBezTo>
                  <a:cubicBezTo>
                    <a:pt x="2903954" y="9240"/>
                    <a:pt x="3005967" y="10193"/>
                    <a:pt x="3108075" y="11336"/>
                  </a:cubicBezTo>
                  <a:cubicBezTo>
                    <a:pt x="3124744" y="11526"/>
                    <a:pt x="3141413" y="14479"/>
                    <a:pt x="3158177" y="15241"/>
                  </a:cubicBezTo>
                  <a:cubicBezTo>
                    <a:pt x="3176370" y="16003"/>
                    <a:pt x="3194753" y="17146"/>
                    <a:pt x="3212850" y="15431"/>
                  </a:cubicBezTo>
                  <a:cubicBezTo>
                    <a:pt x="3266095" y="10383"/>
                    <a:pt x="3319149" y="9716"/>
                    <a:pt x="3372489" y="15812"/>
                  </a:cubicBezTo>
                  <a:cubicBezTo>
                    <a:pt x="3388968" y="17717"/>
                    <a:pt x="3406113" y="17813"/>
                    <a:pt x="3422591" y="15622"/>
                  </a:cubicBezTo>
                  <a:cubicBezTo>
                    <a:pt x="3495552" y="6002"/>
                    <a:pt x="3568609" y="13145"/>
                    <a:pt x="3641666" y="11812"/>
                  </a:cubicBezTo>
                  <a:cubicBezTo>
                    <a:pt x="3646143" y="11717"/>
                    <a:pt x="3651191" y="12098"/>
                    <a:pt x="3655001" y="14098"/>
                  </a:cubicBezTo>
                  <a:cubicBezTo>
                    <a:pt x="3658525" y="16003"/>
                    <a:pt x="3662716" y="20099"/>
                    <a:pt x="3663097" y="23623"/>
                  </a:cubicBezTo>
                  <a:cubicBezTo>
                    <a:pt x="3663573" y="27242"/>
                    <a:pt x="3660621" y="33719"/>
                    <a:pt x="3657763" y="34862"/>
                  </a:cubicBezTo>
                  <a:cubicBezTo>
                    <a:pt x="3648047" y="38387"/>
                    <a:pt x="3636808" y="43911"/>
                    <a:pt x="3627759" y="41720"/>
                  </a:cubicBezTo>
                  <a:cubicBezTo>
                    <a:pt x="3567942" y="27242"/>
                    <a:pt x="3509459" y="42673"/>
                    <a:pt x="3450689" y="48674"/>
                  </a:cubicBezTo>
                  <a:cubicBezTo>
                    <a:pt x="3415542" y="52293"/>
                    <a:pt x="3381157" y="52579"/>
                    <a:pt x="3346010" y="49245"/>
                  </a:cubicBezTo>
                  <a:cubicBezTo>
                    <a:pt x="3317435" y="46483"/>
                    <a:pt x="3288288" y="47912"/>
                    <a:pt x="3259523" y="48674"/>
                  </a:cubicBezTo>
                  <a:cubicBezTo>
                    <a:pt x="3233710" y="49340"/>
                    <a:pt x="3207897" y="52865"/>
                    <a:pt x="3182085" y="52960"/>
                  </a:cubicBezTo>
                  <a:cubicBezTo>
                    <a:pt x="2967296" y="53722"/>
                    <a:pt x="2752507" y="53912"/>
                    <a:pt x="2537623" y="54389"/>
                  </a:cubicBezTo>
                  <a:cubicBezTo>
                    <a:pt x="2275590" y="54960"/>
                    <a:pt x="2013557" y="54770"/>
                    <a:pt x="1751525" y="56484"/>
                  </a:cubicBezTo>
                  <a:cubicBezTo>
                    <a:pt x="1684564" y="56960"/>
                    <a:pt x="1617794" y="63628"/>
                    <a:pt x="1550833" y="66485"/>
                  </a:cubicBezTo>
                  <a:cubicBezTo>
                    <a:pt x="1525115" y="67533"/>
                    <a:pt x="1499303" y="65533"/>
                    <a:pt x="1473490" y="65342"/>
                  </a:cubicBezTo>
                  <a:cubicBezTo>
                    <a:pt x="1426436" y="64961"/>
                    <a:pt x="1379669" y="56294"/>
                    <a:pt x="1332425" y="60770"/>
                  </a:cubicBezTo>
                  <a:cubicBezTo>
                    <a:pt x="1324900" y="61437"/>
                    <a:pt x="1317090" y="62104"/>
                    <a:pt x="1309565" y="61247"/>
                  </a:cubicBezTo>
                  <a:cubicBezTo>
                    <a:pt x="1219839" y="51341"/>
                    <a:pt x="1130018" y="68105"/>
                    <a:pt x="1040293" y="60866"/>
                  </a:cubicBezTo>
                  <a:cubicBezTo>
                    <a:pt x="1017719" y="59056"/>
                    <a:pt x="1002764" y="73153"/>
                    <a:pt x="999907" y="95346"/>
                  </a:cubicBezTo>
                  <a:cubicBezTo>
                    <a:pt x="998764" y="104300"/>
                    <a:pt x="999621" y="113634"/>
                    <a:pt x="999526" y="122683"/>
                  </a:cubicBezTo>
                  <a:cubicBezTo>
                    <a:pt x="999335" y="232411"/>
                    <a:pt x="999145" y="342044"/>
                    <a:pt x="998954" y="451772"/>
                  </a:cubicBezTo>
                  <a:cubicBezTo>
                    <a:pt x="998954" y="462440"/>
                    <a:pt x="999335" y="473203"/>
                    <a:pt x="998383" y="483776"/>
                  </a:cubicBezTo>
                  <a:cubicBezTo>
                    <a:pt x="996192" y="505874"/>
                    <a:pt x="984191" y="516637"/>
                    <a:pt x="962378" y="515875"/>
                  </a:cubicBezTo>
                  <a:cubicBezTo>
                    <a:pt x="935042" y="514922"/>
                    <a:pt x="907705" y="512065"/>
                    <a:pt x="880273" y="511874"/>
                  </a:cubicBezTo>
                  <a:cubicBezTo>
                    <a:pt x="839125" y="511589"/>
                    <a:pt x="797977" y="512922"/>
                    <a:pt x="756924" y="513589"/>
                  </a:cubicBezTo>
                  <a:cubicBezTo>
                    <a:pt x="700631" y="514446"/>
                    <a:pt x="644339" y="515494"/>
                    <a:pt x="588046" y="515970"/>
                  </a:cubicBezTo>
                  <a:cubicBezTo>
                    <a:pt x="554423" y="516256"/>
                    <a:pt x="536992" y="531020"/>
                    <a:pt x="535373" y="564833"/>
                  </a:cubicBezTo>
                  <a:cubicBezTo>
                    <a:pt x="534039" y="595218"/>
                    <a:pt x="535373" y="625793"/>
                    <a:pt x="534611" y="656178"/>
                  </a:cubicBezTo>
                  <a:cubicBezTo>
                    <a:pt x="533849" y="686563"/>
                    <a:pt x="531753" y="716948"/>
                    <a:pt x="530515" y="747332"/>
                  </a:cubicBezTo>
                  <a:cubicBezTo>
                    <a:pt x="530039" y="759524"/>
                    <a:pt x="529658" y="771716"/>
                    <a:pt x="530039" y="783813"/>
                  </a:cubicBezTo>
                  <a:cubicBezTo>
                    <a:pt x="531753" y="832486"/>
                    <a:pt x="533753" y="881159"/>
                    <a:pt x="535658" y="929927"/>
                  </a:cubicBezTo>
                  <a:cubicBezTo>
                    <a:pt x="535849" y="934499"/>
                    <a:pt x="535944" y="939071"/>
                    <a:pt x="535754" y="943643"/>
                  </a:cubicBezTo>
                  <a:cubicBezTo>
                    <a:pt x="534325" y="984886"/>
                    <a:pt x="523085" y="993935"/>
                    <a:pt x="482795" y="993077"/>
                  </a:cubicBezTo>
                  <a:cubicBezTo>
                    <a:pt x="429645" y="992030"/>
                    <a:pt x="376400" y="993744"/>
                    <a:pt x="323251" y="993744"/>
                  </a:cubicBezTo>
                  <a:cubicBezTo>
                    <a:pt x="305058" y="993744"/>
                    <a:pt x="286961" y="991839"/>
                    <a:pt x="268768" y="991553"/>
                  </a:cubicBezTo>
                  <a:cubicBezTo>
                    <a:pt x="215523" y="990791"/>
                    <a:pt x="162278" y="989267"/>
                    <a:pt x="109034" y="990506"/>
                  </a:cubicBezTo>
                  <a:cubicBezTo>
                    <a:pt x="81983" y="991077"/>
                    <a:pt x="70362" y="1003174"/>
                    <a:pt x="66552" y="1029368"/>
                  </a:cubicBezTo>
                  <a:cubicBezTo>
                    <a:pt x="63123" y="1053371"/>
                    <a:pt x="60742" y="1077850"/>
                    <a:pt x="60647" y="1102043"/>
                  </a:cubicBezTo>
                  <a:cubicBezTo>
                    <a:pt x="60170" y="1240632"/>
                    <a:pt x="60932" y="1379316"/>
                    <a:pt x="60647" y="1517905"/>
                  </a:cubicBezTo>
                  <a:cubicBezTo>
                    <a:pt x="60266" y="1693070"/>
                    <a:pt x="63504" y="1868425"/>
                    <a:pt x="57408" y="2043399"/>
                  </a:cubicBezTo>
                  <a:cubicBezTo>
                    <a:pt x="51693" y="2209420"/>
                    <a:pt x="52265" y="2375345"/>
                    <a:pt x="51503" y="2541366"/>
                  </a:cubicBezTo>
                  <a:cubicBezTo>
                    <a:pt x="50645" y="2724151"/>
                    <a:pt x="51122" y="2907031"/>
                    <a:pt x="50169" y="3089816"/>
                  </a:cubicBezTo>
                  <a:cubicBezTo>
                    <a:pt x="49883" y="3147632"/>
                    <a:pt x="46835" y="3205449"/>
                    <a:pt x="45311" y="3263266"/>
                  </a:cubicBezTo>
                  <a:cubicBezTo>
                    <a:pt x="45026" y="3272315"/>
                    <a:pt x="45216" y="3281554"/>
                    <a:pt x="46359" y="3290603"/>
                  </a:cubicBezTo>
                  <a:cubicBezTo>
                    <a:pt x="50455" y="3324131"/>
                    <a:pt x="49883" y="3357278"/>
                    <a:pt x="44930" y="3390806"/>
                  </a:cubicBezTo>
                  <a:cubicBezTo>
                    <a:pt x="42073" y="3410237"/>
                    <a:pt x="42263" y="3430239"/>
                    <a:pt x="42168" y="3450051"/>
                  </a:cubicBezTo>
                  <a:cubicBezTo>
                    <a:pt x="41692" y="3562827"/>
                    <a:pt x="41692" y="3675508"/>
                    <a:pt x="41311" y="3788284"/>
                  </a:cubicBezTo>
                  <a:cubicBezTo>
                    <a:pt x="41311" y="3800190"/>
                    <a:pt x="39596" y="3812096"/>
                    <a:pt x="38739" y="3823907"/>
                  </a:cubicBezTo>
                  <a:cubicBezTo>
                    <a:pt x="35691" y="3824670"/>
                    <a:pt x="32453" y="3825050"/>
                    <a:pt x="29309" y="3825336"/>
                  </a:cubicBezTo>
                  <a:close/>
                  <a:moveTo>
                    <a:pt x="671104" y="110681"/>
                  </a:moveTo>
                  <a:cubicBezTo>
                    <a:pt x="660436" y="110681"/>
                    <a:pt x="649768" y="110205"/>
                    <a:pt x="639195" y="110777"/>
                  </a:cubicBezTo>
                  <a:cubicBezTo>
                    <a:pt x="617954" y="112015"/>
                    <a:pt x="604524" y="122969"/>
                    <a:pt x="603095" y="144400"/>
                  </a:cubicBezTo>
                  <a:cubicBezTo>
                    <a:pt x="601381" y="168593"/>
                    <a:pt x="601857" y="193073"/>
                    <a:pt x="603762" y="217266"/>
                  </a:cubicBezTo>
                  <a:cubicBezTo>
                    <a:pt x="605096" y="234221"/>
                    <a:pt x="617097" y="244698"/>
                    <a:pt x="634433" y="245651"/>
                  </a:cubicBezTo>
                  <a:cubicBezTo>
                    <a:pt x="657197" y="246794"/>
                    <a:pt x="680153" y="246889"/>
                    <a:pt x="702822" y="245555"/>
                  </a:cubicBezTo>
                  <a:cubicBezTo>
                    <a:pt x="722444" y="244412"/>
                    <a:pt x="733588" y="234030"/>
                    <a:pt x="735398" y="213742"/>
                  </a:cubicBezTo>
                  <a:cubicBezTo>
                    <a:pt x="737588" y="189548"/>
                    <a:pt x="737969" y="165069"/>
                    <a:pt x="736541" y="140876"/>
                  </a:cubicBezTo>
                  <a:cubicBezTo>
                    <a:pt x="735398" y="120873"/>
                    <a:pt x="724063" y="112110"/>
                    <a:pt x="703108" y="110777"/>
                  </a:cubicBezTo>
                  <a:cubicBezTo>
                    <a:pt x="692440" y="110205"/>
                    <a:pt x="681772" y="110777"/>
                    <a:pt x="671104" y="110681"/>
                  </a:cubicBezTo>
                  <a:close/>
                  <a:moveTo>
                    <a:pt x="431645" y="339377"/>
                  </a:moveTo>
                  <a:cubicBezTo>
                    <a:pt x="421073" y="339377"/>
                    <a:pt x="410405" y="338329"/>
                    <a:pt x="399927" y="339567"/>
                  </a:cubicBezTo>
                  <a:cubicBezTo>
                    <a:pt x="377639" y="342139"/>
                    <a:pt x="367161" y="352140"/>
                    <a:pt x="364875" y="374238"/>
                  </a:cubicBezTo>
                  <a:cubicBezTo>
                    <a:pt x="362875" y="393764"/>
                    <a:pt x="361732" y="413481"/>
                    <a:pt x="362113" y="433103"/>
                  </a:cubicBezTo>
                  <a:cubicBezTo>
                    <a:pt x="362589" y="458058"/>
                    <a:pt x="376496" y="471203"/>
                    <a:pt x="402308" y="472822"/>
                  </a:cubicBezTo>
                  <a:cubicBezTo>
                    <a:pt x="412786" y="473489"/>
                    <a:pt x="423454" y="472346"/>
                    <a:pt x="434027" y="471584"/>
                  </a:cubicBezTo>
                  <a:cubicBezTo>
                    <a:pt x="493082" y="467297"/>
                    <a:pt x="497273" y="462725"/>
                    <a:pt x="497558" y="403289"/>
                  </a:cubicBezTo>
                  <a:cubicBezTo>
                    <a:pt x="497939" y="346616"/>
                    <a:pt x="489081" y="337853"/>
                    <a:pt x="431645" y="339377"/>
                  </a:cubicBezTo>
                  <a:close/>
                  <a:moveTo>
                    <a:pt x="194854" y="581883"/>
                  </a:moveTo>
                  <a:cubicBezTo>
                    <a:pt x="194854" y="581026"/>
                    <a:pt x="194854" y="580169"/>
                    <a:pt x="194854" y="579311"/>
                  </a:cubicBezTo>
                  <a:cubicBezTo>
                    <a:pt x="182757" y="579311"/>
                    <a:pt x="170660" y="578645"/>
                    <a:pt x="158659" y="579502"/>
                  </a:cubicBezTo>
                  <a:cubicBezTo>
                    <a:pt x="137228" y="581026"/>
                    <a:pt x="125607" y="593694"/>
                    <a:pt x="126083" y="615125"/>
                  </a:cubicBezTo>
                  <a:cubicBezTo>
                    <a:pt x="126560" y="636176"/>
                    <a:pt x="127607" y="657321"/>
                    <a:pt x="128846" y="678371"/>
                  </a:cubicBezTo>
                  <a:cubicBezTo>
                    <a:pt x="129703" y="691611"/>
                    <a:pt x="137418" y="702279"/>
                    <a:pt x="150563" y="703803"/>
                  </a:cubicBezTo>
                  <a:cubicBezTo>
                    <a:pt x="175994" y="706756"/>
                    <a:pt x="201712" y="708947"/>
                    <a:pt x="227239" y="708756"/>
                  </a:cubicBezTo>
                  <a:cubicBezTo>
                    <a:pt x="245432" y="708566"/>
                    <a:pt x="256766" y="695421"/>
                    <a:pt x="258671" y="676085"/>
                  </a:cubicBezTo>
                  <a:cubicBezTo>
                    <a:pt x="260767" y="655035"/>
                    <a:pt x="262100" y="633890"/>
                    <a:pt x="262481" y="612744"/>
                  </a:cubicBezTo>
                  <a:cubicBezTo>
                    <a:pt x="262767" y="595028"/>
                    <a:pt x="252861" y="583788"/>
                    <a:pt x="235526" y="582264"/>
                  </a:cubicBezTo>
                  <a:cubicBezTo>
                    <a:pt x="222191" y="580931"/>
                    <a:pt x="208475" y="581883"/>
                    <a:pt x="194854" y="581883"/>
                  </a:cubicBezTo>
                  <a:close/>
                  <a:moveTo>
                    <a:pt x="260862" y="191549"/>
                  </a:moveTo>
                  <a:cubicBezTo>
                    <a:pt x="261148" y="191549"/>
                    <a:pt x="261434" y="191549"/>
                    <a:pt x="261719" y="191549"/>
                  </a:cubicBezTo>
                  <a:cubicBezTo>
                    <a:pt x="260957" y="178023"/>
                    <a:pt x="261148" y="164307"/>
                    <a:pt x="259148" y="150877"/>
                  </a:cubicBezTo>
                  <a:cubicBezTo>
                    <a:pt x="257243" y="137637"/>
                    <a:pt x="248003" y="128017"/>
                    <a:pt x="234954" y="127350"/>
                  </a:cubicBezTo>
                  <a:cubicBezTo>
                    <a:pt x="209332" y="126017"/>
                    <a:pt x="183519" y="126017"/>
                    <a:pt x="157992" y="127636"/>
                  </a:cubicBezTo>
                  <a:cubicBezTo>
                    <a:pt x="140561" y="128779"/>
                    <a:pt x="131036" y="139828"/>
                    <a:pt x="130465" y="158021"/>
                  </a:cubicBezTo>
                  <a:cubicBezTo>
                    <a:pt x="129798" y="180690"/>
                    <a:pt x="130274" y="203455"/>
                    <a:pt x="132179" y="226029"/>
                  </a:cubicBezTo>
                  <a:cubicBezTo>
                    <a:pt x="133608" y="243079"/>
                    <a:pt x="144657" y="254128"/>
                    <a:pt x="161897" y="255080"/>
                  </a:cubicBezTo>
                  <a:cubicBezTo>
                    <a:pt x="185996" y="256509"/>
                    <a:pt x="210284" y="256319"/>
                    <a:pt x="234383" y="254699"/>
                  </a:cubicBezTo>
                  <a:cubicBezTo>
                    <a:pt x="249432" y="253747"/>
                    <a:pt x="259243" y="242507"/>
                    <a:pt x="260576" y="227744"/>
                  </a:cubicBezTo>
                  <a:cubicBezTo>
                    <a:pt x="261815" y="215837"/>
                    <a:pt x="260862" y="203645"/>
                    <a:pt x="260862" y="191549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gradFill>
                  <a:gsLst>
                    <a:gs pos="0">
                      <a:srgbClr val="1680B0"/>
                    </a:gs>
                    <a:gs pos="100000">
                      <a:srgbClr val="1D668C"/>
                    </a:gs>
                  </a:gsLst>
                  <a:lin ang="5400000" scaled="1"/>
                </a:gradFill>
                <a:effectLst/>
                <a:uLnTx/>
                <a:uFillTx/>
                <a:latin typeface="思源宋体 CN Heavy"/>
                <a:ea typeface="思源宋体 CN Heavy"/>
                <a:cs typeface="+mn-cs"/>
              </a:endParaRPr>
            </a:p>
          </p:txBody>
        </p:sp>
        <p:sp>
          <p:nvSpPr>
            <p:cNvPr id="564" name="图形 39">
              <a:extLst>
                <a:ext uri="{FF2B5EF4-FFF2-40B4-BE49-F238E27FC236}">
                  <a16:creationId xmlns:a16="http://schemas.microsoft.com/office/drawing/2014/main" id="{AC6161BF-5E7F-FE44-9B24-9DEF996ADCC1}"/>
                </a:ext>
              </a:extLst>
            </p:cNvPr>
            <p:cNvSpPr/>
            <p:nvPr/>
          </p:nvSpPr>
          <p:spPr>
            <a:xfrm flipV="1">
              <a:off x="7625002" y="5470558"/>
              <a:ext cx="530078" cy="549430"/>
            </a:xfrm>
            <a:custGeom>
              <a:avLst/>
              <a:gdLst>
                <a:gd name="connsiteX0" fmla="*/ 29309 w 3663147"/>
                <a:gd name="connsiteY0" fmla="*/ 3825336 h 3825335"/>
                <a:gd name="connsiteX1" fmla="*/ 25404 w 3663147"/>
                <a:gd name="connsiteY1" fmla="*/ 3800286 h 3825335"/>
                <a:gd name="connsiteX2" fmla="*/ 25214 w 3663147"/>
                <a:gd name="connsiteY2" fmla="*/ 3704273 h 3825335"/>
                <a:gd name="connsiteX3" fmla="*/ 17403 w 3663147"/>
                <a:gd name="connsiteY3" fmla="*/ 3503867 h 3825335"/>
                <a:gd name="connsiteX4" fmla="*/ 18737 w 3663147"/>
                <a:gd name="connsiteY4" fmla="*/ 3472054 h 3825335"/>
                <a:gd name="connsiteX5" fmla="*/ 23404 w 3663147"/>
                <a:gd name="connsiteY5" fmla="*/ 3298794 h 3825335"/>
                <a:gd name="connsiteX6" fmla="*/ 19975 w 3663147"/>
                <a:gd name="connsiteY6" fmla="*/ 3276411 h 3825335"/>
                <a:gd name="connsiteX7" fmla="*/ 8926 w 3663147"/>
                <a:gd name="connsiteY7" fmla="*/ 3191162 h 3825335"/>
                <a:gd name="connsiteX8" fmla="*/ 6164 w 3663147"/>
                <a:gd name="connsiteY8" fmla="*/ 2217707 h 3825335"/>
                <a:gd name="connsiteX9" fmla="*/ 5402 w 3663147"/>
                <a:gd name="connsiteY9" fmla="*/ 1591628 h 3825335"/>
                <a:gd name="connsiteX10" fmla="*/ 4544 w 3663147"/>
                <a:gd name="connsiteY10" fmla="*/ 1148335 h 3825335"/>
                <a:gd name="connsiteX11" fmla="*/ 5592 w 3663147"/>
                <a:gd name="connsiteY11" fmla="*/ 988410 h 3825335"/>
                <a:gd name="connsiteX12" fmla="*/ 6164 w 3663147"/>
                <a:gd name="connsiteY12" fmla="*/ 970122 h 3825335"/>
                <a:gd name="connsiteX13" fmla="*/ 30833 w 3663147"/>
                <a:gd name="connsiteY13" fmla="*/ 941547 h 3825335"/>
                <a:gd name="connsiteX14" fmla="*/ 89698 w 3663147"/>
                <a:gd name="connsiteY14" fmla="*/ 934975 h 3825335"/>
                <a:gd name="connsiteX15" fmla="*/ 222000 w 3663147"/>
                <a:gd name="connsiteY15" fmla="*/ 935737 h 3825335"/>
                <a:gd name="connsiteX16" fmla="*/ 354493 w 3663147"/>
                <a:gd name="connsiteY16" fmla="*/ 938785 h 3825335"/>
                <a:gd name="connsiteX17" fmla="*/ 436694 w 3663147"/>
                <a:gd name="connsiteY17" fmla="*/ 938118 h 3825335"/>
                <a:gd name="connsiteX18" fmla="*/ 480985 w 3663147"/>
                <a:gd name="connsiteY18" fmla="*/ 890588 h 3825335"/>
                <a:gd name="connsiteX19" fmla="*/ 482414 w 3663147"/>
                <a:gd name="connsiteY19" fmla="*/ 657512 h 3825335"/>
                <a:gd name="connsiteX20" fmla="*/ 482318 w 3663147"/>
                <a:gd name="connsiteY20" fmla="*/ 652940 h 3825335"/>
                <a:gd name="connsiteX21" fmla="*/ 421358 w 3663147"/>
                <a:gd name="connsiteY21" fmla="*/ 599600 h 3825335"/>
                <a:gd name="connsiteX22" fmla="*/ 388688 w 3663147"/>
                <a:gd name="connsiteY22" fmla="*/ 626651 h 3825335"/>
                <a:gd name="connsiteX23" fmla="*/ 386211 w 3663147"/>
                <a:gd name="connsiteY23" fmla="*/ 644653 h 3825335"/>
                <a:gd name="connsiteX24" fmla="*/ 385544 w 3663147"/>
                <a:gd name="connsiteY24" fmla="*/ 781527 h 3825335"/>
                <a:gd name="connsiteX25" fmla="*/ 351921 w 3663147"/>
                <a:gd name="connsiteY25" fmla="*/ 819627 h 3825335"/>
                <a:gd name="connsiteX26" fmla="*/ 256100 w 3663147"/>
                <a:gd name="connsiteY26" fmla="*/ 824009 h 3825335"/>
                <a:gd name="connsiteX27" fmla="*/ 59694 w 3663147"/>
                <a:gd name="connsiteY27" fmla="*/ 821913 h 3825335"/>
                <a:gd name="connsiteX28" fmla="*/ 41406 w 3663147"/>
                <a:gd name="connsiteY28" fmla="*/ 821151 h 3825335"/>
                <a:gd name="connsiteX29" fmla="*/ 5592 w 3663147"/>
                <a:gd name="connsiteY29" fmla="*/ 782480 h 3825335"/>
                <a:gd name="connsiteX30" fmla="*/ 5592 w 3663147"/>
                <a:gd name="connsiteY30" fmla="*/ 750476 h 3825335"/>
                <a:gd name="connsiteX31" fmla="*/ 7021 w 3663147"/>
                <a:gd name="connsiteY31" fmla="*/ 522066 h 3825335"/>
                <a:gd name="connsiteX32" fmla="*/ 6640 w 3663147"/>
                <a:gd name="connsiteY32" fmla="*/ 508350 h 3825335"/>
                <a:gd name="connsiteX33" fmla="*/ 39025 w 3663147"/>
                <a:gd name="connsiteY33" fmla="*/ 470822 h 3825335"/>
                <a:gd name="connsiteX34" fmla="*/ 52646 w 3663147"/>
                <a:gd name="connsiteY34" fmla="*/ 469774 h 3825335"/>
                <a:gd name="connsiteX35" fmla="*/ 171232 w 3663147"/>
                <a:gd name="connsiteY35" fmla="*/ 473203 h 3825335"/>
                <a:gd name="connsiteX36" fmla="*/ 184853 w 3663147"/>
                <a:gd name="connsiteY36" fmla="*/ 474346 h 3825335"/>
                <a:gd name="connsiteX37" fmla="*/ 240574 w 3663147"/>
                <a:gd name="connsiteY37" fmla="*/ 399194 h 3825335"/>
                <a:gd name="connsiteX38" fmla="*/ 211904 w 3663147"/>
                <a:gd name="connsiteY38" fmla="*/ 373000 h 3825335"/>
                <a:gd name="connsiteX39" fmla="*/ 193806 w 3663147"/>
                <a:gd name="connsiteY39" fmla="*/ 371381 h 3825335"/>
                <a:gd name="connsiteX40" fmla="*/ 38739 w 3663147"/>
                <a:gd name="connsiteY40" fmla="*/ 371000 h 3825335"/>
                <a:gd name="connsiteX41" fmla="*/ 449 w 3663147"/>
                <a:gd name="connsiteY41" fmla="*/ 332423 h 3825335"/>
                <a:gd name="connsiteX42" fmla="*/ 2925 w 3663147"/>
                <a:gd name="connsiteY42" fmla="*/ 186405 h 3825335"/>
                <a:gd name="connsiteX43" fmla="*/ 163 w 3663147"/>
                <a:gd name="connsiteY43" fmla="*/ 54008 h 3825335"/>
                <a:gd name="connsiteX44" fmla="*/ 51217 w 3663147"/>
                <a:gd name="connsiteY44" fmla="*/ 763 h 3825335"/>
                <a:gd name="connsiteX45" fmla="*/ 187996 w 3663147"/>
                <a:gd name="connsiteY45" fmla="*/ 6383 h 3825335"/>
                <a:gd name="connsiteX46" fmla="*/ 279245 w 3663147"/>
                <a:gd name="connsiteY46" fmla="*/ 2668 h 3825335"/>
                <a:gd name="connsiteX47" fmla="*/ 347730 w 3663147"/>
                <a:gd name="connsiteY47" fmla="*/ 2668 h 3825335"/>
                <a:gd name="connsiteX48" fmla="*/ 372876 w 3663147"/>
                <a:gd name="connsiteY48" fmla="*/ 28671 h 3825335"/>
                <a:gd name="connsiteX49" fmla="*/ 373257 w 3663147"/>
                <a:gd name="connsiteY49" fmla="*/ 101728 h 3825335"/>
                <a:gd name="connsiteX50" fmla="*/ 377543 w 3663147"/>
                <a:gd name="connsiteY50" fmla="*/ 192882 h 3825335"/>
                <a:gd name="connsiteX51" fmla="*/ 384306 w 3663147"/>
                <a:gd name="connsiteY51" fmla="*/ 219076 h 3825335"/>
                <a:gd name="connsiteX52" fmla="*/ 420406 w 3663147"/>
                <a:gd name="connsiteY52" fmla="*/ 240793 h 3825335"/>
                <a:gd name="connsiteX53" fmla="*/ 443075 w 3663147"/>
                <a:gd name="connsiteY53" fmla="*/ 238221 h 3825335"/>
                <a:gd name="connsiteX54" fmla="*/ 480223 w 3663147"/>
                <a:gd name="connsiteY54" fmla="*/ 197930 h 3825335"/>
                <a:gd name="connsiteX55" fmla="*/ 480318 w 3663147"/>
                <a:gd name="connsiteY55" fmla="*/ 175070 h 3825335"/>
                <a:gd name="connsiteX56" fmla="*/ 480985 w 3663147"/>
                <a:gd name="connsiteY56" fmla="*/ 42673 h 3825335"/>
                <a:gd name="connsiteX57" fmla="*/ 518799 w 3663147"/>
                <a:gd name="connsiteY57" fmla="*/ 2382 h 3825335"/>
                <a:gd name="connsiteX58" fmla="*/ 619193 w 3663147"/>
                <a:gd name="connsiteY58" fmla="*/ 4001 h 3825335"/>
                <a:gd name="connsiteX59" fmla="*/ 728635 w 3663147"/>
                <a:gd name="connsiteY59" fmla="*/ 3620 h 3825335"/>
                <a:gd name="connsiteX60" fmla="*/ 792548 w 3663147"/>
                <a:gd name="connsiteY60" fmla="*/ 4001 h 3825335"/>
                <a:gd name="connsiteX61" fmla="*/ 820646 w 3663147"/>
                <a:gd name="connsiteY61" fmla="*/ 33719 h 3825335"/>
                <a:gd name="connsiteX62" fmla="*/ 822647 w 3663147"/>
                <a:gd name="connsiteY62" fmla="*/ 143162 h 3825335"/>
                <a:gd name="connsiteX63" fmla="*/ 822837 w 3663147"/>
                <a:gd name="connsiteY63" fmla="*/ 216123 h 3825335"/>
                <a:gd name="connsiteX64" fmla="*/ 822075 w 3663147"/>
                <a:gd name="connsiteY64" fmla="*/ 330042 h 3825335"/>
                <a:gd name="connsiteX65" fmla="*/ 801025 w 3663147"/>
                <a:gd name="connsiteY65" fmla="*/ 350616 h 3825335"/>
                <a:gd name="connsiteX66" fmla="*/ 778260 w 3663147"/>
                <a:gd name="connsiteY66" fmla="*/ 350235 h 3825335"/>
                <a:gd name="connsiteX67" fmla="*/ 664055 w 3663147"/>
                <a:gd name="connsiteY67" fmla="*/ 349568 h 3825335"/>
                <a:gd name="connsiteX68" fmla="*/ 637004 w 3663147"/>
                <a:gd name="connsiteY68" fmla="*/ 353188 h 3825335"/>
                <a:gd name="connsiteX69" fmla="*/ 606429 w 3663147"/>
                <a:gd name="connsiteY69" fmla="*/ 388621 h 3825335"/>
                <a:gd name="connsiteX70" fmla="*/ 606429 w 3663147"/>
                <a:gd name="connsiteY70" fmla="*/ 420530 h 3825335"/>
                <a:gd name="connsiteX71" fmla="*/ 652054 w 3663147"/>
                <a:gd name="connsiteY71" fmla="*/ 464440 h 3825335"/>
                <a:gd name="connsiteX72" fmla="*/ 683963 w 3663147"/>
                <a:gd name="connsiteY72" fmla="*/ 464440 h 3825335"/>
                <a:gd name="connsiteX73" fmla="*/ 893703 w 3663147"/>
                <a:gd name="connsiteY73" fmla="*/ 455963 h 3825335"/>
                <a:gd name="connsiteX74" fmla="*/ 907419 w 3663147"/>
                <a:gd name="connsiteY74" fmla="*/ 456153 h 3825335"/>
                <a:gd name="connsiteX75" fmla="*/ 939995 w 3663147"/>
                <a:gd name="connsiteY75" fmla="*/ 425102 h 3825335"/>
                <a:gd name="connsiteX76" fmla="*/ 941233 w 3663147"/>
                <a:gd name="connsiteY76" fmla="*/ 397765 h 3825335"/>
                <a:gd name="connsiteX77" fmla="*/ 939804 w 3663147"/>
                <a:gd name="connsiteY77" fmla="*/ 141923 h 3825335"/>
                <a:gd name="connsiteX78" fmla="*/ 941328 w 3663147"/>
                <a:gd name="connsiteY78" fmla="*/ 32291 h 3825335"/>
                <a:gd name="connsiteX79" fmla="*/ 975523 w 3663147"/>
                <a:gd name="connsiteY79" fmla="*/ 1 h 3825335"/>
                <a:gd name="connsiteX80" fmla="*/ 1386812 w 3663147"/>
                <a:gd name="connsiteY80" fmla="*/ 2001 h 3825335"/>
                <a:gd name="connsiteX81" fmla="*/ 1505208 w 3663147"/>
                <a:gd name="connsiteY81" fmla="*/ 1525 h 3825335"/>
                <a:gd name="connsiteX82" fmla="*/ 1541689 w 3663147"/>
                <a:gd name="connsiteY82" fmla="*/ 1239 h 3825335"/>
                <a:gd name="connsiteX83" fmla="*/ 1838393 w 3663147"/>
                <a:gd name="connsiteY83" fmla="*/ 1620 h 3825335"/>
                <a:gd name="connsiteX84" fmla="*/ 2007271 w 3663147"/>
                <a:gd name="connsiteY84" fmla="*/ 6764 h 3825335"/>
                <a:gd name="connsiteX85" fmla="*/ 2171768 w 3663147"/>
                <a:gd name="connsiteY85" fmla="*/ 7621 h 3825335"/>
                <a:gd name="connsiteX86" fmla="*/ 2381794 w 3663147"/>
                <a:gd name="connsiteY86" fmla="*/ 3716 h 3825335"/>
                <a:gd name="connsiteX87" fmla="*/ 2550577 w 3663147"/>
                <a:gd name="connsiteY87" fmla="*/ 8954 h 3825335"/>
                <a:gd name="connsiteX88" fmla="*/ 2801846 w 3663147"/>
                <a:gd name="connsiteY88" fmla="*/ 8859 h 3825335"/>
                <a:gd name="connsiteX89" fmla="*/ 3108075 w 3663147"/>
                <a:gd name="connsiteY89" fmla="*/ 11336 h 3825335"/>
                <a:gd name="connsiteX90" fmla="*/ 3158177 w 3663147"/>
                <a:gd name="connsiteY90" fmla="*/ 15241 h 3825335"/>
                <a:gd name="connsiteX91" fmla="*/ 3212850 w 3663147"/>
                <a:gd name="connsiteY91" fmla="*/ 15431 h 3825335"/>
                <a:gd name="connsiteX92" fmla="*/ 3372489 w 3663147"/>
                <a:gd name="connsiteY92" fmla="*/ 15812 h 3825335"/>
                <a:gd name="connsiteX93" fmla="*/ 3422591 w 3663147"/>
                <a:gd name="connsiteY93" fmla="*/ 15622 h 3825335"/>
                <a:gd name="connsiteX94" fmla="*/ 3641666 w 3663147"/>
                <a:gd name="connsiteY94" fmla="*/ 11812 h 3825335"/>
                <a:gd name="connsiteX95" fmla="*/ 3655001 w 3663147"/>
                <a:gd name="connsiteY95" fmla="*/ 14098 h 3825335"/>
                <a:gd name="connsiteX96" fmla="*/ 3663097 w 3663147"/>
                <a:gd name="connsiteY96" fmla="*/ 23623 h 3825335"/>
                <a:gd name="connsiteX97" fmla="*/ 3657763 w 3663147"/>
                <a:gd name="connsiteY97" fmla="*/ 34862 h 3825335"/>
                <a:gd name="connsiteX98" fmla="*/ 3627759 w 3663147"/>
                <a:gd name="connsiteY98" fmla="*/ 41720 h 3825335"/>
                <a:gd name="connsiteX99" fmla="*/ 3450689 w 3663147"/>
                <a:gd name="connsiteY99" fmla="*/ 48674 h 3825335"/>
                <a:gd name="connsiteX100" fmla="*/ 3346010 w 3663147"/>
                <a:gd name="connsiteY100" fmla="*/ 49245 h 3825335"/>
                <a:gd name="connsiteX101" fmla="*/ 3259523 w 3663147"/>
                <a:gd name="connsiteY101" fmla="*/ 48674 h 3825335"/>
                <a:gd name="connsiteX102" fmla="*/ 3182085 w 3663147"/>
                <a:gd name="connsiteY102" fmla="*/ 52960 h 3825335"/>
                <a:gd name="connsiteX103" fmla="*/ 2537623 w 3663147"/>
                <a:gd name="connsiteY103" fmla="*/ 54389 h 3825335"/>
                <a:gd name="connsiteX104" fmla="*/ 1751525 w 3663147"/>
                <a:gd name="connsiteY104" fmla="*/ 56484 h 3825335"/>
                <a:gd name="connsiteX105" fmla="*/ 1550833 w 3663147"/>
                <a:gd name="connsiteY105" fmla="*/ 66485 h 3825335"/>
                <a:gd name="connsiteX106" fmla="*/ 1473490 w 3663147"/>
                <a:gd name="connsiteY106" fmla="*/ 65342 h 3825335"/>
                <a:gd name="connsiteX107" fmla="*/ 1332425 w 3663147"/>
                <a:gd name="connsiteY107" fmla="*/ 60770 h 3825335"/>
                <a:gd name="connsiteX108" fmla="*/ 1309565 w 3663147"/>
                <a:gd name="connsiteY108" fmla="*/ 61247 h 3825335"/>
                <a:gd name="connsiteX109" fmla="*/ 1040293 w 3663147"/>
                <a:gd name="connsiteY109" fmla="*/ 60866 h 3825335"/>
                <a:gd name="connsiteX110" fmla="*/ 999907 w 3663147"/>
                <a:gd name="connsiteY110" fmla="*/ 95346 h 3825335"/>
                <a:gd name="connsiteX111" fmla="*/ 999526 w 3663147"/>
                <a:gd name="connsiteY111" fmla="*/ 122683 h 3825335"/>
                <a:gd name="connsiteX112" fmla="*/ 998954 w 3663147"/>
                <a:gd name="connsiteY112" fmla="*/ 451772 h 3825335"/>
                <a:gd name="connsiteX113" fmla="*/ 998383 w 3663147"/>
                <a:gd name="connsiteY113" fmla="*/ 483776 h 3825335"/>
                <a:gd name="connsiteX114" fmla="*/ 962378 w 3663147"/>
                <a:gd name="connsiteY114" fmla="*/ 515875 h 3825335"/>
                <a:gd name="connsiteX115" fmla="*/ 880273 w 3663147"/>
                <a:gd name="connsiteY115" fmla="*/ 511874 h 3825335"/>
                <a:gd name="connsiteX116" fmla="*/ 756924 w 3663147"/>
                <a:gd name="connsiteY116" fmla="*/ 513589 h 3825335"/>
                <a:gd name="connsiteX117" fmla="*/ 588046 w 3663147"/>
                <a:gd name="connsiteY117" fmla="*/ 515970 h 3825335"/>
                <a:gd name="connsiteX118" fmla="*/ 535373 w 3663147"/>
                <a:gd name="connsiteY118" fmla="*/ 564833 h 3825335"/>
                <a:gd name="connsiteX119" fmla="*/ 534611 w 3663147"/>
                <a:gd name="connsiteY119" fmla="*/ 656178 h 3825335"/>
                <a:gd name="connsiteX120" fmla="*/ 530515 w 3663147"/>
                <a:gd name="connsiteY120" fmla="*/ 747332 h 3825335"/>
                <a:gd name="connsiteX121" fmla="*/ 530039 w 3663147"/>
                <a:gd name="connsiteY121" fmla="*/ 783813 h 3825335"/>
                <a:gd name="connsiteX122" fmla="*/ 535658 w 3663147"/>
                <a:gd name="connsiteY122" fmla="*/ 929927 h 3825335"/>
                <a:gd name="connsiteX123" fmla="*/ 535754 w 3663147"/>
                <a:gd name="connsiteY123" fmla="*/ 943643 h 3825335"/>
                <a:gd name="connsiteX124" fmla="*/ 482795 w 3663147"/>
                <a:gd name="connsiteY124" fmla="*/ 993077 h 3825335"/>
                <a:gd name="connsiteX125" fmla="*/ 323251 w 3663147"/>
                <a:gd name="connsiteY125" fmla="*/ 993744 h 3825335"/>
                <a:gd name="connsiteX126" fmla="*/ 268768 w 3663147"/>
                <a:gd name="connsiteY126" fmla="*/ 991553 h 3825335"/>
                <a:gd name="connsiteX127" fmla="*/ 109034 w 3663147"/>
                <a:gd name="connsiteY127" fmla="*/ 990506 h 3825335"/>
                <a:gd name="connsiteX128" fmla="*/ 66552 w 3663147"/>
                <a:gd name="connsiteY128" fmla="*/ 1029368 h 3825335"/>
                <a:gd name="connsiteX129" fmla="*/ 60647 w 3663147"/>
                <a:gd name="connsiteY129" fmla="*/ 1102043 h 3825335"/>
                <a:gd name="connsiteX130" fmla="*/ 60647 w 3663147"/>
                <a:gd name="connsiteY130" fmla="*/ 1517905 h 3825335"/>
                <a:gd name="connsiteX131" fmla="*/ 57408 w 3663147"/>
                <a:gd name="connsiteY131" fmla="*/ 2043399 h 3825335"/>
                <a:gd name="connsiteX132" fmla="*/ 51503 w 3663147"/>
                <a:gd name="connsiteY132" fmla="*/ 2541366 h 3825335"/>
                <a:gd name="connsiteX133" fmla="*/ 50169 w 3663147"/>
                <a:gd name="connsiteY133" fmla="*/ 3089816 h 3825335"/>
                <a:gd name="connsiteX134" fmla="*/ 45311 w 3663147"/>
                <a:gd name="connsiteY134" fmla="*/ 3263266 h 3825335"/>
                <a:gd name="connsiteX135" fmla="*/ 46359 w 3663147"/>
                <a:gd name="connsiteY135" fmla="*/ 3290603 h 3825335"/>
                <a:gd name="connsiteX136" fmla="*/ 44930 w 3663147"/>
                <a:gd name="connsiteY136" fmla="*/ 3390806 h 3825335"/>
                <a:gd name="connsiteX137" fmla="*/ 42168 w 3663147"/>
                <a:gd name="connsiteY137" fmla="*/ 3450051 h 3825335"/>
                <a:gd name="connsiteX138" fmla="*/ 41311 w 3663147"/>
                <a:gd name="connsiteY138" fmla="*/ 3788284 h 3825335"/>
                <a:gd name="connsiteX139" fmla="*/ 38739 w 3663147"/>
                <a:gd name="connsiteY139" fmla="*/ 3823907 h 3825335"/>
                <a:gd name="connsiteX140" fmla="*/ 29309 w 3663147"/>
                <a:gd name="connsiteY140" fmla="*/ 3825336 h 3825335"/>
                <a:gd name="connsiteX141" fmla="*/ 671104 w 3663147"/>
                <a:gd name="connsiteY141" fmla="*/ 110681 h 3825335"/>
                <a:gd name="connsiteX142" fmla="*/ 639195 w 3663147"/>
                <a:gd name="connsiteY142" fmla="*/ 110777 h 3825335"/>
                <a:gd name="connsiteX143" fmla="*/ 603095 w 3663147"/>
                <a:gd name="connsiteY143" fmla="*/ 144400 h 3825335"/>
                <a:gd name="connsiteX144" fmla="*/ 603762 w 3663147"/>
                <a:gd name="connsiteY144" fmla="*/ 217266 h 3825335"/>
                <a:gd name="connsiteX145" fmla="*/ 634433 w 3663147"/>
                <a:gd name="connsiteY145" fmla="*/ 245651 h 3825335"/>
                <a:gd name="connsiteX146" fmla="*/ 702822 w 3663147"/>
                <a:gd name="connsiteY146" fmla="*/ 245555 h 3825335"/>
                <a:gd name="connsiteX147" fmla="*/ 735398 w 3663147"/>
                <a:gd name="connsiteY147" fmla="*/ 213742 h 3825335"/>
                <a:gd name="connsiteX148" fmla="*/ 736541 w 3663147"/>
                <a:gd name="connsiteY148" fmla="*/ 140876 h 3825335"/>
                <a:gd name="connsiteX149" fmla="*/ 703108 w 3663147"/>
                <a:gd name="connsiteY149" fmla="*/ 110777 h 3825335"/>
                <a:gd name="connsiteX150" fmla="*/ 671104 w 3663147"/>
                <a:gd name="connsiteY150" fmla="*/ 110681 h 3825335"/>
                <a:gd name="connsiteX151" fmla="*/ 431645 w 3663147"/>
                <a:gd name="connsiteY151" fmla="*/ 339377 h 3825335"/>
                <a:gd name="connsiteX152" fmla="*/ 399927 w 3663147"/>
                <a:gd name="connsiteY152" fmla="*/ 339567 h 3825335"/>
                <a:gd name="connsiteX153" fmla="*/ 364875 w 3663147"/>
                <a:gd name="connsiteY153" fmla="*/ 374238 h 3825335"/>
                <a:gd name="connsiteX154" fmla="*/ 362113 w 3663147"/>
                <a:gd name="connsiteY154" fmla="*/ 433103 h 3825335"/>
                <a:gd name="connsiteX155" fmla="*/ 402308 w 3663147"/>
                <a:gd name="connsiteY155" fmla="*/ 472822 h 3825335"/>
                <a:gd name="connsiteX156" fmla="*/ 434027 w 3663147"/>
                <a:gd name="connsiteY156" fmla="*/ 471584 h 3825335"/>
                <a:gd name="connsiteX157" fmla="*/ 497558 w 3663147"/>
                <a:gd name="connsiteY157" fmla="*/ 403289 h 3825335"/>
                <a:gd name="connsiteX158" fmla="*/ 431645 w 3663147"/>
                <a:gd name="connsiteY158" fmla="*/ 339377 h 3825335"/>
                <a:gd name="connsiteX159" fmla="*/ 194854 w 3663147"/>
                <a:gd name="connsiteY159" fmla="*/ 581883 h 3825335"/>
                <a:gd name="connsiteX160" fmla="*/ 194854 w 3663147"/>
                <a:gd name="connsiteY160" fmla="*/ 579311 h 3825335"/>
                <a:gd name="connsiteX161" fmla="*/ 158659 w 3663147"/>
                <a:gd name="connsiteY161" fmla="*/ 579502 h 3825335"/>
                <a:gd name="connsiteX162" fmla="*/ 126083 w 3663147"/>
                <a:gd name="connsiteY162" fmla="*/ 615125 h 3825335"/>
                <a:gd name="connsiteX163" fmla="*/ 128846 w 3663147"/>
                <a:gd name="connsiteY163" fmla="*/ 678371 h 3825335"/>
                <a:gd name="connsiteX164" fmla="*/ 150563 w 3663147"/>
                <a:gd name="connsiteY164" fmla="*/ 703803 h 3825335"/>
                <a:gd name="connsiteX165" fmla="*/ 227239 w 3663147"/>
                <a:gd name="connsiteY165" fmla="*/ 708756 h 3825335"/>
                <a:gd name="connsiteX166" fmla="*/ 258671 w 3663147"/>
                <a:gd name="connsiteY166" fmla="*/ 676085 h 3825335"/>
                <a:gd name="connsiteX167" fmla="*/ 262481 w 3663147"/>
                <a:gd name="connsiteY167" fmla="*/ 612744 h 3825335"/>
                <a:gd name="connsiteX168" fmla="*/ 235526 w 3663147"/>
                <a:gd name="connsiteY168" fmla="*/ 582264 h 3825335"/>
                <a:gd name="connsiteX169" fmla="*/ 194854 w 3663147"/>
                <a:gd name="connsiteY169" fmla="*/ 581883 h 3825335"/>
                <a:gd name="connsiteX170" fmla="*/ 260862 w 3663147"/>
                <a:gd name="connsiteY170" fmla="*/ 191549 h 3825335"/>
                <a:gd name="connsiteX171" fmla="*/ 261719 w 3663147"/>
                <a:gd name="connsiteY171" fmla="*/ 191549 h 3825335"/>
                <a:gd name="connsiteX172" fmla="*/ 259148 w 3663147"/>
                <a:gd name="connsiteY172" fmla="*/ 150877 h 3825335"/>
                <a:gd name="connsiteX173" fmla="*/ 234954 w 3663147"/>
                <a:gd name="connsiteY173" fmla="*/ 127350 h 3825335"/>
                <a:gd name="connsiteX174" fmla="*/ 157992 w 3663147"/>
                <a:gd name="connsiteY174" fmla="*/ 127636 h 3825335"/>
                <a:gd name="connsiteX175" fmla="*/ 130465 w 3663147"/>
                <a:gd name="connsiteY175" fmla="*/ 158021 h 3825335"/>
                <a:gd name="connsiteX176" fmla="*/ 132179 w 3663147"/>
                <a:gd name="connsiteY176" fmla="*/ 226029 h 3825335"/>
                <a:gd name="connsiteX177" fmla="*/ 161897 w 3663147"/>
                <a:gd name="connsiteY177" fmla="*/ 255080 h 3825335"/>
                <a:gd name="connsiteX178" fmla="*/ 234383 w 3663147"/>
                <a:gd name="connsiteY178" fmla="*/ 254699 h 3825335"/>
                <a:gd name="connsiteX179" fmla="*/ 260576 w 3663147"/>
                <a:gd name="connsiteY179" fmla="*/ 227744 h 3825335"/>
                <a:gd name="connsiteX180" fmla="*/ 260862 w 3663147"/>
                <a:gd name="connsiteY180" fmla="*/ 191549 h 382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3663147" h="3825335">
                  <a:moveTo>
                    <a:pt x="29309" y="3825336"/>
                  </a:moveTo>
                  <a:cubicBezTo>
                    <a:pt x="27976" y="3816954"/>
                    <a:pt x="25595" y="3808667"/>
                    <a:pt x="25404" y="3800286"/>
                  </a:cubicBezTo>
                  <a:cubicBezTo>
                    <a:pt x="24928" y="3768281"/>
                    <a:pt x="25023" y="3736278"/>
                    <a:pt x="25214" y="3704273"/>
                  </a:cubicBezTo>
                  <a:cubicBezTo>
                    <a:pt x="25499" y="3637408"/>
                    <a:pt x="22642" y="3570638"/>
                    <a:pt x="17403" y="3503867"/>
                  </a:cubicBezTo>
                  <a:cubicBezTo>
                    <a:pt x="16546" y="3493295"/>
                    <a:pt x="16736" y="3482341"/>
                    <a:pt x="18737" y="3472054"/>
                  </a:cubicBezTo>
                  <a:cubicBezTo>
                    <a:pt x="29690" y="3414523"/>
                    <a:pt x="22261" y="3356516"/>
                    <a:pt x="23404" y="3298794"/>
                  </a:cubicBezTo>
                  <a:cubicBezTo>
                    <a:pt x="23594" y="3291270"/>
                    <a:pt x="23213" y="3282887"/>
                    <a:pt x="19975" y="3276411"/>
                  </a:cubicBezTo>
                  <a:cubicBezTo>
                    <a:pt x="6449" y="3249074"/>
                    <a:pt x="9021" y="3220022"/>
                    <a:pt x="8926" y="3191162"/>
                  </a:cubicBezTo>
                  <a:cubicBezTo>
                    <a:pt x="7973" y="2866645"/>
                    <a:pt x="6926" y="2542128"/>
                    <a:pt x="6164" y="2217707"/>
                  </a:cubicBezTo>
                  <a:cubicBezTo>
                    <a:pt x="5687" y="2009014"/>
                    <a:pt x="5687" y="1800321"/>
                    <a:pt x="5402" y="1591628"/>
                  </a:cubicBezTo>
                  <a:cubicBezTo>
                    <a:pt x="5211" y="1443896"/>
                    <a:pt x="4640" y="1296068"/>
                    <a:pt x="4544" y="1148335"/>
                  </a:cubicBezTo>
                  <a:cubicBezTo>
                    <a:pt x="4544" y="1094995"/>
                    <a:pt x="5211" y="1041750"/>
                    <a:pt x="5592" y="988410"/>
                  </a:cubicBezTo>
                  <a:cubicBezTo>
                    <a:pt x="5592" y="982314"/>
                    <a:pt x="5783" y="976218"/>
                    <a:pt x="6164" y="970122"/>
                  </a:cubicBezTo>
                  <a:cubicBezTo>
                    <a:pt x="7211" y="954501"/>
                    <a:pt x="15593" y="944024"/>
                    <a:pt x="30833" y="941547"/>
                  </a:cubicBezTo>
                  <a:cubicBezTo>
                    <a:pt x="50264" y="938309"/>
                    <a:pt x="69981" y="935356"/>
                    <a:pt x="89698" y="934975"/>
                  </a:cubicBezTo>
                  <a:cubicBezTo>
                    <a:pt x="133799" y="934308"/>
                    <a:pt x="177899" y="935070"/>
                    <a:pt x="222000" y="935737"/>
                  </a:cubicBezTo>
                  <a:cubicBezTo>
                    <a:pt x="266196" y="936499"/>
                    <a:pt x="310297" y="938118"/>
                    <a:pt x="354493" y="938785"/>
                  </a:cubicBezTo>
                  <a:cubicBezTo>
                    <a:pt x="381925" y="939261"/>
                    <a:pt x="409452" y="940118"/>
                    <a:pt x="436694" y="938118"/>
                  </a:cubicBezTo>
                  <a:cubicBezTo>
                    <a:pt x="466507" y="935832"/>
                    <a:pt x="480699" y="919735"/>
                    <a:pt x="480985" y="890588"/>
                  </a:cubicBezTo>
                  <a:cubicBezTo>
                    <a:pt x="481747" y="812960"/>
                    <a:pt x="481937" y="735236"/>
                    <a:pt x="482414" y="657512"/>
                  </a:cubicBezTo>
                  <a:cubicBezTo>
                    <a:pt x="482414" y="655988"/>
                    <a:pt x="482318" y="654464"/>
                    <a:pt x="482318" y="652940"/>
                  </a:cubicBezTo>
                  <a:cubicBezTo>
                    <a:pt x="482223" y="605315"/>
                    <a:pt x="460601" y="599028"/>
                    <a:pt x="421358" y="599600"/>
                  </a:cubicBezTo>
                  <a:cubicBezTo>
                    <a:pt x="404975" y="599790"/>
                    <a:pt x="393069" y="610363"/>
                    <a:pt x="388688" y="626651"/>
                  </a:cubicBezTo>
                  <a:cubicBezTo>
                    <a:pt x="387164" y="632461"/>
                    <a:pt x="386306" y="638652"/>
                    <a:pt x="386211" y="644653"/>
                  </a:cubicBezTo>
                  <a:cubicBezTo>
                    <a:pt x="385830" y="690278"/>
                    <a:pt x="385259" y="735902"/>
                    <a:pt x="385544" y="781527"/>
                  </a:cubicBezTo>
                  <a:cubicBezTo>
                    <a:pt x="385735" y="807816"/>
                    <a:pt x="378782" y="817532"/>
                    <a:pt x="351921" y="819627"/>
                  </a:cubicBezTo>
                  <a:cubicBezTo>
                    <a:pt x="320012" y="822104"/>
                    <a:pt x="288008" y="824009"/>
                    <a:pt x="256100" y="824009"/>
                  </a:cubicBezTo>
                  <a:cubicBezTo>
                    <a:pt x="190663" y="824104"/>
                    <a:pt x="125226" y="822770"/>
                    <a:pt x="59694" y="821913"/>
                  </a:cubicBezTo>
                  <a:cubicBezTo>
                    <a:pt x="53598" y="821818"/>
                    <a:pt x="47502" y="821913"/>
                    <a:pt x="41406" y="821151"/>
                  </a:cubicBezTo>
                  <a:cubicBezTo>
                    <a:pt x="16260" y="817913"/>
                    <a:pt x="7021" y="808197"/>
                    <a:pt x="5592" y="782480"/>
                  </a:cubicBezTo>
                  <a:cubicBezTo>
                    <a:pt x="5021" y="771812"/>
                    <a:pt x="5592" y="761144"/>
                    <a:pt x="5592" y="750476"/>
                  </a:cubicBezTo>
                  <a:cubicBezTo>
                    <a:pt x="6068" y="674371"/>
                    <a:pt x="6545" y="598171"/>
                    <a:pt x="7021" y="522066"/>
                  </a:cubicBezTo>
                  <a:cubicBezTo>
                    <a:pt x="7021" y="517494"/>
                    <a:pt x="6449" y="512922"/>
                    <a:pt x="6640" y="508350"/>
                  </a:cubicBezTo>
                  <a:cubicBezTo>
                    <a:pt x="7592" y="486919"/>
                    <a:pt x="18070" y="474727"/>
                    <a:pt x="39025" y="470822"/>
                  </a:cubicBezTo>
                  <a:cubicBezTo>
                    <a:pt x="43502" y="469964"/>
                    <a:pt x="48169" y="469679"/>
                    <a:pt x="52646" y="469774"/>
                  </a:cubicBezTo>
                  <a:cubicBezTo>
                    <a:pt x="92174" y="470822"/>
                    <a:pt x="131703" y="472060"/>
                    <a:pt x="171232" y="473203"/>
                  </a:cubicBezTo>
                  <a:cubicBezTo>
                    <a:pt x="175804" y="473298"/>
                    <a:pt x="180281" y="474155"/>
                    <a:pt x="184853" y="474346"/>
                  </a:cubicBezTo>
                  <a:cubicBezTo>
                    <a:pt x="238288" y="476727"/>
                    <a:pt x="248861" y="443675"/>
                    <a:pt x="240574" y="399194"/>
                  </a:cubicBezTo>
                  <a:cubicBezTo>
                    <a:pt x="237907" y="384716"/>
                    <a:pt x="226477" y="375953"/>
                    <a:pt x="211904" y="373000"/>
                  </a:cubicBezTo>
                  <a:cubicBezTo>
                    <a:pt x="205998" y="371762"/>
                    <a:pt x="199807" y="371381"/>
                    <a:pt x="193806" y="371381"/>
                  </a:cubicBezTo>
                  <a:cubicBezTo>
                    <a:pt x="142085" y="371095"/>
                    <a:pt x="90365" y="370904"/>
                    <a:pt x="38739" y="371000"/>
                  </a:cubicBezTo>
                  <a:cubicBezTo>
                    <a:pt x="11117" y="371000"/>
                    <a:pt x="353" y="361760"/>
                    <a:pt x="449" y="332423"/>
                  </a:cubicBezTo>
                  <a:cubicBezTo>
                    <a:pt x="449" y="283751"/>
                    <a:pt x="2925" y="235078"/>
                    <a:pt x="2925" y="186405"/>
                  </a:cubicBezTo>
                  <a:cubicBezTo>
                    <a:pt x="3020" y="142304"/>
                    <a:pt x="1496" y="98108"/>
                    <a:pt x="163" y="54008"/>
                  </a:cubicBezTo>
                  <a:cubicBezTo>
                    <a:pt x="-1266" y="7811"/>
                    <a:pt x="5973" y="-571"/>
                    <a:pt x="51217" y="763"/>
                  </a:cubicBezTo>
                  <a:cubicBezTo>
                    <a:pt x="96842" y="2096"/>
                    <a:pt x="142371" y="5716"/>
                    <a:pt x="187996" y="6383"/>
                  </a:cubicBezTo>
                  <a:cubicBezTo>
                    <a:pt x="218381" y="6859"/>
                    <a:pt x="248765" y="3620"/>
                    <a:pt x="279245" y="2668"/>
                  </a:cubicBezTo>
                  <a:cubicBezTo>
                    <a:pt x="302105" y="2001"/>
                    <a:pt x="324965" y="1715"/>
                    <a:pt x="347730" y="2668"/>
                  </a:cubicBezTo>
                  <a:cubicBezTo>
                    <a:pt x="365161" y="3430"/>
                    <a:pt x="372114" y="10383"/>
                    <a:pt x="372876" y="28671"/>
                  </a:cubicBezTo>
                  <a:cubicBezTo>
                    <a:pt x="373924" y="52960"/>
                    <a:pt x="372590" y="77439"/>
                    <a:pt x="373257" y="101728"/>
                  </a:cubicBezTo>
                  <a:cubicBezTo>
                    <a:pt x="374114" y="132113"/>
                    <a:pt x="375448" y="162593"/>
                    <a:pt x="377543" y="192882"/>
                  </a:cubicBezTo>
                  <a:cubicBezTo>
                    <a:pt x="378115" y="201740"/>
                    <a:pt x="380591" y="211075"/>
                    <a:pt x="384306" y="219076"/>
                  </a:cubicBezTo>
                  <a:cubicBezTo>
                    <a:pt x="391164" y="233935"/>
                    <a:pt x="402213" y="243555"/>
                    <a:pt x="420406" y="240793"/>
                  </a:cubicBezTo>
                  <a:cubicBezTo>
                    <a:pt x="427931" y="239650"/>
                    <a:pt x="435646" y="239745"/>
                    <a:pt x="443075" y="238221"/>
                  </a:cubicBezTo>
                  <a:cubicBezTo>
                    <a:pt x="465173" y="233744"/>
                    <a:pt x="477746" y="220124"/>
                    <a:pt x="480223" y="197930"/>
                  </a:cubicBezTo>
                  <a:cubicBezTo>
                    <a:pt x="481080" y="190406"/>
                    <a:pt x="480318" y="182690"/>
                    <a:pt x="480318" y="175070"/>
                  </a:cubicBezTo>
                  <a:cubicBezTo>
                    <a:pt x="480509" y="130970"/>
                    <a:pt x="480413" y="86774"/>
                    <a:pt x="480985" y="42673"/>
                  </a:cubicBezTo>
                  <a:cubicBezTo>
                    <a:pt x="481366" y="14003"/>
                    <a:pt x="489938" y="3430"/>
                    <a:pt x="518799" y="2382"/>
                  </a:cubicBezTo>
                  <a:cubicBezTo>
                    <a:pt x="552232" y="1144"/>
                    <a:pt x="585760" y="3716"/>
                    <a:pt x="619193" y="4001"/>
                  </a:cubicBezTo>
                  <a:cubicBezTo>
                    <a:pt x="655673" y="4287"/>
                    <a:pt x="692154" y="3811"/>
                    <a:pt x="728635" y="3620"/>
                  </a:cubicBezTo>
                  <a:cubicBezTo>
                    <a:pt x="749971" y="3525"/>
                    <a:pt x="771307" y="2382"/>
                    <a:pt x="792548" y="4001"/>
                  </a:cubicBezTo>
                  <a:cubicBezTo>
                    <a:pt x="811598" y="5430"/>
                    <a:pt x="819789" y="14098"/>
                    <a:pt x="820646" y="33719"/>
                  </a:cubicBezTo>
                  <a:cubicBezTo>
                    <a:pt x="822170" y="70200"/>
                    <a:pt x="822170" y="106681"/>
                    <a:pt x="822647" y="143162"/>
                  </a:cubicBezTo>
                  <a:cubicBezTo>
                    <a:pt x="822932" y="167450"/>
                    <a:pt x="822932" y="191834"/>
                    <a:pt x="822837" y="216123"/>
                  </a:cubicBezTo>
                  <a:cubicBezTo>
                    <a:pt x="822742" y="254128"/>
                    <a:pt x="822837" y="292133"/>
                    <a:pt x="822075" y="330042"/>
                  </a:cubicBezTo>
                  <a:cubicBezTo>
                    <a:pt x="821885" y="341186"/>
                    <a:pt x="812550" y="349568"/>
                    <a:pt x="801025" y="350616"/>
                  </a:cubicBezTo>
                  <a:cubicBezTo>
                    <a:pt x="793500" y="351283"/>
                    <a:pt x="785880" y="350235"/>
                    <a:pt x="778260" y="350235"/>
                  </a:cubicBezTo>
                  <a:cubicBezTo>
                    <a:pt x="740160" y="349949"/>
                    <a:pt x="702155" y="349473"/>
                    <a:pt x="664055" y="349568"/>
                  </a:cubicBezTo>
                  <a:cubicBezTo>
                    <a:pt x="655007" y="349568"/>
                    <a:pt x="645767" y="350902"/>
                    <a:pt x="637004" y="353188"/>
                  </a:cubicBezTo>
                  <a:cubicBezTo>
                    <a:pt x="619097" y="357950"/>
                    <a:pt x="608048" y="369761"/>
                    <a:pt x="606429" y="388621"/>
                  </a:cubicBezTo>
                  <a:cubicBezTo>
                    <a:pt x="605477" y="399194"/>
                    <a:pt x="605000" y="410052"/>
                    <a:pt x="606429" y="420530"/>
                  </a:cubicBezTo>
                  <a:cubicBezTo>
                    <a:pt x="609477" y="444152"/>
                    <a:pt x="628146" y="461963"/>
                    <a:pt x="652054" y="464440"/>
                  </a:cubicBezTo>
                  <a:cubicBezTo>
                    <a:pt x="662627" y="465583"/>
                    <a:pt x="673580" y="466154"/>
                    <a:pt x="683963" y="464440"/>
                  </a:cubicBezTo>
                  <a:cubicBezTo>
                    <a:pt x="753590" y="453105"/>
                    <a:pt x="823885" y="460916"/>
                    <a:pt x="893703" y="455963"/>
                  </a:cubicBezTo>
                  <a:cubicBezTo>
                    <a:pt x="898275" y="455677"/>
                    <a:pt x="902847" y="456439"/>
                    <a:pt x="907419" y="456153"/>
                  </a:cubicBezTo>
                  <a:cubicBezTo>
                    <a:pt x="927612" y="454724"/>
                    <a:pt x="937137" y="445866"/>
                    <a:pt x="939995" y="425102"/>
                  </a:cubicBezTo>
                  <a:cubicBezTo>
                    <a:pt x="941233" y="416053"/>
                    <a:pt x="941233" y="406909"/>
                    <a:pt x="941233" y="397765"/>
                  </a:cubicBezTo>
                  <a:cubicBezTo>
                    <a:pt x="940757" y="312516"/>
                    <a:pt x="939995" y="227172"/>
                    <a:pt x="939804" y="141923"/>
                  </a:cubicBezTo>
                  <a:cubicBezTo>
                    <a:pt x="939709" y="105347"/>
                    <a:pt x="940280" y="68771"/>
                    <a:pt x="941328" y="32291"/>
                  </a:cubicBezTo>
                  <a:cubicBezTo>
                    <a:pt x="941995" y="8192"/>
                    <a:pt x="950663" y="-94"/>
                    <a:pt x="975523" y="1"/>
                  </a:cubicBezTo>
                  <a:cubicBezTo>
                    <a:pt x="1112588" y="382"/>
                    <a:pt x="1249748" y="477"/>
                    <a:pt x="1386812" y="2001"/>
                  </a:cubicBezTo>
                  <a:cubicBezTo>
                    <a:pt x="1426341" y="2477"/>
                    <a:pt x="1465679" y="6859"/>
                    <a:pt x="1505208" y="1525"/>
                  </a:cubicBezTo>
                  <a:cubicBezTo>
                    <a:pt x="1517210" y="-94"/>
                    <a:pt x="1529592" y="191"/>
                    <a:pt x="1541689" y="1239"/>
                  </a:cubicBezTo>
                  <a:cubicBezTo>
                    <a:pt x="1640558" y="9812"/>
                    <a:pt x="1739523" y="-190"/>
                    <a:pt x="1838393" y="1620"/>
                  </a:cubicBezTo>
                  <a:cubicBezTo>
                    <a:pt x="1894686" y="2668"/>
                    <a:pt x="1950978" y="5716"/>
                    <a:pt x="2007271" y="6764"/>
                  </a:cubicBezTo>
                  <a:cubicBezTo>
                    <a:pt x="2062135" y="7811"/>
                    <a:pt x="2116999" y="8192"/>
                    <a:pt x="2171768" y="7621"/>
                  </a:cubicBezTo>
                  <a:cubicBezTo>
                    <a:pt x="2241777" y="6859"/>
                    <a:pt x="2311785" y="3620"/>
                    <a:pt x="2381794" y="3716"/>
                  </a:cubicBezTo>
                  <a:cubicBezTo>
                    <a:pt x="2438087" y="3811"/>
                    <a:pt x="2494284" y="8383"/>
                    <a:pt x="2550577" y="8954"/>
                  </a:cubicBezTo>
                  <a:cubicBezTo>
                    <a:pt x="2634302" y="9812"/>
                    <a:pt x="2718122" y="8573"/>
                    <a:pt x="2801846" y="8859"/>
                  </a:cubicBezTo>
                  <a:cubicBezTo>
                    <a:pt x="2903954" y="9240"/>
                    <a:pt x="3005967" y="10193"/>
                    <a:pt x="3108075" y="11336"/>
                  </a:cubicBezTo>
                  <a:cubicBezTo>
                    <a:pt x="3124744" y="11526"/>
                    <a:pt x="3141413" y="14479"/>
                    <a:pt x="3158177" y="15241"/>
                  </a:cubicBezTo>
                  <a:cubicBezTo>
                    <a:pt x="3176370" y="16003"/>
                    <a:pt x="3194753" y="17146"/>
                    <a:pt x="3212850" y="15431"/>
                  </a:cubicBezTo>
                  <a:cubicBezTo>
                    <a:pt x="3266095" y="10383"/>
                    <a:pt x="3319149" y="9716"/>
                    <a:pt x="3372489" y="15812"/>
                  </a:cubicBezTo>
                  <a:cubicBezTo>
                    <a:pt x="3388968" y="17717"/>
                    <a:pt x="3406113" y="17813"/>
                    <a:pt x="3422591" y="15622"/>
                  </a:cubicBezTo>
                  <a:cubicBezTo>
                    <a:pt x="3495552" y="6002"/>
                    <a:pt x="3568609" y="13145"/>
                    <a:pt x="3641666" y="11812"/>
                  </a:cubicBezTo>
                  <a:cubicBezTo>
                    <a:pt x="3646143" y="11717"/>
                    <a:pt x="3651191" y="12098"/>
                    <a:pt x="3655001" y="14098"/>
                  </a:cubicBezTo>
                  <a:cubicBezTo>
                    <a:pt x="3658525" y="16003"/>
                    <a:pt x="3662716" y="20099"/>
                    <a:pt x="3663097" y="23623"/>
                  </a:cubicBezTo>
                  <a:cubicBezTo>
                    <a:pt x="3663573" y="27242"/>
                    <a:pt x="3660621" y="33719"/>
                    <a:pt x="3657763" y="34862"/>
                  </a:cubicBezTo>
                  <a:cubicBezTo>
                    <a:pt x="3648047" y="38387"/>
                    <a:pt x="3636808" y="43911"/>
                    <a:pt x="3627759" y="41720"/>
                  </a:cubicBezTo>
                  <a:cubicBezTo>
                    <a:pt x="3567942" y="27242"/>
                    <a:pt x="3509459" y="42673"/>
                    <a:pt x="3450689" y="48674"/>
                  </a:cubicBezTo>
                  <a:cubicBezTo>
                    <a:pt x="3415542" y="52293"/>
                    <a:pt x="3381157" y="52579"/>
                    <a:pt x="3346010" y="49245"/>
                  </a:cubicBezTo>
                  <a:cubicBezTo>
                    <a:pt x="3317435" y="46483"/>
                    <a:pt x="3288288" y="47912"/>
                    <a:pt x="3259523" y="48674"/>
                  </a:cubicBezTo>
                  <a:cubicBezTo>
                    <a:pt x="3233710" y="49340"/>
                    <a:pt x="3207897" y="52865"/>
                    <a:pt x="3182085" y="52960"/>
                  </a:cubicBezTo>
                  <a:cubicBezTo>
                    <a:pt x="2967296" y="53722"/>
                    <a:pt x="2752507" y="53912"/>
                    <a:pt x="2537623" y="54389"/>
                  </a:cubicBezTo>
                  <a:cubicBezTo>
                    <a:pt x="2275590" y="54960"/>
                    <a:pt x="2013557" y="54770"/>
                    <a:pt x="1751525" y="56484"/>
                  </a:cubicBezTo>
                  <a:cubicBezTo>
                    <a:pt x="1684564" y="56960"/>
                    <a:pt x="1617794" y="63628"/>
                    <a:pt x="1550833" y="66485"/>
                  </a:cubicBezTo>
                  <a:cubicBezTo>
                    <a:pt x="1525115" y="67533"/>
                    <a:pt x="1499303" y="65533"/>
                    <a:pt x="1473490" y="65342"/>
                  </a:cubicBezTo>
                  <a:cubicBezTo>
                    <a:pt x="1426436" y="64961"/>
                    <a:pt x="1379669" y="56294"/>
                    <a:pt x="1332425" y="60770"/>
                  </a:cubicBezTo>
                  <a:cubicBezTo>
                    <a:pt x="1324900" y="61437"/>
                    <a:pt x="1317090" y="62104"/>
                    <a:pt x="1309565" y="61247"/>
                  </a:cubicBezTo>
                  <a:cubicBezTo>
                    <a:pt x="1219839" y="51341"/>
                    <a:pt x="1130018" y="68105"/>
                    <a:pt x="1040293" y="60866"/>
                  </a:cubicBezTo>
                  <a:cubicBezTo>
                    <a:pt x="1017719" y="59056"/>
                    <a:pt x="1002764" y="73153"/>
                    <a:pt x="999907" y="95346"/>
                  </a:cubicBezTo>
                  <a:cubicBezTo>
                    <a:pt x="998764" y="104300"/>
                    <a:pt x="999621" y="113634"/>
                    <a:pt x="999526" y="122683"/>
                  </a:cubicBezTo>
                  <a:cubicBezTo>
                    <a:pt x="999335" y="232411"/>
                    <a:pt x="999145" y="342044"/>
                    <a:pt x="998954" y="451772"/>
                  </a:cubicBezTo>
                  <a:cubicBezTo>
                    <a:pt x="998954" y="462440"/>
                    <a:pt x="999335" y="473203"/>
                    <a:pt x="998383" y="483776"/>
                  </a:cubicBezTo>
                  <a:cubicBezTo>
                    <a:pt x="996192" y="505874"/>
                    <a:pt x="984191" y="516637"/>
                    <a:pt x="962378" y="515875"/>
                  </a:cubicBezTo>
                  <a:cubicBezTo>
                    <a:pt x="935042" y="514922"/>
                    <a:pt x="907705" y="512065"/>
                    <a:pt x="880273" y="511874"/>
                  </a:cubicBezTo>
                  <a:cubicBezTo>
                    <a:pt x="839125" y="511589"/>
                    <a:pt x="797977" y="512922"/>
                    <a:pt x="756924" y="513589"/>
                  </a:cubicBezTo>
                  <a:cubicBezTo>
                    <a:pt x="700631" y="514446"/>
                    <a:pt x="644339" y="515494"/>
                    <a:pt x="588046" y="515970"/>
                  </a:cubicBezTo>
                  <a:cubicBezTo>
                    <a:pt x="554423" y="516256"/>
                    <a:pt x="536992" y="531020"/>
                    <a:pt x="535373" y="564833"/>
                  </a:cubicBezTo>
                  <a:cubicBezTo>
                    <a:pt x="534039" y="595218"/>
                    <a:pt x="535373" y="625793"/>
                    <a:pt x="534611" y="656178"/>
                  </a:cubicBezTo>
                  <a:cubicBezTo>
                    <a:pt x="533849" y="686563"/>
                    <a:pt x="531753" y="716948"/>
                    <a:pt x="530515" y="747332"/>
                  </a:cubicBezTo>
                  <a:cubicBezTo>
                    <a:pt x="530039" y="759524"/>
                    <a:pt x="529658" y="771716"/>
                    <a:pt x="530039" y="783813"/>
                  </a:cubicBezTo>
                  <a:cubicBezTo>
                    <a:pt x="531753" y="832486"/>
                    <a:pt x="533753" y="881159"/>
                    <a:pt x="535658" y="929927"/>
                  </a:cubicBezTo>
                  <a:cubicBezTo>
                    <a:pt x="535849" y="934499"/>
                    <a:pt x="535944" y="939071"/>
                    <a:pt x="535754" y="943643"/>
                  </a:cubicBezTo>
                  <a:cubicBezTo>
                    <a:pt x="534325" y="984886"/>
                    <a:pt x="523085" y="993935"/>
                    <a:pt x="482795" y="993077"/>
                  </a:cubicBezTo>
                  <a:cubicBezTo>
                    <a:pt x="429645" y="992030"/>
                    <a:pt x="376400" y="993744"/>
                    <a:pt x="323251" y="993744"/>
                  </a:cubicBezTo>
                  <a:cubicBezTo>
                    <a:pt x="305058" y="993744"/>
                    <a:pt x="286961" y="991839"/>
                    <a:pt x="268768" y="991553"/>
                  </a:cubicBezTo>
                  <a:cubicBezTo>
                    <a:pt x="215523" y="990791"/>
                    <a:pt x="162278" y="989267"/>
                    <a:pt x="109034" y="990506"/>
                  </a:cubicBezTo>
                  <a:cubicBezTo>
                    <a:pt x="81983" y="991077"/>
                    <a:pt x="70362" y="1003174"/>
                    <a:pt x="66552" y="1029368"/>
                  </a:cubicBezTo>
                  <a:cubicBezTo>
                    <a:pt x="63123" y="1053371"/>
                    <a:pt x="60742" y="1077850"/>
                    <a:pt x="60647" y="1102043"/>
                  </a:cubicBezTo>
                  <a:cubicBezTo>
                    <a:pt x="60170" y="1240632"/>
                    <a:pt x="60932" y="1379316"/>
                    <a:pt x="60647" y="1517905"/>
                  </a:cubicBezTo>
                  <a:cubicBezTo>
                    <a:pt x="60266" y="1693070"/>
                    <a:pt x="63504" y="1868425"/>
                    <a:pt x="57408" y="2043399"/>
                  </a:cubicBezTo>
                  <a:cubicBezTo>
                    <a:pt x="51693" y="2209420"/>
                    <a:pt x="52265" y="2375345"/>
                    <a:pt x="51503" y="2541366"/>
                  </a:cubicBezTo>
                  <a:cubicBezTo>
                    <a:pt x="50645" y="2724151"/>
                    <a:pt x="51122" y="2907031"/>
                    <a:pt x="50169" y="3089816"/>
                  </a:cubicBezTo>
                  <a:cubicBezTo>
                    <a:pt x="49883" y="3147632"/>
                    <a:pt x="46835" y="3205449"/>
                    <a:pt x="45311" y="3263266"/>
                  </a:cubicBezTo>
                  <a:cubicBezTo>
                    <a:pt x="45026" y="3272315"/>
                    <a:pt x="45216" y="3281554"/>
                    <a:pt x="46359" y="3290603"/>
                  </a:cubicBezTo>
                  <a:cubicBezTo>
                    <a:pt x="50455" y="3324131"/>
                    <a:pt x="49883" y="3357278"/>
                    <a:pt x="44930" y="3390806"/>
                  </a:cubicBezTo>
                  <a:cubicBezTo>
                    <a:pt x="42073" y="3410237"/>
                    <a:pt x="42263" y="3430239"/>
                    <a:pt x="42168" y="3450051"/>
                  </a:cubicBezTo>
                  <a:cubicBezTo>
                    <a:pt x="41692" y="3562827"/>
                    <a:pt x="41692" y="3675508"/>
                    <a:pt x="41311" y="3788284"/>
                  </a:cubicBezTo>
                  <a:cubicBezTo>
                    <a:pt x="41311" y="3800190"/>
                    <a:pt x="39596" y="3812096"/>
                    <a:pt x="38739" y="3823907"/>
                  </a:cubicBezTo>
                  <a:cubicBezTo>
                    <a:pt x="35691" y="3824670"/>
                    <a:pt x="32453" y="3825050"/>
                    <a:pt x="29309" y="3825336"/>
                  </a:cubicBezTo>
                  <a:close/>
                  <a:moveTo>
                    <a:pt x="671104" y="110681"/>
                  </a:moveTo>
                  <a:cubicBezTo>
                    <a:pt x="660436" y="110681"/>
                    <a:pt x="649768" y="110205"/>
                    <a:pt x="639195" y="110777"/>
                  </a:cubicBezTo>
                  <a:cubicBezTo>
                    <a:pt x="617954" y="112015"/>
                    <a:pt x="604524" y="122969"/>
                    <a:pt x="603095" y="144400"/>
                  </a:cubicBezTo>
                  <a:cubicBezTo>
                    <a:pt x="601381" y="168593"/>
                    <a:pt x="601857" y="193073"/>
                    <a:pt x="603762" y="217266"/>
                  </a:cubicBezTo>
                  <a:cubicBezTo>
                    <a:pt x="605096" y="234221"/>
                    <a:pt x="617097" y="244698"/>
                    <a:pt x="634433" y="245651"/>
                  </a:cubicBezTo>
                  <a:cubicBezTo>
                    <a:pt x="657197" y="246794"/>
                    <a:pt x="680153" y="246889"/>
                    <a:pt x="702822" y="245555"/>
                  </a:cubicBezTo>
                  <a:cubicBezTo>
                    <a:pt x="722444" y="244412"/>
                    <a:pt x="733588" y="234030"/>
                    <a:pt x="735398" y="213742"/>
                  </a:cubicBezTo>
                  <a:cubicBezTo>
                    <a:pt x="737588" y="189548"/>
                    <a:pt x="737969" y="165069"/>
                    <a:pt x="736541" y="140876"/>
                  </a:cubicBezTo>
                  <a:cubicBezTo>
                    <a:pt x="735398" y="120873"/>
                    <a:pt x="724063" y="112110"/>
                    <a:pt x="703108" y="110777"/>
                  </a:cubicBezTo>
                  <a:cubicBezTo>
                    <a:pt x="692440" y="110205"/>
                    <a:pt x="681772" y="110777"/>
                    <a:pt x="671104" y="110681"/>
                  </a:cubicBezTo>
                  <a:close/>
                  <a:moveTo>
                    <a:pt x="431645" y="339377"/>
                  </a:moveTo>
                  <a:cubicBezTo>
                    <a:pt x="421073" y="339377"/>
                    <a:pt x="410405" y="338329"/>
                    <a:pt x="399927" y="339567"/>
                  </a:cubicBezTo>
                  <a:cubicBezTo>
                    <a:pt x="377639" y="342139"/>
                    <a:pt x="367161" y="352140"/>
                    <a:pt x="364875" y="374238"/>
                  </a:cubicBezTo>
                  <a:cubicBezTo>
                    <a:pt x="362875" y="393764"/>
                    <a:pt x="361732" y="413481"/>
                    <a:pt x="362113" y="433103"/>
                  </a:cubicBezTo>
                  <a:cubicBezTo>
                    <a:pt x="362589" y="458058"/>
                    <a:pt x="376496" y="471203"/>
                    <a:pt x="402308" y="472822"/>
                  </a:cubicBezTo>
                  <a:cubicBezTo>
                    <a:pt x="412786" y="473489"/>
                    <a:pt x="423454" y="472346"/>
                    <a:pt x="434027" y="471584"/>
                  </a:cubicBezTo>
                  <a:cubicBezTo>
                    <a:pt x="493082" y="467297"/>
                    <a:pt x="497273" y="462725"/>
                    <a:pt x="497558" y="403289"/>
                  </a:cubicBezTo>
                  <a:cubicBezTo>
                    <a:pt x="497939" y="346616"/>
                    <a:pt x="489081" y="337853"/>
                    <a:pt x="431645" y="339377"/>
                  </a:cubicBezTo>
                  <a:close/>
                  <a:moveTo>
                    <a:pt x="194854" y="581883"/>
                  </a:moveTo>
                  <a:cubicBezTo>
                    <a:pt x="194854" y="581026"/>
                    <a:pt x="194854" y="580169"/>
                    <a:pt x="194854" y="579311"/>
                  </a:cubicBezTo>
                  <a:cubicBezTo>
                    <a:pt x="182757" y="579311"/>
                    <a:pt x="170660" y="578645"/>
                    <a:pt x="158659" y="579502"/>
                  </a:cubicBezTo>
                  <a:cubicBezTo>
                    <a:pt x="137228" y="581026"/>
                    <a:pt x="125607" y="593694"/>
                    <a:pt x="126083" y="615125"/>
                  </a:cubicBezTo>
                  <a:cubicBezTo>
                    <a:pt x="126560" y="636176"/>
                    <a:pt x="127607" y="657321"/>
                    <a:pt x="128846" y="678371"/>
                  </a:cubicBezTo>
                  <a:cubicBezTo>
                    <a:pt x="129703" y="691611"/>
                    <a:pt x="137418" y="702279"/>
                    <a:pt x="150563" y="703803"/>
                  </a:cubicBezTo>
                  <a:cubicBezTo>
                    <a:pt x="175994" y="706756"/>
                    <a:pt x="201712" y="708947"/>
                    <a:pt x="227239" y="708756"/>
                  </a:cubicBezTo>
                  <a:cubicBezTo>
                    <a:pt x="245432" y="708566"/>
                    <a:pt x="256766" y="695421"/>
                    <a:pt x="258671" y="676085"/>
                  </a:cubicBezTo>
                  <a:cubicBezTo>
                    <a:pt x="260767" y="655035"/>
                    <a:pt x="262100" y="633890"/>
                    <a:pt x="262481" y="612744"/>
                  </a:cubicBezTo>
                  <a:cubicBezTo>
                    <a:pt x="262767" y="595028"/>
                    <a:pt x="252861" y="583788"/>
                    <a:pt x="235526" y="582264"/>
                  </a:cubicBezTo>
                  <a:cubicBezTo>
                    <a:pt x="222191" y="580931"/>
                    <a:pt x="208475" y="581883"/>
                    <a:pt x="194854" y="581883"/>
                  </a:cubicBezTo>
                  <a:close/>
                  <a:moveTo>
                    <a:pt x="260862" y="191549"/>
                  </a:moveTo>
                  <a:cubicBezTo>
                    <a:pt x="261148" y="191549"/>
                    <a:pt x="261434" y="191549"/>
                    <a:pt x="261719" y="191549"/>
                  </a:cubicBezTo>
                  <a:cubicBezTo>
                    <a:pt x="260957" y="178023"/>
                    <a:pt x="261148" y="164307"/>
                    <a:pt x="259148" y="150877"/>
                  </a:cubicBezTo>
                  <a:cubicBezTo>
                    <a:pt x="257243" y="137637"/>
                    <a:pt x="248003" y="128017"/>
                    <a:pt x="234954" y="127350"/>
                  </a:cubicBezTo>
                  <a:cubicBezTo>
                    <a:pt x="209332" y="126017"/>
                    <a:pt x="183519" y="126017"/>
                    <a:pt x="157992" y="127636"/>
                  </a:cubicBezTo>
                  <a:cubicBezTo>
                    <a:pt x="140561" y="128779"/>
                    <a:pt x="131036" y="139828"/>
                    <a:pt x="130465" y="158021"/>
                  </a:cubicBezTo>
                  <a:cubicBezTo>
                    <a:pt x="129798" y="180690"/>
                    <a:pt x="130274" y="203455"/>
                    <a:pt x="132179" y="226029"/>
                  </a:cubicBezTo>
                  <a:cubicBezTo>
                    <a:pt x="133608" y="243079"/>
                    <a:pt x="144657" y="254128"/>
                    <a:pt x="161897" y="255080"/>
                  </a:cubicBezTo>
                  <a:cubicBezTo>
                    <a:pt x="185996" y="256509"/>
                    <a:pt x="210284" y="256319"/>
                    <a:pt x="234383" y="254699"/>
                  </a:cubicBezTo>
                  <a:cubicBezTo>
                    <a:pt x="249432" y="253747"/>
                    <a:pt x="259243" y="242507"/>
                    <a:pt x="260576" y="227744"/>
                  </a:cubicBezTo>
                  <a:cubicBezTo>
                    <a:pt x="261815" y="215837"/>
                    <a:pt x="260862" y="203645"/>
                    <a:pt x="260862" y="191549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gradFill>
                  <a:gsLst>
                    <a:gs pos="0">
                      <a:srgbClr val="1680B0"/>
                    </a:gs>
                    <a:gs pos="100000">
                      <a:srgbClr val="1D668C"/>
                    </a:gs>
                  </a:gsLst>
                  <a:lin ang="5400000" scaled="1"/>
                </a:gradFill>
                <a:effectLst/>
                <a:uLnTx/>
                <a:uFillTx/>
                <a:latin typeface="思源宋体 CN Heavy"/>
                <a:ea typeface="思源宋体 CN Heavy"/>
                <a:cs typeface="+mn-cs"/>
              </a:endParaRPr>
            </a:p>
          </p:txBody>
        </p:sp>
        <p:sp>
          <p:nvSpPr>
            <p:cNvPr id="565" name="图形 39">
              <a:extLst>
                <a:ext uri="{FF2B5EF4-FFF2-40B4-BE49-F238E27FC236}">
                  <a16:creationId xmlns:a16="http://schemas.microsoft.com/office/drawing/2014/main" id="{116456F4-E199-ACDE-161A-6B506E60F627}"/>
                </a:ext>
              </a:extLst>
            </p:cNvPr>
            <p:cNvSpPr/>
            <p:nvPr/>
          </p:nvSpPr>
          <p:spPr>
            <a:xfrm flipH="1">
              <a:off x="10388273" y="1958721"/>
              <a:ext cx="530078" cy="549430"/>
            </a:xfrm>
            <a:custGeom>
              <a:avLst/>
              <a:gdLst>
                <a:gd name="connsiteX0" fmla="*/ 29309 w 3663147"/>
                <a:gd name="connsiteY0" fmla="*/ 3825336 h 3825335"/>
                <a:gd name="connsiteX1" fmla="*/ 25404 w 3663147"/>
                <a:gd name="connsiteY1" fmla="*/ 3800286 h 3825335"/>
                <a:gd name="connsiteX2" fmla="*/ 25214 w 3663147"/>
                <a:gd name="connsiteY2" fmla="*/ 3704273 h 3825335"/>
                <a:gd name="connsiteX3" fmla="*/ 17403 w 3663147"/>
                <a:gd name="connsiteY3" fmla="*/ 3503867 h 3825335"/>
                <a:gd name="connsiteX4" fmla="*/ 18737 w 3663147"/>
                <a:gd name="connsiteY4" fmla="*/ 3472054 h 3825335"/>
                <a:gd name="connsiteX5" fmla="*/ 23404 w 3663147"/>
                <a:gd name="connsiteY5" fmla="*/ 3298794 h 3825335"/>
                <a:gd name="connsiteX6" fmla="*/ 19975 w 3663147"/>
                <a:gd name="connsiteY6" fmla="*/ 3276411 h 3825335"/>
                <a:gd name="connsiteX7" fmla="*/ 8926 w 3663147"/>
                <a:gd name="connsiteY7" fmla="*/ 3191162 h 3825335"/>
                <a:gd name="connsiteX8" fmla="*/ 6164 w 3663147"/>
                <a:gd name="connsiteY8" fmla="*/ 2217707 h 3825335"/>
                <a:gd name="connsiteX9" fmla="*/ 5402 w 3663147"/>
                <a:gd name="connsiteY9" fmla="*/ 1591628 h 3825335"/>
                <a:gd name="connsiteX10" fmla="*/ 4544 w 3663147"/>
                <a:gd name="connsiteY10" fmla="*/ 1148335 h 3825335"/>
                <a:gd name="connsiteX11" fmla="*/ 5592 w 3663147"/>
                <a:gd name="connsiteY11" fmla="*/ 988410 h 3825335"/>
                <a:gd name="connsiteX12" fmla="*/ 6164 w 3663147"/>
                <a:gd name="connsiteY12" fmla="*/ 970122 h 3825335"/>
                <a:gd name="connsiteX13" fmla="*/ 30833 w 3663147"/>
                <a:gd name="connsiteY13" fmla="*/ 941547 h 3825335"/>
                <a:gd name="connsiteX14" fmla="*/ 89698 w 3663147"/>
                <a:gd name="connsiteY14" fmla="*/ 934975 h 3825335"/>
                <a:gd name="connsiteX15" fmla="*/ 222000 w 3663147"/>
                <a:gd name="connsiteY15" fmla="*/ 935737 h 3825335"/>
                <a:gd name="connsiteX16" fmla="*/ 354493 w 3663147"/>
                <a:gd name="connsiteY16" fmla="*/ 938785 h 3825335"/>
                <a:gd name="connsiteX17" fmla="*/ 436694 w 3663147"/>
                <a:gd name="connsiteY17" fmla="*/ 938118 h 3825335"/>
                <a:gd name="connsiteX18" fmla="*/ 480985 w 3663147"/>
                <a:gd name="connsiteY18" fmla="*/ 890588 h 3825335"/>
                <a:gd name="connsiteX19" fmla="*/ 482414 w 3663147"/>
                <a:gd name="connsiteY19" fmla="*/ 657512 h 3825335"/>
                <a:gd name="connsiteX20" fmla="*/ 482318 w 3663147"/>
                <a:gd name="connsiteY20" fmla="*/ 652940 h 3825335"/>
                <a:gd name="connsiteX21" fmla="*/ 421358 w 3663147"/>
                <a:gd name="connsiteY21" fmla="*/ 599600 h 3825335"/>
                <a:gd name="connsiteX22" fmla="*/ 388688 w 3663147"/>
                <a:gd name="connsiteY22" fmla="*/ 626651 h 3825335"/>
                <a:gd name="connsiteX23" fmla="*/ 386211 w 3663147"/>
                <a:gd name="connsiteY23" fmla="*/ 644653 h 3825335"/>
                <a:gd name="connsiteX24" fmla="*/ 385544 w 3663147"/>
                <a:gd name="connsiteY24" fmla="*/ 781527 h 3825335"/>
                <a:gd name="connsiteX25" fmla="*/ 351921 w 3663147"/>
                <a:gd name="connsiteY25" fmla="*/ 819627 h 3825335"/>
                <a:gd name="connsiteX26" fmla="*/ 256100 w 3663147"/>
                <a:gd name="connsiteY26" fmla="*/ 824009 h 3825335"/>
                <a:gd name="connsiteX27" fmla="*/ 59694 w 3663147"/>
                <a:gd name="connsiteY27" fmla="*/ 821913 h 3825335"/>
                <a:gd name="connsiteX28" fmla="*/ 41406 w 3663147"/>
                <a:gd name="connsiteY28" fmla="*/ 821151 h 3825335"/>
                <a:gd name="connsiteX29" fmla="*/ 5592 w 3663147"/>
                <a:gd name="connsiteY29" fmla="*/ 782480 h 3825335"/>
                <a:gd name="connsiteX30" fmla="*/ 5592 w 3663147"/>
                <a:gd name="connsiteY30" fmla="*/ 750476 h 3825335"/>
                <a:gd name="connsiteX31" fmla="*/ 7021 w 3663147"/>
                <a:gd name="connsiteY31" fmla="*/ 522066 h 3825335"/>
                <a:gd name="connsiteX32" fmla="*/ 6640 w 3663147"/>
                <a:gd name="connsiteY32" fmla="*/ 508350 h 3825335"/>
                <a:gd name="connsiteX33" fmla="*/ 39025 w 3663147"/>
                <a:gd name="connsiteY33" fmla="*/ 470822 h 3825335"/>
                <a:gd name="connsiteX34" fmla="*/ 52646 w 3663147"/>
                <a:gd name="connsiteY34" fmla="*/ 469774 h 3825335"/>
                <a:gd name="connsiteX35" fmla="*/ 171232 w 3663147"/>
                <a:gd name="connsiteY35" fmla="*/ 473203 h 3825335"/>
                <a:gd name="connsiteX36" fmla="*/ 184853 w 3663147"/>
                <a:gd name="connsiteY36" fmla="*/ 474346 h 3825335"/>
                <a:gd name="connsiteX37" fmla="*/ 240574 w 3663147"/>
                <a:gd name="connsiteY37" fmla="*/ 399194 h 3825335"/>
                <a:gd name="connsiteX38" fmla="*/ 211904 w 3663147"/>
                <a:gd name="connsiteY38" fmla="*/ 373000 h 3825335"/>
                <a:gd name="connsiteX39" fmla="*/ 193806 w 3663147"/>
                <a:gd name="connsiteY39" fmla="*/ 371381 h 3825335"/>
                <a:gd name="connsiteX40" fmla="*/ 38739 w 3663147"/>
                <a:gd name="connsiteY40" fmla="*/ 371000 h 3825335"/>
                <a:gd name="connsiteX41" fmla="*/ 449 w 3663147"/>
                <a:gd name="connsiteY41" fmla="*/ 332423 h 3825335"/>
                <a:gd name="connsiteX42" fmla="*/ 2925 w 3663147"/>
                <a:gd name="connsiteY42" fmla="*/ 186405 h 3825335"/>
                <a:gd name="connsiteX43" fmla="*/ 163 w 3663147"/>
                <a:gd name="connsiteY43" fmla="*/ 54008 h 3825335"/>
                <a:gd name="connsiteX44" fmla="*/ 51217 w 3663147"/>
                <a:gd name="connsiteY44" fmla="*/ 763 h 3825335"/>
                <a:gd name="connsiteX45" fmla="*/ 187996 w 3663147"/>
                <a:gd name="connsiteY45" fmla="*/ 6383 h 3825335"/>
                <a:gd name="connsiteX46" fmla="*/ 279245 w 3663147"/>
                <a:gd name="connsiteY46" fmla="*/ 2668 h 3825335"/>
                <a:gd name="connsiteX47" fmla="*/ 347730 w 3663147"/>
                <a:gd name="connsiteY47" fmla="*/ 2668 h 3825335"/>
                <a:gd name="connsiteX48" fmla="*/ 372876 w 3663147"/>
                <a:gd name="connsiteY48" fmla="*/ 28671 h 3825335"/>
                <a:gd name="connsiteX49" fmla="*/ 373257 w 3663147"/>
                <a:gd name="connsiteY49" fmla="*/ 101728 h 3825335"/>
                <a:gd name="connsiteX50" fmla="*/ 377543 w 3663147"/>
                <a:gd name="connsiteY50" fmla="*/ 192882 h 3825335"/>
                <a:gd name="connsiteX51" fmla="*/ 384306 w 3663147"/>
                <a:gd name="connsiteY51" fmla="*/ 219076 h 3825335"/>
                <a:gd name="connsiteX52" fmla="*/ 420406 w 3663147"/>
                <a:gd name="connsiteY52" fmla="*/ 240793 h 3825335"/>
                <a:gd name="connsiteX53" fmla="*/ 443075 w 3663147"/>
                <a:gd name="connsiteY53" fmla="*/ 238221 h 3825335"/>
                <a:gd name="connsiteX54" fmla="*/ 480223 w 3663147"/>
                <a:gd name="connsiteY54" fmla="*/ 197930 h 3825335"/>
                <a:gd name="connsiteX55" fmla="*/ 480318 w 3663147"/>
                <a:gd name="connsiteY55" fmla="*/ 175070 h 3825335"/>
                <a:gd name="connsiteX56" fmla="*/ 480985 w 3663147"/>
                <a:gd name="connsiteY56" fmla="*/ 42673 h 3825335"/>
                <a:gd name="connsiteX57" fmla="*/ 518799 w 3663147"/>
                <a:gd name="connsiteY57" fmla="*/ 2382 h 3825335"/>
                <a:gd name="connsiteX58" fmla="*/ 619193 w 3663147"/>
                <a:gd name="connsiteY58" fmla="*/ 4001 h 3825335"/>
                <a:gd name="connsiteX59" fmla="*/ 728635 w 3663147"/>
                <a:gd name="connsiteY59" fmla="*/ 3620 h 3825335"/>
                <a:gd name="connsiteX60" fmla="*/ 792548 w 3663147"/>
                <a:gd name="connsiteY60" fmla="*/ 4001 h 3825335"/>
                <a:gd name="connsiteX61" fmla="*/ 820646 w 3663147"/>
                <a:gd name="connsiteY61" fmla="*/ 33719 h 3825335"/>
                <a:gd name="connsiteX62" fmla="*/ 822647 w 3663147"/>
                <a:gd name="connsiteY62" fmla="*/ 143162 h 3825335"/>
                <a:gd name="connsiteX63" fmla="*/ 822837 w 3663147"/>
                <a:gd name="connsiteY63" fmla="*/ 216123 h 3825335"/>
                <a:gd name="connsiteX64" fmla="*/ 822075 w 3663147"/>
                <a:gd name="connsiteY64" fmla="*/ 330042 h 3825335"/>
                <a:gd name="connsiteX65" fmla="*/ 801025 w 3663147"/>
                <a:gd name="connsiteY65" fmla="*/ 350616 h 3825335"/>
                <a:gd name="connsiteX66" fmla="*/ 778260 w 3663147"/>
                <a:gd name="connsiteY66" fmla="*/ 350235 h 3825335"/>
                <a:gd name="connsiteX67" fmla="*/ 664055 w 3663147"/>
                <a:gd name="connsiteY67" fmla="*/ 349568 h 3825335"/>
                <a:gd name="connsiteX68" fmla="*/ 637004 w 3663147"/>
                <a:gd name="connsiteY68" fmla="*/ 353188 h 3825335"/>
                <a:gd name="connsiteX69" fmla="*/ 606429 w 3663147"/>
                <a:gd name="connsiteY69" fmla="*/ 388621 h 3825335"/>
                <a:gd name="connsiteX70" fmla="*/ 606429 w 3663147"/>
                <a:gd name="connsiteY70" fmla="*/ 420530 h 3825335"/>
                <a:gd name="connsiteX71" fmla="*/ 652054 w 3663147"/>
                <a:gd name="connsiteY71" fmla="*/ 464440 h 3825335"/>
                <a:gd name="connsiteX72" fmla="*/ 683963 w 3663147"/>
                <a:gd name="connsiteY72" fmla="*/ 464440 h 3825335"/>
                <a:gd name="connsiteX73" fmla="*/ 893703 w 3663147"/>
                <a:gd name="connsiteY73" fmla="*/ 455963 h 3825335"/>
                <a:gd name="connsiteX74" fmla="*/ 907419 w 3663147"/>
                <a:gd name="connsiteY74" fmla="*/ 456153 h 3825335"/>
                <a:gd name="connsiteX75" fmla="*/ 939995 w 3663147"/>
                <a:gd name="connsiteY75" fmla="*/ 425102 h 3825335"/>
                <a:gd name="connsiteX76" fmla="*/ 941233 w 3663147"/>
                <a:gd name="connsiteY76" fmla="*/ 397765 h 3825335"/>
                <a:gd name="connsiteX77" fmla="*/ 939804 w 3663147"/>
                <a:gd name="connsiteY77" fmla="*/ 141923 h 3825335"/>
                <a:gd name="connsiteX78" fmla="*/ 941328 w 3663147"/>
                <a:gd name="connsiteY78" fmla="*/ 32291 h 3825335"/>
                <a:gd name="connsiteX79" fmla="*/ 975523 w 3663147"/>
                <a:gd name="connsiteY79" fmla="*/ 1 h 3825335"/>
                <a:gd name="connsiteX80" fmla="*/ 1386812 w 3663147"/>
                <a:gd name="connsiteY80" fmla="*/ 2001 h 3825335"/>
                <a:gd name="connsiteX81" fmla="*/ 1505208 w 3663147"/>
                <a:gd name="connsiteY81" fmla="*/ 1525 h 3825335"/>
                <a:gd name="connsiteX82" fmla="*/ 1541689 w 3663147"/>
                <a:gd name="connsiteY82" fmla="*/ 1239 h 3825335"/>
                <a:gd name="connsiteX83" fmla="*/ 1838393 w 3663147"/>
                <a:gd name="connsiteY83" fmla="*/ 1620 h 3825335"/>
                <a:gd name="connsiteX84" fmla="*/ 2007271 w 3663147"/>
                <a:gd name="connsiteY84" fmla="*/ 6764 h 3825335"/>
                <a:gd name="connsiteX85" fmla="*/ 2171768 w 3663147"/>
                <a:gd name="connsiteY85" fmla="*/ 7621 h 3825335"/>
                <a:gd name="connsiteX86" fmla="*/ 2381794 w 3663147"/>
                <a:gd name="connsiteY86" fmla="*/ 3716 h 3825335"/>
                <a:gd name="connsiteX87" fmla="*/ 2550577 w 3663147"/>
                <a:gd name="connsiteY87" fmla="*/ 8954 h 3825335"/>
                <a:gd name="connsiteX88" fmla="*/ 2801846 w 3663147"/>
                <a:gd name="connsiteY88" fmla="*/ 8859 h 3825335"/>
                <a:gd name="connsiteX89" fmla="*/ 3108075 w 3663147"/>
                <a:gd name="connsiteY89" fmla="*/ 11336 h 3825335"/>
                <a:gd name="connsiteX90" fmla="*/ 3158177 w 3663147"/>
                <a:gd name="connsiteY90" fmla="*/ 15241 h 3825335"/>
                <a:gd name="connsiteX91" fmla="*/ 3212850 w 3663147"/>
                <a:gd name="connsiteY91" fmla="*/ 15431 h 3825335"/>
                <a:gd name="connsiteX92" fmla="*/ 3372489 w 3663147"/>
                <a:gd name="connsiteY92" fmla="*/ 15812 h 3825335"/>
                <a:gd name="connsiteX93" fmla="*/ 3422591 w 3663147"/>
                <a:gd name="connsiteY93" fmla="*/ 15622 h 3825335"/>
                <a:gd name="connsiteX94" fmla="*/ 3641666 w 3663147"/>
                <a:gd name="connsiteY94" fmla="*/ 11812 h 3825335"/>
                <a:gd name="connsiteX95" fmla="*/ 3655001 w 3663147"/>
                <a:gd name="connsiteY95" fmla="*/ 14098 h 3825335"/>
                <a:gd name="connsiteX96" fmla="*/ 3663097 w 3663147"/>
                <a:gd name="connsiteY96" fmla="*/ 23623 h 3825335"/>
                <a:gd name="connsiteX97" fmla="*/ 3657763 w 3663147"/>
                <a:gd name="connsiteY97" fmla="*/ 34862 h 3825335"/>
                <a:gd name="connsiteX98" fmla="*/ 3627759 w 3663147"/>
                <a:gd name="connsiteY98" fmla="*/ 41720 h 3825335"/>
                <a:gd name="connsiteX99" fmla="*/ 3450689 w 3663147"/>
                <a:gd name="connsiteY99" fmla="*/ 48674 h 3825335"/>
                <a:gd name="connsiteX100" fmla="*/ 3346010 w 3663147"/>
                <a:gd name="connsiteY100" fmla="*/ 49245 h 3825335"/>
                <a:gd name="connsiteX101" fmla="*/ 3259523 w 3663147"/>
                <a:gd name="connsiteY101" fmla="*/ 48674 h 3825335"/>
                <a:gd name="connsiteX102" fmla="*/ 3182085 w 3663147"/>
                <a:gd name="connsiteY102" fmla="*/ 52960 h 3825335"/>
                <a:gd name="connsiteX103" fmla="*/ 2537623 w 3663147"/>
                <a:gd name="connsiteY103" fmla="*/ 54389 h 3825335"/>
                <a:gd name="connsiteX104" fmla="*/ 1751525 w 3663147"/>
                <a:gd name="connsiteY104" fmla="*/ 56484 h 3825335"/>
                <a:gd name="connsiteX105" fmla="*/ 1550833 w 3663147"/>
                <a:gd name="connsiteY105" fmla="*/ 66485 h 3825335"/>
                <a:gd name="connsiteX106" fmla="*/ 1473490 w 3663147"/>
                <a:gd name="connsiteY106" fmla="*/ 65342 h 3825335"/>
                <a:gd name="connsiteX107" fmla="*/ 1332425 w 3663147"/>
                <a:gd name="connsiteY107" fmla="*/ 60770 h 3825335"/>
                <a:gd name="connsiteX108" fmla="*/ 1309565 w 3663147"/>
                <a:gd name="connsiteY108" fmla="*/ 61247 h 3825335"/>
                <a:gd name="connsiteX109" fmla="*/ 1040293 w 3663147"/>
                <a:gd name="connsiteY109" fmla="*/ 60866 h 3825335"/>
                <a:gd name="connsiteX110" fmla="*/ 999907 w 3663147"/>
                <a:gd name="connsiteY110" fmla="*/ 95346 h 3825335"/>
                <a:gd name="connsiteX111" fmla="*/ 999526 w 3663147"/>
                <a:gd name="connsiteY111" fmla="*/ 122683 h 3825335"/>
                <a:gd name="connsiteX112" fmla="*/ 998954 w 3663147"/>
                <a:gd name="connsiteY112" fmla="*/ 451772 h 3825335"/>
                <a:gd name="connsiteX113" fmla="*/ 998383 w 3663147"/>
                <a:gd name="connsiteY113" fmla="*/ 483776 h 3825335"/>
                <a:gd name="connsiteX114" fmla="*/ 962378 w 3663147"/>
                <a:gd name="connsiteY114" fmla="*/ 515875 h 3825335"/>
                <a:gd name="connsiteX115" fmla="*/ 880273 w 3663147"/>
                <a:gd name="connsiteY115" fmla="*/ 511874 h 3825335"/>
                <a:gd name="connsiteX116" fmla="*/ 756924 w 3663147"/>
                <a:gd name="connsiteY116" fmla="*/ 513589 h 3825335"/>
                <a:gd name="connsiteX117" fmla="*/ 588046 w 3663147"/>
                <a:gd name="connsiteY117" fmla="*/ 515970 h 3825335"/>
                <a:gd name="connsiteX118" fmla="*/ 535373 w 3663147"/>
                <a:gd name="connsiteY118" fmla="*/ 564833 h 3825335"/>
                <a:gd name="connsiteX119" fmla="*/ 534611 w 3663147"/>
                <a:gd name="connsiteY119" fmla="*/ 656178 h 3825335"/>
                <a:gd name="connsiteX120" fmla="*/ 530515 w 3663147"/>
                <a:gd name="connsiteY120" fmla="*/ 747332 h 3825335"/>
                <a:gd name="connsiteX121" fmla="*/ 530039 w 3663147"/>
                <a:gd name="connsiteY121" fmla="*/ 783813 h 3825335"/>
                <a:gd name="connsiteX122" fmla="*/ 535658 w 3663147"/>
                <a:gd name="connsiteY122" fmla="*/ 929927 h 3825335"/>
                <a:gd name="connsiteX123" fmla="*/ 535754 w 3663147"/>
                <a:gd name="connsiteY123" fmla="*/ 943643 h 3825335"/>
                <a:gd name="connsiteX124" fmla="*/ 482795 w 3663147"/>
                <a:gd name="connsiteY124" fmla="*/ 993077 h 3825335"/>
                <a:gd name="connsiteX125" fmla="*/ 323251 w 3663147"/>
                <a:gd name="connsiteY125" fmla="*/ 993744 h 3825335"/>
                <a:gd name="connsiteX126" fmla="*/ 268768 w 3663147"/>
                <a:gd name="connsiteY126" fmla="*/ 991553 h 3825335"/>
                <a:gd name="connsiteX127" fmla="*/ 109034 w 3663147"/>
                <a:gd name="connsiteY127" fmla="*/ 990506 h 3825335"/>
                <a:gd name="connsiteX128" fmla="*/ 66552 w 3663147"/>
                <a:gd name="connsiteY128" fmla="*/ 1029368 h 3825335"/>
                <a:gd name="connsiteX129" fmla="*/ 60647 w 3663147"/>
                <a:gd name="connsiteY129" fmla="*/ 1102043 h 3825335"/>
                <a:gd name="connsiteX130" fmla="*/ 60647 w 3663147"/>
                <a:gd name="connsiteY130" fmla="*/ 1517905 h 3825335"/>
                <a:gd name="connsiteX131" fmla="*/ 57408 w 3663147"/>
                <a:gd name="connsiteY131" fmla="*/ 2043399 h 3825335"/>
                <a:gd name="connsiteX132" fmla="*/ 51503 w 3663147"/>
                <a:gd name="connsiteY132" fmla="*/ 2541366 h 3825335"/>
                <a:gd name="connsiteX133" fmla="*/ 50169 w 3663147"/>
                <a:gd name="connsiteY133" fmla="*/ 3089816 h 3825335"/>
                <a:gd name="connsiteX134" fmla="*/ 45311 w 3663147"/>
                <a:gd name="connsiteY134" fmla="*/ 3263266 h 3825335"/>
                <a:gd name="connsiteX135" fmla="*/ 46359 w 3663147"/>
                <a:gd name="connsiteY135" fmla="*/ 3290603 h 3825335"/>
                <a:gd name="connsiteX136" fmla="*/ 44930 w 3663147"/>
                <a:gd name="connsiteY136" fmla="*/ 3390806 h 3825335"/>
                <a:gd name="connsiteX137" fmla="*/ 42168 w 3663147"/>
                <a:gd name="connsiteY137" fmla="*/ 3450051 h 3825335"/>
                <a:gd name="connsiteX138" fmla="*/ 41311 w 3663147"/>
                <a:gd name="connsiteY138" fmla="*/ 3788284 h 3825335"/>
                <a:gd name="connsiteX139" fmla="*/ 38739 w 3663147"/>
                <a:gd name="connsiteY139" fmla="*/ 3823907 h 3825335"/>
                <a:gd name="connsiteX140" fmla="*/ 29309 w 3663147"/>
                <a:gd name="connsiteY140" fmla="*/ 3825336 h 3825335"/>
                <a:gd name="connsiteX141" fmla="*/ 671104 w 3663147"/>
                <a:gd name="connsiteY141" fmla="*/ 110681 h 3825335"/>
                <a:gd name="connsiteX142" fmla="*/ 639195 w 3663147"/>
                <a:gd name="connsiteY142" fmla="*/ 110777 h 3825335"/>
                <a:gd name="connsiteX143" fmla="*/ 603095 w 3663147"/>
                <a:gd name="connsiteY143" fmla="*/ 144400 h 3825335"/>
                <a:gd name="connsiteX144" fmla="*/ 603762 w 3663147"/>
                <a:gd name="connsiteY144" fmla="*/ 217266 h 3825335"/>
                <a:gd name="connsiteX145" fmla="*/ 634433 w 3663147"/>
                <a:gd name="connsiteY145" fmla="*/ 245651 h 3825335"/>
                <a:gd name="connsiteX146" fmla="*/ 702822 w 3663147"/>
                <a:gd name="connsiteY146" fmla="*/ 245555 h 3825335"/>
                <a:gd name="connsiteX147" fmla="*/ 735398 w 3663147"/>
                <a:gd name="connsiteY147" fmla="*/ 213742 h 3825335"/>
                <a:gd name="connsiteX148" fmla="*/ 736541 w 3663147"/>
                <a:gd name="connsiteY148" fmla="*/ 140876 h 3825335"/>
                <a:gd name="connsiteX149" fmla="*/ 703108 w 3663147"/>
                <a:gd name="connsiteY149" fmla="*/ 110777 h 3825335"/>
                <a:gd name="connsiteX150" fmla="*/ 671104 w 3663147"/>
                <a:gd name="connsiteY150" fmla="*/ 110681 h 3825335"/>
                <a:gd name="connsiteX151" fmla="*/ 431645 w 3663147"/>
                <a:gd name="connsiteY151" fmla="*/ 339377 h 3825335"/>
                <a:gd name="connsiteX152" fmla="*/ 399927 w 3663147"/>
                <a:gd name="connsiteY152" fmla="*/ 339567 h 3825335"/>
                <a:gd name="connsiteX153" fmla="*/ 364875 w 3663147"/>
                <a:gd name="connsiteY153" fmla="*/ 374238 h 3825335"/>
                <a:gd name="connsiteX154" fmla="*/ 362113 w 3663147"/>
                <a:gd name="connsiteY154" fmla="*/ 433103 h 3825335"/>
                <a:gd name="connsiteX155" fmla="*/ 402308 w 3663147"/>
                <a:gd name="connsiteY155" fmla="*/ 472822 h 3825335"/>
                <a:gd name="connsiteX156" fmla="*/ 434027 w 3663147"/>
                <a:gd name="connsiteY156" fmla="*/ 471584 h 3825335"/>
                <a:gd name="connsiteX157" fmla="*/ 497558 w 3663147"/>
                <a:gd name="connsiteY157" fmla="*/ 403289 h 3825335"/>
                <a:gd name="connsiteX158" fmla="*/ 431645 w 3663147"/>
                <a:gd name="connsiteY158" fmla="*/ 339377 h 3825335"/>
                <a:gd name="connsiteX159" fmla="*/ 194854 w 3663147"/>
                <a:gd name="connsiteY159" fmla="*/ 581883 h 3825335"/>
                <a:gd name="connsiteX160" fmla="*/ 194854 w 3663147"/>
                <a:gd name="connsiteY160" fmla="*/ 579311 h 3825335"/>
                <a:gd name="connsiteX161" fmla="*/ 158659 w 3663147"/>
                <a:gd name="connsiteY161" fmla="*/ 579502 h 3825335"/>
                <a:gd name="connsiteX162" fmla="*/ 126083 w 3663147"/>
                <a:gd name="connsiteY162" fmla="*/ 615125 h 3825335"/>
                <a:gd name="connsiteX163" fmla="*/ 128846 w 3663147"/>
                <a:gd name="connsiteY163" fmla="*/ 678371 h 3825335"/>
                <a:gd name="connsiteX164" fmla="*/ 150563 w 3663147"/>
                <a:gd name="connsiteY164" fmla="*/ 703803 h 3825335"/>
                <a:gd name="connsiteX165" fmla="*/ 227239 w 3663147"/>
                <a:gd name="connsiteY165" fmla="*/ 708756 h 3825335"/>
                <a:gd name="connsiteX166" fmla="*/ 258671 w 3663147"/>
                <a:gd name="connsiteY166" fmla="*/ 676085 h 3825335"/>
                <a:gd name="connsiteX167" fmla="*/ 262481 w 3663147"/>
                <a:gd name="connsiteY167" fmla="*/ 612744 h 3825335"/>
                <a:gd name="connsiteX168" fmla="*/ 235526 w 3663147"/>
                <a:gd name="connsiteY168" fmla="*/ 582264 h 3825335"/>
                <a:gd name="connsiteX169" fmla="*/ 194854 w 3663147"/>
                <a:gd name="connsiteY169" fmla="*/ 581883 h 3825335"/>
                <a:gd name="connsiteX170" fmla="*/ 260862 w 3663147"/>
                <a:gd name="connsiteY170" fmla="*/ 191549 h 3825335"/>
                <a:gd name="connsiteX171" fmla="*/ 261719 w 3663147"/>
                <a:gd name="connsiteY171" fmla="*/ 191549 h 3825335"/>
                <a:gd name="connsiteX172" fmla="*/ 259148 w 3663147"/>
                <a:gd name="connsiteY172" fmla="*/ 150877 h 3825335"/>
                <a:gd name="connsiteX173" fmla="*/ 234954 w 3663147"/>
                <a:gd name="connsiteY173" fmla="*/ 127350 h 3825335"/>
                <a:gd name="connsiteX174" fmla="*/ 157992 w 3663147"/>
                <a:gd name="connsiteY174" fmla="*/ 127636 h 3825335"/>
                <a:gd name="connsiteX175" fmla="*/ 130465 w 3663147"/>
                <a:gd name="connsiteY175" fmla="*/ 158021 h 3825335"/>
                <a:gd name="connsiteX176" fmla="*/ 132179 w 3663147"/>
                <a:gd name="connsiteY176" fmla="*/ 226029 h 3825335"/>
                <a:gd name="connsiteX177" fmla="*/ 161897 w 3663147"/>
                <a:gd name="connsiteY177" fmla="*/ 255080 h 3825335"/>
                <a:gd name="connsiteX178" fmla="*/ 234383 w 3663147"/>
                <a:gd name="connsiteY178" fmla="*/ 254699 h 3825335"/>
                <a:gd name="connsiteX179" fmla="*/ 260576 w 3663147"/>
                <a:gd name="connsiteY179" fmla="*/ 227744 h 3825335"/>
                <a:gd name="connsiteX180" fmla="*/ 260862 w 3663147"/>
                <a:gd name="connsiteY180" fmla="*/ 191549 h 382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3663147" h="3825335">
                  <a:moveTo>
                    <a:pt x="29309" y="3825336"/>
                  </a:moveTo>
                  <a:cubicBezTo>
                    <a:pt x="27976" y="3816954"/>
                    <a:pt x="25595" y="3808667"/>
                    <a:pt x="25404" y="3800286"/>
                  </a:cubicBezTo>
                  <a:cubicBezTo>
                    <a:pt x="24928" y="3768281"/>
                    <a:pt x="25023" y="3736278"/>
                    <a:pt x="25214" y="3704273"/>
                  </a:cubicBezTo>
                  <a:cubicBezTo>
                    <a:pt x="25499" y="3637408"/>
                    <a:pt x="22642" y="3570638"/>
                    <a:pt x="17403" y="3503867"/>
                  </a:cubicBezTo>
                  <a:cubicBezTo>
                    <a:pt x="16546" y="3493295"/>
                    <a:pt x="16736" y="3482341"/>
                    <a:pt x="18737" y="3472054"/>
                  </a:cubicBezTo>
                  <a:cubicBezTo>
                    <a:pt x="29690" y="3414523"/>
                    <a:pt x="22261" y="3356516"/>
                    <a:pt x="23404" y="3298794"/>
                  </a:cubicBezTo>
                  <a:cubicBezTo>
                    <a:pt x="23594" y="3291270"/>
                    <a:pt x="23213" y="3282887"/>
                    <a:pt x="19975" y="3276411"/>
                  </a:cubicBezTo>
                  <a:cubicBezTo>
                    <a:pt x="6449" y="3249074"/>
                    <a:pt x="9021" y="3220022"/>
                    <a:pt x="8926" y="3191162"/>
                  </a:cubicBezTo>
                  <a:cubicBezTo>
                    <a:pt x="7973" y="2866645"/>
                    <a:pt x="6926" y="2542128"/>
                    <a:pt x="6164" y="2217707"/>
                  </a:cubicBezTo>
                  <a:cubicBezTo>
                    <a:pt x="5687" y="2009014"/>
                    <a:pt x="5687" y="1800321"/>
                    <a:pt x="5402" y="1591628"/>
                  </a:cubicBezTo>
                  <a:cubicBezTo>
                    <a:pt x="5211" y="1443896"/>
                    <a:pt x="4640" y="1296068"/>
                    <a:pt x="4544" y="1148335"/>
                  </a:cubicBezTo>
                  <a:cubicBezTo>
                    <a:pt x="4544" y="1094995"/>
                    <a:pt x="5211" y="1041750"/>
                    <a:pt x="5592" y="988410"/>
                  </a:cubicBezTo>
                  <a:cubicBezTo>
                    <a:pt x="5592" y="982314"/>
                    <a:pt x="5783" y="976218"/>
                    <a:pt x="6164" y="970122"/>
                  </a:cubicBezTo>
                  <a:cubicBezTo>
                    <a:pt x="7211" y="954501"/>
                    <a:pt x="15593" y="944024"/>
                    <a:pt x="30833" y="941547"/>
                  </a:cubicBezTo>
                  <a:cubicBezTo>
                    <a:pt x="50264" y="938309"/>
                    <a:pt x="69981" y="935356"/>
                    <a:pt x="89698" y="934975"/>
                  </a:cubicBezTo>
                  <a:cubicBezTo>
                    <a:pt x="133799" y="934308"/>
                    <a:pt x="177899" y="935070"/>
                    <a:pt x="222000" y="935737"/>
                  </a:cubicBezTo>
                  <a:cubicBezTo>
                    <a:pt x="266196" y="936499"/>
                    <a:pt x="310297" y="938118"/>
                    <a:pt x="354493" y="938785"/>
                  </a:cubicBezTo>
                  <a:cubicBezTo>
                    <a:pt x="381925" y="939261"/>
                    <a:pt x="409452" y="940118"/>
                    <a:pt x="436694" y="938118"/>
                  </a:cubicBezTo>
                  <a:cubicBezTo>
                    <a:pt x="466507" y="935832"/>
                    <a:pt x="480699" y="919735"/>
                    <a:pt x="480985" y="890588"/>
                  </a:cubicBezTo>
                  <a:cubicBezTo>
                    <a:pt x="481747" y="812960"/>
                    <a:pt x="481937" y="735236"/>
                    <a:pt x="482414" y="657512"/>
                  </a:cubicBezTo>
                  <a:cubicBezTo>
                    <a:pt x="482414" y="655988"/>
                    <a:pt x="482318" y="654464"/>
                    <a:pt x="482318" y="652940"/>
                  </a:cubicBezTo>
                  <a:cubicBezTo>
                    <a:pt x="482223" y="605315"/>
                    <a:pt x="460601" y="599028"/>
                    <a:pt x="421358" y="599600"/>
                  </a:cubicBezTo>
                  <a:cubicBezTo>
                    <a:pt x="404975" y="599790"/>
                    <a:pt x="393069" y="610363"/>
                    <a:pt x="388688" y="626651"/>
                  </a:cubicBezTo>
                  <a:cubicBezTo>
                    <a:pt x="387164" y="632461"/>
                    <a:pt x="386306" y="638652"/>
                    <a:pt x="386211" y="644653"/>
                  </a:cubicBezTo>
                  <a:cubicBezTo>
                    <a:pt x="385830" y="690278"/>
                    <a:pt x="385259" y="735902"/>
                    <a:pt x="385544" y="781527"/>
                  </a:cubicBezTo>
                  <a:cubicBezTo>
                    <a:pt x="385735" y="807816"/>
                    <a:pt x="378782" y="817532"/>
                    <a:pt x="351921" y="819627"/>
                  </a:cubicBezTo>
                  <a:cubicBezTo>
                    <a:pt x="320012" y="822104"/>
                    <a:pt x="288008" y="824009"/>
                    <a:pt x="256100" y="824009"/>
                  </a:cubicBezTo>
                  <a:cubicBezTo>
                    <a:pt x="190663" y="824104"/>
                    <a:pt x="125226" y="822770"/>
                    <a:pt x="59694" y="821913"/>
                  </a:cubicBezTo>
                  <a:cubicBezTo>
                    <a:pt x="53598" y="821818"/>
                    <a:pt x="47502" y="821913"/>
                    <a:pt x="41406" y="821151"/>
                  </a:cubicBezTo>
                  <a:cubicBezTo>
                    <a:pt x="16260" y="817913"/>
                    <a:pt x="7021" y="808197"/>
                    <a:pt x="5592" y="782480"/>
                  </a:cubicBezTo>
                  <a:cubicBezTo>
                    <a:pt x="5021" y="771812"/>
                    <a:pt x="5592" y="761144"/>
                    <a:pt x="5592" y="750476"/>
                  </a:cubicBezTo>
                  <a:cubicBezTo>
                    <a:pt x="6068" y="674371"/>
                    <a:pt x="6545" y="598171"/>
                    <a:pt x="7021" y="522066"/>
                  </a:cubicBezTo>
                  <a:cubicBezTo>
                    <a:pt x="7021" y="517494"/>
                    <a:pt x="6449" y="512922"/>
                    <a:pt x="6640" y="508350"/>
                  </a:cubicBezTo>
                  <a:cubicBezTo>
                    <a:pt x="7592" y="486919"/>
                    <a:pt x="18070" y="474727"/>
                    <a:pt x="39025" y="470822"/>
                  </a:cubicBezTo>
                  <a:cubicBezTo>
                    <a:pt x="43502" y="469964"/>
                    <a:pt x="48169" y="469679"/>
                    <a:pt x="52646" y="469774"/>
                  </a:cubicBezTo>
                  <a:cubicBezTo>
                    <a:pt x="92174" y="470822"/>
                    <a:pt x="131703" y="472060"/>
                    <a:pt x="171232" y="473203"/>
                  </a:cubicBezTo>
                  <a:cubicBezTo>
                    <a:pt x="175804" y="473298"/>
                    <a:pt x="180281" y="474155"/>
                    <a:pt x="184853" y="474346"/>
                  </a:cubicBezTo>
                  <a:cubicBezTo>
                    <a:pt x="238288" y="476727"/>
                    <a:pt x="248861" y="443675"/>
                    <a:pt x="240574" y="399194"/>
                  </a:cubicBezTo>
                  <a:cubicBezTo>
                    <a:pt x="237907" y="384716"/>
                    <a:pt x="226477" y="375953"/>
                    <a:pt x="211904" y="373000"/>
                  </a:cubicBezTo>
                  <a:cubicBezTo>
                    <a:pt x="205998" y="371762"/>
                    <a:pt x="199807" y="371381"/>
                    <a:pt x="193806" y="371381"/>
                  </a:cubicBezTo>
                  <a:cubicBezTo>
                    <a:pt x="142085" y="371095"/>
                    <a:pt x="90365" y="370904"/>
                    <a:pt x="38739" y="371000"/>
                  </a:cubicBezTo>
                  <a:cubicBezTo>
                    <a:pt x="11117" y="371000"/>
                    <a:pt x="353" y="361760"/>
                    <a:pt x="449" y="332423"/>
                  </a:cubicBezTo>
                  <a:cubicBezTo>
                    <a:pt x="449" y="283751"/>
                    <a:pt x="2925" y="235078"/>
                    <a:pt x="2925" y="186405"/>
                  </a:cubicBezTo>
                  <a:cubicBezTo>
                    <a:pt x="3020" y="142304"/>
                    <a:pt x="1496" y="98108"/>
                    <a:pt x="163" y="54008"/>
                  </a:cubicBezTo>
                  <a:cubicBezTo>
                    <a:pt x="-1266" y="7811"/>
                    <a:pt x="5973" y="-571"/>
                    <a:pt x="51217" y="763"/>
                  </a:cubicBezTo>
                  <a:cubicBezTo>
                    <a:pt x="96842" y="2096"/>
                    <a:pt x="142371" y="5716"/>
                    <a:pt x="187996" y="6383"/>
                  </a:cubicBezTo>
                  <a:cubicBezTo>
                    <a:pt x="218381" y="6859"/>
                    <a:pt x="248765" y="3620"/>
                    <a:pt x="279245" y="2668"/>
                  </a:cubicBezTo>
                  <a:cubicBezTo>
                    <a:pt x="302105" y="2001"/>
                    <a:pt x="324965" y="1715"/>
                    <a:pt x="347730" y="2668"/>
                  </a:cubicBezTo>
                  <a:cubicBezTo>
                    <a:pt x="365161" y="3430"/>
                    <a:pt x="372114" y="10383"/>
                    <a:pt x="372876" y="28671"/>
                  </a:cubicBezTo>
                  <a:cubicBezTo>
                    <a:pt x="373924" y="52960"/>
                    <a:pt x="372590" y="77439"/>
                    <a:pt x="373257" y="101728"/>
                  </a:cubicBezTo>
                  <a:cubicBezTo>
                    <a:pt x="374114" y="132113"/>
                    <a:pt x="375448" y="162593"/>
                    <a:pt x="377543" y="192882"/>
                  </a:cubicBezTo>
                  <a:cubicBezTo>
                    <a:pt x="378115" y="201740"/>
                    <a:pt x="380591" y="211075"/>
                    <a:pt x="384306" y="219076"/>
                  </a:cubicBezTo>
                  <a:cubicBezTo>
                    <a:pt x="391164" y="233935"/>
                    <a:pt x="402213" y="243555"/>
                    <a:pt x="420406" y="240793"/>
                  </a:cubicBezTo>
                  <a:cubicBezTo>
                    <a:pt x="427931" y="239650"/>
                    <a:pt x="435646" y="239745"/>
                    <a:pt x="443075" y="238221"/>
                  </a:cubicBezTo>
                  <a:cubicBezTo>
                    <a:pt x="465173" y="233744"/>
                    <a:pt x="477746" y="220124"/>
                    <a:pt x="480223" y="197930"/>
                  </a:cubicBezTo>
                  <a:cubicBezTo>
                    <a:pt x="481080" y="190406"/>
                    <a:pt x="480318" y="182690"/>
                    <a:pt x="480318" y="175070"/>
                  </a:cubicBezTo>
                  <a:cubicBezTo>
                    <a:pt x="480509" y="130970"/>
                    <a:pt x="480413" y="86774"/>
                    <a:pt x="480985" y="42673"/>
                  </a:cubicBezTo>
                  <a:cubicBezTo>
                    <a:pt x="481366" y="14003"/>
                    <a:pt x="489938" y="3430"/>
                    <a:pt x="518799" y="2382"/>
                  </a:cubicBezTo>
                  <a:cubicBezTo>
                    <a:pt x="552232" y="1144"/>
                    <a:pt x="585760" y="3716"/>
                    <a:pt x="619193" y="4001"/>
                  </a:cubicBezTo>
                  <a:cubicBezTo>
                    <a:pt x="655673" y="4287"/>
                    <a:pt x="692154" y="3811"/>
                    <a:pt x="728635" y="3620"/>
                  </a:cubicBezTo>
                  <a:cubicBezTo>
                    <a:pt x="749971" y="3525"/>
                    <a:pt x="771307" y="2382"/>
                    <a:pt x="792548" y="4001"/>
                  </a:cubicBezTo>
                  <a:cubicBezTo>
                    <a:pt x="811598" y="5430"/>
                    <a:pt x="819789" y="14098"/>
                    <a:pt x="820646" y="33719"/>
                  </a:cubicBezTo>
                  <a:cubicBezTo>
                    <a:pt x="822170" y="70200"/>
                    <a:pt x="822170" y="106681"/>
                    <a:pt x="822647" y="143162"/>
                  </a:cubicBezTo>
                  <a:cubicBezTo>
                    <a:pt x="822932" y="167450"/>
                    <a:pt x="822932" y="191834"/>
                    <a:pt x="822837" y="216123"/>
                  </a:cubicBezTo>
                  <a:cubicBezTo>
                    <a:pt x="822742" y="254128"/>
                    <a:pt x="822837" y="292133"/>
                    <a:pt x="822075" y="330042"/>
                  </a:cubicBezTo>
                  <a:cubicBezTo>
                    <a:pt x="821885" y="341186"/>
                    <a:pt x="812550" y="349568"/>
                    <a:pt x="801025" y="350616"/>
                  </a:cubicBezTo>
                  <a:cubicBezTo>
                    <a:pt x="793500" y="351283"/>
                    <a:pt x="785880" y="350235"/>
                    <a:pt x="778260" y="350235"/>
                  </a:cubicBezTo>
                  <a:cubicBezTo>
                    <a:pt x="740160" y="349949"/>
                    <a:pt x="702155" y="349473"/>
                    <a:pt x="664055" y="349568"/>
                  </a:cubicBezTo>
                  <a:cubicBezTo>
                    <a:pt x="655007" y="349568"/>
                    <a:pt x="645767" y="350902"/>
                    <a:pt x="637004" y="353188"/>
                  </a:cubicBezTo>
                  <a:cubicBezTo>
                    <a:pt x="619097" y="357950"/>
                    <a:pt x="608048" y="369761"/>
                    <a:pt x="606429" y="388621"/>
                  </a:cubicBezTo>
                  <a:cubicBezTo>
                    <a:pt x="605477" y="399194"/>
                    <a:pt x="605000" y="410052"/>
                    <a:pt x="606429" y="420530"/>
                  </a:cubicBezTo>
                  <a:cubicBezTo>
                    <a:pt x="609477" y="444152"/>
                    <a:pt x="628146" y="461963"/>
                    <a:pt x="652054" y="464440"/>
                  </a:cubicBezTo>
                  <a:cubicBezTo>
                    <a:pt x="662627" y="465583"/>
                    <a:pt x="673580" y="466154"/>
                    <a:pt x="683963" y="464440"/>
                  </a:cubicBezTo>
                  <a:cubicBezTo>
                    <a:pt x="753590" y="453105"/>
                    <a:pt x="823885" y="460916"/>
                    <a:pt x="893703" y="455963"/>
                  </a:cubicBezTo>
                  <a:cubicBezTo>
                    <a:pt x="898275" y="455677"/>
                    <a:pt x="902847" y="456439"/>
                    <a:pt x="907419" y="456153"/>
                  </a:cubicBezTo>
                  <a:cubicBezTo>
                    <a:pt x="927612" y="454724"/>
                    <a:pt x="937137" y="445866"/>
                    <a:pt x="939995" y="425102"/>
                  </a:cubicBezTo>
                  <a:cubicBezTo>
                    <a:pt x="941233" y="416053"/>
                    <a:pt x="941233" y="406909"/>
                    <a:pt x="941233" y="397765"/>
                  </a:cubicBezTo>
                  <a:cubicBezTo>
                    <a:pt x="940757" y="312516"/>
                    <a:pt x="939995" y="227172"/>
                    <a:pt x="939804" y="141923"/>
                  </a:cubicBezTo>
                  <a:cubicBezTo>
                    <a:pt x="939709" y="105347"/>
                    <a:pt x="940280" y="68771"/>
                    <a:pt x="941328" y="32291"/>
                  </a:cubicBezTo>
                  <a:cubicBezTo>
                    <a:pt x="941995" y="8192"/>
                    <a:pt x="950663" y="-94"/>
                    <a:pt x="975523" y="1"/>
                  </a:cubicBezTo>
                  <a:cubicBezTo>
                    <a:pt x="1112588" y="382"/>
                    <a:pt x="1249748" y="477"/>
                    <a:pt x="1386812" y="2001"/>
                  </a:cubicBezTo>
                  <a:cubicBezTo>
                    <a:pt x="1426341" y="2477"/>
                    <a:pt x="1465679" y="6859"/>
                    <a:pt x="1505208" y="1525"/>
                  </a:cubicBezTo>
                  <a:cubicBezTo>
                    <a:pt x="1517210" y="-94"/>
                    <a:pt x="1529592" y="191"/>
                    <a:pt x="1541689" y="1239"/>
                  </a:cubicBezTo>
                  <a:cubicBezTo>
                    <a:pt x="1640558" y="9812"/>
                    <a:pt x="1739523" y="-190"/>
                    <a:pt x="1838393" y="1620"/>
                  </a:cubicBezTo>
                  <a:cubicBezTo>
                    <a:pt x="1894686" y="2668"/>
                    <a:pt x="1950978" y="5716"/>
                    <a:pt x="2007271" y="6764"/>
                  </a:cubicBezTo>
                  <a:cubicBezTo>
                    <a:pt x="2062135" y="7811"/>
                    <a:pt x="2116999" y="8192"/>
                    <a:pt x="2171768" y="7621"/>
                  </a:cubicBezTo>
                  <a:cubicBezTo>
                    <a:pt x="2241777" y="6859"/>
                    <a:pt x="2311785" y="3620"/>
                    <a:pt x="2381794" y="3716"/>
                  </a:cubicBezTo>
                  <a:cubicBezTo>
                    <a:pt x="2438087" y="3811"/>
                    <a:pt x="2494284" y="8383"/>
                    <a:pt x="2550577" y="8954"/>
                  </a:cubicBezTo>
                  <a:cubicBezTo>
                    <a:pt x="2634302" y="9812"/>
                    <a:pt x="2718122" y="8573"/>
                    <a:pt x="2801846" y="8859"/>
                  </a:cubicBezTo>
                  <a:cubicBezTo>
                    <a:pt x="2903954" y="9240"/>
                    <a:pt x="3005967" y="10193"/>
                    <a:pt x="3108075" y="11336"/>
                  </a:cubicBezTo>
                  <a:cubicBezTo>
                    <a:pt x="3124744" y="11526"/>
                    <a:pt x="3141413" y="14479"/>
                    <a:pt x="3158177" y="15241"/>
                  </a:cubicBezTo>
                  <a:cubicBezTo>
                    <a:pt x="3176370" y="16003"/>
                    <a:pt x="3194753" y="17146"/>
                    <a:pt x="3212850" y="15431"/>
                  </a:cubicBezTo>
                  <a:cubicBezTo>
                    <a:pt x="3266095" y="10383"/>
                    <a:pt x="3319149" y="9716"/>
                    <a:pt x="3372489" y="15812"/>
                  </a:cubicBezTo>
                  <a:cubicBezTo>
                    <a:pt x="3388968" y="17717"/>
                    <a:pt x="3406113" y="17813"/>
                    <a:pt x="3422591" y="15622"/>
                  </a:cubicBezTo>
                  <a:cubicBezTo>
                    <a:pt x="3495552" y="6002"/>
                    <a:pt x="3568609" y="13145"/>
                    <a:pt x="3641666" y="11812"/>
                  </a:cubicBezTo>
                  <a:cubicBezTo>
                    <a:pt x="3646143" y="11717"/>
                    <a:pt x="3651191" y="12098"/>
                    <a:pt x="3655001" y="14098"/>
                  </a:cubicBezTo>
                  <a:cubicBezTo>
                    <a:pt x="3658525" y="16003"/>
                    <a:pt x="3662716" y="20099"/>
                    <a:pt x="3663097" y="23623"/>
                  </a:cubicBezTo>
                  <a:cubicBezTo>
                    <a:pt x="3663573" y="27242"/>
                    <a:pt x="3660621" y="33719"/>
                    <a:pt x="3657763" y="34862"/>
                  </a:cubicBezTo>
                  <a:cubicBezTo>
                    <a:pt x="3648047" y="38387"/>
                    <a:pt x="3636808" y="43911"/>
                    <a:pt x="3627759" y="41720"/>
                  </a:cubicBezTo>
                  <a:cubicBezTo>
                    <a:pt x="3567942" y="27242"/>
                    <a:pt x="3509459" y="42673"/>
                    <a:pt x="3450689" y="48674"/>
                  </a:cubicBezTo>
                  <a:cubicBezTo>
                    <a:pt x="3415542" y="52293"/>
                    <a:pt x="3381157" y="52579"/>
                    <a:pt x="3346010" y="49245"/>
                  </a:cubicBezTo>
                  <a:cubicBezTo>
                    <a:pt x="3317435" y="46483"/>
                    <a:pt x="3288288" y="47912"/>
                    <a:pt x="3259523" y="48674"/>
                  </a:cubicBezTo>
                  <a:cubicBezTo>
                    <a:pt x="3233710" y="49340"/>
                    <a:pt x="3207897" y="52865"/>
                    <a:pt x="3182085" y="52960"/>
                  </a:cubicBezTo>
                  <a:cubicBezTo>
                    <a:pt x="2967296" y="53722"/>
                    <a:pt x="2752507" y="53912"/>
                    <a:pt x="2537623" y="54389"/>
                  </a:cubicBezTo>
                  <a:cubicBezTo>
                    <a:pt x="2275590" y="54960"/>
                    <a:pt x="2013557" y="54770"/>
                    <a:pt x="1751525" y="56484"/>
                  </a:cubicBezTo>
                  <a:cubicBezTo>
                    <a:pt x="1684564" y="56960"/>
                    <a:pt x="1617794" y="63628"/>
                    <a:pt x="1550833" y="66485"/>
                  </a:cubicBezTo>
                  <a:cubicBezTo>
                    <a:pt x="1525115" y="67533"/>
                    <a:pt x="1499303" y="65533"/>
                    <a:pt x="1473490" y="65342"/>
                  </a:cubicBezTo>
                  <a:cubicBezTo>
                    <a:pt x="1426436" y="64961"/>
                    <a:pt x="1379669" y="56294"/>
                    <a:pt x="1332425" y="60770"/>
                  </a:cubicBezTo>
                  <a:cubicBezTo>
                    <a:pt x="1324900" y="61437"/>
                    <a:pt x="1317090" y="62104"/>
                    <a:pt x="1309565" y="61247"/>
                  </a:cubicBezTo>
                  <a:cubicBezTo>
                    <a:pt x="1219839" y="51341"/>
                    <a:pt x="1130018" y="68105"/>
                    <a:pt x="1040293" y="60866"/>
                  </a:cubicBezTo>
                  <a:cubicBezTo>
                    <a:pt x="1017719" y="59056"/>
                    <a:pt x="1002764" y="73153"/>
                    <a:pt x="999907" y="95346"/>
                  </a:cubicBezTo>
                  <a:cubicBezTo>
                    <a:pt x="998764" y="104300"/>
                    <a:pt x="999621" y="113634"/>
                    <a:pt x="999526" y="122683"/>
                  </a:cubicBezTo>
                  <a:cubicBezTo>
                    <a:pt x="999335" y="232411"/>
                    <a:pt x="999145" y="342044"/>
                    <a:pt x="998954" y="451772"/>
                  </a:cubicBezTo>
                  <a:cubicBezTo>
                    <a:pt x="998954" y="462440"/>
                    <a:pt x="999335" y="473203"/>
                    <a:pt x="998383" y="483776"/>
                  </a:cubicBezTo>
                  <a:cubicBezTo>
                    <a:pt x="996192" y="505874"/>
                    <a:pt x="984191" y="516637"/>
                    <a:pt x="962378" y="515875"/>
                  </a:cubicBezTo>
                  <a:cubicBezTo>
                    <a:pt x="935042" y="514922"/>
                    <a:pt x="907705" y="512065"/>
                    <a:pt x="880273" y="511874"/>
                  </a:cubicBezTo>
                  <a:cubicBezTo>
                    <a:pt x="839125" y="511589"/>
                    <a:pt x="797977" y="512922"/>
                    <a:pt x="756924" y="513589"/>
                  </a:cubicBezTo>
                  <a:cubicBezTo>
                    <a:pt x="700631" y="514446"/>
                    <a:pt x="644339" y="515494"/>
                    <a:pt x="588046" y="515970"/>
                  </a:cubicBezTo>
                  <a:cubicBezTo>
                    <a:pt x="554423" y="516256"/>
                    <a:pt x="536992" y="531020"/>
                    <a:pt x="535373" y="564833"/>
                  </a:cubicBezTo>
                  <a:cubicBezTo>
                    <a:pt x="534039" y="595218"/>
                    <a:pt x="535373" y="625793"/>
                    <a:pt x="534611" y="656178"/>
                  </a:cubicBezTo>
                  <a:cubicBezTo>
                    <a:pt x="533849" y="686563"/>
                    <a:pt x="531753" y="716948"/>
                    <a:pt x="530515" y="747332"/>
                  </a:cubicBezTo>
                  <a:cubicBezTo>
                    <a:pt x="530039" y="759524"/>
                    <a:pt x="529658" y="771716"/>
                    <a:pt x="530039" y="783813"/>
                  </a:cubicBezTo>
                  <a:cubicBezTo>
                    <a:pt x="531753" y="832486"/>
                    <a:pt x="533753" y="881159"/>
                    <a:pt x="535658" y="929927"/>
                  </a:cubicBezTo>
                  <a:cubicBezTo>
                    <a:pt x="535849" y="934499"/>
                    <a:pt x="535944" y="939071"/>
                    <a:pt x="535754" y="943643"/>
                  </a:cubicBezTo>
                  <a:cubicBezTo>
                    <a:pt x="534325" y="984886"/>
                    <a:pt x="523085" y="993935"/>
                    <a:pt x="482795" y="993077"/>
                  </a:cubicBezTo>
                  <a:cubicBezTo>
                    <a:pt x="429645" y="992030"/>
                    <a:pt x="376400" y="993744"/>
                    <a:pt x="323251" y="993744"/>
                  </a:cubicBezTo>
                  <a:cubicBezTo>
                    <a:pt x="305058" y="993744"/>
                    <a:pt x="286961" y="991839"/>
                    <a:pt x="268768" y="991553"/>
                  </a:cubicBezTo>
                  <a:cubicBezTo>
                    <a:pt x="215523" y="990791"/>
                    <a:pt x="162278" y="989267"/>
                    <a:pt x="109034" y="990506"/>
                  </a:cubicBezTo>
                  <a:cubicBezTo>
                    <a:pt x="81983" y="991077"/>
                    <a:pt x="70362" y="1003174"/>
                    <a:pt x="66552" y="1029368"/>
                  </a:cubicBezTo>
                  <a:cubicBezTo>
                    <a:pt x="63123" y="1053371"/>
                    <a:pt x="60742" y="1077850"/>
                    <a:pt x="60647" y="1102043"/>
                  </a:cubicBezTo>
                  <a:cubicBezTo>
                    <a:pt x="60170" y="1240632"/>
                    <a:pt x="60932" y="1379316"/>
                    <a:pt x="60647" y="1517905"/>
                  </a:cubicBezTo>
                  <a:cubicBezTo>
                    <a:pt x="60266" y="1693070"/>
                    <a:pt x="63504" y="1868425"/>
                    <a:pt x="57408" y="2043399"/>
                  </a:cubicBezTo>
                  <a:cubicBezTo>
                    <a:pt x="51693" y="2209420"/>
                    <a:pt x="52265" y="2375345"/>
                    <a:pt x="51503" y="2541366"/>
                  </a:cubicBezTo>
                  <a:cubicBezTo>
                    <a:pt x="50645" y="2724151"/>
                    <a:pt x="51122" y="2907031"/>
                    <a:pt x="50169" y="3089816"/>
                  </a:cubicBezTo>
                  <a:cubicBezTo>
                    <a:pt x="49883" y="3147632"/>
                    <a:pt x="46835" y="3205449"/>
                    <a:pt x="45311" y="3263266"/>
                  </a:cubicBezTo>
                  <a:cubicBezTo>
                    <a:pt x="45026" y="3272315"/>
                    <a:pt x="45216" y="3281554"/>
                    <a:pt x="46359" y="3290603"/>
                  </a:cubicBezTo>
                  <a:cubicBezTo>
                    <a:pt x="50455" y="3324131"/>
                    <a:pt x="49883" y="3357278"/>
                    <a:pt x="44930" y="3390806"/>
                  </a:cubicBezTo>
                  <a:cubicBezTo>
                    <a:pt x="42073" y="3410237"/>
                    <a:pt x="42263" y="3430239"/>
                    <a:pt x="42168" y="3450051"/>
                  </a:cubicBezTo>
                  <a:cubicBezTo>
                    <a:pt x="41692" y="3562827"/>
                    <a:pt x="41692" y="3675508"/>
                    <a:pt x="41311" y="3788284"/>
                  </a:cubicBezTo>
                  <a:cubicBezTo>
                    <a:pt x="41311" y="3800190"/>
                    <a:pt x="39596" y="3812096"/>
                    <a:pt x="38739" y="3823907"/>
                  </a:cubicBezTo>
                  <a:cubicBezTo>
                    <a:pt x="35691" y="3824670"/>
                    <a:pt x="32453" y="3825050"/>
                    <a:pt x="29309" y="3825336"/>
                  </a:cubicBezTo>
                  <a:close/>
                  <a:moveTo>
                    <a:pt x="671104" y="110681"/>
                  </a:moveTo>
                  <a:cubicBezTo>
                    <a:pt x="660436" y="110681"/>
                    <a:pt x="649768" y="110205"/>
                    <a:pt x="639195" y="110777"/>
                  </a:cubicBezTo>
                  <a:cubicBezTo>
                    <a:pt x="617954" y="112015"/>
                    <a:pt x="604524" y="122969"/>
                    <a:pt x="603095" y="144400"/>
                  </a:cubicBezTo>
                  <a:cubicBezTo>
                    <a:pt x="601381" y="168593"/>
                    <a:pt x="601857" y="193073"/>
                    <a:pt x="603762" y="217266"/>
                  </a:cubicBezTo>
                  <a:cubicBezTo>
                    <a:pt x="605096" y="234221"/>
                    <a:pt x="617097" y="244698"/>
                    <a:pt x="634433" y="245651"/>
                  </a:cubicBezTo>
                  <a:cubicBezTo>
                    <a:pt x="657197" y="246794"/>
                    <a:pt x="680153" y="246889"/>
                    <a:pt x="702822" y="245555"/>
                  </a:cubicBezTo>
                  <a:cubicBezTo>
                    <a:pt x="722444" y="244412"/>
                    <a:pt x="733588" y="234030"/>
                    <a:pt x="735398" y="213742"/>
                  </a:cubicBezTo>
                  <a:cubicBezTo>
                    <a:pt x="737588" y="189548"/>
                    <a:pt x="737969" y="165069"/>
                    <a:pt x="736541" y="140876"/>
                  </a:cubicBezTo>
                  <a:cubicBezTo>
                    <a:pt x="735398" y="120873"/>
                    <a:pt x="724063" y="112110"/>
                    <a:pt x="703108" y="110777"/>
                  </a:cubicBezTo>
                  <a:cubicBezTo>
                    <a:pt x="692440" y="110205"/>
                    <a:pt x="681772" y="110777"/>
                    <a:pt x="671104" y="110681"/>
                  </a:cubicBezTo>
                  <a:close/>
                  <a:moveTo>
                    <a:pt x="431645" y="339377"/>
                  </a:moveTo>
                  <a:cubicBezTo>
                    <a:pt x="421073" y="339377"/>
                    <a:pt x="410405" y="338329"/>
                    <a:pt x="399927" y="339567"/>
                  </a:cubicBezTo>
                  <a:cubicBezTo>
                    <a:pt x="377639" y="342139"/>
                    <a:pt x="367161" y="352140"/>
                    <a:pt x="364875" y="374238"/>
                  </a:cubicBezTo>
                  <a:cubicBezTo>
                    <a:pt x="362875" y="393764"/>
                    <a:pt x="361732" y="413481"/>
                    <a:pt x="362113" y="433103"/>
                  </a:cubicBezTo>
                  <a:cubicBezTo>
                    <a:pt x="362589" y="458058"/>
                    <a:pt x="376496" y="471203"/>
                    <a:pt x="402308" y="472822"/>
                  </a:cubicBezTo>
                  <a:cubicBezTo>
                    <a:pt x="412786" y="473489"/>
                    <a:pt x="423454" y="472346"/>
                    <a:pt x="434027" y="471584"/>
                  </a:cubicBezTo>
                  <a:cubicBezTo>
                    <a:pt x="493082" y="467297"/>
                    <a:pt x="497273" y="462725"/>
                    <a:pt x="497558" y="403289"/>
                  </a:cubicBezTo>
                  <a:cubicBezTo>
                    <a:pt x="497939" y="346616"/>
                    <a:pt x="489081" y="337853"/>
                    <a:pt x="431645" y="339377"/>
                  </a:cubicBezTo>
                  <a:close/>
                  <a:moveTo>
                    <a:pt x="194854" y="581883"/>
                  </a:moveTo>
                  <a:cubicBezTo>
                    <a:pt x="194854" y="581026"/>
                    <a:pt x="194854" y="580169"/>
                    <a:pt x="194854" y="579311"/>
                  </a:cubicBezTo>
                  <a:cubicBezTo>
                    <a:pt x="182757" y="579311"/>
                    <a:pt x="170660" y="578645"/>
                    <a:pt x="158659" y="579502"/>
                  </a:cubicBezTo>
                  <a:cubicBezTo>
                    <a:pt x="137228" y="581026"/>
                    <a:pt x="125607" y="593694"/>
                    <a:pt x="126083" y="615125"/>
                  </a:cubicBezTo>
                  <a:cubicBezTo>
                    <a:pt x="126560" y="636176"/>
                    <a:pt x="127607" y="657321"/>
                    <a:pt x="128846" y="678371"/>
                  </a:cubicBezTo>
                  <a:cubicBezTo>
                    <a:pt x="129703" y="691611"/>
                    <a:pt x="137418" y="702279"/>
                    <a:pt x="150563" y="703803"/>
                  </a:cubicBezTo>
                  <a:cubicBezTo>
                    <a:pt x="175994" y="706756"/>
                    <a:pt x="201712" y="708947"/>
                    <a:pt x="227239" y="708756"/>
                  </a:cubicBezTo>
                  <a:cubicBezTo>
                    <a:pt x="245432" y="708566"/>
                    <a:pt x="256766" y="695421"/>
                    <a:pt x="258671" y="676085"/>
                  </a:cubicBezTo>
                  <a:cubicBezTo>
                    <a:pt x="260767" y="655035"/>
                    <a:pt x="262100" y="633890"/>
                    <a:pt x="262481" y="612744"/>
                  </a:cubicBezTo>
                  <a:cubicBezTo>
                    <a:pt x="262767" y="595028"/>
                    <a:pt x="252861" y="583788"/>
                    <a:pt x="235526" y="582264"/>
                  </a:cubicBezTo>
                  <a:cubicBezTo>
                    <a:pt x="222191" y="580931"/>
                    <a:pt x="208475" y="581883"/>
                    <a:pt x="194854" y="581883"/>
                  </a:cubicBezTo>
                  <a:close/>
                  <a:moveTo>
                    <a:pt x="260862" y="191549"/>
                  </a:moveTo>
                  <a:cubicBezTo>
                    <a:pt x="261148" y="191549"/>
                    <a:pt x="261434" y="191549"/>
                    <a:pt x="261719" y="191549"/>
                  </a:cubicBezTo>
                  <a:cubicBezTo>
                    <a:pt x="260957" y="178023"/>
                    <a:pt x="261148" y="164307"/>
                    <a:pt x="259148" y="150877"/>
                  </a:cubicBezTo>
                  <a:cubicBezTo>
                    <a:pt x="257243" y="137637"/>
                    <a:pt x="248003" y="128017"/>
                    <a:pt x="234954" y="127350"/>
                  </a:cubicBezTo>
                  <a:cubicBezTo>
                    <a:pt x="209332" y="126017"/>
                    <a:pt x="183519" y="126017"/>
                    <a:pt x="157992" y="127636"/>
                  </a:cubicBezTo>
                  <a:cubicBezTo>
                    <a:pt x="140561" y="128779"/>
                    <a:pt x="131036" y="139828"/>
                    <a:pt x="130465" y="158021"/>
                  </a:cubicBezTo>
                  <a:cubicBezTo>
                    <a:pt x="129798" y="180690"/>
                    <a:pt x="130274" y="203455"/>
                    <a:pt x="132179" y="226029"/>
                  </a:cubicBezTo>
                  <a:cubicBezTo>
                    <a:pt x="133608" y="243079"/>
                    <a:pt x="144657" y="254128"/>
                    <a:pt x="161897" y="255080"/>
                  </a:cubicBezTo>
                  <a:cubicBezTo>
                    <a:pt x="185996" y="256509"/>
                    <a:pt x="210284" y="256319"/>
                    <a:pt x="234383" y="254699"/>
                  </a:cubicBezTo>
                  <a:cubicBezTo>
                    <a:pt x="249432" y="253747"/>
                    <a:pt x="259243" y="242507"/>
                    <a:pt x="260576" y="227744"/>
                  </a:cubicBezTo>
                  <a:cubicBezTo>
                    <a:pt x="261815" y="215837"/>
                    <a:pt x="260862" y="203645"/>
                    <a:pt x="260862" y="191549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gradFill>
                  <a:gsLst>
                    <a:gs pos="0">
                      <a:srgbClr val="1680B0"/>
                    </a:gs>
                    <a:gs pos="100000">
                      <a:srgbClr val="1D668C"/>
                    </a:gs>
                  </a:gsLst>
                  <a:lin ang="5400000" scaled="1"/>
                </a:gradFill>
                <a:effectLst/>
                <a:uLnTx/>
                <a:uFillTx/>
                <a:latin typeface="思源宋体 CN Heavy"/>
                <a:ea typeface="思源宋体 CN Heavy"/>
                <a:cs typeface="+mn-cs"/>
              </a:endParaRPr>
            </a:p>
          </p:txBody>
        </p:sp>
      </p:grpSp>
      <p:sp>
        <p:nvSpPr>
          <p:cNvPr id="566" name="任意多边形: 形状 565">
            <a:extLst>
              <a:ext uri="{FF2B5EF4-FFF2-40B4-BE49-F238E27FC236}">
                <a16:creationId xmlns:a16="http://schemas.microsoft.com/office/drawing/2014/main" id="{CEB18551-15E9-3540-6E9B-7FC856DEB61E}"/>
              </a:ext>
            </a:extLst>
          </p:cNvPr>
          <p:cNvSpPr/>
          <p:nvPr/>
        </p:nvSpPr>
        <p:spPr>
          <a:xfrm rot="15140652" flipV="1">
            <a:off x="-2480827" y="-2840793"/>
            <a:ext cx="4535870" cy="5675766"/>
          </a:xfrm>
          <a:custGeom>
            <a:avLst/>
            <a:gdLst>
              <a:gd name="connsiteX0" fmla="*/ 87886 w 8554092"/>
              <a:gd name="connsiteY0" fmla="*/ 8643082 h 10703794"/>
              <a:gd name="connsiteX1" fmla="*/ 2807 w 8554092"/>
              <a:gd name="connsiteY1" fmla="*/ 8737125 h 10703794"/>
              <a:gd name="connsiteX2" fmla="*/ 87886 w 8554092"/>
              <a:gd name="connsiteY2" fmla="*/ 8643082 h 10703794"/>
              <a:gd name="connsiteX3" fmla="*/ 194423 w 8554092"/>
              <a:gd name="connsiteY3" fmla="*/ 8525600 h 10703794"/>
              <a:gd name="connsiteX4" fmla="*/ 87886 w 8554092"/>
              <a:gd name="connsiteY4" fmla="*/ 8643082 h 10703794"/>
              <a:gd name="connsiteX5" fmla="*/ 194423 w 8554092"/>
              <a:gd name="connsiteY5" fmla="*/ 8525600 h 10703794"/>
              <a:gd name="connsiteX6" fmla="*/ 754642 w 8554092"/>
              <a:gd name="connsiteY6" fmla="*/ 10166210 h 10703794"/>
              <a:gd name="connsiteX7" fmla="*/ 735650 w 8554092"/>
              <a:gd name="connsiteY7" fmla="*/ 10120662 h 10703794"/>
              <a:gd name="connsiteX8" fmla="*/ 650574 w 8554092"/>
              <a:gd name="connsiteY8" fmla="*/ 10214706 h 10703794"/>
              <a:gd name="connsiteX9" fmla="*/ 754642 w 8554092"/>
              <a:gd name="connsiteY9" fmla="*/ 10166210 h 10703794"/>
              <a:gd name="connsiteX10" fmla="*/ 868584 w 8554092"/>
              <a:gd name="connsiteY10" fmla="*/ 10439056 h 10703794"/>
              <a:gd name="connsiteX11" fmla="*/ 719509 w 8554092"/>
              <a:gd name="connsiteY11" fmla="*/ 10603560 h 10703794"/>
              <a:gd name="connsiteX12" fmla="*/ 868584 w 8554092"/>
              <a:gd name="connsiteY12" fmla="*/ 10439056 h 10703794"/>
              <a:gd name="connsiteX13" fmla="*/ 605043 w 8554092"/>
              <a:gd name="connsiteY13" fmla="*/ 9420121 h 10703794"/>
              <a:gd name="connsiteX14" fmla="*/ 595312 w 8554092"/>
              <a:gd name="connsiteY14" fmla="*/ 9411794 h 10703794"/>
              <a:gd name="connsiteX15" fmla="*/ 552773 w 8554092"/>
              <a:gd name="connsiteY15" fmla="*/ 9458817 h 10703794"/>
              <a:gd name="connsiteX16" fmla="*/ 605043 w 8554092"/>
              <a:gd name="connsiteY16" fmla="*/ 9420121 h 10703794"/>
              <a:gd name="connsiteX17" fmla="*/ 383306 w 8554092"/>
              <a:gd name="connsiteY17" fmla="*/ 8668424 h 10703794"/>
              <a:gd name="connsiteX18" fmla="*/ 374451 w 8554092"/>
              <a:gd name="connsiteY18" fmla="*/ 8659001 h 10703794"/>
              <a:gd name="connsiteX19" fmla="*/ 329632 w 8554092"/>
              <a:gd name="connsiteY19" fmla="*/ 8775008 h 10703794"/>
              <a:gd name="connsiteX20" fmla="*/ 383306 w 8554092"/>
              <a:gd name="connsiteY20" fmla="*/ 8668424 h 10703794"/>
              <a:gd name="connsiteX21" fmla="*/ 823009 w 8554092"/>
              <a:gd name="connsiteY21" fmla="*/ 9957633 h 10703794"/>
              <a:gd name="connsiteX22" fmla="*/ 780469 w 8554092"/>
              <a:gd name="connsiteY22" fmla="*/ 10004655 h 10703794"/>
              <a:gd name="connsiteX23" fmla="*/ 823009 w 8554092"/>
              <a:gd name="connsiteY23" fmla="*/ 9957633 h 10703794"/>
              <a:gd name="connsiteX24" fmla="*/ 1010632 w 8554092"/>
              <a:gd name="connsiteY24" fmla="*/ 10481508 h 10703794"/>
              <a:gd name="connsiteX25" fmla="*/ 967144 w 8554092"/>
              <a:gd name="connsiteY25" fmla="*/ 10479703 h 10703794"/>
              <a:gd name="connsiteX26" fmla="*/ 968095 w 8554092"/>
              <a:gd name="connsiteY26" fmla="*/ 10528531 h 10703794"/>
              <a:gd name="connsiteX27" fmla="*/ 1010632 w 8554092"/>
              <a:gd name="connsiteY27" fmla="*/ 10481508 h 10703794"/>
              <a:gd name="connsiteX28" fmla="*/ 629599 w 8554092"/>
              <a:gd name="connsiteY28" fmla="*/ 8798139 h 10703794"/>
              <a:gd name="connsiteX29" fmla="*/ 621861 w 8554092"/>
              <a:gd name="connsiteY29" fmla="*/ 8793889 h 10703794"/>
              <a:gd name="connsiteX30" fmla="*/ 616200 w 8554092"/>
              <a:gd name="connsiteY30" fmla="*/ 8790780 h 10703794"/>
              <a:gd name="connsiteX31" fmla="*/ 633186 w 8554092"/>
              <a:gd name="connsiteY31" fmla="*/ 8800108 h 10703794"/>
              <a:gd name="connsiteX32" fmla="*/ 629599 w 8554092"/>
              <a:gd name="connsiteY32" fmla="*/ 8798139 h 10703794"/>
              <a:gd name="connsiteX33" fmla="*/ 631298 w 8554092"/>
              <a:gd name="connsiteY33" fmla="*/ 8799072 h 10703794"/>
              <a:gd name="connsiteX34" fmla="*/ 633186 w 8554092"/>
              <a:gd name="connsiteY34" fmla="*/ 8800108 h 10703794"/>
              <a:gd name="connsiteX35" fmla="*/ 827186 w 8554092"/>
              <a:gd name="connsiteY35" fmla="*/ 9222233 h 10703794"/>
              <a:gd name="connsiteX36" fmla="*/ 701659 w 8554092"/>
              <a:gd name="connsiteY36" fmla="*/ 9294313 h 10703794"/>
              <a:gd name="connsiteX37" fmla="*/ 827186 w 8554092"/>
              <a:gd name="connsiteY37" fmla="*/ 9222233 h 10703794"/>
              <a:gd name="connsiteX38" fmla="*/ 1113003 w 8554092"/>
              <a:gd name="connsiteY38" fmla="*/ 9875382 h 10703794"/>
              <a:gd name="connsiteX39" fmla="*/ 1093051 w 8554092"/>
              <a:gd name="connsiteY39" fmla="*/ 9859020 h 10703794"/>
              <a:gd name="connsiteX40" fmla="*/ 1112041 w 8554092"/>
              <a:gd name="connsiteY40" fmla="*/ 9904568 h 10703794"/>
              <a:gd name="connsiteX41" fmla="*/ 1113003 w 8554092"/>
              <a:gd name="connsiteY41" fmla="*/ 9875382 h 10703794"/>
              <a:gd name="connsiteX42" fmla="*/ 1155542 w 8554092"/>
              <a:gd name="connsiteY42" fmla="*/ 9828381 h 10703794"/>
              <a:gd name="connsiteX43" fmla="*/ 1135591 w 8554092"/>
              <a:gd name="connsiteY43" fmla="*/ 9811998 h 10703794"/>
              <a:gd name="connsiteX44" fmla="*/ 1154581 w 8554092"/>
              <a:gd name="connsiteY44" fmla="*/ 9857546 h 10703794"/>
              <a:gd name="connsiteX45" fmla="*/ 1155542 w 8554092"/>
              <a:gd name="connsiteY45" fmla="*/ 9828381 h 10703794"/>
              <a:gd name="connsiteX46" fmla="*/ 805534 w 8554092"/>
              <a:gd name="connsiteY46" fmla="*/ 8648240 h 10703794"/>
              <a:gd name="connsiteX47" fmla="*/ 616200 w 8554092"/>
              <a:gd name="connsiteY47" fmla="*/ 8790780 h 10703794"/>
              <a:gd name="connsiteX48" fmla="*/ 677729 w 8554092"/>
              <a:gd name="connsiteY48" fmla="*/ 8789306 h 10703794"/>
              <a:gd name="connsiteX49" fmla="*/ 805534 w 8554092"/>
              <a:gd name="connsiteY49" fmla="*/ 8648240 h 10703794"/>
              <a:gd name="connsiteX50" fmla="*/ 954992 w 8554092"/>
              <a:gd name="connsiteY50" fmla="*/ 9081166 h 10703794"/>
              <a:gd name="connsiteX51" fmla="*/ 869913 w 8554092"/>
              <a:gd name="connsiteY51" fmla="*/ 9175210 h 10703794"/>
              <a:gd name="connsiteX52" fmla="*/ 954992 w 8554092"/>
              <a:gd name="connsiteY52" fmla="*/ 9081166 h 10703794"/>
              <a:gd name="connsiteX53" fmla="*/ 1125716 w 8554092"/>
              <a:gd name="connsiteY53" fmla="*/ 9490510 h 10703794"/>
              <a:gd name="connsiteX54" fmla="*/ 1064187 w 8554092"/>
              <a:gd name="connsiteY54" fmla="*/ 9492131 h 10703794"/>
              <a:gd name="connsiteX55" fmla="*/ 1087736 w 8554092"/>
              <a:gd name="connsiteY55" fmla="*/ 9399560 h 10703794"/>
              <a:gd name="connsiteX56" fmla="*/ 915112 w 8554092"/>
              <a:gd name="connsiteY56" fmla="*/ 9656633 h 10703794"/>
              <a:gd name="connsiteX57" fmla="*/ 1125716 w 8554092"/>
              <a:gd name="connsiteY57" fmla="*/ 9490510 h 10703794"/>
              <a:gd name="connsiteX58" fmla="*/ 1239658 w 8554092"/>
              <a:gd name="connsiteY58" fmla="*/ 9763501 h 10703794"/>
              <a:gd name="connsiteX59" fmla="*/ 1175850 w 8554092"/>
              <a:gd name="connsiteY59" fmla="*/ 9833961 h 10703794"/>
              <a:gd name="connsiteX60" fmla="*/ 1239658 w 8554092"/>
              <a:gd name="connsiteY60" fmla="*/ 9763501 h 10703794"/>
              <a:gd name="connsiteX61" fmla="*/ 1391581 w 8554092"/>
              <a:gd name="connsiteY61" fmla="*/ 10127296 h 10703794"/>
              <a:gd name="connsiteX62" fmla="*/ 1180977 w 8554092"/>
              <a:gd name="connsiteY62" fmla="*/ 10293419 h 10703794"/>
              <a:gd name="connsiteX63" fmla="*/ 1391581 w 8554092"/>
              <a:gd name="connsiteY63" fmla="*/ 10127296 h 10703794"/>
              <a:gd name="connsiteX64" fmla="*/ 1244406 w 8554092"/>
              <a:gd name="connsiteY64" fmla="*/ 9625530 h 10703794"/>
              <a:gd name="connsiteX65" fmla="*/ 1221618 w 8554092"/>
              <a:gd name="connsiteY65" fmla="*/ 9617479 h 10703794"/>
              <a:gd name="connsiteX66" fmla="*/ 1182876 w 8554092"/>
              <a:gd name="connsiteY66" fmla="*/ 9627005 h 10703794"/>
              <a:gd name="connsiteX67" fmla="*/ 1244406 w 8554092"/>
              <a:gd name="connsiteY67" fmla="*/ 9625530 h 10703794"/>
              <a:gd name="connsiteX68" fmla="*/ 1381067 w 8554092"/>
              <a:gd name="connsiteY68" fmla="*/ 9932207 h 10703794"/>
              <a:gd name="connsiteX69" fmla="*/ 1364702 w 8554092"/>
              <a:gd name="connsiteY69" fmla="*/ 9948256 h 10703794"/>
              <a:gd name="connsiteX70" fmla="*/ 1276715 w 8554092"/>
              <a:gd name="connsiteY70" fmla="*/ 10029805 h 10703794"/>
              <a:gd name="connsiteX71" fmla="*/ 1273848 w 8554092"/>
              <a:gd name="connsiteY71" fmla="*/ 10032861 h 10703794"/>
              <a:gd name="connsiteX72" fmla="*/ 1284453 w 8554092"/>
              <a:gd name="connsiteY72" fmla="*/ 10029602 h 10703794"/>
              <a:gd name="connsiteX73" fmla="*/ 1355692 w 8554092"/>
              <a:gd name="connsiteY73" fmla="*/ 9967509 h 10703794"/>
              <a:gd name="connsiteX74" fmla="*/ 1016141 w 8554092"/>
              <a:gd name="connsiteY74" fmla="*/ 8482263 h 10703794"/>
              <a:gd name="connsiteX75" fmla="*/ 952332 w 8554092"/>
              <a:gd name="connsiteY75" fmla="*/ 8552724 h 10703794"/>
              <a:gd name="connsiteX76" fmla="*/ 1016141 w 8554092"/>
              <a:gd name="connsiteY76" fmla="*/ 8482263 h 10703794"/>
              <a:gd name="connsiteX77" fmla="*/ 1374493 w 8554092"/>
              <a:gd name="connsiteY77" fmla="*/ 9415480 h 10703794"/>
              <a:gd name="connsiteX78" fmla="*/ 1344866 w 8554092"/>
              <a:gd name="connsiteY78" fmla="*/ 9410839 h 10703794"/>
              <a:gd name="connsiteX79" fmla="*/ 1310684 w 8554092"/>
              <a:gd name="connsiteY79" fmla="*/ 9485941 h 10703794"/>
              <a:gd name="connsiteX80" fmla="*/ 1353223 w 8554092"/>
              <a:gd name="connsiteY80" fmla="*/ 9438918 h 10703794"/>
              <a:gd name="connsiteX81" fmla="*/ 1374493 w 8554092"/>
              <a:gd name="connsiteY81" fmla="*/ 9415480 h 10703794"/>
              <a:gd name="connsiteX82" fmla="*/ 1514456 w 8554092"/>
              <a:gd name="connsiteY82" fmla="*/ 9811372 h 10703794"/>
              <a:gd name="connsiteX83" fmla="*/ 1504767 w 8554092"/>
              <a:gd name="connsiteY83" fmla="*/ 9803006 h 10703794"/>
              <a:gd name="connsiteX84" fmla="*/ 1388278 w 8554092"/>
              <a:gd name="connsiteY84" fmla="*/ 9922175 h 10703794"/>
              <a:gd name="connsiteX85" fmla="*/ 1381067 w 8554092"/>
              <a:gd name="connsiteY85" fmla="*/ 9932207 h 10703794"/>
              <a:gd name="connsiteX86" fmla="*/ 1440957 w 8554092"/>
              <a:gd name="connsiteY86" fmla="*/ 9873465 h 10703794"/>
              <a:gd name="connsiteX87" fmla="*/ 1514456 w 8554092"/>
              <a:gd name="connsiteY87" fmla="*/ 9811372 h 10703794"/>
              <a:gd name="connsiteX88" fmla="*/ 1084486 w 8554092"/>
              <a:gd name="connsiteY88" fmla="*/ 8425747 h 10703794"/>
              <a:gd name="connsiteX89" fmla="*/ 1079948 w 8554092"/>
              <a:gd name="connsiteY89" fmla="*/ 8411656 h 10703794"/>
              <a:gd name="connsiteX90" fmla="*/ 1058678 w 8554092"/>
              <a:gd name="connsiteY90" fmla="*/ 8435241 h 10703794"/>
              <a:gd name="connsiteX91" fmla="*/ 1084486 w 8554092"/>
              <a:gd name="connsiteY91" fmla="*/ 8425747 h 10703794"/>
              <a:gd name="connsiteX92" fmla="*/ 1350372 w 8554092"/>
              <a:gd name="connsiteY92" fmla="*/ 8910472 h 10703794"/>
              <a:gd name="connsiteX93" fmla="*/ 1286565 w 8554092"/>
              <a:gd name="connsiteY93" fmla="*/ 8980933 h 10703794"/>
              <a:gd name="connsiteX94" fmla="*/ 1350372 w 8554092"/>
              <a:gd name="connsiteY94" fmla="*/ 8910472 h 10703794"/>
              <a:gd name="connsiteX95" fmla="*/ 970184 w 8554092"/>
              <a:gd name="connsiteY95" fmla="*/ 7403263 h 10703794"/>
              <a:gd name="connsiteX96" fmla="*/ 840099 w 8554092"/>
              <a:gd name="connsiteY96" fmla="*/ 7613314 h 10703794"/>
              <a:gd name="connsiteX97" fmla="*/ 970184 w 8554092"/>
              <a:gd name="connsiteY97" fmla="*/ 7403263 h 10703794"/>
              <a:gd name="connsiteX98" fmla="*/ 1417840 w 8554092"/>
              <a:gd name="connsiteY98" fmla="*/ 8718695 h 10703794"/>
              <a:gd name="connsiteX99" fmla="*/ 1355121 w 8554092"/>
              <a:gd name="connsiteY99" fmla="*/ 8772355 h 10703794"/>
              <a:gd name="connsiteX100" fmla="*/ 1416970 w 8554092"/>
              <a:gd name="connsiteY100" fmla="*/ 8732121 h 10703794"/>
              <a:gd name="connsiteX101" fmla="*/ 1617225 w 8554092"/>
              <a:gd name="connsiteY101" fmla="*/ 9308073 h 10703794"/>
              <a:gd name="connsiteX102" fmla="*/ 1603896 w 8554092"/>
              <a:gd name="connsiteY102" fmla="*/ 9294756 h 10703794"/>
              <a:gd name="connsiteX103" fmla="*/ 1561356 w 8554092"/>
              <a:gd name="connsiteY103" fmla="*/ 9341779 h 10703794"/>
              <a:gd name="connsiteX104" fmla="*/ 1617225 w 8554092"/>
              <a:gd name="connsiteY104" fmla="*/ 9308073 h 10703794"/>
              <a:gd name="connsiteX105" fmla="*/ 1200349 w 8554092"/>
              <a:gd name="connsiteY105" fmla="*/ 7880118 h 10703794"/>
              <a:gd name="connsiteX106" fmla="*/ 457440 w 8554092"/>
              <a:gd name="connsiteY106" fmla="*/ 8633942 h 10703794"/>
              <a:gd name="connsiteX107" fmla="*/ 1200349 w 8554092"/>
              <a:gd name="connsiteY107" fmla="*/ 7880118 h 10703794"/>
              <a:gd name="connsiteX108" fmla="*/ 1354361 w 8554092"/>
              <a:gd name="connsiteY108" fmla="*/ 8175074 h 10703794"/>
              <a:gd name="connsiteX109" fmla="*/ 1184017 w 8554092"/>
              <a:gd name="connsiteY109" fmla="*/ 8363161 h 10703794"/>
              <a:gd name="connsiteX110" fmla="*/ 1354361 w 8554092"/>
              <a:gd name="connsiteY110" fmla="*/ 8175074 h 10703794"/>
              <a:gd name="connsiteX111" fmla="*/ 1824186 w 8554092"/>
              <a:gd name="connsiteY111" fmla="*/ 9450267 h 10703794"/>
              <a:gd name="connsiteX112" fmla="*/ 1490523 w 8554092"/>
              <a:gd name="connsiteY112" fmla="*/ 9619340 h 10703794"/>
              <a:gd name="connsiteX113" fmla="*/ 1597061 w 8554092"/>
              <a:gd name="connsiteY113" fmla="*/ 9501859 h 10703794"/>
              <a:gd name="connsiteX114" fmla="*/ 1410004 w 8554092"/>
              <a:gd name="connsiteY114" fmla="*/ 9575414 h 10703794"/>
              <a:gd name="connsiteX115" fmla="*/ 1578069 w 8554092"/>
              <a:gd name="connsiteY115" fmla="*/ 9456311 h 10703794"/>
              <a:gd name="connsiteX116" fmla="*/ 1537809 w 8554092"/>
              <a:gd name="connsiteY116" fmla="*/ 9434347 h 10703794"/>
              <a:gd name="connsiteX117" fmla="*/ 1244406 w 8554092"/>
              <a:gd name="connsiteY117" fmla="*/ 9625530 h 10703794"/>
              <a:gd name="connsiteX118" fmla="*/ 1194840 w 8554092"/>
              <a:gd name="connsiteY118" fmla="*/ 9879507 h 10703794"/>
              <a:gd name="connsiteX119" fmla="*/ 832882 w 8554092"/>
              <a:gd name="connsiteY119" fmla="*/ 10279121 h 10703794"/>
              <a:gd name="connsiteX120" fmla="*/ 387935 w 8554092"/>
              <a:gd name="connsiteY120" fmla="*/ 10703794 h 10703794"/>
              <a:gd name="connsiteX121" fmla="*/ 492004 w 8554092"/>
              <a:gd name="connsiteY121" fmla="*/ 10655297 h 10703794"/>
              <a:gd name="connsiteX122" fmla="*/ 958220 w 8554092"/>
              <a:gd name="connsiteY122" fmla="*/ 10207188 h 10703794"/>
              <a:gd name="connsiteX123" fmla="*/ 1078999 w 8554092"/>
              <a:gd name="connsiteY123" fmla="*/ 10273077 h 10703794"/>
              <a:gd name="connsiteX124" fmla="*/ 1142808 w 8554092"/>
              <a:gd name="connsiteY124" fmla="*/ 10202619 h 10703794"/>
              <a:gd name="connsiteX125" fmla="*/ 1196310 w 8554092"/>
              <a:gd name="connsiteY125" fmla="*/ 10115472 h 10703794"/>
              <a:gd name="connsiteX126" fmla="*/ 1273848 w 8554092"/>
              <a:gd name="connsiteY126" fmla="*/ 10032861 h 10703794"/>
              <a:gd name="connsiteX127" fmla="*/ 1234903 w 8554092"/>
              <a:gd name="connsiteY127" fmla="*/ 10044828 h 10703794"/>
              <a:gd name="connsiteX128" fmla="*/ 1168635 w 8554092"/>
              <a:gd name="connsiteY128" fmla="*/ 10041064 h 10703794"/>
              <a:gd name="connsiteX129" fmla="*/ 1485777 w 8554092"/>
              <a:gd name="connsiteY129" fmla="*/ 9757457 h 10703794"/>
              <a:gd name="connsiteX130" fmla="*/ 1824186 w 8554092"/>
              <a:gd name="connsiteY130" fmla="*/ 9450267 h 10703794"/>
              <a:gd name="connsiteX131" fmla="*/ 1195220 w 8554092"/>
              <a:gd name="connsiteY131" fmla="*/ 7420658 h 10703794"/>
              <a:gd name="connsiteX132" fmla="*/ 1110143 w 8554092"/>
              <a:gd name="connsiteY132" fmla="*/ 7514701 h 10703794"/>
              <a:gd name="connsiteX133" fmla="*/ 1195220 w 8554092"/>
              <a:gd name="connsiteY133" fmla="*/ 7420658 h 10703794"/>
              <a:gd name="connsiteX134" fmla="*/ 1829124 w 8554092"/>
              <a:gd name="connsiteY134" fmla="*/ 9312150 h 10703794"/>
              <a:gd name="connsiteX135" fmla="*/ 1748415 w 8554092"/>
              <a:gd name="connsiteY135" fmla="*/ 9268224 h 10703794"/>
              <a:gd name="connsiteX136" fmla="*/ 1684606 w 8554092"/>
              <a:gd name="connsiteY136" fmla="*/ 9338684 h 10703794"/>
              <a:gd name="connsiteX137" fmla="*/ 1829124 w 8554092"/>
              <a:gd name="connsiteY137" fmla="*/ 9312150 h 10703794"/>
              <a:gd name="connsiteX138" fmla="*/ 1482168 w 8554092"/>
              <a:gd name="connsiteY138" fmla="*/ 8034008 h 10703794"/>
              <a:gd name="connsiteX139" fmla="*/ 1375631 w 8554092"/>
              <a:gd name="connsiteY139" fmla="*/ 8151489 h 10703794"/>
              <a:gd name="connsiteX140" fmla="*/ 1482168 w 8554092"/>
              <a:gd name="connsiteY140" fmla="*/ 8034008 h 10703794"/>
              <a:gd name="connsiteX141" fmla="*/ 1029240 w 8554092"/>
              <a:gd name="connsiteY141" fmla="*/ 6330596 h 10703794"/>
              <a:gd name="connsiteX142" fmla="*/ 969639 w 8554092"/>
              <a:gd name="connsiteY142" fmla="*/ 6396477 h 10703794"/>
              <a:gd name="connsiteX143" fmla="*/ 1029240 w 8554092"/>
              <a:gd name="connsiteY143" fmla="*/ 6330596 h 10703794"/>
              <a:gd name="connsiteX144" fmla="*/ 1716889 w 8554092"/>
              <a:gd name="connsiteY144" fmla="*/ 8372890 h 10703794"/>
              <a:gd name="connsiteX145" fmla="*/ 1695621 w 8554092"/>
              <a:gd name="connsiteY145" fmla="*/ 8396326 h 10703794"/>
              <a:gd name="connsiteX146" fmla="*/ 1940029 w 8554092"/>
              <a:gd name="connsiteY146" fmla="*/ 9056699 h 10703794"/>
              <a:gd name="connsiteX147" fmla="*/ 1793232 w 8554092"/>
              <a:gd name="connsiteY147" fmla="*/ 9152217 h 10703794"/>
              <a:gd name="connsiteX148" fmla="*/ 1940029 w 8554092"/>
              <a:gd name="connsiteY148" fmla="*/ 9056699 h 10703794"/>
              <a:gd name="connsiteX149" fmla="*/ 1103874 w 8554092"/>
              <a:gd name="connsiteY149" fmla="*/ 6248296 h 10703794"/>
              <a:gd name="connsiteX150" fmla="*/ 1029240 w 8554092"/>
              <a:gd name="connsiteY150" fmla="*/ 6330596 h 10703794"/>
              <a:gd name="connsiteX151" fmla="*/ 1103874 w 8554092"/>
              <a:gd name="connsiteY151" fmla="*/ 6248296 h 10703794"/>
              <a:gd name="connsiteX152" fmla="*/ 1692772 w 8554092"/>
              <a:gd name="connsiteY152" fmla="*/ 7867882 h 10703794"/>
              <a:gd name="connsiteX153" fmla="*/ 1663479 w 8554092"/>
              <a:gd name="connsiteY153" fmla="*/ 7862875 h 10703794"/>
              <a:gd name="connsiteX154" fmla="*/ 1650233 w 8554092"/>
              <a:gd name="connsiteY154" fmla="*/ 7914905 h 10703794"/>
              <a:gd name="connsiteX155" fmla="*/ 1823426 w 8554092"/>
              <a:gd name="connsiteY155" fmla="*/ 8255407 h 10703794"/>
              <a:gd name="connsiteX156" fmla="*/ 1780887 w 8554092"/>
              <a:gd name="connsiteY156" fmla="*/ 8302430 h 10703794"/>
              <a:gd name="connsiteX157" fmla="*/ 1391529 w 8554092"/>
              <a:gd name="connsiteY157" fmla="*/ 6874943 h 10703794"/>
              <a:gd name="connsiteX158" fmla="*/ 1384712 w 8554092"/>
              <a:gd name="connsiteY158" fmla="*/ 6869110 h 10703794"/>
              <a:gd name="connsiteX159" fmla="*/ 1354912 w 8554092"/>
              <a:gd name="connsiteY159" fmla="*/ 6902051 h 10703794"/>
              <a:gd name="connsiteX160" fmla="*/ 1391529 w 8554092"/>
              <a:gd name="connsiteY160" fmla="*/ 6874943 h 10703794"/>
              <a:gd name="connsiteX161" fmla="*/ 1236193 w 8554092"/>
              <a:gd name="connsiteY161" fmla="*/ 6348349 h 10703794"/>
              <a:gd name="connsiteX162" fmla="*/ 1229991 w 8554092"/>
              <a:gd name="connsiteY162" fmla="*/ 6341749 h 10703794"/>
              <a:gd name="connsiteX163" fmla="*/ 1198593 w 8554092"/>
              <a:gd name="connsiteY163" fmla="*/ 6423016 h 10703794"/>
              <a:gd name="connsiteX164" fmla="*/ 1236193 w 8554092"/>
              <a:gd name="connsiteY164" fmla="*/ 6348349 h 10703794"/>
              <a:gd name="connsiteX165" fmla="*/ 1675660 w 8554092"/>
              <a:gd name="connsiteY165" fmla="*/ 7618486 h 10703794"/>
              <a:gd name="connsiteX166" fmla="*/ 1645195 w 8554092"/>
              <a:gd name="connsiteY166" fmla="*/ 7617221 h 10703794"/>
              <a:gd name="connsiteX167" fmla="*/ 1645861 w 8554092"/>
              <a:gd name="connsiteY167" fmla="*/ 7651427 h 10703794"/>
              <a:gd name="connsiteX168" fmla="*/ 1675660 w 8554092"/>
              <a:gd name="connsiteY168" fmla="*/ 7618486 h 10703794"/>
              <a:gd name="connsiteX169" fmla="*/ 1775760 w 8554092"/>
              <a:gd name="connsiteY169" fmla="*/ 7842823 h 10703794"/>
              <a:gd name="connsiteX170" fmla="*/ 1605416 w 8554092"/>
              <a:gd name="connsiteY170" fmla="*/ 8030912 h 10703794"/>
              <a:gd name="connsiteX171" fmla="*/ 1775760 w 8554092"/>
              <a:gd name="connsiteY171" fmla="*/ 7842823 h 10703794"/>
              <a:gd name="connsiteX172" fmla="*/ 2173834 w 8554092"/>
              <a:gd name="connsiteY172" fmla="*/ 9083471 h 10703794"/>
              <a:gd name="connsiteX173" fmla="*/ 2165066 w 8554092"/>
              <a:gd name="connsiteY173" fmla="*/ 9074091 h 10703794"/>
              <a:gd name="connsiteX174" fmla="*/ 2079989 w 8554092"/>
              <a:gd name="connsiteY174" fmla="*/ 9168135 h 10703794"/>
              <a:gd name="connsiteX175" fmla="*/ 2173834 w 8554092"/>
              <a:gd name="connsiteY175" fmla="*/ 9083471 h 10703794"/>
              <a:gd name="connsiteX176" fmla="*/ 1408732 w 8554092"/>
              <a:gd name="connsiteY176" fmla="*/ 6439220 h 10703794"/>
              <a:gd name="connsiteX177" fmla="*/ 1399345 w 8554092"/>
              <a:gd name="connsiteY177" fmla="*/ 6434065 h 10703794"/>
              <a:gd name="connsiteX178" fmla="*/ 1403311 w 8554092"/>
              <a:gd name="connsiteY178" fmla="*/ 6436243 h 10703794"/>
              <a:gd name="connsiteX179" fmla="*/ 1411244 w 8554092"/>
              <a:gd name="connsiteY179" fmla="*/ 6440599 h 10703794"/>
              <a:gd name="connsiteX180" fmla="*/ 1408732 w 8554092"/>
              <a:gd name="connsiteY180" fmla="*/ 6439220 h 10703794"/>
              <a:gd name="connsiteX181" fmla="*/ 1409921 w 8554092"/>
              <a:gd name="connsiteY181" fmla="*/ 6439874 h 10703794"/>
              <a:gd name="connsiteX182" fmla="*/ 1411244 w 8554092"/>
              <a:gd name="connsiteY182" fmla="*/ 6440599 h 10703794"/>
              <a:gd name="connsiteX183" fmla="*/ 1855569 w 8554092"/>
              <a:gd name="connsiteY183" fmla="*/ 7792066 h 10703794"/>
              <a:gd name="connsiteX184" fmla="*/ 1839569 w 8554092"/>
              <a:gd name="connsiteY184" fmla="*/ 7772364 h 10703794"/>
              <a:gd name="connsiteX185" fmla="*/ 1797030 w 8554092"/>
              <a:gd name="connsiteY185" fmla="*/ 7819387 h 10703794"/>
              <a:gd name="connsiteX186" fmla="*/ 1855569 w 8554092"/>
              <a:gd name="connsiteY186" fmla="*/ 7792066 h 10703794"/>
              <a:gd name="connsiteX187" fmla="*/ 2248494 w 8554092"/>
              <a:gd name="connsiteY187" fmla="*/ 9020381 h 10703794"/>
              <a:gd name="connsiteX188" fmla="*/ 2228875 w 8554092"/>
              <a:gd name="connsiteY188" fmla="*/ 9003632 h 10703794"/>
              <a:gd name="connsiteX189" fmla="*/ 2226595 w 8554092"/>
              <a:gd name="connsiteY189" fmla="*/ 9072618 h 10703794"/>
              <a:gd name="connsiteX190" fmla="*/ 2248494 w 8554092"/>
              <a:gd name="connsiteY190" fmla="*/ 9020381 h 10703794"/>
              <a:gd name="connsiteX191" fmla="*/ 1547149 w 8554092"/>
              <a:gd name="connsiteY191" fmla="*/ 6736314 h 10703794"/>
              <a:gd name="connsiteX192" fmla="*/ 1459212 w 8554092"/>
              <a:gd name="connsiteY192" fmla="*/ 6786809 h 10703794"/>
              <a:gd name="connsiteX193" fmla="*/ 1547149 w 8554092"/>
              <a:gd name="connsiteY193" fmla="*/ 6736314 h 10703794"/>
              <a:gd name="connsiteX194" fmla="*/ 1863115 w 8554092"/>
              <a:gd name="connsiteY194" fmla="*/ 7679942 h 10703794"/>
              <a:gd name="connsiteX195" fmla="*/ 1735310 w 8554092"/>
              <a:gd name="connsiteY195" fmla="*/ 7821008 h 10703794"/>
              <a:gd name="connsiteX196" fmla="*/ 1863115 w 8554092"/>
              <a:gd name="connsiteY196" fmla="*/ 7679942 h 10703794"/>
              <a:gd name="connsiteX197" fmla="*/ 1568385 w 8554092"/>
              <a:gd name="connsiteY197" fmla="*/ 6675825 h 10703794"/>
              <a:gd name="connsiteX198" fmla="*/ 1525845 w 8554092"/>
              <a:gd name="connsiteY198" fmla="*/ 6722846 h 10703794"/>
              <a:gd name="connsiteX199" fmla="*/ 1568385 w 8554092"/>
              <a:gd name="connsiteY199" fmla="*/ 6675825 h 10703794"/>
              <a:gd name="connsiteX200" fmla="*/ 1531981 w 8554092"/>
              <a:gd name="connsiteY200" fmla="*/ 6334210 h 10703794"/>
              <a:gd name="connsiteX201" fmla="*/ 1399345 w 8554092"/>
              <a:gd name="connsiteY201" fmla="*/ 6434065 h 10703794"/>
              <a:gd name="connsiteX202" fmla="*/ 1442449 w 8554092"/>
              <a:gd name="connsiteY202" fmla="*/ 6433033 h 10703794"/>
              <a:gd name="connsiteX203" fmla="*/ 1531981 w 8554092"/>
              <a:gd name="connsiteY203" fmla="*/ 6334210 h 10703794"/>
              <a:gd name="connsiteX204" fmla="*/ 1636681 w 8554092"/>
              <a:gd name="connsiteY204" fmla="*/ 6637492 h 10703794"/>
              <a:gd name="connsiteX205" fmla="*/ 1577080 w 8554092"/>
              <a:gd name="connsiteY205" fmla="*/ 6703373 h 10703794"/>
              <a:gd name="connsiteX206" fmla="*/ 1636681 w 8554092"/>
              <a:gd name="connsiteY206" fmla="*/ 6637492 h 10703794"/>
              <a:gd name="connsiteX207" fmla="*/ 1942529 w 8554092"/>
              <a:gd name="connsiteY207" fmla="*/ 7370346 h 10703794"/>
              <a:gd name="connsiteX208" fmla="*/ 1794993 w 8554092"/>
              <a:gd name="connsiteY208" fmla="*/ 7486722 h 10703794"/>
              <a:gd name="connsiteX209" fmla="*/ 1942529 w 8554092"/>
              <a:gd name="connsiteY209" fmla="*/ 7370346 h 10703794"/>
              <a:gd name="connsiteX210" fmla="*/ 2418210 w 8554092"/>
              <a:gd name="connsiteY210" fmla="*/ 8860945 h 10703794"/>
              <a:gd name="connsiteX211" fmla="*/ 2375670 w 8554092"/>
              <a:gd name="connsiteY211" fmla="*/ 8907968 h 10703794"/>
              <a:gd name="connsiteX212" fmla="*/ 1679519 w 8554092"/>
              <a:gd name="connsiteY212" fmla="*/ 6217937 h 10703794"/>
              <a:gd name="connsiteX213" fmla="*/ 1634818 w 8554092"/>
              <a:gd name="connsiteY213" fmla="*/ 6267297 h 10703794"/>
              <a:gd name="connsiteX214" fmla="*/ 1679519 w 8554092"/>
              <a:gd name="connsiteY214" fmla="*/ 6217937 h 10703794"/>
              <a:gd name="connsiteX215" fmla="*/ 1724218 w 8554092"/>
              <a:gd name="connsiteY215" fmla="*/ 6168474 h 10703794"/>
              <a:gd name="connsiteX216" fmla="*/ 1709318 w 8554092"/>
              <a:gd name="connsiteY216" fmla="*/ 6184996 h 10703794"/>
              <a:gd name="connsiteX217" fmla="*/ 1724218 w 8554092"/>
              <a:gd name="connsiteY217" fmla="*/ 6168474 h 10703794"/>
              <a:gd name="connsiteX218" fmla="*/ 1913661 w 8554092"/>
              <a:gd name="connsiteY218" fmla="*/ 6517914 h 10703794"/>
              <a:gd name="connsiteX219" fmla="*/ 1868962 w 8554092"/>
              <a:gd name="connsiteY219" fmla="*/ 6567274 h 10703794"/>
              <a:gd name="connsiteX220" fmla="*/ 1913661 w 8554092"/>
              <a:gd name="connsiteY220" fmla="*/ 6517914 h 10703794"/>
              <a:gd name="connsiteX221" fmla="*/ 1647324 w 8554092"/>
              <a:gd name="connsiteY221" fmla="*/ 5462056 h 10703794"/>
              <a:gd name="connsiteX222" fmla="*/ 1556195 w 8554092"/>
              <a:gd name="connsiteY222" fmla="*/ 5609204 h 10703794"/>
              <a:gd name="connsiteX223" fmla="*/ 1647324 w 8554092"/>
              <a:gd name="connsiteY223" fmla="*/ 5462056 h 10703794"/>
              <a:gd name="connsiteX224" fmla="*/ 1960925 w 8554092"/>
              <a:gd name="connsiteY224" fmla="*/ 6383566 h 10703794"/>
              <a:gd name="connsiteX225" fmla="*/ 1916988 w 8554092"/>
              <a:gd name="connsiteY225" fmla="*/ 6421158 h 10703794"/>
              <a:gd name="connsiteX226" fmla="*/ 1960315 w 8554092"/>
              <a:gd name="connsiteY226" fmla="*/ 6392972 h 10703794"/>
              <a:gd name="connsiteX227" fmla="*/ 2013228 w 8554092"/>
              <a:gd name="connsiteY227" fmla="*/ 6517420 h 10703794"/>
              <a:gd name="connsiteX228" fmla="*/ 2004471 w 8554092"/>
              <a:gd name="connsiteY228" fmla="*/ 6530214 h 10703794"/>
              <a:gd name="connsiteX229" fmla="*/ 1937675 w 8554092"/>
              <a:gd name="connsiteY229" fmla="*/ 6601803 h 10703794"/>
              <a:gd name="connsiteX230" fmla="*/ 1926122 w 8554092"/>
              <a:gd name="connsiteY230" fmla="*/ 6612741 h 10703794"/>
              <a:gd name="connsiteX231" fmla="*/ 1957128 w 8554092"/>
              <a:gd name="connsiteY231" fmla="*/ 6578587 h 10703794"/>
              <a:gd name="connsiteX232" fmla="*/ 1808564 w 8554092"/>
              <a:gd name="connsiteY232" fmla="*/ 5796110 h 10703794"/>
              <a:gd name="connsiteX233" fmla="*/ 1288127 w 8554092"/>
              <a:gd name="connsiteY233" fmla="*/ 6324194 h 10703794"/>
              <a:gd name="connsiteX234" fmla="*/ 1808564 w 8554092"/>
              <a:gd name="connsiteY234" fmla="*/ 5796110 h 10703794"/>
              <a:gd name="connsiteX235" fmla="*/ 2751872 w 8554092"/>
              <a:gd name="connsiteY235" fmla="*/ 8691872 h 10703794"/>
              <a:gd name="connsiteX236" fmla="*/ 2730602 w 8554092"/>
              <a:gd name="connsiteY236" fmla="*/ 8715308 h 10703794"/>
              <a:gd name="connsiteX237" fmla="*/ 1916455 w 8554092"/>
              <a:gd name="connsiteY237" fmla="*/ 6002738 h 10703794"/>
              <a:gd name="connsiteX238" fmla="*/ 1797123 w 8554092"/>
              <a:gd name="connsiteY238" fmla="*/ 6134501 h 10703794"/>
              <a:gd name="connsiteX239" fmla="*/ 1916455 w 8554092"/>
              <a:gd name="connsiteY239" fmla="*/ 6002738 h 10703794"/>
              <a:gd name="connsiteX240" fmla="*/ 1804971 w 8554092"/>
              <a:gd name="connsiteY240" fmla="*/ 5474241 h 10703794"/>
              <a:gd name="connsiteX241" fmla="*/ 1745371 w 8554092"/>
              <a:gd name="connsiteY241" fmla="*/ 5540122 h 10703794"/>
              <a:gd name="connsiteX242" fmla="*/ 1804971 w 8554092"/>
              <a:gd name="connsiteY242" fmla="*/ 5474241 h 10703794"/>
              <a:gd name="connsiteX243" fmla="*/ 2081020 w 8554092"/>
              <a:gd name="connsiteY243" fmla="*/ 6240035 h 10703794"/>
              <a:gd name="connsiteX244" fmla="*/ 2076530 w 8554092"/>
              <a:gd name="connsiteY244" fmla="*/ 6240188 h 10703794"/>
              <a:gd name="connsiteX245" fmla="*/ 2076763 w 8554092"/>
              <a:gd name="connsiteY245" fmla="*/ 6239013 h 10703794"/>
              <a:gd name="connsiteX246" fmla="*/ 2005989 w 8554092"/>
              <a:gd name="connsiteY246" fmla="*/ 5903916 h 10703794"/>
              <a:gd name="connsiteX247" fmla="*/ 1931356 w 8554092"/>
              <a:gd name="connsiteY247" fmla="*/ 5986216 h 10703794"/>
              <a:gd name="connsiteX248" fmla="*/ 2005989 w 8554092"/>
              <a:gd name="connsiteY248" fmla="*/ 5903916 h 10703794"/>
              <a:gd name="connsiteX249" fmla="*/ 2063086 w 8554092"/>
              <a:gd name="connsiteY249" fmla="*/ 5997468 h 10703794"/>
              <a:gd name="connsiteX250" fmla="*/ 2063086 w 8554092"/>
              <a:gd name="connsiteY250" fmla="*/ 5997468 h 10703794"/>
              <a:gd name="connsiteX251" fmla="*/ 2170420 w 8554092"/>
              <a:gd name="connsiteY251" fmla="*/ 6141317 h 10703794"/>
              <a:gd name="connsiteX252" fmla="*/ 2155521 w 8554092"/>
              <a:gd name="connsiteY252" fmla="*/ 6157735 h 10703794"/>
              <a:gd name="connsiteX253" fmla="*/ 3066122 w 8554092"/>
              <a:gd name="connsiteY253" fmla="*/ 8922359 h 10703794"/>
              <a:gd name="connsiteX254" fmla="*/ 3049618 w 8554092"/>
              <a:gd name="connsiteY254" fmla="*/ 8890741 h 10703794"/>
              <a:gd name="connsiteX255" fmla="*/ 2994197 w 8554092"/>
              <a:gd name="connsiteY255" fmla="*/ 8963741 h 10703794"/>
              <a:gd name="connsiteX256" fmla="*/ 3066122 w 8554092"/>
              <a:gd name="connsiteY256" fmla="*/ 8922359 h 10703794"/>
              <a:gd name="connsiteX257" fmla="*/ 3165109 w 8554092"/>
              <a:gd name="connsiteY257" fmla="*/ 9111751 h 10703794"/>
              <a:gd name="connsiteX258" fmla="*/ 3067980 w 8554092"/>
              <a:gd name="connsiteY258" fmla="*/ 9239461 h 10703794"/>
              <a:gd name="connsiteX259" fmla="*/ 3165109 w 8554092"/>
              <a:gd name="connsiteY259" fmla="*/ 9111751 h 10703794"/>
              <a:gd name="connsiteX260" fmla="*/ 2308246 w 8554092"/>
              <a:gd name="connsiteY260" fmla="*/ 6314901 h 10703794"/>
              <a:gd name="connsiteX261" fmla="*/ 2259278 w 8554092"/>
              <a:gd name="connsiteY261" fmla="*/ 6368915 h 10703794"/>
              <a:gd name="connsiteX262" fmla="*/ 2240273 w 8554092"/>
              <a:gd name="connsiteY262" fmla="*/ 6389899 h 10703794"/>
              <a:gd name="connsiteX263" fmla="*/ 2200982 w 8554092"/>
              <a:gd name="connsiteY263" fmla="*/ 6431609 h 10703794"/>
              <a:gd name="connsiteX264" fmla="*/ 1949904 w 8554092"/>
              <a:gd name="connsiteY264" fmla="*/ 6685939 h 10703794"/>
              <a:gd name="connsiteX265" fmla="*/ 1945741 w 8554092"/>
              <a:gd name="connsiteY265" fmla="*/ 6690149 h 10703794"/>
              <a:gd name="connsiteX266" fmla="*/ 1956740 w 8554092"/>
              <a:gd name="connsiteY266" fmla="*/ 6711791 h 10703794"/>
              <a:gd name="connsiteX267" fmla="*/ 1869518 w 8554092"/>
              <a:gd name="connsiteY267" fmla="*/ 6769626 h 10703794"/>
              <a:gd name="connsiteX268" fmla="*/ 1855377 w 8554092"/>
              <a:gd name="connsiteY268" fmla="*/ 6781554 h 10703794"/>
              <a:gd name="connsiteX269" fmla="*/ 1713180 w 8554092"/>
              <a:gd name="connsiteY269" fmla="*/ 6925389 h 10703794"/>
              <a:gd name="connsiteX270" fmla="*/ 1713177 w 8554092"/>
              <a:gd name="connsiteY270" fmla="*/ 6925388 h 10703794"/>
              <a:gd name="connsiteX271" fmla="*/ 1732002 w 8554092"/>
              <a:gd name="connsiteY271" fmla="*/ 6898772 h 10703794"/>
              <a:gd name="connsiteX272" fmla="*/ 1732186 w 8554092"/>
              <a:gd name="connsiteY272" fmla="*/ 6897657 h 10703794"/>
              <a:gd name="connsiteX273" fmla="*/ 1793634 w 8554092"/>
              <a:gd name="connsiteY273" fmla="*/ 6833639 h 10703794"/>
              <a:gd name="connsiteX274" fmla="*/ 1855377 w 8554092"/>
              <a:gd name="connsiteY274" fmla="*/ 6781554 h 10703794"/>
              <a:gd name="connsiteX275" fmla="*/ 1945741 w 8554092"/>
              <a:gd name="connsiteY275" fmla="*/ 6690149 h 10703794"/>
              <a:gd name="connsiteX276" fmla="*/ 1935092 w 8554092"/>
              <a:gd name="connsiteY276" fmla="*/ 6669191 h 10703794"/>
              <a:gd name="connsiteX277" fmla="*/ 1925207 w 8554092"/>
              <a:gd name="connsiteY277" fmla="*/ 6661088 h 10703794"/>
              <a:gd name="connsiteX278" fmla="*/ 1928628 w 8554092"/>
              <a:gd name="connsiteY278" fmla="*/ 6658339 h 10703794"/>
              <a:gd name="connsiteX279" fmla="*/ 2041377 w 8554092"/>
              <a:gd name="connsiteY279" fmla="*/ 6562938 h 10703794"/>
              <a:gd name="connsiteX280" fmla="*/ 2308246 w 8554092"/>
              <a:gd name="connsiteY280" fmla="*/ 6314901 h 10703794"/>
              <a:gd name="connsiteX281" fmla="*/ 2153526 w 8554092"/>
              <a:gd name="connsiteY281" fmla="*/ 5787539 h 10703794"/>
              <a:gd name="connsiteX282" fmla="*/ 2133005 w 8554092"/>
              <a:gd name="connsiteY282" fmla="*/ 5784031 h 10703794"/>
              <a:gd name="connsiteX283" fmla="*/ 2123725 w 8554092"/>
              <a:gd name="connsiteY283" fmla="*/ 5820480 h 10703794"/>
              <a:gd name="connsiteX284" fmla="*/ 3102399 w 8554092"/>
              <a:gd name="connsiteY284" fmla="*/ 8767925 h 10703794"/>
              <a:gd name="connsiteX285" fmla="*/ 3074688 w 8554092"/>
              <a:gd name="connsiteY285" fmla="*/ 8804426 h 10703794"/>
              <a:gd name="connsiteX286" fmla="*/ 3102399 w 8554092"/>
              <a:gd name="connsiteY286" fmla="*/ 8767925 h 10703794"/>
              <a:gd name="connsiteX287" fmla="*/ 2260118 w 8554092"/>
              <a:gd name="connsiteY287" fmla="*/ 6082397 h 10703794"/>
              <a:gd name="connsiteX288" fmla="*/ 2210028 w 8554092"/>
              <a:gd name="connsiteY288" fmla="*/ 6124447 h 10703794"/>
              <a:gd name="connsiteX289" fmla="*/ 2155521 w 8554092"/>
              <a:gd name="connsiteY289" fmla="*/ 6157735 h 10703794"/>
              <a:gd name="connsiteX290" fmla="*/ 2095920 w 8554092"/>
              <a:gd name="connsiteY290" fmla="*/ 6223617 h 10703794"/>
              <a:gd name="connsiteX291" fmla="*/ 2092628 w 8554092"/>
              <a:gd name="connsiteY291" fmla="*/ 6201022 h 10703794"/>
              <a:gd name="connsiteX292" fmla="*/ 2090686 w 8554092"/>
              <a:gd name="connsiteY292" fmla="*/ 6199215 h 10703794"/>
              <a:gd name="connsiteX293" fmla="*/ 2094225 w 8554092"/>
              <a:gd name="connsiteY293" fmla="*/ 6191609 h 10703794"/>
              <a:gd name="connsiteX294" fmla="*/ 2209747 w 8554092"/>
              <a:gd name="connsiteY294" fmla="*/ 6091080 h 10703794"/>
              <a:gd name="connsiteX295" fmla="*/ 2217810 w 8554092"/>
              <a:gd name="connsiteY295" fmla="*/ 6089093 h 10703794"/>
              <a:gd name="connsiteX296" fmla="*/ 2211529 w 8554092"/>
              <a:gd name="connsiteY296" fmla="*/ 6096045 h 10703794"/>
              <a:gd name="connsiteX297" fmla="*/ 2215253 w 8554092"/>
              <a:gd name="connsiteY297" fmla="*/ 6091956 h 10703794"/>
              <a:gd name="connsiteX298" fmla="*/ 2217853 w 8554092"/>
              <a:gd name="connsiteY298" fmla="*/ 6089083 h 10703794"/>
              <a:gd name="connsiteX299" fmla="*/ 2247095 w 8554092"/>
              <a:gd name="connsiteY299" fmla="*/ 6081875 h 10703794"/>
              <a:gd name="connsiteX300" fmla="*/ 3270029 w 8554092"/>
              <a:gd name="connsiteY300" fmla="*/ 9133499 h 10703794"/>
              <a:gd name="connsiteX301" fmla="*/ 3238602 w 8554092"/>
              <a:gd name="connsiteY301" fmla="*/ 9134899 h 10703794"/>
              <a:gd name="connsiteX302" fmla="*/ 3242319 w 8554092"/>
              <a:gd name="connsiteY302" fmla="*/ 9170000 h 10703794"/>
              <a:gd name="connsiteX303" fmla="*/ 3270029 w 8554092"/>
              <a:gd name="connsiteY303" fmla="*/ 9133499 h 10703794"/>
              <a:gd name="connsiteX304" fmla="*/ 2211662 w 8554092"/>
              <a:gd name="connsiteY304" fmla="*/ 5769984 h 10703794"/>
              <a:gd name="connsiteX305" fmla="*/ 2092329 w 8554092"/>
              <a:gd name="connsiteY305" fmla="*/ 5901747 h 10703794"/>
              <a:gd name="connsiteX306" fmla="*/ 2211662 w 8554092"/>
              <a:gd name="connsiteY306" fmla="*/ 5769984 h 10703794"/>
              <a:gd name="connsiteX307" fmla="*/ 2267571 w 8554092"/>
              <a:gd name="connsiteY307" fmla="*/ 5734426 h 10703794"/>
              <a:gd name="connsiteX308" fmla="*/ 2256363 w 8554092"/>
              <a:gd name="connsiteY308" fmla="*/ 5720625 h 10703794"/>
              <a:gd name="connsiteX309" fmla="*/ 2226562 w 8554092"/>
              <a:gd name="connsiteY309" fmla="*/ 5753566 h 10703794"/>
              <a:gd name="connsiteX310" fmla="*/ 2267571 w 8554092"/>
              <a:gd name="connsiteY310" fmla="*/ 5734426 h 10703794"/>
              <a:gd name="connsiteX311" fmla="*/ 2272857 w 8554092"/>
              <a:gd name="connsiteY311" fmla="*/ 5655879 h 10703794"/>
              <a:gd name="connsiteX312" fmla="*/ 2246521 w 8554092"/>
              <a:gd name="connsiteY312" fmla="*/ 5678421 h 10703794"/>
              <a:gd name="connsiteX313" fmla="*/ 2245645 w 8554092"/>
              <a:gd name="connsiteY313" fmla="*/ 5679059 h 10703794"/>
              <a:gd name="connsiteX314" fmla="*/ 2237990 w 8554092"/>
              <a:gd name="connsiteY314" fmla="*/ 5671411 h 10703794"/>
              <a:gd name="connsiteX315" fmla="*/ 2195451 w 8554092"/>
              <a:gd name="connsiteY315" fmla="*/ 5718433 h 10703794"/>
              <a:gd name="connsiteX316" fmla="*/ 2205263 w 8554092"/>
              <a:gd name="connsiteY316" fmla="*/ 5711911 h 10703794"/>
              <a:gd name="connsiteX317" fmla="*/ 2193797 w 8554092"/>
              <a:gd name="connsiteY317" fmla="*/ 5723505 h 10703794"/>
              <a:gd name="connsiteX318" fmla="*/ 2183325 w 8554092"/>
              <a:gd name="connsiteY318" fmla="*/ 5754702 h 10703794"/>
              <a:gd name="connsiteX319" fmla="*/ 2272857 w 8554092"/>
              <a:gd name="connsiteY319" fmla="*/ 5655879 h 10703794"/>
              <a:gd name="connsiteX320" fmla="*/ 2066387 w 8554092"/>
              <a:gd name="connsiteY320" fmla="*/ 4952456 h 10703794"/>
              <a:gd name="connsiteX321" fmla="*/ 2036587 w 8554092"/>
              <a:gd name="connsiteY321" fmla="*/ 4985396 h 10703794"/>
              <a:gd name="connsiteX322" fmla="*/ 2066387 w 8554092"/>
              <a:gd name="connsiteY322" fmla="*/ 4952456 h 10703794"/>
              <a:gd name="connsiteX323" fmla="*/ 2318694 w 8554092"/>
              <a:gd name="connsiteY323" fmla="*/ 5715245 h 10703794"/>
              <a:gd name="connsiteX324" fmla="*/ 2318509 w 8554092"/>
              <a:gd name="connsiteY324" fmla="*/ 5715337 h 10703794"/>
              <a:gd name="connsiteX325" fmla="*/ 2299970 w 8554092"/>
              <a:gd name="connsiteY325" fmla="*/ 5735937 h 10703794"/>
              <a:gd name="connsiteX326" fmla="*/ 3110970 w 8554092"/>
              <a:gd name="connsiteY326" fmla="*/ 8168080 h 10703794"/>
              <a:gd name="connsiteX327" fmla="*/ 3089969 w 8554092"/>
              <a:gd name="connsiteY327" fmla="*/ 8189600 h 10703794"/>
              <a:gd name="connsiteX328" fmla="*/ 3091608 w 8554092"/>
              <a:gd name="connsiteY328" fmla="*/ 8181319 h 10703794"/>
              <a:gd name="connsiteX329" fmla="*/ 2429524 w 8554092"/>
              <a:gd name="connsiteY329" fmla="*/ 5945300 h 10703794"/>
              <a:gd name="connsiteX330" fmla="*/ 2425612 w 8554092"/>
              <a:gd name="connsiteY330" fmla="*/ 5966007 h 10703794"/>
              <a:gd name="connsiteX331" fmla="*/ 2425149 w 8554092"/>
              <a:gd name="connsiteY331" fmla="*/ 5966781 h 10703794"/>
              <a:gd name="connsiteX332" fmla="*/ 2391745 w 8554092"/>
              <a:gd name="connsiteY332" fmla="*/ 6008040 h 10703794"/>
              <a:gd name="connsiteX333" fmla="*/ 2349505 w 8554092"/>
              <a:gd name="connsiteY333" fmla="*/ 6026725 h 10703794"/>
              <a:gd name="connsiteX334" fmla="*/ 3310354 w 8554092"/>
              <a:gd name="connsiteY334" fmla="*/ 8700913 h 10703794"/>
              <a:gd name="connsiteX335" fmla="*/ 3290724 w 8554092"/>
              <a:gd name="connsiteY335" fmla="*/ 8680150 h 10703794"/>
              <a:gd name="connsiteX336" fmla="*/ 3307226 w 8554092"/>
              <a:gd name="connsiteY336" fmla="*/ 8711768 h 10703794"/>
              <a:gd name="connsiteX337" fmla="*/ 3310354 w 8554092"/>
              <a:gd name="connsiteY337" fmla="*/ 8700913 h 10703794"/>
              <a:gd name="connsiteX338" fmla="*/ 2306546 w 8554092"/>
              <a:gd name="connsiteY338" fmla="*/ 5462980 h 10703794"/>
              <a:gd name="connsiteX339" fmla="*/ 2221469 w 8554092"/>
              <a:gd name="connsiteY339" fmla="*/ 5557024 h 10703794"/>
              <a:gd name="connsiteX340" fmla="*/ 2306546 w 8554092"/>
              <a:gd name="connsiteY340" fmla="*/ 5462980 h 10703794"/>
              <a:gd name="connsiteX341" fmla="*/ 3338068 w 8554092"/>
              <a:gd name="connsiteY341" fmla="*/ 8664452 h 10703794"/>
              <a:gd name="connsiteX342" fmla="*/ 3318435 w 8554092"/>
              <a:gd name="connsiteY342" fmla="*/ 8643649 h 10703794"/>
              <a:gd name="connsiteX343" fmla="*/ 3334937 w 8554092"/>
              <a:gd name="connsiteY343" fmla="*/ 8675267 h 10703794"/>
              <a:gd name="connsiteX344" fmla="*/ 3338068 w 8554092"/>
              <a:gd name="connsiteY344" fmla="*/ 8664452 h 10703794"/>
              <a:gd name="connsiteX345" fmla="*/ 2465627 w 8554092"/>
              <a:gd name="connsiteY345" fmla="*/ 5908563 h 10703794"/>
              <a:gd name="connsiteX346" fmla="*/ 2460434 w 8554092"/>
              <a:gd name="connsiteY346" fmla="*/ 5916064 h 10703794"/>
              <a:gd name="connsiteX347" fmla="*/ 2458871 w 8554092"/>
              <a:gd name="connsiteY347" fmla="*/ 5915437 h 10703794"/>
              <a:gd name="connsiteX348" fmla="*/ 3291362 w 8554092"/>
              <a:gd name="connsiteY348" fmla="*/ 8412770 h 10703794"/>
              <a:gd name="connsiteX349" fmla="*/ 3247158 w 8554092"/>
              <a:gd name="connsiteY349" fmla="*/ 8417759 h 10703794"/>
              <a:gd name="connsiteX350" fmla="*/ 3258367 w 8554092"/>
              <a:gd name="connsiteY350" fmla="*/ 8349639 h 10703794"/>
              <a:gd name="connsiteX351" fmla="*/ 3150029 w 8554092"/>
              <a:gd name="connsiteY351" fmla="*/ 8545467 h 10703794"/>
              <a:gd name="connsiteX352" fmla="*/ 3291362 w 8554092"/>
              <a:gd name="connsiteY352" fmla="*/ 8412770 h 10703794"/>
              <a:gd name="connsiteX353" fmla="*/ 3390358 w 8554092"/>
              <a:gd name="connsiteY353" fmla="*/ 8602267 h 10703794"/>
              <a:gd name="connsiteX354" fmla="*/ 3348788 w 8554092"/>
              <a:gd name="connsiteY354" fmla="*/ 8656965 h 10703794"/>
              <a:gd name="connsiteX355" fmla="*/ 3390358 w 8554092"/>
              <a:gd name="connsiteY355" fmla="*/ 8602267 h 10703794"/>
              <a:gd name="connsiteX356" fmla="*/ 3385210 w 8554092"/>
              <a:gd name="connsiteY356" fmla="*/ 8502624 h 10703794"/>
              <a:gd name="connsiteX357" fmla="*/ 3368302 w 8554092"/>
              <a:gd name="connsiteY357" fmla="*/ 8498242 h 10703794"/>
              <a:gd name="connsiteX358" fmla="*/ 3340997 w 8554092"/>
              <a:gd name="connsiteY358" fmla="*/ 8507507 h 10703794"/>
              <a:gd name="connsiteX359" fmla="*/ 3385210 w 8554092"/>
              <a:gd name="connsiteY359" fmla="*/ 8502624 h 10703794"/>
              <a:gd name="connsiteX360" fmla="*/ 2094991 w 8554092"/>
              <a:gd name="connsiteY360" fmla="*/ 4434098 h 10703794"/>
              <a:gd name="connsiteX361" fmla="*/ 1967184 w 8554092"/>
              <a:gd name="connsiteY361" fmla="*/ 4575165 h 10703794"/>
              <a:gd name="connsiteX362" fmla="*/ 2094991 w 8554092"/>
              <a:gd name="connsiteY362" fmla="*/ 4434098 h 10703794"/>
              <a:gd name="connsiteX363" fmla="*/ 2244445 w 8554092"/>
              <a:gd name="connsiteY363" fmla="*/ 4867025 h 10703794"/>
              <a:gd name="connsiteX364" fmla="*/ 2201906 w 8554092"/>
              <a:gd name="connsiteY364" fmla="*/ 4914046 h 10703794"/>
              <a:gd name="connsiteX365" fmla="*/ 2244445 w 8554092"/>
              <a:gd name="connsiteY365" fmla="*/ 4867025 h 10703794"/>
              <a:gd name="connsiteX366" fmla="*/ 3522342 w 8554092"/>
              <a:gd name="connsiteY366" fmla="*/ 8854789 h 10703794"/>
              <a:gd name="connsiteX367" fmla="*/ 3381009 w 8554092"/>
              <a:gd name="connsiteY367" fmla="*/ 8987486 h 10703794"/>
              <a:gd name="connsiteX368" fmla="*/ 3522342 w 8554092"/>
              <a:gd name="connsiteY368" fmla="*/ 8854789 h 10703794"/>
              <a:gd name="connsiteX369" fmla="*/ 2451925 w 8554092"/>
              <a:gd name="connsiteY369" fmla="*/ 5458235 h 10703794"/>
              <a:gd name="connsiteX370" fmla="*/ 2429926 w 8554092"/>
              <a:gd name="connsiteY370" fmla="*/ 5458762 h 10703794"/>
              <a:gd name="connsiteX371" fmla="*/ 2437521 w 8554092"/>
              <a:gd name="connsiteY371" fmla="*/ 5450377 h 10703794"/>
              <a:gd name="connsiteX372" fmla="*/ 3502658 w 8554092"/>
              <a:gd name="connsiteY372" fmla="*/ 8714966 h 10703794"/>
              <a:gd name="connsiteX373" fmla="*/ 3491871 w 8554092"/>
              <a:gd name="connsiteY373" fmla="*/ 8727538 h 10703794"/>
              <a:gd name="connsiteX374" fmla="*/ 3433578 w 8554092"/>
              <a:gd name="connsiteY374" fmla="*/ 8791722 h 10703794"/>
              <a:gd name="connsiteX375" fmla="*/ 3431703 w 8554092"/>
              <a:gd name="connsiteY375" fmla="*/ 8794100 h 10703794"/>
              <a:gd name="connsiteX376" fmla="*/ 3439136 w 8554092"/>
              <a:gd name="connsiteY376" fmla="*/ 8791095 h 10703794"/>
              <a:gd name="connsiteX377" fmla="*/ 3486578 w 8554092"/>
              <a:gd name="connsiteY377" fmla="*/ 8741960 h 10703794"/>
              <a:gd name="connsiteX378" fmla="*/ 3315129 w 8554092"/>
              <a:gd name="connsiteY378" fmla="*/ 7993575 h 10703794"/>
              <a:gd name="connsiteX379" fmla="*/ 3303049 w 8554092"/>
              <a:gd name="connsiteY379" fmla="*/ 7998225 h 10703794"/>
              <a:gd name="connsiteX380" fmla="*/ 3299645 w 8554092"/>
              <a:gd name="connsiteY380" fmla="*/ 8004323 h 10703794"/>
              <a:gd name="connsiteX381" fmla="*/ 3300775 w 8554092"/>
              <a:gd name="connsiteY381" fmla="*/ 8005362 h 10703794"/>
              <a:gd name="connsiteX382" fmla="*/ 3465839 w 8554092"/>
              <a:gd name="connsiteY382" fmla="*/ 8343297 h 10703794"/>
              <a:gd name="connsiteX383" fmla="*/ 3444217 w 8554092"/>
              <a:gd name="connsiteY383" fmla="*/ 8341795 h 10703794"/>
              <a:gd name="connsiteX384" fmla="*/ 3424267 w 8554092"/>
              <a:gd name="connsiteY384" fmla="*/ 8397995 h 10703794"/>
              <a:gd name="connsiteX385" fmla="*/ 3451978 w 8554092"/>
              <a:gd name="connsiteY385" fmla="*/ 8361495 h 10703794"/>
              <a:gd name="connsiteX386" fmla="*/ 3465839 w 8554092"/>
              <a:gd name="connsiteY386" fmla="*/ 8343297 h 10703794"/>
              <a:gd name="connsiteX387" fmla="*/ 3358343 w 8554092"/>
              <a:gd name="connsiteY387" fmla="*/ 7972152 h 10703794"/>
              <a:gd name="connsiteX388" fmla="*/ 3350262 w 8554092"/>
              <a:gd name="connsiteY388" fmla="*/ 7964727 h 10703794"/>
              <a:gd name="connsiteX389" fmla="*/ 3315129 w 8554092"/>
              <a:gd name="connsiteY389" fmla="*/ 7993575 h 10703794"/>
              <a:gd name="connsiteX390" fmla="*/ 3328995 w 8554092"/>
              <a:gd name="connsiteY390" fmla="*/ 7988238 h 10703794"/>
              <a:gd name="connsiteX391" fmla="*/ 3358343 w 8554092"/>
              <a:gd name="connsiteY391" fmla="*/ 7972152 h 10703794"/>
              <a:gd name="connsiteX392" fmla="*/ 2383649 w 8554092"/>
              <a:gd name="connsiteY392" fmla="*/ 4889405 h 10703794"/>
              <a:gd name="connsiteX393" fmla="*/ 2378151 w 8554092"/>
              <a:gd name="connsiteY393" fmla="*/ 4890272 h 10703794"/>
              <a:gd name="connsiteX394" fmla="*/ 2371808 w 8554092"/>
              <a:gd name="connsiteY394" fmla="*/ 4907831 h 10703794"/>
              <a:gd name="connsiteX395" fmla="*/ 2371783 w 8554092"/>
              <a:gd name="connsiteY395" fmla="*/ 4917240 h 10703794"/>
              <a:gd name="connsiteX396" fmla="*/ 3591203 w 8554092"/>
              <a:gd name="connsiteY396" fmla="*/ 8619674 h 10703794"/>
              <a:gd name="connsiteX397" fmla="*/ 3583707 w 8554092"/>
              <a:gd name="connsiteY397" fmla="*/ 8614252 h 10703794"/>
              <a:gd name="connsiteX398" fmla="*/ 3507227 w 8554092"/>
              <a:gd name="connsiteY398" fmla="*/ 8707294 h 10703794"/>
              <a:gd name="connsiteX399" fmla="*/ 3502658 w 8554092"/>
              <a:gd name="connsiteY399" fmla="*/ 8714966 h 10703794"/>
              <a:gd name="connsiteX400" fmla="*/ 3542135 w 8554092"/>
              <a:gd name="connsiteY400" fmla="*/ 8668949 h 10703794"/>
              <a:gd name="connsiteX401" fmla="*/ 3591203 w 8554092"/>
              <a:gd name="connsiteY401" fmla="*/ 8619674 h 10703794"/>
              <a:gd name="connsiteX402" fmla="*/ 3417113 w 8554092"/>
              <a:gd name="connsiteY402" fmla="*/ 7981156 h 10703794"/>
              <a:gd name="connsiteX403" fmla="*/ 3375543 w 8554092"/>
              <a:gd name="connsiteY403" fmla="*/ 8035855 h 10703794"/>
              <a:gd name="connsiteX404" fmla="*/ 3417113 w 8554092"/>
              <a:gd name="connsiteY404" fmla="*/ 7981156 h 10703794"/>
              <a:gd name="connsiteX405" fmla="*/ 2301037 w 8554092"/>
              <a:gd name="connsiteY405" fmla="*/ 4406092 h 10703794"/>
              <a:gd name="connsiteX406" fmla="*/ 2286768 w 8554092"/>
              <a:gd name="connsiteY406" fmla="*/ 4392756 h 10703794"/>
              <a:gd name="connsiteX407" fmla="*/ 2286748 w 8554092"/>
              <a:gd name="connsiteY407" fmla="*/ 4392798 h 10703794"/>
              <a:gd name="connsiteX408" fmla="*/ 2301037 w 8554092"/>
              <a:gd name="connsiteY408" fmla="*/ 4406092 h 10703794"/>
              <a:gd name="connsiteX409" fmla="*/ 2296337 w 8554092"/>
              <a:gd name="connsiteY409" fmla="*/ 4373837 h 10703794"/>
              <a:gd name="connsiteX410" fmla="*/ 2296331 w 8554092"/>
              <a:gd name="connsiteY410" fmla="*/ 4373831 h 10703794"/>
              <a:gd name="connsiteX411" fmla="*/ 2291542 w 8554092"/>
              <a:gd name="connsiteY411" fmla="*/ 4383262 h 10703794"/>
              <a:gd name="connsiteX412" fmla="*/ 2286748 w 8554092"/>
              <a:gd name="connsiteY412" fmla="*/ 4392736 h 10703794"/>
              <a:gd name="connsiteX413" fmla="*/ 2286768 w 8554092"/>
              <a:gd name="connsiteY413" fmla="*/ 4392756 h 10703794"/>
              <a:gd name="connsiteX414" fmla="*/ 2291542 w 8554092"/>
              <a:gd name="connsiteY414" fmla="*/ 4383318 h 10703794"/>
              <a:gd name="connsiteX415" fmla="*/ 2296337 w 8554092"/>
              <a:gd name="connsiteY415" fmla="*/ 4373837 h 10703794"/>
              <a:gd name="connsiteX416" fmla="*/ 2296337 w 8554092"/>
              <a:gd name="connsiteY416" fmla="*/ 4373817 h 10703794"/>
              <a:gd name="connsiteX417" fmla="*/ 2282047 w 8554092"/>
              <a:gd name="connsiteY417" fmla="*/ 4360544 h 10703794"/>
              <a:gd name="connsiteX418" fmla="*/ 2296331 w 8554092"/>
              <a:gd name="connsiteY418" fmla="*/ 4373831 h 10703794"/>
              <a:gd name="connsiteX419" fmla="*/ 2287232 w 8554092"/>
              <a:gd name="connsiteY419" fmla="*/ 4193837 h 10703794"/>
              <a:gd name="connsiteX420" fmla="*/ 2267613 w 8554092"/>
              <a:gd name="connsiteY420" fmla="*/ 4177026 h 10703794"/>
              <a:gd name="connsiteX421" fmla="*/ 2265335 w 8554092"/>
              <a:gd name="connsiteY421" fmla="*/ 4246011 h 10703794"/>
              <a:gd name="connsiteX422" fmla="*/ 2287232 w 8554092"/>
              <a:gd name="connsiteY422" fmla="*/ 4193837 h 10703794"/>
              <a:gd name="connsiteX423" fmla="*/ 3633952 w 8554092"/>
              <a:gd name="connsiteY423" fmla="*/ 8250885 h 10703794"/>
              <a:gd name="connsiteX424" fmla="*/ 3623527 w 8554092"/>
              <a:gd name="connsiteY424" fmla="*/ 8242124 h 10703794"/>
              <a:gd name="connsiteX425" fmla="*/ 3595816 w 8554092"/>
              <a:gd name="connsiteY425" fmla="*/ 8278624 h 10703794"/>
              <a:gd name="connsiteX426" fmla="*/ 3633952 w 8554092"/>
              <a:gd name="connsiteY426" fmla="*/ 8250885 h 10703794"/>
              <a:gd name="connsiteX427" fmla="*/ 2443088 w 8554092"/>
              <a:gd name="connsiteY427" fmla="*/ 4448544 h 10703794"/>
              <a:gd name="connsiteX428" fmla="*/ 2413842 w 8554092"/>
              <a:gd name="connsiteY428" fmla="*/ 4480844 h 10703794"/>
              <a:gd name="connsiteX429" fmla="*/ 2412788 w 8554092"/>
              <a:gd name="connsiteY429" fmla="*/ 4482011 h 10703794"/>
              <a:gd name="connsiteX430" fmla="*/ 2412945 w 8554092"/>
              <a:gd name="connsiteY430" fmla="*/ 4477241 h 10703794"/>
              <a:gd name="connsiteX431" fmla="*/ 2401172 w 8554092"/>
              <a:gd name="connsiteY431" fmla="*/ 4507755 h 10703794"/>
              <a:gd name="connsiteX432" fmla="*/ 2410921 w 8554092"/>
              <a:gd name="connsiteY432" fmla="*/ 4498887 h 10703794"/>
              <a:gd name="connsiteX433" fmla="*/ 2413935 w 8554092"/>
              <a:gd name="connsiteY433" fmla="*/ 4499852 h 10703794"/>
              <a:gd name="connsiteX434" fmla="*/ 2443088 w 8554092"/>
              <a:gd name="connsiteY434" fmla="*/ 4448544 h 10703794"/>
              <a:gd name="connsiteX435" fmla="*/ 2558596 w 8554092"/>
              <a:gd name="connsiteY435" fmla="*/ 4557573 h 10703794"/>
              <a:gd name="connsiteX436" fmla="*/ 2542597 w 8554092"/>
              <a:gd name="connsiteY436" fmla="*/ 4537871 h 10703794"/>
              <a:gd name="connsiteX437" fmla="*/ 2500058 w 8554092"/>
              <a:gd name="connsiteY437" fmla="*/ 4584894 h 10703794"/>
              <a:gd name="connsiteX438" fmla="*/ 2551522 w 8554092"/>
              <a:gd name="connsiteY438" fmla="*/ 4577855 h 10703794"/>
              <a:gd name="connsiteX439" fmla="*/ 2552678 w 8554092"/>
              <a:gd name="connsiteY439" fmla="*/ 4574542 h 10703794"/>
              <a:gd name="connsiteX440" fmla="*/ 2555385 w 8554092"/>
              <a:gd name="connsiteY440" fmla="*/ 4572325 h 10703794"/>
              <a:gd name="connsiteX441" fmla="*/ 2555029 w 8554092"/>
              <a:gd name="connsiteY441" fmla="*/ 4567802 h 10703794"/>
              <a:gd name="connsiteX442" fmla="*/ 2467870 w 8554092"/>
              <a:gd name="connsiteY442" fmla="*/ 4192671 h 10703794"/>
              <a:gd name="connsiteX443" fmla="*/ 2452203 w 8554092"/>
              <a:gd name="connsiteY443" fmla="*/ 4172603 h 10703794"/>
              <a:gd name="connsiteX444" fmla="*/ 2388394 w 8554092"/>
              <a:gd name="connsiteY444" fmla="*/ 4243062 h 10703794"/>
              <a:gd name="connsiteX445" fmla="*/ 2467870 w 8554092"/>
              <a:gd name="connsiteY445" fmla="*/ 4192671 h 10703794"/>
              <a:gd name="connsiteX446" fmla="*/ 3791806 w 8554092"/>
              <a:gd name="connsiteY446" fmla="*/ 8340423 h 10703794"/>
              <a:gd name="connsiteX447" fmla="*/ 3562046 w 8554092"/>
              <a:gd name="connsiteY447" fmla="*/ 8482885 h 10703794"/>
              <a:gd name="connsiteX448" fmla="*/ 3631465 w 8554092"/>
              <a:gd name="connsiteY448" fmla="*/ 8391675 h 10703794"/>
              <a:gd name="connsiteX449" fmla="*/ 3501340 w 8554092"/>
              <a:gd name="connsiteY449" fmla="*/ 8456254 h 10703794"/>
              <a:gd name="connsiteX450" fmla="*/ 3614961 w 8554092"/>
              <a:gd name="connsiteY450" fmla="*/ 8360057 h 10703794"/>
              <a:gd name="connsiteX451" fmla="*/ 3584608 w 8554092"/>
              <a:gd name="connsiteY451" fmla="*/ 8346742 h 10703794"/>
              <a:gd name="connsiteX452" fmla="*/ 3385210 w 8554092"/>
              <a:gd name="connsiteY452" fmla="*/ 8502624 h 10703794"/>
              <a:gd name="connsiteX453" fmla="*/ 3365290 w 8554092"/>
              <a:gd name="connsiteY453" fmla="*/ 8688582 h 10703794"/>
              <a:gd name="connsiteX454" fmla="*/ 3129470 w 8554092"/>
              <a:gd name="connsiteY454" fmla="*/ 8998804 h 10703794"/>
              <a:gd name="connsiteX455" fmla="*/ 2835450 w 8554092"/>
              <a:gd name="connsiteY455" fmla="*/ 9332225 h 10703794"/>
              <a:gd name="connsiteX456" fmla="*/ 2907374 w 8554092"/>
              <a:gd name="connsiteY456" fmla="*/ 9290841 h 10703794"/>
              <a:gd name="connsiteX457" fmla="*/ 3215255 w 8554092"/>
              <a:gd name="connsiteY457" fmla="*/ 8939225 h 10703794"/>
              <a:gd name="connsiteX458" fmla="*/ 3306315 w 8554092"/>
              <a:gd name="connsiteY458" fmla="*/ 8979170 h 10703794"/>
              <a:gd name="connsiteX459" fmla="*/ 3347887 w 8554092"/>
              <a:gd name="connsiteY459" fmla="*/ 8924474 h 10703794"/>
              <a:gd name="connsiteX460" fmla="*/ 3381000 w 8554092"/>
              <a:gd name="connsiteY460" fmla="*/ 8858400 h 10703794"/>
              <a:gd name="connsiteX461" fmla="*/ 3431703 w 8554092"/>
              <a:gd name="connsiteY461" fmla="*/ 8794100 h 10703794"/>
              <a:gd name="connsiteX462" fmla="*/ 3404403 w 8554092"/>
              <a:gd name="connsiteY462" fmla="*/ 8805135 h 10703794"/>
              <a:gd name="connsiteX463" fmla="*/ 3356452 w 8554092"/>
              <a:gd name="connsiteY463" fmla="*/ 8806540 h 10703794"/>
              <a:gd name="connsiteX464" fmla="*/ 3567205 w 8554092"/>
              <a:gd name="connsiteY464" fmla="*/ 8582633 h 10703794"/>
              <a:gd name="connsiteX465" fmla="*/ 3791806 w 8554092"/>
              <a:gd name="connsiteY465" fmla="*/ 8340423 h 10703794"/>
              <a:gd name="connsiteX466" fmla="*/ 2528165 w 8554092"/>
              <a:gd name="connsiteY466" fmla="*/ 4354500 h 10703794"/>
              <a:gd name="connsiteX467" fmla="*/ 2464356 w 8554092"/>
              <a:gd name="connsiteY467" fmla="*/ 4424959 h 10703794"/>
              <a:gd name="connsiteX468" fmla="*/ 2528165 w 8554092"/>
              <a:gd name="connsiteY468" fmla="*/ 4354500 h 10703794"/>
              <a:gd name="connsiteX469" fmla="*/ 3786786 w 8554092"/>
              <a:gd name="connsiteY469" fmla="*/ 8240663 h 10703794"/>
              <a:gd name="connsiteX470" fmla="*/ 3725943 w 8554092"/>
              <a:gd name="connsiteY470" fmla="*/ 8214045 h 10703794"/>
              <a:gd name="connsiteX471" fmla="*/ 3684371 w 8554092"/>
              <a:gd name="connsiteY471" fmla="*/ 8268743 h 10703794"/>
              <a:gd name="connsiteX472" fmla="*/ 3786786 w 8554092"/>
              <a:gd name="connsiteY472" fmla="*/ 8240663 h 10703794"/>
              <a:gd name="connsiteX473" fmla="*/ 2544809 w 8554092"/>
              <a:gd name="connsiteY473" fmla="*/ 4258154 h 10703794"/>
              <a:gd name="connsiteX474" fmla="*/ 2535472 w 8554092"/>
              <a:gd name="connsiteY474" fmla="*/ 4248825 h 10703794"/>
              <a:gd name="connsiteX475" fmla="*/ 2505671 w 8554092"/>
              <a:gd name="connsiteY475" fmla="*/ 4281766 h 10703794"/>
              <a:gd name="connsiteX476" fmla="*/ 2544809 w 8554092"/>
              <a:gd name="connsiteY476" fmla="*/ 4258154 h 10703794"/>
              <a:gd name="connsiteX477" fmla="*/ 2592008 w 8554092"/>
              <a:gd name="connsiteY477" fmla="*/ 4279533 h 10703794"/>
              <a:gd name="connsiteX478" fmla="*/ 2591879 w 8554092"/>
              <a:gd name="connsiteY478" fmla="*/ 4279598 h 10703794"/>
              <a:gd name="connsiteX479" fmla="*/ 2578891 w 8554092"/>
              <a:gd name="connsiteY479" fmla="*/ 4294028 h 10703794"/>
              <a:gd name="connsiteX480" fmla="*/ 2558738 w 8554092"/>
              <a:gd name="connsiteY480" fmla="*/ 4054974 h 10703794"/>
              <a:gd name="connsiteX481" fmla="*/ 2452203 w 8554092"/>
              <a:gd name="connsiteY481" fmla="*/ 4172455 h 10703794"/>
              <a:gd name="connsiteX482" fmla="*/ 2558738 w 8554092"/>
              <a:gd name="connsiteY482" fmla="*/ 4054974 h 10703794"/>
              <a:gd name="connsiteX483" fmla="*/ 2583498 w 8554092"/>
              <a:gd name="connsiteY483" fmla="*/ 4102811 h 10703794"/>
              <a:gd name="connsiteX484" fmla="*/ 2523898 w 8554092"/>
              <a:gd name="connsiteY484" fmla="*/ 4168692 h 10703794"/>
              <a:gd name="connsiteX485" fmla="*/ 2583498 w 8554092"/>
              <a:gd name="connsiteY485" fmla="*/ 4102811 h 10703794"/>
              <a:gd name="connsiteX486" fmla="*/ 3850783 w 8554092"/>
              <a:gd name="connsiteY486" fmla="*/ 8049836 h 10703794"/>
              <a:gd name="connsiteX487" fmla="*/ 3751011 w 8554092"/>
              <a:gd name="connsiteY487" fmla="*/ 8127730 h 10703794"/>
              <a:gd name="connsiteX488" fmla="*/ 3850783 w 8554092"/>
              <a:gd name="connsiteY488" fmla="*/ 8049836 h 10703794"/>
              <a:gd name="connsiteX489" fmla="*/ 2435295 w 8554092"/>
              <a:gd name="connsiteY489" fmla="*/ 3382040 h 10703794"/>
              <a:gd name="connsiteX490" fmla="*/ 2345761 w 8554092"/>
              <a:gd name="connsiteY490" fmla="*/ 3480862 h 10703794"/>
              <a:gd name="connsiteX491" fmla="*/ 2435295 w 8554092"/>
              <a:gd name="connsiteY491" fmla="*/ 3382040 h 10703794"/>
              <a:gd name="connsiteX492" fmla="*/ 2539994 w 8554092"/>
              <a:gd name="connsiteY492" fmla="*/ 3685321 h 10703794"/>
              <a:gd name="connsiteX493" fmla="*/ 2510194 w 8554092"/>
              <a:gd name="connsiteY493" fmla="*/ 3718261 h 10703794"/>
              <a:gd name="connsiteX494" fmla="*/ 2539994 w 8554092"/>
              <a:gd name="connsiteY494" fmla="*/ 3685321 h 10703794"/>
              <a:gd name="connsiteX495" fmla="*/ 4020800 w 8554092"/>
              <a:gd name="connsiteY495" fmla="*/ 8054595 h 10703794"/>
              <a:gd name="connsiteX496" fmla="*/ 4013904 w 8554092"/>
              <a:gd name="connsiteY496" fmla="*/ 8048386 h 10703794"/>
              <a:gd name="connsiteX497" fmla="*/ 3958483 w 8554092"/>
              <a:gd name="connsiteY497" fmla="*/ 8121386 h 10703794"/>
              <a:gd name="connsiteX498" fmla="*/ 4020800 w 8554092"/>
              <a:gd name="connsiteY498" fmla="*/ 8054595 h 10703794"/>
              <a:gd name="connsiteX499" fmla="*/ 2579639 w 8554092"/>
              <a:gd name="connsiteY499" fmla="*/ 3362420 h 10703794"/>
              <a:gd name="connsiteX500" fmla="*/ 2569643 w 8554092"/>
              <a:gd name="connsiteY500" fmla="*/ 3353078 h 10703794"/>
              <a:gd name="connsiteX501" fmla="*/ 2569628 w 8554092"/>
              <a:gd name="connsiteY501" fmla="*/ 3353107 h 10703794"/>
              <a:gd name="connsiteX502" fmla="*/ 2579639 w 8554092"/>
              <a:gd name="connsiteY502" fmla="*/ 3362420 h 10703794"/>
              <a:gd name="connsiteX503" fmla="*/ 2576346 w 8554092"/>
              <a:gd name="connsiteY503" fmla="*/ 3339824 h 10703794"/>
              <a:gd name="connsiteX504" fmla="*/ 2576342 w 8554092"/>
              <a:gd name="connsiteY504" fmla="*/ 3339820 h 10703794"/>
              <a:gd name="connsiteX505" fmla="*/ 2572987 w 8554092"/>
              <a:gd name="connsiteY505" fmla="*/ 3346427 h 10703794"/>
              <a:gd name="connsiteX506" fmla="*/ 2569628 w 8554092"/>
              <a:gd name="connsiteY506" fmla="*/ 3353064 h 10703794"/>
              <a:gd name="connsiteX507" fmla="*/ 2569643 w 8554092"/>
              <a:gd name="connsiteY507" fmla="*/ 3353078 h 10703794"/>
              <a:gd name="connsiteX508" fmla="*/ 2572988 w 8554092"/>
              <a:gd name="connsiteY508" fmla="*/ 3346466 h 10703794"/>
              <a:gd name="connsiteX509" fmla="*/ 2576346 w 8554092"/>
              <a:gd name="connsiteY509" fmla="*/ 3339824 h 10703794"/>
              <a:gd name="connsiteX510" fmla="*/ 2576346 w 8554092"/>
              <a:gd name="connsiteY510" fmla="*/ 3339810 h 10703794"/>
              <a:gd name="connsiteX511" fmla="*/ 2566336 w 8554092"/>
              <a:gd name="connsiteY511" fmla="*/ 3330512 h 10703794"/>
              <a:gd name="connsiteX512" fmla="*/ 2576342 w 8554092"/>
              <a:gd name="connsiteY512" fmla="*/ 3339820 h 10703794"/>
              <a:gd name="connsiteX513" fmla="*/ 4070642 w 8554092"/>
              <a:gd name="connsiteY513" fmla="*/ 8004531 h 10703794"/>
              <a:gd name="connsiteX514" fmla="*/ 4055475 w 8554092"/>
              <a:gd name="connsiteY514" fmla="*/ 7993689 h 10703794"/>
              <a:gd name="connsiteX515" fmla="*/ 4058117 w 8554092"/>
              <a:gd name="connsiteY515" fmla="*/ 8043505 h 10703794"/>
              <a:gd name="connsiteX516" fmla="*/ 4070642 w 8554092"/>
              <a:gd name="connsiteY516" fmla="*/ 8004531 h 10703794"/>
              <a:gd name="connsiteX517" fmla="*/ 2569968 w 8554092"/>
              <a:gd name="connsiteY517" fmla="*/ 3213727 h 10703794"/>
              <a:gd name="connsiteX518" fmla="*/ 2556224 w 8554092"/>
              <a:gd name="connsiteY518" fmla="*/ 3201950 h 10703794"/>
              <a:gd name="connsiteX519" fmla="*/ 2554628 w 8554092"/>
              <a:gd name="connsiteY519" fmla="*/ 3250277 h 10703794"/>
              <a:gd name="connsiteX520" fmla="*/ 2569968 w 8554092"/>
              <a:gd name="connsiteY520" fmla="*/ 3213727 h 10703794"/>
              <a:gd name="connsiteX521" fmla="*/ 2679151 w 8554092"/>
              <a:gd name="connsiteY521" fmla="*/ 3392159 h 10703794"/>
              <a:gd name="connsiteX522" fmla="*/ 2649351 w 8554092"/>
              <a:gd name="connsiteY522" fmla="*/ 3425100 h 10703794"/>
              <a:gd name="connsiteX523" fmla="*/ 2679151 w 8554092"/>
              <a:gd name="connsiteY523" fmla="*/ 3392159 h 10703794"/>
              <a:gd name="connsiteX524" fmla="*/ 2657464 w 8554092"/>
              <a:gd name="connsiteY524" fmla="*/ 3183362 h 10703794"/>
              <a:gd name="connsiteX525" fmla="*/ 2614360 w 8554092"/>
              <a:gd name="connsiteY525" fmla="*/ 3184395 h 10703794"/>
              <a:gd name="connsiteX526" fmla="*/ 2567931 w 8554092"/>
              <a:gd name="connsiteY526" fmla="*/ 3282080 h 10703794"/>
              <a:gd name="connsiteX527" fmla="*/ 2657464 w 8554092"/>
              <a:gd name="connsiteY527" fmla="*/ 3183362 h 10703794"/>
              <a:gd name="connsiteX528" fmla="*/ 2672599 w 8554092"/>
              <a:gd name="connsiteY528" fmla="*/ 3146270 h 10703794"/>
              <a:gd name="connsiteX529" fmla="*/ 2659062 w 8554092"/>
              <a:gd name="connsiteY529" fmla="*/ 3135036 h 10703794"/>
              <a:gd name="connsiteX530" fmla="*/ 2644162 w 8554092"/>
              <a:gd name="connsiteY530" fmla="*/ 3151455 h 10703794"/>
              <a:gd name="connsiteX531" fmla="*/ 2672599 w 8554092"/>
              <a:gd name="connsiteY531" fmla="*/ 3146270 h 10703794"/>
              <a:gd name="connsiteX532" fmla="*/ 2696512 w 8554092"/>
              <a:gd name="connsiteY532" fmla="*/ 3212910 h 10703794"/>
              <a:gd name="connsiteX533" fmla="*/ 2685536 w 8554092"/>
              <a:gd name="connsiteY533" fmla="*/ 3198852 h 10703794"/>
              <a:gd name="connsiteX534" fmla="*/ 2640836 w 8554092"/>
              <a:gd name="connsiteY534" fmla="*/ 3248211 h 10703794"/>
              <a:gd name="connsiteX535" fmla="*/ 2696512 w 8554092"/>
              <a:gd name="connsiteY535" fmla="*/ 3212910 h 10703794"/>
              <a:gd name="connsiteX536" fmla="*/ 4182948 w 8554092"/>
              <a:gd name="connsiteY536" fmla="*/ 7879188 h 10703794"/>
              <a:gd name="connsiteX537" fmla="*/ 4155237 w 8554092"/>
              <a:gd name="connsiteY537" fmla="*/ 7915689 h 10703794"/>
              <a:gd name="connsiteX538" fmla="*/ 2738750 w 8554092"/>
              <a:gd name="connsiteY538" fmla="*/ 3326278 h 10703794"/>
              <a:gd name="connsiteX539" fmla="*/ 2694050 w 8554092"/>
              <a:gd name="connsiteY539" fmla="*/ 3375637 h 10703794"/>
              <a:gd name="connsiteX540" fmla="*/ 2738750 w 8554092"/>
              <a:gd name="connsiteY540" fmla="*/ 3326278 h 10703794"/>
              <a:gd name="connsiteX541" fmla="*/ 2760169 w 8554092"/>
              <a:gd name="connsiteY541" fmla="*/ 3116448 h 10703794"/>
              <a:gd name="connsiteX542" fmla="*/ 2685536 w 8554092"/>
              <a:gd name="connsiteY542" fmla="*/ 3198748 h 10703794"/>
              <a:gd name="connsiteX543" fmla="*/ 2760169 w 8554092"/>
              <a:gd name="connsiteY543" fmla="*/ 3116448 h 10703794"/>
              <a:gd name="connsiteX544" fmla="*/ 2818305 w 8554092"/>
              <a:gd name="connsiteY544" fmla="*/ 3098894 h 10703794"/>
              <a:gd name="connsiteX545" fmla="*/ 2773606 w 8554092"/>
              <a:gd name="connsiteY545" fmla="*/ 3148253 h 10703794"/>
              <a:gd name="connsiteX546" fmla="*/ 2818305 w 8554092"/>
              <a:gd name="connsiteY546" fmla="*/ 3098894 h 10703794"/>
              <a:gd name="connsiteX547" fmla="*/ 4412709 w 8554092"/>
              <a:gd name="connsiteY547" fmla="*/ 7736727 h 10703794"/>
              <a:gd name="connsiteX548" fmla="*/ 4398848 w 8554092"/>
              <a:gd name="connsiteY548" fmla="*/ 7754923 h 10703794"/>
              <a:gd name="connsiteX549" fmla="*/ 3013736 w 8554092"/>
              <a:gd name="connsiteY549" fmla="*/ 2836504 h 10703794"/>
              <a:gd name="connsiteX550" fmla="*/ 2998836 w 8554092"/>
              <a:gd name="connsiteY550" fmla="*/ 2852936 h 10703794"/>
              <a:gd name="connsiteX551" fmla="*/ 2983936 w 8554092"/>
              <a:gd name="connsiteY551" fmla="*/ 2869445 h 10703794"/>
              <a:gd name="connsiteX552" fmla="*/ 3000491 w 8554092"/>
              <a:gd name="connsiteY552" fmla="*/ 2870790 h 10703794"/>
              <a:gd name="connsiteX553" fmla="*/ 3013736 w 8554092"/>
              <a:gd name="connsiteY553" fmla="*/ 2836504 h 10703794"/>
              <a:gd name="connsiteX554" fmla="*/ 3058436 w 8554092"/>
              <a:gd name="connsiteY554" fmla="*/ 2787145 h 10703794"/>
              <a:gd name="connsiteX555" fmla="*/ 3013735 w 8554092"/>
              <a:gd name="connsiteY555" fmla="*/ 2836504 h 10703794"/>
              <a:gd name="connsiteX556" fmla="*/ 3058436 w 8554092"/>
              <a:gd name="connsiteY556" fmla="*/ 2787145 h 10703794"/>
              <a:gd name="connsiteX557" fmla="*/ 3126611 w 8554092"/>
              <a:gd name="connsiteY557" fmla="*/ 2680878 h 10703794"/>
              <a:gd name="connsiteX558" fmla="*/ 3119897 w 8554092"/>
              <a:gd name="connsiteY558" fmla="*/ 2672936 h 10703794"/>
              <a:gd name="connsiteX559" fmla="*/ 3073468 w 8554092"/>
              <a:gd name="connsiteY559" fmla="*/ 2770623 h 10703794"/>
              <a:gd name="connsiteX560" fmla="*/ 3126611 w 8554092"/>
              <a:gd name="connsiteY560" fmla="*/ 2680878 h 10703794"/>
              <a:gd name="connsiteX561" fmla="*/ 4774930 w 8554092"/>
              <a:gd name="connsiteY561" fmla="*/ 7198934 h 10703794"/>
              <a:gd name="connsiteX562" fmla="*/ 4766520 w 8554092"/>
              <a:gd name="connsiteY562" fmla="*/ 7203032 h 10703794"/>
              <a:gd name="connsiteX563" fmla="*/ 4764448 w 8554092"/>
              <a:gd name="connsiteY563" fmla="*/ 7207634 h 10703794"/>
              <a:gd name="connsiteX564" fmla="*/ 4765326 w 8554092"/>
              <a:gd name="connsiteY564" fmla="*/ 7208312 h 10703794"/>
              <a:gd name="connsiteX565" fmla="*/ 4804716 w 8554092"/>
              <a:gd name="connsiteY565" fmla="*/ 7180824 h 10703794"/>
              <a:gd name="connsiteX566" fmla="*/ 4798437 w 8554092"/>
              <a:gd name="connsiteY566" fmla="*/ 7175980 h 10703794"/>
              <a:gd name="connsiteX567" fmla="*/ 4774930 w 8554092"/>
              <a:gd name="connsiteY567" fmla="*/ 7198934 h 10703794"/>
              <a:gd name="connsiteX568" fmla="*/ 4784583 w 8554092"/>
              <a:gd name="connsiteY568" fmla="*/ 7194230 h 10703794"/>
              <a:gd name="connsiteX569" fmla="*/ 4804716 w 8554092"/>
              <a:gd name="connsiteY569" fmla="*/ 7180824 h 10703794"/>
              <a:gd name="connsiteX570" fmla="*/ 4881843 w 8554092"/>
              <a:gd name="connsiteY570" fmla="*/ 7066456 h 10703794"/>
              <a:gd name="connsiteX571" fmla="*/ 4798574 w 8554092"/>
              <a:gd name="connsiteY571" fmla="*/ 7175968 h 10703794"/>
              <a:gd name="connsiteX572" fmla="*/ 4881843 w 8554092"/>
              <a:gd name="connsiteY572" fmla="*/ 7066456 h 10703794"/>
              <a:gd name="connsiteX573" fmla="*/ 3497586 w 8554092"/>
              <a:gd name="connsiteY573" fmla="*/ 2116145 h 10703794"/>
              <a:gd name="connsiteX574" fmla="*/ 3437986 w 8554092"/>
              <a:gd name="connsiteY574" fmla="*/ 2182026 h 10703794"/>
              <a:gd name="connsiteX575" fmla="*/ 3497586 w 8554092"/>
              <a:gd name="connsiteY575" fmla="*/ 2116145 h 10703794"/>
              <a:gd name="connsiteX576" fmla="*/ 3747960 w 8554092"/>
              <a:gd name="connsiteY576" fmla="*/ 1932854 h 10703794"/>
              <a:gd name="connsiteX577" fmla="*/ 3719757 w 8554092"/>
              <a:gd name="connsiteY577" fmla="*/ 1917468 h 10703794"/>
              <a:gd name="connsiteX578" fmla="*/ 3675056 w 8554092"/>
              <a:gd name="connsiteY578" fmla="*/ 1966827 h 10703794"/>
              <a:gd name="connsiteX579" fmla="*/ 3747960 w 8554092"/>
              <a:gd name="connsiteY579" fmla="*/ 1932854 h 10703794"/>
              <a:gd name="connsiteX580" fmla="*/ 5313780 w 8554092"/>
              <a:gd name="connsiteY580" fmla="*/ 6817915 h 10703794"/>
              <a:gd name="connsiteX581" fmla="*/ 5286069 w 8554092"/>
              <a:gd name="connsiteY581" fmla="*/ 6854416 h 10703794"/>
              <a:gd name="connsiteX582" fmla="*/ 5313780 w 8554092"/>
              <a:gd name="connsiteY582" fmla="*/ 6817915 h 10703794"/>
              <a:gd name="connsiteX583" fmla="*/ 5388338 w 8554092"/>
              <a:gd name="connsiteY583" fmla="*/ 6826241 h 10703794"/>
              <a:gd name="connsiteX584" fmla="*/ 5335423 w 8554092"/>
              <a:gd name="connsiteY584" fmla="*/ 6949069 h 10703794"/>
              <a:gd name="connsiteX585" fmla="*/ 5388338 w 8554092"/>
              <a:gd name="connsiteY585" fmla="*/ 6826241 h 10703794"/>
              <a:gd name="connsiteX586" fmla="*/ 4514308 w 8554092"/>
              <a:gd name="connsiteY586" fmla="*/ 349422 h 10703794"/>
              <a:gd name="connsiteX587" fmla="*/ 4491497 w 8554092"/>
              <a:gd name="connsiteY587" fmla="*/ 320823 h 10703794"/>
              <a:gd name="connsiteX588" fmla="*/ 4458371 w 8554092"/>
              <a:gd name="connsiteY588" fmla="*/ 450418 h 10703794"/>
              <a:gd name="connsiteX589" fmla="*/ 4514308 w 8554092"/>
              <a:gd name="connsiteY589" fmla="*/ 349422 h 10703794"/>
              <a:gd name="connsiteX590" fmla="*/ 5062724 w 8554092"/>
              <a:gd name="connsiteY590" fmla="*/ 105121 h 10703794"/>
              <a:gd name="connsiteX591" fmla="*/ 5030162 w 8554092"/>
              <a:gd name="connsiteY591" fmla="*/ 64297 h 10703794"/>
              <a:gd name="connsiteX592" fmla="*/ 4982876 w 8554092"/>
              <a:gd name="connsiteY592" fmla="*/ 249290 h 10703794"/>
              <a:gd name="connsiteX593" fmla="*/ 5062724 w 8554092"/>
              <a:gd name="connsiteY593" fmla="*/ 105121 h 10703794"/>
              <a:gd name="connsiteX594" fmla="*/ 8417118 w 8554092"/>
              <a:gd name="connsiteY594" fmla="*/ 577411 h 10703794"/>
              <a:gd name="connsiteX595" fmla="*/ 8031040 w 8554092"/>
              <a:gd name="connsiteY595" fmla="*/ 472166 h 10703794"/>
              <a:gd name="connsiteX596" fmla="*/ 7725484 w 8554092"/>
              <a:gd name="connsiteY596" fmla="*/ 410845 h 10703794"/>
              <a:gd name="connsiteX597" fmla="*/ 7460186 w 8554092"/>
              <a:gd name="connsiteY597" fmla="*/ 371487 h 10703794"/>
              <a:gd name="connsiteX598" fmla="*/ 7095378 w 8554092"/>
              <a:gd name="connsiteY598" fmla="*/ 242656 h 10703794"/>
              <a:gd name="connsiteX599" fmla="*/ 6910601 w 8554092"/>
              <a:gd name="connsiteY599" fmla="*/ 247225 h 10703794"/>
              <a:gd name="connsiteX600" fmla="*/ 6690312 w 8554092"/>
              <a:gd name="connsiteY600" fmla="*/ 91862 h 10703794"/>
              <a:gd name="connsiteX601" fmla="*/ 6446283 w 8554092"/>
              <a:gd name="connsiteY601" fmla="*/ 28920 h 10703794"/>
              <a:gd name="connsiteX602" fmla="*/ 6049881 w 8554092"/>
              <a:gd name="connsiteY602" fmla="*/ 1410 h 10703794"/>
              <a:gd name="connsiteX603" fmla="*/ 5726543 w 8554092"/>
              <a:gd name="connsiteY603" fmla="*/ 92746 h 10703794"/>
              <a:gd name="connsiteX604" fmla="*/ 5605314 w 8554092"/>
              <a:gd name="connsiteY604" fmla="*/ 268046 h 10703794"/>
              <a:gd name="connsiteX605" fmla="*/ 5589504 w 8554092"/>
              <a:gd name="connsiteY605" fmla="*/ 318861 h 10703794"/>
              <a:gd name="connsiteX606" fmla="*/ 5585235 w 8554092"/>
              <a:gd name="connsiteY606" fmla="*/ 317700 h 10703794"/>
              <a:gd name="connsiteX607" fmla="*/ 5483545 w 8554092"/>
              <a:gd name="connsiteY607" fmla="*/ 296041 h 10703794"/>
              <a:gd name="connsiteX608" fmla="*/ 5205849 w 8554092"/>
              <a:gd name="connsiteY608" fmla="*/ 276768 h 10703794"/>
              <a:gd name="connsiteX609" fmla="*/ 4979339 w 8554092"/>
              <a:gd name="connsiteY609" fmla="*/ 340753 h 10703794"/>
              <a:gd name="connsiteX610" fmla="*/ 4963827 w 8554092"/>
              <a:gd name="connsiteY610" fmla="*/ 353464 h 10703794"/>
              <a:gd name="connsiteX611" fmla="*/ 4959517 w 8554092"/>
              <a:gd name="connsiteY611" fmla="*/ 341417 h 10703794"/>
              <a:gd name="connsiteX612" fmla="*/ 4765625 w 8554092"/>
              <a:gd name="connsiteY612" fmla="*/ 621928 h 10703794"/>
              <a:gd name="connsiteX613" fmla="*/ 4733293 w 8554092"/>
              <a:gd name="connsiteY613" fmla="*/ 657641 h 10703794"/>
              <a:gd name="connsiteX614" fmla="*/ 4683605 w 8554092"/>
              <a:gd name="connsiteY614" fmla="*/ 668766 h 10703794"/>
              <a:gd name="connsiteX615" fmla="*/ 4623070 w 8554092"/>
              <a:gd name="connsiteY615" fmla="*/ 687612 h 10703794"/>
              <a:gd name="connsiteX616" fmla="*/ 4521830 w 8554092"/>
              <a:gd name="connsiteY616" fmla="*/ 706199 h 10703794"/>
              <a:gd name="connsiteX617" fmla="*/ 4510122 w 8554092"/>
              <a:gd name="connsiteY617" fmla="*/ 625965 h 10703794"/>
              <a:gd name="connsiteX618" fmla="*/ 4453715 w 8554092"/>
              <a:gd name="connsiteY618" fmla="*/ 595192 h 10703794"/>
              <a:gd name="connsiteX619" fmla="*/ 4442008 w 8554092"/>
              <a:gd name="connsiteY619" fmla="*/ 514957 h 10703794"/>
              <a:gd name="connsiteX620" fmla="*/ 4306179 w 8554092"/>
              <a:gd name="connsiteY620" fmla="*/ 711466 h 10703794"/>
              <a:gd name="connsiteX621" fmla="*/ 4127245 w 8554092"/>
              <a:gd name="connsiteY621" fmla="*/ 909110 h 10703794"/>
              <a:gd name="connsiteX622" fmla="*/ 3459538 w 8554092"/>
              <a:gd name="connsiteY622" fmla="*/ 1971990 h 10703794"/>
              <a:gd name="connsiteX623" fmla="*/ 3517542 w 8554092"/>
              <a:gd name="connsiteY623" fmla="*/ 1954436 h 10703794"/>
              <a:gd name="connsiteX624" fmla="*/ 3545745 w 8554092"/>
              <a:gd name="connsiteY624" fmla="*/ 1969822 h 10703794"/>
              <a:gd name="connsiteX625" fmla="*/ 3665078 w 8554092"/>
              <a:gd name="connsiteY625" fmla="*/ 1838059 h 10703794"/>
              <a:gd name="connsiteX626" fmla="*/ 3633682 w 8554092"/>
              <a:gd name="connsiteY626" fmla="*/ 1919326 h 10703794"/>
              <a:gd name="connsiteX627" fmla="*/ 3784411 w 8554092"/>
              <a:gd name="connsiteY627" fmla="*/ 1706297 h 10703794"/>
              <a:gd name="connsiteX628" fmla="*/ 3751285 w 8554092"/>
              <a:gd name="connsiteY628" fmla="*/ 1835890 h 10703794"/>
              <a:gd name="connsiteX629" fmla="*/ 3855718 w 8554092"/>
              <a:gd name="connsiteY629" fmla="*/ 1720650 h 10703794"/>
              <a:gd name="connsiteX630" fmla="*/ 3777893 w 8554092"/>
              <a:gd name="connsiteY630" fmla="*/ 1899604 h 10703794"/>
              <a:gd name="connsiteX631" fmla="*/ 3834300 w 8554092"/>
              <a:gd name="connsiteY631" fmla="*/ 1930376 h 10703794"/>
              <a:gd name="connsiteX632" fmla="*/ 3562507 w 8554092"/>
              <a:gd name="connsiteY632" fmla="*/ 2323496 h 10703794"/>
              <a:gd name="connsiteX633" fmla="*/ 3593905 w 8554092"/>
              <a:gd name="connsiteY633" fmla="*/ 2242229 h 10703794"/>
              <a:gd name="connsiteX634" fmla="*/ 3564104 w 8554092"/>
              <a:gd name="connsiteY634" fmla="*/ 2275169 h 10703794"/>
              <a:gd name="connsiteX635" fmla="*/ 3587667 w 8554092"/>
              <a:gd name="connsiteY635" fmla="*/ 2214219 h 10703794"/>
              <a:gd name="connsiteX636" fmla="*/ 3596548 w 8554092"/>
              <a:gd name="connsiteY636" fmla="*/ 2207219 h 10703794"/>
              <a:gd name="connsiteX637" fmla="*/ 3595502 w 8554092"/>
              <a:gd name="connsiteY637" fmla="*/ 2214627 h 10703794"/>
              <a:gd name="connsiteX638" fmla="*/ 3608805 w 8554092"/>
              <a:gd name="connsiteY638" fmla="*/ 2226119 h 10703794"/>
              <a:gd name="connsiteX639" fmla="*/ 3638604 w 8554092"/>
              <a:gd name="connsiteY639" fmla="*/ 2193178 h 10703794"/>
              <a:gd name="connsiteX640" fmla="*/ 3611798 w 8554092"/>
              <a:gd name="connsiteY640" fmla="*/ 2196597 h 10703794"/>
              <a:gd name="connsiteX641" fmla="*/ 3606630 w 8554092"/>
              <a:gd name="connsiteY641" fmla="*/ 2199269 h 10703794"/>
              <a:gd name="connsiteX642" fmla="*/ 3615345 w 8554092"/>
              <a:gd name="connsiteY642" fmla="*/ 2192398 h 10703794"/>
              <a:gd name="connsiteX643" fmla="*/ 3653637 w 8554092"/>
              <a:gd name="connsiteY643" fmla="*/ 2176347 h 10703794"/>
              <a:gd name="connsiteX644" fmla="*/ 3627030 w 8554092"/>
              <a:gd name="connsiteY644" fmla="*/ 2112634 h 10703794"/>
              <a:gd name="connsiteX645" fmla="*/ 3479493 w 8554092"/>
              <a:gd name="connsiteY645" fmla="*/ 2229011 h 10703794"/>
              <a:gd name="connsiteX646" fmla="*/ 3330361 w 8554092"/>
              <a:gd name="connsiteY646" fmla="*/ 2393714 h 10703794"/>
              <a:gd name="connsiteX647" fmla="*/ 3434794 w 8554092"/>
              <a:gd name="connsiteY647" fmla="*/ 2278474 h 10703794"/>
              <a:gd name="connsiteX648" fmla="*/ 3373464 w 8554092"/>
              <a:gd name="connsiteY648" fmla="*/ 2392682 h 10703794"/>
              <a:gd name="connsiteX649" fmla="*/ 3371867 w 8554092"/>
              <a:gd name="connsiteY649" fmla="*/ 2441008 h 10703794"/>
              <a:gd name="connsiteX650" fmla="*/ 3343664 w 8554092"/>
              <a:gd name="connsiteY650" fmla="*/ 2425622 h 10703794"/>
              <a:gd name="connsiteX651" fmla="*/ 3284064 w 8554092"/>
              <a:gd name="connsiteY651" fmla="*/ 2491504 h 10703794"/>
              <a:gd name="connsiteX652" fmla="*/ 3297367 w 8554092"/>
              <a:gd name="connsiteY652" fmla="*/ 2523412 h 10703794"/>
              <a:gd name="connsiteX653" fmla="*/ 3222734 w 8554092"/>
              <a:gd name="connsiteY653" fmla="*/ 2605713 h 10703794"/>
              <a:gd name="connsiteX654" fmla="*/ 3239231 w 8554092"/>
              <a:gd name="connsiteY654" fmla="*/ 2540864 h 10703794"/>
              <a:gd name="connsiteX655" fmla="*/ 3164598 w 8554092"/>
              <a:gd name="connsiteY655" fmla="*/ 2623164 h 10703794"/>
              <a:gd name="connsiteX656" fmla="*/ 3177901 w 8554092"/>
              <a:gd name="connsiteY656" fmla="*/ 2655072 h 10703794"/>
              <a:gd name="connsiteX657" fmla="*/ 3055375 w 8554092"/>
              <a:gd name="connsiteY657" fmla="*/ 2883489 h 10703794"/>
              <a:gd name="connsiteX658" fmla="*/ 3070276 w 8554092"/>
              <a:gd name="connsiteY658" fmla="*/ 2867070 h 10703794"/>
              <a:gd name="connsiteX659" fmla="*/ 2995642 w 8554092"/>
              <a:gd name="connsiteY659" fmla="*/ 2949370 h 10703794"/>
              <a:gd name="connsiteX660" fmla="*/ 3023845 w 8554092"/>
              <a:gd name="connsiteY660" fmla="*/ 2964756 h 10703794"/>
              <a:gd name="connsiteX661" fmla="*/ 2980743 w 8554092"/>
              <a:gd name="connsiteY661" fmla="*/ 2965788 h 10703794"/>
              <a:gd name="connsiteX662" fmla="*/ 2950476 w 8554092"/>
              <a:gd name="connsiteY662" fmla="*/ 2958483 h 10703794"/>
              <a:gd name="connsiteX663" fmla="*/ 2952475 w 8554092"/>
              <a:gd name="connsiteY663" fmla="*/ 2950652 h 10703794"/>
              <a:gd name="connsiteX664" fmla="*/ 2952538 w 8554092"/>
              <a:gd name="connsiteY664" fmla="*/ 2950711 h 10703794"/>
              <a:gd name="connsiteX665" fmla="*/ 2986737 w 8554092"/>
              <a:gd name="connsiteY665" fmla="*/ 2893295 h 10703794"/>
              <a:gd name="connsiteX666" fmla="*/ 2983936 w 8554092"/>
              <a:gd name="connsiteY666" fmla="*/ 2869445 h 10703794"/>
              <a:gd name="connsiteX667" fmla="*/ 2983936 w 8554092"/>
              <a:gd name="connsiteY667" fmla="*/ 2869444 h 10703794"/>
              <a:gd name="connsiteX668" fmla="*/ 2925932 w 8554092"/>
              <a:gd name="connsiteY668" fmla="*/ 2886999 h 10703794"/>
              <a:gd name="connsiteX669" fmla="*/ 2927277 w 8554092"/>
              <a:gd name="connsiteY669" fmla="*/ 2885431 h 10703794"/>
              <a:gd name="connsiteX670" fmla="*/ 2940831 w 8554092"/>
              <a:gd name="connsiteY670" fmla="*/ 2870477 h 10703794"/>
              <a:gd name="connsiteX671" fmla="*/ 2940340 w 8554092"/>
              <a:gd name="connsiteY671" fmla="*/ 2870209 h 10703794"/>
              <a:gd name="connsiteX672" fmla="*/ 3067959 w 8554092"/>
              <a:gd name="connsiteY672" fmla="*/ 2721500 h 10703794"/>
              <a:gd name="connsiteX673" fmla="*/ 3408053 w 8554092"/>
              <a:gd name="connsiteY673" fmla="*/ 2215069 h 10703794"/>
              <a:gd name="connsiteX674" fmla="*/ 3272224 w 8554092"/>
              <a:gd name="connsiteY674" fmla="*/ 2411578 h 10703794"/>
              <a:gd name="connsiteX675" fmla="*/ 3411380 w 8554092"/>
              <a:gd name="connsiteY675" fmla="*/ 2118416 h 10703794"/>
              <a:gd name="connsiteX676" fmla="*/ 3381579 w 8554092"/>
              <a:gd name="connsiteY676" fmla="*/ 2151357 h 10703794"/>
              <a:gd name="connsiteX677" fmla="*/ 3383176 w 8554092"/>
              <a:gd name="connsiteY677" fmla="*/ 2103030 h 10703794"/>
              <a:gd name="connsiteX678" fmla="*/ 3174310 w 8554092"/>
              <a:gd name="connsiteY678" fmla="*/ 2333614 h 10703794"/>
              <a:gd name="connsiteX679" fmla="*/ 3114710 w 8554092"/>
              <a:gd name="connsiteY679" fmla="*/ 2399497 h 10703794"/>
              <a:gd name="connsiteX680" fmla="*/ 2978880 w 8554092"/>
              <a:gd name="connsiteY680" fmla="*/ 2596005 h 10703794"/>
              <a:gd name="connsiteX681" fmla="*/ 2617687 w 8554092"/>
              <a:gd name="connsiteY681" fmla="*/ 3087947 h 10703794"/>
              <a:gd name="connsiteX682" fmla="*/ 2647487 w 8554092"/>
              <a:gd name="connsiteY682" fmla="*/ 3055007 h 10703794"/>
              <a:gd name="connsiteX683" fmla="*/ 2630991 w 8554092"/>
              <a:gd name="connsiteY683" fmla="*/ 3119855 h 10703794"/>
              <a:gd name="connsiteX684" fmla="*/ 2571390 w 8554092"/>
              <a:gd name="connsiteY684" fmla="*/ 3185737 h 10703794"/>
              <a:gd name="connsiteX685" fmla="*/ 2778395 w 8554092"/>
              <a:gd name="connsiteY685" fmla="*/ 3003273 h 10703794"/>
              <a:gd name="connsiteX686" fmla="*/ 2659061 w 8554092"/>
              <a:gd name="connsiteY686" fmla="*/ 3135035 h 10703794"/>
              <a:gd name="connsiteX687" fmla="*/ 2746998 w 8554092"/>
              <a:gd name="connsiteY687" fmla="*/ 3084540 h 10703794"/>
              <a:gd name="connsiteX688" fmla="*/ 2775203 w 8554092"/>
              <a:gd name="connsiteY688" fmla="*/ 3099926 h 10703794"/>
              <a:gd name="connsiteX689" fmla="*/ 2939235 w 8554092"/>
              <a:gd name="connsiteY689" fmla="*/ 2918803 h 10703794"/>
              <a:gd name="connsiteX690" fmla="*/ 2942528 w 8554092"/>
              <a:gd name="connsiteY690" fmla="*/ 2941355 h 10703794"/>
              <a:gd name="connsiteX691" fmla="*/ 2952348 w 8554092"/>
              <a:gd name="connsiteY691" fmla="*/ 2950534 h 10703794"/>
              <a:gd name="connsiteX692" fmla="*/ 2905000 w 8554092"/>
              <a:gd name="connsiteY692" fmla="*/ 2983257 h 10703794"/>
              <a:gd name="connsiteX693" fmla="*/ 2818305 w 8554092"/>
              <a:gd name="connsiteY693" fmla="*/ 3098585 h 10703794"/>
              <a:gd name="connsiteX694" fmla="*/ 2861409 w 8554092"/>
              <a:gd name="connsiteY694" fmla="*/ 3097552 h 10703794"/>
              <a:gd name="connsiteX695" fmla="*/ 2755379 w 8554092"/>
              <a:gd name="connsiteY695" fmla="*/ 3261119 h 10703794"/>
              <a:gd name="connsiteX696" fmla="*/ 2802897 w 8554092"/>
              <a:gd name="connsiteY696" fmla="*/ 3228258 h 10703794"/>
              <a:gd name="connsiteX697" fmla="*/ 2828098 w 8554092"/>
              <a:gd name="connsiteY697" fmla="*/ 3227154 h 10703794"/>
              <a:gd name="connsiteX698" fmla="*/ 2828175 w 8554092"/>
              <a:gd name="connsiteY698" fmla="*/ 3227279 h 10703794"/>
              <a:gd name="connsiteX699" fmla="*/ 2779591 w 8554092"/>
              <a:gd name="connsiteY699" fmla="*/ 3286689 h 10703794"/>
              <a:gd name="connsiteX700" fmla="*/ 2752054 w 8554092"/>
              <a:gd name="connsiteY700" fmla="*/ 3357773 h 10703794"/>
              <a:gd name="connsiteX701" fmla="*/ 2826687 w 8554092"/>
              <a:gd name="connsiteY701" fmla="*/ 3275474 h 10703794"/>
              <a:gd name="connsiteX702" fmla="*/ 2554894 w 8554092"/>
              <a:gd name="connsiteY702" fmla="*/ 3668593 h 10703794"/>
              <a:gd name="connsiteX703" fmla="*/ 2748861 w 8554092"/>
              <a:gd name="connsiteY703" fmla="*/ 3454530 h 10703794"/>
              <a:gd name="connsiteX704" fmla="*/ 2760759 w 8554092"/>
              <a:gd name="connsiteY704" fmla="*/ 3461021 h 10703794"/>
              <a:gd name="connsiteX705" fmla="*/ 2766067 w 8554092"/>
              <a:gd name="connsiteY705" fmla="*/ 3463917 h 10703794"/>
              <a:gd name="connsiteX706" fmla="*/ 2753795 w 8554092"/>
              <a:gd name="connsiteY706" fmla="*/ 3480856 h 10703794"/>
              <a:gd name="connsiteX707" fmla="*/ 2748648 w 8554092"/>
              <a:gd name="connsiteY707" fmla="*/ 3487528 h 10703794"/>
              <a:gd name="connsiteX708" fmla="*/ 2760069 w 8554092"/>
              <a:gd name="connsiteY708" fmla="*/ 3468538 h 10703794"/>
              <a:gd name="connsiteX709" fmla="*/ 2748861 w 8554092"/>
              <a:gd name="connsiteY709" fmla="*/ 3454737 h 10703794"/>
              <a:gd name="connsiteX710" fmla="*/ 2719060 w 8554092"/>
              <a:gd name="connsiteY710" fmla="*/ 3487678 h 10703794"/>
              <a:gd name="connsiteX711" fmla="*/ 2734700 w 8554092"/>
              <a:gd name="connsiteY711" fmla="*/ 3491670 h 10703794"/>
              <a:gd name="connsiteX712" fmla="*/ 2748204 w 8554092"/>
              <a:gd name="connsiteY712" fmla="*/ 3488104 h 10703794"/>
              <a:gd name="connsiteX713" fmla="*/ 2613147 w 8554092"/>
              <a:gd name="connsiteY713" fmla="*/ 3663173 h 10703794"/>
              <a:gd name="connsiteX714" fmla="*/ 2355349 w 8554092"/>
              <a:gd name="connsiteY714" fmla="*/ 4014290 h 10703794"/>
              <a:gd name="connsiteX715" fmla="*/ 2397889 w 8554092"/>
              <a:gd name="connsiteY715" fmla="*/ 3967269 h 10703794"/>
              <a:gd name="connsiteX716" fmla="*/ 2374341 w 8554092"/>
              <a:gd name="connsiteY716" fmla="*/ 4059838 h 10703794"/>
              <a:gd name="connsiteX717" fmla="*/ 2289263 w 8554092"/>
              <a:gd name="connsiteY717" fmla="*/ 4153883 h 10703794"/>
              <a:gd name="connsiteX718" fmla="*/ 2551714 w 8554092"/>
              <a:gd name="connsiteY718" fmla="*/ 3907936 h 10703794"/>
              <a:gd name="connsiteX719" fmla="*/ 2583149 w 8554092"/>
              <a:gd name="connsiteY719" fmla="*/ 3894125 h 10703794"/>
              <a:gd name="connsiteX720" fmla="*/ 2582647 w 8554092"/>
              <a:gd name="connsiteY720" fmla="*/ 3900128 h 10703794"/>
              <a:gd name="connsiteX721" fmla="*/ 2576876 w 8554092"/>
              <a:gd name="connsiteY721" fmla="*/ 3918477 h 10703794"/>
              <a:gd name="connsiteX722" fmla="*/ 2414410 w 8554092"/>
              <a:gd name="connsiteY722" fmla="*/ 4081506 h 10703794"/>
              <a:gd name="connsiteX723" fmla="*/ 2456964 w 8554092"/>
              <a:gd name="connsiteY723" fmla="*/ 4072938 h 10703794"/>
              <a:gd name="connsiteX724" fmla="*/ 2468197 w 8554092"/>
              <a:gd name="connsiteY724" fmla="*/ 4066823 h 10703794"/>
              <a:gd name="connsiteX725" fmla="*/ 2433906 w 8554092"/>
              <a:gd name="connsiteY725" fmla="*/ 4106383 h 10703794"/>
              <a:gd name="connsiteX726" fmla="*/ 2433735 w 8554092"/>
              <a:gd name="connsiteY726" fmla="*/ 4097545 h 10703794"/>
              <a:gd name="connsiteX727" fmla="*/ 2414412 w 8554092"/>
              <a:gd name="connsiteY727" fmla="*/ 4081508 h 10703794"/>
              <a:gd name="connsiteX728" fmla="*/ 2393142 w 8554092"/>
              <a:gd name="connsiteY728" fmla="*/ 4104945 h 10703794"/>
              <a:gd name="connsiteX729" fmla="*/ 2419112 w 8554092"/>
              <a:gd name="connsiteY729" fmla="*/ 4113699 h 10703794"/>
              <a:gd name="connsiteX730" fmla="*/ 2430091 w 8554092"/>
              <a:gd name="connsiteY730" fmla="*/ 4110784 h 10703794"/>
              <a:gd name="connsiteX731" fmla="*/ 2410463 w 8554092"/>
              <a:gd name="connsiteY731" fmla="*/ 4133427 h 10703794"/>
              <a:gd name="connsiteX732" fmla="*/ 2388039 w 8554092"/>
              <a:gd name="connsiteY732" fmla="*/ 4168130 h 10703794"/>
              <a:gd name="connsiteX733" fmla="*/ 2374209 w 8554092"/>
              <a:gd name="connsiteY733" fmla="*/ 4164298 h 10703794"/>
              <a:gd name="connsiteX734" fmla="*/ 2350601 w 8554092"/>
              <a:gd name="connsiteY734" fmla="*/ 4151966 h 10703794"/>
              <a:gd name="connsiteX735" fmla="*/ 2284325 w 8554092"/>
              <a:gd name="connsiteY735" fmla="*/ 4291410 h 10703794"/>
              <a:gd name="connsiteX736" fmla="*/ 2397101 w 8554092"/>
              <a:gd name="connsiteY736" fmla="*/ 4195022 h 10703794"/>
              <a:gd name="connsiteX737" fmla="*/ 2408171 w 8554092"/>
              <a:gd name="connsiteY737" fmla="*/ 4162222 h 10703794"/>
              <a:gd name="connsiteX738" fmla="*/ 2412742 w 8554092"/>
              <a:gd name="connsiteY738" fmla="*/ 4157793 h 10703794"/>
              <a:gd name="connsiteX739" fmla="*/ 2513654 w 8554092"/>
              <a:gd name="connsiteY739" fmla="*/ 4039822 h 10703794"/>
              <a:gd name="connsiteX740" fmla="*/ 2536735 w 8554092"/>
              <a:gd name="connsiteY740" fmla="*/ 4040506 h 10703794"/>
              <a:gd name="connsiteX741" fmla="*/ 2552311 w 8554092"/>
              <a:gd name="connsiteY741" fmla="*/ 4029399 h 10703794"/>
              <a:gd name="connsiteX742" fmla="*/ 2564935 w 8554092"/>
              <a:gd name="connsiteY742" fmla="*/ 4037907 h 10703794"/>
              <a:gd name="connsiteX743" fmla="*/ 2580199 w 8554092"/>
              <a:gd name="connsiteY743" fmla="*/ 4031389 h 10703794"/>
              <a:gd name="connsiteX744" fmla="*/ 2629069 w 8554092"/>
              <a:gd name="connsiteY744" fmla="*/ 3968086 h 10703794"/>
              <a:gd name="connsiteX745" fmla="*/ 2660469 w 8554092"/>
              <a:gd name="connsiteY745" fmla="*/ 3924212 h 10703794"/>
              <a:gd name="connsiteX746" fmla="*/ 2750590 w 8554092"/>
              <a:gd name="connsiteY746" fmla="*/ 3824726 h 10703794"/>
              <a:gd name="connsiteX747" fmla="*/ 2761620 w 8554092"/>
              <a:gd name="connsiteY747" fmla="*/ 3807965 h 10703794"/>
              <a:gd name="connsiteX748" fmla="*/ 2777028 w 8554092"/>
              <a:gd name="connsiteY748" fmla="*/ 3794985 h 10703794"/>
              <a:gd name="connsiteX749" fmla="*/ 2790762 w 8554092"/>
              <a:gd name="connsiteY749" fmla="*/ 3786836 h 10703794"/>
              <a:gd name="connsiteX750" fmla="*/ 2786400 w 8554092"/>
              <a:gd name="connsiteY750" fmla="*/ 3793121 h 10703794"/>
              <a:gd name="connsiteX751" fmla="*/ 2777513 w 8554092"/>
              <a:gd name="connsiteY751" fmla="*/ 3824029 h 10703794"/>
              <a:gd name="connsiteX752" fmla="*/ 2777286 w 8554092"/>
              <a:gd name="connsiteY752" fmla="*/ 3856688 h 10703794"/>
              <a:gd name="connsiteX753" fmla="*/ 2765480 w 8554092"/>
              <a:gd name="connsiteY753" fmla="*/ 3864847 h 10703794"/>
              <a:gd name="connsiteX754" fmla="*/ 2747987 w 8554092"/>
              <a:gd name="connsiteY754" fmla="*/ 3884347 h 10703794"/>
              <a:gd name="connsiteX755" fmla="*/ 2744936 w 8554092"/>
              <a:gd name="connsiteY755" fmla="*/ 3883186 h 10703794"/>
              <a:gd name="connsiteX756" fmla="*/ 2733961 w 8554092"/>
              <a:gd name="connsiteY756" fmla="*/ 3889471 h 10703794"/>
              <a:gd name="connsiteX757" fmla="*/ 2658546 w 8554092"/>
              <a:gd name="connsiteY757" fmla="*/ 3995948 h 10703794"/>
              <a:gd name="connsiteX758" fmla="*/ 2637261 w 8554092"/>
              <a:gd name="connsiteY758" fmla="*/ 4030523 h 10703794"/>
              <a:gd name="connsiteX759" fmla="*/ 2603128 w 8554092"/>
              <a:gd name="connsiteY759" fmla="*/ 4035163 h 10703794"/>
              <a:gd name="connsiteX760" fmla="*/ 2577919 w 8554092"/>
              <a:gd name="connsiteY760" fmla="*/ 4100375 h 10703794"/>
              <a:gd name="connsiteX761" fmla="*/ 2628949 w 8554092"/>
              <a:gd name="connsiteY761" fmla="*/ 4044025 h 10703794"/>
              <a:gd name="connsiteX762" fmla="*/ 2627717 w 8554092"/>
              <a:gd name="connsiteY762" fmla="*/ 4046026 h 10703794"/>
              <a:gd name="connsiteX763" fmla="*/ 2583232 w 8554092"/>
              <a:gd name="connsiteY763" fmla="*/ 4102502 h 10703794"/>
              <a:gd name="connsiteX764" fmla="*/ 2626335 w 8554092"/>
              <a:gd name="connsiteY764" fmla="*/ 4101470 h 10703794"/>
              <a:gd name="connsiteX765" fmla="*/ 2638791 w 8554092"/>
              <a:gd name="connsiteY765" fmla="*/ 4131344 h 10703794"/>
              <a:gd name="connsiteX766" fmla="*/ 2627579 w 8554092"/>
              <a:gd name="connsiteY766" fmla="*/ 4144744 h 10703794"/>
              <a:gd name="connsiteX767" fmla="*/ 2607195 w 8554092"/>
              <a:gd name="connsiteY767" fmla="*/ 4169106 h 10703794"/>
              <a:gd name="connsiteX768" fmla="*/ 2565005 w 8554092"/>
              <a:gd name="connsiteY768" fmla="*/ 4215677 h 10703794"/>
              <a:gd name="connsiteX769" fmla="*/ 2606467 w 8554092"/>
              <a:gd name="connsiteY769" fmla="*/ 4169976 h 10703794"/>
              <a:gd name="connsiteX770" fmla="*/ 2582174 w 8554092"/>
              <a:gd name="connsiteY770" fmla="*/ 4199012 h 10703794"/>
              <a:gd name="connsiteX771" fmla="*/ 2551901 w 8554092"/>
              <a:gd name="connsiteY771" fmla="*/ 4261488 h 10703794"/>
              <a:gd name="connsiteX772" fmla="*/ 2619733 w 8554092"/>
              <a:gd name="connsiteY772" fmla="*/ 4214579 h 10703794"/>
              <a:gd name="connsiteX773" fmla="*/ 2646800 w 8554092"/>
              <a:gd name="connsiteY773" fmla="*/ 4213393 h 10703794"/>
              <a:gd name="connsiteX774" fmla="*/ 2636312 w 8554092"/>
              <a:gd name="connsiteY774" fmla="*/ 4230032 h 10703794"/>
              <a:gd name="connsiteX775" fmla="*/ 2644839 w 8554092"/>
              <a:gd name="connsiteY775" fmla="*/ 4226603 h 10703794"/>
              <a:gd name="connsiteX776" fmla="*/ 2627488 w 8554092"/>
              <a:gd name="connsiteY776" fmla="*/ 4247820 h 10703794"/>
              <a:gd name="connsiteX777" fmla="*/ 2621679 w 8554092"/>
              <a:gd name="connsiteY777" fmla="*/ 4246656 h 10703794"/>
              <a:gd name="connsiteX778" fmla="*/ 2602412 w 8554092"/>
              <a:gd name="connsiteY778" fmla="*/ 4268039 h 10703794"/>
              <a:gd name="connsiteX779" fmla="*/ 2592008 w 8554092"/>
              <a:gd name="connsiteY779" fmla="*/ 4279533 h 10703794"/>
              <a:gd name="connsiteX780" fmla="*/ 2602596 w 8554092"/>
              <a:gd name="connsiteY780" fmla="*/ 4274306 h 10703794"/>
              <a:gd name="connsiteX781" fmla="*/ 2608736 w 8554092"/>
              <a:gd name="connsiteY781" fmla="*/ 4270752 h 10703794"/>
              <a:gd name="connsiteX782" fmla="*/ 2586463 w 8554092"/>
              <a:gd name="connsiteY782" fmla="*/ 4297988 h 10703794"/>
              <a:gd name="connsiteX783" fmla="*/ 2547155 w 8554092"/>
              <a:gd name="connsiteY783" fmla="*/ 4399458 h 10703794"/>
              <a:gd name="connsiteX784" fmla="*/ 2653692 w 8554092"/>
              <a:gd name="connsiteY784" fmla="*/ 4281978 h 10703794"/>
              <a:gd name="connsiteX785" fmla="*/ 2567780 w 8554092"/>
              <a:gd name="connsiteY785" fmla="*/ 4413922 h 10703794"/>
              <a:gd name="connsiteX786" fmla="*/ 2513786 w 8554092"/>
              <a:gd name="connsiteY786" fmla="*/ 4458449 h 10703794"/>
              <a:gd name="connsiteX787" fmla="*/ 2500483 w 8554092"/>
              <a:gd name="connsiteY787" fmla="*/ 4426540 h 10703794"/>
              <a:gd name="connsiteX788" fmla="*/ 2364653 w 8554092"/>
              <a:gd name="connsiteY788" fmla="*/ 4623048 h 10703794"/>
              <a:gd name="connsiteX789" fmla="*/ 2246917 w 8554092"/>
              <a:gd name="connsiteY789" fmla="*/ 4706485 h 10703794"/>
              <a:gd name="connsiteX790" fmla="*/ 2157383 w 8554092"/>
              <a:gd name="connsiteY790" fmla="*/ 4805306 h 10703794"/>
              <a:gd name="connsiteX791" fmla="*/ 2218712 w 8554092"/>
              <a:gd name="connsiteY791" fmla="*/ 4691098 h 10703794"/>
              <a:gd name="connsiteX792" fmla="*/ 2039780 w 8554092"/>
              <a:gd name="connsiteY792" fmla="*/ 4888742 h 10703794"/>
              <a:gd name="connsiteX793" fmla="*/ 2142617 w 8554092"/>
              <a:gd name="connsiteY793" fmla="*/ 4821828 h 10703794"/>
              <a:gd name="connsiteX794" fmla="*/ 2066387 w 8554092"/>
              <a:gd name="connsiteY794" fmla="*/ 4952456 h 10703794"/>
              <a:gd name="connsiteX795" fmla="*/ 2258623 w 8554092"/>
              <a:gd name="connsiteY795" fmla="*/ 4786720 h 10703794"/>
              <a:gd name="connsiteX796" fmla="*/ 2245320 w 8554092"/>
              <a:gd name="connsiteY796" fmla="*/ 4754812 h 10703794"/>
              <a:gd name="connsiteX797" fmla="*/ 2513786 w 8554092"/>
              <a:gd name="connsiteY797" fmla="*/ 4458345 h 10703794"/>
              <a:gd name="connsiteX798" fmla="*/ 2363057 w 8554092"/>
              <a:gd name="connsiteY798" fmla="*/ 4671376 h 10703794"/>
              <a:gd name="connsiteX799" fmla="*/ 2376311 w 8554092"/>
              <a:gd name="connsiteY799" fmla="*/ 4664029 h 10703794"/>
              <a:gd name="connsiteX800" fmla="*/ 2386053 w 8554092"/>
              <a:gd name="connsiteY800" fmla="*/ 4663168 h 10703794"/>
              <a:gd name="connsiteX801" fmla="*/ 2356941 w 8554092"/>
              <a:gd name="connsiteY801" fmla="*/ 4702957 h 10703794"/>
              <a:gd name="connsiteX802" fmla="*/ 2265715 w 8554092"/>
              <a:gd name="connsiteY802" fmla="*/ 4843145 h 10703794"/>
              <a:gd name="connsiteX803" fmla="*/ 2542597 w 8554092"/>
              <a:gd name="connsiteY803" fmla="*/ 4537577 h 10703794"/>
              <a:gd name="connsiteX804" fmla="*/ 2582857 w 8554092"/>
              <a:gd name="connsiteY804" fmla="*/ 4559540 h 10703794"/>
              <a:gd name="connsiteX805" fmla="*/ 2592815 w 8554092"/>
              <a:gd name="connsiteY805" fmla="*/ 4539216 h 10703794"/>
              <a:gd name="connsiteX806" fmla="*/ 2596787 w 8554092"/>
              <a:gd name="connsiteY806" fmla="*/ 4520052 h 10703794"/>
              <a:gd name="connsiteX807" fmla="*/ 2603696 w 8554092"/>
              <a:gd name="connsiteY807" fmla="*/ 4530541 h 10703794"/>
              <a:gd name="connsiteX808" fmla="*/ 2611834 w 8554092"/>
              <a:gd name="connsiteY808" fmla="*/ 4536307 h 10703794"/>
              <a:gd name="connsiteX809" fmla="*/ 1940535 w 8554092"/>
              <a:gd name="connsiteY809" fmla="*/ 5277320 h 10703794"/>
              <a:gd name="connsiteX810" fmla="*/ 2102972 w 8554092"/>
              <a:gd name="connsiteY810" fmla="*/ 5144525 h 10703794"/>
              <a:gd name="connsiteX811" fmla="*/ 2131175 w 8554092"/>
              <a:gd name="connsiteY811" fmla="*/ 5159909 h 10703794"/>
              <a:gd name="connsiteX812" fmla="*/ 2224184 w 8554092"/>
              <a:gd name="connsiteY812" fmla="*/ 5063011 h 10703794"/>
              <a:gd name="connsiteX813" fmla="*/ 2267436 w 8554092"/>
              <a:gd name="connsiteY813" fmla="*/ 5026524 h 10703794"/>
              <a:gd name="connsiteX814" fmla="*/ 2330740 w 8554092"/>
              <a:gd name="connsiteY814" fmla="*/ 4962492 h 10703794"/>
              <a:gd name="connsiteX815" fmla="*/ 2323280 w 8554092"/>
              <a:gd name="connsiteY815" fmla="*/ 4947809 h 10703794"/>
              <a:gd name="connsiteX816" fmla="*/ 2296939 w 8554092"/>
              <a:gd name="connsiteY816" fmla="*/ 4930358 h 10703794"/>
              <a:gd name="connsiteX817" fmla="*/ 2385016 w 8554092"/>
              <a:gd name="connsiteY817" fmla="*/ 4833857 h 10703794"/>
              <a:gd name="connsiteX818" fmla="*/ 2438607 w 8554092"/>
              <a:gd name="connsiteY818" fmla="*/ 4777356 h 10703794"/>
              <a:gd name="connsiteX819" fmla="*/ 2419524 w 8554092"/>
              <a:gd name="connsiteY819" fmla="*/ 4805250 h 10703794"/>
              <a:gd name="connsiteX820" fmla="*/ 2383649 w 8554092"/>
              <a:gd name="connsiteY820" fmla="*/ 4889405 h 10703794"/>
              <a:gd name="connsiteX821" fmla="*/ 2406450 w 8554092"/>
              <a:gd name="connsiteY821" fmla="*/ 4885806 h 10703794"/>
              <a:gd name="connsiteX822" fmla="*/ 2370500 w 8554092"/>
              <a:gd name="connsiteY822" fmla="*/ 4922222 h 10703794"/>
              <a:gd name="connsiteX823" fmla="*/ 2371777 w 8554092"/>
              <a:gd name="connsiteY823" fmla="*/ 4919704 h 10703794"/>
              <a:gd name="connsiteX824" fmla="*/ 2371783 w 8554092"/>
              <a:gd name="connsiteY824" fmla="*/ 4917240 h 10703794"/>
              <a:gd name="connsiteX825" fmla="*/ 2369020 w 8554092"/>
              <a:gd name="connsiteY825" fmla="*/ 4923720 h 10703794"/>
              <a:gd name="connsiteX826" fmla="*/ 2333657 w 8554092"/>
              <a:gd name="connsiteY826" fmla="*/ 4959542 h 10703794"/>
              <a:gd name="connsiteX827" fmla="*/ 2330740 w 8554092"/>
              <a:gd name="connsiteY827" fmla="*/ 4962492 h 10703794"/>
              <a:gd name="connsiteX828" fmla="*/ 2338445 w 8554092"/>
              <a:gd name="connsiteY828" fmla="*/ 4977653 h 10703794"/>
              <a:gd name="connsiteX829" fmla="*/ 2277343 w 8554092"/>
              <a:gd name="connsiteY829" fmla="*/ 5018168 h 10703794"/>
              <a:gd name="connsiteX830" fmla="*/ 2267436 w 8554092"/>
              <a:gd name="connsiteY830" fmla="*/ 5026524 h 10703794"/>
              <a:gd name="connsiteX831" fmla="*/ 2160560 w 8554092"/>
              <a:gd name="connsiteY831" fmla="*/ 5134632 h 10703794"/>
              <a:gd name="connsiteX832" fmla="*/ 1996942 w 8554092"/>
              <a:gd name="connsiteY832" fmla="*/ 5307989 h 10703794"/>
              <a:gd name="connsiteX833" fmla="*/ 1607546 w 8554092"/>
              <a:gd name="connsiteY833" fmla="*/ 5784442 h 10703794"/>
              <a:gd name="connsiteX834" fmla="*/ 1221343 w 8554092"/>
              <a:gd name="connsiteY834" fmla="*/ 6164241 h 10703794"/>
              <a:gd name="connsiteX835" fmla="*/ 1206709 w 8554092"/>
              <a:gd name="connsiteY835" fmla="*/ 6181383 h 10703794"/>
              <a:gd name="connsiteX836" fmla="*/ 1221610 w 8554092"/>
              <a:gd name="connsiteY836" fmla="*/ 6164964 h 10703794"/>
              <a:gd name="connsiteX837" fmla="*/ 1680716 w 8554092"/>
              <a:gd name="connsiteY837" fmla="*/ 5751088 h 10703794"/>
              <a:gd name="connsiteX838" fmla="*/ 1768653 w 8554092"/>
              <a:gd name="connsiteY838" fmla="*/ 5700593 h 10703794"/>
              <a:gd name="connsiteX839" fmla="*/ 1901289 w 8554092"/>
              <a:gd name="connsiteY839" fmla="*/ 5600737 h 10703794"/>
              <a:gd name="connsiteX840" fmla="*/ 1899693 w 8554092"/>
              <a:gd name="connsiteY840" fmla="*/ 5649065 h 10703794"/>
              <a:gd name="connsiteX841" fmla="*/ 1810159 w 8554092"/>
              <a:gd name="connsiteY841" fmla="*/ 5747886 h 10703794"/>
              <a:gd name="connsiteX842" fmla="*/ 1808564 w 8554092"/>
              <a:gd name="connsiteY842" fmla="*/ 5796214 h 10703794"/>
              <a:gd name="connsiteX843" fmla="*/ 1896501 w 8554092"/>
              <a:gd name="connsiteY843" fmla="*/ 5745718 h 10703794"/>
              <a:gd name="connsiteX844" fmla="*/ 1836900 w 8554092"/>
              <a:gd name="connsiteY844" fmla="*/ 5811599 h 10703794"/>
              <a:gd name="connsiteX845" fmla="*/ 2296006 w 8554092"/>
              <a:gd name="connsiteY845" fmla="*/ 5397723 h 10703794"/>
              <a:gd name="connsiteX846" fmla="*/ 2368910 w 8554092"/>
              <a:gd name="connsiteY846" fmla="*/ 5363750 h 10703794"/>
              <a:gd name="connsiteX847" fmla="*/ 2391383 w 8554092"/>
              <a:gd name="connsiteY847" fmla="*/ 5346646 h 10703794"/>
              <a:gd name="connsiteX848" fmla="*/ 2369668 w 8554092"/>
              <a:gd name="connsiteY848" fmla="*/ 5381920 h 10703794"/>
              <a:gd name="connsiteX849" fmla="*/ 2306166 w 8554092"/>
              <a:gd name="connsiteY849" fmla="*/ 5462538 h 10703794"/>
              <a:gd name="connsiteX850" fmla="*/ 2367695 w 8554092"/>
              <a:gd name="connsiteY850" fmla="*/ 5461065 h 10703794"/>
              <a:gd name="connsiteX851" fmla="*/ 2386214 w 8554092"/>
              <a:gd name="connsiteY851" fmla="*/ 5505484 h 10703794"/>
              <a:gd name="connsiteX852" fmla="*/ 2366049 w 8554092"/>
              <a:gd name="connsiteY852" fmla="*/ 5529272 h 10703794"/>
              <a:gd name="connsiteX853" fmla="*/ 2280148 w 8554092"/>
              <a:gd name="connsiteY853" fmla="*/ 5624093 h 10703794"/>
              <a:gd name="connsiteX854" fmla="*/ 2341463 w 8554092"/>
              <a:gd name="connsiteY854" fmla="*/ 5556509 h 10703794"/>
              <a:gd name="connsiteX855" fmla="*/ 2364692 w 8554092"/>
              <a:gd name="connsiteY855" fmla="*/ 5530872 h 10703794"/>
              <a:gd name="connsiteX856" fmla="*/ 2359531 w 8554092"/>
              <a:gd name="connsiteY856" fmla="*/ 5536960 h 10703794"/>
              <a:gd name="connsiteX857" fmla="*/ 2287891 w 8554092"/>
              <a:gd name="connsiteY857" fmla="*/ 5639357 h 10703794"/>
              <a:gd name="connsiteX858" fmla="*/ 2452916 w 8554092"/>
              <a:gd name="connsiteY858" fmla="*/ 5476792 h 10703794"/>
              <a:gd name="connsiteX859" fmla="*/ 2509994 w 8554092"/>
              <a:gd name="connsiteY859" fmla="*/ 5440723 h 10703794"/>
              <a:gd name="connsiteX860" fmla="*/ 2539862 w 8554092"/>
              <a:gd name="connsiteY860" fmla="*/ 5407740 h 10703794"/>
              <a:gd name="connsiteX861" fmla="*/ 2510061 w 8554092"/>
              <a:gd name="connsiteY861" fmla="*/ 5440681 h 10703794"/>
              <a:gd name="connsiteX862" fmla="*/ 2509994 w 8554092"/>
              <a:gd name="connsiteY862" fmla="*/ 5440723 h 10703794"/>
              <a:gd name="connsiteX863" fmla="*/ 2448515 w 8554092"/>
              <a:gd name="connsiteY863" fmla="*/ 5508615 h 10703794"/>
              <a:gd name="connsiteX864" fmla="*/ 2345895 w 8554092"/>
              <a:gd name="connsiteY864" fmla="*/ 5621803 h 10703794"/>
              <a:gd name="connsiteX865" fmla="*/ 2388999 w 8554092"/>
              <a:gd name="connsiteY865" fmla="*/ 5620770 h 10703794"/>
              <a:gd name="connsiteX866" fmla="*/ 2345688 w 8554092"/>
              <a:gd name="connsiteY866" fmla="*/ 5685385 h 10703794"/>
              <a:gd name="connsiteX867" fmla="*/ 2333545 w 8554092"/>
              <a:gd name="connsiteY867" fmla="*/ 5698837 h 10703794"/>
              <a:gd name="connsiteX868" fmla="*/ 2318694 w 8554092"/>
              <a:gd name="connsiteY868" fmla="*/ 5715245 h 10703794"/>
              <a:gd name="connsiteX869" fmla="*/ 2325305 w 8554092"/>
              <a:gd name="connsiteY869" fmla="*/ 5711981 h 10703794"/>
              <a:gd name="connsiteX870" fmla="*/ 2276317 w 8554092"/>
              <a:gd name="connsiteY870" fmla="*/ 5768436 h 10703794"/>
              <a:gd name="connsiteX871" fmla="*/ 2163636 w 8554092"/>
              <a:gd name="connsiteY871" fmla="*/ 5916101 h 10703794"/>
              <a:gd name="connsiteX872" fmla="*/ 2415605 w 8554092"/>
              <a:gd name="connsiteY872" fmla="*/ 5684484 h 10703794"/>
              <a:gd name="connsiteX873" fmla="*/ 2432103 w 8554092"/>
              <a:gd name="connsiteY873" fmla="*/ 5619635 h 10703794"/>
              <a:gd name="connsiteX874" fmla="*/ 2536951 w 8554092"/>
              <a:gd name="connsiteY874" fmla="*/ 5531529 h 10703794"/>
              <a:gd name="connsiteX875" fmla="*/ 2552600 w 8554092"/>
              <a:gd name="connsiteY875" fmla="*/ 5516857 h 10703794"/>
              <a:gd name="connsiteX876" fmla="*/ 2548009 w 8554092"/>
              <a:gd name="connsiteY876" fmla="*/ 5527717 h 10703794"/>
              <a:gd name="connsiteX877" fmla="*/ 2568993 w 8554092"/>
              <a:gd name="connsiteY877" fmla="*/ 5571029 h 10703794"/>
              <a:gd name="connsiteX878" fmla="*/ 2505186 w 8554092"/>
              <a:gd name="connsiteY878" fmla="*/ 5641488 h 10703794"/>
              <a:gd name="connsiteX879" fmla="*/ 2547723 w 8554092"/>
              <a:gd name="connsiteY879" fmla="*/ 5594465 h 10703794"/>
              <a:gd name="connsiteX880" fmla="*/ 2499330 w 8554092"/>
              <a:gd name="connsiteY880" fmla="*/ 5653690 h 10703794"/>
              <a:gd name="connsiteX881" fmla="*/ 2483633 w 8554092"/>
              <a:gd name="connsiteY881" fmla="*/ 5661514 h 10703794"/>
              <a:gd name="connsiteX882" fmla="*/ 2326073 w 8554092"/>
              <a:gd name="connsiteY882" fmla="*/ 5783202 h 10703794"/>
              <a:gd name="connsiteX883" fmla="*/ 2225643 w 8554092"/>
              <a:gd name="connsiteY883" fmla="*/ 5920273 h 10703794"/>
              <a:gd name="connsiteX884" fmla="*/ 2207773 w 8554092"/>
              <a:gd name="connsiteY884" fmla="*/ 5941355 h 10703794"/>
              <a:gd name="connsiteX885" fmla="*/ 2188045 w 8554092"/>
              <a:gd name="connsiteY885" fmla="*/ 5925094 h 10703794"/>
              <a:gd name="connsiteX886" fmla="*/ 2037051 w 8554092"/>
              <a:gd name="connsiteY886" fmla="*/ 6129147 h 10703794"/>
              <a:gd name="connsiteX887" fmla="*/ 2031246 w 8554092"/>
              <a:gd name="connsiteY887" fmla="*/ 6137988 h 10703794"/>
              <a:gd name="connsiteX888" fmla="*/ 1987417 w 8554092"/>
              <a:gd name="connsiteY888" fmla="*/ 6183263 h 10703794"/>
              <a:gd name="connsiteX889" fmla="*/ 1865223 w 8554092"/>
              <a:gd name="connsiteY889" fmla="*/ 6292318 h 10703794"/>
              <a:gd name="connsiteX890" fmla="*/ 1864310 w 8554092"/>
              <a:gd name="connsiteY890" fmla="*/ 6292871 h 10703794"/>
              <a:gd name="connsiteX891" fmla="*/ 1826086 w 8554092"/>
              <a:gd name="connsiteY891" fmla="*/ 6324706 h 10703794"/>
              <a:gd name="connsiteX892" fmla="*/ 1698279 w 8554092"/>
              <a:gd name="connsiteY892" fmla="*/ 6465773 h 10703794"/>
              <a:gd name="connsiteX893" fmla="*/ 1785824 w 8554092"/>
              <a:gd name="connsiteY893" fmla="*/ 6302743 h 10703794"/>
              <a:gd name="connsiteX894" fmla="*/ 1530403 w 8554092"/>
              <a:gd name="connsiteY894" fmla="*/ 6584875 h 10703794"/>
              <a:gd name="connsiteX895" fmla="*/ 1677200 w 8554092"/>
              <a:gd name="connsiteY895" fmla="*/ 6489357 h 10703794"/>
              <a:gd name="connsiteX896" fmla="*/ 1568385 w 8554092"/>
              <a:gd name="connsiteY896" fmla="*/ 6675825 h 10703794"/>
              <a:gd name="connsiteX897" fmla="*/ 1842796 w 8554092"/>
              <a:gd name="connsiteY897" fmla="*/ 6439240 h 10703794"/>
              <a:gd name="connsiteX898" fmla="*/ 1823806 w 8554092"/>
              <a:gd name="connsiteY898" fmla="*/ 6393692 h 10703794"/>
              <a:gd name="connsiteX899" fmla="*/ 1924999 w 8554092"/>
              <a:gd name="connsiteY899" fmla="*/ 6300724 h 10703794"/>
              <a:gd name="connsiteX900" fmla="*/ 2004535 w 8554092"/>
              <a:gd name="connsiteY900" fmla="*/ 6196505 h 10703794"/>
              <a:gd name="connsiteX901" fmla="*/ 2031115 w 8554092"/>
              <a:gd name="connsiteY901" fmla="*/ 6172863 h 10703794"/>
              <a:gd name="connsiteX902" fmla="*/ 2106565 w 8554092"/>
              <a:gd name="connsiteY902" fmla="*/ 6097549 h 10703794"/>
              <a:gd name="connsiteX903" fmla="*/ 2158969 w 8554092"/>
              <a:gd name="connsiteY903" fmla="*/ 6053164 h 10703794"/>
              <a:gd name="connsiteX904" fmla="*/ 2099454 w 8554092"/>
              <a:gd name="connsiteY904" fmla="*/ 6122542 h 10703794"/>
              <a:gd name="connsiteX905" fmla="*/ 1991873 w 8554092"/>
              <a:gd name="connsiteY905" fmla="*/ 6274590 h 10703794"/>
              <a:gd name="connsiteX906" fmla="*/ 2033271 w 8554092"/>
              <a:gd name="connsiteY906" fmla="*/ 6262115 h 10703794"/>
              <a:gd name="connsiteX907" fmla="*/ 2037586 w 8554092"/>
              <a:gd name="connsiteY907" fmla="*/ 6261728 h 10703794"/>
              <a:gd name="connsiteX908" fmla="*/ 2037685 w 8554092"/>
              <a:gd name="connsiteY908" fmla="*/ 6261756 h 10703794"/>
              <a:gd name="connsiteX909" fmla="*/ 2037747 w 8554092"/>
              <a:gd name="connsiteY909" fmla="*/ 6261714 h 10703794"/>
              <a:gd name="connsiteX910" fmla="*/ 2055751 w 8554092"/>
              <a:gd name="connsiteY910" fmla="*/ 6260099 h 10703794"/>
              <a:gd name="connsiteX911" fmla="*/ 2063450 w 8554092"/>
              <a:gd name="connsiteY911" fmla="*/ 6255798 h 10703794"/>
              <a:gd name="connsiteX912" fmla="*/ 2066121 w 8554092"/>
              <a:gd name="connsiteY912" fmla="*/ 6256557 h 10703794"/>
              <a:gd name="connsiteX913" fmla="*/ 2008117 w 8554092"/>
              <a:gd name="connsiteY913" fmla="*/ 6274112 h 10703794"/>
              <a:gd name="connsiteX914" fmla="*/ 1814151 w 8554092"/>
              <a:gd name="connsiteY914" fmla="*/ 6488175 h 10703794"/>
              <a:gd name="connsiteX915" fmla="*/ 1961687 w 8554092"/>
              <a:gd name="connsiteY915" fmla="*/ 6371798 h 10703794"/>
              <a:gd name="connsiteX916" fmla="*/ 1960925 w 8554092"/>
              <a:gd name="connsiteY916" fmla="*/ 6383566 h 10703794"/>
              <a:gd name="connsiteX917" fmla="*/ 2054460 w 8554092"/>
              <a:gd name="connsiteY917" fmla="*/ 6303542 h 10703794"/>
              <a:gd name="connsiteX918" fmla="*/ 2252607 w 8554092"/>
              <a:gd name="connsiteY918" fmla="*/ 6123769 h 10703794"/>
              <a:gd name="connsiteX919" fmla="*/ 2249110 w 8554092"/>
              <a:gd name="connsiteY919" fmla="*/ 6133655 h 10703794"/>
              <a:gd name="connsiteX920" fmla="*/ 2266415 w 8554092"/>
              <a:gd name="connsiteY920" fmla="*/ 6133198 h 10703794"/>
              <a:gd name="connsiteX921" fmla="*/ 2264801 w 8554092"/>
              <a:gd name="connsiteY921" fmla="*/ 6112706 h 10703794"/>
              <a:gd name="connsiteX922" fmla="*/ 2266708 w 8554092"/>
              <a:gd name="connsiteY922" fmla="*/ 6110975 h 10703794"/>
              <a:gd name="connsiteX923" fmla="*/ 2322580 w 8554092"/>
              <a:gd name="connsiteY923" fmla="*/ 6054122 h 10703794"/>
              <a:gd name="connsiteX924" fmla="*/ 2334469 w 8554092"/>
              <a:gd name="connsiteY924" fmla="*/ 6072172 h 10703794"/>
              <a:gd name="connsiteX925" fmla="*/ 2265525 w 8554092"/>
              <a:gd name="connsiteY925" fmla="*/ 6146970 h 10703794"/>
              <a:gd name="connsiteX926" fmla="*/ 2032994 w 8554092"/>
              <a:gd name="connsiteY926" fmla="*/ 6386152 h 10703794"/>
              <a:gd name="connsiteX927" fmla="*/ 1958362 w 8554092"/>
              <a:gd name="connsiteY927" fmla="*/ 6468452 h 10703794"/>
              <a:gd name="connsiteX928" fmla="*/ 2078431 w 8554092"/>
              <a:gd name="connsiteY928" fmla="*/ 6381687 h 10703794"/>
              <a:gd name="connsiteX929" fmla="*/ 2097436 w 8554092"/>
              <a:gd name="connsiteY929" fmla="*/ 6374317 h 10703794"/>
              <a:gd name="connsiteX930" fmla="*/ 1996593 w 8554092"/>
              <a:gd name="connsiteY930" fmla="*/ 6480263 h 10703794"/>
              <a:gd name="connsiteX931" fmla="*/ 1388734 w 8554092"/>
              <a:gd name="connsiteY931" fmla="*/ 7139559 h 10703794"/>
              <a:gd name="connsiteX932" fmla="*/ 1620608 w 8554092"/>
              <a:gd name="connsiteY932" fmla="*/ 6949997 h 10703794"/>
              <a:gd name="connsiteX933" fmla="*/ 1655835 w 8554092"/>
              <a:gd name="connsiteY933" fmla="*/ 6969213 h 10703794"/>
              <a:gd name="connsiteX934" fmla="*/ 1656277 w 8554092"/>
              <a:gd name="connsiteY934" fmla="*/ 6969454 h 10703794"/>
              <a:gd name="connsiteX935" fmla="*/ 1638116 w 8554092"/>
              <a:gd name="connsiteY935" fmla="*/ 7000887 h 10703794"/>
              <a:gd name="connsiteX936" fmla="*/ 1626069 w 8554092"/>
              <a:gd name="connsiteY936" fmla="*/ 7017188 h 10703794"/>
              <a:gd name="connsiteX937" fmla="*/ 1469254 w 8554092"/>
              <a:gd name="connsiteY937" fmla="*/ 7183337 h 10703794"/>
              <a:gd name="connsiteX938" fmla="*/ 913401 w 8554092"/>
              <a:gd name="connsiteY938" fmla="*/ 7863461 h 10703794"/>
              <a:gd name="connsiteX939" fmla="*/ 362108 w 8554092"/>
              <a:gd name="connsiteY939" fmla="*/ 8405614 h 10703794"/>
              <a:gd name="connsiteX940" fmla="*/ 341218 w 8554092"/>
              <a:gd name="connsiteY940" fmla="*/ 8430083 h 10703794"/>
              <a:gd name="connsiteX941" fmla="*/ 362488 w 8554092"/>
              <a:gd name="connsiteY941" fmla="*/ 8406646 h 10703794"/>
              <a:gd name="connsiteX942" fmla="*/ 1017850 w 8554092"/>
              <a:gd name="connsiteY942" fmla="*/ 7815849 h 10703794"/>
              <a:gd name="connsiteX943" fmla="*/ 1143377 w 8554092"/>
              <a:gd name="connsiteY943" fmla="*/ 7743769 h 10703794"/>
              <a:gd name="connsiteX944" fmla="*/ 1332711 w 8554092"/>
              <a:gd name="connsiteY944" fmla="*/ 7601228 h 10703794"/>
              <a:gd name="connsiteX945" fmla="*/ 1330434 w 8554092"/>
              <a:gd name="connsiteY945" fmla="*/ 7670214 h 10703794"/>
              <a:gd name="connsiteX946" fmla="*/ 1311677 w 8554092"/>
              <a:gd name="connsiteY946" fmla="*/ 7696378 h 10703794"/>
              <a:gd name="connsiteX947" fmla="*/ 1311004 w 8554092"/>
              <a:gd name="connsiteY947" fmla="*/ 7697945 h 10703794"/>
              <a:gd name="connsiteX948" fmla="*/ 1239436 w 8554092"/>
              <a:gd name="connsiteY948" fmla="*/ 7774206 h 10703794"/>
              <a:gd name="connsiteX949" fmla="*/ 1286465 w 8554092"/>
              <a:gd name="connsiteY949" fmla="*/ 7762989 h 10703794"/>
              <a:gd name="connsiteX950" fmla="*/ 1290633 w 8554092"/>
              <a:gd name="connsiteY950" fmla="*/ 7759323 h 10703794"/>
              <a:gd name="connsiteX951" fmla="*/ 1288820 w 8554092"/>
              <a:gd name="connsiteY951" fmla="*/ 7766008 h 10703794"/>
              <a:gd name="connsiteX952" fmla="*/ 1202626 w 8554092"/>
              <a:gd name="connsiteY952" fmla="*/ 7811279 h 10703794"/>
              <a:gd name="connsiteX953" fmla="*/ 1200349 w 8554092"/>
              <a:gd name="connsiteY953" fmla="*/ 7880266 h 10703794"/>
              <a:gd name="connsiteX954" fmla="*/ 1325876 w 8554092"/>
              <a:gd name="connsiteY954" fmla="*/ 7808184 h 10703794"/>
              <a:gd name="connsiteX955" fmla="*/ 1240797 w 8554092"/>
              <a:gd name="connsiteY955" fmla="*/ 7902228 h 10703794"/>
              <a:gd name="connsiteX956" fmla="*/ 1583576 w 8554092"/>
              <a:gd name="connsiteY956" fmla="*/ 7615121 h 10703794"/>
              <a:gd name="connsiteX957" fmla="*/ 1722722 w 8554092"/>
              <a:gd name="connsiteY957" fmla="*/ 7472019 h 10703794"/>
              <a:gd name="connsiteX958" fmla="*/ 1723553 w 8554092"/>
              <a:gd name="connsiteY958" fmla="*/ 7472472 h 10703794"/>
              <a:gd name="connsiteX959" fmla="*/ 1736907 w 8554092"/>
              <a:gd name="connsiteY959" fmla="*/ 7457727 h 10703794"/>
              <a:gd name="connsiteX960" fmla="*/ 1896159 w 8554092"/>
              <a:gd name="connsiteY960" fmla="*/ 7311431 h 10703794"/>
              <a:gd name="connsiteX961" fmla="*/ 2000228 w 8554092"/>
              <a:gd name="connsiteY961" fmla="*/ 7262935 h 10703794"/>
              <a:gd name="connsiteX962" fmla="*/ 2317369 w 8554092"/>
              <a:gd name="connsiteY962" fmla="*/ 6979330 h 10703794"/>
              <a:gd name="connsiteX963" fmla="*/ 2038210 w 8554092"/>
              <a:gd name="connsiteY963" fmla="*/ 7353885 h 10703794"/>
              <a:gd name="connsiteX964" fmla="*/ 2118729 w 8554092"/>
              <a:gd name="connsiteY964" fmla="*/ 7397810 h 10703794"/>
              <a:gd name="connsiteX965" fmla="*/ 2057200 w 8554092"/>
              <a:gd name="connsiteY965" fmla="*/ 7399284 h 10703794"/>
              <a:gd name="connsiteX966" fmla="*/ 1884576 w 8554092"/>
              <a:gd name="connsiteY966" fmla="*/ 7656357 h 10703794"/>
              <a:gd name="connsiteX967" fmla="*/ 2120144 w 8554092"/>
              <a:gd name="connsiteY967" fmla="*/ 7424300 h 10703794"/>
              <a:gd name="connsiteX968" fmla="*/ 2201621 w 8554092"/>
              <a:gd name="connsiteY968" fmla="*/ 7372813 h 10703794"/>
              <a:gd name="connsiteX969" fmla="*/ 2244256 w 8554092"/>
              <a:gd name="connsiteY969" fmla="*/ 7325729 h 10703794"/>
              <a:gd name="connsiteX970" fmla="*/ 2201717 w 8554092"/>
              <a:gd name="connsiteY970" fmla="*/ 7372752 h 10703794"/>
              <a:gd name="connsiteX971" fmla="*/ 2201621 w 8554092"/>
              <a:gd name="connsiteY971" fmla="*/ 7372813 h 10703794"/>
              <a:gd name="connsiteX972" fmla="*/ 2113862 w 8554092"/>
              <a:gd name="connsiteY972" fmla="*/ 7469726 h 10703794"/>
              <a:gd name="connsiteX973" fmla="*/ 1967374 w 8554092"/>
              <a:gd name="connsiteY973" fmla="*/ 7631300 h 10703794"/>
              <a:gd name="connsiteX974" fmla="*/ 2028904 w 8554092"/>
              <a:gd name="connsiteY974" fmla="*/ 7629825 h 10703794"/>
              <a:gd name="connsiteX975" fmla="*/ 1707205 w 8554092"/>
              <a:gd name="connsiteY975" fmla="*/ 8051402 h 10703794"/>
              <a:gd name="connsiteX976" fmla="*/ 2066884 w 8554092"/>
              <a:gd name="connsiteY976" fmla="*/ 7720774 h 10703794"/>
              <a:gd name="connsiteX977" fmla="*/ 2090433 w 8554092"/>
              <a:gd name="connsiteY977" fmla="*/ 7628204 h 10703794"/>
              <a:gd name="connsiteX978" fmla="*/ 2745795 w 8554092"/>
              <a:gd name="connsiteY978" fmla="*/ 7037407 h 10703794"/>
              <a:gd name="connsiteX979" fmla="*/ 2232482 w 8554092"/>
              <a:gd name="connsiteY979" fmla="*/ 7670509 h 10703794"/>
              <a:gd name="connsiteX980" fmla="*/ 1939078 w 8554092"/>
              <a:gd name="connsiteY980" fmla="*/ 7861692 h 10703794"/>
              <a:gd name="connsiteX981" fmla="*/ 1278968 w 8554092"/>
              <a:gd name="connsiteY981" fmla="*/ 8590459 h 10703794"/>
              <a:gd name="connsiteX982" fmla="*/ 1742716 w 8554092"/>
              <a:gd name="connsiteY982" fmla="*/ 8211335 h 10703794"/>
              <a:gd name="connsiteX983" fmla="*/ 2443086 w 8554092"/>
              <a:gd name="connsiteY983" fmla="*/ 7504532 h 10703794"/>
              <a:gd name="connsiteX984" fmla="*/ 2547155 w 8554092"/>
              <a:gd name="connsiteY984" fmla="*/ 7456035 h 10703794"/>
              <a:gd name="connsiteX985" fmla="*/ 2698509 w 8554092"/>
              <a:gd name="connsiteY985" fmla="*/ 7222546 h 10703794"/>
              <a:gd name="connsiteX986" fmla="*/ 2909113 w 8554092"/>
              <a:gd name="connsiteY986" fmla="*/ 7056423 h 10703794"/>
              <a:gd name="connsiteX987" fmla="*/ 3140987 w 8554092"/>
              <a:gd name="connsiteY987" fmla="*/ 6866859 h 10703794"/>
              <a:gd name="connsiteX988" fmla="*/ 3051809 w 8554092"/>
              <a:gd name="connsiteY988" fmla="*/ 6965312 h 10703794"/>
              <a:gd name="connsiteX989" fmla="*/ 3029287 w 8554092"/>
              <a:gd name="connsiteY989" fmla="*/ 6990184 h 10703794"/>
              <a:gd name="connsiteX990" fmla="*/ 3044128 w 8554092"/>
              <a:gd name="connsiteY990" fmla="*/ 6957696 h 10703794"/>
              <a:gd name="connsiteX991" fmla="*/ 3049765 w 8554092"/>
              <a:gd name="connsiteY991" fmla="*/ 6919477 h 10703794"/>
              <a:gd name="connsiteX992" fmla="*/ 2979045 w 8554092"/>
              <a:gd name="connsiteY992" fmla="*/ 7042473 h 10703794"/>
              <a:gd name="connsiteX993" fmla="*/ 2977799 w 8554092"/>
              <a:gd name="connsiteY993" fmla="*/ 7047045 h 10703794"/>
              <a:gd name="connsiteX994" fmla="*/ 2970642 w 8554092"/>
              <a:gd name="connsiteY994" fmla="*/ 7054948 h 10703794"/>
              <a:gd name="connsiteX995" fmla="*/ 2800298 w 8554092"/>
              <a:gd name="connsiteY995" fmla="*/ 7243035 h 10703794"/>
              <a:gd name="connsiteX996" fmla="*/ 2672491 w 8554092"/>
              <a:gd name="connsiteY996" fmla="*/ 7384101 h 10703794"/>
              <a:gd name="connsiteX997" fmla="*/ 2589694 w 8554092"/>
              <a:gd name="connsiteY997" fmla="*/ 7409160 h 10703794"/>
              <a:gd name="connsiteX998" fmla="*/ 2568424 w 8554092"/>
              <a:gd name="connsiteY998" fmla="*/ 7432598 h 10703794"/>
              <a:gd name="connsiteX999" fmla="*/ 2504615 w 8554092"/>
              <a:gd name="connsiteY999" fmla="*/ 7503057 h 10703794"/>
              <a:gd name="connsiteX1000" fmla="*/ 1929773 w 8554092"/>
              <a:gd name="connsiteY1000" fmla="*/ 8137781 h 10703794"/>
              <a:gd name="connsiteX1001" fmla="*/ 1970032 w 8554092"/>
              <a:gd name="connsiteY1001" fmla="*/ 8159744 h 10703794"/>
              <a:gd name="connsiteX1002" fmla="*/ 1695621 w 8554092"/>
              <a:gd name="connsiteY1002" fmla="*/ 8396326 h 10703794"/>
              <a:gd name="connsiteX1003" fmla="*/ 1610542 w 8554092"/>
              <a:gd name="connsiteY1003" fmla="*/ 8490371 h 10703794"/>
              <a:gd name="connsiteX1004" fmla="*/ 1591552 w 8554092"/>
              <a:gd name="connsiteY1004" fmla="*/ 8444823 h 10703794"/>
              <a:gd name="connsiteX1005" fmla="*/ 1589272 w 8554092"/>
              <a:gd name="connsiteY1005" fmla="*/ 8513808 h 10703794"/>
              <a:gd name="connsiteX1006" fmla="*/ 1506475 w 8554092"/>
              <a:gd name="connsiteY1006" fmla="*/ 8538867 h 10703794"/>
              <a:gd name="connsiteX1007" fmla="*/ 1568005 w 8554092"/>
              <a:gd name="connsiteY1007" fmla="*/ 8537392 h 10703794"/>
              <a:gd name="connsiteX1008" fmla="*/ 1485206 w 8554092"/>
              <a:gd name="connsiteY1008" fmla="*/ 8562452 h 10703794"/>
              <a:gd name="connsiteX1009" fmla="*/ 1208324 w 8554092"/>
              <a:gd name="connsiteY1009" fmla="*/ 8868020 h 10703794"/>
              <a:gd name="connsiteX1010" fmla="*/ 1418928 w 8554092"/>
              <a:gd name="connsiteY1010" fmla="*/ 8701896 h 10703794"/>
              <a:gd name="connsiteX1011" fmla="*/ 1417840 w 8554092"/>
              <a:gd name="connsiteY1011" fmla="*/ 8718695 h 10703794"/>
              <a:gd name="connsiteX1012" fmla="*/ 1551359 w 8554092"/>
              <a:gd name="connsiteY1012" fmla="*/ 8604462 h 10703794"/>
              <a:gd name="connsiteX1013" fmla="*/ 2138288 w 8554092"/>
              <a:gd name="connsiteY1013" fmla="*/ 8040641 h 10703794"/>
              <a:gd name="connsiteX1014" fmla="*/ 1520717 w 8554092"/>
              <a:gd name="connsiteY1014" fmla="*/ 8722385 h 10703794"/>
              <a:gd name="connsiteX1015" fmla="*/ 1414182 w 8554092"/>
              <a:gd name="connsiteY1015" fmla="*/ 8839867 h 10703794"/>
              <a:gd name="connsiteX1016" fmla="*/ 1665045 w 8554092"/>
              <a:gd name="connsiteY1016" fmla="*/ 8695705 h 10703794"/>
              <a:gd name="connsiteX1017" fmla="*/ 1537240 w 8554092"/>
              <a:gd name="connsiteY1017" fmla="*/ 8836771 h 10703794"/>
              <a:gd name="connsiteX1018" fmla="*/ 1558510 w 8554092"/>
              <a:gd name="connsiteY1018" fmla="*/ 8813334 h 10703794"/>
              <a:gd name="connsiteX1019" fmla="*/ 1196549 w 8554092"/>
              <a:gd name="connsiteY1019" fmla="*/ 9212948 h 10703794"/>
              <a:gd name="connsiteX1020" fmla="*/ 1532683 w 8554092"/>
              <a:gd name="connsiteY1020" fmla="*/ 8974742 h 10703794"/>
              <a:gd name="connsiteX1021" fmla="*/ 1913631 w 8554092"/>
              <a:gd name="connsiteY1021" fmla="*/ 8620677 h 10703794"/>
              <a:gd name="connsiteX1022" fmla="*/ 1658210 w 8554092"/>
              <a:gd name="connsiteY1022" fmla="*/ 8902809 h 10703794"/>
              <a:gd name="connsiteX1023" fmla="*/ 1634661 w 8554092"/>
              <a:gd name="connsiteY1023" fmla="*/ 8995231 h 10703794"/>
              <a:gd name="connsiteX1024" fmla="*/ 1653651 w 8554092"/>
              <a:gd name="connsiteY1024" fmla="*/ 9040779 h 10703794"/>
              <a:gd name="connsiteX1025" fmla="*/ 1992062 w 8554092"/>
              <a:gd name="connsiteY1025" fmla="*/ 8733588 h 10703794"/>
              <a:gd name="connsiteX1026" fmla="*/ 1608833 w 8554092"/>
              <a:gd name="connsiteY1026" fmla="*/ 9156786 h 10703794"/>
              <a:gd name="connsiteX1027" fmla="*/ 1585286 w 8554092"/>
              <a:gd name="connsiteY1027" fmla="*/ 9249356 h 10703794"/>
              <a:gd name="connsiteX1028" fmla="*/ 1921418 w 8554092"/>
              <a:gd name="connsiteY1028" fmla="*/ 9011151 h 10703794"/>
              <a:gd name="connsiteX1029" fmla="*/ 1902428 w 8554092"/>
              <a:gd name="connsiteY1029" fmla="*/ 8965603 h 10703794"/>
              <a:gd name="connsiteX1030" fmla="*/ 2046945 w 8554092"/>
              <a:gd name="connsiteY1030" fmla="*/ 8939069 h 10703794"/>
              <a:gd name="connsiteX1031" fmla="*/ 1985415 w 8554092"/>
              <a:gd name="connsiteY1031" fmla="*/ 8940544 h 10703794"/>
              <a:gd name="connsiteX1032" fmla="*/ 2068215 w 8554092"/>
              <a:gd name="connsiteY1032" fmla="*/ 8915486 h 10703794"/>
              <a:gd name="connsiteX1033" fmla="*/ 2049223 w 8554092"/>
              <a:gd name="connsiteY1033" fmla="*/ 8869936 h 10703794"/>
              <a:gd name="connsiteX1034" fmla="*/ 2089482 w 8554092"/>
              <a:gd name="connsiteY1034" fmla="*/ 8891900 h 10703794"/>
              <a:gd name="connsiteX1035" fmla="*/ 2872651 w 8554092"/>
              <a:gd name="connsiteY1035" fmla="*/ 8160039 h 10703794"/>
              <a:gd name="connsiteX1036" fmla="*/ 2872522 w 8554092"/>
              <a:gd name="connsiteY1036" fmla="*/ 8160268 h 10703794"/>
              <a:gd name="connsiteX1037" fmla="*/ 2872462 w 8554092"/>
              <a:gd name="connsiteY1037" fmla="*/ 8160334 h 10703794"/>
              <a:gd name="connsiteX1038" fmla="*/ 2872494 w 8554092"/>
              <a:gd name="connsiteY1038" fmla="*/ 8160315 h 10703794"/>
              <a:gd name="connsiteX1039" fmla="*/ 2857008 w 8554092"/>
              <a:gd name="connsiteY1039" fmla="*/ 8187727 h 10703794"/>
              <a:gd name="connsiteX1040" fmla="*/ 2849104 w 8554092"/>
              <a:gd name="connsiteY1040" fmla="*/ 8252607 h 10703794"/>
              <a:gd name="connsiteX1041" fmla="*/ 2702307 w 8554092"/>
              <a:gd name="connsiteY1041" fmla="*/ 8348126 h 10703794"/>
              <a:gd name="connsiteX1042" fmla="*/ 2148734 w 8554092"/>
              <a:gd name="connsiteY1042" fmla="*/ 8959264 h 10703794"/>
              <a:gd name="connsiteX1043" fmla="*/ 2276539 w 8554092"/>
              <a:gd name="connsiteY1043" fmla="*/ 8818198 h 10703794"/>
              <a:gd name="connsiteX1044" fmla="*/ 2295531 w 8554092"/>
              <a:gd name="connsiteY1044" fmla="*/ 8863746 h 10703794"/>
              <a:gd name="connsiteX1045" fmla="*/ 2423336 w 8554092"/>
              <a:gd name="connsiteY1045" fmla="*/ 8722680 h 10703794"/>
              <a:gd name="connsiteX1046" fmla="*/ 2463595 w 8554092"/>
              <a:gd name="connsiteY1046" fmla="*/ 8744643 h 10703794"/>
              <a:gd name="connsiteX1047" fmla="*/ 2461318 w 8554092"/>
              <a:gd name="connsiteY1047" fmla="*/ 8813629 h 10703794"/>
              <a:gd name="connsiteX1048" fmla="*/ 2461318 w 8554092"/>
              <a:gd name="connsiteY1048" fmla="*/ 8813629 h 10703794"/>
              <a:gd name="connsiteX1049" fmla="*/ 2880272 w 8554092"/>
              <a:gd name="connsiteY1049" fmla="*/ 8444596 h 10703794"/>
              <a:gd name="connsiteX1050" fmla="*/ 2905966 w 8554092"/>
              <a:gd name="connsiteY1050" fmla="*/ 8408518 h 10703794"/>
              <a:gd name="connsiteX1051" fmla="*/ 2910458 w 8554092"/>
              <a:gd name="connsiteY1051" fmla="*/ 8404912 h 10703794"/>
              <a:gd name="connsiteX1052" fmla="*/ 2910989 w 8554092"/>
              <a:gd name="connsiteY1052" fmla="*/ 8401464 h 10703794"/>
              <a:gd name="connsiteX1053" fmla="*/ 2969824 w 8554092"/>
              <a:gd name="connsiteY1053" fmla="*/ 8318849 h 10703794"/>
              <a:gd name="connsiteX1054" fmla="*/ 2993352 w 8554092"/>
              <a:gd name="connsiteY1054" fmla="*/ 8321423 h 10703794"/>
              <a:gd name="connsiteX1055" fmla="*/ 3031032 w 8554092"/>
              <a:gd name="connsiteY1055" fmla="*/ 8317318 h 10703794"/>
              <a:gd name="connsiteX1056" fmla="*/ 3052302 w 8554092"/>
              <a:gd name="connsiteY1056" fmla="*/ 8293882 h 10703794"/>
              <a:gd name="connsiteX1057" fmla="*/ 3307725 w 8554092"/>
              <a:gd name="connsiteY1057" fmla="*/ 8011749 h 10703794"/>
              <a:gd name="connsiteX1058" fmla="*/ 3300775 w 8554092"/>
              <a:gd name="connsiteY1058" fmla="*/ 8005362 h 10703794"/>
              <a:gd name="connsiteX1059" fmla="*/ 3144692 w 8554092"/>
              <a:gd name="connsiteY1059" fmla="*/ 8133523 h 10703794"/>
              <a:gd name="connsiteX1060" fmla="*/ 3141366 w 8554092"/>
              <a:gd name="connsiteY1060" fmla="*/ 8136931 h 10703794"/>
              <a:gd name="connsiteX1061" fmla="*/ 3143012 w 8554092"/>
              <a:gd name="connsiteY1061" fmla="*/ 8128618 h 10703794"/>
              <a:gd name="connsiteX1062" fmla="*/ 3079489 w 8554092"/>
              <a:gd name="connsiteY1062" fmla="*/ 8189733 h 10703794"/>
              <a:gd name="connsiteX1063" fmla="*/ 3083745 w 8554092"/>
              <a:gd name="connsiteY1063" fmla="*/ 8195977 h 10703794"/>
              <a:gd name="connsiteX1064" fmla="*/ 3053139 w 8554092"/>
              <a:gd name="connsiteY1064" fmla="*/ 8227340 h 10703794"/>
              <a:gd name="connsiteX1065" fmla="*/ 3039506 w 8554092"/>
              <a:gd name="connsiteY1065" fmla="*/ 8242214 h 10703794"/>
              <a:gd name="connsiteX1066" fmla="*/ 3025346 w 8554092"/>
              <a:gd name="connsiteY1066" fmla="*/ 8245071 h 10703794"/>
              <a:gd name="connsiteX1067" fmla="*/ 2973831 w 8554092"/>
              <a:gd name="connsiteY1067" fmla="*/ 8297828 h 10703794"/>
              <a:gd name="connsiteX1068" fmla="*/ 2993957 w 8554092"/>
              <a:gd name="connsiteY1068" fmla="*/ 8291907 h 10703794"/>
              <a:gd name="connsiteX1069" fmla="*/ 2969314 w 8554092"/>
              <a:gd name="connsiteY1069" fmla="*/ 8318793 h 10703794"/>
              <a:gd name="connsiteX1070" fmla="*/ 2969726 w 8554092"/>
              <a:gd name="connsiteY1070" fmla="*/ 8318837 h 10703794"/>
              <a:gd name="connsiteX1071" fmla="*/ 2903868 w 8554092"/>
              <a:gd name="connsiteY1071" fmla="*/ 8383337 h 10703794"/>
              <a:gd name="connsiteX1072" fmla="*/ 2823277 w 8554092"/>
              <a:gd name="connsiteY1072" fmla="*/ 8414016 h 10703794"/>
              <a:gd name="connsiteX1073" fmla="*/ 3459837 w 8554092"/>
              <a:gd name="connsiteY1073" fmla="*/ 7777819 h 10703794"/>
              <a:gd name="connsiteX1074" fmla="*/ 3457257 w 8554092"/>
              <a:gd name="connsiteY1074" fmla="*/ 7781658 h 10703794"/>
              <a:gd name="connsiteX1075" fmla="*/ 3439667 w 8554092"/>
              <a:gd name="connsiteY1075" fmla="*/ 7801202 h 10703794"/>
              <a:gd name="connsiteX1076" fmla="*/ 3312193 w 8554092"/>
              <a:gd name="connsiteY1076" fmla="*/ 7959409 h 10703794"/>
              <a:gd name="connsiteX1077" fmla="*/ 3355427 w 8554092"/>
              <a:gd name="connsiteY1077" fmla="*/ 7932358 h 10703794"/>
              <a:gd name="connsiteX1078" fmla="*/ 3348748 w 8554092"/>
              <a:gd name="connsiteY1078" fmla="*/ 7947517 h 10703794"/>
              <a:gd name="connsiteX1079" fmla="*/ 3350453 w 8554092"/>
              <a:gd name="connsiteY1079" fmla="*/ 7964727 h 10703794"/>
              <a:gd name="connsiteX1080" fmla="*/ 3478258 w 8554092"/>
              <a:gd name="connsiteY1080" fmla="*/ 7823661 h 10703794"/>
              <a:gd name="connsiteX1081" fmla="*/ 3453915 w 8554092"/>
              <a:gd name="connsiteY1081" fmla="*/ 7844938 h 10703794"/>
              <a:gd name="connsiteX1082" fmla="*/ 3453786 w 8554092"/>
              <a:gd name="connsiteY1082" fmla="*/ 7838875 h 10703794"/>
              <a:gd name="connsiteX1083" fmla="*/ 3422119 w 8554092"/>
              <a:gd name="connsiteY1083" fmla="*/ 7871075 h 10703794"/>
              <a:gd name="connsiteX1084" fmla="*/ 3413352 w 8554092"/>
              <a:gd name="connsiteY1084" fmla="*/ 7877805 h 10703794"/>
              <a:gd name="connsiteX1085" fmla="*/ 3418176 w 8554092"/>
              <a:gd name="connsiteY1085" fmla="*/ 7872424 h 10703794"/>
              <a:gd name="connsiteX1086" fmla="*/ 3453526 w 8554092"/>
              <a:gd name="connsiteY1086" fmla="*/ 7826712 h 10703794"/>
              <a:gd name="connsiteX1087" fmla="*/ 3453786 w 8554092"/>
              <a:gd name="connsiteY1087" fmla="*/ 7838875 h 10703794"/>
              <a:gd name="connsiteX1088" fmla="*/ 3473421 w 8554092"/>
              <a:gd name="connsiteY1088" fmla="*/ 7818910 h 10703794"/>
              <a:gd name="connsiteX1089" fmla="*/ 3478827 w 8554092"/>
              <a:gd name="connsiteY1089" fmla="*/ 7823366 h 10703794"/>
              <a:gd name="connsiteX1090" fmla="*/ 3806400 w 8554092"/>
              <a:gd name="connsiteY1090" fmla="*/ 7483752 h 10703794"/>
              <a:gd name="connsiteX1091" fmla="*/ 3854150 w 8554092"/>
              <a:gd name="connsiteY1091" fmla="*/ 7428269 h 10703794"/>
              <a:gd name="connsiteX1092" fmla="*/ 3851143 w 8554092"/>
              <a:gd name="connsiteY1092" fmla="*/ 7432716 h 10703794"/>
              <a:gd name="connsiteX1093" fmla="*/ 3528093 w 8554092"/>
              <a:gd name="connsiteY1093" fmla="*/ 7835145 h 10703794"/>
              <a:gd name="connsiteX1094" fmla="*/ 3458675 w 8554092"/>
              <a:gd name="connsiteY1094" fmla="*/ 7926354 h 10703794"/>
              <a:gd name="connsiteX1095" fmla="*/ 3630362 w 8554092"/>
              <a:gd name="connsiteY1095" fmla="*/ 7806971 h 10703794"/>
              <a:gd name="connsiteX1096" fmla="*/ 3547093 w 8554092"/>
              <a:gd name="connsiteY1096" fmla="*/ 7916484 h 10703794"/>
              <a:gd name="connsiteX1097" fmla="*/ 3560953 w 8554092"/>
              <a:gd name="connsiteY1097" fmla="*/ 7898288 h 10703794"/>
              <a:gd name="connsiteX1098" fmla="*/ 3325132 w 8554092"/>
              <a:gd name="connsiteY1098" fmla="*/ 8208510 h 10703794"/>
              <a:gd name="connsiteX1099" fmla="*/ 3552378 w 8554092"/>
              <a:gd name="connsiteY1099" fmla="*/ 8016115 h 10703794"/>
              <a:gd name="connsiteX1100" fmla="*/ 3804701 w 8554092"/>
              <a:gd name="connsiteY1100" fmla="*/ 7737511 h 10703794"/>
              <a:gd name="connsiteX1101" fmla="*/ 3638300 w 8554092"/>
              <a:gd name="connsiteY1101" fmla="*/ 7956524 h 10703794"/>
              <a:gd name="connsiteX1102" fmla="*/ 3627081 w 8554092"/>
              <a:gd name="connsiteY1102" fmla="*/ 8024536 h 10703794"/>
              <a:gd name="connsiteX1103" fmla="*/ 3643584 w 8554092"/>
              <a:gd name="connsiteY1103" fmla="*/ 8056154 h 10703794"/>
              <a:gd name="connsiteX1104" fmla="*/ 3868187 w 8554092"/>
              <a:gd name="connsiteY1104" fmla="*/ 7813943 h 10703794"/>
              <a:gd name="connsiteX1105" fmla="*/ 3618515 w 8554092"/>
              <a:gd name="connsiteY1105" fmla="*/ 8142469 h 10703794"/>
              <a:gd name="connsiteX1106" fmla="*/ 3607308 w 8554092"/>
              <a:gd name="connsiteY1106" fmla="*/ 8210589 h 10703794"/>
              <a:gd name="connsiteX1107" fmla="*/ 3834553 w 8554092"/>
              <a:gd name="connsiteY1107" fmla="*/ 8018193 h 10703794"/>
              <a:gd name="connsiteX1108" fmla="*/ 3818051 w 8554092"/>
              <a:gd name="connsiteY1108" fmla="*/ 7986576 h 10703794"/>
              <a:gd name="connsiteX1109" fmla="*/ 3920465 w 8554092"/>
              <a:gd name="connsiteY1109" fmla="*/ 7958496 h 10703794"/>
              <a:gd name="connsiteX1110" fmla="*/ 3876252 w 8554092"/>
              <a:gd name="connsiteY1110" fmla="*/ 7963378 h 10703794"/>
              <a:gd name="connsiteX1111" fmla="*/ 3934316 w 8554092"/>
              <a:gd name="connsiteY1111" fmla="*/ 7940194 h 10703794"/>
              <a:gd name="connsiteX1112" fmla="*/ 3917813 w 8554092"/>
              <a:gd name="connsiteY1112" fmla="*/ 7908575 h 10703794"/>
              <a:gd name="connsiteX1113" fmla="*/ 3948166 w 8554092"/>
              <a:gd name="connsiteY1113" fmla="*/ 7921889 h 10703794"/>
              <a:gd name="connsiteX1114" fmla="*/ 4049165 w 8554092"/>
              <a:gd name="connsiteY1114" fmla="*/ 7775702 h 10703794"/>
              <a:gd name="connsiteX1115" fmla="*/ 4117348 w 8554092"/>
              <a:gd name="connsiteY1115" fmla="*/ 7699953 h 10703794"/>
              <a:gd name="connsiteX1116" fmla="*/ 4117479 w 8554092"/>
              <a:gd name="connsiteY1116" fmla="*/ 7715760 h 10703794"/>
              <a:gd name="connsiteX1117" fmla="*/ 4176278 w 8554092"/>
              <a:gd name="connsiteY1117" fmla="*/ 7642482 h 10703794"/>
              <a:gd name="connsiteX1118" fmla="*/ 4183917 w 8554092"/>
              <a:gd name="connsiteY1118" fmla="*/ 7626526 h 10703794"/>
              <a:gd name="connsiteX1119" fmla="*/ 4323716 w 8554092"/>
              <a:gd name="connsiteY1119" fmla="*/ 7487777 h 10703794"/>
              <a:gd name="connsiteX1120" fmla="*/ 4466654 w 8554092"/>
              <a:gd name="connsiteY1120" fmla="*/ 7346273 h 10703794"/>
              <a:gd name="connsiteX1121" fmla="*/ 4466575 w 8554092"/>
              <a:gd name="connsiteY1121" fmla="*/ 7346446 h 10703794"/>
              <a:gd name="connsiteX1122" fmla="*/ 4466536 w 8554092"/>
              <a:gd name="connsiteY1122" fmla="*/ 7346497 h 10703794"/>
              <a:gd name="connsiteX1123" fmla="*/ 4466558 w 8554092"/>
              <a:gd name="connsiteY1123" fmla="*/ 7346482 h 10703794"/>
              <a:gd name="connsiteX1124" fmla="*/ 4457110 w 8554092"/>
              <a:gd name="connsiteY1124" fmla="*/ 7367182 h 10703794"/>
              <a:gd name="connsiteX1125" fmla="*/ 4455446 w 8554092"/>
              <a:gd name="connsiteY1125" fmla="*/ 7414391 h 10703794"/>
              <a:gd name="connsiteX1126" fmla="*/ 4355674 w 8554092"/>
              <a:gd name="connsiteY1126" fmla="*/ 7492285 h 10703794"/>
              <a:gd name="connsiteX1127" fmla="*/ 3995014 w 8554092"/>
              <a:gd name="connsiteY1127" fmla="*/ 7966718 h 10703794"/>
              <a:gd name="connsiteX1128" fmla="*/ 4078282 w 8554092"/>
              <a:gd name="connsiteY1128" fmla="*/ 7857205 h 10703794"/>
              <a:gd name="connsiteX1129" fmla="*/ 4094786 w 8554092"/>
              <a:gd name="connsiteY1129" fmla="*/ 7888823 h 10703794"/>
              <a:gd name="connsiteX1130" fmla="*/ 4178054 w 8554092"/>
              <a:gd name="connsiteY1130" fmla="*/ 7779310 h 10703794"/>
              <a:gd name="connsiteX1131" fmla="*/ 4208407 w 8554092"/>
              <a:gd name="connsiteY1131" fmla="*/ 7792625 h 10703794"/>
              <a:gd name="connsiteX1132" fmla="*/ 4211051 w 8554092"/>
              <a:gd name="connsiteY1132" fmla="*/ 7842441 h 10703794"/>
              <a:gd name="connsiteX1133" fmla="*/ 4211051 w 8554092"/>
              <a:gd name="connsiteY1133" fmla="*/ 7842441 h 10703794"/>
              <a:gd name="connsiteX1134" fmla="*/ 4489811 w 8554092"/>
              <a:gd name="connsiteY1134" fmla="*/ 7550699 h 10703794"/>
              <a:gd name="connsiteX1135" fmla="*/ 4546486 w 8554092"/>
              <a:gd name="connsiteY1135" fmla="*/ 7454593 h 10703794"/>
              <a:gd name="connsiteX1136" fmla="*/ 4563587 w 8554092"/>
              <a:gd name="connsiteY1136" fmla="*/ 7454986 h 10703794"/>
              <a:gd name="connsiteX1137" fmla="*/ 4590464 w 8554092"/>
              <a:gd name="connsiteY1137" fmla="*/ 7449690 h 10703794"/>
              <a:gd name="connsiteX1138" fmla="*/ 4604324 w 8554092"/>
              <a:gd name="connsiteY1138" fmla="*/ 7431493 h 10703794"/>
              <a:gd name="connsiteX1139" fmla="*/ 4770727 w 8554092"/>
              <a:gd name="connsiteY1139" fmla="*/ 7212480 h 10703794"/>
              <a:gd name="connsiteX1140" fmla="*/ 4765326 w 8554092"/>
              <a:gd name="connsiteY1140" fmla="*/ 7208312 h 10703794"/>
              <a:gd name="connsiteX1141" fmla="*/ 4660894 w 8554092"/>
              <a:gd name="connsiteY1141" fmla="*/ 7310289 h 10703794"/>
              <a:gd name="connsiteX1142" fmla="*/ 4546114 w 8554092"/>
              <a:gd name="connsiteY1142" fmla="*/ 7454584 h 10703794"/>
              <a:gd name="connsiteX1143" fmla="*/ 4546414 w 8554092"/>
              <a:gd name="connsiteY1143" fmla="*/ 7454591 h 10703794"/>
              <a:gd name="connsiteX1144" fmla="*/ 4502997 w 8554092"/>
              <a:gd name="connsiteY1144" fmla="*/ 7505124 h 10703794"/>
              <a:gd name="connsiteX1145" fmla="*/ 4446871 w 8554092"/>
              <a:gd name="connsiteY1145" fmla="*/ 7532219 h 10703794"/>
              <a:gd name="connsiteX1146" fmla="*/ 4865732 w 8554092"/>
              <a:gd name="connsiteY1146" fmla="*/ 7034590 h 10703794"/>
              <a:gd name="connsiteX1147" fmla="*/ 4882234 w 8554092"/>
              <a:gd name="connsiteY1147" fmla="*/ 7066207 h 10703794"/>
              <a:gd name="connsiteX1148" fmla="*/ 5231677 w 8554092"/>
              <a:gd name="connsiteY1148" fmla="*/ 6659789 h 10703794"/>
              <a:gd name="connsiteX1149" fmla="*/ 5201324 w 8554092"/>
              <a:gd name="connsiteY1149" fmla="*/ 6646473 h 10703794"/>
              <a:gd name="connsiteX1150" fmla="*/ 5259389 w 8554092"/>
              <a:gd name="connsiteY1150" fmla="*/ 6623288 h 10703794"/>
              <a:gd name="connsiteX1151" fmla="*/ 5262031 w 8554092"/>
              <a:gd name="connsiteY1151" fmla="*/ 6673103 h 10703794"/>
              <a:gd name="connsiteX1152" fmla="*/ 5333956 w 8554092"/>
              <a:gd name="connsiteY1152" fmla="*/ 6631722 h 10703794"/>
              <a:gd name="connsiteX1153" fmla="*/ 5308888 w 8554092"/>
              <a:gd name="connsiteY1153" fmla="*/ 6718037 h 10703794"/>
              <a:gd name="connsiteX1154" fmla="*/ 5394798 w 8554092"/>
              <a:gd name="connsiteY1154" fmla="*/ 6658340 h 10703794"/>
              <a:gd name="connsiteX1155" fmla="*/ 5341883 w 8554092"/>
              <a:gd name="connsiteY1155" fmla="*/ 6781167 h 10703794"/>
              <a:gd name="connsiteX1156" fmla="*/ 5372236 w 8554092"/>
              <a:gd name="connsiteY1156" fmla="*/ 6794482 h 10703794"/>
              <a:gd name="connsiteX1157" fmla="*/ 5427659 w 8554092"/>
              <a:gd name="connsiteY1157" fmla="*/ 6721482 h 10703794"/>
              <a:gd name="connsiteX1158" fmla="*/ 5721544 w 8554092"/>
              <a:gd name="connsiteY1158" fmla="*/ 6388075 h 10703794"/>
              <a:gd name="connsiteX1159" fmla="*/ 5652125 w 8554092"/>
              <a:gd name="connsiteY1159" fmla="*/ 6479284 h 10703794"/>
              <a:gd name="connsiteX1160" fmla="*/ 5624413 w 8554092"/>
              <a:gd name="connsiteY1160" fmla="*/ 6515783 h 10703794"/>
              <a:gd name="connsiteX1161" fmla="*/ 6068344 w 8554092"/>
              <a:gd name="connsiteY1161" fmla="*/ 5931839 h 10703794"/>
              <a:gd name="connsiteX1162" fmla="*/ 6037990 w 8554092"/>
              <a:gd name="connsiteY1162" fmla="*/ 5918525 h 10703794"/>
              <a:gd name="connsiteX1163" fmla="*/ 6121259 w 8554092"/>
              <a:gd name="connsiteY1163" fmla="*/ 5809013 h 10703794"/>
              <a:gd name="connsiteX1164" fmla="*/ 6137761 w 8554092"/>
              <a:gd name="connsiteY1164" fmla="*/ 5840630 h 10703794"/>
              <a:gd name="connsiteX1165" fmla="*/ 6373582 w 8554092"/>
              <a:gd name="connsiteY1165" fmla="*/ 5530408 h 10703794"/>
              <a:gd name="connsiteX1166" fmla="*/ 6343228 w 8554092"/>
              <a:gd name="connsiteY1166" fmla="*/ 5517093 h 10703794"/>
              <a:gd name="connsiteX1167" fmla="*/ 6368297 w 8554092"/>
              <a:gd name="connsiteY1167" fmla="*/ 5430778 h 10703794"/>
              <a:gd name="connsiteX1168" fmla="*/ 6440221 w 8554092"/>
              <a:gd name="connsiteY1168" fmla="*/ 5389396 h 10703794"/>
              <a:gd name="connsiteX1169" fmla="*/ 6423719 w 8554092"/>
              <a:gd name="connsiteY1169" fmla="*/ 5357778 h 10703794"/>
              <a:gd name="connsiteX1170" fmla="*/ 6534698 w 8554092"/>
              <a:gd name="connsiteY1170" fmla="*/ 5211765 h 10703794"/>
              <a:gd name="connsiteX1171" fmla="*/ 6573764 w 8554092"/>
              <a:gd name="connsiteY1171" fmla="*/ 5107240 h 10703794"/>
              <a:gd name="connsiteX1172" fmla="*/ 6617978 w 8554092"/>
              <a:gd name="connsiteY1172" fmla="*/ 5102358 h 10703794"/>
              <a:gd name="connsiteX1173" fmla="*/ 6684753 w 8554092"/>
              <a:gd name="connsiteY1173" fmla="*/ 4961333 h 10703794"/>
              <a:gd name="connsiteX1174" fmla="*/ 6793091 w 8554092"/>
              <a:gd name="connsiteY1174" fmla="*/ 4765506 h 10703794"/>
              <a:gd name="connsiteX1175" fmla="*/ 6851155 w 8554092"/>
              <a:gd name="connsiteY1175" fmla="*/ 4742320 h 10703794"/>
              <a:gd name="connsiteX1176" fmla="*/ 6834652 w 8554092"/>
              <a:gd name="connsiteY1176" fmla="*/ 4710702 h 10703794"/>
              <a:gd name="connsiteX1177" fmla="*/ 7001055 w 8554092"/>
              <a:gd name="connsiteY1177" fmla="*/ 4491689 h 10703794"/>
              <a:gd name="connsiteX1178" fmla="*/ 7028764 w 8554092"/>
              <a:gd name="connsiteY1178" fmla="*/ 4455189 h 10703794"/>
              <a:gd name="connsiteX1179" fmla="*/ 7164812 w 8554092"/>
              <a:gd name="connsiteY1179" fmla="*/ 4222861 h 10703794"/>
              <a:gd name="connsiteX1180" fmla="*/ 7545394 w 8554092"/>
              <a:gd name="connsiteY1180" fmla="*/ 3562471 h 10703794"/>
              <a:gd name="connsiteX1181" fmla="*/ 7556603 w 8554092"/>
              <a:gd name="connsiteY1181" fmla="*/ 3494352 h 10703794"/>
              <a:gd name="connsiteX1182" fmla="*/ 7642514 w 8554092"/>
              <a:gd name="connsiteY1182" fmla="*/ 3434656 h 10703794"/>
              <a:gd name="connsiteX1183" fmla="*/ 7695430 w 8554092"/>
              <a:gd name="connsiteY1183" fmla="*/ 3311828 h 10703794"/>
              <a:gd name="connsiteX1184" fmla="*/ 7906957 w 8554092"/>
              <a:gd name="connsiteY1184" fmla="*/ 2820529 h 10703794"/>
              <a:gd name="connsiteX1185" fmla="*/ 7951817 w 8554092"/>
              <a:gd name="connsiteY1185" fmla="*/ 2712456 h 10703794"/>
              <a:gd name="connsiteX1186" fmla="*/ 7954186 w 8554092"/>
              <a:gd name="connsiteY1186" fmla="*/ 2705161 h 10703794"/>
              <a:gd name="connsiteX1187" fmla="*/ 7978152 w 8554092"/>
              <a:gd name="connsiteY1187" fmla="*/ 2656311 h 10703794"/>
              <a:gd name="connsiteX1188" fmla="*/ 8153150 w 8554092"/>
              <a:gd name="connsiteY1188" fmla="*/ 2330196 h 10703794"/>
              <a:gd name="connsiteX1189" fmla="*/ 8398888 w 8554092"/>
              <a:gd name="connsiteY1189" fmla="*/ 1726724 h 10703794"/>
              <a:gd name="connsiteX1190" fmla="*/ 8422434 w 8554092"/>
              <a:gd name="connsiteY1190" fmla="*/ 1634153 h 10703794"/>
              <a:gd name="connsiteX1191" fmla="*/ 8469720 w 8554092"/>
              <a:gd name="connsiteY1191" fmla="*/ 1449161 h 10703794"/>
              <a:gd name="connsiteX1192" fmla="*/ 8429460 w 8554092"/>
              <a:gd name="connsiteY1192" fmla="*/ 1427197 h 10703794"/>
              <a:gd name="connsiteX1193" fmla="*/ 8431741 w 8554092"/>
              <a:gd name="connsiteY1193" fmla="*/ 1358213 h 10703794"/>
              <a:gd name="connsiteX1194" fmla="*/ 8538277 w 8554092"/>
              <a:gd name="connsiteY1194" fmla="*/ 1240732 h 10703794"/>
              <a:gd name="connsiteX1195" fmla="*/ 8474468 w 8554092"/>
              <a:gd name="connsiteY1195" fmla="*/ 1311190 h 10703794"/>
              <a:gd name="connsiteX1196" fmla="*/ 8436487 w 8554092"/>
              <a:gd name="connsiteY1196" fmla="*/ 1220241 h 10703794"/>
              <a:gd name="connsiteX1197" fmla="*/ 8334700 w 8554092"/>
              <a:gd name="connsiteY1197" fmla="*/ 1199753 h 10703794"/>
              <a:gd name="connsiteX1198" fmla="*/ 8346284 w 8554092"/>
              <a:gd name="connsiteY1198" fmla="*/ 854826 h 10703794"/>
              <a:gd name="connsiteX1199" fmla="*/ 8353310 w 8554092"/>
              <a:gd name="connsiteY1199" fmla="*/ 647870 h 10703794"/>
              <a:gd name="connsiteX1200" fmla="*/ 8417118 w 8554092"/>
              <a:gd name="connsiteY1200" fmla="*/ 577411 h 1070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</a:cxnLst>
            <a:rect l="l" t="t" r="r" b="b"/>
            <a:pathLst>
              <a:path w="8554092" h="10703794">
                <a:moveTo>
                  <a:pt x="87886" y="8643082"/>
                </a:moveTo>
                <a:cubicBezTo>
                  <a:pt x="66616" y="8666518"/>
                  <a:pt x="-16183" y="8691577"/>
                  <a:pt x="2807" y="8737125"/>
                </a:cubicBezTo>
                <a:cubicBezTo>
                  <a:pt x="45346" y="8690104"/>
                  <a:pt x="106876" y="8688629"/>
                  <a:pt x="87886" y="8643082"/>
                </a:cubicBezTo>
                <a:close/>
                <a:moveTo>
                  <a:pt x="194423" y="8525600"/>
                </a:moveTo>
                <a:cubicBezTo>
                  <a:pt x="173153" y="8549038"/>
                  <a:pt x="109344" y="8619644"/>
                  <a:pt x="87886" y="8643082"/>
                </a:cubicBezTo>
                <a:cubicBezTo>
                  <a:pt x="130614" y="8596061"/>
                  <a:pt x="213413" y="8571001"/>
                  <a:pt x="194423" y="8525600"/>
                </a:cubicBezTo>
                <a:close/>
                <a:moveTo>
                  <a:pt x="754642" y="10166210"/>
                </a:moveTo>
                <a:cubicBezTo>
                  <a:pt x="714383" y="10144099"/>
                  <a:pt x="735650" y="10120662"/>
                  <a:pt x="735650" y="10120662"/>
                </a:cubicBezTo>
                <a:cubicBezTo>
                  <a:pt x="652853" y="10145721"/>
                  <a:pt x="671843" y="10191121"/>
                  <a:pt x="650574" y="10214706"/>
                </a:cubicBezTo>
                <a:cubicBezTo>
                  <a:pt x="671843" y="10191268"/>
                  <a:pt x="733372" y="10189648"/>
                  <a:pt x="754642" y="10166210"/>
                </a:cubicBezTo>
                <a:close/>
                <a:moveTo>
                  <a:pt x="868584" y="10439056"/>
                </a:moveTo>
                <a:cubicBezTo>
                  <a:pt x="804586" y="10509517"/>
                  <a:pt x="721789" y="10534574"/>
                  <a:pt x="719509" y="10603560"/>
                </a:cubicBezTo>
                <a:cubicBezTo>
                  <a:pt x="762048" y="10556538"/>
                  <a:pt x="866306" y="10508042"/>
                  <a:pt x="868584" y="10439056"/>
                </a:cubicBezTo>
                <a:close/>
                <a:moveTo>
                  <a:pt x="605043" y="9420121"/>
                </a:moveTo>
                <a:cubicBezTo>
                  <a:pt x="603454" y="9417334"/>
                  <a:pt x="600345" y="9414540"/>
                  <a:pt x="595312" y="9411794"/>
                </a:cubicBezTo>
                <a:cubicBezTo>
                  <a:pt x="595312" y="9411794"/>
                  <a:pt x="533783" y="9413269"/>
                  <a:pt x="552773" y="9458817"/>
                </a:cubicBezTo>
                <a:cubicBezTo>
                  <a:pt x="552773" y="9458817"/>
                  <a:pt x="616166" y="9439631"/>
                  <a:pt x="605043" y="9420121"/>
                </a:cubicBezTo>
                <a:close/>
                <a:moveTo>
                  <a:pt x="383306" y="8668424"/>
                </a:moveTo>
                <a:cubicBezTo>
                  <a:pt x="382261" y="8664907"/>
                  <a:pt x="379484" y="8661747"/>
                  <a:pt x="374451" y="8659001"/>
                </a:cubicBezTo>
                <a:cubicBezTo>
                  <a:pt x="372172" y="8727987"/>
                  <a:pt x="289373" y="8753045"/>
                  <a:pt x="329632" y="8775008"/>
                </a:cubicBezTo>
                <a:cubicBezTo>
                  <a:pt x="313016" y="8735155"/>
                  <a:pt x="390617" y="8693043"/>
                  <a:pt x="383306" y="8668424"/>
                </a:cubicBezTo>
                <a:close/>
                <a:moveTo>
                  <a:pt x="823009" y="9957633"/>
                </a:moveTo>
                <a:cubicBezTo>
                  <a:pt x="823009" y="9957633"/>
                  <a:pt x="761479" y="9959106"/>
                  <a:pt x="780469" y="10004655"/>
                </a:cubicBezTo>
                <a:cubicBezTo>
                  <a:pt x="801739" y="9981069"/>
                  <a:pt x="823009" y="9957633"/>
                  <a:pt x="823009" y="9957633"/>
                </a:cubicBezTo>
                <a:close/>
                <a:moveTo>
                  <a:pt x="1010632" y="10481508"/>
                </a:moveTo>
                <a:cubicBezTo>
                  <a:pt x="990502" y="10470527"/>
                  <a:pt x="975121" y="10470896"/>
                  <a:pt x="967144" y="10479703"/>
                </a:cubicBezTo>
                <a:cubicBezTo>
                  <a:pt x="959169" y="10488510"/>
                  <a:pt x="958600" y="10505756"/>
                  <a:pt x="968095" y="10528531"/>
                </a:cubicBezTo>
                <a:cubicBezTo>
                  <a:pt x="989363" y="10505093"/>
                  <a:pt x="1010632" y="10481508"/>
                  <a:pt x="1010632" y="10481508"/>
                </a:cubicBezTo>
                <a:close/>
                <a:moveTo>
                  <a:pt x="629599" y="8798139"/>
                </a:moveTo>
                <a:lnTo>
                  <a:pt x="621861" y="8793889"/>
                </a:lnTo>
                <a:cubicBezTo>
                  <a:pt x="618717" y="8792162"/>
                  <a:pt x="616200" y="8790780"/>
                  <a:pt x="616200" y="8790780"/>
                </a:cubicBezTo>
                <a:close/>
                <a:moveTo>
                  <a:pt x="633186" y="8800108"/>
                </a:moveTo>
                <a:lnTo>
                  <a:pt x="629599" y="8798139"/>
                </a:lnTo>
                <a:lnTo>
                  <a:pt x="631298" y="8799072"/>
                </a:lnTo>
                <a:cubicBezTo>
                  <a:pt x="633813" y="8800453"/>
                  <a:pt x="635071" y="8801144"/>
                  <a:pt x="633186" y="8800108"/>
                </a:cubicBezTo>
                <a:close/>
                <a:moveTo>
                  <a:pt x="827186" y="9222233"/>
                </a:moveTo>
                <a:cubicBezTo>
                  <a:pt x="765657" y="9223706"/>
                  <a:pt x="682667" y="9248765"/>
                  <a:pt x="701659" y="9294313"/>
                </a:cubicBezTo>
                <a:cubicBezTo>
                  <a:pt x="763377" y="9292691"/>
                  <a:pt x="805917" y="9245669"/>
                  <a:pt x="827186" y="9222233"/>
                </a:cubicBezTo>
                <a:close/>
                <a:moveTo>
                  <a:pt x="1113003" y="9875382"/>
                </a:moveTo>
                <a:cubicBezTo>
                  <a:pt x="1109336" y="9870094"/>
                  <a:pt x="1103116" y="9864511"/>
                  <a:pt x="1093051" y="9859020"/>
                </a:cubicBezTo>
                <a:cubicBezTo>
                  <a:pt x="1133311" y="9880984"/>
                  <a:pt x="1071782" y="9882457"/>
                  <a:pt x="1112041" y="9904568"/>
                </a:cubicBezTo>
                <a:cubicBezTo>
                  <a:pt x="1112041" y="9904457"/>
                  <a:pt x="1124006" y="9891247"/>
                  <a:pt x="1113003" y="9875382"/>
                </a:cubicBezTo>
                <a:close/>
                <a:moveTo>
                  <a:pt x="1155542" y="9828381"/>
                </a:moveTo>
                <a:cubicBezTo>
                  <a:pt x="1151875" y="9823081"/>
                  <a:pt x="1145656" y="9817489"/>
                  <a:pt x="1135591" y="9811998"/>
                </a:cubicBezTo>
                <a:cubicBezTo>
                  <a:pt x="1175850" y="9833961"/>
                  <a:pt x="1114321" y="9835434"/>
                  <a:pt x="1154581" y="9857546"/>
                </a:cubicBezTo>
                <a:cubicBezTo>
                  <a:pt x="1154581" y="9857546"/>
                  <a:pt x="1166545" y="9844280"/>
                  <a:pt x="1155542" y="9828381"/>
                </a:cubicBezTo>
                <a:close/>
                <a:moveTo>
                  <a:pt x="805534" y="8648240"/>
                </a:moveTo>
                <a:cubicBezTo>
                  <a:pt x="701277" y="8696884"/>
                  <a:pt x="658740" y="8743905"/>
                  <a:pt x="616200" y="8790780"/>
                </a:cubicBezTo>
                <a:cubicBezTo>
                  <a:pt x="616200" y="8790780"/>
                  <a:pt x="637470" y="8767343"/>
                  <a:pt x="677729" y="8789306"/>
                </a:cubicBezTo>
                <a:cubicBezTo>
                  <a:pt x="698999" y="8765869"/>
                  <a:pt x="762806" y="8695263"/>
                  <a:pt x="805534" y="8648240"/>
                </a:cubicBezTo>
                <a:close/>
                <a:moveTo>
                  <a:pt x="954992" y="9081166"/>
                </a:moveTo>
                <a:cubicBezTo>
                  <a:pt x="912452" y="9128189"/>
                  <a:pt x="829464" y="9153247"/>
                  <a:pt x="869913" y="9175210"/>
                </a:cubicBezTo>
                <a:cubicBezTo>
                  <a:pt x="850923" y="9129662"/>
                  <a:pt x="973981" y="9126714"/>
                  <a:pt x="954992" y="9081166"/>
                </a:cubicBezTo>
                <a:close/>
                <a:moveTo>
                  <a:pt x="1125716" y="9490510"/>
                </a:moveTo>
                <a:cubicBezTo>
                  <a:pt x="1085456" y="9468546"/>
                  <a:pt x="1104446" y="9514094"/>
                  <a:pt x="1064187" y="9492131"/>
                </a:cubicBezTo>
                <a:cubicBezTo>
                  <a:pt x="1085456" y="9468693"/>
                  <a:pt x="1106726" y="9445108"/>
                  <a:pt x="1087736" y="9399560"/>
                </a:cubicBezTo>
                <a:cubicBezTo>
                  <a:pt x="1002657" y="9493604"/>
                  <a:pt x="978921" y="9586028"/>
                  <a:pt x="915112" y="9656633"/>
                </a:cubicBezTo>
                <a:cubicBezTo>
                  <a:pt x="957651" y="9609612"/>
                  <a:pt x="1061909" y="9561115"/>
                  <a:pt x="1125716" y="9490510"/>
                </a:cubicBezTo>
                <a:close/>
                <a:moveTo>
                  <a:pt x="1239658" y="9763501"/>
                </a:moveTo>
                <a:cubicBezTo>
                  <a:pt x="1178128" y="9764975"/>
                  <a:pt x="1135591" y="9811998"/>
                  <a:pt x="1175850" y="9833961"/>
                </a:cubicBezTo>
                <a:cubicBezTo>
                  <a:pt x="1197120" y="9810523"/>
                  <a:pt x="1258649" y="9808902"/>
                  <a:pt x="1239658" y="9763501"/>
                </a:cubicBezTo>
                <a:close/>
                <a:moveTo>
                  <a:pt x="1391581" y="10127296"/>
                </a:moveTo>
                <a:cubicBezTo>
                  <a:pt x="1327774" y="10197755"/>
                  <a:pt x="1223516" y="10246399"/>
                  <a:pt x="1180977" y="10293419"/>
                </a:cubicBezTo>
                <a:cubicBezTo>
                  <a:pt x="1263776" y="10268360"/>
                  <a:pt x="1327583" y="10197901"/>
                  <a:pt x="1391581" y="10127296"/>
                </a:cubicBezTo>
                <a:close/>
                <a:moveTo>
                  <a:pt x="1244406" y="9625530"/>
                </a:moveTo>
                <a:cubicBezTo>
                  <a:pt x="1244406" y="9625530"/>
                  <a:pt x="1234342" y="9620039"/>
                  <a:pt x="1221618" y="9617479"/>
                </a:cubicBezTo>
                <a:cubicBezTo>
                  <a:pt x="1208895" y="9614918"/>
                  <a:pt x="1193512" y="9615286"/>
                  <a:pt x="1182876" y="9627005"/>
                </a:cubicBezTo>
                <a:cubicBezTo>
                  <a:pt x="1201869" y="9672553"/>
                  <a:pt x="1244406" y="9625530"/>
                  <a:pt x="1244406" y="9625530"/>
                </a:cubicBezTo>
                <a:close/>
                <a:moveTo>
                  <a:pt x="1381067" y="9932207"/>
                </a:moveTo>
                <a:lnTo>
                  <a:pt x="1364702" y="9948256"/>
                </a:lnTo>
                <a:cubicBezTo>
                  <a:pt x="1336256" y="9974461"/>
                  <a:pt x="1305853" y="10001790"/>
                  <a:pt x="1276715" y="10029805"/>
                </a:cubicBezTo>
                <a:lnTo>
                  <a:pt x="1273848" y="10032861"/>
                </a:lnTo>
                <a:lnTo>
                  <a:pt x="1284453" y="10029602"/>
                </a:lnTo>
                <a:cubicBezTo>
                  <a:pt x="1313152" y="10014530"/>
                  <a:pt x="1334422" y="9991019"/>
                  <a:pt x="1355692" y="9967509"/>
                </a:cubicBezTo>
                <a:close/>
                <a:moveTo>
                  <a:pt x="1016141" y="8482263"/>
                </a:moveTo>
                <a:cubicBezTo>
                  <a:pt x="994871" y="8505701"/>
                  <a:pt x="952332" y="8552724"/>
                  <a:pt x="952332" y="8552724"/>
                </a:cubicBezTo>
                <a:cubicBezTo>
                  <a:pt x="973410" y="8529286"/>
                  <a:pt x="1035131" y="8527665"/>
                  <a:pt x="1016141" y="8482263"/>
                </a:cubicBezTo>
                <a:close/>
                <a:moveTo>
                  <a:pt x="1374493" y="9415480"/>
                </a:moveTo>
                <a:cubicBezTo>
                  <a:pt x="1364427" y="9409989"/>
                  <a:pt x="1354220" y="9408811"/>
                  <a:pt x="1344866" y="9410839"/>
                </a:cubicBezTo>
                <a:cubicBezTo>
                  <a:pt x="1316807" y="9416927"/>
                  <a:pt x="1296442" y="9451890"/>
                  <a:pt x="1310684" y="9485941"/>
                </a:cubicBezTo>
                <a:cubicBezTo>
                  <a:pt x="1331954" y="9462503"/>
                  <a:pt x="1331954" y="9462503"/>
                  <a:pt x="1353223" y="9438918"/>
                </a:cubicBezTo>
                <a:cubicBezTo>
                  <a:pt x="1374493" y="9415480"/>
                  <a:pt x="1374493" y="9415480"/>
                  <a:pt x="1374493" y="9415480"/>
                </a:cubicBezTo>
                <a:close/>
                <a:moveTo>
                  <a:pt x="1514456" y="9811372"/>
                </a:moveTo>
                <a:cubicBezTo>
                  <a:pt x="1512909" y="9808543"/>
                  <a:pt x="1509799" y="9805751"/>
                  <a:pt x="1504767" y="9803006"/>
                </a:cubicBezTo>
                <a:cubicBezTo>
                  <a:pt x="1458621" y="9804111"/>
                  <a:pt x="1421766" y="9869641"/>
                  <a:pt x="1388278" y="9922175"/>
                </a:cubicBezTo>
                <a:lnTo>
                  <a:pt x="1381067" y="9932207"/>
                </a:lnTo>
                <a:lnTo>
                  <a:pt x="1440957" y="9873465"/>
                </a:lnTo>
                <a:cubicBezTo>
                  <a:pt x="1459569" y="9852829"/>
                  <a:pt x="1525288" y="9831175"/>
                  <a:pt x="1514456" y="9811372"/>
                </a:cubicBezTo>
                <a:close/>
                <a:moveTo>
                  <a:pt x="1084486" y="8425747"/>
                </a:moveTo>
                <a:cubicBezTo>
                  <a:pt x="1083770" y="8421988"/>
                  <a:pt x="1082322" y="8417350"/>
                  <a:pt x="1079948" y="8411656"/>
                </a:cubicBezTo>
                <a:cubicBezTo>
                  <a:pt x="1037409" y="8458679"/>
                  <a:pt x="994871" y="8505700"/>
                  <a:pt x="1058678" y="8435241"/>
                </a:cubicBezTo>
                <a:cubicBezTo>
                  <a:pt x="1058678" y="8435241"/>
                  <a:pt x="1089502" y="8452057"/>
                  <a:pt x="1084486" y="8425747"/>
                </a:cubicBezTo>
                <a:close/>
                <a:moveTo>
                  <a:pt x="1350372" y="8910472"/>
                </a:moveTo>
                <a:cubicBezTo>
                  <a:pt x="1288843" y="8911947"/>
                  <a:pt x="1267575" y="8935531"/>
                  <a:pt x="1286565" y="8980933"/>
                </a:cubicBezTo>
                <a:cubicBezTo>
                  <a:pt x="1307644" y="8957495"/>
                  <a:pt x="1350372" y="8910472"/>
                  <a:pt x="1350372" y="8910472"/>
                </a:cubicBezTo>
                <a:close/>
                <a:moveTo>
                  <a:pt x="970184" y="7403263"/>
                </a:moveTo>
                <a:cubicBezTo>
                  <a:pt x="946636" y="7495834"/>
                  <a:pt x="842379" y="7544330"/>
                  <a:pt x="840099" y="7613314"/>
                </a:cubicBezTo>
                <a:cubicBezTo>
                  <a:pt x="903908" y="7542855"/>
                  <a:pt x="967904" y="7472249"/>
                  <a:pt x="970184" y="7403263"/>
                </a:cubicBezTo>
                <a:close/>
                <a:moveTo>
                  <a:pt x="1417840" y="8718695"/>
                </a:moveTo>
                <a:lnTo>
                  <a:pt x="1355121" y="8772355"/>
                </a:lnTo>
                <a:cubicBezTo>
                  <a:pt x="1355121" y="8772355"/>
                  <a:pt x="1401695" y="8758342"/>
                  <a:pt x="1416970" y="8732121"/>
                </a:cubicBezTo>
                <a:close/>
                <a:moveTo>
                  <a:pt x="1617225" y="9308073"/>
                </a:moveTo>
                <a:cubicBezTo>
                  <a:pt x="1617664" y="9304466"/>
                  <a:pt x="1613961" y="9300247"/>
                  <a:pt x="1603896" y="9294756"/>
                </a:cubicBezTo>
                <a:cubicBezTo>
                  <a:pt x="1582626" y="9318341"/>
                  <a:pt x="1561356" y="9341779"/>
                  <a:pt x="1561356" y="9341779"/>
                </a:cubicBezTo>
                <a:cubicBezTo>
                  <a:pt x="1577309" y="9324200"/>
                  <a:pt x="1615907" y="9318894"/>
                  <a:pt x="1617225" y="9308073"/>
                </a:cubicBezTo>
                <a:close/>
                <a:moveTo>
                  <a:pt x="1200349" y="7880118"/>
                </a:moveTo>
                <a:cubicBezTo>
                  <a:pt x="925936" y="8116702"/>
                  <a:pt x="691593" y="8375248"/>
                  <a:pt x="457440" y="8633942"/>
                </a:cubicBezTo>
                <a:cubicBezTo>
                  <a:pt x="691593" y="8375396"/>
                  <a:pt x="1006266" y="8160775"/>
                  <a:pt x="1200349" y="7880118"/>
                </a:cubicBezTo>
                <a:close/>
                <a:moveTo>
                  <a:pt x="1354361" y="8175074"/>
                </a:moveTo>
                <a:cubicBezTo>
                  <a:pt x="1311822" y="8222096"/>
                  <a:pt x="1186485" y="8294176"/>
                  <a:pt x="1184017" y="8363161"/>
                </a:cubicBezTo>
                <a:cubicBezTo>
                  <a:pt x="1247826" y="8292702"/>
                  <a:pt x="1311822" y="8222096"/>
                  <a:pt x="1354361" y="8175074"/>
                </a:cubicBezTo>
                <a:close/>
                <a:moveTo>
                  <a:pt x="1824186" y="9450267"/>
                </a:moveTo>
                <a:cubicBezTo>
                  <a:pt x="1679669" y="9476799"/>
                  <a:pt x="1634852" y="9592808"/>
                  <a:pt x="1490523" y="9619340"/>
                </a:cubicBezTo>
                <a:cubicBezTo>
                  <a:pt x="1511793" y="9595902"/>
                  <a:pt x="1616051" y="9547258"/>
                  <a:pt x="1597061" y="9501859"/>
                </a:cubicBezTo>
                <a:cubicBezTo>
                  <a:pt x="1514262" y="9526916"/>
                  <a:pt x="1511982" y="9595902"/>
                  <a:pt x="1410004" y="9575414"/>
                </a:cubicBezTo>
                <a:cubicBezTo>
                  <a:pt x="1412282" y="9506428"/>
                  <a:pt x="1535531" y="9503333"/>
                  <a:pt x="1578069" y="9456311"/>
                </a:cubicBezTo>
                <a:lnTo>
                  <a:pt x="1537809" y="9434347"/>
                </a:lnTo>
                <a:cubicBezTo>
                  <a:pt x="1474002" y="9504806"/>
                  <a:pt x="1348475" y="9576887"/>
                  <a:pt x="1244406" y="9625530"/>
                </a:cubicBezTo>
                <a:cubicBezTo>
                  <a:pt x="1261118" y="9740064"/>
                  <a:pt x="1258838" y="9809049"/>
                  <a:pt x="1194840" y="9879507"/>
                </a:cubicBezTo>
                <a:cubicBezTo>
                  <a:pt x="1107295" y="10042538"/>
                  <a:pt x="939419" y="10161640"/>
                  <a:pt x="832882" y="10279121"/>
                </a:cubicBezTo>
                <a:cubicBezTo>
                  <a:pt x="664817" y="10398077"/>
                  <a:pt x="537010" y="10539142"/>
                  <a:pt x="387935" y="10703794"/>
                </a:cubicBezTo>
                <a:cubicBezTo>
                  <a:pt x="449465" y="10702319"/>
                  <a:pt x="470734" y="10678735"/>
                  <a:pt x="492004" y="10655297"/>
                </a:cubicBezTo>
                <a:cubicBezTo>
                  <a:pt x="619809" y="10514232"/>
                  <a:pt x="790153" y="10326144"/>
                  <a:pt x="958220" y="10207188"/>
                </a:cubicBezTo>
                <a:cubicBezTo>
                  <a:pt x="998479" y="10229151"/>
                  <a:pt x="1038739" y="10251114"/>
                  <a:pt x="1078999" y="10273077"/>
                </a:cubicBezTo>
                <a:cubicBezTo>
                  <a:pt x="1100269" y="10249641"/>
                  <a:pt x="1121538" y="10226055"/>
                  <a:pt x="1142808" y="10202619"/>
                </a:cubicBezTo>
                <a:cubicBezTo>
                  <a:pt x="1154012" y="10173618"/>
                  <a:pt x="1172919" y="10144422"/>
                  <a:pt x="1196310" y="10115472"/>
                </a:cubicBezTo>
                <a:lnTo>
                  <a:pt x="1273848" y="10032861"/>
                </a:lnTo>
                <a:lnTo>
                  <a:pt x="1234903" y="10044828"/>
                </a:lnTo>
                <a:cubicBezTo>
                  <a:pt x="1215909" y="10047089"/>
                  <a:pt x="1194131" y="10046185"/>
                  <a:pt x="1168635" y="10041064"/>
                </a:cubicBezTo>
                <a:cubicBezTo>
                  <a:pt x="1253712" y="9947019"/>
                  <a:pt x="1400509" y="9851502"/>
                  <a:pt x="1485777" y="9757457"/>
                </a:cubicBezTo>
                <a:cubicBezTo>
                  <a:pt x="1592312" y="9639976"/>
                  <a:pt x="1698659" y="9522347"/>
                  <a:pt x="1824186" y="9450267"/>
                </a:cubicBezTo>
                <a:close/>
                <a:moveTo>
                  <a:pt x="1195220" y="7420658"/>
                </a:moveTo>
                <a:cubicBezTo>
                  <a:pt x="1173953" y="7444096"/>
                  <a:pt x="1131413" y="7491117"/>
                  <a:pt x="1110143" y="7514701"/>
                </a:cubicBezTo>
                <a:cubicBezTo>
                  <a:pt x="1171673" y="7513228"/>
                  <a:pt x="1214212" y="7466206"/>
                  <a:pt x="1195220" y="7420658"/>
                </a:cubicBezTo>
                <a:close/>
                <a:moveTo>
                  <a:pt x="1829124" y="9312150"/>
                </a:moveTo>
                <a:cubicBezTo>
                  <a:pt x="1788675" y="9290187"/>
                  <a:pt x="1767405" y="9313772"/>
                  <a:pt x="1748415" y="9268224"/>
                </a:cubicBezTo>
                <a:cubicBezTo>
                  <a:pt x="1727145" y="9291662"/>
                  <a:pt x="1705876" y="9315246"/>
                  <a:pt x="1684606" y="9338684"/>
                </a:cubicBezTo>
                <a:cubicBezTo>
                  <a:pt x="1746135" y="9337210"/>
                  <a:pt x="1807665" y="9335588"/>
                  <a:pt x="1829124" y="9312150"/>
                </a:cubicBezTo>
                <a:close/>
                <a:moveTo>
                  <a:pt x="1482168" y="8034008"/>
                </a:moveTo>
                <a:cubicBezTo>
                  <a:pt x="1439629" y="8081030"/>
                  <a:pt x="1397089" y="8128051"/>
                  <a:pt x="1375631" y="8151489"/>
                </a:cubicBezTo>
                <a:cubicBezTo>
                  <a:pt x="1397089" y="8128051"/>
                  <a:pt x="1501158" y="8079555"/>
                  <a:pt x="1482168" y="8034008"/>
                </a:cubicBezTo>
                <a:close/>
                <a:moveTo>
                  <a:pt x="1029240" y="6330596"/>
                </a:moveTo>
                <a:cubicBezTo>
                  <a:pt x="1014340" y="6347014"/>
                  <a:pt x="956336" y="6364569"/>
                  <a:pt x="969639" y="6396477"/>
                </a:cubicBezTo>
                <a:cubicBezTo>
                  <a:pt x="999440" y="6363537"/>
                  <a:pt x="1042543" y="6362504"/>
                  <a:pt x="1029240" y="6330596"/>
                </a:cubicBezTo>
                <a:close/>
                <a:moveTo>
                  <a:pt x="1716889" y="8372890"/>
                </a:moveTo>
                <a:cubicBezTo>
                  <a:pt x="1716889" y="8372890"/>
                  <a:pt x="1716889" y="8372890"/>
                  <a:pt x="1695621" y="8396326"/>
                </a:cubicBezTo>
                <a:close/>
                <a:moveTo>
                  <a:pt x="1940029" y="9056699"/>
                </a:moveTo>
                <a:cubicBezTo>
                  <a:pt x="1897490" y="9103721"/>
                  <a:pt x="1814691" y="9128779"/>
                  <a:pt x="1793232" y="9152217"/>
                </a:cubicBezTo>
                <a:cubicBezTo>
                  <a:pt x="1854762" y="9150742"/>
                  <a:pt x="1959019" y="9102098"/>
                  <a:pt x="1940029" y="9056699"/>
                </a:cubicBezTo>
                <a:close/>
                <a:moveTo>
                  <a:pt x="1103874" y="6248296"/>
                </a:moveTo>
                <a:cubicBezTo>
                  <a:pt x="1088973" y="6264715"/>
                  <a:pt x="1044273" y="6314177"/>
                  <a:pt x="1029240" y="6330596"/>
                </a:cubicBezTo>
                <a:cubicBezTo>
                  <a:pt x="1059173" y="6297656"/>
                  <a:pt x="1117177" y="6280101"/>
                  <a:pt x="1103874" y="6248296"/>
                </a:cubicBezTo>
                <a:close/>
                <a:moveTo>
                  <a:pt x="1692772" y="7867882"/>
                </a:moveTo>
                <a:cubicBezTo>
                  <a:pt x="1682708" y="7862391"/>
                  <a:pt x="1672500" y="7861213"/>
                  <a:pt x="1663479" y="7862875"/>
                </a:cubicBezTo>
                <a:cubicBezTo>
                  <a:pt x="1636417" y="7867864"/>
                  <a:pt x="1620039" y="7898433"/>
                  <a:pt x="1650233" y="7914905"/>
                </a:cubicBezTo>
                <a:close/>
                <a:moveTo>
                  <a:pt x="1823426" y="8255407"/>
                </a:moveTo>
                <a:cubicBezTo>
                  <a:pt x="1802156" y="8278845"/>
                  <a:pt x="1759619" y="8325868"/>
                  <a:pt x="1780887" y="8302430"/>
                </a:cubicBezTo>
                <a:close/>
                <a:moveTo>
                  <a:pt x="1391529" y="6874943"/>
                </a:moveTo>
                <a:cubicBezTo>
                  <a:pt x="1390416" y="6872990"/>
                  <a:pt x="1388238" y="6871033"/>
                  <a:pt x="1384712" y="6869110"/>
                </a:cubicBezTo>
                <a:cubicBezTo>
                  <a:pt x="1384712" y="6869110"/>
                  <a:pt x="1341609" y="6870143"/>
                  <a:pt x="1354912" y="6902051"/>
                </a:cubicBezTo>
                <a:cubicBezTo>
                  <a:pt x="1354912" y="6902051"/>
                  <a:pt x="1399321" y="6888610"/>
                  <a:pt x="1391529" y="6874943"/>
                </a:cubicBezTo>
                <a:close/>
                <a:moveTo>
                  <a:pt x="1236193" y="6348349"/>
                </a:moveTo>
                <a:cubicBezTo>
                  <a:pt x="1235462" y="6345886"/>
                  <a:pt x="1233516" y="6343672"/>
                  <a:pt x="1229991" y="6341749"/>
                </a:cubicBezTo>
                <a:cubicBezTo>
                  <a:pt x="1228393" y="6390076"/>
                  <a:pt x="1170389" y="6407630"/>
                  <a:pt x="1198593" y="6423016"/>
                </a:cubicBezTo>
                <a:cubicBezTo>
                  <a:pt x="1186953" y="6395097"/>
                  <a:pt x="1241315" y="6365596"/>
                  <a:pt x="1236193" y="6348349"/>
                </a:cubicBezTo>
                <a:close/>
                <a:moveTo>
                  <a:pt x="1675660" y="7618486"/>
                </a:moveTo>
                <a:cubicBezTo>
                  <a:pt x="1661558" y="7610793"/>
                  <a:pt x="1650783" y="7611051"/>
                  <a:pt x="1645195" y="7617221"/>
                </a:cubicBezTo>
                <a:cubicBezTo>
                  <a:pt x="1639608" y="7623391"/>
                  <a:pt x="1639209" y="7635472"/>
                  <a:pt x="1645861" y="7651427"/>
                </a:cubicBezTo>
                <a:cubicBezTo>
                  <a:pt x="1660760" y="7635008"/>
                  <a:pt x="1675660" y="7618486"/>
                  <a:pt x="1675660" y="7618486"/>
                </a:cubicBezTo>
                <a:close/>
                <a:moveTo>
                  <a:pt x="1775760" y="7842823"/>
                </a:moveTo>
                <a:cubicBezTo>
                  <a:pt x="1711762" y="7913430"/>
                  <a:pt x="1647955" y="7983889"/>
                  <a:pt x="1605416" y="8030912"/>
                </a:cubicBezTo>
                <a:cubicBezTo>
                  <a:pt x="1688215" y="8005852"/>
                  <a:pt x="1752213" y="7935393"/>
                  <a:pt x="1775760" y="7842823"/>
                </a:cubicBezTo>
                <a:close/>
                <a:moveTo>
                  <a:pt x="2173834" y="9083471"/>
                </a:moveTo>
                <a:cubicBezTo>
                  <a:pt x="2172873" y="9079997"/>
                  <a:pt x="2170099" y="9076837"/>
                  <a:pt x="2165066" y="9074091"/>
                </a:cubicBezTo>
                <a:cubicBezTo>
                  <a:pt x="2122526" y="9121114"/>
                  <a:pt x="2060997" y="9122587"/>
                  <a:pt x="2079989" y="9168135"/>
                </a:cubicBezTo>
                <a:cubicBezTo>
                  <a:pt x="2098433" y="9147498"/>
                  <a:pt x="2180561" y="9107790"/>
                  <a:pt x="2173834" y="9083471"/>
                </a:cubicBezTo>
                <a:close/>
                <a:moveTo>
                  <a:pt x="1408732" y="6439220"/>
                </a:moveTo>
                <a:lnTo>
                  <a:pt x="1399345" y="6434065"/>
                </a:lnTo>
                <a:cubicBezTo>
                  <a:pt x="1399345" y="6434065"/>
                  <a:pt x="1401108" y="6435033"/>
                  <a:pt x="1403311" y="6436243"/>
                </a:cubicBezTo>
                <a:close/>
                <a:moveTo>
                  <a:pt x="1411244" y="6440599"/>
                </a:moveTo>
                <a:lnTo>
                  <a:pt x="1408732" y="6439220"/>
                </a:lnTo>
                <a:lnTo>
                  <a:pt x="1409921" y="6439874"/>
                </a:lnTo>
                <a:cubicBezTo>
                  <a:pt x="1411683" y="6440841"/>
                  <a:pt x="1412565" y="6441325"/>
                  <a:pt x="1411244" y="6440599"/>
                </a:cubicBezTo>
                <a:close/>
                <a:moveTo>
                  <a:pt x="1855569" y="7792066"/>
                </a:moveTo>
                <a:cubicBezTo>
                  <a:pt x="1854524" y="7784912"/>
                  <a:pt x="1849634" y="7777855"/>
                  <a:pt x="1839569" y="7772364"/>
                </a:cubicBezTo>
                <a:cubicBezTo>
                  <a:pt x="1797030" y="7819387"/>
                  <a:pt x="1797030" y="7819387"/>
                  <a:pt x="1797030" y="7819387"/>
                </a:cubicBezTo>
                <a:cubicBezTo>
                  <a:pt x="1827225" y="7835859"/>
                  <a:pt x="1858702" y="7813527"/>
                  <a:pt x="1855569" y="7792066"/>
                </a:cubicBezTo>
                <a:close/>
                <a:moveTo>
                  <a:pt x="2248494" y="9020381"/>
                </a:moveTo>
                <a:cubicBezTo>
                  <a:pt x="2245159" y="9014715"/>
                  <a:pt x="2238940" y="9009123"/>
                  <a:pt x="2228875" y="9003632"/>
                </a:cubicBezTo>
                <a:cubicBezTo>
                  <a:pt x="2207606" y="9027070"/>
                  <a:pt x="2186336" y="9050507"/>
                  <a:pt x="2226595" y="9072618"/>
                </a:cubicBezTo>
                <a:cubicBezTo>
                  <a:pt x="2242548" y="9055040"/>
                  <a:pt x="2258500" y="9037379"/>
                  <a:pt x="2248494" y="9020381"/>
                </a:cubicBezTo>
                <a:close/>
                <a:moveTo>
                  <a:pt x="1547149" y="6736314"/>
                </a:moveTo>
                <a:cubicBezTo>
                  <a:pt x="1504045" y="6737346"/>
                  <a:pt x="1445908" y="6754901"/>
                  <a:pt x="1459212" y="6786809"/>
                </a:cubicBezTo>
                <a:cubicBezTo>
                  <a:pt x="1502448" y="6785673"/>
                  <a:pt x="1532249" y="6752732"/>
                  <a:pt x="1547149" y="6736314"/>
                </a:cubicBezTo>
                <a:close/>
                <a:moveTo>
                  <a:pt x="1863115" y="7679942"/>
                </a:moveTo>
                <a:cubicBezTo>
                  <a:pt x="1820577" y="7726964"/>
                  <a:pt x="1737589" y="7752022"/>
                  <a:pt x="1735310" y="7821008"/>
                </a:cubicBezTo>
                <a:cubicBezTo>
                  <a:pt x="1756768" y="7797423"/>
                  <a:pt x="1860837" y="7748928"/>
                  <a:pt x="1863115" y="7679942"/>
                </a:cubicBezTo>
                <a:close/>
                <a:moveTo>
                  <a:pt x="1568385" y="6675825"/>
                </a:moveTo>
                <a:cubicBezTo>
                  <a:pt x="1525845" y="6722846"/>
                  <a:pt x="1525845" y="6722846"/>
                  <a:pt x="1525845" y="6722846"/>
                </a:cubicBezTo>
                <a:cubicBezTo>
                  <a:pt x="1525845" y="6722846"/>
                  <a:pt x="1547115" y="6699409"/>
                  <a:pt x="1568385" y="6675825"/>
                </a:cubicBezTo>
                <a:close/>
                <a:moveTo>
                  <a:pt x="1531981" y="6334210"/>
                </a:moveTo>
                <a:cubicBezTo>
                  <a:pt x="1458945" y="6368287"/>
                  <a:pt x="1429145" y="6401227"/>
                  <a:pt x="1399345" y="6434065"/>
                </a:cubicBezTo>
                <a:cubicBezTo>
                  <a:pt x="1399345" y="6434065"/>
                  <a:pt x="1414245" y="6417646"/>
                  <a:pt x="1442449" y="6433033"/>
                </a:cubicBezTo>
                <a:cubicBezTo>
                  <a:pt x="1457349" y="6416613"/>
                  <a:pt x="1502048" y="6367151"/>
                  <a:pt x="1531981" y="6334210"/>
                </a:cubicBezTo>
                <a:close/>
                <a:moveTo>
                  <a:pt x="1636681" y="6637492"/>
                </a:moveTo>
                <a:cubicBezTo>
                  <a:pt x="1606881" y="6670433"/>
                  <a:pt x="1548745" y="6687987"/>
                  <a:pt x="1577080" y="6703373"/>
                </a:cubicBezTo>
                <a:cubicBezTo>
                  <a:pt x="1563777" y="6671465"/>
                  <a:pt x="1649985" y="6669400"/>
                  <a:pt x="1636681" y="6637492"/>
                </a:cubicBezTo>
                <a:close/>
                <a:moveTo>
                  <a:pt x="1942529" y="7370346"/>
                </a:moveTo>
                <a:cubicBezTo>
                  <a:pt x="1897830" y="7419705"/>
                  <a:pt x="1824793" y="7453782"/>
                  <a:pt x="1794993" y="7486722"/>
                </a:cubicBezTo>
                <a:cubicBezTo>
                  <a:pt x="1852997" y="7469167"/>
                  <a:pt x="1897696" y="7419808"/>
                  <a:pt x="1942529" y="7370346"/>
                </a:cubicBezTo>
                <a:close/>
                <a:moveTo>
                  <a:pt x="2418210" y="8860945"/>
                </a:moveTo>
                <a:cubicBezTo>
                  <a:pt x="2396940" y="8884383"/>
                  <a:pt x="2354402" y="8931406"/>
                  <a:pt x="2375670" y="8907968"/>
                </a:cubicBezTo>
                <a:close/>
                <a:moveTo>
                  <a:pt x="1679519" y="6217937"/>
                </a:moveTo>
                <a:cubicBezTo>
                  <a:pt x="1664619" y="6234356"/>
                  <a:pt x="1634818" y="6267297"/>
                  <a:pt x="1634818" y="6267297"/>
                </a:cubicBezTo>
                <a:cubicBezTo>
                  <a:pt x="1649585" y="6250878"/>
                  <a:pt x="1692822" y="6249742"/>
                  <a:pt x="1679519" y="6217937"/>
                </a:cubicBezTo>
                <a:close/>
                <a:moveTo>
                  <a:pt x="1724218" y="6168474"/>
                </a:moveTo>
                <a:cubicBezTo>
                  <a:pt x="1694418" y="6201415"/>
                  <a:pt x="1664619" y="6234355"/>
                  <a:pt x="1709318" y="6184996"/>
                </a:cubicBezTo>
                <a:cubicBezTo>
                  <a:pt x="1709318" y="6184996"/>
                  <a:pt x="1737521" y="6200382"/>
                  <a:pt x="1724218" y="6168474"/>
                </a:cubicBezTo>
                <a:close/>
                <a:moveTo>
                  <a:pt x="1913661" y="6517914"/>
                </a:moveTo>
                <a:cubicBezTo>
                  <a:pt x="1870558" y="6518947"/>
                  <a:pt x="1855659" y="6535469"/>
                  <a:pt x="1868962" y="6567274"/>
                </a:cubicBezTo>
                <a:cubicBezTo>
                  <a:pt x="1883728" y="6550855"/>
                  <a:pt x="1913661" y="6517914"/>
                  <a:pt x="1913661" y="6517914"/>
                </a:cubicBezTo>
                <a:close/>
                <a:moveTo>
                  <a:pt x="1647324" y="5462056"/>
                </a:moveTo>
                <a:cubicBezTo>
                  <a:pt x="1630828" y="5526904"/>
                  <a:pt x="1557792" y="5560878"/>
                  <a:pt x="1556195" y="5609204"/>
                </a:cubicBezTo>
                <a:cubicBezTo>
                  <a:pt x="1600895" y="5559844"/>
                  <a:pt x="1645727" y="5510383"/>
                  <a:pt x="1647324" y="5462056"/>
                </a:cubicBezTo>
                <a:close/>
                <a:moveTo>
                  <a:pt x="1960925" y="6383566"/>
                </a:moveTo>
                <a:lnTo>
                  <a:pt x="1916988" y="6421158"/>
                </a:lnTo>
                <a:cubicBezTo>
                  <a:pt x="1916988" y="6421158"/>
                  <a:pt x="1949615" y="6411341"/>
                  <a:pt x="1960315" y="6392972"/>
                </a:cubicBezTo>
                <a:close/>
                <a:moveTo>
                  <a:pt x="2013228" y="6517420"/>
                </a:moveTo>
                <a:lnTo>
                  <a:pt x="2004471" y="6530214"/>
                </a:lnTo>
                <a:cubicBezTo>
                  <a:pt x="1983655" y="6555383"/>
                  <a:pt x="1960873" y="6579092"/>
                  <a:pt x="1937675" y="6601803"/>
                </a:cubicBezTo>
                <a:lnTo>
                  <a:pt x="1926122" y="6612741"/>
                </a:lnTo>
                <a:lnTo>
                  <a:pt x="1957128" y="6578587"/>
                </a:lnTo>
                <a:close/>
                <a:moveTo>
                  <a:pt x="1808564" y="5796110"/>
                </a:moveTo>
                <a:cubicBezTo>
                  <a:pt x="1616327" y="5961847"/>
                  <a:pt x="1452161" y="6142968"/>
                  <a:pt x="1288127" y="6324194"/>
                </a:cubicBezTo>
                <a:cubicBezTo>
                  <a:pt x="1452160" y="6143072"/>
                  <a:pt x="1672601" y="5992722"/>
                  <a:pt x="1808564" y="5796110"/>
                </a:cubicBezTo>
                <a:close/>
                <a:moveTo>
                  <a:pt x="2751872" y="8691872"/>
                </a:moveTo>
                <a:cubicBezTo>
                  <a:pt x="2730602" y="8715308"/>
                  <a:pt x="2690343" y="8693345"/>
                  <a:pt x="2730602" y="8715308"/>
                </a:cubicBezTo>
                <a:close/>
                <a:moveTo>
                  <a:pt x="1916455" y="6002738"/>
                </a:moveTo>
                <a:cubicBezTo>
                  <a:pt x="1886655" y="6035680"/>
                  <a:pt x="1798852" y="6086175"/>
                  <a:pt x="1797123" y="6134501"/>
                </a:cubicBezTo>
                <a:cubicBezTo>
                  <a:pt x="1841823" y="6085142"/>
                  <a:pt x="1886655" y="6035680"/>
                  <a:pt x="1916455" y="6002738"/>
                </a:cubicBezTo>
                <a:close/>
                <a:moveTo>
                  <a:pt x="1804971" y="5474241"/>
                </a:moveTo>
                <a:cubicBezTo>
                  <a:pt x="1790072" y="5490660"/>
                  <a:pt x="1760272" y="5523600"/>
                  <a:pt x="1745371" y="5540122"/>
                </a:cubicBezTo>
                <a:cubicBezTo>
                  <a:pt x="1788475" y="5539090"/>
                  <a:pt x="1818276" y="5506149"/>
                  <a:pt x="1804971" y="5474241"/>
                </a:cubicBezTo>
                <a:close/>
                <a:moveTo>
                  <a:pt x="2081020" y="6240035"/>
                </a:moveTo>
                <a:lnTo>
                  <a:pt x="2076530" y="6240188"/>
                </a:lnTo>
                <a:lnTo>
                  <a:pt x="2076763" y="6239013"/>
                </a:lnTo>
                <a:close/>
                <a:moveTo>
                  <a:pt x="2005989" y="5903916"/>
                </a:moveTo>
                <a:cubicBezTo>
                  <a:pt x="1976189" y="5936857"/>
                  <a:pt x="1946388" y="5969797"/>
                  <a:pt x="1931356" y="5986216"/>
                </a:cubicBezTo>
                <a:cubicBezTo>
                  <a:pt x="1946388" y="5969797"/>
                  <a:pt x="2019292" y="5935824"/>
                  <a:pt x="2005989" y="5903916"/>
                </a:cubicBezTo>
                <a:close/>
                <a:moveTo>
                  <a:pt x="2063086" y="5997468"/>
                </a:moveTo>
                <a:cubicBezTo>
                  <a:pt x="1999279" y="6068075"/>
                  <a:pt x="2082078" y="6043016"/>
                  <a:pt x="2063086" y="5997468"/>
                </a:cubicBezTo>
                <a:close/>
                <a:moveTo>
                  <a:pt x="2170420" y="6141317"/>
                </a:moveTo>
                <a:cubicBezTo>
                  <a:pt x="2170420" y="6141317"/>
                  <a:pt x="2170420" y="6141317"/>
                  <a:pt x="2155521" y="6157735"/>
                </a:cubicBezTo>
                <a:close/>
                <a:moveTo>
                  <a:pt x="3066122" y="8922359"/>
                </a:moveTo>
                <a:cubicBezTo>
                  <a:pt x="3035759" y="8908938"/>
                  <a:pt x="3049618" y="8890741"/>
                  <a:pt x="3049618" y="8890741"/>
                </a:cubicBezTo>
                <a:cubicBezTo>
                  <a:pt x="2991555" y="8913926"/>
                  <a:pt x="3008048" y="8945438"/>
                  <a:pt x="2994197" y="8963741"/>
                </a:cubicBezTo>
                <a:cubicBezTo>
                  <a:pt x="3008057" y="8945544"/>
                  <a:pt x="3052261" y="8940557"/>
                  <a:pt x="3066122" y="8922359"/>
                </a:cubicBezTo>
                <a:close/>
                <a:moveTo>
                  <a:pt x="3165109" y="9111751"/>
                </a:moveTo>
                <a:cubicBezTo>
                  <a:pt x="3123401" y="9166461"/>
                  <a:pt x="3065338" y="9189646"/>
                  <a:pt x="3067980" y="9239461"/>
                </a:cubicBezTo>
                <a:cubicBezTo>
                  <a:pt x="3095691" y="9202960"/>
                  <a:pt x="3167752" y="9161567"/>
                  <a:pt x="3165109" y="9111751"/>
                </a:cubicBezTo>
                <a:close/>
                <a:moveTo>
                  <a:pt x="2308246" y="6314901"/>
                </a:moveTo>
                <a:cubicBezTo>
                  <a:pt x="2289588" y="6335476"/>
                  <a:pt x="2273731" y="6352966"/>
                  <a:pt x="2259278" y="6368915"/>
                </a:cubicBezTo>
                <a:lnTo>
                  <a:pt x="2240273" y="6389899"/>
                </a:lnTo>
                <a:lnTo>
                  <a:pt x="2200982" y="6431609"/>
                </a:lnTo>
                <a:cubicBezTo>
                  <a:pt x="2117685" y="6517332"/>
                  <a:pt x="2033462" y="6602002"/>
                  <a:pt x="1949904" y="6685939"/>
                </a:cubicBezTo>
                <a:lnTo>
                  <a:pt x="1945741" y="6690149"/>
                </a:lnTo>
                <a:lnTo>
                  <a:pt x="1956740" y="6711791"/>
                </a:lnTo>
                <a:cubicBezTo>
                  <a:pt x="1925358" y="6729811"/>
                  <a:pt x="1896493" y="6749205"/>
                  <a:pt x="1869518" y="6769626"/>
                </a:cubicBezTo>
                <a:lnTo>
                  <a:pt x="1855377" y="6781554"/>
                </a:lnTo>
                <a:lnTo>
                  <a:pt x="1713180" y="6925389"/>
                </a:lnTo>
                <a:lnTo>
                  <a:pt x="1713177" y="6925388"/>
                </a:lnTo>
                <a:cubicBezTo>
                  <a:pt x="1720627" y="6917179"/>
                  <a:pt x="1728077" y="6908943"/>
                  <a:pt x="1732002" y="6898772"/>
                </a:cubicBezTo>
                <a:lnTo>
                  <a:pt x="1732186" y="6897657"/>
                </a:lnTo>
                <a:lnTo>
                  <a:pt x="1793634" y="6833639"/>
                </a:lnTo>
                <a:lnTo>
                  <a:pt x="1855377" y="6781554"/>
                </a:lnTo>
                <a:lnTo>
                  <a:pt x="1945741" y="6690149"/>
                </a:lnTo>
                <a:lnTo>
                  <a:pt x="1935092" y="6669191"/>
                </a:lnTo>
                <a:lnTo>
                  <a:pt x="1925207" y="6661088"/>
                </a:lnTo>
                <a:lnTo>
                  <a:pt x="1928628" y="6658339"/>
                </a:lnTo>
                <a:cubicBezTo>
                  <a:pt x="1963850" y="6625256"/>
                  <a:pt x="1997408" y="6588185"/>
                  <a:pt x="2041377" y="6562938"/>
                </a:cubicBezTo>
                <a:cubicBezTo>
                  <a:pt x="2116009" y="6480637"/>
                  <a:pt x="2263545" y="6364260"/>
                  <a:pt x="2308246" y="6314901"/>
                </a:cubicBezTo>
                <a:close/>
                <a:moveTo>
                  <a:pt x="2153526" y="5787539"/>
                </a:moveTo>
                <a:cubicBezTo>
                  <a:pt x="2146475" y="5783692"/>
                  <a:pt x="2139324" y="5782867"/>
                  <a:pt x="2133005" y="5784031"/>
                </a:cubicBezTo>
                <a:cubicBezTo>
                  <a:pt x="2114047" y="5787526"/>
                  <a:pt x="2102573" y="5808941"/>
                  <a:pt x="2123725" y="5820480"/>
                </a:cubicBezTo>
                <a:close/>
                <a:moveTo>
                  <a:pt x="3102399" y="8767925"/>
                </a:moveTo>
                <a:cubicBezTo>
                  <a:pt x="3102399" y="8767925"/>
                  <a:pt x="3058185" y="8772807"/>
                  <a:pt x="3074688" y="8804426"/>
                </a:cubicBezTo>
                <a:cubicBezTo>
                  <a:pt x="3088539" y="8786122"/>
                  <a:pt x="3102399" y="8767925"/>
                  <a:pt x="3102399" y="8767925"/>
                </a:cubicBezTo>
                <a:close/>
                <a:moveTo>
                  <a:pt x="2260118" y="6082397"/>
                </a:moveTo>
                <a:lnTo>
                  <a:pt x="2210028" y="6124447"/>
                </a:lnTo>
                <a:cubicBezTo>
                  <a:pt x="2192081" y="6137721"/>
                  <a:pt x="2173747" y="6149242"/>
                  <a:pt x="2155521" y="6157735"/>
                </a:cubicBezTo>
                <a:cubicBezTo>
                  <a:pt x="2097517" y="6175290"/>
                  <a:pt x="2153924" y="6206062"/>
                  <a:pt x="2095920" y="6223617"/>
                </a:cubicBezTo>
                <a:cubicBezTo>
                  <a:pt x="2074768" y="6212077"/>
                  <a:pt x="2093725" y="6208553"/>
                  <a:pt x="2092628" y="6201022"/>
                </a:cubicBezTo>
                <a:lnTo>
                  <a:pt x="2090686" y="6199215"/>
                </a:lnTo>
                <a:lnTo>
                  <a:pt x="2094225" y="6191609"/>
                </a:lnTo>
                <a:cubicBezTo>
                  <a:pt x="2118023" y="6150815"/>
                  <a:pt x="2161072" y="6109543"/>
                  <a:pt x="2209747" y="6091080"/>
                </a:cubicBezTo>
                <a:lnTo>
                  <a:pt x="2217810" y="6089093"/>
                </a:lnTo>
                <a:lnTo>
                  <a:pt x="2211529" y="6096045"/>
                </a:lnTo>
                <a:cubicBezTo>
                  <a:pt x="2210597" y="6097081"/>
                  <a:pt x="2211528" y="6096061"/>
                  <a:pt x="2215253" y="6091956"/>
                </a:cubicBezTo>
                <a:lnTo>
                  <a:pt x="2217853" y="6089083"/>
                </a:lnTo>
                <a:lnTo>
                  <a:pt x="2247095" y="6081875"/>
                </a:lnTo>
                <a:close/>
                <a:moveTo>
                  <a:pt x="3270029" y="9133499"/>
                </a:moveTo>
                <a:cubicBezTo>
                  <a:pt x="3254852" y="9126842"/>
                  <a:pt x="3243800" y="9128062"/>
                  <a:pt x="3238602" y="9134899"/>
                </a:cubicBezTo>
                <a:cubicBezTo>
                  <a:pt x="3233407" y="9141736"/>
                  <a:pt x="3234068" y="9154190"/>
                  <a:pt x="3242319" y="9170000"/>
                </a:cubicBezTo>
                <a:cubicBezTo>
                  <a:pt x="3256178" y="9151802"/>
                  <a:pt x="3270029" y="9133499"/>
                  <a:pt x="3270029" y="9133499"/>
                </a:cubicBezTo>
                <a:close/>
                <a:moveTo>
                  <a:pt x="2211662" y="5769984"/>
                </a:moveTo>
                <a:cubicBezTo>
                  <a:pt x="2166829" y="5819447"/>
                  <a:pt x="2122129" y="5868806"/>
                  <a:pt x="2092329" y="5901747"/>
                </a:cubicBezTo>
                <a:cubicBezTo>
                  <a:pt x="2150333" y="5884192"/>
                  <a:pt x="2195166" y="5834833"/>
                  <a:pt x="2211662" y="5769984"/>
                </a:cubicBezTo>
                <a:close/>
                <a:moveTo>
                  <a:pt x="2267571" y="5734426"/>
                </a:moveTo>
                <a:cubicBezTo>
                  <a:pt x="2266839" y="5729415"/>
                  <a:pt x="2263414" y="5724471"/>
                  <a:pt x="2256363" y="5720625"/>
                </a:cubicBezTo>
                <a:cubicBezTo>
                  <a:pt x="2226562" y="5753566"/>
                  <a:pt x="2226562" y="5753566"/>
                  <a:pt x="2226562" y="5753566"/>
                </a:cubicBezTo>
                <a:cubicBezTo>
                  <a:pt x="2247715" y="5765105"/>
                  <a:pt x="2269766" y="5749461"/>
                  <a:pt x="2267571" y="5734426"/>
                </a:cubicBezTo>
                <a:close/>
                <a:moveTo>
                  <a:pt x="2272857" y="5655879"/>
                </a:moveTo>
                <a:cubicBezTo>
                  <a:pt x="2265407" y="5664115"/>
                  <a:pt x="2256187" y="5671388"/>
                  <a:pt x="2246521" y="5678421"/>
                </a:cubicBezTo>
                <a:lnTo>
                  <a:pt x="2245645" y="5679059"/>
                </a:lnTo>
                <a:lnTo>
                  <a:pt x="2237990" y="5671411"/>
                </a:lnTo>
                <a:cubicBezTo>
                  <a:pt x="2216720" y="5694995"/>
                  <a:pt x="2216720" y="5694995"/>
                  <a:pt x="2195451" y="5718433"/>
                </a:cubicBezTo>
                <a:lnTo>
                  <a:pt x="2205263" y="5711911"/>
                </a:lnTo>
                <a:lnTo>
                  <a:pt x="2193797" y="5723505"/>
                </a:lnTo>
                <a:cubicBezTo>
                  <a:pt x="2187657" y="5732461"/>
                  <a:pt x="2183724" y="5742620"/>
                  <a:pt x="2183325" y="5754702"/>
                </a:cubicBezTo>
                <a:cubicBezTo>
                  <a:pt x="2198357" y="5738180"/>
                  <a:pt x="2271261" y="5704207"/>
                  <a:pt x="2272857" y="5655879"/>
                </a:cubicBezTo>
                <a:close/>
                <a:moveTo>
                  <a:pt x="2066387" y="4952456"/>
                </a:moveTo>
                <a:cubicBezTo>
                  <a:pt x="2036587" y="4985396"/>
                  <a:pt x="2036587" y="4985396"/>
                  <a:pt x="2036587" y="4985396"/>
                </a:cubicBezTo>
                <a:cubicBezTo>
                  <a:pt x="2036587" y="4985396"/>
                  <a:pt x="2051487" y="4968978"/>
                  <a:pt x="2066387" y="4952456"/>
                </a:cubicBezTo>
                <a:close/>
                <a:moveTo>
                  <a:pt x="2318694" y="5715245"/>
                </a:moveTo>
                <a:lnTo>
                  <a:pt x="2318509" y="5715337"/>
                </a:lnTo>
                <a:cubicBezTo>
                  <a:pt x="2275972" y="5762360"/>
                  <a:pt x="2281336" y="5756500"/>
                  <a:pt x="2299970" y="5735937"/>
                </a:cubicBezTo>
                <a:close/>
                <a:moveTo>
                  <a:pt x="3110970" y="8168080"/>
                </a:moveTo>
                <a:lnTo>
                  <a:pt x="3089969" y="8189600"/>
                </a:lnTo>
                <a:lnTo>
                  <a:pt x="3091608" y="8181319"/>
                </a:lnTo>
                <a:close/>
                <a:moveTo>
                  <a:pt x="2429524" y="5945300"/>
                </a:moveTo>
                <a:lnTo>
                  <a:pt x="2425612" y="5966007"/>
                </a:lnTo>
                <a:lnTo>
                  <a:pt x="2425149" y="5966781"/>
                </a:lnTo>
                <a:lnTo>
                  <a:pt x="2391745" y="6008040"/>
                </a:lnTo>
                <a:lnTo>
                  <a:pt x="2349505" y="6026725"/>
                </a:lnTo>
                <a:close/>
                <a:moveTo>
                  <a:pt x="3310354" y="8700913"/>
                </a:moveTo>
                <a:cubicBezTo>
                  <a:pt x="3310023" y="8694686"/>
                  <a:pt x="3305900" y="8686808"/>
                  <a:pt x="3290724" y="8680150"/>
                </a:cubicBezTo>
                <a:cubicBezTo>
                  <a:pt x="3321077" y="8693465"/>
                  <a:pt x="3276863" y="8698346"/>
                  <a:pt x="3307226" y="8711768"/>
                </a:cubicBezTo>
                <a:cubicBezTo>
                  <a:pt x="3307221" y="8711715"/>
                  <a:pt x="3310684" y="8707139"/>
                  <a:pt x="3310354" y="8700913"/>
                </a:cubicBezTo>
                <a:close/>
                <a:moveTo>
                  <a:pt x="2306546" y="5462980"/>
                </a:moveTo>
                <a:cubicBezTo>
                  <a:pt x="2264006" y="5510003"/>
                  <a:pt x="2202477" y="5511476"/>
                  <a:pt x="2221469" y="5557024"/>
                </a:cubicBezTo>
                <a:cubicBezTo>
                  <a:pt x="2221469" y="5557024"/>
                  <a:pt x="2325536" y="5508380"/>
                  <a:pt x="2306546" y="5462980"/>
                </a:cubicBezTo>
                <a:close/>
                <a:moveTo>
                  <a:pt x="3338068" y="8664452"/>
                </a:moveTo>
                <a:cubicBezTo>
                  <a:pt x="3337737" y="8658211"/>
                  <a:pt x="3333611" y="8650307"/>
                  <a:pt x="3318435" y="8643649"/>
                </a:cubicBezTo>
                <a:cubicBezTo>
                  <a:pt x="3348788" y="8656965"/>
                  <a:pt x="3304575" y="8661846"/>
                  <a:pt x="3334937" y="8675267"/>
                </a:cubicBezTo>
                <a:cubicBezTo>
                  <a:pt x="3334937" y="8675267"/>
                  <a:pt x="3338400" y="8670692"/>
                  <a:pt x="3338068" y="8664452"/>
                </a:cubicBezTo>
                <a:close/>
                <a:moveTo>
                  <a:pt x="2465627" y="5908563"/>
                </a:moveTo>
                <a:lnTo>
                  <a:pt x="2460434" y="5916064"/>
                </a:lnTo>
                <a:lnTo>
                  <a:pt x="2458871" y="5915437"/>
                </a:lnTo>
                <a:close/>
                <a:moveTo>
                  <a:pt x="3291362" y="8412770"/>
                </a:moveTo>
                <a:cubicBezTo>
                  <a:pt x="3261009" y="8399455"/>
                  <a:pt x="3277511" y="8431074"/>
                  <a:pt x="3247158" y="8417759"/>
                </a:cubicBezTo>
                <a:cubicBezTo>
                  <a:pt x="3261018" y="8399561"/>
                  <a:pt x="3274869" y="8381258"/>
                  <a:pt x="3258367" y="8349639"/>
                </a:cubicBezTo>
                <a:cubicBezTo>
                  <a:pt x="3202944" y="8422640"/>
                  <a:pt x="3191591" y="8490665"/>
                  <a:pt x="3150029" y="8545467"/>
                </a:cubicBezTo>
                <a:cubicBezTo>
                  <a:pt x="3177740" y="8508968"/>
                  <a:pt x="3249801" y="8467573"/>
                  <a:pt x="3291362" y="8412770"/>
                </a:cubicBezTo>
                <a:close/>
                <a:moveTo>
                  <a:pt x="3390358" y="8602267"/>
                </a:moveTo>
                <a:cubicBezTo>
                  <a:pt x="3346145" y="8607149"/>
                  <a:pt x="3318435" y="8643649"/>
                  <a:pt x="3348788" y="8656965"/>
                </a:cubicBezTo>
                <a:cubicBezTo>
                  <a:pt x="3362648" y="8638767"/>
                  <a:pt x="3406853" y="8633779"/>
                  <a:pt x="3390358" y="8602267"/>
                </a:cubicBezTo>
                <a:close/>
                <a:moveTo>
                  <a:pt x="3385210" y="8502624"/>
                </a:moveTo>
                <a:cubicBezTo>
                  <a:pt x="3385210" y="8502624"/>
                  <a:pt x="3377623" y="8499295"/>
                  <a:pt x="3368302" y="8498242"/>
                </a:cubicBezTo>
                <a:cubicBezTo>
                  <a:pt x="3358981" y="8497187"/>
                  <a:pt x="3347927" y="8498409"/>
                  <a:pt x="3340997" y="8507507"/>
                </a:cubicBezTo>
                <a:cubicBezTo>
                  <a:pt x="3357500" y="8539125"/>
                  <a:pt x="3385210" y="8502624"/>
                  <a:pt x="3385210" y="8502624"/>
                </a:cubicBezTo>
                <a:close/>
                <a:moveTo>
                  <a:pt x="2094991" y="4434098"/>
                </a:moveTo>
                <a:cubicBezTo>
                  <a:pt x="2052451" y="4481121"/>
                  <a:pt x="1988453" y="4551580"/>
                  <a:pt x="1967184" y="4575165"/>
                </a:cubicBezTo>
                <a:cubicBezTo>
                  <a:pt x="2009723" y="4528142"/>
                  <a:pt x="2092711" y="4503084"/>
                  <a:pt x="2094991" y="4434098"/>
                </a:cubicBezTo>
                <a:close/>
                <a:moveTo>
                  <a:pt x="2244445" y="4867025"/>
                </a:moveTo>
                <a:cubicBezTo>
                  <a:pt x="2223176" y="4890463"/>
                  <a:pt x="2161646" y="4892084"/>
                  <a:pt x="2201906" y="4914046"/>
                </a:cubicBezTo>
                <a:cubicBezTo>
                  <a:pt x="2223176" y="4890609"/>
                  <a:pt x="2244445" y="4867025"/>
                  <a:pt x="2244445" y="4867025"/>
                </a:cubicBezTo>
                <a:close/>
                <a:moveTo>
                  <a:pt x="3522342" y="8854789"/>
                </a:moveTo>
                <a:cubicBezTo>
                  <a:pt x="3480772" y="8909486"/>
                  <a:pt x="3408720" y="8950986"/>
                  <a:pt x="3381009" y="8987486"/>
                </a:cubicBezTo>
                <a:cubicBezTo>
                  <a:pt x="3439073" y="8964300"/>
                  <a:pt x="3480644" y="8909604"/>
                  <a:pt x="3522342" y="8854789"/>
                </a:cubicBezTo>
                <a:close/>
                <a:moveTo>
                  <a:pt x="2451925" y="5458235"/>
                </a:moveTo>
                <a:lnTo>
                  <a:pt x="2429926" y="5458762"/>
                </a:lnTo>
                <a:lnTo>
                  <a:pt x="2437521" y="5450377"/>
                </a:lnTo>
                <a:close/>
                <a:moveTo>
                  <a:pt x="3502658" y="8714966"/>
                </a:moveTo>
                <a:lnTo>
                  <a:pt x="3491871" y="8727538"/>
                </a:lnTo>
                <a:cubicBezTo>
                  <a:pt x="3473014" y="8748173"/>
                  <a:pt x="3452819" y="8769740"/>
                  <a:pt x="3433578" y="8791722"/>
                </a:cubicBezTo>
                <a:lnTo>
                  <a:pt x="3431703" y="8794100"/>
                </a:lnTo>
                <a:lnTo>
                  <a:pt x="3439136" y="8791095"/>
                </a:lnTo>
                <a:cubicBezTo>
                  <a:pt x="3458867" y="8778460"/>
                  <a:pt x="3472722" y="8760210"/>
                  <a:pt x="3486578" y="8741960"/>
                </a:cubicBezTo>
                <a:close/>
                <a:moveTo>
                  <a:pt x="3315129" y="7993575"/>
                </a:moveTo>
                <a:lnTo>
                  <a:pt x="3303049" y="7998225"/>
                </a:lnTo>
                <a:cubicBezTo>
                  <a:pt x="3300425" y="8000087"/>
                  <a:pt x="3299078" y="8002095"/>
                  <a:pt x="3299645" y="8004323"/>
                </a:cubicBezTo>
                <a:lnTo>
                  <a:pt x="3300775" y="8005362"/>
                </a:lnTo>
                <a:close/>
                <a:moveTo>
                  <a:pt x="3465839" y="8343297"/>
                </a:moveTo>
                <a:cubicBezTo>
                  <a:pt x="3458249" y="8339968"/>
                  <a:pt x="3450827" y="8339753"/>
                  <a:pt x="3444217" y="8341795"/>
                </a:cubicBezTo>
                <a:cubicBezTo>
                  <a:pt x="3424391" y="8347920"/>
                  <a:pt x="3411898" y="8374361"/>
                  <a:pt x="3424267" y="8397995"/>
                </a:cubicBezTo>
                <a:cubicBezTo>
                  <a:pt x="3438127" y="8379798"/>
                  <a:pt x="3438127" y="8379798"/>
                  <a:pt x="3451978" y="8361495"/>
                </a:cubicBezTo>
                <a:cubicBezTo>
                  <a:pt x="3465839" y="8343297"/>
                  <a:pt x="3465839" y="8343297"/>
                  <a:pt x="3465839" y="8343297"/>
                </a:cubicBezTo>
                <a:close/>
                <a:moveTo>
                  <a:pt x="3358343" y="7972152"/>
                </a:moveTo>
                <a:cubicBezTo>
                  <a:pt x="3357776" y="7969922"/>
                  <a:pt x="3355295" y="7967472"/>
                  <a:pt x="3350262" y="7964727"/>
                </a:cubicBezTo>
                <a:lnTo>
                  <a:pt x="3315129" y="7993575"/>
                </a:lnTo>
                <a:lnTo>
                  <a:pt x="3328995" y="7988238"/>
                </a:lnTo>
                <a:cubicBezTo>
                  <a:pt x="3344519" y="7983539"/>
                  <a:pt x="3360044" y="7978840"/>
                  <a:pt x="3358343" y="7972152"/>
                </a:cubicBezTo>
                <a:close/>
                <a:moveTo>
                  <a:pt x="2383649" y="4889405"/>
                </a:moveTo>
                <a:lnTo>
                  <a:pt x="2378151" y="4890272"/>
                </a:lnTo>
                <a:cubicBezTo>
                  <a:pt x="2370335" y="4894241"/>
                  <a:pt x="2371091" y="4900434"/>
                  <a:pt x="2371808" y="4907831"/>
                </a:cubicBezTo>
                <a:lnTo>
                  <a:pt x="2371783" y="4917240"/>
                </a:lnTo>
                <a:close/>
                <a:moveTo>
                  <a:pt x="3591203" y="8619674"/>
                </a:moveTo>
                <a:cubicBezTo>
                  <a:pt x="3589914" y="8617733"/>
                  <a:pt x="3587501" y="8615916"/>
                  <a:pt x="3583707" y="8614252"/>
                </a:cubicBezTo>
                <a:cubicBezTo>
                  <a:pt x="3550548" y="8617913"/>
                  <a:pt x="3528079" y="8667386"/>
                  <a:pt x="3507227" y="8707294"/>
                </a:cubicBezTo>
                <a:lnTo>
                  <a:pt x="3502658" y="8714966"/>
                </a:lnTo>
                <a:lnTo>
                  <a:pt x="3542135" y="8668949"/>
                </a:lnTo>
                <a:cubicBezTo>
                  <a:pt x="3554255" y="8652934"/>
                  <a:pt x="3600233" y="8633261"/>
                  <a:pt x="3591203" y="8619674"/>
                </a:cubicBezTo>
                <a:close/>
                <a:moveTo>
                  <a:pt x="3417113" y="7981156"/>
                </a:moveTo>
                <a:cubicBezTo>
                  <a:pt x="3372899" y="7986040"/>
                  <a:pt x="3359049" y="8004342"/>
                  <a:pt x="3375543" y="8035855"/>
                </a:cubicBezTo>
                <a:cubicBezTo>
                  <a:pt x="3389265" y="8017669"/>
                  <a:pt x="3417113" y="7981156"/>
                  <a:pt x="3417113" y="7981156"/>
                </a:cubicBezTo>
                <a:close/>
                <a:moveTo>
                  <a:pt x="2301037" y="4406092"/>
                </a:moveTo>
                <a:lnTo>
                  <a:pt x="2286768" y="4392756"/>
                </a:lnTo>
                <a:lnTo>
                  <a:pt x="2286748" y="4392798"/>
                </a:lnTo>
                <a:cubicBezTo>
                  <a:pt x="2287270" y="4396381"/>
                  <a:pt x="2290973" y="4400600"/>
                  <a:pt x="2301037" y="4406092"/>
                </a:cubicBezTo>
                <a:close/>
                <a:moveTo>
                  <a:pt x="2296337" y="4373837"/>
                </a:moveTo>
                <a:lnTo>
                  <a:pt x="2296331" y="4373831"/>
                </a:lnTo>
                <a:lnTo>
                  <a:pt x="2291542" y="4383262"/>
                </a:lnTo>
                <a:cubicBezTo>
                  <a:pt x="2288885" y="4386202"/>
                  <a:pt x="2286225" y="4389145"/>
                  <a:pt x="2286748" y="4392736"/>
                </a:cubicBezTo>
                <a:lnTo>
                  <a:pt x="2286768" y="4392756"/>
                </a:lnTo>
                <a:lnTo>
                  <a:pt x="2291542" y="4383318"/>
                </a:lnTo>
                <a:cubicBezTo>
                  <a:pt x="2294202" y="4380369"/>
                  <a:pt x="2296860" y="4377421"/>
                  <a:pt x="2296337" y="4373837"/>
                </a:cubicBezTo>
                <a:close/>
                <a:moveTo>
                  <a:pt x="2296337" y="4373817"/>
                </a:moveTo>
                <a:cubicBezTo>
                  <a:pt x="2295816" y="4370245"/>
                  <a:pt x="2292113" y="4366035"/>
                  <a:pt x="2282047" y="4360544"/>
                </a:cubicBezTo>
                <a:lnTo>
                  <a:pt x="2296331" y="4373831"/>
                </a:lnTo>
                <a:close/>
                <a:moveTo>
                  <a:pt x="2287232" y="4193837"/>
                </a:moveTo>
                <a:cubicBezTo>
                  <a:pt x="2283897" y="4188164"/>
                  <a:pt x="2277678" y="4182553"/>
                  <a:pt x="2267613" y="4177026"/>
                </a:cubicBezTo>
                <a:cubicBezTo>
                  <a:pt x="2246343" y="4200463"/>
                  <a:pt x="2184814" y="4202085"/>
                  <a:pt x="2265335" y="4246011"/>
                </a:cubicBezTo>
                <a:cubicBezTo>
                  <a:pt x="2281287" y="4228433"/>
                  <a:pt x="2297238" y="4210855"/>
                  <a:pt x="2287232" y="4193837"/>
                </a:cubicBezTo>
                <a:close/>
                <a:moveTo>
                  <a:pt x="3633952" y="8250885"/>
                </a:moveTo>
                <a:cubicBezTo>
                  <a:pt x="3634044" y="8248261"/>
                  <a:pt x="3631116" y="8245452"/>
                  <a:pt x="3623527" y="8242124"/>
                </a:cubicBezTo>
                <a:cubicBezTo>
                  <a:pt x="3609676" y="8260427"/>
                  <a:pt x="3595816" y="8278624"/>
                  <a:pt x="3595816" y="8278624"/>
                </a:cubicBezTo>
                <a:cubicBezTo>
                  <a:pt x="3606211" y="8264976"/>
                  <a:pt x="3633675" y="8258758"/>
                  <a:pt x="3633952" y="8250885"/>
                </a:cubicBezTo>
                <a:close/>
                <a:moveTo>
                  <a:pt x="2443088" y="4448544"/>
                </a:moveTo>
                <a:cubicBezTo>
                  <a:pt x="2432453" y="4460263"/>
                  <a:pt x="2421818" y="4472018"/>
                  <a:pt x="2413842" y="4480844"/>
                </a:cubicBezTo>
                <a:lnTo>
                  <a:pt x="2412788" y="4482011"/>
                </a:lnTo>
                <a:lnTo>
                  <a:pt x="2412945" y="4477241"/>
                </a:lnTo>
                <a:cubicBezTo>
                  <a:pt x="2390595" y="4501972"/>
                  <a:pt x="2393921" y="4509949"/>
                  <a:pt x="2401172" y="4507755"/>
                </a:cubicBezTo>
                <a:lnTo>
                  <a:pt x="2410921" y="4498887"/>
                </a:lnTo>
                <a:lnTo>
                  <a:pt x="2413935" y="4499852"/>
                </a:lnTo>
                <a:cubicBezTo>
                  <a:pt x="2441342" y="4501361"/>
                  <a:pt x="2443088" y="4448544"/>
                  <a:pt x="2443088" y="4448544"/>
                </a:cubicBezTo>
                <a:close/>
                <a:moveTo>
                  <a:pt x="2558596" y="4557573"/>
                </a:moveTo>
                <a:cubicBezTo>
                  <a:pt x="2557552" y="4550419"/>
                  <a:pt x="2552662" y="4543362"/>
                  <a:pt x="2542597" y="4537871"/>
                </a:cubicBezTo>
                <a:cubicBezTo>
                  <a:pt x="2500058" y="4584894"/>
                  <a:pt x="2500058" y="4584894"/>
                  <a:pt x="2500058" y="4584894"/>
                </a:cubicBezTo>
                <a:cubicBezTo>
                  <a:pt x="2520187" y="4595876"/>
                  <a:pt x="2540887" y="4589611"/>
                  <a:pt x="2551522" y="4577855"/>
                </a:cubicBezTo>
                <a:lnTo>
                  <a:pt x="2552678" y="4574542"/>
                </a:lnTo>
                <a:lnTo>
                  <a:pt x="2555385" y="4572325"/>
                </a:lnTo>
                <a:lnTo>
                  <a:pt x="2555029" y="4567802"/>
                </a:lnTo>
                <a:close/>
                <a:moveTo>
                  <a:pt x="2467870" y="4192671"/>
                </a:moveTo>
                <a:cubicBezTo>
                  <a:pt x="2467158" y="4185151"/>
                  <a:pt x="2462268" y="4178094"/>
                  <a:pt x="2452203" y="4172603"/>
                </a:cubicBezTo>
                <a:cubicBezTo>
                  <a:pt x="2471382" y="4218004"/>
                  <a:pt x="2409663" y="4219478"/>
                  <a:pt x="2388394" y="4243062"/>
                </a:cubicBezTo>
                <a:cubicBezTo>
                  <a:pt x="2434541" y="4241958"/>
                  <a:pt x="2470006" y="4215231"/>
                  <a:pt x="2467870" y="4192671"/>
                </a:cubicBezTo>
                <a:close/>
                <a:moveTo>
                  <a:pt x="3791806" y="8340423"/>
                </a:moveTo>
                <a:cubicBezTo>
                  <a:pt x="3689392" y="8368502"/>
                  <a:pt x="3664325" y="8454818"/>
                  <a:pt x="3562046" y="8482885"/>
                </a:cubicBezTo>
                <a:cubicBezTo>
                  <a:pt x="3575907" y="8464687"/>
                  <a:pt x="3647958" y="8423187"/>
                  <a:pt x="3631465" y="8391675"/>
                </a:cubicBezTo>
                <a:cubicBezTo>
                  <a:pt x="3573400" y="8414859"/>
                  <a:pt x="3576042" y="8464675"/>
                  <a:pt x="3501340" y="8456254"/>
                </a:cubicBezTo>
                <a:cubicBezTo>
                  <a:pt x="3498696" y="8406439"/>
                  <a:pt x="3587252" y="8396557"/>
                  <a:pt x="3614961" y="8360057"/>
                </a:cubicBezTo>
                <a:lnTo>
                  <a:pt x="3584608" y="8346742"/>
                </a:lnTo>
                <a:cubicBezTo>
                  <a:pt x="3543038" y="8401439"/>
                  <a:pt x="3457126" y="8461136"/>
                  <a:pt x="3385210" y="8502624"/>
                </a:cubicBezTo>
                <a:cubicBezTo>
                  <a:pt x="3404356" y="8584058"/>
                  <a:pt x="3406998" y="8633873"/>
                  <a:pt x="3365290" y="8688582"/>
                </a:cubicBezTo>
                <a:cubicBezTo>
                  <a:pt x="3312375" y="8811410"/>
                  <a:pt x="3198889" y="8907595"/>
                  <a:pt x="3129470" y="8998804"/>
                </a:cubicBezTo>
                <a:cubicBezTo>
                  <a:pt x="3015839" y="9094896"/>
                  <a:pt x="2932569" y="9204408"/>
                  <a:pt x="2835450" y="9332225"/>
                </a:cubicBezTo>
                <a:cubicBezTo>
                  <a:pt x="2879663" y="9327341"/>
                  <a:pt x="2893514" y="9309039"/>
                  <a:pt x="2907374" y="9290841"/>
                </a:cubicBezTo>
                <a:cubicBezTo>
                  <a:pt x="2990643" y="9181330"/>
                  <a:pt x="3101623" y="9035317"/>
                  <a:pt x="3215255" y="8939225"/>
                </a:cubicBezTo>
                <a:cubicBezTo>
                  <a:pt x="3245609" y="8952540"/>
                  <a:pt x="3275962" y="8965855"/>
                  <a:pt x="3306315" y="8979170"/>
                </a:cubicBezTo>
                <a:cubicBezTo>
                  <a:pt x="3320175" y="8960974"/>
                  <a:pt x="3334026" y="8942670"/>
                  <a:pt x="3347887" y="8924474"/>
                </a:cubicBezTo>
                <a:cubicBezTo>
                  <a:pt x="3354154" y="8902895"/>
                  <a:pt x="3365955" y="8880698"/>
                  <a:pt x="3381000" y="8858400"/>
                </a:cubicBezTo>
                <a:lnTo>
                  <a:pt x="3431703" y="8794100"/>
                </a:lnTo>
                <a:lnTo>
                  <a:pt x="3404403" y="8805135"/>
                </a:lnTo>
                <a:cubicBezTo>
                  <a:pt x="3390867" y="8807943"/>
                  <a:pt x="3375129" y="8808644"/>
                  <a:pt x="3356452" y="8806540"/>
                </a:cubicBezTo>
                <a:cubicBezTo>
                  <a:pt x="3411873" y="8733539"/>
                  <a:pt x="3511646" y="8655645"/>
                  <a:pt x="3567205" y="8582633"/>
                </a:cubicBezTo>
                <a:cubicBezTo>
                  <a:pt x="3636622" y="8491423"/>
                  <a:pt x="3705894" y="8400120"/>
                  <a:pt x="3791806" y="8340423"/>
                </a:cubicBezTo>
                <a:close/>
                <a:moveTo>
                  <a:pt x="2528165" y="4354500"/>
                </a:moveTo>
                <a:cubicBezTo>
                  <a:pt x="2506895" y="4377938"/>
                  <a:pt x="2445366" y="4379559"/>
                  <a:pt x="2464356" y="4424959"/>
                </a:cubicBezTo>
                <a:cubicBezTo>
                  <a:pt x="2485625" y="4401523"/>
                  <a:pt x="2528165" y="4354500"/>
                  <a:pt x="2528165" y="4354500"/>
                </a:cubicBezTo>
                <a:close/>
                <a:moveTo>
                  <a:pt x="3786786" y="8240663"/>
                </a:moveTo>
                <a:cubicBezTo>
                  <a:pt x="3756296" y="8227360"/>
                  <a:pt x="3742445" y="8245663"/>
                  <a:pt x="3725943" y="8214045"/>
                </a:cubicBezTo>
                <a:cubicBezTo>
                  <a:pt x="3712083" y="8232242"/>
                  <a:pt x="3698232" y="8250545"/>
                  <a:pt x="3684371" y="8268743"/>
                </a:cubicBezTo>
                <a:cubicBezTo>
                  <a:pt x="3728585" y="8263861"/>
                  <a:pt x="3772789" y="8258873"/>
                  <a:pt x="3786786" y="8240663"/>
                </a:cubicBezTo>
                <a:close/>
                <a:moveTo>
                  <a:pt x="2544809" y="4258154"/>
                </a:moveTo>
                <a:cubicBezTo>
                  <a:pt x="2545117" y="4255628"/>
                  <a:pt x="2542523" y="4252672"/>
                  <a:pt x="2535472" y="4248825"/>
                </a:cubicBezTo>
                <a:cubicBezTo>
                  <a:pt x="2520572" y="4265347"/>
                  <a:pt x="2520572" y="4265347"/>
                  <a:pt x="2505671" y="4281766"/>
                </a:cubicBezTo>
                <a:cubicBezTo>
                  <a:pt x="2516847" y="4269452"/>
                  <a:pt x="2543886" y="4265734"/>
                  <a:pt x="2544809" y="4258154"/>
                </a:cubicBezTo>
                <a:close/>
                <a:moveTo>
                  <a:pt x="2592008" y="4279533"/>
                </a:moveTo>
                <a:lnTo>
                  <a:pt x="2591879" y="4279598"/>
                </a:lnTo>
                <a:cubicBezTo>
                  <a:pt x="2562080" y="4312538"/>
                  <a:pt x="2565837" y="4308434"/>
                  <a:pt x="2578891" y="4294028"/>
                </a:cubicBezTo>
                <a:close/>
                <a:moveTo>
                  <a:pt x="2558738" y="4054974"/>
                </a:moveTo>
                <a:cubicBezTo>
                  <a:pt x="2537471" y="4078412"/>
                  <a:pt x="2433211" y="4127054"/>
                  <a:pt x="2452203" y="4172455"/>
                </a:cubicBezTo>
                <a:cubicBezTo>
                  <a:pt x="2535191" y="4147396"/>
                  <a:pt x="2516201" y="4101996"/>
                  <a:pt x="2558738" y="4054974"/>
                </a:cubicBezTo>
                <a:close/>
                <a:moveTo>
                  <a:pt x="2583498" y="4102811"/>
                </a:moveTo>
                <a:cubicBezTo>
                  <a:pt x="2553697" y="4135752"/>
                  <a:pt x="2510594" y="4136784"/>
                  <a:pt x="2523898" y="4168692"/>
                </a:cubicBezTo>
                <a:cubicBezTo>
                  <a:pt x="2523898" y="4168692"/>
                  <a:pt x="2596801" y="4134616"/>
                  <a:pt x="2583498" y="4102811"/>
                </a:cubicBezTo>
                <a:close/>
                <a:moveTo>
                  <a:pt x="3850783" y="8049836"/>
                </a:moveTo>
                <a:cubicBezTo>
                  <a:pt x="3823072" y="8086336"/>
                  <a:pt x="3765007" y="8109521"/>
                  <a:pt x="3751011" y="8127730"/>
                </a:cubicBezTo>
                <a:cubicBezTo>
                  <a:pt x="3795224" y="8122847"/>
                  <a:pt x="3867276" y="8081347"/>
                  <a:pt x="3850783" y="8049836"/>
                </a:cubicBezTo>
                <a:close/>
                <a:moveTo>
                  <a:pt x="2435295" y="3382040"/>
                </a:moveTo>
                <a:cubicBezTo>
                  <a:pt x="2405495" y="3414981"/>
                  <a:pt x="2360662" y="3464340"/>
                  <a:pt x="2345761" y="3480862"/>
                </a:cubicBezTo>
                <a:cubicBezTo>
                  <a:pt x="2375562" y="3447921"/>
                  <a:pt x="2433698" y="3430367"/>
                  <a:pt x="2435295" y="3382040"/>
                </a:cubicBezTo>
                <a:close/>
                <a:moveTo>
                  <a:pt x="2539994" y="3685321"/>
                </a:moveTo>
                <a:cubicBezTo>
                  <a:pt x="2525094" y="3701741"/>
                  <a:pt x="2481990" y="3702876"/>
                  <a:pt x="2510194" y="3718261"/>
                </a:cubicBezTo>
                <a:cubicBezTo>
                  <a:pt x="2525094" y="3701843"/>
                  <a:pt x="2539994" y="3685321"/>
                  <a:pt x="2539994" y="3685321"/>
                </a:cubicBezTo>
                <a:close/>
                <a:moveTo>
                  <a:pt x="4020800" y="8054595"/>
                </a:moveTo>
                <a:cubicBezTo>
                  <a:pt x="4019892" y="8052153"/>
                  <a:pt x="4017698" y="8050050"/>
                  <a:pt x="4013904" y="8048386"/>
                </a:cubicBezTo>
                <a:cubicBezTo>
                  <a:pt x="3986193" y="8084887"/>
                  <a:pt x="3941979" y="8089768"/>
                  <a:pt x="3958483" y="8121386"/>
                </a:cubicBezTo>
                <a:cubicBezTo>
                  <a:pt x="3970482" y="8105382"/>
                  <a:pt x="4027154" y="8071689"/>
                  <a:pt x="4020800" y="8054595"/>
                </a:cubicBezTo>
                <a:close/>
                <a:moveTo>
                  <a:pt x="2579639" y="3362420"/>
                </a:moveTo>
                <a:lnTo>
                  <a:pt x="2569643" y="3353078"/>
                </a:lnTo>
                <a:lnTo>
                  <a:pt x="2569628" y="3353107"/>
                </a:lnTo>
                <a:cubicBezTo>
                  <a:pt x="2569995" y="3355617"/>
                  <a:pt x="2572589" y="3358573"/>
                  <a:pt x="2579639" y="3362420"/>
                </a:cubicBezTo>
                <a:close/>
                <a:moveTo>
                  <a:pt x="2576346" y="3339824"/>
                </a:moveTo>
                <a:lnTo>
                  <a:pt x="2576342" y="3339820"/>
                </a:lnTo>
                <a:lnTo>
                  <a:pt x="2572987" y="3346427"/>
                </a:lnTo>
                <a:cubicBezTo>
                  <a:pt x="2571126" y="3348486"/>
                  <a:pt x="2569262" y="3350548"/>
                  <a:pt x="2569628" y="3353064"/>
                </a:cubicBezTo>
                <a:lnTo>
                  <a:pt x="2569643" y="3353078"/>
                </a:lnTo>
                <a:lnTo>
                  <a:pt x="2572988" y="3346466"/>
                </a:lnTo>
                <a:cubicBezTo>
                  <a:pt x="2574851" y="3344400"/>
                  <a:pt x="2576712" y="3342335"/>
                  <a:pt x="2576346" y="3339824"/>
                </a:cubicBezTo>
                <a:close/>
                <a:moveTo>
                  <a:pt x="2576346" y="3339810"/>
                </a:moveTo>
                <a:cubicBezTo>
                  <a:pt x="2575982" y="3337308"/>
                  <a:pt x="2573387" y="3334358"/>
                  <a:pt x="2566336" y="3330512"/>
                </a:cubicBezTo>
                <a:lnTo>
                  <a:pt x="2576342" y="3339820"/>
                </a:lnTo>
                <a:close/>
                <a:moveTo>
                  <a:pt x="4070642" y="8004531"/>
                </a:moveTo>
                <a:cubicBezTo>
                  <a:pt x="4067889" y="8000659"/>
                  <a:pt x="4063064" y="7997018"/>
                  <a:pt x="4055475" y="7993689"/>
                </a:cubicBezTo>
                <a:cubicBezTo>
                  <a:pt x="4041615" y="8011887"/>
                  <a:pt x="4027755" y="8030082"/>
                  <a:pt x="4058117" y="8043505"/>
                </a:cubicBezTo>
                <a:cubicBezTo>
                  <a:pt x="4068513" y="8029857"/>
                  <a:pt x="4078903" y="8016149"/>
                  <a:pt x="4070642" y="8004531"/>
                </a:cubicBezTo>
                <a:close/>
                <a:moveTo>
                  <a:pt x="2569968" y="3213727"/>
                </a:moveTo>
                <a:cubicBezTo>
                  <a:pt x="2567632" y="3209753"/>
                  <a:pt x="2563275" y="3205822"/>
                  <a:pt x="2556224" y="3201950"/>
                </a:cubicBezTo>
                <a:cubicBezTo>
                  <a:pt x="2541324" y="3218369"/>
                  <a:pt x="2498220" y="3219505"/>
                  <a:pt x="2554628" y="3250277"/>
                </a:cubicBezTo>
                <a:cubicBezTo>
                  <a:pt x="2565803" y="3237963"/>
                  <a:pt x="2576978" y="3225649"/>
                  <a:pt x="2569968" y="3213727"/>
                </a:cubicBezTo>
                <a:close/>
                <a:moveTo>
                  <a:pt x="2679151" y="3392159"/>
                </a:moveTo>
                <a:cubicBezTo>
                  <a:pt x="2664251" y="3408578"/>
                  <a:pt x="2649351" y="3425100"/>
                  <a:pt x="2649351" y="3425100"/>
                </a:cubicBezTo>
                <a:cubicBezTo>
                  <a:pt x="2677554" y="3440486"/>
                  <a:pt x="2679151" y="3392159"/>
                  <a:pt x="2679151" y="3392159"/>
                </a:cubicBezTo>
                <a:close/>
                <a:moveTo>
                  <a:pt x="2657464" y="3183362"/>
                </a:moveTo>
                <a:cubicBezTo>
                  <a:pt x="2642565" y="3199781"/>
                  <a:pt x="2642565" y="3199781"/>
                  <a:pt x="2614360" y="3184395"/>
                </a:cubicBezTo>
                <a:cubicBezTo>
                  <a:pt x="2627665" y="3216303"/>
                  <a:pt x="2569661" y="3233754"/>
                  <a:pt x="2567931" y="3282080"/>
                </a:cubicBezTo>
                <a:cubicBezTo>
                  <a:pt x="2597732" y="3249243"/>
                  <a:pt x="2655734" y="3231689"/>
                  <a:pt x="2657464" y="3183362"/>
                </a:cubicBezTo>
                <a:close/>
                <a:moveTo>
                  <a:pt x="2672599" y="3146270"/>
                </a:moveTo>
                <a:cubicBezTo>
                  <a:pt x="2670470" y="3142800"/>
                  <a:pt x="2666113" y="3138882"/>
                  <a:pt x="2659062" y="3135036"/>
                </a:cubicBezTo>
                <a:cubicBezTo>
                  <a:pt x="2644162" y="3151455"/>
                  <a:pt x="2644162" y="3151455"/>
                  <a:pt x="2644162" y="3151455"/>
                </a:cubicBezTo>
                <a:cubicBezTo>
                  <a:pt x="2665315" y="3163072"/>
                  <a:pt x="2678984" y="3156682"/>
                  <a:pt x="2672599" y="3146270"/>
                </a:cubicBezTo>
                <a:close/>
                <a:moveTo>
                  <a:pt x="2696512" y="3212910"/>
                </a:moveTo>
                <a:cubicBezTo>
                  <a:pt x="2696013" y="3207642"/>
                  <a:pt x="2692587" y="3202698"/>
                  <a:pt x="2685536" y="3198852"/>
                </a:cubicBezTo>
                <a:cubicBezTo>
                  <a:pt x="2698972" y="3230657"/>
                  <a:pt x="2655736" y="3231689"/>
                  <a:pt x="2640836" y="3248211"/>
                </a:cubicBezTo>
                <a:cubicBezTo>
                  <a:pt x="2673163" y="3247437"/>
                  <a:pt x="2698008" y="3228714"/>
                  <a:pt x="2696512" y="3212910"/>
                </a:cubicBezTo>
                <a:close/>
                <a:moveTo>
                  <a:pt x="4182948" y="7879188"/>
                </a:moveTo>
                <a:cubicBezTo>
                  <a:pt x="4169088" y="7897386"/>
                  <a:pt x="4141378" y="7933887"/>
                  <a:pt x="4155237" y="7915689"/>
                </a:cubicBezTo>
                <a:close/>
                <a:moveTo>
                  <a:pt x="2738750" y="3326278"/>
                </a:moveTo>
                <a:cubicBezTo>
                  <a:pt x="2723850" y="3342697"/>
                  <a:pt x="2680747" y="3343833"/>
                  <a:pt x="2694050" y="3375637"/>
                </a:cubicBezTo>
                <a:cubicBezTo>
                  <a:pt x="2708950" y="3359219"/>
                  <a:pt x="2738750" y="3326278"/>
                  <a:pt x="2738750" y="3326278"/>
                </a:cubicBezTo>
                <a:close/>
                <a:moveTo>
                  <a:pt x="2760169" y="3116448"/>
                </a:moveTo>
                <a:cubicBezTo>
                  <a:pt x="2745270" y="3132867"/>
                  <a:pt x="2672232" y="3166943"/>
                  <a:pt x="2685536" y="3198748"/>
                </a:cubicBezTo>
                <a:cubicBezTo>
                  <a:pt x="2743673" y="3181193"/>
                  <a:pt x="2730370" y="3149389"/>
                  <a:pt x="2760169" y="3116448"/>
                </a:cubicBezTo>
                <a:close/>
                <a:moveTo>
                  <a:pt x="2818305" y="3098894"/>
                </a:moveTo>
                <a:cubicBezTo>
                  <a:pt x="2775201" y="3099927"/>
                  <a:pt x="2760302" y="3116449"/>
                  <a:pt x="2773606" y="3148253"/>
                </a:cubicBezTo>
                <a:cubicBezTo>
                  <a:pt x="2788372" y="3131835"/>
                  <a:pt x="2803272" y="3115416"/>
                  <a:pt x="2818305" y="3098894"/>
                </a:cubicBezTo>
                <a:close/>
                <a:moveTo>
                  <a:pt x="4412709" y="7736727"/>
                </a:moveTo>
                <a:cubicBezTo>
                  <a:pt x="4398848" y="7754923"/>
                  <a:pt x="4368495" y="7741608"/>
                  <a:pt x="4398848" y="7754923"/>
                </a:cubicBezTo>
                <a:close/>
                <a:moveTo>
                  <a:pt x="3013736" y="2836504"/>
                </a:moveTo>
                <a:cubicBezTo>
                  <a:pt x="3006286" y="2844714"/>
                  <a:pt x="3002561" y="2848818"/>
                  <a:pt x="2998836" y="2852936"/>
                </a:cubicBezTo>
                <a:lnTo>
                  <a:pt x="2983936" y="2869445"/>
                </a:lnTo>
                <a:lnTo>
                  <a:pt x="3000491" y="2870790"/>
                </a:lnTo>
                <a:cubicBezTo>
                  <a:pt x="3012838" y="2863688"/>
                  <a:pt x="3013736" y="2836504"/>
                  <a:pt x="3013736" y="2836504"/>
                </a:cubicBezTo>
                <a:close/>
                <a:moveTo>
                  <a:pt x="3058436" y="2787145"/>
                </a:moveTo>
                <a:cubicBezTo>
                  <a:pt x="3043668" y="2803564"/>
                  <a:pt x="3000431" y="2804596"/>
                  <a:pt x="3013735" y="2836504"/>
                </a:cubicBezTo>
                <a:cubicBezTo>
                  <a:pt x="3028635" y="2820086"/>
                  <a:pt x="3058436" y="2787145"/>
                  <a:pt x="3058436" y="2787145"/>
                </a:cubicBezTo>
                <a:close/>
                <a:moveTo>
                  <a:pt x="3126611" y="2680878"/>
                </a:moveTo>
                <a:cubicBezTo>
                  <a:pt x="3125574" y="2677572"/>
                  <a:pt x="3123423" y="2674860"/>
                  <a:pt x="3119897" y="2672936"/>
                </a:cubicBezTo>
                <a:cubicBezTo>
                  <a:pt x="3133068" y="2704742"/>
                  <a:pt x="3075065" y="2722295"/>
                  <a:pt x="3073468" y="2770623"/>
                </a:cubicBezTo>
                <a:cubicBezTo>
                  <a:pt x="3086506" y="2756256"/>
                  <a:pt x="3133869" y="2704020"/>
                  <a:pt x="3126611" y="2680878"/>
                </a:cubicBezTo>
                <a:close/>
                <a:moveTo>
                  <a:pt x="4774930" y="7198934"/>
                </a:moveTo>
                <a:lnTo>
                  <a:pt x="4766520" y="7203032"/>
                </a:lnTo>
                <a:cubicBezTo>
                  <a:pt x="4764746" y="7204535"/>
                  <a:pt x="4763901" y="7206065"/>
                  <a:pt x="4764448" y="7207634"/>
                </a:cubicBezTo>
                <a:lnTo>
                  <a:pt x="4765326" y="7208312"/>
                </a:lnTo>
                <a:close/>
                <a:moveTo>
                  <a:pt x="4804716" y="7180824"/>
                </a:moveTo>
                <a:cubicBezTo>
                  <a:pt x="4804170" y="7179254"/>
                  <a:pt x="4802231" y="7177644"/>
                  <a:pt x="4798437" y="7175980"/>
                </a:cubicBezTo>
                <a:lnTo>
                  <a:pt x="4774930" y="7198934"/>
                </a:lnTo>
                <a:lnTo>
                  <a:pt x="4784583" y="7194230"/>
                </a:lnTo>
                <a:cubicBezTo>
                  <a:pt x="4795469" y="7189882"/>
                  <a:pt x="4806356" y="7185534"/>
                  <a:pt x="4804716" y="7180824"/>
                </a:cubicBezTo>
                <a:close/>
                <a:moveTo>
                  <a:pt x="4881843" y="7066456"/>
                </a:moveTo>
                <a:cubicBezTo>
                  <a:pt x="4854133" y="7102955"/>
                  <a:pt x="4782072" y="7144349"/>
                  <a:pt x="4798574" y="7175968"/>
                </a:cubicBezTo>
                <a:cubicBezTo>
                  <a:pt x="4826284" y="7139467"/>
                  <a:pt x="4853996" y="7102967"/>
                  <a:pt x="4881843" y="7066456"/>
                </a:cubicBezTo>
                <a:close/>
                <a:moveTo>
                  <a:pt x="3497586" y="2116145"/>
                </a:moveTo>
                <a:cubicBezTo>
                  <a:pt x="3467787" y="2149086"/>
                  <a:pt x="3452886" y="2165504"/>
                  <a:pt x="3437986" y="2182026"/>
                </a:cubicBezTo>
                <a:cubicBezTo>
                  <a:pt x="3452886" y="2165607"/>
                  <a:pt x="3510890" y="2148053"/>
                  <a:pt x="3497586" y="2116145"/>
                </a:cubicBezTo>
                <a:close/>
                <a:moveTo>
                  <a:pt x="3747960" y="1932854"/>
                </a:moveTo>
                <a:lnTo>
                  <a:pt x="3719757" y="1917468"/>
                </a:lnTo>
                <a:cubicBezTo>
                  <a:pt x="3704857" y="1933887"/>
                  <a:pt x="3689956" y="1950409"/>
                  <a:pt x="3675056" y="1966827"/>
                </a:cubicBezTo>
                <a:cubicBezTo>
                  <a:pt x="3718160" y="1965795"/>
                  <a:pt x="3733060" y="1949273"/>
                  <a:pt x="3747960" y="1932854"/>
                </a:cubicBezTo>
                <a:close/>
                <a:moveTo>
                  <a:pt x="5313780" y="6817915"/>
                </a:moveTo>
                <a:cubicBezTo>
                  <a:pt x="5299920" y="6836112"/>
                  <a:pt x="5299920" y="6836112"/>
                  <a:pt x="5286069" y="6854416"/>
                </a:cubicBezTo>
                <a:cubicBezTo>
                  <a:pt x="5316286" y="6867743"/>
                  <a:pt x="5313780" y="6817915"/>
                  <a:pt x="5313780" y="6817915"/>
                </a:cubicBezTo>
                <a:close/>
                <a:moveTo>
                  <a:pt x="5388338" y="6826241"/>
                </a:moveTo>
                <a:cubicBezTo>
                  <a:pt x="5360628" y="6862742"/>
                  <a:pt x="5318930" y="6917556"/>
                  <a:pt x="5335423" y="6949069"/>
                </a:cubicBezTo>
                <a:cubicBezTo>
                  <a:pt x="5363132" y="6912568"/>
                  <a:pt x="5390844" y="6876069"/>
                  <a:pt x="5388338" y="6826241"/>
                </a:cubicBezTo>
                <a:close/>
                <a:moveTo>
                  <a:pt x="4514308" y="349422"/>
                </a:moveTo>
                <a:cubicBezTo>
                  <a:pt x="4512441" y="338404"/>
                  <a:pt x="4505599" y="328517"/>
                  <a:pt x="4491497" y="320823"/>
                </a:cubicBezTo>
                <a:cubicBezTo>
                  <a:pt x="4433493" y="338379"/>
                  <a:pt x="4445067" y="418510"/>
                  <a:pt x="4458371" y="450418"/>
                </a:cubicBezTo>
                <a:cubicBezTo>
                  <a:pt x="4480721" y="425712"/>
                  <a:pt x="4519908" y="382477"/>
                  <a:pt x="4514308" y="349422"/>
                </a:cubicBezTo>
                <a:close/>
                <a:moveTo>
                  <a:pt x="5062724" y="105121"/>
                </a:moveTo>
                <a:cubicBezTo>
                  <a:pt x="5060060" y="89393"/>
                  <a:pt x="5050291" y="75279"/>
                  <a:pt x="5030162" y="64297"/>
                </a:cubicBezTo>
                <a:cubicBezTo>
                  <a:pt x="4947363" y="89356"/>
                  <a:pt x="4963884" y="203742"/>
                  <a:pt x="4982876" y="249290"/>
                </a:cubicBezTo>
                <a:cubicBezTo>
                  <a:pt x="5014779" y="214023"/>
                  <a:pt x="5070718" y="152307"/>
                  <a:pt x="5062724" y="105121"/>
                </a:cubicBezTo>
                <a:close/>
                <a:moveTo>
                  <a:pt x="8417118" y="577411"/>
                </a:moveTo>
                <a:cubicBezTo>
                  <a:pt x="8336598" y="533485"/>
                  <a:pt x="8173090" y="514469"/>
                  <a:pt x="8031040" y="472166"/>
                </a:cubicBezTo>
                <a:cubicBezTo>
                  <a:pt x="7929251" y="451675"/>
                  <a:pt x="7827273" y="431333"/>
                  <a:pt x="7725484" y="410845"/>
                </a:cubicBezTo>
                <a:cubicBezTo>
                  <a:pt x="7644965" y="366918"/>
                  <a:pt x="7562166" y="391977"/>
                  <a:pt x="7460186" y="371487"/>
                </a:cubicBezTo>
                <a:cubicBezTo>
                  <a:pt x="7358208" y="350998"/>
                  <a:pt x="7197167" y="263145"/>
                  <a:pt x="7095378" y="242656"/>
                </a:cubicBezTo>
                <a:cubicBezTo>
                  <a:pt x="7033849" y="244131"/>
                  <a:pt x="6950861" y="269189"/>
                  <a:pt x="6910601" y="247225"/>
                </a:cubicBezTo>
                <a:cubicBezTo>
                  <a:pt x="6789823" y="181335"/>
                  <a:pt x="6770831" y="135787"/>
                  <a:pt x="6690312" y="91862"/>
                </a:cubicBezTo>
                <a:cubicBezTo>
                  <a:pt x="6650052" y="69899"/>
                  <a:pt x="6548263" y="49409"/>
                  <a:pt x="6446283" y="28920"/>
                </a:cubicBezTo>
                <a:cubicBezTo>
                  <a:pt x="6313635" y="9242"/>
                  <a:pt x="6175670" y="-4578"/>
                  <a:pt x="6049881" y="1410"/>
                </a:cubicBezTo>
                <a:cubicBezTo>
                  <a:pt x="5924094" y="7398"/>
                  <a:pt x="5810482" y="33194"/>
                  <a:pt x="5726543" y="92746"/>
                </a:cubicBezTo>
                <a:cubicBezTo>
                  <a:pt x="5653146" y="140505"/>
                  <a:pt x="5625372" y="204367"/>
                  <a:pt x="5605314" y="268046"/>
                </a:cubicBezTo>
                <a:lnTo>
                  <a:pt x="5589504" y="318861"/>
                </a:lnTo>
                <a:lnTo>
                  <a:pt x="5585235" y="317700"/>
                </a:lnTo>
                <a:cubicBezTo>
                  <a:pt x="5554952" y="310394"/>
                  <a:pt x="5519265" y="303217"/>
                  <a:pt x="5483545" y="296041"/>
                </a:cubicBezTo>
                <a:cubicBezTo>
                  <a:pt x="5390619" y="282255"/>
                  <a:pt x="5293970" y="272574"/>
                  <a:pt x="5205849" y="276768"/>
                </a:cubicBezTo>
                <a:cubicBezTo>
                  <a:pt x="5117731" y="280964"/>
                  <a:pt x="5038141" y="299035"/>
                  <a:pt x="4979339" y="340753"/>
                </a:cubicBezTo>
                <a:lnTo>
                  <a:pt x="4963827" y="353464"/>
                </a:lnTo>
                <a:lnTo>
                  <a:pt x="4959517" y="341417"/>
                </a:lnTo>
                <a:cubicBezTo>
                  <a:pt x="4793730" y="391534"/>
                  <a:pt x="4810443" y="505921"/>
                  <a:pt x="4765625" y="621928"/>
                </a:cubicBezTo>
                <a:lnTo>
                  <a:pt x="4733293" y="657641"/>
                </a:lnTo>
                <a:lnTo>
                  <a:pt x="4683605" y="668766"/>
                </a:lnTo>
                <a:cubicBezTo>
                  <a:pt x="4662124" y="673575"/>
                  <a:pt x="4641295" y="679118"/>
                  <a:pt x="4623070" y="687612"/>
                </a:cubicBezTo>
                <a:cubicBezTo>
                  <a:pt x="4579966" y="688645"/>
                  <a:pt x="4550165" y="721585"/>
                  <a:pt x="4521830" y="706199"/>
                </a:cubicBezTo>
                <a:cubicBezTo>
                  <a:pt x="4508525" y="674291"/>
                  <a:pt x="4538325" y="641351"/>
                  <a:pt x="4510122" y="625965"/>
                </a:cubicBezTo>
                <a:cubicBezTo>
                  <a:pt x="4481919" y="610578"/>
                  <a:pt x="4481919" y="610578"/>
                  <a:pt x="4453715" y="595192"/>
                </a:cubicBezTo>
                <a:cubicBezTo>
                  <a:pt x="4468616" y="578773"/>
                  <a:pt x="4455311" y="546865"/>
                  <a:pt x="4442008" y="514957"/>
                </a:cubicBezTo>
                <a:cubicBezTo>
                  <a:pt x="4325867" y="550066"/>
                  <a:pt x="4337575" y="630198"/>
                  <a:pt x="4306179" y="711466"/>
                </a:cubicBezTo>
                <a:cubicBezTo>
                  <a:pt x="4246578" y="777347"/>
                  <a:pt x="4186844" y="843228"/>
                  <a:pt x="4127245" y="909110"/>
                </a:cubicBezTo>
                <a:cubicBezTo>
                  <a:pt x="3857181" y="1253903"/>
                  <a:pt x="3714833" y="1643719"/>
                  <a:pt x="3459538" y="1971990"/>
                </a:cubicBezTo>
                <a:cubicBezTo>
                  <a:pt x="3474438" y="1955468"/>
                  <a:pt x="3489338" y="1939050"/>
                  <a:pt x="3517542" y="1954436"/>
                </a:cubicBezTo>
                <a:cubicBezTo>
                  <a:pt x="3545745" y="1969822"/>
                  <a:pt x="3545745" y="1969822"/>
                  <a:pt x="3545745" y="1969822"/>
                </a:cubicBezTo>
                <a:cubicBezTo>
                  <a:pt x="3577141" y="1888554"/>
                  <a:pt x="3607074" y="1855614"/>
                  <a:pt x="3665078" y="1838059"/>
                </a:cubicBezTo>
                <a:cubicBezTo>
                  <a:pt x="3678381" y="1869967"/>
                  <a:pt x="3620379" y="1887418"/>
                  <a:pt x="3633682" y="1919326"/>
                </a:cubicBezTo>
                <a:cubicBezTo>
                  <a:pt x="3693282" y="1853445"/>
                  <a:pt x="3754612" y="1739237"/>
                  <a:pt x="3784411" y="1706297"/>
                </a:cubicBezTo>
                <a:cubicBezTo>
                  <a:pt x="3825919" y="1753591"/>
                  <a:pt x="3709779" y="1788596"/>
                  <a:pt x="3751285" y="1835890"/>
                </a:cubicBezTo>
                <a:cubicBezTo>
                  <a:pt x="3781086" y="1802950"/>
                  <a:pt x="3799311" y="1689774"/>
                  <a:pt x="3855718" y="1720650"/>
                </a:cubicBezTo>
                <a:cubicBezTo>
                  <a:pt x="3882326" y="1784362"/>
                  <a:pt x="3794389" y="1834858"/>
                  <a:pt x="3777893" y="1899604"/>
                </a:cubicBezTo>
                <a:cubicBezTo>
                  <a:pt x="3791197" y="1931512"/>
                  <a:pt x="3834300" y="1930376"/>
                  <a:pt x="3834300" y="1930376"/>
                </a:cubicBezTo>
                <a:cubicBezTo>
                  <a:pt x="3772971" y="2044584"/>
                  <a:pt x="3681840" y="2191733"/>
                  <a:pt x="3562507" y="2323496"/>
                </a:cubicBezTo>
                <a:cubicBezTo>
                  <a:pt x="3549204" y="2291588"/>
                  <a:pt x="3607208" y="2274137"/>
                  <a:pt x="3593905" y="2242229"/>
                </a:cubicBezTo>
                <a:cubicBezTo>
                  <a:pt x="3565700" y="2226843"/>
                  <a:pt x="3579005" y="2258647"/>
                  <a:pt x="3564104" y="2275169"/>
                </a:cubicBezTo>
                <a:cubicBezTo>
                  <a:pt x="3564903" y="2251006"/>
                  <a:pt x="3572752" y="2230690"/>
                  <a:pt x="3587667" y="2214219"/>
                </a:cubicBezTo>
                <a:lnTo>
                  <a:pt x="3596548" y="2207219"/>
                </a:lnTo>
                <a:lnTo>
                  <a:pt x="3595502" y="2214627"/>
                </a:lnTo>
                <a:cubicBezTo>
                  <a:pt x="3597398" y="2218356"/>
                  <a:pt x="3601755" y="2222272"/>
                  <a:pt x="3608805" y="2226119"/>
                </a:cubicBezTo>
                <a:cubicBezTo>
                  <a:pt x="3623705" y="2209700"/>
                  <a:pt x="3623705" y="2209700"/>
                  <a:pt x="3638604" y="2193178"/>
                </a:cubicBezTo>
                <a:cubicBezTo>
                  <a:pt x="3627829" y="2193436"/>
                  <a:pt x="3618816" y="2194663"/>
                  <a:pt x="3611798" y="2196597"/>
                </a:cubicBezTo>
                <a:lnTo>
                  <a:pt x="3606630" y="2199269"/>
                </a:lnTo>
                <a:lnTo>
                  <a:pt x="3615345" y="2192398"/>
                </a:lnTo>
                <a:cubicBezTo>
                  <a:pt x="3626340" y="2186086"/>
                  <a:pt x="3639103" y="2180736"/>
                  <a:pt x="3653637" y="2176347"/>
                </a:cubicBezTo>
                <a:cubicBezTo>
                  <a:pt x="3640334" y="2144439"/>
                  <a:pt x="3640334" y="2144439"/>
                  <a:pt x="3627030" y="2112634"/>
                </a:cubicBezTo>
                <a:cubicBezTo>
                  <a:pt x="3582330" y="2161994"/>
                  <a:pt x="3550801" y="2243261"/>
                  <a:pt x="3479493" y="2229011"/>
                </a:cubicBezTo>
                <a:cubicBezTo>
                  <a:pt x="3434793" y="2278371"/>
                  <a:pt x="3346857" y="2328866"/>
                  <a:pt x="3330361" y="2393714"/>
                </a:cubicBezTo>
                <a:cubicBezTo>
                  <a:pt x="3375060" y="2344355"/>
                  <a:pt x="3419893" y="2294893"/>
                  <a:pt x="3434794" y="2278474"/>
                </a:cubicBezTo>
                <a:cubicBezTo>
                  <a:pt x="3491200" y="2309246"/>
                  <a:pt x="3431601" y="2375127"/>
                  <a:pt x="3373464" y="2392682"/>
                </a:cubicBezTo>
                <a:cubicBezTo>
                  <a:pt x="3401668" y="2408068"/>
                  <a:pt x="3386768" y="2424590"/>
                  <a:pt x="3371867" y="2441008"/>
                </a:cubicBezTo>
                <a:cubicBezTo>
                  <a:pt x="3371867" y="2441008"/>
                  <a:pt x="3358564" y="2409100"/>
                  <a:pt x="3343664" y="2425622"/>
                </a:cubicBezTo>
                <a:cubicBezTo>
                  <a:pt x="3300560" y="2426655"/>
                  <a:pt x="3313864" y="2458563"/>
                  <a:pt x="3284064" y="2491504"/>
                </a:cubicBezTo>
                <a:cubicBezTo>
                  <a:pt x="3284064" y="2491504"/>
                  <a:pt x="3312268" y="2506890"/>
                  <a:pt x="3297367" y="2523412"/>
                </a:cubicBezTo>
                <a:cubicBezTo>
                  <a:pt x="3282467" y="2539934"/>
                  <a:pt x="3265971" y="2604680"/>
                  <a:pt x="3222734" y="2605713"/>
                </a:cubicBezTo>
                <a:cubicBezTo>
                  <a:pt x="3209431" y="2573805"/>
                  <a:pt x="3252535" y="2572772"/>
                  <a:pt x="3239231" y="2540864"/>
                </a:cubicBezTo>
                <a:cubicBezTo>
                  <a:pt x="3196127" y="2541897"/>
                  <a:pt x="3222734" y="2605713"/>
                  <a:pt x="3164598" y="2623164"/>
                </a:cubicBezTo>
                <a:cubicBezTo>
                  <a:pt x="3192801" y="2638550"/>
                  <a:pt x="3192801" y="2638550"/>
                  <a:pt x="3177901" y="2655072"/>
                </a:cubicBezTo>
                <a:cubicBezTo>
                  <a:pt x="3146505" y="2736339"/>
                  <a:pt x="3056972" y="2835162"/>
                  <a:pt x="3055375" y="2883489"/>
                </a:cubicBezTo>
                <a:lnTo>
                  <a:pt x="3070276" y="2867070"/>
                </a:lnTo>
                <a:cubicBezTo>
                  <a:pt x="3040475" y="2900011"/>
                  <a:pt x="3038879" y="2948337"/>
                  <a:pt x="2995642" y="2949370"/>
                </a:cubicBezTo>
                <a:lnTo>
                  <a:pt x="3023845" y="2964756"/>
                </a:lnTo>
                <a:cubicBezTo>
                  <a:pt x="2980743" y="2965788"/>
                  <a:pt x="3008946" y="2981176"/>
                  <a:pt x="2980743" y="2965788"/>
                </a:cubicBezTo>
                <a:cubicBezTo>
                  <a:pt x="2959191" y="2966305"/>
                  <a:pt x="2952140" y="2962459"/>
                  <a:pt x="2950476" y="2958483"/>
                </a:cubicBezTo>
                <a:lnTo>
                  <a:pt x="2952475" y="2950652"/>
                </a:lnTo>
                <a:lnTo>
                  <a:pt x="2952538" y="2950711"/>
                </a:lnTo>
                <a:cubicBezTo>
                  <a:pt x="2963713" y="2938398"/>
                  <a:pt x="2983269" y="2916790"/>
                  <a:pt x="2986737" y="2893295"/>
                </a:cubicBezTo>
                <a:lnTo>
                  <a:pt x="2983936" y="2869445"/>
                </a:lnTo>
                <a:lnTo>
                  <a:pt x="2983936" y="2869444"/>
                </a:lnTo>
                <a:cubicBezTo>
                  <a:pt x="2969035" y="2885966"/>
                  <a:pt x="2954135" y="2902385"/>
                  <a:pt x="2925932" y="2886999"/>
                </a:cubicBezTo>
                <a:lnTo>
                  <a:pt x="2927277" y="2885431"/>
                </a:lnTo>
                <a:lnTo>
                  <a:pt x="2940831" y="2870477"/>
                </a:lnTo>
                <a:lnTo>
                  <a:pt x="2940340" y="2870209"/>
                </a:lnTo>
                <a:lnTo>
                  <a:pt x="3067959" y="2721500"/>
                </a:lnTo>
                <a:cubicBezTo>
                  <a:pt x="3205607" y="2552079"/>
                  <a:pt x="3327334" y="2373991"/>
                  <a:pt x="3408053" y="2215069"/>
                </a:cubicBezTo>
                <a:cubicBezTo>
                  <a:pt x="3348454" y="2280951"/>
                  <a:pt x="3316924" y="2362219"/>
                  <a:pt x="3272224" y="2411578"/>
                </a:cubicBezTo>
                <a:cubicBezTo>
                  <a:pt x="3290316" y="2298403"/>
                  <a:pt x="3408053" y="2215069"/>
                  <a:pt x="3411380" y="2118416"/>
                </a:cubicBezTo>
                <a:cubicBezTo>
                  <a:pt x="3396479" y="2134835"/>
                  <a:pt x="3409783" y="2166743"/>
                  <a:pt x="3381579" y="2151357"/>
                </a:cubicBezTo>
                <a:cubicBezTo>
                  <a:pt x="3353376" y="2135971"/>
                  <a:pt x="3411380" y="2118416"/>
                  <a:pt x="3383176" y="2103030"/>
                </a:cubicBezTo>
                <a:cubicBezTo>
                  <a:pt x="3308543" y="2185330"/>
                  <a:pt x="3234043" y="2267733"/>
                  <a:pt x="3174310" y="2333614"/>
                </a:cubicBezTo>
                <a:cubicBezTo>
                  <a:pt x="3172712" y="2381942"/>
                  <a:pt x="3129609" y="2382975"/>
                  <a:pt x="3114710" y="2399497"/>
                </a:cubicBezTo>
                <a:cubicBezTo>
                  <a:pt x="3055109" y="2465378"/>
                  <a:pt x="3038479" y="2530123"/>
                  <a:pt x="2978880" y="2596005"/>
                </a:cubicBezTo>
                <a:cubicBezTo>
                  <a:pt x="2887750" y="2743154"/>
                  <a:pt x="2708818" y="2940799"/>
                  <a:pt x="2617687" y="3087947"/>
                </a:cubicBezTo>
                <a:cubicBezTo>
                  <a:pt x="2632587" y="3071529"/>
                  <a:pt x="2647487" y="3055007"/>
                  <a:pt x="2647487" y="3055007"/>
                </a:cubicBezTo>
                <a:cubicBezTo>
                  <a:pt x="2632587" y="3071425"/>
                  <a:pt x="2645891" y="3103333"/>
                  <a:pt x="2630991" y="3119855"/>
                </a:cubicBezTo>
                <a:cubicBezTo>
                  <a:pt x="2616091" y="3136377"/>
                  <a:pt x="2558087" y="3153830"/>
                  <a:pt x="2571390" y="3185737"/>
                </a:cubicBezTo>
                <a:cubicBezTo>
                  <a:pt x="2630858" y="3119650"/>
                  <a:pt x="2720258" y="3020828"/>
                  <a:pt x="2778395" y="3003273"/>
                </a:cubicBezTo>
                <a:cubicBezTo>
                  <a:pt x="2776798" y="3051599"/>
                  <a:pt x="2660658" y="3086709"/>
                  <a:pt x="2659061" y="3135035"/>
                </a:cubicBezTo>
                <a:cubicBezTo>
                  <a:pt x="2702165" y="3134003"/>
                  <a:pt x="2731965" y="3101062"/>
                  <a:pt x="2746998" y="3084540"/>
                </a:cubicBezTo>
                <a:cubicBezTo>
                  <a:pt x="2746998" y="3084540"/>
                  <a:pt x="2760302" y="3116448"/>
                  <a:pt x="2775203" y="3099926"/>
                </a:cubicBezTo>
                <a:cubicBezTo>
                  <a:pt x="2819902" y="3050567"/>
                  <a:pt x="2866332" y="2952778"/>
                  <a:pt x="2939235" y="2918803"/>
                </a:cubicBezTo>
                <a:cubicBezTo>
                  <a:pt x="2960388" y="2930343"/>
                  <a:pt x="2941431" y="2933809"/>
                  <a:pt x="2942528" y="2941355"/>
                </a:cubicBezTo>
                <a:lnTo>
                  <a:pt x="2952348" y="2950534"/>
                </a:lnTo>
                <a:lnTo>
                  <a:pt x="2905000" y="2983257"/>
                </a:lnTo>
                <a:cubicBezTo>
                  <a:pt x="2863979" y="3021989"/>
                  <a:pt x="2840655" y="3073879"/>
                  <a:pt x="2818305" y="3098585"/>
                </a:cubicBezTo>
                <a:cubicBezTo>
                  <a:pt x="2833205" y="3082166"/>
                  <a:pt x="2833205" y="3082166"/>
                  <a:pt x="2861409" y="3097552"/>
                </a:cubicBezTo>
                <a:cubicBezTo>
                  <a:pt x="2844913" y="3162297"/>
                  <a:pt x="2771876" y="3196374"/>
                  <a:pt x="2755379" y="3261119"/>
                </a:cubicBezTo>
                <a:cubicBezTo>
                  <a:pt x="2777729" y="3236414"/>
                  <a:pt x="2783318" y="3230236"/>
                  <a:pt x="2802897" y="3228258"/>
                </a:cubicBezTo>
                <a:lnTo>
                  <a:pt x="2828098" y="3227154"/>
                </a:lnTo>
                <a:lnTo>
                  <a:pt x="2828175" y="3227279"/>
                </a:lnTo>
                <a:lnTo>
                  <a:pt x="2779591" y="3286689"/>
                </a:lnTo>
                <a:cubicBezTo>
                  <a:pt x="2764458" y="3309188"/>
                  <a:pt x="2752852" y="3333610"/>
                  <a:pt x="2752054" y="3357773"/>
                </a:cubicBezTo>
                <a:cubicBezTo>
                  <a:pt x="2781854" y="3324833"/>
                  <a:pt x="2783450" y="3276506"/>
                  <a:pt x="2826687" y="3275474"/>
                </a:cubicBezTo>
                <a:cubicBezTo>
                  <a:pt x="2750457" y="3406100"/>
                  <a:pt x="2631124" y="3537864"/>
                  <a:pt x="2554894" y="3668593"/>
                </a:cubicBezTo>
                <a:cubicBezTo>
                  <a:pt x="2629528" y="3586293"/>
                  <a:pt x="2689128" y="3520411"/>
                  <a:pt x="2748861" y="3454530"/>
                </a:cubicBezTo>
                <a:cubicBezTo>
                  <a:pt x="2748861" y="3454530"/>
                  <a:pt x="2748861" y="3454530"/>
                  <a:pt x="2760759" y="3461021"/>
                </a:cubicBezTo>
                <a:lnTo>
                  <a:pt x="2766067" y="3463917"/>
                </a:lnTo>
                <a:lnTo>
                  <a:pt x="2753795" y="3480856"/>
                </a:lnTo>
                <a:lnTo>
                  <a:pt x="2748648" y="3487528"/>
                </a:lnTo>
                <a:lnTo>
                  <a:pt x="2760069" y="3468538"/>
                </a:lnTo>
                <a:cubicBezTo>
                  <a:pt x="2759337" y="3463527"/>
                  <a:pt x="2755912" y="3458583"/>
                  <a:pt x="2748861" y="3454737"/>
                </a:cubicBezTo>
                <a:cubicBezTo>
                  <a:pt x="2719060" y="3487678"/>
                  <a:pt x="2719060" y="3487678"/>
                  <a:pt x="2719060" y="3487678"/>
                </a:cubicBezTo>
                <a:cubicBezTo>
                  <a:pt x="2724349" y="3490563"/>
                  <a:pt x="2729693" y="3491749"/>
                  <a:pt x="2734700" y="3491670"/>
                </a:cubicBezTo>
                <a:lnTo>
                  <a:pt x="2748204" y="3488104"/>
                </a:lnTo>
                <a:lnTo>
                  <a:pt x="2613147" y="3663173"/>
                </a:lnTo>
                <a:cubicBezTo>
                  <a:pt x="2516770" y="3786219"/>
                  <a:pt x="2420393" y="3909264"/>
                  <a:pt x="2355349" y="4014290"/>
                </a:cubicBezTo>
                <a:cubicBezTo>
                  <a:pt x="2376619" y="3990853"/>
                  <a:pt x="2397889" y="3967269"/>
                  <a:pt x="2397889" y="3967269"/>
                </a:cubicBezTo>
                <a:cubicBezTo>
                  <a:pt x="2376619" y="3990705"/>
                  <a:pt x="2395611" y="4036253"/>
                  <a:pt x="2374341" y="4059838"/>
                </a:cubicBezTo>
                <a:cubicBezTo>
                  <a:pt x="2353072" y="4083422"/>
                  <a:pt x="2270273" y="4108335"/>
                  <a:pt x="2289263" y="4153883"/>
                </a:cubicBezTo>
                <a:cubicBezTo>
                  <a:pt x="2363539" y="4071336"/>
                  <a:pt x="2470530" y="3953014"/>
                  <a:pt x="2551714" y="3907936"/>
                </a:cubicBezTo>
                <a:lnTo>
                  <a:pt x="2583149" y="3894125"/>
                </a:lnTo>
                <a:lnTo>
                  <a:pt x="2582647" y="3900128"/>
                </a:lnTo>
                <a:lnTo>
                  <a:pt x="2576876" y="3918477"/>
                </a:lnTo>
                <a:cubicBezTo>
                  <a:pt x="2543585" y="3975227"/>
                  <a:pt x="2416405" y="4021145"/>
                  <a:pt x="2414410" y="4081506"/>
                </a:cubicBezTo>
                <a:cubicBezTo>
                  <a:pt x="2429792" y="4081138"/>
                  <a:pt x="2443988" y="4077923"/>
                  <a:pt x="2456964" y="4072938"/>
                </a:cubicBezTo>
                <a:lnTo>
                  <a:pt x="2468197" y="4066823"/>
                </a:lnTo>
                <a:lnTo>
                  <a:pt x="2433906" y="4106383"/>
                </a:lnTo>
                <a:lnTo>
                  <a:pt x="2433735" y="4097545"/>
                </a:lnTo>
                <a:cubicBezTo>
                  <a:pt x="2430696" y="4092590"/>
                  <a:pt x="2424477" y="4086998"/>
                  <a:pt x="2414412" y="4081508"/>
                </a:cubicBezTo>
                <a:cubicBezTo>
                  <a:pt x="2393142" y="4104945"/>
                  <a:pt x="2393142" y="4104945"/>
                  <a:pt x="2393142" y="4104945"/>
                </a:cubicBezTo>
                <a:cubicBezTo>
                  <a:pt x="2403207" y="4110473"/>
                  <a:pt x="2412085" y="4113144"/>
                  <a:pt x="2419112" y="4113699"/>
                </a:cubicBezTo>
                <a:lnTo>
                  <a:pt x="2430091" y="4110784"/>
                </a:lnTo>
                <a:lnTo>
                  <a:pt x="2410463" y="4133427"/>
                </a:lnTo>
                <a:lnTo>
                  <a:pt x="2388039" y="4168130"/>
                </a:lnTo>
                <a:lnTo>
                  <a:pt x="2374209" y="4164298"/>
                </a:lnTo>
                <a:cubicBezTo>
                  <a:pt x="2368215" y="4161575"/>
                  <a:pt x="2360666" y="4157457"/>
                  <a:pt x="2350601" y="4151966"/>
                </a:cubicBezTo>
                <a:cubicBezTo>
                  <a:pt x="2369593" y="4197514"/>
                  <a:pt x="2286794" y="4222425"/>
                  <a:pt x="2284325" y="4291410"/>
                </a:cubicBezTo>
                <a:cubicBezTo>
                  <a:pt x="2316230" y="4256254"/>
                  <a:pt x="2370779" y="4233370"/>
                  <a:pt x="2397101" y="4195022"/>
                </a:cubicBezTo>
                <a:lnTo>
                  <a:pt x="2408171" y="4162222"/>
                </a:lnTo>
                <a:lnTo>
                  <a:pt x="2412742" y="4157793"/>
                </a:lnTo>
                <a:cubicBezTo>
                  <a:pt x="2462692" y="4113532"/>
                  <a:pt x="2512456" y="4076067"/>
                  <a:pt x="2513654" y="4039822"/>
                </a:cubicBezTo>
                <a:cubicBezTo>
                  <a:pt x="2520705" y="4043668"/>
                  <a:pt x="2528787" y="4043468"/>
                  <a:pt x="2536735" y="4040506"/>
                </a:cubicBezTo>
                <a:lnTo>
                  <a:pt x="2552311" y="4029399"/>
                </a:lnTo>
                <a:lnTo>
                  <a:pt x="2564935" y="4037907"/>
                </a:lnTo>
                <a:cubicBezTo>
                  <a:pt x="2569706" y="4038861"/>
                  <a:pt x="2574881" y="4037285"/>
                  <a:pt x="2580199" y="4031389"/>
                </a:cubicBezTo>
                <a:cubicBezTo>
                  <a:pt x="2596151" y="4013774"/>
                  <a:pt x="2612257" y="3991839"/>
                  <a:pt x="2629069" y="3968086"/>
                </a:cubicBezTo>
                <a:lnTo>
                  <a:pt x="2660469" y="3924212"/>
                </a:lnTo>
                <a:lnTo>
                  <a:pt x="2750590" y="3824726"/>
                </a:lnTo>
                <a:lnTo>
                  <a:pt x="2761620" y="3807965"/>
                </a:lnTo>
                <a:lnTo>
                  <a:pt x="2777028" y="3794985"/>
                </a:lnTo>
                <a:lnTo>
                  <a:pt x="2790762" y="3786836"/>
                </a:lnTo>
                <a:lnTo>
                  <a:pt x="2786400" y="3793121"/>
                </a:lnTo>
                <a:cubicBezTo>
                  <a:pt x="2781334" y="3803809"/>
                  <a:pt x="2778752" y="3813935"/>
                  <a:pt x="2777513" y="3824029"/>
                </a:cubicBezTo>
                <a:lnTo>
                  <a:pt x="2777286" y="3856688"/>
                </a:lnTo>
                <a:lnTo>
                  <a:pt x="2765480" y="3864847"/>
                </a:lnTo>
                <a:lnTo>
                  <a:pt x="2747987" y="3884347"/>
                </a:lnTo>
                <a:lnTo>
                  <a:pt x="2744936" y="3883186"/>
                </a:lnTo>
                <a:cubicBezTo>
                  <a:pt x="2741411" y="3881262"/>
                  <a:pt x="2741411" y="3881262"/>
                  <a:pt x="2733961" y="3889471"/>
                </a:cubicBezTo>
                <a:cubicBezTo>
                  <a:pt x="2696644" y="3930621"/>
                  <a:pt x="2677587" y="3963278"/>
                  <a:pt x="2658546" y="3995948"/>
                </a:cubicBezTo>
                <a:lnTo>
                  <a:pt x="2637261" y="4030523"/>
                </a:lnTo>
                <a:lnTo>
                  <a:pt x="2603128" y="4035163"/>
                </a:lnTo>
                <a:cubicBezTo>
                  <a:pt x="2572079" y="4044546"/>
                  <a:pt x="2563677" y="4066325"/>
                  <a:pt x="2577919" y="4100375"/>
                </a:cubicBezTo>
                <a:lnTo>
                  <a:pt x="2628949" y="4044025"/>
                </a:lnTo>
                <a:lnTo>
                  <a:pt x="2627717" y="4046026"/>
                </a:lnTo>
                <a:cubicBezTo>
                  <a:pt x="2615925" y="4063430"/>
                  <a:pt x="2601857" y="4081901"/>
                  <a:pt x="2583232" y="4102502"/>
                </a:cubicBezTo>
                <a:cubicBezTo>
                  <a:pt x="2598131" y="4086084"/>
                  <a:pt x="2598131" y="4086084"/>
                  <a:pt x="2626335" y="4101470"/>
                </a:cubicBezTo>
                <a:lnTo>
                  <a:pt x="2638791" y="4131344"/>
                </a:lnTo>
                <a:lnTo>
                  <a:pt x="2627579" y="4144744"/>
                </a:lnTo>
                <a:lnTo>
                  <a:pt x="2607195" y="4169106"/>
                </a:lnTo>
                <a:lnTo>
                  <a:pt x="2565005" y="4215677"/>
                </a:lnTo>
                <a:lnTo>
                  <a:pt x="2606467" y="4169976"/>
                </a:lnTo>
                <a:lnTo>
                  <a:pt x="2582174" y="4199012"/>
                </a:lnTo>
                <a:cubicBezTo>
                  <a:pt x="2568720" y="4218013"/>
                  <a:pt x="2557788" y="4238382"/>
                  <a:pt x="2551901" y="4261488"/>
                </a:cubicBezTo>
                <a:cubicBezTo>
                  <a:pt x="2583806" y="4226222"/>
                  <a:pt x="2591783" y="4217404"/>
                  <a:pt x="2619733" y="4214579"/>
                </a:cubicBezTo>
                <a:lnTo>
                  <a:pt x="2646800" y="4213393"/>
                </a:lnTo>
                <a:lnTo>
                  <a:pt x="2636312" y="4230032"/>
                </a:lnTo>
                <a:lnTo>
                  <a:pt x="2644839" y="4226603"/>
                </a:lnTo>
                <a:lnTo>
                  <a:pt x="2627488" y="4247820"/>
                </a:lnTo>
                <a:lnTo>
                  <a:pt x="2621679" y="4246656"/>
                </a:lnTo>
                <a:cubicBezTo>
                  <a:pt x="2617988" y="4250786"/>
                  <a:pt x="2610554" y="4259029"/>
                  <a:pt x="2602412" y="4268039"/>
                </a:cubicBezTo>
                <a:lnTo>
                  <a:pt x="2592008" y="4279533"/>
                </a:lnTo>
                <a:lnTo>
                  <a:pt x="2602596" y="4274306"/>
                </a:lnTo>
                <a:lnTo>
                  <a:pt x="2608736" y="4270752"/>
                </a:lnTo>
                <a:lnTo>
                  <a:pt x="2586463" y="4297988"/>
                </a:lnTo>
                <a:cubicBezTo>
                  <a:pt x="2564862" y="4330106"/>
                  <a:pt x="2548294" y="4364966"/>
                  <a:pt x="2547155" y="4399458"/>
                </a:cubicBezTo>
                <a:cubicBezTo>
                  <a:pt x="2589694" y="4352437"/>
                  <a:pt x="2591972" y="4283451"/>
                  <a:pt x="2653692" y="4281978"/>
                </a:cubicBezTo>
                <a:lnTo>
                  <a:pt x="2567780" y="4413922"/>
                </a:lnTo>
                <a:lnTo>
                  <a:pt x="2513786" y="4458449"/>
                </a:lnTo>
                <a:cubicBezTo>
                  <a:pt x="2513786" y="4458449"/>
                  <a:pt x="2528687" y="4442029"/>
                  <a:pt x="2500483" y="4426540"/>
                </a:cubicBezTo>
                <a:cubicBezTo>
                  <a:pt x="2469086" y="4507808"/>
                  <a:pt x="2396049" y="4541781"/>
                  <a:pt x="2364653" y="4623048"/>
                </a:cubicBezTo>
                <a:cubicBezTo>
                  <a:pt x="2334854" y="4655990"/>
                  <a:pt x="2276716" y="4673543"/>
                  <a:pt x="2246917" y="4706485"/>
                </a:cubicBezTo>
                <a:cubicBezTo>
                  <a:pt x="2217117" y="4739425"/>
                  <a:pt x="2200487" y="4804171"/>
                  <a:pt x="2157383" y="4805306"/>
                </a:cubicBezTo>
                <a:cubicBezTo>
                  <a:pt x="2158980" y="4756981"/>
                  <a:pt x="2216983" y="4739426"/>
                  <a:pt x="2218712" y="4691098"/>
                </a:cubicBezTo>
                <a:cubicBezTo>
                  <a:pt x="2159113" y="4756980"/>
                  <a:pt x="2114280" y="4806339"/>
                  <a:pt x="2039780" y="4888742"/>
                </a:cubicBezTo>
                <a:cubicBezTo>
                  <a:pt x="2097783" y="4871189"/>
                  <a:pt x="2099379" y="4822861"/>
                  <a:pt x="2142617" y="4821828"/>
                </a:cubicBezTo>
                <a:cubicBezTo>
                  <a:pt x="2141019" y="4870156"/>
                  <a:pt x="2067983" y="4904129"/>
                  <a:pt x="2066387" y="4952456"/>
                </a:cubicBezTo>
                <a:cubicBezTo>
                  <a:pt x="2141019" y="4870156"/>
                  <a:pt x="2185720" y="4820693"/>
                  <a:pt x="2258623" y="4786720"/>
                </a:cubicBezTo>
                <a:cubicBezTo>
                  <a:pt x="2230420" y="4771333"/>
                  <a:pt x="2230420" y="4771333"/>
                  <a:pt x="2245320" y="4754812"/>
                </a:cubicBezTo>
                <a:cubicBezTo>
                  <a:pt x="2348157" y="4687897"/>
                  <a:pt x="2411083" y="4525361"/>
                  <a:pt x="2513786" y="4458345"/>
                </a:cubicBezTo>
                <a:cubicBezTo>
                  <a:pt x="2497291" y="4523194"/>
                  <a:pt x="2379553" y="4606526"/>
                  <a:pt x="2363057" y="4671376"/>
                </a:cubicBezTo>
                <a:cubicBezTo>
                  <a:pt x="2366782" y="4667271"/>
                  <a:pt x="2371338" y="4665154"/>
                  <a:pt x="2376311" y="4664029"/>
                </a:cubicBezTo>
                <a:lnTo>
                  <a:pt x="2386053" y="4663168"/>
                </a:lnTo>
                <a:lnTo>
                  <a:pt x="2356941" y="4702957"/>
                </a:lnTo>
                <a:cubicBezTo>
                  <a:pt x="2323968" y="4749747"/>
                  <a:pt x="2292919" y="4796492"/>
                  <a:pt x="2265715" y="4843145"/>
                </a:cubicBezTo>
                <a:cubicBezTo>
                  <a:pt x="2372253" y="4725664"/>
                  <a:pt x="2457329" y="4631620"/>
                  <a:pt x="2542597" y="4537577"/>
                </a:cubicBezTo>
                <a:cubicBezTo>
                  <a:pt x="2542597" y="4537577"/>
                  <a:pt x="2542597" y="4537577"/>
                  <a:pt x="2582857" y="4559540"/>
                </a:cubicBezTo>
                <a:cubicBezTo>
                  <a:pt x="2588174" y="4553680"/>
                  <a:pt x="2590975" y="4546439"/>
                  <a:pt x="2592815" y="4539216"/>
                </a:cubicBezTo>
                <a:lnTo>
                  <a:pt x="2596787" y="4520052"/>
                </a:lnTo>
                <a:lnTo>
                  <a:pt x="2603696" y="4530541"/>
                </a:lnTo>
                <a:cubicBezTo>
                  <a:pt x="2607867" y="4534129"/>
                  <a:pt x="2611834" y="4536307"/>
                  <a:pt x="2611834" y="4536307"/>
                </a:cubicBezTo>
                <a:cubicBezTo>
                  <a:pt x="2446071" y="4765757"/>
                  <a:pt x="2091398" y="5064392"/>
                  <a:pt x="1940535" y="5277320"/>
                </a:cubicBezTo>
                <a:cubicBezTo>
                  <a:pt x="2013438" y="5243346"/>
                  <a:pt x="2058271" y="5193884"/>
                  <a:pt x="2102972" y="5144525"/>
                </a:cubicBezTo>
                <a:cubicBezTo>
                  <a:pt x="2131175" y="5159909"/>
                  <a:pt x="2131175" y="5159909"/>
                  <a:pt x="2131175" y="5159909"/>
                </a:cubicBezTo>
                <a:cubicBezTo>
                  <a:pt x="2160976" y="5126968"/>
                  <a:pt x="2190809" y="5094029"/>
                  <a:pt x="2224184" y="5063011"/>
                </a:cubicBezTo>
                <a:lnTo>
                  <a:pt x="2267436" y="5026524"/>
                </a:lnTo>
                <a:lnTo>
                  <a:pt x="2330740" y="4962492"/>
                </a:lnTo>
                <a:lnTo>
                  <a:pt x="2323280" y="4947809"/>
                </a:lnTo>
                <a:cubicBezTo>
                  <a:pt x="2318092" y="4941898"/>
                  <a:pt x="2311040" y="4938051"/>
                  <a:pt x="2296939" y="4930358"/>
                </a:cubicBezTo>
                <a:cubicBezTo>
                  <a:pt x="2323047" y="4901548"/>
                  <a:pt x="2352880" y="4868613"/>
                  <a:pt x="2385016" y="4833857"/>
                </a:cubicBezTo>
                <a:lnTo>
                  <a:pt x="2438607" y="4777356"/>
                </a:lnTo>
                <a:lnTo>
                  <a:pt x="2419524" y="4805250"/>
                </a:lnTo>
                <a:lnTo>
                  <a:pt x="2383649" y="4889405"/>
                </a:lnTo>
                <a:lnTo>
                  <a:pt x="2406450" y="4885806"/>
                </a:lnTo>
                <a:lnTo>
                  <a:pt x="2370500" y="4922222"/>
                </a:lnTo>
                <a:lnTo>
                  <a:pt x="2371777" y="4919704"/>
                </a:lnTo>
                <a:lnTo>
                  <a:pt x="2371783" y="4917240"/>
                </a:lnTo>
                <a:lnTo>
                  <a:pt x="2369020" y="4923720"/>
                </a:lnTo>
                <a:lnTo>
                  <a:pt x="2333657" y="4959542"/>
                </a:lnTo>
                <a:lnTo>
                  <a:pt x="2330740" y="4962492"/>
                </a:lnTo>
                <a:lnTo>
                  <a:pt x="2338445" y="4977653"/>
                </a:lnTo>
                <a:cubicBezTo>
                  <a:pt x="2316461" y="4990276"/>
                  <a:pt x="2296240" y="5003862"/>
                  <a:pt x="2277343" y="5018168"/>
                </a:cubicBezTo>
                <a:lnTo>
                  <a:pt x="2267436" y="5026524"/>
                </a:lnTo>
                <a:lnTo>
                  <a:pt x="2160560" y="5134632"/>
                </a:lnTo>
                <a:cubicBezTo>
                  <a:pt x="2104069" y="5192631"/>
                  <a:pt x="2049159" y="5250342"/>
                  <a:pt x="1996942" y="5307989"/>
                </a:cubicBezTo>
                <a:cubicBezTo>
                  <a:pt x="1862709" y="5456170"/>
                  <a:pt x="1756679" y="5619841"/>
                  <a:pt x="1607546" y="5784442"/>
                </a:cubicBezTo>
                <a:cubicBezTo>
                  <a:pt x="1460009" y="5900818"/>
                  <a:pt x="1340676" y="6032478"/>
                  <a:pt x="1221343" y="6164241"/>
                </a:cubicBezTo>
                <a:cubicBezTo>
                  <a:pt x="1206709" y="6181383"/>
                  <a:pt x="1206709" y="6181383"/>
                  <a:pt x="1206709" y="6181383"/>
                </a:cubicBezTo>
                <a:cubicBezTo>
                  <a:pt x="1221610" y="6164964"/>
                  <a:pt x="1221610" y="6164964"/>
                  <a:pt x="1221610" y="6164964"/>
                </a:cubicBezTo>
                <a:cubicBezTo>
                  <a:pt x="1326042" y="6049723"/>
                  <a:pt x="1548212" y="5851046"/>
                  <a:pt x="1680716" y="5751088"/>
                </a:cubicBezTo>
                <a:cubicBezTo>
                  <a:pt x="1723820" y="5750055"/>
                  <a:pt x="1753619" y="5717115"/>
                  <a:pt x="1768653" y="5700593"/>
                </a:cubicBezTo>
                <a:cubicBezTo>
                  <a:pt x="1841556" y="5666618"/>
                  <a:pt x="1843285" y="5618292"/>
                  <a:pt x="1901289" y="5600737"/>
                </a:cubicBezTo>
                <a:cubicBezTo>
                  <a:pt x="1914592" y="5632645"/>
                  <a:pt x="1884793" y="5665586"/>
                  <a:pt x="1899693" y="5649065"/>
                </a:cubicBezTo>
                <a:cubicBezTo>
                  <a:pt x="1854993" y="5698424"/>
                  <a:pt x="1896501" y="5745718"/>
                  <a:pt x="1810159" y="5747886"/>
                </a:cubicBezTo>
                <a:cubicBezTo>
                  <a:pt x="1838363" y="5763273"/>
                  <a:pt x="1823463" y="5779795"/>
                  <a:pt x="1808564" y="5796214"/>
                </a:cubicBezTo>
                <a:cubicBezTo>
                  <a:pt x="1866566" y="5778659"/>
                  <a:pt x="1853263" y="5746854"/>
                  <a:pt x="1896501" y="5745718"/>
                </a:cubicBezTo>
                <a:cubicBezTo>
                  <a:pt x="1881600" y="5762136"/>
                  <a:pt x="1866700" y="5778659"/>
                  <a:pt x="1836900" y="5811599"/>
                </a:cubicBezTo>
                <a:cubicBezTo>
                  <a:pt x="2027540" y="5694190"/>
                  <a:pt x="2133569" y="5530622"/>
                  <a:pt x="2296006" y="5397723"/>
                </a:cubicBezTo>
                <a:cubicBezTo>
                  <a:pt x="2339110" y="5396691"/>
                  <a:pt x="2354010" y="5380168"/>
                  <a:pt x="2368910" y="5363750"/>
                </a:cubicBezTo>
                <a:lnTo>
                  <a:pt x="2391383" y="5346646"/>
                </a:lnTo>
                <a:lnTo>
                  <a:pt x="2369668" y="5381920"/>
                </a:lnTo>
                <a:cubicBezTo>
                  <a:pt x="2352835" y="5406764"/>
                  <a:pt x="2332752" y="5433131"/>
                  <a:pt x="2306166" y="5462538"/>
                </a:cubicBezTo>
                <a:cubicBezTo>
                  <a:pt x="2327433" y="5439102"/>
                  <a:pt x="2327433" y="5439102"/>
                  <a:pt x="2367695" y="5461065"/>
                </a:cubicBezTo>
                <a:lnTo>
                  <a:pt x="2386214" y="5505484"/>
                </a:lnTo>
                <a:lnTo>
                  <a:pt x="2366049" y="5529272"/>
                </a:lnTo>
                <a:lnTo>
                  <a:pt x="2280148" y="5624093"/>
                </a:lnTo>
                <a:cubicBezTo>
                  <a:pt x="2301512" y="5600583"/>
                  <a:pt x="2322829" y="5577072"/>
                  <a:pt x="2341463" y="5556509"/>
                </a:cubicBezTo>
                <a:lnTo>
                  <a:pt x="2364692" y="5530872"/>
                </a:lnTo>
                <a:lnTo>
                  <a:pt x="2359531" y="5536960"/>
                </a:lnTo>
                <a:cubicBezTo>
                  <a:pt x="2329698" y="5569888"/>
                  <a:pt x="2296140" y="5606933"/>
                  <a:pt x="2287891" y="5639357"/>
                </a:cubicBezTo>
                <a:cubicBezTo>
                  <a:pt x="2332591" y="5589947"/>
                  <a:pt x="2394128" y="5522006"/>
                  <a:pt x="2452916" y="5476792"/>
                </a:cubicBezTo>
                <a:lnTo>
                  <a:pt x="2509994" y="5440723"/>
                </a:lnTo>
                <a:lnTo>
                  <a:pt x="2539862" y="5407740"/>
                </a:lnTo>
                <a:cubicBezTo>
                  <a:pt x="2539862" y="5407740"/>
                  <a:pt x="2524962" y="5424262"/>
                  <a:pt x="2510061" y="5440681"/>
                </a:cubicBezTo>
                <a:lnTo>
                  <a:pt x="2509994" y="5440723"/>
                </a:lnTo>
                <a:lnTo>
                  <a:pt x="2448515" y="5508615"/>
                </a:lnTo>
                <a:cubicBezTo>
                  <a:pt x="2416804" y="5543608"/>
                  <a:pt x="2383212" y="5580653"/>
                  <a:pt x="2345895" y="5621803"/>
                </a:cubicBezTo>
                <a:cubicBezTo>
                  <a:pt x="2345895" y="5621803"/>
                  <a:pt x="2360795" y="5605384"/>
                  <a:pt x="2388999" y="5620770"/>
                </a:cubicBezTo>
                <a:lnTo>
                  <a:pt x="2345688" y="5685385"/>
                </a:lnTo>
                <a:lnTo>
                  <a:pt x="2333545" y="5698837"/>
                </a:lnTo>
                <a:lnTo>
                  <a:pt x="2318694" y="5715245"/>
                </a:lnTo>
                <a:lnTo>
                  <a:pt x="2325305" y="5711981"/>
                </a:lnTo>
                <a:lnTo>
                  <a:pt x="2276317" y="5768436"/>
                </a:lnTo>
                <a:cubicBezTo>
                  <a:pt x="2235309" y="5813717"/>
                  <a:pt x="2194301" y="5858997"/>
                  <a:pt x="2163636" y="5916101"/>
                </a:cubicBezTo>
                <a:cubicBezTo>
                  <a:pt x="2238270" y="5833801"/>
                  <a:pt x="2284566" y="5736012"/>
                  <a:pt x="2415605" y="5684484"/>
                </a:cubicBezTo>
                <a:cubicBezTo>
                  <a:pt x="2415605" y="5684484"/>
                  <a:pt x="2445406" y="5651543"/>
                  <a:pt x="2432103" y="5619635"/>
                </a:cubicBezTo>
                <a:cubicBezTo>
                  <a:pt x="2465262" y="5594671"/>
                  <a:pt x="2500383" y="5564628"/>
                  <a:pt x="2536951" y="5531529"/>
                </a:cubicBezTo>
                <a:lnTo>
                  <a:pt x="2552600" y="5516857"/>
                </a:lnTo>
                <a:lnTo>
                  <a:pt x="2548009" y="5527717"/>
                </a:lnTo>
                <a:cubicBezTo>
                  <a:pt x="2548246" y="5539926"/>
                  <a:pt x="2554181" y="5554151"/>
                  <a:pt x="2568993" y="5571029"/>
                </a:cubicBezTo>
                <a:cubicBezTo>
                  <a:pt x="2507464" y="5572502"/>
                  <a:pt x="2486194" y="5596086"/>
                  <a:pt x="2505186" y="5641488"/>
                </a:cubicBezTo>
                <a:cubicBezTo>
                  <a:pt x="2526456" y="5618050"/>
                  <a:pt x="2507464" y="5572502"/>
                  <a:pt x="2547723" y="5594465"/>
                </a:cubicBezTo>
                <a:lnTo>
                  <a:pt x="2499330" y="5653690"/>
                </a:lnTo>
                <a:lnTo>
                  <a:pt x="2483633" y="5661514"/>
                </a:lnTo>
                <a:cubicBezTo>
                  <a:pt x="2439494" y="5692783"/>
                  <a:pt x="2401904" y="5769184"/>
                  <a:pt x="2326073" y="5783202"/>
                </a:cubicBezTo>
                <a:cubicBezTo>
                  <a:pt x="2295840" y="5828225"/>
                  <a:pt x="2261974" y="5874344"/>
                  <a:pt x="2225643" y="5920273"/>
                </a:cubicBezTo>
                <a:lnTo>
                  <a:pt x="2207773" y="5941355"/>
                </a:lnTo>
                <a:lnTo>
                  <a:pt x="2188045" y="5925094"/>
                </a:lnTo>
                <a:cubicBezTo>
                  <a:pt x="2154430" y="6012099"/>
                  <a:pt x="2087382" y="6061129"/>
                  <a:pt x="2037051" y="6129147"/>
                </a:cubicBezTo>
                <a:lnTo>
                  <a:pt x="2031246" y="6137988"/>
                </a:lnTo>
                <a:lnTo>
                  <a:pt x="1987417" y="6183263"/>
                </a:lnTo>
                <a:lnTo>
                  <a:pt x="1865223" y="6292318"/>
                </a:lnTo>
                <a:lnTo>
                  <a:pt x="1864310" y="6292871"/>
                </a:lnTo>
                <a:cubicBezTo>
                  <a:pt x="1849883" y="6302568"/>
                  <a:pt x="1836720" y="6312951"/>
                  <a:pt x="1826086" y="6324706"/>
                </a:cubicBezTo>
                <a:cubicBezTo>
                  <a:pt x="1783546" y="6371729"/>
                  <a:pt x="1759808" y="6464151"/>
                  <a:pt x="1698279" y="6465773"/>
                </a:cubicBezTo>
                <a:cubicBezTo>
                  <a:pt x="1700558" y="6396788"/>
                  <a:pt x="1783355" y="6371729"/>
                  <a:pt x="1785824" y="6302743"/>
                </a:cubicBezTo>
                <a:cubicBezTo>
                  <a:pt x="1700747" y="6396788"/>
                  <a:pt x="1636749" y="6467247"/>
                  <a:pt x="1530403" y="6584875"/>
                </a:cubicBezTo>
                <a:cubicBezTo>
                  <a:pt x="1613202" y="6559818"/>
                  <a:pt x="1615480" y="6490832"/>
                  <a:pt x="1677200" y="6489357"/>
                </a:cubicBezTo>
                <a:cubicBezTo>
                  <a:pt x="1674920" y="6558343"/>
                  <a:pt x="1570662" y="6606839"/>
                  <a:pt x="1568385" y="6675825"/>
                </a:cubicBezTo>
                <a:cubicBezTo>
                  <a:pt x="1674920" y="6558343"/>
                  <a:pt x="1738729" y="6487736"/>
                  <a:pt x="1842796" y="6439240"/>
                </a:cubicBezTo>
                <a:cubicBezTo>
                  <a:pt x="1802536" y="6417277"/>
                  <a:pt x="1802536" y="6417277"/>
                  <a:pt x="1823806" y="6393692"/>
                </a:cubicBezTo>
                <a:cubicBezTo>
                  <a:pt x="1860505" y="6369813"/>
                  <a:pt x="1893644" y="6337402"/>
                  <a:pt x="1924999" y="6300724"/>
                </a:cubicBezTo>
                <a:lnTo>
                  <a:pt x="2004535" y="6196505"/>
                </a:lnTo>
                <a:lnTo>
                  <a:pt x="2031115" y="6172863"/>
                </a:lnTo>
                <a:cubicBezTo>
                  <a:pt x="2056184" y="6148093"/>
                  <a:pt x="2080833" y="6122329"/>
                  <a:pt x="2106565" y="6097549"/>
                </a:cubicBezTo>
                <a:lnTo>
                  <a:pt x="2158969" y="6053164"/>
                </a:lnTo>
                <a:lnTo>
                  <a:pt x="2099454" y="6122542"/>
                </a:lnTo>
                <a:cubicBezTo>
                  <a:pt x="2051550" y="6175423"/>
                  <a:pt x="2003647" y="6228304"/>
                  <a:pt x="1991873" y="6274590"/>
                </a:cubicBezTo>
                <a:cubicBezTo>
                  <a:pt x="2002507" y="6262871"/>
                  <a:pt x="2017889" y="6262502"/>
                  <a:pt x="2033271" y="6262115"/>
                </a:cubicBezTo>
                <a:lnTo>
                  <a:pt x="2037586" y="6261728"/>
                </a:lnTo>
                <a:lnTo>
                  <a:pt x="2037685" y="6261756"/>
                </a:lnTo>
                <a:lnTo>
                  <a:pt x="2037747" y="6261714"/>
                </a:lnTo>
                <a:lnTo>
                  <a:pt x="2055751" y="6260099"/>
                </a:lnTo>
                <a:lnTo>
                  <a:pt x="2063450" y="6255798"/>
                </a:lnTo>
                <a:lnTo>
                  <a:pt x="2066121" y="6256557"/>
                </a:lnTo>
                <a:cubicBezTo>
                  <a:pt x="2051221" y="6272976"/>
                  <a:pt x="2051221" y="6272976"/>
                  <a:pt x="2008117" y="6274112"/>
                </a:cubicBezTo>
                <a:cubicBezTo>
                  <a:pt x="2006520" y="6322439"/>
                  <a:pt x="1830780" y="6423430"/>
                  <a:pt x="1814151" y="6488175"/>
                </a:cubicBezTo>
                <a:cubicBezTo>
                  <a:pt x="1887055" y="6454202"/>
                  <a:pt x="1902087" y="6437680"/>
                  <a:pt x="1961687" y="6371798"/>
                </a:cubicBezTo>
                <a:lnTo>
                  <a:pt x="1960925" y="6383566"/>
                </a:lnTo>
                <a:lnTo>
                  <a:pt x="2054460" y="6303542"/>
                </a:lnTo>
                <a:lnTo>
                  <a:pt x="2252607" y="6123769"/>
                </a:lnTo>
                <a:lnTo>
                  <a:pt x="2249110" y="6133655"/>
                </a:lnTo>
                <a:cubicBezTo>
                  <a:pt x="2248089" y="6145157"/>
                  <a:pt x="2261549" y="6144802"/>
                  <a:pt x="2266415" y="6133198"/>
                </a:cubicBezTo>
                <a:lnTo>
                  <a:pt x="2264801" y="6112706"/>
                </a:lnTo>
                <a:lnTo>
                  <a:pt x="2266708" y="6110975"/>
                </a:lnTo>
                <a:lnTo>
                  <a:pt x="2322580" y="6054122"/>
                </a:lnTo>
                <a:lnTo>
                  <a:pt x="2334469" y="6072172"/>
                </a:lnTo>
                <a:lnTo>
                  <a:pt x="2265525" y="6146970"/>
                </a:lnTo>
                <a:cubicBezTo>
                  <a:pt x="2185553" y="6229451"/>
                  <a:pt x="2100178" y="6312061"/>
                  <a:pt x="2032994" y="6386152"/>
                </a:cubicBezTo>
                <a:cubicBezTo>
                  <a:pt x="2003195" y="6419093"/>
                  <a:pt x="1930158" y="6453066"/>
                  <a:pt x="1958362" y="6468452"/>
                </a:cubicBezTo>
                <a:cubicBezTo>
                  <a:pt x="2001865" y="6455286"/>
                  <a:pt x="2030475" y="6406281"/>
                  <a:pt x="2078431" y="6381687"/>
                </a:cubicBezTo>
                <a:lnTo>
                  <a:pt x="2097436" y="6374317"/>
                </a:lnTo>
                <a:lnTo>
                  <a:pt x="1996593" y="6480263"/>
                </a:lnTo>
                <a:cubicBezTo>
                  <a:pt x="1771570" y="6711832"/>
                  <a:pt x="1523330" y="6949591"/>
                  <a:pt x="1388734" y="7139559"/>
                </a:cubicBezTo>
                <a:cubicBezTo>
                  <a:pt x="1492801" y="7091061"/>
                  <a:pt x="1556799" y="7020456"/>
                  <a:pt x="1620608" y="6949997"/>
                </a:cubicBezTo>
                <a:cubicBezTo>
                  <a:pt x="1640738" y="6960978"/>
                  <a:pt x="1650803" y="6966468"/>
                  <a:pt x="1655835" y="6969213"/>
                </a:cubicBezTo>
                <a:lnTo>
                  <a:pt x="1656277" y="6969454"/>
                </a:lnTo>
                <a:lnTo>
                  <a:pt x="1638116" y="7000887"/>
                </a:lnTo>
                <a:lnTo>
                  <a:pt x="1626069" y="7017188"/>
                </a:lnTo>
                <a:lnTo>
                  <a:pt x="1469254" y="7183337"/>
                </a:lnTo>
                <a:cubicBezTo>
                  <a:pt x="1277639" y="7394862"/>
                  <a:pt x="1126285" y="7628499"/>
                  <a:pt x="913401" y="7863461"/>
                </a:cubicBezTo>
                <a:cubicBezTo>
                  <a:pt x="702797" y="8029585"/>
                  <a:pt x="532452" y="8217526"/>
                  <a:pt x="362108" y="8405614"/>
                </a:cubicBezTo>
                <a:cubicBezTo>
                  <a:pt x="341218" y="8430083"/>
                  <a:pt x="341218" y="8430083"/>
                  <a:pt x="341218" y="8430083"/>
                </a:cubicBezTo>
                <a:cubicBezTo>
                  <a:pt x="362488" y="8406646"/>
                  <a:pt x="362488" y="8406646"/>
                  <a:pt x="362488" y="8406646"/>
                </a:cubicBezTo>
                <a:cubicBezTo>
                  <a:pt x="511563" y="8242143"/>
                  <a:pt x="828704" y="7958536"/>
                  <a:pt x="1017850" y="7815849"/>
                </a:cubicBezTo>
                <a:cubicBezTo>
                  <a:pt x="1079379" y="7814374"/>
                  <a:pt x="1121916" y="7767353"/>
                  <a:pt x="1143377" y="7743769"/>
                </a:cubicBezTo>
                <a:cubicBezTo>
                  <a:pt x="1247444" y="7695272"/>
                  <a:pt x="1249912" y="7626287"/>
                  <a:pt x="1332711" y="7601228"/>
                </a:cubicBezTo>
                <a:cubicBezTo>
                  <a:pt x="1351701" y="7646776"/>
                  <a:pt x="1309164" y="7693799"/>
                  <a:pt x="1330434" y="7670214"/>
                </a:cubicBezTo>
                <a:cubicBezTo>
                  <a:pt x="1322457" y="7679022"/>
                  <a:pt x="1316404" y="7687783"/>
                  <a:pt x="1311677" y="7696378"/>
                </a:cubicBezTo>
                <a:lnTo>
                  <a:pt x="1311004" y="7697945"/>
                </a:lnTo>
                <a:lnTo>
                  <a:pt x="1239436" y="7774206"/>
                </a:lnTo>
                <a:cubicBezTo>
                  <a:pt x="1260988" y="7773689"/>
                  <a:pt x="1275489" y="7769300"/>
                  <a:pt x="1286465" y="7762989"/>
                </a:cubicBezTo>
                <a:lnTo>
                  <a:pt x="1290633" y="7759323"/>
                </a:lnTo>
                <a:lnTo>
                  <a:pt x="1288820" y="7766008"/>
                </a:lnTo>
                <a:cubicBezTo>
                  <a:pt x="1280251" y="7792080"/>
                  <a:pt x="1264251" y="7809731"/>
                  <a:pt x="1202626" y="7811279"/>
                </a:cubicBezTo>
                <a:cubicBezTo>
                  <a:pt x="1242886" y="7833243"/>
                  <a:pt x="1221617" y="7856828"/>
                  <a:pt x="1200349" y="7880266"/>
                </a:cubicBezTo>
                <a:cubicBezTo>
                  <a:pt x="1283146" y="7855207"/>
                  <a:pt x="1264156" y="7809805"/>
                  <a:pt x="1325876" y="7808184"/>
                </a:cubicBezTo>
                <a:cubicBezTo>
                  <a:pt x="1304606" y="7831621"/>
                  <a:pt x="1283337" y="7855207"/>
                  <a:pt x="1240797" y="7902228"/>
                </a:cubicBezTo>
                <a:cubicBezTo>
                  <a:pt x="1376864" y="7818428"/>
                  <a:pt x="1482736" y="7718157"/>
                  <a:pt x="1583576" y="7615121"/>
                </a:cubicBezTo>
                <a:lnTo>
                  <a:pt x="1722722" y="7472019"/>
                </a:lnTo>
                <a:lnTo>
                  <a:pt x="1723553" y="7472472"/>
                </a:lnTo>
                <a:lnTo>
                  <a:pt x="1736907" y="7457727"/>
                </a:lnTo>
                <a:lnTo>
                  <a:pt x="1896159" y="7311431"/>
                </a:lnTo>
                <a:cubicBezTo>
                  <a:pt x="1957688" y="7309958"/>
                  <a:pt x="1978958" y="7286372"/>
                  <a:pt x="2000228" y="7262935"/>
                </a:cubicBezTo>
                <a:cubicBezTo>
                  <a:pt x="2125755" y="7190855"/>
                  <a:pt x="2191842" y="7051410"/>
                  <a:pt x="2317369" y="6979330"/>
                </a:cubicBezTo>
                <a:cubicBezTo>
                  <a:pt x="2251092" y="7118773"/>
                  <a:pt x="2166015" y="7212819"/>
                  <a:pt x="2038210" y="7353885"/>
                </a:cubicBezTo>
                <a:cubicBezTo>
                  <a:pt x="2078469" y="7375846"/>
                  <a:pt x="2078469" y="7375846"/>
                  <a:pt x="2118729" y="7397810"/>
                </a:cubicBezTo>
                <a:cubicBezTo>
                  <a:pt x="2057200" y="7399284"/>
                  <a:pt x="2057200" y="7399284"/>
                  <a:pt x="2057200" y="7399284"/>
                </a:cubicBezTo>
                <a:cubicBezTo>
                  <a:pt x="2076190" y="7444832"/>
                  <a:pt x="1908125" y="7563788"/>
                  <a:pt x="1884576" y="7656357"/>
                </a:cubicBezTo>
                <a:cubicBezTo>
                  <a:pt x="1948382" y="7585825"/>
                  <a:pt x="2036226" y="7488842"/>
                  <a:pt x="2120144" y="7424300"/>
                </a:cubicBezTo>
                <a:lnTo>
                  <a:pt x="2201621" y="7372813"/>
                </a:lnTo>
                <a:lnTo>
                  <a:pt x="2244256" y="7325729"/>
                </a:lnTo>
                <a:cubicBezTo>
                  <a:pt x="2244256" y="7325729"/>
                  <a:pt x="2222987" y="7349314"/>
                  <a:pt x="2201717" y="7372752"/>
                </a:cubicBezTo>
                <a:lnTo>
                  <a:pt x="2201621" y="7372813"/>
                </a:lnTo>
                <a:lnTo>
                  <a:pt x="2113862" y="7469726"/>
                </a:lnTo>
                <a:cubicBezTo>
                  <a:pt x="2068594" y="7519678"/>
                  <a:pt x="2020643" y="7572558"/>
                  <a:pt x="1967374" y="7631300"/>
                </a:cubicBezTo>
                <a:cubicBezTo>
                  <a:pt x="1967374" y="7631300"/>
                  <a:pt x="1988644" y="7607862"/>
                  <a:pt x="2028904" y="7629825"/>
                </a:cubicBezTo>
                <a:cubicBezTo>
                  <a:pt x="1941358" y="7792854"/>
                  <a:pt x="1794750" y="7888372"/>
                  <a:pt x="1707205" y="8051402"/>
                </a:cubicBezTo>
                <a:cubicBezTo>
                  <a:pt x="1813742" y="7933920"/>
                  <a:pt x="1879829" y="7794329"/>
                  <a:pt x="2066884" y="7720774"/>
                </a:cubicBezTo>
                <a:cubicBezTo>
                  <a:pt x="2066884" y="7720774"/>
                  <a:pt x="2109423" y="7673752"/>
                  <a:pt x="2090433" y="7628204"/>
                </a:cubicBezTo>
                <a:cubicBezTo>
                  <a:pt x="2279768" y="7485663"/>
                  <a:pt x="2513921" y="7227117"/>
                  <a:pt x="2745795" y="7037407"/>
                </a:cubicBezTo>
                <a:cubicBezTo>
                  <a:pt x="2615710" y="7247457"/>
                  <a:pt x="2383836" y="7437019"/>
                  <a:pt x="2232482" y="7670509"/>
                </a:cubicBezTo>
                <a:cubicBezTo>
                  <a:pt x="2130692" y="7650019"/>
                  <a:pt x="2083407" y="7835011"/>
                  <a:pt x="1939078" y="7861692"/>
                </a:cubicBezTo>
                <a:cubicBezTo>
                  <a:pt x="1766454" y="8118765"/>
                  <a:pt x="1510842" y="8400897"/>
                  <a:pt x="1278968" y="8590459"/>
                </a:cubicBezTo>
                <a:cubicBezTo>
                  <a:pt x="1466025" y="8516904"/>
                  <a:pt x="1574840" y="8330290"/>
                  <a:pt x="1742716" y="8211335"/>
                </a:cubicBezTo>
                <a:cubicBezTo>
                  <a:pt x="1995859" y="7998189"/>
                  <a:pt x="2272741" y="7692619"/>
                  <a:pt x="2443086" y="7504532"/>
                </a:cubicBezTo>
                <a:cubicBezTo>
                  <a:pt x="2464356" y="7481094"/>
                  <a:pt x="2485625" y="7457509"/>
                  <a:pt x="2547155" y="7456035"/>
                </a:cubicBezTo>
                <a:cubicBezTo>
                  <a:pt x="2610962" y="7385576"/>
                  <a:pt x="2634700" y="7293005"/>
                  <a:pt x="2698509" y="7222546"/>
                </a:cubicBezTo>
                <a:cubicBezTo>
                  <a:pt x="2762316" y="7152087"/>
                  <a:pt x="2845304" y="7127028"/>
                  <a:pt x="2909113" y="7056423"/>
                </a:cubicBezTo>
                <a:cubicBezTo>
                  <a:pt x="3013182" y="7007925"/>
                  <a:pt x="2996659" y="6893393"/>
                  <a:pt x="3140987" y="6866859"/>
                </a:cubicBezTo>
                <a:cubicBezTo>
                  <a:pt x="3109036" y="6902126"/>
                  <a:pt x="3079755" y="6934453"/>
                  <a:pt x="3051809" y="6965312"/>
                </a:cubicBezTo>
                <a:lnTo>
                  <a:pt x="3029287" y="6990184"/>
                </a:lnTo>
                <a:lnTo>
                  <a:pt x="3044128" y="6957696"/>
                </a:lnTo>
                <a:cubicBezTo>
                  <a:pt x="3048315" y="6944697"/>
                  <a:pt x="3050425" y="6931931"/>
                  <a:pt x="3049765" y="6919477"/>
                </a:cubicBezTo>
                <a:cubicBezTo>
                  <a:pt x="3041359" y="6970566"/>
                  <a:pt x="2998723" y="7006622"/>
                  <a:pt x="2979045" y="7042473"/>
                </a:cubicBezTo>
                <a:lnTo>
                  <a:pt x="2977799" y="7047045"/>
                </a:lnTo>
                <a:lnTo>
                  <a:pt x="2970642" y="7054948"/>
                </a:lnTo>
                <a:cubicBezTo>
                  <a:pt x="2917422" y="7113725"/>
                  <a:pt x="2864201" y="7172503"/>
                  <a:pt x="2800298" y="7243035"/>
                </a:cubicBezTo>
                <a:cubicBezTo>
                  <a:pt x="2757759" y="7290058"/>
                  <a:pt x="2693761" y="7360517"/>
                  <a:pt x="2672491" y="7384101"/>
                </a:cubicBezTo>
                <a:cubicBezTo>
                  <a:pt x="2651221" y="7407539"/>
                  <a:pt x="2610962" y="7385576"/>
                  <a:pt x="2589694" y="7409160"/>
                </a:cubicBezTo>
                <a:cubicBezTo>
                  <a:pt x="2589694" y="7409160"/>
                  <a:pt x="2589694" y="7409160"/>
                  <a:pt x="2568424" y="7432598"/>
                </a:cubicBezTo>
                <a:cubicBezTo>
                  <a:pt x="2587414" y="7478146"/>
                  <a:pt x="2525885" y="7479619"/>
                  <a:pt x="2504615" y="7503057"/>
                </a:cubicBezTo>
                <a:cubicBezTo>
                  <a:pt x="2291731" y="7738167"/>
                  <a:pt x="2078849" y="7973278"/>
                  <a:pt x="1929773" y="8137781"/>
                </a:cubicBezTo>
                <a:cubicBezTo>
                  <a:pt x="1970032" y="8159744"/>
                  <a:pt x="1991302" y="8136306"/>
                  <a:pt x="1970032" y="8159744"/>
                </a:cubicBezTo>
                <a:cubicBezTo>
                  <a:pt x="1906225" y="8230203"/>
                  <a:pt x="1799688" y="8347830"/>
                  <a:pt x="1695621" y="8396326"/>
                </a:cubicBezTo>
                <a:cubicBezTo>
                  <a:pt x="1612822" y="8421386"/>
                  <a:pt x="1693341" y="8465312"/>
                  <a:pt x="1610542" y="8490371"/>
                </a:cubicBezTo>
                <a:cubicBezTo>
                  <a:pt x="1570283" y="8468408"/>
                  <a:pt x="1631812" y="8466787"/>
                  <a:pt x="1591552" y="8444823"/>
                </a:cubicBezTo>
                <a:cubicBezTo>
                  <a:pt x="1570283" y="8468260"/>
                  <a:pt x="1527745" y="8515282"/>
                  <a:pt x="1589272" y="8513808"/>
                </a:cubicBezTo>
                <a:cubicBezTo>
                  <a:pt x="1527745" y="8515282"/>
                  <a:pt x="1527745" y="8515282"/>
                  <a:pt x="1506475" y="8538867"/>
                </a:cubicBezTo>
                <a:cubicBezTo>
                  <a:pt x="1546735" y="8560830"/>
                  <a:pt x="1527745" y="8515429"/>
                  <a:pt x="1568005" y="8537392"/>
                </a:cubicBezTo>
                <a:cubicBezTo>
                  <a:pt x="1546735" y="8560830"/>
                  <a:pt x="1546735" y="8560830"/>
                  <a:pt x="1485206" y="8562452"/>
                </a:cubicBezTo>
                <a:cubicBezTo>
                  <a:pt x="1482926" y="8631437"/>
                  <a:pt x="1232062" y="8775599"/>
                  <a:pt x="1208324" y="8868020"/>
                </a:cubicBezTo>
                <a:cubicBezTo>
                  <a:pt x="1312393" y="8819525"/>
                  <a:pt x="1333851" y="8795940"/>
                  <a:pt x="1418928" y="8701896"/>
                </a:cubicBezTo>
                <a:lnTo>
                  <a:pt x="1417840" y="8718695"/>
                </a:lnTo>
                <a:lnTo>
                  <a:pt x="1551359" y="8604462"/>
                </a:lnTo>
                <a:cubicBezTo>
                  <a:pt x="1752343" y="8429291"/>
                  <a:pt x="1962674" y="8234552"/>
                  <a:pt x="2138288" y="8040641"/>
                </a:cubicBezTo>
                <a:cubicBezTo>
                  <a:pt x="2008203" y="8250691"/>
                  <a:pt x="1712522" y="8510860"/>
                  <a:pt x="1520717" y="8722385"/>
                </a:cubicBezTo>
                <a:cubicBezTo>
                  <a:pt x="1478180" y="8769408"/>
                  <a:pt x="1373922" y="8817903"/>
                  <a:pt x="1414182" y="8839867"/>
                </a:cubicBezTo>
                <a:cubicBezTo>
                  <a:pt x="1496981" y="8814807"/>
                  <a:pt x="1541987" y="8698800"/>
                  <a:pt x="1665045" y="8695705"/>
                </a:cubicBezTo>
                <a:cubicBezTo>
                  <a:pt x="1622506" y="8742727"/>
                  <a:pt x="1539518" y="8767786"/>
                  <a:pt x="1537240" y="8836771"/>
                </a:cubicBezTo>
                <a:cubicBezTo>
                  <a:pt x="1558510" y="8813334"/>
                  <a:pt x="1558510" y="8813334"/>
                  <a:pt x="1558510" y="8813334"/>
                </a:cubicBezTo>
                <a:cubicBezTo>
                  <a:pt x="1470962" y="8976364"/>
                  <a:pt x="1303087" y="9095466"/>
                  <a:pt x="1196549" y="9212948"/>
                </a:cubicBezTo>
                <a:cubicBezTo>
                  <a:pt x="1341068" y="9186414"/>
                  <a:pt x="1407155" y="9046823"/>
                  <a:pt x="1532683" y="8974742"/>
                </a:cubicBezTo>
                <a:cubicBezTo>
                  <a:pt x="1639218" y="8857261"/>
                  <a:pt x="1849822" y="8691136"/>
                  <a:pt x="1913631" y="8620677"/>
                </a:cubicBezTo>
                <a:cubicBezTo>
                  <a:pt x="1807094" y="8738158"/>
                  <a:pt x="1764556" y="8785179"/>
                  <a:pt x="1658210" y="8902809"/>
                </a:cubicBezTo>
                <a:cubicBezTo>
                  <a:pt x="1636940" y="8926245"/>
                  <a:pt x="1677200" y="8948357"/>
                  <a:pt x="1634661" y="8995231"/>
                </a:cubicBezTo>
                <a:cubicBezTo>
                  <a:pt x="1674920" y="9017194"/>
                  <a:pt x="1613391" y="9018816"/>
                  <a:pt x="1653651" y="9040779"/>
                </a:cubicBezTo>
                <a:cubicBezTo>
                  <a:pt x="1800448" y="8945261"/>
                  <a:pt x="1887804" y="8782231"/>
                  <a:pt x="1992062" y="8733588"/>
                </a:cubicBezTo>
                <a:cubicBezTo>
                  <a:pt x="1947244" y="8849594"/>
                  <a:pt x="1674920" y="9017194"/>
                  <a:pt x="1608833" y="9156786"/>
                </a:cubicBezTo>
                <a:cubicBezTo>
                  <a:pt x="1587564" y="9180224"/>
                  <a:pt x="1566294" y="9203808"/>
                  <a:pt x="1585286" y="9249356"/>
                </a:cubicBezTo>
                <a:cubicBezTo>
                  <a:pt x="1732083" y="9153838"/>
                  <a:pt x="1776900" y="9037831"/>
                  <a:pt x="1921418" y="9011151"/>
                </a:cubicBezTo>
                <a:cubicBezTo>
                  <a:pt x="1942687" y="8987713"/>
                  <a:pt x="1881158" y="8989187"/>
                  <a:pt x="1902428" y="8965603"/>
                </a:cubicBezTo>
                <a:cubicBezTo>
                  <a:pt x="1921418" y="9011151"/>
                  <a:pt x="2044476" y="9008055"/>
                  <a:pt x="2046945" y="8939069"/>
                </a:cubicBezTo>
                <a:cubicBezTo>
                  <a:pt x="2006685" y="8917107"/>
                  <a:pt x="1985415" y="8940544"/>
                  <a:pt x="1985415" y="8940544"/>
                </a:cubicBezTo>
                <a:cubicBezTo>
                  <a:pt x="1966426" y="8894996"/>
                  <a:pt x="2046945" y="8939069"/>
                  <a:pt x="2068215" y="8915486"/>
                </a:cubicBezTo>
                <a:cubicBezTo>
                  <a:pt x="2027955" y="8893523"/>
                  <a:pt x="2027955" y="8893523"/>
                  <a:pt x="2049223" y="8869936"/>
                </a:cubicBezTo>
                <a:cubicBezTo>
                  <a:pt x="2070492" y="8846500"/>
                  <a:pt x="2068215" y="8915486"/>
                  <a:pt x="2089482" y="8891900"/>
                </a:cubicBezTo>
                <a:cubicBezTo>
                  <a:pt x="2262106" y="8634828"/>
                  <a:pt x="2598238" y="8396769"/>
                  <a:pt x="2872651" y="8160039"/>
                </a:cubicBezTo>
                <a:lnTo>
                  <a:pt x="2872522" y="8160268"/>
                </a:lnTo>
                <a:lnTo>
                  <a:pt x="2872462" y="8160334"/>
                </a:lnTo>
                <a:lnTo>
                  <a:pt x="2872494" y="8160315"/>
                </a:lnTo>
                <a:lnTo>
                  <a:pt x="2857008" y="8187727"/>
                </a:lnTo>
                <a:cubicBezTo>
                  <a:pt x="2854373" y="8209354"/>
                  <a:pt x="2881006" y="8217342"/>
                  <a:pt x="2849104" y="8252607"/>
                </a:cubicBezTo>
                <a:cubicBezTo>
                  <a:pt x="2806564" y="8299630"/>
                  <a:pt x="2764025" y="8346651"/>
                  <a:pt x="2702307" y="8348126"/>
                </a:cubicBezTo>
                <a:cubicBezTo>
                  <a:pt x="2572222" y="8558178"/>
                  <a:pt x="2300088" y="8725776"/>
                  <a:pt x="2148734" y="8959264"/>
                </a:cubicBezTo>
                <a:cubicBezTo>
                  <a:pt x="2191273" y="8912242"/>
                  <a:pt x="2212541" y="8888805"/>
                  <a:pt x="2276539" y="8818198"/>
                </a:cubicBezTo>
                <a:cubicBezTo>
                  <a:pt x="2316799" y="8840161"/>
                  <a:pt x="2255271" y="8841636"/>
                  <a:pt x="2295531" y="8863746"/>
                </a:cubicBezTo>
                <a:cubicBezTo>
                  <a:pt x="2297809" y="8794762"/>
                  <a:pt x="2402066" y="8746266"/>
                  <a:pt x="2423336" y="8722680"/>
                </a:cubicBezTo>
                <a:cubicBezTo>
                  <a:pt x="2484865" y="8721207"/>
                  <a:pt x="2463595" y="8744643"/>
                  <a:pt x="2463595" y="8744643"/>
                </a:cubicBezTo>
                <a:cubicBezTo>
                  <a:pt x="2442326" y="8768081"/>
                  <a:pt x="2442326" y="8768081"/>
                  <a:pt x="2461318" y="8813629"/>
                </a:cubicBezTo>
                <a:cubicBezTo>
                  <a:pt x="2482588" y="8790191"/>
                  <a:pt x="2461318" y="8813629"/>
                  <a:pt x="2461318" y="8813629"/>
                </a:cubicBezTo>
                <a:cubicBezTo>
                  <a:pt x="2603318" y="8706724"/>
                  <a:pt x="2769248" y="8573368"/>
                  <a:pt x="2880272" y="8444596"/>
                </a:cubicBezTo>
                <a:lnTo>
                  <a:pt x="2905966" y="8408518"/>
                </a:lnTo>
                <a:lnTo>
                  <a:pt x="2910458" y="8404912"/>
                </a:lnTo>
                <a:lnTo>
                  <a:pt x="2910989" y="8401464"/>
                </a:lnTo>
                <a:lnTo>
                  <a:pt x="2969824" y="8318849"/>
                </a:lnTo>
                <a:lnTo>
                  <a:pt x="2993352" y="8321423"/>
                </a:lnTo>
                <a:cubicBezTo>
                  <a:pt x="3011947" y="8313421"/>
                  <a:pt x="3016791" y="8283157"/>
                  <a:pt x="3031032" y="8317318"/>
                </a:cubicBezTo>
                <a:cubicBezTo>
                  <a:pt x="3071294" y="8339281"/>
                  <a:pt x="3031032" y="8317318"/>
                  <a:pt x="3052302" y="8293882"/>
                </a:cubicBezTo>
                <a:cubicBezTo>
                  <a:pt x="3156370" y="8245384"/>
                  <a:pt x="3203656" y="8060391"/>
                  <a:pt x="3307725" y="8011749"/>
                </a:cubicBezTo>
                <a:lnTo>
                  <a:pt x="3300775" y="8005362"/>
                </a:lnTo>
                <a:lnTo>
                  <a:pt x="3144692" y="8133523"/>
                </a:lnTo>
                <a:lnTo>
                  <a:pt x="3141366" y="8136931"/>
                </a:lnTo>
                <a:lnTo>
                  <a:pt x="3143012" y="8128618"/>
                </a:lnTo>
                <a:cubicBezTo>
                  <a:pt x="3122228" y="8155994"/>
                  <a:pt x="3084295" y="8175885"/>
                  <a:pt x="3079489" y="8189733"/>
                </a:cubicBezTo>
                <a:lnTo>
                  <a:pt x="3083745" y="8195977"/>
                </a:lnTo>
                <a:lnTo>
                  <a:pt x="3053139" y="8227340"/>
                </a:lnTo>
                <a:lnTo>
                  <a:pt x="3039506" y="8242214"/>
                </a:lnTo>
                <a:lnTo>
                  <a:pt x="3025346" y="8245071"/>
                </a:lnTo>
                <a:cubicBezTo>
                  <a:pt x="2991098" y="8255137"/>
                  <a:pt x="2961454" y="8274114"/>
                  <a:pt x="2973831" y="8297828"/>
                </a:cubicBezTo>
                <a:lnTo>
                  <a:pt x="2993957" y="8291907"/>
                </a:lnTo>
                <a:lnTo>
                  <a:pt x="2969314" y="8318793"/>
                </a:lnTo>
                <a:lnTo>
                  <a:pt x="2969726" y="8318837"/>
                </a:lnTo>
                <a:lnTo>
                  <a:pt x="2903868" y="8383337"/>
                </a:lnTo>
                <a:cubicBezTo>
                  <a:pt x="2880200" y="8401154"/>
                  <a:pt x="2854136" y="8413279"/>
                  <a:pt x="2823277" y="8414016"/>
                </a:cubicBezTo>
                <a:cubicBezTo>
                  <a:pt x="3057428" y="8155468"/>
                  <a:pt x="3144976" y="7992440"/>
                  <a:pt x="3459837" y="7777819"/>
                </a:cubicBezTo>
                <a:lnTo>
                  <a:pt x="3457257" y="7781658"/>
                </a:lnTo>
                <a:lnTo>
                  <a:pt x="3439667" y="7801202"/>
                </a:lnTo>
                <a:cubicBezTo>
                  <a:pt x="3389015" y="7854318"/>
                  <a:pt x="3319289" y="7916895"/>
                  <a:pt x="3312193" y="7959409"/>
                </a:cubicBezTo>
                <a:lnTo>
                  <a:pt x="3355427" y="7932358"/>
                </a:lnTo>
                <a:lnTo>
                  <a:pt x="3348748" y="7947517"/>
                </a:lnTo>
                <a:cubicBezTo>
                  <a:pt x="3347632" y="7953294"/>
                  <a:pt x="3348080" y="7959033"/>
                  <a:pt x="3350453" y="7964727"/>
                </a:cubicBezTo>
                <a:cubicBezTo>
                  <a:pt x="3392990" y="7917704"/>
                  <a:pt x="3435530" y="7870683"/>
                  <a:pt x="3478258" y="7823661"/>
                </a:cubicBezTo>
                <a:lnTo>
                  <a:pt x="3453915" y="7844938"/>
                </a:lnTo>
                <a:lnTo>
                  <a:pt x="3453786" y="7838875"/>
                </a:lnTo>
                <a:lnTo>
                  <a:pt x="3422119" y="7871075"/>
                </a:lnTo>
                <a:lnTo>
                  <a:pt x="3413352" y="7877805"/>
                </a:lnTo>
                <a:lnTo>
                  <a:pt x="3418176" y="7872424"/>
                </a:lnTo>
                <a:cubicBezTo>
                  <a:pt x="3428405" y="7859794"/>
                  <a:pt x="3439671" y="7844962"/>
                  <a:pt x="3453526" y="7826712"/>
                </a:cubicBezTo>
                <a:lnTo>
                  <a:pt x="3453786" y="7838875"/>
                </a:lnTo>
                <a:lnTo>
                  <a:pt x="3473421" y="7818910"/>
                </a:lnTo>
                <a:lnTo>
                  <a:pt x="3478827" y="7823366"/>
                </a:lnTo>
                <a:cubicBezTo>
                  <a:pt x="3635618" y="7733265"/>
                  <a:pt x="3713777" y="7600268"/>
                  <a:pt x="3806400" y="7483752"/>
                </a:cubicBezTo>
                <a:lnTo>
                  <a:pt x="3854150" y="7428269"/>
                </a:lnTo>
                <a:lnTo>
                  <a:pt x="3851143" y="7432716"/>
                </a:lnTo>
                <a:cubicBezTo>
                  <a:pt x="3755934" y="7565482"/>
                  <a:pt x="3621826" y="7711979"/>
                  <a:pt x="3528093" y="7835145"/>
                </a:cubicBezTo>
                <a:cubicBezTo>
                  <a:pt x="3500383" y="7871645"/>
                  <a:pt x="3428322" y="7913039"/>
                  <a:pt x="3458675" y="7926354"/>
                </a:cubicBezTo>
                <a:cubicBezTo>
                  <a:pt x="3516740" y="7903169"/>
                  <a:pt x="3541944" y="7816842"/>
                  <a:pt x="3630362" y="7806971"/>
                </a:cubicBezTo>
                <a:cubicBezTo>
                  <a:pt x="3602650" y="7843472"/>
                  <a:pt x="3544450" y="7866669"/>
                  <a:pt x="3547093" y="7916484"/>
                </a:cubicBezTo>
                <a:cubicBezTo>
                  <a:pt x="3560953" y="7898288"/>
                  <a:pt x="3560953" y="7898288"/>
                  <a:pt x="3560953" y="7898288"/>
                </a:cubicBezTo>
                <a:cubicBezTo>
                  <a:pt x="3508037" y="8021115"/>
                  <a:pt x="3394551" y="8117300"/>
                  <a:pt x="3325132" y="8208510"/>
                </a:cubicBezTo>
                <a:cubicBezTo>
                  <a:pt x="3427547" y="8180430"/>
                  <a:pt x="3466466" y="8075812"/>
                  <a:pt x="3552378" y="8016115"/>
                </a:cubicBezTo>
                <a:cubicBezTo>
                  <a:pt x="3621796" y="7924906"/>
                  <a:pt x="3763129" y="7792208"/>
                  <a:pt x="3804701" y="7737511"/>
                </a:cubicBezTo>
                <a:cubicBezTo>
                  <a:pt x="3735282" y="7828720"/>
                  <a:pt x="3707572" y="7865219"/>
                  <a:pt x="3638300" y="7956524"/>
                </a:cubicBezTo>
                <a:cubicBezTo>
                  <a:pt x="3624439" y="7974721"/>
                  <a:pt x="3654802" y="7988142"/>
                  <a:pt x="3627081" y="8024536"/>
                </a:cubicBezTo>
                <a:cubicBezTo>
                  <a:pt x="3657434" y="8037851"/>
                  <a:pt x="3613230" y="8042839"/>
                  <a:pt x="3643584" y="8056154"/>
                </a:cubicBezTo>
                <a:cubicBezTo>
                  <a:pt x="3743355" y="7978260"/>
                  <a:pt x="3796135" y="7855444"/>
                  <a:pt x="3868187" y="7813943"/>
                </a:cubicBezTo>
                <a:cubicBezTo>
                  <a:pt x="3843119" y="7900259"/>
                  <a:pt x="3657434" y="8037851"/>
                  <a:pt x="3618515" y="8142469"/>
                </a:cubicBezTo>
                <a:cubicBezTo>
                  <a:pt x="3604655" y="8160667"/>
                  <a:pt x="3590804" y="8178970"/>
                  <a:pt x="3607308" y="8210589"/>
                </a:cubicBezTo>
                <a:cubicBezTo>
                  <a:pt x="3707080" y="8132694"/>
                  <a:pt x="3732148" y="8046379"/>
                  <a:pt x="3834553" y="8018193"/>
                </a:cubicBezTo>
                <a:cubicBezTo>
                  <a:pt x="3848413" y="7999996"/>
                  <a:pt x="3804200" y="8004879"/>
                  <a:pt x="3818051" y="7986576"/>
                </a:cubicBezTo>
                <a:cubicBezTo>
                  <a:pt x="3834553" y="8018193"/>
                  <a:pt x="3922971" y="8008323"/>
                  <a:pt x="3920465" y="7958496"/>
                </a:cubicBezTo>
                <a:cubicBezTo>
                  <a:pt x="3890112" y="7945182"/>
                  <a:pt x="3876252" y="7963378"/>
                  <a:pt x="3876252" y="7963378"/>
                </a:cubicBezTo>
                <a:cubicBezTo>
                  <a:pt x="3859749" y="7931760"/>
                  <a:pt x="3920465" y="7958496"/>
                  <a:pt x="3934316" y="7940194"/>
                </a:cubicBezTo>
                <a:cubicBezTo>
                  <a:pt x="3903963" y="7926878"/>
                  <a:pt x="3903963" y="7926878"/>
                  <a:pt x="3917813" y="7908575"/>
                </a:cubicBezTo>
                <a:cubicBezTo>
                  <a:pt x="3931673" y="7890378"/>
                  <a:pt x="3934316" y="7940194"/>
                  <a:pt x="3948166" y="7921889"/>
                </a:cubicBezTo>
                <a:cubicBezTo>
                  <a:pt x="3975250" y="7872933"/>
                  <a:pt x="4009767" y="7824197"/>
                  <a:pt x="4049165" y="7775702"/>
                </a:cubicBezTo>
                <a:lnTo>
                  <a:pt x="4117348" y="7699953"/>
                </a:lnTo>
                <a:lnTo>
                  <a:pt x="4117479" y="7715760"/>
                </a:lnTo>
                <a:cubicBezTo>
                  <a:pt x="4138748" y="7692249"/>
                  <a:pt x="4160017" y="7668738"/>
                  <a:pt x="4176278" y="7642482"/>
                </a:cubicBezTo>
                <a:lnTo>
                  <a:pt x="4183917" y="7626526"/>
                </a:lnTo>
                <a:lnTo>
                  <a:pt x="4323716" y="7487777"/>
                </a:lnTo>
                <a:cubicBezTo>
                  <a:pt x="4372434" y="7440323"/>
                  <a:pt x="4420930" y="7393148"/>
                  <a:pt x="4466654" y="7346273"/>
                </a:cubicBezTo>
                <a:lnTo>
                  <a:pt x="4466575" y="7346446"/>
                </a:lnTo>
                <a:lnTo>
                  <a:pt x="4466536" y="7346497"/>
                </a:lnTo>
                <a:lnTo>
                  <a:pt x="4466558" y="7346482"/>
                </a:lnTo>
                <a:lnTo>
                  <a:pt x="4457110" y="7367182"/>
                </a:lnTo>
                <a:cubicBezTo>
                  <a:pt x="4456554" y="7382918"/>
                  <a:pt x="4476228" y="7387016"/>
                  <a:pt x="4455446" y="7414391"/>
                </a:cubicBezTo>
                <a:cubicBezTo>
                  <a:pt x="4427735" y="7450892"/>
                  <a:pt x="4400023" y="7487391"/>
                  <a:pt x="4355674" y="7492285"/>
                </a:cubicBezTo>
                <a:cubicBezTo>
                  <a:pt x="4275047" y="7651614"/>
                  <a:pt x="4089500" y="7789193"/>
                  <a:pt x="3995014" y="7966718"/>
                </a:cubicBezTo>
                <a:cubicBezTo>
                  <a:pt x="4022725" y="7930217"/>
                  <a:pt x="4036583" y="7912020"/>
                  <a:pt x="4078282" y="7857205"/>
                </a:cubicBezTo>
                <a:cubicBezTo>
                  <a:pt x="4108635" y="7870520"/>
                  <a:pt x="4064424" y="7875402"/>
                  <a:pt x="4094786" y="7888823"/>
                </a:cubicBezTo>
                <a:cubicBezTo>
                  <a:pt x="4092143" y="7839009"/>
                  <a:pt x="4164203" y="7797615"/>
                  <a:pt x="4178054" y="7779310"/>
                </a:cubicBezTo>
                <a:cubicBezTo>
                  <a:pt x="4222268" y="7774429"/>
                  <a:pt x="4208407" y="7792625"/>
                  <a:pt x="4208407" y="7792625"/>
                </a:cubicBezTo>
                <a:cubicBezTo>
                  <a:pt x="4194547" y="7810823"/>
                  <a:pt x="4194547" y="7810823"/>
                  <a:pt x="4211051" y="7842441"/>
                </a:cubicBezTo>
                <a:cubicBezTo>
                  <a:pt x="4211051" y="7842441"/>
                  <a:pt x="4224911" y="7824244"/>
                  <a:pt x="4211051" y="7842441"/>
                </a:cubicBezTo>
                <a:cubicBezTo>
                  <a:pt x="4306662" y="7756645"/>
                  <a:pt x="4417862" y="7650317"/>
                  <a:pt x="4489811" y="7550699"/>
                </a:cubicBezTo>
                <a:lnTo>
                  <a:pt x="4546486" y="7454593"/>
                </a:lnTo>
                <a:lnTo>
                  <a:pt x="4563587" y="7454986"/>
                </a:lnTo>
                <a:cubicBezTo>
                  <a:pt x="4576480" y="7448069"/>
                  <a:pt x="4578088" y="7425975"/>
                  <a:pt x="4590464" y="7449690"/>
                </a:cubicBezTo>
                <a:cubicBezTo>
                  <a:pt x="4620819" y="7463005"/>
                  <a:pt x="4590464" y="7449690"/>
                  <a:pt x="4604324" y="7431493"/>
                </a:cubicBezTo>
                <a:cubicBezTo>
                  <a:pt x="4676249" y="7390111"/>
                  <a:pt x="4698811" y="7253968"/>
                  <a:pt x="4770727" y="7212480"/>
                </a:cubicBezTo>
                <a:lnTo>
                  <a:pt x="4765326" y="7208312"/>
                </a:lnTo>
                <a:lnTo>
                  <a:pt x="4660894" y="7310289"/>
                </a:lnTo>
                <a:cubicBezTo>
                  <a:pt x="4618962" y="7358802"/>
                  <a:pt x="4580824" y="7408979"/>
                  <a:pt x="4546114" y="7454584"/>
                </a:cubicBezTo>
                <a:lnTo>
                  <a:pt x="4546414" y="7454591"/>
                </a:lnTo>
                <a:lnTo>
                  <a:pt x="4502997" y="7505124"/>
                </a:lnTo>
                <a:cubicBezTo>
                  <a:pt x="4487061" y="7519423"/>
                  <a:pt x="4469046" y="7529772"/>
                  <a:pt x="4446871" y="7532219"/>
                </a:cubicBezTo>
                <a:cubicBezTo>
                  <a:pt x="4599421" y="7331508"/>
                  <a:pt x="4652338" y="7208682"/>
                  <a:pt x="4865732" y="7034590"/>
                </a:cubicBezTo>
                <a:cubicBezTo>
                  <a:pt x="4865732" y="7034590"/>
                  <a:pt x="4851872" y="7052787"/>
                  <a:pt x="4882234" y="7066207"/>
                </a:cubicBezTo>
                <a:cubicBezTo>
                  <a:pt x="5053922" y="6946826"/>
                  <a:pt x="5073842" y="6760868"/>
                  <a:pt x="5231677" y="6659789"/>
                </a:cubicBezTo>
                <a:cubicBezTo>
                  <a:pt x="5245538" y="6641592"/>
                  <a:pt x="5187464" y="6664671"/>
                  <a:pt x="5201324" y="6646473"/>
                </a:cubicBezTo>
                <a:cubicBezTo>
                  <a:pt x="5215185" y="6628276"/>
                  <a:pt x="5245538" y="6641592"/>
                  <a:pt x="5259389" y="6623288"/>
                </a:cubicBezTo>
                <a:cubicBezTo>
                  <a:pt x="5289742" y="6636603"/>
                  <a:pt x="5275891" y="6654906"/>
                  <a:pt x="5262031" y="6673103"/>
                </a:cubicBezTo>
                <a:cubicBezTo>
                  <a:pt x="5289742" y="6636603"/>
                  <a:pt x="5303602" y="6618407"/>
                  <a:pt x="5333956" y="6631722"/>
                </a:cubicBezTo>
                <a:cubicBezTo>
                  <a:pt x="5320095" y="6649918"/>
                  <a:pt x="5292384" y="6686419"/>
                  <a:pt x="5308888" y="6718037"/>
                </a:cubicBezTo>
                <a:cubicBezTo>
                  <a:pt x="5366951" y="6694852"/>
                  <a:pt x="5333956" y="6631722"/>
                  <a:pt x="5394798" y="6658340"/>
                </a:cubicBezTo>
                <a:cubicBezTo>
                  <a:pt x="5353228" y="6713037"/>
                  <a:pt x="5369730" y="6744656"/>
                  <a:pt x="5341883" y="6781167"/>
                </a:cubicBezTo>
                <a:cubicBezTo>
                  <a:pt x="5328023" y="6799364"/>
                  <a:pt x="5341883" y="6781167"/>
                  <a:pt x="5372236" y="6794482"/>
                </a:cubicBezTo>
                <a:cubicBezTo>
                  <a:pt x="5386096" y="6776285"/>
                  <a:pt x="5413808" y="6739785"/>
                  <a:pt x="5427659" y="6721482"/>
                </a:cubicBezTo>
                <a:cubicBezTo>
                  <a:pt x="5541281" y="6625285"/>
                  <a:pt x="5577703" y="6470945"/>
                  <a:pt x="5721544" y="6388075"/>
                </a:cubicBezTo>
                <a:cubicBezTo>
                  <a:pt x="5693832" y="6424574"/>
                  <a:pt x="5666121" y="6461075"/>
                  <a:pt x="5652125" y="6479284"/>
                </a:cubicBezTo>
                <a:cubicBezTo>
                  <a:pt x="5638264" y="6497480"/>
                  <a:pt x="5610554" y="6533981"/>
                  <a:pt x="5624413" y="6515783"/>
                </a:cubicBezTo>
                <a:cubicBezTo>
                  <a:pt x="5821305" y="6310074"/>
                  <a:pt x="5915792" y="6132549"/>
                  <a:pt x="6068344" y="5931839"/>
                </a:cubicBezTo>
                <a:cubicBezTo>
                  <a:pt x="6051841" y="5900221"/>
                  <a:pt x="6054483" y="5950037"/>
                  <a:pt x="6037990" y="5918525"/>
                </a:cubicBezTo>
                <a:cubicBezTo>
                  <a:pt x="6051841" y="5900221"/>
                  <a:pt x="6077055" y="5814000"/>
                  <a:pt x="6121259" y="5809013"/>
                </a:cubicBezTo>
                <a:cubicBezTo>
                  <a:pt x="6151612" y="5822328"/>
                  <a:pt x="6107399" y="5827209"/>
                  <a:pt x="6137761" y="5840630"/>
                </a:cubicBezTo>
                <a:cubicBezTo>
                  <a:pt x="6207180" y="5749421"/>
                  <a:pt x="6304164" y="5621617"/>
                  <a:pt x="6373582" y="5530408"/>
                </a:cubicBezTo>
                <a:cubicBezTo>
                  <a:pt x="6343228" y="5517093"/>
                  <a:pt x="6343228" y="5517093"/>
                  <a:pt x="6343228" y="5517093"/>
                </a:cubicBezTo>
                <a:cubicBezTo>
                  <a:pt x="6370939" y="5480592"/>
                  <a:pt x="6398651" y="5444093"/>
                  <a:pt x="6368297" y="5430778"/>
                </a:cubicBezTo>
                <a:cubicBezTo>
                  <a:pt x="6412511" y="5425895"/>
                  <a:pt x="6396007" y="5394277"/>
                  <a:pt x="6440221" y="5389396"/>
                </a:cubicBezTo>
                <a:cubicBezTo>
                  <a:pt x="6454081" y="5371198"/>
                  <a:pt x="6409867" y="5376079"/>
                  <a:pt x="6423719" y="5357778"/>
                </a:cubicBezTo>
                <a:cubicBezTo>
                  <a:pt x="6479140" y="5284776"/>
                  <a:pt x="6462783" y="5253253"/>
                  <a:pt x="6534698" y="5211765"/>
                </a:cubicBezTo>
                <a:cubicBezTo>
                  <a:pt x="6532056" y="5161949"/>
                  <a:pt x="6559768" y="5125449"/>
                  <a:pt x="6573764" y="5107240"/>
                </a:cubicBezTo>
                <a:cubicBezTo>
                  <a:pt x="6587625" y="5089042"/>
                  <a:pt x="6587625" y="5089042"/>
                  <a:pt x="6617978" y="5102358"/>
                </a:cubicBezTo>
                <a:cubicBezTo>
                  <a:pt x="6629186" y="5034240"/>
                  <a:pt x="6731600" y="5006160"/>
                  <a:pt x="6684753" y="4961333"/>
                </a:cubicBezTo>
                <a:cubicBezTo>
                  <a:pt x="6709821" y="4875018"/>
                  <a:pt x="6812235" y="4846939"/>
                  <a:pt x="6793091" y="4765506"/>
                </a:cubicBezTo>
                <a:cubicBezTo>
                  <a:pt x="6806950" y="4747308"/>
                  <a:pt x="6837305" y="4760623"/>
                  <a:pt x="6851155" y="4742320"/>
                </a:cubicBezTo>
                <a:cubicBezTo>
                  <a:pt x="6851155" y="4742320"/>
                  <a:pt x="6820801" y="4729005"/>
                  <a:pt x="6834652" y="4710702"/>
                </a:cubicBezTo>
                <a:cubicBezTo>
                  <a:pt x="6906577" y="4669320"/>
                  <a:pt x="6959492" y="4546492"/>
                  <a:pt x="7001055" y="4491689"/>
                </a:cubicBezTo>
                <a:cubicBezTo>
                  <a:pt x="7014913" y="4473492"/>
                  <a:pt x="7014913" y="4473492"/>
                  <a:pt x="7028764" y="4455189"/>
                </a:cubicBezTo>
                <a:cubicBezTo>
                  <a:pt x="7039972" y="4387070"/>
                  <a:pt x="7109391" y="4295861"/>
                  <a:pt x="7164812" y="4222861"/>
                </a:cubicBezTo>
                <a:cubicBezTo>
                  <a:pt x="7287011" y="4008836"/>
                  <a:pt x="7423196" y="3776497"/>
                  <a:pt x="7545394" y="3562471"/>
                </a:cubicBezTo>
                <a:cubicBezTo>
                  <a:pt x="7559244" y="3544168"/>
                  <a:pt x="7573104" y="3525971"/>
                  <a:pt x="7556603" y="3494352"/>
                </a:cubicBezTo>
                <a:cubicBezTo>
                  <a:pt x="7600816" y="3489470"/>
                  <a:pt x="7598172" y="3439656"/>
                  <a:pt x="7642514" y="3434656"/>
                </a:cubicBezTo>
                <a:cubicBezTo>
                  <a:pt x="7609517" y="3371525"/>
                  <a:pt x="7667582" y="3348339"/>
                  <a:pt x="7695430" y="3311828"/>
                </a:cubicBezTo>
                <a:cubicBezTo>
                  <a:pt x="7789916" y="3134303"/>
                  <a:pt x="7812479" y="2998161"/>
                  <a:pt x="7906957" y="2820529"/>
                </a:cubicBezTo>
                <a:cubicBezTo>
                  <a:pt x="7923650" y="2785273"/>
                  <a:pt x="7938446" y="2749178"/>
                  <a:pt x="7951817" y="2712456"/>
                </a:cubicBezTo>
                <a:lnTo>
                  <a:pt x="7954186" y="2705161"/>
                </a:lnTo>
                <a:lnTo>
                  <a:pt x="7978152" y="2656311"/>
                </a:lnTo>
                <a:cubicBezTo>
                  <a:pt x="8027812" y="2551672"/>
                  <a:pt x="8077472" y="2447014"/>
                  <a:pt x="8153150" y="2330196"/>
                </a:cubicBezTo>
                <a:cubicBezTo>
                  <a:pt x="8261965" y="2143730"/>
                  <a:pt x="8330520" y="1935153"/>
                  <a:pt x="8398888" y="1726724"/>
                </a:cubicBezTo>
                <a:cubicBezTo>
                  <a:pt x="8420156" y="1703286"/>
                  <a:pt x="8441427" y="1679701"/>
                  <a:pt x="8422434" y="1634153"/>
                </a:cubicBezTo>
                <a:cubicBezTo>
                  <a:pt x="8486243" y="1563694"/>
                  <a:pt x="8467251" y="1518146"/>
                  <a:pt x="8469720" y="1449161"/>
                </a:cubicBezTo>
                <a:cubicBezTo>
                  <a:pt x="8469720" y="1449161"/>
                  <a:pt x="8469720" y="1449161"/>
                  <a:pt x="8429460" y="1427197"/>
                </a:cubicBezTo>
                <a:cubicBezTo>
                  <a:pt x="8450730" y="1403613"/>
                  <a:pt x="8410470" y="1381649"/>
                  <a:pt x="8431741" y="1358213"/>
                </a:cubicBezTo>
                <a:cubicBezTo>
                  <a:pt x="8474279" y="1311191"/>
                  <a:pt x="8597527" y="1308095"/>
                  <a:pt x="8538277" y="1240732"/>
                </a:cubicBezTo>
                <a:cubicBezTo>
                  <a:pt x="8476748" y="1242205"/>
                  <a:pt x="8495739" y="1287753"/>
                  <a:pt x="8474468" y="1311190"/>
                </a:cubicBezTo>
                <a:cubicBezTo>
                  <a:pt x="8455478" y="1265643"/>
                  <a:pt x="8476748" y="1242205"/>
                  <a:pt x="8436487" y="1220241"/>
                </a:cubicBezTo>
                <a:cubicBezTo>
                  <a:pt x="8436487" y="1220241"/>
                  <a:pt x="8374960" y="1221716"/>
                  <a:pt x="8334700" y="1199753"/>
                </a:cubicBezTo>
                <a:cubicBezTo>
                  <a:pt x="8317988" y="1085219"/>
                  <a:pt x="8341726" y="992797"/>
                  <a:pt x="8346284" y="854826"/>
                </a:cubicBezTo>
                <a:cubicBezTo>
                  <a:pt x="8348561" y="785841"/>
                  <a:pt x="8289312" y="718329"/>
                  <a:pt x="8353310" y="647870"/>
                </a:cubicBezTo>
                <a:cubicBezTo>
                  <a:pt x="8374579" y="624434"/>
                  <a:pt x="8436109" y="622813"/>
                  <a:pt x="8417118" y="577411"/>
                </a:cubicBezTo>
                <a:close/>
              </a:path>
            </a:pathLst>
          </a:custGeom>
          <a:solidFill>
            <a:schemeClr val="accent2">
              <a:alpha val="24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1680B0"/>
                  </a:gs>
                  <a:gs pos="100000">
                    <a:srgbClr val="1D668C"/>
                  </a:gs>
                </a:gsLst>
                <a:lin ang="5400000" scaled="1"/>
              </a:gradFill>
              <a:effectLst/>
              <a:uLnTx/>
              <a:uFillTx/>
              <a:latin typeface="思源宋体 CN Heavy"/>
              <a:ea typeface="思源宋体 CN Heavy"/>
              <a:cs typeface="+mn-cs"/>
            </a:endParaRPr>
          </a:p>
        </p:txBody>
      </p:sp>
      <p:pic>
        <p:nvPicPr>
          <p:cNvPr id="567" name="图片 566" descr="天空中有许多云&#10;&#10;描述已自动生成">
            <a:extLst>
              <a:ext uri="{FF2B5EF4-FFF2-40B4-BE49-F238E27FC236}">
                <a16:creationId xmlns:a16="http://schemas.microsoft.com/office/drawing/2014/main" id="{BF0D7891-E4BB-086D-2734-95EC6CC0719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1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-316173" y="5494028"/>
            <a:ext cx="4964153" cy="3218943"/>
          </a:xfrm>
          <a:prstGeom prst="rect">
            <a:avLst/>
          </a:prstGeom>
        </p:spPr>
      </p:pic>
      <p:pic>
        <p:nvPicPr>
          <p:cNvPr id="568" name="图片 567" descr="天空中有许多云&#10;&#10;描述已自动生成">
            <a:extLst>
              <a:ext uri="{FF2B5EF4-FFF2-40B4-BE49-F238E27FC236}">
                <a16:creationId xmlns:a16="http://schemas.microsoft.com/office/drawing/2014/main" id="{80CF4870-F33F-0E9F-3252-F152190EEA3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215115" flipH="1" flipV="1">
            <a:off x="3750561" y="5591064"/>
            <a:ext cx="5119528" cy="3319694"/>
          </a:xfrm>
          <a:prstGeom prst="rect">
            <a:avLst/>
          </a:prstGeom>
        </p:spPr>
      </p:pic>
      <p:pic>
        <p:nvPicPr>
          <p:cNvPr id="569" name="图片 568" descr="天空中有许多云&#10;&#10;描述已自动生成">
            <a:extLst>
              <a:ext uri="{FF2B5EF4-FFF2-40B4-BE49-F238E27FC236}">
                <a16:creationId xmlns:a16="http://schemas.microsoft.com/office/drawing/2014/main" id="{87901E1D-B9A0-650C-1B0F-42E6B68D9BE9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duotone>
              <a:schemeClr val="accent1">
                <a:shade val="45000"/>
                <a:satMod val="135000"/>
              </a:schemeClr>
              <a:prstClr val="white"/>
            </a:duotone>
            <a:alphaModFix amt="52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1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967789" flipV="1">
            <a:off x="269585" y="5537167"/>
            <a:ext cx="6926757" cy="2812869"/>
          </a:xfrm>
          <a:prstGeom prst="rect">
            <a:avLst/>
          </a:prstGeom>
        </p:spPr>
      </p:pic>
      <p:pic>
        <p:nvPicPr>
          <p:cNvPr id="570" name="图片 569" descr="天空中有许多云&#10;&#10;描述已自动生成">
            <a:extLst>
              <a:ext uri="{FF2B5EF4-FFF2-40B4-BE49-F238E27FC236}">
                <a16:creationId xmlns:a16="http://schemas.microsoft.com/office/drawing/2014/main" id="{15982B3E-70B9-0FC4-60AD-C2F5C3BA74B0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duotone>
              <a:schemeClr val="accent1">
                <a:shade val="45000"/>
                <a:satMod val="135000"/>
              </a:schemeClr>
              <a:prstClr val="white"/>
            </a:duotone>
            <a:alphaModFix amt="15000"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16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867184">
            <a:off x="593407" y="6325372"/>
            <a:ext cx="4747497" cy="1927899"/>
          </a:xfrm>
          <a:prstGeom prst="rect">
            <a:avLst/>
          </a:prstGeom>
        </p:spPr>
      </p:pic>
      <p:pic>
        <p:nvPicPr>
          <p:cNvPr id="571" name="图片 570" descr="天空中有许多云&#10;&#10;描述已自动生成">
            <a:extLst>
              <a:ext uri="{FF2B5EF4-FFF2-40B4-BE49-F238E27FC236}">
                <a16:creationId xmlns:a16="http://schemas.microsoft.com/office/drawing/2014/main" id="{160C924D-BD02-4909-F422-E5CC57D390F1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alphaModFix amt="50000"/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234752" y="4356354"/>
            <a:ext cx="4747497" cy="1927899"/>
          </a:xfrm>
          <a:prstGeom prst="rect">
            <a:avLst/>
          </a:prstGeom>
        </p:spPr>
      </p:pic>
      <p:pic>
        <p:nvPicPr>
          <p:cNvPr id="572" name="图片 571" descr="天空中有许多云&#10;&#10;描述已自动生成">
            <a:extLst>
              <a:ext uri="{FF2B5EF4-FFF2-40B4-BE49-F238E27FC236}">
                <a16:creationId xmlns:a16="http://schemas.microsoft.com/office/drawing/2014/main" id="{B95E5A6C-6AD4-6D10-A491-A37750DFB00D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50469" flipH="1" flipV="1">
            <a:off x="-37104" y="5732790"/>
            <a:ext cx="7523154" cy="4878295"/>
          </a:xfrm>
          <a:prstGeom prst="rect">
            <a:avLst/>
          </a:prstGeom>
        </p:spPr>
      </p:pic>
      <p:pic>
        <p:nvPicPr>
          <p:cNvPr id="573" name="图片 572" descr="天空中有许多云&#10;&#10;描述已自动生成">
            <a:extLst>
              <a:ext uri="{FF2B5EF4-FFF2-40B4-BE49-F238E27FC236}">
                <a16:creationId xmlns:a16="http://schemas.microsoft.com/office/drawing/2014/main" id="{8CD871B3-402F-D9C2-B2C1-1B3B73B5ECA7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768166" flipH="1" flipV="1">
            <a:off x="5904428" y="5267037"/>
            <a:ext cx="7523154" cy="4878295"/>
          </a:xfrm>
          <a:prstGeom prst="rect">
            <a:avLst/>
          </a:prstGeom>
          <a:noFill/>
        </p:spPr>
      </p:pic>
      <p:pic>
        <p:nvPicPr>
          <p:cNvPr id="574" name="图片 573" descr="天空中有许多云&#10;&#10;描述已自动生成">
            <a:extLst>
              <a:ext uri="{FF2B5EF4-FFF2-40B4-BE49-F238E27FC236}">
                <a16:creationId xmlns:a16="http://schemas.microsoft.com/office/drawing/2014/main" id="{CEF69660-6A36-B8A7-4AF5-8774E7A55AA3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50469" flipH="1" flipV="1">
            <a:off x="7571015" y="5161767"/>
            <a:ext cx="7237922" cy="4693340"/>
          </a:xfrm>
          <a:prstGeom prst="rect">
            <a:avLst/>
          </a:prstGeom>
        </p:spPr>
      </p:pic>
      <p:pic>
        <p:nvPicPr>
          <p:cNvPr id="575" name="图片 574" descr="天空中有许多云&#10;&#10;描述已自动生成">
            <a:extLst>
              <a:ext uri="{FF2B5EF4-FFF2-40B4-BE49-F238E27FC236}">
                <a16:creationId xmlns:a16="http://schemas.microsoft.com/office/drawing/2014/main" id="{D4F2E246-296D-0A30-63AD-939C902CC04E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50469" flipH="1" flipV="1">
            <a:off x="795698" y="5332399"/>
            <a:ext cx="7523154" cy="48782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571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2" name="组合 611">
            <a:extLst>
              <a:ext uri="{FF2B5EF4-FFF2-40B4-BE49-F238E27FC236}">
                <a16:creationId xmlns:a16="http://schemas.microsoft.com/office/drawing/2014/main" id="{87DF1F87-B183-E985-B53A-4DEA222D787A}"/>
              </a:ext>
            </a:extLst>
          </p:cNvPr>
          <p:cNvGrpSpPr/>
          <p:nvPr/>
        </p:nvGrpSpPr>
        <p:grpSpPr>
          <a:xfrm>
            <a:off x="1978025" y="-2691558"/>
            <a:ext cx="12420600" cy="10362427"/>
            <a:chOff x="3201988" y="47625"/>
            <a:chExt cx="5786438" cy="4827588"/>
          </a:xfrm>
          <a:gradFill flip="none" rotWithShape="1">
            <a:gsLst>
              <a:gs pos="0">
                <a:schemeClr val="accent1">
                  <a:alpha val="20000"/>
                </a:schemeClr>
              </a:gs>
              <a:gs pos="74000">
                <a:schemeClr val="accent2">
                  <a:alpha val="0"/>
                </a:schemeClr>
              </a:gs>
            </a:gsLst>
            <a:lin ang="0" scaled="1"/>
            <a:tileRect/>
          </a:gradFill>
          <a:scene3d>
            <a:camera prst="perspectiveRelaxed" fov="3600000"/>
            <a:lightRig rig="flat" dir="t"/>
          </a:scene3d>
        </p:grpSpPr>
        <p:sp>
          <p:nvSpPr>
            <p:cNvPr id="613" name="任意多边形 34">
              <a:extLst>
                <a:ext uri="{FF2B5EF4-FFF2-40B4-BE49-F238E27FC236}">
                  <a16:creationId xmlns:a16="http://schemas.microsoft.com/office/drawing/2014/main" id="{853548C7-A69A-7094-9B55-56746463C79E}"/>
                </a:ext>
              </a:extLst>
            </p:cNvPr>
            <p:cNvSpPr/>
            <p:nvPr/>
          </p:nvSpPr>
          <p:spPr bwMode="auto">
            <a:xfrm>
              <a:off x="7251700" y="1563688"/>
              <a:ext cx="620713" cy="898525"/>
            </a:xfrm>
            <a:custGeom>
              <a:avLst/>
              <a:gdLst>
                <a:gd name="T0" fmla="*/ 298 w 421"/>
                <a:gd name="T1" fmla="*/ 395 h 611"/>
                <a:gd name="T2" fmla="*/ 278 w 421"/>
                <a:gd name="T3" fmla="*/ 430 h 611"/>
                <a:gd name="T4" fmla="*/ 211 w 421"/>
                <a:gd name="T5" fmla="*/ 468 h 611"/>
                <a:gd name="T6" fmla="*/ 202 w 421"/>
                <a:gd name="T7" fmla="*/ 475 h 611"/>
                <a:gd name="T8" fmla="*/ 184 w 421"/>
                <a:gd name="T9" fmla="*/ 499 h 611"/>
                <a:gd name="T10" fmla="*/ 155 w 421"/>
                <a:gd name="T11" fmla="*/ 546 h 611"/>
                <a:gd name="T12" fmla="*/ 151 w 421"/>
                <a:gd name="T13" fmla="*/ 581 h 611"/>
                <a:gd name="T14" fmla="*/ 154 w 421"/>
                <a:gd name="T15" fmla="*/ 604 h 611"/>
                <a:gd name="T16" fmla="*/ 130 w 421"/>
                <a:gd name="T17" fmla="*/ 605 h 611"/>
                <a:gd name="T18" fmla="*/ 108 w 421"/>
                <a:gd name="T19" fmla="*/ 604 h 611"/>
                <a:gd name="T20" fmla="*/ 68 w 421"/>
                <a:gd name="T21" fmla="*/ 599 h 611"/>
                <a:gd name="T22" fmla="*/ 46 w 421"/>
                <a:gd name="T23" fmla="*/ 592 h 611"/>
                <a:gd name="T24" fmla="*/ 20 w 421"/>
                <a:gd name="T25" fmla="*/ 582 h 611"/>
                <a:gd name="T26" fmla="*/ 16 w 421"/>
                <a:gd name="T27" fmla="*/ 558 h 611"/>
                <a:gd name="T28" fmla="*/ 32 w 421"/>
                <a:gd name="T29" fmla="*/ 541 h 611"/>
                <a:gd name="T30" fmla="*/ 38 w 421"/>
                <a:gd name="T31" fmla="*/ 508 h 611"/>
                <a:gd name="T32" fmla="*/ 51 w 421"/>
                <a:gd name="T33" fmla="*/ 471 h 611"/>
                <a:gd name="T34" fmla="*/ 30 w 421"/>
                <a:gd name="T35" fmla="*/ 445 h 611"/>
                <a:gd name="T36" fmla="*/ 5 w 421"/>
                <a:gd name="T37" fmla="*/ 418 h 611"/>
                <a:gd name="T38" fmla="*/ 10 w 421"/>
                <a:gd name="T39" fmla="*/ 387 h 611"/>
                <a:gd name="T40" fmla="*/ 16 w 421"/>
                <a:gd name="T41" fmla="*/ 364 h 611"/>
                <a:gd name="T42" fmla="*/ 33 w 421"/>
                <a:gd name="T43" fmla="*/ 343 h 611"/>
                <a:gd name="T44" fmla="*/ 59 w 421"/>
                <a:gd name="T45" fmla="*/ 335 h 611"/>
                <a:gd name="T46" fmla="*/ 64 w 421"/>
                <a:gd name="T47" fmla="*/ 303 h 611"/>
                <a:gd name="T48" fmla="*/ 44 w 421"/>
                <a:gd name="T49" fmla="*/ 275 h 611"/>
                <a:gd name="T50" fmla="*/ 16 w 421"/>
                <a:gd name="T51" fmla="*/ 264 h 611"/>
                <a:gd name="T52" fmla="*/ 29 w 421"/>
                <a:gd name="T53" fmla="*/ 248 h 611"/>
                <a:gd name="T54" fmla="*/ 50 w 421"/>
                <a:gd name="T55" fmla="*/ 229 h 611"/>
                <a:gd name="T56" fmla="*/ 33 w 421"/>
                <a:gd name="T57" fmla="*/ 209 h 611"/>
                <a:gd name="T58" fmla="*/ 17 w 421"/>
                <a:gd name="T59" fmla="*/ 185 h 611"/>
                <a:gd name="T60" fmla="*/ 5 w 421"/>
                <a:gd name="T61" fmla="*/ 161 h 611"/>
                <a:gd name="T62" fmla="*/ 6 w 421"/>
                <a:gd name="T63" fmla="*/ 140 h 611"/>
                <a:gd name="T64" fmla="*/ 23 w 421"/>
                <a:gd name="T65" fmla="*/ 119 h 611"/>
                <a:gd name="T66" fmla="*/ 31 w 421"/>
                <a:gd name="T67" fmla="*/ 88 h 611"/>
                <a:gd name="T68" fmla="*/ 50 w 421"/>
                <a:gd name="T69" fmla="*/ 70 h 611"/>
                <a:gd name="T70" fmla="*/ 66 w 421"/>
                <a:gd name="T71" fmla="*/ 87 h 611"/>
                <a:gd name="T72" fmla="*/ 76 w 421"/>
                <a:gd name="T73" fmla="*/ 113 h 611"/>
                <a:gd name="T74" fmla="*/ 100 w 421"/>
                <a:gd name="T75" fmla="*/ 112 h 611"/>
                <a:gd name="T76" fmla="*/ 130 w 421"/>
                <a:gd name="T77" fmla="*/ 78 h 611"/>
                <a:gd name="T78" fmla="*/ 152 w 421"/>
                <a:gd name="T79" fmla="*/ 82 h 611"/>
                <a:gd name="T80" fmla="*/ 179 w 421"/>
                <a:gd name="T81" fmla="*/ 72 h 611"/>
                <a:gd name="T82" fmla="*/ 190 w 421"/>
                <a:gd name="T83" fmla="*/ 50 h 611"/>
                <a:gd name="T84" fmla="*/ 201 w 421"/>
                <a:gd name="T85" fmla="*/ 21 h 611"/>
                <a:gd name="T86" fmla="*/ 225 w 421"/>
                <a:gd name="T87" fmla="*/ 10 h 611"/>
                <a:gd name="T88" fmla="*/ 254 w 421"/>
                <a:gd name="T89" fmla="*/ 9 h 611"/>
                <a:gd name="T90" fmla="*/ 271 w 421"/>
                <a:gd name="T91" fmla="*/ 36 h 611"/>
                <a:gd name="T92" fmla="*/ 286 w 421"/>
                <a:gd name="T93" fmla="*/ 49 h 611"/>
                <a:gd name="T94" fmla="*/ 282 w 421"/>
                <a:gd name="T95" fmla="*/ 74 h 611"/>
                <a:gd name="T96" fmla="*/ 298 w 421"/>
                <a:gd name="T97" fmla="*/ 99 h 611"/>
                <a:gd name="T98" fmla="*/ 326 w 421"/>
                <a:gd name="T99" fmla="*/ 107 h 611"/>
                <a:gd name="T100" fmla="*/ 355 w 421"/>
                <a:gd name="T101" fmla="*/ 105 h 611"/>
                <a:gd name="T102" fmla="*/ 355 w 421"/>
                <a:gd name="T103" fmla="*/ 119 h 611"/>
                <a:gd name="T104" fmla="*/ 343 w 421"/>
                <a:gd name="T105" fmla="*/ 139 h 611"/>
                <a:gd name="T106" fmla="*/ 365 w 421"/>
                <a:gd name="T107" fmla="*/ 158 h 611"/>
                <a:gd name="T108" fmla="*/ 385 w 421"/>
                <a:gd name="T109" fmla="*/ 169 h 611"/>
                <a:gd name="T110" fmla="*/ 400 w 421"/>
                <a:gd name="T111" fmla="*/ 186 h 611"/>
                <a:gd name="T112" fmla="*/ 415 w 421"/>
                <a:gd name="T113" fmla="*/ 209 h 611"/>
                <a:gd name="T114" fmla="*/ 391 w 421"/>
                <a:gd name="T115" fmla="*/ 242 h 611"/>
                <a:gd name="T116" fmla="*/ 381 w 421"/>
                <a:gd name="T117" fmla="*/ 282 h 611"/>
                <a:gd name="T118" fmla="*/ 344 w 421"/>
                <a:gd name="T119" fmla="*/ 300 h 611"/>
                <a:gd name="T120" fmla="*/ 288 w 421"/>
                <a:gd name="T121" fmla="*/ 314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1" h="611">
                  <a:moveTo>
                    <a:pt x="282" y="359"/>
                  </a:moveTo>
                  <a:cubicBezTo>
                    <a:pt x="282" y="359"/>
                    <a:pt x="282" y="359"/>
                    <a:pt x="282" y="359"/>
                  </a:cubicBezTo>
                  <a:cubicBezTo>
                    <a:pt x="283" y="360"/>
                    <a:pt x="283" y="360"/>
                    <a:pt x="283" y="361"/>
                  </a:cubicBezTo>
                  <a:cubicBezTo>
                    <a:pt x="284" y="364"/>
                    <a:pt x="288" y="368"/>
                    <a:pt x="291" y="372"/>
                  </a:cubicBezTo>
                  <a:cubicBezTo>
                    <a:pt x="294" y="377"/>
                    <a:pt x="295" y="378"/>
                    <a:pt x="296" y="380"/>
                  </a:cubicBezTo>
                  <a:cubicBezTo>
                    <a:pt x="298" y="381"/>
                    <a:pt x="303" y="385"/>
                    <a:pt x="304" y="386"/>
                  </a:cubicBezTo>
                  <a:cubicBezTo>
                    <a:pt x="305" y="387"/>
                    <a:pt x="307" y="387"/>
                    <a:pt x="306" y="388"/>
                  </a:cubicBezTo>
                  <a:cubicBezTo>
                    <a:pt x="306" y="389"/>
                    <a:pt x="305" y="388"/>
                    <a:pt x="304" y="388"/>
                  </a:cubicBezTo>
                  <a:cubicBezTo>
                    <a:pt x="303" y="388"/>
                    <a:pt x="302" y="388"/>
                    <a:pt x="301" y="389"/>
                  </a:cubicBezTo>
                  <a:cubicBezTo>
                    <a:pt x="299" y="390"/>
                    <a:pt x="299" y="390"/>
                    <a:pt x="298" y="391"/>
                  </a:cubicBezTo>
                  <a:cubicBezTo>
                    <a:pt x="297" y="392"/>
                    <a:pt x="298" y="394"/>
                    <a:pt x="298" y="395"/>
                  </a:cubicBezTo>
                  <a:cubicBezTo>
                    <a:pt x="298" y="397"/>
                    <a:pt x="300" y="394"/>
                    <a:pt x="301" y="392"/>
                  </a:cubicBezTo>
                  <a:cubicBezTo>
                    <a:pt x="302" y="390"/>
                    <a:pt x="303" y="390"/>
                    <a:pt x="304" y="390"/>
                  </a:cubicBezTo>
                  <a:cubicBezTo>
                    <a:pt x="304" y="390"/>
                    <a:pt x="304" y="392"/>
                    <a:pt x="303" y="393"/>
                  </a:cubicBezTo>
                  <a:cubicBezTo>
                    <a:pt x="303" y="395"/>
                    <a:pt x="303" y="397"/>
                    <a:pt x="302" y="398"/>
                  </a:cubicBezTo>
                  <a:cubicBezTo>
                    <a:pt x="301" y="400"/>
                    <a:pt x="300" y="401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299" y="405"/>
                    <a:pt x="298" y="406"/>
                    <a:pt x="292" y="407"/>
                  </a:cubicBezTo>
                  <a:cubicBezTo>
                    <a:pt x="287" y="408"/>
                    <a:pt x="290" y="409"/>
                    <a:pt x="289" y="412"/>
                  </a:cubicBezTo>
                  <a:cubicBezTo>
                    <a:pt x="287" y="414"/>
                    <a:pt x="287" y="419"/>
                    <a:pt x="285" y="425"/>
                  </a:cubicBezTo>
                  <a:cubicBezTo>
                    <a:pt x="283" y="431"/>
                    <a:pt x="280" y="430"/>
                    <a:pt x="278" y="430"/>
                  </a:cubicBezTo>
                  <a:cubicBezTo>
                    <a:pt x="276" y="429"/>
                    <a:pt x="274" y="430"/>
                    <a:pt x="273" y="431"/>
                  </a:cubicBezTo>
                  <a:cubicBezTo>
                    <a:pt x="272" y="432"/>
                    <a:pt x="268" y="432"/>
                    <a:pt x="263" y="432"/>
                  </a:cubicBezTo>
                  <a:cubicBezTo>
                    <a:pt x="258" y="433"/>
                    <a:pt x="257" y="432"/>
                    <a:pt x="256" y="434"/>
                  </a:cubicBezTo>
                  <a:cubicBezTo>
                    <a:pt x="254" y="436"/>
                    <a:pt x="246" y="435"/>
                    <a:pt x="243" y="436"/>
                  </a:cubicBezTo>
                  <a:cubicBezTo>
                    <a:pt x="239" y="436"/>
                    <a:pt x="236" y="443"/>
                    <a:pt x="233" y="446"/>
                  </a:cubicBezTo>
                  <a:cubicBezTo>
                    <a:pt x="230" y="448"/>
                    <a:pt x="230" y="450"/>
                    <a:pt x="228" y="454"/>
                  </a:cubicBezTo>
                  <a:cubicBezTo>
                    <a:pt x="227" y="457"/>
                    <a:pt x="225" y="459"/>
                    <a:pt x="222" y="463"/>
                  </a:cubicBezTo>
                  <a:cubicBezTo>
                    <a:pt x="220" y="467"/>
                    <a:pt x="218" y="469"/>
                    <a:pt x="216" y="472"/>
                  </a:cubicBezTo>
                  <a:cubicBezTo>
                    <a:pt x="215" y="472"/>
                    <a:pt x="215" y="472"/>
                    <a:pt x="215" y="472"/>
                  </a:cubicBezTo>
                  <a:cubicBezTo>
                    <a:pt x="215" y="472"/>
                    <a:pt x="214" y="471"/>
                    <a:pt x="214" y="470"/>
                  </a:cubicBezTo>
                  <a:cubicBezTo>
                    <a:pt x="213" y="469"/>
                    <a:pt x="212" y="468"/>
                    <a:pt x="211" y="468"/>
                  </a:cubicBezTo>
                  <a:cubicBezTo>
                    <a:pt x="210" y="468"/>
                    <a:pt x="211" y="467"/>
                    <a:pt x="211" y="466"/>
                  </a:cubicBezTo>
                  <a:cubicBezTo>
                    <a:pt x="211" y="464"/>
                    <a:pt x="211" y="465"/>
                    <a:pt x="210" y="464"/>
                  </a:cubicBezTo>
                  <a:cubicBezTo>
                    <a:pt x="209" y="464"/>
                    <a:pt x="208" y="464"/>
                    <a:pt x="208" y="464"/>
                  </a:cubicBezTo>
                  <a:cubicBezTo>
                    <a:pt x="207" y="463"/>
                    <a:pt x="207" y="464"/>
                    <a:pt x="207" y="464"/>
                  </a:cubicBezTo>
                  <a:cubicBezTo>
                    <a:pt x="206" y="465"/>
                    <a:pt x="206" y="465"/>
                    <a:pt x="206" y="465"/>
                  </a:cubicBezTo>
                  <a:cubicBezTo>
                    <a:pt x="205" y="466"/>
                    <a:pt x="205" y="467"/>
                    <a:pt x="205" y="467"/>
                  </a:cubicBezTo>
                  <a:cubicBezTo>
                    <a:pt x="205" y="468"/>
                    <a:pt x="206" y="468"/>
                    <a:pt x="206" y="469"/>
                  </a:cubicBezTo>
                  <a:cubicBezTo>
                    <a:pt x="207" y="472"/>
                    <a:pt x="206" y="472"/>
                    <a:pt x="205" y="474"/>
                  </a:cubicBezTo>
                  <a:cubicBezTo>
                    <a:pt x="205" y="474"/>
                    <a:pt x="205" y="474"/>
                    <a:pt x="205" y="474"/>
                  </a:cubicBezTo>
                  <a:cubicBezTo>
                    <a:pt x="205" y="474"/>
                    <a:pt x="204" y="473"/>
                    <a:pt x="203" y="472"/>
                  </a:cubicBezTo>
                  <a:cubicBezTo>
                    <a:pt x="202" y="472"/>
                    <a:pt x="201" y="474"/>
                    <a:pt x="202" y="475"/>
                  </a:cubicBezTo>
                  <a:cubicBezTo>
                    <a:pt x="202" y="476"/>
                    <a:pt x="203" y="476"/>
                    <a:pt x="202" y="476"/>
                  </a:cubicBezTo>
                  <a:cubicBezTo>
                    <a:pt x="202" y="477"/>
                    <a:pt x="202" y="478"/>
                    <a:pt x="202" y="478"/>
                  </a:cubicBezTo>
                  <a:cubicBezTo>
                    <a:pt x="203" y="478"/>
                    <a:pt x="205" y="478"/>
                    <a:pt x="205" y="478"/>
                  </a:cubicBezTo>
                  <a:cubicBezTo>
                    <a:pt x="206" y="479"/>
                    <a:pt x="206" y="479"/>
                    <a:pt x="206" y="479"/>
                  </a:cubicBezTo>
                  <a:cubicBezTo>
                    <a:pt x="206" y="480"/>
                    <a:pt x="206" y="481"/>
                    <a:pt x="205" y="481"/>
                  </a:cubicBezTo>
                  <a:cubicBezTo>
                    <a:pt x="205" y="482"/>
                    <a:pt x="204" y="484"/>
                    <a:pt x="203" y="484"/>
                  </a:cubicBezTo>
                  <a:cubicBezTo>
                    <a:pt x="202" y="484"/>
                    <a:pt x="198" y="484"/>
                    <a:pt x="196" y="484"/>
                  </a:cubicBezTo>
                  <a:cubicBezTo>
                    <a:pt x="193" y="484"/>
                    <a:pt x="192" y="484"/>
                    <a:pt x="190" y="486"/>
                  </a:cubicBezTo>
                  <a:cubicBezTo>
                    <a:pt x="187" y="487"/>
                    <a:pt x="186" y="488"/>
                    <a:pt x="186" y="489"/>
                  </a:cubicBezTo>
                  <a:cubicBezTo>
                    <a:pt x="185" y="491"/>
                    <a:pt x="185" y="493"/>
                    <a:pt x="185" y="495"/>
                  </a:cubicBezTo>
                  <a:cubicBezTo>
                    <a:pt x="185" y="498"/>
                    <a:pt x="185" y="498"/>
                    <a:pt x="184" y="499"/>
                  </a:cubicBezTo>
                  <a:cubicBezTo>
                    <a:pt x="183" y="499"/>
                    <a:pt x="182" y="500"/>
                    <a:pt x="182" y="501"/>
                  </a:cubicBezTo>
                  <a:cubicBezTo>
                    <a:pt x="181" y="502"/>
                    <a:pt x="181" y="505"/>
                    <a:pt x="181" y="507"/>
                  </a:cubicBezTo>
                  <a:cubicBezTo>
                    <a:pt x="181" y="509"/>
                    <a:pt x="180" y="513"/>
                    <a:pt x="179" y="514"/>
                  </a:cubicBezTo>
                  <a:cubicBezTo>
                    <a:pt x="179" y="515"/>
                    <a:pt x="177" y="517"/>
                    <a:pt x="176" y="519"/>
                  </a:cubicBezTo>
                  <a:cubicBezTo>
                    <a:pt x="176" y="520"/>
                    <a:pt x="175" y="525"/>
                    <a:pt x="174" y="527"/>
                  </a:cubicBezTo>
                  <a:cubicBezTo>
                    <a:pt x="174" y="528"/>
                    <a:pt x="171" y="531"/>
                    <a:pt x="170" y="532"/>
                  </a:cubicBezTo>
                  <a:cubicBezTo>
                    <a:pt x="170" y="533"/>
                    <a:pt x="170" y="533"/>
                    <a:pt x="170" y="533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69" y="537"/>
                    <a:pt x="166" y="539"/>
                    <a:pt x="165" y="540"/>
                  </a:cubicBezTo>
                  <a:cubicBezTo>
                    <a:pt x="164" y="541"/>
                    <a:pt x="161" y="542"/>
                    <a:pt x="158" y="543"/>
                  </a:cubicBezTo>
                  <a:cubicBezTo>
                    <a:pt x="155" y="544"/>
                    <a:pt x="155" y="545"/>
                    <a:pt x="155" y="546"/>
                  </a:cubicBezTo>
                  <a:cubicBezTo>
                    <a:pt x="154" y="548"/>
                    <a:pt x="153" y="550"/>
                    <a:pt x="152" y="551"/>
                  </a:cubicBezTo>
                  <a:cubicBezTo>
                    <a:pt x="151" y="551"/>
                    <a:pt x="150" y="553"/>
                    <a:pt x="150" y="555"/>
                  </a:cubicBezTo>
                  <a:cubicBezTo>
                    <a:pt x="149" y="556"/>
                    <a:pt x="149" y="557"/>
                    <a:pt x="148" y="558"/>
                  </a:cubicBezTo>
                  <a:cubicBezTo>
                    <a:pt x="147" y="559"/>
                    <a:pt x="147" y="561"/>
                    <a:pt x="147" y="562"/>
                  </a:cubicBezTo>
                  <a:cubicBezTo>
                    <a:pt x="147" y="563"/>
                    <a:pt x="146" y="565"/>
                    <a:pt x="145" y="566"/>
                  </a:cubicBezTo>
                  <a:cubicBezTo>
                    <a:pt x="144" y="567"/>
                    <a:pt x="144" y="569"/>
                    <a:pt x="144" y="569"/>
                  </a:cubicBezTo>
                  <a:cubicBezTo>
                    <a:pt x="144" y="570"/>
                    <a:pt x="145" y="571"/>
                    <a:pt x="146" y="573"/>
                  </a:cubicBezTo>
                  <a:cubicBezTo>
                    <a:pt x="147" y="574"/>
                    <a:pt x="146" y="575"/>
                    <a:pt x="146" y="576"/>
                  </a:cubicBezTo>
                  <a:cubicBezTo>
                    <a:pt x="146" y="577"/>
                    <a:pt x="146" y="577"/>
                    <a:pt x="146" y="577"/>
                  </a:cubicBezTo>
                  <a:cubicBezTo>
                    <a:pt x="146" y="577"/>
                    <a:pt x="148" y="577"/>
                    <a:pt x="149" y="578"/>
                  </a:cubicBezTo>
                  <a:cubicBezTo>
                    <a:pt x="150" y="579"/>
                    <a:pt x="149" y="580"/>
                    <a:pt x="151" y="581"/>
                  </a:cubicBezTo>
                  <a:cubicBezTo>
                    <a:pt x="153" y="583"/>
                    <a:pt x="148" y="587"/>
                    <a:pt x="155" y="583"/>
                  </a:cubicBezTo>
                  <a:cubicBezTo>
                    <a:pt x="156" y="583"/>
                    <a:pt x="156" y="585"/>
                    <a:pt x="156" y="586"/>
                  </a:cubicBezTo>
                  <a:cubicBezTo>
                    <a:pt x="156" y="587"/>
                    <a:pt x="157" y="587"/>
                    <a:pt x="158" y="588"/>
                  </a:cubicBezTo>
                  <a:cubicBezTo>
                    <a:pt x="159" y="588"/>
                    <a:pt x="159" y="588"/>
                    <a:pt x="160" y="589"/>
                  </a:cubicBezTo>
                  <a:cubicBezTo>
                    <a:pt x="160" y="590"/>
                    <a:pt x="161" y="595"/>
                    <a:pt x="161" y="597"/>
                  </a:cubicBezTo>
                  <a:cubicBezTo>
                    <a:pt x="162" y="598"/>
                    <a:pt x="162" y="598"/>
                    <a:pt x="162" y="598"/>
                  </a:cubicBezTo>
                  <a:cubicBezTo>
                    <a:pt x="162" y="598"/>
                    <a:pt x="162" y="598"/>
                    <a:pt x="162" y="598"/>
                  </a:cubicBezTo>
                  <a:cubicBezTo>
                    <a:pt x="162" y="598"/>
                    <a:pt x="161" y="598"/>
                    <a:pt x="160" y="598"/>
                  </a:cubicBezTo>
                  <a:cubicBezTo>
                    <a:pt x="160" y="598"/>
                    <a:pt x="159" y="599"/>
                    <a:pt x="158" y="600"/>
                  </a:cubicBezTo>
                  <a:cubicBezTo>
                    <a:pt x="158" y="600"/>
                    <a:pt x="156" y="600"/>
                    <a:pt x="155" y="601"/>
                  </a:cubicBezTo>
                  <a:cubicBezTo>
                    <a:pt x="155" y="602"/>
                    <a:pt x="154" y="602"/>
                    <a:pt x="154" y="604"/>
                  </a:cubicBezTo>
                  <a:cubicBezTo>
                    <a:pt x="154" y="605"/>
                    <a:pt x="152" y="605"/>
                    <a:pt x="151" y="605"/>
                  </a:cubicBezTo>
                  <a:cubicBezTo>
                    <a:pt x="150" y="606"/>
                    <a:pt x="149" y="605"/>
                    <a:pt x="149" y="604"/>
                  </a:cubicBezTo>
                  <a:cubicBezTo>
                    <a:pt x="149" y="603"/>
                    <a:pt x="149" y="602"/>
                    <a:pt x="147" y="602"/>
                  </a:cubicBezTo>
                  <a:cubicBezTo>
                    <a:pt x="145" y="601"/>
                    <a:pt x="146" y="599"/>
                    <a:pt x="145" y="597"/>
                  </a:cubicBezTo>
                  <a:cubicBezTo>
                    <a:pt x="144" y="596"/>
                    <a:pt x="143" y="596"/>
                    <a:pt x="142" y="596"/>
                  </a:cubicBezTo>
                  <a:cubicBezTo>
                    <a:pt x="141" y="596"/>
                    <a:pt x="139" y="597"/>
                    <a:pt x="138" y="597"/>
                  </a:cubicBezTo>
                  <a:cubicBezTo>
                    <a:pt x="137" y="597"/>
                    <a:pt x="137" y="596"/>
                    <a:pt x="135" y="596"/>
                  </a:cubicBezTo>
                  <a:cubicBezTo>
                    <a:pt x="134" y="596"/>
                    <a:pt x="134" y="598"/>
                    <a:pt x="134" y="599"/>
                  </a:cubicBezTo>
                  <a:cubicBezTo>
                    <a:pt x="134" y="600"/>
                    <a:pt x="132" y="598"/>
                    <a:pt x="131" y="599"/>
                  </a:cubicBezTo>
                  <a:cubicBezTo>
                    <a:pt x="130" y="600"/>
                    <a:pt x="130" y="605"/>
                    <a:pt x="130" y="605"/>
                  </a:cubicBezTo>
                  <a:cubicBezTo>
                    <a:pt x="130" y="605"/>
                    <a:pt x="130" y="605"/>
                    <a:pt x="130" y="605"/>
                  </a:cubicBezTo>
                  <a:cubicBezTo>
                    <a:pt x="130" y="606"/>
                    <a:pt x="129" y="606"/>
                    <a:pt x="129" y="607"/>
                  </a:cubicBezTo>
                  <a:cubicBezTo>
                    <a:pt x="128" y="609"/>
                    <a:pt x="127" y="610"/>
                    <a:pt x="126" y="610"/>
                  </a:cubicBezTo>
                  <a:cubicBezTo>
                    <a:pt x="125" y="610"/>
                    <a:pt x="124" y="610"/>
                    <a:pt x="123" y="611"/>
                  </a:cubicBezTo>
                  <a:cubicBezTo>
                    <a:pt x="123" y="611"/>
                    <a:pt x="122" y="611"/>
                    <a:pt x="122" y="611"/>
                  </a:cubicBezTo>
                  <a:cubicBezTo>
                    <a:pt x="122" y="611"/>
                    <a:pt x="122" y="611"/>
                    <a:pt x="122" y="611"/>
                  </a:cubicBezTo>
                  <a:cubicBezTo>
                    <a:pt x="122" y="611"/>
                    <a:pt x="122" y="609"/>
                    <a:pt x="122" y="607"/>
                  </a:cubicBezTo>
                  <a:cubicBezTo>
                    <a:pt x="122" y="606"/>
                    <a:pt x="120" y="606"/>
                    <a:pt x="120" y="605"/>
                  </a:cubicBezTo>
                  <a:cubicBezTo>
                    <a:pt x="120" y="604"/>
                    <a:pt x="119" y="603"/>
                    <a:pt x="118" y="603"/>
                  </a:cubicBezTo>
                  <a:cubicBezTo>
                    <a:pt x="117" y="604"/>
                    <a:pt x="116" y="605"/>
                    <a:pt x="115" y="605"/>
                  </a:cubicBezTo>
                  <a:cubicBezTo>
                    <a:pt x="114" y="606"/>
                    <a:pt x="112" y="606"/>
                    <a:pt x="111" y="606"/>
                  </a:cubicBezTo>
                  <a:cubicBezTo>
                    <a:pt x="110" y="606"/>
                    <a:pt x="109" y="605"/>
                    <a:pt x="108" y="604"/>
                  </a:cubicBezTo>
                  <a:cubicBezTo>
                    <a:pt x="108" y="603"/>
                    <a:pt x="102" y="606"/>
                    <a:pt x="101" y="606"/>
                  </a:cubicBezTo>
                  <a:cubicBezTo>
                    <a:pt x="100" y="607"/>
                    <a:pt x="98" y="608"/>
                    <a:pt x="97" y="607"/>
                  </a:cubicBezTo>
                  <a:cubicBezTo>
                    <a:pt x="96" y="607"/>
                    <a:pt x="97" y="606"/>
                    <a:pt x="95" y="605"/>
                  </a:cubicBezTo>
                  <a:cubicBezTo>
                    <a:pt x="92" y="604"/>
                    <a:pt x="92" y="604"/>
                    <a:pt x="91" y="604"/>
                  </a:cubicBezTo>
                  <a:cubicBezTo>
                    <a:pt x="90" y="604"/>
                    <a:pt x="88" y="603"/>
                    <a:pt x="87" y="602"/>
                  </a:cubicBezTo>
                  <a:cubicBezTo>
                    <a:pt x="86" y="601"/>
                    <a:pt x="84" y="601"/>
                    <a:pt x="84" y="600"/>
                  </a:cubicBezTo>
                  <a:cubicBezTo>
                    <a:pt x="84" y="600"/>
                    <a:pt x="81" y="600"/>
                    <a:pt x="80" y="600"/>
                  </a:cubicBezTo>
                  <a:cubicBezTo>
                    <a:pt x="79" y="600"/>
                    <a:pt x="79" y="597"/>
                    <a:pt x="77" y="598"/>
                  </a:cubicBezTo>
                  <a:cubicBezTo>
                    <a:pt x="76" y="598"/>
                    <a:pt x="74" y="598"/>
                    <a:pt x="72" y="598"/>
                  </a:cubicBezTo>
                  <a:cubicBezTo>
                    <a:pt x="70" y="598"/>
                    <a:pt x="70" y="597"/>
                    <a:pt x="69" y="597"/>
                  </a:cubicBezTo>
                  <a:cubicBezTo>
                    <a:pt x="68" y="596"/>
                    <a:pt x="68" y="599"/>
                    <a:pt x="68" y="599"/>
                  </a:cubicBezTo>
                  <a:cubicBezTo>
                    <a:pt x="68" y="600"/>
                    <a:pt x="66" y="600"/>
                    <a:pt x="66" y="598"/>
                  </a:cubicBezTo>
                  <a:cubicBezTo>
                    <a:pt x="66" y="597"/>
                    <a:pt x="64" y="598"/>
                    <a:pt x="64" y="597"/>
                  </a:cubicBezTo>
                  <a:cubicBezTo>
                    <a:pt x="63" y="597"/>
                    <a:pt x="61" y="598"/>
                    <a:pt x="60" y="598"/>
                  </a:cubicBezTo>
                  <a:cubicBezTo>
                    <a:pt x="59" y="598"/>
                    <a:pt x="57" y="598"/>
                    <a:pt x="57" y="597"/>
                  </a:cubicBezTo>
                  <a:cubicBezTo>
                    <a:pt x="56" y="596"/>
                    <a:pt x="57" y="594"/>
                    <a:pt x="57" y="594"/>
                  </a:cubicBezTo>
                  <a:cubicBezTo>
                    <a:pt x="58" y="594"/>
                    <a:pt x="58" y="594"/>
                    <a:pt x="58" y="594"/>
                  </a:cubicBezTo>
                  <a:cubicBezTo>
                    <a:pt x="57" y="593"/>
                    <a:pt x="55" y="592"/>
                    <a:pt x="54" y="591"/>
                  </a:cubicBezTo>
                  <a:cubicBezTo>
                    <a:pt x="54" y="591"/>
                    <a:pt x="53" y="591"/>
                    <a:pt x="53" y="592"/>
                  </a:cubicBezTo>
                  <a:cubicBezTo>
                    <a:pt x="52" y="592"/>
                    <a:pt x="52" y="593"/>
                    <a:pt x="52" y="594"/>
                  </a:cubicBezTo>
                  <a:cubicBezTo>
                    <a:pt x="52" y="594"/>
                    <a:pt x="52" y="594"/>
                    <a:pt x="50" y="594"/>
                  </a:cubicBezTo>
                  <a:cubicBezTo>
                    <a:pt x="49" y="593"/>
                    <a:pt x="48" y="593"/>
                    <a:pt x="46" y="592"/>
                  </a:cubicBezTo>
                  <a:cubicBezTo>
                    <a:pt x="45" y="591"/>
                    <a:pt x="44" y="592"/>
                    <a:pt x="43" y="592"/>
                  </a:cubicBezTo>
                  <a:cubicBezTo>
                    <a:pt x="42" y="592"/>
                    <a:pt x="42" y="594"/>
                    <a:pt x="42" y="594"/>
                  </a:cubicBezTo>
                  <a:cubicBezTo>
                    <a:pt x="41" y="594"/>
                    <a:pt x="40" y="594"/>
                    <a:pt x="38" y="593"/>
                  </a:cubicBezTo>
                  <a:cubicBezTo>
                    <a:pt x="37" y="592"/>
                    <a:pt x="37" y="592"/>
                    <a:pt x="35" y="592"/>
                  </a:cubicBezTo>
                  <a:cubicBezTo>
                    <a:pt x="34" y="592"/>
                    <a:pt x="34" y="592"/>
                    <a:pt x="34" y="592"/>
                  </a:cubicBezTo>
                  <a:cubicBezTo>
                    <a:pt x="34" y="592"/>
                    <a:pt x="34" y="592"/>
                    <a:pt x="34" y="591"/>
                  </a:cubicBezTo>
                  <a:cubicBezTo>
                    <a:pt x="33" y="590"/>
                    <a:pt x="32" y="589"/>
                    <a:pt x="32" y="587"/>
                  </a:cubicBezTo>
                  <a:cubicBezTo>
                    <a:pt x="32" y="586"/>
                    <a:pt x="30" y="587"/>
                    <a:pt x="29" y="587"/>
                  </a:cubicBezTo>
                  <a:cubicBezTo>
                    <a:pt x="28" y="587"/>
                    <a:pt x="26" y="586"/>
                    <a:pt x="26" y="585"/>
                  </a:cubicBezTo>
                  <a:cubicBezTo>
                    <a:pt x="25" y="584"/>
                    <a:pt x="24" y="584"/>
                    <a:pt x="22" y="584"/>
                  </a:cubicBezTo>
                  <a:cubicBezTo>
                    <a:pt x="21" y="584"/>
                    <a:pt x="21" y="582"/>
                    <a:pt x="20" y="582"/>
                  </a:cubicBezTo>
                  <a:cubicBezTo>
                    <a:pt x="19" y="582"/>
                    <a:pt x="20" y="580"/>
                    <a:pt x="20" y="578"/>
                  </a:cubicBezTo>
                  <a:cubicBezTo>
                    <a:pt x="20" y="577"/>
                    <a:pt x="21" y="577"/>
                    <a:pt x="22" y="577"/>
                  </a:cubicBezTo>
                  <a:cubicBezTo>
                    <a:pt x="22" y="576"/>
                    <a:pt x="19" y="574"/>
                    <a:pt x="18" y="573"/>
                  </a:cubicBezTo>
                  <a:cubicBezTo>
                    <a:pt x="17" y="572"/>
                    <a:pt x="18" y="572"/>
                    <a:pt x="18" y="571"/>
                  </a:cubicBezTo>
                  <a:cubicBezTo>
                    <a:pt x="18" y="570"/>
                    <a:pt x="15" y="569"/>
                    <a:pt x="14" y="569"/>
                  </a:cubicBezTo>
                  <a:cubicBezTo>
                    <a:pt x="13" y="569"/>
                    <a:pt x="12" y="567"/>
                    <a:pt x="13" y="566"/>
                  </a:cubicBezTo>
                  <a:cubicBezTo>
                    <a:pt x="14" y="565"/>
                    <a:pt x="15" y="564"/>
                    <a:pt x="15" y="563"/>
                  </a:cubicBezTo>
                  <a:cubicBezTo>
                    <a:pt x="14" y="562"/>
                    <a:pt x="14" y="563"/>
                    <a:pt x="12" y="563"/>
                  </a:cubicBezTo>
                  <a:cubicBezTo>
                    <a:pt x="11" y="563"/>
                    <a:pt x="11" y="562"/>
                    <a:pt x="12" y="561"/>
                  </a:cubicBezTo>
                  <a:cubicBezTo>
                    <a:pt x="13" y="560"/>
                    <a:pt x="13" y="560"/>
                    <a:pt x="15" y="560"/>
                  </a:cubicBezTo>
                  <a:cubicBezTo>
                    <a:pt x="17" y="560"/>
                    <a:pt x="16" y="559"/>
                    <a:pt x="16" y="558"/>
                  </a:cubicBezTo>
                  <a:cubicBezTo>
                    <a:pt x="17" y="558"/>
                    <a:pt x="17" y="558"/>
                    <a:pt x="19" y="557"/>
                  </a:cubicBezTo>
                  <a:cubicBezTo>
                    <a:pt x="20" y="557"/>
                    <a:pt x="20" y="558"/>
                    <a:pt x="21" y="558"/>
                  </a:cubicBezTo>
                  <a:cubicBezTo>
                    <a:pt x="23" y="557"/>
                    <a:pt x="23" y="556"/>
                    <a:pt x="24" y="555"/>
                  </a:cubicBezTo>
                  <a:cubicBezTo>
                    <a:pt x="25" y="554"/>
                    <a:pt x="26" y="554"/>
                    <a:pt x="26" y="553"/>
                  </a:cubicBezTo>
                  <a:cubicBezTo>
                    <a:pt x="26" y="553"/>
                    <a:pt x="26" y="551"/>
                    <a:pt x="26" y="550"/>
                  </a:cubicBezTo>
                  <a:cubicBezTo>
                    <a:pt x="25" y="549"/>
                    <a:pt x="26" y="548"/>
                    <a:pt x="26" y="547"/>
                  </a:cubicBezTo>
                  <a:cubicBezTo>
                    <a:pt x="26" y="546"/>
                    <a:pt x="28" y="545"/>
                    <a:pt x="28" y="546"/>
                  </a:cubicBezTo>
                  <a:cubicBezTo>
                    <a:pt x="29" y="546"/>
                    <a:pt x="30" y="548"/>
                    <a:pt x="31" y="548"/>
                  </a:cubicBezTo>
                  <a:cubicBezTo>
                    <a:pt x="31" y="548"/>
                    <a:pt x="32" y="548"/>
                    <a:pt x="33" y="547"/>
                  </a:cubicBezTo>
                  <a:cubicBezTo>
                    <a:pt x="33" y="546"/>
                    <a:pt x="34" y="545"/>
                    <a:pt x="33" y="545"/>
                  </a:cubicBezTo>
                  <a:cubicBezTo>
                    <a:pt x="33" y="544"/>
                    <a:pt x="33" y="542"/>
                    <a:pt x="32" y="541"/>
                  </a:cubicBezTo>
                  <a:cubicBezTo>
                    <a:pt x="32" y="541"/>
                    <a:pt x="31" y="540"/>
                    <a:pt x="31" y="539"/>
                  </a:cubicBezTo>
                  <a:cubicBezTo>
                    <a:pt x="31" y="538"/>
                    <a:pt x="31" y="537"/>
                    <a:pt x="33" y="535"/>
                  </a:cubicBezTo>
                  <a:cubicBezTo>
                    <a:pt x="34" y="534"/>
                    <a:pt x="32" y="534"/>
                    <a:pt x="31" y="534"/>
                  </a:cubicBezTo>
                  <a:cubicBezTo>
                    <a:pt x="30" y="533"/>
                    <a:pt x="31" y="532"/>
                    <a:pt x="32" y="531"/>
                  </a:cubicBezTo>
                  <a:cubicBezTo>
                    <a:pt x="33" y="529"/>
                    <a:pt x="32" y="530"/>
                    <a:pt x="30" y="529"/>
                  </a:cubicBezTo>
                  <a:cubicBezTo>
                    <a:pt x="29" y="529"/>
                    <a:pt x="30" y="527"/>
                    <a:pt x="30" y="526"/>
                  </a:cubicBezTo>
                  <a:cubicBezTo>
                    <a:pt x="30" y="525"/>
                    <a:pt x="30" y="524"/>
                    <a:pt x="30" y="522"/>
                  </a:cubicBezTo>
                  <a:cubicBezTo>
                    <a:pt x="30" y="521"/>
                    <a:pt x="31" y="521"/>
                    <a:pt x="32" y="521"/>
                  </a:cubicBezTo>
                  <a:cubicBezTo>
                    <a:pt x="33" y="520"/>
                    <a:pt x="33" y="520"/>
                    <a:pt x="33" y="519"/>
                  </a:cubicBezTo>
                  <a:cubicBezTo>
                    <a:pt x="34" y="518"/>
                    <a:pt x="35" y="515"/>
                    <a:pt x="36" y="513"/>
                  </a:cubicBezTo>
                  <a:cubicBezTo>
                    <a:pt x="37" y="510"/>
                    <a:pt x="38" y="509"/>
                    <a:pt x="38" y="508"/>
                  </a:cubicBezTo>
                  <a:cubicBezTo>
                    <a:pt x="38" y="507"/>
                    <a:pt x="38" y="506"/>
                    <a:pt x="38" y="504"/>
                  </a:cubicBezTo>
                  <a:cubicBezTo>
                    <a:pt x="39" y="502"/>
                    <a:pt x="39" y="502"/>
                    <a:pt x="40" y="503"/>
                  </a:cubicBezTo>
                  <a:cubicBezTo>
                    <a:pt x="41" y="503"/>
                    <a:pt x="41" y="503"/>
                    <a:pt x="41" y="502"/>
                  </a:cubicBezTo>
                  <a:cubicBezTo>
                    <a:pt x="41" y="501"/>
                    <a:pt x="41" y="499"/>
                    <a:pt x="41" y="498"/>
                  </a:cubicBezTo>
                  <a:cubicBezTo>
                    <a:pt x="42" y="497"/>
                    <a:pt x="43" y="496"/>
                    <a:pt x="44" y="495"/>
                  </a:cubicBezTo>
                  <a:cubicBezTo>
                    <a:pt x="45" y="494"/>
                    <a:pt x="45" y="494"/>
                    <a:pt x="45" y="492"/>
                  </a:cubicBezTo>
                  <a:cubicBezTo>
                    <a:pt x="45" y="489"/>
                    <a:pt x="49" y="486"/>
                    <a:pt x="49" y="483"/>
                  </a:cubicBezTo>
                  <a:cubicBezTo>
                    <a:pt x="50" y="481"/>
                    <a:pt x="50" y="480"/>
                    <a:pt x="51" y="479"/>
                  </a:cubicBezTo>
                  <a:cubicBezTo>
                    <a:pt x="51" y="478"/>
                    <a:pt x="51" y="478"/>
                    <a:pt x="50" y="477"/>
                  </a:cubicBezTo>
                  <a:cubicBezTo>
                    <a:pt x="49" y="476"/>
                    <a:pt x="50" y="476"/>
                    <a:pt x="51" y="475"/>
                  </a:cubicBezTo>
                  <a:cubicBezTo>
                    <a:pt x="52" y="474"/>
                    <a:pt x="51" y="472"/>
                    <a:pt x="51" y="471"/>
                  </a:cubicBezTo>
                  <a:cubicBezTo>
                    <a:pt x="50" y="469"/>
                    <a:pt x="47" y="468"/>
                    <a:pt x="45" y="468"/>
                  </a:cubicBezTo>
                  <a:cubicBezTo>
                    <a:pt x="44" y="468"/>
                    <a:pt x="43" y="469"/>
                    <a:pt x="42" y="469"/>
                  </a:cubicBezTo>
                  <a:cubicBezTo>
                    <a:pt x="41" y="469"/>
                    <a:pt x="40" y="469"/>
                    <a:pt x="41" y="468"/>
                  </a:cubicBezTo>
                  <a:cubicBezTo>
                    <a:pt x="41" y="467"/>
                    <a:pt x="42" y="467"/>
                    <a:pt x="44" y="465"/>
                  </a:cubicBezTo>
                  <a:cubicBezTo>
                    <a:pt x="45" y="464"/>
                    <a:pt x="43" y="462"/>
                    <a:pt x="42" y="461"/>
                  </a:cubicBezTo>
                  <a:cubicBezTo>
                    <a:pt x="41" y="461"/>
                    <a:pt x="41" y="460"/>
                    <a:pt x="40" y="460"/>
                  </a:cubicBezTo>
                  <a:cubicBezTo>
                    <a:pt x="39" y="460"/>
                    <a:pt x="38" y="460"/>
                    <a:pt x="38" y="458"/>
                  </a:cubicBezTo>
                  <a:cubicBezTo>
                    <a:pt x="37" y="456"/>
                    <a:pt x="39" y="456"/>
                    <a:pt x="38" y="454"/>
                  </a:cubicBezTo>
                  <a:cubicBezTo>
                    <a:pt x="37" y="453"/>
                    <a:pt x="36" y="451"/>
                    <a:pt x="35" y="451"/>
                  </a:cubicBezTo>
                  <a:cubicBezTo>
                    <a:pt x="34" y="451"/>
                    <a:pt x="34" y="449"/>
                    <a:pt x="33" y="448"/>
                  </a:cubicBezTo>
                  <a:cubicBezTo>
                    <a:pt x="33" y="447"/>
                    <a:pt x="31" y="445"/>
                    <a:pt x="30" y="445"/>
                  </a:cubicBezTo>
                  <a:cubicBezTo>
                    <a:pt x="29" y="445"/>
                    <a:pt x="30" y="443"/>
                    <a:pt x="30" y="441"/>
                  </a:cubicBezTo>
                  <a:cubicBezTo>
                    <a:pt x="30" y="440"/>
                    <a:pt x="29" y="439"/>
                    <a:pt x="28" y="438"/>
                  </a:cubicBezTo>
                  <a:cubicBezTo>
                    <a:pt x="28" y="438"/>
                    <a:pt x="26" y="436"/>
                    <a:pt x="25" y="435"/>
                  </a:cubicBezTo>
                  <a:cubicBezTo>
                    <a:pt x="24" y="434"/>
                    <a:pt x="25" y="432"/>
                    <a:pt x="26" y="431"/>
                  </a:cubicBezTo>
                  <a:cubicBezTo>
                    <a:pt x="26" y="430"/>
                    <a:pt x="26" y="430"/>
                    <a:pt x="24" y="430"/>
                  </a:cubicBezTo>
                  <a:cubicBezTo>
                    <a:pt x="23" y="430"/>
                    <a:pt x="22" y="430"/>
                    <a:pt x="20" y="430"/>
                  </a:cubicBezTo>
                  <a:cubicBezTo>
                    <a:pt x="18" y="430"/>
                    <a:pt x="17" y="430"/>
                    <a:pt x="18" y="429"/>
                  </a:cubicBezTo>
                  <a:cubicBezTo>
                    <a:pt x="20" y="427"/>
                    <a:pt x="14" y="426"/>
                    <a:pt x="14" y="426"/>
                  </a:cubicBezTo>
                  <a:cubicBezTo>
                    <a:pt x="13" y="425"/>
                    <a:pt x="11" y="425"/>
                    <a:pt x="10" y="425"/>
                  </a:cubicBezTo>
                  <a:cubicBezTo>
                    <a:pt x="9" y="425"/>
                    <a:pt x="6" y="424"/>
                    <a:pt x="5" y="423"/>
                  </a:cubicBezTo>
                  <a:cubicBezTo>
                    <a:pt x="4" y="422"/>
                    <a:pt x="4" y="419"/>
                    <a:pt x="5" y="418"/>
                  </a:cubicBezTo>
                  <a:cubicBezTo>
                    <a:pt x="5" y="416"/>
                    <a:pt x="6" y="416"/>
                    <a:pt x="5" y="415"/>
                  </a:cubicBezTo>
                  <a:cubicBezTo>
                    <a:pt x="3" y="414"/>
                    <a:pt x="2" y="414"/>
                    <a:pt x="2" y="413"/>
                  </a:cubicBezTo>
                  <a:cubicBezTo>
                    <a:pt x="2" y="412"/>
                    <a:pt x="3" y="409"/>
                    <a:pt x="3" y="409"/>
                  </a:cubicBezTo>
                  <a:cubicBezTo>
                    <a:pt x="4" y="408"/>
                    <a:pt x="5" y="408"/>
                    <a:pt x="5" y="407"/>
                  </a:cubicBezTo>
                  <a:cubicBezTo>
                    <a:pt x="5" y="406"/>
                    <a:pt x="6" y="406"/>
                    <a:pt x="6" y="405"/>
                  </a:cubicBezTo>
                  <a:cubicBezTo>
                    <a:pt x="6" y="405"/>
                    <a:pt x="4" y="403"/>
                    <a:pt x="4" y="402"/>
                  </a:cubicBezTo>
                  <a:cubicBezTo>
                    <a:pt x="3" y="402"/>
                    <a:pt x="3" y="400"/>
                    <a:pt x="3" y="398"/>
                  </a:cubicBezTo>
                  <a:cubicBezTo>
                    <a:pt x="3" y="397"/>
                    <a:pt x="4" y="396"/>
                    <a:pt x="5" y="395"/>
                  </a:cubicBezTo>
                  <a:cubicBezTo>
                    <a:pt x="6" y="394"/>
                    <a:pt x="7" y="393"/>
                    <a:pt x="6" y="392"/>
                  </a:cubicBezTo>
                  <a:cubicBezTo>
                    <a:pt x="6" y="391"/>
                    <a:pt x="5" y="391"/>
                    <a:pt x="6" y="389"/>
                  </a:cubicBezTo>
                  <a:cubicBezTo>
                    <a:pt x="7" y="387"/>
                    <a:pt x="9" y="387"/>
                    <a:pt x="10" y="387"/>
                  </a:cubicBezTo>
                  <a:cubicBezTo>
                    <a:pt x="11" y="387"/>
                    <a:pt x="12" y="388"/>
                    <a:pt x="13" y="387"/>
                  </a:cubicBezTo>
                  <a:cubicBezTo>
                    <a:pt x="14" y="385"/>
                    <a:pt x="13" y="384"/>
                    <a:pt x="12" y="383"/>
                  </a:cubicBezTo>
                  <a:cubicBezTo>
                    <a:pt x="12" y="381"/>
                    <a:pt x="13" y="381"/>
                    <a:pt x="14" y="382"/>
                  </a:cubicBezTo>
                  <a:cubicBezTo>
                    <a:pt x="14" y="382"/>
                    <a:pt x="15" y="382"/>
                    <a:pt x="16" y="382"/>
                  </a:cubicBezTo>
                  <a:cubicBezTo>
                    <a:pt x="17" y="382"/>
                    <a:pt x="17" y="382"/>
                    <a:pt x="17" y="381"/>
                  </a:cubicBezTo>
                  <a:cubicBezTo>
                    <a:pt x="17" y="380"/>
                    <a:pt x="17" y="379"/>
                    <a:pt x="18" y="378"/>
                  </a:cubicBezTo>
                  <a:cubicBezTo>
                    <a:pt x="18" y="377"/>
                    <a:pt x="19" y="377"/>
                    <a:pt x="20" y="377"/>
                  </a:cubicBezTo>
                  <a:cubicBezTo>
                    <a:pt x="20" y="377"/>
                    <a:pt x="21" y="376"/>
                    <a:pt x="20" y="374"/>
                  </a:cubicBezTo>
                  <a:cubicBezTo>
                    <a:pt x="20" y="373"/>
                    <a:pt x="22" y="372"/>
                    <a:pt x="22" y="371"/>
                  </a:cubicBezTo>
                  <a:cubicBezTo>
                    <a:pt x="22" y="370"/>
                    <a:pt x="19" y="369"/>
                    <a:pt x="18" y="368"/>
                  </a:cubicBezTo>
                  <a:cubicBezTo>
                    <a:pt x="17" y="368"/>
                    <a:pt x="16" y="367"/>
                    <a:pt x="16" y="364"/>
                  </a:cubicBezTo>
                  <a:cubicBezTo>
                    <a:pt x="15" y="362"/>
                    <a:pt x="15" y="360"/>
                    <a:pt x="14" y="359"/>
                  </a:cubicBezTo>
                  <a:cubicBezTo>
                    <a:pt x="14" y="358"/>
                    <a:pt x="14" y="356"/>
                    <a:pt x="15" y="356"/>
                  </a:cubicBezTo>
                  <a:cubicBezTo>
                    <a:pt x="17" y="356"/>
                    <a:pt x="18" y="356"/>
                    <a:pt x="18" y="355"/>
                  </a:cubicBezTo>
                  <a:cubicBezTo>
                    <a:pt x="18" y="354"/>
                    <a:pt x="18" y="354"/>
                    <a:pt x="19" y="353"/>
                  </a:cubicBezTo>
                  <a:cubicBezTo>
                    <a:pt x="20" y="352"/>
                    <a:pt x="21" y="351"/>
                    <a:pt x="21" y="350"/>
                  </a:cubicBezTo>
                  <a:cubicBezTo>
                    <a:pt x="22" y="348"/>
                    <a:pt x="22" y="348"/>
                    <a:pt x="24" y="349"/>
                  </a:cubicBezTo>
                  <a:cubicBezTo>
                    <a:pt x="25" y="349"/>
                    <a:pt x="25" y="347"/>
                    <a:pt x="25" y="347"/>
                  </a:cubicBezTo>
                  <a:cubicBezTo>
                    <a:pt x="26" y="346"/>
                    <a:pt x="27" y="346"/>
                    <a:pt x="28" y="346"/>
                  </a:cubicBezTo>
                  <a:cubicBezTo>
                    <a:pt x="29" y="346"/>
                    <a:pt x="29" y="345"/>
                    <a:pt x="29" y="344"/>
                  </a:cubicBezTo>
                  <a:cubicBezTo>
                    <a:pt x="29" y="343"/>
                    <a:pt x="31" y="343"/>
                    <a:pt x="32" y="342"/>
                  </a:cubicBezTo>
                  <a:cubicBezTo>
                    <a:pt x="33" y="342"/>
                    <a:pt x="33" y="342"/>
                    <a:pt x="33" y="343"/>
                  </a:cubicBezTo>
                  <a:cubicBezTo>
                    <a:pt x="33" y="344"/>
                    <a:pt x="33" y="345"/>
                    <a:pt x="35" y="345"/>
                  </a:cubicBezTo>
                  <a:cubicBezTo>
                    <a:pt x="37" y="345"/>
                    <a:pt x="37" y="347"/>
                    <a:pt x="38" y="348"/>
                  </a:cubicBezTo>
                  <a:cubicBezTo>
                    <a:pt x="39" y="349"/>
                    <a:pt x="40" y="348"/>
                    <a:pt x="41" y="348"/>
                  </a:cubicBezTo>
                  <a:cubicBezTo>
                    <a:pt x="42" y="347"/>
                    <a:pt x="42" y="347"/>
                    <a:pt x="43" y="348"/>
                  </a:cubicBezTo>
                  <a:cubicBezTo>
                    <a:pt x="44" y="349"/>
                    <a:pt x="44" y="348"/>
                    <a:pt x="45" y="347"/>
                  </a:cubicBezTo>
                  <a:cubicBezTo>
                    <a:pt x="45" y="346"/>
                    <a:pt x="46" y="346"/>
                    <a:pt x="47" y="346"/>
                  </a:cubicBezTo>
                  <a:cubicBezTo>
                    <a:pt x="49" y="345"/>
                    <a:pt x="50" y="345"/>
                    <a:pt x="52" y="345"/>
                  </a:cubicBezTo>
                  <a:cubicBezTo>
                    <a:pt x="53" y="345"/>
                    <a:pt x="53" y="344"/>
                    <a:pt x="54" y="344"/>
                  </a:cubicBezTo>
                  <a:cubicBezTo>
                    <a:pt x="54" y="343"/>
                    <a:pt x="55" y="342"/>
                    <a:pt x="54" y="340"/>
                  </a:cubicBezTo>
                  <a:cubicBezTo>
                    <a:pt x="54" y="338"/>
                    <a:pt x="55" y="338"/>
                    <a:pt x="55" y="336"/>
                  </a:cubicBezTo>
                  <a:cubicBezTo>
                    <a:pt x="56" y="335"/>
                    <a:pt x="57" y="335"/>
                    <a:pt x="59" y="335"/>
                  </a:cubicBezTo>
                  <a:cubicBezTo>
                    <a:pt x="61" y="335"/>
                    <a:pt x="61" y="334"/>
                    <a:pt x="61" y="332"/>
                  </a:cubicBezTo>
                  <a:cubicBezTo>
                    <a:pt x="61" y="330"/>
                    <a:pt x="60" y="331"/>
                    <a:pt x="59" y="331"/>
                  </a:cubicBezTo>
                  <a:cubicBezTo>
                    <a:pt x="58" y="330"/>
                    <a:pt x="57" y="330"/>
                    <a:pt x="57" y="329"/>
                  </a:cubicBezTo>
                  <a:cubicBezTo>
                    <a:pt x="58" y="329"/>
                    <a:pt x="58" y="328"/>
                    <a:pt x="58" y="327"/>
                  </a:cubicBezTo>
                  <a:cubicBezTo>
                    <a:pt x="57" y="326"/>
                    <a:pt x="57" y="324"/>
                    <a:pt x="58" y="323"/>
                  </a:cubicBezTo>
                  <a:cubicBezTo>
                    <a:pt x="58" y="321"/>
                    <a:pt x="59" y="321"/>
                    <a:pt x="60" y="320"/>
                  </a:cubicBezTo>
                  <a:cubicBezTo>
                    <a:pt x="61" y="319"/>
                    <a:pt x="59" y="318"/>
                    <a:pt x="59" y="317"/>
                  </a:cubicBezTo>
                  <a:cubicBezTo>
                    <a:pt x="59" y="316"/>
                    <a:pt x="59" y="314"/>
                    <a:pt x="60" y="313"/>
                  </a:cubicBezTo>
                  <a:cubicBezTo>
                    <a:pt x="61" y="311"/>
                    <a:pt x="61" y="310"/>
                    <a:pt x="61" y="309"/>
                  </a:cubicBezTo>
                  <a:cubicBezTo>
                    <a:pt x="61" y="308"/>
                    <a:pt x="63" y="307"/>
                    <a:pt x="63" y="305"/>
                  </a:cubicBezTo>
                  <a:cubicBezTo>
                    <a:pt x="63" y="304"/>
                    <a:pt x="63" y="304"/>
                    <a:pt x="64" y="303"/>
                  </a:cubicBezTo>
                  <a:cubicBezTo>
                    <a:pt x="64" y="302"/>
                    <a:pt x="65" y="299"/>
                    <a:pt x="64" y="298"/>
                  </a:cubicBezTo>
                  <a:cubicBezTo>
                    <a:pt x="63" y="298"/>
                    <a:pt x="62" y="300"/>
                    <a:pt x="61" y="300"/>
                  </a:cubicBezTo>
                  <a:cubicBezTo>
                    <a:pt x="61" y="300"/>
                    <a:pt x="60" y="298"/>
                    <a:pt x="60" y="297"/>
                  </a:cubicBezTo>
                  <a:cubicBezTo>
                    <a:pt x="60" y="296"/>
                    <a:pt x="58" y="296"/>
                    <a:pt x="57" y="296"/>
                  </a:cubicBezTo>
                  <a:cubicBezTo>
                    <a:pt x="55" y="296"/>
                    <a:pt x="55" y="296"/>
                    <a:pt x="54" y="295"/>
                  </a:cubicBezTo>
                  <a:cubicBezTo>
                    <a:pt x="53" y="294"/>
                    <a:pt x="52" y="291"/>
                    <a:pt x="52" y="289"/>
                  </a:cubicBezTo>
                  <a:cubicBezTo>
                    <a:pt x="52" y="288"/>
                    <a:pt x="52" y="285"/>
                    <a:pt x="52" y="283"/>
                  </a:cubicBezTo>
                  <a:cubicBezTo>
                    <a:pt x="52" y="282"/>
                    <a:pt x="51" y="280"/>
                    <a:pt x="51" y="279"/>
                  </a:cubicBezTo>
                  <a:cubicBezTo>
                    <a:pt x="50" y="278"/>
                    <a:pt x="50" y="278"/>
                    <a:pt x="51" y="277"/>
                  </a:cubicBezTo>
                  <a:cubicBezTo>
                    <a:pt x="51" y="277"/>
                    <a:pt x="51" y="275"/>
                    <a:pt x="50" y="274"/>
                  </a:cubicBezTo>
                  <a:cubicBezTo>
                    <a:pt x="50" y="273"/>
                    <a:pt x="45" y="275"/>
                    <a:pt x="44" y="275"/>
                  </a:cubicBezTo>
                  <a:cubicBezTo>
                    <a:pt x="43" y="275"/>
                    <a:pt x="42" y="275"/>
                    <a:pt x="42" y="274"/>
                  </a:cubicBezTo>
                  <a:cubicBezTo>
                    <a:pt x="42" y="274"/>
                    <a:pt x="40" y="275"/>
                    <a:pt x="39" y="275"/>
                  </a:cubicBezTo>
                  <a:cubicBezTo>
                    <a:pt x="38" y="276"/>
                    <a:pt x="37" y="275"/>
                    <a:pt x="37" y="275"/>
                  </a:cubicBezTo>
                  <a:cubicBezTo>
                    <a:pt x="36" y="274"/>
                    <a:pt x="37" y="273"/>
                    <a:pt x="38" y="273"/>
                  </a:cubicBezTo>
                  <a:cubicBezTo>
                    <a:pt x="38" y="272"/>
                    <a:pt x="39" y="271"/>
                    <a:pt x="38" y="271"/>
                  </a:cubicBezTo>
                  <a:cubicBezTo>
                    <a:pt x="36" y="271"/>
                    <a:pt x="37" y="271"/>
                    <a:pt x="35" y="272"/>
                  </a:cubicBezTo>
                  <a:cubicBezTo>
                    <a:pt x="33" y="273"/>
                    <a:pt x="30" y="272"/>
                    <a:pt x="29" y="272"/>
                  </a:cubicBezTo>
                  <a:cubicBezTo>
                    <a:pt x="28" y="271"/>
                    <a:pt x="25" y="271"/>
                    <a:pt x="25" y="271"/>
                  </a:cubicBezTo>
                  <a:cubicBezTo>
                    <a:pt x="25" y="271"/>
                    <a:pt x="24" y="267"/>
                    <a:pt x="24" y="266"/>
                  </a:cubicBezTo>
                  <a:cubicBezTo>
                    <a:pt x="24" y="265"/>
                    <a:pt x="22" y="265"/>
                    <a:pt x="20" y="265"/>
                  </a:cubicBezTo>
                  <a:cubicBezTo>
                    <a:pt x="19" y="264"/>
                    <a:pt x="16" y="265"/>
                    <a:pt x="16" y="264"/>
                  </a:cubicBezTo>
                  <a:cubicBezTo>
                    <a:pt x="15" y="263"/>
                    <a:pt x="16" y="263"/>
                    <a:pt x="17" y="263"/>
                  </a:cubicBezTo>
                  <a:cubicBezTo>
                    <a:pt x="19" y="262"/>
                    <a:pt x="19" y="262"/>
                    <a:pt x="19" y="260"/>
                  </a:cubicBezTo>
                  <a:cubicBezTo>
                    <a:pt x="19" y="259"/>
                    <a:pt x="19" y="257"/>
                    <a:pt x="19" y="256"/>
                  </a:cubicBezTo>
                  <a:cubicBezTo>
                    <a:pt x="19" y="254"/>
                    <a:pt x="20" y="255"/>
                    <a:pt x="22" y="255"/>
                  </a:cubicBezTo>
                  <a:cubicBezTo>
                    <a:pt x="23" y="256"/>
                    <a:pt x="23" y="257"/>
                    <a:pt x="23" y="258"/>
                  </a:cubicBezTo>
                  <a:cubicBezTo>
                    <a:pt x="24" y="259"/>
                    <a:pt x="24" y="259"/>
                    <a:pt x="25" y="259"/>
                  </a:cubicBezTo>
                  <a:cubicBezTo>
                    <a:pt x="26" y="258"/>
                    <a:pt x="27" y="258"/>
                    <a:pt x="27" y="257"/>
                  </a:cubicBezTo>
                  <a:cubicBezTo>
                    <a:pt x="27" y="257"/>
                    <a:pt x="27" y="256"/>
                    <a:pt x="27" y="255"/>
                  </a:cubicBezTo>
                  <a:cubicBezTo>
                    <a:pt x="28" y="254"/>
                    <a:pt x="26" y="252"/>
                    <a:pt x="26" y="250"/>
                  </a:cubicBezTo>
                  <a:cubicBezTo>
                    <a:pt x="25" y="248"/>
                    <a:pt x="25" y="248"/>
                    <a:pt x="26" y="247"/>
                  </a:cubicBezTo>
                  <a:cubicBezTo>
                    <a:pt x="27" y="247"/>
                    <a:pt x="27" y="247"/>
                    <a:pt x="29" y="248"/>
                  </a:cubicBezTo>
                  <a:cubicBezTo>
                    <a:pt x="30" y="248"/>
                    <a:pt x="30" y="248"/>
                    <a:pt x="31" y="247"/>
                  </a:cubicBezTo>
                  <a:cubicBezTo>
                    <a:pt x="32" y="247"/>
                    <a:pt x="32" y="247"/>
                    <a:pt x="34" y="246"/>
                  </a:cubicBezTo>
                  <a:cubicBezTo>
                    <a:pt x="36" y="246"/>
                    <a:pt x="35" y="245"/>
                    <a:pt x="36" y="244"/>
                  </a:cubicBezTo>
                  <a:cubicBezTo>
                    <a:pt x="36" y="242"/>
                    <a:pt x="37" y="243"/>
                    <a:pt x="38" y="243"/>
                  </a:cubicBezTo>
                  <a:cubicBezTo>
                    <a:pt x="39" y="242"/>
                    <a:pt x="41" y="242"/>
                    <a:pt x="42" y="241"/>
                  </a:cubicBezTo>
                  <a:cubicBezTo>
                    <a:pt x="44" y="240"/>
                    <a:pt x="44" y="240"/>
                    <a:pt x="46" y="240"/>
                  </a:cubicBezTo>
                  <a:cubicBezTo>
                    <a:pt x="48" y="240"/>
                    <a:pt x="48" y="240"/>
                    <a:pt x="50" y="239"/>
                  </a:cubicBezTo>
                  <a:cubicBezTo>
                    <a:pt x="51" y="238"/>
                    <a:pt x="52" y="237"/>
                    <a:pt x="53" y="236"/>
                  </a:cubicBezTo>
                  <a:cubicBezTo>
                    <a:pt x="53" y="236"/>
                    <a:pt x="55" y="233"/>
                    <a:pt x="55" y="231"/>
                  </a:cubicBezTo>
                  <a:cubicBezTo>
                    <a:pt x="55" y="229"/>
                    <a:pt x="53" y="230"/>
                    <a:pt x="52" y="230"/>
                  </a:cubicBezTo>
                  <a:cubicBezTo>
                    <a:pt x="51" y="230"/>
                    <a:pt x="51" y="230"/>
                    <a:pt x="50" y="229"/>
                  </a:cubicBezTo>
                  <a:cubicBezTo>
                    <a:pt x="50" y="229"/>
                    <a:pt x="49" y="228"/>
                    <a:pt x="48" y="229"/>
                  </a:cubicBezTo>
                  <a:cubicBezTo>
                    <a:pt x="46" y="229"/>
                    <a:pt x="46" y="231"/>
                    <a:pt x="45" y="230"/>
                  </a:cubicBezTo>
                  <a:cubicBezTo>
                    <a:pt x="44" y="230"/>
                    <a:pt x="42" y="230"/>
                    <a:pt x="40" y="230"/>
                  </a:cubicBezTo>
                  <a:cubicBezTo>
                    <a:pt x="39" y="230"/>
                    <a:pt x="39" y="227"/>
                    <a:pt x="38" y="226"/>
                  </a:cubicBezTo>
                  <a:cubicBezTo>
                    <a:pt x="38" y="225"/>
                    <a:pt x="38" y="225"/>
                    <a:pt x="38" y="224"/>
                  </a:cubicBezTo>
                  <a:cubicBezTo>
                    <a:pt x="38" y="222"/>
                    <a:pt x="37" y="222"/>
                    <a:pt x="37" y="222"/>
                  </a:cubicBezTo>
                  <a:cubicBezTo>
                    <a:pt x="36" y="221"/>
                    <a:pt x="36" y="220"/>
                    <a:pt x="36" y="219"/>
                  </a:cubicBezTo>
                  <a:cubicBezTo>
                    <a:pt x="37" y="217"/>
                    <a:pt x="37" y="217"/>
                    <a:pt x="37" y="215"/>
                  </a:cubicBezTo>
                  <a:cubicBezTo>
                    <a:pt x="37" y="213"/>
                    <a:pt x="36" y="214"/>
                    <a:pt x="36" y="213"/>
                  </a:cubicBezTo>
                  <a:cubicBezTo>
                    <a:pt x="35" y="213"/>
                    <a:pt x="36" y="211"/>
                    <a:pt x="36" y="210"/>
                  </a:cubicBezTo>
                  <a:cubicBezTo>
                    <a:pt x="35" y="208"/>
                    <a:pt x="34" y="209"/>
                    <a:pt x="33" y="209"/>
                  </a:cubicBezTo>
                  <a:cubicBezTo>
                    <a:pt x="32" y="209"/>
                    <a:pt x="30" y="208"/>
                    <a:pt x="31" y="206"/>
                  </a:cubicBezTo>
                  <a:cubicBezTo>
                    <a:pt x="31" y="205"/>
                    <a:pt x="29" y="204"/>
                    <a:pt x="28" y="203"/>
                  </a:cubicBezTo>
                  <a:cubicBezTo>
                    <a:pt x="27" y="201"/>
                    <a:pt x="27" y="200"/>
                    <a:pt x="26" y="200"/>
                  </a:cubicBezTo>
                  <a:cubicBezTo>
                    <a:pt x="26" y="199"/>
                    <a:pt x="25" y="199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7"/>
                    <a:pt x="23" y="197"/>
                    <a:pt x="23" y="197"/>
                  </a:cubicBezTo>
                  <a:cubicBezTo>
                    <a:pt x="22" y="196"/>
                    <a:pt x="22" y="195"/>
                    <a:pt x="22" y="194"/>
                  </a:cubicBezTo>
                  <a:cubicBezTo>
                    <a:pt x="22" y="193"/>
                    <a:pt x="21" y="193"/>
                    <a:pt x="21" y="193"/>
                  </a:cubicBezTo>
                  <a:cubicBezTo>
                    <a:pt x="20" y="193"/>
                    <a:pt x="19" y="192"/>
                    <a:pt x="18" y="191"/>
                  </a:cubicBezTo>
                  <a:cubicBezTo>
                    <a:pt x="18" y="189"/>
                    <a:pt x="18" y="189"/>
                    <a:pt x="19" y="188"/>
                  </a:cubicBezTo>
                  <a:cubicBezTo>
                    <a:pt x="20" y="188"/>
                    <a:pt x="18" y="186"/>
                    <a:pt x="17" y="185"/>
                  </a:cubicBezTo>
                  <a:cubicBezTo>
                    <a:pt x="17" y="183"/>
                    <a:pt x="16" y="183"/>
                    <a:pt x="17" y="182"/>
                  </a:cubicBezTo>
                  <a:cubicBezTo>
                    <a:pt x="18" y="180"/>
                    <a:pt x="16" y="181"/>
                    <a:pt x="15" y="181"/>
                  </a:cubicBezTo>
                  <a:cubicBezTo>
                    <a:pt x="14" y="181"/>
                    <a:pt x="13" y="181"/>
                    <a:pt x="12" y="180"/>
                  </a:cubicBezTo>
                  <a:cubicBezTo>
                    <a:pt x="11" y="180"/>
                    <a:pt x="12" y="177"/>
                    <a:pt x="12" y="176"/>
                  </a:cubicBezTo>
                  <a:cubicBezTo>
                    <a:pt x="12" y="175"/>
                    <a:pt x="9" y="175"/>
                    <a:pt x="8" y="174"/>
                  </a:cubicBezTo>
                  <a:cubicBezTo>
                    <a:pt x="6" y="172"/>
                    <a:pt x="5" y="171"/>
                    <a:pt x="4" y="170"/>
                  </a:cubicBezTo>
                  <a:cubicBezTo>
                    <a:pt x="3" y="169"/>
                    <a:pt x="2" y="169"/>
                    <a:pt x="1" y="168"/>
                  </a:cubicBezTo>
                  <a:cubicBezTo>
                    <a:pt x="0" y="167"/>
                    <a:pt x="1" y="167"/>
                    <a:pt x="1" y="167"/>
                  </a:cubicBezTo>
                  <a:cubicBezTo>
                    <a:pt x="2" y="166"/>
                    <a:pt x="3" y="166"/>
                    <a:pt x="4" y="165"/>
                  </a:cubicBezTo>
                  <a:cubicBezTo>
                    <a:pt x="5" y="164"/>
                    <a:pt x="4" y="164"/>
                    <a:pt x="5" y="164"/>
                  </a:cubicBezTo>
                  <a:cubicBezTo>
                    <a:pt x="6" y="163"/>
                    <a:pt x="5" y="163"/>
                    <a:pt x="5" y="161"/>
                  </a:cubicBezTo>
                  <a:cubicBezTo>
                    <a:pt x="5" y="160"/>
                    <a:pt x="5" y="160"/>
                    <a:pt x="7" y="160"/>
                  </a:cubicBezTo>
                  <a:cubicBezTo>
                    <a:pt x="8" y="160"/>
                    <a:pt x="8" y="160"/>
                    <a:pt x="9" y="160"/>
                  </a:cubicBezTo>
                  <a:cubicBezTo>
                    <a:pt x="10" y="160"/>
                    <a:pt x="9" y="159"/>
                    <a:pt x="11" y="159"/>
                  </a:cubicBezTo>
                  <a:cubicBezTo>
                    <a:pt x="12" y="158"/>
                    <a:pt x="12" y="157"/>
                    <a:pt x="12" y="156"/>
                  </a:cubicBezTo>
                  <a:cubicBezTo>
                    <a:pt x="12" y="155"/>
                    <a:pt x="12" y="153"/>
                    <a:pt x="10" y="151"/>
                  </a:cubicBezTo>
                  <a:cubicBezTo>
                    <a:pt x="9" y="150"/>
                    <a:pt x="9" y="154"/>
                    <a:pt x="9" y="154"/>
                  </a:cubicBezTo>
                  <a:cubicBezTo>
                    <a:pt x="8" y="154"/>
                    <a:pt x="7" y="152"/>
                    <a:pt x="7" y="150"/>
                  </a:cubicBezTo>
                  <a:cubicBezTo>
                    <a:pt x="7" y="149"/>
                    <a:pt x="5" y="150"/>
                    <a:pt x="5" y="150"/>
                  </a:cubicBezTo>
                  <a:cubicBezTo>
                    <a:pt x="4" y="150"/>
                    <a:pt x="3" y="148"/>
                    <a:pt x="4" y="147"/>
                  </a:cubicBezTo>
                  <a:cubicBezTo>
                    <a:pt x="5" y="146"/>
                    <a:pt x="5" y="145"/>
                    <a:pt x="5" y="144"/>
                  </a:cubicBezTo>
                  <a:cubicBezTo>
                    <a:pt x="6" y="142"/>
                    <a:pt x="6" y="141"/>
                    <a:pt x="6" y="140"/>
                  </a:cubicBezTo>
                  <a:cubicBezTo>
                    <a:pt x="5" y="140"/>
                    <a:pt x="3" y="140"/>
                    <a:pt x="1" y="139"/>
                  </a:cubicBezTo>
                  <a:cubicBezTo>
                    <a:pt x="0" y="139"/>
                    <a:pt x="0" y="137"/>
                    <a:pt x="2" y="136"/>
                  </a:cubicBezTo>
                  <a:cubicBezTo>
                    <a:pt x="4" y="135"/>
                    <a:pt x="4" y="135"/>
                    <a:pt x="4" y="134"/>
                  </a:cubicBezTo>
                  <a:cubicBezTo>
                    <a:pt x="4" y="132"/>
                    <a:pt x="4" y="132"/>
                    <a:pt x="6" y="132"/>
                  </a:cubicBezTo>
                  <a:cubicBezTo>
                    <a:pt x="7" y="132"/>
                    <a:pt x="6" y="131"/>
                    <a:pt x="7" y="130"/>
                  </a:cubicBezTo>
                  <a:cubicBezTo>
                    <a:pt x="8" y="129"/>
                    <a:pt x="9" y="129"/>
                    <a:pt x="10" y="128"/>
                  </a:cubicBezTo>
                  <a:cubicBezTo>
                    <a:pt x="11" y="128"/>
                    <a:pt x="12" y="128"/>
                    <a:pt x="14" y="127"/>
                  </a:cubicBezTo>
                  <a:cubicBezTo>
                    <a:pt x="16" y="126"/>
                    <a:pt x="17" y="127"/>
                    <a:pt x="18" y="127"/>
                  </a:cubicBezTo>
                  <a:cubicBezTo>
                    <a:pt x="20" y="127"/>
                    <a:pt x="23" y="128"/>
                    <a:pt x="24" y="128"/>
                  </a:cubicBezTo>
                  <a:cubicBezTo>
                    <a:pt x="25" y="128"/>
                    <a:pt x="24" y="125"/>
                    <a:pt x="23" y="123"/>
                  </a:cubicBezTo>
                  <a:cubicBezTo>
                    <a:pt x="22" y="121"/>
                    <a:pt x="24" y="120"/>
                    <a:pt x="23" y="119"/>
                  </a:cubicBezTo>
                  <a:cubicBezTo>
                    <a:pt x="22" y="118"/>
                    <a:pt x="24" y="118"/>
                    <a:pt x="25" y="118"/>
                  </a:cubicBezTo>
                  <a:cubicBezTo>
                    <a:pt x="26" y="118"/>
                    <a:pt x="23" y="115"/>
                    <a:pt x="22" y="114"/>
                  </a:cubicBezTo>
                  <a:cubicBezTo>
                    <a:pt x="21" y="113"/>
                    <a:pt x="22" y="112"/>
                    <a:pt x="22" y="111"/>
                  </a:cubicBezTo>
                  <a:cubicBezTo>
                    <a:pt x="23" y="111"/>
                    <a:pt x="21" y="111"/>
                    <a:pt x="21" y="109"/>
                  </a:cubicBezTo>
                  <a:cubicBezTo>
                    <a:pt x="21" y="108"/>
                    <a:pt x="21" y="107"/>
                    <a:pt x="20" y="104"/>
                  </a:cubicBezTo>
                  <a:cubicBezTo>
                    <a:pt x="19" y="102"/>
                    <a:pt x="20" y="103"/>
                    <a:pt x="21" y="102"/>
                  </a:cubicBezTo>
                  <a:cubicBezTo>
                    <a:pt x="22" y="101"/>
                    <a:pt x="22" y="98"/>
                    <a:pt x="23" y="98"/>
                  </a:cubicBezTo>
                  <a:cubicBezTo>
                    <a:pt x="25" y="97"/>
                    <a:pt x="25" y="95"/>
                    <a:pt x="26" y="94"/>
                  </a:cubicBezTo>
                  <a:cubicBezTo>
                    <a:pt x="27" y="93"/>
                    <a:pt x="27" y="91"/>
                    <a:pt x="27" y="90"/>
                  </a:cubicBezTo>
                  <a:cubicBezTo>
                    <a:pt x="27" y="90"/>
                    <a:pt x="28" y="89"/>
                    <a:pt x="28" y="88"/>
                  </a:cubicBezTo>
                  <a:cubicBezTo>
                    <a:pt x="29" y="87"/>
                    <a:pt x="30" y="87"/>
                    <a:pt x="31" y="88"/>
                  </a:cubicBezTo>
                  <a:cubicBezTo>
                    <a:pt x="32" y="88"/>
                    <a:pt x="33" y="88"/>
                    <a:pt x="34" y="88"/>
                  </a:cubicBezTo>
                  <a:cubicBezTo>
                    <a:pt x="35" y="87"/>
                    <a:pt x="36" y="87"/>
                    <a:pt x="36" y="86"/>
                  </a:cubicBezTo>
                  <a:cubicBezTo>
                    <a:pt x="37" y="86"/>
                    <a:pt x="39" y="85"/>
                    <a:pt x="39" y="84"/>
                  </a:cubicBezTo>
                  <a:cubicBezTo>
                    <a:pt x="39" y="84"/>
                    <a:pt x="37" y="83"/>
                    <a:pt x="36" y="82"/>
                  </a:cubicBezTo>
                  <a:cubicBezTo>
                    <a:pt x="36" y="81"/>
                    <a:pt x="35" y="81"/>
                    <a:pt x="35" y="79"/>
                  </a:cubicBezTo>
                  <a:cubicBezTo>
                    <a:pt x="35" y="78"/>
                    <a:pt x="36" y="77"/>
                    <a:pt x="37" y="77"/>
                  </a:cubicBezTo>
                  <a:cubicBezTo>
                    <a:pt x="37" y="77"/>
                    <a:pt x="37" y="75"/>
                    <a:pt x="37" y="73"/>
                  </a:cubicBezTo>
                  <a:cubicBezTo>
                    <a:pt x="38" y="71"/>
                    <a:pt x="40" y="71"/>
                    <a:pt x="41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6" y="73"/>
                    <a:pt x="47" y="71"/>
                    <a:pt x="48" y="71"/>
                  </a:cubicBezTo>
                  <a:cubicBezTo>
                    <a:pt x="49" y="71"/>
                    <a:pt x="49" y="70"/>
                    <a:pt x="50" y="70"/>
                  </a:cubicBezTo>
                  <a:cubicBezTo>
                    <a:pt x="51" y="70"/>
                    <a:pt x="52" y="70"/>
                    <a:pt x="53" y="70"/>
                  </a:cubicBezTo>
                  <a:cubicBezTo>
                    <a:pt x="55" y="70"/>
                    <a:pt x="55" y="69"/>
                    <a:pt x="56" y="68"/>
                  </a:cubicBezTo>
                  <a:cubicBezTo>
                    <a:pt x="56" y="67"/>
                    <a:pt x="56" y="67"/>
                    <a:pt x="57" y="67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60" y="70"/>
                    <a:pt x="61" y="71"/>
                    <a:pt x="61" y="72"/>
                  </a:cubicBezTo>
                  <a:cubicBezTo>
                    <a:pt x="61" y="74"/>
                    <a:pt x="61" y="74"/>
                    <a:pt x="62" y="75"/>
                  </a:cubicBezTo>
                  <a:cubicBezTo>
                    <a:pt x="63" y="76"/>
                    <a:pt x="63" y="77"/>
                    <a:pt x="64" y="78"/>
                  </a:cubicBezTo>
                  <a:cubicBezTo>
                    <a:pt x="64" y="79"/>
                    <a:pt x="65" y="80"/>
                    <a:pt x="65" y="81"/>
                  </a:cubicBezTo>
                  <a:cubicBezTo>
                    <a:pt x="65" y="82"/>
                    <a:pt x="66" y="84"/>
                    <a:pt x="66" y="85"/>
                  </a:cubicBezTo>
                  <a:cubicBezTo>
                    <a:pt x="66" y="86"/>
                    <a:pt x="66" y="86"/>
                    <a:pt x="66" y="87"/>
                  </a:cubicBezTo>
                  <a:cubicBezTo>
                    <a:pt x="67" y="88"/>
                    <a:pt x="66" y="89"/>
                    <a:pt x="66" y="90"/>
                  </a:cubicBezTo>
                  <a:cubicBezTo>
                    <a:pt x="66" y="92"/>
                    <a:pt x="67" y="92"/>
                    <a:pt x="68" y="92"/>
                  </a:cubicBezTo>
                  <a:cubicBezTo>
                    <a:pt x="69" y="93"/>
                    <a:pt x="68" y="94"/>
                    <a:pt x="67" y="95"/>
                  </a:cubicBezTo>
                  <a:cubicBezTo>
                    <a:pt x="67" y="95"/>
                    <a:pt x="65" y="97"/>
                    <a:pt x="64" y="97"/>
                  </a:cubicBezTo>
                  <a:cubicBezTo>
                    <a:pt x="63" y="97"/>
                    <a:pt x="65" y="98"/>
                    <a:pt x="66" y="99"/>
                  </a:cubicBezTo>
                  <a:cubicBezTo>
                    <a:pt x="67" y="100"/>
                    <a:pt x="67" y="104"/>
                    <a:pt x="67" y="105"/>
                  </a:cubicBezTo>
                  <a:cubicBezTo>
                    <a:pt x="67" y="107"/>
                    <a:pt x="67" y="110"/>
                    <a:pt x="68" y="111"/>
                  </a:cubicBezTo>
                  <a:cubicBezTo>
                    <a:pt x="68" y="113"/>
                    <a:pt x="66" y="115"/>
                    <a:pt x="66" y="115"/>
                  </a:cubicBezTo>
                  <a:cubicBezTo>
                    <a:pt x="66" y="115"/>
                    <a:pt x="67" y="115"/>
                    <a:pt x="68" y="115"/>
                  </a:cubicBezTo>
                  <a:cubicBezTo>
                    <a:pt x="69" y="114"/>
                    <a:pt x="71" y="114"/>
                    <a:pt x="72" y="114"/>
                  </a:cubicBezTo>
                  <a:cubicBezTo>
                    <a:pt x="73" y="114"/>
                    <a:pt x="74" y="113"/>
                    <a:pt x="76" y="113"/>
                  </a:cubicBezTo>
                  <a:cubicBezTo>
                    <a:pt x="77" y="113"/>
                    <a:pt x="77" y="114"/>
                    <a:pt x="78" y="114"/>
                  </a:cubicBezTo>
                  <a:cubicBezTo>
                    <a:pt x="79" y="114"/>
                    <a:pt x="80" y="113"/>
                    <a:pt x="80" y="112"/>
                  </a:cubicBezTo>
                  <a:cubicBezTo>
                    <a:pt x="81" y="112"/>
                    <a:pt x="81" y="112"/>
                    <a:pt x="83" y="112"/>
                  </a:cubicBezTo>
                  <a:cubicBezTo>
                    <a:pt x="84" y="112"/>
                    <a:pt x="83" y="112"/>
                    <a:pt x="85" y="113"/>
                  </a:cubicBezTo>
                  <a:cubicBezTo>
                    <a:pt x="86" y="113"/>
                    <a:pt x="87" y="113"/>
                    <a:pt x="88" y="113"/>
                  </a:cubicBezTo>
                  <a:cubicBezTo>
                    <a:pt x="89" y="113"/>
                    <a:pt x="89" y="115"/>
                    <a:pt x="89" y="115"/>
                  </a:cubicBezTo>
                  <a:cubicBezTo>
                    <a:pt x="89" y="115"/>
                    <a:pt x="89" y="115"/>
                    <a:pt x="91" y="115"/>
                  </a:cubicBezTo>
                  <a:cubicBezTo>
                    <a:pt x="92" y="114"/>
                    <a:pt x="92" y="113"/>
                    <a:pt x="92" y="112"/>
                  </a:cubicBezTo>
                  <a:cubicBezTo>
                    <a:pt x="92" y="112"/>
                    <a:pt x="92" y="111"/>
                    <a:pt x="93" y="111"/>
                  </a:cubicBezTo>
                  <a:cubicBezTo>
                    <a:pt x="94" y="111"/>
                    <a:pt x="95" y="112"/>
                    <a:pt x="95" y="113"/>
                  </a:cubicBezTo>
                  <a:cubicBezTo>
                    <a:pt x="96" y="113"/>
                    <a:pt x="99" y="112"/>
                    <a:pt x="100" y="112"/>
                  </a:cubicBezTo>
                  <a:cubicBezTo>
                    <a:pt x="100" y="112"/>
                    <a:pt x="99" y="110"/>
                    <a:pt x="98" y="109"/>
                  </a:cubicBezTo>
                  <a:cubicBezTo>
                    <a:pt x="97" y="109"/>
                    <a:pt x="98" y="107"/>
                    <a:pt x="98" y="106"/>
                  </a:cubicBezTo>
                  <a:cubicBezTo>
                    <a:pt x="98" y="105"/>
                    <a:pt x="96" y="105"/>
                    <a:pt x="95" y="104"/>
                  </a:cubicBezTo>
                  <a:cubicBezTo>
                    <a:pt x="94" y="102"/>
                    <a:pt x="98" y="101"/>
                    <a:pt x="100" y="101"/>
                  </a:cubicBezTo>
                  <a:cubicBezTo>
                    <a:pt x="101" y="100"/>
                    <a:pt x="105" y="98"/>
                    <a:pt x="107" y="96"/>
                  </a:cubicBezTo>
                  <a:cubicBezTo>
                    <a:pt x="109" y="95"/>
                    <a:pt x="118" y="87"/>
                    <a:pt x="119" y="86"/>
                  </a:cubicBezTo>
                  <a:cubicBezTo>
                    <a:pt x="120" y="85"/>
                    <a:pt x="121" y="85"/>
                    <a:pt x="120" y="83"/>
                  </a:cubicBezTo>
                  <a:cubicBezTo>
                    <a:pt x="120" y="82"/>
                    <a:pt x="121" y="83"/>
                    <a:pt x="122" y="83"/>
                  </a:cubicBezTo>
                  <a:cubicBezTo>
                    <a:pt x="124" y="83"/>
                    <a:pt x="124" y="82"/>
                    <a:pt x="125" y="81"/>
                  </a:cubicBezTo>
                  <a:cubicBezTo>
                    <a:pt x="125" y="80"/>
                    <a:pt x="126" y="80"/>
                    <a:pt x="126" y="79"/>
                  </a:cubicBezTo>
                  <a:cubicBezTo>
                    <a:pt x="127" y="78"/>
                    <a:pt x="128" y="78"/>
                    <a:pt x="130" y="78"/>
                  </a:cubicBezTo>
                  <a:cubicBezTo>
                    <a:pt x="131" y="78"/>
                    <a:pt x="133" y="76"/>
                    <a:pt x="133" y="76"/>
                  </a:cubicBezTo>
                  <a:cubicBezTo>
                    <a:pt x="133" y="76"/>
                    <a:pt x="133" y="78"/>
                    <a:pt x="134" y="79"/>
                  </a:cubicBezTo>
                  <a:cubicBezTo>
                    <a:pt x="134" y="80"/>
                    <a:pt x="136" y="82"/>
                    <a:pt x="137" y="84"/>
                  </a:cubicBezTo>
                  <a:cubicBezTo>
                    <a:pt x="138" y="85"/>
                    <a:pt x="139" y="87"/>
                    <a:pt x="139" y="89"/>
                  </a:cubicBezTo>
                  <a:cubicBezTo>
                    <a:pt x="140" y="90"/>
                    <a:pt x="141" y="91"/>
                    <a:pt x="142" y="91"/>
                  </a:cubicBezTo>
                  <a:cubicBezTo>
                    <a:pt x="143" y="90"/>
                    <a:pt x="144" y="91"/>
                    <a:pt x="145" y="91"/>
                  </a:cubicBezTo>
                  <a:cubicBezTo>
                    <a:pt x="147" y="91"/>
                    <a:pt x="147" y="89"/>
                    <a:pt x="147" y="88"/>
                  </a:cubicBezTo>
                  <a:cubicBezTo>
                    <a:pt x="148" y="87"/>
                    <a:pt x="148" y="87"/>
                    <a:pt x="147" y="86"/>
                  </a:cubicBezTo>
                  <a:cubicBezTo>
                    <a:pt x="146" y="85"/>
                    <a:pt x="146" y="85"/>
                    <a:pt x="146" y="83"/>
                  </a:cubicBezTo>
                  <a:cubicBezTo>
                    <a:pt x="146" y="82"/>
                    <a:pt x="148" y="82"/>
                    <a:pt x="149" y="82"/>
                  </a:cubicBezTo>
                  <a:cubicBezTo>
                    <a:pt x="150" y="82"/>
                    <a:pt x="150" y="82"/>
                    <a:pt x="152" y="82"/>
                  </a:cubicBezTo>
                  <a:cubicBezTo>
                    <a:pt x="153" y="81"/>
                    <a:pt x="152" y="79"/>
                    <a:pt x="153" y="77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7" y="71"/>
                    <a:pt x="158" y="71"/>
                    <a:pt x="158" y="70"/>
                  </a:cubicBezTo>
                  <a:cubicBezTo>
                    <a:pt x="158" y="68"/>
                    <a:pt x="159" y="68"/>
                    <a:pt x="161" y="67"/>
                  </a:cubicBezTo>
                  <a:cubicBezTo>
                    <a:pt x="163" y="67"/>
                    <a:pt x="163" y="67"/>
                    <a:pt x="165" y="68"/>
                  </a:cubicBezTo>
                  <a:cubicBezTo>
                    <a:pt x="166" y="69"/>
                    <a:pt x="165" y="71"/>
                    <a:pt x="164" y="72"/>
                  </a:cubicBezTo>
                  <a:cubicBezTo>
                    <a:pt x="164" y="74"/>
                    <a:pt x="165" y="73"/>
                    <a:pt x="166" y="73"/>
                  </a:cubicBezTo>
                  <a:cubicBezTo>
                    <a:pt x="167" y="73"/>
                    <a:pt x="168" y="72"/>
                    <a:pt x="169" y="70"/>
                  </a:cubicBezTo>
                  <a:cubicBezTo>
                    <a:pt x="170" y="69"/>
                    <a:pt x="171" y="69"/>
                    <a:pt x="172" y="70"/>
                  </a:cubicBezTo>
                  <a:cubicBezTo>
                    <a:pt x="173" y="70"/>
                    <a:pt x="173" y="72"/>
                    <a:pt x="175" y="73"/>
                  </a:cubicBezTo>
                  <a:cubicBezTo>
                    <a:pt x="177" y="73"/>
                    <a:pt x="178" y="72"/>
                    <a:pt x="179" y="72"/>
                  </a:cubicBezTo>
                  <a:cubicBezTo>
                    <a:pt x="179" y="72"/>
                    <a:pt x="180" y="71"/>
                    <a:pt x="182" y="71"/>
                  </a:cubicBezTo>
                  <a:cubicBezTo>
                    <a:pt x="183" y="70"/>
                    <a:pt x="185" y="70"/>
                    <a:pt x="185" y="70"/>
                  </a:cubicBezTo>
                  <a:cubicBezTo>
                    <a:pt x="186" y="69"/>
                    <a:pt x="186" y="67"/>
                    <a:pt x="187" y="66"/>
                  </a:cubicBezTo>
                  <a:cubicBezTo>
                    <a:pt x="188" y="65"/>
                    <a:pt x="188" y="65"/>
                    <a:pt x="189" y="66"/>
                  </a:cubicBezTo>
                  <a:cubicBezTo>
                    <a:pt x="189" y="67"/>
                    <a:pt x="190" y="67"/>
                    <a:pt x="191" y="66"/>
                  </a:cubicBezTo>
                  <a:cubicBezTo>
                    <a:pt x="191" y="66"/>
                    <a:pt x="193" y="64"/>
                    <a:pt x="194" y="64"/>
                  </a:cubicBezTo>
                  <a:cubicBezTo>
                    <a:pt x="195" y="63"/>
                    <a:pt x="196" y="62"/>
                    <a:pt x="195" y="62"/>
                  </a:cubicBezTo>
                  <a:cubicBezTo>
                    <a:pt x="195" y="61"/>
                    <a:pt x="195" y="59"/>
                    <a:pt x="195" y="58"/>
                  </a:cubicBezTo>
                  <a:cubicBezTo>
                    <a:pt x="195" y="56"/>
                    <a:pt x="195" y="55"/>
                    <a:pt x="194" y="54"/>
                  </a:cubicBezTo>
                  <a:cubicBezTo>
                    <a:pt x="194" y="53"/>
                    <a:pt x="193" y="52"/>
                    <a:pt x="192" y="51"/>
                  </a:cubicBezTo>
                  <a:cubicBezTo>
                    <a:pt x="192" y="50"/>
                    <a:pt x="191" y="50"/>
                    <a:pt x="190" y="50"/>
                  </a:cubicBezTo>
                  <a:cubicBezTo>
                    <a:pt x="190" y="50"/>
                    <a:pt x="187" y="47"/>
                    <a:pt x="187" y="46"/>
                  </a:cubicBezTo>
                  <a:cubicBezTo>
                    <a:pt x="186" y="46"/>
                    <a:pt x="189" y="46"/>
                    <a:pt x="190" y="46"/>
                  </a:cubicBezTo>
                  <a:cubicBezTo>
                    <a:pt x="191" y="46"/>
                    <a:pt x="192" y="46"/>
                    <a:pt x="193" y="46"/>
                  </a:cubicBezTo>
                  <a:cubicBezTo>
                    <a:pt x="195" y="47"/>
                    <a:pt x="195" y="47"/>
                    <a:pt x="196" y="46"/>
                  </a:cubicBezTo>
                  <a:cubicBezTo>
                    <a:pt x="196" y="45"/>
                    <a:pt x="195" y="43"/>
                    <a:pt x="195" y="42"/>
                  </a:cubicBezTo>
                  <a:cubicBezTo>
                    <a:pt x="194" y="42"/>
                    <a:pt x="194" y="40"/>
                    <a:pt x="194" y="39"/>
                  </a:cubicBezTo>
                  <a:cubicBezTo>
                    <a:pt x="194" y="37"/>
                    <a:pt x="193" y="34"/>
                    <a:pt x="192" y="33"/>
                  </a:cubicBezTo>
                  <a:cubicBezTo>
                    <a:pt x="191" y="32"/>
                    <a:pt x="192" y="29"/>
                    <a:pt x="192" y="29"/>
                  </a:cubicBezTo>
                  <a:cubicBezTo>
                    <a:pt x="193" y="27"/>
                    <a:pt x="193" y="27"/>
                    <a:pt x="193" y="27"/>
                  </a:cubicBezTo>
                  <a:cubicBezTo>
                    <a:pt x="194" y="27"/>
                    <a:pt x="194" y="27"/>
                    <a:pt x="195" y="27"/>
                  </a:cubicBezTo>
                  <a:cubicBezTo>
                    <a:pt x="196" y="26"/>
                    <a:pt x="198" y="23"/>
                    <a:pt x="201" y="21"/>
                  </a:cubicBezTo>
                  <a:cubicBezTo>
                    <a:pt x="205" y="18"/>
                    <a:pt x="205" y="19"/>
                    <a:pt x="206" y="19"/>
                  </a:cubicBezTo>
                  <a:cubicBezTo>
                    <a:pt x="207" y="20"/>
                    <a:pt x="209" y="19"/>
                    <a:pt x="212" y="18"/>
                  </a:cubicBezTo>
                  <a:cubicBezTo>
                    <a:pt x="214" y="17"/>
                    <a:pt x="216" y="17"/>
                    <a:pt x="217" y="18"/>
                  </a:cubicBezTo>
                  <a:cubicBezTo>
                    <a:pt x="218" y="18"/>
                    <a:pt x="220" y="18"/>
                    <a:pt x="221" y="18"/>
                  </a:cubicBezTo>
                  <a:cubicBezTo>
                    <a:pt x="221" y="18"/>
                    <a:pt x="221" y="18"/>
                    <a:pt x="221" y="18"/>
                  </a:cubicBezTo>
                  <a:cubicBezTo>
                    <a:pt x="222" y="18"/>
                    <a:pt x="223" y="18"/>
                    <a:pt x="223" y="18"/>
                  </a:cubicBezTo>
                  <a:cubicBezTo>
                    <a:pt x="224" y="18"/>
                    <a:pt x="224" y="17"/>
                    <a:pt x="224" y="17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5" y="16"/>
                    <a:pt x="224" y="16"/>
                    <a:pt x="224" y="15"/>
                  </a:cubicBezTo>
                  <a:cubicBezTo>
                    <a:pt x="224" y="13"/>
                    <a:pt x="225" y="13"/>
                    <a:pt x="223" y="13"/>
                  </a:cubicBezTo>
                  <a:cubicBezTo>
                    <a:pt x="222" y="13"/>
                    <a:pt x="224" y="11"/>
                    <a:pt x="225" y="10"/>
                  </a:cubicBezTo>
                  <a:cubicBezTo>
                    <a:pt x="226" y="8"/>
                    <a:pt x="225" y="7"/>
                    <a:pt x="226" y="6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9" y="5"/>
                    <a:pt x="230" y="5"/>
                    <a:pt x="231" y="4"/>
                  </a:cubicBezTo>
                  <a:cubicBezTo>
                    <a:pt x="232" y="4"/>
                    <a:pt x="233" y="4"/>
                    <a:pt x="235" y="4"/>
                  </a:cubicBezTo>
                  <a:cubicBezTo>
                    <a:pt x="237" y="4"/>
                    <a:pt x="237" y="4"/>
                    <a:pt x="238" y="5"/>
                  </a:cubicBezTo>
                  <a:cubicBezTo>
                    <a:pt x="240" y="5"/>
                    <a:pt x="241" y="5"/>
                    <a:pt x="242" y="4"/>
                  </a:cubicBezTo>
                  <a:cubicBezTo>
                    <a:pt x="244" y="4"/>
                    <a:pt x="245" y="2"/>
                    <a:pt x="246" y="2"/>
                  </a:cubicBezTo>
                  <a:cubicBezTo>
                    <a:pt x="248" y="1"/>
                    <a:pt x="248" y="0"/>
                    <a:pt x="249" y="1"/>
                  </a:cubicBezTo>
                  <a:cubicBezTo>
                    <a:pt x="249" y="1"/>
                    <a:pt x="249" y="2"/>
                    <a:pt x="249" y="3"/>
                  </a:cubicBezTo>
                  <a:cubicBezTo>
                    <a:pt x="249" y="4"/>
                    <a:pt x="251" y="5"/>
                    <a:pt x="252" y="5"/>
                  </a:cubicBezTo>
                  <a:cubicBezTo>
                    <a:pt x="252" y="6"/>
                    <a:pt x="254" y="7"/>
                    <a:pt x="254" y="9"/>
                  </a:cubicBezTo>
                  <a:cubicBezTo>
                    <a:pt x="255" y="10"/>
                    <a:pt x="256" y="11"/>
                    <a:pt x="258" y="11"/>
                  </a:cubicBezTo>
                  <a:cubicBezTo>
                    <a:pt x="260" y="12"/>
                    <a:pt x="259" y="12"/>
                    <a:pt x="260" y="13"/>
                  </a:cubicBezTo>
                  <a:cubicBezTo>
                    <a:pt x="260" y="14"/>
                    <a:pt x="261" y="15"/>
                    <a:pt x="262" y="16"/>
                  </a:cubicBezTo>
                  <a:cubicBezTo>
                    <a:pt x="263" y="16"/>
                    <a:pt x="264" y="16"/>
                    <a:pt x="265" y="17"/>
                  </a:cubicBezTo>
                  <a:cubicBezTo>
                    <a:pt x="267" y="18"/>
                    <a:pt x="266" y="19"/>
                    <a:pt x="266" y="21"/>
                  </a:cubicBezTo>
                  <a:cubicBezTo>
                    <a:pt x="266" y="23"/>
                    <a:pt x="266" y="24"/>
                    <a:pt x="267" y="25"/>
                  </a:cubicBezTo>
                  <a:cubicBezTo>
                    <a:pt x="267" y="26"/>
                    <a:pt x="269" y="25"/>
                    <a:pt x="270" y="26"/>
                  </a:cubicBezTo>
                  <a:cubicBezTo>
                    <a:pt x="270" y="27"/>
                    <a:pt x="269" y="28"/>
                    <a:pt x="268" y="29"/>
                  </a:cubicBezTo>
                  <a:cubicBezTo>
                    <a:pt x="268" y="30"/>
                    <a:pt x="265" y="31"/>
                    <a:pt x="265" y="32"/>
                  </a:cubicBezTo>
                  <a:cubicBezTo>
                    <a:pt x="264" y="33"/>
                    <a:pt x="266" y="33"/>
                    <a:pt x="267" y="34"/>
                  </a:cubicBezTo>
                  <a:cubicBezTo>
                    <a:pt x="268" y="35"/>
                    <a:pt x="269" y="35"/>
                    <a:pt x="271" y="36"/>
                  </a:cubicBezTo>
                  <a:cubicBezTo>
                    <a:pt x="272" y="36"/>
                    <a:pt x="274" y="36"/>
                    <a:pt x="274" y="37"/>
                  </a:cubicBezTo>
                  <a:cubicBezTo>
                    <a:pt x="275" y="38"/>
                    <a:pt x="274" y="40"/>
                    <a:pt x="274" y="42"/>
                  </a:cubicBezTo>
                  <a:cubicBezTo>
                    <a:pt x="274" y="44"/>
                    <a:pt x="276" y="43"/>
                    <a:pt x="278" y="43"/>
                  </a:cubicBezTo>
                  <a:cubicBezTo>
                    <a:pt x="279" y="43"/>
                    <a:pt x="279" y="45"/>
                    <a:pt x="279" y="46"/>
                  </a:cubicBezTo>
                  <a:cubicBezTo>
                    <a:pt x="279" y="47"/>
                    <a:pt x="278" y="48"/>
                    <a:pt x="277" y="48"/>
                  </a:cubicBezTo>
                  <a:cubicBezTo>
                    <a:pt x="276" y="49"/>
                    <a:pt x="279" y="49"/>
                    <a:pt x="280" y="49"/>
                  </a:cubicBezTo>
                  <a:cubicBezTo>
                    <a:pt x="281" y="49"/>
                    <a:pt x="282" y="49"/>
                    <a:pt x="283" y="48"/>
                  </a:cubicBezTo>
                  <a:cubicBezTo>
                    <a:pt x="284" y="46"/>
                    <a:pt x="283" y="46"/>
                    <a:pt x="283" y="45"/>
                  </a:cubicBezTo>
                  <a:cubicBezTo>
                    <a:pt x="283" y="43"/>
                    <a:pt x="284" y="43"/>
                    <a:pt x="285" y="43"/>
                  </a:cubicBezTo>
                  <a:cubicBezTo>
                    <a:pt x="287" y="44"/>
                    <a:pt x="288" y="45"/>
                    <a:pt x="288" y="47"/>
                  </a:cubicBezTo>
                  <a:cubicBezTo>
                    <a:pt x="288" y="48"/>
                    <a:pt x="287" y="49"/>
                    <a:pt x="286" y="49"/>
                  </a:cubicBezTo>
                  <a:cubicBezTo>
                    <a:pt x="285" y="50"/>
                    <a:pt x="285" y="50"/>
                    <a:pt x="287" y="50"/>
                  </a:cubicBezTo>
                  <a:cubicBezTo>
                    <a:pt x="288" y="50"/>
                    <a:pt x="288" y="50"/>
                    <a:pt x="290" y="51"/>
                  </a:cubicBezTo>
                  <a:cubicBezTo>
                    <a:pt x="291" y="52"/>
                    <a:pt x="290" y="54"/>
                    <a:pt x="290" y="55"/>
                  </a:cubicBezTo>
                  <a:cubicBezTo>
                    <a:pt x="290" y="57"/>
                    <a:pt x="290" y="57"/>
                    <a:pt x="288" y="57"/>
                  </a:cubicBezTo>
                  <a:cubicBezTo>
                    <a:pt x="287" y="58"/>
                    <a:pt x="291" y="60"/>
                    <a:pt x="292" y="61"/>
                  </a:cubicBezTo>
                  <a:cubicBezTo>
                    <a:pt x="294" y="62"/>
                    <a:pt x="294" y="62"/>
                    <a:pt x="294" y="63"/>
                  </a:cubicBezTo>
                  <a:cubicBezTo>
                    <a:pt x="294" y="65"/>
                    <a:pt x="293" y="68"/>
                    <a:pt x="293" y="69"/>
                  </a:cubicBezTo>
                  <a:cubicBezTo>
                    <a:pt x="292" y="71"/>
                    <a:pt x="291" y="72"/>
                    <a:pt x="290" y="72"/>
                  </a:cubicBezTo>
                  <a:cubicBezTo>
                    <a:pt x="289" y="72"/>
                    <a:pt x="289" y="69"/>
                    <a:pt x="288" y="69"/>
                  </a:cubicBezTo>
                  <a:cubicBezTo>
                    <a:pt x="287" y="68"/>
                    <a:pt x="286" y="68"/>
                    <a:pt x="284" y="68"/>
                  </a:cubicBezTo>
                  <a:cubicBezTo>
                    <a:pt x="282" y="68"/>
                    <a:pt x="282" y="72"/>
                    <a:pt x="282" y="74"/>
                  </a:cubicBezTo>
                  <a:cubicBezTo>
                    <a:pt x="282" y="75"/>
                    <a:pt x="282" y="76"/>
                    <a:pt x="283" y="77"/>
                  </a:cubicBezTo>
                  <a:cubicBezTo>
                    <a:pt x="284" y="78"/>
                    <a:pt x="285" y="80"/>
                    <a:pt x="286" y="81"/>
                  </a:cubicBezTo>
                  <a:cubicBezTo>
                    <a:pt x="287" y="82"/>
                    <a:pt x="288" y="83"/>
                    <a:pt x="289" y="83"/>
                  </a:cubicBezTo>
                  <a:cubicBezTo>
                    <a:pt x="289" y="84"/>
                    <a:pt x="288" y="85"/>
                    <a:pt x="289" y="87"/>
                  </a:cubicBezTo>
                  <a:cubicBezTo>
                    <a:pt x="290" y="89"/>
                    <a:pt x="291" y="89"/>
                    <a:pt x="293" y="89"/>
                  </a:cubicBezTo>
                  <a:cubicBezTo>
                    <a:pt x="294" y="90"/>
                    <a:pt x="295" y="89"/>
                    <a:pt x="296" y="89"/>
                  </a:cubicBezTo>
                  <a:cubicBezTo>
                    <a:pt x="297" y="89"/>
                    <a:pt x="296" y="90"/>
                    <a:pt x="296" y="91"/>
                  </a:cubicBezTo>
                  <a:cubicBezTo>
                    <a:pt x="296" y="92"/>
                    <a:pt x="297" y="93"/>
                    <a:pt x="297" y="94"/>
                  </a:cubicBezTo>
                  <a:cubicBezTo>
                    <a:pt x="297" y="94"/>
                    <a:pt x="297" y="95"/>
                    <a:pt x="296" y="96"/>
                  </a:cubicBezTo>
                  <a:cubicBezTo>
                    <a:pt x="296" y="97"/>
                    <a:pt x="295" y="97"/>
                    <a:pt x="294" y="98"/>
                  </a:cubicBezTo>
                  <a:cubicBezTo>
                    <a:pt x="294" y="99"/>
                    <a:pt x="296" y="99"/>
                    <a:pt x="298" y="99"/>
                  </a:cubicBezTo>
                  <a:cubicBezTo>
                    <a:pt x="300" y="100"/>
                    <a:pt x="300" y="100"/>
                    <a:pt x="300" y="101"/>
                  </a:cubicBezTo>
                  <a:cubicBezTo>
                    <a:pt x="301" y="102"/>
                    <a:pt x="301" y="103"/>
                    <a:pt x="301" y="104"/>
                  </a:cubicBezTo>
                  <a:cubicBezTo>
                    <a:pt x="301" y="105"/>
                    <a:pt x="302" y="108"/>
                    <a:pt x="302" y="109"/>
                  </a:cubicBezTo>
                  <a:cubicBezTo>
                    <a:pt x="303" y="111"/>
                    <a:pt x="304" y="111"/>
                    <a:pt x="305" y="111"/>
                  </a:cubicBezTo>
                  <a:cubicBezTo>
                    <a:pt x="306" y="111"/>
                    <a:pt x="306" y="110"/>
                    <a:pt x="306" y="109"/>
                  </a:cubicBezTo>
                  <a:cubicBezTo>
                    <a:pt x="306" y="108"/>
                    <a:pt x="308" y="108"/>
                    <a:pt x="309" y="108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3" y="106"/>
                    <a:pt x="314" y="106"/>
                    <a:pt x="316" y="106"/>
                  </a:cubicBezTo>
                  <a:cubicBezTo>
                    <a:pt x="317" y="105"/>
                    <a:pt x="319" y="106"/>
                    <a:pt x="320" y="106"/>
                  </a:cubicBezTo>
                  <a:cubicBezTo>
                    <a:pt x="322" y="105"/>
                    <a:pt x="322" y="105"/>
                    <a:pt x="323" y="105"/>
                  </a:cubicBezTo>
                  <a:cubicBezTo>
                    <a:pt x="325" y="106"/>
                    <a:pt x="325" y="106"/>
                    <a:pt x="326" y="107"/>
                  </a:cubicBezTo>
                  <a:cubicBezTo>
                    <a:pt x="328" y="107"/>
                    <a:pt x="329" y="106"/>
                    <a:pt x="329" y="105"/>
                  </a:cubicBezTo>
                  <a:cubicBezTo>
                    <a:pt x="329" y="104"/>
                    <a:pt x="330" y="103"/>
                    <a:pt x="331" y="103"/>
                  </a:cubicBezTo>
                  <a:cubicBezTo>
                    <a:pt x="332" y="102"/>
                    <a:pt x="333" y="101"/>
                    <a:pt x="334" y="101"/>
                  </a:cubicBezTo>
                  <a:cubicBezTo>
                    <a:pt x="334" y="100"/>
                    <a:pt x="334" y="101"/>
                    <a:pt x="334" y="102"/>
                  </a:cubicBezTo>
                  <a:cubicBezTo>
                    <a:pt x="334" y="103"/>
                    <a:pt x="335" y="104"/>
                    <a:pt x="335" y="105"/>
                  </a:cubicBezTo>
                  <a:cubicBezTo>
                    <a:pt x="335" y="106"/>
                    <a:pt x="336" y="106"/>
                    <a:pt x="336" y="106"/>
                  </a:cubicBezTo>
                  <a:cubicBezTo>
                    <a:pt x="337" y="107"/>
                    <a:pt x="340" y="106"/>
                    <a:pt x="341" y="106"/>
                  </a:cubicBezTo>
                  <a:cubicBezTo>
                    <a:pt x="342" y="105"/>
                    <a:pt x="343" y="106"/>
                    <a:pt x="344" y="106"/>
                  </a:cubicBezTo>
                  <a:cubicBezTo>
                    <a:pt x="345" y="106"/>
                    <a:pt x="346" y="105"/>
                    <a:pt x="348" y="106"/>
                  </a:cubicBezTo>
                  <a:cubicBezTo>
                    <a:pt x="349" y="106"/>
                    <a:pt x="350" y="106"/>
                    <a:pt x="352" y="105"/>
                  </a:cubicBezTo>
                  <a:cubicBezTo>
                    <a:pt x="353" y="105"/>
                    <a:pt x="354" y="105"/>
                    <a:pt x="355" y="105"/>
                  </a:cubicBezTo>
                  <a:cubicBezTo>
                    <a:pt x="356" y="104"/>
                    <a:pt x="357" y="105"/>
                    <a:pt x="358" y="105"/>
                  </a:cubicBezTo>
                  <a:cubicBezTo>
                    <a:pt x="359" y="105"/>
                    <a:pt x="359" y="104"/>
                    <a:pt x="360" y="104"/>
                  </a:cubicBezTo>
                  <a:cubicBezTo>
                    <a:pt x="360" y="103"/>
                    <a:pt x="361" y="102"/>
                    <a:pt x="361" y="102"/>
                  </a:cubicBezTo>
                  <a:cubicBezTo>
                    <a:pt x="361" y="102"/>
                    <a:pt x="361" y="102"/>
                    <a:pt x="361" y="102"/>
                  </a:cubicBezTo>
                  <a:cubicBezTo>
                    <a:pt x="362" y="103"/>
                    <a:pt x="362" y="105"/>
                    <a:pt x="362" y="105"/>
                  </a:cubicBezTo>
                  <a:cubicBezTo>
                    <a:pt x="362" y="106"/>
                    <a:pt x="360" y="108"/>
                    <a:pt x="360" y="109"/>
                  </a:cubicBezTo>
                  <a:cubicBezTo>
                    <a:pt x="360" y="110"/>
                    <a:pt x="360" y="111"/>
                    <a:pt x="360" y="111"/>
                  </a:cubicBezTo>
                  <a:cubicBezTo>
                    <a:pt x="359" y="111"/>
                    <a:pt x="357" y="112"/>
                    <a:pt x="358" y="112"/>
                  </a:cubicBezTo>
                  <a:cubicBezTo>
                    <a:pt x="359" y="113"/>
                    <a:pt x="361" y="113"/>
                    <a:pt x="360" y="114"/>
                  </a:cubicBezTo>
                  <a:cubicBezTo>
                    <a:pt x="359" y="115"/>
                    <a:pt x="357" y="115"/>
                    <a:pt x="357" y="117"/>
                  </a:cubicBezTo>
                  <a:cubicBezTo>
                    <a:pt x="357" y="118"/>
                    <a:pt x="357" y="119"/>
                    <a:pt x="355" y="119"/>
                  </a:cubicBezTo>
                  <a:cubicBezTo>
                    <a:pt x="354" y="119"/>
                    <a:pt x="353" y="119"/>
                    <a:pt x="353" y="120"/>
                  </a:cubicBezTo>
                  <a:cubicBezTo>
                    <a:pt x="353" y="122"/>
                    <a:pt x="354" y="124"/>
                    <a:pt x="353" y="125"/>
                  </a:cubicBezTo>
                  <a:cubicBezTo>
                    <a:pt x="353" y="126"/>
                    <a:pt x="352" y="127"/>
                    <a:pt x="351" y="127"/>
                  </a:cubicBezTo>
                  <a:cubicBezTo>
                    <a:pt x="349" y="127"/>
                    <a:pt x="349" y="126"/>
                    <a:pt x="348" y="126"/>
                  </a:cubicBezTo>
                  <a:cubicBezTo>
                    <a:pt x="347" y="126"/>
                    <a:pt x="345" y="127"/>
                    <a:pt x="345" y="128"/>
                  </a:cubicBezTo>
                  <a:cubicBezTo>
                    <a:pt x="345" y="130"/>
                    <a:pt x="345" y="131"/>
                    <a:pt x="346" y="131"/>
                  </a:cubicBezTo>
                  <a:cubicBezTo>
                    <a:pt x="347" y="131"/>
                    <a:pt x="348" y="132"/>
                    <a:pt x="349" y="132"/>
                  </a:cubicBezTo>
                  <a:cubicBezTo>
                    <a:pt x="351" y="132"/>
                    <a:pt x="351" y="132"/>
                    <a:pt x="351" y="134"/>
                  </a:cubicBezTo>
                  <a:cubicBezTo>
                    <a:pt x="351" y="135"/>
                    <a:pt x="349" y="136"/>
                    <a:pt x="348" y="136"/>
                  </a:cubicBezTo>
                  <a:cubicBezTo>
                    <a:pt x="347" y="137"/>
                    <a:pt x="346" y="137"/>
                    <a:pt x="345" y="137"/>
                  </a:cubicBezTo>
                  <a:cubicBezTo>
                    <a:pt x="344" y="137"/>
                    <a:pt x="343" y="137"/>
                    <a:pt x="343" y="139"/>
                  </a:cubicBezTo>
                  <a:cubicBezTo>
                    <a:pt x="343" y="141"/>
                    <a:pt x="344" y="144"/>
                    <a:pt x="343" y="146"/>
                  </a:cubicBezTo>
                  <a:cubicBezTo>
                    <a:pt x="343" y="148"/>
                    <a:pt x="341" y="149"/>
                    <a:pt x="341" y="151"/>
                  </a:cubicBezTo>
                  <a:cubicBezTo>
                    <a:pt x="342" y="152"/>
                    <a:pt x="343" y="153"/>
                    <a:pt x="344" y="153"/>
                  </a:cubicBezTo>
                  <a:cubicBezTo>
                    <a:pt x="345" y="153"/>
                    <a:pt x="347" y="153"/>
                    <a:pt x="346" y="154"/>
                  </a:cubicBezTo>
                  <a:cubicBezTo>
                    <a:pt x="346" y="155"/>
                    <a:pt x="347" y="155"/>
                    <a:pt x="348" y="155"/>
                  </a:cubicBezTo>
                  <a:cubicBezTo>
                    <a:pt x="349" y="155"/>
                    <a:pt x="350" y="156"/>
                    <a:pt x="350" y="157"/>
                  </a:cubicBezTo>
                  <a:cubicBezTo>
                    <a:pt x="351" y="159"/>
                    <a:pt x="353" y="160"/>
                    <a:pt x="355" y="160"/>
                  </a:cubicBezTo>
                  <a:cubicBezTo>
                    <a:pt x="356" y="160"/>
                    <a:pt x="357" y="162"/>
                    <a:pt x="358" y="162"/>
                  </a:cubicBezTo>
                  <a:cubicBezTo>
                    <a:pt x="359" y="162"/>
                    <a:pt x="359" y="161"/>
                    <a:pt x="360" y="161"/>
                  </a:cubicBezTo>
                  <a:cubicBezTo>
                    <a:pt x="361" y="161"/>
                    <a:pt x="362" y="162"/>
                    <a:pt x="362" y="161"/>
                  </a:cubicBezTo>
                  <a:cubicBezTo>
                    <a:pt x="363" y="160"/>
                    <a:pt x="364" y="158"/>
                    <a:pt x="365" y="158"/>
                  </a:cubicBezTo>
                  <a:cubicBezTo>
                    <a:pt x="366" y="159"/>
                    <a:pt x="367" y="160"/>
                    <a:pt x="366" y="161"/>
                  </a:cubicBezTo>
                  <a:cubicBezTo>
                    <a:pt x="365" y="162"/>
                    <a:pt x="364" y="163"/>
                    <a:pt x="364" y="164"/>
                  </a:cubicBezTo>
                  <a:cubicBezTo>
                    <a:pt x="365" y="166"/>
                    <a:pt x="365" y="166"/>
                    <a:pt x="366" y="166"/>
                  </a:cubicBezTo>
                  <a:cubicBezTo>
                    <a:pt x="367" y="166"/>
                    <a:pt x="369" y="165"/>
                    <a:pt x="370" y="165"/>
                  </a:cubicBezTo>
                  <a:cubicBezTo>
                    <a:pt x="371" y="166"/>
                    <a:pt x="371" y="167"/>
                    <a:pt x="371" y="168"/>
                  </a:cubicBezTo>
                  <a:cubicBezTo>
                    <a:pt x="370" y="169"/>
                    <a:pt x="371" y="170"/>
                    <a:pt x="372" y="170"/>
                  </a:cubicBezTo>
                  <a:cubicBezTo>
                    <a:pt x="373" y="170"/>
                    <a:pt x="374" y="171"/>
                    <a:pt x="375" y="171"/>
                  </a:cubicBezTo>
                  <a:cubicBezTo>
                    <a:pt x="376" y="171"/>
                    <a:pt x="377" y="171"/>
                    <a:pt x="378" y="171"/>
                  </a:cubicBezTo>
                  <a:cubicBezTo>
                    <a:pt x="379" y="170"/>
                    <a:pt x="381" y="168"/>
                    <a:pt x="382" y="169"/>
                  </a:cubicBezTo>
                  <a:cubicBezTo>
                    <a:pt x="383" y="170"/>
                    <a:pt x="381" y="170"/>
                    <a:pt x="383" y="170"/>
                  </a:cubicBezTo>
                  <a:cubicBezTo>
                    <a:pt x="384" y="170"/>
                    <a:pt x="384" y="169"/>
                    <a:pt x="385" y="169"/>
                  </a:cubicBezTo>
                  <a:cubicBezTo>
                    <a:pt x="387" y="169"/>
                    <a:pt x="387" y="169"/>
                    <a:pt x="388" y="169"/>
                  </a:cubicBezTo>
                  <a:cubicBezTo>
                    <a:pt x="389" y="168"/>
                    <a:pt x="390" y="167"/>
                    <a:pt x="391" y="167"/>
                  </a:cubicBezTo>
                  <a:cubicBezTo>
                    <a:pt x="392" y="167"/>
                    <a:pt x="394" y="167"/>
                    <a:pt x="394" y="168"/>
                  </a:cubicBezTo>
                  <a:cubicBezTo>
                    <a:pt x="394" y="170"/>
                    <a:pt x="392" y="170"/>
                    <a:pt x="393" y="171"/>
                  </a:cubicBezTo>
                  <a:cubicBezTo>
                    <a:pt x="394" y="172"/>
                    <a:pt x="395" y="172"/>
                    <a:pt x="396" y="173"/>
                  </a:cubicBezTo>
                  <a:cubicBezTo>
                    <a:pt x="397" y="174"/>
                    <a:pt x="398" y="174"/>
                    <a:pt x="398" y="176"/>
                  </a:cubicBezTo>
                  <a:cubicBezTo>
                    <a:pt x="398" y="178"/>
                    <a:pt x="398" y="179"/>
                    <a:pt x="398" y="180"/>
                  </a:cubicBezTo>
                  <a:cubicBezTo>
                    <a:pt x="398" y="181"/>
                    <a:pt x="397" y="182"/>
                    <a:pt x="397" y="182"/>
                  </a:cubicBezTo>
                  <a:cubicBezTo>
                    <a:pt x="399" y="183"/>
                    <a:pt x="399" y="183"/>
                    <a:pt x="399" y="183"/>
                  </a:cubicBezTo>
                  <a:cubicBezTo>
                    <a:pt x="398" y="185"/>
                    <a:pt x="398" y="185"/>
                    <a:pt x="398" y="185"/>
                  </a:cubicBezTo>
                  <a:cubicBezTo>
                    <a:pt x="398" y="185"/>
                    <a:pt x="400" y="185"/>
                    <a:pt x="400" y="186"/>
                  </a:cubicBezTo>
                  <a:cubicBezTo>
                    <a:pt x="400" y="187"/>
                    <a:pt x="401" y="188"/>
                    <a:pt x="401" y="188"/>
                  </a:cubicBezTo>
                  <a:cubicBezTo>
                    <a:pt x="402" y="189"/>
                    <a:pt x="404" y="189"/>
                    <a:pt x="403" y="190"/>
                  </a:cubicBezTo>
                  <a:cubicBezTo>
                    <a:pt x="403" y="191"/>
                    <a:pt x="403" y="193"/>
                    <a:pt x="403" y="193"/>
                  </a:cubicBezTo>
                  <a:cubicBezTo>
                    <a:pt x="403" y="194"/>
                    <a:pt x="403" y="195"/>
                    <a:pt x="403" y="194"/>
                  </a:cubicBezTo>
                  <a:cubicBezTo>
                    <a:pt x="404" y="194"/>
                    <a:pt x="405" y="193"/>
                    <a:pt x="406" y="194"/>
                  </a:cubicBezTo>
                  <a:cubicBezTo>
                    <a:pt x="406" y="194"/>
                    <a:pt x="407" y="197"/>
                    <a:pt x="408" y="197"/>
                  </a:cubicBezTo>
                  <a:cubicBezTo>
                    <a:pt x="409" y="197"/>
                    <a:pt x="411" y="194"/>
                    <a:pt x="411" y="196"/>
                  </a:cubicBezTo>
                  <a:cubicBezTo>
                    <a:pt x="411" y="197"/>
                    <a:pt x="413" y="200"/>
                    <a:pt x="413" y="201"/>
                  </a:cubicBezTo>
                  <a:cubicBezTo>
                    <a:pt x="413" y="202"/>
                    <a:pt x="411" y="205"/>
                    <a:pt x="412" y="205"/>
                  </a:cubicBezTo>
                  <a:cubicBezTo>
                    <a:pt x="413" y="206"/>
                    <a:pt x="415" y="206"/>
                    <a:pt x="414" y="207"/>
                  </a:cubicBezTo>
                  <a:cubicBezTo>
                    <a:pt x="414" y="208"/>
                    <a:pt x="414" y="209"/>
                    <a:pt x="415" y="209"/>
                  </a:cubicBezTo>
                  <a:cubicBezTo>
                    <a:pt x="415" y="209"/>
                    <a:pt x="417" y="210"/>
                    <a:pt x="417" y="210"/>
                  </a:cubicBezTo>
                  <a:cubicBezTo>
                    <a:pt x="418" y="209"/>
                    <a:pt x="418" y="209"/>
                    <a:pt x="419" y="209"/>
                  </a:cubicBezTo>
                  <a:cubicBezTo>
                    <a:pt x="420" y="209"/>
                    <a:pt x="421" y="209"/>
                    <a:pt x="421" y="210"/>
                  </a:cubicBezTo>
                  <a:cubicBezTo>
                    <a:pt x="421" y="211"/>
                    <a:pt x="421" y="213"/>
                    <a:pt x="421" y="213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0" y="214"/>
                    <a:pt x="418" y="215"/>
                    <a:pt x="418" y="216"/>
                  </a:cubicBezTo>
                  <a:cubicBezTo>
                    <a:pt x="417" y="218"/>
                    <a:pt x="410" y="220"/>
                    <a:pt x="408" y="221"/>
                  </a:cubicBezTo>
                  <a:cubicBezTo>
                    <a:pt x="406" y="222"/>
                    <a:pt x="403" y="224"/>
                    <a:pt x="402" y="226"/>
                  </a:cubicBezTo>
                  <a:cubicBezTo>
                    <a:pt x="401" y="228"/>
                    <a:pt x="402" y="230"/>
                    <a:pt x="402" y="232"/>
                  </a:cubicBezTo>
                  <a:cubicBezTo>
                    <a:pt x="401" y="233"/>
                    <a:pt x="399" y="233"/>
                    <a:pt x="397" y="234"/>
                  </a:cubicBezTo>
                  <a:cubicBezTo>
                    <a:pt x="396" y="235"/>
                    <a:pt x="392" y="239"/>
                    <a:pt x="391" y="242"/>
                  </a:cubicBezTo>
                  <a:cubicBezTo>
                    <a:pt x="390" y="245"/>
                    <a:pt x="390" y="248"/>
                    <a:pt x="390" y="250"/>
                  </a:cubicBezTo>
                  <a:cubicBezTo>
                    <a:pt x="390" y="253"/>
                    <a:pt x="389" y="254"/>
                    <a:pt x="388" y="255"/>
                  </a:cubicBezTo>
                  <a:cubicBezTo>
                    <a:pt x="386" y="256"/>
                    <a:pt x="385" y="256"/>
                    <a:pt x="385" y="257"/>
                  </a:cubicBezTo>
                  <a:cubicBezTo>
                    <a:pt x="384" y="258"/>
                    <a:pt x="385" y="259"/>
                    <a:pt x="386" y="258"/>
                  </a:cubicBezTo>
                  <a:cubicBezTo>
                    <a:pt x="387" y="258"/>
                    <a:pt x="388" y="257"/>
                    <a:pt x="388" y="258"/>
                  </a:cubicBezTo>
                  <a:cubicBezTo>
                    <a:pt x="389" y="258"/>
                    <a:pt x="388" y="263"/>
                    <a:pt x="388" y="265"/>
                  </a:cubicBezTo>
                  <a:cubicBezTo>
                    <a:pt x="388" y="267"/>
                    <a:pt x="389" y="269"/>
                    <a:pt x="390" y="269"/>
                  </a:cubicBezTo>
                  <a:cubicBezTo>
                    <a:pt x="391" y="269"/>
                    <a:pt x="392" y="268"/>
                    <a:pt x="392" y="270"/>
                  </a:cubicBezTo>
                  <a:cubicBezTo>
                    <a:pt x="392" y="271"/>
                    <a:pt x="391" y="272"/>
                    <a:pt x="389" y="273"/>
                  </a:cubicBezTo>
                  <a:cubicBezTo>
                    <a:pt x="387" y="273"/>
                    <a:pt x="387" y="274"/>
                    <a:pt x="385" y="276"/>
                  </a:cubicBezTo>
                  <a:cubicBezTo>
                    <a:pt x="384" y="279"/>
                    <a:pt x="382" y="280"/>
                    <a:pt x="381" y="282"/>
                  </a:cubicBezTo>
                  <a:cubicBezTo>
                    <a:pt x="380" y="284"/>
                    <a:pt x="379" y="285"/>
                    <a:pt x="379" y="287"/>
                  </a:cubicBezTo>
                  <a:cubicBezTo>
                    <a:pt x="378" y="288"/>
                    <a:pt x="377" y="291"/>
                    <a:pt x="375" y="292"/>
                  </a:cubicBezTo>
                  <a:cubicBezTo>
                    <a:pt x="373" y="292"/>
                    <a:pt x="372" y="293"/>
                    <a:pt x="371" y="294"/>
                  </a:cubicBezTo>
                  <a:cubicBezTo>
                    <a:pt x="370" y="294"/>
                    <a:pt x="369" y="295"/>
                    <a:pt x="369" y="296"/>
                  </a:cubicBezTo>
                  <a:cubicBezTo>
                    <a:pt x="368" y="297"/>
                    <a:pt x="367" y="295"/>
                    <a:pt x="367" y="293"/>
                  </a:cubicBezTo>
                  <a:cubicBezTo>
                    <a:pt x="366" y="293"/>
                    <a:pt x="366" y="293"/>
                    <a:pt x="365" y="294"/>
                  </a:cubicBezTo>
                  <a:cubicBezTo>
                    <a:pt x="365" y="294"/>
                    <a:pt x="366" y="296"/>
                    <a:pt x="365" y="296"/>
                  </a:cubicBezTo>
                  <a:cubicBezTo>
                    <a:pt x="365" y="298"/>
                    <a:pt x="361" y="299"/>
                    <a:pt x="359" y="300"/>
                  </a:cubicBezTo>
                  <a:cubicBezTo>
                    <a:pt x="356" y="300"/>
                    <a:pt x="356" y="300"/>
                    <a:pt x="354" y="298"/>
                  </a:cubicBezTo>
                  <a:cubicBezTo>
                    <a:pt x="353" y="297"/>
                    <a:pt x="352" y="297"/>
                    <a:pt x="350" y="298"/>
                  </a:cubicBezTo>
                  <a:cubicBezTo>
                    <a:pt x="348" y="298"/>
                    <a:pt x="345" y="299"/>
                    <a:pt x="344" y="300"/>
                  </a:cubicBezTo>
                  <a:cubicBezTo>
                    <a:pt x="343" y="301"/>
                    <a:pt x="337" y="308"/>
                    <a:pt x="335" y="309"/>
                  </a:cubicBezTo>
                  <a:cubicBezTo>
                    <a:pt x="334" y="311"/>
                    <a:pt x="333" y="314"/>
                    <a:pt x="332" y="315"/>
                  </a:cubicBezTo>
                  <a:cubicBezTo>
                    <a:pt x="331" y="316"/>
                    <a:pt x="330" y="316"/>
                    <a:pt x="328" y="315"/>
                  </a:cubicBezTo>
                  <a:cubicBezTo>
                    <a:pt x="326" y="314"/>
                    <a:pt x="322" y="309"/>
                    <a:pt x="320" y="306"/>
                  </a:cubicBezTo>
                  <a:cubicBezTo>
                    <a:pt x="319" y="303"/>
                    <a:pt x="316" y="302"/>
                    <a:pt x="313" y="301"/>
                  </a:cubicBezTo>
                  <a:cubicBezTo>
                    <a:pt x="312" y="300"/>
                    <a:pt x="311" y="300"/>
                    <a:pt x="310" y="300"/>
                  </a:cubicBezTo>
                  <a:cubicBezTo>
                    <a:pt x="310" y="300"/>
                    <a:pt x="310" y="300"/>
                    <a:pt x="310" y="300"/>
                  </a:cubicBezTo>
                  <a:cubicBezTo>
                    <a:pt x="309" y="300"/>
                    <a:pt x="307" y="300"/>
                    <a:pt x="306" y="300"/>
                  </a:cubicBezTo>
                  <a:cubicBezTo>
                    <a:pt x="304" y="301"/>
                    <a:pt x="299" y="303"/>
                    <a:pt x="297" y="304"/>
                  </a:cubicBezTo>
                  <a:cubicBezTo>
                    <a:pt x="295" y="305"/>
                    <a:pt x="292" y="309"/>
                    <a:pt x="291" y="311"/>
                  </a:cubicBezTo>
                  <a:cubicBezTo>
                    <a:pt x="290" y="313"/>
                    <a:pt x="289" y="313"/>
                    <a:pt x="288" y="314"/>
                  </a:cubicBezTo>
                  <a:cubicBezTo>
                    <a:pt x="287" y="314"/>
                    <a:pt x="288" y="316"/>
                    <a:pt x="289" y="318"/>
                  </a:cubicBezTo>
                  <a:cubicBezTo>
                    <a:pt x="291" y="320"/>
                    <a:pt x="291" y="322"/>
                    <a:pt x="292" y="323"/>
                  </a:cubicBezTo>
                  <a:cubicBezTo>
                    <a:pt x="293" y="324"/>
                    <a:pt x="292" y="325"/>
                    <a:pt x="291" y="325"/>
                  </a:cubicBezTo>
                  <a:cubicBezTo>
                    <a:pt x="290" y="325"/>
                    <a:pt x="288" y="323"/>
                    <a:pt x="288" y="323"/>
                  </a:cubicBezTo>
                  <a:cubicBezTo>
                    <a:pt x="287" y="323"/>
                    <a:pt x="286" y="323"/>
                    <a:pt x="286" y="324"/>
                  </a:cubicBezTo>
                  <a:cubicBezTo>
                    <a:pt x="286" y="325"/>
                    <a:pt x="288" y="325"/>
                    <a:pt x="289" y="326"/>
                  </a:cubicBezTo>
                  <a:cubicBezTo>
                    <a:pt x="289" y="326"/>
                    <a:pt x="289" y="328"/>
                    <a:pt x="287" y="330"/>
                  </a:cubicBezTo>
                  <a:cubicBezTo>
                    <a:pt x="286" y="331"/>
                    <a:pt x="283" y="339"/>
                    <a:pt x="282" y="341"/>
                  </a:cubicBezTo>
                  <a:cubicBezTo>
                    <a:pt x="282" y="344"/>
                    <a:pt x="281" y="349"/>
                    <a:pt x="281" y="352"/>
                  </a:cubicBezTo>
                  <a:cubicBezTo>
                    <a:pt x="280" y="355"/>
                    <a:pt x="281" y="357"/>
                    <a:pt x="282" y="359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14" name="任意多边形 35">
              <a:extLst>
                <a:ext uri="{FF2B5EF4-FFF2-40B4-BE49-F238E27FC236}">
                  <a16:creationId xmlns:a16="http://schemas.microsoft.com/office/drawing/2014/main" id="{FE8E7AA5-69F8-E5B7-8134-84867C584399}"/>
                </a:ext>
              </a:extLst>
            </p:cNvPr>
            <p:cNvSpPr/>
            <p:nvPr/>
          </p:nvSpPr>
          <p:spPr bwMode="auto">
            <a:xfrm>
              <a:off x="8321675" y="1790700"/>
              <a:ext cx="0" cy="158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15" name="任意多边形 36">
              <a:extLst>
                <a:ext uri="{FF2B5EF4-FFF2-40B4-BE49-F238E27FC236}">
                  <a16:creationId xmlns:a16="http://schemas.microsoft.com/office/drawing/2014/main" id="{2E089500-38E9-D0C3-9EE3-CE4474EA4825}"/>
                </a:ext>
              </a:extLst>
            </p:cNvPr>
            <p:cNvSpPr/>
            <p:nvPr/>
          </p:nvSpPr>
          <p:spPr bwMode="auto">
            <a:xfrm>
              <a:off x="7754938" y="1349375"/>
              <a:ext cx="674688" cy="671513"/>
            </a:xfrm>
            <a:custGeom>
              <a:avLst/>
              <a:gdLst>
                <a:gd name="T0" fmla="*/ 455 w 459"/>
                <a:gd name="T1" fmla="*/ 180 h 456"/>
                <a:gd name="T2" fmla="*/ 439 w 459"/>
                <a:gd name="T3" fmla="*/ 160 h 456"/>
                <a:gd name="T4" fmla="*/ 415 w 459"/>
                <a:gd name="T5" fmla="*/ 138 h 456"/>
                <a:gd name="T6" fmla="*/ 415 w 459"/>
                <a:gd name="T7" fmla="*/ 99 h 456"/>
                <a:gd name="T8" fmla="*/ 400 w 459"/>
                <a:gd name="T9" fmla="*/ 83 h 456"/>
                <a:gd name="T10" fmla="*/ 382 w 459"/>
                <a:gd name="T11" fmla="*/ 58 h 456"/>
                <a:gd name="T12" fmla="*/ 361 w 459"/>
                <a:gd name="T13" fmla="*/ 39 h 456"/>
                <a:gd name="T14" fmla="*/ 346 w 459"/>
                <a:gd name="T15" fmla="*/ 33 h 456"/>
                <a:gd name="T16" fmla="*/ 329 w 459"/>
                <a:gd name="T17" fmla="*/ 37 h 456"/>
                <a:gd name="T18" fmla="*/ 305 w 459"/>
                <a:gd name="T19" fmla="*/ 13 h 456"/>
                <a:gd name="T20" fmla="*/ 278 w 459"/>
                <a:gd name="T21" fmla="*/ 11 h 456"/>
                <a:gd name="T22" fmla="*/ 271 w 459"/>
                <a:gd name="T23" fmla="*/ 44 h 456"/>
                <a:gd name="T24" fmla="*/ 242 w 459"/>
                <a:gd name="T25" fmla="*/ 74 h 456"/>
                <a:gd name="T26" fmla="*/ 214 w 459"/>
                <a:gd name="T27" fmla="*/ 74 h 456"/>
                <a:gd name="T28" fmla="*/ 193 w 459"/>
                <a:gd name="T29" fmla="*/ 89 h 456"/>
                <a:gd name="T30" fmla="*/ 163 w 459"/>
                <a:gd name="T31" fmla="*/ 120 h 456"/>
                <a:gd name="T32" fmla="*/ 139 w 459"/>
                <a:gd name="T33" fmla="*/ 129 h 456"/>
                <a:gd name="T34" fmla="*/ 110 w 459"/>
                <a:gd name="T35" fmla="*/ 148 h 456"/>
                <a:gd name="T36" fmla="*/ 88 w 459"/>
                <a:gd name="T37" fmla="*/ 174 h 456"/>
                <a:gd name="T38" fmla="*/ 70 w 459"/>
                <a:gd name="T39" fmla="*/ 204 h 456"/>
                <a:gd name="T40" fmla="*/ 48 w 459"/>
                <a:gd name="T41" fmla="*/ 167 h 456"/>
                <a:gd name="T42" fmla="*/ 16 w 459"/>
                <a:gd name="T43" fmla="*/ 157 h 456"/>
                <a:gd name="T44" fmla="*/ 17 w 459"/>
                <a:gd name="T45" fmla="*/ 191 h 456"/>
                <a:gd name="T46" fmla="*/ 25 w 459"/>
                <a:gd name="T47" fmla="*/ 220 h 456"/>
                <a:gd name="T48" fmla="*/ 20 w 459"/>
                <a:gd name="T49" fmla="*/ 247 h 456"/>
                <a:gd name="T50" fmla="*/ 4 w 459"/>
                <a:gd name="T51" fmla="*/ 273 h 456"/>
                <a:gd name="T52" fmla="*/ 9 w 459"/>
                <a:gd name="T53" fmla="*/ 302 h 456"/>
                <a:gd name="T54" fmla="*/ 34 w 459"/>
                <a:gd name="T55" fmla="*/ 316 h 456"/>
                <a:gd name="T56" fmla="*/ 56 w 459"/>
                <a:gd name="T57" fmla="*/ 327 h 456"/>
                <a:gd name="T58" fmla="*/ 71 w 459"/>
                <a:gd name="T59" fmla="*/ 350 h 456"/>
                <a:gd name="T60" fmla="*/ 107 w 459"/>
                <a:gd name="T61" fmla="*/ 338 h 456"/>
                <a:gd name="T62" fmla="*/ 132 w 459"/>
                <a:gd name="T63" fmla="*/ 297 h 456"/>
                <a:gd name="T64" fmla="*/ 151 w 459"/>
                <a:gd name="T65" fmla="*/ 268 h 456"/>
                <a:gd name="T66" fmla="*/ 175 w 459"/>
                <a:gd name="T67" fmla="*/ 256 h 456"/>
                <a:gd name="T68" fmla="*/ 193 w 459"/>
                <a:gd name="T69" fmla="*/ 244 h 456"/>
                <a:gd name="T70" fmla="*/ 225 w 459"/>
                <a:gd name="T71" fmla="*/ 270 h 456"/>
                <a:gd name="T72" fmla="*/ 227 w 459"/>
                <a:gd name="T73" fmla="*/ 313 h 456"/>
                <a:gd name="T74" fmla="*/ 213 w 459"/>
                <a:gd name="T75" fmla="*/ 338 h 456"/>
                <a:gd name="T76" fmla="*/ 194 w 459"/>
                <a:gd name="T77" fmla="*/ 362 h 456"/>
                <a:gd name="T78" fmla="*/ 194 w 459"/>
                <a:gd name="T79" fmla="*/ 383 h 456"/>
                <a:gd name="T80" fmla="*/ 204 w 459"/>
                <a:gd name="T81" fmla="*/ 394 h 456"/>
                <a:gd name="T82" fmla="*/ 218 w 459"/>
                <a:gd name="T83" fmla="*/ 394 h 456"/>
                <a:gd name="T84" fmla="*/ 220 w 459"/>
                <a:gd name="T85" fmla="*/ 415 h 456"/>
                <a:gd name="T86" fmla="*/ 183 w 459"/>
                <a:gd name="T87" fmla="*/ 436 h 456"/>
                <a:gd name="T88" fmla="*/ 194 w 459"/>
                <a:gd name="T89" fmla="*/ 449 h 456"/>
                <a:gd name="T90" fmla="*/ 224 w 459"/>
                <a:gd name="T91" fmla="*/ 432 h 456"/>
                <a:gd name="T92" fmla="*/ 221 w 459"/>
                <a:gd name="T93" fmla="*/ 420 h 456"/>
                <a:gd name="T94" fmla="*/ 240 w 459"/>
                <a:gd name="T95" fmla="*/ 419 h 456"/>
                <a:gd name="T96" fmla="*/ 247 w 459"/>
                <a:gd name="T97" fmla="*/ 403 h 456"/>
                <a:gd name="T98" fmla="*/ 273 w 459"/>
                <a:gd name="T99" fmla="*/ 370 h 456"/>
                <a:gd name="T100" fmla="*/ 305 w 459"/>
                <a:gd name="T101" fmla="*/ 346 h 456"/>
                <a:gd name="T102" fmla="*/ 315 w 459"/>
                <a:gd name="T103" fmla="*/ 334 h 456"/>
                <a:gd name="T104" fmla="*/ 335 w 459"/>
                <a:gd name="T105" fmla="*/ 332 h 456"/>
                <a:gd name="T106" fmla="*/ 362 w 459"/>
                <a:gd name="T107" fmla="*/ 320 h 456"/>
                <a:gd name="T108" fmla="*/ 378 w 459"/>
                <a:gd name="T109" fmla="*/ 315 h 456"/>
                <a:gd name="T110" fmla="*/ 383 w 459"/>
                <a:gd name="T111" fmla="*/ 294 h 456"/>
                <a:gd name="T112" fmla="*/ 404 w 459"/>
                <a:gd name="T113" fmla="*/ 262 h 456"/>
                <a:gd name="T114" fmla="*/ 423 w 459"/>
                <a:gd name="T115" fmla="*/ 248 h 456"/>
                <a:gd name="T116" fmla="*/ 434 w 459"/>
                <a:gd name="T117" fmla="*/ 232 h 456"/>
                <a:gd name="T118" fmla="*/ 446 w 459"/>
                <a:gd name="T119" fmla="*/ 221 h 456"/>
                <a:gd name="T120" fmla="*/ 458 w 459"/>
                <a:gd name="T121" fmla="*/ 203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9" h="456">
                  <a:moveTo>
                    <a:pt x="458" y="203"/>
                  </a:moveTo>
                  <a:cubicBezTo>
                    <a:pt x="458" y="203"/>
                    <a:pt x="457" y="202"/>
                    <a:pt x="456" y="201"/>
                  </a:cubicBezTo>
                  <a:cubicBezTo>
                    <a:pt x="454" y="199"/>
                    <a:pt x="453" y="200"/>
                    <a:pt x="451" y="202"/>
                  </a:cubicBezTo>
                  <a:cubicBezTo>
                    <a:pt x="450" y="203"/>
                    <a:pt x="449" y="203"/>
                    <a:pt x="449" y="203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9" y="200"/>
                    <a:pt x="450" y="198"/>
                    <a:pt x="451" y="198"/>
                  </a:cubicBezTo>
                  <a:cubicBezTo>
                    <a:pt x="452" y="198"/>
                    <a:pt x="452" y="196"/>
                    <a:pt x="452" y="195"/>
                  </a:cubicBezTo>
                  <a:cubicBezTo>
                    <a:pt x="453" y="194"/>
                    <a:pt x="454" y="194"/>
                    <a:pt x="454" y="193"/>
                  </a:cubicBezTo>
                  <a:cubicBezTo>
                    <a:pt x="453" y="192"/>
                    <a:pt x="453" y="191"/>
                    <a:pt x="454" y="190"/>
                  </a:cubicBezTo>
                  <a:cubicBezTo>
                    <a:pt x="454" y="189"/>
                    <a:pt x="455" y="187"/>
                    <a:pt x="455" y="185"/>
                  </a:cubicBezTo>
                  <a:cubicBezTo>
                    <a:pt x="456" y="183"/>
                    <a:pt x="455" y="183"/>
                    <a:pt x="454" y="183"/>
                  </a:cubicBezTo>
                  <a:cubicBezTo>
                    <a:pt x="453" y="183"/>
                    <a:pt x="454" y="181"/>
                    <a:pt x="455" y="180"/>
                  </a:cubicBezTo>
                  <a:cubicBezTo>
                    <a:pt x="456" y="179"/>
                    <a:pt x="456" y="179"/>
                    <a:pt x="456" y="178"/>
                  </a:cubicBezTo>
                  <a:cubicBezTo>
                    <a:pt x="456" y="177"/>
                    <a:pt x="457" y="176"/>
                    <a:pt x="457" y="176"/>
                  </a:cubicBezTo>
                  <a:cubicBezTo>
                    <a:pt x="457" y="175"/>
                    <a:pt x="454" y="176"/>
                    <a:pt x="453" y="175"/>
                  </a:cubicBezTo>
                  <a:cubicBezTo>
                    <a:pt x="453" y="174"/>
                    <a:pt x="453" y="172"/>
                    <a:pt x="454" y="171"/>
                  </a:cubicBezTo>
                  <a:cubicBezTo>
                    <a:pt x="454" y="169"/>
                    <a:pt x="452" y="170"/>
                    <a:pt x="451" y="170"/>
                  </a:cubicBezTo>
                  <a:cubicBezTo>
                    <a:pt x="449" y="170"/>
                    <a:pt x="449" y="169"/>
                    <a:pt x="448" y="168"/>
                  </a:cubicBezTo>
                  <a:cubicBezTo>
                    <a:pt x="447" y="167"/>
                    <a:pt x="447" y="168"/>
                    <a:pt x="446" y="169"/>
                  </a:cubicBezTo>
                  <a:cubicBezTo>
                    <a:pt x="445" y="169"/>
                    <a:pt x="445" y="167"/>
                    <a:pt x="444" y="166"/>
                  </a:cubicBezTo>
                  <a:cubicBezTo>
                    <a:pt x="443" y="165"/>
                    <a:pt x="443" y="164"/>
                    <a:pt x="444" y="164"/>
                  </a:cubicBezTo>
                  <a:cubicBezTo>
                    <a:pt x="444" y="163"/>
                    <a:pt x="444" y="162"/>
                    <a:pt x="443" y="162"/>
                  </a:cubicBezTo>
                  <a:cubicBezTo>
                    <a:pt x="441" y="161"/>
                    <a:pt x="441" y="161"/>
                    <a:pt x="440" y="162"/>
                  </a:cubicBezTo>
                  <a:cubicBezTo>
                    <a:pt x="439" y="162"/>
                    <a:pt x="439" y="161"/>
                    <a:pt x="439" y="160"/>
                  </a:cubicBezTo>
                  <a:cubicBezTo>
                    <a:pt x="439" y="159"/>
                    <a:pt x="438" y="159"/>
                    <a:pt x="437" y="159"/>
                  </a:cubicBezTo>
                  <a:cubicBezTo>
                    <a:pt x="436" y="159"/>
                    <a:pt x="436" y="158"/>
                    <a:pt x="435" y="157"/>
                  </a:cubicBezTo>
                  <a:cubicBezTo>
                    <a:pt x="434" y="156"/>
                    <a:pt x="435" y="154"/>
                    <a:pt x="434" y="153"/>
                  </a:cubicBezTo>
                  <a:cubicBezTo>
                    <a:pt x="434" y="152"/>
                    <a:pt x="432" y="151"/>
                    <a:pt x="431" y="150"/>
                  </a:cubicBezTo>
                  <a:cubicBezTo>
                    <a:pt x="431" y="149"/>
                    <a:pt x="430" y="149"/>
                    <a:pt x="431" y="148"/>
                  </a:cubicBezTo>
                  <a:cubicBezTo>
                    <a:pt x="431" y="147"/>
                    <a:pt x="430" y="147"/>
                    <a:pt x="429" y="147"/>
                  </a:cubicBezTo>
                  <a:cubicBezTo>
                    <a:pt x="428" y="147"/>
                    <a:pt x="428" y="146"/>
                    <a:pt x="427" y="143"/>
                  </a:cubicBezTo>
                  <a:cubicBezTo>
                    <a:pt x="426" y="141"/>
                    <a:pt x="426" y="141"/>
                    <a:pt x="426" y="140"/>
                  </a:cubicBezTo>
                  <a:cubicBezTo>
                    <a:pt x="427" y="139"/>
                    <a:pt x="425" y="138"/>
                    <a:pt x="425" y="137"/>
                  </a:cubicBezTo>
                  <a:cubicBezTo>
                    <a:pt x="424" y="136"/>
                    <a:pt x="423" y="136"/>
                    <a:pt x="422" y="135"/>
                  </a:cubicBezTo>
                  <a:cubicBezTo>
                    <a:pt x="421" y="135"/>
                    <a:pt x="419" y="136"/>
                    <a:pt x="418" y="137"/>
                  </a:cubicBezTo>
                  <a:cubicBezTo>
                    <a:pt x="417" y="137"/>
                    <a:pt x="415" y="138"/>
                    <a:pt x="415" y="138"/>
                  </a:cubicBezTo>
                  <a:cubicBezTo>
                    <a:pt x="415" y="138"/>
                    <a:pt x="415" y="134"/>
                    <a:pt x="415" y="133"/>
                  </a:cubicBezTo>
                  <a:cubicBezTo>
                    <a:pt x="415" y="132"/>
                    <a:pt x="416" y="130"/>
                    <a:pt x="414" y="128"/>
                  </a:cubicBezTo>
                  <a:cubicBezTo>
                    <a:pt x="412" y="127"/>
                    <a:pt x="412" y="126"/>
                    <a:pt x="411" y="124"/>
                  </a:cubicBezTo>
                  <a:cubicBezTo>
                    <a:pt x="410" y="122"/>
                    <a:pt x="410" y="118"/>
                    <a:pt x="410" y="117"/>
                  </a:cubicBezTo>
                  <a:cubicBezTo>
                    <a:pt x="410" y="115"/>
                    <a:pt x="412" y="115"/>
                    <a:pt x="412" y="115"/>
                  </a:cubicBezTo>
                  <a:cubicBezTo>
                    <a:pt x="412" y="114"/>
                    <a:pt x="410" y="114"/>
                    <a:pt x="409" y="113"/>
                  </a:cubicBezTo>
                  <a:cubicBezTo>
                    <a:pt x="408" y="113"/>
                    <a:pt x="408" y="112"/>
                    <a:pt x="409" y="112"/>
                  </a:cubicBezTo>
                  <a:cubicBezTo>
                    <a:pt x="410" y="111"/>
                    <a:pt x="410" y="111"/>
                    <a:pt x="411" y="109"/>
                  </a:cubicBezTo>
                  <a:cubicBezTo>
                    <a:pt x="411" y="108"/>
                    <a:pt x="412" y="108"/>
                    <a:pt x="412" y="107"/>
                  </a:cubicBezTo>
                  <a:cubicBezTo>
                    <a:pt x="412" y="106"/>
                    <a:pt x="413" y="105"/>
                    <a:pt x="413" y="103"/>
                  </a:cubicBezTo>
                  <a:cubicBezTo>
                    <a:pt x="414" y="101"/>
                    <a:pt x="415" y="100"/>
                    <a:pt x="414" y="99"/>
                  </a:cubicBezTo>
                  <a:cubicBezTo>
                    <a:pt x="413" y="99"/>
                    <a:pt x="414" y="99"/>
                    <a:pt x="415" y="99"/>
                  </a:cubicBezTo>
                  <a:cubicBezTo>
                    <a:pt x="416" y="99"/>
                    <a:pt x="417" y="97"/>
                    <a:pt x="417" y="96"/>
                  </a:cubicBezTo>
                  <a:cubicBezTo>
                    <a:pt x="418" y="95"/>
                    <a:pt x="417" y="94"/>
                    <a:pt x="416" y="94"/>
                  </a:cubicBezTo>
                  <a:cubicBezTo>
                    <a:pt x="415" y="93"/>
                    <a:pt x="413" y="94"/>
                    <a:pt x="412" y="94"/>
                  </a:cubicBezTo>
                  <a:cubicBezTo>
                    <a:pt x="411" y="94"/>
                    <a:pt x="409" y="92"/>
                    <a:pt x="408" y="93"/>
                  </a:cubicBezTo>
                  <a:cubicBezTo>
                    <a:pt x="408" y="93"/>
                    <a:pt x="408" y="94"/>
                    <a:pt x="408" y="95"/>
                  </a:cubicBezTo>
                  <a:cubicBezTo>
                    <a:pt x="409" y="96"/>
                    <a:pt x="407" y="97"/>
                    <a:pt x="406" y="97"/>
                  </a:cubicBezTo>
                  <a:cubicBezTo>
                    <a:pt x="405" y="97"/>
                    <a:pt x="405" y="95"/>
                    <a:pt x="405" y="94"/>
                  </a:cubicBezTo>
                  <a:cubicBezTo>
                    <a:pt x="405" y="93"/>
                    <a:pt x="405" y="92"/>
                    <a:pt x="405" y="91"/>
                  </a:cubicBezTo>
                  <a:cubicBezTo>
                    <a:pt x="404" y="90"/>
                    <a:pt x="404" y="90"/>
                    <a:pt x="403" y="90"/>
                  </a:cubicBezTo>
                  <a:cubicBezTo>
                    <a:pt x="402" y="89"/>
                    <a:pt x="402" y="89"/>
                    <a:pt x="402" y="88"/>
                  </a:cubicBezTo>
                  <a:cubicBezTo>
                    <a:pt x="402" y="87"/>
                    <a:pt x="401" y="86"/>
                    <a:pt x="402" y="85"/>
                  </a:cubicBezTo>
                  <a:cubicBezTo>
                    <a:pt x="402" y="84"/>
                    <a:pt x="401" y="84"/>
                    <a:pt x="400" y="83"/>
                  </a:cubicBezTo>
                  <a:cubicBezTo>
                    <a:pt x="398" y="82"/>
                    <a:pt x="398" y="83"/>
                    <a:pt x="397" y="83"/>
                  </a:cubicBezTo>
                  <a:cubicBezTo>
                    <a:pt x="397" y="84"/>
                    <a:pt x="396" y="84"/>
                    <a:pt x="394" y="84"/>
                  </a:cubicBezTo>
                  <a:cubicBezTo>
                    <a:pt x="393" y="84"/>
                    <a:pt x="393" y="82"/>
                    <a:pt x="393" y="81"/>
                  </a:cubicBezTo>
                  <a:cubicBezTo>
                    <a:pt x="393" y="80"/>
                    <a:pt x="393" y="80"/>
                    <a:pt x="394" y="79"/>
                  </a:cubicBezTo>
                  <a:cubicBezTo>
                    <a:pt x="394" y="79"/>
                    <a:pt x="394" y="78"/>
                    <a:pt x="394" y="78"/>
                  </a:cubicBezTo>
                  <a:cubicBezTo>
                    <a:pt x="393" y="77"/>
                    <a:pt x="393" y="76"/>
                    <a:pt x="393" y="75"/>
                  </a:cubicBezTo>
                  <a:cubicBezTo>
                    <a:pt x="393" y="74"/>
                    <a:pt x="390" y="73"/>
                    <a:pt x="389" y="72"/>
                  </a:cubicBezTo>
                  <a:cubicBezTo>
                    <a:pt x="388" y="71"/>
                    <a:pt x="387" y="71"/>
                    <a:pt x="386" y="70"/>
                  </a:cubicBezTo>
                  <a:cubicBezTo>
                    <a:pt x="385" y="69"/>
                    <a:pt x="383" y="69"/>
                    <a:pt x="384" y="68"/>
                  </a:cubicBezTo>
                  <a:cubicBezTo>
                    <a:pt x="384" y="67"/>
                    <a:pt x="384" y="67"/>
                    <a:pt x="383" y="66"/>
                  </a:cubicBezTo>
                  <a:cubicBezTo>
                    <a:pt x="381" y="65"/>
                    <a:pt x="382" y="64"/>
                    <a:pt x="382" y="63"/>
                  </a:cubicBezTo>
                  <a:cubicBezTo>
                    <a:pt x="383" y="61"/>
                    <a:pt x="382" y="60"/>
                    <a:pt x="382" y="58"/>
                  </a:cubicBezTo>
                  <a:cubicBezTo>
                    <a:pt x="382" y="57"/>
                    <a:pt x="380" y="58"/>
                    <a:pt x="379" y="58"/>
                  </a:cubicBezTo>
                  <a:cubicBezTo>
                    <a:pt x="378" y="59"/>
                    <a:pt x="378" y="59"/>
                    <a:pt x="377" y="59"/>
                  </a:cubicBezTo>
                  <a:cubicBezTo>
                    <a:pt x="376" y="58"/>
                    <a:pt x="376" y="57"/>
                    <a:pt x="376" y="56"/>
                  </a:cubicBezTo>
                  <a:cubicBezTo>
                    <a:pt x="376" y="56"/>
                    <a:pt x="376" y="55"/>
                    <a:pt x="375" y="55"/>
                  </a:cubicBezTo>
                  <a:cubicBezTo>
                    <a:pt x="374" y="54"/>
                    <a:pt x="373" y="54"/>
                    <a:pt x="373" y="54"/>
                  </a:cubicBezTo>
                  <a:cubicBezTo>
                    <a:pt x="374" y="53"/>
                    <a:pt x="373" y="52"/>
                    <a:pt x="373" y="51"/>
                  </a:cubicBezTo>
                  <a:cubicBezTo>
                    <a:pt x="372" y="51"/>
                    <a:pt x="372" y="50"/>
                    <a:pt x="373" y="50"/>
                  </a:cubicBezTo>
                  <a:cubicBezTo>
                    <a:pt x="374" y="49"/>
                    <a:pt x="372" y="46"/>
                    <a:pt x="372" y="45"/>
                  </a:cubicBezTo>
                  <a:cubicBezTo>
                    <a:pt x="371" y="44"/>
                    <a:pt x="369" y="42"/>
                    <a:pt x="367" y="42"/>
                  </a:cubicBezTo>
                  <a:cubicBezTo>
                    <a:pt x="366" y="43"/>
                    <a:pt x="367" y="44"/>
                    <a:pt x="366" y="45"/>
                  </a:cubicBezTo>
                  <a:cubicBezTo>
                    <a:pt x="366" y="47"/>
                    <a:pt x="364" y="46"/>
                    <a:pt x="363" y="45"/>
                  </a:cubicBezTo>
                  <a:cubicBezTo>
                    <a:pt x="363" y="44"/>
                    <a:pt x="362" y="41"/>
                    <a:pt x="361" y="39"/>
                  </a:cubicBezTo>
                  <a:cubicBezTo>
                    <a:pt x="361" y="37"/>
                    <a:pt x="361" y="35"/>
                    <a:pt x="361" y="32"/>
                  </a:cubicBezTo>
                  <a:cubicBezTo>
                    <a:pt x="361" y="29"/>
                    <a:pt x="359" y="27"/>
                    <a:pt x="358" y="26"/>
                  </a:cubicBezTo>
                  <a:cubicBezTo>
                    <a:pt x="357" y="25"/>
                    <a:pt x="358" y="24"/>
                    <a:pt x="359" y="22"/>
                  </a:cubicBezTo>
                  <a:cubicBezTo>
                    <a:pt x="359" y="21"/>
                    <a:pt x="359" y="20"/>
                    <a:pt x="359" y="19"/>
                  </a:cubicBezTo>
                  <a:cubicBezTo>
                    <a:pt x="358" y="18"/>
                    <a:pt x="359" y="16"/>
                    <a:pt x="359" y="16"/>
                  </a:cubicBezTo>
                  <a:cubicBezTo>
                    <a:pt x="358" y="15"/>
                    <a:pt x="357" y="17"/>
                    <a:pt x="357" y="17"/>
                  </a:cubicBezTo>
                  <a:cubicBezTo>
                    <a:pt x="356" y="17"/>
                    <a:pt x="355" y="17"/>
                    <a:pt x="354" y="18"/>
                  </a:cubicBezTo>
                  <a:cubicBezTo>
                    <a:pt x="353" y="18"/>
                    <a:pt x="352" y="18"/>
                    <a:pt x="352" y="19"/>
                  </a:cubicBezTo>
                  <a:cubicBezTo>
                    <a:pt x="352" y="20"/>
                    <a:pt x="351" y="21"/>
                    <a:pt x="351" y="22"/>
                  </a:cubicBezTo>
                  <a:cubicBezTo>
                    <a:pt x="350" y="23"/>
                    <a:pt x="351" y="23"/>
                    <a:pt x="349" y="24"/>
                  </a:cubicBezTo>
                  <a:cubicBezTo>
                    <a:pt x="347" y="24"/>
                    <a:pt x="347" y="28"/>
                    <a:pt x="347" y="29"/>
                  </a:cubicBezTo>
                  <a:cubicBezTo>
                    <a:pt x="347" y="31"/>
                    <a:pt x="347" y="32"/>
                    <a:pt x="346" y="33"/>
                  </a:cubicBezTo>
                  <a:cubicBezTo>
                    <a:pt x="345" y="33"/>
                    <a:pt x="345" y="36"/>
                    <a:pt x="345" y="37"/>
                  </a:cubicBezTo>
                  <a:cubicBezTo>
                    <a:pt x="344" y="37"/>
                    <a:pt x="344" y="39"/>
                    <a:pt x="343" y="40"/>
                  </a:cubicBezTo>
                  <a:cubicBezTo>
                    <a:pt x="342" y="42"/>
                    <a:pt x="342" y="43"/>
                    <a:pt x="341" y="44"/>
                  </a:cubicBezTo>
                  <a:cubicBezTo>
                    <a:pt x="340" y="44"/>
                    <a:pt x="339" y="45"/>
                    <a:pt x="338" y="46"/>
                  </a:cubicBezTo>
                  <a:cubicBezTo>
                    <a:pt x="337" y="47"/>
                    <a:pt x="337" y="47"/>
                    <a:pt x="337" y="48"/>
                  </a:cubicBezTo>
                  <a:cubicBezTo>
                    <a:pt x="337" y="49"/>
                    <a:pt x="336" y="49"/>
                    <a:pt x="336" y="49"/>
                  </a:cubicBezTo>
                  <a:cubicBezTo>
                    <a:pt x="336" y="48"/>
                    <a:pt x="336" y="46"/>
                    <a:pt x="335" y="45"/>
                  </a:cubicBezTo>
                  <a:cubicBezTo>
                    <a:pt x="334" y="44"/>
                    <a:pt x="331" y="45"/>
                    <a:pt x="330" y="45"/>
                  </a:cubicBezTo>
                  <a:cubicBezTo>
                    <a:pt x="329" y="45"/>
                    <a:pt x="330" y="43"/>
                    <a:pt x="330" y="42"/>
                  </a:cubicBezTo>
                  <a:cubicBezTo>
                    <a:pt x="331" y="42"/>
                    <a:pt x="332" y="40"/>
                    <a:pt x="333" y="39"/>
                  </a:cubicBezTo>
                  <a:cubicBezTo>
                    <a:pt x="334" y="38"/>
                    <a:pt x="333" y="37"/>
                    <a:pt x="332" y="37"/>
                  </a:cubicBezTo>
                  <a:cubicBezTo>
                    <a:pt x="331" y="36"/>
                    <a:pt x="330" y="37"/>
                    <a:pt x="329" y="37"/>
                  </a:cubicBezTo>
                  <a:cubicBezTo>
                    <a:pt x="328" y="38"/>
                    <a:pt x="327" y="37"/>
                    <a:pt x="326" y="36"/>
                  </a:cubicBezTo>
                  <a:cubicBezTo>
                    <a:pt x="325" y="35"/>
                    <a:pt x="326" y="34"/>
                    <a:pt x="327" y="33"/>
                  </a:cubicBezTo>
                  <a:cubicBezTo>
                    <a:pt x="327" y="32"/>
                    <a:pt x="329" y="29"/>
                    <a:pt x="329" y="28"/>
                  </a:cubicBezTo>
                  <a:cubicBezTo>
                    <a:pt x="329" y="27"/>
                    <a:pt x="326" y="25"/>
                    <a:pt x="325" y="24"/>
                  </a:cubicBezTo>
                  <a:cubicBezTo>
                    <a:pt x="324" y="24"/>
                    <a:pt x="321" y="22"/>
                    <a:pt x="320" y="22"/>
                  </a:cubicBezTo>
                  <a:cubicBezTo>
                    <a:pt x="319" y="22"/>
                    <a:pt x="318" y="20"/>
                    <a:pt x="318" y="19"/>
                  </a:cubicBezTo>
                  <a:cubicBezTo>
                    <a:pt x="318" y="19"/>
                    <a:pt x="317" y="16"/>
                    <a:pt x="317" y="16"/>
                  </a:cubicBezTo>
                  <a:cubicBezTo>
                    <a:pt x="317" y="15"/>
                    <a:pt x="317" y="15"/>
                    <a:pt x="317" y="15"/>
                  </a:cubicBezTo>
                  <a:cubicBezTo>
                    <a:pt x="317" y="15"/>
                    <a:pt x="316" y="15"/>
                    <a:pt x="315" y="15"/>
                  </a:cubicBezTo>
                  <a:cubicBezTo>
                    <a:pt x="313" y="15"/>
                    <a:pt x="308" y="15"/>
                    <a:pt x="307" y="16"/>
                  </a:cubicBezTo>
                  <a:cubicBezTo>
                    <a:pt x="306" y="16"/>
                    <a:pt x="306" y="16"/>
                    <a:pt x="306" y="16"/>
                  </a:cubicBezTo>
                  <a:cubicBezTo>
                    <a:pt x="306" y="16"/>
                    <a:pt x="306" y="14"/>
                    <a:pt x="305" y="13"/>
                  </a:cubicBezTo>
                  <a:cubicBezTo>
                    <a:pt x="305" y="12"/>
                    <a:pt x="302" y="14"/>
                    <a:pt x="301" y="14"/>
                  </a:cubicBezTo>
                  <a:cubicBezTo>
                    <a:pt x="299" y="14"/>
                    <a:pt x="298" y="13"/>
                    <a:pt x="296" y="11"/>
                  </a:cubicBezTo>
                  <a:cubicBezTo>
                    <a:pt x="295" y="10"/>
                    <a:pt x="293" y="9"/>
                    <a:pt x="291" y="9"/>
                  </a:cubicBezTo>
                  <a:cubicBezTo>
                    <a:pt x="290" y="9"/>
                    <a:pt x="290" y="8"/>
                    <a:pt x="290" y="8"/>
                  </a:cubicBezTo>
                  <a:cubicBezTo>
                    <a:pt x="290" y="7"/>
                    <a:pt x="288" y="7"/>
                    <a:pt x="287" y="6"/>
                  </a:cubicBezTo>
                  <a:cubicBezTo>
                    <a:pt x="286" y="5"/>
                    <a:pt x="287" y="3"/>
                    <a:pt x="287" y="2"/>
                  </a:cubicBezTo>
                  <a:cubicBezTo>
                    <a:pt x="287" y="1"/>
                    <a:pt x="284" y="1"/>
                    <a:pt x="283" y="0"/>
                  </a:cubicBezTo>
                  <a:cubicBezTo>
                    <a:pt x="281" y="0"/>
                    <a:pt x="280" y="1"/>
                    <a:pt x="280" y="1"/>
                  </a:cubicBezTo>
                  <a:cubicBezTo>
                    <a:pt x="279" y="1"/>
                    <a:pt x="279" y="1"/>
                    <a:pt x="279" y="1"/>
                  </a:cubicBezTo>
                  <a:cubicBezTo>
                    <a:pt x="279" y="1"/>
                    <a:pt x="279" y="1"/>
                    <a:pt x="279" y="1"/>
                  </a:cubicBezTo>
                  <a:cubicBezTo>
                    <a:pt x="279" y="2"/>
                    <a:pt x="278" y="4"/>
                    <a:pt x="278" y="6"/>
                  </a:cubicBezTo>
                  <a:cubicBezTo>
                    <a:pt x="277" y="7"/>
                    <a:pt x="278" y="10"/>
                    <a:pt x="278" y="11"/>
                  </a:cubicBezTo>
                  <a:cubicBezTo>
                    <a:pt x="278" y="12"/>
                    <a:pt x="279" y="14"/>
                    <a:pt x="279" y="16"/>
                  </a:cubicBezTo>
                  <a:cubicBezTo>
                    <a:pt x="280" y="17"/>
                    <a:pt x="279" y="18"/>
                    <a:pt x="279" y="19"/>
                  </a:cubicBezTo>
                  <a:cubicBezTo>
                    <a:pt x="278" y="19"/>
                    <a:pt x="278" y="20"/>
                    <a:pt x="279" y="22"/>
                  </a:cubicBezTo>
                  <a:cubicBezTo>
                    <a:pt x="279" y="23"/>
                    <a:pt x="279" y="24"/>
                    <a:pt x="279" y="25"/>
                  </a:cubicBezTo>
                  <a:cubicBezTo>
                    <a:pt x="279" y="27"/>
                    <a:pt x="279" y="32"/>
                    <a:pt x="279" y="33"/>
                  </a:cubicBezTo>
                  <a:cubicBezTo>
                    <a:pt x="279" y="35"/>
                    <a:pt x="279" y="38"/>
                    <a:pt x="278" y="38"/>
                  </a:cubicBezTo>
                  <a:cubicBezTo>
                    <a:pt x="277" y="39"/>
                    <a:pt x="277" y="41"/>
                    <a:pt x="277" y="43"/>
                  </a:cubicBezTo>
                  <a:cubicBezTo>
                    <a:pt x="277" y="44"/>
                    <a:pt x="277" y="44"/>
                    <a:pt x="277" y="45"/>
                  </a:cubicBezTo>
                  <a:cubicBezTo>
                    <a:pt x="276" y="45"/>
                    <a:pt x="276" y="45"/>
                    <a:pt x="276" y="45"/>
                  </a:cubicBezTo>
                  <a:cubicBezTo>
                    <a:pt x="276" y="45"/>
                    <a:pt x="276" y="45"/>
                    <a:pt x="275" y="45"/>
                  </a:cubicBezTo>
                  <a:cubicBezTo>
                    <a:pt x="274" y="45"/>
                    <a:pt x="274" y="46"/>
                    <a:pt x="273" y="45"/>
                  </a:cubicBezTo>
                  <a:cubicBezTo>
                    <a:pt x="273" y="44"/>
                    <a:pt x="272" y="44"/>
                    <a:pt x="271" y="44"/>
                  </a:cubicBezTo>
                  <a:cubicBezTo>
                    <a:pt x="270" y="44"/>
                    <a:pt x="270" y="43"/>
                    <a:pt x="268" y="44"/>
                  </a:cubicBezTo>
                  <a:cubicBezTo>
                    <a:pt x="265" y="46"/>
                    <a:pt x="264" y="47"/>
                    <a:pt x="263" y="48"/>
                  </a:cubicBezTo>
                  <a:cubicBezTo>
                    <a:pt x="261" y="48"/>
                    <a:pt x="259" y="49"/>
                    <a:pt x="258" y="50"/>
                  </a:cubicBezTo>
                  <a:cubicBezTo>
                    <a:pt x="257" y="50"/>
                    <a:pt x="256" y="51"/>
                    <a:pt x="255" y="52"/>
                  </a:cubicBezTo>
                  <a:cubicBezTo>
                    <a:pt x="255" y="54"/>
                    <a:pt x="253" y="55"/>
                    <a:pt x="253" y="57"/>
                  </a:cubicBezTo>
                  <a:cubicBezTo>
                    <a:pt x="253" y="58"/>
                    <a:pt x="254" y="60"/>
                    <a:pt x="254" y="61"/>
                  </a:cubicBezTo>
                  <a:cubicBezTo>
                    <a:pt x="253" y="63"/>
                    <a:pt x="253" y="64"/>
                    <a:pt x="254" y="64"/>
                  </a:cubicBezTo>
                  <a:cubicBezTo>
                    <a:pt x="255" y="65"/>
                    <a:pt x="257" y="65"/>
                    <a:pt x="257" y="66"/>
                  </a:cubicBezTo>
                  <a:cubicBezTo>
                    <a:pt x="257" y="67"/>
                    <a:pt x="255" y="66"/>
                    <a:pt x="253" y="68"/>
                  </a:cubicBezTo>
                  <a:cubicBezTo>
                    <a:pt x="252" y="70"/>
                    <a:pt x="250" y="69"/>
                    <a:pt x="249" y="71"/>
                  </a:cubicBezTo>
                  <a:cubicBezTo>
                    <a:pt x="248" y="72"/>
                    <a:pt x="247" y="73"/>
                    <a:pt x="246" y="73"/>
                  </a:cubicBezTo>
                  <a:cubicBezTo>
                    <a:pt x="245" y="73"/>
                    <a:pt x="242" y="73"/>
                    <a:pt x="242" y="74"/>
                  </a:cubicBezTo>
                  <a:cubicBezTo>
                    <a:pt x="242" y="75"/>
                    <a:pt x="242" y="75"/>
                    <a:pt x="241" y="75"/>
                  </a:cubicBezTo>
                  <a:cubicBezTo>
                    <a:pt x="240" y="75"/>
                    <a:pt x="239" y="74"/>
                    <a:pt x="238" y="74"/>
                  </a:cubicBezTo>
                  <a:cubicBezTo>
                    <a:pt x="237" y="75"/>
                    <a:pt x="236" y="76"/>
                    <a:pt x="236" y="77"/>
                  </a:cubicBezTo>
                  <a:cubicBezTo>
                    <a:pt x="236" y="78"/>
                    <a:pt x="236" y="80"/>
                    <a:pt x="235" y="81"/>
                  </a:cubicBezTo>
                  <a:cubicBezTo>
                    <a:pt x="235" y="81"/>
                    <a:pt x="235" y="81"/>
                    <a:pt x="233" y="80"/>
                  </a:cubicBezTo>
                  <a:cubicBezTo>
                    <a:pt x="232" y="79"/>
                    <a:pt x="232" y="79"/>
                    <a:pt x="231" y="78"/>
                  </a:cubicBezTo>
                  <a:cubicBezTo>
                    <a:pt x="230" y="78"/>
                    <a:pt x="229" y="78"/>
                    <a:pt x="228" y="77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6" y="76"/>
                    <a:pt x="226" y="76"/>
                    <a:pt x="224" y="76"/>
                  </a:cubicBezTo>
                  <a:cubicBezTo>
                    <a:pt x="223" y="77"/>
                    <a:pt x="221" y="78"/>
                    <a:pt x="220" y="78"/>
                  </a:cubicBezTo>
                  <a:cubicBezTo>
                    <a:pt x="218" y="78"/>
                    <a:pt x="216" y="77"/>
                    <a:pt x="216" y="76"/>
                  </a:cubicBezTo>
                  <a:cubicBezTo>
                    <a:pt x="215" y="75"/>
                    <a:pt x="216" y="74"/>
                    <a:pt x="214" y="74"/>
                  </a:cubicBezTo>
                  <a:cubicBezTo>
                    <a:pt x="213" y="74"/>
                    <a:pt x="212" y="74"/>
                    <a:pt x="210" y="74"/>
                  </a:cubicBezTo>
                  <a:cubicBezTo>
                    <a:pt x="208" y="74"/>
                    <a:pt x="200" y="75"/>
                    <a:pt x="201" y="77"/>
                  </a:cubicBezTo>
                  <a:cubicBezTo>
                    <a:pt x="201" y="79"/>
                    <a:pt x="202" y="81"/>
                    <a:pt x="203" y="81"/>
                  </a:cubicBezTo>
                  <a:cubicBezTo>
                    <a:pt x="205" y="81"/>
                    <a:pt x="208" y="80"/>
                    <a:pt x="209" y="81"/>
                  </a:cubicBezTo>
                  <a:cubicBezTo>
                    <a:pt x="209" y="81"/>
                    <a:pt x="209" y="82"/>
                    <a:pt x="208" y="83"/>
                  </a:cubicBezTo>
                  <a:cubicBezTo>
                    <a:pt x="207" y="85"/>
                    <a:pt x="205" y="86"/>
                    <a:pt x="206" y="87"/>
                  </a:cubicBezTo>
                  <a:cubicBezTo>
                    <a:pt x="207" y="89"/>
                    <a:pt x="206" y="89"/>
                    <a:pt x="205" y="89"/>
                  </a:cubicBezTo>
                  <a:cubicBezTo>
                    <a:pt x="204" y="90"/>
                    <a:pt x="203" y="91"/>
                    <a:pt x="202" y="91"/>
                  </a:cubicBezTo>
                  <a:cubicBezTo>
                    <a:pt x="201" y="91"/>
                    <a:pt x="201" y="90"/>
                    <a:pt x="200" y="90"/>
                  </a:cubicBezTo>
                  <a:cubicBezTo>
                    <a:pt x="199" y="90"/>
                    <a:pt x="198" y="90"/>
                    <a:pt x="197" y="89"/>
                  </a:cubicBezTo>
                  <a:cubicBezTo>
                    <a:pt x="196" y="89"/>
                    <a:pt x="195" y="87"/>
                    <a:pt x="194" y="87"/>
                  </a:cubicBezTo>
                  <a:cubicBezTo>
                    <a:pt x="193" y="87"/>
                    <a:pt x="193" y="88"/>
                    <a:pt x="193" y="89"/>
                  </a:cubicBezTo>
                  <a:cubicBezTo>
                    <a:pt x="193" y="89"/>
                    <a:pt x="194" y="91"/>
                    <a:pt x="193" y="91"/>
                  </a:cubicBezTo>
                  <a:cubicBezTo>
                    <a:pt x="193" y="91"/>
                    <a:pt x="192" y="91"/>
                    <a:pt x="191" y="91"/>
                  </a:cubicBezTo>
                  <a:cubicBezTo>
                    <a:pt x="189" y="92"/>
                    <a:pt x="186" y="90"/>
                    <a:pt x="185" y="90"/>
                  </a:cubicBezTo>
                  <a:cubicBezTo>
                    <a:pt x="184" y="90"/>
                    <a:pt x="182" y="90"/>
                    <a:pt x="180" y="92"/>
                  </a:cubicBezTo>
                  <a:cubicBezTo>
                    <a:pt x="177" y="94"/>
                    <a:pt x="176" y="96"/>
                    <a:pt x="176" y="100"/>
                  </a:cubicBezTo>
                  <a:cubicBezTo>
                    <a:pt x="176" y="104"/>
                    <a:pt x="176" y="107"/>
                    <a:pt x="174" y="109"/>
                  </a:cubicBezTo>
                  <a:cubicBezTo>
                    <a:pt x="171" y="112"/>
                    <a:pt x="169" y="114"/>
                    <a:pt x="169" y="114"/>
                  </a:cubicBezTo>
                  <a:cubicBezTo>
                    <a:pt x="169" y="114"/>
                    <a:pt x="168" y="115"/>
                    <a:pt x="167" y="115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67" y="117"/>
                    <a:pt x="167" y="117"/>
                    <a:pt x="166" y="118"/>
                  </a:cubicBezTo>
                  <a:cubicBezTo>
                    <a:pt x="166" y="119"/>
                    <a:pt x="166" y="119"/>
                    <a:pt x="165" y="120"/>
                  </a:cubicBezTo>
                  <a:cubicBezTo>
                    <a:pt x="165" y="120"/>
                    <a:pt x="164" y="120"/>
                    <a:pt x="163" y="120"/>
                  </a:cubicBezTo>
                  <a:cubicBezTo>
                    <a:pt x="162" y="120"/>
                    <a:pt x="162" y="120"/>
                    <a:pt x="161" y="118"/>
                  </a:cubicBezTo>
                  <a:cubicBezTo>
                    <a:pt x="161" y="117"/>
                    <a:pt x="161" y="117"/>
                    <a:pt x="160" y="117"/>
                  </a:cubicBezTo>
                  <a:cubicBezTo>
                    <a:pt x="159" y="116"/>
                    <a:pt x="158" y="115"/>
                    <a:pt x="158" y="115"/>
                  </a:cubicBezTo>
                  <a:cubicBezTo>
                    <a:pt x="158" y="115"/>
                    <a:pt x="157" y="115"/>
                    <a:pt x="157" y="115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5" y="115"/>
                    <a:pt x="154" y="116"/>
                    <a:pt x="152" y="117"/>
                  </a:cubicBezTo>
                  <a:cubicBezTo>
                    <a:pt x="149" y="117"/>
                    <a:pt x="148" y="118"/>
                    <a:pt x="147" y="118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6" y="119"/>
                    <a:pt x="145" y="120"/>
                    <a:pt x="144" y="121"/>
                  </a:cubicBezTo>
                  <a:cubicBezTo>
                    <a:pt x="143" y="121"/>
                    <a:pt x="143" y="121"/>
                    <a:pt x="142" y="122"/>
                  </a:cubicBezTo>
                  <a:cubicBezTo>
                    <a:pt x="141" y="123"/>
                    <a:pt x="140" y="124"/>
                    <a:pt x="140" y="125"/>
                  </a:cubicBezTo>
                  <a:cubicBezTo>
                    <a:pt x="140" y="126"/>
                    <a:pt x="139" y="128"/>
                    <a:pt x="139" y="129"/>
                  </a:cubicBezTo>
                  <a:cubicBezTo>
                    <a:pt x="138" y="130"/>
                    <a:pt x="137" y="131"/>
                    <a:pt x="136" y="131"/>
                  </a:cubicBezTo>
                  <a:cubicBezTo>
                    <a:pt x="135" y="132"/>
                    <a:pt x="133" y="133"/>
                    <a:pt x="133" y="134"/>
                  </a:cubicBezTo>
                  <a:cubicBezTo>
                    <a:pt x="133" y="135"/>
                    <a:pt x="132" y="136"/>
                    <a:pt x="132" y="137"/>
                  </a:cubicBezTo>
                  <a:cubicBezTo>
                    <a:pt x="131" y="138"/>
                    <a:pt x="130" y="140"/>
                    <a:pt x="129" y="141"/>
                  </a:cubicBezTo>
                  <a:cubicBezTo>
                    <a:pt x="128" y="141"/>
                    <a:pt x="128" y="141"/>
                    <a:pt x="127" y="142"/>
                  </a:cubicBezTo>
                  <a:cubicBezTo>
                    <a:pt x="126" y="143"/>
                    <a:pt x="124" y="145"/>
                    <a:pt x="124" y="145"/>
                  </a:cubicBezTo>
                  <a:cubicBezTo>
                    <a:pt x="124" y="145"/>
                    <a:pt x="122" y="144"/>
                    <a:pt x="121" y="144"/>
                  </a:cubicBezTo>
                  <a:cubicBezTo>
                    <a:pt x="119" y="144"/>
                    <a:pt x="119" y="142"/>
                    <a:pt x="116" y="144"/>
                  </a:cubicBezTo>
                  <a:cubicBezTo>
                    <a:pt x="113" y="145"/>
                    <a:pt x="115" y="145"/>
                    <a:pt x="115" y="146"/>
                  </a:cubicBezTo>
                  <a:cubicBezTo>
                    <a:pt x="116" y="147"/>
                    <a:pt x="115" y="147"/>
                    <a:pt x="114" y="146"/>
                  </a:cubicBezTo>
                  <a:cubicBezTo>
                    <a:pt x="113" y="146"/>
                    <a:pt x="111" y="146"/>
                    <a:pt x="111" y="146"/>
                  </a:cubicBezTo>
                  <a:cubicBezTo>
                    <a:pt x="111" y="147"/>
                    <a:pt x="110" y="148"/>
                    <a:pt x="110" y="148"/>
                  </a:cubicBezTo>
                  <a:cubicBezTo>
                    <a:pt x="109" y="149"/>
                    <a:pt x="109" y="150"/>
                    <a:pt x="107" y="150"/>
                  </a:cubicBezTo>
                  <a:cubicBezTo>
                    <a:pt x="106" y="150"/>
                    <a:pt x="106" y="150"/>
                    <a:pt x="105" y="151"/>
                  </a:cubicBezTo>
                  <a:cubicBezTo>
                    <a:pt x="105" y="152"/>
                    <a:pt x="104" y="152"/>
                    <a:pt x="103" y="153"/>
                  </a:cubicBezTo>
                  <a:cubicBezTo>
                    <a:pt x="102" y="155"/>
                    <a:pt x="101" y="157"/>
                    <a:pt x="99" y="157"/>
                  </a:cubicBezTo>
                  <a:cubicBezTo>
                    <a:pt x="97" y="157"/>
                    <a:pt x="97" y="157"/>
                    <a:pt x="96" y="158"/>
                  </a:cubicBezTo>
                  <a:cubicBezTo>
                    <a:pt x="95" y="159"/>
                    <a:pt x="94" y="159"/>
                    <a:pt x="93" y="160"/>
                  </a:cubicBezTo>
                  <a:cubicBezTo>
                    <a:pt x="92" y="161"/>
                    <a:pt x="89" y="163"/>
                    <a:pt x="90" y="164"/>
                  </a:cubicBezTo>
                  <a:cubicBezTo>
                    <a:pt x="90" y="165"/>
                    <a:pt x="91" y="164"/>
                    <a:pt x="92" y="165"/>
                  </a:cubicBezTo>
                  <a:cubicBezTo>
                    <a:pt x="92" y="165"/>
                    <a:pt x="92" y="167"/>
                    <a:pt x="91" y="167"/>
                  </a:cubicBezTo>
                  <a:cubicBezTo>
                    <a:pt x="91" y="167"/>
                    <a:pt x="89" y="168"/>
                    <a:pt x="89" y="168"/>
                  </a:cubicBezTo>
                  <a:cubicBezTo>
                    <a:pt x="89" y="169"/>
                    <a:pt x="90" y="171"/>
                    <a:pt x="90" y="172"/>
                  </a:cubicBezTo>
                  <a:cubicBezTo>
                    <a:pt x="90" y="172"/>
                    <a:pt x="88" y="173"/>
                    <a:pt x="88" y="174"/>
                  </a:cubicBezTo>
                  <a:cubicBezTo>
                    <a:pt x="88" y="174"/>
                    <a:pt x="88" y="175"/>
                    <a:pt x="87" y="175"/>
                  </a:cubicBezTo>
                  <a:cubicBezTo>
                    <a:pt x="85" y="175"/>
                    <a:pt x="85" y="175"/>
                    <a:pt x="84" y="176"/>
                  </a:cubicBezTo>
                  <a:cubicBezTo>
                    <a:pt x="83" y="177"/>
                    <a:pt x="83" y="177"/>
                    <a:pt x="82" y="178"/>
                  </a:cubicBezTo>
                  <a:cubicBezTo>
                    <a:pt x="82" y="179"/>
                    <a:pt x="81" y="180"/>
                    <a:pt x="81" y="181"/>
                  </a:cubicBezTo>
                  <a:cubicBezTo>
                    <a:pt x="80" y="182"/>
                    <a:pt x="78" y="183"/>
                    <a:pt x="80" y="184"/>
                  </a:cubicBezTo>
                  <a:cubicBezTo>
                    <a:pt x="81" y="184"/>
                    <a:pt x="83" y="184"/>
                    <a:pt x="82" y="185"/>
                  </a:cubicBezTo>
                  <a:cubicBezTo>
                    <a:pt x="81" y="186"/>
                    <a:pt x="80" y="185"/>
                    <a:pt x="78" y="187"/>
                  </a:cubicBezTo>
                  <a:cubicBezTo>
                    <a:pt x="77" y="189"/>
                    <a:pt x="76" y="189"/>
                    <a:pt x="76" y="190"/>
                  </a:cubicBezTo>
                  <a:cubicBezTo>
                    <a:pt x="76" y="192"/>
                    <a:pt x="74" y="194"/>
                    <a:pt x="74" y="195"/>
                  </a:cubicBezTo>
                  <a:cubicBezTo>
                    <a:pt x="73" y="196"/>
                    <a:pt x="72" y="197"/>
                    <a:pt x="72" y="198"/>
                  </a:cubicBezTo>
                  <a:cubicBezTo>
                    <a:pt x="72" y="199"/>
                    <a:pt x="74" y="200"/>
                    <a:pt x="73" y="201"/>
                  </a:cubicBezTo>
                  <a:cubicBezTo>
                    <a:pt x="72" y="202"/>
                    <a:pt x="72" y="204"/>
                    <a:pt x="70" y="204"/>
                  </a:cubicBezTo>
                  <a:cubicBezTo>
                    <a:pt x="68" y="204"/>
                    <a:pt x="68" y="204"/>
                    <a:pt x="67" y="203"/>
                  </a:cubicBezTo>
                  <a:cubicBezTo>
                    <a:pt x="66" y="202"/>
                    <a:pt x="67" y="202"/>
                    <a:pt x="67" y="200"/>
                  </a:cubicBezTo>
                  <a:cubicBezTo>
                    <a:pt x="67" y="197"/>
                    <a:pt x="66" y="198"/>
                    <a:pt x="66" y="196"/>
                  </a:cubicBezTo>
                  <a:cubicBezTo>
                    <a:pt x="66" y="194"/>
                    <a:pt x="67" y="193"/>
                    <a:pt x="66" y="193"/>
                  </a:cubicBezTo>
                  <a:cubicBezTo>
                    <a:pt x="65" y="194"/>
                    <a:pt x="65" y="195"/>
                    <a:pt x="64" y="193"/>
                  </a:cubicBezTo>
                  <a:cubicBezTo>
                    <a:pt x="63" y="192"/>
                    <a:pt x="63" y="188"/>
                    <a:pt x="61" y="187"/>
                  </a:cubicBezTo>
                  <a:cubicBezTo>
                    <a:pt x="60" y="186"/>
                    <a:pt x="58" y="186"/>
                    <a:pt x="58" y="184"/>
                  </a:cubicBezTo>
                  <a:cubicBezTo>
                    <a:pt x="59" y="183"/>
                    <a:pt x="59" y="181"/>
                    <a:pt x="58" y="181"/>
                  </a:cubicBezTo>
                  <a:cubicBezTo>
                    <a:pt x="57" y="180"/>
                    <a:pt x="57" y="179"/>
                    <a:pt x="55" y="178"/>
                  </a:cubicBezTo>
                  <a:cubicBezTo>
                    <a:pt x="54" y="177"/>
                    <a:pt x="52" y="175"/>
                    <a:pt x="51" y="174"/>
                  </a:cubicBezTo>
                  <a:cubicBezTo>
                    <a:pt x="51" y="172"/>
                    <a:pt x="49" y="170"/>
                    <a:pt x="48" y="169"/>
                  </a:cubicBezTo>
                  <a:cubicBezTo>
                    <a:pt x="48" y="168"/>
                    <a:pt x="47" y="168"/>
                    <a:pt x="48" y="167"/>
                  </a:cubicBezTo>
                  <a:cubicBezTo>
                    <a:pt x="48" y="165"/>
                    <a:pt x="49" y="164"/>
                    <a:pt x="48" y="163"/>
                  </a:cubicBezTo>
                  <a:cubicBezTo>
                    <a:pt x="48" y="161"/>
                    <a:pt x="47" y="161"/>
                    <a:pt x="45" y="161"/>
                  </a:cubicBezTo>
                  <a:cubicBezTo>
                    <a:pt x="42" y="161"/>
                    <a:pt x="41" y="162"/>
                    <a:pt x="37" y="161"/>
                  </a:cubicBezTo>
                  <a:cubicBezTo>
                    <a:pt x="36" y="161"/>
                    <a:pt x="32" y="161"/>
                    <a:pt x="31" y="160"/>
                  </a:cubicBezTo>
                  <a:cubicBezTo>
                    <a:pt x="30" y="158"/>
                    <a:pt x="31" y="158"/>
                    <a:pt x="29" y="157"/>
                  </a:cubicBezTo>
                  <a:cubicBezTo>
                    <a:pt x="28" y="157"/>
                    <a:pt x="26" y="157"/>
                    <a:pt x="26" y="156"/>
                  </a:cubicBezTo>
                  <a:cubicBezTo>
                    <a:pt x="26" y="155"/>
                    <a:pt x="28" y="152"/>
                    <a:pt x="27" y="151"/>
                  </a:cubicBezTo>
                  <a:cubicBezTo>
                    <a:pt x="27" y="150"/>
                    <a:pt x="25" y="151"/>
                    <a:pt x="24" y="150"/>
                  </a:cubicBezTo>
                  <a:cubicBezTo>
                    <a:pt x="23" y="150"/>
                    <a:pt x="22" y="149"/>
                    <a:pt x="22" y="149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2"/>
                    <a:pt x="21" y="153"/>
                    <a:pt x="20" y="154"/>
                  </a:cubicBezTo>
                  <a:cubicBezTo>
                    <a:pt x="19" y="155"/>
                    <a:pt x="17" y="156"/>
                    <a:pt x="16" y="157"/>
                  </a:cubicBezTo>
                  <a:cubicBezTo>
                    <a:pt x="15" y="157"/>
                    <a:pt x="13" y="158"/>
                    <a:pt x="12" y="159"/>
                  </a:cubicBezTo>
                  <a:cubicBezTo>
                    <a:pt x="11" y="160"/>
                    <a:pt x="9" y="162"/>
                    <a:pt x="9" y="163"/>
                  </a:cubicBezTo>
                  <a:cubicBezTo>
                    <a:pt x="9" y="164"/>
                    <a:pt x="8" y="165"/>
                    <a:pt x="8" y="166"/>
                  </a:cubicBezTo>
                  <a:cubicBezTo>
                    <a:pt x="7" y="167"/>
                    <a:pt x="7" y="169"/>
                    <a:pt x="8" y="169"/>
                  </a:cubicBezTo>
                  <a:cubicBezTo>
                    <a:pt x="8" y="169"/>
                    <a:pt x="10" y="170"/>
                    <a:pt x="10" y="170"/>
                  </a:cubicBezTo>
                  <a:cubicBezTo>
                    <a:pt x="11" y="171"/>
                    <a:pt x="12" y="172"/>
                    <a:pt x="12" y="17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4" y="175"/>
                    <a:pt x="15" y="175"/>
                    <a:pt x="16" y="175"/>
                  </a:cubicBezTo>
                  <a:cubicBezTo>
                    <a:pt x="17" y="175"/>
                    <a:pt x="17" y="175"/>
                    <a:pt x="18" y="176"/>
                  </a:cubicBezTo>
                  <a:cubicBezTo>
                    <a:pt x="19" y="177"/>
                    <a:pt x="19" y="180"/>
                    <a:pt x="19" y="181"/>
                  </a:cubicBezTo>
                  <a:cubicBezTo>
                    <a:pt x="19" y="181"/>
                    <a:pt x="18" y="186"/>
                    <a:pt x="17" y="186"/>
                  </a:cubicBezTo>
                  <a:cubicBezTo>
                    <a:pt x="16" y="187"/>
                    <a:pt x="16" y="189"/>
                    <a:pt x="17" y="191"/>
                  </a:cubicBezTo>
                  <a:cubicBezTo>
                    <a:pt x="18" y="192"/>
                    <a:pt x="18" y="193"/>
                    <a:pt x="17" y="195"/>
                  </a:cubicBezTo>
                  <a:cubicBezTo>
                    <a:pt x="17" y="196"/>
                    <a:pt x="18" y="197"/>
                    <a:pt x="18" y="198"/>
                  </a:cubicBezTo>
                  <a:cubicBezTo>
                    <a:pt x="18" y="198"/>
                    <a:pt x="18" y="199"/>
                    <a:pt x="18" y="199"/>
                  </a:cubicBezTo>
                  <a:cubicBezTo>
                    <a:pt x="18" y="201"/>
                    <a:pt x="18" y="202"/>
                    <a:pt x="17" y="203"/>
                  </a:cubicBezTo>
                  <a:cubicBezTo>
                    <a:pt x="17" y="205"/>
                    <a:pt x="17" y="205"/>
                    <a:pt x="18" y="206"/>
                  </a:cubicBezTo>
                  <a:cubicBezTo>
                    <a:pt x="18" y="206"/>
                    <a:pt x="19" y="207"/>
                    <a:pt x="19" y="208"/>
                  </a:cubicBezTo>
                  <a:cubicBezTo>
                    <a:pt x="19" y="209"/>
                    <a:pt x="18" y="210"/>
                    <a:pt x="18" y="211"/>
                  </a:cubicBezTo>
                  <a:cubicBezTo>
                    <a:pt x="18" y="212"/>
                    <a:pt x="20" y="213"/>
                    <a:pt x="20" y="214"/>
                  </a:cubicBezTo>
                  <a:cubicBezTo>
                    <a:pt x="20" y="214"/>
                    <a:pt x="20" y="215"/>
                    <a:pt x="20" y="215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1" y="218"/>
                    <a:pt x="22" y="219"/>
                  </a:cubicBezTo>
                  <a:cubicBezTo>
                    <a:pt x="22" y="219"/>
                    <a:pt x="24" y="220"/>
                    <a:pt x="25" y="220"/>
                  </a:cubicBezTo>
                  <a:cubicBezTo>
                    <a:pt x="26" y="220"/>
                    <a:pt x="28" y="221"/>
                    <a:pt x="28" y="222"/>
                  </a:cubicBezTo>
                  <a:cubicBezTo>
                    <a:pt x="28" y="223"/>
                    <a:pt x="28" y="223"/>
                    <a:pt x="28" y="224"/>
                  </a:cubicBezTo>
                  <a:cubicBezTo>
                    <a:pt x="27" y="224"/>
                    <a:pt x="25" y="224"/>
                    <a:pt x="25" y="224"/>
                  </a:cubicBezTo>
                  <a:cubicBezTo>
                    <a:pt x="25" y="225"/>
                    <a:pt x="25" y="226"/>
                    <a:pt x="27" y="227"/>
                  </a:cubicBezTo>
                  <a:cubicBezTo>
                    <a:pt x="28" y="228"/>
                    <a:pt x="29" y="229"/>
                    <a:pt x="29" y="230"/>
                  </a:cubicBezTo>
                  <a:cubicBezTo>
                    <a:pt x="29" y="231"/>
                    <a:pt x="27" y="232"/>
                    <a:pt x="27" y="233"/>
                  </a:cubicBezTo>
                  <a:cubicBezTo>
                    <a:pt x="27" y="234"/>
                    <a:pt x="28" y="236"/>
                    <a:pt x="27" y="237"/>
                  </a:cubicBezTo>
                  <a:cubicBezTo>
                    <a:pt x="26" y="238"/>
                    <a:pt x="24" y="237"/>
                    <a:pt x="24" y="238"/>
                  </a:cubicBezTo>
                  <a:cubicBezTo>
                    <a:pt x="23" y="239"/>
                    <a:pt x="24" y="240"/>
                    <a:pt x="25" y="241"/>
                  </a:cubicBezTo>
                  <a:cubicBezTo>
                    <a:pt x="25" y="242"/>
                    <a:pt x="26" y="244"/>
                    <a:pt x="25" y="244"/>
                  </a:cubicBezTo>
                  <a:cubicBezTo>
                    <a:pt x="24" y="245"/>
                    <a:pt x="24" y="245"/>
                    <a:pt x="23" y="246"/>
                  </a:cubicBezTo>
                  <a:cubicBezTo>
                    <a:pt x="21" y="246"/>
                    <a:pt x="20" y="246"/>
                    <a:pt x="20" y="247"/>
                  </a:cubicBezTo>
                  <a:cubicBezTo>
                    <a:pt x="20" y="247"/>
                    <a:pt x="21" y="249"/>
                    <a:pt x="21" y="251"/>
                  </a:cubicBezTo>
                  <a:cubicBezTo>
                    <a:pt x="21" y="252"/>
                    <a:pt x="19" y="253"/>
                    <a:pt x="19" y="254"/>
                  </a:cubicBezTo>
                  <a:cubicBezTo>
                    <a:pt x="19" y="255"/>
                    <a:pt x="19" y="256"/>
                    <a:pt x="18" y="256"/>
                  </a:cubicBezTo>
                  <a:cubicBezTo>
                    <a:pt x="18" y="256"/>
                    <a:pt x="16" y="257"/>
                    <a:pt x="17" y="257"/>
                  </a:cubicBezTo>
                  <a:cubicBezTo>
                    <a:pt x="18" y="258"/>
                    <a:pt x="20" y="258"/>
                    <a:pt x="19" y="259"/>
                  </a:cubicBezTo>
                  <a:cubicBezTo>
                    <a:pt x="18" y="260"/>
                    <a:pt x="16" y="260"/>
                    <a:pt x="16" y="262"/>
                  </a:cubicBezTo>
                  <a:cubicBezTo>
                    <a:pt x="16" y="263"/>
                    <a:pt x="16" y="264"/>
                    <a:pt x="14" y="264"/>
                  </a:cubicBezTo>
                  <a:cubicBezTo>
                    <a:pt x="13" y="264"/>
                    <a:pt x="12" y="264"/>
                    <a:pt x="12" y="265"/>
                  </a:cubicBezTo>
                  <a:cubicBezTo>
                    <a:pt x="12" y="267"/>
                    <a:pt x="13" y="269"/>
                    <a:pt x="12" y="270"/>
                  </a:cubicBezTo>
                  <a:cubicBezTo>
                    <a:pt x="12" y="271"/>
                    <a:pt x="11" y="272"/>
                    <a:pt x="10" y="272"/>
                  </a:cubicBezTo>
                  <a:cubicBezTo>
                    <a:pt x="8" y="272"/>
                    <a:pt x="8" y="271"/>
                    <a:pt x="7" y="271"/>
                  </a:cubicBezTo>
                  <a:cubicBezTo>
                    <a:pt x="6" y="271"/>
                    <a:pt x="4" y="272"/>
                    <a:pt x="4" y="273"/>
                  </a:cubicBezTo>
                  <a:cubicBezTo>
                    <a:pt x="4" y="275"/>
                    <a:pt x="4" y="276"/>
                    <a:pt x="5" y="276"/>
                  </a:cubicBezTo>
                  <a:cubicBezTo>
                    <a:pt x="6" y="276"/>
                    <a:pt x="7" y="277"/>
                    <a:pt x="8" y="277"/>
                  </a:cubicBezTo>
                  <a:cubicBezTo>
                    <a:pt x="10" y="277"/>
                    <a:pt x="10" y="277"/>
                    <a:pt x="10" y="279"/>
                  </a:cubicBezTo>
                  <a:cubicBezTo>
                    <a:pt x="10" y="280"/>
                    <a:pt x="8" y="281"/>
                    <a:pt x="7" y="282"/>
                  </a:cubicBezTo>
                  <a:cubicBezTo>
                    <a:pt x="6" y="282"/>
                    <a:pt x="5" y="282"/>
                    <a:pt x="4" y="282"/>
                  </a:cubicBezTo>
                  <a:cubicBezTo>
                    <a:pt x="3" y="282"/>
                    <a:pt x="2" y="282"/>
                    <a:pt x="2" y="284"/>
                  </a:cubicBezTo>
                  <a:cubicBezTo>
                    <a:pt x="2" y="286"/>
                    <a:pt x="3" y="289"/>
                    <a:pt x="2" y="291"/>
                  </a:cubicBezTo>
                  <a:cubicBezTo>
                    <a:pt x="2" y="293"/>
                    <a:pt x="0" y="294"/>
                    <a:pt x="0" y="296"/>
                  </a:cubicBezTo>
                  <a:cubicBezTo>
                    <a:pt x="1" y="297"/>
                    <a:pt x="2" y="298"/>
                    <a:pt x="3" y="298"/>
                  </a:cubicBezTo>
                  <a:cubicBezTo>
                    <a:pt x="4" y="298"/>
                    <a:pt x="5" y="298"/>
                    <a:pt x="5" y="299"/>
                  </a:cubicBezTo>
                  <a:cubicBezTo>
                    <a:pt x="5" y="300"/>
                    <a:pt x="6" y="300"/>
                    <a:pt x="7" y="300"/>
                  </a:cubicBezTo>
                  <a:cubicBezTo>
                    <a:pt x="8" y="300"/>
                    <a:pt x="9" y="301"/>
                    <a:pt x="9" y="302"/>
                  </a:cubicBezTo>
                  <a:cubicBezTo>
                    <a:pt x="10" y="304"/>
                    <a:pt x="12" y="305"/>
                    <a:pt x="14" y="305"/>
                  </a:cubicBezTo>
                  <a:cubicBezTo>
                    <a:pt x="15" y="305"/>
                    <a:pt x="16" y="307"/>
                    <a:pt x="17" y="307"/>
                  </a:cubicBezTo>
                  <a:cubicBezTo>
                    <a:pt x="18" y="307"/>
                    <a:pt x="18" y="306"/>
                    <a:pt x="19" y="306"/>
                  </a:cubicBezTo>
                  <a:cubicBezTo>
                    <a:pt x="20" y="306"/>
                    <a:pt x="20" y="307"/>
                    <a:pt x="21" y="306"/>
                  </a:cubicBezTo>
                  <a:cubicBezTo>
                    <a:pt x="22" y="305"/>
                    <a:pt x="23" y="303"/>
                    <a:pt x="24" y="303"/>
                  </a:cubicBezTo>
                  <a:cubicBezTo>
                    <a:pt x="25" y="304"/>
                    <a:pt x="26" y="305"/>
                    <a:pt x="25" y="306"/>
                  </a:cubicBezTo>
                  <a:cubicBezTo>
                    <a:pt x="24" y="307"/>
                    <a:pt x="23" y="308"/>
                    <a:pt x="23" y="309"/>
                  </a:cubicBezTo>
                  <a:cubicBezTo>
                    <a:pt x="23" y="311"/>
                    <a:pt x="24" y="311"/>
                    <a:pt x="25" y="311"/>
                  </a:cubicBezTo>
                  <a:cubicBezTo>
                    <a:pt x="26" y="311"/>
                    <a:pt x="28" y="310"/>
                    <a:pt x="29" y="310"/>
                  </a:cubicBezTo>
                  <a:cubicBezTo>
                    <a:pt x="30" y="311"/>
                    <a:pt x="30" y="312"/>
                    <a:pt x="29" y="313"/>
                  </a:cubicBezTo>
                  <a:cubicBezTo>
                    <a:pt x="29" y="314"/>
                    <a:pt x="30" y="315"/>
                    <a:pt x="31" y="315"/>
                  </a:cubicBezTo>
                  <a:cubicBezTo>
                    <a:pt x="32" y="315"/>
                    <a:pt x="33" y="316"/>
                    <a:pt x="34" y="316"/>
                  </a:cubicBezTo>
                  <a:cubicBezTo>
                    <a:pt x="35" y="316"/>
                    <a:pt x="36" y="316"/>
                    <a:pt x="37" y="316"/>
                  </a:cubicBezTo>
                  <a:cubicBezTo>
                    <a:pt x="38" y="315"/>
                    <a:pt x="40" y="313"/>
                    <a:pt x="41" y="314"/>
                  </a:cubicBezTo>
                  <a:cubicBezTo>
                    <a:pt x="42" y="315"/>
                    <a:pt x="40" y="315"/>
                    <a:pt x="42" y="315"/>
                  </a:cubicBezTo>
                  <a:cubicBezTo>
                    <a:pt x="43" y="315"/>
                    <a:pt x="43" y="314"/>
                    <a:pt x="44" y="314"/>
                  </a:cubicBezTo>
                  <a:cubicBezTo>
                    <a:pt x="46" y="314"/>
                    <a:pt x="46" y="314"/>
                    <a:pt x="47" y="314"/>
                  </a:cubicBezTo>
                  <a:cubicBezTo>
                    <a:pt x="48" y="313"/>
                    <a:pt x="49" y="312"/>
                    <a:pt x="50" y="312"/>
                  </a:cubicBezTo>
                  <a:cubicBezTo>
                    <a:pt x="51" y="312"/>
                    <a:pt x="53" y="312"/>
                    <a:pt x="53" y="313"/>
                  </a:cubicBezTo>
                  <a:cubicBezTo>
                    <a:pt x="53" y="315"/>
                    <a:pt x="51" y="315"/>
                    <a:pt x="52" y="316"/>
                  </a:cubicBezTo>
                  <a:cubicBezTo>
                    <a:pt x="53" y="317"/>
                    <a:pt x="54" y="317"/>
                    <a:pt x="55" y="318"/>
                  </a:cubicBezTo>
                  <a:cubicBezTo>
                    <a:pt x="56" y="319"/>
                    <a:pt x="56" y="319"/>
                    <a:pt x="56" y="321"/>
                  </a:cubicBezTo>
                  <a:cubicBezTo>
                    <a:pt x="56" y="323"/>
                    <a:pt x="57" y="324"/>
                    <a:pt x="57" y="325"/>
                  </a:cubicBezTo>
                  <a:cubicBezTo>
                    <a:pt x="57" y="326"/>
                    <a:pt x="56" y="327"/>
                    <a:pt x="56" y="327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7" y="330"/>
                    <a:pt x="57" y="330"/>
                    <a:pt x="57" y="330"/>
                  </a:cubicBezTo>
                  <a:cubicBezTo>
                    <a:pt x="57" y="330"/>
                    <a:pt x="59" y="330"/>
                    <a:pt x="59" y="331"/>
                  </a:cubicBezTo>
                  <a:cubicBezTo>
                    <a:pt x="59" y="332"/>
                    <a:pt x="60" y="333"/>
                    <a:pt x="60" y="333"/>
                  </a:cubicBezTo>
                  <a:cubicBezTo>
                    <a:pt x="61" y="334"/>
                    <a:pt x="62" y="334"/>
                    <a:pt x="62" y="335"/>
                  </a:cubicBezTo>
                  <a:cubicBezTo>
                    <a:pt x="62" y="336"/>
                    <a:pt x="62" y="338"/>
                    <a:pt x="62" y="338"/>
                  </a:cubicBezTo>
                  <a:cubicBezTo>
                    <a:pt x="62" y="339"/>
                    <a:pt x="62" y="340"/>
                    <a:pt x="62" y="339"/>
                  </a:cubicBezTo>
                  <a:cubicBezTo>
                    <a:pt x="63" y="339"/>
                    <a:pt x="64" y="338"/>
                    <a:pt x="65" y="339"/>
                  </a:cubicBezTo>
                  <a:cubicBezTo>
                    <a:pt x="65" y="339"/>
                    <a:pt x="66" y="342"/>
                    <a:pt x="67" y="342"/>
                  </a:cubicBezTo>
                  <a:cubicBezTo>
                    <a:pt x="68" y="342"/>
                    <a:pt x="69" y="339"/>
                    <a:pt x="70" y="341"/>
                  </a:cubicBezTo>
                  <a:cubicBezTo>
                    <a:pt x="70" y="342"/>
                    <a:pt x="72" y="345"/>
                    <a:pt x="72" y="346"/>
                  </a:cubicBezTo>
                  <a:cubicBezTo>
                    <a:pt x="72" y="347"/>
                    <a:pt x="70" y="350"/>
                    <a:pt x="71" y="350"/>
                  </a:cubicBezTo>
                  <a:cubicBezTo>
                    <a:pt x="72" y="351"/>
                    <a:pt x="73" y="351"/>
                    <a:pt x="73" y="352"/>
                  </a:cubicBezTo>
                  <a:cubicBezTo>
                    <a:pt x="73" y="353"/>
                    <a:pt x="73" y="354"/>
                    <a:pt x="74" y="354"/>
                  </a:cubicBezTo>
                  <a:cubicBezTo>
                    <a:pt x="74" y="354"/>
                    <a:pt x="76" y="355"/>
                    <a:pt x="76" y="355"/>
                  </a:cubicBezTo>
                  <a:cubicBezTo>
                    <a:pt x="77" y="354"/>
                    <a:pt x="77" y="354"/>
                    <a:pt x="78" y="354"/>
                  </a:cubicBezTo>
                  <a:cubicBezTo>
                    <a:pt x="79" y="354"/>
                    <a:pt x="80" y="354"/>
                    <a:pt x="80" y="355"/>
                  </a:cubicBezTo>
                  <a:cubicBezTo>
                    <a:pt x="80" y="356"/>
                    <a:pt x="80" y="358"/>
                    <a:pt x="80" y="358"/>
                  </a:cubicBezTo>
                  <a:cubicBezTo>
                    <a:pt x="80" y="358"/>
                    <a:pt x="80" y="358"/>
                    <a:pt x="80" y="358"/>
                  </a:cubicBezTo>
                  <a:cubicBezTo>
                    <a:pt x="80" y="358"/>
                    <a:pt x="80" y="358"/>
                    <a:pt x="81" y="358"/>
                  </a:cubicBezTo>
                  <a:cubicBezTo>
                    <a:pt x="82" y="358"/>
                    <a:pt x="84" y="357"/>
                    <a:pt x="84" y="355"/>
                  </a:cubicBezTo>
                  <a:cubicBezTo>
                    <a:pt x="84" y="354"/>
                    <a:pt x="85" y="353"/>
                    <a:pt x="87" y="351"/>
                  </a:cubicBezTo>
                  <a:cubicBezTo>
                    <a:pt x="90" y="349"/>
                    <a:pt x="97" y="346"/>
                    <a:pt x="100" y="344"/>
                  </a:cubicBezTo>
                  <a:cubicBezTo>
                    <a:pt x="102" y="342"/>
                    <a:pt x="107" y="339"/>
                    <a:pt x="107" y="338"/>
                  </a:cubicBezTo>
                  <a:cubicBezTo>
                    <a:pt x="108" y="337"/>
                    <a:pt x="109" y="336"/>
                    <a:pt x="111" y="335"/>
                  </a:cubicBezTo>
                  <a:cubicBezTo>
                    <a:pt x="114" y="334"/>
                    <a:pt x="117" y="334"/>
                    <a:pt x="118" y="333"/>
                  </a:cubicBezTo>
                  <a:cubicBezTo>
                    <a:pt x="119" y="332"/>
                    <a:pt x="120" y="331"/>
                    <a:pt x="120" y="329"/>
                  </a:cubicBezTo>
                  <a:cubicBezTo>
                    <a:pt x="121" y="326"/>
                    <a:pt x="119" y="322"/>
                    <a:pt x="121" y="320"/>
                  </a:cubicBezTo>
                  <a:cubicBezTo>
                    <a:pt x="122" y="318"/>
                    <a:pt x="125" y="317"/>
                    <a:pt x="125" y="316"/>
                  </a:cubicBezTo>
                  <a:cubicBezTo>
                    <a:pt x="125" y="315"/>
                    <a:pt x="125" y="315"/>
                    <a:pt x="123" y="316"/>
                  </a:cubicBezTo>
                  <a:cubicBezTo>
                    <a:pt x="120" y="316"/>
                    <a:pt x="120" y="313"/>
                    <a:pt x="121" y="313"/>
                  </a:cubicBezTo>
                  <a:cubicBezTo>
                    <a:pt x="122" y="312"/>
                    <a:pt x="124" y="314"/>
                    <a:pt x="124" y="312"/>
                  </a:cubicBezTo>
                  <a:cubicBezTo>
                    <a:pt x="124" y="310"/>
                    <a:pt x="124" y="310"/>
                    <a:pt x="123" y="309"/>
                  </a:cubicBezTo>
                  <a:cubicBezTo>
                    <a:pt x="123" y="307"/>
                    <a:pt x="125" y="306"/>
                    <a:pt x="126" y="305"/>
                  </a:cubicBezTo>
                  <a:cubicBezTo>
                    <a:pt x="127" y="304"/>
                    <a:pt x="128" y="303"/>
                    <a:pt x="129" y="301"/>
                  </a:cubicBezTo>
                  <a:cubicBezTo>
                    <a:pt x="129" y="299"/>
                    <a:pt x="131" y="299"/>
                    <a:pt x="132" y="297"/>
                  </a:cubicBezTo>
                  <a:cubicBezTo>
                    <a:pt x="134" y="294"/>
                    <a:pt x="137" y="290"/>
                    <a:pt x="137" y="289"/>
                  </a:cubicBezTo>
                  <a:cubicBezTo>
                    <a:pt x="136" y="287"/>
                    <a:pt x="136" y="286"/>
                    <a:pt x="138" y="285"/>
                  </a:cubicBezTo>
                  <a:cubicBezTo>
                    <a:pt x="140" y="285"/>
                    <a:pt x="144" y="283"/>
                    <a:pt x="146" y="281"/>
                  </a:cubicBezTo>
                  <a:cubicBezTo>
                    <a:pt x="149" y="280"/>
                    <a:pt x="149" y="279"/>
                    <a:pt x="148" y="279"/>
                  </a:cubicBezTo>
                  <a:cubicBezTo>
                    <a:pt x="147" y="279"/>
                    <a:pt x="144" y="281"/>
                    <a:pt x="143" y="280"/>
                  </a:cubicBezTo>
                  <a:cubicBezTo>
                    <a:pt x="142" y="279"/>
                    <a:pt x="141" y="277"/>
                    <a:pt x="142" y="277"/>
                  </a:cubicBezTo>
                  <a:cubicBezTo>
                    <a:pt x="143" y="276"/>
                    <a:pt x="145" y="276"/>
                    <a:pt x="145" y="275"/>
                  </a:cubicBezTo>
                  <a:cubicBezTo>
                    <a:pt x="145" y="274"/>
                    <a:pt x="143" y="274"/>
                    <a:pt x="143" y="273"/>
                  </a:cubicBezTo>
                  <a:cubicBezTo>
                    <a:pt x="143" y="272"/>
                    <a:pt x="145" y="268"/>
                    <a:pt x="145" y="268"/>
                  </a:cubicBezTo>
                  <a:cubicBezTo>
                    <a:pt x="146" y="268"/>
                    <a:pt x="146" y="269"/>
                    <a:pt x="148" y="270"/>
                  </a:cubicBezTo>
                  <a:cubicBezTo>
                    <a:pt x="149" y="270"/>
                    <a:pt x="150" y="271"/>
                    <a:pt x="151" y="270"/>
                  </a:cubicBezTo>
                  <a:cubicBezTo>
                    <a:pt x="151" y="270"/>
                    <a:pt x="152" y="270"/>
                    <a:pt x="151" y="268"/>
                  </a:cubicBezTo>
                  <a:cubicBezTo>
                    <a:pt x="151" y="267"/>
                    <a:pt x="151" y="265"/>
                    <a:pt x="153" y="264"/>
                  </a:cubicBezTo>
                  <a:cubicBezTo>
                    <a:pt x="155" y="262"/>
                    <a:pt x="156" y="257"/>
                    <a:pt x="157" y="258"/>
                  </a:cubicBezTo>
                  <a:cubicBezTo>
                    <a:pt x="158" y="258"/>
                    <a:pt x="159" y="259"/>
                    <a:pt x="160" y="260"/>
                  </a:cubicBezTo>
                  <a:cubicBezTo>
                    <a:pt x="161" y="260"/>
                    <a:pt x="164" y="260"/>
                    <a:pt x="164" y="259"/>
                  </a:cubicBezTo>
                  <a:cubicBezTo>
                    <a:pt x="165" y="259"/>
                    <a:pt x="165" y="258"/>
                    <a:pt x="165" y="258"/>
                  </a:cubicBezTo>
                  <a:cubicBezTo>
                    <a:pt x="164" y="258"/>
                    <a:pt x="163" y="258"/>
                    <a:pt x="163" y="257"/>
                  </a:cubicBezTo>
                  <a:cubicBezTo>
                    <a:pt x="162" y="256"/>
                    <a:pt x="162" y="253"/>
                    <a:pt x="163" y="254"/>
                  </a:cubicBezTo>
                  <a:cubicBezTo>
                    <a:pt x="165" y="255"/>
                    <a:pt x="165" y="255"/>
                    <a:pt x="166" y="255"/>
                  </a:cubicBezTo>
                  <a:cubicBezTo>
                    <a:pt x="167" y="254"/>
                    <a:pt x="167" y="254"/>
                    <a:pt x="167" y="255"/>
                  </a:cubicBezTo>
                  <a:cubicBezTo>
                    <a:pt x="167" y="257"/>
                    <a:pt x="167" y="257"/>
                    <a:pt x="168" y="258"/>
                  </a:cubicBezTo>
                  <a:cubicBezTo>
                    <a:pt x="169" y="258"/>
                    <a:pt x="172" y="258"/>
                    <a:pt x="173" y="258"/>
                  </a:cubicBezTo>
                  <a:cubicBezTo>
                    <a:pt x="174" y="258"/>
                    <a:pt x="174" y="256"/>
                    <a:pt x="175" y="256"/>
                  </a:cubicBezTo>
                  <a:cubicBezTo>
                    <a:pt x="176" y="255"/>
                    <a:pt x="177" y="255"/>
                    <a:pt x="179" y="256"/>
                  </a:cubicBezTo>
                  <a:cubicBezTo>
                    <a:pt x="180" y="256"/>
                    <a:pt x="181" y="256"/>
                    <a:pt x="182" y="256"/>
                  </a:cubicBezTo>
                  <a:cubicBezTo>
                    <a:pt x="182" y="256"/>
                    <a:pt x="183" y="257"/>
                    <a:pt x="183" y="258"/>
                  </a:cubicBezTo>
                  <a:cubicBezTo>
                    <a:pt x="182" y="258"/>
                    <a:pt x="182" y="259"/>
                    <a:pt x="183" y="259"/>
                  </a:cubicBezTo>
                  <a:cubicBezTo>
                    <a:pt x="184" y="260"/>
                    <a:pt x="186" y="260"/>
                    <a:pt x="187" y="259"/>
                  </a:cubicBezTo>
                  <a:cubicBezTo>
                    <a:pt x="188" y="257"/>
                    <a:pt x="188" y="255"/>
                    <a:pt x="190" y="255"/>
                  </a:cubicBezTo>
                  <a:cubicBezTo>
                    <a:pt x="191" y="254"/>
                    <a:pt x="192" y="254"/>
                    <a:pt x="193" y="255"/>
                  </a:cubicBezTo>
                  <a:cubicBezTo>
                    <a:pt x="194" y="255"/>
                    <a:pt x="195" y="253"/>
                    <a:pt x="194" y="253"/>
                  </a:cubicBezTo>
                  <a:cubicBezTo>
                    <a:pt x="194" y="252"/>
                    <a:pt x="192" y="253"/>
                    <a:pt x="192" y="251"/>
                  </a:cubicBezTo>
                  <a:cubicBezTo>
                    <a:pt x="191" y="250"/>
                    <a:pt x="190" y="250"/>
                    <a:pt x="191" y="249"/>
                  </a:cubicBezTo>
                  <a:cubicBezTo>
                    <a:pt x="192" y="248"/>
                    <a:pt x="193" y="247"/>
                    <a:pt x="193" y="246"/>
                  </a:cubicBezTo>
                  <a:cubicBezTo>
                    <a:pt x="193" y="245"/>
                    <a:pt x="193" y="245"/>
                    <a:pt x="193" y="244"/>
                  </a:cubicBezTo>
                  <a:cubicBezTo>
                    <a:pt x="193" y="243"/>
                    <a:pt x="194" y="241"/>
                    <a:pt x="194" y="241"/>
                  </a:cubicBezTo>
                  <a:cubicBezTo>
                    <a:pt x="195" y="242"/>
                    <a:pt x="195" y="243"/>
                    <a:pt x="196" y="244"/>
                  </a:cubicBezTo>
                  <a:cubicBezTo>
                    <a:pt x="197" y="246"/>
                    <a:pt x="198" y="250"/>
                    <a:pt x="199" y="249"/>
                  </a:cubicBezTo>
                  <a:cubicBezTo>
                    <a:pt x="200" y="248"/>
                    <a:pt x="200" y="246"/>
                    <a:pt x="201" y="245"/>
                  </a:cubicBezTo>
                  <a:cubicBezTo>
                    <a:pt x="202" y="245"/>
                    <a:pt x="204" y="245"/>
                    <a:pt x="206" y="246"/>
                  </a:cubicBezTo>
                  <a:cubicBezTo>
                    <a:pt x="207" y="247"/>
                    <a:pt x="208" y="250"/>
                    <a:pt x="209" y="251"/>
                  </a:cubicBezTo>
                  <a:cubicBezTo>
                    <a:pt x="209" y="253"/>
                    <a:pt x="209" y="254"/>
                    <a:pt x="209" y="255"/>
                  </a:cubicBezTo>
                  <a:cubicBezTo>
                    <a:pt x="210" y="255"/>
                    <a:pt x="211" y="255"/>
                    <a:pt x="211" y="257"/>
                  </a:cubicBezTo>
                  <a:cubicBezTo>
                    <a:pt x="211" y="258"/>
                    <a:pt x="210" y="261"/>
                    <a:pt x="210" y="261"/>
                  </a:cubicBezTo>
                  <a:cubicBezTo>
                    <a:pt x="211" y="262"/>
                    <a:pt x="212" y="262"/>
                    <a:pt x="213" y="262"/>
                  </a:cubicBezTo>
                  <a:cubicBezTo>
                    <a:pt x="214" y="263"/>
                    <a:pt x="217" y="265"/>
                    <a:pt x="219" y="267"/>
                  </a:cubicBezTo>
                  <a:cubicBezTo>
                    <a:pt x="222" y="269"/>
                    <a:pt x="224" y="270"/>
                    <a:pt x="225" y="270"/>
                  </a:cubicBezTo>
                  <a:cubicBezTo>
                    <a:pt x="226" y="270"/>
                    <a:pt x="227" y="271"/>
                    <a:pt x="227" y="272"/>
                  </a:cubicBezTo>
                  <a:cubicBezTo>
                    <a:pt x="226" y="273"/>
                    <a:pt x="225" y="275"/>
                    <a:pt x="225" y="276"/>
                  </a:cubicBezTo>
                  <a:cubicBezTo>
                    <a:pt x="226" y="277"/>
                    <a:pt x="231" y="279"/>
                    <a:pt x="232" y="280"/>
                  </a:cubicBezTo>
                  <a:cubicBezTo>
                    <a:pt x="234" y="281"/>
                    <a:pt x="237" y="283"/>
                    <a:pt x="237" y="285"/>
                  </a:cubicBezTo>
                  <a:cubicBezTo>
                    <a:pt x="237" y="287"/>
                    <a:pt x="237" y="288"/>
                    <a:pt x="237" y="289"/>
                  </a:cubicBezTo>
                  <a:cubicBezTo>
                    <a:pt x="236" y="290"/>
                    <a:pt x="236" y="292"/>
                    <a:pt x="235" y="292"/>
                  </a:cubicBezTo>
                  <a:cubicBezTo>
                    <a:pt x="234" y="292"/>
                    <a:pt x="233" y="292"/>
                    <a:pt x="233" y="293"/>
                  </a:cubicBezTo>
                  <a:cubicBezTo>
                    <a:pt x="233" y="293"/>
                    <a:pt x="234" y="295"/>
                    <a:pt x="233" y="297"/>
                  </a:cubicBezTo>
                  <a:cubicBezTo>
                    <a:pt x="233" y="298"/>
                    <a:pt x="232" y="300"/>
                    <a:pt x="231" y="301"/>
                  </a:cubicBezTo>
                  <a:cubicBezTo>
                    <a:pt x="229" y="303"/>
                    <a:pt x="228" y="304"/>
                    <a:pt x="228" y="305"/>
                  </a:cubicBezTo>
                  <a:cubicBezTo>
                    <a:pt x="228" y="305"/>
                    <a:pt x="230" y="307"/>
                    <a:pt x="229" y="308"/>
                  </a:cubicBezTo>
                  <a:cubicBezTo>
                    <a:pt x="229" y="309"/>
                    <a:pt x="228" y="312"/>
                    <a:pt x="227" y="313"/>
                  </a:cubicBezTo>
                  <a:cubicBezTo>
                    <a:pt x="225" y="315"/>
                    <a:pt x="225" y="315"/>
                    <a:pt x="224" y="315"/>
                  </a:cubicBezTo>
                  <a:cubicBezTo>
                    <a:pt x="222" y="316"/>
                    <a:pt x="222" y="316"/>
                    <a:pt x="222" y="317"/>
                  </a:cubicBezTo>
                  <a:cubicBezTo>
                    <a:pt x="222" y="317"/>
                    <a:pt x="223" y="317"/>
                    <a:pt x="224" y="318"/>
                  </a:cubicBezTo>
                  <a:cubicBezTo>
                    <a:pt x="224" y="319"/>
                    <a:pt x="225" y="320"/>
                    <a:pt x="224" y="321"/>
                  </a:cubicBezTo>
                  <a:cubicBezTo>
                    <a:pt x="223" y="322"/>
                    <a:pt x="222" y="322"/>
                    <a:pt x="221" y="323"/>
                  </a:cubicBezTo>
                  <a:cubicBezTo>
                    <a:pt x="220" y="324"/>
                    <a:pt x="220" y="324"/>
                    <a:pt x="220" y="326"/>
                  </a:cubicBezTo>
                  <a:cubicBezTo>
                    <a:pt x="220" y="327"/>
                    <a:pt x="218" y="330"/>
                    <a:pt x="217" y="331"/>
                  </a:cubicBezTo>
                  <a:cubicBezTo>
                    <a:pt x="215" y="332"/>
                    <a:pt x="213" y="332"/>
                    <a:pt x="214" y="333"/>
                  </a:cubicBezTo>
                  <a:cubicBezTo>
                    <a:pt x="214" y="333"/>
                    <a:pt x="215" y="333"/>
                    <a:pt x="215" y="333"/>
                  </a:cubicBezTo>
                  <a:cubicBezTo>
                    <a:pt x="216" y="333"/>
                    <a:pt x="218" y="332"/>
                    <a:pt x="218" y="333"/>
                  </a:cubicBezTo>
                  <a:cubicBezTo>
                    <a:pt x="218" y="334"/>
                    <a:pt x="218" y="334"/>
                    <a:pt x="217" y="335"/>
                  </a:cubicBezTo>
                  <a:cubicBezTo>
                    <a:pt x="217" y="335"/>
                    <a:pt x="214" y="337"/>
                    <a:pt x="213" y="338"/>
                  </a:cubicBezTo>
                  <a:cubicBezTo>
                    <a:pt x="212" y="338"/>
                    <a:pt x="212" y="339"/>
                    <a:pt x="212" y="340"/>
                  </a:cubicBezTo>
                  <a:cubicBezTo>
                    <a:pt x="212" y="341"/>
                    <a:pt x="213" y="342"/>
                    <a:pt x="212" y="342"/>
                  </a:cubicBezTo>
                  <a:cubicBezTo>
                    <a:pt x="211" y="343"/>
                    <a:pt x="210" y="343"/>
                    <a:pt x="209" y="343"/>
                  </a:cubicBezTo>
                  <a:cubicBezTo>
                    <a:pt x="208" y="343"/>
                    <a:pt x="207" y="342"/>
                    <a:pt x="206" y="343"/>
                  </a:cubicBezTo>
                  <a:cubicBezTo>
                    <a:pt x="205" y="343"/>
                    <a:pt x="204" y="344"/>
                    <a:pt x="204" y="345"/>
                  </a:cubicBezTo>
                  <a:cubicBezTo>
                    <a:pt x="203" y="346"/>
                    <a:pt x="203" y="347"/>
                    <a:pt x="201" y="348"/>
                  </a:cubicBezTo>
                  <a:cubicBezTo>
                    <a:pt x="200" y="349"/>
                    <a:pt x="199" y="349"/>
                    <a:pt x="198" y="350"/>
                  </a:cubicBezTo>
                  <a:cubicBezTo>
                    <a:pt x="197" y="350"/>
                    <a:pt x="196" y="351"/>
                    <a:pt x="196" y="352"/>
                  </a:cubicBezTo>
                  <a:cubicBezTo>
                    <a:pt x="196" y="352"/>
                    <a:pt x="196" y="354"/>
                    <a:pt x="195" y="355"/>
                  </a:cubicBezTo>
                  <a:cubicBezTo>
                    <a:pt x="194" y="355"/>
                    <a:pt x="193" y="356"/>
                    <a:pt x="193" y="357"/>
                  </a:cubicBezTo>
                  <a:cubicBezTo>
                    <a:pt x="194" y="357"/>
                    <a:pt x="196" y="358"/>
                    <a:pt x="195" y="360"/>
                  </a:cubicBezTo>
                  <a:cubicBezTo>
                    <a:pt x="195" y="361"/>
                    <a:pt x="193" y="361"/>
                    <a:pt x="194" y="362"/>
                  </a:cubicBezTo>
                  <a:cubicBezTo>
                    <a:pt x="195" y="363"/>
                    <a:pt x="197" y="365"/>
                    <a:pt x="198" y="365"/>
                  </a:cubicBezTo>
                  <a:cubicBezTo>
                    <a:pt x="199" y="365"/>
                    <a:pt x="200" y="365"/>
                    <a:pt x="200" y="366"/>
                  </a:cubicBezTo>
                  <a:cubicBezTo>
                    <a:pt x="201" y="367"/>
                    <a:pt x="201" y="367"/>
                    <a:pt x="201" y="368"/>
                  </a:cubicBezTo>
                  <a:cubicBezTo>
                    <a:pt x="200" y="369"/>
                    <a:pt x="200" y="369"/>
                    <a:pt x="201" y="370"/>
                  </a:cubicBezTo>
                  <a:cubicBezTo>
                    <a:pt x="201" y="371"/>
                    <a:pt x="200" y="371"/>
                    <a:pt x="198" y="371"/>
                  </a:cubicBezTo>
                  <a:cubicBezTo>
                    <a:pt x="197" y="371"/>
                    <a:pt x="196" y="369"/>
                    <a:pt x="195" y="370"/>
                  </a:cubicBezTo>
                  <a:cubicBezTo>
                    <a:pt x="194" y="370"/>
                    <a:pt x="196" y="372"/>
                    <a:pt x="194" y="373"/>
                  </a:cubicBezTo>
                  <a:cubicBezTo>
                    <a:pt x="191" y="375"/>
                    <a:pt x="185" y="376"/>
                    <a:pt x="185" y="377"/>
                  </a:cubicBezTo>
                  <a:cubicBezTo>
                    <a:pt x="184" y="377"/>
                    <a:pt x="183" y="380"/>
                    <a:pt x="183" y="381"/>
                  </a:cubicBezTo>
                  <a:cubicBezTo>
                    <a:pt x="182" y="382"/>
                    <a:pt x="181" y="382"/>
                    <a:pt x="181" y="384"/>
                  </a:cubicBezTo>
                  <a:cubicBezTo>
                    <a:pt x="182" y="387"/>
                    <a:pt x="186" y="384"/>
                    <a:pt x="189" y="382"/>
                  </a:cubicBezTo>
                  <a:cubicBezTo>
                    <a:pt x="191" y="382"/>
                    <a:pt x="193" y="383"/>
                    <a:pt x="194" y="383"/>
                  </a:cubicBezTo>
                  <a:cubicBezTo>
                    <a:pt x="195" y="383"/>
                    <a:pt x="196" y="381"/>
                    <a:pt x="196" y="383"/>
                  </a:cubicBezTo>
                  <a:cubicBezTo>
                    <a:pt x="196" y="383"/>
                    <a:pt x="197" y="384"/>
                    <a:pt x="197" y="385"/>
                  </a:cubicBezTo>
                  <a:cubicBezTo>
                    <a:pt x="197" y="385"/>
                    <a:pt x="193" y="384"/>
                    <a:pt x="190" y="385"/>
                  </a:cubicBezTo>
                  <a:cubicBezTo>
                    <a:pt x="189" y="386"/>
                    <a:pt x="188" y="388"/>
                    <a:pt x="187" y="389"/>
                  </a:cubicBezTo>
                  <a:cubicBezTo>
                    <a:pt x="186" y="391"/>
                    <a:pt x="184" y="392"/>
                    <a:pt x="184" y="392"/>
                  </a:cubicBezTo>
                  <a:cubicBezTo>
                    <a:pt x="184" y="393"/>
                    <a:pt x="184" y="397"/>
                    <a:pt x="186" y="397"/>
                  </a:cubicBezTo>
                  <a:cubicBezTo>
                    <a:pt x="188" y="396"/>
                    <a:pt x="188" y="391"/>
                    <a:pt x="190" y="390"/>
                  </a:cubicBezTo>
                  <a:cubicBezTo>
                    <a:pt x="191" y="390"/>
                    <a:pt x="193" y="389"/>
                    <a:pt x="193" y="390"/>
                  </a:cubicBezTo>
                  <a:cubicBezTo>
                    <a:pt x="192" y="391"/>
                    <a:pt x="190" y="395"/>
                    <a:pt x="191" y="395"/>
                  </a:cubicBezTo>
                  <a:cubicBezTo>
                    <a:pt x="192" y="395"/>
                    <a:pt x="195" y="396"/>
                    <a:pt x="197" y="395"/>
                  </a:cubicBezTo>
                  <a:cubicBezTo>
                    <a:pt x="200" y="393"/>
                    <a:pt x="201" y="389"/>
                    <a:pt x="202" y="392"/>
                  </a:cubicBezTo>
                  <a:cubicBezTo>
                    <a:pt x="202" y="394"/>
                    <a:pt x="203" y="394"/>
                    <a:pt x="204" y="394"/>
                  </a:cubicBezTo>
                  <a:cubicBezTo>
                    <a:pt x="206" y="394"/>
                    <a:pt x="212" y="393"/>
                    <a:pt x="213" y="392"/>
                  </a:cubicBezTo>
                  <a:cubicBezTo>
                    <a:pt x="215" y="392"/>
                    <a:pt x="216" y="392"/>
                    <a:pt x="216" y="391"/>
                  </a:cubicBezTo>
                  <a:cubicBezTo>
                    <a:pt x="216" y="390"/>
                    <a:pt x="214" y="389"/>
                    <a:pt x="215" y="388"/>
                  </a:cubicBezTo>
                  <a:cubicBezTo>
                    <a:pt x="215" y="388"/>
                    <a:pt x="217" y="389"/>
                    <a:pt x="219" y="389"/>
                  </a:cubicBezTo>
                  <a:cubicBezTo>
                    <a:pt x="220" y="389"/>
                    <a:pt x="222" y="389"/>
                    <a:pt x="223" y="389"/>
                  </a:cubicBezTo>
                  <a:cubicBezTo>
                    <a:pt x="224" y="388"/>
                    <a:pt x="226" y="387"/>
                    <a:pt x="228" y="386"/>
                  </a:cubicBezTo>
                  <a:cubicBezTo>
                    <a:pt x="230" y="385"/>
                    <a:pt x="231" y="385"/>
                    <a:pt x="231" y="385"/>
                  </a:cubicBezTo>
                  <a:cubicBezTo>
                    <a:pt x="231" y="386"/>
                    <a:pt x="231" y="387"/>
                    <a:pt x="230" y="387"/>
                  </a:cubicBezTo>
                  <a:cubicBezTo>
                    <a:pt x="228" y="388"/>
                    <a:pt x="228" y="388"/>
                    <a:pt x="227" y="389"/>
                  </a:cubicBezTo>
                  <a:cubicBezTo>
                    <a:pt x="227" y="390"/>
                    <a:pt x="226" y="391"/>
                    <a:pt x="225" y="391"/>
                  </a:cubicBezTo>
                  <a:cubicBezTo>
                    <a:pt x="223" y="391"/>
                    <a:pt x="221" y="391"/>
                    <a:pt x="220" y="391"/>
                  </a:cubicBezTo>
                  <a:cubicBezTo>
                    <a:pt x="220" y="392"/>
                    <a:pt x="218" y="393"/>
                    <a:pt x="218" y="394"/>
                  </a:cubicBezTo>
                  <a:cubicBezTo>
                    <a:pt x="218" y="395"/>
                    <a:pt x="219" y="396"/>
                    <a:pt x="219" y="397"/>
                  </a:cubicBezTo>
                  <a:cubicBezTo>
                    <a:pt x="218" y="398"/>
                    <a:pt x="217" y="399"/>
                    <a:pt x="216" y="400"/>
                  </a:cubicBezTo>
                  <a:cubicBezTo>
                    <a:pt x="215" y="401"/>
                    <a:pt x="214" y="401"/>
                    <a:pt x="213" y="401"/>
                  </a:cubicBezTo>
                  <a:cubicBezTo>
                    <a:pt x="211" y="401"/>
                    <a:pt x="210" y="402"/>
                    <a:pt x="210" y="402"/>
                  </a:cubicBezTo>
                  <a:cubicBezTo>
                    <a:pt x="210" y="403"/>
                    <a:pt x="210" y="403"/>
                    <a:pt x="211" y="404"/>
                  </a:cubicBezTo>
                  <a:cubicBezTo>
                    <a:pt x="212" y="404"/>
                    <a:pt x="214" y="404"/>
                    <a:pt x="214" y="405"/>
                  </a:cubicBezTo>
                  <a:cubicBezTo>
                    <a:pt x="214" y="406"/>
                    <a:pt x="214" y="406"/>
                    <a:pt x="213" y="406"/>
                  </a:cubicBezTo>
                  <a:cubicBezTo>
                    <a:pt x="213" y="406"/>
                    <a:pt x="211" y="406"/>
                    <a:pt x="211" y="406"/>
                  </a:cubicBezTo>
                  <a:cubicBezTo>
                    <a:pt x="211" y="407"/>
                    <a:pt x="211" y="409"/>
                    <a:pt x="211" y="409"/>
                  </a:cubicBezTo>
                  <a:cubicBezTo>
                    <a:pt x="212" y="410"/>
                    <a:pt x="212" y="410"/>
                    <a:pt x="214" y="410"/>
                  </a:cubicBezTo>
                  <a:cubicBezTo>
                    <a:pt x="215" y="410"/>
                    <a:pt x="215" y="410"/>
                    <a:pt x="216" y="411"/>
                  </a:cubicBezTo>
                  <a:cubicBezTo>
                    <a:pt x="217" y="412"/>
                    <a:pt x="220" y="413"/>
                    <a:pt x="220" y="415"/>
                  </a:cubicBezTo>
                  <a:cubicBezTo>
                    <a:pt x="220" y="416"/>
                    <a:pt x="218" y="418"/>
                    <a:pt x="216" y="419"/>
                  </a:cubicBezTo>
                  <a:cubicBezTo>
                    <a:pt x="214" y="420"/>
                    <a:pt x="210" y="421"/>
                    <a:pt x="210" y="422"/>
                  </a:cubicBezTo>
                  <a:cubicBezTo>
                    <a:pt x="209" y="423"/>
                    <a:pt x="206" y="426"/>
                    <a:pt x="204" y="426"/>
                  </a:cubicBezTo>
                  <a:cubicBezTo>
                    <a:pt x="203" y="427"/>
                    <a:pt x="202" y="427"/>
                    <a:pt x="201" y="425"/>
                  </a:cubicBezTo>
                  <a:cubicBezTo>
                    <a:pt x="200" y="424"/>
                    <a:pt x="200" y="423"/>
                    <a:pt x="199" y="423"/>
                  </a:cubicBezTo>
                  <a:cubicBezTo>
                    <a:pt x="198" y="423"/>
                    <a:pt x="197" y="425"/>
                    <a:pt x="197" y="426"/>
                  </a:cubicBezTo>
                  <a:cubicBezTo>
                    <a:pt x="196" y="427"/>
                    <a:pt x="195" y="428"/>
                    <a:pt x="195" y="429"/>
                  </a:cubicBezTo>
                  <a:cubicBezTo>
                    <a:pt x="196" y="429"/>
                    <a:pt x="198" y="429"/>
                    <a:pt x="198" y="430"/>
                  </a:cubicBezTo>
                  <a:cubicBezTo>
                    <a:pt x="197" y="431"/>
                    <a:pt x="197" y="432"/>
                    <a:pt x="195" y="432"/>
                  </a:cubicBezTo>
                  <a:cubicBezTo>
                    <a:pt x="194" y="433"/>
                    <a:pt x="192" y="435"/>
                    <a:pt x="190" y="436"/>
                  </a:cubicBezTo>
                  <a:cubicBezTo>
                    <a:pt x="189" y="436"/>
                    <a:pt x="188" y="436"/>
                    <a:pt x="187" y="436"/>
                  </a:cubicBezTo>
                  <a:cubicBezTo>
                    <a:pt x="185" y="435"/>
                    <a:pt x="184" y="436"/>
                    <a:pt x="183" y="436"/>
                  </a:cubicBezTo>
                  <a:cubicBezTo>
                    <a:pt x="183" y="437"/>
                    <a:pt x="182" y="438"/>
                    <a:pt x="181" y="439"/>
                  </a:cubicBezTo>
                  <a:cubicBezTo>
                    <a:pt x="181" y="439"/>
                    <a:pt x="181" y="441"/>
                    <a:pt x="182" y="441"/>
                  </a:cubicBezTo>
                  <a:cubicBezTo>
                    <a:pt x="183" y="441"/>
                    <a:pt x="185" y="441"/>
                    <a:pt x="185" y="441"/>
                  </a:cubicBezTo>
                  <a:cubicBezTo>
                    <a:pt x="185" y="442"/>
                    <a:pt x="186" y="443"/>
                    <a:pt x="185" y="443"/>
                  </a:cubicBezTo>
                  <a:cubicBezTo>
                    <a:pt x="184" y="444"/>
                    <a:pt x="184" y="444"/>
                    <a:pt x="184" y="445"/>
                  </a:cubicBezTo>
                  <a:cubicBezTo>
                    <a:pt x="184" y="446"/>
                    <a:pt x="185" y="448"/>
                    <a:pt x="185" y="448"/>
                  </a:cubicBezTo>
                  <a:cubicBezTo>
                    <a:pt x="186" y="448"/>
                    <a:pt x="187" y="450"/>
                    <a:pt x="187" y="450"/>
                  </a:cubicBezTo>
                  <a:cubicBezTo>
                    <a:pt x="187" y="451"/>
                    <a:pt x="186" y="451"/>
                    <a:pt x="185" y="451"/>
                  </a:cubicBezTo>
                  <a:cubicBezTo>
                    <a:pt x="185" y="452"/>
                    <a:pt x="186" y="453"/>
                    <a:pt x="187" y="454"/>
                  </a:cubicBezTo>
                  <a:cubicBezTo>
                    <a:pt x="187" y="455"/>
                    <a:pt x="188" y="456"/>
                    <a:pt x="190" y="456"/>
                  </a:cubicBezTo>
                  <a:cubicBezTo>
                    <a:pt x="191" y="456"/>
                    <a:pt x="192" y="455"/>
                    <a:pt x="192" y="454"/>
                  </a:cubicBezTo>
                  <a:cubicBezTo>
                    <a:pt x="192" y="452"/>
                    <a:pt x="195" y="450"/>
                    <a:pt x="194" y="449"/>
                  </a:cubicBezTo>
                  <a:cubicBezTo>
                    <a:pt x="194" y="449"/>
                    <a:pt x="193" y="450"/>
                    <a:pt x="192" y="450"/>
                  </a:cubicBezTo>
                  <a:cubicBezTo>
                    <a:pt x="192" y="449"/>
                    <a:pt x="193" y="448"/>
                    <a:pt x="193" y="448"/>
                  </a:cubicBezTo>
                  <a:cubicBezTo>
                    <a:pt x="194" y="447"/>
                    <a:pt x="194" y="448"/>
                    <a:pt x="195" y="448"/>
                  </a:cubicBezTo>
                  <a:cubicBezTo>
                    <a:pt x="196" y="448"/>
                    <a:pt x="198" y="448"/>
                    <a:pt x="199" y="447"/>
                  </a:cubicBezTo>
                  <a:cubicBezTo>
                    <a:pt x="199" y="447"/>
                    <a:pt x="199" y="445"/>
                    <a:pt x="201" y="445"/>
                  </a:cubicBezTo>
                  <a:cubicBezTo>
                    <a:pt x="203" y="445"/>
                    <a:pt x="207" y="445"/>
                    <a:pt x="208" y="444"/>
                  </a:cubicBezTo>
                  <a:cubicBezTo>
                    <a:pt x="210" y="444"/>
                    <a:pt x="211" y="443"/>
                    <a:pt x="211" y="442"/>
                  </a:cubicBezTo>
                  <a:cubicBezTo>
                    <a:pt x="212" y="441"/>
                    <a:pt x="214" y="439"/>
                    <a:pt x="215" y="438"/>
                  </a:cubicBezTo>
                  <a:cubicBezTo>
                    <a:pt x="215" y="437"/>
                    <a:pt x="216" y="437"/>
                    <a:pt x="217" y="438"/>
                  </a:cubicBezTo>
                  <a:cubicBezTo>
                    <a:pt x="219" y="438"/>
                    <a:pt x="221" y="438"/>
                    <a:pt x="222" y="437"/>
                  </a:cubicBezTo>
                  <a:cubicBezTo>
                    <a:pt x="223" y="437"/>
                    <a:pt x="224" y="436"/>
                    <a:pt x="225" y="436"/>
                  </a:cubicBezTo>
                  <a:cubicBezTo>
                    <a:pt x="225" y="435"/>
                    <a:pt x="225" y="433"/>
                    <a:pt x="224" y="432"/>
                  </a:cubicBezTo>
                  <a:cubicBezTo>
                    <a:pt x="224" y="432"/>
                    <a:pt x="220" y="431"/>
                    <a:pt x="219" y="431"/>
                  </a:cubicBezTo>
                  <a:cubicBezTo>
                    <a:pt x="218" y="432"/>
                    <a:pt x="217" y="433"/>
                    <a:pt x="216" y="432"/>
                  </a:cubicBezTo>
                  <a:cubicBezTo>
                    <a:pt x="216" y="432"/>
                    <a:pt x="215" y="431"/>
                    <a:pt x="215" y="430"/>
                  </a:cubicBezTo>
                  <a:cubicBezTo>
                    <a:pt x="216" y="430"/>
                    <a:pt x="216" y="430"/>
                    <a:pt x="217" y="429"/>
                  </a:cubicBezTo>
                  <a:cubicBezTo>
                    <a:pt x="218" y="429"/>
                    <a:pt x="220" y="427"/>
                    <a:pt x="220" y="427"/>
                  </a:cubicBezTo>
                  <a:cubicBezTo>
                    <a:pt x="220" y="426"/>
                    <a:pt x="219" y="426"/>
                    <a:pt x="219" y="426"/>
                  </a:cubicBezTo>
                  <a:cubicBezTo>
                    <a:pt x="218" y="426"/>
                    <a:pt x="218" y="425"/>
                    <a:pt x="218" y="424"/>
                  </a:cubicBezTo>
                  <a:cubicBezTo>
                    <a:pt x="218" y="423"/>
                    <a:pt x="219" y="422"/>
                    <a:pt x="220" y="423"/>
                  </a:cubicBezTo>
                  <a:cubicBezTo>
                    <a:pt x="221" y="423"/>
                    <a:pt x="222" y="424"/>
                    <a:pt x="223" y="424"/>
                  </a:cubicBezTo>
                  <a:cubicBezTo>
                    <a:pt x="224" y="425"/>
                    <a:pt x="225" y="424"/>
                    <a:pt x="225" y="424"/>
                  </a:cubicBezTo>
                  <a:cubicBezTo>
                    <a:pt x="225" y="424"/>
                    <a:pt x="225" y="423"/>
                    <a:pt x="223" y="422"/>
                  </a:cubicBezTo>
                  <a:cubicBezTo>
                    <a:pt x="222" y="421"/>
                    <a:pt x="221" y="421"/>
                    <a:pt x="221" y="420"/>
                  </a:cubicBezTo>
                  <a:cubicBezTo>
                    <a:pt x="222" y="419"/>
                    <a:pt x="223" y="420"/>
                    <a:pt x="224" y="420"/>
                  </a:cubicBezTo>
                  <a:cubicBezTo>
                    <a:pt x="225" y="421"/>
                    <a:pt x="227" y="421"/>
                    <a:pt x="228" y="422"/>
                  </a:cubicBezTo>
                  <a:cubicBezTo>
                    <a:pt x="229" y="423"/>
                    <a:pt x="231" y="426"/>
                    <a:pt x="232" y="427"/>
                  </a:cubicBezTo>
                  <a:cubicBezTo>
                    <a:pt x="232" y="427"/>
                    <a:pt x="234" y="427"/>
                    <a:pt x="235" y="427"/>
                  </a:cubicBezTo>
                  <a:cubicBezTo>
                    <a:pt x="236" y="426"/>
                    <a:pt x="236" y="426"/>
                    <a:pt x="236" y="424"/>
                  </a:cubicBezTo>
                  <a:cubicBezTo>
                    <a:pt x="235" y="423"/>
                    <a:pt x="234" y="422"/>
                    <a:pt x="232" y="422"/>
                  </a:cubicBezTo>
                  <a:cubicBezTo>
                    <a:pt x="230" y="421"/>
                    <a:pt x="230" y="420"/>
                    <a:pt x="230" y="420"/>
                  </a:cubicBezTo>
                  <a:cubicBezTo>
                    <a:pt x="230" y="419"/>
                    <a:pt x="231" y="419"/>
                    <a:pt x="232" y="418"/>
                  </a:cubicBezTo>
                  <a:cubicBezTo>
                    <a:pt x="233" y="418"/>
                    <a:pt x="234" y="418"/>
                    <a:pt x="234" y="417"/>
                  </a:cubicBezTo>
                  <a:cubicBezTo>
                    <a:pt x="234" y="416"/>
                    <a:pt x="235" y="415"/>
                    <a:pt x="235" y="415"/>
                  </a:cubicBezTo>
                  <a:cubicBezTo>
                    <a:pt x="236" y="416"/>
                    <a:pt x="236" y="416"/>
                    <a:pt x="237" y="417"/>
                  </a:cubicBezTo>
                  <a:cubicBezTo>
                    <a:pt x="239" y="419"/>
                    <a:pt x="239" y="419"/>
                    <a:pt x="240" y="419"/>
                  </a:cubicBezTo>
                  <a:cubicBezTo>
                    <a:pt x="240" y="418"/>
                    <a:pt x="241" y="418"/>
                    <a:pt x="240" y="417"/>
                  </a:cubicBezTo>
                  <a:cubicBezTo>
                    <a:pt x="240" y="415"/>
                    <a:pt x="241" y="415"/>
                    <a:pt x="241" y="414"/>
                  </a:cubicBezTo>
                  <a:cubicBezTo>
                    <a:pt x="242" y="414"/>
                    <a:pt x="243" y="414"/>
                    <a:pt x="243" y="414"/>
                  </a:cubicBezTo>
                  <a:cubicBezTo>
                    <a:pt x="244" y="415"/>
                    <a:pt x="245" y="414"/>
                    <a:pt x="245" y="414"/>
                  </a:cubicBezTo>
                  <a:cubicBezTo>
                    <a:pt x="245" y="414"/>
                    <a:pt x="246" y="414"/>
                    <a:pt x="244" y="412"/>
                  </a:cubicBezTo>
                  <a:cubicBezTo>
                    <a:pt x="243" y="411"/>
                    <a:pt x="242" y="410"/>
                    <a:pt x="242" y="409"/>
                  </a:cubicBezTo>
                  <a:cubicBezTo>
                    <a:pt x="242" y="408"/>
                    <a:pt x="242" y="408"/>
                    <a:pt x="243" y="409"/>
                  </a:cubicBezTo>
                  <a:cubicBezTo>
                    <a:pt x="244" y="409"/>
                    <a:pt x="246" y="409"/>
                    <a:pt x="247" y="408"/>
                  </a:cubicBezTo>
                  <a:cubicBezTo>
                    <a:pt x="248" y="407"/>
                    <a:pt x="248" y="406"/>
                    <a:pt x="249" y="406"/>
                  </a:cubicBezTo>
                  <a:cubicBezTo>
                    <a:pt x="250" y="406"/>
                    <a:pt x="251" y="405"/>
                    <a:pt x="251" y="405"/>
                  </a:cubicBezTo>
                  <a:cubicBezTo>
                    <a:pt x="251" y="405"/>
                    <a:pt x="250" y="404"/>
                    <a:pt x="249" y="405"/>
                  </a:cubicBezTo>
                  <a:cubicBezTo>
                    <a:pt x="248" y="405"/>
                    <a:pt x="247" y="404"/>
                    <a:pt x="247" y="403"/>
                  </a:cubicBezTo>
                  <a:cubicBezTo>
                    <a:pt x="246" y="402"/>
                    <a:pt x="247" y="400"/>
                    <a:pt x="247" y="399"/>
                  </a:cubicBezTo>
                  <a:cubicBezTo>
                    <a:pt x="248" y="398"/>
                    <a:pt x="249" y="396"/>
                    <a:pt x="250" y="395"/>
                  </a:cubicBezTo>
                  <a:cubicBezTo>
                    <a:pt x="252" y="395"/>
                    <a:pt x="254" y="393"/>
                    <a:pt x="254" y="392"/>
                  </a:cubicBezTo>
                  <a:cubicBezTo>
                    <a:pt x="254" y="391"/>
                    <a:pt x="254" y="391"/>
                    <a:pt x="254" y="390"/>
                  </a:cubicBezTo>
                  <a:cubicBezTo>
                    <a:pt x="253" y="389"/>
                    <a:pt x="252" y="389"/>
                    <a:pt x="253" y="388"/>
                  </a:cubicBezTo>
                  <a:cubicBezTo>
                    <a:pt x="253" y="388"/>
                    <a:pt x="253" y="388"/>
                    <a:pt x="254" y="388"/>
                  </a:cubicBezTo>
                  <a:cubicBezTo>
                    <a:pt x="255" y="389"/>
                    <a:pt x="256" y="388"/>
                    <a:pt x="256" y="387"/>
                  </a:cubicBezTo>
                  <a:cubicBezTo>
                    <a:pt x="257" y="386"/>
                    <a:pt x="257" y="385"/>
                    <a:pt x="257" y="384"/>
                  </a:cubicBezTo>
                  <a:cubicBezTo>
                    <a:pt x="258" y="383"/>
                    <a:pt x="260" y="381"/>
                    <a:pt x="261" y="380"/>
                  </a:cubicBezTo>
                  <a:cubicBezTo>
                    <a:pt x="262" y="379"/>
                    <a:pt x="264" y="379"/>
                    <a:pt x="265" y="378"/>
                  </a:cubicBezTo>
                  <a:cubicBezTo>
                    <a:pt x="266" y="378"/>
                    <a:pt x="269" y="376"/>
                    <a:pt x="271" y="374"/>
                  </a:cubicBezTo>
                  <a:cubicBezTo>
                    <a:pt x="272" y="372"/>
                    <a:pt x="272" y="370"/>
                    <a:pt x="273" y="370"/>
                  </a:cubicBezTo>
                  <a:cubicBezTo>
                    <a:pt x="274" y="370"/>
                    <a:pt x="275" y="371"/>
                    <a:pt x="276" y="370"/>
                  </a:cubicBezTo>
                  <a:cubicBezTo>
                    <a:pt x="277" y="370"/>
                    <a:pt x="277" y="369"/>
                    <a:pt x="277" y="368"/>
                  </a:cubicBezTo>
                  <a:cubicBezTo>
                    <a:pt x="277" y="367"/>
                    <a:pt x="277" y="365"/>
                    <a:pt x="278" y="364"/>
                  </a:cubicBezTo>
                  <a:cubicBezTo>
                    <a:pt x="278" y="364"/>
                    <a:pt x="279" y="364"/>
                    <a:pt x="279" y="365"/>
                  </a:cubicBezTo>
                  <a:cubicBezTo>
                    <a:pt x="280" y="365"/>
                    <a:pt x="281" y="365"/>
                    <a:pt x="282" y="364"/>
                  </a:cubicBezTo>
                  <a:cubicBezTo>
                    <a:pt x="282" y="363"/>
                    <a:pt x="284" y="361"/>
                    <a:pt x="285" y="360"/>
                  </a:cubicBezTo>
                  <a:cubicBezTo>
                    <a:pt x="287" y="359"/>
                    <a:pt x="289" y="356"/>
                    <a:pt x="291" y="355"/>
                  </a:cubicBezTo>
                  <a:cubicBezTo>
                    <a:pt x="292" y="354"/>
                    <a:pt x="297" y="352"/>
                    <a:pt x="298" y="352"/>
                  </a:cubicBezTo>
                  <a:cubicBezTo>
                    <a:pt x="298" y="351"/>
                    <a:pt x="299" y="351"/>
                    <a:pt x="298" y="350"/>
                  </a:cubicBezTo>
                  <a:cubicBezTo>
                    <a:pt x="298" y="349"/>
                    <a:pt x="298" y="349"/>
                    <a:pt x="298" y="348"/>
                  </a:cubicBezTo>
                  <a:cubicBezTo>
                    <a:pt x="299" y="347"/>
                    <a:pt x="300" y="347"/>
                    <a:pt x="301" y="347"/>
                  </a:cubicBezTo>
                  <a:cubicBezTo>
                    <a:pt x="303" y="347"/>
                    <a:pt x="304" y="347"/>
                    <a:pt x="305" y="346"/>
                  </a:cubicBezTo>
                  <a:cubicBezTo>
                    <a:pt x="306" y="346"/>
                    <a:pt x="306" y="346"/>
                    <a:pt x="307" y="346"/>
                  </a:cubicBezTo>
                  <a:cubicBezTo>
                    <a:pt x="309" y="346"/>
                    <a:pt x="309" y="347"/>
                    <a:pt x="310" y="346"/>
                  </a:cubicBezTo>
                  <a:cubicBezTo>
                    <a:pt x="312" y="345"/>
                    <a:pt x="313" y="345"/>
                    <a:pt x="313" y="344"/>
                  </a:cubicBezTo>
                  <a:cubicBezTo>
                    <a:pt x="314" y="343"/>
                    <a:pt x="314" y="343"/>
                    <a:pt x="315" y="343"/>
                  </a:cubicBezTo>
                  <a:cubicBezTo>
                    <a:pt x="316" y="343"/>
                    <a:pt x="317" y="343"/>
                    <a:pt x="318" y="342"/>
                  </a:cubicBezTo>
                  <a:cubicBezTo>
                    <a:pt x="318" y="342"/>
                    <a:pt x="318" y="341"/>
                    <a:pt x="317" y="340"/>
                  </a:cubicBezTo>
                  <a:cubicBezTo>
                    <a:pt x="316" y="340"/>
                    <a:pt x="314" y="340"/>
                    <a:pt x="313" y="340"/>
                  </a:cubicBezTo>
                  <a:cubicBezTo>
                    <a:pt x="311" y="339"/>
                    <a:pt x="309" y="337"/>
                    <a:pt x="309" y="337"/>
                  </a:cubicBezTo>
                  <a:cubicBezTo>
                    <a:pt x="309" y="336"/>
                    <a:pt x="309" y="336"/>
                    <a:pt x="310" y="336"/>
                  </a:cubicBezTo>
                  <a:cubicBezTo>
                    <a:pt x="311" y="337"/>
                    <a:pt x="314" y="338"/>
                    <a:pt x="315" y="338"/>
                  </a:cubicBezTo>
                  <a:cubicBezTo>
                    <a:pt x="316" y="338"/>
                    <a:pt x="316" y="337"/>
                    <a:pt x="316" y="336"/>
                  </a:cubicBezTo>
                  <a:cubicBezTo>
                    <a:pt x="316" y="336"/>
                    <a:pt x="316" y="335"/>
                    <a:pt x="315" y="334"/>
                  </a:cubicBezTo>
                  <a:cubicBezTo>
                    <a:pt x="314" y="334"/>
                    <a:pt x="314" y="333"/>
                    <a:pt x="314" y="333"/>
                  </a:cubicBezTo>
                  <a:cubicBezTo>
                    <a:pt x="315" y="332"/>
                    <a:pt x="316" y="332"/>
                    <a:pt x="316" y="333"/>
                  </a:cubicBezTo>
                  <a:cubicBezTo>
                    <a:pt x="317" y="334"/>
                    <a:pt x="318" y="335"/>
                    <a:pt x="318" y="335"/>
                  </a:cubicBezTo>
                  <a:cubicBezTo>
                    <a:pt x="319" y="334"/>
                    <a:pt x="322" y="334"/>
                    <a:pt x="322" y="333"/>
                  </a:cubicBezTo>
                  <a:cubicBezTo>
                    <a:pt x="323" y="333"/>
                    <a:pt x="324" y="332"/>
                    <a:pt x="324" y="331"/>
                  </a:cubicBezTo>
                  <a:cubicBezTo>
                    <a:pt x="324" y="330"/>
                    <a:pt x="325" y="331"/>
                    <a:pt x="325" y="331"/>
                  </a:cubicBezTo>
                  <a:cubicBezTo>
                    <a:pt x="325" y="331"/>
                    <a:pt x="326" y="331"/>
                    <a:pt x="326" y="332"/>
                  </a:cubicBezTo>
                  <a:cubicBezTo>
                    <a:pt x="326" y="334"/>
                    <a:pt x="326" y="337"/>
                    <a:pt x="326" y="337"/>
                  </a:cubicBezTo>
                  <a:cubicBezTo>
                    <a:pt x="326" y="338"/>
                    <a:pt x="328" y="337"/>
                    <a:pt x="328" y="336"/>
                  </a:cubicBezTo>
                  <a:cubicBezTo>
                    <a:pt x="329" y="335"/>
                    <a:pt x="329" y="332"/>
                    <a:pt x="329" y="331"/>
                  </a:cubicBezTo>
                  <a:cubicBezTo>
                    <a:pt x="330" y="331"/>
                    <a:pt x="332" y="330"/>
                    <a:pt x="333" y="330"/>
                  </a:cubicBezTo>
                  <a:cubicBezTo>
                    <a:pt x="335" y="330"/>
                    <a:pt x="335" y="331"/>
                    <a:pt x="335" y="332"/>
                  </a:cubicBezTo>
                  <a:cubicBezTo>
                    <a:pt x="335" y="332"/>
                    <a:pt x="335" y="333"/>
                    <a:pt x="336" y="332"/>
                  </a:cubicBezTo>
                  <a:cubicBezTo>
                    <a:pt x="336" y="332"/>
                    <a:pt x="337" y="332"/>
                    <a:pt x="337" y="331"/>
                  </a:cubicBezTo>
                  <a:cubicBezTo>
                    <a:pt x="338" y="330"/>
                    <a:pt x="340" y="328"/>
                    <a:pt x="340" y="327"/>
                  </a:cubicBezTo>
                  <a:cubicBezTo>
                    <a:pt x="339" y="326"/>
                    <a:pt x="339" y="325"/>
                    <a:pt x="338" y="325"/>
                  </a:cubicBezTo>
                  <a:cubicBezTo>
                    <a:pt x="338" y="324"/>
                    <a:pt x="338" y="324"/>
                    <a:pt x="338" y="323"/>
                  </a:cubicBezTo>
                  <a:cubicBezTo>
                    <a:pt x="339" y="323"/>
                    <a:pt x="341" y="322"/>
                    <a:pt x="342" y="323"/>
                  </a:cubicBezTo>
                  <a:cubicBezTo>
                    <a:pt x="343" y="323"/>
                    <a:pt x="344" y="325"/>
                    <a:pt x="346" y="325"/>
                  </a:cubicBezTo>
                  <a:cubicBezTo>
                    <a:pt x="347" y="324"/>
                    <a:pt x="349" y="324"/>
                    <a:pt x="350" y="323"/>
                  </a:cubicBezTo>
                  <a:cubicBezTo>
                    <a:pt x="350" y="322"/>
                    <a:pt x="352" y="321"/>
                    <a:pt x="352" y="321"/>
                  </a:cubicBezTo>
                  <a:cubicBezTo>
                    <a:pt x="353" y="320"/>
                    <a:pt x="353" y="320"/>
                    <a:pt x="354" y="321"/>
                  </a:cubicBezTo>
                  <a:cubicBezTo>
                    <a:pt x="356" y="321"/>
                    <a:pt x="356" y="321"/>
                    <a:pt x="357" y="321"/>
                  </a:cubicBezTo>
                  <a:cubicBezTo>
                    <a:pt x="359" y="321"/>
                    <a:pt x="362" y="320"/>
                    <a:pt x="362" y="320"/>
                  </a:cubicBezTo>
                  <a:cubicBezTo>
                    <a:pt x="363" y="321"/>
                    <a:pt x="363" y="321"/>
                    <a:pt x="364" y="321"/>
                  </a:cubicBezTo>
                  <a:cubicBezTo>
                    <a:pt x="364" y="321"/>
                    <a:pt x="364" y="321"/>
                    <a:pt x="364" y="321"/>
                  </a:cubicBezTo>
                  <a:cubicBezTo>
                    <a:pt x="364" y="322"/>
                    <a:pt x="365" y="322"/>
                    <a:pt x="365" y="322"/>
                  </a:cubicBezTo>
                  <a:cubicBezTo>
                    <a:pt x="365" y="322"/>
                    <a:pt x="366" y="322"/>
                    <a:pt x="367" y="322"/>
                  </a:cubicBezTo>
                  <a:cubicBezTo>
                    <a:pt x="367" y="322"/>
                    <a:pt x="368" y="321"/>
                    <a:pt x="368" y="321"/>
                  </a:cubicBezTo>
                  <a:cubicBezTo>
                    <a:pt x="368" y="321"/>
                    <a:pt x="369" y="320"/>
                    <a:pt x="369" y="320"/>
                  </a:cubicBezTo>
                  <a:cubicBezTo>
                    <a:pt x="370" y="319"/>
                    <a:pt x="370" y="318"/>
                    <a:pt x="371" y="318"/>
                  </a:cubicBezTo>
                  <a:cubicBezTo>
                    <a:pt x="371" y="319"/>
                    <a:pt x="372" y="319"/>
                    <a:pt x="373" y="318"/>
                  </a:cubicBezTo>
                  <a:cubicBezTo>
                    <a:pt x="373" y="318"/>
                    <a:pt x="374" y="318"/>
                    <a:pt x="374" y="318"/>
                  </a:cubicBezTo>
                  <a:cubicBezTo>
                    <a:pt x="375" y="318"/>
                    <a:pt x="375" y="318"/>
                    <a:pt x="375" y="318"/>
                  </a:cubicBezTo>
                  <a:cubicBezTo>
                    <a:pt x="375" y="317"/>
                    <a:pt x="376" y="317"/>
                    <a:pt x="376" y="317"/>
                  </a:cubicBezTo>
                  <a:cubicBezTo>
                    <a:pt x="377" y="317"/>
                    <a:pt x="377" y="316"/>
                    <a:pt x="378" y="315"/>
                  </a:cubicBezTo>
                  <a:cubicBezTo>
                    <a:pt x="378" y="315"/>
                    <a:pt x="378" y="314"/>
                    <a:pt x="378" y="314"/>
                  </a:cubicBezTo>
                  <a:cubicBezTo>
                    <a:pt x="378" y="313"/>
                    <a:pt x="378" y="311"/>
                    <a:pt x="378" y="310"/>
                  </a:cubicBezTo>
                  <a:cubicBezTo>
                    <a:pt x="379" y="309"/>
                    <a:pt x="380" y="308"/>
                    <a:pt x="381" y="308"/>
                  </a:cubicBezTo>
                  <a:cubicBezTo>
                    <a:pt x="381" y="307"/>
                    <a:pt x="382" y="307"/>
                    <a:pt x="382" y="307"/>
                  </a:cubicBezTo>
                  <a:cubicBezTo>
                    <a:pt x="383" y="306"/>
                    <a:pt x="382" y="306"/>
                    <a:pt x="382" y="306"/>
                  </a:cubicBezTo>
                  <a:cubicBezTo>
                    <a:pt x="381" y="305"/>
                    <a:pt x="381" y="305"/>
                    <a:pt x="382" y="304"/>
                  </a:cubicBezTo>
                  <a:cubicBezTo>
                    <a:pt x="382" y="304"/>
                    <a:pt x="383" y="304"/>
                    <a:pt x="383" y="304"/>
                  </a:cubicBezTo>
                  <a:cubicBezTo>
                    <a:pt x="384" y="303"/>
                    <a:pt x="384" y="302"/>
                    <a:pt x="384" y="302"/>
                  </a:cubicBezTo>
                  <a:cubicBezTo>
                    <a:pt x="385" y="301"/>
                    <a:pt x="385" y="301"/>
                    <a:pt x="385" y="300"/>
                  </a:cubicBezTo>
                  <a:cubicBezTo>
                    <a:pt x="385" y="299"/>
                    <a:pt x="385" y="298"/>
                    <a:pt x="385" y="297"/>
                  </a:cubicBezTo>
                  <a:cubicBezTo>
                    <a:pt x="385" y="296"/>
                    <a:pt x="384" y="296"/>
                    <a:pt x="383" y="296"/>
                  </a:cubicBezTo>
                  <a:cubicBezTo>
                    <a:pt x="383" y="296"/>
                    <a:pt x="383" y="294"/>
                    <a:pt x="383" y="294"/>
                  </a:cubicBezTo>
                  <a:cubicBezTo>
                    <a:pt x="383" y="293"/>
                    <a:pt x="383" y="293"/>
                    <a:pt x="383" y="292"/>
                  </a:cubicBezTo>
                  <a:cubicBezTo>
                    <a:pt x="384" y="292"/>
                    <a:pt x="384" y="291"/>
                    <a:pt x="384" y="291"/>
                  </a:cubicBezTo>
                  <a:cubicBezTo>
                    <a:pt x="384" y="290"/>
                    <a:pt x="385" y="289"/>
                    <a:pt x="385" y="289"/>
                  </a:cubicBezTo>
                  <a:cubicBezTo>
                    <a:pt x="385" y="289"/>
                    <a:pt x="385" y="289"/>
                    <a:pt x="385" y="289"/>
                  </a:cubicBezTo>
                  <a:cubicBezTo>
                    <a:pt x="386" y="289"/>
                    <a:pt x="386" y="288"/>
                    <a:pt x="386" y="288"/>
                  </a:cubicBezTo>
                  <a:cubicBezTo>
                    <a:pt x="386" y="287"/>
                    <a:pt x="389" y="284"/>
                    <a:pt x="390" y="283"/>
                  </a:cubicBezTo>
                  <a:cubicBezTo>
                    <a:pt x="390" y="282"/>
                    <a:pt x="392" y="280"/>
                    <a:pt x="392" y="279"/>
                  </a:cubicBezTo>
                  <a:cubicBezTo>
                    <a:pt x="393" y="278"/>
                    <a:pt x="395" y="277"/>
                    <a:pt x="395" y="276"/>
                  </a:cubicBezTo>
                  <a:cubicBezTo>
                    <a:pt x="396" y="274"/>
                    <a:pt x="396" y="273"/>
                    <a:pt x="396" y="272"/>
                  </a:cubicBezTo>
                  <a:cubicBezTo>
                    <a:pt x="397" y="271"/>
                    <a:pt x="398" y="270"/>
                    <a:pt x="400" y="269"/>
                  </a:cubicBezTo>
                  <a:cubicBezTo>
                    <a:pt x="401" y="269"/>
                    <a:pt x="402" y="268"/>
                    <a:pt x="403" y="266"/>
                  </a:cubicBezTo>
                  <a:cubicBezTo>
                    <a:pt x="405" y="265"/>
                    <a:pt x="403" y="263"/>
                    <a:pt x="404" y="262"/>
                  </a:cubicBezTo>
                  <a:cubicBezTo>
                    <a:pt x="404" y="260"/>
                    <a:pt x="406" y="259"/>
                    <a:pt x="408" y="258"/>
                  </a:cubicBezTo>
                  <a:cubicBezTo>
                    <a:pt x="409" y="257"/>
                    <a:pt x="410" y="255"/>
                    <a:pt x="411" y="254"/>
                  </a:cubicBezTo>
                  <a:cubicBezTo>
                    <a:pt x="411" y="252"/>
                    <a:pt x="412" y="250"/>
                    <a:pt x="412" y="249"/>
                  </a:cubicBezTo>
                  <a:cubicBezTo>
                    <a:pt x="413" y="249"/>
                    <a:pt x="413" y="250"/>
                    <a:pt x="413" y="251"/>
                  </a:cubicBezTo>
                  <a:cubicBezTo>
                    <a:pt x="414" y="252"/>
                    <a:pt x="416" y="251"/>
                    <a:pt x="416" y="251"/>
                  </a:cubicBezTo>
                  <a:cubicBezTo>
                    <a:pt x="417" y="251"/>
                    <a:pt x="418" y="250"/>
                    <a:pt x="418" y="250"/>
                  </a:cubicBezTo>
                  <a:cubicBezTo>
                    <a:pt x="418" y="250"/>
                    <a:pt x="418" y="250"/>
                    <a:pt x="418" y="250"/>
                  </a:cubicBezTo>
                  <a:cubicBezTo>
                    <a:pt x="418" y="250"/>
                    <a:pt x="419" y="250"/>
                    <a:pt x="419" y="250"/>
                  </a:cubicBezTo>
                  <a:cubicBezTo>
                    <a:pt x="420" y="250"/>
                    <a:pt x="421" y="250"/>
                    <a:pt x="422" y="250"/>
                  </a:cubicBezTo>
                  <a:cubicBezTo>
                    <a:pt x="422" y="250"/>
                    <a:pt x="423" y="249"/>
                    <a:pt x="423" y="250"/>
                  </a:cubicBezTo>
                  <a:cubicBezTo>
                    <a:pt x="424" y="250"/>
                    <a:pt x="425" y="249"/>
                    <a:pt x="424" y="249"/>
                  </a:cubicBezTo>
                  <a:cubicBezTo>
                    <a:pt x="424" y="249"/>
                    <a:pt x="423" y="248"/>
                    <a:pt x="423" y="248"/>
                  </a:cubicBezTo>
                  <a:cubicBezTo>
                    <a:pt x="423" y="247"/>
                    <a:pt x="422" y="245"/>
                    <a:pt x="422" y="245"/>
                  </a:cubicBezTo>
                  <a:cubicBezTo>
                    <a:pt x="422" y="244"/>
                    <a:pt x="422" y="244"/>
                    <a:pt x="421" y="244"/>
                  </a:cubicBezTo>
                  <a:cubicBezTo>
                    <a:pt x="421" y="244"/>
                    <a:pt x="420" y="244"/>
                    <a:pt x="420" y="245"/>
                  </a:cubicBezTo>
                  <a:cubicBezTo>
                    <a:pt x="420" y="245"/>
                    <a:pt x="420" y="246"/>
                    <a:pt x="419" y="245"/>
                  </a:cubicBezTo>
                  <a:cubicBezTo>
                    <a:pt x="419" y="245"/>
                    <a:pt x="419" y="244"/>
                    <a:pt x="420" y="244"/>
                  </a:cubicBezTo>
                  <a:cubicBezTo>
                    <a:pt x="420" y="243"/>
                    <a:pt x="421" y="243"/>
                    <a:pt x="421" y="242"/>
                  </a:cubicBezTo>
                  <a:cubicBezTo>
                    <a:pt x="422" y="242"/>
                    <a:pt x="423" y="241"/>
                    <a:pt x="424" y="241"/>
                  </a:cubicBezTo>
                  <a:cubicBezTo>
                    <a:pt x="424" y="240"/>
                    <a:pt x="426" y="239"/>
                    <a:pt x="426" y="238"/>
                  </a:cubicBezTo>
                  <a:cubicBezTo>
                    <a:pt x="427" y="237"/>
                    <a:pt x="428" y="236"/>
                    <a:pt x="428" y="236"/>
                  </a:cubicBezTo>
                  <a:cubicBezTo>
                    <a:pt x="429" y="235"/>
                    <a:pt x="430" y="234"/>
                    <a:pt x="431" y="234"/>
                  </a:cubicBezTo>
                  <a:cubicBezTo>
                    <a:pt x="432" y="234"/>
                    <a:pt x="432" y="233"/>
                    <a:pt x="433" y="233"/>
                  </a:cubicBezTo>
                  <a:cubicBezTo>
                    <a:pt x="434" y="233"/>
                    <a:pt x="434" y="232"/>
                    <a:pt x="434" y="232"/>
                  </a:cubicBezTo>
                  <a:cubicBezTo>
                    <a:pt x="435" y="231"/>
                    <a:pt x="435" y="230"/>
                    <a:pt x="435" y="230"/>
                  </a:cubicBezTo>
                  <a:cubicBezTo>
                    <a:pt x="436" y="230"/>
                    <a:pt x="436" y="230"/>
                    <a:pt x="436" y="230"/>
                  </a:cubicBezTo>
                  <a:cubicBezTo>
                    <a:pt x="436" y="230"/>
                    <a:pt x="435" y="230"/>
                    <a:pt x="435" y="229"/>
                  </a:cubicBezTo>
                  <a:cubicBezTo>
                    <a:pt x="434" y="229"/>
                    <a:pt x="435" y="228"/>
                    <a:pt x="436" y="229"/>
                  </a:cubicBezTo>
                  <a:cubicBezTo>
                    <a:pt x="436" y="229"/>
                    <a:pt x="437" y="230"/>
                    <a:pt x="438" y="229"/>
                  </a:cubicBezTo>
                  <a:cubicBezTo>
                    <a:pt x="439" y="229"/>
                    <a:pt x="440" y="227"/>
                    <a:pt x="441" y="228"/>
                  </a:cubicBezTo>
                  <a:cubicBezTo>
                    <a:pt x="442" y="229"/>
                    <a:pt x="443" y="229"/>
                    <a:pt x="443" y="229"/>
                  </a:cubicBezTo>
                  <a:cubicBezTo>
                    <a:pt x="444" y="229"/>
                    <a:pt x="445" y="229"/>
                    <a:pt x="445" y="228"/>
                  </a:cubicBezTo>
                  <a:cubicBezTo>
                    <a:pt x="444" y="227"/>
                    <a:pt x="443" y="226"/>
                    <a:pt x="443" y="226"/>
                  </a:cubicBezTo>
                  <a:cubicBezTo>
                    <a:pt x="443" y="225"/>
                    <a:pt x="444" y="225"/>
                    <a:pt x="445" y="225"/>
                  </a:cubicBezTo>
                  <a:cubicBezTo>
                    <a:pt x="445" y="225"/>
                    <a:pt x="446" y="225"/>
                    <a:pt x="446" y="223"/>
                  </a:cubicBezTo>
                  <a:cubicBezTo>
                    <a:pt x="446" y="222"/>
                    <a:pt x="445" y="221"/>
                    <a:pt x="446" y="221"/>
                  </a:cubicBezTo>
                  <a:cubicBezTo>
                    <a:pt x="447" y="220"/>
                    <a:pt x="449" y="220"/>
                    <a:pt x="449" y="219"/>
                  </a:cubicBezTo>
                  <a:cubicBezTo>
                    <a:pt x="450" y="219"/>
                    <a:pt x="451" y="218"/>
                    <a:pt x="451" y="217"/>
                  </a:cubicBezTo>
                  <a:cubicBezTo>
                    <a:pt x="451" y="216"/>
                    <a:pt x="450" y="214"/>
                    <a:pt x="451" y="214"/>
                  </a:cubicBezTo>
                  <a:cubicBezTo>
                    <a:pt x="452" y="214"/>
                    <a:pt x="452" y="214"/>
                    <a:pt x="453" y="214"/>
                  </a:cubicBezTo>
                  <a:cubicBezTo>
                    <a:pt x="453" y="215"/>
                    <a:pt x="455" y="215"/>
                    <a:pt x="455" y="214"/>
                  </a:cubicBezTo>
                  <a:cubicBezTo>
                    <a:pt x="455" y="214"/>
                    <a:pt x="456" y="213"/>
                    <a:pt x="457" y="213"/>
                  </a:cubicBezTo>
                  <a:cubicBezTo>
                    <a:pt x="458" y="213"/>
                    <a:pt x="459" y="213"/>
                    <a:pt x="459" y="212"/>
                  </a:cubicBezTo>
                  <a:cubicBezTo>
                    <a:pt x="459" y="211"/>
                    <a:pt x="459" y="210"/>
                    <a:pt x="458" y="210"/>
                  </a:cubicBezTo>
                  <a:cubicBezTo>
                    <a:pt x="457" y="210"/>
                    <a:pt x="456" y="210"/>
                    <a:pt x="455" y="209"/>
                  </a:cubicBezTo>
                  <a:cubicBezTo>
                    <a:pt x="455" y="209"/>
                    <a:pt x="456" y="208"/>
                    <a:pt x="456" y="208"/>
                  </a:cubicBezTo>
                  <a:cubicBezTo>
                    <a:pt x="457" y="207"/>
                    <a:pt x="458" y="206"/>
                    <a:pt x="458" y="205"/>
                  </a:cubicBezTo>
                  <a:cubicBezTo>
                    <a:pt x="459" y="204"/>
                    <a:pt x="459" y="204"/>
                    <a:pt x="458" y="203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16" name="任意多边形 37">
              <a:extLst>
                <a:ext uri="{FF2B5EF4-FFF2-40B4-BE49-F238E27FC236}">
                  <a16:creationId xmlns:a16="http://schemas.microsoft.com/office/drawing/2014/main" id="{7C42CDEA-0969-ED1D-76A7-71095DB23EC1}"/>
                </a:ext>
              </a:extLst>
            </p:cNvPr>
            <p:cNvSpPr/>
            <p:nvPr/>
          </p:nvSpPr>
          <p:spPr bwMode="auto">
            <a:xfrm>
              <a:off x="7977188" y="236696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17" name="任意多边形 38">
              <a:extLst>
                <a:ext uri="{FF2B5EF4-FFF2-40B4-BE49-F238E27FC236}">
                  <a16:creationId xmlns:a16="http://schemas.microsoft.com/office/drawing/2014/main" id="{04D6263C-5BE9-979F-8C32-93DBF6048817}"/>
                </a:ext>
              </a:extLst>
            </p:cNvPr>
            <p:cNvSpPr/>
            <p:nvPr/>
          </p:nvSpPr>
          <p:spPr bwMode="auto">
            <a:xfrm>
              <a:off x="7432675" y="2135188"/>
              <a:ext cx="788988" cy="517525"/>
            </a:xfrm>
            <a:custGeom>
              <a:avLst/>
              <a:gdLst>
                <a:gd name="T0" fmla="*/ 33 w 536"/>
                <a:gd name="T1" fmla="*/ 244 h 352"/>
                <a:gd name="T2" fmla="*/ 78 w 536"/>
                <a:gd name="T3" fmla="*/ 222 h 352"/>
                <a:gd name="T4" fmla="*/ 54 w 536"/>
                <a:gd name="T5" fmla="*/ 246 h 352"/>
                <a:gd name="T6" fmla="*/ 27 w 536"/>
                <a:gd name="T7" fmla="*/ 278 h 352"/>
                <a:gd name="T8" fmla="*/ 1 w 536"/>
                <a:gd name="T9" fmla="*/ 315 h 352"/>
                <a:gd name="T10" fmla="*/ 20 w 536"/>
                <a:gd name="T11" fmla="*/ 317 h 352"/>
                <a:gd name="T12" fmla="*/ 34 w 536"/>
                <a:gd name="T13" fmla="*/ 330 h 352"/>
                <a:gd name="T14" fmla="*/ 54 w 536"/>
                <a:gd name="T15" fmla="*/ 348 h 352"/>
                <a:gd name="T16" fmla="*/ 108 w 536"/>
                <a:gd name="T17" fmla="*/ 347 h 352"/>
                <a:gd name="T18" fmla="*/ 117 w 536"/>
                <a:gd name="T19" fmla="*/ 330 h 352"/>
                <a:gd name="T20" fmla="*/ 145 w 536"/>
                <a:gd name="T21" fmla="*/ 305 h 352"/>
                <a:gd name="T22" fmla="*/ 170 w 536"/>
                <a:gd name="T23" fmla="*/ 327 h 352"/>
                <a:gd name="T24" fmla="*/ 186 w 536"/>
                <a:gd name="T25" fmla="*/ 343 h 352"/>
                <a:gd name="T26" fmla="*/ 210 w 536"/>
                <a:gd name="T27" fmla="*/ 343 h 352"/>
                <a:gd name="T28" fmla="*/ 232 w 536"/>
                <a:gd name="T29" fmla="*/ 322 h 352"/>
                <a:gd name="T30" fmla="*/ 252 w 536"/>
                <a:gd name="T31" fmla="*/ 330 h 352"/>
                <a:gd name="T32" fmla="*/ 266 w 536"/>
                <a:gd name="T33" fmla="*/ 340 h 352"/>
                <a:gd name="T34" fmla="*/ 272 w 536"/>
                <a:gd name="T35" fmla="*/ 316 h 352"/>
                <a:gd name="T36" fmla="*/ 290 w 536"/>
                <a:gd name="T37" fmla="*/ 306 h 352"/>
                <a:gd name="T38" fmla="*/ 301 w 536"/>
                <a:gd name="T39" fmla="*/ 277 h 352"/>
                <a:gd name="T40" fmla="*/ 327 w 536"/>
                <a:gd name="T41" fmla="*/ 269 h 352"/>
                <a:gd name="T42" fmla="*/ 342 w 536"/>
                <a:gd name="T43" fmla="*/ 222 h 352"/>
                <a:gd name="T44" fmla="*/ 359 w 536"/>
                <a:gd name="T45" fmla="*/ 213 h 352"/>
                <a:gd name="T46" fmla="*/ 371 w 536"/>
                <a:gd name="T47" fmla="*/ 192 h 352"/>
                <a:gd name="T48" fmla="*/ 387 w 536"/>
                <a:gd name="T49" fmla="*/ 176 h 352"/>
                <a:gd name="T50" fmla="*/ 371 w 536"/>
                <a:gd name="T51" fmla="*/ 163 h 352"/>
                <a:gd name="T52" fmla="*/ 383 w 536"/>
                <a:gd name="T53" fmla="*/ 152 h 352"/>
                <a:gd name="T54" fmla="*/ 414 w 536"/>
                <a:gd name="T55" fmla="*/ 159 h 352"/>
                <a:gd name="T56" fmla="*/ 421 w 536"/>
                <a:gd name="T57" fmla="*/ 133 h 352"/>
                <a:gd name="T58" fmla="*/ 426 w 536"/>
                <a:gd name="T59" fmla="*/ 119 h 352"/>
                <a:gd name="T60" fmla="*/ 424 w 536"/>
                <a:gd name="T61" fmla="*/ 112 h 352"/>
                <a:gd name="T62" fmla="*/ 441 w 536"/>
                <a:gd name="T63" fmla="*/ 104 h 352"/>
                <a:gd name="T64" fmla="*/ 456 w 536"/>
                <a:gd name="T65" fmla="*/ 87 h 352"/>
                <a:gd name="T66" fmla="*/ 466 w 536"/>
                <a:gd name="T67" fmla="*/ 92 h 352"/>
                <a:gd name="T68" fmla="*/ 491 w 536"/>
                <a:gd name="T69" fmla="*/ 71 h 352"/>
                <a:gd name="T70" fmla="*/ 496 w 536"/>
                <a:gd name="T71" fmla="*/ 69 h 352"/>
                <a:gd name="T72" fmla="*/ 508 w 536"/>
                <a:gd name="T73" fmla="*/ 63 h 352"/>
                <a:gd name="T74" fmla="*/ 525 w 536"/>
                <a:gd name="T75" fmla="*/ 73 h 352"/>
                <a:gd name="T76" fmla="*/ 521 w 536"/>
                <a:gd name="T77" fmla="*/ 60 h 352"/>
                <a:gd name="T78" fmla="*/ 528 w 536"/>
                <a:gd name="T79" fmla="*/ 34 h 352"/>
                <a:gd name="T80" fmla="*/ 522 w 536"/>
                <a:gd name="T81" fmla="*/ 25 h 352"/>
                <a:gd name="T82" fmla="*/ 496 w 536"/>
                <a:gd name="T83" fmla="*/ 24 h 352"/>
                <a:gd name="T84" fmla="*/ 482 w 536"/>
                <a:gd name="T85" fmla="*/ 26 h 352"/>
                <a:gd name="T86" fmla="*/ 444 w 536"/>
                <a:gd name="T87" fmla="*/ 21 h 352"/>
                <a:gd name="T88" fmla="*/ 410 w 536"/>
                <a:gd name="T89" fmla="*/ 12 h 352"/>
                <a:gd name="T90" fmla="*/ 360 w 536"/>
                <a:gd name="T91" fmla="*/ 26 h 352"/>
                <a:gd name="T92" fmla="*/ 340 w 536"/>
                <a:gd name="T93" fmla="*/ 64 h 352"/>
                <a:gd name="T94" fmla="*/ 291 w 536"/>
                <a:gd name="T95" fmla="*/ 86 h 352"/>
                <a:gd name="T96" fmla="*/ 265 w 536"/>
                <a:gd name="T97" fmla="*/ 67 h 352"/>
                <a:gd name="T98" fmla="*/ 275 w 536"/>
                <a:gd name="T99" fmla="*/ 18 h 352"/>
                <a:gd name="T100" fmla="*/ 234 w 536"/>
                <a:gd name="T101" fmla="*/ 17 h 352"/>
                <a:gd name="T102" fmla="*/ 213 w 536"/>
                <a:gd name="T103" fmla="*/ 15 h 352"/>
                <a:gd name="T104" fmla="*/ 200 w 536"/>
                <a:gd name="T105" fmla="*/ 29 h 352"/>
                <a:gd name="T106" fmla="*/ 186 w 536"/>
                <a:gd name="T107" fmla="*/ 14 h 352"/>
                <a:gd name="T108" fmla="*/ 166 w 536"/>
                <a:gd name="T109" fmla="*/ 24 h 352"/>
                <a:gd name="T110" fmla="*/ 91 w 536"/>
                <a:gd name="T111" fmla="*/ 82 h 352"/>
                <a:gd name="T112" fmla="*/ 79 w 536"/>
                <a:gd name="T113" fmla="*/ 87 h 352"/>
                <a:gd name="T114" fmla="*/ 59 w 536"/>
                <a:gd name="T115" fmla="*/ 113 h 352"/>
                <a:gd name="T116" fmla="*/ 27 w 536"/>
                <a:gd name="T117" fmla="*/ 167 h 352"/>
                <a:gd name="T118" fmla="*/ 35 w 536"/>
                <a:gd name="T119" fmla="*/ 20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6" h="352">
                  <a:moveTo>
                    <a:pt x="39" y="210"/>
                  </a:moveTo>
                  <a:cubicBezTo>
                    <a:pt x="39" y="210"/>
                    <a:pt x="39" y="210"/>
                    <a:pt x="39" y="210"/>
                  </a:cubicBezTo>
                  <a:cubicBezTo>
                    <a:pt x="39" y="211"/>
                    <a:pt x="39" y="212"/>
                    <a:pt x="39" y="213"/>
                  </a:cubicBezTo>
                  <a:cubicBezTo>
                    <a:pt x="39" y="214"/>
                    <a:pt x="38" y="217"/>
                    <a:pt x="37" y="219"/>
                  </a:cubicBezTo>
                  <a:cubicBezTo>
                    <a:pt x="37" y="220"/>
                    <a:pt x="37" y="222"/>
                    <a:pt x="37" y="223"/>
                  </a:cubicBezTo>
                  <a:cubicBezTo>
                    <a:pt x="37" y="224"/>
                    <a:pt x="36" y="223"/>
                    <a:pt x="35" y="224"/>
                  </a:cubicBezTo>
                  <a:cubicBezTo>
                    <a:pt x="34" y="225"/>
                    <a:pt x="34" y="227"/>
                    <a:pt x="32" y="227"/>
                  </a:cubicBezTo>
                  <a:cubicBezTo>
                    <a:pt x="31" y="227"/>
                    <a:pt x="31" y="228"/>
                    <a:pt x="31" y="230"/>
                  </a:cubicBezTo>
                  <a:cubicBezTo>
                    <a:pt x="31" y="232"/>
                    <a:pt x="32" y="232"/>
                    <a:pt x="32" y="234"/>
                  </a:cubicBezTo>
                  <a:cubicBezTo>
                    <a:pt x="32" y="235"/>
                    <a:pt x="32" y="237"/>
                    <a:pt x="32" y="238"/>
                  </a:cubicBezTo>
                  <a:cubicBezTo>
                    <a:pt x="32" y="239"/>
                    <a:pt x="31" y="242"/>
                    <a:pt x="31" y="243"/>
                  </a:cubicBezTo>
                  <a:cubicBezTo>
                    <a:pt x="31" y="244"/>
                    <a:pt x="33" y="244"/>
                    <a:pt x="33" y="244"/>
                  </a:cubicBezTo>
                  <a:cubicBezTo>
                    <a:pt x="35" y="241"/>
                    <a:pt x="37" y="239"/>
                    <a:pt x="39" y="236"/>
                  </a:cubicBezTo>
                  <a:cubicBezTo>
                    <a:pt x="43" y="234"/>
                    <a:pt x="47" y="231"/>
                    <a:pt x="50" y="229"/>
                  </a:cubicBezTo>
                  <a:cubicBezTo>
                    <a:pt x="53" y="228"/>
                    <a:pt x="57" y="227"/>
                    <a:pt x="60" y="225"/>
                  </a:cubicBezTo>
                  <a:cubicBezTo>
                    <a:pt x="63" y="223"/>
                    <a:pt x="67" y="222"/>
                    <a:pt x="69" y="220"/>
                  </a:cubicBezTo>
                  <a:cubicBezTo>
                    <a:pt x="72" y="218"/>
                    <a:pt x="77" y="216"/>
                    <a:pt x="79" y="213"/>
                  </a:cubicBezTo>
                  <a:cubicBezTo>
                    <a:pt x="80" y="210"/>
                    <a:pt x="81" y="209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4" y="209"/>
                    <a:pt x="85" y="211"/>
                    <a:pt x="84" y="212"/>
                  </a:cubicBezTo>
                  <a:cubicBezTo>
                    <a:pt x="83" y="213"/>
                    <a:pt x="82" y="215"/>
                    <a:pt x="82" y="217"/>
                  </a:cubicBezTo>
                  <a:cubicBezTo>
                    <a:pt x="81" y="219"/>
                    <a:pt x="81" y="220"/>
                    <a:pt x="81" y="221"/>
                  </a:cubicBezTo>
                  <a:cubicBezTo>
                    <a:pt x="81" y="222"/>
                    <a:pt x="81" y="223"/>
                    <a:pt x="80" y="223"/>
                  </a:cubicBezTo>
                  <a:cubicBezTo>
                    <a:pt x="79" y="223"/>
                    <a:pt x="78" y="222"/>
                    <a:pt x="78" y="222"/>
                  </a:cubicBezTo>
                  <a:cubicBezTo>
                    <a:pt x="77" y="222"/>
                    <a:pt x="76" y="222"/>
                    <a:pt x="75" y="222"/>
                  </a:cubicBezTo>
                  <a:cubicBezTo>
                    <a:pt x="74" y="223"/>
                    <a:pt x="73" y="222"/>
                    <a:pt x="72" y="223"/>
                  </a:cubicBezTo>
                  <a:cubicBezTo>
                    <a:pt x="72" y="224"/>
                    <a:pt x="70" y="228"/>
                    <a:pt x="69" y="228"/>
                  </a:cubicBezTo>
                  <a:cubicBezTo>
                    <a:pt x="69" y="229"/>
                    <a:pt x="68" y="230"/>
                    <a:pt x="69" y="230"/>
                  </a:cubicBezTo>
                  <a:cubicBezTo>
                    <a:pt x="70" y="231"/>
                    <a:pt x="71" y="231"/>
                    <a:pt x="71" y="232"/>
                  </a:cubicBezTo>
                  <a:cubicBezTo>
                    <a:pt x="70" y="233"/>
                    <a:pt x="69" y="234"/>
                    <a:pt x="67" y="234"/>
                  </a:cubicBezTo>
                  <a:cubicBezTo>
                    <a:pt x="66" y="234"/>
                    <a:pt x="65" y="235"/>
                    <a:pt x="64" y="234"/>
                  </a:cubicBezTo>
                  <a:cubicBezTo>
                    <a:pt x="63" y="234"/>
                    <a:pt x="62" y="234"/>
                    <a:pt x="62" y="234"/>
                  </a:cubicBezTo>
                  <a:cubicBezTo>
                    <a:pt x="62" y="235"/>
                    <a:pt x="61" y="236"/>
                    <a:pt x="61" y="236"/>
                  </a:cubicBezTo>
                  <a:cubicBezTo>
                    <a:pt x="60" y="236"/>
                    <a:pt x="58" y="236"/>
                    <a:pt x="58" y="237"/>
                  </a:cubicBezTo>
                  <a:cubicBezTo>
                    <a:pt x="59" y="239"/>
                    <a:pt x="59" y="241"/>
                    <a:pt x="57" y="243"/>
                  </a:cubicBezTo>
                  <a:cubicBezTo>
                    <a:pt x="56" y="245"/>
                    <a:pt x="55" y="246"/>
                    <a:pt x="54" y="246"/>
                  </a:cubicBezTo>
                  <a:cubicBezTo>
                    <a:pt x="52" y="246"/>
                    <a:pt x="50" y="245"/>
                    <a:pt x="49" y="246"/>
                  </a:cubicBezTo>
                  <a:cubicBezTo>
                    <a:pt x="48" y="247"/>
                    <a:pt x="47" y="248"/>
                    <a:pt x="46" y="248"/>
                  </a:cubicBezTo>
                  <a:cubicBezTo>
                    <a:pt x="45" y="248"/>
                    <a:pt x="43" y="248"/>
                    <a:pt x="44" y="249"/>
                  </a:cubicBezTo>
                  <a:cubicBezTo>
                    <a:pt x="44" y="250"/>
                    <a:pt x="45" y="252"/>
                    <a:pt x="43" y="253"/>
                  </a:cubicBezTo>
                  <a:cubicBezTo>
                    <a:pt x="41" y="254"/>
                    <a:pt x="38" y="256"/>
                    <a:pt x="38" y="257"/>
                  </a:cubicBezTo>
                  <a:cubicBezTo>
                    <a:pt x="38" y="259"/>
                    <a:pt x="38" y="264"/>
                    <a:pt x="37" y="264"/>
                  </a:cubicBezTo>
                  <a:cubicBezTo>
                    <a:pt x="36" y="264"/>
                    <a:pt x="36" y="264"/>
                    <a:pt x="35" y="263"/>
                  </a:cubicBezTo>
                  <a:cubicBezTo>
                    <a:pt x="34" y="263"/>
                    <a:pt x="32" y="263"/>
                    <a:pt x="33" y="264"/>
                  </a:cubicBezTo>
                  <a:cubicBezTo>
                    <a:pt x="34" y="266"/>
                    <a:pt x="35" y="268"/>
                    <a:pt x="35" y="269"/>
                  </a:cubicBezTo>
                  <a:cubicBezTo>
                    <a:pt x="35" y="270"/>
                    <a:pt x="35" y="270"/>
                    <a:pt x="34" y="271"/>
                  </a:cubicBezTo>
                  <a:cubicBezTo>
                    <a:pt x="33" y="271"/>
                    <a:pt x="31" y="273"/>
                    <a:pt x="30" y="274"/>
                  </a:cubicBezTo>
                  <a:cubicBezTo>
                    <a:pt x="29" y="275"/>
                    <a:pt x="28" y="277"/>
                    <a:pt x="27" y="278"/>
                  </a:cubicBezTo>
                  <a:cubicBezTo>
                    <a:pt x="27" y="278"/>
                    <a:pt x="26" y="278"/>
                    <a:pt x="25" y="277"/>
                  </a:cubicBezTo>
                  <a:cubicBezTo>
                    <a:pt x="25" y="277"/>
                    <a:pt x="23" y="275"/>
                    <a:pt x="22" y="277"/>
                  </a:cubicBezTo>
                  <a:cubicBezTo>
                    <a:pt x="20" y="279"/>
                    <a:pt x="19" y="281"/>
                    <a:pt x="16" y="282"/>
                  </a:cubicBezTo>
                  <a:cubicBezTo>
                    <a:pt x="13" y="283"/>
                    <a:pt x="13" y="284"/>
                    <a:pt x="13" y="286"/>
                  </a:cubicBezTo>
                  <a:cubicBezTo>
                    <a:pt x="13" y="287"/>
                    <a:pt x="13" y="290"/>
                    <a:pt x="12" y="291"/>
                  </a:cubicBezTo>
                  <a:cubicBezTo>
                    <a:pt x="12" y="293"/>
                    <a:pt x="9" y="296"/>
                    <a:pt x="7" y="298"/>
                  </a:cubicBezTo>
                  <a:cubicBezTo>
                    <a:pt x="6" y="299"/>
                    <a:pt x="1" y="304"/>
                    <a:pt x="1" y="305"/>
                  </a:cubicBezTo>
                  <a:cubicBezTo>
                    <a:pt x="2" y="305"/>
                    <a:pt x="2" y="305"/>
                    <a:pt x="2" y="305"/>
                  </a:cubicBezTo>
                  <a:cubicBezTo>
                    <a:pt x="2" y="305"/>
                    <a:pt x="4" y="306"/>
                    <a:pt x="4" y="307"/>
                  </a:cubicBezTo>
                  <a:cubicBezTo>
                    <a:pt x="5" y="309"/>
                    <a:pt x="5" y="310"/>
                    <a:pt x="5" y="311"/>
                  </a:cubicBezTo>
                  <a:cubicBezTo>
                    <a:pt x="5" y="312"/>
                    <a:pt x="2" y="313"/>
                    <a:pt x="2" y="313"/>
                  </a:cubicBezTo>
                  <a:cubicBezTo>
                    <a:pt x="2" y="313"/>
                    <a:pt x="1" y="314"/>
                    <a:pt x="1" y="315"/>
                  </a:cubicBezTo>
                  <a:cubicBezTo>
                    <a:pt x="0" y="316"/>
                    <a:pt x="0" y="318"/>
                    <a:pt x="0" y="318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4" y="319"/>
                    <a:pt x="4" y="319"/>
                    <a:pt x="4" y="319"/>
                  </a:cubicBezTo>
                  <a:cubicBezTo>
                    <a:pt x="4" y="319"/>
                    <a:pt x="4" y="316"/>
                    <a:pt x="5" y="316"/>
                  </a:cubicBezTo>
                  <a:cubicBezTo>
                    <a:pt x="6" y="316"/>
                    <a:pt x="5" y="318"/>
                    <a:pt x="6" y="319"/>
                  </a:cubicBezTo>
                  <a:cubicBezTo>
                    <a:pt x="7" y="319"/>
                    <a:pt x="7" y="320"/>
                    <a:pt x="8" y="320"/>
                  </a:cubicBezTo>
                  <a:cubicBezTo>
                    <a:pt x="9" y="321"/>
                    <a:pt x="10" y="321"/>
                    <a:pt x="10" y="320"/>
                  </a:cubicBezTo>
                  <a:cubicBezTo>
                    <a:pt x="11" y="319"/>
                    <a:pt x="10" y="319"/>
                    <a:pt x="12" y="319"/>
                  </a:cubicBezTo>
                  <a:cubicBezTo>
                    <a:pt x="13" y="319"/>
                    <a:pt x="14" y="318"/>
                    <a:pt x="15" y="319"/>
                  </a:cubicBezTo>
                  <a:cubicBezTo>
                    <a:pt x="16" y="319"/>
                    <a:pt x="16" y="321"/>
                    <a:pt x="17" y="320"/>
                  </a:cubicBezTo>
                  <a:cubicBezTo>
                    <a:pt x="17" y="319"/>
                    <a:pt x="17" y="319"/>
                    <a:pt x="18" y="318"/>
                  </a:cubicBezTo>
                  <a:cubicBezTo>
                    <a:pt x="19" y="318"/>
                    <a:pt x="20" y="317"/>
                    <a:pt x="20" y="317"/>
                  </a:cubicBezTo>
                  <a:cubicBezTo>
                    <a:pt x="21" y="317"/>
                    <a:pt x="23" y="316"/>
                    <a:pt x="23" y="316"/>
                  </a:cubicBezTo>
                  <a:cubicBezTo>
                    <a:pt x="24" y="316"/>
                    <a:pt x="24" y="316"/>
                    <a:pt x="24" y="316"/>
                  </a:cubicBezTo>
                  <a:cubicBezTo>
                    <a:pt x="24" y="316"/>
                    <a:pt x="25" y="317"/>
                    <a:pt x="25" y="317"/>
                  </a:cubicBezTo>
                  <a:cubicBezTo>
                    <a:pt x="26" y="319"/>
                    <a:pt x="28" y="319"/>
                    <a:pt x="30" y="319"/>
                  </a:cubicBezTo>
                  <a:cubicBezTo>
                    <a:pt x="30" y="320"/>
                    <a:pt x="30" y="320"/>
                    <a:pt x="30" y="320"/>
                  </a:cubicBezTo>
                  <a:cubicBezTo>
                    <a:pt x="30" y="320"/>
                    <a:pt x="31" y="320"/>
                    <a:pt x="31" y="321"/>
                  </a:cubicBezTo>
                  <a:cubicBezTo>
                    <a:pt x="31" y="321"/>
                    <a:pt x="30" y="322"/>
                    <a:pt x="29" y="323"/>
                  </a:cubicBezTo>
                  <a:cubicBezTo>
                    <a:pt x="29" y="324"/>
                    <a:pt x="29" y="324"/>
                    <a:pt x="30" y="324"/>
                  </a:cubicBezTo>
                  <a:cubicBezTo>
                    <a:pt x="31" y="325"/>
                    <a:pt x="32" y="323"/>
                    <a:pt x="33" y="323"/>
                  </a:cubicBezTo>
                  <a:cubicBezTo>
                    <a:pt x="34" y="324"/>
                    <a:pt x="34" y="325"/>
                    <a:pt x="33" y="326"/>
                  </a:cubicBezTo>
                  <a:cubicBezTo>
                    <a:pt x="32" y="326"/>
                    <a:pt x="32" y="327"/>
                    <a:pt x="33" y="328"/>
                  </a:cubicBezTo>
                  <a:cubicBezTo>
                    <a:pt x="33" y="329"/>
                    <a:pt x="33" y="329"/>
                    <a:pt x="34" y="330"/>
                  </a:cubicBezTo>
                  <a:cubicBezTo>
                    <a:pt x="35" y="330"/>
                    <a:pt x="35" y="329"/>
                    <a:pt x="36" y="329"/>
                  </a:cubicBezTo>
                  <a:cubicBezTo>
                    <a:pt x="36" y="328"/>
                    <a:pt x="37" y="328"/>
                    <a:pt x="38" y="328"/>
                  </a:cubicBezTo>
                  <a:cubicBezTo>
                    <a:pt x="39" y="327"/>
                    <a:pt x="39" y="328"/>
                    <a:pt x="41" y="329"/>
                  </a:cubicBezTo>
                  <a:cubicBezTo>
                    <a:pt x="42" y="330"/>
                    <a:pt x="43" y="330"/>
                    <a:pt x="44" y="330"/>
                  </a:cubicBezTo>
                  <a:cubicBezTo>
                    <a:pt x="46" y="330"/>
                    <a:pt x="46" y="330"/>
                    <a:pt x="47" y="331"/>
                  </a:cubicBezTo>
                  <a:cubicBezTo>
                    <a:pt x="48" y="333"/>
                    <a:pt x="49" y="335"/>
                    <a:pt x="49" y="336"/>
                  </a:cubicBezTo>
                  <a:cubicBezTo>
                    <a:pt x="50" y="337"/>
                    <a:pt x="49" y="338"/>
                    <a:pt x="49" y="338"/>
                  </a:cubicBezTo>
                  <a:cubicBezTo>
                    <a:pt x="49" y="338"/>
                    <a:pt x="48" y="339"/>
                    <a:pt x="49" y="340"/>
                  </a:cubicBezTo>
                  <a:cubicBezTo>
                    <a:pt x="50" y="341"/>
                    <a:pt x="50" y="342"/>
                    <a:pt x="50" y="343"/>
                  </a:cubicBezTo>
                  <a:cubicBezTo>
                    <a:pt x="51" y="344"/>
                    <a:pt x="52" y="346"/>
                    <a:pt x="52" y="346"/>
                  </a:cubicBezTo>
                  <a:cubicBezTo>
                    <a:pt x="52" y="347"/>
                    <a:pt x="52" y="347"/>
                    <a:pt x="52" y="347"/>
                  </a:cubicBezTo>
                  <a:cubicBezTo>
                    <a:pt x="53" y="347"/>
                    <a:pt x="53" y="347"/>
                    <a:pt x="54" y="348"/>
                  </a:cubicBezTo>
                  <a:cubicBezTo>
                    <a:pt x="55" y="350"/>
                    <a:pt x="56" y="351"/>
                    <a:pt x="58" y="351"/>
                  </a:cubicBezTo>
                  <a:cubicBezTo>
                    <a:pt x="60" y="352"/>
                    <a:pt x="62" y="352"/>
                    <a:pt x="64" y="351"/>
                  </a:cubicBezTo>
                  <a:cubicBezTo>
                    <a:pt x="66" y="350"/>
                    <a:pt x="68" y="349"/>
                    <a:pt x="69" y="349"/>
                  </a:cubicBezTo>
                  <a:cubicBezTo>
                    <a:pt x="70" y="349"/>
                    <a:pt x="74" y="350"/>
                    <a:pt x="77" y="350"/>
                  </a:cubicBezTo>
                  <a:cubicBezTo>
                    <a:pt x="80" y="350"/>
                    <a:pt x="83" y="349"/>
                    <a:pt x="86" y="348"/>
                  </a:cubicBezTo>
                  <a:cubicBezTo>
                    <a:pt x="89" y="347"/>
                    <a:pt x="89" y="347"/>
                    <a:pt x="91" y="347"/>
                  </a:cubicBezTo>
                  <a:cubicBezTo>
                    <a:pt x="94" y="346"/>
                    <a:pt x="95" y="345"/>
                    <a:pt x="97" y="344"/>
                  </a:cubicBezTo>
                  <a:cubicBezTo>
                    <a:pt x="99" y="344"/>
                    <a:pt x="100" y="345"/>
                    <a:pt x="101" y="347"/>
                  </a:cubicBezTo>
                  <a:cubicBezTo>
                    <a:pt x="102" y="348"/>
                    <a:pt x="103" y="348"/>
                    <a:pt x="103" y="348"/>
                  </a:cubicBezTo>
                  <a:cubicBezTo>
                    <a:pt x="104" y="348"/>
                    <a:pt x="105" y="347"/>
                    <a:pt x="106" y="346"/>
                  </a:cubicBezTo>
                  <a:cubicBezTo>
                    <a:pt x="106" y="346"/>
                    <a:pt x="107" y="346"/>
                    <a:pt x="107" y="346"/>
                  </a:cubicBezTo>
                  <a:cubicBezTo>
                    <a:pt x="108" y="346"/>
                    <a:pt x="108" y="346"/>
                    <a:pt x="108" y="347"/>
                  </a:cubicBezTo>
                  <a:cubicBezTo>
                    <a:pt x="109" y="347"/>
                    <a:pt x="109" y="348"/>
                    <a:pt x="110" y="348"/>
                  </a:cubicBezTo>
                  <a:cubicBezTo>
                    <a:pt x="110" y="348"/>
                    <a:pt x="110" y="348"/>
                    <a:pt x="110" y="348"/>
                  </a:cubicBezTo>
                  <a:cubicBezTo>
                    <a:pt x="110" y="348"/>
                    <a:pt x="111" y="345"/>
                    <a:pt x="111" y="345"/>
                  </a:cubicBezTo>
                  <a:cubicBezTo>
                    <a:pt x="112" y="345"/>
                    <a:pt x="111" y="343"/>
                    <a:pt x="112" y="343"/>
                  </a:cubicBezTo>
                  <a:cubicBezTo>
                    <a:pt x="113" y="343"/>
                    <a:pt x="115" y="344"/>
                    <a:pt x="115" y="343"/>
                  </a:cubicBezTo>
                  <a:cubicBezTo>
                    <a:pt x="116" y="342"/>
                    <a:pt x="115" y="341"/>
                    <a:pt x="116" y="341"/>
                  </a:cubicBezTo>
                  <a:cubicBezTo>
                    <a:pt x="117" y="341"/>
                    <a:pt x="118" y="341"/>
                    <a:pt x="119" y="340"/>
                  </a:cubicBezTo>
                  <a:cubicBezTo>
                    <a:pt x="119" y="340"/>
                    <a:pt x="119" y="339"/>
                    <a:pt x="119" y="339"/>
                  </a:cubicBezTo>
                  <a:cubicBezTo>
                    <a:pt x="119" y="339"/>
                    <a:pt x="118" y="339"/>
                    <a:pt x="118" y="338"/>
                  </a:cubicBezTo>
                  <a:cubicBezTo>
                    <a:pt x="119" y="337"/>
                    <a:pt x="119" y="336"/>
                    <a:pt x="119" y="335"/>
                  </a:cubicBezTo>
                  <a:cubicBezTo>
                    <a:pt x="119" y="334"/>
                    <a:pt x="119" y="332"/>
                    <a:pt x="118" y="332"/>
                  </a:cubicBezTo>
                  <a:cubicBezTo>
                    <a:pt x="118" y="332"/>
                    <a:pt x="117" y="331"/>
                    <a:pt x="117" y="330"/>
                  </a:cubicBezTo>
                  <a:cubicBezTo>
                    <a:pt x="118" y="328"/>
                    <a:pt x="120" y="330"/>
                    <a:pt x="120" y="328"/>
                  </a:cubicBezTo>
                  <a:cubicBezTo>
                    <a:pt x="120" y="327"/>
                    <a:pt x="119" y="324"/>
                    <a:pt x="119" y="323"/>
                  </a:cubicBezTo>
                  <a:cubicBezTo>
                    <a:pt x="119" y="322"/>
                    <a:pt x="119" y="319"/>
                    <a:pt x="119" y="319"/>
                  </a:cubicBezTo>
                  <a:cubicBezTo>
                    <a:pt x="119" y="319"/>
                    <a:pt x="121" y="315"/>
                    <a:pt x="123" y="315"/>
                  </a:cubicBezTo>
                  <a:cubicBezTo>
                    <a:pt x="124" y="315"/>
                    <a:pt x="128" y="314"/>
                    <a:pt x="129" y="313"/>
                  </a:cubicBezTo>
                  <a:cubicBezTo>
                    <a:pt x="130" y="313"/>
                    <a:pt x="132" y="312"/>
                    <a:pt x="132" y="312"/>
                  </a:cubicBezTo>
                  <a:cubicBezTo>
                    <a:pt x="133" y="311"/>
                    <a:pt x="134" y="310"/>
                    <a:pt x="135" y="310"/>
                  </a:cubicBezTo>
                  <a:cubicBezTo>
                    <a:pt x="136" y="310"/>
                    <a:pt x="137" y="310"/>
                    <a:pt x="138" y="310"/>
                  </a:cubicBezTo>
                  <a:cubicBezTo>
                    <a:pt x="139" y="310"/>
                    <a:pt x="141" y="310"/>
                    <a:pt x="142" y="310"/>
                  </a:cubicBezTo>
                  <a:cubicBezTo>
                    <a:pt x="143" y="310"/>
                    <a:pt x="143" y="311"/>
                    <a:pt x="145" y="311"/>
                  </a:cubicBezTo>
                  <a:cubicBezTo>
                    <a:pt x="146" y="310"/>
                    <a:pt x="146" y="309"/>
                    <a:pt x="146" y="308"/>
                  </a:cubicBezTo>
                  <a:cubicBezTo>
                    <a:pt x="146" y="308"/>
                    <a:pt x="145" y="305"/>
                    <a:pt x="145" y="305"/>
                  </a:cubicBezTo>
                  <a:cubicBezTo>
                    <a:pt x="148" y="306"/>
                    <a:pt x="148" y="306"/>
                    <a:pt x="148" y="306"/>
                  </a:cubicBezTo>
                  <a:cubicBezTo>
                    <a:pt x="148" y="309"/>
                    <a:pt x="148" y="309"/>
                    <a:pt x="148" y="309"/>
                  </a:cubicBezTo>
                  <a:cubicBezTo>
                    <a:pt x="151" y="309"/>
                    <a:pt x="151" y="309"/>
                    <a:pt x="151" y="309"/>
                  </a:cubicBezTo>
                  <a:cubicBezTo>
                    <a:pt x="151" y="309"/>
                    <a:pt x="156" y="311"/>
                    <a:pt x="156" y="312"/>
                  </a:cubicBezTo>
                  <a:cubicBezTo>
                    <a:pt x="156" y="312"/>
                    <a:pt x="157" y="313"/>
                    <a:pt x="157" y="313"/>
                  </a:cubicBezTo>
                  <a:cubicBezTo>
                    <a:pt x="158" y="313"/>
                    <a:pt x="159" y="313"/>
                    <a:pt x="160" y="313"/>
                  </a:cubicBezTo>
                  <a:cubicBezTo>
                    <a:pt x="160" y="313"/>
                    <a:pt x="160" y="313"/>
                    <a:pt x="160" y="314"/>
                  </a:cubicBezTo>
                  <a:cubicBezTo>
                    <a:pt x="160" y="315"/>
                    <a:pt x="161" y="316"/>
                    <a:pt x="161" y="317"/>
                  </a:cubicBezTo>
                  <a:cubicBezTo>
                    <a:pt x="162" y="318"/>
                    <a:pt x="163" y="318"/>
                    <a:pt x="164" y="319"/>
                  </a:cubicBezTo>
                  <a:cubicBezTo>
                    <a:pt x="165" y="320"/>
                    <a:pt x="166" y="321"/>
                    <a:pt x="167" y="321"/>
                  </a:cubicBezTo>
                  <a:cubicBezTo>
                    <a:pt x="168" y="322"/>
                    <a:pt x="168" y="323"/>
                    <a:pt x="169" y="325"/>
                  </a:cubicBezTo>
                  <a:cubicBezTo>
                    <a:pt x="170" y="326"/>
                    <a:pt x="170" y="326"/>
                    <a:pt x="170" y="327"/>
                  </a:cubicBezTo>
                  <a:cubicBezTo>
                    <a:pt x="170" y="327"/>
                    <a:pt x="170" y="327"/>
                    <a:pt x="170" y="327"/>
                  </a:cubicBezTo>
                  <a:cubicBezTo>
                    <a:pt x="170" y="327"/>
                    <a:pt x="169" y="328"/>
                    <a:pt x="169" y="329"/>
                  </a:cubicBezTo>
                  <a:cubicBezTo>
                    <a:pt x="169" y="330"/>
                    <a:pt x="169" y="332"/>
                    <a:pt x="170" y="332"/>
                  </a:cubicBezTo>
                  <a:cubicBezTo>
                    <a:pt x="170" y="333"/>
                    <a:pt x="171" y="333"/>
                    <a:pt x="172" y="332"/>
                  </a:cubicBezTo>
                  <a:cubicBezTo>
                    <a:pt x="172" y="332"/>
                    <a:pt x="173" y="331"/>
                    <a:pt x="173" y="331"/>
                  </a:cubicBezTo>
                  <a:cubicBezTo>
                    <a:pt x="174" y="333"/>
                    <a:pt x="174" y="333"/>
                    <a:pt x="174" y="333"/>
                  </a:cubicBezTo>
                  <a:cubicBezTo>
                    <a:pt x="175" y="334"/>
                    <a:pt x="176" y="337"/>
                    <a:pt x="177" y="338"/>
                  </a:cubicBezTo>
                  <a:cubicBezTo>
                    <a:pt x="177" y="340"/>
                    <a:pt x="177" y="341"/>
                    <a:pt x="177" y="342"/>
                  </a:cubicBezTo>
                  <a:cubicBezTo>
                    <a:pt x="177" y="344"/>
                    <a:pt x="179" y="345"/>
                    <a:pt x="179" y="345"/>
                  </a:cubicBezTo>
                  <a:cubicBezTo>
                    <a:pt x="180" y="346"/>
                    <a:pt x="181" y="347"/>
                    <a:pt x="182" y="348"/>
                  </a:cubicBezTo>
                  <a:cubicBezTo>
                    <a:pt x="182" y="348"/>
                    <a:pt x="183" y="348"/>
                    <a:pt x="184" y="348"/>
                  </a:cubicBezTo>
                  <a:cubicBezTo>
                    <a:pt x="186" y="347"/>
                    <a:pt x="185" y="346"/>
                    <a:pt x="186" y="343"/>
                  </a:cubicBezTo>
                  <a:cubicBezTo>
                    <a:pt x="186" y="341"/>
                    <a:pt x="186" y="341"/>
                    <a:pt x="186" y="340"/>
                  </a:cubicBezTo>
                  <a:cubicBezTo>
                    <a:pt x="186" y="338"/>
                    <a:pt x="187" y="338"/>
                    <a:pt x="188" y="337"/>
                  </a:cubicBezTo>
                  <a:cubicBezTo>
                    <a:pt x="189" y="336"/>
                    <a:pt x="190" y="336"/>
                    <a:pt x="191" y="335"/>
                  </a:cubicBezTo>
                  <a:cubicBezTo>
                    <a:pt x="191" y="335"/>
                    <a:pt x="191" y="335"/>
                    <a:pt x="191" y="335"/>
                  </a:cubicBezTo>
                  <a:cubicBezTo>
                    <a:pt x="191" y="335"/>
                    <a:pt x="193" y="335"/>
                    <a:pt x="194" y="335"/>
                  </a:cubicBezTo>
                  <a:cubicBezTo>
                    <a:pt x="195" y="336"/>
                    <a:pt x="194" y="337"/>
                    <a:pt x="195" y="338"/>
                  </a:cubicBezTo>
                  <a:cubicBezTo>
                    <a:pt x="196" y="338"/>
                    <a:pt x="197" y="338"/>
                    <a:pt x="197" y="339"/>
                  </a:cubicBezTo>
                  <a:cubicBezTo>
                    <a:pt x="198" y="340"/>
                    <a:pt x="198" y="340"/>
                    <a:pt x="199" y="340"/>
                  </a:cubicBezTo>
                  <a:cubicBezTo>
                    <a:pt x="200" y="341"/>
                    <a:pt x="200" y="342"/>
                    <a:pt x="201" y="343"/>
                  </a:cubicBezTo>
                  <a:cubicBezTo>
                    <a:pt x="202" y="343"/>
                    <a:pt x="203" y="344"/>
                    <a:pt x="203" y="344"/>
                  </a:cubicBezTo>
                  <a:cubicBezTo>
                    <a:pt x="204" y="344"/>
                    <a:pt x="207" y="343"/>
                    <a:pt x="207" y="343"/>
                  </a:cubicBezTo>
                  <a:cubicBezTo>
                    <a:pt x="208" y="344"/>
                    <a:pt x="210" y="344"/>
                    <a:pt x="210" y="343"/>
                  </a:cubicBezTo>
                  <a:cubicBezTo>
                    <a:pt x="211" y="342"/>
                    <a:pt x="211" y="342"/>
                    <a:pt x="212" y="341"/>
                  </a:cubicBezTo>
                  <a:cubicBezTo>
                    <a:pt x="213" y="340"/>
                    <a:pt x="214" y="340"/>
                    <a:pt x="215" y="339"/>
                  </a:cubicBezTo>
                  <a:cubicBezTo>
                    <a:pt x="215" y="339"/>
                    <a:pt x="216" y="337"/>
                    <a:pt x="216" y="337"/>
                  </a:cubicBezTo>
                  <a:cubicBezTo>
                    <a:pt x="216" y="336"/>
                    <a:pt x="216" y="335"/>
                    <a:pt x="216" y="335"/>
                  </a:cubicBezTo>
                  <a:cubicBezTo>
                    <a:pt x="216" y="335"/>
                    <a:pt x="222" y="336"/>
                    <a:pt x="223" y="336"/>
                  </a:cubicBezTo>
                  <a:cubicBezTo>
                    <a:pt x="223" y="336"/>
                    <a:pt x="225" y="336"/>
                    <a:pt x="225" y="336"/>
                  </a:cubicBezTo>
                  <a:cubicBezTo>
                    <a:pt x="225" y="336"/>
                    <a:pt x="224" y="333"/>
                    <a:pt x="224" y="331"/>
                  </a:cubicBezTo>
                  <a:cubicBezTo>
                    <a:pt x="223" y="329"/>
                    <a:pt x="223" y="328"/>
                    <a:pt x="223" y="327"/>
                  </a:cubicBezTo>
                  <a:cubicBezTo>
                    <a:pt x="223" y="326"/>
                    <a:pt x="222" y="324"/>
                    <a:pt x="223" y="325"/>
                  </a:cubicBezTo>
                  <a:cubicBezTo>
                    <a:pt x="224" y="325"/>
                    <a:pt x="225" y="324"/>
                    <a:pt x="226" y="324"/>
                  </a:cubicBezTo>
                  <a:cubicBezTo>
                    <a:pt x="227" y="324"/>
                    <a:pt x="230" y="324"/>
                    <a:pt x="231" y="324"/>
                  </a:cubicBezTo>
                  <a:cubicBezTo>
                    <a:pt x="231" y="324"/>
                    <a:pt x="231" y="322"/>
                    <a:pt x="232" y="322"/>
                  </a:cubicBezTo>
                  <a:cubicBezTo>
                    <a:pt x="233" y="323"/>
                    <a:pt x="233" y="322"/>
                    <a:pt x="234" y="322"/>
                  </a:cubicBezTo>
                  <a:cubicBezTo>
                    <a:pt x="234" y="321"/>
                    <a:pt x="235" y="321"/>
                    <a:pt x="236" y="321"/>
                  </a:cubicBezTo>
                  <a:cubicBezTo>
                    <a:pt x="237" y="321"/>
                    <a:pt x="236" y="321"/>
                    <a:pt x="237" y="322"/>
                  </a:cubicBezTo>
                  <a:cubicBezTo>
                    <a:pt x="238" y="323"/>
                    <a:pt x="239" y="324"/>
                    <a:pt x="239" y="323"/>
                  </a:cubicBezTo>
                  <a:cubicBezTo>
                    <a:pt x="240" y="322"/>
                    <a:pt x="238" y="322"/>
                    <a:pt x="240" y="322"/>
                  </a:cubicBezTo>
                  <a:cubicBezTo>
                    <a:pt x="242" y="322"/>
                    <a:pt x="243" y="322"/>
                    <a:pt x="244" y="322"/>
                  </a:cubicBezTo>
                  <a:cubicBezTo>
                    <a:pt x="245" y="322"/>
                    <a:pt x="245" y="322"/>
                    <a:pt x="245" y="323"/>
                  </a:cubicBezTo>
                  <a:cubicBezTo>
                    <a:pt x="245" y="324"/>
                    <a:pt x="246" y="323"/>
                    <a:pt x="246" y="324"/>
                  </a:cubicBezTo>
                  <a:cubicBezTo>
                    <a:pt x="247" y="324"/>
                    <a:pt x="247" y="325"/>
                    <a:pt x="246" y="326"/>
                  </a:cubicBezTo>
                  <a:cubicBezTo>
                    <a:pt x="246" y="327"/>
                    <a:pt x="244" y="329"/>
                    <a:pt x="245" y="329"/>
                  </a:cubicBezTo>
                  <a:cubicBezTo>
                    <a:pt x="246" y="330"/>
                    <a:pt x="248" y="330"/>
                    <a:pt x="249" y="330"/>
                  </a:cubicBezTo>
                  <a:cubicBezTo>
                    <a:pt x="249" y="330"/>
                    <a:pt x="251" y="330"/>
                    <a:pt x="252" y="330"/>
                  </a:cubicBezTo>
                  <a:cubicBezTo>
                    <a:pt x="253" y="330"/>
                    <a:pt x="253" y="331"/>
                    <a:pt x="252" y="332"/>
                  </a:cubicBezTo>
                  <a:cubicBezTo>
                    <a:pt x="251" y="333"/>
                    <a:pt x="252" y="335"/>
                    <a:pt x="251" y="335"/>
                  </a:cubicBezTo>
                  <a:cubicBezTo>
                    <a:pt x="251" y="335"/>
                    <a:pt x="249" y="335"/>
                    <a:pt x="249" y="336"/>
                  </a:cubicBezTo>
                  <a:cubicBezTo>
                    <a:pt x="249" y="337"/>
                    <a:pt x="250" y="338"/>
                    <a:pt x="251" y="338"/>
                  </a:cubicBezTo>
                  <a:cubicBezTo>
                    <a:pt x="251" y="338"/>
                    <a:pt x="254" y="338"/>
                    <a:pt x="254" y="340"/>
                  </a:cubicBezTo>
                  <a:cubicBezTo>
                    <a:pt x="254" y="342"/>
                    <a:pt x="254" y="343"/>
                    <a:pt x="254" y="344"/>
                  </a:cubicBezTo>
                  <a:cubicBezTo>
                    <a:pt x="254" y="344"/>
                    <a:pt x="253" y="345"/>
                    <a:pt x="255" y="345"/>
                  </a:cubicBezTo>
                  <a:cubicBezTo>
                    <a:pt x="256" y="345"/>
                    <a:pt x="257" y="346"/>
                    <a:pt x="257" y="345"/>
                  </a:cubicBezTo>
                  <a:cubicBezTo>
                    <a:pt x="257" y="344"/>
                    <a:pt x="257" y="343"/>
                    <a:pt x="257" y="343"/>
                  </a:cubicBezTo>
                  <a:cubicBezTo>
                    <a:pt x="258" y="343"/>
                    <a:pt x="260" y="342"/>
                    <a:pt x="261" y="342"/>
                  </a:cubicBezTo>
                  <a:cubicBezTo>
                    <a:pt x="262" y="342"/>
                    <a:pt x="262" y="340"/>
                    <a:pt x="263" y="340"/>
                  </a:cubicBezTo>
                  <a:cubicBezTo>
                    <a:pt x="264" y="340"/>
                    <a:pt x="265" y="340"/>
                    <a:pt x="266" y="340"/>
                  </a:cubicBezTo>
                  <a:cubicBezTo>
                    <a:pt x="267" y="340"/>
                    <a:pt x="268" y="341"/>
                    <a:pt x="269" y="340"/>
                  </a:cubicBezTo>
                  <a:cubicBezTo>
                    <a:pt x="269" y="340"/>
                    <a:pt x="269" y="339"/>
                    <a:pt x="270" y="339"/>
                  </a:cubicBezTo>
                  <a:cubicBezTo>
                    <a:pt x="270" y="338"/>
                    <a:pt x="271" y="337"/>
                    <a:pt x="271" y="336"/>
                  </a:cubicBezTo>
                  <a:cubicBezTo>
                    <a:pt x="271" y="335"/>
                    <a:pt x="271" y="334"/>
                    <a:pt x="271" y="333"/>
                  </a:cubicBezTo>
                  <a:cubicBezTo>
                    <a:pt x="271" y="332"/>
                    <a:pt x="272" y="331"/>
                    <a:pt x="271" y="329"/>
                  </a:cubicBezTo>
                  <a:cubicBezTo>
                    <a:pt x="271" y="326"/>
                    <a:pt x="269" y="323"/>
                    <a:pt x="270" y="322"/>
                  </a:cubicBezTo>
                  <a:cubicBezTo>
                    <a:pt x="270" y="321"/>
                    <a:pt x="270" y="320"/>
                    <a:pt x="270" y="320"/>
                  </a:cubicBezTo>
                  <a:cubicBezTo>
                    <a:pt x="270" y="320"/>
                    <a:pt x="272" y="321"/>
                    <a:pt x="272" y="321"/>
                  </a:cubicBezTo>
                  <a:cubicBezTo>
                    <a:pt x="272" y="320"/>
                    <a:pt x="272" y="319"/>
                    <a:pt x="272" y="319"/>
                  </a:cubicBezTo>
                  <a:cubicBezTo>
                    <a:pt x="272" y="318"/>
                    <a:pt x="272" y="317"/>
                    <a:pt x="272" y="317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2" y="316"/>
                    <a:pt x="274" y="317"/>
                    <a:pt x="274" y="316"/>
                  </a:cubicBezTo>
                  <a:cubicBezTo>
                    <a:pt x="275" y="315"/>
                    <a:pt x="275" y="315"/>
                    <a:pt x="275" y="314"/>
                  </a:cubicBezTo>
                  <a:cubicBezTo>
                    <a:pt x="276" y="313"/>
                    <a:pt x="276" y="312"/>
                    <a:pt x="277" y="311"/>
                  </a:cubicBezTo>
                  <a:cubicBezTo>
                    <a:pt x="278" y="311"/>
                    <a:pt x="281" y="311"/>
                    <a:pt x="282" y="312"/>
                  </a:cubicBezTo>
                  <a:cubicBezTo>
                    <a:pt x="282" y="313"/>
                    <a:pt x="283" y="313"/>
                    <a:pt x="284" y="313"/>
                  </a:cubicBezTo>
                  <a:cubicBezTo>
                    <a:pt x="285" y="313"/>
                    <a:pt x="286" y="311"/>
                    <a:pt x="287" y="312"/>
                  </a:cubicBezTo>
                  <a:cubicBezTo>
                    <a:pt x="287" y="312"/>
                    <a:pt x="288" y="314"/>
                    <a:pt x="288" y="313"/>
                  </a:cubicBezTo>
                  <a:cubicBezTo>
                    <a:pt x="289" y="312"/>
                    <a:pt x="291" y="311"/>
                    <a:pt x="291" y="311"/>
                  </a:cubicBezTo>
                  <a:cubicBezTo>
                    <a:pt x="292" y="311"/>
                    <a:pt x="295" y="309"/>
                    <a:pt x="294" y="308"/>
                  </a:cubicBezTo>
                  <a:cubicBezTo>
                    <a:pt x="293" y="307"/>
                    <a:pt x="293" y="306"/>
                    <a:pt x="292" y="307"/>
                  </a:cubicBezTo>
                  <a:cubicBezTo>
                    <a:pt x="292" y="308"/>
                    <a:pt x="291" y="308"/>
                    <a:pt x="290" y="307"/>
                  </a:cubicBezTo>
                  <a:cubicBezTo>
                    <a:pt x="290" y="307"/>
                    <a:pt x="288" y="307"/>
                    <a:pt x="290" y="306"/>
                  </a:cubicBezTo>
                  <a:cubicBezTo>
                    <a:pt x="291" y="304"/>
                    <a:pt x="289" y="302"/>
                    <a:pt x="291" y="302"/>
                  </a:cubicBezTo>
                  <a:cubicBezTo>
                    <a:pt x="293" y="302"/>
                    <a:pt x="293" y="303"/>
                    <a:pt x="293" y="301"/>
                  </a:cubicBezTo>
                  <a:cubicBezTo>
                    <a:pt x="293" y="300"/>
                    <a:pt x="294" y="299"/>
                    <a:pt x="293" y="299"/>
                  </a:cubicBezTo>
                  <a:cubicBezTo>
                    <a:pt x="292" y="298"/>
                    <a:pt x="291" y="297"/>
                    <a:pt x="292" y="297"/>
                  </a:cubicBezTo>
                  <a:cubicBezTo>
                    <a:pt x="292" y="297"/>
                    <a:pt x="293" y="297"/>
                    <a:pt x="293" y="297"/>
                  </a:cubicBezTo>
                  <a:cubicBezTo>
                    <a:pt x="294" y="297"/>
                    <a:pt x="294" y="296"/>
                    <a:pt x="294" y="295"/>
                  </a:cubicBezTo>
                  <a:cubicBezTo>
                    <a:pt x="294" y="294"/>
                    <a:pt x="295" y="291"/>
                    <a:pt x="295" y="290"/>
                  </a:cubicBezTo>
                  <a:cubicBezTo>
                    <a:pt x="296" y="289"/>
                    <a:pt x="298" y="290"/>
                    <a:pt x="297" y="288"/>
                  </a:cubicBezTo>
                  <a:cubicBezTo>
                    <a:pt x="297" y="286"/>
                    <a:pt x="297" y="285"/>
                    <a:pt x="297" y="284"/>
                  </a:cubicBezTo>
                  <a:cubicBezTo>
                    <a:pt x="297" y="283"/>
                    <a:pt x="297" y="282"/>
                    <a:pt x="297" y="281"/>
                  </a:cubicBezTo>
                  <a:cubicBezTo>
                    <a:pt x="296" y="280"/>
                    <a:pt x="297" y="280"/>
                    <a:pt x="298" y="279"/>
                  </a:cubicBezTo>
                  <a:cubicBezTo>
                    <a:pt x="298" y="279"/>
                    <a:pt x="300" y="277"/>
                    <a:pt x="301" y="277"/>
                  </a:cubicBezTo>
                  <a:cubicBezTo>
                    <a:pt x="302" y="277"/>
                    <a:pt x="303" y="277"/>
                    <a:pt x="304" y="277"/>
                  </a:cubicBezTo>
                  <a:cubicBezTo>
                    <a:pt x="305" y="277"/>
                    <a:pt x="307" y="276"/>
                    <a:pt x="308" y="276"/>
                  </a:cubicBezTo>
                  <a:cubicBezTo>
                    <a:pt x="309" y="276"/>
                    <a:pt x="310" y="276"/>
                    <a:pt x="312" y="275"/>
                  </a:cubicBezTo>
                  <a:cubicBezTo>
                    <a:pt x="313" y="275"/>
                    <a:pt x="313" y="275"/>
                    <a:pt x="314" y="275"/>
                  </a:cubicBezTo>
                  <a:cubicBezTo>
                    <a:pt x="315" y="276"/>
                    <a:pt x="315" y="275"/>
                    <a:pt x="315" y="274"/>
                  </a:cubicBezTo>
                  <a:cubicBezTo>
                    <a:pt x="315" y="274"/>
                    <a:pt x="315" y="273"/>
                    <a:pt x="315" y="272"/>
                  </a:cubicBezTo>
                  <a:cubicBezTo>
                    <a:pt x="316" y="271"/>
                    <a:pt x="316" y="271"/>
                    <a:pt x="317" y="270"/>
                  </a:cubicBezTo>
                  <a:cubicBezTo>
                    <a:pt x="318" y="270"/>
                    <a:pt x="319" y="269"/>
                    <a:pt x="320" y="269"/>
                  </a:cubicBezTo>
                  <a:cubicBezTo>
                    <a:pt x="321" y="269"/>
                    <a:pt x="321" y="270"/>
                    <a:pt x="322" y="269"/>
                  </a:cubicBezTo>
                  <a:cubicBezTo>
                    <a:pt x="323" y="268"/>
                    <a:pt x="322" y="267"/>
                    <a:pt x="324" y="267"/>
                  </a:cubicBezTo>
                  <a:cubicBezTo>
                    <a:pt x="325" y="267"/>
                    <a:pt x="326" y="268"/>
                    <a:pt x="326" y="268"/>
                  </a:cubicBezTo>
                  <a:cubicBezTo>
                    <a:pt x="327" y="268"/>
                    <a:pt x="327" y="269"/>
                    <a:pt x="327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30" y="269"/>
                    <a:pt x="332" y="268"/>
                    <a:pt x="333" y="267"/>
                  </a:cubicBezTo>
                  <a:cubicBezTo>
                    <a:pt x="333" y="266"/>
                    <a:pt x="333" y="258"/>
                    <a:pt x="333" y="256"/>
                  </a:cubicBezTo>
                  <a:cubicBezTo>
                    <a:pt x="333" y="254"/>
                    <a:pt x="333" y="254"/>
                    <a:pt x="334" y="252"/>
                  </a:cubicBezTo>
                  <a:cubicBezTo>
                    <a:pt x="335" y="250"/>
                    <a:pt x="337" y="245"/>
                    <a:pt x="338" y="245"/>
                  </a:cubicBezTo>
                  <a:cubicBezTo>
                    <a:pt x="339" y="244"/>
                    <a:pt x="340" y="245"/>
                    <a:pt x="340" y="243"/>
                  </a:cubicBezTo>
                  <a:cubicBezTo>
                    <a:pt x="341" y="241"/>
                    <a:pt x="340" y="240"/>
                    <a:pt x="341" y="240"/>
                  </a:cubicBezTo>
                  <a:cubicBezTo>
                    <a:pt x="343" y="240"/>
                    <a:pt x="343" y="238"/>
                    <a:pt x="343" y="237"/>
                  </a:cubicBezTo>
                  <a:cubicBezTo>
                    <a:pt x="343" y="235"/>
                    <a:pt x="344" y="231"/>
                    <a:pt x="345" y="229"/>
                  </a:cubicBezTo>
                  <a:cubicBezTo>
                    <a:pt x="345" y="228"/>
                    <a:pt x="346" y="226"/>
                    <a:pt x="345" y="225"/>
                  </a:cubicBezTo>
                  <a:cubicBezTo>
                    <a:pt x="345" y="225"/>
                    <a:pt x="344" y="224"/>
                    <a:pt x="343" y="224"/>
                  </a:cubicBezTo>
                  <a:cubicBezTo>
                    <a:pt x="342" y="223"/>
                    <a:pt x="340" y="222"/>
                    <a:pt x="342" y="222"/>
                  </a:cubicBezTo>
                  <a:cubicBezTo>
                    <a:pt x="344" y="221"/>
                    <a:pt x="344" y="222"/>
                    <a:pt x="345" y="222"/>
                  </a:cubicBezTo>
                  <a:cubicBezTo>
                    <a:pt x="346" y="222"/>
                    <a:pt x="346" y="221"/>
                    <a:pt x="346" y="221"/>
                  </a:cubicBezTo>
                  <a:cubicBezTo>
                    <a:pt x="345" y="221"/>
                    <a:pt x="345" y="220"/>
                    <a:pt x="345" y="219"/>
                  </a:cubicBezTo>
                  <a:cubicBezTo>
                    <a:pt x="345" y="219"/>
                    <a:pt x="346" y="219"/>
                    <a:pt x="347" y="219"/>
                  </a:cubicBezTo>
                  <a:cubicBezTo>
                    <a:pt x="348" y="219"/>
                    <a:pt x="350" y="218"/>
                    <a:pt x="351" y="217"/>
                  </a:cubicBezTo>
                  <a:cubicBezTo>
                    <a:pt x="352" y="216"/>
                    <a:pt x="352" y="215"/>
                    <a:pt x="352" y="215"/>
                  </a:cubicBezTo>
                  <a:cubicBezTo>
                    <a:pt x="353" y="216"/>
                    <a:pt x="353" y="217"/>
                    <a:pt x="354" y="218"/>
                  </a:cubicBezTo>
                  <a:cubicBezTo>
                    <a:pt x="354" y="220"/>
                    <a:pt x="354" y="220"/>
                    <a:pt x="354" y="220"/>
                  </a:cubicBezTo>
                  <a:cubicBezTo>
                    <a:pt x="355" y="220"/>
                    <a:pt x="355" y="219"/>
                    <a:pt x="356" y="218"/>
                  </a:cubicBezTo>
                  <a:cubicBezTo>
                    <a:pt x="356" y="217"/>
                    <a:pt x="357" y="214"/>
                    <a:pt x="357" y="213"/>
                  </a:cubicBezTo>
                  <a:cubicBezTo>
                    <a:pt x="358" y="212"/>
                    <a:pt x="358" y="211"/>
                    <a:pt x="359" y="211"/>
                  </a:cubicBezTo>
                  <a:cubicBezTo>
                    <a:pt x="359" y="212"/>
                    <a:pt x="360" y="212"/>
                    <a:pt x="359" y="213"/>
                  </a:cubicBezTo>
                  <a:cubicBezTo>
                    <a:pt x="359" y="214"/>
                    <a:pt x="358" y="215"/>
                    <a:pt x="359" y="216"/>
                  </a:cubicBezTo>
                  <a:cubicBezTo>
                    <a:pt x="360" y="216"/>
                    <a:pt x="362" y="217"/>
                    <a:pt x="362" y="216"/>
                  </a:cubicBezTo>
                  <a:cubicBezTo>
                    <a:pt x="363" y="215"/>
                    <a:pt x="364" y="214"/>
                    <a:pt x="364" y="212"/>
                  </a:cubicBezTo>
                  <a:cubicBezTo>
                    <a:pt x="364" y="211"/>
                    <a:pt x="364" y="210"/>
                    <a:pt x="364" y="208"/>
                  </a:cubicBezTo>
                  <a:cubicBezTo>
                    <a:pt x="365" y="207"/>
                    <a:pt x="365" y="207"/>
                    <a:pt x="364" y="206"/>
                  </a:cubicBezTo>
                  <a:cubicBezTo>
                    <a:pt x="363" y="204"/>
                    <a:pt x="362" y="205"/>
                    <a:pt x="363" y="203"/>
                  </a:cubicBezTo>
                  <a:cubicBezTo>
                    <a:pt x="364" y="201"/>
                    <a:pt x="365" y="202"/>
                    <a:pt x="366" y="202"/>
                  </a:cubicBezTo>
                  <a:cubicBezTo>
                    <a:pt x="366" y="202"/>
                    <a:pt x="368" y="204"/>
                    <a:pt x="369" y="205"/>
                  </a:cubicBezTo>
                  <a:cubicBezTo>
                    <a:pt x="370" y="205"/>
                    <a:pt x="370" y="205"/>
                    <a:pt x="370" y="205"/>
                  </a:cubicBezTo>
                  <a:cubicBezTo>
                    <a:pt x="370" y="205"/>
                    <a:pt x="371" y="204"/>
                    <a:pt x="371" y="202"/>
                  </a:cubicBezTo>
                  <a:cubicBezTo>
                    <a:pt x="371" y="200"/>
                    <a:pt x="371" y="199"/>
                    <a:pt x="371" y="197"/>
                  </a:cubicBezTo>
                  <a:cubicBezTo>
                    <a:pt x="370" y="196"/>
                    <a:pt x="370" y="194"/>
                    <a:pt x="371" y="192"/>
                  </a:cubicBezTo>
                  <a:cubicBezTo>
                    <a:pt x="371" y="191"/>
                    <a:pt x="372" y="190"/>
                    <a:pt x="373" y="189"/>
                  </a:cubicBezTo>
                  <a:cubicBezTo>
                    <a:pt x="374" y="189"/>
                    <a:pt x="375" y="186"/>
                    <a:pt x="376" y="186"/>
                  </a:cubicBezTo>
                  <a:cubicBezTo>
                    <a:pt x="377" y="186"/>
                    <a:pt x="378" y="187"/>
                    <a:pt x="378" y="186"/>
                  </a:cubicBezTo>
                  <a:cubicBezTo>
                    <a:pt x="378" y="185"/>
                    <a:pt x="379" y="182"/>
                    <a:pt x="380" y="182"/>
                  </a:cubicBezTo>
                  <a:cubicBezTo>
                    <a:pt x="381" y="182"/>
                    <a:pt x="381" y="182"/>
                    <a:pt x="381" y="182"/>
                  </a:cubicBezTo>
                  <a:cubicBezTo>
                    <a:pt x="381" y="182"/>
                    <a:pt x="382" y="182"/>
                    <a:pt x="381" y="184"/>
                  </a:cubicBezTo>
                  <a:cubicBezTo>
                    <a:pt x="380" y="185"/>
                    <a:pt x="379" y="187"/>
                    <a:pt x="379" y="187"/>
                  </a:cubicBezTo>
                  <a:cubicBezTo>
                    <a:pt x="379" y="187"/>
                    <a:pt x="380" y="188"/>
                    <a:pt x="381" y="187"/>
                  </a:cubicBezTo>
                  <a:cubicBezTo>
                    <a:pt x="382" y="185"/>
                    <a:pt x="383" y="183"/>
                    <a:pt x="383" y="182"/>
                  </a:cubicBezTo>
                  <a:cubicBezTo>
                    <a:pt x="384" y="181"/>
                    <a:pt x="385" y="180"/>
                    <a:pt x="386" y="180"/>
                  </a:cubicBezTo>
                  <a:cubicBezTo>
                    <a:pt x="387" y="179"/>
                    <a:pt x="388" y="178"/>
                    <a:pt x="388" y="177"/>
                  </a:cubicBezTo>
                  <a:cubicBezTo>
                    <a:pt x="388" y="176"/>
                    <a:pt x="388" y="175"/>
                    <a:pt x="387" y="176"/>
                  </a:cubicBezTo>
                  <a:cubicBezTo>
                    <a:pt x="386" y="176"/>
                    <a:pt x="386" y="176"/>
                    <a:pt x="385" y="177"/>
                  </a:cubicBezTo>
                  <a:cubicBezTo>
                    <a:pt x="385" y="179"/>
                    <a:pt x="384" y="180"/>
                    <a:pt x="384" y="179"/>
                  </a:cubicBezTo>
                  <a:cubicBezTo>
                    <a:pt x="383" y="179"/>
                    <a:pt x="383" y="179"/>
                    <a:pt x="383" y="178"/>
                  </a:cubicBezTo>
                  <a:cubicBezTo>
                    <a:pt x="383" y="177"/>
                    <a:pt x="383" y="177"/>
                    <a:pt x="382" y="177"/>
                  </a:cubicBezTo>
                  <a:cubicBezTo>
                    <a:pt x="382" y="177"/>
                    <a:pt x="381" y="178"/>
                    <a:pt x="380" y="179"/>
                  </a:cubicBezTo>
                  <a:cubicBezTo>
                    <a:pt x="380" y="179"/>
                    <a:pt x="379" y="180"/>
                    <a:pt x="379" y="180"/>
                  </a:cubicBezTo>
                  <a:cubicBezTo>
                    <a:pt x="378" y="180"/>
                    <a:pt x="378" y="179"/>
                    <a:pt x="378" y="178"/>
                  </a:cubicBezTo>
                  <a:cubicBezTo>
                    <a:pt x="378" y="177"/>
                    <a:pt x="378" y="175"/>
                    <a:pt x="378" y="174"/>
                  </a:cubicBezTo>
                  <a:cubicBezTo>
                    <a:pt x="379" y="173"/>
                    <a:pt x="379" y="171"/>
                    <a:pt x="376" y="171"/>
                  </a:cubicBezTo>
                  <a:cubicBezTo>
                    <a:pt x="373" y="170"/>
                    <a:pt x="372" y="170"/>
                    <a:pt x="371" y="169"/>
                  </a:cubicBezTo>
                  <a:cubicBezTo>
                    <a:pt x="370" y="169"/>
                    <a:pt x="370" y="168"/>
                    <a:pt x="370" y="167"/>
                  </a:cubicBezTo>
                  <a:cubicBezTo>
                    <a:pt x="370" y="165"/>
                    <a:pt x="371" y="164"/>
                    <a:pt x="371" y="163"/>
                  </a:cubicBezTo>
                  <a:cubicBezTo>
                    <a:pt x="372" y="162"/>
                    <a:pt x="371" y="161"/>
                    <a:pt x="370" y="160"/>
                  </a:cubicBezTo>
                  <a:cubicBezTo>
                    <a:pt x="370" y="159"/>
                    <a:pt x="369" y="158"/>
                    <a:pt x="370" y="158"/>
                  </a:cubicBezTo>
                  <a:cubicBezTo>
                    <a:pt x="370" y="158"/>
                    <a:pt x="371" y="158"/>
                    <a:pt x="371" y="158"/>
                  </a:cubicBezTo>
                  <a:cubicBezTo>
                    <a:pt x="372" y="159"/>
                    <a:pt x="372" y="159"/>
                    <a:pt x="372" y="161"/>
                  </a:cubicBezTo>
                  <a:cubicBezTo>
                    <a:pt x="373" y="162"/>
                    <a:pt x="373" y="162"/>
                    <a:pt x="374" y="162"/>
                  </a:cubicBezTo>
                  <a:cubicBezTo>
                    <a:pt x="374" y="162"/>
                    <a:pt x="375" y="162"/>
                    <a:pt x="375" y="160"/>
                  </a:cubicBezTo>
                  <a:cubicBezTo>
                    <a:pt x="375" y="159"/>
                    <a:pt x="376" y="158"/>
                    <a:pt x="377" y="158"/>
                  </a:cubicBezTo>
                  <a:cubicBezTo>
                    <a:pt x="377" y="157"/>
                    <a:pt x="378" y="157"/>
                    <a:pt x="379" y="158"/>
                  </a:cubicBezTo>
                  <a:cubicBezTo>
                    <a:pt x="379" y="159"/>
                    <a:pt x="381" y="160"/>
                    <a:pt x="382" y="160"/>
                  </a:cubicBezTo>
                  <a:cubicBezTo>
                    <a:pt x="383" y="161"/>
                    <a:pt x="384" y="161"/>
                    <a:pt x="384" y="160"/>
                  </a:cubicBezTo>
                  <a:cubicBezTo>
                    <a:pt x="385" y="160"/>
                    <a:pt x="385" y="159"/>
                    <a:pt x="384" y="157"/>
                  </a:cubicBezTo>
                  <a:cubicBezTo>
                    <a:pt x="383" y="155"/>
                    <a:pt x="383" y="152"/>
                    <a:pt x="383" y="152"/>
                  </a:cubicBezTo>
                  <a:cubicBezTo>
                    <a:pt x="384" y="152"/>
                    <a:pt x="385" y="151"/>
                    <a:pt x="385" y="152"/>
                  </a:cubicBezTo>
                  <a:cubicBezTo>
                    <a:pt x="386" y="153"/>
                    <a:pt x="387" y="155"/>
                    <a:pt x="388" y="156"/>
                  </a:cubicBezTo>
                  <a:cubicBezTo>
                    <a:pt x="388" y="156"/>
                    <a:pt x="390" y="159"/>
                    <a:pt x="390" y="161"/>
                  </a:cubicBezTo>
                  <a:cubicBezTo>
                    <a:pt x="390" y="162"/>
                    <a:pt x="388" y="165"/>
                    <a:pt x="388" y="166"/>
                  </a:cubicBezTo>
                  <a:cubicBezTo>
                    <a:pt x="388" y="167"/>
                    <a:pt x="387" y="169"/>
                    <a:pt x="386" y="171"/>
                  </a:cubicBezTo>
                  <a:cubicBezTo>
                    <a:pt x="385" y="172"/>
                    <a:pt x="386" y="172"/>
                    <a:pt x="386" y="172"/>
                  </a:cubicBezTo>
                  <a:cubicBezTo>
                    <a:pt x="386" y="172"/>
                    <a:pt x="388" y="172"/>
                    <a:pt x="390" y="172"/>
                  </a:cubicBezTo>
                  <a:cubicBezTo>
                    <a:pt x="392" y="171"/>
                    <a:pt x="395" y="170"/>
                    <a:pt x="396" y="169"/>
                  </a:cubicBezTo>
                  <a:cubicBezTo>
                    <a:pt x="397" y="168"/>
                    <a:pt x="400" y="166"/>
                    <a:pt x="402" y="164"/>
                  </a:cubicBezTo>
                  <a:cubicBezTo>
                    <a:pt x="403" y="163"/>
                    <a:pt x="405" y="162"/>
                    <a:pt x="407" y="162"/>
                  </a:cubicBezTo>
                  <a:cubicBezTo>
                    <a:pt x="409" y="162"/>
                    <a:pt x="413" y="161"/>
                    <a:pt x="413" y="161"/>
                  </a:cubicBezTo>
                  <a:cubicBezTo>
                    <a:pt x="414" y="160"/>
                    <a:pt x="415" y="160"/>
                    <a:pt x="414" y="159"/>
                  </a:cubicBezTo>
                  <a:cubicBezTo>
                    <a:pt x="414" y="157"/>
                    <a:pt x="412" y="154"/>
                    <a:pt x="411" y="152"/>
                  </a:cubicBezTo>
                  <a:cubicBezTo>
                    <a:pt x="411" y="150"/>
                    <a:pt x="411" y="148"/>
                    <a:pt x="410" y="148"/>
                  </a:cubicBezTo>
                  <a:cubicBezTo>
                    <a:pt x="409" y="148"/>
                    <a:pt x="408" y="147"/>
                    <a:pt x="408" y="147"/>
                  </a:cubicBezTo>
                  <a:cubicBezTo>
                    <a:pt x="408" y="146"/>
                    <a:pt x="407" y="143"/>
                    <a:pt x="408" y="142"/>
                  </a:cubicBezTo>
                  <a:cubicBezTo>
                    <a:pt x="408" y="141"/>
                    <a:pt x="408" y="142"/>
                    <a:pt x="410" y="142"/>
                  </a:cubicBezTo>
                  <a:cubicBezTo>
                    <a:pt x="411" y="142"/>
                    <a:pt x="414" y="142"/>
                    <a:pt x="413" y="141"/>
                  </a:cubicBezTo>
                  <a:cubicBezTo>
                    <a:pt x="413" y="140"/>
                    <a:pt x="413" y="140"/>
                    <a:pt x="412" y="139"/>
                  </a:cubicBezTo>
                  <a:cubicBezTo>
                    <a:pt x="411" y="139"/>
                    <a:pt x="410" y="139"/>
                    <a:pt x="410" y="138"/>
                  </a:cubicBezTo>
                  <a:cubicBezTo>
                    <a:pt x="410" y="136"/>
                    <a:pt x="411" y="135"/>
                    <a:pt x="411" y="135"/>
                  </a:cubicBezTo>
                  <a:cubicBezTo>
                    <a:pt x="410" y="134"/>
                    <a:pt x="409" y="132"/>
                    <a:pt x="411" y="131"/>
                  </a:cubicBezTo>
                  <a:cubicBezTo>
                    <a:pt x="412" y="131"/>
                    <a:pt x="417" y="128"/>
                    <a:pt x="418" y="129"/>
                  </a:cubicBezTo>
                  <a:cubicBezTo>
                    <a:pt x="419" y="130"/>
                    <a:pt x="420" y="130"/>
                    <a:pt x="421" y="133"/>
                  </a:cubicBezTo>
                  <a:cubicBezTo>
                    <a:pt x="421" y="135"/>
                    <a:pt x="422" y="137"/>
                    <a:pt x="423" y="137"/>
                  </a:cubicBezTo>
                  <a:cubicBezTo>
                    <a:pt x="423" y="137"/>
                    <a:pt x="424" y="136"/>
                    <a:pt x="424" y="135"/>
                  </a:cubicBezTo>
                  <a:cubicBezTo>
                    <a:pt x="424" y="134"/>
                    <a:pt x="424" y="133"/>
                    <a:pt x="425" y="132"/>
                  </a:cubicBezTo>
                  <a:cubicBezTo>
                    <a:pt x="425" y="132"/>
                    <a:pt x="425" y="131"/>
                    <a:pt x="424" y="130"/>
                  </a:cubicBezTo>
                  <a:cubicBezTo>
                    <a:pt x="424" y="129"/>
                    <a:pt x="423" y="129"/>
                    <a:pt x="424" y="128"/>
                  </a:cubicBezTo>
                  <a:cubicBezTo>
                    <a:pt x="424" y="128"/>
                    <a:pt x="425" y="127"/>
                    <a:pt x="426" y="128"/>
                  </a:cubicBezTo>
                  <a:cubicBezTo>
                    <a:pt x="426" y="128"/>
                    <a:pt x="426" y="129"/>
                    <a:pt x="427" y="129"/>
                  </a:cubicBezTo>
                  <a:cubicBezTo>
                    <a:pt x="427" y="129"/>
                    <a:pt x="428" y="128"/>
                    <a:pt x="428" y="127"/>
                  </a:cubicBezTo>
                  <a:cubicBezTo>
                    <a:pt x="428" y="126"/>
                    <a:pt x="428" y="126"/>
                    <a:pt x="427" y="125"/>
                  </a:cubicBezTo>
                  <a:cubicBezTo>
                    <a:pt x="426" y="124"/>
                    <a:pt x="426" y="124"/>
                    <a:pt x="426" y="123"/>
                  </a:cubicBezTo>
                  <a:cubicBezTo>
                    <a:pt x="427" y="122"/>
                    <a:pt x="428" y="121"/>
                    <a:pt x="428" y="120"/>
                  </a:cubicBezTo>
                  <a:cubicBezTo>
                    <a:pt x="428" y="120"/>
                    <a:pt x="427" y="119"/>
                    <a:pt x="426" y="119"/>
                  </a:cubicBezTo>
                  <a:cubicBezTo>
                    <a:pt x="425" y="119"/>
                    <a:pt x="424" y="119"/>
                    <a:pt x="424" y="119"/>
                  </a:cubicBezTo>
                  <a:cubicBezTo>
                    <a:pt x="423" y="120"/>
                    <a:pt x="423" y="121"/>
                    <a:pt x="422" y="121"/>
                  </a:cubicBezTo>
                  <a:cubicBezTo>
                    <a:pt x="421" y="121"/>
                    <a:pt x="421" y="120"/>
                    <a:pt x="421" y="119"/>
                  </a:cubicBezTo>
                  <a:cubicBezTo>
                    <a:pt x="421" y="118"/>
                    <a:pt x="421" y="118"/>
                    <a:pt x="420" y="117"/>
                  </a:cubicBezTo>
                  <a:cubicBezTo>
                    <a:pt x="419" y="116"/>
                    <a:pt x="418" y="116"/>
                    <a:pt x="417" y="116"/>
                  </a:cubicBezTo>
                  <a:cubicBezTo>
                    <a:pt x="416" y="117"/>
                    <a:pt x="416" y="118"/>
                    <a:pt x="415" y="120"/>
                  </a:cubicBezTo>
                  <a:cubicBezTo>
                    <a:pt x="414" y="121"/>
                    <a:pt x="414" y="122"/>
                    <a:pt x="414" y="122"/>
                  </a:cubicBezTo>
                  <a:cubicBezTo>
                    <a:pt x="413" y="122"/>
                    <a:pt x="413" y="122"/>
                    <a:pt x="413" y="121"/>
                  </a:cubicBezTo>
                  <a:cubicBezTo>
                    <a:pt x="413" y="120"/>
                    <a:pt x="413" y="117"/>
                    <a:pt x="414" y="116"/>
                  </a:cubicBezTo>
                  <a:cubicBezTo>
                    <a:pt x="415" y="114"/>
                    <a:pt x="416" y="112"/>
                    <a:pt x="418" y="111"/>
                  </a:cubicBezTo>
                  <a:cubicBezTo>
                    <a:pt x="419" y="110"/>
                    <a:pt x="420" y="110"/>
                    <a:pt x="421" y="110"/>
                  </a:cubicBezTo>
                  <a:cubicBezTo>
                    <a:pt x="422" y="110"/>
                    <a:pt x="424" y="111"/>
                    <a:pt x="424" y="112"/>
                  </a:cubicBezTo>
                  <a:cubicBezTo>
                    <a:pt x="425" y="113"/>
                    <a:pt x="424" y="115"/>
                    <a:pt x="424" y="115"/>
                  </a:cubicBezTo>
                  <a:cubicBezTo>
                    <a:pt x="425" y="116"/>
                    <a:pt x="426" y="116"/>
                    <a:pt x="427" y="116"/>
                  </a:cubicBezTo>
                  <a:cubicBezTo>
                    <a:pt x="428" y="116"/>
                    <a:pt x="431" y="116"/>
                    <a:pt x="431" y="115"/>
                  </a:cubicBezTo>
                  <a:cubicBezTo>
                    <a:pt x="432" y="114"/>
                    <a:pt x="431" y="114"/>
                    <a:pt x="430" y="113"/>
                  </a:cubicBezTo>
                  <a:cubicBezTo>
                    <a:pt x="429" y="111"/>
                    <a:pt x="429" y="111"/>
                    <a:pt x="430" y="110"/>
                  </a:cubicBezTo>
                  <a:cubicBezTo>
                    <a:pt x="430" y="109"/>
                    <a:pt x="431" y="109"/>
                    <a:pt x="432" y="110"/>
                  </a:cubicBezTo>
                  <a:cubicBezTo>
                    <a:pt x="432" y="110"/>
                    <a:pt x="432" y="113"/>
                    <a:pt x="433" y="112"/>
                  </a:cubicBezTo>
                  <a:cubicBezTo>
                    <a:pt x="433" y="112"/>
                    <a:pt x="435" y="112"/>
                    <a:pt x="435" y="110"/>
                  </a:cubicBezTo>
                  <a:cubicBezTo>
                    <a:pt x="436" y="109"/>
                    <a:pt x="439" y="107"/>
                    <a:pt x="438" y="107"/>
                  </a:cubicBezTo>
                  <a:cubicBezTo>
                    <a:pt x="438" y="106"/>
                    <a:pt x="437" y="106"/>
                    <a:pt x="438" y="105"/>
                  </a:cubicBezTo>
                  <a:cubicBezTo>
                    <a:pt x="438" y="104"/>
                    <a:pt x="440" y="102"/>
                    <a:pt x="440" y="102"/>
                  </a:cubicBezTo>
                  <a:cubicBezTo>
                    <a:pt x="441" y="103"/>
                    <a:pt x="441" y="103"/>
                    <a:pt x="441" y="104"/>
                  </a:cubicBezTo>
                  <a:cubicBezTo>
                    <a:pt x="440" y="104"/>
                    <a:pt x="440" y="105"/>
                    <a:pt x="440" y="105"/>
                  </a:cubicBezTo>
                  <a:cubicBezTo>
                    <a:pt x="440" y="105"/>
                    <a:pt x="440" y="106"/>
                    <a:pt x="442" y="105"/>
                  </a:cubicBezTo>
                  <a:cubicBezTo>
                    <a:pt x="444" y="103"/>
                    <a:pt x="446" y="102"/>
                    <a:pt x="448" y="101"/>
                  </a:cubicBezTo>
                  <a:cubicBezTo>
                    <a:pt x="449" y="100"/>
                    <a:pt x="450" y="99"/>
                    <a:pt x="452" y="100"/>
                  </a:cubicBezTo>
                  <a:cubicBezTo>
                    <a:pt x="453" y="100"/>
                    <a:pt x="453" y="100"/>
                    <a:pt x="454" y="100"/>
                  </a:cubicBezTo>
                  <a:cubicBezTo>
                    <a:pt x="454" y="100"/>
                    <a:pt x="455" y="101"/>
                    <a:pt x="454" y="100"/>
                  </a:cubicBezTo>
                  <a:cubicBezTo>
                    <a:pt x="454" y="99"/>
                    <a:pt x="453" y="99"/>
                    <a:pt x="453" y="98"/>
                  </a:cubicBezTo>
                  <a:cubicBezTo>
                    <a:pt x="453" y="98"/>
                    <a:pt x="454" y="96"/>
                    <a:pt x="454" y="96"/>
                  </a:cubicBezTo>
                  <a:cubicBezTo>
                    <a:pt x="455" y="95"/>
                    <a:pt x="455" y="96"/>
                    <a:pt x="457" y="95"/>
                  </a:cubicBezTo>
                  <a:cubicBezTo>
                    <a:pt x="458" y="95"/>
                    <a:pt x="459" y="94"/>
                    <a:pt x="459" y="92"/>
                  </a:cubicBezTo>
                  <a:cubicBezTo>
                    <a:pt x="459" y="91"/>
                    <a:pt x="458" y="89"/>
                    <a:pt x="457" y="89"/>
                  </a:cubicBezTo>
                  <a:cubicBezTo>
                    <a:pt x="457" y="88"/>
                    <a:pt x="456" y="87"/>
                    <a:pt x="456" y="87"/>
                  </a:cubicBezTo>
                  <a:cubicBezTo>
                    <a:pt x="456" y="86"/>
                    <a:pt x="457" y="85"/>
                    <a:pt x="457" y="85"/>
                  </a:cubicBezTo>
                  <a:cubicBezTo>
                    <a:pt x="457" y="86"/>
                    <a:pt x="458" y="88"/>
                    <a:pt x="459" y="89"/>
                  </a:cubicBezTo>
                  <a:cubicBezTo>
                    <a:pt x="460" y="90"/>
                    <a:pt x="461" y="90"/>
                    <a:pt x="462" y="90"/>
                  </a:cubicBezTo>
                  <a:cubicBezTo>
                    <a:pt x="462" y="89"/>
                    <a:pt x="463" y="87"/>
                    <a:pt x="464" y="86"/>
                  </a:cubicBezTo>
                  <a:cubicBezTo>
                    <a:pt x="464" y="85"/>
                    <a:pt x="465" y="85"/>
                    <a:pt x="467" y="85"/>
                  </a:cubicBezTo>
                  <a:cubicBezTo>
                    <a:pt x="468" y="84"/>
                    <a:pt x="468" y="85"/>
                    <a:pt x="468" y="85"/>
                  </a:cubicBezTo>
                  <a:cubicBezTo>
                    <a:pt x="468" y="86"/>
                    <a:pt x="467" y="87"/>
                    <a:pt x="465" y="89"/>
                  </a:cubicBezTo>
                  <a:cubicBezTo>
                    <a:pt x="463" y="90"/>
                    <a:pt x="461" y="91"/>
                    <a:pt x="461" y="92"/>
                  </a:cubicBezTo>
                  <a:cubicBezTo>
                    <a:pt x="460" y="92"/>
                    <a:pt x="460" y="93"/>
                    <a:pt x="461" y="93"/>
                  </a:cubicBezTo>
                  <a:cubicBezTo>
                    <a:pt x="462" y="94"/>
                    <a:pt x="463" y="95"/>
                    <a:pt x="464" y="95"/>
                  </a:cubicBezTo>
                  <a:cubicBezTo>
                    <a:pt x="465" y="95"/>
                    <a:pt x="465" y="95"/>
                    <a:pt x="465" y="94"/>
                  </a:cubicBezTo>
                  <a:cubicBezTo>
                    <a:pt x="465" y="93"/>
                    <a:pt x="465" y="93"/>
                    <a:pt x="466" y="92"/>
                  </a:cubicBezTo>
                  <a:cubicBezTo>
                    <a:pt x="466" y="92"/>
                    <a:pt x="468" y="92"/>
                    <a:pt x="469" y="93"/>
                  </a:cubicBezTo>
                  <a:cubicBezTo>
                    <a:pt x="470" y="94"/>
                    <a:pt x="471" y="95"/>
                    <a:pt x="471" y="95"/>
                  </a:cubicBezTo>
                  <a:cubicBezTo>
                    <a:pt x="472" y="95"/>
                    <a:pt x="472" y="94"/>
                    <a:pt x="471" y="92"/>
                  </a:cubicBezTo>
                  <a:cubicBezTo>
                    <a:pt x="470" y="91"/>
                    <a:pt x="469" y="89"/>
                    <a:pt x="469" y="88"/>
                  </a:cubicBezTo>
                  <a:cubicBezTo>
                    <a:pt x="469" y="86"/>
                    <a:pt x="470" y="85"/>
                    <a:pt x="471" y="85"/>
                  </a:cubicBezTo>
                  <a:cubicBezTo>
                    <a:pt x="471" y="85"/>
                    <a:pt x="472" y="85"/>
                    <a:pt x="471" y="86"/>
                  </a:cubicBezTo>
                  <a:cubicBezTo>
                    <a:pt x="471" y="86"/>
                    <a:pt x="470" y="88"/>
                    <a:pt x="471" y="88"/>
                  </a:cubicBezTo>
                  <a:cubicBezTo>
                    <a:pt x="471" y="88"/>
                    <a:pt x="472" y="86"/>
                    <a:pt x="473" y="86"/>
                  </a:cubicBezTo>
                  <a:cubicBezTo>
                    <a:pt x="474" y="85"/>
                    <a:pt x="477" y="85"/>
                    <a:pt x="477" y="83"/>
                  </a:cubicBezTo>
                  <a:cubicBezTo>
                    <a:pt x="478" y="82"/>
                    <a:pt x="479" y="79"/>
                    <a:pt x="482" y="77"/>
                  </a:cubicBezTo>
                  <a:cubicBezTo>
                    <a:pt x="485" y="75"/>
                    <a:pt x="488" y="73"/>
                    <a:pt x="489" y="73"/>
                  </a:cubicBezTo>
                  <a:cubicBezTo>
                    <a:pt x="491" y="72"/>
                    <a:pt x="491" y="72"/>
                    <a:pt x="491" y="71"/>
                  </a:cubicBezTo>
                  <a:cubicBezTo>
                    <a:pt x="491" y="70"/>
                    <a:pt x="490" y="71"/>
                    <a:pt x="489" y="71"/>
                  </a:cubicBezTo>
                  <a:cubicBezTo>
                    <a:pt x="488" y="71"/>
                    <a:pt x="487" y="72"/>
                    <a:pt x="487" y="71"/>
                  </a:cubicBezTo>
                  <a:cubicBezTo>
                    <a:pt x="487" y="70"/>
                    <a:pt x="488" y="70"/>
                    <a:pt x="488" y="70"/>
                  </a:cubicBezTo>
                  <a:cubicBezTo>
                    <a:pt x="488" y="69"/>
                    <a:pt x="487" y="68"/>
                    <a:pt x="488" y="67"/>
                  </a:cubicBezTo>
                  <a:cubicBezTo>
                    <a:pt x="488" y="67"/>
                    <a:pt x="489" y="67"/>
                    <a:pt x="489" y="67"/>
                  </a:cubicBezTo>
                  <a:cubicBezTo>
                    <a:pt x="489" y="66"/>
                    <a:pt x="489" y="65"/>
                    <a:pt x="489" y="65"/>
                  </a:cubicBezTo>
                  <a:cubicBezTo>
                    <a:pt x="489" y="65"/>
                    <a:pt x="490" y="65"/>
                    <a:pt x="490" y="66"/>
                  </a:cubicBezTo>
                  <a:cubicBezTo>
                    <a:pt x="490" y="67"/>
                    <a:pt x="490" y="68"/>
                    <a:pt x="491" y="68"/>
                  </a:cubicBezTo>
                  <a:cubicBezTo>
                    <a:pt x="491" y="68"/>
                    <a:pt x="493" y="68"/>
                    <a:pt x="492" y="67"/>
                  </a:cubicBezTo>
                  <a:cubicBezTo>
                    <a:pt x="491" y="67"/>
                    <a:pt x="490" y="66"/>
                    <a:pt x="491" y="65"/>
                  </a:cubicBezTo>
                  <a:cubicBezTo>
                    <a:pt x="491" y="65"/>
                    <a:pt x="492" y="65"/>
                    <a:pt x="493" y="66"/>
                  </a:cubicBezTo>
                  <a:cubicBezTo>
                    <a:pt x="494" y="67"/>
                    <a:pt x="496" y="68"/>
                    <a:pt x="496" y="69"/>
                  </a:cubicBezTo>
                  <a:cubicBezTo>
                    <a:pt x="497" y="70"/>
                    <a:pt x="498" y="71"/>
                    <a:pt x="497" y="73"/>
                  </a:cubicBezTo>
                  <a:cubicBezTo>
                    <a:pt x="497" y="74"/>
                    <a:pt x="496" y="74"/>
                    <a:pt x="497" y="75"/>
                  </a:cubicBezTo>
                  <a:cubicBezTo>
                    <a:pt x="497" y="75"/>
                    <a:pt x="498" y="75"/>
                    <a:pt x="498" y="74"/>
                  </a:cubicBezTo>
                  <a:cubicBezTo>
                    <a:pt x="499" y="73"/>
                    <a:pt x="500" y="72"/>
                    <a:pt x="500" y="71"/>
                  </a:cubicBezTo>
                  <a:cubicBezTo>
                    <a:pt x="501" y="69"/>
                    <a:pt x="501" y="68"/>
                    <a:pt x="502" y="68"/>
                  </a:cubicBezTo>
                  <a:cubicBezTo>
                    <a:pt x="503" y="68"/>
                    <a:pt x="504" y="68"/>
                    <a:pt x="504" y="67"/>
                  </a:cubicBezTo>
                  <a:cubicBezTo>
                    <a:pt x="504" y="66"/>
                    <a:pt x="503" y="65"/>
                    <a:pt x="504" y="64"/>
                  </a:cubicBezTo>
                  <a:cubicBezTo>
                    <a:pt x="504" y="64"/>
                    <a:pt x="505" y="63"/>
                    <a:pt x="505" y="63"/>
                  </a:cubicBezTo>
                  <a:cubicBezTo>
                    <a:pt x="506" y="63"/>
                    <a:pt x="507" y="62"/>
                    <a:pt x="506" y="61"/>
                  </a:cubicBezTo>
                  <a:cubicBezTo>
                    <a:pt x="506" y="61"/>
                    <a:pt x="505" y="59"/>
                    <a:pt x="506" y="59"/>
                  </a:cubicBezTo>
                  <a:cubicBezTo>
                    <a:pt x="507" y="59"/>
                    <a:pt x="508" y="60"/>
                    <a:pt x="509" y="60"/>
                  </a:cubicBezTo>
                  <a:cubicBezTo>
                    <a:pt x="509" y="61"/>
                    <a:pt x="509" y="63"/>
                    <a:pt x="508" y="63"/>
                  </a:cubicBezTo>
                  <a:cubicBezTo>
                    <a:pt x="507" y="64"/>
                    <a:pt x="506" y="64"/>
                    <a:pt x="506" y="66"/>
                  </a:cubicBezTo>
                  <a:cubicBezTo>
                    <a:pt x="506" y="67"/>
                    <a:pt x="505" y="69"/>
                    <a:pt x="505" y="70"/>
                  </a:cubicBezTo>
                  <a:cubicBezTo>
                    <a:pt x="505" y="70"/>
                    <a:pt x="506" y="71"/>
                    <a:pt x="508" y="71"/>
                  </a:cubicBezTo>
                  <a:cubicBezTo>
                    <a:pt x="509" y="71"/>
                    <a:pt x="513" y="71"/>
                    <a:pt x="513" y="71"/>
                  </a:cubicBezTo>
                  <a:cubicBezTo>
                    <a:pt x="514" y="71"/>
                    <a:pt x="515" y="71"/>
                    <a:pt x="514" y="72"/>
                  </a:cubicBezTo>
                  <a:cubicBezTo>
                    <a:pt x="514" y="72"/>
                    <a:pt x="513" y="72"/>
                    <a:pt x="511" y="72"/>
                  </a:cubicBezTo>
                  <a:cubicBezTo>
                    <a:pt x="510" y="72"/>
                    <a:pt x="508" y="72"/>
                    <a:pt x="508" y="73"/>
                  </a:cubicBezTo>
                  <a:cubicBezTo>
                    <a:pt x="508" y="74"/>
                    <a:pt x="508" y="76"/>
                    <a:pt x="509" y="77"/>
                  </a:cubicBezTo>
                  <a:cubicBezTo>
                    <a:pt x="509" y="77"/>
                    <a:pt x="510" y="77"/>
                    <a:pt x="512" y="77"/>
                  </a:cubicBezTo>
                  <a:cubicBezTo>
                    <a:pt x="514" y="77"/>
                    <a:pt x="521" y="77"/>
                    <a:pt x="521" y="76"/>
                  </a:cubicBezTo>
                  <a:cubicBezTo>
                    <a:pt x="522" y="75"/>
                    <a:pt x="521" y="74"/>
                    <a:pt x="522" y="74"/>
                  </a:cubicBezTo>
                  <a:cubicBezTo>
                    <a:pt x="522" y="73"/>
                    <a:pt x="524" y="73"/>
                    <a:pt x="525" y="73"/>
                  </a:cubicBezTo>
                  <a:cubicBezTo>
                    <a:pt x="526" y="72"/>
                    <a:pt x="525" y="71"/>
                    <a:pt x="524" y="69"/>
                  </a:cubicBezTo>
                  <a:cubicBezTo>
                    <a:pt x="523" y="68"/>
                    <a:pt x="522" y="67"/>
                    <a:pt x="522" y="67"/>
                  </a:cubicBezTo>
                  <a:cubicBezTo>
                    <a:pt x="523" y="66"/>
                    <a:pt x="523" y="66"/>
                    <a:pt x="524" y="66"/>
                  </a:cubicBezTo>
                  <a:cubicBezTo>
                    <a:pt x="526" y="67"/>
                    <a:pt x="527" y="67"/>
                    <a:pt x="529" y="66"/>
                  </a:cubicBezTo>
                  <a:cubicBezTo>
                    <a:pt x="530" y="65"/>
                    <a:pt x="531" y="65"/>
                    <a:pt x="531" y="63"/>
                  </a:cubicBezTo>
                  <a:cubicBezTo>
                    <a:pt x="531" y="61"/>
                    <a:pt x="531" y="60"/>
                    <a:pt x="531" y="58"/>
                  </a:cubicBezTo>
                  <a:cubicBezTo>
                    <a:pt x="532" y="57"/>
                    <a:pt x="533" y="56"/>
                    <a:pt x="533" y="55"/>
                  </a:cubicBezTo>
                  <a:cubicBezTo>
                    <a:pt x="532" y="55"/>
                    <a:pt x="532" y="55"/>
                    <a:pt x="531" y="56"/>
                  </a:cubicBezTo>
                  <a:cubicBezTo>
                    <a:pt x="529" y="57"/>
                    <a:pt x="527" y="58"/>
                    <a:pt x="526" y="58"/>
                  </a:cubicBezTo>
                  <a:cubicBezTo>
                    <a:pt x="524" y="58"/>
                    <a:pt x="524" y="58"/>
                    <a:pt x="524" y="59"/>
                  </a:cubicBezTo>
                  <a:cubicBezTo>
                    <a:pt x="523" y="61"/>
                    <a:pt x="521" y="63"/>
                    <a:pt x="521" y="62"/>
                  </a:cubicBezTo>
                  <a:cubicBezTo>
                    <a:pt x="521" y="62"/>
                    <a:pt x="522" y="60"/>
                    <a:pt x="521" y="60"/>
                  </a:cubicBezTo>
                  <a:cubicBezTo>
                    <a:pt x="520" y="59"/>
                    <a:pt x="520" y="58"/>
                    <a:pt x="521" y="58"/>
                  </a:cubicBezTo>
                  <a:cubicBezTo>
                    <a:pt x="521" y="57"/>
                    <a:pt x="524" y="56"/>
                    <a:pt x="524" y="55"/>
                  </a:cubicBezTo>
                  <a:cubicBezTo>
                    <a:pt x="524" y="53"/>
                    <a:pt x="523" y="52"/>
                    <a:pt x="523" y="50"/>
                  </a:cubicBezTo>
                  <a:cubicBezTo>
                    <a:pt x="523" y="49"/>
                    <a:pt x="524" y="48"/>
                    <a:pt x="525" y="47"/>
                  </a:cubicBezTo>
                  <a:cubicBezTo>
                    <a:pt x="526" y="46"/>
                    <a:pt x="527" y="45"/>
                    <a:pt x="528" y="45"/>
                  </a:cubicBezTo>
                  <a:cubicBezTo>
                    <a:pt x="529" y="45"/>
                    <a:pt x="531" y="46"/>
                    <a:pt x="532" y="45"/>
                  </a:cubicBezTo>
                  <a:cubicBezTo>
                    <a:pt x="532" y="45"/>
                    <a:pt x="531" y="44"/>
                    <a:pt x="531" y="44"/>
                  </a:cubicBezTo>
                  <a:cubicBezTo>
                    <a:pt x="530" y="44"/>
                    <a:pt x="529" y="43"/>
                    <a:pt x="530" y="42"/>
                  </a:cubicBezTo>
                  <a:cubicBezTo>
                    <a:pt x="531" y="42"/>
                    <a:pt x="532" y="41"/>
                    <a:pt x="533" y="41"/>
                  </a:cubicBezTo>
                  <a:cubicBezTo>
                    <a:pt x="534" y="41"/>
                    <a:pt x="534" y="40"/>
                    <a:pt x="533" y="39"/>
                  </a:cubicBezTo>
                  <a:cubicBezTo>
                    <a:pt x="532" y="39"/>
                    <a:pt x="531" y="37"/>
                    <a:pt x="530" y="36"/>
                  </a:cubicBezTo>
                  <a:cubicBezTo>
                    <a:pt x="529" y="35"/>
                    <a:pt x="527" y="35"/>
                    <a:pt x="528" y="34"/>
                  </a:cubicBezTo>
                  <a:cubicBezTo>
                    <a:pt x="528" y="33"/>
                    <a:pt x="529" y="33"/>
                    <a:pt x="528" y="32"/>
                  </a:cubicBezTo>
                  <a:cubicBezTo>
                    <a:pt x="527" y="31"/>
                    <a:pt x="526" y="31"/>
                    <a:pt x="526" y="30"/>
                  </a:cubicBezTo>
                  <a:cubicBezTo>
                    <a:pt x="526" y="29"/>
                    <a:pt x="526" y="29"/>
                    <a:pt x="527" y="30"/>
                  </a:cubicBezTo>
                  <a:cubicBezTo>
                    <a:pt x="528" y="30"/>
                    <a:pt x="529" y="31"/>
                    <a:pt x="529" y="30"/>
                  </a:cubicBezTo>
                  <a:cubicBezTo>
                    <a:pt x="530" y="29"/>
                    <a:pt x="529" y="29"/>
                    <a:pt x="529" y="28"/>
                  </a:cubicBezTo>
                  <a:cubicBezTo>
                    <a:pt x="528" y="27"/>
                    <a:pt x="529" y="27"/>
                    <a:pt x="530" y="25"/>
                  </a:cubicBezTo>
                  <a:cubicBezTo>
                    <a:pt x="531" y="24"/>
                    <a:pt x="532" y="23"/>
                    <a:pt x="533" y="23"/>
                  </a:cubicBezTo>
                  <a:cubicBezTo>
                    <a:pt x="534" y="23"/>
                    <a:pt x="536" y="23"/>
                    <a:pt x="536" y="22"/>
                  </a:cubicBezTo>
                  <a:cubicBezTo>
                    <a:pt x="536" y="21"/>
                    <a:pt x="535" y="20"/>
                    <a:pt x="534" y="20"/>
                  </a:cubicBezTo>
                  <a:cubicBezTo>
                    <a:pt x="533" y="20"/>
                    <a:pt x="531" y="20"/>
                    <a:pt x="530" y="21"/>
                  </a:cubicBezTo>
                  <a:cubicBezTo>
                    <a:pt x="528" y="22"/>
                    <a:pt x="527" y="24"/>
                    <a:pt x="525" y="24"/>
                  </a:cubicBezTo>
                  <a:cubicBezTo>
                    <a:pt x="523" y="24"/>
                    <a:pt x="522" y="24"/>
                    <a:pt x="522" y="25"/>
                  </a:cubicBezTo>
                  <a:cubicBezTo>
                    <a:pt x="523" y="25"/>
                    <a:pt x="525" y="26"/>
                    <a:pt x="523" y="26"/>
                  </a:cubicBezTo>
                  <a:cubicBezTo>
                    <a:pt x="522" y="27"/>
                    <a:pt x="519" y="27"/>
                    <a:pt x="519" y="26"/>
                  </a:cubicBezTo>
                  <a:cubicBezTo>
                    <a:pt x="519" y="25"/>
                    <a:pt x="519" y="25"/>
                    <a:pt x="520" y="24"/>
                  </a:cubicBezTo>
                  <a:cubicBezTo>
                    <a:pt x="521" y="23"/>
                    <a:pt x="521" y="22"/>
                    <a:pt x="520" y="22"/>
                  </a:cubicBezTo>
                  <a:cubicBezTo>
                    <a:pt x="520" y="22"/>
                    <a:pt x="519" y="23"/>
                    <a:pt x="518" y="24"/>
                  </a:cubicBezTo>
                  <a:cubicBezTo>
                    <a:pt x="516" y="25"/>
                    <a:pt x="515" y="25"/>
                    <a:pt x="514" y="25"/>
                  </a:cubicBezTo>
                  <a:cubicBezTo>
                    <a:pt x="513" y="25"/>
                    <a:pt x="512" y="25"/>
                    <a:pt x="511" y="25"/>
                  </a:cubicBezTo>
                  <a:cubicBezTo>
                    <a:pt x="510" y="26"/>
                    <a:pt x="508" y="26"/>
                    <a:pt x="507" y="25"/>
                  </a:cubicBezTo>
                  <a:cubicBezTo>
                    <a:pt x="506" y="24"/>
                    <a:pt x="506" y="23"/>
                    <a:pt x="505" y="22"/>
                  </a:cubicBezTo>
                  <a:cubicBezTo>
                    <a:pt x="503" y="22"/>
                    <a:pt x="501" y="23"/>
                    <a:pt x="500" y="24"/>
                  </a:cubicBezTo>
                  <a:cubicBezTo>
                    <a:pt x="499" y="25"/>
                    <a:pt x="500" y="26"/>
                    <a:pt x="499" y="26"/>
                  </a:cubicBezTo>
                  <a:cubicBezTo>
                    <a:pt x="498" y="26"/>
                    <a:pt x="497" y="26"/>
                    <a:pt x="496" y="24"/>
                  </a:cubicBezTo>
                  <a:cubicBezTo>
                    <a:pt x="495" y="22"/>
                    <a:pt x="493" y="19"/>
                    <a:pt x="494" y="19"/>
                  </a:cubicBezTo>
                  <a:cubicBezTo>
                    <a:pt x="495" y="19"/>
                    <a:pt x="496" y="18"/>
                    <a:pt x="496" y="17"/>
                  </a:cubicBezTo>
                  <a:cubicBezTo>
                    <a:pt x="495" y="16"/>
                    <a:pt x="493" y="14"/>
                    <a:pt x="493" y="15"/>
                  </a:cubicBezTo>
                  <a:cubicBezTo>
                    <a:pt x="492" y="15"/>
                    <a:pt x="493" y="17"/>
                    <a:pt x="492" y="17"/>
                  </a:cubicBezTo>
                  <a:cubicBezTo>
                    <a:pt x="491" y="17"/>
                    <a:pt x="490" y="15"/>
                    <a:pt x="489" y="16"/>
                  </a:cubicBezTo>
                  <a:cubicBezTo>
                    <a:pt x="489" y="16"/>
                    <a:pt x="488" y="17"/>
                    <a:pt x="488" y="18"/>
                  </a:cubicBezTo>
                  <a:cubicBezTo>
                    <a:pt x="487" y="19"/>
                    <a:pt x="486" y="22"/>
                    <a:pt x="485" y="23"/>
                  </a:cubicBezTo>
                  <a:cubicBezTo>
                    <a:pt x="484" y="23"/>
                    <a:pt x="483" y="24"/>
                    <a:pt x="484" y="25"/>
                  </a:cubicBezTo>
                  <a:cubicBezTo>
                    <a:pt x="484" y="25"/>
                    <a:pt x="485" y="26"/>
                    <a:pt x="485" y="27"/>
                  </a:cubicBezTo>
                  <a:cubicBezTo>
                    <a:pt x="486" y="28"/>
                    <a:pt x="486" y="28"/>
                    <a:pt x="484" y="28"/>
                  </a:cubicBezTo>
                  <a:cubicBezTo>
                    <a:pt x="483" y="29"/>
                    <a:pt x="482" y="29"/>
                    <a:pt x="482" y="28"/>
                  </a:cubicBezTo>
                  <a:cubicBezTo>
                    <a:pt x="481" y="28"/>
                    <a:pt x="481" y="27"/>
                    <a:pt x="482" y="26"/>
                  </a:cubicBezTo>
                  <a:cubicBezTo>
                    <a:pt x="482" y="25"/>
                    <a:pt x="482" y="25"/>
                    <a:pt x="480" y="25"/>
                  </a:cubicBezTo>
                  <a:cubicBezTo>
                    <a:pt x="479" y="26"/>
                    <a:pt x="472" y="28"/>
                    <a:pt x="470" y="29"/>
                  </a:cubicBezTo>
                  <a:cubicBezTo>
                    <a:pt x="468" y="29"/>
                    <a:pt x="464" y="29"/>
                    <a:pt x="463" y="29"/>
                  </a:cubicBezTo>
                  <a:cubicBezTo>
                    <a:pt x="463" y="30"/>
                    <a:pt x="463" y="31"/>
                    <a:pt x="462" y="31"/>
                  </a:cubicBezTo>
                  <a:cubicBezTo>
                    <a:pt x="461" y="32"/>
                    <a:pt x="458" y="33"/>
                    <a:pt x="457" y="33"/>
                  </a:cubicBezTo>
                  <a:cubicBezTo>
                    <a:pt x="455" y="33"/>
                    <a:pt x="453" y="33"/>
                    <a:pt x="451" y="32"/>
                  </a:cubicBezTo>
                  <a:cubicBezTo>
                    <a:pt x="450" y="32"/>
                    <a:pt x="447" y="30"/>
                    <a:pt x="447" y="29"/>
                  </a:cubicBezTo>
                  <a:cubicBezTo>
                    <a:pt x="446" y="28"/>
                    <a:pt x="446" y="27"/>
                    <a:pt x="445" y="26"/>
                  </a:cubicBezTo>
                  <a:cubicBezTo>
                    <a:pt x="445" y="26"/>
                    <a:pt x="442" y="25"/>
                    <a:pt x="441" y="25"/>
                  </a:cubicBezTo>
                  <a:cubicBezTo>
                    <a:pt x="440" y="24"/>
                    <a:pt x="439" y="22"/>
                    <a:pt x="440" y="22"/>
                  </a:cubicBezTo>
                  <a:cubicBezTo>
                    <a:pt x="440" y="21"/>
                    <a:pt x="440" y="20"/>
                    <a:pt x="441" y="21"/>
                  </a:cubicBezTo>
                  <a:cubicBezTo>
                    <a:pt x="443" y="21"/>
                    <a:pt x="444" y="21"/>
                    <a:pt x="444" y="21"/>
                  </a:cubicBezTo>
                  <a:cubicBezTo>
                    <a:pt x="444" y="20"/>
                    <a:pt x="443" y="19"/>
                    <a:pt x="442" y="19"/>
                  </a:cubicBezTo>
                  <a:cubicBezTo>
                    <a:pt x="440" y="18"/>
                    <a:pt x="438" y="18"/>
                    <a:pt x="438" y="18"/>
                  </a:cubicBezTo>
                  <a:cubicBezTo>
                    <a:pt x="437" y="18"/>
                    <a:pt x="436" y="19"/>
                    <a:pt x="437" y="19"/>
                  </a:cubicBezTo>
                  <a:cubicBezTo>
                    <a:pt x="438" y="19"/>
                    <a:pt x="439" y="19"/>
                    <a:pt x="439" y="20"/>
                  </a:cubicBezTo>
                  <a:cubicBezTo>
                    <a:pt x="439" y="21"/>
                    <a:pt x="438" y="22"/>
                    <a:pt x="437" y="23"/>
                  </a:cubicBezTo>
                  <a:cubicBezTo>
                    <a:pt x="435" y="23"/>
                    <a:pt x="431" y="25"/>
                    <a:pt x="429" y="25"/>
                  </a:cubicBezTo>
                  <a:cubicBezTo>
                    <a:pt x="427" y="24"/>
                    <a:pt x="424" y="24"/>
                    <a:pt x="423" y="23"/>
                  </a:cubicBezTo>
                  <a:cubicBezTo>
                    <a:pt x="422" y="21"/>
                    <a:pt x="421" y="19"/>
                    <a:pt x="421" y="18"/>
                  </a:cubicBezTo>
                  <a:cubicBezTo>
                    <a:pt x="421" y="16"/>
                    <a:pt x="423" y="15"/>
                    <a:pt x="422" y="14"/>
                  </a:cubicBezTo>
                  <a:cubicBezTo>
                    <a:pt x="421" y="14"/>
                    <a:pt x="420" y="13"/>
                    <a:pt x="419" y="14"/>
                  </a:cubicBezTo>
                  <a:cubicBezTo>
                    <a:pt x="417" y="14"/>
                    <a:pt x="416" y="16"/>
                    <a:pt x="414" y="15"/>
                  </a:cubicBezTo>
                  <a:cubicBezTo>
                    <a:pt x="412" y="14"/>
                    <a:pt x="412" y="13"/>
                    <a:pt x="410" y="12"/>
                  </a:cubicBezTo>
                  <a:cubicBezTo>
                    <a:pt x="409" y="11"/>
                    <a:pt x="406" y="10"/>
                    <a:pt x="406" y="10"/>
                  </a:cubicBezTo>
                  <a:cubicBezTo>
                    <a:pt x="406" y="9"/>
                    <a:pt x="406" y="8"/>
                    <a:pt x="405" y="7"/>
                  </a:cubicBezTo>
                  <a:cubicBezTo>
                    <a:pt x="405" y="6"/>
                    <a:pt x="403" y="6"/>
                    <a:pt x="402" y="6"/>
                  </a:cubicBezTo>
                  <a:cubicBezTo>
                    <a:pt x="401" y="6"/>
                    <a:pt x="400" y="7"/>
                    <a:pt x="400" y="7"/>
                  </a:cubicBezTo>
                  <a:cubicBezTo>
                    <a:pt x="399" y="8"/>
                    <a:pt x="398" y="9"/>
                    <a:pt x="397" y="8"/>
                  </a:cubicBezTo>
                  <a:cubicBezTo>
                    <a:pt x="396" y="8"/>
                    <a:pt x="393" y="7"/>
                    <a:pt x="392" y="7"/>
                  </a:cubicBezTo>
                  <a:cubicBezTo>
                    <a:pt x="391" y="8"/>
                    <a:pt x="388" y="11"/>
                    <a:pt x="387" y="12"/>
                  </a:cubicBezTo>
                  <a:cubicBezTo>
                    <a:pt x="386" y="13"/>
                    <a:pt x="384" y="15"/>
                    <a:pt x="381" y="16"/>
                  </a:cubicBezTo>
                  <a:cubicBezTo>
                    <a:pt x="379" y="17"/>
                    <a:pt x="378" y="18"/>
                    <a:pt x="376" y="18"/>
                  </a:cubicBezTo>
                  <a:cubicBezTo>
                    <a:pt x="374" y="18"/>
                    <a:pt x="373" y="18"/>
                    <a:pt x="372" y="20"/>
                  </a:cubicBezTo>
                  <a:cubicBezTo>
                    <a:pt x="370" y="21"/>
                    <a:pt x="368" y="24"/>
                    <a:pt x="366" y="25"/>
                  </a:cubicBezTo>
                  <a:cubicBezTo>
                    <a:pt x="364" y="26"/>
                    <a:pt x="361" y="26"/>
                    <a:pt x="360" y="26"/>
                  </a:cubicBezTo>
                  <a:cubicBezTo>
                    <a:pt x="358" y="27"/>
                    <a:pt x="358" y="27"/>
                    <a:pt x="358" y="27"/>
                  </a:cubicBezTo>
                  <a:cubicBezTo>
                    <a:pt x="358" y="28"/>
                    <a:pt x="358" y="28"/>
                    <a:pt x="359" y="28"/>
                  </a:cubicBezTo>
                  <a:cubicBezTo>
                    <a:pt x="360" y="28"/>
                    <a:pt x="362" y="26"/>
                    <a:pt x="364" y="27"/>
                  </a:cubicBezTo>
                  <a:cubicBezTo>
                    <a:pt x="365" y="28"/>
                    <a:pt x="366" y="28"/>
                    <a:pt x="366" y="30"/>
                  </a:cubicBezTo>
                  <a:cubicBezTo>
                    <a:pt x="366" y="32"/>
                    <a:pt x="366" y="33"/>
                    <a:pt x="364" y="36"/>
                  </a:cubicBezTo>
                  <a:cubicBezTo>
                    <a:pt x="361" y="38"/>
                    <a:pt x="360" y="41"/>
                    <a:pt x="358" y="44"/>
                  </a:cubicBezTo>
                  <a:cubicBezTo>
                    <a:pt x="355" y="47"/>
                    <a:pt x="351" y="49"/>
                    <a:pt x="350" y="50"/>
                  </a:cubicBezTo>
                  <a:cubicBezTo>
                    <a:pt x="348" y="52"/>
                    <a:pt x="343" y="54"/>
                    <a:pt x="343" y="54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0" y="58"/>
                    <a:pt x="336" y="59"/>
                    <a:pt x="336" y="60"/>
                  </a:cubicBezTo>
                  <a:cubicBezTo>
                    <a:pt x="336" y="60"/>
                    <a:pt x="336" y="61"/>
                    <a:pt x="336" y="61"/>
                  </a:cubicBezTo>
                  <a:cubicBezTo>
                    <a:pt x="337" y="62"/>
                    <a:pt x="339" y="62"/>
                    <a:pt x="340" y="64"/>
                  </a:cubicBezTo>
                  <a:cubicBezTo>
                    <a:pt x="341" y="65"/>
                    <a:pt x="342" y="66"/>
                    <a:pt x="342" y="67"/>
                  </a:cubicBezTo>
                  <a:cubicBezTo>
                    <a:pt x="341" y="68"/>
                    <a:pt x="341" y="71"/>
                    <a:pt x="340" y="72"/>
                  </a:cubicBezTo>
                  <a:cubicBezTo>
                    <a:pt x="339" y="72"/>
                    <a:pt x="339" y="73"/>
                    <a:pt x="338" y="75"/>
                  </a:cubicBezTo>
                  <a:cubicBezTo>
                    <a:pt x="336" y="77"/>
                    <a:pt x="334" y="77"/>
                    <a:pt x="334" y="78"/>
                  </a:cubicBezTo>
                  <a:cubicBezTo>
                    <a:pt x="334" y="79"/>
                    <a:pt x="335" y="81"/>
                    <a:pt x="333" y="82"/>
                  </a:cubicBezTo>
                  <a:cubicBezTo>
                    <a:pt x="332" y="83"/>
                    <a:pt x="329" y="84"/>
                    <a:pt x="327" y="85"/>
                  </a:cubicBezTo>
                  <a:cubicBezTo>
                    <a:pt x="326" y="86"/>
                    <a:pt x="322" y="86"/>
                    <a:pt x="321" y="86"/>
                  </a:cubicBezTo>
                  <a:cubicBezTo>
                    <a:pt x="319" y="86"/>
                    <a:pt x="318" y="85"/>
                    <a:pt x="316" y="85"/>
                  </a:cubicBezTo>
                  <a:cubicBezTo>
                    <a:pt x="314" y="84"/>
                    <a:pt x="312" y="85"/>
                    <a:pt x="310" y="85"/>
                  </a:cubicBezTo>
                  <a:cubicBezTo>
                    <a:pt x="309" y="86"/>
                    <a:pt x="303" y="89"/>
                    <a:pt x="302" y="88"/>
                  </a:cubicBezTo>
                  <a:cubicBezTo>
                    <a:pt x="301" y="87"/>
                    <a:pt x="299" y="86"/>
                    <a:pt x="296" y="87"/>
                  </a:cubicBezTo>
                  <a:cubicBezTo>
                    <a:pt x="293" y="88"/>
                    <a:pt x="293" y="87"/>
                    <a:pt x="291" y="86"/>
                  </a:cubicBezTo>
                  <a:cubicBezTo>
                    <a:pt x="290" y="85"/>
                    <a:pt x="285" y="82"/>
                    <a:pt x="284" y="82"/>
                  </a:cubicBezTo>
                  <a:cubicBezTo>
                    <a:pt x="282" y="82"/>
                    <a:pt x="280" y="84"/>
                    <a:pt x="279" y="84"/>
                  </a:cubicBezTo>
                  <a:cubicBezTo>
                    <a:pt x="278" y="84"/>
                    <a:pt x="277" y="84"/>
                    <a:pt x="278" y="83"/>
                  </a:cubicBezTo>
                  <a:cubicBezTo>
                    <a:pt x="280" y="82"/>
                    <a:pt x="281" y="80"/>
                    <a:pt x="280" y="79"/>
                  </a:cubicBezTo>
                  <a:cubicBezTo>
                    <a:pt x="279" y="78"/>
                    <a:pt x="276" y="78"/>
                    <a:pt x="275" y="78"/>
                  </a:cubicBezTo>
                  <a:cubicBezTo>
                    <a:pt x="273" y="79"/>
                    <a:pt x="270" y="80"/>
                    <a:pt x="268" y="79"/>
                  </a:cubicBezTo>
                  <a:cubicBezTo>
                    <a:pt x="265" y="79"/>
                    <a:pt x="263" y="79"/>
                    <a:pt x="265" y="78"/>
                  </a:cubicBezTo>
                  <a:cubicBezTo>
                    <a:pt x="266" y="78"/>
                    <a:pt x="268" y="78"/>
                    <a:pt x="269" y="77"/>
                  </a:cubicBezTo>
                  <a:cubicBezTo>
                    <a:pt x="270" y="77"/>
                    <a:pt x="271" y="76"/>
                    <a:pt x="271" y="75"/>
                  </a:cubicBezTo>
                  <a:cubicBezTo>
                    <a:pt x="272" y="72"/>
                    <a:pt x="271" y="72"/>
                    <a:pt x="269" y="73"/>
                  </a:cubicBezTo>
                  <a:cubicBezTo>
                    <a:pt x="267" y="74"/>
                    <a:pt x="266" y="72"/>
                    <a:pt x="265" y="71"/>
                  </a:cubicBezTo>
                  <a:cubicBezTo>
                    <a:pt x="265" y="70"/>
                    <a:pt x="264" y="68"/>
                    <a:pt x="265" y="67"/>
                  </a:cubicBezTo>
                  <a:cubicBezTo>
                    <a:pt x="266" y="66"/>
                    <a:pt x="271" y="63"/>
                    <a:pt x="270" y="61"/>
                  </a:cubicBezTo>
                  <a:cubicBezTo>
                    <a:pt x="270" y="60"/>
                    <a:pt x="268" y="56"/>
                    <a:pt x="269" y="54"/>
                  </a:cubicBezTo>
                  <a:cubicBezTo>
                    <a:pt x="269" y="52"/>
                    <a:pt x="270" y="48"/>
                    <a:pt x="269" y="47"/>
                  </a:cubicBezTo>
                  <a:cubicBezTo>
                    <a:pt x="268" y="46"/>
                    <a:pt x="268" y="45"/>
                    <a:pt x="269" y="44"/>
                  </a:cubicBezTo>
                  <a:cubicBezTo>
                    <a:pt x="271" y="43"/>
                    <a:pt x="271" y="42"/>
                    <a:pt x="271" y="41"/>
                  </a:cubicBezTo>
                  <a:cubicBezTo>
                    <a:pt x="271" y="39"/>
                    <a:pt x="271" y="38"/>
                    <a:pt x="272" y="38"/>
                  </a:cubicBezTo>
                  <a:cubicBezTo>
                    <a:pt x="273" y="37"/>
                    <a:pt x="279" y="36"/>
                    <a:pt x="281" y="36"/>
                  </a:cubicBezTo>
                  <a:cubicBezTo>
                    <a:pt x="283" y="36"/>
                    <a:pt x="287" y="35"/>
                    <a:pt x="287" y="35"/>
                  </a:cubicBezTo>
                  <a:cubicBezTo>
                    <a:pt x="287" y="34"/>
                    <a:pt x="285" y="31"/>
                    <a:pt x="284" y="29"/>
                  </a:cubicBezTo>
                  <a:cubicBezTo>
                    <a:pt x="283" y="28"/>
                    <a:pt x="283" y="28"/>
                    <a:pt x="281" y="28"/>
                  </a:cubicBezTo>
                  <a:cubicBezTo>
                    <a:pt x="279" y="28"/>
                    <a:pt x="278" y="29"/>
                    <a:pt x="277" y="25"/>
                  </a:cubicBezTo>
                  <a:cubicBezTo>
                    <a:pt x="277" y="22"/>
                    <a:pt x="277" y="19"/>
                    <a:pt x="275" y="18"/>
                  </a:cubicBezTo>
                  <a:cubicBezTo>
                    <a:pt x="273" y="17"/>
                    <a:pt x="268" y="14"/>
                    <a:pt x="265" y="9"/>
                  </a:cubicBezTo>
                  <a:cubicBezTo>
                    <a:pt x="263" y="4"/>
                    <a:pt x="262" y="3"/>
                    <a:pt x="258" y="2"/>
                  </a:cubicBezTo>
                  <a:cubicBezTo>
                    <a:pt x="255" y="1"/>
                    <a:pt x="254" y="1"/>
                    <a:pt x="253" y="2"/>
                  </a:cubicBezTo>
                  <a:cubicBezTo>
                    <a:pt x="252" y="3"/>
                    <a:pt x="252" y="5"/>
                    <a:pt x="251" y="4"/>
                  </a:cubicBezTo>
                  <a:cubicBezTo>
                    <a:pt x="251" y="4"/>
                    <a:pt x="251" y="2"/>
                    <a:pt x="250" y="2"/>
                  </a:cubicBezTo>
                  <a:cubicBezTo>
                    <a:pt x="250" y="2"/>
                    <a:pt x="247" y="2"/>
                    <a:pt x="246" y="2"/>
                  </a:cubicBezTo>
                  <a:cubicBezTo>
                    <a:pt x="245" y="3"/>
                    <a:pt x="240" y="4"/>
                    <a:pt x="240" y="5"/>
                  </a:cubicBezTo>
                  <a:cubicBezTo>
                    <a:pt x="240" y="6"/>
                    <a:pt x="240" y="6"/>
                    <a:pt x="240" y="7"/>
                  </a:cubicBezTo>
                  <a:cubicBezTo>
                    <a:pt x="241" y="8"/>
                    <a:pt x="242" y="8"/>
                    <a:pt x="242" y="9"/>
                  </a:cubicBezTo>
                  <a:cubicBezTo>
                    <a:pt x="242" y="10"/>
                    <a:pt x="240" y="12"/>
                    <a:pt x="239" y="14"/>
                  </a:cubicBezTo>
                  <a:cubicBezTo>
                    <a:pt x="238" y="16"/>
                    <a:pt x="237" y="19"/>
                    <a:pt x="236" y="19"/>
                  </a:cubicBezTo>
                  <a:cubicBezTo>
                    <a:pt x="235" y="20"/>
                    <a:pt x="235" y="18"/>
                    <a:pt x="234" y="17"/>
                  </a:cubicBezTo>
                  <a:cubicBezTo>
                    <a:pt x="233" y="16"/>
                    <a:pt x="232" y="17"/>
                    <a:pt x="231" y="16"/>
                  </a:cubicBezTo>
                  <a:cubicBezTo>
                    <a:pt x="230" y="16"/>
                    <a:pt x="230" y="15"/>
                    <a:pt x="230" y="14"/>
                  </a:cubicBezTo>
                  <a:cubicBezTo>
                    <a:pt x="231" y="12"/>
                    <a:pt x="231" y="11"/>
                    <a:pt x="231" y="10"/>
                  </a:cubicBezTo>
                  <a:cubicBezTo>
                    <a:pt x="231" y="8"/>
                    <a:pt x="230" y="8"/>
                    <a:pt x="229" y="8"/>
                  </a:cubicBezTo>
                  <a:cubicBezTo>
                    <a:pt x="228" y="8"/>
                    <a:pt x="228" y="9"/>
                    <a:pt x="227" y="11"/>
                  </a:cubicBezTo>
                  <a:cubicBezTo>
                    <a:pt x="227" y="13"/>
                    <a:pt x="226" y="16"/>
                    <a:pt x="226" y="15"/>
                  </a:cubicBezTo>
                  <a:cubicBezTo>
                    <a:pt x="225" y="14"/>
                    <a:pt x="225" y="10"/>
                    <a:pt x="224" y="9"/>
                  </a:cubicBezTo>
                  <a:cubicBezTo>
                    <a:pt x="224" y="8"/>
                    <a:pt x="223" y="9"/>
                    <a:pt x="222" y="11"/>
                  </a:cubicBezTo>
                  <a:cubicBezTo>
                    <a:pt x="222" y="13"/>
                    <a:pt x="222" y="15"/>
                    <a:pt x="220" y="15"/>
                  </a:cubicBezTo>
                  <a:cubicBezTo>
                    <a:pt x="219" y="15"/>
                    <a:pt x="217" y="15"/>
                    <a:pt x="217" y="15"/>
                  </a:cubicBezTo>
                  <a:cubicBezTo>
                    <a:pt x="217" y="16"/>
                    <a:pt x="217" y="19"/>
                    <a:pt x="216" y="18"/>
                  </a:cubicBezTo>
                  <a:cubicBezTo>
                    <a:pt x="215" y="16"/>
                    <a:pt x="215" y="16"/>
                    <a:pt x="213" y="15"/>
                  </a:cubicBezTo>
                  <a:cubicBezTo>
                    <a:pt x="212" y="14"/>
                    <a:pt x="211" y="12"/>
                    <a:pt x="211" y="13"/>
                  </a:cubicBezTo>
                  <a:cubicBezTo>
                    <a:pt x="210" y="13"/>
                    <a:pt x="208" y="13"/>
                    <a:pt x="209" y="15"/>
                  </a:cubicBezTo>
                  <a:cubicBezTo>
                    <a:pt x="209" y="17"/>
                    <a:pt x="209" y="17"/>
                    <a:pt x="208" y="19"/>
                  </a:cubicBezTo>
                  <a:cubicBezTo>
                    <a:pt x="208" y="20"/>
                    <a:pt x="208" y="20"/>
                    <a:pt x="208" y="22"/>
                  </a:cubicBezTo>
                  <a:cubicBezTo>
                    <a:pt x="209" y="23"/>
                    <a:pt x="210" y="25"/>
                    <a:pt x="208" y="25"/>
                  </a:cubicBezTo>
                  <a:cubicBezTo>
                    <a:pt x="207" y="24"/>
                    <a:pt x="204" y="23"/>
                    <a:pt x="203" y="24"/>
                  </a:cubicBezTo>
                  <a:cubicBezTo>
                    <a:pt x="202" y="26"/>
                    <a:pt x="202" y="26"/>
                    <a:pt x="202" y="27"/>
                  </a:cubicBezTo>
                  <a:cubicBezTo>
                    <a:pt x="203" y="28"/>
                    <a:pt x="203" y="29"/>
                    <a:pt x="202" y="29"/>
                  </a:cubicBezTo>
                  <a:cubicBezTo>
                    <a:pt x="201" y="30"/>
                    <a:pt x="200" y="30"/>
                    <a:pt x="200" y="31"/>
                  </a:cubicBezTo>
                  <a:cubicBezTo>
                    <a:pt x="200" y="33"/>
                    <a:pt x="202" y="35"/>
                    <a:pt x="201" y="36"/>
                  </a:cubicBezTo>
                  <a:cubicBezTo>
                    <a:pt x="200" y="36"/>
                    <a:pt x="199" y="36"/>
                    <a:pt x="199" y="34"/>
                  </a:cubicBezTo>
                  <a:cubicBezTo>
                    <a:pt x="199" y="31"/>
                    <a:pt x="199" y="30"/>
                    <a:pt x="200" y="29"/>
                  </a:cubicBezTo>
                  <a:cubicBezTo>
                    <a:pt x="201" y="27"/>
                    <a:pt x="201" y="27"/>
                    <a:pt x="201" y="25"/>
                  </a:cubicBezTo>
                  <a:cubicBezTo>
                    <a:pt x="200" y="22"/>
                    <a:pt x="200" y="22"/>
                    <a:pt x="199" y="22"/>
                  </a:cubicBezTo>
                  <a:cubicBezTo>
                    <a:pt x="198" y="23"/>
                    <a:pt x="196" y="24"/>
                    <a:pt x="196" y="23"/>
                  </a:cubicBezTo>
                  <a:cubicBezTo>
                    <a:pt x="197" y="22"/>
                    <a:pt x="198" y="21"/>
                    <a:pt x="198" y="20"/>
                  </a:cubicBezTo>
                  <a:cubicBezTo>
                    <a:pt x="199" y="18"/>
                    <a:pt x="199" y="18"/>
                    <a:pt x="199" y="17"/>
                  </a:cubicBezTo>
                  <a:cubicBezTo>
                    <a:pt x="198" y="15"/>
                    <a:pt x="197" y="14"/>
                    <a:pt x="196" y="15"/>
                  </a:cubicBezTo>
                  <a:cubicBezTo>
                    <a:pt x="195" y="15"/>
                    <a:pt x="193" y="16"/>
                    <a:pt x="192" y="15"/>
                  </a:cubicBezTo>
                  <a:cubicBezTo>
                    <a:pt x="192" y="15"/>
                    <a:pt x="192" y="15"/>
                    <a:pt x="192" y="14"/>
                  </a:cubicBezTo>
                  <a:cubicBezTo>
                    <a:pt x="193" y="14"/>
                    <a:pt x="195" y="13"/>
                    <a:pt x="195" y="13"/>
                  </a:cubicBezTo>
                  <a:cubicBezTo>
                    <a:pt x="195" y="12"/>
                    <a:pt x="195" y="11"/>
                    <a:pt x="194" y="11"/>
                  </a:cubicBezTo>
                  <a:cubicBezTo>
                    <a:pt x="193" y="11"/>
                    <a:pt x="191" y="14"/>
                    <a:pt x="190" y="14"/>
                  </a:cubicBezTo>
                  <a:cubicBezTo>
                    <a:pt x="189" y="14"/>
                    <a:pt x="187" y="14"/>
                    <a:pt x="186" y="14"/>
                  </a:cubicBezTo>
                  <a:cubicBezTo>
                    <a:pt x="186" y="13"/>
                    <a:pt x="187" y="13"/>
                    <a:pt x="188" y="12"/>
                  </a:cubicBezTo>
                  <a:cubicBezTo>
                    <a:pt x="189" y="12"/>
                    <a:pt x="191" y="11"/>
                    <a:pt x="190" y="10"/>
                  </a:cubicBezTo>
                  <a:cubicBezTo>
                    <a:pt x="190" y="9"/>
                    <a:pt x="188" y="9"/>
                    <a:pt x="189" y="7"/>
                  </a:cubicBezTo>
                  <a:cubicBezTo>
                    <a:pt x="190" y="6"/>
                    <a:pt x="191" y="5"/>
                    <a:pt x="190" y="5"/>
                  </a:cubicBezTo>
                  <a:cubicBezTo>
                    <a:pt x="189" y="4"/>
                    <a:pt x="188" y="4"/>
                    <a:pt x="187" y="3"/>
                  </a:cubicBezTo>
                  <a:cubicBezTo>
                    <a:pt x="186" y="2"/>
                    <a:pt x="185" y="0"/>
                    <a:pt x="185" y="1"/>
                  </a:cubicBezTo>
                  <a:cubicBezTo>
                    <a:pt x="184" y="1"/>
                    <a:pt x="182" y="4"/>
                    <a:pt x="182" y="5"/>
                  </a:cubicBezTo>
                  <a:cubicBezTo>
                    <a:pt x="181" y="7"/>
                    <a:pt x="182" y="9"/>
                    <a:pt x="181" y="11"/>
                  </a:cubicBezTo>
                  <a:cubicBezTo>
                    <a:pt x="180" y="12"/>
                    <a:pt x="178" y="15"/>
                    <a:pt x="177" y="15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76" y="17"/>
                    <a:pt x="175" y="18"/>
                    <a:pt x="169" y="19"/>
                  </a:cubicBezTo>
                  <a:cubicBezTo>
                    <a:pt x="164" y="21"/>
                    <a:pt x="167" y="21"/>
                    <a:pt x="166" y="24"/>
                  </a:cubicBezTo>
                  <a:cubicBezTo>
                    <a:pt x="164" y="26"/>
                    <a:pt x="163" y="31"/>
                    <a:pt x="162" y="37"/>
                  </a:cubicBezTo>
                  <a:cubicBezTo>
                    <a:pt x="160" y="43"/>
                    <a:pt x="157" y="42"/>
                    <a:pt x="155" y="42"/>
                  </a:cubicBezTo>
                  <a:cubicBezTo>
                    <a:pt x="152" y="41"/>
                    <a:pt x="151" y="42"/>
                    <a:pt x="150" y="43"/>
                  </a:cubicBezTo>
                  <a:cubicBezTo>
                    <a:pt x="149" y="44"/>
                    <a:pt x="145" y="44"/>
                    <a:pt x="140" y="44"/>
                  </a:cubicBezTo>
                  <a:cubicBezTo>
                    <a:pt x="135" y="45"/>
                    <a:pt x="134" y="44"/>
                    <a:pt x="132" y="46"/>
                  </a:cubicBezTo>
                  <a:cubicBezTo>
                    <a:pt x="131" y="48"/>
                    <a:pt x="123" y="47"/>
                    <a:pt x="120" y="48"/>
                  </a:cubicBezTo>
                  <a:cubicBezTo>
                    <a:pt x="116" y="49"/>
                    <a:pt x="113" y="55"/>
                    <a:pt x="110" y="58"/>
                  </a:cubicBezTo>
                  <a:cubicBezTo>
                    <a:pt x="107" y="60"/>
                    <a:pt x="106" y="62"/>
                    <a:pt x="105" y="66"/>
                  </a:cubicBezTo>
                  <a:cubicBezTo>
                    <a:pt x="104" y="69"/>
                    <a:pt x="102" y="71"/>
                    <a:pt x="99" y="75"/>
                  </a:cubicBezTo>
                  <a:cubicBezTo>
                    <a:pt x="97" y="79"/>
                    <a:pt x="95" y="81"/>
                    <a:pt x="93" y="84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84"/>
                    <a:pt x="91" y="83"/>
                    <a:pt x="91" y="82"/>
                  </a:cubicBezTo>
                  <a:cubicBezTo>
                    <a:pt x="90" y="81"/>
                    <a:pt x="89" y="81"/>
                    <a:pt x="88" y="81"/>
                  </a:cubicBezTo>
                  <a:cubicBezTo>
                    <a:pt x="87" y="81"/>
                    <a:pt x="88" y="79"/>
                    <a:pt x="88" y="78"/>
                  </a:cubicBezTo>
                  <a:cubicBezTo>
                    <a:pt x="88" y="76"/>
                    <a:pt x="88" y="77"/>
                    <a:pt x="87" y="77"/>
                  </a:cubicBezTo>
                  <a:cubicBezTo>
                    <a:pt x="86" y="76"/>
                    <a:pt x="85" y="76"/>
                    <a:pt x="85" y="76"/>
                  </a:cubicBezTo>
                  <a:cubicBezTo>
                    <a:pt x="84" y="75"/>
                    <a:pt x="84" y="76"/>
                    <a:pt x="84" y="76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80"/>
                    <a:pt x="83" y="80"/>
                    <a:pt x="83" y="81"/>
                  </a:cubicBezTo>
                  <a:cubicBezTo>
                    <a:pt x="84" y="84"/>
                    <a:pt x="83" y="84"/>
                    <a:pt x="82" y="86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6"/>
                    <a:pt x="80" y="85"/>
                    <a:pt x="79" y="84"/>
                  </a:cubicBezTo>
                  <a:cubicBezTo>
                    <a:pt x="78" y="84"/>
                    <a:pt x="78" y="86"/>
                    <a:pt x="79" y="87"/>
                  </a:cubicBezTo>
                  <a:cubicBezTo>
                    <a:pt x="79" y="88"/>
                    <a:pt x="80" y="88"/>
                    <a:pt x="79" y="89"/>
                  </a:cubicBezTo>
                  <a:cubicBezTo>
                    <a:pt x="79" y="89"/>
                    <a:pt x="79" y="90"/>
                    <a:pt x="79" y="90"/>
                  </a:cubicBezTo>
                  <a:cubicBezTo>
                    <a:pt x="80" y="90"/>
                    <a:pt x="82" y="90"/>
                    <a:pt x="82" y="90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2"/>
                    <a:pt x="83" y="93"/>
                    <a:pt x="82" y="93"/>
                  </a:cubicBezTo>
                  <a:cubicBezTo>
                    <a:pt x="82" y="94"/>
                    <a:pt x="81" y="96"/>
                    <a:pt x="80" y="96"/>
                  </a:cubicBezTo>
                  <a:cubicBezTo>
                    <a:pt x="79" y="96"/>
                    <a:pt x="75" y="96"/>
                    <a:pt x="73" y="96"/>
                  </a:cubicBezTo>
                  <a:cubicBezTo>
                    <a:pt x="70" y="96"/>
                    <a:pt x="69" y="96"/>
                    <a:pt x="67" y="98"/>
                  </a:cubicBezTo>
                  <a:cubicBezTo>
                    <a:pt x="64" y="99"/>
                    <a:pt x="63" y="100"/>
                    <a:pt x="63" y="102"/>
                  </a:cubicBezTo>
                  <a:cubicBezTo>
                    <a:pt x="62" y="103"/>
                    <a:pt x="62" y="105"/>
                    <a:pt x="62" y="107"/>
                  </a:cubicBezTo>
                  <a:cubicBezTo>
                    <a:pt x="62" y="110"/>
                    <a:pt x="62" y="110"/>
                    <a:pt x="61" y="111"/>
                  </a:cubicBezTo>
                  <a:cubicBezTo>
                    <a:pt x="60" y="111"/>
                    <a:pt x="59" y="112"/>
                    <a:pt x="59" y="113"/>
                  </a:cubicBezTo>
                  <a:cubicBezTo>
                    <a:pt x="58" y="114"/>
                    <a:pt x="58" y="117"/>
                    <a:pt x="58" y="119"/>
                  </a:cubicBezTo>
                  <a:cubicBezTo>
                    <a:pt x="58" y="121"/>
                    <a:pt x="57" y="125"/>
                    <a:pt x="56" y="126"/>
                  </a:cubicBezTo>
                  <a:cubicBezTo>
                    <a:pt x="56" y="127"/>
                    <a:pt x="54" y="129"/>
                    <a:pt x="53" y="131"/>
                  </a:cubicBezTo>
                  <a:cubicBezTo>
                    <a:pt x="53" y="132"/>
                    <a:pt x="52" y="137"/>
                    <a:pt x="51" y="139"/>
                  </a:cubicBezTo>
                  <a:cubicBezTo>
                    <a:pt x="51" y="140"/>
                    <a:pt x="48" y="143"/>
                    <a:pt x="47" y="144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7" y="145"/>
                    <a:pt x="47" y="146"/>
                    <a:pt x="46" y="147"/>
                  </a:cubicBezTo>
                  <a:cubicBezTo>
                    <a:pt x="46" y="149"/>
                    <a:pt x="43" y="151"/>
                    <a:pt x="42" y="152"/>
                  </a:cubicBezTo>
                  <a:cubicBezTo>
                    <a:pt x="41" y="153"/>
                    <a:pt x="38" y="154"/>
                    <a:pt x="35" y="155"/>
                  </a:cubicBezTo>
                  <a:cubicBezTo>
                    <a:pt x="32" y="156"/>
                    <a:pt x="32" y="157"/>
                    <a:pt x="32" y="158"/>
                  </a:cubicBezTo>
                  <a:cubicBezTo>
                    <a:pt x="31" y="160"/>
                    <a:pt x="30" y="162"/>
                    <a:pt x="29" y="163"/>
                  </a:cubicBezTo>
                  <a:cubicBezTo>
                    <a:pt x="28" y="163"/>
                    <a:pt x="27" y="165"/>
                    <a:pt x="27" y="167"/>
                  </a:cubicBezTo>
                  <a:cubicBezTo>
                    <a:pt x="26" y="168"/>
                    <a:pt x="26" y="169"/>
                    <a:pt x="25" y="170"/>
                  </a:cubicBezTo>
                  <a:cubicBezTo>
                    <a:pt x="24" y="171"/>
                    <a:pt x="24" y="173"/>
                    <a:pt x="24" y="174"/>
                  </a:cubicBezTo>
                  <a:cubicBezTo>
                    <a:pt x="24" y="175"/>
                    <a:pt x="23" y="177"/>
                    <a:pt x="22" y="178"/>
                  </a:cubicBezTo>
                  <a:cubicBezTo>
                    <a:pt x="21" y="179"/>
                    <a:pt x="21" y="181"/>
                    <a:pt x="21" y="182"/>
                  </a:cubicBezTo>
                  <a:cubicBezTo>
                    <a:pt x="21" y="182"/>
                    <a:pt x="22" y="183"/>
                    <a:pt x="23" y="185"/>
                  </a:cubicBezTo>
                  <a:cubicBezTo>
                    <a:pt x="24" y="186"/>
                    <a:pt x="23" y="187"/>
                    <a:pt x="23" y="188"/>
                  </a:cubicBezTo>
                  <a:cubicBezTo>
                    <a:pt x="23" y="189"/>
                    <a:pt x="23" y="189"/>
                    <a:pt x="23" y="189"/>
                  </a:cubicBezTo>
                  <a:cubicBezTo>
                    <a:pt x="23" y="189"/>
                    <a:pt x="25" y="189"/>
                    <a:pt x="26" y="190"/>
                  </a:cubicBezTo>
                  <a:cubicBezTo>
                    <a:pt x="27" y="191"/>
                    <a:pt x="26" y="193"/>
                    <a:pt x="27" y="193"/>
                  </a:cubicBezTo>
                  <a:cubicBezTo>
                    <a:pt x="30" y="195"/>
                    <a:pt x="25" y="199"/>
                    <a:pt x="31" y="195"/>
                  </a:cubicBezTo>
                  <a:cubicBezTo>
                    <a:pt x="33" y="195"/>
                    <a:pt x="32" y="197"/>
                    <a:pt x="33" y="198"/>
                  </a:cubicBezTo>
                  <a:cubicBezTo>
                    <a:pt x="33" y="199"/>
                    <a:pt x="34" y="199"/>
                    <a:pt x="35" y="200"/>
                  </a:cubicBezTo>
                  <a:cubicBezTo>
                    <a:pt x="36" y="200"/>
                    <a:pt x="36" y="200"/>
                    <a:pt x="37" y="201"/>
                  </a:cubicBezTo>
                  <a:cubicBezTo>
                    <a:pt x="37" y="202"/>
                    <a:pt x="37" y="207"/>
                    <a:pt x="38" y="209"/>
                  </a:cubicBezTo>
                  <a:cubicBezTo>
                    <a:pt x="39" y="210"/>
                    <a:pt x="39" y="210"/>
                    <a:pt x="39" y="210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18" name="任意多边形 39">
              <a:extLst>
                <a:ext uri="{FF2B5EF4-FFF2-40B4-BE49-F238E27FC236}">
                  <a16:creationId xmlns:a16="http://schemas.microsoft.com/office/drawing/2014/main" id="{296DD0F4-0F26-CA09-AA3A-FB6E2B328C70}"/>
                </a:ext>
              </a:extLst>
            </p:cNvPr>
            <p:cNvSpPr/>
            <p:nvPr/>
          </p:nvSpPr>
          <p:spPr bwMode="auto">
            <a:xfrm>
              <a:off x="8215313" y="3503613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19" name="任意多边形 40">
              <a:extLst>
                <a:ext uri="{FF2B5EF4-FFF2-40B4-BE49-F238E27FC236}">
                  <a16:creationId xmlns:a16="http://schemas.microsoft.com/office/drawing/2014/main" id="{CDC45D8A-D0FB-08A0-48A6-4D6B5577D083}"/>
                </a:ext>
              </a:extLst>
            </p:cNvPr>
            <p:cNvSpPr/>
            <p:nvPr/>
          </p:nvSpPr>
          <p:spPr bwMode="auto">
            <a:xfrm>
              <a:off x="6956425" y="2433638"/>
              <a:ext cx="693738" cy="646113"/>
            </a:xfrm>
            <a:custGeom>
              <a:avLst/>
              <a:gdLst>
                <a:gd name="T0" fmla="*/ 440 w 471"/>
                <a:gd name="T1" fmla="*/ 163 h 439"/>
                <a:gd name="T2" fmla="*/ 461 w 471"/>
                <a:gd name="T3" fmla="*/ 175 h 439"/>
                <a:gd name="T4" fmla="*/ 459 w 471"/>
                <a:gd name="T5" fmla="*/ 205 h 439"/>
                <a:gd name="T6" fmla="*/ 438 w 471"/>
                <a:gd name="T7" fmla="*/ 221 h 439"/>
                <a:gd name="T8" fmla="*/ 421 w 471"/>
                <a:gd name="T9" fmla="*/ 203 h 439"/>
                <a:gd name="T10" fmla="*/ 398 w 471"/>
                <a:gd name="T11" fmla="*/ 193 h 439"/>
                <a:gd name="T12" fmla="*/ 395 w 471"/>
                <a:gd name="T13" fmla="*/ 216 h 439"/>
                <a:gd name="T14" fmla="*/ 386 w 471"/>
                <a:gd name="T15" fmla="*/ 240 h 439"/>
                <a:gd name="T16" fmla="*/ 380 w 471"/>
                <a:gd name="T17" fmla="*/ 265 h 439"/>
                <a:gd name="T18" fmla="*/ 355 w 471"/>
                <a:gd name="T19" fmla="*/ 285 h 439"/>
                <a:gd name="T20" fmla="*/ 353 w 471"/>
                <a:gd name="T21" fmla="*/ 301 h 439"/>
                <a:gd name="T22" fmla="*/ 373 w 471"/>
                <a:gd name="T23" fmla="*/ 320 h 439"/>
                <a:gd name="T24" fmla="*/ 391 w 471"/>
                <a:gd name="T25" fmla="*/ 331 h 439"/>
                <a:gd name="T26" fmla="*/ 415 w 471"/>
                <a:gd name="T27" fmla="*/ 336 h 439"/>
                <a:gd name="T28" fmla="*/ 429 w 471"/>
                <a:gd name="T29" fmla="*/ 342 h 439"/>
                <a:gd name="T30" fmla="*/ 435 w 471"/>
                <a:gd name="T31" fmla="*/ 393 h 439"/>
                <a:gd name="T32" fmla="*/ 411 w 471"/>
                <a:gd name="T33" fmla="*/ 407 h 439"/>
                <a:gd name="T34" fmla="*/ 392 w 471"/>
                <a:gd name="T35" fmla="*/ 437 h 439"/>
                <a:gd name="T36" fmla="*/ 377 w 471"/>
                <a:gd name="T37" fmla="*/ 426 h 439"/>
                <a:gd name="T38" fmla="*/ 353 w 471"/>
                <a:gd name="T39" fmla="*/ 433 h 439"/>
                <a:gd name="T40" fmla="*/ 335 w 471"/>
                <a:gd name="T41" fmla="*/ 417 h 439"/>
                <a:gd name="T42" fmla="*/ 311 w 471"/>
                <a:gd name="T43" fmla="*/ 410 h 439"/>
                <a:gd name="T44" fmla="*/ 287 w 471"/>
                <a:gd name="T45" fmla="*/ 407 h 439"/>
                <a:gd name="T46" fmla="*/ 268 w 471"/>
                <a:gd name="T47" fmla="*/ 387 h 439"/>
                <a:gd name="T48" fmla="*/ 269 w 471"/>
                <a:gd name="T49" fmla="*/ 361 h 439"/>
                <a:gd name="T50" fmla="*/ 248 w 471"/>
                <a:gd name="T51" fmla="*/ 368 h 439"/>
                <a:gd name="T52" fmla="*/ 216 w 471"/>
                <a:gd name="T53" fmla="*/ 362 h 439"/>
                <a:gd name="T54" fmla="*/ 188 w 471"/>
                <a:gd name="T55" fmla="*/ 368 h 439"/>
                <a:gd name="T56" fmla="*/ 153 w 471"/>
                <a:gd name="T57" fmla="*/ 369 h 439"/>
                <a:gd name="T58" fmla="*/ 126 w 471"/>
                <a:gd name="T59" fmla="*/ 359 h 439"/>
                <a:gd name="T60" fmla="*/ 96 w 471"/>
                <a:gd name="T61" fmla="*/ 347 h 439"/>
                <a:gd name="T62" fmla="*/ 77 w 471"/>
                <a:gd name="T63" fmla="*/ 327 h 439"/>
                <a:gd name="T64" fmla="*/ 63 w 471"/>
                <a:gd name="T65" fmla="*/ 304 h 439"/>
                <a:gd name="T66" fmla="*/ 54 w 471"/>
                <a:gd name="T67" fmla="*/ 280 h 439"/>
                <a:gd name="T68" fmla="*/ 27 w 471"/>
                <a:gd name="T69" fmla="*/ 244 h 439"/>
                <a:gd name="T70" fmla="*/ 19 w 471"/>
                <a:gd name="T71" fmla="*/ 222 h 439"/>
                <a:gd name="T72" fmla="*/ 11 w 471"/>
                <a:gd name="T73" fmla="*/ 202 h 439"/>
                <a:gd name="T74" fmla="*/ 1 w 471"/>
                <a:gd name="T75" fmla="*/ 178 h 439"/>
                <a:gd name="T76" fmla="*/ 72 w 471"/>
                <a:gd name="T77" fmla="*/ 153 h 439"/>
                <a:gd name="T78" fmla="*/ 110 w 471"/>
                <a:gd name="T79" fmla="*/ 128 h 439"/>
                <a:gd name="T80" fmla="*/ 124 w 471"/>
                <a:gd name="T81" fmla="*/ 109 h 439"/>
                <a:gd name="T82" fmla="*/ 155 w 471"/>
                <a:gd name="T83" fmla="*/ 111 h 439"/>
                <a:gd name="T84" fmla="*/ 170 w 471"/>
                <a:gd name="T85" fmla="*/ 111 h 439"/>
                <a:gd name="T86" fmla="*/ 190 w 471"/>
                <a:gd name="T87" fmla="*/ 96 h 439"/>
                <a:gd name="T88" fmla="*/ 210 w 471"/>
                <a:gd name="T89" fmla="*/ 86 h 439"/>
                <a:gd name="T90" fmla="*/ 224 w 471"/>
                <a:gd name="T91" fmla="*/ 74 h 439"/>
                <a:gd name="T92" fmla="*/ 230 w 471"/>
                <a:gd name="T93" fmla="*/ 56 h 439"/>
                <a:gd name="T94" fmla="*/ 233 w 471"/>
                <a:gd name="T95" fmla="*/ 26 h 439"/>
                <a:gd name="T96" fmla="*/ 233 w 471"/>
                <a:gd name="T97" fmla="*/ 8 h 439"/>
                <a:gd name="T98" fmla="*/ 255 w 471"/>
                <a:gd name="T99" fmla="*/ 0 h 439"/>
                <a:gd name="T100" fmla="*/ 285 w 471"/>
                <a:gd name="T101" fmla="*/ 9 h 439"/>
                <a:gd name="T102" fmla="*/ 323 w 471"/>
                <a:gd name="T103" fmla="*/ 20 h 439"/>
                <a:gd name="T104" fmla="*/ 346 w 471"/>
                <a:gd name="T105" fmla="*/ 6 h 439"/>
                <a:gd name="T106" fmla="*/ 361 w 471"/>
                <a:gd name="T107" fmla="*/ 20 h 439"/>
                <a:gd name="T108" fmla="*/ 403 w 471"/>
                <a:gd name="T109" fmla="*/ 10 h 439"/>
                <a:gd name="T110" fmla="*/ 395 w 471"/>
                <a:gd name="T111" fmla="*/ 29 h 439"/>
                <a:gd name="T112" fmla="*/ 362 w 471"/>
                <a:gd name="T113" fmla="*/ 54 h 439"/>
                <a:gd name="T114" fmla="*/ 336 w 471"/>
                <a:gd name="T115" fmla="*/ 88 h 439"/>
                <a:gd name="T116" fmla="*/ 330 w 471"/>
                <a:gd name="T117" fmla="*/ 116 h 439"/>
                <a:gd name="T118" fmla="*/ 354 w 471"/>
                <a:gd name="T119" fmla="*/ 117 h 439"/>
                <a:gd name="T120" fmla="*/ 371 w 471"/>
                <a:gd name="T121" fmla="*/ 128 h 439"/>
                <a:gd name="T122" fmla="*/ 410 w 471"/>
                <a:gd name="T123" fmla="*/ 1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" h="439">
                  <a:moveTo>
                    <a:pt x="430" y="143"/>
                  </a:moveTo>
                  <a:cubicBezTo>
                    <a:pt x="430" y="143"/>
                    <a:pt x="430" y="143"/>
                    <a:pt x="430" y="143"/>
                  </a:cubicBezTo>
                  <a:cubicBezTo>
                    <a:pt x="430" y="143"/>
                    <a:pt x="431" y="144"/>
                    <a:pt x="431" y="145"/>
                  </a:cubicBezTo>
                  <a:cubicBezTo>
                    <a:pt x="431" y="146"/>
                    <a:pt x="430" y="147"/>
                    <a:pt x="431" y="148"/>
                  </a:cubicBezTo>
                  <a:cubicBezTo>
                    <a:pt x="432" y="149"/>
                    <a:pt x="431" y="149"/>
                    <a:pt x="431" y="150"/>
                  </a:cubicBezTo>
                  <a:cubicBezTo>
                    <a:pt x="431" y="150"/>
                    <a:pt x="429" y="152"/>
                    <a:pt x="429" y="153"/>
                  </a:cubicBezTo>
                  <a:cubicBezTo>
                    <a:pt x="429" y="154"/>
                    <a:pt x="429" y="154"/>
                    <a:pt x="430" y="155"/>
                  </a:cubicBezTo>
                  <a:cubicBezTo>
                    <a:pt x="430" y="156"/>
                    <a:pt x="432" y="157"/>
                    <a:pt x="433" y="158"/>
                  </a:cubicBezTo>
                  <a:cubicBezTo>
                    <a:pt x="434" y="159"/>
                    <a:pt x="433" y="159"/>
                    <a:pt x="433" y="160"/>
                  </a:cubicBezTo>
                  <a:cubicBezTo>
                    <a:pt x="433" y="161"/>
                    <a:pt x="435" y="161"/>
                    <a:pt x="436" y="161"/>
                  </a:cubicBezTo>
                  <a:cubicBezTo>
                    <a:pt x="437" y="161"/>
                    <a:pt x="438" y="161"/>
                    <a:pt x="439" y="162"/>
                  </a:cubicBezTo>
                  <a:cubicBezTo>
                    <a:pt x="440" y="162"/>
                    <a:pt x="440" y="162"/>
                    <a:pt x="440" y="163"/>
                  </a:cubicBezTo>
                  <a:cubicBezTo>
                    <a:pt x="441" y="164"/>
                    <a:pt x="442" y="164"/>
                    <a:pt x="444" y="164"/>
                  </a:cubicBezTo>
                  <a:cubicBezTo>
                    <a:pt x="445" y="165"/>
                    <a:pt x="444" y="165"/>
                    <a:pt x="446" y="166"/>
                  </a:cubicBezTo>
                  <a:cubicBezTo>
                    <a:pt x="447" y="167"/>
                    <a:pt x="445" y="168"/>
                    <a:pt x="446" y="169"/>
                  </a:cubicBezTo>
                  <a:cubicBezTo>
                    <a:pt x="446" y="170"/>
                    <a:pt x="449" y="169"/>
                    <a:pt x="449" y="169"/>
                  </a:cubicBezTo>
                  <a:cubicBezTo>
                    <a:pt x="450" y="169"/>
                    <a:pt x="450" y="168"/>
                    <a:pt x="451" y="167"/>
                  </a:cubicBezTo>
                  <a:cubicBezTo>
                    <a:pt x="452" y="166"/>
                    <a:pt x="452" y="168"/>
                    <a:pt x="453" y="168"/>
                  </a:cubicBezTo>
                  <a:cubicBezTo>
                    <a:pt x="455" y="168"/>
                    <a:pt x="454" y="168"/>
                    <a:pt x="455" y="167"/>
                  </a:cubicBezTo>
                  <a:cubicBezTo>
                    <a:pt x="455" y="166"/>
                    <a:pt x="456" y="166"/>
                    <a:pt x="458" y="166"/>
                  </a:cubicBezTo>
                  <a:cubicBezTo>
                    <a:pt x="460" y="166"/>
                    <a:pt x="461" y="166"/>
                    <a:pt x="462" y="167"/>
                  </a:cubicBezTo>
                  <a:cubicBezTo>
                    <a:pt x="462" y="168"/>
                    <a:pt x="461" y="169"/>
                    <a:pt x="460" y="170"/>
                  </a:cubicBezTo>
                  <a:cubicBezTo>
                    <a:pt x="459" y="171"/>
                    <a:pt x="459" y="171"/>
                    <a:pt x="460" y="172"/>
                  </a:cubicBezTo>
                  <a:cubicBezTo>
                    <a:pt x="460" y="173"/>
                    <a:pt x="460" y="174"/>
                    <a:pt x="461" y="175"/>
                  </a:cubicBezTo>
                  <a:cubicBezTo>
                    <a:pt x="462" y="176"/>
                    <a:pt x="461" y="177"/>
                    <a:pt x="461" y="177"/>
                  </a:cubicBezTo>
                  <a:cubicBezTo>
                    <a:pt x="460" y="178"/>
                    <a:pt x="460" y="179"/>
                    <a:pt x="460" y="181"/>
                  </a:cubicBezTo>
                  <a:cubicBezTo>
                    <a:pt x="460" y="182"/>
                    <a:pt x="462" y="183"/>
                    <a:pt x="463" y="184"/>
                  </a:cubicBezTo>
                  <a:cubicBezTo>
                    <a:pt x="464" y="185"/>
                    <a:pt x="465" y="187"/>
                    <a:pt x="466" y="188"/>
                  </a:cubicBezTo>
                  <a:cubicBezTo>
                    <a:pt x="467" y="190"/>
                    <a:pt x="467" y="191"/>
                    <a:pt x="469" y="193"/>
                  </a:cubicBezTo>
                  <a:cubicBezTo>
                    <a:pt x="470" y="194"/>
                    <a:pt x="470" y="196"/>
                    <a:pt x="470" y="197"/>
                  </a:cubicBezTo>
                  <a:cubicBezTo>
                    <a:pt x="470" y="199"/>
                    <a:pt x="470" y="199"/>
                    <a:pt x="471" y="200"/>
                  </a:cubicBezTo>
                  <a:cubicBezTo>
                    <a:pt x="471" y="202"/>
                    <a:pt x="469" y="202"/>
                    <a:pt x="468" y="201"/>
                  </a:cubicBezTo>
                  <a:cubicBezTo>
                    <a:pt x="467" y="200"/>
                    <a:pt x="466" y="200"/>
                    <a:pt x="465" y="200"/>
                  </a:cubicBezTo>
                  <a:cubicBezTo>
                    <a:pt x="464" y="200"/>
                    <a:pt x="464" y="201"/>
                    <a:pt x="464" y="202"/>
                  </a:cubicBezTo>
                  <a:cubicBezTo>
                    <a:pt x="464" y="203"/>
                    <a:pt x="462" y="203"/>
                    <a:pt x="462" y="204"/>
                  </a:cubicBezTo>
                  <a:cubicBezTo>
                    <a:pt x="461" y="204"/>
                    <a:pt x="460" y="204"/>
                    <a:pt x="459" y="205"/>
                  </a:cubicBezTo>
                  <a:cubicBezTo>
                    <a:pt x="458" y="205"/>
                    <a:pt x="458" y="206"/>
                    <a:pt x="456" y="207"/>
                  </a:cubicBezTo>
                  <a:cubicBezTo>
                    <a:pt x="454" y="208"/>
                    <a:pt x="456" y="209"/>
                    <a:pt x="456" y="210"/>
                  </a:cubicBezTo>
                  <a:cubicBezTo>
                    <a:pt x="456" y="212"/>
                    <a:pt x="455" y="211"/>
                    <a:pt x="454" y="211"/>
                  </a:cubicBezTo>
                  <a:cubicBezTo>
                    <a:pt x="454" y="210"/>
                    <a:pt x="454" y="211"/>
                    <a:pt x="453" y="212"/>
                  </a:cubicBezTo>
                  <a:cubicBezTo>
                    <a:pt x="452" y="214"/>
                    <a:pt x="450" y="214"/>
                    <a:pt x="449" y="214"/>
                  </a:cubicBezTo>
                  <a:cubicBezTo>
                    <a:pt x="448" y="214"/>
                    <a:pt x="447" y="215"/>
                    <a:pt x="447" y="216"/>
                  </a:cubicBezTo>
                  <a:cubicBezTo>
                    <a:pt x="446" y="217"/>
                    <a:pt x="445" y="216"/>
                    <a:pt x="445" y="217"/>
                  </a:cubicBezTo>
                  <a:cubicBezTo>
                    <a:pt x="444" y="218"/>
                    <a:pt x="444" y="218"/>
                    <a:pt x="444" y="219"/>
                  </a:cubicBezTo>
                  <a:cubicBezTo>
                    <a:pt x="444" y="220"/>
                    <a:pt x="442" y="218"/>
                    <a:pt x="442" y="218"/>
                  </a:cubicBezTo>
                  <a:cubicBezTo>
                    <a:pt x="442" y="217"/>
                    <a:pt x="441" y="218"/>
                    <a:pt x="441" y="219"/>
                  </a:cubicBezTo>
                  <a:cubicBezTo>
                    <a:pt x="441" y="220"/>
                    <a:pt x="441" y="219"/>
                    <a:pt x="440" y="220"/>
                  </a:cubicBezTo>
                  <a:cubicBezTo>
                    <a:pt x="439" y="220"/>
                    <a:pt x="438" y="220"/>
                    <a:pt x="438" y="221"/>
                  </a:cubicBezTo>
                  <a:cubicBezTo>
                    <a:pt x="438" y="222"/>
                    <a:pt x="437" y="222"/>
                    <a:pt x="436" y="221"/>
                  </a:cubicBezTo>
                  <a:cubicBezTo>
                    <a:pt x="435" y="221"/>
                    <a:pt x="434" y="218"/>
                    <a:pt x="434" y="218"/>
                  </a:cubicBezTo>
                  <a:cubicBezTo>
                    <a:pt x="434" y="218"/>
                    <a:pt x="433" y="218"/>
                    <a:pt x="433" y="218"/>
                  </a:cubicBezTo>
                  <a:cubicBezTo>
                    <a:pt x="432" y="217"/>
                    <a:pt x="431" y="217"/>
                    <a:pt x="431" y="216"/>
                  </a:cubicBezTo>
                  <a:cubicBezTo>
                    <a:pt x="430" y="215"/>
                    <a:pt x="429" y="215"/>
                    <a:pt x="428" y="214"/>
                  </a:cubicBezTo>
                  <a:cubicBezTo>
                    <a:pt x="428" y="214"/>
                    <a:pt x="428" y="213"/>
                    <a:pt x="428" y="213"/>
                  </a:cubicBezTo>
                  <a:cubicBezTo>
                    <a:pt x="429" y="212"/>
                    <a:pt x="428" y="212"/>
                    <a:pt x="428" y="211"/>
                  </a:cubicBezTo>
                  <a:cubicBezTo>
                    <a:pt x="428" y="210"/>
                    <a:pt x="427" y="209"/>
                    <a:pt x="427" y="208"/>
                  </a:cubicBezTo>
                  <a:cubicBezTo>
                    <a:pt x="427" y="207"/>
                    <a:pt x="426" y="207"/>
                    <a:pt x="425" y="207"/>
                  </a:cubicBezTo>
                  <a:cubicBezTo>
                    <a:pt x="424" y="207"/>
                    <a:pt x="424" y="207"/>
                    <a:pt x="422" y="207"/>
                  </a:cubicBezTo>
                  <a:cubicBezTo>
                    <a:pt x="421" y="207"/>
                    <a:pt x="421" y="205"/>
                    <a:pt x="421" y="204"/>
                  </a:cubicBezTo>
                  <a:cubicBezTo>
                    <a:pt x="421" y="204"/>
                    <a:pt x="421" y="203"/>
                    <a:pt x="421" y="203"/>
                  </a:cubicBezTo>
                  <a:cubicBezTo>
                    <a:pt x="422" y="202"/>
                    <a:pt x="422" y="200"/>
                    <a:pt x="422" y="200"/>
                  </a:cubicBezTo>
                  <a:cubicBezTo>
                    <a:pt x="422" y="199"/>
                    <a:pt x="420" y="197"/>
                    <a:pt x="419" y="196"/>
                  </a:cubicBezTo>
                  <a:cubicBezTo>
                    <a:pt x="418" y="196"/>
                    <a:pt x="417" y="196"/>
                    <a:pt x="416" y="197"/>
                  </a:cubicBezTo>
                  <a:cubicBezTo>
                    <a:pt x="415" y="197"/>
                    <a:pt x="415" y="197"/>
                    <a:pt x="414" y="196"/>
                  </a:cubicBezTo>
                  <a:cubicBezTo>
                    <a:pt x="414" y="195"/>
                    <a:pt x="414" y="195"/>
                    <a:pt x="413" y="195"/>
                  </a:cubicBezTo>
                  <a:cubicBezTo>
                    <a:pt x="412" y="195"/>
                    <a:pt x="412" y="197"/>
                    <a:pt x="411" y="197"/>
                  </a:cubicBezTo>
                  <a:cubicBezTo>
                    <a:pt x="410" y="197"/>
                    <a:pt x="410" y="197"/>
                    <a:pt x="410" y="196"/>
                  </a:cubicBezTo>
                  <a:cubicBezTo>
                    <a:pt x="410" y="195"/>
                    <a:pt x="408" y="194"/>
                    <a:pt x="408" y="194"/>
                  </a:cubicBezTo>
                  <a:cubicBezTo>
                    <a:pt x="408" y="193"/>
                    <a:pt x="407" y="192"/>
                    <a:pt x="406" y="192"/>
                  </a:cubicBezTo>
                  <a:cubicBezTo>
                    <a:pt x="406" y="192"/>
                    <a:pt x="404" y="193"/>
                    <a:pt x="403" y="193"/>
                  </a:cubicBezTo>
                  <a:cubicBezTo>
                    <a:pt x="403" y="193"/>
                    <a:pt x="402" y="193"/>
                    <a:pt x="401" y="193"/>
                  </a:cubicBezTo>
                  <a:cubicBezTo>
                    <a:pt x="400" y="193"/>
                    <a:pt x="399" y="193"/>
                    <a:pt x="398" y="193"/>
                  </a:cubicBezTo>
                  <a:cubicBezTo>
                    <a:pt x="397" y="194"/>
                    <a:pt x="396" y="194"/>
                    <a:pt x="396" y="194"/>
                  </a:cubicBezTo>
                  <a:cubicBezTo>
                    <a:pt x="395" y="195"/>
                    <a:pt x="394" y="195"/>
                    <a:pt x="393" y="196"/>
                  </a:cubicBezTo>
                  <a:cubicBezTo>
                    <a:pt x="392" y="197"/>
                    <a:pt x="392" y="198"/>
                    <a:pt x="391" y="199"/>
                  </a:cubicBezTo>
                  <a:cubicBezTo>
                    <a:pt x="391" y="200"/>
                    <a:pt x="391" y="201"/>
                    <a:pt x="391" y="202"/>
                  </a:cubicBezTo>
                  <a:cubicBezTo>
                    <a:pt x="391" y="204"/>
                    <a:pt x="390" y="205"/>
                    <a:pt x="390" y="206"/>
                  </a:cubicBezTo>
                  <a:cubicBezTo>
                    <a:pt x="390" y="207"/>
                    <a:pt x="390" y="208"/>
                    <a:pt x="390" y="209"/>
                  </a:cubicBezTo>
                  <a:cubicBezTo>
                    <a:pt x="389" y="210"/>
                    <a:pt x="389" y="210"/>
                    <a:pt x="389" y="211"/>
                  </a:cubicBezTo>
                  <a:cubicBezTo>
                    <a:pt x="389" y="212"/>
                    <a:pt x="390" y="212"/>
                    <a:pt x="391" y="211"/>
                  </a:cubicBezTo>
                  <a:cubicBezTo>
                    <a:pt x="392" y="211"/>
                    <a:pt x="393" y="212"/>
                    <a:pt x="394" y="212"/>
                  </a:cubicBezTo>
                  <a:cubicBezTo>
                    <a:pt x="395" y="212"/>
                    <a:pt x="395" y="211"/>
                    <a:pt x="395" y="211"/>
                  </a:cubicBezTo>
                  <a:cubicBezTo>
                    <a:pt x="396" y="211"/>
                    <a:pt x="396" y="212"/>
                    <a:pt x="396" y="213"/>
                  </a:cubicBezTo>
                  <a:cubicBezTo>
                    <a:pt x="396" y="214"/>
                    <a:pt x="396" y="215"/>
                    <a:pt x="395" y="216"/>
                  </a:cubicBezTo>
                  <a:cubicBezTo>
                    <a:pt x="395" y="217"/>
                    <a:pt x="395" y="219"/>
                    <a:pt x="395" y="219"/>
                  </a:cubicBezTo>
                  <a:cubicBezTo>
                    <a:pt x="395" y="220"/>
                    <a:pt x="393" y="219"/>
                    <a:pt x="392" y="219"/>
                  </a:cubicBezTo>
                  <a:cubicBezTo>
                    <a:pt x="392" y="219"/>
                    <a:pt x="392" y="220"/>
                    <a:pt x="392" y="221"/>
                  </a:cubicBezTo>
                  <a:cubicBezTo>
                    <a:pt x="392" y="221"/>
                    <a:pt x="394" y="223"/>
                    <a:pt x="394" y="224"/>
                  </a:cubicBezTo>
                  <a:cubicBezTo>
                    <a:pt x="395" y="225"/>
                    <a:pt x="395" y="226"/>
                    <a:pt x="395" y="228"/>
                  </a:cubicBezTo>
                  <a:cubicBezTo>
                    <a:pt x="395" y="230"/>
                    <a:pt x="396" y="232"/>
                    <a:pt x="397" y="233"/>
                  </a:cubicBezTo>
                  <a:cubicBezTo>
                    <a:pt x="398" y="235"/>
                    <a:pt x="399" y="237"/>
                    <a:pt x="399" y="237"/>
                  </a:cubicBezTo>
                  <a:cubicBezTo>
                    <a:pt x="399" y="237"/>
                    <a:pt x="397" y="238"/>
                    <a:pt x="395" y="238"/>
                  </a:cubicBezTo>
                  <a:cubicBezTo>
                    <a:pt x="394" y="238"/>
                    <a:pt x="394" y="238"/>
                    <a:pt x="393" y="239"/>
                  </a:cubicBezTo>
                  <a:cubicBezTo>
                    <a:pt x="393" y="240"/>
                    <a:pt x="392" y="240"/>
                    <a:pt x="391" y="240"/>
                  </a:cubicBezTo>
                  <a:cubicBezTo>
                    <a:pt x="389" y="240"/>
                    <a:pt x="389" y="240"/>
                    <a:pt x="388" y="241"/>
                  </a:cubicBezTo>
                  <a:cubicBezTo>
                    <a:pt x="387" y="241"/>
                    <a:pt x="387" y="241"/>
                    <a:pt x="386" y="240"/>
                  </a:cubicBezTo>
                  <a:cubicBezTo>
                    <a:pt x="385" y="240"/>
                    <a:pt x="384" y="241"/>
                    <a:pt x="383" y="242"/>
                  </a:cubicBezTo>
                  <a:cubicBezTo>
                    <a:pt x="382" y="242"/>
                    <a:pt x="382" y="243"/>
                    <a:pt x="382" y="245"/>
                  </a:cubicBezTo>
                  <a:cubicBezTo>
                    <a:pt x="382" y="247"/>
                    <a:pt x="381" y="246"/>
                    <a:pt x="380" y="246"/>
                  </a:cubicBezTo>
                  <a:cubicBezTo>
                    <a:pt x="379" y="245"/>
                    <a:pt x="379" y="246"/>
                    <a:pt x="378" y="246"/>
                  </a:cubicBezTo>
                  <a:cubicBezTo>
                    <a:pt x="377" y="247"/>
                    <a:pt x="379" y="248"/>
                    <a:pt x="378" y="250"/>
                  </a:cubicBezTo>
                  <a:cubicBezTo>
                    <a:pt x="378" y="252"/>
                    <a:pt x="378" y="252"/>
                    <a:pt x="376" y="251"/>
                  </a:cubicBezTo>
                  <a:cubicBezTo>
                    <a:pt x="375" y="251"/>
                    <a:pt x="376" y="254"/>
                    <a:pt x="376" y="255"/>
                  </a:cubicBezTo>
                  <a:cubicBezTo>
                    <a:pt x="377" y="256"/>
                    <a:pt x="376" y="257"/>
                    <a:pt x="376" y="257"/>
                  </a:cubicBezTo>
                  <a:cubicBezTo>
                    <a:pt x="376" y="258"/>
                    <a:pt x="376" y="259"/>
                    <a:pt x="378" y="259"/>
                  </a:cubicBezTo>
                  <a:cubicBezTo>
                    <a:pt x="379" y="258"/>
                    <a:pt x="379" y="260"/>
                    <a:pt x="379" y="261"/>
                  </a:cubicBezTo>
                  <a:cubicBezTo>
                    <a:pt x="379" y="262"/>
                    <a:pt x="381" y="262"/>
                    <a:pt x="381" y="262"/>
                  </a:cubicBezTo>
                  <a:cubicBezTo>
                    <a:pt x="381" y="263"/>
                    <a:pt x="380" y="265"/>
                    <a:pt x="380" y="265"/>
                  </a:cubicBezTo>
                  <a:cubicBezTo>
                    <a:pt x="379" y="265"/>
                    <a:pt x="379" y="266"/>
                    <a:pt x="379" y="267"/>
                  </a:cubicBezTo>
                  <a:cubicBezTo>
                    <a:pt x="379" y="269"/>
                    <a:pt x="379" y="270"/>
                    <a:pt x="379" y="271"/>
                  </a:cubicBezTo>
                  <a:cubicBezTo>
                    <a:pt x="379" y="272"/>
                    <a:pt x="378" y="274"/>
                    <a:pt x="377" y="274"/>
                  </a:cubicBezTo>
                  <a:cubicBezTo>
                    <a:pt x="376" y="275"/>
                    <a:pt x="378" y="278"/>
                    <a:pt x="377" y="279"/>
                  </a:cubicBezTo>
                  <a:cubicBezTo>
                    <a:pt x="377" y="280"/>
                    <a:pt x="375" y="280"/>
                    <a:pt x="374" y="281"/>
                  </a:cubicBezTo>
                  <a:cubicBezTo>
                    <a:pt x="373" y="281"/>
                    <a:pt x="370" y="283"/>
                    <a:pt x="369" y="283"/>
                  </a:cubicBezTo>
                  <a:cubicBezTo>
                    <a:pt x="368" y="283"/>
                    <a:pt x="368" y="284"/>
                    <a:pt x="368" y="285"/>
                  </a:cubicBezTo>
                  <a:cubicBezTo>
                    <a:pt x="368" y="286"/>
                    <a:pt x="367" y="287"/>
                    <a:pt x="366" y="287"/>
                  </a:cubicBezTo>
                  <a:cubicBezTo>
                    <a:pt x="364" y="287"/>
                    <a:pt x="364" y="287"/>
                    <a:pt x="362" y="286"/>
                  </a:cubicBezTo>
                  <a:cubicBezTo>
                    <a:pt x="361" y="286"/>
                    <a:pt x="360" y="287"/>
                    <a:pt x="359" y="286"/>
                  </a:cubicBezTo>
                  <a:cubicBezTo>
                    <a:pt x="358" y="286"/>
                    <a:pt x="358" y="287"/>
                    <a:pt x="357" y="286"/>
                  </a:cubicBezTo>
                  <a:cubicBezTo>
                    <a:pt x="356" y="286"/>
                    <a:pt x="355" y="286"/>
                    <a:pt x="355" y="285"/>
                  </a:cubicBezTo>
                  <a:cubicBezTo>
                    <a:pt x="354" y="285"/>
                    <a:pt x="353" y="283"/>
                    <a:pt x="353" y="283"/>
                  </a:cubicBezTo>
                  <a:cubicBezTo>
                    <a:pt x="353" y="282"/>
                    <a:pt x="352" y="282"/>
                    <a:pt x="351" y="282"/>
                  </a:cubicBezTo>
                  <a:cubicBezTo>
                    <a:pt x="350" y="282"/>
                    <a:pt x="349" y="282"/>
                    <a:pt x="349" y="283"/>
                  </a:cubicBezTo>
                  <a:cubicBezTo>
                    <a:pt x="348" y="284"/>
                    <a:pt x="347" y="284"/>
                    <a:pt x="348" y="284"/>
                  </a:cubicBezTo>
                  <a:cubicBezTo>
                    <a:pt x="348" y="285"/>
                    <a:pt x="348" y="285"/>
                    <a:pt x="348" y="286"/>
                  </a:cubicBezTo>
                  <a:cubicBezTo>
                    <a:pt x="348" y="288"/>
                    <a:pt x="348" y="287"/>
                    <a:pt x="349" y="288"/>
                  </a:cubicBezTo>
                  <a:cubicBezTo>
                    <a:pt x="350" y="289"/>
                    <a:pt x="350" y="291"/>
                    <a:pt x="351" y="293"/>
                  </a:cubicBezTo>
                  <a:cubicBezTo>
                    <a:pt x="351" y="294"/>
                    <a:pt x="350" y="294"/>
                    <a:pt x="349" y="294"/>
                  </a:cubicBezTo>
                  <a:cubicBezTo>
                    <a:pt x="348" y="294"/>
                    <a:pt x="349" y="296"/>
                    <a:pt x="348" y="296"/>
                  </a:cubicBezTo>
                  <a:cubicBezTo>
                    <a:pt x="348" y="296"/>
                    <a:pt x="348" y="296"/>
                    <a:pt x="348" y="297"/>
                  </a:cubicBezTo>
                  <a:cubicBezTo>
                    <a:pt x="348" y="298"/>
                    <a:pt x="349" y="299"/>
                    <a:pt x="350" y="299"/>
                  </a:cubicBezTo>
                  <a:cubicBezTo>
                    <a:pt x="351" y="299"/>
                    <a:pt x="352" y="299"/>
                    <a:pt x="353" y="301"/>
                  </a:cubicBezTo>
                  <a:cubicBezTo>
                    <a:pt x="354" y="302"/>
                    <a:pt x="354" y="301"/>
                    <a:pt x="355" y="300"/>
                  </a:cubicBezTo>
                  <a:cubicBezTo>
                    <a:pt x="356" y="299"/>
                    <a:pt x="357" y="300"/>
                    <a:pt x="359" y="300"/>
                  </a:cubicBezTo>
                  <a:cubicBezTo>
                    <a:pt x="360" y="301"/>
                    <a:pt x="359" y="301"/>
                    <a:pt x="359" y="303"/>
                  </a:cubicBezTo>
                  <a:cubicBezTo>
                    <a:pt x="359" y="304"/>
                    <a:pt x="362" y="303"/>
                    <a:pt x="364" y="303"/>
                  </a:cubicBezTo>
                  <a:cubicBezTo>
                    <a:pt x="366" y="303"/>
                    <a:pt x="365" y="302"/>
                    <a:pt x="367" y="303"/>
                  </a:cubicBezTo>
                  <a:cubicBezTo>
                    <a:pt x="368" y="303"/>
                    <a:pt x="368" y="304"/>
                    <a:pt x="369" y="306"/>
                  </a:cubicBezTo>
                  <a:cubicBezTo>
                    <a:pt x="370" y="307"/>
                    <a:pt x="372" y="306"/>
                    <a:pt x="373" y="306"/>
                  </a:cubicBezTo>
                  <a:cubicBezTo>
                    <a:pt x="373" y="307"/>
                    <a:pt x="372" y="308"/>
                    <a:pt x="372" y="310"/>
                  </a:cubicBezTo>
                  <a:cubicBezTo>
                    <a:pt x="372" y="311"/>
                    <a:pt x="373" y="311"/>
                    <a:pt x="374" y="312"/>
                  </a:cubicBezTo>
                  <a:cubicBezTo>
                    <a:pt x="374" y="312"/>
                    <a:pt x="374" y="313"/>
                    <a:pt x="372" y="313"/>
                  </a:cubicBezTo>
                  <a:cubicBezTo>
                    <a:pt x="371" y="313"/>
                    <a:pt x="372" y="314"/>
                    <a:pt x="373" y="315"/>
                  </a:cubicBezTo>
                  <a:cubicBezTo>
                    <a:pt x="373" y="315"/>
                    <a:pt x="373" y="319"/>
                    <a:pt x="373" y="320"/>
                  </a:cubicBezTo>
                  <a:cubicBezTo>
                    <a:pt x="373" y="321"/>
                    <a:pt x="373" y="322"/>
                    <a:pt x="374" y="322"/>
                  </a:cubicBezTo>
                  <a:cubicBezTo>
                    <a:pt x="375" y="322"/>
                    <a:pt x="375" y="322"/>
                    <a:pt x="375" y="323"/>
                  </a:cubicBezTo>
                  <a:cubicBezTo>
                    <a:pt x="375" y="324"/>
                    <a:pt x="375" y="324"/>
                    <a:pt x="374" y="325"/>
                  </a:cubicBezTo>
                  <a:cubicBezTo>
                    <a:pt x="373" y="326"/>
                    <a:pt x="375" y="328"/>
                    <a:pt x="375" y="329"/>
                  </a:cubicBezTo>
                  <a:cubicBezTo>
                    <a:pt x="375" y="330"/>
                    <a:pt x="376" y="330"/>
                    <a:pt x="378" y="330"/>
                  </a:cubicBezTo>
                  <a:cubicBezTo>
                    <a:pt x="380" y="329"/>
                    <a:pt x="380" y="330"/>
                    <a:pt x="381" y="330"/>
                  </a:cubicBezTo>
                  <a:cubicBezTo>
                    <a:pt x="381" y="329"/>
                    <a:pt x="381" y="329"/>
                    <a:pt x="382" y="329"/>
                  </a:cubicBezTo>
                  <a:cubicBezTo>
                    <a:pt x="384" y="330"/>
                    <a:pt x="383" y="330"/>
                    <a:pt x="383" y="331"/>
                  </a:cubicBezTo>
                  <a:cubicBezTo>
                    <a:pt x="383" y="332"/>
                    <a:pt x="383" y="333"/>
                    <a:pt x="384" y="333"/>
                  </a:cubicBezTo>
                  <a:cubicBezTo>
                    <a:pt x="385" y="332"/>
                    <a:pt x="385" y="332"/>
                    <a:pt x="386" y="331"/>
                  </a:cubicBezTo>
                  <a:cubicBezTo>
                    <a:pt x="387" y="331"/>
                    <a:pt x="388" y="331"/>
                    <a:pt x="390" y="330"/>
                  </a:cubicBezTo>
                  <a:cubicBezTo>
                    <a:pt x="392" y="330"/>
                    <a:pt x="391" y="330"/>
                    <a:pt x="391" y="331"/>
                  </a:cubicBezTo>
                  <a:cubicBezTo>
                    <a:pt x="391" y="332"/>
                    <a:pt x="392" y="332"/>
                    <a:pt x="393" y="332"/>
                  </a:cubicBezTo>
                  <a:cubicBezTo>
                    <a:pt x="394" y="332"/>
                    <a:pt x="394" y="333"/>
                    <a:pt x="395" y="334"/>
                  </a:cubicBezTo>
                  <a:cubicBezTo>
                    <a:pt x="396" y="335"/>
                    <a:pt x="396" y="334"/>
                    <a:pt x="397" y="335"/>
                  </a:cubicBezTo>
                  <a:cubicBezTo>
                    <a:pt x="398" y="336"/>
                    <a:pt x="398" y="337"/>
                    <a:pt x="399" y="338"/>
                  </a:cubicBezTo>
                  <a:cubicBezTo>
                    <a:pt x="399" y="340"/>
                    <a:pt x="400" y="341"/>
                    <a:pt x="402" y="341"/>
                  </a:cubicBezTo>
                  <a:cubicBezTo>
                    <a:pt x="403" y="342"/>
                    <a:pt x="404" y="343"/>
                    <a:pt x="404" y="343"/>
                  </a:cubicBezTo>
                  <a:cubicBezTo>
                    <a:pt x="404" y="343"/>
                    <a:pt x="404" y="343"/>
                    <a:pt x="404" y="343"/>
                  </a:cubicBezTo>
                  <a:cubicBezTo>
                    <a:pt x="405" y="342"/>
                    <a:pt x="406" y="342"/>
                    <a:pt x="406" y="342"/>
                  </a:cubicBezTo>
                  <a:cubicBezTo>
                    <a:pt x="408" y="342"/>
                    <a:pt x="408" y="343"/>
                    <a:pt x="410" y="343"/>
                  </a:cubicBezTo>
                  <a:cubicBezTo>
                    <a:pt x="411" y="343"/>
                    <a:pt x="412" y="342"/>
                    <a:pt x="412" y="340"/>
                  </a:cubicBezTo>
                  <a:cubicBezTo>
                    <a:pt x="412" y="337"/>
                    <a:pt x="412" y="336"/>
                    <a:pt x="413" y="335"/>
                  </a:cubicBezTo>
                  <a:cubicBezTo>
                    <a:pt x="414" y="335"/>
                    <a:pt x="414" y="335"/>
                    <a:pt x="415" y="336"/>
                  </a:cubicBezTo>
                  <a:cubicBezTo>
                    <a:pt x="416" y="336"/>
                    <a:pt x="417" y="336"/>
                    <a:pt x="418" y="335"/>
                  </a:cubicBezTo>
                  <a:cubicBezTo>
                    <a:pt x="419" y="334"/>
                    <a:pt x="419" y="334"/>
                    <a:pt x="420" y="334"/>
                  </a:cubicBezTo>
                  <a:cubicBezTo>
                    <a:pt x="421" y="334"/>
                    <a:pt x="422" y="334"/>
                    <a:pt x="423" y="333"/>
                  </a:cubicBezTo>
                  <a:cubicBezTo>
                    <a:pt x="423" y="331"/>
                    <a:pt x="425" y="329"/>
                    <a:pt x="426" y="328"/>
                  </a:cubicBezTo>
                  <a:cubicBezTo>
                    <a:pt x="426" y="327"/>
                    <a:pt x="427" y="325"/>
                    <a:pt x="428" y="326"/>
                  </a:cubicBezTo>
                  <a:cubicBezTo>
                    <a:pt x="428" y="326"/>
                    <a:pt x="428" y="327"/>
                    <a:pt x="428" y="328"/>
                  </a:cubicBezTo>
                  <a:cubicBezTo>
                    <a:pt x="427" y="329"/>
                    <a:pt x="427" y="331"/>
                    <a:pt x="426" y="332"/>
                  </a:cubicBezTo>
                  <a:cubicBezTo>
                    <a:pt x="426" y="332"/>
                    <a:pt x="426" y="332"/>
                    <a:pt x="426" y="332"/>
                  </a:cubicBezTo>
                  <a:cubicBezTo>
                    <a:pt x="426" y="332"/>
                    <a:pt x="427" y="333"/>
                    <a:pt x="427" y="334"/>
                  </a:cubicBezTo>
                  <a:cubicBezTo>
                    <a:pt x="427" y="335"/>
                    <a:pt x="427" y="335"/>
                    <a:pt x="427" y="336"/>
                  </a:cubicBezTo>
                  <a:cubicBezTo>
                    <a:pt x="426" y="337"/>
                    <a:pt x="427" y="337"/>
                    <a:pt x="428" y="338"/>
                  </a:cubicBezTo>
                  <a:cubicBezTo>
                    <a:pt x="429" y="338"/>
                    <a:pt x="429" y="341"/>
                    <a:pt x="429" y="342"/>
                  </a:cubicBezTo>
                  <a:cubicBezTo>
                    <a:pt x="429" y="344"/>
                    <a:pt x="429" y="345"/>
                    <a:pt x="430" y="347"/>
                  </a:cubicBezTo>
                  <a:cubicBezTo>
                    <a:pt x="431" y="350"/>
                    <a:pt x="431" y="351"/>
                    <a:pt x="432" y="352"/>
                  </a:cubicBezTo>
                  <a:cubicBezTo>
                    <a:pt x="432" y="354"/>
                    <a:pt x="432" y="353"/>
                    <a:pt x="432" y="354"/>
                  </a:cubicBezTo>
                  <a:cubicBezTo>
                    <a:pt x="432" y="355"/>
                    <a:pt x="433" y="359"/>
                    <a:pt x="433" y="361"/>
                  </a:cubicBezTo>
                  <a:cubicBezTo>
                    <a:pt x="434" y="362"/>
                    <a:pt x="435" y="362"/>
                    <a:pt x="435" y="363"/>
                  </a:cubicBezTo>
                  <a:cubicBezTo>
                    <a:pt x="435" y="365"/>
                    <a:pt x="434" y="368"/>
                    <a:pt x="435" y="369"/>
                  </a:cubicBezTo>
                  <a:cubicBezTo>
                    <a:pt x="435" y="370"/>
                    <a:pt x="435" y="372"/>
                    <a:pt x="435" y="373"/>
                  </a:cubicBezTo>
                  <a:cubicBezTo>
                    <a:pt x="434" y="374"/>
                    <a:pt x="435" y="376"/>
                    <a:pt x="435" y="377"/>
                  </a:cubicBezTo>
                  <a:cubicBezTo>
                    <a:pt x="435" y="378"/>
                    <a:pt x="435" y="379"/>
                    <a:pt x="435" y="381"/>
                  </a:cubicBezTo>
                  <a:cubicBezTo>
                    <a:pt x="434" y="382"/>
                    <a:pt x="435" y="384"/>
                    <a:pt x="435" y="385"/>
                  </a:cubicBezTo>
                  <a:cubicBezTo>
                    <a:pt x="435" y="386"/>
                    <a:pt x="435" y="387"/>
                    <a:pt x="434" y="388"/>
                  </a:cubicBezTo>
                  <a:cubicBezTo>
                    <a:pt x="434" y="389"/>
                    <a:pt x="434" y="392"/>
                    <a:pt x="435" y="393"/>
                  </a:cubicBezTo>
                  <a:cubicBezTo>
                    <a:pt x="435" y="394"/>
                    <a:pt x="435" y="394"/>
                    <a:pt x="436" y="394"/>
                  </a:cubicBezTo>
                  <a:cubicBezTo>
                    <a:pt x="436" y="395"/>
                    <a:pt x="435" y="397"/>
                    <a:pt x="434" y="397"/>
                  </a:cubicBezTo>
                  <a:cubicBezTo>
                    <a:pt x="433" y="398"/>
                    <a:pt x="433" y="398"/>
                    <a:pt x="432" y="398"/>
                  </a:cubicBezTo>
                  <a:cubicBezTo>
                    <a:pt x="431" y="398"/>
                    <a:pt x="430" y="399"/>
                    <a:pt x="429" y="400"/>
                  </a:cubicBezTo>
                  <a:cubicBezTo>
                    <a:pt x="429" y="400"/>
                    <a:pt x="428" y="399"/>
                    <a:pt x="427" y="399"/>
                  </a:cubicBezTo>
                  <a:cubicBezTo>
                    <a:pt x="426" y="399"/>
                    <a:pt x="425" y="398"/>
                    <a:pt x="424" y="399"/>
                  </a:cubicBezTo>
                  <a:cubicBezTo>
                    <a:pt x="422" y="399"/>
                    <a:pt x="423" y="400"/>
                    <a:pt x="423" y="400"/>
                  </a:cubicBezTo>
                  <a:cubicBezTo>
                    <a:pt x="423" y="401"/>
                    <a:pt x="421" y="401"/>
                    <a:pt x="420" y="401"/>
                  </a:cubicBezTo>
                  <a:cubicBezTo>
                    <a:pt x="420" y="400"/>
                    <a:pt x="418" y="400"/>
                    <a:pt x="418" y="400"/>
                  </a:cubicBezTo>
                  <a:cubicBezTo>
                    <a:pt x="418" y="401"/>
                    <a:pt x="415" y="402"/>
                    <a:pt x="415" y="403"/>
                  </a:cubicBezTo>
                  <a:cubicBezTo>
                    <a:pt x="415" y="403"/>
                    <a:pt x="413" y="404"/>
                    <a:pt x="412" y="405"/>
                  </a:cubicBezTo>
                  <a:cubicBezTo>
                    <a:pt x="411" y="406"/>
                    <a:pt x="412" y="406"/>
                    <a:pt x="411" y="407"/>
                  </a:cubicBezTo>
                  <a:cubicBezTo>
                    <a:pt x="409" y="407"/>
                    <a:pt x="409" y="408"/>
                    <a:pt x="408" y="408"/>
                  </a:cubicBezTo>
                  <a:cubicBezTo>
                    <a:pt x="407" y="408"/>
                    <a:pt x="406" y="409"/>
                    <a:pt x="405" y="411"/>
                  </a:cubicBezTo>
                  <a:cubicBezTo>
                    <a:pt x="405" y="412"/>
                    <a:pt x="405" y="413"/>
                    <a:pt x="405" y="415"/>
                  </a:cubicBezTo>
                  <a:cubicBezTo>
                    <a:pt x="406" y="416"/>
                    <a:pt x="404" y="417"/>
                    <a:pt x="403" y="418"/>
                  </a:cubicBezTo>
                  <a:cubicBezTo>
                    <a:pt x="401" y="419"/>
                    <a:pt x="402" y="422"/>
                    <a:pt x="401" y="424"/>
                  </a:cubicBezTo>
                  <a:cubicBezTo>
                    <a:pt x="400" y="426"/>
                    <a:pt x="399" y="427"/>
                    <a:pt x="398" y="427"/>
                  </a:cubicBezTo>
                  <a:cubicBezTo>
                    <a:pt x="397" y="428"/>
                    <a:pt x="398" y="430"/>
                    <a:pt x="398" y="431"/>
                  </a:cubicBezTo>
                  <a:cubicBezTo>
                    <a:pt x="399" y="432"/>
                    <a:pt x="399" y="433"/>
                    <a:pt x="399" y="434"/>
                  </a:cubicBezTo>
                  <a:cubicBezTo>
                    <a:pt x="399" y="435"/>
                    <a:pt x="398" y="436"/>
                    <a:pt x="398" y="436"/>
                  </a:cubicBezTo>
                  <a:cubicBezTo>
                    <a:pt x="398" y="436"/>
                    <a:pt x="397" y="437"/>
                    <a:pt x="396" y="437"/>
                  </a:cubicBezTo>
                  <a:cubicBezTo>
                    <a:pt x="395" y="437"/>
                    <a:pt x="395" y="437"/>
                    <a:pt x="394" y="438"/>
                  </a:cubicBezTo>
                  <a:cubicBezTo>
                    <a:pt x="393" y="439"/>
                    <a:pt x="392" y="438"/>
                    <a:pt x="392" y="437"/>
                  </a:cubicBezTo>
                  <a:cubicBezTo>
                    <a:pt x="391" y="437"/>
                    <a:pt x="390" y="439"/>
                    <a:pt x="389" y="438"/>
                  </a:cubicBezTo>
                  <a:cubicBezTo>
                    <a:pt x="388" y="438"/>
                    <a:pt x="390" y="437"/>
                    <a:pt x="390" y="436"/>
                  </a:cubicBezTo>
                  <a:cubicBezTo>
                    <a:pt x="390" y="435"/>
                    <a:pt x="388" y="435"/>
                    <a:pt x="387" y="435"/>
                  </a:cubicBezTo>
                  <a:cubicBezTo>
                    <a:pt x="386" y="435"/>
                    <a:pt x="385" y="434"/>
                    <a:pt x="386" y="433"/>
                  </a:cubicBezTo>
                  <a:cubicBezTo>
                    <a:pt x="386" y="432"/>
                    <a:pt x="386" y="428"/>
                    <a:pt x="386" y="427"/>
                  </a:cubicBezTo>
                  <a:cubicBezTo>
                    <a:pt x="386" y="427"/>
                    <a:pt x="387" y="423"/>
                    <a:pt x="387" y="423"/>
                  </a:cubicBezTo>
                  <a:cubicBezTo>
                    <a:pt x="387" y="423"/>
                    <a:pt x="386" y="423"/>
                    <a:pt x="385" y="423"/>
                  </a:cubicBezTo>
                  <a:cubicBezTo>
                    <a:pt x="384" y="423"/>
                    <a:pt x="383" y="422"/>
                    <a:pt x="382" y="422"/>
                  </a:cubicBezTo>
                  <a:cubicBezTo>
                    <a:pt x="381" y="421"/>
                    <a:pt x="382" y="419"/>
                    <a:pt x="381" y="419"/>
                  </a:cubicBezTo>
                  <a:cubicBezTo>
                    <a:pt x="379" y="419"/>
                    <a:pt x="378" y="419"/>
                    <a:pt x="378" y="420"/>
                  </a:cubicBezTo>
                  <a:cubicBezTo>
                    <a:pt x="378" y="421"/>
                    <a:pt x="378" y="422"/>
                    <a:pt x="377" y="423"/>
                  </a:cubicBezTo>
                  <a:cubicBezTo>
                    <a:pt x="376" y="424"/>
                    <a:pt x="377" y="424"/>
                    <a:pt x="377" y="426"/>
                  </a:cubicBezTo>
                  <a:cubicBezTo>
                    <a:pt x="377" y="427"/>
                    <a:pt x="376" y="428"/>
                    <a:pt x="376" y="428"/>
                  </a:cubicBezTo>
                  <a:cubicBezTo>
                    <a:pt x="376" y="429"/>
                    <a:pt x="374" y="429"/>
                    <a:pt x="373" y="428"/>
                  </a:cubicBezTo>
                  <a:cubicBezTo>
                    <a:pt x="372" y="428"/>
                    <a:pt x="371" y="428"/>
                    <a:pt x="371" y="428"/>
                  </a:cubicBezTo>
                  <a:cubicBezTo>
                    <a:pt x="370" y="427"/>
                    <a:pt x="370" y="429"/>
                    <a:pt x="370" y="430"/>
                  </a:cubicBezTo>
                  <a:cubicBezTo>
                    <a:pt x="369" y="431"/>
                    <a:pt x="369" y="432"/>
                    <a:pt x="369" y="433"/>
                  </a:cubicBezTo>
                  <a:cubicBezTo>
                    <a:pt x="368" y="434"/>
                    <a:pt x="368" y="432"/>
                    <a:pt x="367" y="431"/>
                  </a:cubicBezTo>
                  <a:cubicBezTo>
                    <a:pt x="366" y="430"/>
                    <a:pt x="364" y="434"/>
                    <a:pt x="364" y="434"/>
                  </a:cubicBezTo>
                  <a:cubicBezTo>
                    <a:pt x="363" y="432"/>
                    <a:pt x="363" y="432"/>
                    <a:pt x="363" y="432"/>
                  </a:cubicBezTo>
                  <a:cubicBezTo>
                    <a:pt x="363" y="432"/>
                    <a:pt x="363" y="433"/>
                    <a:pt x="361" y="434"/>
                  </a:cubicBezTo>
                  <a:cubicBezTo>
                    <a:pt x="360" y="434"/>
                    <a:pt x="360" y="433"/>
                    <a:pt x="359" y="433"/>
                  </a:cubicBezTo>
                  <a:cubicBezTo>
                    <a:pt x="357" y="433"/>
                    <a:pt x="357" y="436"/>
                    <a:pt x="356" y="435"/>
                  </a:cubicBezTo>
                  <a:cubicBezTo>
                    <a:pt x="355" y="434"/>
                    <a:pt x="354" y="433"/>
                    <a:pt x="353" y="433"/>
                  </a:cubicBezTo>
                  <a:cubicBezTo>
                    <a:pt x="352" y="433"/>
                    <a:pt x="352" y="432"/>
                    <a:pt x="352" y="431"/>
                  </a:cubicBezTo>
                  <a:cubicBezTo>
                    <a:pt x="352" y="430"/>
                    <a:pt x="351" y="430"/>
                    <a:pt x="350" y="430"/>
                  </a:cubicBezTo>
                  <a:cubicBezTo>
                    <a:pt x="350" y="430"/>
                    <a:pt x="349" y="430"/>
                    <a:pt x="347" y="430"/>
                  </a:cubicBezTo>
                  <a:cubicBezTo>
                    <a:pt x="346" y="431"/>
                    <a:pt x="345" y="430"/>
                    <a:pt x="345" y="430"/>
                  </a:cubicBezTo>
                  <a:cubicBezTo>
                    <a:pt x="345" y="429"/>
                    <a:pt x="345" y="428"/>
                    <a:pt x="344" y="429"/>
                  </a:cubicBezTo>
                  <a:cubicBezTo>
                    <a:pt x="343" y="429"/>
                    <a:pt x="342" y="427"/>
                    <a:pt x="341" y="426"/>
                  </a:cubicBezTo>
                  <a:cubicBezTo>
                    <a:pt x="340" y="425"/>
                    <a:pt x="340" y="425"/>
                    <a:pt x="339" y="426"/>
                  </a:cubicBezTo>
                  <a:cubicBezTo>
                    <a:pt x="337" y="427"/>
                    <a:pt x="337" y="427"/>
                    <a:pt x="336" y="428"/>
                  </a:cubicBezTo>
                  <a:cubicBezTo>
                    <a:pt x="335" y="428"/>
                    <a:pt x="334" y="427"/>
                    <a:pt x="334" y="426"/>
                  </a:cubicBezTo>
                  <a:cubicBezTo>
                    <a:pt x="334" y="426"/>
                    <a:pt x="334" y="424"/>
                    <a:pt x="333" y="422"/>
                  </a:cubicBezTo>
                  <a:cubicBezTo>
                    <a:pt x="333" y="421"/>
                    <a:pt x="333" y="420"/>
                    <a:pt x="334" y="419"/>
                  </a:cubicBezTo>
                  <a:cubicBezTo>
                    <a:pt x="335" y="419"/>
                    <a:pt x="335" y="418"/>
                    <a:pt x="335" y="417"/>
                  </a:cubicBezTo>
                  <a:cubicBezTo>
                    <a:pt x="335" y="416"/>
                    <a:pt x="336" y="415"/>
                    <a:pt x="335" y="415"/>
                  </a:cubicBezTo>
                  <a:cubicBezTo>
                    <a:pt x="335" y="414"/>
                    <a:pt x="335" y="411"/>
                    <a:pt x="335" y="410"/>
                  </a:cubicBezTo>
                  <a:cubicBezTo>
                    <a:pt x="335" y="409"/>
                    <a:pt x="334" y="409"/>
                    <a:pt x="333" y="409"/>
                  </a:cubicBezTo>
                  <a:cubicBezTo>
                    <a:pt x="332" y="409"/>
                    <a:pt x="332" y="410"/>
                    <a:pt x="332" y="411"/>
                  </a:cubicBezTo>
                  <a:cubicBezTo>
                    <a:pt x="332" y="412"/>
                    <a:pt x="331" y="411"/>
                    <a:pt x="331" y="411"/>
                  </a:cubicBezTo>
                  <a:cubicBezTo>
                    <a:pt x="330" y="410"/>
                    <a:pt x="330" y="409"/>
                    <a:pt x="329" y="410"/>
                  </a:cubicBezTo>
                  <a:cubicBezTo>
                    <a:pt x="329" y="410"/>
                    <a:pt x="330" y="411"/>
                    <a:pt x="329" y="412"/>
                  </a:cubicBezTo>
                  <a:cubicBezTo>
                    <a:pt x="328" y="413"/>
                    <a:pt x="327" y="413"/>
                    <a:pt x="325" y="413"/>
                  </a:cubicBezTo>
                  <a:cubicBezTo>
                    <a:pt x="323" y="413"/>
                    <a:pt x="323" y="413"/>
                    <a:pt x="322" y="412"/>
                  </a:cubicBezTo>
                  <a:cubicBezTo>
                    <a:pt x="321" y="412"/>
                    <a:pt x="318" y="413"/>
                    <a:pt x="318" y="412"/>
                  </a:cubicBezTo>
                  <a:cubicBezTo>
                    <a:pt x="317" y="411"/>
                    <a:pt x="315" y="412"/>
                    <a:pt x="314" y="412"/>
                  </a:cubicBezTo>
                  <a:cubicBezTo>
                    <a:pt x="312" y="412"/>
                    <a:pt x="312" y="411"/>
                    <a:pt x="311" y="410"/>
                  </a:cubicBezTo>
                  <a:cubicBezTo>
                    <a:pt x="310" y="409"/>
                    <a:pt x="309" y="408"/>
                    <a:pt x="309" y="407"/>
                  </a:cubicBezTo>
                  <a:cubicBezTo>
                    <a:pt x="308" y="406"/>
                    <a:pt x="308" y="406"/>
                    <a:pt x="307" y="406"/>
                  </a:cubicBezTo>
                  <a:cubicBezTo>
                    <a:pt x="306" y="406"/>
                    <a:pt x="305" y="404"/>
                    <a:pt x="304" y="404"/>
                  </a:cubicBezTo>
                  <a:cubicBezTo>
                    <a:pt x="303" y="404"/>
                    <a:pt x="302" y="406"/>
                    <a:pt x="301" y="405"/>
                  </a:cubicBezTo>
                  <a:cubicBezTo>
                    <a:pt x="300" y="405"/>
                    <a:pt x="300" y="406"/>
                    <a:pt x="300" y="407"/>
                  </a:cubicBezTo>
                  <a:cubicBezTo>
                    <a:pt x="300" y="408"/>
                    <a:pt x="299" y="408"/>
                    <a:pt x="298" y="409"/>
                  </a:cubicBezTo>
                  <a:cubicBezTo>
                    <a:pt x="297" y="410"/>
                    <a:pt x="297" y="411"/>
                    <a:pt x="296" y="411"/>
                  </a:cubicBezTo>
                  <a:cubicBezTo>
                    <a:pt x="295" y="412"/>
                    <a:pt x="294" y="413"/>
                    <a:pt x="293" y="413"/>
                  </a:cubicBezTo>
                  <a:cubicBezTo>
                    <a:pt x="291" y="413"/>
                    <a:pt x="291" y="413"/>
                    <a:pt x="290" y="414"/>
                  </a:cubicBezTo>
                  <a:cubicBezTo>
                    <a:pt x="290" y="415"/>
                    <a:pt x="289" y="414"/>
                    <a:pt x="288" y="413"/>
                  </a:cubicBezTo>
                  <a:cubicBezTo>
                    <a:pt x="288" y="412"/>
                    <a:pt x="287" y="412"/>
                    <a:pt x="286" y="410"/>
                  </a:cubicBezTo>
                  <a:cubicBezTo>
                    <a:pt x="286" y="409"/>
                    <a:pt x="286" y="408"/>
                    <a:pt x="287" y="407"/>
                  </a:cubicBezTo>
                  <a:cubicBezTo>
                    <a:pt x="287" y="406"/>
                    <a:pt x="287" y="405"/>
                    <a:pt x="286" y="405"/>
                  </a:cubicBezTo>
                  <a:cubicBezTo>
                    <a:pt x="285" y="405"/>
                    <a:pt x="285" y="404"/>
                    <a:pt x="284" y="404"/>
                  </a:cubicBezTo>
                  <a:cubicBezTo>
                    <a:pt x="283" y="403"/>
                    <a:pt x="282" y="405"/>
                    <a:pt x="282" y="406"/>
                  </a:cubicBezTo>
                  <a:cubicBezTo>
                    <a:pt x="282" y="408"/>
                    <a:pt x="280" y="408"/>
                    <a:pt x="278" y="407"/>
                  </a:cubicBezTo>
                  <a:cubicBezTo>
                    <a:pt x="277" y="407"/>
                    <a:pt x="277" y="405"/>
                    <a:pt x="277" y="403"/>
                  </a:cubicBezTo>
                  <a:cubicBezTo>
                    <a:pt x="277" y="401"/>
                    <a:pt x="277" y="401"/>
                    <a:pt x="276" y="400"/>
                  </a:cubicBezTo>
                  <a:cubicBezTo>
                    <a:pt x="275" y="400"/>
                    <a:pt x="274" y="399"/>
                    <a:pt x="274" y="398"/>
                  </a:cubicBezTo>
                  <a:cubicBezTo>
                    <a:pt x="274" y="396"/>
                    <a:pt x="274" y="396"/>
                    <a:pt x="274" y="396"/>
                  </a:cubicBezTo>
                  <a:cubicBezTo>
                    <a:pt x="273" y="396"/>
                    <a:pt x="271" y="396"/>
                    <a:pt x="270" y="395"/>
                  </a:cubicBezTo>
                  <a:cubicBezTo>
                    <a:pt x="270" y="394"/>
                    <a:pt x="271" y="392"/>
                    <a:pt x="272" y="391"/>
                  </a:cubicBezTo>
                  <a:cubicBezTo>
                    <a:pt x="273" y="390"/>
                    <a:pt x="272" y="390"/>
                    <a:pt x="271" y="390"/>
                  </a:cubicBezTo>
                  <a:cubicBezTo>
                    <a:pt x="270" y="389"/>
                    <a:pt x="269" y="388"/>
                    <a:pt x="268" y="387"/>
                  </a:cubicBezTo>
                  <a:cubicBezTo>
                    <a:pt x="267" y="385"/>
                    <a:pt x="267" y="384"/>
                    <a:pt x="267" y="383"/>
                  </a:cubicBezTo>
                  <a:cubicBezTo>
                    <a:pt x="267" y="382"/>
                    <a:pt x="268" y="384"/>
                    <a:pt x="268" y="384"/>
                  </a:cubicBezTo>
                  <a:cubicBezTo>
                    <a:pt x="268" y="384"/>
                    <a:pt x="269" y="383"/>
                    <a:pt x="269" y="383"/>
                  </a:cubicBezTo>
                  <a:cubicBezTo>
                    <a:pt x="270" y="382"/>
                    <a:pt x="270" y="381"/>
                    <a:pt x="270" y="380"/>
                  </a:cubicBezTo>
                  <a:cubicBezTo>
                    <a:pt x="269" y="378"/>
                    <a:pt x="270" y="378"/>
                    <a:pt x="271" y="377"/>
                  </a:cubicBezTo>
                  <a:cubicBezTo>
                    <a:pt x="271" y="376"/>
                    <a:pt x="270" y="375"/>
                    <a:pt x="270" y="375"/>
                  </a:cubicBezTo>
                  <a:cubicBezTo>
                    <a:pt x="269" y="375"/>
                    <a:pt x="269" y="375"/>
                    <a:pt x="268" y="374"/>
                  </a:cubicBezTo>
                  <a:cubicBezTo>
                    <a:pt x="268" y="373"/>
                    <a:pt x="267" y="372"/>
                    <a:pt x="267" y="371"/>
                  </a:cubicBezTo>
                  <a:cubicBezTo>
                    <a:pt x="268" y="370"/>
                    <a:pt x="268" y="370"/>
                    <a:pt x="267" y="369"/>
                  </a:cubicBezTo>
                  <a:cubicBezTo>
                    <a:pt x="266" y="368"/>
                    <a:pt x="269" y="367"/>
                    <a:pt x="269" y="367"/>
                  </a:cubicBezTo>
                  <a:cubicBezTo>
                    <a:pt x="269" y="367"/>
                    <a:pt x="269" y="366"/>
                    <a:pt x="268" y="364"/>
                  </a:cubicBezTo>
                  <a:cubicBezTo>
                    <a:pt x="267" y="362"/>
                    <a:pt x="269" y="361"/>
                    <a:pt x="269" y="361"/>
                  </a:cubicBezTo>
                  <a:cubicBezTo>
                    <a:pt x="268" y="360"/>
                    <a:pt x="268" y="361"/>
                    <a:pt x="267" y="361"/>
                  </a:cubicBezTo>
                  <a:cubicBezTo>
                    <a:pt x="266" y="361"/>
                    <a:pt x="267" y="360"/>
                    <a:pt x="267" y="359"/>
                  </a:cubicBezTo>
                  <a:cubicBezTo>
                    <a:pt x="267" y="359"/>
                    <a:pt x="266" y="359"/>
                    <a:pt x="265" y="357"/>
                  </a:cubicBezTo>
                  <a:cubicBezTo>
                    <a:pt x="264" y="356"/>
                    <a:pt x="263" y="356"/>
                    <a:pt x="261" y="356"/>
                  </a:cubicBezTo>
                  <a:cubicBezTo>
                    <a:pt x="259" y="356"/>
                    <a:pt x="258" y="358"/>
                    <a:pt x="258" y="359"/>
                  </a:cubicBezTo>
                  <a:cubicBezTo>
                    <a:pt x="258" y="360"/>
                    <a:pt x="257" y="362"/>
                    <a:pt x="257" y="362"/>
                  </a:cubicBezTo>
                  <a:cubicBezTo>
                    <a:pt x="256" y="362"/>
                    <a:pt x="256" y="363"/>
                    <a:pt x="255" y="363"/>
                  </a:cubicBezTo>
                  <a:cubicBezTo>
                    <a:pt x="254" y="363"/>
                    <a:pt x="253" y="364"/>
                    <a:pt x="253" y="365"/>
                  </a:cubicBezTo>
                  <a:cubicBezTo>
                    <a:pt x="252" y="366"/>
                    <a:pt x="253" y="366"/>
                    <a:pt x="253" y="367"/>
                  </a:cubicBezTo>
                  <a:cubicBezTo>
                    <a:pt x="254" y="368"/>
                    <a:pt x="254" y="368"/>
                    <a:pt x="253" y="368"/>
                  </a:cubicBezTo>
                  <a:cubicBezTo>
                    <a:pt x="251" y="367"/>
                    <a:pt x="252" y="366"/>
                    <a:pt x="251" y="365"/>
                  </a:cubicBezTo>
                  <a:cubicBezTo>
                    <a:pt x="251" y="365"/>
                    <a:pt x="249" y="367"/>
                    <a:pt x="248" y="368"/>
                  </a:cubicBezTo>
                  <a:cubicBezTo>
                    <a:pt x="247" y="369"/>
                    <a:pt x="245" y="370"/>
                    <a:pt x="244" y="371"/>
                  </a:cubicBezTo>
                  <a:cubicBezTo>
                    <a:pt x="242" y="372"/>
                    <a:pt x="242" y="371"/>
                    <a:pt x="241" y="370"/>
                  </a:cubicBezTo>
                  <a:cubicBezTo>
                    <a:pt x="240" y="369"/>
                    <a:pt x="239" y="370"/>
                    <a:pt x="238" y="370"/>
                  </a:cubicBezTo>
                  <a:cubicBezTo>
                    <a:pt x="238" y="370"/>
                    <a:pt x="237" y="369"/>
                    <a:pt x="236" y="369"/>
                  </a:cubicBezTo>
                  <a:cubicBezTo>
                    <a:pt x="235" y="368"/>
                    <a:pt x="235" y="367"/>
                    <a:pt x="236" y="366"/>
                  </a:cubicBezTo>
                  <a:cubicBezTo>
                    <a:pt x="236" y="365"/>
                    <a:pt x="233" y="365"/>
                    <a:pt x="233" y="365"/>
                  </a:cubicBezTo>
                  <a:cubicBezTo>
                    <a:pt x="232" y="364"/>
                    <a:pt x="231" y="362"/>
                    <a:pt x="230" y="362"/>
                  </a:cubicBezTo>
                  <a:cubicBezTo>
                    <a:pt x="229" y="361"/>
                    <a:pt x="228" y="360"/>
                    <a:pt x="227" y="359"/>
                  </a:cubicBezTo>
                  <a:cubicBezTo>
                    <a:pt x="226" y="359"/>
                    <a:pt x="224" y="359"/>
                    <a:pt x="223" y="360"/>
                  </a:cubicBezTo>
                  <a:cubicBezTo>
                    <a:pt x="221" y="361"/>
                    <a:pt x="222" y="364"/>
                    <a:pt x="221" y="364"/>
                  </a:cubicBezTo>
                  <a:cubicBezTo>
                    <a:pt x="220" y="364"/>
                    <a:pt x="220" y="364"/>
                    <a:pt x="219" y="363"/>
                  </a:cubicBezTo>
                  <a:cubicBezTo>
                    <a:pt x="218" y="361"/>
                    <a:pt x="217" y="362"/>
                    <a:pt x="216" y="362"/>
                  </a:cubicBezTo>
                  <a:cubicBezTo>
                    <a:pt x="215" y="362"/>
                    <a:pt x="214" y="361"/>
                    <a:pt x="214" y="361"/>
                  </a:cubicBezTo>
                  <a:cubicBezTo>
                    <a:pt x="213" y="360"/>
                    <a:pt x="211" y="361"/>
                    <a:pt x="210" y="361"/>
                  </a:cubicBezTo>
                  <a:cubicBezTo>
                    <a:pt x="209" y="362"/>
                    <a:pt x="209" y="363"/>
                    <a:pt x="209" y="364"/>
                  </a:cubicBezTo>
                  <a:cubicBezTo>
                    <a:pt x="209" y="364"/>
                    <a:pt x="209" y="365"/>
                    <a:pt x="209" y="365"/>
                  </a:cubicBezTo>
                  <a:cubicBezTo>
                    <a:pt x="208" y="365"/>
                    <a:pt x="208" y="365"/>
                    <a:pt x="207" y="364"/>
                  </a:cubicBezTo>
                  <a:cubicBezTo>
                    <a:pt x="207" y="363"/>
                    <a:pt x="206" y="364"/>
                    <a:pt x="204" y="364"/>
                  </a:cubicBezTo>
                  <a:cubicBezTo>
                    <a:pt x="203" y="363"/>
                    <a:pt x="203" y="364"/>
                    <a:pt x="202" y="364"/>
                  </a:cubicBezTo>
                  <a:cubicBezTo>
                    <a:pt x="200" y="363"/>
                    <a:pt x="199" y="365"/>
                    <a:pt x="198" y="365"/>
                  </a:cubicBezTo>
                  <a:cubicBezTo>
                    <a:pt x="197" y="366"/>
                    <a:pt x="196" y="367"/>
                    <a:pt x="195" y="367"/>
                  </a:cubicBezTo>
                  <a:cubicBezTo>
                    <a:pt x="193" y="368"/>
                    <a:pt x="194" y="369"/>
                    <a:pt x="192" y="369"/>
                  </a:cubicBezTo>
                  <a:cubicBezTo>
                    <a:pt x="191" y="369"/>
                    <a:pt x="191" y="369"/>
                    <a:pt x="190" y="368"/>
                  </a:cubicBezTo>
                  <a:cubicBezTo>
                    <a:pt x="190" y="366"/>
                    <a:pt x="189" y="368"/>
                    <a:pt x="188" y="368"/>
                  </a:cubicBezTo>
                  <a:cubicBezTo>
                    <a:pt x="187" y="369"/>
                    <a:pt x="185" y="367"/>
                    <a:pt x="184" y="367"/>
                  </a:cubicBezTo>
                  <a:cubicBezTo>
                    <a:pt x="183" y="367"/>
                    <a:pt x="181" y="366"/>
                    <a:pt x="179" y="366"/>
                  </a:cubicBezTo>
                  <a:cubicBezTo>
                    <a:pt x="178" y="366"/>
                    <a:pt x="176" y="364"/>
                    <a:pt x="176" y="364"/>
                  </a:cubicBezTo>
                  <a:cubicBezTo>
                    <a:pt x="175" y="364"/>
                    <a:pt x="175" y="365"/>
                    <a:pt x="174" y="366"/>
                  </a:cubicBezTo>
                  <a:cubicBezTo>
                    <a:pt x="173" y="367"/>
                    <a:pt x="172" y="368"/>
                    <a:pt x="171" y="368"/>
                  </a:cubicBezTo>
                  <a:cubicBezTo>
                    <a:pt x="170" y="368"/>
                    <a:pt x="168" y="370"/>
                    <a:pt x="168" y="371"/>
                  </a:cubicBezTo>
                  <a:cubicBezTo>
                    <a:pt x="168" y="371"/>
                    <a:pt x="166" y="370"/>
                    <a:pt x="166" y="369"/>
                  </a:cubicBezTo>
                  <a:cubicBezTo>
                    <a:pt x="165" y="369"/>
                    <a:pt x="164" y="369"/>
                    <a:pt x="163" y="369"/>
                  </a:cubicBezTo>
                  <a:cubicBezTo>
                    <a:pt x="162" y="369"/>
                    <a:pt x="161" y="370"/>
                    <a:pt x="160" y="371"/>
                  </a:cubicBezTo>
                  <a:cubicBezTo>
                    <a:pt x="160" y="372"/>
                    <a:pt x="160" y="372"/>
                    <a:pt x="160" y="373"/>
                  </a:cubicBezTo>
                  <a:cubicBezTo>
                    <a:pt x="160" y="373"/>
                    <a:pt x="158" y="373"/>
                    <a:pt x="157" y="372"/>
                  </a:cubicBezTo>
                  <a:cubicBezTo>
                    <a:pt x="156" y="372"/>
                    <a:pt x="154" y="370"/>
                    <a:pt x="153" y="369"/>
                  </a:cubicBezTo>
                  <a:cubicBezTo>
                    <a:pt x="151" y="368"/>
                    <a:pt x="150" y="368"/>
                    <a:pt x="149" y="368"/>
                  </a:cubicBezTo>
                  <a:cubicBezTo>
                    <a:pt x="148" y="368"/>
                    <a:pt x="148" y="368"/>
                    <a:pt x="147" y="367"/>
                  </a:cubicBezTo>
                  <a:cubicBezTo>
                    <a:pt x="147" y="367"/>
                    <a:pt x="147" y="366"/>
                    <a:pt x="146" y="366"/>
                  </a:cubicBezTo>
                  <a:cubicBezTo>
                    <a:pt x="144" y="367"/>
                    <a:pt x="146" y="368"/>
                    <a:pt x="147" y="369"/>
                  </a:cubicBezTo>
                  <a:cubicBezTo>
                    <a:pt x="147" y="370"/>
                    <a:pt x="145" y="368"/>
                    <a:pt x="143" y="368"/>
                  </a:cubicBezTo>
                  <a:cubicBezTo>
                    <a:pt x="142" y="367"/>
                    <a:pt x="142" y="367"/>
                    <a:pt x="141" y="366"/>
                  </a:cubicBezTo>
                  <a:cubicBezTo>
                    <a:pt x="140" y="366"/>
                    <a:pt x="140" y="365"/>
                    <a:pt x="139" y="364"/>
                  </a:cubicBezTo>
                  <a:cubicBezTo>
                    <a:pt x="139" y="363"/>
                    <a:pt x="140" y="362"/>
                    <a:pt x="139" y="361"/>
                  </a:cubicBezTo>
                  <a:cubicBezTo>
                    <a:pt x="138" y="361"/>
                    <a:pt x="137" y="362"/>
                    <a:pt x="136" y="363"/>
                  </a:cubicBezTo>
                  <a:cubicBezTo>
                    <a:pt x="135" y="364"/>
                    <a:pt x="134" y="363"/>
                    <a:pt x="133" y="362"/>
                  </a:cubicBezTo>
                  <a:cubicBezTo>
                    <a:pt x="133" y="361"/>
                    <a:pt x="131" y="359"/>
                    <a:pt x="130" y="358"/>
                  </a:cubicBezTo>
                  <a:cubicBezTo>
                    <a:pt x="129" y="357"/>
                    <a:pt x="128" y="359"/>
                    <a:pt x="126" y="359"/>
                  </a:cubicBezTo>
                  <a:cubicBezTo>
                    <a:pt x="125" y="360"/>
                    <a:pt x="124" y="359"/>
                    <a:pt x="123" y="358"/>
                  </a:cubicBezTo>
                  <a:cubicBezTo>
                    <a:pt x="123" y="357"/>
                    <a:pt x="121" y="357"/>
                    <a:pt x="121" y="357"/>
                  </a:cubicBezTo>
                  <a:cubicBezTo>
                    <a:pt x="120" y="357"/>
                    <a:pt x="118" y="356"/>
                    <a:pt x="117" y="356"/>
                  </a:cubicBezTo>
                  <a:cubicBezTo>
                    <a:pt x="116" y="355"/>
                    <a:pt x="116" y="355"/>
                    <a:pt x="114" y="354"/>
                  </a:cubicBezTo>
                  <a:cubicBezTo>
                    <a:pt x="113" y="353"/>
                    <a:pt x="112" y="351"/>
                    <a:pt x="110" y="351"/>
                  </a:cubicBezTo>
                  <a:cubicBezTo>
                    <a:pt x="109" y="351"/>
                    <a:pt x="107" y="350"/>
                    <a:pt x="106" y="351"/>
                  </a:cubicBezTo>
                  <a:cubicBezTo>
                    <a:pt x="105" y="352"/>
                    <a:pt x="106" y="350"/>
                    <a:pt x="106" y="349"/>
                  </a:cubicBezTo>
                  <a:cubicBezTo>
                    <a:pt x="106" y="349"/>
                    <a:pt x="104" y="350"/>
                    <a:pt x="104" y="351"/>
                  </a:cubicBezTo>
                  <a:cubicBezTo>
                    <a:pt x="103" y="352"/>
                    <a:pt x="102" y="352"/>
                    <a:pt x="101" y="353"/>
                  </a:cubicBezTo>
                  <a:cubicBezTo>
                    <a:pt x="100" y="353"/>
                    <a:pt x="100" y="352"/>
                    <a:pt x="99" y="352"/>
                  </a:cubicBezTo>
                  <a:cubicBezTo>
                    <a:pt x="98" y="351"/>
                    <a:pt x="98" y="351"/>
                    <a:pt x="97" y="350"/>
                  </a:cubicBezTo>
                  <a:cubicBezTo>
                    <a:pt x="97" y="348"/>
                    <a:pt x="97" y="348"/>
                    <a:pt x="96" y="347"/>
                  </a:cubicBezTo>
                  <a:cubicBezTo>
                    <a:pt x="95" y="345"/>
                    <a:pt x="93" y="344"/>
                    <a:pt x="92" y="343"/>
                  </a:cubicBezTo>
                  <a:cubicBezTo>
                    <a:pt x="91" y="342"/>
                    <a:pt x="90" y="342"/>
                    <a:pt x="89" y="341"/>
                  </a:cubicBezTo>
                  <a:cubicBezTo>
                    <a:pt x="89" y="340"/>
                    <a:pt x="91" y="341"/>
                    <a:pt x="92" y="341"/>
                  </a:cubicBezTo>
                  <a:cubicBezTo>
                    <a:pt x="92" y="341"/>
                    <a:pt x="92" y="340"/>
                    <a:pt x="92" y="339"/>
                  </a:cubicBezTo>
                  <a:cubicBezTo>
                    <a:pt x="92" y="338"/>
                    <a:pt x="92" y="338"/>
                    <a:pt x="91" y="338"/>
                  </a:cubicBezTo>
                  <a:cubicBezTo>
                    <a:pt x="91" y="339"/>
                    <a:pt x="90" y="339"/>
                    <a:pt x="89" y="339"/>
                  </a:cubicBezTo>
                  <a:cubicBezTo>
                    <a:pt x="88" y="339"/>
                    <a:pt x="88" y="339"/>
                    <a:pt x="87" y="338"/>
                  </a:cubicBezTo>
                  <a:cubicBezTo>
                    <a:pt x="87" y="337"/>
                    <a:pt x="86" y="335"/>
                    <a:pt x="86" y="334"/>
                  </a:cubicBezTo>
                  <a:cubicBezTo>
                    <a:pt x="85" y="333"/>
                    <a:pt x="84" y="332"/>
                    <a:pt x="83" y="332"/>
                  </a:cubicBezTo>
                  <a:cubicBezTo>
                    <a:pt x="82" y="332"/>
                    <a:pt x="81" y="332"/>
                    <a:pt x="80" y="332"/>
                  </a:cubicBezTo>
                  <a:cubicBezTo>
                    <a:pt x="80" y="331"/>
                    <a:pt x="78" y="330"/>
                    <a:pt x="78" y="329"/>
                  </a:cubicBezTo>
                  <a:cubicBezTo>
                    <a:pt x="78" y="329"/>
                    <a:pt x="78" y="328"/>
                    <a:pt x="77" y="327"/>
                  </a:cubicBezTo>
                  <a:cubicBezTo>
                    <a:pt x="76" y="326"/>
                    <a:pt x="77" y="328"/>
                    <a:pt x="75" y="329"/>
                  </a:cubicBezTo>
                  <a:cubicBezTo>
                    <a:pt x="73" y="329"/>
                    <a:pt x="74" y="326"/>
                    <a:pt x="74" y="325"/>
                  </a:cubicBezTo>
                  <a:cubicBezTo>
                    <a:pt x="74" y="323"/>
                    <a:pt x="74" y="323"/>
                    <a:pt x="76" y="322"/>
                  </a:cubicBezTo>
                  <a:cubicBezTo>
                    <a:pt x="77" y="320"/>
                    <a:pt x="76" y="319"/>
                    <a:pt x="75" y="319"/>
                  </a:cubicBezTo>
                  <a:cubicBezTo>
                    <a:pt x="75" y="318"/>
                    <a:pt x="74" y="317"/>
                    <a:pt x="74" y="315"/>
                  </a:cubicBezTo>
                  <a:cubicBezTo>
                    <a:pt x="73" y="314"/>
                    <a:pt x="71" y="315"/>
                    <a:pt x="70" y="315"/>
                  </a:cubicBezTo>
                  <a:cubicBezTo>
                    <a:pt x="69" y="315"/>
                    <a:pt x="68" y="315"/>
                    <a:pt x="67" y="315"/>
                  </a:cubicBezTo>
                  <a:cubicBezTo>
                    <a:pt x="66" y="315"/>
                    <a:pt x="67" y="314"/>
                    <a:pt x="68" y="313"/>
                  </a:cubicBezTo>
                  <a:cubicBezTo>
                    <a:pt x="69" y="313"/>
                    <a:pt x="69" y="312"/>
                    <a:pt x="70" y="311"/>
                  </a:cubicBezTo>
                  <a:cubicBezTo>
                    <a:pt x="70" y="310"/>
                    <a:pt x="68" y="309"/>
                    <a:pt x="68" y="308"/>
                  </a:cubicBezTo>
                  <a:cubicBezTo>
                    <a:pt x="68" y="307"/>
                    <a:pt x="66" y="307"/>
                    <a:pt x="65" y="306"/>
                  </a:cubicBezTo>
                  <a:cubicBezTo>
                    <a:pt x="65" y="306"/>
                    <a:pt x="64" y="304"/>
                    <a:pt x="63" y="304"/>
                  </a:cubicBezTo>
                  <a:cubicBezTo>
                    <a:pt x="63" y="304"/>
                    <a:pt x="61" y="303"/>
                    <a:pt x="61" y="302"/>
                  </a:cubicBezTo>
                  <a:cubicBezTo>
                    <a:pt x="60" y="302"/>
                    <a:pt x="59" y="305"/>
                    <a:pt x="58" y="305"/>
                  </a:cubicBezTo>
                  <a:cubicBezTo>
                    <a:pt x="58" y="305"/>
                    <a:pt x="57" y="305"/>
                    <a:pt x="58" y="304"/>
                  </a:cubicBezTo>
                  <a:cubicBezTo>
                    <a:pt x="58" y="303"/>
                    <a:pt x="59" y="303"/>
                    <a:pt x="59" y="302"/>
                  </a:cubicBezTo>
                  <a:cubicBezTo>
                    <a:pt x="59" y="301"/>
                    <a:pt x="57" y="300"/>
                    <a:pt x="56" y="299"/>
                  </a:cubicBezTo>
                  <a:cubicBezTo>
                    <a:pt x="55" y="299"/>
                    <a:pt x="54" y="297"/>
                    <a:pt x="53" y="296"/>
                  </a:cubicBezTo>
                  <a:cubicBezTo>
                    <a:pt x="53" y="295"/>
                    <a:pt x="53" y="294"/>
                    <a:pt x="53" y="294"/>
                  </a:cubicBezTo>
                  <a:cubicBezTo>
                    <a:pt x="53" y="294"/>
                    <a:pt x="54" y="292"/>
                    <a:pt x="54" y="292"/>
                  </a:cubicBezTo>
                  <a:cubicBezTo>
                    <a:pt x="54" y="291"/>
                    <a:pt x="54" y="290"/>
                    <a:pt x="55" y="290"/>
                  </a:cubicBezTo>
                  <a:cubicBezTo>
                    <a:pt x="56" y="289"/>
                    <a:pt x="56" y="289"/>
                    <a:pt x="56" y="288"/>
                  </a:cubicBezTo>
                  <a:cubicBezTo>
                    <a:pt x="56" y="287"/>
                    <a:pt x="57" y="285"/>
                    <a:pt x="55" y="284"/>
                  </a:cubicBezTo>
                  <a:cubicBezTo>
                    <a:pt x="54" y="283"/>
                    <a:pt x="54" y="281"/>
                    <a:pt x="54" y="280"/>
                  </a:cubicBezTo>
                  <a:cubicBezTo>
                    <a:pt x="53" y="279"/>
                    <a:pt x="54" y="280"/>
                    <a:pt x="55" y="278"/>
                  </a:cubicBezTo>
                  <a:cubicBezTo>
                    <a:pt x="55" y="276"/>
                    <a:pt x="55" y="275"/>
                    <a:pt x="55" y="274"/>
                  </a:cubicBezTo>
                  <a:cubicBezTo>
                    <a:pt x="55" y="274"/>
                    <a:pt x="54" y="272"/>
                    <a:pt x="53" y="271"/>
                  </a:cubicBezTo>
                  <a:cubicBezTo>
                    <a:pt x="52" y="271"/>
                    <a:pt x="53" y="270"/>
                    <a:pt x="53" y="268"/>
                  </a:cubicBezTo>
                  <a:cubicBezTo>
                    <a:pt x="53" y="266"/>
                    <a:pt x="50" y="265"/>
                    <a:pt x="49" y="265"/>
                  </a:cubicBezTo>
                  <a:cubicBezTo>
                    <a:pt x="49" y="264"/>
                    <a:pt x="45" y="263"/>
                    <a:pt x="45" y="263"/>
                  </a:cubicBezTo>
                  <a:cubicBezTo>
                    <a:pt x="44" y="262"/>
                    <a:pt x="41" y="261"/>
                    <a:pt x="41" y="260"/>
                  </a:cubicBezTo>
                  <a:cubicBezTo>
                    <a:pt x="40" y="260"/>
                    <a:pt x="39" y="259"/>
                    <a:pt x="39" y="257"/>
                  </a:cubicBezTo>
                  <a:cubicBezTo>
                    <a:pt x="39" y="255"/>
                    <a:pt x="37" y="252"/>
                    <a:pt x="37" y="251"/>
                  </a:cubicBezTo>
                  <a:cubicBezTo>
                    <a:pt x="37" y="250"/>
                    <a:pt x="35" y="248"/>
                    <a:pt x="34" y="248"/>
                  </a:cubicBezTo>
                  <a:cubicBezTo>
                    <a:pt x="32" y="248"/>
                    <a:pt x="32" y="248"/>
                    <a:pt x="31" y="247"/>
                  </a:cubicBezTo>
                  <a:cubicBezTo>
                    <a:pt x="30" y="246"/>
                    <a:pt x="29" y="245"/>
                    <a:pt x="27" y="244"/>
                  </a:cubicBezTo>
                  <a:cubicBezTo>
                    <a:pt x="25" y="244"/>
                    <a:pt x="25" y="244"/>
                    <a:pt x="24" y="244"/>
                  </a:cubicBezTo>
                  <a:cubicBezTo>
                    <a:pt x="23" y="245"/>
                    <a:pt x="22" y="244"/>
                    <a:pt x="22" y="243"/>
                  </a:cubicBezTo>
                  <a:cubicBezTo>
                    <a:pt x="22" y="242"/>
                    <a:pt x="20" y="241"/>
                    <a:pt x="20" y="240"/>
                  </a:cubicBezTo>
                  <a:cubicBezTo>
                    <a:pt x="20" y="239"/>
                    <a:pt x="22" y="239"/>
                    <a:pt x="23" y="239"/>
                  </a:cubicBezTo>
                  <a:cubicBezTo>
                    <a:pt x="23" y="238"/>
                    <a:pt x="23" y="238"/>
                    <a:pt x="24" y="237"/>
                  </a:cubicBezTo>
                  <a:cubicBezTo>
                    <a:pt x="24" y="235"/>
                    <a:pt x="26" y="236"/>
                    <a:pt x="26" y="235"/>
                  </a:cubicBezTo>
                  <a:cubicBezTo>
                    <a:pt x="27" y="234"/>
                    <a:pt x="26" y="234"/>
                    <a:pt x="25" y="233"/>
                  </a:cubicBezTo>
                  <a:cubicBezTo>
                    <a:pt x="24" y="233"/>
                    <a:pt x="24" y="232"/>
                    <a:pt x="24" y="232"/>
                  </a:cubicBezTo>
                  <a:cubicBezTo>
                    <a:pt x="24" y="231"/>
                    <a:pt x="23" y="228"/>
                    <a:pt x="22" y="228"/>
                  </a:cubicBezTo>
                  <a:cubicBezTo>
                    <a:pt x="22" y="227"/>
                    <a:pt x="22" y="228"/>
                    <a:pt x="21" y="229"/>
                  </a:cubicBezTo>
                  <a:cubicBezTo>
                    <a:pt x="20" y="229"/>
                    <a:pt x="19" y="228"/>
                    <a:pt x="19" y="227"/>
                  </a:cubicBezTo>
                  <a:cubicBezTo>
                    <a:pt x="19" y="226"/>
                    <a:pt x="20" y="224"/>
                    <a:pt x="19" y="222"/>
                  </a:cubicBezTo>
                  <a:cubicBezTo>
                    <a:pt x="19" y="221"/>
                    <a:pt x="20" y="221"/>
                    <a:pt x="21" y="220"/>
                  </a:cubicBezTo>
                  <a:cubicBezTo>
                    <a:pt x="21" y="219"/>
                    <a:pt x="23" y="217"/>
                    <a:pt x="23" y="217"/>
                  </a:cubicBezTo>
                  <a:cubicBezTo>
                    <a:pt x="23" y="216"/>
                    <a:pt x="21" y="215"/>
                    <a:pt x="20" y="215"/>
                  </a:cubicBezTo>
                  <a:cubicBezTo>
                    <a:pt x="20" y="215"/>
                    <a:pt x="18" y="214"/>
                    <a:pt x="18" y="214"/>
                  </a:cubicBezTo>
                  <a:cubicBezTo>
                    <a:pt x="17" y="214"/>
                    <a:pt x="16" y="213"/>
                    <a:pt x="16" y="212"/>
                  </a:cubicBezTo>
                  <a:cubicBezTo>
                    <a:pt x="16" y="211"/>
                    <a:pt x="13" y="211"/>
                    <a:pt x="12" y="211"/>
                  </a:cubicBezTo>
                  <a:cubicBezTo>
                    <a:pt x="12" y="211"/>
                    <a:pt x="11" y="210"/>
                    <a:pt x="9" y="210"/>
                  </a:cubicBezTo>
                  <a:cubicBezTo>
                    <a:pt x="8" y="210"/>
                    <a:pt x="7" y="209"/>
                    <a:pt x="7" y="209"/>
                  </a:cubicBezTo>
                  <a:cubicBezTo>
                    <a:pt x="7" y="208"/>
                    <a:pt x="6" y="207"/>
                    <a:pt x="6" y="206"/>
                  </a:cubicBezTo>
                  <a:cubicBezTo>
                    <a:pt x="6" y="206"/>
                    <a:pt x="7" y="205"/>
                    <a:pt x="8" y="205"/>
                  </a:cubicBezTo>
                  <a:cubicBezTo>
                    <a:pt x="8" y="205"/>
                    <a:pt x="9" y="204"/>
                    <a:pt x="9" y="203"/>
                  </a:cubicBezTo>
                  <a:cubicBezTo>
                    <a:pt x="9" y="202"/>
                    <a:pt x="10" y="202"/>
                    <a:pt x="11" y="202"/>
                  </a:cubicBezTo>
                  <a:cubicBezTo>
                    <a:pt x="12" y="202"/>
                    <a:pt x="12" y="201"/>
                    <a:pt x="12" y="200"/>
                  </a:cubicBezTo>
                  <a:cubicBezTo>
                    <a:pt x="12" y="200"/>
                    <a:pt x="10" y="199"/>
                    <a:pt x="10" y="198"/>
                  </a:cubicBezTo>
                  <a:cubicBezTo>
                    <a:pt x="9" y="197"/>
                    <a:pt x="9" y="195"/>
                    <a:pt x="9" y="195"/>
                  </a:cubicBezTo>
                  <a:cubicBezTo>
                    <a:pt x="9" y="194"/>
                    <a:pt x="9" y="194"/>
                    <a:pt x="8" y="195"/>
                  </a:cubicBezTo>
                  <a:cubicBezTo>
                    <a:pt x="7" y="195"/>
                    <a:pt x="7" y="195"/>
                    <a:pt x="6" y="194"/>
                  </a:cubicBezTo>
                  <a:cubicBezTo>
                    <a:pt x="5" y="193"/>
                    <a:pt x="4" y="193"/>
                    <a:pt x="4" y="192"/>
                  </a:cubicBezTo>
                  <a:cubicBezTo>
                    <a:pt x="4" y="190"/>
                    <a:pt x="2" y="189"/>
                    <a:pt x="1" y="187"/>
                  </a:cubicBezTo>
                  <a:cubicBezTo>
                    <a:pt x="0" y="186"/>
                    <a:pt x="0" y="184"/>
                    <a:pt x="1" y="183"/>
                  </a:cubicBezTo>
                  <a:cubicBezTo>
                    <a:pt x="2" y="182"/>
                    <a:pt x="3" y="182"/>
                    <a:pt x="3" y="181"/>
                  </a:cubicBezTo>
                  <a:cubicBezTo>
                    <a:pt x="3" y="180"/>
                    <a:pt x="1" y="181"/>
                    <a:pt x="1" y="181"/>
                  </a:cubicBezTo>
                  <a:cubicBezTo>
                    <a:pt x="0" y="181"/>
                    <a:pt x="1" y="178"/>
                    <a:pt x="1" y="178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1" y="178"/>
                    <a:pt x="4" y="177"/>
                    <a:pt x="6" y="177"/>
                  </a:cubicBezTo>
                  <a:cubicBezTo>
                    <a:pt x="7" y="177"/>
                    <a:pt x="10" y="177"/>
                    <a:pt x="12" y="177"/>
                  </a:cubicBezTo>
                  <a:cubicBezTo>
                    <a:pt x="13" y="177"/>
                    <a:pt x="17" y="177"/>
                    <a:pt x="19" y="177"/>
                  </a:cubicBezTo>
                  <a:cubicBezTo>
                    <a:pt x="22" y="177"/>
                    <a:pt x="24" y="175"/>
                    <a:pt x="26" y="173"/>
                  </a:cubicBezTo>
                  <a:cubicBezTo>
                    <a:pt x="28" y="171"/>
                    <a:pt x="33" y="170"/>
                    <a:pt x="35" y="170"/>
                  </a:cubicBezTo>
                  <a:cubicBezTo>
                    <a:pt x="38" y="169"/>
                    <a:pt x="40" y="168"/>
                    <a:pt x="41" y="167"/>
                  </a:cubicBezTo>
                  <a:cubicBezTo>
                    <a:pt x="42" y="166"/>
                    <a:pt x="44" y="164"/>
                    <a:pt x="45" y="164"/>
                  </a:cubicBezTo>
                  <a:cubicBezTo>
                    <a:pt x="47" y="163"/>
                    <a:pt x="50" y="162"/>
                    <a:pt x="52" y="161"/>
                  </a:cubicBezTo>
                  <a:cubicBezTo>
                    <a:pt x="54" y="160"/>
                    <a:pt x="55" y="158"/>
                    <a:pt x="56" y="157"/>
                  </a:cubicBezTo>
                  <a:cubicBezTo>
                    <a:pt x="58" y="155"/>
                    <a:pt x="61" y="155"/>
                    <a:pt x="63" y="155"/>
                  </a:cubicBezTo>
                  <a:cubicBezTo>
                    <a:pt x="65" y="155"/>
                    <a:pt x="69" y="154"/>
                    <a:pt x="69" y="154"/>
                  </a:cubicBezTo>
                  <a:cubicBezTo>
                    <a:pt x="69" y="154"/>
                    <a:pt x="70" y="153"/>
                    <a:pt x="72" y="153"/>
                  </a:cubicBezTo>
                  <a:cubicBezTo>
                    <a:pt x="73" y="154"/>
                    <a:pt x="75" y="153"/>
                    <a:pt x="76" y="153"/>
                  </a:cubicBezTo>
                  <a:cubicBezTo>
                    <a:pt x="77" y="152"/>
                    <a:pt x="79" y="151"/>
                    <a:pt x="79" y="152"/>
                  </a:cubicBezTo>
                  <a:cubicBezTo>
                    <a:pt x="80" y="152"/>
                    <a:pt x="82" y="152"/>
                    <a:pt x="83" y="151"/>
                  </a:cubicBezTo>
                  <a:cubicBezTo>
                    <a:pt x="85" y="149"/>
                    <a:pt x="85" y="149"/>
                    <a:pt x="86" y="149"/>
                  </a:cubicBezTo>
                  <a:cubicBezTo>
                    <a:pt x="87" y="150"/>
                    <a:pt x="88" y="149"/>
                    <a:pt x="89" y="148"/>
                  </a:cubicBezTo>
                  <a:cubicBezTo>
                    <a:pt x="89" y="146"/>
                    <a:pt x="91" y="143"/>
                    <a:pt x="91" y="142"/>
                  </a:cubicBezTo>
                  <a:cubicBezTo>
                    <a:pt x="92" y="142"/>
                    <a:pt x="93" y="141"/>
                    <a:pt x="94" y="141"/>
                  </a:cubicBezTo>
                  <a:cubicBezTo>
                    <a:pt x="94" y="141"/>
                    <a:pt x="95" y="139"/>
                    <a:pt x="95" y="138"/>
                  </a:cubicBezTo>
                  <a:cubicBezTo>
                    <a:pt x="94" y="137"/>
                    <a:pt x="94" y="136"/>
                    <a:pt x="95" y="136"/>
                  </a:cubicBezTo>
                  <a:cubicBezTo>
                    <a:pt x="97" y="135"/>
                    <a:pt x="100" y="134"/>
                    <a:pt x="101" y="133"/>
                  </a:cubicBezTo>
                  <a:cubicBezTo>
                    <a:pt x="103" y="132"/>
                    <a:pt x="104" y="132"/>
                    <a:pt x="104" y="130"/>
                  </a:cubicBezTo>
                  <a:cubicBezTo>
                    <a:pt x="104" y="128"/>
                    <a:pt x="108" y="128"/>
                    <a:pt x="110" y="128"/>
                  </a:cubicBezTo>
                  <a:cubicBezTo>
                    <a:pt x="111" y="127"/>
                    <a:pt x="114" y="127"/>
                    <a:pt x="115" y="127"/>
                  </a:cubicBezTo>
                  <a:cubicBezTo>
                    <a:pt x="116" y="127"/>
                    <a:pt x="119" y="128"/>
                    <a:pt x="120" y="129"/>
                  </a:cubicBezTo>
                  <a:cubicBezTo>
                    <a:pt x="120" y="129"/>
                    <a:pt x="120" y="129"/>
                    <a:pt x="120" y="130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2" y="129"/>
                    <a:pt x="122" y="127"/>
                    <a:pt x="122" y="126"/>
                  </a:cubicBezTo>
                  <a:cubicBezTo>
                    <a:pt x="122" y="126"/>
                    <a:pt x="122" y="125"/>
                    <a:pt x="122" y="124"/>
                  </a:cubicBezTo>
                  <a:cubicBezTo>
                    <a:pt x="122" y="123"/>
                    <a:pt x="122" y="121"/>
                    <a:pt x="122" y="120"/>
                  </a:cubicBezTo>
                  <a:cubicBezTo>
                    <a:pt x="122" y="120"/>
                    <a:pt x="121" y="118"/>
                    <a:pt x="120" y="117"/>
                  </a:cubicBezTo>
                  <a:cubicBezTo>
                    <a:pt x="119" y="116"/>
                    <a:pt x="121" y="115"/>
                    <a:pt x="122" y="114"/>
                  </a:cubicBezTo>
                  <a:cubicBezTo>
                    <a:pt x="123" y="113"/>
                    <a:pt x="123" y="112"/>
                    <a:pt x="122" y="112"/>
                  </a:cubicBezTo>
                  <a:cubicBezTo>
                    <a:pt x="122" y="111"/>
                    <a:pt x="120" y="110"/>
                    <a:pt x="120" y="109"/>
                  </a:cubicBezTo>
                  <a:cubicBezTo>
                    <a:pt x="120" y="108"/>
                    <a:pt x="123" y="109"/>
                    <a:pt x="124" y="109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8" y="109"/>
                    <a:pt x="129" y="109"/>
                    <a:pt x="131" y="110"/>
                  </a:cubicBezTo>
                  <a:cubicBezTo>
                    <a:pt x="132" y="110"/>
                    <a:pt x="132" y="111"/>
                    <a:pt x="133" y="111"/>
                  </a:cubicBezTo>
                  <a:cubicBezTo>
                    <a:pt x="134" y="112"/>
                    <a:pt x="135" y="111"/>
                    <a:pt x="136" y="111"/>
                  </a:cubicBezTo>
                  <a:cubicBezTo>
                    <a:pt x="136" y="110"/>
                    <a:pt x="138" y="110"/>
                    <a:pt x="139" y="110"/>
                  </a:cubicBezTo>
                  <a:cubicBezTo>
                    <a:pt x="139" y="110"/>
                    <a:pt x="138" y="111"/>
                    <a:pt x="138" y="112"/>
                  </a:cubicBezTo>
                  <a:cubicBezTo>
                    <a:pt x="138" y="113"/>
                    <a:pt x="139" y="112"/>
                    <a:pt x="139" y="112"/>
                  </a:cubicBezTo>
                  <a:cubicBezTo>
                    <a:pt x="140" y="112"/>
                    <a:pt x="142" y="112"/>
                    <a:pt x="143" y="112"/>
                  </a:cubicBezTo>
                  <a:cubicBezTo>
                    <a:pt x="144" y="112"/>
                    <a:pt x="144" y="112"/>
                    <a:pt x="145" y="111"/>
                  </a:cubicBezTo>
                  <a:cubicBezTo>
                    <a:pt x="145" y="110"/>
                    <a:pt x="147" y="110"/>
                    <a:pt x="149" y="110"/>
                  </a:cubicBezTo>
                  <a:cubicBezTo>
                    <a:pt x="150" y="110"/>
                    <a:pt x="150" y="111"/>
                    <a:pt x="152" y="111"/>
                  </a:cubicBezTo>
                  <a:cubicBezTo>
                    <a:pt x="154" y="111"/>
                    <a:pt x="153" y="111"/>
                    <a:pt x="155" y="111"/>
                  </a:cubicBezTo>
                  <a:cubicBezTo>
                    <a:pt x="156" y="111"/>
                    <a:pt x="157" y="111"/>
                    <a:pt x="158" y="112"/>
                  </a:cubicBezTo>
                  <a:cubicBezTo>
                    <a:pt x="159" y="112"/>
                    <a:pt x="159" y="110"/>
                    <a:pt x="160" y="110"/>
                  </a:cubicBezTo>
                  <a:cubicBezTo>
                    <a:pt x="161" y="110"/>
                    <a:pt x="161" y="111"/>
                    <a:pt x="162" y="111"/>
                  </a:cubicBezTo>
                  <a:cubicBezTo>
                    <a:pt x="163" y="111"/>
                    <a:pt x="163" y="110"/>
                    <a:pt x="164" y="110"/>
                  </a:cubicBezTo>
                  <a:cubicBezTo>
                    <a:pt x="164" y="109"/>
                    <a:pt x="163" y="109"/>
                    <a:pt x="163" y="108"/>
                  </a:cubicBezTo>
                  <a:cubicBezTo>
                    <a:pt x="162" y="108"/>
                    <a:pt x="162" y="108"/>
                    <a:pt x="162" y="107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4" y="107"/>
                    <a:pt x="164" y="107"/>
                    <a:pt x="164" y="108"/>
                  </a:cubicBezTo>
                  <a:cubicBezTo>
                    <a:pt x="165" y="109"/>
                    <a:pt x="165" y="109"/>
                    <a:pt x="166" y="109"/>
                  </a:cubicBezTo>
                  <a:cubicBezTo>
                    <a:pt x="167" y="110"/>
                    <a:pt x="167" y="110"/>
                    <a:pt x="168" y="110"/>
                  </a:cubicBezTo>
                  <a:cubicBezTo>
                    <a:pt x="169" y="111"/>
                    <a:pt x="168" y="112"/>
                    <a:pt x="169" y="113"/>
                  </a:cubicBezTo>
                  <a:cubicBezTo>
                    <a:pt x="169" y="114"/>
                    <a:pt x="169" y="113"/>
                    <a:pt x="170" y="111"/>
                  </a:cubicBezTo>
                  <a:cubicBezTo>
                    <a:pt x="170" y="110"/>
                    <a:pt x="171" y="112"/>
                    <a:pt x="172" y="111"/>
                  </a:cubicBezTo>
                  <a:cubicBezTo>
                    <a:pt x="174" y="111"/>
                    <a:pt x="174" y="110"/>
                    <a:pt x="174" y="109"/>
                  </a:cubicBezTo>
                  <a:cubicBezTo>
                    <a:pt x="174" y="107"/>
                    <a:pt x="176" y="108"/>
                    <a:pt x="176" y="107"/>
                  </a:cubicBezTo>
                  <a:cubicBezTo>
                    <a:pt x="177" y="107"/>
                    <a:pt x="177" y="106"/>
                    <a:pt x="178" y="106"/>
                  </a:cubicBezTo>
                  <a:cubicBezTo>
                    <a:pt x="179" y="106"/>
                    <a:pt x="179" y="106"/>
                    <a:pt x="181" y="107"/>
                  </a:cubicBezTo>
                  <a:cubicBezTo>
                    <a:pt x="182" y="108"/>
                    <a:pt x="183" y="107"/>
                    <a:pt x="184" y="107"/>
                  </a:cubicBezTo>
                  <a:cubicBezTo>
                    <a:pt x="185" y="106"/>
                    <a:pt x="185" y="105"/>
                    <a:pt x="185" y="104"/>
                  </a:cubicBezTo>
                  <a:cubicBezTo>
                    <a:pt x="185" y="103"/>
                    <a:pt x="186" y="103"/>
                    <a:pt x="187" y="102"/>
                  </a:cubicBezTo>
                  <a:cubicBezTo>
                    <a:pt x="188" y="102"/>
                    <a:pt x="188" y="103"/>
                    <a:pt x="189" y="103"/>
                  </a:cubicBezTo>
                  <a:cubicBezTo>
                    <a:pt x="189" y="103"/>
                    <a:pt x="189" y="101"/>
                    <a:pt x="188" y="100"/>
                  </a:cubicBezTo>
                  <a:cubicBezTo>
                    <a:pt x="188" y="99"/>
                    <a:pt x="188" y="98"/>
                    <a:pt x="188" y="97"/>
                  </a:cubicBezTo>
                  <a:cubicBezTo>
                    <a:pt x="189" y="95"/>
                    <a:pt x="189" y="96"/>
                    <a:pt x="190" y="96"/>
                  </a:cubicBezTo>
                  <a:cubicBezTo>
                    <a:pt x="192" y="96"/>
                    <a:pt x="192" y="96"/>
                    <a:pt x="193" y="96"/>
                  </a:cubicBezTo>
                  <a:cubicBezTo>
                    <a:pt x="193" y="96"/>
                    <a:pt x="194" y="96"/>
                    <a:pt x="195" y="97"/>
                  </a:cubicBezTo>
                  <a:cubicBezTo>
                    <a:pt x="196" y="98"/>
                    <a:pt x="196" y="97"/>
                    <a:pt x="198" y="98"/>
                  </a:cubicBezTo>
                  <a:cubicBezTo>
                    <a:pt x="200" y="98"/>
                    <a:pt x="200" y="96"/>
                    <a:pt x="200" y="95"/>
                  </a:cubicBezTo>
                  <a:cubicBezTo>
                    <a:pt x="200" y="94"/>
                    <a:pt x="201" y="93"/>
                    <a:pt x="201" y="93"/>
                  </a:cubicBezTo>
                  <a:cubicBezTo>
                    <a:pt x="201" y="92"/>
                    <a:pt x="201" y="92"/>
                    <a:pt x="201" y="91"/>
                  </a:cubicBezTo>
                  <a:cubicBezTo>
                    <a:pt x="201" y="90"/>
                    <a:pt x="202" y="90"/>
                    <a:pt x="202" y="90"/>
                  </a:cubicBezTo>
                  <a:cubicBezTo>
                    <a:pt x="203" y="90"/>
                    <a:pt x="202" y="89"/>
                    <a:pt x="202" y="87"/>
                  </a:cubicBezTo>
                  <a:cubicBezTo>
                    <a:pt x="202" y="86"/>
                    <a:pt x="204" y="87"/>
                    <a:pt x="205" y="86"/>
                  </a:cubicBezTo>
                  <a:cubicBezTo>
                    <a:pt x="206" y="86"/>
                    <a:pt x="206" y="86"/>
                    <a:pt x="207" y="87"/>
                  </a:cubicBezTo>
                  <a:cubicBezTo>
                    <a:pt x="208" y="88"/>
                    <a:pt x="210" y="88"/>
                    <a:pt x="210" y="88"/>
                  </a:cubicBezTo>
                  <a:cubicBezTo>
                    <a:pt x="211" y="89"/>
                    <a:pt x="210" y="87"/>
                    <a:pt x="210" y="86"/>
                  </a:cubicBezTo>
                  <a:cubicBezTo>
                    <a:pt x="210" y="85"/>
                    <a:pt x="211" y="86"/>
                    <a:pt x="212" y="86"/>
                  </a:cubicBezTo>
                  <a:cubicBezTo>
                    <a:pt x="212" y="86"/>
                    <a:pt x="212" y="85"/>
                    <a:pt x="211" y="84"/>
                  </a:cubicBezTo>
                  <a:cubicBezTo>
                    <a:pt x="209" y="84"/>
                    <a:pt x="209" y="84"/>
                    <a:pt x="210" y="84"/>
                  </a:cubicBezTo>
                  <a:cubicBezTo>
                    <a:pt x="211" y="83"/>
                    <a:pt x="211" y="83"/>
                    <a:pt x="211" y="84"/>
                  </a:cubicBezTo>
                  <a:cubicBezTo>
                    <a:pt x="212" y="84"/>
                    <a:pt x="212" y="84"/>
                    <a:pt x="213" y="84"/>
                  </a:cubicBezTo>
                  <a:cubicBezTo>
                    <a:pt x="214" y="84"/>
                    <a:pt x="215" y="84"/>
                    <a:pt x="215" y="83"/>
                  </a:cubicBezTo>
                  <a:cubicBezTo>
                    <a:pt x="216" y="82"/>
                    <a:pt x="215" y="81"/>
                    <a:pt x="217" y="81"/>
                  </a:cubicBezTo>
                  <a:cubicBezTo>
                    <a:pt x="218" y="80"/>
                    <a:pt x="217" y="80"/>
                    <a:pt x="218" y="80"/>
                  </a:cubicBezTo>
                  <a:cubicBezTo>
                    <a:pt x="219" y="80"/>
                    <a:pt x="220" y="79"/>
                    <a:pt x="222" y="79"/>
                  </a:cubicBezTo>
                  <a:cubicBezTo>
                    <a:pt x="223" y="79"/>
                    <a:pt x="223" y="79"/>
                    <a:pt x="224" y="79"/>
                  </a:cubicBezTo>
                  <a:cubicBezTo>
                    <a:pt x="225" y="78"/>
                    <a:pt x="224" y="78"/>
                    <a:pt x="224" y="77"/>
                  </a:cubicBezTo>
                  <a:cubicBezTo>
                    <a:pt x="224" y="76"/>
                    <a:pt x="224" y="75"/>
                    <a:pt x="224" y="74"/>
                  </a:cubicBezTo>
                  <a:cubicBezTo>
                    <a:pt x="224" y="73"/>
                    <a:pt x="226" y="72"/>
                    <a:pt x="226" y="71"/>
                  </a:cubicBezTo>
                  <a:cubicBezTo>
                    <a:pt x="227" y="71"/>
                    <a:pt x="227" y="70"/>
                    <a:pt x="227" y="69"/>
                  </a:cubicBezTo>
                  <a:cubicBezTo>
                    <a:pt x="227" y="68"/>
                    <a:pt x="227" y="68"/>
                    <a:pt x="227" y="67"/>
                  </a:cubicBezTo>
                  <a:cubicBezTo>
                    <a:pt x="227" y="66"/>
                    <a:pt x="227" y="66"/>
                    <a:pt x="228" y="66"/>
                  </a:cubicBezTo>
                  <a:cubicBezTo>
                    <a:pt x="228" y="67"/>
                    <a:pt x="228" y="67"/>
                    <a:pt x="229" y="67"/>
                  </a:cubicBezTo>
                  <a:cubicBezTo>
                    <a:pt x="229" y="68"/>
                    <a:pt x="230" y="68"/>
                    <a:pt x="231" y="68"/>
                  </a:cubicBezTo>
                  <a:cubicBezTo>
                    <a:pt x="232" y="67"/>
                    <a:pt x="232" y="68"/>
                    <a:pt x="232" y="66"/>
                  </a:cubicBezTo>
                  <a:cubicBezTo>
                    <a:pt x="232" y="65"/>
                    <a:pt x="232" y="65"/>
                    <a:pt x="232" y="64"/>
                  </a:cubicBezTo>
                  <a:cubicBezTo>
                    <a:pt x="232" y="63"/>
                    <a:pt x="231" y="63"/>
                    <a:pt x="231" y="62"/>
                  </a:cubicBezTo>
                  <a:cubicBezTo>
                    <a:pt x="230" y="62"/>
                    <a:pt x="230" y="62"/>
                    <a:pt x="230" y="60"/>
                  </a:cubicBezTo>
                  <a:cubicBezTo>
                    <a:pt x="230" y="59"/>
                    <a:pt x="230" y="59"/>
                    <a:pt x="229" y="58"/>
                  </a:cubicBezTo>
                  <a:cubicBezTo>
                    <a:pt x="229" y="57"/>
                    <a:pt x="230" y="57"/>
                    <a:pt x="230" y="56"/>
                  </a:cubicBezTo>
                  <a:cubicBezTo>
                    <a:pt x="231" y="55"/>
                    <a:pt x="229" y="54"/>
                    <a:pt x="228" y="54"/>
                  </a:cubicBezTo>
                  <a:cubicBezTo>
                    <a:pt x="227" y="54"/>
                    <a:pt x="229" y="53"/>
                    <a:pt x="230" y="53"/>
                  </a:cubicBezTo>
                  <a:cubicBezTo>
                    <a:pt x="231" y="53"/>
                    <a:pt x="230" y="52"/>
                    <a:pt x="229" y="52"/>
                  </a:cubicBezTo>
                  <a:cubicBezTo>
                    <a:pt x="228" y="52"/>
                    <a:pt x="229" y="51"/>
                    <a:pt x="229" y="51"/>
                  </a:cubicBezTo>
                  <a:cubicBezTo>
                    <a:pt x="229" y="50"/>
                    <a:pt x="230" y="50"/>
                    <a:pt x="230" y="50"/>
                  </a:cubicBezTo>
                  <a:cubicBezTo>
                    <a:pt x="231" y="49"/>
                    <a:pt x="231" y="49"/>
                    <a:pt x="232" y="50"/>
                  </a:cubicBezTo>
                  <a:cubicBezTo>
                    <a:pt x="232" y="50"/>
                    <a:pt x="232" y="50"/>
                    <a:pt x="233" y="50"/>
                  </a:cubicBezTo>
                  <a:cubicBezTo>
                    <a:pt x="234" y="49"/>
                    <a:pt x="234" y="49"/>
                    <a:pt x="233" y="48"/>
                  </a:cubicBezTo>
                  <a:cubicBezTo>
                    <a:pt x="233" y="47"/>
                    <a:pt x="232" y="48"/>
                    <a:pt x="232" y="47"/>
                  </a:cubicBezTo>
                  <a:cubicBezTo>
                    <a:pt x="231" y="46"/>
                    <a:pt x="232" y="45"/>
                    <a:pt x="232" y="45"/>
                  </a:cubicBezTo>
                  <a:cubicBezTo>
                    <a:pt x="233" y="44"/>
                    <a:pt x="232" y="43"/>
                    <a:pt x="232" y="42"/>
                  </a:cubicBezTo>
                  <a:cubicBezTo>
                    <a:pt x="232" y="34"/>
                    <a:pt x="235" y="32"/>
                    <a:pt x="233" y="26"/>
                  </a:cubicBezTo>
                  <a:cubicBezTo>
                    <a:pt x="233" y="26"/>
                    <a:pt x="232" y="25"/>
                    <a:pt x="232" y="24"/>
                  </a:cubicBezTo>
                  <a:cubicBezTo>
                    <a:pt x="231" y="23"/>
                    <a:pt x="232" y="23"/>
                    <a:pt x="233" y="22"/>
                  </a:cubicBezTo>
                  <a:cubicBezTo>
                    <a:pt x="235" y="22"/>
                    <a:pt x="234" y="22"/>
                    <a:pt x="234" y="21"/>
                  </a:cubicBezTo>
                  <a:cubicBezTo>
                    <a:pt x="234" y="20"/>
                    <a:pt x="232" y="20"/>
                    <a:pt x="231" y="20"/>
                  </a:cubicBezTo>
                  <a:cubicBezTo>
                    <a:pt x="231" y="19"/>
                    <a:pt x="230" y="19"/>
                    <a:pt x="231" y="18"/>
                  </a:cubicBezTo>
                  <a:cubicBezTo>
                    <a:pt x="231" y="18"/>
                    <a:pt x="232" y="18"/>
                    <a:pt x="233" y="18"/>
                  </a:cubicBezTo>
                  <a:cubicBezTo>
                    <a:pt x="234" y="17"/>
                    <a:pt x="234" y="16"/>
                    <a:pt x="234" y="16"/>
                  </a:cubicBezTo>
                  <a:cubicBezTo>
                    <a:pt x="234" y="15"/>
                    <a:pt x="233" y="15"/>
                    <a:pt x="232" y="15"/>
                  </a:cubicBezTo>
                  <a:cubicBezTo>
                    <a:pt x="230" y="15"/>
                    <a:pt x="232" y="14"/>
                    <a:pt x="233" y="13"/>
                  </a:cubicBezTo>
                  <a:cubicBezTo>
                    <a:pt x="233" y="13"/>
                    <a:pt x="234" y="13"/>
                    <a:pt x="233" y="12"/>
                  </a:cubicBezTo>
                  <a:cubicBezTo>
                    <a:pt x="232" y="11"/>
                    <a:pt x="233" y="11"/>
                    <a:pt x="234" y="11"/>
                  </a:cubicBezTo>
                  <a:cubicBezTo>
                    <a:pt x="234" y="10"/>
                    <a:pt x="233" y="9"/>
                    <a:pt x="233" y="8"/>
                  </a:cubicBezTo>
                  <a:cubicBezTo>
                    <a:pt x="233" y="6"/>
                    <a:pt x="235" y="6"/>
                    <a:pt x="235" y="6"/>
                  </a:cubicBezTo>
                  <a:cubicBezTo>
                    <a:pt x="235" y="5"/>
                    <a:pt x="235" y="4"/>
                    <a:pt x="234" y="4"/>
                  </a:cubicBezTo>
                  <a:cubicBezTo>
                    <a:pt x="234" y="4"/>
                    <a:pt x="235" y="1"/>
                    <a:pt x="235" y="1"/>
                  </a:cubicBezTo>
                  <a:cubicBezTo>
                    <a:pt x="236" y="1"/>
                    <a:pt x="236" y="1"/>
                    <a:pt x="236" y="1"/>
                  </a:cubicBezTo>
                  <a:cubicBezTo>
                    <a:pt x="238" y="1"/>
                    <a:pt x="238" y="1"/>
                    <a:pt x="239" y="2"/>
                  </a:cubicBezTo>
                  <a:cubicBezTo>
                    <a:pt x="241" y="3"/>
                    <a:pt x="242" y="3"/>
                    <a:pt x="243" y="3"/>
                  </a:cubicBezTo>
                  <a:cubicBezTo>
                    <a:pt x="243" y="3"/>
                    <a:pt x="243" y="1"/>
                    <a:pt x="244" y="1"/>
                  </a:cubicBezTo>
                  <a:cubicBezTo>
                    <a:pt x="245" y="1"/>
                    <a:pt x="246" y="0"/>
                    <a:pt x="247" y="1"/>
                  </a:cubicBezTo>
                  <a:cubicBezTo>
                    <a:pt x="249" y="2"/>
                    <a:pt x="250" y="2"/>
                    <a:pt x="251" y="3"/>
                  </a:cubicBezTo>
                  <a:cubicBezTo>
                    <a:pt x="253" y="3"/>
                    <a:pt x="253" y="3"/>
                    <a:pt x="253" y="3"/>
                  </a:cubicBezTo>
                  <a:cubicBezTo>
                    <a:pt x="253" y="2"/>
                    <a:pt x="253" y="1"/>
                    <a:pt x="254" y="1"/>
                  </a:cubicBezTo>
                  <a:cubicBezTo>
                    <a:pt x="254" y="0"/>
                    <a:pt x="255" y="0"/>
                    <a:pt x="255" y="0"/>
                  </a:cubicBezTo>
                  <a:cubicBezTo>
                    <a:pt x="256" y="1"/>
                    <a:pt x="258" y="2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7" y="5"/>
                    <a:pt x="258" y="6"/>
                  </a:cubicBezTo>
                  <a:cubicBezTo>
                    <a:pt x="258" y="7"/>
                    <a:pt x="260" y="7"/>
                    <a:pt x="261" y="7"/>
                  </a:cubicBezTo>
                  <a:cubicBezTo>
                    <a:pt x="262" y="7"/>
                    <a:pt x="264" y="6"/>
                    <a:pt x="265" y="6"/>
                  </a:cubicBezTo>
                  <a:cubicBezTo>
                    <a:pt x="265" y="7"/>
                    <a:pt x="267" y="6"/>
                    <a:pt x="267" y="7"/>
                  </a:cubicBezTo>
                  <a:cubicBezTo>
                    <a:pt x="267" y="9"/>
                    <a:pt x="269" y="9"/>
                    <a:pt x="269" y="9"/>
                  </a:cubicBezTo>
                  <a:cubicBezTo>
                    <a:pt x="269" y="8"/>
                    <a:pt x="269" y="5"/>
                    <a:pt x="270" y="6"/>
                  </a:cubicBezTo>
                  <a:cubicBezTo>
                    <a:pt x="271" y="6"/>
                    <a:pt x="271" y="7"/>
                    <a:pt x="273" y="7"/>
                  </a:cubicBezTo>
                  <a:cubicBezTo>
                    <a:pt x="275" y="7"/>
                    <a:pt x="277" y="7"/>
                    <a:pt x="278" y="7"/>
                  </a:cubicBezTo>
                  <a:cubicBezTo>
                    <a:pt x="280" y="6"/>
                    <a:pt x="280" y="9"/>
                    <a:pt x="281" y="9"/>
                  </a:cubicBezTo>
                  <a:cubicBezTo>
                    <a:pt x="282" y="9"/>
                    <a:pt x="284" y="9"/>
                    <a:pt x="285" y="9"/>
                  </a:cubicBezTo>
                  <a:cubicBezTo>
                    <a:pt x="285" y="10"/>
                    <a:pt x="287" y="10"/>
                    <a:pt x="288" y="11"/>
                  </a:cubicBezTo>
                  <a:cubicBezTo>
                    <a:pt x="289" y="12"/>
                    <a:pt x="291" y="13"/>
                    <a:pt x="292" y="13"/>
                  </a:cubicBezTo>
                  <a:cubicBezTo>
                    <a:pt x="293" y="13"/>
                    <a:pt x="293" y="13"/>
                    <a:pt x="296" y="14"/>
                  </a:cubicBezTo>
                  <a:cubicBezTo>
                    <a:pt x="298" y="15"/>
                    <a:pt x="297" y="16"/>
                    <a:pt x="298" y="17"/>
                  </a:cubicBezTo>
                  <a:cubicBezTo>
                    <a:pt x="299" y="17"/>
                    <a:pt x="301" y="16"/>
                    <a:pt x="302" y="15"/>
                  </a:cubicBezTo>
                  <a:cubicBezTo>
                    <a:pt x="303" y="15"/>
                    <a:pt x="309" y="13"/>
                    <a:pt x="309" y="13"/>
                  </a:cubicBezTo>
                  <a:cubicBezTo>
                    <a:pt x="310" y="14"/>
                    <a:pt x="311" y="15"/>
                    <a:pt x="312" y="15"/>
                  </a:cubicBezTo>
                  <a:cubicBezTo>
                    <a:pt x="313" y="15"/>
                    <a:pt x="315" y="15"/>
                    <a:pt x="316" y="14"/>
                  </a:cubicBezTo>
                  <a:cubicBezTo>
                    <a:pt x="317" y="14"/>
                    <a:pt x="318" y="13"/>
                    <a:pt x="319" y="13"/>
                  </a:cubicBezTo>
                  <a:cubicBezTo>
                    <a:pt x="320" y="12"/>
                    <a:pt x="321" y="13"/>
                    <a:pt x="321" y="14"/>
                  </a:cubicBezTo>
                  <a:cubicBezTo>
                    <a:pt x="321" y="15"/>
                    <a:pt x="323" y="15"/>
                    <a:pt x="323" y="16"/>
                  </a:cubicBezTo>
                  <a:cubicBezTo>
                    <a:pt x="323" y="18"/>
                    <a:pt x="323" y="20"/>
                    <a:pt x="323" y="20"/>
                  </a:cubicBezTo>
                  <a:cubicBezTo>
                    <a:pt x="323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0"/>
                  </a:cubicBezTo>
                  <a:cubicBezTo>
                    <a:pt x="325" y="19"/>
                    <a:pt x="326" y="19"/>
                    <a:pt x="327" y="19"/>
                  </a:cubicBezTo>
                  <a:cubicBezTo>
                    <a:pt x="328" y="19"/>
                    <a:pt x="329" y="18"/>
                    <a:pt x="330" y="16"/>
                  </a:cubicBezTo>
                  <a:cubicBezTo>
                    <a:pt x="330" y="15"/>
                    <a:pt x="331" y="15"/>
                    <a:pt x="331" y="14"/>
                  </a:cubicBezTo>
                  <a:cubicBezTo>
                    <a:pt x="331" y="14"/>
                    <a:pt x="331" y="14"/>
                    <a:pt x="331" y="14"/>
                  </a:cubicBezTo>
                  <a:cubicBezTo>
                    <a:pt x="331" y="14"/>
                    <a:pt x="331" y="9"/>
                    <a:pt x="332" y="8"/>
                  </a:cubicBezTo>
                  <a:cubicBezTo>
                    <a:pt x="333" y="7"/>
                    <a:pt x="335" y="9"/>
                    <a:pt x="335" y="8"/>
                  </a:cubicBezTo>
                  <a:cubicBezTo>
                    <a:pt x="335" y="7"/>
                    <a:pt x="335" y="5"/>
                    <a:pt x="336" y="5"/>
                  </a:cubicBezTo>
                  <a:cubicBezTo>
                    <a:pt x="338" y="5"/>
                    <a:pt x="338" y="6"/>
                    <a:pt x="339" y="6"/>
                  </a:cubicBezTo>
                  <a:cubicBezTo>
                    <a:pt x="340" y="6"/>
                    <a:pt x="342" y="5"/>
                    <a:pt x="343" y="5"/>
                  </a:cubicBezTo>
                  <a:cubicBezTo>
                    <a:pt x="344" y="5"/>
                    <a:pt x="345" y="5"/>
                    <a:pt x="346" y="6"/>
                  </a:cubicBezTo>
                  <a:cubicBezTo>
                    <a:pt x="346" y="8"/>
                    <a:pt x="346" y="10"/>
                    <a:pt x="348" y="11"/>
                  </a:cubicBezTo>
                  <a:cubicBezTo>
                    <a:pt x="350" y="11"/>
                    <a:pt x="350" y="12"/>
                    <a:pt x="350" y="13"/>
                  </a:cubicBezTo>
                  <a:cubicBezTo>
                    <a:pt x="350" y="14"/>
                    <a:pt x="351" y="15"/>
                    <a:pt x="352" y="14"/>
                  </a:cubicBezTo>
                  <a:cubicBezTo>
                    <a:pt x="353" y="14"/>
                    <a:pt x="355" y="14"/>
                    <a:pt x="355" y="13"/>
                  </a:cubicBezTo>
                  <a:cubicBezTo>
                    <a:pt x="355" y="11"/>
                    <a:pt x="355" y="11"/>
                    <a:pt x="356" y="10"/>
                  </a:cubicBezTo>
                  <a:cubicBezTo>
                    <a:pt x="357" y="9"/>
                    <a:pt x="359" y="9"/>
                    <a:pt x="359" y="9"/>
                  </a:cubicBezTo>
                  <a:cubicBezTo>
                    <a:pt x="360" y="8"/>
                    <a:pt x="361" y="7"/>
                    <a:pt x="361" y="7"/>
                  </a:cubicBezTo>
                  <a:cubicBezTo>
                    <a:pt x="362" y="7"/>
                    <a:pt x="363" y="7"/>
                    <a:pt x="363" y="7"/>
                  </a:cubicBezTo>
                  <a:cubicBezTo>
                    <a:pt x="363" y="7"/>
                    <a:pt x="363" y="7"/>
                    <a:pt x="363" y="7"/>
                  </a:cubicBezTo>
                  <a:cubicBezTo>
                    <a:pt x="363" y="8"/>
                    <a:pt x="363" y="9"/>
                    <a:pt x="363" y="10"/>
                  </a:cubicBezTo>
                  <a:cubicBezTo>
                    <a:pt x="363" y="11"/>
                    <a:pt x="362" y="14"/>
                    <a:pt x="361" y="16"/>
                  </a:cubicBezTo>
                  <a:cubicBezTo>
                    <a:pt x="361" y="17"/>
                    <a:pt x="361" y="19"/>
                    <a:pt x="361" y="20"/>
                  </a:cubicBezTo>
                  <a:cubicBezTo>
                    <a:pt x="361" y="21"/>
                    <a:pt x="360" y="20"/>
                    <a:pt x="359" y="21"/>
                  </a:cubicBezTo>
                  <a:cubicBezTo>
                    <a:pt x="358" y="22"/>
                    <a:pt x="358" y="24"/>
                    <a:pt x="356" y="24"/>
                  </a:cubicBezTo>
                  <a:cubicBezTo>
                    <a:pt x="355" y="24"/>
                    <a:pt x="355" y="25"/>
                    <a:pt x="355" y="27"/>
                  </a:cubicBezTo>
                  <a:cubicBezTo>
                    <a:pt x="355" y="29"/>
                    <a:pt x="356" y="29"/>
                    <a:pt x="356" y="31"/>
                  </a:cubicBezTo>
                  <a:cubicBezTo>
                    <a:pt x="356" y="32"/>
                    <a:pt x="356" y="34"/>
                    <a:pt x="356" y="35"/>
                  </a:cubicBezTo>
                  <a:cubicBezTo>
                    <a:pt x="356" y="36"/>
                    <a:pt x="355" y="39"/>
                    <a:pt x="355" y="40"/>
                  </a:cubicBezTo>
                  <a:cubicBezTo>
                    <a:pt x="355" y="41"/>
                    <a:pt x="357" y="41"/>
                    <a:pt x="357" y="41"/>
                  </a:cubicBezTo>
                  <a:cubicBezTo>
                    <a:pt x="359" y="38"/>
                    <a:pt x="361" y="36"/>
                    <a:pt x="363" y="33"/>
                  </a:cubicBezTo>
                  <a:cubicBezTo>
                    <a:pt x="367" y="31"/>
                    <a:pt x="371" y="28"/>
                    <a:pt x="374" y="26"/>
                  </a:cubicBezTo>
                  <a:cubicBezTo>
                    <a:pt x="377" y="25"/>
                    <a:pt x="381" y="24"/>
                    <a:pt x="384" y="22"/>
                  </a:cubicBezTo>
                  <a:cubicBezTo>
                    <a:pt x="387" y="20"/>
                    <a:pt x="391" y="19"/>
                    <a:pt x="393" y="17"/>
                  </a:cubicBezTo>
                  <a:cubicBezTo>
                    <a:pt x="396" y="15"/>
                    <a:pt x="401" y="13"/>
                    <a:pt x="403" y="10"/>
                  </a:cubicBezTo>
                  <a:cubicBezTo>
                    <a:pt x="404" y="7"/>
                    <a:pt x="405" y="6"/>
                    <a:pt x="407" y="6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408" y="6"/>
                    <a:pt x="409" y="8"/>
                    <a:pt x="408" y="9"/>
                  </a:cubicBezTo>
                  <a:cubicBezTo>
                    <a:pt x="407" y="10"/>
                    <a:pt x="406" y="12"/>
                    <a:pt x="406" y="14"/>
                  </a:cubicBezTo>
                  <a:cubicBezTo>
                    <a:pt x="405" y="16"/>
                    <a:pt x="405" y="17"/>
                    <a:pt x="405" y="18"/>
                  </a:cubicBezTo>
                  <a:cubicBezTo>
                    <a:pt x="405" y="19"/>
                    <a:pt x="405" y="20"/>
                    <a:pt x="404" y="20"/>
                  </a:cubicBezTo>
                  <a:cubicBezTo>
                    <a:pt x="403" y="20"/>
                    <a:pt x="402" y="19"/>
                    <a:pt x="402" y="19"/>
                  </a:cubicBezTo>
                  <a:cubicBezTo>
                    <a:pt x="401" y="19"/>
                    <a:pt x="400" y="19"/>
                    <a:pt x="399" y="19"/>
                  </a:cubicBezTo>
                  <a:cubicBezTo>
                    <a:pt x="398" y="20"/>
                    <a:pt x="397" y="19"/>
                    <a:pt x="396" y="20"/>
                  </a:cubicBezTo>
                  <a:cubicBezTo>
                    <a:pt x="396" y="21"/>
                    <a:pt x="394" y="25"/>
                    <a:pt x="393" y="25"/>
                  </a:cubicBezTo>
                  <a:cubicBezTo>
                    <a:pt x="393" y="26"/>
                    <a:pt x="392" y="27"/>
                    <a:pt x="393" y="27"/>
                  </a:cubicBezTo>
                  <a:cubicBezTo>
                    <a:pt x="394" y="28"/>
                    <a:pt x="395" y="28"/>
                    <a:pt x="395" y="29"/>
                  </a:cubicBezTo>
                  <a:cubicBezTo>
                    <a:pt x="394" y="30"/>
                    <a:pt x="393" y="31"/>
                    <a:pt x="391" y="31"/>
                  </a:cubicBezTo>
                  <a:cubicBezTo>
                    <a:pt x="390" y="31"/>
                    <a:pt x="389" y="32"/>
                    <a:pt x="388" y="31"/>
                  </a:cubicBezTo>
                  <a:cubicBezTo>
                    <a:pt x="387" y="31"/>
                    <a:pt x="386" y="31"/>
                    <a:pt x="386" y="31"/>
                  </a:cubicBezTo>
                  <a:cubicBezTo>
                    <a:pt x="386" y="32"/>
                    <a:pt x="385" y="33"/>
                    <a:pt x="385" y="33"/>
                  </a:cubicBezTo>
                  <a:cubicBezTo>
                    <a:pt x="384" y="33"/>
                    <a:pt x="382" y="33"/>
                    <a:pt x="382" y="34"/>
                  </a:cubicBezTo>
                  <a:cubicBezTo>
                    <a:pt x="383" y="36"/>
                    <a:pt x="383" y="38"/>
                    <a:pt x="381" y="40"/>
                  </a:cubicBezTo>
                  <a:cubicBezTo>
                    <a:pt x="380" y="42"/>
                    <a:pt x="379" y="43"/>
                    <a:pt x="378" y="43"/>
                  </a:cubicBezTo>
                  <a:cubicBezTo>
                    <a:pt x="376" y="43"/>
                    <a:pt x="374" y="42"/>
                    <a:pt x="373" y="43"/>
                  </a:cubicBezTo>
                  <a:cubicBezTo>
                    <a:pt x="372" y="44"/>
                    <a:pt x="371" y="45"/>
                    <a:pt x="370" y="45"/>
                  </a:cubicBezTo>
                  <a:cubicBezTo>
                    <a:pt x="369" y="45"/>
                    <a:pt x="367" y="45"/>
                    <a:pt x="368" y="46"/>
                  </a:cubicBezTo>
                  <a:cubicBezTo>
                    <a:pt x="368" y="47"/>
                    <a:pt x="369" y="49"/>
                    <a:pt x="367" y="50"/>
                  </a:cubicBezTo>
                  <a:cubicBezTo>
                    <a:pt x="365" y="51"/>
                    <a:pt x="362" y="53"/>
                    <a:pt x="362" y="54"/>
                  </a:cubicBezTo>
                  <a:cubicBezTo>
                    <a:pt x="362" y="56"/>
                    <a:pt x="362" y="61"/>
                    <a:pt x="361" y="61"/>
                  </a:cubicBezTo>
                  <a:cubicBezTo>
                    <a:pt x="360" y="61"/>
                    <a:pt x="360" y="61"/>
                    <a:pt x="359" y="60"/>
                  </a:cubicBezTo>
                  <a:cubicBezTo>
                    <a:pt x="358" y="60"/>
                    <a:pt x="356" y="60"/>
                    <a:pt x="357" y="61"/>
                  </a:cubicBezTo>
                  <a:cubicBezTo>
                    <a:pt x="358" y="63"/>
                    <a:pt x="359" y="65"/>
                    <a:pt x="359" y="66"/>
                  </a:cubicBezTo>
                  <a:cubicBezTo>
                    <a:pt x="359" y="67"/>
                    <a:pt x="359" y="67"/>
                    <a:pt x="358" y="68"/>
                  </a:cubicBezTo>
                  <a:cubicBezTo>
                    <a:pt x="357" y="68"/>
                    <a:pt x="355" y="70"/>
                    <a:pt x="354" y="71"/>
                  </a:cubicBezTo>
                  <a:cubicBezTo>
                    <a:pt x="353" y="72"/>
                    <a:pt x="352" y="74"/>
                    <a:pt x="351" y="75"/>
                  </a:cubicBezTo>
                  <a:cubicBezTo>
                    <a:pt x="351" y="75"/>
                    <a:pt x="350" y="75"/>
                    <a:pt x="349" y="74"/>
                  </a:cubicBezTo>
                  <a:cubicBezTo>
                    <a:pt x="349" y="74"/>
                    <a:pt x="347" y="72"/>
                    <a:pt x="346" y="74"/>
                  </a:cubicBezTo>
                  <a:cubicBezTo>
                    <a:pt x="344" y="76"/>
                    <a:pt x="343" y="78"/>
                    <a:pt x="340" y="79"/>
                  </a:cubicBezTo>
                  <a:cubicBezTo>
                    <a:pt x="337" y="80"/>
                    <a:pt x="337" y="81"/>
                    <a:pt x="337" y="83"/>
                  </a:cubicBezTo>
                  <a:cubicBezTo>
                    <a:pt x="337" y="84"/>
                    <a:pt x="337" y="87"/>
                    <a:pt x="336" y="88"/>
                  </a:cubicBezTo>
                  <a:cubicBezTo>
                    <a:pt x="336" y="90"/>
                    <a:pt x="333" y="93"/>
                    <a:pt x="331" y="95"/>
                  </a:cubicBezTo>
                  <a:cubicBezTo>
                    <a:pt x="330" y="96"/>
                    <a:pt x="325" y="101"/>
                    <a:pt x="325" y="102"/>
                  </a:cubicBezTo>
                  <a:cubicBezTo>
                    <a:pt x="326" y="102"/>
                    <a:pt x="326" y="102"/>
                    <a:pt x="326" y="102"/>
                  </a:cubicBezTo>
                  <a:cubicBezTo>
                    <a:pt x="326" y="102"/>
                    <a:pt x="328" y="103"/>
                    <a:pt x="328" y="104"/>
                  </a:cubicBezTo>
                  <a:cubicBezTo>
                    <a:pt x="329" y="106"/>
                    <a:pt x="329" y="107"/>
                    <a:pt x="329" y="108"/>
                  </a:cubicBezTo>
                  <a:cubicBezTo>
                    <a:pt x="329" y="109"/>
                    <a:pt x="326" y="110"/>
                    <a:pt x="326" y="110"/>
                  </a:cubicBezTo>
                  <a:cubicBezTo>
                    <a:pt x="326" y="110"/>
                    <a:pt x="325" y="111"/>
                    <a:pt x="325" y="112"/>
                  </a:cubicBezTo>
                  <a:cubicBezTo>
                    <a:pt x="324" y="113"/>
                    <a:pt x="324" y="115"/>
                    <a:pt x="324" y="115"/>
                  </a:cubicBezTo>
                  <a:cubicBezTo>
                    <a:pt x="326" y="115"/>
                    <a:pt x="326" y="115"/>
                    <a:pt x="326" y="115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28" y="116"/>
                    <a:pt x="328" y="113"/>
                    <a:pt x="329" y="113"/>
                  </a:cubicBezTo>
                  <a:cubicBezTo>
                    <a:pt x="330" y="113"/>
                    <a:pt x="329" y="115"/>
                    <a:pt x="330" y="116"/>
                  </a:cubicBezTo>
                  <a:cubicBezTo>
                    <a:pt x="331" y="116"/>
                    <a:pt x="331" y="117"/>
                    <a:pt x="332" y="117"/>
                  </a:cubicBezTo>
                  <a:cubicBezTo>
                    <a:pt x="333" y="118"/>
                    <a:pt x="334" y="118"/>
                    <a:pt x="334" y="117"/>
                  </a:cubicBezTo>
                  <a:cubicBezTo>
                    <a:pt x="335" y="116"/>
                    <a:pt x="334" y="116"/>
                    <a:pt x="336" y="116"/>
                  </a:cubicBezTo>
                  <a:cubicBezTo>
                    <a:pt x="337" y="116"/>
                    <a:pt x="338" y="115"/>
                    <a:pt x="339" y="116"/>
                  </a:cubicBezTo>
                  <a:cubicBezTo>
                    <a:pt x="340" y="116"/>
                    <a:pt x="340" y="118"/>
                    <a:pt x="341" y="117"/>
                  </a:cubicBezTo>
                  <a:cubicBezTo>
                    <a:pt x="341" y="116"/>
                    <a:pt x="341" y="116"/>
                    <a:pt x="342" y="115"/>
                  </a:cubicBezTo>
                  <a:cubicBezTo>
                    <a:pt x="343" y="115"/>
                    <a:pt x="344" y="114"/>
                    <a:pt x="344" y="114"/>
                  </a:cubicBezTo>
                  <a:cubicBezTo>
                    <a:pt x="345" y="114"/>
                    <a:pt x="347" y="113"/>
                    <a:pt x="347" y="113"/>
                  </a:cubicBezTo>
                  <a:cubicBezTo>
                    <a:pt x="348" y="113"/>
                    <a:pt x="348" y="113"/>
                    <a:pt x="348" y="113"/>
                  </a:cubicBezTo>
                  <a:cubicBezTo>
                    <a:pt x="348" y="113"/>
                    <a:pt x="349" y="114"/>
                    <a:pt x="349" y="114"/>
                  </a:cubicBezTo>
                  <a:cubicBezTo>
                    <a:pt x="350" y="116"/>
                    <a:pt x="352" y="116"/>
                    <a:pt x="354" y="116"/>
                  </a:cubicBezTo>
                  <a:cubicBezTo>
                    <a:pt x="354" y="117"/>
                    <a:pt x="354" y="117"/>
                    <a:pt x="354" y="117"/>
                  </a:cubicBezTo>
                  <a:cubicBezTo>
                    <a:pt x="354" y="117"/>
                    <a:pt x="355" y="117"/>
                    <a:pt x="355" y="118"/>
                  </a:cubicBezTo>
                  <a:cubicBezTo>
                    <a:pt x="355" y="118"/>
                    <a:pt x="354" y="119"/>
                    <a:pt x="353" y="120"/>
                  </a:cubicBezTo>
                  <a:cubicBezTo>
                    <a:pt x="353" y="121"/>
                    <a:pt x="353" y="121"/>
                    <a:pt x="354" y="121"/>
                  </a:cubicBezTo>
                  <a:cubicBezTo>
                    <a:pt x="355" y="122"/>
                    <a:pt x="356" y="120"/>
                    <a:pt x="357" y="120"/>
                  </a:cubicBezTo>
                  <a:cubicBezTo>
                    <a:pt x="358" y="121"/>
                    <a:pt x="358" y="122"/>
                    <a:pt x="357" y="123"/>
                  </a:cubicBezTo>
                  <a:cubicBezTo>
                    <a:pt x="356" y="123"/>
                    <a:pt x="356" y="124"/>
                    <a:pt x="357" y="125"/>
                  </a:cubicBezTo>
                  <a:cubicBezTo>
                    <a:pt x="357" y="126"/>
                    <a:pt x="357" y="126"/>
                    <a:pt x="358" y="127"/>
                  </a:cubicBezTo>
                  <a:cubicBezTo>
                    <a:pt x="359" y="127"/>
                    <a:pt x="359" y="126"/>
                    <a:pt x="360" y="126"/>
                  </a:cubicBezTo>
                  <a:cubicBezTo>
                    <a:pt x="360" y="125"/>
                    <a:pt x="361" y="125"/>
                    <a:pt x="362" y="125"/>
                  </a:cubicBezTo>
                  <a:cubicBezTo>
                    <a:pt x="363" y="124"/>
                    <a:pt x="363" y="125"/>
                    <a:pt x="365" y="126"/>
                  </a:cubicBezTo>
                  <a:cubicBezTo>
                    <a:pt x="366" y="127"/>
                    <a:pt x="367" y="127"/>
                    <a:pt x="368" y="127"/>
                  </a:cubicBezTo>
                  <a:cubicBezTo>
                    <a:pt x="370" y="127"/>
                    <a:pt x="370" y="127"/>
                    <a:pt x="371" y="128"/>
                  </a:cubicBezTo>
                  <a:cubicBezTo>
                    <a:pt x="372" y="130"/>
                    <a:pt x="373" y="132"/>
                    <a:pt x="373" y="133"/>
                  </a:cubicBezTo>
                  <a:cubicBezTo>
                    <a:pt x="374" y="134"/>
                    <a:pt x="373" y="135"/>
                    <a:pt x="373" y="135"/>
                  </a:cubicBezTo>
                  <a:cubicBezTo>
                    <a:pt x="373" y="135"/>
                    <a:pt x="372" y="136"/>
                    <a:pt x="373" y="137"/>
                  </a:cubicBezTo>
                  <a:cubicBezTo>
                    <a:pt x="374" y="138"/>
                    <a:pt x="374" y="139"/>
                    <a:pt x="374" y="140"/>
                  </a:cubicBezTo>
                  <a:cubicBezTo>
                    <a:pt x="375" y="141"/>
                    <a:pt x="376" y="143"/>
                    <a:pt x="376" y="143"/>
                  </a:cubicBezTo>
                  <a:cubicBezTo>
                    <a:pt x="376" y="144"/>
                    <a:pt x="376" y="144"/>
                    <a:pt x="376" y="144"/>
                  </a:cubicBezTo>
                  <a:cubicBezTo>
                    <a:pt x="377" y="144"/>
                    <a:pt x="377" y="144"/>
                    <a:pt x="378" y="145"/>
                  </a:cubicBezTo>
                  <a:cubicBezTo>
                    <a:pt x="379" y="147"/>
                    <a:pt x="380" y="148"/>
                    <a:pt x="382" y="148"/>
                  </a:cubicBezTo>
                  <a:cubicBezTo>
                    <a:pt x="384" y="149"/>
                    <a:pt x="386" y="149"/>
                    <a:pt x="388" y="148"/>
                  </a:cubicBezTo>
                  <a:cubicBezTo>
                    <a:pt x="390" y="147"/>
                    <a:pt x="392" y="146"/>
                    <a:pt x="393" y="146"/>
                  </a:cubicBezTo>
                  <a:cubicBezTo>
                    <a:pt x="394" y="146"/>
                    <a:pt x="398" y="147"/>
                    <a:pt x="401" y="147"/>
                  </a:cubicBezTo>
                  <a:cubicBezTo>
                    <a:pt x="404" y="147"/>
                    <a:pt x="407" y="146"/>
                    <a:pt x="410" y="145"/>
                  </a:cubicBezTo>
                  <a:cubicBezTo>
                    <a:pt x="413" y="144"/>
                    <a:pt x="413" y="144"/>
                    <a:pt x="415" y="144"/>
                  </a:cubicBezTo>
                  <a:cubicBezTo>
                    <a:pt x="418" y="143"/>
                    <a:pt x="419" y="142"/>
                    <a:pt x="421" y="141"/>
                  </a:cubicBezTo>
                  <a:cubicBezTo>
                    <a:pt x="423" y="141"/>
                    <a:pt x="424" y="142"/>
                    <a:pt x="425" y="144"/>
                  </a:cubicBezTo>
                  <a:cubicBezTo>
                    <a:pt x="426" y="145"/>
                    <a:pt x="427" y="145"/>
                    <a:pt x="427" y="145"/>
                  </a:cubicBezTo>
                  <a:cubicBezTo>
                    <a:pt x="428" y="145"/>
                    <a:pt x="429" y="144"/>
                    <a:pt x="430" y="143"/>
                  </a:cubicBezTo>
                  <a:cubicBezTo>
                    <a:pt x="430" y="143"/>
                    <a:pt x="430" y="143"/>
                    <a:pt x="430" y="143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20" name="任意多边形 41">
              <a:extLst>
                <a:ext uri="{FF2B5EF4-FFF2-40B4-BE49-F238E27FC236}">
                  <a16:creationId xmlns:a16="http://schemas.microsoft.com/office/drawing/2014/main" id="{A6DC6CD1-B578-E5CF-EB11-EE6144EFF9E0}"/>
                </a:ext>
              </a:extLst>
            </p:cNvPr>
            <p:cNvSpPr/>
            <p:nvPr/>
          </p:nvSpPr>
          <p:spPr bwMode="auto">
            <a:xfrm>
              <a:off x="8166100" y="3552825"/>
              <a:ext cx="1588" cy="1588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21" name="任意多边形 42">
              <a:extLst>
                <a:ext uri="{FF2B5EF4-FFF2-40B4-BE49-F238E27FC236}">
                  <a16:creationId xmlns:a16="http://schemas.microsoft.com/office/drawing/2014/main" id="{25220888-F380-DD0A-327E-62C99036CC55}"/>
                </a:ext>
              </a:extLst>
            </p:cNvPr>
            <p:cNvSpPr/>
            <p:nvPr/>
          </p:nvSpPr>
          <p:spPr bwMode="auto">
            <a:xfrm>
              <a:off x="8166100" y="355441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22" name="任意多边形 43">
              <a:extLst>
                <a:ext uri="{FF2B5EF4-FFF2-40B4-BE49-F238E27FC236}">
                  <a16:creationId xmlns:a16="http://schemas.microsoft.com/office/drawing/2014/main" id="{D1897255-45F5-C537-9A16-9FAB5B92F954}"/>
                </a:ext>
              </a:extLst>
            </p:cNvPr>
            <p:cNvSpPr/>
            <p:nvPr/>
          </p:nvSpPr>
          <p:spPr bwMode="auto">
            <a:xfrm>
              <a:off x="7875588" y="3041650"/>
              <a:ext cx="457200" cy="523875"/>
            </a:xfrm>
            <a:custGeom>
              <a:avLst/>
              <a:gdLst>
                <a:gd name="T0" fmla="*/ 224 w 310"/>
                <a:gd name="T1" fmla="*/ 324 h 356"/>
                <a:gd name="T2" fmla="*/ 220 w 310"/>
                <a:gd name="T3" fmla="*/ 344 h 356"/>
                <a:gd name="T4" fmla="*/ 210 w 310"/>
                <a:gd name="T5" fmla="*/ 354 h 356"/>
                <a:gd name="T6" fmla="*/ 195 w 310"/>
                <a:gd name="T7" fmla="*/ 336 h 356"/>
                <a:gd name="T8" fmla="*/ 172 w 310"/>
                <a:gd name="T9" fmla="*/ 344 h 356"/>
                <a:gd name="T10" fmla="*/ 150 w 310"/>
                <a:gd name="T11" fmla="*/ 338 h 356"/>
                <a:gd name="T12" fmla="*/ 135 w 310"/>
                <a:gd name="T13" fmla="*/ 321 h 356"/>
                <a:gd name="T14" fmla="*/ 121 w 310"/>
                <a:gd name="T15" fmla="*/ 339 h 356"/>
                <a:gd name="T16" fmla="*/ 98 w 310"/>
                <a:gd name="T17" fmla="*/ 344 h 356"/>
                <a:gd name="T18" fmla="*/ 85 w 310"/>
                <a:gd name="T19" fmla="*/ 337 h 356"/>
                <a:gd name="T20" fmla="*/ 77 w 310"/>
                <a:gd name="T21" fmla="*/ 313 h 356"/>
                <a:gd name="T22" fmla="*/ 69 w 310"/>
                <a:gd name="T23" fmla="*/ 290 h 356"/>
                <a:gd name="T24" fmla="*/ 65 w 310"/>
                <a:gd name="T25" fmla="*/ 274 h 356"/>
                <a:gd name="T26" fmla="*/ 46 w 310"/>
                <a:gd name="T27" fmla="*/ 277 h 356"/>
                <a:gd name="T28" fmla="*/ 39 w 310"/>
                <a:gd name="T29" fmla="*/ 266 h 356"/>
                <a:gd name="T30" fmla="*/ 36 w 310"/>
                <a:gd name="T31" fmla="*/ 248 h 356"/>
                <a:gd name="T32" fmla="*/ 24 w 310"/>
                <a:gd name="T33" fmla="*/ 229 h 356"/>
                <a:gd name="T34" fmla="*/ 10 w 310"/>
                <a:gd name="T35" fmla="*/ 217 h 356"/>
                <a:gd name="T36" fmla="*/ 2 w 310"/>
                <a:gd name="T37" fmla="*/ 206 h 356"/>
                <a:gd name="T38" fmla="*/ 10 w 310"/>
                <a:gd name="T39" fmla="*/ 188 h 356"/>
                <a:gd name="T40" fmla="*/ 19 w 310"/>
                <a:gd name="T41" fmla="*/ 172 h 356"/>
                <a:gd name="T42" fmla="*/ 35 w 310"/>
                <a:gd name="T43" fmla="*/ 158 h 356"/>
                <a:gd name="T44" fmla="*/ 50 w 310"/>
                <a:gd name="T45" fmla="*/ 134 h 356"/>
                <a:gd name="T46" fmla="*/ 57 w 310"/>
                <a:gd name="T47" fmla="*/ 112 h 356"/>
                <a:gd name="T48" fmla="*/ 56 w 310"/>
                <a:gd name="T49" fmla="*/ 97 h 356"/>
                <a:gd name="T50" fmla="*/ 65 w 310"/>
                <a:gd name="T51" fmla="*/ 86 h 356"/>
                <a:gd name="T52" fmla="*/ 86 w 310"/>
                <a:gd name="T53" fmla="*/ 79 h 356"/>
                <a:gd name="T54" fmla="*/ 86 w 310"/>
                <a:gd name="T55" fmla="*/ 64 h 356"/>
                <a:gd name="T56" fmla="*/ 85 w 310"/>
                <a:gd name="T57" fmla="*/ 53 h 356"/>
                <a:gd name="T58" fmla="*/ 100 w 310"/>
                <a:gd name="T59" fmla="*/ 35 h 356"/>
                <a:gd name="T60" fmla="*/ 102 w 310"/>
                <a:gd name="T61" fmla="*/ 9 h 356"/>
                <a:gd name="T62" fmla="*/ 116 w 310"/>
                <a:gd name="T63" fmla="*/ 2 h 356"/>
                <a:gd name="T64" fmla="*/ 143 w 310"/>
                <a:gd name="T65" fmla="*/ 18 h 356"/>
                <a:gd name="T66" fmla="*/ 167 w 310"/>
                <a:gd name="T67" fmla="*/ 23 h 356"/>
                <a:gd name="T68" fmla="*/ 184 w 310"/>
                <a:gd name="T69" fmla="*/ 10 h 356"/>
                <a:gd name="T70" fmla="*/ 204 w 310"/>
                <a:gd name="T71" fmla="*/ 1 h 356"/>
                <a:gd name="T72" fmla="*/ 215 w 310"/>
                <a:gd name="T73" fmla="*/ 15 h 356"/>
                <a:gd name="T74" fmla="*/ 224 w 310"/>
                <a:gd name="T75" fmla="*/ 35 h 356"/>
                <a:gd name="T76" fmla="*/ 194 w 310"/>
                <a:gd name="T77" fmla="*/ 62 h 356"/>
                <a:gd name="T78" fmla="*/ 150 w 310"/>
                <a:gd name="T79" fmla="*/ 89 h 356"/>
                <a:gd name="T80" fmla="*/ 171 w 310"/>
                <a:gd name="T81" fmla="*/ 75 h 356"/>
                <a:gd name="T82" fmla="*/ 219 w 310"/>
                <a:gd name="T83" fmla="*/ 74 h 356"/>
                <a:gd name="T84" fmla="*/ 291 w 310"/>
                <a:gd name="T85" fmla="*/ 89 h 356"/>
                <a:gd name="T86" fmla="*/ 280 w 310"/>
                <a:gd name="T87" fmla="*/ 124 h 356"/>
                <a:gd name="T88" fmla="*/ 268 w 310"/>
                <a:gd name="T89" fmla="*/ 135 h 356"/>
                <a:gd name="T90" fmla="*/ 292 w 310"/>
                <a:gd name="T91" fmla="*/ 125 h 356"/>
                <a:gd name="T92" fmla="*/ 302 w 310"/>
                <a:gd name="T93" fmla="*/ 128 h 356"/>
                <a:gd name="T94" fmla="*/ 306 w 310"/>
                <a:gd name="T95" fmla="*/ 148 h 356"/>
                <a:gd name="T96" fmla="*/ 292 w 310"/>
                <a:gd name="T97" fmla="*/ 143 h 356"/>
                <a:gd name="T98" fmla="*/ 279 w 310"/>
                <a:gd name="T99" fmla="*/ 150 h 356"/>
                <a:gd name="T100" fmla="*/ 265 w 310"/>
                <a:gd name="T101" fmla="*/ 163 h 356"/>
                <a:gd name="T102" fmla="*/ 275 w 310"/>
                <a:gd name="T103" fmla="*/ 174 h 356"/>
                <a:gd name="T104" fmla="*/ 290 w 310"/>
                <a:gd name="T105" fmla="*/ 182 h 356"/>
                <a:gd name="T106" fmla="*/ 287 w 310"/>
                <a:gd name="T107" fmla="*/ 195 h 356"/>
                <a:gd name="T108" fmla="*/ 283 w 310"/>
                <a:gd name="T109" fmla="*/ 219 h 356"/>
                <a:gd name="T110" fmla="*/ 287 w 310"/>
                <a:gd name="T111" fmla="*/ 238 h 356"/>
                <a:gd name="T112" fmla="*/ 272 w 310"/>
                <a:gd name="T113" fmla="*/ 257 h 356"/>
                <a:gd name="T114" fmla="*/ 247 w 310"/>
                <a:gd name="T115" fmla="*/ 246 h 356"/>
                <a:gd name="T116" fmla="*/ 232 w 310"/>
                <a:gd name="T117" fmla="*/ 27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0" h="356">
                  <a:moveTo>
                    <a:pt x="231" y="295"/>
                  </a:moveTo>
                  <a:cubicBezTo>
                    <a:pt x="231" y="295"/>
                    <a:pt x="231" y="295"/>
                    <a:pt x="231" y="295"/>
                  </a:cubicBezTo>
                  <a:cubicBezTo>
                    <a:pt x="230" y="296"/>
                    <a:pt x="230" y="298"/>
                    <a:pt x="230" y="300"/>
                  </a:cubicBezTo>
                  <a:cubicBezTo>
                    <a:pt x="229" y="302"/>
                    <a:pt x="228" y="303"/>
                    <a:pt x="227" y="303"/>
                  </a:cubicBezTo>
                  <a:cubicBezTo>
                    <a:pt x="226" y="304"/>
                    <a:pt x="223" y="302"/>
                    <a:pt x="223" y="302"/>
                  </a:cubicBezTo>
                  <a:cubicBezTo>
                    <a:pt x="222" y="302"/>
                    <a:pt x="221" y="302"/>
                    <a:pt x="222" y="302"/>
                  </a:cubicBezTo>
                  <a:cubicBezTo>
                    <a:pt x="222" y="303"/>
                    <a:pt x="222" y="303"/>
                    <a:pt x="224" y="304"/>
                  </a:cubicBezTo>
                  <a:cubicBezTo>
                    <a:pt x="226" y="306"/>
                    <a:pt x="224" y="307"/>
                    <a:pt x="224" y="308"/>
                  </a:cubicBezTo>
                  <a:cubicBezTo>
                    <a:pt x="224" y="309"/>
                    <a:pt x="225" y="311"/>
                    <a:pt x="225" y="313"/>
                  </a:cubicBezTo>
                  <a:cubicBezTo>
                    <a:pt x="225" y="314"/>
                    <a:pt x="223" y="314"/>
                    <a:pt x="221" y="315"/>
                  </a:cubicBezTo>
                  <a:cubicBezTo>
                    <a:pt x="219" y="316"/>
                    <a:pt x="220" y="320"/>
                    <a:pt x="221" y="321"/>
                  </a:cubicBezTo>
                  <a:cubicBezTo>
                    <a:pt x="221" y="322"/>
                    <a:pt x="222" y="324"/>
                    <a:pt x="224" y="324"/>
                  </a:cubicBezTo>
                  <a:cubicBezTo>
                    <a:pt x="225" y="324"/>
                    <a:pt x="227" y="324"/>
                    <a:pt x="228" y="324"/>
                  </a:cubicBezTo>
                  <a:cubicBezTo>
                    <a:pt x="229" y="325"/>
                    <a:pt x="228" y="326"/>
                    <a:pt x="227" y="327"/>
                  </a:cubicBezTo>
                  <a:cubicBezTo>
                    <a:pt x="227" y="328"/>
                    <a:pt x="226" y="329"/>
                    <a:pt x="226" y="331"/>
                  </a:cubicBezTo>
                  <a:cubicBezTo>
                    <a:pt x="225" y="332"/>
                    <a:pt x="227" y="334"/>
                    <a:pt x="227" y="335"/>
                  </a:cubicBezTo>
                  <a:cubicBezTo>
                    <a:pt x="227" y="336"/>
                    <a:pt x="226" y="336"/>
                    <a:pt x="225" y="336"/>
                  </a:cubicBezTo>
                  <a:cubicBezTo>
                    <a:pt x="225" y="335"/>
                    <a:pt x="223" y="335"/>
                    <a:pt x="220" y="334"/>
                  </a:cubicBezTo>
                  <a:cubicBezTo>
                    <a:pt x="218" y="332"/>
                    <a:pt x="218" y="333"/>
                    <a:pt x="218" y="334"/>
                  </a:cubicBezTo>
                  <a:cubicBezTo>
                    <a:pt x="217" y="334"/>
                    <a:pt x="219" y="335"/>
                    <a:pt x="219" y="336"/>
                  </a:cubicBezTo>
                  <a:cubicBezTo>
                    <a:pt x="220" y="336"/>
                    <a:pt x="218" y="338"/>
                    <a:pt x="217" y="338"/>
                  </a:cubicBezTo>
                  <a:cubicBezTo>
                    <a:pt x="216" y="339"/>
                    <a:pt x="216" y="339"/>
                    <a:pt x="216" y="340"/>
                  </a:cubicBezTo>
                  <a:cubicBezTo>
                    <a:pt x="216" y="340"/>
                    <a:pt x="218" y="341"/>
                    <a:pt x="220" y="341"/>
                  </a:cubicBezTo>
                  <a:cubicBezTo>
                    <a:pt x="221" y="342"/>
                    <a:pt x="221" y="344"/>
                    <a:pt x="220" y="344"/>
                  </a:cubicBezTo>
                  <a:cubicBezTo>
                    <a:pt x="219" y="345"/>
                    <a:pt x="219" y="345"/>
                    <a:pt x="218" y="345"/>
                  </a:cubicBezTo>
                  <a:cubicBezTo>
                    <a:pt x="217" y="345"/>
                    <a:pt x="217" y="346"/>
                    <a:pt x="218" y="347"/>
                  </a:cubicBezTo>
                  <a:cubicBezTo>
                    <a:pt x="218" y="348"/>
                    <a:pt x="219" y="348"/>
                    <a:pt x="219" y="348"/>
                  </a:cubicBezTo>
                  <a:cubicBezTo>
                    <a:pt x="220" y="348"/>
                    <a:pt x="219" y="350"/>
                    <a:pt x="218" y="350"/>
                  </a:cubicBezTo>
                  <a:cubicBezTo>
                    <a:pt x="218" y="351"/>
                    <a:pt x="218" y="351"/>
                    <a:pt x="218" y="352"/>
                  </a:cubicBezTo>
                  <a:cubicBezTo>
                    <a:pt x="218" y="353"/>
                    <a:pt x="217" y="354"/>
                    <a:pt x="216" y="355"/>
                  </a:cubicBezTo>
                  <a:cubicBezTo>
                    <a:pt x="215" y="356"/>
                    <a:pt x="215" y="355"/>
                    <a:pt x="214" y="355"/>
                  </a:cubicBezTo>
                  <a:cubicBezTo>
                    <a:pt x="214" y="354"/>
                    <a:pt x="214" y="352"/>
                    <a:pt x="214" y="351"/>
                  </a:cubicBezTo>
                  <a:cubicBezTo>
                    <a:pt x="213" y="351"/>
                    <a:pt x="211" y="352"/>
                    <a:pt x="211" y="353"/>
                  </a:cubicBezTo>
                  <a:cubicBezTo>
                    <a:pt x="211" y="354"/>
                    <a:pt x="211" y="353"/>
                    <a:pt x="212" y="355"/>
                  </a:cubicBezTo>
                  <a:cubicBezTo>
                    <a:pt x="212" y="355"/>
                    <a:pt x="212" y="356"/>
                    <a:pt x="212" y="356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09" y="353"/>
                    <a:pt x="208" y="352"/>
                    <a:pt x="209" y="351"/>
                  </a:cubicBezTo>
                  <a:cubicBezTo>
                    <a:pt x="209" y="351"/>
                    <a:pt x="209" y="350"/>
                    <a:pt x="208" y="349"/>
                  </a:cubicBezTo>
                  <a:cubicBezTo>
                    <a:pt x="207" y="349"/>
                    <a:pt x="209" y="348"/>
                    <a:pt x="210" y="348"/>
                  </a:cubicBezTo>
                  <a:cubicBezTo>
                    <a:pt x="211" y="348"/>
                    <a:pt x="209" y="347"/>
                    <a:pt x="208" y="347"/>
                  </a:cubicBezTo>
                  <a:cubicBezTo>
                    <a:pt x="207" y="346"/>
                    <a:pt x="208" y="346"/>
                    <a:pt x="208" y="345"/>
                  </a:cubicBezTo>
                  <a:cubicBezTo>
                    <a:pt x="208" y="344"/>
                    <a:pt x="205" y="343"/>
                    <a:pt x="205" y="342"/>
                  </a:cubicBezTo>
                  <a:cubicBezTo>
                    <a:pt x="204" y="342"/>
                    <a:pt x="203" y="341"/>
                    <a:pt x="203" y="340"/>
                  </a:cubicBezTo>
                  <a:cubicBezTo>
                    <a:pt x="202" y="339"/>
                    <a:pt x="202" y="339"/>
                    <a:pt x="202" y="338"/>
                  </a:cubicBezTo>
                  <a:cubicBezTo>
                    <a:pt x="203" y="337"/>
                    <a:pt x="201" y="336"/>
                    <a:pt x="201" y="336"/>
                  </a:cubicBezTo>
                  <a:cubicBezTo>
                    <a:pt x="200" y="336"/>
                    <a:pt x="199" y="336"/>
                    <a:pt x="199" y="337"/>
                  </a:cubicBezTo>
                  <a:cubicBezTo>
                    <a:pt x="198" y="338"/>
                    <a:pt x="197" y="337"/>
                    <a:pt x="197" y="338"/>
                  </a:cubicBezTo>
                  <a:cubicBezTo>
                    <a:pt x="196" y="338"/>
                    <a:pt x="195" y="337"/>
                    <a:pt x="195" y="336"/>
                  </a:cubicBezTo>
                  <a:cubicBezTo>
                    <a:pt x="194" y="336"/>
                    <a:pt x="195" y="335"/>
                    <a:pt x="195" y="334"/>
                  </a:cubicBezTo>
                  <a:cubicBezTo>
                    <a:pt x="195" y="334"/>
                    <a:pt x="193" y="334"/>
                    <a:pt x="193" y="335"/>
                  </a:cubicBezTo>
                  <a:cubicBezTo>
                    <a:pt x="192" y="335"/>
                    <a:pt x="192" y="335"/>
                    <a:pt x="191" y="335"/>
                  </a:cubicBezTo>
                  <a:cubicBezTo>
                    <a:pt x="190" y="336"/>
                    <a:pt x="190" y="335"/>
                    <a:pt x="189" y="336"/>
                  </a:cubicBezTo>
                  <a:cubicBezTo>
                    <a:pt x="188" y="336"/>
                    <a:pt x="186" y="336"/>
                    <a:pt x="185" y="336"/>
                  </a:cubicBezTo>
                  <a:cubicBezTo>
                    <a:pt x="184" y="337"/>
                    <a:pt x="185" y="338"/>
                    <a:pt x="185" y="338"/>
                  </a:cubicBezTo>
                  <a:cubicBezTo>
                    <a:pt x="186" y="339"/>
                    <a:pt x="185" y="339"/>
                    <a:pt x="184" y="339"/>
                  </a:cubicBezTo>
                  <a:cubicBezTo>
                    <a:pt x="183" y="339"/>
                    <a:pt x="183" y="339"/>
                    <a:pt x="182" y="340"/>
                  </a:cubicBezTo>
                  <a:cubicBezTo>
                    <a:pt x="182" y="340"/>
                    <a:pt x="181" y="341"/>
                    <a:pt x="181" y="342"/>
                  </a:cubicBezTo>
                  <a:cubicBezTo>
                    <a:pt x="180" y="343"/>
                    <a:pt x="180" y="344"/>
                    <a:pt x="179" y="345"/>
                  </a:cubicBezTo>
                  <a:cubicBezTo>
                    <a:pt x="178" y="345"/>
                    <a:pt x="177" y="344"/>
                    <a:pt x="176" y="343"/>
                  </a:cubicBezTo>
                  <a:cubicBezTo>
                    <a:pt x="175" y="342"/>
                    <a:pt x="172" y="343"/>
                    <a:pt x="172" y="344"/>
                  </a:cubicBezTo>
                  <a:cubicBezTo>
                    <a:pt x="171" y="344"/>
                    <a:pt x="171" y="345"/>
                    <a:pt x="171" y="346"/>
                  </a:cubicBezTo>
                  <a:cubicBezTo>
                    <a:pt x="170" y="347"/>
                    <a:pt x="170" y="348"/>
                    <a:pt x="170" y="348"/>
                  </a:cubicBezTo>
                  <a:cubicBezTo>
                    <a:pt x="169" y="349"/>
                    <a:pt x="168" y="348"/>
                    <a:pt x="167" y="349"/>
                  </a:cubicBezTo>
                  <a:cubicBezTo>
                    <a:pt x="167" y="349"/>
                    <a:pt x="166" y="350"/>
                    <a:pt x="166" y="350"/>
                  </a:cubicBezTo>
                  <a:cubicBezTo>
                    <a:pt x="165" y="350"/>
                    <a:pt x="164" y="349"/>
                    <a:pt x="164" y="349"/>
                  </a:cubicBezTo>
                  <a:cubicBezTo>
                    <a:pt x="163" y="349"/>
                    <a:pt x="163" y="349"/>
                    <a:pt x="163" y="349"/>
                  </a:cubicBezTo>
                  <a:cubicBezTo>
                    <a:pt x="162" y="350"/>
                    <a:pt x="162" y="351"/>
                    <a:pt x="160" y="351"/>
                  </a:cubicBezTo>
                  <a:cubicBezTo>
                    <a:pt x="158" y="351"/>
                    <a:pt x="158" y="351"/>
                    <a:pt x="158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49"/>
                    <a:pt x="155" y="347"/>
                    <a:pt x="154" y="345"/>
                  </a:cubicBezTo>
                  <a:cubicBezTo>
                    <a:pt x="153" y="344"/>
                    <a:pt x="152" y="343"/>
                    <a:pt x="150" y="341"/>
                  </a:cubicBezTo>
                  <a:cubicBezTo>
                    <a:pt x="149" y="340"/>
                    <a:pt x="150" y="339"/>
                    <a:pt x="150" y="338"/>
                  </a:cubicBezTo>
                  <a:cubicBezTo>
                    <a:pt x="150" y="336"/>
                    <a:pt x="150" y="334"/>
                    <a:pt x="149" y="332"/>
                  </a:cubicBezTo>
                  <a:cubicBezTo>
                    <a:pt x="149" y="331"/>
                    <a:pt x="147" y="331"/>
                    <a:pt x="146" y="331"/>
                  </a:cubicBezTo>
                  <a:cubicBezTo>
                    <a:pt x="146" y="330"/>
                    <a:pt x="146" y="330"/>
                    <a:pt x="146" y="330"/>
                  </a:cubicBezTo>
                  <a:cubicBezTo>
                    <a:pt x="146" y="330"/>
                    <a:pt x="146" y="329"/>
                    <a:pt x="147" y="329"/>
                  </a:cubicBezTo>
                  <a:cubicBezTo>
                    <a:pt x="147" y="327"/>
                    <a:pt x="146" y="328"/>
                    <a:pt x="144" y="328"/>
                  </a:cubicBezTo>
                  <a:cubicBezTo>
                    <a:pt x="142" y="328"/>
                    <a:pt x="142" y="326"/>
                    <a:pt x="142" y="325"/>
                  </a:cubicBezTo>
                  <a:cubicBezTo>
                    <a:pt x="142" y="325"/>
                    <a:pt x="143" y="324"/>
                    <a:pt x="143" y="323"/>
                  </a:cubicBezTo>
                  <a:cubicBezTo>
                    <a:pt x="144" y="323"/>
                    <a:pt x="144" y="322"/>
                    <a:pt x="143" y="321"/>
                  </a:cubicBezTo>
                  <a:cubicBezTo>
                    <a:pt x="143" y="321"/>
                    <a:pt x="142" y="320"/>
                    <a:pt x="141" y="320"/>
                  </a:cubicBezTo>
                  <a:cubicBezTo>
                    <a:pt x="140" y="320"/>
                    <a:pt x="140" y="320"/>
                    <a:pt x="139" y="320"/>
                  </a:cubicBezTo>
                  <a:cubicBezTo>
                    <a:pt x="139" y="320"/>
                    <a:pt x="139" y="320"/>
                    <a:pt x="138" y="320"/>
                  </a:cubicBezTo>
                  <a:cubicBezTo>
                    <a:pt x="137" y="320"/>
                    <a:pt x="136" y="321"/>
                    <a:pt x="135" y="321"/>
                  </a:cubicBezTo>
                  <a:cubicBezTo>
                    <a:pt x="135" y="321"/>
                    <a:pt x="134" y="322"/>
                    <a:pt x="134" y="322"/>
                  </a:cubicBezTo>
                  <a:cubicBezTo>
                    <a:pt x="134" y="323"/>
                    <a:pt x="133" y="323"/>
                    <a:pt x="132" y="323"/>
                  </a:cubicBezTo>
                  <a:cubicBezTo>
                    <a:pt x="131" y="323"/>
                    <a:pt x="132" y="325"/>
                    <a:pt x="132" y="326"/>
                  </a:cubicBezTo>
                  <a:cubicBezTo>
                    <a:pt x="132" y="326"/>
                    <a:pt x="132" y="327"/>
                    <a:pt x="132" y="327"/>
                  </a:cubicBezTo>
                  <a:cubicBezTo>
                    <a:pt x="131" y="328"/>
                    <a:pt x="131" y="328"/>
                    <a:pt x="132" y="329"/>
                  </a:cubicBezTo>
                  <a:cubicBezTo>
                    <a:pt x="132" y="330"/>
                    <a:pt x="132" y="331"/>
                    <a:pt x="132" y="332"/>
                  </a:cubicBezTo>
                  <a:cubicBezTo>
                    <a:pt x="131" y="332"/>
                    <a:pt x="131" y="333"/>
                    <a:pt x="131" y="334"/>
                  </a:cubicBezTo>
                  <a:cubicBezTo>
                    <a:pt x="131" y="335"/>
                    <a:pt x="129" y="335"/>
                    <a:pt x="129" y="336"/>
                  </a:cubicBezTo>
                  <a:cubicBezTo>
                    <a:pt x="128" y="337"/>
                    <a:pt x="128" y="336"/>
                    <a:pt x="128" y="335"/>
                  </a:cubicBezTo>
                  <a:cubicBezTo>
                    <a:pt x="128" y="334"/>
                    <a:pt x="124" y="335"/>
                    <a:pt x="123" y="335"/>
                  </a:cubicBezTo>
                  <a:cubicBezTo>
                    <a:pt x="123" y="335"/>
                    <a:pt x="122" y="336"/>
                    <a:pt x="121" y="336"/>
                  </a:cubicBezTo>
                  <a:cubicBezTo>
                    <a:pt x="121" y="337"/>
                    <a:pt x="121" y="337"/>
                    <a:pt x="121" y="339"/>
                  </a:cubicBezTo>
                  <a:cubicBezTo>
                    <a:pt x="122" y="340"/>
                    <a:pt x="120" y="341"/>
                    <a:pt x="119" y="341"/>
                  </a:cubicBezTo>
                  <a:cubicBezTo>
                    <a:pt x="119" y="342"/>
                    <a:pt x="118" y="342"/>
                    <a:pt x="117" y="343"/>
                  </a:cubicBezTo>
                  <a:cubicBezTo>
                    <a:pt x="117" y="343"/>
                    <a:pt x="117" y="343"/>
                    <a:pt x="117" y="344"/>
                  </a:cubicBezTo>
                  <a:cubicBezTo>
                    <a:pt x="117" y="345"/>
                    <a:pt x="115" y="347"/>
                    <a:pt x="114" y="347"/>
                  </a:cubicBezTo>
                  <a:cubicBezTo>
                    <a:pt x="113" y="347"/>
                    <a:pt x="111" y="347"/>
                    <a:pt x="111" y="347"/>
                  </a:cubicBezTo>
                  <a:cubicBezTo>
                    <a:pt x="110" y="347"/>
                    <a:pt x="108" y="347"/>
                    <a:pt x="107" y="347"/>
                  </a:cubicBezTo>
                  <a:cubicBezTo>
                    <a:pt x="106" y="347"/>
                    <a:pt x="105" y="346"/>
                    <a:pt x="104" y="346"/>
                  </a:cubicBezTo>
                  <a:cubicBezTo>
                    <a:pt x="104" y="346"/>
                    <a:pt x="104" y="345"/>
                    <a:pt x="104" y="344"/>
                  </a:cubicBezTo>
                  <a:cubicBezTo>
                    <a:pt x="104" y="343"/>
                    <a:pt x="105" y="343"/>
                    <a:pt x="104" y="342"/>
                  </a:cubicBezTo>
                  <a:cubicBezTo>
                    <a:pt x="103" y="342"/>
                    <a:pt x="102" y="342"/>
                    <a:pt x="102" y="343"/>
                  </a:cubicBezTo>
                  <a:cubicBezTo>
                    <a:pt x="101" y="344"/>
                    <a:pt x="101" y="344"/>
                    <a:pt x="100" y="344"/>
                  </a:cubicBezTo>
                  <a:cubicBezTo>
                    <a:pt x="100" y="344"/>
                    <a:pt x="99" y="344"/>
                    <a:pt x="98" y="344"/>
                  </a:cubicBezTo>
                  <a:cubicBezTo>
                    <a:pt x="98" y="343"/>
                    <a:pt x="96" y="342"/>
                    <a:pt x="96" y="342"/>
                  </a:cubicBezTo>
                  <a:cubicBezTo>
                    <a:pt x="96" y="342"/>
                    <a:pt x="94" y="342"/>
                    <a:pt x="93" y="342"/>
                  </a:cubicBezTo>
                  <a:cubicBezTo>
                    <a:pt x="92" y="342"/>
                    <a:pt x="93" y="342"/>
                    <a:pt x="93" y="343"/>
                  </a:cubicBezTo>
                  <a:cubicBezTo>
                    <a:pt x="93" y="344"/>
                    <a:pt x="93" y="344"/>
                    <a:pt x="92" y="345"/>
                  </a:cubicBezTo>
                  <a:cubicBezTo>
                    <a:pt x="91" y="345"/>
                    <a:pt x="91" y="346"/>
                    <a:pt x="91" y="346"/>
                  </a:cubicBezTo>
                  <a:cubicBezTo>
                    <a:pt x="91" y="347"/>
                    <a:pt x="90" y="347"/>
                    <a:pt x="89" y="346"/>
                  </a:cubicBezTo>
                  <a:cubicBezTo>
                    <a:pt x="88" y="345"/>
                    <a:pt x="87" y="347"/>
                    <a:pt x="87" y="346"/>
                  </a:cubicBezTo>
                  <a:cubicBezTo>
                    <a:pt x="86" y="346"/>
                    <a:pt x="85" y="343"/>
                    <a:pt x="84" y="343"/>
                  </a:cubicBezTo>
                  <a:cubicBezTo>
                    <a:pt x="84" y="342"/>
                    <a:pt x="83" y="342"/>
                    <a:pt x="83" y="342"/>
                  </a:cubicBezTo>
                  <a:cubicBezTo>
                    <a:pt x="82" y="342"/>
                    <a:pt x="82" y="341"/>
                    <a:pt x="83" y="341"/>
                  </a:cubicBezTo>
                  <a:cubicBezTo>
                    <a:pt x="83" y="340"/>
                    <a:pt x="83" y="339"/>
                    <a:pt x="84" y="340"/>
                  </a:cubicBezTo>
                  <a:cubicBezTo>
                    <a:pt x="84" y="340"/>
                    <a:pt x="85" y="338"/>
                    <a:pt x="85" y="337"/>
                  </a:cubicBezTo>
                  <a:cubicBezTo>
                    <a:pt x="85" y="336"/>
                    <a:pt x="85" y="335"/>
                    <a:pt x="85" y="335"/>
                  </a:cubicBezTo>
                  <a:cubicBezTo>
                    <a:pt x="85" y="334"/>
                    <a:pt x="85" y="333"/>
                    <a:pt x="86" y="333"/>
                  </a:cubicBezTo>
                  <a:cubicBezTo>
                    <a:pt x="86" y="332"/>
                    <a:pt x="85" y="331"/>
                    <a:pt x="85" y="331"/>
                  </a:cubicBezTo>
                  <a:cubicBezTo>
                    <a:pt x="84" y="330"/>
                    <a:pt x="83" y="329"/>
                    <a:pt x="82" y="328"/>
                  </a:cubicBezTo>
                  <a:cubicBezTo>
                    <a:pt x="82" y="326"/>
                    <a:pt x="83" y="326"/>
                    <a:pt x="82" y="325"/>
                  </a:cubicBezTo>
                  <a:cubicBezTo>
                    <a:pt x="81" y="324"/>
                    <a:pt x="84" y="325"/>
                    <a:pt x="84" y="324"/>
                  </a:cubicBezTo>
                  <a:cubicBezTo>
                    <a:pt x="84" y="324"/>
                    <a:pt x="82" y="323"/>
                    <a:pt x="82" y="322"/>
                  </a:cubicBezTo>
                  <a:cubicBezTo>
                    <a:pt x="81" y="322"/>
                    <a:pt x="80" y="320"/>
                    <a:pt x="80" y="319"/>
                  </a:cubicBezTo>
                  <a:cubicBezTo>
                    <a:pt x="79" y="318"/>
                    <a:pt x="79" y="319"/>
                    <a:pt x="78" y="318"/>
                  </a:cubicBezTo>
                  <a:cubicBezTo>
                    <a:pt x="78" y="318"/>
                    <a:pt x="78" y="317"/>
                    <a:pt x="79" y="317"/>
                  </a:cubicBezTo>
                  <a:cubicBezTo>
                    <a:pt x="79" y="316"/>
                    <a:pt x="78" y="315"/>
                    <a:pt x="78" y="315"/>
                  </a:cubicBezTo>
                  <a:cubicBezTo>
                    <a:pt x="77" y="314"/>
                    <a:pt x="77" y="313"/>
                    <a:pt x="77" y="313"/>
                  </a:cubicBezTo>
                  <a:cubicBezTo>
                    <a:pt x="76" y="312"/>
                    <a:pt x="77" y="312"/>
                    <a:pt x="77" y="311"/>
                  </a:cubicBezTo>
                  <a:cubicBezTo>
                    <a:pt x="77" y="311"/>
                    <a:pt x="77" y="310"/>
                    <a:pt x="77" y="310"/>
                  </a:cubicBezTo>
                  <a:cubicBezTo>
                    <a:pt x="76" y="310"/>
                    <a:pt x="76" y="309"/>
                    <a:pt x="76" y="308"/>
                  </a:cubicBezTo>
                  <a:cubicBezTo>
                    <a:pt x="75" y="308"/>
                    <a:pt x="75" y="306"/>
                    <a:pt x="74" y="306"/>
                  </a:cubicBezTo>
                  <a:cubicBezTo>
                    <a:pt x="74" y="305"/>
                    <a:pt x="73" y="305"/>
                    <a:pt x="72" y="305"/>
                  </a:cubicBezTo>
                  <a:cubicBezTo>
                    <a:pt x="71" y="305"/>
                    <a:pt x="70" y="305"/>
                    <a:pt x="69" y="304"/>
                  </a:cubicBezTo>
                  <a:cubicBezTo>
                    <a:pt x="69" y="304"/>
                    <a:pt x="68" y="303"/>
                    <a:pt x="68" y="302"/>
                  </a:cubicBezTo>
                  <a:cubicBezTo>
                    <a:pt x="67" y="301"/>
                    <a:pt x="67" y="300"/>
                    <a:pt x="67" y="300"/>
                  </a:cubicBezTo>
                  <a:cubicBezTo>
                    <a:pt x="66" y="299"/>
                    <a:pt x="67" y="298"/>
                    <a:pt x="67" y="297"/>
                  </a:cubicBezTo>
                  <a:cubicBezTo>
                    <a:pt x="67" y="296"/>
                    <a:pt x="66" y="297"/>
                    <a:pt x="66" y="296"/>
                  </a:cubicBezTo>
                  <a:cubicBezTo>
                    <a:pt x="65" y="296"/>
                    <a:pt x="65" y="295"/>
                    <a:pt x="66" y="294"/>
                  </a:cubicBezTo>
                  <a:cubicBezTo>
                    <a:pt x="66" y="293"/>
                    <a:pt x="68" y="291"/>
                    <a:pt x="69" y="290"/>
                  </a:cubicBezTo>
                  <a:cubicBezTo>
                    <a:pt x="70" y="289"/>
                    <a:pt x="70" y="289"/>
                    <a:pt x="71" y="289"/>
                  </a:cubicBezTo>
                  <a:cubicBezTo>
                    <a:pt x="72" y="289"/>
                    <a:pt x="71" y="287"/>
                    <a:pt x="71" y="287"/>
                  </a:cubicBezTo>
                  <a:cubicBezTo>
                    <a:pt x="71" y="286"/>
                    <a:pt x="72" y="285"/>
                    <a:pt x="71" y="285"/>
                  </a:cubicBezTo>
                  <a:cubicBezTo>
                    <a:pt x="71" y="284"/>
                    <a:pt x="70" y="283"/>
                    <a:pt x="69" y="283"/>
                  </a:cubicBezTo>
                  <a:cubicBezTo>
                    <a:pt x="68" y="284"/>
                    <a:pt x="68" y="284"/>
                    <a:pt x="68" y="284"/>
                  </a:cubicBezTo>
                  <a:cubicBezTo>
                    <a:pt x="68" y="283"/>
                    <a:pt x="69" y="282"/>
                    <a:pt x="70" y="281"/>
                  </a:cubicBezTo>
                  <a:cubicBezTo>
                    <a:pt x="71" y="280"/>
                    <a:pt x="71" y="279"/>
                    <a:pt x="71" y="279"/>
                  </a:cubicBezTo>
                  <a:cubicBezTo>
                    <a:pt x="71" y="278"/>
                    <a:pt x="71" y="277"/>
                    <a:pt x="70" y="277"/>
                  </a:cubicBezTo>
                  <a:cubicBezTo>
                    <a:pt x="70" y="277"/>
                    <a:pt x="69" y="277"/>
                    <a:pt x="68" y="277"/>
                  </a:cubicBezTo>
                  <a:cubicBezTo>
                    <a:pt x="67" y="278"/>
                    <a:pt x="67" y="277"/>
                    <a:pt x="66" y="277"/>
                  </a:cubicBezTo>
                  <a:cubicBezTo>
                    <a:pt x="66" y="276"/>
                    <a:pt x="65" y="276"/>
                    <a:pt x="65" y="276"/>
                  </a:cubicBezTo>
                  <a:cubicBezTo>
                    <a:pt x="65" y="276"/>
                    <a:pt x="65" y="275"/>
                    <a:pt x="65" y="274"/>
                  </a:cubicBezTo>
                  <a:cubicBezTo>
                    <a:pt x="64" y="274"/>
                    <a:pt x="65" y="273"/>
                    <a:pt x="64" y="273"/>
                  </a:cubicBezTo>
                  <a:cubicBezTo>
                    <a:pt x="63" y="272"/>
                    <a:pt x="63" y="271"/>
                    <a:pt x="62" y="271"/>
                  </a:cubicBezTo>
                  <a:cubicBezTo>
                    <a:pt x="62" y="271"/>
                    <a:pt x="61" y="272"/>
                    <a:pt x="61" y="273"/>
                  </a:cubicBezTo>
                  <a:cubicBezTo>
                    <a:pt x="61" y="274"/>
                    <a:pt x="61" y="274"/>
                    <a:pt x="60" y="275"/>
                  </a:cubicBezTo>
                  <a:cubicBezTo>
                    <a:pt x="60" y="276"/>
                    <a:pt x="59" y="276"/>
                    <a:pt x="58" y="275"/>
                  </a:cubicBezTo>
                  <a:cubicBezTo>
                    <a:pt x="57" y="275"/>
                    <a:pt x="57" y="277"/>
                    <a:pt x="56" y="277"/>
                  </a:cubicBezTo>
                  <a:cubicBezTo>
                    <a:pt x="55" y="278"/>
                    <a:pt x="55" y="278"/>
                    <a:pt x="54" y="278"/>
                  </a:cubicBezTo>
                  <a:cubicBezTo>
                    <a:pt x="53" y="278"/>
                    <a:pt x="54" y="276"/>
                    <a:pt x="53" y="275"/>
                  </a:cubicBezTo>
                  <a:cubicBezTo>
                    <a:pt x="52" y="275"/>
                    <a:pt x="51" y="275"/>
                    <a:pt x="50" y="276"/>
                  </a:cubicBezTo>
                  <a:cubicBezTo>
                    <a:pt x="50" y="276"/>
                    <a:pt x="50" y="276"/>
                    <a:pt x="49" y="277"/>
                  </a:cubicBezTo>
                  <a:cubicBezTo>
                    <a:pt x="49" y="278"/>
                    <a:pt x="48" y="277"/>
                    <a:pt x="47" y="277"/>
                  </a:cubicBezTo>
                  <a:cubicBezTo>
                    <a:pt x="46" y="276"/>
                    <a:pt x="46" y="277"/>
                    <a:pt x="46" y="277"/>
                  </a:cubicBezTo>
                  <a:cubicBezTo>
                    <a:pt x="45" y="278"/>
                    <a:pt x="46" y="279"/>
                    <a:pt x="46" y="279"/>
                  </a:cubicBezTo>
                  <a:cubicBezTo>
                    <a:pt x="47" y="280"/>
                    <a:pt x="46" y="280"/>
                    <a:pt x="45" y="280"/>
                  </a:cubicBezTo>
                  <a:cubicBezTo>
                    <a:pt x="45" y="280"/>
                    <a:pt x="44" y="280"/>
                    <a:pt x="43" y="280"/>
                  </a:cubicBezTo>
                  <a:cubicBezTo>
                    <a:pt x="42" y="280"/>
                    <a:pt x="42" y="279"/>
                    <a:pt x="41" y="279"/>
                  </a:cubicBezTo>
                  <a:cubicBezTo>
                    <a:pt x="41" y="278"/>
                    <a:pt x="41" y="276"/>
                    <a:pt x="41" y="276"/>
                  </a:cubicBezTo>
                  <a:cubicBezTo>
                    <a:pt x="41" y="276"/>
                    <a:pt x="41" y="276"/>
                    <a:pt x="41" y="276"/>
                  </a:cubicBezTo>
                  <a:cubicBezTo>
                    <a:pt x="41" y="276"/>
                    <a:pt x="42" y="276"/>
                    <a:pt x="43" y="275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4" y="273"/>
                    <a:pt x="45" y="273"/>
                    <a:pt x="44" y="272"/>
                  </a:cubicBezTo>
                  <a:cubicBezTo>
                    <a:pt x="44" y="271"/>
                    <a:pt x="43" y="271"/>
                    <a:pt x="43" y="270"/>
                  </a:cubicBezTo>
                  <a:cubicBezTo>
                    <a:pt x="42" y="269"/>
                    <a:pt x="42" y="269"/>
                    <a:pt x="41" y="268"/>
                  </a:cubicBezTo>
                  <a:cubicBezTo>
                    <a:pt x="41" y="267"/>
                    <a:pt x="39" y="267"/>
                    <a:pt x="39" y="266"/>
                  </a:cubicBezTo>
                  <a:cubicBezTo>
                    <a:pt x="40" y="266"/>
                    <a:pt x="40" y="265"/>
                    <a:pt x="41" y="265"/>
                  </a:cubicBezTo>
                  <a:cubicBezTo>
                    <a:pt x="41" y="264"/>
                    <a:pt x="41" y="261"/>
                    <a:pt x="42" y="261"/>
                  </a:cubicBezTo>
                  <a:cubicBezTo>
                    <a:pt x="42" y="260"/>
                    <a:pt x="42" y="260"/>
                    <a:pt x="42" y="259"/>
                  </a:cubicBezTo>
                  <a:cubicBezTo>
                    <a:pt x="42" y="259"/>
                    <a:pt x="41" y="259"/>
                    <a:pt x="40" y="259"/>
                  </a:cubicBezTo>
                  <a:cubicBezTo>
                    <a:pt x="40" y="259"/>
                    <a:pt x="39" y="258"/>
                    <a:pt x="39" y="258"/>
                  </a:cubicBezTo>
                  <a:cubicBezTo>
                    <a:pt x="38" y="258"/>
                    <a:pt x="36" y="258"/>
                    <a:pt x="37" y="258"/>
                  </a:cubicBezTo>
                  <a:cubicBezTo>
                    <a:pt x="37" y="257"/>
                    <a:pt x="39" y="257"/>
                    <a:pt x="39" y="256"/>
                  </a:cubicBezTo>
                  <a:cubicBezTo>
                    <a:pt x="39" y="256"/>
                    <a:pt x="38" y="256"/>
                    <a:pt x="38" y="255"/>
                  </a:cubicBezTo>
                  <a:cubicBezTo>
                    <a:pt x="38" y="255"/>
                    <a:pt x="37" y="254"/>
                    <a:pt x="37" y="253"/>
                  </a:cubicBezTo>
                  <a:cubicBezTo>
                    <a:pt x="36" y="252"/>
                    <a:pt x="36" y="252"/>
                    <a:pt x="36" y="251"/>
                  </a:cubicBezTo>
                  <a:cubicBezTo>
                    <a:pt x="36" y="250"/>
                    <a:pt x="37" y="250"/>
                    <a:pt x="37" y="249"/>
                  </a:cubicBezTo>
                  <a:cubicBezTo>
                    <a:pt x="36" y="249"/>
                    <a:pt x="36" y="248"/>
                    <a:pt x="36" y="248"/>
                  </a:cubicBezTo>
                  <a:cubicBezTo>
                    <a:pt x="36" y="247"/>
                    <a:pt x="37" y="247"/>
                    <a:pt x="37" y="246"/>
                  </a:cubicBezTo>
                  <a:cubicBezTo>
                    <a:pt x="36" y="245"/>
                    <a:pt x="36" y="245"/>
                    <a:pt x="36" y="244"/>
                  </a:cubicBezTo>
                  <a:cubicBezTo>
                    <a:pt x="36" y="244"/>
                    <a:pt x="37" y="243"/>
                    <a:pt x="36" y="242"/>
                  </a:cubicBezTo>
                  <a:cubicBezTo>
                    <a:pt x="36" y="241"/>
                    <a:pt x="36" y="241"/>
                    <a:pt x="35" y="241"/>
                  </a:cubicBezTo>
                  <a:cubicBezTo>
                    <a:pt x="35" y="240"/>
                    <a:pt x="35" y="240"/>
                    <a:pt x="34" y="240"/>
                  </a:cubicBezTo>
                  <a:cubicBezTo>
                    <a:pt x="33" y="240"/>
                    <a:pt x="32" y="240"/>
                    <a:pt x="33" y="239"/>
                  </a:cubicBezTo>
                  <a:cubicBezTo>
                    <a:pt x="33" y="238"/>
                    <a:pt x="34" y="238"/>
                    <a:pt x="34" y="238"/>
                  </a:cubicBezTo>
                  <a:cubicBezTo>
                    <a:pt x="33" y="237"/>
                    <a:pt x="33" y="236"/>
                    <a:pt x="32" y="235"/>
                  </a:cubicBezTo>
                  <a:cubicBezTo>
                    <a:pt x="32" y="234"/>
                    <a:pt x="31" y="233"/>
                    <a:pt x="31" y="232"/>
                  </a:cubicBezTo>
                  <a:cubicBezTo>
                    <a:pt x="31" y="232"/>
                    <a:pt x="30" y="230"/>
                    <a:pt x="29" y="230"/>
                  </a:cubicBezTo>
                  <a:cubicBezTo>
                    <a:pt x="28" y="230"/>
                    <a:pt x="27" y="230"/>
                    <a:pt x="26" y="230"/>
                  </a:cubicBezTo>
                  <a:cubicBezTo>
                    <a:pt x="25" y="230"/>
                    <a:pt x="24" y="229"/>
                    <a:pt x="24" y="229"/>
                  </a:cubicBezTo>
                  <a:cubicBezTo>
                    <a:pt x="24" y="228"/>
                    <a:pt x="24" y="227"/>
                    <a:pt x="24" y="227"/>
                  </a:cubicBezTo>
                  <a:cubicBezTo>
                    <a:pt x="24" y="226"/>
                    <a:pt x="23" y="226"/>
                    <a:pt x="23" y="225"/>
                  </a:cubicBezTo>
                  <a:cubicBezTo>
                    <a:pt x="22" y="224"/>
                    <a:pt x="22" y="222"/>
                    <a:pt x="21" y="222"/>
                  </a:cubicBezTo>
                  <a:cubicBezTo>
                    <a:pt x="21" y="222"/>
                    <a:pt x="21" y="221"/>
                    <a:pt x="19" y="221"/>
                  </a:cubicBezTo>
                  <a:cubicBezTo>
                    <a:pt x="18" y="222"/>
                    <a:pt x="18" y="222"/>
                    <a:pt x="17" y="223"/>
                  </a:cubicBezTo>
                  <a:cubicBezTo>
                    <a:pt x="16" y="223"/>
                    <a:pt x="16" y="224"/>
                    <a:pt x="15" y="223"/>
                  </a:cubicBezTo>
                  <a:cubicBezTo>
                    <a:pt x="15" y="222"/>
                    <a:pt x="16" y="222"/>
                    <a:pt x="17" y="221"/>
                  </a:cubicBezTo>
                  <a:cubicBezTo>
                    <a:pt x="17" y="221"/>
                    <a:pt x="18" y="220"/>
                    <a:pt x="18" y="219"/>
                  </a:cubicBezTo>
                  <a:cubicBezTo>
                    <a:pt x="17" y="219"/>
                    <a:pt x="16" y="219"/>
                    <a:pt x="16" y="219"/>
                  </a:cubicBezTo>
                  <a:cubicBezTo>
                    <a:pt x="15" y="218"/>
                    <a:pt x="15" y="217"/>
                    <a:pt x="14" y="217"/>
                  </a:cubicBezTo>
                  <a:cubicBezTo>
                    <a:pt x="13" y="216"/>
                    <a:pt x="12" y="216"/>
                    <a:pt x="11" y="216"/>
                  </a:cubicBezTo>
                  <a:cubicBezTo>
                    <a:pt x="10" y="217"/>
                    <a:pt x="10" y="217"/>
                    <a:pt x="10" y="217"/>
                  </a:cubicBezTo>
                  <a:cubicBezTo>
                    <a:pt x="9" y="216"/>
                    <a:pt x="9" y="216"/>
                    <a:pt x="9" y="215"/>
                  </a:cubicBezTo>
                  <a:cubicBezTo>
                    <a:pt x="9" y="215"/>
                    <a:pt x="10" y="214"/>
                    <a:pt x="9" y="214"/>
                  </a:cubicBezTo>
                  <a:cubicBezTo>
                    <a:pt x="9" y="214"/>
                    <a:pt x="8" y="214"/>
                    <a:pt x="8" y="215"/>
                  </a:cubicBezTo>
                  <a:cubicBezTo>
                    <a:pt x="8" y="216"/>
                    <a:pt x="8" y="216"/>
                    <a:pt x="8" y="216"/>
                  </a:cubicBezTo>
                  <a:cubicBezTo>
                    <a:pt x="7" y="216"/>
                    <a:pt x="7" y="216"/>
                    <a:pt x="6" y="216"/>
                  </a:cubicBezTo>
                  <a:cubicBezTo>
                    <a:pt x="6" y="215"/>
                    <a:pt x="6" y="213"/>
                    <a:pt x="6" y="213"/>
                  </a:cubicBezTo>
                  <a:cubicBezTo>
                    <a:pt x="5" y="212"/>
                    <a:pt x="5" y="213"/>
                    <a:pt x="4" y="212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11"/>
                    <a:pt x="5" y="210"/>
                    <a:pt x="4" y="209"/>
                  </a:cubicBezTo>
                  <a:cubicBezTo>
                    <a:pt x="4" y="209"/>
                    <a:pt x="3" y="209"/>
                    <a:pt x="2" y="209"/>
                  </a:cubicBezTo>
                  <a:cubicBezTo>
                    <a:pt x="2" y="208"/>
                    <a:pt x="1" y="208"/>
                    <a:pt x="1" y="207"/>
                  </a:cubicBezTo>
                  <a:cubicBezTo>
                    <a:pt x="1" y="206"/>
                    <a:pt x="2" y="206"/>
                    <a:pt x="2" y="206"/>
                  </a:cubicBezTo>
                  <a:cubicBezTo>
                    <a:pt x="2" y="205"/>
                    <a:pt x="1" y="205"/>
                    <a:pt x="1" y="204"/>
                  </a:cubicBezTo>
                  <a:cubicBezTo>
                    <a:pt x="1" y="203"/>
                    <a:pt x="1" y="202"/>
                    <a:pt x="1" y="201"/>
                  </a:cubicBezTo>
                  <a:cubicBezTo>
                    <a:pt x="0" y="201"/>
                    <a:pt x="0" y="201"/>
                    <a:pt x="0" y="200"/>
                  </a:cubicBezTo>
                  <a:cubicBezTo>
                    <a:pt x="0" y="199"/>
                    <a:pt x="0" y="197"/>
                    <a:pt x="1" y="197"/>
                  </a:cubicBezTo>
                  <a:cubicBezTo>
                    <a:pt x="2" y="197"/>
                    <a:pt x="3" y="196"/>
                    <a:pt x="3" y="196"/>
                  </a:cubicBezTo>
                  <a:cubicBezTo>
                    <a:pt x="3" y="195"/>
                    <a:pt x="3" y="194"/>
                    <a:pt x="3" y="193"/>
                  </a:cubicBezTo>
                  <a:cubicBezTo>
                    <a:pt x="3" y="192"/>
                    <a:pt x="3" y="191"/>
                    <a:pt x="2" y="190"/>
                  </a:cubicBezTo>
                  <a:cubicBezTo>
                    <a:pt x="2" y="190"/>
                    <a:pt x="2" y="190"/>
                    <a:pt x="3" y="190"/>
                  </a:cubicBezTo>
                  <a:cubicBezTo>
                    <a:pt x="4" y="190"/>
                    <a:pt x="4" y="190"/>
                    <a:pt x="5" y="190"/>
                  </a:cubicBezTo>
                  <a:cubicBezTo>
                    <a:pt x="5" y="189"/>
                    <a:pt x="5" y="189"/>
                    <a:pt x="6" y="189"/>
                  </a:cubicBezTo>
                  <a:cubicBezTo>
                    <a:pt x="7" y="190"/>
                    <a:pt x="9" y="190"/>
                    <a:pt x="9" y="189"/>
                  </a:cubicBezTo>
                  <a:cubicBezTo>
                    <a:pt x="9" y="189"/>
                    <a:pt x="10" y="189"/>
                    <a:pt x="10" y="188"/>
                  </a:cubicBezTo>
                  <a:cubicBezTo>
                    <a:pt x="10" y="187"/>
                    <a:pt x="9" y="187"/>
                    <a:pt x="9" y="186"/>
                  </a:cubicBezTo>
                  <a:cubicBezTo>
                    <a:pt x="10" y="186"/>
                    <a:pt x="10" y="185"/>
                    <a:pt x="11" y="184"/>
                  </a:cubicBezTo>
                  <a:cubicBezTo>
                    <a:pt x="12" y="183"/>
                    <a:pt x="12" y="183"/>
                    <a:pt x="12" y="182"/>
                  </a:cubicBezTo>
                  <a:cubicBezTo>
                    <a:pt x="12" y="182"/>
                    <a:pt x="12" y="181"/>
                    <a:pt x="11" y="180"/>
                  </a:cubicBezTo>
                  <a:cubicBezTo>
                    <a:pt x="11" y="180"/>
                    <a:pt x="10" y="180"/>
                    <a:pt x="10" y="179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1" y="179"/>
                    <a:pt x="11" y="178"/>
                  </a:cubicBezTo>
                  <a:cubicBezTo>
                    <a:pt x="11" y="178"/>
                    <a:pt x="12" y="176"/>
                    <a:pt x="12" y="176"/>
                  </a:cubicBezTo>
                  <a:cubicBezTo>
                    <a:pt x="13" y="176"/>
                    <a:pt x="14" y="176"/>
                    <a:pt x="15" y="176"/>
                  </a:cubicBezTo>
                  <a:cubicBezTo>
                    <a:pt x="16" y="175"/>
                    <a:pt x="18" y="176"/>
                    <a:pt x="18" y="176"/>
                  </a:cubicBezTo>
                  <a:cubicBezTo>
                    <a:pt x="19" y="176"/>
                    <a:pt x="19" y="175"/>
                    <a:pt x="19" y="174"/>
                  </a:cubicBezTo>
                  <a:cubicBezTo>
                    <a:pt x="19" y="174"/>
                    <a:pt x="19" y="172"/>
                    <a:pt x="19" y="172"/>
                  </a:cubicBezTo>
                  <a:cubicBezTo>
                    <a:pt x="18" y="171"/>
                    <a:pt x="17" y="169"/>
                    <a:pt x="18" y="169"/>
                  </a:cubicBezTo>
                  <a:cubicBezTo>
                    <a:pt x="20" y="168"/>
                    <a:pt x="20" y="169"/>
                    <a:pt x="20" y="169"/>
                  </a:cubicBezTo>
                  <a:cubicBezTo>
                    <a:pt x="21" y="170"/>
                    <a:pt x="21" y="170"/>
                    <a:pt x="22" y="170"/>
                  </a:cubicBezTo>
                  <a:cubicBezTo>
                    <a:pt x="23" y="169"/>
                    <a:pt x="23" y="168"/>
                    <a:pt x="24" y="167"/>
                  </a:cubicBezTo>
                  <a:cubicBezTo>
                    <a:pt x="24" y="167"/>
                    <a:pt x="24" y="167"/>
                    <a:pt x="25" y="167"/>
                  </a:cubicBezTo>
                  <a:cubicBezTo>
                    <a:pt x="25" y="167"/>
                    <a:pt x="26" y="166"/>
                    <a:pt x="27" y="167"/>
                  </a:cubicBezTo>
                  <a:cubicBezTo>
                    <a:pt x="27" y="167"/>
                    <a:pt x="28" y="167"/>
                    <a:pt x="28" y="167"/>
                  </a:cubicBezTo>
                  <a:cubicBezTo>
                    <a:pt x="28" y="167"/>
                    <a:pt x="28" y="166"/>
                    <a:pt x="29" y="166"/>
                  </a:cubicBezTo>
                  <a:cubicBezTo>
                    <a:pt x="29" y="166"/>
                    <a:pt x="30" y="166"/>
                    <a:pt x="31" y="166"/>
                  </a:cubicBezTo>
                  <a:cubicBezTo>
                    <a:pt x="31" y="166"/>
                    <a:pt x="32" y="165"/>
                    <a:pt x="32" y="164"/>
                  </a:cubicBezTo>
                  <a:cubicBezTo>
                    <a:pt x="32" y="163"/>
                    <a:pt x="32" y="160"/>
                    <a:pt x="33" y="159"/>
                  </a:cubicBezTo>
                  <a:cubicBezTo>
                    <a:pt x="33" y="159"/>
                    <a:pt x="35" y="158"/>
                    <a:pt x="35" y="158"/>
                  </a:cubicBezTo>
                  <a:cubicBezTo>
                    <a:pt x="35" y="157"/>
                    <a:pt x="36" y="156"/>
                    <a:pt x="36" y="155"/>
                  </a:cubicBezTo>
                  <a:cubicBezTo>
                    <a:pt x="37" y="155"/>
                    <a:pt x="37" y="153"/>
                    <a:pt x="38" y="153"/>
                  </a:cubicBezTo>
                  <a:cubicBezTo>
                    <a:pt x="39" y="153"/>
                    <a:pt x="41" y="151"/>
                    <a:pt x="41" y="151"/>
                  </a:cubicBezTo>
                  <a:cubicBezTo>
                    <a:pt x="42" y="152"/>
                    <a:pt x="42" y="152"/>
                    <a:pt x="43" y="152"/>
                  </a:cubicBezTo>
                  <a:cubicBezTo>
                    <a:pt x="43" y="151"/>
                    <a:pt x="44" y="150"/>
                    <a:pt x="45" y="149"/>
                  </a:cubicBezTo>
                  <a:cubicBezTo>
                    <a:pt x="45" y="148"/>
                    <a:pt x="46" y="146"/>
                    <a:pt x="47" y="146"/>
                  </a:cubicBezTo>
                  <a:cubicBezTo>
                    <a:pt x="47" y="145"/>
                    <a:pt x="48" y="146"/>
                    <a:pt x="48" y="145"/>
                  </a:cubicBezTo>
                  <a:cubicBezTo>
                    <a:pt x="48" y="144"/>
                    <a:pt x="48" y="144"/>
                    <a:pt x="49" y="143"/>
                  </a:cubicBezTo>
                  <a:cubicBezTo>
                    <a:pt x="49" y="142"/>
                    <a:pt x="50" y="142"/>
                    <a:pt x="50" y="141"/>
                  </a:cubicBezTo>
                  <a:cubicBezTo>
                    <a:pt x="50" y="140"/>
                    <a:pt x="49" y="139"/>
                    <a:pt x="48" y="138"/>
                  </a:cubicBezTo>
                  <a:cubicBezTo>
                    <a:pt x="48" y="137"/>
                    <a:pt x="48" y="135"/>
                    <a:pt x="49" y="135"/>
                  </a:cubicBezTo>
                  <a:cubicBezTo>
                    <a:pt x="49" y="135"/>
                    <a:pt x="50" y="135"/>
                    <a:pt x="50" y="134"/>
                  </a:cubicBezTo>
                  <a:cubicBezTo>
                    <a:pt x="49" y="133"/>
                    <a:pt x="48" y="133"/>
                    <a:pt x="49" y="132"/>
                  </a:cubicBezTo>
                  <a:cubicBezTo>
                    <a:pt x="50" y="132"/>
                    <a:pt x="51" y="133"/>
                    <a:pt x="51" y="132"/>
                  </a:cubicBezTo>
                  <a:cubicBezTo>
                    <a:pt x="52" y="132"/>
                    <a:pt x="53" y="129"/>
                    <a:pt x="54" y="129"/>
                  </a:cubicBezTo>
                  <a:cubicBezTo>
                    <a:pt x="55" y="128"/>
                    <a:pt x="56" y="127"/>
                    <a:pt x="55" y="126"/>
                  </a:cubicBezTo>
                  <a:cubicBezTo>
                    <a:pt x="55" y="124"/>
                    <a:pt x="55" y="123"/>
                    <a:pt x="55" y="123"/>
                  </a:cubicBezTo>
                  <a:cubicBezTo>
                    <a:pt x="56" y="123"/>
                    <a:pt x="57" y="122"/>
                    <a:pt x="58" y="122"/>
                  </a:cubicBezTo>
                  <a:cubicBezTo>
                    <a:pt x="58" y="123"/>
                    <a:pt x="59" y="123"/>
                    <a:pt x="59" y="123"/>
                  </a:cubicBezTo>
                  <a:cubicBezTo>
                    <a:pt x="59" y="122"/>
                    <a:pt x="58" y="121"/>
                    <a:pt x="58" y="120"/>
                  </a:cubicBezTo>
                  <a:cubicBezTo>
                    <a:pt x="59" y="119"/>
                    <a:pt x="59" y="119"/>
                    <a:pt x="58" y="118"/>
                  </a:cubicBezTo>
                  <a:cubicBezTo>
                    <a:pt x="58" y="117"/>
                    <a:pt x="58" y="117"/>
                    <a:pt x="58" y="116"/>
                  </a:cubicBezTo>
                  <a:cubicBezTo>
                    <a:pt x="58" y="115"/>
                    <a:pt x="59" y="115"/>
                    <a:pt x="58" y="114"/>
                  </a:cubicBezTo>
                  <a:cubicBezTo>
                    <a:pt x="57" y="114"/>
                    <a:pt x="57" y="113"/>
                    <a:pt x="57" y="112"/>
                  </a:cubicBezTo>
                  <a:cubicBezTo>
                    <a:pt x="57" y="111"/>
                    <a:pt x="56" y="108"/>
                    <a:pt x="56" y="108"/>
                  </a:cubicBezTo>
                  <a:cubicBezTo>
                    <a:pt x="55" y="108"/>
                    <a:pt x="55" y="108"/>
                    <a:pt x="54" y="108"/>
                  </a:cubicBezTo>
                  <a:cubicBezTo>
                    <a:pt x="54" y="107"/>
                    <a:pt x="53" y="106"/>
                    <a:pt x="54" y="106"/>
                  </a:cubicBezTo>
                  <a:cubicBezTo>
                    <a:pt x="55" y="106"/>
                    <a:pt x="56" y="106"/>
                    <a:pt x="57" y="106"/>
                  </a:cubicBezTo>
                  <a:cubicBezTo>
                    <a:pt x="57" y="105"/>
                    <a:pt x="57" y="104"/>
                    <a:pt x="56" y="104"/>
                  </a:cubicBezTo>
                  <a:cubicBezTo>
                    <a:pt x="56" y="104"/>
                    <a:pt x="56" y="105"/>
                    <a:pt x="55" y="105"/>
                  </a:cubicBezTo>
                  <a:cubicBezTo>
                    <a:pt x="54" y="105"/>
                    <a:pt x="54" y="105"/>
                    <a:pt x="53" y="104"/>
                  </a:cubicBezTo>
                  <a:cubicBezTo>
                    <a:pt x="53" y="104"/>
                    <a:pt x="52" y="103"/>
                    <a:pt x="53" y="103"/>
                  </a:cubicBezTo>
                  <a:cubicBezTo>
                    <a:pt x="54" y="102"/>
                    <a:pt x="56" y="101"/>
                    <a:pt x="57" y="100"/>
                  </a:cubicBezTo>
                  <a:cubicBezTo>
                    <a:pt x="57" y="100"/>
                    <a:pt x="58" y="99"/>
                    <a:pt x="58" y="99"/>
                  </a:cubicBezTo>
                  <a:cubicBezTo>
                    <a:pt x="58" y="98"/>
                    <a:pt x="59" y="98"/>
                    <a:pt x="58" y="98"/>
                  </a:cubicBezTo>
                  <a:cubicBezTo>
                    <a:pt x="57" y="98"/>
                    <a:pt x="56" y="98"/>
                    <a:pt x="56" y="97"/>
                  </a:cubicBezTo>
                  <a:cubicBezTo>
                    <a:pt x="56" y="97"/>
                    <a:pt x="56" y="97"/>
                    <a:pt x="55" y="96"/>
                  </a:cubicBezTo>
                  <a:cubicBezTo>
                    <a:pt x="55" y="96"/>
                    <a:pt x="54" y="95"/>
                    <a:pt x="55" y="95"/>
                  </a:cubicBezTo>
                  <a:cubicBezTo>
                    <a:pt x="55" y="94"/>
                    <a:pt x="55" y="94"/>
                    <a:pt x="55" y="93"/>
                  </a:cubicBezTo>
                  <a:cubicBezTo>
                    <a:pt x="55" y="93"/>
                    <a:pt x="54" y="92"/>
                    <a:pt x="54" y="91"/>
                  </a:cubicBezTo>
                  <a:cubicBezTo>
                    <a:pt x="54" y="90"/>
                    <a:pt x="53" y="89"/>
                    <a:pt x="54" y="89"/>
                  </a:cubicBezTo>
                  <a:cubicBezTo>
                    <a:pt x="55" y="88"/>
                    <a:pt x="55" y="87"/>
                    <a:pt x="56" y="87"/>
                  </a:cubicBezTo>
                  <a:cubicBezTo>
                    <a:pt x="56" y="87"/>
                    <a:pt x="57" y="86"/>
                    <a:pt x="57" y="86"/>
                  </a:cubicBezTo>
                  <a:cubicBezTo>
                    <a:pt x="58" y="85"/>
                    <a:pt x="58" y="83"/>
                    <a:pt x="59" y="84"/>
                  </a:cubicBezTo>
                  <a:cubicBezTo>
                    <a:pt x="59" y="85"/>
                    <a:pt x="60" y="85"/>
                    <a:pt x="60" y="85"/>
                  </a:cubicBezTo>
                  <a:cubicBezTo>
                    <a:pt x="61" y="85"/>
                    <a:pt x="62" y="85"/>
                    <a:pt x="62" y="86"/>
                  </a:cubicBezTo>
                  <a:cubicBezTo>
                    <a:pt x="62" y="86"/>
                    <a:pt x="62" y="86"/>
                    <a:pt x="63" y="86"/>
                  </a:cubicBezTo>
                  <a:cubicBezTo>
                    <a:pt x="64" y="86"/>
                    <a:pt x="65" y="86"/>
                    <a:pt x="65" y="86"/>
                  </a:cubicBezTo>
                  <a:cubicBezTo>
                    <a:pt x="65" y="87"/>
                    <a:pt x="66" y="87"/>
                    <a:pt x="66" y="87"/>
                  </a:cubicBezTo>
                  <a:cubicBezTo>
                    <a:pt x="67" y="87"/>
                    <a:pt x="67" y="88"/>
                    <a:pt x="68" y="88"/>
                  </a:cubicBezTo>
                  <a:cubicBezTo>
                    <a:pt x="68" y="87"/>
                    <a:pt x="69" y="86"/>
                    <a:pt x="70" y="86"/>
                  </a:cubicBezTo>
                  <a:cubicBezTo>
                    <a:pt x="71" y="87"/>
                    <a:pt x="72" y="87"/>
                    <a:pt x="73" y="87"/>
                  </a:cubicBezTo>
                  <a:cubicBezTo>
                    <a:pt x="74" y="87"/>
                    <a:pt x="75" y="87"/>
                    <a:pt x="76" y="88"/>
                  </a:cubicBezTo>
                  <a:cubicBezTo>
                    <a:pt x="77" y="88"/>
                    <a:pt x="78" y="88"/>
                    <a:pt x="79" y="87"/>
                  </a:cubicBezTo>
                  <a:cubicBezTo>
                    <a:pt x="79" y="87"/>
                    <a:pt x="79" y="86"/>
                    <a:pt x="80" y="87"/>
                  </a:cubicBezTo>
                  <a:cubicBezTo>
                    <a:pt x="81" y="87"/>
                    <a:pt x="81" y="88"/>
                    <a:pt x="81" y="87"/>
                  </a:cubicBezTo>
                  <a:cubicBezTo>
                    <a:pt x="82" y="86"/>
                    <a:pt x="81" y="85"/>
                    <a:pt x="81" y="84"/>
                  </a:cubicBezTo>
                  <a:cubicBezTo>
                    <a:pt x="81" y="83"/>
                    <a:pt x="81" y="83"/>
                    <a:pt x="82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5" y="81"/>
                    <a:pt x="85" y="80"/>
                    <a:pt x="86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9" y="79"/>
                    <a:pt x="89" y="80"/>
                    <a:pt x="89" y="81"/>
                  </a:cubicBezTo>
                  <a:cubicBezTo>
                    <a:pt x="89" y="81"/>
                    <a:pt x="90" y="81"/>
                    <a:pt x="91" y="80"/>
                  </a:cubicBezTo>
                  <a:cubicBezTo>
                    <a:pt x="91" y="80"/>
                    <a:pt x="91" y="79"/>
                    <a:pt x="92" y="79"/>
                  </a:cubicBezTo>
                  <a:cubicBezTo>
                    <a:pt x="93" y="78"/>
                    <a:pt x="94" y="78"/>
                    <a:pt x="93" y="77"/>
                  </a:cubicBezTo>
                  <a:cubicBezTo>
                    <a:pt x="92" y="77"/>
                    <a:pt x="90" y="77"/>
                    <a:pt x="90" y="77"/>
                  </a:cubicBezTo>
                  <a:cubicBezTo>
                    <a:pt x="90" y="76"/>
                    <a:pt x="89" y="75"/>
                    <a:pt x="89" y="74"/>
                  </a:cubicBezTo>
                  <a:cubicBezTo>
                    <a:pt x="88" y="73"/>
                    <a:pt x="88" y="73"/>
                    <a:pt x="88" y="72"/>
                  </a:cubicBezTo>
                  <a:cubicBezTo>
                    <a:pt x="87" y="72"/>
                    <a:pt x="87" y="72"/>
                    <a:pt x="87" y="71"/>
                  </a:cubicBezTo>
                  <a:cubicBezTo>
                    <a:pt x="87" y="70"/>
                    <a:pt x="86" y="69"/>
                    <a:pt x="86" y="68"/>
                  </a:cubicBezTo>
                  <a:cubicBezTo>
                    <a:pt x="86" y="67"/>
                    <a:pt x="86" y="66"/>
                    <a:pt x="86" y="66"/>
                  </a:cubicBezTo>
                  <a:cubicBezTo>
                    <a:pt x="86" y="66"/>
                    <a:pt x="86" y="65"/>
                    <a:pt x="86" y="64"/>
                  </a:cubicBezTo>
                  <a:cubicBezTo>
                    <a:pt x="86" y="64"/>
                    <a:pt x="85" y="65"/>
                    <a:pt x="84" y="65"/>
                  </a:cubicBezTo>
                  <a:cubicBezTo>
                    <a:pt x="84" y="65"/>
                    <a:pt x="83" y="66"/>
                    <a:pt x="82" y="67"/>
                  </a:cubicBezTo>
                  <a:cubicBezTo>
                    <a:pt x="82" y="67"/>
                    <a:pt x="81" y="67"/>
                    <a:pt x="81" y="67"/>
                  </a:cubicBezTo>
                  <a:cubicBezTo>
                    <a:pt x="80" y="66"/>
                    <a:pt x="81" y="66"/>
                    <a:pt x="80" y="66"/>
                  </a:cubicBezTo>
                  <a:cubicBezTo>
                    <a:pt x="79" y="66"/>
                    <a:pt x="78" y="65"/>
                    <a:pt x="78" y="64"/>
                  </a:cubicBezTo>
                  <a:cubicBezTo>
                    <a:pt x="78" y="63"/>
                    <a:pt x="79" y="63"/>
                    <a:pt x="79" y="62"/>
                  </a:cubicBezTo>
                  <a:cubicBezTo>
                    <a:pt x="80" y="61"/>
                    <a:pt x="81" y="61"/>
                    <a:pt x="80" y="60"/>
                  </a:cubicBezTo>
                  <a:cubicBezTo>
                    <a:pt x="79" y="60"/>
                    <a:pt x="78" y="59"/>
                    <a:pt x="78" y="59"/>
                  </a:cubicBezTo>
                  <a:cubicBezTo>
                    <a:pt x="78" y="58"/>
                    <a:pt x="78" y="58"/>
                    <a:pt x="79" y="58"/>
                  </a:cubicBezTo>
                  <a:cubicBezTo>
                    <a:pt x="79" y="58"/>
                    <a:pt x="81" y="57"/>
                    <a:pt x="82" y="57"/>
                  </a:cubicBezTo>
                  <a:cubicBezTo>
                    <a:pt x="82" y="57"/>
                    <a:pt x="83" y="57"/>
                    <a:pt x="84" y="56"/>
                  </a:cubicBezTo>
                  <a:cubicBezTo>
                    <a:pt x="84" y="55"/>
                    <a:pt x="85" y="53"/>
                    <a:pt x="85" y="53"/>
                  </a:cubicBezTo>
                  <a:cubicBezTo>
                    <a:pt x="85" y="52"/>
                    <a:pt x="85" y="53"/>
                    <a:pt x="86" y="52"/>
                  </a:cubicBezTo>
                  <a:cubicBezTo>
                    <a:pt x="87" y="51"/>
                    <a:pt x="88" y="49"/>
                    <a:pt x="89" y="50"/>
                  </a:cubicBezTo>
                  <a:cubicBezTo>
                    <a:pt x="89" y="51"/>
                    <a:pt x="90" y="54"/>
                    <a:pt x="91" y="53"/>
                  </a:cubicBezTo>
                  <a:cubicBezTo>
                    <a:pt x="91" y="53"/>
                    <a:pt x="93" y="53"/>
                    <a:pt x="93" y="52"/>
                  </a:cubicBezTo>
                  <a:cubicBezTo>
                    <a:pt x="93" y="52"/>
                    <a:pt x="93" y="51"/>
                    <a:pt x="93" y="50"/>
                  </a:cubicBezTo>
                  <a:cubicBezTo>
                    <a:pt x="94" y="50"/>
                    <a:pt x="94" y="49"/>
                    <a:pt x="94" y="48"/>
                  </a:cubicBezTo>
                  <a:cubicBezTo>
                    <a:pt x="95" y="48"/>
                    <a:pt x="96" y="46"/>
                    <a:pt x="96" y="46"/>
                  </a:cubicBezTo>
                  <a:cubicBezTo>
                    <a:pt x="95" y="45"/>
                    <a:pt x="95" y="44"/>
                    <a:pt x="95" y="43"/>
                  </a:cubicBezTo>
                  <a:cubicBezTo>
                    <a:pt x="95" y="42"/>
                    <a:pt x="94" y="40"/>
                    <a:pt x="95" y="41"/>
                  </a:cubicBezTo>
                  <a:cubicBezTo>
                    <a:pt x="96" y="41"/>
                    <a:pt x="97" y="41"/>
                    <a:pt x="98" y="40"/>
                  </a:cubicBezTo>
                  <a:cubicBezTo>
                    <a:pt x="98" y="40"/>
                    <a:pt x="98" y="39"/>
                    <a:pt x="99" y="38"/>
                  </a:cubicBezTo>
                  <a:cubicBezTo>
                    <a:pt x="99" y="36"/>
                    <a:pt x="100" y="35"/>
                    <a:pt x="100" y="35"/>
                  </a:cubicBezTo>
                  <a:cubicBezTo>
                    <a:pt x="101" y="35"/>
                    <a:pt x="101" y="35"/>
                    <a:pt x="101" y="34"/>
                  </a:cubicBezTo>
                  <a:cubicBezTo>
                    <a:pt x="101" y="33"/>
                    <a:pt x="101" y="32"/>
                    <a:pt x="100" y="32"/>
                  </a:cubicBezTo>
                  <a:cubicBezTo>
                    <a:pt x="99" y="32"/>
                    <a:pt x="99" y="31"/>
                    <a:pt x="99" y="30"/>
                  </a:cubicBezTo>
                  <a:cubicBezTo>
                    <a:pt x="99" y="30"/>
                    <a:pt x="99" y="28"/>
                    <a:pt x="99" y="28"/>
                  </a:cubicBezTo>
                  <a:cubicBezTo>
                    <a:pt x="99" y="28"/>
                    <a:pt x="100" y="26"/>
                    <a:pt x="100" y="25"/>
                  </a:cubicBezTo>
                  <a:cubicBezTo>
                    <a:pt x="100" y="24"/>
                    <a:pt x="101" y="24"/>
                    <a:pt x="100" y="23"/>
                  </a:cubicBezTo>
                  <a:cubicBezTo>
                    <a:pt x="100" y="23"/>
                    <a:pt x="100" y="23"/>
                    <a:pt x="100" y="22"/>
                  </a:cubicBezTo>
                  <a:cubicBezTo>
                    <a:pt x="101" y="21"/>
                    <a:pt x="101" y="20"/>
                    <a:pt x="101" y="20"/>
                  </a:cubicBezTo>
                  <a:cubicBezTo>
                    <a:pt x="102" y="19"/>
                    <a:pt x="103" y="19"/>
                    <a:pt x="103" y="18"/>
                  </a:cubicBezTo>
                  <a:cubicBezTo>
                    <a:pt x="103" y="17"/>
                    <a:pt x="103" y="16"/>
                    <a:pt x="103" y="16"/>
                  </a:cubicBezTo>
                  <a:cubicBezTo>
                    <a:pt x="103" y="15"/>
                    <a:pt x="102" y="12"/>
                    <a:pt x="102" y="11"/>
                  </a:cubicBezTo>
                  <a:cubicBezTo>
                    <a:pt x="102" y="10"/>
                    <a:pt x="103" y="9"/>
                    <a:pt x="102" y="9"/>
                  </a:cubicBezTo>
                  <a:cubicBezTo>
                    <a:pt x="102" y="8"/>
                    <a:pt x="101" y="9"/>
                    <a:pt x="101" y="9"/>
                  </a:cubicBezTo>
                  <a:cubicBezTo>
                    <a:pt x="101" y="8"/>
                    <a:pt x="101" y="7"/>
                    <a:pt x="101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7"/>
                    <a:pt x="102" y="7"/>
                    <a:pt x="102" y="7"/>
                  </a:cubicBezTo>
                  <a:cubicBezTo>
                    <a:pt x="102" y="6"/>
                    <a:pt x="102" y="5"/>
                    <a:pt x="103" y="5"/>
                  </a:cubicBezTo>
                  <a:cubicBezTo>
                    <a:pt x="104" y="4"/>
                    <a:pt x="104" y="3"/>
                    <a:pt x="105" y="4"/>
                  </a:cubicBezTo>
                  <a:cubicBezTo>
                    <a:pt x="105" y="4"/>
                    <a:pt x="107" y="4"/>
                    <a:pt x="107" y="4"/>
                  </a:cubicBezTo>
                  <a:cubicBezTo>
                    <a:pt x="107" y="3"/>
                    <a:pt x="108" y="2"/>
                    <a:pt x="108" y="2"/>
                  </a:cubicBezTo>
                  <a:cubicBezTo>
                    <a:pt x="109" y="2"/>
                    <a:pt x="110" y="2"/>
                    <a:pt x="111" y="1"/>
                  </a:cubicBezTo>
                  <a:cubicBezTo>
                    <a:pt x="112" y="1"/>
                    <a:pt x="113" y="1"/>
                    <a:pt x="113" y="2"/>
                  </a:cubicBezTo>
                  <a:cubicBezTo>
                    <a:pt x="113" y="2"/>
                    <a:pt x="114" y="3"/>
                    <a:pt x="115" y="3"/>
                  </a:cubicBezTo>
                  <a:cubicBezTo>
                    <a:pt x="116" y="3"/>
                    <a:pt x="116" y="3"/>
                    <a:pt x="116" y="2"/>
                  </a:cubicBezTo>
                  <a:cubicBezTo>
                    <a:pt x="116" y="2"/>
                    <a:pt x="115" y="1"/>
                    <a:pt x="116" y="1"/>
                  </a:cubicBezTo>
                  <a:cubicBezTo>
                    <a:pt x="117" y="1"/>
                    <a:pt x="118" y="1"/>
                    <a:pt x="119" y="1"/>
                  </a:cubicBezTo>
                  <a:cubicBezTo>
                    <a:pt x="120" y="1"/>
                    <a:pt x="120" y="1"/>
                    <a:pt x="121" y="1"/>
                  </a:cubicBezTo>
                  <a:cubicBezTo>
                    <a:pt x="122" y="1"/>
                    <a:pt x="123" y="0"/>
                    <a:pt x="123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24" y="2"/>
                    <a:pt x="124" y="2"/>
                  </a:cubicBezTo>
                  <a:cubicBezTo>
                    <a:pt x="125" y="3"/>
                    <a:pt x="125" y="4"/>
                    <a:pt x="126" y="5"/>
                  </a:cubicBezTo>
                  <a:cubicBezTo>
                    <a:pt x="126" y="6"/>
                    <a:pt x="126" y="6"/>
                    <a:pt x="127" y="7"/>
                  </a:cubicBezTo>
                  <a:cubicBezTo>
                    <a:pt x="128" y="8"/>
                    <a:pt x="129" y="11"/>
                    <a:pt x="130" y="11"/>
                  </a:cubicBezTo>
                  <a:cubicBezTo>
                    <a:pt x="130" y="12"/>
                    <a:pt x="132" y="13"/>
                    <a:pt x="134" y="13"/>
                  </a:cubicBezTo>
                  <a:cubicBezTo>
                    <a:pt x="135" y="13"/>
                    <a:pt x="136" y="14"/>
                    <a:pt x="137" y="15"/>
                  </a:cubicBezTo>
                  <a:cubicBezTo>
                    <a:pt x="138" y="16"/>
                    <a:pt x="141" y="18"/>
                    <a:pt x="143" y="18"/>
                  </a:cubicBezTo>
                  <a:cubicBezTo>
                    <a:pt x="145" y="19"/>
                    <a:pt x="146" y="18"/>
                    <a:pt x="148" y="18"/>
                  </a:cubicBezTo>
                  <a:cubicBezTo>
                    <a:pt x="150" y="18"/>
                    <a:pt x="154" y="18"/>
                    <a:pt x="156" y="17"/>
                  </a:cubicBezTo>
                  <a:cubicBezTo>
                    <a:pt x="157" y="17"/>
                    <a:pt x="159" y="16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6"/>
                    <a:pt x="160" y="17"/>
                  </a:cubicBezTo>
                  <a:cubicBezTo>
                    <a:pt x="160" y="18"/>
                    <a:pt x="160" y="19"/>
                    <a:pt x="160" y="20"/>
                  </a:cubicBezTo>
                  <a:cubicBezTo>
                    <a:pt x="160" y="21"/>
                    <a:pt x="161" y="22"/>
                    <a:pt x="161" y="21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3" y="19"/>
                    <a:pt x="164" y="19"/>
                    <a:pt x="164" y="19"/>
                  </a:cubicBezTo>
                  <a:cubicBezTo>
                    <a:pt x="165" y="19"/>
                    <a:pt x="166" y="19"/>
                    <a:pt x="166" y="19"/>
                  </a:cubicBezTo>
                  <a:cubicBezTo>
                    <a:pt x="166" y="20"/>
                    <a:pt x="167" y="21"/>
                    <a:pt x="167" y="21"/>
                  </a:cubicBezTo>
                  <a:cubicBezTo>
                    <a:pt x="167" y="22"/>
                    <a:pt x="166" y="22"/>
                    <a:pt x="167" y="23"/>
                  </a:cubicBezTo>
                  <a:cubicBezTo>
                    <a:pt x="168" y="23"/>
                    <a:pt x="168" y="24"/>
                    <a:pt x="168" y="24"/>
                  </a:cubicBezTo>
                  <a:cubicBezTo>
                    <a:pt x="169" y="25"/>
                    <a:pt x="168" y="26"/>
                    <a:pt x="170" y="26"/>
                  </a:cubicBezTo>
                  <a:cubicBezTo>
                    <a:pt x="171" y="27"/>
                    <a:pt x="171" y="29"/>
                    <a:pt x="171" y="29"/>
                  </a:cubicBezTo>
                  <a:cubicBezTo>
                    <a:pt x="171" y="30"/>
                    <a:pt x="172" y="30"/>
                    <a:pt x="172" y="30"/>
                  </a:cubicBezTo>
                  <a:cubicBezTo>
                    <a:pt x="172" y="30"/>
                    <a:pt x="175" y="27"/>
                    <a:pt x="175" y="26"/>
                  </a:cubicBezTo>
                  <a:cubicBezTo>
                    <a:pt x="175" y="26"/>
                    <a:pt x="178" y="21"/>
                    <a:pt x="178" y="21"/>
                  </a:cubicBezTo>
                  <a:cubicBezTo>
                    <a:pt x="178" y="20"/>
                    <a:pt x="182" y="20"/>
                    <a:pt x="182" y="20"/>
                  </a:cubicBezTo>
                  <a:cubicBezTo>
                    <a:pt x="183" y="19"/>
                    <a:pt x="186" y="17"/>
                    <a:pt x="187" y="17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87" y="16"/>
                    <a:pt x="187" y="15"/>
                    <a:pt x="187" y="14"/>
                  </a:cubicBezTo>
                  <a:cubicBezTo>
                    <a:pt x="187" y="14"/>
                    <a:pt x="186" y="12"/>
                    <a:pt x="186" y="12"/>
                  </a:cubicBezTo>
                  <a:cubicBezTo>
                    <a:pt x="185" y="12"/>
                    <a:pt x="184" y="10"/>
                    <a:pt x="184" y="10"/>
                  </a:cubicBezTo>
                  <a:cubicBezTo>
                    <a:pt x="184" y="10"/>
                    <a:pt x="185" y="9"/>
                    <a:pt x="186" y="9"/>
                  </a:cubicBezTo>
                  <a:cubicBezTo>
                    <a:pt x="187" y="9"/>
                    <a:pt x="188" y="9"/>
                    <a:pt x="189" y="9"/>
                  </a:cubicBezTo>
                  <a:cubicBezTo>
                    <a:pt x="189" y="9"/>
                    <a:pt x="190" y="8"/>
                    <a:pt x="190" y="7"/>
                  </a:cubicBezTo>
                  <a:cubicBezTo>
                    <a:pt x="190" y="7"/>
                    <a:pt x="190" y="6"/>
                    <a:pt x="191" y="5"/>
                  </a:cubicBezTo>
                  <a:cubicBezTo>
                    <a:pt x="191" y="5"/>
                    <a:pt x="194" y="4"/>
                    <a:pt x="195" y="5"/>
                  </a:cubicBezTo>
                  <a:cubicBezTo>
                    <a:pt x="196" y="5"/>
                    <a:pt x="197" y="5"/>
                    <a:pt x="198" y="5"/>
                  </a:cubicBezTo>
                  <a:cubicBezTo>
                    <a:pt x="198" y="5"/>
                    <a:pt x="199" y="4"/>
                    <a:pt x="200" y="3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1" y="3"/>
                    <a:pt x="202" y="3"/>
                  </a:cubicBezTo>
                  <a:cubicBezTo>
                    <a:pt x="203" y="3"/>
                    <a:pt x="204" y="2"/>
                    <a:pt x="204" y="1"/>
                  </a:cubicBezTo>
                  <a:cubicBezTo>
                    <a:pt x="204" y="1"/>
                    <a:pt x="204" y="0"/>
                    <a:pt x="204" y="1"/>
                  </a:cubicBezTo>
                  <a:cubicBezTo>
                    <a:pt x="205" y="1"/>
                    <a:pt x="205" y="2"/>
                    <a:pt x="206" y="2"/>
                  </a:cubicBezTo>
                  <a:cubicBezTo>
                    <a:pt x="206" y="2"/>
                    <a:pt x="207" y="2"/>
                    <a:pt x="207" y="3"/>
                  </a:cubicBezTo>
                  <a:cubicBezTo>
                    <a:pt x="207" y="4"/>
                    <a:pt x="208" y="4"/>
                    <a:pt x="208" y="5"/>
                  </a:cubicBezTo>
                  <a:cubicBezTo>
                    <a:pt x="208" y="6"/>
                    <a:pt x="208" y="7"/>
                    <a:pt x="208" y="8"/>
                  </a:cubicBezTo>
                  <a:cubicBezTo>
                    <a:pt x="208" y="8"/>
                    <a:pt x="209" y="11"/>
                    <a:pt x="209" y="11"/>
                  </a:cubicBezTo>
                  <a:cubicBezTo>
                    <a:pt x="209" y="12"/>
                    <a:pt x="208" y="12"/>
                    <a:pt x="209" y="13"/>
                  </a:cubicBezTo>
                  <a:cubicBezTo>
                    <a:pt x="210" y="13"/>
                    <a:pt x="211" y="13"/>
                    <a:pt x="211" y="14"/>
                  </a:cubicBezTo>
                  <a:cubicBezTo>
                    <a:pt x="210" y="15"/>
                    <a:pt x="209" y="17"/>
                    <a:pt x="209" y="17"/>
                  </a:cubicBezTo>
                  <a:cubicBezTo>
                    <a:pt x="209" y="18"/>
                    <a:pt x="209" y="19"/>
                    <a:pt x="209" y="19"/>
                  </a:cubicBezTo>
                  <a:cubicBezTo>
                    <a:pt x="210" y="19"/>
                    <a:pt x="211" y="17"/>
                    <a:pt x="212" y="18"/>
                  </a:cubicBezTo>
                  <a:cubicBezTo>
                    <a:pt x="213" y="18"/>
                    <a:pt x="214" y="19"/>
                    <a:pt x="214" y="18"/>
                  </a:cubicBezTo>
                  <a:cubicBezTo>
                    <a:pt x="214" y="17"/>
                    <a:pt x="214" y="16"/>
                    <a:pt x="215" y="15"/>
                  </a:cubicBezTo>
                  <a:cubicBezTo>
                    <a:pt x="216" y="15"/>
                    <a:pt x="218" y="14"/>
                    <a:pt x="219" y="15"/>
                  </a:cubicBezTo>
                  <a:cubicBezTo>
                    <a:pt x="219" y="15"/>
                    <a:pt x="220" y="16"/>
                    <a:pt x="220" y="17"/>
                  </a:cubicBezTo>
                  <a:cubicBezTo>
                    <a:pt x="220" y="18"/>
                    <a:pt x="220" y="19"/>
                    <a:pt x="220" y="20"/>
                  </a:cubicBezTo>
                  <a:cubicBezTo>
                    <a:pt x="220" y="21"/>
                    <a:pt x="221" y="21"/>
                    <a:pt x="222" y="21"/>
                  </a:cubicBezTo>
                  <a:cubicBezTo>
                    <a:pt x="222" y="21"/>
                    <a:pt x="224" y="21"/>
                    <a:pt x="225" y="21"/>
                  </a:cubicBezTo>
                  <a:cubicBezTo>
                    <a:pt x="225" y="20"/>
                    <a:pt x="226" y="19"/>
                    <a:pt x="227" y="19"/>
                  </a:cubicBezTo>
                  <a:cubicBezTo>
                    <a:pt x="228" y="20"/>
                    <a:pt x="228" y="21"/>
                    <a:pt x="229" y="22"/>
                  </a:cubicBezTo>
                  <a:cubicBezTo>
                    <a:pt x="229" y="22"/>
                    <a:pt x="231" y="22"/>
                    <a:pt x="231" y="23"/>
                  </a:cubicBezTo>
                  <a:cubicBezTo>
                    <a:pt x="232" y="24"/>
                    <a:pt x="232" y="25"/>
                    <a:pt x="232" y="26"/>
                  </a:cubicBezTo>
                  <a:cubicBezTo>
                    <a:pt x="232" y="27"/>
                    <a:pt x="232" y="27"/>
                    <a:pt x="232" y="27"/>
                  </a:cubicBezTo>
                  <a:cubicBezTo>
                    <a:pt x="231" y="27"/>
                    <a:pt x="230" y="28"/>
                    <a:pt x="230" y="28"/>
                  </a:cubicBezTo>
                  <a:cubicBezTo>
                    <a:pt x="229" y="29"/>
                    <a:pt x="225" y="33"/>
                    <a:pt x="224" y="35"/>
                  </a:cubicBezTo>
                  <a:cubicBezTo>
                    <a:pt x="224" y="36"/>
                    <a:pt x="223" y="37"/>
                    <a:pt x="222" y="38"/>
                  </a:cubicBezTo>
                  <a:cubicBezTo>
                    <a:pt x="222" y="38"/>
                    <a:pt x="220" y="38"/>
                    <a:pt x="219" y="38"/>
                  </a:cubicBezTo>
                  <a:cubicBezTo>
                    <a:pt x="218" y="38"/>
                    <a:pt x="213" y="43"/>
                    <a:pt x="212" y="44"/>
                  </a:cubicBezTo>
                  <a:cubicBezTo>
                    <a:pt x="212" y="45"/>
                    <a:pt x="210" y="49"/>
                    <a:pt x="210" y="50"/>
                  </a:cubicBezTo>
                  <a:cubicBezTo>
                    <a:pt x="210" y="51"/>
                    <a:pt x="210" y="52"/>
                    <a:pt x="211" y="53"/>
                  </a:cubicBezTo>
                  <a:cubicBezTo>
                    <a:pt x="212" y="54"/>
                    <a:pt x="212" y="54"/>
                    <a:pt x="212" y="55"/>
                  </a:cubicBezTo>
                  <a:cubicBezTo>
                    <a:pt x="212" y="55"/>
                    <a:pt x="212" y="56"/>
                    <a:pt x="211" y="56"/>
                  </a:cubicBezTo>
                  <a:cubicBezTo>
                    <a:pt x="211" y="56"/>
                    <a:pt x="209" y="56"/>
                    <a:pt x="208" y="57"/>
                  </a:cubicBezTo>
                  <a:cubicBezTo>
                    <a:pt x="208" y="58"/>
                    <a:pt x="209" y="59"/>
                    <a:pt x="209" y="60"/>
                  </a:cubicBezTo>
                  <a:cubicBezTo>
                    <a:pt x="209" y="61"/>
                    <a:pt x="204" y="63"/>
                    <a:pt x="203" y="63"/>
                  </a:cubicBezTo>
                  <a:cubicBezTo>
                    <a:pt x="202" y="64"/>
                    <a:pt x="200" y="65"/>
                    <a:pt x="198" y="65"/>
                  </a:cubicBezTo>
                  <a:cubicBezTo>
                    <a:pt x="197" y="64"/>
                    <a:pt x="195" y="62"/>
                    <a:pt x="194" y="62"/>
                  </a:cubicBezTo>
                  <a:cubicBezTo>
                    <a:pt x="193" y="61"/>
                    <a:pt x="189" y="61"/>
                    <a:pt x="187" y="61"/>
                  </a:cubicBezTo>
                  <a:cubicBezTo>
                    <a:pt x="186" y="61"/>
                    <a:pt x="178" y="63"/>
                    <a:pt x="176" y="63"/>
                  </a:cubicBezTo>
                  <a:cubicBezTo>
                    <a:pt x="174" y="64"/>
                    <a:pt x="171" y="65"/>
                    <a:pt x="170" y="66"/>
                  </a:cubicBezTo>
                  <a:cubicBezTo>
                    <a:pt x="169" y="67"/>
                    <a:pt x="170" y="70"/>
                    <a:pt x="170" y="72"/>
                  </a:cubicBezTo>
                  <a:cubicBezTo>
                    <a:pt x="171" y="74"/>
                    <a:pt x="168" y="77"/>
                    <a:pt x="167" y="78"/>
                  </a:cubicBezTo>
                  <a:cubicBezTo>
                    <a:pt x="167" y="78"/>
                    <a:pt x="165" y="78"/>
                    <a:pt x="164" y="77"/>
                  </a:cubicBezTo>
                  <a:cubicBezTo>
                    <a:pt x="164" y="76"/>
                    <a:pt x="164" y="75"/>
                    <a:pt x="163" y="74"/>
                  </a:cubicBezTo>
                  <a:cubicBezTo>
                    <a:pt x="162" y="74"/>
                    <a:pt x="159" y="76"/>
                    <a:pt x="158" y="77"/>
                  </a:cubicBezTo>
                  <a:cubicBezTo>
                    <a:pt x="157" y="78"/>
                    <a:pt x="157" y="79"/>
                    <a:pt x="157" y="80"/>
                  </a:cubicBezTo>
                  <a:cubicBezTo>
                    <a:pt x="157" y="81"/>
                    <a:pt x="155" y="83"/>
                    <a:pt x="153" y="84"/>
                  </a:cubicBezTo>
                  <a:cubicBezTo>
                    <a:pt x="151" y="85"/>
                    <a:pt x="151" y="86"/>
                    <a:pt x="150" y="87"/>
                  </a:cubicBezTo>
                  <a:cubicBezTo>
                    <a:pt x="150" y="88"/>
                    <a:pt x="150" y="89"/>
                    <a:pt x="150" y="89"/>
                  </a:cubicBezTo>
                  <a:cubicBezTo>
                    <a:pt x="151" y="90"/>
                    <a:pt x="153" y="92"/>
                    <a:pt x="154" y="92"/>
                  </a:cubicBezTo>
                  <a:cubicBezTo>
                    <a:pt x="154" y="92"/>
                    <a:pt x="155" y="94"/>
                    <a:pt x="156" y="94"/>
                  </a:cubicBezTo>
                  <a:cubicBezTo>
                    <a:pt x="156" y="95"/>
                    <a:pt x="156" y="94"/>
                    <a:pt x="157" y="94"/>
                  </a:cubicBezTo>
                  <a:cubicBezTo>
                    <a:pt x="157" y="93"/>
                    <a:pt x="156" y="92"/>
                    <a:pt x="155" y="92"/>
                  </a:cubicBezTo>
                  <a:cubicBezTo>
                    <a:pt x="154" y="91"/>
                    <a:pt x="152" y="89"/>
                    <a:pt x="152" y="88"/>
                  </a:cubicBezTo>
                  <a:cubicBezTo>
                    <a:pt x="151" y="87"/>
                    <a:pt x="152" y="87"/>
                    <a:pt x="152" y="86"/>
                  </a:cubicBezTo>
                  <a:cubicBezTo>
                    <a:pt x="152" y="86"/>
                    <a:pt x="155" y="85"/>
                    <a:pt x="156" y="84"/>
                  </a:cubicBezTo>
                  <a:cubicBezTo>
                    <a:pt x="157" y="83"/>
                    <a:pt x="158" y="81"/>
                    <a:pt x="159" y="79"/>
                  </a:cubicBezTo>
                  <a:cubicBezTo>
                    <a:pt x="159" y="78"/>
                    <a:pt x="160" y="78"/>
                    <a:pt x="161" y="77"/>
                  </a:cubicBezTo>
                  <a:cubicBezTo>
                    <a:pt x="163" y="76"/>
                    <a:pt x="163" y="76"/>
                    <a:pt x="163" y="78"/>
                  </a:cubicBezTo>
                  <a:cubicBezTo>
                    <a:pt x="164" y="79"/>
                    <a:pt x="164" y="79"/>
                    <a:pt x="166" y="80"/>
                  </a:cubicBezTo>
                  <a:cubicBezTo>
                    <a:pt x="168" y="80"/>
                    <a:pt x="170" y="77"/>
                    <a:pt x="171" y="75"/>
                  </a:cubicBezTo>
                  <a:cubicBezTo>
                    <a:pt x="172" y="73"/>
                    <a:pt x="172" y="70"/>
                    <a:pt x="173" y="68"/>
                  </a:cubicBezTo>
                  <a:cubicBezTo>
                    <a:pt x="174" y="67"/>
                    <a:pt x="179" y="66"/>
                    <a:pt x="183" y="66"/>
                  </a:cubicBezTo>
                  <a:cubicBezTo>
                    <a:pt x="186" y="66"/>
                    <a:pt x="187" y="68"/>
                    <a:pt x="188" y="69"/>
                  </a:cubicBezTo>
                  <a:cubicBezTo>
                    <a:pt x="188" y="69"/>
                    <a:pt x="188" y="72"/>
                    <a:pt x="189" y="74"/>
                  </a:cubicBezTo>
                  <a:cubicBezTo>
                    <a:pt x="189" y="76"/>
                    <a:pt x="192" y="79"/>
                    <a:pt x="193" y="80"/>
                  </a:cubicBezTo>
                  <a:cubicBezTo>
                    <a:pt x="193" y="81"/>
                    <a:pt x="193" y="83"/>
                    <a:pt x="192" y="84"/>
                  </a:cubicBezTo>
                  <a:cubicBezTo>
                    <a:pt x="192" y="85"/>
                    <a:pt x="192" y="85"/>
                    <a:pt x="193" y="85"/>
                  </a:cubicBezTo>
                  <a:cubicBezTo>
                    <a:pt x="193" y="85"/>
                    <a:pt x="195" y="84"/>
                    <a:pt x="196" y="84"/>
                  </a:cubicBezTo>
                  <a:cubicBezTo>
                    <a:pt x="198" y="84"/>
                    <a:pt x="198" y="84"/>
                    <a:pt x="200" y="84"/>
                  </a:cubicBezTo>
                  <a:cubicBezTo>
                    <a:pt x="202" y="84"/>
                    <a:pt x="205" y="85"/>
                    <a:pt x="206" y="83"/>
                  </a:cubicBezTo>
                  <a:cubicBezTo>
                    <a:pt x="207" y="82"/>
                    <a:pt x="208" y="81"/>
                    <a:pt x="211" y="80"/>
                  </a:cubicBezTo>
                  <a:cubicBezTo>
                    <a:pt x="213" y="78"/>
                    <a:pt x="217" y="75"/>
                    <a:pt x="219" y="74"/>
                  </a:cubicBezTo>
                  <a:cubicBezTo>
                    <a:pt x="220" y="72"/>
                    <a:pt x="223" y="69"/>
                    <a:pt x="224" y="68"/>
                  </a:cubicBezTo>
                  <a:cubicBezTo>
                    <a:pt x="225" y="67"/>
                    <a:pt x="230" y="64"/>
                    <a:pt x="231" y="63"/>
                  </a:cubicBezTo>
                  <a:cubicBezTo>
                    <a:pt x="233" y="62"/>
                    <a:pt x="237" y="61"/>
                    <a:pt x="240" y="62"/>
                  </a:cubicBezTo>
                  <a:cubicBezTo>
                    <a:pt x="244" y="62"/>
                    <a:pt x="247" y="63"/>
                    <a:pt x="249" y="64"/>
                  </a:cubicBezTo>
                  <a:cubicBezTo>
                    <a:pt x="250" y="65"/>
                    <a:pt x="255" y="69"/>
                    <a:pt x="257" y="70"/>
                  </a:cubicBezTo>
                  <a:cubicBezTo>
                    <a:pt x="258" y="71"/>
                    <a:pt x="261" y="74"/>
                    <a:pt x="262" y="76"/>
                  </a:cubicBezTo>
                  <a:cubicBezTo>
                    <a:pt x="263" y="77"/>
                    <a:pt x="265" y="79"/>
                    <a:pt x="267" y="81"/>
                  </a:cubicBezTo>
                  <a:cubicBezTo>
                    <a:pt x="268" y="83"/>
                    <a:pt x="271" y="85"/>
                    <a:pt x="273" y="86"/>
                  </a:cubicBezTo>
                  <a:cubicBezTo>
                    <a:pt x="275" y="88"/>
                    <a:pt x="275" y="88"/>
                    <a:pt x="277" y="88"/>
                  </a:cubicBezTo>
                  <a:cubicBezTo>
                    <a:pt x="278" y="87"/>
                    <a:pt x="280" y="86"/>
                    <a:pt x="281" y="86"/>
                  </a:cubicBezTo>
                  <a:cubicBezTo>
                    <a:pt x="283" y="86"/>
                    <a:pt x="284" y="88"/>
                    <a:pt x="286" y="89"/>
                  </a:cubicBezTo>
                  <a:cubicBezTo>
                    <a:pt x="288" y="89"/>
                    <a:pt x="290" y="89"/>
                    <a:pt x="291" y="89"/>
                  </a:cubicBezTo>
                  <a:cubicBezTo>
                    <a:pt x="292" y="89"/>
                    <a:pt x="293" y="90"/>
                    <a:pt x="294" y="91"/>
                  </a:cubicBezTo>
                  <a:cubicBezTo>
                    <a:pt x="295" y="92"/>
                    <a:pt x="300" y="90"/>
                    <a:pt x="302" y="90"/>
                  </a:cubicBezTo>
                  <a:cubicBezTo>
                    <a:pt x="304" y="89"/>
                    <a:pt x="306" y="88"/>
                    <a:pt x="307" y="88"/>
                  </a:cubicBezTo>
                  <a:cubicBezTo>
                    <a:pt x="308" y="87"/>
                    <a:pt x="309" y="87"/>
                    <a:pt x="310" y="88"/>
                  </a:cubicBezTo>
                  <a:cubicBezTo>
                    <a:pt x="310" y="89"/>
                    <a:pt x="309" y="90"/>
                    <a:pt x="308" y="91"/>
                  </a:cubicBezTo>
                  <a:cubicBezTo>
                    <a:pt x="306" y="92"/>
                    <a:pt x="303" y="95"/>
                    <a:pt x="301" y="96"/>
                  </a:cubicBezTo>
                  <a:cubicBezTo>
                    <a:pt x="300" y="96"/>
                    <a:pt x="298" y="99"/>
                    <a:pt x="297" y="100"/>
                  </a:cubicBezTo>
                  <a:cubicBezTo>
                    <a:pt x="295" y="102"/>
                    <a:pt x="293" y="104"/>
                    <a:pt x="292" y="105"/>
                  </a:cubicBezTo>
                  <a:cubicBezTo>
                    <a:pt x="292" y="105"/>
                    <a:pt x="291" y="107"/>
                    <a:pt x="291" y="108"/>
                  </a:cubicBezTo>
                  <a:cubicBezTo>
                    <a:pt x="291" y="109"/>
                    <a:pt x="291" y="110"/>
                    <a:pt x="289" y="112"/>
                  </a:cubicBezTo>
                  <a:cubicBezTo>
                    <a:pt x="287" y="113"/>
                    <a:pt x="284" y="118"/>
                    <a:pt x="284" y="119"/>
                  </a:cubicBezTo>
                  <a:cubicBezTo>
                    <a:pt x="283" y="121"/>
                    <a:pt x="281" y="123"/>
                    <a:pt x="280" y="124"/>
                  </a:cubicBezTo>
                  <a:cubicBezTo>
                    <a:pt x="279" y="125"/>
                    <a:pt x="276" y="126"/>
                    <a:pt x="274" y="126"/>
                  </a:cubicBezTo>
                  <a:cubicBezTo>
                    <a:pt x="272" y="126"/>
                    <a:pt x="271" y="127"/>
                    <a:pt x="271" y="127"/>
                  </a:cubicBezTo>
                  <a:cubicBezTo>
                    <a:pt x="271" y="128"/>
                    <a:pt x="269" y="129"/>
                    <a:pt x="269" y="129"/>
                  </a:cubicBezTo>
                  <a:cubicBezTo>
                    <a:pt x="268" y="130"/>
                    <a:pt x="268" y="129"/>
                    <a:pt x="267" y="128"/>
                  </a:cubicBezTo>
                  <a:cubicBezTo>
                    <a:pt x="267" y="127"/>
                    <a:pt x="267" y="127"/>
                    <a:pt x="266" y="127"/>
                  </a:cubicBezTo>
                  <a:cubicBezTo>
                    <a:pt x="266" y="127"/>
                    <a:pt x="264" y="129"/>
                    <a:pt x="263" y="130"/>
                  </a:cubicBezTo>
                  <a:cubicBezTo>
                    <a:pt x="263" y="132"/>
                    <a:pt x="262" y="134"/>
                    <a:pt x="262" y="136"/>
                  </a:cubicBezTo>
                  <a:cubicBezTo>
                    <a:pt x="262" y="137"/>
                    <a:pt x="262" y="139"/>
                    <a:pt x="263" y="140"/>
                  </a:cubicBezTo>
                  <a:cubicBezTo>
                    <a:pt x="263" y="141"/>
                    <a:pt x="264" y="141"/>
                    <a:pt x="264" y="140"/>
                  </a:cubicBezTo>
                  <a:cubicBezTo>
                    <a:pt x="265" y="139"/>
                    <a:pt x="265" y="136"/>
                    <a:pt x="265" y="135"/>
                  </a:cubicBezTo>
                  <a:cubicBezTo>
                    <a:pt x="266" y="133"/>
                    <a:pt x="266" y="133"/>
                    <a:pt x="267" y="133"/>
                  </a:cubicBezTo>
                  <a:cubicBezTo>
                    <a:pt x="268" y="133"/>
                    <a:pt x="268" y="134"/>
                    <a:pt x="268" y="135"/>
                  </a:cubicBezTo>
                  <a:cubicBezTo>
                    <a:pt x="268" y="137"/>
                    <a:pt x="268" y="138"/>
                    <a:pt x="267" y="140"/>
                  </a:cubicBezTo>
                  <a:cubicBezTo>
                    <a:pt x="266" y="141"/>
                    <a:pt x="266" y="141"/>
                    <a:pt x="267" y="142"/>
                  </a:cubicBezTo>
                  <a:cubicBezTo>
                    <a:pt x="267" y="142"/>
                    <a:pt x="268" y="142"/>
                    <a:pt x="269" y="141"/>
                  </a:cubicBezTo>
                  <a:cubicBezTo>
                    <a:pt x="270" y="140"/>
                    <a:pt x="271" y="137"/>
                    <a:pt x="271" y="135"/>
                  </a:cubicBezTo>
                  <a:cubicBezTo>
                    <a:pt x="271" y="134"/>
                    <a:pt x="273" y="133"/>
                    <a:pt x="274" y="132"/>
                  </a:cubicBezTo>
                  <a:cubicBezTo>
                    <a:pt x="275" y="132"/>
                    <a:pt x="278" y="130"/>
                    <a:pt x="279" y="129"/>
                  </a:cubicBezTo>
                  <a:cubicBezTo>
                    <a:pt x="280" y="128"/>
                    <a:pt x="280" y="127"/>
                    <a:pt x="282" y="126"/>
                  </a:cubicBezTo>
                  <a:cubicBezTo>
                    <a:pt x="283" y="126"/>
                    <a:pt x="284" y="126"/>
                    <a:pt x="285" y="126"/>
                  </a:cubicBezTo>
                  <a:cubicBezTo>
                    <a:pt x="286" y="127"/>
                    <a:pt x="286" y="128"/>
                    <a:pt x="287" y="130"/>
                  </a:cubicBezTo>
                  <a:cubicBezTo>
                    <a:pt x="287" y="132"/>
                    <a:pt x="289" y="131"/>
                    <a:pt x="289" y="131"/>
                  </a:cubicBezTo>
                  <a:cubicBezTo>
                    <a:pt x="290" y="130"/>
                    <a:pt x="291" y="129"/>
                    <a:pt x="291" y="128"/>
                  </a:cubicBezTo>
                  <a:cubicBezTo>
                    <a:pt x="291" y="127"/>
                    <a:pt x="291" y="126"/>
                    <a:pt x="292" y="125"/>
                  </a:cubicBezTo>
                  <a:cubicBezTo>
                    <a:pt x="293" y="124"/>
                    <a:pt x="293" y="124"/>
                    <a:pt x="292" y="124"/>
                  </a:cubicBezTo>
                  <a:cubicBezTo>
                    <a:pt x="292" y="123"/>
                    <a:pt x="288" y="124"/>
                    <a:pt x="287" y="125"/>
                  </a:cubicBezTo>
                  <a:cubicBezTo>
                    <a:pt x="286" y="125"/>
                    <a:pt x="285" y="125"/>
                    <a:pt x="285" y="124"/>
                  </a:cubicBezTo>
                  <a:cubicBezTo>
                    <a:pt x="284" y="124"/>
                    <a:pt x="285" y="123"/>
                    <a:pt x="286" y="121"/>
                  </a:cubicBezTo>
                  <a:cubicBezTo>
                    <a:pt x="288" y="119"/>
                    <a:pt x="288" y="119"/>
                    <a:pt x="290" y="119"/>
                  </a:cubicBezTo>
                  <a:cubicBezTo>
                    <a:pt x="292" y="118"/>
                    <a:pt x="293" y="116"/>
                    <a:pt x="294" y="115"/>
                  </a:cubicBezTo>
                  <a:cubicBezTo>
                    <a:pt x="296" y="113"/>
                    <a:pt x="297" y="114"/>
                    <a:pt x="298" y="114"/>
                  </a:cubicBezTo>
                  <a:cubicBezTo>
                    <a:pt x="300" y="114"/>
                    <a:pt x="302" y="116"/>
                    <a:pt x="303" y="117"/>
                  </a:cubicBezTo>
                  <a:cubicBezTo>
                    <a:pt x="304" y="117"/>
                    <a:pt x="303" y="119"/>
                    <a:pt x="302" y="120"/>
                  </a:cubicBezTo>
                  <a:cubicBezTo>
                    <a:pt x="301" y="121"/>
                    <a:pt x="300" y="122"/>
                    <a:pt x="299" y="123"/>
                  </a:cubicBezTo>
                  <a:cubicBezTo>
                    <a:pt x="298" y="124"/>
                    <a:pt x="300" y="125"/>
                    <a:pt x="300" y="125"/>
                  </a:cubicBezTo>
                  <a:cubicBezTo>
                    <a:pt x="301" y="126"/>
                    <a:pt x="301" y="127"/>
                    <a:pt x="302" y="128"/>
                  </a:cubicBezTo>
                  <a:cubicBezTo>
                    <a:pt x="302" y="129"/>
                    <a:pt x="304" y="129"/>
                    <a:pt x="304" y="130"/>
                  </a:cubicBezTo>
                  <a:cubicBezTo>
                    <a:pt x="305" y="131"/>
                    <a:pt x="303" y="132"/>
                    <a:pt x="302" y="133"/>
                  </a:cubicBezTo>
                  <a:cubicBezTo>
                    <a:pt x="301" y="133"/>
                    <a:pt x="300" y="133"/>
                    <a:pt x="300" y="135"/>
                  </a:cubicBezTo>
                  <a:cubicBezTo>
                    <a:pt x="299" y="136"/>
                    <a:pt x="299" y="137"/>
                    <a:pt x="299" y="138"/>
                  </a:cubicBezTo>
                  <a:cubicBezTo>
                    <a:pt x="299" y="138"/>
                    <a:pt x="301" y="139"/>
                    <a:pt x="302" y="139"/>
                  </a:cubicBezTo>
                  <a:cubicBezTo>
                    <a:pt x="303" y="140"/>
                    <a:pt x="303" y="140"/>
                    <a:pt x="303" y="141"/>
                  </a:cubicBezTo>
                  <a:cubicBezTo>
                    <a:pt x="304" y="141"/>
                    <a:pt x="303" y="142"/>
                    <a:pt x="302" y="142"/>
                  </a:cubicBezTo>
                  <a:cubicBezTo>
                    <a:pt x="301" y="143"/>
                    <a:pt x="301" y="143"/>
                    <a:pt x="301" y="144"/>
                  </a:cubicBezTo>
                  <a:cubicBezTo>
                    <a:pt x="301" y="145"/>
                    <a:pt x="301" y="145"/>
                    <a:pt x="302" y="146"/>
                  </a:cubicBezTo>
                  <a:cubicBezTo>
                    <a:pt x="303" y="147"/>
                    <a:pt x="305" y="147"/>
                    <a:pt x="306" y="146"/>
                  </a:cubicBezTo>
                  <a:cubicBezTo>
                    <a:pt x="307" y="145"/>
                    <a:pt x="308" y="146"/>
                    <a:pt x="308" y="146"/>
                  </a:cubicBezTo>
                  <a:cubicBezTo>
                    <a:pt x="308" y="147"/>
                    <a:pt x="306" y="147"/>
                    <a:pt x="306" y="148"/>
                  </a:cubicBezTo>
                  <a:cubicBezTo>
                    <a:pt x="305" y="148"/>
                    <a:pt x="306" y="149"/>
                    <a:pt x="306" y="151"/>
                  </a:cubicBezTo>
                  <a:cubicBezTo>
                    <a:pt x="305" y="152"/>
                    <a:pt x="304" y="153"/>
                    <a:pt x="303" y="154"/>
                  </a:cubicBezTo>
                  <a:cubicBezTo>
                    <a:pt x="302" y="155"/>
                    <a:pt x="300" y="157"/>
                    <a:pt x="298" y="158"/>
                  </a:cubicBezTo>
                  <a:cubicBezTo>
                    <a:pt x="297" y="158"/>
                    <a:pt x="295" y="156"/>
                    <a:pt x="294" y="155"/>
                  </a:cubicBezTo>
                  <a:cubicBezTo>
                    <a:pt x="294" y="155"/>
                    <a:pt x="296" y="152"/>
                    <a:pt x="296" y="152"/>
                  </a:cubicBezTo>
                  <a:cubicBezTo>
                    <a:pt x="296" y="151"/>
                    <a:pt x="295" y="151"/>
                    <a:pt x="295" y="150"/>
                  </a:cubicBezTo>
                  <a:cubicBezTo>
                    <a:pt x="294" y="149"/>
                    <a:pt x="295" y="149"/>
                    <a:pt x="295" y="147"/>
                  </a:cubicBezTo>
                  <a:cubicBezTo>
                    <a:pt x="295" y="146"/>
                    <a:pt x="295" y="146"/>
                    <a:pt x="294" y="146"/>
                  </a:cubicBezTo>
                  <a:cubicBezTo>
                    <a:pt x="294" y="146"/>
                    <a:pt x="293" y="146"/>
                    <a:pt x="293" y="146"/>
                  </a:cubicBezTo>
                  <a:cubicBezTo>
                    <a:pt x="293" y="145"/>
                    <a:pt x="294" y="144"/>
                    <a:pt x="294" y="143"/>
                  </a:cubicBezTo>
                  <a:cubicBezTo>
                    <a:pt x="295" y="143"/>
                    <a:pt x="294" y="142"/>
                    <a:pt x="293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1" y="143"/>
                    <a:pt x="292" y="141"/>
                    <a:pt x="292" y="140"/>
                  </a:cubicBezTo>
                  <a:cubicBezTo>
                    <a:pt x="292" y="139"/>
                    <a:pt x="291" y="140"/>
                    <a:pt x="290" y="140"/>
                  </a:cubicBezTo>
                  <a:cubicBezTo>
                    <a:pt x="289" y="141"/>
                    <a:pt x="289" y="141"/>
                    <a:pt x="290" y="143"/>
                  </a:cubicBezTo>
                  <a:cubicBezTo>
                    <a:pt x="291" y="145"/>
                    <a:pt x="291" y="147"/>
                    <a:pt x="291" y="149"/>
                  </a:cubicBezTo>
                  <a:cubicBezTo>
                    <a:pt x="292" y="150"/>
                    <a:pt x="291" y="156"/>
                    <a:pt x="290" y="157"/>
                  </a:cubicBezTo>
                  <a:cubicBezTo>
                    <a:pt x="289" y="158"/>
                    <a:pt x="286" y="159"/>
                    <a:pt x="285" y="159"/>
                  </a:cubicBezTo>
                  <a:cubicBezTo>
                    <a:pt x="284" y="159"/>
                    <a:pt x="283" y="159"/>
                    <a:pt x="283" y="158"/>
                  </a:cubicBezTo>
                  <a:cubicBezTo>
                    <a:pt x="282" y="157"/>
                    <a:pt x="282" y="154"/>
                    <a:pt x="281" y="152"/>
                  </a:cubicBezTo>
                  <a:cubicBezTo>
                    <a:pt x="281" y="150"/>
                    <a:pt x="281" y="150"/>
                    <a:pt x="282" y="148"/>
                  </a:cubicBezTo>
                  <a:cubicBezTo>
                    <a:pt x="282" y="147"/>
                    <a:pt x="282" y="147"/>
                    <a:pt x="282" y="146"/>
                  </a:cubicBezTo>
                  <a:cubicBezTo>
                    <a:pt x="282" y="145"/>
                    <a:pt x="280" y="147"/>
                    <a:pt x="279" y="148"/>
                  </a:cubicBezTo>
                  <a:cubicBezTo>
                    <a:pt x="279" y="148"/>
                    <a:pt x="279" y="148"/>
                    <a:pt x="279" y="150"/>
                  </a:cubicBezTo>
                  <a:cubicBezTo>
                    <a:pt x="280" y="151"/>
                    <a:pt x="281" y="156"/>
                    <a:pt x="281" y="157"/>
                  </a:cubicBezTo>
                  <a:cubicBezTo>
                    <a:pt x="282" y="159"/>
                    <a:pt x="281" y="159"/>
                    <a:pt x="281" y="159"/>
                  </a:cubicBezTo>
                  <a:cubicBezTo>
                    <a:pt x="281" y="159"/>
                    <a:pt x="280" y="157"/>
                    <a:pt x="279" y="156"/>
                  </a:cubicBezTo>
                  <a:cubicBezTo>
                    <a:pt x="279" y="155"/>
                    <a:pt x="278" y="153"/>
                    <a:pt x="278" y="152"/>
                  </a:cubicBezTo>
                  <a:cubicBezTo>
                    <a:pt x="278" y="151"/>
                    <a:pt x="277" y="152"/>
                    <a:pt x="277" y="152"/>
                  </a:cubicBezTo>
                  <a:cubicBezTo>
                    <a:pt x="276" y="153"/>
                    <a:pt x="276" y="153"/>
                    <a:pt x="274" y="152"/>
                  </a:cubicBezTo>
                  <a:cubicBezTo>
                    <a:pt x="272" y="151"/>
                    <a:pt x="271" y="152"/>
                    <a:pt x="271" y="152"/>
                  </a:cubicBezTo>
                  <a:cubicBezTo>
                    <a:pt x="271" y="153"/>
                    <a:pt x="273" y="153"/>
                    <a:pt x="273" y="153"/>
                  </a:cubicBezTo>
                  <a:cubicBezTo>
                    <a:pt x="274" y="154"/>
                    <a:pt x="273" y="155"/>
                    <a:pt x="273" y="156"/>
                  </a:cubicBezTo>
                  <a:cubicBezTo>
                    <a:pt x="272" y="157"/>
                    <a:pt x="272" y="160"/>
                    <a:pt x="272" y="161"/>
                  </a:cubicBezTo>
                  <a:cubicBezTo>
                    <a:pt x="271" y="162"/>
                    <a:pt x="270" y="162"/>
                    <a:pt x="269" y="163"/>
                  </a:cubicBezTo>
                  <a:cubicBezTo>
                    <a:pt x="268" y="163"/>
                    <a:pt x="266" y="163"/>
                    <a:pt x="265" y="163"/>
                  </a:cubicBezTo>
                  <a:cubicBezTo>
                    <a:pt x="264" y="163"/>
                    <a:pt x="264" y="163"/>
                    <a:pt x="264" y="164"/>
                  </a:cubicBezTo>
                  <a:cubicBezTo>
                    <a:pt x="265" y="164"/>
                    <a:pt x="266" y="165"/>
                    <a:pt x="266" y="165"/>
                  </a:cubicBezTo>
                  <a:cubicBezTo>
                    <a:pt x="267" y="165"/>
                    <a:pt x="267" y="168"/>
                    <a:pt x="268" y="168"/>
                  </a:cubicBezTo>
                  <a:cubicBezTo>
                    <a:pt x="269" y="169"/>
                    <a:pt x="270" y="169"/>
                    <a:pt x="271" y="168"/>
                  </a:cubicBezTo>
                  <a:cubicBezTo>
                    <a:pt x="272" y="168"/>
                    <a:pt x="274" y="167"/>
                    <a:pt x="275" y="167"/>
                  </a:cubicBezTo>
                  <a:cubicBezTo>
                    <a:pt x="277" y="166"/>
                    <a:pt x="278" y="166"/>
                    <a:pt x="278" y="166"/>
                  </a:cubicBezTo>
                  <a:cubicBezTo>
                    <a:pt x="279" y="166"/>
                    <a:pt x="281" y="166"/>
                    <a:pt x="282" y="167"/>
                  </a:cubicBezTo>
                  <a:cubicBezTo>
                    <a:pt x="282" y="168"/>
                    <a:pt x="282" y="170"/>
                    <a:pt x="283" y="171"/>
                  </a:cubicBezTo>
                  <a:cubicBezTo>
                    <a:pt x="283" y="171"/>
                    <a:pt x="281" y="172"/>
                    <a:pt x="281" y="172"/>
                  </a:cubicBezTo>
                  <a:cubicBezTo>
                    <a:pt x="280" y="172"/>
                    <a:pt x="279" y="172"/>
                    <a:pt x="279" y="171"/>
                  </a:cubicBezTo>
                  <a:cubicBezTo>
                    <a:pt x="278" y="171"/>
                    <a:pt x="277" y="171"/>
                    <a:pt x="276" y="172"/>
                  </a:cubicBezTo>
                  <a:cubicBezTo>
                    <a:pt x="276" y="172"/>
                    <a:pt x="275" y="172"/>
                    <a:pt x="275" y="174"/>
                  </a:cubicBezTo>
                  <a:cubicBezTo>
                    <a:pt x="275" y="175"/>
                    <a:pt x="275" y="176"/>
                    <a:pt x="275" y="176"/>
                  </a:cubicBezTo>
                  <a:cubicBezTo>
                    <a:pt x="276" y="177"/>
                    <a:pt x="277" y="176"/>
                    <a:pt x="277" y="175"/>
                  </a:cubicBezTo>
                  <a:cubicBezTo>
                    <a:pt x="277" y="175"/>
                    <a:pt x="277" y="174"/>
                    <a:pt x="277" y="173"/>
                  </a:cubicBezTo>
                  <a:cubicBezTo>
                    <a:pt x="277" y="173"/>
                    <a:pt x="277" y="173"/>
                    <a:pt x="279" y="173"/>
                  </a:cubicBezTo>
                  <a:cubicBezTo>
                    <a:pt x="280" y="173"/>
                    <a:pt x="281" y="173"/>
                    <a:pt x="282" y="173"/>
                  </a:cubicBezTo>
                  <a:cubicBezTo>
                    <a:pt x="283" y="173"/>
                    <a:pt x="283" y="172"/>
                    <a:pt x="284" y="171"/>
                  </a:cubicBezTo>
                  <a:cubicBezTo>
                    <a:pt x="285" y="170"/>
                    <a:pt x="286" y="172"/>
                    <a:pt x="287" y="172"/>
                  </a:cubicBezTo>
                  <a:cubicBezTo>
                    <a:pt x="287" y="172"/>
                    <a:pt x="288" y="174"/>
                    <a:pt x="287" y="174"/>
                  </a:cubicBezTo>
                  <a:cubicBezTo>
                    <a:pt x="287" y="175"/>
                    <a:pt x="287" y="175"/>
                    <a:pt x="286" y="176"/>
                  </a:cubicBezTo>
                  <a:cubicBezTo>
                    <a:pt x="286" y="177"/>
                    <a:pt x="286" y="177"/>
                    <a:pt x="287" y="178"/>
                  </a:cubicBezTo>
                  <a:cubicBezTo>
                    <a:pt x="288" y="178"/>
                    <a:pt x="290" y="179"/>
                    <a:pt x="291" y="179"/>
                  </a:cubicBezTo>
                  <a:cubicBezTo>
                    <a:pt x="291" y="180"/>
                    <a:pt x="291" y="181"/>
                    <a:pt x="290" y="182"/>
                  </a:cubicBezTo>
                  <a:cubicBezTo>
                    <a:pt x="290" y="182"/>
                    <a:pt x="288" y="183"/>
                    <a:pt x="286" y="183"/>
                  </a:cubicBezTo>
                  <a:cubicBezTo>
                    <a:pt x="284" y="183"/>
                    <a:pt x="282" y="183"/>
                    <a:pt x="281" y="183"/>
                  </a:cubicBezTo>
                  <a:cubicBezTo>
                    <a:pt x="280" y="183"/>
                    <a:pt x="278" y="181"/>
                    <a:pt x="277" y="181"/>
                  </a:cubicBezTo>
                  <a:cubicBezTo>
                    <a:pt x="276" y="181"/>
                    <a:pt x="276" y="182"/>
                    <a:pt x="275" y="182"/>
                  </a:cubicBezTo>
                  <a:cubicBezTo>
                    <a:pt x="275" y="183"/>
                    <a:pt x="276" y="183"/>
                    <a:pt x="277" y="184"/>
                  </a:cubicBezTo>
                  <a:cubicBezTo>
                    <a:pt x="279" y="186"/>
                    <a:pt x="281" y="185"/>
                    <a:pt x="282" y="185"/>
                  </a:cubicBezTo>
                  <a:cubicBezTo>
                    <a:pt x="283" y="185"/>
                    <a:pt x="284" y="186"/>
                    <a:pt x="285" y="187"/>
                  </a:cubicBezTo>
                  <a:cubicBezTo>
                    <a:pt x="286" y="188"/>
                    <a:pt x="287" y="188"/>
                    <a:pt x="288" y="188"/>
                  </a:cubicBezTo>
                  <a:cubicBezTo>
                    <a:pt x="288" y="187"/>
                    <a:pt x="288" y="188"/>
                    <a:pt x="288" y="189"/>
                  </a:cubicBezTo>
                  <a:cubicBezTo>
                    <a:pt x="288" y="190"/>
                    <a:pt x="288" y="190"/>
                    <a:pt x="289" y="192"/>
                  </a:cubicBezTo>
                  <a:cubicBezTo>
                    <a:pt x="290" y="193"/>
                    <a:pt x="290" y="194"/>
                    <a:pt x="290" y="194"/>
                  </a:cubicBezTo>
                  <a:cubicBezTo>
                    <a:pt x="290" y="195"/>
                    <a:pt x="288" y="195"/>
                    <a:pt x="287" y="195"/>
                  </a:cubicBezTo>
                  <a:cubicBezTo>
                    <a:pt x="286" y="196"/>
                    <a:pt x="287" y="198"/>
                    <a:pt x="287" y="199"/>
                  </a:cubicBezTo>
                  <a:cubicBezTo>
                    <a:pt x="287" y="201"/>
                    <a:pt x="286" y="201"/>
                    <a:pt x="285" y="202"/>
                  </a:cubicBezTo>
                  <a:cubicBezTo>
                    <a:pt x="284" y="202"/>
                    <a:pt x="282" y="203"/>
                    <a:pt x="281" y="204"/>
                  </a:cubicBezTo>
                  <a:cubicBezTo>
                    <a:pt x="280" y="204"/>
                    <a:pt x="279" y="204"/>
                    <a:pt x="276" y="205"/>
                  </a:cubicBezTo>
                  <a:cubicBezTo>
                    <a:pt x="274" y="206"/>
                    <a:pt x="273" y="205"/>
                    <a:pt x="272" y="205"/>
                  </a:cubicBezTo>
                  <a:cubicBezTo>
                    <a:pt x="271" y="205"/>
                    <a:pt x="269" y="206"/>
                    <a:pt x="267" y="206"/>
                  </a:cubicBezTo>
                  <a:cubicBezTo>
                    <a:pt x="265" y="206"/>
                    <a:pt x="264" y="206"/>
                    <a:pt x="263" y="205"/>
                  </a:cubicBezTo>
                  <a:cubicBezTo>
                    <a:pt x="262" y="205"/>
                    <a:pt x="262" y="205"/>
                    <a:pt x="262" y="206"/>
                  </a:cubicBezTo>
                  <a:cubicBezTo>
                    <a:pt x="262" y="207"/>
                    <a:pt x="263" y="207"/>
                    <a:pt x="264" y="207"/>
                  </a:cubicBezTo>
                  <a:cubicBezTo>
                    <a:pt x="264" y="207"/>
                    <a:pt x="272" y="207"/>
                    <a:pt x="275" y="207"/>
                  </a:cubicBezTo>
                  <a:cubicBezTo>
                    <a:pt x="278" y="207"/>
                    <a:pt x="278" y="210"/>
                    <a:pt x="279" y="212"/>
                  </a:cubicBezTo>
                  <a:cubicBezTo>
                    <a:pt x="280" y="214"/>
                    <a:pt x="281" y="216"/>
                    <a:pt x="283" y="219"/>
                  </a:cubicBezTo>
                  <a:cubicBezTo>
                    <a:pt x="286" y="222"/>
                    <a:pt x="286" y="223"/>
                    <a:pt x="286" y="224"/>
                  </a:cubicBezTo>
                  <a:cubicBezTo>
                    <a:pt x="286" y="225"/>
                    <a:pt x="285" y="226"/>
                    <a:pt x="286" y="227"/>
                  </a:cubicBezTo>
                  <a:cubicBezTo>
                    <a:pt x="286" y="227"/>
                    <a:pt x="287" y="229"/>
                    <a:pt x="288" y="230"/>
                  </a:cubicBezTo>
                  <a:cubicBezTo>
                    <a:pt x="289" y="230"/>
                    <a:pt x="289" y="232"/>
                    <a:pt x="289" y="233"/>
                  </a:cubicBezTo>
                  <a:cubicBezTo>
                    <a:pt x="289" y="234"/>
                    <a:pt x="290" y="234"/>
                    <a:pt x="291" y="234"/>
                  </a:cubicBezTo>
                  <a:cubicBezTo>
                    <a:pt x="292" y="235"/>
                    <a:pt x="293" y="234"/>
                    <a:pt x="294" y="234"/>
                  </a:cubicBezTo>
                  <a:cubicBezTo>
                    <a:pt x="295" y="233"/>
                    <a:pt x="295" y="234"/>
                    <a:pt x="295" y="234"/>
                  </a:cubicBezTo>
                  <a:cubicBezTo>
                    <a:pt x="294" y="235"/>
                    <a:pt x="294" y="236"/>
                    <a:pt x="293" y="237"/>
                  </a:cubicBezTo>
                  <a:cubicBezTo>
                    <a:pt x="293" y="238"/>
                    <a:pt x="292" y="241"/>
                    <a:pt x="292" y="242"/>
                  </a:cubicBezTo>
                  <a:cubicBezTo>
                    <a:pt x="292" y="243"/>
                    <a:pt x="291" y="244"/>
                    <a:pt x="291" y="244"/>
                  </a:cubicBezTo>
                  <a:cubicBezTo>
                    <a:pt x="290" y="244"/>
                    <a:pt x="290" y="244"/>
                    <a:pt x="290" y="242"/>
                  </a:cubicBezTo>
                  <a:cubicBezTo>
                    <a:pt x="289" y="240"/>
                    <a:pt x="289" y="239"/>
                    <a:pt x="287" y="238"/>
                  </a:cubicBezTo>
                  <a:cubicBezTo>
                    <a:pt x="286" y="238"/>
                    <a:pt x="281" y="237"/>
                    <a:pt x="280" y="237"/>
                  </a:cubicBezTo>
                  <a:cubicBezTo>
                    <a:pt x="279" y="238"/>
                    <a:pt x="278" y="239"/>
                    <a:pt x="279" y="240"/>
                  </a:cubicBezTo>
                  <a:cubicBezTo>
                    <a:pt x="279" y="240"/>
                    <a:pt x="279" y="241"/>
                    <a:pt x="279" y="241"/>
                  </a:cubicBezTo>
                  <a:cubicBezTo>
                    <a:pt x="278" y="242"/>
                    <a:pt x="277" y="241"/>
                    <a:pt x="276" y="241"/>
                  </a:cubicBezTo>
                  <a:cubicBezTo>
                    <a:pt x="274" y="241"/>
                    <a:pt x="274" y="241"/>
                    <a:pt x="274" y="242"/>
                  </a:cubicBezTo>
                  <a:cubicBezTo>
                    <a:pt x="274" y="243"/>
                    <a:pt x="276" y="243"/>
                    <a:pt x="277" y="244"/>
                  </a:cubicBezTo>
                  <a:cubicBezTo>
                    <a:pt x="278" y="245"/>
                    <a:pt x="277" y="245"/>
                    <a:pt x="277" y="246"/>
                  </a:cubicBezTo>
                  <a:cubicBezTo>
                    <a:pt x="276" y="247"/>
                    <a:pt x="274" y="248"/>
                    <a:pt x="273" y="249"/>
                  </a:cubicBezTo>
                  <a:cubicBezTo>
                    <a:pt x="272" y="250"/>
                    <a:pt x="273" y="251"/>
                    <a:pt x="273" y="252"/>
                  </a:cubicBezTo>
                  <a:cubicBezTo>
                    <a:pt x="274" y="252"/>
                    <a:pt x="275" y="252"/>
                    <a:pt x="275" y="253"/>
                  </a:cubicBezTo>
                  <a:cubicBezTo>
                    <a:pt x="275" y="253"/>
                    <a:pt x="275" y="254"/>
                    <a:pt x="274" y="255"/>
                  </a:cubicBezTo>
                  <a:cubicBezTo>
                    <a:pt x="274" y="256"/>
                    <a:pt x="273" y="257"/>
                    <a:pt x="272" y="257"/>
                  </a:cubicBezTo>
                  <a:cubicBezTo>
                    <a:pt x="271" y="257"/>
                    <a:pt x="269" y="255"/>
                    <a:pt x="267" y="253"/>
                  </a:cubicBezTo>
                  <a:cubicBezTo>
                    <a:pt x="266" y="252"/>
                    <a:pt x="264" y="248"/>
                    <a:pt x="263" y="246"/>
                  </a:cubicBezTo>
                  <a:cubicBezTo>
                    <a:pt x="262" y="244"/>
                    <a:pt x="261" y="243"/>
                    <a:pt x="261" y="243"/>
                  </a:cubicBezTo>
                  <a:cubicBezTo>
                    <a:pt x="261" y="243"/>
                    <a:pt x="261" y="242"/>
                    <a:pt x="261" y="241"/>
                  </a:cubicBezTo>
                  <a:cubicBezTo>
                    <a:pt x="261" y="240"/>
                    <a:pt x="261" y="240"/>
                    <a:pt x="260" y="240"/>
                  </a:cubicBezTo>
                  <a:cubicBezTo>
                    <a:pt x="259" y="239"/>
                    <a:pt x="259" y="239"/>
                    <a:pt x="258" y="238"/>
                  </a:cubicBezTo>
                  <a:cubicBezTo>
                    <a:pt x="257" y="236"/>
                    <a:pt x="257" y="236"/>
                    <a:pt x="256" y="237"/>
                  </a:cubicBezTo>
                  <a:cubicBezTo>
                    <a:pt x="256" y="237"/>
                    <a:pt x="256" y="238"/>
                    <a:pt x="256" y="239"/>
                  </a:cubicBezTo>
                  <a:cubicBezTo>
                    <a:pt x="256" y="240"/>
                    <a:pt x="256" y="240"/>
                    <a:pt x="255" y="241"/>
                  </a:cubicBezTo>
                  <a:cubicBezTo>
                    <a:pt x="254" y="241"/>
                    <a:pt x="254" y="242"/>
                    <a:pt x="254" y="244"/>
                  </a:cubicBezTo>
                  <a:cubicBezTo>
                    <a:pt x="254" y="245"/>
                    <a:pt x="253" y="247"/>
                    <a:pt x="252" y="247"/>
                  </a:cubicBezTo>
                  <a:cubicBezTo>
                    <a:pt x="250" y="247"/>
                    <a:pt x="249" y="246"/>
                    <a:pt x="247" y="246"/>
                  </a:cubicBezTo>
                  <a:cubicBezTo>
                    <a:pt x="246" y="246"/>
                    <a:pt x="246" y="246"/>
                    <a:pt x="246" y="247"/>
                  </a:cubicBezTo>
                  <a:cubicBezTo>
                    <a:pt x="246" y="247"/>
                    <a:pt x="247" y="248"/>
                    <a:pt x="249" y="248"/>
                  </a:cubicBezTo>
                  <a:cubicBezTo>
                    <a:pt x="251" y="248"/>
                    <a:pt x="252" y="248"/>
                    <a:pt x="253" y="250"/>
                  </a:cubicBezTo>
                  <a:cubicBezTo>
                    <a:pt x="254" y="251"/>
                    <a:pt x="254" y="252"/>
                    <a:pt x="253" y="254"/>
                  </a:cubicBezTo>
                  <a:cubicBezTo>
                    <a:pt x="253" y="256"/>
                    <a:pt x="251" y="258"/>
                    <a:pt x="249" y="259"/>
                  </a:cubicBezTo>
                  <a:cubicBezTo>
                    <a:pt x="248" y="259"/>
                    <a:pt x="246" y="262"/>
                    <a:pt x="245" y="263"/>
                  </a:cubicBezTo>
                  <a:cubicBezTo>
                    <a:pt x="245" y="264"/>
                    <a:pt x="245" y="266"/>
                    <a:pt x="245" y="268"/>
                  </a:cubicBezTo>
                  <a:cubicBezTo>
                    <a:pt x="246" y="270"/>
                    <a:pt x="246" y="270"/>
                    <a:pt x="245" y="273"/>
                  </a:cubicBezTo>
                  <a:cubicBezTo>
                    <a:pt x="245" y="276"/>
                    <a:pt x="244" y="276"/>
                    <a:pt x="243" y="277"/>
                  </a:cubicBezTo>
                  <a:cubicBezTo>
                    <a:pt x="242" y="277"/>
                    <a:pt x="241" y="276"/>
                    <a:pt x="240" y="276"/>
                  </a:cubicBezTo>
                  <a:cubicBezTo>
                    <a:pt x="239" y="275"/>
                    <a:pt x="236" y="276"/>
                    <a:pt x="235" y="276"/>
                  </a:cubicBezTo>
                  <a:cubicBezTo>
                    <a:pt x="233" y="277"/>
                    <a:pt x="233" y="278"/>
                    <a:pt x="232" y="279"/>
                  </a:cubicBezTo>
                  <a:cubicBezTo>
                    <a:pt x="232" y="279"/>
                    <a:pt x="235" y="280"/>
                    <a:pt x="236" y="281"/>
                  </a:cubicBezTo>
                  <a:cubicBezTo>
                    <a:pt x="237" y="282"/>
                    <a:pt x="237" y="282"/>
                    <a:pt x="237" y="285"/>
                  </a:cubicBezTo>
                  <a:cubicBezTo>
                    <a:pt x="237" y="288"/>
                    <a:pt x="236" y="288"/>
                    <a:pt x="235" y="289"/>
                  </a:cubicBezTo>
                  <a:cubicBezTo>
                    <a:pt x="234" y="290"/>
                    <a:pt x="233" y="293"/>
                    <a:pt x="232" y="293"/>
                  </a:cubicBezTo>
                  <a:cubicBezTo>
                    <a:pt x="231" y="294"/>
                    <a:pt x="231" y="294"/>
                    <a:pt x="231" y="295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23" name="任意多边形 44">
              <a:extLst>
                <a:ext uri="{FF2B5EF4-FFF2-40B4-BE49-F238E27FC236}">
                  <a16:creationId xmlns:a16="http://schemas.microsoft.com/office/drawing/2014/main" id="{D0E09980-B8C4-D9EA-67AA-D11921BE4B78}"/>
                </a:ext>
              </a:extLst>
            </p:cNvPr>
            <p:cNvSpPr/>
            <p:nvPr/>
          </p:nvSpPr>
          <p:spPr bwMode="auto">
            <a:xfrm>
              <a:off x="6208713" y="3417888"/>
              <a:ext cx="701675" cy="614363"/>
            </a:xfrm>
            <a:custGeom>
              <a:avLst/>
              <a:gdLst>
                <a:gd name="T0" fmla="*/ 120 w 477"/>
                <a:gd name="T1" fmla="*/ 165 h 417"/>
                <a:gd name="T2" fmla="*/ 91 w 477"/>
                <a:gd name="T3" fmla="*/ 172 h 417"/>
                <a:gd name="T4" fmla="*/ 57 w 477"/>
                <a:gd name="T5" fmla="*/ 167 h 417"/>
                <a:gd name="T6" fmla="*/ 27 w 477"/>
                <a:gd name="T7" fmla="*/ 162 h 417"/>
                <a:gd name="T8" fmla="*/ 5 w 477"/>
                <a:gd name="T9" fmla="*/ 190 h 417"/>
                <a:gd name="T10" fmla="*/ 12 w 477"/>
                <a:gd name="T11" fmla="*/ 237 h 417"/>
                <a:gd name="T12" fmla="*/ 55 w 477"/>
                <a:gd name="T13" fmla="*/ 237 h 417"/>
                <a:gd name="T14" fmla="*/ 76 w 477"/>
                <a:gd name="T15" fmla="*/ 272 h 417"/>
                <a:gd name="T16" fmla="*/ 66 w 477"/>
                <a:gd name="T17" fmla="*/ 307 h 417"/>
                <a:gd name="T18" fmla="*/ 66 w 477"/>
                <a:gd name="T19" fmla="*/ 337 h 417"/>
                <a:gd name="T20" fmla="*/ 83 w 477"/>
                <a:gd name="T21" fmla="*/ 350 h 417"/>
                <a:gd name="T22" fmla="*/ 97 w 477"/>
                <a:gd name="T23" fmla="*/ 369 h 417"/>
                <a:gd name="T24" fmla="*/ 79 w 477"/>
                <a:gd name="T25" fmla="*/ 409 h 417"/>
                <a:gd name="T26" fmla="*/ 137 w 477"/>
                <a:gd name="T27" fmla="*/ 389 h 417"/>
                <a:gd name="T28" fmla="*/ 202 w 477"/>
                <a:gd name="T29" fmla="*/ 408 h 417"/>
                <a:gd name="T30" fmla="*/ 248 w 477"/>
                <a:gd name="T31" fmla="*/ 366 h 417"/>
                <a:gd name="T32" fmla="*/ 279 w 477"/>
                <a:gd name="T33" fmla="*/ 335 h 417"/>
                <a:gd name="T34" fmla="*/ 299 w 477"/>
                <a:gd name="T35" fmla="*/ 342 h 417"/>
                <a:gd name="T36" fmla="*/ 319 w 477"/>
                <a:gd name="T37" fmla="*/ 359 h 417"/>
                <a:gd name="T38" fmla="*/ 337 w 477"/>
                <a:gd name="T39" fmla="*/ 360 h 417"/>
                <a:gd name="T40" fmla="*/ 368 w 477"/>
                <a:gd name="T41" fmla="*/ 354 h 417"/>
                <a:gd name="T42" fmla="*/ 406 w 477"/>
                <a:gd name="T43" fmla="*/ 350 h 417"/>
                <a:gd name="T44" fmla="*/ 414 w 477"/>
                <a:gd name="T45" fmla="*/ 321 h 417"/>
                <a:gd name="T46" fmla="*/ 437 w 477"/>
                <a:gd name="T47" fmla="*/ 330 h 417"/>
                <a:gd name="T48" fmla="*/ 438 w 477"/>
                <a:gd name="T49" fmla="*/ 311 h 417"/>
                <a:gd name="T50" fmla="*/ 447 w 477"/>
                <a:gd name="T51" fmla="*/ 304 h 417"/>
                <a:gd name="T52" fmla="*/ 463 w 477"/>
                <a:gd name="T53" fmla="*/ 306 h 417"/>
                <a:gd name="T54" fmla="*/ 474 w 477"/>
                <a:gd name="T55" fmla="*/ 276 h 417"/>
                <a:gd name="T56" fmla="*/ 464 w 477"/>
                <a:gd name="T57" fmla="*/ 261 h 417"/>
                <a:gd name="T58" fmla="*/ 464 w 477"/>
                <a:gd name="T59" fmla="*/ 232 h 417"/>
                <a:gd name="T60" fmla="*/ 472 w 477"/>
                <a:gd name="T61" fmla="*/ 216 h 417"/>
                <a:gd name="T62" fmla="*/ 473 w 477"/>
                <a:gd name="T63" fmla="*/ 202 h 417"/>
                <a:gd name="T64" fmla="*/ 469 w 477"/>
                <a:gd name="T65" fmla="*/ 185 h 417"/>
                <a:gd name="T66" fmla="*/ 447 w 477"/>
                <a:gd name="T67" fmla="*/ 189 h 417"/>
                <a:gd name="T68" fmla="*/ 426 w 477"/>
                <a:gd name="T69" fmla="*/ 196 h 417"/>
                <a:gd name="T70" fmla="*/ 424 w 477"/>
                <a:gd name="T71" fmla="*/ 185 h 417"/>
                <a:gd name="T72" fmla="*/ 440 w 477"/>
                <a:gd name="T73" fmla="*/ 160 h 417"/>
                <a:gd name="T74" fmla="*/ 457 w 477"/>
                <a:gd name="T75" fmla="*/ 151 h 417"/>
                <a:gd name="T76" fmla="*/ 458 w 477"/>
                <a:gd name="T77" fmla="*/ 128 h 417"/>
                <a:gd name="T78" fmla="*/ 452 w 477"/>
                <a:gd name="T79" fmla="*/ 102 h 417"/>
                <a:gd name="T80" fmla="*/ 450 w 477"/>
                <a:gd name="T81" fmla="*/ 75 h 417"/>
                <a:gd name="T82" fmla="*/ 437 w 477"/>
                <a:gd name="T83" fmla="*/ 82 h 417"/>
                <a:gd name="T84" fmla="*/ 422 w 477"/>
                <a:gd name="T85" fmla="*/ 88 h 417"/>
                <a:gd name="T86" fmla="*/ 410 w 477"/>
                <a:gd name="T87" fmla="*/ 76 h 417"/>
                <a:gd name="T88" fmla="*/ 401 w 477"/>
                <a:gd name="T89" fmla="*/ 76 h 417"/>
                <a:gd name="T90" fmla="*/ 398 w 477"/>
                <a:gd name="T91" fmla="*/ 52 h 417"/>
                <a:gd name="T92" fmla="*/ 374 w 477"/>
                <a:gd name="T93" fmla="*/ 23 h 417"/>
                <a:gd name="T94" fmla="*/ 342 w 477"/>
                <a:gd name="T95" fmla="*/ 17 h 417"/>
                <a:gd name="T96" fmla="*/ 319 w 477"/>
                <a:gd name="T97" fmla="*/ 6 h 417"/>
                <a:gd name="T98" fmla="*/ 302 w 477"/>
                <a:gd name="T99" fmla="*/ 10 h 417"/>
                <a:gd name="T100" fmla="*/ 299 w 477"/>
                <a:gd name="T101" fmla="*/ 34 h 417"/>
                <a:gd name="T102" fmla="*/ 276 w 477"/>
                <a:gd name="T103" fmla="*/ 31 h 417"/>
                <a:gd name="T104" fmla="*/ 260 w 477"/>
                <a:gd name="T105" fmla="*/ 40 h 417"/>
                <a:gd name="T106" fmla="*/ 252 w 477"/>
                <a:gd name="T107" fmla="*/ 61 h 417"/>
                <a:gd name="T108" fmla="*/ 239 w 477"/>
                <a:gd name="T109" fmla="*/ 57 h 417"/>
                <a:gd name="T110" fmla="*/ 231 w 477"/>
                <a:gd name="T111" fmla="*/ 48 h 417"/>
                <a:gd name="T112" fmla="*/ 218 w 477"/>
                <a:gd name="T113" fmla="*/ 69 h 417"/>
                <a:gd name="T114" fmla="*/ 188 w 477"/>
                <a:gd name="T115" fmla="*/ 44 h 417"/>
                <a:gd name="T116" fmla="*/ 168 w 477"/>
                <a:gd name="T117" fmla="*/ 59 h 417"/>
                <a:gd name="T118" fmla="*/ 170 w 477"/>
                <a:gd name="T119" fmla="*/ 87 h 417"/>
                <a:gd name="T120" fmla="*/ 190 w 477"/>
                <a:gd name="T121" fmla="*/ 102 h 417"/>
                <a:gd name="T122" fmla="*/ 213 w 477"/>
                <a:gd name="T123" fmla="*/ 111 h 417"/>
                <a:gd name="T124" fmla="*/ 185 w 477"/>
                <a:gd name="T125" fmla="*/ 1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7" h="417">
                  <a:moveTo>
                    <a:pt x="136" y="139"/>
                  </a:move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40"/>
                    <a:pt x="136" y="141"/>
                  </a:cubicBezTo>
                  <a:cubicBezTo>
                    <a:pt x="136" y="141"/>
                    <a:pt x="136" y="142"/>
                    <a:pt x="137" y="143"/>
                  </a:cubicBezTo>
                  <a:cubicBezTo>
                    <a:pt x="137" y="145"/>
                    <a:pt x="136" y="145"/>
                    <a:pt x="135" y="145"/>
                  </a:cubicBezTo>
                  <a:cubicBezTo>
                    <a:pt x="135" y="145"/>
                    <a:pt x="136" y="146"/>
                    <a:pt x="136" y="147"/>
                  </a:cubicBezTo>
                  <a:cubicBezTo>
                    <a:pt x="136" y="147"/>
                    <a:pt x="135" y="148"/>
                    <a:pt x="134" y="150"/>
                  </a:cubicBezTo>
                  <a:cubicBezTo>
                    <a:pt x="133" y="153"/>
                    <a:pt x="132" y="158"/>
                    <a:pt x="132" y="158"/>
                  </a:cubicBezTo>
                  <a:cubicBezTo>
                    <a:pt x="131" y="159"/>
                    <a:pt x="131" y="159"/>
                    <a:pt x="131" y="160"/>
                  </a:cubicBezTo>
                  <a:cubicBezTo>
                    <a:pt x="131" y="160"/>
                    <a:pt x="131" y="161"/>
                    <a:pt x="130" y="162"/>
                  </a:cubicBezTo>
                  <a:cubicBezTo>
                    <a:pt x="130" y="163"/>
                    <a:pt x="130" y="163"/>
                    <a:pt x="130" y="163"/>
                  </a:cubicBezTo>
                  <a:cubicBezTo>
                    <a:pt x="132" y="166"/>
                    <a:pt x="129" y="169"/>
                    <a:pt x="126" y="166"/>
                  </a:cubicBezTo>
                  <a:cubicBezTo>
                    <a:pt x="125" y="165"/>
                    <a:pt x="125" y="166"/>
                    <a:pt x="125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5"/>
                    <a:pt x="123" y="165"/>
                    <a:pt x="122" y="165"/>
                  </a:cubicBezTo>
                  <a:cubicBezTo>
                    <a:pt x="121" y="165"/>
                    <a:pt x="120" y="165"/>
                    <a:pt x="120" y="165"/>
                  </a:cubicBezTo>
                  <a:cubicBezTo>
                    <a:pt x="120" y="165"/>
                    <a:pt x="120" y="165"/>
                    <a:pt x="119" y="165"/>
                  </a:cubicBezTo>
                  <a:cubicBezTo>
                    <a:pt x="118" y="165"/>
                    <a:pt x="116" y="166"/>
                    <a:pt x="115" y="166"/>
                  </a:cubicBezTo>
                  <a:cubicBezTo>
                    <a:pt x="114" y="167"/>
                    <a:pt x="114" y="167"/>
                    <a:pt x="113" y="168"/>
                  </a:cubicBezTo>
                  <a:cubicBezTo>
                    <a:pt x="112" y="169"/>
                    <a:pt x="110" y="170"/>
                    <a:pt x="109" y="170"/>
                  </a:cubicBezTo>
                  <a:cubicBezTo>
                    <a:pt x="109" y="171"/>
                    <a:pt x="106" y="172"/>
                    <a:pt x="106" y="173"/>
                  </a:cubicBezTo>
                  <a:cubicBezTo>
                    <a:pt x="105" y="173"/>
                    <a:pt x="105" y="174"/>
                    <a:pt x="105" y="174"/>
                  </a:cubicBezTo>
                  <a:cubicBezTo>
                    <a:pt x="104" y="175"/>
                    <a:pt x="104" y="175"/>
                    <a:pt x="103" y="176"/>
                  </a:cubicBezTo>
                  <a:cubicBezTo>
                    <a:pt x="102" y="176"/>
                    <a:pt x="102" y="176"/>
                    <a:pt x="102" y="176"/>
                  </a:cubicBezTo>
                  <a:cubicBezTo>
                    <a:pt x="101" y="176"/>
                    <a:pt x="100" y="176"/>
                    <a:pt x="100" y="175"/>
                  </a:cubicBezTo>
                  <a:cubicBezTo>
                    <a:pt x="100" y="175"/>
                    <a:pt x="101" y="173"/>
                    <a:pt x="101" y="173"/>
                  </a:cubicBezTo>
                  <a:cubicBezTo>
                    <a:pt x="101" y="172"/>
                    <a:pt x="99" y="172"/>
                    <a:pt x="98" y="171"/>
                  </a:cubicBezTo>
                  <a:cubicBezTo>
                    <a:pt x="98" y="171"/>
                    <a:pt x="98" y="171"/>
                    <a:pt x="97" y="171"/>
                  </a:cubicBezTo>
                  <a:cubicBezTo>
                    <a:pt x="96" y="171"/>
                    <a:pt x="96" y="172"/>
                    <a:pt x="96" y="173"/>
                  </a:cubicBezTo>
                  <a:cubicBezTo>
                    <a:pt x="95" y="174"/>
                    <a:pt x="95" y="174"/>
                    <a:pt x="94" y="174"/>
                  </a:cubicBezTo>
                  <a:cubicBezTo>
                    <a:pt x="93" y="174"/>
                    <a:pt x="93" y="172"/>
                    <a:pt x="93" y="172"/>
                  </a:cubicBezTo>
                  <a:cubicBezTo>
                    <a:pt x="93" y="171"/>
                    <a:pt x="92" y="172"/>
                    <a:pt x="91" y="172"/>
                  </a:cubicBezTo>
                  <a:cubicBezTo>
                    <a:pt x="91" y="173"/>
                    <a:pt x="91" y="173"/>
                    <a:pt x="90" y="172"/>
                  </a:cubicBezTo>
                  <a:cubicBezTo>
                    <a:pt x="90" y="171"/>
                    <a:pt x="89" y="172"/>
                    <a:pt x="88" y="172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6" y="174"/>
                    <a:pt x="87" y="174"/>
                    <a:pt x="86" y="174"/>
                  </a:cubicBezTo>
                  <a:cubicBezTo>
                    <a:pt x="85" y="174"/>
                    <a:pt x="85" y="174"/>
                    <a:pt x="84" y="174"/>
                  </a:cubicBezTo>
                  <a:cubicBezTo>
                    <a:pt x="84" y="173"/>
                    <a:pt x="82" y="174"/>
                    <a:pt x="82" y="175"/>
                  </a:cubicBezTo>
                  <a:cubicBezTo>
                    <a:pt x="81" y="175"/>
                    <a:pt x="80" y="175"/>
                    <a:pt x="80" y="174"/>
                  </a:cubicBezTo>
                  <a:cubicBezTo>
                    <a:pt x="80" y="174"/>
                    <a:pt x="79" y="173"/>
                    <a:pt x="78" y="173"/>
                  </a:cubicBezTo>
                  <a:cubicBezTo>
                    <a:pt x="74" y="169"/>
                    <a:pt x="74" y="166"/>
                    <a:pt x="69" y="164"/>
                  </a:cubicBezTo>
                  <a:cubicBezTo>
                    <a:pt x="68" y="164"/>
                    <a:pt x="67" y="164"/>
                    <a:pt x="66" y="164"/>
                  </a:cubicBezTo>
                  <a:cubicBezTo>
                    <a:pt x="65" y="163"/>
                    <a:pt x="65" y="162"/>
                    <a:pt x="65" y="162"/>
                  </a:cubicBezTo>
                  <a:cubicBezTo>
                    <a:pt x="65" y="161"/>
                    <a:pt x="62" y="160"/>
                    <a:pt x="61" y="160"/>
                  </a:cubicBezTo>
                  <a:cubicBezTo>
                    <a:pt x="61" y="160"/>
                    <a:pt x="60" y="161"/>
                    <a:pt x="59" y="162"/>
                  </a:cubicBezTo>
                  <a:cubicBezTo>
                    <a:pt x="58" y="163"/>
                    <a:pt x="59" y="163"/>
                    <a:pt x="59" y="164"/>
                  </a:cubicBezTo>
                  <a:cubicBezTo>
                    <a:pt x="59" y="164"/>
                    <a:pt x="58" y="166"/>
                    <a:pt x="58" y="166"/>
                  </a:cubicBezTo>
                  <a:cubicBezTo>
                    <a:pt x="57" y="166"/>
                    <a:pt x="57" y="166"/>
                    <a:pt x="57" y="167"/>
                  </a:cubicBezTo>
                  <a:cubicBezTo>
                    <a:pt x="56" y="168"/>
                    <a:pt x="55" y="169"/>
                    <a:pt x="55" y="169"/>
                  </a:cubicBezTo>
                  <a:cubicBezTo>
                    <a:pt x="54" y="170"/>
                    <a:pt x="53" y="171"/>
                    <a:pt x="52" y="172"/>
                  </a:cubicBezTo>
                  <a:cubicBezTo>
                    <a:pt x="51" y="172"/>
                    <a:pt x="52" y="173"/>
                    <a:pt x="53" y="174"/>
                  </a:cubicBezTo>
                  <a:cubicBezTo>
                    <a:pt x="53" y="175"/>
                    <a:pt x="53" y="176"/>
                    <a:pt x="52" y="176"/>
                  </a:cubicBezTo>
                  <a:cubicBezTo>
                    <a:pt x="52" y="176"/>
                    <a:pt x="51" y="175"/>
                    <a:pt x="50" y="175"/>
                  </a:cubicBezTo>
                  <a:cubicBezTo>
                    <a:pt x="49" y="175"/>
                    <a:pt x="50" y="176"/>
                    <a:pt x="50" y="177"/>
                  </a:cubicBezTo>
                  <a:cubicBezTo>
                    <a:pt x="50" y="178"/>
                    <a:pt x="49" y="177"/>
                    <a:pt x="48" y="177"/>
                  </a:cubicBezTo>
                  <a:cubicBezTo>
                    <a:pt x="48" y="176"/>
                    <a:pt x="48" y="177"/>
                    <a:pt x="47" y="177"/>
                  </a:cubicBezTo>
                  <a:cubicBezTo>
                    <a:pt x="47" y="178"/>
                    <a:pt x="46" y="179"/>
                    <a:pt x="46" y="179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5" y="178"/>
                    <a:pt x="44" y="176"/>
                    <a:pt x="43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1" y="173"/>
                    <a:pt x="39" y="173"/>
                    <a:pt x="38" y="172"/>
                  </a:cubicBezTo>
                  <a:cubicBezTo>
                    <a:pt x="36" y="170"/>
                    <a:pt x="35" y="170"/>
                    <a:pt x="34" y="169"/>
                  </a:cubicBezTo>
                  <a:cubicBezTo>
                    <a:pt x="34" y="168"/>
                    <a:pt x="34" y="168"/>
                    <a:pt x="33" y="167"/>
                  </a:cubicBezTo>
                  <a:cubicBezTo>
                    <a:pt x="33" y="163"/>
                    <a:pt x="32" y="165"/>
                    <a:pt x="27" y="162"/>
                  </a:cubicBezTo>
                  <a:cubicBezTo>
                    <a:pt x="27" y="162"/>
                    <a:pt x="26" y="164"/>
                    <a:pt x="26" y="165"/>
                  </a:cubicBezTo>
                  <a:cubicBezTo>
                    <a:pt x="26" y="166"/>
                    <a:pt x="25" y="167"/>
                    <a:pt x="25" y="167"/>
                  </a:cubicBezTo>
                  <a:cubicBezTo>
                    <a:pt x="24" y="168"/>
                    <a:pt x="25" y="169"/>
                    <a:pt x="25" y="170"/>
                  </a:cubicBezTo>
                  <a:cubicBezTo>
                    <a:pt x="25" y="171"/>
                    <a:pt x="24" y="172"/>
                    <a:pt x="23" y="172"/>
                  </a:cubicBezTo>
                  <a:cubicBezTo>
                    <a:pt x="22" y="172"/>
                    <a:pt x="22" y="173"/>
                    <a:pt x="22" y="174"/>
                  </a:cubicBezTo>
                  <a:cubicBezTo>
                    <a:pt x="22" y="175"/>
                    <a:pt x="22" y="175"/>
                    <a:pt x="22" y="176"/>
                  </a:cubicBezTo>
                  <a:cubicBezTo>
                    <a:pt x="22" y="176"/>
                    <a:pt x="21" y="176"/>
                    <a:pt x="20" y="176"/>
                  </a:cubicBezTo>
                  <a:cubicBezTo>
                    <a:pt x="20" y="176"/>
                    <a:pt x="20" y="177"/>
                    <a:pt x="19" y="178"/>
                  </a:cubicBezTo>
                  <a:cubicBezTo>
                    <a:pt x="19" y="178"/>
                    <a:pt x="18" y="179"/>
                    <a:pt x="17" y="178"/>
                  </a:cubicBezTo>
                  <a:cubicBezTo>
                    <a:pt x="16" y="178"/>
                    <a:pt x="15" y="180"/>
                    <a:pt x="15" y="181"/>
                  </a:cubicBezTo>
                  <a:cubicBezTo>
                    <a:pt x="15" y="181"/>
                    <a:pt x="14" y="183"/>
                    <a:pt x="13" y="183"/>
                  </a:cubicBezTo>
                  <a:cubicBezTo>
                    <a:pt x="12" y="184"/>
                    <a:pt x="12" y="185"/>
                    <a:pt x="11" y="186"/>
                  </a:cubicBezTo>
                  <a:cubicBezTo>
                    <a:pt x="10" y="186"/>
                    <a:pt x="10" y="187"/>
                    <a:pt x="9" y="188"/>
                  </a:cubicBezTo>
                  <a:cubicBezTo>
                    <a:pt x="9" y="188"/>
                    <a:pt x="9" y="189"/>
                    <a:pt x="9" y="189"/>
                  </a:cubicBezTo>
                  <a:cubicBezTo>
                    <a:pt x="9" y="190"/>
                    <a:pt x="9" y="190"/>
                    <a:pt x="8" y="190"/>
                  </a:cubicBezTo>
                  <a:cubicBezTo>
                    <a:pt x="7" y="191"/>
                    <a:pt x="6" y="190"/>
                    <a:pt x="5" y="190"/>
                  </a:cubicBezTo>
                  <a:cubicBezTo>
                    <a:pt x="4" y="191"/>
                    <a:pt x="3" y="191"/>
                    <a:pt x="2" y="191"/>
                  </a:cubicBezTo>
                  <a:cubicBezTo>
                    <a:pt x="2" y="192"/>
                    <a:pt x="0" y="197"/>
                    <a:pt x="1" y="197"/>
                  </a:cubicBezTo>
                  <a:cubicBezTo>
                    <a:pt x="1" y="198"/>
                    <a:pt x="2" y="199"/>
                    <a:pt x="2" y="199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4" y="198"/>
                    <a:pt x="6" y="198"/>
                    <a:pt x="7" y="198"/>
                  </a:cubicBezTo>
                  <a:cubicBezTo>
                    <a:pt x="7" y="198"/>
                    <a:pt x="9" y="198"/>
                    <a:pt x="10" y="200"/>
                  </a:cubicBezTo>
                  <a:cubicBezTo>
                    <a:pt x="11" y="202"/>
                    <a:pt x="12" y="205"/>
                    <a:pt x="12" y="206"/>
                  </a:cubicBezTo>
                  <a:cubicBezTo>
                    <a:pt x="12" y="208"/>
                    <a:pt x="13" y="210"/>
                    <a:pt x="13" y="211"/>
                  </a:cubicBezTo>
                  <a:cubicBezTo>
                    <a:pt x="13" y="212"/>
                    <a:pt x="15" y="214"/>
                    <a:pt x="12" y="215"/>
                  </a:cubicBezTo>
                  <a:cubicBezTo>
                    <a:pt x="9" y="215"/>
                    <a:pt x="9" y="216"/>
                    <a:pt x="9" y="217"/>
                  </a:cubicBezTo>
                  <a:cubicBezTo>
                    <a:pt x="8" y="218"/>
                    <a:pt x="7" y="219"/>
                    <a:pt x="9" y="221"/>
                  </a:cubicBezTo>
                  <a:cubicBezTo>
                    <a:pt x="10" y="224"/>
                    <a:pt x="9" y="224"/>
                    <a:pt x="10" y="225"/>
                  </a:cubicBezTo>
                  <a:cubicBezTo>
                    <a:pt x="10" y="226"/>
                    <a:pt x="10" y="227"/>
                    <a:pt x="11" y="227"/>
                  </a:cubicBezTo>
                  <a:cubicBezTo>
                    <a:pt x="12" y="226"/>
                    <a:pt x="14" y="225"/>
                    <a:pt x="13" y="228"/>
                  </a:cubicBezTo>
                  <a:cubicBezTo>
                    <a:pt x="13" y="231"/>
                    <a:pt x="12" y="230"/>
                    <a:pt x="12" y="233"/>
                  </a:cubicBezTo>
                  <a:cubicBezTo>
                    <a:pt x="11" y="235"/>
                    <a:pt x="11" y="236"/>
                    <a:pt x="12" y="237"/>
                  </a:cubicBezTo>
                  <a:cubicBezTo>
                    <a:pt x="12" y="237"/>
                    <a:pt x="13" y="239"/>
                    <a:pt x="13" y="240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14" y="240"/>
                    <a:pt x="16" y="241"/>
                    <a:pt x="16" y="242"/>
                  </a:cubicBezTo>
                  <a:cubicBezTo>
                    <a:pt x="17" y="243"/>
                    <a:pt x="16" y="244"/>
                    <a:pt x="17" y="244"/>
                  </a:cubicBezTo>
                  <a:cubicBezTo>
                    <a:pt x="18" y="245"/>
                    <a:pt x="19" y="244"/>
                    <a:pt x="20" y="245"/>
                  </a:cubicBezTo>
                  <a:cubicBezTo>
                    <a:pt x="20" y="246"/>
                    <a:pt x="21" y="246"/>
                    <a:pt x="22" y="246"/>
                  </a:cubicBezTo>
                  <a:cubicBezTo>
                    <a:pt x="23" y="246"/>
                    <a:pt x="24" y="246"/>
                    <a:pt x="25" y="246"/>
                  </a:cubicBezTo>
                  <a:cubicBezTo>
                    <a:pt x="26" y="246"/>
                    <a:pt x="28" y="245"/>
                    <a:pt x="29" y="245"/>
                  </a:cubicBezTo>
                  <a:cubicBezTo>
                    <a:pt x="29" y="245"/>
                    <a:pt x="31" y="245"/>
                    <a:pt x="32" y="245"/>
                  </a:cubicBezTo>
                  <a:cubicBezTo>
                    <a:pt x="33" y="246"/>
                    <a:pt x="35" y="245"/>
                    <a:pt x="35" y="246"/>
                  </a:cubicBezTo>
                  <a:cubicBezTo>
                    <a:pt x="36" y="246"/>
                    <a:pt x="36" y="246"/>
                    <a:pt x="36" y="246"/>
                  </a:cubicBezTo>
                  <a:cubicBezTo>
                    <a:pt x="38" y="246"/>
                    <a:pt x="37" y="242"/>
                    <a:pt x="37" y="241"/>
                  </a:cubicBezTo>
                  <a:cubicBezTo>
                    <a:pt x="37" y="240"/>
                    <a:pt x="39" y="238"/>
                    <a:pt x="40" y="236"/>
                  </a:cubicBezTo>
                  <a:cubicBezTo>
                    <a:pt x="42" y="235"/>
                    <a:pt x="43" y="234"/>
                    <a:pt x="44" y="234"/>
                  </a:cubicBezTo>
                  <a:cubicBezTo>
                    <a:pt x="44" y="234"/>
                    <a:pt x="47" y="235"/>
                    <a:pt x="48" y="236"/>
                  </a:cubicBezTo>
                  <a:cubicBezTo>
                    <a:pt x="49" y="236"/>
                    <a:pt x="52" y="236"/>
                    <a:pt x="55" y="237"/>
                  </a:cubicBezTo>
                  <a:cubicBezTo>
                    <a:pt x="57" y="237"/>
                    <a:pt x="59" y="236"/>
                    <a:pt x="60" y="236"/>
                  </a:cubicBezTo>
                  <a:cubicBezTo>
                    <a:pt x="61" y="236"/>
                    <a:pt x="62" y="233"/>
                    <a:pt x="64" y="230"/>
                  </a:cubicBezTo>
                  <a:cubicBezTo>
                    <a:pt x="65" y="227"/>
                    <a:pt x="67" y="229"/>
                    <a:pt x="67" y="230"/>
                  </a:cubicBezTo>
                  <a:cubicBezTo>
                    <a:pt x="67" y="231"/>
                    <a:pt x="69" y="234"/>
                    <a:pt x="69" y="235"/>
                  </a:cubicBezTo>
                  <a:cubicBezTo>
                    <a:pt x="69" y="236"/>
                    <a:pt x="70" y="239"/>
                    <a:pt x="70" y="240"/>
                  </a:cubicBezTo>
                  <a:cubicBezTo>
                    <a:pt x="71" y="241"/>
                    <a:pt x="74" y="240"/>
                    <a:pt x="75" y="240"/>
                  </a:cubicBezTo>
                  <a:cubicBezTo>
                    <a:pt x="77" y="240"/>
                    <a:pt x="77" y="241"/>
                    <a:pt x="78" y="241"/>
                  </a:cubicBezTo>
                  <a:cubicBezTo>
                    <a:pt x="79" y="242"/>
                    <a:pt x="81" y="247"/>
                    <a:pt x="82" y="247"/>
                  </a:cubicBezTo>
                  <a:cubicBezTo>
                    <a:pt x="82" y="248"/>
                    <a:pt x="85" y="253"/>
                    <a:pt x="85" y="254"/>
                  </a:cubicBezTo>
                  <a:cubicBezTo>
                    <a:pt x="86" y="255"/>
                    <a:pt x="86" y="257"/>
                    <a:pt x="87" y="259"/>
                  </a:cubicBezTo>
                  <a:cubicBezTo>
                    <a:pt x="87" y="259"/>
                    <a:pt x="87" y="259"/>
                    <a:pt x="87" y="259"/>
                  </a:cubicBezTo>
                  <a:cubicBezTo>
                    <a:pt x="86" y="259"/>
                    <a:pt x="86" y="259"/>
                    <a:pt x="85" y="260"/>
                  </a:cubicBezTo>
                  <a:cubicBezTo>
                    <a:pt x="84" y="261"/>
                    <a:pt x="82" y="263"/>
                    <a:pt x="82" y="263"/>
                  </a:cubicBezTo>
                  <a:cubicBezTo>
                    <a:pt x="81" y="263"/>
                    <a:pt x="80" y="264"/>
                    <a:pt x="79" y="264"/>
                  </a:cubicBezTo>
                  <a:cubicBezTo>
                    <a:pt x="79" y="265"/>
                    <a:pt x="76" y="269"/>
                    <a:pt x="75" y="270"/>
                  </a:cubicBezTo>
                  <a:cubicBezTo>
                    <a:pt x="76" y="272"/>
                    <a:pt x="76" y="272"/>
                    <a:pt x="76" y="272"/>
                  </a:cubicBezTo>
                  <a:cubicBezTo>
                    <a:pt x="76" y="272"/>
                    <a:pt x="75" y="274"/>
                    <a:pt x="75" y="275"/>
                  </a:cubicBezTo>
                  <a:cubicBezTo>
                    <a:pt x="74" y="276"/>
                    <a:pt x="73" y="277"/>
                    <a:pt x="73" y="278"/>
                  </a:cubicBezTo>
                  <a:cubicBezTo>
                    <a:pt x="73" y="279"/>
                    <a:pt x="74" y="280"/>
                    <a:pt x="74" y="281"/>
                  </a:cubicBezTo>
                  <a:cubicBezTo>
                    <a:pt x="74" y="282"/>
                    <a:pt x="74" y="283"/>
                    <a:pt x="74" y="284"/>
                  </a:cubicBezTo>
                  <a:cubicBezTo>
                    <a:pt x="73" y="284"/>
                    <a:pt x="73" y="285"/>
                    <a:pt x="72" y="286"/>
                  </a:cubicBezTo>
                  <a:cubicBezTo>
                    <a:pt x="72" y="286"/>
                    <a:pt x="72" y="286"/>
                    <a:pt x="72" y="286"/>
                  </a:cubicBezTo>
                  <a:cubicBezTo>
                    <a:pt x="72" y="286"/>
                    <a:pt x="71" y="286"/>
                    <a:pt x="70" y="285"/>
                  </a:cubicBezTo>
                  <a:cubicBezTo>
                    <a:pt x="70" y="285"/>
                    <a:pt x="69" y="284"/>
                    <a:pt x="69" y="285"/>
                  </a:cubicBezTo>
                  <a:cubicBezTo>
                    <a:pt x="68" y="285"/>
                    <a:pt x="68" y="286"/>
                    <a:pt x="69" y="286"/>
                  </a:cubicBezTo>
                  <a:cubicBezTo>
                    <a:pt x="70" y="287"/>
                    <a:pt x="70" y="288"/>
                    <a:pt x="70" y="289"/>
                  </a:cubicBezTo>
                  <a:cubicBezTo>
                    <a:pt x="70" y="289"/>
                    <a:pt x="70" y="290"/>
                    <a:pt x="69" y="291"/>
                  </a:cubicBezTo>
                  <a:cubicBezTo>
                    <a:pt x="69" y="292"/>
                    <a:pt x="69" y="294"/>
                    <a:pt x="69" y="295"/>
                  </a:cubicBezTo>
                  <a:cubicBezTo>
                    <a:pt x="68" y="295"/>
                    <a:pt x="67" y="296"/>
                    <a:pt x="67" y="297"/>
                  </a:cubicBezTo>
                  <a:cubicBezTo>
                    <a:pt x="68" y="298"/>
                    <a:pt x="68" y="297"/>
                    <a:pt x="67" y="298"/>
                  </a:cubicBezTo>
                  <a:cubicBezTo>
                    <a:pt x="65" y="303"/>
                    <a:pt x="68" y="302"/>
                    <a:pt x="67" y="305"/>
                  </a:cubicBezTo>
                  <a:cubicBezTo>
                    <a:pt x="66" y="306"/>
                    <a:pt x="66" y="306"/>
                    <a:pt x="66" y="307"/>
                  </a:cubicBezTo>
                  <a:cubicBezTo>
                    <a:pt x="67" y="308"/>
                    <a:pt x="67" y="308"/>
                    <a:pt x="66" y="309"/>
                  </a:cubicBezTo>
                  <a:cubicBezTo>
                    <a:pt x="65" y="310"/>
                    <a:pt x="65" y="311"/>
                    <a:pt x="64" y="312"/>
                  </a:cubicBezTo>
                  <a:cubicBezTo>
                    <a:pt x="64" y="313"/>
                    <a:pt x="65" y="313"/>
                    <a:pt x="64" y="314"/>
                  </a:cubicBezTo>
                  <a:cubicBezTo>
                    <a:pt x="59" y="318"/>
                    <a:pt x="58" y="313"/>
                    <a:pt x="58" y="314"/>
                  </a:cubicBezTo>
                  <a:cubicBezTo>
                    <a:pt x="58" y="314"/>
                    <a:pt x="58" y="315"/>
                    <a:pt x="58" y="316"/>
                  </a:cubicBezTo>
                  <a:cubicBezTo>
                    <a:pt x="58" y="318"/>
                    <a:pt x="57" y="319"/>
                    <a:pt x="57" y="320"/>
                  </a:cubicBezTo>
                  <a:cubicBezTo>
                    <a:pt x="57" y="322"/>
                    <a:pt x="56" y="322"/>
                    <a:pt x="57" y="323"/>
                  </a:cubicBezTo>
                  <a:cubicBezTo>
                    <a:pt x="57" y="324"/>
                    <a:pt x="57" y="324"/>
                    <a:pt x="57" y="325"/>
                  </a:cubicBezTo>
                  <a:cubicBezTo>
                    <a:pt x="57" y="326"/>
                    <a:pt x="58" y="327"/>
                    <a:pt x="58" y="328"/>
                  </a:cubicBezTo>
                  <a:cubicBezTo>
                    <a:pt x="59" y="329"/>
                    <a:pt x="59" y="328"/>
                    <a:pt x="60" y="328"/>
                  </a:cubicBezTo>
                  <a:cubicBezTo>
                    <a:pt x="60" y="328"/>
                    <a:pt x="61" y="328"/>
                    <a:pt x="61" y="329"/>
                  </a:cubicBezTo>
                  <a:cubicBezTo>
                    <a:pt x="61" y="330"/>
                    <a:pt x="60" y="331"/>
                    <a:pt x="61" y="331"/>
                  </a:cubicBezTo>
                  <a:cubicBezTo>
                    <a:pt x="61" y="331"/>
                    <a:pt x="64" y="329"/>
                    <a:pt x="64" y="329"/>
                  </a:cubicBezTo>
                  <a:cubicBezTo>
                    <a:pt x="65" y="329"/>
                    <a:pt x="66" y="330"/>
                    <a:pt x="66" y="331"/>
                  </a:cubicBezTo>
                  <a:cubicBezTo>
                    <a:pt x="66" y="332"/>
                    <a:pt x="67" y="335"/>
                    <a:pt x="67" y="335"/>
                  </a:cubicBezTo>
                  <a:cubicBezTo>
                    <a:pt x="67" y="336"/>
                    <a:pt x="67" y="336"/>
                    <a:pt x="66" y="337"/>
                  </a:cubicBezTo>
                  <a:cubicBezTo>
                    <a:pt x="65" y="338"/>
                    <a:pt x="66" y="338"/>
                    <a:pt x="66" y="338"/>
                  </a:cubicBezTo>
                  <a:cubicBezTo>
                    <a:pt x="67" y="339"/>
                    <a:pt x="67" y="340"/>
                    <a:pt x="67" y="340"/>
                  </a:cubicBezTo>
                  <a:cubicBezTo>
                    <a:pt x="68" y="340"/>
                    <a:pt x="68" y="339"/>
                    <a:pt x="68" y="339"/>
                  </a:cubicBezTo>
                  <a:cubicBezTo>
                    <a:pt x="68" y="339"/>
                    <a:pt x="67" y="338"/>
                    <a:pt x="69" y="338"/>
                  </a:cubicBezTo>
                  <a:cubicBezTo>
                    <a:pt x="70" y="338"/>
                    <a:pt x="70" y="338"/>
                    <a:pt x="71" y="338"/>
                  </a:cubicBezTo>
                  <a:cubicBezTo>
                    <a:pt x="72" y="337"/>
                    <a:pt x="73" y="336"/>
                    <a:pt x="73" y="336"/>
                  </a:cubicBezTo>
                  <a:cubicBezTo>
                    <a:pt x="74" y="335"/>
                    <a:pt x="74" y="335"/>
                    <a:pt x="75" y="335"/>
                  </a:cubicBezTo>
                  <a:cubicBezTo>
                    <a:pt x="76" y="335"/>
                    <a:pt x="77" y="335"/>
                    <a:pt x="76" y="336"/>
                  </a:cubicBezTo>
                  <a:cubicBezTo>
                    <a:pt x="76" y="337"/>
                    <a:pt x="76" y="339"/>
                    <a:pt x="76" y="340"/>
                  </a:cubicBezTo>
                  <a:cubicBezTo>
                    <a:pt x="75" y="341"/>
                    <a:pt x="76" y="341"/>
                    <a:pt x="76" y="342"/>
                  </a:cubicBezTo>
                  <a:cubicBezTo>
                    <a:pt x="76" y="343"/>
                    <a:pt x="76" y="344"/>
                    <a:pt x="75" y="345"/>
                  </a:cubicBezTo>
                  <a:cubicBezTo>
                    <a:pt x="75" y="346"/>
                    <a:pt x="75" y="346"/>
                    <a:pt x="76" y="347"/>
                  </a:cubicBezTo>
                  <a:cubicBezTo>
                    <a:pt x="76" y="347"/>
                    <a:pt x="77" y="347"/>
                    <a:pt x="77" y="347"/>
                  </a:cubicBezTo>
                  <a:cubicBezTo>
                    <a:pt x="78" y="346"/>
                    <a:pt x="78" y="346"/>
                    <a:pt x="79" y="347"/>
                  </a:cubicBezTo>
                  <a:cubicBezTo>
                    <a:pt x="79" y="347"/>
                    <a:pt x="80" y="348"/>
                    <a:pt x="80" y="349"/>
                  </a:cubicBezTo>
                  <a:cubicBezTo>
                    <a:pt x="81" y="349"/>
                    <a:pt x="83" y="349"/>
                    <a:pt x="83" y="350"/>
                  </a:cubicBezTo>
                  <a:cubicBezTo>
                    <a:pt x="84" y="351"/>
                    <a:pt x="84" y="353"/>
                    <a:pt x="84" y="354"/>
                  </a:cubicBezTo>
                  <a:cubicBezTo>
                    <a:pt x="84" y="354"/>
                    <a:pt x="84" y="355"/>
                    <a:pt x="84" y="355"/>
                  </a:cubicBezTo>
                  <a:cubicBezTo>
                    <a:pt x="84" y="356"/>
                    <a:pt x="84" y="356"/>
                    <a:pt x="84" y="357"/>
                  </a:cubicBezTo>
                  <a:cubicBezTo>
                    <a:pt x="85" y="357"/>
                    <a:pt x="85" y="357"/>
                    <a:pt x="86" y="356"/>
                  </a:cubicBezTo>
                  <a:cubicBezTo>
                    <a:pt x="86" y="356"/>
                    <a:pt x="87" y="356"/>
                    <a:pt x="88" y="356"/>
                  </a:cubicBezTo>
                  <a:cubicBezTo>
                    <a:pt x="88" y="356"/>
                    <a:pt x="88" y="355"/>
                    <a:pt x="89" y="356"/>
                  </a:cubicBezTo>
                  <a:cubicBezTo>
                    <a:pt x="89" y="357"/>
                    <a:pt x="90" y="357"/>
                    <a:pt x="91" y="358"/>
                  </a:cubicBezTo>
                  <a:cubicBezTo>
                    <a:pt x="91" y="359"/>
                    <a:pt x="93" y="359"/>
                    <a:pt x="93" y="359"/>
                  </a:cubicBezTo>
                  <a:cubicBezTo>
                    <a:pt x="93" y="358"/>
                    <a:pt x="93" y="358"/>
                    <a:pt x="94" y="358"/>
                  </a:cubicBezTo>
                  <a:cubicBezTo>
                    <a:pt x="95" y="358"/>
                    <a:pt x="96" y="360"/>
                    <a:pt x="96" y="360"/>
                  </a:cubicBezTo>
                  <a:cubicBezTo>
                    <a:pt x="96" y="360"/>
                    <a:pt x="97" y="358"/>
                    <a:pt x="98" y="359"/>
                  </a:cubicBezTo>
                  <a:cubicBezTo>
                    <a:pt x="98" y="360"/>
                    <a:pt x="99" y="361"/>
                    <a:pt x="99" y="361"/>
                  </a:cubicBezTo>
                  <a:cubicBezTo>
                    <a:pt x="98" y="361"/>
                    <a:pt x="97" y="362"/>
                    <a:pt x="97" y="363"/>
                  </a:cubicBezTo>
                  <a:cubicBezTo>
                    <a:pt x="97" y="364"/>
                    <a:pt x="97" y="364"/>
                    <a:pt x="97" y="365"/>
                  </a:cubicBezTo>
                  <a:cubicBezTo>
                    <a:pt x="97" y="366"/>
                    <a:pt x="98" y="367"/>
                    <a:pt x="98" y="367"/>
                  </a:cubicBezTo>
                  <a:cubicBezTo>
                    <a:pt x="98" y="368"/>
                    <a:pt x="97" y="369"/>
                    <a:pt x="97" y="369"/>
                  </a:cubicBezTo>
                  <a:cubicBezTo>
                    <a:pt x="97" y="369"/>
                    <a:pt x="97" y="368"/>
                    <a:pt x="96" y="367"/>
                  </a:cubicBezTo>
                  <a:cubicBezTo>
                    <a:pt x="95" y="366"/>
                    <a:pt x="95" y="365"/>
                    <a:pt x="94" y="365"/>
                  </a:cubicBezTo>
                  <a:cubicBezTo>
                    <a:pt x="93" y="364"/>
                    <a:pt x="93" y="363"/>
                    <a:pt x="92" y="363"/>
                  </a:cubicBezTo>
                  <a:cubicBezTo>
                    <a:pt x="91" y="363"/>
                    <a:pt x="91" y="364"/>
                    <a:pt x="91" y="364"/>
                  </a:cubicBezTo>
                  <a:cubicBezTo>
                    <a:pt x="90" y="365"/>
                    <a:pt x="90" y="365"/>
                    <a:pt x="90" y="365"/>
                  </a:cubicBezTo>
                  <a:cubicBezTo>
                    <a:pt x="90" y="367"/>
                    <a:pt x="90" y="369"/>
                    <a:pt x="89" y="370"/>
                  </a:cubicBezTo>
                  <a:cubicBezTo>
                    <a:pt x="88" y="371"/>
                    <a:pt x="70" y="376"/>
                    <a:pt x="69" y="377"/>
                  </a:cubicBezTo>
                  <a:cubicBezTo>
                    <a:pt x="69" y="379"/>
                    <a:pt x="69" y="380"/>
                    <a:pt x="71" y="381"/>
                  </a:cubicBezTo>
                  <a:cubicBezTo>
                    <a:pt x="78" y="384"/>
                    <a:pt x="92" y="375"/>
                    <a:pt x="86" y="385"/>
                  </a:cubicBezTo>
                  <a:cubicBezTo>
                    <a:pt x="86" y="386"/>
                    <a:pt x="83" y="389"/>
                    <a:pt x="83" y="390"/>
                  </a:cubicBezTo>
                  <a:cubicBezTo>
                    <a:pt x="83" y="391"/>
                    <a:pt x="81" y="392"/>
                    <a:pt x="81" y="392"/>
                  </a:cubicBezTo>
                  <a:cubicBezTo>
                    <a:pt x="81" y="392"/>
                    <a:pt x="80" y="393"/>
                    <a:pt x="78" y="395"/>
                  </a:cubicBezTo>
                  <a:cubicBezTo>
                    <a:pt x="76" y="397"/>
                    <a:pt x="76" y="399"/>
                    <a:pt x="75" y="400"/>
                  </a:cubicBezTo>
                  <a:cubicBezTo>
                    <a:pt x="75" y="401"/>
                    <a:pt x="74" y="407"/>
                    <a:pt x="74" y="407"/>
                  </a:cubicBezTo>
                  <a:cubicBezTo>
                    <a:pt x="76" y="407"/>
                    <a:pt x="76" y="407"/>
                    <a:pt x="76" y="407"/>
                  </a:cubicBezTo>
                  <a:cubicBezTo>
                    <a:pt x="77" y="407"/>
                    <a:pt x="79" y="408"/>
                    <a:pt x="79" y="409"/>
                  </a:cubicBezTo>
                  <a:cubicBezTo>
                    <a:pt x="80" y="409"/>
                    <a:pt x="81" y="411"/>
                    <a:pt x="82" y="412"/>
                  </a:cubicBezTo>
                  <a:cubicBezTo>
                    <a:pt x="83" y="414"/>
                    <a:pt x="85" y="413"/>
                    <a:pt x="87" y="413"/>
                  </a:cubicBezTo>
                  <a:cubicBezTo>
                    <a:pt x="88" y="414"/>
                    <a:pt x="88" y="415"/>
                    <a:pt x="89" y="416"/>
                  </a:cubicBezTo>
                  <a:cubicBezTo>
                    <a:pt x="90" y="417"/>
                    <a:pt x="91" y="417"/>
                    <a:pt x="92" y="415"/>
                  </a:cubicBezTo>
                  <a:cubicBezTo>
                    <a:pt x="93" y="413"/>
                    <a:pt x="94" y="413"/>
                    <a:pt x="98" y="412"/>
                  </a:cubicBezTo>
                  <a:cubicBezTo>
                    <a:pt x="98" y="412"/>
                    <a:pt x="98" y="412"/>
                    <a:pt x="99" y="412"/>
                  </a:cubicBezTo>
                  <a:cubicBezTo>
                    <a:pt x="101" y="411"/>
                    <a:pt x="101" y="409"/>
                    <a:pt x="102" y="407"/>
                  </a:cubicBezTo>
                  <a:cubicBezTo>
                    <a:pt x="102" y="405"/>
                    <a:pt x="106" y="404"/>
                    <a:pt x="107" y="403"/>
                  </a:cubicBezTo>
                  <a:cubicBezTo>
                    <a:pt x="109" y="403"/>
                    <a:pt x="112" y="403"/>
                    <a:pt x="114" y="402"/>
                  </a:cubicBezTo>
                  <a:cubicBezTo>
                    <a:pt x="116" y="401"/>
                    <a:pt x="115" y="399"/>
                    <a:pt x="116" y="396"/>
                  </a:cubicBezTo>
                  <a:cubicBezTo>
                    <a:pt x="116" y="393"/>
                    <a:pt x="117" y="392"/>
                    <a:pt x="118" y="391"/>
                  </a:cubicBezTo>
                  <a:cubicBezTo>
                    <a:pt x="120" y="391"/>
                    <a:pt x="122" y="387"/>
                    <a:pt x="123" y="386"/>
                  </a:cubicBezTo>
                  <a:cubicBezTo>
                    <a:pt x="124" y="385"/>
                    <a:pt x="125" y="384"/>
                    <a:pt x="127" y="383"/>
                  </a:cubicBezTo>
                  <a:cubicBezTo>
                    <a:pt x="129" y="382"/>
                    <a:pt x="129" y="383"/>
                    <a:pt x="130" y="383"/>
                  </a:cubicBezTo>
                  <a:cubicBezTo>
                    <a:pt x="131" y="384"/>
                    <a:pt x="132" y="385"/>
                    <a:pt x="133" y="387"/>
                  </a:cubicBezTo>
                  <a:cubicBezTo>
                    <a:pt x="134" y="389"/>
                    <a:pt x="136" y="389"/>
                    <a:pt x="137" y="389"/>
                  </a:cubicBezTo>
                  <a:cubicBezTo>
                    <a:pt x="139" y="389"/>
                    <a:pt x="140" y="388"/>
                    <a:pt x="141" y="388"/>
                  </a:cubicBezTo>
                  <a:cubicBezTo>
                    <a:pt x="142" y="387"/>
                    <a:pt x="144" y="387"/>
                    <a:pt x="147" y="388"/>
                  </a:cubicBezTo>
                  <a:cubicBezTo>
                    <a:pt x="149" y="389"/>
                    <a:pt x="150" y="392"/>
                    <a:pt x="150" y="394"/>
                  </a:cubicBezTo>
                  <a:cubicBezTo>
                    <a:pt x="150" y="395"/>
                    <a:pt x="153" y="398"/>
                    <a:pt x="153" y="399"/>
                  </a:cubicBezTo>
                  <a:cubicBezTo>
                    <a:pt x="154" y="400"/>
                    <a:pt x="157" y="400"/>
                    <a:pt x="160" y="400"/>
                  </a:cubicBezTo>
                  <a:cubicBezTo>
                    <a:pt x="163" y="400"/>
                    <a:pt x="163" y="401"/>
                    <a:pt x="163" y="402"/>
                  </a:cubicBezTo>
                  <a:cubicBezTo>
                    <a:pt x="164" y="403"/>
                    <a:pt x="168" y="402"/>
                    <a:pt x="169" y="403"/>
                  </a:cubicBezTo>
                  <a:cubicBezTo>
                    <a:pt x="170" y="403"/>
                    <a:pt x="172" y="404"/>
                    <a:pt x="173" y="405"/>
                  </a:cubicBezTo>
                  <a:cubicBezTo>
                    <a:pt x="175" y="406"/>
                    <a:pt x="175" y="407"/>
                    <a:pt x="177" y="408"/>
                  </a:cubicBezTo>
                  <a:cubicBezTo>
                    <a:pt x="179" y="409"/>
                    <a:pt x="182" y="408"/>
                    <a:pt x="183" y="407"/>
                  </a:cubicBezTo>
                  <a:cubicBezTo>
                    <a:pt x="184" y="406"/>
                    <a:pt x="185" y="406"/>
                    <a:pt x="186" y="406"/>
                  </a:cubicBezTo>
                  <a:cubicBezTo>
                    <a:pt x="188" y="406"/>
                    <a:pt x="189" y="406"/>
                    <a:pt x="190" y="408"/>
                  </a:cubicBezTo>
                  <a:cubicBezTo>
                    <a:pt x="191" y="410"/>
                    <a:pt x="192" y="411"/>
                    <a:pt x="193" y="412"/>
                  </a:cubicBezTo>
                  <a:cubicBezTo>
                    <a:pt x="194" y="414"/>
                    <a:pt x="195" y="414"/>
                    <a:pt x="196" y="414"/>
                  </a:cubicBezTo>
                  <a:cubicBezTo>
                    <a:pt x="197" y="414"/>
                    <a:pt x="198" y="412"/>
                    <a:pt x="198" y="410"/>
                  </a:cubicBezTo>
                  <a:cubicBezTo>
                    <a:pt x="199" y="409"/>
                    <a:pt x="201" y="408"/>
                    <a:pt x="202" y="408"/>
                  </a:cubicBezTo>
                  <a:cubicBezTo>
                    <a:pt x="204" y="408"/>
                    <a:pt x="206" y="406"/>
                    <a:pt x="208" y="404"/>
                  </a:cubicBezTo>
                  <a:cubicBezTo>
                    <a:pt x="209" y="402"/>
                    <a:pt x="210" y="399"/>
                    <a:pt x="210" y="398"/>
                  </a:cubicBezTo>
                  <a:cubicBezTo>
                    <a:pt x="211" y="396"/>
                    <a:pt x="211" y="394"/>
                    <a:pt x="210" y="393"/>
                  </a:cubicBezTo>
                  <a:cubicBezTo>
                    <a:pt x="210" y="391"/>
                    <a:pt x="208" y="389"/>
                    <a:pt x="207" y="388"/>
                  </a:cubicBezTo>
                  <a:cubicBezTo>
                    <a:pt x="206" y="387"/>
                    <a:pt x="206" y="386"/>
                    <a:pt x="206" y="386"/>
                  </a:cubicBezTo>
                  <a:cubicBezTo>
                    <a:pt x="206" y="385"/>
                    <a:pt x="207" y="385"/>
                    <a:pt x="208" y="385"/>
                  </a:cubicBezTo>
                  <a:cubicBezTo>
                    <a:pt x="209" y="386"/>
                    <a:pt x="210" y="386"/>
                    <a:pt x="211" y="384"/>
                  </a:cubicBezTo>
                  <a:cubicBezTo>
                    <a:pt x="212" y="383"/>
                    <a:pt x="212" y="383"/>
                    <a:pt x="214" y="384"/>
                  </a:cubicBezTo>
                  <a:cubicBezTo>
                    <a:pt x="215" y="384"/>
                    <a:pt x="217" y="384"/>
                    <a:pt x="219" y="384"/>
                  </a:cubicBezTo>
                  <a:cubicBezTo>
                    <a:pt x="221" y="383"/>
                    <a:pt x="223" y="382"/>
                    <a:pt x="225" y="382"/>
                  </a:cubicBezTo>
                  <a:cubicBezTo>
                    <a:pt x="227" y="381"/>
                    <a:pt x="228" y="381"/>
                    <a:pt x="230" y="379"/>
                  </a:cubicBezTo>
                  <a:cubicBezTo>
                    <a:pt x="232" y="378"/>
                    <a:pt x="234" y="377"/>
                    <a:pt x="236" y="376"/>
                  </a:cubicBezTo>
                  <a:cubicBezTo>
                    <a:pt x="237" y="376"/>
                    <a:pt x="239" y="375"/>
                    <a:pt x="240" y="374"/>
                  </a:cubicBezTo>
                  <a:cubicBezTo>
                    <a:pt x="242" y="373"/>
                    <a:pt x="243" y="372"/>
                    <a:pt x="244" y="371"/>
                  </a:cubicBezTo>
                  <a:cubicBezTo>
                    <a:pt x="246" y="369"/>
                    <a:pt x="246" y="369"/>
                    <a:pt x="246" y="368"/>
                  </a:cubicBezTo>
                  <a:cubicBezTo>
                    <a:pt x="246" y="366"/>
                    <a:pt x="247" y="366"/>
                    <a:pt x="248" y="366"/>
                  </a:cubicBezTo>
                  <a:cubicBezTo>
                    <a:pt x="250" y="365"/>
                    <a:pt x="251" y="365"/>
                    <a:pt x="252" y="365"/>
                  </a:cubicBezTo>
                  <a:cubicBezTo>
                    <a:pt x="252" y="366"/>
                    <a:pt x="253" y="366"/>
                    <a:pt x="255" y="366"/>
                  </a:cubicBezTo>
                  <a:cubicBezTo>
                    <a:pt x="257" y="366"/>
                    <a:pt x="261" y="365"/>
                    <a:pt x="262" y="365"/>
                  </a:cubicBezTo>
                  <a:cubicBezTo>
                    <a:pt x="264" y="364"/>
                    <a:pt x="266" y="364"/>
                    <a:pt x="267" y="364"/>
                  </a:cubicBezTo>
                  <a:cubicBezTo>
                    <a:pt x="267" y="363"/>
                    <a:pt x="267" y="361"/>
                    <a:pt x="268" y="359"/>
                  </a:cubicBezTo>
                  <a:cubicBezTo>
                    <a:pt x="269" y="358"/>
                    <a:pt x="270" y="358"/>
                    <a:pt x="272" y="359"/>
                  </a:cubicBezTo>
                  <a:cubicBezTo>
                    <a:pt x="273" y="359"/>
                    <a:pt x="273" y="359"/>
                    <a:pt x="273" y="360"/>
                  </a:cubicBezTo>
                  <a:cubicBezTo>
                    <a:pt x="274" y="359"/>
                    <a:pt x="274" y="359"/>
                    <a:pt x="274" y="359"/>
                  </a:cubicBezTo>
                  <a:cubicBezTo>
                    <a:pt x="274" y="359"/>
                    <a:pt x="274" y="359"/>
                    <a:pt x="275" y="358"/>
                  </a:cubicBezTo>
                  <a:cubicBezTo>
                    <a:pt x="275" y="357"/>
                    <a:pt x="276" y="354"/>
                    <a:pt x="276" y="351"/>
                  </a:cubicBezTo>
                  <a:cubicBezTo>
                    <a:pt x="276" y="349"/>
                    <a:pt x="275" y="349"/>
                    <a:pt x="273" y="348"/>
                  </a:cubicBezTo>
                  <a:cubicBezTo>
                    <a:pt x="272" y="347"/>
                    <a:pt x="272" y="341"/>
                    <a:pt x="272" y="341"/>
                  </a:cubicBezTo>
                  <a:cubicBezTo>
                    <a:pt x="272" y="341"/>
                    <a:pt x="272" y="341"/>
                    <a:pt x="273" y="339"/>
                  </a:cubicBezTo>
                  <a:cubicBezTo>
                    <a:pt x="274" y="338"/>
                    <a:pt x="276" y="337"/>
                    <a:pt x="277" y="336"/>
                  </a:cubicBezTo>
                  <a:cubicBezTo>
                    <a:pt x="278" y="336"/>
                    <a:pt x="278" y="335"/>
                    <a:pt x="279" y="335"/>
                  </a:cubicBezTo>
                  <a:cubicBezTo>
                    <a:pt x="279" y="335"/>
                    <a:pt x="279" y="335"/>
                    <a:pt x="279" y="335"/>
                  </a:cubicBezTo>
                  <a:cubicBezTo>
                    <a:pt x="281" y="335"/>
                    <a:pt x="280" y="332"/>
                    <a:pt x="280" y="332"/>
                  </a:cubicBezTo>
                  <a:cubicBezTo>
                    <a:pt x="280" y="331"/>
                    <a:pt x="280" y="331"/>
                    <a:pt x="280" y="331"/>
                  </a:cubicBezTo>
                  <a:cubicBezTo>
                    <a:pt x="280" y="331"/>
                    <a:pt x="282" y="329"/>
                    <a:pt x="283" y="329"/>
                  </a:cubicBezTo>
                  <a:cubicBezTo>
                    <a:pt x="284" y="330"/>
                    <a:pt x="285" y="330"/>
                    <a:pt x="286" y="330"/>
                  </a:cubicBezTo>
                  <a:cubicBezTo>
                    <a:pt x="286" y="330"/>
                    <a:pt x="289" y="329"/>
                    <a:pt x="289" y="328"/>
                  </a:cubicBezTo>
                  <a:cubicBezTo>
                    <a:pt x="290" y="328"/>
                    <a:pt x="290" y="327"/>
                    <a:pt x="290" y="327"/>
                  </a:cubicBezTo>
                  <a:cubicBezTo>
                    <a:pt x="291" y="326"/>
                    <a:pt x="291" y="326"/>
                    <a:pt x="292" y="326"/>
                  </a:cubicBezTo>
                  <a:cubicBezTo>
                    <a:pt x="293" y="327"/>
                    <a:pt x="294" y="327"/>
                    <a:pt x="293" y="328"/>
                  </a:cubicBezTo>
                  <a:cubicBezTo>
                    <a:pt x="293" y="329"/>
                    <a:pt x="293" y="330"/>
                    <a:pt x="293" y="331"/>
                  </a:cubicBezTo>
                  <a:cubicBezTo>
                    <a:pt x="294" y="331"/>
                    <a:pt x="295" y="332"/>
                    <a:pt x="296" y="332"/>
                  </a:cubicBezTo>
                  <a:cubicBezTo>
                    <a:pt x="297" y="332"/>
                    <a:pt x="299" y="333"/>
                    <a:pt x="299" y="334"/>
                  </a:cubicBezTo>
                  <a:cubicBezTo>
                    <a:pt x="299" y="335"/>
                    <a:pt x="300" y="335"/>
                    <a:pt x="301" y="335"/>
                  </a:cubicBezTo>
                  <a:cubicBezTo>
                    <a:pt x="301" y="335"/>
                    <a:pt x="301" y="336"/>
                    <a:pt x="301" y="337"/>
                  </a:cubicBezTo>
                  <a:cubicBezTo>
                    <a:pt x="301" y="338"/>
                    <a:pt x="301" y="339"/>
                    <a:pt x="301" y="340"/>
                  </a:cubicBezTo>
                  <a:cubicBezTo>
                    <a:pt x="301" y="340"/>
                    <a:pt x="301" y="341"/>
                    <a:pt x="301" y="341"/>
                  </a:cubicBezTo>
                  <a:cubicBezTo>
                    <a:pt x="300" y="342"/>
                    <a:pt x="299" y="342"/>
                    <a:pt x="299" y="342"/>
                  </a:cubicBezTo>
                  <a:cubicBezTo>
                    <a:pt x="300" y="343"/>
                    <a:pt x="300" y="344"/>
                    <a:pt x="301" y="344"/>
                  </a:cubicBezTo>
                  <a:cubicBezTo>
                    <a:pt x="302" y="344"/>
                    <a:pt x="304" y="345"/>
                    <a:pt x="305" y="345"/>
                  </a:cubicBezTo>
                  <a:cubicBezTo>
                    <a:pt x="305" y="344"/>
                    <a:pt x="305" y="343"/>
                    <a:pt x="305" y="343"/>
                  </a:cubicBezTo>
                  <a:cubicBezTo>
                    <a:pt x="306" y="344"/>
                    <a:pt x="307" y="344"/>
                    <a:pt x="307" y="344"/>
                  </a:cubicBezTo>
                  <a:cubicBezTo>
                    <a:pt x="307" y="345"/>
                    <a:pt x="307" y="345"/>
                    <a:pt x="308" y="345"/>
                  </a:cubicBezTo>
                  <a:cubicBezTo>
                    <a:pt x="309" y="345"/>
                    <a:pt x="309" y="345"/>
                    <a:pt x="309" y="346"/>
                  </a:cubicBezTo>
                  <a:cubicBezTo>
                    <a:pt x="308" y="347"/>
                    <a:pt x="307" y="349"/>
                    <a:pt x="308" y="349"/>
                  </a:cubicBezTo>
                  <a:cubicBezTo>
                    <a:pt x="308" y="350"/>
                    <a:pt x="309" y="350"/>
                    <a:pt x="309" y="351"/>
                  </a:cubicBezTo>
                  <a:cubicBezTo>
                    <a:pt x="309" y="352"/>
                    <a:pt x="309" y="353"/>
                    <a:pt x="310" y="354"/>
                  </a:cubicBezTo>
                  <a:cubicBezTo>
                    <a:pt x="310" y="355"/>
                    <a:pt x="311" y="356"/>
                    <a:pt x="311" y="355"/>
                  </a:cubicBezTo>
                  <a:cubicBezTo>
                    <a:pt x="312" y="354"/>
                    <a:pt x="313" y="353"/>
                    <a:pt x="314" y="354"/>
                  </a:cubicBezTo>
                  <a:cubicBezTo>
                    <a:pt x="315" y="354"/>
                    <a:pt x="314" y="355"/>
                    <a:pt x="314" y="356"/>
                  </a:cubicBezTo>
                  <a:cubicBezTo>
                    <a:pt x="314" y="357"/>
                    <a:pt x="313" y="359"/>
                    <a:pt x="313" y="360"/>
                  </a:cubicBezTo>
                  <a:cubicBezTo>
                    <a:pt x="313" y="361"/>
                    <a:pt x="314" y="361"/>
                    <a:pt x="315" y="361"/>
                  </a:cubicBezTo>
                  <a:cubicBezTo>
                    <a:pt x="316" y="361"/>
                    <a:pt x="317" y="361"/>
                    <a:pt x="317" y="361"/>
                  </a:cubicBezTo>
                  <a:cubicBezTo>
                    <a:pt x="318" y="360"/>
                    <a:pt x="319" y="360"/>
                    <a:pt x="319" y="359"/>
                  </a:cubicBezTo>
                  <a:cubicBezTo>
                    <a:pt x="320" y="358"/>
                    <a:pt x="321" y="357"/>
                    <a:pt x="322" y="357"/>
                  </a:cubicBezTo>
                  <a:cubicBezTo>
                    <a:pt x="323" y="357"/>
                    <a:pt x="323" y="358"/>
                    <a:pt x="323" y="358"/>
                  </a:cubicBezTo>
                  <a:cubicBezTo>
                    <a:pt x="324" y="357"/>
                    <a:pt x="325" y="357"/>
                    <a:pt x="325" y="356"/>
                  </a:cubicBezTo>
                  <a:cubicBezTo>
                    <a:pt x="325" y="355"/>
                    <a:pt x="325" y="353"/>
                    <a:pt x="326" y="352"/>
                  </a:cubicBezTo>
                  <a:cubicBezTo>
                    <a:pt x="327" y="351"/>
                    <a:pt x="329" y="351"/>
                    <a:pt x="329" y="351"/>
                  </a:cubicBezTo>
                  <a:cubicBezTo>
                    <a:pt x="330" y="351"/>
                    <a:pt x="330" y="352"/>
                    <a:pt x="329" y="352"/>
                  </a:cubicBezTo>
                  <a:cubicBezTo>
                    <a:pt x="329" y="353"/>
                    <a:pt x="328" y="353"/>
                    <a:pt x="328" y="353"/>
                  </a:cubicBezTo>
                  <a:cubicBezTo>
                    <a:pt x="329" y="354"/>
                    <a:pt x="329" y="355"/>
                    <a:pt x="329" y="356"/>
                  </a:cubicBezTo>
                  <a:cubicBezTo>
                    <a:pt x="329" y="356"/>
                    <a:pt x="329" y="357"/>
                    <a:pt x="329" y="358"/>
                  </a:cubicBezTo>
                  <a:cubicBezTo>
                    <a:pt x="330" y="359"/>
                    <a:pt x="330" y="359"/>
                    <a:pt x="331" y="359"/>
                  </a:cubicBezTo>
                  <a:cubicBezTo>
                    <a:pt x="332" y="360"/>
                    <a:pt x="332" y="360"/>
                    <a:pt x="332" y="361"/>
                  </a:cubicBezTo>
                  <a:cubicBezTo>
                    <a:pt x="331" y="362"/>
                    <a:pt x="331" y="362"/>
                    <a:pt x="331" y="362"/>
                  </a:cubicBezTo>
                  <a:cubicBezTo>
                    <a:pt x="331" y="362"/>
                    <a:pt x="332" y="362"/>
                    <a:pt x="332" y="362"/>
                  </a:cubicBezTo>
                  <a:cubicBezTo>
                    <a:pt x="333" y="361"/>
                    <a:pt x="334" y="360"/>
                    <a:pt x="335" y="359"/>
                  </a:cubicBezTo>
                  <a:cubicBezTo>
                    <a:pt x="335" y="359"/>
                    <a:pt x="336" y="358"/>
                    <a:pt x="337" y="358"/>
                  </a:cubicBezTo>
                  <a:cubicBezTo>
                    <a:pt x="337" y="358"/>
                    <a:pt x="337" y="359"/>
                    <a:pt x="337" y="360"/>
                  </a:cubicBezTo>
                  <a:cubicBezTo>
                    <a:pt x="337" y="361"/>
                    <a:pt x="336" y="361"/>
                    <a:pt x="337" y="362"/>
                  </a:cubicBezTo>
                  <a:cubicBezTo>
                    <a:pt x="337" y="363"/>
                    <a:pt x="339" y="364"/>
                    <a:pt x="339" y="364"/>
                  </a:cubicBezTo>
                  <a:cubicBezTo>
                    <a:pt x="339" y="365"/>
                    <a:pt x="339" y="365"/>
                    <a:pt x="339" y="366"/>
                  </a:cubicBezTo>
                  <a:cubicBezTo>
                    <a:pt x="339" y="366"/>
                    <a:pt x="340" y="367"/>
                    <a:pt x="339" y="367"/>
                  </a:cubicBezTo>
                  <a:cubicBezTo>
                    <a:pt x="338" y="367"/>
                    <a:pt x="337" y="368"/>
                    <a:pt x="337" y="369"/>
                  </a:cubicBezTo>
                  <a:cubicBezTo>
                    <a:pt x="338" y="369"/>
                    <a:pt x="338" y="369"/>
                    <a:pt x="339" y="369"/>
                  </a:cubicBezTo>
                  <a:cubicBezTo>
                    <a:pt x="340" y="369"/>
                    <a:pt x="341" y="368"/>
                    <a:pt x="342" y="368"/>
                  </a:cubicBezTo>
                  <a:cubicBezTo>
                    <a:pt x="343" y="368"/>
                    <a:pt x="344" y="369"/>
                    <a:pt x="345" y="368"/>
                  </a:cubicBezTo>
                  <a:cubicBezTo>
                    <a:pt x="346" y="368"/>
                    <a:pt x="345" y="367"/>
                    <a:pt x="347" y="366"/>
                  </a:cubicBezTo>
                  <a:cubicBezTo>
                    <a:pt x="348" y="366"/>
                    <a:pt x="350" y="365"/>
                    <a:pt x="351" y="364"/>
                  </a:cubicBezTo>
                  <a:cubicBezTo>
                    <a:pt x="352" y="364"/>
                    <a:pt x="353" y="363"/>
                    <a:pt x="354" y="363"/>
                  </a:cubicBezTo>
                  <a:cubicBezTo>
                    <a:pt x="355" y="363"/>
                    <a:pt x="356" y="362"/>
                    <a:pt x="357" y="362"/>
                  </a:cubicBezTo>
                  <a:cubicBezTo>
                    <a:pt x="359" y="362"/>
                    <a:pt x="361" y="361"/>
                    <a:pt x="362" y="361"/>
                  </a:cubicBezTo>
                  <a:cubicBezTo>
                    <a:pt x="363" y="361"/>
                    <a:pt x="366" y="360"/>
                    <a:pt x="366" y="360"/>
                  </a:cubicBezTo>
                  <a:cubicBezTo>
                    <a:pt x="366" y="359"/>
                    <a:pt x="367" y="358"/>
                    <a:pt x="367" y="356"/>
                  </a:cubicBezTo>
                  <a:cubicBezTo>
                    <a:pt x="367" y="355"/>
                    <a:pt x="368" y="354"/>
                    <a:pt x="368" y="354"/>
                  </a:cubicBezTo>
                  <a:cubicBezTo>
                    <a:pt x="367" y="353"/>
                    <a:pt x="367" y="353"/>
                    <a:pt x="368" y="352"/>
                  </a:cubicBezTo>
                  <a:cubicBezTo>
                    <a:pt x="368" y="351"/>
                    <a:pt x="369" y="350"/>
                    <a:pt x="369" y="349"/>
                  </a:cubicBezTo>
                  <a:cubicBezTo>
                    <a:pt x="366" y="343"/>
                    <a:pt x="375" y="337"/>
                    <a:pt x="380" y="331"/>
                  </a:cubicBezTo>
                  <a:cubicBezTo>
                    <a:pt x="381" y="331"/>
                    <a:pt x="384" y="329"/>
                    <a:pt x="384" y="330"/>
                  </a:cubicBezTo>
                  <a:cubicBezTo>
                    <a:pt x="384" y="331"/>
                    <a:pt x="384" y="332"/>
                    <a:pt x="385" y="333"/>
                  </a:cubicBezTo>
                  <a:cubicBezTo>
                    <a:pt x="386" y="333"/>
                    <a:pt x="387" y="333"/>
                    <a:pt x="388" y="334"/>
                  </a:cubicBezTo>
                  <a:cubicBezTo>
                    <a:pt x="389" y="335"/>
                    <a:pt x="389" y="337"/>
                    <a:pt x="390" y="338"/>
                  </a:cubicBezTo>
                  <a:cubicBezTo>
                    <a:pt x="390" y="339"/>
                    <a:pt x="391" y="339"/>
                    <a:pt x="391" y="338"/>
                  </a:cubicBezTo>
                  <a:cubicBezTo>
                    <a:pt x="392" y="337"/>
                    <a:pt x="393" y="337"/>
                    <a:pt x="394" y="337"/>
                  </a:cubicBezTo>
                  <a:cubicBezTo>
                    <a:pt x="395" y="337"/>
                    <a:pt x="396" y="337"/>
                    <a:pt x="397" y="338"/>
                  </a:cubicBezTo>
                  <a:cubicBezTo>
                    <a:pt x="398" y="339"/>
                    <a:pt x="397" y="341"/>
                    <a:pt x="397" y="341"/>
                  </a:cubicBezTo>
                  <a:cubicBezTo>
                    <a:pt x="398" y="341"/>
                    <a:pt x="399" y="340"/>
                    <a:pt x="400" y="341"/>
                  </a:cubicBezTo>
                  <a:cubicBezTo>
                    <a:pt x="401" y="342"/>
                    <a:pt x="402" y="344"/>
                    <a:pt x="402" y="344"/>
                  </a:cubicBezTo>
                  <a:cubicBezTo>
                    <a:pt x="402" y="345"/>
                    <a:pt x="404" y="345"/>
                    <a:pt x="404" y="346"/>
                  </a:cubicBezTo>
                  <a:cubicBezTo>
                    <a:pt x="404" y="347"/>
                    <a:pt x="404" y="348"/>
                    <a:pt x="404" y="348"/>
                  </a:cubicBezTo>
                  <a:cubicBezTo>
                    <a:pt x="405" y="349"/>
                    <a:pt x="406" y="350"/>
                    <a:pt x="406" y="350"/>
                  </a:cubicBezTo>
                  <a:cubicBezTo>
                    <a:pt x="407" y="350"/>
                    <a:pt x="407" y="349"/>
                    <a:pt x="407" y="348"/>
                  </a:cubicBezTo>
                  <a:cubicBezTo>
                    <a:pt x="407" y="347"/>
                    <a:pt x="408" y="347"/>
                    <a:pt x="407" y="346"/>
                  </a:cubicBezTo>
                  <a:cubicBezTo>
                    <a:pt x="406" y="345"/>
                    <a:pt x="407" y="344"/>
                    <a:pt x="407" y="343"/>
                  </a:cubicBezTo>
                  <a:cubicBezTo>
                    <a:pt x="406" y="343"/>
                    <a:pt x="406" y="341"/>
                    <a:pt x="405" y="341"/>
                  </a:cubicBezTo>
                  <a:cubicBezTo>
                    <a:pt x="404" y="341"/>
                    <a:pt x="404" y="341"/>
                    <a:pt x="404" y="340"/>
                  </a:cubicBezTo>
                  <a:cubicBezTo>
                    <a:pt x="404" y="339"/>
                    <a:pt x="404" y="338"/>
                    <a:pt x="404" y="337"/>
                  </a:cubicBezTo>
                  <a:cubicBezTo>
                    <a:pt x="404" y="336"/>
                    <a:pt x="404" y="335"/>
                    <a:pt x="405" y="335"/>
                  </a:cubicBezTo>
                  <a:cubicBezTo>
                    <a:pt x="406" y="335"/>
                    <a:pt x="407" y="337"/>
                    <a:pt x="407" y="336"/>
                  </a:cubicBezTo>
                  <a:cubicBezTo>
                    <a:pt x="407" y="335"/>
                    <a:pt x="407" y="335"/>
                    <a:pt x="406" y="335"/>
                  </a:cubicBezTo>
                  <a:cubicBezTo>
                    <a:pt x="405" y="334"/>
                    <a:pt x="405" y="334"/>
                    <a:pt x="405" y="334"/>
                  </a:cubicBezTo>
                  <a:cubicBezTo>
                    <a:pt x="405" y="326"/>
                    <a:pt x="416" y="334"/>
                    <a:pt x="409" y="328"/>
                  </a:cubicBezTo>
                  <a:cubicBezTo>
                    <a:pt x="409" y="327"/>
                    <a:pt x="409" y="327"/>
                    <a:pt x="409" y="326"/>
                  </a:cubicBezTo>
                  <a:cubicBezTo>
                    <a:pt x="409" y="325"/>
                    <a:pt x="409" y="324"/>
                    <a:pt x="410" y="324"/>
                  </a:cubicBezTo>
                  <a:cubicBezTo>
                    <a:pt x="411" y="324"/>
                    <a:pt x="411" y="325"/>
                    <a:pt x="411" y="324"/>
                  </a:cubicBezTo>
                  <a:cubicBezTo>
                    <a:pt x="411" y="323"/>
                    <a:pt x="410" y="322"/>
                    <a:pt x="411" y="321"/>
                  </a:cubicBezTo>
                  <a:cubicBezTo>
                    <a:pt x="412" y="321"/>
                    <a:pt x="413" y="321"/>
                    <a:pt x="414" y="321"/>
                  </a:cubicBezTo>
                  <a:cubicBezTo>
                    <a:pt x="415" y="320"/>
                    <a:pt x="416" y="320"/>
                    <a:pt x="417" y="320"/>
                  </a:cubicBezTo>
                  <a:cubicBezTo>
                    <a:pt x="418" y="321"/>
                    <a:pt x="418" y="321"/>
                    <a:pt x="418" y="322"/>
                  </a:cubicBezTo>
                  <a:cubicBezTo>
                    <a:pt x="418" y="323"/>
                    <a:pt x="419" y="323"/>
                    <a:pt x="419" y="324"/>
                  </a:cubicBezTo>
                  <a:cubicBezTo>
                    <a:pt x="420" y="324"/>
                    <a:pt x="420" y="325"/>
                    <a:pt x="420" y="325"/>
                  </a:cubicBezTo>
                  <a:cubicBezTo>
                    <a:pt x="419" y="326"/>
                    <a:pt x="419" y="327"/>
                    <a:pt x="419" y="327"/>
                  </a:cubicBezTo>
                  <a:cubicBezTo>
                    <a:pt x="419" y="328"/>
                    <a:pt x="420" y="327"/>
                    <a:pt x="420" y="328"/>
                  </a:cubicBezTo>
                  <a:cubicBezTo>
                    <a:pt x="421" y="330"/>
                    <a:pt x="421" y="330"/>
                    <a:pt x="422" y="329"/>
                  </a:cubicBezTo>
                  <a:cubicBezTo>
                    <a:pt x="422" y="329"/>
                    <a:pt x="422" y="328"/>
                    <a:pt x="423" y="328"/>
                  </a:cubicBezTo>
                  <a:cubicBezTo>
                    <a:pt x="424" y="328"/>
                    <a:pt x="425" y="327"/>
                    <a:pt x="426" y="327"/>
                  </a:cubicBezTo>
                  <a:cubicBezTo>
                    <a:pt x="426" y="327"/>
                    <a:pt x="428" y="326"/>
                    <a:pt x="428" y="327"/>
                  </a:cubicBezTo>
                  <a:cubicBezTo>
                    <a:pt x="428" y="328"/>
                    <a:pt x="427" y="328"/>
                    <a:pt x="428" y="328"/>
                  </a:cubicBezTo>
                  <a:cubicBezTo>
                    <a:pt x="429" y="328"/>
                    <a:pt x="430" y="327"/>
                    <a:pt x="431" y="327"/>
                  </a:cubicBezTo>
                  <a:cubicBezTo>
                    <a:pt x="432" y="327"/>
                    <a:pt x="432" y="327"/>
                    <a:pt x="433" y="327"/>
                  </a:cubicBezTo>
                  <a:cubicBezTo>
                    <a:pt x="434" y="328"/>
                    <a:pt x="434" y="329"/>
                    <a:pt x="435" y="329"/>
                  </a:cubicBezTo>
                  <a:cubicBezTo>
                    <a:pt x="436" y="329"/>
                    <a:pt x="436" y="328"/>
                    <a:pt x="436" y="329"/>
                  </a:cubicBezTo>
                  <a:cubicBezTo>
                    <a:pt x="437" y="329"/>
                    <a:pt x="437" y="330"/>
                    <a:pt x="437" y="330"/>
                  </a:cubicBezTo>
                  <a:cubicBezTo>
                    <a:pt x="439" y="330"/>
                    <a:pt x="439" y="330"/>
                    <a:pt x="439" y="330"/>
                  </a:cubicBezTo>
                  <a:cubicBezTo>
                    <a:pt x="439" y="330"/>
                    <a:pt x="439" y="329"/>
                    <a:pt x="440" y="329"/>
                  </a:cubicBezTo>
                  <a:cubicBezTo>
                    <a:pt x="441" y="329"/>
                    <a:pt x="440" y="330"/>
                    <a:pt x="441" y="329"/>
                  </a:cubicBezTo>
                  <a:cubicBezTo>
                    <a:pt x="442" y="328"/>
                    <a:pt x="441" y="328"/>
                    <a:pt x="442" y="328"/>
                  </a:cubicBezTo>
                  <a:cubicBezTo>
                    <a:pt x="443" y="328"/>
                    <a:pt x="444" y="327"/>
                    <a:pt x="443" y="327"/>
                  </a:cubicBezTo>
                  <a:cubicBezTo>
                    <a:pt x="443" y="326"/>
                    <a:pt x="442" y="326"/>
                    <a:pt x="442" y="326"/>
                  </a:cubicBezTo>
                  <a:cubicBezTo>
                    <a:pt x="441" y="326"/>
                    <a:pt x="440" y="326"/>
                    <a:pt x="440" y="324"/>
                  </a:cubicBezTo>
                  <a:cubicBezTo>
                    <a:pt x="440" y="323"/>
                    <a:pt x="440" y="323"/>
                    <a:pt x="440" y="322"/>
                  </a:cubicBezTo>
                  <a:cubicBezTo>
                    <a:pt x="440" y="321"/>
                    <a:pt x="439" y="321"/>
                    <a:pt x="439" y="320"/>
                  </a:cubicBezTo>
                  <a:cubicBezTo>
                    <a:pt x="439" y="319"/>
                    <a:pt x="439" y="319"/>
                    <a:pt x="440" y="317"/>
                  </a:cubicBezTo>
                  <a:cubicBezTo>
                    <a:pt x="440" y="316"/>
                    <a:pt x="441" y="315"/>
                    <a:pt x="441" y="315"/>
                  </a:cubicBezTo>
                  <a:cubicBezTo>
                    <a:pt x="442" y="314"/>
                    <a:pt x="442" y="314"/>
                    <a:pt x="442" y="313"/>
                  </a:cubicBezTo>
                  <a:cubicBezTo>
                    <a:pt x="442" y="313"/>
                    <a:pt x="443" y="312"/>
                    <a:pt x="442" y="312"/>
                  </a:cubicBezTo>
                  <a:cubicBezTo>
                    <a:pt x="441" y="311"/>
                    <a:pt x="440" y="311"/>
                    <a:pt x="440" y="311"/>
                  </a:cubicBezTo>
                  <a:cubicBezTo>
                    <a:pt x="440" y="310"/>
                    <a:pt x="440" y="309"/>
                    <a:pt x="440" y="310"/>
                  </a:cubicBezTo>
                  <a:cubicBezTo>
                    <a:pt x="439" y="311"/>
                    <a:pt x="439" y="312"/>
                    <a:pt x="438" y="311"/>
                  </a:cubicBezTo>
                  <a:cubicBezTo>
                    <a:pt x="437" y="311"/>
                    <a:pt x="436" y="310"/>
                    <a:pt x="436" y="311"/>
                  </a:cubicBezTo>
                  <a:cubicBezTo>
                    <a:pt x="435" y="311"/>
                    <a:pt x="435" y="313"/>
                    <a:pt x="434" y="313"/>
                  </a:cubicBezTo>
                  <a:cubicBezTo>
                    <a:pt x="434" y="314"/>
                    <a:pt x="433" y="314"/>
                    <a:pt x="432" y="315"/>
                  </a:cubicBezTo>
                  <a:cubicBezTo>
                    <a:pt x="432" y="316"/>
                    <a:pt x="432" y="316"/>
                    <a:pt x="431" y="316"/>
                  </a:cubicBezTo>
                  <a:cubicBezTo>
                    <a:pt x="430" y="316"/>
                    <a:pt x="430" y="316"/>
                    <a:pt x="429" y="316"/>
                  </a:cubicBezTo>
                  <a:cubicBezTo>
                    <a:pt x="428" y="315"/>
                    <a:pt x="428" y="315"/>
                    <a:pt x="428" y="314"/>
                  </a:cubicBezTo>
                  <a:cubicBezTo>
                    <a:pt x="428" y="313"/>
                    <a:pt x="428" y="312"/>
                    <a:pt x="429" y="312"/>
                  </a:cubicBezTo>
                  <a:cubicBezTo>
                    <a:pt x="430" y="311"/>
                    <a:pt x="430" y="310"/>
                    <a:pt x="431" y="310"/>
                  </a:cubicBezTo>
                  <a:cubicBezTo>
                    <a:pt x="432" y="310"/>
                    <a:pt x="432" y="311"/>
                    <a:pt x="432" y="311"/>
                  </a:cubicBezTo>
                  <a:cubicBezTo>
                    <a:pt x="433" y="311"/>
                    <a:pt x="433" y="310"/>
                    <a:pt x="434" y="309"/>
                  </a:cubicBezTo>
                  <a:cubicBezTo>
                    <a:pt x="434" y="309"/>
                    <a:pt x="435" y="308"/>
                    <a:pt x="436" y="308"/>
                  </a:cubicBezTo>
                  <a:cubicBezTo>
                    <a:pt x="436" y="307"/>
                    <a:pt x="435" y="306"/>
                    <a:pt x="436" y="306"/>
                  </a:cubicBezTo>
                  <a:cubicBezTo>
                    <a:pt x="437" y="305"/>
                    <a:pt x="438" y="305"/>
                    <a:pt x="439" y="305"/>
                  </a:cubicBezTo>
                  <a:cubicBezTo>
                    <a:pt x="440" y="305"/>
                    <a:pt x="442" y="307"/>
                    <a:pt x="442" y="307"/>
                  </a:cubicBezTo>
                  <a:cubicBezTo>
                    <a:pt x="442" y="307"/>
                    <a:pt x="443" y="304"/>
                    <a:pt x="444" y="304"/>
                  </a:cubicBezTo>
                  <a:cubicBezTo>
                    <a:pt x="445" y="304"/>
                    <a:pt x="446" y="303"/>
                    <a:pt x="447" y="304"/>
                  </a:cubicBezTo>
                  <a:cubicBezTo>
                    <a:pt x="448" y="305"/>
                    <a:pt x="448" y="306"/>
                    <a:pt x="448" y="306"/>
                  </a:cubicBezTo>
                  <a:cubicBezTo>
                    <a:pt x="447" y="307"/>
                    <a:pt x="446" y="308"/>
                    <a:pt x="447" y="308"/>
                  </a:cubicBezTo>
                  <a:cubicBezTo>
                    <a:pt x="447" y="309"/>
                    <a:pt x="447" y="310"/>
                    <a:pt x="448" y="309"/>
                  </a:cubicBezTo>
                  <a:cubicBezTo>
                    <a:pt x="449" y="308"/>
                    <a:pt x="448" y="308"/>
                    <a:pt x="449" y="308"/>
                  </a:cubicBezTo>
                  <a:cubicBezTo>
                    <a:pt x="450" y="308"/>
                    <a:pt x="451" y="308"/>
                    <a:pt x="451" y="306"/>
                  </a:cubicBezTo>
                  <a:cubicBezTo>
                    <a:pt x="450" y="305"/>
                    <a:pt x="450" y="305"/>
                    <a:pt x="450" y="304"/>
                  </a:cubicBezTo>
                  <a:cubicBezTo>
                    <a:pt x="450" y="303"/>
                    <a:pt x="451" y="304"/>
                    <a:pt x="452" y="305"/>
                  </a:cubicBezTo>
                  <a:cubicBezTo>
                    <a:pt x="453" y="305"/>
                    <a:pt x="453" y="305"/>
                    <a:pt x="452" y="306"/>
                  </a:cubicBezTo>
                  <a:cubicBezTo>
                    <a:pt x="452" y="307"/>
                    <a:pt x="453" y="309"/>
                    <a:pt x="453" y="309"/>
                  </a:cubicBezTo>
                  <a:cubicBezTo>
                    <a:pt x="453" y="309"/>
                    <a:pt x="454" y="310"/>
                    <a:pt x="455" y="310"/>
                  </a:cubicBezTo>
                  <a:cubicBezTo>
                    <a:pt x="455" y="310"/>
                    <a:pt x="456" y="310"/>
                    <a:pt x="456" y="311"/>
                  </a:cubicBezTo>
                  <a:cubicBezTo>
                    <a:pt x="457" y="311"/>
                    <a:pt x="457" y="311"/>
                    <a:pt x="459" y="311"/>
                  </a:cubicBezTo>
                  <a:cubicBezTo>
                    <a:pt x="460" y="311"/>
                    <a:pt x="461" y="311"/>
                    <a:pt x="461" y="311"/>
                  </a:cubicBezTo>
                  <a:cubicBezTo>
                    <a:pt x="461" y="310"/>
                    <a:pt x="461" y="310"/>
                    <a:pt x="462" y="310"/>
                  </a:cubicBezTo>
                  <a:cubicBezTo>
                    <a:pt x="463" y="310"/>
                    <a:pt x="464" y="310"/>
                    <a:pt x="464" y="309"/>
                  </a:cubicBezTo>
                  <a:cubicBezTo>
                    <a:pt x="463" y="308"/>
                    <a:pt x="463" y="307"/>
                    <a:pt x="463" y="306"/>
                  </a:cubicBezTo>
                  <a:cubicBezTo>
                    <a:pt x="463" y="305"/>
                    <a:pt x="463" y="304"/>
                    <a:pt x="463" y="302"/>
                  </a:cubicBezTo>
                  <a:cubicBezTo>
                    <a:pt x="463" y="301"/>
                    <a:pt x="463" y="301"/>
                    <a:pt x="464" y="300"/>
                  </a:cubicBezTo>
                  <a:cubicBezTo>
                    <a:pt x="465" y="299"/>
                    <a:pt x="467" y="299"/>
                    <a:pt x="467" y="298"/>
                  </a:cubicBezTo>
                  <a:cubicBezTo>
                    <a:pt x="468" y="296"/>
                    <a:pt x="466" y="295"/>
                    <a:pt x="468" y="294"/>
                  </a:cubicBezTo>
                  <a:cubicBezTo>
                    <a:pt x="469" y="294"/>
                    <a:pt x="470" y="294"/>
                    <a:pt x="470" y="292"/>
                  </a:cubicBezTo>
                  <a:cubicBezTo>
                    <a:pt x="471" y="291"/>
                    <a:pt x="471" y="290"/>
                    <a:pt x="470" y="289"/>
                  </a:cubicBezTo>
                  <a:cubicBezTo>
                    <a:pt x="469" y="289"/>
                    <a:pt x="468" y="288"/>
                    <a:pt x="468" y="288"/>
                  </a:cubicBezTo>
                  <a:cubicBezTo>
                    <a:pt x="468" y="288"/>
                    <a:pt x="469" y="288"/>
                    <a:pt x="470" y="287"/>
                  </a:cubicBezTo>
                  <a:cubicBezTo>
                    <a:pt x="471" y="286"/>
                    <a:pt x="472" y="286"/>
                    <a:pt x="472" y="286"/>
                  </a:cubicBezTo>
                  <a:cubicBezTo>
                    <a:pt x="473" y="285"/>
                    <a:pt x="474" y="284"/>
                    <a:pt x="474" y="284"/>
                  </a:cubicBezTo>
                  <a:cubicBezTo>
                    <a:pt x="474" y="282"/>
                    <a:pt x="474" y="282"/>
                    <a:pt x="474" y="282"/>
                  </a:cubicBezTo>
                  <a:cubicBezTo>
                    <a:pt x="474" y="282"/>
                    <a:pt x="474" y="282"/>
                    <a:pt x="474" y="282"/>
                  </a:cubicBezTo>
                  <a:cubicBezTo>
                    <a:pt x="474" y="282"/>
                    <a:pt x="474" y="281"/>
                    <a:pt x="473" y="281"/>
                  </a:cubicBezTo>
                  <a:cubicBezTo>
                    <a:pt x="473" y="281"/>
                    <a:pt x="472" y="281"/>
                    <a:pt x="471" y="280"/>
                  </a:cubicBezTo>
                  <a:cubicBezTo>
                    <a:pt x="471" y="279"/>
                    <a:pt x="471" y="276"/>
                    <a:pt x="471" y="276"/>
                  </a:cubicBezTo>
                  <a:cubicBezTo>
                    <a:pt x="472" y="277"/>
                    <a:pt x="474" y="276"/>
                    <a:pt x="474" y="276"/>
                  </a:cubicBezTo>
                  <a:cubicBezTo>
                    <a:pt x="475" y="276"/>
                    <a:pt x="475" y="276"/>
                    <a:pt x="476" y="275"/>
                  </a:cubicBezTo>
                  <a:cubicBezTo>
                    <a:pt x="476" y="275"/>
                    <a:pt x="476" y="274"/>
                    <a:pt x="476" y="273"/>
                  </a:cubicBezTo>
                  <a:cubicBezTo>
                    <a:pt x="475" y="273"/>
                    <a:pt x="475" y="272"/>
                    <a:pt x="474" y="272"/>
                  </a:cubicBezTo>
                  <a:cubicBezTo>
                    <a:pt x="474" y="272"/>
                    <a:pt x="472" y="272"/>
                    <a:pt x="472" y="271"/>
                  </a:cubicBezTo>
                  <a:cubicBezTo>
                    <a:pt x="472" y="270"/>
                    <a:pt x="472" y="270"/>
                    <a:pt x="472" y="269"/>
                  </a:cubicBezTo>
                  <a:cubicBezTo>
                    <a:pt x="472" y="268"/>
                    <a:pt x="471" y="268"/>
                    <a:pt x="472" y="268"/>
                  </a:cubicBezTo>
                  <a:cubicBezTo>
                    <a:pt x="472" y="267"/>
                    <a:pt x="473" y="267"/>
                    <a:pt x="472" y="267"/>
                  </a:cubicBezTo>
                  <a:cubicBezTo>
                    <a:pt x="472" y="266"/>
                    <a:pt x="471" y="266"/>
                    <a:pt x="471" y="266"/>
                  </a:cubicBezTo>
                  <a:cubicBezTo>
                    <a:pt x="471" y="265"/>
                    <a:pt x="470" y="264"/>
                    <a:pt x="470" y="263"/>
                  </a:cubicBezTo>
                  <a:cubicBezTo>
                    <a:pt x="470" y="263"/>
                    <a:pt x="471" y="262"/>
                    <a:pt x="471" y="261"/>
                  </a:cubicBezTo>
                  <a:cubicBezTo>
                    <a:pt x="472" y="259"/>
                    <a:pt x="472" y="259"/>
                    <a:pt x="472" y="259"/>
                  </a:cubicBezTo>
                  <a:cubicBezTo>
                    <a:pt x="472" y="258"/>
                    <a:pt x="472" y="257"/>
                    <a:pt x="472" y="257"/>
                  </a:cubicBezTo>
                  <a:cubicBezTo>
                    <a:pt x="471" y="257"/>
                    <a:pt x="470" y="258"/>
                    <a:pt x="470" y="258"/>
                  </a:cubicBezTo>
                  <a:cubicBezTo>
                    <a:pt x="470" y="259"/>
                    <a:pt x="470" y="260"/>
                    <a:pt x="469" y="260"/>
                  </a:cubicBezTo>
                  <a:cubicBezTo>
                    <a:pt x="468" y="260"/>
                    <a:pt x="468" y="260"/>
                    <a:pt x="467" y="260"/>
                  </a:cubicBezTo>
                  <a:cubicBezTo>
                    <a:pt x="466" y="260"/>
                    <a:pt x="465" y="260"/>
                    <a:pt x="464" y="261"/>
                  </a:cubicBezTo>
                  <a:cubicBezTo>
                    <a:pt x="463" y="261"/>
                    <a:pt x="462" y="262"/>
                    <a:pt x="462" y="262"/>
                  </a:cubicBezTo>
                  <a:cubicBezTo>
                    <a:pt x="461" y="261"/>
                    <a:pt x="461" y="260"/>
                    <a:pt x="460" y="260"/>
                  </a:cubicBezTo>
                  <a:cubicBezTo>
                    <a:pt x="459" y="259"/>
                    <a:pt x="458" y="259"/>
                    <a:pt x="458" y="259"/>
                  </a:cubicBezTo>
                  <a:cubicBezTo>
                    <a:pt x="457" y="259"/>
                    <a:pt x="457" y="259"/>
                    <a:pt x="457" y="258"/>
                  </a:cubicBezTo>
                  <a:cubicBezTo>
                    <a:pt x="456" y="257"/>
                    <a:pt x="456" y="256"/>
                    <a:pt x="457" y="255"/>
                  </a:cubicBezTo>
                  <a:cubicBezTo>
                    <a:pt x="457" y="255"/>
                    <a:pt x="458" y="255"/>
                    <a:pt x="458" y="255"/>
                  </a:cubicBezTo>
                  <a:cubicBezTo>
                    <a:pt x="458" y="254"/>
                    <a:pt x="458" y="252"/>
                    <a:pt x="458" y="252"/>
                  </a:cubicBezTo>
                  <a:cubicBezTo>
                    <a:pt x="458" y="251"/>
                    <a:pt x="459" y="249"/>
                    <a:pt x="460" y="248"/>
                  </a:cubicBezTo>
                  <a:cubicBezTo>
                    <a:pt x="460" y="248"/>
                    <a:pt x="461" y="246"/>
                    <a:pt x="462" y="246"/>
                  </a:cubicBezTo>
                  <a:cubicBezTo>
                    <a:pt x="463" y="245"/>
                    <a:pt x="465" y="244"/>
                    <a:pt x="464" y="244"/>
                  </a:cubicBezTo>
                  <a:cubicBezTo>
                    <a:pt x="464" y="243"/>
                    <a:pt x="462" y="243"/>
                    <a:pt x="463" y="243"/>
                  </a:cubicBezTo>
                  <a:cubicBezTo>
                    <a:pt x="464" y="242"/>
                    <a:pt x="466" y="240"/>
                    <a:pt x="465" y="240"/>
                  </a:cubicBezTo>
                  <a:cubicBezTo>
                    <a:pt x="464" y="239"/>
                    <a:pt x="464" y="239"/>
                    <a:pt x="464" y="239"/>
                  </a:cubicBezTo>
                  <a:cubicBezTo>
                    <a:pt x="465" y="238"/>
                    <a:pt x="466" y="238"/>
                    <a:pt x="466" y="237"/>
                  </a:cubicBezTo>
                  <a:cubicBezTo>
                    <a:pt x="466" y="236"/>
                    <a:pt x="465" y="236"/>
                    <a:pt x="465" y="235"/>
                  </a:cubicBezTo>
                  <a:cubicBezTo>
                    <a:pt x="465" y="234"/>
                    <a:pt x="465" y="232"/>
                    <a:pt x="464" y="232"/>
                  </a:cubicBezTo>
                  <a:cubicBezTo>
                    <a:pt x="464" y="231"/>
                    <a:pt x="462" y="229"/>
                    <a:pt x="462" y="228"/>
                  </a:cubicBezTo>
                  <a:cubicBezTo>
                    <a:pt x="462" y="227"/>
                    <a:pt x="462" y="226"/>
                    <a:pt x="461" y="227"/>
                  </a:cubicBezTo>
                  <a:cubicBezTo>
                    <a:pt x="461" y="228"/>
                    <a:pt x="461" y="228"/>
                    <a:pt x="460" y="227"/>
                  </a:cubicBezTo>
                  <a:cubicBezTo>
                    <a:pt x="459" y="226"/>
                    <a:pt x="458" y="227"/>
                    <a:pt x="457" y="226"/>
                  </a:cubicBezTo>
                  <a:cubicBezTo>
                    <a:pt x="457" y="225"/>
                    <a:pt x="456" y="223"/>
                    <a:pt x="457" y="223"/>
                  </a:cubicBezTo>
                  <a:cubicBezTo>
                    <a:pt x="457" y="223"/>
                    <a:pt x="457" y="221"/>
                    <a:pt x="458" y="222"/>
                  </a:cubicBezTo>
                  <a:cubicBezTo>
                    <a:pt x="459" y="223"/>
                    <a:pt x="460" y="223"/>
                    <a:pt x="461" y="223"/>
                  </a:cubicBezTo>
                  <a:cubicBezTo>
                    <a:pt x="462" y="223"/>
                    <a:pt x="463" y="222"/>
                    <a:pt x="463" y="222"/>
                  </a:cubicBezTo>
                  <a:cubicBezTo>
                    <a:pt x="464" y="221"/>
                    <a:pt x="465" y="222"/>
                    <a:pt x="464" y="221"/>
                  </a:cubicBezTo>
                  <a:cubicBezTo>
                    <a:pt x="464" y="221"/>
                    <a:pt x="463" y="220"/>
                    <a:pt x="464" y="220"/>
                  </a:cubicBezTo>
                  <a:cubicBezTo>
                    <a:pt x="464" y="220"/>
                    <a:pt x="465" y="220"/>
                    <a:pt x="465" y="220"/>
                  </a:cubicBezTo>
                  <a:cubicBezTo>
                    <a:pt x="466" y="221"/>
                    <a:pt x="467" y="221"/>
                    <a:pt x="466" y="220"/>
                  </a:cubicBezTo>
                  <a:cubicBezTo>
                    <a:pt x="466" y="219"/>
                    <a:pt x="466" y="219"/>
                    <a:pt x="467" y="218"/>
                  </a:cubicBezTo>
                  <a:cubicBezTo>
                    <a:pt x="467" y="218"/>
                    <a:pt x="468" y="218"/>
                    <a:pt x="469" y="217"/>
                  </a:cubicBezTo>
                  <a:cubicBezTo>
                    <a:pt x="469" y="217"/>
                    <a:pt x="470" y="216"/>
                    <a:pt x="471" y="216"/>
                  </a:cubicBezTo>
                  <a:cubicBezTo>
                    <a:pt x="472" y="217"/>
                    <a:pt x="472" y="217"/>
                    <a:pt x="472" y="216"/>
                  </a:cubicBezTo>
                  <a:cubicBezTo>
                    <a:pt x="473" y="216"/>
                    <a:pt x="473" y="216"/>
                    <a:pt x="473" y="217"/>
                  </a:cubicBezTo>
                  <a:cubicBezTo>
                    <a:pt x="473" y="218"/>
                    <a:pt x="473" y="218"/>
                    <a:pt x="474" y="218"/>
                  </a:cubicBezTo>
                  <a:cubicBezTo>
                    <a:pt x="475" y="218"/>
                    <a:pt x="475" y="217"/>
                    <a:pt x="475" y="216"/>
                  </a:cubicBezTo>
                  <a:cubicBezTo>
                    <a:pt x="475" y="216"/>
                    <a:pt x="475" y="215"/>
                    <a:pt x="474" y="214"/>
                  </a:cubicBezTo>
                  <a:cubicBezTo>
                    <a:pt x="474" y="214"/>
                    <a:pt x="473" y="213"/>
                    <a:pt x="473" y="212"/>
                  </a:cubicBezTo>
                  <a:cubicBezTo>
                    <a:pt x="473" y="211"/>
                    <a:pt x="473" y="211"/>
                    <a:pt x="473" y="210"/>
                  </a:cubicBezTo>
                  <a:cubicBezTo>
                    <a:pt x="474" y="209"/>
                    <a:pt x="474" y="208"/>
                    <a:pt x="474" y="207"/>
                  </a:cubicBezTo>
                  <a:cubicBezTo>
                    <a:pt x="474" y="206"/>
                    <a:pt x="473" y="206"/>
                    <a:pt x="473" y="206"/>
                  </a:cubicBezTo>
                  <a:cubicBezTo>
                    <a:pt x="472" y="206"/>
                    <a:pt x="472" y="206"/>
                    <a:pt x="472" y="205"/>
                  </a:cubicBezTo>
                  <a:cubicBezTo>
                    <a:pt x="472" y="205"/>
                    <a:pt x="471" y="204"/>
                    <a:pt x="471" y="205"/>
                  </a:cubicBezTo>
                  <a:cubicBezTo>
                    <a:pt x="470" y="205"/>
                    <a:pt x="470" y="206"/>
                    <a:pt x="469" y="207"/>
                  </a:cubicBezTo>
                  <a:cubicBezTo>
                    <a:pt x="469" y="208"/>
                    <a:pt x="468" y="208"/>
                    <a:pt x="468" y="208"/>
                  </a:cubicBezTo>
                  <a:cubicBezTo>
                    <a:pt x="467" y="208"/>
                    <a:pt x="468" y="208"/>
                    <a:pt x="468" y="207"/>
                  </a:cubicBezTo>
                  <a:cubicBezTo>
                    <a:pt x="467" y="206"/>
                    <a:pt x="467" y="205"/>
                    <a:pt x="468" y="204"/>
                  </a:cubicBezTo>
                  <a:cubicBezTo>
                    <a:pt x="469" y="204"/>
                    <a:pt x="471" y="203"/>
                    <a:pt x="472" y="203"/>
                  </a:cubicBezTo>
                  <a:cubicBezTo>
                    <a:pt x="472" y="203"/>
                    <a:pt x="473" y="201"/>
                    <a:pt x="473" y="202"/>
                  </a:cubicBezTo>
                  <a:cubicBezTo>
                    <a:pt x="474" y="202"/>
                    <a:pt x="475" y="202"/>
                    <a:pt x="475" y="202"/>
                  </a:cubicBezTo>
                  <a:cubicBezTo>
                    <a:pt x="476" y="201"/>
                    <a:pt x="477" y="200"/>
                    <a:pt x="477" y="199"/>
                  </a:cubicBezTo>
                  <a:cubicBezTo>
                    <a:pt x="477" y="199"/>
                    <a:pt x="476" y="199"/>
                    <a:pt x="476" y="198"/>
                  </a:cubicBezTo>
                  <a:cubicBezTo>
                    <a:pt x="476" y="197"/>
                    <a:pt x="476" y="197"/>
                    <a:pt x="475" y="197"/>
                  </a:cubicBezTo>
                  <a:cubicBezTo>
                    <a:pt x="475" y="197"/>
                    <a:pt x="474" y="197"/>
                    <a:pt x="474" y="197"/>
                  </a:cubicBezTo>
                  <a:cubicBezTo>
                    <a:pt x="474" y="196"/>
                    <a:pt x="476" y="196"/>
                    <a:pt x="475" y="195"/>
                  </a:cubicBezTo>
                  <a:cubicBezTo>
                    <a:pt x="475" y="193"/>
                    <a:pt x="474" y="193"/>
                    <a:pt x="474" y="192"/>
                  </a:cubicBezTo>
                  <a:cubicBezTo>
                    <a:pt x="474" y="192"/>
                    <a:pt x="473" y="191"/>
                    <a:pt x="473" y="190"/>
                  </a:cubicBezTo>
                  <a:cubicBezTo>
                    <a:pt x="473" y="189"/>
                    <a:pt x="473" y="189"/>
                    <a:pt x="472" y="188"/>
                  </a:cubicBezTo>
                  <a:cubicBezTo>
                    <a:pt x="472" y="188"/>
                    <a:pt x="471" y="188"/>
                    <a:pt x="471" y="189"/>
                  </a:cubicBezTo>
                  <a:cubicBezTo>
                    <a:pt x="471" y="189"/>
                    <a:pt x="471" y="190"/>
                    <a:pt x="471" y="190"/>
                  </a:cubicBezTo>
                  <a:cubicBezTo>
                    <a:pt x="471" y="191"/>
                    <a:pt x="471" y="190"/>
                    <a:pt x="470" y="190"/>
                  </a:cubicBezTo>
                  <a:cubicBezTo>
                    <a:pt x="469" y="190"/>
                    <a:pt x="467" y="190"/>
                    <a:pt x="468" y="189"/>
                  </a:cubicBezTo>
                  <a:cubicBezTo>
                    <a:pt x="469" y="189"/>
                    <a:pt x="470" y="189"/>
                    <a:pt x="470" y="188"/>
                  </a:cubicBezTo>
                  <a:cubicBezTo>
                    <a:pt x="470" y="188"/>
                    <a:pt x="469" y="188"/>
                    <a:pt x="468" y="187"/>
                  </a:cubicBezTo>
                  <a:cubicBezTo>
                    <a:pt x="468" y="186"/>
                    <a:pt x="468" y="186"/>
                    <a:pt x="469" y="185"/>
                  </a:cubicBezTo>
                  <a:cubicBezTo>
                    <a:pt x="469" y="185"/>
                    <a:pt x="470" y="184"/>
                    <a:pt x="469" y="183"/>
                  </a:cubicBezTo>
                  <a:cubicBezTo>
                    <a:pt x="469" y="183"/>
                    <a:pt x="469" y="184"/>
                    <a:pt x="468" y="184"/>
                  </a:cubicBezTo>
                  <a:cubicBezTo>
                    <a:pt x="467" y="184"/>
                    <a:pt x="466" y="184"/>
                    <a:pt x="466" y="184"/>
                  </a:cubicBezTo>
                  <a:cubicBezTo>
                    <a:pt x="465" y="183"/>
                    <a:pt x="465" y="182"/>
                    <a:pt x="465" y="182"/>
                  </a:cubicBezTo>
                  <a:cubicBezTo>
                    <a:pt x="464" y="181"/>
                    <a:pt x="463" y="181"/>
                    <a:pt x="463" y="181"/>
                  </a:cubicBezTo>
                  <a:cubicBezTo>
                    <a:pt x="463" y="182"/>
                    <a:pt x="462" y="182"/>
                    <a:pt x="461" y="182"/>
                  </a:cubicBezTo>
                  <a:cubicBezTo>
                    <a:pt x="461" y="182"/>
                    <a:pt x="460" y="182"/>
                    <a:pt x="459" y="182"/>
                  </a:cubicBezTo>
                  <a:cubicBezTo>
                    <a:pt x="459" y="182"/>
                    <a:pt x="458" y="182"/>
                    <a:pt x="458" y="183"/>
                  </a:cubicBezTo>
                  <a:cubicBezTo>
                    <a:pt x="458" y="183"/>
                    <a:pt x="459" y="183"/>
                    <a:pt x="458" y="184"/>
                  </a:cubicBezTo>
                  <a:cubicBezTo>
                    <a:pt x="457" y="184"/>
                    <a:pt x="456" y="183"/>
                    <a:pt x="456" y="184"/>
                  </a:cubicBezTo>
                  <a:cubicBezTo>
                    <a:pt x="455" y="184"/>
                    <a:pt x="454" y="184"/>
                    <a:pt x="453" y="184"/>
                  </a:cubicBezTo>
                  <a:cubicBezTo>
                    <a:pt x="452" y="184"/>
                    <a:pt x="452" y="184"/>
                    <a:pt x="452" y="184"/>
                  </a:cubicBezTo>
                  <a:cubicBezTo>
                    <a:pt x="452" y="183"/>
                    <a:pt x="452" y="183"/>
                    <a:pt x="452" y="183"/>
                  </a:cubicBezTo>
                  <a:cubicBezTo>
                    <a:pt x="451" y="183"/>
                    <a:pt x="451" y="183"/>
                    <a:pt x="450" y="183"/>
                  </a:cubicBezTo>
                  <a:cubicBezTo>
                    <a:pt x="450" y="184"/>
                    <a:pt x="449" y="185"/>
                    <a:pt x="449" y="186"/>
                  </a:cubicBezTo>
                  <a:cubicBezTo>
                    <a:pt x="449" y="187"/>
                    <a:pt x="448" y="188"/>
                    <a:pt x="447" y="189"/>
                  </a:cubicBezTo>
                  <a:cubicBezTo>
                    <a:pt x="446" y="189"/>
                    <a:pt x="446" y="188"/>
                    <a:pt x="446" y="189"/>
                  </a:cubicBezTo>
                  <a:cubicBezTo>
                    <a:pt x="445" y="190"/>
                    <a:pt x="445" y="190"/>
                    <a:pt x="444" y="190"/>
                  </a:cubicBezTo>
                  <a:cubicBezTo>
                    <a:pt x="444" y="190"/>
                    <a:pt x="443" y="190"/>
                    <a:pt x="443" y="190"/>
                  </a:cubicBezTo>
                  <a:cubicBezTo>
                    <a:pt x="442" y="191"/>
                    <a:pt x="440" y="190"/>
                    <a:pt x="440" y="190"/>
                  </a:cubicBezTo>
                  <a:cubicBezTo>
                    <a:pt x="440" y="190"/>
                    <a:pt x="441" y="188"/>
                    <a:pt x="441" y="187"/>
                  </a:cubicBezTo>
                  <a:cubicBezTo>
                    <a:pt x="442" y="186"/>
                    <a:pt x="443" y="186"/>
                    <a:pt x="442" y="185"/>
                  </a:cubicBezTo>
                  <a:cubicBezTo>
                    <a:pt x="442" y="185"/>
                    <a:pt x="440" y="186"/>
                    <a:pt x="439" y="186"/>
                  </a:cubicBezTo>
                  <a:cubicBezTo>
                    <a:pt x="439" y="186"/>
                    <a:pt x="438" y="187"/>
                    <a:pt x="437" y="187"/>
                  </a:cubicBezTo>
                  <a:cubicBezTo>
                    <a:pt x="436" y="187"/>
                    <a:pt x="435" y="188"/>
                    <a:pt x="435" y="188"/>
                  </a:cubicBezTo>
                  <a:cubicBezTo>
                    <a:pt x="434" y="187"/>
                    <a:pt x="434" y="187"/>
                    <a:pt x="433" y="188"/>
                  </a:cubicBezTo>
                  <a:cubicBezTo>
                    <a:pt x="433" y="188"/>
                    <a:pt x="433" y="190"/>
                    <a:pt x="432" y="190"/>
                  </a:cubicBezTo>
                  <a:cubicBezTo>
                    <a:pt x="431" y="190"/>
                    <a:pt x="430" y="191"/>
                    <a:pt x="430" y="191"/>
                  </a:cubicBezTo>
                  <a:cubicBezTo>
                    <a:pt x="430" y="192"/>
                    <a:pt x="430" y="192"/>
                    <a:pt x="428" y="192"/>
                  </a:cubicBezTo>
                  <a:cubicBezTo>
                    <a:pt x="427" y="192"/>
                    <a:pt x="427" y="193"/>
                    <a:pt x="427" y="193"/>
                  </a:cubicBezTo>
                  <a:cubicBezTo>
                    <a:pt x="428" y="194"/>
                    <a:pt x="429" y="195"/>
                    <a:pt x="428" y="195"/>
                  </a:cubicBezTo>
                  <a:cubicBezTo>
                    <a:pt x="428" y="196"/>
                    <a:pt x="426" y="197"/>
                    <a:pt x="426" y="196"/>
                  </a:cubicBezTo>
                  <a:cubicBezTo>
                    <a:pt x="426" y="195"/>
                    <a:pt x="426" y="194"/>
                    <a:pt x="425" y="194"/>
                  </a:cubicBezTo>
                  <a:cubicBezTo>
                    <a:pt x="425" y="195"/>
                    <a:pt x="425" y="195"/>
                    <a:pt x="424" y="196"/>
                  </a:cubicBezTo>
                  <a:cubicBezTo>
                    <a:pt x="423" y="196"/>
                    <a:pt x="423" y="197"/>
                    <a:pt x="422" y="197"/>
                  </a:cubicBezTo>
                  <a:cubicBezTo>
                    <a:pt x="422" y="197"/>
                    <a:pt x="422" y="197"/>
                    <a:pt x="422" y="197"/>
                  </a:cubicBezTo>
                  <a:cubicBezTo>
                    <a:pt x="422" y="196"/>
                    <a:pt x="422" y="195"/>
                    <a:pt x="422" y="195"/>
                  </a:cubicBezTo>
                  <a:cubicBezTo>
                    <a:pt x="422" y="194"/>
                    <a:pt x="421" y="194"/>
                    <a:pt x="420" y="194"/>
                  </a:cubicBezTo>
                  <a:cubicBezTo>
                    <a:pt x="420" y="193"/>
                    <a:pt x="420" y="193"/>
                    <a:pt x="420" y="193"/>
                  </a:cubicBezTo>
                  <a:cubicBezTo>
                    <a:pt x="419" y="192"/>
                    <a:pt x="419" y="192"/>
                    <a:pt x="418" y="192"/>
                  </a:cubicBezTo>
                  <a:cubicBezTo>
                    <a:pt x="418" y="191"/>
                    <a:pt x="417" y="191"/>
                    <a:pt x="416" y="191"/>
                  </a:cubicBezTo>
                  <a:cubicBezTo>
                    <a:pt x="416" y="190"/>
                    <a:pt x="415" y="190"/>
                    <a:pt x="415" y="190"/>
                  </a:cubicBezTo>
                  <a:cubicBezTo>
                    <a:pt x="415" y="189"/>
                    <a:pt x="416" y="188"/>
                    <a:pt x="417" y="189"/>
                  </a:cubicBezTo>
                  <a:cubicBezTo>
                    <a:pt x="417" y="189"/>
                    <a:pt x="418" y="189"/>
                    <a:pt x="418" y="189"/>
                  </a:cubicBezTo>
                  <a:cubicBezTo>
                    <a:pt x="419" y="189"/>
                    <a:pt x="420" y="189"/>
                    <a:pt x="420" y="188"/>
                  </a:cubicBezTo>
                  <a:cubicBezTo>
                    <a:pt x="420" y="188"/>
                    <a:pt x="420" y="187"/>
                    <a:pt x="421" y="187"/>
                  </a:cubicBezTo>
                  <a:cubicBezTo>
                    <a:pt x="422" y="187"/>
                    <a:pt x="422" y="188"/>
                    <a:pt x="423" y="187"/>
                  </a:cubicBezTo>
                  <a:cubicBezTo>
                    <a:pt x="423" y="186"/>
                    <a:pt x="424" y="185"/>
                    <a:pt x="424" y="185"/>
                  </a:cubicBezTo>
                  <a:cubicBezTo>
                    <a:pt x="425" y="184"/>
                    <a:pt x="424" y="183"/>
                    <a:pt x="425" y="183"/>
                  </a:cubicBezTo>
                  <a:cubicBezTo>
                    <a:pt x="426" y="182"/>
                    <a:pt x="426" y="181"/>
                    <a:pt x="426" y="181"/>
                  </a:cubicBezTo>
                  <a:cubicBezTo>
                    <a:pt x="426" y="180"/>
                    <a:pt x="426" y="180"/>
                    <a:pt x="425" y="180"/>
                  </a:cubicBezTo>
                  <a:cubicBezTo>
                    <a:pt x="425" y="179"/>
                    <a:pt x="424" y="179"/>
                    <a:pt x="424" y="178"/>
                  </a:cubicBezTo>
                  <a:cubicBezTo>
                    <a:pt x="425" y="178"/>
                    <a:pt x="426" y="178"/>
                    <a:pt x="426" y="177"/>
                  </a:cubicBezTo>
                  <a:cubicBezTo>
                    <a:pt x="427" y="177"/>
                    <a:pt x="428" y="176"/>
                    <a:pt x="428" y="175"/>
                  </a:cubicBezTo>
                  <a:cubicBezTo>
                    <a:pt x="429" y="175"/>
                    <a:pt x="430" y="174"/>
                    <a:pt x="430" y="174"/>
                  </a:cubicBezTo>
                  <a:cubicBezTo>
                    <a:pt x="430" y="173"/>
                    <a:pt x="430" y="172"/>
                    <a:pt x="430" y="172"/>
                  </a:cubicBezTo>
                  <a:cubicBezTo>
                    <a:pt x="431" y="173"/>
                    <a:pt x="431" y="173"/>
                    <a:pt x="432" y="172"/>
                  </a:cubicBezTo>
                  <a:cubicBezTo>
                    <a:pt x="432" y="172"/>
                    <a:pt x="433" y="172"/>
                    <a:pt x="434" y="172"/>
                  </a:cubicBezTo>
                  <a:cubicBezTo>
                    <a:pt x="434" y="172"/>
                    <a:pt x="436" y="171"/>
                    <a:pt x="436" y="170"/>
                  </a:cubicBezTo>
                  <a:cubicBezTo>
                    <a:pt x="436" y="169"/>
                    <a:pt x="434" y="167"/>
                    <a:pt x="435" y="167"/>
                  </a:cubicBezTo>
                  <a:cubicBezTo>
                    <a:pt x="436" y="166"/>
                    <a:pt x="436" y="168"/>
                    <a:pt x="437" y="167"/>
                  </a:cubicBezTo>
                  <a:cubicBezTo>
                    <a:pt x="437" y="167"/>
                    <a:pt x="438" y="167"/>
                    <a:pt x="439" y="166"/>
                  </a:cubicBezTo>
                  <a:cubicBezTo>
                    <a:pt x="440" y="166"/>
                    <a:pt x="440" y="164"/>
                    <a:pt x="440" y="163"/>
                  </a:cubicBezTo>
                  <a:cubicBezTo>
                    <a:pt x="440" y="163"/>
                    <a:pt x="441" y="161"/>
                    <a:pt x="440" y="160"/>
                  </a:cubicBezTo>
                  <a:cubicBezTo>
                    <a:pt x="440" y="159"/>
                    <a:pt x="439" y="159"/>
                    <a:pt x="440" y="158"/>
                  </a:cubicBezTo>
                  <a:cubicBezTo>
                    <a:pt x="441" y="157"/>
                    <a:pt x="441" y="157"/>
                    <a:pt x="442" y="157"/>
                  </a:cubicBezTo>
                  <a:cubicBezTo>
                    <a:pt x="442" y="156"/>
                    <a:pt x="443" y="156"/>
                    <a:pt x="443" y="156"/>
                  </a:cubicBezTo>
                  <a:cubicBezTo>
                    <a:pt x="444" y="157"/>
                    <a:pt x="444" y="157"/>
                    <a:pt x="443" y="158"/>
                  </a:cubicBezTo>
                  <a:cubicBezTo>
                    <a:pt x="443" y="159"/>
                    <a:pt x="443" y="159"/>
                    <a:pt x="443" y="159"/>
                  </a:cubicBezTo>
                  <a:cubicBezTo>
                    <a:pt x="443" y="159"/>
                    <a:pt x="445" y="158"/>
                    <a:pt x="446" y="157"/>
                  </a:cubicBezTo>
                  <a:cubicBezTo>
                    <a:pt x="446" y="157"/>
                    <a:pt x="447" y="157"/>
                    <a:pt x="447" y="156"/>
                  </a:cubicBezTo>
                  <a:cubicBezTo>
                    <a:pt x="447" y="156"/>
                    <a:pt x="448" y="155"/>
                    <a:pt x="448" y="156"/>
                  </a:cubicBezTo>
                  <a:cubicBezTo>
                    <a:pt x="449" y="156"/>
                    <a:pt x="448" y="157"/>
                    <a:pt x="449" y="157"/>
                  </a:cubicBezTo>
                  <a:cubicBezTo>
                    <a:pt x="449" y="157"/>
                    <a:pt x="450" y="157"/>
                    <a:pt x="450" y="158"/>
                  </a:cubicBezTo>
                  <a:cubicBezTo>
                    <a:pt x="451" y="158"/>
                    <a:pt x="453" y="158"/>
                    <a:pt x="453" y="158"/>
                  </a:cubicBezTo>
                  <a:cubicBezTo>
                    <a:pt x="454" y="158"/>
                    <a:pt x="454" y="158"/>
                    <a:pt x="454" y="157"/>
                  </a:cubicBezTo>
                  <a:cubicBezTo>
                    <a:pt x="455" y="157"/>
                    <a:pt x="456" y="156"/>
                    <a:pt x="455" y="155"/>
                  </a:cubicBezTo>
                  <a:cubicBezTo>
                    <a:pt x="455" y="154"/>
                    <a:pt x="454" y="153"/>
                    <a:pt x="454" y="153"/>
                  </a:cubicBezTo>
                  <a:cubicBezTo>
                    <a:pt x="455" y="153"/>
                    <a:pt x="455" y="153"/>
                    <a:pt x="456" y="152"/>
                  </a:cubicBezTo>
                  <a:cubicBezTo>
                    <a:pt x="456" y="152"/>
                    <a:pt x="457" y="152"/>
                    <a:pt x="457" y="151"/>
                  </a:cubicBezTo>
                  <a:cubicBezTo>
                    <a:pt x="458" y="150"/>
                    <a:pt x="460" y="148"/>
                    <a:pt x="460" y="148"/>
                  </a:cubicBezTo>
                  <a:cubicBezTo>
                    <a:pt x="461" y="147"/>
                    <a:pt x="462" y="147"/>
                    <a:pt x="462" y="146"/>
                  </a:cubicBezTo>
                  <a:cubicBezTo>
                    <a:pt x="463" y="146"/>
                    <a:pt x="463" y="146"/>
                    <a:pt x="464" y="146"/>
                  </a:cubicBezTo>
                  <a:cubicBezTo>
                    <a:pt x="465" y="146"/>
                    <a:pt x="465" y="145"/>
                    <a:pt x="466" y="145"/>
                  </a:cubicBezTo>
                  <a:cubicBezTo>
                    <a:pt x="467" y="145"/>
                    <a:pt x="467" y="145"/>
                    <a:pt x="467" y="144"/>
                  </a:cubicBezTo>
                  <a:cubicBezTo>
                    <a:pt x="466" y="144"/>
                    <a:pt x="466" y="143"/>
                    <a:pt x="467" y="142"/>
                  </a:cubicBezTo>
                  <a:cubicBezTo>
                    <a:pt x="467" y="140"/>
                    <a:pt x="467" y="140"/>
                    <a:pt x="468" y="139"/>
                  </a:cubicBezTo>
                  <a:cubicBezTo>
                    <a:pt x="468" y="139"/>
                    <a:pt x="468" y="138"/>
                    <a:pt x="467" y="138"/>
                  </a:cubicBezTo>
                  <a:cubicBezTo>
                    <a:pt x="467" y="137"/>
                    <a:pt x="466" y="136"/>
                    <a:pt x="467" y="135"/>
                  </a:cubicBezTo>
                  <a:cubicBezTo>
                    <a:pt x="467" y="135"/>
                    <a:pt x="468" y="134"/>
                    <a:pt x="467" y="134"/>
                  </a:cubicBezTo>
                  <a:cubicBezTo>
                    <a:pt x="467" y="134"/>
                    <a:pt x="465" y="133"/>
                    <a:pt x="465" y="133"/>
                  </a:cubicBezTo>
                  <a:cubicBezTo>
                    <a:pt x="464" y="132"/>
                    <a:pt x="464" y="132"/>
                    <a:pt x="463" y="131"/>
                  </a:cubicBezTo>
                  <a:cubicBezTo>
                    <a:pt x="463" y="131"/>
                    <a:pt x="463" y="130"/>
                    <a:pt x="462" y="130"/>
                  </a:cubicBezTo>
                  <a:cubicBezTo>
                    <a:pt x="461" y="131"/>
                    <a:pt x="458" y="131"/>
                    <a:pt x="459" y="130"/>
                  </a:cubicBezTo>
                  <a:cubicBezTo>
                    <a:pt x="459" y="130"/>
                    <a:pt x="460" y="129"/>
                    <a:pt x="459" y="129"/>
                  </a:cubicBezTo>
                  <a:cubicBezTo>
                    <a:pt x="459" y="129"/>
                    <a:pt x="459" y="129"/>
                    <a:pt x="458" y="128"/>
                  </a:cubicBezTo>
                  <a:cubicBezTo>
                    <a:pt x="458" y="127"/>
                    <a:pt x="458" y="127"/>
                    <a:pt x="457" y="127"/>
                  </a:cubicBezTo>
                  <a:cubicBezTo>
                    <a:pt x="456" y="126"/>
                    <a:pt x="456" y="126"/>
                    <a:pt x="456" y="125"/>
                  </a:cubicBezTo>
                  <a:cubicBezTo>
                    <a:pt x="456" y="124"/>
                    <a:pt x="456" y="122"/>
                    <a:pt x="456" y="122"/>
                  </a:cubicBezTo>
                  <a:cubicBezTo>
                    <a:pt x="457" y="121"/>
                    <a:pt x="457" y="120"/>
                    <a:pt x="456" y="120"/>
                  </a:cubicBezTo>
                  <a:cubicBezTo>
                    <a:pt x="456" y="119"/>
                    <a:pt x="455" y="119"/>
                    <a:pt x="455" y="118"/>
                  </a:cubicBezTo>
                  <a:cubicBezTo>
                    <a:pt x="455" y="117"/>
                    <a:pt x="455" y="116"/>
                    <a:pt x="454" y="115"/>
                  </a:cubicBezTo>
                  <a:cubicBezTo>
                    <a:pt x="454" y="114"/>
                    <a:pt x="454" y="112"/>
                    <a:pt x="454" y="112"/>
                  </a:cubicBezTo>
                  <a:cubicBezTo>
                    <a:pt x="453" y="111"/>
                    <a:pt x="453" y="109"/>
                    <a:pt x="453" y="109"/>
                  </a:cubicBezTo>
                  <a:cubicBezTo>
                    <a:pt x="454" y="109"/>
                    <a:pt x="454" y="108"/>
                    <a:pt x="454" y="107"/>
                  </a:cubicBezTo>
                  <a:cubicBezTo>
                    <a:pt x="455" y="106"/>
                    <a:pt x="456" y="105"/>
                    <a:pt x="456" y="105"/>
                  </a:cubicBezTo>
                  <a:cubicBezTo>
                    <a:pt x="457" y="105"/>
                    <a:pt x="458" y="105"/>
                    <a:pt x="458" y="105"/>
                  </a:cubicBezTo>
                  <a:cubicBezTo>
                    <a:pt x="458" y="104"/>
                    <a:pt x="459" y="103"/>
                    <a:pt x="459" y="103"/>
                  </a:cubicBezTo>
                  <a:cubicBezTo>
                    <a:pt x="458" y="102"/>
                    <a:pt x="458" y="101"/>
                    <a:pt x="457" y="101"/>
                  </a:cubicBezTo>
                  <a:cubicBezTo>
                    <a:pt x="456" y="101"/>
                    <a:pt x="456" y="100"/>
                    <a:pt x="455" y="101"/>
                  </a:cubicBezTo>
                  <a:cubicBezTo>
                    <a:pt x="455" y="101"/>
                    <a:pt x="454" y="103"/>
                    <a:pt x="453" y="103"/>
                  </a:cubicBezTo>
                  <a:cubicBezTo>
                    <a:pt x="453" y="104"/>
                    <a:pt x="452" y="104"/>
                    <a:pt x="452" y="102"/>
                  </a:cubicBezTo>
                  <a:cubicBezTo>
                    <a:pt x="452" y="101"/>
                    <a:pt x="453" y="98"/>
                    <a:pt x="453" y="97"/>
                  </a:cubicBezTo>
                  <a:cubicBezTo>
                    <a:pt x="454" y="96"/>
                    <a:pt x="454" y="95"/>
                    <a:pt x="455" y="94"/>
                  </a:cubicBezTo>
                  <a:cubicBezTo>
                    <a:pt x="455" y="94"/>
                    <a:pt x="455" y="93"/>
                    <a:pt x="455" y="93"/>
                  </a:cubicBezTo>
                  <a:cubicBezTo>
                    <a:pt x="455" y="92"/>
                    <a:pt x="455" y="92"/>
                    <a:pt x="455" y="92"/>
                  </a:cubicBezTo>
                  <a:cubicBezTo>
                    <a:pt x="456" y="91"/>
                    <a:pt x="455" y="89"/>
                    <a:pt x="456" y="87"/>
                  </a:cubicBezTo>
                  <a:cubicBezTo>
                    <a:pt x="457" y="86"/>
                    <a:pt x="457" y="85"/>
                    <a:pt x="457" y="85"/>
                  </a:cubicBezTo>
                  <a:cubicBezTo>
                    <a:pt x="457" y="84"/>
                    <a:pt x="457" y="83"/>
                    <a:pt x="458" y="83"/>
                  </a:cubicBezTo>
                  <a:cubicBezTo>
                    <a:pt x="459" y="82"/>
                    <a:pt x="460" y="82"/>
                    <a:pt x="459" y="81"/>
                  </a:cubicBezTo>
                  <a:cubicBezTo>
                    <a:pt x="459" y="81"/>
                    <a:pt x="458" y="81"/>
                    <a:pt x="457" y="81"/>
                  </a:cubicBezTo>
                  <a:cubicBezTo>
                    <a:pt x="457" y="82"/>
                    <a:pt x="456" y="83"/>
                    <a:pt x="456" y="82"/>
                  </a:cubicBezTo>
                  <a:cubicBezTo>
                    <a:pt x="456" y="82"/>
                    <a:pt x="457" y="80"/>
                    <a:pt x="456" y="80"/>
                  </a:cubicBezTo>
                  <a:cubicBezTo>
                    <a:pt x="456" y="80"/>
                    <a:pt x="455" y="79"/>
                    <a:pt x="454" y="80"/>
                  </a:cubicBezTo>
                  <a:cubicBezTo>
                    <a:pt x="453" y="81"/>
                    <a:pt x="453" y="81"/>
                    <a:pt x="452" y="81"/>
                  </a:cubicBezTo>
                  <a:cubicBezTo>
                    <a:pt x="452" y="81"/>
                    <a:pt x="452" y="81"/>
                    <a:pt x="452" y="80"/>
                  </a:cubicBezTo>
                  <a:cubicBezTo>
                    <a:pt x="451" y="79"/>
                    <a:pt x="450" y="79"/>
                    <a:pt x="450" y="78"/>
                  </a:cubicBezTo>
                  <a:cubicBezTo>
                    <a:pt x="449" y="77"/>
                    <a:pt x="449" y="76"/>
                    <a:pt x="450" y="75"/>
                  </a:cubicBezTo>
                  <a:cubicBezTo>
                    <a:pt x="450" y="75"/>
                    <a:pt x="450" y="74"/>
                    <a:pt x="450" y="74"/>
                  </a:cubicBezTo>
                  <a:cubicBezTo>
                    <a:pt x="450" y="73"/>
                    <a:pt x="450" y="73"/>
                    <a:pt x="450" y="73"/>
                  </a:cubicBezTo>
                  <a:cubicBezTo>
                    <a:pt x="450" y="72"/>
                    <a:pt x="448" y="71"/>
                    <a:pt x="448" y="68"/>
                  </a:cubicBezTo>
                  <a:cubicBezTo>
                    <a:pt x="448" y="66"/>
                    <a:pt x="448" y="64"/>
                    <a:pt x="448" y="62"/>
                  </a:cubicBezTo>
                  <a:cubicBezTo>
                    <a:pt x="448" y="62"/>
                    <a:pt x="448" y="62"/>
                    <a:pt x="448" y="62"/>
                  </a:cubicBezTo>
                  <a:cubicBezTo>
                    <a:pt x="448" y="62"/>
                    <a:pt x="446" y="64"/>
                    <a:pt x="445" y="64"/>
                  </a:cubicBezTo>
                  <a:cubicBezTo>
                    <a:pt x="445" y="63"/>
                    <a:pt x="444" y="63"/>
                    <a:pt x="443" y="64"/>
                  </a:cubicBezTo>
                  <a:cubicBezTo>
                    <a:pt x="442" y="64"/>
                    <a:pt x="442" y="66"/>
                    <a:pt x="442" y="67"/>
                  </a:cubicBezTo>
                  <a:cubicBezTo>
                    <a:pt x="441" y="68"/>
                    <a:pt x="441" y="69"/>
                    <a:pt x="441" y="69"/>
                  </a:cubicBezTo>
                  <a:cubicBezTo>
                    <a:pt x="440" y="69"/>
                    <a:pt x="439" y="69"/>
                    <a:pt x="439" y="70"/>
                  </a:cubicBezTo>
                  <a:cubicBezTo>
                    <a:pt x="440" y="71"/>
                    <a:pt x="440" y="71"/>
                    <a:pt x="440" y="72"/>
                  </a:cubicBezTo>
                  <a:cubicBezTo>
                    <a:pt x="439" y="73"/>
                    <a:pt x="438" y="74"/>
                    <a:pt x="439" y="74"/>
                  </a:cubicBezTo>
                  <a:cubicBezTo>
                    <a:pt x="439" y="75"/>
                    <a:pt x="440" y="75"/>
                    <a:pt x="440" y="76"/>
                  </a:cubicBezTo>
                  <a:cubicBezTo>
                    <a:pt x="439" y="76"/>
                    <a:pt x="438" y="76"/>
                    <a:pt x="439" y="77"/>
                  </a:cubicBezTo>
                  <a:cubicBezTo>
                    <a:pt x="439" y="77"/>
                    <a:pt x="438" y="79"/>
                    <a:pt x="438" y="80"/>
                  </a:cubicBezTo>
                  <a:cubicBezTo>
                    <a:pt x="437" y="80"/>
                    <a:pt x="437" y="81"/>
                    <a:pt x="437" y="82"/>
                  </a:cubicBezTo>
                  <a:cubicBezTo>
                    <a:pt x="436" y="82"/>
                    <a:pt x="436" y="83"/>
                    <a:pt x="435" y="83"/>
                  </a:cubicBezTo>
                  <a:cubicBezTo>
                    <a:pt x="435" y="83"/>
                    <a:pt x="434" y="84"/>
                    <a:pt x="434" y="85"/>
                  </a:cubicBezTo>
                  <a:cubicBezTo>
                    <a:pt x="435" y="86"/>
                    <a:pt x="435" y="86"/>
                    <a:pt x="436" y="87"/>
                  </a:cubicBezTo>
                  <a:cubicBezTo>
                    <a:pt x="436" y="88"/>
                    <a:pt x="436" y="89"/>
                    <a:pt x="436" y="89"/>
                  </a:cubicBezTo>
                  <a:cubicBezTo>
                    <a:pt x="436" y="89"/>
                    <a:pt x="435" y="89"/>
                    <a:pt x="435" y="90"/>
                  </a:cubicBezTo>
                  <a:cubicBezTo>
                    <a:pt x="435" y="90"/>
                    <a:pt x="435" y="90"/>
                    <a:pt x="434" y="90"/>
                  </a:cubicBezTo>
                  <a:cubicBezTo>
                    <a:pt x="433" y="89"/>
                    <a:pt x="433" y="89"/>
                    <a:pt x="433" y="89"/>
                  </a:cubicBezTo>
                  <a:cubicBezTo>
                    <a:pt x="432" y="89"/>
                    <a:pt x="432" y="89"/>
                    <a:pt x="431" y="88"/>
                  </a:cubicBezTo>
                  <a:cubicBezTo>
                    <a:pt x="431" y="87"/>
                    <a:pt x="431" y="87"/>
                    <a:pt x="430" y="87"/>
                  </a:cubicBezTo>
                  <a:cubicBezTo>
                    <a:pt x="430" y="88"/>
                    <a:pt x="429" y="88"/>
                    <a:pt x="429" y="89"/>
                  </a:cubicBezTo>
                  <a:cubicBezTo>
                    <a:pt x="429" y="90"/>
                    <a:pt x="429" y="91"/>
                    <a:pt x="429" y="92"/>
                  </a:cubicBezTo>
                  <a:cubicBezTo>
                    <a:pt x="429" y="92"/>
                    <a:pt x="428" y="93"/>
                    <a:pt x="428" y="93"/>
                  </a:cubicBezTo>
                  <a:cubicBezTo>
                    <a:pt x="427" y="92"/>
                    <a:pt x="427" y="92"/>
                    <a:pt x="426" y="92"/>
                  </a:cubicBezTo>
                  <a:cubicBezTo>
                    <a:pt x="426" y="91"/>
                    <a:pt x="425" y="91"/>
                    <a:pt x="424" y="90"/>
                  </a:cubicBezTo>
                  <a:cubicBezTo>
                    <a:pt x="423" y="90"/>
                    <a:pt x="422" y="90"/>
                    <a:pt x="422" y="89"/>
                  </a:cubicBezTo>
                  <a:cubicBezTo>
                    <a:pt x="423" y="89"/>
                    <a:pt x="423" y="89"/>
                    <a:pt x="422" y="88"/>
                  </a:cubicBezTo>
                  <a:cubicBezTo>
                    <a:pt x="422" y="87"/>
                    <a:pt x="421" y="87"/>
                    <a:pt x="420" y="87"/>
                  </a:cubicBezTo>
                  <a:cubicBezTo>
                    <a:pt x="419" y="88"/>
                    <a:pt x="418" y="89"/>
                    <a:pt x="417" y="89"/>
                  </a:cubicBezTo>
                  <a:cubicBezTo>
                    <a:pt x="417" y="89"/>
                    <a:pt x="416" y="90"/>
                    <a:pt x="415" y="89"/>
                  </a:cubicBezTo>
                  <a:cubicBezTo>
                    <a:pt x="415" y="88"/>
                    <a:pt x="415" y="88"/>
                    <a:pt x="414" y="87"/>
                  </a:cubicBezTo>
                  <a:cubicBezTo>
                    <a:pt x="414" y="86"/>
                    <a:pt x="414" y="86"/>
                    <a:pt x="414" y="85"/>
                  </a:cubicBezTo>
                  <a:cubicBezTo>
                    <a:pt x="413" y="85"/>
                    <a:pt x="413" y="85"/>
                    <a:pt x="413" y="86"/>
                  </a:cubicBezTo>
                  <a:cubicBezTo>
                    <a:pt x="412" y="87"/>
                    <a:pt x="413" y="87"/>
                    <a:pt x="412" y="88"/>
                  </a:cubicBezTo>
                  <a:cubicBezTo>
                    <a:pt x="411" y="88"/>
                    <a:pt x="411" y="88"/>
                    <a:pt x="410" y="89"/>
                  </a:cubicBezTo>
                  <a:cubicBezTo>
                    <a:pt x="410" y="89"/>
                    <a:pt x="410" y="90"/>
                    <a:pt x="409" y="90"/>
                  </a:cubicBezTo>
                  <a:cubicBezTo>
                    <a:pt x="409" y="90"/>
                    <a:pt x="409" y="88"/>
                    <a:pt x="409" y="87"/>
                  </a:cubicBezTo>
                  <a:cubicBezTo>
                    <a:pt x="408" y="87"/>
                    <a:pt x="407" y="87"/>
                    <a:pt x="407" y="86"/>
                  </a:cubicBezTo>
                  <a:cubicBezTo>
                    <a:pt x="407" y="85"/>
                    <a:pt x="407" y="85"/>
                    <a:pt x="407" y="84"/>
                  </a:cubicBezTo>
                  <a:cubicBezTo>
                    <a:pt x="406" y="83"/>
                    <a:pt x="406" y="83"/>
                    <a:pt x="407" y="82"/>
                  </a:cubicBezTo>
                  <a:cubicBezTo>
                    <a:pt x="408" y="81"/>
                    <a:pt x="409" y="80"/>
                    <a:pt x="410" y="80"/>
                  </a:cubicBezTo>
                  <a:cubicBezTo>
                    <a:pt x="410" y="79"/>
                    <a:pt x="409" y="79"/>
                    <a:pt x="409" y="78"/>
                  </a:cubicBezTo>
                  <a:cubicBezTo>
                    <a:pt x="410" y="77"/>
                    <a:pt x="410" y="77"/>
                    <a:pt x="410" y="76"/>
                  </a:cubicBezTo>
                  <a:cubicBezTo>
                    <a:pt x="410" y="75"/>
                    <a:pt x="411" y="73"/>
                    <a:pt x="410" y="73"/>
                  </a:cubicBezTo>
                  <a:cubicBezTo>
                    <a:pt x="410" y="73"/>
                    <a:pt x="409" y="73"/>
                    <a:pt x="409" y="72"/>
                  </a:cubicBezTo>
                  <a:cubicBezTo>
                    <a:pt x="409" y="71"/>
                    <a:pt x="411" y="69"/>
                    <a:pt x="410" y="68"/>
                  </a:cubicBezTo>
                  <a:cubicBezTo>
                    <a:pt x="409" y="67"/>
                    <a:pt x="408" y="68"/>
                    <a:pt x="407" y="67"/>
                  </a:cubicBezTo>
                  <a:cubicBezTo>
                    <a:pt x="407" y="66"/>
                    <a:pt x="406" y="66"/>
                    <a:pt x="406" y="65"/>
                  </a:cubicBezTo>
                  <a:cubicBezTo>
                    <a:pt x="405" y="64"/>
                    <a:pt x="406" y="63"/>
                    <a:pt x="405" y="63"/>
                  </a:cubicBezTo>
                  <a:cubicBezTo>
                    <a:pt x="404" y="63"/>
                    <a:pt x="404" y="63"/>
                    <a:pt x="404" y="64"/>
                  </a:cubicBezTo>
                  <a:cubicBezTo>
                    <a:pt x="404" y="64"/>
                    <a:pt x="404" y="64"/>
                    <a:pt x="403" y="64"/>
                  </a:cubicBezTo>
                  <a:cubicBezTo>
                    <a:pt x="402" y="64"/>
                    <a:pt x="402" y="65"/>
                    <a:pt x="401" y="65"/>
                  </a:cubicBezTo>
                  <a:cubicBezTo>
                    <a:pt x="400" y="65"/>
                    <a:pt x="399" y="65"/>
                    <a:pt x="399" y="66"/>
                  </a:cubicBezTo>
                  <a:cubicBezTo>
                    <a:pt x="399" y="67"/>
                    <a:pt x="400" y="67"/>
                    <a:pt x="400" y="68"/>
                  </a:cubicBezTo>
                  <a:cubicBezTo>
                    <a:pt x="401" y="68"/>
                    <a:pt x="401" y="69"/>
                    <a:pt x="402" y="69"/>
                  </a:cubicBezTo>
                  <a:cubicBezTo>
                    <a:pt x="403" y="69"/>
                    <a:pt x="403" y="70"/>
                    <a:pt x="403" y="71"/>
                  </a:cubicBezTo>
                  <a:cubicBezTo>
                    <a:pt x="404" y="71"/>
                    <a:pt x="404" y="72"/>
                    <a:pt x="403" y="72"/>
                  </a:cubicBezTo>
                  <a:cubicBezTo>
                    <a:pt x="403" y="73"/>
                    <a:pt x="401" y="73"/>
                    <a:pt x="401" y="74"/>
                  </a:cubicBezTo>
                  <a:cubicBezTo>
                    <a:pt x="401" y="74"/>
                    <a:pt x="400" y="76"/>
                    <a:pt x="401" y="76"/>
                  </a:cubicBezTo>
                  <a:cubicBezTo>
                    <a:pt x="402" y="77"/>
                    <a:pt x="402" y="76"/>
                    <a:pt x="402" y="76"/>
                  </a:cubicBezTo>
                  <a:cubicBezTo>
                    <a:pt x="403" y="77"/>
                    <a:pt x="402" y="78"/>
                    <a:pt x="401" y="78"/>
                  </a:cubicBezTo>
                  <a:cubicBezTo>
                    <a:pt x="400" y="78"/>
                    <a:pt x="400" y="78"/>
                    <a:pt x="399" y="78"/>
                  </a:cubicBezTo>
                  <a:cubicBezTo>
                    <a:pt x="399" y="78"/>
                    <a:pt x="399" y="79"/>
                    <a:pt x="398" y="79"/>
                  </a:cubicBezTo>
                  <a:cubicBezTo>
                    <a:pt x="397" y="79"/>
                    <a:pt x="397" y="77"/>
                    <a:pt x="396" y="77"/>
                  </a:cubicBezTo>
                  <a:cubicBezTo>
                    <a:pt x="395" y="77"/>
                    <a:pt x="395" y="77"/>
                    <a:pt x="394" y="76"/>
                  </a:cubicBezTo>
                  <a:cubicBezTo>
                    <a:pt x="394" y="76"/>
                    <a:pt x="394" y="72"/>
                    <a:pt x="395" y="72"/>
                  </a:cubicBezTo>
                  <a:cubicBezTo>
                    <a:pt x="396" y="71"/>
                    <a:pt x="397" y="71"/>
                    <a:pt x="397" y="70"/>
                  </a:cubicBezTo>
                  <a:cubicBezTo>
                    <a:pt x="397" y="70"/>
                    <a:pt x="397" y="69"/>
                    <a:pt x="396" y="68"/>
                  </a:cubicBezTo>
                  <a:cubicBezTo>
                    <a:pt x="396" y="68"/>
                    <a:pt x="395" y="67"/>
                    <a:pt x="395" y="66"/>
                  </a:cubicBezTo>
                  <a:cubicBezTo>
                    <a:pt x="395" y="65"/>
                    <a:pt x="395" y="65"/>
                    <a:pt x="394" y="64"/>
                  </a:cubicBezTo>
                  <a:cubicBezTo>
                    <a:pt x="394" y="64"/>
                    <a:pt x="394" y="63"/>
                    <a:pt x="394" y="62"/>
                  </a:cubicBezTo>
                  <a:cubicBezTo>
                    <a:pt x="394" y="62"/>
                    <a:pt x="393" y="60"/>
                    <a:pt x="394" y="60"/>
                  </a:cubicBezTo>
                  <a:cubicBezTo>
                    <a:pt x="395" y="59"/>
                    <a:pt x="397" y="60"/>
                    <a:pt x="396" y="59"/>
                  </a:cubicBezTo>
                  <a:cubicBezTo>
                    <a:pt x="396" y="58"/>
                    <a:pt x="396" y="55"/>
                    <a:pt x="396" y="55"/>
                  </a:cubicBezTo>
                  <a:cubicBezTo>
                    <a:pt x="396" y="54"/>
                    <a:pt x="398" y="52"/>
                    <a:pt x="398" y="52"/>
                  </a:cubicBezTo>
                  <a:cubicBezTo>
                    <a:pt x="398" y="51"/>
                    <a:pt x="398" y="50"/>
                    <a:pt x="397" y="50"/>
                  </a:cubicBezTo>
                  <a:cubicBezTo>
                    <a:pt x="397" y="51"/>
                    <a:pt x="396" y="51"/>
                    <a:pt x="396" y="51"/>
                  </a:cubicBezTo>
                  <a:cubicBezTo>
                    <a:pt x="395" y="51"/>
                    <a:pt x="394" y="50"/>
                    <a:pt x="394" y="50"/>
                  </a:cubicBezTo>
                  <a:cubicBezTo>
                    <a:pt x="394" y="49"/>
                    <a:pt x="393" y="48"/>
                    <a:pt x="393" y="49"/>
                  </a:cubicBezTo>
                  <a:cubicBezTo>
                    <a:pt x="392" y="49"/>
                    <a:pt x="392" y="50"/>
                    <a:pt x="391" y="50"/>
                  </a:cubicBezTo>
                  <a:cubicBezTo>
                    <a:pt x="391" y="50"/>
                    <a:pt x="390" y="50"/>
                    <a:pt x="390" y="50"/>
                  </a:cubicBezTo>
                  <a:cubicBezTo>
                    <a:pt x="389" y="50"/>
                    <a:pt x="388" y="51"/>
                    <a:pt x="388" y="51"/>
                  </a:cubicBezTo>
                  <a:cubicBezTo>
                    <a:pt x="388" y="52"/>
                    <a:pt x="388" y="52"/>
                    <a:pt x="388" y="52"/>
                  </a:cubicBezTo>
                  <a:cubicBezTo>
                    <a:pt x="386" y="52"/>
                    <a:pt x="381" y="51"/>
                    <a:pt x="379" y="50"/>
                  </a:cubicBezTo>
                  <a:cubicBezTo>
                    <a:pt x="378" y="49"/>
                    <a:pt x="375" y="48"/>
                    <a:pt x="374" y="48"/>
                  </a:cubicBezTo>
                  <a:cubicBezTo>
                    <a:pt x="374" y="47"/>
                    <a:pt x="374" y="45"/>
                    <a:pt x="375" y="44"/>
                  </a:cubicBezTo>
                  <a:cubicBezTo>
                    <a:pt x="375" y="43"/>
                    <a:pt x="377" y="41"/>
                    <a:pt x="378" y="40"/>
                  </a:cubicBezTo>
                  <a:cubicBezTo>
                    <a:pt x="378" y="39"/>
                    <a:pt x="379" y="37"/>
                    <a:pt x="377" y="36"/>
                  </a:cubicBezTo>
                  <a:cubicBezTo>
                    <a:pt x="375" y="35"/>
                    <a:pt x="374" y="34"/>
                    <a:pt x="375" y="33"/>
                  </a:cubicBezTo>
                  <a:cubicBezTo>
                    <a:pt x="375" y="31"/>
                    <a:pt x="376" y="29"/>
                    <a:pt x="375" y="28"/>
                  </a:cubicBezTo>
                  <a:cubicBezTo>
                    <a:pt x="375" y="27"/>
                    <a:pt x="375" y="24"/>
                    <a:pt x="374" y="23"/>
                  </a:cubicBezTo>
                  <a:cubicBezTo>
                    <a:pt x="372" y="22"/>
                    <a:pt x="372" y="21"/>
                    <a:pt x="372" y="18"/>
                  </a:cubicBezTo>
                  <a:cubicBezTo>
                    <a:pt x="371" y="16"/>
                    <a:pt x="371" y="15"/>
                    <a:pt x="371" y="12"/>
                  </a:cubicBezTo>
                  <a:cubicBezTo>
                    <a:pt x="370" y="11"/>
                    <a:pt x="370" y="11"/>
                    <a:pt x="370" y="11"/>
                  </a:cubicBezTo>
                  <a:cubicBezTo>
                    <a:pt x="370" y="11"/>
                    <a:pt x="369" y="10"/>
                    <a:pt x="368" y="11"/>
                  </a:cubicBezTo>
                  <a:cubicBezTo>
                    <a:pt x="368" y="13"/>
                    <a:pt x="368" y="14"/>
                    <a:pt x="368" y="15"/>
                  </a:cubicBezTo>
                  <a:cubicBezTo>
                    <a:pt x="368" y="15"/>
                    <a:pt x="367" y="16"/>
                    <a:pt x="366" y="16"/>
                  </a:cubicBezTo>
                  <a:cubicBezTo>
                    <a:pt x="366" y="16"/>
                    <a:pt x="365" y="17"/>
                    <a:pt x="365" y="16"/>
                  </a:cubicBezTo>
                  <a:cubicBezTo>
                    <a:pt x="365" y="15"/>
                    <a:pt x="365" y="15"/>
                    <a:pt x="365" y="14"/>
                  </a:cubicBezTo>
                  <a:cubicBezTo>
                    <a:pt x="364" y="14"/>
                    <a:pt x="363" y="13"/>
                    <a:pt x="362" y="13"/>
                  </a:cubicBezTo>
                  <a:cubicBezTo>
                    <a:pt x="361" y="13"/>
                    <a:pt x="360" y="14"/>
                    <a:pt x="359" y="14"/>
                  </a:cubicBezTo>
                  <a:cubicBezTo>
                    <a:pt x="358" y="15"/>
                    <a:pt x="358" y="15"/>
                    <a:pt x="357" y="14"/>
                  </a:cubicBezTo>
                  <a:cubicBezTo>
                    <a:pt x="356" y="13"/>
                    <a:pt x="356" y="13"/>
                    <a:pt x="354" y="12"/>
                  </a:cubicBezTo>
                  <a:cubicBezTo>
                    <a:pt x="353" y="12"/>
                    <a:pt x="353" y="12"/>
                    <a:pt x="353" y="12"/>
                  </a:cubicBezTo>
                  <a:cubicBezTo>
                    <a:pt x="349" y="16"/>
                    <a:pt x="349" y="16"/>
                    <a:pt x="349" y="16"/>
                  </a:cubicBezTo>
                  <a:cubicBezTo>
                    <a:pt x="349" y="16"/>
                    <a:pt x="346" y="16"/>
                    <a:pt x="345" y="16"/>
                  </a:cubicBezTo>
                  <a:cubicBezTo>
                    <a:pt x="344" y="16"/>
                    <a:pt x="342" y="16"/>
                    <a:pt x="342" y="17"/>
                  </a:cubicBezTo>
                  <a:cubicBezTo>
                    <a:pt x="341" y="18"/>
                    <a:pt x="341" y="19"/>
                    <a:pt x="340" y="19"/>
                  </a:cubicBezTo>
                  <a:cubicBezTo>
                    <a:pt x="339" y="19"/>
                    <a:pt x="338" y="18"/>
                    <a:pt x="338" y="20"/>
                  </a:cubicBezTo>
                  <a:cubicBezTo>
                    <a:pt x="338" y="21"/>
                    <a:pt x="337" y="21"/>
                    <a:pt x="337" y="22"/>
                  </a:cubicBezTo>
                  <a:cubicBezTo>
                    <a:pt x="337" y="23"/>
                    <a:pt x="338" y="23"/>
                    <a:pt x="336" y="23"/>
                  </a:cubicBezTo>
                  <a:cubicBezTo>
                    <a:pt x="335" y="23"/>
                    <a:pt x="333" y="22"/>
                    <a:pt x="333" y="21"/>
                  </a:cubicBezTo>
                  <a:cubicBezTo>
                    <a:pt x="333" y="21"/>
                    <a:pt x="334" y="17"/>
                    <a:pt x="333" y="17"/>
                  </a:cubicBezTo>
                  <a:cubicBezTo>
                    <a:pt x="332" y="16"/>
                    <a:pt x="330" y="16"/>
                    <a:pt x="330" y="15"/>
                  </a:cubicBezTo>
                  <a:cubicBezTo>
                    <a:pt x="330" y="14"/>
                    <a:pt x="331" y="12"/>
                    <a:pt x="331" y="10"/>
                  </a:cubicBezTo>
                  <a:cubicBezTo>
                    <a:pt x="331" y="9"/>
                    <a:pt x="332" y="8"/>
                    <a:pt x="331" y="7"/>
                  </a:cubicBezTo>
                  <a:cubicBezTo>
                    <a:pt x="331" y="6"/>
                    <a:pt x="329" y="5"/>
                    <a:pt x="328" y="4"/>
                  </a:cubicBezTo>
                  <a:cubicBezTo>
                    <a:pt x="328" y="2"/>
                    <a:pt x="327" y="2"/>
                    <a:pt x="327" y="3"/>
                  </a:cubicBezTo>
                  <a:cubicBezTo>
                    <a:pt x="326" y="3"/>
                    <a:pt x="326" y="4"/>
                    <a:pt x="325" y="5"/>
                  </a:cubicBezTo>
                  <a:cubicBezTo>
                    <a:pt x="324" y="5"/>
                    <a:pt x="323" y="6"/>
                    <a:pt x="323" y="7"/>
                  </a:cubicBezTo>
                  <a:cubicBezTo>
                    <a:pt x="323" y="8"/>
                    <a:pt x="323" y="7"/>
                    <a:pt x="322" y="7"/>
                  </a:cubicBezTo>
                  <a:cubicBezTo>
                    <a:pt x="321" y="7"/>
                    <a:pt x="321" y="7"/>
                    <a:pt x="320" y="7"/>
                  </a:cubicBezTo>
                  <a:cubicBezTo>
                    <a:pt x="320" y="6"/>
                    <a:pt x="320" y="6"/>
                    <a:pt x="319" y="6"/>
                  </a:cubicBezTo>
                  <a:cubicBezTo>
                    <a:pt x="318" y="6"/>
                    <a:pt x="317" y="5"/>
                    <a:pt x="316" y="5"/>
                  </a:cubicBezTo>
                  <a:cubicBezTo>
                    <a:pt x="316" y="6"/>
                    <a:pt x="316" y="6"/>
                    <a:pt x="316" y="7"/>
                  </a:cubicBezTo>
                  <a:cubicBezTo>
                    <a:pt x="315" y="7"/>
                    <a:pt x="314" y="7"/>
                    <a:pt x="314" y="6"/>
                  </a:cubicBezTo>
                  <a:cubicBezTo>
                    <a:pt x="314" y="5"/>
                    <a:pt x="314" y="4"/>
                    <a:pt x="313" y="3"/>
                  </a:cubicBezTo>
                  <a:cubicBezTo>
                    <a:pt x="313" y="2"/>
                    <a:pt x="313" y="1"/>
                    <a:pt x="313" y="0"/>
                  </a:cubicBezTo>
                  <a:cubicBezTo>
                    <a:pt x="312" y="0"/>
                    <a:pt x="312" y="1"/>
                    <a:pt x="311" y="2"/>
                  </a:cubicBezTo>
                  <a:cubicBezTo>
                    <a:pt x="311" y="2"/>
                    <a:pt x="310" y="3"/>
                    <a:pt x="309" y="3"/>
                  </a:cubicBezTo>
                  <a:cubicBezTo>
                    <a:pt x="308" y="3"/>
                    <a:pt x="308" y="4"/>
                    <a:pt x="307" y="5"/>
                  </a:cubicBezTo>
                  <a:cubicBezTo>
                    <a:pt x="306" y="5"/>
                    <a:pt x="305" y="5"/>
                    <a:pt x="305" y="5"/>
                  </a:cubicBezTo>
                  <a:cubicBezTo>
                    <a:pt x="305" y="4"/>
                    <a:pt x="305" y="3"/>
                    <a:pt x="304" y="2"/>
                  </a:cubicBezTo>
                  <a:cubicBezTo>
                    <a:pt x="303" y="2"/>
                    <a:pt x="303" y="2"/>
                    <a:pt x="302" y="3"/>
                  </a:cubicBezTo>
                  <a:cubicBezTo>
                    <a:pt x="302" y="4"/>
                    <a:pt x="301" y="4"/>
                    <a:pt x="301" y="4"/>
                  </a:cubicBezTo>
                  <a:cubicBezTo>
                    <a:pt x="300" y="4"/>
                    <a:pt x="299" y="4"/>
                    <a:pt x="300" y="5"/>
                  </a:cubicBezTo>
                  <a:cubicBezTo>
                    <a:pt x="300" y="6"/>
                    <a:pt x="301" y="7"/>
                    <a:pt x="301" y="7"/>
                  </a:cubicBezTo>
                  <a:cubicBezTo>
                    <a:pt x="300" y="8"/>
                    <a:pt x="301" y="8"/>
                    <a:pt x="301" y="8"/>
                  </a:cubicBezTo>
                  <a:cubicBezTo>
                    <a:pt x="302" y="9"/>
                    <a:pt x="302" y="10"/>
                    <a:pt x="302" y="10"/>
                  </a:cubicBezTo>
                  <a:cubicBezTo>
                    <a:pt x="301" y="11"/>
                    <a:pt x="301" y="12"/>
                    <a:pt x="301" y="12"/>
                  </a:cubicBezTo>
                  <a:cubicBezTo>
                    <a:pt x="300" y="12"/>
                    <a:pt x="300" y="12"/>
                    <a:pt x="299" y="12"/>
                  </a:cubicBezTo>
                  <a:cubicBezTo>
                    <a:pt x="298" y="12"/>
                    <a:pt x="297" y="12"/>
                    <a:pt x="298" y="13"/>
                  </a:cubicBezTo>
                  <a:cubicBezTo>
                    <a:pt x="298" y="13"/>
                    <a:pt x="298" y="15"/>
                    <a:pt x="298" y="15"/>
                  </a:cubicBezTo>
                  <a:cubicBezTo>
                    <a:pt x="298" y="15"/>
                    <a:pt x="299" y="15"/>
                    <a:pt x="299" y="16"/>
                  </a:cubicBezTo>
                  <a:cubicBezTo>
                    <a:pt x="299" y="16"/>
                    <a:pt x="300" y="17"/>
                    <a:pt x="299" y="18"/>
                  </a:cubicBezTo>
                  <a:cubicBezTo>
                    <a:pt x="298" y="18"/>
                    <a:pt x="297" y="19"/>
                    <a:pt x="297" y="20"/>
                  </a:cubicBezTo>
                  <a:cubicBezTo>
                    <a:pt x="297" y="21"/>
                    <a:pt x="297" y="21"/>
                    <a:pt x="298" y="21"/>
                  </a:cubicBezTo>
                  <a:cubicBezTo>
                    <a:pt x="299" y="21"/>
                    <a:pt x="300" y="21"/>
                    <a:pt x="300" y="22"/>
                  </a:cubicBezTo>
                  <a:cubicBezTo>
                    <a:pt x="301" y="22"/>
                    <a:pt x="300" y="23"/>
                    <a:pt x="300" y="24"/>
                  </a:cubicBezTo>
                  <a:cubicBezTo>
                    <a:pt x="301" y="24"/>
                    <a:pt x="302" y="25"/>
                    <a:pt x="302" y="25"/>
                  </a:cubicBezTo>
                  <a:cubicBezTo>
                    <a:pt x="303" y="25"/>
                    <a:pt x="303" y="25"/>
                    <a:pt x="303" y="26"/>
                  </a:cubicBezTo>
                  <a:cubicBezTo>
                    <a:pt x="302" y="27"/>
                    <a:pt x="301" y="28"/>
                    <a:pt x="301" y="29"/>
                  </a:cubicBezTo>
                  <a:cubicBezTo>
                    <a:pt x="302" y="30"/>
                    <a:pt x="302" y="31"/>
                    <a:pt x="301" y="31"/>
                  </a:cubicBezTo>
                  <a:cubicBezTo>
                    <a:pt x="301" y="31"/>
                    <a:pt x="300" y="31"/>
                    <a:pt x="300" y="32"/>
                  </a:cubicBezTo>
                  <a:cubicBezTo>
                    <a:pt x="300" y="33"/>
                    <a:pt x="300" y="34"/>
                    <a:pt x="299" y="34"/>
                  </a:cubicBezTo>
                  <a:cubicBezTo>
                    <a:pt x="299" y="35"/>
                    <a:pt x="298" y="34"/>
                    <a:pt x="297" y="35"/>
                  </a:cubicBezTo>
                  <a:cubicBezTo>
                    <a:pt x="296" y="35"/>
                    <a:pt x="294" y="35"/>
                    <a:pt x="295" y="35"/>
                  </a:cubicBezTo>
                  <a:cubicBezTo>
                    <a:pt x="296" y="36"/>
                    <a:pt x="296" y="37"/>
                    <a:pt x="295" y="37"/>
                  </a:cubicBezTo>
                  <a:cubicBezTo>
                    <a:pt x="294" y="38"/>
                    <a:pt x="293" y="38"/>
                    <a:pt x="293" y="38"/>
                  </a:cubicBezTo>
                  <a:cubicBezTo>
                    <a:pt x="292" y="39"/>
                    <a:pt x="291" y="39"/>
                    <a:pt x="290" y="39"/>
                  </a:cubicBezTo>
                  <a:cubicBezTo>
                    <a:pt x="289" y="39"/>
                    <a:pt x="289" y="40"/>
                    <a:pt x="289" y="40"/>
                  </a:cubicBezTo>
                  <a:cubicBezTo>
                    <a:pt x="289" y="41"/>
                    <a:pt x="289" y="42"/>
                    <a:pt x="288" y="42"/>
                  </a:cubicBezTo>
                  <a:cubicBezTo>
                    <a:pt x="288" y="42"/>
                    <a:pt x="286" y="41"/>
                    <a:pt x="286" y="40"/>
                  </a:cubicBezTo>
                  <a:cubicBezTo>
                    <a:pt x="286" y="39"/>
                    <a:pt x="286" y="37"/>
                    <a:pt x="286" y="37"/>
                  </a:cubicBezTo>
                  <a:cubicBezTo>
                    <a:pt x="286" y="36"/>
                    <a:pt x="286" y="36"/>
                    <a:pt x="286" y="36"/>
                  </a:cubicBezTo>
                  <a:cubicBezTo>
                    <a:pt x="285" y="36"/>
                    <a:pt x="284" y="36"/>
                    <a:pt x="284" y="35"/>
                  </a:cubicBezTo>
                  <a:cubicBezTo>
                    <a:pt x="284" y="35"/>
                    <a:pt x="285" y="34"/>
                    <a:pt x="285" y="32"/>
                  </a:cubicBezTo>
                  <a:cubicBezTo>
                    <a:pt x="284" y="31"/>
                    <a:pt x="284" y="31"/>
                    <a:pt x="283" y="31"/>
                  </a:cubicBezTo>
                  <a:cubicBezTo>
                    <a:pt x="282" y="31"/>
                    <a:pt x="282" y="32"/>
                    <a:pt x="281" y="32"/>
                  </a:cubicBezTo>
                  <a:cubicBezTo>
                    <a:pt x="280" y="31"/>
                    <a:pt x="280" y="32"/>
                    <a:pt x="279" y="31"/>
                  </a:cubicBezTo>
                  <a:cubicBezTo>
                    <a:pt x="278" y="31"/>
                    <a:pt x="276" y="30"/>
                    <a:pt x="276" y="31"/>
                  </a:cubicBezTo>
                  <a:cubicBezTo>
                    <a:pt x="276" y="32"/>
                    <a:pt x="276" y="32"/>
                    <a:pt x="275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4" y="32"/>
                    <a:pt x="275" y="31"/>
                    <a:pt x="274" y="31"/>
                  </a:cubicBezTo>
                  <a:cubicBezTo>
                    <a:pt x="274" y="30"/>
                    <a:pt x="274" y="30"/>
                    <a:pt x="273" y="31"/>
                  </a:cubicBezTo>
                  <a:cubicBezTo>
                    <a:pt x="273" y="31"/>
                    <a:pt x="273" y="33"/>
                    <a:pt x="273" y="33"/>
                  </a:cubicBezTo>
                  <a:cubicBezTo>
                    <a:pt x="272" y="33"/>
                    <a:pt x="272" y="32"/>
                    <a:pt x="272" y="32"/>
                  </a:cubicBezTo>
                  <a:cubicBezTo>
                    <a:pt x="271" y="32"/>
                    <a:pt x="270" y="32"/>
                    <a:pt x="270" y="32"/>
                  </a:cubicBezTo>
                  <a:cubicBezTo>
                    <a:pt x="270" y="33"/>
                    <a:pt x="271" y="33"/>
                    <a:pt x="270" y="34"/>
                  </a:cubicBezTo>
                  <a:cubicBezTo>
                    <a:pt x="268" y="35"/>
                    <a:pt x="268" y="35"/>
                    <a:pt x="268" y="36"/>
                  </a:cubicBezTo>
                  <a:cubicBezTo>
                    <a:pt x="268" y="37"/>
                    <a:pt x="267" y="38"/>
                    <a:pt x="268" y="39"/>
                  </a:cubicBezTo>
                  <a:cubicBezTo>
                    <a:pt x="268" y="41"/>
                    <a:pt x="269" y="42"/>
                    <a:pt x="268" y="42"/>
                  </a:cubicBezTo>
                  <a:cubicBezTo>
                    <a:pt x="268" y="42"/>
                    <a:pt x="267" y="41"/>
                    <a:pt x="267" y="42"/>
                  </a:cubicBezTo>
                  <a:cubicBezTo>
                    <a:pt x="266" y="42"/>
                    <a:pt x="266" y="42"/>
                    <a:pt x="265" y="42"/>
                  </a:cubicBezTo>
                  <a:cubicBezTo>
                    <a:pt x="265" y="41"/>
                    <a:pt x="265" y="41"/>
                    <a:pt x="264" y="40"/>
                  </a:cubicBezTo>
                  <a:cubicBezTo>
                    <a:pt x="264" y="39"/>
                    <a:pt x="264" y="38"/>
                    <a:pt x="262" y="39"/>
                  </a:cubicBezTo>
                  <a:cubicBezTo>
                    <a:pt x="261" y="39"/>
                    <a:pt x="261" y="40"/>
                    <a:pt x="260" y="40"/>
                  </a:cubicBezTo>
                  <a:cubicBezTo>
                    <a:pt x="259" y="41"/>
                    <a:pt x="259" y="41"/>
                    <a:pt x="258" y="41"/>
                  </a:cubicBezTo>
                  <a:cubicBezTo>
                    <a:pt x="257" y="41"/>
                    <a:pt x="256" y="42"/>
                    <a:pt x="256" y="42"/>
                  </a:cubicBezTo>
                  <a:cubicBezTo>
                    <a:pt x="255" y="43"/>
                    <a:pt x="255" y="45"/>
                    <a:pt x="256" y="45"/>
                  </a:cubicBezTo>
                  <a:cubicBezTo>
                    <a:pt x="257" y="46"/>
                    <a:pt x="258" y="46"/>
                    <a:pt x="258" y="47"/>
                  </a:cubicBezTo>
                  <a:cubicBezTo>
                    <a:pt x="258" y="48"/>
                    <a:pt x="258" y="48"/>
                    <a:pt x="258" y="49"/>
                  </a:cubicBezTo>
                  <a:cubicBezTo>
                    <a:pt x="258" y="50"/>
                    <a:pt x="258" y="50"/>
                    <a:pt x="259" y="49"/>
                  </a:cubicBezTo>
                  <a:cubicBezTo>
                    <a:pt x="260" y="49"/>
                    <a:pt x="260" y="49"/>
                    <a:pt x="260" y="50"/>
                  </a:cubicBezTo>
                  <a:cubicBezTo>
                    <a:pt x="259" y="51"/>
                    <a:pt x="259" y="52"/>
                    <a:pt x="259" y="53"/>
                  </a:cubicBezTo>
                  <a:cubicBezTo>
                    <a:pt x="259" y="54"/>
                    <a:pt x="259" y="56"/>
                    <a:pt x="258" y="56"/>
                  </a:cubicBezTo>
                  <a:cubicBezTo>
                    <a:pt x="257" y="56"/>
                    <a:pt x="256" y="55"/>
                    <a:pt x="256" y="56"/>
                  </a:cubicBezTo>
                  <a:cubicBezTo>
                    <a:pt x="256" y="57"/>
                    <a:pt x="255" y="58"/>
                    <a:pt x="255" y="58"/>
                  </a:cubicBezTo>
                  <a:cubicBezTo>
                    <a:pt x="254" y="59"/>
                    <a:pt x="254" y="57"/>
                    <a:pt x="253" y="57"/>
                  </a:cubicBezTo>
                  <a:cubicBezTo>
                    <a:pt x="253" y="56"/>
                    <a:pt x="253" y="56"/>
                    <a:pt x="252" y="56"/>
                  </a:cubicBezTo>
                  <a:cubicBezTo>
                    <a:pt x="251" y="57"/>
                    <a:pt x="250" y="56"/>
                    <a:pt x="250" y="58"/>
                  </a:cubicBezTo>
                  <a:cubicBezTo>
                    <a:pt x="250" y="59"/>
                    <a:pt x="251" y="59"/>
                    <a:pt x="251" y="59"/>
                  </a:cubicBezTo>
                  <a:cubicBezTo>
                    <a:pt x="252" y="60"/>
                    <a:pt x="253" y="61"/>
                    <a:pt x="252" y="61"/>
                  </a:cubicBezTo>
                  <a:cubicBezTo>
                    <a:pt x="251" y="61"/>
                    <a:pt x="248" y="62"/>
                    <a:pt x="248" y="63"/>
                  </a:cubicBezTo>
                  <a:cubicBezTo>
                    <a:pt x="247" y="65"/>
                    <a:pt x="249" y="67"/>
                    <a:pt x="249" y="67"/>
                  </a:cubicBezTo>
                  <a:cubicBezTo>
                    <a:pt x="250" y="68"/>
                    <a:pt x="249" y="70"/>
                    <a:pt x="248" y="70"/>
                  </a:cubicBezTo>
                  <a:cubicBezTo>
                    <a:pt x="247" y="71"/>
                    <a:pt x="245" y="71"/>
                    <a:pt x="245" y="70"/>
                  </a:cubicBezTo>
                  <a:cubicBezTo>
                    <a:pt x="245" y="69"/>
                    <a:pt x="246" y="69"/>
                    <a:pt x="245" y="68"/>
                  </a:cubicBezTo>
                  <a:cubicBezTo>
                    <a:pt x="244" y="68"/>
                    <a:pt x="243" y="67"/>
                    <a:pt x="243" y="67"/>
                  </a:cubicBezTo>
                  <a:cubicBezTo>
                    <a:pt x="242" y="68"/>
                    <a:pt x="242" y="69"/>
                    <a:pt x="241" y="68"/>
                  </a:cubicBezTo>
                  <a:cubicBezTo>
                    <a:pt x="241" y="68"/>
                    <a:pt x="241" y="67"/>
                    <a:pt x="240" y="67"/>
                  </a:cubicBezTo>
                  <a:cubicBezTo>
                    <a:pt x="240" y="66"/>
                    <a:pt x="239" y="67"/>
                    <a:pt x="238" y="66"/>
                  </a:cubicBezTo>
                  <a:cubicBezTo>
                    <a:pt x="237" y="66"/>
                    <a:pt x="237" y="66"/>
                    <a:pt x="237" y="67"/>
                  </a:cubicBezTo>
                  <a:cubicBezTo>
                    <a:pt x="237" y="67"/>
                    <a:pt x="237" y="68"/>
                    <a:pt x="236" y="68"/>
                  </a:cubicBezTo>
                  <a:cubicBezTo>
                    <a:pt x="236" y="68"/>
                    <a:pt x="235" y="67"/>
                    <a:pt x="235" y="66"/>
                  </a:cubicBezTo>
                  <a:cubicBezTo>
                    <a:pt x="235" y="65"/>
                    <a:pt x="235" y="65"/>
                    <a:pt x="236" y="65"/>
                  </a:cubicBezTo>
                  <a:cubicBezTo>
                    <a:pt x="237" y="64"/>
                    <a:pt x="238" y="63"/>
                    <a:pt x="238" y="63"/>
                  </a:cubicBezTo>
                  <a:cubicBezTo>
                    <a:pt x="239" y="62"/>
                    <a:pt x="239" y="61"/>
                    <a:pt x="239" y="60"/>
                  </a:cubicBezTo>
                  <a:cubicBezTo>
                    <a:pt x="239" y="59"/>
                    <a:pt x="238" y="57"/>
                    <a:pt x="239" y="57"/>
                  </a:cubicBezTo>
                  <a:cubicBezTo>
                    <a:pt x="240" y="57"/>
                    <a:pt x="241" y="57"/>
                    <a:pt x="241" y="56"/>
                  </a:cubicBezTo>
                  <a:cubicBezTo>
                    <a:pt x="241" y="55"/>
                    <a:pt x="239" y="54"/>
                    <a:pt x="239" y="54"/>
                  </a:cubicBezTo>
                  <a:cubicBezTo>
                    <a:pt x="240" y="53"/>
                    <a:pt x="242" y="54"/>
                    <a:pt x="242" y="53"/>
                  </a:cubicBezTo>
                  <a:cubicBezTo>
                    <a:pt x="242" y="52"/>
                    <a:pt x="241" y="52"/>
                    <a:pt x="241" y="52"/>
                  </a:cubicBezTo>
                  <a:cubicBezTo>
                    <a:pt x="240" y="52"/>
                    <a:pt x="239" y="52"/>
                    <a:pt x="239" y="51"/>
                  </a:cubicBezTo>
                  <a:cubicBezTo>
                    <a:pt x="238" y="51"/>
                    <a:pt x="238" y="50"/>
                    <a:pt x="238" y="50"/>
                  </a:cubicBezTo>
                  <a:cubicBezTo>
                    <a:pt x="237" y="49"/>
                    <a:pt x="235" y="48"/>
                    <a:pt x="235" y="47"/>
                  </a:cubicBezTo>
                  <a:cubicBezTo>
                    <a:pt x="235" y="46"/>
                    <a:pt x="235" y="43"/>
                    <a:pt x="234" y="43"/>
                  </a:cubicBezTo>
                  <a:cubicBezTo>
                    <a:pt x="233" y="42"/>
                    <a:pt x="233" y="43"/>
                    <a:pt x="232" y="42"/>
                  </a:cubicBezTo>
                  <a:cubicBezTo>
                    <a:pt x="231" y="41"/>
                    <a:pt x="230" y="40"/>
                    <a:pt x="230" y="40"/>
                  </a:cubicBezTo>
                  <a:cubicBezTo>
                    <a:pt x="229" y="39"/>
                    <a:pt x="229" y="39"/>
                    <a:pt x="228" y="38"/>
                  </a:cubicBezTo>
                  <a:cubicBezTo>
                    <a:pt x="228" y="37"/>
                    <a:pt x="227" y="36"/>
                    <a:pt x="227" y="37"/>
                  </a:cubicBezTo>
                  <a:cubicBezTo>
                    <a:pt x="226" y="38"/>
                    <a:pt x="226" y="38"/>
                    <a:pt x="226" y="39"/>
                  </a:cubicBezTo>
                  <a:cubicBezTo>
                    <a:pt x="227" y="40"/>
                    <a:pt x="226" y="41"/>
                    <a:pt x="226" y="42"/>
                  </a:cubicBezTo>
                  <a:cubicBezTo>
                    <a:pt x="227" y="43"/>
                    <a:pt x="228" y="44"/>
                    <a:pt x="229" y="45"/>
                  </a:cubicBezTo>
                  <a:cubicBezTo>
                    <a:pt x="230" y="46"/>
                    <a:pt x="230" y="48"/>
                    <a:pt x="231" y="48"/>
                  </a:cubicBezTo>
                  <a:cubicBezTo>
                    <a:pt x="231" y="49"/>
                    <a:pt x="232" y="51"/>
                    <a:pt x="232" y="52"/>
                  </a:cubicBezTo>
                  <a:cubicBezTo>
                    <a:pt x="231" y="52"/>
                    <a:pt x="230" y="54"/>
                    <a:pt x="230" y="55"/>
                  </a:cubicBezTo>
                  <a:cubicBezTo>
                    <a:pt x="230" y="56"/>
                    <a:pt x="229" y="57"/>
                    <a:pt x="230" y="58"/>
                  </a:cubicBezTo>
                  <a:cubicBezTo>
                    <a:pt x="231" y="59"/>
                    <a:pt x="232" y="60"/>
                    <a:pt x="231" y="61"/>
                  </a:cubicBezTo>
                  <a:cubicBezTo>
                    <a:pt x="231" y="61"/>
                    <a:pt x="230" y="60"/>
                    <a:pt x="230" y="59"/>
                  </a:cubicBezTo>
                  <a:cubicBezTo>
                    <a:pt x="229" y="59"/>
                    <a:pt x="228" y="58"/>
                    <a:pt x="228" y="58"/>
                  </a:cubicBezTo>
                  <a:cubicBezTo>
                    <a:pt x="227" y="59"/>
                    <a:pt x="228" y="60"/>
                    <a:pt x="229" y="61"/>
                  </a:cubicBezTo>
                  <a:cubicBezTo>
                    <a:pt x="230" y="61"/>
                    <a:pt x="231" y="63"/>
                    <a:pt x="230" y="64"/>
                  </a:cubicBezTo>
                  <a:cubicBezTo>
                    <a:pt x="229" y="64"/>
                    <a:pt x="228" y="64"/>
                    <a:pt x="227" y="63"/>
                  </a:cubicBezTo>
                  <a:cubicBezTo>
                    <a:pt x="226" y="63"/>
                    <a:pt x="226" y="62"/>
                    <a:pt x="225" y="62"/>
                  </a:cubicBezTo>
                  <a:cubicBezTo>
                    <a:pt x="224" y="62"/>
                    <a:pt x="222" y="60"/>
                    <a:pt x="222" y="61"/>
                  </a:cubicBezTo>
                  <a:cubicBezTo>
                    <a:pt x="221" y="61"/>
                    <a:pt x="221" y="62"/>
                    <a:pt x="221" y="63"/>
                  </a:cubicBezTo>
                  <a:cubicBezTo>
                    <a:pt x="221" y="63"/>
                    <a:pt x="220" y="65"/>
                    <a:pt x="220" y="65"/>
                  </a:cubicBezTo>
                  <a:cubicBezTo>
                    <a:pt x="220" y="65"/>
                    <a:pt x="220" y="66"/>
                    <a:pt x="220" y="67"/>
                  </a:cubicBezTo>
                  <a:cubicBezTo>
                    <a:pt x="220" y="68"/>
                    <a:pt x="221" y="69"/>
                    <a:pt x="220" y="69"/>
                  </a:cubicBezTo>
                  <a:cubicBezTo>
                    <a:pt x="219" y="69"/>
                    <a:pt x="219" y="69"/>
                    <a:pt x="218" y="69"/>
                  </a:cubicBezTo>
                  <a:cubicBezTo>
                    <a:pt x="217" y="69"/>
                    <a:pt x="217" y="69"/>
                    <a:pt x="216" y="68"/>
                  </a:cubicBezTo>
                  <a:cubicBezTo>
                    <a:pt x="216" y="68"/>
                    <a:pt x="215" y="67"/>
                    <a:pt x="215" y="67"/>
                  </a:cubicBezTo>
                  <a:cubicBezTo>
                    <a:pt x="215" y="66"/>
                    <a:pt x="214" y="64"/>
                    <a:pt x="213" y="64"/>
                  </a:cubicBezTo>
                  <a:cubicBezTo>
                    <a:pt x="213" y="63"/>
                    <a:pt x="212" y="64"/>
                    <a:pt x="211" y="63"/>
                  </a:cubicBezTo>
                  <a:cubicBezTo>
                    <a:pt x="210" y="63"/>
                    <a:pt x="208" y="61"/>
                    <a:pt x="208" y="61"/>
                  </a:cubicBezTo>
                  <a:cubicBezTo>
                    <a:pt x="207" y="61"/>
                    <a:pt x="206" y="60"/>
                    <a:pt x="205" y="59"/>
                  </a:cubicBezTo>
                  <a:cubicBezTo>
                    <a:pt x="205" y="59"/>
                    <a:pt x="204" y="57"/>
                    <a:pt x="204" y="56"/>
                  </a:cubicBezTo>
                  <a:cubicBezTo>
                    <a:pt x="204" y="55"/>
                    <a:pt x="204" y="55"/>
                    <a:pt x="203" y="55"/>
                  </a:cubicBezTo>
                  <a:cubicBezTo>
                    <a:pt x="202" y="54"/>
                    <a:pt x="200" y="54"/>
                    <a:pt x="200" y="54"/>
                  </a:cubicBezTo>
                  <a:cubicBezTo>
                    <a:pt x="200" y="55"/>
                    <a:pt x="199" y="56"/>
                    <a:pt x="198" y="55"/>
                  </a:cubicBezTo>
                  <a:cubicBezTo>
                    <a:pt x="198" y="53"/>
                    <a:pt x="197" y="50"/>
                    <a:pt x="196" y="50"/>
                  </a:cubicBezTo>
                  <a:cubicBezTo>
                    <a:pt x="195" y="50"/>
                    <a:pt x="195" y="50"/>
                    <a:pt x="194" y="50"/>
                  </a:cubicBezTo>
                  <a:cubicBezTo>
                    <a:pt x="193" y="49"/>
                    <a:pt x="192" y="49"/>
                    <a:pt x="192" y="48"/>
                  </a:cubicBezTo>
                  <a:cubicBezTo>
                    <a:pt x="192" y="48"/>
                    <a:pt x="193" y="47"/>
                    <a:pt x="192" y="47"/>
                  </a:cubicBezTo>
                  <a:cubicBezTo>
                    <a:pt x="191" y="46"/>
                    <a:pt x="190" y="45"/>
                    <a:pt x="190" y="45"/>
                  </a:cubicBezTo>
                  <a:cubicBezTo>
                    <a:pt x="189" y="45"/>
                    <a:pt x="188" y="44"/>
                    <a:pt x="188" y="44"/>
                  </a:cubicBezTo>
                  <a:cubicBezTo>
                    <a:pt x="188" y="44"/>
                    <a:pt x="188" y="44"/>
                    <a:pt x="188" y="45"/>
                  </a:cubicBezTo>
                  <a:cubicBezTo>
                    <a:pt x="188" y="46"/>
                    <a:pt x="188" y="48"/>
                    <a:pt x="187" y="48"/>
                  </a:cubicBezTo>
                  <a:cubicBezTo>
                    <a:pt x="186" y="48"/>
                    <a:pt x="185" y="49"/>
                    <a:pt x="185" y="50"/>
                  </a:cubicBezTo>
                  <a:cubicBezTo>
                    <a:pt x="186" y="50"/>
                    <a:pt x="186" y="51"/>
                    <a:pt x="185" y="51"/>
                  </a:cubicBezTo>
                  <a:cubicBezTo>
                    <a:pt x="184" y="51"/>
                    <a:pt x="182" y="52"/>
                    <a:pt x="182" y="53"/>
                  </a:cubicBezTo>
                  <a:cubicBezTo>
                    <a:pt x="182" y="53"/>
                    <a:pt x="182" y="56"/>
                    <a:pt x="182" y="56"/>
                  </a:cubicBezTo>
                  <a:cubicBezTo>
                    <a:pt x="183" y="57"/>
                    <a:pt x="184" y="58"/>
                    <a:pt x="183" y="58"/>
                  </a:cubicBezTo>
                  <a:cubicBezTo>
                    <a:pt x="182" y="58"/>
                    <a:pt x="182" y="59"/>
                    <a:pt x="181" y="59"/>
                  </a:cubicBezTo>
                  <a:cubicBezTo>
                    <a:pt x="180" y="58"/>
                    <a:pt x="179" y="58"/>
                    <a:pt x="178" y="58"/>
                  </a:cubicBezTo>
                  <a:cubicBezTo>
                    <a:pt x="177" y="58"/>
                    <a:pt x="176" y="58"/>
                    <a:pt x="176" y="58"/>
                  </a:cubicBezTo>
                  <a:cubicBezTo>
                    <a:pt x="175" y="58"/>
                    <a:pt x="174" y="57"/>
                    <a:pt x="173" y="58"/>
                  </a:cubicBezTo>
                  <a:cubicBezTo>
                    <a:pt x="173" y="59"/>
                    <a:pt x="172" y="60"/>
                    <a:pt x="172" y="59"/>
                  </a:cubicBezTo>
                  <a:cubicBezTo>
                    <a:pt x="171" y="59"/>
                    <a:pt x="172" y="58"/>
                    <a:pt x="171" y="58"/>
                  </a:cubicBezTo>
                  <a:cubicBezTo>
                    <a:pt x="171" y="58"/>
                    <a:pt x="170" y="58"/>
                    <a:pt x="170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8"/>
                    <a:pt x="169" y="59"/>
                    <a:pt x="168" y="59"/>
                  </a:cubicBezTo>
                  <a:cubicBezTo>
                    <a:pt x="167" y="59"/>
                    <a:pt x="166" y="59"/>
                    <a:pt x="166" y="61"/>
                  </a:cubicBezTo>
                  <a:cubicBezTo>
                    <a:pt x="165" y="63"/>
                    <a:pt x="165" y="64"/>
                    <a:pt x="166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5"/>
                    <a:pt x="164" y="65"/>
                  </a:cubicBezTo>
                  <a:cubicBezTo>
                    <a:pt x="163" y="65"/>
                    <a:pt x="161" y="66"/>
                    <a:pt x="161" y="66"/>
                  </a:cubicBezTo>
                  <a:cubicBezTo>
                    <a:pt x="161" y="66"/>
                    <a:pt x="161" y="68"/>
                    <a:pt x="161" y="69"/>
                  </a:cubicBezTo>
                  <a:cubicBezTo>
                    <a:pt x="160" y="69"/>
                    <a:pt x="160" y="70"/>
                    <a:pt x="160" y="71"/>
                  </a:cubicBezTo>
                  <a:cubicBezTo>
                    <a:pt x="160" y="72"/>
                    <a:pt x="160" y="72"/>
                    <a:pt x="160" y="73"/>
                  </a:cubicBezTo>
                  <a:cubicBezTo>
                    <a:pt x="161" y="74"/>
                    <a:pt x="163" y="73"/>
                    <a:pt x="163" y="74"/>
                  </a:cubicBezTo>
                  <a:cubicBezTo>
                    <a:pt x="163" y="75"/>
                    <a:pt x="162" y="76"/>
                    <a:pt x="163" y="77"/>
                  </a:cubicBezTo>
                  <a:cubicBezTo>
                    <a:pt x="163" y="78"/>
                    <a:pt x="164" y="79"/>
                    <a:pt x="163" y="80"/>
                  </a:cubicBezTo>
                  <a:cubicBezTo>
                    <a:pt x="163" y="81"/>
                    <a:pt x="162" y="83"/>
                    <a:pt x="162" y="84"/>
                  </a:cubicBezTo>
                  <a:cubicBezTo>
                    <a:pt x="162" y="85"/>
                    <a:pt x="162" y="85"/>
                    <a:pt x="163" y="85"/>
                  </a:cubicBezTo>
                  <a:cubicBezTo>
                    <a:pt x="163" y="84"/>
                    <a:pt x="164" y="84"/>
                    <a:pt x="165" y="84"/>
                  </a:cubicBezTo>
                  <a:cubicBezTo>
                    <a:pt x="165" y="85"/>
                    <a:pt x="166" y="87"/>
                    <a:pt x="167" y="87"/>
                  </a:cubicBezTo>
                  <a:cubicBezTo>
                    <a:pt x="168" y="87"/>
                    <a:pt x="170" y="88"/>
                    <a:pt x="170" y="87"/>
                  </a:cubicBezTo>
                  <a:cubicBezTo>
                    <a:pt x="170" y="86"/>
                    <a:pt x="170" y="85"/>
                    <a:pt x="171" y="85"/>
                  </a:cubicBezTo>
                  <a:cubicBezTo>
                    <a:pt x="172" y="85"/>
                    <a:pt x="174" y="84"/>
                    <a:pt x="174" y="84"/>
                  </a:cubicBezTo>
                  <a:cubicBezTo>
                    <a:pt x="174" y="84"/>
                    <a:pt x="172" y="83"/>
                    <a:pt x="173" y="82"/>
                  </a:cubicBezTo>
                  <a:cubicBezTo>
                    <a:pt x="174" y="82"/>
                    <a:pt x="174" y="82"/>
                    <a:pt x="174" y="83"/>
                  </a:cubicBezTo>
                  <a:cubicBezTo>
                    <a:pt x="175" y="83"/>
                    <a:pt x="175" y="85"/>
                    <a:pt x="176" y="85"/>
                  </a:cubicBezTo>
                  <a:cubicBezTo>
                    <a:pt x="176" y="85"/>
                    <a:pt x="177" y="84"/>
                    <a:pt x="177" y="86"/>
                  </a:cubicBezTo>
                  <a:cubicBezTo>
                    <a:pt x="178" y="88"/>
                    <a:pt x="179" y="90"/>
                    <a:pt x="180" y="90"/>
                  </a:cubicBezTo>
                  <a:cubicBezTo>
                    <a:pt x="181" y="90"/>
                    <a:pt x="182" y="90"/>
                    <a:pt x="182" y="91"/>
                  </a:cubicBezTo>
                  <a:cubicBezTo>
                    <a:pt x="182" y="92"/>
                    <a:pt x="180" y="96"/>
                    <a:pt x="180" y="97"/>
                  </a:cubicBezTo>
                  <a:cubicBezTo>
                    <a:pt x="180" y="97"/>
                    <a:pt x="180" y="99"/>
                    <a:pt x="181" y="99"/>
                  </a:cubicBezTo>
                  <a:cubicBezTo>
                    <a:pt x="182" y="100"/>
                    <a:pt x="181" y="100"/>
                    <a:pt x="181" y="101"/>
                  </a:cubicBezTo>
                  <a:cubicBezTo>
                    <a:pt x="181" y="101"/>
                    <a:pt x="182" y="102"/>
                    <a:pt x="183" y="101"/>
                  </a:cubicBezTo>
                  <a:cubicBezTo>
                    <a:pt x="184" y="101"/>
                    <a:pt x="184" y="100"/>
                    <a:pt x="185" y="100"/>
                  </a:cubicBezTo>
                  <a:cubicBezTo>
                    <a:pt x="186" y="100"/>
                    <a:pt x="187" y="99"/>
                    <a:pt x="188" y="100"/>
                  </a:cubicBezTo>
                  <a:cubicBezTo>
                    <a:pt x="189" y="100"/>
                    <a:pt x="189" y="100"/>
                    <a:pt x="189" y="101"/>
                  </a:cubicBezTo>
                  <a:cubicBezTo>
                    <a:pt x="189" y="102"/>
                    <a:pt x="190" y="103"/>
                    <a:pt x="190" y="102"/>
                  </a:cubicBezTo>
                  <a:cubicBezTo>
                    <a:pt x="190" y="102"/>
                    <a:pt x="190" y="102"/>
                    <a:pt x="191" y="102"/>
                  </a:cubicBezTo>
                  <a:cubicBezTo>
                    <a:pt x="191" y="102"/>
                    <a:pt x="192" y="101"/>
                    <a:pt x="193" y="102"/>
                  </a:cubicBezTo>
                  <a:cubicBezTo>
                    <a:pt x="193" y="102"/>
                    <a:pt x="193" y="103"/>
                    <a:pt x="193" y="103"/>
                  </a:cubicBezTo>
                  <a:cubicBezTo>
                    <a:pt x="194" y="103"/>
                    <a:pt x="194" y="103"/>
                    <a:pt x="194" y="102"/>
                  </a:cubicBezTo>
                  <a:cubicBezTo>
                    <a:pt x="193" y="101"/>
                    <a:pt x="193" y="101"/>
                    <a:pt x="193" y="100"/>
                  </a:cubicBezTo>
                  <a:cubicBezTo>
                    <a:pt x="194" y="100"/>
                    <a:pt x="194" y="100"/>
                    <a:pt x="195" y="100"/>
                  </a:cubicBezTo>
                  <a:cubicBezTo>
                    <a:pt x="195" y="99"/>
                    <a:pt x="196" y="99"/>
                    <a:pt x="197" y="99"/>
                  </a:cubicBezTo>
                  <a:cubicBezTo>
                    <a:pt x="197" y="99"/>
                    <a:pt x="198" y="98"/>
                    <a:pt x="198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202" y="97"/>
                    <a:pt x="203" y="97"/>
                    <a:pt x="203" y="97"/>
                  </a:cubicBezTo>
                  <a:cubicBezTo>
                    <a:pt x="204" y="98"/>
                    <a:pt x="206" y="98"/>
                    <a:pt x="207" y="100"/>
                  </a:cubicBezTo>
                  <a:cubicBezTo>
                    <a:pt x="209" y="102"/>
                    <a:pt x="211" y="105"/>
                    <a:pt x="212" y="106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2" y="106"/>
                    <a:pt x="211" y="108"/>
                    <a:pt x="211" y="109"/>
                  </a:cubicBezTo>
                  <a:cubicBezTo>
                    <a:pt x="210" y="110"/>
                    <a:pt x="210" y="111"/>
                    <a:pt x="211" y="111"/>
                  </a:cubicBezTo>
                  <a:cubicBezTo>
                    <a:pt x="212" y="112"/>
                    <a:pt x="213" y="111"/>
                    <a:pt x="213" y="111"/>
                  </a:cubicBezTo>
                  <a:cubicBezTo>
                    <a:pt x="214" y="111"/>
                    <a:pt x="214" y="112"/>
                    <a:pt x="215" y="112"/>
                  </a:cubicBezTo>
                  <a:cubicBezTo>
                    <a:pt x="216" y="113"/>
                    <a:pt x="217" y="116"/>
                    <a:pt x="217" y="116"/>
                  </a:cubicBezTo>
                  <a:cubicBezTo>
                    <a:pt x="216" y="117"/>
                    <a:pt x="216" y="118"/>
                    <a:pt x="216" y="118"/>
                  </a:cubicBezTo>
                  <a:cubicBezTo>
                    <a:pt x="216" y="119"/>
                    <a:pt x="215" y="120"/>
                    <a:pt x="215" y="121"/>
                  </a:cubicBezTo>
                  <a:cubicBezTo>
                    <a:pt x="216" y="121"/>
                    <a:pt x="217" y="121"/>
                    <a:pt x="218" y="122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7" y="126"/>
                    <a:pt x="216" y="127"/>
                    <a:pt x="216" y="127"/>
                  </a:cubicBezTo>
                  <a:cubicBezTo>
                    <a:pt x="217" y="127"/>
                    <a:pt x="217" y="127"/>
                    <a:pt x="217" y="127"/>
                  </a:cubicBezTo>
                  <a:cubicBezTo>
                    <a:pt x="218" y="128"/>
                    <a:pt x="218" y="128"/>
                    <a:pt x="218" y="128"/>
                  </a:cubicBezTo>
                  <a:cubicBezTo>
                    <a:pt x="217" y="128"/>
                    <a:pt x="216" y="129"/>
                    <a:pt x="215" y="129"/>
                  </a:cubicBezTo>
                  <a:cubicBezTo>
                    <a:pt x="212" y="131"/>
                    <a:pt x="210" y="133"/>
                    <a:pt x="209" y="133"/>
                  </a:cubicBezTo>
                  <a:cubicBezTo>
                    <a:pt x="208" y="133"/>
                    <a:pt x="206" y="133"/>
                    <a:pt x="204" y="133"/>
                  </a:cubicBezTo>
                  <a:cubicBezTo>
                    <a:pt x="202" y="132"/>
                    <a:pt x="198" y="131"/>
                    <a:pt x="197" y="132"/>
                  </a:cubicBezTo>
                  <a:cubicBezTo>
                    <a:pt x="197" y="133"/>
                    <a:pt x="195" y="134"/>
                    <a:pt x="194" y="135"/>
                  </a:cubicBezTo>
                  <a:cubicBezTo>
                    <a:pt x="193" y="135"/>
                    <a:pt x="192" y="135"/>
                    <a:pt x="190" y="135"/>
                  </a:cubicBezTo>
                  <a:cubicBezTo>
                    <a:pt x="189" y="135"/>
                    <a:pt x="187" y="135"/>
                    <a:pt x="185" y="135"/>
                  </a:cubicBezTo>
                  <a:cubicBezTo>
                    <a:pt x="184" y="135"/>
                    <a:pt x="183" y="135"/>
                    <a:pt x="182" y="136"/>
                  </a:cubicBezTo>
                  <a:cubicBezTo>
                    <a:pt x="181" y="137"/>
                    <a:pt x="180" y="138"/>
                    <a:pt x="178" y="138"/>
                  </a:cubicBezTo>
                  <a:cubicBezTo>
                    <a:pt x="177" y="138"/>
                    <a:pt x="175" y="138"/>
                    <a:pt x="174" y="138"/>
                  </a:cubicBezTo>
                  <a:cubicBezTo>
                    <a:pt x="173" y="138"/>
                    <a:pt x="173" y="138"/>
                    <a:pt x="172" y="138"/>
                  </a:cubicBezTo>
                  <a:cubicBezTo>
                    <a:pt x="171" y="139"/>
                    <a:pt x="171" y="138"/>
                    <a:pt x="169" y="139"/>
                  </a:cubicBezTo>
                  <a:cubicBezTo>
                    <a:pt x="168" y="140"/>
                    <a:pt x="166" y="140"/>
                    <a:pt x="165" y="141"/>
                  </a:cubicBezTo>
                  <a:cubicBezTo>
                    <a:pt x="164" y="142"/>
                    <a:pt x="163" y="143"/>
                    <a:pt x="162" y="143"/>
                  </a:cubicBezTo>
                  <a:cubicBezTo>
                    <a:pt x="162" y="143"/>
                    <a:pt x="161" y="143"/>
                    <a:pt x="161" y="142"/>
                  </a:cubicBezTo>
                  <a:cubicBezTo>
                    <a:pt x="160" y="140"/>
                    <a:pt x="161" y="139"/>
                    <a:pt x="160" y="138"/>
                  </a:cubicBezTo>
                  <a:cubicBezTo>
                    <a:pt x="159" y="137"/>
                    <a:pt x="155" y="135"/>
                    <a:pt x="153" y="134"/>
                  </a:cubicBezTo>
                  <a:cubicBezTo>
                    <a:pt x="152" y="133"/>
                    <a:pt x="151" y="133"/>
                    <a:pt x="149" y="133"/>
                  </a:cubicBezTo>
                  <a:cubicBezTo>
                    <a:pt x="146" y="133"/>
                    <a:pt x="143" y="134"/>
                    <a:pt x="141" y="135"/>
                  </a:cubicBezTo>
                  <a:cubicBezTo>
                    <a:pt x="139" y="136"/>
                    <a:pt x="138" y="138"/>
                    <a:pt x="137" y="138"/>
                  </a:cubicBezTo>
                  <a:cubicBezTo>
                    <a:pt x="137" y="139"/>
                    <a:pt x="137" y="139"/>
                    <a:pt x="136" y="139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24" name="任意多边形 45">
              <a:extLst>
                <a:ext uri="{FF2B5EF4-FFF2-40B4-BE49-F238E27FC236}">
                  <a16:creationId xmlns:a16="http://schemas.microsoft.com/office/drawing/2014/main" id="{667FCFD2-41EA-1FBD-F1C3-AD5B138DC32B}"/>
                </a:ext>
              </a:extLst>
            </p:cNvPr>
            <p:cNvSpPr/>
            <p:nvPr/>
          </p:nvSpPr>
          <p:spPr bwMode="auto">
            <a:xfrm>
              <a:off x="6313488" y="3778250"/>
              <a:ext cx="912813" cy="669925"/>
            </a:xfrm>
            <a:custGeom>
              <a:avLst/>
              <a:gdLst>
                <a:gd name="T0" fmla="*/ 109 w 620"/>
                <a:gd name="T1" fmla="*/ 317 h 455"/>
                <a:gd name="T2" fmla="*/ 130 w 620"/>
                <a:gd name="T3" fmla="*/ 318 h 455"/>
                <a:gd name="T4" fmla="*/ 173 w 620"/>
                <a:gd name="T5" fmla="*/ 323 h 455"/>
                <a:gd name="T6" fmla="*/ 189 w 620"/>
                <a:gd name="T7" fmla="*/ 341 h 455"/>
                <a:gd name="T8" fmla="*/ 174 w 620"/>
                <a:gd name="T9" fmla="*/ 363 h 455"/>
                <a:gd name="T10" fmla="*/ 183 w 620"/>
                <a:gd name="T11" fmla="*/ 387 h 455"/>
                <a:gd name="T12" fmla="*/ 185 w 620"/>
                <a:gd name="T13" fmla="*/ 409 h 455"/>
                <a:gd name="T14" fmla="*/ 213 w 620"/>
                <a:gd name="T15" fmla="*/ 412 h 455"/>
                <a:gd name="T16" fmla="*/ 241 w 620"/>
                <a:gd name="T17" fmla="*/ 441 h 455"/>
                <a:gd name="T18" fmla="*/ 267 w 620"/>
                <a:gd name="T19" fmla="*/ 440 h 455"/>
                <a:gd name="T20" fmla="*/ 295 w 620"/>
                <a:gd name="T21" fmla="*/ 445 h 455"/>
                <a:gd name="T22" fmla="*/ 314 w 620"/>
                <a:gd name="T23" fmla="*/ 438 h 455"/>
                <a:gd name="T24" fmla="*/ 331 w 620"/>
                <a:gd name="T25" fmla="*/ 435 h 455"/>
                <a:gd name="T26" fmla="*/ 335 w 620"/>
                <a:gd name="T27" fmla="*/ 428 h 455"/>
                <a:gd name="T28" fmla="*/ 344 w 620"/>
                <a:gd name="T29" fmla="*/ 416 h 455"/>
                <a:gd name="T30" fmla="*/ 358 w 620"/>
                <a:gd name="T31" fmla="*/ 437 h 455"/>
                <a:gd name="T32" fmla="*/ 372 w 620"/>
                <a:gd name="T33" fmla="*/ 423 h 455"/>
                <a:gd name="T34" fmla="*/ 398 w 620"/>
                <a:gd name="T35" fmla="*/ 448 h 455"/>
                <a:gd name="T36" fmla="*/ 427 w 620"/>
                <a:gd name="T37" fmla="*/ 420 h 455"/>
                <a:gd name="T38" fmla="*/ 440 w 620"/>
                <a:gd name="T39" fmla="*/ 433 h 455"/>
                <a:gd name="T40" fmla="*/ 456 w 620"/>
                <a:gd name="T41" fmla="*/ 414 h 455"/>
                <a:gd name="T42" fmla="*/ 484 w 620"/>
                <a:gd name="T43" fmla="*/ 406 h 455"/>
                <a:gd name="T44" fmla="*/ 491 w 620"/>
                <a:gd name="T45" fmla="*/ 382 h 455"/>
                <a:gd name="T46" fmla="*/ 516 w 620"/>
                <a:gd name="T47" fmla="*/ 373 h 455"/>
                <a:gd name="T48" fmla="*/ 521 w 620"/>
                <a:gd name="T49" fmla="*/ 348 h 455"/>
                <a:gd name="T50" fmla="*/ 543 w 620"/>
                <a:gd name="T51" fmla="*/ 336 h 455"/>
                <a:gd name="T52" fmla="*/ 564 w 620"/>
                <a:gd name="T53" fmla="*/ 320 h 455"/>
                <a:gd name="T54" fmla="*/ 569 w 620"/>
                <a:gd name="T55" fmla="*/ 290 h 455"/>
                <a:gd name="T56" fmla="*/ 576 w 620"/>
                <a:gd name="T57" fmla="*/ 254 h 455"/>
                <a:gd name="T58" fmla="*/ 588 w 620"/>
                <a:gd name="T59" fmla="*/ 230 h 455"/>
                <a:gd name="T60" fmla="*/ 610 w 620"/>
                <a:gd name="T61" fmla="*/ 209 h 455"/>
                <a:gd name="T62" fmla="*/ 617 w 620"/>
                <a:gd name="T63" fmla="*/ 172 h 455"/>
                <a:gd name="T64" fmla="*/ 612 w 620"/>
                <a:gd name="T65" fmla="*/ 142 h 455"/>
                <a:gd name="T66" fmla="*/ 579 w 620"/>
                <a:gd name="T67" fmla="*/ 152 h 455"/>
                <a:gd name="T68" fmla="*/ 567 w 620"/>
                <a:gd name="T69" fmla="*/ 123 h 455"/>
                <a:gd name="T70" fmla="*/ 539 w 620"/>
                <a:gd name="T71" fmla="*/ 120 h 455"/>
                <a:gd name="T72" fmla="*/ 538 w 620"/>
                <a:gd name="T73" fmla="*/ 103 h 455"/>
                <a:gd name="T74" fmla="*/ 555 w 620"/>
                <a:gd name="T75" fmla="*/ 57 h 455"/>
                <a:gd name="T76" fmla="*/ 549 w 620"/>
                <a:gd name="T77" fmla="*/ 46 h 455"/>
                <a:gd name="T78" fmla="*/ 545 w 620"/>
                <a:gd name="T79" fmla="*/ 9 h 455"/>
                <a:gd name="T80" fmla="*/ 512 w 620"/>
                <a:gd name="T81" fmla="*/ 12 h 455"/>
                <a:gd name="T82" fmla="*/ 477 w 620"/>
                <a:gd name="T83" fmla="*/ 27 h 455"/>
                <a:gd name="T84" fmla="*/ 452 w 620"/>
                <a:gd name="T85" fmla="*/ 24 h 455"/>
                <a:gd name="T86" fmla="*/ 427 w 620"/>
                <a:gd name="T87" fmla="*/ 51 h 455"/>
                <a:gd name="T88" fmla="*/ 403 w 620"/>
                <a:gd name="T89" fmla="*/ 37 h 455"/>
                <a:gd name="T90" fmla="*/ 380 w 620"/>
                <a:gd name="T91" fmla="*/ 61 h 455"/>
                <a:gd name="T92" fmla="*/ 369 w 620"/>
                <a:gd name="T93" fmla="*/ 65 h 455"/>
                <a:gd name="T94" fmla="*/ 355 w 620"/>
                <a:gd name="T95" fmla="*/ 82 h 455"/>
                <a:gd name="T96" fmla="*/ 336 w 620"/>
                <a:gd name="T97" fmla="*/ 103 h 455"/>
                <a:gd name="T98" fmla="*/ 295 w 620"/>
                <a:gd name="T99" fmla="*/ 115 h 455"/>
                <a:gd name="T100" fmla="*/ 258 w 620"/>
                <a:gd name="T101" fmla="*/ 111 h 455"/>
                <a:gd name="T102" fmla="*/ 234 w 620"/>
                <a:gd name="T103" fmla="*/ 100 h 455"/>
                <a:gd name="T104" fmla="*/ 201 w 620"/>
                <a:gd name="T105" fmla="*/ 96 h 455"/>
                <a:gd name="T106" fmla="*/ 137 w 620"/>
                <a:gd name="T107" fmla="*/ 140 h 455"/>
                <a:gd name="T108" fmla="*/ 66 w 620"/>
                <a:gd name="T109" fmla="*/ 144 h 455"/>
                <a:gd name="T110" fmla="*/ 1 w 620"/>
                <a:gd name="T111" fmla="*/ 172 h 455"/>
                <a:gd name="T112" fmla="*/ 28 w 620"/>
                <a:gd name="T113" fmla="*/ 188 h 455"/>
                <a:gd name="T114" fmla="*/ 60 w 620"/>
                <a:gd name="T115" fmla="*/ 212 h 455"/>
                <a:gd name="T116" fmla="*/ 93 w 620"/>
                <a:gd name="T117" fmla="*/ 216 h 455"/>
                <a:gd name="T118" fmla="*/ 128 w 620"/>
                <a:gd name="T119" fmla="*/ 222 h 455"/>
                <a:gd name="T120" fmla="*/ 136 w 620"/>
                <a:gd name="T121" fmla="*/ 265 h 455"/>
                <a:gd name="T122" fmla="*/ 103 w 620"/>
                <a:gd name="T123" fmla="*/ 278 h 455"/>
                <a:gd name="T124" fmla="*/ 87 w 620"/>
                <a:gd name="T125" fmla="*/ 30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0" h="455">
                  <a:moveTo>
                    <a:pt x="87" y="300"/>
                  </a:moveTo>
                  <a:cubicBezTo>
                    <a:pt x="88" y="301"/>
                    <a:pt x="88" y="301"/>
                    <a:pt x="88" y="301"/>
                  </a:cubicBezTo>
                  <a:cubicBezTo>
                    <a:pt x="88" y="301"/>
                    <a:pt x="89" y="302"/>
                    <a:pt x="89" y="303"/>
                  </a:cubicBezTo>
                  <a:cubicBezTo>
                    <a:pt x="89" y="304"/>
                    <a:pt x="89" y="305"/>
                    <a:pt x="89" y="306"/>
                  </a:cubicBezTo>
                  <a:cubicBezTo>
                    <a:pt x="88" y="306"/>
                    <a:pt x="89" y="307"/>
                    <a:pt x="89" y="307"/>
                  </a:cubicBezTo>
                  <a:cubicBezTo>
                    <a:pt x="89" y="307"/>
                    <a:pt x="89" y="308"/>
                    <a:pt x="89" y="308"/>
                  </a:cubicBezTo>
                  <a:cubicBezTo>
                    <a:pt x="89" y="308"/>
                    <a:pt x="88" y="309"/>
                    <a:pt x="88" y="310"/>
                  </a:cubicBezTo>
                  <a:cubicBezTo>
                    <a:pt x="89" y="310"/>
                    <a:pt x="89" y="311"/>
                    <a:pt x="89" y="311"/>
                  </a:cubicBezTo>
                  <a:cubicBezTo>
                    <a:pt x="90" y="311"/>
                    <a:pt x="90" y="311"/>
                    <a:pt x="91" y="311"/>
                  </a:cubicBezTo>
                  <a:cubicBezTo>
                    <a:pt x="91" y="311"/>
                    <a:pt x="92" y="310"/>
                    <a:pt x="92" y="311"/>
                  </a:cubicBezTo>
                  <a:cubicBezTo>
                    <a:pt x="92" y="311"/>
                    <a:pt x="93" y="311"/>
                    <a:pt x="94" y="311"/>
                  </a:cubicBezTo>
                  <a:cubicBezTo>
                    <a:pt x="94" y="311"/>
                    <a:pt x="95" y="311"/>
                    <a:pt x="95" y="311"/>
                  </a:cubicBezTo>
                  <a:cubicBezTo>
                    <a:pt x="95" y="310"/>
                    <a:pt x="95" y="310"/>
                    <a:pt x="95" y="310"/>
                  </a:cubicBezTo>
                  <a:cubicBezTo>
                    <a:pt x="96" y="310"/>
                    <a:pt x="97" y="311"/>
                    <a:pt x="98" y="311"/>
                  </a:cubicBezTo>
                  <a:cubicBezTo>
                    <a:pt x="98" y="311"/>
                    <a:pt x="99" y="312"/>
                    <a:pt x="100" y="312"/>
                  </a:cubicBezTo>
                  <a:cubicBezTo>
                    <a:pt x="100" y="312"/>
                    <a:pt x="101" y="312"/>
                    <a:pt x="101" y="312"/>
                  </a:cubicBezTo>
                  <a:cubicBezTo>
                    <a:pt x="101" y="312"/>
                    <a:pt x="102" y="311"/>
                    <a:pt x="102" y="312"/>
                  </a:cubicBezTo>
                  <a:cubicBezTo>
                    <a:pt x="102" y="312"/>
                    <a:pt x="103" y="312"/>
                    <a:pt x="103" y="313"/>
                  </a:cubicBezTo>
                  <a:cubicBezTo>
                    <a:pt x="103" y="313"/>
                    <a:pt x="103" y="314"/>
                    <a:pt x="104" y="314"/>
                  </a:cubicBezTo>
                  <a:cubicBezTo>
                    <a:pt x="104" y="314"/>
                    <a:pt x="105" y="314"/>
                    <a:pt x="105" y="314"/>
                  </a:cubicBezTo>
                  <a:cubicBezTo>
                    <a:pt x="106" y="315"/>
                    <a:pt x="107" y="315"/>
                    <a:pt x="107" y="316"/>
                  </a:cubicBezTo>
                  <a:cubicBezTo>
                    <a:pt x="108" y="316"/>
                    <a:pt x="109" y="317"/>
                    <a:pt x="109" y="317"/>
                  </a:cubicBezTo>
                  <a:cubicBezTo>
                    <a:pt x="109" y="318"/>
                    <a:pt x="109" y="318"/>
                    <a:pt x="109" y="318"/>
                  </a:cubicBezTo>
                  <a:cubicBezTo>
                    <a:pt x="109" y="318"/>
                    <a:pt x="111" y="317"/>
                    <a:pt x="111" y="318"/>
                  </a:cubicBezTo>
                  <a:cubicBezTo>
                    <a:pt x="112" y="318"/>
                    <a:pt x="112" y="319"/>
                    <a:pt x="112" y="319"/>
                  </a:cubicBezTo>
                  <a:cubicBezTo>
                    <a:pt x="112" y="320"/>
                    <a:pt x="112" y="320"/>
                    <a:pt x="112" y="320"/>
                  </a:cubicBezTo>
                  <a:cubicBezTo>
                    <a:pt x="113" y="321"/>
                    <a:pt x="113" y="321"/>
                    <a:pt x="113" y="321"/>
                  </a:cubicBezTo>
                  <a:cubicBezTo>
                    <a:pt x="113" y="321"/>
                    <a:pt x="113" y="322"/>
                    <a:pt x="113" y="322"/>
                  </a:cubicBezTo>
                  <a:cubicBezTo>
                    <a:pt x="113" y="322"/>
                    <a:pt x="114" y="323"/>
                    <a:pt x="114" y="323"/>
                  </a:cubicBezTo>
                  <a:cubicBezTo>
                    <a:pt x="114" y="323"/>
                    <a:pt x="115" y="323"/>
                    <a:pt x="115" y="324"/>
                  </a:cubicBezTo>
                  <a:cubicBezTo>
                    <a:pt x="115" y="324"/>
                    <a:pt x="115" y="325"/>
                    <a:pt x="115" y="325"/>
                  </a:cubicBezTo>
                  <a:cubicBezTo>
                    <a:pt x="116" y="325"/>
                    <a:pt x="117" y="324"/>
                    <a:pt x="116" y="324"/>
                  </a:cubicBezTo>
                  <a:cubicBezTo>
                    <a:pt x="116" y="324"/>
                    <a:pt x="116" y="324"/>
                    <a:pt x="116" y="323"/>
                  </a:cubicBezTo>
                  <a:cubicBezTo>
                    <a:pt x="116" y="323"/>
                    <a:pt x="117" y="322"/>
                    <a:pt x="117" y="322"/>
                  </a:cubicBezTo>
                  <a:cubicBezTo>
                    <a:pt x="118" y="322"/>
                    <a:pt x="119" y="322"/>
                    <a:pt x="120" y="322"/>
                  </a:cubicBezTo>
                  <a:cubicBezTo>
                    <a:pt x="120" y="322"/>
                    <a:pt x="121" y="322"/>
                    <a:pt x="122" y="322"/>
                  </a:cubicBezTo>
                  <a:cubicBezTo>
                    <a:pt x="122" y="322"/>
                    <a:pt x="122" y="321"/>
                    <a:pt x="123" y="321"/>
                  </a:cubicBezTo>
                  <a:cubicBezTo>
                    <a:pt x="123" y="322"/>
                    <a:pt x="124" y="322"/>
                    <a:pt x="124" y="322"/>
                  </a:cubicBezTo>
                  <a:cubicBezTo>
                    <a:pt x="125" y="322"/>
                    <a:pt x="126" y="321"/>
                    <a:pt x="126" y="321"/>
                  </a:cubicBezTo>
                  <a:cubicBezTo>
                    <a:pt x="126" y="320"/>
                    <a:pt x="126" y="320"/>
                    <a:pt x="126" y="319"/>
                  </a:cubicBezTo>
                  <a:cubicBezTo>
                    <a:pt x="125" y="319"/>
                    <a:pt x="125" y="319"/>
                    <a:pt x="126" y="318"/>
                  </a:cubicBezTo>
                  <a:cubicBezTo>
                    <a:pt x="126" y="318"/>
                    <a:pt x="127" y="318"/>
                    <a:pt x="127" y="318"/>
                  </a:cubicBezTo>
                  <a:cubicBezTo>
                    <a:pt x="127" y="318"/>
                    <a:pt x="128" y="318"/>
                    <a:pt x="129" y="318"/>
                  </a:cubicBezTo>
                  <a:cubicBezTo>
                    <a:pt x="129" y="318"/>
                    <a:pt x="130" y="318"/>
                    <a:pt x="130" y="318"/>
                  </a:cubicBezTo>
                  <a:cubicBezTo>
                    <a:pt x="130" y="318"/>
                    <a:pt x="132" y="317"/>
                    <a:pt x="132" y="317"/>
                  </a:cubicBezTo>
                  <a:cubicBezTo>
                    <a:pt x="132" y="317"/>
                    <a:pt x="133" y="318"/>
                    <a:pt x="133" y="318"/>
                  </a:cubicBezTo>
                  <a:cubicBezTo>
                    <a:pt x="133" y="318"/>
                    <a:pt x="134" y="318"/>
                    <a:pt x="134" y="318"/>
                  </a:cubicBezTo>
                  <a:cubicBezTo>
                    <a:pt x="134" y="318"/>
                    <a:pt x="135" y="318"/>
                    <a:pt x="135" y="318"/>
                  </a:cubicBezTo>
                  <a:cubicBezTo>
                    <a:pt x="135" y="318"/>
                    <a:pt x="137" y="318"/>
                    <a:pt x="138" y="318"/>
                  </a:cubicBezTo>
                  <a:cubicBezTo>
                    <a:pt x="139" y="318"/>
                    <a:pt x="139" y="318"/>
                    <a:pt x="140" y="318"/>
                  </a:cubicBezTo>
                  <a:cubicBezTo>
                    <a:pt x="140" y="318"/>
                    <a:pt x="141" y="318"/>
                    <a:pt x="141" y="318"/>
                  </a:cubicBezTo>
                  <a:cubicBezTo>
                    <a:pt x="141" y="318"/>
                    <a:pt x="142" y="318"/>
                    <a:pt x="143" y="319"/>
                  </a:cubicBezTo>
                  <a:cubicBezTo>
                    <a:pt x="143" y="319"/>
                    <a:pt x="146" y="323"/>
                    <a:pt x="146" y="324"/>
                  </a:cubicBezTo>
                  <a:cubicBezTo>
                    <a:pt x="147" y="324"/>
                    <a:pt x="148" y="325"/>
                    <a:pt x="147" y="326"/>
                  </a:cubicBezTo>
                  <a:cubicBezTo>
                    <a:pt x="147" y="326"/>
                    <a:pt x="146" y="326"/>
                    <a:pt x="147" y="327"/>
                  </a:cubicBezTo>
                  <a:cubicBezTo>
                    <a:pt x="147" y="327"/>
                    <a:pt x="149" y="328"/>
                    <a:pt x="149" y="328"/>
                  </a:cubicBezTo>
                  <a:cubicBezTo>
                    <a:pt x="149" y="329"/>
                    <a:pt x="150" y="328"/>
                    <a:pt x="150" y="328"/>
                  </a:cubicBezTo>
                  <a:cubicBezTo>
                    <a:pt x="151" y="328"/>
                    <a:pt x="152" y="329"/>
                    <a:pt x="152" y="329"/>
                  </a:cubicBezTo>
                  <a:cubicBezTo>
                    <a:pt x="152" y="329"/>
                    <a:pt x="153" y="328"/>
                    <a:pt x="153" y="329"/>
                  </a:cubicBezTo>
                  <a:cubicBezTo>
                    <a:pt x="153" y="329"/>
                    <a:pt x="154" y="330"/>
                    <a:pt x="154" y="330"/>
                  </a:cubicBezTo>
                  <a:cubicBezTo>
                    <a:pt x="155" y="330"/>
                    <a:pt x="166" y="325"/>
                    <a:pt x="167" y="324"/>
                  </a:cubicBezTo>
                  <a:cubicBezTo>
                    <a:pt x="167" y="324"/>
                    <a:pt x="167" y="324"/>
                    <a:pt x="167" y="323"/>
                  </a:cubicBezTo>
                  <a:cubicBezTo>
                    <a:pt x="167" y="323"/>
                    <a:pt x="167" y="323"/>
                    <a:pt x="167" y="322"/>
                  </a:cubicBezTo>
                  <a:cubicBezTo>
                    <a:pt x="168" y="322"/>
                    <a:pt x="168" y="321"/>
                    <a:pt x="168" y="321"/>
                  </a:cubicBezTo>
                  <a:cubicBezTo>
                    <a:pt x="169" y="321"/>
                    <a:pt x="170" y="322"/>
                    <a:pt x="171" y="322"/>
                  </a:cubicBezTo>
                  <a:cubicBezTo>
                    <a:pt x="171" y="323"/>
                    <a:pt x="172" y="324"/>
                    <a:pt x="173" y="323"/>
                  </a:cubicBezTo>
                  <a:cubicBezTo>
                    <a:pt x="173" y="323"/>
                    <a:pt x="174" y="323"/>
                    <a:pt x="175" y="323"/>
                  </a:cubicBezTo>
                  <a:cubicBezTo>
                    <a:pt x="175" y="323"/>
                    <a:pt x="176" y="323"/>
                    <a:pt x="176" y="324"/>
                  </a:cubicBezTo>
                  <a:cubicBezTo>
                    <a:pt x="176" y="324"/>
                    <a:pt x="176" y="326"/>
                    <a:pt x="177" y="326"/>
                  </a:cubicBezTo>
                  <a:cubicBezTo>
                    <a:pt x="177" y="326"/>
                    <a:pt x="178" y="327"/>
                    <a:pt x="178" y="327"/>
                  </a:cubicBezTo>
                  <a:cubicBezTo>
                    <a:pt x="178" y="327"/>
                    <a:pt x="178" y="328"/>
                    <a:pt x="179" y="328"/>
                  </a:cubicBezTo>
                  <a:cubicBezTo>
                    <a:pt x="179" y="328"/>
                    <a:pt x="179" y="328"/>
                    <a:pt x="180" y="328"/>
                  </a:cubicBezTo>
                  <a:cubicBezTo>
                    <a:pt x="180" y="328"/>
                    <a:pt x="181" y="328"/>
                    <a:pt x="181" y="328"/>
                  </a:cubicBezTo>
                  <a:cubicBezTo>
                    <a:pt x="181" y="327"/>
                    <a:pt x="181" y="326"/>
                    <a:pt x="181" y="326"/>
                  </a:cubicBezTo>
                  <a:cubicBezTo>
                    <a:pt x="181" y="326"/>
                    <a:pt x="183" y="326"/>
                    <a:pt x="183" y="326"/>
                  </a:cubicBezTo>
                  <a:cubicBezTo>
                    <a:pt x="184" y="326"/>
                    <a:pt x="185" y="327"/>
                    <a:pt x="185" y="328"/>
                  </a:cubicBezTo>
                  <a:cubicBezTo>
                    <a:pt x="185" y="329"/>
                    <a:pt x="187" y="330"/>
                    <a:pt x="188" y="331"/>
                  </a:cubicBezTo>
                  <a:cubicBezTo>
                    <a:pt x="191" y="332"/>
                    <a:pt x="189" y="331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4" y="333"/>
                    <a:pt x="195" y="335"/>
                    <a:pt x="195" y="335"/>
                  </a:cubicBezTo>
                  <a:cubicBezTo>
                    <a:pt x="194" y="335"/>
                    <a:pt x="194" y="336"/>
                    <a:pt x="193" y="337"/>
                  </a:cubicBezTo>
                  <a:cubicBezTo>
                    <a:pt x="193" y="337"/>
                    <a:pt x="193" y="337"/>
                    <a:pt x="192" y="337"/>
                  </a:cubicBezTo>
                  <a:cubicBezTo>
                    <a:pt x="192" y="337"/>
                    <a:pt x="191" y="337"/>
                    <a:pt x="191" y="337"/>
                  </a:cubicBezTo>
                  <a:cubicBezTo>
                    <a:pt x="191" y="337"/>
                    <a:pt x="191" y="337"/>
                    <a:pt x="191" y="337"/>
                  </a:cubicBezTo>
                  <a:cubicBezTo>
                    <a:pt x="191" y="338"/>
                    <a:pt x="191" y="339"/>
                    <a:pt x="191" y="339"/>
                  </a:cubicBezTo>
                  <a:cubicBezTo>
                    <a:pt x="191" y="339"/>
                    <a:pt x="190" y="339"/>
                    <a:pt x="190" y="339"/>
                  </a:cubicBezTo>
                  <a:cubicBezTo>
                    <a:pt x="190" y="339"/>
                    <a:pt x="190" y="339"/>
                    <a:pt x="189" y="340"/>
                  </a:cubicBezTo>
                  <a:cubicBezTo>
                    <a:pt x="189" y="340"/>
                    <a:pt x="189" y="341"/>
                    <a:pt x="189" y="341"/>
                  </a:cubicBezTo>
                  <a:cubicBezTo>
                    <a:pt x="189" y="341"/>
                    <a:pt x="188" y="342"/>
                    <a:pt x="189" y="342"/>
                  </a:cubicBezTo>
                  <a:cubicBezTo>
                    <a:pt x="189" y="342"/>
                    <a:pt x="189" y="343"/>
                    <a:pt x="189" y="343"/>
                  </a:cubicBezTo>
                  <a:cubicBezTo>
                    <a:pt x="189" y="344"/>
                    <a:pt x="189" y="344"/>
                    <a:pt x="189" y="344"/>
                  </a:cubicBezTo>
                  <a:cubicBezTo>
                    <a:pt x="189" y="344"/>
                    <a:pt x="188" y="344"/>
                    <a:pt x="188" y="344"/>
                  </a:cubicBezTo>
                  <a:cubicBezTo>
                    <a:pt x="188" y="345"/>
                    <a:pt x="188" y="346"/>
                    <a:pt x="188" y="346"/>
                  </a:cubicBezTo>
                  <a:cubicBezTo>
                    <a:pt x="188" y="347"/>
                    <a:pt x="187" y="347"/>
                    <a:pt x="187" y="348"/>
                  </a:cubicBezTo>
                  <a:cubicBezTo>
                    <a:pt x="186" y="348"/>
                    <a:pt x="186" y="350"/>
                    <a:pt x="186" y="350"/>
                  </a:cubicBezTo>
                  <a:cubicBezTo>
                    <a:pt x="186" y="350"/>
                    <a:pt x="185" y="351"/>
                    <a:pt x="186" y="351"/>
                  </a:cubicBezTo>
                  <a:cubicBezTo>
                    <a:pt x="186" y="352"/>
                    <a:pt x="187" y="352"/>
                    <a:pt x="186" y="353"/>
                  </a:cubicBezTo>
                  <a:cubicBezTo>
                    <a:pt x="186" y="353"/>
                    <a:pt x="186" y="354"/>
                    <a:pt x="185" y="354"/>
                  </a:cubicBezTo>
                  <a:cubicBezTo>
                    <a:pt x="185" y="354"/>
                    <a:pt x="185" y="354"/>
                    <a:pt x="184" y="354"/>
                  </a:cubicBezTo>
                  <a:cubicBezTo>
                    <a:pt x="184" y="354"/>
                    <a:pt x="183" y="354"/>
                    <a:pt x="182" y="354"/>
                  </a:cubicBezTo>
                  <a:cubicBezTo>
                    <a:pt x="182" y="354"/>
                    <a:pt x="181" y="354"/>
                    <a:pt x="181" y="354"/>
                  </a:cubicBezTo>
                  <a:cubicBezTo>
                    <a:pt x="180" y="354"/>
                    <a:pt x="179" y="354"/>
                    <a:pt x="179" y="354"/>
                  </a:cubicBezTo>
                  <a:cubicBezTo>
                    <a:pt x="179" y="353"/>
                    <a:pt x="178" y="352"/>
                    <a:pt x="178" y="352"/>
                  </a:cubicBezTo>
                  <a:cubicBezTo>
                    <a:pt x="178" y="351"/>
                    <a:pt x="178" y="351"/>
                    <a:pt x="177" y="351"/>
                  </a:cubicBezTo>
                  <a:cubicBezTo>
                    <a:pt x="176" y="351"/>
                    <a:pt x="176" y="352"/>
                    <a:pt x="176" y="353"/>
                  </a:cubicBezTo>
                  <a:cubicBezTo>
                    <a:pt x="176" y="353"/>
                    <a:pt x="176" y="353"/>
                    <a:pt x="176" y="353"/>
                  </a:cubicBezTo>
                  <a:cubicBezTo>
                    <a:pt x="176" y="353"/>
                    <a:pt x="176" y="354"/>
                    <a:pt x="176" y="354"/>
                  </a:cubicBezTo>
                  <a:cubicBezTo>
                    <a:pt x="176" y="355"/>
                    <a:pt x="176" y="355"/>
                    <a:pt x="176" y="356"/>
                  </a:cubicBezTo>
                  <a:cubicBezTo>
                    <a:pt x="175" y="357"/>
                    <a:pt x="174" y="359"/>
                    <a:pt x="174" y="360"/>
                  </a:cubicBezTo>
                  <a:cubicBezTo>
                    <a:pt x="174" y="361"/>
                    <a:pt x="174" y="363"/>
                    <a:pt x="174" y="363"/>
                  </a:cubicBezTo>
                  <a:cubicBezTo>
                    <a:pt x="174" y="363"/>
                    <a:pt x="174" y="364"/>
                    <a:pt x="174" y="364"/>
                  </a:cubicBezTo>
                  <a:cubicBezTo>
                    <a:pt x="174" y="364"/>
                    <a:pt x="173" y="364"/>
                    <a:pt x="173" y="363"/>
                  </a:cubicBezTo>
                  <a:cubicBezTo>
                    <a:pt x="173" y="364"/>
                    <a:pt x="173" y="364"/>
                    <a:pt x="173" y="364"/>
                  </a:cubicBezTo>
                  <a:cubicBezTo>
                    <a:pt x="173" y="364"/>
                    <a:pt x="172" y="364"/>
                    <a:pt x="172" y="365"/>
                  </a:cubicBezTo>
                  <a:cubicBezTo>
                    <a:pt x="172" y="365"/>
                    <a:pt x="173" y="366"/>
                    <a:pt x="173" y="366"/>
                  </a:cubicBezTo>
                  <a:cubicBezTo>
                    <a:pt x="173" y="366"/>
                    <a:pt x="172" y="367"/>
                    <a:pt x="173" y="368"/>
                  </a:cubicBezTo>
                  <a:cubicBezTo>
                    <a:pt x="173" y="369"/>
                    <a:pt x="173" y="370"/>
                    <a:pt x="174" y="370"/>
                  </a:cubicBezTo>
                  <a:cubicBezTo>
                    <a:pt x="174" y="371"/>
                    <a:pt x="175" y="371"/>
                    <a:pt x="175" y="371"/>
                  </a:cubicBezTo>
                  <a:cubicBezTo>
                    <a:pt x="174" y="372"/>
                    <a:pt x="175" y="372"/>
                    <a:pt x="174" y="373"/>
                  </a:cubicBezTo>
                  <a:cubicBezTo>
                    <a:pt x="173" y="373"/>
                    <a:pt x="173" y="373"/>
                    <a:pt x="173" y="374"/>
                  </a:cubicBezTo>
                  <a:cubicBezTo>
                    <a:pt x="172" y="374"/>
                    <a:pt x="172" y="375"/>
                    <a:pt x="173" y="375"/>
                  </a:cubicBezTo>
                  <a:cubicBezTo>
                    <a:pt x="174" y="375"/>
                    <a:pt x="174" y="376"/>
                    <a:pt x="175" y="376"/>
                  </a:cubicBezTo>
                  <a:cubicBezTo>
                    <a:pt x="175" y="376"/>
                    <a:pt x="176" y="376"/>
                    <a:pt x="176" y="376"/>
                  </a:cubicBezTo>
                  <a:cubicBezTo>
                    <a:pt x="177" y="376"/>
                    <a:pt x="178" y="376"/>
                    <a:pt x="179" y="376"/>
                  </a:cubicBezTo>
                  <a:cubicBezTo>
                    <a:pt x="179" y="376"/>
                    <a:pt x="181" y="376"/>
                    <a:pt x="181" y="376"/>
                  </a:cubicBezTo>
                  <a:cubicBezTo>
                    <a:pt x="181" y="378"/>
                    <a:pt x="181" y="378"/>
                    <a:pt x="181" y="378"/>
                  </a:cubicBezTo>
                  <a:cubicBezTo>
                    <a:pt x="181" y="378"/>
                    <a:pt x="182" y="381"/>
                    <a:pt x="182" y="381"/>
                  </a:cubicBezTo>
                  <a:cubicBezTo>
                    <a:pt x="183" y="381"/>
                    <a:pt x="184" y="381"/>
                    <a:pt x="184" y="381"/>
                  </a:cubicBezTo>
                  <a:cubicBezTo>
                    <a:pt x="184" y="382"/>
                    <a:pt x="183" y="383"/>
                    <a:pt x="184" y="384"/>
                  </a:cubicBezTo>
                  <a:cubicBezTo>
                    <a:pt x="184" y="385"/>
                    <a:pt x="185" y="386"/>
                    <a:pt x="185" y="386"/>
                  </a:cubicBezTo>
                  <a:cubicBezTo>
                    <a:pt x="184" y="386"/>
                    <a:pt x="184" y="386"/>
                    <a:pt x="184" y="386"/>
                  </a:cubicBezTo>
                  <a:cubicBezTo>
                    <a:pt x="184" y="386"/>
                    <a:pt x="184" y="387"/>
                    <a:pt x="183" y="387"/>
                  </a:cubicBezTo>
                  <a:cubicBezTo>
                    <a:pt x="183" y="388"/>
                    <a:pt x="183" y="388"/>
                    <a:pt x="182" y="388"/>
                  </a:cubicBezTo>
                  <a:cubicBezTo>
                    <a:pt x="182" y="388"/>
                    <a:pt x="182" y="388"/>
                    <a:pt x="182" y="388"/>
                  </a:cubicBezTo>
                  <a:cubicBezTo>
                    <a:pt x="182" y="388"/>
                    <a:pt x="182" y="390"/>
                    <a:pt x="183" y="390"/>
                  </a:cubicBezTo>
                  <a:cubicBezTo>
                    <a:pt x="183" y="391"/>
                    <a:pt x="183" y="391"/>
                    <a:pt x="183" y="391"/>
                  </a:cubicBezTo>
                  <a:cubicBezTo>
                    <a:pt x="184" y="391"/>
                    <a:pt x="185" y="391"/>
                    <a:pt x="185" y="392"/>
                  </a:cubicBezTo>
                  <a:cubicBezTo>
                    <a:pt x="185" y="392"/>
                    <a:pt x="185" y="392"/>
                    <a:pt x="185" y="392"/>
                  </a:cubicBezTo>
                  <a:cubicBezTo>
                    <a:pt x="184" y="392"/>
                    <a:pt x="184" y="392"/>
                    <a:pt x="184" y="393"/>
                  </a:cubicBezTo>
                  <a:cubicBezTo>
                    <a:pt x="184" y="393"/>
                    <a:pt x="184" y="394"/>
                    <a:pt x="184" y="394"/>
                  </a:cubicBezTo>
                  <a:cubicBezTo>
                    <a:pt x="184" y="395"/>
                    <a:pt x="184" y="396"/>
                    <a:pt x="185" y="396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6" y="398"/>
                    <a:pt x="186" y="399"/>
                    <a:pt x="186" y="400"/>
                  </a:cubicBezTo>
                  <a:cubicBezTo>
                    <a:pt x="186" y="400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2"/>
                  </a:cubicBezTo>
                  <a:cubicBezTo>
                    <a:pt x="185" y="403"/>
                    <a:pt x="185" y="403"/>
                    <a:pt x="185" y="404"/>
                  </a:cubicBezTo>
                  <a:cubicBezTo>
                    <a:pt x="185" y="404"/>
                    <a:pt x="184" y="405"/>
                    <a:pt x="184" y="405"/>
                  </a:cubicBezTo>
                  <a:cubicBezTo>
                    <a:pt x="184" y="405"/>
                    <a:pt x="183" y="406"/>
                    <a:pt x="183" y="406"/>
                  </a:cubicBezTo>
                  <a:cubicBezTo>
                    <a:pt x="183" y="406"/>
                    <a:pt x="183" y="407"/>
                    <a:pt x="183" y="407"/>
                  </a:cubicBezTo>
                  <a:cubicBezTo>
                    <a:pt x="183" y="407"/>
                    <a:pt x="183" y="408"/>
                    <a:pt x="183" y="408"/>
                  </a:cubicBezTo>
                  <a:cubicBezTo>
                    <a:pt x="183" y="408"/>
                    <a:pt x="183" y="408"/>
                    <a:pt x="183" y="408"/>
                  </a:cubicBezTo>
                  <a:cubicBezTo>
                    <a:pt x="184" y="408"/>
                    <a:pt x="184" y="408"/>
                    <a:pt x="184" y="409"/>
                  </a:cubicBezTo>
                  <a:cubicBezTo>
                    <a:pt x="184" y="409"/>
                    <a:pt x="184" y="409"/>
                    <a:pt x="184" y="409"/>
                  </a:cubicBezTo>
                  <a:cubicBezTo>
                    <a:pt x="184" y="409"/>
                    <a:pt x="185" y="409"/>
                    <a:pt x="185" y="409"/>
                  </a:cubicBezTo>
                  <a:cubicBezTo>
                    <a:pt x="185" y="409"/>
                    <a:pt x="186" y="409"/>
                    <a:pt x="186" y="408"/>
                  </a:cubicBezTo>
                  <a:cubicBezTo>
                    <a:pt x="187" y="408"/>
                    <a:pt x="187" y="407"/>
                    <a:pt x="187" y="407"/>
                  </a:cubicBezTo>
                  <a:cubicBezTo>
                    <a:pt x="187" y="406"/>
                    <a:pt x="187" y="406"/>
                    <a:pt x="187" y="406"/>
                  </a:cubicBezTo>
                  <a:cubicBezTo>
                    <a:pt x="187" y="406"/>
                    <a:pt x="188" y="405"/>
                    <a:pt x="188" y="405"/>
                  </a:cubicBezTo>
                  <a:cubicBezTo>
                    <a:pt x="188" y="405"/>
                    <a:pt x="190" y="405"/>
                    <a:pt x="191" y="405"/>
                  </a:cubicBezTo>
                  <a:cubicBezTo>
                    <a:pt x="191" y="405"/>
                    <a:pt x="192" y="405"/>
                    <a:pt x="192" y="406"/>
                  </a:cubicBezTo>
                  <a:cubicBezTo>
                    <a:pt x="192" y="406"/>
                    <a:pt x="192" y="407"/>
                    <a:pt x="193" y="408"/>
                  </a:cubicBezTo>
                  <a:cubicBezTo>
                    <a:pt x="193" y="408"/>
                    <a:pt x="194" y="408"/>
                    <a:pt x="195" y="408"/>
                  </a:cubicBezTo>
                  <a:cubicBezTo>
                    <a:pt x="195" y="408"/>
                    <a:pt x="196" y="408"/>
                    <a:pt x="196" y="408"/>
                  </a:cubicBezTo>
                  <a:cubicBezTo>
                    <a:pt x="197" y="407"/>
                    <a:pt x="197" y="407"/>
                    <a:pt x="198" y="407"/>
                  </a:cubicBezTo>
                  <a:cubicBezTo>
                    <a:pt x="198" y="407"/>
                    <a:pt x="198" y="407"/>
                    <a:pt x="199" y="407"/>
                  </a:cubicBezTo>
                  <a:cubicBezTo>
                    <a:pt x="199" y="407"/>
                    <a:pt x="199" y="408"/>
                    <a:pt x="200" y="408"/>
                  </a:cubicBezTo>
                  <a:cubicBezTo>
                    <a:pt x="200" y="408"/>
                    <a:pt x="202" y="409"/>
                    <a:pt x="202" y="409"/>
                  </a:cubicBezTo>
                  <a:cubicBezTo>
                    <a:pt x="203" y="409"/>
                    <a:pt x="203" y="409"/>
                    <a:pt x="204" y="409"/>
                  </a:cubicBezTo>
                  <a:cubicBezTo>
                    <a:pt x="204" y="410"/>
                    <a:pt x="204" y="410"/>
                    <a:pt x="204" y="411"/>
                  </a:cubicBezTo>
                  <a:cubicBezTo>
                    <a:pt x="204" y="411"/>
                    <a:pt x="204" y="412"/>
                    <a:pt x="205" y="412"/>
                  </a:cubicBezTo>
                  <a:cubicBezTo>
                    <a:pt x="205" y="412"/>
                    <a:pt x="207" y="413"/>
                    <a:pt x="207" y="413"/>
                  </a:cubicBezTo>
                  <a:cubicBezTo>
                    <a:pt x="207" y="413"/>
                    <a:pt x="208" y="412"/>
                    <a:pt x="208" y="412"/>
                  </a:cubicBezTo>
                  <a:cubicBezTo>
                    <a:pt x="209" y="411"/>
                    <a:pt x="209" y="410"/>
                    <a:pt x="210" y="410"/>
                  </a:cubicBezTo>
                  <a:cubicBezTo>
                    <a:pt x="210" y="410"/>
                    <a:pt x="210" y="411"/>
                    <a:pt x="210" y="411"/>
                  </a:cubicBezTo>
                  <a:cubicBezTo>
                    <a:pt x="211" y="411"/>
                    <a:pt x="211" y="411"/>
                    <a:pt x="212" y="411"/>
                  </a:cubicBezTo>
                  <a:cubicBezTo>
                    <a:pt x="212" y="411"/>
                    <a:pt x="213" y="412"/>
                    <a:pt x="213" y="412"/>
                  </a:cubicBezTo>
                  <a:cubicBezTo>
                    <a:pt x="213" y="412"/>
                    <a:pt x="214" y="413"/>
                    <a:pt x="215" y="413"/>
                  </a:cubicBezTo>
                  <a:cubicBezTo>
                    <a:pt x="215" y="414"/>
                    <a:pt x="215" y="415"/>
                    <a:pt x="215" y="416"/>
                  </a:cubicBezTo>
                  <a:cubicBezTo>
                    <a:pt x="214" y="416"/>
                    <a:pt x="214" y="417"/>
                    <a:pt x="213" y="417"/>
                  </a:cubicBezTo>
                  <a:cubicBezTo>
                    <a:pt x="212" y="417"/>
                    <a:pt x="211" y="419"/>
                    <a:pt x="211" y="419"/>
                  </a:cubicBezTo>
                  <a:cubicBezTo>
                    <a:pt x="211" y="420"/>
                    <a:pt x="210" y="420"/>
                    <a:pt x="211" y="421"/>
                  </a:cubicBezTo>
                  <a:cubicBezTo>
                    <a:pt x="211" y="421"/>
                    <a:pt x="212" y="422"/>
                    <a:pt x="212" y="422"/>
                  </a:cubicBezTo>
                  <a:cubicBezTo>
                    <a:pt x="214" y="423"/>
                    <a:pt x="216" y="423"/>
                    <a:pt x="219" y="425"/>
                  </a:cubicBezTo>
                  <a:cubicBezTo>
                    <a:pt x="219" y="425"/>
                    <a:pt x="220" y="425"/>
                    <a:pt x="221" y="426"/>
                  </a:cubicBezTo>
                  <a:cubicBezTo>
                    <a:pt x="221" y="426"/>
                    <a:pt x="222" y="427"/>
                    <a:pt x="223" y="427"/>
                  </a:cubicBezTo>
                  <a:cubicBezTo>
                    <a:pt x="223" y="428"/>
                    <a:pt x="224" y="428"/>
                    <a:pt x="225" y="428"/>
                  </a:cubicBezTo>
                  <a:cubicBezTo>
                    <a:pt x="225" y="428"/>
                    <a:pt x="226" y="429"/>
                    <a:pt x="226" y="429"/>
                  </a:cubicBezTo>
                  <a:cubicBezTo>
                    <a:pt x="226" y="430"/>
                    <a:pt x="226" y="430"/>
                    <a:pt x="227" y="431"/>
                  </a:cubicBezTo>
                  <a:cubicBezTo>
                    <a:pt x="227" y="431"/>
                    <a:pt x="229" y="432"/>
                    <a:pt x="230" y="432"/>
                  </a:cubicBezTo>
                  <a:cubicBezTo>
                    <a:pt x="230" y="432"/>
                    <a:pt x="231" y="432"/>
                    <a:pt x="231" y="432"/>
                  </a:cubicBezTo>
                  <a:cubicBezTo>
                    <a:pt x="231" y="432"/>
                    <a:pt x="232" y="430"/>
                    <a:pt x="232" y="430"/>
                  </a:cubicBezTo>
                  <a:cubicBezTo>
                    <a:pt x="233" y="430"/>
                    <a:pt x="234" y="430"/>
                    <a:pt x="234" y="429"/>
                  </a:cubicBezTo>
                  <a:cubicBezTo>
                    <a:pt x="234" y="429"/>
                    <a:pt x="235" y="428"/>
                    <a:pt x="235" y="429"/>
                  </a:cubicBezTo>
                  <a:cubicBezTo>
                    <a:pt x="236" y="429"/>
                    <a:pt x="237" y="431"/>
                    <a:pt x="237" y="431"/>
                  </a:cubicBezTo>
                  <a:cubicBezTo>
                    <a:pt x="238" y="432"/>
                    <a:pt x="239" y="434"/>
                    <a:pt x="239" y="434"/>
                  </a:cubicBezTo>
                  <a:cubicBezTo>
                    <a:pt x="239" y="434"/>
                    <a:pt x="240" y="436"/>
                    <a:pt x="240" y="437"/>
                  </a:cubicBezTo>
                  <a:cubicBezTo>
                    <a:pt x="240" y="437"/>
                    <a:pt x="240" y="439"/>
                    <a:pt x="240" y="439"/>
                  </a:cubicBezTo>
                  <a:cubicBezTo>
                    <a:pt x="240" y="440"/>
                    <a:pt x="240" y="441"/>
                    <a:pt x="241" y="441"/>
                  </a:cubicBezTo>
                  <a:cubicBezTo>
                    <a:pt x="241" y="441"/>
                    <a:pt x="242" y="442"/>
                    <a:pt x="242" y="442"/>
                  </a:cubicBezTo>
                  <a:cubicBezTo>
                    <a:pt x="242" y="442"/>
                    <a:pt x="242" y="442"/>
                    <a:pt x="243" y="441"/>
                  </a:cubicBezTo>
                  <a:cubicBezTo>
                    <a:pt x="243" y="441"/>
                    <a:pt x="243" y="440"/>
                    <a:pt x="244" y="440"/>
                  </a:cubicBezTo>
                  <a:cubicBezTo>
                    <a:pt x="244" y="439"/>
                    <a:pt x="244" y="439"/>
                    <a:pt x="245" y="439"/>
                  </a:cubicBezTo>
                  <a:cubicBezTo>
                    <a:pt x="245" y="438"/>
                    <a:pt x="246" y="437"/>
                    <a:pt x="248" y="436"/>
                  </a:cubicBezTo>
                  <a:cubicBezTo>
                    <a:pt x="249" y="436"/>
                    <a:pt x="250" y="435"/>
                    <a:pt x="250" y="436"/>
                  </a:cubicBezTo>
                  <a:cubicBezTo>
                    <a:pt x="250" y="436"/>
                    <a:pt x="251" y="437"/>
                    <a:pt x="251" y="437"/>
                  </a:cubicBezTo>
                  <a:cubicBezTo>
                    <a:pt x="251" y="437"/>
                    <a:pt x="251" y="437"/>
                    <a:pt x="251" y="438"/>
                  </a:cubicBezTo>
                  <a:cubicBezTo>
                    <a:pt x="251" y="439"/>
                    <a:pt x="252" y="440"/>
                    <a:pt x="252" y="440"/>
                  </a:cubicBezTo>
                  <a:cubicBezTo>
                    <a:pt x="252" y="441"/>
                    <a:pt x="252" y="441"/>
                    <a:pt x="252" y="441"/>
                  </a:cubicBezTo>
                  <a:cubicBezTo>
                    <a:pt x="252" y="441"/>
                    <a:pt x="252" y="441"/>
                    <a:pt x="252" y="441"/>
                  </a:cubicBezTo>
                  <a:cubicBezTo>
                    <a:pt x="252" y="441"/>
                    <a:pt x="253" y="441"/>
                    <a:pt x="254" y="442"/>
                  </a:cubicBezTo>
                  <a:cubicBezTo>
                    <a:pt x="254" y="442"/>
                    <a:pt x="255" y="442"/>
                    <a:pt x="255" y="442"/>
                  </a:cubicBezTo>
                  <a:cubicBezTo>
                    <a:pt x="256" y="442"/>
                    <a:pt x="256" y="441"/>
                    <a:pt x="257" y="441"/>
                  </a:cubicBezTo>
                  <a:cubicBezTo>
                    <a:pt x="257" y="440"/>
                    <a:pt x="258" y="440"/>
                    <a:pt x="259" y="440"/>
                  </a:cubicBezTo>
                  <a:cubicBezTo>
                    <a:pt x="259" y="440"/>
                    <a:pt x="261" y="440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2" y="441"/>
                  </a:cubicBezTo>
                  <a:cubicBezTo>
                    <a:pt x="263" y="441"/>
                    <a:pt x="264" y="441"/>
                    <a:pt x="265" y="440"/>
                  </a:cubicBezTo>
                  <a:cubicBezTo>
                    <a:pt x="265" y="440"/>
                    <a:pt x="265" y="440"/>
                    <a:pt x="266" y="440"/>
                  </a:cubicBezTo>
                  <a:cubicBezTo>
                    <a:pt x="266" y="440"/>
                    <a:pt x="267" y="440"/>
                    <a:pt x="267" y="440"/>
                  </a:cubicBezTo>
                  <a:cubicBezTo>
                    <a:pt x="267" y="440"/>
                    <a:pt x="267" y="440"/>
                    <a:pt x="267" y="440"/>
                  </a:cubicBezTo>
                  <a:cubicBezTo>
                    <a:pt x="267" y="440"/>
                    <a:pt x="268" y="440"/>
                    <a:pt x="268" y="440"/>
                  </a:cubicBezTo>
                  <a:cubicBezTo>
                    <a:pt x="269" y="439"/>
                    <a:pt x="270" y="439"/>
                    <a:pt x="271" y="438"/>
                  </a:cubicBezTo>
                  <a:cubicBezTo>
                    <a:pt x="271" y="437"/>
                    <a:pt x="272" y="437"/>
                    <a:pt x="273" y="437"/>
                  </a:cubicBezTo>
                  <a:cubicBezTo>
                    <a:pt x="274" y="437"/>
                    <a:pt x="275" y="437"/>
                    <a:pt x="276" y="436"/>
                  </a:cubicBezTo>
                  <a:cubicBezTo>
                    <a:pt x="276" y="436"/>
                    <a:pt x="277" y="435"/>
                    <a:pt x="277" y="435"/>
                  </a:cubicBezTo>
                  <a:cubicBezTo>
                    <a:pt x="278" y="435"/>
                    <a:pt x="278" y="435"/>
                    <a:pt x="278" y="435"/>
                  </a:cubicBezTo>
                  <a:cubicBezTo>
                    <a:pt x="278" y="435"/>
                    <a:pt x="278" y="435"/>
                    <a:pt x="279" y="435"/>
                  </a:cubicBezTo>
                  <a:cubicBezTo>
                    <a:pt x="279" y="436"/>
                    <a:pt x="280" y="437"/>
                    <a:pt x="281" y="437"/>
                  </a:cubicBezTo>
                  <a:cubicBezTo>
                    <a:pt x="281" y="437"/>
                    <a:pt x="282" y="435"/>
                    <a:pt x="282" y="436"/>
                  </a:cubicBezTo>
                  <a:cubicBezTo>
                    <a:pt x="283" y="436"/>
                    <a:pt x="283" y="436"/>
                    <a:pt x="284" y="437"/>
                  </a:cubicBezTo>
                  <a:cubicBezTo>
                    <a:pt x="284" y="438"/>
                    <a:pt x="285" y="438"/>
                    <a:pt x="285" y="439"/>
                  </a:cubicBezTo>
                  <a:cubicBezTo>
                    <a:pt x="284" y="439"/>
                    <a:pt x="285" y="440"/>
                    <a:pt x="285" y="440"/>
                  </a:cubicBezTo>
                  <a:cubicBezTo>
                    <a:pt x="285" y="441"/>
                    <a:pt x="286" y="441"/>
                    <a:pt x="286" y="441"/>
                  </a:cubicBezTo>
                  <a:cubicBezTo>
                    <a:pt x="287" y="441"/>
                    <a:pt x="288" y="441"/>
                    <a:pt x="289" y="442"/>
                  </a:cubicBezTo>
                  <a:cubicBezTo>
                    <a:pt x="289" y="443"/>
                    <a:pt x="289" y="443"/>
                    <a:pt x="290" y="444"/>
                  </a:cubicBezTo>
                  <a:cubicBezTo>
                    <a:pt x="290" y="445"/>
                    <a:pt x="290" y="445"/>
                    <a:pt x="290" y="445"/>
                  </a:cubicBezTo>
                  <a:cubicBezTo>
                    <a:pt x="291" y="446"/>
                    <a:pt x="291" y="446"/>
                    <a:pt x="291" y="446"/>
                  </a:cubicBezTo>
                  <a:cubicBezTo>
                    <a:pt x="291" y="446"/>
                    <a:pt x="291" y="446"/>
                    <a:pt x="291" y="446"/>
                  </a:cubicBezTo>
                  <a:cubicBezTo>
                    <a:pt x="291" y="446"/>
                    <a:pt x="292" y="446"/>
                    <a:pt x="293" y="445"/>
                  </a:cubicBezTo>
                  <a:cubicBezTo>
                    <a:pt x="293" y="445"/>
                    <a:pt x="294" y="445"/>
                    <a:pt x="295" y="445"/>
                  </a:cubicBezTo>
                  <a:cubicBezTo>
                    <a:pt x="295" y="445"/>
                    <a:pt x="295" y="445"/>
                    <a:pt x="295" y="445"/>
                  </a:cubicBezTo>
                  <a:cubicBezTo>
                    <a:pt x="294" y="445"/>
                    <a:pt x="294" y="445"/>
                    <a:pt x="294" y="445"/>
                  </a:cubicBezTo>
                  <a:cubicBezTo>
                    <a:pt x="294" y="444"/>
                    <a:pt x="295" y="444"/>
                    <a:pt x="295" y="444"/>
                  </a:cubicBezTo>
                  <a:cubicBezTo>
                    <a:pt x="296" y="444"/>
                    <a:pt x="298" y="444"/>
                    <a:pt x="298" y="445"/>
                  </a:cubicBezTo>
                  <a:cubicBezTo>
                    <a:pt x="298" y="445"/>
                    <a:pt x="298" y="445"/>
                    <a:pt x="298" y="445"/>
                  </a:cubicBezTo>
                  <a:cubicBezTo>
                    <a:pt x="299" y="446"/>
                    <a:pt x="299" y="446"/>
                    <a:pt x="299" y="446"/>
                  </a:cubicBezTo>
                  <a:cubicBezTo>
                    <a:pt x="300" y="446"/>
                    <a:pt x="300" y="446"/>
                    <a:pt x="300" y="446"/>
                  </a:cubicBezTo>
                  <a:cubicBezTo>
                    <a:pt x="301" y="445"/>
                    <a:pt x="301" y="445"/>
                    <a:pt x="301" y="445"/>
                  </a:cubicBezTo>
                  <a:cubicBezTo>
                    <a:pt x="301" y="445"/>
                    <a:pt x="301" y="444"/>
                    <a:pt x="301" y="445"/>
                  </a:cubicBezTo>
                  <a:cubicBezTo>
                    <a:pt x="301" y="445"/>
                    <a:pt x="303" y="445"/>
                    <a:pt x="303" y="445"/>
                  </a:cubicBezTo>
                  <a:cubicBezTo>
                    <a:pt x="303" y="445"/>
                    <a:pt x="302" y="446"/>
                    <a:pt x="302" y="446"/>
                  </a:cubicBezTo>
                  <a:cubicBezTo>
                    <a:pt x="303" y="446"/>
                    <a:pt x="303" y="446"/>
                    <a:pt x="304" y="446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6" y="447"/>
                    <a:pt x="307" y="447"/>
                    <a:pt x="307" y="447"/>
                  </a:cubicBezTo>
                  <a:cubicBezTo>
                    <a:pt x="308" y="446"/>
                    <a:pt x="309" y="446"/>
                    <a:pt x="309" y="446"/>
                  </a:cubicBezTo>
                  <a:cubicBezTo>
                    <a:pt x="310" y="446"/>
                    <a:pt x="310" y="446"/>
                    <a:pt x="309" y="446"/>
                  </a:cubicBezTo>
                  <a:cubicBezTo>
                    <a:pt x="307" y="445"/>
                    <a:pt x="306" y="444"/>
                    <a:pt x="306" y="443"/>
                  </a:cubicBezTo>
                  <a:cubicBezTo>
                    <a:pt x="305" y="442"/>
                    <a:pt x="306" y="440"/>
                    <a:pt x="307" y="440"/>
                  </a:cubicBezTo>
                  <a:cubicBezTo>
                    <a:pt x="308" y="440"/>
                    <a:pt x="310" y="439"/>
                    <a:pt x="311" y="439"/>
                  </a:cubicBezTo>
                  <a:cubicBezTo>
                    <a:pt x="311" y="438"/>
                    <a:pt x="313" y="435"/>
                    <a:pt x="314" y="434"/>
                  </a:cubicBezTo>
                  <a:cubicBezTo>
                    <a:pt x="314" y="433"/>
                    <a:pt x="315" y="434"/>
                    <a:pt x="314" y="435"/>
                  </a:cubicBezTo>
                  <a:cubicBezTo>
                    <a:pt x="314" y="436"/>
                    <a:pt x="313" y="437"/>
                    <a:pt x="314" y="438"/>
                  </a:cubicBezTo>
                  <a:cubicBezTo>
                    <a:pt x="314" y="438"/>
                    <a:pt x="314" y="438"/>
                    <a:pt x="315" y="439"/>
                  </a:cubicBezTo>
                  <a:cubicBezTo>
                    <a:pt x="315" y="439"/>
                    <a:pt x="316" y="441"/>
                    <a:pt x="316" y="442"/>
                  </a:cubicBezTo>
                  <a:cubicBezTo>
                    <a:pt x="315" y="443"/>
                    <a:pt x="314" y="446"/>
                    <a:pt x="313" y="447"/>
                  </a:cubicBezTo>
                  <a:cubicBezTo>
                    <a:pt x="312" y="448"/>
                    <a:pt x="312" y="449"/>
                    <a:pt x="313" y="449"/>
                  </a:cubicBezTo>
                  <a:cubicBezTo>
                    <a:pt x="314" y="449"/>
                    <a:pt x="317" y="446"/>
                    <a:pt x="318" y="445"/>
                  </a:cubicBezTo>
                  <a:cubicBezTo>
                    <a:pt x="319" y="444"/>
                    <a:pt x="320" y="442"/>
                    <a:pt x="320" y="441"/>
                  </a:cubicBezTo>
                  <a:cubicBezTo>
                    <a:pt x="321" y="441"/>
                    <a:pt x="319" y="440"/>
                    <a:pt x="320" y="439"/>
                  </a:cubicBezTo>
                  <a:cubicBezTo>
                    <a:pt x="320" y="438"/>
                    <a:pt x="321" y="437"/>
                    <a:pt x="321" y="436"/>
                  </a:cubicBezTo>
                  <a:cubicBezTo>
                    <a:pt x="321" y="435"/>
                    <a:pt x="320" y="434"/>
                    <a:pt x="320" y="433"/>
                  </a:cubicBezTo>
                  <a:cubicBezTo>
                    <a:pt x="321" y="431"/>
                    <a:pt x="321" y="430"/>
                    <a:pt x="322" y="428"/>
                  </a:cubicBezTo>
                  <a:cubicBezTo>
                    <a:pt x="322" y="427"/>
                    <a:pt x="324" y="427"/>
                    <a:pt x="323" y="429"/>
                  </a:cubicBezTo>
                  <a:cubicBezTo>
                    <a:pt x="323" y="431"/>
                    <a:pt x="322" y="431"/>
                    <a:pt x="323" y="432"/>
                  </a:cubicBezTo>
                  <a:cubicBezTo>
                    <a:pt x="323" y="432"/>
                    <a:pt x="324" y="432"/>
                    <a:pt x="324" y="434"/>
                  </a:cubicBezTo>
                  <a:cubicBezTo>
                    <a:pt x="324" y="435"/>
                    <a:pt x="322" y="438"/>
                    <a:pt x="322" y="439"/>
                  </a:cubicBezTo>
                  <a:cubicBezTo>
                    <a:pt x="322" y="439"/>
                    <a:pt x="323" y="439"/>
                    <a:pt x="324" y="437"/>
                  </a:cubicBezTo>
                  <a:cubicBezTo>
                    <a:pt x="325" y="435"/>
                    <a:pt x="326" y="435"/>
                    <a:pt x="326" y="435"/>
                  </a:cubicBezTo>
                  <a:cubicBezTo>
                    <a:pt x="326" y="434"/>
                    <a:pt x="325" y="433"/>
                    <a:pt x="326" y="433"/>
                  </a:cubicBezTo>
                  <a:cubicBezTo>
                    <a:pt x="327" y="432"/>
                    <a:pt x="330" y="431"/>
                    <a:pt x="330" y="431"/>
                  </a:cubicBezTo>
                  <a:cubicBezTo>
                    <a:pt x="330" y="431"/>
                    <a:pt x="330" y="431"/>
                    <a:pt x="330" y="432"/>
                  </a:cubicBezTo>
                  <a:cubicBezTo>
                    <a:pt x="330" y="433"/>
                    <a:pt x="329" y="434"/>
                    <a:pt x="330" y="434"/>
                  </a:cubicBezTo>
                  <a:cubicBezTo>
                    <a:pt x="331" y="433"/>
                    <a:pt x="334" y="433"/>
                    <a:pt x="334" y="433"/>
                  </a:cubicBezTo>
                  <a:cubicBezTo>
                    <a:pt x="334" y="434"/>
                    <a:pt x="332" y="434"/>
                    <a:pt x="331" y="435"/>
                  </a:cubicBezTo>
                  <a:cubicBezTo>
                    <a:pt x="331" y="435"/>
                    <a:pt x="329" y="436"/>
                    <a:pt x="329" y="437"/>
                  </a:cubicBezTo>
                  <a:cubicBezTo>
                    <a:pt x="329" y="437"/>
                    <a:pt x="329" y="438"/>
                    <a:pt x="329" y="438"/>
                  </a:cubicBezTo>
                  <a:cubicBezTo>
                    <a:pt x="330" y="438"/>
                    <a:pt x="331" y="438"/>
                    <a:pt x="331" y="438"/>
                  </a:cubicBezTo>
                  <a:cubicBezTo>
                    <a:pt x="332" y="437"/>
                    <a:pt x="332" y="438"/>
                    <a:pt x="331" y="440"/>
                  </a:cubicBezTo>
                  <a:cubicBezTo>
                    <a:pt x="331" y="441"/>
                    <a:pt x="331" y="441"/>
                    <a:pt x="330" y="441"/>
                  </a:cubicBezTo>
                  <a:cubicBezTo>
                    <a:pt x="329" y="440"/>
                    <a:pt x="328" y="439"/>
                    <a:pt x="327" y="440"/>
                  </a:cubicBezTo>
                  <a:cubicBezTo>
                    <a:pt x="327" y="442"/>
                    <a:pt x="327" y="444"/>
                    <a:pt x="327" y="444"/>
                  </a:cubicBezTo>
                  <a:cubicBezTo>
                    <a:pt x="328" y="444"/>
                    <a:pt x="332" y="443"/>
                    <a:pt x="333" y="442"/>
                  </a:cubicBezTo>
                  <a:cubicBezTo>
                    <a:pt x="333" y="441"/>
                    <a:pt x="334" y="437"/>
                    <a:pt x="335" y="437"/>
                  </a:cubicBezTo>
                  <a:cubicBezTo>
                    <a:pt x="335" y="437"/>
                    <a:pt x="336" y="438"/>
                    <a:pt x="336" y="438"/>
                  </a:cubicBezTo>
                  <a:cubicBezTo>
                    <a:pt x="335" y="439"/>
                    <a:pt x="334" y="441"/>
                    <a:pt x="335" y="442"/>
                  </a:cubicBezTo>
                  <a:cubicBezTo>
                    <a:pt x="335" y="442"/>
                    <a:pt x="337" y="440"/>
                    <a:pt x="338" y="438"/>
                  </a:cubicBezTo>
                  <a:cubicBezTo>
                    <a:pt x="338" y="437"/>
                    <a:pt x="336" y="436"/>
                    <a:pt x="336" y="436"/>
                  </a:cubicBezTo>
                  <a:cubicBezTo>
                    <a:pt x="337" y="435"/>
                    <a:pt x="339" y="436"/>
                    <a:pt x="339" y="436"/>
                  </a:cubicBezTo>
                  <a:cubicBezTo>
                    <a:pt x="340" y="435"/>
                    <a:pt x="341" y="435"/>
                    <a:pt x="340" y="433"/>
                  </a:cubicBezTo>
                  <a:cubicBezTo>
                    <a:pt x="339" y="432"/>
                    <a:pt x="339" y="431"/>
                    <a:pt x="339" y="430"/>
                  </a:cubicBezTo>
                  <a:cubicBezTo>
                    <a:pt x="339" y="429"/>
                    <a:pt x="339" y="428"/>
                    <a:pt x="339" y="428"/>
                  </a:cubicBezTo>
                  <a:cubicBezTo>
                    <a:pt x="338" y="428"/>
                    <a:pt x="337" y="429"/>
                    <a:pt x="337" y="430"/>
                  </a:cubicBezTo>
                  <a:cubicBezTo>
                    <a:pt x="336" y="431"/>
                    <a:pt x="337" y="432"/>
                    <a:pt x="336" y="432"/>
                  </a:cubicBezTo>
                  <a:cubicBezTo>
                    <a:pt x="335" y="432"/>
                    <a:pt x="336" y="430"/>
                    <a:pt x="335" y="431"/>
                  </a:cubicBezTo>
                  <a:cubicBezTo>
                    <a:pt x="334" y="431"/>
                    <a:pt x="333" y="430"/>
                    <a:pt x="334" y="430"/>
                  </a:cubicBezTo>
                  <a:cubicBezTo>
                    <a:pt x="335" y="429"/>
                    <a:pt x="336" y="429"/>
                    <a:pt x="335" y="428"/>
                  </a:cubicBezTo>
                  <a:cubicBezTo>
                    <a:pt x="334" y="428"/>
                    <a:pt x="334" y="428"/>
                    <a:pt x="333" y="428"/>
                  </a:cubicBezTo>
                  <a:cubicBezTo>
                    <a:pt x="333" y="427"/>
                    <a:pt x="333" y="427"/>
                    <a:pt x="333" y="427"/>
                  </a:cubicBezTo>
                  <a:cubicBezTo>
                    <a:pt x="334" y="426"/>
                    <a:pt x="336" y="426"/>
                    <a:pt x="336" y="427"/>
                  </a:cubicBezTo>
                  <a:cubicBezTo>
                    <a:pt x="336" y="428"/>
                    <a:pt x="337" y="428"/>
                    <a:pt x="337" y="427"/>
                  </a:cubicBezTo>
                  <a:cubicBezTo>
                    <a:pt x="338" y="427"/>
                    <a:pt x="339" y="426"/>
                    <a:pt x="339" y="426"/>
                  </a:cubicBezTo>
                  <a:cubicBezTo>
                    <a:pt x="340" y="426"/>
                    <a:pt x="339" y="426"/>
                    <a:pt x="339" y="425"/>
                  </a:cubicBezTo>
                  <a:cubicBezTo>
                    <a:pt x="338" y="425"/>
                    <a:pt x="336" y="425"/>
                    <a:pt x="336" y="424"/>
                  </a:cubicBezTo>
                  <a:cubicBezTo>
                    <a:pt x="335" y="422"/>
                    <a:pt x="336" y="420"/>
                    <a:pt x="335" y="420"/>
                  </a:cubicBezTo>
                  <a:cubicBezTo>
                    <a:pt x="334" y="420"/>
                    <a:pt x="333" y="420"/>
                    <a:pt x="333" y="419"/>
                  </a:cubicBezTo>
                  <a:cubicBezTo>
                    <a:pt x="333" y="418"/>
                    <a:pt x="333" y="417"/>
                    <a:pt x="332" y="416"/>
                  </a:cubicBezTo>
                  <a:cubicBezTo>
                    <a:pt x="331" y="415"/>
                    <a:pt x="330" y="416"/>
                    <a:pt x="331" y="415"/>
                  </a:cubicBezTo>
                  <a:cubicBezTo>
                    <a:pt x="331" y="414"/>
                    <a:pt x="332" y="412"/>
                    <a:pt x="332" y="412"/>
                  </a:cubicBezTo>
                  <a:cubicBezTo>
                    <a:pt x="332" y="413"/>
                    <a:pt x="333" y="414"/>
                    <a:pt x="332" y="414"/>
                  </a:cubicBezTo>
                  <a:cubicBezTo>
                    <a:pt x="332" y="415"/>
                    <a:pt x="332" y="416"/>
                    <a:pt x="333" y="416"/>
                  </a:cubicBezTo>
                  <a:cubicBezTo>
                    <a:pt x="333" y="417"/>
                    <a:pt x="334" y="417"/>
                    <a:pt x="334" y="416"/>
                  </a:cubicBezTo>
                  <a:cubicBezTo>
                    <a:pt x="334" y="415"/>
                    <a:pt x="335" y="414"/>
                    <a:pt x="335" y="414"/>
                  </a:cubicBezTo>
                  <a:cubicBezTo>
                    <a:pt x="336" y="413"/>
                    <a:pt x="338" y="411"/>
                    <a:pt x="338" y="411"/>
                  </a:cubicBezTo>
                  <a:cubicBezTo>
                    <a:pt x="338" y="411"/>
                    <a:pt x="339" y="410"/>
                    <a:pt x="339" y="411"/>
                  </a:cubicBezTo>
                  <a:cubicBezTo>
                    <a:pt x="340" y="412"/>
                    <a:pt x="340" y="413"/>
                    <a:pt x="342" y="412"/>
                  </a:cubicBezTo>
                  <a:cubicBezTo>
                    <a:pt x="343" y="412"/>
                    <a:pt x="344" y="411"/>
                    <a:pt x="345" y="412"/>
                  </a:cubicBezTo>
                  <a:cubicBezTo>
                    <a:pt x="346" y="413"/>
                    <a:pt x="347" y="413"/>
                    <a:pt x="346" y="414"/>
                  </a:cubicBezTo>
                  <a:cubicBezTo>
                    <a:pt x="345" y="414"/>
                    <a:pt x="344" y="415"/>
                    <a:pt x="344" y="416"/>
                  </a:cubicBezTo>
                  <a:cubicBezTo>
                    <a:pt x="344" y="417"/>
                    <a:pt x="345" y="417"/>
                    <a:pt x="344" y="418"/>
                  </a:cubicBezTo>
                  <a:cubicBezTo>
                    <a:pt x="343" y="419"/>
                    <a:pt x="340" y="421"/>
                    <a:pt x="341" y="422"/>
                  </a:cubicBezTo>
                  <a:cubicBezTo>
                    <a:pt x="341" y="423"/>
                    <a:pt x="343" y="424"/>
                    <a:pt x="343" y="425"/>
                  </a:cubicBezTo>
                  <a:cubicBezTo>
                    <a:pt x="343" y="426"/>
                    <a:pt x="344" y="428"/>
                    <a:pt x="344" y="428"/>
                  </a:cubicBezTo>
                  <a:cubicBezTo>
                    <a:pt x="344" y="429"/>
                    <a:pt x="346" y="428"/>
                    <a:pt x="346" y="427"/>
                  </a:cubicBezTo>
                  <a:cubicBezTo>
                    <a:pt x="347" y="425"/>
                    <a:pt x="346" y="425"/>
                    <a:pt x="346" y="424"/>
                  </a:cubicBezTo>
                  <a:cubicBezTo>
                    <a:pt x="345" y="423"/>
                    <a:pt x="345" y="421"/>
                    <a:pt x="346" y="422"/>
                  </a:cubicBezTo>
                  <a:cubicBezTo>
                    <a:pt x="347" y="423"/>
                    <a:pt x="348" y="423"/>
                    <a:pt x="348" y="422"/>
                  </a:cubicBezTo>
                  <a:cubicBezTo>
                    <a:pt x="348" y="421"/>
                    <a:pt x="348" y="419"/>
                    <a:pt x="348" y="419"/>
                  </a:cubicBezTo>
                  <a:cubicBezTo>
                    <a:pt x="349" y="419"/>
                    <a:pt x="351" y="419"/>
                    <a:pt x="351" y="420"/>
                  </a:cubicBezTo>
                  <a:cubicBezTo>
                    <a:pt x="350" y="421"/>
                    <a:pt x="350" y="422"/>
                    <a:pt x="349" y="424"/>
                  </a:cubicBezTo>
                  <a:cubicBezTo>
                    <a:pt x="348" y="425"/>
                    <a:pt x="347" y="426"/>
                    <a:pt x="348" y="427"/>
                  </a:cubicBezTo>
                  <a:cubicBezTo>
                    <a:pt x="348" y="428"/>
                    <a:pt x="350" y="429"/>
                    <a:pt x="351" y="429"/>
                  </a:cubicBezTo>
                  <a:cubicBezTo>
                    <a:pt x="352" y="429"/>
                    <a:pt x="353" y="427"/>
                    <a:pt x="353" y="426"/>
                  </a:cubicBezTo>
                  <a:cubicBezTo>
                    <a:pt x="354" y="425"/>
                    <a:pt x="355" y="427"/>
                    <a:pt x="355" y="427"/>
                  </a:cubicBezTo>
                  <a:cubicBezTo>
                    <a:pt x="354" y="428"/>
                    <a:pt x="353" y="430"/>
                    <a:pt x="353" y="430"/>
                  </a:cubicBezTo>
                  <a:cubicBezTo>
                    <a:pt x="353" y="431"/>
                    <a:pt x="354" y="432"/>
                    <a:pt x="355" y="432"/>
                  </a:cubicBezTo>
                  <a:cubicBezTo>
                    <a:pt x="355" y="432"/>
                    <a:pt x="357" y="431"/>
                    <a:pt x="357" y="432"/>
                  </a:cubicBezTo>
                  <a:cubicBezTo>
                    <a:pt x="357" y="433"/>
                    <a:pt x="357" y="434"/>
                    <a:pt x="355" y="434"/>
                  </a:cubicBezTo>
                  <a:cubicBezTo>
                    <a:pt x="353" y="434"/>
                    <a:pt x="353" y="434"/>
                    <a:pt x="354" y="434"/>
                  </a:cubicBezTo>
                  <a:cubicBezTo>
                    <a:pt x="354" y="435"/>
                    <a:pt x="355" y="436"/>
                    <a:pt x="355" y="437"/>
                  </a:cubicBezTo>
                  <a:cubicBezTo>
                    <a:pt x="356" y="438"/>
                    <a:pt x="357" y="437"/>
                    <a:pt x="358" y="437"/>
                  </a:cubicBezTo>
                  <a:cubicBezTo>
                    <a:pt x="359" y="436"/>
                    <a:pt x="361" y="434"/>
                    <a:pt x="362" y="435"/>
                  </a:cubicBezTo>
                  <a:cubicBezTo>
                    <a:pt x="363" y="436"/>
                    <a:pt x="364" y="437"/>
                    <a:pt x="364" y="436"/>
                  </a:cubicBezTo>
                  <a:cubicBezTo>
                    <a:pt x="365" y="436"/>
                    <a:pt x="367" y="436"/>
                    <a:pt x="366" y="434"/>
                  </a:cubicBezTo>
                  <a:cubicBezTo>
                    <a:pt x="364" y="432"/>
                    <a:pt x="365" y="433"/>
                    <a:pt x="364" y="431"/>
                  </a:cubicBezTo>
                  <a:cubicBezTo>
                    <a:pt x="363" y="429"/>
                    <a:pt x="361" y="429"/>
                    <a:pt x="361" y="429"/>
                  </a:cubicBezTo>
                  <a:cubicBezTo>
                    <a:pt x="360" y="428"/>
                    <a:pt x="359" y="426"/>
                    <a:pt x="360" y="426"/>
                  </a:cubicBezTo>
                  <a:cubicBezTo>
                    <a:pt x="360" y="425"/>
                    <a:pt x="361" y="425"/>
                    <a:pt x="361" y="425"/>
                  </a:cubicBezTo>
                  <a:cubicBezTo>
                    <a:pt x="362" y="426"/>
                    <a:pt x="362" y="428"/>
                    <a:pt x="362" y="428"/>
                  </a:cubicBezTo>
                  <a:cubicBezTo>
                    <a:pt x="363" y="429"/>
                    <a:pt x="364" y="429"/>
                    <a:pt x="364" y="427"/>
                  </a:cubicBezTo>
                  <a:cubicBezTo>
                    <a:pt x="365" y="424"/>
                    <a:pt x="366" y="424"/>
                    <a:pt x="365" y="423"/>
                  </a:cubicBezTo>
                  <a:cubicBezTo>
                    <a:pt x="363" y="422"/>
                    <a:pt x="363" y="422"/>
                    <a:pt x="362" y="421"/>
                  </a:cubicBezTo>
                  <a:cubicBezTo>
                    <a:pt x="360" y="420"/>
                    <a:pt x="359" y="418"/>
                    <a:pt x="359" y="418"/>
                  </a:cubicBezTo>
                  <a:cubicBezTo>
                    <a:pt x="359" y="417"/>
                    <a:pt x="361" y="416"/>
                    <a:pt x="361" y="417"/>
                  </a:cubicBezTo>
                  <a:cubicBezTo>
                    <a:pt x="361" y="418"/>
                    <a:pt x="362" y="419"/>
                    <a:pt x="362" y="419"/>
                  </a:cubicBezTo>
                  <a:cubicBezTo>
                    <a:pt x="362" y="419"/>
                    <a:pt x="363" y="419"/>
                    <a:pt x="364" y="419"/>
                  </a:cubicBezTo>
                  <a:cubicBezTo>
                    <a:pt x="365" y="419"/>
                    <a:pt x="365" y="419"/>
                    <a:pt x="366" y="421"/>
                  </a:cubicBezTo>
                  <a:cubicBezTo>
                    <a:pt x="366" y="423"/>
                    <a:pt x="366" y="425"/>
                    <a:pt x="367" y="424"/>
                  </a:cubicBezTo>
                  <a:cubicBezTo>
                    <a:pt x="368" y="423"/>
                    <a:pt x="368" y="422"/>
                    <a:pt x="369" y="422"/>
                  </a:cubicBezTo>
                  <a:cubicBezTo>
                    <a:pt x="369" y="422"/>
                    <a:pt x="369" y="422"/>
                    <a:pt x="369" y="422"/>
                  </a:cubicBezTo>
                  <a:cubicBezTo>
                    <a:pt x="369" y="423"/>
                    <a:pt x="368" y="424"/>
                    <a:pt x="369" y="424"/>
                  </a:cubicBezTo>
                  <a:cubicBezTo>
                    <a:pt x="369" y="424"/>
                    <a:pt x="370" y="423"/>
                    <a:pt x="371" y="423"/>
                  </a:cubicBezTo>
                  <a:cubicBezTo>
                    <a:pt x="371" y="423"/>
                    <a:pt x="372" y="423"/>
                    <a:pt x="372" y="423"/>
                  </a:cubicBezTo>
                  <a:cubicBezTo>
                    <a:pt x="371" y="425"/>
                    <a:pt x="369" y="425"/>
                    <a:pt x="367" y="426"/>
                  </a:cubicBezTo>
                  <a:cubicBezTo>
                    <a:pt x="366" y="426"/>
                    <a:pt x="366" y="425"/>
                    <a:pt x="366" y="427"/>
                  </a:cubicBezTo>
                  <a:cubicBezTo>
                    <a:pt x="366" y="428"/>
                    <a:pt x="365" y="430"/>
                    <a:pt x="365" y="431"/>
                  </a:cubicBezTo>
                  <a:cubicBezTo>
                    <a:pt x="366" y="431"/>
                    <a:pt x="369" y="432"/>
                    <a:pt x="369" y="433"/>
                  </a:cubicBezTo>
                  <a:cubicBezTo>
                    <a:pt x="370" y="434"/>
                    <a:pt x="370" y="437"/>
                    <a:pt x="372" y="437"/>
                  </a:cubicBezTo>
                  <a:cubicBezTo>
                    <a:pt x="373" y="437"/>
                    <a:pt x="376" y="438"/>
                    <a:pt x="377" y="437"/>
                  </a:cubicBezTo>
                  <a:cubicBezTo>
                    <a:pt x="378" y="437"/>
                    <a:pt x="382" y="434"/>
                    <a:pt x="383" y="435"/>
                  </a:cubicBezTo>
                  <a:cubicBezTo>
                    <a:pt x="383" y="435"/>
                    <a:pt x="383" y="436"/>
                    <a:pt x="383" y="437"/>
                  </a:cubicBezTo>
                  <a:cubicBezTo>
                    <a:pt x="383" y="438"/>
                    <a:pt x="384" y="438"/>
                    <a:pt x="385" y="438"/>
                  </a:cubicBezTo>
                  <a:cubicBezTo>
                    <a:pt x="386" y="438"/>
                    <a:pt x="388" y="438"/>
                    <a:pt x="389" y="438"/>
                  </a:cubicBezTo>
                  <a:cubicBezTo>
                    <a:pt x="390" y="438"/>
                    <a:pt x="391" y="437"/>
                    <a:pt x="391" y="438"/>
                  </a:cubicBezTo>
                  <a:cubicBezTo>
                    <a:pt x="391" y="440"/>
                    <a:pt x="391" y="441"/>
                    <a:pt x="391" y="442"/>
                  </a:cubicBezTo>
                  <a:cubicBezTo>
                    <a:pt x="391" y="442"/>
                    <a:pt x="392" y="444"/>
                    <a:pt x="391" y="445"/>
                  </a:cubicBezTo>
                  <a:cubicBezTo>
                    <a:pt x="390" y="446"/>
                    <a:pt x="388" y="448"/>
                    <a:pt x="386" y="448"/>
                  </a:cubicBezTo>
                  <a:cubicBezTo>
                    <a:pt x="385" y="448"/>
                    <a:pt x="384" y="448"/>
                    <a:pt x="383" y="449"/>
                  </a:cubicBezTo>
                  <a:cubicBezTo>
                    <a:pt x="382" y="451"/>
                    <a:pt x="382" y="451"/>
                    <a:pt x="382" y="452"/>
                  </a:cubicBezTo>
                  <a:cubicBezTo>
                    <a:pt x="382" y="453"/>
                    <a:pt x="383" y="452"/>
                    <a:pt x="385" y="452"/>
                  </a:cubicBezTo>
                  <a:cubicBezTo>
                    <a:pt x="386" y="452"/>
                    <a:pt x="389" y="454"/>
                    <a:pt x="389" y="454"/>
                  </a:cubicBezTo>
                  <a:cubicBezTo>
                    <a:pt x="390" y="455"/>
                    <a:pt x="391" y="455"/>
                    <a:pt x="392" y="455"/>
                  </a:cubicBezTo>
                  <a:cubicBezTo>
                    <a:pt x="394" y="454"/>
                    <a:pt x="395" y="453"/>
                    <a:pt x="396" y="453"/>
                  </a:cubicBezTo>
                  <a:cubicBezTo>
                    <a:pt x="396" y="453"/>
                    <a:pt x="397" y="453"/>
                    <a:pt x="397" y="452"/>
                  </a:cubicBezTo>
                  <a:cubicBezTo>
                    <a:pt x="397" y="450"/>
                    <a:pt x="398" y="448"/>
                    <a:pt x="398" y="448"/>
                  </a:cubicBezTo>
                  <a:cubicBezTo>
                    <a:pt x="399" y="447"/>
                    <a:pt x="399" y="449"/>
                    <a:pt x="399" y="450"/>
                  </a:cubicBezTo>
                  <a:cubicBezTo>
                    <a:pt x="399" y="451"/>
                    <a:pt x="399" y="450"/>
                    <a:pt x="400" y="450"/>
                  </a:cubicBezTo>
                  <a:cubicBezTo>
                    <a:pt x="402" y="450"/>
                    <a:pt x="404" y="450"/>
                    <a:pt x="404" y="450"/>
                  </a:cubicBezTo>
                  <a:cubicBezTo>
                    <a:pt x="405" y="450"/>
                    <a:pt x="405" y="448"/>
                    <a:pt x="406" y="448"/>
                  </a:cubicBezTo>
                  <a:cubicBezTo>
                    <a:pt x="406" y="448"/>
                    <a:pt x="406" y="448"/>
                    <a:pt x="406" y="448"/>
                  </a:cubicBezTo>
                  <a:cubicBezTo>
                    <a:pt x="407" y="448"/>
                    <a:pt x="406" y="450"/>
                    <a:pt x="407" y="450"/>
                  </a:cubicBezTo>
                  <a:cubicBezTo>
                    <a:pt x="407" y="450"/>
                    <a:pt x="411" y="450"/>
                    <a:pt x="412" y="449"/>
                  </a:cubicBezTo>
                  <a:cubicBezTo>
                    <a:pt x="413" y="449"/>
                    <a:pt x="415" y="449"/>
                    <a:pt x="416" y="449"/>
                  </a:cubicBezTo>
                  <a:cubicBezTo>
                    <a:pt x="416" y="448"/>
                    <a:pt x="417" y="447"/>
                    <a:pt x="417" y="446"/>
                  </a:cubicBezTo>
                  <a:cubicBezTo>
                    <a:pt x="417" y="445"/>
                    <a:pt x="419" y="444"/>
                    <a:pt x="418" y="446"/>
                  </a:cubicBezTo>
                  <a:cubicBezTo>
                    <a:pt x="418" y="447"/>
                    <a:pt x="417" y="448"/>
                    <a:pt x="418" y="448"/>
                  </a:cubicBezTo>
                  <a:cubicBezTo>
                    <a:pt x="419" y="448"/>
                    <a:pt x="423" y="445"/>
                    <a:pt x="423" y="444"/>
                  </a:cubicBezTo>
                  <a:cubicBezTo>
                    <a:pt x="424" y="444"/>
                    <a:pt x="425" y="443"/>
                    <a:pt x="424" y="441"/>
                  </a:cubicBezTo>
                  <a:cubicBezTo>
                    <a:pt x="424" y="440"/>
                    <a:pt x="425" y="439"/>
                    <a:pt x="425" y="439"/>
                  </a:cubicBezTo>
                  <a:cubicBezTo>
                    <a:pt x="426" y="438"/>
                    <a:pt x="426" y="437"/>
                    <a:pt x="424" y="435"/>
                  </a:cubicBezTo>
                  <a:cubicBezTo>
                    <a:pt x="423" y="433"/>
                    <a:pt x="421" y="432"/>
                    <a:pt x="420" y="432"/>
                  </a:cubicBezTo>
                  <a:cubicBezTo>
                    <a:pt x="419" y="431"/>
                    <a:pt x="417" y="431"/>
                    <a:pt x="417" y="431"/>
                  </a:cubicBezTo>
                  <a:cubicBezTo>
                    <a:pt x="416" y="430"/>
                    <a:pt x="416" y="429"/>
                    <a:pt x="418" y="430"/>
                  </a:cubicBezTo>
                  <a:cubicBezTo>
                    <a:pt x="420" y="431"/>
                    <a:pt x="422" y="431"/>
                    <a:pt x="421" y="429"/>
                  </a:cubicBezTo>
                  <a:cubicBezTo>
                    <a:pt x="420" y="427"/>
                    <a:pt x="418" y="428"/>
                    <a:pt x="419" y="427"/>
                  </a:cubicBezTo>
                  <a:cubicBezTo>
                    <a:pt x="420" y="426"/>
                    <a:pt x="422" y="424"/>
                    <a:pt x="423" y="423"/>
                  </a:cubicBezTo>
                  <a:cubicBezTo>
                    <a:pt x="424" y="422"/>
                    <a:pt x="427" y="420"/>
                    <a:pt x="427" y="420"/>
                  </a:cubicBezTo>
                  <a:cubicBezTo>
                    <a:pt x="427" y="421"/>
                    <a:pt x="427" y="422"/>
                    <a:pt x="428" y="422"/>
                  </a:cubicBezTo>
                  <a:cubicBezTo>
                    <a:pt x="428" y="422"/>
                    <a:pt x="429" y="422"/>
                    <a:pt x="428" y="423"/>
                  </a:cubicBezTo>
                  <a:cubicBezTo>
                    <a:pt x="427" y="424"/>
                    <a:pt x="425" y="426"/>
                    <a:pt x="424" y="426"/>
                  </a:cubicBezTo>
                  <a:cubicBezTo>
                    <a:pt x="424" y="427"/>
                    <a:pt x="424" y="427"/>
                    <a:pt x="424" y="428"/>
                  </a:cubicBezTo>
                  <a:cubicBezTo>
                    <a:pt x="424" y="429"/>
                    <a:pt x="425" y="430"/>
                    <a:pt x="426" y="431"/>
                  </a:cubicBezTo>
                  <a:cubicBezTo>
                    <a:pt x="426" y="432"/>
                    <a:pt x="426" y="434"/>
                    <a:pt x="427" y="433"/>
                  </a:cubicBezTo>
                  <a:cubicBezTo>
                    <a:pt x="428" y="433"/>
                    <a:pt x="429" y="431"/>
                    <a:pt x="429" y="432"/>
                  </a:cubicBezTo>
                  <a:cubicBezTo>
                    <a:pt x="429" y="433"/>
                    <a:pt x="428" y="434"/>
                    <a:pt x="429" y="436"/>
                  </a:cubicBezTo>
                  <a:cubicBezTo>
                    <a:pt x="430" y="438"/>
                    <a:pt x="431" y="440"/>
                    <a:pt x="431" y="439"/>
                  </a:cubicBezTo>
                  <a:cubicBezTo>
                    <a:pt x="431" y="439"/>
                    <a:pt x="430" y="437"/>
                    <a:pt x="432" y="436"/>
                  </a:cubicBezTo>
                  <a:cubicBezTo>
                    <a:pt x="433" y="435"/>
                    <a:pt x="434" y="433"/>
                    <a:pt x="435" y="433"/>
                  </a:cubicBezTo>
                  <a:cubicBezTo>
                    <a:pt x="435" y="433"/>
                    <a:pt x="436" y="433"/>
                    <a:pt x="436" y="434"/>
                  </a:cubicBezTo>
                  <a:cubicBezTo>
                    <a:pt x="435" y="435"/>
                    <a:pt x="434" y="436"/>
                    <a:pt x="434" y="437"/>
                  </a:cubicBezTo>
                  <a:cubicBezTo>
                    <a:pt x="434" y="438"/>
                    <a:pt x="433" y="441"/>
                    <a:pt x="433" y="442"/>
                  </a:cubicBezTo>
                  <a:cubicBezTo>
                    <a:pt x="433" y="444"/>
                    <a:pt x="434" y="444"/>
                    <a:pt x="435" y="445"/>
                  </a:cubicBezTo>
                  <a:cubicBezTo>
                    <a:pt x="437" y="446"/>
                    <a:pt x="439" y="448"/>
                    <a:pt x="440" y="447"/>
                  </a:cubicBezTo>
                  <a:cubicBezTo>
                    <a:pt x="441" y="446"/>
                    <a:pt x="443" y="446"/>
                    <a:pt x="442" y="445"/>
                  </a:cubicBezTo>
                  <a:cubicBezTo>
                    <a:pt x="442" y="443"/>
                    <a:pt x="441" y="443"/>
                    <a:pt x="441" y="441"/>
                  </a:cubicBezTo>
                  <a:cubicBezTo>
                    <a:pt x="440" y="440"/>
                    <a:pt x="440" y="438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40" y="436"/>
                    <a:pt x="440" y="436"/>
                    <a:pt x="440" y="435"/>
                  </a:cubicBezTo>
                  <a:cubicBezTo>
                    <a:pt x="440" y="434"/>
                    <a:pt x="440" y="433"/>
                    <a:pt x="440" y="433"/>
                  </a:cubicBezTo>
                  <a:cubicBezTo>
                    <a:pt x="440" y="432"/>
                    <a:pt x="441" y="431"/>
                    <a:pt x="441" y="430"/>
                  </a:cubicBezTo>
                  <a:cubicBezTo>
                    <a:pt x="441" y="429"/>
                    <a:pt x="441" y="428"/>
                    <a:pt x="442" y="428"/>
                  </a:cubicBezTo>
                  <a:cubicBezTo>
                    <a:pt x="442" y="428"/>
                    <a:pt x="443" y="430"/>
                    <a:pt x="443" y="430"/>
                  </a:cubicBezTo>
                  <a:cubicBezTo>
                    <a:pt x="443" y="431"/>
                    <a:pt x="443" y="431"/>
                    <a:pt x="443" y="431"/>
                  </a:cubicBezTo>
                  <a:cubicBezTo>
                    <a:pt x="443" y="432"/>
                    <a:pt x="444" y="431"/>
                    <a:pt x="444" y="432"/>
                  </a:cubicBezTo>
                  <a:cubicBezTo>
                    <a:pt x="444" y="432"/>
                    <a:pt x="445" y="432"/>
                    <a:pt x="445" y="432"/>
                  </a:cubicBezTo>
                  <a:cubicBezTo>
                    <a:pt x="445" y="431"/>
                    <a:pt x="445" y="430"/>
                    <a:pt x="445" y="431"/>
                  </a:cubicBezTo>
                  <a:cubicBezTo>
                    <a:pt x="446" y="431"/>
                    <a:pt x="446" y="431"/>
                    <a:pt x="447" y="431"/>
                  </a:cubicBezTo>
                  <a:cubicBezTo>
                    <a:pt x="447" y="431"/>
                    <a:pt x="448" y="431"/>
                    <a:pt x="448" y="431"/>
                  </a:cubicBezTo>
                  <a:cubicBezTo>
                    <a:pt x="448" y="430"/>
                    <a:pt x="449" y="430"/>
                    <a:pt x="449" y="430"/>
                  </a:cubicBezTo>
                  <a:cubicBezTo>
                    <a:pt x="450" y="430"/>
                    <a:pt x="450" y="429"/>
                    <a:pt x="451" y="429"/>
                  </a:cubicBezTo>
                  <a:cubicBezTo>
                    <a:pt x="451" y="430"/>
                    <a:pt x="451" y="430"/>
                    <a:pt x="452" y="430"/>
                  </a:cubicBezTo>
                  <a:cubicBezTo>
                    <a:pt x="452" y="430"/>
                    <a:pt x="453" y="430"/>
                    <a:pt x="453" y="429"/>
                  </a:cubicBezTo>
                  <a:cubicBezTo>
                    <a:pt x="453" y="429"/>
                    <a:pt x="454" y="427"/>
                    <a:pt x="454" y="427"/>
                  </a:cubicBezTo>
                  <a:cubicBezTo>
                    <a:pt x="453" y="427"/>
                    <a:pt x="453" y="426"/>
                    <a:pt x="453" y="426"/>
                  </a:cubicBezTo>
                  <a:cubicBezTo>
                    <a:pt x="453" y="425"/>
                    <a:pt x="454" y="425"/>
                    <a:pt x="454" y="424"/>
                  </a:cubicBezTo>
                  <a:cubicBezTo>
                    <a:pt x="454" y="424"/>
                    <a:pt x="454" y="423"/>
                    <a:pt x="455" y="423"/>
                  </a:cubicBezTo>
                  <a:cubicBezTo>
                    <a:pt x="455" y="423"/>
                    <a:pt x="455" y="423"/>
                    <a:pt x="456" y="422"/>
                  </a:cubicBezTo>
                  <a:cubicBezTo>
                    <a:pt x="456" y="422"/>
                    <a:pt x="455" y="422"/>
                    <a:pt x="455" y="421"/>
                  </a:cubicBezTo>
                  <a:cubicBezTo>
                    <a:pt x="455" y="421"/>
                    <a:pt x="455" y="420"/>
                    <a:pt x="455" y="419"/>
                  </a:cubicBezTo>
                  <a:cubicBezTo>
                    <a:pt x="455" y="418"/>
                    <a:pt x="455" y="417"/>
                    <a:pt x="455" y="416"/>
                  </a:cubicBezTo>
                  <a:cubicBezTo>
                    <a:pt x="455" y="415"/>
                    <a:pt x="455" y="415"/>
                    <a:pt x="456" y="414"/>
                  </a:cubicBezTo>
                  <a:cubicBezTo>
                    <a:pt x="456" y="414"/>
                    <a:pt x="456" y="413"/>
                    <a:pt x="456" y="412"/>
                  </a:cubicBezTo>
                  <a:cubicBezTo>
                    <a:pt x="456" y="412"/>
                    <a:pt x="457" y="411"/>
                    <a:pt x="458" y="411"/>
                  </a:cubicBezTo>
                  <a:cubicBezTo>
                    <a:pt x="458" y="410"/>
                    <a:pt x="459" y="409"/>
                    <a:pt x="459" y="409"/>
                  </a:cubicBezTo>
                  <a:cubicBezTo>
                    <a:pt x="459" y="409"/>
                    <a:pt x="459" y="409"/>
                    <a:pt x="459" y="409"/>
                  </a:cubicBezTo>
                  <a:cubicBezTo>
                    <a:pt x="460" y="409"/>
                    <a:pt x="460" y="409"/>
                    <a:pt x="461" y="409"/>
                  </a:cubicBezTo>
                  <a:cubicBezTo>
                    <a:pt x="461" y="409"/>
                    <a:pt x="462" y="410"/>
                    <a:pt x="462" y="410"/>
                  </a:cubicBezTo>
                  <a:cubicBezTo>
                    <a:pt x="463" y="410"/>
                    <a:pt x="464" y="410"/>
                    <a:pt x="464" y="410"/>
                  </a:cubicBezTo>
                  <a:cubicBezTo>
                    <a:pt x="464" y="411"/>
                    <a:pt x="465" y="411"/>
                    <a:pt x="466" y="410"/>
                  </a:cubicBezTo>
                  <a:cubicBezTo>
                    <a:pt x="467" y="410"/>
                    <a:pt x="467" y="410"/>
                    <a:pt x="467" y="409"/>
                  </a:cubicBezTo>
                  <a:cubicBezTo>
                    <a:pt x="468" y="409"/>
                    <a:pt x="468" y="408"/>
                    <a:pt x="468" y="408"/>
                  </a:cubicBezTo>
                  <a:cubicBezTo>
                    <a:pt x="468" y="408"/>
                    <a:pt x="468" y="409"/>
                    <a:pt x="469" y="409"/>
                  </a:cubicBezTo>
                  <a:cubicBezTo>
                    <a:pt x="469" y="409"/>
                    <a:pt x="469" y="409"/>
                    <a:pt x="469" y="409"/>
                  </a:cubicBezTo>
                  <a:cubicBezTo>
                    <a:pt x="469" y="408"/>
                    <a:pt x="470" y="407"/>
                    <a:pt x="470" y="407"/>
                  </a:cubicBezTo>
                  <a:cubicBezTo>
                    <a:pt x="470" y="407"/>
                    <a:pt x="471" y="406"/>
                    <a:pt x="471" y="407"/>
                  </a:cubicBezTo>
                  <a:cubicBezTo>
                    <a:pt x="471" y="407"/>
                    <a:pt x="472" y="408"/>
                    <a:pt x="472" y="408"/>
                  </a:cubicBezTo>
                  <a:cubicBezTo>
                    <a:pt x="472" y="408"/>
                    <a:pt x="472" y="407"/>
                    <a:pt x="473" y="407"/>
                  </a:cubicBezTo>
                  <a:cubicBezTo>
                    <a:pt x="474" y="407"/>
                    <a:pt x="474" y="407"/>
                    <a:pt x="475" y="407"/>
                  </a:cubicBezTo>
                  <a:cubicBezTo>
                    <a:pt x="476" y="407"/>
                    <a:pt x="478" y="407"/>
                    <a:pt x="478" y="407"/>
                  </a:cubicBezTo>
                  <a:cubicBezTo>
                    <a:pt x="478" y="408"/>
                    <a:pt x="479" y="408"/>
                    <a:pt x="479" y="408"/>
                  </a:cubicBezTo>
                  <a:cubicBezTo>
                    <a:pt x="480" y="408"/>
                    <a:pt x="482" y="408"/>
                    <a:pt x="482" y="408"/>
                  </a:cubicBezTo>
                  <a:cubicBezTo>
                    <a:pt x="482" y="407"/>
                    <a:pt x="482" y="407"/>
                    <a:pt x="483" y="407"/>
                  </a:cubicBezTo>
                  <a:cubicBezTo>
                    <a:pt x="483" y="407"/>
                    <a:pt x="484" y="407"/>
                    <a:pt x="484" y="406"/>
                  </a:cubicBezTo>
                  <a:cubicBezTo>
                    <a:pt x="484" y="405"/>
                    <a:pt x="484" y="404"/>
                    <a:pt x="484" y="405"/>
                  </a:cubicBezTo>
                  <a:cubicBezTo>
                    <a:pt x="485" y="405"/>
                    <a:pt x="486" y="405"/>
                    <a:pt x="487" y="406"/>
                  </a:cubicBezTo>
                  <a:cubicBezTo>
                    <a:pt x="487" y="407"/>
                    <a:pt x="488" y="407"/>
                    <a:pt x="489" y="407"/>
                  </a:cubicBezTo>
                  <a:cubicBezTo>
                    <a:pt x="490" y="407"/>
                    <a:pt x="492" y="406"/>
                    <a:pt x="492" y="406"/>
                  </a:cubicBezTo>
                  <a:cubicBezTo>
                    <a:pt x="492" y="406"/>
                    <a:pt x="493" y="405"/>
                    <a:pt x="493" y="404"/>
                  </a:cubicBezTo>
                  <a:cubicBezTo>
                    <a:pt x="493" y="404"/>
                    <a:pt x="492" y="403"/>
                    <a:pt x="492" y="403"/>
                  </a:cubicBezTo>
                  <a:cubicBezTo>
                    <a:pt x="491" y="403"/>
                    <a:pt x="491" y="403"/>
                    <a:pt x="491" y="402"/>
                  </a:cubicBezTo>
                  <a:cubicBezTo>
                    <a:pt x="492" y="402"/>
                    <a:pt x="493" y="401"/>
                    <a:pt x="492" y="401"/>
                  </a:cubicBezTo>
                  <a:cubicBezTo>
                    <a:pt x="491" y="400"/>
                    <a:pt x="491" y="399"/>
                    <a:pt x="490" y="399"/>
                  </a:cubicBezTo>
                  <a:cubicBezTo>
                    <a:pt x="490" y="399"/>
                    <a:pt x="490" y="399"/>
                    <a:pt x="490" y="398"/>
                  </a:cubicBezTo>
                  <a:cubicBezTo>
                    <a:pt x="490" y="398"/>
                    <a:pt x="490" y="397"/>
                    <a:pt x="489" y="396"/>
                  </a:cubicBezTo>
                  <a:cubicBezTo>
                    <a:pt x="489" y="395"/>
                    <a:pt x="489" y="393"/>
                    <a:pt x="489" y="392"/>
                  </a:cubicBezTo>
                  <a:cubicBezTo>
                    <a:pt x="489" y="392"/>
                    <a:pt x="490" y="390"/>
                    <a:pt x="489" y="389"/>
                  </a:cubicBezTo>
                  <a:cubicBezTo>
                    <a:pt x="489" y="389"/>
                    <a:pt x="488" y="388"/>
                    <a:pt x="488" y="388"/>
                  </a:cubicBezTo>
                  <a:cubicBezTo>
                    <a:pt x="489" y="388"/>
                    <a:pt x="490" y="388"/>
                    <a:pt x="490" y="388"/>
                  </a:cubicBezTo>
                  <a:cubicBezTo>
                    <a:pt x="490" y="387"/>
                    <a:pt x="490" y="385"/>
                    <a:pt x="489" y="385"/>
                  </a:cubicBezTo>
                  <a:cubicBezTo>
                    <a:pt x="488" y="385"/>
                    <a:pt x="488" y="384"/>
                    <a:pt x="488" y="384"/>
                  </a:cubicBezTo>
                  <a:cubicBezTo>
                    <a:pt x="487" y="384"/>
                    <a:pt x="486" y="383"/>
                    <a:pt x="487" y="382"/>
                  </a:cubicBezTo>
                  <a:cubicBezTo>
                    <a:pt x="487" y="381"/>
                    <a:pt x="488" y="381"/>
                    <a:pt x="488" y="380"/>
                  </a:cubicBezTo>
                  <a:cubicBezTo>
                    <a:pt x="488" y="379"/>
                    <a:pt x="488" y="379"/>
                    <a:pt x="488" y="379"/>
                  </a:cubicBezTo>
                  <a:cubicBezTo>
                    <a:pt x="489" y="379"/>
                    <a:pt x="490" y="381"/>
                    <a:pt x="490" y="381"/>
                  </a:cubicBezTo>
                  <a:cubicBezTo>
                    <a:pt x="490" y="382"/>
                    <a:pt x="490" y="382"/>
                    <a:pt x="491" y="382"/>
                  </a:cubicBezTo>
                  <a:cubicBezTo>
                    <a:pt x="492" y="381"/>
                    <a:pt x="491" y="381"/>
                    <a:pt x="492" y="380"/>
                  </a:cubicBezTo>
                  <a:cubicBezTo>
                    <a:pt x="492" y="380"/>
                    <a:pt x="493" y="380"/>
                    <a:pt x="493" y="379"/>
                  </a:cubicBezTo>
                  <a:cubicBezTo>
                    <a:pt x="493" y="379"/>
                    <a:pt x="493" y="378"/>
                    <a:pt x="494" y="378"/>
                  </a:cubicBezTo>
                  <a:cubicBezTo>
                    <a:pt x="494" y="378"/>
                    <a:pt x="495" y="378"/>
                    <a:pt x="496" y="379"/>
                  </a:cubicBezTo>
                  <a:cubicBezTo>
                    <a:pt x="496" y="379"/>
                    <a:pt x="497" y="380"/>
                    <a:pt x="498" y="381"/>
                  </a:cubicBezTo>
                  <a:cubicBezTo>
                    <a:pt x="498" y="381"/>
                    <a:pt x="500" y="382"/>
                    <a:pt x="500" y="383"/>
                  </a:cubicBezTo>
                  <a:cubicBezTo>
                    <a:pt x="500" y="383"/>
                    <a:pt x="500" y="383"/>
                    <a:pt x="500" y="384"/>
                  </a:cubicBezTo>
                  <a:cubicBezTo>
                    <a:pt x="500" y="384"/>
                    <a:pt x="502" y="383"/>
                    <a:pt x="502" y="383"/>
                  </a:cubicBezTo>
                  <a:cubicBezTo>
                    <a:pt x="503" y="383"/>
                    <a:pt x="503" y="383"/>
                    <a:pt x="503" y="382"/>
                  </a:cubicBezTo>
                  <a:cubicBezTo>
                    <a:pt x="503" y="381"/>
                    <a:pt x="503" y="381"/>
                    <a:pt x="504" y="380"/>
                  </a:cubicBezTo>
                  <a:cubicBezTo>
                    <a:pt x="504" y="380"/>
                    <a:pt x="505" y="378"/>
                    <a:pt x="506" y="378"/>
                  </a:cubicBezTo>
                  <a:cubicBezTo>
                    <a:pt x="507" y="379"/>
                    <a:pt x="507" y="379"/>
                    <a:pt x="508" y="379"/>
                  </a:cubicBezTo>
                  <a:cubicBezTo>
                    <a:pt x="508" y="379"/>
                    <a:pt x="509" y="379"/>
                    <a:pt x="509" y="380"/>
                  </a:cubicBezTo>
                  <a:cubicBezTo>
                    <a:pt x="509" y="381"/>
                    <a:pt x="509" y="382"/>
                    <a:pt x="510" y="382"/>
                  </a:cubicBezTo>
                  <a:cubicBezTo>
                    <a:pt x="511" y="382"/>
                    <a:pt x="511" y="382"/>
                    <a:pt x="511" y="382"/>
                  </a:cubicBezTo>
                  <a:cubicBezTo>
                    <a:pt x="512" y="382"/>
                    <a:pt x="512" y="382"/>
                    <a:pt x="513" y="382"/>
                  </a:cubicBezTo>
                  <a:cubicBezTo>
                    <a:pt x="513" y="381"/>
                    <a:pt x="513" y="380"/>
                    <a:pt x="514" y="380"/>
                  </a:cubicBezTo>
                  <a:cubicBezTo>
                    <a:pt x="515" y="380"/>
                    <a:pt x="515" y="380"/>
                    <a:pt x="515" y="379"/>
                  </a:cubicBezTo>
                  <a:cubicBezTo>
                    <a:pt x="515" y="379"/>
                    <a:pt x="515" y="377"/>
                    <a:pt x="514" y="377"/>
                  </a:cubicBezTo>
                  <a:cubicBezTo>
                    <a:pt x="514" y="377"/>
                    <a:pt x="513" y="377"/>
                    <a:pt x="513" y="377"/>
                  </a:cubicBezTo>
                  <a:cubicBezTo>
                    <a:pt x="513" y="376"/>
                    <a:pt x="513" y="374"/>
                    <a:pt x="514" y="374"/>
                  </a:cubicBezTo>
                  <a:cubicBezTo>
                    <a:pt x="515" y="374"/>
                    <a:pt x="515" y="374"/>
                    <a:pt x="516" y="373"/>
                  </a:cubicBezTo>
                  <a:cubicBezTo>
                    <a:pt x="517" y="372"/>
                    <a:pt x="516" y="371"/>
                    <a:pt x="517" y="371"/>
                  </a:cubicBezTo>
                  <a:cubicBezTo>
                    <a:pt x="517" y="371"/>
                    <a:pt x="518" y="371"/>
                    <a:pt x="518" y="370"/>
                  </a:cubicBezTo>
                  <a:cubicBezTo>
                    <a:pt x="518" y="369"/>
                    <a:pt x="519" y="368"/>
                    <a:pt x="519" y="369"/>
                  </a:cubicBezTo>
                  <a:cubicBezTo>
                    <a:pt x="520" y="370"/>
                    <a:pt x="520" y="370"/>
                    <a:pt x="521" y="370"/>
                  </a:cubicBezTo>
                  <a:cubicBezTo>
                    <a:pt x="521" y="370"/>
                    <a:pt x="522" y="370"/>
                    <a:pt x="523" y="370"/>
                  </a:cubicBezTo>
                  <a:cubicBezTo>
                    <a:pt x="524" y="370"/>
                    <a:pt x="525" y="369"/>
                    <a:pt x="524" y="369"/>
                  </a:cubicBezTo>
                  <a:cubicBezTo>
                    <a:pt x="523" y="368"/>
                    <a:pt x="523" y="369"/>
                    <a:pt x="523" y="368"/>
                  </a:cubicBezTo>
                  <a:cubicBezTo>
                    <a:pt x="523" y="367"/>
                    <a:pt x="523" y="366"/>
                    <a:pt x="522" y="366"/>
                  </a:cubicBezTo>
                  <a:cubicBezTo>
                    <a:pt x="521" y="366"/>
                    <a:pt x="521" y="365"/>
                    <a:pt x="520" y="365"/>
                  </a:cubicBezTo>
                  <a:cubicBezTo>
                    <a:pt x="520" y="364"/>
                    <a:pt x="520" y="363"/>
                    <a:pt x="519" y="362"/>
                  </a:cubicBezTo>
                  <a:cubicBezTo>
                    <a:pt x="519" y="362"/>
                    <a:pt x="517" y="363"/>
                    <a:pt x="517" y="362"/>
                  </a:cubicBezTo>
                  <a:cubicBezTo>
                    <a:pt x="517" y="360"/>
                    <a:pt x="517" y="359"/>
                    <a:pt x="517" y="359"/>
                  </a:cubicBezTo>
                  <a:cubicBezTo>
                    <a:pt x="517" y="358"/>
                    <a:pt x="517" y="357"/>
                    <a:pt x="517" y="356"/>
                  </a:cubicBezTo>
                  <a:cubicBezTo>
                    <a:pt x="517" y="356"/>
                    <a:pt x="517" y="355"/>
                    <a:pt x="516" y="355"/>
                  </a:cubicBezTo>
                  <a:cubicBezTo>
                    <a:pt x="516" y="355"/>
                    <a:pt x="515" y="355"/>
                    <a:pt x="515" y="354"/>
                  </a:cubicBezTo>
                  <a:cubicBezTo>
                    <a:pt x="515" y="354"/>
                    <a:pt x="514" y="352"/>
                    <a:pt x="515" y="352"/>
                  </a:cubicBezTo>
                  <a:cubicBezTo>
                    <a:pt x="516" y="352"/>
                    <a:pt x="516" y="354"/>
                    <a:pt x="517" y="354"/>
                  </a:cubicBezTo>
                  <a:cubicBezTo>
                    <a:pt x="517" y="354"/>
                    <a:pt x="519" y="354"/>
                    <a:pt x="519" y="353"/>
                  </a:cubicBezTo>
                  <a:cubicBezTo>
                    <a:pt x="520" y="353"/>
                    <a:pt x="520" y="352"/>
                    <a:pt x="520" y="352"/>
                  </a:cubicBezTo>
                  <a:cubicBezTo>
                    <a:pt x="519" y="352"/>
                    <a:pt x="519" y="351"/>
                    <a:pt x="519" y="351"/>
                  </a:cubicBezTo>
                  <a:cubicBezTo>
                    <a:pt x="520" y="350"/>
                    <a:pt x="520" y="349"/>
                    <a:pt x="520" y="349"/>
                  </a:cubicBezTo>
                  <a:cubicBezTo>
                    <a:pt x="521" y="349"/>
                    <a:pt x="521" y="348"/>
                    <a:pt x="521" y="348"/>
                  </a:cubicBezTo>
                  <a:cubicBezTo>
                    <a:pt x="520" y="347"/>
                    <a:pt x="521" y="346"/>
                    <a:pt x="521" y="346"/>
                  </a:cubicBezTo>
                  <a:cubicBezTo>
                    <a:pt x="520" y="345"/>
                    <a:pt x="519" y="345"/>
                    <a:pt x="520" y="345"/>
                  </a:cubicBezTo>
                  <a:cubicBezTo>
                    <a:pt x="521" y="345"/>
                    <a:pt x="521" y="345"/>
                    <a:pt x="521" y="344"/>
                  </a:cubicBezTo>
                  <a:cubicBezTo>
                    <a:pt x="521" y="343"/>
                    <a:pt x="521" y="343"/>
                    <a:pt x="521" y="343"/>
                  </a:cubicBezTo>
                  <a:cubicBezTo>
                    <a:pt x="521" y="342"/>
                    <a:pt x="522" y="343"/>
                    <a:pt x="523" y="343"/>
                  </a:cubicBezTo>
                  <a:cubicBezTo>
                    <a:pt x="523" y="343"/>
                    <a:pt x="523" y="344"/>
                    <a:pt x="524" y="345"/>
                  </a:cubicBezTo>
                  <a:cubicBezTo>
                    <a:pt x="524" y="345"/>
                    <a:pt x="525" y="345"/>
                    <a:pt x="525" y="344"/>
                  </a:cubicBezTo>
                  <a:cubicBezTo>
                    <a:pt x="525" y="344"/>
                    <a:pt x="525" y="343"/>
                    <a:pt x="525" y="343"/>
                  </a:cubicBezTo>
                  <a:cubicBezTo>
                    <a:pt x="526" y="342"/>
                    <a:pt x="527" y="342"/>
                    <a:pt x="527" y="342"/>
                  </a:cubicBezTo>
                  <a:cubicBezTo>
                    <a:pt x="528" y="342"/>
                    <a:pt x="528" y="343"/>
                    <a:pt x="529" y="342"/>
                  </a:cubicBezTo>
                  <a:cubicBezTo>
                    <a:pt x="529" y="342"/>
                    <a:pt x="529" y="342"/>
                    <a:pt x="530" y="342"/>
                  </a:cubicBezTo>
                  <a:cubicBezTo>
                    <a:pt x="530" y="342"/>
                    <a:pt x="531" y="343"/>
                    <a:pt x="531" y="342"/>
                  </a:cubicBezTo>
                  <a:cubicBezTo>
                    <a:pt x="532" y="342"/>
                    <a:pt x="532" y="341"/>
                    <a:pt x="532" y="341"/>
                  </a:cubicBezTo>
                  <a:cubicBezTo>
                    <a:pt x="532" y="340"/>
                    <a:pt x="531" y="340"/>
                    <a:pt x="532" y="340"/>
                  </a:cubicBezTo>
                  <a:cubicBezTo>
                    <a:pt x="533" y="339"/>
                    <a:pt x="534" y="339"/>
                    <a:pt x="534" y="340"/>
                  </a:cubicBezTo>
                  <a:cubicBezTo>
                    <a:pt x="535" y="340"/>
                    <a:pt x="536" y="340"/>
                    <a:pt x="536" y="339"/>
                  </a:cubicBezTo>
                  <a:cubicBezTo>
                    <a:pt x="537" y="339"/>
                    <a:pt x="537" y="338"/>
                    <a:pt x="537" y="338"/>
                  </a:cubicBezTo>
                  <a:cubicBezTo>
                    <a:pt x="537" y="337"/>
                    <a:pt x="537" y="337"/>
                    <a:pt x="538" y="337"/>
                  </a:cubicBezTo>
                  <a:cubicBezTo>
                    <a:pt x="538" y="337"/>
                    <a:pt x="539" y="336"/>
                    <a:pt x="539" y="337"/>
                  </a:cubicBezTo>
                  <a:cubicBezTo>
                    <a:pt x="539" y="337"/>
                    <a:pt x="540" y="338"/>
                    <a:pt x="540" y="337"/>
                  </a:cubicBezTo>
                  <a:cubicBezTo>
                    <a:pt x="540" y="337"/>
                    <a:pt x="541" y="337"/>
                    <a:pt x="541" y="336"/>
                  </a:cubicBezTo>
                  <a:cubicBezTo>
                    <a:pt x="541" y="336"/>
                    <a:pt x="542" y="335"/>
                    <a:pt x="543" y="336"/>
                  </a:cubicBezTo>
                  <a:cubicBezTo>
                    <a:pt x="543" y="336"/>
                    <a:pt x="543" y="336"/>
                    <a:pt x="544" y="336"/>
                  </a:cubicBezTo>
                  <a:cubicBezTo>
                    <a:pt x="544" y="336"/>
                    <a:pt x="545" y="336"/>
                    <a:pt x="545" y="335"/>
                  </a:cubicBezTo>
                  <a:cubicBezTo>
                    <a:pt x="545" y="335"/>
                    <a:pt x="545" y="334"/>
                    <a:pt x="546" y="334"/>
                  </a:cubicBezTo>
                  <a:cubicBezTo>
                    <a:pt x="547" y="334"/>
                    <a:pt x="547" y="333"/>
                    <a:pt x="547" y="333"/>
                  </a:cubicBezTo>
                  <a:cubicBezTo>
                    <a:pt x="547" y="332"/>
                    <a:pt x="548" y="332"/>
                    <a:pt x="547" y="331"/>
                  </a:cubicBezTo>
                  <a:cubicBezTo>
                    <a:pt x="547" y="331"/>
                    <a:pt x="547" y="330"/>
                    <a:pt x="546" y="330"/>
                  </a:cubicBezTo>
                  <a:cubicBezTo>
                    <a:pt x="546" y="330"/>
                    <a:pt x="545" y="329"/>
                    <a:pt x="545" y="329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46" y="328"/>
                    <a:pt x="548" y="328"/>
                    <a:pt x="548" y="328"/>
                  </a:cubicBezTo>
                  <a:cubicBezTo>
                    <a:pt x="548" y="327"/>
                    <a:pt x="548" y="327"/>
                    <a:pt x="548" y="327"/>
                  </a:cubicBezTo>
                  <a:cubicBezTo>
                    <a:pt x="549" y="327"/>
                    <a:pt x="549" y="327"/>
                    <a:pt x="550" y="327"/>
                  </a:cubicBezTo>
                  <a:cubicBezTo>
                    <a:pt x="551" y="327"/>
                    <a:pt x="551" y="328"/>
                    <a:pt x="552" y="327"/>
                  </a:cubicBezTo>
                  <a:cubicBezTo>
                    <a:pt x="552" y="327"/>
                    <a:pt x="552" y="327"/>
                    <a:pt x="553" y="327"/>
                  </a:cubicBezTo>
                  <a:cubicBezTo>
                    <a:pt x="554" y="327"/>
                    <a:pt x="554" y="327"/>
                    <a:pt x="555" y="327"/>
                  </a:cubicBezTo>
                  <a:cubicBezTo>
                    <a:pt x="555" y="327"/>
                    <a:pt x="556" y="327"/>
                    <a:pt x="557" y="327"/>
                  </a:cubicBezTo>
                  <a:cubicBezTo>
                    <a:pt x="557" y="326"/>
                    <a:pt x="557" y="326"/>
                    <a:pt x="557" y="326"/>
                  </a:cubicBezTo>
                  <a:cubicBezTo>
                    <a:pt x="558" y="326"/>
                    <a:pt x="558" y="326"/>
                    <a:pt x="558" y="326"/>
                  </a:cubicBezTo>
                  <a:cubicBezTo>
                    <a:pt x="559" y="325"/>
                    <a:pt x="559" y="325"/>
                    <a:pt x="559" y="324"/>
                  </a:cubicBezTo>
                  <a:cubicBezTo>
                    <a:pt x="560" y="323"/>
                    <a:pt x="560" y="323"/>
                    <a:pt x="560" y="323"/>
                  </a:cubicBezTo>
                  <a:cubicBezTo>
                    <a:pt x="561" y="322"/>
                    <a:pt x="561" y="322"/>
                    <a:pt x="562" y="322"/>
                  </a:cubicBezTo>
                  <a:cubicBezTo>
                    <a:pt x="562" y="322"/>
                    <a:pt x="562" y="321"/>
                    <a:pt x="563" y="321"/>
                  </a:cubicBezTo>
                  <a:cubicBezTo>
                    <a:pt x="563" y="321"/>
                    <a:pt x="564" y="321"/>
                    <a:pt x="564" y="320"/>
                  </a:cubicBezTo>
                  <a:cubicBezTo>
                    <a:pt x="564" y="319"/>
                    <a:pt x="563" y="319"/>
                    <a:pt x="564" y="318"/>
                  </a:cubicBezTo>
                  <a:cubicBezTo>
                    <a:pt x="564" y="318"/>
                    <a:pt x="564" y="318"/>
                    <a:pt x="565" y="317"/>
                  </a:cubicBezTo>
                  <a:cubicBezTo>
                    <a:pt x="565" y="317"/>
                    <a:pt x="566" y="317"/>
                    <a:pt x="566" y="316"/>
                  </a:cubicBezTo>
                  <a:cubicBezTo>
                    <a:pt x="566" y="316"/>
                    <a:pt x="566" y="315"/>
                    <a:pt x="567" y="315"/>
                  </a:cubicBezTo>
                  <a:cubicBezTo>
                    <a:pt x="567" y="315"/>
                    <a:pt x="568" y="315"/>
                    <a:pt x="568" y="314"/>
                  </a:cubicBezTo>
                  <a:cubicBezTo>
                    <a:pt x="568" y="314"/>
                    <a:pt x="569" y="313"/>
                    <a:pt x="569" y="312"/>
                  </a:cubicBezTo>
                  <a:cubicBezTo>
                    <a:pt x="569" y="312"/>
                    <a:pt x="569" y="311"/>
                    <a:pt x="569" y="310"/>
                  </a:cubicBezTo>
                  <a:cubicBezTo>
                    <a:pt x="570" y="310"/>
                    <a:pt x="570" y="308"/>
                    <a:pt x="570" y="308"/>
                  </a:cubicBezTo>
                  <a:cubicBezTo>
                    <a:pt x="569" y="308"/>
                    <a:pt x="569" y="307"/>
                    <a:pt x="569" y="307"/>
                  </a:cubicBezTo>
                  <a:cubicBezTo>
                    <a:pt x="569" y="306"/>
                    <a:pt x="568" y="306"/>
                    <a:pt x="569" y="306"/>
                  </a:cubicBezTo>
                  <a:cubicBezTo>
                    <a:pt x="570" y="305"/>
                    <a:pt x="570" y="305"/>
                    <a:pt x="571" y="305"/>
                  </a:cubicBezTo>
                  <a:cubicBezTo>
                    <a:pt x="572" y="304"/>
                    <a:pt x="572" y="304"/>
                    <a:pt x="572" y="303"/>
                  </a:cubicBezTo>
                  <a:cubicBezTo>
                    <a:pt x="571" y="303"/>
                    <a:pt x="571" y="302"/>
                    <a:pt x="571" y="302"/>
                  </a:cubicBezTo>
                  <a:cubicBezTo>
                    <a:pt x="571" y="301"/>
                    <a:pt x="573" y="301"/>
                    <a:pt x="573" y="301"/>
                  </a:cubicBezTo>
                  <a:cubicBezTo>
                    <a:pt x="573" y="300"/>
                    <a:pt x="573" y="300"/>
                    <a:pt x="574" y="300"/>
                  </a:cubicBezTo>
                  <a:cubicBezTo>
                    <a:pt x="574" y="299"/>
                    <a:pt x="575" y="299"/>
                    <a:pt x="574" y="298"/>
                  </a:cubicBezTo>
                  <a:cubicBezTo>
                    <a:pt x="574" y="298"/>
                    <a:pt x="574" y="298"/>
                    <a:pt x="574" y="297"/>
                  </a:cubicBezTo>
                  <a:cubicBezTo>
                    <a:pt x="574" y="297"/>
                    <a:pt x="575" y="296"/>
                    <a:pt x="574" y="296"/>
                  </a:cubicBezTo>
                  <a:cubicBezTo>
                    <a:pt x="574" y="296"/>
                    <a:pt x="573" y="297"/>
                    <a:pt x="572" y="297"/>
                  </a:cubicBezTo>
                  <a:cubicBezTo>
                    <a:pt x="571" y="296"/>
                    <a:pt x="569" y="296"/>
                    <a:pt x="569" y="294"/>
                  </a:cubicBezTo>
                  <a:cubicBezTo>
                    <a:pt x="569" y="293"/>
                    <a:pt x="570" y="291"/>
                    <a:pt x="569" y="291"/>
                  </a:cubicBezTo>
                  <a:cubicBezTo>
                    <a:pt x="569" y="291"/>
                    <a:pt x="569" y="290"/>
                    <a:pt x="569" y="290"/>
                  </a:cubicBezTo>
                  <a:cubicBezTo>
                    <a:pt x="569" y="290"/>
                    <a:pt x="569" y="289"/>
                    <a:pt x="570" y="289"/>
                  </a:cubicBezTo>
                  <a:cubicBezTo>
                    <a:pt x="570" y="289"/>
                    <a:pt x="571" y="288"/>
                    <a:pt x="571" y="288"/>
                  </a:cubicBezTo>
                  <a:cubicBezTo>
                    <a:pt x="570" y="288"/>
                    <a:pt x="570" y="288"/>
                    <a:pt x="570" y="287"/>
                  </a:cubicBezTo>
                  <a:cubicBezTo>
                    <a:pt x="570" y="286"/>
                    <a:pt x="570" y="284"/>
                    <a:pt x="569" y="284"/>
                  </a:cubicBezTo>
                  <a:cubicBezTo>
                    <a:pt x="569" y="283"/>
                    <a:pt x="569" y="283"/>
                    <a:pt x="568" y="282"/>
                  </a:cubicBezTo>
                  <a:cubicBezTo>
                    <a:pt x="568" y="282"/>
                    <a:pt x="568" y="282"/>
                    <a:pt x="568" y="281"/>
                  </a:cubicBezTo>
                  <a:cubicBezTo>
                    <a:pt x="568" y="280"/>
                    <a:pt x="569" y="279"/>
                    <a:pt x="568" y="279"/>
                  </a:cubicBezTo>
                  <a:cubicBezTo>
                    <a:pt x="567" y="279"/>
                    <a:pt x="566" y="279"/>
                    <a:pt x="566" y="279"/>
                  </a:cubicBezTo>
                  <a:cubicBezTo>
                    <a:pt x="566" y="278"/>
                    <a:pt x="567" y="278"/>
                    <a:pt x="567" y="277"/>
                  </a:cubicBezTo>
                  <a:cubicBezTo>
                    <a:pt x="568" y="276"/>
                    <a:pt x="569" y="276"/>
                    <a:pt x="569" y="275"/>
                  </a:cubicBezTo>
                  <a:cubicBezTo>
                    <a:pt x="568" y="274"/>
                    <a:pt x="567" y="274"/>
                    <a:pt x="567" y="273"/>
                  </a:cubicBezTo>
                  <a:cubicBezTo>
                    <a:pt x="567" y="271"/>
                    <a:pt x="568" y="271"/>
                    <a:pt x="568" y="271"/>
                  </a:cubicBezTo>
                  <a:cubicBezTo>
                    <a:pt x="568" y="270"/>
                    <a:pt x="568" y="270"/>
                    <a:pt x="569" y="269"/>
                  </a:cubicBezTo>
                  <a:cubicBezTo>
                    <a:pt x="569" y="269"/>
                    <a:pt x="570" y="268"/>
                    <a:pt x="569" y="268"/>
                  </a:cubicBezTo>
                  <a:cubicBezTo>
                    <a:pt x="569" y="267"/>
                    <a:pt x="568" y="267"/>
                    <a:pt x="569" y="266"/>
                  </a:cubicBezTo>
                  <a:cubicBezTo>
                    <a:pt x="569" y="266"/>
                    <a:pt x="569" y="265"/>
                    <a:pt x="569" y="265"/>
                  </a:cubicBezTo>
                  <a:cubicBezTo>
                    <a:pt x="569" y="264"/>
                    <a:pt x="570" y="264"/>
                    <a:pt x="569" y="263"/>
                  </a:cubicBezTo>
                  <a:cubicBezTo>
                    <a:pt x="569" y="262"/>
                    <a:pt x="569" y="261"/>
                    <a:pt x="570" y="261"/>
                  </a:cubicBezTo>
                  <a:cubicBezTo>
                    <a:pt x="570" y="260"/>
                    <a:pt x="572" y="261"/>
                    <a:pt x="572" y="261"/>
                  </a:cubicBezTo>
                  <a:cubicBezTo>
                    <a:pt x="572" y="260"/>
                    <a:pt x="572" y="260"/>
                    <a:pt x="573" y="259"/>
                  </a:cubicBezTo>
                  <a:cubicBezTo>
                    <a:pt x="573" y="258"/>
                    <a:pt x="574" y="257"/>
                    <a:pt x="575" y="257"/>
                  </a:cubicBezTo>
                  <a:cubicBezTo>
                    <a:pt x="575" y="256"/>
                    <a:pt x="576" y="255"/>
                    <a:pt x="576" y="254"/>
                  </a:cubicBezTo>
                  <a:cubicBezTo>
                    <a:pt x="576" y="253"/>
                    <a:pt x="576" y="253"/>
                    <a:pt x="576" y="252"/>
                  </a:cubicBezTo>
                  <a:cubicBezTo>
                    <a:pt x="576" y="252"/>
                    <a:pt x="577" y="251"/>
                    <a:pt x="577" y="250"/>
                  </a:cubicBezTo>
                  <a:cubicBezTo>
                    <a:pt x="576" y="249"/>
                    <a:pt x="576" y="248"/>
                    <a:pt x="576" y="248"/>
                  </a:cubicBezTo>
                  <a:cubicBezTo>
                    <a:pt x="576" y="247"/>
                    <a:pt x="576" y="246"/>
                    <a:pt x="577" y="246"/>
                  </a:cubicBezTo>
                  <a:cubicBezTo>
                    <a:pt x="578" y="246"/>
                    <a:pt x="579" y="246"/>
                    <a:pt x="579" y="246"/>
                  </a:cubicBezTo>
                  <a:cubicBezTo>
                    <a:pt x="580" y="245"/>
                    <a:pt x="581" y="245"/>
                    <a:pt x="581" y="245"/>
                  </a:cubicBezTo>
                  <a:cubicBezTo>
                    <a:pt x="581" y="244"/>
                    <a:pt x="582" y="244"/>
                    <a:pt x="582" y="245"/>
                  </a:cubicBezTo>
                  <a:cubicBezTo>
                    <a:pt x="582" y="245"/>
                    <a:pt x="583" y="245"/>
                    <a:pt x="583" y="245"/>
                  </a:cubicBezTo>
                  <a:cubicBezTo>
                    <a:pt x="583" y="244"/>
                    <a:pt x="583" y="244"/>
                    <a:pt x="584" y="244"/>
                  </a:cubicBezTo>
                  <a:cubicBezTo>
                    <a:pt x="585" y="244"/>
                    <a:pt x="585" y="244"/>
                    <a:pt x="586" y="245"/>
                  </a:cubicBezTo>
                  <a:cubicBezTo>
                    <a:pt x="587" y="245"/>
                    <a:pt x="587" y="244"/>
                    <a:pt x="587" y="243"/>
                  </a:cubicBezTo>
                  <a:cubicBezTo>
                    <a:pt x="587" y="243"/>
                    <a:pt x="586" y="241"/>
                    <a:pt x="587" y="241"/>
                  </a:cubicBezTo>
                  <a:cubicBezTo>
                    <a:pt x="588" y="241"/>
                    <a:pt x="588" y="240"/>
                    <a:pt x="588" y="240"/>
                  </a:cubicBezTo>
                  <a:cubicBezTo>
                    <a:pt x="589" y="239"/>
                    <a:pt x="588" y="239"/>
                    <a:pt x="589" y="239"/>
                  </a:cubicBezTo>
                  <a:cubicBezTo>
                    <a:pt x="590" y="239"/>
                    <a:pt x="590" y="239"/>
                    <a:pt x="590" y="238"/>
                  </a:cubicBezTo>
                  <a:cubicBezTo>
                    <a:pt x="591" y="238"/>
                    <a:pt x="590" y="237"/>
                    <a:pt x="590" y="237"/>
                  </a:cubicBezTo>
                  <a:cubicBezTo>
                    <a:pt x="590" y="237"/>
                    <a:pt x="588" y="237"/>
                    <a:pt x="588" y="237"/>
                  </a:cubicBezTo>
                  <a:cubicBezTo>
                    <a:pt x="587" y="237"/>
                    <a:pt x="586" y="236"/>
                    <a:pt x="586" y="236"/>
                  </a:cubicBezTo>
                  <a:cubicBezTo>
                    <a:pt x="586" y="235"/>
                    <a:pt x="588" y="236"/>
                    <a:pt x="587" y="235"/>
                  </a:cubicBezTo>
                  <a:cubicBezTo>
                    <a:pt x="587" y="234"/>
                    <a:pt x="587" y="233"/>
                    <a:pt x="587" y="232"/>
                  </a:cubicBezTo>
                  <a:cubicBezTo>
                    <a:pt x="587" y="232"/>
                    <a:pt x="586" y="231"/>
                    <a:pt x="587" y="231"/>
                  </a:cubicBezTo>
                  <a:cubicBezTo>
                    <a:pt x="588" y="231"/>
                    <a:pt x="588" y="231"/>
                    <a:pt x="588" y="230"/>
                  </a:cubicBezTo>
                  <a:cubicBezTo>
                    <a:pt x="588" y="230"/>
                    <a:pt x="589" y="226"/>
                    <a:pt x="589" y="226"/>
                  </a:cubicBezTo>
                  <a:cubicBezTo>
                    <a:pt x="590" y="226"/>
                    <a:pt x="591" y="227"/>
                    <a:pt x="591" y="228"/>
                  </a:cubicBezTo>
                  <a:cubicBezTo>
                    <a:pt x="592" y="228"/>
                    <a:pt x="592" y="228"/>
                    <a:pt x="592" y="227"/>
                  </a:cubicBezTo>
                  <a:cubicBezTo>
                    <a:pt x="592" y="226"/>
                    <a:pt x="592" y="226"/>
                    <a:pt x="593" y="226"/>
                  </a:cubicBezTo>
                  <a:cubicBezTo>
                    <a:pt x="594" y="226"/>
                    <a:pt x="594" y="227"/>
                    <a:pt x="594" y="227"/>
                  </a:cubicBezTo>
                  <a:cubicBezTo>
                    <a:pt x="595" y="227"/>
                    <a:pt x="596" y="227"/>
                    <a:pt x="596" y="228"/>
                  </a:cubicBezTo>
                  <a:cubicBezTo>
                    <a:pt x="597" y="228"/>
                    <a:pt x="598" y="228"/>
                    <a:pt x="599" y="228"/>
                  </a:cubicBezTo>
                  <a:cubicBezTo>
                    <a:pt x="599" y="228"/>
                    <a:pt x="600" y="228"/>
                    <a:pt x="600" y="228"/>
                  </a:cubicBezTo>
                  <a:cubicBezTo>
                    <a:pt x="601" y="228"/>
                    <a:pt x="601" y="228"/>
                    <a:pt x="602" y="227"/>
                  </a:cubicBezTo>
                  <a:cubicBezTo>
                    <a:pt x="602" y="227"/>
                    <a:pt x="603" y="227"/>
                    <a:pt x="603" y="226"/>
                  </a:cubicBezTo>
                  <a:cubicBezTo>
                    <a:pt x="603" y="224"/>
                    <a:pt x="602" y="224"/>
                    <a:pt x="602" y="224"/>
                  </a:cubicBezTo>
                  <a:cubicBezTo>
                    <a:pt x="602" y="223"/>
                    <a:pt x="603" y="223"/>
                    <a:pt x="602" y="222"/>
                  </a:cubicBezTo>
                  <a:cubicBezTo>
                    <a:pt x="602" y="222"/>
                    <a:pt x="602" y="222"/>
                    <a:pt x="602" y="221"/>
                  </a:cubicBezTo>
                  <a:cubicBezTo>
                    <a:pt x="602" y="220"/>
                    <a:pt x="602" y="219"/>
                    <a:pt x="603" y="219"/>
                  </a:cubicBezTo>
                  <a:cubicBezTo>
                    <a:pt x="604" y="219"/>
                    <a:pt x="605" y="220"/>
                    <a:pt x="605" y="218"/>
                  </a:cubicBezTo>
                  <a:cubicBezTo>
                    <a:pt x="605" y="217"/>
                    <a:pt x="604" y="215"/>
                    <a:pt x="605" y="215"/>
                  </a:cubicBezTo>
                  <a:cubicBezTo>
                    <a:pt x="605" y="215"/>
                    <a:pt x="606" y="217"/>
                    <a:pt x="607" y="216"/>
                  </a:cubicBezTo>
                  <a:cubicBezTo>
                    <a:pt x="608" y="216"/>
                    <a:pt x="608" y="215"/>
                    <a:pt x="609" y="215"/>
                  </a:cubicBezTo>
                  <a:cubicBezTo>
                    <a:pt x="609" y="215"/>
                    <a:pt x="610" y="215"/>
                    <a:pt x="610" y="214"/>
                  </a:cubicBezTo>
                  <a:cubicBezTo>
                    <a:pt x="610" y="214"/>
                    <a:pt x="610" y="214"/>
                    <a:pt x="611" y="213"/>
                  </a:cubicBezTo>
                  <a:cubicBezTo>
                    <a:pt x="611" y="213"/>
                    <a:pt x="612" y="212"/>
                    <a:pt x="611" y="211"/>
                  </a:cubicBezTo>
                  <a:cubicBezTo>
                    <a:pt x="611" y="211"/>
                    <a:pt x="610" y="210"/>
                    <a:pt x="610" y="209"/>
                  </a:cubicBezTo>
                  <a:cubicBezTo>
                    <a:pt x="610" y="207"/>
                    <a:pt x="610" y="207"/>
                    <a:pt x="609" y="207"/>
                  </a:cubicBezTo>
                  <a:cubicBezTo>
                    <a:pt x="609" y="206"/>
                    <a:pt x="608" y="206"/>
                    <a:pt x="608" y="205"/>
                  </a:cubicBezTo>
                  <a:cubicBezTo>
                    <a:pt x="607" y="204"/>
                    <a:pt x="607" y="204"/>
                    <a:pt x="607" y="203"/>
                  </a:cubicBezTo>
                  <a:cubicBezTo>
                    <a:pt x="607" y="202"/>
                    <a:pt x="607" y="203"/>
                    <a:pt x="606" y="202"/>
                  </a:cubicBezTo>
                  <a:cubicBezTo>
                    <a:pt x="606" y="201"/>
                    <a:pt x="606" y="200"/>
                    <a:pt x="606" y="199"/>
                  </a:cubicBezTo>
                  <a:cubicBezTo>
                    <a:pt x="606" y="197"/>
                    <a:pt x="607" y="196"/>
                    <a:pt x="606" y="196"/>
                  </a:cubicBezTo>
                  <a:cubicBezTo>
                    <a:pt x="605" y="195"/>
                    <a:pt x="605" y="195"/>
                    <a:pt x="605" y="194"/>
                  </a:cubicBezTo>
                  <a:cubicBezTo>
                    <a:pt x="605" y="193"/>
                    <a:pt x="605" y="190"/>
                    <a:pt x="606" y="190"/>
                  </a:cubicBezTo>
                  <a:cubicBezTo>
                    <a:pt x="606" y="190"/>
                    <a:pt x="609" y="191"/>
                    <a:pt x="609" y="190"/>
                  </a:cubicBezTo>
                  <a:cubicBezTo>
                    <a:pt x="609" y="190"/>
                    <a:pt x="609" y="189"/>
                    <a:pt x="609" y="189"/>
                  </a:cubicBezTo>
                  <a:cubicBezTo>
                    <a:pt x="609" y="189"/>
                    <a:pt x="610" y="190"/>
                    <a:pt x="610" y="189"/>
                  </a:cubicBezTo>
                  <a:cubicBezTo>
                    <a:pt x="611" y="189"/>
                    <a:pt x="610" y="188"/>
                    <a:pt x="611" y="188"/>
                  </a:cubicBezTo>
                  <a:cubicBezTo>
                    <a:pt x="611" y="188"/>
                    <a:pt x="611" y="186"/>
                    <a:pt x="612" y="186"/>
                  </a:cubicBezTo>
                  <a:cubicBezTo>
                    <a:pt x="613" y="187"/>
                    <a:pt x="613" y="187"/>
                    <a:pt x="614" y="187"/>
                  </a:cubicBezTo>
                  <a:cubicBezTo>
                    <a:pt x="614" y="187"/>
                    <a:pt x="614" y="186"/>
                    <a:pt x="614" y="186"/>
                  </a:cubicBezTo>
                  <a:cubicBezTo>
                    <a:pt x="614" y="185"/>
                    <a:pt x="615" y="185"/>
                    <a:pt x="616" y="184"/>
                  </a:cubicBezTo>
                  <a:cubicBezTo>
                    <a:pt x="616" y="184"/>
                    <a:pt x="617" y="183"/>
                    <a:pt x="617" y="183"/>
                  </a:cubicBezTo>
                  <a:cubicBezTo>
                    <a:pt x="618" y="182"/>
                    <a:pt x="617" y="182"/>
                    <a:pt x="618" y="181"/>
                  </a:cubicBezTo>
                  <a:cubicBezTo>
                    <a:pt x="619" y="181"/>
                    <a:pt x="619" y="180"/>
                    <a:pt x="619" y="179"/>
                  </a:cubicBezTo>
                  <a:cubicBezTo>
                    <a:pt x="620" y="179"/>
                    <a:pt x="620" y="175"/>
                    <a:pt x="619" y="175"/>
                  </a:cubicBezTo>
                  <a:cubicBezTo>
                    <a:pt x="619" y="174"/>
                    <a:pt x="618" y="175"/>
                    <a:pt x="618" y="174"/>
                  </a:cubicBezTo>
                  <a:cubicBezTo>
                    <a:pt x="618" y="174"/>
                    <a:pt x="618" y="173"/>
                    <a:pt x="617" y="172"/>
                  </a:cubicBezTo>
                  <a:cubicBezTo>
                    <a:pt x="617" y="172"/>
                    <a:pt x="617" y="171"/>
                    <a:pt x="617" y="171"/>
                  </a:cubicBezTo>
                  <a:cubicBezTo>
                    <a:pt x="616" y="171"/>
                    <a:pt x="616" y="170"/>
                    <a:pt x="615" y="170"/>
                  </a:cubicBezTo>
                  <a:cubicBezTo>
                    <a:pt x="615" y="170"/>
                    <a:pt x="613" y="169"/>
                    <a:pt x="613" y="168"/>
                  </a:cubicBezTo>
                  <a:cubicBezTo>
                    <a:pt x="613" y="167"/>
                    <a:pt x="613" y="167"/>
                    <a:pt x="613" y="166"/>
                  </a:cubicBezTo>
                  <a:cubicBezTo>
                    <a:pt x="614" y="166"/>
                    <a:pt x="615" y="165"/>
                    <a:pt x="615" y="165"/>
                  </a:cubicBezTo>
                  <a:cubicBezTo>
                    <a:pt x="614" y="164"/>
                    <a:pt x="614" y="164"/>
                    <a:pt x="614" y="163"/>
                  </a:cubicBezTo>
                  <a:cubicBezTo>
                    <a:pt x="614" y="162"/>
                    <a:pt x="614" y="161"/>
                    <a:pt x="613" y="161"/>
                  </a:cubicBezTo>
                  <a:cubicBezTo>
                    <a:pt x="613" y="160"/>
                    <a:pt x="612" y="160"/>
                    <a:pt x="612" y="159"/>
                  </a:cubicBezTo>
                  <a:cubicBezTo>
                    <a:pt x="611" y="158"/>
                    <a:pt x="611" y="158"/>
                    <a:pt x="610" y="158"/>
                  </a:cubicBezTo>
                  <a:cubicBezTo>
                    <a:pt x="610" y="157"/>
                    <a:pt x="609" y="157"/>
                    <a:pt x="609" y="157"/>
                  </a:cubicBezTo>
                  <a:cubicBezTo>
                    <a:pt x="608" y="157"/>
                    <a:pt x="608" y="156"/>
                    <a:pt x="608" y="155"/>
                  </a:cubicBezTo>
                  <a:cubicBezTo>
                    <a:pt x="608" y="155"/>
                    <a:pt x="607" y="154"/>
                    <a:pt x="607" y="153"/>
                  </a:cubicBezTo>
                  <a:cubicBezTo>
                    <a:pt x="608" y="153"/>
                    <a:pt x="608" y="153"/>
                    <a:pt x="608" y="153"/>
                  </a:cubicBezTo>
                  <a:cubicBezTo>
                    <a:pt x="609" y="152"/>
                    <a:pt x="609" y="152"/>
                    <a:pt x="609" y="152"/>
                  </a:cubicBezTo>
                  <a:cubicBezTo>
                    <a:pt x="609" y="151"/>
                    <a:pt x="608" y="150"/>
                    <a:pt x="608" y="149"/>
                  </a:cubicBezTo>
                  <a:cubicBezTo>
                    <a:pt x="608" y="148"/>
                    <a:pt x="609" y="148"/>
                    <a:pt x="609" y="147"/>
                  </a:cubicBezTo>
                  <a:cubicBezTo>
                    <a:pt x="609" y="147"/>
                    <a:pt x="610" y="145"/>
                    <a:pt x="611" y="145"/>
                  </a:cubicBezTo>
                  <a:cubicBezTo>
                    <a:pt x="612" y="145"/>
                    <a:pt x="612" y="144"/>
                    <a:pt x="613" y="144"/>
                  </a:cubicBezTo>
                  <a:cubicBezTo>
                    <a:pt x="614" y="144"/>
                    <a:pt x="614" y="144"/>
                    <a:pt x="614" y="143"/>
                  </a:cubicBezTo>
                  <a:cubicBezTo>
                    <a:pt x="614" y="143"/>
                    <a:pt x="614" y="143"/>
                    <a:pt x="614" y="143"/>
                  </a:cubicBezTo>
                  <a:cubicBezTo>
                    <a:pt x="614" y="143"/>
                    <a:pt x="614" y="143"/>
                    <a:pt x="613" y="142"/>
                  </a:cubicBezTo>
                  <a:cubicBezTo>
                    <a:pt x="613" y="142"/>
                    <a:pt x="613" y="142"/>
                    <a:pt x="612" y="142"/>
                  </a:cubicBezTo>
                  <a:cubicBezTo>
                    <a:pt x="611" y="141"/>
                    <a:pt x="610" y="141"/>
                    <a:pt x="610" y="141"/>
                  </a:cubicBezTo>
                  <a:cubicBezTo>
                    <a:pt x="610" y="141"/>
                    <a:pt x="608" y="140"/>
                    <a:pt x="608" y="141"/>
                  </a:cubicBezTo>
                  <a:cubicBezTo>
                    <a:pt x="608" y="141"/>
                    <a:pt x="608" y="142"/>
                    <a:pt x="607" y="142"/>
                  </a:cubicBezTo>
                  <a:cubicBezTo>
                    <a:pt x="607" y="142"/>
                    <a:pt x="606" y="141"/>
                    <a:pt x="606" y="141"/>
                  </a:cubicBezTo>
                  <a:cubicBezTo>
                    <a:pt x="605" y="141"/>
                    <a:pt x="604" y="141"/>
                    <a:pt x="604" y="142"/>
                  </a:cubicBezTo>
                  <a:cubicBezTo>
                    <a:pt x="603" y="142"/>
                    <a:pt x="603" y="142"/>
                    <a:pt x="603" y="142"/>
                  </a:cubicBezTo>
                  <a:cubicBezTo>
                    <a:pt x="603" y="142"/>
                    <a:pt x="602" y="141"/>
                    <a:pt x="602" y="141"/>
                  </a:cubicBezTo>
                  <a:cubicBezTo>
                    <a:pt x="601" y="141"/>
                    <a:pt x="600" y="140"/>
                    <a:pt x="599" y="141"/>
                  </a:cubicBezTo>
                  <a:cubicBezTo>
                    <a:pt x="598" y="141"/>
                    <a:pt x="597" y="141"/>
                    <a:pt x="597" y="141"/>
                  </a:cubicBezTo>
                  <a:cubicBezTo>
                    <a:pt x="596" y="141"/>
                    <a:pt x="595" y="140"/>
                    <a:pt x="595" y="140"/>
                  </a:cubicBezTo>
                  <a:cubicBezTo>
                    <a:pt x="595" y="140"/>
                    <a:pt x="594" y="140"/>
                    <a:pt x="593" y="141"/>
                  </a:cubicBezTo>
                  <a:cubicBezTo>
                    <a:pt x="592" y="141"/>
                    <a:pt x="591" y="141"/>
                    <a:pt x="591" y="141"/>
                  </a:cubicBezTo>
                  <a:cubicBezTo>
                    <a:pt x="590" y="141"/>
                    <a:pt x="589" y="140"/>
                    <a:pt x="588" y="140"/>
                  </a:cubicBezTo>
                  <a:cubicBezTo>
                    <a:pt x="588" y="140"/>
                    <a:pt x="588" y="141"/>
                    <a:pt x="587" y="141"/>
                  </a:cubicBezTo>
                  <a:cubicBezTo>
                    <a:pt x="586" y="142"/>
                    <a:pt x="586" y="143"/>
                    <a:pt x="586" y="143"/>
                  </a:cubicBezTo>
                  <a:cubicBezTo>
                    <a:pt x="585" y="143"/>
                    <a:pt x="585" y="145"/>
                    <a:pt x="584" y="145"/>
                  </a:cubicBezTo>
                  <a:cubicBezTo>
                    <a:pt x="584" y="146"/>
                    <a:pt x="583" y="147"/>
                    <a:pt x="583" y="148"/>
                  </a:cubicBezTo>
                  <a:cubicBezTo>
                    <a:pt x="584" y="148"/>
                    <a:pt x="584" y="148"/>
                    <a:pt x="584" y="149"/>
                  </a:cubicBezTo>
                  <a:cubicBezTo>
                    <a:pt x="584" y="149"/>
                    <a:pt x="584" y="150"/>
                    <a:pt x="584" y="150"/>
                  </a:cubicBezTo>
                  <a:cubicBezTo>
                    <a:pt x="583" y="150"/>
                    <a:pt x="582" y="150"/>
                    <a:pt x="581" y="150"/>
                  </a:cubicBezTo>
                  <a:cubicBezTo>
                    <a:pt x="581" y="149"/>
                    <a:pt x="580" y="149"/>
                    <a:pt x="580" y="149"/>
                  </a:cubicBezTo>
                  <a:cubicBezTo>
                    <a:pt x="579" y="150"/>
                    <a:pt x="579" y="152"/>
                    <a:pt x="579" y="152"/>
                  </a:cubicBezTo>
                  <a:cubicBezTo>
                    <a:pt x="579" y="152"/>
                    <a:pt x="579" y="153"/>
                    <a:pt x="578" y="154"/>
                  </a:cubicBezTo>
                  <a:cubicBezTo>
                    <a:pt x="578" y="154"/>
                    <a:pt x="577" y="155"/>
                    <a:pt x="577" y="154"/>
                  </a:cubicBezTo>
                  <a:cubicBezTo>
                    <a:pt x="577" y="154"/>
                    <a:pt x="577" y="154"/>
                    <a:pt x="576" y="154"/>
                  </a:cubicBezTo>
                  <a:cubicBezTo>
                    <a:pt x="576" y="154"/>
                    <a:pt x="575" y="154"/>
                    <a:pt x="575" y="155"/>
                  </a:cubicBezTo>
                  <a:cubicBezTo>
                    <a:pt x="575" y="155"/>
                    <a:pt x="574" y="155"/>
                    <a:pt x="574" y="154"/>
                  </a:cubicBezTo>
                  <a:cubicBezTo>
                    <a:pt x="574" y="154"/>
                    <a:pt x="573" y="153"/>
                    <a:pt x="572" y="152"/>
                  </a:cubicBezTo>
                  <a:cubicBezTo>
                    <a:pt x="572" y="152"/>
                    <a:pt x="571" y="152"/>
                    <a:pt x="570" y="152"/>
                  </a:cubicBezTo>
                  <a:cubicBezTo>
                    <a:pt x="569" y="153"/>
                    <a:pt x="569" y="153"/>
                    <a:pt x="568" y="153"/>
                  </a:cubicBezTo>
                  <a:cubicBezTo>
                    <a:pt x="568" y="152"/>
                    <a:pt x="567" y="152"/>
                    <a:pt x="567" y="151"/>
                  </a:cubicBezTo>
                  <a:cubicBezTo>
                    <a:pt x="567" y="151"/>
                    <a:pt x="567" y="150"/>
                    <a:pt x="567" y="149"/>
                  </a:cubicBezTo>
                  <a:cubicBezTo>
                    <a:pt x="568" y="148"/>
                    <a:pt x="568" y="148"/>
                    <a:pt x="568" y="147"/>
                  </a:cubicBezTo>
                  <a:cubicBezTo>
                    <a:pt x="569" y="147"/>
                    <a:pt x="569" y="147"/>
                    <a:pt x="569" y="147"/>
                  </a:cubicBezTo>
                  <a:cubicBezTo>
                    <a:pt x="569" y="146"/>
                    <a:pt x="568" y="146"/>
                    <a:pt x="569" y="145"/>
                  </a:cubicBezTo>
                  <a:cubicBezTo>
                    <a:pt x="569" y="144"/>
                    <a:pt x="570" y="143"/>
                    <a:pt x="570" y="142"/>
                  </a:cubicBezTo>
                  <a:cubicBezTo>
                    <a:pt x="570" y="142"/>
                    <a:pt x="570" y="139"/>
                    <a:pt x="570" y="138"/>
                  </a:cubicBezTo>
                  <a:cubicBezTo>
                    <a:pt x="569" y="138"/>
                    <a:pt x="568" y="138"/>
                    <a:pt x="568" y="137"/>
                  </a:cubicBezTo>
                  <a:cubicBezTo>
                    <a:pt x="568" y="136"/>
                    <a:pt x="568" y="134"/>
                    <a:pt x="568" y="134"/>
                  </a:cubicBezTo>
                  <a:cubicBezTo>
                    <a:pt x="568" y="133"/>
                    <a:pt x="567" y="132"/>
                    <a:pt x="567" y="131"/>
                  </a:cubicBezTo>
                  <a:cubicBezTo>
                    <a:pt x="568" y="131"/>
                    <a:pt x="568" y="129"/>
                    <a:pt x="568" y="129"/>
                  </a:cubicBezTo>
                  <a:cubicBezTo>
                    <a:pt x="568" y="128"/>
                    <a:pt x="567" y="128"/>
                    <a:pt x="567" y="127"/>
                  </a:cubicBezTo>
                  <a:cubicBezTo>
                    <a:pt x="566" y="127"/>
                    <a:pt x="565" y="126"/>
                    <a:pt x="565" y="125"/>
                  </a:cubicBezTo>
                  <a:cubicBezTo>
                    <a:pt x="566" y="124"/>
                    <a:pt x="566" y="123"/>
                    <a:pt x="567" y="123"/>
                  </a:cubicBezTo>
                  <a:cubicBezTo>
                    <a:pt x="567" y="123"/>
                    <a:pt x="568" y="123"/>
                    <a:pt x="568" y="122"/>
                  </a:cubicBezTo>
                  <a:cubicBezTo>
                    <a:pt x="568" y="122"/>
                    <a:pt x="568" y="121"/>
                    <a:pt x="568" y="120"/>
                  </a:cubicBezTo>
                  <a:cubicBezTo>
                    <a:pt x="568" y="120"/>
                    <a:pt x="568" y="119"/>
                    <a:pt x="567" y="120"/>
                  </a:cubicBezTo>
                  <a:cubicBezTo>
                    <a:pt x="565" y="120"/>
                    <a:pt x="564" y="120"/>
                    <a:pt x="564" y="119"/>
                  </a:cubicBezTo>
                  <a:cubicBezTo>
                    <a:pt x="564" y="118"/>
                    <a:pt x="564" y="115"/>
                    <a:pt x="564" y="114"/>
                  </a:cubicBezTo>
                  <a:cubicBezTo>
                    <a:pt x="564" y="113"/>
                    <a:pt x="564" y="114"/>
                    <a:pt x="564" y="114"/>
                  </a:cubicBezTo>
                  <a:cubicBezTo>
                    <a:pt x="563" y="113"/>
                    <a:pt x="562" y="113"/>
                    <a:pt x="562" y="112"/>
                  </a:cubicBezTo>
                  <a:cubicBezTo>
                    <a:pt x="562" y="112"/>
                    <a:pt x="562" y="111"/>
                    <a:pt x="562" y="111"/>
                  </a:cubicBezTo>
                  <a:cubicBezTo>
                    <a:pt x="561" y="111"/>
                    <a:pt x="560" y="112"/>
                    <a:pt x="560" y="113"/>
                  </a:cubicBezTo>
                  <a:cubicBezTo>
                    <a:pt x="559" y="113"/>
                    <a:pt x="559" y="114"/>
                    <a:pt x="558" y="114"/>
                  </a:cubicBezTo>
                  <a:cubicBezTo>
                    <a:pt x="557" y="114"/>
                    <a:pt x="556" y="114"/>
                    <a:pt x="556" y="114"/>
                  </a:cubicBezTo>
                  <a:cubicBezTo>
                    <a:pt x="555" y="113"/>
                    <a:pt x="554" y="113"/>
                    <a:pt x="554" y="112"/>
                  </a:cubicBezTo>
                  <a:cubicBezTo>
                    <a:pt x="553" y="112"/>
                    <a:pt x="553" y="112"/>
                    <a:pt x="553" y="112"/>
                  </a:cubicBezTo>
                  <a:cubicBezTo>
                    <a:pt x="553" y="111"/>
                    <a:pt x="553" y="111"/>
                    <a:pt x="552" y="110"/>
                  </a:cubicBezTo>
                  <a:cubicBezTo>
                    <a:pt x="552" y="110"/>
                    <a:pt x="551" y="110"/>
                    <a:pt x="551" y="111"/>
                  </a:cubicBezTo>
                  <a:cubicBezTo>
                    <a:pt x="551" y="111"/>
                    <a:pt x="550" y="112"/>
                    <a:pt x="550" y="112"/>
                  </a:cubicBezTo>
                  <a:cubicBezTo>
                    <a:pt x="549" y="112"/>
                    <a:pt x="548" y="113"/>
                    <a:pt x="548" y="114"/>
                  </a:cubicBezTo>
                  <a:cubicBezTo>
                    <a:pt x="547" y="115"/>
                    <a:pt x="547" y="115"/>
                    <a:pt x="547" y="116"/>
                  </a:cubicBezTo>
                  <a:cubicBezTo>
                    <a:pt x="546" y="117"/>
                    <a:pt x="546" y="117"/>
                    <a:pt x="546" y="118"/>
                  </a:cubicBezTo>
                  <a:cubicBezTo>
                    <a:pt x="545" y="118"/>
                    <a:pt x="543" y="118"/>
                    <a:pt x="543" y="119"/>
                  </a:cubicBezTo>
                  <a:cubicBezTo>
                    <a:pt x="543" y="119"/>
                    <a:pt x="542" y="120"/>
                    <a:pt x="541" y="120"/>
                  </a:cubicBezTo>
                  <a:cubicBezTo>
                    <a:pt x="541" y="120"/>
                    <a:pt x="540" y="120"/>
                    <a:pt x="539" y="120"/>
                  </a:cubicBezTo>
                  <a:cubicBezTo>
                    <a:pt x="539" y="120"/>
                    <a:pt x="538" y="121"/>
                    <a:pt x="538" y="122"/>
                  </a:cubicBezTo>
                  <a:cubicBezTo>
                    <a:pt x="538" y="122"/>
                    <a:pt x="539" y="123"/>
                    <a:pt x="539" y="123"/>
                  </a:cubicBezTo>
                  <a:cubicBezTo>
                    <a:pt x="538" y="124"/>
                    <a:pt x="538" y="126"/>
                    <a:pt x="538" y="126"/>
                  </a:cubicBezTo>
                  <a:cubicBezTo>
                    <a:pt x="538" y="127"/>
                    <a:pt x="539" y="130"/>
                    <a:pt x="538" y="130"/>
                  </a:cubicBezTo>
                  <a:cubicBezTo>
                    <a:pt x="538" y="130"/>
                    <a:pt x="537" y="129"/>
                    <a:pt x="536" y="130"/>
                  </a:cubicBezTo>
                  <a:cubicBezTo>
                    <a:pt x="536" y="130"/>
                    <a:pt x="535" y="131"/>
                    <a:pt x="534" y="131"/>
                  </a:cubicBezTo>
                  <a:cubicBezTo>
                    <a:pt x="533" y="131"/>
                    <a:pt x="532" y="130"/>
                    <a:pt x="532" y="131"/>
                  </a:cubicBezTo>
                  <a:cubicBezTo>
                    <a:pt x="531" y="131"/>
                    <a:pt x="531" y="132"/>
                    <a:pt x="531" y="132"/>
                  </a:cubicBezTo>
                  <a:cubicBezTo>
                    <a:pt x="530" y="132"/>
                    <a:pt x="528" y="133"/>
                    <a:pt x="529" y="132"/>
                  </a:cubicBezTo>
                  <a:cubicBezTo>
                    <a:pt x="529" y="132"/>
                    <a:pt x="529" y="131"/>
                    <a:pt x="529" y="130"/>
                  </a:cubicBezTo>
                  <a:cubicBezTo>
                    <a:pt x="529" y="130"/>
                    <a:pt x="530" y="128"/>
                    <a:pt x="529" y="128"/>
                  </a:cubicBezTo>
                  <a:cubicBezTo>
                    <a:pt x="528" y="127"/>
                    <a:pt x="527" y="128"/>
                    <a:pt x="527" y="127"/>
                  </a:cubicBezTo>
                  <a:cubicBezTo>
                    <a:pt x="528" y="126"/>
                    <a:pt x="529" y="126"/>
                    <a:pt x="527" y="125"/>
                  </a:cubicBezTo>
                  <a:cubicBezTo>
                    <a:pt x="525" y="124"/>
                    <a:pt x="526" y="122"/>
                    <a:pt x="526" y="122"/>
                  </a:cubicBezTo>
                  <a:cubicBezTo>
                    <a:pt x="526" y="121"/>
                    <a:pt x="526" y="120"/>
                    <a:pt x="526" y="119"/>
                  </a:cubicBezTo>
                  <a:cubicBezTo>
                    <a:pt x="527" y="118"/>
                    <a:pt x="527" y="117"/>
                    <a:pt x="527" y="117"/>
                  </a:cubicBezTo>
                  <a:cubicBezTo>
                    <a:pt x="528" y="116"/>
                    <a:pt x="528" y="116"/>
                    <a:pt x="528" y="115"/>
                  </a:cubicBezTo>
                  <a:cubicBezTo>
                    <a:pt x="528" y="114"/>
                    <a:pt x="528" y="112"/>
                    <a:pt x="529" y="112"/>
                  </a:cubicBezTo>
                  <a:cubicBezTo>
                    <a:pt x="529" y="111"/>
                    <a:pt x="529" y="110"/>
                    <a:pt x="530" y="109"/>
                  </a:cubicBezTo>
                  <a:cubicBezTo>
                    <a:pt x="530" y="109"/>
                    <a:pt x="533" y="108"/>
                    <a:pt x="533" y="108"/>
                  </a:cubicBezTo>
                  <a:cubicBezTo>
                    <a:pt x="534" y="107"/>
                    <a:pt x="538" y="105"/>
                    <a:pt x="538" y="105"/>
                  </a:cubicBezTo>
                  <a:cubicBezTo>
                    <a:pt x="538" y="104"/>
                    <a:pt x="539" y="103"/>
                    <a:pt x="538" y="103"/>
                  </a:cubicBezTo>
                  <a:cubicBezTo>
                    <a:pt x="538" y="102"/>
                    <a:pt x="538" y="101"/>
                    <a:pt x="537" y="100"/>
                  </a:cubicBezTo>
                  <a:cubicBezTo>
                    <a:pt x="537" y="100"/>
                    <a:pt x="537" y="99"/>
                    <a:pt x="538" y="98"/>
                  </a:cubicBezTo>
                  <a:cubicBezTo>
                    <a:pt x="539" y="98"/>
                    <a:pt x="540" y="96"/>
                    <a:pt x="541" y="96"/>
                  </a:cubicBezTo>
                  <a:cubicBezTo>
                    <a:pt x="541" y="95"/>
                    <a:pt x="542" y="93"/>
                    <a:pt x="542" y="92"/>
                  </a:cubicBezTo>
                  <a:cubicBezTo>
                    <a:pt x="543" y="92"/>
                    <a:pt x="543" y="91"/>
                    <a:pt x="544" y="91"/>
                  </a:cubicBezTo>
                  <a:cubicBezTo>
                    <a:pt x="545" y="91"/>
                    <a:pt x="546" y="91"/>
                    <a:pt x="546" y="90"/>
                  </a:cubicBezTo>
                  <a:cubicBezTo>
                    <a:pt x="547" y="90"/>
                    <a:pt x="548" y="89"/>
                    <a:pt x="548" y="89"/>
                  </a:cubicBezTo>
                  <a:cubicBezTo>
                    <a:pt x="548" y="88"/>
                    <a:pt x="549" y="88"/>
                    <a:pt x="549" y="87"/>
                  </a:cubicBezTo>
                  <a:cubicBezTo>
                    <a:pt x="549" y="86"/>
                    <a:pt x="549" y="85"/>
                    <a:pt x="550" y="85"/>
                  </a:cubicBezTo>
                  <a:cubicBezTo>
                    <a:pt x="550" y="85"/>
                    <a:pt x="551" y="85"/>
                    <a:pt x="551" y="85"/>
                  </a:cubicBezTo>
                  <a:cubicBezTo>
                    <a:pt x="552" y="84"/>
                    <a:pt x="552" y="83"/>
                    <a:pt x="552" y="82"/>
                  </a:cubicBezTo>
                  <a:cubicBezTo>
                    <a:pt x="552" y="82"/>
                    <a:pt x="552" y="81"/>
                    <a:pt x="553" y="80"/>
                  </a:cubicBezTo>
                  <a:cubicBezTo>
                    <a:pt x="553" y="79"/>
                    <a:pt x="554" y="77"/>
                    <a:pt x="554" y="76"/>
                  </a:cubicBezTo>
                  <a:cubicBezTo>
                    <a:pt x="554" y="75"/>
                    <a:pt x="553" y="74"/>
                    <a:pt x="554" y="73"/>
                  </a:cubicBezTo>
                  <a:cubicBezTo>
                    <a:pt x="554" y="72"/>
                    <a:pt x="554" y="70"/>
                    <a:pt x="555" y="70"/>
                  </a:cubicBezTo>
                  <a:cubicBezTo>
                    <a:pt x="555" y="69"/>
                    <a:pt x="555" y="68"/>
                    <a:pt x="555" y="68"/>
                  </a:cubicBezTo>
                  <a:cubicBezTo>
                    <a:pt x="554" y="67"/>
                    <a:pt x="552" y="66"/>
                    <a:pt x="552" y="65"/>
                  </a:cubicBezTo>
                  <a:cubicBezTo>
                    <a:pt x="552" y="64"/>
                    <a:pt x="553" y="63"/>
                    <a:pt x="553" y="63"/>
                  </a:cubicBezTo>
                  <a:cubicBezTo>
                    <a:pt x="553" y="62"/>
                    <a:pt x="553" y="62"/>
                    <a:pt x="552" y="61"/>
                  </a:cubicBezTo>
                  <a:cubicBezTo>
                    <a:pt x="552" y="61"/>
                    <a:pt x="552" y="60"/>
                    <a:pt x="552" y="59"/>
                  </a:cubicBezTo>
                  <a:cubicBezTo>
                    <a:pt x="552" y="59"/>
                    <a:pt x="553" y="56"/>
                    <a:pt x="553" y="57"/>
                  </a:cubicBezTo>
                  <a:cubicBezTo>
                    <a:pt x="554" y="58"/>
                    <a:pt x="555" y="58"/>
                    <a:pt x="555" y="57"/>
                  </a:cubicBezTo>
                  <a:cubicBezTo>
                    <a:pt x="556" y="57"/>
                    <a:pt x="557" y="57"/>
                    <a:pt x="558" y="57"/>
                  </a:cubicBezTo>
                  <a:cubicBezTo>
                    <a:pt x="559" y="56"/>
                    <a:pt x="559" y="56"/>
                    <a:pt x="559" y="56"/>
                  </a:cubicBezTo>
                  <a:cubicBezTo>
                    <a:pt x="559" y="55"/>
                    <a:pt x="559" y="54"/>
                    <a:pt x="560" y="54"/>
                  </a:cubicBezTo>
                  <a:cubicBezTo>
                    <a:pt x="561" y="54"/>
                    <a:pt x="563" y="53"/>
                    <a:pt x="562" y="52"/>
                  </a:cubicBezTo>
                  <a:cubicBezTo>
                    <a:pt x="562" y="52"/>
                    <a:pt x="562" y="50"/>
                    <a:pt x="562" y="50"/>
                  </a:cubicBezTo>
                  <a:cubicBezTo>
                    <a:pt x="561" y="49"/>
                    <a:pt x="560" y="49"/>
                    <a:pt x="561" y="48"/>
                  </a:cubicBezTo>
                  <a:cubicBezTo>
                    <a:pt x="561" y="47"/>
                    <a:pt x="563" y="47"/>
                    <a:pt x="563" y="46"/>
                  </a:cubicBezTo>
                  <a:cubicBezTo>
                    <a:pt x="563" y="46"/>
                    <a:pt x="564" y="46"/>
                    <a:pt x="564" y="46"/>
                  </a:cubicBezTo>
                  <a:cubicBezTo>
                    <a:pt x="565" y="45"/>
                    <a:pt x="566" y="45"/>
                    <a:pt x="566" y="44"/>
                  </a:cubicBezTo>
                  <a:cubicBezTo>
                    <a:pt x="566" y="44"/>
                    <a:pt x="565" y="44"/>
                    <a:pt x="564" y="44"/>
                  </a:cubicBezTo>
                  <a:cubicBezTo>
                    <a:pt x="564" y="44"/>
                    <a:pt x="563" y="45"/>
                    <a:pt x="563" y="44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2" y="43"/>
                    <a:pt x="561" y="43"/>
                    <a:pt x="560" y="43"/>
                  </a:cubicBezTo>
                  <a:cubicBezTo>
                    <a:pt x="560" y="44"/>
                    <a:pt x="560" y="44"/>
                    <a:pt x="559" y="44"/>
                  </a:cubicBezTo>
                  <a:cubicBezTo>
                    <a:pt x="559" y="43"/>
                    <a:pt x="557" y="43"/>
                    <a:pt x="557" y="43"/>
                  </a:cubicBezTo>
                  <a:cubicBezTo>
                    <a:pt x="556" y="43"/>
                    <a:pt x="556" y="41"/>
                    <a:pt x="556" y="42"/>
                  </a:cubicBezTo>
                  <a:cubicBezTo>
                    <a:pt x="555" y="43"/>
                    <a:pt x="555" y="43"/>
                    <a:pt x="555" y="43"/>
                  </a:cubicBezTo>
                  <a:cubicBezTo>
                    <a:pt x="554" y="43"/>
                    <a:pt x="553" y="41"/>
                    <a:pt x="553" y="42"/>
                  </a:cubicBezTo>
                  <a:cubicBezTo>
                    <a:pt x="553" y="42"/>
                    <a:pt x="552" y="43"/>
                    <a:pt x="552" y="43"/>
                  </a:cubicBezTo>
                  <a:cubicBezTo>
                    <a:pt x="551" y="43"/>
                    <a:pt x="551" y="44"/>
                    <a:pt x="550" y="44"/>
                  </a:cubicBezTo>
                  <a:cubicBezTo>
                    <a:pt x="550" y="45"/>
                    <a:pt x="550" y="45"/>
                    <a:pt x="550" y="46"/>
                  </a:cubicBezTo>
                  <a:cubicBezTo>
                    <a:pt x="550" y="47"/>
                    <a:pt x="550" y="47"/>
                    <a:pt x="549" y="46"/>
                  </a:cubicBezTo>
                  <a:cubicBezTo>
                    <a:pt x="549" y="46"/>
                    <a:pt x="548" y="46"/>
                    <a:pt x="547" y="46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4"/>
                    <a:pt x="546" y="44"/>
                    <a:pt x="545" y="43"/>
                  </a:cubicBezTo>
                  <a:cubicBezTo>
                    <a:pt x="544" y="43"/>
                    <a:pt x="544" y="42"/>
                    <a:pt x="544" y="42"/>
                  </a:cubicBezTo>
                  <a:cubicBezTo>
                    <a:pt x="544" y="42"/>
                    <a:pt x="543" y="41"/>
                    <a:pt x="543" y="40"/>
                  </a:cubicBezTo>
                  <a:cubicBezTo>
                    <a:pt x="544" y="40"/>
                    <a:pt x="544" y="40"/>
                    <a:pt x="543" y="39"/>
                  </a:cubicBezTo>
                  <a:cubicBezTo>
                    <a:pt x="542" y="38"/>
                    <a:pt x="541" y="37"/>
                    <a:pt x="542" y="37"/>
                  </a:cubicBezTo>
                  <a:cubicBezTo>
                    <a:pt x="542" y="36"/>
                    <a:pt x="542" y="34"/>
                    <a:pt x="543" y="34"/>
                  </a:cubicBezTo>
                  <a:cubicBezTo>
                    <a:pt x="543" y="33"/>
                    <a:pt x="543" y="32"/>
                    <a:pt x="543" y="31"/>
                  </a:cubicBezTo>
                  <a:cubicBezTo>
                    <a:pt x="543" y="30"/>
                    <a:pt x="544" y="30"/>
                    <a:pt x="544" y="29"/>
                  </a:cubicBezTo>
                  <a:cubicBezTo>
                    <a:pt x="545" y="29"/>
                    <a:pt x="545" y="29"/>
                    <a:pt x="546" y="29"/>
                  </a:cubicBezTo>
                  <a:cubicBezTo>
                    <a:pt x="546" y="29"/>
                    <a:pt x="547" y="30"/>
                    <a:pt x="547" y="29"/>
                  </a:cubicBezTo>
                  <a:cubicBezTo>
                    <a:pt x="547" y="28"/>
                    <a:pt x="546" y="28"/>
                    <a:pt x="546" y="27"/>
                  </a:cubicBezTo>
                  <a:cubicBezTo>
                    <a:pt x="545" y="27"/>
                    <a:pt x="545" y="27"/>
                    <a:pt x="546" y="26"/>
                  </a:cubicBezTo>
                  <a:cubicBezTo>
                    <a:pt x="546" y="25"/>
                    <a:pt x="546" y="25"/>
                    <a:pt x="546" y="24"/>
                  </a:cubicBezTo>
                  <a:cubicBezTo>
                    <a:pt x="546" y="23"/>
                    <a:pt x="547" y="22"/>
                    <a:pt x="546" y="22"/>
                  </a:cubicBezTo>
                  <a:cubicBezTo>
                    <a:pt x="546" y="21"/>
                    <a:pt x="546" y="20"/>
                    <a:pt x="546" y="20"/>
                  </a:cubicBezTo>
                  <a:cubicBezTo>
                    <a:pt x="546" y="19"/>
                    <a:pt x="547" y="18"/>
                    <a:pt x="547" y="17"/>
                  </a:cubicBezTo>
                  <a:cubicBezTo>
                    <a:pt x="546" y="16"/>
                    <a:pt x="546" y="14"/>
                    <a:pt x="547" y="14"/>
                  </a:cubicBezTo>
                  <a:cubicBezTo>
                    <a:pt x="547" y="14"/>
                    <a:pt x="548" y="14"/>
                    <a:pt x="548" y="13"/>
                  </a:cubicBezTo>
                  <a:cubicBezTo>
                    <a:pt x="548" y="12"/>
                    <a:pt x="548" y="11"/>
                    <a:pt x="548" y="10"/>
                  </a:cubicBezTo>
                  <a:cubicBezTo>
                    <a:pt x="547" y="9"/>
                    <a:pt x="546" y="8"/>
                    <a:pt x="545" y="9"/>
                  </a:cubicBezTo>
                  <a:cubicBezTo>
                    <a:pt x="545" y="9"/>
                    <a:pt x="544" y="10"/>
                    <a:pt x="544" y="10"/>
                  </a:cubicBezTo>
                  <a:cubicBezTo>
                    <a:pt x="543" y="10"/>
                    <a:pt x="542" y="10"/>
                    <a:pt x="541" y="10"/>
                  </a:cubicBezTo>
                  <a:cubicBezTo>
                    <a:pt x="541" y="9"/>
                    <a:pt x="541" y="8"/>
                    <a:pt x="541" y="8"/>
                  </a:cubicBezTo>
                  <a:cubicBezTo>
                    <a:pt x="541" y="7"/>
                    <a:pt x="541" y="6"/>
                    <a:pt x="540" y="6"/>
                  </a:cubicBezTo>
                  <a:cubicBezTo>
                    <a:pt x="540" y="6"/>
                    <a:pt x="539" y="7"/>
                    <a:pt x="539" y="7"/>
                  </a:cubicBezTo>
                  <a:cubicBezTo>
                    <a:pt x="538" y="6"/>
                    <a:pt x="538" y="6"/>
                    <a:pt x="537" y="6"/>
                  </a:cubicBezTo>
                  <a:cubicBezTo>
                    <a:pt x="536" y="6"/>
                    <a:pt x="535" y="7"/>
                    <a:pt x="534" y="7"/>
                  </a:cubicBezTo>
                  <a:cubicBezTo>
                    <a:pt x="533" y="7"/>
                    <a:pt x="532" y="7"/>
                    <a:pt x="531" y="7"/>
                  </a:cubicBezTo>
                  <a:cubicBezTo>
                    <a:pt x="531" y="6"/>
                    <a:pt x="530" y="5"/>
                    <a:pt x="529" y="5"/>
                  </a:cubicBezTo>
                  <a:cubicBezTo>
                    <a:pt x="528" y="5"/>
                    <a:pt x="527" y="6"/>
                    <a:pt x="527" y="5"/>
                  </a:cubicBezTo>
                  <a:cubicBezTo>
                    <a:pt x="527" y="4"/>
                    <a:pt x="526" y="4"/>
                    <a:pt x="525" y="4"/>
                  </a:cubicBezTo>
                  <a:cubicBezTo>
                    <a:pt x="524" y="4"/>
                    <a:pt x="524" y="4"/>
                    <a:pt x="524" y="4"/>
                  </a:cubicBezTo>
                  <a:cubicBezTo>
                    <a:pt x="524" y="3"/>
                    <a:pt x="524" y="3"/>
                    <a:pt x="524" y="2"/>
                  </a:cubicBezTo>
                  <a:cubicBezTo>
                    <a:pt x="523" y="2"/>
                    <a:pt x="522" y="0"/>
                    <a:pt x="522" y="0"/>
                  </a:cubicBezTo>
                  <a:cubicBezTo>
                    <a:pt x="521" y="1"/>
                    <a:pt x="519" y="1"/>
                    <a:pt x="520" y="2"/>
                  </a:cubicBezTo>
                  <a:cubicBezTo>
                    <a:pt x="520" y="3"/>
                    <a:pt x="520" y="5"/>
                    <a:pt x="519" y="6"/>
                  </a:cubicBezTo>
                  <a:cubicBezTo>
                    <a:pt x="519" y="6"/>
                    <a:pt x="518" y="6"/>
                    <a:pt x="518" y="7"/>
                  </a:cubicBezTo>
                  <a:cubicBezTo>
                    <a:pt x="519" y="7"/>
                    <a:pt x="519" y="9"/>
                    <a:pt x="519" y="10"/>
                  </a:cubicBezTo>
                  <a:cubicBezTo>
                    <a:pt x="519" y="11"/>
                    <a:pt x="518" y="13"/>
                    <a:pt x="518" y="12"/>
                  </a:cubicBezTo>
                  <a:cubicBezTo>
                    <a:pt x="518" y="12"/>
                    <a:pt x="518" y="10"/>
                    <a:pt x="517" y="10"/>
                  </a:cubicBezTo>
                  <a:cubicBezTo>
                    <a:pt x="516" y="10"/>
                    <a:pt x="515" y="11"/>
                    <a:pt x="514" y="11"/>
                  </a:cubicBezTo>
                  <a:cubicBezTo>
                    <a:pt x="513" y="11"/>
                    <a:pt x="513" y="11"/>
                    <a:pt x="512" y="12"/>
                  </a:cubicBezTo>
                  <a:cubicBezTo>
                    <a:pt x="512" y="12"/>
                    <a:pt x="511" y="12"/>
                    <a:pt x="510" y="12"/>
                  </a:cubicBezTo>
                  <a:cubicBezTo>
                    <a:pt x="509" y="12"/>
                    <a:pt x="509" y="12"/>
                    <a:pt x="508" y="12"/>
                  </a:cubicBezTo>
                  <a:cubicBezTo>
                    <a:pt x="508" y="12"/>
                    <a:pt x="508" y="11"/>
                    <a:pt x="507" y="12"/>
                  </a:cubicBezTo>
                  <a:cubicBezTo>
                    <a:pt x="506" y="12"/>
                    <a:pt x="506" y="13"/>
                    <a:pt x="506" y="13"/>
                  </a:cubicBezTo>
                  <a:cubicBezTo>
                    <a:pt x="505" y="14"/>
                    <a:pt x="505" y="13"/>
                    <a:pt x="505" y="13"/>
                  </a:cubicBezTo>
                  <a:cubicBezTo>
                    <a:pt x="504" y="12"/>
                    <a:pt x="503" y="12"/>
                    <a:pt x="503" y="11"/>
                  </a:cubicBezTo>
                  <a:cubicBezTo>
                    <a:pt x="504" y="10"/>
                    <a:pt x="504" y="9"/>
                    <a:pt x="504" y="8"/>
                  </a:cubicBezTo>
                  <a:cubicBezTo>
                    <a:pt x="503" y="7"/>
                    <a:pt x="503" y="7"/>
                    <a:pt x="503" y="8"/>
                  </a:cubicBezTo>
                  <a:cubicBezTo>
                    <a:pt x="502" y="9"/>
                    <a:pt x="502" y="10"/>
                    <a:pt x="501" y="9"/>
                  </a:cubicBezTo>
                  <a:cubicBezTo>
                    <a:pt x="501" y="9"/>
                    <a:pt x="500" y="9"/>
                    <a:pt x="500" y="8"/>
                  </a:cubicBezTo>
                  <a:cubicBezTo>
                    <a:pt x="499" y="8"/>
                    <a:pt x="498" y="7"/>
                    <a:pt x="497" y="8"/>
                  </a:cubicBezTo>
                  <a:cubicBezTo>
                    <a:pt x="497" y="8"/>
                    <a:pt x="496" y="9"/>
                    <a:pt x="496" y="8"/>
                  </a:cubicBezTo>
                  <a:cubicBezTo>
                    <a:pt x="495" y="8"/>
                    <a:pt x="494" y="8"/>
                    <a:pt x="494" y="7"/>
                  </a:cubicBezTo>
                  <a:cubicBezTo>
                    <a:pt x="494" y="6"/>
                    <a:pt x="494" y="5"/>
                    <a:pt x="493" y="6"/>
                  </a:cubicBezTo>
                  <a:cubicBezTo>
                    <a:pt x="492" y="7"/>
                    <a:pt x="491" y="9"/>
                    <a:pt x="490" y="10"/>
                  </a:cubicBezTo>
                  <a:cubicBezTo>
                    <a:pt x="490" y="10"/>
                    <a:pt x="488" y="11"/>
                    <a:pt x="488" y="12"/>
                  </a:cubicBezTo>
                  <a:cubicBezTo>
                    <a:pt x="488" y="13"/>
                    <a:pt x="489" y="15"/>
                    <a:pt x="488" y="16"/>
                  </a:cubicBezTo>
                  <a:cubicBezTo>
                    <a:pt x="488" y="17"/>
                    <a:pt x="486" y="19"/>
                    <a:pt x="486" y="19"/>
                  </a:cubicBezTo>
                  <a:cubicBezTo>
                    <a:pt x="486" y="20"/>
                    <a:pt x="484" y="22"/>
                    <a:pt x="484" y="22"/>
                  </a:cubicBezTo>
                  <a:cubicBezTo>
                    <a:pt x="483" y="21"/>
                    <a:pt x="483" y="20"/>
                    <a:pt x="483" y="21"/>
                  </a:cubicBezTo>
                  <a:cubicBezTo>
                    <a:pt x="482" y="21"/>
                    <a:pt x="480" y="22"/>
                    <a:pt x="479" y="23"/>
                  </a:cubicBezTo>
                  <a:cubicBezTo>
                    <a:pt x="479" y="24"/>
                    <a:pt x="478" y="26"/>
                    <a:pt x="477" y="27"/>
                  </a:cubicBezTo>
                  <a:cubicBezTo>
                    <a:pt x="476" y="27"/>
                    <a:pt x="475" y="28"/>
                    <a:pt x="475" y="29"/>
                  </a:cubicBezTo>
                  <a:cubicBezTo>
                    <a:pt x="475" y="29"/>
                    <a:pt x="473" y="31"/>
                    <a:pt x="473" y="32"/>
                  </a:cubicBezTo>
                  <a:cubicBezTo>
                    <a:pt x="474" y="33"/>
                    <a:pt x="474" y="33"/>
                    <a:pt x="473" y="34"/>
                  </a:cubicBezTo>
                  <a:cubicBezTo>
                    <a:pt x="473" y="35"/>
                    <a:pt x="473" y="35"/>
                    <a:pt x="473" y="36"/>
                  </a:cubicBezTo>
                  <a:cubicBezTo>
                    <a:pt x="472" y="37"/>
                    <a:pt x="472" y="39"/>
                    <a:pt x="471" y="40"/>
                  </a:cubicBezTo>
                  <a:cubicBezTo>
                    <a:pt x="470" y="40"/>
                    <a:pt x="470" y="41"/>
                    <a:pt x="469" y="41"/>
                  </a:cubicBezTo>
                  <a:cubicBezTo>
                    <a:pt x="468" y="41"/>
                    <a:pt x="467" y="40"/>
                    <a:pt x="467" y="41"/>
                  </a:cubicBezTo>
                  <a:cubicBezTo>
                    <a:pt x="466" y="41"/>
                    <a:pt x="465" y="41"/>
                    <a:pt x="465" y="40"/>
                  </a:cubicBezTo>
                  <a:cubicBezTo>
                    <a:pt x="465" y="39"/>
                    <a:pt x="466" y="39"/>
                    <a:pt x="465" y="38"/>
                  </a:cubicBezTo>
                  <a:cubicBezTo>
                    <a:pt x="465" y="37"/>
                    <a:pt x="465" y="35"/>
                    <a:pt x="464" y="35"/>
                  </a:cubicBezTo>
                  <a:cubicBezTo>
                    <a:pt x="463" y="34"/>
                    <a:pt x="462" y="34"/>
                    <a:pt x="462" y="33"/>
                  </a:cubicBezTo>
                  <a:cubicBezTo>
                    <a:pt x="461" y="33"/>
                    <a:pt x="460" y="31"/>
                    <a:pt x="460" y="32"/>
                  </a:cubicBezTo>
                  <a:cubicBezTo>
                    <a:pt x="459" y="32"/>
                    <a:pt x="458" y="34"/>
                    <a:pt x="458" y="35"/>
                  </a:cubicBezTo>
                  <a:cubicBezTo>
                    <a:pt x="458" y="36"/>
                    <a:pt x="458" y="36"/>
                    <a:pt x="457" y="36"/>
                  </a:cubicBezTo>
                  <a:cubicBezTo>
                    <a:pt x="456" y="36"/>
                    <a:pt x="456" y="36"/>
                    <a:pt x="455" y="35"/>
                  </a:cubicBezTo>
                  <a:cubicBezTo>
                    <a:pt x="455" y="35"/>
                    <a:pt x="455" y="34"/>
                    <a:pt x="454" y="35"/>
                  </a:cubicBezTo>
                  <a:cubicBezTo>
                    <a:pt x="453" y="36"/>
                    <a:pt x="453" y="37"/>
                    <a:pt x="453" y="36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1" y="35"/>
                    <a:pt x="450" y="35"/>
                    <a:pt x="450" y="34"/>
                  </a:cubicBezTo>
                  <a:cubicBezTo>
                    <a:pt x="450" y="34"/>
                    <a:pt x="451" y="31"/>
                    <a:pt x="451" y="30"/>
                  </a:cubicBezTo>
                  <a:cubicBezTo>
                    <a:pt x="451" y="29"/>
                    <a:pt x="452" y="27"/>
                    <a:pt x="452" y="27"/>
                  </a:cubicBezTo>
                  <a:cubicBezTo>
                    <a:pt x="452" y="26"/>
                    <a:pt x="451" y="25"/>
                    <a:pt x="452" y="24"/>
                  </a:cubicBezTo>
                  <a:cubicBezTo>
                    <a:pt x="452" y="24"/>
                    <a:pt x="452" y="23"/>
                    <a:pt x="451" y="23"/>
                  </a:cubicBezTo>
                  <a:cubicBezTo>
                    <a:pt x="451" y="23"/>
                    <a:pt x="450" y="24"/>
                    <a:pt x="450" y="23"/>
                  </a:cubicBezTo>
                  <a:cubicBezTo>
                    <a:pt x="449" y="23"/>
                    <a:pt x="448" y="23"/>
                    <a:pt x="448" y="23"/>
                  </a:cubicBezTo>
                  <a:cubicBezTo>
                    <a:pt x="448" y="24"/>
                    <a:pt x="447" y="24"/>
                    <a:pt x="446" y="23"/>
                  </a:cubicBezTo>
                  <a:cubicBezTo>
                    <a:pt x="446" y="23"/>
                    <a:pt x="446" y="22"/>
                    <a:pt x="445" y="22"/>
                  </a:cubicBezTo>
                  <a:cubicBezTo>
                    <a:pt x="444" y="22"/>
                    <a:pt x="443" y="22"/>
                    <a:pt x="443" y="22"/>
                  </a:cubicBezTo>
                  <a:cubicBezTo>
                    <a:pt x="442" y="21"/>
                    <a:pt x="441" y="20"/>
                    <a:pt x="441" y="22"/>
                  </a:cubicBezTo>
                  <a:cubicBezTo>
                    <a:pt x="440" y="23"/>
                    <a:pt x="439" y="24"/>
                    <a:pt x="438" y="24"/>
                  </a:cubicBezTo>
                  <a:cubicBezTo>
                    <a:pt x="438" y="25"/>
                    <a:pt x="437" y="26"/>
                    <a:pt x="437" y="27"/>
                  </a:cubicBezTo>
                  <a:cubicBezTo>
                    <a:pt x="437" y="28"/>
                    <a:pt x="436" y="31"/>
                    <a:pt x="436" y="32"/>
                  </a:cubicBezTo>
                  <a:cubicBezTo>
                    <a:pt x="436" y="33"/>
                    <a:pt x="436" y="34"/>
                    <a:pt x="435" y="35"/>
                  </a:cubicBezTo>
                  <a:cubicBezTo>
                    <a:pt x="434" y="36"/>
                    <a:pt x="434" y="36"/>
                    <a:pt x="433" y="36"/>
                  </a:cubicBezTo>
                  <a:cubicBezTo>
                    <a:pt x="432" y="36"/>
                    <a:pt x="431" y="36"/>
                    <a:pt x="431" y="36"/>
                  </a:cubicBezTo>
                  <a:cubicBezTo>
                    <a:pt x="430" y="35"/>
                    <a:pt x="429" y="35"/>
                    <a:pt x="429" y="36"/>
                  </a:cubicBezTo>
                  <a:cubicBezTo>
                    <a:pt x="428" y="37"/>
                    <a:pt x="428" y="38"/>
                    <a:pt x="428" y="39"/>
                  </a:cubicBezTo>
                  <a:cubicBezTo>
                    <a:pt x="428" y="39"/>
                    <a:pt x="427" y="40"/>
                    <a:pt x="428" y="41"/>
                  </a:cubicBezTo>
                  <a:cubicBezTo>
                    <a:pt x="429" y="41"/>
                    <a:pt x="430" y="41"/>
                    <a:pt x="430" y="42"/>
                  </a:cubicBezTo>
                  <a:cubicBezTo>
                    <a:pt x="430" y="43"/>
                    <a:pt x="430" y="43"/>
                    <a:pt x="430" y="45"/>
                  </a:cubicBezTo>
                  <a:cubicBezTo>
                    <a:pt x="430" y="46"/>
                    <a:pt x="432" y="47"/>
                    <a:pt x="431" y="48"/>
                  </a:cubicBezTo>
                  <a:cubicBezTo>
                    <a:pt x="431" y="48"/>
                    <a:pt x="431" y="50"/>
                    <a:pt x="430" y="50"/>
                  </a:cubicBezTo>
                  <a:cubicBezTo>
                    <a:pt x="429" y="50"/>
                    <a:pt x="429" y="50"/>
                    <a:pt x="428" y="51"/>
                  </a:cubicBezTo>
                  <a:cubicBezTo>
                    <a:pt x="428" y="51"/>
                    <a:pt x="427" y="51"/>
                    <a:pt x="427" y="51"/>
                  </a:cubicBezTo>
                  <a:cubicBezTo>
                    <a:pt x="426" y="50"/>
                    <a:pt x="427" y="49"/>
                    <a:pt x="426" y="49"/>
                  </a:cubicBezTo>
                  <a:cubicBezTo>
                    <a:pt x="425" y="49"/>
                    <a:pt x="424" y="50"/>
                    <a:pt x="423" y="50"/>
                  </a:cubicBezTo>
                  <a:cubicBezTo>
                    <a:pt x="422" y="50"/>
                    <a:pt x="422" y="50"/>
                    <a:pt x="421" y="50"/>
                  </a:cubicBezTo>
                  <a:cubicBezTo>
                    <a:pt x="420" y="50"/>
                    <a:pt x="419" y="50"/>
                    <a:pt x="419" y="49"/>
                  </a:cubicBezTo>
                  <a:cubicBezTo>
                    <a:pt x="419" y="48"/>
                    <a:pt x="420" y="49"/>
                    <a:pt x="420" y="48"/>
                  </a:cubicBezTo>
                  <a:cubicBezTo>
                    <a:pt x="420" y="47"/>
                    <a:pt x="419" y="47"/>
                    <a:pt x="420" y="46"/>
                  </a:cubicBezTo>
                  <a:cubicBezTo>
                    <a:pt x="420" y="44"/>
                    <a:pt x="420" y="44"/>
                    <a:pt x="421" y="44"/>
                  </a:cubicBezTo>
                  <a:cubicBezTo>
                    <a:pt x="422" y="43"/>
                    <a:pt x="422" y="43"/>
                    <a:pt x="422" y="42"/>
                  </a:cubicBezTo>
                  <a:cubicBezTo>
                    <a:pt x="423" y="41"/>
                    <a:pt x="423" y="40"/>
                    <a:pt x="423" y="39"/>
                  </a:cubicBezTo>
                  <a:cubicBezTo>
                    <a:pt x="422" y="38"/>
                    <a:pt x="422" y="38"/>
                    <a:pt x="421" y="38"/>
                  </a:cubicBezTo>
                  <a:cubicBezTo>
                    <a:pt x="421" y="38"/>
                    <a:pt x="420" y="38"/>
                    <a:pt x="419" y="38"/>
                  </a:cubicBezTo>
                  <a:cubicBezTo>
                    <a:pt x="418" y="38"/>
                    <a:pt x="417" y="39"/>
                    <a:pt x="417" y="38"/>
                  </a:cubicBezTo>
                  <a:cubicBezTo>
                    <a:pt x="416" y="37"/>
                    <a:pt x="417" y="36"/>
                    <a:pt x="416" y="35"/>
                  </a:cubicBezTo>
                  <a:cubicBezTo>
                    <a:pt x="416" y="35"/>
                    <a:pt x="414" y="35"/>
                    <a:pt x="414" y="36"/>
                  </a:cubicBezTo>
                  <a:cubicBezTo>
                    <a:pt x="414" y="36"/>
                    <a:pt x="413" y="37"/>
                    <a:pt x="412" y="38"/>
                  </a:cubicBezTo>
                  <a:cubicBezTo>
                    <a:pt x="412" y="38"/>
                    <a:pt x="411" y="39"/>
                    <a:pt x="411" y="39"/>
                  </a:cubicBezTo>
                  <a:cubicBezTo>
                    <a:pt x="410" y="38"/>
                    <a:pt x="409" y="37"/>
                    <a:pt x="409" y="38"/>
                  </a:cubicBezTo>
                  <a:cubicBezTo>
                    <a:pt x="408" y="38"/>
                    <a:pt x="408" y="39"/>
                    <a:pt x="408" y="39"/>
                  </a:cubicBezTo>
                  <a:cubicBezTo>
                    <a:pt x="408" y="40"/>
                    <a:pt x="408" y="40"/>
                    <a:pt x="407" y="40"/>
                  </a:cubicBezTo>
                  <a:cubicBezTo>
                    <a:pt x="406" y="40"/>
                    <a:pt x="406" y="40"/>
                    <a:pt x="405" y="39"/>
                  </a:cubicBezTo>
                  <a:cubicBezTo>
                    <a:pt x="405" y="39"/>
                    <a:pt x="405" y="38"/>
                    <a:pt x="404" y="38"/>
                  </a:cubicBezTo>
                  <a:cubicBezTo>
                    <a:pt x="404" y="38"/>
                    <a:pt x="404" y="37"/>
                    <a:pt x="403" y="37"/>
                  </a:cubicBezTo>
                  <a:cubicBezTo>
                    <a:pt x="403" y="39"/>
                    <a:pt x="403" y="39"/>
                    <a:pt x="403" y="39"/>
                  </a:cubicBezTo>
                  <a:cubicBezTo>
                    <a:pt x="403" y="39"/>
                    <a:pt x="402" y="40"/>
                    <a:pt x="401" y="41"/>
                  </a:cubicBezTo>
                  <a:cubicBezTo>
                    <a:pt x="401" y="41"/>
                    <a:pt x="400" y="41"/>
                    <a:pt x="399" y="42"/>
                  </a:cubicBezTo>
                  <a:cubicBezTo>
                    <a:pt x="398" y="43"/>
                    <a:pt x="397" y="43"/>
                    <a:pt x="397" y="43"/>
                  </a:cubicBezTo>
                  <a:cubicBezTo>
                    <a:pt x="397" y="43"/>
                    <a:pt x="398" y="44"/>
                    <a:pt x="399" y="44"/>
                  </a:cubicBezTo>
                  <a:cubicBezTo>
                    <a:pt x="400" y="45"/>
                    <a:pt x="400" y="46"/>
                    <a:pt x="399" y="47"/>
                  </a:cubicBezTo>
                  <a:cubicBezTo>
                    <a:pt x="399" y="49"/>
                    <a:pt x="398" y="49"/>
                    <a:pt x="397" y="49"/>
                  </a:cubicBezTo>
                  <a:cubicBezTo>
                    <a:pt x="395" y="50"/>
                    <a:pt x="397" y="51"/>
                    <a:pt x="396" y="53"/>
                  </a:cubicBezTo>
                  <a:cubicBezTo>
                    <a:pt x="396" y="54"/>
                    <a:pt x="394" y="54"/>
                    <a:pt x="393" y="55"/>
                  </a:cubicBezTo>
                  <a:cubicBezTo>
                    <a:pt x="392" y="56"/>
                    <a:pt x="392" y="56"/>
                    <a:pt x="392" y="57"/>
                  </a:cubicBezTo>
                  <a:cubicBezTo>
                    <a:pt x="392" y="59"/>
                    <a:pt x="392" y="60"/>
                    <a:pt x="392" y="61"/>
                  </a:cubicBezTo>
                  <a:cubicBezTo>
                    <a:pt x="392" y="62"/>
                    <a:pt x="392" y="63"/>
                    <a:pt x="393" y="64"/>
                  </a:cubicBezTo>
                  <a:cubicBezTo>
                    <a:pt x="393" y="65"/>
                    <a:pt x="392" y="65"/>
                    <a:pt x="391" y="65"/>
                  </a:cubicBezTo>
                  <a:cubicBezTo>
                    <a:pt x="390" y="65"/>
                    <a:pt x="390" y="65"/>
                    <a:pt x="390" y="66"/>
                  </a:cubicBezTo>
                  <a:cubicBezTo>
                    <a:pt x="390" y="66"/>
                    <a:pt x="389" y="66"/>
                    <a:pt x="388" y="66"/>
                  </a:cubicBezTo>
                  <a:cubicBezTo>
                    <a:pt x="386" y="66"/>
                    <a:pt x="386" y="66"/>
                    <a:pt x="385" y="66"/>
                  </a:cubicBezTo>
                  <a:cubicBezTo>
                    <a:pt x="385" y="65"/>
                    <a:pt x="384" y="65"/>
                    <a:pt x="384" y="65"/>
                  </a:cubicBezTo>
                  <a:cubicBezTo>
                    <a:pt x="383" y="65"/>
                    <a:pt x="382" y="64"/>
                    <a:pt x="382" y="64"/>
                  </a:cubicBezTo>
                  <a:cubicBezTo>
                    <a:pt x="382" y="64"/>
                    <a:pt x="381" y="62"/>
                    <a:pt x="381" y="61"/>
                  </a:cubicBezTo>
                  <a:cubicBezTo>
                    <a:pt x="382" y="60"/>
                    <a:pt x="382" y="60"/>
                    <a:pt x="381" y="60"/>
                  </a:cubicBezTo>
                  <a:cubicBezTo>
                    <a:pt x="380" y="59"/>
                    <a:pt x="379" y="58"/>
                    <a:pt x="379" y="59"/>
                  </a:cubicBezTo>
                  <a:cubicBezTo>
                    <a:pt x="379" y="60"/>
                    <a:pt x="379" y="60"/>
                    <a:pt x="380" y="61"/>
                  </a:cubicBezTo>
                  <a:cubicBezTo>
                    <a:pt x="380" y="63"/>
                    <a:pt x="379" y="63"/>
                    <a:pt x="378" y="63"/>
                  </a:cubicBezTo>
                  <a:cubicBezTo>
                    <a:pt x="377" y="63"/>
                    <a:pt x="378" y="63"/>
                    <a:pt x="377" y="64"/>
                  </a:cubicBezTo>
                  <a:cubicBezTo>
                    <a:pt x="376" y="65"/>
                    <a:pt x="376" y="64"/>
                    <a:pt x="376" y="63"/>
                  </a:cubicBezTo>
                  <a:cubicBezTo>
                    <a:pt x="375" y="63"/>
                    <a:pt x="376" y="62"/>
                    <a:pt x="377" y="61"/>
                  </a:cubicBezTo>
                  <a:cubicBezTo>
                    <a:pt x="377" y="61"/>
                    <a:pt x="377" y="60"/>
                    <a:pt x="376" y="59"/>
                  </a:cubicBezTo>
                  <a:cubicBezTo>
                    <a:pt x="375" y="58"/>
                    <a:pt x="374" y="59"/>
                    <a:pt x="373" y="59"/>
                  </a:cubicBezTo>
                  <a:cubicBezTo>
                    <a:pt x="372" y="59"/>
                    <a:pt x="371" y="62"/>
                    <a:pt x="371" y="62"/>
                  </a:cubicBezTo>
                  <a:cubicBezTo>
                    <a:pt x="371" y="62"/>
                    <a:pt x="369" y="60"/>
                    <a:pt x="368" y="60"/>
                  </a:cubicBezTo>
                  <a:cubicBezTo>
                    <a:pt x="367" y="60"/>
                    <a:pt x="366" y="60"/>
                    <a:pt x="365" y="61"/>
                  </a:cubicBezTo>
                  <a:cubicBezTo>
                    <a:pt x="364" y="61"/>
                    <a:pt x="365" y="62"/>
                    <a:pt x="365" y="63"/>
                  </a:cubicBezTo>
                  <a:cubicBezTo>
                    <a:pt x="364" y="63"/>
                    <a:pt x="363" y="64"/>
                    <a:pt x="363" y="64"/>
                  </a:cubicBezTo>
                  <a:cubicBezTo>
                    <a:pt x="362" y="65"/>
                    <a:pt x="362" y="66"/>
                    <a:pt x="361" y="66"/>
                  </a:cubicBezTo>
                  <a:cubicBezTo>
                    <a:pt x="361" y="66"/>
                    <a:pt x="361" y="65"/>
                    <a:pt x="360" y="65"/>
                  </a:cubicBezTo>
                  <a:cubicBezTo>
                    <a:pt x="359" y="65"/>
                    <a:pt x="359" y="66"/>
                    <a:pt x="358" y="67"/>
                  </a:cubicBezTo>
                  <a:cubicBezTo>
                    <a:pt x="357" y="67"/>
                    <a:pt x="357" y="68"/>
                    <a:pt x="357" y="69"/>
                  </a:cubicBezTo>
                  <a:cubicBezTo>
                    <a:pt x="357" y="70"/>
                    <a:pt x="357" y="70"/>
                    <a:pt x="358" y="71"/>
                  </a:cubicBezTo>
                  <a:cubicBezTo>
                    <a:pt x="359" y="71"/>
                    <a:pt x="359" y="71"/>
                    <a:pt x="360" y="71"/>
                  </a:cubicBezTo>
                  <a:cubicBezTo>
                    <a:pt x="361" y="71"/>
                    <a:pt x="361" y="71"/>
                    <a:pt x="361" y="70"/>
                  </a:cubicBezTo>
                  <a:cubicBezTo>
                    <a:pt x="362" y="69"/>
                    <a:pt x="363" y="69"/>
                    <a:pt x="363" y="68"/>
                  </a:cubicBezTo>
                  <a:cubicBezTo>
                    <a:pt x="364" y="68"/>
                    <a:pt x="364" y="66"/>
                    <a:pt x="365" y="66"/>
                  </a:cubicBezTo>
                  <a:cubicBezTo>
                    <a:pt x="365" y="65"/>
                    <a:pt x="366" y="66"/>
                    <a:pt x="367" y="66"/>
                  </a:cubicBezTo>
                  <a:cubicBezTo>
                    <a:pt x="368" y="67"/>
                    <a:pt x="368" y="66"/>
                    <a:pt x="369" y="65"/>
                  </a:cubicBezTo>
                  <a:cubicBezTo>
                    <a:pt x="369" y="64"/>
                    <a:pt x="369" y="65"/>
                    <a:pt x="369" y="66"/>
                  </a:cubicBezTo>
                  <a:cubicBezTo>
                    <a:pt x="369" y="66"/>
                    <a:pt x="370" y="66"/>
                    <a:pt x="371" y="67"/>
                  </a:cubicBezTo>
                  <a:cubicBezTo>
                    <a:pt x="372" y="67"/>
                    <a:pt x="371" y="68"/>
                    <a:pt x="371" y="68"/>
                  </a:cubicBezTo>
                  <a:cubicBezTo>
                    <a:pt x="371" y="69"/>
                    <a:pt x="371" y="69"/>
                    <a:pt x="370" y="70"/>
                  </a:cubicBezTo>
                  <a:cubicBezTo>
                    <a:pt x="370" y="70"/>
                    <a:pt x="369" y="71"/>
                    <a:pt x="369" y="72"/>
                  </a:cubicBezTo>
                  <a:cubicBezTo>
                    <a:pt x="368" y="74"/>
                    <a:pt x="368" y="74"/>
                    <a:pt x="368" y="75"/>
                  </a:cubicBezTo>
                  <a:cubicBezTo>
                    <a:pt x="368" y="76"/>
                    <a:pt x="369" y="76"/>
                    <a:pt x="369" y="77"/>
                  </a:cubicBezTo>
                  <a:cubicBezTo>
                    <a:pt x="369" y="78"/>
                    <a:pt x="369" y="78"/>
                    <a:pt x="369" y="79"/>
                  </a:cubicBezTo>
                  <a:cubicBezTo>
                    <a:pt x="369" y="81"/>
                    <a:pt x="370" y="81"/>
                    <a:pt x="371" y="81"/>
                  </a:cubicBezTo>
                  <a:cubicBezTo>
                    <a:pt x="371" y="81"/>
                    <a:pt x="372" y="81"/>
                    <a:pt x="372" y="82"/>
                  </a:cubicBezTo>
                  <a:cubicBezTo>
                    <a:pt x="373" y="82"/>
                    <a:pt x="372" y="83"/>
                    <a:pt x="371" y="83"/>
                  </a:cubicBezTo>
                  <a:cubicBezTo>
                    <a:pt x="370" y="83"/>
                    <a:pt x="371" y="83"/>
                    <a:pt x="370" y="84"/>
                  </a:cubicBezTo>
                  <a:cubicBezTo>
                    <a:pt x="369" y="85"/>
                    <a:pt x="370" y="84"/>
                    <a:pt x="369" y="84"/>
                  </a:cubicBezTo>
                  <a:cubicBezTo>
                    <a:pt x="368" y="84"/>
                    <a:pt x="368" y="85"/>
                    <a:pt x="368" y="85"/>
                  </a:cubicBezTo>
                  <a:cubicBezTo>
                    <a:pt x="366" y="85"/>
                    <a:pt x="366" y="85"/>
                    <a:pt x="366" y="85"/>
                  </a:cubicBezTo>
                  <a:cubicBezTo>
                    <a:pt x="366" y="85"/>
                    <a:pt x="366" y="84"/>
                    <a:pt x="365" y="84"/>
                  </a:cubicBezTo>
                  <a:cubicBezTo>
                    <a:pt x="365" y="83"/>
                    <a:pt x="365" y="84"/>
                    <a:pt x="364" y="84"/>
                  </a:cubicBezTo>
                  <a:cubicBezTo>
                    <a:pt x="363" y="84"/>
                    <a:pt x="363" y="83"/>
                    <a:pt x="362" y="82"/>
                  </a:cubicBezTo>
                  <a:cubicBezTo>
                    <a:pt x="361" y="82"/>
                    <a:pt x="361" y="82"/>
                    <a:pt x="360" y="82"/>
                  </a:cubicBezTo>
                  <a:cubicBezTo>
                    <a:pt x="359" y="82"/>
                    <a:pt x="358" y="83"/>
                    <a:pt x="357" y="83"/>
                  </a:cubicBezTo>
                  <a:cubicBezTo>
                    <a:pt x="356" y="83"/>
                    <a:pt x="357" y="83"/>
                    <a:pt x="357" y="82"/>
                  </a:cubicBezTo>
                  <a:cubicBezTo>
                    <a:pt x="357" y="81"/>
                    <a:pt x="355" y="82"/>
                    <a:pt x="355" y="82"/>
                  </a:cubicBezTo>
                  <a:cubicBezTo>
                    <a:pt x="354" y="82"/>
                    <a:pt x="353" y="83"/>
                    <a:pt x="352" y="83"/>
                  </a:cubicBezTo>
                  <a:cubicBezTo>
                    <a:pt x="351" y="83"/>
                    <a:pt x="351" y="84"/>
                    <a:pt x="351" y="84"/>
                  </a:cubicBezTo>
                  <a:cubicBezTo>
                    <a:pt x="350" y="85"/>
                    <a:pt x="350" y="85"/>
                    <a:pt x="349" y="83"/>
                  </a:cubicBezTo>
                  <a:cubicBezTo>
                    <a:pt x="349" y="82"/>
                    <a:pt x="348" y="83"/>
                    <a:pt x="348" y="82"/>
                  </a:cubicBezTo>
                  <a:cubicBezTo>
                    <a:pt x="348" y="82"/>
                    <a:pt x="348" y="81"/>
                    <a:pt x="349" y="80"/>
                  </a:cubicBezTo>
                  <a:cubicBezTo>
                    <a:pt x="349" y="80"/>
                    <a:pt x="349" y="79"/>
                    <a:pt x="348" y="79"/>
                  </a:cubicBezTo>
                  <a:cubicBezTo>
                    <a:pt x="348" y="78"/>
                    <a:pt x="347" y="78"/>
                    <a:pt x="347" y="77"/>
                  </a:cubicBezTo>
                  <a:cubicBezTo>
                    <a:pt x="347" y="76"/>
                    <a:pt x="347" y="76"/>
                    <a:pt x="346" y="75"/>
                  </a:cubicBezTo>
                  <a:cubicBezTo>
                    <a:pt x="345" y="75"/>
                    <a:pt x="344" y="75"/>
                    <a:pt x="343" y="76"/>
                  </a:cubicBezTo>
                  <a:cubicBezTo>
                    <a:pt x="342" y="76"/>
                    <a:pt x="341" y="76"/>
                    <a:pt x="340" y="76"/>
                  </a:cubicBezTo>
                  <a:cubicBezTo>
                    <a:pt x="339" y="77"/>
                    <a:pt x="340" y="78"/>
                    <a:pt x="340" y="79"/>
                  </a:cubicBezTo>
                  <a:cubicBezTo>
                    <a:pt x="340" y="80"/>
                    <a:pt x="340" y="79"/>
                    <a:pt x="339" y="79"/>
                  </a:cubicBezTo>
                  <a:cubicBezTo>
                    <a:pt x="338" y="79"/>
                    <a:pt x="338" y="80"/>
                    <a:pt x="338" y="81"/>
                  </a:cubicBezTo>
                  <a:cubicBezTo>
                    <a:pt x="337" y="90"/>
                    <a:pt x="334" y="88"/>
                    <a:pt x="334" y="89"/>
                  </a:cubicBezTo>
                  <a:cubicBezTo>
                    <a:pt x="334" y="89"/>
                    <a:pt x="336" y="89"/>
                    <a:pt x="336" y="91"/>
                  </a:cubicBezTo>
                  <a:cubicBezTo>
                    <a:pt x="336" y="92"/>
                    <a:pt x="335" y="90"/>
                    <a:pt x="334" y="90"/>
                  </a:cubicBezTo>
                  <a:cubicBezTo>
                    <a:pt x="333" y="90"/>
                    <a:pt x="333" y="91"/>
                    <a:pt x="333" y="92"/>
                  </a:cubicBezTo>
                  <a:cubicBezTo>
                    <a:pt x="333" y="93"/>
                    <a:pt x="333" y="94"/>
                    <a:pt x="333" y="95"/>
                  </a:cubicBezTo>
                  <a:cubicBezTo>
                    <a:pt x="333" y="96"/>
                    <a:pt x="333" y="96"/>
                    <a:pt x="334" y="96"/>
                  </a:cubicBezTo>
                  <a:cubicBezTo>
                    <a:pt x="335" y="96"/>
                    <a:pt x="335" y="98"/>
                    <a:pt x="336" y="98"/>
                  </a:cubicBezTo>
                  <a:cubicBezTo>
                    <a:pt x="336" y="99"/>
                    <a:pt x="335" y="100"/>
                    <a:pt x="336" y="101"/>
                  </a:cubicBezTo>
                  <a:cubicBezTo>
                    <a:pt x="337" y="102"/>
                    <a:pt x="336" y="102"/>
                    <a:pt x="336" y="103"/>
                  </a:cubicBezTo>
                  <a:cubicBezTo>
                    <a:pt x="336" y="104"/>
                    <a:pt x="336" y="105"/>
                    <a:pt x="335" y="105"/>
                  </a:cubicBezTo>
                  <a:cubicBezTo>
                    <a:pt x="335" y="105"/>
                    <a:pt x="334" y="104"/>
                    <a:pt x="333" y="103"/>
                  </a:cubicBezTo>
                  <a:cubicBezTo>
                    <a:pt x="333" y="103"/>
                    <a:pt x="333" y="102"/>
                    <a:pt x="333" y="101"/>
                  </a:cubicBezTo>
                  <a:cubicBezTo>
                    <a:pt x="333" y="100"/>
                    <a:pt x="331" y="100"/>
                    <a:pt x="331" y="99"/>
                  </a:cubicBezTo>
                  <a:cubicBezTo>
                    <a:pt x="331" y="99"/>
                    <a:pt x="330" y="97"/>
                    <a:pt x="329" y="96"/>
                  </a:cubicBezTo>
                  <a:cubicBezTo>
                    <a:pt x="328" y="95"/>
                    <a:pt x="327" y="96"/>
                    <a:pt x="326" y="96"/>
                  </a:cubicBezTo>
                  <a:cubicBezTo>
                    <a:pt x="326" y="96"/>
                    <a:pt x="327" y="94"/>
                    <a:pt x="326" y="93"/>
                  </a:cubicBezTo>
                  <a:cubicBezTo>
                    <a:pt x="325" y="92"/>
                    <a:pt x="324" y="92"/>
                    <a:pt x="323" y="92"/>
                  </a:cubicBezTo>
                  <a:cubicBezTo>
                    <a:pt x="322" y="92"/>
                    <a:pt x="321" y="92"/>
                    <a:pt x="320" y="93"/>
                  </a:cubicBezTo>
                  <a:cubicBezTo>
                    <a:pt x="320" y="94"/>
                    <a:pt x="319" y="94"/>
                    <a:pt x="319" y="93"/>
                  </a:cubicBezTo>
                  <a:cubicBezTo>
                    <a:pt x="318" y="92"/>
                    <a:pt x="318" y="90"/>
                    <a:pt x="317" y="89"/>
                  </a:cubicBezTo>
                  <a:cubicBezTo>
                    <a:pt x="316" y="88"/>
                    <a:pt x="315" y="88"/>
                    <a:pt x="314" y="88"/>
                  </a:cubicBezTo>
                  <a:cubicBezTo>
                    <a:pt x="313" y="87"/>
                    <a:pt x="313" y="86"/>
                    <a:pt x="313" y="85"/>
                  </a:cubicBezTo>
                  <a:cubicBezTo>
                    <a:pt x="313" y="84"/>
                    <a:pt x="310" y="86"/>
                    <a:pt x="309" y="86"/>
                  </a:cubicBezTo>
                  <a:cubicBezTo>
                    <a:pt x="305" y="91"/>
                    <a:pt x="298" y="98"/>
                    <a:pt x="297" y="98"/>
                  </a:cubicBezTo>
                  <a:cubicBezTo>
                    <a:pt x="296" y="98"/>
                    <a:pt x="296" y="99"/>
                    <a:pt x="297" y="99"/>
                  </a:cubicBezTo>
                  <a:cubicBezTo>
                    <a:pt x="298" y="100"/>
                    <a:pt x="297" y="101"/>
                    <a:pt x="297" y="102"/>
                  </a:cubicBezTo>
                  <a:cubicBezTo>
                    <a:pt x="297" y="103"/>
                    <a:pt x="297" y="103"/>
                    <a:pt x="298" y="104"/>
                  </a:cubicBezTo>
                  <a:cubicBezTo>
                    <a:pt x="298" y="105"/>
                    <a:pt x="297" y="106"/>
                    <a:pt x="297" y="107"/>
                  </a:cubicBezTo>
                  <a:cubicBezTo>
                    <a:pt x="296" y="108"/>
                    <a:pt x="296" y="108"/>
                    <a:pt x="297" y="109"/>
                  </a:cubicBezTo>
                  <a:cubicBezTo>
                    <a:pt x="297" y="109"/>
                    <a:pt x="296" y="110"/>
                    <a:pt x="296" y="111"/>
                  </a:cubicBezTo>
                  <a:cubicBezTo>
                    <a:pt x="296" y="113"/>
                    <a:pt x="295" y="114"/>
                    <a:pt x="295" y="115"/>
                  </a:cubicBezTo>
                  <a:cubicBezTo>
                    <a:pt x="295" y="115"/>
                    <a:pt x="292" y="116"/>
                    <a:pt x="291" y="116"/>
                  </a:cubicBezTo>
                  <a:cubicBezTo>
                    <a:pt x="290" y="116"/>
                    <a:pt x="288" y="117"/>
                    <a:pt x="286" y="117"/>
                  </a:cubicBezTo>
                  <a:cubicBezTo>
                    <a:pt x="285" y="117"/>
                    <a:pt x="284" y="118"/>
                    <a:pt x="283" y="118"/>
                  </a:cubicBezTo>
                  <a:cubicBezTo>
                    <a:pt x="282" y="118"/>
                    <a:pt x="281" y="119"/>
                    <a:pt x="280" y="119"/>
                  </a:cubicBezTo>
                  <a:cubicBezTo>
                    <a:pt x="279" y="120"/>
                    <a:pt x="277" y="121"/>
                    <a:pt x="276" y="121"/>
                  </a:cubicBezTo>
                  <a:cubicBezTo>
                    <a:pt x="274" y="122"/>
                    <a:pt x="275" y="123"/>
                    <a:pt x="274" y="123"/>
                  </a:cubicBezTo>
                  <a:cubicBezTo>
                    <a:pt x="273" y="124"/>
                    <a:pt x="272" y="123"/>
                    <a:pt x="271" y="123"/>
                  </a:cubicBezTo>
                  <a:cubicBezTo>
                    <a:pt x="270" y="123"/>
                    <a:pt x="269" y="124"/>
                    <a:pt x="268" y="124"/>
                  </a:cubicBezTo>
                  <a:cubicBezTo>
                    <a:pt x="267" y="124"/>
                    <a:pt x="267" y="124"/>
                    <a:pt x="266" y="124"/>
                  </a:cubicBezTo>
                  <a:cubicBezTo>
                    <a:pt x="266" y="123"/>
                    <a:pt x="267" y="122"/>
                    <a:pt x="268" y="122"/>
                  </a:cubicBezTo>
                  <a:cubicBezTo>
                    <a:pt x="269" y="122"/>
                    <a:pt x="268" y="121"/>
                    <a:pt x="268" y="121"/>
                  </a:cubicBezTo>
                  <a:cubicBezTo>
                    <a:pt x="268" y="120"/>
                    <a:pt x="268" y="120"/>
                    <a:pt x="268" y="119"/>
                  </a:cubicBezTo>
                  <a:cubicBezTo>
                    <a:pt x="268" y="119"/>
                    <a:pt x="266" y="118"/>
                    <a:pt x="266" y="117"/>
                  </a:cubicBezTo>
                  <a:cubicBezTo>
                    <a:pt x="265" y="116"/>
                    <a:pt x="266" y="116"/>
                    <a:pt x="266" y="115"/>
                  </a:cubicBezTo>
                  <a:cubicBezTo>
                    <a:pt x="266" y="114"/>
                    <a:pt x="266" y="113"/>
                    <a:pt x="266" y="113"/>
                  </a:cubicBezTo>
                  <a:cubicBezTo>
                    <a:pt x="265" y="113"/>
                    <a:pt x="264" y="114"/>
                    <a:pt x="264" y="114"/>
                  </a:cubicBezTo>
                  <a:cubicBezTo>
                    <a:pt x="263" y="115"/>
                    <a:pt x="262" y="116"/>
                    <a:pt x="261" y="117"/>
                  </a:cubicBezTo>
                  <a:cubicBezTo>
                    <a:pt x="261" y="117"/>
                    <a:pt x="260" y="117"/>
                    <a:pt x="260" y="117"/>
                  </a:cubicBezTo>
                  <a:cubicBezTo>
                    <a:pt x="260" y="117"/>
                    <a:pt x="260" y="117"/>
                    <a:pt x="261" y="116"/>
                  </a:cubicBezTo>
                  <a:cubicBezTo>
                    <a:pt x="261" y="115"/>
                    <a:pt x="261" y="115"/>
                    <a:pt x="260" y="114"/>
                  </a:cubicBezTo>
                  <a:cubicBezTo>
                    <a:pt x="259" y="114"/>
                    <a:pt x="259" y="114"/>
                    <a:pt x="258" y="113"/>
                  </a:cubicBezTo>
                  <a:cubicBezTo>
                    <a:pt x="258" y="112"/>
                    <a:pt x="258" y="111"/>
                    <a:pt x="258" y="111"/>
                  </a:cubicBezTo>
                  <a:cubicBezTo>
                    <a:pt x="258" y="110"/>
                    <a:pt x="258" y="109"/>
                    <a:pt x="257" y="108"/>
                  </a:cubicBezTo>
                  <a:cubicBezTo>
                    <a:pt x="257" y="108"/>
                    <a:pt x="258" y="108"/>
                    <a:pt x="258" y="107"/>
                  </a:cubicBezTo>
                  <a:cubicBezTo>
                    <a:pt x="259" y="107"/>
                    <a:pt x="259" y="106"/>
                    <a:pt x="258" y="106"/>
                  </a:cubicBezTo>
                  <a:cubicBezTo>
                    <a:pt x="258" y="106"/>
                    <a:pt x="256" y="106"/>
                    <a:pt x="255" y="107"/>
                  </a:cubicBezTo>
                  <a:cubicBezTo>
                    <a:pt x="254" y="108"/>
                    <a:pt x="254" y="110"/>
                    <a:pt x="254" y="111"/>
                  </a:cubicBezTo>
                  <a:cubicBezTo>
                    <a:pt x="254" y="112"/>
                    <a:pt x="253" y="112"/>
                    <a:pt x="252" y="113"/>
                  </a:cubicBezTo>
                  <a:cubicBezTo>
                    <a:pt x="252" y="113"/>
                    <a:pt x="252" y="112"/>
                    <a:pt x="251" y="112"/>
                  </a:cubicBezTo>
                  <a:cubicBezTo>
                    <a:pt x="250" y="112"/>
                    <a:pt x="249" y="113"/>
                    <a:pt x="248" y="114"/>
                  </a:cubicBezTo>
                  <a:cubicBezTo>
                    <a:pt x="248" y="115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3" y="116"/>
                    <a:pt x="242" y="116"/>
                    <a:pt x="242" y="115"/>
                  </a:cubicBezTo>
                  <a:cubicBezTo>
                    <a:pt x="242" y="114"/>
                    <a:pt x="243" y="112"/>
                    <a:pt x="243" y="111"/>
                  </a:cubicBezTo>
                  <a:cubicBezTo>
                    <a:pt x="243" y="110"/>
                    <a:pt x="244" y="109"/>
                    <a:pt x="243" y="109"/>
                  </a:cubicBezTo>
                  <a:cubicBezTo>
                    <a:pt x="242" y="108"/>
                    <a:pt x="241" y="109"/>
                    <a:pt x="240" y="110"/>
                  </a:cubicBezTo>
                  <a:cubicBezTo>
                    <a:pt x="240" y="111"/>
                    <a:pt x="239" y="110"/>
                    <a:pt x="239" y="109"/>
                  </a:cubicBezTo>
                  <a:cubicBezTo>
                    <a:pt x="238" y="108"/>
                    <a:pt x="238" y="107"/>
                    <a:pt x="238" y="106"/>
                  </a:cubicBezTo>
                  <a:cubicBezTo>
                    <a:pt x="238" y="105"/>
                    <a:pt x="237" y="105"/>
                    <a:pt x="237" y="104"/>
                  </a:cubicBezTo>
                  <a:cubicBezTo>
                    <a:pt x="236" y="104"/>
                    <a:pt x="237" y="102"/>
                    <a:pt x="238" y="101"/>
                  </a:cubicBezTo>
                  <a:cubicBezTo>
                    <a:pt x="238" y="100"/>
                    <a:pt x="238" y="100"/>
                    <a:pt x="237" y="100"/>
                  </a:cubicBezTo>
                  <a:cubicBezTo>
                    <a:pt x="236" y="100"/>
                    <a:pt x="236" y="100"/>
                    <a:pt x="236" y="99"/>
                  </a:cubicBezTo>
                  <a:cubicBezTo>
                    <a:pt x="236" y="99"/>
                    <a:pt x="235" y="99"/>
                    <a:pt x="234" y="98"/>
                  </a:cubicBezTo>
                  <a:cubicBezTo>
                    <a:pt x="234" y="98"/>
                    <a:pt x="234" y="99"/>
                    <a:pt x="234" y="100"/>
                  </a:cubicBezTo>
                  <a:cubicBezTo>
                    <a:pt x="233" y="100"/>
                    <a:pt x="231" y="99"/>
                    <a:pt x="230" y="99"/>
                  </a:cubicBezTo>
                  <a:cubicBezTo>
                    <a:pt x="229" y="99"/>
                    <a:pt x="229" y="98"/>
                    <a:pt x="228" y="97"/>
                  </a:cubicBezTo>
                  <a:cubicBezTo>
                    <a:pt x="228" y="97"/>
                    <a:pt x="229" y="97"/>
                    <a:pt x="230" y="96"/>
                  </a:cubicBezTo>
                  <a:cubicBezTo>
                    <a:pt x="230" y="96"/>
                    <a:pt x="230" y="95"/>
                    <a:pt x="230" y="95"/>
                  </a:cubicBezTo>
                  <a:cubicBezTo>
                    <a:pt x="230" y="94"/>
                    <a:pt x="230" y="93"/>
                    <a:pt x="230" y="92"/>
                  </a:cubicBezTo>
                  <a:cubicBezTo>
                    <a:pt x="230" y="91"/>
                    <a:pt x="230" y="90"/>
                    <a:pt x="230" y="90"/>
                  </a:cubicBezTo>
                  <a:cubicBezTo>
                    <a:pt x="229" y="90"/>
                    <a:pt x="228" y="90"/>
                    <a:pt x="228" y="89"/>
                  </a:cubicBezTo>
                  <a:cubicBezTo>
                    <a:pt x="228" y="88"/>
                    <a:pt x="226" y="87"/>
                    <a:pt x="225" y="87"/>
                  </a:cubicBezTo>
                  <a:cubicBezTo>
                    <a:pt x="224" y="87"/>
                    <a:pt x="223" y="86"/>
                    <a:pt x="222" y="86"/>
                  </a:cubicBezTo>
                  <a:cubicBezTo>
                    <a:pt x="222" y="85"/>
                    <a:pt x="222" y="84"/>
                    <a:pt x="222" y="83"/>
                  </a:cubicBezTo>
                  <a:cubicBezTo>
                    <a:pt x="223" y="82"/>
                    <a:pt x="222" y="82"/>
                    <a:pt x="221" y="81"/>
                  </a:cubicBezTo>
                  <a:cubicBezTo>
                    <a:pt x="220" y="81"/>
                    <a:pt x="220" y="81"/>
                    <a:pt x="219" y="82"/>
                  </a:cubicBezTo>
                  <a:cubicBezTo>
                    <a:pt x="219" y="82"/>
                    <a:pt x="219" y="83"/>
                    <a:pt x="218" y="83"/>
                  </a:cubicBezTo>
                  <a:cubicBezTo>
                    <a:pt x="218" y="84"/>
                    <a:pt x="215" y="85"/>
                    <a:pt x="215" y="85"/>
                  </a:cubicBezTo>
                  <a:cubicBezTo>
                    <a:pt x="214" y="85"/>
                    <a:pt x="213" y="85"/>
                    <a:pt x="212" y="84"/>
                  </a:cubicBezTo>
                  <a:cubicBezTo>
                    <a:pt x="211" y="84"/>
                    <a:pt x="209" y="86"/>
                    <a:pt x="209" y="86"/>
                  </a:cubicBezTo>
                  <a:cubicBezTo>
                    <a:pt x="209" y="87"/>
                    <a:pt x="209" y="87"/>
                    <a:pt x="209" y="87"/>
                  </a:cubicBezTo>
                  <a:cubicBezTo>
                    <a:pt x="209" y="87"/>
                    <a:pt x="210" y="90"/>
                    <a:pt x="208" y="90"/>
                  </a:cubicBezTo>
                  <a:cubicBezTo>
                    <a:pt x="208" y="90"/>
                    <a:pt x="208" y="90"/>
                    <a:pt x="208" y="90"/>
                  </a:cubicBezTo>
                  <a:cubicBezTo>
                    <a:pt x="207" y="90"/>
                    <a:pt x="207" y="91"/>
                    <a:pt x="206" y="91"/>
                  </a:cubicBezTo>
                  <a:cubicBezTo>
                    <a:pt x="205" y="92"/>
                    <a:pt x="203" y="93"/>
                    <a:pt x="202" y="94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102"/>
                    <a:pt x="202" y="103"/>
                  </a:cubicBezTo>
                  <a:cubicBezTo>
                    <a:pt x="204" y="104"/>
                    <a:pt x="205" y="104"/>
                    <a:pt x="205" y="106"/>
                  </a:cubicBezTo>
                  <a:cubicBezTo>
                    <a:pt x="205" y="109"/>
                    <a:pt x="204" y="112"/>
                    <a:pt x="204" y="113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202" y="115"/>
                    <a:pt x="202" y="115"/>
                    <a:pt x="202" y="115"/>
                  </a:cubicBezTo>
                  <a:cubicBezTo>
                    <a:pt x="202" y="114"/>
                    <a:pt x="202" y="114"/>
                    <a:pt x="201" y="114"/>
                  </a:cubicBezTo>
                  <a:cubicBezTo>
                    <a:pt x="199" y="113"/>
                    <a:pt x="198" y="113"/>
                    <a:pt x="197" y="114"/>
                  </a:cubicBezTo>
                  <a:cubicBezTo>
                    <a:pt x="196" y="116"/>
                    <a:pt x="196" y="118"/>
                    <a:pt x="196" y="119"/>
                  </a:cubicBezTo>
                  <a:cubicBezTo>
                    <a:pt x="195" y="119"/>
                    <a:pt x="193" y="119"/>
                    <a:pt x="191" y="120"/>
                  </a:cubicBezTo>
                  <a:cubicBezTo>
                    <a:pt x="190" y="120"/>
                    <a:pt x="186" y="121"/>
                    <a:pt x="184" y="121"/>
                  </a:cubicBezTo>
                  <a:cubicBezTo>
                    <a:pt x="182" y="121"/>
                    <a:pt x="181" y="121"/>
                    <a:pt x="181" y="120"/>
                  </a:cubicBezTo>
                  <a:cubicBezTo>
                    <a:pt x="180" y="120"/>
                    <a:pt x="179" y="120"/>
                    <a:pt x="177" y="121"/>
                  </a:cubicBezTo>
                  <a:cubicBezTo>
                    <a:pt x="176" y="121"/>
                    <a:pt x="175" y="121"/>
                    <a:pt x="175" y="123"/>
                  </a:cubicBezTo>
                  <a:cubicBezTo>
                    <a:pt x="175" y="124"/>
                    <a:pt x="175" y="124"/>
                    <a:pt x="173" y="126"/>
                  </a:cubicBezTo>
                  <a:cubicBezTo>
                    <a:pt x="172" y="127"/>
                    <a:pt x="171" y="128"/>
                    <a:pt x="169" y="129"/>
                  </a:cubicBezTo>
                  <a:cubicBezTo>
                    <a:pt x="168" y="130"/>
                    <a:pt x="166" y="131"/>
                    <a:pt x="165" y="131"/>
                  </a:cubicBezTo>
                  <a:cubicBezTo>
                    <a:pt x="163" y="132"/>
                    <a:pt x="161" y="133"/>
                    <a:pt x="159" y="134"/>
                  </a:cubicBezTo>
                  <a:cubicBezTo>
                    <a:pt x="157" y="136"/>
                    <a:pt x="156" y="136"/>
                    <a:pt x="154" y="137"/>
                  </a:cubicBezTo>
                  <a:cubicBezTo>
                    <a:pt x="152" y="137"/>
                    <a:pt x="150" y="138"/>
                    <a:pt x="148" y="139"/>
                  </a:cubicBezTo>
                  <a:cubicBezTo>
                    <a:pt x="146" y="139"/>
                    <a:pt x="144" y="139"/>
                    <a:pt x="143" y="139"/>
                  </a:cubicBezTo>
                  <a:cubicBezTo>
                    <a:pt x="141" y="138"/>
                    <a:pt x="141" y="138"/>
                    <a:pt x="140" y="139"/>
                  </a:cubicBezTo>
                  <a:cubicBezTo>
                    <a:pt x="139" y="141"/>
                    <a:pt x="138" y="141"/>
                    <a:pt x="137" y="140"/>
                  </a:cubicBezTo>
                  <a:cubicBezTo>
                    <a:pt x="136" y="140"/>
                    <a:pt x="135" y="140"/>
                    <a:pt x="135" y="141"/>
                  </a:cubicBezTo>
                  <a:cubicBezTo>
                    <a:pt x="135" y="141"/>
                    <a:pt x="135" y="142"/>
                    <a:pt x="136" y="143"/>
                  </a:cubicBezTo>
                  <a:cubicBezTo>
                    <a:pt x="137" y="144"/>
                    <a:pt x="139" y="146"/>
                    <a:pt x="139" y="148"/>
                  </a:cubicBezTo>
                  <a:cubicBezTo>
                    <a:pt x="140" y="149"/>
                    <a:pt x="140" y="151"/>
                    <a:pt x="139" y="153"/>
                  </a:cubicBezTo>
                  <a:cubicBezTo>
                    <a:pt x="139" y="154"/>
                    <a:pt x="138" y="157"/>
                    <a:pt x="137" y="159"/>
                  </a:cubicBezTo>
                  <a:cubicBezTo>
                    <a:pt x="135" y="161"/>
                    <a:pt x="133" y="163"/>
                    <a:pt x="131" y="163"/>
                  </a:cubicBezTo>
                  <a:cubicBezTo>
                    <a:pt x="130" y="163"/>
                    <a:pt x="128" y="164"/>
                    <a:pt x="127" y="165"/>
                  </a:cubicBezTo>
                  <a:cubicBezTo>
                    <a:pt x="127" y="167"/>
                    <a:pt x="126" y="169"/>
                    <a:pt x="125" y="169"/>
                  </a:cubicBezTo>
                  <a:cubicBezTo>
                    <a:pt x="124" y="169"/>
                    <a:pt x="123" y="169"/>
                    <a:pt x="122" y="167"/>
                  </a:cubicBezTo>
                  <a:cubicBezTo>
                    <a:pt x="121" y="166"/>
                    <a:pt x="120" y="165"/>
                    <a:pt x="119" y="163"/>
                  </a:cubicBezTo>
                  <a:cubicBezTo>
                    <a:pt x="118" y="161"/>
                    <a:pt x="117" y="161"/>
                    <a:pt x="115" y="161"/>
                  </a:cubicBezTo>
                  <a:cubicBezTo>
                    <a:pt x="114" y="161"/>
                    <a:pt x="113" y="161"/>
                    <a:pt x="112" y="162"/>
                  </a:cubicBezTo>
                  <a:cubicBezTo>
                    <a:pt x="111" y="163"/>
                    <a:pt x="108" y="164"/>
                    <a:pt x="106" y="163"/>
                  </a:cubicBezTo>
                  <a:cubicBezTo>
                    <a:pt x="104" y="162"/>
                    <a:pt x="104" y="161"/>
                    <a:pt x="102" y="160"/>
                  </a:cubicBezTo>
                  <a:cubicBezTo>
                    <a:pt x="101" y="159"/>
                    <a:pt x="99" y="158"/>
                    <a:pt x="98" y="158"/>
                  </a:cubicBezTo>
                  <a:cubicBezTo>
                    <a:pt x="97" y="157"/>
                    <a:pt x="93" y="158"/>
                    <a:pt x="92" y="157"/>
                  </a:cubicBezTo>
                  <a:cubicBezTo>
                    <a:pt x="92" y="156"/>
                    <a:pt x="92" y="155"/>
                    <a:pt x="89" y="155"/>
                  </a:cubicBezTo>
                  <a:cubicBezTo>
                    <a:pt x="86" y="155"/>
                    <a:pt x="83" y="155"/>
                    <a:pt x="82" y="154"/>
                  </a:cubicBezTo>
                  <a:cubicBezTo>
                    <a:pt x="82" y="153"/>
                    <a:pt x="79" y="150"/>
                    <a:pt x="79" y="149"/>
                  </a:cubicBezTo>
                  <a:cubicBezTo>
                    <a:pt x="79" y="147"/>
                    <a:pt x="78" y="144"/>
                    <a:pt x="76" y="143"/>
                  </a:cubicBezTo>
                  <a:cubicBezTo>
                    <a:pt x="73" y="142"/>
                    <a:pt x="71" y="142"/>
                    <a:pt x="70" y="143"/>
                  </a:cubicBezTo>
                  <a:cubicBezTo>
                    <a:pt x="69" y="143"/>
                    <a:pt x="68" y="144"/>
                    <a:pt x="66" y="144"/>
                  </a:cubicBezTo>
                  <a:cubicBezTo>
                    <a:pt x="65" y="144"/>
                    <a:pt x="63" y="144"/>
                    <a:pt x="62" y="142"/>
                  </a:cubicBezTo>
                  <a:cubicBezTo>
                    <a:pt x="61" y="140"/>
                    <a:pt x="60" y="139"/>
                    <a:pt x="59" y="138"/>
                  </a:cubicBezTo>
                  <a:cubicBezTo>
                    <a:pt x="58" y="138"/>
                    <a:pt x="58" y="137"/>
                    <a:pt x="56" y="138"/>
                  </a:cubicBezTo>
                  <a:cubicBezTo>
                    <a:pt x="54" y="139"/>
                    <a:pt x="53" y="140"/>
                    <a:pt x="52" y="141"/>
                  </a:cubicBezTo>
                  <a:cubicBezTo>
                    <a:pt x="51" y="142"/>
                    <a:pt x="49" y="146"/>
                    <a:pt x="47" y="146"/>
                  </a:cubicBezTo>
                  <a:cubicBezTo>
                    <a:pt x="46" y="147"/>
                    <a:pt x="45" y="148"/>
                    <a:pt x="45" y="151"/>
                  </a:cubicBezTo>
                  <a:cubicBezTo>
                    <a:pt x="44" y="154"/>
                    <a:pt x="45" y="156"/>
                    <a:pt x="43" y="157"/>
                  </a:cubicBezTo>
                  <a:cubicBezTo>
                    <a:pt x="41" y="158"/>
                    <a:pt x="38" y="158"/>
                    <a:pt x="36" y="158"/>
                  </a:cubicBezTo>
                  <a:cubicBezTo>
                    <a:pt x="35" y="159"/>
                    <a:pt x="31" y="160"/>
                    <a:pt x="31" y="162"/>
                  </a:cubicBezTo>
                  <a:cubicBezTo>
                    <a:pt x="30" y="164"/>
                    <a:pt x="30" y="166"/>
                    <a:pt x="28" y="167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23" y="168"/>
                    <a:pt x="22" y="168"/>
                    <a:pt x="21" y="170"/>
                  </a:cubicBezTo>
                  <a:cubicBezTo>
                    <a:pt x="20" y="172"/>
                    <a:pt x="19" y="172"/>
                    <a:pt x="18" y="171"/>
                  </a:cubicBezTo>
                  <a:cubicBezTo>
                    <a:pt x="17" y="170"/>
                    <a:pt x="17" y="169"/>
                    <a:pt x="16" y="168"/>
                  </a:cubicBezTo>
                  <a:cubicBezTo>
                    <a:pt x="14" y="168"/>
                    <a:pt x="12" y="169"/>
                    <a:pt x="11" y="167"/>
                  </a:cubicBezTo>
                  <a:cubicBezTo>
                    <a:pt x="10" y="166"/>
                    <a:pt x="9" y="164"/>
                    <a:pt x="8" y="164"/>
                  </a:cubicBezTo>
                  <a:cubicBezTo>
                    <a:pt x="8" y="163"/>
                    <a:pt x="6" y="162"/>
                    <a:pt x="5" y="162"/>
                  </a:cubicBezTo>
                  <a:cubicBezTo>
                    <a:pt x="5" y="162"/>
                    <a:pt x="3" y="161"/>
                    <a:pt x="2" y="163"/>
                  </a:cubicBezTo>
                  <a:cubicBezTo>
                    <a:pt x="2" y="164"/>
                    <a:pt x="1" y="167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1" y="171"/>
                    <a:pt x="1" y="172"/>
                  </a:cubicBezTo>
                  <a:cubicBezTo>
                    <a:pt x="1" y="174"/>
                    <a:pt x="1" y="175"/>
                    <a:pt x="1" y="176"/>
                  </a:cubicBezTo>
                  <a:cubicBezTo>
                    <a:pt x="2" y="177"/>
                    <a:pt x="2" y="178"/>
                    <a:pt x="3" y="178"/>
                  </a:cubicBezTo>
                  <a:cubicBezTo>
                    <a:pt x="3" y="179"/>
                    <a:pt x="5" y="180"/>
                    <a:pt x="4" y="181"/>
                  </a:cubicBezTo>
                  <a:cubicBezTo>
                    <a:pt x="4" y="182"/>
                    <a:pt x="4" y="183"/>
                    <a:pt x="5" y="184"/>
                  </a:cubicBezTo>
                  <a:cubicBezTo>
                    <a:pt x="6" y="185"/>
                    <a:pt x="7" y="186"/>
                    <a:pt x="7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8" y="189"/>
                    <a:pt x="10" y="189"/>
                    <a:pt x="11" y="190"/>
                  </a:cubicBezTo>
                  <a:cubicBezTo>
                    <a:pt x="11" y="190"/>
                    <a:pt x="11" y="191"/>
                    <a:pt x="11" y="192"/>
                  </a:cubicBezTo>
                  <a:cubicBezTo>
                    <a:pt x="10" y="192"/>
                    <a:pt x="10" y="194"/>
                    <a:pt x="10" y="194"/>
                  </a:cubicBezTo>
                  <a:cubicBezTo>
                    <a:pt x="10" y="194"/>
                    <a:pt x="13" y="194"/>
                    <a:pt x="14" y="195"/>
                  </a:cubicBezTo>
                  <a:cubicBezTo>
                    <a:pt x="14" y="196"/>
                    <a:pt x="16" y="198"/>
                    <a:pt x="16" y="198"/>
                  </a:cubicBezTo>
                  <a:cubicBezTo>
                    <a:pt x="16" y="198"/>
                    <a:pt x="17" y="199"/>
                    <a:pt x="18" y="198"/>
                  </a:cubicBezTo>
                  <a:cubicBezTo>
                    <a:pt x="19" y="198"/>
                    <a:pt x="20" y="197"/>
                    <a:pt x="19" y="196"/>
                  </a:cubicBezTo>
                  <a:cubicBezTo>
                    <a:pt x="19" y="196"/>
                    <a:pt x="19" y="196"/>
                    <a:pt x="19" y="195"/>
                  </a:cubicBezTo>
                  <a:cubicBezTo>
                    <a:pt x="19" y="193"/>
                    <a:pt x="18" y="192"/>
                    <a:pt x="18" y="191"/>
                  </a:cubicBezTo>
                  <a:cubicBezTo>
                    <a:pt x="18" y="190"/>
                    <a:pt x="18" y="187"/>
                    <a:pt x="19" y="188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8"/>
                    <a:pt x="21" y="186"/>
                    <a:pt x="22" y="186"/>
                  </a:cubicBezTo>
                  <a:cubicBezTo>
                    <a:pt x="23" y="186"/>
                    <a:pt x="23" y="186"/>
                    <a:pt x="23" y="187"/>
                  </a:cubicBezTo>
                  <a:cubicBezTo>
                    <a:pt x="24" y="187"/>
                    <a:pt x="23" y="187"/>
                    <a:pt x="24" y="187"/>
                  </a:cubicBezTo>
                  <a:cubicBezTo>
                    <a:pt x="25" y="187"/>
                    <a:pt x="27" y="188"/>
                    <a:pt x="28" y="188"/>
                  </a:cubicBezTo>
                  <a:cubicBezTo>
                    <a:pt x="28" y="187"/>
                    <a:pt x="29" y="187"/>
                    <a:pt x="29" y="187"/>
                  </a:cubicBezTo>
                  <a:cubicBezTo>
                    <a:pt x="30" y="188"/>
                    <a:pt x="31" y="188"/>
                    <a:pt x="32" y="188"/>
                  </a:cubicBezTo>
                  <a:cubicBezTo>
                    <a:pt x="33" y="188"/>
                    <a:pt x="36" y="189"/>
                    <a:pt x="36" y="189"/>
                  </a:cubicBezTo>
                  <a:cubicBezTo>
                    <a:pt x="36" y="190"/>
                    <a:pt x="36" y="191"/>
                    <a:pt x="37" y="191"/>
                  </a:cubicBezTo>
                  <a:cubicBezTo>
                    <a:pt x="37" y="191"/>
                    <a:pt x="39" y="191"/>
                    <a:pt x="40" y="190"/>
                  </a:cubicBezTo>
                  <a:cubicBezTo>
                    <a:pt x="41" y="189"/>
                    <a:pt x="42" y="189"/>
                    <a:pt x="43" y="188"/>
                  </a:cubicBezTo>
                  <a:cubicBezTo>
                    <a:pt x="43" y="188"/>
                    <a:pt x="46" y="187"/>
                    <a:pt x="46" y="188"/>
                  </a:cubicBezTo>
                  <a:cubicBezTo>
                    <a:pt x="47" y="188"/>
                    <a:pt x="48" y="189"/>
                    <a:pt x="49" y="189"/>
                  </a:cubicBezTo>
                  <a:cubicBezTo>
                    <a:pt x="50" y="190"/>
                    <a:pt x="51" y="190"/>
                    <a:pt x="51" y="191"/>
                  </a:cubicBezTo>
                  <a:cubicBezTo>
                    <a:pt x="51" y="192"/>
                    <a:pt x="50" y="192"/>
                    <a:pt x="50" y="193"/>
                  </a:cubicBezTo>
                  <a:cubicBezTo>
                    <a:pt x="50" y="193"/>
                    <a:pt x="50" y="194"/>
                    <a:pt x="51" y="194"/>
                  </a:cubicBezTo>
                  <a:cubicBezTo>
                    <a:pt x="52" y="194"/>
                    <a:pt x="53" y="193"/>
                    <a:pt x="54" y="194"/>
                  </a:cubicBezTo>
                  <a:cubicBezTo>
                    <a:pt x="55" y="195"/>
                    <a:pt x="56" y="196"/>
                    <a:pt x="56" y="196"/>
                  </a:cubicBezTo>
                  <a:cubicBezTo>
                    <a:pt x="57" y="196"/>
                    <a:pt x="59" y="197"/>
                    <a:pt x="58" y="198"/>
                  </a:cubicBezTo>
                  <a:cubicBezTo>
                    <a:pt x="57" y="199"/>
                    <a:pt x="56" y="200"/>
                    <a:pt x="56" y="200"/>
                  </a:cubicBezTo>
                  <a:cubicBezTo>
                    <a:pt x="55" y="201"/>
                    <a:pt x="54" y="202"/>
                    <a:pt x="55" y="202"/>
                  </a:cubicBezTo>
                  <a:cubicBezTo>
                    <a:pt x="56" y="203"/>
                    <a:pt x="57" y="203"/>
                    <a:pt x="57" y="204"/>
                  </a:cubicBezTo>
                  <a:cubicBezTo>
                    <a:pt x="58" y="204"/>
                    <a:pt x="58" y="205"/>
                    <a:pt x="58" y="206"/>
                  </a:cubicBezTo>
                  <a:cubicBezTo>
                    <a:pt x="59" y="207"/>
                    <a:pt x="59" y="208"/>
                    <a:pt x="59" y="208"/>
                  </a:cubicBezTo>
                  <a:cubicBezTo>
                    <a:pt x="59" y="208"/>
                    <a:pt x="61" y="207"/>
                    <a:pt x="61" y="208"/>
                  </a:cubicBezTo>
                  <a:cubicBezTo>
                    <a:pt x="62" y="209"/>
                    <a:pt x="61" y="211"/>
                    <a:pt x="61" y="211"/>
                  </a:cubicBezTo>
                  <a:cubicBezTo>
                    <a:pt x="61" y="212"/>
                    <a:pt x="61" y="212"/>
                    <a:pt x="60" y="212"/>
                  </a:cubicBezTo>
                  <a:cubicBezTo>
                    <a:pt x="60" y="213"/>
                    <a:pt x="59" y="213"/>
                    <a:pt x="59" y="213"/>
                  </a:cubicBezTo>
                  <a:cubicBezTo>
                    <a:pt x="59" y="213"/>
                    <a:pt x="59" y="212"/>
                    <a:pt x="59" y="212"/>
                  </a:cubicBezTo>
                  <a:cubicBezTo>
                    <a:pt x="58" y="212"/>
                    <a:pt x="57" y="212"/>
                    <a:pt x="57" y="213"/>
                  </a:cubicBezTo>
                  <a:cubicBezTo>
                    <a:pt x="56" y="214"/>
                    <a:pt x="57" y="215"/>
                    <a:pt x="57" y="215"/>
                  </a:cubicBezTo>
                  <a:cubicBezTo>
                    <a:pt x="57" y="216"/>
                    <a:pt x="58" y="217"/>
                    <a:pt x="59" y="218"/>
                  </a:cubicBezTo>
                  <a:cubicBezTo>
                    <a:pt x="60" y="219"/>
                    <a:pt x="60" y="220"/>
                    <a:pt x="62" y="221"/>
                  </a:cubicBezTo>
                  <a:cubicBezTo>
                    <a:pt x="63" y="222"/>
                    <a:pt x="63" y="222"/>
                    <a:pt x="64" y="222"/>
                  </a:cubicBezTo>
                  <a:cubicBezTo>
                    <a:pt x="65" y="222"/>
                    <a:pt x="66" y="221"/>
                    <a:pt x="66" y="220"/>
                  </a:cubicBezTo>
                  <a:cubicBezTo>
                    <a:pt x="65" y="220"/>
                    <a:pt x="64" y="219"/>
                    <a:pt x="64" y="218"/>
                  </a:cubicBezTo>
                  <a:cubicBezTo>
                    <a:pt x="65" y="218"/>
                    <a:pt x="66" y="217"/>
                    <a:pt x="67" y="217"/>
                  </a:cubicBezTo>
                  <a:cubicBezTo>
                    <a:pt x="68" y="217"/>
                    <a:pt x="69" y="217"/>
                    <a:pt x="69" y="218"/>
                  </a:cubicBezTo>
                  <a:cubicBezTo>
                    <a:pt x="69" y="218"/>
                    <a:pt x="69" y="219"/>
                    <a:pt x="69" y="219"/>
                  </a:cubicBezTo>
                  <a:cubicBezTo>
                    <a:pt x="70" y="219"/>
                    <a:pt x="70" y="219"/>
                    <a:pt x="71" y="220"/>
                  </a:cubicBezTo>
                  <a:cubicBezTo>
                    <a:pt x="72" y="220"/>
                    <a:pt x="74" y="221"/>
                    <a:pt x="74" y="222"/>
                  </a:cubicBezTo>
                  <a:cubicBezTo>
                    <a:pt x="75" y="223"/>
                    <a:pt x="75" y="225"/>
                    <a:pt x="76" y="225"/>
                  </a:cubicBezTo>
                  <a:cubicBezTo>
                    <a:pt x="77" y="225"/>
                    <a:pt x="78" y="224"/>
                    <a:pt x="79" y="224"/>
                  </a:cubicBezTo>
                  <a:cubicBezTo>
                    <a:pt x="80" y="225"/>
                    <a:pt x="82" y="225"/>
                    <a:pt x="82" y="225"/>
                  </a:cubicBezTo>
                  <a:cubicBezTo>
                    <a:pt x="83" y="225"/>
                    <a:pt x="84" y="225"/>
                    <a:pt x="84" y="225"/>
                  </a:cubicBezTo>
                  <a:cubicBezTo>
                    <a:pt x="84" y="224"/>
                    <a:pt x="84" y="224"/>
                    <a:pt x="84" y="224"/>
                  </a:cubicBezTo>
                  <a:cubicBezTo>
                    <a:pt x="84" y="222"/>
                    <a:pt x="84" y="218"/>
                    <a:pt x="85" y="217"/>
                  </a:cubicBezTo>
                  <a:cubicBezTo>
                    <a:pt x="87" y="215"/>
                    <a:pt x="92" y="214"/>
                    <a:pt x="93" y="21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94" y="217"/>
                    <a:pt x="94" y="219"/>
                    <a:pt x="94" y="219"/>
                  </a:cubicBezTo>
                  <a:cubicBezTo>
                    <a:pt x="94" y="220"/>
                    <a:pt x="94" y="221"/>
                    <a:pt x="94" y="222"/>
                  </a:cubicBezTo>
                  <a:cubicBezTo>
                    <a:pt x="94" y="223"/>
                    <a:pt x="94" y="224"/>
                    <a:pt x="95" y="224"/>
                  </a:cubicBezTo>
                  <a:cubicBezTo>
                    <a:pt x="96" y="224"/>
                    <a:pt x="98" y="223"/>
                    <a:pt x="99" y="222"/>
                  </a:cubicBezTo>
                  <a:cubicBezTo>
                    <a:pt x="99" y="222"/>
                    <a:pt x="99" y="221"/>
                    <a:pt x="100" y="222"/>
                  </a:cubicBezTo>
                  <a:cubicBezTo>
                    <a:pt x="101" y="222"/>
                    <a:pt x="102" y="222"/>
                    <a:pt x="103" y="222"/>
                  </a:cubicBezTo>
                  <a:cubicBezTo>
                    <a:pt x="104" y="221"/>
                    <a:pt x="104" y="220"/>
                    <a:pt x="105" y="221"/>
                  </a:cubicBezTo>
                  <a:cubicBezTo>
                    <a:pt x="106" y="221"/>
                    <a:pt x="108" y="221"/>
                    <a:pt x="107" y="222"/>
                  </a:cubicBezTo>
                  <a:cubicBezTo>
                    <a:pt x="107" y="223"/>
                    <a:pt x="107" y="225"/>
                    <a:pt x="107" y="225"/>
                  </a:cubicBezTo>
                  <a:cubicBezTo>
                    <a:pt x="108" y="225"/>
                    <a:pt x="109" y="224"/>
                    <a:pt x="110" y="224"/>
                  </a:cubicBezTo>
                  <a:cubicBezTo>
                    <a:pt x="111" y="224"/>
                    <a:pt x="111" y="224"/>
                    <a:pt x="111" y="224"/>
                  </a:cubicBezTo>
                  <a:cubicBezTo>
                    <a:pt x="112" y="223"/>
                    <a:pt x="112" y="222"/>
                    <a:pt x="112" y="222"/>
                  </a:cubicBezTo>
                  <a:cubicBezTo>
                    <a:pt x="113" y="222"/>
                    <a:pt x="115" y="223"/>
                    <a:pt x="116" y="223"/>
                  </a:cubicBezTo>
                  <a:cubicBezTo>
                    <a:pt x="116" y="223"/>
                    <a:pt x="116" y="222"/>
                    <a:pt x="116" y="220"/>
                  </a:cubicBezTo>
                  <a:cubicBezTo>
                    <a:pt x="116" y="219"/>
                    <a:pt x="116" y="217"/>
                    <a:pt x="116" y="217"/>
                  </a:cubicBezTo>
                  <a:cubicBezTo>
                    <a:pt x="117" y="216"/>
                    <a:pt x="119" y="216"/>
                    <a:pt x="119" y="216"/>
                  </a:cubicBezTo>
                  <a:cubicBezTo>
                    <a:pt x="120" y="217"/>
                    <a:pt x="120" y="217"/>
                    <a:pt x="121" y="217"/>
                  </a:cubicBezTo>
                  <a:cubicBezTo>
                    <a:pt x="122" y="216"/>
                    <a:pt x="123" y="215"/>
                    <a:pt x="124" y="216"/>
                  </a:cubicBezTo>
                  <a:cubicBezTo>
                    <a:pt x="125" y="217"/>
                    <a:pt x="124" y="218"/>
                    <a:pt x="125" y="218"/>
                  </a:cubicBezTo>
                  <a:cubicBezTo>
                    <a:pt x="126" y="218"/>
                    <a:pt x="128" y="219"/>
                    <a:pt x="128" y="220"/>
                  </a:cubicBezTo>
                  <a:cubicBezTo>
                    <a:pt x="128" y="220"/>
                    <a:pt x="128" y="222"/>
                    <a:pt x="128" y="222"/>
                  </a:cubicBezTo>
                  <a:cubicBezTo>
                    <a:pt x="129" y="223"/>
                    <a:pt x="131" y="224"/>
                    <a:pt x="131" y="224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7"/>
                    <a:pt x="131" y="228"/>
                    <a:pt x="131" y="228"/>
                  </a:cubicBezTo>
                  <a:cubicBezTo>
                    <a:pt x="131" y="228"/>
                    <a:pt x="133" y="229"/>
                    <a:pt x="133" y="229"/>
                  </a:cubicBezTo>
                  <a:cubicBezTo>
                    <a:pt x="134" y="230"/>
                    <a:pt x="135" y="230"/>
                    <a:pt x="135" y="231"/>
                  </a:cubicBezTo>
                  <a:cubicBezTo>
                    <a:pt x="135" y="233"/>
                    <a:pt x="136" y="234"/>
                    <a:pt x="136" y="234"/>
                  </a:cubicBezTo>
                  <a:cubicBezTo>
                    <a:pt x="137" y="235"/>
                    <a:pt x="137" y="237"/>
                    <a:pt x="138" y="237"/>
                  </a:cubicBezTo>
                  <a:cubicBezTo>
                    <a:pt x="138" y="237"/>
                    <a:pt x="140" y="237"/>
                    <a:pt x="140" y="238"/>
                  </a:cubicBezTo>
                  <a:cubicBezTo>
                    <a:pt x="141" y="238"/>
                    <a:pt x="141" y="239"/>
                    <a:pt x="140" y="239"/>
                  </a:cubicBezTo>
                  <a:cubicBezTo>
                    <a:pt x="140" y="239"/>
                    <a:pt x="139" y="239"/>
                    <a:pt x="139" y="240"/>
                  </a:cubicBezTo>
                  <a:cubicBezTo>
                    <a:pt x="138" y="240"/>
                    <a:pt x="140" y="241"/>
                    <a:pt x="140" y="241"/>
                  </a:cubicBezTo>
                  <a:cubicBezTo>
                    <a:pt x="141" y="241"/>
                    <a:pt x="140" y="243"/>
                    <a:pt x="140" y="243"/>
                  </a:cubicBezTo>
                  <a:cubicBezTo>
                    <a:pt x="139" y="243"/>
                    <a:pt x="139" y="243"/>
                    <a:pt x="138" y="243"/>
                  </a:cubicBezTo>
                  <a:cubicBezTo>
                    <a:pt x="138" y="243"/>
                    <a:pt x="136" y="244"/>
                    <a:pt x="136" y="244"/>
                  </a:cubicBezTo>
                  <a:cubicBezTo>
                    <a:pt x="136" y="245"/>
                    <a:pt x="136" y="248"/>
                    <a:pt x="136" y="249"/>
                  </a:cubicBezTo>
                  <a:cubicBezTo>
                    <a:pt x="136" y="250"/>
                    <a:pt x="136" y="251"/>
                    <a:pt x="137" y="251"/>
                  </a:cubicBezTo>
                  <a:cubicBezTo>
                    <a:pt x="138" y="252"/>
                    <a:pt x="138" y="252"/>
                    <a:pt x="137" y="253"/>
                  </a:cubicBezTo>
                  <a:cubicBezTo>
                    <a:pt x="137" y="255"/>
                    <a:pt x="137" y="256"/>
                    <a:pt x="137" y="257"/>
                  </a:cubicBezTo>
                  <a:cubicBezTo>
                    <a:pt x="137" y="257"/>
                    <a:pt x="136" y="257"/>
                    <a:pt x="136" y="258"/>
                  </a:cubicBezTo>
                  <a:cubicBezTo>
                    <a:pt x="136" y="259"/>
                    <a:pt x="136" y="261"/>
                    <a:pt x="135" y="261"/>
                  </a:cubicBezTo>
                  <a:cubicBezTo>
                    <a:pt x="135" y="262"/>
                    <a:pt x="134" y="262"/>
                    <a:pt x="134" y="263"/>
                  </a:cubicBezTo>
                  <a:cubicBezTo>
                    <a:pt x="134" y="264"/>
                    <a:pt x="136" y="265"/>
                    <a:pt x="136" y="265"/>
                  </a:cubicBezTo>
                  <a:cubicBezTo>
                    <a:pt x="136" y="266"/>
                    <a:pt x="135" y="267"/>
                    <a:pt x="134" y="268"/>
                  </a:cubicBezTo>
                  <a:cubicBezTo>
                    <a:pt x="134" y="268"/>
                    <a:pt x="134" y="269"/>
                    <a:pt x="133" y="269"/>
                  </a:cubicBezTo>
                  <a:cubicBezTo>
                    <a:pt x="132" y="269"/>
                    <a:pt x="132" y="269"/>
                    <a:pt x="131" y="270"/>
                  </a:cubicBezTo>
                  <a:cubicBezTo>
                    <a:pt x="131" y="271"/>
                    <a:pt x="131" y="272"/>
                    <a:pt x="131" y="272"/>
                  </a:cubicBezTo>
                  <a:cubicBezTo>
                    <a:pt x="130" y="273"/>
                    <a:pt x="130" y="273"/>
                    <a:pt x="129" y="273"/>
                  </a:cubicBezTo>
                  <a:cubicBezTo>
                    <a:pt x="128" y="273"/>
                    <a:pt x="128" y="273"/>
                    <a:pt x="127" y="274"/>
                  </a:cubicBezTo>
                  <a:cubicBezTo>
                    <a:pt x="127" y="274"/>
                    <a:pt x="127" y="275"/>
                    <a:pt x="126" y="276"/>
                  </a:cubicBezTo>
                  <a:cubicBezTo>
                    <a:pt x="125" y="276"/>
                    <a:pt x="125" y="277"/>
                    <a:pt x="124" y="276"/>
                  </a:cubicBezTo>
                  <a:cubicBezTo>
                    <a:pt x="123" y="276"/>
                    <a:pt x="123" y="276"/>
                    <a:pt x="124" y="275"/>
                  </a:cubicBezTo>
                  <a:cubicBezTo>
                    <a:pt x="124" y="274"/>
                    <a:pt x="125" y="274"/>
                    <a:pt x="124" y="273"/>
                  </a:cubicBezTo>
                  <a:cubicBezTo>
                    <a:pt x="124" y="272"/>
                    <a:pt x="122" y="273"/>
                    <a:pt x="122" y="273"/>
                  </a:cubicBezTo>
                  <a:cubicBezTo>
                    <a:pt x="122" y="273"/>
                    <a:pt x="122" y="272"/>
                    <a:pt x="121" y="272"/>
                  </a:cubicBezTo>
                  <a:cubicBezTo>
                    <a:pt x="119" y="272"/>
                    <a:pt x="120" y="271"/>
                    <a:pt x="119" y="272"/>
                  </a:cubicBezTo>
                  <a:cubicBezTo>
                    <a:pt x="118" y="272"/>
                    <a:pt x="117" y="272"/>
                    <a:pt x="117" y="271"/>
                  </a:cubicBezTo>
                  <a:cubicBezTo>
                    <a:pt x="117" y="270"/>
                    <a:pt x="117" y="270"/>
                    <a:pt x="116" y="269"/>
                  </a:cubicBezTo>
                  <a:cubicBezTo>
                    <a:pt x="114" y="269"/>
                    <a:pt x="114" y="269"/>
                    <a:pt x="113" y="269"/>
                  </a:cubicBezTo>
                  <a:cubicBezTo>
                    <a:pt x="112" y="269"/>
                    <a:pt x="110" y="270"/>
                    <a:pt x="110" y="271"/>
                  </a:cubicBezTo>
                  <a:cubicBezTo>
                    <a:pt x="109" y="272"/>
                    <a:pt x="110" y="273"/>
                    <a:pt x="110" y="274"/>
                  </a:cubicBezTo>
                  <a:cubicBezTo>
                    <a:pt x="110" y="274"/>
                    <a:pt x="109" y="275"/>
                    <a:pt x="109" y="275"/>
                  </a:cubicBezTo>
                  <a:cubicBezTo>
                    <a:pt x="108" y="275"/>
                    <a:pt x="107" y="275"/>
                    <a:pt x="106" y="275"/>
                  </a:cubicBezTo>
                  <a:cubicBezTo>
                    <a:pt x="105" y="275"/>
                    <a:pt x="104" y="276"/>
                    <a:pt x="104" y="276"/>
                  </a:cubicBezTo>
                  <a:cubicBezTo>
                    <a:pt x="104" y="277"/>
                    <a:pt x="104" y="278"/>
                    <a:pt x="103" y="278"/>
                  </a:cubicBezTo>
                  <a:cubicBezTo>
                    <a:pt x="103" y="278"/>
                    <a:pt x="102" y="279"/>
                    <a:pt x="102" y="280"/>
                  </a:cubicBezTo>
                  <a:cubicBezTo>
                    <a:pt x="101" y="280"/>
                    <a:pt x="100" y="282"/>
                    <a:pt x="99" y="281"/>
                  </a:cubicBezTo>
                  <a:cubicBezTo>
                    <a:pt x="99" y="281"/>
                    <a:pt x="99" y="280"/>
                    <a:pt x="98" y="280"/>
                  </a:cubicBezTo>
                  <a:cubicBezTo>
                    <a:pt x="97" y="280"/>
                    <a:pt x="97" y="281"/>
                    <a:pt x="96" y="281"/>
                  </a:cubicBezTo>
                  <a:cubicBezTo>
                    <a:pt x="94" y="280"/>
                    <a:pt x="93" y="281"/>
                    <a:pt x="94" y="281"/>
                  </a:cubicBezTo>
                  <a:cubicBezTo>
                    <a:pt x="95" y="281"/>
                    <a:pt x="97" y="282"/>
                    <a:pt x="97" y="282"/>
                  </a:cubicBezTo>
                  <a:cubicBezTo>
                    <a:pt x="98" y="283"/>
                    <a:pt x="100" y="284"/>
                    <a:pt x="99" y="284"/>
                  </a:cubicBezTo>
                  <a:cubicBezTo>
                    <a:pt x="99" y="285"/>
                    <a:pt x="97" y="285"/>
                    <a:pt x="98" y="285"/>
                  </a:cubicBezTo>
                  <a:cubicBezTo>
                    <a:pt x="99" y="286"/>
                    <a:pt x="100" y="287"/>
                    <a:pt x="100" y="287"/>
                  </a:cubicBezTo>
                  <a:cubicBezTo>
                    <a:pt x="100" y="288"/>
                    <a:pt x="99" y="288"/>
                    <a:pt x="98" y="288"/>
                  </a:cubicBezTo>
                  <a:cubicBezTo>
                    <a:pt x="97" y="287"/>
                    <a:pt x="98" y="287"/>
                    <a:pt x="97" y="287"/>
                  </a:cubicBezTo>
                  <a:cubicBezTo>
                    <a:pt x="97" y="286"/>
                    <a:pt x="97" y="286"/>
                    <a:pt x="97" y="286"/>
                  </a:cubicBezTo>
                  <a:cubicBezTo>
                    <a:pt x="96" y="286"/>
                    <a:pt x="96" y="286"/>
                    <a:pt x="96" y="287"/>
                  </a:cubicBezTo>
                  <a:cubicBezTo>
                    <a:pt x="95" y="287"/>
                    <a:pt x="93" y="288"/>
                    <a:pt x="93" y="288"/>
                  </a:cubicBezTo>
                  <a:cubicBezTo>
                    <a:pt x="93" y="288"/>
                    <a:pt x="91" y="289"/>
                    <a:pt x="90" y="289"/>
                  </a:cubicBezTo>
                  <a:cubicBezTo>
                    <a:pt x="90" y="290"/>
                    <a:pt x="91" y="291"/>
                    <a:pt x="91" y="291"/>
                  </a:cubicBezTo>
                  <a:cubicBezTo>
                    <a:pt x="90" y="291"/>
                    <a:pt x="89" y="291"/>
                    <a:pt x="89" y="292"/>
                  </a:cubicBezTo>
                  <a:cubicBezTo>
                    <a:pt x="89" y="293"/>
                    <a:pt x="90" y="294"/>
                    <a:pt x="89" y="294"/>
                  </a:cubicBezTo>
                  <a:cubicBezTo>
                    <a:pt x="88" y="294"/>
                    <a:pt x="89" y="295"/>
                    <a:pt x="88" y="295"/>
                  </a:cubicBezTo>
                  <a:cubicBezTo>
                    <a:pt x="87" y="295"/>
                    <a:pt x="86" y="295"/>
                    <a:pt x="86" y="295"/>
                  </a:cubicBezTo>
                  <a:cubicBezTo>
                    <a:pt x="86" y="296"/>
                    <a:pt x="86" y="297"/>
                    <a:pt x="86" y="297"/>
                  </a:cubicBezTo>
                  <a:cubicBezTo>
                    <a:pt x="87" y="298"/>
                    <a:pt x="87" y="299"/>
                    <a:pt x="87" y="300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25" name="任意多边形 46">
              <a:extLst>
                <a:ext uri="{FF2B5EF4-FFF2-40B4-BE49-F238E27FC236}">
                  <a16:creationId xmlns:a16="http://schemas.microsoft.com/office/drawing/2014/main" id="{E9EFA8AF-E152-6C2F-5807-4A18D002EF92}"/>
                </a:ext>
              </a:extLst>
            </p:cNvPr>
            <p:cNvSpPr/>
            <p:nvPr/>
          </p:nvSpPr>
          <p:spPr bwMode="auto">
            <a:xfrm>
              <a:off x="6831013" y="4605338"/>
              <a:ext cx="301625" cy="269875"/>
            </a:xfrm>
            <a:custGeom>
              <a:avLst/>
              <a:gdLst>
                <a:gd name="T0" fmla="*/ 165 w 205"/>
                <a:gd name="T1" fmla="*/ 123 h 184"/>
                <a:gd name="T2" fmla="*/ 159 w 205"/>
                <a:gd name="T3" fmla="*/ 123 h 184"/>
                <a:gd name="T4" fmla="*/ 165 w 205"/>
                <a:gd name="T5" fmla="*/ 102 h 184"/>
                <a:gd name="T6" fmla="*/ 165 w 205"/>
                <a:gd name="T7" fmla="*/ 94 h 184"/>
                <a:gd name="T8" fmla="*/ 171 w 205"/>
                <a:gd name="T9" fmla="*/ 79 h 184"/>
                <a:gd name="T10" fmla="*/ 180 w 205"/>
                <a:gd name="T11" fmla="*/ 65 h 184"/>
                <a:gd name="T12" fmla="*/ 186 w 205"/>
                <a:gd name="T13" fmla="*/ 53 h 184"/>
                <a:gd name="T14" fmla="*/ 192 w 205"/>
                <a:gd name="T15" fmla="*/ 47 h 184"/>
                <a:gd name="T16" fmla="*/ 191 w 205"/>
                <a:gd name="T17" fmla="*/ 56 h 184"/>
                <a:gd name="T18" fmla="*/ 205 w 205"/>
                <a:gd name="T19" fmla="*/ 44 h 184"/>
                <a:gd name="T20" fmla="*/ 197 w 205"/>
                <a:gd name="T21" fmla="*/ 20 h 184"/>
                <a:gd name="T22" fmla="*/ 183 w 205"/>
                <a:gd name="T23" fmla="*/ 13 h 184"/>
                <a:gd name="T24" fmla="*/ 173 w 205"/>
                <a:gd name="T25" fmla="*/ 0 h 184"/>
                <a:gd name="T26" fmla="*/ 164 w 205"/>
                <a:gd name="T27" fmla="*/ 7 h 184"/>
                <a:gd name="T28" fmla="*/ 170 w 205"/>
                <a:gd name="T29" fmla="*/ 22 h 184"/>
                <a:gd name="T30" fmla="*/ 162 w 205"/>
                <a:gd name="T31" fmla="*/ 18 h 184"/>
                <a:gd name="T32" fmla="*/ 147 w 205"/>
                <a:gd name="T33" fmla="*/ 9 h 184"/>
                <a:gd name="T34" fmla="*/ 140 w 205"/>
                <a:gd name="T35" fmla="*/ 13 h 184"/>
                <a:gd name="T36" fmla="*/ 121 w 205"/>
                <a:gd name="T37" fmla="*/ 19 h 184"/>
                <a:gd name="T38" fmla="*/ 115 w 205"/>
                <a:gd name="T39" fmla="*/ 26 h 184"/>
                <a:gd name="T40" fmla="*/ 111 w 205"/>
                <a:gd name="T41" fmla="*/ 20 h 184"/>
                <a:gd name="T42" fmla="*/ 102 w 205"/>
                <a:gd name="T43" fmla="*/ 25 h 184"/>
                <a:gd name="T44" fmla="*/ 100 w 205"/>
                <a:gd name="T45" fmla="*/ 21 h 184"/>
                <a:gd name="T46" fmla="*/ 92 w 205"/>
                <a:gd name="T47" fmla="*/ 18 h 184"/>
                <a:gd name="T48" fmla="*/ 76 w 205"/>
                <a:gd name="T49" fmla="*/ 24 h 184"/>
                <a:gd name="T50" fmla="*/ 74 w 205"/>
                <a:gd name="T51" fmla="*/ 33 h 184"/>
                <a:gd name="T52" fmla="*/ 64 w 205"/>
                <a:gd name="T53" fmla="*/ 30 h 184"/>
                <a:gd name="T54" fmla="*/ 53 w 205"/>
                <a:gd name="T55" fmla="*/ 30 h 184"/>
                <a:gd name="T56" fmla="*/ 45 w 205"/>
                <a:gd name="T57" fmla="*/ 41 h 184"/>
                <a:gd name="T58" fmla="*/ 55 w 205"/>
                <a:gd name="T59" fmla="*/ 38 h 184"/>
                <a:gd name="T60" fmla="*/ 53 w 205"/>
                <a:gd name="T61" fmla="*/ 44 h 184"/>
                <a:gd name="T62" fmla="*/ 32 w 205"/>
                <a:gd name="T63" fmla="*/ 59 h 184"/>
                <a:gd name="T64" fmla="*/ 19 w 205"/>
                <a:gd name="T65" fmla="*/ 70 h 184"/>
                <a:gd name="T66" fmla="*/ 5 w 205"/>
                <a:gd name="T67" fmla="*/ 84 h 184"/>
                <a:gd name="T68" fmla="*/ 5 w 205"/>
                <a:gd name="T69" fmla="*/ 96 h 184"/>
                <a:gd name="T70" fmla="*/ 4 w 205"/>
                <a:gd name="T71" fmla="*/ 120 h 184"/>
                <a:gd name="T72" fmla="*/ 8 w 205"/>
                <a:gd name="T73" fmla="*/ 155 h 184"/>
                <a:gd name="T74" fmla="*/ 32 w 205"/>
                <a:gd name="T75" fmla="*/ 165 h 184"/>
                <a:gd name="T76" fmla="*/ 53 w 205"/>
                <a:gd name="T77" fmla="*/ 173 h 184"/>
                <a:gd name="T78" fmla="*/ 79 w 205"/>
                <a:gd name="T79" fmla="*/ 180 h 184"/>
                <a:gd name="T80" fmla="*/ 88 w 205"/>
                <a:gd name="T81" fmla="*/ 182 h 184"/>
                <a:gd name="T82" fmla="*/ 98 w 205"/>
                <a:gd name="T83" fmla="*/ 178 h 184"/>
                <a:gd name="T84" fmla="*/ 99 w 205"/>
                <a:gd name="T85" fmla="*/ 166 h 184"/>
                <a:gd name="T86" fmla="*/ 116 w 205"/>
                <a:gd name="T87" fmla="*/ 160 h 184"/>
                <a:gd name="T88" fmla="*/ 118 w 205"/>
                <a:gd name="T89" fmla="*/ 162 h 184"/>
                <a:gd name="T90" fmla="*/ 126 w 205"/>
                <a:gd name="T91" fmla="*/ 158 h 184"/>
                <a:gd name="T92" fmla="*/ 143 w 205"/>
                <a:gd name="T93" fmla="*/ 136 h 184"/>
                <a:gd name="T94" fmla="*/ 153 w 205"/>
                <a:gd name="T95" fmla="*/ 13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5" h="184">
                  <a:moveTo>
                    <a:pt x="156" y="135"/>
                  </a:moveTo>
                  <a:cubicBezTo>
                    <a:pt x="157" y="134"/>
                    <a:pt x="156" y="132"/>
                    <a:pt x="157" y="130"/>
                  </a:cubicBezTo>
                  <a:cubicBezTo>
                    <a:pt x="157" y="128"/>
                    <a:pt x="159" y="127"/>
                    <a:pt x="161" y="126"/>
                  </a:cubicBezTo>
                  <a:cubicBezTo>
                    <a:pt x="162" y="125"/>
                    <a:pt x="165" y="124"/>
                    <a:pt x="165" y="123"/>
                  </a:cubicBezTo>
                  <a:cubicBezTo>
                    <a:pt x="164" y="122"/>
                    <a:pt x="163" y="119"/>
                    <a:pt x="163" y="117"/>
                  </a:cubicBezTo>
                  <a:cubicBezTo>
                    <a:pt x="163" y="116"/>
                    <a:pt x="162" y="116"/>
                    <a:pt x="162" y="117"/>
                  </a:cubicBezTo>
                  <a:cubicBezTo>
                    <a:pt x="161" y="119"/>
                    <a:pt x="163" y="122"/>
                    <a:pt x="163" y="123"/>
                  </a:cubicBezTo>
                  <a:cubicBezTo>
                    <a:pt x="163" y="124"/>
                    <a:pt x="162" y="123"/>
                    <a:pt x="159" y="123"/>
                  </a:cubicBezTo>
                  <a:cubicBezTo>
                    <a:pt x="156" y="122"/>
                    <a:pt x="157" y="120"/>
                    <a:pt x="158" y="120"/>
                  </a:cubicBezTo>
                  <a:cubicBezTo>
                    <a:pt x="159" y="119"/>
                    <a:pt x="158" y="117"/>
                    <a:pt x="161" y="115"/>
                  </a:cubicBezTo>
                  <a:cubicBezTo>
                    <a:pt x="164" y="113"/>
                    <a:pt x="162" y="108"/>
                    <a:pt x="162" y="107"/>
                  </a:cubicBezTo>
                  <a:cubicBezTo>
                    <a:pt x="162" y="106"/>
                    <a:pt x="163" y="103"/>
                    <a:pt x="165" y="102"/>
                  </a:cubicBezTo>
                  <a:cubicBezTo>
                    <a:pt x="166" y="101"/>
                    <a:pt x="167" y="99"/>
                    <a:pt x="168" y="98"/>
                  </a:cubicBezTo>
                  <a:cubicBezTo>
                    <a:pt x="168" y="96"/>
                    <a:pt x="168" y="93"/>
                    <a:pt x="167" y="93"/>
                  </a:cubicBezTo>
                  <a:cubicBezTo>
                    <a:pt x="166" y="92"/>
                    <a:pt x="167" y="95"/>
                    <a:pt x="166" y="96"/>
                  </a:cubicBezTo>
                  <a:cubicBezTo>
                    <a:pt x="166" y="98"/>
                    <a:pt x="165" y="96"/>
                    <a:pt x="165" y="94"/>
                  </a:cubicBezTo>
                  <a:cubicBezTo>
                    <a:pt x="165" y="93"/>
                    <a:pt x="165" y="92"/>
                    <a:pt x="164" y="92"/>
                  </a:cubicBezTo>
                  <a:cubicBezTo>
                    <a:pt x="164" y="91"/>
                    <a:pt x="166" y="91"/>
                    <a:pt x="167" y="91"/>
                  </a:cubicBezTo>
                  <a:cubicBezTo>
                    <a:pt x="168" y="92"/>
                    <a:pt x="168" y="88"/>
                    <a:pt x="170" y="85"/>
                  </a:cubicBezTo>
                  <a:cubicBezTo>
                    <a:pt x="172" y="81"/>
                    <a:pt x="172" y="80"/>
                    <a:pt x="171" y="79"/>
                  </a:cubicBezTo>
                  <a:cubicBezTo>
                    <a:pt x="171" y="77"/>
                    <a:pt x="174" y="77"/>
                    <a:pt x="175" y="76"/>
                  </a:cubicBezTo>
                  <a:cubicBezTo>
                    <a:pt x="176" y="75"/>
                    <a:pt x="174" y="72"/>
                    <a:pt x="174" y="71"/>
                  </a:cubicBezTo>
                  <a:cubicBezTo>
                    <a:pt x="175" y="69"/>
                    <a:pt x="177" y="67"/>
                    <a:pt x="179" y="67"/>
                  </a:cubicBezTo>
                  <a:cubicBezTo>
                    <a:pt x="180" y="67"/>
                    <a:pt x="180" y="66"/>
                    <a:pt x="180" y="65"/>
                  </a:cubicBezTo>
                  <a:cubicBezTo>
                    <a:pt x="180" y="64"/>
                    <a:pt x="182" y="63"/>
                    <a:pt x="183" y="62"/>
                  </a:cubicBezTo>
                  <a:cubicBezTo>
                    <a:pt x="185" y="61"/>
                    <a:pt x="185" y="60"/>
                    <a:pt x="186" y="59"/>
                  </a:cubicBezTo>
                  <a:cubicBezTo>
                    <a:pt x="186" y="58"/>
                    <a:pt x="185" y="57"/>
                    <a:pt x="186" y="56"/>
                  </a:cubicBezTo>
                  <a:cubicBezTo>
                    <a:pt x="188" y="55"/>
                    <a:pt x="187" y="54"/>
                    <a:pt x="186" y="53"/>
                  </a:cubicBezTo>
                  <a:cubicBezTo>
                    <a:pt x="186" y="52"/>
                    <a:pt x="184" y="50"/>
                    <a:pt x="183" y="49"/>
                  </a:cubicBezTo>
                  <a:cubicBezTo>
                    <a:pt x="182" y="48"/>
                    <a:pt x="185" y="48"/>
                    <a:pt x="187" y="48"/>
                  </a:cubicBezTo>
                  <a:cubicBezTo>
                    <a:pt x="190" y="48"/>
                    <a:pt x="190" y="47"/>
                    <a:pt x="191" y="46"/>
                  </a:cubicBezTo>
                  <a:cubicBezTo>
                    <a:pt x="193" y="45"/>
                    <a:pt x="193" y="46"/>
                    <a:pt x="192" y="47"/>
                  </a:cubicBezTo>
                  <a:cubicBezTo>
                    <a:pt x="192" y="48"/>
                    <a:pt x="192" y="48"/>
                    <a:pt x="192" y="49"/>
                  </a:cubicBezTo>
                  <a:cubicBezTo>
                    <a:pt x="191" y="50"/>
                    <a:pt x="191" y="51"/>
                    <a:pt x="189" y="50"/>
                  </a:cubicBezTo>
                  <a:cubicBezTo>
                    <a:pt x="188" y="50"/>
                    <a:pt x="188" y="51"/>
                    <a:pt x="189" y="53"/>
                  </a:cubicBezTo>
                  <a:cubicBezTo>
                    <a:pt x="189" y="54"/>
                    <a:pt x="190" y="56"/>
                    <a:pt x="191" y="56"/>
                  </a:cubicBezTo>
                  <a:cubicBezTo>
                    <a:pt x="192" y="57"/>
                    <a:pt x="193" y="52"/>
                    <a:pt x="195" y="51"/>
                  </a:cubicBezTo>
                  <a:cubicBezTo>
                    <a:pt x="198" y="50"/>
                    <a:pt x="198" y="48"/>
                    <a:pt x="199" y="47"/>
                  </a:cubicBezTo>
                  <a:cubicBezTo>
                    <a:pt x="200" y="46"/>
                    <a:pt x="201" y="46"/>
                    <a:pt x="203" y="46"/>
                  </a:cubicBezTo>
                  <a:cubicBezTo>
                    <a:pt x="205" y="46"/>
                    <a:pt x="205" y="45"/>
                    <a:pt x="205" y="44"/>
                  </a:cubicBezTo>
                  <a:cubicBezTo>
                    <a:pt x="204" y="42"/>
                    <a:pt x="203" y="42"/>
                    <a:pt x="202" y="41"/>
                  </a:cubicBezTo>
                  <a:cubicBezTo>
                    <a:pt x="201" y="39"/>
                    <a:pt x="201" y="38"/>
                    <a:pt x="201" y="36"/>
                  </a:cubicBezTo>
                  <a:cubicBezTo>
                    <a:pt x="201" y="34"/>
                    <a:pt x="200" y="30"/>
                    <a:pt x="200" y="27"/>
                  </a:cubicBezTo>
                  <a:cubicBezTo>
                    <a:pt x="199" y="25"/>
                    <a:pt x="198" y="22"/>
                    <a:pt x="197" y="20"/>
                  </a:cubicBezTo>
                  <a:cubicBezTo>
                    <a:pt x="197" y="18"/>
                    <a:pt x="197" y="16"/>
                    <a:pt x="195" y="14"/>
                  </a:cubicBezTo>
                  <a:cubicBezTo>
                    <a:pt x="193" y="12"/>
                    <a:pt x="193" y="13"/>
                    <a:pt x="192" y="14"/>
                  </a:cubicBezTo>
                  <a:cubicBezTo>
                    <a:pt x="190" y="15"/>
                    <a:pt x="188" y="16"/>
                    <a:pt x="187" y="15"/>
                  </a:cubicBezTo>
                  <a:cubicBezTo>
                    <a:pt x="185" y="14"/>
                    <a:pt x="185" y="14"/>
                    <a:pt x="183" y="13"/>
                  </a:cubicBezTo>
                  <a:cubicBezTo>
                    <a:pt x="182" y="13"/>
                    <a:pt x="181" y="13"/>
                    <a:pt x="180" y="12"/>
                  </a:cubicBezTo>
                  <a:cubicBezTo>
                    <a:pt x="179" y="11"/>
                    <a:pt x="179" y="11"/>
                    <a:pt x="178" y="10"/>
                  </a:cubicBezTo>
                  <a:cubicBezTo>
                    <a:pt x="177" y="9"/>
                    <a:pt x="175" y="6"/>
                    <a:pt x="174" y="5"/>
                  </a:cubicBezTo>
                  <a:cubicBezTo>
                    <a:pt x="174" y="4"/>
                    <a:pt x="174" y="1"/>
                    <a:pt x="173" y="0"/>
                  </a:cubicBezTo>
                  <a:cubicBezTo>
                    <a:pt x="172" y="0"/>
                    <a:pt x="171" y="1"/>
                    <a:pt x="171" y="2"/>
                  </a:cubicBezTo>
                  <a:cubicBezTo>
                    <a:pt x="171" y="2"/>
                    <a:pt x="172" y="3"/>
                    <a:pt x="170" y="4"/>
                  </a:cubicBezTo>
                  <a:cubicBezTo>
                    <a:pt x="169" y="6"/>
                    <a:pt x="167" y="5"/>
                    <a:pt x="166" y="5"/>
                  </a:cubicBezTo>
                  <a:cubicBezTo>
                    <a:pt x="165" y="5"/>
                    <a:pt x="164" y="6"/>
                    <a:pt x="164" y="7"/>
                  </a:cubicBezTo>
                  <a:cubicBezTo>
                    <a:pt x="164" y="8"/>
                    <a:pt x="164" y="9"/>
                    <a:pt x="163" y="11"/>
                  </a:cubicBezTo>
                  <a:cubicBezTo>
                    <a:pt x="163" y="12"/>
                    <a:pt x="163" y="12"/>
                    <a:pt x="165" y="13"/>
                  </a:cubicBezTo>
                  <a:cubicBezTo>
                    <a:pt x="167" y="14"/>
                    <a:pt x="167" y="15"/>
                    <a:pt x="168" y="17"/>
                  </a:cubicBezTo>
                  <a:cubicBezTo>
                    <a:pt x="168" y="19"/>
                    <a:pt x="169" y="21"/>
                    <a:pt x="170" y="22"/>
                  </a:cubicBezTo>
                  <a:cubicBezTo>
                    <a:pt x="170" y="24"/>
                    <a:pt x="170" y="24"/>
                    <a:pt x="168" y="24"/>
                  </a:cubicBezTo>
                  <a:cubicBezTo>
                    <a:pt x="167" y="24"/>
                    <a:pt x="167" y="23"/>
                    <a:pt x="166" y="22"/>
                  </a:cubicBezTo>
                  <a:cubicBezTo>
                    <a:pt x="165" y="20"/>
                    <a:pt x="165" y="19"/>
                    <a:pt x="165" y="17"/>
                  </a:cubicBezTo>
                  <a:cubicBezTo>
                    <a:pt x="164" y="15"/>
                    <a:pt x="163" y="17"/>
                    <a:pt x="162" y="18"/>
                  </a:cubicBezTo>
                  <a:cubicBezTo>
                    <a:pt x="161" y="18"/>
                    <a:pt x="161" y="16"/>
                    <a:pt x="161" y="15"/>
                  </a:cubicBezTo>
                  <a:cubicBezTo>
                    <a:pt x="160" y="14"/>
                    <a:pt x="161" y="13"/>
                    <a:pt x="159" y="13"/>
                  </a:cubicBezTo>
                  <a:cubicBezTo>
                    <a:pt x="157" y="14"/>
                    <a:pt x="153" y="12"/>
                    <a:pt x="152" y="11"/>
                  </a:cubicBezTo>
                  <a:cubicBezTo>
                    <a:pt x="150" y="10"/>
                    <a:pt x="149" y="8"/>
                    <a:pt x="147" y="9"/>
                  </a:cubicBezTo>
                  <a:cubicBezTo>
                    <a:pt x="146" y="9"/>
                    <a:pt x="147" y="10"/>
                    <a:pt x="148" y="12"/>
                  </a:cubicBezTo>
                  <a:cubicBezTo>
                    <a:pt x="148" y="15"/>
                    <a:pt x="147" y="14"/>
                    <a:pt x="146" y="13"/>
                  </a:cubicBezTo>
                  <a:cubicBezTo>
                    <a:pt x="146" y="12"/>
                    <a:pt x="145" y="11"/>
                    <a:pt x="144" y="11"/>
                  </a:cubicBezTo>
                  <a:cubicBezTo>
                    <a:pt x="142" y="11"/>
                    <a:pt x="142" y="12"/>
                    <a:pt x="140" y="13"/>
                  </a:cubicBezTo>
                  <a:cubicBezTo>
                    <a:pt x="139" y="14"/>
                    <a:pt x="136" y="13"/>
                    <a:pt x="134" y="12"/>
                  </a:cubicBezTo>
                  <a:cubicBezTo>
                    <a:pt x="132" y="10"/>
                    <a:pt x="129" y="11"/>
                    <a:pt x="128" y="11"/>
                  </a:cubicBezTo>
                  <a:cubicBezTo>
                    <a:pt x="128" y="11"/>
                    <a:pt x="127" y="14"/>
                    <a:pt x="126" y="16"/>
                  </a:cubicBezTo>
                  <a:cubicBezTo>
                    <a:pt x="125" y="18"/>
                    <a:pt x="123" y="18"/>
                    <a:pt x="121" y="19"/>
                  </a:cubicBezTo>
                  <a:cubicBezTo>
                    <a:pt x="119" y="19"/>
                    <a:pt x="118" y="20"/>
                    <a:pt x="118" y="21"/>
                  </a:cubicBezTo>
                  <a:cubicBezTo>
                    <a:pt x="117" y="22"/>
                    <a:pt x="117" y="23"/>
                    <a:pt x="116" y="23"/>
                  </a:cubicBezTo>
                  <a:cubicBezTo>
                    <a:pt x="115" y="24"/>
                    <a:pt x="116" y="25"/>
                    <a:pt x="116" y="26"/>
                  </a:cubicBezTo>
                  <a:cubicBezTo>
                    <a:pt x="116" y="27"/>
                    <a:pt x="116" y="27"/>
                    <a:pt x="115" y="26"/>
                  </a:cubicBezTo>
                  <a:cubicBezTo>
                    <a:pt x="115" y="26"/>
                    <a:pt x="114" y="26"/>
                    <a:pt x="113" y="25"/>
                  </a:cubicBezTo>
                  <a:cubicBezTo>
                    <a:pt x="111" y="25"/>
                    <a:pt x="113" y="24"/>
                    <a:pt x="114" y="24"/>
                  </a:cubicBezTo>
                  <a:cubicBezTo>
                    <a:pt x="114" y="24"/>
                    <a:pt x="115" y="23"/>
                    <a:pt x="114" y="23"/>
                  </a:cubicBezTo>
                  <a:cubicBezTo>
                    <a:pt x="113" y="22"/>
                    <a:pt x="112" y="21"/>
                    <a:pt x="111" y="20"/>
                  </a:cubicBezTo>
                  <a:cubicBezTo>
                    <a:pt x="111" y="19"/>
                    <a:pt x="111" y="18"/>
                    <a:pt x="109" y="19"/>
                  </a:cubicBezTo>
                  <a:cubicBezTo>
                    <a:pt x="108" y="19"/>
                    <a:pt x="106" y="19"/>
                    <a:pt x="106" y="20"/>
                  </a:cubicBezTo>
                  <a:cubicBezTo>
                    <a:pt x="105" y="22"/>
                    <a:pt x="104" y="23"/>
                    <a:pt x="103" y="23"/>
                  </a:cubicBezTo>
                  <a:cubicBezTo>
                    <a:pt x="102" y="23"/>
                    <a:pt x="102" y="24"/>
                    <a:pt x="102" y="25"/>
                  </a:cubicBezTo>
                  <a:cubicBezTo>
                    <a:pt x="102" y="25"/>
                    <a:pt x="102" y="26"/>
                    <a:pt x="101" y="26"/>
                  </a:cubicBezTo>
                  <a:cubicBezTo>
                    <a:pt x="101" y="26"/>
                    <a:pt x="102" y="24"/>
                    <a:pt x="102" y="23"/>
                  </a:cubicBezTo>
                  <a:cubicBezTo>
                    <a:pt x="102" y="22"/>
                    <a:pt x="102" y="20"/>
                    <a:pt x="101" y="19"/>
                  </a:cubicBezTo>
                  <a:cubicBezTo>
                    <a:pt x="100" y="19"/>
                    <a:pt x="100" y="20"/>
                    <a:pt x="100" y="21"/>
                  </a:cubicBezTo>
                  <a:cubicBezTo>
                    <a:pt x="101" y="22"/>
                    <a:pt x="100" y="23"/>
                    <a:pt x="99" y="23"/>
                  </a:cubicBezTo>
                  <a:cubicBezTo>
                    <a:pt x="99" y="23"/>
                    <a:pt x="98" y="22"/>
                    <a:pt x="98" y="21"/>
                  </a:cubicBezTo>
                  <a:cubicBezTo>
                    <a:pt x="98" y="21"/>
                    <a:pt x="98" y="21"/>
                    <a:pt x="96" y="21"/>
                  </a:cubicBezTo>
                  <a:cubicBezTo>
                    <a:pt x="94" y="21"/>
                    <a:pt x="93" y="20"/>
                    <a:pt x="92" y="18"/>
                  </a:cubicBezTo>
                  <a:cubicBezTo>
                    <a:pt x="91" y="17"/>
                    <a:pt x="90" y="17"/>
                    <a:pt x="88" y="18"/>
                  </a:cubicBezTo>
                  <a:cubicBezTo>
                    <a:pt x="86" y="18"/>
                    <a:pt x="85" y="19"/>
                    <a:pt x="83" y="19"/>
                  </a:cubicBezTo>
                  <a:cubicBezTo>
                    <a:pt x="81" y="19"/>
                    <a:pt x="80" y="21"/>
                    <a:pt x="79" y="22"/>
                  </a:cubicBezTo>
                  <a:cubicBezTo>
                    <a:pt x="78" y="23"/>
                    <a:pt x="77" y="23"/>
                    <a:pt x="76" y="24"/>
                  </a:cubicBezTo>
                  <a:cubicBezTo>
                    <a:pt x="75" y="26"/>
                    <a:pt x="75" y="29"/>
                    <a:pt x="75" y="30"/>
                  </a:cubicBezTo>
                  <a:cubicBezTo>
                    <a:pt x="76" y="31"/>
                    <a:pt x="79" y="30"/>
                    <a:pt x="79" y="31"/>
                  </a:cubicBezTo>
                  <a:cubicBezTo>
                    <a:pt x="79" y="32"/>
                    <a:pt x="79" y="32"/>
                    <a:pt x="77" y="32"/>
                  </a:cubicBezTo>
                  <a:cubicBezTo>
                    <a:pt x="76" y="32"/>
                    <a:pt x="75" y="32"/>
                    <a:pt x="74" y="33"/>
                  </a:cubicBezTo>
                  <a:cubicBezTo>
                    <a:pt x="72" y="33"/>
                    <a:pt x="73" y="33"/>
                    <a:pt x="72" y="34"/>
                  </a:cubicBezTo>
                  <a:cubicBezTo>
                    <a:pt x="71" y="35"/>
                    <a:pt x="71" y="34"/>
                    <a:pt x="70" y="32"/>
                  </a:cubicBezTo>
                  <a:cubicBezTo>
                    <a:pt x="69" y="30"/>
                    <a:pt x="68" y="31"/>
                    <a:pt x="67" y="31"/>
                  </a:cubicBezTo>
                  <a:cubicBezTo>
                    <a:pt x="66" y="32"/>
                    <a:pt x="65" y="31"/>
                    <a:pt x="64" y="30"/>
                  </a:cubicBezTo>
                  <a:cubicBezTo>
                    <a:pt x="64" y="29"/>
                    <a:pt x="62" y="29"/>
                    <a:pt x="60" y="29"/>
                  </a:cubicBezTo>
                  <a:cubicBezTo>
                    <a:pt x="58" y="30"/>
                    <a:pt x="57" y="29"/>
                    <a:pt x="58" y="28"/>
                  </a:cubicBezTo>
                  <a:cubicBezTo>
                    <a:pt x="58" y="28"/>
                    <a:pt x="57" y="27"/>
                    <a:pt x="56" y="27"/>
                  </a:cubicBezTo>
                  <a:cubicBezTo>
                    <a:pt x="56" y="27"/>
                    <a:pt x="53" y="29"/>
                    <a:pt x="53" y="30"/>
                  </a:cubicBezTo>
                  <a:cubicBezTo>
                    <a:pt x="53" y="31"/>
                    <a:pt x="52" y="32"/>
                    <a:pt x="51" y="33"/>
                  </a:cubicBezTo>
                  <a:cubicBezTo>
                    <a:pt x="50" y="33"/>
                    <a:pt x="49" y="34"/>
                    <a:pt x="49" y="35"/>
                  </a:cubicBezTo>
                  <a:cubicBezTo>
                    <a:pt x="49" y="36"/>
                    <a:pt x="47" y="36"/>
                    <a:pt x="46" y="37"/>
                  </a:cubicBezTo>
                  <a:cubicBezTo>
                    <a:pt x="45" y="39"/>
                    <a:pt x="45" y="40"/>
                    <a:pt x="45" y="41"/>
                  </a:cubicBezTo>
                  <a:cubicBezTo>
                    <a:pt x="45" y="42"/>
                    <a:pt x="46" y="43"/>
                    <a:pt x="47" y="44"/>
                  </a:cubicBezTo>
                  <a:cubicBezTo>
                    <a:pt x="49" y="45"/>
                    <a:pt x="49" y="43"/>
                    <a:pt x="50" y="42"/>
                  </a:cubicBezTo>
                  <a:cubicBezTo>
                    <a:pt x="51" y="41"/>
                    <a:pt x="51" y="41"/>
                    <a:pt x="52" y="41"/>
                  </a:cubicBezTo>
                  <a:cubicBezTo>
                    <a:pt x="53" y="40"/>
                    <a:pt x="54" y="39"/>
                    <a:pt x="55" y="38"/>
                  </a:cubicBezTo>
                  <a:cubicBezTo>
                    <a:pt x="55" y="37"/>
                    <a:pt x="56" y="39"/>
                    <a:pt x="57" y="40"/>
                  </a:cubicBezTo>
                  <a:cubicBezTo>
                    <a:pt x="57" y="41"/>
                    <a:pt x="56" y="42"/>
                    <a:pt x="56" y="42"/>
                  </a:cubicBezTo>
                  <a:cubicBezTo>
                    <a:pt x="55" y="42"/>
                    <a:pt x="55" y="43"/>
                    <a:pt x="55" y="44"/>
                  </a:cubicBezTo>
                  <a:cubicBezTo>
                    <a:pt x="55" y="45"/>
                    <a:pt x="53" y="45"/>
                    <a:pt x="53" y="44"/>
                  </a:cubicBezTo>
                  <a:cubicBezTo>
                    <a:pt x="53" y="43"/>
                    <a:pt x="52" y="44"/>
                    <a:pt x="50" y="45"/>
                  </a:cubicBezTo>
                  <a:cubicBezTo>
                    <a:pt x="49" y="45"/>
                    <a:pt x="49" y="48"/>
                    <a:pt x="48" y="50"/>
                  </a:cubicBezTo>
                  <a:cubicBezTo>
                    <a:pt x="47" y="51"/>
                    <a:pt x="43" y="53"/>
                    <a:pt x="43" y="53"/>
                  </a:cubicBezTo>
                  <a:cubicBezTo>
                    <a:pt x="43" y="53"/>
                    <a:pt x="33" y="57"/>
                    <a:pt x="32" y="59"/>
                  </a:cubicBezTo>
                  <a:cubicBezTo>
                    <a:pt x="30" y="60"/>
                    <a:pt x="28" y="62"/>
                    <a:pt x="27" y="63"/>
                  </a:cubicBezTo>
                  <a:cubicBezTo>
                    <a:pt x="27" y="65"/>
                    <a:pt x="28" y="67"/>
                    <a:pt x="27" y="67"/>
                  </a:cubicBezTo>
                  <a:cubicBezTo>
                    <a:pt x="26" y="66"/>
                    <a:pt x="26" y="64"/>
                    <a:pt x="26" y="65"/>
                  </a:cubicBezTo>
                  <a:cubicBezTo>
                    <a:pt x="25" y="66"/>
                    <a:pt x="21" y="69"/>
                    <a:pt x="19" y="70"/>
                  </a:cubicBezTo>
                  <a:cubicBezTo>
                    <a:pt x="17" y="71"/>
                    <a:pt x="15" y="73"/>
                    <a:pt x="14" y="74"/>
                  </a:cubicBezTo>
                  <a:cubicBezTo>
                    <a:pt x="13" y="76"/>
                    <a:pt x="10" y="78"/>
                    <a:pt x="8" y="78"/>
                  </a:cubicBezTo>
                  <a:cubicBezTo>
                    <a:pt x="5" y="77"/>
                    <a:pt x="4" y="78"/>
                    <a:pt x="4" y="80"/>
                  </a:cubicBezTo>
                  <a:cubicBezTo>
                    <a:pt x="4" y="81"/>
                    <a:pt x="4" y="83"/>
                    <a:pt x="5" y="84"/>
                  </a:cubicBezTo>
                  <a:cubicBezTo>
                    <a:pt x="5" y="85"/>
                    <a:pt x="5" y="86"/>
                    <a:pt x="4" y="86"/>
                  </a:cubicBezTo>
                  <a:cubicBezTo>
                    <a:pt x="2" y="85"/>
                    <a:pt x="2" y="86"/>
                    <a:pt x="2" y="88"/>
                  </a:cubicBezTo>
                  <a:cubicBezTo>
                    <a:pt x="1" y="90"/>
                    <a:pt x="0" y="91"/>
                    <a:pt x="2" y="92"/>
                  </a:cubicBezTo>
                  <a:cubicBezTo>
                    <a:pt x="4" y="93"/>
                    <a:pt x="6" y="94"/>
                    <a:pt x="5" y="96"/>
                  </a:cubicBezTo>
                  <a:cubicBezTo>
                    <a:pt x="5" y="98"/>
                    <a:pt x="4" y="100"/>
                    <a:pt x="3" y="101"/>
                  </a:cubicBezTo>
                  <a:cubicBezTo>
                    <a:pt x="1" y="102"/>
                    <a:pt x="0" y="103"/>
                    <a:pt x="1" y="105"/>
                  </a:cubicBezTo>
                  <a:cubicBezTo>
                    <a:pt x="1" y="107"/>
                    <a:pt x="3" y="111"/>
                    <a:pt x="4" y="113"/>
                  </a:cubicBezTo>
                  <a:cubicBezTo>
                    <a:pt x="4" y="115"/>
                    <a:pt x="5" y="119"/>
                    <a:pt x="4" y="120"/>
                  </a:cubicBezTo>
                  <a:cubicBezTo>
                    <a:pt x="4" y="122"/>
                    <a:pt x="1" y="126"/>
                    <a:pt x="2" y="127"/>
                  </a:cubicBezTo>
                  <a:cubicBezTo>
                    <a:pt x="3" y="127"/>
                    <a:pt x="6" y="128"/>
                    <a:pt x="8" y="135"/>
                  </a:cubicBezTo>
                  <a:cubicBezTo>
                    <a:pt x="9" y="141"/>
                    <a:pt x="9" y="147"/>
                    <a:pt x="7" y="150"/>
                  </a:cubicBezTo>
                  <a:cubicBezTo>
                    <a:pt x="6" y="152"/>
                    <a:pt x="7" y="154"/>
                    <a:pt x="8" y="155"/>
                  </a:cubicBezTo>
                  <a:cubicBezTo>
                    <a:pt x="8" y="156"/>
                    <a:pt x="10" y="157"/>
                    <a:pt x="13" y="157"/>
                  </a:cubicBezTo>
                  <a:cubicBezTo>
                    <a:pt x="16" y="157"/>
                    <a:pt x="20" y="157"/>
                    <a:pt x="21" y="159"/>
                  </a:cubicBezTo>
                  <a:cubicBezTo>
                    <a:pt x="22" y="161"/>
                    <a:pt x="23" y="162"/>
                    <a:pt x="25" y="162"/>
                  </a:cubicBezTo>
                  <a:cubicBezTo>
                    <a:pt x="27" y="162"/>
                    <a:pt x="30" y="163"/>
                    <a:pt x="32" y="165"/>
                  </a:cubicBezTo>
                  <a:cubicBezTo>
                    <a:pt x="34" y="168"/>
                    <a:pt x="35" y="168"/>
                    <a:pt x="36" y="168"/>
                  </a:cubicBezTo>
                  <a:cubicBezTo>
                    <a:pt x="37" y="167"/>
                    <a:pt x="42" y="165"/>
                    <a:pt x="45" y="167"/>
                  </a:cubicBezTo>
                  <a:cubicBezTo>
                    <a:pt x="48" y="169"/>
                    <a:pt x="48" y="170"/>
                    <a:pt x="48" y="171"/>
                  </a:cubicBezTo>
                  <a:cubicBezTo>
                    <a:pt x="48" y="172"/>
                    <a:pt x="49" y="174"/>
                    <a:pt x="53" y="173"/>
                  </a:cubicBezTo>
                  <a:cubicBezTo>
                    <a:pt x="57" y="172"/>
                    <a:pt x="72" y="172"/>
                    <a:pt x="74" y="173"/>
                  </a:cubicBezTo>
                  <a:cubicBezTo>
                    <a:pt x="77" y="175"/>
                    <a:pt x="79" y="176"/>
                    <a:pt x="78" y="177"/>
                  </a:cubicBezTo>
                  <a:cubicBezTo>
                    <a:pt x="77" y="179"/>
                    <a:pt x="75" y="180"/>
                    <a:pt x="76" y="181"/>
                  </a:cubicBezTo>
                  <a:cubicBezTo>
                    <a:pt x="77" y="183"/>
                    <a:pt x="78" y="181"/>
                    <a:pt x="79" y="180"/>
                  </a:cubicBezTo>
                  <a:cubicBezTo>
                    <a:pt x="79" y="179"/>
                    <a:pt x="81" y="177"/>
                    <a:pt x="82" y="178"/>
                  </a:cubicBezTo>
                  <a:cubicBezTo>
                    <a:pt x="82" y="178"/>
                    <a:pt x="84" y="180"/>
                    <a:pt x="84" y="181"/>
                  </a:cubicBezTo>
                  <a:cubicBezTo>
                    <a:pt x="84" y="183"/>
                    <a:pt x="83" y="184"/>
                    <a:pt x="84" y="184"/>
                  </a:cubicBezTo>
                  <a:cubicBezTo>
                    <a:pt x="85" y="183"/>
                    <a:pt x="88" y="183"/>
                    <a:pt x="88" y="182"/>
                  </a:cubicBezTo>
                  <a:cubicBezTo>
                    <a:pt x="88" y="182"/>
                    <a:pt x="88" y="179"/>
                    <a:pt x="89" y="178"/>
                  </a:cubicBezTo>
                  <a:cubicBezTo>
                    <a:pt x="90" y="177"/>
                    <a:pt x="94" y="176"/>
                    <a:pt x="95" y="177"/>
                  </a:cubicBezTo>
                  <a:cubicBezTo>
                    <a:pt x="95" y="178"/>
                    <a:pt x="94" y="180"/>
                    <a:pt x="95" y="180"/>
                  </a:cubicBezTo>
                  <a:cubicBezTo>
                    <a:pt x="96" y="180"/>
                    <a:pt x="97" y="179"/>
                    <a:pt x="98" y="178"/>
                  </a:cubicBezTo>
                  <a:cubicBezTo>
                    <a:pt x="99" y="176"/>
                    <a:pt x="100" y="175"/>
                    <a:pt x="98" y="175"/>
                  </a:cubicBezTo>
                  <a:cubicBezTo>
                    <a:pt x="96" y="175"/>
                    <a:pt x="93" y="175"/>
                    <a:pt x="93" y="173"/>
                  </a:cubicBezTo>
                  <a:cubicBezTo>
                    <a:pt x="93" y="172"/>
                    <a:pt x="97" y="173"/>
                    <a:pt x="98" y="172"/>
                  </a:cubicBezTo>
                  <a:cubicBezTo>
                    <a:pt x="98" y="172"/>
                    <a:pt x="98" y="169"/>
                    <a:pt x="99" y="166"/>
                  </a:cubicBezTo>
                  <a:cubicBezTo>
                    <a:pt x="100" y="163"/>
                    <a:pt x="101" y="162"/>
                    <a:pt x="102" y="162"/>
                  </a:cubicBezTo>
                  <a:cubicBezTo>
                    <a:pt x="103" y="162"/>
                    <a:pt x="104" y="162"/>
                    <a:pt x="105" y="163"/>
                  </a:cubicBezTo>
                  <a:cubicBezTo>
                    <a:pt x="106" y="163"/>
                    <a:pt x="108" y="163"/>
                    <a:pt x="109" y="162"/>
                  </a:cubicBezTo>
                  <a:cubicBezTo>
                    <a:pt x="111" y="160"/>
                    <a:pt x="114" y="160"/>
                    <a:pt x="116" y="160"/>
                  </a:cubicBezTo>
                  <a:cubicBezTo>
                    <a:pt x="118" y="159"/>
                    <a:pt x="120" y="158"/>
                    <a:pt x="121" y="157"/>
                  </a:cubicBezTo>
                  <a:cubicBezTo>
                    <a:pt x="122" y="157"/>
                    <a:pt x="123" y="156"/>
                    <a:pt x="123" y="157"/>
                  </a:cubicBezTo>
                  <a:cubicBezTo>
                    <a:pt x="123" y="159"/>
                    <a:pt x="123" y="161"/>
                    <a:pt x="122" y="161"/>
                  </a:cubicBezTo>
                  <a:cubicBezTo>
                    <a:pt x="121" y="161"/>
                    <a:pt x="117" y="161"/>
                    <a:pt x="118" y="162"/>
                  </a:cubicBezTo>
                  <a:cubicBezTo>
                    <a:pt x="119" y="162"/>
                    <a:pt x="121" y="163"/>
                    <a:pt x="122" y="163"/>
                  </a:cubicBezTo>
                  <a:cubicBezTo>
                    <a:pt x="123" y="163"/>
                    <a:pt x="125" y="163"/>
                    <a:pt x="125" y="162"/>
                  </a:cubicBezTo>
                  <a:cubicBezTo>
                    <a:pt x="125" y="160"/>
                    <a:pt x="124" y="158"/>
                    <a:pt x="125" y="157"/>
                  </a:cubicBezTo>
                  <a:cubicBezTo>
                    <a:pt x="125" y="157"/>
                    <a:pt x="126" y="157"/>
                    <a:pt x="126" y="158"/>
                  </a:cubicBezTo>
                  <a:cubicBezTo>
                    <a:pt x="126" y="159"/>
                    <a:pt x="127" y="162"/>
                    <a:pt x="127" y="156"/>
                  </a:cubicBezTo>
                  <a:cubicBezTo>
                    <a:pt x="128" y="150"/>
                    <a:pt x="128" y="151"/>
                    <a:pt x="130" y="148"/>
                  </a:cubicBezTo>
                  <a:cubicBezTo>
                    <a:pt x="133" y="145"/>
                    <a:pt x="134" y="146"/>
                    <a:pt x="135" y="143"/>
                  </a:cubicBezTo>
                  <a:cubicBezTo>
                    <a:pt x="137" y="141"/>
                    <a:pt x="141" y="137"/>
                    <a:pt x="143" y="136"/>
                  </a:cubicBezTo>
                  <a:cubicBezTo>
                    <a:pt x="146" y="136"/>
                    <a:pt x="147" y="137"/>
                    <a:pt x="148" y="135"/>
                  </a:cubicBezTo>
                  <a:cubicBezTo>
                    <a:pt x="149" y="133"/>
                    <a:pt x="151" y="133"/>
                    <a:pt x="153" y="132"/>
                  </a:cubicBezTo>
                  <a:cubicBezTo>
                    <a:pt x="154" y="132"/>
                    <a:pt x="156" y="131"/>
                    <a:pt x="155" y="132"/>
                  </a:cubicBezTo>
                  <a:cubicBezTo>
                    <a:pt x="155" y="133"/>
                    <a:pt x="156" y="133"/>
                    <a:pt x="153" y="134"/>
                  </a:cubicBezTo>
                  <a:cubicBezTo>
                    <a:pt x="151" y="134"/>
                    <a:pt x="149" y="135"/>
                    <a:pt x="150" y="135"/>
                  </a:cubicBezTo>
                  <a:cubicBezTo>
                    <a:pt x="152" y="136"/>
                    <a:pt x="155" y="136"/>
                    <a:pt x="156" y="135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26" name="任意多边形 47">
              <a:extLst>
                <a:ext uri="{FF2B5EF4-FFF2-40B4-BE49-F238E27FC236}">
                  <a16:creationId xmlns:a16="http://schemas.microsoft.com/office/drawing/2014/main" id="{C50A267D-A128-7CFC-12ED-F85B9FCE13F0}"/>
                </a:ext>
              </a:extLst>
            </p:cNvPr>
            <p:cNvSpPr/>
            <p:nvPr/>
          </p:nvSpPr>
          <p:spPr bwMode="auto">
            <a:xfrm>
              <a:off x="6953250" y="3876675"/>
              <a:ext cx="900113" cy="723900"/>
            </a:xfrm>
            <a:custGeom>
              <a:avLst/>
              <a:gdLst>
                <a:gd name="T0" fmla="*/ 339 w 611"/>
                <a:gd name="T1" fmla="*/ 18 h 492"/>
                <a:gd name="T2" fmla="*/ 362 w 611"/>
                <a:gd name="T3" fmla="*/ 13 h 492"/>
                <a:gd name="T4" fmla="*/ 392 w 611"/>
                <a:gd name="T5" fmla="*/ 9 h 492"/>
                <a:gd name="T6" fmla="*/ 395 w 611"/>
                <a:gd name="T7" fmla="*/ 29 h 492"/>
                <a:gd name="T8" fmla="*/ 373 w 611"/>
                <a:gd name="T9" fmla="*/ 50 h 492"/>
                <a:gd name="T10" fmla="*/ 361 w 611"/>
                <a:gd name="T11" fmla="*/ 74 h 492"/>
                <a:gd name="T12" fmla="*/ 391 w 611"/>
                <a:gd name="T13" fmla="*/ 80 h 492"/>
                <a:gd name="T14" fmla="*/ 415 w 611"/>
                <a:gd name="T15" fmla="*/ 73 h 492"/>
                <a:gd name="T16" fmla="*/ 444 w 611"/>
                <a:gd name="T17" fmla="*/ 58 h 492"/>
                <a:gd name="T18" fmla="*/ 477 w 611"/>
                <a:gd name="T19" fmla="*/ 66 h 492"/>
                <a:gd name="T20" fmla="*/ 486 w 611"/>
                <a:gd name="T21" fmla="*/ 56 h 492"/>
                <a:gd name="T22" fmla="*/ 497 w 611"/>
                <a:gd name="T23" fmla="*/ 36 h 492"/>
                <a:gd name="T24" fmla="*/ 531 w 611"/>
                <a:gd name="T25" fmla="*/ 41 h 492"/>
                <a:gd name="T26" fmla="*/ 556 w 611"/>
                <a:gd name="T27" fmla="*/ 55 h 492"/>
                <a:gd name="T28" fmla="*/ 581 w 611"/>
                <a:gd name="T29" fmla="*/ 78 h 492"/>
                <a:gd name="T30" fmla="*/ 589 w 611"/>
                <a:gd name="T31" fmla="*/ 119 h 492"/>
                <a:gd name="T32" fmla="*/ 603 w 611"/>
                <a:gd name="T33" fmla="*/ 149 h 492"/>
                <a:gd name="T34" fmla="*/ 565 w 611"/>
                <a:gd name="T35" fmla="*/ 170 h 492"/>
                <a:gd name="T36" fmla="*/ 564 w 611"/>
                <a:gd name="T37" fmla="*/ 184 h 492"/>
                <a:gd name="T38" fmla="*/ 525 w 611"/>
                <a:gd name="T39" fmla="*/ 216 h 492"/>
                <a:gd name="T40" fmla="*/ 480 w 611"/>
                <a:gd name="T41" fmla="*/ 234 h 492"/>
                <a:gd name="T42" fmla="*/ 457 w 611"/>
                <a:gd name="T43" fmla="*/ 231 h 492"/>
                <a:gd name="T44" fmla="*/ 426 w 611"/>
                <a:gd name="T45" fmla="*/ 239 h 492"/>
                <a:gd name="T46" fmla="*/ 410 w 611"/>
                <a:gd name="T47" fmla="*/ 238 h 492"/>
                <a:gd name="T48" fmla="*/ 399 w 611"/>
                <a:gd name="T49" fmla="*/ 267 h 492"/>
                <a:gd name="T50" fmla="*/ 371 w 611"/>
                <a:gd name="T51" fmla="*/ 271 h 492"/>
                <a:gd name="T52" fmla="*/ 384 w 611"/>
                <a:gd name="T53" fmla="*/ 278 h 492"/>
                <a:gd name="T54" fmla="*/ 349 w 611"/>
                <a:gd name="T55" fmla="*/ 276 h 492"/>
                <a:gd name="T56" fmla="*/ 316 w 611"/>
                <a:gd name="T57" fmla="*/ 230 h 492"/>
                <a:gd name="T58" fmla="*/ 320 w 611"/>
                <a:gd name="T59" fmla="*/ 266 h 492"/>
                <a:gd name="T60" fmla="*/ 294 w 611"/>
                <a:gd name="T61" fmla="*/ 292 h 492"/>
                <a:gd name="T62" fmla="*/ 278 w 611"/>
                <a:gd name="T63" fmla="*/ 307 h 492"/>
                <a:gd name="T64" fmla="*/ 234 w 611"/>
                <a:gd name="T65" fmla="*/ 326 h 492"/>
                <a:gd name="T66" fmla="*/ 195 w 611"/>
                <a:gd name="T67" fmla="*/ 342 h 492"/>
                <a:gd name="T68" fmla="*/ 181 w 611"/>
                <a:gd name="T69" fmla="*/ 354 h 492"/>
                <a:gd name="T70" fmla="*/ 147 w 611"/>
                <a:gd name="T71" fmla="*/ 368 h 492"/>
                <a:gd name="T72" fmla="*/ 94 w 611"/>
                <a:gd name="T73" fmla="*/ 384 h 492"/>
                <a:gd name="T74" fmla="*/ 60 w 611"/>
                <a:gd name="T75" fmla="*/ 385 h 492"/>
                <a:gd name="T76" fmla="*/ 56 w 611"/>
                <a:gd name="T77" fmla="*/ 417 h 492"/>
                <a:gd name="T78" fmla="*/ 48 w 611"/>
                <a:gd name="T79" fmla="*/ 435 h 492"/>
                <a:gd name="T80" fmla="*/ 72 w 611"/>
                <a:gd name="T81" fmla="*/ 462 h 492"/>
                <a:gd name="T82" fmla="*/ 29 w 611"/>
                <a:gd name="T83" fmla="*/ 480 h 492"/>
                <a:gd name="T84" fmla="*/ 10 w 611"/>
                <a:gd name="T85" fmla="*/ 450 h 492"/>
                <a:gd name="T86" fmla="*/ 23 w 611"/>
                <a:gd name="T87" fmla="*/ 381 h 492"/>
                <a:gd name="T88" fmla="*/ 9 w 611"/>
                <a:gd name="T89" fmla="*/ 366 h 492"/>
                <a:gd name="T90" fmla="*/ 29 w 611"/>
                <a:gd name="T91" fmla="*/ 344 h 492"/>
                <a:gd name="T92" fmla="*/ 55 w 611"/>
                <a:gd name="T93" fmla="*/ 333 h 492"/>
                <a:gd name="T94" fmla="*/ 71 w 611"/>
                <a:gd name="T95" fmla="*/ 312 h 492"/>
                <a:gd name="T96" fmla="*/ 85 w 611"/>
                <a:gd name="T97" fmla="*/ 283 h 492"/>
                <a:gd name="T98" fmla="*/ 109 w 611"/>
                <a:gd name="T99" fmla="*/ 270 h 492"/>
                <a:gd name="T100" fmla="*/ 131 w 611"/>
                <a:gd name="T101" fmla="*/ 250 h 492"/>
                <a:gd name="T102" fmla="*/ 133 w 611"/>
                <a:gd name="T103" fmla="*/ 216 h 492"/>
                <a:gd name="T104" fmla="*/ 147 w 611"/>
                <a:gd name="T105" fmla="*/ 179 h 492"/>
                <a:gd name="T106" fmla="*/ 167 w 611"/>
                <a:gd name="T107" fmla="*/ 161 h 492"/>
                <a:gd name="T108" fmla="*/ 175 w 611"/>
                <a:gd name="T109" fmla="*/ 123 h 492"/>
                <a:gd name="T110" fmla="*/ 173 w 611"/>
                <a:gd name="T111" fmla="*/ 87 h 492"/>
                <a:gd name="T112" fmla="*/ 188 w 611"/>
                <a:gd name="T113" fmla="*/ 49 h 492"/>
                <a:gd name="T114" fmla="*/ 216 w 611"/>
                <a:gd name="T115" fmla="*/ 39 h 492"/>
                <a:gd name="T116" fmla="*/ 254 w 611"/>
                <a:gd name="T117" fmla="*/ 56 h 492"/>
                <a:gd name="T118" fmla="*/ 252 w 611"/>
                <a:gd name="T119" fmla="*/ 27 h 492"/>
                <a:gd name="T120" fmla="*/ 264 w 611"/>
                <a:gd name="T121" fmla="*/ 10 h 492"/>
                <a:gd name="T122" fmla="*/ 286 w 611"/>
                <a:gd name="T123" fmla="*/ 10 h 492"/>
                <a:gd name="T124" fmla="*/ 317 w 611"/>
                <a:gd name="T125" fmla="*/ 14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492">
                  <a:moveTo>
                    <a:pt x="332" y="4"/>
                  </a:moveTo>
                  <a:cubicBezTo>
                    <a:pt x="332" y="4"/>
                    <a:pt x="332" y="4"/>
                    <a:pt x="332" y="4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3" y="2"/>
                    <a:pt x="335" y="3"/>
                    <a:pt x="335" y="3"/>
                  </a:cubicBezTo>
                  <a:cubicBezTo>
                    <a:pt x="336" y="3"/>
                    <a:pt x="336" y="3"/>
                    <a:pt x="337" y="3"/>
                  </a:cubicBezTo>
                  <a:cubicBezTo>
                    <a:pt x="337" y="3"/>
                    <a:pt x="337" y="3"/>
                    <a:pt x="337" y="4"/>
                  </a:cubicBezTo>
                  <a:cubicBezTo>
                    <a:pt x="336" y="4"/>
                    <a:pt x="335" y="5"/>
                    <a:pt x="335" y="6"/>
                  </a:cubicBezTo>
                  <a:cubicBezTo>
                    <a:pt x="335" y="6"/>
                    <a:pt x="335" y="7"/>
                    <a:pt x="336" y="7"/>
                  </a:cubicBezTo>
                  <a:cubicBezTo>
                    <a:pt x="337" y="7"/>
                    <a:pt x="337" y="7"/>
                    <a:pt x="337" y="7"/>
                  </a:cubicBezTo>
                  <a:cubicBezTo>
                    <a:pt x="338" y="8"/>
                    <a:pt x="338" y="8"/>
                    <a:pt x="338" y="8"/>
                  </a:cubicBezTo>
                  <a:cubicBezTo>
                    <a:pt x="339" y="8"/>
                    <a:pt x="339" y="8"/>
                    <a:pt x="339" y="7"/>
                  </a:cubicBezTo>
                  <a:cubicBezTo>
                    <a:pt x="340" y="7"/>
                    <a:pt x="340" y="7"/>
                    <a:pt x="340" y="8"/>
                  </a:cubicBezTo>
                  <a:cubicBezTo>
                    <a:pt x="340" y="8"/>
                    <a:pt x="340" y="8"/>
                    <a:pt x="340" y="8"/>
                  </a:cubicBezTo>
                  <a:cubicBezTo>
                    <a:pt x="339" y="8"/>
                    <a:pt x="339" y="9"/>
                    <a:pt x="339" y="9"/>
                  </a:cubicBezTo>
                  <a:cubicBezTo>
                    <a:pt x="339" y="9"/>
                    <a:pt x="341" y="9"/>
                    <a:pt x="341" y="10"/>
                  </a:cubicBezTo>
                  <a:cubicBezTo>
                    <a:pt x="341" y="10"/>
                    <a:pt x="340" y="10"/>
                    <a:pt x="341" y="10"/>
                  </a:cubicBezTo>
                  <a:cubicBezTo>
                    <a:pt x="341" y="11"/>
                    <a:pt x="341" y="12"/>
                    <a:pt x="341" y="12"/>
                  </a:cubicBezTo>
                  <a:cubicBezTo>
                    <a:pt x="340" y="12"/>
                    <a:pt x="340" y="12"/>
                    <a:pt x="340" y="12"/>
                  </a:cubicBezTo>
                  <a:cubicBezTo>
                    <a:pt x="340" y="12"/>
                    <a:pt x="339" y="13"/>
                    <a:pt x="340" y="13"/>
                  </a:cubicBezTo>
                  <a:cubicBezTo>
                    <a:pt x="340" y="14"/>
                    <a:pt x="342" y="14"/>
                    <a:pt x="342" y="14"/>
                  </a:cubicBezTo>
                  <a:cubicBezTo>
                    <a:pt x="342" y="15"/>
                    <a:pt x="341" y="15"/>
                    <a:pt x="341" y="15"/>
                  </a:cubicBezTo>
                  <a:cubicBezTo>
                    <a:pt x="340" y="15"/>
                    <a:pt x="339" y="15"/>
                    <a:pt x="339" y="16"/>
                  </a:cubicBezTo>
                  <a:cubicBezTo>
                    <a:pt x="339" y="16"/>
                    <a:pt x="340" y="17"/>
                    <a:pt x="339" y="17"/>
                  </a:cubicBezTo>
                  <a:cubicBezTo>
                    <a:pt x="339" y="17"/>
                    <a:pt x="338" y="17"/>
                    <a:pt x="339" y="18"/>
                  </a:cubicBezTo>
                  <a:cubicBezTo>
                    <a:pt x="339" y="18"/>
                    <a:pt x="340" y="19"/>
                    <a:pt x="340" y="19"/>
                  </a:cubicBezTo>
                  <a:cubicBezTo>
                    <a:pt x="340" y="20"/>
                    <a:pt x="341" y="20"/>
                    <a:pt x="341" y="20"/>
                  </a:cubicBezTo>
                  <a:cubicBezTo>
                    <a:pt x="341" y="19"/>
                    <a:pt x="341" y="18"/>
                    <a:pt x="342" y="18"/>
                  </a:cubicBezTo>
                  <a:cubicBezTo>
                    <a:pt x="342" y="17"/>
                    <a:pt x="342" y="17"/>
                    <a:pt x="343" y="17"/>
                  </a:cubicBezTo>
                  <a:cubicBezTo>
                    <a:pt x="343" y="17"/>
                    <a:pt x="343" y="17"/>
                    <a:pt x="344" y="17"/>
                  </a:cubicBezTo>
                  <a:cubicBezTo>
                    <a:pt x="344" y="17"/>
                    <a:pt x="344" y="17"/>
                    <a:pt x="345" y="17"/>
                  </a:cubicBezTo>
                  <a:cubicBezTo>
                    <a:pt x="345" y="17"/>
                    <a:pt x="346" y="16"/>
                    <a:pt x="346" y="15"/>
                  </a:cubicBezTo>
                  <a:cubicBezTo>
                    <a:pt x="346" y="15"/>
                    <a:pt x="347" y="15"/>
                    <a:pt x="347" y="15"/>
                  </a:cubicBezTo>
                  <a:cubicBezTo>
                    <a:pt x="347" y="15"/>
                    <a:pt x="348" y="15"/>
                    <a:pt x="348" y="15"/>
                  </a:cubicBezTo>
                  <a:cubicBezTo>
                    <a:pt x="348" y="14"/>
                    <a:pt x="348" y="14"/>
                    <a:pt x="349" y="14"/>
                  </a:cubicBezTo>
                  <a:cubicBezTo>
                    <a:pt x="349" y="14"/>
                    <a:pt x="349" y="14"/>
                    <a:pt x="350" y="14"/>
                  </a:cubicBezTo>
                  <a:cubicBezTo>
                    <a:pt x="350" y="14"/>
                    <a:pt x="350" y="13"/>
                    <a:pt x="350" y="13"/>
                  </a:cubicBezTo>
                  <a:cubicBezTo>
                    <a:pt x="351" y="13"/>
                    <a:pt x="351" y="14"/>
                    <a:pt x="351" y="14"/>
                  </a:cubicBezTo>
                  <a:cubicBezTo>
                    <a:pt x="352" y="14"/>
                    <a:pt x="352" y="13"/>
                    <a:pt x="353" y="13"/>
                  </a:cubicBezTo>
                  <a:cubicBezTo>
                    <a:pt x="354" y="13"/>
                    <a:pt x="354" y="13"/>
                    <a:pt x="354" y="1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55" y="14"/>
                    <a:pt x="355" y="14"/>
                    <a:pt x="355" y="14"/>
                  </a:cubicBezTo>
                  <a:cubicBezTo>
                    <a:pt x="355" y="15"/>
                    <a:pt x="356" y="14"/>
                    <a:pt x="357" y="14"/>
                  </a:cubicBezTo>
                  <a:cubicBezTo>
                    <a:pt x="358" y="15"/>
                    <a:pt x="359" y="15"/>
                    <a:pt x="359" y="15"/>
                  </a:cubicBezTo>
                  <a:cubicBezTo>
                    <a:pt x="359" y="14"/>
                    <a:pt x="359" y="14"/>
                    <a:pt x="359" y="14"/>
                  </a:cubicBezTo>
                  <a:cubicBezTo>
                    <a:pt x="360" y="14"/>
                    <a:pt x="361" y="14"/>
                    <a:pt x="361" y="14"/>
                  </a:cubicBezTo>
                  <a:cubicBezTo>
                    <a:pt x="361" y="15"/>
                    <a:pt x="361" y="15"/>
                    <a:pt x="362" y="15"/>
                  </a:cubicBezTo>
                  <a:cubicBezTo>
                    <a:pt x="362" y="15"/>
                    <a:pt x="362" y="15"/>
                    <a:pt x="362" y="14"/>
                  </a:cubicBezTo>
                  <a:cubicBezTo>
                    <a:pt x="361" y="14"/>
                    <a:pt x="361" y="14"/>
                    <a:pt x="362" y="13"/>
                  </a:cubicBezTo>
                  <a:cubicBezTo>
                    <a:pt x="362" y="13"/>
                    <a:pt x="363" y="13"/>
                    <a:pt x="363" y="13"/>
                  </a:cubicBezTo>
                  <a:cubicBezTo>
                    <a:pt x="362" y="12"/>
                    <a:pt x="362" y="12"/>
                    <a:pt x="362" y="11"/>
                  </a:cubicBezTo>
                  <a:cubicBezTo>
                    <a:pt x="362" y="11"/>
                    <a:pt x="362" y="10"/>
                    <a:pt x="363" y="10"/>
                  </a:cubicBezTo>
                  <a:cubicBezTo>
                    <a:pt x="364" y="10"/>
                    <a:pt x="366" y="11"/>
                    <a:pt x="367" y="11"/>
                  </a:cubicBezTo>
                  <a:cubicBezTo>
                    <a:pt x="367" y="11"/>
                    <a:pt x="368" y="11"/>
                    <a:pt x="368" y="11"/>
                  </a:cubicBezTo>
                  <a:cubicBezTo>
                    <a:pt x="368" y="12"/>
                    <a:pt x="368" y="11"/>
                    <a:pt x="369" y="11"/>
                  </a:cubicBezTo>
                  <a:cubicBezTo>
                    <a:pt x="369" y="11"/>
                    <a:pt x="370" y="10"/>
                    <a:pt x="370" y="10"/>
                  </a:cubicBezTo>
                  <a:cubicBezTo>
                    <a:pt x="371" y="10"/>
                    <a:pt x="372" y="10"/>
                    <a:pt x="372" y="9"/>
                  </a:cubicBezTo>
                  <a:cubicBezTo>
                    <a:pt x="372" y="8"/>
                    <a:pt x="373" y="6"/>
                    <a:pt x="373" y="5"/>
                  </a:cubicBezTo>
                  <a:cubicBezTo>
                    <a:pt x="373" y="5"/>
                    <a:pt x="374" y="5"/>
                    <a:pt x="374" y="5"/>
                  </a:cubicBezTo>
                  <a:cubicBezTo>
                    <a:pt x="375" y="5"/>
                    <a:pt x="376" y="6"/>
                    <a:pt x="376" y="6"/>
                  </a:cubicBezTo>
                  <a:cubicBezTo>
                    <a:pt x="376" y="6"/>
                    <a:pt x="376" y="6"/>
                    <a:pt x="377" y="6"/>
                  </a:cubicBezTo>
                  <a:cubicBezTo>
                    <a:pt x="377" y="5"/>
                    <a:pt x="378" y="5"/>
                    <a:pt x="378" y="4"/>
                  </a:cubicBezTo>
                  <a:cubicBezTo>
                    <a:pt x="378" y="4"/>
                    <a:pt x="378" y="3"/>
                    <a:pt x="378" y="3"/>
                  </a:cubicBezTo>
                  <a:cubicBezTo>
                    <a:pt x="378" y="3"/>
                    <a:pt x="379" y="2"/>
                    <a:pt x="379" y="2"/>
                  </a:cubicBezTo>
                  <a:cubicBezTo>
                    <a:pt x="380" y="2"/>
                    <a:pt x="381" y="1"/>
                    <a:pt x="381" y="2"/>
                  </a:cubicBezTo>
                  <a:cubicBezTo>
                    <a:pt x="382" y="2"/>
                    <a:pt x="383" y="3"/>
                    <a:pt x="383" y="3"/>
                  </a:cubicBezTo>
                  <a:cubicBezTo>
                    <a:pt x="384" y="3"/>
                    <a:pt x="384" y="3"/>
                    <a:pt x="385" y="3"/>
                  </a:cubicBezTo>
                  <a:cubicBezTo>
                    <a:pt x="385" y="4"/>
                    <a:pt x="386" y="4"/>
                    <a:pt x="386" y="5"/>
                  </a:cubicBezTo>
                  <a:cubicBezTo>
                    <a:pt x="386" y="6"/>
                    <a:pt x="385" y="6"/>
                    <a:pt x="386" y="6"/>
                  </a:cubicBezTo>
                  <a:cubicBezTo>
                    <a:pt x="386" y="6"/>
                    <a:pt x="387" y="7"/>
                    <a:pt x="387" y="7"/>
                  </a:cubicBezTo>
                  <a:cubicBezTo>
                    <a:pt x="387" y="7"/>
                    <a:pt x="388" y="8"/>
                    <a:pt x="388" y="9"/>
                  </a:cubicBezTo>
                  <a:cubicBezTo>
                    <a:pt x="389" y="9"/>
                    <a:pt x="389" y="9"/>
                    <a:pt x="390" y="9"/>
                  </a:cubicBezTo>
                  <a:cubicBezTo>
                    <a:pt x="390" y="9"/>
                    <a:pt x="391" y="9"/>
                    <a:pt x="392" y="9"/>
                  </a:cubicBezTo>
                  <a:cubicBezTo>
                    <a:pt x="392" y="10"/>
                    <a:pt x="393" y="10"/>
                    <a:pt x="393" y="10"/>
                  </a:cubicBezTo>
                  <a:cubicBezTo>
                    <a:pt x="393" y="10"/>
                    <a:pt x="393" y="9"/>
                    <a:pt x="394" y="9"/>
                  </a:cubicBezTo>
                  <a:cubicBezTo>
                    <a:pt x="394" y="9"/>
                    <a:pt x="395" y="9"/>
                    <a:pt x="395" y="10"/>
                  </a:cubicBezTo>
                  <a:cubicBezTo>
                    <a:pt x="395" y="10"/>
                    <a:pt x="396" y="10"/>
                    <a:pt x="396" y="11"/>
                  </a:cubicBezTo>
                  <a:cubicBezTo>
                    <a:pt x="396" y="11"/>
                    <a:pt x="396" y="12"/>
                    <a:pt x="396" y="12"/>
                  </a:cubicBezTo>
                  <a:cubicBezTo>
                    <a:pt x="397" y="12"/>
                    <a:pt x="398" y="13"/>
                    <a:pt x="398" y="13"/>
                  </a:cubicBezTo>
                  <a:cubicBezTo>
                    <a:pt x="398" y="14"/>
                    <a:pt x="398" y="15"/>
                    <a:pt x="398" y="15"/>
                  </a:cubicBezTo>
                  <a:cubicBezTo>
                    <a:pt x="398" y="16"/>
                    <a:pt x="399" y="16"/>
                    <a:pt x="399" y="16"/>
                  </a:cubicBezTo>
                  <a:cubicBezTo>
                    <a:pt x="399" y="16"/>
                    <a:pt x="399" y="17"/>
                    <a:pt x="398" y="17"/>
                  </a:cubicBezTo>
                  <a:cubicBezTo>
                    <a:pt x="398" y="17"/>
                    <a:pt x="398" y="18"/>
                    <a:pt x="397" y="17"/>
                  </a:cubicBezTo>
                  <a:cubicBezTo>
                    <a:pt x="397" y="17"/>
                    <a:pt x="397" y="17"/>
                    <a:pt x="396" y="17"/>
                  </a:cubicBezTo>
                  <a:cubicBezTo>
                    <a:pt x="396" y="18"/>
                    <a:pt x="396" y="18"/>
                    <a:pt x="395" y="18"/>
                  </a:cubicBezTo>
                  <a:cubicBezTo>
                    <a:pt x="395" y="19"/>
                    <a:pt x="394" y="19"/>
                    <a:pt x="394" y="19"/>
                  </a:cubicBezTo>
                  <a:cubicBezTo>
                    <a:pt x="394" y="20"/>
                    <a:pt x="395" y="20"/>
                    <a:pt x="395" y="20"/>
                  </a:cubicBezTo>
                  <a:cubicBezTo>
                    <a:pt x="395" y="21"/>
                    <a:pt x="394" y="21"/>
                    <a:pt x="394" y="21"/>
                  </a:cubicBezTo>
                  <a:cubicBezTo>
                    <a:pt x="394" y="20"/>
                    <a:pt x="393" y="21"/>
                    <a:pt x="393" y="21"/>
                  </a:cubicBezTo>
                  <a:cubicBezTo>
                    <a:pt x="393" y="21"/>
                    <a:pt x="394" y="21"/>
                    <a:pt x="394" y="22"/>
                  </a:cubicBezTo>
                  <a:cubicBezTo>
                    <a:pt x="394" y="22"/>
                    <a:pt x="393" y="23"/>
                    <a:pt x="395" y="23"/>
                  </a:cubicBezTo>
                  <a:cubicBezTo>
                    <a:pt x="396" y="23"/>
                    <a:pt x="397" y="23"/>
                    <a:pt x="397" y="23"/>
                  </a:cubicBezTo>
                  <a:cubicBezTo>
                    <a:pt x="398" y="23"/>
                    <a:pt x="398" y="24"/>
                    <a:pt x="398" y="24"/>
                  </a:cubicBezTo>
                  <a:cubicBezTo>
                    <a:pt x="398" y="25"/>
                    <a:pt x="398" y="25"/>
                    <a:pt x="398" y="25"/>
                  </a:cubicBezTo>
                  <a:cubicBezTo>
                    <a:pt x="398" y="26"/>
                    <a:pt x="399" y="27"/>
                    <a:pt x="398" y="27"/>
                  </a:cubicBezTo>
                  <a:cubicBezTo>
                    <a:pt x="398" y="27"/>
                    <a:pt x="397" y="28"/>
                    <a:pt x="396" y="28"/>
                  </a:cubicBezTo>
                  <a:cubicBezTo>
                    <a:pt x="396" y="29"/>
                    <a:pt x="395" y="29"/>
                    <a:pt x="395" y="29"/>
                  </a:cubicBezTo>
                  <a:cubicBezTo>
                    <a:pt x="394" y="28"/>
                    <a:pt x="393" y="29"/>
                    <a:pt x="393" y="29"/>
                  </a:cubicBezTo>
                  <a:cubicBezTo>
                    <a:pt x="393" y="29"/>
                    <a:pt x="393" y="30"/>
                    <a:pt x="393" y="31"/>
                  </a:cubicBezTo>
                  <a:cubicBezTo>
                    <a:pt x="392" y="31"/>
                    <a:pt x="392" y="32"/>
                    <a:pt x="391" y="32"/>
                  </a:cubicBezTo>
                  <a:cubicBezTo>
                    <a:pt x="389" y="32"/>
                    <a:pt x="389" y="32"/>
                    <a:pt x="388" y="32"/>
                  </a:cubicBezTo>
                  <a:cubicBezTo>
                    <a:pt x="388" y="31"/>
                    <a:pt x="388" y="31"/>
                    <a:pt x="388" y="31"/>
                  </a:cubicBezTo>
                  <a:cubicBezTo>
                    <a:pt x="388" y="32"/>
                    <a:pt x="387" y="32"/>
                    <a:pt x="386" y="32"/>
                  </a:cubicBezTo>
                  <a:cubicBezTo>
                    <a:pt x="385" y="32"/>
                    <a:pt x="384" y="32"/>
                    <a:pt x="384" y="32"/>
                  </a:cubicBezTo>
                  <a:cubicBezTo>
                    <a:pt x="384" y="33"/>
                    <a:pt x="383" y="34"/>
                    <a:pt x="383" y="34"/>
                  </a:cubicBezTo>
                  <a:cubicBezTo>
                    <a:pt x="383" y="35"/>
                    <a:pt x="383" y="37"/>
                    <a:pt x="383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1" y="37"/>
                    <a:pt x="381" y="37"/>
                    <a:pt x="381" y="38"/>
                  </a:cubicBezTo>
                  <a:cubicBezTo>
                    <a:pt x="381" y="38"/>
                    <a:pt x="381" y="39"/>
                    <a:pt x="381" y="39"/>
                  </a:cubicBezTo>
                  <a:cubicBezTo>
                    <a:pt x="380" y="40"/>
                    <a:pt x="379" y="39"/>
                    <a:pt x="379" y="39"/>
                  </a:cubicBezTo>
                  <a:cubicBezTo>
                    <a:pt x="378" y="39"/>
                    <a:pt x="378" y="39"/>
                    <a:pt x="378" y="40"/>
                  </a:cubicBezTo>
                  <a:cubicBezTo>
                    <a:pt x="377" y="40"/>
                    <a:pt x="376" y="40"/>
                    <a:pt x="376" y="40"/>
                  </a:cubicBezTo>
                  <a:cubicBezTo>
                    <a:pt x="377" y="41"/>
                    <a:pt x="377" y="42"/>
                    <a:pt x="376" y="42"/>
                  </a:cubicBezTo>
                  <a:cubicBezTo>
                    <a:pt x="375" y="42"/>
                    <a:pt x="374" y="42"/>
                    <a:pt x="374" y="42"/>
                  </a:cubicBezTo>
                  <a:cubicBezTo>
                    <a:pt x="374" y="42"/>
                    <a:pt x="374" y="43"/>
                    <a:pt x="374" y="43"/>
                  </a:cubicBezTo>
                  <a:cubicBezTo>
                    <a:pt x="374" y="43"/>
                    <a:pt x="374" y="44"/>
                    <a:pt x="374" y="44"/>
                  </a:cubicBezTo>
                  <a:cubicBezTo>
                    <a:pt x="373" y="44"/>
                    <a:pt x="372" y="44"/>
                    <a:pt x="372" y="45"/>
                  </a:cubicBezTo>
                  <a:cubicBezTo>
                    <a:pt x="372" y="46"/>
                    <a:pt x="372" y="46"/>
                    <a:pt x="372" y="47"/>
                  </a:cubicBezTo>
                  <a:cubicBezTo>
                    <a:pt x="373" y="47"/>
                    <a:pt x="373" y="47"/>
                    <a:pt x="372" y="48"/>
                  </a:cubicBezTo>
                  <a:cubicBezTo>
                    <a:pt x="372" y="48"/>
                    <a:pt x="372" y="48"/>
                    <a:pt x="372" y="49"/>
                  </a:cubicBezTo>
                  <a:cubicBezTo>
                    <a:pt x="373" y="49"/>
                    <a:pt x="373" y="49"/>
                    <a:pt x="373" y="50"/>
                  </a:cubicBezTo>
                  <a:cubicBezTo>
                    <a:pt x="373" y="51"/>
                    <a:pt x="373" y="52"/>
                    <a:pt x="372" y="52"/>
                  </a:cubicBezTo>
                  <a:cubicBezTo>
                    <a:pt x="372" y="52"/>
                    <a:pt x="371" y="53"/>
                    <a:pt x="371" y="53"/>
                  </a:cubicBezTo>
                  <a:cubicBezTo>
                    <a:pt x="371" y="54"/>
                    <a:pt x="370" y="55"/>
                    <a:pt x="370" y="55"/>
                  </a:cubicBezTo>
                  <a:cubicBezTo>
                    <a:pt x="370" y="56"/>
                    <a:pt x="370" y="57"/>
                    <a:pt x="369" y="57"/>
                  </a:cubicBezTo>
                  <a:cubicBezTo>
                    <a:pt x="369" y="57"/>
                    <a:pt x="368" y="57"/>
                    <a:pt x="369" y="58"/>
                  </a:cubicBezTo>
                  <a:cubicBezTo>
                    <a:pt x="369" y="59"/>
                    <a:pt x="369" y="59"/>
                    <a:pt x="369" y="59"/>
                  </a:cubicBezTo>
                  <a:cubicBezTo>
                    <a:pt x="368" y="60"/>
                    <a:pt x="368" y="60"/>
                    <a:pt x="368" y="60"/>
                  </a:cubicBezTo>
                  <a:cubicBezTo>
                    <a:pt x="368" y="61"/>
                    <a:pt x="369" y="61"/>
                    <a:pt x="369" y="62"/>
                  </a:cubicBezTo>
                  <a:cubicBezTo>
                    <a:pt x="369" y="62"/>
                    <a:pt x="368" y="63"/>
                    <a:pt x="368" y="64"/>
                  </a:cubicBezTo>
                  <a:cubicBezTo>
                    <a:pt x="367" y="64"/>
                    <a:pt x="367" y="64"/>
                    <a:pt x="367" y="64"/>
                  </a:cubicBezTo>
                  <a:cubicBezTo>
                    <a:pt x="367" y="65"/>
                    <a:pt x="366" y="65"/>
                    <a:pt x="366" y="65"/>
                  </a:cubicBezTo>
                  <a:cubicBezTo>
                    <a:pt x="365" y="65"/>
                    <a:pt x="365" y="65"/>
                    <a:pt x="364" y="66"/>
                  </a:cubicBezTo>
                  <a:cubicBezTo>
                    <a:pt x="364" y="66"/>
                    <a:pt x="364" y="67"/>
                    <a:pt x="364" y="67"/>
                  </a:cubicBezTo>
                  <a:cubicBezTo>
                    <a:pt x="364" y="67"/>
                    <a:pt x="364" y="68"/>
                    <a:pt x="363" y="68"/>
                  </a:cubicBezTo>
                  <a:cubicBezTo>
                    <a:pt x="363" y="68"/>
                    <a:pt x="363" y="68"/>
                    <a:pt x="362" y="68"/>
                  </a:cubicBezTo>
                  <a:cubicBezTo>
                    <a:pt x="361" y="69"/>
                    <a:pt x="360" y="68"/>
                    <a:pt x="359" y="69"/>
                  </a:cubicBezTo>
                  <a:cubicBezTo>
                    <a:pt x="359" y="69"/>
                    <a:pt x="358" y="70"/>
                    <a:pt x="358" y="69"/>
                  </a:cubicBezTo>
                  <a:cubicBezTo>
                    <a:pt x="357" y="69"/>
                    <a:pt x="357" y="69"/>
                    <a:pt x="356" y="69"/>
                  </a:cubicBezTo>
                  <a:cubicBezTo>
                    <a:pt x="355" y="69"/>
                    <a:pt x="355" y="70"/>
                    <a:pt x="356" y="71"/>
                  </a:cubicBezTo>
                  <a:cubicBezTo>
                    <a:pt x="356" y="71"/>
                    <a:pt x="357" y="72"/>
                    <a:pt x="357" y="72"/>
                  </a:cubicBezTo>
                  <a:cubicBezTo>
                    <a:pt x="356" y="72"/>
                    <a:pt x="356" y="73"/>
                    <a:pt x="356" y="73"/>
                  </a:cubicBezTo>
                  <a:cubicBezTo>
                    <a:pt x="356" y="73"/>
                    <a:pt x="356" y="73"/>
                    <a:pt x="357" y="73"/>
                  </a:cubicBezTo>
                  <a:cubicBezTo>
                    <a:pt x="357" y="73"/>
                    <a:pt x="358" y="73"/>
                    <a:pt x="359" y="73"/>
                  </a:cubicBezTo>
                  <a:cubicBezTo>
                    <a:pt x="359" y="73"/>
                    <a:pt x="360" y="74"/>
                    <a:pt x="361" y="74"/>
                  </a:cubicBezTo>
                  <a:cubicBezTo>
                    <a:pt x="361" y="73"/>
                    <a:pt x="362" y="73"/>
                    <a:pt x="362" y="73"/>
                  </a:cubicBezTo>
                  <a:cubicBezTo>
                    <a:pt x="363" y="73"/>
                    <a:pt x="363" y="74"/>
                    <a:pt x="363" y="74"/>
                  </a:cubicBezTo>
                  <a:cubicBezTo>
                    <a:pt x="364" y="74"/>
                    <a:pt x="365" y="75"/>
                    <a:pt x="366" y="75"/>
                  </a:cubicBezTo>
                  <a:cubicBezTo>
                    <a:pt x="366" y="76"/>
                    <a:pt x="366" y="79"/>
                    <a:pt x="367" y="79"/>
                  </a:cubicBezTo>
                  <a:cubicBezTo>
                    <a:pt x="368" y="79"/>
                    <a:pt x="368" y="79"/>
                    <a:pt x="369" y="79"/>
                  </a:cubicBezTo>
                  <a:cubicBezTo>
                    <a:pt x="369" y="78"/>
                    <a:pt x="370" y="78"/>
                    <a:pt x="370" y="78"/>
                  </a:cubicBezTo>
                  <a:cubicBezTo>
                    <a:pt x="371" y="77"/>
                    <a:pt x="371" y="77"/>
                    <a:pt x="372" y="78"/>
                  </a:cubicBezTo>
                  <a:cubicBezTo>
                    <a:pt x="372" y="78"/>
                    <a:pt x="373" y="79"/>
                    <a:pt x="373" y="79"/>
                  </a:cubicBezTo>
                  <a:cubicBezTo>
                    <a:pt x="373" y="80"/>
                    <a:pt x="373" y="80"/>
                    <a:pt x="374" y="80"/>
                  </a:cubicBezTo>
                  <a:cubicBezTo>
                    <a:pt x="374" y="79"/>
                    <a:pt x="374" y="80"/>
                    <a:pt x="374" y="80"/>
                  </a:cubicBezTo>
                  <a:cubicBezTo>
                    <a:pt x="374" y="81"/>
                    <a:pt x="374" y="82"/>
                    <a:pt x="374" y="82"/>
                  </a:cubicBezTo>
                  <a:cubicBezTo>
                    <a:pt x="375" y="82"/>
                    <a:pt x="376" y="83"/>
                    <a:pt x="376" y="83"/>
                  </a:cubicBezTo>
                  <a:cubicBezTo>
                    <a:pt x="375" y="84"/>
                    <a:pt x="375" y="85"/>
                    <a:pt x="376" y="85"/>
                  </a:cubicBezTo>
                  <a:cubicBezTo>
                    <a:pt x="376" y="85"/>
                    <a:pt x="377" y="85"/>
                    <a:pt x="377" y="85"/>
                  </a:cubicBezTo>
                  <a:cubicBezTo>
                    <a:pt x="378" y="86"/>
                    <a:pt x="378" y="86"/>
                    <a:pt x="378" y="86"/>
                  </a:cubicBezTo>
                  <a:cubicBezTo>
                    <a:pt x="378" y="86"/>
                    <a:pt x="378" y="85"/>
                    <a:pt x="379" y="85"/>
                  </a:cubicBezTo>
                  <a:cubicBezTo>
                    <a:pt x="380" y="85"/>
                    <a:pt x="381" y="84"/>
                    <a:pt x="381" y="83"/>
                  </a:cubicBezTo>
                  <a:cubicBezTo>
                    <a:pt x="381" y="83"/>
                    <a:pt x="381" y="82"/>
                    <a:pt x="382" y="82"/>
                  </a:cubicBezTo>
                  <a:cubicBezTo>
                    <a:pt x="383" y="81"/>
                    <a:pt x="384" y="81"/>
                    <a:pt x="384" y="81"/>
                  </a:cubicBezTo>
                  <a:cubicBezTo>
                    <a:pt x="384" y="80"/>
                    <a:pt x="385" y="80"/>
                    <a:pt x="385" y="80"/>
                  </a:cubicBezTo>
                  <a:cubicBezTo>
                    <a:pt x="385" y="79"/>
                    <a:pt x="386" y="79"/>
                    <a:pt x="386" y="79"/>
                  </a:cubicBezTo>
                  <a:cubicBezTo>
                    <a:pt x="387" y="80"/>
                    <a:pt x="387" y="80"/>
                    <a:pt x="388" y="81"/>
                  </a:cubicBezTo>
                  <a:cubicBezTo>
                    <a:pt x="389" y="81"/>
                    <a:pt x="389" y="80"/>
                    <a:pt x="390" y="80"/>
                  </a:cubicBezTo>
                  <a:cubicBezTo>
                    <a:pt x="390" y="81"/>
                    <a:pt x="391" y="81"/>
                    <a:pt x="391" y="80"/>
                  </a:cubicBezTo>
                  <a:cubicBezTo>
                    <a:pt x="391" y="79"/>
                    <a:pt x="392" y="78"/>
                    <a:pt x="392" y="78"/>
                  </a:cubicBezTo>
                  <a:cubicBezTo>
                    <a:pt x="392" y="77"/>
                    <a:pt x="393" y="77"/>
                    <a:pt x="394" y="77"/>
                  </a:cubicBezTo>
                  <a:cubicBezTo>
                    <a:pt x="394" y="77"/>
                    <a:pt x="395" y="77"/>
                    <a:pt x="395" y="77"/>
                  </a:cubicBezTo>
                  <a:cubicBezTo>
                    <a:pt x="396" y="76"/>
                    <a:pt x="396" y="76"/>
                    <a:pt x="396" y="76"/>
                  </a:cubicBezTo>
                  <a:cubicBezTo>
                    <a:pt x="397" y="76"/>
                    <a:pt x="398" y="78"/>
                    <a:pt x="398" y="79"/>
                  </a:cubicBezTo>
                  <a:cubicBezTo>
                    <a:pt x="398" y="79"/>
                    <a:pt x="398" y="80"/>
                    <a:pt x="399" y="80"/>
                  </a:cubicBezTo>
                  <a:cubicBezTo>
                    <a:pt x="399" y="80"/>
                    <a:pt x="399" y="80"/>
                    <a:pt x="400" y="80"/>
                  </a:cubicBezTo>
                  <a:cubicBezTo>
                    <a:pt x="400" y="80"/>
                    <a:pt x="400" y="81"/>
                    <a:pt x="400" y="80"/>
                  </a:cubicBezTo>
                  <a:cubicBezTo>
                    <a:pt x="401" y="80"/>
                    <a:pt x="401" y="78"/>
                    <a:pt x="401" y="78"/>
                  </a:cubicBezTo>
                  <a:cubicBezTo>
                    <a:pt x="402" y="78"/>
                    <a:pt x="402" y="78"/>
                    <a:pt x="402" y="77"/>
                  </a:cubicBezTo>
                  <a:cubicBezTo>
                    <a:pt x="402" y="77"/>
                    <a:pt x="402" y="76"/>
                    <a:pt x="402" y="75"/>
                  </a:cubicBezTo>
                  <a:cubicBezTo>
                    <a:pt x="402" y="75"/>
                    <a:pt x="402" y="74"/>
                    <a:pt x="402" y="74"/>
                  </a:cubicBezTo>
                  <a:cubicBezTo>
                    <a:pt x="401" y="73"/>
                    <a:pt x="401" y="73"/>
                    <a:pt x="402" y="73"/>
                  </a:cubicBezTo>
                  <a:cubicBezTo>
                    <a:pt x="403" y="73"/>
                    <a:pt x="403" y="72"/>
                    <a:pt x="404" y="72"/>
                  </a:cubicBezTo>
                  <a:cubicBezTo>
                    <a:pt x="404" y="73"/>
                    <a:pt x="405" y="73"/>
                    <a:pt x="405" y="73"/>
                  </a:cubicBezTo>
                  <a:cubicBezTo>
                    <a:pt x="406" y="72"/>
                    <a:pt x="406" y="72"/>
                    <a:pt x="406" y="72"/>
                  </a:cubicBezTo>
                  <a:cubicBezTo>
                    <a:pt x="407" y="73"/>
                    <a:pt x="408" y="73"/>
                    <a:pt x="408" y="73"/>
                  </a:cubicBezTo>
                  <a:cubicBezTo>
                    <a:pt x="409" y="74"/>
                    <a:pt x="409" y="75"/>
                    <a:pt x="410" y="74"/>
                  </a:cubicBezTo>
                  <a:cubicBezTo>
                    <a:pt x="410" y="74"/>
                    <a:pt x="410" y="73"/>
                    <a:pt x="410" y="73"/>
                  </a:cubicBezTo>
                  <a:cubicBezTo>
                    <a:pt x="411" y="73"/>
                    <a:pt x="411" y="73"/>
                    <a:pt x="412" y="73"/>
                  </a:cubicBezTo>
                  <a:cubicBezTo>
                    <a:pt x="412" y="74"/>
                    <a:pt x="412" y="74"/>
                    <a:pt x="412" y="75"/>
                  </a:cubicBezTo>
                  <a:cubicBezTo>
                    <a:pt x="412" y="75"/>
                    <a:pt x="413" y="76"/>
                    <a:pt x="413" y="76"/>
                  </a:cubicBezTo>
                  <a:cubicBezTo>
                    <a:pt x="414" y="76"/>
                    <a:pt x="414" y="76"/>
                    <a:pt x="414" y="75"/>
                  </a:cubicBezTo>
                  <a:cubicBezTo>
                    <a:pt x="415" y="75"/>
                    <a:pt x="415" y="74"/>
                    <a:pt x="415" y="73"/>
                  </a:cubicBezTo>
                  <a:cubicBezTo>
                    <a:pt x="415" y="73"/>
                    <a:pt x="416" y="72"/>
                    <a:pt x="415" y="72"/>
                  </a:cubicBezTo>
                  <a:cubicBezTo>
                    <a:pt x="415" y="71"/>
                    <a:pt x="415" y="71"/>
                    <a:pt x="415" y="70"/>
                  </a:cubicBezTo>
                  <a:cubicBezTo>
                    <a:pt x="415" y="69"/>
                    <a:pt x="416" y="67"/>
                    <a:pt x="416" y="67"/>
                  </a:cubicBezTo>
                  <a:cubicBezTo>
                    <a:pt x="417" y="66"/>
                    <a:pt x="418" y="66"/>
                    <a:pt x="418" y="67"/>
                  </a:cubicBezTo>
                  <a:cubicBezTo>
                    <a:pt x="418" y="67"/>
                    <a:pt x="418" y="68"/>
                    <a:pt x="419" y="68"/>
                  </a:cubicBezTo>
                  <a:cubicBezTo>
                    <a:pt x="419" y="68"/>
                    <a:pt x="420" y="67"/>
                    <a:pt x="421" y="66"/>
                  </a:cubicBezTo>
                  <a:cubicBezTo>
                    <a:pt x="421" y="66"/>
                    <a:pt x="423" y="65"/>
                    <a:pt x="424" y="65"/>
                  </a:cubicBezTo>
                  <a:cubicBezTo>
                    <a:pt x="424" y="65"/>
                    <a:pt x="425" y="66"/>
                    <a:pt x="425" y="66"/>
                  </a:cubicBezTo>
                  <a:cubicBezTo>
                    <a:pt x="426" y="65"/>
                    <a:pt x="426" y="65"/>
                    <a:pt x="426" y="64"/>
                  </a:cubicBezTo>
                  <a:cubicBezTo>
                    <a:pt x="426" y="64"/>
                    <a:pt x="427" y="64"/>
                    <a:pt x="427" y="63"/>
                  </a:cubicBezTo>
                  <a:cubicBezTo>
                    <a:pt x="427" y="63"/>
                    <a:pt x="427" y="61"/>
                    <a:pt x="427" y="62"/>
                  </a:cubicBezTo>
                  <a:cubicBezTo>
                    <a:pt x="428" y="62"/>
                    <a:pt x="429" y="62"/>
                    <a:pt x="429" y="62"/>
                  </a:cubicBezTo>
                  <a:cubicBezTo>
                    <a:pt x="430" y="62"/>
                    <a:pt x="430" y="63"/>
                    <a:pt x="430" y="63"/>
                  </a:cubicBezTo>
                  <a:cubicBezTo>
                    <a:pt x="431" y="64"/>
                    <a:pt x="431" y="64"/>
                    <a:pt x="431" y="65"/>
                  </a:cubicBezTo>
                  <a:cubicBezTo>
                    <a:pt x="431" y="65"/>
                    <a:pt x="431" y="65"/>
                    <a:pt x="432" y="65"/>
                  </a:cubicBezTo>
                  <a:cubicBezTo>
                    <a:pt x="433" y="65"/>
                    <a:pt x="434" y="65"/>
                    <a:pt x="434" y="65"/>
                  </a:cubicBezTo>
                  <a:cubicBezTo>
                    <a:pt x="434" y="64"/>
                    <a:pt x="433" y="64"/>
                    <a:pt x="434" y="64"/>
                  </a:cubicBezTo>
                  <a:cubicBezTo>
                    <a:pt x="434" y="63"/>
                    <a:pt x="435" y="63"/>
                    <a:pt x="435" y="63"/>
                  </a:cubicBezTo>
                  <a:cubicBezTo>
                    <a:pt x="436" y="63"/>
                    <a:pt x="437" y="62"/>
                    <a:pt x="437" y="62"/>
                  </a:cubicBezTo>
                  <a:cubicBezTo>
                    <a:pt x="438" y="62"/>
                    <a:pt x="439" y="62"/>
                    <a:pt x="439" y="62"/>
                  </a:cubicBezTo>
                  <a:cubicBezTo>
                    <a:pt x="438" y="62"/>
                    <a:pt x="438" y="61"/>
                    <a:pt x="438" y="61"/>
                  </a:cubicBezTo>
                  <a:cubicBezTo>
                    <a:pt x="438" y="60"/>
                    <a:pt x="440" y="60"/>
                    <a:pt x="441" y="59"/>
                  </a:cubicBezTo>
                  <a:cubicBezTo>
                    <a:pt x="441" y="59"/>
                    <a:pt x="442" y="58"/>
                    <a:pt x="443" y="58"/>
                  </a:cubicBezTo>
                  <a:cubicBezTo>
                    <a:pt x="443" y="58"/>
                    <a:pt x="444" y="59"/>
                    <a:pt x="444" y="58"/>
                  </a:cubicBezTo>
                  <a:cubicBezTo>
                    <a:pt x="444" y="57"/>
                    <a:pt x="445" y="56"/>
                    <a:pt x="445" y="56"/>
                  </a:cubicBezTo>
                  <a:cubicBezTo>
                    <a:pt x="446" y="56"/>
                    <a:pt x="448" y="55"/>
                    <a:pt x="448" y="56"/>
                  </a:cubicBezTo>
                  <a:cubicBezTo>
                    <a:pt x="448" y="56"/>
                    <a:pt x="449" y="56"/>
                    <a:pt x="449" y="56"/>
                  </a:cubicBezTo>
                  <a:cubicBezTo>
                    <a:pt x="450" y="56"/>
                    <a:pt x="450" y="56"/>
                    <a:pt x="451" y="57"/>
                  </a:cubicBezTo>
                  <a:cubicBezTo>
                    <a:pt x="451" y="57"/>
                    <a:pt x="452" y="57"/>
                    <a:pt x="452" y="57"/>
                  </a:cubicBezTo>
                  <a:cubicBezTo>
                    <a:pt x="452" y="56"/>
                    <a:pt x="452" y="54"/>
                    <a:pt x="453" y="54"/>
                  </a:cubicBezTo>
                  <a:cubicBezTo>
                    <a:pt x="454" y="54"/>
                    <a:pt x="454" y="54"/>
                    <a:pt x="454" y="53"/>
                  </a:cubicBezTo>
                  <a:cubicBezTo>
                    <a:pt x="455" y="52"/>
                    <a:pt x="455" y="51"/>
                    <a:pt x="456" y="52"/>
                  </a:cubicBezTo>
                  <a:cubicBezTo>
                    <a:pt x="457" y="52"/>
                    <a:pt x="458" y="53"/>
                    <a:pt x="459" y="53"/>
                  </a:cubicBezTo>
                  <a:cubicBezTo>
                    <a:pt x="459" y="54"/>
                    <a:pt x="459" y="54"/>
                    <a:pt x="460" y="54"/>
                  </a:cubicBezTo>
                  <a:cubicBezTo>
                    <a:pt x="461" y="53"/>
                    <a:pt x="462" y="54"/>
                    <a:pt x="462" y="55"/>
                  </a:cubicBezTo>
                  <a:cubicBezTo>
                    <a:pt x="462" y="55"/>
                    <a:pt x="463" y="55"/>
                    <a:pt x="463" y="56"/>
                  </a:cubicBezTo>
                  <a:cubicBezTo>
                    <a:pt x="463" y="57"/>
                    <a:pt x="464" y="57"/>
                    <a:pt x="464" y="57"/>
                  </a:cubicBezTo>
                  <a:cubicBezTo>
                    <a:pt x="464" y="58"/>
                    <a:pt x="464" y="58"/>
                    <a:pt x="465" y="58"/>
                  </a:cubicBezTo>
                  <a:cubicBezTo>
                    <a:pt x="465" y="58"/>
                    <a:pt x="466" y="57"/>
                    <a:pt x="466" y="58"/>
                  </a:cubicBezTo>
                  <a:cubicBezTo>
                    <a:pt x="466" y="58"/>
                    <a:pt x="465" y="59"/>
                    <a:pt x="466" y="59"/>
                  </a:cubicBezTo>
                  <a:cubicBezTo>
                    <a:pt x="466" y="59"/>
                    <a:pt x="469" y="60"/>
                    <a:pt x="469" y="61"/>
                  </a:cubicBezTo>
                  <a:cubicBezTo>
                    <a:pt x="469" y="61"/>
                    <a:pt x="469" y="63"/>
                    <a:pt x="469" y="63"/>
                  </a:cubicBezTo>
                  <a:cubicBezTo>
                    <a:pt x="469" y="64"/>
                    <a:pt x="470" y="64"/>
                    <a:pt x="470" y="65"/>
                  </a:cubicBezTo>
                  <a:cubicBezTo>
                    <a:pt x="470" y="66"/>
                    <a:pt x="470" y="67"/>
                    <a:pt x="471" y="66"/>
                  </a:cubicBezTo>
                  <a:cubicBezTo>
                    <a:pt x="471" y="66"/>
                    <a:pt x="472" y="66"/>
                    <a:pt x="473" y="66"/>
                  </a:cubicBezTo>
                  <a:cubicBezTo>
                    <a:pt x="473" y="66"/>
                    <a:pt x="473" y="65"/>
                    <a:pt x="473" y="65"/>
                  </a:cubicBezTo>
                  <a:cubicBezTo>
                    <a:pt x="474" y="65"/>
                    <a:pt x="475" y="66"/>
                    <a:pt x="475" y="66"/>
                  </a:cubicBezTo>
                  <a:cubicBezTo>
                    <a:pt x="476" y="66"/>
                    <a:pt x="477" y="66"/>
                    <a:pt x="477" y="66"/>
                  </a:cubicBezTo>
                  <a:cubicBezTo>
                    <a:pt x="477" y="66"/>
                    <a:pt x="479" y="66"/>
                    <a:pt x="479" y="67"/>
                  </a:cubicBezTo>
                  <a:cubicBezTo>
                    <a:pt x="480" y="68"/>
                    <a:pt x="480" y="70"/>
                    <a:pt x="480" y="70"/>
                  </a:cubicBezTo>
                  <a:cubicBezTo>
                    <a:pt x="480" y="70"/>
                    <a:pt x="479" y="70"/>
                    <a:pt x="479" y="71"/>
                  </a:cubicBezTo>
                  <a:cubicBezTo>
                    <a:pt x="480" y="71"/>
                    <a:pt x="480" y="72"/>
                    <a:pt x="480" y="72"/>
                  </a:cubicBezTo>
                  <a:cubicBezTo>
                    <a:pt x="481" y="72"/>
                    <a:pt x="481" y="71"/>
                    <a:pt x="482" y="72"/>
                  </a:cubicBezTo>
                  <a:cubicBezTo>
                    <a:pt x="482" y="72"/>
                    <a:pt x="483" y="72"/>
                    <a:pt x="484" y="72"/>
                  </a:cubicBezTo>
                  <a:cubicBezTo>
                    <a:pt x="485" y="72"/>
                    <a:pt x="485" y="72"/>
                    <a:pt x="486" y="71"/>
                  </a:cubicBezTo>
                  <a:cubicBezTo>
                    <a:pt x="486" y="71"/>
                    <a:pt x="488" y="68"/>
                    <a:pt x="489" y="69"/>
                  </a:cubicBezTo>
                  <a:cubicBezTo>
                    <a:pt x="489" y="69"/>
                    <a:pt x="490" y="70"/>
                    <a:pt x="490" y="70"/>
                  </a:cubicBezTo>
                  <a:cubicBezTo>
                    <a:pt x="490" y="69"/>
                    <a:pt x="490" y="69"/>
                    <a:pt x="491" y="69"/>
                  </a:cubicBezTo>
                  <a:cubicBezTo>
                    <a:pt x="491" y="69"/>
                    <a:pt x="493" y="69"/>
                    <a:pt x="493" y="69"/>
                  </a:cubicBezTo>
                  <a:cubicBezTo>
                    <a:pt x="494" y="69"/>
                    <a:pt x="494" y="69"/>
                    <a:pt x="493" y="68"/>
                  </a:cubicBezTo>
                  <a:cubicBezTo>
                    <a:pt x="493" y="68"/>
                    <a:pt x="493" y="68"/>
                    <a:pt x="492" y="67"/>
                  </a:cubicBezTo>
                  <a:cubicBezTo>
                    <a:pt x="492" y="67"/>
                    <a:pt x="491" y="66"/>
                    <a:pt x="491" y="66"/>
                  </a:cubicBezTo>
                  <a:cubicBezTo>
                    <a:pt x="490" y="65"/>
                    <a:pt x="490" y="64"/>
                    <a:pt x="489" y="64"/>
                  </a:cubicBezTo>
                  <a:cubicBezTo>
                    <a:pt x="489" y="64"/>
                    <a:pt x="488" y="63"/>
                    <a:pt x="488" y="63"/>
                  </a:cubicBezTo>
                  <a:cubicBezTo>
                    <a:pt x="488" y="62"/>
                    <a:pt x="488" y="62"/>
                    <a:pt x="488" y="61"/>
                  </a:cubicBezTo>
                  <a:cubicBezTo>
                    <a:pt x="487" y="61"/>
                    <a:pt x="487" y="61"/>
                    <a:pt x="487" y="61"/>
                  </a:cubicBezTo>
                  <a:cubicBezTo>
                    <a:pt x="486" y="61"/>
                    <a:pt x="485" y="60"/>
                    <a:pt x="486" y="60"/>
                  </a:cubicBezTo>
                  <a:cubicBezTo>
                    <a:pt x="486" y="60"/>
                    <a:pt x="487" y="59"/>
                    <a:pt x="487" y="59"/>
                  </a:cubicBezTo>
                  <a:cubicBezTo>
                    <a:pt x="488" y="59"/>
                    <a:pt x="488" y="59"/>
                    <a:pt x="489" y="59"/>
                  </a:cubicBezTo>
                  <a:cubicBezTo>
                    <a:pt x="489" y="58"/>
                    <a:pt x="489" y="57"/>
                    <a:pt x="489" y="57"/>
                  </a:cubicBezTo>
                  <a:cubicBezTo>
                    <a:pt x="488" y="57"/>
                    <a:pt x="488" y="57"/>
                    <a:pt x="487" y="57"/>
                  </a:cubicBezTo>
                  <a:cubicBezTo>
                    <a:pt x="487" y="57"/>
                    <a:pt x="486" y="57"/>
                    <a:pt x="486" y="56"/>
                  </a:cubicBezTo>
                  <a:cubicBezTo>
                    <a:pt x="486" y="56"/>
                    <a:pt x="486" y="55"/>
                    <a:pt x="485" y="55"/>
                  </a:cubicBezTo>
                  <a:cubicBezTo>
                    <a:pt x="484" y="54"/>
                    <a:pt x="484" y="54"/>
                    <a:pt x="484" y="53"/>
                  </a:cubicBezTo>
                  <a:cubicBezTo>
                    <a:pt x="485" y="52"/>
                    <a:pt x="485" y="51"/>
                    <a:pt x="485" y="51"/>
                  </a:cubicBezTo>
                  <a:cubicBezTo>
                    <a:pt x="486" y="51"/>
                    <a:pt x="486" y="51"/>
                    <a:pt x="486" y="50"/>
                  </a:cubicBezTo>
                  <a:cubicBezTo>
                    <a:pt x="486" y="50"/>
                    <a:pt x="485" y="49"/>
                    <a:pt x="485" y="49"/>
                  </a:cubicBezTo>
                  <a:cubicBezTo>
                    <a:pt x="485" y="48"/>
                    <a:pt x="485" y="47"/>
                    <a:pt x="485" y="47"/>
                  </a:cubicBezTo>
                  <a:cubicBezTo>
                    <a:pt x="485" y="47"/>
                    <a:pt x="485" y="45"/>
                    <a:pt x="485" y="45"/>
                  </a:cubicBezTo>
                  <a:cubicBezTo>
                    <a:pt x="486" y="45"/>
                    <a:pt x="487" y="45"/>
                    <a:pt x="486" y="45"/>
                  </a:cubicBezTo>
                  <a:cubicBezTo>
                    <a:pt x="486" y="44"/>
                    <a:pt x="486" y="44"/>
                    <a:pt x="486" y="43"/>
                  </a:cubicBezTo>
                  <a:cubicBezTo>
                    <a:pt x="486" y="43"/>
                    <a:pt x="486" y="42"/>
                    <a:pt x="486" y="42"/>
                  </a:cubicBezTo>
                  <a:cubicBezTo>
                    <a:pt x="487" y="43"/>
                    <a:pt x="488" y="43"/>
                    <a:pt x="488" y="42"/>
                  </a:cubicBezTo>
                  <a:cubicBezTo>
                    <a:pt x="487" y="42"/>
                    <a:pt x="487" y="41"/>
                    <a:pt x="488" y="40"/>
                  </a:cubicBezTo>
                  <a:cubicBezTo>
                    <a:pt x="488" y="39"/>
                    <a:pt x="488" y="38"/>
                    <a:pt x="489" y="38"/>
                  </a:cubicBezTo>
                  <a:cubicBezTo>
                    <a:pt x="490" y="38"/>
                    <a:pt x="491" y="39"/>
                    <a:pt x="492" y="39"/>
                  </a:cubicBezTo>
                  <a:cubicBezTo>
                    <a:pt x="492" y="39"/>
                    <a:pt x="492" y="40"/>
                    <a:pt x="492" y="40"/>
                  </a:cubicBezTo>
                  <a:cubicBezTo>
                    <a:pt x="492" y="41"/>
                    <a:pt x="491" y="42"/>
                    <a:pt x="492" y="42"/>
                  </a:cubicBezTo>
                  <a:cubicBezTo>
                    <a:pt x="493" y="42"/>
                    <a:pt x="493" y="41"/>
                    <a:pt x="494" y="41"/>
                  </a:cubicBezTo>
                  <a:cubicBezTo>
                    <a:pt x="494" y="41"/>
                    <a:pt x="495" y="41"/>
                    <a:pt x="495" y="40"/>
                  </a:cubicBezTo>
                  <a:cubicBezTo>
                    <a:pt x="496" y="40"/>
                    <a:pt x="496" y="40"/>
                    <a:pt x="496" y="39"/>
                  </a:cubicBezTo>
                  <a:cubicBezTo>
                    <a:pt x="495" y="39"/>
                    <a:pt x="494" y="39"/>
                    <a:pt x="494" y="38"/>
                  </a:cubicBezTo>
                  <a:cubicBezTo>
                    <a:pt x="494" y="37"/>
                    <a:pt x="493" y="36"/>
                    <a:pt x="493" y="36"/>
                  </a:cubicBezTo>
                  <a:cubicBezTo>
                    <a:pt x="493" y="36"/>
                    <a:pt x="493" y="35"/>
                    <a:pt x="493" y="35"/>
                  </a:cubicBezTo>
                  <a:cubicBezTo>
                    <a:pt x="493" y="35"/>
                    <a:pt x="494" y="35"/>
                    <a:pt x="494" y="35"/>
                  </a:cubicBezTo>
                  <a:cubicBezTo>
                    <a:pt x="494" y="35"/>
                    <a:pt x="496" y="36"/>
                    <a:pt x="497" y="36"/>
                  </a:cubicBezTo>
                  <a:cubicBezTo>
                    <a:pt x="498" y="36"/>
                    <a:pt x="498" y="36"/>
                    <a:pt x="499" y="36"/>
                  </a:cubicBezTo>
                  <a:cubicBezTo>
                    <a:pt x="500" y="36"/>
                    <a:pt x="501" y="36"/>
                    <a:pt x="501" y="37"/>
                  </a:cubicBezTo>
                  <a:cubicBezTo>
                    <a:pt x="501" y="37"/>
                    <a:pt x="502" y="38"/>
                    <a:pt x="502" y="38"/>
                  </a:cubicBezTo>
                  <a:cubicBezTo>
                    <a:pt x="503" y="38"/>
                    <a:pt x="503" y="38"/>
                    <a:pt x="504" y="37"/>
                  </a:cubicBezTo>
                  <a:cubicBezTo>
                    <a:pt x="504" y="37"/>
                    <a:pt x="505" y="36"/>
                    <a:pt x="505" y="37"/>
                  </a:cubicBezTo>
                  <a:cubicBezTo>
                    <a:pt x="506" y="38"/>
                    <a:pt x="506" y="39"/>
                    <a:pt x="507" y="39"/>
                  </a:cubicBezTo>
                  <a:cubicBezTo>
                    <a:pt x="507" y="40"/>
                    <a:pt x="507" y="40"/>
                    <a:pt x="508" y="41"/>
                  </a:cubicBezTo>
                  <a:cubicBezTo>
                    <a:pt x="509" y="41"/>
                    <a:pt x="509" y="41"/>
                    <a:pt x="509" y="41"/>
                  </a:cubicBezTo>
                  <a:cubicBezTo>
                    <a:pt x="510" y="41"/>
                    <a:pt x="510" y="41"/>
                    <a:pt x="510" y="42"/>
                  </a:cubicBezTo>
                  <a:cubicBezTo>
                    <a:pt x="511" y="42"/>
                    <a:pt x="511" y="43"/>
                    <a:pt x="511" y="42"/>
                  </a:cubicBezTo>
                  <a:cubicBezTo>
                    <a:pt x="511" y="41"/>
                    <a:pt x="511" y="41"/>
                    <a:pt x="512" y="41"/>
                  </a:cubicBezTo>
                  <a:cubicBezTo>
                    <a:pt x="512" y="41"/>
                    <a:pt x="514" y="41"/>
                    <a:pt x="515" y="41"/>
                  </a:cubicBezTo>
                  <a:cubicBezTo>
                    <a:pt x="515" y="41"/>
                    <a:pt x="516" y="41"/>
                    <a:pt x="517" y="41"/>
                  </a:cubicBezTo>
                  <a:cubicBezTo>
                    <a:pt x="517" y="40"/>
                    <a:pt x="519" y="37"/>
                    <a:pt x="519" y="38"/>
                  </a:cubicBezTo>
                  <a:cubicBezTo>
                    <a:pt x="519" y="38"/>
                    <a:pt x="519" y="40"/>
                    <a:pt x="520" y="40"/>
                  </a:cubicBezTo>
                  <a:cubicBezTo>
                    <a:pt x="521" y="40"/>
                    <a:pt x="521" y="40"/>
                    <a:pt x="521" y="40"/>
                  </a:cubicBezTo>
                  <a:cubicBezTo>
                    <a:pt x="521" y="41"/>
                    <a:pt x="522" y="43"/>
                    <a:pt x="522" y="43"/>
                  </a:cubicBezTo>
                  <a:cubicBezTo>
                    <a:pt x="522" y="43"/>
                    <a:pt x="523" y="41"/>
                    <a:pt x="524" y="42"/>
                  </a:cubicBezTo>
                  <a:cubicBezTo>
                    <a:pt x="524" y="42"/>
                    <a:pt x="524" y="42"/>
                    <a:pt x="524" y="43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4" y="45"/>
                    <a:pt x="525" y="45"/>
                  </a:cubicBezTo>
                  <a:cubicBezTo>
                    <a:pt x="525" y="44"/>
                    <a:pt x="525" y="44"/>
                    <a:pt x="526" y="44"/>
                  </a:cubicBezTo>
                  <a:cubicBezTo>
                    <a:pt x="527" y="44"/>
                    <a:pt x="528" y="44"/>
                    <a:pt x="529" y="43"/>
                  </a:cubicBezTo>
                  <a:cubicBezTo>
                    <a:pt x="529" y="43"/>
                    <a:pt x="530" y="42"/>
                    <a:pt x="531" y="41"/>
                  </a:cubicBezTo>
                  <a:cubicBezTo>
                    <a:pt x="531" y="41"/>
                    <a:pt x="532" y="41"/>
                    <a:pt x="532" y="40"/>
                  </a:cubicBezTo>
                  <a:cubicBezTo>
                    <a:pt x="532" y="39"/>
                    <a:pt x="532" y="38"/>
                    <a:pt x="533" y="37"/>
                  </a:cubicBezTo>
                  <a:cubicBezTo>
                    <a:pt x="533" y="37"/>
                    <a:pt x="536" y="36"/>
                    <a:pt x="536" y="36"/>
                  </a:cubicBezTo>
                  <a:cubicBezTo>
                    <a:pt x="536" y="37"/>
                    <a:pt x="535" y="37"/>
                    <a:pt x="536" y="38"/>
                  </a:cubicBezTo>
                  <a:cubicBezTo>
                    <a:pt x="536" y="38"/>
                    <a:pt x="537" y="39"/>
                    <a:pt x="537" y="39"/>
                  </a:cubicBezTo>
                  <a:cubicBezTo>
                    <a:pt x="538" y="39"/>
                    <a:pt x="538" y="40"/>
                    <a:pt x="537" y="40"/>
                  </a:cubicBezTo>
                  <a:cubicBezTo>
                    <a:pt x="536" y="40"/>
                    <a:pt x="535" y="41"/>
                    <a:pt x="534" y="42"/>
                  </a:cubicBezTo>
                  <a:cubicBezTo>
                    <a:pt x="534" y="43"/>
                    <a:pt x="534" y="44"/>
                    <a:pt x="535" y="44"/>
                  </a:cubicBezTo>
                  <a:cubicBezTo>
                    <a:pt x="536" y="44"/>
                    <a:pt x="536" y="43"/>
                    <a:pt x="537" y="44"/>
                  </a:cubicBezTo>
                  <a:cubicBezTo>
                    <a:pt x="537" y="45"/>
                    <a:pt x="538" y="46"/>
                    <a:pt x="538" y="46"/>
                  </a:cubicBezTo>
                  <a:cubicBezTo>
                    <a:pt x="538" y="47"/>
                    <a:pt x="538" y="48"/>
                    <a:pt x="538" y="48"/>
                  </a:cubicBezTo>
                  <a:cubicBezTo>
                    <a:pt x="539" y="48"/>
                    <a:pt x="540" y="49"/>
                    <a:pt x="540" y="49"/>
                  </a:cubicBezTo>
                  <a:cubicBezTo>
                    <a:pt x="540" y="50"/>
                    <a:pt x="541" y="50"/>
                    <a:pt x="541" y="50"/>
                  </a:cubicBezTo>
                  <a:cubicBezTo>
                    <a:pt x="542" y="50"/>
                    <a:pt x="544" y="49"/>
                    <a:pt x="544" y="50"/>
                  </a:cubicBezTo>
                  <a:cubicBezTo>
                    <a:pt x="545" y="50"/>
                    <a:pt x="546" y="51"/>
                    <a:pt x="546" y="52"/>
                  </a:cubicBezTo>
                  <a:cubicBezTo>
                    <a:pt x="546" y="53"/>
                    <a:pt x="546" y="54"/>
                    <a:pt x="546" y="54"/>
                  </a:cubicBezTo>
                  <a:cubicBezTo>
                    <a:pt x="547" y="55"/>
                    <a:pt x="547" y="55"/>
                    <a:pt x="547" y="56"/>
                  </a:cubicBezTo>
                  <a:cubicBezTo>
                    <a:pt x="547" y="57"/>
                    <a:pt x="547" y="58"/>
                    <a:pt x="547" y="59"/>
                  </a:cubicBezTo>
                  <a:cubicBezTo>
                    <a:pt x="547" y="59"/>
                    <a:pt x="548" y="60"/>
                    <a:pt x="549" y="59"/>
                  </a:cubicBezTo>
                  <a:cubicBezTo>
                    <a:pt x="549" y="59"/>
                    <a:pt x="550" y="59"/>
                    <a:pt x="551" y="59"/>
                  </a:cubicBezTo>
                  <a:cubicBezTo>
                    <a:pt x="551" y="58"/>
                    <a:pt x="552" y="57"/>
                    <a:pt x="552" y="57"/>
                  </a:cubicBezTo>
                  <a:cubicBezTo>
                    <a:pt x="553" y="56"/>
                    <a:pt x="553" y="56"/>
                    <a:pt x="553" y="56"/>
                  </a:cubicBezTo>
                  <a:cubicBezTo>
                    <a:pt x="553" y="55"/>
                    <a:pt x="554" y="54"/>
                    <a:pt x="554" y="55"/>
                  </a:cubicBezTo>
                  <a:cubicBezTo>
                    <a:pt x="555" y="55"/>
                    <a:pt x="556" y="55"/>
                    <a:pt x="556" y="55"/>
                  </a:cubicBezTo>
                  <a:cubicBezTo>
                    <a:pt x="556" y="55"/>
                    <a:pt x="557" y="56"/>
                    <a:pt x="557" y="55"/>
                  </a:cubicBezTo>
                  <a:cubicBezTo>
                    <a:pt x="557" y="55"/>
                    <a:pt x="559" y="54"/>
                    <a:pt x="559" y="54"/>
                  </a:cubicBezTo>
                  <a:cubicBezTo>
                    <a:pt x="560" y="54"/>
                    <a:pt x="562" y="53"/>
                    <a:pt x="563" y="53"/>
                  </a:cubicBezTo>
                  <a:cubicBezTo>
                    <a:pt x="564" y="52"/>
                    <a:pt x="565" y="52"/>
                    <a:pt x="565" y="52"/>
                  </a:cubicBezTo>
                  <a:cubicBezTo>
                    <a:pt x="566" y="53"/>
                    <a:pt x="566" y="53"/>
                    <a:pt x="567" y="53"/>
                  </a:cubicBezTo>
                  <a:cubicBezTo>
                    <a:pt x="567" y="52"/>
                    <a:pt x="569" y="51"/>
                    <a:pt x="569" y="51"/>
                  </a:cubicBezTo>
                  <a:cubicBezTo>
                    <a:pt x="570" y="51"/>
                    <a:pt x="571" y="51"/>
                    <a:pt x="571" y="52"/>
                  </a:cubicBezTo>
                  <a:cubicBezTo>
                    <a:pt x="571" y="52"/>
                    <a:pt x="572" y="53"/>
                    <a:pt x="571" y="54"/>
                  </a:cubicBezTo>
                  <a:cubicBezTo>
                    <a:pt x="571" y="54"/>
                    <a:pt x="570" y="54"/>
                    <a:pt x="570" y="55"/>
                  </a:cubicBezTo>
                  <a:cubicBezTo>
                    <a:pt x="570" y="56"/>
                    <a:pt x="570" y="56"/>
                    <a:pt x="570" y="57"/>
                  </a:cubicBezTo>
                  <a:cubicBezTo>
                    <a:pt x="569" y="57"/>
                    <a:pt x="570" y="58"/>
                    <a:pt x="569" y="58"/>
                  </a:cubicBezTo>
                  <a:cubicBezTo>
                    <a:pt x="569" y="59"/>
                    <a:pt x="567" y="60"/>
                    <a:pt x="568" y="60"/>
                  </a:cubicBezTo>
                  <a:cubicBezTo>
                    <a:pt x="568" y="61"/>
                    <a:pt x="569" y="61"/>
                    <a:pt x="568" y="62"/>
                  </a:cubicBezTo>
                  <a:cubicBezTo>
                    <a:pt x="568" y="62"/>
                    <a:pt x="567" y="63"/>
                    <a:pt x="568" y="63"/>
                  </a:cubicBezTo>
                  <a:cubicBezTo>
                    <a:pt x="569" y="64"/>
                    <a:pt x="569" y="64"/>
                    <a:pt x="570" y="65"/>
                  </a:cubicBezTo>
                  <a:cubicBezTo>
                    <a:pt x="570" y="66"/>
                    <a:pt x="571" y="67"/>
                    <a:pt x="572" y="67"/>
                  </a:cubicBezTo>
                  <a:cubicBezTo>
                    <a:pt x="573" y="67"/>
                    <a:pt x="573" y="68"/>
                    <a:pt x="574" y="67"/>
                  </a:cubicBezTo>
                  <a:cubicBezTo>
                    <a:pt x="574" y="67"/>
                    <a:pt x="574" y="67"/>
                    <a:pt x="575" y="68"/>
                  </a:cubicBezTo>
                  <a:cubicBezTo>
                    <a:pt x="576" y="68"/>
                    <a:pt x="577" y="70"/>
                    <a:pt x="577" y="70"/>
                  </a:cubicBezTo>
                  <a:cubicBezTo>
                    <a:pt x="576" y="71"/>
                    <a:pt x="575" y="71"/>
                    <a:pt x="575" y="72"/>
                  </a:cubicBezTo>
                  <a:cubicBezTo>
                    <a:pt x="576" y="73"/>
                    <a:pt x="578" y="74"/>
                    <a:pt x="578" y="75"/>
                  </a:cubicBezTo>
                  <a:cubicBezTo>
                    <a:pt x="578" y="76"/>
                    <a:pt x="578" y="76"/>
                    <a:pt x="579" y="76"/>
                  </a:cubicBezTo>
                  <a:cubicBezTo>
                    <a:pt x="579" y="76"/>
                    <a:pt x="580" y="75"/>
                    <a:pt x="580" y="76"/>
                  </a:cubicBezTo>
                  <a:cubicBezTo>
                    <a:pt x="580" y="76"/>
                    <a:pt x="581" y="78"/>
                    <a:pt x="581" y="78"/>
                  </a:cubicBezTo>
                  <a:cubicBezTo>
                    <a:pt x="581" y="78"/>
                    <a:pt x="581" y="79"/>
                    <a:pt x="581" y="79"/>
                  </a:cubicBezTo>
                  <a:cubicBezTo>
                    <a:pt x="581" y="80"/>
                    <a:pt x="583" y="81"/>
                    <a:pt x="583" y="82"/>
                  </a:cubicBezTo>
                  <a:cubicBezTo>
                    <a:pt x="582" y="83"/>
                    <a:pt x="583" y="83"/>
                    <a:pt x="583" y="84"/>
                  </a:cubicBezTo>
                  <a:cubicBezTo>
                    <a:pt x="583" y="85"/>
                    <a:pt x="583" y="85"/>
                    <a:pt x="583" y="85"/>
                  </a:cubicBezTo>
                  <a:cubicBezTo>
                    <a:pt x="584" y="85"/>
                    <a:pt x="585" y="85"/>
                    <a:pt x="585" y="86"/>
                  </a:cubicBezTo>
                  <a:cubicBezTo>
                    <a:pt x="585" y="87"/>
                    <a:pt x="585" y="90"/>
                    <a:pt x="585" y="90"/>
                  </a:cubicBezTo>
                  <a:cubicBezTo>
                    <a:pt x="585" y="91"/>
                    <a:pt x="585" y="91"/>
                    <a:pt x="586" y="91"/>
                  </a:cubicBezTo>
                  <a:cubicBezTo>
                    <a:pt x="586" y="91"/>
                    <a:pt x="587" y="91"/>
                    <a:pt x="587" y="92"/>
                  </a:cubicBezTo>
                  <a:cubicBezTo>
                    <a:pt x="588" y="92"/>
                    <a:pt x="588" y="92"/>
                    <a:pt x="589" y="93"/>
                  </a:cubicBezTo>
                  <a:cubicBezTo>
                    <a:pt x="590" y="93"/>
                    <a:pt x="591" y="94"/>
                    <a:pt x="590" y="94"/>
                  </a:cubicBezTo>
                  <a:cubicBezTo>
                    <a:pt x="590" y="94"/>
                    <a:pt x="590" y="95"/>
                    <a:pt x="590" y="95"/>
                  </a:cubicBezTo>
                  <a:cubicBezTo>
                    <a:pt x="589" y="96"/>
                    <a:pt x="588" y="97"/>
                    <a:pt x="588" y="97"/>
                  </a:cubicBezTo>
                  <a:cubicBezTo>
                    <a:pt x="587" y="98"/>
                    <a:pt x="586" y="99"/>
                    <a:pt x="586" y="99"/>
                  </a:cubicBezTo>
                  <a:cubicBezTo>
                    <a:pt x="586" y="100"/>
                    <a:pt x="585" y="101"/>
                    <a:pt x="585" y="102"/>
                  </a:cubicBezTo>
                  <a:cubicBezTo>
                    <a:pt x="586" y="103"/>
                    <a:pt x="586" y="104"/>
                    <a:pt x="586" y="104"/>
                  </a:cubicBezTo>
                  <a:cubicBezTo>
                    <a:pt x="586" y="105"/>
                    <a:pt x="586" y="106"/>
                    <a:pt x="587" y="106"/>
                  </a:cubicBezTo>
                  <a:cubicBezTo>
                    <a:pt x="587" y="106"/>
                    <a:pt x="588" y="106"/>
                    <a:pt x="588" y="106"/>
                  </a:cubicBezTo>
                  <a:cubicBezTo>
                    <a:pt x="588" y="107"/>
                    <a:pt x="587" y="108"/>
                    <a:pt x="588" y="108"/>
                  </a:cubicBezTo>
                  <a:cubicBezTo>
                    <a:pt x="588" y="109"/>
                    <a:pt x="588" y="109"/>
                    <a:pt x="589" y="110"/>
                  </a:cubicBezTo>
                  <a:cubicBezTo>
                    <a:pt x="589" y="110"/>
                    <a:pt x="591" y="110"/>
                    <a:pt x="591" y="111"/>
                  </a:cubicBezTo>
                  <a:cubicBezTo>
                    <a:pt x="590" y="111"/>
                    <a:pt x="590" y="112"/>
                    <a:pt x="590" y="113"/>
                  </a:cubicBezTo>
                  <a:cubicBezTo>
                    <a:pt x="591" y="114"/>
                    <a:pt x="591" y="115"/>
                    <a:pt x="591" y="116"/>
                  </a:cubicBezTo>
                  <a:cubicBezTo>
                    <a:pt x="591" y="117"/>
                    <a:pt x="591" y="117"/>
                    <a:pt x="590" y="117"/>
                  </a:cubicBezTo>
                  <a:cubicBezTo>
                    <a:pt x="590" y="118"/>
                    <a:pt x="589" y="118"/>
                    <a:pt x="589" y="119"/>
                  </a:cubicBezTo>
                  <a:cubicBezTo>
                    <a:pt x="589" y="119"/>
                    <a:pt x="591" y="119"/>
                    <a:pt x="591" y="120"/>
                  </a:cubicBezTo>
                  <a:cubicBezTo>
                    <a:pt x="591" y="120"/>
                    <a:pt x="592" y="121"/>
                    <a:pt x="592" y="122"/>
                  </a:cubicBezTo>
                  <a:cubicBezTo>
                    <a:pt x="592" y="122"/>
                    <a:pt x="591" y="122"/>
                    <a:pt x="591" y="122"/>
                  </a:cubicBezTo>
                  <a:cubicBezTo>
                    <a:pt x="591" y="122"/>
                    <a:pt x="590" y="122"/>
                    <a:pt x="590" y="123"/>
                  </a:cubicBezTo>
                  <a:cubicBezTo>
                    <a:pt x="590" y="124"/>
                    <a:pt x="591" y="124"/>
                    <a:pt x="592" y="123"/>
                  </a:cubicBezTo>
                  <a:cubicBezTo>
                    <a:pt x="592" y="123"/>
                    <a:pt x="592" y="122"/>
                    <a:pt x="593" y="123"/>
                  </a:cubicBezTo>
                  <a:cubicBezTo>
                    <a:pt x="594" y="123"/>
                    <a:pt x="595" y="124"/>
                    <a:pt x="595" y="124"/>
                  </a:cubicBezTo>
                  <a:cubicBezTo>
                    <a:pt x="595" y="124"/>
                    <a:pt x="595" y="125"/>
                    <a:pt x="596" y="125"/>
                  </a:cubicBezTo>
                  <a:cubicBezTo>
                    <a:pt x="596" y="125"/>
                    <a:pt x="597" y="126"/>
                    <a:pt x="596" y="126"/>
                  </a:cubicBezTo>
                  <a:cubicBezTo>
                    <a:pt x="596" y="127"/>
                    <a:pt x="595" y="127"/>
                    <a:pt x="596" y="127"/>
                  </a:cubicBezTo>
                  <a:cubicBezTo>
                    <a:pt x="596" y="128"/>
                    <a:pt x="597" y="129"/>
                    <a:pt x="597" y="130"/>
                  </a:cubicBezTo>
                  <a:cubicBezTo>
                    <a:pt x="597" y="130"/>
                    <a:pt x="598" y="133"/>
                    <a:pt x="599" y="133"/>
                  </a:cubicBezTo>
                  <a:cubicBezTo>
                    <a:pt x="599" y="134"/>
                    <a:pt x="599" y="137"/>
                    <a:pt x="599" y="137"/>
                  </a:cubicBezTo>
                  <a:cubicBezTo>
                    <a:pt x="600" y="138"/>
                    <a:pt x="602" y="139"/>
                    <a:pt x="602" y="139"/>
                  </a:cubicBezTo>
                  <a:cubicBezTo>
                    <a:pt x="603" y="139"/>
                    <a:pt x="604" y="140"/>
                    <a:pt x="605" y="141"/>
                  </a:cubicBezTo>
                  <a:cubicBezTo>
                    <a:pt x="605" y="141"/>
                    <a:pt x="605" y="141"/>
                    <a:pt x="606" y="141"/>
                  </a:cubicBezTo>
                  <a:cubicBezTo>
                    <a:pt x="606" y="140"/>
                    <a:pt x="607" y="140"/>
                    <a:pt x="607" y="140"/>
                  </a:cubicBezTo>
                  <a:cubicBezTo>
                    <a:pt x="608" y="141"/>
                    <a:pt x="608" y="141"/>
                    <a:pt x="609" y="141"/>
                  </a:cubicBezTo>
                  <a:cubicBezTo>
                    <a:pt x="609" y="141"/>
                    <a:pt x="611" y="142"/>
                    <a:pt x="611" y="143"/>
                  </a:cubicBezTo>
                  <a:cubicBezTo>
                    <a:pt x="611" y="143"/>
                    <a:pt x="611" y="143"/>
                    <a:pt x="611" y="143"/>
                  </a:cubicBezTo>
                  <a:cubicBezTo>
                    <a:pt x="611" y="143"/>
                    <a:pt x="611" y="143"/>
                    <a:pt x="610" y="143"/>
                  </a:cubicBezTo>
                  <a:cubicBezTo>
                    <a:pt x="609" y="144"/>
                    <a:pt x="608" y="146"/>
                    <a:pt x="607" y="147"/>
                  </a:cubicBezTo>
                  <a:cubicBezTo>
                    <a:pt x="606" y="148"/>
                    <a:pt x="606" y="148"/>
                    <a:pt x="605" y="149"/>
                  </a:cubicBezTo>
                  <a:cubicBezTo>
                    <a:pt x="604" y="149"/>
                    <a:pt x="604" y="149"/>
                    <a:pt x="603" y="149"/>
                  </a:cubicBezTo>
                  <a:cubicBezTo>
                    <a:pt x="603" y="149"/>
                    <a:pt x="603" y="147"/>
                    <a:pt x="602" y="145"/>
                  </a:cubicBezTo>
                  <a:cubicBezTo>
                    <a:pt x="602" y="144"/>
                    <a:pt x="600" y="144"/>
                    <a:pt x="599" y="144"/>
                  </a:cubicBezTo>
                  <a:cubicBezTo>
                    <a:pt x="598" y="144"/>
                    <a:pt x="596" y="145"/>
                    <a:pt x="595" y="145"/>
                  </a:cubicBezTo>
                  <a:cubicBezTo>
                    <a:pt x="594" y="145"/>
                    <a:pt x="594" y="145"/>
                    <a:pt x="593" y="146"/>
                  </a:cubicBezTo>
                  <a:cubicBezTo>
                    <a:pt x="593" y="147"/>
                    <a:pt x="593" y="149"/>
                    <a:pt x="593" y="150"/>
                  </a:cubicBezTo>
                  <a:cubicBezTo>
                    <a:pt x="594" y="152"/>
                    <a:pt x="595" y="150"/>
                    <a:pt x="596" y="149"/>
                  </a:cubicBezTo>
                  <a:cubicBezTo>
                    <a:pt x="597" y="149"/>
                    <a:pt x="597" y="149"/>
                    <a:pt x="598" y="150"/>
                  </a:cubicBezTo>
                  <a:cubicBezTo>
                    <a:pt x="598" y="150"/>
                    <a:pt x="598" y="150"/>
                    <a:pt x="597" y="151"/>
                  </a:cubicBezTo>
                  <a:cubicBezTo>
                    <a:pt x="596" y="151"/>
                    <a:pt x="596" y="153"/>
                    <a:pt x="596" y="154"/>
                  </a:cubicBezTo>
                  <a:cubicBezTo>
                    <a:pt x="596" y="155"/>
                    <a:pt x="594" y="155"/>
                    <a:pt x="593" y="154"/>
                  </a:cubicBezTo>
                  <a:cubicBezTo>
                    <a:pt x="592" y="154"/>
                    <a:pt x="591" y="154"/>
                    <a:pt x="591" y="152"/>
                  </a:cubicBezTo>
                  <a:cubicBezTo>
                    <a:pt x="590" y="151"/>
                    <a:pt x="588" y="151"/>
                    <a:pt x="588" y="151"/>
                  </a:cubicBezTo>
                  <a:cubicBezTo>
                    <a:pt x="587" y="151"/>
                    <a:pt x="587" y="152"/>
                    <a:pt x="587" y="152"/>
                  </a:cubicBezTo>
                  <a:cubicBezTo>
                    <a:pt x="587" y="153"/>
                    <a:pt x="587" y="153"/>
                    <a:pt x="587" y="154"/>
                  </a:cubicBezTo>
                  <a:cubicBezTo>
                    <a:pt x="587" y="155"/>
                    <a:pt x="587" y="156"/>
                    <a:pt x="586" y="156"/>
                  </a:cubicBezTo>
                  <a:cubicBezTo>
                    <a:pt x="585" y="157"/>
                    <a:pt x="585" y="157"/>
                    <a:pt x="586" y="157"/>
                  </a:cubicBezTo>
                  <a:cubicBezTo>
                    <a:pt x="586" y="158"/>
                    <a:pt x="586" y="159"/>
                    <a:pt x="586" y="161"/>
                  </a:cubicBezTo>
                  <a:cubicBezTo>
                    <a:pt x="586" y="162"/>
                    <a:pt x="586" y="163"/>
                    <a:pt x="584" y="164"/>
                  </a:cubicBezTo>
                  <a:cubicBezTo>
                    <a:pt x="583" y="164"/>
                    <a:pt x="583" y="165"/>
                    <a:pt x="583" y="167"/>
                  </a:cubicBezTo>
                  <a:cubicBezTo>
                    <a:pt x="582" y="168"/>
                    <a:pt x="581" y="169"/>
                    <a:pt x="580" y="170"/>
                  </a:cubicBezTo>
                  <a:cubicBezTo>
                    <a:pt x="579" y="170"/>
                    <a:pt x="578" y="171"/>
                    <a:pt x="577" y="171"/>
                  </a:cubicBezTo>
                  <a:cubicBezTo>
                    <a:pt x="576" y="172"/>
                    <a:pt x="575" y="171"/>
                    <a:pt x="574" y="171"/>
                  </a:cubicBezTo>
                  <a:cubicBezTo>
                    <a:pt x="573" y="171"/>
                    <a:pt x="571" y="172"/>
                    <a:pt x="569" y="172"/>
                  </a:cubicBezTo>
                  <a:cubicBezTo>
                    <a:pt x="567" y="172"/>
                    <a:pt x="566" y="171"/>
                    <a:pt x="565" y="170"/>
                  </a:cubicBezTo>
                  <a:cubicBezTo>
                    <a:pt x="565" y="170"/>
                    <a:pt x="563" y="169"/>
                    <a:pt x="561" y="168"/>
                  </a:cubicBezTo>
                  <a:cubicBezTo>
                    <a:pt x="560" y="167"/>
                    <a:pt x="560" y="168"/>
                    <a:pt x="560" y="169"/>
                  </a:cubicBezTo>
                  <a:cubicBezTo>
                    <a:pt x="560" y="170"/>
                    <a:pt x="561" y="171"/>
                    <a:pt x="562" y="172"/>
                  </a:cubicBezTo>
                  <a:cubicBezTo>
                    <a:pt x="563" y="174"/>
                    <a:pt x="564" y="175"/>
                    <a:pt x="565" y="175"/>
                  </a:cubicBezTo>
                  <a:cubicBezTo>
                    <a:pt x="566" y="176"/>
                    <a:pt x="568" y="175"/>
                    <a:pt x="569" y="174"/>
                  </a:cubicBezTo>
                  <a:cubicBezTo>
                    <a:pt x="571" y="173"/>
                    <a:pt x="573" y="173"/>
                    <a:pt x="575" y="173"/>
                  </a:cubicBezTo>
                  <a:cubicBezTo>
                    <a:pt x="576" y="173"/>
                    <a:pt x="577" y="173"/>
                    <a:pt x="578" y="174"/>
                  </a:cubicBezTo>
                  <a:cubicBezTo>
                    <a:pt x="580" y="176"/>
                    <a:pt x="579" y="177"/>
                    <a:pt x="580" y="179"/>
                  </a:cubicBezTo>
                  <a:cubicBezTo>
                    <a:pt x="580" y="181"/>
                    <a:pt x="581" y="180"/>
                    <a:pt x="582" y="180"/>
                  </a:cubicBezTo>
                  <a:cubicBezTo>
                    <a:pt x="584" y="180"/>
                    <a:pt x="582" y="182"/>
                    <a:pt x="582" y="183"/>
                  </a:cubicBezTo>
                  <a:cubicBezTo>
                    <a:pt x="582" y="183"/>
                    <a:pt x="581" y="183"/>
                    <a:pt x="579" y="182"/>
                  </a:cubicBezTo>
                  <a:cubicBezTo>
                    <a:pt x="578" y="181"/>
                    <a:pt x="578" y="181"/>
                    <a:pt x="577" y="179"/>
                  </a:cubicBezTo>
                  <a:cubicBezTo>
                    <a:pt x="576" y="177"/>
                    <a:pt x="575" y="177"/>
                    <a:pt x="573" y="177"/>
                  </a:cubicBezTo>
                  <a:cubicBezTo>
                    <a:pt x="572" y="177"/>
                    <a:pt x="573" y="178"/>
                    <a:pt x="574" y="178"/>
                  </a:cubicBezTo>
                  <a:cubicBezTo>
                    <a:pt x="574" y="179"/>
                    <a:pt x="575" y="179"/>
                    <a:pt x="576" y="179"/>
                  </a:cubicBezTo>
                  <a:cubicBezTo>
                    <a:pt x="576" y="180"/>
                    <a:pt x="576" y="181"/>
                    <a:pt x="575" y="181"/>
                  </a:cubicBezTo>
                  <a:cubicBezTo>
                    <a:pt x="574" y="181"/>
                    <a:pt x="572" y="184"/>
                    <a:pt x="572" y="184"/>
                  </a:cubicBezTo>
                  <a:cubicBezTo>
                    <a:pt x="571" y="185"/>
                    <a:pt x="571" y="187"/>
                    <a:pt x="570" y="188"/>
                  </a:cubicBezTo>
                  <a:cubicBezTo>
                    <a:pt x="570" y="188"/>
                    <a:pt x="568" y="188"/>
                    <a:pt x="568" y="187"/>
                  </a:cubicBezTo>
                  <a:cubicBezTo>
                    <a:pt x="567" y="187"/>
                    <a:pt x="567" y="186"/>
                    <a:pt x="568" y="185"/>
                  </a:cubicBezTo>
                  <a:cubicBezTo>
                    <a:pt x="568" y="183"/>
                    <a:pt x="566" y="183"/>
                    <a:pt x="566" y="183"/>
                  </a:cubicBezTo>
                  <a:cubicBezTo>
                    <a:pt x="565" y="182"/>
                    <a:pt x="562" y="183"/>
                    <a:pt x="561" y="183"/>
                  </a:cubicBezTo>
                  <a:cubicBezTo>
                    <a:pt x="560" y="184"/>
                    <a:pt x="560" y="184"/>
                    <a:pt x="560" y="185"/>
                  </a:cubicBezTo>
                  <a:cubicBezTo>
                    <a:pt x="561" y="185"/>
                    <a:pt x="563" y="184"/>
                    <a:pt x="564" y="184"/>
                  </a:cubicBezTo>
                  <a:cubicBezTo>
                    <a:pt x="566" y="184"/>
                    <a:pt x="566" y="185"/>
                    <a:pt x="566" y="186"/>
                  </a:cubicBezTo>
                  <a:cubicBezTo>
                    <a:pt x="566" y="186"/>
                    <a:pt x="565" y="187"/>
                    <a:pt x="564" y="188"/>
                  </a:cubicBezTo>
                  <a:cubicBezTo>
                    <a:pt x="563" y="189"/>
                    <a:pt x="562" y="192"/>
                    <a:pt x="562" y="193"/>
                  </a:cubicBezTo>
                  <a:cubicBezTo>
                    <a:pt x="561" y="194"/>
                    <a:pt x="561" y="194"/>
                    <a:pt x="562" y="195"/>
                  </a:cubicBezTo>
                  <a:cubicBezTo>
                    <a:pt x="563" y="196"/>
                    <a:pt x="563" y="198"/>
                    <a:pt x="563" y="200"/>
                  </a:cubicBezTo>
                  <a:cubicBezTo>
                    <a:pt x="564" y="201"/>
                    <a:pt x="564" y="202"/>
                    <a:pt x="564" y="203"/>
                  </a:cubicBezTo>
                  <a:cubicBezTo>
                    <a:pt x="564" y="204"/>
                    <a:pt x="563" y="204"/>
                    <a:pt x="562" y="204"/>
                  </a:cubicBezTo>
                  <a:cubicBezTo>
                    <a:pt x="561" y="205"/>
                    <a:pt x="561" y="208"/>
                    <a:pt x="560" y="209"/>
                  </a:cubicBezTo>
                  <a:cubicBezTo>
                    <a:pt x="560" y="210"/>
                    <a:pt x="559" y="210"/>
                    <a:pt x="558" y="210"/>
                  </a:cubicBezTo>
                  <a:cubicBezTo>
                    <a:pt x="556" y="209"/>
                    <a:pt x="554" y="211"/>
                    <a:pt x="553" y="211"/>
                  </a:cubicBezTo>
                  <a:cubicBezTo>
                    <a:pt x="551" y="212"/>
                    <a:pt x="550" y="212"/>
                    <a:pt x="548" y="212"/>
                  </a:cubicBezTo>
                  <a:cubicBezTo>
                    <a:pt x="547" y="211"/>
                    <a:pt x="545" y="210"/>
                    <a:pt x="544" y="209"/>
                  </a:cubicBezTo>
                  <a:cubicBezTo>
                    <a:pt x="543" y="209"/>
                    <a:pt x="541" y="209"/>
                    <a:pt x="540" y="209"/>
                  </a:cubicBezTo>
                  <a:cubicBezTo>
                    <a:pt x="538" y="209"/>
                    <a:pt x="537" y="210"/>
                    <a:pt x="538" y="210"/>
                  </a:cubicBezTo>
                  <a:cubicBezTo>
                    <a:pt x="539" y="210"/>
                    <a:pt x="540" y="210"/>
                    <a:pt x="540" y="210"/>
                  </a:cubicBezTo>
                  <a:cubicBezTo>
                    <a:pt x="541" y="210"/>
                    <a:pt x="542" y="210"/>
                    <a:pt x="541" y="211"/>
                  </a:cubicBezTo>
                  <a:cubicBezTo>
                    <a:pt x="540" y="211"/>
                    <a:pt x="536" y="215"/>
                    <a:pt x="535" y="217"/>
                  </a:cubicBezTo>
                  <a:cubicBezTo>
                    <a:pt x="534" y="219"/>
                    <a:pt x="532" y="221"/>
                    <a:pt x="530" y="223"/>
                  </a:cubicBezTo>
                  <a:cubicBezTo>
                    <a:pt x="527" y="224"/>
                    <a:pt x="527" y="224"/>
                    <a:pt x="527" y="224"/>
                  </a:cubicBezTo>
                  <a:cubicBezTo>
                    <a:pt x="526" y="224"/>
                    <a:pt x="526" y="222"/>
                    <a:pt x="526" y="221"/>
                  </a:cubicBezTo>
                  <a:cubicBezTo>
                    <a:pt x="526" y="219"/>
                    <a:pt x="528" y="218"/>
                    <a:pt x="528" y="218"/>
                  </a:cubicBezTo>
                  <a:cubicBezTo>
                    <a:pt x="529" y="217"/>
                    <a:pt x="529" y="217"/>
                    <a:pt x="528" y="217"/>
                  </a:cubicBezTo>
                  <a:cubicBezTo>
                    <a:pt x="527" y="217"/>
                    <a:pt x="526" y="216"/>
                    <a:pt x="526" y="215"/>
                  </a:cubicBezTo>
                  <a:cubicBezTo>
                    <a:pt x="525" y="215"/>
                    <a:pt x="525" y="216"/>
                    <a:pt x="525" y="216"/>
                  </a:cubicBezTo>
                  <a:cubicBezTo>
                    <a:pt x="526" y="217"/>
                    <a:pt x="526" y="217"/>
                    <a:pt x="526" y="218"/>
                  </a:cubicBezTo>
                  <a:cubicBezTo>
                    <a:pt x="526" y="218"/>
                    <a:pt x="525" y="220"/>
                    <a:pt x="524" y="221"/>
                  </a:cubicBezTo>
                  <a:cubicBezTo>
                    <a:pt x="523" y="222"/>
                    <a:pt x="520" y="223"/>
                    <a:pt x="519" y="224"/>
                  </a:cubicBezTo>
                  <a:cubicBezTo>
                    <a:pt x="517" y="225"/>
                    <a:pt x="516" y="226"/>
                    <a:pt x="514" y="226"/>
                  </a:cubicBezTo>
                  <a:cubicBezTo>
                    <a:pt x="512" y="227"/>
                    <a:pt x="511" y="228"/>
                    <a:pt x="510" y="228"/>
                  </a:cubicBezTo>
                  <a:cubicBezTo>
                    <a:pt x="508" y="229"/>
                    <a:pt x="507" y="231"/>
                    <a:pt x="506" y="232"/>
                  </a:cubicBezTo>
                  <a:cubicBezTo>
                    <a:pt x="506" y="233"/>
                    <a:pt x="505" y="233"/>
                    <a:pt x="504" y="233"/>
                  </a:cubicBezTo>
                  <a:cubicBezTo>
                    <a:pt x="504" y="233"/>
                    <a:pt x="504" y="233"/>
                    <a:pt x="503" y="232"/>
                  </a:cubicBezTo>
                  <a:cubicBezTo>
                    <a:pt x="503" y="231"/>
                    <a:pt x="503" y="228"/>
                    <a:pt x="502" y="226"/>
                  </a:cubicBezTo>
                  <a:cubicBezTo>
                    <a:pt x="501" y="224"/>
                    <a:pt x="496" y="224"/>
                    <a:pt x="495" y="224"/>
                  </a:cubicBezTo>
                  <a:cubicBezTo>
                    <a:pt x="494" y="225"/>
                    <a:pt x="494" y="224"/>
                    <a:pt x="493" y="223"/>
                  </a:cubicBezTo>
                  <a:cubicBezTo>
                    <a:pt x="492" y="221"/>
                    <a:pt x="492" y="222"/>
                    <a:pt x="493" y="221"/>
                  </a:cubicBezTo>
                  <a:cubicBezTo>
                    <a:pt x="493" y="220"/>
                    <a:pt x="492" y="220"/>
                    <a:pt x="492" y="221"/>
                  </a:cubicBezTo>
                  <a:cubicBezTo>
                    <a:pt x="491" y="221"/>
                    <a:pt x="489" y="222"/>
                    <a:pt x="489" y="222"/>
                  </a:cubicBezTo>
                  <a:cubicBezTo>
                    <a:pt x="488" y="222"/>
                    <a:pt x="487" y="222"/>
                    <a:pt x="486" y="222"/>
                  </a:cubicBezTo>
                  <a:cubicBezTo>
                    <a:pt x="486" y="222"/>
                    <a:pt x="484" y="223"/>
                    <a:pt x="483" y="223"/>
                  </a:cubicBezTo>
                  <a:cubicBezTo>
                    <a:pt x="483" y="224"/>
                    <a:pt x="483" y="225"/>
                    <a:pt x="482" y="225"/>
                  </a:cubicBezTo>
                  <a:cubicBezTo>
                    <a:pt x="481" y="225"/>
                    <a:pt x="481" y="224"/>
                    <a:pt x="480" y="223"/>
                  </a:cubicBezTo>
                  <a:cubicBezTo>
                    <a:pt x="478" y="222"/>
                    <a:pt x="479" y="223"/>
                    <a:pt x="480" y="225"/>
                  </a:cubicBezTo>
                  <a:cubicBezTo>
                    <a:pt x="481" y="227"/>
                    <a:pt x="482" y="226"/>
                    <a:pt x="483" y="226"/>
                  </a:cubicBezTo>
                  <a:cubicBezTo>
                    <a:pt x="484" y="226"/>
                    <a:pt x="485" y="225"/>
                    <a:pt x="486" y="224"/>
                  </a:cubicBezTo>
                  <a:cubicBezTo>
                    <a:pt x="486" y="223"/>
                    <a:pt x="487" y="223"/>
                    <a:pt x="487" y="224"/>
                  </a:cubicBezTo>
                  <a:cubicBezTo>
                    <a:pt x="487" y="224"/>
                    <a:pt x="486" y="225"/>
                    <a:pt x="484" y="227"/>
                  </a:cubicBezTo>
                  <a:cubicBezTo>
                    <a:pt x="483" y="228"/>
                    <a:pt x="480" y="233"/>
                    <a:pt x="480" y="234"/>
                  </a:cubicBezTo>
                  <a:cubicBezTo>
                    <a:pt x="480" y="235"/>
                    <a:pt x="481" y="236"/>
                    <a:pt x="482" y="237"/>
                  </a:cubicBezTo>
                  <a:cubicBezTo>
                    <a:pt x="483" y="237"/>
                    <a:pt x="483" y="237"/>
                    <a:pt x="484" y="236"/>
                  </a:cubicBezTo>
                  <a:cubicBezTo>
                    <a:pt x="484" y="236"/>
                    <a:pt x="484" y="236"/>
                    <a:pt x="484" y="235"/>
                  </a:cubicBezTo>
                  <a:cubicBezTo>
                    <a:pt x="483" y="235"/>
                    <a:pt x="483" y="234"/>
                    <a:pt x="484" y="234"/>
                  </a:cubicBezTo>
                  <a:cubicBezTo>
                    <a:pt x="484" y="234"/>
                    <a:pt x="485" y="234"/>
                    <a:pt x="486" y="234"/>
                  </a:cubicBezTo>
                  <a:cubicBezTo>
                    <a:pt x="487" y="234"/>
                    <a:pt x="487" y="235"/>
                    <a:pt x="487" y="235"/>
                  </a:cubicBezTo>
                  <a:cubicBezTo>
                    <a:pt x="487" y="236"/>
                    <a:pt x="485" y="237"/>
                    <a:pt x="484" y="238"/>
                  </a:cubicBezTo>
                  <a:cubicBezTo>
                    <a:pt x="484" y="239"/>
                    <a:pt x="484" y="239"/>
                    <a:pt x="484" y="240"/>
                  </a:cubicBezTo>
                  <a:cubicBezTo>
                    <a:pt x="485" y="240"/>
                    <a:pt x="485" y="241"/>
                    <a:pt x="485" y="242"/>
                  </a:cubicBezTo>
                  <a:cubicBezTo>
                    <a:pt x="485" y="243"/>
                    <a:pt x="484" y="243"/>
                    <a:pt x="483" y="242"/>
                  </a:cubicBezTo>
                  <a:cubicBezTo>
                    <a:pt x="482" y="241"/>
                    <a:pt x="478" y="240"/>
                    <a:pt x="477" y="240"/>
                  </a:cubicBezTo>
                  <a:cubicBezTo>
                    <a:pt x="475" y="239"/>
                    <a:pt x="473" y="240"/>
                    <a:pt x="472" y="241"/>
                  </a:cubicBezTo>
                  <a:cubicBezTo>
                    <a:pt x="470" y="241"/>
                    <a:pt x="469" y="241"/>
                    <a:pt x="468" y="240"/>
                  </a:cubicBezTo>
                  <a:cubicBezTo>
                    <a:pt x="466" y="240"/>
                    <a:pt x="466" y="238"/>
                    <a:pt x="465" y="237"/>
                  </a:cubicBezTo>
                  <a:cubicBezTo>
                    <a:pt x="465" y="236"/>
                    <a:pt x="466" y="236"/>
                    <a:pt x="467" y="236"/>
                  </a:cubicBezTo>
                  <a:cubicBezTo>
                    <a:pt x="469" y="236"/>
                    <a:pt x="470" y="236"/>
                    <a:pt x="471" y="235"/>
                  </a:cubicBezTo>
                  <a:cubicBezTo>
                    <a:pt x="472" y="235"/>
                    <a:pt x="472" y="234"/>
                    <a:pt x="472" y="233"/>
                  </a:cubicBezTo>
                  <a:cubicBezTo>
                    <a:pt x="472" y="233"/>
                    <a:pt x="472" y="231"/>
                    <a:pt x="470" y="232"/>
                  </a:cubicBezTo>
                  <a:cubicBezTo>
                    <a:pt x="469" y="232"/>
                    <a:pt x="468" y="234"/>
                    <a:pt x="467" y="234"/>
                  </a:cubicBezTo>
                  <a:cubicBezTo>
                    <a:pt x="466" y="235"/>
                    <a:pt x="466" y="233"/>
                    <a:pt x="465" y="233"/>
                  </a:cubicBezTo>
                  <a:cubicBezTo>
                    <a:pt x="464" y="233"/>
                    <a:pt x="464" y="233"/>
                    <a:pt x="463" y="233"/>
                  </a:cubicBezTo>
                  <a:cubicBezTo>
                    <a:pt x="460" y="233"/>
                    <a:pt x="459" y="233"/>
                    <a:pt x="458" y="233"/>
                  </a:cubicBezTo>
                  <a:cubicBezTo>
                    <a:pt x="456" y="234"/>
                    <a:pt x="456" y="234"/>
                    <a:pt x="456" y="233"/>
                  </a:cubicBezTo>
                  <a:cubicBezTo>
                    <a:pt x="455" y="233"/>
                    <a:pt x="456" y="233"/>
                    <a:pt x="457" y="231"/>
                  </a:cubicBezTo>
                  <a:cubicBezTo>
                    <a:pt x="458" y="230"/>
                    <a:pt x="462" y="226"/>
                    <a:pt x="463" y="226"/>
                  </a:cubicBezTo>
                  <a:cubicBezTo>
                    <a:pt x="464" y="225"/>
                    <a:pt x="463" y="224"/>
                    <a:pt x="463" y="224"/>
                  </a:cubicBezTo>
                  <a:cubicBezTo>
                    <a:pt x="462" y="224"/>
                    <a:pt x="461" y="225"/>
                    <a:pt x="460" y="226"/>
                  </a:cubicBezTo>
                  <a:cubicBezTo>
                    <a:pt x="459" y="228"/>
                    <a:pt x="458" y="229"/>
                    <a:pt x="457" y="229"/>
                  </a:cubicBezTo>
                  <a:cubicBezTo>
                    <a:pt x="457" y="230"/>
                    <a:pt x="454" y="229"/>
                    <a:pt x="454" y="229"/>
                  </a:cubicBezTo>
                  <a:cubicBezTo>
                    <a:pt x="453" y="229"/>
                    <a:pt x="452" y="230"/>
                    <a:pt x="452" y="231"/>
                  </a:cubicBezTo>
                  <a:cubicBezTo>
                    <a:pt x="452" y="232"/>
                    <a:pt x="452" y="232"/>
                    <a:pt x="452" y="233"/>
                  </a:cubicBezTo>
                  <a:cubicBezTo>
                    <a:pt x="453" y="235"/>
                    <a:pt x="452" y="235"/>
                    <a:pt x="451" y="234"/>
                  </a:cubicBezTo>
                  <a:cubicBezTo>
                    <a:pt x="450" y="234"/>
                    <a:pt x="449" y="233"/>
                    <a:pt x="449" y="232"/>
                  </a:cubicBezTo>
                  <a:cubicBezTo>
                    <a:pt x="448" y="232"/>
                    <a:pt x="447" y="232"/>
                    <a:pt x="446" y="233"/>
                  </a:cubicBezTo>
                  <a:cubicBezTo>
                    <a:pt x="445" y="233"/>
                    <a:pt x="443" y="234"/>
                    <a:pt x="442" y="234"/>
                  </a:cubicBezTo>
                  <a:cubicBezTo>
                    <a:pt x="441" y="234"/>
                    <a:pt x="441" y="233"/>
                    <a:pt x="440" y="233"/>
                  </a:cubicBezTo>
                  <a:cubicBezTo>
                    <a:pt x="440" y="232"/>
                    <a:pt x="439" y="232"/>
                    <a:pt x="438" y="233"/>
                  </a:cubicBezTo>
                  <a:cubicBezTo>
                    <a:pt x="438" y="233"/>
                    <a:pt x="440" y="234"/>
                    <a:pt x="440" y="235"/>
                  </a:cubicBezTo>
                  <a:cubicBezTo>
                    <a:pt x="441" y="236"/>
                    <a:pt x="440" y="237"/>
                    <a:pt x="440" y="238"/>
                  </a:cubicBezTo>
                  <a:cubicBezTo>
                    <a:pt x="440" y="238"/>
                    <a:pt x="439" y="239"/>
                    <a:pt x="439" y="240"/>
                  </a:cubicBezTo>
                  <a:cubicBezTo>
                    <a:pt x="439" y="241"/>
                    <a:pt x="440" y="242"/>
                    <a:pt x="439" y="242"/>
                  </a:cubicBezTo>
                  <a:cubicBezTo>
                    <a:pt x="438" y="243"/>
                    <a:pt x="437" y="243"/>
                    <a:pt x="436" y="244"/>
                  </a:cubicBezTo>
                  <a:cubicBezTo>
                    <a:pt x="436" y="244"/>
                    <a:pt x="434" y="243"/>
                    <a:pt x="434" y="242"/>
                  </a:cubicBezTo>
                  <a:cubicBezTo>
                    <a:pt x="433" y="241"/>
                    <a:pt x="433" y="240"/>
                    <a:pt x="433" y="239"/>
                  </a:cubicBezTo>
                  <a:cubicBezTo>
                    <a:pt x="432" y="238"/>
                    <a:pt x="432" y="238"/>
                    <a:pt x="431" y="238"/>
                  </a:cubicBezTo>
                  <a:cubicBezTo>
                    <a:pt x="431" y="239"/>
                    <a:pt x="430" y="239"/>
                    <a:pt x="429" y="239"/>
                  </a:cubicBezTo>
                  <a:cubicBezTo>
                    <a:pt x="429" y="239"/>
                    <a:pt x="428" y="238"/>
                    <a:pt x="427" y="238"/>
                  </a:cubicBezTo>
                  <a:cubicBezTo>
                    <a:pt x="426" y="238"/>
                    <a:pt x="426" y="238"/>
                    <a:pt x="426" y="239"/>
                  </a:cubicBezTo>
                  <a:cubicBezTo>
                    <a:pt x="426" y="239"/>
                    <a:pt x="427" y="241"/>
                    <a:pt x="428" y="242"/>
                  </a:cubicBezTo>
                  <a:cubicBezTo>
                    <a:pt x="428" y="242"/>
                    <a:pt x="429" y="242"/>
                    <a:pt x="430" y="242"/>
                  </a:cubicBezTo>
                  <a:cubicBezTo>
                    <a:pt x="431" y="241"/>
                    <a:pt x="432" y="242"/>
                    <a:pt x="433" y="243"/>
                  </a:cubicBezTo>
                  <a:cubicBezTo>
                    <a:pt x="434" y="244"/>
                    <a:pt x="434" y="245"/>
                    <a:pt x="434" y="246"/>
                  </a:cubicBezTo>
                  <a:cubicBezTo>
                    <a:pt x="434" y="246"/>
                    <a:pt x="432" y="248"/>
                    <a:pt x="432" y="249"/>
                  </a:cubicBezTo>
                  <a:cubicBezTo>
                    <a:pt x="431" y="249"/>
                    <a:pt x="430" y="252"/>
                    <a:pt x="430" y="253"/>
                  </a:cubicBezTo>
                  <a:cubicBezTo>
                    <a:pt x="430" y="254"/>
                    <a:pt x="431" y="256"/>
                    <a:pt x="431" y="256"/>
                  </a:cubicBezTo>
                  <a:cubicBezTo>
                    <a:pt x="431" y="257"/>
                    <a:pt x="429" y="258"/>
                    <a:pt x="429" y="258"/>
                  </a:cubicBezTo>
                  <a:cubicBezTo>
                    <a:pt x="428" y="258"/>
                    <a:pt x="429" y="257"/>
                    <a:pt x="429" y="256"/>
                  </a:cubicBezTo>
                  <a:cubicBezTo>
                    <a:pt x="429" y="255"/>
                    <a:pt x="428" y="253"/>
                    <a:pt x="427" y="253"/>
                  </a:cubicBezTo>
                  <a:cubicBezTo>
                    <a:pt x="426" y="253"/>
                    <a:pt x="424" y="253"/>
                    <a:pt x="422" y="254"/>
                  </a:cubicBezTo>
                  <a:cubicBezTo>
                    <a:pt x="421" y="255"/>
                    <a:pt x="419" y="255"/>
                    <a:pt x="418" y="255"/>
                  </a:cubicBezTo>
                  <a:cubicBezTo>
                    <a:pt x="418" y="255"/>
                    <a:pt x="417" y="255"/>
                    <a:pt x="417" y="254"/>
                  </a:cubicBezTo>
                  <a:cubicBezTo>
                    <a:pt x="417" y="253"/>
                    <a:pt x="416" y="251"/>
                    <a:pt x="416" y="250"/>
                  </a:cubicBezTo>
                  <a:cubicBezTo>
                    <a:pt x="415" y="248"/>
                    <a:pt x="416" y="248"/>
                    <a:pt x="416" y="247"/>
                  </a:cubicBezTo>
                  <a:cubicBezTo>
                    <a:pt x="416" y="246"/>
                    <a:pt x="415" y="243"/>
                    <a:pt x="416" y="242"/>
                  </a:cubicBezTo>
                  <a:cubicBezTo>
                    <a:pt x="416" y="241"/>
                    <a:pt x="416" y="240"/>
                    <a:pt x="418" y="239"/>
                  </a:cubicBezTo>
                  <a:cubicBezTo>
                    <a:pt x="420" y="238"/>
                    <a:pt x="422" y="237"/>
                    <a:pt x="422" y="236"/>
                  </a:cubicBezTo>
                  <a:cubicBezTo>
                    <a:pt x="421" y="235"/>
                    <a:pt x="419" y="233"/>
                    <a:pt x="418" y="232"/>
                  </a:cubicBezTo>
                  <a:cubicBezTo>
                    <a:pt x="417" y="232"/>
                    <a:pt x="417" y="232"/>
                    <a:pt x="418" y="233"/>
                  </a:cubicBezTo>
                  <a:cubicBezTo>
                    <a:pt x="418" y="234"/>
                    <a:pt x="418" y="235"/>
                    <a:pt x="418" y="236"/>
                  </a:cubicBezTo>
                  <a:cubicBezTo>
                    <a:pt x="418" y="237"/>
                    <a:pt x="416" y="238"/>
                    <a:pt x="415" y="238"/>
                  </a:cubicBezTo>
                  <a:cubicBezTo>
                    <a:pt x="414" y="238"/>
                    <a:pt x="412" y="237"/>
                    <a:pt x="411" y="237"/>
                  </a:cubicBezTo>
                  <a:cubicBezTo>
                    <a:pt x="411" y="237"/>
                    <a:pt x="411" y="237"/>
                    <a:pt x="410" y="238"/>
                  </a:cubicBezTo>
                  <a:cubicBezTo>
                    <a:pt x="410" y="239"/>
                    <a:pt x="409" y="239"/>
                    <a:pt x="407" y="240"/>
                  </a:cubicBezTo>
                  <a:cubicBezTo>
                    <a:pt x="406" y="241"/>
                    <a:pt x="403" y="242"/>
                    <a:pt x="402" y="242"/>
                  </a:cubicBezTo>
                  <a:cubicBezTo>
                    <a:pt x="401" y="243"/>
                    <a:pt x="399" y="243"/>
                    <a:pt x="398" y="243"/>
                  </a:cubicBezTo>
                  <a:cubicBezTo>
                    <a:pt x="397" y="243"/>
                    <a:pt x="398" y="244"/>
                    <a:pt x="399" y="244"/>
                  </a:cubicBezTo>
                  <a:cubicBezTo>
                    <a:pt x="400" y="244"/>
                    <a:pt x="401" y="245"/>
                    <a:pt x="401" y="245"/>
                  </a:cubicBezTo>
                  <a:cubicBezTo>
                    <a:pt x="402" y="246"/>
                    <a:pt x="401" y="246"/>
                    <a:pt x="401" y="246"/>
                  </a:cubicBezTo>
                  <a:cubicBezTo>
                    <a:pt x="400" y="246"/>
                    <a:pt x="399" y="245"/>
                    <a:pt x="398" y="245"/>
                  </a:cubicBezTo>
                  <a:cubicBezTo>
                    <a:pt x="397" y="246"/>
                    <a:pt x="398" y="246"/>
                    <a:pt x="398" y="247"/>
                  </a:cubicBezTo>
                  <a:cubicBezTo>
                    <a:pt x="399" y="247"/>
                    <a:pt x="398" y="247"/>
                    <a:pt x="397" y="248"/>
                  </a:cubicBezTo>
                  <a:cubicBezTo>
                    <a:pt x="397" y="249"/>
                    <a:pt x="396" y="250"/>
                    <a:pt x="396" y="251"/>
                  </a:cubicBezTo>
                  <a:cubicBezTo>
                    <a:pt x="396" y="251"/>
                    <a:pt x="396" y="252"/>
                    <a:pt x="397" y="251"/>
                  </a:cubicBezTo>
                  <a:cubicBezTo>
                    <a:pt x="397" y="251"/>
                    <a:pt x="402" y="250"/>
                    <a:pt x="402" y="250"/>
                  </a:cubicBezTo>
                  <a:cubicBezTo>
                    <a:pt x="403" y="250"/>
                    <a:pt x="404" y="250"/>
                    <a:pt x="404" y="251"/>
                  </a:cubicBezTo>
                  <a:cubicBezTo>
                    <a:pt x="404" y="251"/>
                    <a:pt x="403" y="252"/>
                    <a:pt x="403" y="253"/>
                  </a:cubicBezTo>
                  <a:cubicBezTo>
                    <a:pt x="402" y="254"/>
                    <a:pt x="399" y="256"/>
                    <a:pt x="398" y="256"/>
                  </a:cubicBezTo>
                  <a:cubicBezTo>
                    <a:pt x="397" y="256"/>
                    <a:pt x="397" y="256"/>
                    <a:pt x="396" y="258"/>
                  </a:cubicBezTo>
                  <a:cubicBezTo>
                    <a:pt x="396" y="259"/>
                    <a:pt x="396" y="259"/>
                    <a:pt x="397" y="260"/>
                  </a:cubicBezTo>
                  <a:cubicBezTo>
                    <a:pt x="398" y="260"/>
                    <a:pt x="398" y="260"/>
                    <a:pt x="398" y="259"/>
                  </a:cubicBezTo>
                  <a:cubicBezTo>
                    <a:pt x="398" y="258"/>
                    <a:pt x="399" y="258"/>
                    <a:pt x="399" y="258"/>
                  </a:cubicBezTo>
                  <a:cubicBezTo>
                    <a:pt x="400" y="257"/>
                    <a:pt x="400" y="258"/>
                    <a:pt x="402" y="259"/>
                  </a:cubicBezTo>
                  <a:cubicBezTo>
                    <a:pt x="403" y="260"/>
                    <a:pt x="405" y="260"/>
                    <a:pt x="406" y="261"/>
                  </a:cubicBezTo>
                  <a:cubicBezTo>
                    <a:pt x="407" y="262"/>
                    <a:pt x="407" y="263"/>
                    <a:pt x="407" y="263"/>
                  </a:cubicBezTo>
                  <a:cubicBezTo>
                    <a:pt x="406" y="264"/>
                    <a:pt x="404" y="265"/>
                    <a:pt x="403" y="265"/>
                  </a:cubicBezTo>
                  <a:cubicBezTo>
                    <a:pt x="401" y="265"/>
                    <a:pt x="400" y="266"/>
                    <a:pt x="399" y="267"/>
                  </a:cubicBezTo>
                  <a:cubicBezTo>
                    <a:pt x="399" y="269"/>
                    <a:pt x="399" y="269"/>
                    <a:pt x="398" y="269"/>
                  </a:cubicBezTo>
                  <a:cubicBezTo>
                    <a:pt x="397" y="269"/>
                    <a:pt x="396" y="268"/>
                    <a:pt x="396" y="267"/>
                  </a:cubicBezTo>
                  <a:cubicBezTo>
                    <a:pt x="396" y="267"/>
                    <a:pt x="395" y="264"/>
                    <a:pt x="395" y="263"/>
                  </a:cubicBezTo>
                  <a:cubicBezTo>
                    <a:pt x="395" y="261"/>
                    <a:pt x="394" y="260"/>
                    <a:pt x="393" y="259"/>
                  </a:cubicBezTo>
                  <a:cubicBezTo>
                    <a:pt x="392" y="258"/>
                    <a:pt x="391" y="257"/>
                    <a:pt x="390" y="256"/>
                  </a:cubicBezTo>
                  <a:cubicBezTo>
                    <a:pt x="390" y="256"/>
                    <a:pt x="388" y="255"/>
                    <a:pt x="388" y="255"/>
                  </a:cubicBezTo>
                  <a:cubicBezTo>
                    <a:pt x="387" y="255"/>
                    <a:pt x="385" y="256"/>
                    <a:pt x="385" y="256"/>
                  </a:cubicBezTo>
                  <a:cubicBezTo>
                    <a:pt x="385" y="256"/>
                    <a:pt x="385" y="256"/>
                    <a:pt x="385" y="256"/>
                  </a:cubicBezTo>
                  <a:cubicBezTo>
                    <a:pt x="380" y="258"/>
                    <a:pt x="380" y="258"/>
                    <a:pt x="380" y="258"/>
                  </a:cubicBezTo>
                  <a:cubicBezTo>
                    <a:pt x="380" y="258"/>
                    <a:pt x="379" y="258"/>
                    <a:pt x="378" y="258"/>
                  </a:cubicBezTo>
                  <a:cubicBezTo>
                    <a:pt x="377" y="258"/>
                    <a:pt x="377" y="258"/>
                    <a:pt x="377" y="259"/>
                  </a:cubicBezTo>
                  <a:cubicBezTo>
                    <a:pt x="376" y="260"/>
                    <a:pt x="374" y="262"/>
                    <a:pt x="373" y="262"/>
                  </a:cubicBezTo>
                  <a:cubicBezTo>
                    <a:pt x="373" y="263"/>
                    <a:pt x="373" y="264"/>
                    <a:pt x="373" y="264"/>
                  </a:cubicBezTo>
                  <a:cubicBezTo>
                    <a:pt x="374" y="264"/>
                    <a:pt x="375" y="263"/>
                    <a:pt x="375" y="263"/>
                  </a:cubicBezTo>
                  <a:cubicBezTo>
                    <a:pt x="376" y="262"/>
                    <a:pt x="377" y="262"/>
                    <a:pt x="377" y="263"/>
                  </a:cubicBezTo>
                  <a:cubicBezTo>
                    <a:pt x="378" y="264"/>
                    <a:pt x="378" y="264"/>
                    <a:pt x="379" y="265"/>
                  </a:cubicBezTo>
                  <a:cubicBezTo>
                    <a:pt x="380" y="266"/>
                    <a:pt x="380" y="266"/>
                    <a:pt x="381" y="266"/>
                  </a:cubicBezTo>
                  <a:cubicBezTo>
                    <a:pt x="382" y="266"/>
                    <a:pt x="383" y="265"/>
                    <a:pt x="383" y="265"/>
                  </a:cubicBezTo>
                  <a:cubicBezTo>
                    <a:pt x="384" y="265"/>
                    <a:pt x="383" y="266"/>
                    <a:pt x="382" y="266"/>
                  </a:cubicBezTo>
                  <a:cubicBezTo>
                    <a:pt x="382" y="267"/>
                    <a:pt x="380" y="268"/>
                    <a:pt x="379" y="269"/>
                  </a:cubicBezTo>
                  <a:cubicBezTo>
                    <a:pt x="378" y="270"/>
                    <a:pt x="378" y="270"/>
                    <a:pt x="377" y="271"/>
                  </a:cubicBezTo>
                  <a:cubicBezTo>
                    <a:pt x="376" y="271"/>
                    <a:pt x="375" y="270"/>
                    <a:pt x="375" y="269"/>
                  </a:cubicBezTo>
                  <a:cubicBezTo>
                    <a:pt x="374" y="269"/>
                    <a:pt x="373" y="269"/>
                    <a:pt x="373" y="270"/>
                  </a:cubicBezTo>
                  <a:cubicBezTo>
                    <a:pt x="373" y="271"/>
                    <a:pt x="372" y="271"/>
                    <a:pt x="371" y="271"/>
                  </a:cubicBezTo>
                  <a:cubicBezTo>
                    <a:pt x="371" y="271"/>
                    <a:pt x="370" y="271"/>
                    <a:pt x="371" y="272"/>
                  </a:cubicBezTo>
                  <a:cubicBezTo>
                    <a:pt x="372" y="272"/>
                    <a:pt x="373" y="273"/>
                    <a:pt x="373" y="273"/>
                  </a:cubicBezTo>
                  <a:cubicBezTo>
                    <a:pt x="374" y="274"/>
                    <a:pt x="374" y="275"/>
                    <a:pt x="374" y="275"/>
                  </a:cubicBezTo>
                  <a:cubicBezTo>
                    <a:pt x="375" y="275"/>
                    <a:pt x="375" y="273"/>
                    <a:pt x="375" y="273"/>
                  </a:cubicBezTo>
                  <a:cubicBezTo>
                    <a:pt x="375" y="273"/>
                    <a:pt x="376" y="272"/>
                    <a:pt x="377" y="272"/>
                  </a:cubicBezTo>
                  <a:cubicBezTo>
                    <a:pt x="378" y="272"/>
                    <a:pt x="378" y="272"/>
                    <a:pt x="378" y="273"/>
                  </a:cubicBezTo>
                  <a:cubicBezTo>
                    <a:pt x="378" y="274"/>
                    <a:pt x="379" y="274"/>
                    <a:pt x="380" y="273"/>
                  </a:cubicBezTo>
                  <a:cubicBezTo>
                    <a:pt x="380" y="272"/>
                    <a:pt x="379" y="271"/>
                    <a:pt x="379" y="271"/>
                  </a:cubicBezTo>
                  <a:cubicBezTo>
                    <a:pt x="379" y="271"/>
                    <a:pt x="381" y="269"/>
                    <a:pt x="381" y="269"/>
                  </a:cubicBezTo>
                  <a:cubicBezTo>
                    <a:pt x="382" y="268"/>
                    <a:pt x="383" y="268"/>
                    <a:pt x="384" y="268"/>
                  </a:cubicBezTo>
                  <a:cubicBezTo>
                    <a:pt x="385" y="268"/>
                    <a:pt x="384" y="269"/>
                    <a:pt x="384" y="269"/>
                  </a:cubicBezTo>
                  <a:cubicBezTo>
                    <a:pt x="384" y="269"/>
                    <a:pt x="384" y="271"/>
                    <a:pt x="384" y="272"/>
                  </a:cubicBezTo>
                  <a:cubicBezTo>
                    <a:pt x="384" y="273"/>
                    <a:pt x="385" y="273"/>
                    <a:pt x="385" y="273"/>
                  </a:cubicBezTo>
                  <a:cubicBezTo>
                    <a:pt x="386" y="273"/>
                    <a:pt x="385" y="271"/>
                    <a:pt x="385" y="270"/>
                  </a:cubicBezTo>
                  <a:cubicBezTo>
                    <a:pt x="385" y="269"/>
                    <a:pt x="386" y="269"/>
                    <a:pt x="386" y="269"/>
                  </a:cubicBezTo>
                  <a:cubicBezTo>
                    <a:pt x="387" y="269"/>
                    <a:pt x="387" y="271"/>
                    <a:pt x="387" y="271"/>
                  </a:cubicBezTo>
                  <a:cubicBezTo>
                    <a:pt x="388" y="272"/>
                    <a:pt x="389" y="271"/>
                    <a:pt x="389" y="271"/>
                  </a:cubicBezTo>
                  <a:cubicBezTo>
                    <a:pt x="390" y="272"/>
                    <a:pt x="389" y="273"/>
                    <a:pt x="388" y="273"/>
                  </a:cubicBezTo>
                  <a:cubicBezTo>
                    <a:pt x="388" y="273"/>
                    <a:pt x="387" y="273"/>
                    <a:pt x="387" y="274"/>
                  </a:cubicBezTo>
                  <a:cubicBezTo>
                    <a:pt x="387" y="275"/>
                    <a:pt x="388" y="275"/>
                    <a:pt x="389" y="276"/>
                  </a:cubicBezTo>
                  <a:cubicBezTo>
                    <a:pt x="389" y="276"/>
                    <a:pt x="389" y="277"/>
                    <a:pt x="388" y="277"/>
                  </a:cubicBezTo>
                  <a:cubicBezTo>
                    <a:pt x="387" y="278"/>
                    <a:pt x="387" y="279"/>
                    <a:pt x="387" y="279"/>
                  </a:cubicBezTo>
                  <a:cubicBezTo>
                    <a:pt x="387" y="280"/>
                    <a:pt x="386" y="280"/>
                    <a:pt x="386" y="280"/>
                  </a:cubicBezTo>
                  <a:cubicBezTo>
                    <a:pt x="385" y="280"/>
                    <a:pt x="385" y="279"/>
                    <a:pt x="384" y="278"/>
                  </a:cubicBezTo>
                  <a:cubicBezTo>
                    <a:pt x="384" y="277"/>
                    <a:pt x="383" y="276"/>
                    <a:pt x="382" y="276"/>
                  </a:cubicBezTo>
                  <a:cubicBezTo>
                    <a:pt x="382" y="276"/>
                    <a:pt x="380" y="275"/>
                    <a:pt x="380" y="275"/>
                  </a:cubicBezTo>
                  <a:cubicBezTo>
                    <a:pt x="379" y="275"/>
                    <a:pt x="379" y="277"/>
                    <a:pt x="379" y="277"/>
                  </a:cubicBezTo>
                  <a:cubicBezTo>
                    <a:pt x="379" y="278"/>
                    <a:pt x="378" y="278"/>
                    <a:pt x="378" y="279"/>
                  </a:cubicBezTo>
                  <a:cubicBezTo>
                    <a:pt x="377" y="279"/>
                    <a:pt x="378" y="280"/>
                    <a:pt x="379" y="281"/>
                  </a:cubicBezTo>
                  <a:cubicBezTo>
                    <a:pt x="379" y="281"/>
                    <a:pt x="380" y="282"/>
                    <a:pt x="380" y="282"/>
                  </a:cubicBezTo>
                  <a:cubicBezTo>
                    <a:pt x="381" y="283"/>
                    <a:pt x="382" y="283"/>
                    <a:pt x="383" y="284"/>
                  </a:cubicBezTo>
                  <a:cubicBezTo>
                    <a:pt x="383" y="285"/>
                    <a:pt x="382" y="285"/>
                    <a:pt x="381" y="285"/>
                  </a:cubicBezTo>
                  <a:cubicBezTo>
                    <a:pt x="381" y="286"/>
                    <a:pt x="382" y="286"/>
                    <a:pt x="382" y="287"/>
                  </a:cubicBezTo>
                  <a:cubicBezTo>
                    <a:pt x="383" y="288"/>
                    <a:pt x="380" y="287"/>
                    <a:pt x="380" y="287"/>
                  </a:cubicBezTo>
                  <a:cubicBezTo>
                    <a:pt x="379" y="287"/>
                    <a:pt x="379" y="286"/>
                    <a:pt x="379" y="285"/>
                  </a:cubicBezTo>
                  <a:cubicBezTo>
                    <a:pt x="379" y="284"/>
                    <a:pt x="378" y="284"/>
                    <a:pt x="378" y="285"/>
                  </a:cubicBezTo>
                  <a:cubicBezTo>
                    <a:pt x="378" y="285"/>
                    <a:pt x="377" y="286"/>
                    <a:pt x="377" y="285"/>
                  </a:cubicBezTo>
                  <a:cubicBezTo>
                    <a:pt x="376" y="285"/>
                    <a:pt x="375" y="284"/>
                    <a:pt x="374" y="283"/>
                  </a:cubicBezTo>
                  <a:cubicBezTo>
                    <a:pt x="373" y="282"/>
                    <a:pt x="373" y="285"/>
                    <a:pt x="372" y="285"/>
                  </a:cubicBezTo>
                  <a:cubicBezTo>
                    <a:pt x="371" y="285"/>
                    <a:pt x="371" y="285"/>
                    <a:pt x="370" y="284"/>
                  </a:cubicBezTo>
                  <a:cubicBezTo>
                    <a:pt x="369" y="283"/>
                    <a:pt x="369" y="283"/>
                    <a:pt x="368" y="283"/>
                  </a:cubicBezTo>
                  <a:cubicBezTo>
                    <a:pt x="367" y="284"/>
                    <a:pt x="367" y="282"/>
                    <a:pt x="367" y="281"/>
                  </a:cubicBezTo>
                  <a:cubicBezTo>
                    <a:pt x="366" y="280"/>
                    <a:pt x="365" y="279"/>
                    <a:pt x="365" y="279"/>
                  </a:cubicBezTo>
                  <a:cubicBezTo>
                    <a:pt x="364" y="279"/>
                    <a:pt x="360" y="280"/>
                    <a:pt x="359" y="281"/>
                  </a:cubicBezTo>
                  <a:cubicBezTo>
                    <a:pt x="358" y="281"/>
                    <a:pt x="356" y="280"/>
                    <a:pt x="355" y="279"/>
                  </a:cubicBezTo>
                  <a:cubicBezTo>
                    <a:pt x="355" y="278"/>
                    <a:pt x="353" y="280"/>
                    <a:pt x="352" y="280"/>
                  </a:cubicBezTo>
                  <a:cubicBezTo>
                    <a:pt x="351" y="281"/>
                    <a:pt x="350" y="280"/>
                    <a:pt x="350" y="280"/>
                  </a:cubicBezTo>
                  <a:cubicBezTo>
                    <a:pt x="349" y="279"/>
                    <a:pt x="348" y="277"/>
                    <a:pt x="349" y="276"/>
                  </a:cubicBezTo>
                  <a:cubicBezTo>
                    <a:pt x="349" y="276"/>
                    <a:pt x="351" y="275"/>
                    <a:pt x="352" y="273"/>
                  </a:cubicBezTo>
                  <a:cubicBezTo>
                    <a:pt x="353" y="272"/>
                    <a:pt x="355" y="270"/>
                    <a:pt x="356" y="269"/>
                  </a:cubicBezTo>
                  <a:cubicBezTo>
                    <a:pt x="356" y="269"/>
                    <a:pt x="358" y="270"/>
                    <a:pt x="358" y="269"/>
                  </a:cubicBezTo>
                  <a:cubicBezTo>
                    <a:pt x="359" y="267"/>
                    <a:pt x="359" y="266"/>
                    <a:pt x="358" y="266"/>
                  </a:cubicBezTo>
                  <a:cubicBezTo>
                    <a:pt x="357" y="265"/>
                    <a:pt x="354" y="265"/>
                    <a:pt x="353" y="265"/>
                  </a:cubicBezTo>
                  <a:cubicBezTo>
                    <a:pt x="352" y="265"/>
                    <a:pt x="350" y="265"/>
                    <a:pt x="350" y="266"/>
                  </a:cubicBezTo>
                  <a:cubicBezTo>
                    <a:pt x="350" y="267"/>
                    <a:pt x="350" y="269"/>
                    <a:pt x="349" y="270"/>
                  </a:cubicBezTo>
                  <a:cubicBezTo>
                    <a:pt x="347" y="272"/>
                    <a:pt x="346" y="272"/>
                    <a:pt x="345" y="271"/>
                  </a:cubicBezTo>
                  <a:cubicBezTo>
                    <a:pt x="345" y="271"/>
                    <a:pt x="345" y="269"/>
                    <a:pt x="347" y="268"/>
                  </a:cubicBezTo>
                  <a:cubicBezTo>
                    <a:pt x="348" y="266"/>
                    <a:pt x="347" y="266"/>
                    <a:pt x="347" y="265"/>
                  </a:cubicBezTo>
                  <a:cubicBezTo>
                    <a:pt x="347" y="264"/>
                    <a:pt x="345" y="264"/>
                    <a:pt x="344" y="263"/>
                  </a:cubicBezTo>
                  <a:cubicBezTo>
                    <a:pt x="342" y="263"/>
                    <a:pt x="339" y="259"/>
                    <a:pt x="338" y="257"/>
                  </a:cubicBezTo>
                  <a:cubicBezTo>
                    <a:pt x="337" y="255"/>
                    <a:pt x="336" y="251"/>
                    <a:pt x="335" y="249"/>
                  </a:cubicBezTo>
                  <a:cubicBezTo>
                    <a:pt x="335" y="247"/>
                    <a:pt x="334" y="247"/>
                    <a:pt x="332" y="246"/>
                  </a:cubicBezTo>
                  <a:cubicBezTo>
                    <a:pt x="331" y="246"/>
                    <a:pt x="330" y="247"/>
                    <a:pt x="328" y="247"/>
                  </a:cubicBezTo>
                  <a:cubicBezTo>
                    <a:pt x="326" y="248"/>
                    <a:pt x="326" y="248"/>
                    <a:pt x="326" y="246"/>
                  </a:cubicBezTo>
                  <a:cubicBezTo>
                    <a:pt x="325" y="244"/>
                    <a:pt x="323" y="243"/>
                    <a:pt x="322" y="243"/>
                  </a:cubicBezTo>
                  <a:cubicBezTo>
                    <a:pt x="321" y="243"/>
                    <a:pt x="321" y="240"/>
                    <a:pt x="320" y="239"/>
                  </a:cubicBezTo>
                  <a:cubicBezTo>
                    <a:pt x="319" y="238"/>
                    <a:pt x="318" y="236"/>
                    <a:pt x="319" y="235"/>
                  </a:cubicBezTo>
                  <a:cubicBezTo>
                    <a:pt x="319" y="235"/>
                    <a:pt x="321" y="232"/>
                    <a:pt x="321" y="231"/>
                  </a:cubicBezTo>
                  <a:cubicBezTo>
                    <a:pt x="322" y="230"/>
                    <a:pt x="321" y="228"/>
                    <a:pt x="321" y="228"/>
                  </a:cubicBezTo>
                  <a:cubicBezTo>
                    <a:pt x="321" y="228"/>
                    <a:pt x="320" y="231"/>
                    <a:pt x="319" y="232"/>
                  </a:cubicBezTo>
                  <a:cubicBezTo>
                    <a:pt x="319" y="232"/>
                    <a:pt x="319" y="234"/>
                    <a:pt x="318" y="234"/>
                  </a:cubicBezTo>
                  <a:cubicBezTo>
                    <a:pt x="317" y="234"/>
                    <a:pt x="316" y="231"/>
                    <a:pt x="316" y="230"/>
                  </a:cubicBezTo>
                  <a:cubicBezTo>
                    <a:pt x="315" y="229"/>
                    <a:pt x="314" y="226"/>
                    <a:pt x="314" y="225"/>
                  </a:cubicBezTo>
                  <a:cubicBezTo>
                    <a:pt x="314" y="224"/>
                    <a:pt x="313" y="222"/>
                    <a:pt x="312" y="221"/>
                  </a:cubicBezTo>
                  <a:cubicBezTo>
                    <a:pt x="311" y="220"/>
                    <a:pt x="311" y="221"/>
                    <a:pt x="311" y="222"/>
                  </a:cubicBezTo>
                  <a:cubicBezTo>
                    <a:pt x="311" y="222"/>
                    <a:pt x="312" y="225"/>
                    <a:pt x="312" y="226"/>
                  </a:cubicBezTo>
                  <a:cubicBezTo>
                    <a:pt x="312" y="227"/>
                    <a:pt x="311" y="229"/>
                    <a:pt x="311" y="229"/>
                  </a:cubicBezTo>
                  <a:cubicBezTo>
                    <a:pt x="311" y="230"/>
                    <a:pt x="312" y="234"/>
                    <a:pt x="312" y="235"/>
                  </a:cubicBezTo>
                  <a:cubicBezTo>
                    <a:pt x="313" y="236"/>
                    <a:pt x="313" y="239"/>
                    <a:pt x="314" y="240"/>
                  </a:cubicBezTo>
                  <a:cubicBezTo>
                    <a:pt x="315" y="242"/>
                    <a:pt x="317" y="242"/>
                    <a:pt x="319" y="243"/>
                  </a:cubicBezTo>
                  <a:cubicBezTo>
                    <a:pt x="321" y="244"/>
                    <a:pt x="322" y="246"/>
                    <a:pt x="322" y="247"/>
                  </a:cubicBezTo>
                  <a:cubicBezTo>
                    <a:pt x="322" y="248"/>
                    <a:pt x="326" y="251"/>
                    <a:pt x="327" y="253"/>
                  </a:cubicBezTo>
                  <a:cubicBezTo>
                    <a:pt x="327" y="255"/>
                    <a:pt x="325" y="256"/>
                    <a:pt x="325" y="256"/>
                  </a:cubicBezTo>
                  <a:cubicBezTo>
                    <a:pt x="325" y="256"/>
                    <a:pt x="320" y="249"/>
                    <a:pt x="319" y="249"/>
                  </a:cubicBezTo>
                  <a:cubicBezTo>
                    <a:pt x="318" y="249"/>
                    <a:pt x="316" y="246"/>
                    <a:pt x="316" y="246"/>
                  </a:cubicBezTo>
                  <a:cubicBezTo>
                    <a:pt x="315" y="245"/>
                    <a:pt x="314" y="246"/>
                    <a:pt x="314" y="247"/>
                  </a:cubicBezTo>
                  <a:cubicBezTo>
                    <a:pt x="314" y="247"/>
                    <a:pt x="317" y="250"/>
                    <a:pt x="320" y="253"/>
                  </a:cubicBezTo>
                  <a:cubicBezTo>
                    <a:pt x="322" y="256"/>
                    <a:pt x="325" y="259"/>
                    <a:pt x="325" y="261"/>
                  </a:cubicBezTo>
                  <a:cubicBezTo>
                    <a:pt x="326" y="262"/>
                    <a:pt x="325" y="262"/>
                    <a:pt x="325" y="262"/>
                  </a:cubicBezTo>
                  <a:cubicBezTo>
                    <a:pt x="324" y="263"/>
                    <a:pt x="320" y="258"/>
                    <a:pt x="316" y="254"/>
                  </a:cubicBezTo>
                  <a:cubicBezTo>
                    <a:pt x="312" y="251"/>
                    <a:pt x="309" y="249"/>
                    <a:pt x="309" y="249"/>
                  </a:cubicBezTo>
                  <a:cubicBezTo>
                    <a:pt x="308" y="249"/>
                    <a:pt x="307" y="250"/>
                    <a:pt x="307" y="250"/>
                  </a:cubicBezTo>
                  <a:cubicBezTo>
                    <a:pt x="307" y="250"/>
                    <a:pt x="310" y="252"/>
                    <a:pt x="312" y="254"/>
                  </a:cubicBezTo>
                  <a:cubicBezTo>
                    <a:pt x="315" y="256"/>
                    <a:pt x="316" y="258"/>
                    <a:pt x="317" y="260"/>
                  </a:cubicBezTo>
                  <a:cubicBezTo>
                    <a:pt x="318" y="261"/>
                    <a:pt x="318" y="262"/>
                    <a:pt x="318" y="263"/>
                  </a:cubicBezTo>
                  <a:cubicBezTo>
                    <a:pt x="318" y="264"/>
                    <a:pt x="319" y="265"/>
                    <a:pt x="320" y="266"/>
                  </a:cubicBezTo>
                  <a:cubicBezTo>
                    <a:pt x="320" y="267"/>
                    <a:pt x="321" y="267"/>
                    <a:pt x="321" y="269"/>
                  </a:cubicBezTo>
                  <a:cubicBezTo>
                    <a:pt x="322" y="270"/>
                    <a:pt x="321" y="271"/>
                    <a:pt x="321" y="271"/>
                  </a:cubicBezTo>
                  <a:cubicBezTo>
                    <a:pt x="320" y="271"/>
                    <a:pt x="320" y="273"/>
                    <a:pt x="319" y="274"/>
                  </a:cubicBezTo>
                  <a:cubicBezTo>
                    <a:pt x="318" y="276"/>
                    <a:pt x="318" y="278"/>
                    <a:pt x="318" y="279"/>
                  </a:cubicBezTo>
                  <a:cubicBezTo>
                    <a:pt x="318" y="280"/>
                    <a:pt x="320" y="281"/>
                    <a:pt x="321" y="281"/>
                  </a:cubicBezTo>
                  <a:cubicBezTo>
                    <a:pt x="323" y="281"/>
                    <a:pt x="323" y="281"/>
                    <a:pt x="324" y="280"/>
                  </a:cubicBezTo>
                  <a:cubicBezTo>
                    <a:pt x="325" y="280"/>
                    <a:pt x="325" y="280"/>
                    <a:pt x="325" y="281"/>
                  </a:cubicBezTo>
                  <a:cubicBezTo>
                    <a:pt x="326" y="282"/>
                    <a:pt x="323" y="284"/>
                    <a:pt x="322" y="287"/>
                  </a:cubicBezTo>
                  <a:cubicBezTo>
                    <a:pt x="321" y="289"/>
                    <a:pt x="322" y="289"/>
                    <a:pt x="323" y="291"/>
                  </a:cubicBezTo>
                  <a:cubicBezTo>
                    <a:pt x="324" y="293"/>
                    <a:pt x="323" y="293"/>
                    <a:pt x="322" y="293"/>
                  </a:cubicBezTo>
                  <a:cubicBezTo>
                    <a:pt x="322" y="294"/>
                    <a:pt x="321" y="294"/>
                    <a:pt x="321" y="295"/>
                  </a:cubicBezTo>
                  <a:cubicBezTo>
                    <a:pt x="320" y="296"/>
                    <a:pt x="319" y="296"/>
                    <a:pt x="319" y="297"/>
                  </a:cubicBezTo>
                  <a:cubicBezTo>
                    <a:pt x="318" y="297"/>
                    <a:pt x="318" y="299"/>
                    <a:pt x="318" y="300"/>
                  </a:cubicBezTo>
                  <a:cubicBezTo>
                    <a:pt x="318" y="300"/>
                    <a:pt x="317" y="301"/>
                    <a:pt x="315" y="301"/>
                  </a:cubicBezTo>
                  <a:cubicBezTo>
                    <a:pt x="314" y="302"/>
                    <a:pt x="313" y="302"/>
                    <a:pt x="312" y="302"/>
                  </a:cubicBezTo>
                  <a:cubicBezTo>
                    <a:pt x="312" y="301"/>
                    <a:pt x="312" y="301"/>
                    <a:pt x="312" y="301"/>
                  </a:cubicBezTo>
                  <a:cubicBezTo>
                    <a:pt x="311" y="300"/>
                    <a:pt x="311" y="299"/>
                    <a:pt x="311" y="297"/>
                  </a:cubicBezTo>
                  <a:cubicBezTo>
                    <a:pt x="310" y="296"/>
                    <a:pt x="309" y="295"/>
                    <a:pt x="308" y="295"/>
                  </a:cubicBezTo>
                  <a:cubicBezTo>
                    <a:pt x="307" y="295"/>
                    <a:pt x="304" y="291"/>
                    <a:pt x="303" y="289"/>
                  </a:cubicBezTo>
                  <a:cubicBezTo>
                    <a:pt x="302" y="288"/>
                    <a:pt x="301" y="286"/>
                    <a:pt x="300" y="286"/>
                  </a:cubicBezTo>
                  <a:cubicBezTo>
                    <a:pt x="298" y="285"/>
                    <a:pt x="297" y="282"/>
                    <a:pt x="297" y="281"/>
                  </a:cubicBezTo>
                  <a:cubicBezTo>
                    <a:pt x="296" y="280"/>
                    <a:pt x="294" y="281"/>
                    <a:pt x="294" y="282"/>
                  </a:cubicBezTo>
                  <a:cubicBezTo>
                    <a:pt x="294" y="284"/>
                    <a:pt x="293" y="285"/>
                    <a:pt x="293" y="287"/>
                  </a:cubicBezTo>
                  <a:cubicBezTo>
                    <a:pt x="293" y="289"/>
                    <a:pt x="293" y="291"/>
                    <a:pt x="294" y="292"/>
                  </a:cubicBezTo>
                  <a:cubicBezTo>
                    <a:pt x="296" y="294"/>
                    <a:pt x="297" y="296"/>
                    <a:pt x="298" y="297"/>
                  </a:cubicBezTo>
                  <a:cubicBezTo>
                    <a:pt x="300" y="299"/>
                    <a:pt x="297" y="303"/>
                    <a:pt x="297" y="304"/>
                  </a:cubicBezTo>
                  <a:cubicBezTo>
                    <a:pt x="297" y="305"/>
                    <a:pt x="296" y="305"/>
                    <a:pt x="296" y="309"/>
                  </a:cubicBezTo>
                  <a:cubicBezTo>
                    <a:pt x="297" y="311"/>
                    <a:pt x="297" y="312"/>
                    <a:pt x="297" y="312"/>
                  </a:cubicBezTo>
                  <a:cubicBezTo>
                    <a:pt x="297" y="313"/>
                    <a:pt x="296" y="314"/>
                    <a:pt x="296" y="315"/>
                  </a:cubicBezTo>
                  <a:cubicBezTo>
                    <a:pt x="296" y="317"/>
                    <a:pt x="295" y="318"/>
                    <a:pt x="295" y="319"/>
                  </a:cubicBezTo>
                  <a:cubicBezTo>
                    <a:pt x="294" y="320"/>
                    <a:pt x="299" y="320"/>
                    <a:pt x="301" y="323"/>
                  </a:cubicBezTo>
                  <a:cubicBezTo>
                    <a:pt x="301" y="325"/>
                    <a:pt x="300" y="327"/>
                    <a:pt x="300" y="327"/>
                  </a:cubicBezTo>
                  <a:cubicBezTo>
                    <a:pt x="300" y="328"/>
                    <a:pt x="298" y="329"/>
                    <a:pt x="296" y="327"/>
                  </a:cubicBezTo>
                  <a:cubicBezTo>
                    <a:pt x="295" y="326"/>
                    <a:pt x="295" y="323"/>
                    <a:pt x="294" y="322"/>
                  </a:cubicBezTo>
                  <a:cubicBezTo>
                    <a:pt x="292" y="320"/>
                    <a:pt x="291" y="319"/>
                    <a:pt x="291" y="318"/>
                  </a:cubicBezTo>
                  <a:cubicBezTo>
                    <a:pt x="292" y="316"/>
                    <a:pt x="289" y="313"/>
                    <a:pt x="287" y="312"/>
                  </a:cubicBezTo>
                  <a:cubicBezTo>
                    <a:pt x="284" y="311"/>
                    <a:pt x="284" y="309"/>
                    <a:pt x="284" y="307"/>
                  </a:cubicBezTo>
                  <a:cubicBezTo>
                    <a:pt x="284" y="305"/>
                    <a:pt x="284" y="304"/>
                    <a:pt x="284" y="302"/>
                  </a:cubicBezTo>
                  <a:cubicBezTo>
                    <a:pt x="284" y="301"/>
                    <a:pt x="282" y="299"/>
                    <a:pt x="282" y="298"/>
                  </a:cubicBezTo>
                  <a:cubicBezTo>
                    <a:pt x="281" y="297"/>
                    <a:pt x="280" y="293"/>
                    <a:pt x="280" y="292"/>
                  </a:cubicBezTo>
                  <a:cubicBezTo>
                    <a:pt x="280" y="291"/>
                    <a:pt x="280" y="286"/>
                    <a:pt x="280" y="285"/>
                  </a:cubicBezTo>
                  <a:cubicBezTo>
                    <a:pt x="280" y="283"/>
                    <a:pt x="280" y="281"/>
                    <a:pt x="279" y="280"/>
                  </a:cubicBezTo>
                  <a:cubicBezTo>
                    <a:pt x="279" y="279"/>
                    <a:pt x="277" y="279"/>
                    <a:pt x="277" y="279"/>
                  </a:cubicBezTo>
                  <a:cubicBezTo>
                    <a:pt x="277" y="279"/>
                    <a:pt x="277" y="281"/>
                    <a:pt x="278" y="283"/>
                  </a:cubicBezTo>
                  <a:cubicBezTo>
                    <a:pt x="278" y="285"/>
                    <a:pt x="279" y="291"/>
                    <a:pt x="279" y="292"/>
                  </a:cubicBezTo>
                  <a:cubicBezTo>
                    <a:pt x="279" y="293"/>
                    <a:pt x="280" y="297"/>
                    <a:pt x="281" y="299"/>
                  </a:cubicBezTo>
                  <a:cubicBezTo>
                    <a:pt x="281" y="301"/>
                    <a:pt x="281" y="302"/>
                    <a:pt x="281" y="302"/>
                  </a:cubicBezTo>
                  <a:cubicBezTo>
                    <a:pt x="281" y="303"/>
                    <a:pt x="279" y="306"/>
                    <a:pt x="278" y="307"/>
                  </a:cubicBezTo>
                  <a:cubicBezTo>
                    <a:pt x="277" y="308"/>
                    <a:pt x="277" y="306"/>
                    <a:pt x="276" y="306"/>
                  </a:cubicBezTo>
                  <a:cubicBezTo>
                    <a:pt x="276" y="306"/>
                    <a:pt x="275" y="309"/>
                    <a:pt x="275" y="311"/>
                  </a:cubicBezTo>
                  <a:cubicBezTo>
                    <a:pt x="274" y="312"/>
                    <a:pt x="274" y="313"/>
                    <a:pt x="275" y="315"/>
                  </a:cubicBezTo>
                  <a:cubicBezTo>
                    <a:pt x="276" y="318"/>
                    <a:pt x="275" y="319"/>
                    <a:pt x="276" y="321"/>
                  </a:cubicBezTo>
                  <a:cubicBezTo>
                    <a:pt x="278" y="322"/>
                    <a:pt x="278" y="323"/>
                    <a:pt x="278" y="324"/>
                  </a:cubicBezTo>
                  <a:cubicBezTo>
                    <a:pt x="278" y="324"/>
                    <a:pt x="275" y="327"/>
                    <a:pt x="275" y="329"/>
                  </a:cubicBezTo>
                  <a:cubicBezTo>
                    <a:pt x="274" y="330"/>
                    <a:pt x="272" y="331"/>
                    <a:pt x="271" y="331"/>
                  </a:cubicBezTo>
                  <a:cubicBezTo>
                    <a:pt x="270" y="332"/>
                    <a:pt x="269" y="333"/>
                    <a:pt x="268" y="333"/>
                  </a:cubicBezTo>
                  <a:cubicBezTo>
                    <a:pt x="267" y="333"/>
                    <a:pt x="267" y="333"/>
                    <a:pt x="266" y="331"/>
                  </a:cubicBezTo>
                  <a:cubicBezTo>
                    <a:pt x="266" y="330"/>
                    <a:pt x="265" y="327"/>
                    <a:pt x="264" y="325"/>
                  </a:cubicBezTo>
                  <a:cubicBezTo>
                    <a:pt x="263" y="324"/>
                    <a:pt x="262" y="323"/>
                    <a:pt x="261" y="323"/>
                  </a:cubicBezTo>
                  <a:cubicBezTo>
                    <a:pt x="261" y="323"/>
                    <a:pt x="257" y="325"/>
                    <a:pt x="256" y="326"/>
                  </a:cubicBezTo>
                  <a:cubicBezTo>
                    <a:pt x="255" y="327"/>
                    <a:pt x="255" y="327"/>
                    <a:pt x="255" y="328"/>
                  </a:cubicBezTo>
                  <a:cubicBezTo>
                    <a:pt x="255" y="330"/>
                    <a:pt x="255" y="331"/>
                    <a:pt x="254" y="330"/>
                  </a:cubicBezTo>
                  <a:cubicBezTo>
                    <a:pt x="253" y="330"/>
                    <a:pt x="252" y="330"/>
                    <a:pt x="252" y="331"/>
                  </a:cubicBezTo>
                  <a:cubicBezTo>
                    <a:pt x="251" y="332"/>
                    <a:pt x="250" y="333"/>
                    <a:pt x="248" y="335"/>
                  </a:cubicBezTo>
                  <a:cubicBezTo>
                    <a:pt x="247" y="337"/>
                    <a:pt x="247" y="339"/>
                    <a:pt x="247" y="340"/>
                  </a:cubicBezTo>
                  <a:cubicBezTo>
                    <a:pt x="247" y="341"/>
                    <a:pt x="242" y="343"/>
                    <a:pt x="240" y="343"/>
                  </a:cubicBezTo>
                  <a:cubicBezTo>
                    <a:pt x="239" y="343"/>
                    <a:pt x="239" y="342"/>
                    <a:pt x="238" y="341"/>
                  </a:cubicBezTo>
                  <a:cubicBezTo>
                    <a:pt x="237" y="340"/>
                    <a:pt x="232" y="339"/>
                    <a:pt x="230" y="338"/>
                  </a:cubicBezTo>
                  <a:cubicBezTo>
                    <a:pt x="228" y="338"/>
                    <a:pt x="228" y="337"/>
                    <a:pt x="228" y="335"/>
                  </a:cubicBezTo>
                  <a:cubicBezTo>
                    <a:pt x="228" y="334"/>
                    <a:pt x="227" y="330"/>
                    <a:pt x="228" y="329"/>
                  </a:cubicBezTo>
                  <a:cubicBezTo>
                    <a:pt x="228" y="329"/>
                    <a:pt x="231" y="328"/>
                    <a:pt x="233" y="328"/>
                  </a:cubicBezTo>
                  <a:cubicBezTo>
                    <a:pt x="235" y="327"/>
                    <a:pt x="234" y="327"/>
                    <a:pt x="234" y="326"/>
                  </a:cubicBezTo>
                  <a:cubicBezTo>
                    <a:pt x="234" y="325"/>
                    <a:pt x="233" y="325"/>
                    <a:pt x="232" y="326"/>
                  </a:cubicBezTo>
                  <a:cubicBezTo>
                    <a:pt x="231" y="326"/>
                    <a:pt x="229" y="327"/>
                    <a:pt x="228" y="328"/>
                  </a:cubicBezTo>
                  <a:cubicBezTo>
                    <a:pt x="228" y="328"/>
                    <a:pt x="227" y="328"/>
                    <a:pt x="226" y="328"/>
                  </a:cubicBezTo>
                  <a:cubicBezTo>
                    <a:pt x="225" y="327"/>
                    <a:pt x="224" y="325"/>
                    <a:pt x="224" y="323"/>
                  </a:cubicBezTo>
                  <a:cubicBezTo>
                    <a:pt x="224" y="322"/>
                    <a:pt x="225" y="319"/>
                    <a:pt x="225" y="318"/>
                  </a:cubicBezTo>
                  <a:cubicBezTo>
                    <a:pt x="226" y="317"/>
                    <a:pt x="225" y="316"/>
                    <a:pt x="225" y="316"/>
                  </a:cubicBezTo>
                  <a:cubicBezTo>
                    <a:pt x="224" y="316"/>
                    <a:pt x="224" y="317"/>
                    <a:pt x="223" y="319"/>
                  </a:cubicBezTo>
                  <a:cubicBezTo>
                    <a:pt x="223" y="320"/>
                    <a:pt x="222" y="321"/>
                    <a:pt x="222" y="323"/>
                  </a:cubicBezTo>
                  <a:cubicBezTo>
                    <a:pt x="222" y="324"/>
                    <a:pt x="223" y="325"/>
                    <a:pt x="224" y="328"/>
                  </a:cubicBezTo>
                  <a:cubicBezTo>
                    <a:pt x="225" y="331"/>
                    <a:pt x="226" y="333"/>
                    <a:pt x="226" y="336"/>
                  </a:cubicBezTo>
                  <a:cubicBezTo>
                    <a:pt x="227" y="339"/>
                    <a:pt x="228" y="341"/>
                    <a:pt x="228" y="343"/>
                  </a:cubicBezTo>
                  <a:cubicBezTo>
                    <a:pt x="228" y="345"/>
                    <a:pt x="226" y="346"/>
                    <a:pt x="225" y="347"/>
                  </a:cubicBezTo>
                  <a:cubicBezTo>
                    <a:pt x="223" y="348"/>
                    <a:pt x="222" y="348"/>
                    <a:pt x="220" y="349"/>
                  </a:cubicBezTo>
                  <a:cubicBezTo>
                    <a:pt x="218" y="350"/>
                    <a:pt x="216" y="350"/>
                    <a:pt x="214" y="350"/>
                  </a:cubicBezTo>
                  <a:cubicBezTo>
                    <a:pt x="213" y="350"/>
                    <a:pt x="213" y="348"/>
                    <a:pt x="213" y="347"/>
                  </a:cubicBezTo>
                  <a:cubicBezTo>
                    <a:pt x="212" y="346"/>
                    <a:pt x="210" y="347"/>
                    <a:pt x="210" y="347"/>
                  </a:cubicBezTo>
                  <a:cubicBezTo>
                    <a:pt x="209" y="347"/>
                    <a:pt x="209" y="344"/>
                    <a:pt x="210" y="343"/>
                  </a:cubicBezTo>
                  <a:cubicBezTo>
                    <a:pt x="210" y="342"/>
                    <a:pt x="211" y="342"/>
                    <a:pt x="211" y="340"/>
                  </a:cubicBezTo>
                  <a:cubicBezTo>
                    <a:pt x="211" y="338"/>
                    <a:pt x="210" y="338"/>
                    <a:pt x="210" y="338"/>
                  </a:cubicBezTo>
                  <a:cubicBezTo>
                    <a:pt x="210" y="338"/>
                    <a:pt x="210" y="339"/>
                    <a:pt x="210" y="339"/>
                  </a:cubicBezTo>
                  <a:cubicBezTo>
                    <a:pt x="209" y="340"/>
                    <a:pt x="209" y="341"/>
                    <a:pt x="207" y="341"/>
                  </a:cubicBezTo>
                  <a:cubicBezTo>
                    <a:pt x="206" y="341"/>
                    <a:pt x="204" y="341"/>
                    <a:pt x="202" y="342"/>
                  </a:cubicBezTo>
                  <a:cubicBezTo>
                    <a:pt x="200" y="343"/>
                    <a:pt x="199" y="343"/>
                    <a:pt x="197" y="343"/>
                  </a:cubicBezTo>
                  <a:cubicBezTo>
                    <a:pt x="196" y="343"/>
                    <a:pt x="195" y="343"/>
                    <a:pt x="195" y="342"/>
                  </a:cubicBezTo>
                  <a:cubicBezTo>
                    <a:pt x="194" y="341"/>
                    <a:pt x="194" y="341"/>
                    <a:pt x="194" y="341"/>
                  </a:cubicBezTo>
                  <a:cubicBezTo>
                    <a:pt x="194" y="340"/>
                    <a:pt x="194" y="341"/>
                    <a:pt x="193" y="342"/>
                  </a:cubicBezTo>
                  <a:cubicBezTo>
                    <a:pt x="193" y="343"/>
                    <a:pt x="193" y="342"/>
                    <a:pt x="191" y="343"/>
                  </a:cubicBezTo>
                  <a:cubicBezTo>
                    <a:pt x="190" y="343"/>
                    <a:pt x="190" y="342"/>
                    <a:pt x="189" y="343"/>
                  </a:cubicBezTo>
                  <a:cubicBezTo>
                    <a:pt x="189" y="343"/>
                    <a:pt x="189" y="344"/>
                    <a:pt x="191" y="344"/>
                  </a:cubicBezTo>
                  <a:cubicBezTo>
                    <a:pt x="192" y="345"/>
                    <a:pt x="192" y="345"/>
                    <a:pt x="193" y="345"/>
                  </a:cubicBezTo>
                  <a:cubicBezTo>
                    <a:pt x="194" y="344"/>
                    <a:pt x="194" y="345"/>
                    <a:pt x="194" y="345"/>
                  </a:cubicBezTo>
                  <a:cubicBezTo>
                    <a:pt x="194" y="346"/>
                    <a:pt x="192" y="347"/>
                    <a:pt x="190" y="348"/>
                  </a:cubicBezTo>
                  <a:cubicBezTo>
                    <a:pt x="188" y="349"/>
                    <a:pt x="187" y="350"/>
                    <a:pt x="187" y="351"/>
                  </a:cubicBezTo>
                  <a:cubicBezTo>
                    <a:pt x="186" y="352"/>
                    <a:pt x="187" y="355"/>
                    <a:pt x="188" y="356"/>
                  </a:cubicBezTo>
                  <a:cubicBezTo>
                    <a:pt x="188" y="356"/>
                    <a:pt x="189" y="356"/>
                    <a:pt x="191" y="355"/>
                  </a:cubicBezTo>
                  <a:cubicBezTo>
                    <a:pt x="194" y="355"/>
                    <a:pt x="193" y="355"/>
                    <a:pt x="194" y="356"/>
                  </a:cubicBezTo>
                  <a:cubicBezTo>
                    <a:pt x="195" y="356"/>
                    <a:pt x="195" y="357"/>
                    <a:pt x="194" y="358"/>
                  </a:cubicBezTo>
                  <a:cubicBezTo>
                    <a:pt x="193" y="358"/>
                    <a:pt x="191" y="360"/>
                    <a:pt x="189" y="360"/>
                  </a:cubicBezTo>
                  <a:cubicBezTo>
                    <a:pt x="187" y="360"/>
                    <a:pt x="185" y="362"/>
                    <a:pt x="183" y="363"/>
                  </a:cubicBezTo>
                  <a:cubicBezTo>
                    <a:pt x="182" y="364"/>
                    <a:pt x="179" y="364"/>
                    <a:pt x="179" y="365"/>
                  </a:cubicBezTo>
                  <a:cubicBezTo>
                    <a:pt x="178" y="365"/>
                    <a:pt x="178" y="365"/>
                    <a:pt x="178" y="364"/>
                  </a:cubicBezTo>
                  <a:cubicBezTo>
                    <a:pt x="178" y="363"/>
                    <a:pt x="179" y="362"/>
                    <a:pt x="180" y="360"/>
                  </a:cubicBezTo>
                  <a:cubicBezTo>
                    <a:pt x="182" y="359"/>
                    <a:pt x="181" y="359"/>
                    <a:pt x="181" y="358"/>
                  </a:cubicBezTo>
                  <a:cubicBezTo>
                    <a:pt x="180" y="357"/>
                    <a:pt x="180" y="357"/>
                    <a:pt x="180" y="356"/>
                  </a:cubicBezTo>
                  <a:cubicBezTo>
                    <a:pt x="181" y="355"/>
                    <a:pt x="182" y="356"/>
                    <a:pt x="183" y="357"/>
                  </a:cubicBezTo>
                  <a:cubicBezTo>
                    <a:pt x="184" y="357"/>
                    <a:pt x="185" y="356"/>
                    <a:pt x="186" y="355"/>
                  </a:cubicBezTo>
                  <a:cubicBezTo>
                    <a:pt x="187" y="355"/>
                    <a:pt x="185" y="352"/>
                    <a:pt x="184" y="352"/>
                  </a:cubicBezTo>
                  <a:cubicBezTo>
                    <a:pt x="184" y="353"/>
                    <a:pt x="182" y="354"/>
                    <a:pt x="181" y="354"/>
                  </a:cubicBezTo>
                  <a:cubicBezTo>
                    <a:pt x="180" y="354"/>
                    <a:pt x="179" y="353"/>
                    <a:pt x="179" y="352"/>
                  </a:cubicBezTo>
                  <a:cubicBezTo>
                    <a:pt x="179" y="350"/>
                    <a:pt x="180" y="349"/>
                    <a:pt x="180" y="348"/>
                  </a:cubicBezTo>
                  <a:cubicBezTo>
                    <a:pt x="181" y="347"/>
                    <a:pt x="180" y="346"/>
                    <a:pt x="180" y="345"/>
                  </a:cubicBezTo>
                  <a:cubicBezTo>
                    <a:pt x="180" y="345"/>
                    <a:pt x="178" y="346"/>
                    <a:pt x="176" y="347"/>
                  </a:cubicBezTo>
                  <a:cubicBezTo>
                    <a:pt x="174" y="347"/>
                    <a:pt x="171" y="346"/>
                    <a:pt x="169" y="346"/>
                  </a:cubicBezTo>
                  <a:cubicBezTo>
                    <a:pt x="167" y="345"/>
                    <a:pt x="167" y="346"/>
                    <a:pt x="167" y="347"/>
                  </a:cubicBezTo>
                  <a:cubicBezTo>
                    <a:pt x="167" y="347"/>
                    <a:pt x="169" y="349"/>
                    <a:pt x="170" y="350"/>
                  </a:cubicBezTo>
                  <a:cubicBezTo>
                    <a:pt x="172" y="350"/>
                    <a:pt x="174" y="351"/>
                    <a:pt x="175" y="351"/>
                  </a:cubicBezTo>
                  <a:cubicBezTo>
                    <a:pt x="176" y="351"/>
                    <a:pt x="175" y="353"/>
                    <a:pt x="175" y="356"/>
                  </a:cubicBezTo>
                  <a:cubicBezTo>
                    <a:pt x="176" y="359"/>
                    <a:pt x="174" y="360"/>
                    <a:pt x="173" y="360"/>
                  </a:cubicBezTo>
                  <a:cubicBezTo>
                    <a:pt x="172" y="360"/>
                    <a:pt x="167" y="362"/>
                    <a:pt x="167" y="363"/>
                  </a:cubicBezTo>
                  <a:cubicBezTo>
                    <a:pt x="166" y="364"/>
                    <a:pt x="166" y="366"/>
                    <a:pt x="166" y="367"/>
                  </a:cubicBezTo>
                  <a:cubicBezTo>
                    <a:pt x="167" y="368"/>
                    <a:pt x="165" y="369"/>
                    <a:pt x="165" y="370"/>
                  </a:cubicBezTo>
                  <a:cubicBezTo>
                    <a:pt x="164" y="370"/>
                    <a:pt x="163" y="368"/>
                    <a:pt x="162" y="368"/>
                  </a:cubicBezTo>
                  <a:cubicBezTo>
                    <a:pt x="161" y="368"/>
                    <a:pt x="159" y="369"/>
                    <a:pt x="157" y="370"/>
                  </a:cubicBezTo>
                  <a:cubicBezTo>
                    <a:pt x="156" y="370"/>
                    <a:pt x="157" y="370"/>
                    <a:pt x="155" y="369"/>
                  </a:cubicBezTo>
                  <a:cubicBezTo>
                    <a:pt x="153" y="369"/>
                    <a:pt x="153" y="370"/>
                    <a:pt x="152" y="371"/>
                  </a:cubicBezTo>
                  <a:cubicBezTo>
                    <a:pt x="151" y="372"/>
                    <a:pt x="149" y="371"/>
                    <a:pt x="149" y="369"/>
                  </a:cubicBezTo>
                  <a:cubicBezTo>
                    <a:pt x="149" y="369"/>
                    <a:pt x="151" y="370"/>
                    <a:pt x="151" y="369"/>
                  </a:cubicBezTo>
                  <a:cubicBezTo>
                    <a:pt x="151" y="369"/>
                    <a:pt x="151" y="368"/>
                    <a:pt x="151" y="368"/>
                  </a:cubicBezTo>
                  <a:cubicBezTo>
                    <a:pt x="150" y="367"/>
                    <a:pt x="148" y="368"/>
                    <a:pt x="148" y="367"/>
                  </a:cubicBezTo>
                  <a:cubicBezTo>
                    <a:pt x="147" y="366"/>
                    <a:pt x="148" y="364"/>
                    <a:pt x="148" y="364"/>
                  </a:cubicBezTo>
                  <a:cubicBezTo>
                    <a:pt x="147" y="363"/>
                    <a:pt x="146" y="363"/>
                    <a:pt x="145" y="365"/>
                  </a:cubicBezTo>
                  <a:cubicBezTo>
                    <a:pt x="145" y="366"/>
                    <a:pt x="145" y="366"/>
                    <a:pt x="147" y="368"/>
                  </a:cubicBezTo>
                  <a:cubicBezTo>
                    <a:pt x="148" y="369"/>
                    <a:pt x="146" y="370"/>
                    <a:pt x="144" y="371"/>
                  </a:cubicBezTo>
                  <a:cubicBezTo>
                    <a:pt x="142" y="372"/>
                    <a:pt x="139" y="375"/>
                    <a:pt x="136" y="378"/>
                  </a:cubicBezTo>
                  <a:cubicBezTo>
                    <a:pt x="134" y="380"/>
                    <a:pt x="132" y="381"/>
                    <a:pt x="132" y="380"/>
                  </a:cubicBezTo>
                  <a:cubicBezTo>
                    <a:pt x="131" y="379"/>
                    <a:pt x="132" y="378"/>
                    <a:pt x="133" y="377"/>
                  </a:cubicBezTo>
                  <a:cubicBezTo>
                    <a:pt x="134" y="377"/>
                    <a:pt x="135" y="376"/>
                    <a:pt x="136" y="375"/>
                  </a:cubicBezTo>
                  <a:cubicBezTo>
                    <a:pt x="136" y="373"/>
                    <a:pt x="136" y="373"/>
                    <a:pt x="134" y="373"/>
                  </a:cubicBezTo>
                  <a:cubicBezTo>
                    <a:pt x="133" y="373"/>
                    <a:pt x="133" y="373"/>
                    <a:pt x="132" y="372"/>
                  </a:cubicBezTo>
                  <a:cubicBezTo>
                    <a:pt x="131" y="371"/>
                    <a:pt x="130" y="371"/>
                    <a:pt x="128" y="371"/>
                  </a:cubicBezTo>
                  <a:cubicBezTo>
                    <a:pt x="127" y="371"/>
                    <a:pt x="124" y="371"/>
                    <a:pt x="125" y="373"/>
                  </a:cubicBezTo>
                  <a:cubicBezTo>
                    <a:pt x="125" y="374"/>
                    <a:pt x="127" y="373"/>
                    <a:pt x="128" y="373"/>
                  </a:cubicBezTo>
                  <a:cubicBezTo>
                    <a:pt x="129" y="373"/>
                    <a:pt x="130" y="374"/>
                    <a:pt x="129" y="375"/>
                  </a:cubicBezTo>
                  <a:cubicBezTo>
                    <a:pt x="129" y="375"/>
                    <a:pt x="125" y="376"/>
                    <a:pt x="122" y="377"/>
                  </a:cubicBezTo>
                  <a:cubicBezTo>
                    <a:pt x="120" y="377"/>
                    <a:pt x="119" y="377"/>
                    <a:pt x="118" y="376"/>
                  </a:cubicBezTo>
                  <a:cubicBezTo>
                    <a:pt x="118" y="376"/>
                    <a:pt x="119" y="375"/>
                    <a:pt x="120" y="375"/>
                  </a:cubicBezTo>
                  <a:cubicBezTo>
                    <a:pt x="121" y="374"/>
                    <a:pt x="119" y="374"/>
                    <a:pt x="118" y="374"/>
                  </a:cubicBezTo>
                  <a:cubicBezTo>
                    <a:pt x="117" y="374"/>
                    <a:pt x="117" y="373"/>
                    <a:pt x="117" y="372"/>
                  </a:cubicBezTo>
                  <a:cubicBezTo>
                    <a:pt x="116" y="372"/>
                    <a:pt x="113" y="372"/>
                    <a:pt x="112" y="372"/>
                  </a:cubicBezTo>
                  <a:cubicBezTo>
                    <a:pt x="110" y="373"/>
                    <a:pt x="110" y="374"/>
                    <a:pt x="111" y="375"/>
                  </a:cubicBezTo>
                  <a:cubicBezTo>
                    <a:pt x="112" y="376"/>
                    <a:pt x="114" y="375"/>
                    <a:pt x="115" y="375"/>
                  </a:cubicBezTo>
                  <a:cubicBezTo>
                    <a:pt x="116" y="375"/>
                    <a:pt x="117" y="376"/>
                    <a:pt x="116" y="377"/>
                  </a:cubicBezTo>
                  <a:cubicBezTo>
                    <a:pt x="115" y="377"/>
                    <a:pt x="112" y="379"/>
                    <a:pt x="109" y="380"/>
                  </a:cubicBezTo>
                  <a:cubicBezTo>
                    <a:pt x="106" y="381"/>
                    <a:pt x="104" y="382"/>
                    <a:pt x="103" y="383"/>
                  </a:cubicBezTo>
                  <a:cubicBezTo>
                    <a:pt x="102" y="385"/>
                    <a:pt x="101" y="385"/>
                    <a:pt x="100" y="385"/>
                  </a:cubicBezTo>
                  <a:cubicBezTo>
                    <a:pt x="98" y="385"/>
                    <a:pt x="97" y="384"/>
                    <a:pt x="94" y="384"/>
                  </a:cubicBezTo>
                  <a:cubicBezTo>
                    <a:pt x="91" y="384"/>
                    <a:pt x="88" y="386"/>
                    <a:pt x="87" y="389"/>
                  </a:cubicBezTo>
                  <a:cubicBezTo>
                    <a:pt x="85" y="391"/>
                    <a:pt x="84" y="394"/>
                    <a:pt x="83" y="396"/>
                  </a:cubicBezTo>
                  <a:cubicBezTo>
                    <a:pt x="83" y="397"/>
                    <a:pt x="82" y="397"/>
                    <a:pt x="82" y="397"/>
                  </a:cubicBezTo>
                  <a:cubicBezTo>
                    <a:pt x="82" y="397"/>
                    <a:pt x="81" y="392"/>
                    <a:pt x="81" y="389"/>
                  </a:cubicBezTo>
                  <a:cubicBezTo>
                    <a:pt x="80" y="387"/>
                    <a:pt x="80" y="387"/>
                    <a:pt x="80" y="387"/>
                  </a:cubicBezTo>
                  <a:cubicBezTo>
                    <a:pt x="79" y="387"/>
                    <a:pt x="79" y="389"/>
                    <a:pt x="79" y="390"/>
                  </a:cubicBezTo>
                  <a:cubicBezTo>
                    <a:pt x="79" y="391"/>
                    <a:pt x="79" y="392"/>
                    <a:pt x="80" y="395"/>
                  </a:cubicBezTo>
                  <a:cubicBezTo>
                    <a:pt x="81" y="398"/>
                    <a:pt x="81" y="399"/>
                    <a:pt x="81" y="400"/>
                  </a:cubicBezTo>
                  <a:cubicBezTo>
                    <a:pt x="80" y="400"/>
                    <a:pt x="76" y="401"/>
                    <a:pt x="72" y="401"/>
                  </a:cubicBezTo>
                  <a:cubicBezTo>
                    <a:pt x="68" y="401"/>
                    <a:pt x="67" y="403"/>
                    <a:pt x="66" y="403"/>
                  </a:cubicBezTo>
                  <a:cubicBezTo>
                    <a:pt x="65" y="404"/>
                    <a:pt x="66" y="404"/>
                    <a:pt x="65" y="404"/>
                  </a:cubicBezTo>
                  <a:cubicBezTo>
                    <a:pt x="63" y="404"/>
                    <a:pt x="64" y="403"/>
                    <a:pt x="65" y="401"/>
                  </a:cubicBezTo>
                  <a:cubicBezTo>
                    <a:pt x="66" y="399"/>
                    <a:pt x="65" y="399"/>
                    <a:pt x="64" y="399"/>
                  </a:cubicBezTo>
                  <a:cubicBezTo>
                    <a:pt x="64" y="399"/>
                    <a:pt x="63" y="397"/>
                    <a:pt x="64" y="396"/>
                  </a:cubicBezTo>
                  <a:cubicBezTo>
                    <a:pt x="64" y="395"/>
                    <a:pt x="66" y="396"/>
                    <a:pt x="67" y="396"/>
                  </a:cubicBezTo>
                  <a:cubicBezTo>
                    <a:pt x="69" y="396"/>
                    <a:pt x="68" y="395"/>
                    <a:pt x="68" y="394"/>
                  </a:cubicBezTo>
                  <a:cubicBezTo>
                    <a:pt x="68" y="394"/>
                    <a:pt x="66" y="394"/>
                    <a:pt x="65" y="394"/>
                  </a:cubicBezTo>
                  <a:cubicBezTo>
                    <a:pt x="65" y="394"/>
                    <a:pt x="66" y="393"/>
                    <a:pt x="68" y="392"/>
                  </a:cubicBezTo>
                  <a:cubicBezTo>
                    <a:pt x="69" y="392"/>
                    <a:pt x="66" y="389"/>
                    <a:pt x="66" y="390"/>
                  </a:cubicBezTo>
                  <a:cubicBezTo>
                    <a:pt x="66" y="391"/>
                    <a:pt x="65" y="393"/>
                    <a:pt x="64" y="393"/>
                  </a:cubicBezTo>
                  <a:cubicBezTo>
                    <a:pt x="63" y="394"/>
                    <a:pt x="63" y="393"/>
                    <a:pt x="63" y="391"/>
                  </a:cubicBezTo>
                  <a:cubicBezTo>
                    <a:pt x="63" y="389"/>
                    <a:pt x="63" y="388"/>
                    <a:pt x="64" y="386"/>
                  </a:cubicBezTo>
                  <a:cubicBezTo>
                    <a:pt x="64" y="385"/>
                    <a:pt x="64" y="384"/>
                    <a:pt x="63" y="385"/>
                  </a:cubicBezTo>
                  <a:cubicBezTo>
                    <a:pt x="62" y="386"/>
                    <a:pt x="61" y="386"/>
                    <a:pt x="60" y="385"/>
                  </a:cubicBezTo>
                  <a:cubicBezTo>
                    <a:pt x="58" y="385"/>
                    <a:pt x="60" y="387"/>
                    <a:pt x="61" y="389"/>
                  </a:cubicBezTo>
                  <a:cubicBezTo>
                    <a:pt x="62" y="390"/>
                    <a:pt x="62" y="391"/>
                    <a:pt x="62" y="394"/>
                  </a:cubicBezTo>
                  <a:cubicBezTo>
                    <a:pt x="62" y="396"/>
                    <a:pt x="61" y="396"/>
                    <a:pt x="61" y="397"/>
                  </a:cubicBezTo>
                  <a:cubicBezTo>
                    <a:pt x="60" y="398"/>
                    <a:pt x="62" y="399"/>
                    <a:pt x="62" y="401"/>
                  </a:cubicBezTo>
                  <a:cubicBezTo>
                    <a:pt x="63" y="403"/>
                    <a:pt x="62" y="404"/>
                    <a:pt x="62" y="406"/>
                  </a:cubicBezTo>
                  <a:cubicBezTo>
                    <a:pt x="61" y="407"/>
                    <a:pt x="59" y="409"/>
                    <a:pt x="58" y="410"/>
                  </a:cubicBezTo>
                  <a:cubicBezTo>
                    <a:pt x="58" y="412"/>
                    <a:pt x="56" y="412"/>
                    <a:pt x="55" y="413"/>
                  </a:cubicBezTo>
                  <a:cubicBezTo>
                    <a:pt x="55" y="413"/>
                    <a:pt x="56" y="414"/>
                    <a:pt x="57" y="415"/>
                  </a:cubicBezTo>
                  <a:cubicBezTo>
                    <a:pt x="58" y="415"/>
                    <a:pt x="58" y="415"/>
                    <a:pt x="59" y="414"/>
                  </a:cubicBezTo>
                  <a:cubicBezTo>
                    <a:pt x="61" y="412"/>
                    <a:pt x="62" y="413"/>
                    <a:pt x="62" y="414"/>
                  </a:cubicBezTo>
                  <a:cubicBezTo>
                    <a:pt x="63" y="415"/>
                    <a:pt x="63" y="416"/>
                    <a:pt x="65" y="416"/>
                  </a:cubicBezTo>
                  <a:cubicBezTo>
                    <a:pt x="66" y="416"/>
                    <a:pt x="68" y="416"/>
                    <a:pt x="69" y="415"/>
                  </a:cubicBezTo>
                  <a:cubicBezTo>
                    <a:pt x="71" y="414"/>
                    <a:pt x="72" y="414"/>
                    <a:pt x="74" y="415"/>
                  </a:cubicBezTo>
                  <a:cubicBezTo>
                    <a:pt x="75" y="415"/>
                    <a:pt x="74" y="416"/>
                    <a:pt x="74" y="419"/>
                  </a:cubicBezTo>
                  <a:cubicBezTo>
                    <a:pt x="73" y="421"/>
                    <a:pt x="73" y="424"/>
                    <a:pt x="73" y="426"/>
                  </a:cubicBezTo>
                  <a:cubicBezTo>
                    <a:pt x="73" y="427"/>
                    <a:pt x="73" y="427"/>
                    <a:pt x="72" y="428"/>
                  </a:cubicBezTo>
                  <a:cubicBezTo>
                    <a:pt x="71" y="428"/>
                    <a:pt x="71" y="427"/>
                    <a:pt x="71" y="426"/>
                  </a:cubicBezTo>
                  <a:cubicBezTo>
                    <a:pt x="70" y="425"/>
                    <a:pt x="68" y="422"/>
                    <a:pt x="67" y="421"/>
                  </a:cubicBezTo>
                  <a:cubicBezTo>
                    <a:pt x="67" y="421"/>
                    <a:pt x="62" y="421"/>
                    <a:pt x="60" y="422"/>
                  </a:cubicBezTo>
                  <a:cubicBezTo>
                    <a:pt x="57" y="422"/>
                    <a:pt x="57" y="423"/>
                    <a:pt x="56" y="424"/>
                  </a:cubicBezTo>
                  <a:cubicBezTo>
                    <a:pt x="55" y="424"/>
                    <a:pt x="52" y="425"/>
                    <a:pt x="51" y="425"/>
                  </a:cubicBezTo>
                  <a:cubicBezTo>
                    <a:pt x="50" y="425"/>
                    <a:pt x="50" y="425"/>
                    <a:pt x="50" y="424"/>
                  </a:cubicBezTo>
                  <a:cubicBezTo>
                    <a:pt x="50" y="423"/>
                    <a:pt x="51" y="421"/>
                    <a:pt x="52" y="420"/>
                  </a:cubicBezTo>
                  <a:cubicBezTo>
                    <a:pt x="53" y="419"/>
                    <a:pt x="55" y="418"/>
                    <a:pt x="56" y="417"/>
                  </a:cubicBezTo>
                  <a:cubicBezTo>
                    <a:pt x="57" y="416"/>
                    <a:pt x="56" y="416"/>
                    <a:pt x="55" y="416"/>
                  </a:cubicBezTo>
                  <a:cubicBezTo>
                    <a:pt x="54" y="416"/>
                    <a:pt x="54" y="416"/>
                    <a:pt x="54" y="415"/>
                  </a:cubicBezTo>
                  <a:cubicBezTo>
                    <a:pt x="54" y="414"/>
                    <a:pt x="54" y="414"/>
                    <a:pt x="54" y="413"/>
                  </a:cubicBezTo>
                  <a:cubicBezTo>
                    <a:pt x="53" y="412"/>
                    <a:pt x="52" y="411"/>
                    <a:pt x="51" y="411"/>
                  </a:cubicBezTo>
                  <a:cubicBezTo>
                    <a:pt x="50" y="412"/>
                    <a:pt x="49" y="412"/>
                    <a:pt x="49" y="414"/>
                  </a:cubicBezTo>
                  <a:cubicBezTo>
                    <a:pt x="49" y="415"/>
                    <a:pt x="48" y="417"/>
                    <a:pt x="48" y="418"/>
                  </a:cubicBezTo>
                  <a:cubicBezTo>
                    <a:pt x="48" y="418"/>
                    <a:pt x="47" y="418"/>
                    <a:pt x="47" y="418"/>
                  </a:cubicBezTo>
                  <a:cubicBezTo>
                    <a:pt x="46" y="418"/>
                    <a:pt x="47" y="414"/>
                    <a:pt x="46" y="412"/>
                  </a:cubicBezTo>
                  <a:cubicBezTo>
                    <a:pt x="45" y="411"/>
                    <a:pt x="43" y="409"/>
                    <a:pt x="40" y="409"/>
                  </a:cubicBezTo>
                  <a:cubicBezTo>
                    <a:pt x="37" y="408"/>
                    <a:pt x="41" y="411"/>
                    <a:pt x="42" y="411"/>
                  </a:cubicBezTo>
                  <a:cubicBezTo>
                    <a:pt x="43" y="412"/>
                    <a:pt x="44" y="413"/>
                    <a:pt x="45" y="413"/>
                  </a:cubicBezTo>
                  <a:cubicBezTo>
                    <a:pt x="45" y="414"/>
                    <a:pt x="45" y="414"/>
                    <a:pt x="45" y="416"/>
                  </a:cubicBezTo>
                  <a:cubicBezTo>
                    <a:pt x="45" y="418"/>
                    <a:pt x="45" y="420"/>
                    <a:pt x="45" y="421"/>
                  </a:cubicBezTo>
                  <a:cubicBezTo>
                    <a:pt x="45" y="422"/>
                    <a:pt x="43" y="422"/>
                    <a:pt x="43" y="422"/>
                  </a:cubicBezTo>
                  <a:cubicBezTo>
                    <a:pt x="42" y="423"/>
                    <a:pt x="41" y="422"/>
                    <a:pt x="39" y="421"/>
                  </a:cubicBezTo>
                  <a:cubicBezTo>
                    <a:pt x="38" y="420"/>
                    <a:pt x="38" y="421"/>
                    <a:pt x="38" y="422"/>
                  </a:cubicBezTo>
                  <a:cubicBezTo>
                    <a:pt x="39" y="422"/>
                    <a:pt x="41" y="424"/>
                    <a:pt x="42" y="424"/>
                  </a:cubicBezTo>
                  <a:cubicBezTo>
                    <a:pt x="43" y="425"/>
                    <a:pt x="43" y="426"/>
                    <a:pt x="42" y="427"/>
                  </a:cubicBezTo>
                  <a:cubicBezTo>
                    <a:pt x="42" y="428"/>
                    <a:pt x="42" y="429"/>
                    <a:pt x="43" y="431"/>
                  </a:cubicBezTo>
                  <a:cubicBezTo>
                    <a:pt x="44" y="433"/>
                    <a:pt x="44" y="434"/>
                    <a:pt x="45" y="435"/>
                  </a:cubicBezTo>
                  <a:cubicBezTo>
                    <a:pt x="45" y="435"/>
                    <a:pt x="42" y="437"/>
                    <a:pt x="41" y="438"/>
                  </a:cubicBezTo>
                  <a:cubicBezTo>
                    <a:pt x="40" y="439"/>
                    <a:pt x="41" y="439"/>
                    <a:pt x="41" y="440"/>
                  </a:cubicBezTo>
                  <a:cubicBezTo>
                    <a:pt x="42" y="440"/>
                    <a:pt x="44" y="437"/>
                    <a:pt x="45" y="436"/>
                  </a:cubicBezTo>
                  <a:cubicBezTo>
                    <a:pt x="46" y="435"/>
                    <a:pt x="48" y="434"/>
                    <a:pt x="48" y="435"/>
                  </a:cubicBezTo>
                  <a:cubicBezTo>
                    <a:pt x="49" y="435"/>
                    <a:pt x="49" y="436"/>
                    <a:pt x="50" y="436"/>
                  </a:cubicBezTo>
                  <a:cubicBezTo>
                    <a:pt x="51" y="436"/>
                    <a:pt x="56" y="435"/>
                    <a:pt x="57" y="436"/>
                  </a:cubicBezTo>
                  <a:cubicBezTo>
                    <a:pt x="58" y="436"/>
                    <a:pt x="61" y="439"/>
                    <a:pt x="62" y="441"/>
                  </a:cubicBezTo>
                  <a:cubicBezTo>
                    <a:pt x="62" y="442"/>
                    <a:pt x="62" y="445"/>
                    <a:pt x="62" y="446"/>
                  </a:cubicBezTo>
                  <a:cubicBezTo>
                    <a:pt x="62" y="447"/>
                    <a:pt x="61" y="448"/>
                    <a:pt x="60" y="448"/>
                  </a:cubicBezTo>
                  <a:cubicBezTo>
                    <a:pt x="60" y="448"/>
                    <a:pt x="59" y="446"/>
                    <a:pt x="58" y="446"/>
                  </a:cubicBezTo>
                  <a:cubicBezTo>
                    <a:pt x="58" y="445"/>
                    <a:pt x="58" y="443"/>
                    <a:pt x="58" y="442"/>
                  </a:cubicBezTo>
                  <a:cubicBezTo>
                    <a:pt x="57" y="441"/>
                    <a:pt x="57" y="441"/>
                    <a:pt x="57" y="441"/>
                  </a:cubicBezTo>
                  <a:cubicBezTo>
                    <a:pt x="57" y="441"/>
                    <a:pt x="57" y="443"/>
                    <a:pt x="57" y="444"/>
                  </a:cubicBezTo>
                  <a:cubicBezTo>
                    <a:pt x="57" y="445"/>
                    <a:pt x="57" y="445"/>
                    <a:pt x="57" y="445"/>
                  </a:cubicBezTo>
                  <a:cubicBezTo>
                    <a:pt x="56" y="445"/>
                    <a:pt x="55" y="444"/>
                    <a:pt x="55" y="444"/>
                  </a:cubicBezTo>
                  <a:cubicBezTo>
                    <a:pt x="54" y="444"/>
                    <a:pt x="54" y="444"/>
                    <a:pt x="55" y="445"/>
                  </a:cubicBezTo>
                  <a:cubicBezTo>
                    <a:pt x="55" y="446"/>
                    <a:pt x="56" y="446"/>
                    <a:pt x="57" y="446"/>
                  </a:cubicBezTo>
                  <a:cubicBezTo>
                    <a:pt x="58" y="447"/>
                    <a:pt x="57" y="448"/>
                    <a:pt x="57" y="448"/>
                  </a:cubicBezTo>
                  <a:cubicBezTo>
                    <a:pt x="57" y="449"/>
                    <a:pt x="55" y="450"/>
                    <a:pt x="54" y="450"/>
                  </a:cubicBezTo>
                  <a:cubicBezTo>
                    <a:pt x="54" y="451"/>
                    <a:pt x="52" y="454"/>
                    <a:pt x="54" y="453"/>
                  </a:cubicBezTo>
                  <a:cubicBezTo>
                    <a:pt x="55" y="452"/>
                    <a:pt x="56" y="450"/>
                    <a:pt x="57" y="451"/>
                  </a:cubicBezTo>
                  <a:cubicBezTo>
                    <a:pt x="58" y="451"/>
                    <a:pt x="58" y="452"/>
                    <a:pt x="57" y="454"/>
                  </a:cubicBezTo>
                  <a:cubicBezTo>
                    <a:pt x="57" y="457"/>
                    <a:pt x="61" y="453"/>
                    <a:pt x="61" y="452"/>
                  </a:cubicBezTo>
                  <a:cubicBezTo>
                    <a:pt x="62" y="451"/>
                    <a:pt x="63" y="452"/>
                    <a:pt x="63" y="453"/>
                  </a:cubicBezTo>
                  <a:cubicBezTo>
                    <a:pt x="63" y="453"/>
                    <a:pt x="63" y="454"/>
                    <a:pt x="63" y="456"/>
                  </a:cubicBezTo>
                  <a:cubicBezTo>
                    <a:pt x="64" y="458"/>
                    <a:pt x="64" y="458"/>
                    <a:pt x="66" y="459"/>
                  </a:cubicBezTo>
                  <a:cubicBezTo>
                    <a:pt x="67" y="460"/>
                    <a:pt x="69" y="460"/>
                    <a:pt x="69" y="459"/>
                  </a:cubicBezTo>
                  <a:cubicBezTo>
                    <a:pt x="70" y="459"/>
                    <a:pt x="71" y="460"/>
                    <a:pt x="72" y="462"/>
                  </a:cubicBezTo>
                  <a:cubicBezTo>
                    <a:pt x="73" y="463"/>
                    <a:pt x="75" y="467"/>
                    <a:pt x="75" y="469"/>
                  </a:cubicBezTo>
                  <a:cubicBezTo>
                    <a:pt x="76" y="471"/>
                    <a:pt x="74" y="473"/>
                    <a:pt x="73" y="474"/>
                  </a:cubicBezTo>
                  <a:cubicBezTo>
                    <a:pt x="71" y="476"/>
                    <a:pt x="70" y="476"/>
                    <a:pt x="70" y="479"/>
                  </a:cubicBezTo>
                  <a:cubicBezTo>
                    <a:pt x="69" y="481"/>
                    <a:pt x="65" y="483"/>
                    <a:pt x="64" y="484"/>
                  </a:cubicBezTo>
                  <a:cubicBezTo>
                    <a:pt x="62" y="484"/>
                    <a:pt x="60" y="486"/>
                    <a:pt x="59" y="487"/>
                  </a:cubicBezTo>
                  <a:cubicBezTo>
                    <a:pt x="58" y="488"/>
                    <a:pt x="55" y="489"/>
                    <a:pt x="55" y="489"/>
                  </a:cubicBezTo>
                  <a:cubicBezTo>
                    <a:pt x="54" y="489"/>
                    <a:pt x="53" y="488"/>
                    <a:pt x="51" y="487"/>
                  </a:cubicBezTo>
                  <a:cubicBezTo>
                    <a:pt x="49" y="486"/>
                    <a:pt x="49" y="487"/>
                    <a:pt x="48" y="487"/>
                  </a:cubicBezTo>
                  <a:cubicBezTo>
                    <a:pt x="47" y="488"/>
                    <a:pt x="47" y="490"/>
                    <a:pt x="46" y="490"/>
                  </a:cubicBezTo>
                  <a:cubicBezTo>
                    <a:pt x="46" y="491"/>
                    <a:pt x="43" y="490"/>
                    <a:pt x="42" y="490"/>
                  </a:cubicBezTo>
                  <a:cubicBezTo>
                    <a:pt x="41" y="490"/>
                    <a:pt x="39" y="488"/>
                    <a:pt x="37" y="487"/>
                  </a:cubicBezTo>
                  <a:cubicBezTo>
                    <a:pt x="36" y="487"/>
                    <a:pt x="35" y="486"/>
                    <a:pt x="33" y="487"/>
                  </a:cubicBezTo>
                  <a:cubicBezTo>
                    <a:pt x="30" y="487"/>
                    <a:pt x="29" y="488"/>
                    <a:pt x="28" y="489"/>
                  </a:cubicBezTo>
                  <a:cubicBezTo>
                    <a:pt x="27" y="490"/>
                    <a:pt x="26" y="491"/>
                    <a:pt x="25" y="491"/>
                  </a:cubicBezTo>
                  <a:cubicBezTo>
                    <a:pt x="24" y="492"/>
                    <a:pt x="24" y="490"/>
                    <a:pt x="24" y="490"/>
                  </a:cubicBezTo>
                  <a:cubicBezTo>
                    <a:pt x="24" y="489"/>
                    <a:pt x="26" y="487"/>
                    <a:pt x="26" y="487"/>
                  </a:cubicBezTo>
                  <a:cubicBezTo>
                    <a:pt x="26" y="486"/>
                    <a:pt x="25" y="484"/>
                    <a:pt x="25" y="483"/>
                  </a:cubicBezTo>
                  <a:cubicBezTo>
                    <a:pt x="24" y="482"/>
                    <a:pt x="22" y="481"/>
                    <a:pt x="22" y="481"/>
                  </a:cubicBezTo>
                  <a:cubicBezTo>
                    <a:pt x="21" y="481"/>
                    <a:pt x="20" y="478"/>
                    <a:pt x="19" y="477"/>
                  </a:cubicBezTo>
                  <a:cubicBezTo>
                    <a:pt x="19" y="476"/>
                    <a:pt x="20" y="477"/>
                    <a:pt x="21" y="477"/>
                  </a:cubicBezTo>
                  <a:cubicBezTo>
                    <a:pt x="22" y="477"/>
                    <a:pt x="22" y="474"/>
                    <a:pt x="22" y="474"/>
                  </a:cubicBezTo>
                  <a:cubicBezTo>
                    <a:pt x="23" y="474"/>
                    <a:pt x="23" y="475"/>
                    <a:pt x="23" y="475"/>
                  </a:cubicBezTo>
                  <a:cubicBezTo>
                    <a:pt x="24" y="476"/>
                    <a:pt x="25" y="476"/>
                    <a:pt x="26" y="477"/>
                  </a:cubicBezTo>
                  <a:cubicBezTo>
                    <a:pt x="28" y="478"/>
                    <a:pt x="28" y="478"/>
                    <a:pt x="29" y="480"/>
                  </a:cubicBezTo>
                  <a:cubicBezTo>
                    <a:pt x="30" y="483"/>
                    <a:pt x="30" y="482"/>
                    <a:pt x="31" y="481"/>
                  </a:cubicBezTo>
                  <a:cubicBezTo>
                    <a:pt x="32" y="480"/>
                    <a:pt x="34" y="478"/>
                    <a:pt x="33" y="478"/>
                  </a:cubicBezTo>
                  <a:cubicBezTo>
                    <a:pt x="33" y="477"/>
                    <a:pt x="30" y="480"/>
                    <a:pt x="30" y="479"/>
                  </a:cubicBezTo>
                  <a:cubicBezTo>
                    <a:pt x="29" y="479"/>
                    <a:pt x="29" y="479"/>
                    <a:pt x="30" y="478"/>
                  </a:cubicBezTo>
                  <a:cubicBezTo>
                    <a:pt x="31" y="477"/>
                    <a:pt x="32" y="475"/>
                    <a:pt x="32" y="473"/>
                  </a:cubicBezTo>
                  <a:cubicBezTo>
                    <a:pt x="32" y="472"/>
                    <a:pt x="31" y="472"/>
                    <a:pt x="30" y="473"/>
                  </a:cubicBezTo>
                  <a:cubicBezTo>
                    <a:pt x="28" y="473"/>
                    <a:pt x="27" y="473"/>
                    <a:pt x="26" y="473"/>
                  </a:cubicBezTo>
                  <a:cubicBezTo>
                    <a:pt x="26" y="472"/>
                    <a:pt x="25" y="470"/>
                    <a:pt x="25" y="469"/>
                  </a:cubicBezTo>
                  <a:cubicBezTo>
                    <a:pt x="25" y="467"/>
                    <a:pt x="24" y="468"/>
                    <a:pt x="24" y="470"/>
                  </a:cubicBezTo>
                  <a:cubicBezTo>
                    <a:pt x="25" y="472"/>
                    <a:pt x="25" y="473"/>
                    <a:pt x="24" y="473"/>
                  </a:cubicBezTo>
                  <a:cubicBezTo>
                    <a:pt x="23" y="474"/>
                    <a:pt x="23" y="470"/>
                    <a:pt x="22" y="469"/>
                  </a:cubicBezTo>
                  <a:cubicBezTo>
                    <a:pt x="22" y="468"/>
                    <a:pt x="19" y="469"/>
                    <a:pt x="17" y="469"/>
                  </a:cubicBezTo>
                  <a:cubicBezTo>
                    <a:pt x="16" y="469"/>
                    <a:pt x="15" y="467"/>
                    <a:pt x="15" y="466"/>
                  </a:cubicBezTo>
                  <a:cubicBezTo>
                    <a:pt x="15" y="464"/>
                    <a:pt x="15" y="464"/>
                    <a:pt x="17" y="464"/>
                  </a:cubicBezTo>
                  <a:cubicBezTo>
                    <a:pt x="19" y="463"/>
                    <a:pt x="18" y="463"/>
                    <a:pt x="18" y="461"/>
                  </a:cubicBezTo>
                  <a:cubicBezTo>
                    <a:pt x="17" y="460"/>
                    <a:pt x="17" y="460"/>
                    <a:pt x="16" y="461"/>
                  </a:cubicBezTo>
                  <a:cubicBezTo>
                    <a:pt x="15" y="463"/>
                    <a:pt x="14" y="459"/>
                    <a:pt x="13" y="458"/>
                  </a:cubicBezTo>
                  <a:cubicBezTo>
                    <a:pt x="12" y="457"/>
                    <a:pt x="10" y="457"/>
                    <a:pt x="9" y="457"/>
                  </a:cubicBezTo>
                  <a:cubicBezTo>
                    <a:pt x="8" y="456"/>
                    <a:pt x="8" y="454"/>
                    <a:pt x="8" y="453"/>
                  </a:cubicBezTo>
                  <a:cubicBezTo>
                    <a:pt x="9" y="452"/>
                    <a:pt x="10" y="452"/>
                    <a:pt x="12" y="451"/>
                  </a:cubicBezTo>
                  <a:cubicBezTo>
                    <a:pt x="13" y="451"/>
                    <a:pt x="15" y="451"/>
                    <a:pt x="16" y="450"/>
                  </a:cubicBezTo>
                  <a:cubicBezTo>
                    <a:pt x="18" y="449"/>
                    <a:pt x="18" y="448"/>
                    <a:pt x="17" y="448"/>
                  </a:cubicBezTo>
                  <a:cubicBezTo>
                    <a:pt x="17" y="448"/>
                    <a:pt x="14" y="449"/>
                    <a:pt x="13" y="450"/>
                  </a:cubicBezTo>
                  <a:cubicBezTo>
                    <a:pt x="11" y="450"/>
                    <a:pt x="10" y="450"/>
                    <a:pt x="10" y="450"/>
                  </a:cubicBezTo>
                  <a:cubicBezTo>
                    <a:pt x="9" y="449"/>
                    <a:pt x="9" y="447"/>
                    <a:pt x="8" y="446"/>
                  </a:cubicBezTo>
                  <a:cubicBezTo>
                    <a:pt x="8" y="445"/>
                    <a:pt x="9" y="443"/>
                    <a:pt x="9" y="441"/>
                  </a:cubicBezTo>
                  <a:cubicBezTo>
                    <a:pt x="9" y="439"/>
                    <a:pt x="9" y="437"/>
                    <a:pt x="9" y="436"/>
                  </a:cubicBezTo>
                  <a:cubicBezTo>
                    <a:pt x="8" y="435"/>
                    <a:pt x="8" y="435"/>
                    <a:pt x="7" y="436"/>
                  </a:cubicBezTo>
                  <a:cubicBezTo>
                    <a:pt x="6" y="437"/>
                    <a:pt x="8" y="441"/>
                    <a:pt x="7" y="441"/>
                  </a:cubicBezTo>
                  <a:cubicBezTo>
                    <a:pt x="5" y="442"/>
                    <a:pt x="3" y="438"/>
                    <a:pt x="2" y="437"/>
                  </a:cubicBezTo>
                  <a:cubicBezTo>
                    <a:pt x="1" y="435"/>
                    <a:pt x="0" y="432"/>
                    <a:pt x="0" y="430"/>
                  </a:cubicBezTo>
                  <a:cubicBezTo>
                    <a:pt x="0" y="428"/>
                    <a:pt x="1" y="427"/>
                    <a:pt x="2" y="425"/>
                  </a:cubicBezTo>
                  <a:cubicBezTo>
                    <a:pt x="2" y="423"/>
                    <a:pt x="4" y="421"/>
                    <a:pt x="4" y="419"/>
                  </a:cubicBezTo>
                  <a:cubicBezTo>
                    <a:pt x="4" y="417"/>
                    <a:pt x="1" y="415"/>
                    <a:pt x="1" y="414"/>
                  </a:cubicBezTo>
                  <a:cubicBezTo>
                    <a:pt x="0" y="413"/>
                    <a:pt x="2" y="411"/>
                    <a:pt x="2" y="410"/>
                  </a:cubicBezTo>
                  <a:cubicBezTo>
                    <a:pt x="3" y="408"/>
                    <a:pt x="5" y="406"/>
                    <a:pt x="6" y="406"/>
                  </a:cubicBezTo>
                  <a:cubicBezTo>
                    <a:pt x="6" y="406"/>
                    <a:pt x="6" y="408"/>
                    <a:pt x="5" y="409"/>
                  </a:cubicBezTo>
                  <a:cubicBezTo>
                    <a:pt x="5" y="410"/>
                    <a:pt x="6" y="409"/>
                    <a:pt x="7" y="410"/>
                  </a:cubicBezTo>
                  <a:cubicBezTo>
                    <a:pt x="8" y="410"/>
                    <a:pt x="6" y="407"/>
                    <a:pt x="7" y="406"/>
                  </a:cubicBezTo>
                  <a:cubicBezTo>
                    <a:pt x="7" y="404"/>
                    <a:pt x="9" y="404"/>
                    <a:pt x="9" y="402"/>
                  </a:cubicBezTo>
                  <a:cubicBezTo>
                    <a:pt x="9" y="400"/>
                    <a:pt x="8" y="394"/>
                    <a:pt x="8" y="393"/>
                  </a:cubicBezTo>
                  <a:cubicBezTo>
                    <a:pt x="8" y="392"/>
                    <a:pt x="7" y="392"/>
                    <a:pt x="10" y="392"/>
                  </a:cubicBezTo>
                  <a:cubicBezTo>
                    <a:pt x="11" y="391"/>
                    <a:pt x="12" y="392"/>
                    <a:pt x="12" y="392"/>
                  </a:cubicBezTo>
                  <a:cubicBezTo>
                    <a:pt x="15" y="391"/>
                    <a:pt x="18" y="390"/>
                    <a:pt x="20" y="391"/>
                  </a:cubicBezTo>
                  <a:cubicBezTo>
                    <a:pt x="24" y="392"/>
                    <a:pt x="24" y="391"/>
                    <a:pt x="21" y="390"/>
                  </a:cubicBezTo>
                  <a:cubicBezTo>
                    <a:pt x="19" y="390"/>
                    <a:pt x="19" y="389"/>
                    <a:pt x="19" y="388"/>
                  </a:cubicBezTo>
                  <a:cubicBezTo>
                    <a:pt x="19" y="387"/>
                    <a:pt x="21" y="385"/>
                    <a:pt x="22" y="384"/>
                  </a:cubicBezTo>
                  <a:cubicBezTo>
                    <a:pt x="23" y="383"/>
                    <a:pt x="24" y="382"/>
                    <a:pt x="23" y="381"/>
                  </a:cubicBezTo>
                  <a:cubicBezTo>
                    <a:pt x="23" y="379"/>
                    <a:pt x="22" y="381"/>
                    <a:pt x="22" y="383"/>
                  </a:cubicBezTo>
                  <a:cubicBezTo>
                    <a:pt x="21" y="384"/>
                    <a:pt x="20" y="382"/>
                    <a:pt x="19" y="382"/>
                  </a:cubicBezTo>
                  <a:cubicBezTo>
                    <a:pt x="19" y="381"/>
                    <a:pt x="21" y="381"/>
                    <a:pt x="21" y="380"/>
                  </a:cubicBezTo>
                  <a:cubicBezTo>
                    <a:pt x="21" y="379"/>
                    <a:pt x="20" y="379"/>
                    <a:pt x="18" y="380"/>
                  </a:cubicBezTo>
                  <a:cubicBezTo>
                    <a:pt x="17" y="381"/>
                    <a:pt x="18" y="381"/>
                    <a:pt x="16" y="380"/>
                  </a:cubicBezTo>
                  <a:cubicBezTo>
                    <a:pt x="14" y="380"/>
                    <a:pt x="14" y="380"/>
                    <a:pt x="14" y="378"/>
                  </a:cubicBezTo>
                  <a:cubicBezTo>
                    <a:pt x="14" y="376"/>
                    <a:pt x="13" y="378"/>
                    <a:pt x="13" y="380"/>
                  </a:cubicBezTo>
                  <a:cubicBezTo>
                    <a:pt x="13" y="383"/>
                    <a:pt x="11" y="382"/>
                    <a:pt x="11" y="382"/>
                  </a:cubicBezTo>
                  <a:cubicBezTo>
                    <a:pt x="10" y="381"/>
                    <a:pt x="10" y="380"/>
                    <a:pt x="10" y="378"/>
                  </a:cubicBezTo>
                  <a:cubicBezTo>
                    <a:pt x="10" y="378"/>
                    <a:pt x="10" y="376"/>
                    <a:pt x="10" y="376"/>
                  </a:cubicBezTo>
                  <a:cubicBezTo>
                    <a:pt x="9" y="375"/>
                    <a:pt x="8" y="376"/>
                    <a:pt x="8" y="375"/>
                  </a:cubicBezTo>
                  <a:cubicBezTo>
                    <a:pt x="8" y="375"/>
                    <a:pt x="8" y="374"/>
                    <a:pt x="7" y="374"/>
                  </a:cubicBezTo>
                  <a:cubicBezTo>
                    <a:pt x="7" y="373"/>
                    <a:pt x="7" y="374"/>
                    <a:pt x="8" y="372"/>
                  </a:cubicBezTo>
                  <a:cubicBezTo>
                    <a:pt x="9" y="370"/>
                    <a:pt x="8" y="370"/>
                    <a:pt x="8" y="371"/>
                  </a:cubicBezTo>
                  <a:cubicBezTo>
                    <a:pt x="7" y="371"/>
                    <a:pt x="7" y="372"/>
                    <a:pt x="7" y="372"/>
                  </a:cubicBezTo>
                  <a:cubicBezTo>
                    <a:pt x="7" y="372"/>
                    <a:pt x="6" y="372"/>
                    <a:pt x="6" y="371"/>
                  </a:cubicBezTo>
                  <a:cubicBezTo>
                    <a:pt x="5" y="370"/>
                    <a:pt x="5" y="370"/>
                    <a:pt x="5" y="370"/>
                  </a:cubicBezTo>
                  <a:cubicBezTo>
                    <a:pt x="5" y="370"/>
                    <a:pt x="5" y="370"/>
                    <a:pt x="5" y="369"/>
                  </a:cubicBezTo>
                  <a:cubicBezTo>
                    <a:pt x="5" y="368"/>
                    <a:pt x="5" y="367"/>
                    <a:pt x="5" y="367"/>
                  </a:cubicBezTo>
                  <a:cubicBezTo>
                    <a:pt x="5" y="366"/>
                    <a:pt x="6" y="365"/>
                    <a:pt x="6" y="364"/>
                  </a:cubicBezTo>
                  <a:cubicBezTo>
                    <a:pt x="6" y="363"/>
                    <a:pt x="6" y="362"/>
                    <a:pt x="7" y="362"/>
                  </a:cubicBezTo>
                  <a:cubicBezTo>
                    <a:pt x="7" y="362"/>
                    <a:pt x="8" y="364"/>
                    <a:pt x="8" y="364"/>
                  </a:cubicBezTo>
                  <a:cubicBezTo>
                    <a:pt x="8" y="365"/>
                    <a:pt x="8" y="365"/>
                    <a:pt x="8" y="365"/>
                  </a:cubicBezTo>
                  <a:cubicBezTo>
                    <a:pt x="8" y="366"/>
                    <a:pt x="9" y="365"/>
                    <a:pt x="9" y="366"/>
                  </a:cubicBezTo>
                  <a:cubicBezTo>
                    <a:pt x="9" y="366"/>
                    <a:pt x="10" y="366"/>
                    <a:pt x="10" y="366"/>
                  </a:cubicBezTo>
                  <a:cubicBezTo>
                    <a:pt x="10" y="365"/>
                    <a:pt x="10" y="364"/>
                    <a:pt x="10" y="365"/>
                  </a:cubicBezTo>
                  <a:cubicBezTo>
                    <a:pt x="11" y="365"/>
                    <a:pt x="11" y="365"/>
                    <a:pt x="12" y="365"/>
                  </a:cubicBezTo>
                  <a:cubicBezTo>
                    <a:pt x="12" y="365"/>
                    <a:pt x="13" y="365"/>
                    <a:pt x="13" y="365"/>
                  </a:cubicBezTo>
                  <a:cubicBezTo>
                    <a:pt x="13" y="364"/>
                    <a:pt x="14" y="364"/>
                    <a:pt x="14" y="364"/>
                  </a:cubicBezTo>
                  <a:cubicBezTo>
                    <a:pt x="15" y="364"/>
                    <a:pt x="15" y="363"/>
                    <a:pt x="16" y="363"/>
                  </a:cubicBezTo>
                  <a:cubicBezTo>
                    <a:pt x="16" y="364"/>
                    <a:pt x="16" y="364"/>
                    <a:pt x="17" y="364"/>
                  </a:cubicBezTo>
                  <a:cubicBezTo>
                    <a:pt x="17" y="364"/>
                    <a:pt x="18" y="364"/>
                    <a:pt x="18" y="363"/>
                  </a:cubicBezTo>
                  <a:cubicBezTo>
                    <a:pt x="18" y="363"/>
                    <a:pt x="19" y="361"/>
                    <a:pt x="19" y="361"/>
                  </a:cubicBezTo>
                  <a:cubicBezTo>
                    <a:pt x="18" y="361"/>
                    <a:pt x="18" y="360"/>
                    <a:pt x="18" y="360"/>
                  </a:cubicBezTo>
                  <a:cubicBezTo>
                    <a:pt x="18" y="359"/>
                    <a:pt x="19" y="359"/>
                    <a:pt x="19" y="358"/>
                  </a:cubicBezTo>
                  <a:cubicBezTo>
                    <a:pt x="19" y="358"/>
                    <a:pt x="19" y="357"/>
                    <a:pt x="20" y="357"/>
                  </a:cubicBezTo>
                  <a:cubicBezTo>
                    <a:pt x="20" y="357"/>
                    <a:pt x="20" y="357"/>
                    <a:pt x="21" y="356"/>
                  </a:cubicBezTo>
                  <a:cubicBezTo>
                    <a:pt x="21" y="356"/>
                    <a:pt x="20" y="356"/>
                    <a:pt x="20" y="355"/>
                  </a:cubicBezTo>
                  <a:cubicBezTo>
                    <a:pt x="20" y="355"/>
                    <a:pt x="20" y="354"/>
                    <a:pt x="20" y="353"/>
                  </a:cubicBezTo>
                  <a:cubicBezTo>
                    <a:pt x="20" y="352"/>
                    <a:pt x="20" y="351"/>
                    <a:pt x="20" y="350"/>
                  </a:cubicBezTo>
                  <a:cubicBezTo>
                    <a:pt x="20" y="349"/>
                    <a:pt x="20" y="349"/>
                    <a:pt x="21" y="348"/>
                  </a:cubicBezTo>
                  <a:cubicBezTo>
                    <a:pt x="21" y="348"/>
                    <a:pt x="21" y="347"/>
                    <a:pt x="21" y="346"/>
                  </a:cubicBezTo>
                  <a:cubicBezTo>
                    <a:pt x="21" y="346"/>
                    <a:pt x="22" y="345"/>
                    <a:pt x="23" y="345"/>
                  </a:cubicBezTo>
                  <a:cubicBezTo>
                    <a:pt x="23" y="344"/>
                    <a:pt x="24" y="343"/>
                    <a:pt x="24" y="343"/>
                  </a:cubicBezTo>
                  <a:cubicBezTo>
                    <a:pt x="24" y="343"/>
                    <a:pt x="24" y="343"/>
                    <a:pt x="24" y="343"/>
                  </a:cubicBezTo>
                  <a:cubicBezTo>
                    <a:pt x="25" y="343"/>
                    <a:pt x="25" y="343"/>
                    <a:pt x="26" y="343"/>
                  </a:cubicBezTo>
                  <a:cubicBezTo>
                    <a:pt x="26" y="343"/>
                    <a:pt x="27" y="344"/>
                    <a:pt x="27" y="344"/>
                  </a:cubicBezTo>
                  <a:cubicBezTo>
                    <a:pt x="28" y="344"/>
                    <a:pt x="29" y="344"/>
                    <a:pt x="29" y="344"/>
                  </a:cubicBezTo>
                  <a:cubicBezTo>
                    <a:pt x="29" y="345"/>
                    <a:pt x="30" y="345"/>
                    <a:pt x="31" y="344"/>
                  </a:cubicBezTo>
                  <a:cubicBezTo>
                    <a:pt x="32" y="344"/>
                    <a:pt x="32" y="344"/>
                    <a:pt x="32" y="343"/>
                  </a:cubicBezTo>
                  <a:cubicBezTo>
                    <a:pt x="33" y="343"/>
                    <a:pt x="33" y="342"/>
                    <a:pt x="33" y="342"/>
                  </a:cubicBezTo>
                  <a:cubicBezTo>
                    <a:pt x="33" y="342"/>
                    <a:pt x="33" y="343"/>
                    <a:pt x="34" y="343"/>
                  </a:cubicBezTo>
                  <a:cubicBezTo>
                    <a:pt x="34" y="343"/>
                    <a:pt x="34" y="343"/>
                    <a:pt x="34" y="343"/>
                  </a:cubicBezTo>
                  <a:cubicBezTo>
                    <a:pt x="34" y="342"/>
                    <a:pt x="35" y="341"/>
                    <a:pt x="35" y="341"/>
                  </a:cubicBezTo>
                  <a:cubicBezTo>
                    <a:pt x="35" y="341"/>
                    <a:pt x="36" y="340"/>
                    <a:pt x="36" y="341"/>
                  </a:cubicBezTo>
                  <a:cubicBezTo>
                    <a:pt x="36" y="341"/>
                    <a:pt x="37" y="342"/>
                    <a:pt x="37" y="342"/>
                  </a:cubicBezTo>
                  <a:cubicBezTo>
                    <a:pt x="37" y="342"/>
                    <a:pt x="37" y="341"/>
                    <a:pt x="38" y="341"/>
                  </a:cubicBezTo>
                  <a:cubicBezTo>
                    <a:pt x="39" y="341"/>
                    <a:pt x="39" y="341"/>
                    <a:pt x="40" y="341"/>
                  </a:cubicBezTo>
                  <a:cubicBezTo>
                    <a:pt x="41" y="341"/>
                    <a:pt x="43" y="341"/>
                    <a:pt x="43" y="341"/>
                  </a:cubicBezTo>
                  <a:cubicBezTo>
                    <a:pt x="43" y="342"/>
                    <a:pt x="44" y="342"/>
                    <a:pt x="44" y="342"/>
                  </a:cubicBezTo>
                  <a:cubicBezTo>
                    <a:pt x="45" y="342"/>
                    <a:pt x="47" y="342"/>
                    <a:pt x="47" y="342"/>
                  </a:cubicBezTo>
                  <a:cubicBezTo>
                    <a:pt x="47" y="341"/>
                    <a:pt x="47" y="341"/>
                    <a:pt x="48" y="341"/>
                  </a:cubicBezTo>
                  <a:cubicBezTo>
                    <a:pt x="48" y="341"/>
                    <a:pt x="49" y="341"/>
                    <a:pt x="49" y="340"/>
                  </a:cubicBezTo>
                  <a:cubicBezTo>
                    <a:pt x="49" y="339"/>
                    <a:pt x="49" y="338"/>
                    <a:pt x="49" y="339"/>
                  </a:cubicBezTo>
                  <a:cubicBezTo>
                    <a:pt x="50" y="339"/>
                    <a:pt x="51" y="339"/>
                    <a:pt x="52" y="340"/>
                  </a:cubicBezTo>
                  <a:cubicBezTo>
                    <a:pt x="52" y="341"/>
                    <a:pt x="53" y="341"/>
                    <a:pt x="54" y="341"/>
                  </a:cubicBezTo>
                  <a:cubicBezTo>
                    <a:pt x="55" y="341"/>
                    <a:pt x="57" y="340"/>
                    <a:pt x="57" y="340"/>
                  </a:cubicBezTo>
                  <a:cubicBezTo>
                    <a:pt x="57" y="340"/>
                    <a:pt x="58" y="339"/>
                    <a:pt x="58" y="338"/>
                  </a:cubicBezTo>
                  <a:cubicBezTo>
                    <a:pt x="58" y="338"/>
                    <a:pt x="57" y="337"/>
                    <a:pt x="57" y="337"/>
                  </a:cubicBezTo>
                  <a:cubicBezTo>
                    <a:pt x="56" y="337"/>
                    <a:pt x="56" y="337"/>
                    <a:pt x="56" y="336"/>
                  </a:cubicBezTo>
                  <a:cubicBezTo>
                    <a:pt x="57" y="336"/>
                    <a:pt x="58" y="335"/>
                    <a:pt x="57" y="335"/>
                  </a:cubicBezTo>
                  <a:cubicBezTo>
                    <a:pt x="56" y="334"/>
                    <a:pt x="56" y="333"/>
                    <a:pt x="55" y="333"/>
                  </a:cubicBezTo>
                  <a:cubicBezTo>
                    <a:pt x="55" y="333"/>
                    <a:pt x="55" y="333"/>
                    <a:pt x="55" y="332"/>
                  </a:cubicBezTo>
                  <a:cubicBezTo>
                    <a:pt x="55" y="332"/>
                    <a:pt x="55" y="331"/>
                    <a:pt x="54" y="330"/>
                  </a:cubicBezTo>
                  <a:cubicBezTo>
                    <a:pt x="54" y="329"/>
                    <a:pt x="54" y="327"/>
                    <a:pt x="54" y="326"/>
                  </a:cubicBezTo>
                  <a:cubicBezTo>
                    <a:pt x="54" y="326"/>
                    <a:pt x="55" y="324"/>
                    <a:pt x="54" y="323"/>
                  </a:cubicBezTo>
                  <a:cubicBezTo>
                    <a:pt x="54" y="323"/>
                    <a:pt x="53" y="322"/>
                    <a:pt x="53" y="322"/>
                  </a:cubicBezTo>
                  <a:cubicBezTo>
                    <a:pt x="54" y="322"/>
                    <a:pt x="55" y="322"/>
                    <a:pt x="55" y="322"/>
                  </a:cubicBezTo>
                  <a:cubicBezTo>
                    <a:pt x="55" y="321"/>
                    <a:pt x="55" y="319"/>
                    <a:pt x="54" y="319"/>
                  </a:cubicBezTo>
                  <a:cubicBezTo>
                    <a:pt x="53" y="319"/>
                    <a:pt x="53" y="318"/>
                    <a:pt x="53" y="318"/>
                  </a:cubicBezTo>
                  <a:cubicBezTo>
                    <a:pt x="52" y="318"/>
                    <a:pt x="51" y="317"/>
                    <a:pt x="52" y="316"/>
                  </a:cubicBezTo>
                  <a:cubicBezTo>
                    <a:pt x="52" y="315"/>
                    <a:pt x="53" y="315"/>
                    <a:pt x="53" y="314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4" y="313"/>
                    <a:pt x="55" y="315"/>
                    <a:pt x="55" y="315"/>
                  </a:cubicBezTo>
                  <a:cubicBezTo>
                    <a:pt x="55" y="316"/>
                    <a:pt x="55" y="316"/>
                    <a:pt x="56" y="316"/>
                  </a:cubicBezTo>
                  <a:cubicBezTo>
                    <a:pt x="57" y="315"/>
                    <a:pt x="56" y="315"/>
                    <a:pt x="57" y="314"/>
                  </a:cubicBezTo>
                  <a:cubicBezTo>
                    <a:pt x="57" y="314"/>
                    <a:pt x="58" y="314"/>
                    <a:pt x="58" y="313"/>
                  </a:cubicBezTo>
                  <a:cubicBezTo>
                    <a:pt x="58" y="313"/>
                    <a:pt x="58" y="312"/>
                    <a:pt x="59" y="312"/>
                  </a:cubicBezTo>
                  <a:cubicBezTo>
                    <a:pt x="59" y="312"/>
                    <a:pt x="60" y="312"/>
                    <a:pt x="61" y="313"/>
                  </a:cubicBezTo>
                  <a:cubicBezTo>
                    <a:pt x="61" y="313"/>
                    <a:pt x="62" y="314"/>
                    <a:pt x="63" y="315"/>
                  </a:cubicBezTo>
                  <a:cubicBezTo>
                    <a:pt x="63" y="315"/>
                    <a:pt x="65" y="316"/>
                    <a:pt x="65" y="317"/>
                  </a:cubicBezTo>
                  <a:cubicBezTo>
                    <a:pt x="65" y="317"/>
                    <a:pt x="65" y="317"/>
                    <a:pt x="65" y="318"/>
                  </a:cubicBezTo>
                  <a:cubicBezTo>
                    <a:pt x="65" y="318"/>
                    <a:pt x="67" y="317"/>
                    <a:pt x="67" y="317"/>
                  </a:cubicBezTo>
                  <a:cubicBezTo>
                    <a:pt x="68" y="317"/>
                    <a:pt x="68" y="317"/>
                    <a:pt x="68" y="316"/>
                  </a:cubicBezTo>
                  <a:cubicBezTo>
                    <a:pt x="68" y="315"/>
                    <a:pt x="68" y="315"/>
                    <a:pt x="69" y="314"/>
                  </a:cubicBezTo>
                  <a:cubicBezTo>
                    <a:pt x="69" y="314"/>
                    <a:pt x="70" y="312"/>
                    <a:pt x="71" y="312"/>
                  </a:cubicBezTo>
                  <a:cubicBezTo>
                    <a:pt x="72" y="313"/>
                    <a:pt x="72" y="313"/>
                    <a:pt x="73" y="313"/>
                  </a:cubicBezTo>
                  <a:cubicBezTo>
                    <a:pt x="73" y="313"/>
                    <a:pt x="74" y="313"/>
                    <a:pt x="74" y="314"/>
                  </a:cubicBezTo>
                  <a:cubicBezTo>
                    <a:pt x="74" y="315"/>
                    <a:pt x="74" y="316"/>
                    <a:pt x="75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7" y="316"/>
                    <a:pt x="77" y="316"/>
                    <a:pt x="78" y="316"/>
                  </a:cubicBezTo>
                  <a:cubicBezTo>
                    <a:pt x="78" y="315"/>
                    <a:pt x="78" y="314"/>
                    <a:pt x="79" y="314"/>
                  </a:cubicBezTo>
                  <a:cubicBezTo>
                    <a:pt x="80" y="314"/>
                    <a:pt x="80" y="314"/>
                    <a:pt x="80" y="313"/>
                  </a:cubicBezTo>
                  <a:cubicBezTo>
                    <a:pt x="80" y="313"/>
                    <a:pt x="80" y="311"/>
                    <a:pt x="79" y="311"/>
                  </a:cubicBezTo>
                  <a:cubicBezTo>
                    <a:pt x="79" y="311"/>
                    <a:pt x="78" y="311"/>
                    <a:pt x="78" y="311"/>
                  </a:cubicBezTo>
                  <a:cubicBezTo>
                    <a:pt x="78" y="310"/>
                    <a:pt x="78" y="308"/>
                    <a:pt x="79" y="308"/>
                  </a:cubicBezTo>
                  <a:cubicBezTo>
                    <a:pt x="80" y="308"/>
                    <a:pt x="80" y="308"/>
                    <a:pt x="81" y="307"/>
                  </a:cubicBezTo>
                  <a:cubicBezTo>
                    <a:pt x="82" y="306"/>
                    <a:pt x="81" y="305"/>
                    <a:pt x="82" y="305"/>
                  </a:cubicBezTo>
                  <a:cubicBezTo>
                    <a:pt x="82" y="305"/>
                    <a:pt x="83" y="305"/>
                    <a:pt x="83" y="304"/>
                  </a:cubicBezTo>
                  <a:cubicBezTo>
                    <a:pt x="83" y="303"/>
                    <a:pt x="84" y="302"/>
                    <a:pt x="84" y="303"/>
                  </a:cubicBezTo>
                  <a:cubicBezTo>
                    <a:pt x="85" y="304"/>
                    <a:pt x="85" y="304"/>
                    <a:pt x="86" y="304"/>
                  </a:cubicBezTo>
                  <a:cubicBezTo>
                    <a:pt x="86" y="304"/>
                    <a:pt x="87" y="304"/>
                    <a:pt x="88" y="304"/>
                  </a:cubicBezTo>
                  <a:cubicBezTo>
                    <a:pt x="89" y="304"/>
                    <a:pt x="90" y="303"/>
                    <a:pt x="89" y="303"/>
                  </a:cubicBezTo>
                  <a:cubicBezTo>
                    <a:pt x="88" y="302"/>
                    <a:pt x="88" y="303"/>
                    <a:pt x="88" y="302"/>
                  </a:cubicBezTo>
                  <a:cubicBezTo>
                    <a:pt x="88" y="301"/>
                    <a:pt x="88" y="300"/>
                    <a:pt x="87" y="300"/>
                  </a:cubicBezTo>
                  <a:cubicBezTo>
                    <a:pt x="86" y="300"/>
                    <a:pt x="86" y="299"/>
                    <a:pt x="85" y="299"/>
                  </a:cubicBezTo>
                  <a:cubicBezTo>
                    <a:pt x="85" y="298"/>
                    <a:pt x="85" y="297"/>
                    <a:pt x="84" y="296"/>
                  </a:cubicBezTo>
                  <a:cubicBezTo>
                    <a:pt x="84" y="296"/>
                    <a:pt x="82" y="297"/>
                    <a:pt x="82" y="296"/>
                  </a:cubicBezTo>
                  <a:cubicBezTo>
                    <a:pt x="82" y="294"/>
                    <a:pt x="82" y="293"/>
                    <a:pt x="82" y="293"/>
                  </a:cubicBezTo>
                  <a:cubicBezTo>
                    <a:pt x="86" y="282"/>
                    <a:pt x="85" y="283"/>
                    <a:pt x="85" y="283"/>
                  </a:cubicBezTo>
                  <a:cubicBezTo>
                    <a:pt x="86" y="283"/>
                    <a:pt x="86" y="282"/>
                    <a:pt x="86" y="282"/>
                  </a:cubicBezTo>
                  <a:cubicBezTo>
                    <a:pt x="85" y="281"/>
                    <a:pt x="86" y="280"/>
                    <a:pt x="86" y="280"/>
                  </a:cubicBezTo>
                  <a:cubicBezTo>
                    <a:pt x="85" y="279"/>
                    <a:pt x="84" y="279"/>
                    <a:pt x="85" y="279"/>
                  </a:cubicBezTo>
                  <a:cubicBezTo>
                    <a:pt x="86" y="279"/>
                    <a:pt x="86" y="279"/>
                    <a:pt x="86" y="278"/>
                  </a:cubicBezTo>
                  <a:cubicBezTo>
                    <a:pt x="86" y="277"/>
                    <a:pt x="86" y="277"/>
                    <a:pt x="86" y="277"/>
                  </a:cubicBezTo>
                  <a:cubicBezTo>
                    <a:pt x="86" y="276"/>
                    <a:pt x="87" y="277"/>
                    <a:pt x="88" y="277"/>
                  </a:cubicBezTo>
                  <a:cubicBezTo>
                    <a:pt x="88" y="277"/>
                    <a:pt x="88" y="278"/>
                    <a:pt x="89" y="279"/>
                  </a:cubicBezTo>
                  <a:cubicBezTo>
                    <a:pt x="89" y="279"/>
                    <a:pt x="90" y="279"/>
                    <a:pt x="90" y="278"/>
                  </a:cubicBezTo>
                  <a:cubicBezTo>
                    <a:pt x="90" y="278"/>
                    <a:pt x="90" y="277"/>
                    <a:pt x="90" y="277"/>
                  </a:cubicBezTo>
                  <a:cubicBezTo>
                    <a:pt x="91" y="276"/>
                    <a:pt x="92" y="276"/>
                    <a:pt x="92" y="276"/>
                  </a:cubicBezTo>
                  <a:cubicBezTo>
                    <a:pt x="93" y="276"/>
                    <a:pt x="93" y="277"/>
                    <a:pt x="94" y="276"/>
                  </a:cubicBezTo>
                  <a:cubicBezTo>
                    <a:pt x="94" y="276"/>
                    <a:pt x="94" y="276"/>
                    <a:pt x="95" y="276"/>
                  </a:cubicBezTo>
                  <a:cubicBezTo>
                    <a:pt x="95" y="276"/>
                    <a:pt x="96" y="277"/>
                    <a:pt x="96" y="276"/>
                  </a:cubicBezTo>
                  <a:cubicBezTo>
                    <a:pt x="97" y="276"/>
                    <a:pt x="97" y="275"/>
                    <a:pt x="97" y="275"/>
                  </a:cubicBezTo>
                  <a:cubicBezTo>
                    <a:pt x="97" y="274"/>
                    <a:pt x="96" y="274"/>
                    <a:pt x="97" y="274"/>
                  </a:cubicBezTo>
                  <a:cubicBezTo>
                    <a:pt x="98" y="273"/>
                    <a:pt x="99" y="273"/>
                    <a:pt x="99" y="274"/>
                  </a:cubicBezTo>
                  <a:cubicBezTo>
                    <a:pt x="100" y="274"/>
                    <a:pt x="101" y="274"/>
                    <a:pt x="101" y="273"/>
                  </a:cubicBezTo>
                  <a:cubicBezTo>
                    <a:pt x="102" y="273"/>
                    <a:pt x="102" y="272"/>
                    <a:pt x="102" y="272"/>
                  </a:cubicBezTo>
                  <a:cubicBezTo>
                    <a:pt x="102" y="271"/>
                    <a:pt x="102" y="271"/>
                    <a:pt x="103" y="271"/>
                  </a:cubicBezTo>
                  <a:cubicBezTo>
                    <a:pt x="103" y="271"/>
                    <a:pt x="104" y="270"/>
                    <a:pt x="104" y="271"/>
                  </a:cubicBezTo>
                  <a:cubicBezTo>
                    <a:pt x="104" y="271"/>
                    <a:pt x="105" y="272"/>
                    <a:pt x="105" y="271"/>
                  </a:cubicBezTo>
                  <a:cubicBezTo>
                    <a:pt x="105" y="271"/>
                    <a:pt x="106" y="271"/>
                    <a:pt x="106" y="270"/>
                  </a:cubicBezTo>
                  <a:cubicBezTo>
                    <a:pt x="106" y="270"/>
                    <a:pt x="107" y="269"/>
                    <a:pt x="108" y="270"/>
                  </a:cubicBezTo>
                  <a:cubicBezTo>
                    <a:pt x="108" y="270"/>
                    <a:pt x="108" y="270"/>
                    <a:pt x="109" y="270"/>
                  </a:cubicBezTo>
                  <a:cubicBezTo>
                    <a:pt x="109" y="270"/>
                    <a:pt x="110" y="270"/>
                    <a:pt x="110" y="269"/>
                  </a:cubicBezTo>
                  <a:cubicBezTo>
                    <a:pt x="110" y="269"/>
                    <a:pt x="110" y="268"/>
                    <a:pt x="111" y="268"/>
                  </a:cubicBezTo>
                  <a:cubicBezTo>
                    <a:pt x="112" y="268"/>
                    <a:pt x="112" y="267"/>
                    <a:pt x="112" y="267"/>
                  </a:cubicBezTo>
                  <a:cubicBezTo>
                    <a:pt x="112" y="266"/>
                    <a:pt x="113" y="266"/>
                    <a:pt x="112" y="265"/>
                  </a:cubicBezTo>
                  <a:cubicBezTo>
                    <a:pt x="112" y="265"/>
                    <a:pt x="112" y="264"/>
                    <a:pt x="111" y="264"/>
                  </a:cubicBezTo>
                  <a:cubicBezTo>
                    <a:pt x="111" y="264"/>
                    <a:pt x="110" y="263"/>
                    <a:pt x="110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1" y="262"/>
                    <a:pt x="113" y="262"/>
                    <a:pt x="113" y="262"/>
                  </a:cubicBezTo>
                  <a:cubicBezTo>
                    <a:pt x="113" y="261"/>
                    <a:pt x="113" y="261"/>
                    <a:pt x="113" y="261"/>
                  </a:cubicBezTo>
                  <a:cubicBezTo>
                    <a:pt x="114" y="261"/>
                    <a:pt x="114" y="261"/>
                    <a:pt x="115" y="261"/>
                  </a:cubicBezTo>
                  <a:cubicBezTo>
                    <a:pt x="116" y="261"/>
                    <a:pt x="116" y="262"/>
                    <a:pt x="117" y="261"/>
                  </a:cubicBezTo>
                  <a:cubicBezTo>
                    <a:pt x="117" y="261"/>
                    <a:pt x="117" y="261"/>
                    <a:pt x="118" y="261"/>
                  </a:cubicBezTo>
                  <a:cubicBezTo>
                    <a:pt x="119" y="261"/>
                    <a:pt x="119" y="261"/>
                    <a:pt x="120" y="261"/>
                  </a:cubicBezTo>
                  <a:cubicBezTo>
                    <a:pt x="120" y="261"/>
                    <a:pt x="121" y="261"/>
                    <a:pt x="122" y="261"/>
                  </a:cubicBezTo>
                  <a:cubicBezTo>
                    <a:pt x="122" y="260"/>
                    <a:pt x="122" y="260"/>
                    <a:pt x="122" y="260"/>
                  </a:cubicBezTo>
                  <a:cubicBezTo>
                    <a:pt x="123" y="260"/>
                    <a:pt x="123" y="260"/>
                    <a:pt x="123" y="260"/>
                  </a:cubicBezTo>
                  <a:cubicBezTo>
                    <a:pt x="124" y="259"/>
                    <a:pt x="124" y="259"/>
                    <a:pt x="124" y="258"/>
                  </a:cubicBezTo>
                  <a:cubicBezTo>
                    <a:pt x="125" y="257"/>
                    <a:pt x="125" y="257"/>
                    <a:pt x="125" y="257"/>
                  </a:cubicBezTo>
                  <a:cubicBezTo>
                    <a:pt x="126" y="256"/>
                    <a:pt x="126" y="256"/>
                    <a:pt x="127" y="256"/>
                  </a:cubicBezTo>
                  <a:cubicBezTo>
                    <a:pt x="127" y="256"/>
                    <a:pt x="127" y="255"/>
                    <a:pt x="128" y="255"/>
                  </a:cubicBezTo>
                  <a:cubicBezTo>
                    <a:pt x="128" y="255"/>
                    <a:pt x="129" y="255"/>
                    <a:pt x="129" y="254"/>
                  </a:cubicBezTo>
                  <a:cubicBezTo>
                    <a:pt x="129" y="253"/>
                    <a:pt x="128" y="253"/>
                    <a:pt x="129" y="252"/>
                  </a:cubicBezTo>
                  <a:cubicBezTo>
                    <a:pt x="129" y="252"/>
                    <a:pt x="129" y="252"/>
                    <a:pt x="130" y="251"/>
                  </a:cubicBezTo>
                  <a:cubicBezTo>
                    <a:pt x="130" y="251"/>
                    <a:pt x="131" y="251"/>
                    <a:pt x="131" y="250"/>
                  </a:cubicBezTo>
                  <a:cubicBezTo>
                    <a:pt x="131" y="250"/>
                    <a:pt x="131" y="249"/>
                    <a:pt x="132" y="249"/>
                  </a:cubicBezTo>
                  <a:cubicBezTo>
                    <a:pt x="132" y="249"/>
                    <a:pt x="133" y="249"/>
                    <a:pt x="133" y="248"/>
                  </a:cubicBezTo>
                  <a:cubicBezTo>
                    <a:pt x="133" y="248"/>
                    <a:pt x="134" y="247"/>
                    <a:pt x="134" y="246"/>
                  </a:cubicBezTo>
                  <a:cubicBezTo>
                    <a:pt x="134" y="246"/>
                    <a:pt x="134" y="245"/>
                    <a:pt x="134" y="244"/>
                  </a:cubicBezTo>
                  <a:cubicBezTo>
                    <a:pt x="135" y="244"/>
                    <a:pt x="135" y="242"/>
                    <a:pt x="135" y="242"/>
                  </a:cubicBezTo>
                  <a:cubicBezTo>
                    <a:pt x="134" y="242"/>
                    <a:pt x="134" y="241"/>
                    <a:pt x="134" y="241"/>
                  </a:cubicBezTo>
                  <a:cubicBezTo>
                    <a:pt x="134" y="240"/>
                    <a:pt x="133" y="240"/>
                    <a:pt x="134" y="240"/>
                  </a:cubicBezTo>
                  <a:cubicBezTo>
                    <a:pt x="135" y="239"/>
                    <a:pt x="135" y="239"/>
                    <a:pt x="136" y="239"/>
                  </a:cubicBezTo>
                  <a:cubicBezTo>
                    <a:pt x="137" y="238"/>
                    <a:pt x="137" y="238"/>
                    <a:pt x="137" y="237"/>
                  </a:cubicBezTo>
                  <a:cubicBezTo>
                    <a:pt x="136" y="237"/>
                    <a:pt x="136" y="236"/>
                    <a:pt x="136" y="236"/>
                  </a:cubicBezTo>
                  <a:cubicBezTo>
                    <a:pt x="136" y="235"/>
                    <a:pt x="138" y="235"/>
                    <a:pt x="138" y="235"/>
                  </a:cubicBezTo>
                  <a:cubicBezTo>
                    <a:pt x="138" y="234"/>
                    <a:pt x="138" y="234"/>
                    <a:pt x="139" y="234"/>
                  </a:cubicBezTo>
                  <a:cubicBezTo>
                    <a:pt x="139" y="233"/>
                    <a:pt x="140" y="233"/>
                    <a:pt x="139" y="232"/>
                  </a:cubicBezTo>
                  <a:cubicBezTo>
                    <a:pt x="139" y="232"/>
                    <a:pt x="139" y="232"/>
                    <a:pt x="139" y="231"/>
                  </a:cubicBezTo>
                  <a:cubicBezTo>
                    <a:pt x="139" y="231"/>
                    <a:pt x="140" y="230"/>
                    <a:pt x="139" y="230"/>
                  </a:cubicBezTo>
                  <a:cubicBezTo>
                    <a:pt x="139" y="230"/>
                    <a:pt x="138" y="231"/>
                    <a:pt x="137" y="231"/>
                  </a:cubicBezTo>
                  <a:cubicBezTo>
                    <a:pt x="136" y="230"/>
                    <a:pt x="134" y="230"/>
                    <a:pt x="134" y="228"/>
                  </a:cubicBezTo>
                  <a:cubicBezTo>
                    <a:pt x="134" y="227"/>
                    <a:pt x="135" y="225"/>
                    <a:pt x="134" y="225"/>
                  </a:cubicBezTo>
                  <a:cubicBezTo>
                    <a:pt x="134" y="225"/>
                    <a:pt x="134" y="224"/>
                    <a:pt x="134" y="224"/>
                  </a:cubicBezTo>
                  <a:cubicBezTo>
                    <a:pt x="134" y="224"/>
                    <a:pt x="134" y="223"/>
                    <a:pt x="135" y="223"/>
                  </a:cubicBezTo>
                  <a:cubicBezTo>
                    <a:pt x="135" y="223"/>
                    <a:pt x="136" y="222"/>
                    <a:pt x="136" y="222"/>
                  </a:cubicBezTo>
                  <a:cubicBezTo>
                    <a:pt x="135" y="222"/>
                    <a:pt x="135" y="222"/>
                    <a:pt x="135" y="221"/>
                  </a:cubicBezTo>
                  <a:cubicBezTo>
                    <a:pt x="135" y="220"/>
                    <a:pt x="135" y="218"/>
                    <a:pt x="134" y="218"/>
                  </a:cubicBezTo>
                  <a:cubicBezTo>
                    <a:pt x="134" y="217"/>
                    <a:pt x="134" y="217"/>
                    <a:pt x="133" y="216"/>
                  </a:cubicBezTo>
                  <a:cubicBezTo>
                    <a:pt x="133" y="216"/>
                    <a:pt x="133" y="216"/>
                    <a:pt x="133" y="215"/>
                  </a:cubicBezTo>
                  <a:cubicBezTo>
                    <a:pt x="133" y="214"/>
                    <a:pt x="134" y="213"/>
                    <a:pt x="133" y="213"/>
                  </a:cubicBezTo>
                  <a:cubicBezTo>
                    <a:pt x="132" y="213"/>
                    <a:pt x="131" y="213"/>
                    <a:pt x="131" y="213"/>
                  </a:cubicBezTo>
                  <a:cubicBezTo>
                    <a:pt x="131" y="212"/>
                    <a:pt x="132" y="212"/>
                    <a:pt x="132" y="211"/>
                  </a:cubicBezTo>
                  <a:cubicBezTo>
                    <a:pt x="133" y="210"/>
                    <a:pt x="134" y="210"/>
                    <a:pt x="134" y="209"/>
                  </a:cubicBezTo>
                  <a:cubicBezTo>
                    <a:pt x="133" y="208"/>
                    <a:pt x="132" y="208"/>
                    <a:pt x="132" y="207"/>
                  </a:cubicBezTo>
                  <a:cubicBezTo>
                    <a:pt x="132" y="205"/>
                    <a:pt x="133" y="205"/>
                    <a:pt x="133" y="205"/>
                  </a:cubicBezTo>
                  <a:cubicBezTo>
                    <a:pt x="133" y="204"/>
                    <a:pt x="133" y="204"/>
                    <a:pt x="134" y="203"/>
                  </a:cubicBezTo>
                  <a:cubicBezTo>
                    <a:pt x="134" y="203"/>
                    <a:pt x="135" y="202"/>
                    <a:pt x="134" y="202"/>
                  </a:cubicBezTo>
                  <a:cubicBezTo>
                    <a:pt x="134" y="201"/>
                    <a:pt x="133" y="201"/>
                    <a:pt x="134" y="200"/>
                  </a:cubicBezTo>
                  <a:cubicBezTo>
                    <a:pt x="134" y="200"/>
                    <a:pt x="134" y="199"/>
                    <a:pt x="134" y="199"/>
                  </a:cubicBezTo>
                  <a:cubicBezTo>
                    <a:pt x="134" y="198"/>
                    <a:pt x="135" y="198"/>
                    <a:pt x="134" y="197"/>
                  </a:cubicBezTo>
                  <a:cubicBezTo>
                    <a:pt x="134" y="196"/>
                    <a:pt x="134" y="195"/>
                    <a:pt x="135" y="195"/>
                  </a:cubicBezTo>
                  <a:cubicBezTo>
                    <a:pt x="135" y="194"/>
                    <a:pt x="137" y="195"/>
                    <a:pt x="137" y="195"/>
                  </a:cubicBezTo>
                  <a:cubicBezTo>
                    <a:pt x="137" y="194"/>
                    <a:pt x="137" y="194"/>
                    <a:pt x="138" y="193"/>
                  </a:cubicBezTo>
                  <a:cubicBezTo>
                    <a:pt x="138" y="192"/>
                    <a:pt x="139" y="191"/>
                    <a:pt x="140" y="191"/>
                  </a:cubicBezTo>
                  <a:cubicBezTo>
                    <a:pt x="140" y="190"/>
                    <a:pt x="141" y="189"/>
                    <a:pt x="141" y="188"/>
                  </a:cubicBezTo>
                  <a:cubicBezTo>
                    <a:pt x="141" y="187"/>
                    <a:pt x="141" y="187"/>
                    <a:pt x="141" y="186"/>
                  </a:cubicBezTo>
                  <a:cubicBezTo>
                    <a:pt x="141" y="186"/>
                    <a:pt x="142" y="185"/>
                    <a:pt x="142" y="184"/>
                  </a:cubicBezTo>
                  <a:cubicBezTo>
                    <a:pt x="141" y="183"/>
                    <a:pt x="141" y="182"/>
                    <a:pt x="141" y="182"/>
                  </a:cubicBezTo>
                  <a:cubicBezTo>
                    <a:pt x="141" y="181"/>
                    <a:pt x="141" y="180"/>
                    <a:pt x="142" y="180"/>
                  </a:cubicBezTo>
                  <a:cubicBezTo>
                    <a:pt x="143" y="180"/>
                    <a:pt x="144" y="180"/>
                    <a:pt x="144" y="180"/>
                  </a:cubicBezTo>
                  <a:cubicBezTo>
                    <a:pt x="145" y="179"/>
                    <a:pt x="146" y="179"/>
                    <a:pt x="146" y="179"/>
                  </a:cubicBezTo>
                  <a:cubicBezTo>
                    <a:pt x="146" y="178"/>
                    <a:pt x="147" y="178"/>
                    <a:pt x="147" y="179"/>
                  </a:cubicBezTo>
                  <a:cubicBezTo>
                    <a:pt x="147" y="179"/>
                    <a:pt x="148" y="179"/>
                    <a:pt x="148" y="179"/>
                  </a:cubicBezTo>
                  <a:cubicBezTo>
                    <a:pt x="148" y="178"/>
                    <a:pt x="148" y="178"/>
                    <a:pt x="149" y="178"/>
                  </a:cubicBezTo>
                  <a:cubicBezTo>
                    <a:pt x="150" y="178"/>
                    <a:pt x="150" y="178"/>
                    <a:pt x="151" y="179"/>
                  </a:cubicBezTo>
                  <a:cubicBezTo>
                    <a:pt x="152" y="179"/>
                    <a:pt x="152" y="178"/>
                    <a:pt x="152" y="177"/>
                  </a:cubicBezTo>
                  <a:cubicBezTo>
                    <a:pt x="152" y="177"/>
                    <a:pt x="151" y="175"/>
                    <a:pt x="152" y="175"/>
                  </a:cubicBezTo>
                  <a:cubicBezTo>
                    <a:pt x="153" y="175"/>
                    <a:pt x="153" y="174"/>
                    <a:pt x="153" y="174"/>
                  </a:cubicBezTo>
                  <a:cubicBezTo>
                    <a:pt x="154" y="173"/>
                    <a:pt x="153" y="173"/>
                    <a:pt x="154" y="173"/>
                  </a:cubicBezTo>
                  <a:cubicBezTo>
                    <a:pt x="155" y="173"/>
                    <a:pt x="155" y="173"/>
                    <a:pt x="155" y="172"/>
                  </a:cubicBezTo>
                  <a:cubicBezTo>
                    <a:pt x="156" y="172"/>
                    <a:pt x="155" y="171"/>
                    <a:pt x="155" y="171"/>
                  </a:cubicBezTo>
                  <a:cubicBezTo>
                    <a:pt x="155" y="171"/>
                    <a:pt x="153" y="171"/>
                    <a:pt x="153" y="171"/>
                  </a:cubicBezTo>
                  <a:cubicBezTo>
                    <a:pt x="152" y="171"/>
                    <a:pt x="151" y="170"/>
                    <a:pt x="151" y="170"/>
                  </a:cubicBezTo>
                  <a:cubicBezTo>
                    <a:pt x="151" y="169"/>
                    <a:pt x="153" y="170"/>
                    <a:pt x="152" y="169"/>
                  </a:cubicBezTo>
                  <a:cubicBezTo>
                    <a:pt x="152" y="168"/>
                    <a:pt x="152" y="167"/>
                    <a:pt x="152" y="166"/>
                  </a:cubicBezTo>
                  <a:cubicBezTo>
                    <a:pt x="152" y="166"/>
                    <a:pt x="151" y="165"/>
                    <a:pt x="152" y="165"/>
                  </a:cubicBezTo>
                  <a:cubicBezTo>
                    <a:pt x="153" y="165"/>
                    <a:pt x="153" y="165"/>
                    <a:pt x="153" y="164"/>
                  </a:cubicBezTo>
                  <a:cubicBezTo>
                    <a:pt x="153" y="164"/>
                    <a:pt x="154" y="160"/>
                    <a:pt x="154" y="160"/>
                  </a:cubicBezTo>
                  <a:cubicBezTo>
                    <a:pt x="155" y="160"/>
                    <a:pt x="156" y="161"/>
                    <a:pt x="156" y="162"/>
                  </a:cubicBezTo>
                  <a:cubicBezTo>
                    <a:pt x="157" y="162"/>
                    <a:pt x="157" y="162"/>
                    <a:pt x="157" y="161"/>
                  </a:cubicBezTo>
                  <a:cubicBezTo>
                    <a:pt x="157" y="160"/>
                    <a:pt x="157" y="160"/>
                    <a:pt x="158" y="160"/>
                  </a:cubicBezTo>
                  <a:cubicBezTo>
                    <a:pt x="159" y="160"/>
                    <a:pt x="159" y="161"/>
                    <a:pt x="159" y="161"/>
                  </a:cubicBezTo>
                  <a:cubicBezTo>
                    <a:pt x="160" y="161"/>
                    <a:pt x="161" y="161"/>
                    <a:pt x="161" y="162"/>
                  </a:cubicBezTo>
                  <a:cubicBezTo>
                    <a:pt x="162" y="162"/>
                    <a:pt x="163" y="162"/>
                    <a:pt x="164" y="162"/>
                  </a:cubicBezTo>
                  <a:cubicBezTo>
                    <a:pt x="164" y="162"/>
                    <a:pt x="165" y="162"/>
                    <a:pt x="165" y="162"/>
                  </a:cubicBezTo>
                  <a:cubicBezTo>
                    <a:pt x="166" y="162"/>
                    <a:pt x="166" y="162"/>
                    <a:pt x="167" y="161"/>
                  </a:cubicBezTo>
                  <a:cubicBezTo>
                    <a:pt x="167" y="161"/>
                    <a:pt x="168" y="161"/>
                    <a:pt x="168" y="160"/>
                  </a:cubicBezTo>
                  <a:cubicBezTo>
                    <a:pt x="168" y="158"/>
                    <a:pt x="167" y="158"/>
                    <a:pt x="167" y="158"/>
                  </a:cubicBezTo>
                  <a:cubicBezTo>
                    <a:pt x="167" y="157"/>
                    <a:pt x="168" y="157"/>
                    <a:pt x="167" y="156"/>
                  </a:cubicBezTo>
                  <a:cubicBezTo>
                    <a:pt x="167" y="156"/>
                    <a:pt x="167" y="156"/>
                    <a:pt x="167" y="155"/>
                  </a:cubicBezTo>
                  <a:cubicBezTo>
                    <a:pt x="167" y="154"/>
                    <a:pt x="167" y="153"/>
                    <a:pt x="168" y="153"/>
                  </a:cubicBezTo>
                  <a:cubicBezTo>
                    <a:pt x="169" y="153"/>
                    <a:pt x="170" y="154"/>
                    <a:pt x="170" y="152"/>
                  </a:cubicBezTo>
                  <a:cubicBezTo>
                    <a:pt x="170" y="151"/>
                    <a:pt x="169" y="149"/>
                    <a:pt x="170" y="149"/>
                  </a:cubicBezTo>
                  <a:cubicBezTo>
                    <a:pt x="170" y="149"/>
                    <a:pt x="171" y="151"/>
                    <a:pt x="172" y="150"/>
                  </a:cubicBezTo>
                  <a:cubicBezTo>
                    <a:pt x="173" y="150"/>
                    <a:pt x="173" y="149"/>
                    <a:pt x="174" y="149"/>
                  </a:cubicBezTo>
                  <a:cubicBezTo>
                    <a:pt x="174" y="149"/>
                    <a:pt x="175" y="149"/>
                    <a:pt x="175" y="148"/>
                  </a:cubicBezTo>
                  <a:cubicBezTo>
                    <a:pt x="175" y="148"/>
                    <a:pt x="175" y="148"/>
                    <a:pt x="176" y="147"/>
                  </a:cubicBezTo>
                  <a:cubicBezTo>
                    <a:pt x="176" y="147"/>
                    <a:pt x="177" y="146"/>
                    <a:pt x="176" y="145"/>
                  </a:cubicBezTo>
                  <a:cubicBezTo>
                    <a:pt x="176" y="145"/>
                    <a:pt x="175" y="144"/>
                    <a:pt x="175" y="143"/>
                  </a:cubicBezTo>
                  <a:cubicBezTo>
                    <a:pt x="175" y="141"/>
                    <a:pt x="175" y="141"/>
                    <a:pt x="174" y="141"/>
                  </a:cubicBezTo>
                  <a:cubicBezTo>
                    <a:pt x="174" y="140"/>
                    <a:pt x="173" y="140"/>
                    <a:pt x="173" y="139"/>
                  </a:cubicBezTo>
                  <a:cubicBezTo>
                    <a:pt x="172" y="138"/>
                    <a:pt x="172" y="138"/>
                    <a:pt x="172" y="137"/>
                  </a:cubicBezTo>
                  <a:cubicBezTo>
                    <a:pt x="172" y="136"/>
                    <a:pt x="172" y="137"/>
                    <a:pt x="171" y="136"/>
                  </a:cubicBezTo>
                  <a:cubicBezTo>
                    <a:pt x="171" y="135"/>
                    <a:pt x="171" y="134"/>
                    <a:pt x="171" y="133"/>
                  </a:cubicBezTo>
                  <a:cubicBezTo>
                    <a:pt x="171" y="131"/>
                    <a:pt x="172" y="130"/>
                    <a:pt x="171" y="130"/>
                  </a:cubicBezTo>
                  <a:cubicBezTo>
                    <a:pt x="170" y="129"/>
                    <a:pt x="170" y="129"/>
                    <a:pt x="170" y="128"/>
                  </a:cubicBezTo>
                  <a:cubicBezTo>
                    <a:pt x="170" y="127"/>
                    <a:pt x="170" y="124"/>
                    <a:pt x="171" y="124"/>
                  </a:cubicBezTo>
                  <a:cubicBezTo>
                    <a:pt x="171" y="124"/>
                    <a:pt x="174" y="125"/>
                    <a:pt x="174" y="124"/>
                  </a:cubicBezTo>
                  <a:cubicBezTo>
                    <a:pt x="174" y="124"/>
                    <a:pt x="174" y="123"/>
                    <a:pt x="174" y="123"/>
                  </a:cubicBezTo>
                  <a:cubicBezTo>
                    <a:pt x="174" y="123"/>
                    <a:pt x="175" y="124"/>
                    <a:pt x="175" y="123"/>
                  </a:cubicBezTo>
                  <a:cubicBezTo>
                    <a:pt x="176" y="123"/>
                    <a:pt x="175" y="122"/>
                    <a:pt x="176" y="122"/>
                  </a:cubicBezTo>
                  <a:cubicBezTo>
                    <a:pt x="176" y="122"/>
                    <a:pt x="176" y="120"/>
                    <a:pt x="177" y="120"/>
                  </a:cubicBezTo>
                  <a:cubicBezTo>
                    <a:pt x="178" y="121"/>
                    <a:pt x="178" y="121"/>
                    <a:pt x="179" y="121"/>
                  </a:cubicBezTo>
                  <a:cubicBezTo>
                    <a:pt x="179" y="121"/>
                    <a:pt x="179" y="120"/>
                    <a:pt x="179" y="120"/>
                  </a:cubicBezTo>
                  <a:cubicBezTo>
                    <a:pt x="179" y="119"/>
                    <a:pt x="180" y="119"/>
                    <a:pt x="181" y="118"/>
                  </a:cubicBezTo>
                  <a:cubicBezTo>
                    <a:pt x="181" y="118"/>
                    <a:pt x="182" y="117"/>
                    <a:pt x="182" y="117"/>
                  </a:cubicBezTo>
                  <a:cubicBezTo>
                    <a:pt x="183" y="116"/>
                    <a:pt x="182" y="116"/>
                    <a:pt x="183" y="115"/>
                  </a:cubicBezTo>
                  <a:cubicBezTo>
                    <a:pt x="184" y="115"/>
                    <a:pt x="184" y="114"/>
                    <a:pt x="184" y="113"/>
                  </a:cubicBezTo>
                  <a:cubicBezTo>
                    <a:pt x="185" y="113"/>
                    <a:pt x="185" y="109"/>
                    <a:pt x="184" y="109"/>
                  </a:cubicBezTo>
                  <a:cubicBezTo>
                    <a:pt x="184" y="108"/>
                    <a:pt x="183" y="109"/>
                    <a:pt x="183" y="108"/>
                  </a:cubicBezTo>
                  <a:cubicBezTo>
                    <a:pt x="183" y="108"/>
                    <a:pt x="183" y="107"/>
                    <a:pt x="182" y="106"/>
                  </a:cubicBezTo>
                  <a:cubicBezTo>
                    <a:pt x="182" y="106"/>
                    <a:pt x="182" y="105"/>
                    <a:pt x="182" y="105"/>
                  </a:cubicBezTo>
                  <a:cubicBezTo>
                    <a:pt x="181" y="105"/>
                    <a:pt x="181" y="104"/>
                    <a:pt x="180" y="104"/>
                  </a:cubicBezTo>
                  <a:cubicBezTo>
                    <a:pt x="180" y="104"/>
                    <a:pt x="178" y="103"/>
                    <a:pt x="178" y="102"/>
                  </a:cubicBezTo>
                  <a:cubicBezTo>
                    <a:pt x="178" y="101"/>
                    <a:pt x="178" y="101"/>
                    <a:pt x="178" y="100"/>
                  </a:cubicBezTo>
                  <a:cubicBezTo>
                    <a:pt x="179" y="100"/>
                    <a:pt x="180" y="99"/>
                    <a:pt x="180" y="99"/>
                  </a:cubicBezTo>
                  <a:cubicBezTo>
                    <a:pt x="179" y="98"/>
                    <a:pt x="179" y="98"/>
                    <a:pt x="179" y="97"/>
                  </a:cubicBezTo>
                  <a:cubicBezTo>
                    <a:pt x="179" y="96"/>
                    <a:pt x="179" y="95"/>
                    <a:pt x="178" y="95"/>
                  </a:cubicBezTo>
                  <a:cubicBezTo>
                    <a:pt x="178" y="94"/>
                    <a:pt x="177" y="94"/>
                    <a:pt x="177" y="93"/>
                  </a:cubicBezTo>
                  <a:cubicBezTo>
                    <a:pt x="176" y="92"/>
                    <a:pt x="176" y="92"/>
                    <a:pt x="175" y="92"/>
                  </a:cubicBezTo>
                  <a:cubicBezTo>
                    <a:pt x="175" y="91"/>
                    <a:pt x="174" y="91"/>
                    <a:pt x="174" y="91"/>
                  </a:cubicBezTo>
                  <a:cubicBezTo>
                    <a:pt x="173" y="91"/>
                    <a:pt x="173" y="90"/>
                    <a:pt x="173" y="89"/>
                  </a:cubicBezTo>
                  <a:cubicBezTo>
                    <a:pt x="173" y="89"/>
                    <a:pt x="172" y="88"/>
                    <a:pt x="172" y="87"/>
                  </a:cubicBezTo>
                  <a:cubicBezTo>
                    <a:pt x="173" y="87"/>
                    <a:pt x="173" y="87"/>
                    <a:pt x="173" y="87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5"/>
                    <a:pt x="173" y="84"/>
                    <a:pt x="173" y="83"/>
                  </a:cubicBezTo>
                  <a:cubicBezTo>
                    <a:pt x="173" y="82"/>
                    <a:pt x="174" y="82"/>
                    <a:pt x="174" y="81"/>
                  </a:cubicBezTo>
                  <a:cubicBezTo>
                    <a:pt x="174" y="81"/>
                    <a:pt x="175" y="79"/>
                    <a:pt x="176" y="79"/>
                  </a:cubicBezTo>
                  <a:cubicBezTo>
                    <a:pt x="177" y="79"/>
                    <a:pt x="177" y="78"/>
                    <a:pt x="178" y="78"/>
                  </a:cubicBezTo>
                  <a:cubicBezTo>
                    <a:pt x="179" y="78"/>
                    <a:pt x="179" y="78"/>
                    <a:pt x="179" y="77"/>
                  </a:cubicBezTo>
                  <a:cubicBezTo>
                    <a:pt x="179" y="77"/>
                    <a:pt x="179" y="77"/>
                    <a:pt x="179" y="77"/>
                  </a:cubicBezTo>
                  <a:cubicBezTo>
                    <a:pt x="180" y="77"/>
                    <a:pt x="180" y="77"/>
                    <a:pt x="180" y="76"/>
                  </a:cubicBezTo>
                  <a:cubicBezTo>
                    <a:pt x="180" y="75"/>
                    <a:pt x="180" y="74"/>
                    <a:pt x="181" y="74"/>
                  </a:cubicBezTo>
                  <a:cubicBezTo>
                    <a:pt x="181" y="73"/>
                    <a:pt x="182" y="71"/>
                    <a:pt x="183" y="71"/>
                  </a:cubicBezTo>
                  <a:cubicBezTo>
                    <a:pt x="184" y="71"/>
                    <a:pt x="184" y="71"/>
                    <a:pt x="185" y="71"/>
                  </a:cubicBezTo>
                  <a:cubicBezTo>
                    <a:pt x="185" y="70"/>
                    <a:pt x="185" y="70"/>
                    <a:pt x="185" y="69"/>
                  </a:cubicBezTo>
                  <a:cubicBezTo>
                    <a:pt x="186" y="69"/>
                    <a:pt x="187" y="68"/>
                    <a:pt x="187" y="68"/>
                  </a:cubicBezTo>
                  <a:cubicBezTo>
                    <a:pt x="188" y="68"/>
                    <a:pt x="188" y="67"/>
                    <a:pt x="189" y="68"/>
                  </a:cubicBezTo>
                  <a:cubicBezTo>
                    <a:pt x="189" y="68"/>
                    <a:pt x="190" y="68"/>
                    <a:pt x="190" y="68"/>
                  </a:cubicBezTo>
                  <a:cubicBezTo>
                    <a:pt x="190" y="67"/>
                    <a:pt x="191" y="66"/>
                    <a:pt x="191" y="65"/>
                  </a:cubicBezTo>
                  <a:cubicBezTo>
                    <a:pt x="190" y="65"/>
                    <a:pt x="190" y="65"/>
                    <a:pt x="190" y="64"/>
                  </a:cubicBezTo>
                  <a:cubicBezTo>
                    <a:pt x="191" y="63"/>
                    <a:pt x="191" y="60"/>
                    <a:pt x="191" y="60"/>
                  </a:cubicBezTo>
                  <a:cubicBezTo>
                    <a:pt x="190" y="59"/>
                    <a:pt x="189" y="59"/>
                    <a:pt x="188" y="59"/>
                  </a:cubicBezTo>
                  <a:cubicBezTo>
                    <a:pt x="188" y="58"/>
                    <a:pt x="188" y="58"/>
                    <a:pt x="187" y="58"/>
                  </a:cubicBezTo>
                  <a:cubicBezTo>
                    <a:pt x="187" y="57"/>
                    <a:pt x="187" y="57"/>
                    <a:pt x="187" y="56"/>
                  </a:cubicBezTo>
                  <a:cubicBezTo>
                    <a:pt x="186" y="56"/>
                    <a:pt x="186" y="54"/>
                    <a:pt x="187" y="54"/>
                  </a:cubicBezTo>
                  <a:cubicBezTo>
                    <a:pt x="187" y="54"/>
                    <a:pt x="189" y="51"/>
                    <a:pt x="189" y="51"/>
                  </a:cubicBezTo>
                  <a:cubicBezTo>
                    <a:pt x="188" y="50"/>
                    <a:pt x="188" y="49"/>
                    <a:pt x="188" y="49"/>
                  </a:cubicBezTo>
                  <a:cubicBezTo>
                    <a:pt x="188" y="49"/>
                    <a:pt x="189" y="48"/>
                    <a:pt x="189" y="47"/>
                  </a:cubicBezTo>
                  <a:cubicBezTo>
                    <a:pt x="189" y="47"/>
                    <a:pt x="190" y="44"/>
                    <a:pt x="190" y="43"/>
                  </a:cubicBezTo>
                  <a:cubicBezTo>
                    <a:pt x="190" y="42"/>
                    <a:pt x="189" y="42"/>
                    <a:pt x="190" y="41"/>
                  </a:cubicBezTo>
                  <a:cubicBezTo>
                    <a:pt x="190" y="41"/>
                    <a:pt x="190" y="40"/>
                    <a:pt x="191" y="40"/>
                  </a:cubicBezTo>
                  <a:cubicBezTo>
                    <a:pt x="191" y="39"/>
                    <a:pt x="191" y="38"/>
                    <a:pt x="191" y="37"/>
                  </a:cubicBezTo>
                  <a:cubicBezTo>
                    <a:pt x="191" y="37"/>
                    <a:pt x="190" y="37"/>
                    <a:pt x="191" y="36"/>
                  </a:cubicBezTo>
                  <a:cubicBezTo>
                    <a:pt x="191" y="36"/>
                    <a:pt x="192" y="36"/>
                    <a:pt x="192" y="36"/>
                  </a:cubicBezTo>
                  <a:cubicBezTo>
                    <a:pt x="193" y="36"/>
                    <a:pt x="193" y="37"/>
                    <a:pt x="194" y="36"/>
                  </a:cubicBezTo>
                  <a:cubicBezTo>
                    <a:pt x="194" y="36"/>
                    <a:pt x="195" y="36"/>
                    <a:pt x="196" y="36"/>
                  </a:cubicBezTo>
                  <a:cubicBezTo>
                    <a:pt x="196" y="37"/>
                    <a:pt x="196" y="38"/>
                    <a:pt x="196" y="38"/>
                  </a:cubicBezTo>
                  <a:cubicBezTo>
                    <a:pt x="197" y="38"/>
                    <a:pt x="198" y="38"/>
                    <a:pt x="199" y="38"/>
                  </a:cubicBezTo>
                  <a:cubicBezTo>
                    <a:pt x="199" y="38"/>
                    <a:pt x="200" y="39"/>
                    <a:pt x="200" y="38"/>
                  </a:cubicBezTo>
                  <a:cubicBezTo>
                    <a:pt x="201" y="38"/>
                    <a:pt x="201" y="37"/>
                    <a:pt x="201" y="37"/>
                  </a:cubicBezTo>
                  <a:cubicBezTo>
                    <a:pt x="202" y="37"/>
                    <a:pt x="203" y="37"/>
                    <a:pt x="203" y="36"/>
                  </a:cubicBezTo>
                  <a:cubicBezTo>
                    <a:pt x="204" y="36"/>
                    <a:pt x="205" y="35"/>
                    <a:pt x="205" y="35"/>
                  </a:cubicBezTo>
                  <a:cubicBezTo>
                    <a:pt x="206" y="35"/>
                    <a:pt x="206" y="36"/>
                    <a:pt x="206" y="37"/>
                  </a:cubicBezTo>
                  <a:cubicBezTo>
                    <a:pt x="207" y="37"/>
                    <a:pt x="207" y="37"/>
                    <a:pt x="207" y="38"/>
                  </a:cubicBezTo>
                  <a:cubicBezTo>
                    <a:pt x="207" y="39"/>
                    <a:pt x="207" y="39"/>
                    <a:pt x="208" y="39"/>
                  </a:cubicBezTo>
                  <a:cubicBezTo>
                    <a:pt x="209" y="40"/>
                    <a:pt x="209" y="39"/>
                    <a:pt x="210" y="39"/>
                  </a:cubicBezTo>
                  <a:cubicBezTo>
                    <a:pt x="210" y="38"/>
                    <a:pt x="210" y="36"/>
                    <a:pt x="211" y="36"/>
                  </a:cubicBezTo>
                  <a:cubicBezTo>
                    <a:pt x="211" y="35"/>
                    <a:pt x="212" y="35"/>
                    <a:pt x="212" y="35"/>
                  </a:cubicBezTo>
                  <a:cubicBezTo>
                    <a:pt x="212" y="36"/>
                    <a:pt x="212" y="36"/>
                    <a:pt x="212" y="37"/>
                  </a:cubicBezTo>
                  <a:cubicBezTo>
                    <a:pt x="212" y="37"/>
                    <a:pt x="212" y="38"/>
                    <a:pt x="213" y="38"/>
                  </a:cubicBezTo>
                  <a:cubicBezTo>
                    <a:pt x="213" y="38"/>
                    <a:pt x="216" y="38"/>
                    <a:pt x="216" y="39"/>
                  </a:cubicBezTo>
                  <a:cubicBezTo>
                    <a:pt x="216" y="39"/>
                    <a:pt x="217" y="39"/>
                    <a:pt x="218" y="39"/>
                  </a:cubicBezTo>
                  <a:cubicBezTo>
                    <a:pt x="219" y="39"/>
                    <a:pt x="220" y="39"/>
                    <a:pt x="221" y="40"/>
                  </a:cubicBezTo>
                  <a:cubicBezTo>
                    <a:pt x="221" y="40"/>
                    <a:pt x="222" y="40"/>
                    <a:pt x="223" y="40"/>
                  </a:cubicBezTo>
                  <a:cubicBezTo>
                    <a:pt x="223" y="40"/>
                    <a:pt x="225" y="40"/>
                    <a:pt x="225" y="39"/>
                  </a:cubicBezTo>
                  <a:cubicBezTo>
                    <a:pt x="226" y="39"/>
                    <a:pt x="226" y="38"/>
                    <a:pt x="227" y="38"/>
                  </a:cubicBezTo>
                  <a:cubicBezTo>
                    <a:pt x="228" y="38"/>
                    <a:pt x="229" y="38"/>
                    <a:pt x="230" y="39"/>
                  </a:cubicBezTo>
                  <a:cubicBezTo>
                    <a:pt x="230" y="40"/>
                    <a:pt x="230" y="40"/>
                    <a:pt x="230" y="41"/>
                  </a:cubicBezTo>
                  <a:cubicBezTo>
                    <a:pt x="231" y="41"/>
                    <a:pt x="232" y="41"/>
                    <a:pt x="232" y="42"/>
                  </a:cubicBezTo>
                  <a:cubicBezTo>
                    <a:pt x="233" y="42"/>
                    <a:pt x="233" y="43"/>
                    <a:pt x="233" y="43"/>
                  </a:cubicBezTo>
                  <a:cubicBezTo>
                    <a:pt x="234" y="43"/>
                    <a:pt x="234" y="43"/>
                    <a:pt x="234" y="44"/>
                  </a:cubicBezTo>
                  <a:cubicBezTo>
                    <a:pt x="234" y="45"/>
                    <a:pt x="235" y="46"/>
                    <a:pt x="235" y="47"/>
                  </a:cubicBezTo>
                  <a:cubicBezTo>
                    <a:pt x="235" y="48"/>
                    <a:pt x="235" y="49"/>
                    <a:pt x="235" y="49"/>
                  </a:cubicBezTo>
                  <a:cubicBezTo>
                    <a:pt x="236" y="50"/>
                    <a:pt x="236" y="49"/>
                    <a:pt x="236" y="50"/>
                  </a:cubicBezTo>
                  <a:cubicBezTo>
                    <a:pt x="236" y="51"/>
                    <a:pt x="237" y="51"/>
                    <a:pt x="237" y="52"/>
                  </a:cubicBezTo>
                  <a:cubicBezTo>
                    <a:pt x="237" y="52"/>
                    <a:pt x="237" y="54"/>
                    <a:pt x="237" y="54"/>
                  </a:cubicBezTo>
                  <a:cubicBezTo>
                    <a:pt x="238" y="54"/>
                    <a:pt x="241" y="54"/>
                    <a:pt x="241" y="56"/>
                  </a:cubicBezTo>
                  <a:cubicBezTo>
                    <a:pt x="241" y="57"/>
                    <a:pt x="241" y="58"/>
                    <a:pt x="241" y="58"/>
                  </a:cubicBezTo>
                  <a:cubicBezTo>
                    <a:pt x="240" y="59"/>
                    <a:pt x="241" y="60"/>
                    <a:pt x="242" y="60"/>
                  </a:cubicBezTo>
                  <a:cubicBezTo>
                    <a:pt x="242" y="60"/>
                    <a:pt x="244" y="59"/>
                    <a:pt x="245" y="59"/>
                  </a:cubicBezTo>
                  <a:cubicBezTo>
                    <a:pt x="245" y="59"/>
                    <a:pt x="246" y="59"/>
                    <a:pt x="247" y="59"/>
                  </a:cubicBezTo>
                  <a:cubicBezTo>
                    <a:pt x="248" y="59"/>
                    <a:pt x="248" y="59"/>
                    <a:pt x="248" y="58"/>
                  </a:cubicBezTo>
                  <a:cubicBezTo>
                    <a:pt x="248" y="58"/>
                    <a:pt x="249" y="57"/>
                    <a:pt x="249" y="57"/>
                  </a:cubicBezTo>
                  <a:cubicBezTo>
                    <a:pt x="250" y="57"/>
                    <a:pt x="253" y="56"/>
                    <a:pt x="253" y="56"/>
                  </a:cubicBezTo>
                  <a:cubicBezTo>
                    <a:pt x="254" y="57"/>
                    <a:pt x="253" y="56"/>
                    <a:pt x="254" y="56"/>
                  </a:cubicBezTo>
                  <a:cubicBezTo>
                    <a:pt x="255" y="56"/>
                    <a:pt x="256" y="56"/>
                    <a:pt x="257" y="56"/>
                  </a:cubicBezTo>
                  <a:cubicBezTo>
                    <a:pt x="257" y="56"/>
                    <a:pt x="258" y="56"/>
                    <a:pt x="258" y="55"/>
                  </a:cubicBezTo>
                  <a:cubicBezTo>
                    <a:pt x="258" y="55"/>
                    <a:pt x="257" y="54"/>
                    <a:pt x="258" y="54"/>
                  </a:cubicBezTo>
                  <a:cubicBezTo>
                    <a:pt x="259" y="54"/>
                    <a:pt x="259" y="54"/>
                    <a:pt x="259" y="53"/>
                  </a:cubicBezTo>
                  <a:cubicBezTo>
                    <a:pt x="259" y="53"/>
                    <a:pt x="259" y="52"/>
                    <a:pt x="259" y="52"/>
                  </a:cubicBezTo>
                  <a:cubicBezTo>
                    <a:pt x="259" y="51"/>
                    <a:pt x="258" y="50"/>
                    <a:pt x="258" y="50"/>
                  </a:cubicBezTo>
                  <a:cubicBezTo>
                    <a:pt x="258" y="49"/>
                    <a:pt x="257" y="49"/>
                    <a:pt x="257" y="49"/>
                  </a:cubicBezTo>
                  <a:cubicBezTo>
                    <a:pt x="257" y="48"/>
                    <a:pt x="257" y="47"/>
                    <a:pt x="257" y="47"/>
                  </a:cubicBezTo>
                  <a:cubicBezTo>
                    <a:pt x="256" y="47"/>
                    <a:pt x="256" y="46"/>
                    <a:pt x="256" y="46"/>
                  </a:cubicBezTo>
                  <a:cubicBezTo>
                    <a:pt x="257" y="45"/>
                    <a:pt x="258" y="44"/>
                    <a:pt x="258" y="43"/>
                  </a:cubicBezTo>
                  <a:cubicBezTo>
                    <a:pt x="257" y="42"/>
                    <a:pt x="258" y="42"/>
                    <a:pt x="258" y="42"/>
                  </a:cubicBezTo>
                  <a:cubicBezTo>
                    <a:pt x="259" y="41"/>
                    <a:pt x="259" y="41"/>
                    <a:pt x="259" y="41"/>
                  </a:cubicBezTo>
                  <a:cubicBezTo>
                    <a:pt x="259" y="41"/>
                    <a:pt x="258" y="41"/>
                    <a:pt x="257" y="40"/>
                  </a:cubicBezTo>
                  <a:cubicBezTo>
                    <a:pt x="256" y="39"/>
                    <a:pt x="254" y="37"/>
                    <a:pt x="254" y="36"/>
                  </a:cubicBezTo>
                  <a:cubicBezTo>
                    <a:pt x="254" y="35"/>
                    <a:pt x="254" y="34"/>
                    <a:pt x="255" y="34"/>
                  </a:cubicBezTo>
                  <a:cubicBezTo>
                    <a:pt x="255" y="33"/>
                    <a:pt x="257" y="32"/>
                    <a:pt x="258" y="32"/>
                  </a:cubicBezTo>
                  <a:cubicBezTo>
                    <a:pt x="258" y="32"/>
                    <a:pt x="259" y="32"/>
                    <a:pt x="259" y="31"/>
                  </a:cubicBezTo>
                  <a:cubicBezTo>
                    <a:pt x="259" y="30"/>
                    <a:pt x="260" y="30"/>
                    <a:pt x="259" y="30"/>
                  </a:cubicBezTo>
                  <a:cubicBezTo>
                    <a:pt x="258" y="30"/>
                    <a:pt x="258" y="30"/>
                    <a:pt x="258" y="29"/>
                  </a:cubicBezTo>
                  <a:cubicBezTo>
                    <a:pt x="258" y="29"/>
                    <a:pt x="257" y="28"/>
                    <a:pt x="257" y="28"/>
                  </a:cubicBezTo>
                  <a:cubicBezTo>
                    <a:pt x="256" y="28"/>
                    <a:pt x="257" y="27"/>
                    <a:pt x="256" y="27"/>
                  </a:cubicBezTo>
                  <a:cubicBezTo>
                    <a:pt x="256" y="26"/>
                    <a:pt x="255" y="27"/>
                    <a:pt x="255" y="27"/>
                  </a:cubicBezTo>
                  <a:cubicBezTo>
                    <a:pt x="254" y="27"/>
                    <a:pt x="253" y="26"/>
                    <a:pt x="253" y="26"/>
                  </a:cubicBezTo>
                  <a:cubicBezTo>
                    <a:pt x="252" y="26"/>
                    <a:pt x="253" y="27"/>
                    <a:pt x="252" y="27"/>
                  </a:cubicBezTo>
                  <a:cubicBezTo>
                    <a:pt x="252" y="27"/>
                    <a:pt x="252" y="27"/>
                    <a:pt x="251" y="27"/>
                  </a:cubicBezTo>
                  <a:cubicBezTo>
                    <a:pt x="250" y="27"/>
                    <a:pt x="250" y="27"/>
                    <a:pt x="249" y="27"/>
                  </a:cubicBezTo>
                  <a:cubicBezTo>
                    <a:pt x="249" y="27"/>
                    <a:pt x="248" y="28"/>
                    <a:pt x="248" y="28"/>
                  </a:cubicBezTo>
                  <a:cubicBezTo>
                    <a:pt x="248" y="28"/>
                    <a:pt x="248" y="27"/>
                    <a:pt x="247" y="27"/>
                  </a:cubicBezTo>
                  <a:cubicBezTo>
                    <a:pt x="246" y="27"/>
                    <a:pt x="245" y="27"/>
                    <a:pt x="245" y="27"/>
                  </a:cubicBezTo>
                  <a:cubicBezTo>
                    <a:pt x="245" y="26"/>
                    <a:pt x="246" y="25"/>
                    <a:pt x="246" y="25"/>
                  </a:cubicBezTo>
                  <a:cubicBezTo>
                    <a:pt x="245" y="25"/>
                    <a:pt x="245" y="24"/>
                    <a:pt x="245" y="23"/>
                  </a:cubicBezTo>
                  <a:cubicBezTo>
                    <a:pt x="245" y="23"/>
                    <a:pt x="244" y="22"/>
                    <a:pt x="244" y="21"/>
                  </a:cubicBezTo>
                  <a:cubicBezTo>
                    <a:pt x="244" y="21"/>
                    <a:pt x="243" y="19"/>
                    <a:pt x="244" y="19"/>
                  </a:cubicBezTo>
                  <a:cubicBezTo>
                    <a:pt x="245" y="20"/>
                    <a:pt x="245" y="20"/>
                    <a:pt x="246" y="20"/>
                  </a:cubicBezTo>
                  <a:cubicBezTo>
                    <a:pt x="246" y="20"/>
                    <a:pt x="247" y="18"/>
                    <a:pt x="247" y="19"/>
                  </a:cubicBezTo>
                  <a:cubicBezTo>
                    <a:pt x="248" y="20"/>
                    <a:pt x="248" y="21"/>
                    <a:pt x="248" y="22"/>
                  </a:cubicBezTo>
                  <a:cubicBezTo>
                    <a:pt x="248" y="22"/>
                    <a:pt x="250" y="23"/>
                    <a:pt x="250" y="22"/>
                  </a:cubicBezTo>
                  <a:cubicBezTo>
                    <a:pt x="250" y="21"/>
                    <a:pt x="250" y="20"/>
                    <a:pt x="251" y="20"/>
                  </a:cubicBezTo>
                  <a:cubicBezTo>
                    <a:pt x="251" y="20"/>
                    <a:pt x="251" y="19"/>
                    <a:pt x="252" y="19"/>
                  </a:cubicBezTo>
                  <a:cubicBezTo>
                    <a:pt x="253" y="18"/>
                    <a:pt x="253" y="18"/>
                    <a:pt x="253" y="18"/>
                  </a:cubicBezTo>
                  <a:cubicBezTo>
                    <a:pt x="253" y="17"/>
                    <a:pt x="254" y="17"/>
                    <a:pt x="255" y="17"/>
                  </a:cubicBezTo>
                  <a:cubicBezTo>
                    <a:pt x="255" y="17"/>
                    <a:pt x="256" y="17"/>
                    <a:pt x="257" y="17"/>
                  </a:cubicBezTo>
                  <a:cubicBezTo>
                    <a:pt x="257" y="18"/>
                    <a:pt x="258" y="18"/>
                    <a:pt x="258" y="17"/>
                  </a:cubicBezTo>
                  <a:cubicBezTo>
                    <a:pt x="258" y="17"/>
                    <a:pt x="258" y="17"/>
                    <a:pt x="258" y="16"/>
                  </a:cubicBezTo>
                  <a:cubicBezTo>
                    <a:pt x="259" y="15"/>
                    <a:pt x="260" y="15"/>
                    <a:pt x="260" y="15"/>
                  </a:cubicBezTo>
                  <a:cubicBezTo>
                    <a:pt x="261" y="14"/>
                    <a:pt x="260" y="14"/>
                    <a:pt x="261" y="14"/>
                  </a:cubicBezTo>
                  <a:cubicBezTo>
                    <a:pt x="262" y="14"/>
                    <a:pt x="262" y="13"/>
                    <a:pt x="262" y="13"/>
                  </a:cubicBezTo>
                  <a:cubicBezTo>
                    <a:pt x="263" y="13"/>
                    <a:pt x="263" y="10"/>
                    <a:pt x="264" y="10"/>
                  </a:cubicBezTo>
                  <a:cubicBezTo>
                    <a:pt x="265" y="11"/>
                    <a:pt x="265" y="11"/>
                    <a:pt x="265" y="11"/>
                  </a:cubicBezTo>
                  <a:cubicBezTo>
                    <a:pt x="266" y="11"/>
                    <a:pt x="266" y="11"/>
                    <a:pt x="266" y="10"/>
                  </a:cubicBezTo>
                  <a:cubicBezTo>
                    <a:pt x="266" y="10"/>
                    <a:pt x="266" y="9"/>
                    <a:pt x="265" y="9"/>
                  </a:cubicBezTo>
                  <a:cubicBezTo>
                    <a:pt x="265" y="8"/>
                    <a:pt x="265" y="8"/>
                    <a:pt x="265" y="7"/>
                  </a:cubicBezTo>
                  <a:cubicBezTo>
                    <a:pt x="265" y="7"/>
                    <a:pt x="265" y="6"/>
                    <a:pt x="266" y="6"/>
                  </a:cubicBezTo>
                  <a:cubicBezTo>
                    <a:pt x="266" y="6"/>
                    <a:pt x="267" y="6"/>
                    <a:pt x="267" y="6"/>
                  </a:cubicBezTo>
                  <a:cubicBezTo>
                    <a:pt x="267" y="5"/>
                    <a:pt x="267" y="4"/>
                    <a:pt x="267" y="4"/>
                  </a:cubicBezTo>
                  <a:cubicBezTo>
                    <a:pt x="268" y="4"/>
                    <a:pt x="269" y="4"/>
                    <a:pt x="269" y="4"/>
                  </a:cubicBezTo>
                  <a:cubicBezTo>
                    <a:pt x="269" y="5"/>
                    <a:pt x="269" y="6"/>
                    <a:pt x="270" y="6"/>
                  </a:cubicBezTo>
                  <a:cubicBezTo>
                    <a:pt x="270" y="6"/>
                    <a:pt x="270" y="5"/>
                    <a:pt x="271" y="5"/>
                  </a:cubicBezTo>
                  <a:cubicBezTo>
                    <a:pt x="271" y="5"/>
                    <a:pt x="272" y="4"/>
                    <a:pt x="272" y="4"/>
                  </a:cubicBezTo>
                  <a:cubicBezTo>
                    <a:pt x="272" y="3"/>
                    <a:pt x="272" y="3"/>
                    <a:pt x="273" y="2"/>
                  </a:cubicBezTo>
                  <a:cubicBezTo>
                    <a:pt x="273" y="2"/>
                    <a:pt x="275" y="1"/>
                    <a:pt x="275" y="1"/>
                  </a:cubicBezTo>
                  <a:cubicBezTo>
                    <a:pt x="275" y="2"/>
                    <a:pt x="276" y="3"/>
                    <a:pt x="276" y="3"/>
                  </a:cubicBezTo>
                  <a:cubicBezTo>
                    <a:pt x="277" y="2"/>
                    <a:pt x="276" y="1"/>
                    <a:pt x="277" y="2"/>
                  </a:cubicBezTo>
                  <a:cubicBezTo>
                    <a:pt x="278" y="3"/>
                    <a:pt x="278" y="3"/>
                    <a:pt x="278" y="2"/>
                  </a:cubicBezTo>
                  <a:cubicBezTo>
                    <a:pt x="279" y="2"/>
                    <a:pt x="278" y="2"/>
                    <a:pt x="278" y="1"/>
                  </a:cubicBezTo>
                  <a:cubicBezTo>
                    <a:pt x="278" y="0"/>
                    <a:pt x="280" y="0"/>
                    <a:pt x="280" y="1"/>
                  </a:cubicBezTo>
                  <a:cubicBezTo>
                    <a:pt x="280" y="1"/>
                    <a:pt x="279" y="1"/>
                    <a:pt x="279" y="2"/>
                  </a:cubicBezTo>
                  <a:cubicBezTo>
                    <a:pt x="280" y="2"/>
                    <a:pt x="280" y="3"/>
                    <a:pt x="280" y="4"/>
                  </a:cubicBezTo>
                  <a:cubicBezTo>
                    <a:pt x="280" y="5"/>
                    <a:pt x="280" y="7"/>
                    <a:pt x="281" y="7"/>
                  </a:cubicBezTo>
                  <a:cubicBezTo>
                    <a:pt x="281" y="7"/>
                    <a:pt x="282" y="6"/>
                    <a:pt x="283" y="7"/>
                  </a:cubicBezTo>
                  <a:cubicBezTo>
                    <a:pt x="284" y="7"/>
                    <a:pt x="285" y="7"/>
                    <a:pt x="285" y="8"/>
                  </a:cubicBezTo>
                  <a:cubicBezTo>
                    <a:pt x="285" y="9"/>
                    <a:pt x="285" y="10"/>
                    <a:pt x="286" y="10"/>
                  </a:cubicBezTo>
                  <a:cubicBezTo>
                    <a:pt x="286" y="10"/>
                    <a:pt x="287" y="11"/>
                    <a:pt x="288" y="11"/>
                  </a:cubicBezTo>
                  <a:cubicBezTo>
                    <a:pt x="288" y="11"/>
                    <a:pt x="290" y="10"/>
                    <a:pt x="290" y="11"/>
                  </a:cubicBezTo>
                  <a:cubicBezTo>
                    <a:pt x="290" y="12"/>
                    <a:pt x="290" y="13"/>
                    <a:pt x="291" y="13"/>
                  </a:cubicBezTo>
                  <a:cubicBezTo>
                    <a:pt x="291" y="13"/>
                    <a:pt x="292" y="14"/>
                    <a:pt x="292" y="14"/>
                  </a:cubicBezTo>
                  <a:cubicBezTo>
                    <a:pt x="293" y="14"/>
                    <a:pt x="293" y="13"/>
                    <a:pt x="293" y="13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5" y="12"/>
                    <a:pt x="295" y="12"/>
                    <a:pt x="295" y="12"/>
                  </a:cubicBezTo>
                  <a:cubicBezTo>
                    <a:pt x="296" y="13"/>
                    <a:pt x="298" y="12"/>
                    <a:pt x="298" y="13"/>
                  </a:cubicBezTo>
                  <a:cubicBezTo>
                    <a:pt x="298" y="13"/>
                    <a:pt x="298" y="14"/>
                    <a:pt x="298" y="14"/>
                  </a:cubicBezTo>
                  <a:cubicBezTo>
                    <a:pt x="298" y="14"/>
                    <a:pt x="299" y="12"/>
                    <a:pt x="300" y="13"/>
                  </a:cubicBezTo>
                  <a:cubicBezTo>
                    <a:pt x="300" y="14"/>
                    <a:pt x="301" y="14"/>
                    <a:pt x="302" y="14"/>
                  </a:cubicBezTo>
                  <a:cubicBezTo>
                    <a:pt x="303" y="14"/>
                    <a:pt x="303" y="14"/>
                    <a:pt x="303" y="15"/>
                  </a:cubicBezTo>
                  <a:cubicBezTo>
                    <a:pt x="303" y="16"/>
                    <a:pt x="303" y="17"/>
                    <a:pt x="303" y="17"/>
                  </a:cubicBezTo>
                  <a:cubicBezTo>
                    <a:pt x="303" y="18"/>
                    <a:pt x="303" y="18"/>
                    <a:pt x="304" y="17"/>
                  </a:cubicBezTo>
                  <a:cubicBezTo>
                    <a:pt x="304" y="17"/>
                    <a:pt x="306" y="16"/>
                    <a:pt x="306" y="16"/>
                  </a:cubicBezTo>
                  <a:cubicBezTo>
                    <a:pt x="307" y="15"/>
                    <a:pt x="308" y="15"/>
                    <a:pt x="309" y="15"/>
                  </a:cubicBezTo>
                  <a:cubicBezTo>
                    <a:pt x="309" y="15"/>
                    <a:pt x="310" y="15"/>
                    <a:pt x="310" y="15"/>
                  </a:cubicBezTo>
                  <a:cubicBezTo>
                    <a:pt x="311" y="15"/>
                    <a:pt x="311" y="15"/>
                    <a:pt x="311" y="14"/>
                  </a:cubicBezTo>
                  <a:cubicBezTo>
                    <a:pt x="311" y="14"/>
                    <a:pt x="312" y="13"/>
                    <a:pt x="312" y="13"/>
                  </a:cubicBezTo>
                  <a:cubicBezTo>
                    <a:pt x="313" y="13"/>
                    <a:pt x="313" y="13"/>
                    <a:pt x="313" y="13"/>
                  </a:cubicBezTo>
                  <a:cubicBezTo>
                    <a:pt x="314" y="12"/>
                    <a:pt x="314" y="12"/>
                    <a:pt x="315" y="12"/>
                  </a:cubicBezTo>
                  <a:cubicBezTo>
                    <a:pt x="315" y="13"/>
                    <a:pt x="316" y="13"/>
                    <a:pt x="316" y="13"/>
                  </a:cubicBezTo>
                  <a:cubicBezTo>
                    <a:pt x="316" y="13"/>
                    <a:pt x="316" y="11"/>
                    <a:pt x="317" y="12"/>
                  </a:cubicBezTo>
                  <a:cubicBezTo>
                    <a:pt x="317" y="12"/>
                    <a:pt x="317" y="13"/>
                    <a:pt x="317" y="14"/>
                  </a:cubicBezTo>
                  <a:cubicBezTo>
                    <a:pt x="317" y="14"/>
                    <a:pt x="317" y="15"/>
                    <a:pt x="318" y="15"/>
                  </a:cubicBezTo>
                  <a:cubicBezTo>
                    <a:pt x="319" y="15"/>
                    <a:pt x="319" y="14"/>
                    <a:pt x="320" y="14"/>
                  </a:cubicBezTo>
                  <a:cubicBezTo>
                    <a:pt x="321" y="15"/>
                    <a:pt x="322" y="14"/>
                    <a:pt x="323" y="14"/>
                  </a:cubicBezTo>
                  <a:cubicBezTo>
                    <a:pt x="323" y="14"/>
                    <a:pt x="323" y="14"/>
                    <a:pt x="323" y="13"/>
                  </a:cubicBezTo>
                  <a:cubicBezTo>
                    <a:pt x="323" y="12"/>
                    <a:pt x="324" y="11"/>
                    <a:pt x="324" y="11"/>
                  </a:cubicBezTo>
                  <a:cubicBezTo>
                    <a:pt x="325" y="11"/>
                    <a:pt x="326" y="10"/>
                    <a:pt x="326" y="10"/>
                  </a:cubicBezTo>
                  <a:cubicBezTo>
                    <a:pt x="327" y="9"/>
                    <a:pt x="327" y="8"/>
                    <a:pt x="327" y="8"/>
                  </a:cubicBezTo>
                  <a:cubicBezTo>
                    <a:pt x="327" y="7"/>
                    <a:pt x="328" y="6"/>
                    <a:pt x="328" y="6"/>
                  </a:cubicBezTo>
                  <a:cubicBezTo>
                    <a:pt x="327" y="6"/>
                    <a:pt x="327" y="5"/>
                    <a:pt x="327" y="4"/>
                  </a:cubicBezTo>
                  <a:cubicBezTo>
                    <a:pt x="327" y="4"/>
                    <a:pt x="329" y="3"/>
                    <a:pt x="330" y="3"/>
                  </a:cubicBezTo>
                  <a:cubicBezTo>
                    <a:pt x="331" y="4"/>
                    <a:pt x="331" y="4"/>
                    <a:pt x="331" y="4"/>
                  </a:cubicBezTo>
                  <a:cubicBezTo>
                    <a:pt x="332" y="4"/>
                    <a:pt x="332" y="4"/>
                    <a:pt x="332" y="4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27" name="任意多边形 48">
              <a:extLst>
                <a:ext uri="{FF2B5EF4-FFF2-40B4-BE49-F238E27FC236}">
                  <a16:creationId xmlns:a16="http://schemas.microsoft.com/office/drawing/2014/main" id="{9A3B3BAD-5434-6605-4ED1-7AC00B716736}"/>
                </a:ext>
              </a:extLst>
            </p:cNvPr>
            <p:cNvSpPr/>
            <p:nvPr/>
          </p:nvSpPr>
          <p:spPr bwMode="auto">
            <a:xfrm>
              <a:off x="8208963" y="3794125"/>
              <a:ext cx="203200" cy="466725"/>
            </a:xfrm>
            <a:custGeom>
              <a:avLst/>
              <a:gdLst>
                <a:gd name="T0" fmla="*/ 79 w 138"/>
                <a:gd name="T1" fmla="*/ 316 h 317"/>
                <a:gd name="T2" fmla="*/ 67 w 138"/>
                <a:gd name="T3" fmla="*/ 316 h 317"/>
                <a:gd name="T4" fmla="*/ 64 w 138"/>
                <a:gd name="T5" fmla="*/ 299 h 317"/>
                <a:gd name="T6" fmla="*/ 51 w 138"/>
                <a:gd name="T7" fmla="*/ 277 h 317"/>
                <a:gd name="T8" fmla="*/ 21 w 138"/>
                <a:gd name="T9" fmla="*/ 258 h 317"/>
                <a:gd name="T10" fmla="*/ 14 w 138"/>
                <a:gd name="T11" fmla="*/ 239 h 317"/>
                <a:gd name="T12" fmla="*/ 10 w 138"/>
                <a:gd name="T13" fmla="*/ 229 h 317"/>
                <a:gd name="T14" fmla="*/ 1 w 138"/>
                <a:gd name="T15" fmla="*/ 221 h 317"/>
                <a:gd name="T16" fmla="*/ 1 w 138"/>
                <a:gd name="T17" fmla="*/ 213 h 317"/>
                <a:gd name="T18" fmla="*/ 2 w 138"/>
                <a:gd name="T19" fmla="*/ 202 h 317"/>
                <a:gd name="T20" fmla="*/ 4 w 138"/>
                <a:gd name="T21" fmla="*/ 191 h 317"/>
                <a:gd name="T22" fmla="*/ 5 w 138"/>
                <a:gd name="T23" fmla="*/ 191 h 317"/>
                <a:gd name="T24" fmla="*/ 3 w 138"/>
                <a:gd name="T25" fmla="*/ 182 h 317"/>
                <a:gd name="T26" fmla="*/ 0 w 138"/>
                <a:gd name="T27" fmla="*/ 169 h 317"/>
                <a:gd name="T28" fmla="*/ 4 w 138"/>
                <a:gd name="T29" fmla="*/ 154 h 317"/>
                <a:gd name="T30" fmla="*/ 11 w 138"/>
                <a:gd name="T31" fmla="*/ 148 h 317"/>
                <a:gd name="T32" fmla="*/ 14 w 138"/>
                <a:gd name="T33" fmla="*/ 133 h 317"/>
                <a:gd name="T34" fmla="*/ 20 w 138"/>
                <a:gd name="T35" fmla="*/ 119 h 317"/>
                <a:gd name="T36" fmla="*/ 24 w 138"/>
                <a:gd name="T37" fmla="*/ 112 h 317"/>
                <a:gd name="T38" fmla="*/ 32 w 138"/>
                <a:gd name="T39" fmla="*/ 89 h 317"/>
                <a:gd name="T40" fmla="*/ 40 w 138"/>
                <a:gd name="T41" fmla="*/ 72 h 317"/>
                <a:gd name="T42" fmla="*/ 48 w 138"/>
                <a:gd name="T43" fmla="*/ 63 h 317"/>
                <a:gd name="T44" fmla="*/ 53 w 138"/>
                <a:gd name="T45" fmla="*/ 47 h 317"/>
                <a:gd name="T46" fmla="*/ 65 w 138"/>
                <a:gd name="T47" fmla="*/ 26 h 317"/>
                <a:gd name="T48" fmla="*/ 87 w 138"/>
                <a:gd name="T49" fmla="*/ 14 h 317"/>
                <a:gd name="T50" fmla="*/ 102 w 138"/>
                <a:gd name="T51" fmla="*/ 2 h 317"/>
                <a:gd name="T52" fmla="*/ 113 w 138"/>
                <a:gd name="T53" fmla="*/ 11 h 317"/>
                <a:gd name="T54" fmla="*/ 128 w 138"/>
                <a:gd name="T55" fmla="*/ 12 h 317"/>
                <a:gd name="T56" fmla="*/ 133 w 138"/>
                <a:gd name="T57" fmla="*/ 21 h 317"/>
                <a:gd name="T58" fmla="*/ 129 w 138"/>
                <a:gd name="T59" fmla="*/ 29 h 317"/>
                <a:gd name="T60" fmla="*/ 127 w 138"/>
                <a:gd name="T61" fmla="*/ 49 h 317"/>
                <a:gd name="T62" fmla="*/ 131 w 138"/>
                <a:gd name="T63" fmla="*/ 67 h 317"/>
                <a:gd name="T64" fmla="*/ 128 w 138"/>
                <a:gd name="T65" fmla="*/ 77 h 317"/>
                <a:gd name="T66" fmla="*/ 119 w 138"/>
                <a:gd name="T67" fmla="*/ 98 h 317"/>
                <a:gd name="T68" fmla="*/ 117 w 138"/>
                <a:gd name="T69" fmla="*/ 112 h 317"/>
                <a:gd name="T70" fmla="*/ 118 w 138"/>
                <a:gd name="T71" fmla="*/ 120 h 317"/>
                <a:gd name="T72" fmla="*/ 117 w 138"/>
                <a:gd name="T73" fmla="*/ 139 h 317"/>
                <a:gd name="T74" fmla="*/ 115 w 138"/>
                <a:gd name="T75" fmla="*/ 157 h 317"/>
                <a:gd name="T76" fmla="*/ 114 w 138"/>
                <a:gd name="T77" fmla="*/ 170 h 317"/>
                <a:gd name="T78" fmla="*/ 110 w 138"/>
                <a:gd name="T79" fmla="*/ 186 h 317"/>
                <a:gd name="T80" fmla="*/ 110 w 138"/>
                <a:gd name="T81" fmla="*/ 198 h 317"/>
                <a:gd name="T82" fmla="*/ 104 w 138"/>
                <a:gd name="T83" fmla="*/ 215 h 317"/>
                <a:gd name="T84" fmla="*/ 96 w 138"/>
                <a:gd name="T85" fmla="*/ 227 h 317"/>
                <a:gd name="T86" fmla="*/ 84 w 138"/>
                <a:gd name="T87" fmla="*/ 246 h 317"/>
                <a:gd name="T88" fmla="*/ 78 w 138"/>
                <a:gd name="T89" fmla="*/ 273 h 317"/>
                <a:gd name="T90" fmla="*/ 79 w 138"/>
                <a:gd name="T91" fmla="*/ 29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317">
                  <a:moveTo>
                    <a:pt x="78" y="308"/>
                  </a:moveTo>
                  <a:cubicBezTo>
                    <a:pt x="78" y="308"/>
                    <a:pt x="75" y="309"/>
                    <a:pt x="76" y="311"/>
                  </a:cubicBezTo>
                  <a:cubicBezTo>
                    <a:pt x="77" y="312"/>
                    <a:pt x="79" y="316"/>
                    <a:pt x="79" y="316"/>
                  </a:cubicBezTo>
                  <a:cubicBezTo>
                    <a:pt x="78" y="317"/>
                    <a:pt x="77" y="315"/>
                    <a:pt x="75" y="314"/>
                  </a:cubicBezTo>
                  <a:cubicBezTo>
                    <a:pt x="73" y="313"/>
                    <a:pt x="70" y="312"/>
                    <a:pt x="69" y="312"/>
                  </a:cubicBezTo>
                  <a:cubicBezTo>
                    <a:pt x="68" y="313"/>
                    <a:pt x="68" y="317"/>
                    <a:pt x="67" y="316"/>
                  </a:cubicBezTo>
                  <a:cubicBezTo>
                    <a:pt x="66" y="315"/>
                    <a:pt x="66" y="315"/>
                    <a:pt x="65" y="312"/>
                  </a:cubicBezTo>
                  <a:cubicBezTo>
                    <a:pt x="65" y="310"/>
                    <a:pt x="62" y="307"/>
                    <a:pt x="63" y="305"/>
                  </a:cubicBezTo>
                  <a:cubicBezTo>
                    <a:pt x="64" y="303"/>
                    <a:pt x="64" y="301"/>
                    <a:pt x="64" y="299"/>
                  </a:cubicBezTo>
                  <a:cubicBezTo>
                    <a:pt x="63" y="296"/>
                    <a:pt x="62" y="294"/>
                    <a:pt x="61" y="292"/>
                  </a:cubicBezTo>
                  <a:cubicBezTo>
                    <a:pt x="60" y="290"/>
                    <a:pt x="59" y="288"/>
                    <a:pt x="57" y="285"/>
                  </a:cubicBezTo>
                  <a:cubicBezTo>
                    <a:pt x="56" y="282"/>
                    <a:pt x="53" y="278"/>
                    <a:pt x="51" y="277"/>
                  </a:cubicBezTo>
                  <a:cubicBezTo>
                    <a:pt x="49" y="276"/>
                    <a:pt x="43" y="273"/>
                    <a:pt x="40" y="272"/>
                  </a:cubicBezTo>
                  <a:cubicBezTo>
                    <a:pt x="37" y="271"/>
                    <a:pt x="31" y="268"/>
                    <a:pt x="29" y="266"/>
                  </a:cubicBezTo>
                  <a:cubicBezTo>
                    <a:pt x="28" y="265"/>
                    <a:pt x="23" y="262"/>
                    <a:pt x="21" y="258"/>
                  </a:cubicBezTo>
                  <a:cubicBezTo>
                    <a:pt x="20" y="255"/>
                    <a:pt x="20" y="255"/>
                    <a:pt x="20" y="253"/>
                  </a:cubicBezTo>
                  <a:cubicBezTo>
                    <a:pt x="21" y="252"/>
                    <a:pt x="19" y="247"/>
                    <a:pt x="17" y="245"/>
                  </a:cubicBezTo>
                  <a:cubicBezTo>
                    <a:pt x="16" y="243"/>
                    <a:pt x="14" y="240"/>
                    <a:pt x="14" y="239"/>
                  </a:cubicBezTo>
                  <a:cubicBezTo>
                    <a:pt x="14" y="238"/>
                    <a:pt x="15" y="237"/>
                    <a:pt x="15" y="236"/>
                  </a:cubicBezTo>
                  <a:cubicBezTo>
                    <a:pt x="14" y="235"/>
                    <a:pt x="13" y="236"/>
                    <a:pt x="12" y="235"/>
                  </a:cubicBezTo>
                  <a:cubicBezTo>
                    <a:pt x="11" y="233"/>
                    <a:pt x="10" y="230"/>
                    <a:pt x="10" y="229"/>
                  </a:cubicBezTo>
                  <a:cubicBezTo>
                    <a:pt x="10" y="228"/>
                    <a:pt x="12" y="226"/>
                    <a:pt x="11" y="225"/>
                  </a:cubicBezTo>
                  <a:cubicBezTo>
                    <a:pt x="10" y="225"/>
                    <a:pt x="8" y="225"/>
                    <a:pt x="6" y="224"/>
                  </a:cubicBezTo>
                  <a:cubicBezTo>
                    <a:pt x="4" y="223"/>
                    <a:pt x="1" y="222"/>
                    <a:pt x="1" y="221"/>
                  </a:cubicBezTo>
                  <a:cubicBezTo>
                    <a:pt x="1" y="220"/>
                    <a:pt x="0" y="217"/>
                    <a:pt x="1" y="217"/>
                  </a:cubicBezTo>
                  <a:cubicBezTo>
                    <a:pt x="2" y="217"/>
                    <a:pt x="3" y="216"/>
                    <a:pt x="3" y="215"/>
                  </a:cubicBezTo>
                  <a:cubicBezTo>
                    <a:pt x="3" y="214"/>
                    <a:pt x="2" y="213"/>
                    <a:pt x="1" y="213"/>
                  </a:cubicBezTo>
                  <a:cubicBezTo>
                    <a:pt x="0" y="212"/>
                    <a:pt x="0" y="211"/>
                    <a:pt x="0" y="210"/>
                  </a:cubicBezTo>
                  <a:cubicBezTo>
                    <a:pt x="1" y="209"/>
                    <a:pt x="1" y="208"/>
                    <a:pt x="1" y="206"/>
                  </a:cubicBezTo>
                  <a:cubicBezTo>
                    <a:pt x="1" y="204"/>
                    <a:pt x="1" y="204"/>
                    <a:pt x="2" y="202"/>
                  </a:cubicBezTo>
                  <a:cubicBezTo>
                    <a:pt x="2" y="201"/>
                    <a:pt x="3" y="201"/>
                    <a:pt x="3" y="198"/>
                  </a:cubicBezTo>
                  <a:cubicBezTo>
                    <a:pt x="3" y="196"/>
                    <a:pt x="3" y="194"/>
                    <a:pt x="3" y="192"/>
                  </a:cubicBezTo>
                  <a:cubicBezTo>
                    <a:pt x="3" y="191"/>
                    <a:pt x="3" y="189"/>
                    <a:pt x="4" y="191"/>
                  </a:cubicBezTo>
                  <a:cubicBezTo>
                    <a:pt x="4" y="193"/>
                    <a:pt x="4" y="193"/>
                    <a:pt x="4" y="194"/>
                  </a:cubicBezTo>
                  <a:cubicBezTo>
                    <a:pt x="5" y="194"/>
                    <a:pt x="6" y="194"/>
                    <a:pt x="6" y="193"/>
                  </a:cubicBezTo>
                  <a:cubicBezTo>
                    <a:pt x="5" y="192"/>
                    <a:pt x="6" y="192"/>
                    <a:pt x="5" y="191"/>
                  </a:cubicBezTo>
                  <a:cubicBezTo>
                    <a:pt x="4" y="189"/>
                    <a:pt x="3" y="188"/>
                    <a:pt x="3" y="187"/>
                  </a:cubicBezTo>
                  <a:cubicBezTo>
                    <a:pt x="4" y="185"/>
                    <a:pt x="3" y="185"/>
                    <a:pt x="2" y="184"/>
                  </a:cubicBezTo>
                  <a:cubicBezTo>
                    <a:pt x="2" y="184"/>
                    <a:pt x="2" y="183"/>
                    <a:pt x="3" y="182"/>
                  </a:cubicBezTo>
                  <a:cubicBezTo>
                    <a:pt x="3" y="181"/>
                    <a:pt x="3" y="180"/>
                    <a:pt x="3" y="179"/>
                  </a:cubicBezTo>
                  <a:cubicBezTo>
                    <a:pt x="3" y="177"/>
                    <a:pt x="3" y="177"/>
                    <a:pt x="2" y="175"/>
                  </a:cubicBezTo>
                  <a:cubicBezTo>
                    <a:pt x="1" y="174"/>
                    <a:pt x="0" y="170"/>
                    <a:pt x="0" y="169"/>
                  </a:cubicBezTo>
                  <a:cubicBezTo>
                    <a:pt x="0" y="168"/>
                    <a:pt x="2" y="164"/>
                    <a:pt x="2" y="163"/>
                  </a:cubicBezTo>
                  <a:cubicBezTo>
                    <a:pt x="2" y="162"/>
                    <a:pt x="3" y="162"/>
                    <a:pt x="4" y="160"/>
                  </a:cubicBezTo>
                  <a:cubicBezTo>
                    <a:pt x="4" y="158"/>
                    <a:pt x="4" y="156"/>
                    <a:pt x="4" y="154"/>
                  </a:cubicBezTo>
                  <a:cubicBezTo>
                    <a:pt x="5" y="153"/>
                    <a:pt x="7" y="150"/>
                    <a:pt x="8" y="150"/>
                  </a:cubicBezTo>
                  <a:cubicBezTo>
                    <a:pt x="8" y="150"/>
                    <a:pt x="12" y="149"/>
                    <a:pt x="12" y="149"/>
                  </a:cubicBezTo>
                  <a:cubicBezTo>
                    <a:pt x="12" y="149"/>
                    <a:pt x="12" y="148"/>
                    <a:pt x="11" y="148"/>
                  </a:cubicBezTo>
                  <a:cubicBezTo>
                    <a:pt x="10" y="148"/>
                    <a:pt x="8" y="148"/>
                    <a:pt x="9" y="147"/>
                  </a:cubicBezTo>
                  <a:cubicBezTo>
                    <a:pt x="9" y="146"/>
                    <a:pt x="11" y="142"/>
                    <a:pt x="11" y="140"/>
                  </a:cubicBezTo>
                  <a:cubicBezTo>
                    <a:pt x="12" y="139"/>
                    <a:pt x="14" y="135"/>
                    <a:pt x="14" y="133"/>
                  </a:cubicBezTo>
                  <a:cubicBezTo>
                    <a:pt x="14" y="131"/>
                    <a:pt x="15" y="129"/>
                    <a:pt x="16" y="128"/>
                  </a:cubicBezTo>
                  <a:cubicBezTo>
                    <a:pt x="17" y="127"/>
                    <a:pt x="19" y="125"/>
                    <a:pt x="19" y="124"/>
                  </a:cubicBezTo>
                  <a:cubicBezTo>
                    <a:pt x="19" y="123"/>
                    <a:pt x="20" y="121"/>
                    <a:pt x="20" y="119"/>
                  </a:cubicBezTo>
                  <a:cubicBezTo>
                    <a:pt x="20" y="118"/>
                    <a:pt x="22" y="116"/>
                    <a:pt x="22" y="115"/>
                  </a:cubicBezTo>
                  <a:cubicBezTo>
                    <a:pt x="23" y="114"/>
                    <a:pt x="23" y="114"/>
                    <a:pt x="24" y="114"/>
                  </a:cubicBezTo>
                  <a:cubicBezTo>
                    <a:pt x="24" y="113"/>
                    <a:pt x="25" y="113"/>
                    <a:pt x="24" y="112"/>
                  </a:cubicBezTo>
                  <a:cubicBezTo>
                    <a:pt x="24" y="111"/>
                    <a:pt x="26" y="106"/>
                    <a:pt x="26" y="104"/>
                  </a:cubicBezTo>
                  <a:cubicBezTo>
                    <a:pt x="27" y="102"/>
                    <a:pt x="27" y="100"/>
                    <a:pt x="28" y="98"/>
                  </a:cubicBezTo>
                  <a:cubicBezTo>
                    <a:pt x="29" y="96"/>
                    <a:pt x="30" y="92"/>
                    <a:pt x="32" y="89"/>
                  </a:cubicBezTo>
                  <a:cubicBezTo>
                    <a:pt x="34" y="86"/>
                    <a:pt x="35" y="85"/>
                    <a:pt x="36" y="83"/>
                  </a:cubicBezTo>
                  <a:cubicBezTo>
                    <a:pt x="36" y="80"/>
                    <a:pt x="37" y="74"/>
                    <a:pt x="38" y="73"/>
                  </a:cubicBezTo>
                  <a:cubicBezTo>
                    <a:pt x="39" y="72"/>
                    <a:pt x="40" y="72"/>
                    <a:pt x="40" y="72"/>
                  </a:cubicBezTo>
                  <a:cubicBezTo>
                    <a:pt x="41" y="72"/>
                    <a:pt x="41" y="72"/>
                    <a:pt x="41" y="71"/>
                  </a:cubicBezTo>
                  <a:cubicBezTo>
                    <a:pt x="41" y="70"/>
                    <a:pt x="42" y="68"/>
                    <a:pt x="44" y="67"/>
                  </a:cubicBezTo>
                  <a:cubicBezTo>
                    <a:pt x="45" y="67"/>
                    <a:pt x="47" y="65"/>
                    <a:pt x="48" y="63"/>
                  </a:cubicBezTo>
                  <a:cubicBezTo>
                    <a:pt x="49" y="62"/>
                    <a:pt x="50" y="60"/>
                    <a:pt x="51" y="57"/>
                  </a:cubicBezTo>
                  <a:cubicBezTo>
                    <a:pt x="52" y="55"/>
                    <a:pt x="52" y="54"/>
                    <a:pt x="52" y="52"/>
                  </a:cubicBezTo>
                  <a:cubicBezTo>
                    <a:pt x="52" y="50"/>
                    <a:pt x="53" y="49"/>
                    <a:pt x="53" y="47"/>
                  </a:cubicBezTo>
                  <a:cubicBezTo>
                    <a:pt x="54" y="44"/>
                    <a:pt x="55" y="42"/>
                    <a:pt x="56" y="39"/>
                  </a:cubicBezTo>
                  <a:cubicBezTo>
                    <a:pt x="57" y="37"/>
                    <a:pt x="58" y="33"/>
                    <a:pt x="60" y="31"/>
                  </a:cubicBezTo>
                  <a:cubicBezTo>
                    <a:pt x="61" y="29"/>
                    <a:pt x="62" y="28"/>
                    <a:pt x="65" y="26"/>
                  </a:cubicBezTo>
                  <a:cubicBezTo>
                    <a:pt x="69" y="24"/>
                    <a:pt x="71" y="21"/>
                    <a:pt x="75" y="21"/>
                  </a:cubicBezTo>
                  <a:cubicBezTo>
                    <a:pt x="78" y="20"/>
                    <a:pt x="82" y="19"/>
                    <a:pt x="83" y="18"/>
                  </a:cubicBezTo>
                  <a:cubicBezTo>
                    <a:pt x="85" y="17"/>
                    <a:pt x="87" y="16"/>
                    <a:pt x="87" y="14"/>
                  </a:cubicBezTo>
                  <a:cubicBezTo>
                    <a:pt x="88" y="13"/>
                    <a:pt x="89" y="7"/>
                    <a:pt x="90" y="7"/>
                  </a:cubicBezTo>
                  <a:cubicBezTo>
                    <a:pt x="90" y="6"/>
                    <a:pt x="93" y="3"/>
                    <a:pt x="95" y="2"/>
                  </a:cubicBezTo>
                  <a:cubicBezTo>
                    <a:pt x="97" y="1"/>
                    <a:pt x="101" y="0"/>
                    <a:pt x="102" y="2"/>
                  </a:cubicBezTo>
                  <a:cubicBezTo>
                    <a:pt x="104" y="3"/>
                    <a:pt x="104" y="3"/>
                    <a:pt x="104" y="4"/>
                  </a:cubicBezTo>
                  <a:cubicBezTo>
                    <a:pt x="105" y="5"/>
                    <a:pt x="106" y="7"/>
                    <a:pt x="108" y="8"/>
                  </a:cubicBezTo>
                  <a:cubicBezTo>
                    <a:pt x="109" y="8"/>
                    <a:pt x="111" y="10"/>
                    <a:pt x="113" y="11"/>
                  </a:cubicBezTo>
                  <a:cubicBezTo>
                    <a:pt x="114" y="11"/>
                    <a:pt x="118" y="11"/>
                    <a:pt x="119" y="11"/>
                  </a:cubicBezTo>
                  <a:cubicBezTo>
                    <a:pt x="120" y="12"/>
                    <a:pt x="122" y="12"/>
                    <a:pt x="124" y="12"/>
                  </a:cubicBezTo>
                  <a:cubicBezTo>
                    <a:pt x="125" y="12"/>
                    <a:pt x="127" y="12"/>
                    <a:pt x="128" y="12"/>
                  </a:cubicBezTo>
                  <a:cubicBezTo>
                    <a:pt x="129" y="12"/>
                    <a:pt x="130" y="11"/>
                    <a:pt x="130" y="13"/>
                  </a:cubicBezTo>
                  <a:cubicBezTo>
                    <a:pt x="130" y="15"/>
                    <a:pt x="130" y="16"/>
                    <a:pt x="131" y="18"/>
                  </a:cubicBezTo>
                  <a:cubicBezTo>
                    <a:pt x="131" y="19"/>
                    <a:pt x="132" y="21"/>
                    <a:pt x="133" y="21"/>
                  </a:cubicBezTo>
                  <a:cubicBezTo>
                    <a:pt x="134" y="21"/>
                    <a:pt x="136" y="20"/>
                    <a:pt x="136" y="20"/>
                  </a:cubicBezTo>
                  <a:cubicBezTo>
                    <a:pt x="137" y="21"/>
                    <a:pt x="138" y="22"/>
                    <a:pt x="136" y="23"/>
                  </a:cubicBezTo>
                  <a:cubicBezTo>
                    <a:pt x="135" y="24"/>
                    <a:pt x="131" y="27"/>
                    <a:pt x="129" y="29"/>
                  </a:cubicBezTo>
                  <a:cubicBezTo>
                    <a:pt x="128" y="31"/>
                    <a:pt x="126" y="34"/>
                    <a:pt x="125" y="36"/>
                  </a:cubicBezTo>
                  <a:cubicBezTo>
                    <a:pt x="125" y="39"/>
                    <a:pt x="125" y="39"/>
                    <a:pt x="125" y="42"/>
                  </a:cubicBezTo>
                  <a:cubicBezTo>
                    <a:pt x="125" y="45"/>
                    <a:pt x="126" y="47"/>
                    <a:pt x="127" y="49"/>
                  </a:cubicBezTo>
                  <a:cubicBezTo>
                    <a:pt x="127" y="51"/>
                    <a:pt x="129" y="56"/>
                    <a:pt x="130" y="59"/>
                  </a:cubicBezTo>
                  <a:cubicBezTo>
                    <a:pt x="131" y="61"/>
                    <a:pt x="133" y="64"/>
                    <a:pt x="133" y="65"/>
                  </a:cubicBezTo>
                  <a:cubicBezTo>
                    <a:pt x="132" y="66"/>
                    <a:pt x="132" y="67"/>
                    <a:pt x="131" y="67"/>
                  </a:cubicBezTo>
                  <a:cubicBezTo>
                    <a:pt x="130" y="68"/>
                    <a:pt x="130" y="68"/>
                    <a:pt x="130" y="69"/>
                  </a:cubicBezTo>
                  <a:cubicBezTo>
                    <a:pt x="131" y="70"/>
                    <a:pt x="132" y="70"/>
                    <a:pt x="131" y="71"/>
                  </a:cubicBezTo>
                  <a:cubicBezTo>
                    <a:pt x="130" y="72"/>
                    <a:pt x="128" y="75"/>
                    <a:pt x="128" y="77"/>
                  </a:cubicBezTo>
                  <a:cubicBezTo>
                    <a:pt x="127" y="79"/>
                    <a:pt x="127" y="83"/>
                    <a:pt x="127" y="85"/>
                  </a:cubicBezTo>
                  <a:cubicBezTo>
                    <a:pt x="127" y="86"/>
                    <a:pt x="127" y="90"/>
                    <a:pt x="125" y="92"/>
                  </a:cubicBezTo>
                  <a:cubicBezTo>
                    <a:pt x="123" y="94"/>
                    <a:pt x="120" y="98"/>
                    <a:pt x="119" y="98"/>
                  </a:cubicBezTo>
                  <a:cubicBezTo>
                    <a:pt x="119" y="99"/>
                    <a:pt x="120" y="101"/>
                    <a:pt x="120" y="103"/>
                  </a:cubicBezTo>
                  <a:cubicBezTo>
                    <a:pt x="120" y="104"/>
                    <a:pt x="119" y="106"/>
                    <a:pt x="118" y="107"/>
                  </a:cubicBezTo>
                  <a:cubicBezTo>
                    <a:pt x="117" y="108"/>
                    <a:pt x="117" y="111"/>
                    <a:pt x="117" y="112"/>
                  </a:cubicBezTo>
                  <a:cubicBezTo>
                    <a:pt x="118" y="112"/>
                    <a:pt x="118" y="114"/>
                    <a:pt x="119" y="115"/>
                  </a:cubicBezTo>
                  <a:cubicBezTo>
                    <a:pt x="120" y="116"/>
                    <a:pt x="120" y="117"/>
                    <a:pt x="120" y="117"/>
                  </a:cubicBezTo>
                  <a:cubicBezTo>
                    <a:pt x="119" y="118"/>
                    <a:pt x="118" y="120"/>
                    <a:pt x="118" y="120"/>
                  </a:cubicBezTo>
                  <a:cubicBezTo>
                    <a:pt x="118" y="121"/>
                    <a:pt x="118" y="123"/>
                    <a:pt x="118" y="126"/>
                  </a:cubicBezTo>
                  <a:cubicBezTo>
                    <a:pt x="118" y="129"/>
                    <a:pt x="117" y="132"/>
                    <a:pt x="117" y="134"/>
                  </a:cubicBezTo>
                  <a:cubicBezTo>
                    <a:pt x="117" y="136"/>
                    <a:pt x="117" y="137"/>
                    <a:pt x="117" y="139"/>
                  </a:cubicBezTo>
                  <a:cubicBezTo>
                    <a:pt x="117" y="140"/>
                    <a:pt x="117" y="142"/>
                    <a:pt x="116" y="143"/>
                  </a:cubicBezTo>
                  <a:cubicBezTo>
                    <a:pt x="116" y="144"/>
                    <a:pt x="116" y="145"/>
                    <a:pt x="116" y="148"/>
                  </a:cubicBezTo>
                  <a:cubicBezTo>
                    <a:pt x="116" y="150"/>
                    <a:pt x="116" y="155"/>
                    <a:pt x="115" y="157"/>
                  </a:cubicBezTo>
                  <a:cubicBezTo>
                    <a:pt x="115" y="159"/>
                    <a:pt x="114" y="161"/>
                    <a:pt x="114" y="163"/>
                  </a:cubicBezTo>
                  <a:cubicBezTo>
                    <a:pt x="115" y="164"/>
                    <a:pt x="115" y="165"/>
                    <a:pt x="115" y="166"/>
                  </a:cubicBezTo>
                  <a:cubicBezTo>
                    <a:pt x="115" y="167"/>
                    <a:pt x="115" y="168"/>
                    <a:pt x="114" y="170"/>
                  </a:cubicBezTo>
                  <a:cubicBezTo>
                    <a:pt x="114" y="173"/>
                    <a:pt x="113" y="177"/>
                    <a:pt x="113" y="178"/>
                  </a:cubicBezTo>
                  <a:cubicBezTo>
                    <a:pt x="113" y="179"/>
                    <a:pt x="114" y="181"/>
                    <a:pt x="113" y="182"/>
                  </a:cubicBezTo>
                  <a:cubicBezTo>
                    <a:pt x="112" y="182"/>
                    <a:pt x="111" y="184"/>
                    <a:pt x="110" y="186"/>
                  </a:cubicBezTo>
                  <a:cubicBezTo>
                    <a:pt x="110" y="187"/>
                    <a:pt x="111" y="190"/>
                    <a:pt x="110" y="190"/>
                  </a:cubicBezTo>
                  <a:cubicBezTo>
                    <a:pt x="109" y="191"/>
                    <a:pt x="108" y="192"/>
                    <a:pt x="109" y="194"/>
                  </a:cubicBezTo>
                  <a:cubicBezTo>
                    <a:pt x="110" y="195"/>
                    <a:pt x="110" y="197"/>
                    <a:pt x="110" y="198"/>
                  </a:cubicBezTo>
                  <a:cubicBezTo>
                    <a:pt x="111" y="199"/>
                    <a:pt x="111" y="200"/>
                    <a:pt x="110" y="201"/>
                  </a:cubicBezTo>
                  <a:cubicBezTo>
                    <a:pt x="108" y="202"/>
                    <a:pt x="107" y="204"/>
                    <a:pt x="106" y="206"/>
                  </a:cubicBezTo>
                  <a:cubicBezTo>
                    <a:pt x="106" y="208"/>
                    <a:pt x="105" y="213"/>
                    <a:pt x="104" y="215"/>
                  </a:cubicBezTo>
                  <a:cubicBezTo>
                    <a:pt x="103" y="217"/>
                    <a:pt x="103" y="216"/>
                    <a:pt x="102" y="218"/>
                  </a:cubicBezTo>
                  <a:cubicBezTo>
                    <a:pt x="101" y="221"/>
                    <a:pt x="100" y="224"/>
                    <a:pt x="99" y="225"/>
                  </a:cubicBezTo>
                  <a:cubicBezTo>
                    <a:pt x="97" y="225"/>
                    <a:pt x="96" y="225"/>
                    <a:pt x="96" y="227"/>
                  </a:cubicBezTo>
                  <a:cubicBezTo>
                    <a:pt x="96" y="228"/>
                    <a:pt x="97" y="229"/>
                    <a:pt x="96" y="232"/>
                  </a:cubicBezTo>
                  <a:cubicBezTo>
                    <a:pt x="96" y="234"/>
                    <a:pt x="93" y="238"/>
                    <a:pt x="91" y="240"/>
                  </a:cubicBezTo>
                  <a:cubicBezTo>
                    <a:pt x="89" y="241"/>
                    <a:pt x="85" y="243"/>
                    <a:pt x="84" y="246"/>
                  </a:cubicBezTo>
                  <a:cubicBezTo>
                    <a:pt x="84" y="248"/>
                    <a:pt x="84" y="252"/>
                    <a:pt x="83" y="253"/>
                  </a:cubicBezTo>
                  <a:cubicBezTo>
                    <a:pt x="82" y="254"/>
                    <a:pt x="81" y="256"/>
                    <a:pt x="81" y="258"/>
                  </a:cubicBezTo>
                  <a:cubicBezTo>
                    <a:pt x="80" y="261"/>
                    <a:pt x="79" y="270"/>
                    <a:pt x="78" y="273"/>
                  </a:cubicBezTo>
                  <a:cubicBezTo>
                    <a:pt x="77" y="276"/>
                    <a:pt x="77" y="278"/>
                    <a:pt x="77" y="282"/>
                  </a:cubicBezTo>
                  <a:cubicBezTo>
                    <a:pt x="78" y="286"/>
                    <a:pt x="78" y="287"/>
                    <a:pt x="78" y="290"/>
                  </a:cubicBezTo>
                  <a:cubicBezTo>
                    <a:pt x="78" y="294"/>
                    <a:pt x="79" y="296"/>
                    <a:pt x="79" y="299"/>
                  </a:cubicBezTo>
                  <a:cubicBezTo>
                    <a:pt x="80" y="303"/>
                    <a:pt x="80" y="304"/>
                    <a:pt x="80" y="305"/>
                  </a:cubicBezTo>
                  <a:cubicBezTo>
                    <a:pt x="79" y="306"/>
                    <a:pt x="78" y="308"/>
                    <a:pt x="78" y="308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28" name="任意多边形 49">
              <a:extLst>
                <a:ext uri="{FF2B5EF4-FFF2-40B4-BE49-F238E27FC236}">
                  <a16:creationId xmlns:a16="http://schemas.microsoft.com/office/drawing/2014/main" id="{C618DCC8-2E9F-F21D-6A02-91FDC9C98B39}"/>
                </a:ext>
              </a:extLst>
            </p:cNvPr>
            <p:cNvSpPr/>
            <p:nvPr/>
          </p:nvSpPr>
          <p:spPr bwMode="auto">
            <a:xfrm>
              <a:off x="6819900" y="3286125"/>
              <a:ext cx="650875" cy="720725"/>
            </a:xfrm>
            <a:custGeom>
              <a:avLst/>
              <a:gdLst>
                <a:gd name="T0" fmla="*/ 378 w 442"/>
                <a:gd name="T1" fmla="*/ 75 h 490"/>
                <a:gd name="T2" fmla="*/ 372 w 442"/>
                <a:gd name="T3" fmla="*/ 38 h 490"/>
                <a:gd name="T4" fmla="*/ 327 w 442"/>
                <a:gd name="T5" fmla="*/ 45 h 490"/>
                <a:gd name="T6" fmla="*/ 305 w 442"/>
                <a:gd name="T7" fmla="*/ 26 h 490"/>
                <a:gd name="T8" fmla="*/ 273 w 442"/>
                <a:gd name="T9" fmla="*/ 44 h 490"/>
                <a:gd name="T10" fmla="*/ 247 w 442"/>
                <a:gd name="T11" fmla="*/ 28 h 490"/>
                <a:gd name="T12" fmla="*/ 215 w 442"/>
                <a:gd name="T13" fmla="*/ 17 h 490"/>
                <a:gd name="T14" fmla="*/ 181 w 442"/>
                <a:gd name="T15" fmla="*/ 6 h 490"/>
                <a:gd name="T16" fmla="*/ 133 w 442"/>
                <a:gd name="T17" fmla="*/ 6 h 490"/>
                <a:gd name="T18" fmla="*/ 133 w 442"/>
                <a:gd name="T19" fmla="*/ 35 h 490"/>
                <a:gd name="T20" fmla="*/ 97 w 442"/>
                <a:gd name="T21" fmla="*/ 33 h 490"/>
                <a:gd name="T22" fmla="*/ 62 w 442"/>
                <a:gd name="T23" fmla="*/ 51 h 490"/>
                <a:gd name="T24" fmla="*/ 38 w 442"/>
                <a:gd name="T25" fmla="*/ 72 h 490"/>
                <a:gd name="T26" fmla="*/ 32 w 442"/>
                <a:gd name="T27" fmla="*/ 100 h 490"/>
                <a:gd name="T28" fmla="*/ 27 w 442"/>
                <a:gd name="T29" fmla="*/ 140 h 490"/>
                <a:gd name="T30" fmla="*/ 39 w 442"/>
                <a:gd name="T31" fmla="*/ 170 h 490"/>
                <a:gd name="T32" fmla="*/ 41 w 442"/>
                <a:gd name="T33" fmla="*/ 195 h 490"/>
                <a:gd name="T34" fmla="*/ 52 w 442"/>
                <a:gd name="T35" fmla="*/ 228 h 490"/>
                <a:gd name="T36" fmla="*/ 31 w 442"/>
                <a:gd name="T37" fmla="*/ 247 h 490"/>
                <a:gd name="T38" fmla="*/ 9 w 442"/>
                <a:gd name="T39" fmla="*/ 268 h 490"/>
                <a:gd name="T40" fmla="*/ 9 w 442"/>
                <a:gd name="T41" fmla="*/ 286 h 490"/>
                <a:gd name="T42" fmla="*/ 32 w 442"/>
                <a:gd name="T43" fmla="*/ 279 h 490"/>
                <a:gd name="T44" fmla="*/ 55 w 442"/>
                <a:gd name="T45" fmla="*/ 278 h 490"/>
                <a:gd name="T46" fmla="*/ 53 w 442"/>
                <a:gd name="T47" fmla="*/ 298 h 490"/>
                <a:gd name="T48" fmla="*/ 49 w 442"/>
                <a:gd name="T49" fmla="*/ 310 h 490"/>
                <a:gd name="T50" fmla="*/ 45 w 442"/>
                <a:gd name="T51" fmla="*/ 338 h 490"/>
                <a:gd name="T52" fmla="*/ 57 w 442"/>
                <a:gd name="T53" fmla="*/ 358 h 490"/>
                <a:gd name="T54" fmla="*/ 68 w 442"/>
                <a:gd name="T55" fmla="*/ 373 h 490"/>
                <a:gd name="T56" fmla="*/ 87 w 442"/>
                <a:gd name="T57" fmla="*/ 383 h 490"/>
                <a:gd name="T58" fmla="*/ 107 w 442"/>
                <a:gd name="T59" fmla="*/ 358 h 490"/>
                <a:gd name="T60" fmla="*/ 127 w 442"/>
                <a:gd name="T61" fmla="*/ 375 h 490"/>
                <a:gd name="T62" fmla="*/ 157 w 442"/>
                <a:gd name="T63" fmla="*/ 344 h 490"/>
                <a:gd name="T64" fmla="*/ 180 w 442"/>
                <a:gd name="T65" fmla="*/ 337 h 490"/>
                <a:gd name="T66" fmla="*/ 202 w 442"/>
                <a:gd name="T67" fmla="*/ 355 h 490"/>
                <a:gd name="T68" fmla="*/ 206 w 442"/>
                <a:gd name="T69" fmla="*/ 381 h 490"/>
                <a:gd name="T70" fmla="*/ 216 w 442"/>
                <a:gd name="T71" fmla="*/ 389 h 490"/>
                <a:gd name="T72" fmla="*/ 204 w 442"/>
                <a:gd name="T73" fmla="*/ 424 h 490"/>
                <a:gd name="T74" fmla="*/ 185 w 442"/>
                <a:gd name="T75" fmla="*/ 463 h 490"/>
                <a:gd name="T76" fmla="*/ 207 w 442"/>
                <a:gd name="T77" fmla="*/ 446 h 490"/>
                <a:gd name="T78" fmla="*/ 224 w 442"/>
                <a:gd name="T79" fmla="*/ 464 h 490"/>
                <a:gd name="T80" fmla="*/ 234 w 442"/>
                <a:gd name="T81" fmla="*/ 489 h 490"/>
                <a:gd name="T82" fmla="*/ 260 w 442"/>
                <a:gd name="T83" fmla="*/ 477 h 490"/>
                <a:gd name="T84" fmla="*/ 282 w 442"/>
                <a:gd name="T85" fmla="*/ 461 h 490"/>
                <a:gd name="T86" fmla="*/ 291 w 442"/>
                <a:gd name="T87" fmla="*/ 439 h 490"/>
                <a:gd name="T88" fmla="*/ 321 w 442"/>
                <a:gd name="T89" fmla="*/ 440 h 490"/>
                <a:gd name="T90" fmla="*/ 345 w 442"/>
                <a:gd name="T91" fmla="*/ 457 h 490"/>
                <a:gd name="T92" fmla="*/ 350 w 442"/>
                <a:gd name="T93" fmla="*/ 431 h 490"/>
                <a:gd name="T94" fmla="*/ 339 w 442"/>
                <a:gd name="T95" fmla="*/ 423 h 490"/>
                <a:gd name="T96" fmla="*/ 358 w 442"/>
                <a:gd name="T97" fmla="*/ 407 h 490"/>
                <a:gd name="T98" fmla="*/ 377 w 442"/>
                <a:gd name="T99" fmla="*/ 411 h 490"/>
                <a:gd name="T100" fmla="*/ 402 w 442"/>
                <a:gd name="T101" fmla="*/ 415 h 490"/>
                <a:gd name="T102" fmla="*/ 423 w 442"/>
                <a:gd name="T103" fmla="*/ 405 h 490"/>
                <a:gd name="T104" fmla="*/ 424 w 442"/>
                <a:gd name="T105" fmla="*/ 367 h 490"/>
                <a:gd name="T106" fmla="*/ 442 w 442"/>
                <a:gd name="T107" fmla="*/ 338 h 490"/>
                <a:gd name="T108" fmla="*/ 421 w 442"/>
                <a:gd name="T109" fmla="*/ 332 h 490"/>
                <a:gd name="T110" fmla="*/ 421 w 442"/>
                <a:gd name="T111" fmla="*/ 300 h 490"/>
                <a:gd name="T112" fmla="*/ 408 w 442"/>
                <a:gd name="T113" fmla="*/ 267 h 490"/>
                <a:gd name="T114" fmla="*/ 404 w 442"/>
                <a:gd name="T115" fmla="*/ 231 h 490"/>
                <a:gd name="T116" fmla="*/ 382 w 442"/>
                <a:gd name="T117" fmla="*/ 224 h 490"/>
                <a:gd name="T118" fmla="*/ 390 w 442"/>
                <a:gd name="T119" fmla="*/ 183 h 490"/>
                <a:gd name="T120" fmla="*/ 409 w 442"/>
                <a:gd name="T121" fmla="*/ 159 h 490"/>
                <a:gd name="T122" fmla="*/ 423 w 442"/>
                <a:gd name="T123" fmla="*/ 131 h 490"/>
                <a:gd name="T124" fmla="*/ 413 w 442"/>
                <a:gd name="T125" fmla="*/ 9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2" h="490">
                  <a:moveTo>
                    <a:pt x="398" y="80"/>
                  </a:moveTo>
                  <a:cubicBezTo>
                    <a:pt x="397" y="80"/>
                    <a:pt x="397" y="80"/>
                    <a:pt x="396" y="81"/>
                  </a:cubicBezTo>
                  <a:cubicBezTo>
                    <a:pt x="396" y="82"/>
                    <a:pt x="395" y="81"/>
                    <a:pt x="394" y="81"/>
                  </a:cubicBezTo>
                  <a:cubicBezTo>
                    <a:pt x="394" y="81"/>
                    <a:pt x="393" y="80"/>
                    <a:pt x="393" y="79"/>
                  </a:cubicBezTo>
                  <a:cubicBezTo>
                    <a:pt x="393" y="78"/>
                    <a:pt x="393" y="79"/>
                    <a:pt x="392" y="79"/>
                  </a:cubicBezTo>
                  <a:cubicBezTo>
                    <a:pt x="392" y="79"/>
                    <a:pt x="391" y="79"/>
                    <a:pt x="391" y="79"/>
                  </a:cubicBezTo>
                  <a:cubicBezTo>
                    <a:pt x="390" y="78"/>
                    <a:pt x="390" y="78"/>
                    <a:pt x="390" y="78"/>
                  </a:cubicBezTo>
                  <a:cubicBezTo>
                    <a:pt x="390" y="78"/>
                    <a:pt x="391" y="77"/>
                    <a:pt x="390" y="77"/>
                  </a:cubicBezTo>
                  <a:cubicBezTo>
                    <a:pt x="389" y="76"/>
                    <a:pt x="390" y="75"/>
                    <a:pt x="388" y="75"/>
                  </a:cubicBezTo>
                  <a:cubicBezTo>
                    <a:pt x="387" y="76"/>
                    <a:pt x="386" y="76"/>
                    <a:pt x="386" y="77"/>
                  </a:cubicBezTo>
                  <a:cubicBezTo>
                    <a:pt x="385" y="77"/>
                    <a:pt x="385" y="77"/>
                    <a:pt x="384" y="78"/>
                  </a:cubicBezTo>
                  <a:cubicBezTo>
                    <a:pt x="384" y="79"/>
                    <a:pt x="383" y="80"/>
                    <a:pt x="383" y="80"/>
                  </a:cubicBezTo>
                  <a:cubicBezTo>
                    <a:pt x="383" y="80"/>
                    <a:pt x="382" y="80"/>
                    <a:pt x="382" y="79"/>
                  </a:cubicBezTo>
                  <a:cubicBezTo>
                    <a:pt x="382" y="78"/>
                    <a:pt x="382" y="77"/>
                    <a:pt x="382" y="77"/>
                  </a:cubicBezTo>
                  <a:cubicBezTo>
                    <a:pt x="382" y="76"/>
                    <a:pt x="381" y="76"/>
                    <a:pt x="381" y="77"/>
                  </a:cubicBezTo>
                  <a:cubicBezTo>
                    <a:pt x="380" y="78"/>
                    <a:pt x="380" y="79"/>
                    <a:pt x="379" y="79"/>
                  </a:cubicBezTo>
                  <a:cubicBezTo>
                    <a:pt x="378" y="79"/>
                    <a:pt x="378" y="78"/>
                    <a:pt x="378" y="77"/>
                  </a:cubicBezTo>
                  <a:cubicBezTo>
                    <a:pt x="378" y="76"/>
                    <a:pt x="379" y="76"/>
                    <a:pt x="378" y="75"/>
                  </a:cubicBezTo>
                  <a:cubicBezTo>
                    <a:pt x="377" y="73"/>
                    <a:pt x="375" y="71"/>
                    <a:pt x="376" y="70"/>
                  </a:cubicBezTo>
                  <a:cubicBezTo>
                    <a:pt x="377" y="69"/>
                    <a:pt x="378" y="68"/>
                    <a:pt x="378" y="67"/>
                  </a:cubicBezTo>
                  <a:cubicBezTo>
                    <a:pt x="378" y="66"/>
                    <a:pt x="378" y="64"/>
                    <a:pt x="377" y="65"/>
                  </a:cubicBezTo>
                  <a:cubicBezTo>
                    <a:pt x="376" y="65"/>
                    <a:pt x="377" y="66"/>
                    <a:pt x="375" y="66"/>
                  </a:cubicBezTo>
                  <a:cubicBezTo>
                    <a:pt x="374" y="66"/>
                    <a:pt x="374" y="65"/>
                    <a:pt x="374" y="64"/>
                  </a:cubicBezTo>
                  <a:cubicBezTo>
                    <a:pt x="373" y="64"/>
                    <a:pt x="373" y="64"/>
                    <a:pt x="372" y="64"/>
                  </a:cubicBezTo>
                  <a:cubicBezTo>
                    <a:pt x="372" y="63"/>
                    <a:pt x="370" y="63"/>
                    <a:pt x="371" y="62"/>
                  </a:cubicBezTo>
                  <a:cubicBezTo>
                    <a:pt x="371" y="61"/>
                    <a:pt x="372" y="59"/>
                    <a:pt x="372" y="58"/>
                  </a:cubicBezTo>
                  <a:cubicBezTo>
                    <a:pt x="373" y="57"/>
                    <a:pt x="373" y="57"/>
                    <a:pt x="373" y="56"/>
                  </a:cubicBezTo>
                  <a:cubicBezTo>
                    <a:pt x="374" y="55"/>
                    <a:pt x="375" y="55"/>
                    <a:pt x="375" y="54"/>
                  </a:cubicBezTo>
                  <a:cubicBezTo>
                    <a:pt x="374" y="53"/>
                    <a:pt x="374" y="52"/>
                    <a:pt x="375" y="51"/>
                  </a:cubicBezTo>
                  <a:cubicBezTo>
                    <a:pt x="376" y="50"/>
                    <a:pt x="378" y="50"/>
                    <a:pt x="378" y="50"/>
                  </a:cubicBezTo>
                  <a:cubicBezTo>
                    <a:pt x="379" y="50"/>
                    <a:pt x="380" y="49"/>
                    <a:pt x="380" y="48"/>
                  </a:cubicBezTo>
                  <a:cubicBezTo>
                    <a:pt x="380" y="47"/>
                    <a:pt x="382" y="46"/>
                    <a:pt x="381" y="44"/>
                  </a:cubicBezTo>
                  <a:cubicBezTo>
                    <a:pt x="380" y="43"/>
                    <a:pt x="379" y="43"/>
                    <a:pt x="378" y="42"/>
                  </a:cubicBezTo>
                  <a:cubicBezTo>
                    <a:pt x="377" y="42"/>
                    <a:pt x="376" y="39"/>
                    <a:pt x="375" y="40"/>
                  </a:cubicBezTo>
                  <a:cubicBezTo>
                    <a:pt x="373" y="40"/>
                    <a:pt x="372" y="40"/>
                    <a:pt x="371" y="40"/>
                  </a:cubicBezTo>
                  <a:cubicBezTo>
                    <a:pt x="372" y="38"/>
                    <a:pt x="372" y="38"/>
                    <a:pt x="372" y="38"/>
                  </a:cubicBezTo>
                  <a:cubicBezTo>
                    <a:pt x="375" y="37"/>
                    <a:pt x="377" y="36"/>
                    <a:pt x="378" y="34"/>
                  </a:cubicBezTo>
                  <a:cubicBezTo>
                    <a:pt x="378" y="33"/>
                    <a:pt x="380" y="33"/>
                    <a:pt x="378" y="31"/>
                  </a:cubicBezTo>
                  <a:cubicBezTo>
                    <a:pt x="376" y="30"/>
                    <a:pt x="375" y="29"/>
                    <a:pt x="374" y="28"/>
                  </a:cubicBezTo>
                  <a:cubicBezTo>
                    <a:pt x="373" y="26"/>
                    <a:pt x="374" y="25"/>
                    <a:pt x="371" y="25"/>
                  </a:cubicBezTo>
                  <a:cubicBezTo>
                    <a:pt x="369" y="26"/>
                    <a:pt x="366" y="26"/>
                    <a:pt x="366" y="26"/>
                  </a:cubicBezTo>
                  <a:cubicBezTo>
                    <a:pt x="366" y="26"/>
                    <a:pt x="365" y="26"/>
                    <a:pt x="364" y="25"/>
                  </a:cubicBezTo>
                  <a:cubicBezTo>
                    <a:pt x="363" y="25"/>
                    <a:pt x="363" y="23"/>
                    <a:pt x="363" y="21"/>
                  </a:cubicBezTo>
                  <a:cubicBezTo>
                    <a:pt x="363" y="19"/>
                    <a:pt x="364" y="16"/>
                    <a:pt x="364" y="15"/>
                  </a:cubicBezTo>
                  <a:cubicBezTo>
                    <a:pt x="364" y="13"/>
                    <a:pt x="365" y="11"/>
                    <a:pt x="365" y="11"/>
                  </a:cubicBezTo>
                  <a:cubicBezTo>
                    <a:pt x="365" y="10"/>
                    <a:pt x="365" y="10"/>
                    <a:pt x="365" y="10"/>
                  </a:cubicBezTo>
                  <a:cubicBezTo>
                    <a:pt x="365" y="10"/>
                    <a:pt x="362" y="12"/>
                    <a:pt x="361" y="13"/>
                  </a:cubicBezTo>
                  <a:cubicBezTo>
                    <a:pt x="360" y="14"/>
                    <a:pt x="357" y="17"/>
                    <a:pt x="356" y="18"/>
                  </a:cubicBezTo>
                  <a:cubicBezTo>
                    <a:pt x="355" y="19"/>
                    <a:pt x="352" y="22"/>
                    <a:pt x="351" y="24"/>
                  </a:cubicBezTo>
                  <a:cubicBezTo>
                    <a:pt x="350" y="25"/>
                    <a:pt x="346" y="31"/>
                    <a:pt x="345" y="32"/>
                  </a:cubicBezTo>
                  <a:cubicBezTo>
                    <a:pt x="344" y="34"/>
                    <a:pt x="341" y="37"/>
                    <a:pt x="339" y="39"/>
                  </a:cubicBezTo>
                  <a:cubicBezTo>
                    <a:pt x="338" y="41"/>
                    <a:pt x="336" y="45"/>
                    <a:pt x="335" y="47"/>
                  </a:cubicBezTo>
                  <a:cubicBezTo>
                    <a:pt x="333" y="49"/>
                    <a:pt x="331" y="50"/>
                    <a:pt x="329" y="50"/>
                  </a:cubicBezTo>
                  <a:cubicBezTo>
                    <a:pt x="328" y="50"/>
                    <a:pt x="328" y="48"/>
                    <a:pt x="327" y="45"/>
                  </a:cubicBezTo>
                  <a:cubicBezTo>
                    <a:pt x="326" y="43"/>
                    <a:pt x="322" y="45"/>
                    <a:pt x="321" y="46"/>
                  </a:cubicBezTo>
                  <a:cubicBezTo>
                    <a:pt x="320" y="47"/>
                    <a:pt x="319" y="48"/>
                    <a:pt x="318" y="48"/>
                  </a:cubicBezTo>
                  <a:cubicBezTo>
                    <a:pt x="317" y="48"/>
                    <a:pt x="317" y="45"/>
                    <a:pt x="316" y="43"/>
                  </a:cubicBezTo>
                  <a:cubicBezTo>
                    <a:pt x="316" y="41"/>
                    <a:pt x="315" y="36"/>
                    <a:pt x="314" y="35"/>
                  </a:cubicBezTo>
                  <a:cubicBezTo>
                    <a:pt x="314" y="34"/>
                    <a:pt x="317" y="32"/>
                    <a:pt x="317" y="32"/>
                  </a:cubicBezTo>
                  <a:cubicBezTo>
                    <a:pt x="317" y="32"/>
                    <a:pt x="321" y="29"/>
                    <a:pt x="321" y="28"/>
                  </a:cubicBezTo>
                  <a:cubicBezTo>
                    <a:pt x="322" y="26"/>
                    <a:pt x="322" y="25"/>
                    <a:pt x="322" y="24"/>
                  </a:cubicBezTo>
                  <a:cubicBezTo>
                    <a:pt x="322" y="22"/>
                    <a:pt x="323" y="21"/>
                    <a:pt x="322" y="20"/>
                  </a:cubicBezTo>
                  <a:cubicBezTo>
                    <a:pt x="322" y="20"/>
                    <a:pt x="321" y="21"/>
                    <a:pt x="321" y="22"/>
                  </a:cubicBezTo>
                  <a:cubicBezTo>
                    <a:pt x="320" y="22"/>
                    <a:pt x="320" y="23"/>
                    <a:pt x="319" y="23"/>
                  </a:cubicBezTo>
                  <a:cubicBezTo>
                    <a:pt x="318" y="24"/>
                    <a:pt x="318" y="24"/>
                    <a:pt x="318" y="25"/>
                  </a:cubicBezTo>
                  <a:cubicBezTo>
                    <a:pt x="318" y="26"/>
                    <a:pt x="316" y="29"/>
                    <a:pt x="316" y="29"/>
                  </a:cubicBezTo>
                  <a:cubicBezTo>
                    <a:pt x="316" y="29"/>
                    <a:pt x="316" y="29"/>
                    <a:pt x="316" y="29"/>
                  </a:cubicBezTo>
                  <a:cubicBezTo>
                    <a:pt x="315" y="29"/>
                    <a:pt x="314" y="27"/>
                    <a:pt x="314" y="26"/>
                  </a:cubicBezTo>
                  <a:cubicBezTo>
                    <a:pt x="314" y="25"/>
                    <a:pt x="314" y="23"/>
                    <a:pt x="314" y="22"/>
                  </a:cubicBezTo>
                  <a:cubicBezTo>
                    <a:pt x="314" y="21"/>
                    <a:pt x="313" y="19"/>
                    <a:pt x="311" y="19"/>
                  </a:cubicBezTo>
                  <a:cubicBezTo>
                    <a:pt x="310" y="19"/>
                    <a:pt x="308" y="21"/>
                    <a:pt x="307" y="22"/>
                  </a:cubicBezTo>
                  <a:cubicBezTo>
                    <a:pt x="306" y="23"/>
                    <a:pt x="305" y="26"/>
                    <a:pt x="305" y="26"/>
                  </a:cubicBezTo>
                  <a:cubicBezTo>
                    <a:pt x="305" y="26"/>
                    <a:pt x="305" y="26"/>
                    <a:pt x="305" y="27"/>
                  </a:cubicBezTo>
                  <a:cubicBezTo>
                    <a:pt x="304" y="28"/>
                    <a:pt x="304" y="28"/>
                    <a:pt x="304" y="29"/>
                  </a:cubicBezTo>
                  <a:cubicBezTo>
                    <a:pt x="303" y="30"/>
                    <a:pt x="302" y="32"/>
                    <a:pt x="301" y="32"/>
                  </a:cubicBezTo>
                  <a:cubicBezTo>
                    <a:pt x="301" y="33"/>
                    <a:pt x="300" y="33"/>
                    <a:pt x="300" y="32"/>
                  </a:cubicBezTo>
                  <a:cubicBezTo>
                    <a:pt x="299" y="32"/>
                    <a:pt x="299" y="33"/>
                    <a:pt x="299" y="34"/>
                  </a:cubicBezTo>
                  <a:cubicBezTo>
                    <a:pt x="299" y="35"/>
                    <a:pt x="298" y="36"/>
                    <a:pt x="297" y="37"/>
                  </a:cubicBezTo>
                  <a:cubicBezTo>
                    <a:pt x="297" y="38"/>
                    <a:pt x="296" y="39"/>
                    <a:pt x="296" y="38"/>
                  </a:cubicBezTo>
                  <a:cubicBezTo>
                    <a:pt x="295" y="38"/>
                    <a:pt x="295" y="38"/>
                    <a:pt x="294" y="38"/>
                  </a:cubicBezTo>
                  <a:cubicBezTo>
                    <a:pt x="294" y="39"/>
                    <a:pt x="292" y="36"/>
                    <a:pt x="292" y="36"/>
                  </a:cubicBezTo>
                  <a:cubicBezTo>
                    <a:pt x="292" y="36"/>
                    <a:pt x="292" y="37"/>
                    <a:pt x="291" y="37"/>
                  </a:cubicBezTo>
                  <a:cubicBezTo>
                    <a:pt x="290" y="37"/>
                    <a:pt x="289" y="37"/>
                    <a:pt x="288" y="36"/>
                  </a:cubicBezTo>
                  <a:cubicBezTo>
                    <a:pt x="287" y="36"/>
                    <a:pt x="286" y="37"/>
                    <a:pt x="286" y="38"/>
                  </a:cubicBezTo>
                  <a:cubicBezTo>
                    <a:pt x="285" y="39"/>
                    <a:pt x="285" y="39"/>
                    <a:pt x="284" y="38"/>
                  </a:cubicBezTo>
                  <a:cubicBezTo>
                    <a:pt x="283" y="38"/>
                    <a:pt x="282" y="37"/>
                    <a:pt x="282" y="36"/>
                  </a:cubicBezTo>
                  <a:cubicBezTo>
                    <a:pt x="282" y="36"/>
                    <a:pt x="279" y="36"/>
                    <a:pt x="278" y="36"/>
                  </a:cubicBezTo>
                  <a:cubicBezTo>
                    <a:pt x="277" y="37"/>
                    <a:pt x="277" y="37"/>
                    <a:pt x="276" y="38"/>
                  </a:cubicBezTo>
                  <a:cubicBezTo>
                    <a:pt x="276" y="39"/>
                    <a:pt x="275" y="41"/>
                    <a:pt x="275" y="41"/>
                  </a:cubicBezTo>
                  <a:cubicBezTo>
                    <a:pt x="274" y="42"/>
                    <a:pt x="273" y="43"/>
                    <a:pt x="273" y="44"/>
                  </a:cubicBezTo>
                  <a:cubicBezTo>
                    <a:pt x="272" y="44"/>
                    <a:pt x="271" y="45"/>
                    <a:pt x="270" y="45"/>
                  </a:cubicBezTo>
                  <a:cubicBezTo>
                    <a:pt x="268" y="45"/>
                    <a:pt x="268" y="46"/>
                    <a:pt x="267" y="47"/>
                  </a:cubicBezTo>
                  <a:cubicBezTo>
                    <a:pt x="267" y="48"/>
                    <a:pt x="266" y="49"/>
                    <a:pt x="266" y="49"/>
                  </a:cubicBezTo>
                  <a:cubicBezTo>
                    <a:pt x="266" y="49"/>
                    <a:pt x="265" y="49"/>
                    <a:pt x="265" y="47"/>
                  </a:cubicBezTo>
                  <a:cubicBezTo>
                    <a:pt x="265" y="46"/>
                    <a:pt x="267" y="44"/>
                    <a:pt x="267" y="42"/>
                  </a:cubicBezTo>
                  <a:cubicBezTo>
                    <a:pt x="267" y="40"/>
                    <a:pt x="265" y="40"/>
                    <a:pt x="265" y="40"/>
                  </a:cubicBezTo>
                  <a:cubicBezTo>
                    <a:pt x="264" y="40"/>
                    <a:pt x="263" y="39"/>
                    <a:pt x="262" y="39"/>
                  </a:cubicBezTo>
                  <a:cubicBezTo>
                    <a:pt x="261" y="39"/>
                    <a:pt x="261" y="38"/>
                    <a:pt x="261" y="38"/>
                  </a:cubicBezTo>
                  <a:cubicBezTo>
                    <a:pt x="261" y="37"/>
                    <a:pt x="262" y="35"/>
                    <a:pt x="262" y="35"/>
                  </a:cubicBezTo>
                  <a:cubicBezTo>
                    <a:pt x="261" y="35"/>
                    <a:pt x="260" y="36"/>
                    <a:pt x="259" y="37"/>
                  </a:cubicBezTo>
                  <a:cubicBezTo>
                    <a:pt x="259" y="38"/>
                    <a:pt x="258" y="39"/>
                    <a:pt x="258" y="39"/>
                  </a:cubicBezTo>
                  <a:cubicBezTo>
                    <a:pt x="257" y="39"/>
                    <a:pt x="257" y="37"/>
                    <a:pt x="257" y="36"/>
                  </a:cubicBezTo>
                  <a:cubicBezTo>
                    <a:pt x="257" y="34"/>
                    <a:pt x="256" y="35"/>
                    <a:pt x="255" y="36"/>
                  </a:cubicBezTo>
                  <a:cubicBezTo>
                    <a:pt x="254" y="36"/>
                    <a:pt x="252" y="36"/>
                    <a:pt x="252" y="36"/>
                  </a:cubicBezTo>
                  <a:cubicBezTo>
                    <a:pt x="251" y="36"/>
                    <a:pt x="251" y="36"/>
                    <a:pt x="251" y="36"/>
                  </a:cubicBezTo>
                  <a:cubicBezTo>
                    <a:pt x="252" y="34"/>
                    <a:pt x="250" y="34"/>
                    <a:pt x="249" y="34"/>
                  </a:cubicBezTo>
                  <a:cubicBezTo>
                    <a:pt x="247" y="33"/>
                    <a:pt x="248" y="33"/>
                    <a:pt x="248" y="32"/>
                  </a:cubicBezTo>
                  <a:cubicBezTo>
                    <a:pt x="247" y="31"/>
                    <a:pt x="247" y="29"/>
                    <a:pt x="247" y="28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6" y="28"/>
                    <a:pt x="245" y="27"/>
                    <a:pt x="244" y="26"/>
                  </a:cubicBezTo>
                  <a:cubicBezTo>
                    <a:pt x="244" y="26"/>
                    <a:pt x="243" y="25"/>
                    <a:pt x="242" y="25"/>
                  </a:cubicBezTo>
                  <a:cubicBezTo>
                    <a:pt x="241" y="25"/>
                    <a:pt x="240" y="24"/>
                    <a:pt x="240" y="24"/>
                  </a:cubicBezTo>
                  <a:cubicBezTo>
                    <a:pt x="239" y="24"/>
                    <a:pt x="238" y="24"/>
                    <a:pt x="238" y="23"/>
                  </a:cubicBezTo>
                  <a:cubicBezTo>
                    <a:pt x="238" y="22"/>
                    <a:pt x="239" y="21"/>
                    <a:pt x="239" y="21"/>
                  </a:cubicBezTo>
                  <a:cubicBezTo>
                    <a:pt x="239" y="20"/>
                    <a:pt x="238" y="20"/>
                    <a:pt x="237" y="20"/>
                  </a:cubicBezTo>
                  <a:cubicBezTo>
                    <a:pt x="237" y="21"/>
                    <a:pt x="236" y="20"/>
                    <a:pt x="236" y="20"/>
                  </a:cubicBezTo>
                  <a:cubicBezTo>
                    <a:pt x="235" y="20"/>
                    <a:pt x="235" y="19"/>
                    <a:pt x="234" y="19"/>
                  </a:cubicBezTo>
                  <a:cubicBezTo>
                    <a:pt x="234" y="19"/>
                    <a:pt x="233" y="18"/>
                    <a:pt x="232" y="19"/>
                  </a:cubicBezTo>
                  <a:cubicBezTo>
                    <a:pt x="231" y="19"/>
                    <a:pt x="231" y="18"/>
                    <a:pt x="230" y="18"/>
                  </a:cubicBezTo>
                  <a:cubicBezTo>
                    <a:pt x="229" y="17"/>
                    <a:pt x="229" y="17"/>
                    <a:pt x="228" y="17"/>
                  </a:cubicBezTo>
                  <a:cubicBezTo>
                    <a:pt x="228" y="16"/>
                    <a:pt x="227" y="15"/>
                    <a:pt x="226" y="15"/>
                  </a:cubicBezTo>
                  <a:cubicBezTo>
                    <a:pt x="225" y="14"/>
                    <a:pt x="224" y="15"/>
                    <a:pt x="223" y="15"/>
                  </a:cubicBezTo>
                  <a:cubicBezTo>
                    <a:pt x="222" y="15"/>
                    <a:pt x="222" y="14"/>
                    <a:pt x="222" y="14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20" y="14"/>
                    <a:pt x="220" y="15"/>
                    <a:pt x="219" y="16"/>
                  </a:cubicBezTo>
                  <a:cubicBezTo>
                    <a:pt x="218" y="17"/>
                    <a:pt x="217" y="17"/>
                    <a:pt x="215" y="17"/>
                  </a:cubicBezTo>
                  <a:cubicBezTo>
                    <a:pt x="215" y="17"/>
                    <a:pt x="214" y="17"/>
                    <a:pt x="214" y="17"/>
                  </a:cubicBezTo>
                  <a:cubicBezTo>
                    <a:pt x="211" y="17"/>
                    <a:pt x="211" y="17"/>
                    <a:pt x="211" y="17"/>
                  </a:cubicBezTo>
                  <a:cubicBezTo>
                    <a:pt x="211" y="17"/>
                    <a:pt x="209" y="17"/>
                    <a:pt x="208" y="17"/>
                  </a:cubicBezTo>
                  <a:cubicBezTo>
                    <a:pt x="207" y="17"/>
                    <a:pt x="207" y="16"/>
                    <a:pt x="206" y="16"/>
                  </a:cubicBezTo>
                  <a:cubicBezTo>
                    <a:pt x="205" y="16"/>
                    <a:pt x="205" y="15"/>
                    <a:pt x="205" y="14"/>
                  </a:cubicBezTo>
                  <a:cubicBezTo>
                    <a:pt x="204" y="14"/>
                    <a:pt x="202" y="15"/>
                    <a:pt x="202" y="15"/>
                  </a:cubicBezTo>
                  <a:cubicBezTo>
                    <a:pt x="201" y="15"/>
                    <a:pt x="199" y="15"/>
                    <a:pt x="199" y="15"/>
                  </a:cubicBezTo>
                  <a:cubicBezTo>
                    <a:pt x="198" y="15"/>
                    <a:pt x="198" y="15"/>
                    <a:pt x="198" y="15"/>
                  </a:cubicBezTo>
                  <a:cubicBezTo>
                    <a:pt x="197" y="16"/>
                    <a:pt x="195" y="16"/>
                    <a:pt x="194" y="16"/>
                  </a:cubicBezTo>
                  <a:cubicBezTo>
                    <a:pt x="193" y="16"/>
                    <a:pt x="194" y="14"/>
                    <a:pt x="193" y="13"/>
                  </a:cubicBezTo>
                  <a:cubicBezTo>
                    <a:pt x="192" y="12"/>
                    <a:pt x="191" y="13"/>
                    <a:pt x="190" y="13"/>
                  </a:cubicBezTo>
                  <a:cubicBezTo>
                    <a:pt x="188" y="12"/>
                    <a:pt x="187" y="11"/>
                    <a:pt x="187" y="9"/>
                  </a:cubicBezTo>
                  <a:cubicBezTo>
                    <a:pt x="187" y="9"/>
                    <a:pt x="186" y="8"/>
                    <a:pt x="186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6" y="8"/>
                    <a:pt x="186" y="8"/>
                    <a:pt x="185" y="8"/>
                  </a:cubicBezTo>
                  <a:cubicBezTo>
                    <a:pt x="185" y="8"/>
                    <a:pt x="184" y="8"/>
                    <a:pt x="184" y="8"/>
                  </a:cubicBezTo>
                  <a:cubicBezTo>
                    <a:pt x="184" y="8"/>
                    <a:pt x="184" y="7"/>
                    <a:pt x="183" y="7"/>
                  </a:cubicBezTo>
                  <a:cubicBezTo>
                    <a:pt x="183" y="7"/>
                    <a:pt x="182" y="6"/>
                    <a:pt x="181" y="6"/>
                  </a:cubicBezTo>
                  <a:cubicBezTo>
                    <a:pt x="180" y="6"/>
                    <a:pt x="178" y="6"/>
                    <a:pt x="177" y="6"/>
                  </a:cubicBezTo>
                  <a:cubicBezTo>
                    <a:pt x="176" y="6"/>
                    <a:pt x="171" y="5"/>
                    <a:pt x="170" y="5"/>
                  </a:cubicBezTo>
                  <a:cubicBezTo>
                    <a:pt x="169" y="5"/>
                    <a:pt x="166" y="5"/>
                    <a:pt x="165" y="5"/>
                  </a:cubicBezTo>
                  <a:cubicBezTo>
                    <a:pt x="164" y="5"/>
                    <a:pt x="162" y="5"/>
                    <a:pt x="161" y="5"/>
                  </a:cubicBezTo>
                  <a:cubicBezTo>
                    <a:pt x="160" y="5"/>
                    <a:pt x="158" y="5"/>
                    <a:pt x="157" y="4"/>
                  </a:cubicBezTo>
                  <a:cubicBezTo>
                    <a:pt x="156" y="4"/>
                    <a:pt x="157" y="0"/>
                    <a:pt x="157" y="0"/>
                  </a:cubicBezTo>
                  <a:cubicBezTo>
                    <a:pt x="157" y="0"/>
                    <a:pt x="155" y="0"/>
                    <a:pt x="154" y="0"/>
                  </a:cubicBezTo>
                  <a:cubicBezTo>
                    <a:pt x="152" y="1"/>
                    <a:pt x="152" y="0"/>
                    <a:pt x="152" y="0"/>
                  </a:cubicBezTo>
                  <a:cubicBezTo>
                    <a:pt x="151" y="0"/>
                    <a:pt x="150" y="0"/>
                    <a:pt x="149" y="0"/>
                  </a:cubicBezTo>
                  <a:cubicBezTo>
                    <a:pt x="148" y="0"/>
                    <a:pt x="147" y="0"/>
                    <a:pt x="146" y="0"/>
                  </a:cubicBezTo>
                  <a:cubicBezTo>
                    <a:pt x="145" y="0"/>
                    <a:pt x="144" y="0"/>
                    <a:pt x="143" y="1"/>
                  </a:cubicBezTo>
                  <a:cubicBezTo>
                    <a:pt x="143" y="1"/>
                    <a:pt x="143" y="1"/>
                    <a:pt x="143" y="2"/>
                  </a:cubicBezTo>
                  <a:cubicBezTo>
                    <a:pt x="144" y="3"/>
                    <a:pt x="144" y="4"/>
                    <a:pt x="144" y="6"/>
                  </a:cubicBezTo>
                  <a:cubicBezTo>
                    <a:pt x="144" y="7"/>
                    <a:pt x="143" y="7"/>
                    <a:pt x="143" y="7"/>
                  </a:cubicBezTo>
                  <a:cubicBezTo>
                    <a:pt x="142" y="8"/>
                    <a:pt x="142" y="8"/>
                    <a:pt x="140" y="8"/>
                  </a:cubicBezTo>
                  <a:cubicBezTo>
                    <a:pt x="139" y="8"/>
                    <a:pt x="139" y="7"/>
                    <a:pt x="138" y="7"/>
                  </a:cubicBezTo>
                  <a:cubicBezTo>
                    <a:pt x="138" y="6"/>
                    <a:pt x="137" y="6"/>
                    <a:pt x="136" y="5"/>
                  </a:cubicBezTo>
                  <a:cubicBezTo>
                    <a:pt x="135" y="4"/>
                    <a:pt x="134" y="6"/>
                    <a:pt x="133" y="6"/>
                  </a:cubicBezTo>
                  <a:cubicBezTo>
                    <a:pt x="132" y="7"/>
                    <a:pt x="131" y="7"/>
                    <a:pt x="130" y="7"/>
                  </a:cubicBezTo>
                  <a:cubicBezTo>
                    <a:pt x="129" y="7"/>
                    <a:pt x="128" y="7"/>
                    <a:pt x="127" y="6"/>
                  </a:cubicBezTo>
                  <a:cubicBezTo>
                    <a:pt x="126" y="6"/>
                    <a:pt x="125" y="7"/>
                    <a:pt x="124" y="7"/>
                  </a:cubicBezTo>
                  <a:cubicBezTo>
                    <a:pt x="124" y="8"/>
                    <a:pt x="124" y="8"/>
                    <a:pt x="124" y="9"/>
                  </a:cubicBezTo>
                  <a:cubicBezTo>
                    <a:pt x="124" y="9"/>
                    <a:pt x="124" y="9"/>
                    <a:pt x="124" y="10"/>
                  </a:cubicBezTo>
                  <a:cubicBezTo>
                    <a:pt x="123" y="11"/>
                    <a:pt x="124" y="11"/>
                    <a:pt x="125" y="12"/>
                  </a:cubicBezTo>
                  <a:cubicBezTo>
                    <a:pt x="126" y="12"/>
                    <a:pt x="128" y="12"/>
                    <a:pt x="128" y="13"/>
                  </a:cubicBezTo>
                  <a:cubicBezTo>
                    <a:pt x="129" y="13"/>
                    <a:pt x="129" y="14"/>
                    <a:pt x="128" y="14"/>
                  </a:cubicBezTo>
                  <a:cubicBezTo>
                    <a:pt x="128" y="14"/>
                    <a:pt x="127" y="14"/>
                    <a:pt x="126" y="15"/>
                  </a:cubicBezTo>
                  <a:cubicBezTo>
                    <a:pt x="125" y="16"/>
                    <a:pt x="125" y="17"/>
                    <a:pt x="125" y="19"/>
                  </a:cubicBezTo>
                  <a:cubicBezTo>
                    <a:pt x="125" y="20"/>
                    <a:pt x="126" y="20"/>
                    <a:pt x="127" y="21"/>
                  </a:cubicBezTo>
                  <a:cubicBezTo>
                    <a:pt x="128" y="21"/>
                    <a:pt x="128" y="21"/>
                    <a:pt x="128" y="22"/>
                  </a:cubicBezTo>
                  <a:cubicBezTo>
                    <a:pt x="128" y="22"/>
                    <a:pt x="127" y="23"/>
                    <a:pt x="128" y="23"/>
                  </a:cubicBezTo>
                  <a:cubicBezTo>
                    <a:pt x="128" y="24"/>
                    <a:pt x="128" y="24"/>
                    <a:pt x="129" y="25"/>
                  </a:cubicBezTo>
                  <a:cubicBezTo>
                    <a:pt x="129" y="25"/>
                    <a:pt x="129" y="26"/>
                    <a:pt x="130" y="26"/>
                  </a:cubicBezTo>
                  <a:cubicBezTo>
                    <a:pt x="131" y="26"/>
                    <a:pt x="133" y="26"/>
                    <a:pt x="133" y="26"/>
                  </a:cubicBezTo>
                  <a:cubicBezTo>
                    <a:pt x="134" y="26"/>
                    <a:pt x="136" y="31"/>
                    <a:pt x="136" y="32"/>
                  </a:cubicBezTo>
                  <a:cubicBezTo>
                    <a:pt x="136" y="33"/>
                    <a:pt x="133" y="35"/>
                    <a:pt x="133" y="35"/>
                  </a:cubicBezTo>
                  <a:cubicBezTo>
                    <a:pt x="132" y="36"/>
                    <a:pt x="131" y="37"/>
                    <a:pt x="130" y="38"/>
                  </a:cubicBezTo>
                  <a:cubicBezTo>
                    <a:pt x="129" y="39"/>
                    <a:pt x="128" y="39"/>
                    <a:pt x="127" y="40"/>
                  </a:cubicBezTo>
                  <a:cubicBezTo>
                    <a:pt x="126" y="40"/>
                    <a:pt x="124" y="39"/>
                    <a:pt x="124" y="39"/>
                  </a:cubicBezTo>
                  <a:cubicBezTo>
                    <a:pt x="123" y="39"/>
                    <a:pt x="123" y="39"/>
                    <a:pt x="123" y="39"/>
                  </a:cubicBezTo>
                  <a:cubicBezTo>
                    <a:pt x="122" y="38"/>
                    <a:pt x="122" y="40"/>
                    <a:pt x="121" y="41"/>
                  </a:cubicBezTo>
                  <a:cubicBezTo>
                    <a:pt x="121" y="43"/>
                    <a:pt x="120" y="44"/>
                    <a:pt x="119" y="44"/>
                  </a:cubicBezTo>
                  <a:cubicBezTo>
                    <a:pt x="119" y="44"/>
                    <a:pt x="119" y="44"/>
                    <a:pt x="118" y="44"/>
                  </a:cubicBezTo>
                  <a:cubicBezTo>
                    <a:pt x="118" y="45"/>
                    <a:pt x="117" y="45"/>
                    <a:pt x="116" y="45"/>
                  </a:cubicBezTo>
                  <a:cubicBezTo>
                    <a:pt x="115" y="46"/>
                    <a:pt x="114" y="45"/>
                    <a:pt x="114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4" y="43"/>
                    <a:pt x="113" y="42"/>
                    <a:pt x="113" y="42"/>
                  </a:cubicBezTo>
                  <a:cubicBezTo>
                    <a:pt x="112" y="42"/>
                    <a:pt x="111" y="43"/>
                    <a:pt x="110" y="43"/>
                  </a:cubicBezTo>
                  <a:cubicBezTo>
                    <a:pt x="110" y="43"/>
                    <a:pt x="109" y="42"/>
                    <a:pt x="109" y="41"/>
                  </a:cubicBezTo>
                  <a:cubicBezTo>
                    <a:pt x="109" y="39"/>
                    <a:pt x="107" y="38"/>
                    <a:pt x="107" y="38"/>
                  </a:cubicBezTo>
                  <a:cubicBezTo>
                    <a:pt x="106" y="38"/>
                    <a:pt x="104" y="37"/>
                    <a:pt x="104" y="36"/>
                  </a:cubicBezTo>
                  <a:cubicBezTo>
                    <a:pt x="103" y="36"/>
                    <a:pt x="102" y="35"/>
                    <a:pt x="102" y="35"/>
                  </a:cubicBezTo>
                  <a:cubicBezTo>
                    <a:pt x="101" y="35"/>
                    <a:pt x="100" y="36"/>
                    <a:pt x="99" y="36"/>
                  </a:cubicBezTo>
                  <a:cubicBezTo>
                    <a:pt x="98" y="36"/>
                    <a:pt x="97" y="34"/>
                    <a:pt x="97" y="33"/>
                  </a:cubicBezTo>
                  <a:cubicBezTo>
                    <a:pt x="97" y="33"/>
                    <a:pt x="96" y="32"/>
                    <a:pt x="94" y="32"/>
                  </a:cubicBezTo>
                  <a:cubicBezTo>
                    <a:pt x="93" y="32"/>
                    <a:pt x="90" y="33"/>
                    <a:pt x="89" y="34"/>
                  </a:cubicBezTo>
                  <a:cubicBezTo>
                    <a:pt x="88" y="34"/>
                    <a:pt x="87" y="35"/>
                    <a:pt x="86" y="35"/>
                  </a:cubicBezTo>
                  <a:cubicBezTo>
                    <a:pt x="84" y="35"/>
                    <a:pt x="84" y="34"/>
                    <a:pt x="84" y="34"/>
                  </a:cubicBezTo>
                  <a:cubicBezTo>
                    <a:pt x="84" y="34"/>
                    <a:pt x="83" y="34"/>
                    <a:pt x="82" y="34"/>
                  </a:cubicBezTo>
                  <a:cubicBezTo>
                    <a:pt x="81" y="34"/>
                    <a:pt x="80" y="35"/>
                    <a:pt x="79" y="35"/>
                  </a:cubicBezTo>
                  <a:cubicBezTo>
                    <a:pt x="78" y="35"/>
                    <a:pt x="78" y="35"/>
                    <a:pt x="77" y="35"/>
                  </a:cubicBezTo>
                  <a:cubicBezTo>
                    <a:pt x="76" y="35"/>
                    <a:pt x="76" y="35"/>
                    <a:pt x="75" y="35"/>
                  </a:cubicBezTo>
                  <a:cubicBezTo>
                    <a:pt x="74" y="35"/>
                    <a:pt x="74" y="35"/>
                    <a:pt x="72" y="35"/>
                  </a:cubicBezTo>
                  <a:cubicBezTo>
                    <a:pt x="71" y="35"/>
                    <a:pt x="68" y="37"/>
                    <a:pt x="68" y="38"/>
                  </a:cubicBezTo>
                  <a:cubicBezTo>
                    <a:pt x="67" y="39"/>
                    <a:pt x="68" y="39"/>
                    <a:pt x="68" y="39"/>
                  </a:cubicBezTo>
                  <a:cubicBezTo>
                    <a:pt x="69" y="39"/>
                    <a:pt x="68" y="40"/>
                    <a:pt x="68" y="41"/>
                  </a:cubicBezTo>
                  <a:cubicBezTo>
                    <a:pt x="67" y="41"/>
                    <a:pt x="68" y="42"/>
                    <a:pt x="68" y="42"/>
                  </a:cubicBezTo>
                  <a:cubicBezTo>
                    <a:pt x="68" y="43"/>
                    <a:pt x="66" y="44"/>
                    <a:pt x="65" y="44"/>
                  </a:cubicBezTo>
                  <a:cubicBezTo>
                    <a:pt x="64" y="44"/>
                    <a:pt x="65" y="45"/>
                    <a:pt x="65" y="46"/>
                  </a:cubicBezTo>
                  <a:cubicBezTo>
                    <a:pt x="65" y="47"/>
                    <a:pt x="64" y="47"/>
                    <a:pt x="64" y="48"/>
                  </a:cubicBezTo>
                  <a:cubicBezTo>
                    <a:pt x="63" y="48"/>
                    <a:pt x="64" y="49"/>
                    <a:pt x="65" y="49"/>
                  </a:cubicBezTo>
                  <a:cubicBezTo>
                    <a:pt x="65" y="50"/>
                    <a:pt x="63" y="51"/>
                    <a:pt x="62" y="51"/>
                  </a:cubicBezTo>
                  <a:cubicBezTo>
                    <a:pt x="61" y="51"/>
                    <a:pt x="61" y="51"/>
                    <a:pt x="60" y="51"/>
                  </a:cubicBezTo>
                  <a:cubicBezTo>
                    <a:pt x="60" y="51"/>
                    <a:pt x="60" y="50"/>
                    <a:pt x="60" y="49"/>
                  </a:cubicBezTo>
                  <a:cubicBezTo>
                    <a:pt x="60" y="49"/>
                    <a:pt x="56" y="48"/>
                    <a:pt x="55" y="49"/>
                  </a:cubicBezTo>
                  <a:cubicBezTo>
                    <a:pt x="54" y="49"/>
                    <a:pt x="54" y="50"/>
                    <a:pt x="53" y="50"/>
                  </a:cubicBezTo>
                  <a:cubicBezTo>
                    <a:pt x="53" y="51"/>
                    <a:pt x="51" y="50"/>
                    <a:pt x="51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1"/>
                    <a:pt x="50" y="53"/>
                    <a:pt x="49" y="54"/>
                  </a:cubicBezTo>
                  <a:cubicBezTo>
                    <a:pt x="49" y="55"/>
                    <a:pt x="47" y="55"/>
                    <a:pt x="46" y="56"/>
                  </a:cubicBezTo>
                  <a:cubicBezTo>
                    <a:pt x="45" y="56"/>
                    <a:pt x="45" y="57"/>
                    <a:pt x="45" y="59"/>
                  </a:cubicBezTo>
                  <a:cubicBezTo>
                    <a:pt x="45" y="60"/>
                    <a:pt x="44" y="59"/>
                    <a:pt x="44" y="59"/>
                  </a:cubicBezTo>
                  <a:cubicBezTo>
                    <a:pt x="43" y="58"/>
                    <a:pt x="43" y="58"/>
                    <a:pt x="42" y="59"/>
                  </a:cubicBezTo>
                  <a:cubicBezTo>
                    <a:pt x="42" y="59"/>
                    <a:pt x="42" y="60"/>
                    <a:pt x="42" y="61"/>
                  </a:cubicBezTo>
                  <a:cubicBezTo>
                    <a:pt x="42" y="61"/>
                    <a:pt x="42" y="62"/>
                    <a:pt x="41" y="63"/>
                  </a:cubicBezTo>
                  <a:cubicBezTo>
                    <a:pt x="41" y="64"/>
                    <a:pt x="41" y="65"/>
                    <a:pt x="40" y="66"/>
                  </a:cubicBezTo>
                  <a:cubicBezTo>
                    <a:pt x="39" y="67"/>
                    <a:pt x="39" y="67"/>
                    <a:pt x="39" y="68"/>
                  </a:cubicBezTo>
                  <a:cubicBezTo>
                    <a:pt x="38" y="69"/>
                    <a:pt x="39" y="70"/>
                    <a:pt x="40" y="71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2"/>
                    <a:pt x="39" y="72"/>
                    <a:pt x="38" y="72"/>
                  </a:cubicBezTo>
                  <a:cubicBezTo>
                    <a:pt x="38" y="72"/>
                    <a:pt x="37" y="72"/>
                    <a:pt x="37" y="73"/>
                  </a:cubicBezTo>
                  <a:cubicBezTo>
                    <a:pt x="36" y="73"/>
                    <a:pt x="36" y="73"/>
                    <a:pt x="36" y="74"/>
                  </a:cubicBezTo>
                  <a:cubicBezTo>
                    <a:pt x="37" y="75"/>
                    <a:pt x="36" y="75"/>
                    <a:pt x="36" y="76"/>
                  </a:cubicBezTo>
                  <a:cubicBezTo>
                    <a:pt x="35" y="76"/>
                    <a:pt x="36" y="76"/>
                    <a:pt x="37" y="77"/>
                  </a:cubicBezTo>
                  <a:cubicBezTo>
                    <a:pt x="37" y="77"/>
                    <a:pt x="37" y="78"/>
                    <a:pt x="37" y="79"/>
                  </a:cubicBezTo>
                  <a:cubicBezTo>
                    <a:pt x="38" y="80"/>
                    <a:pt x="36" y="82"/>
                    <a:pt x="36" y="82"/>
                  </a:cubicBezTo>
                  <a:cubicBezTo>
                    <a:pt x="35" y="83"/>
                    <a:pt x="34" y="84"/>
                    <a:pt x="33" y="84"/>
                  </a:cubicBezTo>
                  <a:cubicBezTo>
                    <a:pt x="33" y="84"/>
                    <a:pt x="32" y="85"/>
                    <a:pt x="31" y="86"/>
                  </a:cubicBezTo>
                  <a:cubicBezTo>
                    <a:pt x="30" y="87"/>
                    <a:pt x="31" y="87"/>
                    <a:pt x="32" y="88"/>
                  </a:cubicBezTo>
                  <a:cubicBezTo>
                    <a:pt x="32" y="90"/>
                    <a:pt x="31" y="91"/>
                    <a:pt x="31" y="92"/>
                  </a:cubicBezTo>
                  <a:cubicBezTo>
                    <a:pt x="31" y="93"/>
                    <a:pt x="32" y="94"/>
                    <a:pt x="32" y="94"/>
                  </a:cubicBezTo>
                  <a:cubicBezTo>
                    <a:pt x="32" y="95"/>
                    <a:pt x="32" y="96"/>
                    <a:pt x="31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29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7"/>
                    <a:pt x="29" y="98"/>
                  </a:cubicBezTo>
                  <a:cubicBezTo>
                    <a:pt x="29" y="99"/>
                    <a:pt x="29" y="99"/>
                    <a:pt x="30" y="99"/>
                  </a:cubicBezTo>
                  <a:cubicBezTo>
                    <a:pt x="31" y="99"/>
                    <a:pt x="32" y="99"/>
                    <a:pt x="32" y="100"/>
                  </a:cubicBezTo>
                  <a:cubicBezTo>
                    <a:pt x="33" y="100"/>
                    <a:pt x="34" y="100"/>
                    <a:pt x="34" y="100"/>
                  </a:cubicBezTo>
                  <a:cubicBezTo>
                    <a:pt x="35" y="100"/>
                    <a:pt x="36" y="102"/>
                    <a:pt x="35" y="103"/>
                  </a:cubicBezTo>
                  <a:cubicBezTo>
                    <a:pt x="35" y="104"/>
                    <a:pt x="34" y="105"/>
                    <a:pt x="34" y="107"/>
                  </a:cubicBezTo>
                  <a:cubicBezTo>
                    <a:pt x="33" y="108"/>
                    <a:pt x="33" y="108"/>
                    <a:pt x="32" y="109"/>
                  </a:cubicBezTo>
                  <a:cubicBezTo>
                    <a:pt x="32" y="109"/>
                    <a:pt x="31" y="112"/>
                    <a:pt x="31" y="113"/>
                  </a:cubicBezTo>
                  <a:cubicBezTo>
                    <a:pt x="31" y="114"/>
                    <a:pt x="31" y="115"/>
                    <a:pt x="30" y="116"/>
                  </a:cubicBezTo>
                  <a:cubicBezTo>
                    <a:pt x="30" y="117"/>
                    <a:pt x="29" y="117"/>
                    <a:pt x="30" y="119"/>
                  </a:cubicBezTo>
                  <a:cubicBezTo>
                    <a:pt x="30" y="120"/>
                    <a:pt x="30" y="121"/>
                    <a:pt x="30" y="122"/>
                  </a:cubicBezTo>
                  <a:cubicBezTo>
                    <a:pt x="31" y="123"/>
                    <a:pt x="30" y="124"/>
                    <a:pt x="30" y="125"/>
                  </a:cubicBezTo>
                  <a:cubicBezTo>
                    <a:pt x="30" y="126"/>
                    <a:pt x="31" y="126"/>
                    <a:pt x="31" y="126"/>
                  </a:cubicBezTo>
                  <a:cubicBezTo>
                    <a:pt x="32" y="127"/>
                    <a:pt x="32" y="127"/>
                    <a:pt x="33" y="128"/>
                  </a:cubicBezTo>
                  <a:cubicBezTo>
                    <a:pt x="33" y="128"/>
                    <a:pt x="34" y="129"/>
                    <a:pt x="35" y="129"/>
                  </a:cubicBezTo>
                  <a:cubicBezTo>
                    <a:pt x="36" y="129"/>
                    <a:pt x="35" y="131"/>
                    <a:pt x="34" y="132"/>
                  </a:cubicBezTo>
                  <a:cubicBezTo>
                    <a:pt x="34" y="133"/>
                    <a:pt x="33" y="133"/>
                    <a:pt x="32" y="134"/>
                  </a:cubicBezTo>
                  <a:cubicBezTo>
                    <a:pt x="31" y="134"/>
                    <a:pt x="32" y="135"/>
                    <a:pt x="33" y="135"/>
                  </a:cubicBezTo>
                  <a:cubicBezTo>
                    <a:pt x="33" y="136"/>
                    <a:pt x="33" y="136"/>
                    <a:pt x="32" y="137"/>
                  </a:cubicBezTo>
                  <a:cubicBezTo>
                    <a:pt x="32" y="137"/>
                    <a:pt x="30" y="138"/>
                    <a:pt x="29" y="138"/>
                  </a:cubicBezTo>
                  <a:cubicBezTo>
                    <a:pt x="28" y="139"/>
                    <a:pt x="27" y="139"/>
                    <a:pt x="27" y="140"/>
                  </a:cubicBezTo>
                  <a:cubicBezTo>
                    <a:pt x="26" y="141"/>
                    <a:pt x="27" y="142"/>
                    <a:pt x="27" y="142"/>
                  </a:cubicBezTo>
                  <a:cubicBezTo>
                    <a:pt x="28" y="143"/>
                    <a:pt x="29" y="142"/>
                    <a:pt x="30" y="141"/>
                  </a:cubicBezTo>
                  <a:cubicBezTo>
                    <a:pt x="30" y="140"/>
                    <a:pt x="31" y="141"/>
                    <a:pt x="32" y="141"/>
                  </a:cubicBezTo>
                  <a:cubicBezTo>
                    <a:pt x="32" y="142"/>
                    <a:pt x="33" y="141"/>
                    <a:pt x="34" y="141"/>
                  </a:cubicBezTo>
                  <a:cubicBezTo>
                    <a:pt x="34" y="140"/>
                    <a:pt x="35" y="140"/>
                    <a:pt x="35" y="140"/>
                  </a:cubicBezTo>
                  <a:cubicBezTo>
                    <a:pt x="36" y="140"/>
                    <a:pt x="36" y="141"/>
                    <a:pt x="36" y="142"/>
                  </a:cubicBezTo>
                  <a:cubicBezTo>
                    <a:pt x="36" y="142"/>
                    <a:pt x="37" y="144"/>
                    <a:pt x="37" y="144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6" y="145"/>
                    <a:pt x="35" y="145"/>
                    <a:pt x="35" y="146"/>
                  </a:cubicBezTo>
                  <a:cubicBezTo>
                    <a:pt x="33" y="148"/>
                    <a:pt x="33" y="151"/>
                    <a:pt x="33" y="151"/>
                  </a:cubicBezTo>
                  <a:cubicBezTo>
                    <a:pt x="33" y="151"/>
                    <a:pt x="33" y="155"/>
                    <a:pt x="33" y="158"/>
                  </a:cubicBezTo>
                  <a:cubicBezTo>
                    <a:pt x="33" y="161"/>
                    <a:pt x="35" y="162"/>
                    <a:pt x="35" y="163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5" y="164"/>
                    <a:pt x="35" y="165"/>
                    <a:pt x="35" y="165"/>
                  </a:cubicBezTo>
                  <a:cubicBezTo>
                    <a:pt x="34" y="166"/>
                    <a:pt x="34" y="167"/>
                    <a:pt x="35" y="168"/>
                  </a:cubicBezTo>
                  <a:cubicBezTo>
                    <a:pt x="35" y="169"/>
                    <a:pt x="36" y="169"/>
                    <a:pt x="37" y="170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38" y="171"/>
                    <a:pt x="38" y="171"/>
                    <a:pt x="39" y="170"/>
                  </a:cubicBezTo>
                  <a:cubicBezTo>
                    <a:pt x="40" y="169"/>
                    <a:pt x="41" y="170"/>
                    <a:pt x="41" y="170"/>
                  </a:cubicBezTo>
                  <a:cubicBezTo>
                    <a:pt x="42" y="170"/>
                    <a:pt x="41" y="172"/>
                    <a:pt x="41" y="172"/>
                  </a:cubicBezTo>
                  <a:cubicBezTo>
                    <a:pt x="41" y="173"/>
                    <a:pt x="42" y="172"/>
                    <a:pt x="42" y="171"/>
                  </a:cubicBezTo>
                  <a:cubicBezTo>
                    <a:pt x="43" y="171"/>
                    <a:pt x="44" y="171"/>
                    <a:pt x="44" y="171"/>
                  </a:cubicBezTo>
                  <a:cubicBezTo>
                    <a:pt x="45" y="172"/>
                    <a:pt x="44" y="172"/>
                    <a:pt x="43" y="173"/>
                  </a:cubicBezTo>
                  <a:cubicBezTo>
                    <a:pt x="42" y="173"/>
                    <a:pt x="42" y="174"/>
                    <a:pt x="42" y="175"/>
                  </a:cubicBezTo>
                  <a:cubicBezTo>
                    <a:pt x="42" y="175"/>
                    <a:pt x="42" y="176"/>
                    <a:pt x="41" y="177"/>
                  </a:cubicBezTo>
                  <a:cubicBezTo>
                    <a:pt x="40" y="179"/>
                    <a:pt x="41" y="181"/>
                    <a:pt x="40" y="182"/>
                  </a:cubicBezTo>
                  <a:cubicBezTo>
                    <a:pt x="40" y="182"/>
                    <a:pt x="40" y="182"/>
                    <a:pt x="40" y="183"/>
                  </a:cubicBezTo>
                  <a:cubicBezTo>
                    <a:pt x="40" y="183"/>
                    <a:pt x="40" y="184"/>
                    <a:pt x="40" y="184"/>
                  </a:cubicBezTo>
                  <a:cubicBezTo>
                    <a:pt x="39" y="185"/>
                    <a:pt x="39" y="186"/>
                    <a:pt x="38" y="187"/>
                  </a:cubicBezTo>
                  <a:cubicBezTo>
                    <a:pt x="38" y="188"/>
                    <a:pt x="37" y="191"/>
                    <a:pt x="37" y="192"/>
                  </a:cubicBezTo>
                  <a:cubicBezTo>
                    <a:pt x="37" y="194"/>
                    <a:pt x="38" y="194"/>
                    <a:pt x="38" y="193"/>
                  </a:cubicBezTo>
                  <a:cubicBezTo>
                    <a:pt x="39" y="193"/>
                    <a:pt x="40" y="191"/>
                    <a:pt x="40" y="191"/>
                  </a:cubicBezTo>
                  <a:cubicBezTo>
                    <a:pt x="41" y="190"/>
                    <a:pt x="41" y="191"/>
                    <a:pt x="42" y="191"/>
                  </a:cubicBezTo>
                  <a:cubicBezTo>
                    <a:pt x="43" y="191"/>
                    <a:pt x="43" y="192"/>
                    <a:pt x="44" y="193"/>
                  </a:cubicBezTo>
                  <a:cubicBezTo>
                    <a:pt x="44" y="193"/>
                    <a:pt x="43" y="194"/>
                    <a:pt x="43" y="195"/>
                  </a:cubicBezTo>
                  <a:cubicBezTo>
                    <a:pt x="43" y="195"/>
                    <a:pt x="42" y="195"/>
                    <a:pt x="41" y="195"/>
                  </a:cubicBezTo>
                  <a:cubicBezTo>
                    <a:pt x="41" y="195"/>
                    <a:pt x="40" y="196"/>
                    <a:pt x="39" y="197"/>
                  </a:cubicBezTo>
                  <a:cubicBezTo>
                    <a:pt x="39" y="198"/>
                    <a:pt x="39" y="199"/>
                    <a:pt x="38" y="199"/>
                  </a:cubicBezTo>
                  <a:cubicBezTo>
                    <a:pt x="38" y="199"/>
                    <a:pt x="38" y="201"/>
                    <a:pt x="39" y="202"/>
                  </a:cubicBezTo>
                  <a:cubicBezTo>
                    <a:pt x="39" y="202"/>
                    <a:pt x="39" y="204"/>
                    <a:pt x="39" y="205"/>
                  </a:cubicBezTo>
                  <a:cubicBezTo>
                    <a:pt x="40" y="206"/>
                    <a:pt x="40" y="207"/>
                    <a:pt x="40" y="208"/>
                  </a:cubicBezTo>
                  <a:cubicBezTo>
                    <a:pt x="40" y="209"/>
                    <a:pt x="41" y="209"/>
                    <a:pt x="41" y="210"/>
                  </a:cubicBezTo>
                  <a:cubicBezTo>
                    <a:pt x="42" y="210"/>
                    <a:pt x="42" y="211"/>
                    <a:pt x="41" y="212"/>
                  </a:cubicBezTo>
                  <a:cubicBezTo>
                    <a:pt x="41" y="212"/>
                    <a:pt x="41" y="214"/>
                    <a:pt x="41" y="215"/>
                  </a:cubicBezTo>
                  <a:cubicBezTo>
                    <a:pt x="41" y="216"/>
                    <a:pt x="41" y="216"/>
                    <a:pt x="42" y="217"/>
                  </a:cubicBezTo>
                  <a:cubicBezTo>
                    <a:pt x="43" y="217"/>
                    <a:pt x="43" y="217"/>
                    <a:pt x="43" y="218"/>
                  </a:cubicBezTo>
                  <a:cubicBezTo>
                    <a:pt x="44" y="219"/>
                    <a:pt x="44" y="219"/>
                    <a:pt x="44" y="219"/>
                  </a:cubicBezTo>
                  <a:cubicBezTo>
                    <a:pt x="45" y="219"/>
                    <a:pt x="44" y="220"/>
                    <a:pt x="44" y="220"/>
                  </a:cubicBezTo>
                  <a:cubicBezTo>
                    <a:pt x="43" y="221"/>
                    <a:pt x="46" y="221"/>
                    <a:pt x="47" y="220"/>
                  </a:cubicBezTo>
                  <a:cubicBezTo>
                    <a:pt x="48" y="220"/>
                    <a:pt x="48" y="221"/>
                    <a:pt x="48" y="221"/>
                  </a:cubicBezTo>
                  <a:cubicBezTo>
                    <a:pt x="49" y="222"/>
                    <a:pt x="49" y="222"/>
                    <a:pt x="50" y="223"/>
                  </a:cubicBezTo>
                  <a:cubicBezTo>
                    <a:pt x="50" y="223"/>
                    <a:pt x="52" y="224"/>
                    <a:pt x="52" y="224"/>
                  </a:cubicBezTo>
                  <a:cubicBezTo>
                    <a:pt x="53" y="224"/>
                    <a:pt x="52" y="225"/>
                    <a:pt x="52" y="225"/>
                  </a:cubicBezTo>
                  <a:cubicBezTo>
                    <a:pt x="51" y="226"/>
                    <a:pt x="52" y="227"/>
                    <a:pt x="52" y="228"/>
                  </a:cubicBezTo>
                  <a:cubicBezTo>
                    <a:pt x="53" y="228"/>
                    <a:pt x="53" y="229"/>
                    <a:pt x="53" y="229"/>
                  </a:cubicBezTo>
                  <a:cubicBezTo>
                    <a:pt x="52" y="230"/>
                    <a:pt x="52" y="230"/>
                    <a:pt x="52" y="232"/>
                  </a:cubicBezTo>
                  <a:cubicBezTo>
                    <a:pt x="51" y="233"/>
                    <a:pt x="51" y="234"/>
                    <a:pt x="52" y="234"/>
                  </a:cubicBezTo>
                  <a:cubicBezTo>
                    <a:pt x="52" y="235"/>
                    <a:pt x="52" y="235"/>
                    <a:pt x="51" y="235"/>
                  </a:cubicBezTo>
                  <a:cubicBezTo>
                    <a:pt x="50" y="235"/>
                    <a:pt x="50" y="236"/>
                    <a:pt x="49" y="236"/>
                  </a:cubicBezTo>
                  <a:cubicBezTo>
                    <a:pt x="48" y="236"/>
                    <a:pt x="48" y="236"/>
                    <a:pt x="47" y="236"/>
                  </a:cubicBezTo>
                  <a:cubicBezTo>
                    <a:pt x="47" y="237"/>
                    <a:pt x="46" y="237"/>
                    <a:pt x="45" y="238"/>
                  </a:cubicBezTo>
                  <a:cubicBezTo>
                    <a:pt x="45" y="238"/>
                    <a:pt x="43" y="240"/>
                    <a:pt x="42" y="241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3"/>
                    <a:pt x="40" y="243"/>
                    <a:pt x="39" y="243"/>
                  </a:cubicBezTo>
                  <a:cubicBezTo>
                    <a:pt x="39" y="243"/>
                    <a:pt x="40" y="244"/>
                    <a:pt x="40" y="245"/>
                  </a:cubicBezTo>
                  <a:cubicBezTo>
                    <a:pt x="41" y="246"/>
                    <a:pt x="40" y="247"/>
                    <a:pt x="39" y="247"/>
                  </a:cubicBezTo>
                  <a:cubicBezTo>
                    <a:pt x="39" y="248"/>
                    <a:pt x="39" y="248"/>
                    <a:pt x="38" y="248"/>
                  </a:cubicBezTo>
                  <a:cubicBezTo>
                    <a:pt x="38" y="248"/>
                    <a:pt x="36" y="248"/>
                    <a:pt x="35" y="248"/>
                  </a:cubicBezTo>
                  <a:cubicBezTo>
                    <a:pt x="35" y="247"/>
                    <a:pt x="34" y="247"/>
                    <a:pt x="34" y="247"/>
                  </a:cubicBezTo>
                  <a:cubicBezTo>
                    <a:pt x="33" y="247"/>
                    <a:pt x="34" y="246"/>
                    <a:pt x="33" y="246"/>
                  </a:cubicBezTo>
                  <a:cubicBezTo>
                    <a:pt x="33" y="245"/>
                    <a:pt x="32" y="246"/>
                    <a:pt x="32" y="246"/>
                  </a:cubicBezTo>
                  <a:cubicBezTo>
                    <a:pt x="32" y="247"/>
                    <a:pt x="31" y="247"/>
                    <a:pt x="31" y="247"/>
                  </a:cubicBezTo>
                  <a:cubicBezTo>
                    <a:pt x="30" y="248"/>
                    <a:pt x="28" y="249"/>
                    <a:pt x="28" y="249"/>
                  </a:cubicBezTo>
                  <a:cubicBezTo>
                    <a:pt x="28" y="249"/>
                    <a:pt x="28" y="249"/>
                    <a:pt x="28" y="248"/>
                  </a:cubicBezTo>
                  <a:cubicBezTo>
                    <a:pt x="29" y="247"/>
                    <a:pt x="29" y="247"/>
                    <a:pt x="28" y="246"/>
                  </a:cubicBezTo>
                  <a:cubicBezTo>
                    <a:pt x="28" y="246"/>
                    <a:pt x="27" y="246"/>
                    <a:pt x="27" y="247"/>
                  </a:cubicBezTo>
                  <a:cubicBezTo>
                    <a:pt x="26" y="247"/>
                    <a:pt x="26" y="247"/>
                    <a:pt x="25" y="248"/>
                  </a:cubicBezTo>
                  <a:cubicBezTo>
                    <a:pt x="24" y="249"/>
                    <a:pt x="25" y="249"/>
                    <a:pt x="25" y="250"/>
                  </a:cubicBezTo>
                  <a:cubicBezTo>
                    <a:pt x="26" y="251"/>
                    <a:pt x="25" y="253"/>
                    <a:pt x="25" y="253"/>
                  </a:cubicBezTo>
                  <a:cubicBezTo>
                    <a:pt x="25" y="254"/>
                    <a:pt x="25" y="256"/>
                    <a:pt x="24" y="256"/>
                  </a:cubicBezTo>
                  <a:cubicBezTo>
                    <a:pt x="23" y="257"/>
                    <a:pt x="22" y="257"/>
                    <a:pt x="22" y="257"/>
                  </a:cubicBezTo>
                  <a:cubicBezTo>
                    <a:pt x="21" y="258"/>
                    <a:pt x="21" y="256"/>
                    <a:pt x="20" y="257"/>
                  </a:cubicBezTo>
                  <a:cubicBezTo>
                    <a:pt x="19" y="257"/>
                    <a:pt x="21" y="259"/>
                    <a:pt x="21" y="260"/>
                  </a:cubicBezTo>
                  <a:cubicBezTo>
                    <a:pt x="21" y="261"/>
                    <a:pt x="19" y="262"/>
                    <a:pt x="19" y="262"/>
                  </a:cubicBezTo>
                  <a:cubicBezTo>
                    <a:pt x="18" y="262"/>
                    <a:pt x="17" y="262"/>
                    <a:pt x="17" y="262"/>
                  </a:cubicBezTo>
                  <a:cubicBezTo>
                    <a:pt x="16" y="263"/>
                    <a:pt x="16" y="263"/>
                    <a:pt x="15" y="262"/>
                  </a:cubicBezTo>
                  <a:cubicBezTo>
                    <a:pt x="15" y="262"/>
                    <a:pt x="15" y="263"/>
                    <a:pt x="15" y="264"/>
                  </a:cubicBezTo>
                  <a:cubicBezTo>
                    <a:pt x="15" y="264"/>
                    <a:pt x="14" y="265"/>
                    <a:pt x="13" y="265"/>
                  </a:cubicBezTo>
                  <a:cubicBezTo>
                    <a:pt x="13" y="266"/>
                    <a:pt x="12" y="267"/>
                    <a:pt x="11" y="267"/>
                  </a:cubicBezTo>
                  <a:cubicBezTo>
                    <a:pt x="11" y="268"/>
                    <a:pt x="10" y="268"/>
                    <a:pt x="9" y="268"/>
                  </a:cubicBezTo>
                  <a:cubicBezTo>
                    <a:pt x="9" y="269"/>
                    <a:pt x="10" y="269"/>
                    <a:pt x="10" y="270"/>
                  </a:cubicBezTo>
                  <a:cubicBezTo>
                    <a:pt x="11" y="270"/>
                    <a:pt x="11" y="270"/>
                    <a:pt x="11" y="271"/>
                  </a:cubicBezTo>
                  <a:cubicBezTo>
                    <a:pt x="11" y="271"/>
                    <a:pt x="11" y="272"/>
                    <a:pt x="10" y="273"/>
                  </a:cubicBezTo>
                  <a:cubicBezTo>
                    <a:pt x="9" y="273"/>
                    <a:pt x="10" y="274"/>
                    <a:pt x="9" y="275"/>
                  </a:cubicBezTo>
                  <a:cubicBezTo>
                    <a:pt x="9" y="275"/>
                    <a:pt x="8" y="276"/>
                    <a:pt x="8" y="277"/>
                  </a:cubicBezTo>
                  <a:cubicBezTo>
                    <a:pt x="7" y="278"/>
                    <a:pt x="7" y="277"/>
                    <a:pt x="6" y="277"/>
                  </a:cubicBezTo>
                  <a:cubicBezTo>
                    <a:pt x="5" y="277"/>
                    <a:pt x="5" y="278"/>
                    <a:pt x="5" y="278"/>
                  </a:cubicBezTo>
                  <a:cubicBezTo>
                    <a:pt x="5" y="279"/>
                    <a:pt x="4" y="279"/>
                    <a:pt x="3" y="279"/>
                  </a:cubicBezTo>
                  <a:cubicBezTo>
                    <a:pt x="3" y="279"/>
                    <a:pt x="2" y="279"/>
                    <a:pt x="2" y="279"/>
                  </a:cubicBezTo>
                  <a:cubicBezTo>
                    <a:pt x="1" y="278"/>
                    <a:pt x="0" y="279"/>
                    <a:pt x="0" y="280"/>
                  </a:cubicBezTo>
                  <a:cubicBezTo>
                    <a:pt x="0" y="280"/>
                    <a:pt x="1" y="280"/>
                    <a:pt x="1" y="281"/>
                  </a:cubicBezTo>
                  <a:cubicBezTo>
                    <a:pt x="2" y="281"/>
                    <a:pt x="3" y="281"/>
                    <a:pt x="3" y="282"/>
                  </a:cubicBezTo>
                  <a:cubicBezTo>
                    <a:pt x="4" y="282"/>
                    <a:pt x="4" y="282"/>
                    <a:pt x="5" y="283"/>
                  </a:cubicBezTo>
                  <a:cubicBezTo>
                    <a:pt x="5" y="283"/>
                    <a:pt x="5" y="283"/>
                    <a:pt x="5" y="284"/>
                  </a:cubicBezTo>
                  <a:cubicBezTo>
                    <a:pt x="6" y="284"/>
                    <a:pt x="7" y="284"/>
                    <a:pt x="7" y="285"/>
                  </a:cubicBezTo>
                  <a:cubicBezTo>
                    <a:pt x="7" y="285"/>
                    <a:pt x="7" y="286"/>
                    <a:pt x="7" y="287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8" y="287"/>
                    <a:pt x="8" y="286"/>
                    <a:pt x="9" y="286"/>
                  </a:cubicBezTo>
                  <a:cubicBezTo>
                    <a:pt x="10" y="285"/>
                    <a:pt x="10" y="285"/>
                    <a:pt x="10" y="284"/>
                  </a:cubicBezTo>
                  <a:cubicBezTo>
                    <a:pt x="11" y="284"/>
                    <a:pt x="11" y="285"/>
                    <a:pt x="11" y="286"/>
                  </a:cubicBezTo>
                  <a:cubicBezTo>
                    <a:pt x="11" y="287"/>
                    <a:pt x="13" y="286"/>
                    <a:pt x="13" y="285"/>
                  </a:cubicBezTo>
                  <a:cubicBezTo>
                    <a:pt x="14" y="285"/>
                    <a:pt x="13" y="284"/>
                    <a:pt x="12" y="283"/>
                  </a:cubicBezTo>
                  <a:cubicBezTo>
                    <a:pt x="12" y="283"/>
                    <a:pt x="12" y="282"/>
                    <a:pt x="13" y="282"/>
                  </a:cubicBezTo>
                  <a:cubicBezTo>
                    <a:pt x="15" y="282"/>
                    <a:pt x="15" y="282"/>
                    <a:pt x="15" y="281"/>
                  </a:cubicBezTo>
                  <a:cubicBezTo>
                    <a:pt x="15" y="281"/>
                    <a:pt x="16" y="280"/>
                    <a:pt x="17" y="280"/>
                  </a:cubicBezTo>
                  <a:cubicBezTo>
                    <a:pt x="18" y="280"/>
                    <a:pt x="18" y="278"/>
                    <a:pt x="18" y="278"/>
                  </a:cubicBezTo>
                  <a:cubicBezTo>
                    <a:pt x="19" y="277"/>
                    <a:pt x="19" y="277"/>
                    <a:pt x="20" y="278"/>
                  </a:cubicBezTo>
                  <a:cubicBezTo>
                    <a:pt x="20" y="278"/>
                    <a:pt x="21" y="277"/>
                    <a:pt x="22" y="277"/>
                  </a:cubicBezTo>
                  <a:cubicBezTo>
                    <a:pt x="23" y="277"/>
                    <a:pt x="24" y="276"/>
                    <a:pt x="24" y="276"/>
                  </a:cubicBezTo>
                  <a:cubicBezTo>
                    <a:pt x="25" y="276"/>
                    <a:pt x="27" y="275"/>
                    <a:pt x="27" y="275"/>
                  </a:cubicBezTo>
                  <a:cubicBezTo>
                    <a:pt x="28" y="276"/>
                    <a:pt x="27" y="276"/>
                    <a:pt x="26" y="277"/>
                  </a:cubicBezTo>
                  <a:cubicBezTo>
                    <a:pt x="26" y="278"/>
                    <a:pt x="25" y="280"/>
                    <a:pt x="25" y="280"/>
                  </a:cubicBezTo>
                  <a:cubicBezTo>
                    <a:pt x="25" y="280"/>
                    <a:pt x="27" y="281"/>
                    <a:pt x="28" y="280"/>
                  </a:cubicBezTo>
                  <a:cubicBezTo>
                    <a:pt x="28" y="280"/>
                    <a:pt x="29" y="280"/>
                    <a:pt x="29" y="280"/>
                  </a:cubicBezTo>
                  <a:cubicBezTo>
                    <a:pt x="30" y="280"/>
                    <a:pt x="30" y="280"/>
                    <a:pt x="31" y="279"/>
                  </a:cubicBezTo>
                  <a:cubicBezTo>
                    <a:pt x="31" y="278"/>
                    <a:pt x="31" y="279"/>
                    <a:pt x="32" y="279"/>
                  </a:cubicBezTo>
                  <a:cubicBezTo>
                    <a:pt x="33" y="278"/>
                    <a:pt x="34" y="277"/>
                    <a:pt x="34" y="276"/>
                  </a:cubicBezTo>
                  <a:cubicBezTo>
                    <a:pt x="34" y="275"/>
                    <a:pt x="35" y="274"/>
                    <a:pt x="35" y="273"/>
                  </a:cubicBezTo>
                  <a:cubicBezTo>
                    <a:pt x="36" y="273"/>
                    <a:pt x="36" y="273"/>
                    <a:pt x="37" y="273"/>
                  </a:cubicBezTo>
                  <a:cubicBezTo>
                    <a:pt x="37" y="273"/>
                    <a:pt x="37" y="273"/>
                    <a:pt x="37" y="274"/>
                  </a:cubicBezTo>
                  <a:cubicBezTo>
                    <a:pt x="37" y="274"/>
                    <a:pt x="37" y="274"/>
                    <a:pt x="38" y="274"/>
                  </a:cubicBezTo>
                  <a:cubicBezTo>
                    <a:pt x="39" y="274"/>
                    <a:pt x="40" y="274"/>
                    <a:pt x="41" y="274"/>
                  </a:cubicBezTo>
                  <a:cubicBezTo>
                    <a:pt x="41" y="273"/>
                    <a:pt x="42" y="274"/>
                    <a:pt x="43" y="274"/>
                  </a:cubicBezTo>
                  <a:cubicBezTo>
                    <a:pt x="44" y="273"/>
                    <a:pt x="43" y="273"/>
                    <a:pt x="43" y="273"/>
                  </a:cubicBezTo>
                  <a:cubicBezTo>
                    <a:pt x="43" y="272"/>
                    <a:pt x="44" y="272"/>
                    <a:pt x="44" y="272"/>
                  </a:cubicBezTo>
                  <a:cubicBezTo>
                    <a:pt x="45" y="272"/>
                    <a:pt x="46" y="272"/>
                    <a:pt x="46" y="272"/>
                  </a:cubicBezTo>
                  <a:cubicBezTo>
                    <a:pt x="47" y="272"/>
                    <a:pt x="48" y="272"/>
                    <a:pt x="48" y="271"/>
                  </a:cubicBezTo>
                  <a:cubicBezTo>
                    <a:pt x="48" y="271"/>
                    <a:pt x="49" y="271"/>
                    <a:pt x="50" y="272"/>
                  </a:cubicBezTo>
                  <a:cubicBezTo>
                    <a:pt x="50" y="272"/>
                    <a:pt x="50" y="273"/>
                    <a:pt x="51" y="274"/>
                  </a:cubicBezTo>
                  <a:cubicBezTo>
                    <a:pt x="51" y="274"/>
                    <a:pt x="52" y="274"/>
                    <a:pt x="53" y="274"/>
                  </a:cubicBezTo>
                  <a:cubicBezTo>
                    <a:pt x="54" y="274"/>
                    <a:pt x="54" y="273"/>
                    <a:pt x="54" y="273"/>
                  </a:cubicBezTo>
                  <a:cubicBezTo>
                    <a:pt x="55" y="274"/>
                    <a:pt x="54" y="275"/>
                    <a:pt x="54" y="275"/>
                  </a:cubicBezTo>
                  <a:cubicBezTo>
                    <a:pt x="53" y="276"/>
                    <a:pt x="53" y="276"/>
                    <a:pt x="53" y="277"/>
                  </a:cubicBezTo>
                  <a:cubicBezTo>
                    <a:pt x="54" y="278"/>
                    <a:pt x="55" y="278"/>
                    <a:pt x="55" y="278"/>
                  </a:cubicBezTo>
                  <a:cubicBezTo>
                    <a:pt x="55" y="279"/>
                    <a:pt x="54" y="279"/>
                    <a:pt x="53" y="279"/>
                  </a:cubicBezTo>
                  <a:cubicBezTo>
                    <a:pt x="52" y="280"/>
                    <a:pt x="54" y="280"/>
                    <a:pt x="55" y="280"/>
                  </a:cubicBezTo>
                  <a:cubicBezTo>
                    <a:pt x="56" y="280"/>
                    <a:pt x="56" y="281"/>
                    <a:pt x="56" y="280"/>
                  </a:cubicBezTo>
                  <a:cubicBezTo>
                    <a:pt x="56" y="280"/>
                    <a:pt x="56" y="279"/>
                    <a:pt x="56" y="279"/>
                  </a:cubicBezTo>
                  <a:cubicBezTo>
                    <a:pt x="56" y="278"/>
                    <a:pt x="57" y="278"/>
                    <a:pt x="57" y="278"/>
                  </a:cubicBezTo>
                  <a:cubicBezTo>
                    <a:pt x="58" y="279"/>
                    <a:pt x="58" y="279"/>
                    <a:pt x="58" y="280"/>
                  </a:cubicBezTo>
                  <a:cubicBezTo>
                    <a:pt x="58" y="281"/>
                    <a:pt x="59" y="282"/>
                    <a:pt x="59" y="282"/>
                  </a:cubicBezTo>
                  <a:cubicBezTo>
                    <a:pt x="59" y="283"/>
                    <a:pt x="60" y="283"/>
                    <a:pt x="60" y="285"/>
                  </a:cubicBezTo>
                  <a:cubicBezTo>
                    <a:pt x="61" y="286"/>
                    <a:pt x="59" y="286"/>
                    <a:pt x="59" y="287"/>
                  </a:cubicBezTo>
                  <a:cubicBezTo>
                    <a:pt x="59" y="287"/>
                    <a:pt x="60" y="287"/>
                    <a:pt x="60" y="287"/>
                  </a:cubicBezTo>
                  <a:cubicBezTo>
                    <a:pt x="61" y="287"/>
                    <a:pt x="61" y="287"/>
                    <a:pt x="61" y="288"/>
                  </a:cubicBezTo>
                  <a:cubicBezTo>
                    <a:pt x="61" y="289"/>
                    <a:pt x="62" y="289"/>
                    <a:pt x="62" y="289"/>
                  </a:cubicBezTo>
                  <a:cubicBezTo>
                    <a:pt x="62" y="290"/>
                    <a:pt x="61" y="291"/>
                    <a:pt x="60" y="292"/>
                  </a:cubicBezTo>
                  <a:cubicBezTo>
                    <a:pt x="60" y="292"/>
                    <a:pt x="59" y="292"/>
                    <a:pt x="58" y="292"/>
                  </a:cubicBezTo>
                  <a:cubicBezTo>
                    <a:pt x="58" y="291"/>
                    <a:pt x="57" y="293"/>
                    <a:pt x="57" y="293"/>
                  </a:cubicBezTo>
                  <a:cubicBezTo>
                    <a:pt x="56" y="293"/>
                    <a:pt x="54" y="294"/>
                    <a:pt x="53" y="294"/>
                  </a:cubicBezTo>
                  <a:cubicBezTo>
                    <a:pt x="52" y="295"/>
                    <a:pt x="52" y="296"/>
                    <a:pt x="53" y="297"/>
                  </a:cubicBezTo>
                  <a:cubicBezTo>
                    <a:pt x="53" y="298"/>
                    <a:pt x="52" y="298"/>
                    <a:pt x="53" y="298"/>
                  </a:cubicBezTo>
                  <a:cubicBezTo>
                    <a:pt x="53" y="298"/>
                    <a:pt x="54" y="298"/>
                    <a:pt x="54" y="297"/>
                  </a:cubicBezTo>
                  <a:cubicBezTo>
                    <a:pt x="55" y="296"/>
                    <a:pt x="55" y="295"/>
                    <a:pt x="56" y="295"/>
                  </a:cubicBezTo>
                  <a:cubicBezTo>
                    <a:pt x="56" y="294"/>
                    <a:pt x="57" y="295"/>
                    <a:pt x="57" y="295"/>
                  </a:cubicBezTo>
                  <a:cubicBezTo>
                    <a:pt x="57" y="296"/>
                    <a:pt x="57" y="296"/>
                    <a:pt x="58" y="296"/>
                  </a:cubicBezTo>
                  <a:cubicBezTo>
                    <a:pt x="58" y="296"/>
                    <a:pt x="59" y="296"/>
                    <a:pt x="59" y="297"/>
                  </a:cubicBezTo>
                  <a:cubicBezTo>
                    <a:pt x="59" y="298"/>
                    <a:pt x="59" y="299"/>
                    <a:pt x="58" y="300"/>
                  </a:cubicBezTo>
                  <a:cubicBezTo>
                    <a:pt x="58" y="301"/>
                    <a:pt x="58" y="301"/>
                    <a:pt x="58" y="302"/>
                  </a:cubicBezTo>
                  <a:cubicBezTo>
                    <a:pt x="58" y="303"/>
                    <a:pt x="59" y="304"/>
                    <a:pt x="59" y="304"/>
                  </a:cubicBezTo>
                  <a:cubicBezTo>
                    <a:pt x="60" y="305"/>
                    <a:pt x="60" y="306"/>
                    <a:pt x="60" y="306"/>
                  </a:cubicBezTo>
                  <a:cubicBezTo>
                    <a:pt x="60" y="307"/>
                    <a:pt x="60" y="308"/>
                    <a:pt x="59" y="308"/>
                  </a:cubicBezTo>
                  <a:cubicBezTo>
                    <a:pt x="58" y="308"/>
                    <a:pt x="58" y="308"/>
                    <a:pt x="58" y="307"/>
                  </a:cubicBezTo>
                  <a:cubicBezTo>
                    <a:pt x="58" y="306"/>
                    <a:pt x="58" y="306"/>
                    <a:pt x="57" y="306"/>
                  </a:cubicBezTo>
                  <a:cubicBezTo>
                    <a:pt x="57" y="307"/>
                    <a:pt x="57" y="307"/>
                    <a:pt x="56" y="306"/>
                  </a:cubicBezTo>
                  <a:cubicBezTo>
                    <a:pt x="55" y="306"/>
                    <a:pt x="54" y="307"/>
                    <a:pt x="54" y="307"/>
                  </a:cubicBezTo>
                  <a:cubicBezTo>
                    <a:pt x="53" y="308"/>
                    <a:pt x="52" y="308"/>
                    <a:pt x="52" y="308"/>
                  </a:cubicBezTo>
                  <a:cubicBezTo>
                    <a:pt x="51" y="309"/>
                    <a:pt x="51" y="309"/>
                    <a:pt x="51" y="310"/>
                  </a:cubicBezTo>
                  <a:cubicBezTo>
                    <a:pt x="52" y="311"/>
                    <a:pt x="51" y="311"/>
                    <a:pt x="50" y="310"/>
                  </a:cubicBezTo>
                  <a:cubicBezTo>
                    <a:pt x="50" y="310"/>
                    <a:pt x="49" y="310"/>
                    <a:pt x="49" y="310"/>
                  </a:cubicBezTo>
                  <a:cubicBezTo>
                    <a:pt x="48" y="310"/>
                    <a:pt x="49" y="311"/>
                    <a:pt x="49" y="311"/>
                  </a:cubicBezTo>
                  <a:cubicBezTo>
                    <a:pt x="50" y="312"/>
                    <a:pt x="49" y="311"/>
                    <a:pt x="48" y="312"/>
                  </a:cubicBezTo>
                  <a:cubicBezTo>
                    <a:pt x="48" y="312"/>
                    <a:pt x="47" y="313"/>
                    <a:pt x="46" y="313"/>
                  </a:cubicBezTo>
                  <a:cubicBezTo>
                    <a:pt x="45" y="313"/>
                    <a:pt x="44" y="313"/>
                    <a:pt x="43" y="312"/>
                  </a:cubicBezTo>
                  <a:cubicBezTo>
                    <a:pt x="42" y="311"/>
                    <a:pt x="42" y="313"/>
                    <a:pt x="42" y="313"/>
                  </a:cubicBezTo>
                  <a:cubicBezTo>
                    <a:pt x="41" y="313"/>
                    <a:pt x="42" y="315"/>
                    <a:pt x="42" y="316"/>
                  </a:cubicBezTo>
                  <a:cubicBezTo>
                    <a:pt x="43" y="317"/>
                    <a:pt x="44" y="316"/>
                    <a:pt x="45" y="317"/>
                  </a:cubicBezTo>
                  <a:cubicBezTo>
                    <a:pt x="46" y="318"/>
                    <a:pt x="46" y="318"/>
                    <a:pt x="46" y="317"/>
                  </a:cubicBezTo>
                  <a:cubicBezTo>
                    <a:pt x="47" y="316"/>
                    <a:pt x="47" y="317"/>
                    <a:pt x="47" y="318"/>
                  </a:cubicBezTo>
                  <a:cubicBezTo>
                    <a:pt x="47" y="319"/>
                    <a:pt x="49" y="321"/>
                    <a:pt x="49" y="322"/>
                  </a:cubicBezTo>
                  <a:cubicBezTo>
                    <a:pt x="50" y="322"/>
                    <a:pt x="50" y="324"/>
                    <a:pt x="50" y="325"/>
                  </a:cubicBezTo>
                  <a:cubicBezTo>
                    <a:pt x="50" y="326"/>
                    <a:pt x="51" y="326"/>
                    <a:pt x="51" y="327"/>
                  </a:cubicBezTo>
                  <a:cubicBezTo>
                    <a:pt x="51" y="328"/>
                    <a:pt x="50" y="328"/>
                    <a:pt x="49" y="329"/>
                  </a:cubicBezTo>
                  <a:cubicBezTo>
                    <a:pt x="49" y="329"/>
                    <a:pt x="49" y="329"/>
                    <a:pt x="50" y="330"/>
                  </a:cubicBezTo>
                  <a:cubicBezTo>
                    <a:pt x="51" y="330"/>
                    <a:pt x="49" y="332"/>
                    <a:pt x="48" y="333"/>
                  </a:cubicBezTo>
                  <a:cubicBezTo>
                    <a:pt x="47" y="333"/>
                    <a:pt x="49" y="333"/>
                    <a:pt x="49" y="334"/>
                  </a:cubicBezTo>
                  <a:cubicBezTo>
                    <a:pt x="50" y="334"/>
                    <a:pt x="48" y="335"/>
                    <a:pt x="47" y="336"/>
                  </a:cubicBezTo>
                  <a:cubicBezTo>
                    <a:pt x="46" y="336"/>
                    <a:pt x="45" y="338"/>
                    <a:pt x="45" y="338"/>
                  </a:cubicBezTo>
                  <a:cubicBezTo>
                    <a:pt x="44" y="339"/>
                    <a:pt x="43" y="341"/>
                    <a:pt x="43" y="342"/>
                  </a:cubicBezTo>
                  <a:cubicBezTo>
                    <a:pt x="43" y="342"/>
                    <a:pt x="43" y="344"/>
                    <a:pt x="43" y="345"/>
                  </a:cubicBezTo>
                  <a:cubicBezTo>
                    <a:pt x="43" y="345"/>
                    <a:pt x="42" y="345"/>
                    <a:pt x="42" y="345"/>
                  </a:cubicBezTo>
                  <a:cubicBezTo>
                    <a:pt x="41" y="346"/>
                    <a:pt x="41" y="347"/>
                    <a:pt x="42" y="348"/>
                  </a:cubicBezTo>
                  <a:cubicBezTo>
                    <a:pt x="42" y="349"/>
                    <a:pt x="42" y="349"/>
                    <a:pt x="43" y="349"/>
                  </a:cubicBezTo>
                  <a:cubicBezTo>
                    <a:pt x="43" y="349"/>
                    <a:pt x="44" y="349"/>
                    <a:pt x="45" y="350"/>
                  </a:cubicBezTo>
                  <a:cubicBezTo>
                    <a:pt x="46" y="350"/>
                    <a:pt x="46" y="351"/>
                    <a:pt x="47" y="352"/>
                  </a:cubicBezTo>
                  <a:cubicBezTo>
                    <a:pt x="47" y="352"/>
                    <a:pt x="48" y="351"/>
                    <a:pt x="49" y="351"/>
                  </a:cubicBezTo>
                  <a:cubicBezTo>
                    <a:pt x="50" y="350"/>
                    <a:pt x="51" y="350"/>
                    <a:pt x="52" y="350"/>
                  </a:cubicBezTo>
                  <a:cubicBezTo>
                    <a:pt x="53" y="350"/>
                    <a:pt x="53" y="350"/>
                    <a:pt x="54" y="350"/>
                  </a:cubicBezTo>
                  <a:cubicBezTo>
                    <a:pt x="55" y="350"/>
                    <a:pt x="55" y="349"/>
                    <a:pt x="55" y="348"/>
                  </a:cubicBezTo>
                  <a:cubicBezTo>
                    <a:pt x="55" y="348"/>
                    <a:pt x="56" y="347"/>
                    <a:pt x="57" y="347"/>
                  </a:cubicBezTo>
                  <a:cubicBezTo>
                    <a:pt x="57" y="347"/>
                    <a:pt x="57" y="348"/>
                    <a:pt x="57" y="349"/>
                  </a:cubicBezTo>
                  <a:cubicBezTo>
                    <a:pt x="57" y="349"/>
                    <a:pt x="57" y="349"/>
                    <a:pt x="56" y="351"/>
                  </a:cubicBezTo>
                  <a:cubicBezTo>
                    <a:pt x="56" y="352"/>
                    <a:pt x="55" y="353"/>
                    <a:pt x="55" y="353"/>
                  </a:cubicBezTo>
                  <a:cubicBezTo>
                    <a:pt x="55" y="354"/>
                    <a:pt x="56" y="355"/>
                    <a:pt x="56" y="356"/>
                  </a:cubicBezTo>
                  <a:cubicBezTo>
                    <a:pt x="56" y="356"/>
                    <a:pt x="57" y="356"/>
                    <a:pt x="57" y="357"/>
                  </a:cubicBezTo>
                  <a:cubicBezTo>
                    <a:pt x="58" y="357"/>
                    <a:pt x="57" y="357"/>
                    <a:pt x="57" y="358"/>
                  </a:cubicBezTo>
                  <a:cubicBezTo>
                    <a:pt x="56" y="358"/>
                    <a:pt x="57" y="358"/>
                    <a:pt x="57" y="359"/>
                  </a:cubicBezTo>
                  <a:cubicBezTo>
                    <a:pt x="57" y="360"/>
                    <a:pt x="57" y="360"/>
                    <a:pt x="57" y="361"/>
                  </a:cubicBezTo>
                  <a:cubicBezTo>
                    <a:pt x="57" y="362"/>
                    <a:pt x="59" y="362"/>
                    <a:pt x="59" y="362"/>
                  </a:cubicBezTo>
                  <a:cubicBezTo>
                    <a:pt x="60" y="362"/>
                    <a:pt x="60" y="363"/>
                    <a:pt x="61" y="363"/>
                  </a:cubicBezTo>
                  <a:cubicBezTo>
                    <a:pt x="61" y="364"/>
                    <a:pt x="61" y="365"/>
                    <a:pt x="61" y="365"/>
                  </a:cubicBezTo>
                  <a:cubicBezTo>
                    <a:pt x="60" y="366"/>
                    <a:pt x="60" y="366"/>
                    <a:pt x="59" y="366"/>
                  </a:cubicBezTo>
                  <a:cubicBezTo>
                    <a:pt x="59" y="366"/>
                    <a:pt x="57" y="367"/>
                    <a:pt x="56" y="366"/>
                  </a:cubicBezTo>
                  <a:cubicBezTo>
                    <a:pt x="56" y="366"/>
                    <a:pt x="56" y="369"/>
                    <a:pt x="56" y="370"/>
                  </a:cubicBezTo>
                  <a:cubicBezTo>
                    <a:pt x="57" y="371"/>
                    <a:pt x="58" y="371"/>
                    <a:pt x="58" y="371"/>
                  </a:cubicBezTo>
                  <a:cubicBezTo>
                    <a:pt x="59" y="371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0" y="372"/>
                    <a:pt x="60" y="373"/>
                    <a:pt x="60" y="373"/>
                  </a:cubicBezTo>
                  <a:cubicBezTo>
                    <a:pt x="61" y="373"/>
                    <a:pt x="61" y="374"/>
                    <a:pt x="61" y="374"/>
                  </a:cubicBezTo>
                  <a:cubicBezTo>
                    <a:pt x="62" y="375"/>
                    <a:pt x="62" y="375"/>
                    <a:pt x="63" y="375"/>
                  </a:cubicBezTo>
                  <a:cubicBezTo>
                    <a:pt x="64" y="375"/>
                    <a:pt x="64" y="375"/>
                    <a:pt x="64" y="374"/>
                  </a:cubicBezTo>
                  <a:cubicBezTo>
                    <a:pt x="64" y="374"/>
                    <a:pt x="64" y="373"/>
                    <a:pt x="65" y="373"/>
                  </a:cubicBezTo>
                  <a:cubicBezTo>
                    <a:pt x="65" y="372"/>
                    <a:pt x="66" y="373"/>
                    <a:pt x="67" y="374"/>
                  </a:cubicBezTo>
                  <a:cubicBezTo>
                    <a:pt x="67" y="374"/>
                    <a:pt x="68" y="373"/>
                    <a:pt x="68" y="373"/>
                  </a:cubicBezTo>
                  <a:cubicBezTo>
                    <a:pt x="69" y="372"/>
                    <a:pt x="70" y="371"/>
                    <a:pt x="70" y="371"/>
                  </a:cubicBezTo>
                  <a:cubicBezTo>
                    <a:pt x="70" y="370"/>
                    <a:pt x="72" y="370"/>
                    <a:pt x="72" y="370"/>
                  </a:cubicBezTo>
                  <a:cubicBezTo>
                    <a:pt x="73" y="371"/>
                    <a:pt x="72" y="372"/>
                    <a:pt x="73" y="373"/>
                  </a:cubicBezTo>
                  <a:cubicBezTo>
                    <a:pt x="73" y="374"/>
                    <a:pt x="74" y="373"/>
                    <a:pt x="75" y="373"/>
                  </a:cubicBezTo>
                  <a:cubicBezTo>
                    <a:pt x="76" y="373"/>
                    <a:pt x="77" y="373"/>
                    <a:pt x="77" y="373"/>
                  </a:cubicBezTo>
                  <a:cubicBezTo>
                    <a:pt x="78" y="373"/>
                    <a:pt x="78" y="373"/>
                    <a:pt x="79" y="374"/>
                  </a:cubicBezTo>
                  <a:cubicBezTo>
                    <a:pt x="79" y="375"/>
                    <a:pt x="79" y="376"/>
                    <a:pt x="78" y="377"/>
                  </a:cubicBezTo>
                  <a:cubicBezTo>
                    <a:pt x="78" y="378"/>
                    <a:pt x="78" y="378"/>
                    <a:pt x="77" y="379"/>
                  </a:cubicBezTo>
                  <a:cubicBezTo>
                    <a:pt x="76" y="379"/>
                    <a:pt x="76" y="379"/>
                    <a:pt x="76" y="381"/>
                  </a:cubicBezTo>
                  <a:cubicBezTo>
                    <a:pt x="75" y="382"/>
                    <a:pt x="76" y="382"/>
                    <a:pt x="76" y="383"/>
                  </a:cubicBezTo>
                  <a:cubicBezTo>
                    <a:pt x="76" y="384"/>
                    <a:pt x="75" y="383"/>
                    <a:pt x="75" y="384"/>
                  </a:cubicBezTo>
                  <a:cubicBezTo>
                    <a:pt x="75" y="385"/>
                    <a:pt x="76" y="385"/>
                    <a:pt x="77" y="385"/>
                  </a:cubicBezTo>
                  <a:cubicBezTo>
                    <a:pt x="78" y="385"/>
                    <a:pt x="78" y="385"/>
                    <a:pt x="79" y="385"/>
                  </a:cubicBezTo>
                  <a:cubicBezTo>
                    <a:pt x="80" y="385"/>
                    <a:pt x="81" y="384"/>
                    <a:pt x="82" y="384"/>
                  </a:cubicBezTo>
                  <a:cubicBezTo>
                    <a:pt x="83" y="384"/>
                    <a:pt x="82" y="385"/>
                    <a:pt x="83" y="386"/>
                  </a:cubicBezTo>
                  <a:cubicBezTo>
                    <a:pt x="83" y="386"/>
                    <a:pt x="84" y="386"/>
                    <a:pt x="84" y="386"/>
                  </a:cubicBezTo>
                  <a:cubicBezTo>
                    <a:pt x="85" y="385"/>
                    <a:pt x="85" y="385"/>
                    <a:pt x="86" y="385"/>
                  </a:cubicBezTo>
                  <a:cubicBezTo>
                    <a:pt x="87" y="385"/>
                    <a:pt x="87" y="383"/>
                    <a:pt x="87" y="383"/>
                  </a:cubicBezTo>
                  <a:cubicBezTo>
                    <a:pt x="88" y="382"/>
                    <a:pt x="86" y="381"/>
                    <a:pt x="86" y="380"/>
                  </a:cubicBezTo>
                  <a:cubicBezTo>
                    <a:pt x="86" y="378"/>
                    <a:pt x="86" y="378"/>
                    <a:pt x="86" y="377"/>
                  </a:cubicBezTo>
                  <a:cubicBezTo>
                    <a:pt x="86" y="376"/>
                    <a:pt x="85" y="376"/>
                    <a:pt x="84" y="376"/>
                  </a:cubicBezTo>
                  <a:cubicBezTo>
                    <a:pt x="83" y="375"/>
                    <a:pt x="84" y="374"/>
                    <a:pt x="84" y="374"/>
                  </a:cubicBezTo>
                  <a:cubicBezTo>
                    <a:pt x="84" y="373"/>
                    <a:pt x="84" y="372"/>
                    <a:pt x="85" y="371"/>
                  </a:cubicBezTo>
                  <a:cubicBezTo>
                    <a:pt x="85" y="370"/>
                    <a:pt x="86" y="370"/>
                    <a:pt x="87" y="371"/>
                  </a:cubicBezTo>
                  <a:cubicBezTo>
                    <a:pt x="87" y="371"/>
                    <a:pt x="88" y="371"/>
                    <a:pt x="89" y="371"/>
                  </a:cubicBezTo>
                  <a:cubicBezTo>
                    <a:pt x="90" y="371"/>
                    <a:pt x="90" y="371"/>
                    <a:pt x="91" y="370"/>
                  </a:cubicBezTo>
                  <a:cubicBezTo>
                    <a:pt x="92" y="369"/>
                    <a:pt x="92" y="368"/>
                    <a:pt x="92" y="367"/>
                  </a:cubicBezTo>
                  <a:cubicBezTo>
                    <a:pt x="92" y="366"/>
                    <a:pt x="93" y="363"/>
                    <a:pt x="93" y="362"/>
                  </a:cubicBezTo>
                  <a:cubicBezTo>
                    <a:pt x="93" y="361"/>
                    <a:pt x="94" y="360"/>
                    <a:pt x="94" y="359"/>
                  </a:cubicBezTo>
                  <a:cubicBezTo>
                    <a:pt x="95" y="359"/>
                    <a:pt x="96" y="358"/>
                    <a:pt x="97" y="357"/>
                  </a:cubicBezTo>
                  <a:cubicBezTo>
                    <a:pt x="97" y="355"/>
                    <a:pt x="98" y="356"/>
                    <a:pt x="99" y="357"/>
                  </a:cubicBezTo>
                  <a:cubicBezTo>
                    <a:pt x="99" y="357"/>
                    <a:pt x="100" y="357"/>
                    <a:pt x="101" y="357"/>
                  </a:cubicBezTo>
                  <a:cubicBezTo>
                    <a:pt x="102" y="357"/>
                    <a:pt x="102" y="358"/>
                    <a:pt x="102" y="358"/>
                  </a:cubicBezTo>
                  <a:cubicBezTo>
                    <a:pt x="103" y="359"/>
                    <a:pt x="104" y="359"/>
                    <a:pt x="104" y="358"/>
                  </a:cubicBezTo>
                  <a:cubicBezTo>
                    <a:pt x="104" y="358"/>
                    <a:pt x="105" y="358"/>
                    <a:pt x="106" y="358"/>
                  </a:cubicBezTo>
                  <a:cubicBezTo>
                    <a:pt x="106" y="359"/>
                    <a:pt x="107" y="358"/>
                    <a:pt x="107" y="358"/>
                  </a:cubicBezTo>
                  <a:cubicBezTo>
                    <a:pt x="108" y="358"/>
                    <a:pt x="108" y="359"/>
                    <a:pt x="108" y="359"/>
                  </a:cubicBezTo>
                  <a:cubicBezTo>
                    <a:pt x="107" y="360"/>
                    <a:pt x="108" y="361"/>
                    <a:pt x="108" y="362"/>
                  </a:cubicBezTo>
                  <a:cubicBezTo>
                    <a:pt x="108" y="362"/>
                    <a:pt x="107" y="364"/>
                    <a:pt x="107" y="365"/>
                  </a:cubicBezTo>
                  <a:cubicBezTo>
                    <a:pt x="107" y="366"/>
                    <a:pt x="106" y="369"/>
                    <a:pt x="106" y="369"/>
                  </a:cubicBezTo>
                  <a:cubicBezTo>
                    <a:pt x="106" y="370"/>
                    <a:pt x="107" y="370"/>
                    <a:pt x="108" y="370"/>
                  </a:cubicBezTo>
                  <a:cubicBezTo>
                    <a:pt x="108" y="370"/>
                    <a:pt x="108" y="370"/>
                    <a:pt x="109" y="371"/>
                  </a:cubicBezTo>
                  <a:cubicBezTo>
                    <a:pt x="109" y="372"/>
                    <a:pt x="109" y="371"/>
                    <a:pt x="110" y="370"/>
                  </a:cubicBezTo>
                  <a:cubicBezTo>
                    <a:pt x="111" y="369"/>
                    <a:pt x="111" y="370"/>
                    <a:pt x="111" y="370"/>
                  </a:cubicBezTo>
                  <a:cubicBezTo>
                    <a:pt x="112" y="371"/>
                    <a:pt x="112" y="371"/>
                    <a:pt x="113" y="371"/>
                  </a:cubicBezTo>
                  <a:cubicBezTo>
                    <a:pt x="114" y="371"/>
                    <a:pt x="114" y="371"/>
                    <a:pt x="114" y="370"/>
                  </a:cubicBezTo>
                  <a:cubicBezTo>
                    <a:pt x="114" y="369"/>
                    <a:pt x="115" y="367"/>
                    <a:pt x="116" y="367"/>
                  </a:cubicBezTo>
                  <a:cubicBezTo>
                    <a:pt x="116" y="366"/>
                    <a:pt x="117" y="368"/>
                    <a:pt x="118" y="368"/>
                  </a:cubicBezTo>
                  <a:cubicBezTo>
                    <a:pt x="118" y="369"/>
                    <a:pt x="119" y="369"/>
                    <a:pt x="120" y="370"/>
                  </a:cubicBezTo>
                  <a:cubicBezTo>
                    <a:pt x="121" y="370"/>
                    <a:pt x="121" y="372"/>
                    <a:pt x="121" y="373"/>
                  </a:cubicBezTo>
                  <a:cubicBezTo>
                    <a:pt x="122" y="374"/>
                    <a:pt x="121" y="374"/>
                    <a:pt x="121" y="375"/>
                  </a:cubicBezTo>
                  <a:cubicBezTo>
                    <a:pt x="121" y="376"/>
                    <a:pt x="122" y="376"/>
                    <a:pt x="123" y="376"/>
                  </a:cubicBezTo>
                  <a:cubicBezTo>
                    <a:pt x="123" y="375"/>
                    <a:pt x="124" y="376"/>
                    <a:pt x="125" y="376"/>
                  </a:cubicBezTo>
                  <a:cubicBezTo>
                    <a:pt x="126" y="376"/>
                    <a:pt x="126" y="375"/>
                    <a:pt x="127" y="375"/>
                  </a:cubicBezTo>
                  <a:cubicBezTo>
                    <a:pt x="128" y="374"/>
                    <a:pt x="128" y="372"/>
                    <a:pt x="129" y="371"/>
                  </a:cubicBezTo>
                  <a:cubicBezTo>
                    <a:pt x="129" y="370"/>
                    <a:pt x="129" y="370"/>
                    <a:pt x="129" y="369"/>
                  </a:cubicBezTo>
                  <a:cubicBezTo>
                    <a:pt x="130" y="368"/>
                    <a:pt x="130" y="368"/>
                    <a:pt x="129" y="367"/>
                  </a:cubicBezTo>
                  <a:cubicBezTo>
                    <a:pt x="129" y="366"/>
                    <a:pt x="131" y="364"/>
                    <a:pt x="131" y="364"/>
                  </a:cubicBezTo>
                  <a:cubicBezTo>
                    <a:pt x="131" y="363"/>
                    <a:pt x="132" y="362"/>
                    <a:pt x="133" y="362"/>
                  </a:cubicBezTo>
                  <a:cubicBezTo>
                    <a:pt x="134" y="361"/>
                    <a:pt x="135" y="359"/>
                    <a:pt x="135" y="358"/>
                  </a:cubicBezTo>
                  <a:cubicBezTo>
                    <a:pt x="136" y="357"/>
                    <a:pt x="138" y="356"/>
                    <a:pt x="139" y="356"/>
                  </a:cubicBezTo>
                  <a:cubicBezTo>
                    <a:pt x="139" y="355"/>
                    <a:pt x="139" y="356"/>
                    <a:pt x="140" y="357"/>
                  </a:cubicBezTo>
                  <a:cubicBezTo>
                    <a:pt x="140" y="357"/>
                    <a:pt x="142" y="355"/>
                    <a:pt x="142" y="354"/>
                  </a:cubicBezTo>
                  <a:cubicBezTo>
                    <a:pt x="142" y="354"/>
                    <a:pt x="144" y="352"/>
                    <a:pt x="144" y="351"/>
                  </a:cubicBezTo>
                  <a:cubicBezTo>
                    <a:pt x="145" y="350"/>
                    <a:pt x="144" y="348"/>
                    <a:pt x="144" y="347"/>
                  </a:cubicBezTo>
                  <a:cubicBezTo>
                    <a:pt x="144" y="346"/>
                    <a:pt x="146" y="345"/>
                    <a:pt x="146" y="345"/>
                  </a:cubicBezTo>
                  <a:cubicBezTo>
                    <a:pt x="147" y="344"/>
                    <a:pt x="148" y="342"/>
                    <a:pt x="149" y="341"/>
                  </a:cubicBezTo>
                  <a:cubicBezTo>
                    <a:pt x="150" y="340"/>
                    <a:pt x="150" y="341"/>
                    <a:pt x="150" y="342"/>
                  </a:cubicBezTo>
                  <a:cubicBezTo>
                    <a:pt x="150" y="343"/>
                    <a:pt x="151" y="343"/>
                    <a:pt x="152" y="343"/>
                  </a:cubicBezTo>
                  <a:cubicBezTo>
                    <a:pt x="152" y="344"/>
                    <a:pt x="153" y="343"/>
                    <a:pt x="153" y="343"/>
                  </a:cubicBezTo>
                  <a:cubicBezTo>
                    <a:pt x="154" y="342"/>
                    <a:pt x="155" y="343"/>
                    <a:pt x="156" y="343"/>
                  </a:cubicBezTo>
                  <a:cubicBezTo>
                    <a:pt x="156" y="344"/>
                    <a:pt x="157" y="344"/>
                    <a:pt x="157" y="344"/>
                  </a:cubicBezTo>
                  <a:cubicBezTo>
                    <a:pt x="158" y="345"/>
                    <a:pt x="158" y="344"/>
                    <a:pt x="159" y="343"/>
                  </a:cubicBezTo>
                  <a:cubicBezTo>
                    <a:pt x="159" y="342"/>
                    <a:pt x="159" y="342"/>
                    <a:pt x="160" y="343"/>
                  </a:cubicBezTo>
                  <a:cubicBezTo>
                    <a:pt x="160" y="344"/>
                    <a:pt x="160" y="345"/>
                    <a:pt x="159" y="346"/>
                  </a:cubicBezTo>
                  <a:cubicBezTo>
                    <a:pt x="159" y="347"/>
                    <a:pt x="160" y="347"/>
                    <a:pt x="161" y="348"/>
                  </a:cubicBezTo>
                  <a:cubicBezTo>
                    <a:pt x="161" y="348"/>
                    <a:pt x="161" y="349"/>
                    <a:pt x="162" y="348"/>
                  </a:cubicBezTo>
                  <a:cubicBezTo>
                    <a:pt x="162" y="348"/>
                    <a:pt x="162" y="347"/>
                    <a:pt x="163" y="347"/>
                  </a:cubicBezTo>
                  <a:cubicBezTo>
                    <a:pt x="164" y="346"/>
                    <a:pt x="164" y="347"/>
                    <a:pt x="164" y="347"/>
                  </a:cubicBezTo>
                  <a:cubicBezTo>
                    <a:pt x="165" y="347"/>
                    <a:pt x="165" y="347"/>
                    <a:pt x="166" y="347"/>
                  </a:cubicBezTo>
                  <a:cubicBezTo>
                    <a:pt x="167" y="347"/>
                    <a:pt x="168" y="347"/>
                    <a:pt x="168" y="347"/>
                  </a:cubicBezTo>
                  <a:cubicBezTo>
                    <a:pt x="169" y="346"/>
                    <a:pt x="169" y="346"/>
                    <a:pt x="170" y="346"/>
                  </a:cubicBezTo>
                  <a:cubicBezTo>
                    <a:pt x="171" y="346"/>
                    <a:pt x="172" y="345"/>
                    <a:pt x="173" y="345"/>
                  </a:cubicBezTo>
                  <a:cubicBezTo>
                    <a:pt x="174" y="345"/>
                    <a:pt x="174" y="347"/>
                    <a:pt x="174" y="347"/>
                  </a:cubicBezTo>
                  <a:cubicBezTo>
                    <a:pt x="174" y="348"/>
                    <a:pt x="175" y="346"/>
                    <a:pt x="175" y="345"/>
                  </a:cubicBezTo>
                  <a:cubicBezTo>
                    <a:pt x="175" y="344"/>
                    <a:pt x="175" y="342"/>
                    <a:pt x="174" y="342"/>
                  </a:cubicBezTo>
                  <a:cubicBezTo>
                    <a:pt x="174" y="341"/>
                    <a:pt x="175" y="341"/>
                    <a:pt x="175" y="341"/>
                  </a:cubicBezTo>
                  <a:cubicBezTo>
                    <a:pt x="176" y="340"/>
                    <a:pt x="176" y="338"/>
                    <a:pt x="176" y="337"/>
                  </a:cubicBezTo>
                  <a:cubicBezTo>
                    <a:pt x="175" y="336"/>
                    <a:pt x="177" y="336"/>
                    <a:pt x="178" y="335"/>
                  </a:cubicBezTo>
                  <a:cubicBezTo>
                    <a:pt x="178" y="335"/>
                    <a:pt x="179" y="337"/>
                    <a:pt x="180" y="337"/>
                  </a:cubicBezTo>
                  <a:cubicBezTo>
                    <a:pt x="180" y="338"/>
                    <a:pt x="180" y="338"/>
                    <a:pt x="180" y="339"/>
                  </a:cubicBezTo>
                  <a:cubicBezTo>
                    <a:pt x="180" y="339"/>
                    <a:pt x="180" y="339"/>
                    <a:pt x="181" y="339"/>
                  </a:cubicBezTo>
                  <a:cubicBezTo>
                    <a:pt x="182" y="339"/>
                    <a:pt x="183" y="339"/>
                    <a:pt x="183" y="340"/>
                  </a:cubicBezTo>
                  <a:cubicBezTo>
                    <a:pt x="183" y="341"/>
                    <a:pt x="184" y="340"/>
                    <a:pt x="185" y="340"/>
                  </a:cubicBezTo>
                  <a:cubicBezTo>
                    <a:pt x="186" y="340"/>
                    <a:pt x="187" y="341"/>
                    <a:pt x="187" y="342"/>
                  </a:cubicBezTo>
                  <a:cubicBezTo>
                    <a:pt x="188" y="342"/>
                    <a:pt x="189" y="342"/>
                    <a:pt x="190" y="342"/>
                  </a:cubicBezTo>
                  <a:cubicBezTo>
                    <a:pt x="191" y="342"/>
                    <a:pt x="192" y="341"/>
                    <a:pt x="193" y="341"/>
                  </a:cubicBezTo>
                  <a:cubicBezTo>
                    <a:pt x="194" y="341"/>
                    <a:pt x="194" y="341"/>
                    <a:pt x="195" y="342"/>
                  </a:cubicBezTo>
                  <a:cubicBezTo>
                    <a:pt x="195" y="342"/>
                    <a:pt x="196" y="341"/>
                    <a:pt x="196" y="341"/>
                  </a:cubicBezTo>
                  <a:cubicBezTo>
                    <a:pt x="197" y="341"/>
                    <a:pt x="197" y="342"/>
                    <a:pt x="197" y="343"/>
                  </a:cubicBezTo>
                  <a:cubicBezTo>
                    <a:pt x="197" y="343"/>
                    <a:pt x="197" y="344"/>
                    <a:pt x="197" y="345"/>
                  </a:cubicBezTo>
                  <a:cubicBezTo>
                    <a:pt x="198" y="345"/>
                    <a:pt x="199" y="345"/>
                    <a:pt x="200" y="345"/>
                  </a:cubicBezTo>
                  <a:cubicBezTo>
                    <a:pt x="200" y="345"/>
                    <a:pt x="201" y="344"/>
                    <a:pt x="201" y="344"/>
                  </a:cubicBezTo>
                  <a:cubicBezTo>
                    <a:pt x="202" y="343"/>
                    <a:pt x="203" y="344"/>
                    <a:pt x="204" y="345"/>
                  </a:cubicBezTo>
                  <a:cubicBezTo>
                    <a:pt x="204" y="346"/>
                    <a:pt x="204" y="347"/>
                    <a:pt x="204" y="348"/>
                  </a:cubicBezTo>
                  <a:cubicBezTo>
                    <a:pt x="204" y="349"/>
                    <a:pt x="203" y="349"/>
                    <a:pt x="203" y="349"/>
                  </a:cubicBezTo>
                  <a:cubicBezTo>
                    <a:pt x="202" y="349"/>
                    <a:pt x="202" y="351"/>
                    <a:pt x="203" y="352"/>
                  </a:cubicBezTo>
                  <a:cubicBezTo>
                    <a:pt x="203" y="353"/>
                    <a:pt x="202" y="354"/>
                    <a:pt x="202" y="355"/>
                  </a:cubicBezTo>
                  <a:cubicBezTo>
                    <a:pt x="202" y="355"/>
                    <a:pt x="202" y="356"/>
                    <a:pt x="202" y="357"/>
                  </a:cubicBezTo>
                  <a:cubicBezTo>
                    <a:pt x="203" y="357"/>
                    <a:pt x="202" y="358"/>
                    <a:pt x="202" y="359"/>
                  </a:cubicBezTo>
                  <a:cubicBezTo>
                    <a:pt x="202" y="360"/>
                    <a:pt x="202" y="360"/>
                    <a:pt x="202" y="361"/>
                  </a:cubicBezTo>
                  <a:cubicBezTo>
                    <a:pt x="201" y="362"/>
                    <a:pt x="201" y="362"/>
                    <a:pt x="202" y="362"/>
                  </a:cubicBezTo>
                  <a:cubicBezTo>
                    <a:pt x="202" y="363"/>
                    <a:pt x="203" y="363"/>
                    <a:pt x="203" y="364"/>
                  </a:cubicBezTo>
                  <a:cubicBezTo>
                    <a:pt x="203" y="365"/>
                    <a:pt x="202" y="364"/>
                    <a:pt x="202" y="364"/>
                  </a:cubicBezTo>
                  <a:cubicBezTo>
                    <a:pt x="201" y="364"/>
                    <a:pt x="201" y="364"/>
                    <a:pt x="200" y="364"/>
                  </a:cubicBezTo>
                  <a:cubicBezTo>
                    <a:pt x="200" y="365"/>
                    <a:pt x="199" y="365"/>
                    <a:pt x="199" y="366"/>
                  </a:cubicBezTo>
                  <a:cubicBezTo>
                    <a:pt x="199" y="367"/>
                    <a:pt x="199" y="368"/>
                    <a:pt x="199" y="369"/>
                  </a:cubicBezTo>
                  <a:cubicBezTo>
                    <a:pt x="198" y="369"/>
                    <a:pt x="198" y="371"/>
                    <a:pt x="198" y="372"/>
                  </a:cubicBezTo>
                  <a:cubicBezTo>
                    <a:pt x="197" y="372"/>
                    <a:pt x="198" y="373"/>
                    <a:pt x="199" y="374"/>
                  </a:cubicBezTo>
                  <a:cubicBezTo>
                    <a:pt x="200" y="375"/>
                    <a:pt x="200" y="375"/>
                    <a:pt x="199" y="375"/>
                  </a:cubicBezTo>
                  <a:cubicBezTo>
                    <a:pt x="199" y="376"/>
                    <a:pt x="200" y="377"/>
                    <a:pt x="200" y="377"/>
                  </a:cubicBezTo>
                  <a:cubicBezTo>
                    <a:pt x="200" y="377"/>
                    <a:pt x="200" y="378"/>
                    <a:pt x="201" y="378"/>
                  </a:cubicBezTo>
                  <a:cubicBezTo>
                    <a:pt x="202" y="379"/>
                    <a:pt x="202" y="379"/>
                    <a:pt x="202" y="380"/>
                  </a:cubicBezTo>
                  <a:cubicBezTo>
                    <a:pt x="202" y="381"/>
                    <a:pt x="203" y="381"/>
                    <a:pt x="203" y="381"/>
                  </a:cubicBezTo>
                  <a:cubicBezTo>
                    <a:pt x="204" y="381"/>
                    <a:pt x="205" y="381"/>
                    <a:pt x="205" y="381"/>
                  </a:cubicBezTo>
                  <a:cubicBezTo>
                    <a:pt x="206" y="382"/>
                    <a:pt x="206" y="382"/>
                    <a:pt x="206" y="381"/>
                  </a:cubicBezTo>
                  <a:cubicBezTo>
                    <a:pt x="206" y="380"/>
                    <a:pt x="206" y="380"/>
                    <a:pt x="206" y="379"/>
                  </a:cubicBezTo>
                  <a:cubicBezTo>
                    <a:pt x="207" y="379"/>
                    <a:pt x="207" y="378"/>
                    <a:pt x="208" y="378"/>
                  </a:cubicBezTo>
                  <a:cubicBezTo>
                    <a:pt x="208" y="378"/>
                    <a:pt x="209" y="377"/>
                    <a:pt x="209" y="377"/>
                  </a:cubicBezTo>
                  <a:cubicBezTo>
                    <a:pt x="209" y="376"/>
                    <a:pt x="210" y="378"/>
                    <a:pt x="211" y="378"/>
                  </a:cubicBezTo>
                  <a:cubicBezTo>
                    <a:pt x="211" y="378"/>
                    <a:pt x="211" y="378"/>
                    <a:pt x="212" y="377"/>
                  </a:cubicBezTo>
                  <a:cubicBezTo>
                    <a:pt x="212" y="376"/>
                    <a:pt x="212" y="378"/>
                    <a:pt x="213" y="378"/>
                  </a:cubicBezTo>
                  <a:cubicBezTo>
                    <a:pt x="213" y="378"/>
                    <a:pt x="215" y="378"/>
                    <a:pt x="215" y="379"/>
                  </a:cubicBezTo>
                  <a:cubicBezTo>
                    <a:pt x="216" y="379"/>
                    <a:pt x="216" y="379"/>
                    <a:pt x="216" y="378"/>
                  </a:cubicBezTo>
                  <a:cubicBezTo>
                    <a:pt x="217" y="378"/>
                    <a:pt x="218" y="378"/>
                    <a:pt x="219" y="378"/>
                  </a:cubicBezTo>
                  <a:cubicBezTo>
                    <a:pt x="219" y="378"/>
                    <a:pt x="219" y="378"/>
                    <a:pt x="219" y="379"/>
                  </a:cubicBezTo>
                  <a:cubicBezTo>
                    <a:pt x="219" y="380"/>
                    <a:pt x="220" y="379"/>
                    <a:pt x="220" y="379"/>
                  </a:cubicBezTo>
                  <a:cubicBezTo>
                    <a:pt x="221" y="379"/>
                    <a:pt x="222" y="379"/>
                    <a:pt x="222" y="379"/>
                  </a:cubicBezTo>
                  <a:cubicBezTo>
                    <a:pt x="222" y="380"/>
                    <a:pt x="221" y="380"/>
                    <a:pt x="220" y="381"/>
                  </a:cubicBezTo>
                  <a:cubicBezTo>
                    <a:pt x="220" y="381"/>
                    <a:pt x="219" y="381"/>
                    <a:pt x="219" y="381"/>
                  </a:cubicBezTo>
                  <a:cubicBezTo>
                    <a:pt x="219" y="382"/>
                    <a:pt x="217" y="382"/>
                    <a:pt x="217" y="383"/>
                  </a:cubicBezTo>
                  <a:cubicBezTo>
                    <a:pt x="216" y="384"/>
                    <a:pt x="217" y="384"/>
                    <a:pt x="218" y="385"/>
                  </a:cubicBezTo>
                  <a:cubicBezTo>
                    <a:pt x="218" y="385"/>
                    <a:pt x="218" y="387"/>
                    <a:pt x="218" y="387"/>
                  </a:cubicBezTo>
                  <a:cubicBezTo>
                    <a:pt x="219" y="388"/>
                    <a:pt x="217" y="389"/>
                    <a:pt x="216" y="389"/>
                  </a:cubicBezTo>
                  <a:cubicBezTo>
                    <a:pt x="215" y="389"/>
                    <a:pt x="215" y="390"/>
                    <a:pt x="215" y="391"/>
                  </a:cubicBezTo>
                  <a:cubicBezTo>
                    <a:pt x="215" y="391"/>
                    <a:pt x="215" y="391"/>
                    <a:pt x="214" y="392"/>
                  </a:cubicBezTo>
                  <a:cubicBezTo>
                    <a:pt x="213" y="392"/>
                    <a:pt x="212" y="392"/>
                    <a:pt x="211" y="392"/>
                  </a:cubicBezTo>
                  <a:cubicBezTo>
                    <a:pt x="211" y="393"/>
                    <a:pt x="210" y="393"/>
                    <a:pt x="209" y="392"/>
                  </a:cubicBezTo>
                  <a:cubicBezTo>
                    <a:pt x="209" y="391"/>
                    <a:pt x="208" y="394"/>
                    <a:pt x="208" y="394"/>
                  </a:cubicBezTo>
                  <a:cubicBezTo>
                    <a:pt x="208" y="395"/>
                    <a:pt x="208" y="396"/>
                    <a:pt x="208" y="396"/>
                  </a:cubicBezTo>
                  <a:cubicBezTo>
                    <a:pt x="209" y="397"/>
                    <a:pt x="209" y="397"/>
                    <a:pt x="209" y="398"/>
                  </a:cubicBezTo>
                  <a:cubicBezTo>
                    <a:pt x="209" y="398"/>
                    <a:pt x="208" y="399"/>
                    <a:pt x="208" y="400"/>
                  </a:cubicBezTo>
                  <a:cubicBezTo>
                    <a:pt x="208" y="401"/>
                    <a:pt x="210" y="402"/>
                    <a:pt x="211" y="403"/>
                  </a:cubicBezTo>
                  <a:cubicBezTo>
                    <a:pt x="211" y="403"/>
                    <a:pt x="211" y="404"/>
                    <a:pt x="211" y="405"/>
                  </a:cubicBezTo>
                  <a:cubicBezTo>
                    <a:pt x="210" y="405"/>
                    <a:pt x="210" y="407"/>
                    <a:pt x="210" y="408"/>
                  </a:cubicBezTo>
                  <a:cubicBezTo>
                    <a:pt x="209" y="409"/>
                    <a:pt x="210" y="410"/>
                    <a:pt x="210" y="411"/>
                  </a:cubicBezTo>
                  <a:cubicBezTo>
                    <a:pt x="210" y="412"/>
                    <a:pt x="209" y="414"/>
                    <a:pt x="209" y="415"/>
                  </a:cubicBezTo>
                  <a:cubicBezTo>
                    <a:pt x="208" y="416"/>
                    <a:pt x="208" y="417"/>
                    <a:pt x="208" y="417"/>
                  </a:cubicBezTo>
                  <a:cubicBezTo>
                    <a:pt x="208" y="418"/>
                    <a:pt x="208" y="419"/>
                    <a:pt x="207" y="420"/>
                  </a:cubicBezTo>
                  <a:cubicBezTo>
                    <a:pt x="207" y="420"/>
                    <a:pt x="206" y="420"/>
                    <a:pt x="206" y="420"/>
                  </a:cubicBezTo>
                  <a:cubicBezTo>
                    <a:pt x="205" y="420"/>
                    <a:pt x="205" y="421"/>
                    <a:pt x="205" y="422"/>
                  </a:cubicBezTo>
                  <a:cubicBezTo>
                    <a:pt x="205" y="423"/>
                    <a:pt x="204" y="423"/>
                    <a:pt x="204" y="424"/>
                  </a:cubicBezTo>
                  <a:cubicBezTo>
                    <a:pt x="204" y="424"/>
                    <a:pt x="203" y="425"/>
                    <a:pt x="202" y="425"/>
                  </a:cubicBezTo>
                  <a:cubicBezTo>
                    <a:pt x="202" y="426"/>
                    <a:pt x="201" y="426"/>
                    <a:pt x="200" y="426"/>
                  </a:cubicBezTo>
                  <a:cubicBezTo>
                    <a:pt x="199" y="426"/>
                    <a:pt x="199" y="427"/>
                    <a:pt x="198" y="427"/>
                  </a:cubicBezTo>
                  <a:cubicBezTo>
                    <a:pt x="198" y="428"/>
                    <a:pt x="197" y="430"/>
                    <a:pt x="197" y="431"/>
                  </a:cubicBezTo>
                  <a:cubicBezTo>
                    <a:pt x="196" y="431"/>
                    <a:pt x="195" y="433"/>
                    <a:pt x="194" y="433"/>
                  </a:cubicBezTo>
                  <a:cubicBezTo>
                    <a:pt x="193" y="434"/>
                    <a:pt x="193" y="435"/>
                    <a:pt x="193" y="435"/>
                  </a:cubicBezTo>
                  <a:cubicBezTo>
                    <a:pt x="194" y="436"/>
                    <a:pt x="194" y="437"/>
                    <a:pt x="194" y="438"/>
                  </a:cubicBezTo>
                  <a:cubicBezTo>
                    <a:pt x="195" y="438"/>
                    <a:pt x="194" y="439"/>
                    <a:pt x="194" y="440"/>
                  </a:cubicBezTo>
                  <a:cubicBezTo>
                    <a:pt x="194" y="440"/>
                    <a:pt x="190" y="442"/>
                    <a:pt x="189" y="443"/>
                  </a:cubicBezTo>
                  <a:cubicBezTo>
                    <a:pt x="189" y="443"/>
                    <a:pt x="186" y="444"/>
                    <a:pt x="186" y="444"/>
                  </a:cubicBezTo>
                  <a:cubicBezTo>
                    <a:pt x="185" y="445"/>
                    <a:pt x="185" y="446"/>
                    <a:pt x="185" y="447"/>
                  </a:cubicBezTo>
                  <a:cubicBezTo>
                    <a:pt x="184" y="447"/>
                    <a:pt x="184" y="449"/>
                    <a:pt x="184" y="450"/>
                  </a:cubicBezTo>
                  <a:cubicBezTo>
                    <a:pt x="184" y="451"/>
                    <a:pt x="184" y="451"/>
                    <a:pt x="183" y="452"/>
                  </a:cubicBezTo>
                  <a:cubicBezTo>
                    <a:pt x="183" y="452"/>
                    <a:pt x="183" y="453"/>
                    <a:pt x="182" y="454"/>
                  </a:cubicBezTo>
                  <a:cubicBezTo>
                    <a:pt x="182" y="455"/>
                    <a:pt x="182" y="456"/>
                    <a:pt x="182" y="457"/>
                  </a:cubicBezTo>
                  <a:cubicBezTo>
                    <a:pt x="182" y="457"/>
                    <a:pt x="181" y="459"/>
                    <a:pt x="183" y="460"/>
                  </a:cubicBezTo>
                  <a:cubicBezTo>
                    <a:pt x="185" y="461"/>
                    <a:pt x="184" y="461"/>
                    <a:pt x="183" y="462"/>
                  </a:cubicBezTo>
                  <a:cubicBezTo>
                    <a:pt x="183" y="463"/>
                    <a:pt x="184" y="462"/>
                    <a:pt x="185" y="463"/>
                  </a:cubicBezTo>
                  <a:cubicBezTo>
                    <a:pt x="186" y="463"/>
                    <a:pt x="185" y="465"/>
                    <a:pt x="185" y="465"/>
                  </a:cubicBezTo>
                  <a:cubicBezTo>
                    <a:pt x="185" y="466"/>
                    <a:pt x="185" y="467"/>
                    <a:pt x="185" y="467"/>
                  </a:cubicBezTo>
                  <a:cubicBezTo>
                    <a:pt x="184" y="468"/>
                    <a:pt x="186" y="467"/>
                    <a:pt x="187" y="467"/>
                  </a:cubicBezTo>
                  <a:cubicBezTo>
                    <a:pt x="187" y="467"/>
                    <a:pt x="187" y="466"/>
                    <a:pt x="188" y="466"/>
                  </a:cubicBezTo>
                  <a:cubicBezTo>
                    <a:pt x="188" y="465"/>
                    <a:pt x="189" y="466"/>
                    <a:pt x="190" y="466"/>
                  </a:cubicBezTo>
                  <a:cubicBezTo>
                    <a:pt x="191" y="466"/>
                    <a:pt x="192" y="465"/>
                    <a:pt x="192" y="465"/>
                  </a:cubicBezTo>
                  <a:cubicBezTo>
                    <a:pt x="193" y="464"/>
                    <a:pt x="194" y="465"/>
                    <a:pt x="194" y="465"/>
                  </a:cubicBezTo>
                  <a:cubicBezTo>
                    <a:pt x="195" y="465"/>
                    <a:pt x="194" y="462"/>
                    <a:pt x="194" y="461"/>
                  </a:cubicBezTo>
                  <a:cubicBezTo>
                    <a:pt x="194" y="461"/>
                    <a:pt x="194" y="459"/>
                    <a:pt x="195" y="458"/>
                  </a:cubicBezTo>
                  <a:cubicBezTo>
                    <a:pt x="195" y="458"/>
                    <a:pt x="194" y="457"/>
                    <a:pt x="194" y="457"/>
                  </a:cubicBezTo>
                  <a:cubicBezTo>
                    <a:pt x="194" y="456"/>
                    <a:pt x="195" y="455"/>
                    <a:pt x="195" y="455"/>
                  </a:cubicBezTo>
                  <a:cubicBezTo>
                    <a:pt x="196" y="455"/>
                    <a:pt x="197" y="455"/>
                    <a:pt x="197" y="455"/>
                  </a:cubicBezTo>
                  <a:cubicBezTo>
                    <a:pt x="198" y="455"/>
                    <a:pt x="199" y="454"/>
                    <a:pt x="199" y="454"/>
                  </a:cubicBezTo>
                  <a:cubicBezTo>
                    <a:pt x="199" y="453"/>
                    <a:pt x="201" y="453"/>
                    <a:pt x="202" y="453"/>
                  </a:cubicBezTo>
                  <a:cubicBezTo>
                    <a:pt x="202" y="452"/>
                    <a:pt x="202" y="452"/>
                    <a:pt x="203" y="451"/>
                  </a:cubicBezTo>
                  <a:cubicBezTo>
                    <a:pt x="203" y="450"/>
                    <a:pt x="203" y="450"/>
                    <a:pt x="204" y="449"/>
                  </a:cubicBezTo>
                  <a:cubicBezTo>
                    <a:pt x="204" y="448"/>
                    <a:pt x="205" y="447"/>
                    <a:pt x="206" y="447"/>
                  </a:cubicBezTo>
                  <a:cubicBezTo>
                    <a:pt x="206" y="447"/>
                    <a:pt x="207" y="446"/>
                    <a:pt x="207" y="446"/>
                  </a:cubicBezTo>
                  <a:cubicBezTo>
                    <a:pt x="207" y="445"/>
                    <a:pt x="208" y="445"/>
                    <a:pt x="208" y="445"/>
                  </a:cubicBezTo>
                  <a:cubicBezTo>
                    <a:pt x="209" y="446"/>
                    <a:pt x="209" y="446"/>
                    <a:pt x="209" y="447"/>
                  </a:cubicBezTo>
                  <a:cubicBezTo>
                    <a:pt x="209" y="447"/>
                    <a:pt x="209" y="447"/>
                    <a:pt x="210" y="447"/>
                  </a:cubicBezTo>
                  <a:cubicBezTo>
                    <a:pt x="210" y="448"/>
                    <a:pt x="211" y="448"/>
                    <a:pt x="212" y="449"/>
                  </a:cubicBezTo>
                  <a:cubicBezTo>
                    <a:pt x="212" y="449"/>
                    <a:pt x="213" y="449"/>
                    <a:pt x="214" y="449"/>
                  </a:cubicBezTo>
                  <a:cubicBezTo>
                    <a:pt x="215" y="449"/>
                    <a:pt x="215" y="448"/>
                    <a:pt x="216" y="448"/>
                  </a:cubicBezTo>
                  <a:cubicBezTo>
                    <a:pt x="216" y="447"/>
                    <a:pt x="217" y="446"/>
                    <a:pt x="218" y="446"/>
                  </a:cubicBezTo>
                  <a:cubicBezTo>
                    <a:pt x="218" y="446"/>
                    <a:pt x="218" y="447"/>
                    <a:pt x="218" y="447"/>
                  </a:cubicBezTo>
                  <a:cubicBezTo>
                    <a:pt x="218" y="448"/>
                    <a:pt x="219" y="448"/>
                    <a:pt x="220" y="449"/>
                  </a:cubicBezTo>
                  <a:cubicBezTo>
                    <a:pt x="220" y="449"/>
                    <a:pt x="220" y="448"/>
                    <a:pt x="220" y="449"/>
                  </a:cubicBezTo>
                  <a:cubicBezTo>
                    <a:pt x="220" y="450"/>
                    <a:pt x="220" y="453"/>
                    <a:pt x="220" y="454"/>
                  </a:cubicBezTo>
                  <a:cubicBezTo>
                    <a:pt x="220" y="455"/>
                    <a:pt x="221" y="455"/>
                    <a:pt x="223" y="455"/>
                  </a:cubicBezTo>
                  <a:cubicBezTo>
                    <a:pt x="224" y="454"/>
                    <a:pt x="224" y="455"/>
                    <a:pt x="224" y="455"/>
                  </a:cubicBezTo>
                  <a:cubicBezTo>
                    <a:pt x="224" y="456"/>
                    <a:pt x="224" y="457"/>
                    <a:pt x="224" y="457"/>
                  </a:cubicBezTo>
                  <a:cubicBezTo>
                    <a:pt x="224" y="458"/>
                    <a:pt x="223" y="458"/>
                    <a:pt x="223" y="458"/>
                  </a:cubicBezTo>
                  <a:cubicBezTo>
                    <a:pt x="222" y="458"/>
                    <a:pt x="222" y="459"/>
                    <a:pt x="221" y="460"/>
                  </a:cubicBezTo>
                  <a:cubicBezTo>
                    <a:pt x="221" y="461"/>
                    <a:pt x="222" y="462"/>
                    <a:pt x="223" y="462"/>
                  </a:cubicBezTo>
                  <a:cubicBezTo>
                    <a:pt x="223" y="463"/>
                    <a:pt x="224" y="463"/>
                    <a:pt x="224" y="464"/>
                  </a:cubicBezTo>
                  <a:cubicBezTo>
                    <a:pt x="224" y="464"/>
                    <a:pt x="224" y="466"/>
                    <a:pt x="223" y="466"/>
                  </a:cubicBezTo>
                  <a:cubicBezTo>
                    <a:pt x="223" y="467"/>
                    <a:pt x="224" y="468"/>
                    <a:pt x="224" y="469"/>
                  </a:cubicBezTo>
                  <a:cubicBezTo>
                    <a:pt x="224" y="469"/>
                    <a:pt x="224" y="471"/>
                    <a:pt x="224" y="472"/>
                  </a:cubicBezTo>
                  <a:cubicBezTo>
                    <a:pt x="224" y="473"/>
                    <a:pt x="225" y="473"/>
                    <a:pt x="226" y="473"/>
                  </a:cubicBezTo>
                  <a:cubicBezTo>
                    <a:pt x="226" y="474"/>
                    <a:pt x="226" y="477"/>
                    <a:pt x="226" y="477"/>
                  </a:cubicBezTo>
                  <a:cubicBezTo>
                    <a:pt x="226" y="478"/>
                    <a:pt x="225" y="479"/>
                    <a:pt x="225" y="480"/>
                  </a:cubicBezTo>
                  <a:cubicBezTo>
                    <a:pt x="224" y="481"/>
                    <a:pt x="225" y="481"/>
                    <a:pt x="225" y="482"/>
                  </a:cubicBezTo>
                  <a:cubicBezTo>
                    <a:pt x="225" y="482"/>
                    <a:pt x="225" y="482"/>
                    <a:pt x="224" y="482"/>
                  </a:cubicBezTo>
                  <a:cubicBezTo>
                    <a:pt x="224" y="483"/>
                    <a:pt x="224" y="483"/>
                    <a:pt x="223" y="484"/>
                  </a:cubicBezTo>
                  <a:cubicBezTo>
                    <a:pt x="223" y="485"/>
                    <a:pt x="223" y="486"/>
                    <a:pt x="223" y="486"/>
                  </a:cubicBezTo>
                  <a:cubicBezTo>
                    <a:pt x="223" y="487"/>
                    <a:pt x="224" y="487"/>
                    <a:pt x="224" y="488"/>
                  </a:cubicBezTo>
                  <a:cubicBezTo>
                    <a:pt x="225" y="488"/>
                    <a:pt x="225" y="488"/>
                    <a:pt x="226" y="487"/>
                  </a:cubicBezTo>
                  <a:cubicBezTo>
                    <a:pt x="227" y="487"/>
                    <a:pt x="228" y="487"/>
                    <a:pt x="228" y="487"/>
                  </a:cubicBezTo>
                  <a:cubicBezTo>
                    <a:pt x="229" y="488"/>
                    <a:pt x="230" y="489"/>
                    <a:pt x="230" y="489"/>
                  </a:cubicBezTo>
                  <a:cubicBezTo>
                    <a:pt x="230" y="490"/>
                    <a:pt x="231" y="490"/>
                    <a:pt x="231" y="490"/>
                  </a:cubicBezTo>
                  <a:cubicBezTo>
                    <a:pt x="231" y="489"/>
                    <a:pt x="232" y="489"/>
                    <a:pt x="232" y="489"/>
                  </a:cubicBezTo>
                  <a:cubicBezTo>
                    <a:pt x="233" y="489"/>
                    <a:pt x="233" y="489"/>
                    <a:pt x="233" y="489"/>
                  </a:cubicBezTo>
                  <a:cubicBezTo>
                    <a:pt x="233" y="490"/>
                    <a:pt x="234" y="489"/>
                    <a:pt x="234" y="489"/>
                  </a:cubicBezTo>
                  <a:cubicBezTo>
                    <a:pt x="235" y="488"/>
                    <a:pt x="235" y="487"/>
                    <a:pt x="235" y="487"/>
                  </a:cubicBezTo>
                  <a:cubicBezTo>
                    <a:pt x="235" y="487"/>
                    <a:pt x="235" y="485"/>
                    <a:pt x="236" y="484"/>
                  </a:cubicBezTo>
                  <a:cubicBezTo>
                    <a:pt x="236" y="484"/>
                    <a:pt x="237" y="484"/>
                    <a:pt x="237" y="485"/>
                  </a:cubicBezTo>
                  <a:cubicBezTo>
                    <a:pt x="238" y="485"/>
                    <a:pt x="239" y="485"/>
                    <a:pt x="240" y="485"/>
                  </a:cubicBezTo>
                  <a:cubicBezTo>
                    <a:pt x="240" y="485"/>
                    <a:pt x="240" y="484"/>
                    <a:pt x="240" y="484"/>
                  </a:cubicBezTo>
                  <a:cubicBezTo>
                    <a:pt x="240" y="483"/>
                    <a:pt x="240" y="483"/>
                    <a:pt x="239" y="483"/>
                  </a:cubicBezTo>
                  <a:cubicBezTo>
                    <a:pt x="239" y="482"/>
                    <a:pt x="240" y="481"/>
                    <a:pt x="240" y="480"/>
                  </a:cubicBezTo>
                  <a:cubicBezTo>
                    <a:pt x="241" y="480"/>
                    <a:pt x="241" y="478"/>
                    <a:pt x="242" y="478"/>
                  </a:cubicBezTo>
                  <a:cubicBezTo>
                    <a:pt x="242" y="478"/>
                    <a:pt x="242" y="477"/>
                    <a:pt x="243" y="476"/>
                  </a:cubicBezTo>
                  <a:cubicBezTo>
                    <a:pt x="244" y="476"/>
                    <a:pt x="244" y="475"/>
                    <a:pt x="244" y="475"/>
                  </a:cubicBezTo>
                  <a:cubicBezTo>
                    <a:pt x="245" y="475"/>
                    <a:pt x="246" y="476"/>
                    <a:pt x="247" y="476"/>
                  </a:cubicBezTo>
                  <a:cubicBezTo>
                    <a:pt x="247" y="476"/>
                    <a:pt x="248" y="476"/>
                    <a:pt x="249" y="476"/>
                  </a:cubicBezTo>
                  <a:cubicBezTo>
                    <a:pt x="250" y="475"/>
                    <a:pt x="251" y="475"/>
                    <a:pt x="251" y="475"/>
                  </a:cubicBezTo>
                  <a:cubicBezTo>
                    <a:pt x="251" y="475"/>
                    <a:pt x="252" y="476"/>
                    <a:pt x="253" y="476"/>
                  </a:cubicBezTo>
                  <a:cubicBezTo>
                    <a:pt x="253" y="476"/>
                    <a:pt x="254" y="476"/>
                    <a:pt x="255" y="476"/>
                  </a:cubicBezTo>
                  <a:cubicBezTo>
                    <a:pt x="256" y="475"/>
                    <a:pt x="257" y="476"/>
                    <a:pt x="258" y="476"/>
                  </a:cubicBezTo>
                  <a:cubicBezTo>
                    <a:pt x="258" y="476"/>
                    <a:pt x="259" y="477"/>
                    <a:pt x="259" y="477"/>
                  </a:cubicBezTo>
                  <a:cubicBezTo>
                    <a:pt x="259" y="477"/>
                    <a:pt x="259" y="477"/>
                    <a:pt x="260" y="477"/>
                  </a:cubicBezTo>
                  <a:cubicBezTo>
                    <a:pt x="260" y="476"/>
                    <a:pt x="261" y="476"/>
                    <a:pt x="262" y="476"/>
                  </a:cubicBezTo>
                  <a:cubicBezTo>
                    <a:pt x="262" y="476"/>
                    <a:pt x="263" y="477"/>
                    <a:pt x="263" y="477"/>
                  </a:cubicBezTo>
                  <a:cubicBezTo>
                    <a:pt x="264" y="477"/>
                    <a:pt x="264" y="476"/>
                    <a:pt x="264" y="476"/>
                  </a:cubicBezTo>
                  <a:cubicBezTo>
                    <a:pt x="264" y="475"/>
                    <a:pt x="266" y="476"/>
                    <a:pt x="266" y="476"/>
                  </a:cubicBezTo>
                  <a:cubicBezTo>
                    <a:pt x="266" y="476"/>
                    <a:pt x="267" y="476"/>
                    <a:pt x="268" y="477"/>
                  </a:cubicBezTo>
                  <a:cubicBezTo>
                    <a:pt x="269" y="477"/>
                    <a:pt x="269" y="477"/>
                    <a:pt x="269" y="477"/>
                  </a:cubicBezTo>
                  <a:cubicBezTo>
                    <a:pt x="270" y="478"/>
                    <a:pt x="270" y="478"/>
                    <a:pt x="270" y="478"/>
                  </a:cubicBezTo>
                  <a:cubicBezTo>
                    <a:pt x="270" y="479"/>
                    <a:pt x="271" y="478"/>
                    <a:pt x="271" y="477"/>
                  </a:cubicBezTo>
                  <a:cubicBezTo>
                    <a:pt x="271" y="476"/>
                    <a:pt x="271" y="475"/>
                    <a:pt x="272" y="475"/>
                  </a:cubicBezTo>
                  <a:cubicBezTo>
                    <a:pt x="272" y="474"/>
                    <a:pt x="273" y="472"/>
                    <a:pt x="274" y="472"/>
                  </a:cubicBezTo>
                  <a:cubicBezTo>
                    <a:pt x="275" y="472"/>
                    <a:pt x="275" y="472"/>
                    <a:pt x="276" y="472"/>
                  </a:cubicBezTo>
                  <a:cubicBezTo>
                    <a:pt x="276" y="471"/>
                    <a:pt x="276" y="471"/>
                    <a:pt x="276" y="470"/>
                  </a:cubicBezTo>
                  <a:cubicBezTo>
                    <a:pt x="277" y="470"/>
                    <a:pt x="278" y="469"/>
                    <a:pt x="278" y="469"/>
                  </a:cubicBezTo>
                  <a:cubicBezTo>
                    <a:pt x="279" y="469"/>
                    <a:pt x="279" y="468"/>
                    <a:pt x="280" y="469"/>
                  </a:cubicBezTo>
                  <a:cubicBezTo>
                    <a:pt x="280" y="469"/>
                    <a:pt x="281" y="469"/>
                    <a:pt x="281" y="469"/>
                  </a:cubicBezTo>
                  <a:cubicBezTo>
                    <a:pt x="281" y="468"/>
                    <a:pt x="282" y="467"/>
                    <a:pt x="282" y="466"/>
                  </a:cubicBezTo>
                  <a:cubicBezTo>
                    <a:pt x="281" y="466"/>
                    <a:pt x="281" y="466"/>
                    <a:pt x="281" y="465"/>
                  </a:cubicBezTo>
                  <a:cubicBezTo>
                    <a:pt x="282" y="464"/>
                    <a:pt x="282" y="461"/>
                    <a:pt x="282" y="461"/>
                  </a:cubicBezTo>
                  <a:cubicBezTo>
                    <a:pt x="281" y="460"/>
                    <a:pt x="280" y="460"/>
                    <a:pt x="279" y="460"/>
                  </a:cubicBezTo>
                  <a:cubicBezTo>
                    <a:pt x="279" y="459"/>
                    <a:pt x="279" y="459"/>
                    <a:pt x="278" y="459"/>
                  </a:cubicBezTo>
                  <a:cubicBezTo>
                    <a:pt x="278" y="458"/>
                    <a:pt x="278" y="458"/>
                    <a:pt x="278" y="457"/>
                  </a:cubicBezTo>
                  <a:cubicBezTo>
                    <a:pt x="277" y="457"/>
                    <a:pt x="277" y="455"/>
                    <a:pt x="278" y="455"/>
                  </a:cubicBezTo>
                  <a:cubicBezTo>
                    <a:pt x="278" y="455"/>
                    <a:pt x="280" y="452"/>
                    <a:pt x="280" y="452"/>
                  </a:cubicBezTo>
                  <a:cubicBezTo>
                    <a:pt x="279" y="451"/>
                    <a:pt x="279" y="450"/>
                    <a:pt x="279" y="450"/>
                  </a:cubicBezTo>
                  <a:cubicBezTo>
                    <a:pt x="279" y="450"/>
                    <a:pt x="280" y="449"/>
                    <a:pt x="280" y="448"/>
                  </a:cubicBezTo>
                  <a:cubicBezTo>
                    <a:pt x="280" y="448"/>
                    <a:pt x="281" y="445"/>
                    <a:pt x="281" y="444"/>
                  </a:cubicBezTo>
                  <a:cubicBezTo>
                    <a:pt x="281" y="443"/>
                    <a:pt x="280" y="443"/>
                    <a:pt x="281" y="442"/>
                  </a:cubicBezTo>
                  <a:cubicBezTo>
                    <a:pt x="281" y="442"/>
                    <a:pt x="281" y="441"/>
                    <a:pt x="282" y="441"/>
                  </a:cubicBezTo>
                  <a:cubicBezTo>
                    <a:pt x="282" y="440"/>
                    <a:pt x="282" y="439"/>
                    <a:pt x="282" y="438"/>
                  </a:cubicBezTo>
                  <a:cubicBezTo>
                    <a:pt x="282" y="438"/>
                    <a:pt x="281" y="438"/>
                    <a:pt x="282" y="437"/>
                  </a:cubicBezTo>
                  <a:cubicBezTo>
                    <a:pt x="282" y="437"/>
                    <a:pt x="283" y="437"/>
                    <a:pt x="283" y="437"/>
                  </a:cubicBezTo>
                  <a:cubicBezTo>
                    <a:pt x="284" y="437"/>
                    <a:pt x="284" y="438"/>
                    <a:pt x="285" y="437"/>
                  </a:cubicBezTo>
                  <a:cubicBezTo>
                    <a:pt x="285" y="437"/>
                    <a:pt x="286" y="437"/>
                    <a:pt x="287" y="437"/>
                  </a:cubicBezTo>
                  <a:cubicBezTo>
                    <a:pt x="287" y="438"/>
                    <a:pt x="287" y="439"/>
                    <a:pt x="287" y="439"/>
                  </a:cubicBezTo>
                  <a:cubicBezTo>
                    <a:pt x="288" y="439"/>
                    <a:pt x="289" y="439"/>
                    <a:pt x="290" y="439"/>
                  </a:cubicBezTo>
                  <a:cubicBezTo>
                    <a:pt x="290" y="439"/>
                    <a:pt x="291" y="440"/>
                    <a:pt x="291" y="439"/>
                  </a:cubicBezTo>
                  <a:cubicBezTo>
                    <a:pt x="292" y="439"/>
                    <a:pt x="292" y="438"/>
                    <a:pt x="292" y="438"/>
                  </a:cubicBezTo>
                  <a:cubicBezTo>
                    <a:pt x="293" y="438"/>
                    <a:pt x="294" y="438"/>
                    <a:pt x="294" y="437"/>
                  </a:cubicBezTo>
                  <a:cubicBezTo>
                    <a:pt x="295" y="437"/>
                    <a:pt x="296" y="436"/>
                    <a:pt x="296" y="436"/>
                  </a:cubicBezTo>
                  <a:cubicBezTo>
                    <a:pt x="297" y="436"/>
                    <a:pt x="297" y="437"/>
                    <a:pt x="297" y="438"/>
                  </a:cubicBezTo>
                  <a:cubicBezTo>
                    <a:pt x="298" y="438"/>
                    <a:pt x="298" y="438"/>
                    <a:pt x="298" y="439"/>
                  </a:cubicBezTo>
                  <a:cubicBezTo>
                    <a:pt x="298" y="440"/>
                    <a:pt x="298" y="440"/>
                    <a:pt x="299" y="440"/>
                  </a:cubicBezTo>
                  <a:cubicBezTo>
                    <a:pt x="300" y="441"/>
                    <a:pt x="300" y="440"/>
                    <a:pt x="301" y="440"/>
                  </a:cubicBezTo>
                  <a:cubicBezTo>
                    <a:pt x="301" y="439"/>
                    <a:pt x="301" y="437"/>
                    <a:pt x="302" y="437"/>
                  </a:cubicBezTo>
                  <a:cubicBezTo>
                    <a:pt x="302" y="436"/>
                    <a:pt x="303" y="436"/>
                    <a:pt x="303" y="436"/>
                  </a:cubicBezTo>
                  <a:cubicBezTo>
                    <a:pt x="303" y="437"/>
                    <a:pt x="303" y="437"/>
                    <a:pt x="303" y="438"/>
                  </a:cubicBezTo>
                  <a:cubicBezTo>
                    <a:pt x="303" y="438"/>
                    <a:pt x="303" y="439"/>
                    <a:pt x="304" y="439"/>
                  </a:cubicBezTo>
                  <a:cubicBezTo>
                    <a:pt x="304" y="439"/>
                    <a:pt x="307" y="439"/>
                    <a:pt x="307" y="440"/>
                  </a:cubicBezTo>
                  <a:cubicBezTo>
                    <a:pt x="307" y="440"/>
                    <a:pt x="308" y="440"/>
                    <a:pt x="309" y="440"/>
                  </a:cubicBezTo>
                  <a:cubicBezTo>
                    <a:pt x="310" y="440"/>
                    <a:pt x="311" y="440"/>
                    <a:pt x="312" y="441"/>
                  </a:cubicBezTo>
                  <a:cubicBezTo>
                    <a:pt x="312" y="441"/>
                    <a:pt x="313" y="441"/>
                    <a:pt x="314" y="441"/>
                  </a:cubicBezTo>
                  <a:cubicBezTo>
                    <a:pt x="314" y="441"/>
                    <a:pt x="316" y="441"/>
                    <a:pt x="316" y="440"/>
                  </a:cubicBezTo>
                  <a:cubicBezTo>
                    <a:pt x="317" y="440"/>
                    <a:pt x="317" y="439"/>
                    <a:pt x="318" y="439"/>
                  </a:cubicBezTo>
                  <a:cubicBezTo>
                    <a:pt x="319" y="439"/>
                    <a:pt x="320" y="439"/>
                    <a:pt x="321" y="440"/>
                  </a:cubicBezTo>
                  <a:cubicBezTo>
                    <a:pt x="321" y="441"/>
                    <a:pt x="321" y="441"/>
                    <a:pt x="321" y="442"/>
                  </a:cubicBezTo>
                  <a:cubicBezTo>
                    <a:pt x="322" y="442"/>
                    <a:pt x="323" y="442"/>
                    <a:pt x="323" y="443"/>
                  </a:cubicBezTo>
                  <a:cubicBezTo>
                    <a:pt x="324" y="443"/>
                    <a:pt x="324" y="444"/>
                    <a:pt x="324" y="444"/>
                  </a:cubicBezTo>
                  <a:cubicBezTo>
                    <a:pt x="325" y="444"/>
                    <a:pt x="325" y="444"/>
                    <a:pt x="325" y="445"/>
                  </a:cubicBezTo>
                  <a:cubicBezTo>
                    <a:pt x="325" y="446"/>
                    <a:pt x="326" y="447"/>
                    <a:pt x="326" y="448"/>
                  </a:cubicBezTo>
                  <a:cubicBezTo>
                    <a:pt x="326" y="449"/>
                    <a:pt x="326" y="450"/>
                    <a:pt x="326" y="450"/>
                  </a:cubicBezTo>
                  <a:cubicBezTo>
                    <a:pt x="327" y="451"/>
                    <a:pt x="327" y="450"/>
                    <a:pt x="327" y="451"/>
                  </a:cubicBezTo>
                  <a:cubicBezTo>
                    <a:pt x="327" y="452"/>
                    <a:pt x="328" y="452"/>
                    <a:pt x="328" y="453"/>
                  </a:cubicBezTo>
                  <a:cubicBezTo>
                    <a:pt x="328" y="453"/>
                    <a:pt x="328" y="455"/>
                    <a:pt x="328" y="455"/>
                  </a:cubicBezTo>
                  <a:cubicBezTo>
                    <a:pt x="329" y="455"/>
                    <a:pt x="332" y="455"/>
                    <a:pt x="332" y="457"/>
                  </a:cubicBezTo>
                  <a:cubicBezTo>
                    <a:pt x="332" y="458"/>
                    <a:pt x="332" y="459"/>
                    <a:pt x="332" y="459"/>
                  </a:cubicBezTo>
                  <a:cubicBezTo>
                    <a:pt x="331" y="460"/>
                    <a:pt x="332" y="461"/>
                    <a:pt x="333" y="461"/>
                  </a:cubicBezTo>
                  <a:cubicBezTo>
                    <a:pt x="333" y="461"/>
                    <a:pt x="335" y="460"/>
                    <a:pt x="336" y="460"/>
                  </a:cubicBezTo>
                  <a:cubicBezTo>
                    <a:pt x="336" y="460"/>
                    <a:pt x="337" y="460"/>
                    <a:pt x="338" y="460"/>
                  </a:cubicBezTo>
                  <a:cubicBezTo>
                    <a:pt x="339" y="460"/>
                    <a:pt x="339" y="460"/>
                    <a:pt x="339" y="459"/>
                  </a:cubicBezTo>
                  <a:cubicBezTo>
                    <a:pt x="339" y="459"/>
                    <a:pt x="340" y="458"/>
                    <a:pt x="340" y="458"/>
                  </a:cubicBezTo>
                  <a:cubicBezTo>
                    <a:pt x="341" y="458"/>
                    <a:pt x="344" y="457"/>
                    <a:pt x="344" y="457"/>
                  </a:cubicBezTo>
                  <a:cubicBezTo>
                    <a:pt x="345" y="458"/>
                    <a:pt x="344" y="457"/>
                    <a:pt x="345" y="457"/>
                  </a:cubicBezTo>
                  <a:cubicBezTo>
                    <a:pt x="346" y="457"/>
                    <a:pt x="347" y="457"/>
                    <a:pt x="348" y="457"/>
                  </a:cubicBezTo>
                  <a:cubicBezTo>
                    <a:pt x="348" y="457"/>
                    <a:pt x="349" y="457"/>
                    <a:pt x="349" y="456"/>
                  </a:cubicBezTo>
                  <a:cubicBezTo>
                    <a:pt x="349" y="456"/>
                    <a:pt x="348" y="455"/>
                    <a:pt x="349" y="455"/>
                  </a:cubicBezTo>
                  <a:cubicBezTo>
                    <a:pt x="350" y="455"/>
                    <a:pt x="350" y="455"/>
                    <a:pt x="350" y="454"/>
                  </a:cubicBezTo>
                  <a:cubicBezTo>
                    <a:pt x="350" y="454"/>
                    <a:pt x="350" y="453"/>
                    <a:pt x="350" y="453"/>
                  </a:cubicBezTo>
                  <a:cubicBezTo>
                    <a:pt x="350" y="452"/>
                    <a:pt x="349" y="451"/>
                    <a:pt x="349" y="451"/>
                  </a:cubicBezTo>
                  <a:cubicBezTo>
                    <a:pt x="349" y="450"/>
                    <a:pt x="348" y="450"/>
                    <a:pt x="348" y="450"/>
                  </a:cubicBezTo>
                  <a:cubicBezTo>
                    <a:pt x="348" y="449"/>
                    <a:pt x="348" y="448"/>
                    <a:pt x="348" y="448"/>
                  </a:cubicBezTo>
                  <a:cubicBezTo>
                    <a:pt x="347" y="448"/>
                    <a:pt x="347" y="447"/>
                    <a:pt x="347" y="447"/>
                  </a:cubicBezTo>
                  <a:cubicBezTo>
                    <a:pt x="348" y="446"/>
                    <a:pt x="349" y="445"/>
                    <a:pt x="349" y="444"/>
                  </a:cubicBezTo>
                  <a:cubicBezTo>
                    <a:pt x="348" y="443"/>
                    <a:pt x="349" y="443"/>
                    <a:pt x="349" y="443"/>
                  </a:cubicBezTo>
                  <a:cubicBezTo>
                    <a:pt x="350" y="442"/>
                    <a:pt x="350" y="442"/>
                    <a:pt x="350" y="442"/>
                  </a:cubicBezTo>
                  <a:cubicBezTo>
                    <a:pt x="350" y="442"/>
                    <a:pt x="349" y="442"/>
                    <a:pt x="348" y="441"/>
                  </a:cubicBezTo>
                  <a:cubicBezTo>
                    <a:pt x="347" y="440"/>
                    <a:pt x="345" y="438"/>
                    <a:pt x="345" y="437"/>
                  </a:cubicBezTo>
                  <a:cubicBezTo>
                    <a:pt x="345" y="436"/>
                    <a:pt x="345" y="435"/>
                    <a:pt x="346" y="435"/>
                  </a:cubicBezTo>
                  <a:cubicBezTo>
                    <a:pt x="346" y="434"/>
                    <a:pt x="348" y="433"/>
                    <a:pt x="349" y="433"/>
                  </a:cubicBezTo>
                  <a:cubicBezTo>
                    <a:pt x="349" y="433"/>
                    <a:pt x="350" y="433"/>
                    <a:pt x="350" y="432"/>
                  </a:cubicBezTo>
                  <a:cubicBezTo>
                    <a:pt x="350" y="431"/>
                    <a:pt x="351" y="431"/>
                    <a:pt x="350" y="431"/>
                  </a:cubicBezTo>
                  <a:cubicBezTo>
                    <a:pt x="349" y="431"/>
                    <a:pt x="349" y="431"/>
                    <a:pt x="349" y="430"/>
                  </a:cubicBezTo>
                  <a:cubicBezTo>
                    <a:pt x="349" y="430"/>
                    <a:pt x="348" y="429"/>
                    <a:pt x="348" y="429"/>
                  </a:cubicBezTo>
                  <a:cubicBezTo>
                    <a:pt x="347" y="429"/>
                    <a:pt x="348" y="428"/>
                    <a:pt x="347" y="428"/>
                  </a:cubicBezTo>
                  <a:cubicBezTo>
                    <a:pt x="347" y="427"/>
                    <a:pt x="346" y="428"/>
                    <a:pt x="346" y="428"/>
                  </a:cubicBezTo>
                  <a:cubicBezTo>
                    <a:pt x="345" y="428"/>
                    <a:pt x="344" y="427"/>
                    <a:pt x="344" y="427"/>
                  </a:cubicBezTo>
                  <a:cubicBezTo>
                    <a:pt x="343" y="427"/>
                    <a:pt x="344" y="428"/>
                    <a:pt x="343" y="428"/>
                  </a:cubicBezTo>
                  <a:cubicBezTo>
                    <a:pt x="343" y="428"/>
                    <a:pt x="343" y="428"/>
                    <a:pt x="342" y="428"/>
                  </a:cubicBezTo>
                  <a:cubicBezTo>
                    <a:pt x="341" y="428"/>
                    <a:pt x="341" y="428"/>
                    <a:pt x="340" y="428"/>
                  </a:cubicBezTo>
                  <a:cubicBezTo>
                    <a:pt x="340" y="428"/>
                    <a:pt x="339" y="429"/>
                    <a:pt x="339" y="429"/>
                  </a:cubicBezTo>
                  <a:cubicBezTo>
                    <a:pt x="339" y="429"/>
                    <a:pt x="339" y="428"/>
                    <a:pt x="338" y="428"/>
                  </a:cubicBezTo>
                  <a:cubicBezTo>
                    <a:pt x="337" y="428"/>
                    <a:pt x="336" y="428"/>
                    <a:pt x="336" y="428"/>
                  </a:cubicBezTo>
                  <a:cubicBezTo>
                    <a:pt x="336" y="427"/>
                    <a:pt x="337" y="426"/>
                    <a:pt x="337" y="426"/>
                  </a:cubicBezTo>
                  <a:cubicBezTo>
                    <a:pt x="336" y="426"/>
                    <a:pt x="336" y="425"/>
                    <a:pt x="336" y="424"/>
                  </a:cubicBezTo>
                  <a:cubicBezTo>
                    <a:pt x="336" y="424"/>
                    <a:pt x="335" y="423"/>
                    <a:pt x="335" y="422"/>
                  </a:cubicBezTo>
                  <a:cubicBezTo>
                    <a:pt x="335" y="422"/>
                    <a:pt x="334" y="420"/>
                    <a:pt x="335" y="420"/>
                  </a:cubicBezTo>
                  <a:cubicBezTo>
                    <a:pt x="336" y="421"/>
                    <a:pt x="336" y="421"/>
                    <a:pt x="337" y="421"/>
                  </a:cubicBezTo>
                  <a:cubicBezTo>
                    <a:pt x="337" y="421"/>
                    <a:pt x="338" y="419"/>
                    <a:pt x="338" y="420"/>
                  </a:cubicBezTo>
                  <a:cubicBezTo>
                    <a:pt x="339" y="421"/>
                    <a:pt x="339" y="422"/>
                    <a:pt x="339" y="423"/>
                  </a:cubicBezTo>
                  <a:cubicBezTo>
                    <a:pt x="339" y="423"/>
                    <a:pt x="341" y="424"/>
                    <a:pt x="341" y="423"/>
                  </a:cubicBezTo>
                  <a:cubicBezTo>
                    <a:pt x="341" y="422"/>
                    <a:pt x="341" y="421"/>
                    <a:pt x="342" y="421"/>
                  </a:cubicBezTo>
                  <a:cubicBezTo>
                    <a:pt x="342" y="421"/>
                    <a:pt x="342" y="420"/>
                    <a:pt x="343" y="420"/>
                  </a:cubicBezTo>
                  <a:cubicBezTo>
                    <a:pt x="344" y="419"/>
                    <a:pt x="344" y="419"/>
                    <a:pt x="344" y="419"/>
                  </a:cubicBezTo>
                  <a:cubicBezTo>
                    <a:pt x="344" y="418"/>
                    <a:pt x="345" y="418"/>
                    <a:pt x="346" y="418"/>
                  </a:cubicBezTo>
                  <a:cubicBezTo>
                    <a:pt x="346" y="418"/>
                    <a:pt x="347" y="418"/>
                    <a:pt x="348" y="418"/>
                  </a:cubicBezTo>
                  <a:cubicBezTo>
                    <a:pt x="348" y="419"/>
                    <a:pt x="349" y="419"/>
                    <a:pt x="349" y="418"/>
                  </a:cubicBezTo>
                  <a:cubicBezTo>
                    <a:pt x="349" y="418"/>
                    <a:pt x="349" y="418"/>
                    <a:pt x="349" y="417"/>
                  </a:cubicBezTo>
                  <a:cubicBezTo>
                    <a:pt x="350" y="416"/>
                    <a:pt x="351" y="416"/>
                    <a:pt x="351" y="416"/>
                  </a:cubicBezTo>
                  <a:cubicBezTo>
                    <a:pt x="352" y="415"/>
                    <a:pt x="351" y="415"/>
                    <a:pt x="352" y="415"/>
                  </a:cubicBezTo>
                  <a:cubicBezTo>
                    <a:pt x="353" y="415"/>
                    <a:pt x="353" y="414"/>
                    <a:pt x="353" y="414"/>
                  </a:cubicBezTo>
                  <a:cubicBezTo>
                    <a:pt x="354" y="414"/>
                    <a:pt x="354" y="411"/>
                    <a:pt x="355" y="411"/>
                  </a:cubicBezTo>
                  <a:cubicBezTo>
                    <a:pt x="356" y="412"/>
                    <a:pt x="356" y="412"/>
                    <a:pt x="356" y="412"/>
                  </a:cubicBezTo>
                  <a:cubicBezTo>
                    <a:pt x="357" y="412"/>
                    <a:pt x="357" y="412"/>
                    <a:pt x="357" y="411"/>
                  </a:cubicBezTo>
                  <a:cubicBezTo>
                    <a:pt x="357" y="411"/>
                    <a:pt x="357" y="410"/>
                    <a:pt x="356" y="410"/>
                  </a:cubicBezTo>
                  <a:cubicBezTo>
                    <a:pt x="356" y="409"/>
                    <a:pt x="356" y="409"/>
                    <a:pt x="356" y="408"/>
                  </a:cubicBezTo>
                  <a:cubicBezTo>
                    <a:pt x="356" y="408"/>
                    <a:pt x="356" y="407"/>
                    <a:pt x="357" y="407"/>
                  </a:cubicBezTo>
                  <a:cubicBezTo>
                    <a:pt x="357" y="407"/>
                    <a:pt x="358" y="407"/>
                    <a:pt x="358" y="407"/>
                  </a:cubicBezTo>
                  <a:cubicBezTo>
                    <a:pt x="358" y="406"/>
                    <a:pt x="358" y="405"/>
                    <a:pt x="358" y="405"/>
                  </a:cubicBezTo>
                  <a:cubicBezTo>
                    <a:pt x="359" y="405"/>
                    <a:pt x="360" y="405"/>
                    <a:pt x="360" y="405"/>
                  </a:cubicBezTo>
                  <a:cubicBezTo>
                    <a:pt x="360" y="406"/>
                    <a:pt x="360" y="407"/>
                    <a:pt x="361" y="407"/>
                  </a:cubicBezTo>
                  <a:cubicBezTo>
                    <a:pt x="361" y="407"/>
                    <a:pt x="361" y="406"/>
                    <a:pt x="362" y="406"/>
                  </a:cubicBezTo>
                  <a:cubicBezTo>
                    <a:pt x="362" y="406"/>
                    <a:pt x="363" y="405"/>
                    <a:pt x="363" y="405"/>
                  </a:cubicBezTo>
                  <a:cubicBezTo>
                    <a:pt x="363" y="404"/>
                    <a:pt x="363" y="404"/>
                    <a:pt x="364" y="403"/>
                  </a:cubicBezTo>
                  <a:cubicBezTo>
                    <a:pt x="364" y="403"/>
                    <a:pt x="366" y="402"/>
                    <a:pt x="366" y="402"/>
                  </a:cubicBezTo>
                  <a:cubicBezTo>
                    <a:pt x="366" y="403"/>
                    <a:pt x="367" y="404"/>
                    <a:pt x="367" y="404"/>
                  </a:cubicBezTo>
                  <a:cubicBezTo>
                    <a:pt x="368" y="403"/>
                    <a:pt x="367" y="402"/>
                    <a:pt x="368" y="403"/>
                  </a:cubicBezTo>
                  <a:cubicBezTo>
                    <a:pt x="369" y="404"/>
                    <a:pt x="369" y="404"/>
                    <a:pt x="369" y="403"/>
                  </a:cubicBezTo>
                  <a:cubicBezTo>
                    <a:pt x="370" y="403"/>
                    <a:pt x="369" y="403"/>
                    <a:pt x="369" y="402"/>
                  </a:cubicBezTo>
                  <a:cubicBezTo>
                    <a:pt x="369" y="401"/>
                    <a:pt x="371" y="401"/>
                    <a:pt x="371" y="402"/>
                  </a:cubicBezTo>
                  <a:cubicBezTo>
                    <a:pt x="371" y="402"/>
                    <a:pt x="370" y="402"/>
                    <a:pt x="370" y="403"/>
                  </a:cubicBezTo>
                  <a:cubicBezTo>
                    <a:pt x="371" y="403"/>
                    <a:pt x="371" y="404"/>
                    <a:pt x="371" y="405"/>
                  </a:cubicBezTo>
                  <a:cubicBezTo>
                    <a:pt x="371" y="406"/>
                    <a:pt x="371" y="408"/>
                    <a:pt x="372" y="408"/>
                  </a:cubicBezTo>
                  <a:cubicBezTo>
                    <a:pt x="372" y="408"/>
                    <a:pt x="373" y="407"/>
                    <a:pt x="374" y="408"/>
                  </a:cubicBezTo>
                  <a:cubicBezTo>
                    <a:pt x="375" y="408"/>
                    <a:pt x="376" y="408"/>
                    <a:pt x="376" y="409"/>
                  </a:cubicBezTo>
                  <a:cubicBezTo>
                    <a:pt x="376" y="410"/>
                    <a:pt x="376" y="411"/>
                    <a:pt x="377" y="411"/>
                  </a:cubicBezTo>
                  <a:cubicBezTo>
                    <a:pt x="377" y="411"/>
                    <a:pt x="378" y="412"/>
                    <a:pt x="379" y="412"/>
                  </a:cubicBezTo>
                  <a:cubicBezTo>
                    <a:pt x="379" y="412"/>
                    <a:pt x="381" y="411"/>
                    <a:pt x="381" y="412"/>
                  </a:cubicBezTo>
                  <a:cubicBezTo>
                    <a:pt x="381" y="413"/>
                    <a:pt x="381" y="414"/>
                    <a:pt x="382" y="414"/>
                  </a:cubicBezTo>
                  <a:cubicBezTo>
                    <a:pt x="382" y="414"/>
                    <a:pt x="383" y="415"/>
                    <a:pt x="383" y="415"/>
                  </a:cubicBezTo>
                  <a:cubicBezTo>
                    <a:pt x="384" y="415"/>
                    <a:pt x="384" y="414"/>
                    <a:pt x="384" y="414"/>
                  </a:cubicBezTo>
                  <a:cubicBezTo>
                    <a:pt x="385" y="414"/>
                    <a:pt x="385" y="414"/>
                    <a:pt x="385" y="414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7" y="414"/>
                    <a:pt x="389" y="413"/>
                    <a:pt x="389" y="414"/>
                  </a:cubicBezTo>
                  <a:cubicBezTo>
                    <a:pt x="389" y="414"/>
                    <a:pt x="389" y="415"/>
                    <a:pt x="389" y="415"/>
                  </a:cubicBezTo>
                  <a:cubicBezTo>
                    <a:pt x="389" y="415"/>
                    <a:pt x="390" y="413"/>
                    <a:pt x="391" y="414"/>
                  </a:cubicBezTo>
                  <a:cubicBezTo>
                    <a:pt x="391" y="415"/>
                    <a:pt x="392" y="415"/>
                    <a:pt x="393" y="415"/>
                  </a:cubicBezTo>
                  <a:cubicBezTo>
                    <a:pt x="394" y="415"/>
                    <a:pt x="394" y="415"/>
                    <a:pt x="394" y="416"/>
                  </a:cubicBezTo>
                  <a:cubicBezTo>
                    <a:pt x="394" y="417"/>
                    <a:pt x="394" y="418"/>
                    <a:pt x="394" y="418"/>
                  </a:cubicBezTo>
                  <a:cubicBezTo>
                    <a:pt x="394" y="419"/>
                    <a:pt x="394" y="419"/>
                    <a:pt x="395" y="418"/>
                  </a:cubicBezTo>
                  <a:cubicBezTo>
                    <a:pt x="395" y="418"/>
                    <a:pt x="397" y="417"/>
                    <a:pt x="397" y="417"/>
                  </a:cubicBezTo>
                  <a:cubicBezTo>
                    <a:pt x="398" y="416"/>
                    <a:pt x="399" y="416"/>
                    <a:pt x="400" y="416"/>
                  </a:cubicBezTo>
                  <a:cubicBezTo>
                    <a:pt x="400" y="416"/>
                    <a:pt x="401" y="416"/>
                    <a:pt x="401" y="416"/>
                  </a:cubicBezTo>
                  <a:cubicBezTo>
                    <a:pt x="402" y="416"/>
                    <a:pt x="402" y="416"/>
                    <a:pt x="402" y="415"/>
                  </a:cubicBezTo>
                  <a:cubicBezTo>
                    <a:pt x="402" y="415"/>
                    <a:pt x="403" y="414"/>
                    <a:pt x="403" y="414"/>
                  </a:cubicBezTo>
                  <a:cubicBezTo>
                    <a:pt x="404" y="414"/>
                    <a:pt x="404" y="414"/>
                    <a:pt x="404" y="414"/>
                  </a:cubicBezTo>
                  <a:cubicBezTo>
                    <a:pt x="405" y="413"/>
                    <a:pt x="405" y="413"/>
                    <a:pt x="406" y="413"/>
                  </a:cubicBezTo>
                  <a:cubicBezTo>
                    <a:pt x="406" y="414"/>
                    <a:pt x="407" y="414"/>
                    <a:pt x="407" y="414"/>
                  </a:cubicBezTo>
                  <a:cubicBezTo>
                    <a:pt x="407" y="414"/>
                    <a:pt x="407" y="412"/>
                    <a:pt x="408" y="413"/>
                  </a:cubicBezTo>
                  <a:cubicBezTo>
                    <a:pt x="408" y="413"/>
                    <a:pt x="408" y="414"/>
                    <a:pt x="408" y="415"/>
                  </a:cubicBezTo>
                  <a:cubicBezTo>
                    <a:pt x="408" y="415"/>
                    <a:pt x="408" y="416"/>
                    <a:pt x="409" y="416"/>
                  </a:cubicBezTo>
                  <a:cubicBezTo>
                    <a:pt x="410" y="416"/>
                    <a:pt x="410" y="415"/>
                    <a:pt x="411" y="415"/>
                  </a:cubicBezTo>
                  <a:cubicBezTo>
                    <a:pt x="412" y="416"/>
                    <a:pt x="413" y="415"/>
                    <a:pt x="414" y="415"/>
                  </a:cubicBezTo>
                  <a:cubicBezTo>
                    <a:pt x="414" y="415"/>
                    <a:pt x="414" y="415"/>
                    <a:pt x="414" y="414"/>
                  </a:cubicBezTo>
                  <a:cubicBezTo>
                    <a:pt x="414" y="413"/>
                    <a:pt x="415" y="412"/>
                    <a:pt x="415" y="412"/>
                  </a:cubicBezTo>
                  <a:cubicBezTo>
                    <a:pt x="416" y="412"/>
                    <a:pt x="417" y="411"/>
                    <a:pt x="417" y="411"/>
                  </a:cubicBezTo>
                  <a:cubicBezTo>
                    <a:pt x="418" y="410"/>
                    <a:pt x="418" y="409"/>
                    <a:pt x="418" y="409"/>
                  </a:cubicBezTo>
                  <a:cubicBezTo>
                    <a:pt x="418" y="408"/>
                    <a:pt x="419" y="407"/>
                    <a:pt x="419" y="407"/>
                  </a:cubicBezTo>
                  <a:cubicBezTo>
                    <a:pt x="418" y="407"/>
                    <a:pt x="418" y="406"/>
                    <a:pt x="418" y="405"/>
                  </a:cubicBezTo>
                  <a:cubicBezTo>
                    <a:pt x="418" y="405"/>
                    <a:pt x="420" y="404"/>
                    <a:pt x="421" y="404"/>
                  </a:cubicBezTo>
                  <a:cubicBezTo>
                    <a:pt x="422" y="405"/>
                    <a:pt x="422" y="405"/>
                    <a:pt x="422" y="405"/>
                  </a:cubicBezTo>
                  <a:cubicBezTo>
                    <a:pt x="423" y="405"/>
                    <a:pt x="423" y="405"/>
                    <a:pt x="423" y="405"/>
                  </a:cubicBezTo>
                  <a:cubicBezTo>
                    <a:pt x="423" y="405"/>
                    <a:pt x="423" y="405"/>
                    <a:pt x="423" y="405"/>
                  </a:cubicBezTo>
                  <a:cubicBezTo>
                    <a:pt x="423" y="405"/>
                    <a:pt x="422" y="403"/>
                    <a:pt x="423" y="402"/>
                  </a:cubicBezTo>
                  <a:cubicBezTo>
                    <a:pt x="423" y="402"/>
                    <a:pt x="424" y="401"/>
                    <a:pt x="424" y="400"/>
                  </a:cubicBezTo>
                  <a:cubicBezTo>
                    <a:pt x="424" y="399"/>
                    <a:pt x="423" y="400"/>
                    <a:pt x="423" y="399"/>
                  </a:cubicBezTo>
                  <a:cubicBezTo>
                    <a:pt x="423" y="398"/>
                    <a:pt x="423" y="396"/>
                    <a:pt x="424" y="396"/>
                  </a:cubicBezTo>
                  <a:cubicBezTo>
                    <a:pt x="425" y="396"/>
                    <a:pt x="426" y="397"/>
                    <a:pt x="426" y="396"/>
                  </a:cubicBezTo>
                  <a:cubicBezTo>
                    <a:pt x="426" y="395"/>
                    <a:pt x="426" y="393"/>
                    <a:pt x="426" y="393"/>
                  </a:cubicBezTo>
                  <a:cubicBezTo>
                    <a:pt x="425" y="393"/>
                    <a:pt x="424" y="392"/>
                    <a:pt x="425" y="391"/>
                  </a:cubicBezTo>
                  <a:cubicBezTo>
                    <a:pt x="425" y="390"/>
                    <a:pt x="425" y="390"/>
                    <a:pt x="425" y="389"/>
                  </a:cubicBezTo>
                  <a:cubicBezTo>
                    <a:pt x="424" y="389"/>
                    <a:pt x="424" y="390"/>
                    <a:pt x="423" y="389"/>
                  </a:cubicBezTo>
                  <a:cubicBezTo>
                    <a:pt x="423" y="389"/>
                    <a:pt x="422" y="389"/>
                    <a:pt x="422" y="388"/>
                  </a:cubicBezTo>
                  <a:cubicBezTo>
                    <a:pt x="422" y="387"/>
                    <a:pt x="422" y="387"/>
                    <a:pt x="421" y="386"/>
                  </a:cubicBezTo>
                  <a:cubicBezTo>
                    <a:pt x="421" y="385"/>
                    <a:pt x="420" y="383"/>
                    <a:pt x="419" y="382"/>
                  </a:cubicBezTo>
                  <a:cubicBezTo>
                    <a:pt x="419" y="381"/>
                    <a:pt x="418" y="378"/>
                    <a:pt x="419" y="377"/>
                  </a:cubicBezTo>
                  <a:cubicBezTo>
                    <a:pt x="420" y="377"/>
                    <a:pt x="422" y="375"/>
                    <a:pt x="422" y="374"/>
                  </a:cubicBezTo>
                  <a:cubicBezTo>
                    <a:pt x="422" y="373"/>
                    <a:pt x="422" y="372"/>
                    <a:pt x="422" y="372"/>
                  </a:cubicBezTo>
                  <a:cubicBezTo>
                    <a:pt x="422" y="371"/>
                    <a:pt x="422" y="369"/>
                    <a:pt x="422" y="369"/>
                  </a:cubicBezTo>
                  <a:cubicBezTo>
                    <a:pt x="422" y="369"/>
                    <a:pt x="423" y="367"/>
                    <a:pt x="424" y="367"/>
                  </a:cubicBezTo>
                  <a:cubicBezTo>
                    <a:pt x="425" y="366"/>
                    <a:pt x="425" y="365"/>
                    <a:pt x="425" y="365"/>
                  </a:cubicBezTo>
                  <a:cubicBezTo>
                    <a:pt x="426" y="364"/>
                    <a:pt x="426" y="364"/>
                    <a:pt x="426" y="364"/>
                  </a:cubicBezTo>
                  <a:cubicBezTo>
                    <a:pt x="426" y="363"/>
                    <a:pt x="426" y="363"/>
                    <a:pt x="426" y="363"/>
                  </a:cubicBezTo>
                  <a:cubicBezTo>
                    <a:pt x="426" y="363"/>
                    <a:pt x="426" y="361"/>
                    <a:pt x="426" y="360"/>
                  </a:cubicBezTo>
                  <a:cubicBezTo>
                    <a:pt x="426" y="360"/>
                    <a:pt x="427" y="359"/>
                    <a:pt x="427" y="359"/>
                  </a:cubicBezTo>
                  <a:cubicBezTo>
                    <a:pt x="427" y="359"/>
                    <a:pt x="425" y="357"/>
                    <a:pt x="426" y="356"/>
                  </a:cubicBezTo>
                  <a:cubicBezTo>
                    <a:pt x="426" y="356"/>
                    <a:pt x="426" y="355"/>
                    <a:pt x="426" y="354"/>
                  </a:cubicBezTo>
                  <a:cubicBezTo>
                    <a:pt x="425" y="354"/>
                    <a:pt x="424" y="353"/>
                    <a:pt x="425" y="352"/>
                  </a:cubicBezTo>
                  <a:cubicBezTo>
                    <a:pt x="425" y="352"/>
                    <a:pt x="427" y="349"/>
                    <a:pt x="426" y="349"/>
                  </a:cubicBezTo>
                  <a:cubicBezTo>
                    <a:pt x="426" y="348"/>
                    <a:pt x="427" y="347"/>
                    <a:pt x="427" y="346"/>
                  </a:cubicBezTo>
                  <a:cubicBezTo>
                    <a:pt x="428" y="346"/>
                    <a:pt x="429" y="346"/>
                    <a:pt x="429" y="346"/>
                  </a:cubicBezTo>
                  <a:cubicBezTo>
                    <a:pt x="430" y="347"/>
                    <a:pt x="430" y="347"/>
                    <a:pt x="431" y="347"/>
                  </a:cubicBezTo>
                  <a:cubicBezTo>
                    <a:pt x="432" y="347"/>
                    <a:pt x="433" y="345"/>
                    <a:pt x="433" y="345"/>
                  </a:cubicBezTo>
                  <a:cubicBezTo>
                    <a:pt x="432" y="345"/>
                    <a:pt x="432" y="344"/>
                    <a:pt x="432" y="344"/>
                  </a:cubicBezTo>
                  <a:cubicBezTo>
                    <a:pt x="432" y="344"/>
                    <a:pt x="435" y="343"/>
                    <a:pt x="435" y="343"/>
                  </a:cubicBezTo>
                  <a:cubicBezTo>
                    <a:pt x="436" y="342"/>
                    <a:pt x="437" y="341"/>
                    <a:pt x="437" y="341"/>
                  </a:cubicBezTo>
                  <a:cubicBezTo>
                    <a:pt x="438" y="341"/>
                    <a:pt x="439" y="341"/>
                    <a:pt x="439" y="340"/>
                  </a:cubicBezTo>
                  <a:cubicBezTo>
                    <a:pt x="440" y="340"/>
                    <a:pt x="442" y="339"/>
                    <a:pt x="442" y="338"/>
                  </a:cubicBezTo>
                  <a:cubicBezTo>
                    <a:pt x="442" y="338"/>
                    <a:pt x="440" y="338"/>
                    <a:pt x="440" y="337"/>
                  </a:cubicBezTo>
                  <a:cubicBezTo>
                    <a:pt x="440" y="337"/>
                    <a:pt x="441" y="336"/>
                    <a:pt x="441" y="335"/>
                  </a:cubicBezTo>
                  <a:cubicBezTo>
                    <a:pt x="440" y="335"/>
                    <a:pt x="440" y="334"/>
                    <a:pt x="439" y="334"/>
                  </a:cubicBezTo>
                  <a:cubicBezTo>
                    <a:pt x="438" y="335"/>
                    <a:pt x="437" y="335"/>
                    <a:pt x="437" y="334"/>
                  </a:cubicBezTo>
                  <a:cubicBezTo>
                    <a:pt x="437" y="334"/>
                    <a:pt x="437" y="333"/>
                    <a:pt x="437" y="333"/>
                  </a:cubicBezTo>
                  <a:cubicBezTo>
                    <a:pt x="437" y="333"/>
                    <a:pt x="433" y="335"/>
                    <a:pt x="432" y="335"/>
                  </a:cubicBezTo>
                  <a:cubicBezTo>
                    <a:pt x="432" y="335"/>
                    <a:pt x="431" y="336"/>
                    <a:pt x="431" y="337"/>
                  </a:cubicBezTo>
                  <a:cubicBezTo>
                    <a:pt x="430" y="337"/>
                    <a:pt x="429" y="338"/>
                    <a:pt x="429" y="338"/>
                  </a:cubicBezTo>
                  <a:cubicBezTo>
                    <a:pt x="428" y="338"/>
                    <a:pt x="428" y="338"/>
                    <a:pt x="427" y="337"/>
                  </a:cubicBezTo>
                  <a:cubicBezTo>
                    <a:pt x="427" y="337"/>
                    <a:pt x="426" y="336"/>
                    <a:pt x="425" y="337"/>
                  </a:cubicBezTo>
                  <a:cubicBezTo>
                    <a:pt x="425" y="337"/>
                    <a:pt x="425" y="337"/>
                    <a:pt x="424" y="337"/>
                  </a:cubicBezTo>
                  <a:cubicBezTo>
                    <a:pt x="423" y="337"/>
                    <a:pt x="423" y="337"/>
                    <a:pt x="423" y="338"/>
                  </a:cubicBezTo>
                  <a:cubicBezTo>
                    <a:pt x="422" y="339"/>
                    <a:pt x="421" y="340"/>
                    <a:pt x="420" y="340"/>
                  </a:cubicBezTo>
                  <a:cubicBezTo>
                    <a:pt x="420" y="340"/>
                    <a:pt x="418" y="340"/>
                    <a:pt x="418" y="339"/>
                  </a:cubicBezTo>
                  <a:cubicBezTo>
                    <a:pt x="419" y="339"/>
                    <a:pt x="419" y="339"/>
                    <a:pt x="419" y="338"/>
                  </a:cubicBezTo>
                  <a:cubicBezTo>
                    <a:pt x="419" y="338"/>
                    <a:pt x="418" y="337"/>
                    <a:pt x="419" y="337"/>
                  </a:cubicBezTo>
                  <a:cubicBezTo>
                    <a:pt x="419" y="336"/>
                    <a:pt x="420" y="336"/>
                    <a:pt x="420" y="335"/>
                  </a:cubicBezTo>
                  <a:cubicBezTo>
                    <a:pt x="420" y="334"/>
                    <a:pt x="420" y="333"/>
                    <a:pt x="421" y="332"/>
                  </a:cubicBezTo>
                  <a:cubicBezTo>
                    <a:pt x="422" y="331"/>
                    <a:pt x="424" y="330"/>
                    <a:pt x="424" y="329"/>
                  </a:cubicBezTo>
                  <a:cubicBezTo>
                    <a:pt x="424" y="328"/>
                    <a:pt x="423" y="328"/>
                    <a:pt x="424" y="327"/>
                  </a:cubicBezTo>
                  <a:cubicBezTo>
                    <a:pt x="424" y="326"/>
                    <a:pt x="425" y="326"/>
                    <a:pt x="425" y="325"/>
                  </a:cubicBezTo>
                  <a:cubicBezTo>
                    <a:pt x="425" y="325"/>
                    <a:pt x="424" y="324"/>
                    <a:pt x="425" y="324"/>
                  </a:cubicBezTo>
                  <a:cubicBezTo>
                    <a:pt x="425" y="323"/>
                    <a:pt x="425" y="323"/>
                    <a:pt x="425" y="322"/>
                  </a:cubicBezTo>
                  <a:cubicBezTo>
                    <a:pt x="424" y="321"/>
                    <a:pt x="423" y="320"/>
                    <a:pt x="424" y="320"/>
                  </a:cubicBezTo>
                  <a:cubicBezTo>
                    <a:pt x="424" y="319"/>
                    <a:pt x="426" y="316"/>
                    <a:pt x="427" y="316"/>
                  </a:cubicBezTo>
                  <a:cubicBezTo>
                    <a:pt x="427" y="317"/>
                    <a:pt x="428" y="317"/>
                    <a:pt x="428" y="316"/>
                  </a:cubicBezTo>
                  <a:cubicBezTo>
                    <a:pt x="428" y="315"/>
                    <a:pt x="428" y="313"/>
                    <a:pt x="428" y="312"/>
                  </a:cubicBezTo>
                  <a:cubicBezTo>
                    <a:pt x="429" y="311"/>
                    <a:pt x="430" y="310"/>
                    <a:pt x="429" y="310"/>
                  </a:cubicBezTo>
                  <a:cubicBezTo>
                    <a:pt x="429" y="309"/>
                    <a:pt x="429" y="310"/>
                    <a:pt x="428" y="310"/>
                  </a:cubicBezTo>
                  <a:cubicBezTo>
                    <a:pt x="427" y="310"/>
                    <a:pt x="426" y="310"/>
                    <a:pt x="426" y="309"/>
                  </a:cubicBezTo>
                  <a:cubicBezTo>
                    <a:pt x="427" y="308"/>
                    <a:pt x="428" y="306"/>
                    <a:pt x="428" y="305"/>
                  </a:cubicBezTo>
                  <a:cubicBezTo>
                    <a:pt x="428" y="304"/>
                    <a:pt x="428" y="303"/>
                    <a:pt x="428" y="302"/>
                  </a:cubicBezTo>
                  <a:cubicBezTo>
                    <a:pt x="429" y="302"/>
                    <a:pt x="429" y="301"/>
                    <a:pt x="428" y="301"/>
                  </a:cubicBezTo>
                  <a:cubicBezTo>
                    <a:pt x="427" y="301"/>
                    <a:pt x="427" y="301"/>
                    <a:pt x="425" y="301"/>
                  </a:cubicBezTo>
                  <a:cubicBezTo>
                    <a:pt x="424" y="301"/>
                    <a:pt x="423" y="301"/>
                    <a:pt x="423" y="301"/>
                  </a:cubicBezTo>
                  <a:cubicBezTo>
                    <a:pt x="422" y="301"/>
                    <a:pt x="421" y="301"/>
                    <a:pt x="421" y="300"/>
                  </a:cubicBezTo>
                  <a:cubicBezTo>
                    <a:pt x="421" y="300"/>
                    <a:pt x="421" y="299"/>
                    <a:pt x="420" y="299"/>
                  </a:cubicBezTo>
                  <a:cubicBezTo>
                    <a:pt x="420" y="299"/>
                    <a:pt x="419" y="298"/>
                    <a:pt x="418" y="298"/>
                  </a:cubicBezTo>
                  <a:cubicBezTo>
                    <a:pt x="417" y="298"/>
                    <a:pt x="416" y="299"/>
                    <a:pt x="415" y="299"/>
                  </a:cubicBezTo>
                  <a:cubicBezTo>
                    <a:pt x="415" y="299"/>
                    <a:pt x="412" y="299"/>
                    <a:pt x="412" y="299"/>
                  </a:cubicBezTo>
                  <a:cubicBezTo>
                    <a:pt x="412" y="298"/>
                    <a:pt x="411" y="298"/>
                    <a:pt x="411" y="297"/>
                  </a:cubicBezTo>
                  <a:cubicBezTo>
                    <a:pt x="410" y="297"/>
                    <a:pt x="410" y="295"/>
                    <a:pt x="409" y="295"/>
                  </a:cubicBezTo>
                  <a:cubicBezTo>
                    <a:pt x="409" y="296"/>
                    <a:pt x="409" y="296"/>
                    <a:pt x="408" y="295"/>
                  </a:cubicBezTo>
                  <a:cubicBezTo>
                    <a:pt x="408" y="295"/>
                    <a:pt x="408" y="293"/>
                    <a:pt x="408" y="292"/>
                  </a:cubicBezTo>
                  <a:cubicBezTo>
                    <a:pt x="408" y="291"/>
                    <a:pt x="407" y="288"/>
                    <a:pt x="407" y="287"/>
                  </a:cubicBezTo>
                  <a:cubicBezTo>
                    <a:pt x="407" y="286"/>
                    <a:pt x="407" y="286"/>
                    <a:pt x="406" y="285"/>
                  </a:cubicBezTo>
                  <a:cubicBezTo>
                    <a:pt x="406" y="284"/>
                    <a:pt x="405" y="283"/>
                    <a:pt x="406" y="282"/>
                  </a:cubicBezTo>
                  <a:cubicBezTo>
                    <a:pt x="406" y="280"/>
                    <a:pt x="408" y="277"/>
                    <a:pt x="408" y="277"/>
                  </a:cubicBezTo>
                  <a:cubicBezTo>
                    <a:pt x="409" y="277"/>
                    <a:pt x="410" y="277"/>
                    <a:pt x="410" y="276"/>
                  </a:cubicBezTo>
                  <a:cubicBezTo>
                    <a:pt x="410" y="276"/>
                    <a:pt x="409" y="275"/>
                    <a:pt x="409" y="274"/>
                  </a:cubicBezTo>
                  <a:cubicBezTo>
                    <a:pt x="410" y="273"/>
                    <a:pt x="410" y="271"/>
                    <a:pt x="410" y="270"/>
                  </a:cubicBezTo>
                  <a:cubicBezTo>
                    <a:pt x="411" y="270"/>
                    <a:pt x="412" y="269"/>
                    <a:pt x="411" y="269"/>
                  </a:cubicBezTo>
                  <a:cubicBezTo>
                    <a:pt x="411" y="268"/>
                    <a:pt x="411" y="268"/>
                    <a:pt x="410" y="268"/>
                  </a:cubicBezTo>
                  <a:cubicBezTo>
                    <a:pt x="409" y="268"/>
                    <a:pt x="409" y="268"/>
                    <a:pt x="408" y="267"/>
                  </a:cubicBezTo>
                  <a:cubicBezTo>
                    <a:pt x="408" y="267"/>
                    <a:pt x="406" y="265"/>
                    <a:pt x="406" y="265"/>
                  </a:cubicBezTo>
                  <a:cubicBezTo>
                    <a:pt x="406" y="264"/>
                    <a:pt x="406" y="263"/>
                    <a:pt x="406" y="263"/>
                  </a:cubicBezTo>
                  <a:cubicBezTo>
                    <a:pt x="406" y="263"/>
                    <a:pt x="405" y="264"/>
                    <a:pt x="404" y="263"/>
                  </a:cubicBezTo>
                  <a:cubicBezTo>
                    <a:pt x="404" y="263"/>
                    <a:pt x="405" y="262"/>
                    <a:pt x="404" y="262"/>
                  </a:cubicBezTo>
                  <a:cubicBezTo>
                    <a:pt x="403" y="261"/>
                    <a:pt x="402" y="261"/>
                    <a:pt x="402" y="260"/>
                  </a:cubicBezTo>
                  <a:cubicBezTo>
                    <a:pt x="402" y="259"/>
                    <a:pt x="401" y="258"/>
                    <a:pt x="401" y="257"/>
                  </a:cubicBezTo>
                  <a:cubicBezTo>
                    <a:pt x="401" y="256"/>
                    <a:pt x="401" y="256"/>
                    <a:pt x="400" y="257"/>
                  </a:cubicBezTo>
                  <a:cubicBezTo>
                    <a:pt x="399" y="257"/>
                    <a:pt x="399" y="258"/>
                    <a:pt x="398" y="257"/>
                  </a:cubicBezTo>
                  <a:cubicBezTo>
                    <a:pt x="398" y="256"/>
                    <a:pt x="398" y="255"/>
                    <a:pt x="398" y="255"/>
                  </a:cubicBezTo>
                  <a:cubicBezTo>
                    <a:pt x="398" y="254"/>
                    <a:pt x="398" y="253"/>
                    <a:pt x="399" y="252"/>
                  </a:cubicBezTo>
                  <a:cubicBezTo>
                    <a:pt x="400" y="252"/>
                    <a:pt x="400" y="251"/>
                    <a:pt x="401" y="250"/>
                  </a:cubicBezTo>
                  <a:cubicBezTo>
                    <a:pt x="401" y="249"/>
                    <a:pt x="402" y="247"/>
                    <a:pt x="402" y="246"/>
                  </a:cubicBezTo>
                  <a:cubicBezTo>
                    <a:pt x="402" y="245"/>
                    <a:pt x="403" y="243"/>
                    <a:pt x="404" y="242"/>
                  </a:cubicBezTo>
                  <a:cubicBezTo>
                    <a:pt x="404" y="242"/>
                    <a:pt x="404" y="241"/>
                    <a:pt x="404" y="240"/>
                  </a:cubicBezTo>
                  <a:cubicBezTo>
                    <a:pt x="405" y="239"/>
                    <a:pt x="405" y="238"/>
                    <a:pt x="404" y="238"/>
                  </a:cubicBezTo>
                  <a:cubicBezTo>
                    <a:pt x="404" y="238"/>
                    <a:pt x="403" y="238"/>
                    <a:pt x="403" y="237"/>
                  </a:cubicBezTo>
                  <a:cubicBezTo>
                    <a:pt x="403" y="236"/>
                    <a:pt x="405" y="234"/>
                    <a:pt x="405" y="233"/>
                  </a:cubicBezTo>
                  <a:cubicBezTo>
                    <a:pt x="405" y="232"/>
                    <a:pt x="405" y="230"/>
                    <a:pt x="404" y="231"/>
                  </a:cubicBezTo>
                  <a:cubicBezTo>
                    <a:pt x="404" y="231"/>
                    <a:pt x="404" y="232"/>
                    <a:pt x="403" y="232"/>
                  </a:cubicBezTo>
                  <a:cubicBezTo>
                    <a:pt x="402" y="232"/>
                    <a:pt x="402" y="231"/>
                    <a:pt x="401" y="231"/>
                  </a:cubicBezTo>
                  <a:cubicBezTo>
                    <a:pt x="401" y="232"/>
                    <a:pt x="400" y="232"/>
                    <a:pt x="400" y="232"/>
                  </a:cubicBezTo>
                  <a:cubicBezTo>
                    <a:pt x="399" y="232"/>
                    <a:pt x="398" y="232"/>
                    <a:pt x="398" y="232"/>
                  </a:cubicBezTo>
                  <a:cubicBezTo>
                    <a:pt x="398" y="233"/>
                    <a:pt x="397" y="233"/>
                    <a:pt x="396" y="233"/>
                  </a:cubicBezTo>
                  <a:cubicBezTo>
                    <a:pt x="395" y="233"/>
                    <a:pt x="395" y="233"/>
                    <a:pt x="394" y="234"/>
                  </a:cubicBezTo>
                  <a:cubicBezTo>
                    <a:pt x="394" y="234"/>
                    <a:pt x="393" y="235"/>
                    <a:pt x="393" y="234"/>
                  </a:cubicBezTo>
                  <a:cubicBezTo>
                    <a:pt x="392" y="234"/>
                    <a:pt x="392" y="234"/>
                    <a:pt x="392" y="235"/>
                  </a:cubicBezTo>
                  <a:cubicBezTo>
                    <a:pt x="392" y="235"/>
                    <a:pt x="391" y="236"/>
                    <a:pt x="390" y="236"/>
                  </a:cubicBezTo>
                  <a:cubicBezTo>
                    <a:pt x="388" y="236"/>
                    <a:pt x="388" y="235"/>
                    <a:pt x="388" y="235"/>
                  </a:cubicBezTo>
                  <a:cubicBezTo>
                    <a:pt x="388" y="234"/>
                    <a:pt x="387" y="234"/>
                    <a:pt x="386" y="234"/>
                  </a:cubicBezTo>
                  <a:cubicBezTo>
                    <a:pt x="385" y="235"/>
                    <a:pt x="384" y="235"/>
                    <a:pt x="383" y="234"/>
                  </a:cubicBezTo>
                  <a:cubicBezTo>
                    <a:pt x="382" y="233"/>
                    <a:pt x="382" y="232"/>
                    <a:pt x="383" y="231"/>
                  </a:cubicBezTo>
                  <a:cubicBezTo>
                    <a:pt x="384" y="231"/>
                    <a:pt x="385" y="230"/>
                    <a:pt x="385" y="229"/>
                  </a:cubicBezTo>
                  <a:cubicBezTo>
                    <a:pt x="385" y="229"/>
                    <a:pt x="385" y="229"/>
                    <a:pt x="384" y="229"/>
                  </a:cubicBezTo>
                  <a:cubicBezTo>
                    <a:pt x="383" y="229"/>
                    <a:pt x="382" y="228"/>
                    <a:pt x="382" y="227"/>
                  </a:cubicBezTo>
                  <a:cubicBezTo>
                    <a:pt x="382" y="227"/>
                    <a:pt x="383" y="227"/>
                    <a:pt x="382" y="226"/>
                  </a:cubicBezTo>
                  <a:cubicBezTo>
                    <a:pt x="382" y="225"/>
                    <a:pt x="381" y="225"/>
                    <a:pt x="382" y="224"/>
                  </a:cubicBezTo>
                  <a:cubicBezTo>
                    <a:pt x="383" y="223"/>
                    <a:pt x="384" y="222"/>
                    <a:pt x="384" y="222"/>
                  </a:cubicBezTo>
                  <a:cubicBezTo>
                    <a:pt x="384" y="221"/>
                    <a:pt x="384" y="220"/>
                    <a:pt x="384" y="219"/>
                  </a:cubicBezTo>
                  <a:cubicBezTo>
                    <a:pt x="384" y="218"/>
                    <a:pt x="383" y="219"/>
                    <a:pt x="383" y="220"/>
                  </a:cubicBezTo>
                  <a:cubicBezTo>
                    <a:pt x="382" y="220"/>
                    <a:pt x="381" y="220"/>
                    <a:pt x="380" y="219"/>
                  </a:cubicBezTo>
                  <a:cubicBezTo>
                    <a:pt x="380" y="217"/>
                    <a:pt x="380" y="217"/>
                    <a:pt x="381" y="216"/>
                  </a:cubicBezTo>
                  <a:cubicBezTo>
                    <a:pt x="381" y="215"/>
                    <a:pt x="382" y="214"/>
                    <a:pt x="382" y="213"/>
                  </a:cubicBezTo>
                  <a:cubicBezTo>
                    <a:pt x="382" y="212"/>
                    <a:pt x="381" y="209"/>
                    <a:pt x="382" y="209"/>
                  </a:cubicBezTo>
                  <a:cubicBezTo>
                    <a:pt x="383" y="208"/>
                    <a:pt x="384" y="208"/>
                    <a:pt x="384" y="207"/>
                  </a:cubicBezTo>
                  <a:cubicBezTo>
                    <a:pt x="385" y="206"/>
                    <a:pt x="386" y="205"/>
                    <a:pt x="386" y="204"/>
                  </a:cubicBezTo>
                  <a:cubicBezTo>
                    <a:pt x="386" y="204"/>
                    <a:pt x="387" y="202"/>
                    <a:pt x="388" y="201"/>
                  </a:cubicBezTo>
                  <a:cubicBezTo>
                    <a:pt x="388" y="201"/>
                    <a:pt x="389" y="201"/>
                    <a:pt x="388" y="200"/>
                  </a:cubicBezTo>
                  <a:cubicBezTo>
                    <a:pt x="388" y="199"/>
                    <a:pt x="388" y="199"/>
                    <a:pt x="389" y="198"/>
                  </a:cubicBezTo>
                  <a:cubicBezTo>
                    <a:pt x="389" y="197"/>
                    <a:pt x="390" y="197"/>
                    <a:pt x="390" y="196"/>
                  </a:cubicBezTo>
                  <a:cubicBezTo>
                    <a:pt x="391" y="196"/>
                    <a:pt x="393" y="194"/>
                    <a:pt x="393" y="193"/>
                  </a:cubicBezTo>
                  <a:cubicBezTo>
                    <a:pt x="393" y="192"/>
                    <a:pt x="393" y="191"/>
                    <a:pt x="393" y="190"/>
                  </a:cubicBezTo>
                  <a:cubicBezTo>
                    <a:pt x="393" y="189"/>
                    <a:pt x="391" y="186"/>
                    <a:pt x="391" y="187"/>
                  </a:cubicBezTo>
                  <a:cubicBezTo>
                    <a:pt x="391" y="188"/>
                    <a:pt x="389" y="187"/>
                    <a:pt x="390" y="186"/>
                  </a:cubicBezTo>
                  <a:cubicBezTo>
                    <a:pt x="390" y="185"/>
                    <a:pt x="390" y="184"/>
                    <a:pt x="390" y="183"/>
                  </a:cubicBezTo>
                  <a:cubicBezTo>
                    <a:pt x="391" y="183"/>
                    <a:pt x="392" y="179"/>
                    <a:pt x="393" y="179"/>
                  </a:cubicBezTo>
                  <a:cubicBezTo>
                    <a:pt x="393" y="179"/>
                    <a:pt x="394" y="179"/>
                    <a:pt x="394" y="178"/>
                  </a:cubicBezTo>
                  <a:cubicBezTo>
                    <a:pt x="394" y="177"/>
                    <a:pt x="395" y="177"/>
                    <a:pt x="396" y="177"/>
                  </a:cubicBezTo>
                  <a:cubicBezTo>
                    <a:pt x="396" y="176"/>
                    <a:pt x="396" y="177"/>
                    <a:pt x="397" y="177"/>
                  </a:cubicBezTo>
                  <a:cubicBezTo>
                    <a:pt x="398" y="177"/>
                    <a:pt x="399" y="177"/>
                    <a:pt x="399" y="176"/>
                  </a:cubicBezTo>
                  <a:cubicBezTo>
                    <a:pt x="399" y="175"/>
                    <a:pt x="399" y="174"/>
                    <a:pt x="400" y="174"/>
                  </a:cubicBezTo>
                  <a:cubicBezTo>
                    <a:pt x="400" y="174"/>
                    <a:pt x="401" y="175"/>
                    <a:pt x="402" y="175"/>
                  </a:cubicBezTo>
                  <a:cubicBezTo>
                    <a:pt x="403" y="175"/>
                    <a:pt x="403" y="175"/>
                    <a:pt x="404" y="174"/>
                  </a:cubicBezTo>
                  <a:cubicBezTo>
                    <a:pt x="404" y="174"/>
                    <a:pt x="405" y="173"/>
                    <a:pt x="406" y="173"/>
                  </a:cubicBezTo>
                  <a:cubicBezTo>
                    <a:pt x="407" y="173"/>
                    <a:pt x="407" y="173"/>
                    <a:pt x="407" y="172"/>
                  </a:cubicBezTo>
                  <a:cubicBezTo>
                    <a:pt x="407" y="171"/>
                    <a:pt x="407" y="171"/>
                    <a:pt x="407" y="170"/>
                  </a:cubicBezTo>
                  <a:cubicBezTo>
                    <a:pt x="408" y="170"/>
                    <a:pt x="410" y="170"/>
                    <a:pt x="411" y="170"/>
                  </a:cubicBezTo>
                  <a:cubicBezTo>
                    <a:pt x="412" y="170"/>
                    <a:pt x="412" y="171"/>
                    <a:pt x="412" y="170"/>
                  </a:cubicBezTo>
                  <a:cubicBezTo>
                    <a:pt x="413" y="169"/>
                    <a:pt x="414" y="169"/>
                    <a:pt x="413" y="168"/>
                  </a:cubicBezTo>
                  <a:cubicBezTo>
                    <a:pt x="413" y="167"/>
                    <a:pt x="412" y="166"/>
                    <a:pt x="412" y="165"/>
                  </a:cubicBezTo>
                  <a:cubicBezTo>
                    <a:pt x="411" y="165"/>
                    <a:pt x="411" y="164"/>
                    <a:pt x="411" y="163"/>
                  </a:cubicBezTo>
                  <a:cubicBezTo>
                    <a:pt x="411" y="163"/>
                    <a:pt x="410" y="162"/>
                    <a:pt x="410" y="161"/>
                  </a:cubicBezTo>
                  <a:cubicBezTo>
                    <a:pt x="409" y="160"/>
                    <a:pt x="408" y="159"/>
                    <a:pt x="409" y="159"/>
                  </a:cubicBezTo>
                  <a:cubicBezTo>
                    <a:pt x="410" y="158"/>
                    <a:pt x="412" y="158"/>
                    <a:pt x="414" y="158"/>
                  </a:cubicBezTo>
                  <a:cubicBezTo>
                    <a:pt x="415" y="158"/>
                    <a:pt x="418" y="157"/>
                    <a:pt x="418" y="156"/>
                  </a:cubicBezTo>
                  <a:cubicBezTo>
                    <a:pt x="417" y="155"/>
                    <a:pt x="417" y="155"/>
                    <a:pt x="418" y="154"/>
                  </a:cubicBezTo>
                  <a:cubicBezTo>
                    <a:pt x="419" y="153"/>
                    <a:pt x="420" y="151"/>
                    <a:pt x="421" y="150"/>
                  </a:cubicBezTo>
                  <a:cubicBezTo>
                    <a:pt x="422" y="150"/>
                    <a:pt x="423" y="150"/>
                    <a:pt x="423" y="149"/>
                  </a:cubicBezTo>
                  <a:cubicBezTo>
                    <a:pt x="423" y="149"/>
                    <a:pt x="424" y="149"/>
                    <a:pt x="424" y="148"/>
                  </a:cubicBezTo>
                  <a:cubicBezTo>
                    <a:pt x="424" y="147"/>
                    <a:pt x="423" y="146"/>
                    <a:pt x="424" y="146"/>
                  </a:cubicBezTo>
                  <a:cubicBezTo>
                    <a:pt x="425" y="146"/>
                    <a:pt x="426" y="146"/>
                    <a:pt x="426" y="145"/>
                  </a:cubicBezTo>
                  <a:cubicBezTo>
                    <a:pt x="427" y="144"/>
                    <a:pt x="427" y="144"/>
                    <a:pt x="427" y="144"/>
                  </a:cubicBezTo>
                  <a:cubicBezTo>
                    <a:pt x="428" y="143"/>
                    <a:pt x="429" y="143"/>
                    <a:pt x="428" y="142"/>
                  </a:cubicBezTo>
                  <a:cubicBezTo>
                    <a:pt x="428" y="142"/>
                    <a:pt x="427" y="141"/>
                    <a:pt x="428" y="141"/>
                  </a:cubicBezTo>
                  <a:cubicBezTo>
                    <a:pt x="428" y="141"/>
                    <a:pt x="429" y="140"/>
                    <a:pt x="428" y="140"/>
                  </a:cubicBezTo>
                  <a:cubicBezTo>
                    <a:pt x="428" y="139"/>
                    <a:pt x="428" y="138"/>
                    <a:pt x="428" y="138"/>
                  </a:cubicBezTo>
                  <a:cubicBezTo>
                    <a:pt x="428" y="137"/>
                    <a:pt x="428" y="136"/>
                    <a:pt x="427" y="136"/>
                  </a:cubicBezTo>
                  <a:cubicBezTo>
                    <a:pt x="426" y="136"/>
                    <a:pt x="425" y="136"/>
                    <a:pt x="425" y="136"/>
                  </a:cubicBezTo>
                  <a:cubicBezTo>
                    <a:pt x="424" y="136"/>
                    <a:pt x="424" y="135"/>
                    <a:pt x="423" y="134"/>
                  </a:cubicBezTo>
                  <a:cubicBezTo>
                    <a:pt x="422" y="134"/>
                    <a:pt x="422" y="133"/>
                    <a:pt x="422" y="133"/>
                  </a:cubicBezTo>
                  <a:cubicBezTo>
                    <a:pt x="422" y="133"/>
                    <a:pt x="423" y="131"/>
                    <a:pt x="423" y="131"/>
                  </a:cubicBezTo>
                  <a:cubicBezTo>
                    <a:pt x="424" y="131"/>
                    <a:pt x="425" y="130"/>
                    <a:pt x="424" y="129"/>
                  </a:cubicBezTo>
                  <a:cubicBezTo>
                    <a:pt x="424" y="128"/>
                    <a:pt x="423" y="127"/>
                    <a:pt x="422" y="128"/>
                  </a:cubicBezTo>
                  <a:cubicBezTo>
                    <a:pt x="421" y="128"/>
                    <a:pt x="420" y="128"/>
                    <a:pt x="420" y="127"/>
                  </a:cubicBezTo>
                  <a:cubicBezTo>
                    <a:pt x="419" y="126"/>
                    <a:pt x="418" y="126"/>
                    <a:pt x="418" y="126"/>
                  </a:cubicBezTo>
                  <a:cubicBezTo>
                    <a:pt x="418" y="125"/>
                    <a:pt x="418" y="124"/>
                    <a:pt x="417" y="124"/>
                  </a:cubicBezTo>
                  <a:cubicBezTo>
                    <a:pt x="416" y="124"/>
                    <a:pt x="415" y="125"/>
                    <a:pt x="414" y="124"/>
                  </a:cubicBezTo>
                  <a:cubicBezTo>
                    <a:pt x="414" y="124"/>
                    <a:pt x="414" y="123"/>
                    <a:pt x="414" y="122"/>
                  </a:cubicBezTo>
                  <a:cubicBezTo>
                    <a:pt x="414" y="122"/>
                    <a:pt x="414" y="121"/>
                    <a:pt x="415" y="121"/>
                  </a:cubicBezTo>
                  <a:cubicBezTo>
                    <a:pt x="416" y="120"/>
                    <a:pt x="417" y="119"/>
                    <a:pt x="417" y="118"/>
                  </a:cubicBezTo>
                  <a:cubicBezTo>
                    <a:pt x="416" y="117"/>
                    <a:pt x="416" y="117"/>
                    <a:pt x="416" y="116"/>
                  </a:cubicBezTo>
                  <a:cubicBezTo>
                    <a:pt x="416" y="115"/>
                    <a:pt x="416" y="114"/>
                    <a:pt x="416" y="112"/>
                  </a:cubicBezTo>
                  <a:cubicBezTo>
                    <a:pt x="415" y="111"/>
                    <a:pt x="415" y="110"/>
                    <a:pt x="416" y="110"/>
                  </a:cubicBezTo>
                  <a:cubicBezTo>
                    <a:pt x="416" y="109"/>
                    <a:pt x="417" y="109"/>
                    <a:pt x="417" y="108"/>
                  </a:cubicBezTo>
                  <a:cubicBezTo>
                    <a:pt x="417" y="107"/>
                    <a:pt x="418" y="104"/>
                    <a:pt x="417" y="103"/>
                  </a:cubicBezTo>
                  <a:cubicBezTo>
                    <a:pt x="416" y="103"/>
                    <a:pt x="415" y="103"/>
                    <a:pt x="416" y="102"/>
                  </a:cubicBezTo>
                  <a:cubicBezTo>
                    <a:pt x="417" y="100"/>
                    <a:pt x="417" y="98"/>
                    <a:pt x="417" y="98"/>
                  </a:cubicBezTo>
                  <a:cubicBezTo>
                    <a:pt x="416" y="97"/>
                    <a:pt x="415" y="99"/>
                    <a:pt x="415" y="98"/>
                  </a:cubicBezTo>
                  <a:cubicBezTo>
                    <a:pt x="414" y="97"/>
                    <a:pt x="415" y="97"/>
                    <a:pt x="413" y="97"/>
                  </a:cubicBezTo>
                  <a:cubicBezTo>
                    <a:pt x="412" y="98"/>
                    <a:pt x="411" y="98"/>
                    <a:pt x="410" y="98"/>
                  </a:cubicBezTo>
                  <a:cubicBezTo>
                    <a:pt x="410" y="97"/>
                    <a:pt x="409" y="96"/>
                    <a:pt x="409" y="94"/>
                  </a:cubicBezTo>
                  <a:cubicBezTo>
                    <a:pt x="409" y="93"/>
                    <a:pt x="410" y="92"/>
                    <a:pt x="408" y="92"/>
                  </a:cubicBezTo>
                  <a:cubicBezTo>
                    <a:pt x="407" y="91"/>
                    <a:pt x="408" y="92"/>
                    <a:pt x="407" y="93"/>
                  </a:cubicBezTo>
                  <a:cubicBezTo>
                    <a:pt x="407" y="93"/>
                    <a:pt x="406" y="94"/>
                    <a:pt x="406" y="92"/>
                  </a:cubicBezTo>
                  <a:cubicBezTo>
                    <a:pt x="406" y="91"/>
                    <a:pt x="404" y="91"/>
                    <a:pt x="404" y="90"/>
                  </a:cubicBezTo>
                  <a:cubicBezTo>
                    <a:pt x="404" y="89"/>
                    <a:pt x="405" y="87"/>
                    <a:pt x="404" y="88"/>
                  </a:cubicBezTo>
                  <a:cubicBezTo>
                    <a:pt x="402" y="89"/>
                    <a:pt x="401" y="90"/>
                    <a:pt x="401" y="89"/>
                  </a:cubicBezTo>
                  <a:cubicBezTo>
                    <a:pt x="401" y="87"/>
                    <a:pt x="400" y="85"/>
                    <a:pt x="400" y="84"/>
                  </a:cubicBezTo>
                  <a:cubicBezTo>
                    <a:pt x="400" y="83"/>
                    <a:pt x="399" y="82"/>
                    <a:pt x="399" y="81"/>
                  </a:cubicBezTo>
                  <a:cubicBezTo>
                    <a:pt x="399" y="80"/>
                    <a:pt x="399" y="80"/>
                    <a:pt x="398" y="80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29" name="任意多边形 50">
              <a:extLst>
                <a:ext uri="{FF2B5EF4-FFF2-40B4-BE49-F238E27FC236}">
                  <a16:creationId xmlns:a16="http://schemas.microsoft.com/office/drawing/2014/main" id="{D5A6BC58-85B7-9B13-176A-CD18C3234CAD}"/>
                </a:ext>
              </a:extLst>
            </p:cNvPr>
            <p:cNvSpPr/>
            <p:nvPr/>
          </p:nvSpPr>
          <p:spPr bwMode="auto">
            <a:xfrm>
              <a:off x="7378700" y="3233738"/>
              <a:ext cx="563563" cy="768350"/>
            </a:xfrm>
            <a:custGeom>
              <a:avLst/>
              <a:gdLst>
                <a:gd name="T0" fmla="*/ 236 w 383"/>
                <a:gd name="T1" fmla="*/ 5 h 522"/>
                <a:gd name="T2" fmla="*/ 237 w 383"/>
                <a:gd name="T3" fmla="*/ 23 h 522"/>
                <a:gd name="T4" fmla="*/ 228 w 383"/>
                <a:gd name="T5" fmla="*/ 37 h 522"/>
                <a:gd name="T6" fmla="*/ 238 w 383"/>
                <a:gd name="T7" fmla="*/ 46 h 522"/>
                <a:gd name="T8" fmla="*/ 257 w 383"/>
                <a:gd name="T9" fmla="*/ 32 h 522"/>
                <a:gd name="T10" fmla="*/ 260 w 383"/>
                <a:gd name="T11" fmla="*/ 13 h 522"/>
                <a:gd name="T12" fmla="*/ 281 w 383"/>
                <a:gd name="T13" fmla="*/ 17 h 522"/>
                <a:gd name="T14" fmla="*/ 294 w 383"/>
                <a:gd name="T15" fmla="*/ 34 h 522"/>
                <a:gd name="T16" fmla="*/ 317 w 383"/>
                <a:gd name="T17" fmla="*/ 36 h 522"/>
                <a:gd name="T18" fmla="*/ 342 w 383"/>
                <a:gd name="T19" fmla="*/ 42 h 522"/>
                <a:gd name="T20" fmla="*/ 341 w 383"/>
                <a:gd name="T21" fmla="*/ 62 h 522"/>
                <a:gd name="T22" fmla="*/ 347 w 383"/>
                <a:gd name="T23" fmla="*/ 84 h 522"/>
                <a:gd name="T24" fmla="*/ 370 w 383"/>
                <a:gd name="T25" fmla="*/ 104 h 522"/>
                <a:gd name="T26" fmla="*/ 380 w 383"/>
                <a:gd name="T27" fmla="*/ 128 h 522"/>
                <a:gd name="T28" fmla="*/ 372 w 383"/>
                <a:gd name="T29" fmla="*/ 155 h 522"/>
                <a:gd name="T30" fmla="*/ 355 w 383"/>
                <a:gd name="T31" fmla="*/ 178 h 522"/>
                <a:gd name="T32" fmla="*/ 319 w 383"/>
                <a:gd name="T33" fmla="*/ 192 h 522"/>
                <a:gd name="T34" fmla="*/ 295 w 383"/>
                <a:gd name="T35" fmla="*/ 192 h 522"/>
                <a:gd name="T36" fmla="*/ 278 w 383"/>
                <a:gd name="T37" fmla="*/ 217 h 522"/>
                <a:gd name="T38" fmla="*/ 285 w 383"/>
                <a:gd name="T39" fmla="*/ 246 h 522"/>
                <a:gd name="T40" fmla="*/ 259 w 383"/>
                <a:gd name="T41" fmla="*/ 277 h 522"/>
                <a:gd name="T42" fmla="*/ 244 w 383"/>
                <a:gd name="T43" fmla="*/ 318 h 522"/>
                <a:gd name="T44" fmla="*/ 241 w 383"/>
                <a:gd name="T45" fmla="*/ 338 h 522"/>
                <a:gd name="T46" fmla="*/ 237 w 383"/>
                <a:gd name="T47" fmla="*/ 367 h 522"/>
                <a:gd name="T48" fmla="*/ 220 w 383"/>
                <a:gd name="T49" fmla="*/ 391 h 522"/>
                <a:gd name="T50" fmla="*/ 213 w 383"/>
                <a:gd name="T51" fmla="*/ 412 h 522"/>
                <a:gd name="T52" fmla="*/ 211 w 383"/>
                <a:gd name="T53" fmla="*/ 436 h 522"/>
                <a:gd name="T54" fmla="*/ 203 w 383"/>
                <a:gd name="T55" fmla="*/ 456 h 522"/>
                <a:gd name="T56" fmla="*/ 204 w 383"/>
                <a:gd name="T57" fmla="*/ 470 h 522"/>
                <a:gd name="T58" fmla="*/ 197 w 383"/>
                <a:gd name="T59" fmla="*/ 481 h 522"/>
                <a:gd name="T60" fmla="*/ 200 w 383"/>
                <a:gd name="T61" fmla="*/ 500 h 522"/>
                <a:gd name="T62" fmla="*/ 184 w 383"/>
                <a:gd name="T63" fmla="*/ 501 h 522"/>
                <a:gd name="T64" fmla="*/ 163 w 383"/>
                <a:gd name="T65" fmla="*/ 493 h 522"/>
                <a:gd name="T66" fmla="*/ 140 w 383"/>
                <a:gd name="T67" fmla="*/ 498 h 522"/>
                <a:gd name="T68" fmla="*/ 121 w 383"/>
                <a:gd name="T69" fmla="*/ 509 h 522"/>
                <a:gd name="T70" fmla="*/ 105 w 383"/>
                <a:gd name="T71" fmla="*/ 513 h 522"/>
                <a:gd name="T72" fmla="*/ 85 w 383"/>
                <a:gd name="T73" fmla="*/ 516 h 522"/>
                <a:gd name="T74" fmla="*/ 70 w 383"/>
                <a:gd name="T75" fmla="*/ 505 h 522"/>
                <a:gd name="T76" fmla="*/ 83 w 383"/>
                <a:gd name="T77" fmla="*/ 485 h 522"/>
                <a:gd name="T78" fmla="*/ 97 w 383"/>
                <a:gd name="T79" fmla="*/ 468 h 522"/>
                <a:gd name="T80" fmla="*/ 105 w 383"/>
                <a:gd name="T81" fmla="*/ 455 h 522"/>
                <a:gd name="T82" fmla="*/ 97 w 383"/>
                <a:gd name="T83" fmla="*/ 442 h 522"/>
                <a:gd name="T84" fmla="*/ 74 w 383"/>
                <a:gd name="T85" fmla="*/ 446 h 522"/>
                <a:gd name="T86" fmla="*/ 60 w 383"/>
                <a:gd name="T87" fmla="*/ 450 h 522"/>
                <a:gd name="T88" fmla="*/ 52 w 383"/>
                <a:gd name="T89" fmla="*/ 448 h 522"/>
                <a:gd name="T90" fmla="*/ 44 w 383"/>
                <a:gd name="T91" fmla="*/ 435 h 522"/>
                <a:gd name="T92" fmla="*/ 46 w 383"/>
                <a:gd name="T93" fmla="*/ 399 h 522"/>
                <a:gd name="T94" fmla="*/ 60 w 383"/>
                <a:gd name="T95" fmla="*/ 372 h 522"/>
                <a:gd name="T96" fmla="*/ 41 w 383"/>
                <a:gd name="T97" fmla="*/ 367 h 522"/>
                <a:gd name="T98" fmla="*/ 43 w 383"/>
                <a:gd name="T99" fmla="*/ 336 h 522"/>
                <a:gd name="T100" fmla="*/ 31 w 383"/>
                <a:gd name="T101" fmla="*/ 304 h 522"/>
                <a:gd name="T102" fmla="*/ 24 w 383"/>
                <a:gd name="T103" fmla="*/ 273 h 522"/>
                <a:gd name="T104" fmla="*/ 5 w 383"/>
                <a:gd name="T105" fmla="*/ 264 h 522"/>
                <a:gd name="T106" fmla="*/ 10 w 383"/>
                <a:gd name="T107" fmla="*/ 231 h 522"/>
                <a:gd name="T108" fmla="*/ 31 w 383"/>
                <a:gd name="T109" fmla="*/ 205 h 522"/>
                <a:gd name="T110" fmla="*/ 48 w 383"/>
                <a:gd name="T111" fmla="*/ 176 h 522"/>
                <a:gd name="T112" fmla="*/ 36 w 383"/>
                <a:gd name="T113" fmla="*/ 151 h 522"/>
                <a:gd name="T114" fmla="*/ 20 w 383"/>
                <a:gd name="T115" fmla="*/ 119 h 522"/>
                <a:gd name="T116" fmla="*/ 47 w 383"/>
                <a:gd name="T117" fmla="*/ 85 h 522"/>
                <a:gd name="T118" fmla="*/ 92 w 383"/>
                <a:gd name="T119" fmla="*/ 74 h 522"/>
                <a:gd name="T120" fmla="*/ 108 w 383"/>
                <a:gd name="T121" fmla="*/ 53 h 522"/>
                <a:gd name="T122" fmla="*/ 133 w 383"/>
                <a:gd name="T123" fmla="*/ 3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3" h="522">
                  <a:moveTo>
                    <a:pt x="194" y="31"/>
                  </a:moveTo>
                  <a:cubicBezTo>
                    <a:pt x="195" y="31"/>
                    <a:pt x="198" y="27"/>
                    <a:pt x="199" y="26"/>
                  </a:cubicBezTo>
                  <a:cubicBezTo>
                    <a:pt x="200" y="25"/>
                    <a:pt x="203" y="23"/>
                    <a:pt x="205" y="22"/>
                  </a:cubicBezTo>
                  <a:cubicBezTo>
                    <a:pt x="206" y="21"/>
                    <a:pt x="207" y="21"/>
                    <a:pt x="208" y="20"/>
                  </a:cubicBezTo>
                  <a:cubicBezTo>
                    <a:pt x="208" y="18"/>
                    <a:pt x="210" y="18"/>
                    <a:pt x="213" y="18"/>
                  </a:cubicBezTo>
                  <a:cubicBezTo>
                    <a:pt x="215" y="18"/>
                    <a:pt x="216" y="16"/>
                    <a:pt x="216" y="15"/>
                  </a:cubicBezTo>
                  <a:cubicBezTo>
                    <a:pt x="216" y="14"/>
                    <a:pt x="216" y="11"/>
                    <a:pt x="216" y="11"/>
                  </a:cubicBezTo>
                  <a:cubicBezTo>
                    <a:pt x="216" y="11"/>
                    <a:pt x="216" y="8"/>
                    <a:pt x="217" y="6"/>
                  </a:cubicBezTo>
                  <a:cubicBezTo>
                    <a:pt x="217" y="4"/>
                    <a:pt x="218" y="2"/>
                    <a:pt x="220" y="1"/>
                  </a:cubicBezTo>
                  <a:cubicBezTo>
                    <a:pt x="222" y="0"/>
                    <a:pt x="224" y="1"/>
                    <a:pt x="226" y="2"/>
                  </a:cubicBezTo>
                  <a:cubicBezTo>
                    <a:pt x="227" y="2"/>
                    <a:pt x="230" y="3"/>
                    <a:pt x="230" y="3"/>
                  </a:cubicBezTo>
                  <a:cubicBezTo>
                    <a:pt x="230" y="3"/>
                    <a:pt x="231" y="3"/>
                    <a:pt x="232" y="3"/>
                  </a:cubicBezTo>
                  <a:cubicBezTo>
                    <a:pt x="232" y="4"/>
                    <a:pt x="233" y="5"/>
                    <a:pt x="233" y="6"/>
                  </a:cubicBezTo>
                  <a:cubicBezTo>
                    <a:pt x="233" y="6"/>
                    <a:pt x="233" y="6"/>
                    <a:pt x="234" y="7"/>
                  </a:cubicBezTo>
                  <a:cubicBezTo>
                    <a:pt x="234" y="7"/>
                    <a:pt x="234" y="7"/>
                    <a:pt x="234" y="7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5" y="6"/>
                    <a:pt x="236" y="5"/>
                    <a:pt x="236" y="5"/>
                  </a:cubicBezTo>
                  <a:cubicBezTo>
                    <a:pt x="236" y="5"/>
                    <a:pt x="236" y="6"/>
                    <a:pt x="236" y="7"/>
                  </a:cubicBezTo>
                  <a:cubicBezTo>
                    <a:pt x="236" y="7"/>
                    <a:pt x="236" y="10"/>
                    <a:pt x="237" y="10"/>
                  </a:cubicBezTo>
                  <a:cubicBezTo>
                    <a:pt x="237" y="10"/>
                    <a:pt x="237" y="10"/>
                    <a:pt x="237" y="10"/>
                  </a:cubicBezTo>
                  <a:cubicBezTo>
                    <a:pt x="237" y="9"/>
                    <a:pt x="237" y="9"/>
                    <a:pt x="237" y="9"/>
                  </a:cubicBezTo>
                  <a:cubicBezTo>
                    <a:pt x="238" y="9"/>
                    <a:pt x="239" y="8"/>
                    <a:pt x="240" y="8"/>
                  </a:cubicBezTo>
                  <a:cubicBezTo>
                    <a:pt x="240" y="8"/>
                    <a:pt x="242" y="8"/>
                    <a:pt x="242" y="9"/>
                  </a:cubicBezTo>
                  <a:cubicBezTo>
                    <a:pt x="242" y="9"/>
                    <a:pt x="243" y="11"/>
                    <a:pt x="242" y="11"/>
                  </a:cubicBezTo>
                  <a:cubicBezTo>
                    <a:pt x="242" y="11"/>
                    <a:pt x="242" y="11"/>
                    <a:pt x="242" y="12"/>
                  </a:cubicBezTo>
                  <a:cubicBezTo>
                    <a:pt x="242" y="12"/>
                    <a:pt x="242" y="13"/>
                    <a:pt x="242" y="13"/>
                  </a:cubicBezTo>
                  <a:cubicBezTo>
                    <a:pt x="242" y="13"/>
                    <a:pt x="242" y="14"/>
                    <a:pt x="242" y="14"/>
                  </a:cubicBezTo>
                  <a:cubicBezTo>
                    <a:pt x="242" y="14"/>
                    <a:pt x="241" y="14"/>
                    <a:pt x="241" y="15"/>
                  </a:cubicBezTo>
                  <a:cubicBezTo>
                    <a:pt x="241" y="15"/>
                    <a:pt x="241" y="16"/>
                    <a:pt x="241" y="16"/>
                  </a:cubicBezTo>
                  <a:cubicBezTo>
                    <a:pt x="241" y="16"/>
                    <a:pt x="240" y="17"/>
                    <a:pt x="240" y="17"/>
                  </a:cubicBezTo>
                  <a:cubicBezTo>
                    <a:pt x="240" y="18"/>
                    <a:pt x="239" y="19"/>
                    <a:pt x="239" y="19"/>
                  </a:cubicBezTo>
                  <a:cubicBezTo>
                    <a:pt x="239" y="20"/>
                    <a:pt x="238" y="20"/>
                    <a:pt x="238" y="21"/>
                  </a:cubicBezTo>
                  <a:cubicBezTo>
                    <a:pt x="237" y="21"/>
                    <a:pt x="237" y="21"/>
                    <a:pt x="237" y="22"/>
                  </a:cubicBezTo>
                  <a:cubicBezTo>
                    <a:pt x="238" y="22"/>
                    <a:pt x="238" y="23"/>
                    <a:pt x="237" y="23"/>
                  </a:cubicBezTo>
                  <a:cubicBezTo>
                    <a:pt x="237" y="23"/>
                    <a:pt x="236" y="23"/>
                    <a:pt x="236" y="23"/>
                  </a:cubicBezTo>
                  <a:cubicBezTo>
                    <a:pt x="236" y="24"/>
                    <a:pt x="236" y="24"/>
                    <a:pt x="235" y="25"/>
                  </a:cubicBezTo>
                  <a:cubicBezTo>
                    <a:pt x="235" y="25"/>
                    <a:pt x="235" y="26"/>
                    <a:pt x="234" y="26"/>
                  </a:cubicBezTo>
                  <a:cubicBezTo>
                    <a:pt x="234" y="25"/>
                    <a:pt x="233" y="24"/>
                    <a:pt x="233" y="25"/>
                  </a:cubicBezTo>
                  <a:cubicBezTo>
                    <a:pt x="233" y="25"/>
                    <a:pt x="233" y="25"/>
                    <a:pt x="232" y="25"/>
                  </a:cubicBezTo>
                  <a:cubicBezTo>
                    <a:pt x="232" y="25"/>
                    <a:pt x="231" y="26"/>
                    <a:pt x="231" y="26"/>
                  </a:cubicBezTo>
                  <a:cubicBezTo>
                    <a:pt x="231" y="27"/>
                    <a:pt x="231" y="28"/>
                    <a:pt x="231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9"/>
                    <a:pt x="229" y="29"/>
                    <a:pt x="229" y="30"/>
                  </a:cubicBezTo>
                  <a:cubicBezTo>
                    <a:pt x="229" y="30"/>
                    <a:pt x="229" y="31"/>
                    <a:pt x="229" y="31"/>
                  </a:cubicBezTo>
                  <a:cubicBezTo>
                    <a:pt x="228" y="31"/>
                    <a:pt x="227" y="31"/>
                    <a:pt x="227" y="32"/>
                  </a:cubicBezTo>
                  <a:cubicBezTo>
                    <a:pt x="227" y="32"/>
                    <a:pt x="227" y="33"/>
                    <a:pt x="227" y="34"/>
                  </a:cubicBezTo>
                  <a:cubicBezTo>
                    <a:pt x="227" y="34"/>
                    <a:pt x="227" y="35"/>
                    <a:pt x="226" y="35"/>
                  </a:cubicBezTo>
                  <a:cubicBezTo>
                    <a:pt x="226" y="35"/>
                    <a:pt x="226" y="35"/>
                    <a:pt x="225" y="35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6" y="36"/>
                    <a:pt x="227" y="36"/>
                    <a:pt x="227" y="36"/>
                  </a:cubicBezTo>
                  <a:cubicBezTo>
                    <a:pt x="228" y="36"/>
                    <a:pt x="228" y="37"/>
                    <a:pt x="228" y="37"/>
                  </a:cubicBezTo>
                  <a:cubicBezTo>
                    <a:pt x="228" y="38"/>
                    <a:pt x="226" y="38"/>
                    <a:pt x="226" y="39"/>
                  </a:cubicBezTo>
                  <a:cubicBezTo>
                    <a:pt x="225" y="40"/>
                    <a:pt x="226" y="41"/>
                    <a:pt x="226" y="41"/>
                  </a:cubicBezTo>
                  <a:cubicBezTo>
                    <a:pt x="227" y="41"/>
                    <a:pt x="228" y="42"/>
                    <a:pt x="228" y="4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44"/>
                    <a:pt x="228" y="44"/>
                    <a:pt x="229" y="44"/>
                  </a:cubicBezTo>
                  <a:cubicBezTo>
                    <a:pt x="229" y="44"/>
                    <a:pt x="229" y="43"/>
                    <a:pt x="229" y="44"/>
                  </a:cubicBezTo>
                  <a:cubicBezTo>
                    <a:pt x="230" y="44"/>
                    <a:pt x="231" y="44"/>
                    <a:pt x="231" y="45"/>
                  </a:cubicBezTo>
                  <a:cubicBezTo>
                    <a:pt x="232" y="46"/>
                    <a:pt x="232" y="47"/>
                    <a:pt x="232" y="47"/>
                  </a:cubicBezTo>
                  <a:cubicBezTo>
                    <a:pt x="232" y="46"/>
                    <a:pt x="233" y="45"/>
                    <a:pt x="233" y="45"/>
                  </a:cubicBezTo>
                  <a:cubicBezTo>
                    <a:pt x="233" y="44"/>
                    <a:pt x="233" y="44"/>
                    <a:pt x="233" y="44"/>
                  </a:cubicBezTo>
                  <a:cubicBezTo>
                    <a:pt x="233" y="44"/>
                    <a:pt x="234" y="44"/>
                    <a:pt x="234" y="44"/>
                  </a:cubicBezTo>
                  <a:cubicBezTo>
                    <a:pt x="234" y="44"/>
                    <a:pt x="235" y="44"/>
                    <a:pt x="235" y="43"/>
                  </a:cubicBezTo>
                  <a:cubicBezTo>
                    <a:pt x="234" y="43"/>
                    <a:pt x="234" y="43"/>
                    <a:pt x="235" y="43"/>
                  </a:cubicBezTo>
                  <a:cubicBezTo>
                    <a:pt x="235" y="43"/>
                    <a:pt x="236" y="43"/>
                    <a:pt x="236" y="43"/>
                  </a:cubicBezTo>
                  <a:cubicBezTo>
                    <a:pt x="236" y="44"/>
                    <a:pt x="237" y="44"/>
                    <a:pt x="236" y="44"/>
                  </a:cubicBezTo>
                  <a:cubicBezTo>
                    <a:pt x="236" y="45"/>
                    <a:pt x="236" y="46"/>
                    <a:pt x="236" y="46"/>
                  </a:cubicBezTo>
                  <a:cubicBezTo>
                    <a:pt x="237" y="46"/>
                    <a:pt x="237" y="45"/>
                    <a:pt x="238" y="46"/>
                  </a:cubicBezTo>
                  <a:cubicBezTo>
                    <a:pt x="238" y="46"/>
                    <a:pt x="238" y="46"/>
                    <a:pt x="238" y="46"/>
                  </a:cubicBezTo>
                  <a:cubicBezTo>
                    <a:pt x="239" y="45"/>
                    <a:pt x="239" y="46"/>
                    <a:pt x="240" y="45"/>
                  </a:cubicBezTo>
                  <a:cubicBezTo>
                    <a:pt x="240" y="45"/>
                    <a:pt x="241" y="45"/>
                    <a:pt x="242" y="44"/>
                  </a:cubicBezTo>
                  <a:cubicBezTo>
                    <a:pt x="242" y="44"/>
                    <a:pt x="242" y="43"/>
                    <a:pt x="242" y="43"/>
                  </a:cubicBezTo>
                  <a:cubicBezTo>
                    <a:pt x="242" y="43"/>
                    <a:pt x="243" y="42"/>
                    <a:pt x="243" y="42"/>
                  </a:cubicBezTo>
                  <a:cubicBezTo>
                    <a:pt x="243" y="42"/>
                    <a:pt x="243" y="40"/>
                    <a:pt x="244" y="40"/>
                  </a:cubicBezTo>
                  <a:cubicBezTo>
                    <a:pt x="245" y="40"/>
                    <a:pt x="246" y="40"/>
                    <a:pt x="246" y="39"/>
                  </a:cubicBezTo>
                  <a:cubicBezTo>
                    <a:pt x="246" y="39"/>
                    <a:pt x="246" y="39"/>
                    <a:pt x="246" y="38"/>
                  </a:cubicBezTo>
                  <a:cubicBezTo>
                    <a:pt x="247" y="38"/>
                    <a:pt x="247" y="37"/>
                    <a:pt x="248" y="37"/>
                  </a:cubicBezTo>
                  <a:cubicBezTo>
                    <a:pt x="248" y="37"/>
                    <a:pt x="249" y="37"/>
                    <a:pt x="249" y="37"/>
                  </a:cubicBezTo>
                  <a:cubicBezTo>
                    <a:pt x="249" y="37"/>
                    <a:pt x="250" y="36"/>
                    <a:pt x="250" y="37"/>
                  </a:cubicBezTo>
                  <a:cubicBezTo>
                    <a:pt x="251" y="37"/>
                    <a:pt x="251" y="37"/>
                    <a:pt x="251" y="36"/>
                  </a:cubicBezTo>
                  <a:cubicBezTo>
                    <a:pt x="251" y="36"/>
                    <a:pt x="251" y="36"/>
                    <a:pt x="251" y="35"/>
                  </a:cubicBezTo>
                  <a:cubicBezTo>
                    <a:pt x="251" y="35"/>
                    <a:pt x="252" y="33"/>
                    <a:pt x="252" y="33"/>
                  </a:cubicBezTo>
                  <a:cubicBezTo>
                    <a:pt x="253" y="33"/>
                    <a:pt x="254" y="33"/>
                    <a:pt x="255" y="33"/>
                  </a:cubicBezTo>
                  <a:cubicBezTo>
                    <a:pt x="255" y="33"/>
                    <a:pt x="255" y="34"/>
                    <a:pt x="256" y="33"/>
                  </a:cubicBezTo>
                  <a:cubicBezTo>
                    <a:pt x="256" y="33"/>
                    <a:pt x="256" y="32"/>
                    <a:pt x="257" y="32"/>
                  </a:cubicBezTo>
                  <a:cubicBezTo>
                    <a:pt x="257" y="32"/>
                    <a:pt x="258" y="31"/>
                    <a:pt x="258" y="31"/>
                  </a:cubicBezTo>
                  <a:cubicBezTo>
                    <a:pt x="258" y="31"/>
                    <a:pt x="259" y="31"/>
                    <a:pt x="260" y="30"/>
                  </a:cubicBezTo>
                  <a:cubicBezTo>
                    <a:pt x="261" y="30"/>
                    <a:pt x="261" y="30"/>
                    <a:pt x="261" y="29"/>
                  </a:cubicBezTo>
                  <a:cubicBezTo>
                    <a:pt x="261" y="29"/>
                    <a:pt x="261" y="28"/>
                    <a:pt x="261" y="28"/>
                  </a:cubicBezTo>
                  <a:cubicBezTo>
                    <a:pt x="260" y="27"/>
                    <a:pt x="260" y="27"/>
                    <a:pt x="260" y="26"/>
                  </a:cubicBezTo>
                  <a:cubicBezTo>
                    <a:pt x="260" y="26"/>
                    <a:pt x="261" y="25"/>
                    <a:pt x="261" y="25"/>
                  </a:cubicBezTo>
                  <a:cubicBezTo>
                    <a:pt x="261" y="25"/>
                    <a:pt x="262" y="24"/>
                    <a:pt x="262" y="24"/>
                  </a:cubicBezTo>
                  <a:cubicBezTo>
                    <a:pt x="262" y="23"/>
                    <a:pt x="263" y="23"/>
                    <a:pt x="262" y="23"/>
                  </a:cubicBezTo>
                  <a:cubicBezTo>
                    <a:pt x="261" y="23"/>
                    <a:pt x="261" y="22"/>
                    <a:pt x="260" y="22"/>
                  </a:cubicBezTo>
                  <a:cubicBezTo>
                    <a:pt x="259" y="22"/>
                    <a:pt x="260" y="22"/>
                    <a:pt x="259" y="21"/>
                  </a:cubicBezTo>
                  <a:cubicBezTo>
                    <a:pt x="259" y="21"/>
                    <a:pt x="258" y="20"/>
                    <a:pt x="258" y="20"/>
                  </a:cubicBezTo>
                  <a:cubicBezTo>
                    <a:pt x="257" y="20"/>
                    <a:pt x="256" y="20"/>
                    <a:pt x="257" y="19"/>
                  </a:cubicBezTo>
                  <a:cubicBezTo>
                    <a:pt x="257" y="18"/>
                    <a:pt x="258" y="19"/>
                    <a:pt x="258" y="18"/>
                  </a:cubicBezTo>
                  <a:cubicBezTo>
                    <a:pt x="259" y="18"/>
                    <a:pt x="259" y="17"/>
                    <a:pt x="259" y="17"/>
                  </a:cubicBezTo>
                  <a:cubicBezTo>
                    <a:pt x="260" y="16"/>
                    <a:pt x="261" y="16"/>
                    <a:pt x="261" y="16"/>
                  </a:cubicBezTo>
                  <a:cubicBezTo>
                    <a:pt x="261" y="15"/>
                    <a:pt x="261" y="15"/>
                    <a:pt x="261" y="14"/>
                  </a:cubicBezTo>
                  <a:cubicBezTo>
                    <a:pt x="260" y="14"/>
                    <a:pt x="260" y="13"/>
                    <a:pt x="260" y="13"/>
                  </a:cubicBezTo>
                  <a:cubicBezTo>
                    <a:pt x="261" y="12"/>
                    <a:pt x="262" y="11"/>
                    <a:pt x="262" y="11"/>
                  </a:cubicBezTo>
                  <a:cubicBezTo>
                    <a:pt x="262" y="11"/>
                    <a:pt x="263" y="11"/>
                    <a:pt x="264" y="11"/>
                  </a:cubicBezTo>
                  <a:cubicBezTo>
                    <a:pt x="264" y="10"/>
                    <a:pt x="265" y="10"/>
                    <a:pt x="265" y="10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7" y="10"/>
                    <a:pt x="268" y="10"/>
                    <a:pt x="269" y="10"/>
                  </a:cubicBezTo>
                  <a:cubicBezTo>
                    <a:pt x="269" y="10"/>
                    <a:pt x="270" y="11"/>
                    <a:pt x="270" y="11"/>
                  </a:cubicBezTo>
                  <a:cubicBezTo>
                    <a:pt x="270" y="12"/>
                    <a:pt x="271" y="13"/>
                    <a:pt x="271" y="13"/>
                  </a:cubicBezTo>
                  <a:cubicBezTo>
                    <a:pt x="271" y="14"/>
                    <a:pt x="271" y="15"/>
                    <a:pt x="270" y="15"/>
                  </a:cubicBezTo>
                  <a:cubicBezTo>
                    <a:pt x="270" y="16"/>
                    <a:pt x="269" y="16"/>
                    <a:pt x="270" y="17"/>
                  </a:cubicBezTo>
                  <a:cubicBezTo>
                    <a:pt x="270" y="17"/>
                    <a:pt x="272" y="18"/>
                    <a:pt x="272" y="18"/>
                  </a:cubicBezTo>
                  <a:cubicBezTo>
                    <a:pt x="273" y="18"/>
                    <a:pt x="274" y="19"/>
                    <a:pt x="274" y="18"/>
                  </a:cubicBezTo>
                  <a:cubicBezTo>
                    <a:pt x="274" y="17"/>
                    <a:pt x="273" y="17"/>
                    <a:pt x="274" y="17"/>
                  </a:cubicBezTo>
                  <a:cubicBezTo>
                    <a:pt x="275" y="16"/>
                    <a:pt x="275" y="17"/>
                    <a:pt x="276" y="16"/>
                  </a:cubicBezTo>
                  <a:cubicBezTo>
                    <a:pt x="276" y="16"/>
                    <a:pt x="277" y="15"/>
                    <a:pt x="277" y="15"/>
                  </a:cubicBezTo>
                  <a:cubicBezTo>
                    <a:pt x="277" y="15"/>
                    <a:pt x="278" y="16"/>
                    <a:pt x="278" y="17"/>
                  </a:cubicBezTo>
                  <a:cubicBezTo>
                    <a:pt x="278" y="17"/>
                    <a:pt x="279" y="18"/>
                    <a:pt x="279" y="18"/>
                  </a:cubicBezTo>
                  <a:cubicBezTo>
                    <a:pt x="280" y="18"/>
                    <a:pt x="280" y="18"/>
                    <a:pt x="281" y="17"/>
                  </a:cubicBezTo>
                  <a:cubicBezTo>
                    <a:pt x="281" y="17"/>
                    <a:pt x="281" y="15"/>
                    <a:pt x="282" y="15"/>
                  </a:cubicBezTo>
                  <a:cubicBezTo>
                    <a:pt x="283" y="15"/>
                    <a:pt x="284" y="14"/>
                    <a:pt x="284" y="15"/>
                  </a:cubicBezTo>
                  <a:cubicBezTo>
                    <a:pt x="284" y="16"/>
                    <a:pt x="283" y="17"/>
                    <a:pt x="284" y="18"/>
                  </a:cubicBezTo>
                  <a:cubicBezTo>
                    <a:pt x="284" y="18"/>
                    <a:pt x="283" y="18"/>
                    <a:pt x="283" y="19"/>
                  </a:cubicBezTo>
                  <a:cubicBezTo>
                    <a:pt x="283" y="19"/>
                    <a:pt x="283" y="20"/>
                    <a:pt x="284" y="20"/>
                  </a:cubicBezTo>
                  <a:cubicBezTo>
                    <a:pt x="284" y="20"/>
                    <a:pt x="285" y="22"/>
                    <a:pt x="285" y="22"/>
                  </a:cubicBezTo>
                  <a:cubicBezTo>
                    <a:pt x="286" y="23"/>
                    <a:pt x="286" y="22"/>
                    <a:pt x="286" y="22"/>
                  </a:cubicBezTo>
                  <a:cubicBezTo>
                    <a:pt x="286" y="23"/>
                    <a:pt x="286" y="24"/>
                    <a:pt x="287" y="24"/>
                  </a:cubicBezTo>
                  <a:cubicBezTo>
                    <a:pt x="287" y="24"/>
                    <a:pt x="288" y="24"/>
                    <a:pt x="288" y="25"/>
                  </a:cubicBezTo>
                  <a:cubicBezTo>
                    <a:pt x="287" y="25"/>
                    <a:pt x="287" y="26"/>
                    <a:pt x="287" y="27"/>
                  </a:cubicBezTo>
                  <a:cubicBezTo>
                    <a:pt x="287" y="27"/>
                    <a:pt x="287" y="30"/>
                    <a:pt x="288" y="30"/>
                  </a:cubicBezTo>
                  <a:cubicBezTo>
                    <a:pt x="288" y="30"/>
                    <a:pt x="289" y="29"/>
                    <a:pt x="289" y="29"/>
                  </a:cubicBezTo>
                  <a:cubicBezTo>
                    <a:pt x="289" y="30"/>
                    <a:pt x="289" y="31"/>
                    <a:pt x="290" y="31"/>
                  </a:cubicBezTo>
                  <a:cubicBezTo>
                    <a:pt x="290" y="31"/>
                    <a:pt x="291" y="31"/>
                    <a:pt x="291" y="30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3" y="31"/>
                    <a:pt x="294" y="30"/>
                    <a:pt x="294" y="32"/>
                  </a:cubicBezTo>
                  <a:cubicBezTo>
                    <a:pt x="294" y="33"/>
                    <a:pt x="293" y="33"/>
                    <a:pt x="294" y="34"/>
                  </a:cubicBezTo>
                  <a:cubicBezTo>
                    <a:pt x="294" y="35"/>
                    <a:pt x="294" y="35"/>
                    <a:pt x="295" y="36"/>
                  </a:cubicBezTo>
                  <a:cubicBezTo>
                    <a:pt x="295" y="36"/>
                    <a:pt x="296" y="36"/>
                    <a:pt x="296" y="36"/>
                  </a:cubicBezTo>
                  <a:cubicBezTo>
                    <a:pt x="297" y="37"/>
                    <a:pt x="298" y="36"/>
                    <a:pt x="299" y="36"/>
                  </a:cubicBezTo>
                  <a:cubicBezTo>
                    <a:pt x="299" y="37"/>
                    <a:pt x="299" y="37"/>
                    <a:pt x="300" y="37"/>
                  </a:cubicBezTo>
                  <a:cubicBezTo>
                    <a:pt x="300" y="36"/>
                    <a:pt x="301" y="36"/>
                    <a:pt x="301" y="35"/>
                  </a:cubicBezTo>
                  <a:cubicBezTo>
                    <a:pt x="302" y="35"/>
                    <a:pt x="303" y="34"/>
                    <a:pt x="304" y="34"/>
                  </a:cubicBezTo>
                  <a:cubicBezTo>
                    <a:pt x="305" y="34"/>
                    <a:pt x="305" y="34"/>
                    <a:pt x="305" y="35"/>
                  </a:cubicBezTo>
                  <a:cubicBezTo>
                    <a:pt x="305" y="35"/>
                    <a:pt x="305" y="35"/>
                    <a:pt x="306" y="35"/>
                  </a:cubicBezTo>
                  <a:cubicBezTo>
                    <a:pt x="306" y="35"/>
                    <a:pt x="307" y="35"/>
                    <a:pt x="307" y="36"/>
                  </a:cubicBezTo>
                  <a:cubicBezTo>
                    <a:pt x="307" y="37"/>
                    <a:pt x="306" y="37"/>
                    <a:pt x="307" y="38"/>
                  </a:cubicBezTo>
                  <a:cubicBezTo>
                    <a:pt x="307" y="38"/>
                    <a:pt x="308" y="39"/>
                    <a:pt x="309" y="39"/>
                  </a:cubicBezTo>
                  <a:cubicBezTo>
                    <a:pt x="309" y="38"/>
                    <a:pt x="309" y="37"/>
                    <a:pt x="310" y="38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2" y="38"/>
                    <a:pt x="312" y="37"/>
                    <a:pt x="312" y="38"/>
                  </a:cubicBezTo>
                  <a:cubicBezTo>
                    <a:pt x="313" y="38"/>
                    <a:pt x="313" y="37"/>
                    <a:pt x="314" y="37"/>
                  </a:cubicBezTo>
                  <a:cubicBezTo>
                    <a:pt x="315" y="37"/>
                    <a:pt x="315" y="37"/>
                    <a:pt x="315" y="37"/>
                  </a:cubicBezTo>
                  <a:cubicBezTo>
                    <a:pt x="316" y="36"/>
                    <a:pt x="317" y="35"/>
                    <a:pt x="317" y="36"/>
                  </a:cubicBezTo>
                  <a:cubicBezTo>
                    <a:pt x="318" y="36"/>
                    <a:pt x="318" y="37"/>
                    <a:pt x="319" y="37"/>
                  </a:cubicBezTo>
                  <a:cubicBezTo>
                    <a:pt x="320" y="37"/>
                    <a:pt x="321" y="36"/>
                    <a:pt x="321" y="36"/>
                  </a:cubicBezTo>
                  <a:cubicBezTo>
                    <a:pt x="321" y="36"/>
                    <a:pt x="322" y="36"/>
                    <a:pt x="322" y="37"/>
                  </a:cubicBezTo>
                  <a:cubicBezTo>
                    <a:pt x="322" y="38"/>
                    <a:pt x="322" y="38"/>
                    <a:pt x="323" y="37"/>
                  </a:cubicBezTo>
                  <a:cubicBezTo>
                    <a:pt x="324" y="37"/>
                    <a:pt x="326" y="36"/>
                    <a:pt x="326" y="36"/>
                  </a:cubicBezTo>
                  <a:cubicBezTo>
                    <a:pt x="327" y="36"/>
                    <a:pt x="327" y="37"/>
                    <a:pt x="327" y="37"/>
                  </a:cubicBezTo>
                  <a:cubicBezTo>
                    <a:pt x="327" y="36"/>
                    <a:pt x="328" y="35"/>
                    <a:pt x="328" y="35"/>
                  </a:cubicBezTo>
                  <a:cubicBezTo>
                    <a:pt x="329" y="34"/>
                    <a:pt x="329" y="35"/>
                    <a:pt x="330" y="35"/>
                  </a:cubicBezTo>
                  <a:cubicBezTo>
                    <a:pt x="330" y="35"/>
                    <a:pt x="330" y="36"/>
                    <a:pt x="331" y="35"/>
                  </a:cubicBezTo>
                  <a:cubicBezTo>
                    <a:pt x="331" y="34"/>
                    <a:pt x="331" y="34"/>
                    <a:pt x="332" y="34"/>
                  </a:cubicBezTo>
                  <a:cubicBezTo>
                    <a:pt x="333" y="34"/>
                    <a:pt x="334" y="34"/>
                    <a:pt x="335" y="35"/>
                  </a:cubicBezTo>
                  <a:cubicBezTo>
                    <a:pt x="335" y="36"/>
                    <a:pt x="336" y="36"/>
                    <a:pt x="337" y="36"/>
                  </a:cubicBezTo>
                  <a:cubicBezTo>
                    <a:pt x="337" y="37"/>
                    <a:pt x="338" y="37"/>
                    <a:pt x="339" y="36"/>
                  </a:cubicBezTo>
                  <a:cubicBezTo>
                    <a:pt x="339" y="36"/>
                    <a:pt x="340" y="36"/>
                    <a:pt x="340" y="36"/>
                  </a:cubicBezTo>
                  <a:cubicBezTo>
                    <a:pt x="340" y="37"/>
                    <a:pt x="340" y="37"/>
                    <a:pt x="341" y="38"/>
                  </a:cubicBezTo>
                  <a:cubicBezTo>
                    <a:pt x="342" y="39"/>
                    <a:pt x="343" y="40"/>
                    <a:pt x="343" y="40"/>
                  </a:cubicBezTo>
                  <a:cubicBezTo>
                    <a:pt x="343" y="40"/>
                    <a:pt x="341" y="42"/>
                    <a:pt x="342" y="42"/>
                  </a:cubicBezTo>
                  <a:cubicBezTo>
                    <a:pt x="343" y="43"/>
                    <a:pt x="343" y="43"/>
                    <a:pt x="343" y="44"/>
                  </a:cubicBezTo>
                  <a:cubicBezTo>
                    <a:pt x="343" y="44"/>
                    <a:pt x="343" y="45"/>
                    <a:pt x="343" y="45"/>
                  </a:cubicBezTo>
                  <a:cubicBezTo>
                    <a:pt x="343" y="46"/>
                    <a:pt x="344" y="47"/>
                    <a:pt x="345" y="47"/>
                  </a:cubicBezTo>
                  <a:cubicBezTo>
                    <a:pt x="347" y="47"/>
                    <a:pt x="348" y="46"/>
                    <a:pt x="348" y="47"/>
                  </a:cubicBezTo>
                  <a:cubicBezTo>
                    <a:pt x="348" y="48"/>
                    <a:pt x="348" y="48"/>
                    <a:pt x="348" y="48"/>
                  </a:cubicBezTo>
                  <a:cubicBezTo>
                    <a:pt x="348" y="48"/>
                    <a:pt x="348" y="48"/>
                    <a:pt x="348" y="48"/>
                  </a:cubicBezTo>
                  <a:cubicBezTo>
                    <a:pt x="348" y="49"/>
                    <a:pt x="349" y="49"/>
                    <a:pt x="349" y="49"/>
                  </a:cubicBezTo>
                  <a:cubicBezTo>
                    <a:pt x="350" y="50"/>
                    <a:pt x="350" y="51"/>
                    <a:pt x="350" y="51"/>
                  </a:cubicBezTo>
                  <a:cubicBezTo>
                    <a:pt x="350" y="52"/>
                    <a:pt x="350" y="52"/>
                    <a:pt x="349" y="53"/>
                  </a:cubicBezTo>
                  <a:cubicBezTo>
                    <a:pt x="348" y="54"/>
                    <a:pt x="348" y="55"/>
                    <a:pt x="347" y="55"/>
                  </a:cubicBezTo>
                  <a:cubicBezTo>
                    <a:pt x="347" y="56"/>
                    <a:pt x="348" y="56"/>
                    <a:pt x="348" y="57"/>
                  </a:cubicBezTo>
                  <a:cubicBezTo>
                    <a:pt x="348" y="58"/>
                    <a:pt x="347" y="58"/>
                    <a:pt x="347" y="58"/>
                  </a:cubicBezTo>
                  <a:cubicBezTo>
                    <a:pt x="347" y="59"/>
                    <a:pt x="345" y="59"/>
                    <a:pt x="344" y="58"/>
                  </a:cubicBezTo>
                  <a:cubicBezTo>
                    <a:pt x="343" y="58"/>
                    <a:pt x="343" y="58"/>
                    <a:pt x="343" y="59"/>
                  </a:cubicBezTo>
                  <a:cubicBezTo>
                    <a:pt x="342" y="59"/>
                    <a:pt x="342" y="59"/>
                    <a:pt x="341" y="59"/>
                  </a:cubicBezTo>
                  <a:cubicBezTo>
                    <a:pt x="340" y="59"/>
                    <a:pt x="340" y="59"/>
                    <a:pt x="340" y="59"/>
                  </a:cubicBezTo>
                  <a:cubicBezTo>
                    <a:pt x="341" y="60"/>
                    <a:pt x="341" y="61"/>
                    <a:pt x="341" y="62"/>
                  </a:cubicBezTo>
                  <a:cubicBezTo>
                    <a:pt x="341" y="63"/>
                    <a:pt x="341" y="64"/>
                    <a:pt x="341" y="65"/>
                  </a:cubicBezTo>
                  <a:cubicBezTo>
                    <a:pt x="341" y="65"/>
                    <a:pt x="340" y="66"/>
                    <a:pt x="339" y="66"/>
                  </a:cubicBezTo>
                  <a:cubicBezTo>
                    <a:pt x="338" y="66"/>
                    <a:pt x="338" y="68"/>
                    <a:pt x="338" y="69"/>
                  </a:cubicBezTo>
                  <a:cubicBezTo>
                    <a:pt x="338" y="70"/>
                    <a:pt x="338" y="70"/>
                    <a:pt x="339" y="70"/>
                  </a:cubicBezTo>
                  <a:cubicBezTo>
                    <a:pt x="339" y="71"/>
                    <a:pt x="339" y="72"/>
                    <a:pt x="339" y="73"/>
                  </a:cubicBezTo>
                  <a:cubicBezTo>
                    <a:pt x="339" y="74"/>
                    <a:pt x="340" y="74"/>
                    <a:pt x="340" y="75"/>
                  </a:cubicBezTo>
                  <a:cubicBezTo>
                    <a:pt x="340" y="75"/>
                    <a:pt x="339" y="75"/>
                    <a:pt x="339" y="76"/>
                  </a:cubicBezTo>
                  <a:cubicBezTo>
                    <a:pt x="339" y="77"/>
                    <a:pt x="340" y="77"/>
                    <a:pt x="340" y="78"/>
                  </a:cubicBezTo>
                  <a:cubicBezTo>
                    <a:pt x="341" y="78"/>
                    <a:pt x="342" y="78"/>
                    <a:pt x="342" y="78"/>
                  </a:cubicBezTo>
                  <a:cubicBezTo>
                    <a:pt x="343" y="79"/>
                    <a:pt x="342" y="80"/>
                    <a:pt x="342" y="80"/>
                  </a:cubicBezTo>
                  <a:cubicBezTo>
                    <a:pt x="342" y="80"/>
                    <a:pt x="342" y="80"/>
                    <a:pt x="342" y="81"/>
                  </a:cubicBezTo>
                  <a:cubicBezTo>
                    <a:pt x="343" y="82"/>
                    <a:pt x="343" y="81"/>
                    <a:pt x="344" y="82"/>
                  </a:cubicBezTo>
                  <a:cubicBezTo>
                    <a:pt x="344" y="82"/>
                    <a:pt x="344" y="84"/>
                    <a:pt x="344" y="85"/>
                  </a:cubicBezTo>
                  <a:cubicBezTo>
                    <a:pt x="345" y="85"/>
                    <a:pt x="345" y="85"/>
                    <a:pt x="346" y="85"/>
                  </a:cubicBezTo>
                  <a:cubicBezTo>
                    <a:pt x="346" y="85"/>
                    <a:pt x="346" y="85"/>
                    <a:pt x="346" y="84"/>
                  </a:cubicBezTo>
                  <a:cubicBezTo>
                    <a:pt x="346" y="83"/>
                    <a:pt x="347" y="83"/>
                    <a:pt x="347" y="83"/>
                  </a:cubicBezTo>
                  <a:cubicBezTo>
                    <a:pt x="348" y="83"/>
                    <a:pt x="347" y="84"/>
                    <a:pt x="347" y="84"/>
                  </a:cubicBezTo>
                  <a:cubicBezTo>
                    <a:pt x="347" y="85"/>
                    <a:pt x="347" y="85"/>
                    <a:pt x="348" y="86"/>
                  </a:cubicBezTo>
                  <a:cubicBezTo>
                    <a:pt x="348" y="86"/>
                    <a:pt x="348" y="86"/>
                    <a:pt x="349" y="85"/>
                  </a:cubicBezTo>
                  <a:cubicBezTo>
                    <a:pt x="350" y="85"/>
                    <a:pt x="351" y="85"/>
                    <a:pt x="352" y="86"/>
                  </a:cubicBezTo>
                  <a:cubicBezTo>
                    <a:pt x="353" y="86"/>
                    <a:pt x="353" y="87"/>
                    <a:pt x="354" y="88"/>
                  </a:cubicBezTo>
                  <a:cubicBezTo>
                    <a:pt x="354" y="88"/>
                    <a:pt x="355" y="88"/>
                    <a:pt x="356" y="88"/>
                  </a:cubicBezTo>
                  <a:cubicBezTo>
                    <a:pt x="356" y="89"/>
                    <a:pt x="355" y="90"/>
                    <a:pt x="355" y="90"/>
                  </a:cubicBezTo>
                  <a:cubicBezTo>
                    <a:pt x="354" y="91"/>
                    <a:pt x="353" y="91"/>
                    <a:pt x="353" y="92"/>
                  </a:cubicBezTo>
                  <a:cubicBezTo>
                    <a:pt x="354" y="93"/>
                    <a:pt x="354" y="92"/>
                    <a:pt x="355" y="92"/>
                  </a:cubicBezTo>
                  <a:cubicBezTo>
                    <a:pt x="356" y="91"/>
                    <a:pt x="356" y="91"/>
                    <a:pt x="357" y="90"/>
                  </a:cubicBezTo>
                  <a:cubicBezTo>
                    <a:pt x="359" y="90"/>
                    <a:pt x="359" y="91"/>
                    <a:pt x="359" y="91"/>
                  </a:cubicBezTo>
                  <a:cubicBezTo>
                    <a:pt x="360" y="91"/>
                    <a:pt x="360" y="93"/>
                    <a:pt x="361" y="94"/>
                  </a:cubicBezTo>
                  <a:cubicBezTo>
                    <a:pt x="361" y="95"/>
                    <a:pt x="362" y="95"/>
                    <a:pt x="362" y="96"/>
                  </a:cubicBezTo>
                  <a:cubicBezTo>
                    <a:pt x="362" y="96"/>
                    <a:pt x="362" y="97"/>
                    <a:pt x="362" y="98"/>
                  </a:cubicBezTo>
                  <a:cubicBezTo>
                    <a:pt x="362" y="98"/>
                    <a:pt x="363" y="99"/>
                    <a:pt x="364" y="99"/>
                  </a:cubicBezTo>
                  <a:cubicBezTo>
                    <a:pt x="365" y="99"/>
                    <a:pt x="366" y="99"/>
                    <a:pt x="367" y="99"/>
                  </a:cubicBezTo>
                  <a:cubicBezTo>
                    <a:pt x="368" y="99"/>
                    <a:pt x="369" y="101"/>
                    <a:pt x="369" y="101"/>
                  </a:cubicBezTo>
                  <a:cubicBezTo>
                    <a:pt x="369" y="102"/>
                    <a:pt x="370" y="103"/>
                    <a:pt x="370" y="104"/>
                  </a:cubicBezTo>
                  <a:cubicBezTo>
                    <a:pt x="371" y="105"/>
                    <a:pt x="371" y="106"/>
                    <a:pt x="372" y="107"/>
                  </a:cubicBezTo>
                  <a:cubicBezTo>
                    <a:pt x="372" y="107"/>
                    <a:pt x="371" y="107"/>
                    <a:pt x="371" y="108"/>
                  </a:cubicBezTo>
                  <a:cubicBezTo>
                    <a:pt x="370" y="109"/>
                    <a:pt x="371" y="109"/>
                    <a:pt x="372" y="109"/>
                  </a:cubicBezTo>
                  <a:cubicBezTo>
                    <a:pt x="373" y="109"/>
                    <a:pt x="373" y="109"/>
                    <a:pt x="373" y="110"/>
                  </a:cubicBezTo>
                  <a:cubicBezTo>
                    <a:pt x="374" y="110"/>
                    <a:pt x="374" y="110"/>
                    <a:pt x="374" y="111"/>
                  </a:cubicBezTo>
                  <a:cubicBezTo>
                    <a:pt x="375" y="112"/>
                    <a:pt x="374" y="113"/>
                    <a:pt x="374" y="113"/>
                  </a:cubicBezTo>
                  <a:cubicBezTo>
                    <a:pt x="374" y="114"/>
                    <a:pt x="374" y="114"/>
                    <a:pt x="375" y="115"/>
                  </a:cubicBezTo>
                  <a:cubicBezTo>
                    <a:pt x="375" y="116"/>
                    <a:pt x="374" y="116"/>
                    <a:pt x="374" y="117"/>
                  </a:cubicBezTo>
                  <a:cubicBezTo>
                    <a:pt x="374" y="117"/>
                    <a:pt x="374" y="118"/>
                    <a:pt x="375" y="118"/>
                  </a:cubicBezTo>
                  <a:cubicBezTo>
                    <a:pt x="375" y="119"/>
                    <a:pt x="374" y="119"/>
                    <a:pt x="374" y="120"/>
                  </a:cubicBezTo>
                  <a:cubicBezTo>
                    <a:pt x="374" y="121"/>
                    <a:pt x="374" y="121"/>
                    <a:pt x="375" y="122"/>
                  </a:cubicBezTo>
                  <a:cubicBezTo>
                    <a:pt x="375" y="123"/>
                    <a:pt x="376" y="124"/>
                    <a:pt x="376" y="124"/>
                  </a:cubicBezTo>
                  <a:cubicBezTo>
                    <a:pt x="376" y="125"/>
                    <a:pt x="377" y="125"/>
                    <a:pt x="377" y="125"/>
                  </a:cubicBezTo>
                  <a:cubicBezTo>
                    <a:pt x="377" y="126"/>
                    <a:pt x="375" y="126"/>
                    <a:pt x="375" y="127"/>
                  </a:cubicBezTo>
                  <a:cubicBezTo>
                    <a:pt x="374" y="127"/>
                    <a:pt x="376" y="127"/>
                    <a:pt x="377" y="127"/>
                  </a:cubicBezTo>
                  <a:cubicBezTo>
                    <a:pt x="377" y="127"/>
                    <a:pt x="378" y="128"/>
                    <a:pt x="378" y="128"/>
                  </a:cubicBezTo>
                  <a:cubicBezTo>
                    <a:pt x="379" y="128"/>
                    <a:pt x="380" y="128"/>
                    <a:pt x="380" y="128"/>
                  </a:cubicBezTo>
                  <a:cubicBezTo>
                    <a:pt x="380" y="129"/>
                    <a:pt x="380" y="129"/>
                    <a:pt x="380" y="130"/>
                  </a:cubicBezTo>
                  <a:cubicBezTo>
                    <a:pt x="379" y="130"/>
                    <a:pt x="379" y="133"/>
                    <a:pt x="379" y="134"/>
                  </a:cubicBezTo>
                  <a:cubicBezTo>
                    <a:pt x="378" y="134"/>
                    <a:pt x="378" y="135"/>
                    <a:pt x="377" y="135"/>
                  </a:cubicBezTo>
                  <a:cubicBezTo>
                    <a:pt x="377" y="136"/>
                    <a:pt x="379" y="136"/>
                    <a:pt x="379" y="137"/>
                  </a:cubicBezTo>
                  <a:cubicBezTo>
                    <a:pt x="380" y="138"/>
                    <a:pt x="380" y="138"/>
                    <a:pt x="381" y="139"/>
                  </a:cubicBezTo>
                  <a:cubicBezTo>
                    <a:pt x="381" y="140"/>
                    <a:pt x="382" y="140"/>
                    <a:pt x="382" y="141"/>
                  </a:cubicBezTo>
                  <a:cubicBezTo>
                    <a:pt x="383" y="142"/>
                    <a:pt x="382" y="142"/>
                    <a:pt x="381" y="143"/>
                  </a:cubicBezTo>
                  <a:cubicBezTo>
                    <a:pt x="381" y="143"/>
                    <a:pt x="381" y="143"/>
                    <a:pt x="381" y="144"/>
                  </a:cubicBezTo>
                  <a:cubicBezTo>
                    <a:pt x="380" y="145"/>
                    <a:pt x="379" y="145"/>
                    <a:pt x="379" y="145"/>
                  </a:cubicBezTo>
                  <a:cubicBezTo>
                    <a:pt x="379" y="145"/>
                    <a:pt x="379" y="145"/>
                    <a:pt x="379" y="145"/>
                  </a:cubicBezTo>
                  <a:cubicBezTo>
                    <a:pt x="378" y="145"/>
                    <a:pt x="378" y="145"/>
                    <a:pt x="378" y="145"/>
                  </a:cubicBezTo>
                  <a:cubicBezTo>
                    <a:pt x="378" y="145"/>
                    <a:pt x="377" y="146"/>
                    <a:pt x="377" y="147"/>
                  </a:cubicBezTo>
                  <a:cubicBezTo>
                    <a:pt x="376" y="147"/>
                    <a:pt x="375" y="148"/>
                    <a:pt x="374" y="148"/>
                  </a:cubicBezTo>
                  <a:cubicBezTo>
                    <a:pt x="374" y="149"/>
                    <a:pt x="372" y="150"/>
                    <a:pt x="372" y="151"/>
                  </a:cubicBezTo>
                  <a:cubicBezTo>
                    <a:pt x="372" y="151"/>
                    <a:pt x="371" y="152"/>
                    <a:pt x="370" y="152"/>
                  </a:cubicBezTo>
                  <a:cubicBezTo>
                    <a:pt x="369" y="153"/>
                    <a:pt x="370" y="153"/>
                    <a:pt x="371" y="154"/>
                  </a:cubicBezTo>
                  <a:cubicBezTo>
                    <a:pt x="372" y="154"/>
                    <a:pt x="372" y="155"/>
                    <a:pt x="372" y="155"/>
                  </a:cubicBezTo>
                  <a:cubicBezTo>
                    <a:pt x="373" y="155"/>
                    <a:pt x="373" y="155"/>
                    <a:pt x="374" y="155"/>
                  </a:cubicBezTo>
                  <a:cubicBezTo>
                    <a:pt x="375" y="155"/>
                    <a:pt x="375" y="156"/>
                    <a:pt x="375" y="156"/>
                  </a:cubicBezTo>
                  <a:cubicBezTo>
                    <a:pt x="375" y="157"/>
                    <a:pt x="375" y="158"/>
                    <a:pt x="374" y="158"/>
                  </a:cubicBezTo>
                  <a:cubicBezTo>
                    <a:pt x="374" y="159"/>
                    <a:pt x="374" y="159"/>
                    <a:pt x="375" y="159"/>
                  </a:cubicBezTo>
                  <a:cubicBezTo>
                    <a:pt x="375" y="160"/>
                    <a:pt x="375" y="161"/>
                    <a:pt x="375" y="161"/>
                  </a:cubicBezTo>
                  <a:cubicBezTo>
                    <a:pt x="374" y="162"/>
                    <a:pt x="374" y="163"/>
                    <a:pt x="374" y="164"/>
                  </a:cubicBezTo>
                  <a:cubicBezTo>
                    <a:pt x="374" y="164"/>
                    <a:pt x="374" y="165"/>
                    <a:pt x="373" y="165"/>
                  </a:cubicBezTo>
                  <a:cubicBezTo>
                    <a:pt x="371" y="164"/>
                    <a:pt x="371" y="165"/>
                    <a:pt x="370" y="165"/>
                  </a:cubicBezTo>
                  <a:cubicBezTo>
                    <a:pt x="369" y="166"/>
                    <a:pt x="367" y="167"/>
                    <a:pt x="367" y="167"/>
                  </a:cubicBezTo>
                  <a:cubicBezTo>
                    <a:pt x="366" y="167"/>
                    <a:pt x="365" y="167"/>
                    <a:pt x="365" y="167"/>
                  </a:cubicBezTo>
                  <a:cubicBezTo>
                    <a:pt x="365" y="168"/>
                    <a:pt x="364" y="168"/>
                    <a:pt x="363" y="169"/>
                  </a:cubicBezTo>
                  <a:cubicBezTo>
                    <a:pt x="362" y="170"/>
                    <a:pt x="361" y="169"/>
                    <a:pt x="359" y="169"/>
                  </a:cubicBezTo>
                  <a:cubicBezTo>
                    <a:pt x="358" y="169"/>
                    <a:pt x="358" y="169"/>
                    <a:pt x="357" y="170"/>
                  </a:cubicBezTo>
                  <a:cubicBezTo>
                    <a:pt x="356" y="171"/>
                    <a:pt x="357" y="172"/>
                    <a:pt x="357" y="172"/>
                  </a:cubicBezTo>
                  <a:cubicBezTo>
                    <a:pt x="357" y="173"/>
                    <a:pt x="357" y="174"/>
                    <a:pt x="357" y="174"/>
                  </a:cubicBezTo>
                  <a:cubicBezTo>
                    <a:pt x="356" y="174"/>
                    <a:pt x="356" y="174"/>
                    <a:pt x="355" y="174"/>
                  </a:cubicBezTo>
                  <a:cubicBezTo>
                    <a:pt x="354" y="175"/>
                    <a:pt x="355" y="176"/>
                    <a:pt x="355" y="178"/>
                  </a:cubicBezTo>
                  <a:cubicBezTo>
                    <a:pt x="355" y="179"/>
                    <a:pt x="353" y="178"/>
                    <a:pt x="353" y="177"/>
                  </a:cubicBezTo>
                  <a:cubicBezTo>
                    <a:pt x="353" y="177"/>
                    <a:pt x="351" y="177"/>
                    <a:pt x="351" y="177"/>
                  </a:cubicBezTo>
                  <a:cubicBezTo>
                    <a:pt x="350" y="177"/>
                    <a:pt x="349" y="177"/>
                    <a:pt x="348" y="177"/>
                  </a:cubicBezTo>
                  <a:cubicBezTo>
                    <a:pt x="348" y="178"/>
                    <a:pt x="348" y="177"/>
                    <a:pt x="347" y="177"/>
                  </a:cubicBezTo>
                  <a:cubicBezTo>
                    <a:pt x="347" y="176"/>
                    <a:pt x="347" y="178"/>
                    <a:pt x="346" y="179"/>
                  </a:cubicBezTo>
                  <a:cubicBezTo>
                    <a:pt x="346" y="180"/>
                    <a:pt x="345" y="179"/>
                    <a:pt x="343" y="179"/>
                  </a:cubicBezTo>
                  <a:cubicBezTo>
                    <a:pt x="342" y="179"/>
                    <a:pt x="341" y="181"/>
                    <a:pt x="339" y="182"/>
                  </a:cubicBezTo>
                  <a:cubicBezTo>
                    <a:pt x="338" y="182"/>
                    <a:pt x="338" y="183"/>
                    <a:pt x="337" y="182"/>
                  </a:cubicBezTo>
                  <a:cubicBezTo>
                    <a:pt x="336" y="182"/>
                    <a:pt x="335" y="184"/>
                    <a:pt x="335" y="184"/>
                  </a:cubicBezTo>
                  <a:cubicBezTo>
                    <a:pt x="334" y="185"/>
                    <a:pt x="333" y="186"/>
                    <a:pt x="332" y="187"/>
                  </a:cubicBezTo>
                  <a:cubicBezTo>
                    <a:pt x="331" y="188"/>
                    <a:pt x="332" y="189"/>
                    <a:pt x="332" y="190"/>
                  </a:cubicBezTo>
                  <a:cubicBezTo>
                    <a:pt x="332" y="191"/>
                    <a:pt x="331" y="193"/>
                    <a:pt x="330" y="193"/>
                  </a:cubicBezTo>
                  <a:cubicBezTo>
                    <a:pt x="330" y="194"/>
                    <a:pt x="329" y="196"/>
                    <a:pt x="329" y="196"/>
                  </a:cubicBezTo>
                  <a:cubicBezTo>
                    <a:pt x="328" y="197"/>
                    <a:pt x="327" y="196"/>
                    <a:pt x="326" y="195"/>
                  </a:cubicBezTo>
                  <a:cubicBezTo>
                    <a:pt x="325" y="194"/>
                    <a:pt x="325" y="194"/>
                    <a:pt x="324" y="195"/>
                  </a:cubicBezTo>
                  <a:cubicBezTo>
                    <a:pt x="324" y="195"/>
                    <a:pt x="323" y="194"/>
                    <a:pt x="322" y="194"/>
                  </a:cubicBezTo>
                  <a:cubicBezTo>
                    <a:pt x="322" y="193"/>
                    <a:pt x="320" y="192"/>
                    <a:pt x="319" y="192"/>
                  </a:cubicBezTo>
                  <a:cubicBezTo>
                    <a:pt x="318" y="192"/>
                    <a:pt x="317" y="192"/>
                    <a:pt x="317" y="191"/>
                  </a:cubicBezTo>
                  <a:cubicBezTo>
                    <a:pt x="317" y="191"/>
                    <a:pt x="317" y="190"/>
                    <a:pt x="317" y="190"/>
                  </a:cubicBezTo>
                  <a:cubicBezTo>
                    <a:pt x="316" y="189"/>
                    <a:pt x="315" y="187"/>
                    <a:pt x="315" y="187"/>
                  </a:cubicBezTo>
                  <a:cubicBezTo>
                    <a:pt x="315" y="186"/>
                    <a:pt x="315" y="185"/>
                    <a:pt x="315" y="185"/>
                  </a:cubicBezTo>
                  <a:cubicBezTo>
                    <a:pt x="314" y="185"/>
                    <a:pt x="314" y="186"/>
                    <a:pt x="313" y="186"/>
                  </a:cubicBezTo>
                  <a:cubicBezTo>
                    <a:pt x="313" y="185"/>
                    <a:pt x="313" y="184"/>
                    <a:pt x="313" y="183"/>
                  </a:cubicBezTo>
                  <a:cubicBezTo>
                    <a:pt x="312" y="183"/>
                    <a:pt x="312" y="183"/>
                    <a:pt x="311" y="183"/>
                  </a:cubicBezTo>
                  <a:cubicBezTo>
                    <a:pt x="310" y="183"/>
                    <a:pt x="311" y="182"/>
                    <a:pt x="310" y="182"/>
                  </a:cubicBezTo>
                  <a:cubicBezTo>
                    <a:pt x="309" y="182"/>
                    <a:pt x="309" y="183"/>
                    <a:pt x="309" y="184"/>
                  </a:cubicBezTo>
                  <a:cubicBezTo>
                    <a:pt x="309" y="185"/>
                    <a:pt x="308" y="185"/>
                    <a:pt x="307" y="186"/>
                  </a:cubicBezTo>
                  <a:cubicBezTo>
                    <a:pt x="307" y="187"/>
                    <a:pt x="306" y="187"/>
                    <a:pt x="306" y="187"/>
                  </a:cubicBezTo>
                  <a:cubicBezTo>
                    <a:pt x="305" y="186"/>
                    <a:pt x="305" y="187"/>
                    <a:pt x="304" y="187"/>
                  </a:cubicBezTo>
                  <a:cubicBezTo>
                    <a:pt x="304" y="188"/>
                    <a:pt x="303" y="190"/>
                    <a:pt x="302" y="190"/>
                  </a:cubicBezTo>
                  <a:cubicBezTo>
                    <a:pt x="301" y="191"/>
                    <a:pt x="300" y="192"/>
                    <a:pt x="299" y="192"/>
                  </a:cubicBezTo>
                  <a:cubicBezTo>
                    <a:pt x="298" y="192"/>
                    <a:pt x="298" y="193"/>
                    <a:pt x="298" y="193"/>
                  </a:cubicBezTo>
                  <a:cubicBezTo>
                    <a:pt x="298" y="194"/>
                    <a:pt x="297" y="195"/>
                    <a:pt x="296" y="195"/>
                  </a:cubicBezTo>
                  <a:cubicBezTo>
                    <a:pt x="295" y="195"/>
                    <a:pt x="296" y="193"/>
                    <a:pt x="295" y="192"/>
                  </a:cubicBezTo>
                  <a:cubicBezTo>
                    <a:pt x="295" y="192"/>
                    <a:pt x="294" y="192"/>
                    <a:pt x="294" y="193"/>
                  </a:cubicBezTo>
                  <a:cubicBezTo>
                    <a:pt x="294" y="194"/>
                    <a:pt x="293" y="194"/>
                    <a:pt x="292" y="195"/>
                  </a:cubicBezTo>
                  <a:cubicBezTo>
                    <a:pt x="292" y="195"/>
                    <a:pt x="292" y="195"/>
                    <a:pt x="292" y="196"/>
                  </a:cubicBezTo>
                  <a:cubicBezTo>
                    <a:pt x="292" y="197"/>
                    <a:pt x="291" y="197"/>
                    <a:pt x="293" y="197"/>
                  </a:cubicBezTo>
                  <a:cubicBezTo>
                    <a:pt x="294" y="197"/>
                    <a:pt x="293" y="199"/>
                    <a:pt x="293" y="200"/>
                  </a:cubicBezTo>
                  <a:cubicBezTo>
                    <a:pt x="293" y="201"/>
                    <a:pt x="294" y="202"/>
                    <a:pt x="294" y="203"/>
                  </a:cubicBezTo>
                  <a:cubicBezTo>
                    <a:pt x="294" y="204"/>
                    <a:pt x="294" y="204"/>
                    <a:pt x="293" y="204"/>
                  </a:cubicBezTo>
                  <a:cubicBezTo>
                    <a:pt x="292" y="204"/>
                    <a:pt x="292" y="205"/>
                    <a:pt x="292" y="205"/>
                  </a:cubicBezTo>
                  <a:cubicBezTo>
                    <a:pt x="292" y="206"/>
                    <a:pt x="291" y="208"/>
                    <a:pt x="290" y="208"/>
                  </a:cubicBezTo>
                  <a:cubicBezTo>
                    <a:pt x="289" y="209"/>
                    <a:pt x="289" y="208"/>
                    <a:pt x="288" y="209"/>
                  </a:cubicBezTo>
                  <a:cubicBezTo>
                    <a:pt x="287" y="209"/>
                    <a:pt x="287" y="211"/>
                    <a:pt x="287" y="212"/>
                  </a:cubicBezTo>
                  <a:cubicBezTo>
                    <a:pt x="287" y="212"/>
                    <a:pt x="286" y="212"/>
                    <a:pt x="285" y="213"/>
                  </a:cubicBezTo>
                  <a:cubicBezTo>
                    <a:pt x="284" y="213"/>
                    <a:pt x="282" y="212"/>
                    <a:pt x="281" y="212"/>
                  </a:cubicBezTo>
                  <a:cubicBezTo>
                    <a:pt x="280" y="212"/>
                    <a:pt x="280" y="212"/>
                    <a:pt x="279" y="213"/>
                  </a:cubicBezTo>
                  <a:cubicBezTo>
                    <a:pt x="279" y="214"/>
                    <a:pt x="279" y="215"/>
                    <a:pt x="280" y="216"/>
                  </a:cubicBezTo>
                  <a:cubicBezTo>
                    <a:pt x="280" y="216"/>
                    <a:pt x="280" y="217"/>
                    <a:pt x="280" y="218"/>
                  </a:cubicBezTo>
                  <a:cubicBezTo>
                    <a:pt x="280" y="218"/>
                    <a:pt x="279" y="218"/>
                    <a:pt x="278" y="217"/>
                  </a:cubicBezTo>
                  <a:cubicBezTo>
                    <a:pt x="277" y="216"/>
                    <a:pt x="277" y="216"/>
                    <a:pt x="276" y="215"/>
                  </a:cubicBezTo>
                  <a:cubicBezTo>
                    <a:pt x="275" y="214"/>
                    <a:pt x="274" y="215"/>
                    <a:pt x="274" y="216"/>
                  </a:cubicBezTo>
                  <a:cubicBezTo>
                    <a:pt x="273" y="216"/>
                    <a:pt x="272" y="218"/>
                    <a:pt x="272" y="219"/>
                  </a:cubicBezTo>
                  <a:cubicBezTo>
                    <a:pt x="272" y="220"/>
                    <a:pt x="273" y="221"/>
                    <a:pt x="274" y="221"/>
                  </a:cubicBezTo>
                  <a:cubicBezTo>
                    <a:pt x="274" y="222"/>
                    <a:pt x="273" y="224"/>
                    <a:pt x="273" y="225"/>
                  </a:cubicBezTo>
                  <a:cubicBezTo>
                    <a:pt x="273" y="225"/>
                    <a:pt x="276" y="226"/>
                    <a:pt x="277" y="226"/>
                  </a:cubicBezTo>
                  <a:cubicBezTo>
                    <a:pt x="277" y="226"/>
                    <a:pt x="277" y="225"/>
                    <a:pt x="278" y="224"/>
                  </a:cubicBezTo>
                  <a:cubicBezTo>
                    <a:pt x="278" y="224"/>
                    <a:pt x="279" y="224"/>
                    <a:pt x="279" y="225"/>
                  </a:cubicBezTo>
                  <a:cubicBezTo>
                    <a:pt x="279" y="225"/>
                    <a:pt x="281" y="226"/>
                    <a:pt x="281" y="227"/>
                  </a:cubicBezTo>
                  <a:cubicBezTo>
                    <a:pt x="281" y="228"/>
                    <a:pt x="281" y="230"/>
                    <a:pt x="281" y="231"/>
                  </a:cubicBezTo>
                  <a:cubicBezTo>
                    <a:pt x="281" y="232"/>
                    <a:pt x="282" y="232"/>
                    <a:pt x="282" y="233"/>
                  </a:cubicBezTo>
                  <a:cubicBezTo>
                    <a:pt x="282" y="234"/>
                    <a:pt x="283" y="235"/>
                    <a:pt x="284" y="235"/>
                  </a:cubicBezTo>
                  <a:cubicBezTo>
                    <a:pt x="284" y="236"/>
                    <a:pt x="284" y="238"/>
                    <a:pt x="283" y="239"/>
                  </a:cubicBezTo>
                  <a:cubicBezTo>
                    <a:pt x="282" y="240"/>
                    <a:pt x="282" y="241"/>
                    <a:pt x="282" y="242"/>
                  </a:cubicBezTo>
                  <a:cubicBezTo>
                    <a:pt x="282" y="243"/>
                    <a:pt x="282" y="244"/>
                    <a:pt x="283" y="245"/>
                  </a:cubicBezTo>
                  <a:cubicBezTo>
                    <a:pt x="283" y="246"/>
                    <a:pt x="284" y="245"/>
                    <a:pt x="285" y="245"/>
                  </a:cubicBezTo>
                  <a:cubicBezTo>
                    <a:pt x="286" y="245"/>
                    <a:pt x="285" y="246"/>
                    <a:pt x="285" y="246"/>
                  </a:cubicBezTo>
                  <a:cubicBezTo>
                    <a:pt x="285" y="247"/>
                    <a:pt x="286" y="247"/>
                    <a:pt x="286" y="247"/>
                  </a:cubicBezTo>
                  <a:cubicBezTo>
                    <a:pt x="287" y="247"/>
                    <a:pt x="288" y="247"/>
                    <a:pt x="288" y="248"/>
                  </a:cubicBezTo>
                  <a:cubicBezTo>
                    <a:pt x="289" y="248"/>
                    <a:pt x="287" y="250"/>
                    <a:pt x="287" y="251"/>
                  </a:cubicBezTo>
                  <a:cubicBezTo>
                    <a:pt x="287" y="251"/>
                    <a:pt x="286" y="253"/>
                    <a:pt x="286" y="254"/>
                  </a:cubicBezTo>
                  <a:cubicBezTo>
                    <a:pt x="285" y="254"/>
                    <a:pt x="284" y="256"/>
                    <a:pt x="283" y="256"/>
                  </a:cubicBezTo>
                  <a:cubicBezTo>
                    <a:pt x="283" y="257"/>
                    <a:pt x="282" y="258"/>
                    <a:pt x="282" y="258"/>
                  </a:cubicBezTo>
                  <a:cubicBezTo>
                    <a:pt x="282" y="259"/>
                    <a:pt x="280" y="261"/>
                    <a:pt x="280" y="262"/>
                  </a:cubicBezTo>
                  <a:cubicBezTo>
                    <a:pt x="279" y="263"/>
                    <a:pt x="280" y="265"/>
                    <a:pt x="280" y="266"/>
                  </a:cubicBezTo>
                  <a:cubicBezTo>
                    <a:pt x="280" y="266"/>
                    <a:pt x="279" y="267"/>
                    <a:pt x="278" y="268"/>
                  </a:cubicBezTo>
                  <a:cubicBezTo>
                    <a:pt x="276" y="268"/>
                    <a:pt x="275" y="270"/>
                    <a:pt x="274" y="271"/>
                  </a:cubicBezTo>
                  <a:cubicBezTo>
                    <a:pt x="274" y="272"/>
                    <a:pt x="273" y="273"/>
                    <a:pt x="273" y="273"/>
                  </a:cubicBezTo>
                  <a:cubicBezTo>
                    <a:pt x="272" y="274"/>
                    <a:pt x="272" y="274"/>
                    <a:pt x="271" y="274"/>
                  </a:cubicBezTo>
                  <a:cubicBezTo>
                    <a:pt x="270" y="273"/>
                    <a:pt x="270" y="273"/>
                    <a:pt x="269" y="273"/>
                  </a:cubicBezTo>
                  <a:cubicBezTo>
                    <a:pt x="268" y="273"/>
                    <a:pt x="267" y="274"/>
                    <a:pt x="266" y="275"/>
                  </a:cubicBezTo>
                  <a:cubicBezTo>
                    <a:pt x="266" y="276"/>
                    <a:pt x="265" y="276"/>
                    <a:pt x="265" y="276"/>
                  </a:cubicBezTo>
                  <a:cubicBezTo>
                    <a:pt x="264" y="276"/>
                    <a:pt x="264" y="276"/>
                    <a:pt x="263" y="276"/>
                  </a:cubicBezTo>
                  <a:cubicBezTo>
                    <a:pt x="263" y="276"/>
                    <a:pt x="260" y="277"/>
                    <a:pt x="259" y="277"/>
                  </a:cubicBezTo>
                  <a:cubicBezTo>
                    <a:pt x="258" y="278"/>
                    <a:pt x="259" y="280"/>
                    <a:pt x="258" y="280"/>
                  </a:cubicBezTo>
                  <a:cubicBezTo>
                    <a:pt x="257" y="280"/>
                    <a:pt x="257" y="279"/>
                    <a:pt x="257" y="278"/>
                  </a:cubicBezTo>
                  <a:cubicBezTo>
                    <a:pt x="256" y="278"/>
                    <a:pt x="253" y="279"/>
                    <a:pt x="252" y="280"/>
                  </a:cubicBezTo>
                  <a:cubicBezTo>
                    <a:pt x="252" y="281"/>
                    <a:pt x="251" y="282"/>
                    <a:pt x="250" y="282"/>
                  </a:cubicBezTo>
                  <a:cubicBezTo>
                    <a:pt x="250" y="283"/>
                    <a:pt x="249" y="284"/>
                    <a:pt x="248" y="285"/>
                  </a:cubicBezTo>
                  <a:cubicBezTo>
                    <a:pt x="248" y="285"/>
                    <a:pt x="248" y="286"/>
                    <a:pt x="247" y="287"/>
                  </a:cubicBezTo>
                  <a:cubicBezTo>
                    <a:pt x="247" y="288"/>
                    <a:pt x="246" y="290"/>
                    <a:pt x="246" y="290"/>
                  </a:cubicBezTo>
                  <a:cubicBezTo>
                    <a:pt x="245" y="291"/>
                    <a:pt x="245" y="291"/>
                    <a:pt x="244" y="291"/>
                  </a:cubicBezTo>
                  <a:cubicBezTo>
                    <a:pt x="243" y="292"/>
                    <a:pt x="243" y="294"/>
                    <a:pt x="242" y="295"/>
                  </a:cubicBezTo>
                  <a:cubicBezTo>
                    <a:pt x="242" y="297"/>
                    <a:pt x="243" y="299"/>
                    <a:pt x="244" y="300"/>
                  </a:cubicBezTo>
                  <a:cubicBezTo>
                    <a:pt x="245" y="301"/>
                    <a:pt x="244" y="302"/>
                    <a:pt x="243" y="303"/>
                  </a:cubicBezTo>
                  <a:cubicBezTo>
                    <a:pt x="242" y="303"/>
                    <a:pt x="242" y="304"/>
                    <a:pt x="241" y="305"/>
                  </a:cubicBezTo>
                  <a:cubicBezTo>
                    <a:pt x="240" y="306"/>
                    <a:pt x="241" y="306"/>
                    <a:pt x="241" y="307"/>
                  </a:cubicBezTo>
                  <a:cubicBezTo>
                    <a:pt x="241" y="308"/>
                    <a:pt x="243" y="310"/>
                    <a:pt x="243" y="310"/>
                  </a:cubicBezTo>
                  <a:cubicBezTo>
                    <a:pt x="244" y="310"/>
                    <a:pt x="244" y="311"/>
                    <a:pt x="244" y="311"/>
                  </a:cubicBezTo>
                  <a:cubicBezTo>
                    <a:pt x="245" y="312"/>
                    <a:pt x="246" y="314"/>
                    <a:pt x="246" y="315"/>
                  </a:cubicBezTo>
                  <a:cubicBezTo>
                    <a:pt x="246" y="316"/>
                    <a:pt x="245" y="317"/>
                    <a:pt x="244" y="318"/>
                  </a:cubicBezTo>
                  <a:cubicBezTo>
                    <a:pt x="244" y="319"/>
                    <a:pt x="245" y="320"/>
                    <a:pt x="246" y="320"/>
                  </a:cubicBezTo>
                  <a:cubicBezTo>
                    <a:pt x="247" y="320"/>
                    <a:pt x="248" y="322"/>
                    <a:pt x="248" y="322"/>
                  </a:cubicBezTo>
                  <a:cubicBezTo>
                    <a:pt x="249" y="323"/>
                    <a:pt x="249" y="324"/>
                    <a:pt x="249" y="324"/>
                  </a:cubicBezTo>
                  <a:cubicBezTo>
                    <a:pt x="249" y="325"/>
                    <a:pt x="249" y="325"/>
                    <a:pt x="250" y="326"/>
                  </a:cubicBezTo>
                  <a:cubicBezTo>
                    <a:pt x="251" y="326"/>
                    <a:pt x="251" y="326"/>
                    <a:pt x="252" y="326"/>
                  </a:cubicBezTo>
                  <a:cubicBezTo>
                    <a:pt x="253" y="326"/>
                    <a:pt x="253" y="326"/>
                    <a:pt x="253" y="327"/>
                  </a:cubicBezTo>
                  <a:cubicBezTo>
                    <a:pt x="253" y="327"/>
                    <a:pt x="252" y="328"/>
                    <a:pt x="252" y="328"/>
                  </a:cubicBezTo>
                  <a:cubicBezTo>
                    <a:pt x="252" y="329"/>
                    <a:pt x="251" y="329"/>
                    <a:pt x="251" y="330"/>
                  </a:cubicBezTo>
                  <a:cubicBezTo>
                    <a:pt x="251" y="331"/>
                    <a:pt x="251" y="332"/>
                    <a:pt x="251" y="333"/>
                  </a:cubicBezTo>
                  <a:cubicBezTo>
                    <a:pt x="251" y="333"/>
                    <a:pt x="251" y="334"/>
                    <a:pt x="251" y="335"/>
                  </a:cubicBezTo>
                  <a:cubicBezTo>
                    <a:pt x="251" y="336"/>
                    <a:pt x="250" y="337"/>
                    <a:pt x="249" y="336"/>
                  </a:cubicBezTo>
                  <a:cubicBezTo>
                    <a:pt x="248" y="336"/>
                    <a:pt x="247" y="337"/>
                    <a:pt x="247" y="337"/>
                  </a:cubicBezTo>
                  <a:cubicBezTo>
                    <a:pt x="247" y="337"/>
                    <a:pt x="247" y="335"/>
                    <a:pt x="247" y="334"/>
                  </a:cubicBezTo>
                  <a:cubicBezTo>
                    <a:pt x="247" y="333"/>
                    <a:pt x="245" y="333"/>
                    <a:pt x="244" y="333"/>
                  </a:cubicBezTo>
                  <a:cubicBezTo>
                    <a:pt x="243" y="333"/>
                    <a:pt x="243" y="334"/>
                    <a:pt x="242" y="335"/>
                  </a:cubicBezTo>
                  <a:cubicBezTo>
                    <a:pt x="242" y="336"/>
                    <a:pt x="242" y="336"/>
                    <a:pt x="242" y="337"/>
                  </a:cubicBezTo>
                  <a:cubicBezTo>
                    <a:pt x="242" y="338"/>
                    <a:pt x="242" y="337"/>
                    <a:pt x="241" y="338"/>
                  </a:cubicBezTo>
                  <a:cubicBezTo>
                    <a:pt x="240" y="338"/>
                    <a:pt x="240" y="340"/>
                    <a:pt x="239" y="340"/>
                  </a:cubicBezTo>
                  <a:cubicBezTo>
                    <a:pt x="239" y="341"/>
                    <a:pt x="238" y="342"/>
                    <a:pt x="238" y="343"/>
                  </a:cubicBezTo>
                  <a:cubicBezTo>
                    <a:pt x="238" y="343"/>
                    <a:pt x="237" y="344"/>
                    <a:pt x="237" y="345"/>
                  </a:cubicBezTo>
                  <a:cubicBezTo>
                    <a:pt x="237" y="346"/>
                    <a:pt x="236" y="346"/>
                    <a:pt x="235" y="347"/>
                  </a:cubicBezTo>
                  <a:cubicBezTo>
                    <a:pt x="234" y="348"/>
                    <a:pt x="235" y="349"/>
                    <a:pt x="235" y="349"/>
                  </a:cubicBezTo>
                  <a:cubicBezTo>
                    <a:pt x="234" y="350"/>
                    <a:pt x="235" y="350"/>
                    <a:pt x="235" y="351"/>
                  </a:cubicBezTo>
                  <a:cubicBezTo>
                    <a:pt x="235" y="351"/>
                    <a:pt x="236" y="352"/>
                    <a:pt x="236" y="352"/>
                  </a:cubicBezTo>
                  <a:cubicBezTo>
                    <a:pt x="236" y="353"/>
                    <a:pt x="236" y="353"/>
                    <a:pt x="236" y="354"/>
                  </a:cubicBezTo>
                  <a:cubicBezTo>
                    <a:pt x="236" y="354"/>
                    <a:pt x="236" y="354"/>
                    <a:pt x="236" y="355"/>
                  </a:cubicBezTo>
                  <a:cubicBezTo>
                    <a:pt x="236" y="356"/>
                    <a:pt x="237" y="356"/>
                    <a:pt x="238" y="357"/>
                  </a:cubicBezTo>
                  <a:cubicBezTo>
                    <a:pt x="239" y="357"/>
                    <a:pt x="240" y="356"/>
                    <a:pt x="241" y="355"/>
                  </a:cubicBezTo>
                  <a:cubicBezTo>
                    <a:pt x="242" y="354"/>
                    <a:pt x="243" y="356"/>
                    <a:pt x="243" y="357"/>
                  </a:cubicBezTo>
                  <a:cubicBezTo>
                    <a:pt x="243" y="358"/>
                    <a:pt x="243" y="358"/>
                    <a:pt x="244" y="359"/>
                  </a:cubicBezTo>
                  <a:cubicBezTo>
                    <a:pt x="244" y="360"/>
                    <a:pt x="244" y="360"/>
                    <a:pt x="243" y="361"/>
                  </a:cubicBezTo>
                  <a:cubicBezTo>
                    <a:pt x="242" y="362"/>
                    <a:pt x="239" y="364"/>
                    <a:pt x="239" y="364"/>
                  </a:cubicBezTo>
                  <a:cubicBezTo>
                    <a:pt x="239" y="365"/>
                    <a:pt x="239" y="366"/>
                    <a:pt x="238" y="366"/>
                  </a:cubicBezTo>
                  <a:cubicBezTo>
                    <a:pt x="238" y="366"/>
                    <a:pt x="238" y="367"/>
                    <a:pt x="237" y="367"/>
                  </a:cubicBezTo>
                  <a:cubicBezTo>
                    <a:pt x="237" y="368"/>
                    <a:pt x="236" y="368"/>
                    <a:pt x="236" y="368"/>
                  </a:cubicBezTo>
                  <a:cubicBezTo>
                    <a:pt x="236" y="369"/>
                    <a:pt x="235" y="370"/>
                    <a:pt x="235" y="371"/>
                  </a:cubicBezTo>
                  <a:cubicBezTo>
                    <a:pt x="234" y="372"/>
                    <a:pt x="235" y="373"/>
                    <a:pt x="235" y="374"/>
                  </a:cubicBezTo>
                  <a:cubicBezTo>
                    <a:pt x="235" y="375"/>
                    <a:pt x="234" y="375"/>
                    <a:pt x="233" y="375"/>
                  </a:cubicBezTo>
                  <a:cubicBezTo>
                    <a:pt x="233" y="375"/>
                    <a:pt x="232" y="376"/>
                    <a:pt x="232" y="376"/>
                  </a:cubicBezTo>
                  <a:cubicBezTo>
                    <a:pt x="232" y="377"/>
                    <a:pt x="231" y="377"/>
                    <a:pt x="231" y="378"/>
                  </a:cubicBezTo>
                  <a:cubicBezTo>
                    <a:pt x="230" y="378"/>
                    <a:pt x="230" y="379"/>
                    <a:pt x="230" y="379"/>
                  </a:cubicBezTo>
                  <a:cubicBezTo>
                    <a:pt x="229" y="379"/>
                    <a:pt x="228" y="380"/>
                    <a:pt x="228" y="380"/>
                  </a:cubicBezTo>
                  <a:cubicBezTo>
                    <a:pt x="227" y="380"/>
                    <a:pt x="227" y="381"/>
                    <a:pt x="227" y="381"/>
                  </a:cubicBezTo>
                  <a:cubicBezTo>
                    <a:pt x="226" y="381"/>
                    <a:pt x="225" y="381"/>
                    <a:pt x="224" y="381"/>
                  </a:cubicBezTo>
                  <a:cubicBezTo>
                    <a:pt x="224" y="381"/>
                    <a:pt x="223" y="381"/>
                    <a:pt x="222" y="382"/>
                  </a:cubicBezTo>
                  <a:cubicBezTo>
                    <a:pt x="221" y="382"/>
                    <a:pt x="220" y="383"/>
                    <a:pt x="220" y="383"/>
                  </a:cubicBezTo>
                  <a:cubicBezTo>
                    <a:pt x="220" y="383"/>
                    <a:pt x="220" y="384"/>
                    <a:pt x="219" y="384"/>
                  </a:cubicBezTo>
                  <a:cubicBezTo>
                    <a:pt x="219" y="384"/>
                    <a:pt x="218" y="384"/>
                    <a:pt x="218" y="385"/>
                  </a:cubicBezTo>
                  <a:cubicBezTo>
                    <a:pt x="218" y="385"/>
                    <a:pt x="217" y="387"/>
                    <a:pt x="217" y="387"/>
                  </a:cubicBezTo>
                  <a:cubicBezTo>
                    <a:pt x="217" y="388"/>
                    <a:pt x="218" y="389"/>
                    <a:pt x="218" y="389"/>
                  </a:cubicBezTo>
                  <a:cubicBezTo>
                    <a:pt x="219" y="390"/>
                    <a:pt x="220" y="390"/>
                    <a:pt x="220" y="391"/>
                  </a:cubicBezTo>
                  <a:cubicBezTo>
                    <a:pt x="220" y="391"/>
                    <a:pt x="221" y="392"/>
                    <a:pt x="221" y="392"/>
                  </a:cubicBezTo>
                  <a:cubicBezTo>
                    <a:pt x="222" y="392"/>
                    <a:pt x="222" y="394"/>
                    <a:pt x="222" y="395"/>
                  </a:cubicBezTo>
                  <a:cubicBezTo>
                    <a:pt x="222" y="395"/>
                    <a:pt x="221" y="396"/>
                    <a:pt x="221" y="396"/>
                  </a:cubicBezTo>
                  <a:cubicBezTo>
                    <a:pt x="220" y="396"/>
                    <a:pt x="221" y="395"/>
                    <a:pt x="221" y="395"/>
                  </a:cubicBezTo>
                  <a:cubicBezTo>
                    <a:pt x="221" y="394"/>
                    <a:pt x="220" y="394"/>
                    <a:pt x="220" y="394"/>
                  </a:cubicBezTo>
                  <a:cubicBezTo>
                    <a:pt x="219" y="395"/>
                    <a:pt x="219" y="395"/>
                    <a:pt x="218" y="395"/>
                  </a:cubicBezTo>
                  <a:cubicBezTo>
                    <a:pt x="217" y="395"/>
                    <a:pt x="217" y="397"/>
                    <a:pt x="217" y="398"/>
                  </a:cubicBezTo>
                  <a:cubicBezTo>
                    <a:pt x="216" y="398"/>
                    <a:pt x="216" y="399"/>
                    <a:pt x="216" y="400"/>
                  </a:cubicBezTo>
                  <a:cubicBezTo>
                    <a:pt x="217" y="401"/>
                    <a:pt x="215" y="401"/>
                    <a:pt x="214" y="401"/>
                  </a:cubicBezTo>
                  <a:cubicBezTo>
                    <a:pt x="213" y="400"/>
                    <a:pt x="213" y="400"/>
                    <a:pt x="213" y="401"/>
                  </a:cubicBezTo>
                  <a:cubicBezTo>
                    <a:pt x="212" y="402"/>
                    <a:pt x="213" y="403"/>
                    <a:pt x="213" y="404"/>
                  </a:cubicBezTo>
                  <a:cubicBezTo>
                    <a:pt x="213" y="405"/>
                    <a:pt x="213" y="405"/>
                    <a:pt x="213" y="405"/>
                  </a:cubicBezTo>
                  <a:cubicBezTo>
                    <a:pt x="214" y="406"/>
                    <a:pt x="214" y="406"/>
                    <a:pt x="213" y="406"/>
                  </a:cubicBezTo>
                  <a:cubicBezTo>
                    <a:pt x="213" y="407"/>
                    <a:pt x="213" y="407"/>
                    <a:pt x="212" y="407"/>
                  </a:cubicBezTo>
                  <a:cubicBezTo>
                    <a:pt x="212" y="408"/>
                    <a:pt x="212" y="408"/>
                    <a:pt x="212" y="409"/>
                  </a:cubicBezTo>
                  <a:cubicBezTo>
                    <a:pt x="212" y="409"/>
                    <a:pt x="212" y="410"/>
                    <a:pt x="213" y="410"/>
                  </a:cubicBezTo>
                  <a:cubicBezTo>
                    <a:pt x="213" y="410"/>
                    <a:pt x="213" y="411"/>
                    <a:pt x="213" y="412"/>
                  </a:cubicBezTo>
                  <a:cubicBezTo>
                    <a:pt x="213" y="412"/>
                    <a:pt x="214" y="413"/>
                    <a:pt x="214" y="414"/>
                  </a:cubicBezTo>
                  <a:cubicBezTo>
                    <a:pt x="214" y="415"/>
                    <a:pt x="213" y="414"/>
                    <a:pt x="212" y="415"/>
                  </a:cubicBezTo>
                  <a:cubicBezTo>
                    <a:pt x="211" y="415"/>
                    <a:pt x="212" y="416"/>
                    <a:pt x="212" y="417"/>
                  </a:cubicBezTo>
                  <a:cubicBezTo>
                    <a:pt x="212" y="418"/>
                    <a:pt x="212" y="418"/>
                    <a:pt x="211" y="418"/>
                  </a:cubicBezTo>
                  <a:cubicBezTo>
                    <a:pt x="210" y="419"/>
                    <a:pt x="210" y="420"/>
                    <a:pt x="210" y="420"/>
                  </a:cubicBezTo>
                  <a:cubicBezTo>
                    <a:pt x="210" y="421"/>
                    <a:pt x="210" y="422"/>
                    <a:pt x="210" y="422"/>
                  </a:cubicBezTo>
                  <a:cubicBezTo>
                    <a:pt x="211" y="422"/>
                    <a:pt x="211" y="422"/>
                    <a:pt x="211" y="423"/>
                  </a:cubicBezTo>
                  <a:cubicBezTo>
                    <a:pt x="210" y="424"/>
                    <a:pt x="211" y="424"/>
                    <a:pt x="211" y="425"/>
                  </a:cubicBezTo>
                  <a:cubicBezTo>
                    <a:pt x="212" y="425"/>
                    <a:pt x="212" y="425"/>
                    <a:pt x="212" y="426"/>
                  </a:cubicBezTo>
                  <a:cubicBezTo>
                    <a:pt x="212" y="427"/>
                    <a:pt x="211" y="427"/>
                    <a:pt x="211" y="427"/>
                  </a:cubicBezTo>
                  <a:cubicBezTo>
                    <a:pt x="210" y="427"/>
                    <a:pt x="210" y="428"/>
                    <a:pt x="211" y="429"/>
                  </a:cubicBezTo>
                  <a:cubicBezTo>
                    <a:pt x="211" y="429"/>
                    <a:pt x="210" y="430"/>
                    <a:pt x="210" y="431"/>
                  </a:cubicBezTo>
                  <a:cubicBezTo>
                    <a:pt x="210" y="431"/>
                    <a:pt x="210" y="432"/>
                    <a:pt x="211" y="432"/>
                  </a:cubicBezTo>
                  <a:cubicBezTo>
                    <a:pt x="211" y="433"/>
                    <a:pt x="210" y="433"/>
                    <a:pt x="210" y="433"/>
                  </a:cubicBezTo>
                  <a:cubicBezTo>
                    <a:pt x="209" y="434"/>
                    <a:pt x="210" y="434"/>
                    <a:pt x="211" y="434"/>
                  </a:cubicBezTo>
                  <a:cubicBezTo>
                    <a:pt x="211" y="434"/>
                    <a:pt x="211" y="434"/>
                    <a:pt x="211" y="435"/>
                  </a:cubicBezTo>
                  <a:cubicBezTo>
                    <a:pt x="211" y="435"/>
                    <a:pt x="211" y="435"/>
                    <a:pt x="211" y="436"/>
                  </a:cubicBezTo>
                  <a:cubicBezTo>
                    <a:pt x="211" y="437"/>
                    <a:pt x="211" y="437"/>
                    <a:pt x="210" y="438"/>
                  </a:cubicBezTo>
                  <a:cubicBezTo>
                    <a:pt x="210" y="439"/>
                    <a:pt x="210" y="438"/>
                    <a:pt x="209" y="438"/>
                  </a:cubicBezTo>
                  <a:cubicBezTo>
                    <a:pt x="209" y="437"/>
                    <a:pt x="209" y="439"/>
                    <a:pt x="209" y="439"/>
                  </a:cubicBezTo>
                  <a:cubicBezTo>
                    <a:pt x="208" y="439"/>
                    <a:pt x="208" y="438"/>
                    <a:pt x="207" y="438"/>
                  </a:cubicBezTo>
                  <a:cubicBezTo>
                    <a:pt x="206" y="438"/>
                    <a:pt x="207" y="439"/>
                    <a:pt x="207" y="440"/>
                  </a:cubicBezTo>
                  <a:cubicBezTo>
                    <a:pt x="207" y="441"/>
                    <a:pt x="206" y="443"/>
                    <a:pt x="205" y="444"/>
                  </a:cubicBezTo>
                  <a:cubicBezTo>
                    <a:pt x="205" y="444"/>
                    <a:pt x="205" y="444"/>
                    <a:pt x="204" y="444"/>
                  </a:cubicBezTo>
                  <a:cubicBezTo>
                    <a:pt x="204" y="444"/>
                    <a:pt x="203" y="445"/>
                    <a:pt x="203" y="446"/>
                  </a:cubicBezTo>
                  <a:cubicBezTo>
                    <a:pt x="202" y="446"/>
                    <a:pt x="202" y="446"/>
                    <a:pt x="201" y="446"/>
                  </a:cubicBezTo>
                  <a:cubicBezTo>
                    <a:pt x="201" y="445"/>
                    <a:pt x="200" y="446"/>
                    <a:pt x="200" y="446"/>
                  </a:cubicBezTo>
                  <a:cubicBezTo>
                    <a:pt x="200" y="447"/>
                    <a:pt x="200" y="447"/>
                    <a:pt x="200" y="448"/>
                  </a:cubicBezTo>
                  <a:cubicBezTo>
                    <a:pt x="200" y="448"/>
                    <a:pt x="200" y="449"/>
                    <a:pt x="200" y="449"/>
                  </a:cubicBezTo>
                  <a:cubicBezTo>
                    <a:pt x="200" y="450"/>
                    <a:pt x="200" y="451"/>
                    <a:pt x="200" y="451"/>
                  </a:cubicBezTo>
                  <a:cubicBezTo>
                    <a:pt x="200" y="452"/>
                    <a:pt x="201" y="452"/>
                    <a:pt x="202" y="452"/>
                  </a:cubicBezTo>
                  <a:cubicBezTo>
                    <a:pt x="202" y="451"/>
                    <a:pt x="203" y="452"/>
                    <a:pt x="203" y="453"/>
                  </a:cubicBezTo>
                  <a:cubicBezTo>
                    <a:pt x="203" y="454"/>
                    <a:pt x="203" y="454"/>
                    <a:pt x="202" y="454"/>
                  </a:cubicBezTo>
                  <a:cubicBezTo>
                    <a:pt x="202" y="454"/>
                    <a:pt x="202" y="455"/>
                    <a:pt x="203" y="456"/>
                  </a:cubicBezTo>
                  <a:cubicBezTo>
                    <a:pt x="203" y="456"/>
                    <a:pt x="203" y="456"/>
                    <a:pt x="203" y="457"/>
                  </a:cubicBezTo>
                  <a:cubicBezTo>
                    <a:pt x="203" y="457"/>
                    <a:pt x="203" y="457"/>
                    <a:pt x="204" y="457"/>
                  </a:cubicBezTo>
                  <a:cubicBezTo>
                    <a:pt x="205" y="457"/>
                    <a:pt x="205" y="457"/>
                    <a:pt x="206" y="458"/>
                  </a:cubicBezTo>
                  <a:cubicBezTo>
                    <a:pt x="206" y="458"/>
                    <a:pt x="206" y="458"/>
                    <a:pt x="206" y="459"/>
                  </a:cubicBezTo>
                  <a:cubicBezTo>
                    <a:pt x="206" y="459"/>
                    <a:pt x="206" y="460"/>
                    <a:pt x="207" y="460"/>
                  </a:cubicBezTo>
                  <a:cubicBezTo>
                    <a:pt x="207" y="460"/>
                    <a:pt x="207" y="461"/>
                    <a:pt x="207" y="461"/>
                  </a:cubicBezTo>
                  <a:cubicBezTo>
                    <a:pt x="207" y="461"/>
                    <a:pt x="206" y="461"/>
                    <a:pt x="206" y="461"/>
                  </a:cubicBezTo>
                  <a:cubicBezTo>
                    <a:pt x="206" y="461"/>
                    <a:pt x="204" y="463"/>
                    <a:pt x="203" y="463"/>
                  </a:cubicBezTo>
                  <a:cubicBezTo>
                    <a:pt x="203" y="463"/>
                    <a:pt x="203" y="464"/>
                    <a:pt x="203" y="465"/>
                  </a:cubicBezTo>
                  <a:cubicBezTo>
                    <a:pt x="203" y="465"/>
                    <a:pt x="204" y="465"/>
                    <a:pt x="204" y="465"/>
                  </a:cubicBezTo>
                  <a:cubicBezTo>
                    <a:pt x="205" y="465"/>
                    <a:pt x="205" y="466"/>
                    <a:pt x="206" y="467"/>
                  </a:cubicBezTo>
                  <a:cubicBezTo>
                    <a:pt x="206" y="467"/>
                    <a:pt x="207" y="468"/>
                    <a:pt x="207" y="468"/>
                  </a:cubicBezTo>
                  <a:cubicBezTo>
                    <a:pt x="208" y="469"/>
                    <a:pt x="207" y="469"/>
                    <a:pt x="207" y="469"/>
                  </a:cubicBezTo>
                  <a:cubicBezTo>
                    <a:pt x="206" y="469"/>
                    <a:pt x="206" y="469"/>
                    <a:pt x="205" y="469"/>
                  </a:cubicBezTo>
                  <a:cubicBezTo>
                    <a:pt x="205" y="469"/>
                    <a:pt x="205" y="468"/>
                    <a:pt x="204" y="467"/>
                  </a:cubicBezTo>
                  <a:cubicBezTo>
                    <a:pt x="204" y="467"/>
                    <a:pt x="203" y="468"/>
                    <a:pt x="203" y="469"/>
                  </a:cubicBezTo>
                  <a:cubicBezTo>
                    <a:pt x="203" y="469"/>
                    <a:pt x="203" y="470"/>
                    <a:pt x="204" y="470"/>
                  </a:cubicBezTo>
                  <a:cubicBezTo>
                    <a:pt x="204" y="470"/>
                    <a:pt x="205" y="471"/>
                    <a:pt x="205" y="471"/>
                  </a:cubicBezTo>
                  <a:cubicBezTo>
                    <a:pt x="205" y="471"/>
                    <a:pt x="205" y="471"/>
                    <a:pt x="205" y="471"/>
                  </a:cubicBezTo>
                  <a:cubicBezTo>
                    <a:pt x="205" y="471"/>
                    <a:pt x="204" y="471"/>
                    <a:pt x="204" y="471"/>
                  </a:cubicBezTo>
                  <a:cubicBezTo>
                    <a:pt x="204" y="471"/>
                    <a:pt x="204" y="472"/>
                    <a:pt x="204" y="472"/>
                  </a:cubicBezTo>
                  <a:cubicBezTo>
                    <a:pt x="204" y="472"/>
                    <a:pt x="205" y="473"/>
                    <a:pt x="205" y="474"/>
                  </a:cubicBezTo>
                  <a:cubicBezTo>
                    <a:pt x="205" y="475"/>
                    <a:pt x="206" y="475"/>
                    <a:pt x="207" y="475"/>
                  </a:cubicBezTo>
                  <a:cubicBezTo>
                    <a:pt x="207" y="476"/>
                    <a:pt x="207" y="476"/>
                    <a:pt x="206" y="476"/>
                  </a:cubicBezTo>
                  <a:cubicBezTo>
                    <a:pt x="206" y="477"/>
                    <a:pt x="205" y="477"/>
                    <a:pt x="205" y="477"/>
                  </a:cubicBezTo>
                  <a:cubicBezTo>
                    <a:pt x="204" y="477"/>
                    <a:pt x="204" y="478"/>
                    <a:pt x="203" y="478"/>
                  </a:cubicBezTo>
                  <a:cubicBezTo>
                    <a:pt x="202" y="478"/>
                    <a:pt x="203" y="477"/>
                    <a:pt x="203" y="476"/>
                  </a:cubicBezTo>
                  <a:cubicBezTo>
                    <a:pt x="203" y="476"/>
                    <a:pt x="203" y="475"/>
                    <a:pt x="203" y="475"/>
                  </a:cubicBezTo>
                  <a:cubicBezTo>
                    <a:pt x="202" y="475"/>
                    <a:pt x="201" y="474"/>
                    <a:pt x="200" y="474"/>
                  </a:cubicBezTo>
                  <a:cubicBezTo>
                    <a:pt x="199" y="474"/>
                    <a:pt x="199" y="475"/>
                    <a:pt x="199" y="476"/>
                  </a:cubicBezTo>
                  <a:cubicBezTo>
                    <a:pt x="198" y="477"/>
                    <a:pt x="198" y="478"/>
                    <a:pt x="199" y="478"/>
                  </a:cubicBezTo>
                  <a:cubicBezTo>
                    <a:pt x="199" y="479"/>
                    <a:pt x="198" y="479"/>
                    <a:pt x="197" y="478"/>
                  </a:cubicBezTo>
                  <a:cubicBezTo>
                    <a:pt x="197" y="478"/>
                    <a:pt x="197" y="479"/>
                    <a:pt x="197" y="479"/>
                  </a:cubicBezTo>
                  <a:cubicBezTo>
                    <a:pt x="197" y="480"/>
                    <a:pt x="197" y="480"/>
                    <a:pt x="197" y="481"/>
                  </a:cubicBezTo>
                  <a:cubicBezTo>
                    <a:pt x="198" y="481"/>
                    <a:pt x="197" y="481"/>
                    <a:pt x="196" y="481"/>
                  </a:cubicBezTo>
                  <a:cubicBezTo>
                    <a:pt x="196" y="481"/>
                    <a:pt x="196" y="483"/>
                    <a:pt x="196" y="483"/>
                  </a:cubicBezTo>
                  <a:cubicBezTo>
                    <a:pt x="196" y="483"/>
                    <a:pt x="196" y="484"/>
                    <a:pt x="196" y="485"/>
                  </a:cubicBezTo>
                  <a:cubicBezTo>
                    <a:pt x="196" y="485"/>
                    <a:pt x="197" y="486"/>
                    <a:pt x="197" y="486"/>
                  </a:cubicBezTo>
                  <a:cubicBezTo>
                    <a:pt x="197" y="487"/>
                    <a:pt x="197" y="487"/>
                    <a:pt x="196" y="487"/>
                  </a:cubicBezTo>
                  <a:cubicBezTo>
                    <a:pt x="196" y="487"/>
                    <a:pt x="196" y="488"/>
                    <a:pt x="195" y="489"/>
                  </a:cubicBezTo>
                  <a:cubicBezTo>
                    <a:pt x="195" y="490"/>
                    <a:pt x="195" y="490"/>
                    <a:pt x="196" y="491"/>
                  </a:cubicBezTo>
                  <a:cubicBezTo>
                    <a:pt x="197" y="491"/>
                    <a:pt x="197" y="492"/>
                    <a:pt x="197" y="492"/>
                  </a:cubicBezTo>
                  <a:cubicBezTo>
                    <a:pt x="197" y="493"/>
                    <a:pt x="198" y="493"/>
                    <a:pt x="198" y="493"/>
                  </a:cubicBezTo>
                  <a:cubicBezTo>
                    <a:pt x="199" y="493"/>
                    <a:pt x="199" y="493"/>
                    <a:pt x="200" y="493"/>
                  </a:cubicBezTo>
                  <a:cubicBezTo>
                    <a:pt x="200" y="493"/>
                    <a:pt x="200" y="494"/>
                    <a:pt x="200" y="495"/>
                  </a:cubicBezTo>
                  <a:cubicBezTo>
                    <a:pt x="199" y="495"/>
                    <a:pt x="199" y="495"/>
                    <a:pt x="198" y="495"/>
                  </a:cubicBezTo>
                  <a:cubicBezTo>
                    <a:pt x="198" y="495"/>
                    <a:pt x="197" y="496"/>
                    <a:pt x="197" y="496"/>
                  </a:cubicBezTo>
                  <a:cubicBezTo>
                    <a:pt x="196" y="496"/>
                    <a:pt x="197" y="497"/>
                    <a:pt x="198" y="497"/>
                  </a:cubicBezTo>
                  <a:cubicBezTo>
                    <a:pt x="198" y="497"/>
                    <a:pt x="198" y="497"/>
                    <a:pt x="199" y="497"/>
                  </a:cubicBezTo>
                  <a:cubicBezTo>
                    <a:pt x="199" y="498"/>
                    <a:pt x="199" y="498"/>
                    <a:pt x="199" y="499"/>
                  </a:cubicBezTo>
                  <a:cubicBezTo>
                    <a:pt x="199" y="499"/>
                    <a:pt x="200" y="500"/>
                    <a:pt x="200" y="500"/>
                  </a:cubicBezTo>
                  <a:cubicBezTo>
                    <a:pt x="201" y="500"/>
                    <a:pt x="201" y="501"/>
                    <a:pt x="202" y="502"/>
                  </a:cubicBezTo>
                  <a:cubicBezTo>
                    <a:pt x="202" y="502"/>
                    <a:pt x="203" y="503"/>
                    <a:pt x="203" y="503"/>
                  </a:cubicBezTo>
                  <a:cubicBezTo>
                    <a:pt x="204" y="504"/>
                    <a:pt x="204" y="504"/>
                    <a:pt x="204" y="504"/>
                  </a:cubicBezTo>
                  <a:cubicBezTo>
                    <a:pt x="205" y="505"/>
                    <a:pt x="205" y="505"/>
                    <a:pt x="204" y="505"/>
                  </a:cubicBezTo>
                  <a:cubicBezTo>
                    <a:pt x="204" y="505"/>
                    <a:pt x="202" y="505"/>
                    <a:pt x="202" y="505"/>
                  </a:cubicBezTo>
                  <a:cubicBezTo>
                    <a:pt x="201" y="505"/>
                    <a:pt x="201" y="505"/>
                    <a:pt x="201" y="506"/>
                  </a:cubicBezTo>
                  <a:cubicBezTo>
                    <a:pt x="201" y="506"/>
                    <a:pt x="200" y="505"/>
                    <a:pt x="200" y="505"/>
                  </a:cubicBezTo>
                  <a:cubicBezTo>
                    <a:pt x="199" y="504"/>
                    <a:pt x="197" y="507"/>
                    <a:pt x="197" y="507"/>
                  </a:cubicBezTo>
                  <a:cubicBezTo>
                    <a:pt x="196" y="508"/>
                    <a:pt x="196" y="508"/>
                    <a:pt x="195" y="508"/>
                  </a:cubicBezTo>
                  <a:cubicBezTo>
                    <a:pt x="194" y="508"/>
                    <a:pt x="193" y="508"/>
                    <a:pt x="193" y="508"/>
                  </a:cubicBezTo>
                  <a:cubicBezTo>
                    <a:pt x="192" y="507"/>
                    <a:pt x="192" y="508"/>
                    <a:pt x="191" y="508"/>
                  </a:cubicBezTo>
                  <a:cubicBezTo>
                    <a:pt x="191" y="508"/>
                    <a:pt x="191" y="507"/>
                    <a:pt x="190" y="507"/>
                  </a:cubicBezTo>
                  <a:cubicBezTo>
                    <a:pt x="190" y="506"/>
                    <a:pt x="191" y="506"/>
                    <a:pt x="191" y="506"/>
                  </a:cubicBezTo>
                  <a:cubicBezTo>
                    <a:pt x="191" y="506"/>
                    <a:pt x="191" y="504"/>
                    <a:pt x="190" y="503"/>
                  </a:cubicBezTo>
                  <a:cubicBezTo>
                    <a:pt x="190" y="502"/>
                    <a:pt x="188" y="502"/>
                    <a:pt x="188" y="502"/>
                  </a:cubicBezTo>
                  <a:cubicBezTo>
                    <a:pt x="188" y="502"/>
                    <a:pt x="187" y="502"/>
                    <a:pt x="186" y="502"/>
                  </a:cubicBezTo>
                  <a:cubicBezTo>
                    <a:pt x="186" y="502"/>
                    <a:pt x="185" y="501"/>
                    <a:pt x="184" y="501"/>
                  </a:cubicBezTo>
                  <a:cubicBezTo>
                    <a:pt x="184" y="501"/>
                    <a:pt x="184" y="502"/>
                    <a:pt x="184" y="502"/>
                  </a:cubicBezTo>
                  <a:cubicBezTo>
                    <a:pt x="183" y="502"/>
                    <a:pt x="182" y="502"/>
                    <a:pt x="182" y="502"/>
                  </a:cubicBezTo>
                  <a:cubicBezTo>
                    <a:pt x="181" y="503"/>
                    <a:pt x="181" y="502"/>
                    <a:pt x="181" y="501"/>
                  </a:cubicBezTo>
                  <a:cubicBezTo>
                    <a:pt x="181" y="500"/>
                    <a:pt x="180" y="500"/>
                    <a:pt x="180" y="499"/>
                  </a:cubicBezTo>
                  <a:cubicBezTo>
                    <a:pt x="180" y="499"/>
                    <a:pt x="180" y="497"/>
                    <a:pt x="180" y="497"/>
                  </a:cubicBezTo>
                  <a:cubicBezTo>
                    <a:pt x="180" y="496"/>
                    <a:pt x="177" y="495"/>
                    <a:pt x="177" y="495"/>
                  </a:cubicBezTo>
                  <a:cubicBezTo>
                    <a:pt x="176" y="495"/>
                    <a:pt x="177" y="494"/>
                    <a:pt x="177" y="494"/>
                  </a:cubicBezTo>
                  <a:cubicBezTo>
                    <a:pt x="177" y="493"/>
                    <a:pt x="176" y="494"/>
                    <a:pt x="176" y="494"/>
                  </a:cubicBezTo>
                  <a:cubicBezTo>
                    <a:pt x="175" y="494"/>
                    <a:pt x="175" y="494"/>
                    <a:pt x="175" y="493"/>
                  </a:cubicBezTo>
                  <a:cubicBezTo>
                    <a:pt x="175" y="493"/>
                    <a:pt x="174" y="493"/>
                    <a:pt x="174" y="492"/>
                  </a:cubicBezTo>
                  <a:cubicBezTo>
                    <a:pt x="174" y="491"/>
                    <a:pt x="173" y="491"/>
                    <a:pt x="173" y="491"/>
                  </a:cubicBezTo>
                  <a:cubicBezTo>
                    <a:pt x="173" y="490"/>
                    <a:pt x="172" y="489"/>
                    <a:pt x="171" y="490"/>
                  </a:cubicBezTo>
                  <a:cubicBezTo>
                    <a:pt x="170" y="490"/>
                    <a:pt x="170" y="490"/>
                    <a:pt x="170" y="489"/>
                  </a:cubicBezTo>
                  <a:cubicBezTo>
                    <a:pt x="169" y="489"/>
                    <a:pt x="168" y="488"/>
                    <a:pt x="167" y="488"/>
                  </a:cubicBezTo>
                  <a:cubicBezTo>
                    <a:pt x="166" y="487"/>
                    <a:pt x="166" y="488"/>
                    <a:pt x="165" y="489"/>
                  </a:cubicBezTo>
                  <a:cubicBezTo>
                    <a:pt x="165" y="490"/>
                    <a:pt x="165" y="490"/>
                    <a:pt x="164" y="490"/>
                  </a:cubicBezTo>
                  <a:cubicBezTo>
                    <a:pt x="163" y="490"/>
                    <a:pt x="163" y="492"/>
                    <a:pt x="163" y="493"/>
                  </a:cubicBezTo>
                  <a:cubicBezTo>
                    <a:pt x="163" y="493"/>
                    <a:pt x="162" y="493"/>
                    <a:pt x="162" y="493"/>
                  </a:cubicBezTo>
                  <a:cubicBezTo>
                    <a:pt x="161" y="492"/>
                    <a:pt x="161" y="492"/>
                    <a:pt x="160" y="492"/>
                  </a:cubicBezTo>
                  <a:cubicBezTo>
                    <a:pt x="160" y="492"/>
                    <a:pt x="159" y="492"/>
                    <a:pt x="159" y="492"/>
                  </a:cubicBezTo>
                  <a:cubicBezTo>
                    <a:pt x="159" y="491"/>
                    <a:pt x="157" y="492"/>
                    <a:pt x="156" y="492"/>
                  </a:cubicBezTo>
                  <a:cubicBezTo>
                    <a:pt x="156" y="492"/>
                    <a:pt x="155" y="493"/>
                    <a:pt x="155" y="494"/>
                  </a:cubicBezTo>
                  <a:cubicBezTo>
                    <a:pt x="155" y="495"/>
                    <a:pt x="154" y="494"/>
                    <a:pt x="154" y="494"/>
                  </a:cubicBezTo>
                  <a:cubicBezTo>
                    <a:pt x="153" y="494"/>
                    <a:pt x="152" y="495"/>
                    <a:pt x="152" y="495"/>
                  </a:cubicBezTo>
                  <a:cubicBezTo>
                    <a:pt x="151" y="496"/>
                    <a:pt x="149" y="496"/>
                    <a:pt x="149" y="497"/>
                  </a:cubicBezTo>
                  <a:cubicBezTo>
                    <a:pt x="149" y="497"/>
                    <a:pt x="149" y="498"/>
                    <a:pt x="150" y="498"/>
                  </a:cubicBezTo>
                  <a:cubicBezTo>
                    <a:pt x="150" y="498"/>
                    <a:pt x="149" y="498"/>
                    <a:pt x="148" y="498"/>
                  </a:cubicBezTo>
                  <a:cubicBezTo>
                    <a:pt x="148" y="498"/>
                    <a:pt x="147" y="499"/>
                    <a:pt x="146" y="499"/>
                  </a:cubicBezTo>
                  <a:cubicBezTo>
                    <a:pt x="146" y="499"/>
                    <a:pt x="145" y="499"/>
                    <a:pt x="145" y="500"/>
                  </a:cubicBezTo>
                  <a:cubicBezTo>
                    <a:pt x="144" y="500"/>
                    <a:pt x="145" y="500"/>
                    <a:pt x="145" y="501"/>
                  </a:cubicBezTo>
                  <a:cubicBezTo>
                    <a:pt x="145" y="501"/>
                    <a:pt x="144" y="501"/>
                    <a:pt x="143" y="501"/>
                  </a:cubicBezTo>
                  <a:cubicBezTo>
                    <a:pt x="142" y="501"/>
                    <a:pt x="142" y="501"/>
                    <a:pt x="142" y="501"/>
                  </a:cubicBezTo>
                  <a:cubicBezTo>
                    <a:pt x="142" y="500"/>
                    <a:pt x="142" y="500"/>
                    <a:pt x="141" y="499"/>
                  </a:cubicBezTo>
                  <a:cubicBezTo>
                    <a:pt x="141" y="499"/>
                    <a:pt x="141" y="498"/>
                    <a:pt x="140" y="498"/>
                  </a:cubicBezTo>
                  <a:cubicBezTo>
                    <a:pt x="140" y="498"/>
                    <a:pt x="139" y="498"/>
                    <a:pt x="138" y="498"/>
                  </a:cubicBezTo>
                  <a:cubicBezTo>
                    <a:pt x="138" y="497"/>
                    <a:pt x="138" y="499"/>
                    <a:pt x="138" y="499"/>
                  </a:cubicBezTo>
                  <a:cubicBezTo>
                    <a:pt x="138" y="500"/>
                    <a:pt x="137" y="500"/>
                    <a:pt x="137" y="500"/>
                  </a:cubicBezTo>
                  <a:cubicBezTo>
                    <a:pt x="137" y="501"/>
                    <a:pt x="137" y="501"/>
                    <a:pt x="136" y="502"/>
                  </a:cubicBezTo>
                  <a:cubicBezTo>
                    <a:pt x="136" y="502"/>
                    <a:pt x="135" y="501"/>
                    <a:pt x="135" y="501"/>
                  </a:cubicBezTo>
                  <a:cubicBezTo>
                    <a:pt x="134" y="501"/>
                    <a:pt x="132" y="502"/>
                    <a:pt x="132" y="502"/>
                  </a:cubicBezTo>
                  <a:cubicBezTo>
                    <a:pt x="131" y="503"/>
                    <a:pt x="130" y="504"/>
                    <a:pt x="130" y="504"/>
                  </a:cubicBezTo>
                  <a:cubicBezTo>
                    <a:pt x="129" y="504"/>
                    <a:pt x="129" y="503"/>
                    <a:pt x="129" y="503"/>
                  </a:cubicBezTo>
                  <a:cubicBezTo>
                    <a:pt x="129" y="502"/>
                    <a:pt x="128" y="502"/>
                    <a:pt x="127" y="503"/>
                  </a:cubicBezTo>
                  <a:cubicBezTo>
                    <a:pt x="127" y="503"/>
                    <a:pt x="126" y="505"/>
                    <a:pt x="126" y="506"/>
                  </a:cubicBezTo>
                  <a:cubicBezTo>
                    <a:pt x="126" y="507"/>
                    <a:pt x="126" y="507"/>
                    <a:pt x="126" y="508"/>
                  </a:cubicBezTo>
                  <a:cubicBezTo>
                    <a:pt x="127" y="508"/>
                    <a:pt x="126" y="509"/>
                    <a:pt x="126" y="509"/>
                  </a:cubicBezTo>
                  <a:cubicBezTo>
                    <a:pt x="126" y="510"/>
                    <a:pt x="126" y="511"/>
                    <a:pt x="125" y="511"/>
                  </a:cubicBezTo>
                  <a:cubicBezTo>
                    <a:pt x="125" y="512"/>
                    <a:pt x="125" y="512"/>
                    <a:pt x="124" y="512"/>
                  </a:cubicBezTo>
                  <a:cubicBezTo>
                    <a:pt x="124" y="512"/>
                    <a:pt x="123" y="511"/>
                    <a:pt x="123" y="511"/>
                  </a:cubicBezTo>
                  <a:cubicBezTo>
                    <a:pt x="123" y="510"/>
                    <a:pt x="123" y="510"/>
                    <a:pt x="123" y="509"/>
                  </a:cubicBezTo>
                  <a:cubicBezTo>
                    <a:pt x="122" y="509"/>
                    <a:pt x="122" y="509"/>
                    <a:pt x="121" y="509"/>
                  </a:cubicBezTo>
                  <a:cubicBezTo>
                    <a:pt x="121" y="509"/>
                    <a:pt x="121" y="510"/>
                    <a:pt x="121" y="510"/>
                  </a:cubicBezTo>
                  <a:cubicBezTo>
                    <a:pt x="120" y="511"/>
                    <a:pt x="120" y="510"/>
                    <a:pt x="119" y="509"/>
                  </a:cubicBezTo>
                  <a:cubicBezTo>
                    <a:pt x="119" y="509"/>
                    <a:pt x="118" y="509"/>
                    <a:pt x="117" y="508"/>
                  </a:cubicBezTo>
                  <a:cubicBezTo>
                    <a:pt x="117" y="508"/>
                    <a:pt x="117" y="508"/>
                    <a:pt x="116" y="509"/>
                  </a:cubicBezTo>
                  <a:cubicBezTo>
                    <a:pt x="116" y="509"/>
                    <a:pt x="115" y="509"/>
                    <a:pt x="115" y="508"/>
                  </a:cubicBezTo>
                  <a:cubicBezTo>
                    <a:pt x="114" y="508"/>
                    <a:pt x="114" y="509"/>
                    <a:pt x="113" y="509"/>
                  </a:cubicBezTo>
                  <a:cubicBezTo>
                    <a:pt x="112" y="509"/>
                    <a:pt x="112" y="509"/>
                    <a:pt x="113" y="510"/>
                  </a:cubicBezTo>
                  <a:cubicBezTo>
                    <a:pt x="113" y="510"/>
                    <a:pt x="113" y="511"/>
                    <a:pt x="113" y="511"/>
                  </a:cubicBezTo>
                  <a:cubicBezTo>
                    <a:pt x="113" y="512"/>
                    <a:pt x="113" y="513"/>
                    <a:pt x="113" y="513"/>
                  </a:cubicBezTo>
                  <a:cubicBezTo>
                    <a:pt x="113" y="514"/>
                    <a:pt x="113" y="514"/>
                    <a:pt x="112" y="514"/>
                  </a:cubicBezTo>
                  <a:cubicBezTo>
                    <a:pt x="112" y="514"/>
                    <a:pt x="112" y="516"/>
                    <a:pt x="111" y="516"/>
                  </a:cubicBezTo>
                  <a:cubicBezTo>
                    <a:pt x="111" y="517"/>
                    <a:pt x="111" y="516"/>
                    <a:pt x="111" y="516"/>
                  </a:cubicBezTo>
                  <a:cubicBezTo>
                    <a:pt x="110" y="516"/>
                    <a:pt x="110" y="516"/>
                    <a:pt x="110" y="516"/>
                  </a:cubicBezTo>
                  <a:cubicBezTo>
                    <a:pt x="109" y="516"/>
                    <a:pt x="109" y="515"/>
                    <a:pt x="109" y="515"/>
                  </a:cubicBezTo>
                  <a:cubicBezTo>
                    <a:pt x="109" y="514"/>
                    <a:pt x="108" y="512"/>
                    <a:pt x="107" y="512"/>
                  </a:cubicBezTo>
                  <a:cubicBezTo>
                    <a:pt x="107" y="512"/>
                    <a:pt x="107" y="512"/>
                    <a:pt x="106" y="513"/>
                  </a:cubicBezTo>
                  <a:cubicBezTo>
                    <a:pt x="106" y="513"/>
                    <a:pt x="105" y="513"/>
                    <a:pt x="105" y="513"/>
                  </a:cubicBezTo>
                  <a:cubicBezTo>
                    <a:pt x="104" y="513"/>
                    <a:pt x="103" y="513"/>
                    <a:pt x="103" y="514"/>
                  </a:cubicBezTo>
                  <a:cubicBezTo>
                    <a:pt x="103" y="514"/>
                    <a:pt x="102" y="515"/>
                    <a:pt x="102" y="516"/>
                  </a:cubicBezTo>
                  <a:cubicBezTo>
                    <a:pt x="102" y="517"/>
                    <a:pt x="101" y="517"/>
                    <a:pt x="101" y="516"/>
                  </a:cubicBezTo>
                  <a:cubicBezTo>
                    <a:pt x="100" y="516"/>
                    <a:pt x="100" y="517"/>
                    <a:pt x="99" y="517"/>
                  </a:cubicBezTo>
                  <a:cubicBezTo>
                    <a:pt x="98" y="516"/>
                    <a:pt x="98" y="516"/>
                    <a:pt x="97" y="515"/>
                  </a:cubicBezTo>
                  <a:cubicBezTo>
                    <a:pt x="97" y="515"/>
                    <a:pt x="96" y="515"/>
                    <a:pt x="96" y="516"/>
                  </a:cubicBezTo>
                  <a:cubicBezTo>
                    <a:pt x="96" y="516"/>
                    <a:pt x="95" y="516"/>
                    <a:pt x="95" y="517"/>
                  </a:cubicBezTo>
                  <a:cubicBezTo>
                    <a:pt x="95" y="517"/>
                    <a:pt x="94" y="517"/>
                    <a:pt x="93" y="518"/>
                  </a:cubicBezTo>
                  <a:cubicBezTo>
                    <a:pt x="92" y="518"/>
                    <a:pt x="92" y="519"/>
                    <a:pt x="92" y="519"/>
                  </a:cubicBezTo>
                  <a:cubicBezTo>
                    <a:pt x="92" y="520"/>
                    <a:pt x="91" y="521"/>
                    <a:pt x="90" y="521"/>
                  </a:cubicBezTo>
                  <a:cubicBezTo>
                    <a:pt x="89" y="521"/>
                    <a:pt x="89" y="522"/>
                    <a:pt x="89" y="522"/>
                  </a:cubicBezTo>
                  <a:cubicBezTo>
                    <a:pt x="89" y="522"/>
                    <a:pt x="89" y="522"/>
                    <a:pt x="88" y="521"/>
                  </a:cubicBezTo>
                  <a:cubicBezTo>
                    <a:pt x="88" y="521"/>
                    <a:pt x="87" y="521"/>
                    <a:pt x="87" y="521"/>
                  </a:cubicBezTo>
                  <a:cubicBezTo>
                    <a:pt x="86" y="521"/>
                    <a:pt x="86" y="520"/>
                    <a:pt x="87" y="519"/>
                  </a:cubicBezTo>
                  <a:cubicBezTo>
                    <a:pt x="87" y="519"/>
                    <a:pt x="86" y="518"/>
                    <a:pt x="85" y="518"/>
                  </a:cubicBezTo>
                  <a:cubicBezTo>
                    <a:pt x="85" y="518"/>
                    <a:pt x="85" y="517"/>
                    <a:pt x="85" y="516"/>
                  </a:cubicBezTo>
                  <a:cubicBezTo>
                    <a:pt x="85" y="516"/>
                    <a:pt x="85" y="515"/>
                    <a:pt x="85" y="516"/>
                  </a:cubicBezTo>
                  <a:cubicBezTo>
                    <a:pt x="84" y="516"/>
                    <a:pt x="84" y="516"/>
                    <a:pt x="84" y="515"/>
                  </a:cubicBezTo>
                  <a:cubicBezTo>
                    <a:pt x="84" y="515"/>
                    <a:pt x="83" y="514"/>
                    <a:pt x="83" y="514"/>
                  </a:cubicBezTo>
                  <a:cubicBezTo>
                    <a:pt x="82" y="513"/>
                    <a:pt x="82" y="513"/>
                    <a:pt x="81" y="514"/>
                  </a:cubicBezTo>
                  <a:cubicBezTo>
                    <a:pt x="81" y="514"/>
                    <a:pt x="80" y="514"/>
                    <a:pt x="80" y="515"/>
                  </a:cubicBezTo>
                  <a:cubicBezTo>
                    <a:pt x="79" y="515"/>
                    <a:pt x="79" y="515"/>
                    <a:pt x="78" y="515"/>
                  </a:cubicBezTo>
                  <a:cubicBezTo>
                    <a:pt x="77" y="515"/>
                    <a:pt x="77" y="512"/>
                    <a:pt x="77" y="511"/>
                  </a:cubicBezTo>
                  <a:cubicBezTo>
                    <a:pt x="76" y="511"/>
                    <a:pt x="75" y="510"/>
                    <a:pt x="74" y="510"/>
                  </a:cubicBezTo>
                  <a:cubicBezTo>
                    <a:pt x="74" y="510"/>
                    <a:pt x="74" y="509"/>
                    <a:pt x="73" y="509"/>
                  </a:cubicBezTo>
                  <a:cubicBezTo>
                    <a:pt x="73" y="509"/>
                    <a:pt x="72" y="509"/>
                    <a:pt x="72" y="510"/>
                  </a:cubicBezTo>
                  <a:cubicBezTo>
                    <a:pt x="71" y="510"/>
                    <a:pt x="70" y="509"/>
                    <a:pt x="70" y="509"/>
                  </a:cubicBezTo>
                  <a:cubicBezTo>
                    <a:pt x="69" y="509"/>
                    <a:pt x="68" y="509"/>
                    <a:pt x="68" y="509"/>
                  </a:cubicBezTo>
                  <a:cubicBezTo>
                    <a:pt x="67" y="509"/>
                    <a:pt x="67" y="509"/>
                    <a:pt x="67" y="509"/>
                  </a:cubicBezTo>
                  <a:cubicBezTo>
                    <a:pt x="67" y="509"/>
                    <a:pt x="67" y="508"/>
                    <a:pt x="68" y="508"/>
                  </a:cubicBezTo>
                  <a:cubicBezTo>
                    <a:pt x="68" y="508"/>
                    <a:pt x="67" y="507"/>
                    <a:pt x="67" y="507"/>
                  </a:cubicBezTo>
                  <a:cubicBezTo>
                    <a:pt x="66" y="506"/>
                    <a:pt x="66" y="505"/>
                    <a:pt x="67" y="505"/>
                  </a:cubicBezTo>
                  <a:cubicBezTo>
                    <a:pt x="68" y="505"/>
                    <a:pt x="68" y="505"/>
                    <a:pt x="69" y="505"/>
                  </a:cubicBezTo>
                  <a:cubicBezTo>
                    <a:pt x="69" y="506"/>
                    <a:pt x="70" y="505"/>
                    <a:pt x="70" y="505"/>
                  </a:cubicBezTo>
                  <a:cubicBezTo>
                    <a:pt x="71" y="504"/>
                    <a:pt x="72" y="505"/>
                    <a:pt x="73" y="504"/>
                  </a:cubicBezTo>
                  <a:cubicBezTo>
                    <a:pt x="74" y="504"/>
                    <a:pt x="74" y="504"/>
                    <a:pt x="74" y="504"/>
                  </a:cubicBezTo>
                  <a:cubicBezTo>
                    <a:pt x="75" y="504"/>
                    <a:pt x="75" y="503"/>
                    <a:pt x="75" y="503"/>
                  </a:cubicBezTo>
                  <a:cubicBezTo>
                    <a:pt x="75" y="503"/>
                    <a:pt x="75" y="502"/>
                    <a:pt x="75" y="502"/>
                  </a:cubicBezTo>
                  <a:cubicBezTo>
                    <a:pt x="76" y="501"/>
                    <a:pt x="76" y="501"/>
                    <a:pt x="77" y="501"/>
                  </a:cubicBezTo>
                  <a:cubicBezTo>
                    <a:pt x="77" y="501"/>
                    <a:pt x="78" y="501"/>
                    <a:pt x="78" y="500"/>
                  </a:cubicBezTo>
                  <a:cubicBezTo>
                    <a:pt x="78" y="500"/>
                    <a:pt x="78" y="500"/>
                    <a:pt x="79" y="500"/>
                  </a:cubicBezTo>
                  <a:cubicBezTo>
                    <a:pt x="79" y="499"/>
                    <a:pt x="80" y="498"/>
                    <a:pt x="80" y="498"/>
                  </a:cubicBezTo>
                  <a:cubicBezTo>
                    <a:pt x="80" y="497"/>
                    <a:pt x="79" y="497"/>
                    <a:pt x="79" y="496"/>
                  </a:cubicBezTo>
                  <a:cubicBezTo>
                    <a:pt x="79" y="496"/>
                    <a:pt x="79" y="496"/>
                    <a:pt x="80" y="495"/>
                  </a:cubicBezTo>
                  <a:cubicBezTo>
                    <a:pt x="80" y="495"/>
                    <a:pt x="80" y="495"/>
                    <a:pt x="80" y="494"/>
                  </a:cubicBezTo>
                  <a:cubicBezTo>
                    <a:pt x="79" y="493"/>
                    <a:pt x="80" y="493"/>
                    <a:pt x="80" y="493"/>
                  </a:cubicBezTo>
                  <a:cubicBezTo>
                    <a:pt x="81" y="493"/>
                    <a:pt x="81" y="492"/>
                    <a:pt x="81" y="491"/>
                  </a:cubicBezTo>
                  <a:cubicBezTo>
                    <a:pt x="81" y="491"/>
                    <a:pt x="82" y="490"/>
                    <a:pt x="82" y="489"/>
                  </a:cubicBezTo>
                  <a:cubicBezTo>
                    <a:pt x="82" y="489"/>
                    <a:pt x="83" y="488"/>
                    <a:pt x="83" y="488"/>
                  </a:cubicBezTo>
                  <a:cubicBezTo>
                    <a:pt x="84" y="488"/>
                    <a:pt x="84" y="487"/>
                    <a:pt x="84" y="486"/>
                  </a:cubicBezTo>
                  <a:cubicBezTo>
                    <a:pt x="84" y="485"/>
                    <a:pt x="84" y="485"/>
                    <a:pt x="83" y="485"/>
                  </a:cubicBezTo>
                  <a:cubicBezTo>
                    <a:pt x="83" y="484"/>
                    <a:pt x="83" y="484"/>
                    <a:pt x="83" y="484"/>
                  </a:cubicBezTo>
                  <a:cubicBezTo>
                    <a:pt x="84" y="483"/>
                    <a:pt x="84" y="483"/>
                    <a:pt x="83" y="483"/>
                  </a:cubicBezTo>
                  <a:cubicBezTo>
                    <a:pt x="83" y="482"/>
                    <a:pt x="83" y="482"/>
                    <a:pt x="83" y="481"/>
                  </a:cubicBezTo>
                  <a:cubicBezTo>
                    <a:pt x="83" y="480"/>
                    <a:pt x="84" y="480"/>
                    <a:pt x="85" y="480"/>
                  </a:cubicBezTo>
                  <a:cubicBezTo>
                    <a:pt x="85" y="480"/>
                    <a:pt x="85" y="479"/>
                    <a:pt x="85" y="479"/>
                  </a:cubicBezTo>
                  <a:cubicBezTo>
                    <a:pt x="85" y="479"/>
                    <a:pt x="85" y="478"/>
                    <a:pt x="85" y="478"/>
                  </a:cubicBezTo>
                  <a:cubicBezTo>
                    <a:pt x="85" y="478"/>
                    <a:pt x="86" y="478"/>
                    <a:pt x="87" y="478"/>
                  </a:cubicBezTo>
                  <a:cubicBezTo>
                    <a:pt x="88" y="478"/>
                    <a:pt x="88" y="477"/>
                    <a:pt x="87" y="476"/>
                  </a:cubicBezTo>
                  <a:cubicBezTo>
                    <a:pt x="87" y="476"/>
                    <a:pt x="88" y="476"/>
                    <a:pt x="89" y="476"/>
                  </a:cubicBezTo>
                  <a:cubicBezTo>
                    <a:pt x="89" y="475"/>
                    <a:pt x="89" y="475"/>
                    <a:pt x="90" y="475"/>
                  </a:cubicBezTo>
                  <a:cubicBezTo>
                    <a:pt x="90" y="475"/>
                    <a:pt x="91" y="476"/>
                    <a:pt x="92" y="475"/>
                  </a:cubicBezTo>
                  <a:cubicBezTo>
                    <a:pt x="92" y="475"/>
                    <a:pt x="92" y="474"/>
                    <a:pt x="92" y="474"/>
                  </a:cubicBezTo>
                  <a:cubicBezTo>
                    <a:pt x="92" y="473"/>
                    <a:pt x="92" y="473"/>
                    <a:pt x="93" y="473"/>
                  </a:cubicBezTo>
                  <a:cubicBezTo>
                    <a:pt x="93" y="473"/>
                    <a:pt x="93" y="473"/>
                    <a:pt x="94" y="473"/>
                  </a:cubicBezTo>
                  <a:cubicBezTo>
                    <a:pt x="94" y="473"/>
                    <a:pt x="94" y="471"/>
                    <a:pt x="94" y="470"/>
                  </a:cubicBezTo>
                  <a:cubicBezTo>
                    <a:pt x="94" y="470"/>
                    <a:pt x="95" y="469"/>
                    <a:pt x="95" y="468"/>
                  </a:cubicBezTo>
                  <a:cubicBezTo>
                    <a:pt x="95" y="468"/>
                    <a:pt x="96" y="468"/>
                    <a:pt x="97" y="468"/>
                  </a:cubicBezTo>
                  <a:cubicBezTo>
                    <a:pt x="98" y="468"/>
                    <a:pt x="99" y="468"/>
                    <a:pt x="99" y="467"/>
                  </a:cubicBezTo>
                  <a:cubicBezTo>
                    <a:pt x="99" y="467"/>
                    <a:pt x="99" y="467"/>
                    <a:pt x="99" y="468"/>
                  </a:cubicBezTo>
                  <a:cubicBezTo>
                    <a:pt x="100" y="468"/>
                    <a:pt x="100" y="468"/>
                    <a:pt x="102" y="468"/>
                  </a:cubicBezTo>
                  <a:cubicBezTo>
                    <a:pt x="103" y="468"/>
                    <a:pt x="103" y="467"/>
                    <a:pt x="104" y="467"/>
                  </a:cubicBezTo>
                  <a:cubicBezTo>
                    <a:pt x="104" y="466"/>
                    <a:pt x="104" y="465"/>
                    <a:pt x="104" y="465"/>
                  </a:cubicBezTo>
                  <a:cubicBezTo>
                    <a:pt x="104" y="465"/>
                    <a:pt x="105" y="464"/>
                    <a:pt x="106" y="465"/>
                  </a:cubicBezTo>
                  <a:cubicBezTo>
                    <a:pt x="106" y="465"/>
                    <a:pt x="107" y="465"/>
                    <a:pt x="107" y="464"/>
                  </a:cubicBezTo>
                  <a:cubicBezTo>
                    <a:pt x="108" y="464"/>
                    <a:pt x="109" y="463"/>
                    <a:pt x="109" y="463"/>
                  </a:cubicBezTo>
                  <a:cubicBezTo>
                    <a:pt x="110" y="463"/>
                    <a:pt x="109" y="462"/>
                    <a:pt x="109" y="461"/>
                  </a:cubicBezTo>
                  <a:cubicBezTo>
                    <a:pt x="109" y="461"/>
                    <a:pt x="109" y="461"/>
                    <a:pt x="109" y="460"/>
                  </a:cubicBezTo>
                  <a:cubicBezTo>
                    <a:pt x="109" y="460"/>
                    <a:pt x="109" y="459"/>
                    <a:pt x="108" y="459"/>
                  </a:cubicBezTo>
                  <a:cubicBezTo>
                    <a:pt x="108" y="459"/>
                    <a:pt x="107" y="459"/>
                    <a:pt x="106" y="459"/>
                  </a:cubicBezTo>
                  <a:cubicBezTo>
                    <a:pt x="104" y="459"/>
                    <a:pt x="105" y="458"/>
                    <a:pt x="105" y="458"/>
                  </a:cubicBezTo>
                  <a:cubicBezTo>
                    <a:pt x="105" y="457"/>
                    <a:pt x="104" y="457"/>
                    <a:pt x="104" y="457"/>
                  </a:cubicBezTo>
                  <a:cubicBezTo>
                    <a:pt x="104" y="457"/>
                    <a:pt x="105" y="456"/>
                    <a:pt x="105" y="457"/>
                  </a:cubicBezTo>
                  <a:cubicBezTo>
                    <a:pt x="105" y="457"/>
                    <a:pt x="106" y="457"/>
                    <a:pt x="106" y="456"/>
                  </a:cubicBezTo>
                  <a:cubicBezTo>
                    <a:pt x="106" y="456"/>
                    <a:pt x="105" y="456"/>
                    <a:pt x="105" y="455"/>
                  </a:cubicBezTo>
                  <a:cubicBezTo>
                    <a:pt x="105" y="455"/>
                    <a:pt x="106" y="455"/>
                    <a:pt x="106" y="454"/>
                  </a:cubicBezTo>
                  <a:cubicBezTo>
                    <a:pt x="107" y="454"/>
                    <a:pt x="107" y="454"/>
                    <a:pt x="107" y="453"/>
                  </a:cubicBezTo>
                  <a:cubicBezTo>
                    <a:pt x="108" y="453"/>
                    <a:pt x="108" y="453"/>
                    <a:pt x="108" y="453"/>
                  </a:cubicBezTo>
                  <a:cubicBezTo>
                    <a:pt x="109" y="454"/>
                    <a:pt x="109" y="453"/>
                    <a:pt x="109" y="453"/>
                  </a:cubicBezTo>
                  <a:cubicBezTo>
                    <a:pt x="110" y="453"/>
                    <a:pt x="110" y="452"/>
                    <a:pt x="110" y="452"/>
                  </a:cubicBezTo>
                  <a:cubicBezTo>
                    <a:pt x="110" y="452"/>
                    <a:pt x="109" y="452"/>
                    <a:pt x="109" y="451"/>
                  </a:cubicBezTo>
                  <a:cubicBezTo>
                    <a:pt x="109" y="451"/>
                    <a:pt x="109" y="450"/>
                    <a:pt x="109" y="449"/>
                  </a:cubicBezTo>
                  <a:cubicBezTo>
                    <a:pt x="109" y="449"/>
                    <a:pt x="108" y="448"/>
                    <a:pt x="107" y="448"/>
                  </a:cubicBezTo>
                  <a:cubicBezTo>
                    <a:pt x="107" y="448"/>
                    <a:pt x="107" y="447"/>
                    <a:pt x="107" y="447"/>
                  </a:cubicBezTo>
                  <a:cubicBezTo>
                    <a:pt x="107" y="446"/>
                    <a:pt x="106" y="446"/>
                    <a:pt x="106" y="446"/>
                  </a:cubicBezTo>
                  <a:cubicBezTo>
                    <a:pt x="106" y="445"/>
                    <a:pt x="105" y="445"/>
                    <a:pt x="105" y="445"/>
                  </a:cubicBezTo>
                  <a:cubicBezTo>
                    <a:pt x="104" y="445"/>
                    <a:pt x="104" y="446"/>
                    <a:pt x="104" y="446"/>
                  </a:cubicBezTo>
                  <a:cubicBezTo>
                    <a:pt x="104" y="446"/>
                    <a:pt x="103" y="446"/>
                    <a:pt x="103" y="445"/>
                  </a:cubicBezTo>
                  <a:cubicBezTo>
                    <a:pt x="102" y="445"/>
                    <a:pt x="101" y="445"/>
                    <a:pt x="101" y="445"/>
                  </a:cubicBezTo>
                  <a:cubicBezTo>
                    <a:pt x="100" y="445"/>
                    <a:pt x="100" y="445"/>
                    <a:pt x="99" y="445"/>
                  </a:cubicBezTo>
                  <a:cubicBezTo>
                    <a:pt x="99" y="444"/>
                    <a:pt x="98" y="443"/>
                    <a:pt x="98" y="443"/>
                  </a:cubicBezTo>
                  <a:cubicBezTo>
                    <a:pt x="98" y="443"/>
                    <a:pt x="97" y="442"/>
                    <a:pt x="97" y="442"/>
                  </a:cubicBezTo>
                  <a:cubicBezTo>
                    <a:pt x="96" y="442"/>
                    <a:pt x="97" y="442"/>
                    <a:pt x="97" y="441"/>
                  </a:cubicBezTo>
                  <a:cubicBezTo>
                    <a:pt x="97" y="440"/>
                    <a:pt x="96" y="440"/>
                    <a:pt x="96" y="439"/>
                  </a:cubicBezTo>
                  <a:cubicBezTo>
                    <a:pt x="95" y="439"/>
                    <a:pt x="95" y="439"/>
                    <a:pt x="94" y="439"/>
                  </a:cubicBezTo>
                  <a:cubicBezTo>
                    <a:pt x="94" y="439"/>
                    <a:pt x="93" y="438"/>
                    <a:pt x="92" y="438"/>
                  </a:cubicBezTo>
                  <a:cubicBezTo>
                    <a:pt x="92" y="437"/>
                    <a:pt x="91" y="438"/>
                    <a:pt x="90" y="438"/>
                  </a:cubicBezTo>
                  <a:cubicBezTo>
                    <a:pt x="90" y="438"/>
                    <a:pt x="89" y="439"/>
                    <a:pt x="89" y="439"/>
                  </a:cubicBezTo>
                  <a:cubicBezTo>
                    <a:pt x="89" y="439"/>
                    <a:pt x="89" y="440"/>
                    <a:pt x="89" y="440"/>
                  </a:cubicBezTo>
                  <a:cubicBezTo>
                    <a:pt x="89" y="441"/>
                    <a:pt x="88" y="441"/>
                    <a:pt x="88" y="442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7" y="442"/>
                    <a:pt x="86" y="441"/>
                    <a:pt x="85" y="441"/>
                  </a:cubicBezTo>
                  <a:cubicBezTo>
                    <a:pt x="85" y="441"/>
                    <a:pt x="84" y="441"/>
                    <a:pt x="84" y="441"/>
                  </a:cubicBezTo>
                  <a:cubicBezTo>
                    <a:pt x="84" y="442"/>
                    <a:pt x="83" y="444"/>
                    <a:pt x="83" y="445"/>
                  </a:cubicBezTo>
                  <a:cubicBezTo>
                    <a:pt x="83" y="446"/>
                    <a:pt x="82" y="446"/>
                    <a:pt x="81" y="446"/>
                  </a:cubicBezTo>
                  <a:cubicBezTo>
                    <a:pt x="81" y="446"/>
                    <a:pt x="80" y="447"/>
                    <a:pt x="80" y="447"/>
                  </a:cubicBezTo>
                  <a:cubicBezTo>
                    <a:pt x="79" y="447"/>
                    <a:pt x="79" y="448"/>
                    <a:pt x="79" y="447"/>
                  </a:cubicBezTo>
                  <a:cubicBezTo>
                    <a:pt x="79" y="447"/>
                    <a:pt x="78" y="447"/>
                    <a:pt x="78" y="447"/>
                  </a:cubicBezTo>
                  <a:cubicBezTo>
                    <a:pt x="77" y="447"/>
                    <a:pt x="75" y="446"/>
                    <a:pt x="74" y="446"/>
                  </a:cubicBezTo>
                  <a:cubicBezTo>
                    <a:pt x="73" y="446"/>
                    <a:pt x="73" y="447"/>
                    <a:pt x="73" y="447"/>
                  </a:cubicBezTo>
                  <a:cubicBezTo>
                    <a:pt x="73" y="448"/>
                    <a:pt x="73" y="448"/>
                    <a:pt x="74" y="449"/>
                  </a:cubicBezTo>
                  <a:cubicBezTo>
                    <a:pt x="74" y="449"/>
                    <a:pt x="73" y="449"/>
                    <a:pt x="73" y="449"/>
                  </a:cubicBezTo>
                  <a:cubicBezTo>
                    <a:pt x="72" y="450"/>
                    <a:pt x="72" y="450"/>
                    <a:pt x="73" y="450"/>
                  </a:cubicBezTo>
                  <a:cubicBezTo>
                    <a:pt x="73" y="451"/>
                    <a:pt x="73" y="451"/>
                    <a:pt x="73" y="451"/>
                  </a:cubicBezTo>
                  <a:cubicBezTo>
                    <a:pt x="72" y="451"/>
                    <a:pt x="72" y="451"/>
                    <a:pt x="72" y="450"/>
                  </a:cubicBezTo>
                  <a:cubicBezTo>
                    <a:pt x="72" y="450"/>
                    <a:pt x="71" y="450"/>
                    <a:pt x="70" y="450"/>
                  </a:cubicBezTo>
                  <a:cubicBezTo>
                    <a:pt x="70" y="450"/>
                    <a:pt x="70" y="450"/>
                    <a:pt x="70" y="451"/>
                  </a:cubicBezTo>
                  <a:cubicBezTo>
                    <a:pt x="70" y="451"/>
                    <a:pt x="69" y="451"/>
                    <a:pt x="68" y="450"/>
                  </a:cubicBezTo>
                  <a:cubicBezTo>
                    <a:pt x="67" y="450"/>
                    <a:pt x="66" y="451"/>
                    <a:pt x="66" y="450"/>
                  </a:cubicBezTo>
                  <a:cubicBezTo>
                    <a:pt x="66" y="450"/>
                    <a:pt x="66" y="450"/>
                    <a:pt x="65" y="450"/>
                  </a:cubicBezTo>
                  <a:cubicBezTo>
                    <a:pt x="65" y="450"/>
                    <a:pt x="65" y="450"/>
                    <a:pt x="65" y="450"/>
                  </a:cubicBezTo>
                  <a:cubicBezTo>
                    <a:pt x="65" y="449"/>
                    <a:pt x="65" y="449"/>
                    <a:pt x="64" y="449"/>
                  </a:cubicBezTo>
                  <a:cubicBezTo>
                    <a:pt x="63" y="449"/>
                    <a:pt x="63" y="450"/>
                    <a:pt x="62" y="450"/>
                  </a:cubicBezTo>
                  <a:cubicBezTo>
                    <a:pt x="62" y="450"/>
                    <a:pt x="62" y="449"/>
                    <a:pt x="61" y="449"/>
                  </a:cubicBezTo>
                  <a:cubicBezTo>
                    <a:pt x="61" y="449"/>
                    <a:pt x="61" y="450"/>
                    <a:pt x="61" y="450"/>
                  </a:cubicBezTo>
                  <a:cubicBezTo>
                    <a:pt x="60" y="450"/>
                    <a:pt x="60" y="450"/>
                    <a:pt x="60" y="450"/>
                  </a:cubicBezTo>
                  <a:cubicBezTo>
                    <a:pt x="59" y="450"/>
                    <a:pt x="59" y="450"/>
                    <a:pt x="59" y="451"/>
                  </a:cubicBezTo>
                  <a:cubicBezTo>
                    <a:pt x="59" y="451"/>
                    <a:pt x="58" y="451"/>
                    <a:pt x="58" y="451"/>
                  </a:cubicBezTo>
                  <a:cubicBezTo>
                    <a:pt x="58" y="451"/>
                    <a:pt x="57" y="451"/>
                    <a:pt x="57" y="451"/>
                  </a:cubicBezTo>
                  <a:cubicBezTo>
                    <a:pt x="57" y="452"/>
                    <a:pt x="56" y="453"/>
                    <a:pt x="56" y="453"/>
                  </a:cubicBezTo>
                  <a:cubicBezTo>
                    <a:pt x="55" y="453"/>
                    <a:pt x="55" y="453"/>
                    <a:pt x="55" y="453"/>
                  </a:cubicBezTo>
                  <a:cubicBezTo>
                    <a:pt x="54" y="453"/>
                    <a:pt x="54" y="453"/>
                    <a:pt x="54" y="453"/>
                  </a:cubicBezTo>
                  <a:cubicBezTo>
                    <a:pt x="53" y="453"/>
                    <a:pt x="53" y="453"/>
                    <a:pt x="53" y="454"/>
                  </a:cubicBezTo>
                  <a:cubicBezTo>
                    <a:pt x="52" y="454"/>
                    <a:pt x="52" y="455"/>
                    <a:pt x="52" y="456"/>
                  </a:cubicBezTo>
                  <a:cubicBezTo>
                    <a:pt x="52" y="456"/>
                    <a:pt x="51" y="456"/>
                    <a:pt x="51" y="455"/>
                  </a:cubicBezTo>
                  <a:cubicBezTo>
                    <a:pt x="51" y="455"/>
                    <a:pt x="50" y="454"/>
                    <a:pt x="50" y="454"/>
                  </a:cubicBezTo>
                  <a:cubicBezTo>
                    <a:pt x="49" y="453"/>
                    <a:pt x="50" y="453"/>
                    <a:pt x="50" y="453"/>
                  </a:cubicBezTo>
                  <a:cubicBezTo>
                    <a:pt x="51" y="453"/>
                    <a:pt x="50" y="452"/>
                    <a:pt x="50" y="452"/>
                  </a:cubicBezTo>
                  <a:cubicBezTo>
                    <a:pt x="50" y="451"/>
                    <a:pt x="51" y="451"/>
                    <a:pt x="52" y="451"/>
                  </a:cubicBezTo>
                  <a:cubicBezTo>
                    <a:pt x="52" y="451"/>
                    <a:pt x="53" y="451"/>
                    <a:pt x="53" y="450"/>
                  </a:cubicBezTo>
                  <a:cubicBezTo>
                    <a:pt x="53" y="450"/>
                    <a:pt x="51" y="450"/>
                    <a:pt x="51" y="449"/>
                  </a:cubicBezTo>
                  <a:cubicBezTo>
                    <a:pt x="50" y="449"/>
                    <a:pt x="51" y="448"/>
                    <a:pt x="51" y="448"/>
                  </a:cubicBezTo>
                  <a:cubicBezTo>
                    <a:pt x="51" y="448"/>
                    <a:pt x="51" y="448"/>
                    <a:pt x="52" y="448"/>
                  </a:cubicBezTo>
                  <a:cubicBezTo>
                    <a:pt x="52" y="448"/>
                    <a:pt x="52" y="447"/>
                    <a:pt x="52" y="446"/>
                  </a:cubicBezTo>
                  <a:cubicBezTo>
                    <a:pt x="51" y="446"/>
                    <a:pt x="52" y="446"/>
                    <a:pt x="52" y="446"/>
                  </a:cubicBezTo>
                  <a:cubicBezTo>
                    <a:pt x="52" y="445"/>
                    <a:pt x="50" y="445"/>
                    <a:pt x="50" y="445"/>
                  </a:cubicBezTo>
                  <a:cubicBezTo>
                    <a:pt x="50" y="445"/>
                    <a:pt x="50" y="444"/>
                    <a:pt x="51" y="444"/>
                  </a:cubicBezTo>
                  <a:cubicBezTo>
                    <a:pt x="51" y="444"/>
                    <a:pt x="51" y="444"/>
                    <a:pt x="51" y="444"/>
                  </a:cubicBezTo>
                  <a:cubicBezTo>
                    <a:pt x="51" y="443"/>
                    <a:pt x="51" y="443"/>
                    <a:pt x="50" y="443"/>
                  </a:cubicBezTo>
                  <a:cubicBezTo>
                    <a:pt x="50" y="444"/>
                    <a:pt x="50" y="444"/>
                    <a:pt x="49" y="444"/>
                  </a:cubicBezTo>
                  <a:cubicBezTo>
                    <a:pt x="49" y="444"/>
                    <a:pt x="49" y="444"/>
                    <a:pt x="48" y="443"/>
                  </a:cubicBezTo>
                  <a:cubicBezTo>
                    <a:pt x="48" y="443"/>
                    <a:pt x="48" y="443"/>
                    <a:pt x="47" y="443"/>
                  </a:cubicBezTo>
                  <a:cubicBezTo>
                    <a:pt x="46" y="443"/>
                    <a:pt x="46" y="442"/>
                    <a:pt x="46" y="442"/>
                  </a:cubicBezTo>
                  <a:cubicBezTo>
                    <a:pt x="46" y="441"/>
                    <a:pt x="47" y="440"/>
                    <a:pt x="48" y="440"/>
                  </a:cubicBezTo>
                  <a:cubicBezTo>
                    <a:pt x="48" y="439"/>
                    <a:pt x="48" y="439"/>
                    <a:pt x="48" y="439"/>
                  </a:cubicBezTo>
                  <a:cubicBezTo>
                    <a:pt x="47" y="439"/>
                    <a:pt x="47" y="439"/>
                    <a:pt x="46" y="439"/>
                  </a:cubicBezTo>
                  <a:cubicBezTo>
                    <a:pt x="46" y="439"/>
                    <a:pt x="44" y="438"/>
                    <a:pt x="44" y="438"/>
                  </a:cubicBezTo>
                  <a:cubicBezTo>
                    <a:pt x="43" y="440"/>
                    <a:pt x="43" y="440"/>
                    <a:pt x="43" y="440"/>
                  </a:cubicBezTo>
                  <a:cubicBezTo>
                    <a:pt x="43" y="440"/>
                    <a:pt x="42" y="438"/>
                    <a:pt x="43" y="437"/>
                  </a:cubicBezTo>
                  <a:cubicBezTo>
                    <a:pt x="43" y="437"/>
                    <a:pt x="44" y="436"/>
                    <a:pt x="44" y="435"/>
                  </a:cubicBezTo>
                  <a:cubicBezTo>
                    <a:pt x="44" y="434"/>
                    <a:pt x="43" y="435"/>
                    <a:pt x="43" y="434"/>
                  </a:cubicBezTo>
                  <a:cubicBezTo>
                    <a:pt x="43" y="433"/>
                    <a:pt x="43" y="431"/>
                    <a:pt x="44" y="431"/>
                  </a:cubicBezTo>
                  <a:cubicBezTo>
                    <a:pt x="45" y="431"/>
                    <a:pt x="46" y="432"/>
                    <a:pt x="46" y="431"/>
                  </a:cubicBezTo>
                  <a:cubicBezTo>
                    <a:pt x="46" y="430"/>
                    <a:pt x="46" y="428"/>
                    <a:pt x="46" y="428"/>
                  </a:cubicBezTo>
                  <a:cubicBezTo>
                    <a:pt x="45" y="428"/>
                    <a:pt x="44" y="427"/>
                    <a:pt x="45" y="426"/>
                  </a:cubicBezTo>
                  <a:cubicBezTo>
                    <a:pt x="45" y="425"/>
                    <a:pt x="45" y="425"/>
                    <a:pt x="45" y="424"/>
                  </a:cubicBezTo>
                  <a:cubicBezTo>
                    <a:pt x="44" y="424"/>
                    <a:pt x="44" y="425"/>
                    <a:pt x="43" y="424"/>
                  </a:cubicBezTo>
                  <a:cubicBezTo>
                    <a:pt x="43" y="424"/>
                    <a:pt x="42" y="424"/>
                    <a:pt x="42" y="423"/>
                  </a:cubicBezTo>
                  <a:cubicBezTo>
                    <a:pt x="42" y="422"/>
                    <a:pt x="42" y="422"/>
                    <a:pt x="41" y="421"/>
                  </a:cubicBezTo>
                  <a:cubicBezTo>
                    <a:pt x="41" y="420"/>
                    <a:pt x="40" y="418"/>
                    <a:pt x="39" y="417"/>
                  </a:cubicBezTo>
                  <a:cubicBezTo>
                    <a:pt x="39" y="416"/>
                    <a:pt x="38" y="413"/>
                    <a:pt x="39" y="412"/>
                  </a:cubicBezTo>
                  <a:cubicBezTo>
                    <a:pt x="40" y="412"/>
                    <a:pt x="42" y="410"/>
                    <a:pt x="42" y="409"/>
                  </a:cubicBezTo>
                  <a:cubicBezTo>
                    <a:pt x="42" y="408"/>
                    <a:pt x="42" y="407"/>
                    <a:pt x="42" y="407"/>
                  </a:cubicBezTo>
                  <a:cubicBezTo>
                    <a:pt x="42" y="406"/>
                    <a:pt x="42" y="404"/>
                    <a:pt x="42" y="404"/>
                  </a:cubicBezTo>
                  <a:cubicBezTo>
                    <a:pt x="42" y="404"/>
                    <a:pt x="43" y="402"/>
                    <a:pt x="44" y="402"/>
                  </a:cubicBezTo>
                  <a:cubicBezTo>
                    <a:pt x="45" y="401"/>
                    <a:pt x="45" y="400"/>
                    <a:pt x="45" y="400"/>
                  </a:cubicBezTo>
                  <a:cubicBezTo>
                    <a:pt x="46" y="399"/>
                    <a:pt x="46" y="399"/>
                    <a:pt x="46" y="399"/>
                  </a:cubicBezTo>
                  <a:cubicBezTo>
                    <a:pt x="46" y="398"/>
                    <a:pt x="46" y="398"/>
                    <a:pt x="46" y="398"/>
                  </a:cubicBezTo>
                  <a:cubicBezTo>
                    <a:pt x="46" y="398"/>
                    <a:pt x="46" y="396"/>
                    <a:pt x="46" y="395"/>
                  </a:cubicBezTo>
                  <a:cubicBezTo>
                    <a:pt x="46" y="395"/>
                    <a:pt x="47" y="394"/>
                    <a:pt x="47" y="394"/>
                  </a:cubicBezTo>
                  <a:cubicBezTo>
                    <a:pt x="47" y="394"/>
                    <a:pt x="45" y="392"/>
                    <a:pt x="46" y="391"/>
                  </a:cubicBezTo>
                  <a:cubicBezTo>
                    <a:pt x="46" y="391"/>
                    <a:pt x="46" y="390"/>
                    <a:pt x="46" y="389"/>
                  </a:cubicBezTo>
                  <a:cubicBezTo>
                    <a:pt x="45" y="389"/>
                    <a:pt x="44" y="388"/>
                    <a:pt x="45" y="387"/>
                  </a:cubicBezTo>
                  <a:cubicBezTo>
                    <a:pt x="45" y="387"/>
                    <a:pt x="47" y="384"/>
                    <a:pt x="46" y="384"/>
                  </a:cubicBezTo>
                  <a:cubicBezTo>
                    <a:pt x="46" y="383"/>
                    <a:pt x="47" y="382"/>
                    <a:pt x="47" y="381"/>
                  </a:cubicBezTo>
                  <a:cubicBezTo>
                    <a:pt x="48" y="381"/>
                    <a:pt x="49" y="381"/>
                    <a:pt x="49" y="381"/>
                  </a:cubicBezTo>
                  <a:cubicBezTo>
                    <a:pt x="50" y="382"/>
                    <a:pt x="50" y="382"/>
                    <a:pt x="51" y="382"/>
                  </a:cubicBezTo>
                  <a:cubicBezTo>
                    <a:pt x="52" y="382"/>
                    <a:pt x="53" y="380"/>
                    <a:pt x="53" y="380"/>
                  </a:cubicBezTo>
                  <a:cubicBezTo>
                    <a:pt x="52" y="380"/>
                    <a:pt x="52" y="379"/>
                    <a:pt x="52" y="379"/>
                  </a:cubicBezTo>
                  <a:cubicBezTo>
                    <a:pt x="52" y="379"/>
                    <a:pt x="55" y="378"/>
                    <a:pt x="55" y="378"/>
                  </a:cubicBezTo>
                  <a:cubicBezTo>
                    <a:pt x="56" y="377"/>
                    <a:pt x="57" y="376"/>
                    <a:pt x="57" y="376"/>
                  </a:cubicBezTo>
                  <a:cubicBezTo>
                    <a:pt x="58" y="376"/>
                    <a:pt x="59" y="376"/>
                    <a:pt x="59" y="375"/>
                  </a:cubicBezTo>
                  <a:cubicBezTo>
                    <a:pt x="60" y="375"/>
                    <a:pt x="62" y="374"/>
                    <a:pt x="62" y="373"/>
                  </a:cubicBezTo>
                  <a:cubicBezTo>
                    <a:pt x="62" y="373"/>
                    <a:pt x="60" y="373"/>
                    <a:pt x="60" y="372"/>
                  </a:cubicBezTo>
                  <a:cubicBezTo>
                    <a:pt x="60" y="372"/>
                    <a:pt x="61" y="371"/>
                    <a:pt x="61" y="370"/>
                  </a:cubicBezTo>
                  <a:cubicBezTo>
                    <a:pt x="60" y="370"/>
                    <a:pt x="60" y="369"/>
                    <a:pt x="59" y="369"/>
                  </a:cubicBezTo>
                  <a:cubicBezTo>
                    <a:pt x="58" y="370"/>
                    <a:pt x="57" y="370"/>
                    <a:pt x="57" y="369"/>
                  </a:cubicBezTo>
                  <a:cubicBezTo>
                    <a:pt x="57" y="369"/>
                    <a:pt x="57" y="368"/>
                    <a:pt x="57" y="368"/>
                  </a:cubicBezTo>
                  <a:cubicBezTo>
                    <a:pt x="57" y="368"/>
                    <a:pt x="53" y="370"/>
                    <a:pt x="52" y="370"/>
                  </a:cubicBezTo>
                  <a:cubicBezTo>
                    <a:pt x="52" y="370"/>
                    <a:pt x="51" y="371"/>
                    <a:pt x="51" y="372"/>
                  </a:cubicBezTo>
                  <a:cubicBezTo>
                    <a:pt x="50" y="372"/>
                    <a:pt x="49" y="373"/>
                    <a:pt x="49" y="373"/>
                  </a:cubicBezTo>
                  <a:cubicBezTo>
                    <a:pt x="48" y="373"/>
                    <a:pt x="48" y="373"/>
                    <a:pt x="47" y="372"/>
                  </a:cubicBezTo>
                  <a:cubicBezTo>
                    <a:pt x="47" y="372"/>
                    <a:pt x="46" y="371"/>
                    <a:pt x="45" y="372"/>
                  </a:cubicBezTo>
                  <a:cubicBezTo>
                    <a:pt x="45" y="372"/>
                    <a:pt x="45" y="372"/>
                    <a:pt x="44" y="372"/>
                  </a:cubicBezTo>
                  <a:cubicBezTo>
                    <a:pt x="43" y="372"/>
                    <a:pt x="43" y="372"/>
                    <a:pt x="43" y="373"/>
                  </a:cubicBezTo>
                  <a:cubicBezTo>
                    <a:pt x="42" y="374"/>
                    <a:pt x="41" y="375"/>
                    <a:pt x="40" y="375"/>
                  </a:cubicBezTo>
                  <a:cubicBezTo>
                    <a:pt x="40" y="375"/>
                    <a:pt x="38" y="375"/>
                    <a:pt x="38" y="374"/>
                  </a:cubicBezTo>
                  <a:cubicBezTo>
                    <a:pt x="39" y="374"/>
                    <a:pt x="39" y="374"/>
                    <a:pt x="39" y="373"/>
                  </a:cubicBezTo>
                  <a:cubicBezTo>
                    <a:pt x="39" y="373"/>
                    <a:pt x="38" y="372"/>
                    <a:pt x="39" y="372"/>
                  </a:cubicBezTo>
                  <a:cubicBezTo>
                    <a:pt x="39" y="371"/>
                    <a:pt x="40" y="371"/>
                    <a:pt x="40" y="370"/>
                  </a:cubicBezTo>
                  <a:cubicBezTo>
                    <a:pt x="40" y="369"/>
                    <a:pt x="40" y="368"/>
                    <a:pt x="41" y="367"/>
                  </a:cubicBezTo>
                  <a:cubicBezTo>
                    <a:pt x="42" y="366"/>
                    <a:pt x="44" y="365"/>
                    <a:pt x="44" y="364"/>
                  </a:cubicBezTo>
                  <a:cubicBezTo>
                    <a:pt x="44" y="363"/>
                    <a:pt x="43" y="363"/>
                    <a:pt x="44" y="362"/>
                  </a:cubicBezTo>
                  <a:cubicBezTo>
                    <a:pt x="44" y="361"/>
                    <a:pt x="45" y="361"/>
                    <a:pt x="45" y="360"/>
                  </a:cubicBezTo>
                  <a:cubicBezTo>
                    <a:pt x="45" y="360"/>
                    <a:pt x="44" y="359"/>
                    <a:pt x="45" y="359"/>
                  </a:cubicBezTo>
                  <a:cubicBezTo>
                    <a:pt x="45" y="358"/>
                    <a:pt x="45" y="358"/>
                    <a:pt x="45" y="357"/>
                  </a:cubicBezTo>
                  <a:cubicBezTo>
                    <a:pt x="44" y="356"/>
                    <a:pt x="43" y="355"/>
                    <a:pt x="44" y="355"/>
                  </a:cubicBezTo>
                  <a:cubicBezTo>
                    <a:pt x="44" y="354"/>
                    <a:pt x="46" y="351"/>
                    <a:pt x="47" y="351"/>
                  </a:cubicBezTo>
                  <a:cubicBezTo>
                    <a:pt x="47" y="352"/>
                    <a:pt x="48" y="352"/>
                    <a:pt x="48" y="351"/>
                  </a:cubicBezTo>
                  <a:cubicBezTo>
                    <a:pt x="48" y="350"/>
                    <a:pt x="48" y="348"/>
                    <a:pt x="48" y="347"/>
                  </a:cubicBezTo>
                  <a:cubicBezTo>
                    <a:pt x="49" y="346"/>
                    <a:pt x="50" y="345"/>
                    <a:pt x="49" y="345"/>
                  </a:cubicBezTo>
                  <a:cubicBezTo>
                    <a:pt x="49" y="344"/>
                    <a:pt x="49" y="345"/>
                    <a:pt x="48" y="345"/>
                  </a:cubicBezTo>
                  <a:cubicBezTo>
                    <a:pt x="47" y="345"/>
                    <a:pt x="46" y="345"/>
                    <a:pt x="46" y="344"/>
                  </a:cubicBezTo>
                  <a:cubicBezTo>
                    <a:pt x="47" y="343"/>
                    <a:pt x="48" y="341"/>
                    <a:pt x="48" y="340"/>
                  </a:cubicBezTo>
                  <a:cubicBezTo>
                    <a:pt x="48" y="339"/>
                    <a:pt x="48" y="338"/>
                    <a:pt x="48" y="337"/>
                  </a:cubicBezTo>
                  <a:cubicBezTo>
                    <a:pt x="49" y="337"/>
                    <a:pt x="49" y="336"/>
                    <a:pt x="48" y="336"/>
                  </a:cubicBezTo>
                  <a:cubicBezTo>
                    <a:pt x="47" y="336"/>
                    <a:pt x="47" y="336"/>
                    <a:pt x="45" y="336"/>
                  </a:cubicBezTo>
                  <a:cubicBezTo>
                    <a:pt x="44" y="336"/>
                    <a:pt x="43" y="336"/>
                    <a:pt x="43" y="336"/>
                  </a:cubicBezTo>
                  <a:cubicBezTo>
                    <a:pt x="42" y="336"/>
                    <a:pt x="41" y="336"/>
                    <a:pt x="41" y="335"/>
                  </a:cubicBezTo>
                  <a:cubicBezTo>
                    <a:pt x="41" y="335"/>
                    <a:pt x="41" y="334"/>
                    <a:pt x="40" y="334"/>
                  </a:cubicBezTo>
                  <a:cubicBezTo>
                    <a:pt x="40" y="334"/>
                    <a:pt x="39" y="333"/>
                    <a:pt x="38" y="333"/>
                  </a:cubicBezTo>
                  <a:cubicBezTo>
                    <a:pt x="37" y="333"/>
                    <a:pt x="36" y="334"/>
                    <a:pt x="35" y="334"/>
                  </a:cubicBezTo>
                  <a:cubicBezTo>
                    <a:pt x="35" y="334"/>
                    <a:pt x="32" y="334"/>
                    <a:pt x="32" y="334"/>
                  </a:cubicBezTo>
                  <a:cubicBezTo>
                    <a:pt x="32" y="333"/>
                    <a:pt x="31" y="333"/>
                    <a:pt x="31" y="332"/>
                  </a:cubicBezTo>
                  <a:cubicBezTo>
                    <a:pt x="30" y="332"/>
                    <a:pt x="30" y="330"/>
                    <a:pt x="29" y="330"/>
                  </a:cubicBezTo>
                  <a:cubicBezTo>
                    <a:pt x="29" y="331"/>
                    <a:pt x="29" y="331"/>
                    <a:pt x="28" y="330"/>
                  </a:cubicBezTo>
                  <a:cubicBezTo>
                    <a:pt x="28" y="330"/>
                    <a:pt x="28" y="328"/>
                    <a:pt x="28" y="327"/>
                  </a:cubicBezTo>
                  <a:cubicBezTo>
                    <a:pt x="28" y="326"/>
                    <a:pt x="27" y="323"/>
                    <a:pt x="27" y="322"/>
                  </a:cubicBezTo>
                  <a:cubicBezTo>
                    <a:pt x="27" y="321"/>
                    <a:pt x="27" y="321"/>
                    <a:pt x="26" y="320"/>
                  </a:cubicBezTo>
                  <a:cubicBezTo>
                    <a:pt x="26" y="319"/>
                    <a:pt x="25" y="318"/>
                    <a:pt x="26" y="317"/>
                  </a:cubicBezTo>
                  <a:cubicBezTo>
                    <a:pt x="26" y="315"/>
                    <a:pt x="28" y="312"/>
                    <a:pt x="28" y="312"/>
                  </a:cubicBezTo>
                  <a:cubicBezTo>
                    <a:pt x="29" y="312"/>
                    <a:pt x="30" y="312"/>
                    <a:pt x="30" y="311"/>
                  </a:cubicBezTo>
                  <a:cubicBezTo>
                    <a:pt x="30" y="311"/>
                    <a:pt x="29" y="310"/>
                    <a:pt x="29" y="309"/>
                  </a:cubicBezTo>
                  <a:cubicBezTo>
                    <a:pt x="30" y="308"/>
                    <a:pt x="30" y="306"/>
                    <a:pt x="30" y="305"/>
                  </a:cubicBezTo>
                  <a:cubicBezTo>
                    <a:pt x="31" y="305"/>
                    <a:pt x="32" y="304"/>
                    <a:pt x="31" y="304"/>
                  </a:cubicBezTo>
                  <a:cubicBezTo>
                    <a:pt x="31" y="303"/>
                    <a:pt x="31" y="303"/>
                    <a:pt x="30" y="303"/>
                  </a:cubicBezTo>
                  <a:cubicBezTo>
                    <a:pt x="29" y="303"/>
                    <a:pt x="29" y="303"/>
                    <a:pt x="28" y="302"/>
                  </a:cubicBezTo>
                  <a:cubicBezTo>
                    <a:pt x="28" y="302"/>
                    <a:pt x="26" y="300"/>
                    <a:pt x="26" y="300"/>
                  </a:cubicBezTo>
                  <a:cubicBezTo>
                    <a:pt x="26" y="299"/>
                    <a:pt x="26" y="298"/>
                    <a:pt x="26" y="298"/>
                  </a:cubicBezTo>
                  <a:cubicBezTo>
                    <a:pt x="26" y="298"/>
                    <a:pt x="25" y="299"/>
                    <a:pt x="24" y="298"/>
                  </a:cubicBezTo>
                  <a:cubicBezTo>
                    <a:pt x="24" y="298"/>
                    <a:pt x="25" y="297"/>
                    <a:pt x="24" y="297"/>
                  </a:cubicBezTo>
                  <a:cubicBezTo>
                    <a:pt x="23" y="296"/>
                    <a:pt x="22" y="296"/>
                    <a:pt x="22" y="295"/>
                  </a:cubicBezTo>
                  <a:cubicBezTo>
                    <a:pt x="22" y="294"/>
                    <a:pt x="21" y="293"/>
                    <a:pt x="21" y="292"/>
                  </a:cubicBezTo>
                  <a:cubicBezTo>
                    <a:pt x="21" y="291"/>
                    <a:pt x="21" y="291"/>
                    <a:pt x="20" y="292"/>
                  </a:cubicBezTo>
                  <a:cubicBezTo>
                    <a:pt x="19" y="292"/>
                    <a:pt x="19" y="293"/>
                    <a:pt x="18" y="292"/>
                  </a:cubicBezTo>
                  <a:cubicBezTo>
                    <a:pt x="18" y="291"/>
                    <a:pt x="18" y="290"/>
                    <a:pt x="18" y="290"/>
                  </a:cubicBezTo>
                  <a:cubicBezTo>
                    <a:pt x="18" y="289"/>
                    <a:pt x="18" y="288"/>
                    <a:pt x="19" y="287"/>
                  </a:cubicBezTo>
                  <a:cubicBezTo>
                    <a:pt x="20" y="287"/>
                    <a:pt x="20" y="286"/>
                    <a:pt x="21" y="285"/>
                  </a:cubicBezTo>
                  <a:cubicBezTo>
                    <a:pt x="21" y="284"/>
                    <a:pt x="22" y="282"/>
                    <a:pt x="22" y="281"/>
                  </a:cubicBezTo>
                  <a:cubicBezTo>
                    <a:pt x="22" y="280"/>
                    <a:pt x="23" y="278"/>
                    <a:pt x="24" y="277"/>
                  </a:cubicBezTo>
                  <a:cubicBezTo>
                    <a:pt x="24" y="277"/>
                    <a:pt x="24" y="276"/>
                    <a:pt x="24" y="275"/>
                  </a:cubicBezTo>
                  <a:cubicBezTo>
                    <a:pt x="25" y="274"/>
                    <a:pt x="25" y="273"/>
                    <a:pt x="24" y="273"/>
                  </a:cubicBezTo>
                  <a:cubicBezTo>
                    <a:pt x="24" y="273"/>
                    <a:pt x="23" y="273"/>
                    <a:pt x="23" y="272"/>
                  </a:cubicBezTo>
                  <a:cubicBezTo>
                    <a:pt x="23" y="271"/>
                    <a:pt x="25" y="269"/>
                    <a:pt x="25" y="268"/>
                  </a:cubicBezTo>
                  <a:cubicBezTo>
                    <a:pt x="25" y="267"/>
                    <a:pt x="25" y="265"/>
                    <a:pt x="24" y="266"/>
                  </a:cubicBezTo>
                  <a:cubicBezTo>
                    <a:pt x="24" y="266"/>
                    <a:pt x="24" y="267"/>
                    <a:pt x="23" y="267"/>
                  </a:cubicBezTo>
                  <a:cubicBezTo>
                    <a:pt x="22" y="267"/>
                    <a:pt x="22" y="266"/>
                    <a:pt x="21" y="266"/>
                  </a:cubicBezTo>
                  <a:cubicBezTo>
                    <a:pt x="21" y="267"/>
                    <a:pt x="20" y="267"/>
                    <a:pt x="20" y="267"/>
                  </a:cubicBezTo>
                  <a:cubicBezTo>
                    <a:pt x="19" y="267"/>
                    <a:pt x="18" y="267"/>
                    <a:pt x="18" y="267"/>
                  </a:cubicBezTo>
                  <a:cubicBezTo>
                    <a:pt x="18" y="268"/>
                    <a:pt x="17" y="268"/>
                    <a:pt x="16" y="268"/>
                  </a:cubicBezTo>
                  <a:cubicBezTo>
                    <a:pt x="15" y="268"/>
                    <a:pt x="15" y="268"/>
                    <a:pt x="14" y="269"/>
                  </a:cubicBezTo>
                  <a:cubicBezTo>
                    <a:pt x="14" y="269"/>
                    <a:pt x="13" y="270"/>
                    <a:pt x="13" y="269"/>
                  </a:cubicBezTo>
                  <a:cubicBezTo>
                    <a:pt x="12" y="269"/>
                    <a:pt x="12" y="269"/>
                    <a:pt x="12" y="270"/>
                  </a:cubicBezTo>
                  <a:cubicBezTo>
                    <a:pt x="12" y="270"/>
                    <a:pt x="11" y="271"/>
                    <a:pt x="10" y="271"/>
                  </a:cubicBezTo>
                  <a:cubicBezTo>
                    <a:pt x="8" y="271"/>
                    <a:pt x="8" y="270"/>
                    <a:pt x="8" y="270"/>
                  </a:cubicBezTo>
                  <a:cubicBezTo>
                    <a:pt x="8" y="269"/>
                    <a:pt x="7" y="269"/>
                    <a:pt x="6" y="269"/>
                  </a:cubicBezTo>
                  <a:cubicBezTo>
                    <a:pt x="5" y="270"/>
                    <a:pt x="4" y="270"/>
                    <a:pt x="3" y="269"/>
                  </a:cubicBezTo>
                  <a:cubicBezTo>
                    <a:pt x="2" y="268"/>
                    <a:pt x="2" y="267"/>
                    <a:pt x="3" y="266"/>
                  </a:cubicBezTo>
                  <a:cubicBezTo>
                    <a:pt x="4" y="266"/>
                    <a:pt x="5" y="265"/>
                    <a:pt x="5" y="264"/>
                  </a:cubicBezTo>
                  <a:cubicBezTo>
                    <a:pt x="5" y="264"/>
                    <a:pt x="5" y="264"/>
                    <a:pt x="4" y="264"/>
                  </a:cubicBezTo>
                  <a:cubicBezTo>
                    <a:pt x="3" y="264"/>
                    <a:pt x="2" y="263"/>
                    <a:pt x="2" y="262"/>
                  </a:cubicBezTo>
                  <a:cubicBezTo>
                    <a:pt x="2" y="262"/>
                    <a:pt x="3" y="262"/>
                    <a:pt x="2" y="261"/>
                  </a:cubicBezTo>
                  <a:cubicBezTo>
                    <a:pt x="2" y="260"/>
                    <a:pt x="1" y="260"/>
                    <a:pt x="2" y="259"/>
                  </a:cubicBezTo>
                  <a:cubicBezTo>
                    <a:pt x="3" y="258"/>
                    <a:pt x="4" y="257"/>
                    <a:pt x="4" y="257"/>
                  </a:cubicBezTo>
                  <a:cubicBezTo>
                    <a:pt x="4" y="256"/>
                    <a:pt x="4" y="255"/>
                    <a:pt x="4" y="254"/>
                  </a:cubicBezTo>
                  <a:cubicBezTo>
                    <a:pt x="4" y="253"/>
                    <a:pt x="3" y="254"/>
                    <a:pt x="3" y="255"/>
                  </a:cubicBezTo>
                  <a:cubicBezTo>
                    <a:pt x="2" y="255"/>
                    <a:pt x="1" y="255"/>
                    <a:pt x="0" y="254"/>
                  </a:cubicBezTo>
                  <a:cubicBezTo>
                    <a:pt x="0" y="252"/>
                    <a:pt x="0" y="252"/>
                    <a:pt x="1" y="251"/>
                  </a:cubicBezTo>
                  <a:cubicBezTo>
                    <a:pt x="1" y="250"/>
                    <a:pt x="2" y="249"/>
                    <a:pt x="2" y="248"/>
                  </a:cubicBezTo>
                  <a:cubicBezTo>
                    <a:pt x="2" y="247"/>
                    <a:pt x="1" y="244"/>
                    <a:pt x="2" y="244"/>
                  </a:cubicBezTo>
                  <a:cubicBezTo>
                    <a:pt x="3" y="243"/>
                    <a:pt x="4" y="243"/>
                    <a:pt x="4" y="242"/>
                  </a:cubicBezTo>
                  <a:cubicBezTo>
                    <a:pt x="5" y="241"/>
                    <a:pt x="6" y="240"/>
                    <a:pt x="6" y="239"/>
                  </a:cubicBezTo>
                  <a:cubicBezTo>
                    <a:pt x="6" y="239"/>
                    <a:pt x="7" y="237"/>
                    <a:pt x="8" y="236"/>
                  </a:cubicBezTo>
                  <a:cubicBezTo>
                    <a:pt x="8" y="236"/>
                    <a:pt x="9" y="236"/>
                    <a:pt x="8" y="235"/>
                  </a:cubicBezTo>
                  <a:cubicBezTo>
                    <a:pt x="8" y="234"/>
                    <a:pt x="8" y="234"/>
                    <a:pt x="9" y="233"/>
                  </a:cubicBezTo>
                  <a:cubicBezTo>
                    <a:pt x="9" y="232"/>
                    <a:pt x="10" y="232"/>
                    <a:pt x="10" y="231"/>
                  </a:cubicBezTo>
                  <a:cubicBezTo>
                    <a:pt x="11" y="231"/>
                    <a:pt x="13" y="229"/>
                    <a:pt x="13" y="228"/>
                  </a:cubicBezTo>
                  <a:cubicBezTo>
                    <a:pt x="13" y="227"/>
                    <a:pt x="13" y="226"/>
                    <a:pt x="13" y="225"/>
                  </a:cubicBezTo>
                  <a:cubicBezTo>
                    <a:pt x="13" y="224"/>
                    <a:pt x="11" y="221"/>
                    <a:pt x="11" y="222"/>
                  </a:cubicBezTo>
                  <a:cubicBezTo>
                    <a:pt x="11" y="223"/>
                    <a:pt x="9" y="222"/>
                    <a:pt x="10" y="221"/>
                  </a:cubicBezTo>
                  <a:cubicBezTo>
                    <a:pt x="10" y="220"/>
                    <a:pt x="10" y="219"/>
                    <a:pt x="10" y="218"/>
                  </a:cubicBezTo>
                  <a:cubicBezTo>
                    <a:pt x="11" y="218"/>
                    <a:pt x="12" y="214"/>
                    <a:pt x="13" y="214"/>
                  </a:cubicBezTo>
                  <a:cubicBezTo>
                    <a:pt x="13" y="214"/>
                    <a:pt x="14" y="214"/>
                    <a:pt x="14" y="213"/>
                  </a:cubicBezTo>
                  <a:cubicBezTo>
                    <a:pt x="14" y="212"/>
                    <a:pt x="15" y="212"/>
                    <a:pt x="16" y="212"/>
                  </a:cubicBezTo>
                  <a:cubicBezTo>
                    <a:pt x="16" y="211"/>
                    <a:pt x="16" y="212"/>
                    <a:pt x="17" y="212"/>
                  </a:cubicBezTo>
                  <a:cubicBezTo>
                    <a:pt x="18" y="212"/>
                    <a:pt x="19" y="212"/>
                    <a:pt x="19" y="211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20" y="209"/>
                    <a:pt x="21" y="210"/>
                    <a:pt x="22" y="210"/>
                  </a:cubicBezTo>
                  <a:cubicBezTo>
                    <a:pt x="23" y="210"/>
                    <a:pt x="23" y="210"/>
                    <a:pt x="24" y="209"/>
                  </a:cubicBezTo>
                  <a:cubicBezTo>
                    <a:pt x="24" y="209"/>
                    <a:pt x="25" y="208"/>
                    <a:pt x="26" y="208"/>
                  </a:cubicBezTo>
                  <a:cubicBezTo>
                    <a:pt x="27" y="208"/>
                    <a:pt x="27" y="208"/>
                    <a:pt x="27" y="207"/>
                  </a:cubicBezTo>
                  <a:cubicBezTo>
                    <a:pt x="27" y="206"/>
                    <a:pt x="27" y="206"/>
                    <a:pt x="27" y="205"/>
                  </a:cubicBezTo>
                  <a:cubicBezTo>
                    <a:pt x="28" y="205"/>
                    <a:pt x="30" y="205"/>
                    <a:pt x="31" y="205"/>
                  </a:cubicBezTo>
                  <a:cubicBezTo>
                    <a:pt x="32" y="205"/>
                    <a:pt x="32" y="206"/>
                    <a:pt x="32" y="205"/>
                  </a:cubicBezTo>
                  <a:cubicBezTo>
                    <a:pt x="33" y="204"/>
                    <a:pt x="34" y="204"/>
                    <a:pt x="33" y="203"/>
                  </a:cubicBezTo>
                  <a:cubicBezTo>
                    <a:pt x="33" y="202"/>
                    <a:pt x="32" y="201"/>
                    <a:pt x="32" y="200"/>
                  </a:cubicBezTo>
                  <a:cubicBezTo>
                    <a:pt x="31" y="200"/>
                    <a:pt x="31" y="199"/>
                    <a:pt x="31" y="198"/>
                  </a:cubicBezTo>
                  <a:cubicBezTo>
                    <a:pt x="31" y="198"/>
                    <a:pt x="30" y="197"/>
                    <a:pt x="30" y="196"/>
                  </a:cubicBezTo>
                  <a:cubicBezTo>
                    <a:pt x="29" y="195"/>
                    <a:pt x="28" y="194"/>
                    <a:pt x="29" y="194"/>
                  </a:cubicBezTo>
                  <a:cubicBezTo>
                    <a:pt x="30" y="193"/>
                    <a:pt x="32" y="193"/>
                    <a:pt x="34" y="193"/>
                  </a:cubicBezTo>
                  <a:cubicBezTo>
                    <a:pt x="35" y="193"/>
                    <a:pt x="38" y="192"/>
                    <a:pt x="38" y="191"/>
                  </a:cubicBezTo>
                  <a:cubicBezTo>
                    <a:pt x="37" y="190"/>
                    <a:pt x="37" y="190"/>
                    <a:pt x="38" y="189"/>
                  </a:cubicBezTo>
                  <a:cubicBezTo>
                    <a:pt x="39" y="188"/>
                    <a:pt x="40" y="186"/>
                    <a:pt x="41" y="185"/>
                  </a:cubicBezTo>
                  <a:cubicBezTo>
                    <a:pt x="42" y="185"/>
                    <a:pt x="43" y="185"/>
                    <a:pt x="43" y="184"/>
                  </a:cubicBezTo>
                  <a:cubicBezTo>
                    <a:pt x="43" y="184"/>
                    <a:pt x="44" y="184"/>
                    <a:pt x="44" y="183"/>
                  </a:cubicBezTo>
                  <a:cubicBezTo>
                    <a:pt x="44" y="182"/>
                    <a:pt x="43" y="181"/>
                    <a:pt x="44" y="181"/>
                  </a:cubicBezTo>
                  <a:cubicBezTo>
                    <a:pt x="45" y="181"/>
                    <a:pt x="46" y="181"/>
                    <a:pt x="46" y="180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78"/>
                    <a:pt x="49" y="178"/>
                    <a:pt x="48" y="177"/>
                  </a:cubicBezTo>
                  <a:cubicBezTo>
                    <a:pt x="48" y="177"/>
                    <a:pt x="47" y="176"/>
                    <a:pt x="48" y="176"/>
                  </a:cubicBezTo>
                  <a:cubicBezTo>
                    <a:pt x="48" y="176"/>
                    <a:pt x="49" y="175"/>
                    <a:pt x="48" y="175"/>
                  </a:cubicBezTo>
                  <a:cubicBezTo>
                    <a:pt x="48" y="174"/>
                    <a:pt x="48" y="173"/>
                    <a:pt x="48" y="173"/>
                  </a:cubicBezTo>
                  <a:cubicBezTo>
                    <a:pt x="48" y="172"/>
                    <a:pt x="48" y="171"/>
                    <a:pt x="47" y="171"/>
                  </a:cubicBezTo>
                  <a:cubicBezTo>
                    <a:pt x="46" y="171"/>
                    <a:pt x="45" y="171"/>
                    <a:pt x="45" y="171"/>
                  </a:cubicBezTo>
                  <a:cubicBezTo>
                    <a:pt x="44" y="171"/>
                    <a:pt x="44" y="170"/>
                    <a:pt x="43" y="169"/>
                  </a:cubicBezTo>
                  <a:cubicBezTo>
                    <a:pt x="42" y="169"/>
                    <a:pt x="42" y="168"/>
                    <a:pt x="42" y="168"/>
                  </a:cubicBezTo>
                  <a:cubicBezTo>
                    <a:pt x="42" y="168"/>
                    <a:pt x="43" y="166"/>
                    <a:pt x="43" y="166"/>
                  </a:cubicBezTo>
                  <a:cubicBezTo>
                    <a:pt x="44" y="166"/>
                    <a:pt x="45" y="165"/>
                    <a:pt x="44" y="164"/>
                  </a:cubicBezTo>
                  <a:cubicBezTo>
                    <a:pt x="44" y="163"/>
                    <a:pt x="43" y="162"/>
                    <a:pt x="42" y="163"/>
                  </a:cubicBezTo>
                  <a:cubicBezTo>
                    <a:pt x="41" y="163"/>
                    <a:pt x="40" y="163"/>
                    <a:pt x="40" y="162"/>
                  </a:cubicBezTo>
                  <a:cubicBezTo>
                    <a:pt x="39" y="161"/>
                    <a:pt x="38" y="161"/>
                    <a:pt x="38" y="161"/>
                  </a:cubicBezTo>
                  <a:cubicBezTo>
                    <a:pt x="38" y="160"/>
                    <a:pt x="38" y="159"/>
                    <a:pt x="37" y="159"/>
                  </a:cubicBezTo>
                  <a:cubicBezTo>
                    <a:pt x="36" y="159"/>
                    <a:pt x="35" y="160"/>
                    <a:pt x="34" y="159"/>
                  </a:cubicBezTo>
                  <a:cubicBezTo>
                    <a:pt x="34" y="159"/>
                    <a:pt x="34" y="158"/>
                    <a:pt x="34" y="157"/>
                  </a:cubicBezTo>
                  <a:cubicBezTo>
                    <a:pt x="34" y="157"/>
                    <a:pt x="34" y="156"/>
                    <a:pt x="35" y="156"/>
                  </a:cubicBezTo>
                  <a:cubicBezTo>
                    <a:pt x="36" y="155"/>
                    <a:pt x="37" y="154"/>
                    <a:pt x="37" y="153"/>
                  </a:cubicBezTo>
                  <a:cubicBezTo>
                    <a:pt x="36" y="152"/>
                    <a:pt x="36" y="152"/>
                    <a:pt x="36" y="151"/>
                  </a:cubicBezTo>
                  <a:cubicBezTo>
                    <a:pt x="36" y="150"/>
                    <a:pt x="36" y="149"/>
                    <a:pt x="36" y="147"/>
                  </a:cubicBezTo>
                  <a:cubicBezTo>
                    <a:pt x="35" y="146"/>
                    <a:pt x="35" y="145"/>
                    <a:pt x="36" y="145"/>
                  </a:cubicBezTo>
                  <a:cubicBezTo>
                    <a:pt x="36" y="144"/>
                    <a:pt x="37" y="144"/>
                    <a:pt x="37" y="143"/>
                  </a:cubicBezTo>
                  <a:cubicBezTo>
                    <a:pt x="37" y="142"/>
                    <a:pt x="38" y="139"/>
                    <a:pt x="37" y="138"/>
                  </a:cubicBezTo>
                  <a:cubicBezTo>
                    <a:pt x="36" y="138"/>
                    <a:pt x="35" y="138"/>
                    <a:pt x="36" y="137"/>
                  </a:cubicBezTo>
                  <a:cubicBezTo>
                    <a:pt x="37" y="135"/>
                    <a:pt x="37" y="133"/>
                    <a:pt x="37" y="133"/>
                  </a:cubicBezTo>
                  <a:cubicBezTo>
                    <a:pt x="36" y="132"/>
                    <a:pt x="35" y="134"/>
                    <a:pt x="35" y="133"/>
                  </a:cubicBezTo>
                  <a:cubicBezTo>
                    <a:pt x="34" y="132"/>
                    <a:pt x="35" y="132"/>
                    <a:pt x="33" y="132"/>
                  </a:cubicBezTo>
                  <a:cubicBezTo>
                    <a:pt x="32" y="133"/>
                    <a:pt x="31" y="133"/>
                    <a:pt x="30" y="133"/>
                  </a:cubicBezTo>
                  <a:cubicBezTo>
                    <a:pt x="30" y="132"/>
                    <a:pt x="29" y="131"/>
                    <a:pt x="29" y="129"/>
                  </a:cubicBezTo>
                  <a:cubicBezTo>
                    <a:pt x="29" y="128"/>
                    <a:pt x="30" y="127"/>
                    <a:pt x="28" y="127"/>
                  </a:cubicBezTo>
                  <a:cubicBezTo>
                    <a:pt x="27" y="126"/>
                    <a:pt x="28" y="127"/>
                    <a:pt x="27" y="128"/>
                  </a:cubicBezTo>
                  <a:cubicBezTo>
                    <a:pt x="27" y="128"/>
                    <a:pt x="26" y="129"/>
                    <a:pt x="26" y="127"/>
                  </a:cubicBezTo>
                  <a:cubicBezTo>
                    <a:pt x="26" y="126"/>
                    <a:pt x="24" y="126"/>
                    <a:pt x="24" y="125"/>
                  </a:cubicBezTo>
                  <a:cubicBezTo>
                    <a:pt x="24" y="124"/>
                    <a:pt x="25" y="122"/>
                    <a:pt x="24" y="123"/>
                  </a:cubicBezTo>
                  <a:cubicBezTo>
                    <a:pt x="22" y="124"/>
                    <a:pt x="21" y="125"/>
                    <a:pt x="21" y="124"/>
                  </a:cubicBezTo>
                  <a:cubicBezTo>
                    <a:pt x="21" y="122"/>
                    <a:pt x="20" y="120"/>
                    <a:pt x="20" y="119"/>
                  </a:cubicBezTo>
                  <a:cubicBezTo>
                    <a:pt x="19" y="118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3"/>
                    <a:pt x="19" y="112"/>
                  </a:cubicBezTo>
                  <a:cubicBezTo>
                    <a:pt x="19" y="111"/>
                    <a:pt x="19" y="110"/>
                    <a:pt x="20" y="110"/>
                  </a:cubicBezTo>
                  <a:cubicBezTo>
                    <a:pt x="20" y="110"/>
                    <a:pt x="21" y="109"/>
                    <a:pt x="21" y="108"/>
                  </a:cubicBezTo>
                  <a:cubicBezTo>
                    <a:pt x="22" y="107"/>
                    <a:pt x="23" y="107"/>
                    <a:pt x="24" y="106"/>
                  </a:cubicBezTo>
                  <a:cubicBezTo>
                    <a:pt x="25" y="104"/>
                    <a:pt x="25" y="104"/>
                    <a:pt x="26" y="102"/>
                  </a:cubicBezTo>
                  <a:cubicBezTo>
                    <a:pt x="27" y="101"/>
                    <a:pt x="27" y="99"/>
                    <a:pt x="29" y="99"/>
                  </a:cubicBezTo>
                  <a:cubicBezTo>
                    <a:pt x="30" y="99"/>
                    <a:pt x="33" y="99"/>
                    <a:pt x="34" y="99"/>
                  </a:cubicBezTo>
                  <a:cubicBezTo>
                    <a:pt x="35" y="98"/>
                    <a:pt x="37" y="98"/>
                    <a:pt x="37" y="97"/>
                  </a:cubicBezTo>
                  <a:cubicBezTo>
                    <a:pt x="38" y="97"/>
                    <a:pt x="39" y="96"/>
                    <a:pt x="40" y="96"/>
                  </a:cubicBezTo>
                  <a:cubicBezTo>
                    <a:pt x="41" y="96"/>
                    <a:pt x="42" y="96"/>
                    <a:pt x="42" y="95"/>
                  </a:cubicBezTo>
                  <a:cubicBezTo>
                    <a:pt x="41" y="94"/>
                    <a:pt x="41" y="93"/>
                    <a:pt x="41" y="92"/>
                  </a:cubicBezTo>
                  <a:cubicBezTo>
                    <a:pt x="41" y="91"/>
                    <a:pt x="41" y="90"/>
                    <a:pt x="41" y="89"/>
                  </a:cubicBezTo>
                  <a:cubicBezTo>
                    <a:pt x="41" y="88"/>
                    <a:pt x="41" y="86"/>
                    <a:pt x="42" y="85"/>
                  </a:cubicBezTo>
                  <a:cubicBezTo>
                    <a:pt x="43" y="84"/>
                    <a:pt x="44" y="84"/>
                    <a:pt x="44" y="84"/>
                  </a:cubicBezTo>
                  <a:cubicBezTo>
                    <a:pt x="45" y="83"/>
                    <a:pt x="46" y="84"/>
                    <a:pt x="47" y="85"/>
                  </a:cubicBezTo>
                  <a:cubicBezTo>
                    <a:pt x="47" y="86"/>
                    <a:pt x="47" y="87"/>
                    <a:pt x="48" y="87"/>
                  </a:cubicBezTo>
                  <a:cubicBezTo>
                    <a:pt x="49" y="87"/>
                    <a:pt x="50" y="87"/>
                    <a:pt x="51" y="87"/>
                  </a:cubicBezTo>
                  <a:cubicBezTo>
                    <a:pt x="53" y="86"/>
                    <a:pt x="53" y="86"/>
                    <a:pt x="54" y="86"/>
                  </a:cubicBezTo>
                  <a:cubicBezTo>
                    <a:pt x="55" y="85"/>
                    <a:pt x="56" y="84"/>
                    <a:pt x="56" y="85"/>
                  </a:cubicBezTo>
                  <a:cubicBezTo>
                    <a:pt x="57" y="86"/>
                    <a:pt x="57" y="86"/>
                    <a:pt x="58" y="86"/>
                  </a:cubicBezTo>
                  <a:cubicBezTo>
                    <a:pt x="59" y="86"/>
                    <a:pt x="60" y="86"/>
                    <a:pt x="61" y="86"/>
                  </a:cubicBezTo>
                  <a:cubicBezTo>
                    <a:pt x="62" y="86"/>
                    <a:pt x="63" y="85"/>
                    <a:pt x="64" y="85"/>
                  </a:cubicBezTo>
                  <a:cubicBezTo>
                    <a:pt x="65" y="84"/>
                    <a:pt x="68" y="83"/>
                    <a:pt x="68" y="82"/>
                  </a:cubicBezTo>
                  <a:cubicBezTo>
                    <a:pt x="69" y="81"/>
                    <a:pt x="69" y="80"/>
                    <a:pt x="70" y="80"/>
                  </a:cubicBezTo>
                  <a:cubicBezTo>
                    <a:pt x="72" y="80"/>
                    <a:pt x="73" y="79"/>
                    <a:pt x="74" y="79"/>
                  </a:cubicBezTo>
                  <a:cubicBezTo>
                    <a:pt x="76" y="78"/>
                    <a:pt x="78" y="77"/>
                    <a:pt x="79" y="78"/>
                  </a:cubicBezTo>
                  <a:cubicBezTo>
                    <a:pt x="79" y="79"/>
                    <a:pt x="78" y="80"/>
                    <a:pt x="79" y="80"/>
                  </a:cubicBezTo>
                  <a:cubicBezTo>
                    <a:pt x="80" y="81"/>
                    <a:pt x="81" y="80"/>
                    <a:pt x="82" y="79"/>
                  </a:cubicBezTo>
                  <a:cubicBezTo>
                    <a:pt x="83" y="79"/>
                    <a:pt x="83" y="79"/>
                    <a:pt x="84" y="79"/>
                  </a:cubicBezTo>
                  <a:cubicBezTo>
                    <a:pt x="85" y="78"/>
                    <a:pt x="89" y="75"/>
                    <a:pt x="89" y="76"/>
                  </a:cubicBezTo>
                  <a:cubicBezTo>
                    <a:pt x="90" y="77"/>
                    <a:pt x="90" y="77"/>
                    <a:pt x="91" y="76"/>
                  </a:cubicBezTo>
                  <a:cubicBezTo>
                    <a:pt x="91" y="76"/>
                    <a:pt x="91" y="75"/>
                    <a:pt x="92" y="74"/>
                  </a:cubicBezTo>
                  <a:cubicBezTo>
                    <a:pt x="93" y="74"/>
                    <a:pt x="93" y="72"/>
                    <a:pt x="94" y="72"/>
                  </a:cubicBezTo>
                  <a:cubicBezTo>
                    <a:pt x="94" y="71"/>
                    <a:pt x="94" y="71"/>
                    <a:pt x="94" y="70"/>
                  </a:cubicBezTo>
                  <a:cubicBezTo>
                    <a:pt x="92" y="59"/>
                    <a:pt x="93" y="64"/>
                    <a:pt x="96" y="61"/>
                  </a:cubicBezTo>
                  <a:cubicBezTo>
                    <a:pt x="97" y="61"/>
                    <a:pt x="97" y="60"/>
                    <a:pt x="99" y="61"/>
                  </a:cubicBezTo>
                  <a:cubicBezTo>
                    <a:pt x="100" y="61"/>
                    <a:pt x="101" y="62"/>
                    <a:pt x="101" y="62"/>
                  </a:cubicBezTo>
                  <a:cubicBezTo>
                    <a:pt x="101" y="62"/>
                    <a:pt x="104" y="60"/>
                    <a:pt x="105" y="61"/>
                  </a:cubicBezTo>
                  <a:cubicBezTo>
                    <a:pt x="106" y="61"/>
                    <a:pt x="106" y="62"/>
                    <a:pt x="105" y="63"/>
                  </a:cubicBezTo>
                  <a:cubicBezTo>
                    <a:pt x="105" y="63"/>
                    <a:pt x="105" y="64"/>
                    <a:pt x="105" y="64"/>
                  </a:cubicBezTo>
                  <a:cubicBezTo>
                    <a:pt x="106" y="64"/>
                    <a:pt x="107" y="65"/>
                    <a:pt x="108" y="65"/>
                  </a:cubicBezTo>
                  <a:cubicBezTo>
                    <a:pt x="109" y="65"/>
                    <a:pt x="111" y="65"/>
                    <a:pt x="110" y="64"/>
                  </a:cubicBezTo>
                  <a:cubicBezTo>
                    <a:pt x="110" y="63"/>
                    <a:pt x="110" y="62"/>
                    <a:pt x="110" y="61"/>
                  </a:cubicBezTo>
                  <a:cubicBezTo>
                    <a:pt x="110" y="60"/>
                    <a:pt x="109" y="58"/>
                    <a:pt x="110" y="58"/>
                  </a:cubicBezTo>
                  <a:cubicBezTo>
                    <a:pt x="110" y="57"/>
                    <a:pt x="112" y="57"/>
                    <a:pt x="111" y="57"/>
                  </a:cubicBezTo>
                  <a:cubicBezTo>
                    <a:pt x="111" y="56"/>
                    <a:pt x="110" y="56"/>
                    <a:pt x="109" y="56"/>
                  </a:cubicBezTo>
                  <a:cubicBezTo>
                    <a:pt x="108" y="57"/>
                    <a:pt x="107" y="58"/>
                    <a:pt x="107" y="58"/>
                  </a:cubicBezTo>
                  <a:cubicBezTo>
                    <a:pt x="107" y="58"/>
                    <a:pt x="107" y="55"/>
                    <a:pt x="107" y="55"/>
                  </a:cubicBezTo>
                  <a:cubicBezTo>
                    <a:pt x="107" y="54"/>
                    <a:pt x="108" y="54"/>
                    <a:pt x="108" y="53"/>
                  </a:cubicBezTo>
                  <a:cubicBezTo>
                    <a:pt x="108" y="53"/>
                    <a:pt x="108" y="52"/>
                    <a:pt x="107" y="52"/>
                  </a:cubicBezTo>
                  <a:cubicBezTo>
                    <a:pt x="107" y="52"/>
                    <a:pt x="106" y="51"/>
                    <a:pt x="105" y="51"/>
                  </a:cubicBezTo>
                  <a:cubicBezTo>
                    <a:pt x="105" y="50"/>
                    <a:pt x="105" y="49"/>
                    <a:pt x="106" y="49"/>
                  </a:cubicBezTo>
                  <a:cubicBezTo>
                    <a:pt x="107" y="49"/>
                    <a:pt x="107" y="50"/>
                    <a:pt x="108" y="50"/>
                  </a:cubicBezTo>
                  <a:cubicBezTo>
                    <a:pt x="108" y="51"/>
                    <a:pt x="108" y="51"/>
                    <a:pt x="109" y="51"/>
                  </a:cubicBezTo>
                  <a:cubicBezTo>
                    <a:pt x="110" y="51"/>
                    <a:pt x="112" y="51"/>
                    <a:pt x="112" y="51"/>
                  </a:cubicBezTo>
                  <a:cubicBezTo>
                    <a:pt x="113" y="51"/>
                    <a:pt x="115" y="51"/>
                    <a:pt x="116" y="51"/>
                  </a:cubicBezTo>
                  <a:cubicBezTo>
                    <a:pt x="116" y="51"/>
                    <a:pt x="117" y="50"/>
                    <a:pt x="118" y="50"/>
                  </a:cubicBezTo>
                  <a:cubicBezTo>
                    <a:pt x="119" y="51"/>
                    <a:pt x="118" y="51"/>
                    <a:pt x="118" y="52"/>
                  </a:cubicBezTo>
                  <a:cubicBezTo>
                    <a:pt x="117" y="53"/>
                    <a:pt x="118" y="53"/>
                    <a:pt x="118" y="53"/>
                  </a:cubicBezTo>
                  <a:cubicBezTo>
                    <a:pt x="119" y="54"/>
                    <a:pt x="119" y="54"/>
                    <a:pt x="120" y="53"/>
                  </a:cubicBezTo>
                  <a:cubicBezTo>
                    <a:pt x="120" y="53"/>
                    <a:pt x="121" y="52"/>
                    <a:pt x="122" y="52"/>
                  </a:cubicBezTo>
                  <a:cubicBezTo>
                    <a:pt x="122" y="51"/>
                    <a:pt x="123" y="51"/>
                    <a:pt x="124" y="50"/>
                  </a:cubicBezTo>
                  <a:cubicBezTo>
                    <a:pt x="126" y="50"/>
                    <a:pt x="127" y="48"/>
                    <a:pt x="128" y="48"/>
                  </a:cubicBezTo>
                  <a:cubicBezTo>
                    <a:pt x="129" y="47"/>
                    <a:pt x="129" y="45"/>
                    <a:pt x="130" y="44"/>
                  </a:cubicBezTo>
                  <a:cubicBezTo>
                    <a:pt x="130" y="43"/>
                    <a:pt x="133" y="42"/>
                    <a:pt x="133" y="40"/>
                  </a:cubicBezTo>
                  <a:cubicBezTo>
                    <a:pt x="133" y="38"/>
                    <a:pt x="132" y="36"/>
                    <a:pt x="133" y="35"/>
                  </a:cubicBezTo>
                  <a:cubicBezTo>
                    <a:pt x="133" y="34"/>
                    <a:pt x="135" y="33"/>
                    <a:pt x="135" y="33"/>
                  </a:cubicBezTo>
                  <a:cubicBezTo>
                    <a:pt x="135" y="33"/>
                    <a:pt x="140" y="32"/>
                    <a:pt x="143" y="31"/>
                  </a:cubicBezTo>
                  <a:cubicBezTo>
                    <a:pt x="146" y="31"/>
                    <a:pt x="148" y="29"/>
                    <a:pt x="153" y="33"/>
                  </a:cubicBezTo>
                  <a:cubicBezTo>
                    <a:pt x="157" y="37"/>
                    <a:pt x="163" y="38"/>
                    <a:pt x="166" y="39"/>
                  </a:cubicBezTo>
                  <a:cubicBezTo>
                    <a:pt x="169" y="40"/>
                    <a:pt x="172" y="38"/>
                    <a:pt x="174" y="37"/>
                  </a:cubicBezTo>
                  <a:cubicBezTo>
                    <a:pt x="176" y="35"/>
                    <a:pt x="180" y="34"/>
                    <a:pt x="183" y="34"/>
                  </a:cubicBezTo>
                  <a:cubicBezTo>
                    <a:pt x="185" y="34"/>
                    <a:pt x="191" y="34"/>
                    <a:pt x="192" y="33"/>
                  </a:cubicBezTo>
                  <a:cubicBezTo>
                    <a:pt x="193" y="32"/>
                    <a:pt x="194" y="31"/>
                    <a:pt x="194" y="31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30" name="任意多边形 51">
              <a:extLst>
                <a:ext uri="{FF2B5EF4-FFF2-40B4-BE49-F238E27FC236}">
                  <a16:creationId xmlns:a16="http://schemas.microsoft.com/office/drawing/2014/main" id="{7669AE3C-FFB9-C8A0-0E5B-8519C0A0C4CF}"/>
                </a:ext>
              </a:extLst>
            </p:cNvPr>
            <p:cNvSpPr/>
            <p:nvPr/>
          </p:nvSpPr>
          <p:spPr bwMode="auto">
            <a:xfrm>
              <a:off x="7673975" y="3440113"/>
              <a:ext cx="515938" cy="650875"/>
            </a:xfrm>
            <a:custGeom>
              <a:avLst/>
              <a:gdLst>
                <a:gd name="T0" fmla="*/ 6 w 351"/>
                <a:gd name="T1" fmla="*/ 319 h 442"/>
                <a:gd name="T2" fmla="*/ 7 w 351"/>
                <a:gd name="T3" fmla="*/ 300 h 442"/>
                <a:gd name="T4" fmla="*/ 10 w 351"/>
                <a:gd name="T5" fmla="*/ 282 h 442"/>
                <a:gd name="T6" fmla="*/ 17 w 351"/>
                <a:gd name="T7" fmla="*/ 258 h 442"/>
                <a:gd name="T8" fmla="*/ 28 w 351"/>
                <a:gd name="T9" fmla="*/ 240 h 442"/>
                <a:gd name="T10" fmla="*/ 36 w 351"/>
                <a:gd name="T11" fmla="*/ 215 h 442"/>
                <a:gd name="T12" fmla="*/ 51 w 351"/>
                <a:gd name="T13" fmla="*/ 195 h 442"/>
                <a:gd name="T14" fmla="*/ 43 w 351"/>
                <a:gd name="T15" fmla="*/ 163 h 442"/>
                <a:gd name="T16" fmla="*/ 71 w 351"/>
                <a:gd name="T17" fmla="*/ 134 h 442"/>
                <a:gd name="T18" fmla="*/ 83 w 351"/>
                <a:gd name="T19" fmla="*/ 99 h 442"/>
                <a:gd name="T20" fmla="*/ 79 w 351"/>
                <a:gd name="T21" fmla="*/ 73 h 442"/>
                <a:gd name="T22" fmla="*/ 98 w 351"/>
                <a:gd name="T23" fmla="*/ 53 h 442"/>
                <a:gd name="T24" fmla="*/ 122 w 351"/>
                <a:gd name="T25" fmla="*/ 54 h 442"/>
                <a:gd name="T26" fmla="*/ 155 w 351"/>
                <a:gd name="T27" fmla="*/ 38 h 442"/>
                <a:gd name="T28" fmla="*/ 174 w 351"/>
                <a:gd name="T29" fmla="*/ 15 h 442"/>
                <a:gd name="T30" fmla="*/ 188 w 351"/>
                <a:gd name="T31" fmla="*/ 5 h 442"/>
                <a:gd name="T32" fmla="*/ 206 w 351"/>
                <a:gd name="T33" fmla="*/ 13 h 442"/>
                <a:gd name="T34" fmla="*/ 215 w 351"/>
                <a:gd name="T35" fmla="*/ 40 h 442"/>
                <a:gd name="T36" fmla="*/ 221 w 351"/>
                <a:gd name="T37" fmla="*/ 71 h 442"/>
                <a:gd name="T38" fmla="*/ 249 w 351"/>
                <a:gd name="T39" fmla="*/ 76 h 442"/>
                <a:gd name="T40" fmla="*/ 272 w 351"/>
                <a:gd name="T41" fmla="*/ 51 h 442"/>
                <a:gd name="T42" fmla="*/ 295 w 351"/>
                <a:gd name="T43" fmla="*/ 80 h 442"/>
                <a:gd name="T44" fmla="*/ 323 w 351"/>
                <a:gd name="T45" fmla="*/ 65 h 442"/>
                <a:gd name="T46" fmla="*/ 347 w 351"/>
                <a:gd name="T47" fmla="*/ 80 h 442"/>
                <a:gd name="T48" fmla="*/ 331 w 351"/>
                <a:gd name="T49" fmla="*/ 77 h 442"/>
                <a:gd name="T50" fmla="*/ 347 w 351"/>
                <a:gd name="T51" fmla="*/ 92 h 442"/>
                <a:gd name="T52" fmla="*/ 330 w 351"/>
                <a:gd name="T53" fmla="*/ 110 h 442"/>
                <a:gd name="T54" fmla="*/ 328 w 351"/>
                <a:gd name="T55" fmla="*/ 136 h 442"/>
                <a:gd name="T56" fmla="*/ 320 w 351"/>
                <a:gd name="T57" fmla="*/ 132 h 442"/>
                <a:gd name="T58" fmla="*/ 308 w 351"/>
                <a:gd name="T59" fmla="*/ 132 h 442"/>
                <a:gd name="T60" fmla="*/ 301 w 351"/>
                <a:gd name="T61" fmla="*/ 125 h 442"/>
                <a:gd name="T62" fmla="*/ 288 w 351"/>
                <a:gd name="T63" fmla="*/ 135 h 442"/>
                <a:gd name="T64" fmla="*/ 306 w 351"/>
                <a:gd name="T65" fmla="*/ 161 h 442"/>
                <a:gd name="T66" fmla="*/ 300 w 351"/>
                <a:gd name="T67" fmla="*/ 171 h 442"/>
                <a:gd name="T68" fmla="*/ 297 w 351"/>
                <a:gd name="T69" fmla="*/ 175 h 442"/>
                <a:gd name="T70" fmla="*/ 299 w 351"/>
                <a:gd name="T71" fmla="*/ 217 h 442"/>
                <a:gd name="T72" fmla="*/ 302 w 351"/>
                <a:gd name="T73" fmla="*/ 247 h 442"/>
                <a:gd name="T74" fmla="*/ 298 w 351"/>
                <a:gd name="T75" fmla="*/ 255 h 442"/>
                <a:gd name="T76" fmla="*/ 282 w 351"/>
                <a:gd name="T77" fmla="*/ 239 h 442"/>
                <a:gd name="T78" fmla="*/ 266 w 351"/>
                <a:gd name="T79" fmla="*/ 255 h 442"/>
                <a:gd name="T80" fmla="*/ 280 w 351"/>
                <a:gd name="T81" fmla="*/ 275 h 442"/>
                <a:gd name="T82" fmla="*/ 261 w 351"/>
                <a:gd name="T83" fmla="*/ 283 h 442"/>
                <a:gd name="T84" fmla="*/ 245 w 351"/>
                <a:gd name="T85" fmla="*/ 276 h 442"/>
                <a:gd name="T86" fmla="*/ 256 w 351"/>
                <a:gd name="T87" fmla="*/ 292 h 442"/>
                <a:gd name="T88" fmla="*/ 242 w 351"/>
                <a:gd name="T89" fmla="*/ 310 h 442"/>
                <a:gd name="T90" fmla="*/ 235 w 351"/>
                <a:gd name="T91" fmla="*/ 319 h 442"/>
                <a:gd name="T92" fmla="*/ 221 w 351"/>
                <a:gd name="T93" fmla="*/ 337 h 442"/>
                <a:gd name="T94" fmla="*/ 191 w 351"/>
                <a:gd name="T95" fmla="*/ 338 h 442"/>
                <a:gd name="T96" fmla="*/ 167 w 351"/>
                <a:gd name="T97" fmla="*/ 355 h 442"/>
                <a:gd name="T98" fmla="*/ 184 w 351"/>
                <a:gd name="T99" fmla="*/ 378 h 442"/>
                <a:gd name="T100" fmla="*/ 163 w 351"/>
                <a:gd name="T101" fmla="*/ 397 h 442"/>
                <a:gd name="T102" fmla="*/ 144 w 351"/>
                <a:gd name="T103" fmla="*/ 420 h 442"/>
                <a:gd name="T104" fmla="*/ 135 w 351"/>
                <a:gd name="T105" fmla="*/ 431 h 442"/>
                <a:gd name="T106" fmla="*/ 117 w 351"/>
                <a:gd name="T107" fmla="*/ 437 h 442"/>
                <a:gd name="T108" fmla="*/ 100 w 351"/>
                <a:gd name="T109" fmla="*/ 415 h 442"/>
                <a:gd name="T110" fmla="*/ 98 w 351"/>
                <a:gd name="T111" fmla="*/ 388 h 442"/>
                <a:gd name="T112" fmla="*/ 83 w 351"/>
                <a:gd name="T113" fmla="*/ 363 h 442"/>
                <a:gd name="T114" fmla="*/ 67 w 351"/>
                <a:gd name="T115" fmla="*/ 351 h 442"/>
                <a:gd name="T116" fmla="*/ 46 w 351"/>
                <a:gd name="T117" fmla="*/ 340 h 442"/>
                <a:gd name="T118" fmla="*/ 32 w 351"/>
                <a:gd name="T119" fmla="*/ 336 h 442"/>
                <a:gd name="T120" fmla="*/ 8 w 351"/>
                <a:gd name="T121" fmla="*/ 33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1" h="442">
                  <a:moveTo>
                    <a:pt x="5" y="331"/>
                  </a:moveTo>
                  <a:cubicBezTo>
                    <a:pt x="5" y="331"/>
                    <a:pt x="5" y="331"/>
                    <a:pt x="5" y="331"/>
                  </a:cubicBezTo>
                  <a:cubicBezTo>
                    <a:pt x="5" y="330"/>
                    <a:pt x="4" y="330"/>
                    <a:pt x="4" y="330"/>
                  </a:cubicBezTo>
                  <a:cubicBezTo>
                    <a:pt x="3" y="330"/>
                    <a:pt x="3" y="329"/>
                    <a:pt x="3" y="329"/>
                  </a:cubicBezTo>
                  <a:cubicBezTo>
                    <a:pt x="3" y="328"/>
                    <a:pt x="4" y="327"/>
                    <a:pt x="4" y="327"/>
                  </a:cubicBezTo>
                  <a:cubicBezTo>
                    <a:pt x="5" y="328"/>
                    <a:pt x="5" y="329"/>
                    <a:pt x="5" y="329"/>
                  </a:cubicBezTo>
                  <a:cubicBezTo>
                    <a:pt x="6" y="329"/>
                    <a:pt x="6" y="329"/>
                    <a:pt x="7" y="329"/>
                  </a:cubicBezTo>
                  <a:cubicBezTo>
                    <a:pt x="7" y="329"/>
                    <a:pt x="8" y="329"/>
                    <a:pt x="7" y="328"/>
                  </a:cubicBezTo>
                  <a:cubicBezTo>
                    <a:pt x="7" y="328"/>
                    <a:pt x="6" y="327"/>
                    <a:pt x="6" y="327"/>
                  </a:cubicBezTo>
                  <a:cubicBezTo>
                    <a:pt x="5" y="326"/>
                    <a:pt x="5" y="325"/>
                    <a:pt x="4" y="325"/>
                  </a:cubicBezTo>
                  <a:cubicBezTo>
                    <a:pt x="4" y="325"/>
                    <a:pt x="3" y="325"/>
                    <a:pt x="3" y="325"/>
                  </a:cubicBezTo>
                  <a:cubicBezTo>
                    <a:pt x="3" y="324"/>
                    <a:pt x="3" y="323"/>
                    <a:pt x="3" y="323"/>
                  </a:cubicBezTo>
                  <a:cubicBezTo>
                    <a:pt x="4" y="323"/>
                    <a:pt x="6" y="321"/>
                    <a:pt x="6" y="321"/>
                  </a:cubicBezTo>
                  <a:cubicBezTo>
                    <a:pt x="6" y="321"/>
                    <a:pt x="7" y="321"/>
                    <a:pt x="7" y="321"/>
                  </a:cubicBezTo>
                  <a:cubicBezTo>
                    <a:pt x="7" y="321"/>
                    <a:pt x="7" y="320"/>
                    <a:pt x="7" y="320"/>
                  </a:cubicBezTo>
                  <a:cubicBezTo>
                    <a:pt x="6" y="320"/>
                    <a:pt x="6" y="319"/>
                    <a:pt x="6" y="319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5" y="317"/>
                    <a:pt x="5" y="317"/>
                    <a:pt x="4" y="317"/>
                  </a:cubicBezTo>
                  <a:cubicBezTo>
                    <a:pt x="3" y="317"/>
                    <a:pt x="3" y="317"/>
                    <a:pt x="3" y="317"/>
                  </a:cubicBezTo>
                  <a:cubicBezTo>
                    <a:pt x="3" y="316"/>
                    <a:pt x="3" y="316"/>
                    <a:pt x="3" y="316"/>
                  </a:cubicBezTo>
                  <a:cubicBezTo>
                    <a:pt x="2" y="315"/>
                    <a:pt x="2" y="314"/>
                    <a:pt x="2" y="314"/>
                  </a:cubicBezTo>
                  <a:cubicBezTo>
                    <a:pt x="3" y="314"/>
                    <a:pt x="3" y="314"/>
                    <a:pt x="3" y="313"/>
                  </a:cubicBezTo>
                  <a:cubicBezTo>
                    <a:pt x="3" y="312"/>
                    <a:pt x="2" y="311"/>
                    <a:pt x="2" y="312"/>
                  </a:cubicBezTo>
                  <a:cubicBezTo>
                    <a:pt x="1" y="312"/>
                    <a:pt x="0" y="312"/>
                    <a:pt x="0" y="311"/>
                  </a:cubicBezTo>
                  <a:cubicBezTo>
                    <a:pt x="0" y="311"/>
                    <a:pt x="0" y="310"/>
                    <a:pt x="0" y="309"/>
                  </a:cubicBezTo>
                  <a:cubicBezTo>
                    <a:pt x="0" y="309"/>
                    <a:pt x="0" y="308"/>
                    <a:pt x="0" y="308"/>
                  </a:cubicBezTo>
                  <a:cubicBezTo>
                    <a:pt x="0" y="307"/>
                    <a:pt x="0" y="307"/>
                    <a:pt x="0" y="306"/>
                  </a:cubicBezTo>
                  <a:cubicBezTo>
                    <a:pt x="0" y="306"/>
                    <a:pt x="1" y="305"/>
                    <a:pt x="1" y="306"/>
                  </a:cubicBezTo>
                  <a:cubicBezTo>
                    <a:pt x="2" y="306"/>
                    <a:pt x="2" y="306"/>
                    <a:pt x="3" y="306"/>
                  </a:cubicBezTo>
                  <a:cubicBezTo>
                    <a:pt x="3" y="305"/>
                    <a:pt x="4" y="304"/>
                    <a:pt x="4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6" y="303"/>
                    <a:pt x="7" y="301"/>
                    <a:pt x="7" y="300"/>
                  </a:cubicBezTo>
                  <a:cubicBezTo>
                    <a:pt x="7" y="299"/>
                    <a:pt x="6" y="298"/>
                    <a:pt x="7" y="298"/>
                  </a:cubicBezTo>
                  <a:cubicBezTo>
                    <a:pt x="8" y="298"/>
                    <a:pt x="8" y="299"/>
                    <a:pt x="9" y="299"/>
                  </a:cubicBezTo>
                  <a:cubicBezTo>
                    <a:pt x="9" y="299"/>
                    <a:pt x="9" y="297"/>
                    <a:pt x="9" y="298"/>
                  </a:cubicBezTo>
                  <a:cubicBezTo>
                    <a:pt x="10" y="298"/>
                    <a:pt x="10" y="299"/>
                    <a:pt x="10" y="298"/>
                  </a:cubicBezTo>
                  <a:cubicBezTo>
                    <a:pt x="11" y="297"/>
                    <a:pt x="11" y="297"/>
                    <a:pt x="11" y="296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11" y="294"/>
                    <a:pt x="11" y="294"/>
                    <a:pt x="11" y="294"/>
                  </a:cubicBezTo>
                  <a:cubicBezTo>
                    <a:pt x="10" y="294"/>
                    <a:pt x="9" y="294"/>
                    <a:pt x="10" y="293"/>
                  </a:cubicBezTo>
                  <a:cubicBezTo>
                    <a:pt x="10" y="293"/>
                    <a:pt x="11" y="293"/>
                    <a:pt x="11" y="292"/>
                  </a:cubicBezTo>
                  <a:cubicBezTo>
                    <a:pt x="10" y="292"/>
                    <a:pt x="10" y="291"/>
                    <a:pt x="10" y="291"/>
                  </a:cubicBezTo>
                  <a:cubicBezTo>
                    <a:pt x="10" y="290"/>
                    <a:pt x="11" y="289"/>
                    <a:pt x="11" y="289"/>
                  </a:cubicBezTo>
                  <a:cubicBezTo>
                    <a:pt x="10" y="288"/>
                    <a:pt x="10" y="287"/>
                    <a:pt x="11" y="287"/>
                  </a:cubicBezTo>
                  <a:cubicBezTo>
                    <a:pt x="11" y="287"/>
                    <a:pt x="12" y="287"/>
                    <a:pt x="12" y="286"/>
                  </a:cubicBezTo>
                  <a:cubicBezTo>
                    <a:pt x="12" y="285"/>
                    <a:pt x="12" y="285"/>
                    <a:pt x="11" y="285"/>
                  </a:cubicBezTo>
                  <a:cubicBezTo>
                    <a:pt x="11" y="284"/>
                    <a:pt x="10" y="284"/>
                    <a:pt x="11" y="283"/>
                  </a:cubicBezTo>
                  <a:cubicBezTo>
                    <a:pt x="11" y="282"/>
                    <a:pt x="11" y="282"/>
                    <a:pt x="10" y="282"/>
                  </a:cubicBezTo>
                  <a:cubicBezTo>
                    <a:pt x="10" y="282"/>
                    <a:pt x="10" y="281"/>
                    <a:pt x="10" y="280"/>
                  </a:cubicBezTo>
                  <a:cubicBezTo>
                    <a:pt x="10" y="280"/>
                    <a:pt x="10" y="279"/>
                    <a:pt x="11" y="278"/>
                  </a:cubicBezTo>
                  <a:cubicBezTo>
                    <a:pt x="12" y="278"/>
                    <a:pt x="12" y="278"/>
                    <a:pt x="12" y="277"/>
                  </a:cubicBezTo>
                  <a:cubicBezTo>
                    <a:pt x="12" y="276"/>
                    <a:pt x="11" y="275"/>
                    <a:pt x="12" y="275"/>
                  </a:cubicBezTo>
                  <a:cubicBezTo>
                    <a:pt x="13" y="274"/>
                    <a:pt x="14" y="275"/>
                    <a:pt x="14" y="274"/>
                  </a:cubicBezTo>
                  <a:cubicBezTo>
                    <a:pt x="14" y="273"/>
                    <a:pt x="13" y="272"/>
                    <a:pt x="13" y="272"/>
                  </a:cubicBezTo>
                  <a:cubicBezTo>
                    <a:pt x="13" y="271"/>
                    <a:pt x="13" y="270"/>
                    <a:pt x="13" y="270"/>
                  </a:cubicBezTo>
                  <a:cubicBezTo>
                    <a:pt x="12" y="270"/>
                    <a:pt x="12" y="269"/>
                    <a:pt x="12" y="269"/>
                  </a:cubicBezTo>
                  <a:cubicBezTo>
                    <a:pt x="12" y="268"/>
                    <a:pt x="12" y="268"/>
                    <a:pt x="12" y="267"/>
                  </a:cubicBezTo>
                  <a:cubicBezTo>
                    <a:pt x="13" y="267"/>
                    <a:pt x="13" y="267"/>
                    <a:pt x="13" y="266"/>
                  </a:cubicBezTo>
                  <a:cubicBezTo>
                    <a:pt x="14" y="266"/>
                    <a:pt x="14" y="266"/>
                    <a:pt x="13" y="265"/>
                  </a:cubicBezTo>
                  <a:cubicBezTo>
                    <a:pt x="13" y="265"/>
                    <a:pt x="13" y="265"/>
                    <a:pt x="13" y="264"/>
                  </a:cubicBezTo>
                  <a:cubicBezTo>
                    <a:pt x="13" y="263"/>
                    <a:pt x="12" y="262"/>
                    <a:pt x="13" y="261"/>
                  </a:cubicBezTo>
                  <a:cubicBezTo>
                    <a:pt x="13" y="260"/>
                    <a:pt x="13" y="260"/>
                    <a:pt x="14" y="261"/>
                  </a:cubicBezTo>
                  <a:cubicBezTo>
                    <a:pt x="15" y="261"/>
                    <a:pt x="17" y="261"/>
                    <a:pt x="16" y="260"/>
                  </a:cubicBezTo>
                  <a:cubicBezTo>
                    <a:pt x="16" y="259"/>
                    <a:pt x="16" y="258"/>
                    <a:pt x="17" y="258"/>
                  </a:cubicBezTo>
                  <a:cubicBezTo>
                    <a:pt x="17" y="257"/>
                    <a:pt x="17" y="255"/>
                    <a:pt x="18" y="255"/>
                  </a:cubicBezTo>
                  <a:cubicBezTo>
                    <a:pt x="19" y="255"/>
                    <a:pt x="19" y="255"/>
                    <a:pt x="20" y="254"/>
                  </a:cubicBezTo>
                  <a:cubicBezTo>
                    <a:pt x="20" y="254"/>
                    <a:pt x="21" y="254"/>
                    <a:pt x="21" y="255"/>
                  </a:cubicBezTo>
                  <a:cubicBezTo>
                    <a:pt x="21" y="255"/>
                    <a:pt x="20" y="256"/>
                    <a:pt x="21" y="256"/>
                  </a:cubicBezTo>
                  <a:cubicBezTo>
                    <a:pt x="21" y="256"/>
                    <a:pt x="22" y="255"/>
                    <a:pt x="22" y="255"/>
                  </a:cubicBezTo>
                  <a:cubicBezTo>
                    <a:pt x="22" y="254"/>
                    <a:pt x="22" y="252"/>
                    <a:pt x="21" y="252"/>
                  </a:cubicBezTo>
                  <a:cubicBezTo>
                    <a:pt x="21" y="252"/>
                    <a:pt x="20" y="251"/>
                    <a:pt x="20" y="251"/>
                  </a:cubicBezTo>
                  <a:cubicBezTo>
                    <a:pt x="20" y="250"/>
                    <a:pt x="19" y="250"/>
                    <a:pt x="18" y="249"/>
                  </a:cubicBezTo>
                  <a:cubicBezTo>
                    <a:pt x="18" y="249"/>
                    <a:pt x="17" y="248"/>
                    <a:pt x="17" y="247"/>
                  </a:cubicBezTo>
                  <a:cubicBezTo>
                    <a:pt x="17" y="247"/>
                    <a:pt x="18" y="245"/>
                    <a:pt x="18" y="245"/>
                  </a:cubicBezTo>
                  <a:cubicBezTo>
                    <a:pt x="18" y="244"/>
                    <a:pt x="19" y="244"/>
                    <a:pt x="19" y="244"/>
                  </a:cubicBezTo>
                  <a:cubicBezTo>
                    <a:pt x="20" y="244"/>
                    <a:pt x="20" y="243"/>
                    <a:pt x="20" y="243"/>
                  </a:cubicBezTo>
                  <a:cubicBezTo>
                    <a:pt x="20" y="243"/>
                    <a:pt x="21" y="242"/>
                    <a:pt x="22" y="242"/>
                  </a:cubicBezTo>
                  <a:cubicBezTo>
                    <a:pt x="23" y="241"/>
                    <a:pt x="24" y="241"/>
                    <a:pt x="24" y="241"/>
                  </a:cubicBezTo>
                  <a:cubicBezTo>
                    <a:pt x="25" y="241"/>
                    <a:pt x="26" y="241"/>
                    <a:pt x="27" y="241"/>
                  </a:cubicBezTo>
                  <a:cubicBezTo>
                    <a:pt x="27" y="241"/>
                    <a:pt x="27" y="240"/>
                    <a:pt x="28" y="240"/>
                  </a:cubicBezTo>
                  <a:cubicBezTo>
                    <a:pt x="28" y="240"/>
                    <a:pt x="29" y="239"/>
                    <a:pt x="30" y="239"/>
                  </a:cubicBezTo>
                  <a:cubicBezTo>
                    <a:pt x="30" y="239"/>
                    <a:pt x="30" y="238"/>
                    <a:pt x="31" y="238"/>
                  </a:cubicBezTo>
                  <a:cubicBezTo>
                    <a:pt x="31" y="237"/>
                    <a:pt x="32" y="237"/>
                    <a:pt x="32" y="236"/>
                  </a:cubicBezTo>
                  <a:cubicBezTo>
                    <a:pt x="32" y="236"/>
                    <a:pt x="33" y="235"/>
                    <a:pt x="33" y="235"/>
                  </a:cubicBezTo>
                  <a:cubicBezTo>
                    <a:pt x="34" y="235"/>
                    <a:pt x="35" y="235"/>
                    <a:pt x="35" y="234"/>
                  </a:cubicBezTo>
                  <a:cubicBezTo>
                    <a:pt x="35" y="233"/>
                    <a:pt x="34" y="232"/>
                    <a:pt x="35" y="231"/>
                  </a:cubicBezTo>
                  <a:cubicBezTo>
                    <a:pt x="35" y="230"/>
                    <a:pt x="36" y="229"/>
                    <a:pt x="36" y="228"/>
                  </a:cubicBezTo>
                  <a:cubicBezTo>
                    <a:pt x="36" y="228"/>
                    <a:pt x="37" y="228"/>
                    <a:pt x="37" y="227"/>
                  </a:cubicBezTo>
                  <a:cubicBezTo>
                    <a:pt x="38" y="227"/>
                    <a:pt x="38" y="226"/>
                    <a:pt x="38" y="226"/>
                  </a:cubicBezTo>
                  <a:cubicBezTo>
                    <a:pt x="39" y="226"/>
                    <a:pt x="39" y="225"/>
                    <a:pt x="39" y="224"/>
                  </a:cubicBezTo>
                  <a:cubicBezTo>
                    <a:pt x="39" y="224"/>
                    <a:pt x="42" y="222"/>
                    <a:pt x="43" y="221"/>
                  </a:cubicBezTo>
                  <a:cubicBezTo>
                    <a:pt x="44" y="220"/>
                    <a:pt x="44" y="220"/>
                    <a:pt x="44" y="219"/>
                  </a:cubicBezTo>
                  <a:cubicBezTo>
                    <a:pt x="43" y="218"/>
                    <a:pt x="43" y="218"/>
                    <a:pt x="43" y="217"/>
                  </a:cubicBezTo>
                  <a:cubicBezTo>
                    <a:pt x="43" y="216"/>
                    <a:pt x="42" y="214"/>
                    <a:pt x="41" y="215"/>
                  </a:cubicBezTo>
                  <a:cubicBezTo>
                    <a:pt x="40" y="216"/>
                    <a:pt x="39" y="217"/>
                    <a:pt x="38" y="217"/>
                  </a:cubicBezTo>
                  <a:cubicBezTo>
                    <a:pt x="37" y="216"/>
                    <a:pt x="36" y="216"/>
                    <a:pt x="36" y="215"/>
                  </a:cubicBezTo>
                  <a:cubicBezTo>
                    <a:pt x="36" y="214"/>
                    <a:pt x="36" y="214"/>
                    <a:pt x="36" y="214"/>
                  </a:cubicBezTo>
                  <a:cubicBezTo>
                    <a:pt x="36" y="213"/>
                    <a:pt x="36" y="213"/>
                    <a:pt x="36" y="212"/>
                  </a:cubicBezTo>
                  <a:cubicBezTo>
                    <a:pt x="36" y="212"/>
                    <a:pt x="35" y="211"/>
                    <a:pt x="35" y="211"/>
                  </a:cubicBezTo>
                  <a:cubicBezTo>
                    <a:pt x="35" y="210"/>
                    <a:pt x="34" y="210"/>
                    <a:pt x="35" y="209"/>
                  </a:cubicBezTo>
                  <a:cubicBezTo>
                    <a:pt x="35" y="209"/>
                    <a:pt x="34" y="208"/>
                    <a:pt x="35" y="207"/>
                  </a:cubicBezTo>
                  <a:cubicBezTo>
                    <a:pt x="36" y="206"/>
                    <a:pt x="37" y="206"/>
                    <a:pt x="37" y="205"/>
                  </a:cubicBezTo>
                  <a:cubicBezTo>
                    <a:pt x="37" y="204"/>
                    <a:pt x="38" y="203"/>
                    <a:pt x="38" y="203"/>
                  </a:cubicBezTo>
                  <a:cubicBezTo>
                    <a:pt x="38" y="202"/>
                    <a:pt x="39" y="201"/>
                    <a:pt x="39" y="200"/>
                  </a:cubicBezTo>
                  <a:cubicBezTo>
                    <a:pt x="40" y="200"/>
                    <a:pt x="40" y="198"/>
                    <a:pt x="41" y="198"/>
                  </a:cubicBezTo>
                  <a:cubicBezTo>
                    <a:pt x="42" y="197"/>
                    <a:pt x="42" y="198"/>
                    <a:pt x="42" y="197"/>
                  </a:cubicBezTo>
                  <a:cubicBezTo>
                    <a:pt x="42" y="196"/>
                    <a:pt x="42" y="196"/>
                    <a:pt x="42" y="195"/>
                  </a:cubicBezTo>
                  <a:cubicBezTo>
                    <a:pt x="43" y="194"/>
                    <a:pt x="43" y="193"/>
                    <a:pt x="44" y="193"/>
                  </a:cubicBezTo>
                  <a:cubicBezTo>
                    <a:pt x="45" y="193"/>
                    <a:pt x="47" y="193"/>
                    <a:pt x="47" y="194"/>
                  </a:cubicBezTo>
                  <a:cubicBezTo>
                    <a:pt x="47" y="195"/>
                    <a:pt x="47" y="197"/>
                    <a:pt x="47" y="197"/>
                  </a:cubicBezTo>
                  <a:cubicBezTo>
                    <a:pt x="47" y="197"/>
                    <a:pt x="48" y="196"/>
                    <a:pt x="49" y="196"/>
                  </a:cubicBezTo>
                  <a:cubicBezTo>
                    <a:pt x="50" y="197"/>
                    <a:pt x="51" y="196"/>
                    <a:pt x="51" y="195"/>
                  </a:cubicBezTo>
                  <a:cubicBezTo>
                    <a:pt x="51" y="194"/>
                    <a:pt x="51" y="193"/>
                    <a:pt x="51" y="193"/>
                  </a:cubicBezTo>
                  <a:cubicBezTo>
                    <a:pt x="51" y="192"/>
                    <a:pt x="51" y="191"/>
                    <a:pt x="51" y="190"/>
                  </a:cubicBezTo>
                  <a:cubicBezTo>
                    <a:pt x="51" y="189"/>
                    <a:pt x="52" y="189"/>
                    <a:pt x="52" y="188"/>
                  </a:cubicBezTo>
                  <a:cubicBezTo>
                    <a:pt x="52" y="188"/>
                    <a:pt x="53" y="187"/>
                    <a:pt x="53" y="187"/>
                  </a:cubicBezTo>
                  <a:cubicBezTo>
                    <a:pt x="53" y="186"/>
                    <a:pt x="53" y="186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85"/>
                    <a:pt x="49" y="185"/>
                    <a:pt x="49" y="184"/>
                  </a:cubicBezTo>
                  <a:cubicBezTo>
                    <a:pt x="49" y="184"/>
                    <a:pt x="49" y="183"/>
                    <a:pt x="48" y="182"/>
                  </a:cubicBezTo>
                  <a:cubicBezTo>
                    <a:pt x="48" y="182"/>
                    <a:pt x="47" y="180"/>
                    <a:pt x="46" y="180"/>
                  </a:cubicBezTo>
                  <a:cubicBezTo>
                    <a:pt x="45" y="180"/>
                    <a:pt x="44" y="179"/>
                    <a:pt x="44" y="178"/>
                  </a:cubicBezTo>
                  <a:cubicBezTo>
                    <a:pt x="45" y="177"/>
                    <a:pt x="46" y="176"/>
                    <a:pt x="46" y="175"/>
                  </a:cubicBezTo>
                  <a:cubicBezTo>
                    <a:pt x="46" y="174"/>
                    <a:pt x="45" y="172"/>
                    <a:pt x="44" y="171"/>
                  </a:cubicBezTo>
                  <a:cubicBezTo>
                    <a:pt x="44" y="171"/>
                    <a:pt x="44" y="170"/>
                    <a:pt x="43" y="170"/>
                  </a:cubicBezTo>
                  <a:cubicBezTo>
                    <a:pt x="43" y="170"/>
                    <a:pt x="41" y="168"/>
                    <a:pt x="41" y="167"/>
                  </a:cubicBezTo>
                  <a:cubicBezTo>
                    <a:pt x="41" y="166"/>
                    <a:pt x="40" y="166"/>
                    <a:pt x="41" y="165"/>
                  </a:cubicBezTo>
                  <a:cubicBezTo>
                    <a:pt x="42" y="164"/>
                    <a:pt x="42" y="163"/>
                    <a:pt x="43" y="163"/>
                  </a:cubicBezTo>
                  <a:cubicBezTo>
                    <a:pt x="44" y="162"/>
                    <a:pt x="45" y="161"/>
                    <a:pt x="44" y="160"/>
                  </a:cubicBezTo>
                  <a:cubicBezTo>
                    <a:pt x="43" y="159"/>
                    <a:pt x="42" y="157"/>
                    <a:pt x="42" y="155"/>
                  </a:cubicBezTo>
                  <a:cubicBezTo>
                    <a:pt x="43" y="154"/>
                    <a:pt x="43" y="152"/>
                    <a:pt x="44" y="151"/>
                  </a:cubicBezTo>
                  <a:cubicBezTo>
                    <a:pt x="45" y="151"/>
                    <a:pt x="45" y="151"/>
                    <a:pt x="46" y="150"/>
                  </a:cubicBezTo>
                  <a:cubicBezTo>
                    <a:pt x="46" y="150"/>
                    <a:pt x="47" y="148"/>
                    <a:pt x="47" y="147"/>
                  </a:cubicBezTo>
                  <a:cubicBezTo>
                    <a:pt x="48" y="146"/>
                    <a:pt x="48" y="145"/>
                    <a:pt x="48" y="145"/>
                  </a:cubicBezTo>
                  <a:cubicBezTo>
                    <a:pt x="49" y="144"/>
                    <a:pt x="50" y="143"/>
                    <a:pt x="50" y="142"/>
                  </a:cubicBezTo>
                  <a:cubicBezTo>
                    <a:pt x="51" y="142"/>
                    <a:pt x="52" y="141"/>
                    <a:pt x="52" y="140"/>
                  </a:cubicBezTo>
                  <a:cubicBezTo>
                    <a:pt x="53" y="139"/>
                    <a:pt x="56" y="138"/>
                    <a:pt x="57" y="138"/>
                  </a:cubicBezTo>
                  <a:cubicBezTo>
                    <a:pt x="57" y="139"/>
                    <a:pt x="57" y="140"/>
                    <a:pt x="58" y="140"/>
                  </a:cubicBezTo>
                  <a:cubicBezTo>
                    <a:pt x="59" y="140"/>
                    <a:pt x="58" y="138"/>
                    <a:pt x="59" y="137"/>
                  </a:cubicBezTo>
                  <a:cubicBezTo>
                    <a:pt x="60" y="137"/>
                    <a:pt x="63" y="136"/>
                    <a:pt x="63" y="136"/>
                  </a:cubicBezTo>
                  <a:cubicBezTo>
                    <a:pt x="64" y="136"/>
                    <a:pt x="64" y="136"/>
                    <a:pt x="65" y="136"/>
                  </a:cubicBezTo>
                  <a:cubicBezTo>
                    <a:pt x="65" y="136"/>
                    <a:pt x="66" y="136"/>
                    <a:pt x="66" y="135"/>
                  </a:cubicBezTo>
                  <a:cubicBezTo>
                    <a:pt x="67" y="134"/>
                    <a:pt x="68" y="133"/>
                    <a:pt x="69" y="133"/>
                  </a:cubicBezTo>
                  <a:cubicBezTo>
                    <a:pt x="70" y="133"/>
                    <a:pt x="70" y="133"/>
                    <a:pt x="71" y="134"/>
                  </a:cubicBezTo>
                  <a:cubicBezTo>
                    <a:pt x="72" y="134"/>
                    <a:pt x="72" y="134"/>
                    <a:pt x="73" y="133"/>
                  </a:cubicBezTo>
                  <a:cubicBezTo>
                    <a:pt x="73" y="133"/>
                    <a:pt x="74" y="132"/>
                    <a:pt x="74" y="131"/>
                  </a:cubicBezTo>
                  <a:cubicBezTo>
                    <a:pt x="75" y="130"/>
                    <a:pt x="76" y="128"/>
                    <a:pt x="78" y="128"/>
                  </a:cubicBezTo>
                  <a:cubicBezTo>
                    <a:pt x="79" y="127"/>
                    <a:pt x="80" y="126"/>
                    <a:pt x="80" y="126"/>
                  </a:cubicBezTo>
                  <a:cubicBezTo>
                    <a:pt x="80" y="125"/>
                    <a:pt x="79" y="123"/>
                    <a:pt x="80" y="122"/>
                  </a:cubicBezTo>
                  <a:cubicBezTo>
                    <a:pt x="80" y="121"/>
                    <a:pt x="82" y="119"/>
                    <a:pt x="82" y="118"/>
                  </a:cubicBezTo>
                  <a:cubicBezTo>
                    <a:pt x="82" y="118"/>
                    <a:pt x="83" y="117"/>
                    <a:pt x="83" y="116"/>
                  </a:cubicBezTo>
                  <a:cubicBezTo>
                    <a:pt x="84" y="116"/>
                    <a:pt x="85" y="114"/>
                    <a:pt x="86" y="114"/>
                  </a:cubicBezTo>
                  <a:cubicBezTo>
                    <a:pt x="86" y="113"/>
                    <a:pt x="87" y="111"/>
                    <a:pt x="87" y="111"/>
                  </a:cubicBezTo>
                  <a:cubicBezTo>
                    <a:pt x="87" y="110"/>
                    <a:pt x="89" y="108"/>
                    <a:pt x="88" y="108"/>
                  </a:cubicBezTo>
                  <a:cubicBezTo>
                    <a:pt x="88" y="107"/>
                    <a:pt x="87" y="107"/>
                    <a:pt x="86" y="107"/>
                  </a:cubicBezTo>
                  <a:cubicBezTo>
                    <a:pt x="86" y="107"/>
                    <a:pt x="85" y="107"/>
                    <a:pt x="85" y="106"/>
                  </a:cubicBezTo>
                  <a:cubicBezTo>
                    <a:pt x="85" y="106"/>
                    <a:pt x="86" y="105"/>
                    <a:pt x="85" y="105"/>
                  </a:cubicBezTo>
                  <a:cubicBezTo>
                    <a:pt x="84" y="105"/>
                    <a:pt x="83" y="106"/>
                    <a:pt x="83" y="105"/>
                  </a:cubicBezTo>
                  <a:cubicBezTo>
                    <a:pt x="82" y="104"/>
                    <a:pt x="82" y="103"/>
                    <a:pt x="82" y="102"/>
                  </a:cubicBezTo>
                  <a:cubicBezTo>
                    <a:pt x="82" y="101"/>
                    <a:pt x="82" y="100"/>
                    <a:pt x="83" y="99"/>
                  </a:cubicBezTo>
                  <a:cubicBezTo>
                    <a:pt x="84" y="98"/>
                    <a:pt x="84" y="96"/>
                    <a:pt x="84" y="95"/>
                  </a:cubicBezTo>
                  <a:cubicBezTo>
                    <a:pt x="83" y="95"/>
                    <a:pt x="82" y="94"/>
                    <a:pt x="82" y="93"/>
                  </a:cubicBezTo>
                  <a:cubicBezTo>
                    <a:pt x="82" y="92"/>
                    <a:pt x="81" y="92"/>
                    <a:pt x="81" y="91"/>
                  </a:cubicBezTo>
                  <a:cubicBezTo>
                    <a:pt x="81" y="90"/>
                    <a:pt x="81" y="88"/>
                    <a:pt x="81" y="87"/>
                  </a:cubicBezTo>
                  <a:cubicBezTo>
                    <a:pt x="81" y="86"/>
                    <a:pt x="79" y="85"/>
                    <a:pt x="79" y="85"/>
                  </a:cubicBezTo>
                  <a:cubicBezTo>
                    <a:pt x="79" y="84"/>
                    <a:pt x="78" y="84"/>
                    <a:pt x="78" y="84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76" y="86"/>
                    <a:pt x="73" y="85"/>
                    <a:pt x="73" y="85"/>
                  </a:cubicBezTo>
                  <a:cubicBezTo>
                    <a:pt x="73" y="84"/>
                    <a:pt x="74" y="82"/>
                    <a:pt x="74" y="81"/>
                  </a:cubicBezTo>
                  <a:cubicBezTo>
                    <a:pt x="73" y="81"/>
                    <a:pt x="72" y="80"/>
                    <a:pt x="72" y="79"/>
                  </a:cubicBezTo>
                  <a:cubicBezTo>
                    <a:pt x="72" y="78"/>
                    <a:pt x="73" y="76"/>
                    <a:pt x="74" y="76"/>
                  </a:cubicBezTo>
                  <a:cubicBezTo>
                    <a:pt x="74" y="75"/>
                    <a:pt x="75" y="74"/>
                    <a:pt x="76" y="75"/>
                  </a:cubicBezTo>
                  <a:cubicBezTo>
                    <a:pt x="77" y="76"/>
                    <a:pt x="77" y="76"/>
                    <a:pt x="78" y="77"/>
                  </a:cubicBezTo>
                  <a:cubicBezTo>
                    <a:pt x="79" y="78"/>
                    <a:pt x="80" y="78"/>
                    <a:pt x="80" y="78"/>
                  </a:cubicBezTo>
                  <a:cubicBezTo>
                    <a:pt x="80" y="77"/>
                    <a:pt x="80" y="76"/>
                    <a:pt x="80" y="76"/>
                  </a:cubicBezTo>
                  <a:cubicBezTo>
                    <a:pt x="79" y="75"/>
                    <a:pt x="79" y="74"/>
                    <a:pt x="79" y="73"/>
                  </a:cubicBezTo>
                  <a:cubicBezTo>
                    <a:pt x="80" y="72"/>
                    <a:pt x="80" y="72"/>
                    <a:pt x="81" y="72"/>
                  </a:cubicBezTo>
                  <a:cubicBezTo>
                    <a:pt x="82" y="72"/>
                    <a:pt x="84" y="73"/>
                    <a:pt x="85" y="73"/>
                  </a:cubicBezTo>
                  <a:cubicBezTo>
                    <a:pt x="86" y="72"/>
                    <a:pt x="87" y="72"/>
                    <a:pt x="87" y="72"/>
                  </a:cubicBezTo>
                  <a:cubicBezTo>
                    <a:pt x="87" y="71"/>
                    <a:pt x="87" y="69"/>
                    <a:pt x="88" y="69"/>
                  </a:cubicBezTo>
                  <a:cubicBezTo>
                    <a:pt x="89" y="68"/>
                    <a:pt x="89" y="69"/>
                    <a:pt x="90" y="68"/>
                  </a:cubicBezTo>
                  <a:cubicBezTo>
                    <a:pt x="91" y="68"/>
                    <a:pt x="92" y="66"/>
                    <a:pt x="92" y="65"/>
                  </a:cubicBezTo>
                  <a:cubicBezTo>
                    <a:pt x="92" y="65"/>
                    <a:pt x="92" y="64"/>
                    <a:pt x="93" y="64"/>
                  </a:cubicBezTo>
                  <a:cubicBezTo>
                    <a:pt x="94" y="64"/>
                    <a:pt x="94" y="64"/>
                    <a:pt x="94" y="63"/>
                  </a:cubicBezTo>
                  <a:cubicBezTo>
                    <a:pt x="94" y="62"/>
                    <a:pt x="93" y="61"/>
                    <a:pt x="93" y="60"/>
                  </a:cubicBezTo>
                  <a:cubicBezTo>
                    <a:pt x="93" y="59"/>
                    <a:pt x="94" y="57"/>
                    <a:pt x="93" y="57"/>
                  </a:cubicBezTo>
                  <a:cubicBezTo>
                    <a:pt x="91" y="57"/>
                    <a:pt x="92" y="57"/>
                    <a:pt x="92" y="56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3" y="54"/>
                    <a:pt x="94" y="54"/>
                    <a:pt x="94" y="53"/>
                  </a:cubicBezTo>
                  <a:cubicBezTo>
                    <a:pt x="94" y="52"/>
                    <a:pt x="95" y="52"/>
                    <a:pt x="95" y="52"/>
                  </a:cubicBezTo>
                  <a:cubicBezTo>
                    <a:pt x="96" y="53"/>
                    <a:pt x="95" y="55"/>
                    <a:pt x="96" y="55"/>
                  </a:cubicBezTo>
                  <a:cubicBezTo>
                    <a:pt x="97" y="55"/>
                    <a:pt x="98" y="54"/>
                    <a:pt x="98" y="53"/>
                  </a:cubicBezTo>
                  <a:cubicBezTo>
                    <a:pt x="98" y="53"/>
                    <a:pt x="98" y="52"/>
                    <a:pt x="99" y="52"/>
                  </a:cubicBezTo>
                  <a:cubicBezTo>
                    <a:pt x="100" y="52"/>
                    <a:pt x="101" y="51"/>
                    <a:pt x="102" y="50"/>
                  </a:cubicBezTo>
                  <a:cubicBezTo>
                    <a:pt x="103" y="50"/>
                    <a:pt x="104" y="48"/>
                    <a:pt x="104" y="47"/>
                  </a:cubicBezTo>
                  <a:cubicBezTo>
                    <a:pt x="105" y="47"/>
                    <a:pt x="105" y="46"/>
                    <a:pt x="106" y="47"/>
                  </a:cubicBezTo>
                  <a:cubicBezTo>
                    <a:pt x="106" y="47"/>
                    <a:pt x="107" y="47"/>
                    <a:pt x="107" y="46"/>
                  </a:cubicBezTo>
                  <a:cubicBezTo>
                    <a:pt x="108" y="45"/>
                    <a:pt x="109" y="45"/>
                    <a:pt x="109" y="44"/>
                  </a:cubicBezTo>
                  <a:cubicBezTo>
                    <a:pt x="109" y="43"/>
                    <a:pt x="109" y="42"/>
                    <a:pt x="110" y="42"/>
                  </a:cubicBezTo>
                  <a:cubicBezTo>
                    <a:pt x="111" y="42"/>
                    <a:pt x="110" y="43"/>
                    <a:pt x="111" y="43"/>
                  </a:cubicBezTo>
                  <a:cubicBezTo>
                    <a:pt x="112" y="43"/>
                    <a:pt x="112" y="43"/>
                    <a:pt x="113" y="43"/>
                  </a:cubicBezTo>
                  <a:cubicBezTo>
                    <a:pt x="113" y="44"/>
                    <a:pt x="113" y="45"/>
                    <a:pt x="113" y="46"/>
                  </a:cubicBezTo>
                  <a:cubicBezTo>
                    <a:pt x="114" y="46"/>
                    <a:pt x="114" y="45"/>
                    <a:pt x="115" y="45"/>
                  </a:cubicBezTo>
                  <a:cubicBezTo>
                    <a:pt x="115" y="45"/>
                    <a:pt x="115" y="46"/>
                    <a:pt x="115" y="47"/>
                  </a:cubicBezTo>
                  <a:cubicBezTo>
                    <a:pt x="115" y="47"/>
                    <a:pt x="116" y="49"/>
                    <a:pt x="117" y="50"/>
                  </a:cubicBezTo>
                  <a:cubicBezTo>
                    <a:pt x="117" y="50"/>
                    <a:pt x="117" y="51"/>
                    <a:pt x="117" y="51"/>
                  </a:cubicBezTo>
                  <a:cubicBezTo>
                    <a:pt x="117" y="52"/>
                    <a:pt x="118" y="52"/>
                    <a:pt x="119" y="52"/>
                  </a:cubicBezTo>
                  <a:cubicBezTo>
                    <a:pt x="120" y="52"/>
                    <a:pt x="122" y="53"/>
                    <a:pt x="122" y="54"/>
                  </a:cubicBezTo>
                  <a:cubicBezTo>
                    <a:pt x="123" y="54"/>
                    <a:pt x="124" y="55"/>
                    <a:pt x="124" y="55"/>
                  </a:cubicBezTo>
                  <a:cubicBezTo>
                    <a:pt x="125" y="54"/>
                    <a:pt x="125" y="54"/>
                    <a:pt x="126" y="55"/>
                  </a:cubicBezTo>
                  <a:cubicBezTo>
                    <a:pt x="127" y="56"/>
                    <a:pt x="128" y="57"/>
                    <a:pt x="129" y="56"/>
                  </a:cubicBezTo>
                  <a:cubicBezTo>
                    <a:pt x="129" y="56"/>
                    <a:pt x="130" y="54"/>
                    <a:pt x="130" y="53"/>
                  </a:cubicBezTo>
                  <a:cubicBezTo>
                    <a:pt x="131" y="53"/>
                    <a:pt x="132" y="51"/>
                    <a:pt x="132" y="50"/>
                  </a:cubicBezTo>
                  <a:cubicBezTo>
                    <a:pt x="132" y="49"/>
                    <a:pt x="131" y="48"/>
                    <a:pt x="132" y="47"/>
                  </a:cubicBezTo>
                  <a:cubicBezTo>
                    <a:pt x="133" y="46"/>
                    <a:pt x="134" y="45"/>
                    <a:pt x="135" y="44"/>
                  </a:cubicBezTo>
                  <a:cubicBezTo>
                    <a:pt x="135" y="44"/>
                    <a:pt x="136" y="42"/>
                    <a:pt x="137" y="42"/>
                  </a:cubicBezTo>
                  <a:cubicBezTo>
                    <a:pt x="138" y="43"/>
                    <a:pt x="138" y="42"/>
                    <a:pt x="139" y="42"/>
                  </a:cubicBezTo>
                  <a:cubicBezTo>
                    <a:pt x="141" y="41"/>
                    <a:pt x="142" y="39"/>
                    <a:pt x="143" y="39"/>
                  </a:cubicBezTo>
                  <a:cubicBezTo>
                    <a:pt x="145" y="39"/>
                    <a:pt x="146" y="40"/>
                    <a:pt x="146" y="39"/>
                  </a:cubicBezTo>
                  <a:cubicBezTo>
                    <a:pt x="147" y="38"/>
                    <a:pt x="147" y="36"/>
                    <a:pt x="147" y="37"/>
                  </a:cubicBezTo>
                  <a:cubicBezTo>
                    <a:pt x="148" y="37"/>
                    <a:pt x="148" y="38"/>
                    <a:pt x="148" y="37"/>
                  </a:cubicBezTo>
                  <a:cubicBezTo>
                    <a:pt x="149" y="37"/>
                    <a:pt x="150" y="37"/>
                    <a:pt x="151" y="37"/>
                  </a:cubicBezTo>
                  <a:cubicBezTo>
                    <a:pt x="151" y="37"/>
                    <a:pt x="153" y="37"/>
                    <a:pt x="153" y="37"/>
                  </a:cubicBezTo>
                  <a:cubicBezTo>
                    <a:pt x="153" y="38"/>
                    <a:pt x="155" y="39"/>
                    <a:pt x="155" y="38"/>
                  </a:cubicBezTo>
                  <a:cubicBezTo>
                    <a:pt x="155" y="36"/>
                    <a:pt x="154" y="35"/>
                    <a:pt x="155" y="34"/>
                  </a:cubicBezTo>
                  <a:cubicBezTo>
                    <a:pt x="156" y="34"/>
                    <a:pt x="156" y="34"/>
                    <a:pt x="157" y="34"/>
                  </a:cubicBezTo>
                  <a:cubicBezTo>
                    <a:pt x="157" y="34"/>
                    <a:pt x="157" y="33"/>
                    <a:pt x="157" y="32"/>
                  </a:cubicBezTo>
                  <a:cubicBezTo>
                    <a:pt x="157" y="32"/>
                    <a:pt x="156" y="31"/>
                    <a:pt x="157" y="30"/>
                  </a:cubicBezTo>
                  <a:cubicBezTo>
                    <a:pt x="158" y="29"/>
                    <a:pt x="158" y="29"/>
                    <a:pt x="159" y="29"/>
                  </a:cubicBezTo>
                  <a:cubicBezTo>
                    <a:pt x="161" y="29"/>
                    <a:pt x="162" y="30"/>
                    <a:pt x="163" y="29"/>
                  </a:cubicBezTo>
                  <a:cubicBezTo>
                    <a:pt x="164" y="28"/>
                    <a:pt x="165" y="28"/>
                    <a:pt x="165" y="27"/>
                  </a:cubicBezTo>
                  <a:cubicBezTo>
                    <a:pt x="165" y="27"/>
                    <a:pt x="166" y="27"/>
                    <a:pt x="167" y="27"/>
                  </a:cubicBezTo>
                  <a:cubicBezTo>
                    <a:pt x="167" y="27"/>
                    <a:pt x="169" y="26"/>
                    <a:pt x="170" y="25"/>
                  </a:cubicBezTo>
                  <a:cubicBezTo>
                    <a:pt x="171" y="25"/>
                    <a:pt x="171" y="24"/>
                    <a:pt x="173" y="25"/>
                  </a:cubicBezTo>
                  <a:cubicBezTo>
                    <a:pt x="174" y="25"/>
                    <a:pt x="174" y="24"/>
                    <a:pt x="174" y="24"/>
                  </a:cubicBezTo>
                  <a:cubicBezTo>
                    <a:pt x="174" y="23"/>
                    <a:pt x="174" y="22"/>
                    <a:pt x="175" y="21"/>
                  </a:cubicBezTo>
                  <a:cubicBezTo>
                    <a:pt x="175" y="21"/>
                    <a:pt x="175" y="20"/>
                    <a:pt x="175" y="19"/>
                  </a:cubicBezTo>
                  <a:cubicBezTo>
                    <a:pt x="174" y="19"/>
                    <a:pt x="174" y="19"/>
                    <a:pt x="174" y="18"/>
                  </a:cubicBezTo>
                  <a:cubicBezTo>
                    <a:pt x="175" y="18"/>
                    <a:pt x="175" y="17"/>
                    <a:pt x="175" y="16"/>
                  </a:cubicBezTo>
                  <a:cubicBezTo>
                    <a:pt x="175" y="16"/>
                    <a:pt x="175" y="15"/>
                    <a:pt x="174" y="15"/>
                  </a:cubicBezTo>
                  <a:cubicBezTo>
                    <a:pt x="173" y="15"/>
                    <a:pt x="173" y="15"/>
                    <a:pt x="172" y="15"/>
                  </a:cubicBezTo>
                  <a:cubicBezTo>
                    <a:pt x="172" y="15"/>
                    <a:pt x="172" y="14"/>
                    <a:pt x="171" y="14"/>
                  </a:cubicBezTo>
                  <a:cubicBezTo>
                    <a:pt x="170" y="13"/>
                    <a:pt x="169" y="13"/>
                    <a:pt x="170" y="12"/>
                  </a:cubicBezTo>
                  <a:cubicBezTo>
                    <a:pt x="171" y="12"/>
                    <a:pt x="172" y="11"/>
                    <a:pt x="172" y="11"/>
                  </a:cubicBezTo>
                  <a:cubicBezTo>
                    <a:pt x="172" y="10"/>
                    <a:pt x="174" y="9"/>
                    <a:pt x="174" y="8"/>
                  </a:cubicBezTo>
                  <a:cubicBezTo>
                    <a:pt x="175" y="8"/>
                    <a:pt x="176" y="7"/>
                    <a:pt x="177" y="7"/>
                  </a:cubicBezTo>
                  <a:cubicBezTo>
                    <a:pt x="177" y="6"/>
                    <a:pt x="178" y="5"/>
                    <a:pt x="178" y="5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9" y="5"/>
                    <a:pt x="179" y="7"/>
                    <a:pt x="179" y="8"/>
                  </a:cubicBezTo>
                  <a:cubicBezTo>
                    <a:pt x="180" y="8"/>
                    <a:pt x="180" y="9"/>
                    <a:pt x="181" y="9"/>
                  </a:cubicBezTo>
                  <a:cubicBezTo>
                    <a:pt x="182" y="9"/>
                    <a:pt x="183" y="9"/>
                    <a:pt x="183" y="9"/>
                  </a:cubicBezTo>
                  <a:cubicBezTo>
                    <a:pt x="184" y="9"/>
                    <a:pt x="185" y="9"/>
                    <a:pt x="184" y="8"/>
                  </a:cubicBezTo>
                  <a:cubicBezTo>
                    <a:pt x="184" y="8"/>
                    <a:pt x="183" y="7"/>
                    <a:pt x="184" y="6"/>
                  </a:cubicBezTo>
                  <a:cubicBezTo>
                    <a:pt x="184" y="6"/>
                    <a:pt x="184" y="5"/>
                    <a:pt x="185" y="6"/>
                  </a:cubicBezTo>
                  <a:cubicBezTo>
                    <a:pt x="186" y="6"/>
                    <a:pt x="187" y="7"/>
                    <a:pt x="187" y="6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89" y="4"/>
                    <a:pt x="190" y="4"/>
                    <a:pt x="191" y="4"/>
                  </a:cubicBezTo>
                  <a:cubicBezTo>
                    <a:pt x="192" y="5"/>
                    <a:pt x="191" y="7"/>
                    <a:pt x="192" y="7"/>
                  </a:cubicBezTo>
                  <a:cubicBezTo>
                    <a:pt x="193" y="7"/>
                    <a:pt x="193" y="7"/>
                    <a:pt x="194" y="6"/>
                  </a:cubicBezTo>
                  <a:cubicBezTo>
                    <a:pt x="195" y="6"/>
                    <a:pt x="195" y="4"/>
                    <a:pt x="196" y="4"/>
                  </a:cubicBezTo>
                  <a:cubicBezTo>
                    <a:pt x="197" y="5"/>
                    <a:pt x="198" y="5"/>
                    <a:pt x="198" y="4"/>
                  </a:cubicBezTo>
                  <a:cubicBezTo>
                    <a:pt x="199" y="3"/>
                    <a:pt x="199" y="3"/>
                    <a:pt x="199" y="2"/>
                  </a:cubicBezTo>
                  <a:cubicBezTo>
                    <a:pt x="199" y="1"/>
                    <a:pt x="200" y="0"/>
                    <a:pt x="200" y="0"/>
                  </a:cubicBezTo>
                  <a:cubicBezTo>
                    <a:pt x="201" y="0"/>
                    <a:pt x="201" y="1"/>
                    <a:pt x="202" y="2"/>
                  </a:cubicBezTo>
                  <a:cubicBezTo>
                    <a:pt x="203" y="2"/>
                    <a:pt x="202" y="3"/>
                    <a:pt x="203" y="3"/>
                  </a:cubicBezTo>
                  <a:cubicBezTo>
                    <a:pt x="203" y="4"/>
                    <a:pt x="203" y="5"/>
                    <a:pt x="203" y="5"/>
                  </a:cubicBezTo>
                  <a:cubicBezTo>
                    <a:pt x="203" y="5"/>
                    <a:pt x="204" y="5"/>
                    <a:pt x="204" y="6"/>
                  </a:cubicBezTo>
                  <a:cubicBezTo>
                    <a:pt x="205" y="6"/>
                    <a:pt x="205" y="7"/>
                    <a:pt x="206" y="6"/>
                  </a:cubicBezTo>
                  <a:cubicBezTo>
                    <a:pt x="207" y="6"/>
                    <a:pt x="208" y="6"/>
                    <a:pt x="208" y="6"/>
                  </a:cubicBezTo>
                  <a:cubicBezTo>
                    <a:pt x="209" y="6"/>
                    <a:pt x="209" y="7"/>
                    <a:pt x="209" y="8"/>
                  </a:cubicBezTo>
                  <a:cubicBezTo>
                    <a:pt x="209" y="8"/>
                    <a:pt x="209" y="9"/>
                    <a:pt x="208" y="10"/>
                  </a:cubicBezTo>
                  <a:cubicBezTo>
                    <a:pt x="207" y="11"/>
                    <a:pt x="206" y="12"/>
                    <a:pt x="206" y="13"/>
                  </a:cubicBezTo>
                  <a:cubicBezTo>
                    <a:pt x="206" y="13"/>
                    <a:pt x="206" y="13"/>
                    <a:pt x="207" y="12"/>
                  </a:cubicBezTo>
                  <a:cubicBezTo>
                    <a:pt x="208" y="12"/>
                    <a:pt x="209" y="13"/>
                    <a:pt x="209" y="14"/>
                  </a:cubicBezTo>
                  <a:cubicBezTo>
                    <a:pt x="210" y="14"/>
                    <a:pt x="209" y="15"/>
                    <a:pt x="209" y="16"/>
                  </a:cubicBezTo>
                  <a:cubicBezTo>
                    <a:pt x="209" y="16"/>
                    <a:pt x="210" y="18"/>
                    <a:pt x="209" y="18"/>
                  </a:cubicBezTo>
                  <a:cubicBezTo>
                    <a:pt x="208" y="18"/>
                    <a:pt x="208" y="18"/>
                    <a:pt x="207" y="19"/>
                  </a:cubicBezTo>
                  <a:cubicBezTo>
                    <a:pt x="206" y="20"/>
                    <a:pt x="204" y="22"/>
                    <a:pt x="204" y="23"/>
                  </a:cubicBezTo>
                  <a:cubicBezTo>
                    <a:pt x="203" y="24"/>
                    <a:pt x="203" y="25"/>
                    <a:pt x="204" y="25"/>
                  </a:cubicBezTo>
                  <a:cubicBezTo>
                    <a:pt x="204" y="26"/>
                    <a:pt x="205" y="25"/>
                    <a:pt x="205" y="26"/>
                  </a:cubicBezTo>
                  <a:cubicBezTo>
                    <a:pt x="205" y="27"/>
                    <a:pt x="204" y="28"/>
                    <a:pt x="205" y="29"/>
                  </a:cubicBezTo>
                  <a:cubicBezTo>
                    <a:pt x="205" y="29"/>
                    <a:pt x="205" y="30"/>
                    <a:pt x="206" y="31"/>
                  </a:cubicBezTo>
                  <a:cubicBezTo>
                    <a:pt x="206" y="32"/>
                    <a:pt x="207" y="33"/>
                    <a:pt x="207" y="33"/>
                  </a:cubicBezTo>
                  <a:cubicBezTo>
                    <a:pt x="208" y="34"/>
                    <a:pt x="209" y="34"/>
                    <a:pt x="210" y="34"/>
                  </a:cubicBezTo>
                  <a:cubicBezTo>
                    <a:pt x="211" y="34"/>
                    <a:pt x="212" y="34"/>
                    <a:pt x="212" y="35"/>
                  </a:cubicBezTo>
                  <a:cubicBezTo>
                    <a:pt x="213" y="35"/>
                    <a:pt x="213" y="37"/>
                    <a:pt x="214" y="37"/>
                  </a:cubicBezTo>
                  <a:cubicBezTo>
                    <a:pt x="214" y="38"/>
                    <a:pt x="214" y="39"/>
                    <a:pt x="215" y="39"/>
                  </a:cubicBezTo>
                  <a:cubicBezTo>
                    <a:pt x="215" y="39"/>
                    <a:pt x="215" y="40"/>
                    <a:pt x="215" y="40"/>
                  </a:cubicBezTo>
                  <a:cubicBezTo>
                    <a:pt x="215" y="41"/>
                    <a:pt x="214" y="41"/>
                    <a:pt x="215" y="42"/>
                  </a:cubicBezTo>
                  <a:cubicBezTo>
                    <a:pt x="215" y="42"/>
                    <a:pt x="215" y="43"/>
                    <a:pt x="216" y="44"/>
                  </a:cubicBezTo>
                  <a:cubicBezTo>
                    <a:pt x="216" y="44"/>
                    <a:pt x="217" y="45"/>
                    <a:pt x="217" y="46"/>
                  </a:cubicBezTo>
                  <a:cubicBezTo>
                    <a:pt x="216" y="46"/>
                    <a:pt x="216" y="47"/>
                    <a:pt x="216" y="47"/>
                  </a:cubicBezTo>
                  <a:cubicBezTo>
                    <a:pt x="217" y="48"/>
                    <a:pt x="217" y="47"/>
                    <a:pt x="218" y="48"/>
                  </a:cubicBezTo>
                  <a:cubicBezTo>
                    <a:pt x="218" y="49"/>
                    <a:pt x="219" y="51"/>
                    <a:pt x="220" y="51"/>
                  </a:cubicBezTo>
                  <a:cubicBezTo>
                    <a:pt x="220" y="52"/>
                    <a:pt x="222" y="53"/>
                    <a:pt x="222" y="53"/>
                  </a:cubicBezTo>
                  <a:cubicBezTo>
                    <a:pt x="222" y="54"/>
                    <a:pt x="219" y="53"/>
                    <a:pt x="220" y="54"/>
                  </a:cubicBezTo>
                  <a:cubicBezTo>
                    <a:pt x="221" y="55"/>
                    <a:pt x="220" y="55"/>
                    <a:pt x="220" y="57"/>
                  </a:cubicBezTo>
                  <a:cubicBezTo>
                    <a:pt x="221" y="58"/>
                    <a:pt x="222" y="59"/>
                    <a:pt x="223" y="60"/>
                  </a:cubicBezTo>
                  <a:cubicBezTo>
                    <a:pt x="223" y="60"/>
                    <a:pt x="224" y="61"/>
                    <a:pt x="224" y="62"/>
                  </a:cubicBezTo>
                  <a:cubicBezTo>
                    <a:pt x="223" y="62"/>
                    <a:pt x="223" y="63"/>
                    <a:pt x="223" y="64"/>
                  </a:cubicBezTo>
                  <a:cubicBezTo>
                    <a:pt x="223" y="64"/>
                    <a:pt x="223" y="65"/>
                    <a:pt x="223" y="66"/>
                  </a:cubicBezTo>
                  <a:cubicBezTo>
                    <a:pt x="223" y="67"/>
                    <a:pt x="222" y="69"/>
                    <a:pt x="222" y="69"/>
                  </a:cubicBezTo>
                  <a:cubicBezTo>
                    <a:pt x="221" y="68"/>
                    <a:pt x="221" y="69"/>
                    <a:pt x="221" y="70"/>
                  </a:cubicBezTo>
                  <a:cubicBezTo>
                    <a:pt x="220" y="70"/>
                    <a:pt x="220" y="71"/>
                    <a:pt x="221" y="71"/>
                  </a:cubicBezTo>
                  <a:cubicBezTo>
                    <a:pt x="221" y="71"/>
                    <a:pt x="222" y="71"/>
                    <a:pt x="222" y="72"/>
                  </a:cubicBezTo>
                  <a:cubicBezTo>
                    <a:pt x="223" y="72"/>
                    <a:pt x="224" y="75"/>
                    <a:pt x="225" y="75"/>
                  </a:cubicBezTo>
                  <a:cubicBezTo>
                    <a:pt x="225" y="76"/>
                    <a:pt x="226" y="74"/>
                    <a:pt x="227" y="75"/>
                  </a:cubicBezTo>
                  <a:cubicBezTo>
                    <a:pt x="228" y="76"/>
                    <a:pt x="229" y="76"/>
                    <a:pt x="229" y="75"/>
                  </a:cubicBezTo>
                  <a:cubicBezTo>
                    <a:pt x="229" y="75"/>
                    <a:pt x="229" y="74"/>
                    <a:pt x="230" y="74"/>
                  </a:cubicBezTo>
                  <a:cubicBezTo>
                    <a:pt x="231" y="73"/>
                    <a:pt x="231" y="73"/>
                    <a:pt x="231" y="72"/>
                  </a:cubicBezTo>
                  <a:cubicBezTo>
                    <a:pt x="231" y="71"/>
                    <a:pt x="230" y="71"/>
                    <a:pt x="231" y="71"/>
                  </a:cubicBezTo>
                  <a:cubicBezTo>
                    <a:pt x="232" y="71"/>
                    <a:pt x="234" y="71"/>
                    <a:pt x="234" y="71"/>
                  </a:cubicBezTo>
                  <a:cubicBezTo>
                    <a:pt x="234" y="71"/>
                    <a:pt x="236" y="72"/>
                    <a:pt x="236" y="73"/>
                  </a:cubicBezTo>
                  <a:cubicBezTo>
                    <a:pt x="237" y="73"/>
                    <a:pt x="238" y="73"/>
                    <a:pt x="238" y="73"/>
                  </a:cubicBezTo>
                  <a:cubicBezTo>
                    <a:pt x="239" y="73"/>
                    <a:pt x="239" y="73"/>
                    <a:pt x="240" y="72"/>
                  </a:cubicBezTo>
                  <a:cubicBezTo>
                    <a:pt x="240" y="71"/>
                    <a:pt x="241" y="71"/>
                    <a:pt x="242" y="71"/>
                  </a:cubicBezTo>
                  <a:cubicBezTo>
                    <a:pt x="243" y="72"/>
                    <a:pt x="242" y="72"/>
                    <a:pt x="242" y="73"/>
                  </a:cubicBezTo>
                  <a:cubicBezTo>
                    <a:pt x="242" y="74"/>
                    <a:pt x="242" y="75"/>
                    <a:pt x="242" y="75"/>
                  </a:cubicBezTo>
                  <a:cubicBezTo>
                    <a:pt x="243" y="75"/>
                    <a:pt x="244" y="76"/>
                    <a:pt x="245" y="76"/>
                  </a:cubicBezTo>
                  <a:cubicBezTo>
                    <a:pt x="246" y="76"/>
                    <a:pt x="248" y="76"/>
                    <a:pt x="249" y="76"/>
                  </a:cubicBezTo>
                  <a:cubicBezTo>
                    <a:pt x="249" y="76"/>
                    <a:pt x="251" y="76"/>
                    <a:pt x="252" y="76"/>
                  </a:cubicBezTo>
                  <a:cubicBezTo>
                    <a:pt x="253" y="76"/>
                    <a:pt x="255" y="74"/>
                    <a:pt x="255" y="73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6" y="71"/>
                    <a:pt x="257" y="71"/>
                    <a:pt x="257" y="70"/>
                  </a:cubicBezTo>
                  <a:cubicBezTo>
                    <a:pt x="258" y="70"/>
                    <a:pt x="260" y="69"/>
                    <a:pt x="259" y="68"/>
                  </a:cubicBezTo>
                  <a:cubicBezTo>
                    <a:pt x="259" y="66"/>
                    <a:pt x="259" y="66"/>
                    <a:pt x="259" y="65"/>
                  </a:cubicBezTo>
                  <a:cubicBezTo>
                    <a:pt x="260" y="65"/>
                    <a:pt x="261" y="64"/>
                    <a:pt x="261" y="64"/>
                  </a:cubicBezTo>
                  <a:cubicBezTo>
                    <a:pt x="262" y="64"/>
                    <a:pt x="266" y="63"/>
                    <a:pt x="266" y="64"/>
                  </a:cubicBezTo>
                  <a:cubicBezTo>
                    <a:pt x="266" y="65"/>
                    <a:pt x="266" y="66"/>
                    <a:pt x="267" y="65"/>
                  </a:cubicBezTo>
                  <a:cubicBezTo>
                    <a:pt x="267" y="64"/>
                    <a:pt x="269" y="64"/>
                    <a:pt x="269" y="63"/>
                  </a:cubicBezTo>
                  <a:cubicBezTo>
                    <a:pt x="269" y="62"/>
                    <a:pt x="269" y="61"/>
                    <a:pt x="270" y="61"/>
                  </a:cubicBezTo>
                  <a:cubicBezTo>
                    <a:pt x="270" y="60"/>
                    <a:pt x="270" y="59"/>
                    <a:pt x="270" y="58"/>
                  </a:cubicBezTo>
                  <a:cubicBezTo>
                    <a:pt x="269" y="57"/>
                    <a:pt x="269" y="57"/>
                    <a:pt x="270" y="56"/>
                  </a:cubicBezTo>
                  <a:cubicBezTo>
                    <a:pt x="270" y="56"/>
                    <a:pt x="270" y="55"/>
                    <a:pt x="270" y="55"/>
                  </a:cubicBezTo>
                  <a:cubicBezTo>
                    <a:pt x="270" y="54"/>
                    <a:pt x="269" y="52"/>
                    <a:pt x="270" y="52"/>
                  </a:cubicBezTo>
                  <a:cubicBezTo>
                    <a:pt x="271" y="52"/>
                    <a:pt x="272" y="52"/>
                    <a:pt x="272" y="51"/>
                  </a:cubicBezTo>
                  <a:cubicBezTo>
                    <a:pt x="272" y="51"/>
                    <a:pt x="273" y="50"/>
                    <a:pt x="273" y="50"/>
                  </a:cubicBezTo>
                  <a:cubicBezTo>
                    <a:pt x="274" y="50"/>
                    <a:pt x="275" y="49"/>
                    <a:pt x="276" y="49"/>
                  </a:cubicBezTo>
                  <a:cubicBezTo>
                    <a:pt x="277" y="49"/>
                    <a:pt x="277" y="49"/>
                    <a:pt x="277" y="49"/>
                  </a:cubicBezTo>
                  <a:cubicBezTo>
                    <a:pt x="278" y="49"/>
                    <a:pt x="278" y="49"/>
                    <a:pt x="279" y="49"/>
                  </a:cubicBezTo>
                  <a:cubicBezTo>
                    <a:pt x="280" y="49"/>
                    <a:pt x="281" y="50"/>
                    <a:pt x="281" y="50"/>
                  </a:cubicBezTo>
                  <a:cubicBezTo>
                    <a:pt x="282" y="51"/>
                    <a:pt x="282" y="52"/>
                    <a:pt x="281" y="52"/>
                  </a:cubicBezTo>
                  <a:cubicBezTo>
                    <a:pt x="281" y="53"/>
                    <a:pt x="280" y="54"/>
                    <a:pt x="280" y="54"/>
                  </a:cubicBezTo>
                  <a:cubicBezTo>
                    <a:pt x="280" y="55"/>
                    <a:pt x="280" y="57"/>
                    <a:pt x="282" y="57"/>
                  </a:cubicBezTo>
                  <a:cubicBezTo>
                    <a:pt x="284" y="57"/>
                    <a:pt x="285" y="56"/>
                    <a:pt x="285" y="58"/>
                  </a:cubicBezTo>
                  <a:cubicBezTo>
                    <a:pt x="284" y="58"/>
                    <a:pt x="284" y="59"/>
                    <a:pt x="284" y="59"/>
                  </a:cubicBezTo>
                  <a:cubicBezTo>
                    <a:pt x="284" y="60"/>
                    <a:pt x="284" y="60"/>
                    <a:pt x="284" y="60"/>
                  </a:cubicBezTo>
                  <a:cubicBezTo>
                    <a:pt x="285" y="60"/>
                    <a:pt x="287" y="60"/>
                    <a:pt x="287" y="61"/>
                  </a:cubicBezTo>
                  <a:cubicBezTo>
                    <a:pt x="288" y="63"/>
                    <a:pt x="288" y="65"/>
                    <a:pt x="288" y="67"/>
                  </a:cubicBezTo>
                  <a:cubicBezTo>
                    <a:pt x="288" y="68"/>
                    <a:pt x="287" y="69"/>
                    <a:pt x="288" y="70"/>
                  </a:cubicBezTo>
                  <a:cubicBezTo>
                    <a:pt x="290" y="72"/>
                    <a:pt x="291" y="73"/>
                    <a:pt x="292" y="74"/>
                  </a:cubicBezTo>
                  <a:cubicBezTo>
                    <a:pt x="293" y="76"/>
                    <a:pt x="295" y="78"/>
                    <a:pt x="295" y="80"/>
                  </a:cubicBezTo>
                  <a:cubicBezTo>
                    <a:pt x="296" y="80"/>
                    <a:pt x="296" y="80"/>
                    <a:pt x="296" y="80"/>
                  </a:cubicBezTo>
                  <a:cubicBezTo>
                    <a:pt x="296" y="80"/>
                    <a:pt x="296" y="80"/>
                    <a:pt x="298" y="80"/>
                  </a:cubicBezTo>
                  <a:cubicBezTo>
                    <a:pt x="300" y="80"/>
                    <a:pt x="300" y="79"/>
                    <a:pt x="301" y="78"/>
                  </a:cubicBezTo>
                  <a:cubicBezTo>
                    <a:pt x="302" y="78"/>
                    <a:pt x="302" y="78"/>
                    <a:pt x="302" y="78"/>
                  </a:cubicBezTo>
                  <a:cubicBezTo>
                    <a:pt x="302" y="78"/>
                    <a:pt x="303" y="79"/>
                    <a:pt x="304" y="79"/>
                  </a:cubicBezTo>
                  <a:cubicBezTo>
                    <a:pt x="304" y="79"/>
                    <a:pt x="305" y="78"/>
                    <a:pt x="305" y="78"/>
                  </a:cubicBezTo>
                  <a:cubicBezTo>
                    <a:pt x="306" y="77"/>
                    <a:pt x="307" y="78"/>
                    <a:pt x="308" y="77"/>
                  </a:cubicBezTo>
                  <a:cubicBezTo>
                    <a:pt x="308" y="77"/>
                    <a:pt x="308" y="76"/>
                    <a:pt x="309" y="75"/>
                  </a:cubicBezTo>
                  <a:cubicBezTo>
                    <a:pt x="309" y="74"/>
                    <a:pt x="309" y="73"/>
                    <a:pt x="310" y="73"/>
                  </a:cubicBezTo>
                  <a:cubicBezTo>
                    <a:pt x="310" y="72"/>
                    <a:pt x="313" y="71"/>
                    <a:pt x="314" y="72"/>
                  </a:cubicBezTo>
                  <a:cubicBezTo>
                    <a:pt x="315" y="73"/>
                    <a:pt x="316" y="74"/>
                    <a:pt x="317" y="74"/>
                  </a:cubicBezTo>
                  <a:cubicBezTo>
                    <a:pt x="318" y="73"/>
                    <a:pt x="318" y="72"/>
                    <a:pt x="319" y="71"/>
                  </a:cubicBezTo>
                  <a:cubicBezTo>
                    <a:pt x="319" y="70"/>
                    <a:pt x="320" y="69"/>
                    <a:pt x="320" y="69"/>
                  </a:cubicBezTo>
                  <a:cubicBezTo>
                    <a:pt x="321" y="68"/>
                    <a:pt x="321" y="68"/>
                    <a:pt x="322" y="68"/>
                  </a:cubicBezTo>
                  <a:cubicBezTo>
                    <a:pt x="323" y="68"/>
                    <a:pt x="324" y="68"/>
                    <a:pt x="323" y="67"/>
                  </a:cubicBezTo>
                  <a:cubicBezTo>
                    <a:pt x="323" y="67"/>
                    <a:pt x="322" y="66"/>
                    <a:pt x="323" y="65"/>
                  </a:cubicBezTo>
                  <a:cubicBezTo>
                    <a:pt x="324" y="65"/>
                    <a:pt x="326" y="65"/>
                    <a:pt x="327" y="65"/>
                  </a:cubicBezTo>
                  <a:cubicBezTo>
                    <a:pt x="328" y="64"/>
                    <a:pt x="328" y="65"/>
                    <a:pt x="329" y="64"/>
                  </a:cubicBezTo>
                  <a:cubicBezTo>
                    <a:pt x="330" y="64"/>
                    <a:pt x="330" y="64"/>
                    <a:pt x="331" y="64"/>
                  </a:cubicBezTo>
                  <a:cubicBezTo>
                    <a:pt x="331" y="63"/>
                    <a:pt x="333" y="63"/>
                    <a:pt x="333" y="63"/>
                  </a:cubicBezTo>
                  <a:cubicBezTo>
                    <a:pt x="333" y="64"/>
                    <a:pt x="332" y="65"/>
                    <a:pt x="333" y="65"/>
                  </a:cubicBezTo>
                  <a:cubicBezTo>
                    <a:pt x="333" y="66"/>
                    <a:pt x="334" y="67"/>
                    <a:pt x="335" y="67"/>
                  </a:cubicBezTo>
                  <a:cubicBezTo>
                    <a:pt x="335" y="66"/>
                    <a:pt x="336" y="67"/>
                    <a:pt x="337" y="66"/>
                  </a:cubicBezTo>
                  <a:cubicBezTo>
                    <a:pt x="337" y="65"/>
                    <a:pt x="338" y="65"/>
                    <a:pt x="339" y="65"/>
                  </a:cubicBezTo>
                  <a:cubicBezTo>
                    <a:pt x="339" y="65"/>
                    <a:pt x="341" y="66"/>
                    <a:pt x="340" y="67"/>
                  </a:cubicBezTo>
                  <a:cubicBezTo>
                    <a:pt x="340" y="68"/>
                    <a:pt x="340" y="68"/>
                    <a:pt x="341" y="69"/>
                  </a:cubicBezTo>
                  <a:cubicBezTo>
                    <a:pt x="341" y="70"/>
                    <a:pt x="342" y="71"/>
                    <a:pt x="343" y="71"/>
                  </a:cubicBezTo>
                  <a:cubicBezTo>
                    <a:pt x="343" y="72"/>
                    <a:pt x="346" y="73"/>
                    <a:pt x="346" y="74"/>
                  </a:cubicBezTo>
                  <a:cubicBezTo>
                    <a:pt x="346" y="75"/>
                    <a:pt x="345" y="75"/>
                    <a:pt x="346" y="76"/>
                  </a:cubicBezTo>
                  <a:cubicBezTo>
                    <a:pt x="347" y="76"/>
                    <a:pt x="349" y="77"/>
                    <a:pt x="348" y="77"/>
                  </a:cubicBezTo>
                  <a:cubicBezTo>
                    <a:pt x="347" y="77"/>
                    <a:pt x="345" y="78"/>
                    <a:pt x="346" y="78"/>
                  </a:cubicBezTo>
                  <a:cubicBezTo>
                    <a:pt x="347" y="79"/>
                    <a:pt x="347" y="80"/>
                    <a:pt x="347" y="80"/>
                  </a:cubicBezTo>
                  <a:cubicBezTo>
                    <a:pt x="346" y="81"/>
                    <a:pt x="347" y="82"/>
                    <a:pt x="348" y="83"/>
                  </a:cubicBezTo>
                  <a:cubicBezTo>
                    <a:pt x="348" y="83"/>
                    <a:pt x="349" y="85"/>
                    <a:pt x="350" y="85"/>
                  </a:cubicBezTo>
                  <a:cubicBezTo>
                    <a:pt x="350" y="85"/>
                    <a:pt x="350" y="85"/>
                    <a:pt x="350" y="85"/>
                  </a:cubicBezTo>
                  <a:cubicBezTo>
                    <a:pt x="350" y="85"/>
                    <a:pt x="349" y="85"/>
                    <a:pt x="349" y="85"/>
                  </a:cubicBezTo>
                  <a:cubicBezTo>
                    <a:pt x="348" y="85"/>
                    <a:pt x="346" y="82"/>
                    <a:pt x="346" y="82"/>
                  </a:cubicBezTo>
                  <a:cubicBezTo>
                    <a:pt x="346" y="81"/>
                    <a:pt x="346" y="80"/>
                    <a:pt x="346" y="80"/>
                  </a:cubicBezTo>
                  <a:cubicBezTo>
                    <a:pt x="346" y="79"/>
                    <a:pt x="344" y="79"/>
                    <a:pt x="343" y="79"/>
                  </a:cubicBezTo>
                  <a:cubicBezTo>
                    <a:pt x="342" y="79"/>
                    <a:pt x="339" y="81"/>
                    <a:pt x="339" y="81"/>
                  </a:cubicBezTo>
                  <a:cubicBezTo>
                    <a:pt x="338" y="81"/>
                    <a:pt x="338" y="79"/>
                    <a:pt x="337" y="78"/>
                  </a:cubicBezTo>
                  <a:cubicBezTo>
                    <a:pt x="337" y="78"/>
                    <a:pt x="339" y="76"/>
                    <a:pt x="339" y="75"/>
                  </a:cubicBezTo>
                  <a:cubicBezTo>
                    <a:pt x="339" y="74"/>
                    <a:pt x="339" y="74"/>
                    <a:pt x="337" y="73"/>
                  </a:cubicBezTo>
                  <a:cubicBezTo>
                    <a:pt x="336" y="73"/>
                    <a:pt x="336" y="74"/>
                    <a:pt x="335" y="75"/>
                  </a:cubicBezTo>
                  <a:cubicBezTo>
                    <a:pt x="335" y="76"/>
                    <a:pt x="335" y="76"/>
                    <a:pt x="334" y="76"/>
                  </a:cubicBezTo>
                  <a:cubicBezTo>
                    <a:pt x="333" y="76"/>
                    <a:pt x="333" y="77"/>
                    <a:pt x="334" y="78"/>
                  </a:cubicBezTo>
                  <a:cubicBezTo>
                    <a:pt x="334" y="79"/>
                    <a:pt x="333" y="80"/>
                    <a:pt x="332" y="80"/>
                  </a:cubicBezTo>
                  <a:cubicBezTo>
                    <a:pt x="332" y="80"/>
                    <a:pt x="332" y="78"/>
                    <a:pt x="331" y="77"/>
                  </a:cubicBezTo>
                  <a:cubicBezTo>
                    <a:pt x="330" y="77"/>
                    <a:pt x="330" y="77"/>
                    <a:pt x="329" y="77"/>
                  </a:cubicBezTo>
                  <a:cubicBezTo>
                    <a:pt x="329" y="78"/>
                    <a:pt x="329" y="78"/>
                    <a:pt x="330" y="79"/>
                  </a:cubicBezTo>
                  <a:cubicBezTo>
                    <a:pt x="331" y="80"/>
                    <a:pt x="330" y="81"/>
                    <a:pt x="329" y="82"/>
                  </a:cubicBezTo>
                  <a:cubicBezTo>
                    <a:pt x="329" y="82"/>
                    <a:pt x="329" y="83"/>
                    <a:pt x="329" y="84"/>
                  </a:cubicBezTo>
                  <a:cubicBezTo>
                    <a:pt x="330" y="86"/>
                    <a:pt x="331" y="84"/>
                    <a:pt x="331" y="82"/>
                  </a:cubicBezTo>
                  <a:cubicBezTo>
                    <a:pt x="332" y="81"/>
                    <a:pt x="333" y="80"/>
                    <a:pt x="334" y="80"/>
                  </a:cubicBezTo>
                  <a:cubicBezTo>
                    <a:pt x="335" y="80"/>
                    <a:pt x="336" y="80"/>
                    <a:pt x="336" y="81"/>
                  </a:cubicBezTo>
                  <a:cubicBezTo>
                    <a:pt x="337" y="81"/>
                    <a:pt x="338" y="82"/>
                    <a:pt x="339" y="82"/>
                  </a:cubicBezTo>
                  <a:cubicBezTo>
                    <a:pt x="340" y="83"/>
                    <a:pt x="341" y="81"/>
                    <a:pt x="342" y="81"/>
                  </a:cubicBezTo>
                  <a:cubicBezTo>
                    <a:pt x="343" y="80"/>
                    <a:pt x="344" y="81"/>
                    <a:pt x="345" y="82"/>
                  </a:cubicBezTo>
                  <a:cubicBezTo>
                    <a:pt x="345" y="84"/>
                    <a:pt x="344" y="84"/>
                    <a:pt x="343" y="85"/>
                  </a:cubicBezTo>
                  <a:cubicBezTo>
                    <a:pt x="343" y="86"/>
                    <a:pt x="344" y="86"/>
                    <a:pt x="345" y="85"/>
                  </a:cubicBezTo>
                  <a:cubicBezTo>
                    <a:pt x="346" y="85"/>
                    <a:pt x="348" y="86"/>
                    <a:pt x="350" y="87"/>
                  </a:cubicBezTo>
                  <a:cubicBezTo>
                    <a:pt x="351" y="87"/>
                    <a:pt x="350" y="88"/>
                    <a:pt x="350" y="88"/>
                  </a:cubicBezTo>
                  <a:cubicBezTo>
                    <a:pt x="349" y="89"/>
                    <a:pt x="348" y="89"/>
                    <a:pt x="346" y="90"/>
                  </a:cubicBezTo>
                  <a:cubicBezTo>
                    <a:pt x="344" y="91"/>
                    <a:pt x="346" y="91"/>
                    <a:pt x="347" y="92"/>
                  </a:cubicBezTo>
                  <a:cubicBezTo>
                    <a:pt x="348" y="92"/>
                    <a:pt x="348" y="93"/>
                    <a:pt x="346" y="93"/>
                  </a:cubicBezTo>
                  <a:cubicBezTo>
                    <a:pt x="345" y="94"/>
                    <a:pt x="340" y="93"/>
                    <a:pt x="339" y="93"/>
                  </a:cubicBezTo>
                  <a:cubicBezTo>
                    <a:pt x="337" y="92"/>
                    <a:pt x="336" y="91"/>
                    <a:pt x="336" y="91"/>
                  </a:cubicBezTo>
                  <a:cubicBezTo>
                    <a:pt x="335" y="91"/>
                    <a:pt x="336" y="93"/>
                    <a:pt x="336" y="94"/>
                  </a:cubicBezTo>
                  <a:cubicBezTo>
                    <a:pt x="336" y="94"/>
                    <a:pt x="338" y="95"/>
                    <a:pt x="339" y="95"/>
                  </a:cubicBezTo>
                  <a:cubicBezTo>
                    <a:pt x="339" y="96"/>
                    <a:pt x="339" y="97"/>
                    <a:pt x="338" y="97"/>
                  </a:cubicBezTo>
                  <a:cubicBezTo>
                    <a:pt x="337" y="97"/>
                    <a:pt x="337" y="97"/>
                    <a:pt x="336" y="97"/>
                  </a:cubicBezTo>
                  <a:cubicBezTo>
                    <a:pt x="336" y="97"/>
                    <a:pt x="336" y="98"/>
                    <a:pt x="336" y="99"/>
                  </a:cubicBezTo>
                  <a:cubicBezTo>
                    <a:pt x="337" y="100"/>
                    <a:pt x="338" y="100"/>
                    <a:pt x="338" y="101"/>
                  </a:cubicBezTo>
                  <a:cubicBezTo>
                    <a:pt x="339" y="103"/>
                    <a:pt x="338" y="103"/>
                    <a:pt x="337" y="104"/>
                  </a:cubicBezTo>
                  <a:cubicBezTo>
                    <a:pt x="336" y="105"/>
                    <a:pt x="333" y="105"/>
                    <a:pt x="332" y="105"/>
                  </a:cubicBezTo>
                  <a:cubicBezTo>
                    <a:pt x="331" y="105"/>
                    <a:pt x="331" y="105"/>
                    <a:pt x="331" y="106"/>
                  </a:cubicBezTo>
                  <a:cubicBezTo>
                    <a:pt x="332" y="107"/>
                    <a:pt x="333" y="107"/>
                    <a:pt x="334" y="107"/>
                  </a:cubicBezTo>
                  <a:cubicBezTo>
                    <a:pt x="336" y="106"/>
                    <a:pt x="337" y="106"/>
                    <a:pt x="337" y="107"/>
                  </a:cubicBezTo>
                  <a:cubicBezTo>
                    <a:pt x="337" y="108"/>
                    <a:pt x="337" y="110"/>
                    <a:pt x="336" y="110"/>
                  </a:cubicBezTo>
                  <a:cubicBezTo>
                    <a:pt x="335" y="110"/>
                    <a:pt x="332" y="110"/>
                    <a:pt x="330" y="110"/>
                  </a:cubicBezTo>
                  <a:cubicBezTo>
                    <a:pt x="329" y="110"/>
                    <a:pt x="328" y="110"/>
                    <a:pt x="327" y="111"/>
                  </a:cubicBezTo>
                  <a:cubicBezTo>
                    <a:pt x="326" y="112"/>
                    <a:pt x="327" y="114"/>
                    <a:pt x="327" y="115"/>
                  </a:cubicBezTo>
                  <a:cubicBezTo>
                    <a:pt x="327" y="116"/>
                    <a:pt x="322" y="115"/>
                    <a:pt x="321" y="116"/>
                  </a:cubicBezTo>
                  <a:cubicBezTo>
                    <a:pt x="320" y="116"/>
                    <a:pt x="321" y="119"/>
                    <a:pt x="322" y="120"/>
                  </a:cubicBezTo>
                  <a:cubicBezTo>
                    <a:pt x="323" y="121"/>
                    <a:pt x="324" y="121"/>
                    <a:pt x="326" y="121"/>
                  </a:cubicBezTo>
                  <a:cubicBezTo>
                    <a:pt x="328" y="121"/>
                    <a:pt x="330" y="122"/>
                    <a:pt x="330" y="123"/>
                  </a:cubicBezTo>
                  <a:cubicBezTo>
                    <a:pt x="330" y="123"/>
                    <a:pt x="328" y="125"/>
                    <a:pt x="328" y="126"/>
                  </a:cubicBezTo>
                  <a:cubicBezTo>
                    <a:pt x="327" y="126"/>
                    <a:pt x="328" y="127"/>
                    <a:pt x="329" y="128"/>
                  </a:cubicBezTo>
                  <a:cubicBezTo>
                    <a:pt x="329" y="128"/>
                    <a:pt x="331" y="127"/>
                    <a:pt x="332" y="127"/>
                  </a:cubicBezTo>
                  <a:cubicBezTo>
                    <a:pt x="333" y="127"/>
                    <a:pt x="333" y="128"/>
                    <a:pt x="332" y="129"/>
                  </a:cubicBezTo>
                  <a:cubicBezTo>
                    <a:pt x="331" y="130"/>
                    <a:pt x="329" y="131"/>
                    <a:pt x="329" y="132"/>
                  </a:cubicBezTo>
                  <a:cubicBezTo>
                    <a:pt x="329" y="132"/>
                    <a:pt x="330" y="133"/>
                    <a:pt x="331" y="134"/>
                  </a:cubicBezTo>
                  <a:cubicBezTo>
                    <a:pt x="332" y="136"/>
                    <a:pt x="332" y="136"/>
                    <a:pt x="332" y="136"/>
                  </a:cubicBezTo>
                  <a:cubicBezTo>
                    <a:pt x="331" y="137"/>
                    <a:pt x="329" y="138"/>
                    <a:pt x="329" y="139"/>
                  </a:cubicBezTo>
                  <a:cubicBezTo>
                    <a:pt x="328" y="139"/>
                    <a:pt x="328" y="138"/>
                    <a:pt x="328" y="137"/>
                  </a:cubicBezTo>
                  <a:cubicBezTo>
                    <a:pt x="328" y="136"/>
                    <a:pt x="328" y="136"/>
                    <a:pt x="328" y="136"/>
                  </a:cubicBezTo>
                  <a:cubicBezTo>
                    <a:pt x="327" y="137"/>
                    <a:pt x="325" y="139"/>
                    <a:pt x="324" y="140"/>
                  </a:cubicBezTo>
                  <a:cubicBezTo>
                    <a:pt x="322" y="142"/>
                    <a:pt x="321" y="142"/>
                    <a:pt x="320" y="142"/>
                  </a:cubicBezTo>
                  <a:cubicBezTo>
                    <a:pt x="319" y="141"/>
                    <a:pt x="318" y="142"/>
                    <a:pt x="317" y="142"/>
                  </a:cubicBezTo>
                  <a:cubicBezTo>
                    <a:pt x="317" y="143"/>
                    <a:pt x="317" y="144"/>
                    <a:pt x="317" y="145"/>
                  </a:cubicBezTo>
                  <a:cubicBezTo>
                    <a:pt x="317" y="146"/>
                    <a:pt x="317" y="147"/>
                    <a:pt x="316" y="147"/>
                  </a:cubicBezTo>
                  <a:cubicBezTo>
                    <a:pt x="315" y="147"/>
                    <a:pt x="314" y="147"/>
                    <a:pt x="314" y="149"/>
                  </a:cubicBezTo>
                  <a:cubicBezTo>
                    <a:pt x="314" y="150"/>
                    <a:pt x="313" y="151"/>
                    <a:pt x="312" y="151"/>
                  </a:cubicBezTo>
                  <a:cubicBezTo>
                    <a:pt x="312" y="151"/>
                    <a:pt x="310" y="151"/>
                    <a:pt x="309" y="150"/>
                  </a:cubicBezTo>
                  <a:cubicBezTo>
                    <a:pt x="308" y="150"/>
                    <a:pt x="309" y="149"/>
                    <a:pt x="309" y="148"/>
                  </a:cubicBezTo>
                  <a:cubicBezTo>
                    <a:pt x="310" y="147"/>
                    <a:pt x="310" y="147"/>
                    <a:pt x="310" y="146"/>
                  </a:cubicBezTo>
                  <a:cubicBezTo>
                    <a:pt x="310" y="146"/>
                    <a:pt x="309" y="145"/>
                    <a:pt x="309" y="144"/>
                  </a:cubicBezTo>
                  <a:cubicBezTo>
                    <a:pt x="309" y="144"/>
                    <a:pt x="311" y="142"/>
                    <a:pt x="312" y="141"/>
                  </a:cubicBezTo>
                  <a:cubicBezTo>
                    <a:pt x="314" y="140"/>
                    <a:pt x="315" y="141"/>
                    <a:pt x="316" y="141"/>
                  </a:cubicBezTo>
                  <a:cubicBezTo>
                    <a:pt x="317" y="142"/>
                    <a:pt x="318" y="138"/>
                    <a:pt x="319" y="137"/>
                  </a:cubicBezTo>
                  <a:cubicBezTo>
                    <a:pt x="320" y="136"/>
                    <a:pt x="319" y="135"/>
                    <a:pt x="319" y="134"/>
                  </a:cubicBezTo>
                  <a:cubicBezTo>
                    <a:pt x="319" y="133"/>
                    <a:pt x="319" y="134"/>
                    <a:pt x="320" y="132"/>
                  </a:cubicBezTo>
                  <a:cubicBezTo>
                    <a:pt x="321" y="131"/>
                    <a:pt x="322" y="131"/>
                    <a:pt x="323" y="131"/>
                  </a:cubicBezTo>
                  <a:cubicBezTo>
                    <a:pt x="324" y="130"/>
                    <a:pt x="323" y="129"/>
                    <a:pt x="323" y="129"/>
                  </a:cubicBezTo>
                  <a:cubicBezTo>
                    <a:pt x="323" y="128"/>
                    <a:pt x="324" y="127"/>
                    <a:pt x="325" y="125"/>
                  </a:cubicBezTo>
                  <a:cubicBezTo>
                    <a:pt x="327" y="124"/>
                    <a:pt x="327" y="123"/>
                    <a:pt x="326" y="123"/>
                  </a:cubicBezTo>
                  <a:cubicBezTo>
                    <a:pt x="325" y="122"/>
                    <a:pt x="324" y="123"/>
                    <a:pt x="322" y="124"/>
                  </a:cubicBezTo>
                  <a:cubicBezTo>
                    <a:pt x="321" y="125"/>
                    <a:pt x="319" y="125"/>
                    <a:pt x="318" y="124"/>
                  </a:cubicBezTo>
                  <a:cubicBezTo>
                    <a:pt x="317" y="124"/>
                    <a:pt x="316" y="124"/>
                    <a:pt x="315" y="124"/>
                  </a:cubicBezTo>
                  <a:cubicBezTo>
                    <a:pt x="314" y="125"/>
                    <a:pt x="313" y="126"/>
                    <a:pt x="313" y="127"/>
                  </a:cubicBezTo>
                  <a:cubicBezTo>
                    <a:pt x="313" y="127"/>
                    <a:pt x="314" y="128"/>
                    <a:pt x="314" y="129"/>
                  </a:cubicBezTo>
                  <a:cubicBezTo>
                    <a:pt x="315" y="130"/>
                    <a:pt x="314" y="131"/>
                    <a:pt x="313" y="132"/>
                  </a:cubicBezTo>
                  <a:cubicBezTo>
                    <a:pt x="312" y="132"/>
                    <a:pt x="312" y="133"/>
                    <a:pt x="312" y="135"/>
                  </a:cubicBezTo>
                  <a:cubicBezTo>
                    <a:pt x="313" y="137"/>
                    <a:pt x="312" y="138"/>
                    <a:pt x="311" y="138"/>
                  </a:cubicBezTo>
                  <a:cubicBezTo>
                    <a:pt x="310" y="139"/>
                    <a:pt x="310" y="138"/>
                    <a:pt x="310" y="136"/>
                  </a:cubicBezTo>
                  <a:cubicBezTo>
                    <a:pt x="310" y="135"/>
                    <a:pt x="309" y="135"/>
                    <a:pt x="308" y="135"/>
                  </a:cubicBezTo>
                  <a:cubicBezTo>
                    <a:pt x="307" y="135"/>
                    <a:pt x="308" y="134"/>
                    <a:pt x="308" y="133"/>
                  </a:cubicBezTo>
                  <a:cubicBezTo>
                    <a:pt x="308" y="132"/>
                    <a:pt x="308" y="132"/>
                    <a:pt x="308" y="132"/>
                  </a:cubicBezTo>
                  <a:cubicBezTo>
                    <a:pt x="307" y="132"/>
                    <a:pt x="307" y="133"/>
                    <a:pt x="306" y="134"/>
                  </a:cubicBezTo>
                  <a:cubicBezTo>
                    <a:pt x="305" y="136"/>
                    <a:pt x="304" y="135"/>
                    <a:pt x="304" y="135"/>
                  </a:cubicBezTo>
                  <a:cubicBezTo>
                    <a:pt x="303" y="134"/>
                    <a:pt x="304" y="134"/>
                    <a:pt x="304" y="133"/>
                  </a:cubicBezTo>
                  <a:cubicBezTo>
                    <a:pt x="305" y="132"/>
                    <a:pt x="304" y="131"/>
                    <a:pt x="304" y="131"/>
                  </a:cubicBezTo>
                  <a:cubicBezTo>
                    <a:pt x="303" y="130"/>
                    <a:pt x="304" y="129"/>
                    <a:pt x="304" y="128"/>
                  </a:cubicBezTo>
                  <a:cubicBezTo>
                    <a:pt x="304" y="127"/>
                    <a:pt x="307" y="127"/>
                    <a:pt x="308" y="127"/>
                  </a:cubicBezTo>
                  <a:cubicBezTo>
                    <a:pt x="308" y="127"/>
                    <a:pt x="308" y="126"/>
                    <a:pt x="308" y="125"/>
                  </a:cubicBezTo>
                  <a:cubicBezTo>
                    <a:pt x="307" y="123"/>
                    <a:pt x="307" y="124"/>
                    <a:pt x="306" y="125"/>
                  </a:cubicBezTo>
                  <a:cubicBezTo>
                    <a:pt x="306" y="126"/>
                    <a:pt x="304" y="126"/>
                    <a:pt x="303" y="126"/>
                  </a:cubicBezTo>
                  <a:cubicBezTo>
                    <a:pt x="302" y="126"/>
                    <a:pt x="302" y="125"/>
                    <a:pt x="302" y="124"/>
                  </a:cubicBezTo>
                  <a:cubicBezTo>
                    <a:pt x="303" y="123"/>
                    <a:pt x="305" y="122"/>
                    <a:pt x="306" y="122"/>
                  </a:cubicBezTo>
                  <a:cubicBezTo>
                    <a:pt x="307" y="121"/>
                    <a:pt x="307" y="121"/>
                    <a:pt x="307" y="120"/>
                  </a:cubicBezTo>
                  <a:cubicBezTo>
                    <a:pt x="306" y="120"/>
                    <a:pt x="306" y="121"/>
                    <a:pt x="305" y="121"/>
                  </a:cubicBezTo>
                  <a:cubicBezTo>
                    <a:pt x="304" y="122"/>
                    <a:pt x="303" y="121"/>
                    <a:pt x="303" y="121"/>
                  </a:cubicBezTo>
                  <a:cubicBezTo>
                    <a:pt x="302" y="121"/>
                    <a:pt x="301" y="122"/>
                    <a:pt x="301" y="123"/>
                  </a:cubicBezTo>
                  <a:cubicBezTo>
                    <a:pt x="301" y="124"/>
                    <a:pt x="301" y="124"/>
                    <a:pt x="301" y="125"/>
                  </a:cubicBezTo>
                  <a:cubicBezTo>
                    <a:pt x="300" y="127"/>
                    <a:pt x="300" y="127"/>
                    <a:pt x="301" y="128"/>
                  </a:cubicBezTo>
                  <a:cubicBezTo>
                    <a:pt x="302" y="130"/>
                    <a:pt x="300" y="132"/>
                    <a:pt x="299" y="133"/>
                  </a:cubicBezTo>
                  <a:cubicBezTo>
                    <a:pt x="298" y="134"/>
                    <a:pt x="298" y="135"/>
                    <a:pt x="298" y="135"/>
                  </a:cubicBezTo>
                  <a:cubicBezTo>
                    <a:pt x="297" y="136"/>
                    <a:pt x="295" y="135"/>
                    <a:pt x="294" y="134"/>
                  </a:cubicBezTo>
                  <a:cubicBezTo>
                    <a:pt x="293" y="133"/>
                    <a:pt x="292" y="131"/>
                    <a:pt x="292" y="131"/>
                  </a:cubicBezTo>
                  <a:cubicBezTo>
                    <a:pt x="291" y="131"/>
                    <a:pt x="290" y="131"/>
                    <a:pt x="290" y="131"/>
                  </a:cubicBezTo>
                  <a:cubicBezTo>
                    <a:pt x="289" y="131"/>
                    <a:pt x="289" y="129"/>
                    <a:pt x="289" y="129"/>
                  </a:cubicBezTo>
                  <a:cubicBezTo>
                    <a:pt x="289" y="128"/>
                    <a:pt x="287" y="129"/>
                    <a:pt x="287" y="129"/>
                  </a:cubicBezTo>
                  <a:cubicBezTo>
                    <a:pt x="286" y="130"/>
                    <a:pt x="285" y="131"/>
                    <a:pt x="285" y="132"/>
                  </a:cubicBezTo>
                  <a:cubicBezTo>
                    <a:pt x="284" y="133"/>
                    <a:pt x="284" y="134"/>
                    <a:pt x="284" y="136"/>
                  </a:cubicBezTo>
                  <a:cubicBezTo>
                    <a:pt x="285" y="137"/>
                    <a:pt x="286" y="136"/>
                    <a:pt x="286" y="136"/>
                  </a:cubicBezTo>
                  <a:cubicBezTo>
                    <a:pt x="287" y="136"/>
                    <a:pt x="287" y="135"/>
                    <a:pt x="286" y="135"/>
                  </a:cubicBezTo>
                  <a:cubicBezTo>
                    <a:pt x="286" y="134"/>
                    <a:pt x="286" y="134"/>
                    <a:pt x="286" y="133"/>
                  </a:cubicBezTo>
                  <a:cubicBezTo>
                    <a:pt x="287" y="133"/>
                    <a:pt x="288" y="133"/>
                    <a:pt x="290" y="133"/>
                  </a:cubicBezTo>
                  <a:cubicBezTo>
                    <a:pt x="291" y="132"/>
                    <a:pt x="291" y="133"/>
                    <a:pt x="291" y="133"/>
                  </a:cubicBezTo>
                  <a:cubicBezTo>
                    <a:pt x="290" y="134"/>
                    <a:pt x="289" y="135"/>
                    <a:pt x="288" y="135"/>
                  </a:cubicBezTo>
                  <a:cubicBezTo>
                    <a:pt x="288" y="136"/>
                    <a:pt x="288" y="136"/>
                    <a:pt x="289" y="138"/>
                  </a:cubicBezTo>
                  <a:cubicBezTo>
                    <a:pt x="290" y="140"/>
                    <a:pt x="290" y="140"/>
                    <a:pt x="290" y="141"/>
                  </a:cubicBezTo>
                  <a:cubicBezTo>
                    <a:pt x="289" y="142"/>
                    <a:pt x="289" y="142"/>
                    <a:pt x="288" y="141"/>
                  </a:cubicBezTo>
                  <a:cubicBezTo>
                    <a:pt x="287" y="141"/>
                    <a:pt x="285" y="140"/>
                    <a:pt x="285" y="140"/>
                  </a:cubicBezTo>
                  <a:cubicBezTo>
                    <a:pt x="284" y="140"/>
                    <a:pt x="284" y="141"/>
                    <a:pt x="283" y="141"/>
                  </a:cubicBezTo>
                  <a:cubicBezTo>
                    <a:pt x="283" y="142"/>
                    <a:pt x="285" y="144"/>
                    <a:pt x="285" y="144"/>
                  </a:cubicBezTo>
                  <a:cubicBezTo>
                    <a:pt x="286" y="145"/>
                    <a:pt x="289" y="147"/>
                    <a:pt x="289" y="147"/>
                  </a:cubicBezTo>
                  <a:cubicBezTo>
                    <a:pt x="290" y="148"/>
                    <a:pt x="293" y="145"/>
                    <a:pt x="294" y="145"/>
                  </a:cubicBezTo>
                  <a:cubicBezTo>
                    <a:pt x="295" y="144"/>
                    <a:pt x="298" y="144"/>
                    <a:pt x="300" y="143"/>
                  </a:cubicBezTo>
                  <a:cubicBezTo>
                    <a:pt x="301" y="143"/>
                    <a:pt x="304" y="145"/>
                    <a:pt x="305" y="146"/>
                  </a:cubicBezTo>
                  <a:cubicBezTo>
                    <a:pt x="305" y="147"/>
                    <a:pt x="305" y="148"/>
                    <a:pt x="305" y="148"/>
                  </a:cubicBezTo>
                  <a:cubicBezTo>
                    <a:pt x="304" y="148"/>
                    <a:pt x="304" y="148"/>
                    <a:pt x="303" y="149"/>
                  </a:cubicBezTo>
                  <a:cubicBezTo>
                    <a:pt x="303" y="149"/>
                    <a:pt x="304" y="150"/>
                    <a:pt x="305" y="151"/>
                  </a:cubicBezTo>
                  <a:cubicBezTo>
                    <a:pt x="307" y="152"/>
                    <a:pt x="308" y="154"/>
                    <a:pt x="309" y="156"/>
                  </a:cubicBezTo>
                  <a:cubicBezTo>
                    <a:pt x="310" y="158"/>
                    <a:pt x="309" y="158"/>
                    <a:pt x="308" y="158"/>
                  </a:cubicBezTo>
                  <a:cubicBezTo>
                    <a:pt x="308" y="158"/>
                    <a:pt x="306" y="161"/>
                    <a:pt x="306" y="161"/>
                  </a:cubicBezTo>
                  <a:cubicBezTo>
                    <a:pt x="305" y="162"/>
                    <a:pt x="305" y="161"/>
                    <a:pt x="305" y="160"/>
                  </a:cubicBezTo>
                  <a:cubicBezTo>
                    <a:pt x="305" y="160"/>
                    <a:pt x="305" y="159"/>
                    <a:pt x="304" y="158"/>
                  </a:cubicBezTo>
                  <a:cubicBezTo>
                    <a:pt x="304" y="158"/>
                    <a:pt x="303" y="158"/>
                    <a:pt x="302" y="158"/>
                  </a:cubicBezTo>
                  <a:cubicBezTo>
                    <a:pt x="301" y="159"/>
                    <a:pt x="300" y="158"/>
                    <a:pt x="299" y="157"/>
                  </a:cubicBezTo>
                  <a:cubicBezTo>
                    <a:pt x="298" y="157"/>
                    <a:pt x="297" y="156"/>
                    <a:pt x="296" y="155"/>
                  </a:cubicBezTo>
                  <a:cubicBezTo>
                    <a:pt x="296" y="155"/>
                    <a:pt x="295" y="154"/>
                    <a:pt x="294" y="155"/>
                  </a:cubicBezTo>
                  <a:cubicBezTo>
                    <a:pt x="294" y="156"/>
                    <a:pt x="293" y="157"/>
                    <a:pt x="292" y="157"/>
                  </a:cubicBezTo>
                  <a:cubicBezTo>
                    <a:pt x="292" y="157"/>
                    <a:pt x="290" y="157"/>
                    <a:pt x="289" y="157"/>
                  </a:cubicBezTo>
                  <a:cubicBezTo>
                    <a:pt x="288" y="157"/>
                    <a:pt x="289" y="159"/>
                    <a:pt x="289" y="160"/>
                  </a:cubicBezTo>
                  <a:cubicBezTo>
                    <a:pt x="289" y="161"/>
                    <a:pt x="290" y="161"/>
                    <a:pt x="291" y="161"/>
                  </a:cubicBezTo>
                  <a:cubicBezTo>
                    <a:pt x="292" y="161"/>
                    <a:pt x="294" y="160"/>
                    <a:pt x="295" y="160"/>
                  </a:cubicBezTo>
                  <a:cubicBezTo>
                    <a:pt x="296" y="159"/>
                    <a:pt x="296" y="160"/>
                    <a:pt x="296" y="162"/>
                  </a:cubicBezTo>
                  <a:cubicBezTo>
                    <a:pt x="297" y="165"/>
                    <a:pt x="297" y="165"/>
                    <a:pt x="297" y="167"/>
                  </a:cubicBezTo>
                  <a:cubicBezTo>
                    <a:pt x="298" y="168"/>
                    <a:pt x="298" y="168"/>
                    <a:pt x="300" y="168"/>
                  </a:cubicBezTo>
                  <a:cubicBezTo>
                    <a:pt x="301" y="167"/>
                    <a:pt x="300" y="168"/>
                    <a:pt x="300" y="169"/>
                  </a:cubicBezTo>
                  <a:cubicBezTo>
                    <a:pt x="299" y="170"/>
                    <a:pt x="299" y="170"/>
                    <a:pt x="300" y="171"/>
                  </a:cubicBezTo>
                  <a:cubicBezTo>
                    <a:pt x="301" y="171"/>
                    <a:pt x="303" y="170"/>
                    <a:pt x="305" y="169"/>
                  </a:cubicBezTo>
                  <a:cubicBezTo>
                    <a:pt x="306" y="168"/>
                    <a:pt x="305" y="166"/>
                    <a:pt x="305" y="165"/>
                  </a:cubicBezTo>
                  <a:cubicBezTo>
                    <a:pt x="305" y="164"/>
                    <a:pt x="308" y="161"/>
                    <a:pt x="309" y="160"/>
                  </a:cubicBezTo>
                  <a:cubicBezTo>
                    <a:pt x="310" y="159"/>
                    <a:pt x="310" y="159"/>
                    <a:pt x="311" y="160"/>
                  </a:cubicBezTo>
                  <a:cubicBezTo>
                    <a:pt x="311" y="161"/>
                    <a:pt x="314" y="165"/>
                    <a:pt x="315" y="165"/>
                  </a:cubicBezTo>
                  <a:cubicBezTo>
                    <a:pt x="316" y="166"/>
                    <a:pt x="318" y="164"/>
                    <a:pt x="319" y="163"/>
                  </a:cubicBezTo>
                  <a:cubicBezTo>
                    <a:pt x="320" y="162"/>
                    <a:pt x="320" y="163"/>
                    <a:pt x="320" y="163"/>
                  </a:cubicBezTo>
                  <a:cubicBezTo>
                    <a:pt x="320" y="164"/>
                    <a:pt x="319" y="165"/>
                    <a:pt x="318" y="167"/>
                  </a:cubicBezTo>
                  <a:cubicBezTo>
                    <a:pt x="316" y="168"/>
                    <a:pt x="316" y="168"/>
                    <a:pt x="314" y="168"/>
                  </a:cubicBezTo>
                  <a:cubicBezTo>
                    <a:pt x="312" y="168"/>
                    <a:pt x="312" y="168"/>
                    <a:pt x="311" y="168"/>
                  </a:cubicBezTo>
                  <a:cubicBezTo>
                    <a:pt x="310" y="168"/>
                    <a:pt x="309" y="169"/>
                    <a:pt x="308" y="170"/>
                  </a:cubicBezTo>
                  <a:cubicBezTo>
                    <a:pt x="308" y="171"/>
                    <a:pt x="309" y="171"/>
                    <a:pt x="310" y="172"/>
                  </a:cubicBezTo>
                  <a:cubicBezTo>
                    <a:pt x="310" y="172"/>
                    <a:pt x="309" y="173"/>
                    <a:pt x="309" y="173"/>
                  </a:cubicBezTo>
                  <a:cubicBezTo>
                    <a:pt x="308" y="173"/>
                    <a:pt x="307" y="172"/>
                    <a:pt x="306" y="171"/>
                  </a:cubicBezTo>
                  <a:cubicBezTo>
                    <a:pt x="306" y="171"/>
                    <a:pt x="304" y="173"/>
                    <a:pt x="303" y="173"/>
                  </a:cubicBezTo>
                  <a:cubicBezTo>
                    <a:pt x="301" y="174"/>
                    <a:pt x="298" y="175"/>
                    <a:pt x="297" y="175"/>
                  </a:cubicBezTo>
                  <a:cubicBezTo>
                    <a:pt x="296" y="176"/>
                    <a:pt x="295" y="176"/>
                    <a:pt x="295" y="177"/>
                  </a:cubicBezTo>
                  <a:cubicBezTo>
                    <a:pt x="295" y="178"/>
                    <a:pt x="298" y="177"/>
                    <a:pt x="298" y="179"/>
                  </a:cubicBezTo>
                  <a:cubicBezTo>
                    <a:pt x="299" y="180"/>
                    <a:pt x="297" y="181"/>
                    <a:pt x="296" y="182"/>
                  </a:cubicBezTo>
                  <a:cubicBezTo>
                    <a:pt x="294" y="184"/>
                    <a:pt x="294" y="185"/>
                    <a:pt x="295" y="186"/>
                  </a:cubicBezTo>
                  <a:cubicBezTo>
                    <a:pt x="295" y="188"/>
                    <a:pt x="293" y="188"/>
                    <a:pt x="292" y="188"/>
                  </a:cubicBezTo>
                  <a:cubicBezTo>
                    <a:pt x="291" y="189"/>
                    <a:pt x="289" y="191"/>
                    <a:pt x="289" y="193"/>
                  </a:cubicBezTo>
                  <a:cubicBezTo>
                    <a:pt x="288" y="194"/>
                    <a:pt x="288" y="194"/>
                    <a:pt x="290" y="195"/>
                  </a:cubicBezTo>
                  <a:cubicBezTo>
                    <a:pt x="292" y="196"/>
                    <a:pt x="293" y="196"/>
                    <a:pt x="295" y="196"/>
                  </a:cubicBezTo>
                  <a:cubicBezTo>
                    <a:pt x="297" y="196"/>
                    <a:pt x="299" y="198"/>
                    <a:pt x="300" y="198"/>
                  </a:cubicBezTo>
                  <a:cubicBezTo>
                    <a:pt x="302" y="198"/>
                    <a:pt x="302" y="196"/>
                    <a:pt x="304" y="197"/>
                  </a:cubicBezTo>
                  <a:cubicBezTo>
                    <a:pt x="306" y="197"/>
                    <a:pt x="305" y="198"/>
                    <a:pt x="305" y="200"/>
                  </a:cubicBezTo>
                  <a:cubicBezTo>
                    <a:pt x="305" y="203"/>
                    <a:pt x="304" y="205"/>
                    <a:pt x="304" y="207"/>
                  </a:cubicBezTo>
                  <a:cubicBezTo>
                    <a:pt x="304" y="208"/>
                    <a:pt x="301" y="207"/>
                    <a:pt x="300" y="207"/>
                  </a:cubicBezTo>
                  <a:cubicBezTo>
                    <a:pt x="299" y="207"/>
                    <a:pt x="299" y="209"/>
                    <a:pt x="299" y="211"/>
                  </a:cubicBezTo>
                  <a:cubicBezTo>
                    <a:pt x="298" y="213"/>
                    <a:pt x="297" y="214"/>
                    <a:pt x="296" y="215"/>
                  </a:cubicBezTo>
                  <a:cubicBezTo>
                    <a:pt x="296" y="216"/>
                    <a:pt x="298" y="216"/>
                    <a:pt x="299" y="217"/>
                  </a:cubicBezTo>
                  <a:cubicBezTo>
                    <a:pt x="299" y="218"/>
                    <a:pt x="300" y="220"/>
                    <a:pt x="300" y="222"/>
                  </a:cubicBezTo>
                  <a:cubicBezTo>
                    <a:pt x="301" y="224"/>
                    <a:pt x="300" y="225"/>
                    <a:pt x="299" y="227"/>
                  </a:cubicBezTo>
                  <a:cubicBezTo>
                    <a:pt x="299" y="229"/>
                    <a:pt x="297" y="228"/>
                    <a:pt x="295" y="228"/>
                  </a:cubicBezTo>
                  <a:cubicBezTo>
                    <a:pt x="294" y="227"/>
                    <a:pt x="293" y="228"/>
                    <a:pt x="292" y="229"/>
                  </a:cubicBezTo>
                  <a:cubicBezTo>
                    <a:pt x="291" y="230"/>
                    <a:pt x="290" y="229"/>
                    <a:pt x="290" y="230"/>
                  </a:cubicBezTo>
                  <a:cubicBezTo>
                    <a:pt x="289" y="230"/>
                    <a:pt x="288" y="232"/>
                    <a:pt x="288" y="234"/>
                  </a:cubicBezTo>
                  <a:cubicBezTo>
                    <a:pt x="288" y="235"/>
                    <a:pt x="290" y="234"/>
                    <a:pt x="291" y="235"/>
                  </a:cubicBezTo>
                  <a:cubicBezTo>
                    <a:pt x="292" y="235"/>
                    <a:pt x="291" y="236"/>
                    <a:pt x="291" y="238"/>
                  </a:cubicBezTo>
                  <a:cubicBezTo>
                    <a:pt x="290" y="239"/>
                    <a:pt x="291" y="240"/>
                    <a:pt x="293" y="241"/>
                  </a:cubicBezTo>
                  <a:cubicBezTo>
                    <a:pt x="294" y="242"/>
                    <a:pt x="294" y="240"/>
                    <a:pt x="295" y="240"/>
                  </a:cubicBezTo>
                  <a:cubicBezTo>
                    <a:pt x="295" y="239"/>
                    <a:pt x="295" y="238"/>
                    <a:pt x="297" y="238"/>
                  </a:cubicBezTo>
                  <a:cubicBezTo>
                    <a:pt x="298" y="238"/>
                    <a:pt x="299" y="237"/>
                    <a:pt x="300" y="237"/>
                  </a:cubicBezTo>
                  <a:cubicBezTo>
                    <a:pt x="301" y="236"/>
                    <a:pt x="300" y="238"/>
                    <a:pt x="299" y="239"/>
                  </a:cubicBezTo>
                  <a:cubicBezTo>
                    <a:pt x="298" y="240"/>
                    <a:pt x="298" y="240"/>
                    <a:pt x="298" y="242"/>
                  </a:cubicBezTo>
                  <a:cubicBezTo>
                    <a:pt x="298" y="244"/>
                    <a:pt x="300" y="243"/>
                    <a:pt x="301" y="243"/>
                  </a:cubicBezTo>
                  <a:cubicBezTo>
                    <a:pt x="302" y="244"/>
                    <a:pt x="302" y="246"/>
                    <a:pt x="302" y="247"/>
                  </a:cubicBezTo>
                  <a:cubicBezTo>
                    <a:pt x="303" y="248"/>
                    <a:pt x="303" y="248"/>
                    <a:pt x="304" y="248"/>
                  </a:cubicBezTo>
                  <a:cubicBezTo>
                    <a:pt x="305" y="247"/>
                    <a:pt x="305" y="247"/>
                    <a:pt x="305" y="248"/>
                  </a:cubicBezTo>
                  <a:cubicBezTo>
                    <a:pt x="305" y="249"/>
                    <a:pt x="304" y="250"/>
                    <a:pt x="304" y="250"/>
                  </a:cubicBezTo>
                  <a:cubicBezTo>
                    <a:pt x="303" y="251"/>
                    <a:pt x="303" y="251"/>
                    <a:pt x="304" y="251"/>
                  </a:cubicBezTo>
                  <a:cubicBezTo>
                    <a:pt x="305" y="252"/>
                    <a:pt x="306" y="251"/>
                    <a:pt x="306" y="252"/>
                  </a:cubicBezTo>
                  <a:cubicBezTo>
                    <a:pt x="307" y="252"/>
                    <a:pt x="307" y="254"/>
                    <a:pt x="307" y="255"/>
                  </a:cubicBezTo>
                  <a:cubicBezTo>
                    <a:pt x="307" y="256"/>
                    <a:pt x="306" y="257"/>
                    <a:pt x="306" y="257"/>
                  </a:cubicBezTo>
                  <a:cubicBezTo>
                    <a:pt x="306" y="258"/>
                    <a:pt x="307" y="257"/>
                    <a:pt x="307" y="258"/>
                  </a:cubicBezTo>
                  <a:cubicBezTo>
                    <a:pt x="307" y="259"/>
                    <a:pt x="305" y="260"/>
                    <a:pt x="304" y="260"/>
                  </a:cubicBezTo>
                  <a:cubicBezTo>
                    <a:pt x="303" y="260"/>
                    <a:pt x="303" y="260"/>
                    <a:pt x="303" y="259"/>
                  </a:cubicBezTo>
                  <a:cubicBezTo>
                    <a:pt x="303" y="258"/>
                    <a:pt x="303" y="257"/>
                    <a:pt x="303" y="256"/>
                  </a:cubicBezTo>
                  <a:cubicBezTo>
                    <a:pt x="302" y="255"/>
                    <a:pt x="301" y="253"/>
                    <a:pt x="301" y="251"/>
                  </a:cubicBezTo>
                  <a:cubicBezTo>
                    <a:pt x="300" y="250"/>
                    <a:pt x="300" y="250"/>
                    <a:pt x="299" y="249"/>
                  </a:cubicBezTo>
                  <a:cubicBezTo>
                    <a:pt x="299" y="249"/>
                    <a:pt x="298" y="250"/>
                    <a:pt x="297" y="251"/>
                  </a:cubicBezTo>
                  <a:cubicBezTo>
                    <a:pt x="297" y="252"/>
                    <a:pt x="297" y="253"/>
                    <a:pt x="296" y="254"/>
                  </a:cubicBezTo>
                  <a:cubicBezTo>
                    <a:pt x="296" y="255"/>
                    <a:pt x="297" y="255"/>
                    <a:pt x="298" y="255"/>
                  </a:cubicBezTo>
                  <a:cubicBezTo>
                    <a:pt x="298" y="255"/>
                    <a:pt x="299" y="254"/>
                    <a:pt x="300" y="254"/>
                  </a:cubicBezTo>
                  <a:cubicBezTo>
                    <a:pt x="300" y="254"/>
                    <a:pt x="299" y="255"/>
                    <a:pt x="299" y="256"/>
                  </a:cubicBezTo>
                  <a:cubicBezTo>
                    <a:pt x="298" y="257"/>
                    <a:pt x="297" y="257"/>
                    <a:pt x="296" y="258"/>
                  </a:cubicBezTo>
                  <a:cubicBezTo>
                    <a:pt x="294" y="258"/>
                    <a:pt x="294" y="257"/>
                    <a:pt x="295" y="256"/>
                  </a:cubicBezTo>
                  <a:cubicBezTo>
                    <a:pt x="295" y="256"/>
                    <a:pt x="295" y="255"/>
                    <a:pt x="294" y="254"/>
                  </a:cubicBezTo>
                  <a:cubicBezTo>
                    <a:pt x="293" y="253"/>
                    <a:pt x="293" y="252"/>
                    <a:pt x="293" y="251"/>
                  </a:cubicBezTo>
                  <a:cubicBezTo>
                    <a:pt x="293" y="251"/>
                    <a:pt x="293" y="250"/>
                    <a:pt x="293" y="249"/>
                  </a:cubicBezTo>
                  <a:cubicBezTo>
                    <a:pt x="292" y="249"/>
                    <a:pt x="291" y="250"/>
                    <a:pt x="290" y="251"/>
                  </a:cubicBezTo>
                  <a:cubicBezTo>
                    <a:pt x="290" y="252"/>
                    <a:pt x="289" y="252"/>
                    <a:pt x="289" y="251"/>
                  </a:cubicBezTo>
                  <a:cubicBezTo>
                    <a:pt x="289" y="251"/>
                    <a:pt x="289" y="249"/>
                    <a:pt x="290" y="248"/>
                  </a:cubicBezTo>
                  <a:cubicBezTo>
                    <a:pt x="290" y="247"/>
                    <a:pt x="290" y="246"/>
                    <a:pt x="290" y="245"/>
                  </a:cubicBezTo>
                  <a:cubicBezTo>
                    <a:pt x="289" y="245"/>
                    <a:pt x="289" y="246"/>
                    <a:pt x="287" y="246"/>
                  </a:cubicBezTo>
                  <a:cubicBezTo>
                    <a:pt x="286" y="247"/>
                    <a:pt x="285" y="246"/>
                    <a:pt x="284" y="246"/>
                  </a:cubicBezTo>
                  <a:cubicBezTo>
                    <a:pt x="282" y="246"/>
                    <a:pt x="282" y="245"/>
                    <a:pt x="281" y="245"/>
                  </a:cubicBezTo>
                  <a:cubicBezTo>
                    <a:pt x="281" y="244"/>
                    <a:pt x="282" y="243"/>
                    <a:pt x="282" y="242"/>
                  </a:cubicBezTo>
                  <a:cubicBezTo>
                    <a:pt x="283" y="241"/>
                    <a:pt x="282" y="240"/>
                    <a:pt x="282" y="239"/>
                  </a:cubicBezTo>
                  <a:cubicBezTo>
                    <a:pt x="282" y="239"/>
                    <a:pt x="281" y="238"/>
                    <a:pt x="280" y="238"/>
                  </a:cubicBezTo>
                  <a:cubicBezTo>
                    <a:pt x="279" y="237"/>
                    <a:pt x="278" y="238"/>
                    <a:pt x="278" y="238"/>
                  </a:cubicBezTo>
                  <a:cubicBezTo>
                    <a:pt x="278" y="239"/>
                    <a:pt x="279" y="240"/>
                    <a:pt x="280" y="241"/>
                  </a:cubicBezTo>
                  <a:cubicBezTo>
                    <a:pt x="280" y="243"/>
                    <a:pt x="280" y="244"/>
                    <a:pt x="280" y="245"/>
                  </a:cubicBezTo>
                  <a:cubicBezTo>
                    <a:pt x="280" y="246"/>
                    <a:pt x="280" y="249"/>
                    <a:pt x="280" y="250"/>
                  </a:cubicBezTo>
                  <a:cubicBezTo>
                    <a:pt x="279" y="251"/>
                    <a:pt x="280" y="253"/>
                    <a:pt x="280" y="254"/>
                  </a:cubicBezTo>
                  <a:cubicBezTo>
                    <a:pt x="280" y="255"/>
                    <a:pt x="279" y="255"/>
                    <a:pt x="279" y="255"/>
                  </a:cubicBezTo>
                  <a:cubicBezTo>
                    <a:pt x="278" y="256"/>
                    <a:pt x="278" y="256"/>
                    <a:pt x="277" y="255"/>
                  </a:cubicBezTo>
                  <a:cubicBezTo>
                    <a:pt x="276" y="254"/>
                    <a:pt x="276" y="252"/>
                    <a:pt x="276" y="250"/>
                  </a:cubicBezTo>
                  <a:cubicBezTo>
                    <a:pt x="276" y="249"/>
                    <a:pt x="277" y="247"/>
                    <a:pt x="277" y="245"/>
                  </a:cubicBezTo>
                  <a:cubicBezTo>
                    <a:pt x="278" y="243"/>
                    <a:pt x="278" y="242"/>
                    <a:pt x="278" y="242"/>
                  </a:cubicBezTo>
                  <a:cubicBezTo>
                    <a:pt x="278" y="241"/>
                    <a:pt x="276" y="242"/>
                    <a:pt x="275" y="242"/>
                  </a:cubicBezTo>
                  <a:cubicBezTo>
                    <a:pt x="275" y="242"/>
                    <a:pt x="275" y="244"/>
                    <a:pt x="275" y="245"/>
                  </a:cubicBezTo>
                  <a:cubicBezTo>
                    <a:pt x="275" y="246"/>
                    <a:pt x="274" y="247"/>
                    <a:pt x="273" y="249"/>
                  </a:cubicBezTo>
                  <a:cubicBezTo>
                    <a:pt x="272" y="250"/>
                    <a:pt x="271" y="251"/>
                    <a:pt x="270" y="252"/>
                  </a:cubicBezTo>
                  <a:cubicBezTo>
                    <a:pt x="269" y="253"/>
                    <a:pt x="267" y="254"/>
                    <a:pt x="266" y="255"/>
                  </a:cubicBezTo>
                  <a:cubicBezTo>
                    <a:pt x="265" y="255"/>
                    <a:pt x="264" y="258"/>
                    <a:pt x="264" y="259"/>
                  </a:cubicBezTo>
                  <a:cubicBezTo>
                    <a:pt x="264" y="260"/>
                    <a:pt x="267" y="262"/>
                    <a:pt x="268" y="263"/>
                  </a:cubicBezTo>
                  <a:cubicBezTo>
                    <a:pt x="268" y="263"/>
                    <a:pt x="270" y="263"/>
                    <a:pt x="271" y="263"/>
                  </a:cubicBezTo>
                  <a:cubicBezTo>
                    <a:pt x="272" y="263"/>
                    <a:pt x="272" y="264"/>
                    <a:pt x="272" y="265"/>
                  </a:cubicBezTo>
                  <a:cubicBezTo>
                    <a:pt x="273" y="266"/>
                    <a:pt x="272" y="267"/>
                    <a:pt x="271" y="267"/>
                  </a:cubicBezTo>
                  <a:cubicBezTo>
                    <a:pt x="270" y="267"/>
                    <a:pt x="270" y="268"/>
                    <a:pt x="271" y="269"/>
                  </a:cubicBezTo>
                  <a:cubicBezTo>
                    <a:pt x="271" y="271"/>
                    <a:pt x="273" y="271"/>
                    <a:pt x="274" y="271"/>
                  </a:cubicBezTo>
                  <a:cubicBezTo>
                    <a:pt x="274" y="270"/>
                    <a:pt x="274" y="267"/>
                    <a:pt x="275" y="266"/>
                  </a:cubicBezTo>
                  <a:cubicBezTo>
                    <a:pt x="275" y="265"/>
                    <a:pt x="275" y="265"/>
                    <a:pt x="276" y="265"/>
                  </a:cubicBezTo>
                  <a:cubicBezTo>
                    <a:pt x="276" y="265"/>
                    <a:pt x="276" y="264"/>
                    <a:pt x="277" y="265"/>
                  </a:cubicBezTo>
                  <a:cubicBezTo>
                    <a:pt x="279" y="266"/>
                    <a:pt x="281" y="267"/>
                    <a:pt x="282" y="268"/>
                  </a:cubicBezTo>
                  <a:cubicBezTo>
                    <a:pt x="283" y="269"/>
                    <a:pt x="284" y="268"/>
                    <a:pt x="285" y="268"/>
                  </a:cubicBezTo>
                  <a:cubicBezTo>
                    <a:pt x="285" y="269"/>
                    <a:pt x="285" y="269"/>
                    <a:pt x="285" y="270"/>
                  </a:cubicBezTo>
                  <a:cubicBezTo>
                    <a:pt x="285" y="270"/>
                    <a:pt x="283" y="271"/>
                    <a:pt x="282" y="271"/>
                  </a:cubicBezTo>
                  <a:cubicBezTo>
                    <a:pt x="281" y="272"/>
                    <a:pt x="279" y="272"/>
                    <a:pt x="278" y="272"/>
                  </a:cubicBezTo>
                  <a:cubicBezTo>
                    <a:pt x="278" y="273"/>
                    <a:pt x="279" y="274"/>
                    <a:pt x="280" y="275"/>
                  </a:cubicBezTo>
                  <a:cubicBezTo>
                    <a:pt x="280" y="276"/>
                    <a:pt x="280" y="277"/>
                    <a:pt x="279" y="277"/>
                  </a:cubicBezTo>
                  <a:cubicBezTo>
                    <a:pt x="278" y="278"/>
                    <a:pt x="277" y="278"/>
                    <a:pt x="276" y="277"/>
                  </a:cubicBezTo>
                  <a:cubicBezTo>
                    <a:pt x="274" y="277"/>
                    <a:pt x="273" y="278"/>
                    <a:pt x="272" y="278"/>
                  </a:cubicBezTo>
                  <a:cubicBezTo>
                    <a:pt x="271" y="279"/>
                    <a:pt x="269" y="278"/>
                    <a:pt x="269" y="278"/>
                  </a:cubicBezTo>
                  <a:cubicBezTo>
                    <a:pt x="269" y="277"/>
                    <a:pt x="268" y="275"/>
                    <a:pt x="268" y="274"/>
                  </a:cubicBezTo>
                  <a:cubicBezTo>
                    <a:pt x="268" y="273"/>
                    <a:pt x="268" y="272"/>
                    <a:pt x="267" y="272"/>
                  </a:cubicBezTo>
                  <a:cubicBezTo>
                    <a:pt x="266" y="272"/>
                    <a:pt x="266" y="273"/>
                    <a:pt x="265" y="274"/>
                  </a:cubicBezTo>
                  <a:cubicBezTo>
                    <a:pt x="265" y="275"/>
                    <a:pt x="264" y="277"/>
                    <a:pt x="264" y="278"/>
                  </a:cubicBezTo>
                  <a:cubicBezTo>
                    <a:pt x="264" y="279"/>
                    <a:pt x="264" y="280"/>
                    <a:pt x="264" y="280"/>
                  </a:cubicBezTo>
                  <a:cubicBezTo>
                    <a:pt x="265" y="280"/>
                    <a:pt x="268" y="281"/>
                    <a:pt x="269" y="281"/>
                  </a:cubicBezTo>
                  <a:cubicBezTo>
                    <a:pt x="270" y="282"/>
                    <a:pt x="269" y="282"/>
                    <a:pt x="269" y="283"/>
                  </a:cubicBezTo>
                  <a:cubicBezTo>
                    <a:pt x="269" y="284"/>
                    <a:pt x="268" y="283"/>
                    <a:pt x="267" y="283"/>
                  </a:cubicBezTo>
                  <a:cubicBezTo>
                    <a:pt x="266" y="283"/>
                    <a:pt x="266" y="283"/>
                    <a:pt x="265" y="285"/>
                  </a:cubicBezTo>
                  <a:cubicBezTo>
                    <a:pt x="265" y="286"/>
                    <a:pt x="265" y="285"/>
                    <a:pt x="264" y="285"/>
                  </a:cubicBezTo>
                  <a:cubicBezTo>
                    <a:pt x="263" y="285"/>
                    <a:pt x="263" y="283"/>
                    <a:pt x="263" y="282"/>
                  </a:cubicBezTo>
                  <a:cubicBezTo>
                    <a:pt x="263" y="282"/>
                    <a:pt x="261" y="282"/>
                    <a:pt x="261" y="283"/>
                  </a:cubicBezTo>
                  <a:cubicBezTo>
                    <a:pt x="260" y="283"/>
                    <a:pt x="261" y="284"/>
                    <a:pt x="261" y="285"/>
                  </a:cubicBezTo>
                  <a:cubicBezTo>
                    <a:pt x="261" y="286"/>
                    <a:pt x="259" y="285"/>
                    <a:pt x="259" y="284"/>
                  </a:cubicBezTo>
                  <a:cubicBezTo>
                    <a:pt x="258" y="284"/>
                    <a:pt x="258" y="282"/>
                    <a:pt x="259" y="282"/>
                  </a:cubicBezTo>
                  <a:cubicBezTo>
                    <a:pt x="259" y="281"/>
                    <a:pt x="260" y="282"/>
                    <a:pt x="261" y="281"/>
                  </a:cubicBezTo>
                  <a:cubicBezTo>
                    <a:pt x="261" y="281"/>
                    <a:pt x="262" y="278"/>
                    <a:pt x="262" y="277"/>
                  </a:cubicBezTo>
                  <a:cubicBezTo>
                    <a:pt x="262" y="275"/>
                    <a:pt x="262" y="275"/>
                    <a:pt x="261" y="274"/>
                  </a:cubicBezTo>
                  <a:cubicBezTo>
                    <a:pt x="261" y="274"/>
                    <a:pt x="259" y="274"/>
                    <a:pt x="258" y="276"/>
                  </a:cubicBezTo>
                  <a:cubicBezTo>
                    <a:pt x="256" y="277"/>
                    <a:pt x="255" y="277"/>
                    <a:pt x="254" y="277"/>
                  </a:cubicBezTo>
                  <a:cubicBezTo>
                    <a:pt x="254" y="277"/>
                    <a:pt x="254" y="276"/>
                    <a:pt x="254" y="275"/>
                  </a:cubicBezTo>
                  <a:cubicBezTo>
                    <a:pt x="254" y="274"/>
                    <a:pt x="255" y="274"/>
                    <a:pt x="257" y="273"/>
                  </a:cubicBezTo>
                  <a:cubicBezTo>
                    <a:pt x="259" y="273"/>
                    <a:pt x="260" y="273"/>
                    <a:pt x="260" y="272"/>
                  </a:cubicBezTo>
                  <a:cubicBezTo>
                    <a:pt x="260" y="271"/>
                    <a:pt x="259" y="271"/>
                    <a:pt x="259" y="270"/>
                  </a:cubicBezTo>
                  <a:cubicBezTo>
                    <a:pt x="258" y="270"/>
                    <a:pt x="256" y="270"/>
                    <a:pt x="255" y="271"/>
                  </a:cubicBezTo>
                  <a:cubicBezTo>
                    <a:pt x="253" y="271"/>
                    <a:pt x="251" y="272"/>
                    <a:pt x="250" y="273"/>
                  </a:cubicBezTo>
                  <a:cubicBezTo>
                    <a:pt x="249" y="274"/>
                    <a:pt x="247" y="274"/>
                    <a:pt x="246" y="275"/>
                  </a:cubicBezTo>
                  <a:cubicBezTo>
                    <a:pt x="246" y="275"/>
                    <a:pt x="245" y="276"/>
                    <a:pt x="245" y="276"/>
                  </a:cubicBezTo>
                  <a:cubicBezTo>
                    <a:pt x="245" y="277"/>
                    <a:pt x="247" y="276"/>
                    <a:pt x="248" y="276"/>
                  </a:cubicBezTo>
                  <a:cubicBezTo>
                    <a:pt x="249" y="276"/>
                    <a:pt x="250" y="277"/>
                    <a:pt x="250" y="277"/>
                  </a:cubicBezTo>
                  <a:cubicBezTo>
                    <a:pt x="250" y="277"/>
                    <a:pt x="250" y="277"/>
                    <a:pt x="249" y="279"/>
                  </a:cubicBezTo>
                  <a:cubicBezTo>
                    <a:pt x="248" y="280"/>
                    <a:pt x="248" y="280"/>
                    <a:pt x="249" y="280"/>
                  </a:cubicBezTo>
                  <a:cubicBezTo>
                    <a:pt x="249" y="281"/>
                    <a:pt x="250" y="280"/>
                    <a:pt x="251" y="279"/>
                  </a:cubicBezTo>
                  <a:cubicBezTo>
                    <a:pt x="252" y="279"/>
                    <a:pt x="252" y="279"/>
                    <a:pt x="253" y="279"/>
                  </a:cubicBezTo>
                  <a:cubicBezTo>
                    <a:pt x="255" y="280"/>
                    <a:pt x="254" y="281"/>
                    <a:pt x="254" y="282"/>
                  </a:cubicBezTo>
                  <a:cubicBezTo>
                    <a:pt x="253" y="282"/>
                    <a:pt x="252" y="282"/>
                    <a:pt x="252" y="284"/>
                  </a:cubicBezTo>
                  <a:cubicBezTo>
                    <a:pt x="251" y="285"/>
                    <a:pt x="253" y="286"/>
                    <a:pt x="253" y="286"/>
                  </a:cubicBezTo>
                  <a:cubicBezTo>
                    <a:pt x="254" y="287"/>
                    <a:pt x="253" y="287"/>
                    <a:pt x="252" y="288"/>
                  </a:cubicBezTo>
                  <a:cubicBezTo>
                    <a:pt x="251" y="288"/>
                    <a:pt x="248" y="288"/>
                    <a:pt x="247" y="288"/>
                  </a:cubicBezTo>
                  <a:cubicBezTo>
                    <a:pt x="246" y="288"/>
                    <a:pt x="246" y="289"/>
                    <a:pt x="245" y="290"/>
                  </a:cubicBezTo>
                  <a:cubicBezTo>
                    <a:pt x="245" y="291"/>
                    <a:pt x="246" y="291"/>
                    <a:pt x="247" y="292"/>
                  </a:cubicBezTo>
                  <a:cubicBezTo>
                    <a:pt x="248" y="294"/>
                    <a:pt x="250" y="295"/>
                    <a:pt x="252" y="296"/>
                  </a:cubicBezTo>
                  <a:cubicBezTo>
                    <a:pt x="253" y="297"/>
                    <a:pt x="254" y="297"/>
                    <a:pt x="255" y="296"/>
                  </a:cubicBezTo>
                  <a:cubicBezTo>
                    <a:pt x="256" y="295"/>
                    <a:pt x="256" y="294"/>
                    <a:pt x="256" y="292"/>
                  </a:cubicBezTo>
                  <a:cubicBezTo>
                    <a:pt x="257" y="291"/>
                    <a:pt x="258" y="292"/>
                    <a:pt x="258" y="292"/>
                  </a:cubicBezTo>
                  <a:cubicBezTo>
                    <a:pt x="259" y="292"/>
                    <a:pt x="259" y="293"/>
                    <a:pt x="258" y="294"/>
                  </a:cubicBezTo>
                  <a:cubicBezTo>
                    <a:pt x="257" y="295"/>
                    <a:pt x="257" y="296"/>
                    <a:pt x="257" y="297"/>
                  </a:cubicBezTo>
                  <a:cubicBezTo>
                    <a:pt x="257" y="299"/>
                    <a:pt x="257" y="299"/>
                    <a:pt x="258" y="300"/>
                  </a:cubicBezTo>
                  <a:cubicBezTo>
                    <a:pt x="259" y="300"/>
                    <a:pt x="259" y="301"/>
                    <a:pt x="259" y="301"/>
                  </a:cubicBezTo>
                  <a:cubicBezTo>
                    <a:pt x="259" y="302"/>
                    <a:pt x="258" y="302"/>
                    <a:pt x="258" y="302"/>
                  </a:cubicBezTo>
                  <a:cubicBezTo>
                    <a:pt x="257" y="301"/>
                    <a:pt x="256" y="300"/>
                    <a:pt x="255" y="300"/>
                  </a:cubicBezTo>
                  <a:cubicBezTo>
                    <a:pt x="254" y="300"/>
                    <a:pt x="253" y="301"/>
                    <a:pt x="252" y="301"/>
                  </a:cubicBezTo>
                  <a:cubicBezTo>
                    <a:pt x="251" y="302"/>
                    <a:pt x="251" y="303"/>
                    <a:pt x="251" y="304"/>
                  </a:cubicBezTo>
                  <a:cubicBezTo>
                    <a:pt x="251" y="305"/>
                    <a:pt x="252" y="306"/>
                    <a:pt x="254" y="306"/>
                  </a:cubicBezTo>
                  <a:cubicBezTo>
                    <a:pt x="256" y="307"/>
                    <a:pt x="257" y="306"/>
                    <a:pt x="257" y="307"/>
                  </a:cubicBezTo>
                  <a:cubicBezTo>
                    <a:pt x="258" y="307"/>
                    <a:pt x="257" y="308"/>
                    <a:pt x="256" y="308"/>
                  </a:cubicBezTo>
                  <a:cubicBezTo>
                    <a:pt x="254" y="308"/>
                    <a:pt x="253" y="309"/>
                    <a:pt x="251" y="308"/>
                  </a:cubicBezTo>
                  <a:cubicBezTo>
                    <a:pt x="249" y="308"/>
                    <a:pt x="246" y="307"/>
                    <a:pt x="245" y="307"/>
                  </a:cubicBezTo>
                  <a:cubicBezTo>
                    <a:pt x="244" y="307"/>
                    <a:pt x="244" y="307"/>
                    <a:pt x="243" y="308"/>
                  </a:cubicBezTo>
                  <a:cubicBezTo>
                    <a:pt x="242" y="308"/>
                    <a:pt x="242" y="309"/>
                    <a:pt x="242" y="310"/>
                  </a:cubicBezTo>
                  <a:cubicBezTo>
                    <a:pt x="242" y="312"/>
                    <a:pt x="241" y="312"/>
                    <a:pt x="239" y="312"/>
                  </a:cubicBezTo>
                  <a:cubicBezTo>
                    <a:pt x="238" y="313"/>
                    <a:pt x="237" y="313"/>
                    <a:pt x="236" y="313"/>
                  </a:cubicBezTo>
                  <a:cubicBezTo>
                    <a:pt x="235" y="313"/>
                    <a:pt x="234" y="312"/>
                    <a:pt x="234" y="311"/>
                  </a:cubicBezTo>
                  <a:cubicBezTo>
                    <a:pt x="234" y="310"/>
                    <a:pt x="235" y="310"/>
                    <a:pt x="236" y="310"/>
                  </a:cubicBezTo>
                  <a:cubicBezTo>
                    <a:pt x="237" y="309"/>
                    <a:pt x="238" y="309"/>
                    <a:pt x="238" y="309"/>
                  </a:cubicBezTo>
                  <a:cubicBezTo>
                    <a:pt x="238" y="308"/>
                    <a:pt x="237" y="307"/>
                    <a:pt x="237" y="307"/>
                  </a:cubicBezTo>
                  <a:cubicBezTo>
                    <a:pt x="236" y="308"/>
                    <a:pt x="235" y="309"/>
                    <a:pt x="234" y="309"/>
                  </a:cubicBezTo>
                  <a:cubicBezTo>
                    <a:pt x="233" y="308"/>
                    <a:pt x="234" y="307"/>
                    <a:pt x="234" y="306"/>
                  </a:cubicBezTo>
                  <a:cubicBezTo>
                    <a:pt x="234" y="305"/>
                    <a:pt x="233" y="304"/>
                    <a:pt x="232" y="304"/>
                  </a:cubicBezTo>
                  <a:cubicBezTo>
                    <a:pt x="232" y="304"/>
                    <a:pt x="231" y="304"/>
                    <a:pt x="231" y="305"/>
                  </a:cubicBezTo>
                  <a:cubicBezTo>
                    <a:pt x="231" y="306"/>
                    <a:pt x="230" y="306"/>
                    <a:pt x="230" y="307"/>
                  </a:cubicBezTo>
                  <a:cubicBezTo>
                    <a:pt x="230" y="309"/>
                    <a:pt x="232" y="309"/>
                    <a:pt x="232" y="310"/>
                  </a:cubicBezTo>
                  <a:cubicBezTo>
                    <a:pt x="233" y="310"/>
                    <a:pt x="233" y="311"/>
                    <a:pt x="232" y="312"/>
                  </a:cubicBezTo>
                  <a:cubicBezTo>
                    <a:pt x="231" y="313"/>
                    <a:pt x="230" y="314"/>
                    <a:pt x="229" y="315"/>
                  </a:cubicBezTo>
                  <a:cubicBezTo>
                    <a:pt x="229" y="316"/>
                    <a:pt x="230" y="318"/>
                    <a:pt x="232" y="319"/>
                  </a:cubicBezTo>
                  <a:cubicBezTo>
                    <a:pt x="233" y="320"/>
                    <a:pt x="234" y="319"/>
                    <a:pt x="235" y="319"/>
                  </a:cubicBezTo>
                  <a:cubicBezTo>
                    <a:pt x="236" y="318"/>
                    <a:pt x="237" y="318"/>
                    <a:pt x="238" y="319"/>
                  </a:cubicBezTo>
                  <a:cubicBezTo>
                    <a:pt x="239" y="320"/>
                    <a:pt x="240" y="319"/>
                    <a:pt x="241" y="319"/>
                  </a:cubicBezTo>
                  <a:cubicBezTo>
                    <a:pt x="242" y="319"/>
                    <a:pt x="242" y="319"/>
                    <a:pt x="242" y="320"/>
                  </a:cubicBezTo>
                  <a:cubicBezTo>
                    <a:pt x="242" y="321"/>
                    <a:pt x="242" y="322"/>
                    <a:pt x="241" y="323"/>
                  </a:cubicBezTo>
                  <a:cubicBezTo>
                    <a:pt x="240" y="325"/>
                    <a:pt x="239" y="327"/>
                    <a:pt x="238" y="329"/>
                  </a:cubicBezTo>
                  <a:cubicBezTo>
                    <a:pt x="237" y="330"/>
                    <a:pt x="235" y="329"/>
                    <a:pt x="234" y="329"/>
                  </a:cubicBezTo>
                  <a:cubicBezTo>
                    <a:pt x="233" y="328"/>
                    <a:pt x="233" y="328"/>
                    <a:pt x="233" y="329"/>
                  </a:cubicBezTo>
                  <a:cubicBezTo>
                    <a:pt x="232" y="330"/>
                    <a:pt x="232" y="332"/>
                    <a:pt x="232" y="333"/>
                  </a:cubicBezTo>
                  <a:cubicBezTo>
                    <a:pt x="233" y="334"/>
                    <a:pt x="234" y="334"/>
                    <a:pt x="235" y="334"/>
                  </a:cubicBezTo>
                  <a:cubicBezTo>
                    <a:pt x="236" y="334"/>
                    <a:pt x="235" y="334"/>
                    <a:pt x="236" y="335"/>
                  </a:cubicBezTo>
                  <a:cubicBezTo>
                    <a:pt x="236" y="336"/>
                    <a:pt x="235" y="337"/>
                    <a:pt x="234" y="338"/>
                  </a:cubicBezTo>
                  <a:cubicBezTo>
                    <a:pt x="234" y="340"/>
                    <a:pt x="231" y="343"/>
                    <a:pt x="230" y="343"/>
                  </a:cubicBezTo>
                  <a:cubicBezTo>
                    <a:pt x="229" y="344"/>
                    <a:pt x="228" y="345"/>
                    <a:pt x="228" y="344"/>
                  </a:cubicBezTo>
                  <a:cubicBezTo>
                    <a:pt x="227" y="344"/>
                    <a:pt x="228" y="343"/>
                    <a:pt x="228" y="341"/>
                  </a:cubicBezTo>
                  <a:cubicBezTo>
                    <a:pt x="228" y="340"/>
                    <a:pt x="228" y="339"/>
                    <a:pt x="227" y="339"/>
                  </a:cubicBezTo>
                  <a:cubicBezTo>
                    <a:pt x="226" y="338"/>
                    <a:pt x="222" y="337"/>
                    <a:pt x="221" y="337"/>
                  </a:cubicBezTo>
                  <a:cubicBezTo>
                    <a:pt x="219" y="336"/>
                    <a:pt x="218" y="335"/>
                    <a:pt x="217" y="334"/>
                  </a:cubicBezTo>
                  <a:cubicBezTo>
                    <a:pt x="216" y="334"/>
                    <a:pt x="216" y="331"/>
                    <a:pt x="216" y="330"/>
                  </a:cubicBezTo>
                  <a:cubicBezTo>
                    <a:pt x="216" y="329"/>
                    <a:pt x="216" y="328"/>
                    <a:pt x="215" y="328"/>
                  </a:cubicBezTo>
                  <a:cubicBezTo>
                    <a:pt x="214" y="328"/>
                    <a:pt x="214" y="329"/>
                    <a:pt x="214" y="331"/>
                  </a:cubicBezTo>
                  <a:cubicBezTo>
                    <a:pt x="214" y="333"/>
                    <a:pt x="214" y="333"/>
                    <a:pt x="215" y="335"/>
                  </a:cubicBezTo>
                  <a:cubicBezTo>
                    <a:pt x="215" y="338"/>
                    <a:pt x="215" y="337"/>
                    <a:pt x="214" y="338"/>
                  </a:cubicBezTo>
                  <a:cubicBezTo>
                    <a:pt x="214" y="339"/>
                    <a:pt x="212" y="340"/>
                    <a:pt x="211" y="340"/>
                  </a:cubicBezTo>
                  <a:cubicBezTo>
                    <a:pt x="209" y="341"/>
                    <a:pt x="207" y="341"/>
                    <a:pt x="205" y="341"/>
                  </a:cubicBezTo>
                  <a:cubicBezTo>
                    <a:pt x="204" y="341"/>
                    <a:pt x="205" y="341"/>
                    <a:pt x="204" y="342"/>
                  </a:cubicBezTo>
                  <a:cubicBezTo>
                    <a:pt x="203" y="342"/>
                    <a:pt x="203" y="343"/>
                    <a:pt x="202" y="344"/>
                  </a:cubicBezTo>
                  <a:cubicBezTo>
                    <a:pt x="201" y="345"/>
                    <a:pt x="200" y="346"/>
                    <a:pt x="199" y="346"/>
                  </a:cubicBezTo>
                  <a:cubicBezTo>
                    <a:pt x="198" y="346"/>
                    <a:pt x="197" y="345"/>
                    <a:pt x="196" y="344"/>
                  </a:cubicBezTo>
                  <a:cubicBezTo>
                    <a:pt x="196" y="343"/>
                    <a:pt x="196" y="339"/>
                    <a:pt x="196" y="338"/>
                  </a:cubicBezTo>
                  <a:cubicBezTo>
                    <a:pt x="195" y="336"/>
                    <a:pt x="195" y="334"/>
                    <a:pt x="195" y="334"/>
                  </a:cubicBezTo>
                  <a:cubicBezTo>
                    <a:pt x="195" y="333"/>
                    <a:pt x="193" y="333"/>
                    <a:pt x="193" y="334"/>
                  </a:cubicBezTo>
                  <a:cubicBezTo>
                    <a:pt x="192" y="336"/>
                    <a:pt x="192" y="337"/>
                    <a:pt x="191" y="338"/>
                  </a:cubicBezTo>
                  <a:cubicBezTo>
                    <a:pt x="191" y="340"/>
                    <a:pt x="189" y="343"/>
                    <a:pt x="189" y="344"/>
                  </a:cubicBezTo>
                  <a:cubicBezTo>
                    <a:pt x="189" y="346"/>
                    <a:pt x="190" y="346"/>
                    <a:pt x="194" y="347"/>
                  </a:cubicBezTo>
                  <a:cubicBezTo>
                    <a:pt x="197" y="347"/>
                    <a:pt x="197" y="349"/>
                    <a:pt x="197" y="351"/>
                  </a:cubicBezTo>
                  <a:cubicBezTo>
                    <a:pt x="197" y="353"/>
                    <a:pt x="195" y="356"/>
                    <a:pt x="194" y="356"/>
                  </a:cubicBezTo>
                  <a:cubicBezTo>
                    <a:pt x="192" y="357"/>
                    <a:pt x="191" y="357"/>
                    <a:pt x="189" y="357"/>
                  </a:cubicBezTo>
                  <a:cubicBezTo>
                    <a:pt x="187" y="356"/>
                    <a:pt x="187" y="354"/>
                    <a:pt x="187" y="353"/>
                  </a:cubicBezTo>
                  <a:cubicBezTo>
                    <a:pt x="187" y="352"/>
                    <a:pt x="188" y="351"/>
                    <a:pt x="188" y="350"/>
                  </a:cubicBezTo>
                  <a:cubicBezTo>
                    <a:pt x="189" y="349"/>
                    <a:pt x="189" y="348"/>
                    <a:pt x="188" y="347"/>
                  </a:cubicBezTo>
                  <a:cubicBezTo>
                    <a:pt x="188" y="346"/>
                    <a:pt x="187" y="345"/>
                    <a:pt x="186" y="345"/>
                  </a:cubicBezTo>
                  <a:cubicBezTo>
                    <a:pt x="185" y="345"/>
                    <a:pt x="184" y="346"/>
                    <a:pt x="184" y="347"/>
                  </a:cubicBezTo>
                  <a:cubicBezTo>
                    <a:pt x="184" y="349"/>
                    <a:pt x="185" y="349"/>
                    <a:pt x="186" y="350"/>
                  </a:cubicBezTo>
                  <a:cubicBezTo>
                    <a:pt x="186" y="351"/>
                    <a:pt x="185" y="352"/>
                    <a:pt x="184" y="353"/>
                  </a:cubicBezTo>
                  <a:cubicBezTo>
                    <a:pt x="184" y="354"/>
                    <a:pt x="184" y="354"/>
                    <a:pt x="184" y="355"/>
                  </a:cubicBezTo>
                  <a:cubicBezTo>
                    <a:pt x="183" y="356"/>
                    <a:pt x="182" y="356"/>
                    <a:pt x="181" y="356"/>
                  </a:cubicBezTo>
                  <a:cubicBezTo>
                    <a:pt x="179" y="356"/>
                    <a:pt x="174" y="354"/>
                    <a:pt x="173" y="354"/>
                  </a:cubicBezTo>
                  <a:cubicBezTo>
                    <a:pt x="171" y="354"/>
                    <a:pt x="168" y="355"/>
                    <a:pt x="167" y="355"/>
                  </a:cubicBezTo>
                  <a:cubicBezTo>
                    <a:pt x="166" y="356"/>
                    <a:pt x="165" y="355"/>
                    <a:pt x="164" y="355"/>
                  </a:cubicBezTo>
                  <a:cubicBezTo>
                    <a:pt x="163" y="354"/>
                    <a:pt x="163" y="355"/>
                    <a:pt x="163" y="356"/>
                  </a:cubicBezTo>
                  <a:cubicBezTo>
                    <a:pt x="163" y="357"/>
                    <a:pt x="166" y="358"/>
                    <a:pt x="168" y="359"/>
                  </a:cubicBezTo>
                  <a:cubicBezTo>
                    <a:pt x="169" y="360"/>
                    <a:pt x="171" y="361"/>
                    <a:pt x="173" y="362"/>
                  </a:cubicBezTo>
                  <a:cubicBezTo>
                    <a:pt x="175" y="362"/>
                    <a:pt x="178" y="362"/>
                    <a:pt x="180" y="361"/>
                  </a:cubicBezTo>
                  <a:cubicBezTo>
                    <a:pt x="182" y="360"/>
                    <a:pt x="185" y="360"/>
                    <a:pt x="186" y="359"/>
                  </a:cubicBezTo>
                  <a:cubicBezTo>
                    <a:pt x="187" y="359"/>
                    <a:pt x="187" y="360"/>
                    <a:pt x="187" y="361"/>
                  </a:cubicBezTo>
                  <a:cubicBezTo>
                    <a:pt x="187" y="362"/>
                    <a:pt x="186" y="364"/>
                    <a:pt x="185" y="365"/>
                  </a:cubicBezTo>
                  <a:cubicBezTo>
                    <a:pt x="184" y="366"/>
                    <a:pt x="184" y="367"/>
                    <a:pt x="184" y="367"/>
                  </a:cubicBezTo>
                  <a:cubicBezTo>
                    <a:pt x="185" y="367"/>
                    <a:pt x="187" y="366"/>
                    <a:pt x="189" y="365"/>
                  </a:cubicBezTo>
                  <a:cubicBezTo>
                    <a:pt x="191" y="363"/>
                    <a:pt x="191" y="365"/>
                    <a:pt x="192" y="366"/>
                  </a:cubicBezTo>
                  <a:cubicBezTo>
                    <a:pt x="193" y="367"/>
                    <a:pt x="194" y="370"/>
                    <a:pt x="194" y="371"/>
                  </a:cubicBezTo>
                  <a:cubicBezTo>
                    <a:pt x="195" y="372"/>
                    <a:pt x="193" y="372"/>
                    <a:pt x="191" y="373"/>
                  </a:cubicBezTo>
                  <a:cubicBezTo>
                    <a:pt x="189" y="374"/>
                    <a:pt x="188" y="375"/>
                    <a:pt x="187" y="376"/>
                  </a:cubicBezTo>
                  <a:cubicBezTo>
                    <a:pt x="186" y="377"/>
                    <a:pt x="186" y="377"/>
                    <a:pt x="185" y="377"/>
                  </a:cubicBezTo>
                  <a:cubicBezTo>
                    <a:pt x="184" y="377"/>
                    <a:pt x="184" y="377"/>
                    <a:pt x="184" y="378"/>
                  </a:cubicBezTo>
                  <a:cubicBezTo>
                    <a:pt x="184" y="379"/>
                    <a:pt x="184" y="381"/>
                    <a:pt x="183" y="382"/>
                  </a:cubicBezTo>
                  <a:cubicBezTo>
                    <a:pt x="183" y="383"/>
                    <a:pt x="182" y="383"/>
                    <a:pt x="181" y="382"/>
                  </a:cubicBezTo>
                  <a:cubicBezTo>
                    <a:pt x="181" y="382"/>
                    <a:pt x="182" y="381"/>
                    <a:pt x="182" y="380"/>
                  </a:cubicBezTo>
                  <a:cubicBezTo>
                    <a:pt x="182" y="379"/>
                    <a:pt x="181" y="378"/>
                    <a:pt x="181" y="377"/>
                  </a:cubicBezTo>
                  <a:cubicBezTo>
                    <a:pt x="180" y="376"/>
                    <a:pt x="178" y="380"/>
                    <a:pt x="178" y="380"/>
                  </a:cubicBezTo>
                  <a:cubicBezTo>
                    <a:pt x="177" y="381"/>
                    <a:pt x="179" y="382"/>
                    <a:pt x="180" y="382"/>
                  </a:cubicBezTo>
                  <a:cubicBezTo>
                    <a:pt x="180" y="383"/>
                    <a:pt x="180" y="384"/>
                    <a:pt x="178" y="387"/>
                  </a:cubicBezTo>
                  <a:cubicBezTo>
                    <a:pt x="177" y="389"/>
                    <a:pt x="177" y="391"/>
                    <a:pt x="177" y="394"/>
                  </a:cubicBezTo>
                  <a:cubicBezTo>
                    <a:pt x="177" y="396"/>
                    <a:pt x="176" y="395"/>
                    <a:pt x="175" y="395"/>
                  </a:cubicBezTo>
                  <a:cubicBezTo>
                    <a:pt x="174" y="395"/>
                    <a:pt x="173" y="396"/>
                    <a:pt x="171" y="398"/>
                  </a:cubicBezTo>
                  <a:cubicBezTo>
                    <a:pt x="170" y="400"/>
                    <a:pt x="169" y="404"/>
                    <a:pt x="168" y="406"/>
                  </a:cubicBezTo>
                  <a:cubicBezTo>
                    <a:pt x="167" y="408"/>
                    <a:pt x="166" y="408"/>
                    <a:pt x="165" y="408"/>
                  </a:cubicBezTo>
                  <a:cubicBezTo>
                    <a:pt x="165" y="407"/>
                    <a:pt x="165" y="406"/>
                    <a:pt x="165" y="405"/>
                  </a:cubicBezTo>
                  <a:cubicBezTo>
                    <a:pt x="165" y="404"/>
                    <a:pt x="168" y="401"/>
                    <a:pt x="168" y="399"/>
                  </a:cubicBezTo>
                  <a:cubicBezTo>
                    <a:pt x="169" y="398"/>
                    <a:pt x="168" y="397"/>
                    <a:pt x="168" y="397"/>
                  </a:cubicBezTo>
                  <a:cubicBezTo>
                    <a:pt x="167" y="396"/>
                    <a:pt x="164" y="397"/>
                    <a:pt x="163" y="397"/>
                  </a:cubicBezTo>
                  <a:cubicBezTo>
                    <a:pt x="162" y="397"/>
                    <a:pt x="161" y="398"/>
                    <a:pt x="161" y="399"/>
                  </a:cubicBezTo>
                  <a:cubicBezTo>
                    <a:pt x="160" y="400"/>
                    <a:pt x="160" y="402"/>
                    <a:pt x="161" y="403"/>
                  </a:cubicBezTo>
                  <a:cubicBezTo>
                    <a:pt x="161" y="405"/>
                    <a:pt x="160" y="406"/>
                    <a:pt x="159" y="407"/>
                  </a:cubicBezTo>
                  <a:cubicBezTo>
                    <a:pt x="157" y="409"/>
                    <a:pt x="156" y="412"/>
                    <a:pt x="156" y="414"/>
                  </a:cubicBezTo>
                  <a:cubicBezTo>
                    <a:pt x="156" y="416"/>
                    <a:pt x="157" y="420"/>
                    <a:pt x="157" y="422"/>
                  </a:cubicBezTo>
                  <a:cubicBezTo>
                    <a:pt x="157" y="423"/>
                    <a:pt x="155" y="426"/>
                    <a:pt x="154" y="426"/>
                  </a:cubicBezTo>
                  <a:cubicBezTo>
                    <a:pt x="154" y="426"/>
                    <a:pt x="154" y="425"/>
                    <a:pt x="154" y="424"/>
                  </a:cubicBezTo>
                  <a:cubicBezTo>
                    <a:pt x="154" y="422"/>
                    <a:pt x="155" y="419"/>
                    <a:pt x="155" y="417"/>
                  </a:cubicBezTo>
                  <a:cubicBezTo>
                    <a:pt x="155" y="416"/>
                    <a:pt x="154" y="413"/>
                    <a:pt x="154" y="411"/>
                  </a:cubicBezTo>
                  <a:cubicBezTo>
                    <a:pt x="153" y="410"/>
                    <a:pt x="150" y="410"/>
                    <a:pt x="148" y="410"/>
                  </a:cubicBezTo>
                  <a:cubicBezTo>
                    <a:pt x="145" y="410"/>
                    <a:pt x="143" y="409"/>
                    <a:pt x="141" y="408"/>
                  </a:cubicBezTo>
                  <a:cubicBezTo>
                    <a:pt x="139" y="407"/>
                    <a:pt x="139" y="408"/>
                    <a:pt x="137" y="408"/>
                  </a:cubicBezTo>
                  <a:cubicBezTo>
                    <a:pt x="136" y="409"/>
                    <a:pt x="138" y="409"/>
                    <a:pt x="139" y="410"/>
                  </a:cubicBezTo>
                  <a:cubicBezTo>
                    <a:pt x="140" y="410"/>
                    <a:pt x="143" y="410"/>
                    <a:pt x="144" y="411"/>
                  </a:cubicBezTo>
                  <a:cubicBezTo>
                    <a:pt x="146" y="412"/>
                    <a:pt x="146" y="413"/>
                    <a:pt x="146" y="415"/>
                  </a:cubicBezTo>
                  <a:cubicBezTo>
                    <a:pt x="147" y="416"/>
                    <a:pt x="145" y="418"/>
                    <a:pt x="144" y="420"/>
                  </a:cubicBezTo>
                  <a:cubicBezTo>
                    <a:pt x="143" y="421"/>
                    <a:pt x="142" y="423"/>
                    <a:pt x="142" y="424"/>
                  </a:cubicBezTo>
                  <a:cubicBezTo>
                    <a:pt x="141" y="425"/>
                    <a:pt x="142" y="425"/>
                    <a:pt x="142" y="426"/>
                  </a:cubicBezTo>
                  <a:cubicBezTo>
                    <a:pt x="143" y="426"/>
                    <a:pt x="144" y="425"/>
                    <a:pt x="146" y="424"/>
                  </a:cubicBezTo>
                  <a:cubicBezTo>
                    <a:pt x="147" y="423"/>
                    <a:pt x="149" y="425"/>
                    <a:pt x="149" y="426"/>
                  </a:cubicBezTo>
                  <a:cubicBezTo>
                    <a:pt x="150" y="427"/>
                    <a:pt x="147" y="427"/>
                    <a:pt x="146" y="427"/>
                  </a:cubicBezTo>
                  <a:cubicBezTo>
                    <a:pt x="145" y="428"/>
                    <a:pt x="146" y="429"/>
                    <a:pt x="145" y="431"/>
                  </a:cubicBezTo>
                  <a:cubicBezTo>
                    <a:pt x="145" y="433"/>
                    <a:pt x="144" y="433"/>
                    <a:pt x="142" y="433"/>
                  </a:cubicBezTo>
                  <a:cubicBezTo>
                    <a:pt x="141" y="433"/>
                    <a:pt x="140" y="436"/>
                    <a:pt x="142" y="438"/>
                  </a:cubicBezTo>
                  <a:cubicBezTo>
                    <a:pt x="142" y="439"/>
                    <a:pt x="143" y="439"/>
                    <a:pt x="144" y="439"/>
                  </a:cubicBezTo>
                  <a:cubicBezTo>
                    <a:pt x="144" y="440"/>
                    <a:pt x="140" y="441"/>
                    <a:pt x="139" y="441"/>
                  </a:cubicBezTo>
                  <a:cubicBezTo>
                    <a:pt x="137" y="442"/>
                    <a:pt x="133" y="442"/>
                    <a:pt x="133" y="442"/>
                  </a:cubicBezTo>
                  <a:cubicBezTo>
                    <a:pt x="132" y="441"/>
                    <a:pt x="134" y="440"/>
                    <a:pt x="136" y="438"/>
                  </a:cubicBezTo>
                  <a:cubicBezTo>
                    <a:pt x="138" y="437"/>
                    <a:pt x="140" y="434"/>
                    <a:pt x="140" y="433"/>
                  </a:cubicBezTo>
                  <a:cubicBezTo>
                    <a:pt x="141" y="432"/>
                    <a:pt x="140" y="431"/>
                    <a:pt x="138" y="432"/>
                  </a:cubicBezTo>
                  <a:cubicBezTo>
                    <a:pt x="137" y="433"/>
                    <a:pt x="136" y="433"/>
                    <a:pt x="135" y="433"/>
                  </a:cubicBezTo>
                  <a:cubicBezTo>
                    <a:pt x="135" y="432"/>
                    <a:pt x="134" y="432"/>
                    <a:pt x="135" y="431"/>
                  </a:cubicBezTo>
                  <a:cubicBezTo>
                    <a:pt x="135" y="430"/>
                    <a:pt x="136" y="429"/>
                    <a:pt x="136" y="428"/>
                  </a:cubicBezTo>
                  <a:cubicBezTo>
                    <a:pt x="136" y="428"/>
                    <a:pt x="134" y="426"/>
                    <a:pt x="134" y="426"/>
                  </a:cubicBezTo>
                  <a:cubicBezTo>
                    <a:pt x="133" y="425"/>
                    <a:pt x="130" y="427"/>
                    <a:pt x="129" y="428"/>
                  </a:cubicBezTo>
                  <a:cubicBezTo>
                    <a:pt x="128" y="429"/>
                    <a:pt x="129" y="431"/>
                    <a:pt x="130" y="434"/>
                  </a:cubicBezTo>
                  <a:cubicBezTo>
                    <a:pt x="130" y="437"/>
                    <a:pt x="130" y="437"/>
                    <a:pt x="129" y="438"/>
                  </a:cubicBezTo>
                  <a:cubicBezTo>
                    <a:pt x="129" y="439"/>
                    <a:pt x="127" y="440"/>
                    <a:pt x="126" y="440"/>
                  </a:cubicBezTo>
                  <a:cubicBezTo>
                    <a:pt x="126" y="440"/>
                    <a:pt x="126" y="439"/>
                    <a:pt x="126" y="438"/>
                  </a:cubicBezTo>
                  <a:cubicBezTo>
                    <a:pt x="126" y="437"/>
                    <a:pt x="126" y="435"/>
                    <a:pt x="127" y="434"/>
                  </a:cubicBezTo>
                  <a:cubicBezTo>
                    <a:pt x="127" y="434"/>
                    <a:pt x="127" y="433"/>
                    <a:pt x="126" y="433"/>
                  </a:cubicBezTo>
                  <a:cubicBezTo>
                    <a:pt x="125" y="432"/>
                    <a:pt x="124" y="434"/>
                    <a:pt x="124" y="435"/>
                  </a:cubicBezTo>
                  <a:cubicBezTo>
                    <a:pt x="124" y="435"/>
                    <a:pt x="125" y="436"/>
                    <a:pt x="125" y="437"/>
                  </a:cubicBezTo>
                  <a:cubicBezTo>
                    <a:pt x="125" y="438"/>
                    <a:pt x="124" y="438"/>
                    <a:pt x="122" y="439"/>
                  </a:cubicBezTo>
                  <a:cubicBezTo>
                    <a:pt x="122" y="439"/>
                    <a:pt x="122" y="439"/>
                    <a:pt x="122" y="439"/>
                  </a:cubicBezTo>
                  <a:cubicBezTo>
                    <a:pt x="122" y="438"/>
                    <a:pt x="120" y="437"/>
                    <a:pt x="120" y="437"/>
                  </a:cubicBezTo>
                  <a:cubicBezTo>
                    <a:pt x="119" y="437"/>
                    <a:pt x="119" y="437"/>
                    <a:pt x="118" y="436"/>
                  </a:cubicBezTo>
                  <a:cubicBezTo>
                    <a:pt x="118" y="436"/>
                    <a:pt x="117" y="436"/>
                    <a:pt x="117" y="437"/>
                  </a:cubicBezTo>
                  <a:cubicBezTo>
                    <a:pt x="116" y="437"/>
                    <a:pt x="116" y="437"/>
                    <a:pt x="116" y="437"/>
                  </a:cubicBezTo>
                  <a:cubicBezTo>
                    <a:pt x="115" y="436"/>
                    <a:pt x="114" y="435"/>
                    <a:pt x="113" y="435"/>
                  </a:cubicBezTo>
                  <a:cubicBezTo>
                    <a:pt x="113" y="435"/>
                    <a:pt x="111" y="434"/>
                    <a:pt x="110" y="433"/>
                  </a:cubicBezTo>
                  <a:cubicBezTo>
                    <a:pt x="110" y="433"/>
                    <a:pt x="110" y="430"/>
                    <a:pt x="110" y="429"/>
                  </a:cubicBezTo>
                  <a:cubicBezTo>
                    <a:pt x="109" y="429"/>
                    <a:pt x="108" y="426"/>
                    <a:pt x="108" y="426"/>
                  </a:cubicBezTo>
                  <a:cubicBezTo>
                    <a:pt x="108" y="425"/>
                    <a:pt x="107" y="424"/>
                    <a:pt x="107" y="423"/>
                  </a:cubicBezTo>
                  <a:cubicBezTo>
                    <a:pt x="106" y="423"/>
                    <a:pt x="107" y="423"/>
                    <a:pt x="107" y="422"/>
                  </a:cubicBezTo>
                  <a:cubicBezTo>
                    <a:pt x="108" y="422"/>
                    <a:pt x="107" y="421"/>
                    <a:pt x="107" y="421"/>
                  </a:cubicBezTo>
                  <a:cubicBezTo>
                    <a:pt x="106" y="421"/>
                    <a:pt x="106" y="420"/>
                    <a:pt x="106" y="420"/>
                  </a:cubicBezTo>
                  <a:cubicBezTo>
                    <a:pt x="106" y="420"/>
                    <a:pt x="105" y="419"/>
                    <a:pt x="104" y="419"/>
                  </a:cubicBezTo>
                  <a:cubicBezTo>
                    <a:pt x="103" y="418"/>
                    <a:pt x="103" y="419"/>
                    <a:pt x="103" y="419"/>
                  </a:cubicBezTo>
                  <a:cubicBezTo>
                    <a:pt x="102" y="420"/>
                    <a:pt x="101" y="420"/>
                    <a:pt x="101" y="419"/>
                  </a:cubicBezTo>
                  <a:cubicBezTo>
                    <a:pt x="101" y="418"/>
                    <a:pt x="102" y="418"/>
                    <a:pt x="102" y="418"/>
                  </a:cubicBezTo>
                  <a:cubicBezTo>
                    <a:pt x="102" y="418"/>
                    <a:pt x="103" y="418"/>
                    <a:pt x="103" y="418"/>
                  </a:cubicBezTo>
                  <a:cubicBezTo>
                    <a:pt x="103" y="417"/>
                    <a:pt x="102" y="416"/>
                    <a:pt x="102" y="416"/>
                  </a:cubicBezTo>
                  <a:cubicBezTo>
                    <a:pt x="102" y="415"/>
                    <a:pt x="100" y="415"/>
                    <a:pt x="100" y="415"/>
                  </a:cubicBezTo>
                  <a:cubicBezTo>
                    <a:pt x="100" y="414"/>
                    <a:pt x="101" y="414"/>
                    <a:pt x="101" y="413"/>
                  </a:cubicBezTo>
                  <a:cubicBezTo>
                    <a:pt x="102" y="413"/>
                    <a:pt x="102" y="413"/>
                    <a:pt x="102" y="412"/>
                  </a:cubicBezTo>
                  <a:cubicBezTo>
                    <a:pt x="102" y="411"/>
                    <a:pt x="102" y="410"/>
                    <a:pt x="101" y="409"/>
                  </a:cubicBezTo>
                  <a:cubicBezTo>
                    <a:pt x="101" y="408"/>
                    <a:pt x="101" y="407"/>
                    <a:pt x="102" y="407"/>
                  </a:cubicBezTo>
                  <a:cubicBezTo>
                    <a:pt x="102" y="406"/>
                    <a:pt x="100" y="406"/>
                    <a:pt x="100" y="406"/>
                  </a:cubicBezTo>
                  <a:cubicBezTo>
                    <a:pt x="99" y="405"/>
                    <a:pt x="99" y="405"/>
                    <a:pt x="99" y="404"/>
                  </a:cubicBezTo>
                  <a:cubicBezTo>
                    <a:pt x="98" y="404"/>
                    <a:pt x="99" y="403"/>
                    <a:pt x="99" y="402"/>
                  </a:cubicBezTo>
                  <a:cubicBezTo>
                    <a:pt x="99" y="402"/>
                    <a:pt x="98" y="402"/>
                    <a:pt x="98" y="402"/>
                  </a:cubicBezTo>
                  <a:cubicBezTo>
                    <a:pt x="97" y="402"/>
                    <a:pt x="97" y="401"/>
                    <a:pt x="97" y="400"/>
                  </a:cubicBezTo>
                  <a:cubicBezTo>
                    <a:pt x="97" y="400"/>
                    <a:pt x="97" y="399"/>
                    <a:pt x="96" y="398"/>
                  </a:cubicBezTo>
                  <a:cubicBezTo>
                    <a:pt x="96" y="397"/>
                    <a:pt x="97" y="396"/>
                    <a:pt x="97" y="395"/>
                  </a:cubicBezTo>
                  <a:cubicBezTo>
                    <a:pt x="97" y="395"/>
                    <a:pt x="98" y="394"/>
                    <a:pt x="99" y="393"/>
                  </a:cubicBezTo>
                  <a:cubicBezTo>
                    <a:pt x="99" y="393"/>
                    <a:pt x="100" y="392"/>
                    <a:pt x="101" y="391"/>
                  </a:cubicBezTo>
                  <a:cubicBezTo>
                    <a:pt x="101" y="391"/>
                    <a:pt x="101" y="390"/>
                    <a:pt x="101" y="390"/>
                  </a:cubicBezTo>
                  <a:cubicBezTo>
                    <a:pt x="102" y="390"/>
                    <a:pt x="101" y="389"/>
                    <a:pt x="100" y="389"/>
                  </a:cubicBezTo>
                  <a:cubicBezTo>
                    <a:pt x="99" y="388"/>
                    <a:pt x="99" y="388"/>
                    <a:pt x="98" y="388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6" y="387"/>
                    <a:pt x="96" y="387"/>
                    <a:pt x="96" y="386"/>
                  </a:cubicBezTo>
                  <a:cubicBezTo>
                    <a:pt x="96" y="386"/>
                    <a:pt x="96" y="383"/>
                    <a:pt x="96" y="382"/>
                  </a:cubicBezTo>
                  <a:cubicBezTo>
                    <a:pt x="96" y="381"/>
                    <a:pt x="95" y="381"/>
                    <a:pt x="94" y="381"/>
                  </a:cubicBezTo>
                  <a:cubicBezTo>
                    <a:pt x="94" y="381"/>
                    <a:pt x="94" y="381"/>
                    <a:pt x="94" y="380"/>
                  </a:cubicBezTo>
                  <a:cubicBezTo>
                    <a:pt x="94" y="379"/>
                    <a:pt x="93" y="379"/>
                    <a:pt x="94" y="378"/>
                  </a:cubicBezTo>
                  <a:cubicBezTo>
                    <a:pt x="94" y="377"/>
                    <a:pt x="92" y="376"/>
                    <a:pt x="92" y="375"/>
                  </a:cubicBezTo>
                  <a:cubicBezTo>
                    <a:pt x="92" y="375"/>
                    <a:pt x="92" y="374"/>
                    <a:pt x="92" y="374"/>
                  </a:cubicBezTo>
                  <a:cubicBezTo>
                    <a:pt x="92" y="374"/>
                    <a:pt x="91" y="372"/>
                    <a:pt x="91" y="372"/>
                  </a:cubicBezTo>
                  <a:cubicBezTo>
                    <a:pt x="91" y="371"/>
                    <a:pt x="90" y="372"/>
                    <a:pt x="90" y="372"/>
                  </a:cubicBezTo>
                  <a:cubicBezTo>
                    <a:pt x="89" y="372"/>
                    <a:pt x="89" y="372"/>
                    <a:pt x="89" y="371"/>
                  </a:cubicBezTo>
                  <a:cubicBezTo>
                    <a:pt x="89" y="370"/>
                    <a:pt x="87" y="369"/>
                    <a:pt x="86" y="368"/>
                  </a:cubicBezTo>
                  <a:cubicBezTo>
                    <a:pt x="86" y="367"/>
                    <a:pt x="87" y="367"/>
                    <a:pt x="88" y="366"/>
                  </a:cubicBezTo>
                  <a:cubicBezTo>
                    <a:pt x="88" y="366"/>
                    <a:pt x="87" y="364"/>
                    <a:pt x="86" y="364"/>
                  </a:cubicBezTo>
                  <a:cubicBezTo>
                    <a:pt x="85" y="363"/>
                    <a:pt x="85" y="363"/>
                    <a:pt x="85" y="363"/>
                  </a:cubicBezTo>
                  <a:cubicBezTo>
                    <a:pt x="84" y="364"/>
                    <a:pt x="84" y="363"/>
                    <a:pt x="83" y="363"/>
                  </a:cubicBezTo>
                  <a:cubicBezTo>
                    <a:pt x="82" y="363"/>
                    <a:pt x="81" y="362"/>
                    <a:pt x="81" y="361"/>
                  </a:cubicBezTo>
                  <a:cubicBezTo>
                    <a:pt x="80" y="360"/>
                    <a:pt x="80" y="360"/>
                    <a:pt x="79" y="359"/>
                  </a:cubicBezTo>
                  <a:cubicBezTo>
                    <a:pt x="78" y="359"/>
                    <a:pt x="79" y="358"/>
                    <a:pt x="79" y="358"/>
                  </a:cubicBezTo>
                  <a:cubicBezTo>
                    <a:pt x="80" y="357"/>
                    <a:pt x="79" y="357"/>
                    <a:pt x="79" y="356"/>
                  </a:cubicBezTo>
                  <a:cubicBezTo>
                    <a:pt x="78" y="356"/>
                    <a:pt x="80" y="355"/>
                    <a:pt x="80" y="354"/>
                  </a:cubicBezTo>
                  <a:cubicBezTo>
                    <a:pt x="81" y="354"/>
                    <a:pt x="80" y="353"/>
                    <a:pt x="81" y="353"/>
                  </a:cubicBezTo>
                  <a:cubicBezTo>
                    <a:pt x="81" y="352"/>
                    <a:pt x="81" y="352"/>
                    <a:pt x="81" y="351"/>
                  </a:cubicBezTo>
                  <a:cubicBezTo>
                    <a:pt x="81" y="350"/>
                    <a:pt x="82" y="350"/>
                    <a:pt x="82" y="350"/>
                  </a:cubicBezTo>
                  <a:cubicBezTo>
                    <a:pt x="83" y="349"/>
                    <a:pt x="82" y="348"/>
                    <a:pt x="82" y="348"/>
                  </a:cubicBezTo>
                  <a:cubicBezTo>
                    <a:pt x="82" y="347"/>
                    <a:pt x="81" y="347"/>
                    <a:pt x="80" y="347"/>
                  </a:cubicBezTo>
                  <a:cubicBezTo>
                    <a:pt x="80" y="347"/>
                    <a:pt x="78" y="348"/>
                    <a:pt x="78" y="349"/>
                  </a:cubicBezTo>
                  <a:cubicBezTo>
                    <a:pt x="77" y="349"/>
                    <a:pt x="77" y="349"/>
                    <a:pt x="76" y="348"/>
                  </a:cubicBezTo>
                  <a:cubicBezTo>
                    <a:pt x="76" y="348"/>
                    <a:pt x="75" y="348"/>
                    <a:pt x="74" y="349"/>
                  </a:cubicBezTo>
                  <a:cubicBezTo>
                    <a:pt x="73" y="349"/>
                    <a:pt x="71" y="350"/>
                    <a:pt x="70" y="350"/>
                  </a:cubicBezTo>
                  <a:cubicBezTo>
                    <a:pt x="70" y="350"/>
                    <a:pt x="68" y="351"/>
                    <a:pt x="68" y="351"/>
                  </a:cubicBezTo>
                  <a:cubicBezTo>
                    <a:pt x="68" y="352"/>
                    <a:pt x="67" y="351"/>
                    <a:pt x="67" y="351"/>
                  </a:cubicBezTo>
                  <a:cubicBezTo>
                    <a:pt x="67" y="351"/>
                    <a:pt x="66" y="351"/>
                    <a:pt x="65" y="351"/>
                  </a:cubicBezTo>
                  <a:cubicBezTo>
                    <a:pt x="65" y="350"/>
                    <a:pt x="64" y="351"/>
                    <a:pt x="64" y="352"/>
                  </a:cubicBezTo>
                  <a:cubicBezTo>
                    <a:pt x="64" y="352"/>
                    <a:pt x="64" y="352"/>
                    <a:pt x="63" y="353"/>
                  </a:cubicBezTo>
                  <a:cubicBezTo>
                    <a:pt x="63" y="353"/>
                    <a:pt x="62" y="354"/>
                    <a:pt x="62" y="355"/>
                  </a:cubicBezTo>
                  <a:cubicBezTo>
                    <a:pt x="61" y="355"/>
                    <a:pt x="60" y="355"/>
                    <a:pt x="60" y="355"/>
                  </a:cubicBezTo>
                  <a:cubicBezTo>
                    <a:pt x="59" y="356"/>
                    <a:pt x="58" y="355"/>
                    <a:pt x="58" y="355"/>
                  </a:cubicBezTo>
                  <a:cubicBezTo>
                    <a:pt x="58" y="354"/>
                    <a:pt x="58" y="353"/>
                    <a:pt x="58" y="352"/>
                  </a:cubicBezTo>
                  <a:cubicBezTo>
                    <a:pt x="58" y="351"/>
                    <a:pt x="58" y="351"/>
                    <a:pt x="57" y="350"/>
                  </a:cubicBezTo>
                  <a:cubicBezTo>
                    <a:pt x="57" y="350"/>
                    <a:pt x="57" y="349"/>
                    <a:pt x="57" y="348"/>
                  </a:cubicBezTo>
                  <a:cubicBezTo>
                    <a:pt x="57" y="347"/>
                    <a:pt x="56" y="346"/>
                    <a:pt x="55" y="346"/>
                  </a:cubicBezTo>
                  <a:cubicBezTo>
                    <a:pt x="55" y="345"/>
                    <a:pt x="53" y="346"/>
                    <a:pt x="52" y="346"/>
                  </a:cubicBezTo>
                  <a:cubicBezTo>
                    <a:pt x="52" y="346"/>
                    <a:pt x="51" y="346"/>
                    <a:pt x="51" y="345"/>
                  </a:cubicBezTo>
                  <a:cubicBezTo>
                    <a:pt x="51" y="345"/>
                    <a:pt x="50" y="344"/>
                    <a:pt x="49" y="344"/>
                  </a:cubicBezTo>
                  <a:cubicBezTo>
                    <a:pt x="49" y="344"/>
                    <a:pt x="49" y="343"/>
                    <a:pt x="49" y="342"/>
                  </a:cubicBezTo>
                  <a:cubicBezTo>
                    <a:pt x="49" y="342"/>
                    <a:pt x="48" y="341"/>
                    <a:pt x="48" y="340"/>
                  </a:cubicBezTo>
                  <a:cubicBezTo>
                    <a:pt x="47" y="339"/>
                    <a:pt x="47" y="340"/>
                    <a:pt x="46" y="340"/>
                  </a:cubicBezTo>
                  <a:cubicBezTo>
                    <a:pt x="45" y="340"/>
                    <a:pt x="45" y="339"/>
                    <a:pt x="45" y="338"/>
                  </a:cubicBezTo>
                  <a:cubicBezTo>
                    <a:pt x="46" y="337"/>
                    <a:pt x="47" y="336"/>
                    <a:pt x="48" y="336"/>
                  </a:cubicBezTo>
                  <a:cubicBezTo>
                    <a:pt x="49" y="336"/>
                    <a:pt x="49" y="335"/>
                    <a:pt x="48" y="335"/>
                  </a:cubicBezTo>
                  <a:cubicBezTo>
                    <a:pt x="48" y="335"/>
                    <a:pt x="47" y="334"/>
                    <a:pt x="47" y="334"/>
                  </a:cubicBezTo>
                  <a:cubicBezTo>
                    <a:pt x="46" y="333"/>
                    <a:pt x="47" y="333"/>
                    <a:pt x="47" y="332"/>
                  </a:cubicBezTo>
                  <a:cubicBezTo>
                    <a:pt x="47" y="332"/>
                    <a:pt x="44" y="333"/>
                    <a:pt x="44" y="333"/>
                  </a:cubicBezTo>
                  <a:cubicBezTo>
                    <a:pt x="43" y="334"/>
                    <a:pt x="43" y="335"/>
                    <a:pt x="43" y="336"/>
                  </a:cubicBezTo>
                  <a:cubicBezTo>
                    <a:pt x="43" y="337"/>
                    <a:pt x="42" y="337"/>
                    <a:pt x="42" y="337"/>
                  </a:cubicBezTo>
                  <a:cubicBezTo>
                    <a:pt x="41" y="338"/>
                    <a:pt x="40" y="339"/>
                    <a:pt x="40" y="339"/>
                  </a:cubicBezTo>
                  <a:cubicBezTo>
                    <a:pt x="39" y="340"/>
                    <a:pt x="38" y="340"/>
                    <a:pt x="37" y="340"/>
                  </a:cubicBezTo>
                  <a:cubicBezTo>
                    <a:pt x="36" y="340"/>
                    <a:pt x="36" y="340"/>
                    <a:pt x="36" y="341"/>
                  </a:cubicBezTo>
                  <a:cubicBezTo>
                    <a:pt x="35" y="341"/>
                    <a:pt x="34" y="341"/>
                    <a:pt x="34" y="341"/>
                  </a:cubicBezTo>
                  <a:cubicBezTo>
                    <a:pt x="34" y="341"/>
                    <a:pt x="34" y="340"/>
                    <a:pt x="35" y="339"/>
                  </a:cubicBezTo>
                  <a:cubicBezTo>
                    <a:pt x="35" y="338"/>
                    <a:pt x="35" y="338"/>
                    <a:pt x="35" y="338"/>
                  </a:cubicBezTo>
                  <a:cubicBezTo>
                    <a:pt x="34" y="337"/>
                    <a:pt x="33" y="339"/>
                    <a:pt x="33" y="339"/>
                  </a:cubicBezTo>
                  <a:cubicBezTo>
                    <a:pt x="33" y="339"/>
                    <a:pt x="32" y="337"/>
                    <a:pt x="32" y="336"/>
                  </a:cubicBezTo>
                  <a:cubicBezTo>
                    <a:pt x="32" y="336"/>
                    <a:pt x="32" y="336"/>
                    <a:pt x="31" y="336"/>
                  </a:cubicBezTo>
                  <a:cubicBezTo>
                    <a:pt x="30" y="336"/>
                    <a:pt x="30" y="334"/>
                    <a:pt x="30" y="334"/>
                  </a:cubicBezTo>
                  <a:cubicBezTo>
                    <a:pt x="30" y="333"/>
                    <a:pt x="28" y="336"/>
                    <a:pt x="28" y="337"/>
                  </a:cubicBezTo>
                  <a:cubicBezTo>
                    <a:pt x="27" y="337"/>
                    <a:pt x="26" y="337"/>
                    <a:pt x="26" y="337"/>
                  </a:cubicBezTo>
                  <a:cubicBezTo>
                    <a:pt x="25" y="337"/>
                    <a:pt x="23" y="337"/>
                    <a:pt x="23" y="337"/>
                  </a:cubicBezTo>
                  <a:cubicBezTo>
                    <a:pt x="22" y="337"/>
                    <a:pt x="22" y="337"/>
                    <a:pt x="22" y="338"/>
                  </a:cubicBezTo>
                  <a:cubicBezTo>
                    <a:pt x="22" y="339"/>
                    <a:pt x="22" y="338"/>
                    <a:pt x="21" y="338"/>
                  </a:cubicBezTo>
                  <a:cubicBezTo>
                    <a:pt x="21" y="337"/>
                    <a:pt x="21" y="337"/>
                    <a:pt x="20" y="337"/>
                  </a:cubicBezTo>
                  <a:cubicBezTo>
                    <a:pt x="20" y="337"/>
                    <a:pt x="20" y="337"/>
                    <a:pt x="19" y="337"/>
                  </a:cubicBezTo>
                  <a:cubicBezTo>
                    <a:pt x="18" y="336"/>
                    <a:pt x="18" y="336"/>
                    <a:pt x="18" y="335"/>
                  </a:cubicBezTo>
                  <a:cubicBezTo>
                    <a:pt x="17" y="335"/>
                    <a:pt x="17" y="334"/>
                    <a:pt x="16" y="333"/>
                  </a:cubicBezTo>
                  <a:cubicBezTo>
                    <a:pt x="16" y="332"/>
                    <a:pt x="15" y="333"/>
                    <a:pt x="15" y="333"/>
                  </a:cubicBezTo>
                  <a:cubicBezTo>
                    <a:pt x="14" y="334"/>
                    <a:pt x="14" y="334"/>
                    <a:pt x="13" y="334"/>
                  </a:cubicBezTo>
                  <a:cubicBezTo>
                    <a:pt x="13" y="334"/>
                    <a:pt x="12" y="333"/>
                    <a:pt x="12" y="333"/>
                  </a:cubicBezTo>
                  <a:cubicBezTo>
                    <a:pt x="12" y="332"/>
                    <a:pt x="11" y="332"/>
                    <a:pt x="10" y="332"/>
                  </a:cubicBezTo>
                  <a:cubicBezTo>
                    <a:pt x="9" y="332"/>
                    <a:pt x="9" y="332"/>
                    <a:pt x="8" y="332"/>
                  </a:cubicBezTo>
                  <a:cubicBezTo>
                    <a:pt x="7" y="332"/>
                    <a:pt x="5" y="331"/>
                    <a:pt x="5" y="331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31" name="任意多边形 52">
              <a:extLst>
                <a:ext uri="{FF2B5EF4-FFF2-40B4-BE49-F238E27FC236}">
                  <a16:creationId xmlns:a16="http://schemas.microsoft.com/office/drawing/2014/main" id="{853B79EB-2963-3163-240F-45CDFF2821F6}"/>
                </a:ext>
              </a:extLst>
            </p:cNvPr>
            <p:cNvSpPr/>
            <p:nvPr/>
          </p:nvSpPr>
          <p:spPr bwMode="auto">
            <a:xfrm>
              <a:off x="6759575" y="2868613"/>
              <a:ext cx="904875" cy="558800"/>
            </a:xfrm>
            <a:custGeom>
              <a:avLst/>
              <a:gdLst>
                <a:gd name="T0" fmla="*/ 596 w 615"/>
                <a:gd name="T1" fmla="*/ 242 h 379"/>
                <a:gd name="T2" fmla="*/ 579 w 615"/>
                <a:gd name="T3" fmla="*/ 213 h 379"/>
                <a:gd name="T4" fmla="*/ 580 w 615"/>
                <a:gd name="T5" fmla="*/ 181 h 379"/>
                <a:gd name="T6" fmla="*/ 572 w 615"/>
                <a:gd name="T7" fmla="*/ 160 h 379"/>
                <a:gd name="T8" fmla="*/ 545 w 615"/>
                <a:gd name="T9" fmla="*/ 152 h 379"/>
                <a:gd name="T10" fmla="*/ 520 w 615"/>
                <a:gd name="T11" fmla="*/ 137 h 379"/>
                <a:gd name="T12" fmla="*/ 490 w 615"/>
                <a:gd name="T13" fmla="*/ 139 h 379"/>
                <a:gd name="T14" fmla="*/ 463 w 615"/>
                <a:gd name="T15" fmla="*/ 114 h 379"/>
                <a:gd name="T16" fmla="*/ 420 w 615"/>
                <a:gd name="T17" fmla="*/ 109 h 379"/>
                <a:gd name="T18" fmla="*/ 401 w 615"/>
                <a:gd name="T19" fmla="*/ 75 h 379"/>
                <a:gd name="T20" fmla="*/ 372 w 615"/>
                <a:gd name="T21" fmla="*/ 74 h 379"/>
                <a:gd name="T22" fmla="*/ 326 w 615"/>
                <a:gd name="T23" fmla="*/ 73 h 379"/>
                <a:gd name="T24" fmla="*/ 277 w 615"/>
                <a:gd name="T25" fmla="*/ 72 h 379"/>
                <a:gd name="T26" fmla="*/ 230 w 615"/>
                <a:gd name="T27" fmla="*/ 51 h 379"/>
                <a:gd name="T28" fmla="*/ 201 w 615"/>
                <a:gd name="T29" fmla="*/ 19 h 379"/>
                <a:gd name="T30" fmla="*/ 176 w 615"/>
                <a:gd name="T31" fmla="*/ 5 h 379"/>
                <a:gd name="T32" fmla="*/ 152 w 615"/>
                <a:gd name="T33" fmla="*/ 4 h 379"/>
                <a:gd name="T34" fmla="*/ 114 w 615"/>
                <a:gd name="T35" fmla="*/ 8 h 379"/>
                <a:gd name="T36" fmla="*/ 74 w 615"/>
                <a:gd name="T37" fmla="*/ 16 h 379"/>
                <a:gd name="T38" fmla="*/ 113 w 615"/>
                <a:gd name="T39" fmla="*/ 38 h 379"/>
                <a:gd name="T40" fmla="*/ 123 w 615"/>
                <a:gd name="T41" fmla="*/ 61 h 379"/>
                <a:gd name="T42" fmla="*/ 88 w 615"/>
                <a:gd name="T43" fmla="*/ 65 h 379"/>
                <a:gd name="T44" fmla="*/ 83 w 615"/>
                <a:gd name="T45" fmla="*/ 98 h 379"/>
                <a:gd name="T46" fmla="*/ 88 w 615"/>
                <a:gd name="T47" fmla="*/ 140 h 379"/>
                <a:gd name="T48" fmla="*/ 99 w 615"/>
                <a:gd name="T49" fmla="*/ 158 h 379"/>
                <a:gd name="T50" fmla="*/ 121 w 615"/>
                <a:gd name="T51" fmla="*/ 166 h 379"/>
                <a:gd name="T52" fmla="*/ 134 w 615"/>
                <a:gd name="T53" fmla="*/ 184 h 379"/>
                <a:gd name="T54" fmla="*/ 133 w 615"/>
                <a:gd name="T55" fmla="*/ 208 h 379"/>
                <a:gd name="T56" fmla="*/ 120 w 615"/>
                <a:gd name="T57" fmla="*/ 217 h 379"/>
                <a:gd name="T58" fmla="*/ 100 w 615"/>
                <a:gd name="T59" fmla="*/ 229 h 379"/>
                <a:gd name="T60" fmla="*/ 84 w 615"/>
                <a:gd name="T61" fmla="*/ 243 h 379"/>
                <a:gd name="T62" fmla="*/ 72 w 615"/>
                <a:gd name="T63" fmla="*/ 245 h 379"/>
                <a:gd name="T64" fmla="*/ 59 w 615"/>
                <a:gd name="T65" fmla="*/ 251 h 379"/>
                <a:gd name="T66" fmla="*/ 50 w 615"/>
                <a:gd name="T67" fmla="*/ 241 h 379"/>
                <a:gd name="T68" fmla="*/ 27 w 615"/>
                <a:gd name="T69" fmla="*/ 256 h 379"/>
                <a:gd name="T70" fmla="*/ 15 w 615"/>
                <a:gd name="T71" fmla="*/ 258 h 379"/>
                <a:gd name="T72" fmla="*/ 2 w 615"/>
                <a:gd name="T73" fmla="*/ 266 h 379"/>
                <a:gd name="T74" fmla="*/ 14 w 615"/>
                <a:gd name="T75" fmla="*/ 287 h 379"/>
                <a:gd name="T76" fmla="*/ 11 w 615"/>
                <a:gd name="T77" fmla="*/ 313 h 379"/>
                <a:gd name="T78" fmla="*/ 4 w 615"/>
                <a:gd name="T79" fmla="*/ 322 h 379"/>
                <a:gd name="T80" fmla="*/ 15 w 615"/>
                <a:gd name="T81" fmla="*/ 318 h 379"/>
                <a:gd name="T82" fmla="*/ 25 w 615"/>
                <a:gd name="T83" fmla="*/ 329 h 379"/>
                <a:gd name="T84" fmla="*/ 33 w 615"/>
                <a:gd name="T85" fmla="*/ 328 h 379"/>
                <a:gd name="T86" fmla="*/ 41 w 615"/>
                <a:gd name="T87" fmla="*/ 337 h 379"/>
                <a:gd name="T88" fmla="*/ 46 w 615"/>
                <a:gd name="T89" fmla="*/ 361 h 379"/>
                <a:gd name="T90" fmla="*/ 61 w 615"/>
                <a:gd name="T91" fmla="*/ 364 h 379"/>
                <a:gd name="T92" fmla="*/ 73 w 615"/>
                <a:gd name="T93" fmla="*/ 377 h 379"/>
                <a:gd name="T94" fmla="*/ 85 w 615"/>
                <a:gd name="T95" fmla="*/ 342 h 379"/>
                <a:gd name="T96" fmla="*/ 113 w 615"/>
                <a:gd name="T97" fmla="*/ 318 h 379"/>
                <a:gd name="T98" fmla="*/ 157 w 615"/>
                <a:gd name="T99" fmla="*/ 328 h 379"/>
                <a:gd name="T100" fmla="*/ 169 w 615"/>
                <a:gd name="T101" fmla="*/ 296 h 379"/>
                <a:gd name="T102" fmla="*/ 198 w 615"/>
                <a:gd name="T103" fmla="*/ 283 h 379"/>
                <a:gd name="T104" fmla="*/ 246 w 615"/>
                <a:gd name="T105" fmla="*/ 297 h 379"/>
                <a:gd name="T106" fmla="*/ 281 w 615"/>
                <a:gd name="T107" fmla="*/ 307 h 379"/>
                <a:gd name="T108" fmla="*/ 307 w 615"/>
                <a:gd name="T109" fmla="*/ 332 h 379"/>
                <a:gd name="T110" fmla="*/ 345 w 615"/>
                <a:gd name="T111" fmla="*/ 312 h 379"/>
                <a:gd name="T112" fmla="*/ 362 w 615"/>
                <a:gd name="T113" fmla="*/ 329 h 379"/>
                <a:gd name="T114" fmla="*/ 413 w 615"/>
                <a:gd name="T115" fmla="*/ 321 h 379"/>
                <a:gd name="T116" fmla="*/ 419 w 615"/>
                <a:gd name="T117" fmla="*/ 360 h 379"/>
                <a:gd name="T118" fmla="*/ 440 w 615"/>
                <a:gd name="T119" fmla="*/ 360 h 379"/>
                <a:gd name="T120" fmla="*/ 479 w 615"/>
                <a:gd name="T121" fmla="*/ 334 h 379"/>
                <a:gd name="T122" fmla="*/ 529 w 615"/>
                <a:gd name="T123" fmla="*/ 313 h 379"/>
                <a:gd name="T124" fmla="*/ 541 w 615"/>
                <a:gd name="T125" fmla="*/ 30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5" h="379">
                  <a:moveTo>
                    <a:pt x="615" y="279"/>
                  </a:moveTo>
                  <a:cubicBezTo>
                    <a:pt x="614" y="279"/>
                    <a:pt x="613" y="278"/>
                    <a:pt x="613" y="277"/>
                  </a:cubicBezTo>
                  <a:cubicBezTo>
                    <a:pt x="612" y="276"/>
                    <a:pt x="611" y="275"/>
                    <a:pt x="610" y="275"/>
                  </a:cubicBezTo>
                  <a:cubicBezTo>
                    <a:pt x="609" y="275"/>
                    <a:pt x="607" y="276"/>
                    <a:pt x="606" y="276"/>
                  </a:cubicBezTo>
                  <a:cubicBezTo>
                    <a:pt x="606" y="276"/>
                    <a:pt x="605" y="276"/>
                    <a:pt x="605" y="276"/>
                  </a:cubicBezTo>
                  <a:cubicBezTo>
                    <a:pt x="605" y="276"/>
                    <a:pt x="605" y="276"/>
                    <a:pt x="605" y="276"/>
                  </a:cubicBezTo>
                  <a:cubicBezTo>
                    <a:pt x="605" y="276"/>
                    <a:pt x="604" y="274"/>
                    <a:pt x="604" y="274"/>
                  </a:cubicBezTo>
                  <a:cubicBezTo>
                    <a:pt x="604" y="273"/>
                    <a:pt x="604" y="273"/>
                    <a:pt x="604" y="272"/>
                  </a:cubicBezTo>
                  <a:cubicBezTo>
                    <a:pt x="605" y="271"/>
                    <a:pt x="604" y="270"/>
                    <a:pt x="603" y="269"/>
                  </a:cubicBezTo>
                  <a:cubicBezTo>
                    <a:pt x="603" y="269"/>
                    <a:pt x="601" y="267"/>
                    <a:pt x="601" y="266"/>
                  </a:cubicBezTo>
                  <a:cubicBezTo>
                    <a:pt x="600" y="265"/>
                    <a:pt x="599" y="265"/>
                    <a:pt x="599" y="264"/>
                  </a:cubicBezTo>
                  <a:cubicBezTo>
                    <a:pt x="599" y="263"/>
                    <a:pt x="599" y="261"/>
                    <a:pt x="599" y="261"/>
                  </a:cubicBezTo>
                  <a:cubicBezTo>
                    <a:pt x="599" y="260"/>
                    <a:pt x="599" y="259"/>
                    <a:pt x="599" y="258"/>
                  </a:cubicBezTo>
                  <a:cubicBezTo>
                    <a:pt x="599" y="257"/>
                    <a:pt x="599" y="256"/>
                    <a:pt x="598" y="256"/>
                  </a:cubicBezTo>
                  <a:cubicBezTo>
                    <a:pt x="598" y="255"/>
                    <a:pt x="599" y="254"/>
                    <a:pt x="599" y="253"/>
                  </a:cubicBezTo>
                  <a:cubicBezTo>
                    <a:pt x="599" y="253"/>
                    <a:pt x="599" y="251"/>
                    <a:pt x="599" y="250"/>
                  </a:cubicBezTo>
                  <a:cubicBezTo>
                    <a:pt x="599" y="249"/>
                    <a:pt x="598" y="249"/>
                    <a:pt x="597" y="249"/>
                  </a:cubicBezTo>
                  <a:cubicBezTo>
                    <a:pt x="596" y="248"/>
                    <a:pt x="596" y="246"/>
                    <a:pt x="596" y="245"/>
                  </a:cubicBezTo>
                  <a:cubicBezTo>
                    <a:pt x="596" y="244"/>
                    <a:pt x="596" y="243"/>
                    <a:pt x="596" y="242"/>
                  </a:cubicBezTo>
                  <a:cubicBezTo>
                    <a:pt x="595" y="242"/>
                    <a:pt x="595" y="241"/>
                    <a:pt x="594" y="241"/>
                  </a:cubicBezTo>
                  <a:cubicBezTo>
                    <a:pt x="593" y="241"/>
                    <a:pt x="592" y="240"/>
                    <a:pt x="592" y="239"/>
                  </a:cubicBezTo>
                  <a:cubicBezTo>
                    <a:pt x="591" y="239"/>
                    <a:pt x="591" y="239"/>
                    <a:pt x="590" y="238"/>
                  </a:cubicBezTo>
                  <a:cubicBezTo>
                    <a:pt x="589" y="237"/>
                    <a:pt x="590" y="237"/>
                    <a:pt x="589" y="236"/>
                  </a:cubicBezTo>
                  <a:cubicBezTo>
                    <a:pt x="589" y="235"/>
                    <a:pt x="587" y="235"/>
                    <a:pt x="586" y="234"/>
                  </a:cubicBezTo>
                  <a:cubicBezTo>
                    <a:pt x="585" y="234"/>
                    <a:pt x="585" y="234"/>
                    <a:pt x="585" y="235"/>
                  </a:cubicBezTo>
                  <a:cubicBezTo>
                    <a:pt x="585" y="235"/>
                    <a:pt x="584" y="235"/>
                    <a:pt x="583" y="234"/>
                  </a:cubicBezTo>
                  <a:cubicBezTo>
                    <a:pt x="582" y="234"/>
                    <a:pt x="583" y="233"/>
                    <a:pt x="584" y="232"/>
                  </a:cubicBezTo>
                  <a:cubicBezTo>
                    <a:pt x="584" y="232"/>
                    <a:pt x="583" y="231"/>
                    <a:pt x="582" y="231"/>
                  </a:cubicBezTo>
                  <a:cubicBezTo>
                    <a:pt x="582" y="230"/>
                    <a:pt x="581" y="230"/>
                    <a:pt x="581" y="229"/>
                  </a:cubicBezTo>
                  <a:cubicBezTo>
                    <a:pt x="580" y="228"/>
                    <a:pt x="581" y="227"/>
                    <a:pt x="582" y="227"/>
                  </a:cubicBezTo>
                  <a:cubicBezTo>
                    <a:pt x="582" y="226"/>
                    <a:pt x="583" y="226"/>
                    <a:pt x="583" y="225"/>
                  </a:cubicBezTo>
                  <a:cubicBezTo>
                    <a:pt x="583" y="224"/>
                    <a:pt x="585" y="224"/>
                    <a:pt x="585" y="224"/>
                  </a:cubicBezTo>
                  <a:cubicBezTo>
                    <a:pt x="585" y="224"/>
                    <a:pt x="584" y="223"/>
                    <a:pt x="583" y="223"/>
                  </a:cubicBezTo>
                  <a:cubicBezTo>
                    <a:pt x="583" y="223"/>
                    <a:pt x="582" y="222"/>
                    <a:pt x="581" y="222"/>
                  </a:cubicBezTo>
                  <a:cubicBezTo>
                    <a:pt x="581" y="221"/>
                    <a:pt x="581" y="220"/>
                    <a:pt x="581" y="219"/>
                  </a:cubicBezTo>
                  <a:cubicBezTo>
                    <a:pt x="581" y="218"/>
                    <a:pt x="581" y="217"/>
                    <a:pt x="581" y="216"/>
                  </a:cubicBezTo>
                  <a:cubicBezTo>
                    <a:pt x="582" y="216"/>
                    <a:pt x="582" y="216"/>
                    <a:pt x="581" y="215"/>
                  </a:cubicBezTo>
                  <a:cubicBezTo>
                    <a:pt x="581" y="215"/>
                    <a:pt x="580" y="214"/>
                    <a:pt x="579" y="213"/>
                  </a:cubicBezTo>
                  <a:cubicBezTo>
                    <a:pt x="578" y="212"/>
                    <a:pt x="578" y="211"/>
                    <a:pt x="578" y="210"/>
                  </a:cubicBezTo>
                  <a:cubicBezTo>
                    <a:pt x="578" y="210"/>
                    <a:pt x="576" y="209"/>
                    <a:pt x="576" y="209"/>
                  </a:cubicBezTo>
                  <a:cubicBezTo>
                    <a:pt x="575" y="208"/>
                    <a:pt x="574" y="208"/>
                    <a:pt x="574" y="209"/>
                  </a:cubicBezTo>
                  <a:cubicBezTo>
                    <a:pt x="574" y="210"/>
                    <a:pt x="574" y="209"/>
                    <a:pt x="573" y="209"/>
                  </a:cubicBezTo>
                  <a:cubicBezTo>
                    <a:pt x="572" y="208"/>
                    <a:pt x="573" y="207"/>
                    <a:pt x="573" y="206"/>
                  </a:cubicBezTo>
                  <a:cubicBezTo>
                    <a:pt x="573" y="205"/>
                    <a:pt x="572" y="204"/>
                    <a:pt x="571" y="204"/>
                  </a:cubicBezTo>
                  <a:cubicBezTo>
                    <a:pt x="571" y="203"/>
                    <a:pt x="570" y="203"/>
                    <a:pt x="569" y="202"/>
                  </a:cubicBezTo>
                  <a:cubicBezTo>
                    <a:pt x="568" y="201"/>
                    <a:pt x="568" y="199"/>
                    <a:pt x="569" y="198"/>
                  </a:cubicBezTo>
                  <a:cubicBezTo>
                    <a:pt x="569" y="196"/>
                    <a:pt x="569" y="196"/>
                    <a:pt x="570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3" y="195"/>
                    <a:pt x="573" y="195"/>
                    <a:pt x="574" y="195"/>
                  </a:cubicBezTo>
                  <a:cubicBezTo>
                    <a:pt x="575" y="195"/>
                    <a:pt x="575" y="194"/>
                    <a:pt x="575" y="193"/>
                  </a:cubicBezTo>
                  <a:cubicBezTo>
                    <a:pt x="576" y="193"/>
                    <a:pt x="576" y="192"/>
                    <a:pt x="575" y="192"/>
                  </a:cubicBezTo>
                  <a:cubicBezTo>
                    <a:pt x="574" y="191"/>
                    <a:pt x="575" y="191"/>
                    <a:pt x="575" y="190"/>
                  </a:cubicBezTo>
                  <a:cubicBezTo>
                    <a:pt x="575" y="189"/>
                    <a:pt x="574" y="188"/>
                    <a:pt x="574" y="188"/>
                  </a:cubicBezTo>
                  <a:cubicBezTo>
                    <a:pt x="574" y="187"/>
                    <a:pt x="575" y="186"/>
                    <a:pt x="575" y="185"/>
                  </a:cubicBezTo>
                  <a:cubicBezTo>
                    <a:pt x="575" y="184"/>
                    <a:pt x="576" y="183"/>
                    <a:pt x="577" y="183"/>
                  </a:cubicBezTo>
                  <a:cubicBezTo>
                    <a:pt x="578" y="182"/>
                    <a:pt x="578" y="182"/>
                    <a:pt x="579" y="182"/>
                  </a:cubicBezTo>
                  <a:cubicBezTo>
                    <a:pt x="579" y="182"/>
                    <a:pt x="580" y="182"/>
                    <a:pt x="580" y="181"/>
                  </a:cubicBezTo>
                  <a:cubicBezTo>
                    <a:pt x="580" y="181"/>
                    <a:pt x="580" y="181"/>
                    <a:pt x="581" y="180"/>
                  </a:cubicBezTo>
                  <a:cubicBezTo>
                    <a:pt x="581" y="180"/>
                    <a:pt x="582" y="179"/>
                    <a:pt x="582" y="178"/>
                  </a:cubicBezTo>
                  <a:cubicBezTo>
                    <a:pt x="583" y="178"/>
                    <a:pt x="584" y="177"/>
                    <a:pt x="585" y="176"/>
                  </a:cubicBezTo>
                  <a:cubicBezTo>
                    <a:pt x="586" y="176"/>
                    <a:pt x="586" y="175"/>
                    <a:pt x="587" y="175"/>
                  </a:cubicBezTo>
                  <a:cubicBezTo>
                    <a:pt x="588" y="175"/>
                    <a:pt x="589" y="175"/>
                    <a:pt x="590" y="175"/>
                  </a:cubicBezTo>
                  <a:cubicBezTo>
                    <a:pt x="590" y="175"/>
                    <a:pt x="590" y="174"/>
                    <a:pt x="589" y="173"/>
                  </a:cubicBezTo>
                  <a:cubicBezTo>
                    <a:pt x="589" y="173"/>
                    <a:pt x="589" y="172"/>
                    <a:pt x="588" y="171"/>
                  </a:cubicBezTo>
                  <a:cubicBezTo>
                    <a:pt x="588" y="170"/>
                    <a:pt x="588" y="170"/>
                    <a:pt x="588" y="170"/>
                  </a:cubicBezTo>
                  <a:cubicBezTo>
                    <a:pt x="587" y="169"/>
                    <a:pt x="587" y="170"/>
                    <a:pt x="586" y="170"/>
                  </a:cubicBezTo>
                  <a:cubicBezTo>
                    <a:pt x="585" y="170"/>
                    <a:pt x="585" y="170"/>
                    <a:pt x="584" y="169"/>
                  </a:cubicBezTo>
                  <a:cubicBezTo>
                    <a:pt x="584" y="168"/>
                    <a:pt x="584" y="168"/>
                    <a:pt x="583" y="168"/>
                  </a:cubicBezTo>
                  <a:cubicBezTo>
                    <a:pt x="582" y="168"/>
                    <a:pt x="582" y="168"/>
                    <a:pt x="581" y="168"/>
                  </a:cubicBezTo>
                  <a:cubicBezTo>
                    <a:pt x="581" y="168"/>
                    <a:pt x="580" y="168"/>
                    <a:pt x="579" y="168"/>
                  </a:cubicBezTo>
                  <a:cubicBezTo>
                    <a:pt x="579" y="168"/>
                    <a:pt x="579" y="167"/>
                    <a:pt x="579" y="166"/>
                  </a:cubicBezTo>
                  <a:cubicBezTo>
                    <a:pt x="579" y="165"/>
                    <a:pt x="578" y="165"/>
                    <a:pt x="577" y="164"/>
                  </a:cubicBezTo>
                  <a:cubicBezTo>
                    <a:pt x="576" y="164"/>
                    <a:pt x="575" y="164"/>
                    <a:pt x="575" y="163"/>
                  </a:cubicBezTo>
                  <a:cubicBezTo>
                    <a:pt x="574" y="163"/>
                    <a:pt x="574" y="162"/>
                    <a:pt x="574" y="161"/>
                  </a:cubicBezTo>
                  <a:cubicBezTo>
                    <a:pt x="575" y="161"/>
                    <a:pt x="575" y="160"/>
                    <a:pt x="574" y="159"/>
                  </a:cubicBezTo>
                  <a:cubicBezTo>
                    <a:pt x="573" y="159"/>
                    <a:pt x="572" y="159"/>
                    <a:pt x="572" y="160"/>
                  </a:cubicBezTo>
                  <a:cubicBezTo>
                    <a:pt x="571" y="160"/>
                    <a:pt x="571" y="161"/>
                    <a:pt x="570" y="161"/>
                  </a:cubicBezTo>
                  <a:cubicBezTo>
                    <a:pt x="569" y="162"/>
                    <a:pt x="568" y="161"/>
                    <a:pt x="567" y="161"/>
                  </a:cubicBezTo>
                  <a:cubicBezTo>
                    <a:pt x="566" y="162"/>
                    <a:pt x="566" y="164"/>
                    <a:pt x="566" y="164"/>
                  </a:cubicBezTo>
                  <a:cubicBezTo>
                    <a:pt x="565" y="164"/>
                    <a:pt x="565" y="163"/>
                    <a:pt x="565" y="162"/>
                  </a:cubicBezTo>
                  <a:cubicBezTo>
                    <a:pt x="565" y="161"/>
                    <a:pt x="564" y="160"/>
                    <a:pt x="563" y="160"/>
                  </a:cubicBezTo>
                  <a:cubicBezTo>
                    <a:pt x="563" y="159"/>
                    <a:pt x="562" y="159"/>
                    <a:pt x="562" y="159"/>
                  </a:cubicBezTo>
                  <a:cubicBezTo>
                    <a:pt x="562" y="158"/>
                    <a:pt x="562" y="158"/>
                    <a:pt x="561" y="157"/>
                  </a:cubicBezTo>
                  <a:cubicBezTo>
                    <a:pt x="560" y="157"/>
                    <a:pt x="560" y="157"/>
                    <a:pt x="560" y="156"/>
                  </a:cubicBezTo>
                  <a:cubicBezTo>
                    <a:pt x="560" y="155"/>
                    <a:pt x="559" y="156"/>
                    <a:pt x="558" y="155"/>
                  </a:cubicBezTo>
                  <a:cubicBezTo>
                    <a:pt x="557" y="155"/>
                    <a:pt x="556" y="154"/>
                    <a:pt x="555" y="154"/>
                  </a:cubicBezTo>
                  <a:cubicBezTo>
                    <a:pt x="554" y="154"/>
                    <a:pt x="555" y="155"/>
                    <a:pt x="555" y="157"/>
                  </a:cubicBezTo>
                  <a:cubicBezTo>
                    <a:pt x="554" y="158"/>
                    <a:pt x="553" y="158"/>
                    <a:pt x="553" y="158"/>
                  </a:cubicBezTo>
                  <a:cubicBezTo>
                    <a:pt x="552" y="159"/>
                    <a:pt x="552" y="160"/>
                    <a:pt x="552" y="161"/>
                  </a:cubicBezTo>
                  <a:cubicBezTo>
                    <a:pt x="551" y="161"/>
                    <a:pt x="551" y="162"/>
                    <a:pt x="550" y="162"/>
                  </a:cubicBezTo>
                  <a:cubicBezTo>
                    <a:pt x="550" y="161"/>
                    <a:pt x="548" y="160"/>
                    <a:pt x="548" y="159"/>
                  </a:cubicBezTo>
                  <a:cubicBezTo>
                    <a:pt x="548" y="159"/>
                    <a:pt x="548" y="158"/>
                    <a:pt x="547" y="158"/>
                  </a:cubicBezTo>
                  <a:cubicBezTo>
                    <a:pt x="546" y="157"/>
                    <a:pt x="547" y="157"/>
                    <a:pt x="547" y="156"/>
                  </a:cubicBezTo>
                  <a:cubicBezTo>
                    <a:pt x="547" y="156"/>
                    <a:pt x="547" y="155"/>
                    <a:pt x="547" y="155"/>
                  </a:cubicBezTo>
                  <a:cubicBezTo>
                    <a:pt x="547" y="154"/>
                    <a:pt x="546" y="153"/>
                    <a:pt x="545" y="152"/>
                  </a:cubicBezTo>
                  <a:cubicBezTo>
                    <a:pt x="544" y="151"/>
                    <a:pt x="544" y="151"/>
                    <a:pt x="543" y="151"/>
                  </a:cubicBezTo>
                  <a:cubicBezTo>
                    <a:pt x="542" y="151"/>
                    <a:pt x="542" y="152"/>
                    <a:pt x="541" y="152"/>
                  </a:cubicBezTo>
                  <a:cubicBezTo>
                    <a:pt x="541" y="152"/>
                    <a:pt x="540" y="150"/>
                    <a:pt x="540" y="149"/>
                  </a:cubicBezTo>
                  <a:cubicBezTo>
                    <a:pt x="540" y="148"/>
                    <a:pt x="540" y="148"/>
                    <a:pt x="539" y="148"/>
                  </a:cubicBezTo>
                  <a:cubicBezTo>
                    <a:pt x="539" y="148"/>
                    <a:pt x="539" y="147"/>
                    <a:pt x="539" y="146"/>
                  </a:cubicBezTo>
                  <a:cubicBezTo>
                    <a:pt x="538" y="146"/>
                    <a:pt x="538" y="145"/>
                    <a:pt x="538" y="145"/>
                  </a:cubicBezTo>
                  <a:cubicBezTo>
                    <a:pt x="537" y="144"/>
                    <a:pt x="537" y="145"/>
                    <a:pt x="536" y="145"/>
                  </a:cubicBezTo>
                  <a:cubicBezTo>
                    <a:pt x="536" y="146"/>
                    <a:pt x="535" y="146"/>
                    <a:pt x="534" y="145"/>
                  </a:cubicBezTo>
                  <a:cubicBezTo>
                    <a:pt x="533" y="145"/>
                    <a:pt x="533" y="145"/>
                    <a:pt x="533" y="144"/>
                  </a:cubicBezTo>
                  <a:cubicBezTo>
                    <a:pt x="533" y="144"/>
                    <a:pt x="533" y="143"/>
                    <a:pt x="533" y="143"/>
                  </a:cubicBezTo>
                  <a:cubicBezTo>
                    <a:pt x="533" y="142"/>
                    <a:pt x="534" y="142"/>
                    <a:pt x="534" y="141"/>
                  </a:cubicBezTo>
                  <a:cubicBezTo>
                    <a:pt x="534" y="141"/>
                    <a:pt x="532" y="140"/>
                    <a:pt x="532" y="140"/>
                  </a:cubicBezTo>
                  <a:cubicBezTo>
                    <a:pt x="532" y="140"/>
                    <a:pt x="531" y="141"/>
                    <a:pt x="530" y="141"/>
                  </a:cubicBezTo>
                  <a:cubicBezTo>
                    <a:pt x="529" y="141"/>
                    <a:pt x="529" y="141"/>
                    <a:pt x="528" y="142"/>
                  </a:cubicBezTo>
                  <a:cubicBezTo>
                    <a:pt x="527" y="143"/>
                    <a:pt x="526" y="142"/>
                    <a:pt x="526" y="141"/>
                  </a:cubicBezTo>
                  <a:cubicBezTo>
                    <a:pt x="525" y="141"/>
                    <a:pt x="524" y="143"/>
                    <a:pt x="523" y="142"/>
                  </a:cubicBezTo>
                  <a:cubicBezTo>
                    <a:pt x="522" y="142"/>
                    <a:pt x="524" y="141"/>
                    <a:pt x="524" y="140"/>
                  </a:cubicBezTo>
                  <a:cubicBezTo>
                    <a:pt x="524" y="139"/>
                    <a:pt x="522" y="139"/>
                    <a:pt x="521" y="139"/>
                  </a:cubicBezTo>
                  <a:cubicBezTo>
                    <a:pt x="520" y="139"/>
                    <a:pt x="519" y="138"/>
                    <a:pt x="520" y="137"/>
                  </a:cubicBezTo>
                  <a:cubicBezTo>
                    <a:pt x="520" y="136"/>
                    <a:pt x="520" y="132"/>
                    <a:pt x="520" y="131"/>
                  </a:cubicBezTo>
                  <a:cubicBezTo>
                    <a:pt x="520" y="131"/>
                    <a:pt x="521" y="127"/>
                    <a:pt x="521" y="127"/>
                  </a:cubicBezTo>
                  <a:cubicBezTo>
                    <a:pt x="521" y="127"/>
                    <a:pt x="520" y="127"/>
                    <a:pt x="519" y="127"/>
                  </a:cubicBezTo>
                  <a:cubicBezTo>
                    <a:pt x="518" y="127"/>
                    <a:pt x="517" y="126"/>
                    <a:pt x="516" y="126"/>
                  </a:cubicBezTo>
                  <a:cubicBezTo>
                    <a:pt x="515" y="125"/>
                    <a:pt x="516" y="123"/>
                    <a:pt x="515" y="123"/>
                  </a:cubicBezTo>
                  <a:cubicBezTo>
                    <a:pt x="513" y="123"/>
                    <a:pt x="512" y="123"/>
                    <a:pt x="512" y="124"/>
                  </a:cubicBezTo>
                  <a:cubicBezTo>
                    <a:pt x="512" y="125"/>
                    <a:pt x="512" y="126"/>
                    <a:pt x="511" y="127"/>
                  </a:cubicBezTo>
                  <a:cubicBezTo>
                    <a:pt x="510" y="128"/>
                    <a:pt x="511" y="128"/>
                    <a:pt x="511" y="130"/>
                  </a:cubicBezTo>
                  <a:cubicBezTo>
                    <a:pt x="511" y="131"/>
                    <a:pt x="510" y="132"/>
                    <a:pt x="510" y="132"/>
                  </a:cubicBezTo>
                  <a:cubicBezTo>
                    <a:pt x="510" y="133"/>
                    <a:pt x="508" y="133"/>
                    <a:pt x="507" y="132"/>
                  </a:cubicBezTo>
                  <a:cubicBezTo>
                    <a:pt x="506" y="132"/>
                    <a:pt x="505" y="132"/>
                    <a:pt x="505" y="132"/>
                  </a:cubicBezTo>
                  <a:cubicBezTo>
                    <a:pt x="504" y="131"/>
                    <a:pt x="504" y="133"/>
                    <a:pt x="504" y="134"/>
                  </a:cubicBezTo>
                  <a:cubicBezTo>
                    <a:pt x="503" y="135"/>
                    <a:pt x="503" y="136"/>
                    <a:pt x="503" y="137"/>
                  </a:cubicBezTo>
                  <a:cubicBezTo>
                    <a:pt x="502" y="138"/>
                    <a:pt x="502" y="136"/>
                    <a:pt x="501" y="135"/>
                  </a:cubicBezTo>
                  <a:cubicBezTo>
                    <a:pt x="500" y="134"/>
                    <a:pt x="498" y="138"/>
                    <a:pt x="498" y="138"/>
                  </a:cubicBezTo>
                  <a:cubicBezTo>
                    <a:pt x="497" y="136"/>
                    <a:pt x="497" y="136"/>
                    <a:pt x="497" y="136"/>
                  </a:cubicBezTo>
                  <a:cubicBezTo>
                    <a:pt x="497" y="136"/>
                    <a:pt x="497" y="137"/>
                    <a:pt x="495" y="138"/>
                  </a:cubicBezTo>
                  <a:cubicBezTo>
                    <a:pt x="494" y="138"/>
                    <a:pt x="494" y="137"/>
                    <a:pt x="493" y="137"/>
                  </a:cubicBezTo>
                  <a:cubicBezTo>
                    <a:pt x="491" y="137"/>
                    <a:pt x="491" y="140"/>
                    <a:pt x="490" y="139"/>
                  </a:cubicBezTo>
                  <a:cubicBezTo>
                    <a:pt x="489" y="138"/>
                    <a:pt x="488" y="137"/>
                    <a:pt x="487" y="137"/>
                  </a:cubicBezTo>
                  <a:cubicBezTo>
                    <a:pt x="486" y="137"/>
                    <a:pt x="486" y="136"/>
                    <a:pt x="486" y="135"/>
                  </a:cubicBezTo>
                  <a:cubicBezTo>
                    <a:pt x="486" y="134"/>
                    <a:pt x="485" y="134"/>
                    <a:pt x="484" y="134"/>
                  </a:cubicBezTo>
                  <a:cubicBezTo>
                    <a:pt x="484" y="134"/>
                    <a:pt x="483" y="134"/>
                    <a:pt x="481" y="134"/>
                  </a:cubicBezTo>
                  <a:cubicBezTo>
                    <a:pt x="480" y="135"/>
                    <a:pt x="479" y="134"/>
                    <a:pt x="479" y="134"/>
                  </a:cubicBezTo>
                  <a:cubicBezTo>
                    <a:pt x="479" y="133"/>
                    <a:pt x="479" y="132"/>
                    <a:pt x="478" y="133"/>
                  </a:cubicBezTo>
                  <a:cubicBezTo>
                    <a:pt x="477" y="133"/>
                    <a:pt x="476" y="131"/>
                    <a:pt x="475" y="130"/>
                  </a:cubicBezTo>
                  <a:cubicBezTo>
                    <a:pt x="474" y="129"/>
                    <a:pt x="474" y="129"/>
                    <a:pt x="473" y="130"/>
                  </a:cubicBezTo>
                  <a:cubicBezTo>
                    <a:pt x="471" y="131"/>
                    <a:pt x="471" y="131"/>
                    <a:pt x="470" y="132"/>
                  </a:cubicBezTo>
                  <a:cubicBezTo>
                    <a:pt x="469" y="132"/>
                    <a:pt x="468" y="131"/>
                    <a:pt x="468" y="130"/>
                  </a:cubicBezTo>
                  <a:cubicBezTo>
                    <a:pt x="468" y="130"/>
                    <a:pt x="468" y="128"/>
                    <a:pt x="467" y="126"/>
                  </a:cubicBezTo>
                  <a:cubicBezTo>
                    <a:pt x="467" y="125"/>
                    <a:pt x="467" y="124"/>
                    <a:pt x="468" y="123"/>
                  </a:cubicBezTo>
                  <a:cubicBezTo>
                    <a:pt x="469" y="123"/>
                    <a:pt x="469" y="122"/>
                    <a:pt x="469" y="121"/>
                  </a:cubicBezTo>
                  <a:cubicBezTo>
                    <a:pt x="469" y="120"/>
                    <a:pt x="470" y="119"/>
                    <a:pt x="469" y="119"/>
                  </a:cubicBezTo>
                  <a:cubicBezTo>
                    <a:pt x="469" y="118"/>
                    <a:pt x="469" y="115"/>
                    <a:pt x="469" y="114"/>
                  </a:cubicBezTo>
                  <a:cubicBezTo>
                    <a:pt x="469" y="113"/>
                    <a:pt x="468" y="113"/>
                    <a:pt x="467" y="113"/>
                  </a:cubicBezTo>
                  <a:cubicBezTo>
                    <a:pt x="466" y="113"/>
                    <a:pt x="466" y="114"/>
                    <a:pt x="466" y="115"/>
                  </a:cubicBezTo>
                  <a:cubicBezTo>
                    <a:pt x="466" y="116"/>
                    <a:pt x="465" y="115"/>
                    <a:pt x="465" y="115"/>
                  </a:cubicBezTo>
                  <a:cubicBezTo>
                    <a:pt x="464" y="114"/>
                    <a:pt x="464" y="113"/>
                    <a:pt x="463" y="114"/>
                  </a:cubicBezTo>
                  <a:cubicBezTo>
                    <a:pt x="463" y="114"/>
                    <a:pt x="464" y="115"/>
                    <a:pt x="463" y="116"/>
                  </a:cubicBezTo>
                  <a:cubicBezTo>
                    <a:pt x="462" y="117"/>
                    <a:pt x="461" y="117"/>
                    <a:pt x="459" y="117"/>
                  </a:cubicBezTo>
                  <a:cubicBezTo>
                    <a:pt x="457" y="117"/>
                    <a:pt x="457" y="117"/>
                    <a:pt x="456" y="116"/>
                  </a:cubicBezTo>
                  <a:cubicBezTo>
                    <a:pt x="455" y="116"/>
                    <a:pt x="452" y="117"/>
                    <a:pt x="452" y="116"/>
                  </a:cubicBezTo>
                  <a:cubicBezTo>
                    <a:pt x="451" y="115"/>
                    <a:pt x="449" y="116"/>
                    <a:pt x="448" y="116"/>
                  </a:cubicBezTo>
                  <a:cubicBezTo>
                    <a:pt x="446" y="116"/>
                    <a:pt x="446" y="115"/>
                    <a:pt x="445" y="114"/>
                  </a:cubicBezTo>
                  <a:cubicBezTo>
                    <a:pt x="444" y="113"/>
                    <a:pt x="443" y="112"/>
                    <a:pt x="443" y="111"/>
                  </a:cubicBezTo>
                  <a:cubicBezTo>
                    <a:pt x="442" y="110"/>
                    <a:pt x="442" y="110"/>
                    <a:pt x="441" y="110"/>
                  </a:cubicBezTo>
                  <a:cubicBezTo>
                    <a:pt x="440" y="110"/>
                    <a:pt x="439" y="108"/>
                    <a:pt x="438" y="108"/>
                  </a:cubicBezTo>
                  <a:cubicBezTo>
                    <a:pt x="437" y="108"/>
                    <a:pt x="436" y="110"/>
                    <a:pt x="435" y="109"/>
                  </a:cubicBezTo>
                  <a:cubicBezTo>
                    <a:pt x="434" y="109"/>
                    <a:pt x="434" y="110"/>
                    <a:pt x="434" y="111"/>
                  </a:cubicBezTo>
                  <a:cubicBezTo>
                    <a:pt x="434" y="112"/>
                    <a:pt x="433" y="112"/>
                    <a:pt x="432" y="113"/>
                  </a:cubicBezTo>
                  <a:cubicBezTo>
                    <a:pt x="431" y="114"/>
                    <a:pt x="431" y="115"/>
                    <a:pt x="430" y="115"/>
                  </a:cubicBezTo>
                  <a:cubicBezTo>
                    <a:pt x="429" y="116"/>
                    <a:pt x="428" y="117"/>
                    <a:pt x="427" y="117"/>
                  </a:cubicBezTo>
                  <a:cubicBezTo>
                    <a:pt x="425" y="117"/>
                    <a:pt x="425" y="117"/>
                    <a:pt x="424" y="118"/>
                  </a:cubicBezTo>
                  <a:cubicBezTo>
                    <a:pt x="424" y="119"/>
                    <a:pt x="423" y="118"/>
                    <a:pt x="422" y="117"/>
                  </a:cubicBezTo>
                  <a:cubicBezTo>
                    <a:pt x="422" y="116"/>
                    <a:pt x="421" y="116"/>
                    <a:pt x="420" y="114"/>
                  </a:cubicBezTo>
                  <a:cubicBezTo>
                    <a:pt x="420" y="113"/>
                    <a:pt x="420" y="112"/>
                    <a:pt x="421" y="111"/>
                  </a:cubicBezTo>
                  <a:cubicBezTo>
                    <a:pt x="421" y="110"/>
                    <a:pt x="421" y="109"/>
                    <a:pt x="420" y="109"/>
                  </a:cubicBezTo>
                  <a:cubicBezTo>
                    <a:pt x="419" y="109"/>
                    <a:pt x="419" y="108"/>
                    <a:pt x="418" y="108"/>
                  </a:cubicBezTo>
                  <a:cubicBezTo>
                    <a:pt x="417" y="107"/>
                    <a:pt x="416" y="109"/>
                    <a:pt x="416" y="110"/>
                  </a:cubicBezTo>
                  <a:cubicBezTo>
                    <a:pt x="416" y="112"/>
                    <a:pt x="414" y="112"/>
                    <a:pt x="412" y="111"/>
                  </a:cubicBezTo>
                  <a:cubicBezTo>
                    <a:pt x="411" y="111"/>
                    <a:pt x="411" y="109"/>
                    <a:pt x="411" y="107"/>
                  </a:cubicBezTo>
                  <a:cubicBezTo>
                    <a:pt x="411" y="105"/>
                    <a:pt x="411" y="105"/>
                    <a:pt x="410" y="104"/>
                  </a:cubicBezTo>
                  <a:cubicBezTo>
                    <a:pt x="409" y="104"/>
                    <a:pt x="408" y="103"/>
                    <a:pt x="408" y="102"/>
                  </a:cubicBezTo>
                  <a:cubicBezTo>
                    <a:pt x="408" y="100"/>
                    <a:pt x="408" y="100"/>
                    <a:pt x="408" y="100"/>
                  </a:cubicBezTo>
                  <a:cubicBezTo>
                    <a:pt x="407" y="100"/>
                    <a:pt x="405" y="100"/>
                    <a:pt x="404" y="99"/>
                  </a:cubicBezTo>
                  <a:cubicBezTo>
                    <a:pt x="404" y="98"/>
                    <a:pt x="405" y="96"/>
                    <a:pt x="406" y="95"/>
                  </a:cubicBezTo>
                  <a:cubicBezTo>
                    <a:pt x="407" y="94"/>
                    <a:pt x="406" y="94"/>
                    <a:pt x="405" y="94"/>
                  </a:cubicBezTo>
                  <a:cubicBezTo>
                    <a:pt x="404" y="93"/>
                    <a:pt x="403" y="92"/>
                    <a:pt x="402" y="91"/>
                  </a:cubicBezTo>
                  <a:cubicBezTo>
                    <a:pt x="401" y="89"/>
                    <a:pt x="401" y="88"/>
                    <a:pt x="401" y="87"/>
                  </a:cubicBezTo>
                  <a:cubicBezTo>
                    <a:pt x="401" y="86"/>
                    <a:pt x="402" y="88"/>
                    <a:pt x="402" y="88"/>
                  </a:cubicBezTo>
                  <a:cubicBezTo>
                    <a:pt x="402" y="88"/>
                    <a:pt x="403" y="87"/>
                    <a:pt x="403" y="87"/>
                  </a:cubicBezTo>
                  <a:cubicBezTo>
                    <a:pt x="404" y="86"/>
                    <a:pt x="404" y="85"/>
                    <a:pt x="404" y="84"/>
                  </a:cubicBezTo>
                  <a:cubicBezTo>
                    <a:pt x="403" y="82"/>
                    <a:pt x="404" y="82"/>
                    <a:pt x="405" y="81"/>
                  </a:cubicBezTo>
                  <a:cubicBezTo>
                    <a:pt x="405" y="80"/>
                    <a:pt x="404" y="79"/>
                    <a:pt x="404" y="79"/>
                  </a:cubicBezTo>
                  <a:cubicBezTo>
                    <a:pt x="403" y="79"/>
                    <a:pt x="403" y="79"/>
                    <a:pt x="402" y="78"/>
                  </a:cubicBezTo>
                  <a:cubicBezTo>
                    <a:pt x="402" y="77"/>
                    <a:pt x="401" y="76"/>
                    <a:pt x="401" y="75"/>
                  </a:cubicBezTo>
                  <a:cubicBezTo>
                    <a:pt x="402" y="74"/>
                    <a:pt x="402" y="74"/>
                    <a:pt x="401" y="73"/>
                  </a:cubicBezTo>
                  <a:cubicBezTo>
                    <a:pt x="400" y="72"/>
                    <a:pt x="403" y="71"/>
                    <a:pt x="403" y="71"/>
                  </a:cubicBezTo>
                  <a:cubicBezTo>
                    <a:pt x="403" y="71"/>
                    <a:pt x="403" y="70"/>
                    <a:pt x="402" y="68"/>
                  </a:cubicBezTo>
                  <a:cubicBezTo>
                    <a:pt x="401" y="66"/>
                    <a:pt x="403" y="65"/>
                    <a:pt x="403" y="65"/>
                  </a:cubicBezTo>
                  <a:cubicBezTo>
                    <a:pt x="402" y="64"/>
                    <a:pt x="402" y="65"/>
                    <a:pt x="401" y="65"/>
                  </a:cubicBezTo>
                  <a:cubicBezTo>
                    <a:pt x="400" y="65"/>
                    <a:pt x="401" y="64"/>
                    <a:pt x="401" y="63"/>
                  </a:cubicBezTo>
                  <a:cubicBezTo>
                    <a:pt x="401" y="63"/>
                    <a:pt x="400" y="63"/>
                    <a:pt x="399" y="61"/>
                  </a:cubicBezTo>
                  <a:cubicBezTo>
                    <a:pt x="398" y="60"/>
                    <a:pt x="397" y="60"/>
                    <a:pt x="395" y="60"/>
                  </a:cubicBezTo>
                  <a:cubicBezTo>
                    <a:pt x="393" y="60"/>
                    <a:pt x="392" y="62"/>
                    <a:pt x="392" y="63"/>
                  </a:cubicBezTo>
                  <a:cubicBezTo>
                    <a:pt x="392" y="64"/>
                    <a:pt x="391" y="66"/>
                    <a:pt x="391" y="66"/>
                  </a:cubicBezTo>
                  <a:cubicBezTo>
                    <a:pt x="390" y="66"/>
                    <a:pt x="390" y="67"/>
                    <a:pt x="389" y="67"/>
                  </a:cubicBezTo>
                  <a:cubicBezTo>
                    <a:pt x="388" y="67"/>
                    <a:pt x="387" y="68"/>
                    <a:pt x="387" y="69"/>
                  </a:cubicBezTo>
                  <a:cubicBezTo>
                    <a:pt x="386" y="70"/>
                    <a:pt x="387" y="70"/>
                    <a:pt x="387" y="71"/>
                  </a:cubicBezTo>
                  <a:cubicBezTo>
                    <a:pt x="388" y="72"/>
                    <a:pt x="388" y="72"/>
                    <a:pt x="387" y="72"/>
                  </a:cubicBezTo>
                  <a:cubicBezTo>
                    <a:pt x="385" y="71"/>
                    <a:pt x="386" y="70"/>
                    <a:pt x="385" y="69"/>
                  </a:cubicBezTo>
                  <a:cubicBezTo>
                    <a:pt x="385" y="69"/>
                    <a:pt x="383" y="71"/>
                    <a:pt x="382" y="72"/>
                  </a:cubicBezTo>
                  <a:cubicBezTo>
                    <a:pt x="381" y="73"/>
                    <a:pt x="379" y="74"/>
                    <a:pt x="378" y="75"/>
                  </a:cubicBezTo>
                  <a:cubicBezTo>
                    <a:pt x="376" y="76"/>
                    <a:pt x="376" y="75"/>
                    <a:pt x="375" y="74"/>
                  </a:cubicBezTo>
                  <a:cubicBezTo>
                    <a:pt x="374" y="73"/>
                    <a:pt x="373" y="74"/>
                    <a:pt x="372" y="74"/>
                  </a:cubicBezTo>
                  <a:cubicBezTo>
                    <a:pt x="372" y="74"/>
                    <a:pt x="371" y="73"/>
                    <a:pt x="370" y="73"/>
                  </a:cubicBezTo>
                  <a:cubicBezTo>
                    <a:pt x="369" y="72"/>
                    <a:pt x="369" y="71"/>
                    <a:pt x="370" y="70"/>
                  </a:cubicBezTo>
                  <a:cubicBezTo>
                    <a:pt x="370" y="69"/>
                    <a:pt x="367" y="69"/>
                    <a:pt x="367" y="69"/>
                  </a:cubicBezTo>
                  <a:cubicBezTo>
                    <a:pt x="366" y="68"/>
                    <a:pt x="365" y="66"/>
                    <a:pt x="364" y="66"/>
                  </a:cubicBezTo>
                  <a:cubicBezTo>
                    <a:pt x="363" y="65"/>
                    <a:pt x="362" y="64"/>
                    <a:pt x="361" y="63"/>
                  </a:cubicBezTo>
                  <a:cubicBezTo>
                    <a:pt x="360" y="63"/>
                    <a:pt x="358" y="63"/>
                    <a:pt x="357" y="64"/>
                  </a:cubicBezTo>
                  <a:cubicBezTo>
                    <a:pt x="355" y="65"/>
                    <a:pt x="356" y="68"/>
                    <a:pt x="355" y="68"/>
                  </a:cubicBezTo>
                  <a:cubicBezTo>
                    <a:pt x="354" y="68"/>
                    <a:pt x="354" y="68"/>
                    <a:pt x="353" y="67"/>
                  </a:cubicBezTo>
                  <a:cubicBezTo>
                    <a:pt x="352" y="65"/>
                    <a:pt x="351" y="66"/>
                    <a:pt x="350" y="66"/>
                  </a:cubicBezTo>
                  <a:cubicBezTo>
                    <a:pt x="349" y="66"/>
                    <a:pt x="348" y="65"/>
                    <a:pt x="348" y="65"/>
                  </a:cubicBezTo>
                  <a:cubicBezTo>
                    <a:pt x="347" y="64"/>
                    <a:pt x="345" y="65"/>
                    <a:pt x="344" y="65"/>
                  </a:cubicBezTo>
                  <a:cubicBezTo>
                    <a:pt x="343" y="66"/>
                    <a:pt x="343" y="67"/>
                    <a:pt x="343" y="68"/>
                  </a:cubicBezTo>
                  <a:cubicBezTo>
                    <a:pt x="343" y="68"/>
                    <a:pt x="343" y="69"/>
                    <a:pt x="343" y="69"/>
                  </a:cubicBezTo>
                  <a:cubicBezTo>
                    <a:pt x="342" y="69"/>
                    <a:pt x="342" y="69"/>
                    <a:pt x="341" y="68"/>
                  </a:cubicBezTo>
                  <a:cubicBezTo>
                    <a:pt x="341" y="67"/>
                    <a:pt x="340" y="68"/>
                    <a:pt x="338" y="68"/>
                  </a:cubicBezTo>
                  <a:cubicBezTo>
                    <a:pt x="337" y="67"/>
                    <a:pt x="337" y="68"/>
                    <a:pt x="336" y="68"/>
                  </a:cubicBezTo>
                  <a:cubicBezTo>
                    <a:pt x="334" y="67"/>
                    <a:pt x="333" y="69"/>
                    <a:pt x="332" y="69"/>
                  </a:cubicBezTo>
                  <a:cubicBezTo>
                    <a:pt x="331" y="70"/>
                    <a:pt x="330" y="71"/>
                    <a:pt x="329" y="71"/>
                  </a:cubicBezTo>
                  <a:cubicBezTo>
                    <a:pt x="327" y="72"/>
                    <a:pt x="328" y="73"/>
                    <a:pt x="326" y="73"/>
                  </a:cubicBezTo>
                  <a:cubicBezTo>
                    <a:pt x="325" y="73"/>
                    <a:pt x="325" y="73"/>
                    <a:pt x="324" y="72"/>
                  </a:cubicBezTo>
                  <a:cubicBezTo>
                    <a:pt x="324" y="70"/>
                    <a:pt x="323" y="72"/>
                    <a:pt x="322" y="72"/>
                  </a:cubicBezTo>
                  <a:cubicBezTo>
                    <a:pt x="321" y="73"/>
                    <a:pt x="319" y="71"/>
                    <a:pt x="318" y="71"/>
                  </a:cubicBezTo>
                  <a:cubicBezTo>
                    <a:pt x="317" y="71"/>
                    <a:pt x="315" y="70"/>
                    <a:pt x="313" y="70"/>
                  </a:cubicBezTo>
                  <a:cubicBezTo>
                    <a:pt x="312" y="70"/>
                    <a:pt x="310" y="68"/>
                    <a:pt x="310" y="68"/>
                  </a:cubicBezTo>
                  <a:cubicBezTo>
                    <a:pt x="309" y="68"/>
                    <a:pt x="309" y="69"/>
                    <a:pt x="308" y="70"/>
                  </a:cubicBezTo>
                  <a:cubicBezTo>
                    <a:pt x="307" y="71"/>
                    <a:pt x="306" y="72"/>
                    <a:pt x="305" y="72"/>
                  </a:cubicBezTo>
                  <a:cubicBezTo>
                    <a:pt x="304" y="72"/>
                    <a:pt x="302" y="74"/>
                    <a:pt x="302" y="75"/>
                  </a:cubicBezTo>
                  <a:cubicBezTo>
                    <a:pt x="302" y="75"/>
                    <a:pt x="300" y="74"/>
                    <a:pt x="300" y="73"/>
                  </a:cubicBezTo>
                  <a:cubicBezTo>
                    <a:pt x="299" y="73"/>
                    <a:pt x="298" y="73"/>
                    <a:pt x="297" y="73"/>
                  </a:cubicBezTo>
                  <a:cubicBezTo>
                    <a:pt x="296" y="73"/>
                    <a:pt x="295" y="74"/>
                    <a:pt x="294" y="75"/>
                  </a:cubicBezTo>
                  <a:cubicBezTo>
                    <a:pt x="294" y="76"/>
                    <a:pt x="294" y="76"/>
                    <a:pt x="294" y="77"/>
                  </a:cubicBezTo>
                  <a:cubicBezTo>
                    <a:pt x="294" y="77"/>
                    <a:pt x="292" y="77"/>
                    <a:pt x="291" y="76"/>
                  </a:cubicBezTo>
                  <a:cubicBezTo>
                    <a:pt x="290" y="76"/>
                    <a:pt x="288" y="74"/>
                    <a:pt x="287" y="73"/>
                  </a:cubicBezTo>
                  <a:cubicBezTo>
                    <a:pt x="285" y="72"/>
                    <a:pt x="284" y="72"/>
                    <a:pt x="283" y="72"/>
                  </a:cubicBezTo>
                  <a:cubicBezTo>
                    <a:pt x="282" y="72"/>
                    <a:pt x="282" y="72"/>
                    <a:pt x="281" y="71"/>
                  </a:cubicBezTo>
                  <a:cubicBezTo>
                    <a:pt x="281" y="71"/>
                    <a:pt x="281" y="70"/>
                    <a:pt x="280" y="70"/>
                  </a:cubicBezTo>
                  <a:cubicBezTo>
                    <a:pt x="278" y="71"/>
                    <a:pt x="280" y="72"/>
                    <a:pt x="281" y="73"/>
                  </a:cubicBezTo>
                  <a:cubicBezTo>
                    <a:pt x="281" y="74"/>
                    <a:pt x="279" y="72"/>
                    <a:pt x="277" y="72"/>
                  </a:cubicBezTo>
                  <a:cubicBezTo>
                    <a:pt x="276" y="71"/>
                    <a:pt x="276" y="71"/>
                    <a:pt x="275" y="70"/>
                  </a:cubicBezTo>
                  <a:cubicBezTo>
                    <a:pt x="274" y="70"/>
                    <a:pt x="274" y="69"/>
                    <a:pt x="273" y="68"/>
                  </a:cubicBezTo>
                  <a:cubicBezTo>
                    <a:pt x="273" y="67"/>
                    <a:pt x="274" y="66"/>
                    <a:pt x="273" y="65"/>
                  </a:cubicBezTo>
                  <a:cubicBezTo>
                    <a:pt x="272" y="65"/>
                    <a:pt x="271" y="66"/>
                    <a:pt x="270" y="67"/>
                  </a:cubicBezTo>
                  <a:cubicBezTo>
                    <a:pt x="269" y="68"/>
                    <a:pt x="268" y="67"/>
                    <a:pt x="267" y="66"/>
                  </a:cubicBezTo>
                  <a:cubicBezTo>
                    <a:pt x="267" y="65"/>
                    <a:pt x="265" y="63"/>
                    <a:pt x="264" y="62"/>
                  </a:cubicBezTo>
                  <a:cubicBezTo>
                    <a:pt x="263" y="61"/>
                    <a:pt x="262" y="63"/>
                    <a:pt x="260" y="63"/>
                  </a:cubicBezTo>
                  <a:cubicBezTo>
                    <a:pt x="259" y="64"/>
                    <a:pt x="258" y="63"/>
                    <a:pt x="257" y="62"/>
                  </a:cubicBezTo>
                  <a:cubicBezTo>
                    <a:pt x="257" y="61"/>
                    <a:pt x="255" y="61"/>
                    <a:pt x="255" y="61"/>
                  </a:cubicBezTo>
                  <a:cubicBezTo>
                    <a:pt x="254" y="61"/>
                    <a:pt x="252" y="60"/>
                    <a:pt x="251" y="60"/>
                  </a:cubicBezTo>
                  <a:cubicBezTo>
                    <a:pt x="250" y="59"/>
                    <a:pt x="250" y="59"/>
                    <a:pt x="248" y="58"/>
                  </a:cubicBezTo>
                  <a:cubicBezTo>
                    <a:pt x="247" y="57"/>
                    <a:pt x="246" y="55"/>
                    <a:pt x="244" y="55"/>
                  </a:cubicBezTo>
                  <a:cubicBezTo>
                    <a:pt x="243" y="55"/>
                    <a:pt x="241" y="54"/>
                    <a:pt x="240" y="55"/>
                  </a:cubicBezTo>
                  <a:cubicBezTo>
                    <a:pt x="239" y="56"/>
                    <a:pt x="240" y="54"/>
                    <a:pt x="240" y="53"/>
                  </a:cubicBezTo>
                  <a:cubicBezTo>
                    <a:pt x="240" y="53"/>
                    <a:pt x="238" y="54"/>
                    <a:pt x="238" y="55"/>
                  </a:cubicBezTo>
                  <a:cubicBezTo>
                    <a:pt x="237" y="56"/>
                    <a:pt x="236" y="56"/>
                    <a:pt x="235" y="57"/>
                  </a:cubicBezTo>
                  <a:cubicBezTo>
                    <a:pt x="234" y="57"/>
                    <a:pt x="234" y="56"/>
                    <a:pt x="233" y="56"/>
                  </a:cubicBezTo>
                  <a:cubicBezTo>
                    <a:pt x="232" y="55"/>
                    <a:pt x="232" y="55"/>
                    <a:pt x="231" y="54"/>
                  </a:cubicBezTo>
                  <a:cubicBezTo>
                    <a:pt x="231" y="52"/>
                    <a:pt x="231" y="52"/>
                    <a:pt x="230" y="51"/>
                  </a:cubicBezTo>
                  <a:cubicBezTo>
                    <a:pt x="229" y="49"/>
                    <a:pt x="227" y="48"/>
                    <a:pt x="226" y="47"/>
                  </a:cubicBezTo>
                  <a:cubicBezTo>
                    <a:pt x="225" y="46"/>
                    <a:pt x="224" y="46"/>
                    <a:pt x="223" y="45"/>
                  </a:cubicBezTo>
                  <a:cubicBezTo>
                    <a:pt x="223" y="44"/>
                    <a:pt x="225" y="45"/>
                    <a:pt x="226" y="45"/>
                  </a:cubicBezTo>
                  <a:cubicBezTo>
                    <a:pt x="226" y="45"/>
                    <a:pt x="226" y="44"/>
                    <a:pt x="226" y="43"/>
                  </a:cubicBezTo>
                  <a:cubicBezTo>
                    <a:pt x="226" y="42"/>
                    <a:pt x="226" y="42"/>
                    <a:pt x="225" y="42"/>
                  </a:cubicBezTo>
                  <a:cubicBezTo>
                    <a:pt x="225" y="43"/>
                    <a:pt x="224" y="43"/>
                    <a:pt x="223" y="43"/>
                  </a:cubicBezTo>
                  <a:cubicBezTo>
                    <a:pt x="222" y="43"/>
                    <a:pt x="222" y="43"/>
                    <a:pt x="221" y="42"/>
                  </a:cubicBezTo>
                  <a:cubicBezTo>
                    <a:pt x="221" y="41"/>
                    <a:pt x="220" y="39"/>
                    <a:pt x="220" y="38"/>
                  </a:cubicBezTo>
                  <a:cubicBezTo>
                    <a:pt x="219" y="37"/>
                    <a:pt x="218" y="36"/>
                    <a:pt x="217" y="36"/>
                  </a:cubicBezTo>
                  <a:cubicBezTo>
                    <a:pt x="216" y="36"/>
                    <a:pt x="215" y="36"/>
                    <a:pt x="214" y="36"/>
                  </a:cubicBezTo>
                  <a:cubicBezTo>
                    <a:pt x="214" y="35"/>
                    <a:pt x="212" y="34"/>
                    <a:pt x="212" y="33"/>
                  </a:cubicBezTo>
                  <a:cubicBezTo>
                    <a:pt x="212" y="33"/>
                    <a:pt x="212" y="32"/>
                    <a:pt x="211" y="31"/>
                  </a:cubicBezTo>
                  <a:cubicBezTo>
                    <a:pt x="210" y="30"/>
                    <a:pt x="211" y="32"/>
                    <a:pt x="209" y="33"/>
                  </a:cubicBezTo>
                  <a:cubicBezTo>
                    <a:pt x="207" y="33"/>
                    <a:pt x="208" y="30"/>
                    <a:pt x="208" y="29"/>
                  </a:cubicBezTo>
                  <a:cubicBezTo>
                    <a:pt x="208" y="27"/>
                    <a:pt x="208" y="27"/>
                    <a:pt x="210" y="26"/>
                  </a:cubicBezTo>
                  <a:cubicBezTo>
                    <a:pt x="211" y="24"/>
                    <a:pt x="210" y="23"/>
                    <a:pt x="209" y="23"/>
                  </a:cubicBezTo>
                  <a:cubicBezTo>
                    <a:pt x="209" y="22"/>
                    <a:pt x="208" y="21"/>
                    <a:pt x="208" y="19"/>
                  </a:cubicBezTo>
                  <a:cubicBezTo>
                    <a:pt x="207" y="18"/>
                    <a:pt x="205" y="19"/>
                    <a:pt x="204" y="19"/>
                  </a:cubicBezTo>
                  <a:cubicBezTo>
                    <a:pt x="203" y="19"/>
                    <a:pt x="202" y="19"/>
                    <a:pt x="201" y="19"/>
                  </a:cubicBezTo>
                  <a:cubicBezTo>
                    <a:pt x="200" y="19"/>
                    <a:pt x="201" y="18"/>
                    <a:pt x="202" y="17"/>
                  </a:cubicBezTo>
                  <a:cubicBezTo>
                    <a:pt x="203" y="17"/>
                    <a:pt x="203" y="16"/>
                    <a:pt x="204" y="15"/>
                  </a:cubicBezTo>
                  <a:cubicBezTo>
                    <a:pt x="204" y="14"/>
                    <a:pt x="202" y="13"/>
                    <a:pt x="202" y="12"/>
                  </a:cubicBezTo>
                  <a:cubicBezTo>
                    <a:pt x="202" y="11"/>
                    <a:pt x="200" y="11"/>
                    <a:pt x="199" y="10"/>
                  </a:cubicBezTo>
                  <a:cubicBezTo>
                    <a:pt x="199" y="10"/>
                    <a:pt x="198" y="8"/>
                    <a:pt x="197" y="8"/>
                  </a:cubicBezTo>
                  <a:cubicBezTo>
                    <a:pt x="197" y="8"/>
                    <a:pt x="195" y="7"/>
                    <a:pt x="195" y="6"/>
                  </a:cubicBezTo>
                  <a:cubicBezTo>
                    <a:pt x="194" y="6"/>
                    <a:pt x="193" y="9"/>
                    <a:pt x="192" y="9"/>
                  </a:cubicBezTo>
                  <a:cubicBezTo>
                    <a:pt x="192" y="9"/>
                    <a:pt x="191" y="9"/>
                    <a:pt x="192" y="8"/>
                  </a:cubicBezTo>
                  <a:cubicBezTo>
                    <a:pt x="192" y="7"/>
                    <a:pt x="193" y="7"/>
                    <a:pt x="193" y="6"/>
                  </a:cubicBezTo>
                  <a:cubicBezTo>
                    <a:pt x="193" y="5"/>
                    <a:pt x="191" y="4"/>
                    <a:pt x="190" y="3"/>
                  </a:cubicBezTo>
                  <a:cubicBezTo>
                    <a:pt x="189" y="3"/>
                    <a:pt x="188" y="1"/>
                    <a:pt x="187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7" y="0"/>
                    <a:pt x="186" y="0"/>
                  </a:cubicBezTo>
                  <a:cubicBezTo>
                    <a:pt x="186" y="0"/>
                    <a:pt x="185" y="0"/>
                    <a:pt x="185" y="1"/>
                  </a:cubicBezTo>
                  <a:cubicBezTo>
                    <a:pt x="185" y="1"/>
                    <a:pt x="184" y="2"/>
                    <a:pt x="184" y="3"/>
                  </a:cubicBezTo>
                  <a:cubicBezTo>
                    <a:pt x="184" y="3"/>
                    <a:pt x="183" y="4"/>
                    <a:pt x="182" y="5"/>
                  </a:cubicBezTo>
                  <a:cubicBezTo>
                    <a:pt x="182" y="5"/>
                    <a:pt x="181" y="5"/>
                    <a:pt x="181" y="5"/>
                  </a:cubicBezTo>
                  <a:cubicBezTo>
                    <a:pt x="180" y="5"/>
                    <a:pt x="179" y="4"/>
                    <a:pt x="178" y="5"/>
                  </a:cubicBezTo>
                  <a:cubicBezTo>
                    <a:pt x="177" y="5"/>
                    <a:pt x="177" y="5"/>
                    <a:pt x="176" y="5"/>
                  </a:cubicBezTo>
                  <a:cubicBezTo>
                    <a:pt x="175" y="5"/>
                    <a:pt x="175" y="7"/>
                    <a:pt x="175" y="8"/>
                  </a:cubicBezTo>
                  <a:cubicBezTo>
                    <a:pt x="175" y="9"/>
                    <a:pt x="176" y="10"/>
                    <a:pt x="175" y="10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173" y="10"/>
                    <a:pt x="172" y="11"/>
                    <a:pt x="172" y="10"/>
                  </a:cubicBezTo>
                  <a:cubicBezTo>
                    <a:pt x="171" y="10"/>
                    <a:pt x="170" y="11"/>
                    <a:pt x="170" y="11"/>
                  </a:cubicBezTo>
                  <a:cubicBezTo>
                    <a:pt x="169" y="12"/>
                    <a:pt x="168" y="12"/>
                    <a:pt x="168" y="13"/>
                  </a:cubicBezTo>
                  <a:cubicBezTo>
                    <a:pt x="168" y="14"/>
                    <a:pt x="168" y="16"/>
                    <a:pt x="168" y="16"/>
                  </a:cubicBezTo>
                  <a:cubicBezTo>
                    <a:pt x="167" y="16"/>
                    <a:pt x="166" y="15"/>
                    <a:pt x="165" y="14"/>
                  </a:cubicBezTo>
                  <a:cubicBezTo>
                    <a:pt x="165" y="14"/>
                    <a:pt x="164" y="12"/>
                    <a:pt x="163" y="12"/>
                  </a:cubicBezTo>
                  <a:cubicBezTo>
                    <a:pt x="163" y="11"/>
                    <a:pt x="163" y="10"/>
                    <a:pt x="162" y="10"/>
                  </a:cubicBezTo>
                  <a:cubicBezTo>
                    <a:pt x="162" y="10"/>
                    <a:pt x="162" y="10"/>
                    <a:pt x="162" y="11"/>
                  </a:cubicBezTo>
                  <a:cubicBezTo>
                    <a:pt x="162" y="12"/>
                    <a:pt x="161" y="12"/>
                    <a:pt x="160" y="12"/>
                  </a:cubicBezTo>
                  <a:cubicBezTo>
                    <a:pt x="159" y="11"/>
                    <a:pt x="158" y="11"/>
                    <a:pt x="158" y="11"/>
                  </a:cubicBezTo>
                  <a:cubicBezTo>
                    <a:pt x="158" y="10"/>
                    <a:pt x="158" y="9"/>
                    <a:pt x="158" y="8"/>
                  </a:cubicBezTo>
                  <a:cubicBezTo>
                    <a:pt x="158" y="7"/>
                    <a:pt x="158" y="7"/>
                    <a:pt x="158" y="6"/>
                  </a:cubicBezTo>
                  <a:cubicBezTo>
                    <a:pt x="158" y="5"/>
                    <a:pt x="157" y="4"/>
                    <a:pt x="157" y="3"/>
                  </a:cubicBezTo>
                  <a:cubicBezTo>
                    <a:pt x="156" y="2"/>
                    <a:pt x="154" y="2"/>
                    <a:pt x="153" y="2"/>
                  </a:cubicBezTo>
                  <a:cubicBezTo>
                    <a:pt x="153" y="2"/>
                    <a:pt x="153" y="3"/>
                    <a:pt x="153" y="4"/>
                  </a:cubicBezTo>
                  <a:cubicBezTo>
                    <a:pt x="153" y="4"/>
                    <a:pt x="152" y="4"/>
                    <a:pt x="152" y="4"/>
                  </a:cubicBezTo>
                  <a:cubicBezTo>
                    <a:pt x="152" y="4"/>
                    <a:pt x="151" y="5"/>
                    <a:pt x="151" y="5"/>
                  </a:cubicBezTo>
                  <a:cubicBezTo>
                    <a:pt x="151" y="6"/>
                    <a:pt x="150" y="8"/>
                    <a:pt x="149" y="8"/>
                  </a:cubicBezTo>
                  <a:cubicBezTo>
                    <a:pt x="149" y="9"/>
                    <a:pt x="149" y="10"/>
                    <a:pt x="148" y="9"/>
                  </a:cubicBezTo>
                  <a:cubicBezTo>
                    <a:pt x="147" y="9"/>
                    <a:pt x="146" y="9"/>
                    <a:pt x="146" y="10"/>
                  </a:cubicBezTo>
                  <a:cubicBezTo>
                    <a:pt x="145" y="10"/>
                    <a:pt x="145" y="10"/>
                    <a:pt x="144" y="10"/>
                  </a:cubicBezTo>
                  <a:cubicBezTo>
                    <a:pt x="143" y="10"/>
                    <a:pt x="142" y="10"/>
                    <a:pt x="142" y="9"/>
                  </a:cubicBezTo>
                  <a:cubicBezTo>
                    <a:pt x="141" y="9"/>
                    <a:pt x="141" y="10"/>
                    <a:pt x="140" y="10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9" y="12"/>
                    <a:pt x="137" y="11"/>
                    <a:pt x="136" y="11"/>
                  </a:cubicBezTo>
                  <a:cubicBezTo>
                    <a:pt x="136" y="10"/>
                    <a:pt x="134" y="11"/>
                    <a:pt x="133" y="11"/>
                  </a:cubicBezTo>
                  <a:cubicBezTo>
                    <a:pt x="133" y="12"/>
                    <a:pt x="131" y="12"/>
                    <a:pt x="131" y="12"/>
                  </a:cubicBezTo>
                  <a:cubicBezTo>
                    <a:pt x="130" y="12"/>
                    <a:pt x="129" y="12"/>
                    <a:pt x="129" y="11"/>
                  </a:cubicBezTo>
                  <a:cubicBezTo>
                    <a:pt x="129" y="10"/>
                    <a:pt x="127" y="10"/>
                    <a:pt x="127" y="9"/>
                  </a:cubicBezTo>
                  <a:cubicBezTo>
                    <a:pt x="126" y="9"/>
                    <a:pt x="126" y="8"/>
                    <a:pt x="126" y="7"/>
                  </a:cubicBezTo>
                  <a:cubicBezTo>
                    <a:pt x="125" y="7"/>
                    <a:pt x="123" y="9"/>
                    <a:pt x="123" y="9"/>
                  </a:cubicBezTo>
                  <a:cubicBezTo>
                    <a:pt x="122" y="9"/>
                    <a:pt x="120" y="8"/>
                    <a:pt x="120" y="8"/>
                  </a:cubicBezTo>
                  <a:cubicBezTo>
                    <a:pt x="119" y="8"/>
                    <a:pt x="118" y="8"/>
                    <a:pt x="118" y="9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115" y="10"/>
                    <a:pt x="115" y="8"/>
                    <a:pt x="114" y="8"/>
                  </a:cubicBezTo>
                  <a:cubicBezTo>
                    <a:pt x="114" y="8"/>
                    <a:pt x="113" y="9"/>
                    <a:pt x="112" y="9"/>
                  </a:cubicBezTo>
                  <a:cubicBezTo>
                    <a:pt x="112" y="10"/>
                    <a:pt x="110" y="8"/>
                    <a:pt x="108" y="7"/>
                  </a:cubicBezTo>
                  <a:cubicBezTo>
                    <a:pt x="107" y="7"/>
                    <a:pt x="105" y="6"/>
                    <a:pt x="104" y="6"/>
                  </a:cubicBezTo>
                  <a:cubicBezTo>
                    <a:pt x="102" y="5"/>
                    <a:pt x="100" y="6"/>
                    <a:pt x="98" y="6"/>
                  </a:cubicBezTo>
                  <a:cubicBezTo>
                    <a:pt x="97" y="6"/>
                    <a:pt x="94" y="7"/>
                    <a:pt x="93" y="7"/>
                  </a:cubicBezTo>
                  <a:cubicBezTo>
                    <a:pt x="92" y="7"/>
                    <a:pt x="91" y="7"/>
                    <a:pt x="91" y="6"/>
                  </a:cubicBezTo>
                  <a:cubicBezTo>
                    <a:pt x="90" y="6"/>
                    <a:pt x="91" y="5"/>
                    <a:pt x="89" y="5"/>
                  </a:cubicBezTo>
                  <a:cubicBezTo>
                    <a:pt x="88" y="5"/>
                    <a:pt x="88" y="6"/>
                    <a:pt x="87" y="6"/>
                  </a:cubicBezTo>
                  <a:cubicBezTo>
                    <a:pt x="87" y="6"/>
                    <a:pt x="86" y="5"/>
                    <a:pt x="86" y="4"/>
                  </a:cubicBezTo>
                  <a:cubicBezTo>
                    <a:pt x="86" y="4"/>
                    <a:pt x="85" y="4"/>
                    <a:pt x="84" y="5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84" y="8"/>
                    <a:pt x="83" y="8"/>
                    <a:pt x="81" y="8"/>
                  </a:cubicBezTo>
                  <a:cubicBezTo>
                    <a:pt x="80" y="8"/>
                    <a:pt x="78" y="7"/>
                    <a:pt x="77" y="7"/>
                  </a:cubicBezTo>
                  <a:cubicBezTo>
                    <a:pt x="77" y="7"/>
                    <a:pt x="76" y="9"/>
                    <a:pt x="76" y="9"/>
                  </a:cubicBezTo>
                  <a:cubicBezTo>
                    <a:pt x="76" y="10"/>
                    <a:pt x="75" y="10"/>
                    <a:pt x="75" y="11"/>
                  </a:cubicBezTo>
                  <a:cubicBezTo>
                    <a:pt x="74" y="11"/>
                    <a:pt x="74" y="11"/>
                    <a:pt x="74" y="12"/>
                  </a:cubicBezTo>
                  <a:cubicBezTo>
                    <a:pt x="74" y="13"/>
                    <a:pt x="74" y="13"/>
                    <a:pt x="73" y="13"/>
                  </a:cubicBezTo>
                  <a:cubicBezTo>
                    <a:pt x="72" y="14"/>
                    <a:pt x="72" y="15"/>
                    <a:pt x="72" y="15"/>
                  </a:cubicBezTo>
                  <a:cubicBezTo>
                    <a:pt x="71" y="16"/>
                    <a:pt x="72" y="16"/>
                    <a:pt x="74" y="16"/>
                  </a:cubicBezTo>
                  <a:cubicBezTo>
                    <a:pt x="75" y="16"/>
                    <a:pt x="78" y="17"/>
                    <a:pt x="79" y="17"/>
                  </a:cubicBezTo>
                  <a:cubicBezTo>
                    <a:pt x="80" y="17"/>
                    <a:pt x="82" y="18"/>
                    <a:pt x="82" y="18"/>
                  </a:cubicBezTo>
                  <a:cubicBezTo>
                    <a:pt x="83" y="18"/>
                    <a:pt x="84" y="19"/>
                    <a:pt x="85" y="19"/>
                  </a:cubicBezTo>
                  <a:cubicBezTo>
                    <a:pt x="86" y="19"/>
                    <a:pt x="86" y="18"/>
                    <a:pt x="87" y="18"/>
                  </a:cubicBezTo>
                  <a:cubicBezTo>
                    <a:pt x="88" y="18"/>
                    <a:pt x="89" y="18"/>
                    <a:pt x="90" y="18"/>
                  </a:cubicBezTo>
                  <a:cubicBezTo>
                    <a:pt x="91" y="18"/>
                    <a:pt x="91" y="19"/>
                    <a:pt x="91" y="19"/>
                  </a:cubicBezTo>
                  <a:cubicBezTo>
                    <a:pt x="92" y="19"/>
                    <a:pt x="93" y="19"/>
                    <a:pt x="93" y="20"/>
                  </a:cubicBezTo>
                  <a:cubicBezTo>
                    <a:pt x="94" y="20"/>
                    <a:pt x="95" y="20"/>
                    <a:pt x="95" y="21"/>
                  </a:cubicBezTo>
                  <a:cubicBezTo>
                    <a:pt x="96" y="22"/>
                    <a:pt x="97" y="22"/>
                    <a:pt x="98" y="22"/>
                  </a:cubicBezTo>
                  <a:cubicBezTo>
                    <a:pt x="99" y="22"/>
                    <a:pt x="99" y="22"/>
                    <a:pt x="99" y="23"/>
                  </a:cubicBezTo>
                  <a:cubicBezTo>
                    <a:pt x="98" y="24"/>
                    <a:pt x="98" y="25"/>
                    <a:pt x="98" y="26"/>
                  </a:cubicBezTo>
                  <a:cubicBezTo>
                    <a:pt x="98" y="26"/>
                    <a:pt x="98" y="28"/>
                    <a:pt x="98" y="29"/>
                  </a:cubicBezTo>
                  <a:cubicBezTo>
                    <a:pt x="98" y="30"/>
                    <a:pt x="97" y="32"/>
                    <a:pt x="97" y="33"/>
                  </a:cubicBezTo>
                  <a:cubicBezTo>
                    <a:pt x="97" y="34"/>
                    <a:pt x="97" y="35"/>
                    <a:pt x="97" y="35"/>
                  </a:cubicBezTo>
                  <a:cubicBezTo>
                    <a:pt x="97" y="36"/>
                    <a:pt x="97" y="36"/>
                    <a:pt x="97" y="36"/>
                  </a:cubicBezTo>
                  <a:cubicBezTo>
                    <a:pt x="97" y="37"/>
                    <a:pt x="98" y="37"/>
                    <a:pt x="98" y="38"/>
                  </a:cubicBezTo>
                  <a:cubicBezTo>
                    <a:pt x="99" y="39"/>
                    <a:pt x="100" y="39"/>
                    <a:pt x="102" y="38"/>
                  </a:cubicBezTo>
                  <a:cubicBezTo>
                    <a:pt x="104" y="37"/>
                    <a:pt x="106" y="36"/>
                    <a:pt x="107" y="36"/>
                  </a:cubicBezTo>
                  <a:cubicBezTo>
                    <a:pt x="108" y="36"/>
                    <a:pt x="110" y="38"/>
                    <a:pt x="113" y="38"/>
                  </a:cubicBezTo>
                  <a:cubicBezTo>
                    <a:pt x="117" y="38"/>
                    <a:pt x="116" y="39"/>
                    <a:pt x="118" y="40"/>
                  </a:cubicBezTo>
                  <a:cubicBezTo>
                    <a:pt x="120" y="40"/>
                    <a:pt x="122" y="41"/>
                    <a:pt x="123" y="42"/>
                  </a:cubicBezTo>
                  <a:cubicBezTo>
                    <a:pt x="124" y="43"/>
                    <a:pt x="124" y="43"/>
                    <a:pt x="126" y="43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5"/>
                    <a:pt x="125" y="46"/>
                    <a:pt x="125" y="46"/>
                  </a:cubicBezTo>
                  <a:cubicBezTo>
                    <a:pt x="124" y="46"/>
                    <a:pt x="125" y="46"/>
                    <a:pt x="125" y="47"/>
                  </a:cubicBezTo>
                  <a:cubicBezTo>
                    <a:pt x="125" y="48"/>
                    <a:pt x="126" y="48"/>
                    <a:pt x="127" y="48"/>
                  </a:cubicBezTo>
                  <a:cubicBezTo>
                    <a:pt x="128" y="48"/>
                    <a:pt x="127" y="49"/>
                    <a:pt x="127" y="49"/>
                  </a:cubicBezTo>
                  <a:cubicBezTo>
                    <a:pt x="127" y="50"/>
                    <a:pt x="128" y="50"/>
                    <a:pt x="128" y="51"/>
                  </a:cubicBezTo>
                  <a:cubicBezTo>
                    <a:pt x="128" y="52"/>
                    <a:pt x="128" y="52"/>
                    <a:pt x="128" y="53"/>
                  </a:cubicBezTo>
                  <a:cubicBezTo>
                    <a:pt x="127" y="53"/>
                    <a:pt x="127" y="54"/>
                    <a:pt x="127" y="55"/>
                  </a:cubicBezTo>
                  <a:cubicBezTo>
                    <a:pt x="127" y="56"/>
                    <a:pt x="127" y="56"/>
                    <a:pt x="128" y="56"/>
                  </a:cubicBezTo>
                  <a:cubicBezTo>
                    <a:pt x="128" y="57"/>
                    <a:pt x="129" y="57"/>
                    <a:pt x="129" y="58"/>
                  </a:cubicBezTo>
                  <a:cubicBezTo>
                    <a:pt x="130" y="58"/>
                    <a:pt x="130" y="59"/>
                    <a:pt x="131" y="59"/>
                  </a:cubicBezTo>
                  <a:cubicBezTo>
                    <a:pt x="132" y="59"/>
                    <a:pt x="131" y="60"/>
                    <a:pt x="130" y="61"/>
                  </a:cubicBezTo>
                  <a:cubicBezTo>
                    <a:pt x="129" y="61"/>
                    <a:pt x="128" y="63"/>
                    <a:pt x="128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2"/>
                    <a:pt x="126" y="62"/>
                    <a:pt x="125" y="61"/>
                  </a:cubicBezTo>
                  <a:cubicBezTo>
                    <a:pt x="125" y="61"/>
                    <a:pt x="123" y="61"/>
                    <a:pt x="123" y="61"/>
                  </a:cubicBezTo>
                  <a:cubicBezTo>
                    <a:pt x="122" y="61"/>
                    <a:pt x="122" y="63"/>
                    <a:pt x="123" y="63"/>
                  </a:cubicBezTo>
                  <a:cubicBezTo>
                    <a:pt x="123" y="64"/>
                    <a:pt x="123" y="64"/>
                    <a:pt x="122" y="64"/>
                  </a:cubicBezTo>
                  <a:cubicBezTo>
                    <a:pt x="122" y="65"/>
                    <a:pt x="121" y="65"/>
                    <a:pt x="121" y="65"/>
                  </a:cubicBezTo>
                  <a:cubicBezTo>
                    <a:pt x="120" y="66"/>
                    <a:pt x="120" y="67"/>
                    <a:pt x="120" y="67"/>
                  </a:cubicBezTo>
                  <a:cubicBezTo>
                    <a:pt x="119" y="67"/>
                    <a:pt x="119" y="67"/>
                    <a:pt x="119" y="68"/>
                  </a:cubicBezTo>
                  <a:cubicBezTo>
                    <a:pt x="118" y="68"/>
                    <a:pt x="116" y="68"/>
                    <a:pt x="115" y="68"/>
                  </a:cubicBezTo>
                  <a:cubicBezTo>
                    <a:pt x="114" y="67"/>
                    <a:pt x="114" y="66"/>
                    <a:pt x="114" y="66"/>
                  </a:cubicBezTo>
                  <a:cubicBezTo>
                    <a:pt x="114" y="65"/>
                    <a:pt x="113" y="66"/>
                    <a:pt x="113" y="66"/>
                  </a:cubicBezTo>
                  <a:cubicBezTo>
                    <a:pt x="112" y="66"/>
                    <a:pt x="111" y="65"/>
                    <a:pt x="111" y="64"/>
                  </a:cubicBezTo>
                  <a:cubicBezTo>
                    <a:pt x="110" y="64"/>
                    <a:pt x="109" y="64"/>
                    <a:pt x="109" y="64"/>
                  </a:cubicBezTo>
                  <a:cubicBezTo>
                    <a:pt x="108" y="64"/>
                    <a:pt x="107" y="64"/>
                    <a:pt x="107" y="65"/>
                  </a:cubicBezTo>
                  <a:cubicBezTo>
                    <a:pt x="106" y="65"/>
                    <a:pt x="105" y="66"/>
                    <a:pt x="104" y="65"/>
                  </a:cubicBezTo>
                  <a:cubicBezTo>
                    <a:pt x="104" y="65"/>
                    <a:pt x="104" y="65"/>
                    <a:pt x="103" y="66"/>
                  </a:cubicBezTo>
                  <a:cubicBezTo>
                    <a:pt x="102" y="67"/>
                    <a:pt x="101" y="66"/>
                    <a:pt x="100" y="66"/>
                  </a:cubicBezTo>
                  <a:cubicBezTo>
                    <a:pt x="99" y="66"/>
                    <a:pt x="98" y="65"/>
                    <a:pt x="97" y="65"/>
                  </a:cubicBezTo>
                  <a:cubicBezTo>
                    <a:pt x="97" y="65"/>
                    <a:pt x="96" y="65"/>
                    <a:pt x="95" y="64"/>
                  </a:cubicBezTo>
                  <a:cubicBezTo>
                    <a:pt x="95" y="64"/>
                    <a:pt x="95" y="64"/>
                    <a:pt x="94" y="64"/>
                  </a:cubicBezTo>
                  <a:cubicBezTo>
                    <a:pt x="93" y="64"/>
                    <a:pt x="92" y="65"/>
                    <a:pt x="92" y="65"/>
                  </a:cubicBezTo>
                  <a:cubicBezTo>
                    <a:pt x="91" y="65"/>
                    <a:pt x="89" y="65"/>
                    <a:pt x="88" y="65"/>
                  </a:cubicBezTo>
                  <a:cubicBezTo>
                    <a:pt x="87" y="65"/>
                    <a:pt x="87" y="65"/>
                    <a:pt x="87" y="66"/>
                  </a:cubicBezTo>
                  <a:cubicBezTo>
                    <a:pt x="87" y="66"/>
                    <a:pt x="87" y="67"/>
                    <a:pt x="87" y="67"/>
                  </a:cubicBezTo>
                  <a:cubicBezTo>
                    <a:pt x="87" y="68"/>
                    <a:pt x="87" y="68"/>
                    <a:pt x="88" y="68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1"/>
                    <a:pt x="87" y="72"/>
                  </a:cubicBezTo>
                  <a:cubicBezTo>
                    <a:pt x="87" y="72"/>
                    <a:pt x="86" y="72"/>
                    <a:pt x="85" y="72"/>
                  </a:cubicBezTo>
                  <a:cubicBezTo>
                    <a:pt x="84" y="72"/>
                    <a:pt x="84" y="74"/>
                    <a:pt x="84" y="75"/>
                  </a:cubicBezTo>
                  <a:cubicBezTo>
                    <a:pt x="83" y="75"/>
                    <a:pt x="83" y="76"/>
                    <a:pt x="82" y="77"/>
                  </a:cubicBezTo>
                  <a:cubicBezTo>
                    <a:pt x="82" y="77"/>
                    <a:pt x="82" y="78"/>
                    <a:pt x="81" y="79"/>
                  </a:cubicBezTo>
                  <a:cubicBezTo>
                    <a:pt x="80" y="80"/>
                    <a:pt x="81" y="81"/>
                    <a:pt x="81" y="82"/>
                  </a:cubicBezTo>
                  <a:cubicBezTo>
                    <a:pt x="81" y="83"/>
                    <a:pt x="80" y="83"/>
                    <a:pt x="79" y="83"/>
                  </a:cubicBezTo>
                  <a:cubicBezTo>
                    <a:pt x="78" y="84"/>
                    <a:pt x="79" y="86"/>
                    <a:pt x="80" y="87"/>
                  </a:cubicBezTo>
                  <a:cubicBezTo>
                    <a:pt x="80" y="88"/>
                    <a:pt x="80" y="89"/>
                    <a:pt x="80" y="90"/>
                  </a:cubicBezTo>
                  <a:cubicBezTo>
                    <a:pt x="80" y="90"/>
                    <a:pt x="79" y="91"/>
                    <a:pt x="79" y="92"/>
                  </a:cubicBezTo>
                  <a:cubicBezTo>
                    <a:pt x="78" y="93"/>
                    <a:pt x="79" y="93"/>
                    <a:pt x="80" y="93"/>
                  </a:cubicBezTo>
                  <a:cubicBezTo>
                    <a:pt x="80" y="93"/>
                    <a:pt x="80" y="94"/>
                    <a:pt x="80" y="94"/>
                  </a:cubicBezTo>
                  <a:cubicBezTo>
                    <a:pt x="80" y="94"/>
                    <a:pt x="81" y="95"/>
                    <a:pt x="81" y="95"/>
                  </a:cubicBezTo>
                  <a:cubicBezTo>
                    <a:pt x="82" y="95"/>
                    <a:pt x="82" y="96"/>
                    <a:pt x="82" y="96"/>
                  </a:cubicBezTo>
                  <a:cubicBezTo>
                    <a:pt x="82" y="97"/>
                    <a:pt x="83" y="98"/>
                    <a:pt x="83" y="98"/>
                  </a:cubicBezTo>
                  <a:cubicBezTo>
                    <a:pt x="84" y="99"/>
                    <a:pt x="85" y="99"/>
                    <a:pt x="85" y="99"/>
                  </a:cubicBezTo>
                  <a:cubicBezTo>
                    <a:pt x="86" y="99"/>
                    <a:pt x="87" y="100"/>
                    <a:pt x="87" y="100"/>
                  </a:cubicBezTo>
                  <a:cubicBezTo>
                    <a:pt x="87" y="100"/>
                    <a:pt x="87" y="102"/>
                    <a:pt x="87" y="103"/>
                  </a:cubicBezTo>
                  <a:cubicBezTo>
                    <a:pt x="86" y="104"/>
                    <a:pt x="87" y="104"/>
                    <a:pt x="87" y="106"/>
                  </a:cubicBezTo>
                  <a:cubicBezTo>
                    <a:pt x="87" y="107"/>
                    <a:pt x="88" y="108"/>
                    <a:pt x="88" y="108"/>
                  </a:cubicBezTo>
                  <a:cubicBezTo>
                    <a:pt x="89" y="109"/>
                    <a:pt x="89" y="109"/>
                    <a:pt x="89" y="110"/>
                  </a:cubicBezTo>
                  <a:cubicBezTo>
                    <a:pt x="89" y="110"/>
                    <a:pt x="89" y="110"/>
                    <a:pt x="89" y="111"/>
                  </a:cubicBezTo>
                  <a:cubicBezTo>
                    <a:pt x="89" y="112"/>
                    <a:pt x="88" y="112"/>
                    <a:pt x="88" y="112"/>
                  </a:cubicBezTo>
                  <a:cubicBezTo>
                    <a:pt x="87" y="113"/>
                    <a:pt x="87" y="114"/>
                    <a:pt x="87" y="116"/>
                  </a:cubicBezTo>
                  <a:cubicBezTo>
                    <a:pt x="86" y="118"/>
                    <a:pt x="88" y="119"/>
                    <a:pt x="89" y="120"/>
                  </a:cubicBezTo>
                  <a:cubicBezTo>
                    <a:pt x="90" y="121"/>
                    <a:pt x="90" y="123"/>
                    <a:pt x="90" y="124"/>
                  </a:cubicBezTo>
                  <a:cubicBezTo>
                    <a:pt x="90" y="125"/>
                    <a:pt x="89" y="126"/>
                    <a:pt x="88" y="126"/>
                  </a:cubicBezTo>
                  <a:cubicBezTo>
                    <a:pt x="88" y="126"/>
                    <a:pt x="87" y="126"/>
                    <a:pt x="87" y="128"/>
                  </a:cubicBezTo>
                  <a:cubicBezTo>
                    <a:pt x="87" y="129"/>
                    <a:pt x="88" y="129"/>
                    <a:pt x="89" y="129"/>
                  </a:cubicBezTo>
                  <a:cubicBezTo>
                    <a:pt x="89" y="129"/>
                    <a:pt x="90" y="130"/>
                    <a:pt x="90" y="131"/>
                  </a:cubicBezTo>
                  <a:cubicBezTo>
                    <a:pt x="90" y="132"/>
                    <a:pt x="90" y="133"/>
                    <a:pt x="91" y="134"/>
                  </a:cubicBezTo>
                  <a:cubicBezTo>
                    <a:pt x="91" y="135"/>
                    <a:pt x="91" y="136"/>
                    <a:pt x="91" y="136"/>
                  </a:cubicBezTo>
                  <a:cubicBezTo>
                    <a:pt x="91" y="136"/>
                    <a:pt x="90" y="136"/>
                    <a:pt x="89" y="136"/>
                  </a:cubicBezTo>
                  <a:cubicBezTo>
                    <a:pt x="88" y="136"/>
                    <a:pt x="88" y="139"/>
                    <a:pt x="88" y="140"/>
                  </a:cubicBezTo>
                  <a:cubicBezTo>
                    <a:pt x="88" y="141"/>
                    <a:pt x="89" y="141"/>
                    <a:pt x="89" y="141"/>
                  </a:cubicBezTo>
                  <a:cubicBezTo>
                    <a:pt x="89" y="142"/>
                    <a:pt x="88" y="143"/>
                    <a:pt x="88" y="143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7" y="143"/>
                    <a:pt x="88" y="143"/>
                    <a:pt x="89" y="143"/>
                  </a:cubicBezTo>
                  <a:cubicBezTo>
                    <a:pt x="89" y="144"/>
                    <a:pt x="90" y="144"/>
                    <a:pt x="90" y="144"/>
                  </a:cubicBezTo>
                  <a:cubicBezTo>
                    <a:pt x="91" y="144"/>
                    <a:pt x="92" y="143"/>
                    <a:pt x="93" y="143"/>
                  </a:cubicBezTo>
                  <a:cubicBezTo>
                    <a:pt x="94" y="143"/>
                    <a:pt x="95" y="143"/>
                    <a:pt x="95" y="143"/>
                  </a:cubicBezTo>
                  <a:cubicBezTo>
                    <a:pt x="96" y="143"/>
                    <a:pt x="97" y="143"/>
                    <a:pt x="97" y="143"/>
                  </a:cubicBezTo>
                  <a:cubicBezTo>
                    <a:pt x="97" y="144"/>
                    <a:pt x="97" y="144"/>
                    <a:pt x="98" y="144"/>
                  </a:cubicBezTo>
                  <a:cubicBezTo>
                    <a:pt x="98" y="144"/>
                    <a:pt x="99" y="145"/>
                    <a:pt x="99" y="145"/>
                  </a:cubicBezTo>
                  <a:cubicBezTo>
                    <a:pt x="99" y="145"/>
                    <a:pt x="98" y="146"/>
                    <a:pt x="99" y="146"/>
                  </a:cubicBezTo>
                  <a:cubicBezTo>
                    <a:pt x="99" y="147"/>
                    <a:pt x="99" y="147"/>
                    <a:pt x="99" y="148"/>
                  </a:cubicBezTo>
                  <a:cubicBezTo>
                    <a:pt x="100" y="148"/>
                    <a:pt x="100" y="148"/>
                    <a:pt x="100" y="149"/>
                  </a:cubicBezTo>
                  <a:cubicBezTo>
                    <a:pt x="100" y="149"/>
                    <a:pt x="100" y="151"/>
                    <a:pt x="100" y="151"/>
                  </a:cubicBezTo>
                  <a:cubicBezTo>
                    <a:pt x="100" y="152"/>
                    <a:pt x="102" y="153"/>
                    <a:pt x="101" y="153"/>
                  </a:cubicBezTo>
                  <a:cubicBezTo>
                    <a:pt x="101" y="154"/>
                    <a:pt x="100" y="154"/>
                    <a:pt x="100" y="155"/>
                  </a:cubicBezTo>
                  <a:cubicBezTo>
                    <a:pt x="100" y="156"/>
                    <a:pt x="100" y="156"/>
                    <a:pt x="99" y="156"/>
                  </a:cubicBezTo>
                  <a:cubicBezTo>
                    <a:pt x="99" y="156"/>
                    <a:pt x="99" y="157"/>
                    <a:pt x="99" y="157"/>
                  </a:cubicBezTo>
                  <a:cubicBezTo>
                    <a:pt x="99" y="157"/>
                    <a:pt x="98" y="158"/>
                    <a:pt x="99" y="158"/>
                  </a:cubicBezTo>
                  <a:cubicBezTo>
                    <a:pt x="99" y="159"/>
                    <a:pt x="100" y="159"/>
                    <a:pt x="101" y="159"/>
                  </a:cubicBezTo>
                  <a:cubicBezTo>
                    <a:pt x="101" y="159"/>
                    <a:pt x="102" y="159"/>
                    <a:pt x="103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9"/>
                    <a:pt x="105" y="159"/>
                    <a:pt x="105" y="159"/>
                  </a:cubicBezTo>
                  <a:cubicBezTo>
                    <a:pt x="105" y="159"/>
                    <a:pt x="106" y="157"/>
                    <a:pt x="107" y="158"/>
                  </a:cubicBezTo>
                  <a:cubicBezTo>
                    <a:pt x="109" y="158"/>
                    <a:pt x="109" y="159"/>
                    <a:pt x="110" y="159"/>
                  </a:cubicBezTo>
                  <a:cubicBezTo>
                    <a:pt x="110" y="159"/>
                    <a:pt x="110" y="160"/>
                    <a:pt x="110" y="160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1"/>
                    <a:pt x="112" y="161"/>
                    <a:pt x="113" y="161"/>
                  </a:cubicBezTo>
                  <a:cubicBezTo>
                    <a:pt x="113" y="161"/>
                    <a:pt x="115" y="160"/>
                    <a:pt x="115" y="161"/>
                  </a:cubicBezTo>
                  <a:cubicBezTo>
                    <a:pt x="115" y="161"/>
                    <a:pt x="115" y="162"/>
                    <a:pt x="116" y="162"/>
                  </a:cubicBezTo>
                  <a:cubicBezTo>
                    <a:pt x="117" y="162"/>
                    <a:pt x="119" y="161"/>
                    <a:pt x="119" y="161"/>
                  </a:cubicBezTo>
                  <a:cubicBezTo>
                    <a:pt x="119" y="161"/>
                    <a:pt x="118" y="162"/>
                    <a:pt x="118" y="162"/>
                  </a:cubicBezTo>
                  <a:cubicBezTo>
                    <a:pt x="118" y="162"/>
                    <a:pt x="117" y="163"/>
                    <a:pt x="117" y="163"/>
                  </a:cubicBezTo>
                  <a:cubicBezTo>
                    <a:pt x="117" y="163"/>
                    <a:pt x="117" y="163"/>
                    <a:pt x="117" y="163"/>
                  </a:cubicBezTo>
                  <a:cubicBezTo>
                    <a:pt x="116" y="163"/>
                    <a:pt x="116" y="164"/>
                    <a:pt x="116" y="164"/>
                  </a:cubicBezTo>
                  <a:cubicBezTo>
                    <a:pt x="116" y="165"/>
                    <a:pt x="116" y="165"/>
                    <a:pt x="117" y="165"/>
                  </a:cubicBezTo>
                  <a:cubicBezTo>
                    <a:pt x="117" y="165"/>
                    <a:pt x="119" y="164"/>
                    <a:pt x="120" y="165"/>
                  </a:cubicBezTo>
                  <a:cubicBezTo>
                    <a:pt x="120" y="166"/>
                    <a:pt x="121" y="166"/>
                    <a:pt x="121" y="166"/>
                  </a:cubicBezTo>
                  <a:cubicBezTo>
                    <a:pt x="121" y="166"/>
                    <a:pt x="121" y="167"/>
                    <a:pt x="122" y="167"/>
                  </a:cubicBezTo>
                  <a:cubicBezTo>
                    <a:pt x="122" y="167"/>
                    <a:pt x="123" y="167"/>
                    <a:pt x="123" y="168"/>
                  </a:cubicBezTo>
                  <a:cubicBezTo>
                    <a:pt x="123" y="168"/>
                    <a:pt x="123" y="168"/>
                    <a:pt x="124" y="169"/>
                  </a:cubicBezTo>
                  <a:cubicBezTo>
                    <a:pt x="124" y="169"/>
                    <a:pt x="124" y="170"/>
                    <a:pt x="125" y="170"/>
                  </a:cubicBezTo>
                  <a:cubicBezTo>
                    <a:pt x="126" y="170"/>
                    <a:pt x="127" y="170"/>
                    <a:pt x="127" y="170"/>
                  </a:cubicBezTo>
                  <a:cubicBezTo>
                    <a:pt x="128" y="170"/>
                    <a:pt x="128" y="170"/>
                    <a:pt x="129" y="170"/>
                  </a:cubicBezTo>
                  <a:cubicBezTo>
                    <a:pt x="129" y="170"/>
                    <a:pt x="130" y="170"/>
                    <a:pt x="130" y="170"/>
                  </a:cubicBezTo>
                  <a:cubicBezTo>
                    <a:pt x="130" y="171"/>
                    <a:pt x="130" y="171"/>
                    <a:pt x="131" y="171"/>
                  </a:cubicBezTo>
                  <a:cubicBezTo>
                    <a:pt x="131" y="172"/>
                    <a:pt x="132" y="172"/>
                    <a:pt x="132" y="173"/>
                  </a:cubicBezTo>
                  <a:cubicBezTo>
                    <a:pt x="132" y="173"/>
                    <a:pt x="131" y="174"/>
                    <a:pt x="132" y="174"/>
                  </a:cubicBezTo>
                  <a:cubicBezTo>
                    <a:pt x="132" y="175"/>
                    <a:pt x="132" y="175"/>
                    <a:pt x="132" y="175"/>
                  </a:cubicBezTo>
                  <a:cubicBezTo>
                    <a:pt x="132" y="175"/>
                    <a:pt x="132" y="175"/>
                    <a:pt x="132" y="176"/>
                  </a:cubicBezTo>
                  <a:cubicBezTo>
                    <a:pt x="132" y="176"/>
                    <a:pt x="133" y="177"/>
                    <a:pt x="133" y="177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3" y="178"/>
                    <a:pt x="133" y="178"/>
                    <a:pt x="133" y="179"/>
                  </a:cubicBezTo>
                  <a:cubicBezTo>
                    <a:pt x="133" y="179"/>
                    <a:pt x="134" y="180"/>
                    <a:pt x="133" y="181"/>
                  </a:cubicBezTo>
                  <a:cubicBezTo>
                    <a:pt x="133" y="181"/>
                    <a:pt x="133" y="181"/>
                    <a:pt x="133" y="182"/>
                  </a:cubicBezTo>
                  <a:cubicBezTo>
                    <a:pt x="133" y="182"/>
                    <a:pt x="134" y="183"/>
                    <a:pt x="134" y="183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4"/>
                    <a:pt x="135" y="184"/>
                    <a:pt x="135" y="184"/>
                  </a:cubicBezTo>
                  <a:cubicBezTo>
                    <a:pt x="135" y="185"/>
                    <a:pt x="134" y="186"/>
                    <a:pt x="135" y="187"/>
                  </a:cubicBezTo>
                  <a:cubicBezTo>
                    <a:pt x="135" y="188"/>
                    <a:pt x="135" y="188"/>
                    <a:pt x="135" y="188"/>
                  </a:cubicBezTo>
                  <a:cubicBezTo>
                    <a:pt x="135" y="189"/>
                    <a:pt x="135" y="190"/>
                    <a:pt x="136" y="191"/>
                  </a:cubicBezTo>
                  <a:cubicBezTo>
                    <a:pt x="136" y="191"/>
                    <a:pt x="136" y="191"/>
                    <a:pt x="136" y="192"/>
                  </a:cubicBezTo>
                  <a:cubicBezTo>
                    <a:pt x="137" y="192"/>
                    <a:pt x="137" y="192"/>
                    <a:pt x="137" y="193"/>
                  </a:cubicBezTo>
                  <a:cubicBezTo>
                    <a:pt x="136" y="193"/>
                    <a:pt x="136" y="193"/>
                    <a:pt x="136" y="194"/>
                  </a:cubicBezTo>
                  <a:cubicBezTo>
                    <a:pt x="136" y="194"/>
                    <a:pt x="136" y="195"/>
                    <a:pt x="136" y="195"/>
                  </a:cubicBezTo>
                  <a:cubicBezTo>
                    <a:pt x="135" y="196"/>
                    <a:pt x="134" y="196"/>
                    <a:pt x="134" y="196"/>
                  </a:cubicBezTo>
                  <a:cubicBezTo>
                    <a:pt x="134" y="196"/>
                    <a:pt x="133" y="196"/>
                    <a:pt x="133" y="196"/>
                  </a:cubicBezTo>
                  <a:cubicBezTo>
                    <a:pt x="133" y="197"/>
                    <a:pt x="133" y="197"/>
                    <a:pt x="133" y="197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8"/>
                    <a:pt x="132" y="200"/>
                    <a:pt x="132" y="200"/>
                  </a:cubicBezTo>
                  <a:cubicBezTo>
                    <a:pt x="132" y="200"/>
                    <a:pt x="132" y="201"/>
                    <a:pt x="132" y="201"/>
                  </a:cubicBezTo>
                  <a:cubicBezTo>
                    <a:pt x="132" y="201"/>
                    <a:pt x="132" y="202"/>
                    <a:pt x="132" y="202"/>
                  </a:cubicBezTo>
                  <a:cubicBezTo>
                    <a:pt x="132" y="203"/>
                    <a:pt x="131" y="203"/>
                    <a:pt x="132" y="204"/>
                  </a:cubicBezTo>
                  <a:cubicBezTo>
                    <a:pt x="132" y="204"/>
                    <a:pt x="133" y="204"/>
                    <a:pt x="133" y="204"/>
                  </a:cubicBezTo>
                  <a:cubicBezTo>
                    <a:pt x="133" y="205"/>
                    <a:pt x="133" y="205"/>
                    <a:pt x="133" y="206"/>
                  </a:cubicBezTo>
                  <a:cubicBezTo>
                    <a:pt x="133" y="206"/>
                    <a:pt x="132" y="208"/>
                    <a:pt x="133" y="208"/>
                  </a:cubicBezTo>
                  <a:cubicBezTo>
                    <a:pt x="133" y="208"/>
                    <a:pt x="135" y="207"/>
                    <a:pt x="135" y="208"/>
                  </a:cubicBezTo>
                  <a:cubicBezTo>
                    <a:pt x="136" y="209"/>
                    <a:pt x="135" y="209"/>
                    <a:pt x="135" y="210"/>
                  </a:cubicBezTo>
                  <a:cubicBezTo>
                    <a:pt x="135" y="210"/>
                    <a:pt x="135" y="210"/>
                    <a:pt x="135" y="210"/>
                  </a:cubicBezTo>
                  <a:cubicBezTo>
                    <a:pt x="134" y="211"/>
                    <a:pt x="134" y="212"/>
                    <a:pt x="134" y="212"/>
                  </a:cubicBezTo>
                  <a:cubicBezTo>
                    <a:pt x="134" y="213"/>
                    <a:pt x="134" y="213"/>
                    <a:pt x="134" y="214"/>
                  </a:cubicBezTo>
                  <a:cubicBezTo>
                    <a:pt x="134" y="214"/>
                    <a:pt x="134" y="215"/>
                    <a:pt x="134" y="215"/>
                  </a:cubicBezTo>
                  <a:cubicBezTo>
                    <a:pt x="134" y="216"/>
                    <a:pt x="133" y="218"/>
                    <a:pt x="132" y="219"/>
                  </a:cubicBezTo>
                  <a:cubicBezTo>
                    <a:pt x="132" y="220"/>
                    <a:pt x="132" y="221"/>
                    <a:pt x="131" y="221"/>
                  </a:cubicBezTo>
                  <a:cubicBezTo>
                    <a:pt x="131" y="222"/>
                    <a:pt x="130" y="222"/>
                    <a:pt x="130" y="223"/>
                  </a:cubicBezTo>
                  <a:cubicBezTo>
                    <a:pt x="130" y="223"/>
                    <a:pt x="130" y="224"/>
                    <a:pt x="130" y="224"/>
                  </a:cubicBezTo>
                  <a:cubicBezTo>
                    <a:pt x="130" y="224"/>
                    <a:pt x="129" y="225"/>
                    <a:pt x="128" y="225"/>
                  </a:cubicBezTo>
                  <a:cubicBezTo>
                    <a:pt x="127" y="225"/>
                    <a:pt x="126" y="225"/>
                    <a:pt x="126" y="224"/>
                  </a:cubicBezTo>
                  <a:cubicBezTo>
                    <a:pt x="126" y="224"/>
                    <a:pt x="126" y="223"/>
                    <a:pt x="126" y="223"/>
                  </a:cubicBezTo>
                  <a:cubicBezTo>
                    <a:pt x="126" y="223"/>
                    <a:pt x="124" y="223"/>
                    <a:pt x="124" y="222"/>
                  </a:cubicBezTo>
                  <a:cubicBezTo>
                    <a:pt x="124" y="221"/>
                    <a:pt x="124" y="220"/>
                    <a:pt x="124" y="219"/>
                  </a:cubicBezTo>
                  <a:cubicBezTo>
                    <a:pt x="123" y="219"/>
                    <a:pt x="123" y="218"/>
                    <a:pt x="123" y="218"/>
                  </a:cubicBezTo>
                  <a:cubicBezTo>
                    <a:pt x="123" y="217"/>
                    <a:pt x="123" y="217"/>
                    <a:pt x="122" y="217"/>
                  </a:cubicBezTo>
                  <a:cubicBezTo>
                    <a:pt x="122" y="217"/>
                    <a:pt x="121" y="217"/>
                    <a:pt x="121" y="217"/>
                  </a:cubicBezTo>
                  <a:cubicBezTo>
                    <a:pt x="121" y="217"/>
                    <a:pt x="120" y="217"/>
                    <a:pt x="120" y="217"/>
                  </a:cubicBezTo>
                  <a:cubicBezTo>
                    <a:pt x="120" y="218"/>
                    <a:pt x="119" y="219"/>
                    <a:pt x="118" y="218"/>
                  </a:cubicBezTo>
                  <a:cubicBezTo>
                    <a:pt x="118" y="218"/>
                    <a:pt x="119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4" y="217"/>
                    <a:pt x="114" y="217"/>
                  </a:cubicBezTo>
                  <a:cubicBezTo>
                    <a:pt x="113" y="218"/>
                    <a:pt x="113" y="218"/>
                    <a:pt x="112" y="218"/>
                  </a:cubicBezTo>
                  <a:cubicBezTo>
                    <a:pt x="112" y="218"/>
                    <a:pt x="111" y="219"/>
                    <a:pt x="111" y="219"/>
                  </a:cubicBezTo>
                  <a:cubicBezTo>
                    <a:pt x="110" y="219"/>
                    <a:pt x="109" y="220"/>
                    <a:pt x="109" y="220"/>
                  </a:cubicBezTo>
                  <a:cubicBezTo>
                    <a:pt x="108" y="220"/>
                    <a:pt x="107" y="221"/>
                    <a:pt x="107" y="221"/>
                  </a:cubicBezTo>
                  <a:cubicBezTo>
                    <a:pt x="107" y="221"/>
                    <a:pt x="106" y="221"/>
                    <a:pt x="106" y="222"/>
                  </a:cubicBezTo>
                  <a:cubicBezTo>
                    <a:pt x="105" y="222"/>
                    <a:pt x="105" y="223"/>
                    <a:pt x="104" y="223"/>
                  </a:cubicBezTo>
                  <a:cubicBezTo>
                    <a:pt x="104" y="223"/>
                    <a:pt x="103" y="224"/>
                    <a:pt x="103" y="224"/>
                  </a:cubicBezTo>
                  <a:cubicBezTo>
                    <a:pt x="103" y="224"/>
                    <a:pt x="102" y="225"/>
                    <a:pt x="102" y="225"/>
                  </a:cubicBezTo>
                  <a:cubicBezTo>
                    <a:pt x="102" y="225"/>
                    <a:pt x="101" y="225"/>
                    <a:pt x="101" y="226"/>
                  </a:cubicBezTo>
                  <a:cubicBezTo>
                    <a:pt x="101" y="226"/>
                    <a:pt x="101" y="227"/>
                    <a:pt x="101" y="227"/>
                  </a:cubicBezTo>
                  <a:cubicBezTo>
                    <a:pt x="101" y="228"/>
                    <a:pt x="102" y="228"/>
                    <a:pt x="101" y="228"/>
                  </a:cubicBezTo>
                  <a:cubicBezTo>
                    <a:pt x="101" y="228"/>
                    <a:pt x="101" y="228"/>
                    <a:pt x="101" y="229"/>
                  </a:cubicBezTo>
                  <a:cubicBezTo>
                    <a:pt x="100" y="229"/>
                    <a:pt x="100" y="229"/>
                    <a:pt x="100" y="229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100" y="227"/>
                    <a:pt x="99" y="228"/>
                    <a:pt x="98" y="229"/>
                  </a:cubicBezTo>
                  <a:cubicBezTo>
                    <a:pt x="97" y="229"/>
                    <a:pt x="96" y="230"/>
                    <a:pt x="96" y="230"/>
                  </a:cubicBezTo>
                  <a:cubicBezTo>
                    <a:pt x="97" y="231"/>
                    <a:pt x="97" y="231"/>
                    <a:pt x="97" y="232"/>
                  </a:cubicBezTo>
                  <a:cubicBezTo>
                    <a:pt x="97" y="233"/>
                    <a:pt x="97" y="233"/>
                    <a:pt x="96" y="234"/>
                  </a:cubicBezTo>
                  <a:cubicBezTo>
                    <a:pt x="95" y="235"/>
                    <a:pt x="94" y="235"/>
                    <a:pt x="94" y="235"/>
                  </a:cubicBezTo>
                  <a:cubicBezTo>
                    <a:pt x="93" y="236"/>
                    <a:pt x="93" y="236"/>
                    <a:pt x="92" y="236"/>
                  </a:cubicBezTo>
                  <a:cubicBezTo>
                    <a:pt x="91" y="236"/>
                    <a:pt x="91" y="237"/>
                    <a:pt x="91" y="237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2" y="238"/>
                    <a:pt x="92" y="239"/>
                    <a:pt x="91" y="239"/>
                  </a:cubicBezTo>
                  <a:cubicBezTo>
                    <a:pt x="91" y="239"/>
                    <a:pt x="91" y="239"/>
                    <a:pt x="91" y="240"/>
                  </a:cubicBezTo>
                  <a:cubicBezTo>
                    <a:pt x="91" y="240"/>
                    <a:pt x="91" y="240"/>
                    <a:pt x="90" y="241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88" y="241"/>
                    <a:pt x="88" y="241"/>
                    <a:pt x="88" y="241"/>
                  </a:cubicBezTo>
                  <a:cubicBezTo>
                    <a:pt x="88" y="241"/>
                    <a:pt x="89" y="240"/>
                    <a:pt x="88" y="239"/>
                  </a:cubicBezTo>
                  <a:cubicBezTo>
                    <a:pt x="88" y="239"/>
                    <a:pt x="88" y="238"/>
                    <a:pt x="87" y="239"/>
                  </a:cubicBezTo>
                  <a:cubicBezTo>
                    <a:pt x="87" y="239"/>
                    <a:pt x="87" y="239"/>
                    <a:pt x="86" y="240"/>
                  </a:cubicBezTo>
                  <a:cubicBezTo>
                    <a:pt x="86" y="240"/>
                    <a:pt x="85" y="241"/>
                    <a:pt x="85" y="241"/>
                  </a:cubicBezTo>
                  <a:cubicBezTo>
                    <a:pt x="84" y="242"/>
                    <a:pt x="84" y="242"/>
                    <a:pt x="84" y="243"/>
                  </a:cubicBezTo>
                  <a:cubicBezTo>
                    <a:pt x="84" y="243"/>
                    <a:pt x="84" y="243"/>
                    <a:pt x="83" y="243"/>
                  </a:cubicBezTo>
                  <a:cubicBezTo>
                    <a:pt x="83" y="243"/>
                    <a:pt x="82" y="244"/>
                    <a:pt x="81" y="244"/>
                  </a:cubicBezTo>
                  <a:cubicBezTo>
                    <a:pt x="81" y="245"/>
                    <a:pt x="80" y="245"/>
                    <a:pt x="80" y="246"/>
                  </a:cubicBezTo>
                  <a:cubicBezTo>
                    <a:pt x="80" y="247"/>
                    <a:pt x="79" y="248"/>
                    <a:pt x="79" y="249"/>
                  </a:cubicBezTo>
                  <a:cubicBezTo>
                    <a:pt x="78" y="250"/>
                    <a:pt x="78" y="251"/>
                    <a:pt x="77" y="251"/>
                  </a:cubicBezTo>
                  <a:cubicBezTo>
                    <a:pt x="77" y="252"/>
                    <a:pt x="76" y="253"/>
                    <a:pt x="76" y="254"/>
                  </a:cubicBezTo>
                  <a:cubicBezTo>
                    <a:pt x="75" y="254"/>
                    <a:pt x="75" y="255"/>
                    <a:pt x="75" y="255"/>
                  </a:cubicBezTo>
                  <a:cubicBezTo>
                    <a:pt x="74" y="255"/>
                    <a:pt x="74" y="256"/>
                    <a:pt x="74" y="255"/>
                  </a:cubicBezTo>
                  <a:cubicBezTo>
                    <a:pt x="73" y="254"/>
                    <a:pt x="73" y="254"/>
                    <a:pt x="73" y="253"/>
                  </a:cubicBezTo>
                  <a:cubicBezTo>
                    <a:pt x="73" y="253"/>
                    <a:pt x="73" y="253"/>
                    <a:pt x="73" y="253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1"/>
                    <a:pt x="74" y="251"/>
                    <a:pt x="74" y="251"/>
                  </a:cubicBezTo>
                  <a:cubicBezTo>
                    <a:pt x="74" y="251"/>
                    <a:pt x="74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4" y="249"/>
                    <a:pt x="74" y="249"/>
                    <a:pt x="74" y="248"/>
                  </a:cubicBezTo>
                  <a:cubicBezTo>
                    <a:pt x="74" y="248"/>
                    <a:pt x="73" y="247"/>
                    <a:pt x="73" y="247"/>
                  </a:cubicBezTo>
                  <a:cubicBezTo>
                    <a:pt x="73" y="247"/>
                    <a:pt x="72" y="246"/>
                    <a:pt x="72" y="246"/>
                  </a:cubicBezTo>
                  <a:cubicBezTo>
                    <a:pt x="71" y="246"/>
                    <a:pt x="70" y="246"/>
                    <a:pt x="70" y="245"/>
                  </a:cubicBezTo>
                  <a:cubicBezTo>
                    <a:pt x="70" y="245"/>
                    <a:pt x="71" y="245"/>
                    <a:pt x="72" y="245"/>
                  </a:cubicBezTo>
                  <a:cubicBezTo>
                    <a:pt x="72" y="244"/>
                    <a:pt x="72" y="244"/>
                    <a:pt x="72" y="244"/>
                  </a:cubicBezTo>
                  <a:cubicBezTo>
                    <a:pt x="71" y="244"/>
                    <a:pt x="71" y="244"/>
                    <a:pt x="71" y="244"/>
                  </a:cubicBezTo>
                  <a:cubicBezTo>
                    <a:pt x="71" y="244"/>
                    <a:pt x="71" y="245"/>
                    <a:pt x="70" y="244"/>
                  </a:cubicBezTo>
                  <a:cubicBezTo>
                    <a:pt x="70" y="244"/>
                    <a:pt x="70" y="243"/>
                    <a:pt x="70" y="243"/>
                  </a:cubicBezTo>
                  <a:cubicBezTo>
                    <a:pt x="70" y="243"/>
                    <a:pt x="70" y="243"/>
                    <a:pt x="70" y="243"/>
                  </a:cubicBezTo>
                  <a:cubicBezTo>
                    <a:pt x="70" y="243"/>
                    <a:pt x="70" y="243"/>
                    <a:pt x="70" y="243"/>
                  </a:cubicBezTo>
                  <a:cubicBezTo>
                    <a:pt x="69" y="242"/>
                    <a:pt x="69" y="243"/>
                    <a:pt x="69" y="243"/>
                  </a:cubicBezTo>
                  <a:cubicBezTo>
                    <a:pt x="69" y="243"/>
                    <a:pt x="68" y="244"/>
                    <a:pt x="68" y="245"/>
                  </a:cubicBezTo>
                  <a:cubicBezTo>
                    <a:pt x="67" y="245"/>
                    <a:pt x="66" y="246"/>
                    <a:pt x="66" y="246"/>
                  </a:cubicBezTo>
                  <a:cubicBezTo>
                    <a:pt x="65" y="246"/>
                    <a:pt x="64" y="247"/>
                    <a:pt x="64" y="247"/>
                  </a:cubicBezTo>
                  <a:cubicBezTo>
                    <a:pt x="64" y="247"/>
                    <a:pt x="65" y="247"/>
                    <a:pt x="65" y="247"/>
                  </a:cubicBezTo>
                  <a:cubicBezTo>
                    <a:pt x="65" y="247"/>
                    <a:pt x="66" y="247"/>
                    <a:pt x="65" y="247"/>
                  </a:cubicBezTo>
                  <a:cubicBezTo>
                    <a:pt x="65" y="248"/>
                    <a:pt x="64" y="249"/>
                    <a:pt x="64" y="249"/>
                  </a:cubicBezTo>
                  <a:cubicBezTo>
                    <a:pt x="64" y="249"/>
                    <a:pt x="63" y="249"/>
                    <a:pt x="63" y="249"/>
                  </a:cubicBezTo>
                  <a:cubicBezTo>
                    <a:pt x="63" y="249"/>
                    <a:pt x="63" y="249"/>
                    <a:pt x="63" y="249"/>
                  </a:cubicBezTo>
                  <a:cubicBezTo>
                    <a:pt x="63" y="250"/>
                    <a:pt x="63" y="250"/>
                    <a:pt x="62" y="250"/>
                  </a:cubicBezTo>
                  <a:cubicBezTo>
                    <a:pt x="62" y="250"/>
                    <a:pt x="62" y="251"/>
                    <a:pt x="62" y="251"/>
                  </a:cubicBezTo>
                  <a:cubicBezTo>
                    <a:pt x="61" y="251"/>
                    <a:pt x="61" y="251"/>
                    <a:pt x="60" y="251"/>
                  </a:cubicBezTo>
                  <a:cubicBezTo>
                    <a:pt x="60" y="250"/>
                    <a:pt x="60" y="250"/>
                    <a:pt x="59" y="251"/>
                  </a:cubicBezTo>
                  <a:cubicBezTo>
                    <a:pt x="59" y="252"/>
                    <a:pt x="58" y="253"/>
                    <a:pt x="58" y="253"/>
                  </a:cubicBezTo>
                  <a:cubicBezTo>
                    <a:pt x="57" y="253"/>
                    <a:pt x="58" y="252"/>
                    <a:pt x="57" y="252"/>
                  </a:cubicBezTo>
                  <a:cubicBezTo>
                    <a:pt x="57" y="252"/>
                    <a:pt x="57" y="252"/>
                    <a:pt x="56" y="252"/>
                  </a:cubicBezTo>
                  <a:cubicBezTo>
                    <a:pt x="56" y="252"/>
                    <a:pt x="56" y="251"/>
                    <a:pt x="55" y="250"/>
                  </a:cubicBezTo>
                  <a:cubicBezTo>
                    <a:pt x="55" y="250"/>
                    <a:pt x="55" y="249"/>
                    <a:pt x="54" y="249"/>
                  </a:cubicBezTo>
                  <a:cubicBezTo>
                    <a:pt x="54" y="249"/>
                    <a:pt x="54" y="249"/>
                    <a:pt x="54" y="248"/>
                  </a:cubicBezTo>
                  <a:cubicBezTo>
                    <a:pt x="54" y="248"/>
                    <a:pt x="53" y="247"/>
                    <a:pt x="53" y="247"/>
                  </a:cubicBezTo>
                  <a:cubicBezTo>
                    <a:pt x="53" y="246"/>
                    <a:pt x="53" y="246"/>
                    <a:pt x="53" y="246"/>
                  </a:cubicBezTo>
                  <a:cubicBezTo>
                    <a:pt x="53" y="245"/>
                    <a:pt x="54" y="245"/>
                    <a:pt x="54" y="245"/>
                  </a:cubicBezTo>
                  <a:cubicBezTo>
                    <a:pt x="54" y="245"/>
                    <a:pt x="55" y="245"/>
                    <a:pt x="55" y="245"/>
                  </a:cubicBezTo>
                  <a:cubicBezTo>
                    <a:pt x="55" y="245"/>
                    <a:pt x="56" y="245"/>
                    <a:pt x="56" y="244"/>
                  </a:cubicBezTo>
                  <a:cubicBezTo>
                    <a:pt x="55" y="244"/>
                    <a:pt x="55" y="244"/>
                    <a:pt x="56" y="244"/>
                  </a:cubicBezTo>
                  <a:cubicBezTo>
                    <a:pt x="56" y="244"/>
                    <a:pt x="56" y="243"/>
                    <a:pt x="56" y="243"/>
                  </a:cubicBezTo>
                  <a:cubicBezTo>
                    <a:pt x="55" y="243"/>
                    <a:pt x="55" y="242"/>
                    <a:pt x="55" y="242"/>
                  </a:cubicBezTo>
                  <a:cubicBezTo>
                    <a:pt x="54" y="242"/>
                    <a:pt x="54" y="243"/>
                    <a:pt x="54" y="242"/>
                  </a:cubicBezTo>
                  <a:cubicBezTo>
                    <a:pt x="54" y="242"/>
                    <a:pt x="53" y="242"/>
                    <a:pt x="53" y="242"/>
                  </a:cubicBezTo>
                  <a:cubicBezTo>
                    <a:pt x="53" y="242"/>
                    <a:pt x="52" y="242"/>
                    <a:pt x="52" y="242"/>
                  </a:cubicBezTo>
                  <a:cubicBezTo>
                    <a:pt x="51" y="242"/>
                    <a:pt x="50" y="242"/>
                    <a:pt x="50" y="242"/>
                  </a:cubicBezTo>
                  <a:cubicBezTo>
                    <a:pt x="50" y="242"/>
                    <a:pt x="50" y="241"/>
                    <a:pt x="50" y="241"/>
                  </a:cubicBezTo>
                  <a:cubicBezTo>
                    <a:pt x="49" y="242"/>
                    <a:pt x="49" y="242"/>
                    <a:pt x="48" y="242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3"/>
                    <a:pt x="46" y="243"/>
                  </a:cubicBezTo>
                  <a:cubicBezTo>
                    <a:pt x="46" y="244"/>
                    <a:pt x="46" y="245"/>
                    <a:pt x="45" y="244"/>
                  </a:cubicBezTo>
                  <a:cubicBezTo>
                    <a:pt x="45" y="244"/>
                    <a:pt x="45" y="243"/>
                    <a:pt x="44" y="244"/>
                  </a:cubicBezTo>
                  <a:cubicBezTo>
                    <a:pt x="44" y="244"/>
                    <a:pt x="43" y="245"/>
                    <a:pt x="43" y="245"/>
                  </a:cubicBezTo>
                  <a:cubicBezTo>
                    <a:pt x="42" y="245"/>
                    <a:pt x="41" y="247"/>
                    <a:pt x="41" y="247"/>
                  </a:cubicBezTo>
                  <a:cubicBezTo>
                    <a:pt x="41" y="247"/>
                    <a:pt x="40" y="247"/>
                    <a:pt x="40" y="248"/>
                  </a:cubicBezTo>
                  <a:cubicBezTo>
                    <a:pt x="40" y="248"/>
                    <a:pt x="39" y="250"/>
                    <a:pt x="39" y="250"/>
                  </a:cubicBezTo>
                  <a:cubicBezTo>
                    <a:pt x="39" y="250"/>
                    <a:pt x="38" y="251"/>
                    <a:pt x="38" y="251"/>
                  </a:cubicBezTo>
                  <a:cubicBezTo>
                    <a:pt x="37" y="252"/>
                    <a:pt x="36" y="254"/>
                    <a:pt x="35" y="254"/>
                  </a:cubicBezTo>
                  <a:cubicBezTo>
                    <a:pt x="35" y="255"/>
                    <a:pt x="34" y="256"/>
                    <a:pt x="33" y="257"/>
                  </a:cubicBezTo>
                  <a:cubicBezTo>
                    <a:pt x="33" y="257"/>
                    <a:pt x="32" y="257"/>
                    <a:pt x="32" y="256"/>
                  </a:cubicBezTo>
                  <a:cubicBezTo>
                    <a:pt x="32" y="256"/>
                    <a:pt x="32" y="256"/>
                    <a:pt x="32" y="256"/>
                  </a:cubicBezTo>
                  <a:cubicBezTo>
                    <a:pt x="31" y="255"/>
                    <a:pt x="31" y="254"/>
                    <a:pt x="30" y="255"/>
                  </a:cubicBezTo>
                  <a:cubicBezTo>
                    <a:pt x="30" y="255"/>
                    <a:pt x="29" y="256"/>
                    <a:pt x="29" y="256"/>
                  </a:cubicBezTo>
                  <a:cubicBezTo>
                    <a:pt x="29" y="256"/>
                    <a:pt x="28" y="255"/>
                    <a:pt x="28" y="256"/>
                  </a:cubicBezTo>
                  <a:cubicBezTo>
                    <a:pt x="28" y="256"/>
                    <a:pt x="27" y="256"/>
                    <a:pt x="27" y="256"/>
                  </a:cubicBezTo>
                  <a:cubicBezTo>
                    <a:pt x="26" y="256"/>
                    <a:pt x="26" y="255"/>
                    <a:pt x="26" y="255"/>
                  </a:cubicBezTo>
                  <a:cubicBezTo>
                    <a:pt x="26" y="255"/>
                    <a:pt x="26" y="255"/>
                    <a:pt x="25" y="254"/>
                  </a:cubicBezTo>
                  <a:cubicBezTo>
                    <a:pt x="25" y="254"/>
                    <a:pt x="24" y="254"/>
                    <a:pt x="24" y="254"/>
                  </a:cubicBezTo>
                  <a:cubicBezTo>
                    <a:pt x="25" y="253"/>
                    <a:pt x="25" y="253"/>
                    <a:pt x="24" y="253"/>
                  </a:cubicBezTo>
                  <a:cubicBezTo>
                    <a:pt x="24" y="252"/>
                    <a:pt x="23" y="252"/>
                    <a:pt x="23" y="251"/>
                  </a:cubicBezTo>
                  <a:cubicBezTo>
                    <a:pt x="23" y="251"/>
                    <a:pt x="23" y="250"/>
                    <a:pt x="23" y="249"/>
                  </a:cubicBezTo>
                  <a:cubicBezTo>
                    <a:pt x="23" y="249"/>
                    <a:pt x="23" y="248"/>
                    <a:pt x="22" y="248"/>
                  </a:cubicBezTo>
                  <a:cubicBezTo>
                    <a:pt x="21" y="248"/>
                    <a:pt x="20" y="248"/>
                    <a:pt x="20" y="249"/>
                  </a:cubicBezTo>
                  <a:cubicBezTo>
                    <a:pt x="19" y="249"/>
                    <a:pt x="19" y="249"/>
                    <a:pt x="19" y="250"/>
                  </a:cubicBezTo>
                  <a:cubicBezTo>
                    <a:pt x="19" y="251"/>
                    <a:pt x="20" y="251"/>
                    <a:pt x="20" y="252"/>
                  </a:cubicBezTo>
                  <a:cubicBezTo>
                    <a:pt x="20" y="253"/>
                    <a:pt x="19" y="253"/>
                    <a:pt x="19" y="254"/>
                  </a:cubicBezTo>
                  <a:cubicBezTo>
                    <a:pt x="19" y="254"/>
                    <a:pt x="19" y="255"/>
                    <a:pt x="19" y="254"/>
                  </a:cubicBezTo>
                  <a:cubicBezTo>
                    <a:pt x="19" y="254"/>
                    <a:pt x="19" y="253"/>
                    <a:pt x="18" y="254"/>
                  </a:cubicBezTo>
                  <a:cubicBezTo>
                    <a:pt x="18" y="254"/>
                    <a:pt x="17" y="254"/>
                    <a:pt x="17" y="254"/>
                  </a:cubicBezTo>
                  <a:cubicBezTo>
                    <a:pt x="18" y="255"/>
                    <a:pt x="17" y="255"/>
                    <a:pt x="17" y="255"/>
                  </a:cubicBezTo>
                  <a:cubicBezTo>
                    <a:pt x="17" y="255"/>
                    <a:pt x="16" y="256"/>
                    <a:pt x="16" y="256"/>
                  </a:cubicBezTo>
                  <a:cubicBezTo>
                    <a:pt x="17" y="256"/>
                    <a:pt x="17" y="256"/>
                    <a:pt x="16" y="257"/>
                  </a:cubicBezTo>
                  <a:cubicBezTo>
                    <a:pt x="16" y="257"/>
                    <a:pt x="16" y="257"/>
                    <a:pt x="15" y="257"/>
                  </a:cubicBezTo>
                  <a:cubicBezTo>
                    <a:pt x="15" y="257"/>
                    <a:pt x="15" y="258"/>
                    <a:pt x="15" y="258"/>
                  </a:cubicBezTo>
                  <a:cubicBezTo>
                    <a:pt x="14" y="259"/>
                    <a:pt x="14" y="259"/>
                    <a:pt x="13" y="259"/>
                  </a:cubicBezTo>
                  <a:cubicBezTo>
                    <a:pt x="13" y="259"/>
                    <a:pt x="13" y="258"/>
                    <a:pt x="13" y="258"/>
                  </a:cubicBezTo>
                  <a:cubicBezTo>
                    <a:pt x="12" y="258"/>
                    <a:pt x="13" y="258"/>
                    <a:pt x="12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1" y="258"/>
                    <a:pt x="11" y="258"/>
                    <a:pt x="11" y="258"/>
                  </a:cubicBezTo>
                  <a:cubicBezTo>
                    <a:pt x="10" y="258"/>
                    <a:pt x="10" y="257"/>
                    <a:pt x="10" y="257"/>
                  </a:cubicBezTo>
                  <a:cubicBezTo>
                    <a:pt x="9" y="256"/>
                    <a:pt x="9" y="256"/>
                    <a:pt x="8" y="256"/>
                  </a:cubicBezTo>
                  <a:cubicBezTo>
                    <a:pt x="8" y="256"/>
                    <a:pt x="7" y="256"/>
                    <a:pt x="7" y="257"/>
                  </a:cubicBezTo>
                  <a:cubicBezTo>
                    <a:pt x="7" y="257"/>
                    <a:pt x="7" y="258"/>
                    <a:pt x="6" y="258"/>
                  </a:cubicBezTo>
                  <a:cubicBezTo>
                    <a:pt x="6" y="258"/>
                    <a:pt x="5" y="258"/>
                    <a:pt x="5" y="257"/>
                  </a:cubicBezTo>
                  <a:cubicBezTo>
                    <a:pt x="5" y="257"/>
                    <a:pt x="4" y="257"/>
                    <a:pt x="4" y="257"/>
                  </a:cubicBezTo>
                  <a:cubicBezTo>
                    <a:pt x="4" y="257"/>
                    <a:pt x="3" y="257"/>
                    <a:pt x="3" y="258"/>
                  </a:cubicBezTo>
                  <a:cubicBezTo>
                    <a:pt x="2" y="258"/>
                    <a:pt x="1" y="258"/>
                    <a:pt x="2" y="259"/>
                  </a:cubicBezTo>
                  <a:cubicBezTo>
                    <a:pt x="2" y="260"/>
                    <a:pt x="2" y="261"/>
                    <a:pt x="2" y="261"/>
                  </a:cubicBezTo>
                  <a:cubicBezTo>
                    <a:pt x="2" y="261"/>
                    <a:pt x="2" y="262"/>
                    <a:pt x="2" y="263"/>
                  </a:cubicBezTo>
                  <a:cubicBezTo>
                    <a:pt x="2" y="263"/>
                    <a:pt x="2" y="263"/>
                    <a:pt x="2" y="263"/>
                  </a:cubicBezTo>
                  <a:cubicBezTo>
                    <a:pt x="2" y="263"/>
                    <a:pt x="3" y="264"/>
                    <a:pt x="3" y="265"/>
                  </a:cubicBezTo>
                  <a:cubicBezTo>
                    <a:pt x="2" y="265"/>
                    <a:pt x="2" y="265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7"/>
                    <a:pt x="1" y="267"/>
                  </a:cubicBezTo>
                  <a:cubicBezTo>
                    <a:pt x="1" y="267"/>
                    <a:pt x="1" y="268"/>
                    <a:pt x="1" y="268"/>
                  </a:cubicBezTo>
                  <a:cubicBezTo>
                    <a:pt x="2" y="269"/>
                    <a:pt x="2" y="269"/>
                    <a:pt x="3" y="269"/>
                  </a:cubicBezTo>
                  <a:cubicBezTo>
                    <a:pt x="3" y="270"/>
                    <a:pt x="3" y="270"/>
                    <a:pt x="4" y="270"/>
                  </a:cubicBezTo>
                  <a:cubicBezTo>
                    <a:pt x="4" y="270"/>
                    <a:pt x="6" y="269"/>
                    <a:pt x="6" y="270"/>
                  </a:cubicBezTo>
                  <a:cubicBezTo>
                    <a:pt x="6" y="270"/>
                    <a:pt x="6" y="271"/>
                    <a:pt x="7" y="271"/>
                  </a:cubicBezTo>
                  <a:cubicBezTo>
                    <a:pt x="7" y="271"/>
                    <a:pt x="8" y="272"/>
                    <a:pt x="8" y="272"/>
                  </a:cubicBezTo>
                  <a:cubicBezTo>
                    <a:pt x="8" y="273"/>
                    <a:pt x="9" y="273"/>
                    <a:pt x="9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1" y="274"/>
                    <a:pt x="11" y="274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2" y="276"/>
                    <a:pt x="12" y="276"/>
                    <a:pt x="12" y="276"/>
                  </a:cubicBezTo>
                  <a:cubicBezTo>
                    <a:pt x="12" y="276"/>
                    <a:pt x="12" y="277"/>
                    <a:pt x="13" y="278"/>
                  </a:cubicBezTo>
                  <a:cubicBezTo>
                    <a:pt x="13" y="278"/>
                    <a:pt x="14" y="278"/>
                    <a:pt x="14" y="278"/>
                  </a:cubicBezTo>
                  <a:cubicBezTo>
                    <a:pt x="14" y="278"/>
                    <a:pt x="15" y="278"/>
                    <a:pt x="15" y="278"/>
                  </a:cubicBezTo>
                  <a:cubicBezTo>
                    <a:pt x="15" y="278"/>
                    <a:pt x="15" y="280"/>
                    <a:pt x="14" y="280"/>
                  </a:cubicBezTo>
                  <a:cubicBezTo>
                    <a:pt x="14" y="281"/>
                    <a:pt x="14" y="281"/>
                    <a:pt x="14" y="281"/>
                  </a:cubicBezTo>
                  <a:cubicBezTo>
                    <a:pt x="14" y="282"/>
                    <a:pt x="13" y="285"/>
                    <a:pt x="13" y="286"/>
                  </a:cubicBezTo>
                  <a:cubicBezTo>
                    <a:pt x="13" y="287"/>
                    <a:pt x="14" y="287"/>
                    <a:pt x="14" y="287"/>
                  </a:cubicBezTo>
                  <a:cubicBezTo>
                    <a:pt x="14" y="287"/>
                    <a:pt x="14" y="287"/>
                    <a:pt x="14" y="288"/>
                  </a:cubicBezTo>
                  <a:cubicBezTo>
                    <a:pt x="14" y="288"/>
                    <a:pt x="13" y="293"/>
                    <a:pt x="12" y="293"/>
                  </a:cubicBezTo>
                  <a:cubicBezTo>
                    <a:pt x="12" y="294"/>
                    <a:pt x="12" y="294"/>
                    <a:pt x="11" y="295"/>
                  </a:cubicBezTo>
                  <a:cubicBezTo>
                    <a:pt x="11" y="295"/>
                    <a:pt x="10" y="296"/>
                    <a:pt x="10" y="296"/>
                  </a:cubicBezTo>
                  <a:cubicBezTo>
                    <a:pt x="10" y="297"/>
                    <a:pt x="11" y="297"/>
                    <a:pt x="11" y="297"/>
                  </a:cubicBezTo>
                  <a:cubicBezTo>
                    <a:pt x="11" y="296"/>
                    <a:pt x="12" y="296"/>
                    <a:pt x="12" y="296"/>
                  </a:cubicBezTo>
                  <a:cubicBezTo>
                    <a:pt x="12" y="297"/>
                    <a:pt x="12" y="297"/>
                    <a:pt x="12" y="297"/>
                  </a:cubicBezTo>
                  <a:cubicBezTo>
                    <a:pt x="12" y="298"/>
                    <a:pt x="12" y="299"/>
                    <a:pt x="12" y="299"/>
                  </a:cubicBezTo>
                  <a:cubicBezTo>
                    <a:pt x="12" y="300"/>
                    <a:pt x="12" y="301"/>
                    <a:pt x="12" y="301"/>
                  </a:cubicBezTo>
                  <a:cubicBezTo>
                    <a:pt x="12" y="301"/>
                    <a:pt x="13" y="301"/>
                    <a:pt x="13" y="302"/>
                  </a:cubicBezTo>
                  <a:cubicBezTo>
                    <a:pt x="13" y="302"/>
                    <a:pt x="14" y="303"/>
                    <a:pt x="14" y="303"/>
                  </a:cubicBezTo>
                  <a:cubicBezTo>
                    <a:pt x="13" y="304"/>
                    <a:pt x="13" y="302"/>
                    <a:pt x="13" y="303"/>
                  </a:cubicBezTo>
                  <a:cubicBezTo>
                    <a:pt x="12" y="303"/>
                    <a:pt x="12" y="305"/>
                    <a:pt x="12" y="305"/>
                  </a:cubicBezTo>
                  <a:cubicBezTo>
                    <a:pt x="12" y="306"/>
                    <a:pt x="11" y="308"/>
                    <a:pt x="11" y="308"/>
                  </a:cubicBezTo>
                  <a:cubicBezTo>
                    <a:pt x="11" y="308"/>
                    <a:pt x="12" y="309"/>
                    <a:pt x="12" y="310"/>
                  </a:cubicBezTo>
                  <a:cubicBezTo>
                    <a:pt x="12" y="311"/>
                    <a:pt x="11" y="311"/>
                    <a:pt x="11" y="312"/>
                  </a:cubicBezTo>
                  <a:cubicBezTo>
                    <a:pt x="11" y="312"/>
                    <a:pt x="11" y="313"/>
                    <a:pt x="12" y="313"/>
                  </a:cubicBezTo>
                  <a:cubicBezTo>
                    <a:pt x="12" y="313"/>
                    <a:pt x="12" y="314"/>
                    <a:pt x="12" y="314"/>
                  </a:cubicBezTo>
                  <a:cubicBezTo>
                    <a:pt x="11" y="314"/>
                    <a:pt x="11" y="313"/>
                    <a:pt x="11" y="313"/>
                  </a:cubicBezTo>
                  <a:cubicBezTo>
                    <a:pt x="11" y="312"/>
                    <a:pt x="11" y="312"/>
                    <a:pt x="10" y="312"/>
                  </a:cubicBezTo>
                  <a:cubicBezTo>
                    <a:pt x="10" y="312"/>
                    <a:pt x="10" y="312"/>
                    <a:pt x="10" y="313"/>
                  </a:cubicBezTo>
                  <a:cubicBezTo>
                    <a:pt x="10" y="313"/>
                    <a:pt x="10" y="313"/>
                    <a:pt x="9" y="314"/>
                  </a:cubicBezTo>
                  <a:cubicBezTo>
                    <a:pt x="9" y="314"/>
                    <a:pt x="7" y="314"/>
                    <a:pt x="7" y="314"/>
                  </a:cubicBezTo>
                  <a:cubicBezTo>
                    <a:pt x="7" y="314"/>
                    <a:pt x="6" y="313"/>
                    <a:pt x="6" y="313"/>
                  </a:cubicBezTo>
                  <a:cubicBezTo>
                    <a:pt x="5" y="313"/>
                    <a:pt x="4" y="312"/>
                    <a:pt x="4" y="313"/>
                  </a:cubicBezTo>
                  <a:cubicBezTo>
                    <a:pt x="4" y="313"/>
                    <a:pt x="4" y="314"/>
                    <a:pt x="3" y="314"/>
                  </a:cubicBezTo>
                  <a:cubicBezTo>
                    <a:pt x="3" y="314"/>
                    <a:pt x="3" y="315"/>
                    <a:pt x="2" y="315"/>
                  </a:cubicBezTo>
                  <a:cubicBezTo>
                    <a:pt x="2" y="314"/>
                    <a:pt x="1" y="314"/>
                    <a:pt x="1" y="315"/>
                  </a:cubicBezTo>
                  <a:cubicBezTo>
                    <a:pt x="1" y="315"/>
                    <a:pt x="1" y="315"/>
                    <a:pt x="0" y="316"/>
                  </a:cubicBezTo>
                  <a:cubicBezTo>
                    <a:pt x="0" y="316"/>
                    <a:pt x="0" y="317"/>
                    <a:pt x="0" y="317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1" y="318"/>
                    <a:pt x="2" y="319"/>
                    <a:pt x="2" y="318"/>
                  </a:cubicBezTo>
                  <a:cubicBezTo>
                    <a:pt x="2" y="318"/>
                    <a:pt x="2" y="317"/>
                    <a:pt x="2" y="317"/>
                  </a:cubicBezTo>
                  <a:cubicBezTo>
                    <a:pt x="2" y="317"/>
                    <a:pt x="2" y="316"/>
                    <a:pt x="2" y="316"/>
                  </a:cubicBezTo>
                  <a:cubicBezTo>
                    <a:pt x="2" y="316"/>
                    <a:pt x="3" y="317"/>
                    <a:pt x="3" y="317"/>
                  </a:cubicBezTo>
                  <a:cubicBezTo>
                    <a:pt x="3" y="317"/>
                    <a:pt x="3" y="318"/>
                    <a:pt x="4" y="318"/>
                  </a:cubicBezTo>
                  <a:cubicBezTo>
                    <a:pt x="5" y="318"/>
                    <a:pt x="5" y="319"/>
                    <a:pt x="4" y="319"/>
                  </a:cubicBezTo>
                  <a:cubicBezTo>
                    <a:pt x="4" y="320"/>
                    <a:pt x="4" y="321"/>
                    <a:pt x="4" y="322"/>
                  </a:cubicBezTo>
                  <a:cubicBezTo>
                    <a:pt x="4" y="322"/>
                    <a:pt x="5" y="322"/>
                    <a:pt x="5" y="322"/>
                  </a:cubicBezTo>
                  <a:cubicBezTo>
                    <a:pt x="5" y="322"/>
                    <a:pt x="6" y="321"/>
                    <a:pt x="6" y="322"/>
                  </a:cubicBezTo>
                  <a:cubicBezTo>
                    <a:pt x="6" y="323"/>
                    <a:pt x="6" y="324"/>
                    <a:pt x="5" y="324"/>
                  </a:cubicBezTo>
                  <a:cubicBezTo>
                    <a:pt x="5" y="325"/>
                    <a:pt x="6" y="325"/>
                    <a:pt x="6" y="325"/>
                  </a:cubicBezTo>
                  <a:cubicBezTo>
                    <a:pt x="6" y="325"/>
                    <a:pt x="7" y="325"/>
                    <a:pt x="7" y="325"/>
                  </a:cubicBezTo>
                  <a:cubicBezTo>
                    <a:pt x="8" y="325"/>
                    <a:pt x="8" y="326"/>
                    <a:pt x="9" y="326"/>
                  </a:cubicBezTo>
                  <a:cubicBezTo>
                    <a:pt x="9" y="327"/>
                    <a:pt x="10" y="328"/>
                    <a:pt x="11" y="328"/>
                  </a:cubicBezTo>
                  <a:cubicBezTo>
                    <a:pt x="11" y="328"/>
                    <a:pt x="11" y="328"/>
                    <a:pt x="11" y="327"/>
                  </a:cubicBezTo>
                  <a:cubicBezTo>
                    <a:pt x="11" y="327"/>
                    <a:pt x="11" y="326"/>
                    <a:pt x="11" y="326"/>
                  </a:cubicBezTo>
                  <a:cubicBezTo>
                    <a:pt x="11" y="326"/>
                    <a:pt x="11" y="326"/>
                    <a:pt x="11" y="326"/>
                  </a:cubicBezTo>
                  <a:cubicBezTo>
                    <a:pt x="11" y="325"/>
                    <a:pt x="12" y="325"/>
                    <a:pt x="12" y="325"/>
                  </a:cubicBezTo>
                  <a:cubicBezTo>
                    <a:pt x="12" y="326"/>
                    <a:pt x="13" y="325"/>
                    <a:pt x="13" y="325"/>
                  </a:cubicBezTo>
                  <a:cubicBezTo>
                    <a:pt x="13" y="325"/>
                    <a:pt x="15" y="324"/>
                    <a:pt x="14" y="324"/>
                  </a:cubicBezTo>
                  <a:cubicBezTo>
                    <a:pt x="14" y="323"/>
                    <a:pt x="13" y="323"/>
                    <a:pt x="13" y="323"/>
                  </a:cubicBezTo>
                  <a:cubicBezTo>
                    <a:pt x="13" y="324"/>
                    <a:pt x="12" y="323"/>
                    <a:pt x="12" y="323"/>
                  </a:cubicBezTo>
                  <a:cubicBezTo>
                    <a:pt x="12" y="322"/>
                    <a:pt x="12" y="322"/>
                    <a:pt x="13" y="321"/>
                  </a:cubicBezTo>
                  <a:cubicBezTo>
                    <a:pt x="13" y="320"/>
                    <a:pt x="13" y="320"/>
                    <a:pt x="14" y="319"/>
                  </a:cubicBezTo>
                  <a:cubicBezTo>
                    <a:pt x="14" y="319"/>
                    <a:pt x="14" y="318"/>
                    <a:pt x="14" y="318"/>
                  </a:cubicBezTo>
                  <a:cubicBezTo>
                    <a:pt x="15" y="318"/>
                    <a:pt x="15" y="318"/>
                    <a:pt x="15" y="318"/>
                  </a:cubicBezTo>
                  <a:cubicBezTo>
                    <a:pt x="15" y="318"/>
                    <a:pt x="15" y="317"/>
                    <a:pt x="16" y="317"/>
                  </a:cubicBezTo>
                  <a:cubicBezTo>
                    <a:pt x="16" y="317"/>
                    <a:pt x="16" y="317"/>
                    <a:pt x="16" y="316"/>
                  </a:cubicBezTo>
                  <a:cubicBezTo>
                    <a:pt x="16" y="316"/>
                    <a:pt x="16" y="315"/>
                    <a:pt x="17" y="315"/>
                  </a:cubicBezTo>
                  <a:cubicBezTo>
                    <a:pt x="17" y="315"/>
                    <a:pt x="17" y="315"/>
                    <a:pt x="17" y="314"/>
                  </a:cubicBezTo>
                  <a:cubicBezTo>
                    <a:pt x="17" y="314"/>
                    <a:pt x="18" y="314"/>
                    <a:pt x="18" y="314"/>
                  </a:cubicBezTo>
                  <a:cubicBezTo>
                    <a:pt x="19" y="314"/>
                    <a:pt x="20" y="313"/>
                    <a:pt x="20" y="314"/>
                  </a:cubicBezTo>
                  <a:cubicBezTo>
                    <a:pt x="20" y="314"/>
                    <a:pt x="20" y="314"/>
                    <a:pt x="21" y="314"/>
                  </a:cubicBezTo>
                  <a:cubicBezTo>
                    <a:pt x="21" y="314"/>
                    <a:pt x="23" y="314"/>
                    <a:pt x="23" y="315"/>
                  </a:cubicBezTo>
                  <a:cubicBezTo>
                    <a:pt x="23" y="315"/>
                    <a:pt x="23" y="315"/>
                    <a:pt x="23" y="315"/>
                  </a:cubicBezTo>
                  <a:cubicBezTo>
                    <a:pt x="23" y="316"/>
                    <a:pt x="23" y="316"/>
                    <a:pt x="23" y="317"/>
                  </a:cubicBezTo>
                  <a:cubicBezTo>
                    <a:pt x="23" y="317"/>
                    <a:pt x="23" y="317"/>
                    <a:pt x="23" y="317"/>
                  </a:cubicBezTo>
                  <a:cubicBezTo>
                    <a:pt x="23" y="317"/>
                    <a:pt x="22" y="317"/>
                    <a:pt x="23" y="318"/>
                  </a:cubicBezTo>
                  <a:cubicBezTo>
                    <a:pt x="23" y="318"/>
                    <a:pt x="24" y="318"/>
                    <a:pt x="24" y="319"/>
                  </a:cubicBezTo>
                  <a:cubicBezTo>
                    <a:pt x="24" y="320"/>
                    <a:pt x="24" y="322"/>
                    <a:pt x="24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5" y="324"/>
                    <a:pt x="25" y="324"/>
                    <a:pt x="25" y="325"/>
                  </a:cubicBezTo>
                  <a:cubicBezTo>
                    <a:pt x="25" y="325"/>
                    <a:pt x="25" y="326"/>
                    <a:pt x="25" y="327"/>
                  </a:cubicBezTo>
                  <a:cubicBezTo>
                    <a:pt x="25" y="327"/>
                    <a:pt x="26" y="328"/>
                    <a:pt x="26" y="328"/>
                  </a:cubicBezTo>
                  <a:cubicBezTo>
                    <a:pt x="25" y="328"/>
                    <a:pt x="25" y="328"/>
                    <a:pt x="25" y="329"/>
                  </a:cubicBezTo>
                  <a:cubicBezTo>
                    <a:pt x="25" y="329"/>
                    <a:pt x="26" y="329"/>
                    <a:pt x="26" y="328"/>
                  </a:cubicBezTo>
                  <a:cubicBezTo>
                    <a:pt x="27" y="328"/>
                    <a:pt x="27" y="328"/>
                    <a:pt x="27" y="328"/>
                  </a:cubicBezTo>
                  <a:cubicBezTo>
                    <a:pt x="27" y="328"/>
                    <a:pt x="28" y="329"/>
                    <a:pt x="27" y="329"/>
                  </a:cubicBezTo>
                  <a:cubicBezTo>
                    <a:pt x="27" y="330"/>
                    <a:pt x="27" y="330"/>
                    <a:pt x="27" y="330"/>
                  </a:cubicBezTo>
                  <a:cubicBezTo>
                    <a:pt x="28" y="330"/>
                    <a:pt x="29" y="330"/>
                    <a:pt x="29" y="331"/>
                  </a:cubicBezTo>
                  <a:cubicBezTo>
                    <a:pt x="29" y="331"/>
                    <a:pt x="30" y="332"/>
                    <a:pt x="30" y="332"/>
                  </a:cubicBezTo>
                  <a:cubicBezTo>
                    <a:pt x="30" y="332"/>
                    <a:pt x="30" y="332"/>
                    <a:pt x="30" y="332"/>
                  </a:cubicBezTo>
                  <a:cubicBezTo>
                    <a:pt x="31" y="332"/>
                    <a:pt x="31" y="333"/>
                    <a:pt x="31" y="333"/>
                  </a:cubicBezTo>
                  <a:cubicBezTo>
                    <a:pt x="31" y="333"/>
                    <a:pt x="31" y="333"/>
                    <a:pt x="31" y="333"/>
                  </a:cubicBezTo>
                  <a:cubicBezTo>
                    <a:pt x="32" y="333"/>
                    <a:pt x="31" y="333"/>
                    <a:pt x="31" y="332"/>
                  </a:cubicBezTo>
                  <a:cubicBezTo>
                    <a:pt x="31" y="332"/>
                    <a:pt x="31" y="331"/>
                    <a:pt x="31" y="331"/>
                  </a:cubicBezTo>
                  <a:cubicBezTo>
                    <a:pt x="31" y="331"/>
                    <a:pt x="31" y="331"/>
                    <a:pt x="32" y="332"/>
                  </a:cubicBezTo>
                  <a:cubicBezTo>
                    <a:pt x="32" y="332"/>
                    <a:pt x="32" y="332"/>
                    <a:pt x="32" y="332"/>
                  </a:cubicBezTo>
                  <a:cubicBezTo>
                    <a:pt x="33" y="332"/>
                    <a:pt x="33" y="332"/>
                    <a:pt x="32" y="331"/>
                  </a:cubicBezTo>
                  <a:cubicBezTo>
                    <a:pt x="32" y="331"/>
                    <a:pt x="32" y="330"/>
                    <a:pt x="32" y="330"/>
                  </a:cubicBezTo>
                  <a:cubicBezTo>
                    <a:pt x="32" y="330"/>
                    <a:pt x="32" y="329"/>
                    <a:pt x="31" y="329"/>
                  </a:cubicBezTo>
                  <a:cubicBezTo>
                    <a:pt x="31" y="330"/>
                    <a:pt x="31" y="330"/>
                    <a:pt x="30" y="329"/>
                  </a:cubicBezTo>
                  <a:cubicBezTo>
                    <a:pt x="30" y="329"/>
                    <a:pt x="30" y="329"/>
                    <a:pt x="31" y="329"/>
                  </a:cubicBezTo>
                  <a:cubicBezTo>
                    <a:pt x="31" y="328"/>
                    <a:pt x="32" y="328"/>
                    <a:pt x="33" y="328"/>
                  </a:cubicBezTo>
                  <a:cubicBezTo>
                    <a:pt x="33" y="329"/>
                    <a:pt x="33" y="329"/>
                    <a:pt x="33" y="329"/>
                  </a:cubicBezTo>
                  <a:cubicBezTo>
                    <a:pt x="33" y="329"/>
                    <a:pt x="33" y="330"/>
                    <a:pt x="33" y="330"/>
                  </a:cubicBezTo>
                  <a:cubicBezTo>
                    <a:pt x="33" y="330"/>
                    <a:pt x="34" y="330"/>
                    <a:pt x="34" y="331"/>
                  </a:cubicBezTo>
                  <a:cubicBezTo>
                    <a:pt x="34" y="331"/>
                    <a:pt x="34" y="332"/>
                    <a:pt x="33" y="332"/>
                  </a:cubicBezTo>
                  <a:cubicBezTo>
                    <a:pt x="33" y="332"/>
                    <a:pt x="32" y="333"/>
                    <a:pt x="32" y="333"/>
                  </a:cubicBezTo>
                  <a:cubicBezTo>
                    <a:pt x="32" y="333"/>
                    <a:pt x="33" y="334"/>
                    <a:pt x="33" y="334"/>
                  </a:cubicBezTo>
                  <a:cubicBezTo>
                    <a:pt x="34" y="333"/>
                    <a:pt x="34" y="333"/>
                    <a:pt x="35" y="333"/>
                  </a:cubicBezTo>
                  <a:cubicBezTo>
                    <a:pt x="35" y="334"/>
                    <a:pt x="36" y="334"/>
                    <a:pt x="36" y="334"/>
                  </a:cubicBezTo>
                  <a:cubicBezTo>
                    <a:pt x="36" y="334"/>
                    <a:pt x="35" y="333"/>
                    <a:pt x="35" y="332"/>
                  </a:cubicBezTo>
                  <a:cubicBezTo>
                    <a:pt x="36" y="332"/>
                    <a:pt x="36" y="330"/>
                    <a:pt x="36" y="330"/>
                  </a:cubicBezTo>
                  <a:cubicBezTo>
                    <a:pt x="37" y="330"/>
                    <a:pt x="37" y="331"/>
                    <a:pt x="36" y="331"/>
                  </a:cubicBezTo>
                  <a:cubicBezTo>
                    <a:pt x="36" y="331"/>
                    <a:pt x="36" y="332"/>
                    <a:pt x="36" y="332"/>
                  </a:cubicBezTo>
                  <a:cubicBezTo>
                    <a:pt x="37" y="332"/>
                    <a:pt x="38" y="331"/>
                    <a:pt x="38" y="332"/>
                  </a:cubicBezTo>
                  <a:cubicBezTo>
                    <a:pt x="38" y="332"/>
                    <a:pt x="38" y="333"/>
                    <a:pt x="39" y="333"/>
                  </a:cubicBezTo>
                  <a:cubicBezTo>
                    <a:pt x="39" y="333"/>
                    <a:pt x="40" y="332"/>
                    <a:pt x="40" y="333"/>
                  </a:cubicBezTo>
                  <a:cubicBezTo>
                    <a:pt x="40" y="333"/>
                    <a:pt x="41" y="334"/>
                    <a:pt x="41" y="334"/>
                  </a:cubicBezTo>
                  <a:cubicBezTo>
                    <a:pt x="41" y="335"/>
                    <a:pt x="40" y="336"/>
                    <a:pt x="40" y="336"/>
                  </a:cubicBezTo>
                  <a:cubicBezTo>
                    <a:pt x="39" y="336"/>
                    <a:pt x="39" y="336"/>
                    <a:pt x="39" y="337"/>
                  </a:cubicBezTo>
                  <a:cubicBezTo>
                    <a:pt x="40" y="337"/>
                    <a:pt x="40" y="338"/>
                    <a:pt x="41" y="337"/>
                  </a:cubicBezTo>
                  <a:cubicBezTo>
                    <a:pt x="41" y="337"/>
                    <a:pt x="42" y="337"/>
                    <a:pt x="42" y="337"/>
                  </a:cubicBezTo>
                  <a:cubicBezTo>
                    <a:pt x="42" y="336"/>
                    <a:pt x="43" y="337"/>
                    <a:pt x="42" y="337"/>
                  </a:cubicBezTo>
                  <a:cubicBezTo>
                    <a:pt x="42" y="338"/>
                    <a:pt x="42" y="338"/>
                    <a:pt x="42" y="338"/>
                  </a:cubicBezTo>
                  <a:cubicBezTo>
                    <a:pt x="43" y="339"/>
                    <a:pt x="44" y="338"/>
                    <a:pt x="43" y="339"/>
                  </a:cubicBezTo>
                  <a:cubicBezTo>
                    <a:pt x="42" y="340"/>
                    <a:pt x="41" y="340"/>
                    <a:pt x="41" y="341"/>
                  </a:cubicBezTo>
                  <a:cubicBezTo>
                    <a:pt x="41" y="342"/>
                    <a:pt x="40" y="342"/>
                    <a:pt x="41" y="343"/>
                  </a:cubicBezTo>
                  <a:cubicBezTo>
                    <a:pt x="41" y="343"/>
                    <a:pt x="42" y="343"/>
                    <a:pt x="41" y="343"/>
                  </a:cubicBezTo>
                  <a:cubicBezTo>
                    <a:pt x="41" y="344"/>
                    <a:pt x="41" y="346"/>
                    <a:pt x="41" y="346"/>
                  </a:cubicBezTo>
                  <a:cubicBezTo>
                    <a:pt x="41" y="346"/>
                    <a:pt x="40" y="346"/>
                    <a:pt x="40" y="346"/>
                  </a:cubicBezTo>
                  <a:cubicBezTo>
                    <a:pt x="40" y="347"/>
                    <a:pt x="40" y="348"/>
                    <a:pt x="40" y="348"/>
                  </a:cubicBezTo>
                  <a:cubicBezTo>
                    <a:pt x="40" y="349"/>
                    <a:pt x="40" y="350"/>
                    <a:pt x="41" y="351"/>
                  </a:cubicBezTo>
                  <a:cubicBezTo>
                    <a:pt x="41" y="351"/>
                    <a:pt x="42" y="351"/>
                    <a:pt x="42" y="351"/>
                  </a:cubicBezTo>
                  <a:cubicBezTo>
                    <a:pt x="43" y="351"/>
                    <a:pt x="45" y="351"/>
                    <a:pt x="45" y="352"/>
                  </a:cubicBezTo>
                  <a:cubicBezTo>
                    <a:pt x="46" y="353"/>
                    <a:pt x="46" y="353"/>
                    <a:pt x="46" y="353"/>
                  </a:cubicBezTo>
                  <a:cubicBezTo>
                    <a:pt x="46" y="353"/>
                    <a:pt x="45" y="354"/>
                    <a:pt x="45" y="356"/>
                  </a:cubicBezTo>
                  <a:cubicBezTo>
                    <a:pt x="45" y="358"/>
                    <a:pt x="45" y="358"/>
                    <a:pt x="45" y="358"/>
                  </a:cubicBezTo>
                  <a:cubicBezTo>
                    <a:pt x="45" y="359"/>
                    <a:pt x="44" y="359"/>
                    <a:pt x="44" y="359"/>
                  </a:cubicBezTo>
                  <a:cubicBezTo>
                    <a:pt x="44" y="360"/>
                    <a:pt x="44" y="361"/>
                    <a:pt x="44" y="361"/>
                  </a:cubicBezTo>
                  <a:cubicBezTo>
                    <a:pt x="45" y="361"/>
                    <a:pt x="46" y="361"/>
                    <a:pt x="46" y="361"/>
                  </a:cubicBezTo>
                  <a:cubicBezTo>
                    <a:pt x="47" y="360"/>
                    <a:pt x="48" y="361"/>
                    <a:pt x="49" y="360"/>
                  </a:cubicBezTo>
                  <a:cubicBezTo>
                    <a:pt x="49" y="360"/>
                    <a:pt x="50" y="360"/>
                    <a:pt x="50" y="359"/>
                  </a:cubicBezTo>
                  <a:cubicBezTo>
                    <a:pt x="49" y="358"/>
                    <a:pt x="50" y="358"/>
                    <a:pt x="50" y="358"/>
                  </a:cubicBezTo>
                  <a:cubicBezTo>
                    <a:pt x="50" y="358"/>
                    <a:pt x="50" y="357"/>
                    <a:pt x="51" y="358"/>
                  </a:cubicBezTo>
                  <a:cubicBezTo>
                    <a:pt x="51" y="358"/>
                    <a:pt x="52" y="358"/>
                    <a:pt x="52" y="358"/>
                  </a:cubicBezTo>
                  <a:cubicBezTo>
                    <a:pt x="53" y="358"/>
                    <a:pt x="54" y="357"/>
                    <a:pt x="54" y="357"/>
                  </a:cubicBezTo>
                  <a:cubicBezTo>
                    <a:pt x="53" y="356"/>
                    <a:pt x="52" y="356"/>
                    <a:pt x="53" y="356"/>
                  </a:cubicBezTo>
                  <a:cubicBezTo>
                    <a:pt x="53" y="356"/>
                    <a:pt x="54" y="355"/>
                    <a:pt x="54" y="355"/>
                  </a:cubicBezTo>
                  <a:cubicBezTo>
                    <a:pt x="54" y="354"/>
                    <a:pt x="55" y="353"/>
                    <a:pt x="55" y="354"/>
                  </a:cubicBezTo>
                  <a:cubicBezTo>
                    <a:pt x="56" y="354"/>
                    <a:pt x="56" y="354"/>
                    <a:pt x="57" y="355"/>
                  </a:cubicBezTo>
                  <a:cubicBezTo>
                    <a:pt x="57" y="355"/>
                    <a:pt x="58" y="356"/>
                    <a:pt x="58" y="356"/>
                  </a:cubicBezTo>
                  <a:cubicBezTo>
                    <a:pt x="59" y="357"/>
                    <a:pt x="59" y="358"/>
                    <a:pt x="59" y="358"/>
                  </a:cubicBezTo>
                  <a:cubicBezTo>
                    <a:pt x="59" y="359"/>
                    <a:pt x="59" y="359"/>
                    <a:pt x="59" y="359"/>
                  </a:cubicBezTo>
                  <a:cubicBezTo>
                    <a:pt x="60" y="360"/>
                    <a:pt x="60" y="360"/>
                    <a:pt x="59" y="360"/>
                  </a:cubicBezTo>
                  <a:cubicBezTo>
                    <a:pt x="59" y="361"/>
                    <a:pt x="59" y="361"/>
                    <a:pt x="59" y="361"/>
                  </a:cubicBezTo>
                  <a:cubicBezTo>
                    <a:pt x="60" y="362"/>
                    <a:pt x="60" y="362"/>
                    <a:pt x="60" y="362"/>
                  </a:cubicBezTo>
                  <a:cubicBezTo>
                    <a:pt x="60" y="362"/>
                    <a:pt x="59" y="364"/>
                    <a:pt x="59" y="364"/>
                  </a:cubicBezTo>
                  <a:cubicBezTo>
                    <a:pt x="59" y="364"/>
                    <a:pt x="60" y="364"/>
                    <a:pt x="60" y="364"/>
                  </a:cubicBezTo>
                  <a:cubicBezTo>
                    <a:pt x="60" y="364"/>
                    <a:pt x="61" y="364"/>
                    <a:pt x="61" y="364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62" y="365"/>
                    <a:pt x="62" y="366"/>
                    <a:pt x="62" y="366"/>
                  </a:cubicBezTo>
                  <a:cubicBezTo>
                    <a:pt x="61" y="367"/>
                    <a:pt x="60" y="368"/>
                    <a:pt x="60" y="369"/>
                  </a:cubicBezTo>
                  <a:cubicBezTo>
                    <a:pt x="60" y="369"/>
                    <a:pt x="60" y="371"/>
                    <a:pt x="60" y="371"/>
                  </a:cubicBezTo>
                  <a:cubicBezTo>
                    <a:pt x="60" y="371"/>
                    <a:pt x="60" y="371"/>
                    <a:pt x="60" y="372"/>
                  </a:cubicBezTo>
                  <a:cubicBezTo>
                    <a:pt x="61" y="373"/>
                    <a:pt x="61" y="374"/>
                    <a:pt x="62" y="374"/>
                  </a:cubicBezTo>
                  <a:cubicBezTo>
                    <a:pt x="62" y="374"/>
                    <a:pt x="63" y="375"/>
                    <a:pt x="63" y="375"/>
                  </a:cubicBezTo>
                  <a:cubicBezTo>
                    <a:pt x="64" y="374"/>
                    <a:pt x="64" y="374"/>
                    <a:pt x="63" y="374"/>
                  </a:cubicBezTo>
                  <a:cubicBezTo>
                    <a:pt x="63" y="374"/>
                    <a:pt x="64" y="373"/>
                    <a:pt x="64" y="373"/>
                  </a:cubicBezTo>
                  <a:cubicBezTo>
                    <a:pt x="65" y="374"/>
                    <a:pt x="65" y="374"/>
                    <a:pt x="66" y="374"/>
                  </a:cubicBezTo>
                  <a:cubicBezTo>
                    <a:pt x="66" y="375"/>
                    <a:pt x="67" y="375"/>
                    <a:pt x="67" y="376"/>
                  </a:cubicBezTo>
                  <a:cubicBezTo>
                    <a:pt x="67" y="376"/>
                    <a:pt x="67" y="376"/>
                    <a:pt x="68" y="376"/>
                  </a:cubicBezTo>
                  <a:cubicBezTo>
                    <a:pt x="68" y="376"/>
                    <a:pt x="69" y="376"/>
                    <a:pt x="69" y="376"/>
                  </a:cubicBezTo>
                  <a:cubicBezTo>
                    <a:pt x="69" y="377"/>
                    <a:pt x="69" y="378"/>
                    <a:pt x="69" y="378"/>
                  </a:cubicBezTo>
                  <a:cubicBezTo>
                    <a:pt x="69" y="379"/>
                    <a:pt x="69" y="379"/>
                    <a:pt x="69" y="379"/>
                  </a:cubicBezTo>
                  <a:cubicBezTo>
                    <a:pt x="69" y="379"/>
                    <a:pt x="69" y="379"/>
                    <a:pt x="69" y="379"/>
                  </a:cubicBezTo>
                  <a:cubicBezTo>
                    <a:pt x="69" y="379"/>
                    <a:pt x="70" y="379"/>
                    <a:pt x="71" y="379"/>
                  </a:cubicBezTo>
                  <a:cubicBezTo>
                    <a:pt x="71" y="379"/>
                    <a:pt x="71" y="379"/>
                    <a:pt x="72" y="379"/>
                  </a:cubicBezTo>
                  <a:cubicBezTo>
                    <a:pt x="73" y="379"/>
                    <a:pt x="73" y="378"/>
                    <a:pt x="73" y="377"/>
                  </a:cubicBezTo>
                  <a:cubicBezTo>
                    <a:pt x="73" y="377"/>
                    <a:pt x="72" y="376"/>
                    <a:pt x="72" y="375"/>
                  </a:cubicBezTo>
                  <a:cubicBezTo>
                    <a:pt x="72" y="374"/>
                    <a:pt x="73" y="373"/>
                    <a:pt x="73" y="371"/>
                  </a:cubicBezTo>
                  <a:cubicBezTo>
                    <a:pt x="72" y="370"/>
                    <a:pt x="71" y="370"/>
                    <a:pt x="72" y="369"/>
                  </a:cubicBezTo>
                  <a:cubicBezTo>
                    <a:pt x="73" y="368"/>
                    <a:pt x="74" y="367"/>
                    <a:pt x="74" y="367"/>
                  </a:cubicBezTo>
                  <a:cubicBezTo>
                    <a:pt x="75" y="367"/>
                    <a:pt x="76" y="366"/>
                    <a:pt x="77" y="365"/>
                  </a:cubicBezTo>
                  <a:cubicBezTo>
                    <a:pt x="77" y="365"/>
                    <a:pt x="79" y="363"/>
                    <a:pt x="78" y="362"/>
                  </a:cubicBezTo>
                  <a:cubicBezTo>
                    <a:pt x="78" y="361"/>
                    <a:pt x="78" y="360"/>
                    <a:pt x="78" y="360"/>
                  </a:cubicBezTo>
                  <a:cubicBezTo>
                    <a:pt x="77" y="359"/>
                    <a:pt x="76" y="359"/>
                    <a:pt x="77" y="359"/>
                  </a:cubicBezTo>
                  <a:cubicBezTo>
                    <a:pt x="77" y="358"/>
                    <a:pt x="78" y="358"/>
                    <a:pt x="77" y="357"/>
                  </a:cubicBezTo>
                  <a:cubicBezTo>
                    <a:pt x="77" y="356"/>
                    <a:pt x="77" y="356"/>
                    <a:pt x="78" y="356"/>
                  </a:cubicBezTo>
                  <a:cubicBezTo>
                    <a:pt x="78" y="355"/>
                    <a:pt x="79" y="355"/>
                    <a:pt x="79" y="355"/>
                  </a:cubicBezTo>
                  <a:cubicBezTo>
                    <a:pt x="80" y="355"/>
                    <a:pt x="81" y="355"/>
                    <a:pt x="81" y="355"/>
                  </a:cubicBezTo>
                  <a:cubicBezTo>
                    <a:pt x="81" y="354"/>
                    <a:pt x="81" y="354"/>
                    <a:pt x="81" y="354"/>
                  </a:cubicBezTo>
                  <a:cubicBezTo>
                    <a:pt x="80" y="353"/>
                    <a:pt x="79" y="352"/>
                    <a:pt x="80" y="351"/>
                  </a:cubicBezTo>
                  <a:cubicBezTo>
                    <a:pt x="80" y="350"/>
                    <a:pt x="80" y="350"/>
                    <a:pt x="81" y="349"/>
                  </a:cubicBezTo>
                  <a:cubicBezTo>
                    <a:pt x="82" y="348"/>
                    <a:pt x="82" y="347"/>
                    <a:pt x="82" y="346"/>
                  </a:cubicBezTo>
                  <a:cubicBezTo>
                    <a:pt x="83" y="345"/>
                    <a:pt x="83" y="344"/>
                    <a:pt x="83" y="344"/>
                  </a:cubicBezTo>
                  <a:cubicBezTo>
                    <a:pt x="83" y="343"/>
                    <a:pt x="83" y="342"/>
                    <a:pt x="83" y="342"/>
                  </a:cubicBezTo>
                  <a:cubicBezTo>
                    <a:pt x="84" y="341"/>
                    <a:pt x="84" y="341"/>
                    <a:pt x="85" y="342"/>
                  </a:cubicBezTo>
                  <a:cubicBezTo>
                    <a:pt x="85" y="342"/>
                    <a:pt x="86" y="343"/>
                    <a:pt x="86" y="342"/>
                  </a:cubicBezTo>
                  <a:cubicBezTo>
                    <a:pt x="86" y="340"/>
                    <a:pt x="86" y="339"/>
                    <a:pt x="87" y="339"/>
                  </a:cubicBezTo>
                  <a:cubicBezTo>
                    <a:pt x="88" y="338"/>
                    <a:pt x="90" y="338"/>
                    <a:pt x="90" y="337"/>
                  </a:cubicBezTo>
                  <a:cubicBezTo>
                    <a:pt x="91" y="336"/>
                    <a:pt x="91" y="334"/>
                    <a:pt x="91" y="333"/>
                  </a:cubicBezTo>
                  <a:cubicBezTo>
                    <a:pt x="92" y="333"/>
                    <a:pt x="92" y="333"/>
                    <a:pt x="92" y="333"/>
                  </a:cubicBezTo>
                  <a:cubicBezTo>
                    <a:pt x="92" y="333"/>
                    <a:pt x="94" y="334"/>
                    <a:pt x="94" y="333"/>
                  </a:cubicBezTo>
                  <a:cubicBezTo>
                    <a:pt x="95" y="333"/>
                    <a:pt x="95" y="332"/>
                    <a:pt x="96" y="332"/>
                  </a:cubicBezTo>
                  <a:cubicBezTo>
                    <a:pt x="97" y="331"/>
                    <a:pt x="101" y="332"/>
                    <a:pt x="101" y="332"/>
                  </a:cubicBezTo>
                  <a:cubicBezTo>
                    <a:pt x="101" y="333"/>
                    <a:pt x="101" y="334"/>
                    <a:pt x="101" y="334"/>
                  </a:cubicBezTo>
                  <a:cubicBezTo>
                    <a:pt x="102" y="334"/>
                    <a:pt x="102" y="334"/>
                    <a:pt x="103" y="334"/>
                  </a:cubicBezTo>
                  <a:cubicBezTo>
                    <a:pt x="104" y="334"/>
                    <a:pt x="106" y="333"/>
                    <a:pt x="106" y="332"/>
                  </a:cubicBezTo>
                  <a:cubicBezTo>
                    <a:pt x="105" y="332"/>
                    <a:pt x="104" y="331"/>
                    <a:pt x="105" y="331"/>
                  </a:cubicBezTo>
                  <a:cubicBezTo>
                    <a:pt x="105" y="330"/>
                    <a:pt x="106" y="330"/>
                    <a:pt x="106" y="329"/>
                  </a:cubicBezTo>
                  <a:cubicBezTo>
                    <a:pt x="106" y="328"/>
                    <a:pt x="105" y="327"/>
                    <a:pt x="106" y="327"/>
                  </a:cubicBezTo>
                  <a:cubicBezTo>
                    <a:pt x="107" y="327"/>
                    <a:pt x="109" y="326"/>
                    <a:pt x="109" y="325"/>
                  </a:cubicBezTo>
                  <a:cubicBezTo>
                    <a:pt x="109" y="325"/>
                    <a:pt x="108" y="324"/>
                    <a:pt x="109" y="324"/>
                  </a:cubicBezTo>
                  <a:cubicBezTo>
                    <a:pt x="109" y="323"/>
                    <a:pt x="110" y="322"/>
                    <a:pt x="109" y="322"/>
                  </a:cubicBezTo>
                  <a:cubicBezTo>
                    <a:pt x="109" y="322"/>
                    <a:pt x="108" y="322"/>
                    <a:pt x="109" y="321"/>
                  </a:cubicBezTo>
                  <a:cubicBezTo>
                    <a:pt x="109" y="320"/>
                    <a:pt x="112" y="318"/>
                    <a:pt x="113" y="318"/>
                  </a:cubicBezTo>
                  <a:cubicBezTo>
                    <a:pt x="115" y="318"/>
                    <a:pt x="115" y="318"/>
                    <a:pt x="116" y="318"/>
                  </a:cubicBezTo>
                  <a:cubicBezTo>
                    <a:pt x="117" y="318"/>
                    <a:pt x="117" y="318"/>
                    <a:pt x="118" y="318"/>
                  </a:cubicBezTo>
                  <a:cubicBezTo>
                    <a:pt x="119" y="318"/>
                    <a:pt x="119" y="318"/>
                    <a:pt x="120" y="318"/>
                  </a:cubicBezTo>
                  <a:cubicBezTo>
                    <a:pt x="121" y="318"/>
                    <a:pt x="122" y="317"/>
                    <a:pt x="123" y="317"/>
                  </a:cubicBezTo>
                  <a:cubicBezTo>
                    <a:pt x="124" y="317"/>
                    <a:pt x="125" y="317"/>
                    <a:pt x="125" y="317"/>
                  </a:cubicBezTo>
                  <a:cubicBezTo>
                    <a:pt x="125" y="317"/>
                    <a:pt x="125" y="318"/>
                    <a:pt x="127" y="318"/>
                  </a:cubicBezTo>
                  <a:cubicBezTo>
                    <a:pt x="128" y="318"/>
                    <a:pt x="129" y="317"/>
                    <a:pt x="130" y="317"/>
                  </a:cubicBezTo>
                  <a:cubicBezTo>
                    <a:pt x="131" y="316"/>
                    <a:pt x="134" y="315"/>
                    <a:pt x="135" y="315"/>
                  </a:cubicBezTo>
                  <a:cubicBezTo>
                    <a:pt x="137" y="315"/>
                    <a:pt x="138" y="316"/>
                    <a:pt x="138" y="316"/>
                  </a:cubicBezTo>
                  <a:cubicBezTo>
                    <a:pt x="138" y="317"/>
                    <a:pt x="139" y="319"/>
                    <a:pt x="140" y="319"/>
                  </a:cubicBezTo>
                  <a:cubicBezTo>
                    <a:pt x="141" y="319"/>
                    <a:pt x="142" y="318"/>
                    <a:pt x="143" y="318"/>
                  </a:cubicBezTo>
                  <a:cubicBezTo>
                    <a:pt x="143" y="318"/>
                    <a:pt x="144" y="319"/>
                    <a:pt x="145" y="319"/>
                  </a:cubicBezTo>
                  <a:cubicBezTo>
                    <a:pt x="145" y="320"/>
                    <a:pt x="147" y="321"/>
                    <a:pt x="148" y="321"/>
                  </a:cubicBezTo>
                  <a:cubicBezTo>
                    <a:pt x="148" y="321"/>
                    <a:pt x="150" y="322"/>
                    <a:pt x="150" y="324"/>
                  </a:cubicBezTo>
                  <a:cubicBezTo>
                    <a:pt x="150" y="325"/>
                    <a:pt x="151" y="326"/>
                    <a:pt x="151" y="326"/>
                  </a:cubicBezTo>
                  <a:cubicBezTo>
                    <a:pt x="152" y="326"/>
                    <a:pt x="153" y="325"/>
                    <a:pt x="154" y="325"/>
                  </a:cubicBezTo>
                  <a:cubicBezTo>
                    <a:pt x="154" y="325"/>
                    <a:pt x="155" y="326"/>
                    <a:pt x="155" y="326"/>
                  </a:cubicBezTo>
                  <a:cubicBezTo>
                    <a:pt x="155" y="326"/>
                    <a:pt x="155" y="326"/>
                    <a:pt x="155" y="326"/>
                  </a:cubicBezTo>
                  <a:cubicBezTo>
                    <a:pt x="155" y="328"/>
                    <a:pt x="156" y="329"/>
                    <a:pt x="157" y="328"/>
                  </a:cubicBezTo>
                  <a:cubicBezTo>
                    <a:pt x="158" y="328"/>
                    <a:pt x="159" y="328"/>
                    <a:pt x="159" y="327"/>
                  </a:cubicBezTo>
                  <a:cubicBezTo>
                    <a:pt x="160" y="327"/>
                    <a:pt x="160" y="327"/>
                    <a:pt x="160" y="327"/>
                  </a:cubicBezTo>
                  <a:cubicBezTo>
                    <a:pt x="161" y="327"/>
                    <a:pt x="162" y="326"/>
                    <a:pt x="162" y="324"/>
                  </a:cubicBezTo>
                  <a:cubicBezTo>
                    <a:pt x="163" y="323"/>
                    <a:pt x="163" y="321"/>
                    <a:pt x="164" y="322"/>
                  </a:cubicBezTo>
                  <a:cubicBezTo>
                    <a:pt x="165" y="322"/>
                    <a:pt x="165" y="322"/>
                    <a:pt x="165" y="322"/>
                  </a:cubicBezTo>
                  <a:cubicBezTo>
                    <a:pt x="165" y="322"/>
                    <a:pt x="167" y="323"/>
                    <a:pt x="168" y="323"/>
                  </a:cubicBezTo>
                  <a:cubicBezTo>
                    <a:pt x="169" y="322"/>
                    <a:pt x="170" y="322"/>
                    <a:pt x="171" y="321"/>
                  </a:cubicBezTo>
                  <a:cubicBezTo>
                    <a:pt x="172" y="320"/>
                    <a:pt x="173" y="319"/>
                    <a:pt x="174" y="318"/>
                  </a:cubicBezTo>
                  <a:cubicBezTo>
                    <a:pt x="174" y="318"/>
                    <a:pt x="177" y="316"/>
                    <a:pt x="177" y="315"/>
                  </a:cubicBezTo>
                  <a:cubicBezTo>
                    <a:pt x="177" y="314"/>
                    <a:pt x="175" y="309"/>
                    <a:pt x="174" y="309"/>
                  </a:cubicBezTo>
                  <a:cubicBezTo>
                    <a:pt x="174" y="309"/>
                    <a:pt x="172" y="309"/>
                    <a:pt x="171" y="309"/>
                  </a:cubicBezTo>
                  <a:cubicBezTo>
                    <a:pt x="170" y="309"/>
                    <a:pt x="170" y="308"/>
                    <a:pt x="170" y="308"/>
                  </a:cubicBezTo>
                  <a:cubicBezTo>
                    <a:pt x="169" y="307"/>
                    <a:pt x="169" y="307"/>
                    <a:pt x="169" y="306"/>
                  </a:cubicBezTo>
                  <a:cubicBezTo>
                    <a:pt x="168" y="306"/>
                    <a:pt x="169" y="305"/>
                    <a:pt x="169" y="305"/>
                  </a:cubicBezTo>
                  <a:cubicBezTo>
                    <a:pt x="169" y="304"/>
                    <a:pt x="169" y="304"/>
                    <a:pt x="168" y="304"/>
                  </a:cubicBezTo>
                  <a:cubicBezTo>
                    <a:pt x="167" y="303"/>
                    <a:pt x="166" y="303"/>
                    <a:pt x="166" y="302"/>
                  </a:cubicBezTo>
                  <a:cubicBezTo>
                    <a:pt x="166" y="300"/>
                    <a:pt x="166" y="299"/>
                    <a:pt x="167" y="298"/>
                  </a:cubicBezTo>
                  <a:cubicBezTo>
                    <a:pt x="168" y="297"/>
                    <a:pt x="169" y="297"/>
                    <a:pt x="169" y="297"/>
                  </a:cubicBezTo>
                  <a:cubicBezTo>
                    <a:pt x="170" y="297"/>
                    <a:pt x="170" y="296"/>
                    <a:pt x="169" y="296"/>
                  </a:cubicBezTo>
                  <a:cubicBezTo>
                    <a:pt x="169" y="295"/>
                    <a:pt x="167" y="295"/>
                    <a:pt x="166" y="295"/>
                  </a:cubicBezTo>
                  <a:cubicBezTo>
                    <a:pt x="165" y="294"/>
                    <a:pt x="164" y="294"/>
                    <a:pt x="165" y="293"/>
                  </a:cubicBezTo>
                  <a:cubicBezTo>
                    <a:pt x="165" y="292"/>
                    <a:pt x="165" y="292"/>
                    <a:pt x="165" y="292"/>
                  </a:cubicBezTo>
                  <a:cubicBezTo>
                    <a:pt x="165" y="291"/>
                    <a:pt x="165" y="291"/>
                    <a:pt x="165" y="290"/>
                  </a:cubicBezTo>
                  <a:cubicBezTo>
                    <a:pt x="166" y="290"/>
                    <a:pt x="167" y="289"/>
                    <a:pt x="168" y="289"/>
                  </a:cubicBezTo>
                  <a:cubicBezTo>
                    <a:pt x="169" y="290"/>
                    <a:pt x="170" y="290"/>
                    <a:pt x="171" y="290"/>
                  </a:cubicBezTo>
                  <a:cubicBezTo>
                    <a:pt x="172" y="290"/>
                    <a:pt x="173" y="290"/>
                    <a:pt x="174" y="289"/>
                  </a:cubicBezTo>
                  <a:cubicBezTo>
                    <a:pt x="175" y="289"/>
                    <a:pt x="176" y="287"/>
                    <a:pt x="177" y="288"/>
                  </a:cubicBezTo>
                  <a:cubicBezTo>
                    <a:pt x="178" y="289"/>
                    <a:pt x="179" y="289"/>
                    <a:pt x="179" y="290"/>
                  </a:cubicBezTo>
                  <a:cubicBezTo>
                    <a:pt x="180" y="290"/>
                    <a:pt x="180" y="291"/>
                    <a:pt x="181" y="291"/>
                  </a:cubicBezTo>
                  <a:cubicBezTo>
                    <a:pt x="183" y="291"/>
                    <a:pt x="183" y="291"/>
                    <a:pt x="184" y="290"/>
                  </a:cubicBezTo>
                  <a:cubicBezTo>
                    <a:pt x="184" y="290"/>
                    <a:pt x="185" y="290"/>
                    <a:pt x="185" y="289"/>
                  </a:cubicBezTo>
                  <a:cubicBezTo>
                    <a:pt x="185" y="287"/>
                    <a:pt x="185" y="286"/>
                    <a:pt x="184" y="285"/>
                  </a:cubicBezTo>
                  <a:cubicBezTo>
                    <a:pt x="184" y="284"/>
                    <a:pt x="184" y="284"/>
                    <a:pt x="184" y="284"/>
                  </a:cubicBezTo>
                  <a:cubicBezTo>
                    <a:pt x="185" y="283"/>
                    <a:pt x="186" y="283"/>
                    <a:pt x="187" y="283"/>
                  </a:cubicBezTo>
                  <a:cubicBezTo>
                    <a:pt x="188" y="283"/>
                    <a:pt x="189" y="283"/>
                    <a:pt x="190" y="283"/>
                  </a:cubicBezTo>
                  <a:cubicBezTo>
                    <a:pt x="191" y="283"/>
                    <a:pt x="192" y="283"/>
                    <a:pt x="193" y="283"/>
                  </a:cubicBezTo>
                  <a:cubicBezTo>
                    <a:pt x="193" y="283"/>
                    <a:pt x="193" y="284"/>
                    <a:pt x="195" y="283"/>
                  </a:cubicBezTo>
                  <a:cubicBezTo>
                    <a:pt x="196" y="283"/>
                    <a:pt x="198" y="283"/>
                    <a:pt x="198" y="283"/>
                  </a:cubicBezTo>
                  <a:cubicBezTo>
                    <a:pt x="198" y="283"/>
                    <a:pt x="197" y="287"/>
                    <a:pt x="198" y="287"/>
                  </a:cubicBezTo>
                  <a:cubicBezTo>
                    <a:pt x="199" y="288"/>
                    <a:pt x="201" y="288"/>
                    <a:pt x="202" y="288"/>
                  </a:cubicBezTo>
                  <a:cubicBezTo>
                    <a:pt x="203" y="288"/>
                    <a:pt x="205" y="288"/>
                    <a:pt x="206" y="288"/>
                  </a:cubicBezTo>
                  <a:cubicBezTo>
                    <a:pt x="207" y="288"/>
                    <a:pt x="210" y="288"/>
                    <a:pt x="211" y="288"/>
                  </a:cubicBezTo>
                  <a:cubicBezTo>
                    <a:pt x="212" y="288"/>
                    <a:pt x="217" y="289"/>
                    <a:pt x="218" y="289"/>
                  </a:cubicBezTo>
                  <a:cubicBezTo>
                    <a:pt x="219" y="289"/>
                    <a:pt x="221" y="289"/>
                    <a:pt x="222" y="289"/>
                  </a:cubicBezTo>
                  <a:cubicBezTo>
                    <a:pt x="223" y="289"/>
                    <a:pt x="224" y="290"/>
                    <a:pt x="224" y="290"/>
                  </a:cubicBezTo>
                  <a:cubicBezTo>
                    <a:pt x="225" y="290"/>
                    <a:pt x="225" y="291"/>
                    <a:pt x="225" y="291"/>
                  </a:cubicBezTo>
                  <a:cubicBezTo>
                    <a:pt x="225" y="291"/>
                    <a:pt x="226" y="291"/>
                    <a:pt x="226" y="291"/>
                  </a:cubicBezTo>
                  <a:cubicBezTo>
                    <a:pt x="227" y="291"/>
                    <a:pt x="227" y="291"/>
                    <a:pt x="227" y="291"/>
                  </a:cubicBezTo>
                  <a:cubicBezTo>
                    <a:pt x="227" y="291"/>
                    <a:pt x="227" y="291"/>
                    <a:pt x="227" y="291"/>
                  </a:cubicBezTo>
                  <a:cubicBezTo>
                    <a:pt x="227" y="291"/>
                    <a:pt x="228" y="292"/>
                    <a:pt x="228" y="292"/>
                  </a:cubicBezTo>
                  <a:cubicBezTo>
                    <a:pt x="228" y="294"/>
                    <a:pt x="229" y="295"/>
                    <a:pt x="231" y="296"/>
                  </a:cubicBezTo>
                  <a:cubicBezTo>
                    <a:pt x="232" y="296"/>
                    <a:pt x="233" y="295"/>
                    <a:pt x="234" y="296"/>
                  </a:cubicBezTo>
                  <a:cubicBezTo>
                    <a:pt x="235" y="297"/>
                    <a:pt x="234" y="299"/>
                    <a:pt x="235" y="299"/>
                  </a:cubicBezTo>
                  <a:cubicBezTo>
                    <a:pt x="236" y="299"/>
                    <a:pt x="238" y="299"/>
                    <a:pt x="239" y="298"/>
                  </a:cubicBezTo>
                  <a:cubicBezTo>
                    <a:pt x="240" y="298"/>
                    <a:pt x="240" y="298"/>
                    <a:pt x="240" y="298"/>
                  </a:cubicBezTo>
                  <a:cubicBezTo>
                    <a:pt x="240" y="298"/>
                    <a:pt x="242" y="298"/>
                    <a:pt x="243" y="298"/>
                  </a:cubicBezTo>
                  <a:cubicBezTo>
                    <a:pt x="243" y="298"/>
                    <a:pt x="245" y="297"/>
                    <a:pt x="246" y="297"/>
                  </a:cubicBezTo>
                  <a:cubicBezTo>
                    <a:pt x="246" y="298"/>
                    <a:pt x="246" y="299"/>
                    <a:pt x="247" y="299"/>
                  </a:cubicBezTo>
                  <a:cubicBezTo>
                    <a:pt x="248" y="299"/>
                    <a:pt x="248" y="300"/>
                    <a:pt x="249" y="300"/>
                  </a:cubicBezTo>
                  <a:cubicBezTo>
                    <a:pt x="250" y="300"/>
                    <a:pt x="252" y="300"/>
                    <a:pt x="252" y="300"/>
                  </a:cubicBezTo>
                  <a:cubicBezTo>
                    <a:pt x="255" y="300"/>
                    <a:pt x="255" y="300"/>
                    <a:pt x="255" y="300"/>
                  </a:cubicBezTo>
                  <a:cubicBezTo>
                    <a:pt x="255" y="300"/>
                    <a:pt x="256" y="300"/>
                    <a:pt x="256" y="300"/>
                  </a:cubicBezTo>
                  <a:cubicBezTo>
                    <a:pt x="258" y="300"/>
                    <a:pt x="259" y="300"/>
                    <a:pt x="260" y="299"/>
                  </a:cubicBezTo>
                  <a:cubicBezTo>
                    <a:pt x="261" y="298"/>
                    <a:pt x="261" y="297"/>
                    <a:pt x="263" y="297"/>
                  </a:cubicBezTo>
                  <a:cubicBezTo>
                    <a:pt x="263" y="297"/>
                    <a:pt x="263" y="297"/>
                    <a:pt x="263" y="297"/>
                  </a:cubicBezTo>
                  <a:cubicBezTo>
                    <a:pt x="263" y="297"/>
                    <a:pt x="263" y="298"/>
                    <a:pt x="264" y="298"/>
                  </a:cubicBezTo>
                  <a:cubicBezTo>
                    <a:pt x="265" y="298"/>
                    <a:pt x="266" y="297"/>
                    <a:pt x="267" y="298"/>
                  </a:cubicBezTo>
                  <a:cubicBezTo>
                    <a:pt x="268" y="298"/>
                    <a:pt x="269" y="299"/>
                    <a:pt x="269" y="300"/>
                  </a:cubicBezTo>
                  <a:cubicBezTo>
                    <a:pt x="270" y="300"/>
                    <a:pt x="270" y="300"/>
                    <a:pt x="271" y="301"/>
                  </a:cubicBezTo>
                  <a:cubicBezTo>
                    <a:pt x="272" y="301"/>
                    <a:pt x="272" y="302"/>
                    <a:pt x="273" y="302"/>
                  </a:cubicBezTo>
                  <a:cubicBezTo>
                    <a:pt x="274" y="301"/>
                    <a:pt x="275" y="302"/>
                    <a:pt x="275" y="302"/>
                  </a:cubicBezTo>
                  <a:cubicBezTo>
                    <a:pt x="276" y="302"/>
                    <a:pt x="276" y="303"/>
                    <a:pt x="277" y="303"/>
                  </a:cubicBezTo>
                  <a:cubicBezTo>
                    <a:pt x="277" y="303"/>
                    <a:pt x="278" y="304"/>
                    <a:pt x="278" y="303"/>
                  </a:cubicBezTo>
                  <a:cubicBezTo>
                    <a:pt x="279" y="303"/>
                    <a:pt x="280" y="303"/>
                    <a:pt x="280" y="304"/>
                  </a:cubicBezTo>
                  <a:cubicBezTo>
                    <a:pt x="280" y="304"/>
                    <a:pt x="279" y="305"/>
                    <a:pt x="279" y="306"/>
                  </a:cubicBezTo>
                  <a:cubicBezTo>
                    <a:pt x="279" y="307"/>
                    <a:pt x="280" y="307"/>
                    <a:pt x="281" y="307"/>
                  </a:cubicBezTo>
                  <a:cubicBezTo>
                    <a:pt x="281" y="307"/>
                    <a:pt x="282" y="308"/>
                    <a:pt x="283" y="308"/>
                  </a:cubicBezTo>
                  <a:cubicBezTo>
                    <a:pt x="284" y="308"/>
                    <a:pt x="285" y="309"/>
                    <a:pt x="285" y="309"/>
                  </a:cubicBezTo>
                  <a:cubicBezTo>
                    <a:pt x="286" y="310"/>
                    <a:pt x="287" y="311"/>
                    <a:pt x="288" y="311"/>
                  </a:cubicBezTo>
                  <a:cubicBezTo>
                    <a:pt x="288" y="311"/>
                    <a:pt x="288" y="311"/>
                    <a:pt x="288" y="311"/>
                  </a:cubicBezTo>
                  <a:cubicBezTo>
                    <a:pt x="288" y="312"/>
                    <a:pt x="288" y="314"/>
                    <a:pt x="289" y="315"/>
                  </a:cubicBezTo>
                  <a:cubicBezTo>
                    <a:pt x="289" y="316"/>
                    <a:pt x="288" y="316"/>
                    <a:pt x="290" y="317"/>
                  </a:cubicBezTo>
                  <a:cubicBezTo>
                    <a:pt x="291" y="317"/>
                    <a:pt x="293" y="317"/>
                    <a:pt x="292" y="319"/>
                  </a:cubicBezTo>
                  <a:cubicBezTo>
                    <a:pt x="293" y="319"/>
                    <a:pt x="293" y="319"/>
                    <a:pt x="293" y="319"/>
                  </a:cubicBezTo>
                  <a:cubicBezTo>
                    <a:pt x="293" y="319"/>
                    <a:pt x="295" y="319"/>
                    <a:pt x="296" y="319"/>
                  </a:cubicBezTo>
                  <a:cubicBezTo>
                    <a:pt x="297" y="318"/>
                    <a:pt x="298" y="317"/>
                    <a:pt x="298" y="319"/>
                  </a:cubicBezTo>
                  <a:cubicBezTo>
                    <a:pt x="298" y="320"/>
                    <a:pt x="298" y="322"/>
                    <a:pt x="299" y="322"/>
                  </a:cubicBezTo>
                  <a:cubicBezTo>
                    <a:pt x="299" y="322"/>
                    <a:pt x="300" y="321"/>
                    <a:pt x="300" y="320"/>
                  </a:cubicBezTo>
                  <a:cubicBezTo>
                    <a:pt x="301" y="319"/>
                    <a:pt x="302" y="318"/>
                    <a:pt x="303" y="318"/>
                  </a:cubicBezTo>
                  <a:cubicBezTo>
                    <a:pt x="303" y="318"/>
                    <a:pt x="302" y="320"/>
                    <a:pt x="302" y="321"/>
                  </a:cubicBezTo>
                  <a:cubicBezTo>
                    <a:pt x="302" y="321"/>
                    <a:pt x="302" y="322"/>
                    <a:pt x="303" y="322"/>
                  </a:cubicBezTo>
                  <a:cubicBezTo>
                    <a:pt x="304" y="322"/>
                    <a:pt x="305" y="323"/>
                    <a:pt x="306" y="323"/>
                  </a:cubicBezTo>
                  <a:cubicBezTo>
                    <a:pt x="306" y="323"/>
                    <a:pt x="308" y="323"/>
                    <a:pt x="308" y="325"/>
                  </a:cubicBezTo>
                  <a:cubicBezTo>
                    <a:pt x="308" y="327"/>
                    <a:pt x="306" y="329"/>
                    <a:pt x="306" y="330"/>
                  </a:cubicBezTo>
                  <a:cubicBezTo>
                    <a:pt x="306" y="332"/>
                    <a:pt x="307" y="332"/>
                    <a:pt x="307" y="332"/>
                  </a:cubicBezTo>
                  <a:cubicBezTo>
                    <a:pt x="307" y="332"/>
                    <a:pt x="308" y="331"/>
                    <a:pt x="308" y="330"/>
                  </a:cubicBezTo>
                  <a:cubicBezTo>
                    <a:pt x="309" y="329"/>
                    <a:pt x="309" y="328"/>
                    <a:pt x="311" y="328"/>
                  </a:cubicBezTo>
                  <a:cubicBezTo>
                    <a:pt x="312" y="328"/>
                    <a:pt x="313" y="327"/>
                    <a:pt x="314" y="327"/>
                  </a:cubicBezTo>
                  <a:cubicBezTo>
                    <a:pt x="314" y="326"/>
                    <a:pt x="315" y="325"/>
                    <a:pt x="316" y="324"/>
                  </a:cubicBezTo>
                  <a:cubicBezTo>
                    <a:pt x="316" y="324"/>
                    <a:pt x="317" y="322"/>
                    <a:pt x="317" y="321"/>
                  </a:cubicBezTo>
                  <a:cubicBezTo>
                    <a:pt x="318" y="320"/>
                    <a:pt x="318" y="320"/>
                    <a:pt x="319" y="319"/>
                  </a:cubicBezTo>
                  <a:cubicBezTo>
                    <a:pt x="320" y="319"/>
                    <a:pt x="323" y="319"/>
                    <a:pt x="323" y="319"/>
                  </a:cubicBezTo>
                  <a:cubicBezTo>
                    <a:pt x="323" y="320"/>
                    <a:pt x="324" y="321"/>
                    <a:pt x="325" y="321"/>
                  </a:cubicBezTo>
                  <a:cubicBezTo>
                    <a:pt x="326" y="322"/>
                    <a:pt x="326" y="322"/>
                    <a:pt x="327" y="321"/>
                  </a:cubicBezTo>
                  <a:cubicBezTo>
                    <a:pt x="327" y="320"/>
                    <a:pt x="328" y="319"/>
                    <a:pt x="329" y="319"/>
                  </a:cubicBezTo>
                  <a:cubicBezTo>
                    <a:pt x="330" y="320"/>
                    <a:pt x="331" y="320"/>
                    <a:pt x="332" y="320"/>
                  </a:cubicBezTo>
                  <a:cubicBezTo>
                    <a:pt x="333" y="320"/>
                    <a:pt x="333" y="319"/>
                    <a:pt x="333" y="319"/>
                  </a:cubicBezTo>
                  <a:cubicBezTo>
                    <a:pt x="333" y="319"/>
                    <a:pt x="335" y="322"/>
                    <a:pt x="335" y="321"/>
                  </a:cubicBezTo>
                  <a:cubicBezTo>
                    <a:pt x="336" y="321"/>
                    <a:pt x="336" y="321"/>
                    <a:pt x="337" y="321"/>
                  </a:cubicBezTo>
                  <a:cubicBezTo>
                    <a:pt x="337" y="322"/>
                    <a:pt x="338" y="321"/>
                    <a:pt x="338" y="320"/>
                  </a:cubicBezTo>
                  <a:cubicBezTo>
                    <a:pt x="339" y="319"/>
                    <a:pt x="340" y="318"/>
                    <a:pt x="340" y="317"/>
                  </a:cubicBezTo>
                  <a:cubicBezTo>
                    <a:pt x="340" y="316"/>
                    <a:pt x="340" y="315"/>
                    <a:pt x="341" y="315"/>
                  </a:cubicBezTo>
                  <a:cubicBezTo>
                    <a:pt x="341" y="316"/>
                    <a:pt x="342" y="316"/>
                    <a:pt x="342" y="315"/>
                  </a:cubicBezTo>
                  <a:cubicBezTo>
                    <a:pt x="343" y="315"/>
                    <a:pt x="344" y="313"/>
                    <a:pt x="345" y="312"/>
                  </a:cubicBezTo>
                  <a:cubicBezTo>
                    <a:pt x="345" y="311"/>
                    <a:pt x="345" y="311"/>
                    <a:pt x="346" y="310"/>
                  </a:cubicBezTo>
                  <a:cubicBezTo>
                    <a:pt x="346" y="309"/>
                    <a:pt x="346" y="309"/>
                    <a:pt x="346" y="309"/>
                  </a:cubicBezTo>
                  <a:cubicBezTo>
                    <a:pt x="346" y="309"/>
                    <a:pt x="347" y="306"/>
                    <a:pt x="348" y="305"/>
                  </a:cubicBezTo>
                  <a:cubicBezTo>
                    <a:pt x="349" y="304"/>
                    <a:pt x="351" y="302"/>
                    <a:pt x="352" y="302"/>
                  </a:cubicBezTo>
                  <a:cubicBezTo>
                    <a:pt x="354" y="302"/>
                    <a:pt x="355" y="304"/>
                    <a:pt x="355" y="305"/>
                  </a:cubicBezTo>
                  <a:cubicBezTo>
                    <a:pt x="355" y="306"/>
                    <a:pt x="355" y="308"/>
                    <a:pt x="355" y="309"/>
                  </a:cubicBezTo>
                  <a:cubicBezTo>
                    <a:pt x="355" y="310"/>
                    <a:pt x="356" y="312"/>
                    <a:pt x="357" y="312"/>
                  </a:cubicBezTo>
                  <a:cubicBezTo>
                    <a:pt x="357" y="312"/>
                    <a:pt x="357" y="312"/>
                    <a:pt x="357" y="312"/>
                  </a:cubicBezTo>
                  <a:cubicBezTo>
                    <a:pt x="357" y="312"/>
                    <a:pt x="359" y="309"/>
                    <a:pt x="359" y="308"/>
                  </a:cubicBezTo>
                  <a:cubicBezTo>
                    <a:pt x="359" y="307"/>
                    <a:pt x="359" y="307"/>
                    <a:pt x="360" y="306"/>
                  </a:cubicBezTo>
                  <a:cubicBezTo>
                    <a:pt x="361" y="306"/>
                    <a:pt x="361" y="305"/>
                    <a:pt x="362" y="305"/>
                  </a:cubicBezTo>
                  <a:cubicBezTo>
                    <a:pt x="362" y="304"/>
                    <a:pt x="363" y="303"/>
                    <a:pt x="363" y="303"/>
                  </a:cubicBezTo>
                  <a:cubicBezTo>
                    <a:pt x="364" y="304"/>
                    <a:pt x="363" y="305"/>
                    <a:pt x="363" y="307"/>
                  </a:cubicBezTo>
                  <a:cubicBezTo>
                    <a:pt x="363" y="308"/>
                    <a:pt x="363" y="309"/>
                    <a:pt x="362" y="311"/>
                  </a:cubicBezTo>
                  <a:cubicBezTo>
                    <a:pt x="362" y="312"/>
                    <a:pt x="358" y="315"/>
                    <a:pt x="358" y="315"/>
                  </a:cubicBezTo>
                  <a:cubicBezTo>
                    <a:pt x="358" y="315"/>
                    <a:pt x="355" y="317"/>
                    <a:pt x="355" y="318"/>
                  </a:cubicBezTo>
                  <a:cubicBezTo>
                    <a:pt x="356" y="319"/>
                    <a:pt x="357" y="324"/>
                    <a:pt x="357" y="326"/>
                  </a:cubicBezTo>
                  <a:cubicBezTo>
                    <a:pt x="358" y="328"/>
                    <a:pt x="358" y="331"/>
                    <a:pt x="359" y="331"/>
                  </a:cubicBezTo>
                  <a:cubicBezTo>
                    <a:pt x="360" y="331"/>
                    <a:pt x="361" y="330"/>
                    <a:pt x="362" y="329"/>
                  </a:cubicBezTo>
                  <a:cubicBezTo>
                    <a:pt x="363" y="328"/>
                    <a:pt x="367" y="326"/>
                    <a:pt x="368" y="328"/>
                  </a:cubicBezTo>
                  <a:cubicBezTo>
                    <a:pt x="369" y="331"/>
                    <a:pt x="369" y="333"/>
                    <a:pt x="370" y="333"/>
                  </a:cubicBezTo>
                  <a:cubicBezTo>
                    <a:pt x="372" y="333"/>
                    <a:pt x="374" y="332"/>
                    <a:pt x="376" y="330"/>
                  </a:cubicBezTo>
                  <a:cubicBezTo>
                    <a:pt x="377" y="328"/>
                    <a:pt x="379" y="324"/>
                    <a:pt x="380" y="322"/>
                  </a:cubicBezTo>
                  <a:cubicBezTo>
                    <a:pt x="382" y="320"/>
                    <a:pt x="385" y="317"/>
                    <a:pt x="386" y="315"/>
                  </a:cubicBezTo>
                  <a:cubicBezTo>
                    <a:pt x="387" y="314"/>
                    <a:pt x="391" y="308"/>
                    <a:pt x="392" y="307"/>
                  </a:cubicBezTo>
                  <a:cubicBezTo>
                    <a:pt x="393" y="305"/>
                    <a:pt x="396" y="302"/>
                    <a:pt x="397" y="301"/>
                  </a:cubicBezTo>
                  <a:cubicBezTo>
                    <a:pt x="398" y="300"/>
                    <a:pt x="401" y="297"/>
                    <a:pt x="402" y="296"/>
                  </a:cubicBezTo>
                  <a:cubicBezTo>
                    <a:pt x="403" y="295"/>
                    <a:pt x="406" y="293"/>
                    <a:pt x="406" y="293"/>
                  </a:cubicBezTo>
                  <a:cubicBezTo>
                    <a:pt x="406" y="294"/>
                    <a:pt x="406" y="294"/>
                    <a:pt x="406" y="294"/>
                  </a:cubicBezTo>
                  <a:cubicBezTo>
                    <a:pt x="406" y="294"/>
                    <a:pt x="405" y="296"/>
                    <a:pt x="405" y="298"/>
                  </a:cubicBezTo>
                  <a:cubicBezTo>
                    <a:pt x="405" y="299"/>
                    <a:pt x="404" y="302"/>
                    <a:pt x="404" y="304"/>
                  </a:cubicBezTo>
                  <a:cubicBezTo>
                    <a:pt x="404" y="306"/>
                    <a:pt x="404" y="308"/>
                    <a:pt x="405" y="308"/>
                  </a:cubicBezTo>
                  <a:cubicBezTo>
                    <a:pt x="406" y="309"/>
                    <a:pt x="407" y="309"/>
                    <a:pt x="407" y="309"/>
                  </a:cubicBezTo>
                  <a:cubicBezTo>
                    <a:pt x="407" y="309"/>
                    <a:pt x="410" y="309"/>
                    <a:pt x="412" y="308"/>
                  </a:cubicBezTo>
                  <a:cubicBezTo>
                    <a:pt x="415" y="308"/>
                    <a:pt x="414" y="309"/>
                    <a:pt x="415" y="311"/>
                  </a:cubicBezTo>
                  <a:cubicBezTo>
                    <a:pt x="416" y="312"/>
                    <a:pt x="417" y="313"/>
                    <a:pt x="419" y="314"/>
                  </a:cubicBezTo>
                  <a:cubicBezTo>
                    <a:pt x="421" y="316"/>
                    <a:pt x="419" y="316"/>
                    <a:pt x="419" y="317"/>
                  </a:cubicBezTo>
                  <a:cubicBezTo>
                    <a:pt x="418" y="319"/>
                    <a:pt x="416" y="320"/>
                    <a:pt x="413" y="321"/>
                  </a:cubicBezTo>
                  <a:cubicBezTo>
                    <a:pt x="412" y="323"/>
                    <a:pt x="412" y="323"/>
                    <a:pt x="412" y="323"/>
                  </a:cubicBezTo>
                  <a:cubicBezTo>
                    <a:pt x="413" y="323"/>
                    <a:pt x="414" y="323"/>
                    <a:pt x="416" y="323"/>
                  </a:cubicBezTo>
                  <a:cubicBezTo>
                    <a:pt x="417" y="322"/>
                    <a:pt x="418" y="325"/>
                    <a:pt x="419" y="325"/>
                  </a:cubicBezTo>
                  <a:cubicBezTo>
                    <a:pt x="420" y="326"/>
                    <a:pt x="421" y="326"/>
                    <a:pt x="422" y="327"/>
                  </a:cubicBezTo>
                  <a:cubicBezTo>
                    <a:pt x="423" y="329"/>
                    <a:pt x="421" y="330"/>
                    <a:pt x="421" y="331"/>
                  </a:cubicBezTo>
                  <a:cubicBezTo>
                    <a:pt x="421" y="332"/>
                    <a:pt x="420" y="333"/>
                    <a:pt x="419" y="333"/>
                  </a:cubicBezTo>
                  <a:cubicBezTo>
                    <a:pt x="419" y="333"/>
                    <a:pt x="417" y="333"/>
                    <a:pt x="416" y="334"/>
                  </a:cubicBezTo>
                  <a:cubicBezTo>
                    <a:pt x="415" y="335"/>
                    <a:pt x="415" y="336"/>
                    <a:pt x="416" y="337"/>
                  </a:cubicBezTo>
                  <a:cubicBezTo>
                    <a:pt x="416" y="338"/>
                    <a:pt x="415" y="338"/>
                    <a:pt x="414" y="339"/>
                  </a:cubicBezTo>
                  <a:cubicBezTo>
                    <a:pt x="414" y="340"/>
                    <a:pt x="414" y="340"/>
                    <a:pt x="413" y="341"/>
                  </a:cubicBezTo>
                  <a:cubicBezTo>
                    <a:pt x="413" y="342"/>
                    <a:pt x="412" y="344"/>
                    <a:pt x="412" y="345"/>
                  </a:cubicBezTo>
                  <a:cubicBezTo>
                    <a:pt x="411" y="346"/>
                    <a:pt x="413" y="346"/>
                    <a:pt x="413" y="347"/>
                  </a:cubicBezTo>
                  <a:cubicBezTo>
                    <a:pt x="414" y="347"/>
                    <a:pt x="414" y="347"/>
                    <a:pt x="415" y="347"/>
                  </a:cubicBezTo>
                  <a:cubicBezTo>
                    <a:pt x="415" y="348"/>
                    <a:pt x="415" y="349"/>
                    <a:pt x="416" y="349"/>
                  </a:cubicBezTo>
                  <a:cubicBezTo>
                    <a:pt x="418" y="349"/>
                    <a:pt x="417" y="348"/>
                    <a:pt x="418" y="348"/>
                  </a:cubicBezTo>
                  <a:cubicBezTo>
                    <a:pt x="419" y="347"/>
                    <a:pt x="419" y="349"/>
                    <a:pt x="419" y="350"/>
                  </a:cubicBezTo>
                  <a:cubicBezTo>
                    <a:pt x="419" y="351"/>
                    <a:pt x="418" y="352"/>
                    <a:pt x="417" y="353"/>
                  </a:cubicBezTo>
                  <a:cubicBezTo>
                    <a:pt x="416" y="354"/>
                    <a:pt x="418" y="356"/>
                    <a:pt x="419" y="358"/>
                  </a:cubicBezTo>
                  <a:cubicBezTo>
                    <a:pt x="420" y="359"/>
                    <a:pt x="419" y="359"/>
                    <a:pt x="419" y="360"/>
                  </a:cubicBezTo>
                  <a:cubicBezTo>
                    <a:pt x="419" y="361"/>
                    <a:pt x="419" y="362"/>
                    <a:pt x="420" y="362"/>
                  </a:cubicBezTo>
                  <a:cubicBezTo>
                    <a:pt x="421" y="362"/>
                    <a:pt x="421" y="361"/>
                    <a:pt x="422" y="360"/>
                  </a:cubicBezTo>
                  <a:cubicBezTo>
                    <a:pt x="422" y="359"/>
                    <a:pt x="423" y="359"/>
                    <a:pt x="423" y="360"/>
                  </a:cubicBezTo>
                  <a:cubicBezTo>
                    <a:pt x="423" y="360"/>
                    <a:pt x="423" y="361"/>
                    <a:pt x="423" y="362"/>
                  </a:cubicBezTo>
                  <a:cubicBezTo>
                    <a:pt x="423" y="363"/>
                    <a:pt x="424" y="363"/>
                    <a:pt x="424" y="363"/>
                  </a:cubicBezTo>
                  <a:cubicBezTo>
                    <a:pt x="424" y="363"/>
                    <a:pt x="425" y="362"/>
                    <a:pt x="425" y="361"/>
                  </a:cubicBezTo>
                  <a:cubicBezTo>
                    <a:pt x="426" y="360"/>
                    <a:pt x="426" y="360"/>
                    <a:pt x="427" y="360"/>
                  </a:cubicBezTo>
                  <a:cubicBezTo>
                    <a:pt x="427" y="359"/>
                    <a:pt x="428" y="359"/>
                    <a:pt x="429" y="358"/>
                  </a:cubicBezTo>
                  <a:cubicBezTo>
                    <a:pt x="431" y="358"/>
                    <a:pt x="430" y="359"/>
                    <a:pt x="431" y="360"/>
                  </a:cubicBezTo>
                  <a:cubicBezTo>
                    <a:pt x="432" y="360"/>
                    <a:pt x="431" y="361"/>
                    <a:pt x="431" y="361"/>
                  </a:cubicBezTo>
                  <a:cubicBezTo>
                    <a:pt x="432" y="362"/>
                    <a:pt x="432" y="362"/>
                    <a:pt x="432" y="362"/>
                  </a:cubicBezTo>
                  <a:cubicBezTo>
                    <a:pt x="432" y="362"/>
                    <a:pt x="433" y="362"/>
                    <a:pt x="433" y="362"/>
                  </a:cubicBezTo>
                  <a:cubicBezTo>
                    <a:pt x="434" y="362"/>
                    <a:pt x="434" y="361"/>
                    <a:pt x="434" y="362"/>
                  </a:cubicBezTo>
                  <a:cubicBezTo>
                    <a:pt x="434" y="363"/>
                    <a:pt x="435" y="364"/>
                    <a:pt x="435" y="364"/>
                  </a:cubicBezTo>
                  <a:cubicBezTo>
                    <a:pt x="436" y="364"/>
                    <a:pt x="437" y="365"/>
                    <a:pt x="437" y="364"/>
                  </a:cubicBezTo>
                  <a:cubicBezTo>
                    <a:pt x="438" y="363"/>
                    <a:pt x="438" y="363"/>
                    <a:pt x="439" y="363"/>
                  </a:cubicBezTo>
                  <a:cubicBezTo>
                    <a:pt x="440" y="363"/>
                    <a:pt x="440" y="363"/>
                    <a:pt x="440" y="363"/>
                  </a:cubicBezTo>
                  <a:cubicBezTo>
                    <a:pt x="440" y="363"/>
                    <a:pt x="440" y="363"/>
                    <a:pt x="440" y="363"/>
                  </a:cubicBezTo>
                  <a:cubicBezTo>
                    <a:pt x="440" y="363"/>
                    <a:pt x="440" y="361"/>
                    <a:pt x="440" y="360"/>
                  </a:cubicBezTo>
                  <a:cubicBezTo>
                    <a:pt x="440" y="359"/>
                    <a:pt x="440" y="358"/>
                    <a:pt x="441" y="358"/>
                  </a:cubicBezTo>
                  <a:cubicBezTo>
                    <a:pt x="441" y="358"/>
                    <a:pt x="442" y="357"/>
                    <a:pt x="442" y="356"/>
                  </a:cubicBezTo>
                  <a:cubicBezTo>
                    <a:pt x="443" y="355"/>
                    <a:pt x="444" y="355"/>
                    <a:pt x="445" y="354"/>
                  </a:cubicBezTo>
                  <a:cubicBezTo>
                    <a:pt x="446" y="352"/>
                    <a:pt x="446" y="352"/>
                    <a:pt x="447" y="350"/>
                  </a:cubicBezTo>
                  <a:cubicBezTo>
                    <a:pt x="448" y="349"/>
                    <a:pt x="448" y="347"/>
                    <a:pt x="450" y="347"/>
                  </a:cubicBezTo>
                  <a:cubicBezTo>
                    <a:pt x="451" y="347"/>
                    <a:pt x="454" y="347"/>
                    <a:pt x="455" y="347"/>
                  </a:cubicBezTo>
                  <a:cubicBezTo>
                    <a:pt x="456" y="346"/>
                    <a:pt x="458" y="346"/>
                    <a:pt x="458" y="345"/>
                  </a:cubicBezTo>
                  <a:cubicBezTo>
                    <a:pt x="459" y="345"/>
                    <a:pt x="460" y="344"/>
                    <a:pt x="461" y="344"/>
                  </a:cubicBezTo>
                  <a:cubicBezTo>
                    <a:pt x="462" y="344"/>
                    <a:pt x="463" y="344"/>
                    <a:pt x="463" y="343"/>
                  </a:cubicBezTo>
                  <a:cubicBezTo>
                    <a:pt x="462" y="342"/>
                    <a:pt x="462" y="341"/>
                    <a:pt x="462" y="340"/>
                  </a:cubicBezTo>
                  <a:cubicBezTo>
                    <a:pt x="462" y="339"/>
                    <a:pt x="462" y="338"/>
                    <a:pt x="462" y="337"/>
                  </a:cubicBezTo>
                  <a:cubicBezTo>
                    <a:pt x="462" y="336"/>
                    <a:pt x="462" y="334"/>
                    <a:pt x="463" y="333"/>
                  </a:cubicBezTo>
                  <a:cubicBezTo>
                    <a:pt x="464" y="332"/>
                    <a:pt x="465" y="332"/>
                    <a:pt x="465" y="332"/>
                  </a:cubicBezTo>
                  <a:cubicBezTo>
                    <a:pt x="466" y="331"/>
                    <a:pt x="467" y="332"/>
                    <a:pt x="468" y="333"/>
                  </a:cubicBezTo>
                  <a:cubicBezTo>
                    <a:pt x="468" y="334"/>
                    <a:pt x="468" y="335"/>
                    <a:pt x="469" y="335"/>
                  </a:cubicBezTo>
                  <a:cubicBezTo>
                    <a:pt x="470" y="335"/>
                    <a:pt x="471" y="335"/>
                    <a:pt x="472" y="335"/>
                  </a:cubicBezTo>
                  <a:cubicBezTo>
                    <a:pt x="474" y="334"/>
                    <a:pt x="474" y="334"/>
                    <a:pt x="475" y="334"/>
                  </a:cubicBezTo>
                  <a:cubicBezTo>
                    <a:pt x="476" y="333"/>
                    <a:pt x="477" y="332"/>
                    <a:pt x="477" y="333"/>
                  </a:cubicBezTo>
                  <a:cubicBezTo>
                    <a:pt x="478" y="334"/>
                    <a:pt x="478" y="334"/>
                    <a:pt x="479" y="334"/>
                  </a:cubicBezTo>
                  <a:cubicBezTo>
                    <a:pt x="480" y="334"/>
                    <a:pt x="481" y="334"/>
                    <a:pt x="482" y="334"/>
                  </a:cubicBezTo>
                  <a:cubicBezTo>
                    <a:pt x="483" y="334"/>
                    <a:pt x="484" y="333"/>
                    <a:pt x="485" y="333"/>
                  </a:cubicBezTo>
                  <a:cubicBezTo>
                    <a:pt x="486" y="332"/>
                    <a:pt x="489" y="331"/>
                    <a:pt x="489" y="330"/>
                  </a:cubicBezTo>
                  <a:cubicBezTo>
                    <a:pt x="490" y="329"/>
                    <a:pt x="490" y="328"/>
                    <a:pt x="491" y="328"/>
                  </a:cubicBezTo>
                  <a:cubicBezTo>
                    <a:pt x="493" y="328"/>
                    <a:pt x="494" y="327"/>
                    <a:pt x="495" y="327"/>
                  </a:cubicBezTo>
                  <a:cubicBezTo>
                    <a:pt x="497" y="326"/>
                    <a:pt x="499" y="325"/>
                    <a:pt x="500" y="326"/>
                  </a:cubicBezTo>
                  <a:cubicBezTo>
                    <a:pt x="500" y="327"/>
                    <a:pt x="499" y="328"/>
                    <a:pt x="500" y="328"/>
                  </a:cubicBezTo>
                  <a:cubicBezTo>
                    <a:pt x="501" y="329"/>
                    <a:pt x="502" y="328"/>
                    <a:pt x="503" y="327"/>
                  </a:cubicBezTo>
                  <a:cubicBezTo>
                    <a:pt x="504" y="327"/>
                    <a:pt x="504" y="327"/>
                    <a:pt x="505" y="327"/>
                  </a:cubicBezTo>
                  <a:cubicBezTo>
                    <a:pt x="506" y="326"/>
                    <a:pt x="510" y="323"/>
                    <a:pt x="510" y="324"/>
                  </a:cubicBezTo>
                  <a:cubicBezTo>
                    <a:pt x="511" y="325"/>
                    <a:pt x="511" y="325"/>
                    <a:pt x="512" y="324"/>
                  </a:cubicBezTo>
                  <a:cubicBezTo>
                    <a:pt x="512" y="324"/>
                    <a:pt x="512" y="323"/>
                    <a:pt x="513" y="322"/>
                  </a:cubicBezTo>
                  <a:cubicBezTo>
                    <a:pt x="517" y="321"/>
                    <a:pt x="514" y="311"/>
                    <a:pt x="517" y="309"/>
                  </a:cubicBezTo>
                  <a:cubicBezTo>
                    <a:pt x="518" y="309"/>
                    <a:pt x="518" y="308"/>
                    <a:pt x="520" y="309"/>
                  </a:cubicBezTo>
                  <a:cubicBezTo>
                    <a:pt x="521" y="309"/>
                    <a:pt x="522" y="310"/>
                    <a:pt x="522" y="310"/>
                  </a:cubicBezTo>
                  <a:cubicBezTo>
                    <a:pt x="522" y="310"/>
                    <a:pt x="525" y="308"/>
                    <a:pt x="526" y="309"/>
                  </a:cubicBezTo>
                  <a:cubicBezTo>
                    <a:pt x="527" y="309"/>
                    <a:pt x="527" y="310"/>
                    <a:pt x="526" y="311"/>
                  </a:cubicBezTo>
                  <a:cubicBezTo>
                    <a:pt x="526" y="311"/>
                    <a:pt x="526" y="312"/>
                    <a:pt x="526" y="312"/>
                  </a:cubicBezTo>
                  <a:cubicBezTo>
                    <a:pt x="527" y="312"/>
                    <a:pt x="528" y="313"/>
                    <a:pt x="529" y="313"/>
                  </a:cubicBezTo>
                  <a:cubicBezTo>
                    <a:pt x="530" y="313"/>
                    <a:pt x="532" y="313"/>
                    <a:pt x="531" y="312"/>
                  </a:cubicBezTo>
                  <a:cubicBezTo>
                    <a:pt x="531" y="311"/>
                    <a:pt x="531" y="310"/>
                    <a:pt x="531" y="309"/>
                  </a:cubicBezTo>
                  <a:cubicBezTo>
                    <a:pt x="531" y="308"/>
                    <a:pt x="530" y="306"/>
                    <a:pt x="531" y="306"/>
                  </a:cubicBezTo>
                  <a:cubicBezTo>
                    <a:pt x="531" y="305"/>
                    <a:pt x="533" y="305"/>
                    <a:pt x="532" y="305"/>
                  </a:cubicBezTo>
                  <a:cubicBezTo>
                    <a:pt x="532" y="304"/>
                    <a:pt x="531" y="304"/>
                    <a:pt x="530" y="304"/>
                  </a:cubicBezTo>
                  <a:cubicBezTo>
                    <a:pt x="529" y="305"/>
                    <a:pt x="528" y="306"/>
                    <a:pt x="528" y="306"/>
                  </a:cubicBezTo>
                  <a:cubicBezTo>
                    <a:pt x="528" y="306"/>
                    <a:pt x="528" y="303"/>
                    <a:pt x="528" y="303"/>
                  </a:cubicBezTo>
                  <a:cubicBezTo>
                    <a:pt x="528" y="302"/>
                    <a:pt x="529" y="302"/>
                    <a:pt x="529" y="301"/>
                  </a:cubicBezTo>
                  <a:cubicBezTo>
                    <a:pt x="529" y="301"/>
                    <a:pt x="529" y="300"/>
                    <a:pt x="528" y="300"/>
                  </a:cubicBezTo>
                  <a:cubicBezTo>
                    <a:pt x="528" y="300"/>
                    <a:pt x="527" y="299"/>
                    <a:pt x="526" y="299"/>
                  </a:cubicBezTo>
                  <a:cubicBezTo>
                    <a:pt x="526" y="298"/>
                    <a:pt x="526" y="297"/>
                    <a:pt x="527" y="297"/>
                  </a:cubicBezTo>
                  <a:cubicBezTo>
                    <a:pt x="528" y="297"/>
                    <a:pt x="528" y="298"/>
                    <a:pt x="529" y="298"/>
                  </a:cubicBezTo>
                  <a:cubicBezTo>
                    <a:pt x="529" y="299"/>
                    <a:pt x="529" y="299"/>
                    <a:pt x="530" y="299"/>
                  </a:cubicBezTo>
                  <a:cubicBezTo>
                    <a:pt x="531" y="299"/>
                    <a:pt x="533" y="299"/>
                    <a:pt x="533" y="299"/>
                  </a:cubicBezTo>
                  <a:cubicBezTo>
                    <a:pt x="534" y="299"/>
                    <a:pt x="536" y="299"/>
                    <a:pt x="537" y="299"/>
                  </a:cubicBezTo>
                  <a:cubicBezTo>
                    <a:pt x="537" y="299"/>
                    <a:pt x="538" y="298"/>
                    <a:pt x="539" y="298"/>
                  </a:cubicBezTo>
                  <a:cubicBezTo>
                    <a:pt x="540" y="299"/>
                    <a:pt x="539" y="299"/>
                    <a:pt x="539" y="300"/>
                  </a:cubicBezTo>
                  <a:cubicBezTo>
                    <a:pt x="538" y="301"/>
                    <a:pt x="539" y="301"/>
                    <a:pt x="539" y="301"/>
                  </a:cubicBezTo>
                  <a:cubicBezTo>
                    <a:pt x="540" y="302"/>
                    <a:pt x="540" y="302"/>
                    <a:pt x="541" y="301"/>
                  </a:cubicBezTo>
                  <a:cubicBezTo>
                    <a:pt x="541" y="301"/>
                    <a:pt x="542" y="300"/>
                    <a:pt x="543" y="300"/>
                  </a:cubicBezTo>
                  <a:cubicBezTo>
                    <a:pt x="543" y="299"/>
                    <a:pt x="544" y="299"/>
                    <a:pt x="545" y="298"/>
                  </a:cubicBezTo>
                  <a:cubicBezTo>
                    <a:pt x="547" y="298"/>
                    <a:pt x="548" y="296"/>
                    <a:pt x="549" y="296"/>
                  </a:cubicBezTo>
                  <a:cubicBezTo>
                    <a:pt x="550" y="295"/>
                    <a:pt x="550" y="293"/>
                    <a:pt x="551" y="292"/>
                  </a:cubicBezTo>
                  <a:cubicBezTo>
                    <a:pt x="551" y="291"/>
                    <a:pt x="554" y="290"/>
                    <a:pt x="554" y="288"/>
                  </a:cubicBezTo>
                  <a:cubicBezTo>
                    <a:pt x="554" y="286"/>
                    <a:pt x="553" y="284"/>
                    <a:pt x="554" y="283"/>
                  </a:cubicBezTo>
                  <a:cubicBezTo>
                    <a:pt x="554" y="282"/>
                    <a:pt x="556" y="281"/>
                    <a:pt x="556" y="281"/>
                  </a:cubicBezTo>
                  <a:cubicBezTo>
                    <a:pt x="556" y="281"/>
                    <a:pt x="563" y="279"/>
                    <a:pt x="566" y="278"/>
                  </a:cubicBezTo>
                  <a:cubicBezTo>
                    <a:pt x="569" y="278"/>
                    <a:pt x="571" y="278"/>
                    <a:pt x="573" y="281"/>
                  </a:cubicBezTo>
                  <a:cubicBezTo>
                    <a:pt x="576" y="283"/>
                    <a:pt x="584" y="286"/>
                    <a:pt x="587" y="286"/>
                  </a:cubicBezTo>
                  <a:cubicBezTo>
                    <a:pt x="589" y="287"/>
                    <a:pt x="592" y="286"/>
                    <a:pt x="594" y="285"/>
                  </a:cubicBezTo>
                  <a:cubicBezTo>
                    <a:pt x="597" y="283"/>
                    <a:pt x="601" y="282"/>
                    <a:pt x="604" y="282"/>
                  </a:cubicBezTo>
                  <a:cubicBezTo>
                    <a:pt x="608" y="282"/>
                    <a:pt x="611" y="283"/>
                    <a:pt x="612" y="282"/>
                  </a:cubicBezTo>
                  <a:cubicBezTo>
                    <a:pt x="614" y="280"/>
                    <a:pt x="615" y="279"/>
                    <a:pt x="615" y="279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32" name="任意多边形 53">
              <a:extLst>
                <a:ext uri="{FF2B5EF4-FFF2-40B4-BE49-F238E27FC236}">
                  <a16:creationId xmlns:a16="http://schemas.microsoft.com/office/drawing/2014/main" id="{BC2E7613-A9AB-60B7-FA81-F5CF4D129F51}"/>
                </a:ext>
              </a:extLst>
            </p:cNvPr>
            <p:cNvSpPr/>
            <p:nvPr/>
          </p:nvSpPr>
          <p:spPr bwMode="auto">
            <a:xfrm>
              <a:off x="7467600" y="2630488"/>
              <a:ext cx="560388" cy="674688"/>
            </a:xfrm>
            <a:custGeom>
              <a:avLst/>
              <a:gdLst>
                <a:gd name="T0" fmla="*/ 101 w 381"/>
                <a:gd name="T1" fmla="*/ 3 h 458"/>
                <a:gd name="T2" fmla="*/ 121 w 381"/>
                <a:gd name="T3" fmla="*/ 14 h 458"/>
                <a:gd name="T4" fmla="*/ 143 w 381"/>
                <a:gd name="T5" fmla="*/ 28 h 458"/>
                <a:gd name="T6" fmla="*/ 156 w 381"/>
                <a:gd name="T7" fmla="*/ 44 h 458"/>
                <a:gd name="T8" fmla="*/ 182 w 381"/>
                <a:gd name="T9" fmla="*/ 47 h 458"/>
                <a:gd name="T10" fmla="*/ 198 w 381"/>
                <a:gd name="T11" fmla="*/ 49 h 458"/>
                <a:gd name="T12" fmla="*/ 209 w 381"/>
                <a:gd name="T13" fmla="*/ 71 h 458"/>
                <a:gd name="T14" fmla="*/ 237 w 381"/>
                <a:gd name="T15" fmla="*/ 76 h 458"/>
                <a:gd name="T16" fmla="*/ 227 w 381"/>
                <a:gd name="T17" fmla="*/ 112 h 458"/>
                <a:gd name="T18" fmla="*/ 249 w 381"/>
                <a:gd name="T19" fmla="*/ 119 h 458"/>
                <a:gd name="T20" fmla="*/ 263 w 381"/>
                <a:gd name="T21" fmla="*/ 151 h 458"/>
                <a:gd name="T22" fmla="*/ 297 w 381"/>
                <a:gd name="T23" fmla="*/ 140 h 458"/>
                <a:gd name="T24" fmla="*/ 328 w 381"/>
                <a:gd name="T25" fmla="*/ 148 h 458"/>
                <a:gd name="T26" fmla="*/ 314 w 381"/>
                <a:gd name="T27" fmla="*/ 169 h 458"/>
                <a:gd name="T28" fmla="*/ 290 w 381"/>
                <a:gd name="T29" fmla="*/ 164 h 458"/>
                <a:gd name="T30" fmla="*/ 292 w 381"/>
                <a:gd name="T31" fmla="*/ 190 h 458"/>
                <a:gd name="T32" fmla="*/ 274 w 381"/>
                <a:gd name="T33" fmla="*/ 218 h 458"/>
                <a:gd name="T34" fmla="*/ 289 w 381"/>
                <a:gd name="T35" fmla="*/ 241 h 458"/>
                <a:gd name="T36" fmla="*/ 306 w 381"/>
                <a:gd name="T37" fmla="*/ 247 h 458"/>
                <a:gd name="T38" fmla="*/ 312 w 381"/>
                <a:gd name="T39" fmla="*/ 274 h 458"/>
                <a:gd name="T40" fmla="*/ 329 w 381"/>
                <a:gd name="T41" fmla="*/ 284 h 458"/>
                <a:gd name="T42" fmla="*/ 353 w 381"/>
                <a:gd name="T43" fmla="*/ 277 h 458"/>
                <a:gd name="T44" fmla="*/ 367 w 381"/>
                <a:gd name="T45" fmla="*/ 285 h 458"/>
                <a:gd name="T46" fmla="*/ 380 w 381"/>
                <a:gd name="T47" fmla="*/ 288 h 458"/>
                <a:gd name="T48" fmla="*/ 373 w 381"/>
                <a:gd name="T49" fmla="*/ 322 h 458"/>
                <a:gd name="T50" fmla="*/ 358 w 381"/>
                <a:gd name="T51" fmla="*/ 345 h 458"/>
                <a:gd name="T52" fmla="*/ 364 w 381"/>
                <a:gd name="T53" fmla="*/ 358 h 458"/>
                <a:gd name="T54" fmla="*/ 337 w 381"/>
                <a:gd name="T55" fmla="*/ 363 h 458"/>
                <a:gd name="T56" fmla="*/ 335 w 381"/>
                <a:gd name="T57" fmla="*/ 385 h 458"/>
                <a:gd name="T58" fmla="*/ 328 w 381"/>
                <a:gd name="T59" fmla="*/ 413 h 458"/>
                <a:gd name="T60" fmla="*/ 307 w 381"/>
                <a:gd name="T61" fmla="*/ 445 h 458"/>
                <a:gd name="T62" fmla="*/ 288 w 381"/>
                <a:gd name="T63" fmla="*/ 457 h 458"/>
                <a:gd name="T64" fmla="*/ 266 w 381"/>
                <a:gd name="T65" fmla="*/ 446 h 458"/>
                <a:gd name="T66" fmla="*/ 244 w 381"/>
                <a:gd name="T67" fmla="*/ 444 h 458"/>
                <a:gd name="T68" fmla="*/ 226 w 381"/>
                <a:gd name="T69" fmla="*/ 432 h 458"/>
                <a:gd name="T70" fmla="*/ 210 w 381"/>
                <a:gd name="T71" fmla="*/ 425 h 458"/>
                <a:gd name="T72" fmla="*/ 200 w 381"/>
                <a:gd name="T73" fmla="*/ 432 h 458"/>
                <a:gd name="T74" fmla="*/ 189 w 381"/>
                <a:gd name="T75" fmla="*/ 447 h 458"/>
                <a:gd name="T76" fmla="*/ 174 w 381"/>
                <a:gd name="T77" fmla="*/ 454 h 458"/>
                <a:gd name="T78" fmla="*/ 167 w 381"/>
                <a:gd name="T79" fmla="*/ 444 h 458"/>
                <a:gd name="T80" fmla="*/ 180 w 381"/>
                <a:gd name="T81" fmla="*/ 427 h 458"/>
                <a:gd name="T82" fmla="*/ 174 w 381"/>
                <a:gd name="T83" fmla="*/ 417 h 458"/>
                <a:gd name="T84" fmla="*/ 125 w 381"/>
                <a:gd name="T85" fmla="*/ 438 h 458"/>
                <a:gd name="T86" fmla="*/ 113 w 381"/>
                <a:gd name="T87" fmla="*/ 403 h 458"/>
                <a:gd name="T88" fmla="*/ 100 w 381"/>
                <a:gd name="T89" fmla="*/ 378 h 458"/>
                <a:gd name="T90" fmla="*/ 94 w 381"/>
                <a:gd name="T91" fmla="*/ 352 h 458"/>
                <a:gd name="T92" fmla="*/ 102 w 381"/>
                <a:gd name="T93" fmla="*/ 330 h 458"/>
                <a:gd name="T94" fmla="*/ 79 w 381"/>
                <a:gd name="T95" fmla="*/ 318 h 458"/>
                <a:gd name="T96" fmla="*/ 58 w 381"/>
                <a:gd name="T97" fmla="*/ 308 h 458"/>
                <a:gd name="T98" fmla="*/ 61 w 381"/>
                <a:gd name="T99" fmla="*/ 274 h 458"/>
                <a:gd name="T100" fmla="*/ 88 w 381"/>
                <a:gd name="T101" fmla="*/ 247 h 458"/>
                <a:gd name="T102" fmla="*/ 81 w 381"/>
                <a:gd name="T103" fmla="*/ 192 h 458"/>
                <a:gd name="T104" fmla="*/ 46 w 381"/>
                <a:gd name="T105" fmla="*/ 198 h 458"/>
                <a:gd name="T106" fmla="*/ 27 w 381"/>
                <a:gd name="T107" fmla="*/ 178 h 458"/>
                <a:gd name="T108" fmla="*/ 1 w 381"/>
                <a:gd name="T109" fmla="*/ 152 h 458"/>
                <a:gd name="T110" fmla="*/ 32 w 381"/>
                <a:gd name="T111" fmla="*/ 133 h 458"/>
                <a:gd name="T112" fmla="*/ 46 w 381"/>
                <a:gd name="T113" fmla="*/ 105 h 458"/>
                <a:gd name="T114" fmla="*/ 43 w 381"/>
                <a:gd name="T115" fmla="*/ 72 h 458"/>
                <a:gd name="T116" fmla="*/ 75 w 381"/>
                <a:gd name="T117" fmla="*/ 66 h 458"/>
                <a:gd name="T118" fmla="*/ 95 w 381"/>
                <a:gd name="T119" fmla="*/ 84 h 458"/>
                <a:gd name="T120" fmla="*/ 122 w 381"/>
                <a:gd name="T121" fmla="*/ 59 h 458"/>
                <a:gd name="T122" fmla="*/ 97 w 381"/>
                <a:gd name="T123" fmla="*/ 3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1" h="458">
                  <a:moveTo>
                    <a:pt x="83" y="9"/>
                  </a:moveTo>
                  <a:cubicBezTo>
                    <a:pt x="84" y="9"/>
                    <a:pt x="84" y="9"/>
                    <a:pt x="84" y="9"/>
                  </a:cubicBezTo>
                  <a:cubicBezTo>
                    <a:pt x="85" y="9"/>
                    <a:pt x="85" y="9"/>
                    <a:pt x="85" y="10"/>
                  </a:cubicBezTo>
                  <a:cubicBezTo>
                    <a:pt x="86" y="10"/>
                    <a:pt x="86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8" y="8"/>
                    <a:pt x="88" y="8"/>
                  </a:cubicBezTo>
                  <a:cubicBezTo>
                    <a:pt x="89" y="8"/>
                    <a:pt x="88" y="6"/>
                    <a:pt x="89" y="6"/>
                  </a:cubicBezTo>
                  <a:cubicBezTo>
                    <a:pt x="90" y="6"/>
                    <a:pt x="92" y="7"/>
                    <a:pt x="92" y="6"/>
                  </a:cubicBezTo>
                  <a:cubicBezTo>
                    <a:pt x="93" y="5"/>
                    <a:pt x="92" y="4"/>
                    <a:pt x="93" y="4"/>
                  </a:cubicBezTo>
                  <a:cubicBezTo>
                    <a:pt x="94" y="4"/>
                    <a:pt x="95" y="4"/>
                    <a:pt x="96" y="3"/>
                  </a:cubicBezTo>
                  <a:cubicBezTo>
                    <a:pt x="96" y="3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8" y="2"/>
                    <a:pt x="98" y="1"/>
                  </a:cubicBezTo>
                  <a:cubicBezTo>
                    <a:pt x="99" y="0"/>
                    <a:pt x="99" y="0"/>
                    <a:pt x="100" y="1"/>
                  </a:cubicBezTo>
                  <a:cubicBezTo>
                    <a:pt x="101" y="1"/>
                    <a:pt x="101" y="2"/>
                    <a:pt x="100" y="2"/>
                  </a:cubicBezTo>
                  <a:cubicBezTo>
                    <a:pt x="100" y="2"/>
                    <a:pt x="100" y="3"/>
                    <a:pt x="101" y="3"/>
                  </a:cubicBezTo>
                  <a:cubicBezTo>
                    <a:pt x="102" y="3"/>
                    <a:pt x="103" y="3"/>
                    <a:pt x="104" y="4"/>
                  </a:cubicBezTo>
                  <a:cubicBezTo>
                    <a:pt x="104" y="4"/>
                    <a:pt x="104" y="5"/>
                    <a:pt x="105" y="5"/>
                  </a:cubicBezTo>
                  <a:cubicBezTo>
                    <a:pt x="105" y="5"/>
                    <a:pt x="106" y="6"/>
                    <a:pt x="106" y="6"/>
                  </a:cubicBezTo>
                  <a:cubicBezTo>
                    <a:pt x="105" y="6"/>
                    <a:pt x="105" y="7"/>
                    <a:pt x="105" y="7"/>
                  </a:cubicBezTo>
                  <a:cubicBezTo>
                    <a:pt x="106" y="8"/>
                    <a:pt x="107" y="8"/>
                    <a:pt x="107" y="8"/>
                  </a:cubicBezTo>
                  <a:cubicBezTo>
                    <a:pt x="107" y="8"/>
                    <a:pt x="107" y="9"/>
                    <a:pt x="108" y="9"/>
                  </a:cubicBezTo>
                  <a:cubicBezTo>
                    <a:pt x="109" y="9"/>
                    <a:pt x="110" y="9"/>
                    <a:pt x="110" y="9"/>
                  </a:cubicBezTo>
                  <a:cubicBezTo>
                    <a:pt x="110" y="10"/>
                    <a:pt x="111" y="10"/>
                    <a:pt x="112" y="11"/>
                  </a:cubicBezTo>
                  <a:cubicBezTo>
                    <a:pt x="112" y="11"/>
                    <a:pt x="113" y="12"/>
                    <a:pt x="113" y="12"/>
                  </a:cubicBezTo>
                  <a:cubicBezTo>
                    <a:pt x="113" y="12"/>
                    <a:pt x="114" y="12"/>
                    <a:pt x="113" y="12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2" y="13"/>
                    <a:pt x="111" y="13"/>
                    <a:pt x="112" y="13"/>
                  </a:cubicBezTo>
                  <a:cubicBezTo>
                    <a:pt x="112" y="14"/>
                    <a:pt x="112" y="14"/>
                    <a:pt x="113" y="14"/>
                  </a:cubicBezTo>
                  <a:cubicBezTo>
                    <a:pt x="113" y="14"/>
                    <a:pt x="114" y="14"/>
                    <a:pt x="114" y="14"/>
                  </a:cubicBezTo>
                  <a:cubicBezTo>
                    <a:pt x="115" y="14"/>
                    <a:pt x="117" y="14"/>
                    <a:pt x="118" y="14"/>
                  </a:cubicBezTo>
                  <a:cubicBezTo>
                    <a:pt x="118" y="14"/>
                    <a:pt x="120" y="14"/>
                    <a:pt x="121" y="14"/>
                  </a:cubicBezTo>
                  <a:cubicBezTo>
                    <a:pt x="122" y="14"/>
                    <a:pt x="123" y="14"/>
                    <a:pt x="124" y="14"/>
                  </a:cubicBezTo>
                  <a:cubicBezTo>
                    <a:pt x="125" y="14"/>
                    <a:pt x="127" y="15"/>
                    <a:pt x="127" y="16"/>
                  </a:cubicBezTo>
                  <a:cubicBezTo>
                    <a:pt x="127" y="16"/>
                    <a:pt x="127" y="18"/>
                    <a:pt x="128" y="18"/>
                  </a:cubicBezTo>
                  <a:cubicBezTo>
                    <a:pt x="129" y="19"/>
                    <a:pt x="131" y="20"/>
                    <a:pt x="131" y="20"/>
                  </a:cubicBezTo>
                  <a:cubicBezTo>
                    <a:pt x="132" y="21"/>
                    <a:pt x="132" y="22"/>
                    <a:pt x="132" y="21"/>
                  </a:cubicBezTo>
                  <a:cubicBezTo>
                    <a:pt x="133" y="21"/>
                    <a:pt x="132" y="19"/>
                    <a:pt x="134" y="19"/>
                  </a:cubicBezTo>
                  <a:cubicBezTo>
                    <a:pt x="135" y="19"/>
                    <a:pt x="135" y="20"/>
                    <a:pt x="135" y="19"/>
                  </a:cubicBezTo>
                  <a:cubicBezTo>
                    <a:pt x="135" y="18"/>
                    <a:pt x="135" y="18"/>
                    <a:pt x="136" y="18"/>
                  </a:cubicBezTo>
                  <a:cubicBezTo>
                    <a:pt x="136" y="18"/>
                    <a:pt x="137" y="18"/>
                    <a:pt x="138" y="18"/>
                  </a:cubicBezTo>
                  <a:cubicBezTo>
                    <a:pt x="139" y="18"/>
                    <a:pt x="139" y="19"/>
                    <a:pt x="140" y="19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2" y="21"/>
                    <a:pt x="143" y="21"/>
                    <a:pt x="143" y="22"/>
                  </a:cubicBezTo>
                  <a:cubicBezTo>
                    <a:pt x="143" y="23"/>
                    <a:pt x="143" y="24"/>
                    <a:pt x="143" y="24"/>
                  </a:cubicBezTo>
                  <a:cubicBezTo>
                    <a:pt x="143" y="25"/>
                    <a:pt x="142" y="25"/>
                    <a:pt x="143" y="26"/>
                  </a:cubicBezTo>
                  <a:cubicBezTo>
                    <a:pt x="143" y="27"/>
                    <a:pt x="143" y="27"/>
                    <a:pt x="143" y="28"/>
                  </a:cubicBezTo>
                  <a:cubicBezTo>
                    <a:pt x="144" y="29"/>
                    <a:pt x="144" y="29"/>
                    <a:pt x="145" y="30"/>
                  </a:cubicBezTo>
                  <a:cubicBezTo>
                    <a:pt x="145" y="30"/>
                    <a:pt x="145" y="30"/>
                    <a:pt x="146" y="30"/>
                  </a:cubicBezTo>
                  <a:cubicBezTo>
                    <a:pt x="146" y="31"/>
                    <a:pt x="147" y="30"/>
                    <a:pt x="147" y="31"/>
                  </a:cubicBezTo>
                  <a:cubicBezTo>
                    <a:pt x="147" y="31"/>
                    <a:pt x="147" y="32"/>
                    <a:pt x="148" y="32"/>
                  </a:cubicBezTo>
                  <a:cubicBezTo>
                    <a:pt x="148" y="32"/>
                    <a:pt x="149" y="31"/>
                    <a:pt x="149" y="31"/>
                  </a:cubicBezTo>
                  <a:cubicBezTo>
                    <a:pt x="150" y="32"/>
                    <a:pt x="149" y="32"/>
                    <a:pt x="149" y="33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0" y="35"/>
                    <a:pt x="150" y="35"/>
                    <a:pt x="149" y="36"/>
                  </a:cubicBezTo>
                  <a:cubicBezTo>
                    <a:pt x="149" y="37"/>
                    <a:pt x="148" y="39"/>
                    <a:pt x="149" y="39"/>
                  </a:cubicBezTo>
                  <a:cubicBezTo>
                    <a:pt x="149" y="39"/>
                    <a:pt x="150" y="40"/>
                    <a:pt x="151" y="40"/>
                  </a:cubicBezTo>
                  <a:cubicBezTo>
                    <a:pt x="151" y="40"/>
                    <a:pt x="152" y="40"/>
                    <a:pt x="153" y="40"/>
                  </a:cubicBezTo>
                  <a:cubicBezTo>
                    <a:pt x="153" y="40"/>
                    <a:pt x="155" y="39"/>
                    <a:pt x="155" y="40"/>
                  </a:cubicBezTo>
                  <a:cubicBezTo>
                    <a:pt x="155" y="41"/>
                    <a:pt x="154" y="41"/>
                    <a:pt x="155" y="41"/>
                  </a:cubicBezTo>
                  <a:cubicBezTo>
                    <a:pt x="156" y="41"/>
                    <a:pt x="156" y="41"/>
                    <a:pt x="157" y="42"/>
                  </a:cubicBezTo>
                  <a:cubicBezTo>
                    <a:pt x="158" y="42"/>
                    <a:pt x="158" y="42"/>
                    <a:pt x="157" y="43"/>
                  </a:cubicBezTo>
                  <a:cubicBezTo>
                    <a:pt x="156" y="43"/>
                    <a:pt x="156" y="44"/>
                    <a:pt x="156" y="44"/>
                  </a:cubicBezTo>
                  <a:cubicBezTo>
                    <a:pt x="157" y="44"/>
                    <a:pt x="158" y="44"/>
                    <a:pt x="159" y="44"/>
                  </a:cubicBezTo>
                  <a:cubicBezTo>
                    <a:pt x="159" y="44"/>
                    <a:pt x="159" y="46"/>
                    <a:pt x="159" y="46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45"/>
                    <a:pt x="161" y="46"/>
                    <a:pt x="162" y="46"/>
                  </a:cubicBezTo>
                  <a:cubicBezTo>
                    <a:pt x="163" y="45"/>
                    <a:pt x="164" y="45"/>
                    <a:pt x="164" y="45"/>
                  </a:cubicBezTo>
                  <a:cubicBezTo>
                    <a:pt x="165" y="46"/>
                    <a:pt x="165" y="46"/>
                    <a:pt x="166" y="46"/>
                  </a:cubicBezTo>
                  <a:cubicBezTo>
                    <a:pt x="166" y="45"/>
                    <a:pt x="168" y="44"/>
                    <a:pt x="168" y="44"/>
                  </a:cubicBezTo>
                  <a:cubicBezTo>
                    <a:pt x="169" y="44"/>
                    <a:pt x="171" y="45"/>
                    <a:pt x="171" y="45"/>
                  </a:cubicBezTo>
                  <a:cubicBezTo>
                    <a:pt x="171" y="45"/>
                    <a:pt x="172" y="43"/>
                    <a:pt x="172" y="43"/>
                  </a:cubicBezTo>
                  <a:cubicBezTo>
                    <a:pt x="172" y="43"/>
                    <a:pt x="174" y="43"/>
                    <a:pt x="174" y="43"/>
                  </a:cubicBezTo>
                  <a:cubicBezTo>
                    <a:pt x="175" y="43"/>
                    <a:pt x="176" y="44"/>
                    <a:pt x="176" y="44"/>
                  </a:cubicBezTo>
                  <a:cubicBezTo>
                    <a:pt x="175" y="45"/>
                    <a:pt x="175" y="45"/>
                    <a:pt x="176" y="45"/>
                  </a:cubicBezTo>
                  <a:cubicBezTo>
                    <a:pt x="176" y="45"/>
                    <a:pt x="177" y="45"/>
                    <a:pt x="177" y="46"/>
                  </a:cubicBezTo>
                  <a:cubicBezTo>
                    <a:pt x="178" y="46"/>
                    <a:pt x="177" y="47"/>
                    <a:pt x="178" y="48"/>
                  </a:cubicBezTo>
                  <a:cubicBezTo>
                    <a:pt x="178" y="48"/>
                    <a:pt x="179" y="48"/>
                    <a:pt x="179" y="48"/>
                  </a:cubicBezTo>
                  <a:cubicBezTo>
                    <a:pt x="180" y="48"/>
                    <a:pt x="181" y="48"/>
                    <a:pt x="182" y="47"/>
                  </a:cubicBezTo>
                  <a:cubicBezTo>
                    <a:pt x="182" y="47"/>
                    <a:pt x="183" y="45"/>
                    <a:pt x="184" y="45"/>
                  </a:cubicBezTo>
                  <a:cubicBezTo>
                    <a:pt x="184" y="45"/>
                    <a:pt x="185" y="45"/>
                    <a:pt x="185" y="44"/>
                  </a:cubicBezTo>
                  <a:cubicBezTo>
                    <a:pt x="185" y="44"/>
                    <a:pt x="186" y="43"/>
                    <a:pt x="186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6"/>
                    <a:pt x="188" y="48"/>
                    <a:pt x="189" y="48"/>
                  </a:cubicBezTo>
                  <a:cubicBezTo>
                    <a:pt x="189" y="48"/>
                    <a:pt x="190" y="48"/>
                    <a:pt x="190" y="49"/>
                  </a:cubicBezTo>
                  <a:cubicBezTo>
                    <a:pt x="191" y="50"/>
                    <a:pt x="190" y="51"/>
                    <a:pt x="191" y="51"/>
                  </a:cubicBezTo>
                  <a:cubicBezTo>
                    <a:pt x="192" y="50"/>
                    <a:pt x="192" y="50"/>
                    <a:pt x="192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4" y="49"/>
                    <a:pt x="194" y="48"/>
                    <a:pt x="194" y="48"/>
                  </a:cubicBezTo>
                  <a:cubicBezTo>
                    <a:pt x="194" y="47"/>
                    <a:pt x="195" y="47"/>
                    <a:pt x="194" y="46"/>
                  </a:cubicBezTo>
                  <a:cubicBezTo>
                    <a:pt x="193" y="46"/>
                    <a:pt x="193" y="45"/>
                    <a:pt x="193" y="45"/>
                  </a:cubicBezTo>
                  <a:cubicBezTo>
                    <a:pt x="194" y="44"/>
                    <a:pt x="194" y="44"/>
                    <a:pt x="194" y="45"/>
                  </a:cubicBezTo>
                  <a:cubicBezTo>
                    <a:pt x="195" y="45"/>
                    <a:pt x="195" y="46"/>
                    <a:pt x="196" y="46"/>
                  </a:cubicBezTo>
                  <a:cubicBezTo>
                    <a:pt x="196" y="47"/>
                    <a:pt x="197" y="47"/>
                    <a:pt x="198" y="47"/>
                  </a:cubicBezTo>
                  <a:cubicBezTo>
                    <a:pt x="198" y="48"/>
                    <a:pt x="198" y="48"/>
                    <a:pt x="198" y="49"/>
                  </a:cubicBezTo>
                  <a:cubicBezTo>
                    <a:pt x="198" y="50"/>
                    <a:pt x="198" y="51"/>
                    <a:pt x="198" y="52"/>
                  </a:cubicBezTo>
                  <a:cubicBezTo>
                    <a:pt x="199" y="52"/>
                    <a:pt x="199" y="52"/>
                    <a:pt x="199" y="53"/>
                  </a:cubicBezTo>
                  <a:cubicBezTo>
                    <a:pt x="199" y="54"/>
                    <a:pt x="200" y="54"/>
                    <a:pt x="200" y="54"/>
                  </a:cubicBezTo>
                  <a:cubicBezTo>
                    <a:pt x="201" y="54"/>
                    <a:pt x="201" y="56"/>
                    <a:pt x="201" y="56"/>
                  </a:cubicBezTo>
                  <a:cubicBezTo>
                    <a:pt x="202" y="57"/>
                    <a:pt x="202" y="58"/>
                    <a:pt x="203" y="58"/>
                  </a:cubicBezTo>
                  <a:cubicBezTo>
                    <a:pt x="204" y="58"/>
                    <a:pt x="203" y="57"/>
                    <a:pt x="205" y="57"/>
                  </a:cubicBezTo>
                  <a:cubicBezTo>
                    <a:pt x="206" y="57"/>
                    <a:pt x="206" y="57"/>
                    <a:pt x="206" y="58"/>
                  </a:cubicBezTo>
                  <a:cubicBezTo>
                    <a:pt x="206" y="59"/>
                    <a:pt x="206" y="60"/>
                    <a:pt x="206" y="61"/>
                  </a:cubicBezTo>
                  <a:cubicBezTo>
                    <a:pt x="206" y="62"/>
                    <a:pt x="206" y="62"/>
                    <a:pt x="206" y="63"/>
                  </a:cubicBezTo>
                  <a:cubicBezTo>
                    <a:pt x="206" y="64"/>
                    <a:pt x="207" y="64"/>
                    <a:pt x="206" y="65"/>
                  </a:cubicBezTo>
                  <a:cubicBezTo>
                    <a:pt x="206" y="66"/>
                    <a:pt x="206" y="67"/>
                    <a:pt x="206" y="67"/>
                  </a:cubicBezTo>
                  <a:cubicBezTo>
                    <a:pt x="206" y="68"/>
                    <a:pt x="206" y="68"/>
                    <a:pt x="206" y="69"/>
                  </a:cubicBezTo>
                  <a:cubicBezTo>
                    <a:pt x="206" y="70"/>
                    <a:pt x="205" y="70"/>
                    <a:pt x="205" y="70"/>
                  </a:cubicBezTo>
                  <a:cubicBezTo>
                    <a:pt x="205" y="70"/>
                    <a:pt x="205" y="71"/>
                    <a:pt x="205" y="71"/>
                  </a:cubicBezTo>
                  <a:cubicBezTo>
                    <a:pt x="205" y="71"/>
                    <a:pt x="205" y="71"/>
                    <a:pt x="205" y="71"/>
                  </a:cubicBezTo>
                  <a:cubicBezTo>
                    <a:pt x="207" y="72"/>
                    <a:pt x="209" y="72"/>
                    <a:pt x="209" y="71"/>
                  </a:cubicBezTo>
                  <a:cubicBezTo>
                    <a:pt x="210" y="70"/>
                    <a:pt x="212" y="70"/>
                    <a:pt x="214" y="69"/>
                  </a:cubicBezTo>
                  <a:cubicBezTo>
                    <a:pt x="215" y="69"/>
                    <a:pt x="217" y="70"/>
                    <a:pt x="219" y="71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19" y="70"/>
                    <a:pt x="218" y="69"/>
                    <a:pt x="220" y="69"/>
                  </a:cubicBezTo>
                  <a:cubicBezTo>
                    <a:pt x="222" y="70"/>
                    <a:pt x="222" y="70"/>
                    <a:pt x="222" y="69"/>
                  </a:cubicBezTo>
                  <a:cubicBezTo>
                    <a:pt x="222" y="68"/>
                    <a:pt x="223" y="66"/>
                    <a:pt x="223" y="66"/>
                  </a:cubicBezTo>
                  <a:cubicBezTo>
                    <a:pt x="223" y="66"/>
                    <a:pt x="223" y="66"/>
                    <a:pt x="223" y="66"/>
                  </a:cubicBezTo>
                  <a:cubicBezTo>
                    <a:pt x="223" y="67"/>
                    <a:pt x="224" y="67"/>
                    <a:pt x="224" y="67"/>
                  </a:cubicBezTo>
                  <a:cubicBezTo>
                    <a:pt x="224" y="67"/>
                    <a:pt x="224" y="68"/>
                    <a:pt x="227" y="67"/>
                  </a:cubicBezTo>
                  <a:cubicBezTo>
                    <a:pt x="230" y="66"/>
                    <a:pt x="234" y="64"/>
                    <a:pt x="236" y="65"/>
                  </a:cubicBezTo>
                  <a:cubicBezTo>
                    <a:pt x="237" y="65"/>
                    <a:pt x="238" y="66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7" y="67"/>
                    <a:pt x="238" y="68"/>
                  </a:cubicBezTo>
                  <a:cubicBezTo>
                    <a:pt x="238" y="69"/>
                    <a:pt x="238" y="69"/>
                    <a:pt x="238" y="71"/>
                  </a:cubicBezTo>
                  <a:cubicBezTo>
                    <a:pt x="239" y="72"/>
                    <a:pt x="239" y="72"/>
                    <a:pt x="238" y="73"/>
                  </a:cubicBezTo>
                  <a:cubicBezTo>
                    <a:pt x="238" y="74"/>
                    <a:pt x="238" y="75"/>
                    <a:pt x="237" y="76"/>
                  </a:cubicBezTo>
                  <a:cubicBezTo>
                    <a:pt x="237" y="76"/>
                    <a:pt x="236" y="77"/>
                    <a:pt x="236" y="77"/>
                  </a:cubicBezTo>
                  <a:cubicBezTo>
                    <a:pt x="235" y="78"/>
                    <a:pt x="235" y="78"/>
                    <a:pt x="235" y="78"/>
                  </a:cubicBezTo>
                  <a:cubicBezTo>
                    <a:pt x="236" y="80"/>
                    <a:pt x="236" y="82"/>
                    <a:pt x="236" y="84"/>
                  </a:cubicBezTo>
                  <a:cubicBezTo>
                    <a:pt x="236" y="86"/>
                    <a:pt x="236" y="88"/>
                    <a:pt x="237" y="89"/>
                  </a:cubicBezTo>
                  <a:cubicBezTo>
                    <a:pt x="237" y="90"/>
                    <a:pt x="237" y="90"/>
                    <a:pt x="237" y="90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233" y="91"/>
                    <a:pt x="232" y="92"/>
                  </a:cubicBezTo>
                  <a:cubicBezTo>
                    <a:pt x="231" y="93"/>
                    <a:pt x="231" y="93"/>
                    <a:pt x="231" y="94"/>
                  </a:cubicBezTo>
                  <a:cubicBezTo>
                    <a:pt x="231" y="95"/>
                    <a:pt x="230" y="98"/>
                    <a:pt x="231" y="98"/>
                  </a:cubicBezTo>
                  <a:cubicBezTo>
                    <a:pt x="232" y="99"/>
                    <a:pt x="232" y="100"/>
                    <a:pt x="232" y="101"/>
                  </a:cubicBezTo>
                  <a:cubicBezTo>
                    <a:pt x="231" y="101"/>
                    <a:pt x="232" y="102"/>
                    <a:pt x="231" y="103"/>
                  </a:cubicBezTo>
                  <a:cubicBezTo>
                    <a:pt x="229" y="103"/>
                    <a:pt x="227" y="103"/>
                    <a:pt x="228" y="104"/>
                  </a:cubicBezTo>
                  <a:cubicBezTo>
                    <a:pt x="229" y="105"/>
                    <a:pt x="229" y="105"/>
                    <a:pt x="229" y="106"/>
                  </a:cubicBezTo>
                  <a:cubicBezTo>
                    <a:pt x="229" y="107"/>
                    <a:pt x="229" y="108"/>
                    <a:pt x="229" y="109"/>
                  </a:cubicBezTo>
                  <a:cubicBezTo>
                    <a:pt x="229" y="110"/>
                    <a:pt x="228" y="110"/>
                    <a:pt x="228" y="111"/>
                  </a:cubicBezTo>
                  <a:cubicBezTo>
                    <a:pt x="227" y="111"/>
                    <a:pt x="227" y="111"/>
                    <a:pt x="227" y="112"/>
                  </a:cubicBezTo>
                  <a:cubicBezTo>
                    <a:pt x="227" y="113"/>
                    <a:pt x="227" y="115"/>
                    <a:pt x="227" y="115"/>
                  </a:cubicBezTo>
                  <a:cubicBezTo>
                    <a:pt x="228" y="115"/>
                    <a:pt x="229" y="114"/>
                    <a:pt x="230" y="114"/>
                  </a:cubicBezTo>
                  <a:cubicBezTo>
                    <a:pt x="230" y="114"/>
                    <a:pt x="231" y="115"/>
                    <a:pt x="231" y="116"/>
                  </a:cubicBezTo>
                  <a:cubicBezTo>
                    <a:pt x="231" y="116"/>
                    <a:pt x="230" y="117"/>
                    <a:pt x="231" y="118"/>
                  </a:cubicBezTo>
                  <a:cubicBezTo>
                    <a:pt x="231" y="118"/>
                    <a:pt x="232" y="119"/>
                    <a:pt x="233" y="119"/>
                  </a:cubicBezTo>
                  <a:cubicBezTo>
                    <a:pt x="234" y="120"/>
                    <a:pt x="235" y="121"/>
                    <a:pt x="235" y="121"/>
                  </a:cubicBezTo>
                  <a:cubicBezTo>
                    <a:pt x="237" y="121"/>
                    <a:pt x="237" y="121"/>
                    <a:pt x="237" y="121"/>
                  </a:cubicBezTo>
                  <a:cubicBezTo>
                    <a:pt x="239" y="120"/>
                    <a:pt x="240" y="119"/>
                    <a:pt x="241" y="119"/>
                  </a:cubicBezTo>
                  <a:cubicBezTo>
                    <a:pt x="242" y="118"/>
                    <a:pt x="242" y="118"/>
                    <a:pt x="243" y="118"/>
                  </a:cubicBezTo>
                  <a:cubicBezTo>
                    <a:pt x="244" y="117"/>
                    <a:pt x="244" y="117"/>
                    <a:pt x="244" y="117"/>
                  </a:cubicBezTo>
                  <a:cubicBezTo>
                    <a:pt x="244" y="117"/>
                    <a:pt x="244" y="116"/>
                    <a:pt x="244" y="115"/>
                  </a:cubicBezTo>
                  <a:cubicBezTo>
                    <a:pt x="244" y="114"/>
                    <a:pt x="244" y="114"/>
                    <a:pt x="244" y="114"/>
                  </a:cubicBezTo>
                  <a:cubicBezTo>
                    <a:pt x="244" y="113"/>
                    <a:pt x="244" y="113"/>
                    <a:pt x="244" y="113"/>
                  </a:cubicBezTo>
                  <a:cubicBezTo>
                    <a:pt x="246" y="114"/>
                    <a:pt x="248" y="114"/>
                    <a:pt x="248" y="115"/>
                  </a:cubicBezTo>
                  <a:cubicBezTo>
                    <a:pt x="248" y="116"/>
                    <a:pt x="248" y="118"/>
                    <a:pt x="248" y="118"/>
                  </a:cubicBezTo>
                  <a:cubicBezTo>
                    <a:pt x="249" y="119"/>
                    <a:pt x="249" y="119"/>
                    <a:pt x="249" y="119"/>
                  </a:cubicBezTo>
                  <a:cubicBezTo>
                    <a:pt x="249" y="119"/>
                    <a:pt x="249" y="120"/>
                    <a:pt x="249" y="121"/>
                  </a:cubicBezTo>
                  <a:cubicBezTo>
                    <a:pt x="249" y="123"/>
                    <a:pt x="250" y="125"/>
                    <a:pt x="251" y="127"/>
                  </a:cubicBezTo>
                  <a:cubicBezTo>
                    <a:pt x="252" y="128"/>
                    <a:pt x="252" y="129"/>
                    <a:pt x="252" y="130"/>
                  </a:cubicBezTo>
                  <a:cubicBezTo>
                    <a:pt x="252" y="132"/>
                    <a:pt x="253" y="134"/>
                    <a:pt x="255" y="134"/>
                  </a:cubicBezTo>
                  <a:cubicBezTo>
                    <a:pt x="256" y="134"/>
                    <a:pt x="257" y="135"/>
                    <a:pt x="258" y="135"/>
                  </a:cubicBezTo>
                  <a:cubicBezTo>
                    <a:pt x="257" y="135"/>
                    <a:pt x="257" y="135"/>
                    <a:pt x="257" y="135"/>
                  </a:cubicBezTo>
                  <a:cubicBezTo>
                    <a:pt x="257" y="135"/>
                    <a:pt x="257" y="136"/>
                    <a:pt x="256" y="137"/>
                  </a:cubicBezTo>
                  <a:cubicBezTo>
                    <a:pt x="255" y="137"/>
                    <a:pt x="252" y="137"/>
                    <a:pt x="252" y="139"/>
                  </a:cubicBezTo>
                  <a:cubicBezTo>
                    <a:pt x="252" y="140"/>
                    <a:pt x="253" y="142"/>
                    <a:pt x="253" y="143"/>
                  </a:cubicBezTo>
                  <a:cubicBezTo>
                    <a:pt x="254" y="144"/>
                    <a:pt x="254" y="146"/>
                    <a:pt x="255" y="146"/>
                  </a:cubicBezTo>
                  <a:cubicBezTo>
                    <a:pt x="255" y="145"/>
                    <a:pt x="256" y="144"/>
                    <a:pt x="257" y="145"/>
                  </a:cubicBezTo>
                  <a:cubicBezTo>
                    <a:pt x="257" y="145"/>
                    <a:pt x="258" y="145"/>
                    <a:pt x="258" y="146"/>
                  </a:cubicBezTo>
                  <a:cubicBezTo>
                    <a:pt x="258" y="147"/>
                    <a:pt x="259" y="148"/>
                    <a:pt x="259" y="149"/>
                  </a:cubicBezTo>
                  <a:cubicBezTo>
                    <a:pt x="259" y="149"/>
                    <a:pt x="259" y="151"/>
                    <a:pt x="260" y="151"/>
                  </a:cubicBezTo>
                  <a:cubicBezTo>
                    <a:pt x="261" y="152"/>
                    <a:pt x="260" y="152"/>
                    <a:pt x="261" y="153"/>
                  </a:cubicBezTo>
                  <a:cubicBezTo>
                    <a:pt x="262" y="153"/>
                    <a:pt x="261" y="151"/>
                    <a:pt x="263" y="151"/>
                  </a:cubicBezTo>
                  <a:cubicBezTo>
                    <a:pt x="265" y="152"/>
                    <a:pt x="265" y="153"/>
                    <a:pt x="265" y="154"/>
                  </a:cubicBezTo>
                  <a:cubicBezTo>
                    <a:pt x="265" y="154"/>
                    <a:pt x="264" y="156"/>
                    <a:pt x="266" y="156"/>
                  </a:cubicBezTo>
                  <a:cubicBezTo>
                    <a:pt x="267" y="156"/>
                    <a:pt x="269" y="156"/>
                    <a:pt x="270" y="155"/>
                  </a:cubicBezTo>
                  <a:cubicBezTo>
                    <a:pt x="270" y="154"/>
                    <a:pt x="270" y="153"/>
                    <a:pt x="271" y="153"/>
                  </a:cubicBezTo>
                  <a:cubicBezTo>
                    <a:pt x="271" y="153"/>
                    <a:pt x="271" y="155"/>
                    <a:pt x="272" y="155"/>
                  </a:cubicBezTo>
                  <a:cubicBezTo>
                    <a:pt x="273" y="155"/>
                    <a:pt x="275" y="155"/>
                    <a:pt x="276" y="154"/>
                  </a:cubicBezTo>
                  <a:cubicBezTo>
                    <a:pt x="277" y="154"/>
                    <a:pt x="279" y="153"/>
                    <a:pt x="280" y="153"/>
                  </a:cubicBezTo>
                  <a:cubicBezTo>
                    <a:pt x="280" y="154"/>
                    <a:pt x="282" y="153"/>
                    <a:pt x="283" y="153"/>
                  </a:cubicBezTo>
                  <a:cubicBezTo>
                    <a:pt x="283" y="152"/>
                    <a:pt x="283" y="151"/>
                    <a:pt x="284" y="151"/>
                  </a:cubicBezTo>
                  <a:cubicBezTo>
                    <a:pt x="285" y="151"/>
                    <a:pt x="288" y="152"/>
                    <a:pt x="289" y="152"/>
                  </a:cubicBezTo>
                  <a:cubicBezTo>
                    <a:pt x="290" y="152"/>
                    <a:pt x="291" y="152"/>
                    <a:pt x="292" y="152"/>
                  </a:cubicBezTo>
                  <a:cubicBezTo>
                    <a:pt x="293" y="151"/>
                    <a:pt x="294" y="151"/>
                    <a:pt x="294" y="150"/>
                  </a:cubicBezTo>
                  <a:cubicBezTo>
                    <a:pt x="293" y="149"/>
                    <a:pt x="292" y="149"/>
                    <a:pt x="292" y="147"/>
                  </a:cubicBezTo>
                  <a:cubicBezTo>
                    <a:pt x="292" y="146"/>
                    <a:pt x="292" y="146"/>
                    <a:pt x="292" y="144"/>
                  </a:cubicBezTo>
                  <a:cubicBezTo>
                    <a:pt x="292" y="143"/>
                    <a:pt x="292" y="142"/>
                    <a:pt x="292" y="141"/>
                  </a:cubicBezTo>
                  <a:cubicBezTo>
                    <a:pt x="297" y="140"/>
                    <a:pt x="297" y="140"/>
                    <a:pt x="297" y="140"/>
                  </a:cubicBezTo>
                  <a:cubicBezTo>
                    <a:pt x="297" y="140"/>
                    <a:pt x="297" y="138"/>
                    <a:pt x="297" y="137"/>
                  </a:cubicBezTo>
                  <a:cubicBezTo>
                    <a:pt x="296" y="135"/>
                    <a:pt x="295" y="134"/>
                    <a:pt x="296" y="134"/>
                  </a:cubicBezTo>
                  <a:cubicBezTo>
                    <a:pt x="297" y="133"/>
                    <a:pt x="298" y="134"/>
                    <a:pt x="298" y="133"/>
                  </a:cubicBezTo>
                  <a:cubicBezTo>
                    <a:pt x="298" y="132"/>
                    <a:pt x="298" y="130"/>
                    <a:pt x="298" y="129"/>
                  </a:cubicBezTo>
                  <a:cubicBezTo>
                    <a:pt x="299" y="129"/>
                    <a:pt x="301" y="128"/>
                    <a:pt x="301" y="129"/>
                  </a:cubicBezTo>
                  <a:cubicBezTo>
                    <a:pt x="302" y="130"/>
                    <a:pt x="302" y="130"/>
                    <a:pt x="304" y="130"/>
                  </a:cubicBezTo>
                  <a:cubicBezTo>
                    <a:pt x="305" y="130"/>
                    <a:pt x="306" y="130"/>
                    <a:pt x="307" y="129"/>
                  </a:cubicBezTo>
                  <a:cubicBezTo>
                    <a:pt x="308" y="129"/>
                    <a:pt x="309" y="127"/>
                    <a:pt x="310" y="128"/>
                  </a:cubicBezTo>
                  <a:cubicBezTo>
                    <a:pt x="311" y="128"/>
                    <a:pt x="312" y="130"/>
                    <a:pt x="312" y="130"/>
                  </a:cubicBezTo>
                  <a:cubicBezTo>
                    <a:pt x="312" y="131"/>
                    <a:pt x="310" y="132"/>
                    <a:pt x="311" y="132"/>
                  </a:cubicBezTo>
                  <a:cubicBezTo>
                    <a:pt x="312" y="133"/>
                    <a:pt x="313" y="131"/>
                    <a:pt x="313" y="132"/>
                  </a:cubicBezTo>
                  <a:cubicBezTo>
                    <a:pt x="313" y="133"/>
                    <a:pt x="314" y="135"/>
                    <a:pt x="316" y="136"/>
                  </a:cubicBezTo>
                  <a:cubicBezTo>
                    <a:pt x="317" y="137"/>
                    <a:pt x="318" y="138"/>
                    <a:pt x="318" y="138"/>
                  </a:cubicBezTo>
                  <a:cubicBezTo>
                    <a:pt x="319" y="139"/>
                    <a:pt x="320" y="139"/>
                    <a:pt x="321" y="139"/>
                  </a:cubicBezTo>
                  <a:cubicBezTo>
                    <a:pt x="322" y="139"/>
                    <a:pt x="325" y="138"/>
                    <a:pt x="325" y="138"/>
                  </a:cubicBezTo>
                  <a:cubicBezTo>
                    <a:pt x="325" y="138"/>
                    <a:pt x="328" y="146"/>
                    <a:pt x="328" y="148"/>
                  </a:cubicBezTo>
                  <a:cubicBezTo>
                    <a:pt x="328" y="150"/>
                    <a:pt x="328" y="154"/>
                    <a:pt x="329" y="155"/>
                  </a:cubicBezTo>
                  <a:cubicBezTo>
                    <a:pt x="330" y="156"/>
                    <a:pt x="328" y="156"/>
                    <a:pt x="329" y="157"/>
                  </a:cubicBezTo>
                  <a:cubicBezTo>
                    <a:pt x="330" y="157"/>
                    <a:pt x="330" y="157"/>
                    <a:pt x="330" y="158"/>
                  </a:cubicBezTo>
                  <a:cubicBezTo>
                    <a:pt x="330" y="160"/>
                    <a:pt x="331" y="161"/>
                    <a:pt x="330" y="160"/>
                  </a:cubicBezTo>
                  <a:cubicBezTo>
                    <a:pt x="329" y="160"/>
                    <a:pt x="328" y="158"/>
                    <a:pt x="327" y="159"/>
                  </a:cubicBezTo>
                  <a:cubicBezTo>
                    <a:pt x="327" y="159"/>
                    <a:pt x="327" y="160"/>
                    <a:pt x="327" y="161"/>
                  </a:cubicBezTo>
                  <a:cubicBezTo>
                    <a:pt x="326" y="162"/>
                    <a:pt x="325" y="162"/>
                    <a:pt x="326" y="163"/>
                  </a:cubicBezTo>
                  <a:cubicBezTo>
                    <a:pt x="327" y="164"/>
                    <a:pt x="326" y="164"/>
                    <a:pt x="326" y="165"/>
                  </a:cubicBezTo>
                  <a:cubicBezTo>
                    <a:pt x="326" y="166"/>
                    <a:pt x="327" y="167"/>
                    <a:pt x="326" y="168"/>
                  </a:cubicBezTo>
                  <a:cubicBezTo>
                    <a:pt x="325" y="169"/>
                    <a:pt x="324" y="169"/>
                    <a:pt x="324" y="170"/>
                  </a:cubicBezTo>
                  <a:cubicBezTo>
                    <a:pt x="323" y="170"/>
                    <a:pt x="323" y="170"/>
                    <a:pt x="322" y="171"/>
                  </a:cubicBezTo>
                  <a:cubicBezTo>
                    <a:pt x="322" y="172"/>
                    <a:pt x="321" y="173"/>
                    <a:pt x="320" y="172"/>
                  </a:cubicBezTo>
                  <a:cubicBezTo>
                    <a:pt x="320" y="171"/>
                    <a:pt x="320" y="170"/>
                    <a:pt x="319" y="170"/>
                  </a:cubicBezTo>
                  <a:cubicBezTo>
                    <a:pt x="318" y="169"/>
                    <a:pt x="319" y="169"/>
                    <a:pt x="318" y="168"/>
                  </a:cubicBezTo>
                  <a:cubicBezTo>
                    <a:pt x="317" y="167"/>
                    <a:pt x="317" y="166"/>
                    <a:pt x="316" y="167"/>
                  </a:cubicBezTo>
                  <a:cubicBezTo>
                    <a:pt x="315" y="168"/>
                    <a:pt x="314" y="169"/>
                    <a:pt x="314" y="169"/>
                  </a:cubicBezTo>
                  <a:cubicBezTo>
                    <a:pt x="313" y="168"/>
                    <a:pt x="312" y="168"/>
                    <a:pt x="311" y="167"/>
                  </a:cubicBezTo>
                  <a:cubicBezTo>
                    <a:pt x="310" y="166"/>
                    <a:pt x="311" y="165"/>
                    <a:pt x="309" y="165"/>
                  </a:cubicBezTo>
                  <a:cubicBezTo>
                    <a:pt x="307" y="165"/>
                    <a:pt x="308" y="166"/>
                    <a:pt x="307" y="166"/>
                  </a:cubicBezTo>
                  <a:cubicBezTo>
                    <a:pt x="306" y="166"/>
                    <a:pt x="306" y="165"/>
                    <a:pt x="306" y="164"/>
                  </a:cubicBezTo>
                  <a:cubicBezTo>
                    <a:pt x="307" y="163"/>
                    <a:pt x="308" y="162"/>
                    <a:pt x="307" y="162"/>
                  </a:cubicBezTo>
                  <a:cubicBezTo>
                    <a:pt x="307" y="162"/>
                    <a:pt x="306" y="162"/>
                    <a:pt x="305" y="163"/>
                  </a:cubicBezTo>
                  <a:cubicBezTo>
                    <a:pt x="304" y="164"/>
                    <a:pt x="304" y="165"/>
                    <a:pt x="303" y="165"/>
                  </a:cubicBezTo>
                  <a:cubicBezTo>
                    <a:pt x="301" y="165"/>
                    <a:pt x="301" y="165"/>
                    <a:pt x="301" y="164"/>
                  </a:cubicBezTo>
                  <a:cubicBezTo>
                    <a:pt x="301" y="163"/>
                    <a:pt x="301" y="161"/>
                    <a:pt x="300" y="162"/>
                  </a:cubicBezTo>
                  <a:cubicBezTo>
                    <a:pt x="299" y="163"/>
                    <a:pt x="300" y="164"/>
                    <a:pt x="299" y="164"/>
                  </a:cubicBezTo>
                  <a:cubicBezTo>
                    <a:pt x="297" y="164"/>
                    <a:pt x="297" y="163"/>
                    <a:pt x="297" y="163"/>
                  </a:cubicBezTo>
                  <a:cubicBezTo>
                    <a:pt x="296" y="163"/>
                    <a:pt x="295" y="162"/>
                    <a:pt x="295" y="163"/>
                  </a:cubicBezTo>
                  <a:cubicBezTo>
                    <a:pt x="294" y="164"/>
                    <a:pt x="293" y="164"/>
                    <a:pt x="293" y="163"/>
                  </a:cubicBezTo>
                  <a:cubicBezTo>
                    <a:pt x="293" y="163"/>
                    <a:pt x="293" y="162"/>
                    <a:pt x="292" y="162"/>
                  </a:cubicBezTo>
                  <a:cubicBezTo>
                    <a:pt x="292" y="163"/>
                    <a:pt x="291" y="163"/>
                    <a:pt x="291" y="164"/>
                  </a:cubicBezTo>
                  <a:cubicBezTo>
                    <a:pt x="291" y="164"/>
                    <a:pt x="291" y="164"/>
                    <a:pt x="290" y="164"/>
                  </a:cubicBezTo>
                  <a:cubicBezTo>
                    <a:pt x="289" y="164"/>
                    <a:pt x="288" y="164"/>
                    <a:pt x="288" y="164"/>
                  </a:cubicBezTo>
                  <a:cubicBezTo>
                    <a:pt x="287" y="165"/>
                    <a:pt x="287" y="166"/>
                    <a:pt x="287" y="166"/>
                  </a:cubicBezTo>
                  <a:cubicBezTo>
                    <a:pt x="287" y="166"/>
                    <a:pt x="286" y="165"/>
                    <a:pt x="284" y="165"/>
                  </a:cubicBezTo>
                  <a:cubicBezTo>
                    <a:pt x="283" y="165"/>
                    <a:pt x="282" y="165"/>
                    <a:pt x="282" y="167"/>
                  </a:cubicBezTo>
                  <a:cubicBezTo>
                    <a:pt x="281" y="169"/>
                    <a:pt x="282" y="169"/>
                    <a:pt x="283" y="169"/>
                  </a:cubicBezTo>
                  <a:cubicBezTo>
                    <a:pt x="284" y="170"/>
                    <a:pt x="286" y="171"/>
                    <a:pt x="286" y="172"/>
                  </a:cubicBezTo>
                  <a:cubicBezTo>
                    <a:pt x="286" y="173"/>
                    <a:pt x="286" y="173"/>
                    <a:pt x="285" y="173"/>
                  </a:cubicBezTo>
                  <a:cubicBezTo>
                    <a:pt x="285" y="174"/>
                    <a:pt x="284" y="174"/>
                    <a:pt x="284" y="175"/>
                  </a:cubicBezTo>
                  <a:cubicBezTo>
                    <a:pt x="284" y="176"/>
                    <a:pt x="286" y="176"/>
                    <a:pt x="287" y="176"/>
                  </a:cubicBezTo>
                  <a:cubicBezTo>
                    <a:pt x="288" y="176"/>
                    <a:pt x="289" y="175"/>
                    <a:pt x="290" y="175"/>
                  </a:cubicBezTo>
                  <a:cubicBezTo>
                    <a:pt x="291" y="175"/>
                    <a:pt x="292" y="174"/>
                    <a:pt x="292" y="176"/>
                  </a:cubicBezTo>
                  <a:cubicBezTo>
                    <a:pt x="292" y="179"/>
                    <a:pt x="292" y="181"/>
                    <a:pt x="292" y="182"/>
                  </a:cubicBezTo>
                  <a:cubicBezTo>
                    <a:pt x="293" y="182"/>
                    <a:pt x="293" y="184"/>
                    <a:pt x="294" y="185"/>
                  </a:cubicBezTo>
                  <a:cubicBezTo>
                    <a:pt x="295" y="186"/>
                    <a:pt x="295" y="187"/>
                    <a:pt x="295" y="187"/>
                  </a:cubicBezTo>
                  <a:cubicBezTo>
                    <a:pt x="295" y="188"/>
                    <a:pt x="293" y="188"/>
                    <a:pt x="293" y="188"/>
                  </a:cubicBezTo>
                  <a:cubicBezTo>
                    <a:pt x="293" y="189"/>
                    <a:pt x="293" y="189"/>
                    <a:pt x="292" y="190"/>
                  </a:cubicBezTo>
                  <a:cubicBezTo>
                    <a:pt x="292" y="191"/>
                    <a:pt x="291" y="190"/>
                    <a:pt x="292" y="191"/>
                  </a:cubicBezTo>
                  <a:cubicBezTo>
                    <a:pt x="293" y="192"/>
                    <a:pt x="292" y="193"/>
                    <a:pt x="292" y="194"/>
                  </a:cubicBezTo>
                  <a:cubicBezTo>
                    <a:pt x="292" y="194"/>
                    <a:pt x="293" y="195"/>
                    <a:pt x="293" y="195"/>
                  </a:cubicBezTo>
                  <a:cubicBezTo>
                    <a:pt x="294" y="195"/>
                    <a:pt x="293" y="197"/>
                    <a:pt x="292" y="198"/>
                  </a:cubicBezTo>
                  <a:cubicBezTo>
                    <a:pt x="292" y="199"/>
                    <a:pt x="292" y="200"/>
                    <a:pt x="291" y="200"/>
                  </a:cubicBezTo>
                  <a:cubicBezTo>
                    <a:pt x="289" y="200"/>
                    <a:pt x="289" y="200"/>
                    <a:pt x="288" y="201"/>
                  </a:cubicBezTo>
                  <a:cubicBezTo>
                    <a:pt x="287" y="201"/>
                    <a:pt x="286" y="201"/>
                    <a:pt x="285" y="201"/>
                  </a:cubicBezTo>
                  <a:cubicBezTo>
                    <a:pt x="284" y="202"/>
                    <a:pt x="284" y="202"/>
                    <a:pt x="283" y="202"/>
                  </a:cubicBezTo>
                  <a:cubicBezTo>
                    <a:pt x="282" y="202"/>
                    <a:pt x="282" y="202"/>
                    <a:pt x="281" y="203"/>
                  </a:cubicBezTo>
                  <a:cubicBezTo>
                    <a:pt x="281" y="204"/>
                    <a:pt x="281" y="203"/>
                    <a:pt x="281" y="205"/>
                  </a:cubicBezTo>
                  <a:cubicBezTo>
                    <a:pt x="282" y="206"/>
                    <a:pt x="281" y="208"/>
                    <a:pt x="281" y="208"/>
                  </a:cubicBezTo>
                  <a:cubicBezTo>
                    <a:pt x="281" y="208"/>
                    <a:pt x="281" y="209"/>
                    <a:pt x="281" y="209"/>
                  </a:cubicBezTo>
                  <a:cubicBezTo>
                    <a:pt x="280" y="210"/>
                    <a:pt x="277" y="211"/>
                    <a:pt x="277" y="212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6"/>
                    <a:pt x="274" y="216"/>
                    <a:pt x="274" y="216"/>
                  </a:cubicBezTo>
                  <a:cubicBezTo>
                    <a:pt x="274" y="216"/>
                    <a:pt x="273" y="218"/>
                    <a:pt x="274" y="218"/>
                  </a:cubicBezTo>
                  <a:cubicBezTo>
                    <a:pt x="275" y="219"/>
                    <a:pt x="276" y="219"/>
                    <a:pt x="275" y="219"/>
                  </a:cubicBezTo>
                  <a:cubicBezTo>
                    <a:pt x="275" y="220"/>
                    <a:pt x="274" y="220"/>
                    <a:pt x="275" y="221"/>
                  </a:cubicBezTo>
                  <a:cubicBezTo>
                    <a:pt x="275" y="222"/>
                    <a:pt x="274" y="222"/>
                    <a:pt x="274" y="223"/>
                  </a:cubicBezTo>
                  <a:cubicBezTo>
                    <a:pt x="274" y="224"/>
                    <a:pt x="274" y="225"/>
                    <a:pt x="274" y="226"/>
                  </a:cubicBezTo>
                  <a:cubicBezTo>
                    <a:pt x="274" y="227"/>
                    <a:pt x="275" y="229"/>
                    <a:pt x="275" y="229"/>
                  </a:cubicBezTo>
                  <a:cubicBezTo>
                    <a:pt x="276" y="229"/>
                    <a:pt x="277" y="228"/>
                    <a:pt x="277" y="229"/>
                  </a:cubicBezTo>
                  <a:cubicBezTo>
                    <a:pt x="277" y="230"/>
                    <a:pt x="278" y="231"/>
                    <a:pt x="279" y="231"/>
                  </a:cubicBezTo>
                  <a:cubicBezTo>
                    <a:pt x="279" y="230"/>
                    <a:pt x="279" y="229"/>
                    <a:pt x="280" y="230"/>
                  </a:cubicBezTo>
                  <a:cubicBezTo>
                    <a:pt x="281" y="230"/>
                    <a:pt x="281" y="231"/>
                    <a:pt x="282" y="231"/>
                  </a:cubicBezTo>
                  <a:cubicBezTo>
                    <a:pt x="283" y="230"/>
                    <a:pt x="283" y="231"/>
                    <a:pt x="282" y="232"/>
                  </a:cubicBezTo>
                  <a:cubicBezTo>
                    <a:pt x="282" y="233"/>
                    <a:pt x="283" y="234"/>
                    <a:pt x="285" y="234"/>
                  </a:cubicBezTo>
                  <a:cubicBezTo>
                    <a:pt x="286" y="234"/>
                    <a:pt x="285" y="236"/>
                    <a:pt x="285" y="236"/>
                  </a:cubicBezTo>
                  <a:cubicBezTo>
                    <a:pt x="285" y="237"/>
                    <a:pt x="284" y="239"/>
                    <a:pt x="285" y="240"/>
                  </a:cubicBezTo>
                  <a:cubicBezTo>
                    <a:pt x="286" y="241"/>
                    <a:pt x="286" y="241"/>
                    <a:pt x="286" y="241"/>
                  </a:cubicBezTo>
                  <a:cubicBezTo>
                    <a:pt x="286" y="241"/>
                    <a:pt x="286" y="241"/>
                    <a:pt x="287" y="241"/>
                  </a:cubicBezTo>
                  <a:cubicBezTo>
                    <a:pt x="288" y="241"/>
                    <a:pt x="289" y="241"/>
                    <a:pt x="289" y="241"/>
                  </a:cubicBezTo>
                  <a:cubicBezTo>
                    <a:pt x="290" y="241"/>
                    <a:pt x="289" y="241"/>
                    <a:pt x="288" y="242"/>
                  </a:cubicBezTo>
                  <a:cubicBezTo>
                    <a:pt x="288" y="242"/>
                    <a:pt x="288" y="243"/>
                    <a:pt x="288" y="243"/>
                  </a:cubicBezTo>
                  <a:cubicBezTo>
                    <a:pt x="289" y="244"/>
                    <a:pt x="290" y="243"/>
                    <a:pt x="290" y="243"/>
                  </a:cubicBezTo>
                  <a:cubicBezTo>
                    <a:pt x="291" y="243"/>
                    <a:pt x="291" y="242"/>
                    <a:pt x="292" y="242"/>
                  </a:cubicBezTo>
                  <a:cubicBezTo>
                    <a:pt x="292" y="241"/>
                    <a:pt x="293" y="241"/>
                    <a:pt x="294" y="241"/>
                  </a:cubicBezTo>
                  <a:cubicBezTo>
                    <a:pt x="295" y="241"/>
                    <a:pt x="296" y="240"/>
                    <a:pt x="296" y="240"/>
                  </a:cubicBezTo>
                  <a:cubicBezTo>
                    <a:pt x="297" y="240"/>
                    <a:pt x="297" y="241"/>
                    <a:pt x="297" y="241"/>
                  </a:cubicBezTo>
                  <a:cubicBezTo>
                    <a:pt x="297" y="242"/>
                    <a:pt x="299" y="242"/>
                    <a:pt x="300" y="242"/>
                  </a:cubicBezTo>
                  <a:cubicBezTo>
                    <a:pt x="301" y="242"/>
                    <a:pt x="301" y="244"/>
                    <a:pt x="301" y="245"/>
                  </a:cubicBezTo>
                  <a:cubicBezTo>
                    <a:pt x="300" y="245"/>
                    <a:pt x="299" y="247"/>
                    <a:pt x="299" y="247"/>
                  </a:cubicBezTo>
                  <a:cubicBezTo>
                    <a:pt x="298" y="247"/>
                    <a:pt x="298" y="248"/>
                    <a:pt x="298" y="249"/>
                  </a:cubicBezTo>
                  <a:cubicBezTo>
                    <a:pt x="298" y="250"/>
                    <a:pt x="300" y="251"/>
                    <a:pt x="301" y="251"/>
                  </a:cubicBezTo>
                  <a:cubicBezTo>
                    <a:pt x="302" y="251"/>
                    <a:pt x="302" y="250"/>
                    <a:pt x="303" y="250"/>
                  </a:cubicBezTo>
                  <a:cubicBezTo>
                    <a:pt x="304" y="250"/>
                    <a:pt x="303" y="251"/>
                    <a:pt x="304" y="251"/>
                  </a:cubicBezTo>
                  <a:cubicBezTo>
                    <a:pt x="305" y="251"/>
                    <a:pt x="306" y="250"/>
                    <a:pt x="306" y="249"/>
                  </a:cubicBezTo>
                  <a:cubicBezTo>
                    <a:pt x="306" y="249"/>
                    <a:pt x="306" y="248"/>
                    <a:pt x="306" y="247"/>
                  </a:cubicBezTo>
                  <a:cubicBezTo>
                    <a:pt x="305" y="246"/>
                    <a:pt x="306" y="246"/>
                    <a:pt x="307" y="246"/>
                  </a:cubicBezTo>
                  <a:cubicBezTo>
                    <a:pt x="308" y="246"/>
                    <a:pt x="308" y="246"/>
                    <a:pt x="309" y="246"/>
                  </a:cubicBezTo>
                  <a:cubicBezTo>
                    <a:pt x="310" y="246"/>
                    <a:pt x="309" y="247"/>
                    <a:pt x="309" y="247"/>
                  </a:cubicBezTo>
                  <a:cubicBezTo>
                    <a:pt x="309" y="248"/>
                    <a:pt x="309" y="249"/>
                    <a:pt x="309" y="250"/>
                  </a:cubicBezTo>
                  <a:cubicBezTo>
                    <a:pt x="310" y="250"/>
                    <a:pt x="311" y="251"/>
                    <a:pt x="311" y="251"/>
                  </a:cubicBezTo>
                  <a:cubicBezTo>
                    <a:pt x="312" y="250"/>
                    <a:pt x="312" y="250"/>
                    <a:pt x="312" y="249"/>
                  </a:cubicBezTo>
                  <a:cubicBezTo>
                    <a:pt x="313" y="249"/>
                    <a:pt x="314" y="249"/>
                    <a:pt x="315" y="250"/>
                  </a:cubicBezTo>
                  <a:cubicBezTo>
                    <a:pt x="316" y="250"/>
                    <a:pt x="316" y="251"/>
                    <a:pt x="316" y="252"/>
                  </a:cubicBezTo>
                  <a:cubicBezTo>
                    <a:pt x="316" y="252"/>
                    <a:pt x="316" y="253"/>
                    <a:pt x="316" y="254"/>
                  </a:cubicBezTo>
                  <a:cubicBezTo>
                    <a:pt x="316" y="254"/>
                    <a:pt x="316" y="255"/>
                    <a:pt x="316" y="256"/>
                  </a:cubicBezTo>
                  <a:cubicBezTo>
                    <a:pt x="317" y="257"/>
                    <a:pt x="317" y="257"/>
                    <a:pt x="318" y="258"/>
                  </a:cubicBezTo>
                  <a:cubicBezTo>
                    <a:pt x="318" y="258"/>
                    <a:pt x="318" y="261"/>
                    <a:pt x="318" y="262"/>
                  </a:cubicBezTo>
                  <a:cubicBezTo>
                    <a:pt x="318" y="263"/>
                    <a:pt x="318" y="264"/>
                    <a:pt x="318" y="265"/>
                  </a:cubicBezTo>
                  <a:cubicBezTo>
                    <a:pt x="318" y="266"/>
                    <a:pt x="318" y="267"/>
                    <a:pt x="318" y="268"/>
                  </a:cubicBezTo>
                  <a:cubicBezTo>
                    <a:pt x="317" y="268"/>
                    <a:pt x="316" y="271"/>
                    <a:pt x="315" y="272"/>
                  </a:cubicBezTo>
                  <a:cubicBezTo>
                    <a:pt x="315" y="273"/>
                    <a:pt x="312" y="273"/>
                    <a:pt x="312" y="274"/>
                  </a:cubicBezTo>
                  <a:cubicBezTo>
                    <a:pt x="311" y="274"/>
                    <a:pt x="311" y="274"/>
                    <a:pt x="311" y="273"/>
                  </a:cubicBezTo>
                  <a:cubicBezTo>
                    <a:pt x="311" y="273"/>
                    <a:pt x="311" y="272"/>
                    <a:pt x="310" y="272"/>
                  </a:cubicBezTo>
                  <a:cubicBezTo>
                    <a:pt x="309" y="272"/>
                    <a:pt x="308" y="275"/>
                    <a:pt x="308" y="276"/>
                  </a:cubicBezTo>
                  <a:cubicBezTo>
                    <a:pt x="308" y="277"/>
                    <a:pt x="308" y="279"/>
                    <a:pt x="308" y="280"/>
                  </a:cubicBezTo>
                  <a:cubicBezTo>
                    <a:pt x="308" y="282"/>
                    <a:pt x="309" y="282"/>
                    <a:pt x="310" y="282"/>
                  </a:cubicBezTo>
                  <a:cubicBezTo>
                    <a:pt x="310" y="282"/>
                    <a:pt x="311" y="282"/>
                    <a:pt x="312" y="282"/>
                  </a:cubicBezTo>
                  <a:cubicBezTo>
                    <a:pt x="312" y="283"/>
                    <a:pt x="313" y="284"/>
                    <a:pt x="313" y="284"/>
                  </a:cubicBezTo>
                  <a:cubicBezTo>
                    <a:pt x="313" y="285"/>
                    <a:pt x="313" y="286"/>
                    <a:pt x="314" y="286"/>
                  </a:cubicBezTo>
                  <a:cubicBezTo>
                    <a:pt x="315" y="286"/>
                    <a:pt x="315" y="286"/>
                    <a:pt x="316" y="286"/>
                  </a:cubicBezTo>
                  <a:cubicBezTo>
                    <a:pt x="317" y="286"/>
                    <a:pt x="318" y="285"/>
                    <a:pt x="318" y="285"/>
                  </a:cubicBezTo>
                  <a:cubicBezTo>
                    <a:pt x="319" y="285"/>
                    <a:pt x="320" y="284"/>
                    <a:pt x="320" y="284"/>
                  </a:cubicBezTo>
                  <a:cubicBezTo>
                    <a:pt x="321" y="284"/>
                    <a:pt x="321" y="285"/>
                    <a:pt x="322" y="285"/>
                  </a:cubicBezTo>
                  <a:cubicBezTo>
                    <a:pt x="323" y="285"/>
                    <a:pt x="323" y="284"/>
                    <a:pt x="324" y="284"/>
                  </a:cubicBezTo>
                  <a:cubicBezTo>
                    <a:pt x="324" y="283"/>
                    <a:pt x="325" y="284"/>
                    <a:pt x="326" y="284"/>
                  </a:cubicBezTo>
                  <a:cubicBezTo>
                    <a:pt x="326" y="284"/>
                    <a:pt x="327" y="284"/>
                    <a:pt x="327" y="284"/>
                  </a:cubicBezTo>
                  <a:cubicBezTo>
                    <a:pt x="328" y="283"/>
                    <a:pt x="328" y="284"/>
                    <a:pt x="329" y="284"/>
                  </a:cubicBezTo>
                  <a:cubicBezTo>
                    <a:pt x="330" y="284"/>
                    <a:pt x="330" y="283"/>
                    <a:pt x="331" y="283"/>
                  </a:cubicBezTo>
                  <a:cubicBezTo>
                    <a:pt x="331" y="282"/>
                    <a:pt x="332" y="283"/>
                    <a:pt x="334" y="283"/>
                  </a:cubicBezTo>
                  <a:cubicBezTo>
                    <a:pt x="335" y="283"/>
                    <a:pt x="335" y="283"/>
                    <a:pt x="336" y="283"/>
                  </a:cubicBezTo>
                  <a:cubicBezTo>
                    <a:pt x="337" y="283"/>
                    <a:pt x="337" y="282"/>
                    <a:pt x="338" y="282"/>
                  </a:cubicBezTo>
                  <a:cubicBezTo>
                    <a:pt x="338" y="282"/>
                    <a:pt x="338" y="282"/>
                    <a:pt x="338" y="281"/>
                  </a:cubicBezTo>
                  <a:cubicBezTo>
                    <a:pt x="338" y="280"/>
                    <a:pt x="338" y="280"/>
                    <a:pt x="339" y="280"/>
                  </a:cubicBezTo>
                  <a:cubicBezTo>
                    <a:pt x="340" y="279"/>
                    <a:pt x="340" y="279"/>
                    <a:pt x="341" y="278"/>
                  </a:cubicBezTo>
                  <a:cubicBezTo>
                    <a:pt x="341" y="278"/>
                    <a:pt x="341" y="277"/>
                    <a:pt x="342" y="276"/>
                  </a:cubicBezTo>
                  <a:cubicBezTo>
                    <a:pt x="342" y="276"/>
                    <a:pt x="343" y="276"/>
                    <a:pt x="344" y="276"/>
                  </a:cubicBezTo>
                  <a:cubicBezTo>
                    <a:pt x="345" y="276"/>
                    <a:pt x="345" y="277"/>
                    <a:pt x="345" y="278"/>
                  </a:cubicBezTo>
                  <a:cubicBezTo>
                    <a:pt x="345" y="279"/>
                    <a:pt x="345" y="279"/>
                    <a:pt x="346" y="278"/>
                  </a:cubicBezTo>
                  <a:cubicBezTo>
                    <a:pt x="346" y="277"/>
                    <a:pt x="347" y="278"/>
                    <a:pt x="347" y="279"/>
                  </a:cubicBezTo>
                  <a:cubicBezTo>
                    <a:pt x="348" y="279"/>
                    <a:pt x="348" y="279"/>
                    <a:pt x="349" y="278"/>
                  </a:cubicBezTo>
                  <a:cubicBezTo>
                    <a:pt x="349" y="278"/>
                    <a:pt x="350" y="278"/>
                    <a:pt x="350" y="279"/>
                  </a:cubicBezTo>
                  <a:cubicBezTo>
                    <a:pt x="350" y="279"/>
                    <a:pt x="351" y="279"/>
                    <a:pt x="352" y="278"/>
                  </a:cubicBezTo>
                  <a:cubicBezTo>
                    <a:pt x="352" y="278"/>
                    <a:pt x="352" y="277"/>
                    <a:pt x="353" y="277"/>
                  </a:cubicBezTo>
                  <a:cubicBezTo>
                    <a:pt x="355" y="277"/>
                    <a:pt x="355" y="278"/>
                    <a:pt x="356" y="278"/>
                  </a:cubicBezTo>
                  <a:cubicBezTo>
                    <a:pt x="357" y="278"/>
                    <a:pt x="356" y="277"/>
                    <a:pt x="356" y="277"/>
                  </a:cubicBezTo>
                  <a:cubicBezTo>
                    <a:pt x="355" y="276"/>
                    <a:pt x="356" y="276"/>
                    <a:pt x="356" y="275"/>
                  </a:cubicBezTo>
                  <a:cubicBezTo>
                    <a:pt x="356" y="275"/>
                    <a:pt x="356" y="275"/>
                    <a:pt x="356" y="274"/>
                  </a:cubicBezTo>
                  <a:cubicBezTo>
                    <a:pt x="356" y="273"/>
                    <a:pt x="357" y="274"/>
                    <a:pt x="357" y="274"/>
                  </a:cubicBezTo>
                  <a:cubicBezTo>
                    <a:pt x="357" y="275"/>
                    <a:pt x="358" y="275"/>
                    <a:pt x="359" y="276"/>
                  </a:cubicBezTo>
                  <a:cubicBezTo>
                    <a:pt x="359" y="277"/>
                    <a:pt x="358" y="278"/>
                    <a:pt x="358" y="279"/>
                  </a:cubicBezTo>
                  <a:cubicBezTo>
                    <a:pt x="358" y="280"/>
                    <a:pt x="357" y="282"/>
                    <a:pt x="358" y="283"/>
                  </a:cubicBezTo>
                  <a:cubicBezTo>
                    <a:pt x="359" y="284"/>
                    <a:pt x="360" y="283"/>
                    <a:pt x="361" y="283"/>
                  </a:cubicBezTo>
                  <a:cubicBezTo>
                    <a:pt x="361" y="282"/>
                    <a:pt x="361" y="283"/>
                    <a:pt x="361" y="283"/>
                  </a:cubicBezTo>
                  <a:cubicBezTo>
                    <a:pt x="360" y="284"/>
                    <a:pt x="360" y="284"/>
                    <a:pt x="360" y="285"/>
                  </a:cubicBezTo>
                  <a:cubicBezTo>
                    <a:pt x="361" y="286"/>
                    <a:pt x="361" y="285"/>
                    <a:pt x="361" y="284"/>
                  </a:cubicBezTo>
                  <a:cubicBezTo>
                    <a:pt x="362" y="284"/>
                    <a:pt x="363" y="284"/>
                    <a:pt x="363" y="284"/>
                  </a:cubicBezTo>
                  <a:cubicBezTo>
                    <a:pt x="364" y="283"/>
                    <a:pt x="364" y="284"/>
                    <a:pt x="365" y="284"/>
                  </a:cubicBezTo>
                  <a:cubicBezTo>
                    <a:pt x="365" y="284"/>
                    <a:pt x="366" y="285"/>
                    <a:pt x="366" y="285"/>
                  </a:cubicBezTo>
                  <a:cubicBezTo>
                    <a:pt x="366" y="286"/>
                    <a:pt x="367" y="285"/>
                    <a:pt x="367" y="285"/>
                  </a:cubicBezTo>
                  <a:cubicBezTo>
                    <a:pt x="368" y="286"/>
                    <a:pt x="368" y="285"/>
                    <a:pt x="368" y="285"/>
                  </a:cubicBezTo>
                  <a:cubicBezTo>
                    <a:pt x="368" y="284"/>
                    <a:pt x="369" y="285"/>
                    <a:pt x="369" y="285"/>
                  </a:cubicBezTo>
                  <a:cubicBezTo>
                    <a:pt x="370" y="285"/>
                    <a:pt x="370" y="285"/>
                    <a:pt x="371" y="285"/>
                  </a:cubicBezTo>
                  <a:cubicBezTo>
                    <a:pt x="371" y="284"/>
                    <a:pt x="372" y="285"/>
                    <a:pt x="373" y="285"/>
                  </a:cubicBezTo>
                  <a:cubicBezTo>
                    <a:pt x="373" y="285"/>
                    <a:pt x="374" y="286"/>
                    <a:pt x="374" y="286"/>
                  </a:cubicBezTo>
                  <a:cubicBezTo>
                    <a:pt x="375" y="287"/>
                    <a:pt x="375" y="286"/>
                    <a:pt x="375" y="286"/>
                  </a:cubicBezTo>
                  <a:cubicBezTo>
                    <a:pt x="376" y="286"/>
                    <a:pt x="375" y="287"/>
                    <a:pt x="375" y="288"/>
                  </a:cubicBezTo>
                  <a:cubicBezTo>
                    <a:pt x="375" y="288"/>
                    <a:pt x="376" y="288"/>
                    <a:pt x="376" y="288"/>
                  </a:cubicBezTo>
                  <a:cubicBezTo>
                    <a:pt x="376" y="288"/>
                    <a:pt x="377" y="288"/>
                    <a:pt x="377" y="288"/>
                  </a:cubicBezTo>
                  <a:cubicBezTo>
                    <a:pt x="377" y="288"/>
                    <a:pt x="378" y="289"/>
                    <a:pt x="378" y="289"/>
                  </a:cubicBezTo>
                  <a:cubicBezTo>
                    <a:pt x="379" y="289"/>
                    <a:pt x="378" y="288"/>
                    <a:pt x="378" y="288"/>
                  </a:cubicBezTo>
                  <a:cubicBezTo>
                    <a:pt x="377" y="287"/>
                    <a:pt x="378" y="287"/>
                    <a:pt x="378" y="286"/>
                  </a:cubicBezTo>
                  <a:cubicBezTo>
                    <a:pt x="379" y="286"/>
                    <a:pt x="379" y="286"/>
                    <a:pt x="379" y="286"/>
                  </a:cubicBezTo>
                  <a:cubicBezTo>
                    <a:pt x="379" y="286"/>
                    <a:pt x="379" y="286"/>
                    <a:pt x="379" y="286"/>
                  </a:cubicBezTo>
                  <a:cubicBezTo>
                    <a:pt x="379" y="286"/>
                    <a:pt x="379" y="287"/>
                    <a:pt x="379" y="288"/>
                  </a:cubicBezTo>
                  <a:cubicBezTo>
                    <a:pt x="379" y="288"/>
                    <a:pt x="380" y="287"/>
                    <a:pt x="380" y="288"/>
                  </a:cubicBezTo>
                  <a:cubicBezTo>
                    <a:pt x="381" y="288"/>
                    <a:pt x="380" y="289"/>
                    <a:pt x="380" y="290"/>
                  </a:cubicBezTo>
                  <a:cubicBezTo>
                    <a:pt x="380" y="291"/>
                    <a:pt x="381" y="294"/>
                    <a:pt x="381" y="295"/>
                  </a:cubicBezTo>
                  <a:cubicBezTo>
                    <a:pt x="381" y="295"/>
                    <a:pt x="381" y="296"/>
                    <a:pt x="381" y="297"/>
                  </a:cubicBezTo>
                  <a:cubicBezTo>
                    <a:pt x="381" y="298"/>
                    <a:pt x="380" y="298"/>
                    <a:pt x="379" y="299"/>
                  </a:cubicBezTo>
                  <a:cubicBezTo>
                    <a:pt x="379" y="299"/>
                    <a:pt x="379" y="300"/>
                    <a:pt x="378" y="301"/>
                  </a:cubicBezTo>
                  <a:cubicBezTo>
                    <a:pt x="378" y="302"/>
                    <a:pt x="378" y="302"/>
                    <a:pt x="378" y="302"/>
                  </a:cubicBezTo>
                  <a:cubicBezTo>
                    <a:pt x="379" y="303"/>
                    <a:pt x="378" y="303"/>
                    <a:pt x="378" y="304"/>
                  </a:cubicBezTo>
                  <a:cubicBezTo>
                    <a:pt x="378" y="305"/>
                    <a:pt x="377" y="307"/>
                    <a:pt x="377" y="307"/>
                  </a:cubicBezTo>
                  <a:cubicBezTo>
                    <a:pt x="377" y="307"/>
                    <a:pt x="377" y="309"/>
                    <a:pt x="377" y="309"/>
                  </a:cubicBezTo>
                  <a:cubicBezTo>
                    <a:pt x="377" y="310"/>
                    <a:pt x="377" y="311"/>
                    <a:pt x="378" y="311"/>
                  </a:cubicBezTo>
                  <a:cubicBezTo>
                    <a:pt x="379" y="311"/>
                    <a:pt x="379" y="312"/>
                    <a:pt x="379" y="313"/>
                  </a:cubicBezTo>
                  <a:cubicBezTo>
                    <a:pt x="379" y="314"/>
                    <a:pt x="379" y="314"/>
                    <a:pt x="378" y="314"/>
                  </a:cubicBezTo>
                  <a:cubicBezTo>
                    <a:pt x="378" y="314"/>
                    <a:pt x="377" y="315"/>
                    <a:pt x="377" y="317"/>
                  </a:cubicBezTo>
                  <a:cubicBezTo>
                    <a:pt x="376" y="318"/>
                    <a:pt x="376" y="319"/>
                    <a:pt x="376" y="319"/>
                  </a:cubicBezTo>
                  <a:cubicBezTo>
                    <a:pt x="375" y="320"/>
                    <a:pt x="374" y="320"/>
                    <a:pt x="373" y="320"/>
                  </a:cubicBezTo>
                  <a:cubicBezTo>
                    <a:pt x="372" y="319"/>
                    <a:pt x="373" y="321"/>
                    <a:pt x="373" y="322"/>
                  </a:cubicBezTo>
                  <a:cubicBezTo>
                    <a:pt x="373" y="323"/>
                    <a:pt x="373" y="324"/>
                    <a:pt x="374" y="325"/>
                  </a:cubicBezTo>
                  <a:cubicBezTo>
                    <a:pt x="374" y="325"/>
                    <a:pt x="373" y="327"/>
                    <a:pt x="372" y="327"/>
                  </a:cubicBezTo>
                  <a:cubicBezTo>
                    <a:pt x="372" y="328"/>
                    <a:pt x="372" y="329"/>
                    <a:pt x="371" y="329"/>
                  </a:cubicBezTo>
                  <a:cubicBezTo>
                    <a:pt x="371" y="330"/>
                    <a:pt x="371" y="331"/>
                    <a:pt x="371" y="331"/>
                  </a:cubicBezTo>
                  <a:cubicBezTo>
                    <a:pt x="371" y="332"/>
                    <a:pt x="369" y="332"/>
                    <a:pt x="369" y="332"/>
                  </a:cubicBezTo>
                  <a:cubicBezTo>
                    <a:pt x="368" y="333"/>
                    <a:pt x="367" y="330"/>
                    <a:pt x="367" y="329"/>
                  </a:cubicBezTo>
                  <a:cubicBezTo>
                    <a:pt x="366" y="328"/>
                    <a:pt x="365" y="330"/>
                    <a:pt x="364" y="331"/>
                  </a:cubicBezTo>
                  <a:cubicBezTo>
                    <a:pt x="363" y="332"/>
                    <a:pt x="363" y="331"/>
                    <a:pt x="363" y="332"/>
                  </a:cubicBezTo>
                  <a:cubicBezTo>
                    <a:pt x="363" y="332"/>
                    <a:pt x="362" y="334"/>
                    <a:pt x="362" y="335"/>
                  </a:cubicBezTo>
                  <a:cubicBezTo>
                    <a:pt x="361" y="336"/>
                    <a:pt x="360" y="336"/>
                    <a:pt x="360" y="336"/>
                  </a:cubicBezTo>
                  <a:cubicBezTo>
                    <a:pt x="359" y="336"/>
                    <a:pt x="357" y="337"/>
                    <a:pt x="357" y="337"/>
                  </a:cubicBezTo>
                  <a:cubicBezTo>
                    <a:pt x="356" y="337"/>
                    <a:pt x="356" y="337"/>
                    <a:pt x="356" y="338"/>
                  </a:cubicBezTo>
                  <a:cubicBezTo>
                    <a:pt x="356" y="338"/>
                    <a:pt x="357" y="339"/>
                    <a:pt x="358" y="339"/>
                  </a:cubicBezTo>
                  <a:cubicBezTo>
                    <a:pt x="359" y="340"/>
                    <a:pt x="358" y="340"/>
                    <a:pt x="357" y="341"/>
                  </a:cubicBezTo>
                  <a:cubicBezTo>
                    <a:pt x="357" y="342"/>
                    <a:pt x="356" y="342"/>
                    <a:pt x="356" y="343"/>
                  </a:cubicBezTo>
                  <a:cubicBezTo>
                    <a:pt x="356" y="344"/>
                    <a:pt x="357" y="345"/>
                    <a:pt x="358" y="345"/>
                  </a:cubicBezTo>
                  <a:cubicBezTo>
                    <a:pt x="359" y="345"/>
                    <a:pt x="358" y="345"/>
                    <a:pt x="359" y="346"/>
                  </a:cubicBezTo>
                  <a:cubicBezTo>
                    <a:pt x="359" y="346"/>
                    <a:pt x="360" y="346"/>
                    <a:pt x="360" y="346"/>
                  </a:cubicBezTo>
                  <a:cubicBezTo>
                    <a:pt x="361" y="345"/>
                    <a:pt x="362" y="344"/>
                    <a:pt x="362" y="344"/>
                  </a:cubicBezTo>
                  <a:cubicBezTo>
                    <a:pt x="363" y="344"/>
                    <a:pt x="364" y="343"/>
                    <a:pt x="364" y="343"/>
                  </a:cubicBezTo>
                  <a:cubicBezTo>
                    <a:pt x="364" y="344"/>
                    <a:pt x="364" y="345"/>
                    <a:pt x="364" y="345"/>
                  </a:cubicBezTo>
                  <a:cubicBezTo>
                    <a:pt x="364" y="345"/>
                    <a:pt x="364" y="346"/>
                    <a:pt x="364" y="347"/>
                  </a:cubicBezTo>
                  <a:cubicBezTo>
                    <a:pt x="364" y="348"/>
                    <a:pt x="365" y="349"/>
                    <a:pt x="365" y="350"/>
                  </a:cubicBezTo>
                  <a:cubicBezTo>
                    <a:pt x="365" y="351"/>
                    <a:pt x="365" y="351"/>
                    <a:pt x="366" y="351"/>
                  </a:cubicBezTo>
                  <a:cubicBezTo>
                    <a:pt x="366" y="352"/>
                    <a:pt x="366" y="352"/>
                    <a:pt x="367" y="353"/>
                  </a:cubicBezTo>
                  <a:cubicBezTo>
                    <a:pt x="367" y="354"/>
                    <a:pt x="368" y="355"/>
                    <a:pt x="368" y="356"/>
                  </a:cubicBezTo>
                  <a:cubicBezTo>
                    <a:pt x="368" y="356"/>
                    <a:pt x="370" y="356"/>
                    <a:pt x="371" y="356"/>
                  </a:cubicBezTo>
                  <a:cubicBezTo>
                    <a:pt x="372" y="357"/>
                    <a:pt x="371" y="357"/>
                    <a:pt x="370" y="358"/>
                  </a:cubicBezTo>
                  <a:cubicBezTo>
                    <a:pt x="369" y="358"/>
                    <a:pt x="369" y="359"/>
                    <a:pt x="369" y="359"/>
                  </a:cubicBezTo>
                  <a:cubicBezTo>
                    <a:pt x="368" y="360"/>
                    <a:pt x="367" y="360"/>
                    <a:pt x="367" y="360"/>
                  </a:cubicBezTo>
                  <a:cubicBezTo>
                    <a:pt x="367" y="359"/>
                    <a:pt x="367" y="358"/>
                    <a:pt x="366" y="358"/>
                  </a:cubicBezTo>
                  <a:cubicBezTo>
                    <a:pt x="365" y="358"/>
                    <a:pt x="365" y="358"/>
                    <a:pt x="364" y="358"/>
                  </a:cubicBezTo>
                  <a:cubicBezTo>
                    <a:pt x="363" y="359"/>
                    <a:pt x="363" y="360"/>
                    <a:pt x="362" y="361"/>
                  </a:cubicBezTo>
                  <a:cubicBezTo>
                    <a:pt x="362" y="361"/>
                    <a:pt x="361" y="362"/>
                    <a:pt x="360" y="362"/>
                  </a:cubicBezTo>
                  <a:cubicBezTo>
                    <a:pt x="359" y="362"/>
                    <a:pt x="359" y="362"/>
                    <a:pt x="359" y="363"/>
                  </a:cubicBezTo>
                  <a:cubicBezTo>
                    <a:pt x="359" y="364"/>
                    <a:pt x="360" y="365"/>
                    <a:pt x="359" y="366"/>
                  </a:cubicBezTo>
                  <a:cubicBezTo>
                    <a:pt x="359" y="367"/>
                    <a:pt x="359" y="366"/>
                    <a:pt x="358" y="366"/>
                  </a:cubicBezTo>
                  <a:cubicBezTo>
                    <a:pt x="357" y="365"/>
                    <a:pt x="357" y="366"/>
                    <a:pt x="357" y="366"/>
                  </a:cubicBezTo>
                  <a:cubicBezTo>
                    <a:pt x="356" y="367"/>
                    <a:pt x="355" y="367"/>
                    <a:pt x="354" y="367"/>
                  </a:cubicBezTo>
                  <a:cubicBezTo>
                    <a:pt x="353" y="366"/>
                    <a:pt x="352" y="366"/>
                    <a:pt x="351" y="366"/>
                  </a:cubicBezTo>
                  <a:cubicBezTo>
                    <a:pt x="350" y="366"/>
                    <a:pt x="349" y="366"/>
                    <a:pt x="348" y="365"/>
                  </a:cubicBezTo>
                  <a:cubicBezTo>
                    <a:pt x="347" y="365"/>
                    <a:pt x="346" y="366"/>
                    <a:pt x="346" y="367"/>
                  </a:cubicBezTo>
                  <a:cubicBezTo>
                    <a:pt x="345" y="367"/>
                    <a:pt x="345" y="366"/>
                    <a:pt x="344" y="366"/>
                  </a:cubicBezTo>
                  <a:cubicBezTo>
                    <a:pt x="344" y="366"/>
                    <a:pt x="343" y="366"/>
                    <a:pt x="343" y="365"/>
                  </a:cubicBezTo>
                  <a:cubicBezTo>
                    <a:pt x="343" y="365"/>
                    <a:pt x="342" y="365"/>
                    <a:pt x="341" y="365"/>
                  </a:cubicBezTo>
                  <a:cubicBezTo>
                    <a:pt x="340" y="365"/>
                    <a:pt x="340" y="365"/>
                    <a:pt x="340" y="365"/>
                  </a:cubicBezTo>
                  <a:cubicBezTo>
                    <a:pt x="340" y="364"/>
                    <a:pt x="339" y="364"/>
                    <a:pt x="338" y="364"/>
                  </a:cubicBezTo>
                  <a:cubicBezTo>
                    <a:pt x="338" y="364"/>
                    <a:pt x="337" y="364"/>
                    <a:pt x="337" y="363"/>
                  </a:cubicBezTo>
                  <a:cubicBezTo>
                    <a:pt x="336" y="362"/>
                    <a:pt x="336" y="364"/>
                    <a:pt x="335" y="365"/>
                  </a:cubicBezTo>
                  <a:cubicBezTo>
                    <a:pt x="335" y="365"/>
                    <a:pt x="334" y="366"/>
                    <a:pt x="334" y="366"/>
                  </a:cubicBezTo>
                  <a:cubicBezTo>
                    <a:pt x="333" y="366"/>
                    <a:pt x="333" y="367"/>
                    <a:pt x="332" y="368"/>
                  </a:cubicBezTo>
                  <a:cubicBezTo>
                    <a:pt x="331" y="368"/>
                    <a:pt x="332" y="369"/>
                    <a:pt x="332" y="370"/>
                  </a:cubicBezTo>
                  <a:cubicBezTo>
                    <a:pt x="332" y="371"/>
                    <a:pt x="333" y="372"/>
                    <a:pt x="333" y="372"/>
                  </a:cubicBezTo>
                  <a:cubicBezTo>
                    <a:pt x="333" y="373"/>
                    <a:pt x="333" y="373"/>
                    <a:pt x="333" y="374"/>
                  </a:cubicBezTo>
                  <a:cubicBezTo>
                    <a:pt x="332" y="374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5" y="377"/>
                    <a:pt x="336" y="377"/>
                  </a:cubicBezTo>
                  <a:cubicBezTo>
                    <a:pt x="337" y="377"/>
                    <a:pt x="336" y="377"/>
                    <a:pt x="336" y="378"/>
                  </a:cubicBezTo>
                  <a:cubicBezTo>
                    <a:pt x="336" y="378"/>
                    <a:pt x="335" y="379"/>
                    <a:pt x="335" y="379"/>
                  </a:cubicBezTo>
                  <a:cubicBezTo>
                    <a:pt x="334" y="380"/>
                    <a:pt x="332" y="381"/>
                    <a:pt x="331" y="382"/>
                  </a:cubicBezTo>
                  <a:cubicBezTo>
                    <a:pt x="330" y="382"/>
                    <a:pt x="331" y="383"/>
                    <a:pt x="331" y="383"/>
                  </a:cubicBezTo>
                  <a:cubicBezTo>
                    <a:pt x="332" y="384"/>
                    <a:pt x="332" y="384"/>
                    <a:pt x="333" y="384"/>
                  </a:cubicBezTo>
                  <a:cubicBezTo>
                    <a:pt x="334" y="384"/>
                    <a:pt x="334" y="383"/>
                    <a:pt x="334" y="383"/>
                  </a:cubicBezTo>
                  <a:cubicBezTo>
                    <a:pt x="335" y="383"/>
                    <a:pt x="335" y="384"/>
                    <a:pt x="335" y="385"/>
                  </a:cubicBezTo>
                  <a:cubicBezTo>
                    <a:pt x="334" y="385"/>
                    <a:pt x="333" y="385"/>
                    <a:pt x="332" y="385"/>
                  </a:cubicBezTo>
                  <a:cubicBezTo>
                    <a:pt x="331" y="385"/>
                    <a:pt x="332" y="386"/>
                    <a:pt x="332" y="387"/>
                  </a:cubicBezTo>
                  <a:cubicBezTo>
                    <a:pt x="333" y="387"/>
                    <a:pt x="333" y="387"/>
                    <a:pt x="334" y="387"/>
                  </a:cubicBezTo>
                  <a:cubicBezTo>
                    <a:pt x="334" y="387"/>
                    <a:pt x="335" y="390"/>
                    <a:pt x="335" y="391"/>
                  </a:cubicBezTo>
                  <a:cubicBezTo>
                    <a:pt x="335" y="392"/>
                    <a:pt x="335" y="393"/>
                    <a:pt x="336" y="393"/>
                  </a:cubicBezTo>
                  <a:cubicBezTo>
                    <a:pt x="337" y="394"/>
                    <a:pt x="336" y="394"/>
                    <a:pt x="336" y="395"/>
                  </a:cubicBezTo>
                  <a:cubicBezTo>
                    <a:pt x="336" y="396"/>
                    <a:pt x="336" y="396"/>
                    <a:pt x="336" y="397"/>
                  </a:cubicBezTo>
                  <a:cubicBezTo>
                    <a:pt x="337" y="398"/>
                    <a:pt x="337" y="398"/>
                    <a:pt x="336" y="399"/>
                  </a:cubicBezTo>
                  <a:cubicBezTo>
                    <a:pt x="336" y="400"/>
                    <a:pt x="337" y="401"/>
                    <a:pt x="337" y="402"/>
                  </a:cubicBezTo>
                  <a:cubicBezTo>
                    <a:pt x="337" y="402"/>
                    <a:pt x="336" y="402"/>
                    <a:pt x="336" y="401"/>
                  </a:cubicBezTo>
                  <a:cubicBezTo>
                    <a:pt x="335" y="401"/>
                    <a:pt x="334" y="402"/>
                    <a:pt x="333" y="402"/>
                  </a:cubicBezTo>
                  <a:cubicBezTo>
                    <a:pt x="333" y="402"/>
                    <a:pt x="333" y="403"/>
                    <a:pt x="333" y="405"/>
                  </a:cubicBezTo>
                  <a:cubicBezTo>
                    <a:pt x="334" y="406"/>
                    <a:pt x="333" y="407"/>
                    <a:pt x="332" y="408"/>
                  </a:cubicBezTo>
                  <a:cubicBezTo>
                    <a:pt x="331" y="408"/>
                    <a:pt x="330" y="411"/>
                    <a:pt x="329" y="411"/>
                  </a:cubicBezTo>
                  <a:cubicBezTo>
                    <a:pt x="329" y="412"/>
                    <a:pt x="328" y="411"/>
                    <a:pt x="327" y="411"/>
                  </a:cubicBezTo>
                  <a:cubicBezTo>
                    <a:pt x="326" y="412"/>
                    <a:pt x="327" y="412"/>
                    <a:pt x="328" y="413"/>
                  </a:cubicBezTo>
                  <a:cubicBezTo>
                    <a:pt x="328" y="414"/>
                    <a:pt x="327" y="414"/>
                    <a:pt x="327" y="414"/>
                  </a:cubicBezTo>
                  <a:cubicBezTo>
                    <a:pt x="326" y="414"/>
                    <a:pt x="326" y="416"/>
                    <a:pt x="326" y="417"/>
                  </a:cubicBezTo>
                  <a:cubicBezTo>
                    <a:pt x="327" y="418"/>
                    <a:pt x="328" y="419"/>
                    <a:pt x="328" y="420"/>
                  </a:cubicBezTo>
                  <a:cubicBezTo>
                    <a:pt x="328" y="421"/>
                    <a:pt x="327" y="421"/>
                    <a:pt x="327" y="422"/>
                  </a:cubicBezTo>
                  <a:cubicBezTo>
                    <a:pt x="326" y="423"/>
                    <a:pt x="326" y="423"/>
                    <a:pt x="326" y="424"/>
                  </a:cubicBezTo>
                  <a:cubicBezTo>
                    <a:pt x="326" y="425"/>
                    <a:pt x="325" y="424"/>
                    <a:pt x="325" y="425"/>
                  </a:cubicBezTo>
                  <a:cubicBezTo>
                    <a:pt x="324" y="425"/>
                    <a:pt x="323" y="427"/>
                    <a:pt x="323" y="428"/>
                  </a:cubicBezTo>
                  <a:cubicBezTo>
                    <a:pt x="322" y="429"/>
                    <a:pt x="321" y="430"/>
                    <a:pt x="321" y="431"/>
                  </a:cubicBezTo>
                  <a:cubicBezTo>
                    <a:pt x="320" y="431"/>
                    <a:pt x="320" y="431"/>
                    <a:pt x="319" y="430"/>
                  </a:cubicBezTo>
                  <a:cubicBezTo>
                    <a:pt x="319" y="430"/>
                    <a:pt x="317" y="432"/>
                    <a:pt x="316" y="432"/>
                  </a:cubicBezTo>
                  <a:cubicBezTo>
                    <a:pt x="315" y="432"/>
                    <a:pt x="315" y="434"/>
                    <a:pt x="314" y="434"/>
                  </a:cubicBezTo>
                  <a:cubicBezTo>
                    <a:pt x="314" y="435"/>
                    <a:pt x="313" y="436"/>
                    <a:pt x="313" y="437"/>
                  </a:cubicBezTo>
                  <a:cubicBezTo>
                    <a:pt x="313" y="437"/>
                    <a:pt x="311" y="438"/>
                    <a:pt x="311" y="438"/>
                  </a:cubicBezTo>
                  <a:cubicBezTo>
                    <a:pt x="310" y="439"/>
                    <a:pt x="310" y="442"/>
                    <a:pt x="310" y="443"/>
                  </a:cubicBezTo>
                  <a:cubicBezTo>
                    <a:pt x="310" y="444"/>
                    <a:pt x="309" y="445"/>
                    <a:pt x="309" y="445"/>
                  </a:cubicBezTo>
                  <a:cubicBezTo>
                    <a:pt x="308" y="445"/>
                    <a:pt x="307" y="445"/>
                    <a:pt x="307" y="445"/>
                  </a:cubicBezTo>
                  <a:cubicBezTo>
                    <a:pt x="306" y="445"/>
                    <a:pt x="306" y="446"/>
                    <a:pt x="306" y="446"/>
                  </a:cubicBezTo>
                  <a:cubicBezTo>
                    <a:pt x="306" y="446"/>
                    <a:pt x="305" y="446"/>
                    <a:pt x="305" y="446"/>
                  </a:cubicBezTo>
                  <a:cubicBezTo>
                    <a:pt x="304" y="445"/>
                    <a:pt x="303" y="446"/>
                    <a:pt x="303" y="446"/>
                  </a:cubicBezTo>
                  <a:cubicBezTo>
                    <a:pt x="302" y="446"/>
                    <a:pt x="302" y="446"/>
                    <a:pt x="302" y="446"/>
                  </a:cubicBezTo>
                  <a:cubicBezTo>
                    <a:pt x="301" y="447"/>
                    <a:pt x="301" y="448"/>
                    <a:pt x="300" y="449"/>
                  </a:cubicBezTo>
                  <a:cubicBezTo>
                    <a:pt x="299" y="449"/>
                    <a:pt x="299" y="449"/>
                    <a:pt x="298" y="448"/>
                  </a:cubicBezTo>
                  <a:cubicBezTo>
                    <a:pt x="298" y="448"/>
                    <a:pt x="298" y="447"/>
                    <a:pt x="296" y="448"/>
                  </a:cubicBezTo>
                  <a:cubicBezTo>
                    <a:pt x="295" y="448"/>
                    <a:pt x="296" y="450"/>
                    <a:pt x="297" y="451"/>
                  </a:cubicBezTo>
                  <a:cubicBezTo>
                    <a:pt x="297" y="451"/>
                    <a:pt x="297" y="453"/>
                    <a:pt x="297" y="453"/>
                  </a:cubicBezTo>
                  <a:cubicBezTo>
                    <a:pt x="297" y="454"/>
                    <a:pt x="297" y="455"/>
                    <a:pt x="296" y="455"/>
                  </a:cubicBezTo>
                  <a:cubicBezTo>
                    <a:pt x="296" y="455"/>
                    <a:pt x="294" y="454"/>
                    <a:pt x="293" y="455"/>
                  </a:cubicBezTo>
                  <a:cubicBezTo>
                    <a:pt x="292" y="455"/>
                    <a:pt x="291" y="455"/>
                    <a:pt x="290" y="455"/>
                  </a:cubicBezTo>
                  <a:cubicBezTo>
                    <a:pt x="290" y="455"/>
                    <a:pt x="289" y="457"/>
                    <a:pt x="289" y="457"/>
                  </a:cubicBezTo>
                  <a:cubicBezTo>
                    <a:pt x="289" y="458"/>
                    <a:pt x="288" y="458"/>
                    <a:pt x="288" y="458"/>
                  </a:cubicBezTo>
                  <a:cubicBezTo>
                    <a:pt x="288" y="458"/>
                    <a:pt x="288" y="458"/>
                    <a:pt x="288" y="458"/>
                  </a:cubicBezTo>
                  <a:cubicBezTo>
                    <a:pt x="288" y="458"/>
                    <a:pt x="288" y="458"/>
                    <a:pt x="288" y="457"/>
                  </a:cubicBezTo>
                  <a:cubicBezTo>
                    <a:pt x="288" y="456"/>
                    <a:pt x="287" y="457"/>
                    <a:pt x="285" y="457"/>
                  </a:cubicBezTo>
                  <a:cubicBezTo>
                    <a:pt x="284" y="457"/>
                    <a:pt x="283" y="456"/>
                    <a:pt x="283" y="455"/>
                  </a:cubicBezTo>
                  <a:cubicBezTo>
                    <a:pt x="283" y="455"/>
                    <a:pt x="283" y="454"/>
                    <a:pt x="283" y="454"/>
                  </a:cubicBezTo>
                  <a:cubicBezTo>
                    <a:pt x="283" y="453"/>
                    <a:pt x="283" y="453"/>
                    <a:pt x="282" y="452"/>
                  </a:cubicBezTo>
                  <a:cubicBezTo>
                    <a:pt x="281" y="452"/>
                    <a:pt x="283" y="450"/>
                    <a:pt x="283" y="450"/>
                  </a:cubicBezTo>
                  <a:cubicBezTo>
                    <a:pt x="283" y="450"/>
                    <a:pt x="282" y="449"/>
                    <a:pt x="281" y="448"/>
                  </a:cubicBezTo>
                  <a:cubicBezTo>
                    <a:pt x="280" y="447"/>
                    <a:pt x="280" y="447"/>
                    <a:pt x="280" y="446"/>
                  </a:cubicBezTo>
                  <a:cubicBezTo>
                    <a:pt x="280" y="446"/>
                    <a:pt x="279" y="446"/>
                    <a:pt x="279" y="446"/>
                  </a:cubicBezTo>
                  <a:cubicBezTo>
                    <a:pt x="278" y="447"/>
                    <a:pt x="277" y="447"/>
                    <a:pt x="277" y="446"/>
                  </a:cubicBezTo>
                  <a:cubicBezTo>
                    <a:pt x="276" y="446"/>
                    <a:pt x="275" y="446"/>
                    <a:pt x="275" y="445"/>
                  </a:cubicBezTo>
                  <a:cubicBezTo>
                    <a:pt x="274" y="444"/>
                    <a:pt x="273" y="444"/>
                    <a:pt x="272" y="444"/>
                  </a:cubicBezTo>
                  <a:cubicBezTo>
                    <a:pt x="271" y="444"/>
                    <a:pt x="271" y="444"/>
                    <a:pt x="271" y="445"/>
                  </a:cubicBezTo>
                  <a:cubicBezTo>
                    <a:pt x="270" y="446"/>
                    <a:pt x="270" y="445"/>
                    <a:pt x="270" y="445"/>
                  </a:cubicBezTo>
                  <a:cubicBezTo>
                    <a:pt x="269" y="445"/>
                    <a:pt x="269" y="444"/>
                    <a:pt x="268" y="445"/>
                  </a:cubicBezTo>
                  <a:cubicBezTo>
                    <a:pt x="268" y="445"/>
                    <a:pt x="267" y="446"/>
                    <a:pt x="267" y="447"/>
                  </a:cubicBezTo>
                  <a:cubicBezTo>
                    <a:pt x="267" y="447"/>
                    <a:pt x="267" y="446"/>
                    <a:pt x="266" y="446"/>
                  </a:cubicBezTo>
                  <a:cubicBezTo>
                    <a:pt x="266" y="446"/>
                    <a:pt x="264" y="447"/>
                    <a:pt x="263" y="447"/>
                  </a:cubicBezTo>
                  <a:cubicBezTo>
                    <a:pt x="262" y="448"/>
                    <a:pt x="262" y="448"/>
                    <a:pt x="262" y="447"/>
                  </a:cubicBezTo>
                  <a:cubicBezTo>
                    <a:pt x="262" y="446"/>
                    <a:pt x="261" y="446"/>
                    <a:pt x="261" y="446"/>
                  </a:cubicBezTo>
                  <a:cubicBezTo>
                    <a:pt x="261" y="446"/>
                    <a:pt x="260" y="447"/>
                    <a:pt x="259" y="447"/>
                  </a:cubicBezTo>
                  <a:cubicBezTo>
                    <a:pt x="258" y="447"/>
                    <a:pt x="258" y="446"/>
                    <a:pt x="257" y="446"/>
                  </a:cubicBezTo>
                  <a:cubicBezTo>
                    <a:pt x="257" y="445"/>
                    <a:pt x="256" y="446"/>
                    <a:pt x="255" y="447"/>
                  </a:cubicBezTo>
                  <a:cubicBezTo>
                    <a:pt x="255" y="447"/>
                    <a:pt x="255" y="447"/>
                    <a:pt x="254" y="447"/>
                  </a:cubicBezTo>
                  <a:cubicBezTo>
                    <a:pt x="253" y="447"/>
                    <a:pt x="253" y="448"/>
                    <a:pt x="252" y="448"/>
                  </a:cubicBezTo>
                  <a:cubicBezTo>
                    <a:pt x="252" y="447"/>
                    <a:pt x="252" y="448"/>
                    <a:pt x="251" y="449"/>
                  </a:cubicBezTo>
                  <a:cubicBezTo>
                    <a:pt x="251" y="449"/>
                    <a:pt x="250" y="449"/>
                    <a:pt x="250" y="448"/>
                  </a:cubicBezTo>
                  <a:cubicBezTo>
                    <a:pt x="249" y="447"/>
                    <a:pt x="249" y="448"/>
                    <a:pt x="249" y="449"/>
                  </a:cubicBezTo>
                  <a:cubicBezTo>
                    <a:pt x="248" y="449"/>
                    <a:pt x="247" y="448"/>
                    <a:pt x="247" y="448"/>
                  </a:cubicBezTo>
                  <a:cubicBezTo>
                    <a:pt x="246" y="447"/>
                    <a:pt x="247" y="447"/>
                    <a:pt x="247" y="446"/>
                  </a:cubicBezTo>
                  <a:cubicBezTo>
                    <a:pt x="247" y="445"/>
                    <a:pt x="246" y="445"/>
                    <a:pt x="246" y="445"/>
                  </a:cubicBezTo>
                  <a:cubicBezTo>
                    <a:pt x="245" y="445"/>
                    <a:pt x="245" y="445"/>
                    <a:pt x="245" y="445"/>
                  </a:cubicBezTo>
                  <a:cubicBezTo>
                    <a:pt x="245" y="444"/>
                    <a:pt x="245" y="444"/>
                    <a:pt x="244" y="444"/>
                  </a:cubicBezTo>
                  <a:cubicBezTo>
                    <a:pt x="243" y="444"/>
                    <a:pt x="242" y="445"/>
                    <a:pt x="241" y="445"/>
                  </a:cubicBezTo>
                  <a:cubicBezTo>
                    <a:pt x="241" y="446"/>
                    <a:pt x="240" y="446"/>
                    <a:pt x="240" y="447"/>
                  </a:cubicBezTo>
                  <a:cubicBezTo>
                    <a:pt x="239" y="447"/>
                    <a:pt x="239" y="447"/>
                    <a:pt x="239" y="446"/>
                  </a:cubicBezTo>
                  <a:cubicBezTo>
                    <a:pt x="238" y="446"/>
                    <a:pt x="237" y="447"/>
                    <a:pt x="236" y="446"/>
                  </a:cubicBezTo>
                  <a:cubicBezTo>
                    <a:pt x="236" y="446"/>
                    <a:pt x="235" y="446"/>
                    <a:pt x="235" y="446"/>
                  </a:cubicBezTo>
                  <a:cubicBezTo>
                    <a:pt x="234" y="445"/>
                    <a:pt x="234" y="445"/>
                    <a:pt x="234" y="444"/>
                  </a:cubicBezTo>
                  <a:cubicBezTo>
                    <a:pt x="233" y="443"/>
                    <a:pt x="234" y="443"/>
                    <a:pt x="234" y="442"/>
                  </a:cubicBezTo>
                  <a:cubicBezTo>
                    <a:pt x="234" y="440"/>
                    <a:pt x="233" y="441"/>
                    <a:pt x="232" y="440"/>
                  </a:cubicBezTo>
                  <a:cubicBezTo>
                    <a:pt x="232" y="440"/>
                    <a:pt x="232" y="440"/>
                    <a:pt x="231" y="440"/>
                  </a:cubicBezTo>
                  <a:cubicBezTo>
                    <a:pt x="231" y="441"/>
                    <a:pt x="230" y="441"/>
                    <a:pt x="230" y="441"/>
                  </a:cubicBezTo>
                  <a:cubicBezTo>
                    <a:pt x="229" y="441"/>
                    <a:pt x="229" y="440"/>
                    <a:pt x="229" y="439"/>
                  </a:cubicBezTo>
                  <a:cubicBezTo>
                    <a:pt x="229" y="439"/>
                    <a:pt x="228" y="440"/>
                    <a:pt x="228" y="440"/>
                  </a:cubicBezTo>
                  <a:cubicBezTo>
                    <a:pt x="227" y="440"/>
                    <a:pt x="227" y="437"/>
                    <a:pt x="227" y="437"/>
                  </a:cubicBezTo>
                  <a:cubicBezTo>
                    <a:pt x="227" y="436"/>
                    <a:pt x="227" y="435"/>
                    <a:pt x="228" y="435"/>
                  </a:cubicBezTo>
                  <a:cubicBezTo>
                    <a:pt x="228" y="434"/>
                    <a:pt x="227" y="434"/>
                    <a:pt x="227" y="434"/>
                  </a:cubicBezTo>
                  <a:cubicBezTo>
                    <a:pt x="226" y="434"/>
                    <a:pt x="226" y="433"/>
                    <a:pt x="226" y="432"/>
                  </a:cubicBezTo>
                  <a:cubicBezTo>
                    <a:pt x="226" y="432"/>
                    <a:pt x="226" y="433"/>
                    <a:pt x="225" y="432"/>
                  </a:cubicBezTo>
                  <a:cubicBezTo>
                    <a:pt x="225" y="432"/>
                    <a:pt x="224" y="430"/>
                    <a:pt x="224" y="430"/>
                  </a:cubicBezTo>
                  <a:cubicBezTo>
                    <a:pt x="223" y="430"/>
                    <a:pt x="223" y="429"/>
                    <a:pt x="223" y="429"/>
                  </a:cubicBezTo>
                  <a:cubicBezTo>
                    <a:pt x="223" y="428"/>
                    <a:pt x="224" y="428"/>
                    <a:pt x="224" y="428"/>
                  </a:cubicBezTo>
                  <a:cubicBezTo>
                    <a:pt x="223" y="427"/>
                    <a:pt x="224" y="426"/>
                    <a:pt x="224" y="425"/>
                  </a:cubicBezTo>
                  <a:cubicBezTo>
                    <a:pt x="224" y="424"/>
                    <a:pt x="223" y="425"/>
                    <a:pt x="222" y="425"/>
                  </a:cubicBezTo>
                  <a:cubicBezTo>
                    <a:pt x="221" y="425"/>
                    <a:pt x="221" y="427"/>
                    <a:pt x="221" y="427"/>
                  </a:cubicBezTo>
                  <a:cubicBezTo>
                    <a:pt x="220" y="428"/>
                    <a:pt x="220" y="428"/>
                    <a:pt x="219" y="428"/>
                  </a:cubicBezTo>
                  <a:cubicBezTo>
                    <a:pt x="219" y="428"/>
                    <a:pt x="218" y="427"/>
                    <a:pt x="218" y="427"/>
                  </a:cubicBezTo>
                  <a:cubicBezTo>
                    <a:pt x="218" y="426"/>
                    <a:pt x="217" y="425"/>
                    <a:pt x="217" y="425"/>
                  </a:cubicBezTo>
                  <a:cubicBezTo>
                    <a:pt x="217" y="425"/>
                    <a:pt x="216" y="426"/>
                    <a:pt x="216" y="426"/>
                  </a:cubicBezTo>
                  <a:cubicBezTo>
                    <a:pt x="215" y="427"/>
                    <a:pt x="215" y="426"/>
                    <a:pt x="214" y="427"/>
                  </a:cubicBezTo>
                  <a:cubicBezTo>
                    <a:pt x="213" y="427"/>
                    <a:pt x="214" y="427"/>
                    <a:pt x="214" y="428"/>
                  </a:cubicBezTo>
                  <a:cubicBezTo>
                    <a:pt x="214" y="429"/>
                    <a:pt x="213" y="428"/>
                    <a:pt x="212" y="428"/>
                  </a:cubicBezTo>
                  <a:cubicBezTo>
                    <a:pt x="212" y="428"/>
                    <a:pt x="210" y="427"/>
                    <a:pt x="210" y="427"/>
                  </a:cubicBezTo>
                  <a:cubicBezTo>
                    <a:pt x="209" y="426"/>
                    <a:pt x="210" y="426"/>
                    <a:pt x="210" y="425"/>
                  </a:cubicBezTo>
                  <a:cubicBezTo>
                    <a:pt x="211" y="425"/>
                    <a:pt x="211" y="424"/>
                    <a:pt x="211" y="423"/>
                  </a:cubicBezTo>
                  <a:cubicBezTo>
                    <a:pt x="211" y="423"/>
                    <a:pt x="210" y="422"/>
                    <a:pt x="210" y="421"/>
                  </a:cubicBezTo>
                  <a:cubicBezTo>
                    <a:pt x="210" y="421"/>
                    <a:pt x="209" y="420"/>
                    <a:pt x="209" y="420"/>
                  </a:cubicBezTo>
                  <a:cubicBezTo>
                    <a:pt x="208" y="420"/>
                    <a:pt x="207" y="420"/>
                    <a:pt x="206" y="419"/>
                  </a:cubicBezTo>
                  <a:cubicBezTo>
                    <a:pt x="206" y="419"/>
                    <a:pt x="206" y="419"/>
                    <a:pt x="205" y="420"/>
                  </a:cubicBezTo>
                  <a:cubicBezTo>
                    <a:pt x="205" y="420"/>
                    <a:pt x="204" y="420"/>
                    <a:pt x="204" y="421"/>
                  </a:cubicBezTo>
                  <a:cubicBezTo>
                    <a:pt x="203" y="421"/>
                    <a:pt x="202" y="421"/>
                    <a:pt x="202" y="421"/>
                  </a:cubicBezTo>
                  <a:cubicBezTo>
                    <a:pt x="202" y="421"/>
                    <a:pt x="201" y="422"/>
                    <a:pt x="200" y="423"/>
                  </a:cubicBezTo>
                  <a:cubicBezTo>
                    <a:pt x="200" y="423"/>
                    <a:pt x="200" y="424"/>
                    <a:pt x="201" y="424"/>
                  </a:cubicBezTo>
                  <a:cubicBezTo>
                    <a:pt x="201" y="425"/>
                    <a:pt x="201" y="425"/>
                    <a:pt x="201" y="426"/>
                  </a:cubicBezTo>
                  <a:cubicBezTo>
                    <a:pt x="201" y="426"/>
                    <a:pt x="200" y="426"/>
                    <a:pt x="199" y="427"/>
                  </a:cubicBezTo>
                  <a:cubicBezTo>
                    <a:pt x="199" y="427"/>
                    <a:pt x="199" y="428"/>
                    <a:pt x="198" y="428"/>
                  </a:cubicBezTo>
                  <a:cubicBezTo>
                    <a:pt x="198" y="429"/>
                    <a:pt x="197" y="428"/>
                    <a:pt x="197" y="429"/>
                  </a:cubicBezTo>
                  <a:cubicBezTo>
                    <a:pt x="196" y="430"/>
                    <a:pt x="197" y="430"/>
                    <a:pt x="198" y="430"/>
                  </a:cubicBezTo>
                  <a:cubicBezTo>
                    <a:pt x="198" y="430"/>
                    <a:pt x="199" y="431"/>
                    <a:pt x="199" y="431"/>
                  </a:cubicBezTo>
                  <a:cubicBezTo>
                    <a:pt x="200" y="432"/>
                    <a:pt x="199" y="432"/>
                    <a:pt x="200" y="432"/>
                  </a:cubicBezTo>
                  <a:cubicBezTo>
                    <a:pt x="201" y="432"/>
                    <a:pt x="201" y="433"/>
                    <a:pt x="202" y="433"/>
                  </a:cubicBezTo>
                  <a:cubicBezTo>
                    <a:pt x="203" y="433"/>
                    <a:pt x="202" y="433"/>
                    <a:pt x="202" y="434"/>
                  </a:cubicBezTo>
                  <a:cubicBezTo>
                    <a:pt x="202" y="434"/>
                    <a:pt x="201" y="435"/>
                    <a:pt x="201" y="435"/>
                  </a:cubicBezTo>
                  <a:cubicBezTo>
                    <a:pt x="201" y="435"/>
                    <a:pt x="200" y="436"/>
                    <a:pt x="200" y="436"/>
                  </a:cubicBezTo>
                  <a:cubicBezTo>
                    <a:pt x="200" y="437"/>
                    <a:pt x="200" y="437"/>
                    <a:pt x="201" y="438"/>
                  </a:cubicBezTo>
                  <a:cubicBezTo>
                    <a:pt x="201" y="438"/>
                    <a:pt x="201" y="439"/>
                    <a:pt x="201" y="439"/>
                  </a:cubicBezTo>
                  <a:cubicBezTo>
                    <a:pt x="201" y="440"/>
                    <a:pt x="201" y="440"/>
                    <a:pt x="200" y="440"/>
                  </a:cubicBezTo>
                  <a:cubicBezTo>
                    <a:pt x="199" y="441"/>
                    <a:pt x="198" y="441"/>
                    <a:pt x="198" y="441"/>
                  </a:cubicBezTo>
                  <a:cubicBezTo>
                    <a:pt x="198" y="441"/>
                    <a:pt x="197" y="442"/>
                    <a:pt x="197" y="442"/>
                  </a:cubicBezTo>
                  <a:cubicBezTo>
                    <a:pt x="196" y="442"/>
                    <a:pt x="196" y="443"/>
                    <a:pt x="196" y="443"/>
                  </a:cubicBezTo>
                  <a:cubicBezTo>
                    <a:pt x="195" y="444"/>
                    <a:pt x="195" y="443"/>
                    <a:pt x="195" y="443"/>
                  </a:cubicBezTo>
                  <a:cubicBezTo>
                    <a:pt x="194" y="443"/>
                    <a:pt x="193" y="443"/>
                    <a:pt x="192" y="443"/>
                  </a:cubicBezTo>
                  <a:cubicBezTo>
                    <a:pt x="192" y="443"/>
                    <a:pt x="191" y="445"/>
                    <a:pt x="191" y="445"/>
                  </a:cubicBezTo>
                  <a:cubicBezTo>
                    <a:pt x="191" y="446"/>
                    <a:pt x="191" y="446"/>
                    <a:pt x="191" y="446"/>
                  </a:cubicBezTo>
                  <a:cubicBezTo>
                    <a:pt x="191" y="447"/>
                    <a:pt x="191" y="447"/>
                    <a:pt x="190" y="447"/>
                  </a:cubicBezTo>
                  <a:cubicBezTo>
                    <a:pt x="190" y="446"/>
                    <a:pt x="189" y="447"/>
                    <a:pt x="189" y="447"/>
                  </a:cubicBezTo>
                  <a:cubicBezTo>
                    <a:pt x="189" y="447"/>
                    <a:pt x="188" y="447"/>
                    <a:pt x="188" y="447"/>
                  </a:cubicBezTo>
                  <a:cubicBezTo>
                    <a:pt x="187" y="447"/>
                    <a:pt x="187" y="448"/>
                    <a:pt x="186" y="448"/>
                  </a:cubicBezTo>
                  <a:cubicBezTo>
                    <a:pt x="186" y="449"/>
                    <a:pt x="186" y="449"/>
                    <a:pt x="186" y="449"/>
                  </a:cubicBezTo>
                  <a:cubicBezTo>
                    <a:pt x="186" y="450"/>
                    <a:pt x="185" y="450"/>
                    <a:pt x="184" y="450"/>
                  </a:cubicBezTo>
                  <a:cubicBezTo>
                    <a:pt x="183" y="450"/>
                    <a:pt x="183" y="452"/>
                    <a:pt x="183" y="452"/>
                  </a:cubicBezTo>
                  <a:cubicBezTo>
                    <a:pt x="183" y="452"/>
                    <a:pt x="182" y="453"/>
                    <a:pt x="182" y="453"/>
                  </a:cubicBezTo>
                  <a:cubicBezTo>
                    <a:pt x="182" y="453"/>
                    <a:pt x="182" y="454"/>
                    <a:pt x="182" y="454"/>
                  </a:cubicBezTo>
                  <a:cubicBezTo>
                    <a:pt x="181" y="455"/>
                    <a:pt x="180" y="455"/>
                    <a:pt x="180" y="455"/>
                  </a:cubicBezTo>
                  <a:cubicBezTo>
                    <a:pt x="179" y="456"/>
                    <a:pt x="179" y="455"/>
                    <a:pt x="178" y="456"/>
                  </a:cubicBezTo>
                  <a:cubicBezTo>
                    <a:pt x="178" y="456"/>
                    <a:pt x="178" y="456"/>
                    <a:pt x="178" y="456"/>
                  </a:cubicBezTo>
                  <a:cubicBezTo>
                    <a:pt x="177" y="455"/>
                    <a:pt x="177" y="456"/>
                    <a:pt x="176" y="456"/>
                  </a:cubicBezTo>
                  <a:cubicBezTo>
                    <a:pt x="176" y="456"/>
                    <a:pt x="176" y="455"/>
                    <a:pt x="176" y="454"/>
                  </a:cubicBezTo>
                  <a:cubicBezTo>
                    <a:pt x="177" y="454"/>
                    <a:pt x="176" y="454"/>
                    <a:pt x="176" y="453"/>
                  </a:cubicBezTo>
                  <a:cubicBezTo>
                    <a:pt x="176" y="453"/>
                    <a:pt x="175" y="453"/>
                    <a:pt x="175" y="453"/>
                  </a:cubicBezTo>
                  <a:cubicBezTo>
                    <a:pt x="174" y="453"/>
                    <a:pt x="174" y="453"/>
                    <a:pt x="175" y="453"/>
                  </a:cubicBezTo>
                  <a:cubicBezTo>
                    <a:pt x="175" y="454"/>
                    <a:pt x="174" y="454"/>
                    <a:pt x="174" y="454"/>
                  </a:cubicBezTo>
                  <a:cubicBezTo>
                    <a:pt x="174" y="454"/>
                    <a:pt x="173" y="454"/>
                    <a:pt x="173" y="454"/>
                  </a:cubicBezTo>
                  <a:cubicBezTo>
                    <a:pt x="173" y="454"/>
                    <a:pt x="173" y="454"/>
                    <a:pt x="173" y="455"/>
                  </a:cubicBezTo>
                  <a:cubicBezTo>
                    <a:pt x="173" y="455"/>
                    <a:pt x="172" y="456"/>
                    <a:pt x="172" y="457"/>
                  </a:cubicBezTo>
                  <a:cubicBezTo>
                    <a:pt x="172" y="457"/>
                    <a:pt x="172" y="456"/>
                    <a:pt x="171" y="455"/>
                  </a:cubicBezTo>
                  <a:cubicBezTo>
                    <a:pt x="171" y="454"/>
                    <a:pt x="170" y="454"/>
                    <a:pt x="169" y="454"/>
                  </a:cubicBezTo>
                  <a:cubicBezTo>
                    <a:pt x="169" y="453"/>
                    <a:pt x="169" y="454"/>
                    <a:pt x="169" y="454"/>
                  </a:cubicBezTo>
                  <a:cubicBezTo>
                    <a:pt x="168" y="454"/>
                    <a:pt x="168" y="454"/>
                    <a:pt x="168" y="453"/>
                  </a:cubicBezTo>
                  <a:cubicBezTo>
                    <a:pt x="168" y="453"/>
                    <a:pt x="168" y="453"/>
                    <a:pt x="168" y="452"/>
                  </a:cubicBezTo>
                  <a:cubicBezTo>
                    <a:pt x="168" y="452"/>
                    <a:pt x="167" y="451"/>
                    <a:pt x="166" y="451"/>
                  </a:cubicBezTo>
                  <a:cubicBezTo>
                    <a:pt x="166" y="451"/>
                    <a:pt x="165" y="450"/>
                    <a:pt x="166" y="449"/>
                  </a:cubicBezTo>
                  <a:cubicBezTo>
                    <a:pt x="166" y="448"/>
                    <a:pt x="168" y="448"/>
                    <a:pt x="168" y="447"/>
                  </a:cubicBezTo>
                  <a:cubicBezTo>
                    <a:pt x="168" y="447"/>
                    <a:pt x="168" y="446"/>
                    <a:pt x="167" y="446"/>
                  </a:cubicBezTo>
                  <a:cubicBezTo>
                    <a:pt x="167" y="446"/>
                    <a:pt x="166" y="446"/>
                    <a:pt x="165" y="446"/>
                  </a:cubicBezTo>
                  <a:cubicBezTo>
                    <a:pt x="165" y="446"/>
                    <a:pt x="165" y="446"/>
                    <a:pt x="165" y="445"/>
                  </a:cubicBezTo>
                  <a:cubicBezTo>
                    <a:pt x="166" y="445"/>
                    <a:pt x="166" y="445"/>
                    <a:pt x="166" y="445"/>
                  </a:cubicBezTo>
                  <a:cubicBezTo>
                    <a:pt x="167" y="445"/>
                    <a:pt x="167" y="444"/>
                    <a:pt x="167" y="444"/>
                  </a:cubicBezTo>
                  <a:cubicBezTo>
                    <a:pt x="167" y="443"/>
                    <a:pt x="167" y="442"/>
                    <a:pt x="167" y="442"/>
                  </a:cubicBezTo>
                  <a:cubicBezTo>
                    <a:pt x="167" y="441"/>
                    <a:pt x="168" y="441"/>
                    <a:pt x="169" y="441"/>
                  </a:cubicBezTo>
                  <a:cubicBezTo>
                    <a:pt x="169" y="441"/>
                    <a:pt x="169" y="440"/>
                    <a:pt x="169" y="440"/>
                  </a:cubicBezTo>
                  <a:cubicBezTo>
                    <a:pt x="169" y="439"/>
                    <a:pt x="170" y="439"/>
                    <a:pt x="170" y="438"/>
                  </a:cubicBezTo>
                  <a:cubicBezTo>
                    <a:pt x="170" y="438"/>
                    <a:pt x="170" y="438"/>
                    <a:pt x="171" y="438"/>
                  </a:cubicBezTo>
                  <a:cubicBezTo>
                    <a:pt x="171" y="438"/>
                    <a:pt x="171" y="437"/>
                    <a:pt x="171" y="436"/>
                  </a:cubicBezTo>
                  <a:cubicBezTo>
                    <a:pt x="171" y="436"/>
                    <a:pt x="172" y="435"/>
                    <a:pt x="172" y="435"/>
                  </a:cubicBezTo>
                  <a:cubicBezTo>
                    <a:pt x="173" y="435"/>
                    <a:pt x="173" y="435"/>
                    <a:pt x="173" y="435"/>
                  </a:cubicBezTo>
                  <a:cubicBezTo>
                    <a:pt x="173" y="434"/>
                    <a:pt x="174" y="435"/>
                    <a:pt x="174" y="436"/>
                  </a:cubicBezTo>
                  <a:cubicBezTo>
                    <a:pt x="175" y="436"/>
                    <a:pt x="175" y="435"/>
                    <a:pt x="175" y="435"/>
                  </a:cubicBezTo>
                  <a:cubicBezTo>
                    <a:pt x="176" y="434"/>
                    <a:pt x="176" y="434"/>
                    <a:pt x="176" y="433"/>
                  </a:cubicBezTo>
                  <a:cubicBezTo>
                    <a:pt x="176" y="433"/>
                    <a:pt x="177" y="433"/>
                    <a:pt x="177" y="433"/>
                  </a:cubicBezTo>
                  <a:cubicBezTo>
                    <a:pt x="178" y="433"/>
                    <a:pt x="178" y="432"/>
                    <a:pt x="177" y="432"/>
                  </a:cubicBezTo>
                  <a:cubicBezTo>
                    <a:pt x="177" y="431"/>
                    <a:pt x="177" y="431"/>
                    <a:pt x="178" y="431"/>
                  </a:cubicBezTo>
                  <a:cubicBezTo>
                    <a:pt x="178" y="430"/>
                    <a:pt x="179" y="430"/>
                    <a:pt x="179" y="429"/>
                  </a:cubicBezTo>
                  <a:cubicBezTo>
                    <a:pt x="179" y="429"/>
                    <a:pt x="180" y="428"/>
                    <a:pt x="180" y="427"/>
                  </a:cubicBezTo>
                  <a:cubicBezTo>
                    <a:pt x="180" y="427"/>
                    <a:pt x="181" y="426"/>
                    <a:pt x="181" y="426"/>
                  </a:cubicBezTo>
                  <a:cubicBezTo>
                    <a:pt x="181" y="426"/>
                    <a:pt x="181" y="425"/>
                    <a:pt x="181" y="425"/>
                  </a:cubicBezTo>
                  <a:cubicBezTo>
                    <a:pt x="181" y="424"/>
                    <a:pt x="182" y="424"/>
                    <a:pt x="182" y="424"/>
                  </a:cubicBezTo>
                  <a:cubicBezTo>
                    <a:pt x="182" y="424"/>
                    <a:pt x="182" y="423"/>
                    <a:pt x="182" y="423"/>
                  </a:cubicBezTo>
                  <a:cubicBezTo>
                    <a:pt x="182" y="423"/>
                    <a:pt x="182" y="422"/>
                    <a:pt x="182" y="422"/>
                  </a:cubicBezTo>
                  <a:cubicBezTo>
                    <a:pt x="182" y="421"/>
                    <a:pt x="182" y="421"/>
                    <a:pt x="182" y="421"/>
                  </a:cubicBezTo>
                  <a:cubicBezTo>
                    <a:pt x="183" y="421"/>
                    <a:pt x="182" y="419"/>
                    <a:pt x="182" y="419"/>
                  </a:cubicBezTo>
                  <a:cubicBezTo>
                    <a:pt x="182" y="418"/>
                    <a:pt x="180" y="418"/>
                    <a:pt x="180" y="418"/>
                  </a:cubicBezTo>
                  <a:cubicBezTo>
                    <a:pt x="179" y="418"/>
                    <a:pt x="178" y="419"/>
                    <a:pt x="177" y="419"/>
                  </a:cubicBezTo>
                  <a:cubicBezTo>
                    <a:pt x="177" y="419"/>
                    <a:pt x="177" y="419"/>
                    <a:pt x="177" y="420"/>
                  </a:cubicBezTo>
                  <a:cubicBezTo>
                    <a:pt x="177" y="420"/>
                    <a:pt x="177" y="420"/>
                    <a:pt x="177" y="420"/>
                  </a:cubicBezTo>
                  <a:cubicBezTo>
                    <a:pt x="176" y="420"/>
                    <a:pt x="176" y="417"/>
                    <a:pt x="176" y="417"/>
                  </a:cubicBezTo>
                  <a:cubicBezTo>
                    <a:pt x="176" y="416"/>
                    <a:pt x="176" y="415"/>
                    <a:pt x="176" y="415"/>
                  </a:cubicBezTo>
                  <a:cubicBezTo>
                    <a:pt x="176" y="415"/>
                    <a:pt x="175" y="416"/>
                    <a:pt x="175" y="416"/>
                  </a:cubicBezTo>
                  <a:cubicBezTo>
                    <a:pt x="175" y="416"/>
                    <a:pt x="175" y="416"/>
                    <a:pt x="174" y="417"/>
                  </a:cubicBezTo>
                  <a:cubicBezTo>
                    <a:pt x="174" y="417"/>
                    <a:pt x="174" y="417"/>
                    <a:pt x="174" y="417"/>
                  </a:cubicBezTo>
                  <a:cubicBezTo>
                    <a:pt x="173" y="416"/>
                    <a:pt x="173" y="416"/>
                    <a:pt x="173" y="416"/>
                  </a:cubicBezTo>
                  <a:cubicBezTo>
                    <a:pt x="173" y="415"/>
                    <a:pt x="172" y="414"/>
                    <a:pt x="172" y="413"/>
                  </a:cubicBezTo>
                  <a:cubicBezTo>
                    <a:pt x="171" y="413"/>
                    <a:pt x="170" y="413"/>
                    <a:pt x="170" y="413"/>
                  </a:cubicBezTo>
                  <a:cubicBezTo>
                    <a:pt x="170" y="413"/>
                    <a:pt x="167" y="412"/>
                    <a:pt x="166" y="412"/>
                  </a:cubicBezTo>
                  <a:cubicBezTo>
                    <a:pt x="164" y="411"/>
                    <a:pt x="162" y="410"/>
                    <a:pt x="160" y="411"/>
                  </a:cubicBezTo>
                  <a:cubicBezTo>
                    <a:pt x="158" y="412"/>
                    <a:pt x="157" y="414"/>
                    <a:pt x="157" y="416"/>
                  </a:cubicBezTo>
                  <a:cubicBezTo>
                    <a:pt x="156" y="418"/>
                    <a:pt x="156" y="421"/>
                    <a:pt x="156" y="421"/>
                  </a:cubicBezTo>
                  <a:cubicBezTo>
                    <a:pt x="156" y="421"/>
                    <a:pt x="156" y="424"/>
                    <a:pt x="156" y="425"/>
                  </a:cubicBezTo>
                  <a:cubicBezTo>
                    <a:pt x="156" y="426"/>
                    <a:pt x="155" y="428"/>
                    <a:pt x="153" y="428"/>
                  </a:cubicBezTo>
                  <a:cubicBezTo>
                    <a:pt x="150" y="428"/>
                    <a:pt x="148" y="428"/>
                    <a:pt x="148" y="430"/>
                  </a:cubicBezTo>
                  <a:cubicBezTo>
                    <a:pt x="147" y="431"/>
                    <a:pt x="146" y="431"/>
                    <a:pt x="145" y="432"/>
                  </a:cubicBezTo>
                  <a:cubicBezTo>
                    <a:pt x="143" y="433"/>
                    <a:pt x="140" y="435"/>
                    <a:pt x="139" y="436"/>
                  </a:cubicBezTo>
                  <a:cubicBezTo>
                    <a:pt x="138" y="437"/>
                    <a:pt x="135" y="441"/>
                    <a:pt x="134" y="441"/>
                  </a:cubicBezTo>
                  <a:cubicBezTo>
                    <a:pt x="133" y="441"/>
                    <a:pt x="132" y="440"/>
                    <a:pt x="132" y="439"/>
                  </a:cubicBezTo>
                  <a:cubicBezTo>
                    <a:pt x="131" y="438"/>
                    <a:pt x="130" y="437"/>
                    <a:pt x="129" y="437"/>
                  </a:cubicBezTo>
                  <a:cubicBezTo>
                    <a:pt x="128" y="437"/>
                    <a:pt x="126" y="438"/>
                    <a:pt x="125" y="438"/>
                  </a:cubicBezTo>
                  <a:cubicBezTo>
                    <a:pt x="125" y="438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8"/>
                    <a:pt x="123" y="436"/>
                    <a:pt x="123" y="436"/>
                  </a:cubicBezTo>
                  <a:cubicBezTo>
                    <a:pt x="123" y="435"/>
                    <a:pt x="123" y="435"/>
                    <a:pt x="123" y="434"/>
                  </a:cubicBezTo>
                  <a:cubicBezTo>
                    <a:pt x="124" y="433"/>
                    <a:pt x="123" y="432"/>
                    <a:pt x="122" y="431"/>
                  </a:cubicBezTo>
                  <a:cubicBezTo>
                    <a:pt x="122" y="431"/>
                    <a:pt x="120" y="429"/>
                    <a:pt x="120" y="428"/>
                  </a:cubicBezTo>
                  <a:cubicBezTo>
                    <a:pt x="119" y="427"/>
                    <a:pt x="118" y="427"/>
                    <a:pt x="118" y="426"/>
                  </a:cubicBezTo>
                  <a:cubicBezTo>
                    <a:pt x="118" y="425"/>
                    <a:pt x="118" y="423"/>
                    <a:pt x="118" y="423"/>
                  </a:cubicBezTo>
                  <a:cubicBezTo>
                    <a:pt x="118" y="422"/>
                    <a:pt x="118" y="421"/>
                    <a:pt x="118" y="420"/>
                  </a:cubicBezTo>
                  <a:cubicBezTo>
                    <a:pt x="118" y="419"/>
                    <a:pt x="118" y="418"/>
                    <a:pt x="117" y="418"/>
                  </a:cubicBezTo>
                  <a:cubicBezTo>
                    <a:pt x="117" y="417"/>
                    <a:pt x="118" y="416"/>
                    <a:pt x="118" y="415"/>
                  </a:cubicBezTo>
                  <a:cubicBezTo>
                    <a:pt x="118" y="415"/>
                    <a:pt x="118" y="413"/>
                    <a:pt x="118" y="412"/>
                  </a:cubicBezTo>
                  <a:cubicBezTo>
                    <a:pt x="118" y="411"/>
                    <a:pt x="117" y="411"/>
                    <a:pt x="116" y="411"/>
                  </a:cubicBezTo>
                  <a:cubicBezTo>
                    <a:pt x="115" y="410"/>
                    <a:pt x="115" y="408"/>
                    <a:pt x="115" y="407"/>
                  </a:cubicBezTo>
                  <a:cubicBezTo>
                    <a:pt x="115" y="406"/>
                    <a:pt x="115" y="405"/>
                    <a:pt x="115" y="404"/>
                  </a:cubicBezTo>
                  <a:cubicBezTo>
                    <a:pt x="114" y="404"/>
                    <a:pt x="114" y="403"/>
                    <a:pt x="113" y="403"/>
                  </a:cubicBezTo>
                  <a:cubicBezTo>
                    <a:pt x="112" y="403"/>
                    <a:pt x="111" y="402"/>
                    <a:pt x="111" y="401"/>
                  </a:cubicBezTo>
                  <a:cubicBezTo>
                    <a:pt x="110" y="401"/>
                    <a:pt x="110" y="401"/>
                    <a:pt x="109" y="400"/>
                  </a:cubicBezTo>
                  <a:cubicBezTo>
                    <a:pt x="108" y="399"/>
                    <a:pt x="109" y="399"/>
                    <a:pt x="108" y="398"/>
                  </a:cubicBezTo>
                  <a:cubicBezTo>
                    <a:pt x="108" y="397"/>
                    <a:pt x="106" y="397"/>
                    <a:pt x="105" y="396"/>
                  </a:cubicBezTo>
                  <a:cubicBezTo>
                    <a:pt x="104" y="396"/>
                    <a:pt x="104" y="396"/>
                    <a:pt x="104" y="397"/>
                  </a:cubicBezTo>
                  <a:cubicBezTo>
                    <a:pt x="104" y="397"/>
                    <a:pt x="103" y="397"/>
                    <a:pt x="102" y="396"/>
                  </a:cubicBezTo>
                  <a:cubicBezTo>
                    <a:pt x="101" y="396"/>
                    <a:pt x="102" y="395"/>
                    <a:pt x="103" y="394"/>
                  </a:cubicBezTo>
                  <a:cubicBezTo>
                    <a:pt x="103" y="394"/>
                    <a:pt x="102" y="393"/>
                    <a:pt x="101" y="393"/>
                  </a:cubicBezTo>
                  <a:cubicBezTo>
                    <a:pt x="101" y="392"/>
                    <a:pt x="100" y="392"/>
                    <a:pt x="100" y="391"/>
                  </a:cubicBezTo>
                  <a:cubicBezTo>
                    <a:pt x="99" y="390"/>
                    <a:pt x="100" y="389"/>
                    <a:pt x="101" y="389"/>
                  </a:cubicBezTo>
                  <a:cubicBezTo>
                    <a:pt x="101" y="388"/>
                    <a:pt x="102" y="388"/>
                    <a:pt x="102" y="387"/>
                  </a:cubicBezTo>
                  <a:cubicBezTo>
                    <a:pt x="102" y="386"/>
                    <a:pt x="104" y="386"/>
                    <a:pt x="104" y="386"/>
                  </a:cubicBezTo>
                  <a:cubicBezTo>
                    <a:pt x="104" y="386"/>
                    <a:pt x="103" y="385"/>
                    <a:pt x="102" y="385"/>
                  </a:cubicBezTo>
                  <a:cubicBezTo>
                    <a:pt x="102" y="385"/>
                    <a:pt x="101" y="384"/>
                    <a:pt x="100" y="384"/>
                  </a:cubicBezTo>
                  <a:cubicBezTo>
                    <a:pt x="100" y="383"/>
                    <a:pt x="100" y="382"/>
                    <a:pt x="100" y="381"/>
                  </a:cubicBezTo>
                  <a:cubicBezTo>
                    <a:pt x="100" y="380"/>
                    <a:pt x="100" y="379"/>
                    <a:pt x="100" y="378"/>
                  </a:cubicBezTo>
                  <a:cubicBezTo>
                    <a:pt x="101" y="378"/>
                    <a:pt x="101" y="378"/>
                    <a:pt x="100" y="377"/>
                  </a:cubicBezTo>
                  <a:cubicBezTo>
                    <a:pt x="100" y="377"/>
                    <a:pt x="99" y="376"/>
                    <a:pt x="98" y="375"/>
                  </a:cubicBezTo>
                  <a:cubicBezTo>
                    <a:pt x="97" y="374"/>
                    <a:pt x="97" y="373"/>
                    <a:pt x="97" y="372"/>
                  </a:cubicBezTo>
                  <a:cubicBezTo>
                    <a:pt x="97" y="372"/>
                    <a:pt x="95" y="371"/>
                    <a:pt x="95" y="371"/>
                  </a:cubicBezTo>
                  <a:cubicBezTo>
                    <a:pt x="94" y="370"/>
                    <a:pt x="93" y="370"/>
                    <a:pt x="93" y="371"/>
                  </a:cubicBezTo>
                  <a:cubicBezTo>
                    <a:pt x="93" y="372"/>
                    <a:pt x="93" y="371"/>
                    <a:pt x="92" y="371"/>
                  </a:cubicBezTo>
                  <a:cubicBezTo>
                    <a:pt x="91" y="370"/>
                    <a:pt x="92" y="369"/>
                    <a:pt x="92" y="368"/>
                  </a:cubicBezTo>
                  <a:cubicBezTo>
                    <a:pt x="92" y="367"/>
                    <a:pt x="91" y="366"/>
                    <a:pt x="90" y="366"/>
                  </a:cubicBezTo>
                  <a:cubicBezTo>
                    <a:pt x="90" y="365"/>
                    <a:pt x="89" y="365"/>
                    <a:pt x="88" y="364"/>
                  </a:cubicBezTo>
                  <a:cubicBezTo>
                    <a:pt x="87" y="363"/>
                    <a:pt x="87" y="361"/>
                    <a:pt x="88" y="360"/>
                  </a:cubicBezTo>
                  <a:cubicBezTo>
                    <a:pt x="88" y="358"/>
                    <a:pt x="88" y="358"/>
                    <a:pt x="89" y="357"/>
                  </a:cubicBezTo>
                  <a:cubicBezTo>
                    <a:pt x="89" y="356"/>
                    <a:pt x="90" y="357"/>
                    <a:pt x="91" y="357"/>
                  </a:cubicBezTo>
                  <a:cubicBezTo>
                    <a:pt x="92" y="357"/>
                    <a:pt x="92" y="357"/>
                    <a:pt x="93" y="357"/>
                  </a:cubicBezTo>
                  <a:cubicBezTo>
                    <a:pt x="94" y="357"/>
                    <a:pt x="94" y="356"/>
                    <a:pt x="94" y="355"/>
                  </a:cubicBezTo>
                  <a:cubicBezTo>
                    <a:pt x="95" y="355"/>
                    <a:pt x="95" y="354"/>
                    <a:pt x="94" y="354"/>
                  </a:cubicBezTo>
                  <a:cubicBezTo>
                    <a:pt x="93" y="353"/>
                    <a:pt x="94" y="353"/>
                    <a:pt x="94" y="352"/>
                  </a:cubicBezTo>
                  <a:cubicBezTo>
                    <a:pt x="94" y="351"/>
                    <a:pt x="93" y="350"/>
                    <a:pt x="93" y="350"/>
                  </a:cubicBezTo>
                  <a:cubicBezTo>
                    <a:pt x="93" y="349"/>
                    <a:pt x="94" y="348"/>
                    <a:pt x="94" y="347"/>
                  </a:cubicBezTo>
                  <a:cubicBezTo>
                    <a:pt x="94" y="346"/>
                    <a:pt x="95" y="345"/>
                    <a:pt x="96" y="345"/>
                  </a:cubicBezTo>
                  <a:cubicBezTo>
                    <a:pt x="97" y="344"/>
                    <a:pt x="97" y="344"/>
                    <a:pt x="98" y="344"/>
                  </a:cubicBezTo>
                  <a:cubicBezTo>
                    <a:pt x="98" y="344"/>
                    <a:pt x="99" y="344"/>
                    <a:pt x="99" y="343"/>
                  </a:cubicBezTo>
                  <a:cubicBezTo>
                    <a:pt x="99" y="343"/>
                    <a:pt x="99" y="343"/>
                    <a:pt x="100" y="342"/>
                  </a:cubicBezTo>
                  <a:cubicBezTo>
                    <a:pt x="100" y="342"/>
                    <a:pt x="101" y="341"/>
                    <a:pt x="101" y="340"/>
                  </a:cubicBezTo>
                  <a:cubicBezTo>
                    <a:pt x="102" y="340"/>
                    <a:pt x="103" y="339"/>
                    <a:pt x="104" y="338"/>
                  </a:cubicBezTo>
                  <a:cubicBezTo>
                    <a:pt x="105" y="338"/>
                    <a:pt x="105" y="337"/>
                    <a:pt x="106" y="337"/>
                  </a:cubicBezTo>
                  <a:cubicBezTo>
                    <a:pt x="107" y="337"/>
                    <a:pt x="108" y="337"/>
                    <a:pt x="109" y="337"/>
                  </a:cubicBezTo>
                  <a:cubicBezTo>
                    <a:pt x="109" y="337"/>
                    <a:pt x="109" y="336"/>
                    <a:pt x="108" y="335"/>
                  </a:cubicBezTo>
                  <a:cubicBezTo>
                    <a:pt x="108" y="335"/>
                    <a:pt x="108" y="334"/>
                    <a:pt x="107" y="333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06" y="331"/>
                    <a:pt x="106" y="332"/>
                    <a:pt x="105" y="332"/>
                  </a:cubicBezTo>
                  <a:cubicBezTo>
                    <a:pt x="104" y="332"/>
                    <a:pt x="104" y="332"/>
                    <a:pt x="103" y="331"/>
                  </a:cubicBezTo>
                  <a:cubicBezTo>
                    <a:pt x="103" y="330"/>
                    <a:pt x="103" y="330"/>
                    <a:pt x="102" y="330"/>
                  </a:cubicBezTo>
                  <a:cubicBezTo>
                    <a:pt x="101" y="330"/>
                    <a:pt x="101" y="330"/>
                    <a:pt x="100" y="330"/>
                  </a:cubicBezTo>
                  <a:cubicBezTo>
                    <a:pt x="100" y="330"/>
                    <a:pt x="99" y="330"/>
                    <a:pt x="98" y="330"/>
                  </a:cubicBezTo>
                  <a:cubicBezTo>
                    <a:pt x="98" y="330"/>
                    <a:pt x="98" y="329"/>
                    <a:pt x="98" y="328"/>
                  </a:cubicBezTo>
                  <a:cubicBezTo>
                    <a:pt x="98" y="327"/>
                    <a:pt x="97" y="327"/>
                    <a:pt x="96" y="326"/>
                  </a:cubicBezTo>
                  <a:cubicBezTo>
                    <a:pt x="95" y="326"/>
                    <a:pt x="94" y="326"/>
                    <a:pt x="94" y="325"/>
                  </a:cubicBezTo>
                  <a:cubicBezTo>
                    <a:pt x="93" y="325"/>
                    <a:pt x="93" y="324"/>
                    <a:pt x="93" y="323"/>
                  </a:cubicBezTo>
                  <a:cubicBezTo>
                    <a:pt x="94" y="323"/>
                    <a:pt x="94" y="322"/>
                    <a:pt x="93" y="321"/>
                  </a:cubicBezTo>
                  <a:cubicBezTo>
                    <a:pt x="92" y="321"/>
                    <a:pt x="91" y="321"/>
                    <a:pt x="91" y="322"/>
                  </a:cubicBezTo>
                  <a:cubicBezTo>
                    <a:pt x="90" y="322"/>
                    <a:pt x="90" y="323"/>
                    <a:pt x="89" y="323"/>
                  </a:cubicBezTo>
                  <a:cubicBezTo>
                    <a:pt x="88" y="324"/>
                    <a:pt x="87" y="323"/>
                    <a:pt x="86" y="323"/>
                  </a:cubicBezTo>
                  <a:cubicBezTo>
                    <a:pt x="85" y="324"/>
                    <a:pt x="85" y="326"/>
                    <a:pt x="85" y="326"/>
                  </a:cubicBezTo>
                  <a:cubicBezTo>
                    <a:pt x="84" y="326"/>
                    <a:pt x="84" y="325"/>
                    <a:pt x="84" y="324"/>
                  </a:cubicBezTo>
                  <a:cubicBezTo>
                    <a:pt x="84" y="323"/>
                    <a:pt x="83" y="322"/>
                    <a:pt x="82" y="322"/>
                  </a:cubicBezTo>
                  <a:cubicBezTo>
                    <a:pt x="82" y="321"/>
                    <a:pt x="81" y="321"/>
                    <a:pt x="81" y="321"/>
                  </a:cubicBezTo>
                  <a:cubicBezTo>
                    <a:pt x="81" y="320"/>
                    <a:pt x="81" y="320"/>
                    <a:pt x="80" y="319"/>
                  </a:cubicBezTo>
                  <a:cubicBezTo>
                    <a:pt x="79" y="319"/>
                    <a:pt x="79" y="319"/>
                    <a:pt x="79" y="318"/>
                  </a:cubicBezTo>
                  <a:cubicBezTo>
                    <a:pt x="79" y="317"/>
                    <a:pt x="78" y="318"/>
                    <a:pt x="77" y="317"/>
                  </a:cubicBezTo>
                  <a:cubicBezTo>
                    <a:pt x="76" y="317"/>
                    <a:pt x="75" y="316"/>
                    <a:pt x="74" y="316"/>
                  </a:cubicBezTo>
                  <a:cubicBezTo>
                    <a:pt x="73" y="316"/>
                    <a:pt x="74" y="317"/>
                    <a:pt x="74" y="319"/>
                  </a:cubicBezTo>
                  <a:cubicBezTo>
                    <a:pt x="73" y="320"/>
                    <a:pt x="72" y="320"/>
                    <a:pt x="72" y="320"/>
                  </a:cubicBezTo>
                  <a:cubicBezTo>
                    <a:pt x="71" y="321"/>
                    <a:pt x="71" y="322"/>
                    <a:pt x="71" y="323"/>
                  </a:cubicBezTo>
                  <a:cubicBezTo>
                    <a:pt x="70" y="323"/>
                    <a:pt x="70" y="324"/>
                    <a:pt x="69" y="324"/>
                  </a:cubicBezTo>
                  <a:cubicBezTo>
                    <a:pt x="69" y="323"/>
                    <a:pt x="67" y="322"/>
                    <a:pt x="67" y="321"/>
                  </a:cubicBezTo>
                  <a:cubicBezTo>
                    <a:pt x="67" y="321"/>
                    <a:pt x="67" y="320"/>
                    <a:pt x="66" y="320"/>
                  </a:cubicBezTo>
                  <a:cubicBezTo>
                    <a:pt x="65" y="319"/>
                    <a:pt x="66" y="319"/>
                    <a:pt x="66" y="318"/>
                  </a:cubicBezTo>
                  <a:cubicBezTo>
                    <a:pt x="66" y="318"/>
                    <a:pt x="66" y="317"/>
                    <a:pt x="66" y="317"/>
                  </a:cubicBezTo>
                  <a:cubicBezTo>
                    <a:pt x="66" y="316"/>
                    <a:pt x="65" y="315"/>
                    <a:pt x="64" y="314"/>
                  </a:cubicBezTo>
                  <a:cubicBezTo>
                    <a:pt x="63" y="313"/>
                    <a:pt x="63" y="313"/>
                    <a:pt x="62" y="313"/>
                  </a:cubicBezTo>
                  <a:cubicBezTo>
                    <a:pt x="61" y="313"/>
                    <a:pt x="61" y="314"/>
                    <a:pt x="60" y="314"/>
                  </a:cubicBezTo>
                  <a:cubicBezTo>
                    <a:pt x="60" y="314"/>
                    <a:pt x="59" y="312"/>
                    <a:pt x="59" y="311"/>
                  </a:cubicBezTo>
                  <a:cubicBezTo>
                    <a:pt x="59" y="310"/>
                    <a:pt x="59" y="310"/>
                    <a:pt x="58" y="310"/>
                  </a:cubicBezTo>
                  <a:cubicBezTo>
                    <a:pt x="58" y="310"/>
                    <a:pt x="58" y="309"/>
                    <a:pt x="58" y="308"/>
                  </a:cubicBezTo>
                  <a:cubicBezTo>
                    <a:pt x="57" y="308"/>
                    <a:pt x="57" y="307"/>
                    <a:pt x="57" y="307"/>
                  </a:cubicBezTo>
                  <a:cubicBezTo>
                    <a:pt x="56" y="306"/>
                    <a:pt x="56" y="307"/>
                    <a:pt x="55" y="307"/>
                  </a:cubicBezTo>
                  <a:cubicBezTo>
                    <a:pt x="55" y="308"/>
                    <a:pt x="54" y="308"/>
                    <a:pt x="53" y="307"/>
                  </a:cubicBezTo>
                  <a:cubicBezTo>
                    <a:pt x="52" y="307"/>
                    <a:pt x="52" y="307"/>
                    <a:pt x="52" y="306"/>
                  </a:cubicBezTo>
                  <a:cubicBezTo>
                    <a:pt x="52" y="306"/>
                    <a:pt x="52" y="305"/>
                    <a:pt x="52" y="305"/>
                  </a:cubicBezTo>
                  <a:cubicBezTo>
                    <a:pt x="52" y="304"/>
                    <a:pt x="53" y="304"/>
                    <a:pt x="53" y="303"/>
                  </a:cubicBezTo>
                  <a:cubicBezTo>
                    <a:pt x="53" y="303"/>
                    <a:pt x="51" y="302"/>
                    <a:pt x="51" y="302"/>
                  </a:cubicBezTo>
                  <a:cubicBezTo>
                    <a:pt x="51" y="302"/>
                    <a:pt x="51" y="302"/>
                    <a:pt x="51" y="302"/>
                  </a:cubicBezTo>
                  <a:cubicBezTo>
                    <a:pt x="51" y="302"/>
                    <a:pt x="52" y="301"/>
                    <a:pt x="52" y="300"/>
                  </a:cubicBezTo>
                  <a:cubicBezTo>
                    <a:pt x="52" y="299"/>
                    <a:pt x="52" y="298"/>
                    <a:pt x="51" y="297"/>
                  </a:cubicBezTo>
                  <a:cubicBezTo>
                    <a:pt x="51" y="296"/>
                    <a:pt x="50" y="294"/>
                    <a:pt x="51" y="293"/>
                  </a:cubicBezTo>
                  <a:cubicBezTo>
                    <a:pt x="52" y="293"/>
                    <a:pt x="53" y="292"/>
                    <a:pt x="54" y="290"/>
                  </a:cubicBezTo>
                  <a:cubicBezTo>
                    <a:pt x="55" y="288"/>
                    <a:pt x="54" y="285"/>
                    <a:pt x="56" y="284"/>
                  </a:cubicBezTo>
                  <a:cubicBezTo>
                    <a:pt x="57" y="283"/>
                    <a:pt x="59" y="282"/>
                    <a:pt x="58" y="281"/>
                  </a:cubicBezTo>
                  <a:cubicBezTo>
                    <a:pt x="58" y="279"/>
                    <a:pt x="58" y="278"/>
                    <a:pt x="58" y="277"/>
                  </a:cubicBezTo>
                  <a:cubicBezTo>
                    <a:pt x="59" y="275"/>
                    <a:pt x="60" y="274"/>
                    <a:pt x="61" y="274"/>
                  </a:cubicBezTo>
                  <a:cubicBezTo>
                    <a:pt x="62" y="274"/>
                    <a:pt x="62" y="273"/>
                    <a:pt x="64" y="273"/>
                  </a:cubicBezTo>
                  <a:cubicBezTo>
                    <a:pt x="65" y="272"/>
                    <a:pt x="64" y="272"/>
                    <a:pt x="65" y="271"/>
                  </a:cubicBezTo>
                  <a:cubicBezTo>
                    <a:pt x="66" y="270"/>
                    <a:pt x="68" y="269"/>
                    <a:pt x="68" y="269"/>
                  </a:cubicBezTo>
                  <a:cubicBezTo>
                    <a:pt x="68" y="268"/>
                    <a:pt x="71" y="267"/>
                    <a:pt x="71" y="266"/>
                  </a:cubicBezTo>
                  <a:cubicBezTo>
                    <a:pt x="71" y="266"/>
                    <a:pt x="73" y="266"/>
                    <a:pt x="73" y="267"/>
                  </a:cubicBezTo>
                  <a:cubicBezTo>
                    <a:pt x="74" y="267"/>
                    <a:pt x="76" y="267"/>
                    <a:pt x="76" y="266"/>
                  </a:cubicBezTo>
                  <a:cubicBezTo>
                    <a:pt x="76" y="266"/>
                    <a:pt x="75" y="265"/>
                    <a:pt x="77" y="265"/>
                  </a:cubicBezTo>
                  <a:cubicBezTo>
                    <a:pt x="78" y="264"/>
                    <a:pt x="79" y="265"/>
                    <a:pt x="80" y="265"/>
                  </a:cubicBezTo>
                  <a:cubicBezTo>
                    <a:pt x="81" y="265"/>
                    <a:pt x="82" y="266"/>
                    <a:pt x="82" y="266"/>
                  </a:cubicBezTo>
                  <a:cubicBezTo>
                    <a:pt x="83" y="265"/>
                    <a:pt x="84" y="264"/>
                    <a:pt x="85" y="264"/>
                  </a:cubicBezTo>
                  <a:cubicBezTo>
                    <a:pt x="86" y="264"/>
                    <a:pt x="86" y="264"/>
                    <a:pt x="87" y="263"/>
                  </a:cubicBezTo>
                  <a:cubicBezTo>
                    <a:pt x="88" y="263"/>
                    <a:pt x="89" y="261"/>
                    <a:pt x="89" y="260"/>
                  </a:cubicBezTo>
                  <a:cubicBezTo>
                    <a:pt x="88" y="260"/>
                    <a:pt x="88" y="260"/>
                    <a:pt x="88" y="259"/>
                  </a:cubicBezTo>
                  <a:cubicBezTo>
                    <a:pt x="87" y="258"/>
                    <a:pt x="87" y="255"/>
                    <a:pt x="87" y="254"/>
                  </a:cubicBezTo>
                  <a:cubicBezTo>
                    <a:pt x="88" y="253"/>
                    <a:pt x="88" y="252"/>
                    <a:pt x="88" y="251"/>
                  </a:cubicBezTo>
                  <a:cubicBezTo>
                    <a:pt x="88" y="250"/>
                    <a:pt x="87" y="248"/>
                    <a:pt x="88" y="247"/>
                  </a:cubicBezTo>
                  <a:cubicBezTo>
                    <a:pt x="88" y="245"/>
                    <a:pt x="88" y="244"/>
                    <a:pt x="88" y="243"/>
                  </a:cubicBezTo>
                  <a:cubicBezTo>
                    <a:pt x="88" y="242"/>
                    <a:pt x="87" y="240"/>
                    <a:pt x="88" y="239"/>
                  </a:cubicBezTo>
                  <a:cubicBezTo>
                    <a:pt x="88" y="238"/>
                    <a:pt x="88" y="236"/>
                    <a:pt x="88" y="235"/>
                  </a:cubicBezTo>
                  <a:cubicBezTo>
                    <a:pt x="87" y="234"/>
                    <a:pt x="88" y="231"/>
                    <a:pt x="88" y="229"/>
                  </a:cubicBezTo>
                  <a:cubicBezTo>
                    <a:pt x="88" y="228"/>
                    <a:pt x="87" y="228"/>
                    <a:pt x="86" y="227"/>
                  </a:cubicBezTo>
                  <a:cubicBezTo>
                    <a:pt x="86" y="225"/>
                    <a:pt x="85" y="221"/>
                    <a:pt x="85" y="220"/>
                  </a:cubicBezTo>
                  <a:cubicBezTo>
                    <a:pt x="85" y="219"/>
                    <a:pt x="85" y="220"/>
                    <a:pt x="85" y="218"/>
                  </a:cubicBezTo>
                  <a:cubicBezTo>
                    <a:pt x="84" y="217"/>
                    <a:pt x="84" y="216"/>
                    <a:pt x="83" y="213"/>
                  </a:cubicBezTo>
                  <a:cubicBezTo>
                    <a:pt x="82" y="211"/>
                    <a:pt x="82" y="210"/>
                    <a:pt x="82" y="208"/>
                  </a:cubicBezTo>
                  <a:cubicBezTo>
                    <a:pt x="82" y="207"/>
                    <a:pt x="82" y="204"/>
                    <a:pt x="81" y="204"/>
                  </a:cubicBezTo>
                  <a:cubicBezTo>
                    <a:pt x="80" y="203"/>
                    <a:pt x="79" y="203"/>
                    <a:pt x="80" y="202"/>
                  </a:cubicBezTo>
                  <a:cubicBezTo>
                    <a:pt x="80" y="201"/>
                    <a:pt x="80" y="201"/>
                    <a:pt x="80" y="200"/>
                  </a:cubicBezTo>
                  <a:cubicBezTo>
                    <a:pt x="80" y="199"/>
                    <a:pt x="79" y="198"/>
                    <a:pt x="79" y="198"/>
                  </a:cubicBezTo>
                  <a:cubicBezTo>
                    <a:pt x="79" y="198"/>
                    <a:pt x="79" y="198"/>
                    <a:pt x="79" y="198"/>
                  </a:cubicBezTo>
                  <a:cubicBezTo>
                    <a:pt x="80" y="197"/>
                    <a:pt x="80" y="195"/>
                    <a:pt x="81" y="194"/>
                  </a:cubicBezTo>
                  <a:cubicBezTo>
                    <a:pt x="81" y="193"/>
                    <a:pt x="81" y="192"/>
                    <a:pt x="81" y="192"/>
                  </a:cubicBezTo>
                  <a:cubicBezTo>
                    <a:pt x="80" y="191"/>
                    <a:pt x="79" y="193"/>
                    <a:pt x="79" y="194"/>
                  </a:cubicBezTo>
                  <a:cubicBezTo>
                    <a:pt x="78" y="195"/>
                    <a:pt x="76" y="197"/>
                    <a:pt x="76" y="199"/>
                  </a:cubicBezTo>
                  <a:cubicBezTo>
                    <a:pt x="75" y="200"/>
                    <a:pt x="74" y="200"/>
                    <a:pt x="73" y="200"/>
                  </a:cubicBezTo>
                  <a:cubicBezTo>
                    <a:pt x="72" y="200"/>
                    <a:pt x="72" y="200"/>
                    <a:pt x="71" y="201"/>
                  </a:cubicBezTo>
                  <a:cubicBezTo>
                    <a:pt x="70" y="202"/>
                    <a:pt x="69" y="202"/>
                    <a:pt x="68" y="202"/>
                  </a:cubicBezTo>
                  <a:cubicBezTo>
                    <a:pt x="67" y="201"/>
                    <a:pt x="67" y="201"/>
                    <a:pt x="66" y="201"/>
                  </a:cubicBezTo>
                  <a:cubicBezTo>
                    <a:pt x="65" y="202"/>
                    <a:pt x="65" y="203"/>
                    <a:pt x="65" y="206"/>
                  </a:cubicBezTo>
                  <a:cubicBezTo>
                    <a:pt x="65" y="208"/>
                    <a:pt x="64" y="209"/>
                    <a:pt x="63" y="209"/>
                  </a:cubicBezTo>
                  <a:cubicBezTo>
                    <a:pt x="61" y="209"/>
                    <a:pt x="61" y="208"/>
                    <a:pt x="59" y="208"/>
                  </a:cubicBezTo>
                  <a:cubicBezTo>
                    <a:pt x="59" y="208"/>
                    <a:pt x="58" y="208"/>
                    <a:pt x="57" y="209"/>
                  </a:cubicBezTo>
                  <a:cubicBezTo>
                    <a:pt x="57" y="209"/>
                    <a:pt x="57" y="209"/>
                    <a:pt x="57" y="209"/>
                  </a:cubicBezTo>
                  <a:cubicBezTo>
                    <a:pt x="57" y="209"/>
                    <a:pt x="56" y="208"/>
                    <a:pt x="55" y="207"/>
                  </a:cubicBezTo>
                  <a:cubicBezTo>
                    <a:pt x="53" y="207"/>
                    <a:pt x="52" y="206"/>
                    <a:pt x="52" y="204"/>
                  </a:cubicBezTo>
                  <a:cubicBezTo>
                    <a:pt x="51" y="203"/>
                    <a:pt x="51" y="202"/>
                    <a:pt x="50" y="201"/>
                  </a:cubicBezTo>
                  <a:cubicBezTo>
                    <a:pt x="49" y="200"/>
                    <a:pt x="49" y="201"/>
                    <a:pt x="48" y="200"/>
                  </a:cubicBezTo>
                  <a:cubicBezTo>
                    <a:pt x="47" y="199"/>
                    <a:pt x="47" y="198"/>
                    <a:pt x="46" y="198"/>
                  </a:cubicBezTo>
                  <a:cubicBezTo>
                    <a:pt x="45" y="198"/>
                    <a:pt x="44" y="198"/>
                    <a:pt x="44" y="197"/>
                  </a:cubicBezTo>
                  <a:cubicBezTo>
                    <a:pt x="44" y="196"/>
                    <a:pt x="45" y="196"/>
                    <a:pt x="43" y="196"/>
                  </a:cubicBezTo>
                  <a:cubicBezTo>
                    <a:pt x="41" y="197"/>
                    <a:pt x="40" y="197"/>
                    <a:pt x="39" y="197"/>
                  </a:cubicBezTo>
                  <a:cubicBezTo>
                    <a:pt x="38" y="198"/>
                    <a:pt x="38" y="198"/>
                    <a:pt x="37" y="199"/>
                  </a:cubicBezTo>
                  <a:cubicBezTo>
                    <a:pt x="36" y="199"/>
                    <a:pt x="36" y="198"/>
                    <a:pt x="36" y="197"/>
                  </a:cubicBezTo>
                  <a:cubicBezTo>
                    <a:pt x="36" y="196"/>
                    <a:pt x="37" y="196"/>
                    <a:pt x="35" y="195"/>
                  </a:cubicBezTo>
                  <a:cubicBezTo>
                    <a:pt x="34" y="195"/>
                    <a:pt x="34" y="195"/>
                    <a:pt x="34" y="196"/>
                  </a:cubicBezTo>
                  <a:cubicBezTo>
                    <a:pt x="33" y="196"/>
                    <a:pt x="33" y="195"/>
                    <a:pt x="31" y="196"/>
                  </a:cubicBezTo>
                  <a:cubicBezTo>
                    <a:pt x="29" y="196"/>
                    <a:pt x="28" y="196"/>
                    <a:pt x="28" y="195"/>
                  </a:cubicBezTo>
                  <a:cubicBezTo>
                    <a:pt x="28" y="194"/>
                    <a:pt x="26" y="192"/>
                    <a:pt x="27" y="191"/>
                  </a:cubicBezTo>
                  <a:cubicBezTo>
                    <a:pt x="28" y="190"/>
                    <a:pt x="28" y="190"/>
                    <a:pt x="28" y="189"/>
                  </a:cubicBezTo>
                  <a:cubicBezTo>
                    <a:pt x="28" y="188"/>
                    <a:pt x="28" y="188"/>
                    <a:pt x="27" y="188"/>
                  </a:cubicBezTo>
                  <a:cubicBezTo>
                    <a:pt x="26" y="188"/>
                    <a:pt x="26" y="187"/>
                    <a:pt x="26" y="186"/>
                  </a:cubicBezTo>
                  <a:cubicBezTo>
                    <a:pt x="26" y="185"/>
                    <a:pt x="26" y="181"/>
                    <a:pt x="26" y="181"/>
                  </a:cubicBezTo>
                  <a:cubicBezTo>
                    <a:pt x="25" y="180"/>
                    <a:pt x="24" y="179"/>
                    <a:pt x="25" y="179"/>
                  </a:cubicBezTo>
                  <a:cubicBezTo>
                    <a:pt x="27" y="179"/>
                    <a:pt x="27" y="178"/>
                    <a:pt x="27" y="178"/>
                  </a:cubicBezTo>
                  <a:cubicBezTo>
                    <a:pt x="26" y="177"/>
                    <a:pt x="25" y="177"/>
                    <a:pt x="25" y="176"/>
                  </a:cubicBezTo>
                  <a:cubicBezTo>
                    <a:pt x="25" y="174"/>
                    <a:pt x="26" y="173"/>
                    <a:pt x="26" y="172"/>
                  </a:cubicBezTo>
                  <a:cubicBezTo>
                    <a:pt x="25" y="172"/>
                    <a:pt x="23" y="173"/>
                    <a:pt x="22" y="172"/>
                  </a:cubicBezTo>
                  <a:cubicBezTo>
                    <a:pt x="21" y="170"/>
                    <a:pt x="21" y="169"/>
                    <a:pt x="20" y="169"/>
                  </a:cubicBezTo>
                  <a:cubicBezTo>
                    <a:pt x="18" y="168"/>
                    <a:pt x="19" y="169"/>
                    <a:pt x="17" y="169"/>
                  </a:cubicBezTo>
                  <a:cubicBezTo>
                    <a:pt x="15" y="169"/>
                    <a:pt x="12" y="170"/>
                    <a:pt x="12" y="169"/>
                  </a:cubicBezTo>
                  <a:cubicBezTo>
                    <a:pt x="12" y="167"/>
                    <a:pt x="13" y="167"/>
                    <a:pt x="12" y="166"/>
                  </a:cubicBezTo>
                  <a:cubicBezTo>
                    <a:pt x="10" y="166"/>
                    <a:pt x="9" y="165"/>
                    <a:pt x="8" y="166"/>
                  </a:cubicBezTo>
                  <a:cubicBezTo>
                    <a:pt x="7" y="167"/>
                    <a:pt x="7" y="168"/>
                    <a:pt x="6" y="167"/>
                  </a:cubicBezTo>
                  <a:cubicBezTo>
                    <a:pt x="5" y="165"/>
                    <a:pt x="4" y="165"/>
                    <a:pt x="3" y="165"/>
                  </a:cubicBezTo>
                  <a:cubicBezTo>
                    <a:pt x="2" y="165"/>
                    <a:pt x="1" y="164"/>
                    <a:pt x="1" y="163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2" y="162"/>
                    <a:pt x="1" y="160"/>
                    <a:pt x="2" y="160"/>
                  </a:cubicBezTo>
                  <a:cubicBezTo>
                    <a:pt x="3" y="160"/>
                    <a:pt x="4" y="160"/>
                    <a:pt x="4" y="159"/>
                  </a:cubicBezTo>
                  <a:cubicBezTo>
                    <a:pt x="3" y="157"/>
                    <a:pt x="3" y="155"/>
                    <a:pt x="2" y="154"/>
                  </a:cubicBezTo>
                  <a:cubicBezTo>
                    <a:pt x="1" y="153"/>
                    <a:pt x="1" y="154"/>
                    <a:pt x="1" y="152"/>
                  </a:cubicBezTo>
                  <a:cubicBezTo>
                    <a:pt x="1" y="151"/>
                    <a:pt x="1" y="151"/>
                    <a:pt x="1" y="150"/>
                  </a:cubicBezTo>
                  <a:cubicBezTo>
                    <a:pt x="0" y="150"/>
                    <a:pt x="1" y="150"/>
                    <a:pt x="2" y="149"/>
                  </a:cubicBezTo>
                  <a:cubicBezTo>
                    <a:pt x="2" y="148"/>
                    <a:pt x="3" y="148"/>
                    <a:pt x="4" y="148"/>
                  </a:cubicBezTo>
                  <a:cubicBezTo>
                    <a:pt x="5" y="148"/>
                    <a:pt x="6" y="148"/>
                    <a:pt x="6" y="149"/>
                  </a:cubicBezTo>
                  <a:cubicBezTo>
                    <a:pt x="6" y="149"/>
                    <a:pt x="7" y="151"/>
                    <a:pt x="8" y="151"/>
                  </a:cubicBezTo>
                  <a:cubicBezTo>
                    <a:pt x="8" y="152"/>
                    <a:pt x="9" y="152"/>
                    <a:pt x="10" y="152"/>
                  </a:cubicBezTo>
                  <a:cubicBezTo>
                    <a:pt x="11" y="153"/>
                    <a:pt x="11" y="152"/>
                    <a:pt x="12" y="152"/>
                  </a:cubicBezTo>
                  <a:cubicBezTo>
                    <a:pt x="13" y="153"/>
                    <a:pt x="14" y="152"/>
                    <a:pt x="15" y="152"/>
                  </a:cubicBezTo>
                  <a:cubicBezTo>
                    <a:pt x="17" y="153"/>
                    <a:pt x="17" y="153"/>
                    <a:pt x="19" y="153"/>
                  </a:cubicBezTo>
                  <a:cubicBezTo>
                    <a:pt x="20" y="153"/>
                    <a:pt x="21" y="152"/>
                    <a:pt x="21" y="151"/>
                  </a:cubicBezTo>
                  <a:cubicBezTo>
                    <a:pt x="21" y="150"/>
                    <a:pt x="21" y="149"/>
                    <a:pt x="22" y="149"/>
                  </a:cubicBezTo>
                  <a:cubicBezTo>
                    <a:pt x="23" y="149"/>
                    <a:pt x="26" y="147"/>
                    <a:pt x="27" y="147"/>
                  </a:cubicBezTo>
                  <a:cubicBezTo>
                    <a:pt x="28" y="146"/>
                    <a:pt x="30" y="146"/>
                    <a:pt x="30" y="145"/>
                  </a:cubicBezTo>
                  <a:cubicBezTo>
                    <a:pt x="31" y="144"/>
                    <a:pt x="29" y="141"/>
                    <a:pt x="30" y="140"/>
                  </a:cubicBezTo>
                  <a:cubicBezTo>
                    <a:pt x="31" y="140"/>
                    <a:pt x="32" y="138"/>
                    <a:pt x="32" y="137"/>
                  </a:cubicBezTo>
                  <a:cubicBezTo>
                    <a:pt x="32" y="136"/>
                    <a:pt x="32" y="135"/>
                    <a:pt x="32" y="133"/>
                  </a:cubicBezTo>
                  <a:cubicBezTo>
                    <a:pt x="32" y="132"/>
                    <a:pt x="32" y="131"/>
                    <a:pt x="33" y="131"/>
                  </a:cubicBezTo>
                  <a:cubicBezTo>
                    <a:pt x="33" y="131"/>
                    <a:pt x="34" y="129"/>
                    <a:pt x="34" y="128"/>
                  </a:cubicBezTo>
                  <a:cubicBezTo>
                    <a:pt x="34" y="128"/>
                    <a:pt x="32" y="128"/>
                    <a:pt x="32" y="127"/>
                  </a:cubicBezTo>
                  <a:cubicBezTo>
                    <a:pt x="32" y="126"/>
                    <a:pt x="32" y="124"/>
                    <a:pt x="31" y="125"/>
                  </a:cubicBezTo>
                  <a:cubicBezTo>
                    <a:pt x="29" y="125"/>
                    <a:pt x="29" y="124"/>
                    <a:pt x="29" y="123"/>
                  </a:cubicBezTo>
                  <a:cubicBezTo>
                    <a:pt x="29" y="123"/>
                    <a:pt x="30" y="122"/>
                    <a:pt x="29" y="121"/>
                  </a:cubicBezTo>
                  <a:cubicBezTo>
                    <a:pt x="29" y="120"/>
                    <a:pt x="28" y="117"/>
                    <a:pt x="29" y="117"/>
                  </a:cubicBezTo>
                  <a:cubicBezTo>
                    <a:pt x="31" y="118"/>
                    <a:pt x="31" y="118"/>
                    <a:pt x="31" y="116"/>
                  </a:cubicBezTo>
                  <a:cubicBezTo>
                    <a:pt x="32" y="114"/>
                    <a:pt x="30" y="113"/>
                    <a:pt x="31" y="112"/>
                  </a:cubicBezTo>
                  <a:cubicBezTo>
                    <a:pt x="32" y="112"/>
                    <a:pt x="32" y="111"/>
                    <a:pt x="33" y="112"/>
                  </a:cubicBezTo>
                  <a:cubicBezTo>
                    <a:pt x="34" y="112"/>
                    <a:pt x="35" y="113"/>
                    <a:pt x="35" y="111"/>
                  </a:cubicBezTo>
                  <a:cubicBezTo>
                    <a:pt x="35" y="109"/>
                    <a:pt x="35" y="108"/>
                    <a:pt x="36" y="108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0" y="107"/>
                    <a:pt x="40" y="107"/>
                    <a:pt x="41" y="107"/>
                  </a:cubicBezTo>
                  <a:cubicBezTo>
                    <a:pt x="42" y="106"/>
                    <a:pt x="42" y="106"/>
                    <a:pt x="44" y="106"/>
                  </a:cubicBezTo>
                  <a:cubicBezTo>
                    <a:pt x="45" y="106"/>
                    <a:pt x="46" y="106"/>
                    <a:pt x="46" y="105"/>
                  </a:cubicBezTo>
                  <a:cubicBezTo>
                    <a:pt x="47" y="104"/>
                    <a:pt x="47" y="104"/>
                    <a:pt x="48" y="104"/>
                  </a:cubicBezTo>
                  <a:cubicBezTo>
                    <a:pt x="50" y="104"/>
                    <a:pt x="52" y="103"/>
                    <a:pt x="52" y="103"/>
                  </a:cubicBezTo>
                  <a:cubicBezTo>
                    <a:pt x="52" y="103"/>
                    <a:pt x="51" y="101"/>
                    <a:pt x="50" y="99"/>
                  </a:cubicBezTo>
                  <a:cubicBezTo>
                    <a:pt x="49" y="98"/>
                    <a:pt x="48" y="96"/>
                    <a:pt x="48" y="94"/>
                  </a:cubicBezTo>
                  <a:cubicBezTo>
                    <a:pt x="48" y="92"/>
                    <a:pt x="48" y="91"/>
                    <a:pt x="47" y="90"/>
                  </a:cubicBezTo>
                  <a:cubicBezTo>
                    <a:pt x="47" y="89"/>
                    <a:pt x="45" y="87"/>
                    <a:pt x="45" y="87"/>
                  </a:cubicBezTo>
                  <a:cubicBezTo>
                    <a:pt x="45" y="86"/>
                    <a:pt x="45" y="85"/>
                    <a:pt x="45" y="85"/>
                  </a:cubicBezTo>
                  <a:cubicBezTo>
                    <a:pt x="46" y="85"/>
                    <a:pt x="48" y="86"/>
                    <a:pt x="48" y="85"/>
                  </a:cubicBezTo>
                  <a:cubicBezTo>
                    <a:pt x="48" y="85"/>
                    <a:pt x="48" y="83"/>
                    <a:pt x="48" y="82"/>
                  </a:cubicBezTo>
                  <a:cubicBezTo>
                    <a:pt x="49" y="81"/>
                    <a:pt x="49" y="80"/>
                    <a:pt x="49" y="79"/>
                  </a:cubicBezTo>
                  <a:cubicBezTo>
                    <a:pt x="49" y="78"/>
                    <a:pt x="49" y="77"/>
                    <a:pt x="48" y="77"/>
                  </a:cubicBezTo>
                  <a:cubicBezTo>
                    <a:pt x="48" y="77"/>
                    <a:pt x="48" y="78"/>
                    <a:pt x="47" y="78"/>
                  </a:cubicBezTo>
                  <a:cubicBezTo>
                    <a:pt x="46" y="78"/>
                    <a:pt x="45" y="77"/>
                    <a:pt x="44" y="77"/>
                  </a:cubicBezTo>
                  <a:cubicBezTo>
                    <a:pt x="43" y="78"/>
                    <a:pt x="42" y="78"/>
                    <a:pt x="42" y="77"/>
                  </a:cubicBezTo>
                  <a:cubicBezTo>
                    <a:pt x="42" y="76"/>
                    <a:pt x="42" y="76"/>
                    <a:pt x="43" y="75"/>
                  </a:cubicBezTo>
                  <a:cubicBezTo>
                    <a:pt x="43" y="74"/>
                    <a:pt x="43" y="73"/>
                    <a:pt x="43" y="72"/>
                  </a:cubicBezTo>
                  <a:cubicBezTo>
                    <a:pt x="43" y="71"/>
                    <a:pt x="44" y="70"/>
                    <a:pt x="44" y="68"/>
                  </a:cubicBezTo>
                  <a:cubicBezTo>
                    <a:pt x="44" y="67"/>
                    <a:pt x="44" y="66"/>
                    <a:pt x="44" y="65"/>
                  </a:cubicBezTo>
                  <a:cubicBezTo>
                    <a:pt x="45" y="64"/>
                    <a:pt x="45" y="63"/>
                    <a:pt x="46" y="62"/>
                  </a:cubicBezTo>
                  <a:cubicBezTo>
                    <a:pt x="47" y="61"/>
                    <a:pt x="48" y="61"/>
                    <a:pt x="49" y="60"/>
                  </a:cubicBezTo>
                  <a:cubicBezTo>
                    <a:pt x="49" y="60"/>
                    <a:pt x="50" y="60"/>
                    <a:pt x="51" y="59"/>
                  </a:cubicBezTo>
                  <a:cubicBezTo>
                    <a:pt x="52" y="59"/>
                    <a:pt x="53" y="59"/>
                    <a:pt x="54" y="59"/>
                  </a:cubicBezTo>
                  <a:cubicBezTo>
                    <a:pt x="55" y="59"/>
                    <a:pt x="56" y="59"/>
                    <a:pt x="56" y="59"/>
                  </a:cubicBezTo>
                  <a:cubicBezTo>
                    <a:pt x="57" y="59"/>
                    <a:pt x="59" y="58"/>
                    <a:pt x="59" y="58"/>
                  </a:cubicBezTo>
                  <a:cubicBezTo>
                    <a:pt x="60" y="58"/>
                    <a:pt x="61" y="59"/>
                    <a:pt x="61" y="60"/>
                  </a:cubicBezTo>
                  <a:cubicBezTo>
                    <a:pt x="61" y="60"/>
                    <a:pt x="63" y="61"/>
                    <a:pt x="63" y="62"/>
                  </a:cubicBezTo>
                  <a:cubicBezTo>
                    <a:pt x="63" y="63"/>
                    <a:pt x="63" y="63"/>
                    <a:pt x="64" y="63"/>
                  </a:cubicBezTo>
                  <a:cubicBezTo>
                    <a:pt x="65" y="63"/>
                    <a:pt x="65" y="61"/>
                    <a:pt x="66" y="61"/>
                  </a:cubicBezTo>
                  <a:cubicBezTo>
                    <a:pt x="67" y="61"/>
                    <a:pt x="67" y="61"/>
                    <a:pt x="67" y="62"/>
                  </a:cubicBezTo>
                  <a:cubicBezTo>
                    <a:pt x="68" y="63"/>
                    <a:pt x="68" y="63"/>
                    <a:pt x="69" y="63"/>
                  </a:cubicBezTo>
                  <a:cubicBezTo>
                    <a:pt x="70" y="62"/>
                    <a:pt x="71" y="62"/>
                    <a:pt x="72" y="62"/>
                  </a:cubicBezTo>
                  <a:cubicBezTo>
                    <a:pt x="73" y="63"/>
                    <a:pt x="75" y="65"/>
                    <a:pt x="75" y="66"/>
                  </a:cubicBezTo>
                  <a:cubicBezTo>
                    <a:pt x="75" y="66"/>
                    <a:pt x="75" y="68"/>
                    <a:pt x="74" y="69"/>
                  </a:cubicBezTo>
                  <a:cubicBezTo>
                    <a:pt x="74" y="69"/>
                    <a:pt x="74" y="70"/>
                    <a:pt x="74" y="70"/>
                  </a:cubicBezTo>
                  <a:cubicBezTo>
                    <a:pt x="74" y="71"/>
                    <a:pt x="74" y="73"/>
                    <a:pt x="75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0" y="75"/>
                    <a:pt x="81" y="76"/>
                    <a:pt x="81" y="77"/>
                  </a:cubicBezTo>
                  <a:cubicBezTo>
                    <a:pt x="81" y="78"/>
                    <a:pt x="82" y="78"/>
                    <a:pt x="81" y="79"/>
                  </a:cubicBezTo>
                  <a:cubicBezTo>
                    <a:pt x="81" y="79"/>
                    <a:pt x="81" y="80"/>
                    <a:pt x="81" y="80"/>
                  </a:cubicBezTo>
                  <a:cubicBezTo>
                    <a:pt x="82" y="81"/>
                    <a:pt x="83" y="81"/>
                    <a:pt x="84" y="82"/>
                  </a:cubicBezTo>
                  <a:cubicBezTo>
                    <a:pt x="84" y="83"/>
                    <a:pt x="85" y="83"/>
                    <a:pt x="86" y="84"/>
                  </a:cubicBezTo>
                  <a:cubicBezTo>
                    <a:pt x="86" y="84"/>
                    <a:pt x="87" y="84"/>
                    <a:pt x="87" y="84"/>
                  </a:cubicBezTo>
                  <a:cubicBezTo>
                    <a:pt x="87" y="84"/>
                    <a:pt x="88" y="87"/>
                    <a:pt x="89" y="87"/>
                  </a:cubicBezTo>
                  <a:cubicBezTo>
                    <a:pt x="90" y="88"/>
                    <a:pt x="91" y="88"/>
                    <a:pt x="91" y="87"/>
                  </a:cubicBezTo>
                  <a:cubicBezTo>
                    <a:pt x="91" y="86"/>
                    <a:pt x="92" y="86"/>
                    <a:pt x="93" y="86"/>
                  </a:cubicBezTo>
                  <a:cubicBezTo>
                    <a:pt x="94" y="85"/>
                    <a:pt x="94" y="86"/>
                    <a:pt x="94" y="85"/>
                  </a:cubicBezTo>
                  <a:cubicBezTo>
                    <a:pt x="94" y="84"/>
                    <a:pt x="95" y="83"/>
                    <a:pt x="95" y="84"/>
                  </a:cubicBezTo>
                  <a:cubicBezTo>
                    <a:pt x="95" y="84"/>
                    <a:pt x="97" y="86"/>
                    <a:pt x="97" y="85"/>
                  </a:cubicBezTo>
                  <a:cubicBezTo>
                    <a:pt x="97" y="84"/>
                    <a:pt x="97" y="84"/>
                    <a:pt x="98" y="83"/>
                  </a:cubicBezTo>
                  <a:cubicBezTo>
                    <a:pt x="98" y="82"/>
                    <a:pt x="99" y="83"/>
                    <a:pt x="100" y="82"/>
                  </a:cubicBezTo>
                  <a:cubicBezTo>
                    <a:pt x="100" y="81"/>
                    <a:pt x="101" y="80"/>
                    <a:pt x="102" y="80"/>
                  </a:cubicBezTo>
                  <a:cubicBezTo>
                    <a:pt x="103" y="80"/>
                    <a:pt x="105" y="80"/>
                    <a:pt x="106" y="78"/>
                  </a:cubicBezTo>
                  <a:cubicBezTo>
                    <a:pt x="107" y="77"/>
                    <a:pt x="107" y="76"/>
                    <a:pt x="107" y="77"/>
                  </a:cubicBezTo>
                  <a:cubicBezTo>
                    <a:pt x="108" y="77"/>
                    <a:pt x="109" y="78"/>
                    <a:pt x="109" y="76"/>
                  </a:cubicBezTo>
                  <a:cubicBezTo>
                    <a:pt x="109" y="75"/>
                    <a:pt x="107" y="74"/>
                    <a:pt x="109" y="73"/>
                  </a:cubicBezTo>
                  <a:cubicBezTo>
                    <a:pt x="111" y="72"/>
                    <a:pt x="111" y="71"/>
                    <a:pt x="112" y="71"/>
                  </a:cubicBezTo>
                  <a:cubicBezTo>
                    <a:pt x="113" y="70"/>
                    <a:pt x="114" y="70"/>
                    <a:pt x="115" y="70"/>
                  </a:cubicBezTo>
                  <a:cubicBezTo>
                    <a:pt x="115" y="69"/>
                    <a:pt x="117" y="69"/>
                    <a:pt x="117" y="68"/>
                  </a:cubicBezTo>
                  <a:cubicBezTo>
                    <a:pt x="117" y="67"/>
                    <a:pt x="117" y="66"/>
                    <a:pt x="118" y="66"/>
                  </a:cubicBezTo>
                  <a:cubicBezTo>
                    <a:pt x="119" y="66"/>
                    <a:pt x="120" y="66"/>
                    <a:pt x="121" y="67"/>
                  </a:cubicBezTo>
                  <a:cubicBezTo>
                    <a:pt x="122" y="68"/>
                    <a:pt x="124" y="68"/>
                    <a:pt x="124" y="66"/>
                  </a:cubicBezTo>
                  <a:cubicBezTo>
                    <a:pt x="123" y="65"/>
                    <a:pt x="123" y="65"/>
                    <a:pt x="123" y="63"/>
                  </a:cubicBezTo>
                  <a:cubicBezTo>
                    <a:pt x="123" y="62"/>
                    <a:pt x="123" y="60"/>
                    <a:pt x="122" y="59"/>
                  </a:cubicBezTo>
                  <a:cubicBezTo>
                    <a:pt x="120" y="57"/>
                    <a:pt x="120" y="56"/>
                    <a:pt x="119" y="54"/>
                  </a:cubicBezTo>
                  <a:cubicBezTo>
                    <a:pt x="118" y="53"/>
                    <a:pt x="117" y="51"/>
                    <a:pt x="116" y="50"/>
                  </a:cubicBezTo>
                  <a:cubicBezTo>
                    <a:pt x="115" y="49"/>
                    <a:pt x="113" y="48"/>
                    <a:pt x="113" y="47"/>
                  </a:cubicBezTo>
                  <a:cubicBezTo>
                    <a:pt x="113" y="45"/>
                    <a:pt x="113" y="44"/>
                    <a:pt x="114" y="43"/>
                  </a:cubicBezTo>
                  <a:cubicBezTo>
                    <a:pt x="114" y="43"/>
                    <a:pt x="115" y="42"/>
                    <a:pt x="114" y="41"/>
                  </a:cubicBezTo>
                  <a:cubicBezTo>
                    <a:pt x="113" y="40"/>
                    <a:pt x="113" y="39"/>
                    <a:pt x="113" y="38"/>
                  </a:cubicBezTo>
                  <a:cubicBezTo>
                    <a:pt x="112" y="37"/>
                    <a:pt x="112" y="37"/>
                    <a:pt x="113" y="36"/>
                  </a:cubicBezTo>
                  <a:cubicBezTo>
                    <a:pt x="114" y="35"/>
                    <a:pt x="115" y="34"/>
                    <a:pt x="115" y="33"/>
                  </a:cubicBezTo>
                  <a:cubicBezTo>
                    <a:pt x="114" y="32"/>
                    <a:pt x="113" y="32"/>
                    <a:pt x="111" y="32"/>
                  </a:cubicBezTo>
                  <a:cubicBezTo>
                    <a:pt x="109" y="32"/>
                    <a:pt x="108" y="32"/>
                    <a:pt x="108" y="33"/>
                  </a:cubicBezTo>
                  <a:cubicBezTo>
                    <a:pt x="107" y="34"/>
                    <a:pt x="108" y="34"/>
                    <a:pt x="106" y="34"/>
                  </a:cubicBezTo>
                  <a:cubicBezTo>
                    <a:pt x="105" y="34"/>
                    <a:pt x="105" y="32"/>
                    <a:pt x="104" y="33"/>
                  </a:cubicBezTo>
                  <a:cubicBezTo>
                    <a:pt x="103" y="34"/>
                    <a:pt x="103" y="35"/>
                    <a:pt x="102" y="35"/>
                  </a:cubicBezTo>
                  <a:cubicBezTo>
                    <a:pt x="102" y="35"/>
                    <a:pt x="99" y="36"/>
                    <a:pt x="99" y="35"/>
                  </a:cubicBezTo>
                  <a:cubicBezTo>
                    <a:pt x="98" y="34"/>
                    <a:pt x="100" y="33"/>
                    <a:pt x="99" y="32"/>
                  </a:cubicBezTo>
                  <a:cubicBezTo>
                    <a:pt x="97" y="31"/>
                    <a:pt x="98" y="31"/>
                    <a:pt x="97" y="30"/>
                  </a:cubicBezTo>
                  <a:cubicBezTo>
                    <a:pt x="95" y="30"/>
                    <a:pt x="94" y="30"/>
                    <a:pt x="93" y="29"/>
                  </a:cubicBezTo>
                  <a:cubicBezTo>
                    <a:pt x="93" y="28"/>
                    <a:pt x="93" y="28"/>
                    <a:pt x="92" y="28"/>
                  </a:cubicBezTo>
                  <a:cubicBezTo>
                    <a:pt x="91" y="27"/>
                    <a:pt x="90" y="27"/>
                    <a:pt x="89" y="27"/>
                  </a:cubicBezTo>
                  <a:cubicBezTo>
                    <a:pt x="88" y="27"/>
                    <a:pt x="86" y="27"/>
                    <a:pt x="86" y="26"/>
                  </a:cubicBezTo>
                  <a:cubicBezTo>
                    <a:pt x="86" y="25"/>
                    <a:pt x="87" y="25"/>
                    <a:pt x="86" y="24"/>
                  </a:cubicBezTo>
                  <a:cubicBezTo>
                    <a:pt x="85" y="23"/>
                    <a:pt x="83" y="22"/>
                    <a:pt x="83" y="21"/>
                  </a:cubicBezTo>
                  <a:cubicBezTo>
                    <a:pt x="82" y="20"/>
                    <a:pt x="82" y="20"/>
                    <a:pt x="82" y="19"/>
                  </a:cubicBezTo>
                  <a:cubicBezTo>
                    <a:pt x="82" y="18"/>
                    <a:pt x="84" y="16"/>
                    <a:pt x="84" y="16"/>
                  </a:cubicBezTo>
                  <a:cubicBezTo>
                    <a:pt x="84" y="15"/>
                    <a:pt x="85" y="15"/>
                    <a:pt x="84" y="14"/>
                  </a:cubicBezTo>
                  <a:cubicBezTo>
                    <a:pt x="83" y="13"/>
                    <a:pt x="84" y="12"/>
                    <a:pt x="84" y="11"/>
                  </a:cubicBezTo>
                  <a:cubicBezTo>
                    <a:pt x="84" y="10"/>
                    <a:pt x="83" y="9"/>
                    <a:pt x="83" y="9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33" name="任意多边形 54">
              <a:extLst>
                <a:ext uri="{FF2B5EF4-FFF2-40B4-BE49-F238E27FC236}">
                  <a16:creationId xmlns:a16="http://schemas.microsoft.com/office/drawing/2014/main" id="{4EC609FA-833C-2604-5977-0FE179978D34}"/>
                </a:ext>
              </a:extLst>
            </p:cNvPr>
            <p:cNvSpPr/>
            <p:nvPr/>
          </p:nvSpPr>
          <p:spPr bwMode="auto">
            <a:xfrm>
              <a:off x="8183563" y="2925763"/>
              <a:ext cx="88900" cy="41275"/>
            </a:xfrm>
            <a:custGeom>
              <a:avLst/>
              <a:gdLst>
                <a:gd name="T0" fmla="*/ 4 w 60"/>
                <a:gd name="T1" fmla="*/ 6 h 28"/>
                <a:gd name="T2" fmla="*/ 2 w 60"/>
                <a:gd name="T3" fmla="*/ 7 h 28"/>
                <a:gd name="T4" fmla="*/ 0 w 60"/>
                <a:gd name="T5" fmla="*/ 7 h 28"/>
                <a:gd name="T6" fmla="*/ 3 w 60"/>
                <a:gd name="T7" fmla="*/ 3 h 28"/>
                <a:gd name="T8" fmla="*/ 10 w 60"/>
                <a:gd name="T9" fmla="*/ 0 h 28"/>
                <a:gd name="T10" fmla="*/ 17 w 60"/>
                <a:gd name="T11" fmla="*/ 1 h 28"/>
                <a:gd name="T12" fmla="*/ 24 w 60"/>
                <a:gd name="T13" fmla="*/ 4 h 28"/>
                <a:gd name="T14" fmla="*/ 29 w 60"/>
                <a:gd name="T15" fmla="*/ 6 h 28"/>
                <a:gd name="T16" fmla="*/ 31 w 60"/>
                <a:gd name="T17" fmla="*/ 10 h 28"/>
                <a:gd name="T18" fmla="*/ 35 w 60"/>
                <a:gd name="T19" fmla="*/ 14 h 28"/>
                <a:gd name="T20" fmla="*/ 45 w 60"/>
                <a:gd name="T21" fmla="*/ 16 h 28"/>
                <a:gd name="T22" fmla="*/ 56 w 60"/>
                <a:gd name="T23" fmla="*/ 19 h 28"/>
                <a:gd name="T24" fmla="*/ 60 w 60"/>
                <a:gd name="T25" fmla="*/ 22 h 28"/>
                <a:gd name="T26" fmla="*/ 58 w 60"/>
                <a:gd name="T27" fmla="*/ 25 h 28"/>
                <a:gd name="T28" fmla="*/ 55 w 60"/>
                <a:gd name="T29" fmla="*/ 28 h 28"/>
                <a:gd name="T30" fmla="*/ 48 w 60"/>
                <a:gd name="T31" fmla="*/ 27 h 28"/>
                <a:gd name="T32" fmla="*/ 42 w 60"/>
                <a:gd name="T33" fmla="*/ 26 h 28"/>
                <a:gd name="T34" fmla="*/ 34 w 60"/>
                <a:gd name="T35" fmla="*/ 24 h 28"/>
                <a:gd name="T36" fmla="*/ 21 w 60"/>
                <a:gd name="T37" fmla="*/ 20 h 28"/>
                <a:gd name="T38" fmla="*/ 15 w 60"/>
                <a:gd name="T39" fmla="*/ 17 h 28"/>
                <a:gd name="T40" fmla="*/ 9 w 60"/>
                <a:gd name="T41" fmla="*/ 12 h 28"/>
                <a:gd name="T42" fmla="*/ 7 w 60"/>
                <a:gd name="T43" fmla="*/ 8 h 28"/>
                <a:gd name="T44" fmla="*/ 4 w 60"/>
                <a:gd name="T45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28">
                  <a:moveTo>
                    <a:pt x="4" y="6"/>
                  </a:moveTo>
                  <a:cubicBezTo>
                    <a:pt x="4" y="6"/>
                    <a:pt x="2" y="6"/>
                    <a:pt x="2" y="7"/>
                  </a:cubicBezTo>
                  <a:cubicBezTo>
                    <a:pt x="1" y="7"/>
                    <a:pt x="0" y="8"/>
                    <a:pt x="0" y="7"/>
                  </a:cubicBezTo>
                  <a:cubicBezTo>
                    <a:pt x="1" y="6"/>
                    <a:pt x="2" y="4"/>
                    <a:pt x="3" y="3"/>
                  </a:cubicBezTo>
                  <a:cubicBezTo>
                    <a:pt x="4" y="2"/>
                    <a:pt x="7" y="0"/>
                    <a:pt x="10" y="0"/>
                  </a:cubicBezTo>
                  <a:cubicBezTo>
                    <a:pt x="12" y="0"/>
                    <a:pt x="15" y="1"/>
                    <a:pt x="17" y="1"/>
                  </a:cubicBezTo>
                  <a:cubicBezTo>
                    <a:pt x="18" y="2"/>
                    <a:pt x="23" y="4"/>
                    <a:pt x="24" y="4"/>
                  </a:cubicBezTo>
                  <a:cubicBezTo>
                    <a:pt x="25" y="4"/>
                    <a:pt x="28" y="5"/>
                    <a:pt x="29" y="6"/>
                  </a:cubicBezTo>
                  <a:cubicBezTo>
                    <a:pt x="30" y="7"/>
                    <a:pt x="30" y="10"/>
                    <a:pt x="31" y="10"/>
                  </a:cubicBezTo>
                  <a:cubicBezTo>
                    <a:pt x="32" y="10"/>
                    <a:pt x="33" y="13"/>
                    <a:pt x="35" y="14"/>
                  </a:cubicBezTo>
                  <a:cubicBezTo>
                    <a:pt x="37" y="14"/>
                    <a:pt x="42" y="14"/>
                    <a:pt x="45" y="16"/>
                  </a:cubicBezTo>
                  <a:cubicBezTo>
                    <a:pt x="49" y="17"/>
                    <a:pt x="52" y="19"/>
                    <a:pt x="56" y="19"/>
                  </a:cubicBezTo>
                  <a:cubicBezTo>
                    <a:pt x="60" y="19"/>
                    <a:pt x="60" y="21"/>
                    <a:pt x="60" y="22"/>
                  </a:cubicBezTo>
                  <a:cubicBezTo>
                    <a:pt x="59" y="24"/>
                    <a:pt x="59" y="25"/>
                    <a:pt x="58" y="25"/>
                  </a:cubicBezTo>
                  <a:cubicBezTo>
                    <a:pt x="57" y="26"/>
                    <a:pt x="57" y="28"/>
                    <a:pt x="55" y="28"/>
                  </a:cubicBezTo>
                  <a:cubicBezTo>
                    <a:pt x="53" y="28"/>
                    <a:pt x="49" y="28"/>
                    <a:pt x="48" y="27"/>
                  </a:cubicBezTo>
                  <a:cubicBezTo>
                    <a:pt x="47" y="27"/>
                    <a:pt x="44" y="26"/>
                    <a:pt x="42" y="26"/>
                  </a:cubicBezTo>
                  <a:cubicBezTo>
                    <a:pt x="40" y="26"/>
                    <a:pt x="37" y="26"/>
                    <a:pt x="34" y="24"/>
                  </a:cubicBezTo>
                  <a:cubicBezTo>
                    <a:pt x="31" y="23"/>
                    <a:pt x="23" y="21"/>
                    <a:pt x="21" y="20"/>
                  </a:cubicBezTo>
                  <a:cubicBezTo>
                    <a:pt x="20" y="20"/>
                    <a:pt x="16" y="18"/>
                    <a:pt x="15" y="17"/>
                  </a:cubicBezTo>
                  <a:cubicBezTo>
                    <a:pt x="14" y="16"/>
                    <a:pt x="9" y="12"/>
                    <a:pt x="9" y="12"/>
                  </a:cubicBezTo>
                  <a:cubicBezTo>
                    <a:pt x="8" y="10"/>
                    <a:pt x="8" y="9"/>
                    <a:pt x="7" y="8"/>
                  </a:cubicBezTo>
                  <a:cubicBezTo>
                    <a:pt x="6" y="7"/>
                    <a:pt x="4" y="6"/>
                    <a:pt x="4" y="6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34" name="任意多边形 55">
              <a:extLst>
                <a:ext uri="{FF2B5EF4-FFF2-40B4-BE49-F238E27FC236}">
                  <a16:creationId xmlns:a16="http://schemas.microsoft.com/office/drawing/2014/main" id="{E96B8A36-DA0B-BF44-8A79-59DE3225FCC5}"/>
                </a:ext>
              </a:extLst>
            </p:cNvPr>
            <p:cNvSpPr/>
            <p:nvPr/>
          </p:nvSpPr>
          <p:spPr bwMode="auto">
            <a:xfrm>
              <a:off x="8188325" y="2938463"/>
              <a:ext cx="4763" cy="6350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0 h 5"/>
                <a:gd name="T4" fmla="*/ 3 w 3"/>
                <a:gd name="T5" fmla="*/ 2 h 5"/>
                <a:gd name="T6" fmla="*/ 3 w 3"/>
                <a:gd name="T7" fmla="*/ 4 h 5"/>
                <a:gd name="T8" fmla="*/ 2 w 3"/>
                <a:gd name="T9" fmla="*/ 4 h 5"/>
                <a:gd name="T10" fmla="*/ 0 w 3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35" name="任意多边形 56">
              <a:extLst>
                <a:ext uri="{FF2B5EF4-FFF2-40B4-BE49-F238E27FC236}">
                  <a16:creationId xmlns:a16="http://schemas.microsoft.com/office/drawing/2014/main" id="{AA406EB9-3BC9-0527-23E6-161FED1270AE}"/>
                </a:ext>
              </a:extLst>
            </p:cNvPr>
            <p:cNvSpPr/>
            <p:nvPr/>
          </p:nvSpPr>
          <p:spPr bwMode="auto">
            <a:xfrm>
              <a:off x="8185150" y="2935288"/>
              <a:ext cx="3175" cy="6350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2 h 4"/>
                <a:gd name="T4" fmla="*/ 2 w 2"/>
                <a:gd name="T5" fmla="*/ 1 h 4"/>
                <a:gd name="T6" fmla="*/ 2 w 2"/>
                <a:gd name="T7" fmla="*/ 3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2" y="0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36" name="任意多边形 57">
              <a:extLst>
                <a:ext uri="{FF2B5EF4-FFF2-40B4-BE49-F238E27FC236}">
                  <a16:creationId xmlns:a16="http://schemas.microsoft.com/office/drawing/2014/main" id="{CD7580C2-868A-52C6-82C3-F3451AB4A5CF}"/>
                </a:ext>
              </a:extLst>
            </p:cNvPr>
            <p:cNvSpPr/>
            <p:nvPr/>
          </p:nvSpPr>
          <p:spPr bwMode="auto">
            <a:xfrm>
              <a:off x="8194675" y="2941638"/>
              <a:ext cx="1588" cy="3175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2 h 3"/>
                <a:gd name="T8" fmla="*/ 0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1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37" name="任意多边形 58">
              <a:extLst>
                <a:ext uri="{FF2B5EF4-FFF2-40B4-BE49-F238E27FC236}">
                  <a16:creationId xmlns:a16="http://schemas.microsoft.com/office/drawing/2014/main" id="{AD79C8AC-BE35-402A-8F6C-BD0BFB2E8FD3}"/>
                </a:ext>
              </a:extLst>
            </p:cNvPr>
            <p:cNvSpPr/>
            <p:nvPr/>
          </p:nvSpPr>
          <p:spPr bwMode="auto">
            <a:xfrm>
              <a:off x="8208963" y="295751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38" name="任意多边形 59">
              <a:extLst>
                <a:ext uri="{FF2B5EF4-FFF2-40B4-BE49-F238E27FC236}">
                  <a16:creationId xmlns:a16="http://schemas.microsoft.com/office/drawing/2014/main" id="{2F7DE759-AA9F-C826-0FC9-05ECF0F97289}"/>
                </a:ext>
              </a:extLst>
            </p:cNvPr>
            <p:cNvSpPr/>
            <p:nvPr/>
          </p:nvSpPr>
          <p:spPr bwMode="auto">
            <a:xfrm>
              <a:off x="8162925" y="2971800"/>
              <a:ext cx="122238" cy="109538"/>
            </a:xfrm>
            <a:custGeom>
              <a:avLst/>
              <a:gdLst>
                <a:gd name="T0" fmla="*/ 37 w 83"/>
                <a:gd name="T1" fmla="*/ 73 h 74"/>
                <a:gd name="T2" fmla="*/ 34 w 83"/>
                <a:gd name="T3" fmla="*/ 69 h 74"/>
                <a:gd name="T4" fmla="*/ 30 w 83"/>
                <a:gd name="T5" fmla="*/ 68 h 74"/>
                <a:gd name="T6" fmla="*/ 25 w 83"/>
                <a:gd name="T7" fmla="*/ 67 h 74"/>
                <a:gd name="T8" fmla="*/ 24 w 83"/>
                <a:gd name="T9" fmla="*/ 62 h 74"/>
                <a:gd name="T10" fmla="*/ 19 w 83"/>
                <a:gd name="T11" fmla="*/ 65 h 74"/>
                <a:gd name="T12" fmla="*/ 14 w 83"/>
                <a:gd name="T13" fmla="*/ 66 h 74"/>
                <a:gd name="T14" fmla="*/ 16 w 83"/>
                <a:gd name="T15" fmla="*/ 61 h 74"/>
                <a:gd name="T16" fmla="*/ 14 w 83"/>
                <a:gd name="T17" fmla="*/ 58 h 74"/>
                <a:gd name="T18" fmla="*/ 13 w 83"/>
                <a:gd name="T19" fmla="*/ 52 h 74"/>
                <a:gd name="T20" fmla="*/ 11 w 83"/>
                <a:gd name="T21" fmla="*/ 49 h 74"/>
                <a:gd name="T22" fmla="*/ 9 w 83"/>
                <a:gd name="T23" fmla="*/ 48 h 74"/>
                <a:gd name="T24" fmla="*/ 5 w 83"/>
                <a:gd name="T25" fmla="*/ 49 h 74"/>
                <a:gd name="T26" fmla="*/ 4 w 83"/>
                <a:gd name="T27" fmla="*/ 47 h 74"/>
                <a:gd name="T28" fmla="*/ 3 w 83"/>
                <a:gd name="T29" fmla="*/ 43 h 74"/>
                <a:gd name="T30" fmla="*/ 2 w 83"/>
                <a:gd name="T31" fmla="*/ 39 h 74"/>
                <a:gd name="T32" fmla="*/ 7 w 83"/>
                <a:gd name="T33" fmla="*/ 38 h 74"/>
                <a:gd name="T34" fmla="*/ 13 w 83"/>
                <a:gd name="T35" fmla="*/ 36 h 74"/>
                <a:gd name="T36" fmla="*/ 16 w 83"/>
                <a:gd name="T37" fmla="*/ 34 h 74"/>
                <a:gd name="T38" fmla="*/ 14 w 83"/>
                <a:gd name="T39" fmla="*/ 25 h 74"/>
                <a:gd name="T40" fmla="*/ 16 w 83"/>
                <a:gd name="T41" fmla="*/ 22 h 74"/>
                <a:gd name="T42" fmla="*/ 19 w 83"/>
                <a:gd name="T43" fmla="*/ 23 h 74"/>
                <a:gd name="T44" fmla="*/ 19 w 83"/>
                <a:gd name="T45" fmla="*/ 20 h 74"/>
                <a:gd name="T46" fmla="*/ 16 w 83"/>
                <a:gd name="T47" fmla="*/ 16 h 74"/>
                <a:gd name="T48" fmla="*/ 18 w 83"/>
                <a:gd name="T49" fmla="*/ 13 h 74"/>
                <a:gd name="T50" fmla="*/ 19 w 83"/>
                <a:gd name="T51" fmla="*/ 9 h 74"/>
                <a:gd name="T52" fmla="*/ 19 w 83"/>
                <a:gd name="T53" fmla="*/ 7 h 74"/>
                <a:gd name="T54" fmla="*/ 24 w 83"/>
                <a:gd name="T55" fmla="*/ 3 h 74"/>
                <a:gd name="T56" fmla="*/ 28 w 83"/>
                <a:gd name="T57" fmla="*/ 2 h 74"/>
                <a:gd name="T58" fmla="*/ 31 w 83"/>
                <a:gd name="T59" fmla="*/ 0 h 74"/>
                <a:gd name="T60" fmla="*/ 39 w 83"/>
                <a:gd name="T61" fmla="*/ 3 h 74"/>
                <a:gd name="T62" fmla="*/ 51 w 83"/>
                <a:gd name="T63" fmla="*/ 9 h 74"/>
                <a:gd name="T64" fmla="*/ 68 w 83"/>
                <a:gd name="T65" fmla="*/ 21 h 74"/>
                <a:gd name="T66" fmla="*/ 82 w 83"/>
                <a:gd name="T67" fmla="*/ 41 h 74"/>
                <a:gd name="T68" fmla="*/ 73 w 83"/>
                <a:gd name="T69" fmla="*/ 54 h 74"/>
                <a:gd name="T70" fmla="*/ 55 w 83"/>
                <a:gd name="T71" fmla="*/ 58 h 74"/>
                <a:gd name="T72" fmla="*/ 46 w 83"/>
                <a:gd name="T73" fmla="*/ 68 h 74"/>
                <a:gd name="T74" fmla="*/ 37 w 83"/>
                <a:gd name="T75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74">
                  <a:moveTo>
                    <a:pt x="37" y="74"/>
                  </a:moveTo>
                  <a:cubicBezTo>
                    <a:pt x="37" y="73"/>
                    <a:pt x="37" y="73"/>
                    <a:pt x="37" y="73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6" y="69"/>
                    <a:pt x="34" y="69"/>
                    <a:pt x="34" y="69"/>
                  </a:cubicBezTo>
                  <a:cubicBezTo>
                    <a:pt x="33" y="68"/>
                    <a:pt x="33" y="67"/>
                    <a:pt x="32" y="66"/>
                  </a:cubicBezTo>
                  <a:cubicBezTo>
                    <a:pt x="31" y="66"/>
                    <a:pt x="30" y="67"/>
                    <a:pt x="30" y="68"/>
                  </a:cubicBezTo>
                  <a:cubicBezTo>
                    <a:pt x="29" y="68"/>
                    <a:pt x="27" y="68"/>
                    <a:pt x="27" y="68"/>
                  </a:cubicBezTo>
                  <a:cubicBezTo>
                    <a:pt x="26" y="68"/>
                    <a:pt x="25" y="68"/>
                    <a:pt x="25" y="67"/>
                  </a:cubicBezTo>
                  <a:cubicBezTo>
                    <a:pt x="25" y="66"/>
                    <a:pt x="25" y="65"/>
                    <a:pt x="25" y="64"/>
                  </a:cubicBezTo>
                  <a:cubicBezTo>
                    <a:pt x="25" y="63"/>
                    <a:pt x="24" y="62"/>
                    <a:pt x="24" y="62"/>
                  </a:cubicBezTo>
                  <a:cubicBezTo>
                    <a:pt x="23" y="61"/>
                    <a:pt x="21" y="62"/>
                    <a:pt x="20" y="62"/>
                  </a:cubicBezTo>
                  <a:cubicBezTo>
                    <a:pt x="19" y="63"/>
                    <a:pt x="19" y="64"/>
                    <a:pt x="19" y="65"/>
                  </a:cubicBezTo>
                  <a:cubicBezTo>
                    <a:pt x="19" y="66"/>
                    <a:pt x="18" y="65"/>
                    <a:pt x="17" y="65"/>
                  </a:cubicBezTo>
                  <a:cubicBezTo>
                    <a:pt x="16" y="64"/>
                    <a:pt x="15" y="66"/>
                    <a:pt x="14" y="66"/>
                  </a:cubicBezTo>
                  <a:cubicBezTo>
                    <a:pt x="14" y="66"/>
                    <a:pt x="14" y="65"/>
                    <a:pt x="14" y="64"/>
                  </a:cubicBezTo>
                  <a:cubicBezTo>
                    <a:pt x="14" y="64"/>
                    <a:pt x="15" y="62"/>
                    <a:pt x="16" y="61"/>
                  </a:cubicBezTo>
                  <a:cubicBezTo>
                    <a:pt x="16" y="60"/>
                    <a:pt x="15" y="60"/>
                    <a:pt x="14" y="60"/>
                  </a:cubicBezTo>
                  <a:cubicBezTo>
                    <a:pt x="13" y="59"/>
                    <a:pt x="14" y="59"/>
                    <a:pt x="14" y="58"/>
                  </a:cubicBezTo>
                  <a:cubicBezTo>
                    <a:pt x="14" y="58"/>
                    <a:pt x="13" y="55"/>
                    <a:pt x="13" y="55"/>
                  </a:cubicBezTo>
                  <a:cubicBezTo>
                    <a:pt x="13" y="54"/>
                    <a:pt x="13" y="53"/>
                    <a:pt x="13" y="52"/>
                  </a:cubicBezTo>
                  <a:cubicBezTo>
                    <a:pt x="13" y="51"/>
                    <a:pt x="12" y="51"/>
                    <a:pt x="12" y="50"/>
                  </a:cubicBezTo>
                  <a:cubicBezTo>
                    <a:pt x="12" y="49"/>
                    <a:pt x="11" y="49"/>
                    <a:pt x="11" y="49"/>
                  </a:cubicBezTo>
                  <a:cubicBezTo>
                    <a:pt x="10" y="49"/>
                    <a:pt x="10" y="48"/>
                    <a:pt x="9" y="48"/>
                  </a:cubicBezTo>
                  <a:cubicBezTo>
                    <a:pt x="9" y="47"/>
                    <a:pt x="9" y="48"/>
                    <a:pt x="9" y="48"/>
                  </a:cubicBezTo>
                  <a:cubicBezTo>
                    <a:pt x="9" y="49"/>
                    <a:pt x="8" y="50"/>
                    <a:pt x="7" y="50"/>
                  </a:cubicBezTo>
                  <a:cubicBezTo>
                    <a:pt x="6" y="50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8"/>
                    <a:pt x="4" y="47"/>
                    <a:pt x="4" y="47"/>
                  </a:cubicBezTo>
                  <a:cubicBezTo>
                    <a:pt x="4" y="46"/>
                    <a:pt x="4" y="46"/>
                    <a:pt x="4" y="45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2" y="42"/>
                    <a:pt x="1" y="42"/>
                    <a:pt x="1" y="42"/>
                  </a:cubicBezTo>
                  <a:cubicBezTo>
                    <a:pt x="0" y="41"/>
                    <a:pt x="1" y="39"/>
                    <a:pt x="2" y="39"/>
                  </a:cubicBezTo>
                  <a:cubicBezTo>
                    <a:pt x="3" y="39"/>
                    <a:pt x="4" y="39"/>
                    <a:pt x="5" y="38"/>
                  </a:cubicBezTo>
                  <a:cubicBezTo>
                    <a:pt x="5" y="38"/>
                    <a:pt x="6" y="38"/>
                    <a:pt x="7" y="38"/>
                  </a:cubicBezTo>
                  <a:cubicBezTo>
                    <a:pt x="8" y="38"/>
                    <a:pt x="9" y="38"/>
                    <a:pt x="10" y="38"/>
                  </a:cubicBezTo>
                  <a:cubicBezTo>
                    <a:pt x="11" y="37"/>
                    <a:pt x="12" y="36"/>
                    <a:pt x="13" y="36"/>
                  </a:cubicBezTo>
                  <a:cubicBezTo>
                    <a:pt x="14" y="36"/>
                    <a:pt x="14" y="35"/>
                    <a:pt x="14" y="35"/>
                  </a:cubicBezTo>
                  <a:cubicBezTo>
                    <a:pt x="15" y="35"/>
                    <a:pt x="16" y="35"/>
                    <a:pt x="16" y="34"/>
                  </a:cubicBezTo>
                  <a:cubicBezTo>
                    <a:pt x="16" y="33"/>
                    <a:pt x="14" y="29"/>
                    <a:pt x="14" y="28"/>
                  </a:cubicBezTo>
                  <a:cubicBezTo>
                    <a:pt x="14" y="27"/>
                    <a:pt x="13" y="25"/>
                    <a:pt x="14" y="25"/>
                  </a:cubicBezTo>
                  <a:cubicBezTo>
                    <a:pt x="14" y="25"/>
                    <a:pt x="15" y="24"/>
                    <a:pt x="15" y="24"/>
                  </a:cubicBezTo>
                  <a:cubicBezTo>
                    <a:pt x="15" y="23"/>
                    <a:pt x="15" y="22"/>
                    <a:pt x="16" y="22"/>
                  </a:cubicBezTo>
                  <a:cubicBezTo>
                    <a:pt x="17" y="23"/>
                    <a:pt x="17" y="24"/>
                    <a:pt x="17" y="23"/>
                  </a:cubicBezTo>
                  <a:cubicBezTo>
                    <a:pt x="18" y="22"/>
                    <a:pt x="18" y="22"/>
                    <a:pt x="19" y="23"/>
                  </a:cubicBezTo>
                  <a:cubicBezTo>
                    <a:pt x="20" y="23"/>
                    <a:pt x="21" y="22"/>
                    <a:pt x="21" y="22"/>
                  </a:cubicBezTo>
                  <a:cubicBezTo>
                    <a:pt x="20" y="21"/>
                    <a:pt x="20" y="20"/>
                    <a:pt x="19" y="20"/>
                  </a:cubicBezTo>
                  <a:cubicBezTo>
                    <a:pt x="19" y="20"/>
                    <a:pt x="19" y="18"/>
                    <a:pt x="18" y="18"/>
                  </a:cubicBezTo>
                  <a:cubicBezTo>
                    <a:pt x="17" y="17"/>
                    <a:pt x="16" y="17"/>
                    <a:pt x="16" y="16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9" y="12"/>
                    <a:pt x="19" y="11"/>
                    <a:pt x="19" y="10"/>
                  </a:cubicBezTo>
                  <a:cubicBezTo>
                    <a:pt x="18" y="10"/>
                    <a:pt x="18" y="10"/>
                    <a:pt x="19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8"/>
                    <a:pt x="18" y="8"/>
                    <a:pt x="19" y="7"/>
                  </a:cubicBezTo>
                  <a:cubicBezTo>
                    <a:pt x="19" y="7"/>
                    <a:pt x="21" y="6"/>
                    <a:pt x="21" y="5"/>
                  </a:cubicBezTo>
                  <a:cubicBezTo>
                    <a:pt x="22" y="4"/>
                    <a:pt x="24" y="2"/>
                    <a:pt x="24" y="3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7" y="3"/>
                    <a:pt x="28" y="2"/>
                    <a:pt x="28" y="2"/>
                  </a:cubicBezTo>
                  <a:cubicBezTo>
                    <a:pt x="29" y="1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1"/>
                    <a:pt x="32" y="1"/>
                  </a:cubicBezTo>
                  <a:cubicBezTo>
                    <a:pt x="34" y="2"/>
                    <a:pt x="37" y="2"/>
                    <a:pt x="39" y="3"/>
                  </a:cubicBezTo>
                  <a:cubicBezTo>
                    <a:pt x="40" y="3"/>
                    <a:pt x="43" y="5"/>
                    <a:pt x="44" y="7"/>
                  </a:cubicBezTo>
                  <a:cubicBezTo>
                    <a:pt x="45" y="8"/>
                    <a:pt x="48" y="8"/>
                    <a:pt x="51" y="9"/>
                  </a:cubicBezTo>
                  <a:cubicBezTo>
                    <a:pt x="53" y="9"/>
                    <a:pt x="57" y="11"/>
                    <a:pt x="60" y="13"/>
                  </a:cubicBezTo>
                  <a:cubicBezTo>
                    <a:pt x="63" y="14"/>
                    <a:pt x="67" y="19"/>
                    <a:pt x="68" y="21"/>
                  </a:cubicBezTo>
                  <a:cubicBezTo>
                    <a:pt x="70" y="23"/>
                    <a:pt x="73" y="28"/>
                    <a:pt x="75" y="30"/>
                  </a:cubicBezTo>
                  <a:cubicBezTo>
                    <a:pt x="76" y="32"/>
                    <a:pt x="81" y="40"/>
                    <a:pt x="82" y="41"/>
                  </a:cubicBezTo>
                  <a:cubicBezTo>
                    <a:pt x="83" y="43"/>
                    <a:pt x="83" y="49"/>
                    <a:pt x="82" y="50"/>
                  </a:cubicBezTo>
                  <a:cubicBezTo>
                    <a:pt x="82" y="51"/>
                    <a:pt x="75" y="54"/>
                    <a:pt x="73" y="54"/>
                  </a:cubicBezTo>
                  <a:cubicBezTo>
                    <a:pt x="72" y="54"/>
                    <a:pt x="64" y="56"/>
                    <a:pt x="62" y="56"/>
                  </a:cubicBezTo>
                  <a:cubicBezTo>
                    <a:pt x="60" y="56"/>
                    <a:pt x="56" y="57"/>
                    <a:pt x="55" y="58"/>
                  </a:cubicBezTo>
                  <a:cubicBezTo>
                    <a:pt x="53" y="59"/>
                    <a:pt x="50" y="62"/>
                    <a:pt x="49" y="63"/>
                  </a:cubicBezTo>
                  <a:cubicBezTo>
                    <a:pt x="47" y="65"/>
                    <a:pt x="46" y="67"/>
                    <a:pt x="46" y="68"/>
                  </a:cubicBezTo>
                  <a:cubicBezTo>
                    <a:pt x="45" y="69"/>
                    <a:pt x="43" y="72"/>
                    <a:pt x="41" y="72"/>
                  </a:cubicBezTo>
                  <a:cubicBezTo>
                    <a:pt x="39" y="73"/>
                    <a:pt x="38" y="73"/>
                    <a:pt x="37" y="74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39" name="任意多边形 60">
              <a:extLst>
                <a:ext uri="{FF2B5EF4-FFF2-40B4-BE49-F238E27FC236}">
                  <a16:creationId xmlns:a16="http://schemas.microsoft.com/office/drawing/2014/main" id="{EBC12E12-E17F-4EAC-B105-076FD2C103FF}"/>
                </a:ext>
              </a:extLst>
            </p:cNvPr>
            <p:cNvSpPr/>
            <p:nvPr/>
          </p:nvSpPr>
          <p:spPr bwMode="auto">
            <a:xfrm>
              <a:off x="7605713" y="2527300"/>
              <a:ext cx="661988" cy="558800"/>
            </a:xfrm>
            <a:custGeom>
              <a:avLst/>
              <a:gdLst>
                <a:gd name="T0" fmla="*/ 396 w 450"/>
                <a:gd name="T1" fmla="*/ 316 h 379"/>
                <a:gd name="T2" fmla="*/ 393 w 450"/>
                <a:gd name="T3" fmla="*/ 337 h 379"/>
                <a:gd name="T4" fmla="*/ 379 w 450"/>
                <a:gd name="T5" fmla="*/ 354 h 379"/>
                <a:gd name="T6" fmla="*/ 359 w 450"/>
                <a:gd name="T7" fmla="*/ 375 h 379"/>
                <a:gd name="T8" fmla="*/ 344 w 450"/>
                <a:gd name="T9" fmla="*/ 366 h 379"/>
                <a:gd name="T10" fmla="*/ 307 w 450"/>
                <a:gd name="T11" fmla="*/ 350 h 379"/>
                <a:gd name="T12" fmla="*/ 287 w 450"/>
                <a:gd name="T13" fmla="*/ 354 h 379"/>
                <a:gd name="T14" fmla="*/ 277 w 450"/>
                <a:gd name="T15" fmla="*/ 355 h 379"/>
                <a:gd name="T16" fmla="*/ 264 w 450"/>
                <a:gd name="T17" fmla="*/ 349 h 379"/>
                <a:gd name="T18" fmla="*/ 252 w 450"/>
                <a:gd name="T19" fmla="*/ 348 h 379"/>
                <a:gd name="T20" fmla="*/ 233 w 450"/>
                <a:gd name="T21" fmla="*/ 354 h 379"/>
                <a:gd name="T22" fmla="*/ 214 w 450"/>
                <a:gd name="T23" fmla="*/ 346 h 379"/>
                <a:gd name="T24" fmla="*/ 221 w 450"/>
                <a:gd name="T25" fmla="*/ 320 h 379"/>
                <a:gd name="T26" fmla="*/ 204 w 450"/>
                <a:gd name="T27" fmla="*/ 319 h 379"/>
                <a:gd name="T28" fmla="*/ 193 w 450"/>
                <a:gd name="T29" fmla="*/ 311 h 379"/>
                <a:gd name="T30" fmla="*/ 180 w 450"/>
                <a:gd name="T31" fmla="*/ 293 h 379"/>
                <a:gd name="T32" fmla="*/ 191 w 450"/>
                <a:gd name="T33" fmla="*/ 271 h 379"/>
                <a:gd name="T34" fmla="*/ 198 w 450"/>
                <a:gd name="T35" fmla="*/ 246 h 379"/>
                <a:gd name="T36" fmla="*/ 197 w 450"/>
                <a:gd name="T37" fmla="*/ 234 h 379"/>
                <a:gd name="T38" fmla="*/ 213 w 450"/>
                <a:gd name="T39" fmla="*/ 236 h 379"/>
                <a:gd name="T40" fmla="*/ 232 w 450"/>
                <a:gd name="T41" fmla="*/ 233 h 379"/>
                <a:gd name="T42" fmla="*/ 219 w 450"/>
                <a:gd name="T43" fmla="*/ 202 h 379"/>
                <a:gd name="T44" fmla="*/ 198 w 450"/>
                <a:gd name="T45" fmla="*/ 211 h 379"/>
                <a:gd name="T46" fmla="*/ 176 w 450"/>
                <a:gd name="T47" fmla="*/ 225 h 379"/>
                <a:gd name="T48" fmla="*/ 162 w 450"/>
                <a:gd name="T49" fmla="*/ 207 h 379"/>
                <a:gd name="T50" fmla="*/ 137 w 450"/>
                <a:gd name="T51" fmla="*/ 188 h 379"/>
                <a:gd name="T52" fmla="*/ 137 w 450"/>
                <a:gd name="T53" fmla="*/ 164 h 379"/>
                <a:gd name="T54" fmla="*/ 145 w 450"/>
                <a:gd name="T55" fmla="*/ 137 h 379"/>
                <a:gd name="T56" fmla="*/ 115 w 450"/>
                <a:gd name="T57" fmla="*/ 141 h 379"/>
                <a:gd name="T58" fmla="*/ 107 w 450"/>
                <a:gd name="T59" fmla="*/ 126 h 379"/>
                <a:gd name="T60" fmla="*/ 98 w 450"/>
                <a:gd name="T61" fmla="*/ 119 h 379"/>
                <a:gd name="T62" fmla="*/ 82 w 450"/>
                <a:gd name="T63" fmla="*/ 115 h 379"/>
                <a:gd name="T64" fmla="*/ 62 w 450"/>
                <a:gd name="T65" fmla="*/ 114 h 379"/>
                <a:gd name="T66" fmla="*/ 54 w 450"/>
                <a:gd name="T67" fmla="*/ 102 h 379"/>
                <a:gd name="T68" fmla="*/ 42 w 450"/>
                <a:gd name="T69" fmla="*/ 88 h 379"/>
                <a:gd name="T70" fmla="*/ 18 w 450"/>
                <a:gd name="T71" fmla="*/ 83 h 379"/>
                <a:gd name="T72" fmla="*/ 7 w 450"/>
                <a:gd name="T73" fmla="*/ 73 h 379"/>
                <a:gd name="T74" fmla="*/ 12 w 450"/>
                <a:gd name="T75" fmla="*/ 46 h 379"/>
                <a:gd name="T76" fmla="*/ 40 w 450"/>
                <a:gd name="T77" fmla="*/ 46 h 379"/>
                <a:gd name="T78" fmla="*/ 60 w 450"/>
                <a:gd name="T79" fmla="*/ 75 h 379"/>
                <a:gd name="T80" fmla="*/ 82 w 450"/>
                <a:gd name="T81" fmla="*/ 73 h 379"/>
                <a:gd name="T82" fmla="*/ 106 w 450"/>
                <a:gd name="T83" fmla="*/ 60 h 379"/>
                <a:gd name="T84" fmla="*/ 129 w 450"/>
                <a:gd name="T85" fmla="*/ 57 h 379"/>
                <a:gd name="T86" fmla="*/ 140 w 450"/>
                <a:gd name="T87" fmla="*/ 78 h 379"/>
                <a:gd name="T88" fmla="*/ 155 w 450"/>
                <a:gd name="T89" fmla="*/ 54 h 379"/>
                <a:gd name="T90" fmla="*/ 174 w 450"/>
                <a:gd name="T91" fmla="*/ 44 h 379"/>
                <a:gd name="T92" fmla="*/ 180 w 450"/>
                <a:gd name="T93" fmla="*/ 21 h 379"/>
                <a:gd name="T94" fmla="*/ 203 w 450"/>
                <a:gd name="T95" fmla="*/ 2 h 379"/>
                <a:gd name="T96" fmla="*/ 217 w 450"/>
                <a:gd name="T97" fmla="*/ 31 h 379"/>
                <a:gd name="T98" fmla="*/ 251 w 450"/>
                <a:gd name="T99" fmla="*/ 49 h 379"/>
                <a:gd name="T100" fmla="*/ 313 w 450"/>
                <a:gd name="T101" fmla="*/ 104 h 379"/>
                <a:gd name="T102" fmla="*/ 333 w 450"/>
                <a:gd name="T103" fmla="*/ 143 h 379"/>
                <a:gd name="T104" fmla="*/ 352 w 450"/>
                <a:gd name="T105" fmla="*/ 172 h 379"/>
                <a:gd name="T106" fmla="*/ 362 w 450"/>
                <a:gd name="T107" fmla="*/ 202 h 379"/>
                <a:gd name="T108" fmla="*/ 375 w 450"/>
                <a:gd name="T109" fmla="*/ 213 h 379"/>
                <a:gd name="T110" fmla="*/ 402 w 450"/>
                <a:gd name="T111" fmla="*/ 239 h 379"/>
                <a:gd name="T112" fmla="*/ 441 w 450"/>
                <a:gd name="T113" fmla="*/ 278 h 379"/>
                <a:gd name="T114" fmla="*/ 377 w 450"/>
                <a:gd name="T115" fmla="*/ 278 h 379"/>
                <a:gd name="T116" fmla="*/ 329 w 450"/>
                <a:gd name="T117" fmla="*/ 269 h 379"/>
                <a:gd name="T118" fmla="*/ 364 w 450"/>
                <a:gd name="T119" fmla="*/ 28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0" h="379">
                  <a:moveTo>
                    <a:pt x="410" y="302"/>
                  </a:moveTo>
                  <a:cubicBezTo>
                    <a:pt x="410" y="302"/>
                    <a:pt x="410" y="302"/>
                    <a:pt x="410" y="302"/>
                  </a:cubicBezTo>
                  <a:cubicBezTo>
                    <a:pt x="409" y="303"/>
                    <a:pt x="408" y="303"/>
                    <a:pt x="407" y="304"/>
                  </a:cubicBezTo>
                  <a:cubicBezTo>
                    <a:pt x="407" y="304"/>
                    <a:pt x="406" y="305"/>
                    <a:pt x="405" y="305"/>
                  </a:cubicBezTo>
                  <a:cubicBezTo>
                    <a:pt x="404" y="305"/>
                    <a:pt x="404" y="305"/>
                    <a:pt x="403" y="305"/>
                  </a:cubicBezTo>
                  <a:cubicBezTo>
                    <a:pt x="403" y="304"/>
                    <a:pt x="401" y="306"/>
                    <a:pt x="400" y="307"/>
                  </a:cubicBezTo>
                  <a:cubicBezTo>
                    <a:pt x="400" y="308"/>
                    <a:pt x="398" y="309"/>
                    <a:pt x="398" y="309"/>
                  </a:cubicBezTo>
                  <a:cubicBezTo>
                    <a:pt x="397" y="310"/>
                    <a:pt x="397" y="310"/>
                    <a:pt x="397" y="311"/>
                  </a:cubicBezTo>
                  <a:cubicBezTo>
                    <a:pt x="398" y="311"/>
                    <a:pt x="398" y="311"/>
                    <a:pt x="398" y="311"/>
                  </a:cubicBezTo>
                  <a:cubicBezTo>
                    <a:pt x="397" y="312"/>
                    <a:pt x="397" y="312"/>
                    <a:pt x="398" y="312"/>
                  </a:cubicBezTo>
                  <a:cubicBezTo>
                    <a:pt x="398" y="313"/>
                    <a:pt x="398" y="314"/>
                    <a:pt x="397" y="315"/>
                  </a:cubicBezTo>
                  <a:cubicBezTo>
                    <a:pt x="397" y="315"/>
                    <a:pt x="397" y="316"/>
                    <a:pt x="396" y="316"/>
                  </a:cubicBezTo>
                  <a:cubicBezTo>
                    <a:pt x="395" y="317"/>
                    <a:pt x="395" y="317"/>
                    <a:pt x="395" y="318"/>
                  </a:cubicBezTo>
                  <a:cubicBezTo>
                    <a:pt x="395" y="319"/>
                    <a:pt x="396" y="319"/>
                    <a:pt x="397" y="320"/>
                  </a:cubicBezTo>
                  <a:cubicBezTo>
                    <a:pt x="398" y="320"/>
                    <a:pt x="398" y="322"/>
                    <a:pt x="398" y="322"/>
                  </a:cubicBezTo>
                  <a:cubicBezTo>
                    <a:pt x="399" y="322"/>
                    <a:pt x="399" y="323"/>
                    <a:pt x="400" y="324"/>
                  </a:cubicBezTo>
                  <a:cubicBezTo>
                    <a:pt x="400" y="324"/>
                    <a:pt x="399" y="325"/>
                    <a:pt x="398" y="325"/>
                  </a:cubicBezTo>
                  <a:cubicBezTo>
                    <a:pt x="397" y="324"/>
                    <a:pt x="397" y="324"/>
                    <a:pt x="396" y="325"/>
                  </a:cubicBezTo>
                  <a:cubicBezTo>
                    <a:pt x="396" y="326"/>
                    <a:pt x="396" y="325"/>
                    <a:pt x="395" y="324"/>
                  </a:cubicBezTo>
                  <a:cubicBezTo>
                    <a:pt x="394" y="324"/>
                    <a:pt x="394" y="325"/>
                    <a:pt x="394" y="326"/>
                  </a:cubicBezTo>
                  <a:cubicBezTo>
                    <a:pt x="394" y="326"/>
                    <a:pt x="393" y="327"/>
                    <a:pt x="393" y="327"/>
                  </a:cubicBezTo>
                  <a:cubicBezTo>
                    <a:pt x="392" y="327"/>
                    <a:pt x="393" y="329"/>
                    <a:pt x="393" y="330"/>
                  </a:cubicBezTo>
                  <a:cubicBezTo>
                    <a:pt x="393" y="331"/>
                    <a:pt x="395" y="335"/>
                    <a:pt x="395" y="336"/>
                  </a:cubicBezTo>
                  <a:cubicBezTo>
                    <a:pt x="395" y="337"/>
                    <a:pt x="394" y="337"/>
                    <a:pt x="393" y="337"/>
                  </a:cubicBezTo>
                  <a:cubicBezTo>
                    <a:pt x="393" y="337"/>
                    <a:pt x="393" y="338"/>
                    <a:pt x="392" y="338"/>
                  </a:cubicBezTo>
                  <a:cubicBezTo>
                    <a:pt x="391" y="338"/>
                    <a:pt x="390" y="339"/>
                    <a:pt x="389" y="340"/>
                  </a:cubicBezTo>
                  <a:cubicBezTo>
                    <a:pt x="388" y="340"/>
                    <a:pt x="387" y="340"/>
                    <a:pt x="386" y="340"/>
                  </a:cubicBezTo>
                  <a:cubicBezTo>
                    <a:pt x="385" y="340"/>
                    <a:pt x="384" y="340"/>
                    <a:pt x="384" y="340"/>
                  </a:cubicBezTo>
                  <a:cubicBezTo>
                    <a:pt x="383" y="341"/>
                    <a:pt x="382" y="341"/>
                    <a:pt x="381" y="341"/>
                  </a:cubicBezTo>
                  <a:cubicBezTo>
                    <a:pt x="380" y="341"/>
                    <a:pt x="379" y="343"/>
                    <a:pt x="380" y="344"/>
                  </a:cubicBezTo>
                  <a:cubicBezTo>
                    <a:pt x="380" y="344"/>
                    <a:pt x="381" y="344"/>
                    <a:pt x="382" y="345"/>
                  </a:cubicBezTo>
                  <a:cubicBezTo>
                    <a:pt x="383" y="345"/>
                    <a:pt x="383" y="346"/>
                    <a:pt x="383" y="347"/>
                  </a:cubicBezTo>
                  <a:cubicBezTo>
                    <a:pt x="383" y="348"/>
                    <a:pt x="383" y="348"/>
                    <a:pt x="383" y="349"/>
                  </a:cubicBezTo>
                  <a:cubicBezTo>
                    <a:pt x="384" y="350"/>
                    <a:pt x="384" y="351"/>
                    <a:pt x="384" y="352"/>
                  </a:cubicBezTo>
                  <a:cubicBezTo>
                    <a:pt x="383" y="353"/>
                    <a:pt x="382" y="354"/>
                    <a:pt x="382" y="354"/>
                  </a:cubicBezTo>
                  <a:cubicBezTo>
                    <a:pt x="381" y="354"/>
                    <a:pt x="380" y="354"/>
                    <a:pt x="379" y="354"/>
                  </a:cubicBezTo>
                  <a:cubicBezTo>
                    <a:pt x="378" y="353"/>
                    <a:pt x="375" y="354"/>
                    <a:pt x="375" y="354"/>
                  </a:cubicBezTo>
                  <a:cubicBezTo>
                    <a:pt x="374" y="355"/>
                    <a:pt x="374" y="356"/>
                    <a:pt x="374" y="356"/>
                  </a:cubicBezTo>
                  <a:cubicBezTo>
                    <a:pt x="374" y="357"/>
                    <a:pt x="373" y="358"/>
                    <a:pt x="373" y="358"/>
                  </a:cubicBezTo>
                  <a:cubicBezTo>
                    <a:pt x="372" y="358"/>
                    <a:pt x="371" y="358"/>
                    <a:pt x="370" y="358"/>
                  </a:cubicBezTo>
                  <a:cubicBezTo>
                    <a:pt x="369" y="358"/>
                    <a:pt x="368" y="359"/>
                    <a:pt x="368" y="359"/>
                  </a:cubicBezTo>
                  <a:cubicBezTo>
                    <a:pt x="368" y="359"/>
                    <a:pt x="369" y="361"/>
                    <a:pt x="370" y="361"/>
                  </a:cubicBezTo>
                  <a:cubicBezTo>
                    <a:pt x="370" y="361"/>
                    <a:pt x="371" y="363"/>
                    <a:pt x="371" y="363"/>
                  </a:cubicBezTo>
                  <a:cubicBezTo>
                    <a:pt x="371" y="364"/>
                    <a:pt x="371" y="365"/>
                    <a:pt x="371" y="365"/>
                  </a:cubicBezTo>
                  <a:cubicBezTo>
                    <a:pt x="371" y="366"/>
                    <a:pt x="371" y="366"/>
                    <a:pt x="371" y="366"/>
                  </a:cubicBezTo>
                  <a:cubicBezTo>
                    <a:pt x="370" y="366"/>
                    <a:pt x="367" y="368"/>
                    <a:pt x="366" y="369"/>
                  </a:cubicBezTo>
                  <a:cubicBezTo>
                    <a:pt x="366" y="369"/>
                    <a:pt x="362" y="369"/>
                    <a:pt x="362" y="370"/>
                  </a:cubicBezTo>
                  <a:cubicBezTo>
                    <a:pt x="362" y="370"/>
                    <a:pt x="359" y="375"/>
                    <a:pt x="359" y="375"/>
                  </a:cubicBezTo>
                  <a:cubicBezTo>
                    <a:pt x="359" y="376"/>
                    <a:pt x="356" y="379"/>
                    <a:pt x="356" y="379"/>
                  </a:cubicBezTo>
                  <a:cubicBezTo>
                    <a:pt x="356" y="379"/>
                    <a:pt x="355" y="379"/>
                    <a:pt x="355" y="378"/>
                  </a:cubicBezTo>
                  <a:cubicBezTo>
                    <a:pt x="355" y="378"/>
                    <a:pt x="355" y="376"/>
                    <a:pt x="354" y="375"/>
                  </a:cubicBezTo>
                  <a:cubicBezTo>
                    <a:pt x="352" y="375"/>
                    <a:pt x="353" y="374"/>
                    <a:pt x="352" y="373"/>
                  </a:cubicBezTo>
                  <a:cubicBezTo>
                    <a:pt x="352" y="373"/>
                    <a:pt x="352" y="372"/>
                    <a:pt x="351" y="372"/>
                  </a:cubicBezTo>
                  <a:cubicBezTo>
                    <a:pt x="350" y="371"/>
                    <a:pt x="351" y="371"/>
                    <a:pt x="351" y="370"/>
                  </a:cubicBezTo>
                  <a:cubicBezTo>
                    <a:pt x="351" y="370"/>
                    <a:pt x="350" y="369"/>
                    <a:pt x="350" y="368"/>
                  </a:cubicBezTo>
                  <a:cubicBezTo>
                    <a:pt x="350" y="368"/>
                    <a:pt x="349" y="368"/>
                    <a:pt x="348" y="368"/>
                  </a:cubicBezTo>
                  <a:cubicBezTo>
                    <a:pt x="348" y="368"/>
                    <a:pt x="347" y="368"/>
                    <a:pt x="346" y="369"/>
                  </a:cubicBezTo>
                  <a:cubicBezTo>
                    <a:pt x="346" y="369"/>
                    <a:pt x="346" y="369"/>
                    <a:pt x="345" y="370"/>
                  </a:cubicBezTo>
                  <a:cubicBezTo>
                    <a:pt x="345" y="371"/>
                    <a:pt x="344" y="370"/>
                    <a:pt x="344" y="369"/>
                  </a:cubicBezTo>
                  <a:cubicBezTo>
                    <a:pt x="344" y="368"/>
                    <a:pt x="344" y="367"/>
                    <a:pt x="344" y="366"/>
                  </a:cubicBezTo>
                  <a:cubicBezTo>
                    <a:pt x="344" y="365"/>
                    <a:pt x="344" y="364"/>
                    <a:pt x="344" y="364"/>
                  </a:cubicBezTo>
                  <a:cubicBezTo>
                    <a:pt x="344" y="364"/>
                    <a:pt x="344" y="364"/>
                    <a:pt x="344" y="364"/>
                  </a:cubicBezTo>
                  <a:cubicBezTo>
                    <a:pt x="343" y="365"/>
                    <a:pt x="341" y="366"/>
                    <a:pt x="340" y="366"/>
                  </a:cubicBezTo>
                  <a:cubicBezTo>
                    <a:pt x="338" y="367"/>
                    <a:pt x="334" y="367"/>
                    <a:pt x="332" y="367"/>
                  </a:cubicBezTo>
                  <a:cubicBezTo>
                    <a:pt x="330" y="367"/>
                    <a:pt x="329" y="368"/>
                    <a:pt x="327" y="367"/>
                  </a:cubicBezTo>
                  <a:cubicBezTo>
                    <a:pt x="325" y="367"/>
                    <a:pt x="322" y="365"/>
                    <a:pt x="321" y="364"/>
                  </a:cubicBezTo>
                  <a:cubicBezTo>
                    <a:pt x="320" y="363"/>
                    <a:pt x="319" y="362"/>
                    <a:pt x="318" y="362"/>
                  </a:cubicBezTo>
                  <a:cubicBezTo>
                    <a:pt x="316" y="362"/>
                    <a:pt x="314" y="361"/>
                    <a:pt x="314" y="360"/>
                  </a:cubicBezTo>
                  <a:cubicBezTo>
                    <a:pt x="313" y="360"/>
                    <a:pt x="312" y="357"/>
                    <a:pt x="311" y="356"/>
                  </a:cubicBezTo>
                  <a:cubicBezTo>
                    <a:pt x="310" y="355"/>
                    <a:pt x="310" y="355"/>
                    <a:pt x="310" y="354"/>
                  </a:cubicBezTo>
                  <a:cubicBezTo>
                    <a:pt x="309" y="353"/>
                    <a:pt x="309" y="352"/>
                    <a:pt x="308" y="351"/>
                  </a:cubicBezTo>
                  <a:cubicBezTo>
                    <a:pt x="308" y="351"/>
                    <a:pt x="307" y="350"/>
                    <a:pt x="307" y="350"/>
                  </a:cubicBezTo>
                  <a:cubicBezTo>
                    <a:pt x="307" y="349"/>
                    <a:pt x="307" y="349"/>
                    <a:pt x="307" y="349"/>
                  </a:cubicBezTo>
                  <a:cubicBezTo>
                    <a:pt x="307" y="349"/>
                    <a:pt x="306" y="350"/>
                    <a:pt x="305" y="350"/>
                  </a:cubicBezTo>
                  <a:cubicBezTo>
                    <a:pt x="304" y="350"/>
                    <a:pt x="304" y="350"/>
                    <a:pt x="303" y="350"/>
                  </a:cubicBezTo>
                  <a:cubicBezTo>
                    <a:pt x="302" y="350"/>
                    <a:pt x="301" y="350"/>
                    <a:pt x="300" y="350"/>
                  </a:cubicBezTo>
                  <a:cubicBezTo>
                    <a:pt x="299" y="350"/>
                    <a:pt x="300" y="351"/>
                    <a:pt x="300" y="351"/>
                  </a:cubicBezTo>
                  <a:cubicBezTo>
                    <a:pt x="300" y="352"/>
                    <a:pt x="300" y="352"/>
                    <a:pt x="299" y="352"/>
                  </a:cubicBezTo>
                  <a:cubicBezTo>
                    <a:pt x="298" y="352"/>
                    <a:pt x="297" y="351"/>
                    <a:pt x="297" y="351"/>
                  </a:cubicBezTo>
                  <a:cubicBezTo>
                    <a:pt x="297" y="350"/>
                    <a:pt x="296" y="350"/>
                    <a:pt x="295" y="350"/>
                  </a:cubicBezTo>
                  <a:cubicBezTo>
                    <a:pt x="294" y="351"/>
                    <a:pt x="293" y="351"/>
                    <a:pt x="292" y="351"/>
                  </a:cubicBezTo>
                  <a:cubicBezTo>
                    <a:pt x="292" y="351"/>
                    <a:pt x="291" y="352"/>
                    <a:pt x="291" y="353"/>
                  </a:cubicBezTo>
                  <a:cubicBezTo>
                    <a:pt x="291" y="353"/>
                    <a:pt x="289" y="353"/>
                    <a:pt x="289" y="353"/>
                  </a:cubicBezTo>
                  <a:cubicBezTo>
                    <a:pt x="288" y="352"/>
                    <a:pt x="288" y="353"/>
                    <a:pt x="287" y="354"/>
                  </a:cubicBezTo>
                  <a:cubicBezTo>
                    <a:pt x="286" y="354"/>
                    <a:pt x="286" y="355"/>
                    <a:pt x="286" y="356"/>
                  </a:cubicBezTo>
                  <a:cubicBezTo>
                    <a:pt x="286" y="356"/>
                    <a:pt x="285" y="356"/>
                    <a:pt x="285" y="356"/>
                  </a:cubicBezTo>
                  <a:cubicBezTo>
                    <a:pt x="285" y="356"/>
                    <a:pt x="285" y="356"/>
                    <a:pt x="284" y="356"/>
                  </a:cubicBezTo>
                  <a:cubicBezTo>
                    <a:pt x="284" y="357"/>
                    <a:pt x="283" y="357"/>
                    <a:pt x="284" y="358"/>
                  </a:cubicBezTo>
                  <a:cubicBezTo>
                    <a:pt x="284" y="358"/>
                    <a:pt x="285" y="359"/>
                    <a:pt x="284" y="359"/>
                  </a:cubicBezTo>
                  <a:cubicBezTo>
                    <a:pt x="284" y="359"/>
                    <a:pt x="283" y="358"/>
                    <a:pt x="283" y="358"/>
                  </a:cubicBezTo>
                  <a:cubicBezTo>
                    <a:pt x="283" y="358"/>
                    <a:pt x="282" y="358"/>
                    <a:pt x="282" y="358"/>
                  </a:cubicBezTo>
                  <a:cubicBezTo>
                    <a:pt x="282" y="358"/>
                    <a:pt x="281" y="358"/>
                    <a:pt x="281" y="358"/>
                  </a:cubicBezTo>
                  <a:cubicBezTo>
                    <a:pt x="281" y="357"/>
                    <a:pt x="282" y="356"/>
                    <a:pt x="281" y="356"/>
                  </a:cubicBezTo>
                  <a:cubicBezTo>
                    <a:pt x="281" y="356"/>
                    <a:pt x="281" y="357"/>
                    <a:pt x="280" y="356"/>
                  </a:cubicBezTo>
                  <a:cubicBezTo>
                    <a:pt x="280" y="356"/>
                    <a:pt x="279" y="355"/>
                    <a:pt x="279" y="355"/>
                  </a:cubicBezTo>
                  <a:cubicBezTo>
                    <a:pt x="278" y="355"/>
                    <a:pt x="277" y="354"/>
                    <a:pt x="277" y="355"/>
                  </a:cubicBezTo>
                  <a:cubicBezTo>
                    <a:pt x="276" y="355"/>
                    <a:pt x="276" y="355"/>
                    <a:pt x="275" y="355"/>
                  </a:cubicBezTo>
                  <a:cubicBezTo>
                    <a:pt x="275" y="355"/>
                    <a:pt x="274" y="354"/>
                    <a:pt x="274" y="355"/>
                  </a:cubicBezTo>
                  <a:cubicBezTo>
                    <a:pt x="274" y="355"/>
                    <a:pt x="274" y="356"/>
                    <a:pt x="273" y="355"/>
                  </a:cubicBezTo>
                  <a:cubicBezTo>
                    <a:pt x="273" y="355"/>
                    <a:pt x="272" y="356"/>
                    <a:pt x="272" y="355"/>
                  </a:cubicBezTo>
                  <a:cubicBezTo>
                    <a:pt x="272" y="355"/>
                    <a:pt x="271" y="354"/>
                    <a:pt x="271" y="354"/>
                  </a:cubicBezTo>
                  <a:cubicBezTo>
                    <a:pt x="270" y="354"/>
                    <a:pt x="270" y="353"/>
                    <a:pt x="269" y="354"/>
                  </a:cubicBezTo>
                  <a:cubicBezTo>
                    <a:pt x="269" y="354"/>
                    <a:pt x="268" y="354"/>
                    <a:pt x="267" y="354"/>
                  </a:cubicBezTo>
                  <a:cubicBezTo>
                    <a:pt x="267" y="355"/>
                    <a:pt x="267" y="356"/>
                    <a:pt x="266" y="355"/>
                  </a:cubicBezTo>
                  <a:cubicBezTo>
                    <a:pt x="266" y="354"/>
                    <a:pt x="266" y="354"/>
                    <a:pt x="267" y="353"/>
                  </a:cubicBezTo>
                  <a:cubicBezTo>
                    <a:pt x="267" y="353"/>
                    <a:pt x="267" y="352"/>
                    <a:pt x="267" y="353"/>
                  </a:cubicBezTo>
                  <a:cubicBezTo>
                    <a:pt x="266" y="353"/>
                    <a:pt x="265" y="354"/>
                    <a:pt x="264" y="353"/>
                  </a:cubicBezTo>
                  <a:cubicBezTo>
                    <a:pt x="263" y="352"/>
                    <a:pt x="264" y="350"/>
                    <a:pt x="264" y="349"/>
                  </a:cubicBezTo>
                  <a:cubicBezTo>
                    <a:pt x="264" y="348"/>
                    <a:pt x="265" y="347"/>
                    <a:pt x="265" y="346"/>
                  </a:cubicBezTo>
                  <a:cubicBezTo>
                    <a:pt x="264" y="345"/>
                    <a:pt x="263" y="345"/>
                    <a:pt x="263" y="344"/>
                  </a:cubicBezTo>
                  <a:cubicBezTo>
                    <a:pt x="263" y="344"/>
                    <a:pt x="262" y="343"/>
                    <a:pt x="262" y="344"/>
                  </a:cubicBezTo>
                  <a:cubicBezTo>
                    <a:pt x="262" y="345"/>
                    <a:pt x="262" y="345"/>
                    <a:pt x="262" y="345"/>
                  </a:cubicBezTo>
                  <a:cubicBezTo>
                    <a:pt x="262" y="346"/>
                    <a:pt x="261" y="346"/>
                    <a:pt x="262" y="347"/>
                  </a:cubicBezTo>
                  <a:cubicBezTo>
                    <a:pt x="262" y="347"/>
                    <a:pt x="263" y="348"/>
                    <a:pt x="262" y="348"/>
                  </a:cubicBezTo>
                  <a:cubicBezTo>
                    <a:pt x="261" y="348"/>
                    <a:pt x="261" y="347"/>
                    <a:pt x="259" y="347"/>
                  </a:cubicBezTo>
                  <a:cubicBezTo>
                    <a:pt x="258" y="347"/>
                    <a:pt x="258" y="348"/>
                    <a:pt x="258" y="348"/>
                  </a:cubicBezTo>
                  <a:cubicBezTo>
                    <a:pt x="257" y="349"/>
                    <a:pt x="256" y="349"/>
                    <a:pt x="256" y="349"/>
                  </a:cubicBezTo>
                  <a:cubicBezTo>
                    <a:pt x="256" y="348"/>
                    <a:pt x="255" y="348"/>
                    <a:pt x="255" y="348"/>
                  </a:cubicBezTo>
                  <a:cubicBezTo>
                    <a:pt x="254" y="349"/>
                    <a:pt x="254" y="349"/>
                    <a:pt x="253" y="349"/>
                  </a:cubicBezTo>
                  <a:cubicBezTo>
                    <a:pt x="253" y="348"/>
                    <a:pt x="252" y="347"/>
                    <a:pt x="252" y="348"/>
                  </a:cubicBezTo>
                  <a:cubicBezTo>
                    <a:pt x="251" y="349"/>
                    <a:pt x="251" y="349"/>
                    <a:pt x="251" y="348"/>
                  </a:cubicBezTo>
                  <a:cubicBezTo>
                    <a:pt x="251" y="347"/>
                    <a:pt x="251" y="346"/>
                    <a:pt x="250" y="346"/>
                  </a:cubicBezTo>
                  <a:cubicBezTo>
                    <a:pt x="249" y="346"/>
                    <a:pt x="248" y="346"/>
                    <a:pt x="248" y="346"/>
                  </a:cubicBezTo>
                  <a:cubicBezTo>
                    <a:pt x="247" y="347"/>
                    <a:pt x="247" y="348"/>
                    <a:pt x="247" y="348"/>
                  </a:cubicBezTo>
                  <a:cubicBezTo>
                    <a:pt x="246" y="349"/>
                    <a:pt x="246" y="349"/>
                    <a:pt x="245" y="350"/>
                  </a:cubicBezTo>
                  <a:cubicBezTo>
                    <a:pt x="244" y="350"/>
                    <a:pt x="244" y="350"/>
                    <a:pt x="244" y="351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43" y="352"/>
                    <a:pt x="243" y="353"/>
                    <a:pt x="242" y="353"/>
                  </a:cubicBezTo>
                  <a:cubicBezTo>
                    <a:pt x="241" y="353"/>
                    <a:pt x="241" y="353"/>
                    <a:pt x="240" y="353"/>
                  </a:cubicBezTo>
                  <a:cubicBezTo>
                    <a:pt x="238" y="353"/>
                    <a:pt x="237" y="352"/>
                    <a:pt x="237" y="353"/>
                  </a:cubicBezTo>
                  <a:cubicBezTo>
                    <a:pt x="236" y="353"/>
                    <a:pt x="236" y="354"/>
                    <a:pt x="235" y="354"/>
                  </a:cubicBezTo>
                  <a:cubicBezTo>
                    <a:pt x="234" y="354"/>
                    <a:pt x="234" y="353"/>
                    <a:pt x="233" y="354"/>
                  </a:cubicBezTo>
                  <a:cubicBezTo>
                    <a:pt x="233" y="354"/>
                    <a:pt x="232" y="354"/>
                    <a:pt x="232" y="354"/>
                  </a:cubicBezTo>
                  <a:cubicBezTo>
                    <a:pt x="231" y="354"/>
                    <a:pt x="230" y="353"/>
                    <a:pt x="230" y="354"/>
                  </a:cubicBezTo>
                  <a:cubicBezTo>
                    <a:pt x="229" y="354"/>
                    <a:pt x="229" y="355"/>
                    <a:pt x="228" y="355"/>
                  </a:cubicBezTo>
                  <a:cubicBezTo>
                    <a:pt x="227" y="355"/>
                    <a:pt x="227" y="354"/>
                    <a:pt x="226" y="354"/>
                  </a:cubicBezTo>
                  <a:cubicBezTo>
                    <a:pt x="226" y="354"/>
                    <a:pt x="225" y="355"/>
                    <a:pt x="224" y="355"/>
                  </a:cubicBezTo>
                  <a:cubicBezTo>
                    <a:pt x="224" y="355"/>
                    <a:pt x="223" y="356"/>
                    <a:pt x="222" y="356"/>
                  </a:cubicBezTo>
                  <a:cubicBezTo>
                    <a:pt x="221" y="356"/>
                    <a:pt x="221" y="356"/>
                    <a:pt x="220" y="356"/>
                  </a:cubicBezTo>
                  <a:cubicBezTo>
                    <a:pt x="219" y="356"/>
                    <a:pt x="219" y="355"/>
                    <a:pt x="219" y="354"/>
                  </a:cubicBezTo>
                  <a:cubicBezTo>
                    <a:pt x="219" y="354"/>
                    <a:pt x="218" y="353"/>
                    <a:pt x="218" y="352"/>
                  </a:cubicBezTo>
                  <a:cubicBezTo>
                    <a:pt x="217" y="352"/>
                    <a:pt x="216" y="352"/>
                    <a:pt x="216" y="352"/>
                  </a:cubicBezTo>
                  <a:cubicBezTo>
                    <a:pt x="215" y="352"/>
                    <a:pt x="214" y="352"/>
                    <a:pt x="214" y="350"/>
                  </a:cubicBezTo>
                  <a:cubicBezTo>
                    <a:pt x="214" y="349"/>
                    <a:pt x="214" y="347"/>
                    <a:pt x="214" y="346"/>
                  </a:cubicBezTo>
                  <a:cubicBezTo>
                    <a:pt x="214" y="345"/>
                    <a:pt x="215" y="342"/>
                    <a:pt x="216" y="342"/>
                  </a:cubicBezTo>
                  <a:cubicBezTo>
                    <a:pt x="217" y="342"/>
                    <a:pt x="217" y="343"/>
                    <a:pt x="217" y="343"/>
                  </a:cubicBezTo>
                  <a:cubicBezTo>
                    <a:pt x="217" y="344"/>
                    <a:pt x="217" y="344"/>
                    <a:pt x="218" y="344"/>
                  </a:cubicBezTo>
                  <a:cubicBezTo>
                    <a:pt x="218" y="343"/>
                    <a:pt x="221" y="343"/>
                    <a:pt x="221" y="342"/>
                  </a:cubicBezTo>
                  <a:cubicBezTo>
                    <a:pt x="222" y="341"/>
                    <a:pt x="223" y="338"/>
                    <a:pt x="224" y="338"/>
                  </a:cubicBezTo>
                  <a:cubicBezTo>
                    <a:pt x="224" y="337"/>
                    <a:pt x="224" y="336"/>
                    <a:pt x="224" y="335"/>
                  </a:cubicBezTo>
                  <a:cubicBezTo>
                    <a:pt x="224" y="334"/>
                    <a:pt x="224" y="333"/>
                    <a:pt x="224" y="332"/>
                  </a:cubicBezTo>
                  <a:cubicBezTo>
                    <a:pt x="224" y="331"/>
                    <a:pt x="224" y="328"/>
                    <a:pt x="224" y="328"/>
                  </a:cubicBezTo>
                  <a:cubicBezTo>
                    <a:pt x="223" y="327"/>
                    <a:pt x="223" y="327"/>
                    <a:pt x="222" y="326"/>
                  </a:cubicBezTo>
                  <a:cubicBezTo>
                    <a:pt x="222" y="325"/>
                    <a:pt x="222" y="324"/>
                    <a:pt x="222" y="324"/>
                  </a:cubicBezTo>
                  <a:cubicBezTo>
                    <a:pt x="222" y="323"/>
                    <a:pt x="222" y="322"/>
                    <a:pt x="222" y="322"/>
                  </a:cubicBezTo>
                  <a:cubicBezTo>
                    <a:pt x="222" y="321"/>
                    <a:pt x="222" y="320"/>
                    <a:pt x="221" y="320"/>
                  </a:cubicBezTo>
                  <a:cubicBezTo>
                    <a:pt x="220" y="319"/>
                    <a:pt x="219" y="319"/>
                    <a:pt x="218" y="319"/>
                  </a:cubicBezTo>
                  <a:cubicBezTo>
                    <a:pt x="218" y="320"/>
                    <a:pt x="218" y="320"/>
                    <a:pt x="217" y="321"/>
                  </a:cubicBezTo>
                  <a:cubicBezTo>
                    <a:pt x="217" y="321"/>
                    <a:pt x="216" y="320"/>
                    <a:pt x="215" y="320"/>
                  </a:cubicBezTo>
                  <a:cubicBezTo>
                    <a:pt x="215" y="319"/>
                    <a:pt x="215" y="318"/>
                    <a:pt x="215" y="317"/>
                  </a:cubicBezTo>
                  <a:cubicBezTo>
                    <a:pt x="215" y="317"/>
                    <a:pt x="216" y="316"/>
                    <a:pt x="215" y="316"/>
                  </a:cubicBezTo>
                  <a:cubicBezTo>
                    <a:pt x="214" y="316"/>
                    <a:pt x="214" y="316"/>
                    <a:pt x="213" y="316"/>
                  </a:cubicBezTo>
                  <a:cubicBezTo>
                    <a:pt x="212" y="316"/>
                    <a:pt x="211" y="316"/>
                    <a:pt x="212" y="317"/>
                  </a:cubicBezTo>
                  <a:cubicBezTo>
                    <a:pt x="212" y="318"/>
                    <a:pt x="212" y="319"/>
                    <a:pt x="212" y="319"/>
                  </a:cubicBezTo>
                  <a:cubicBezTo>
                    <a:pt x="212" y="320"/>
                    <a:pt x="211" y="321"/>
                    <a:pt x="210" y="321"/>
                  </a:cubicBezTo>
                  <a:cubicBezTo>
                    <a:pt x="209" y="321"/>
                    <a:pt x="210" y="320"/>
                    <a:pt x="209" y="320"/>
                  </a:cubicBezTo>
                  <a:cubicBezTo>
                    <a:pt x="208" y="320"/>
                    <a:pt x="208" y="321"/>
                    <a:pt x="207" y="321"/>
                  </a:cubicBezTo>
                  <a:cubicBezTo>
                    <a:pt x="206" y="321"/>
                    <a:pt x="204" y="320"/>
                    <a:pt x="204" y="319"/>
                  </a:cubicBezTo>
                  <a:cubicBezTo>
                    <a:pt x="204" y="318"/>
                    <a:pt x="204" y="317"/>
                    <a:pt x="205" y="317"/>
                  </a:cubicBezTo>
                  <a:cubicBezTo>
                    <a:pt x="205" y="317"/>
                    <a:pt x="206" y="315"/>
                    <a:pt x="207" y="315"/>
                  </a:cubicBezTo>
                  <a:cubicBezTo>
                    <a:pt x="207" y="314"/>
                    <a:pt x="207" y="312"/>
                    <a:pt x="206" y="312"/>
                  </a:cubicBezTo>
                  <a:cubicBezTo>
                    <a:pt x="205" y="312"/>
                    <a:pt x="203" y="312"/>
                    <a:pt x="203" y="311"/>
                  </a:cubicBezTo>
                  <a:cubicBezTo>
                    <a:pt x="203" y="311"/>
                    <a:pt x="203" y="310"/>
                    <a:pt x="202" y="310"/>
                  </a:cubicBezTo>
                  <a:cubicBezTo>
                    <a:pt x="202" y="310"/>
                    <a:pt x="201" y="311"/>
                    <a:pt x="200" y="311"/>
                  </a:cubicBezTo>
                  <a:cubicBezTo>
                    <a:pt x="199" y="311"/>
                    <a:pt x="198" y="311"/>
                    <a:pt x="198" y="312"/>
                  </a:cubicBezTo>
                  <a:cubicBezTo>
                    <a:pt x="197" y="312"/>
                    <a:pt x="197" y="313"/>
                    <a:pt x="196" y="313"/>
                  </a:cubicBezTo>
                  <a:cubicBezTo>
                    <a:pt x="196" y="313"/>
                    <a:pt x="195" y="314"/>
                    <a:pt x="194" y="313"/>
                  </a:cubicBezTo>
                  <a:cubicBezTo>
                    <a:pt x="194" y="313"/>
                    <a:pt x="194" y="312"/>
                    <a:pt x="194" y="312"/>
                  </a:cubicBezTo>
                  <a:cubicBezTo>
                    <a:pt x="195" y="311"/>
                    <a:pt x="196" y="311"/>
                    <a:pt x="195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2" y="311"/>
                    <a:pt x="192" y="311"/>
                    <a:pt x="192" y="311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0" y="309"/>
                    <a:pt x="191" y="307"/>
                    <a:pt x="191" y="306"/>
                  </a:cubicBezTo>
                  <a:cubicBezTo>
                    <a:pt x="191" y="306"/>
                    <a:pt x="192" y="304"/>
                    <a:pt x="191" y="304"/>
                  </a:cubicBezTo>
                  <a:cubicBezTo>
                    <a:pt x="189" y="304"/>
                    <a:pt x="188" y="303"/>
                    <a:pt x="188" y="302"/>
                  </a:cubicBezTo>
                  <a:cubicBezTo>
                    <a:pt x="189" y="301"/>
                    <a:pt x="189" y="300"/>
                    <a:pt x="188" y="301"/>
                  </a:cubicBezTo>
                  <a:cubicBezTo>
                    <a:pt x="187" y="301"/>
                    <a:pt x="187" y="300"/>
                    <a:pt x="186" y="300"/>
                  </a:cubicBezTo>
                  <a:cubicBezTo>
                    <a:pt x="185" y="299"/>
                    <a:pt x="185" y="300"/>
                    <a:pt x="185" y="301"/>
                  </a:cubicBezTo>
                  <a:cubicBezTo>
                    <a:pt x="184" y="301"/>
                    <a:pt x="183" y="300"/>
                    <a:pt x="183" y="299"/>
                  </a:cubicBezTo>
                  <a:cubicBezTo>
                    <a:pt x="183" y="298"/>
                    <a:pt x="182" y="299"/>
                    <a:pt x="181" y="299"/>
                  </a:cubicBezTo>
                  <a:cubicBezTo>
                    <a:pt x="181" y="299"/>
                    <a:pt x="180" y="297"/>
                    <a:pt x="180" y="296"/>
                  </a:cubicBezTo>
                  <a:cubicBezTo>
                    <a:pt x="180" y="295"/>
                    <a:pt x="180" y="294"/>
                    <a:pt x="180" y="293"/>
                  </a:cubicBezTo>
                  <a:cubicBezTo>
                    <a:pt x="180" y="292"/>
                    <a:pt x="181" y="292"/>
                    <a:pt x="181" y="291"/>
                  </a:cubicBezTo>
                  <a:cubicBezTo>
                    <a:pt x="180" y="290"/>
                    <a:pt x="181" y="290"/>
                    <a:pt x="181" y="289"/>
                  </a:cubicBezTo>
                  <a:cubicBezTo>
                    <a:pt x="182" y="289"/>
                    <a:pt x="181" y="289"/>
                    <a:pt x="180" y="288"/>
                  </a:cubicBezTo>
                  <a:cubicBezTo>
                    <a:pt x="179" y="288"/>
                    <a:pt x="180" y="286"/>
                    <a:pt x="180" y="286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4"/>
                    <a:pt x="182" y="283"/>
                    <a:pt x="183" y="282"/>
                  </a:cubicBezTo>
                  <a:cubicBezTo>
                    <a:pt x="183" y="281"/>
                    <a:pt x="186" y="280"/>
                    <a:pt x="187" y="279"/>
                  </a:cubicBezTo>
                  <a:cubicBezTo>
                    <a:pt x="187" y="279"/>
                    <a:pt x="187" y="278"/>
                    <a:pt x="187" y="278"/>
                  </a:cubicBezTo>
                  <a:cubicBezTo>
                    <a:pt x="187" y="278"/>
                    <a:pt x="188" y="276"/>
                    <a:pt x="187" y="275"/>
                  </a:cubicBezTo>
                  <a:cubicBezTo>
                    <a:pt x="187" y="273"/>
                    <a:pt x="187" y="274"/>
                    <a:pt x="187" y="273"/>
                  </a:cubicBezTo>
                  <a:cubicBezTo>
                    <a:pt x="188" y="272"/>
                    <a:pt x="188" y="272"/>
                    <a:pt x="189" y="272"/>
                  </a:cubicBezTo>
                  <a:cubicBezTo>
                    <a:pt x="190" y="272"/>
                    <a:pt x="190" y="272"/>
                    <a:pt x="191" y="271"/>
                  </a:cubicBezTo>
                  <a:cubicBezTo>
                    <a:pt x="192" y="271"/>
                    <a:pt x="193" y="271"/>
                    <a:pt x="194" y="271"/>
                  </a:cubicBezTo>
                  <a:cubicBezTo>
                    <a:pt x="195" y="270"/>
                    <a:pt x="195" y="270"/>
                    <a:pt x="197" y="270"/>
                  </a:cubicBezTo>
                  <a:cubicBezTo>
                    <a:pt x="198" y="270"/>
                    <a:pt x="198" y="269"/>
                    <a:pt x="198" y="268"/>
                  </a:cubicBezTo>
                  <a:cubicBezTo>
                    <a:pt x="199" y="267"/>
                    <a:pt x="200" y="265"/>
                    <a:pt x="199" y="265"/>
                  </a:cubicBezTo>
                  <a:cubicBezTo>
                    <a:pt x="199" y="265"/>
                    <a:pt x="198" y="264"/>
                    <a:pt x="198" y="264"/>
                  </a:cubicBezTo>
                  <a:cubicBezTo>
                    <a:pt x="198" y="263"/>
                    <a:pt x="199" y="262"/>
                    <a:pt x="198" y="261"/>
                  </a:cubicBezTo>
                  <a:cubicBezTo>
                    <a:pt x="197" y="260"/>
                    <a:pt x="198" y="261"/>
                    <a:pt x="198" y="260"/>
                  </a:cubicBezTo>
                  <a:cubicBezTo>
                    <a:pt x="199" y="259"/>
                    <a:pt x="199" y="259"/>
                    <a:pt x="199" y="258"/>
                  </a:cubicBezTo>
                  <a:cubicBezTo>
                    <a:pt x="199" y="258"/>
                    <a:pt x="201" y="258"/>
                    <a:pt x="201" y="257"/>
                  </a:cubicBezTo>
                  <a:cubicBezTo>
                    <a:pt x="201" y="257"/>
                    <a:pt x="201" y="256"/>
                    <a:pt x="200" y="255"/>
                  </a:cubicBezTo>
                  <a:cubicBezTo>
                    <a:pt x="199" y="254"/>
                    <a:pt x="199" y="252"/>
                    <a:pt x="198" y="252"/>
                  </a:cubicBezTo>
                  <a:cubicBezTo>
                    <a:pt x="198" y="251"/>
                    <a:pt x="198" y="249"/>
                    <a:pt x="198" y="246"/>
                  </a:cubicBezTo>
                  <a:cubicBezTo>
                    <a:pt x="198" y="244"/>
                    <a:pt x="197" y="245"/>
                    <a:pt x="196" y="245"/>
                  </a:cubicBezTo>
                  <a:cubicBezTo>
                    <a:pt x="195" y="245"/>
                    <a:pt x="194" y="246"/>
                    <a:pt x="193" y="246"/>
                  </a:cubicBezTo>
                  <a:cubicBezTo>
                    <a:pt x="192" y="246"/>
                    <a:pt x="190" y="246"/>
                    <a:pt x="190" y="245"/>
                  </a:cubicBezTo>
                  <a:cubicBezTo>
                    <a:pt x="190" y="244"/>
                    <a:pt x="191" y="244"/>
                    <a:pt x="191" y="243"/>
                  </a:cubicBezTo>
                  <a:cubicBezTo>
                    <a:pt x="192" y="243"/>
                    <a:pt x="192" y="243"/>
                    <a:pt x="192" y="242"/>
                  </a:cubicBezTo>
                  <a:cubicBezTo>
                    <a:pt x="192" y="241"/>
                    <a:pt x="190" y="240"/>
                    <a:pt x="189" y="239"/>
                  </a:cubicBezTo>
                  <a:cubicBezTo>
                    <a:pt x="188" y="239"/>
                    <a:pt x="187" y="239"/>
                    <a:pt x="188" y="237"/>
                  </a:cubicBezTo>
                  <a:cubicBezTo>
                    <a:pt x="188" y="235"/>
                    <a:pt x="189" y="235"/>
                    <a:pt x="190" y="235"/>
                  </a:cubicBezTo>
                  <a:cubicBezTo>
                    <a:pt x="192" y="235"/>
                    <a:pt x="193" y="236"/>
                    <a:pt x="193" y="236"/>
                  </a:cubicBezTo>
                  <a:cubicBezTo>
                    <a:pt x="193" y="236"/>
                    <a:pt x="193" y="235"/>
                    <a:pt x="194" y="234"/>
                  </a:cubicBezTo>
                  <a:cubicBezTo>
                    <a:pt x="194" y="234"/>
                    <a:pt x="195" y="234"/>
                    <a:pt x="196" y="234"/>
                  </a:cubicBezTo>
                  <a:cubicBezTo>
                    <a:pt x="197" y="234"/>
                    <a:pt x="197" y="234"/>
                    <a:pt x="197" y="234"/>
                  </a:cubicBezTo>
                  <a:cubicBezTo>
                    <a:pt x="197" y="233"/>
                    <a:pt x="198" y="233"/>
                    <a:pt x="198" y="232"/>
                  </a:cubicBezTo>
                  <a:cubicBezTo>
                    <a:pt x="199" y="232"/>
                    <a:pt x="199" y="233"/>
                    <a:pt x="199" y="233"/>
                  </a:cubicBezTo>
                  <a:cubicBezTo>
                    <a:pt x="199" y="234"/>
                    <a:pt x="200" y="234"/>
                    <a:pt x="201" y="233"/>
                  </a:cubicBezTo>
                  <a:cubicBezTo>
                    <a:pt x="201" y="232"/>
                    <a:pt x="202" y="233"/>
                    <a:pt x="203" y="233"/>
                  </a:cubicBezTo>
                  <a:cubicBezTo>
                    <a:pt x="203" y="233"/>
                    <a:pt x="203" y="234"/>
                    <a:pt x="205" y="234"/>
                  </a:cubicBezTo>
                  <a:cubicBezTo>
                    <a:pt x="206" y="234"/>
                    <a:pt x="205" y="233"/>
                    <a:pt x="206" y="232"/>
                  </a:cubicBezTo>
                  <a:cubicBezTo>
                    <a:pt x="207" y="231"/>
                    <a:pt x="207" y="233"/>
                    <a:pt x="207" y="234"/>
                  </a:cubicBezTo>
                  <a:cubicBezTo>
                    <a:pt x="207" y="235"/>
                    <a:pt x="207" y="235"/>
                    <a:pt x="209" y="235"/>
                  </a:cubicBezTo>
                  <a:cubicBezTo>
                    <a:pt x="210" y="235"/>
                    <a:pt x="210" y="234"/>
                    <a:pt x="211" y="233"/>
                  </a:cubicBezTo>
                  <a:cubicBezTo>
                    <a:pt x="212" y="232"/>
                    <a:pt x="213" y="232"/>
                    <a:pt x="213" y="232"/>
                  </a:cubicBezTo>
                  <a:cubicBezTo>
                    <a:pt x="214" y="232"/>
                    <a:pt x="213" y="233"/>
                    <a:pt x="212" y="234"/>
                  </a:cubicBezTo>
                  <a:cubicBezTo>
                    <a:pt x="212" y="235"/>
                    <a:pt x="212" y="236"/>
                    <a:pt x="213" y="236"/>
                  </a:cubicBezTo>
                  <a:cubicBezTo>
                    <a:pt x="214" y="236"/>
                    <a:pt x="213" y="235"/>
                    <a:pt x="215" y="235"/>
                  </a:cubicBezTo>
                  <a:cubicBezTo>
                    <a:pt x="217" y="235"/>
                    <a:pt x="216" y="236"/>
                    <a:pt x="217" y="237"/>
                  </a:cubicBezTo>
                  <a:cubicBezTo>
                    <a:pt x="218" y="238"/>
                    <a:pt x="219" y="238"/>
                    <a:pt x="220" y="239"/>
                  </a:cubicBezTo>
                  <a:cubicBezTo>
                    <a:pt x="220" y="239"/>
                    <a:pt x="221" y="238"/>
                    <a:pt x="222" y="237"/>
                  </a:cubicBezTo>
                  <a:cubicBezTo>
                    <a:pt x="223" y="236"/>
                    <a:pt x="223" y="237"/>
                    <a:pt x="224" y="238"/>
                  </a:cubicBezTo>
                  <a:cubicBezTo>
                    <a:pt x="225" y="239"/>
                    <a:pt x="224" y="239"/>
                    <a:pt x="225" y="240"/>
                  </a:cubicBezTo>
                  <a:cubicBezTo>
                    <a:pt x="226" y="240"/>
                    <a:pt x="226" y="241"/>
                    <a:pt x="226" y="242"/>
                  </a:cubicBezTo>
                  <a:cubicBezTo>
                    <a:pt x="227" y="243"/>
                    <a:pt x="228" y="242"/>
                    <a:pt x="228" y="241"/>
                  </a:cubicBezTo>
                  <a:cubicBezTo>
                    <a:pt x="229" y="240"/>
                    <a:pt x="229" y="240"/>
                    <a:pt x="230" y="240"/>
                  </a:cubicBezTo>
                  <a:cubicBezTo>
                    <a:pt x="230" y="239"/>
                    <a:pt x="231" y="239"/>
                    <a:pt x="232" y="238"/>
                  </a:cubicBezTo>
                  <a:cubicBezTo>
                    <a:pt x="233" y="237"/>
                    <a:pt x="232" y="236"/>
                    <a:pt x="232" y="235"/>
                  </a:cubicBezTo>
                  <a:cubicBezTo>
                    <a:pt x="232" y="234"/>
                    <a:pt x="233" y="234"/>
                    <a:pt x="232" y="233"/>
                  </a:cubicBezTo>
                  <a:cubicBezTo>
                    <a:pt x="231" y="232"/>
                    <a:pt x="232" y="232"/>
                    <a:pt x="233" y="231"/>
                  </a:cubicBezTo>
                  <a:cubicBezTo>
                    <a:pt x="233" y="230"/>
                    <a:pt x="233" y="229"/>
                    <a:pt x="233" y="229"/>
                  </a:cubicBezTo>
                  <a:cubicBezTo>
                    <a:pt x="234" y="228"/>
                    <a:pt x="235" y="230"/>
                    <a:pt x="236" y="230"/>
                  </a:cubicBezTo>
                  <a:cubicBezTo>
                    <a:pt x="237" y="231"/>
                    <a:pt x="236" y="230"/>
                    <a:pt x="236" y="228"/>
                  </a:cubicBezTo>
                  <a:cubicBezTo>
                    <a:pt x="236" y="227"/>
                    <a:pt x="236" y="227"/>
                    <a:pt x="235" y="227"/>
                  </a:cubicBezTo>
                  <a:cubicBezTo>
                    <a:pt x="234" y="226"/>
                    <a:pt x="236" y="226"/>
                    <a:pt x="235" y="225"/>
                  </a:cubicBezTo>
                  <a:cubicBezTo>
                    <a:pt x="234" y="224"/>
                    <a:pt x="234" y="220"/>
                    <a:pt x="234" y="218"/>
                  </a:cubicBezTo>
                  <a:cubicBezTo>
                    <a:pt x="234" y="216"/>
                    <a:pt x="231" y="208"/>
                    <a:pt x="231" y="208"/>
                  </a:cubicBezTo>
                  <a:cubicBezTo>
                    <a:pt x="231" y="208"/>
                    <a:pt x="228" y="209"/>
                    <a:pt x="227" y="209"/>
                  </a:cubicBezTo>
                  <a:cubicBezTo>
                    <a:pt x="226" y="209"/>
                    <a:pt x="225" y="209"/>
                    <a:pt x="224" y="208"/>
                  </a:cubicBezTo>
                  <a:cubicBezTo>
                    <a:pt x="224" y="208"/>
                    <a:pt x="223" y="207"/>
                    <a:pt x="222" y="206"/>
                  </a:cubicBezTo>
                  <a:cubicBezTo>
                    <a:pt x="220" y="205"/>
                    <a:pt x="219" y="203"/>
                    <a:pt x="219" y="202"/>
                  </a:cubicBezTo>
                  <a:cubicBezTo>
                    <a:pt x="219" y="201"/>
                    <a:pt x="218" y="203"/>
                    <a:pt x="217" y="202"/>
                  </a:cubicBezTo>
                  <a:cubicBezTo>
                    <a:pt x="216" y="202"/>
                    <a:pt x="218" y="201"/>
                    <a:pt x="218" y="200"/>
                  </a:cubicBezTo>
                  <a:cubicBezTo>
                    <a:pt x="218" y="200"/>
                    <a:pt x="217" y="198"/>
                    <a:pt x="216" y="198"/>
                  </a:cubicBezTo>
                  <a:cubicBezTo>
                    <a:pt x="215" y="197"/>
                    <a:pt x="214" y="199"/>
                    <a:pt x="213" y="199"/>
                  </a:cubicBezTo>
                  <a:cubicBezTo>
                    <a:pt x="212" y="200"/>
                    <a:pt x="211" y="200"/>
                    <a:pt x="210" y="200"/>
                  </a:cubicBezTo>
                  <a:cubicBezTo>
                    <a:pt x="208" y="200"/>
                    <a:pt x="208" y="200"/>
                    <a:pt x="207" y="199"/>
                  </a:cubicBezTo>
                  <a:cubicBezTo>
                    <a:pt x="207" y="198"/>
                    <a:pt x="205" y="199"/>
                    <a:pt x="204" y="199"/>
                  </a:cubicBezTo>
                  <a:cubicBezTo>
                    <a:pt x="204" y="200"/>
                    <a:pt x="204" y="202"/>
                    <a:pt x="204" y="203"/>
                  </a:cubicBezTo>
                  <a:cubicBezTo>
                    <a:pt x="204" y="204"/>
                    <a:pt x="203" y="203"/>
                    <a:pt x="202" y="204"/>
                  </a:cubicBezTo>
                  <a:cubicBezTo>
                    <a:pt x="201" y="204"/>
                    <a:pt x="202" y="205"/>
                    <a:pt x="203" y="207"/>
                  </a:cubicBezTo>
                  <a:cubicBezTo>
                    <a:pt x="203" y="208"/>
                    <a:pt x="203" y="210"/>
                    <a:pt x="203" y="210"/>
                  </a:cubicBezTo>
                  <a:cubicBezTo>
                    <a:pt x="198" y="211"/>
                    <a:pt x="198" y="211"/>
                    <a:pt x="198" y="211"/>
                  </a:cubicBezTo>
                  <a:cubicBezTo>
                    <a:pt x="198" y="212"/>
                    <a:pt x="198" y="213"/>
                    <a:pt x="198" y="214"/>
                  </a:cubicBezTo>
                  <a:cubicBezTo>
                    <a:pt x="198" y="216"/>
                    <a:pt x="198" y="216"/>
                    <a:pt x="198" y="217"/>
                  </a:cubicBezTo>
                  <a:cubicBezTo>
                    <a:pt x="198" y="219"/>
                    <a:pt x="199" y="219"/>
                    <a:pt x="200" y="220"/>
                  </a:cubicBezTo>
                  <a:cubicBezTo>
                    <a:pt x="200" y="221"/>
                    <a:pt x="199" y="221"/>
                    <a:pt x="198" y="222"/>
                  </a:cubicBezTo>
                  <a:cubicBezTo>
                    <a:pt x="197" y="222"/>
                    <a:pt x="196" y="222"/>
                    <a:pt x="195" y="222"/>
                  </a:cubicBezTo>
                  <a:cubicBezTo>
                    <a:pt x="194" y="222"/>
                    <a:pt x="191" y="221"/>
                    <a:pt x="190" y="221"/>
                  </a:cubicBezTo>
                  <a:cubicBezTo>
                    <a:pt x="189" y="221"/>
                    <a:pt x="189" y="222"/>
                    <a:pt x="189" y="223"/>
                  </a:cubicBezTo>
                  <a:cubicBezTo>
                    <a:pt x="188" y="223"/>
                    <a:pt x="186" y="224"/>
                    <a:pt x="186" y="223"/>
                  </a:cubicBezTo>
                  <a:cubicBezTo>
                    <a:pt x="185" y="223"/>
                    <a:pt x="183" y="224"/>
                    <a:pt x="182" y="224"/>
                  </a:cubicBezTo>
                  <a:cubicBezTo>
                    <a:pt x="181" y="225"/>
                    <a:pt x="179" y="225"/>
                    <a:pt x="178" y="225"/>
                  </a:cubicBezTo>
                  <a:cubicBezTo>
                    <a:pt x="177" y="225"/>
                    <a:pt x="177" y="223"/>
                    <a:pt x="177" y="223"/>
                  </a:cubicBezTo>
                  <a:cubicBezTo>
                    <a:pt x="176" y="223"/>
                    <a:pt x="176" y="224"/>
                    <a:pt x="176" y="225"/>
                  </a:cubicBezTo>
                  <a:cubicBezTo>
                    <a:pt x="175" y="226"/>
                    <a:pt x="173" y="226"/>
                    <a:pt x="172" y="226"/>
                  </a:cubicBezTo>
                  <a:cubicBezTo>
                    <a:pt x="170" y="226"/>
                    <a:pt x="171" y="224"/>
                    <a:pt x="171" y="224"/>
                  </a:cubicBezTo>
                  <a:cubicBezTo>
                    <a:pt x="171" y="223"/>
                    <a:pt x="171" y="222"/>
                    <a:pt x="169" y="221"/>
                  </a:cubicBezTo>
                  <a:cubicBezTo>
                    <a:pt x="167" y="221"/>
                    <a:pt x="168" y="223"/>
                    <a:pt x="167" y="223"/>
                  </a:cubicBezTo>
                  <a:cubicBezTo>
                    <a:pt x="166" y="222"/>
                    <a:pt x="167" y="222"/>
                    <a:pt x="166" y="221"/>
                  </a:cubicBezTo>
                  <a:cubicBezTo>
                    <a:pt x="165" y="221"/>
                    <a:pt x="165" y="219"/>
                    <a:pt x="165" y="219"/>
                  </a:cubicBezTo>
                  <a:cubicBezTo>
                    <a:pt x="165" y="218"/>
                    <a:pt x="164" y="217"/>
                    <a:pt x="164" y="216"/>
                  </a:cubicBezTo>
                  <a:cubicBezTo>
                    <a:pt x="164" y="215"/>
                    <a:pt x="163" y="215"/>
                    <a:pt x="163" y="215"/>
                  </a:cubicBezTo>
                  <a:cubicBezTo>
                    <a:pt x="162" y="214"/>
                    <a:pt x="161" y="215"/>
                    <a:pt x="161" y="216"/>
                  </a:cubicBezTo>
                  <a:cubicBezTo>
                    <a:pt x="160" y="216"/>
                    <a:pt x="160" y="214"/>
                    <a:pt x="159" y="213"/>
                  </a:cubicBezTo>
                  <a:cubicBezTo>
                    <a:pt x="159" y="212"/>
                    <a:pt x="158" y="210"/>
                    <a:pt x="158" y="209"/>
                  </a:cubicBezTo>
                  <a:cubicBezTo>
                    <a:pt x="158" y="207"/>
                    <a:pt x="161" y="207"/>
                    <a:pt x="162" y="207"/>
                  </a:cubicBezTo>
                  <a:cubicBezTo>
                    <a:pt x="163" y="206"/>
                    <a:pt x="163" y="205"/>
                    <a:pt x="163" y="205"/>
                  </a:cubicBezTo>
                  <a:cubicBezTo>
                    <a:pt x="164" y="205"/>
                    <a:pt x="164" y="205"/>
                    <a:pt x="164" y="205"/>
                  </a:cubicBezTo>
                  <a:cubicBezTo>
                    <a:pt x="163" y="205"/>
                    <a:pt x="162" y="204"/>
                    <a:pt x="161" y="204"/>
                  </a:cubicBezTo>
                  <a:cubicBezTo>
                    <a:pt x="159" y="204"/>
                    <a:pt x="158" y="202"/>
                    <a:pt x="158" y="200"/>
                  </a:cubicBezTo>
                  <a:cubicBezTo>
                    <a:pt x="158" y="199"/>
                    <a:pt x="158" y="198"/>
                    <a:pt x="157" y="197"/>
                  </a:cubicBezTo>
                  <a:cubicBezTo>
                    <a:pt x="156" y="195"/>
                    <a:pt x="155" y="193"/>
                    <a:pt x="155" y="191"/>
                  </a:cubicBezTo>
                  <a:cubicBezTo>
                    <a:pt x="155" y="190"/>
                    <a:pt x="155" y="189"/>
                    <a:pt x="155" y="189"/>
                  </a:cubicBezTo>
                  <a:cubicBezTo>
                    <a:pt x="153" y="186"/>
                    <a:pt x="151" y="187"/>
                    <a:pt x="147" y="189"/>
                  </a:cubicBezTo>
                  <a:cubicBezTo>
                    <a:pt x="146" y="189"/>
                    <a:pt x="145" y="190"/>
                    <a:pt x="143" y="191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1"/>
                    <a:pt x="140" y="190"/>
                    <a:pt x="139" y="189"/>
                  </a:cubicBezTo>
                  <a:cubicBezTo>
                    <a:pt x="138" y="189"/>
                    <a:pt x="137" y="188"/>
                    <a:pt x="137" y="188"/>
                  </a:cubicBezTo>
                  <a:cubicBezTo>
                    <a:pt x="136" y="187"/>
                    <a:pt x="137" y="186"/>
                    <a:pt x="137" y="186"/>
                  </a:cubicBezTo>
                  <a:cubicBezTo>
                    <a:pt x="137" y="185"/>
                    <a:pt x="136" y="184"/>
                    <a:pt x="136" y="184"/>
                  </a:cubicBezTo>
                  <a:cubicBezTo>
                    <a:pt x="135" y="184"/>
                    <a:pt x="134" y="185"/>
                    <a:pt x="133" y="185"/>
                  </a:cubicBezTo>
                  <a:cubicBezTo>
                    <a:pt x="133" y="185"/>
                    <a:pt x="133" y="183"/>
                    <a:pt x="133" y="182"/>
                  </a:cubicBezTo>
                  <a:cubicBezTo>
                    <a:pt x="133" y="181"/>
                    <a:pt x="133" y="181"/>
                    <a:pt x="134" y="181"/>
                  </a:cubicBezTo>
                  <a:cubicBezTo>
                    <a:pt x="134" y="180"/>
                    <a:pt x="135" y="180"/>
                    <a:pt x="135" y="179"/>
                  </a:cubicBezTo>
                  <a:cubicBezTo>
                    <a:pt x="135" y="178"/>
                    <a:pt x="135" y="177"/>
                    <a:pt x="135" y="176"/>
                  </a:cubicBezTo>
                  <a:cubicBezTo>
                    <a:pt x="135" y="175"/>
                    <a:pt x="135" y="175"/>
                    <a:pt x="134" y="174"/>
                  </a:cubicBezTo>
                  <a:cubicBezTo>
                    <a:pt x="133" y="173"/>
                    <a:pt x="135" y="173"/>
                    <a:pt x="137" y="173"/>
                  </a:cubicBezTo>
                  <a:cubicBezTo>
                    <a:pt x="138" y="172"/>
                    <a:pt x="137" y="171"/>
                    <a:pt x="138" y="171"/>
                  </a:cubicBezTo>
                  <a:cubicBezTo>
                    <a:pt x="138" y="170"/>
                    <a:pt x="138" y="169"/>
                    <a:pt x="137" y="168"/>
                  </a:cubicBezTo>
                  <a:cubicBezTo>
                    <a:pt x="136" y="168"/>
                    <a:pt x="137" y="165"/>
                    <a:pt x="137" y="164"/>
                  </a:cubicBezTo>
                  <a:cubicBezTo>
                    <a:pt x="137" y="163"/>
                    <a:pt x="137" y="163"/>
                    <a:pt x="138" y="162"/>
                  </a:cubicBezTo>
                  <a:cubicBezTo>
                    <a:pt x="139" y="161"/>
                    <a:pt x="138" y="159"/>
                    <a:pt x="138" y="159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59"/>
                  </a:cubicBezTo>
                  <a:cubicBezTo>
                    <a:pt x="142" y="158"/>
                    <a:pt x="142" y="156"/>
                    <a:pt x="142" y="154"/>
                  </a:cubicBezTo>
                  <a:cubicBezTo>
                    <a:pt x="142" y="152"/>
                    <a:pt x="142" y="150"/>
                    <a:pt x="141" y="148"/>
                  </a:cubicBezTo>
                  <a:cubicBezTo>
                    <a:pt x="142" y="147"/>
                    <a:pt x="142" y="147"/>
                    <a:pt x="142" y="147"/>
                  </a:cubicBezTo>
                  <a:cubicBezTo>
                    <a:pt x="142" y="147"/>
                    <a:pt x="143" y="146"/>
                    <a:pt x="143" y="146"/>
                  </a:cubicBezTo>
                  <a:cubicBezTo>
                    <a:pt x="144" y="145"/>
                    <a:pt x="144" y="144"/>
                    <a:pt x="144" y="143"/>
                  </a:cubicBezTo>
                  <a:cubicBezTo>
                    <a:pt x="145" y="142"/>
                    <a:pt x="145" y="142"/>
                    <a:pt x="144" y="141"/>
                  </a:cubicBezTo>
                  <a:cubicBezTo>
                    <a:pt x="144" y="139"/>
                    <a:pt x="144" y="139"/>
                    <a:pt x="144" y="138"/>
                  </a:cubicBezTo>
                  <a:cubicBezTo>
                    <a:pt x="143" y="137"/>
                    <a:pt x="145" y="137"/>
                    <a:pt x="145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4" y="136"/>
                    <a:pt x="143" y="135"/>
                    <a:pt x="142" y="135"/>
                  </a:cubicBezTo>
                  <a:cubicBezTo>
                    <a:pt x="140" y="134"/>
                    <a:pt x="136" y="136"/>
                    <a:pt x="133" y="137"/>
                  </a:cubicBezTo>
                  <a:cubicBezTo>
                    <a:pt x="130" y="138"/>
                    <a:pt x="130" y="137"/>
                    <a:pt x="130" y="137"/>
                  </a:cubicBezTo>
                  <a:cubicBezTo>
                    <a:pt x="130" y="137"/>
                    <a:pt x="129" y="137"/>
                    <a:pt x="129" y="136"/>
                  </a:cubicBezTo>
                  <a:cubicBezTo>
                    <a:pt x="129" y="136"/>
                    <a:pt x="129" y="136"/>
                    <a:pt x="129" y="136"/>
                  </a:cubicBezTo>
                  <a:cubicBezTo>
                    <a:pt x="129" y="136"/>
                    <a:pt x="128" y="138"/>
                    <a:pt x="128" y="139"/>
                  </a:cubicBezTo>
                  <a:cubicBezTo>
                    <a:pt x="128" y="140"/>
                    <a:pt x="128" y="140"/>
                    <a:pt x="126" y="139"/>
                  </a:cubicBezTo>
                  <a:cubicBezTo>
                    <a:pt x="124" y="139"/>
                    <a:pt x="125" y="140"/>
                    <a:pt x="125" y="140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3" y="140"/>
                    <a:pt x="121" y="139"/>
                    <a:pt x="120" y="139"/>
                  </a:cubicBezTo>
                  <a:cubicBezTo>
                    <a:pt x="118" y="140"/>
                    <a:pt x="116" y="140"/>
                    <a:pt x="115" y="141"/>
                  </a:cubicBezTo>
                  <a:cubicBezTo>
                    <a:pt x="115" y="142"/>
                    <a:pt x="113" y="142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1" y="141"/>
                    <a:pt x="111" y="140"/>
                    <a:pt x="111" y="140"/>
                  </a:cubicBezTo>
                  <a:cubicBezTo>
                    <a:pt x="111" y="140"/>
                    <a:pt x="112" y="140"/>
                    <a:pt x="112" y="139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7"/>
                    <a:pt x="112" y="136"/>
                    <a:pt x="112" y="135"/>
                  </a:cubicBezTo>
                  <a:cubicBezTo>
                    <a:pt x="113" y="134"/>
                    <a:pt x="112" y="134"/>
                    <a:pt x="112" y="133"/>
                  </a:cubicBezTo>
                  <a:cubicBezTo>
                    <a:pt x="112" y="132"/>
                    <a:pt x="112" y="132"/>
                    <a:pt x="112" y="131"/>
                  </a:cubicBezTo>
                  <a:cubicBezTo>
                    <a:pt x="112" y="130"/>
                    <a:pt x="112" y="129"/>
                    <a:pt x="112" y="128"/>
                  </a:cubicBezTo>
                  <a:cubicBezTo>
                    <a:pt x="112" y="127"/>
                    <a:pt x="112" y="127"/>
                    <a:pt x="111" y="127"/>
                  </a:cubicBezTo>
                  <a:cubicBezTo>
                    <a:pt x="109" y="127"/>
                    <a:pt x="110" y="128"/>
                    <a:pt x="109" y="128"/>
                  </a:cubicBezTo>
                  <a:cubicBezTo>
                    <a:pt x="108" y="128"/>
                    <a:pt x="108" y="127"/>
                    <a:pt x="107" y="126"/>
                  </a:cubicBezTo>
                  <a:cubicBezTo>
                    <a:pt x="107" y="126"/>
                    <a:pt x="107" y="124"/>
                    <a:pt x="106" y="124"/>
                  </a:cubicBezTo>
                  <a:cubicBezTo>
                    <a:pt x="106" y="124"/>
                    <a:pt x="105" y="124"/>
                    <a:pt x="105" y="123"/>
                  </a:cubicBezTo>
                  <a:cubicBezTo>
                    <a:pt x="105" y="122"/>
                    <a:pt x="105" y="122"/>
                    <a:pt x="104" y="122"/>
                  </a:cubicBezTo>
                  <a:cubicBezTo>
                    <a:pt x="104" y="121"/>
                    <a:pt x="104" y="120"/>
                    <a:pt x="104" y="119"/>
                  </a:cubicBezTo>
                  <a:cubicBezTo>
                    <a:pt x="104" y="118"/>
                    <a:pt x="104" y="118"/>
                    <a:pt x="104" y="117"/>
                  </a:cubicBezTo>
                  <a:cubicBezTo>
                    <a:pt x="103" y="117"/>
                    <a:pt x="102" y="117"/>
                    <a:pt x="102" y="116"/>
                  </a:cubicBezTo>
                  <a:cubicBezTo>
                    <a:pt x="101" y="116"/>
                    <a:pt x="101" y="115"/>
                    <a:pt x="100" y="115"/>
                  </a:cubicBezTo>
                  <a:cubicBezTo>
                    <a:pt x="100" y="114"/>
                    <a:pt x="100" y="114"/>
                    <a:pt x="99" y="115"/>
                  </a:cubicBezTo>
                  <a:cubicBezTo>
                    <a:pt x="99" y="115"/>
                    <a:pt x="99" y="116"/>
                    <a:pt x="100" y="116"/>
                  </a:cubicBezTo>
                  <a:cubicBezTo>
                    <a:pt x="101" y="117"/>
                    <a:pt x="100" y="117"/>
                    <a:pt x="100" y="118"/>
                  </a:cubicBezTo>
                  <a:cubicBezTo>
                    <a:pt x="100" y="118"/>
                    <a:pt x="100" y="119"/>
                    <a:pt x="99" y="119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98" y="120"/>
                    <a:pt x="98" y="120"/>
                    <a:pt x="97" y="121"/>
                  </a:cubicBezTo>
                  <a:cubicBezTo>
                    <a:pt x="96" y="121"/>
                    <a:pt x="97" y="120"/>
                    <a:pt x="96" y="119"/>
                  </a:cubicBezTo>
                  <a:cubicBezTo>
                    <a:pt x="96" y="118"/>
                    <a:pt x="95" y="118"/>
                    <a:pt x="95" y="118"/>
                  </a:cubicBezTo>
                  <a:cubicBezTo>
                    <a:pt x="94" y="118"/>
                    <a:pt x="94" y="116"/>
                    <a:pt x="94" y="115"/>
                  </a:cubicBezTo>
                  <a:cubicBezTo>
                    <a:pt x="94" y="115"/>
                    <a:pt x="93" y="114"/>
                    <a:pt x="92" y="114"/>
                  </a:cubicBezTo>
                  <a:cubicBezTo>
                    <a:pt x="92" y="113"/>
                    <a:pt x="91" y="114"/>
                    <a:pt x="91" y="114"/>
                  </a:cubicBezTo>
                  <a:cubicBezTo>
                    <a:pt x="91" y="115"/>
                    <a:pt x="90" y="115"/>
                    <a:pt x="90" y="115"/>
                  </a:cubicBezTo>
                  <a:cubicBezTo>
                    <a:pt x="89" y="115"/>
                    <a:pt x="88" y="117"/>
                    <a:pt x="88" y="117"/>
                  </a:cubicBezTo>
                  <a:cubicBezTo>
                    <a:pt x="87" y="118"/>
                    <a:pt x="86" y="118"/>
                    <a:pt x="85" y="118"/>
                  </a:cubicBezTo>
                  <a:cubicBezTo>
                    <a:pt x="85" y="118"/>
                    <a:pt x="84" y="118"/>
                    <a:pt x="84" y="118"/>
                  </a:cubicBezTo>
                  <a:cubicBezTo>
                    <a:pt x="83" y="117"/>
                    <a:pt x="84" y="116"/>
                    <a:pt x="83" y="116"/>
                  </a:cubicBezTo>
                  <a:cubicBezTo>
                    <a:pt x="83" y="115"/>
                    <a:pt x="82" y="115"/>
                    <a:pt x="82" y="115"/>
                  </a:cubicBezTo>
                  <a:cubicBezTo>
                    <a:pt x="81" y="115"/>
                    <a:pt x="81" y="115"/>
                    <a:pt x="82" y="114"/>
                  </a:cubicBezTo>
                  <a:cubicBezTo>
                    <a:pt x="82" y="114"/>
                    <a:pt x="81" y="113"/>
                    <a:pt x="80" y="113"/>
                  </a:cubicBezTo>
                  <a:cubicBezTo>
                    <a:pt x="80" y="113"/>
                    <a:pt x="78" y="113"/>
                    <a:pt x="78" y="113"/>
                  </a:cubicBezTo>
                  <a:cubicBezTo>
                    <a:pt x="78" y="113"/>
                    <a:pt x="77" y="115"/>
                    <a:pt x="77" y="115"/>
                  </a:cubicBezTo>
                  <a:cubicBezTo>
                    <a:pt x="77" y="115"/>
                    <a:pt x="75" y="114"/>
                    <a:pt x="74" y="114"/>
                  </a:cubicBezTo>
                  <a:cubicBezTo>
                    <a:pt x="74" y="114"/>
                    <a:pt x="72" y="115"/>
                    <a:pt x="72" y="116"/>
                  </a:cubicBezTo>
                  <a:cubicBezTo>
                    <a:pt x="71" y="116"/>
                    <a:pt x="71" y="116"/>
                    <a:pt x="70" y="115"/>
                  </a:cubicBezTo>
                  <a:cubicBezTo>
                    <a:pt x="70" y="115"/>
                    <a:pt x="69" y="115"/>
                    <a:pt x="68" y="116"/>
                  </a:cubicBezTo>
                  <a:cubicBezTo>
                    <a:pt x="67" y="116"/>
                    <a:pt x="66" y="115"/>
                    <a:pt x="66" y="115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6"/>
                    <a:pt x="65" y="114"/>
                    <a:pt x="65" y="114"/>
                  </a:cubicBezTo>
                  <a:cubicBezTo>
                    <a:pt x="64" y="114"/>
                    <a:pt x="63" y="114"/>
                    <a:pt x="62" y="114"/>
                  </a:cubicBezTo>
                  <a:cubicBezTo>
                    <a:pt x="62" y="114"/>
                    <a:pt x="62" y="113"/>
                    <a:pt x="63" y="113"/>
                  </a:cubicBezTo>
                  <a:cubicBezTo>
                    <a:pt x="64" y="112"/>
                    <a:pt x="64" y="112"/>
                    <a:pt x="63" y="112"/>
                  </a:cubicBezTo>
                  <a:cubicBezTo>
                    <a:pt x="62" y="111"/>
                    <a:pt x="62" y="111"/>
                    <a:pt x="61" y="111"/>
                  </a:cubicBezTo>
                  <a:cubicBezTo>
                    <a:pt x="60" y="111"/>
                    <a:pt x="61" y="111"/>
                    <a:pt x="61" y="110"/>
                  </a:cubicBezTo>
                  <a:cubicBezTo>
                    <a:pt x="61" y="109"/>
                    <a:pt x="59" y="110"/>
                    <a:pt x="59" y="110"/>
                  </a:cubicBezTo>
                  <a:cubicBezTo>
                    <a:pt x="58" y="110"/>
                    <a:pt x="57" y="110"/>
                    <a:pt x="57" y="110"/>
                  </a:cubicBezTo>
                  <a:cubicBezTo>
                    <a:pt x="56" y="110"/>
                    <a:pt x="55" y="109"/>
                    <a:pt x="55" y="109"/>
                  </a:cubicBezTo>
                  <a:cubicBezTo>
                    <a:pt x="54" y="109"/>
                    <a:pt x="55" y="107"/>
                    <a:pt x="55" y="106"/>
                  </a:cubicBezTo>
                  <a:cubicBezTo>
                    <a:pt x="56" y="105"/>
                    <a:pt x="56" y="105"/>
                    <a:pt x="56" y="104"/>
                  </a:cubicBezTo>
                  <a:cubicBezTo>
                    <a:pt x="56" y="104"/>
                    <a:pt x="56" y="104"/>
                    <a:pt x="55" y="103"/>
                  </a:cubicBezTo>
                  <a:cubicBezTo>
                    <a:pt x="55" y="102"/>
                    <a:pt x="56" y="102"/>
                    <a:pt x="55" y="101"/>
                  </a:cubicBezTo>
                  <a:cubicBezTo>
                    <a:pt x="55" y="101"/>
                    <a:pt x="54" y="102"/>
                    <a:pt x="54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0"/>
                    <a:pt x="52" y="101"/>
                    <a:pt x="52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0" y="99"/>
                    <a:pt x="50" y="99"/>
                    <a:pt x="49" y="98"/>
                  </a:cubicBezTo>
                  <a:cubicBezTo>
                    <a:pt x="49" y="97"/>
                    <a:pt x="49" y="97"/>
                    <a:pt x="49" y="96"/>
                  </a:cubicBezTo>
                  <a:cubicBezTo>
                    <a:pt x="48" y="95"/>
                    <a:pt x="49" y="95"/>
                    <a:pt x="49" y="94"/>
                  </a:cubicBezTo>
                  <a:cubicBezTo>
                    <a:pt x="49" y="94"/>
                    <a:pt x="49" y="93"/>
                    <a:pt x="49" y="92"/>
                  </a:cubicBezTo>
                  <a:cubicBezTo>
                    <a:pt x="49" y="91"/>
                    <a:pt x="48" y="91"/>
                    <a:pt x="48" y="91"/>
                  </a:cubicBezTo>
                  <a:cubicBezTo>
                    <a:pt x="48" y="89"/>
                    <a:pt x="48" y="89"/>
                    <a:pt x="48" y="89"/>
                  </a:cubicBezTo>
                  <a:cubicBezTo>
                    <a:pt x="48" y="89"/>
                    <a:pt x="48" y="89"/>
                    <a:pt x="46" y="89"/>
                  </a:cubicBezTo>
                  <a:cubicBezTo>
                    <a:pt x="45" y="89"/>
                    <a:pt x="45" y="88"/>
                    <a:pt x="44" y="88"/>
                  </a:cubicBezTo>
                  <a:cubicBezTo>
                    <a:pt x="43" y="88"/>
                    <a:pt x="42" y="88"/>
                    <a:pt x="42" y="88"/>
                  </a:cubicBezTo>
                  <a:cubicBezTo>
                    <a:pt x="41" y="88"/>
                    <a:pt x="41" y="88"/>
                    <a:pt x="41" y="89"/>
                  </a:cubicBezTo>
                  <a:cubicBezTo>
                    <a:pt x="41" y="90"/>
                    <a:pt x="41" y="89"/>
                    <a:pt x="40" y="89"/>
                  </a:cubicBezTo>
                  <a:cubicBezTo>
                    <a:pt x="38" y="89"/>
                    <a:pt x="39" y="91"/>
                    <a:pt x="38" y="91"/>
                  </a:cubicBezTo>
                  <a:cubicBezTo>
                    <a:pt x="38" y="92"/>
                    <a:pt x="38" y="91"/>
                    <a:pt x="37" y="90"/>
                  </a:cubicBezTo>
                  <a:cubicBezTo>
                    <a:pt x="37" y="90"/>
                    <a:pt x="35" y="89"/>
                    <a:pt x="34" y="88"/>
                  </a:cubicBezTo>
                  <a:cubicBezTo>
                    <a:pt x="33" y="88"/>
                    <a:pt x="33" y="86"/>
                    <a:pt x="33" y="86"/>
                  </a:cubicBezTo>
                  <a:cubicBezTo>
                    <a:pt x="33" y="85"/>
                    <a:pt x="31" y="84"/>
                    <a:pt x="30" y="84"/>
                  </a:cubicBezTo>
                  <a:cubicBezTo>
                    <a:pt x="29" y="84"/>
                    <a:pt x="28" y="84"/>
                    <a:pt x="27" y="84"/>
                  </a:cubicBezTo>
                  <a:cubicBezTo>
                    <a:pt x="26" y="84"/>
                    <a:pt x="24" y="84"/>
                    <a:pt x="24" y="84"/>
                  </a:cubicBezTo>
                  <a:cubicBezTo>
                    <a:pt x="23" y="84"/>
                    <a:pt x="21" y="84"/>
                    <a:pt x="20" y="84"/>
                  </a:cubicBezTo>
                  <a:cubicBezTo>
                    <a:pt x="20" y="84"/>
                    <a:pt x="19" y="84"/>
                    <a:pt x="19" y="84"/>
                  </a:cubicBezTo>
                  <a:cubicBezTo>
                    <a:pt x="18" y="84"/>
                    <a:pt x="18" y="84"/>
                    <a:pt x="18" y="83"/>
                  </a:cubicBezTo>
                  <a:cubicBezTo>
                    <a:pt x="17" y="83"/>
                    <a:pt x="18" y="83"/>
                    <a:pt x="19" y="83"/>
                  </a:cubicBezTo>
                  <a:cubicBezTo>
                    <a:pt x="19" y="83"/>
                    <a:pt x="19" y="83"/>
                    <a:pt x="19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2"/>
                    <a:pt x="18" y="81"/>
                    <a:pt x="18" y="81"/>
                  </a:cubicBezTo>
                  <a:cubicBezTo>
                    <a:pt x="17" y="80"/>
                    <a:pt x="16" y="80"/>
                    <a:pt x="16" y="79"/>
                  </a:cubicBezTo>
                  <a:cubicBezTo>
                    <a:pt x="16" y="79"/>
                    <a:pt x="15" y="79"/>
                    <a:pt x="14" y="79"/>
                  </a:cubicBezTo>
                  <a:cubicBezTo>
                    <a:pt x="13" y="79"/>
                    <a:pt x="13" y="78"/>
                    <a:pt x="13" y="78"/>
                  </a:cubicBezTo>
                  <a:cubicBezTo>
                    <a:pt x="13" y="78"/>
                    <a:pt x="12" y="78"/>
                    <a:pt x="11" y="77"/>
                  </a:cubicBezTo>
                  <a:cubicBezTo>
                    <a:pt x="11" y="77"/>
                    <a:pt x="11" y="76"/>
                    <a:pt x="12" y="76"/>
                  </a:cubicBezTo>
                  <a:cubicBezTo>
                    <a:pt x="12" y="76"/>
                    <a:pt x="11" y="75"/>
                    <a:pt x="11" y="75"/>
                  </a:cubicBezTo>
                  <a:cubicBezTo>
                    <a:pt x="10" y="75"/>
                    <a:pt x="10" y="74"/>
                    <a:pt x="10" y="74"/>
                  </a:cubicBezTo>
                  <a:cubicBezTo>
                    <a:pt x="9" y="73"/>
                    <a:pt x="8" y="73"/>
                    <a:pt x="7" y="73"/>
                  </a:cubicBezTo>
                  <a:cubicBezTo>
                    <a:pt x="6" y="73"/>
                    <a:pt x="6" y="72"/>
                    <a:pt x="6" y="72"/>
                  </a:cubicBezTo>
                  <a:cubicBezTo>
                    <a:pt x="7" y="72"/>
                    <a:pt x="7" y="71"/>
                    <a:pt x="6" y="71"/>
                  </a:cubicBezTo>
                  <a:cubicBezTo>
                    <a:pt x="5" y="70"/>
                    <a:pt x="5" y="70"/>
                    <a:pt x="4" y="71"/>
                  </a:cubicBezTo>
                  <a:cubicBezTo>
                    <a:pt x="4" y="72"/>
                    <a:pt x="1" y="73"/>
                    <a:pt x="1" y="71"/>
                  </a:cubicBezTo>
                  <a:cubicBezTo>
                    <a:pt x="2" y="70"/>
                    <a:pt x="2" y="69"/>
                    <a:pt x="2" y="68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1" y="65"/>
                    <a:pt x="0" y="64"/>
                    <a:pt x="0" y="63"/>
                  </a:cubicBezTo>
                  <a:cubicBezTo>
                    <a:pt x="1" y="61"/>
                    <a:pt x="3" y="63"/>
                    <a:pt x="3" y="61"/>
                  </a:cubicBezTo>
                  <a:cubicBezTo>
                    <a:pt x="3" y="60"/>
                    <a:pt x="2" y="57"/>
                    <a:pt x="2" y="56"/>
                  </a:cubicBezTo>
                  <a:cubicBezTo>
                    <a:pt x="2" y="55"/>
                    <a:pt x="2" y="52"/>
                    <a:pt x="2" y="52"/>
                  </a:cubicBezTo>
                  <a:cubicBezTo>
                    <a:pt x="2" y="52"/>
                    <a:pt x="4" y="48"/>
                    <a:pt x="6" y="48"/>
                  </a:cubicBezTo>
                  <a:cubicBezTo>
                    <a:pt x="7" y="48"/>
                    <a:pt x="11" y="47"/>
                    <a:pt x="12" y="46"/>
                  </a:cubicBezTo>
                  <a:cubicBezTo>
                    <a:pt x="13" y="46"/>
                    <a:pt x="15" y="45"/>
                    <a:pt x="15" y="45"/>
                  </a:cubicBezTo>
                  <a:cubicBezTo>
                    <a:pt x="16" y="44"/>
                    <a:pt x="17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2" y="43"/>
                    <a:pt x="24" y="43"/>
                    <a:pt x="25" y="43"/>
                  </a:cubicBezTo>
                  <a:cubicBezTo>
                    <a:pt x="26" y="43"/>
                    <a:pt x="26" y="44"/>
                    <a:pt x="28" y="44"/>
                  </a:cubicBezTo>
                  <a:cubicBezTo>
                    <a:pt x="29" y="43"/>
                    <a:pt x="29" y="42"/>
                    <a:pt x="29" y="41"/>
                  </a:cubicBezTo>
                  <a:cubicBezTo>
                    <a:pt x="29" y="41"/>
                    <a:pt x="28" y="38"/>
                    <a:pt x="28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9" y="44"/>
                    <a:pt x="39" y="45"/>
                  </a:cubicBezTo>
                  <a:cubicBezTo>
                    <a:pt x="39" y="45"/>
                    <a:pt x="40" y="46"/>
                    <a:pt x="40" y="46"/>
                  </a:cubicBezTo>
                  <a:cubicBezTo>
                    <a:pt x="41" y="46"/>
                    <a:pt x="42" y="46"/>
                    <a:pt x="43" y="46"/>
                  </a:cubicBezTo>
                  <a:cubicBezTo>
                    <a:pt x="43" y="46"/>
                    <a:pt x="43" y="46"/>
                    <a:pt x="43" y="47"/>
                  </a:cubicBezTo>
                  <a:cubicBezTo>
                    <a:pt x="43" y="48"/>
                    <a:pt x="44" y="49"/>
                    <a:pt x="44" y="50"/>
                  </a:cubicBezTo>
                  <a:cubicBezTo>
                    <a:pt x="45" y="51"/>
                    <a:pt x="46" y="51"/>
                    <a:pt x="47" y="52"/>
                  </a:cubicBezTo>
                  <a:cubicBezTo>
                    <a:pt x="48" y="53"/>
                    <a:pt x="49" y="54"/>
                    <a:pt x="50" y="54"/>
                  </a:cubicBezTo>
                  <a:cubicBezTo>
                    <a:pt x="51" y="55"/>
                    <a:pt x="51" y="56"/>
                    <a:pt x="52" y="58"/>
                  </a:cubicBezTo>
                  <a:cubicBezTo>
                    <a:pt x="53" y="59"/>
                    <a:pt x="53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4" y="60"/>
                    <a:pt x="55" y="61"/>
                  </a:cubicBezTo>
                  <a:cubicBezTo>
                    <a:pt x="56" y="67"/>
                    <a:pt x="56" y="58"/>
                    <a:pt x="57" y="66"/>
                  </a:cubicBezTo>
                  <a:cubicBezTo>
                    <a:pt x="58" y="67"/>
                    <a:pt x="59" y="70"/>
                    <a:pt x="60" y="71"/>
                  </a:cubicBezTo>
                  <a:cubicBezTo>
                    <a:pt x="60" y="73"/>
                    <a:pt x="60" y="74"/>
                    <a:pt x="60" y="75"/>
                  </a:cubicBezTo>
                  <a:cubicBezTo>
                    <a:pt x="60" y="77"/>
                    <a:pt x="62" y="78"/>
                    <a:pt x="62" y="78"/>
                  </a:cubicBezTo>
                  <a:cubicBezTo>
                    <a:pt x="63" y="79"/>
                    <a:pt x="64" y="80"/>
                    <a:pt x="65" y="81"/>
                  </a:cubicBezTo>
                  <a:cubicBezTo>
                    <a:pt x="65" y="81"/>
                    <a:pt x="66" y="81"/>
                    <a:pt x="67" y="81"/>
                  </a:cubicBezTo>
                  <a:cubicBezTo>
                    <a:pt x="69" y="80"/>
                    <a:pt x="68" y="79"/>
                    <a:pt x="69" y="76"/>
                  </a:cubicBezTo>
                  <a:cubicBezTo>
                    <a:pt x="69" y="74"/>
                    <a:pt x="69" y="74"/>
                    <a:pt x="69" y="73"/>
                  </a:cubicBezTo>
                  <a:cubicBezTo>
                    <a:pt x="69" y="71"/>
                    <a:pt x="70" y="71"/>
                    <a:pt x="71" y="70"/>
                  </a:cubicBezTo>
                  <a:cubicBezTo>
                    <a:pt x="72" y="69"/>
                    <a:pt x="73" y="69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6" y="68"/>
                    <a:pt x="77" y="68"/>
                  </a:cubicBezTo>
                  <a:cubicBezTo>
                    <a:pt x="78" y="69"/>
                    <a:pt x="77" y="70"/>
                    <a:pt x="78" y="71"/>
                  </a:cubicBezTo>
                  <a:cubicBezTo>
                    <a:pt x="79" y="71"/>
                    <a:pt x="80" y="71"/>
                    <a:pt x="80" y="72"/>
                  </a:cubicBezTo>
                  <a:cubicBezTo>
                    <a:pt x="81" y="73"/>
                    <a:pt x="81" y="73"/>
                    <a:pt x="82" y="73"/>
                  </a:cubicBezTo>
                  <a:cubicBezTo>
                    <a:pt x="83" y="74"/>
                    <a:pt x="83" y="75"/>
                    <a:pt x="84" y="76"/>
                  </a:cubicBezTo>
                  <a:cubicBezTo>
                    <a:pt x="85" y="76"/>
                    <a:pt x="86" y="77"/>
                    <a:pt x="86" y="77"/>
                  </a:cubicBezTo>
                  <a:cubicBezTo>
                    <a:pt x="87" y="77"/>
                    <a:pt x="90" y="76"/>
                    <a:pt x="90" y="76"/>
                  </a:cubicBezTo>
                  <a:cubicBezTo>
                    <a:pt x="91" y="77"/>
                    <a:pt x="93" y="77"/>
                    <a:pt x="93" y="76"/>
                  </a:cubicBezTo>
                  <a:cubicBezTo>
                    <a:pt x="94" y="75"/>
                    <a:pt x="94" y="75"/>
                    <a:pt x="95" y="74"/>
                  </a:cubicBezTo>
                  <a:cubicBezTo>
                    <a:pt x="96" y="73"/>
                    <a:pt x="97" y="73"/>
                    <a:pt x="98" y="72"/>
                  </a:cubicBezTo>
                  <a:cubicBezTo>
                    <a:pt x="98" y="72"/>
                    <a:pt x="99" y="70"/>
                    <a:pt x="99" y="70"/>
                  </a:cubicBezTo>
                  <a:cubicBezTo>
                    <a:pt x="99" y="69"/>
                    <a:pt x="99" y="68"/>
                    <a:pt x="99" y="68"/>
                  </a:cubicBezTo>
                  <a:cubicBezTo>
                    <a:pt x="99" y="68"/>
                    <a:pt x="105" y="69"/>
                    <a:pt x="106" y="69"/>
                  </a:cubicBezTo>
                  <a:cubicBezTo>
                    <a:pt x="106" y="69"/>
                    <a:pt x="108" y="69"/>
                    <a:pt x="108" y="69"/>
                  </a:cubicBezTo>
                  <a:cubicBezTo>
                    <a:pt x="108" y="69"/>
                    <a:pt x="107" y="66"/>
                    <a:pt x="107" y="64"/>
                  </a:cubicBezTo>
                  <a:cubicBezTo>
                    <a:pt x="106" y="62"/>
                    <a:pt x="106" y="61"/>
                    <a:pt x="106" y="60"/>
                  </a:cubicBezTo>
                  <a:cubicBezTo>
                    <a:pt x="106" y="59"/>
                    <a:pt x="105" y="57"/>
                    <a:pt x="106" y="58"/>
                  </a:cubicBezTo>
                  <a:cubicBezTo>
                    <a:pt x="107" y="58"/>
                    <a:pt x="108" y="57"/>
                    <a:pt x="109" y="57"/>
                  </a:cubicBezTo>
                  <a:cubicBezTo>
                    <a:pt x="110" y="57"/>
                    <a:pt x="113" y="57"/>
                    <a:pt x="114" y="57"/>
                  </a:cubicBezTo>
                  <a:cubicBezTo>
                    <a:pt x="114" y="57"/>
                    <a:pt x="114" y="55"/>
                    <a:pt x="115" y="55"/>
                  </a:cubicBezTo>
                  <a:cubicBezTo>
                    <a:pt x="116" y="56"/>
                    <a:pt x="116" y="55"/>
                    <a:pt x="117" y="55"/>
                  </a:cubicBezTo>
                  <a:cubicBezTo>
                    <a:pt x="117" y="54"/>
                    <a:pt x="118" y="54"/>
                    <a:pt x="119" y="54"/>
                  </a:cubicBezTo>
                  <a:cubicBezTo>
                    <a:pt x="120" y="54"/>
                    <a:pt x="119" y="54"/>
                    <a:pt x="120" y="55"/>
                  </a:cubicBezTo>
                  <a:cubicBezTo>
                    <a:pt x="121" y="56"/>
                    <a:pt x="122" y="57"/>
                    <a:pt x="122" y="56"/>
                  </a:cubicBezTo>
                  <a:cubicBezTo>
                    <a:pt x="123" y="55"/>
                    <a:pt x="121" y="55"/>
                    <a:pt x="123" y="55"/>
                  </a:cubicBezTo>
                  <a:cubicBezTo>
                    <a:pt x="125" y="55"/>
                    <a:pt x="126" y="55"/>
                    <a:pt x="127" y="55"/>
                  </a:cubicBezTo>
                  <a:cubicBezTo>
                    <a:pt x="128" y="55"/>
                    <a:pt x="128" y="55"/>
                    <a:pt x="128" y="56"/>
                  </a:cubicBezTo>
                  <a:cubicBezTo>
                    <a:pt x="128" y="57"/>
                    <a:pt x="129" y="56"/>
                    <a:pt x="129" y="57"/>
                  </a:cubicBezTo>
                  <a:cubicBezTo>
                    <a:pt x="130" y="57"/>
                    <a:pt x="130" y="58"/>
                    <a:pt x="129" y="59"/>
                  </a:cubicBezTo>
                  <a:cubicBezTo>
                    <a:pt x="129" y="60"/>
                    <a:pt x="127" y="62"/>
                    <a:pt x="128" y="62"/>
                  </a:cubicBezTo>
                  <a:cubicBezTo>
                    <a:pt x="129" y="63"/>
                    <a:pt x="131" y="63"/>
                    <a:pt x="132" y="63"/>
                  </a:cubicBezTo>
                  <a:cubicBezTo>
                    <a:pt x="132" y="63"/>
                    <a:pt x="134" y="63"/>
                    <a:pt x="135" y="63"/>
                  </a:cubicBezTo>
                  <a:cubicBezTo>
                    <a:pt x="136" y="63"/>
                    <a:pt x="136" y="64"/>
                    <a:pt x="135" y="65"/>
                  </a:cubicBezTo>
                  <a:cubicBezTo>
                    <a:pt x="134" y="66"/>
                    <a:pt x="135" y="68"/>
                    <a:pt x="134" y="68"/>
                  </a:cubicBezTo>
                  <a:cubicBezTo>
                    <a:pt x="134" y="68"/>
                    <a:pt x="132" y="68"/>
                    <a:pt x="132" y="69"/>
                  </a:cubicBezTo>
                  <a:cubicBezTo>
                    <a:pt x="132" y="70"/>
                    <a:pt x="133" y="71"/>
                    <a:pt x="134" y="71"/>
                  </a:cubicBezTo>
                  <a:cubicBezTo>
                    <a:pt x="134" y="71"/>
                    <a:pt x="137" y="71"/>
                    <a:pt x="137" y="73"/>
                  </a:cubicBezTo>
                  <a:cubicBezTo>
                    <a:pt x="137" y="75"/>
                    <a:pt x="137" y="76"/>
                    <a:pt x="137" y="77"/>
                  </a:cubicBezTo>
                  <a:cubicBezTo>
                    <a:pt x="137" y="77"/>
                    <a:pt x="136" y="78"/>
                    <a:pt x="138" y="78"/>
                  </a:cubicBezTo>
                  <a:cubicBezTo>
                    <a:pt x="139" y="78"/>
                    <a:pt x="140" y="79"/>
                    <a:pt x="140" y="78"/>
                  </a:cubicBezTo>
                  <a:cubicBezTo>
                    <a:pt x="140" y="77"/>
                    <a:pt x="140" y="76"/>
                    <a:pt x="140" y="76"/>
                  </a:cubicBezTo>
                  <a:cubicBezTo>
                    <a:pt x="141" y="76"/>
                    <a:pt x="143" y="75"/>
                    <a:pt x="144" y="75"/>
                  </a:cubicBezTo>
                  <a:cubicBezTo>
                    <a:pt x="145" y="75"/>
                    <a:pt x="145" y="73"/>
                    <a:pt x="146" y="73"/>
                  </a:cubicBezTo>
                  <a:cubicBezTo>
                    <a:pt x="147" y="73"/>
                    <a:pt x="148" y="73"/>
                    <a:pt x="149" y="73"/>
                  </a:cubicBezTo>
                  <a:cubicBezTo>
                    <a:pt x="150" y="73"/>
                    <a:pt x="151" y="74"/>
                    <a:pt x="152" y="73"/>
                  </a:cubicBezTo>
                  <a:cubicBezTo>
                    <a:pt x="152" y="73"/>
                    <a:pt x="152" y="72"/>
                    <a:pt x="153" y="72"/>
                  </a:cubicBezTo>
                  <a:cubicBezTo>
                    <a:pt x="153" y="71"/>
                    <a:pt x="154" y="70"/>
                    <a:pt x="154" y="69"/>
                  </a:cubicBezTo>
                  <a:cubicBezTo>
                    <a:pt x="154" y="68"/>
                    <a:pt x="154" y="67"/>
                    <a:pt x="154" y="66"/>
                  </a:cubicBezTo>
                  <a:cubicBezTo>
                    <a:pt x="154" y="65"/>
                    <a:pt x="155" y="64"/>
                    <a:pt x="154" y="62"/>
                  </a:cubicBezTo>
                  <a:cubicBezTo>
                    <a:pt x="154" y="59"/>
                    <a:pt x="152" y="56"/>
                    <a:pt x="153" y="55"/>
                  </a:cubicBezTo>
                  <a:cubicBezTo>
                    <a:pt x="153" y="54"/>
                    <a:pt x="153" y="53"/>
                    <a:pt x="153" y="53"/>
                  </a:cubicBezTo>
                  <a:cubicBezTo>
                    <a:pt x="153" y="53"/>
                    <a:pt x="155" y="54"/>
                    <a:pt x="155" y="54"/>
                  </a:cubicBezTo>
                  <a:cubicBezTo>
                    <a:pt x="155" y="53"/>
                    <a:pt x="155" y="52"/>
                    <a:pt x="155" y="52"/>
                  </a:cubicBezTo>
                  <a:cubicBezTo>
                    <a:pt x="155" y="51"/>
                    <a:pt x="155" y="50"/>
                    <a:pt x="155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7" y="50"/>
                    <a:pt x="157" y="49"/>
                  </a:cubicBezTo>
                  <a:cubicBezTo>
                    <a:pt x="158" y="48"/>
                    <a:pt x="158" y="48"/>
                    <a:pt x="158" y="47"/>
                  </a:cubicBezTo>
                  <a:cubicBezTo>
                    <a:pt x="159" y="46"/>
                    <a:pt x="159" y="45"/>
                    <a:pt x="160" y="44"/>
                  </a:cubicBezTo>
                  <a:cubicBezTo>
                    <a:pt x="161" y="44"/>
                    <a:pt x="164" y="44"/>
                    <a:pt x="165" y="45"/>
                  </a:cubicBezTo>
                  <a:cubicBezTo>
                    <a:pt x="165" y="46"/>
                    <a:pt x="166" y="46"/>
                    <a:pt x="167" y="46"/>
                  </a:cubicBezTo>
                  <a:cubicBezTo>
                    <a:pt x="168" y="46"/>
                    <a:pt x="169" y="44"/>
                    <a:pt x="170" y="45"/>
                  </a:cubicBezTo>
                  <a:cubicBezTo>
                    <a:pt x="170" y="45"/>
                    <a:pt x="171" y="47"/>
                    <a:pt x="171" y="46"/>
                  </a:cubicBezTo>
                  <a:cubicBezTo>
                    <a:pt x="172" y="45"/>
                    <a:pt x="174" y="44"/>
                    <a:pt x="174" y="44"/>
                  </a:cubicBezTo>
                  <a:cubicBezTo>
                    <a:pt x="175" y="44"/>
                    <a:pt x="178" y="42"/>
                    <a:pt x="177" y="41"/>
                  </a:cubicBezTo>
                  <a:cubicBezTo>
                    <a:pt x="176" y="40"/>
                    <a:pt x="176" y="39"/>
                    <a:pt x="175" y="40"/>
                  </a:cubicBezTo>
                  <a:cubicBezTo>
                    <a:pt x="175" y="41"/>
                    <a:pt x="174" y="41"/>
                    <a:pt x="173" y="40"/>
                  </a:cubicBezTo>
                  <a:cubicBezTo>
                    <a:pt x="173" y="40"/>
                    <a:pt x="171" y="40"/>
                    <a:pt x="173" y="39"/>
                  </a:cubicBezTo>
                  <a:cubicBezTo>
                    <a:pt x="174" y="37"/>
                    <a:pt x="172" y="35"/>
                    <a:pt x="174" y="35"/>
                  </a:cubicBezTo>
                  <a:cubicBezTo>
                    <a:pt x="176" y="35"/>
                    <a:pt x="176" y="36"/>
                    <a:pt x="176" y="34"/>
                  </a:cubicBezTo>
                  <a:cubicBezTo>
                    <a:pt x="176" y="33"/>
                    <a:pt x="177" y="32"/>
                    <a:pt x="176" y="32"/>
                  </a:cubicBezTo>
                  <a:cubicBezTo>
                    <a:pt x="175" y="31"/>
                    <a:pt x="174" y="30"/>
                    <a:pt x="175" y="30"/>
                  </a:cubicBezTo>
                  <a:cubicBezTo>
                    <a:pt x="175" y="30"/>
                    <a:pt x="176" y="30"/>
                    <a:pt x="176" y="30"/>
                  </a:cubicBezTo>
                  <a:cubicBezTo>
                    <a:pt x="177" y="30"/>
                    <a:pt x="177" y="29"/>
                    <a:pt x="177" y="28"/>
                  </a:cubicBezTo>
                  <a:cubicBezTo>
                    <a:pt x="177" y="27"/>
                    <a:pt x="178" y="24"/>
                    <a:pt x="178" y="23"/>
                  </a:cubicBezTo>
                  <a:cubicBezTo>
                    <a:pt x="179" y="22"/>
                    <a:pt x="181" y="23"/>
                    <a:pt x="180" y="21"/>
                  </a:cubicBezTo>
                  <a:cubicBezTo>
                    <a:pt x="180" y="19"/>
                    <a:pt x="180" y="18"/>
                    <a:pt x="180" y="17"/>
                  </a:cubicBezTo>
                  <a:cubicBezTo>
                    <a:pt x="180" y="16"/>
                    <a:pt x="180" y="15"/>
                    <a:pt x="180" y="14"/>
                  </a:cubicBezTo>
                  <a:cubicBezTo>
                    <a:pt x="179" y="13"/>
                    <a:pt x="180" y="13"/>
                    <a:pt x="181" y="12"/>
                  </a:cubicBezTo>
                  <a:cubicBezTo>
                    <a:pt x="181" y="12"/>
                    <a:pt x="183" y="10"/>
                    <a:pt x="184" y="10"/>
                  </a:cubicBezTo>
                  <a:cubicBezTo>
                    <a:pt x="185" y="10"/>
                    <a:pt x="186" y="10"/>
                    <a:pt x="187" y="10"/>
                  </a:cubicBezTo>
                  <a:cubicBezTo>
                    <a:pt x="188" y="10"/>
                    <a:pt x="190" y="9"/>
                    <a:pt x="191" y="9"/>
                  </a:cubicBezTo>
                  <a:cubicBezTo>
                    <a:pt x="192" y="9"/>
                    <a:pt x="193" y="9"/>
                    <a:pt x="195" y="8"/>
                  </a:cubicBezTo>
                  <a:cubicBezTo>
                    <a:pt x="196" y="8"/>
                    <a:pt x="196" y="8"/>
                    <a:pt x="197" y="8"/>
                  </a:cubicBezTo>
                  <a:cubicBezTo>
                    <a:pt x="198" y="9"/>
                    <a:pt x="198" y="8"/>
                    <a:pt x="198" y="7"/>
                  </a:cubicBezTo>
                  <a:cubicBezTo>
                    <a:pt x="198" y="7"/>
                    <a:pt x="198" y="6"/>
                    <a:pt x="198" y="5"/>
                  </a:cubicBezTo>
                  <a:cubicBezTo>
                    <a:pt x="199" y="4"/>
                    <a:pt x="199" y="4"/>
                    <a:pt x="200" y="3"/>
                  </a:cubicBezTo>
                  <a:cubicBezTo>
                    <a:pt x="201" y="3"/>
                    <a:pt x="202" y="2"/>
                    <a:pt x="203" y="2"/>
                  </a:cubicBezTo>
                  <a:cubicBezTo>
                    <a:pt x="204" y="2"/>
                    <a:pt x="204" y="3"/>
                    <a:pt x="205" y="2"/>
                  </a:cubicBezTo>
                  <a:cubicBezTo>
                    <a:pt x="206" y="1"/>
                    <a:pt x="205" y="0"/>
                    <a:pt x="207" y="0"/>
                  </a:cubicBezTo>
                  <a:cubicBezTo>
                    <a:pt x="208" y="0"/>
                    <a:pt x="209" y="1"/>
                    <a:pt x="209" y="1"/>
                  </a:cubicBezTo>
                  <a:cubicBezTo>
                    <a:pt x="210" y="2"/>
                    <a:pt x="212" y="2"/>
                    <a:pt x="210" y="3"/>
                  </a:cubicBezTo>
                  <a:cubicBezTo>
                    <a:pt x="209" y="3"/>
                    <a:pt x="206" y="5"/>
                    <a:pt x="206" y="6"/>
                  </a:cubicBezTo>
                  <a:cubicBezTo>
                    <a:pt x="205" y="7"/>
                    <a:pt x="205" y="11"/>
                    <a:pt x="205" y="13"/>
                  </a:cubicBezTo>
                  <a:cubicBezTo>
                    <a:pt x="205" y="15"/>
                    <a:pt x="206" y="17"/>
                    <a:pt x="205" y="19"/>
                  </a:cubicBezTo>
                  <a:cubicBezTo>
                    <a:pt x="205" y="20"/>
                    <a:pt x="205" y="22"/>
                    <a:pt x="205" y="25"/>
                  </a:cubicBezTo>
                  <a:cubicBezTo>
                    <a:pt x="206" y="27"/>
                    <a:pt x="207" y="28"/>
                    <a:pt x="208" y="30"/>
                  </a:cubicBezTo>
                  <a:cubicBezTo>
                    <a:pt x="209" y="32"/>
                    <a:pt x="210" y="32"/>
                    <a:pt x="211" y="33"/>
                  </a:cubicBezTo>
                  <a:cubicBezTo>
                    <a:pt x="213" y="34"/>
                    <a:pt x="214" y="34"/>
                    <a:pt x="215" y="34"/>
                  </a:cubicBezTo>
                  <a:cubicBezTo>
                    <a:pt x="217" y="33"/>
                    <a:pt x="217" y="33"/>
                    <a:pt x="217" y="31"/>
                  </a:cubicBezTo>
                  <a:cubicBezTo>
                    <a:pt x="218" y="30"/>
                    <a:pt x="220" y="31"/>
                    <a:pt x="220" y="32"/>
                  </a:cubicBezTo>
                  <a:cubicBezTo>
                    <a:pt x="221" y="33"/>
                    <a:pt x="223" y="32"/>
                    <a:pt x="224" y="32"/>
                  </a:cubicBezTo>
                  <a:cubicBezTo>
                    <a:pt x="226" y="32"/>
                    <a:pt x="227" y="32"/>
                    <a:pt x="228" y="33"/>
                  </a:cubicBezTo>
                  <a:cubicBezTo>
                    <a:pt x="230" y="34"/>
                    <a:pt x="228" y="36"/>
                    <a:pt x="228" y="37"/>
                  </a:cubicBezTo>
                  <a:cubicBezTo>
                    <a:pt x="227" y="38"/>
                    <a:pt x="229" y="39"/>
                    <a:pt x="232" y="41"/>
                  </a:cubicBezTo>
                  <a:cubicBezTo>
                    <a:pt x="235" y="43"/>
                    <a:pt x="239" y="45"/>
                    <a:pt x="241" y="45"/>
                  </a:cubicBezTo>
                  <a:cubicBezTo>
                    <a:pt x="243" y="46"/>
                    <a:pt x="243" y="47"/>
                    <a:pt x="243" y="48"/>
                  </a:cubicBezTo>
                  <a:cubicBezTo>
                    <a:pt x="243" y="50"/>
                    <a:pt x="240" y="53"/>
                    <a:pt x="239" y="53"/>
                  </a:cubicBezTo>
                  <a:cubicBezTo>
                    <a:pt x="237" y="54"/>
                    <a:pt x="239" y="55"/>
                    <a:pt x="241" y="55"/>
                  </a:cubicBezTo>
                  <a:cubicBezTo>
                    <a:pt x="242" y="55"/>
                    <a:pt x="242" y="54"/>
                    <a:pt x="243" y="53"/>
                  </a:cubicBezTo>
                  <a:cubicBezTo>
                    <a:pt x="243" y="52"/>
                    <a:pt x="245" y="50"/>
                    <a:pt x="246" y="49"/>
                  </a:cubicBezTo>
                  <a:cubicBezTo>
                    <a:pt x="248" y="47"/>
                    <a:pt x="249" y="48"/>
                    <a:pt x="251" y="49"/>
                  </a:cubicBezTo>
                  <a:cubicBezTo>
                    <a:pt x="253" y="49"/>
                    <a:pt x="256" y="52"/>
                    <a:pt x="258" y="52"/>
                  </a:cubicBezTo>
                  <a:cubicBezTo>
                    <a:pt x="260" y="53"/>
                    <a:pt x="264" y="52"/>
                    <a:pt x="265" y="52"/>
                  </a:cubicBezTo>
                  <a:cubicBezTo>
                    <a:pt x="267" y="52"/>
                    <a:pt x="272" y="54"/>
                    <a:pt x="275" y="56"/>
                  </a:cubicBezTo>
                  <a:cubicBezTo>
                    <a:pt x="278" y="57"/>
                    <a:pt x="281" y="58"/>
                    <a:pt x="284" y="59"/>
                  </a:cubicBezTo>
                  <a:cubicBezTo>
                    <a:pt x="286" y="60"/>
                    <a:pt x="291" y="61"/>
                    <a:pt x="292" y="62"/>
                  </a:cubicBezTo>
                  <a:cubicBezTo>
                    <a:pt x="294" y="62"/>
                    <a:pt x="293" y="63"/>
                    <a:pt x="294" y="65"/>
                  </a:cubicBezTo>
                  <a:cubicBezTo>
                    <a:pt x="294" y="67"/>
                    <a:pt x="294" y="67"/>
                    <a:pt x="295" y="70"/>
                  </a:cubicBezTo>
                  <a:cubicBezTo>
                    <a:pt x="297" y="72"/>
                    <a:pt x="298" y="75"/>
                    <a:pt x="300" y="78"/>
                  </a:cubicBezTo>
                  <a:cubicBezTo>
                    <a:pt x="301" y="81"/>
                    <a:pt x="302" y="82"/>
                    <a:pt x="303" y="84"/>
                  </a:cubicBezTo>
                  <a:cubicBezTo>
                    <a:pt x="304" y="85"/>
                    <a:pt x="306" y="89"/>
                    <a:pt x="308" y="93"/>
                  </a:cubicBezTo>
                  <a:cubicBezTo>
                    <a:pt x="310" y="96"/>
                    <a:pt x="313" y="99"/>
                    <a:pt x="314" y="101"/>
                  </a:cubicBezTo>
                  <a:cubicBezTo>
                    <a:pt x="315" y="103"/>
                    <a:pt x="314" y="104"/>
                    <a:pt x="313" y="104"/>
                  </a:cubicBezTo>
                  <a:cubicBezTo>
                    <a:pt x="313" y="105"/>
                    <a:pt x="313" y="105"/>
                    <a:pt x="313" y="106"/>
                  </a:cubicBezTo>
                  <a:cubicBezTo>
                    <a:pt x="313" y="107"/>
                    <a:pt x="313" y="107"/>
                    <a:pt x="314" y="107"/>
                  </a:cubicBezTo>
                  <a:cubicBezTo>
                    <a:pt x="315" y="108"/>
                    <a:pt x="315" y="108"/>
                    <a:pt x="316" y="109"/>
                  </a:cubicBezTo>
                  <a:cubicBezTo>
                    <a:pt x="316" y="110"/>
                    <a:pt x="316" y="110"/>
                    <a:pt x="317" y="111"/>
                  </a:cubicBezTo>
                  <a:cubicBezTo>
                    <a:pt x="318" y="112"/>
                    <a:pt x="319" y="112"/>
                    <a:pt x="320" y="113"/>
                  </a:cubicBezTo>
                  <a:cubicBezTo>
                    <a:pt x="320" y="114"/>
                    <a:pt x="321" y="116"/>
                    <a:pt x="320" y="117"/>
                  </a:cubicBezTo>
                  <a:cubicBezTo>
                    <a:pt x="319" y="118"/>
                    <a:pt x="319" y="118"/>
                    <a:pt x="319" y="119"/>
                  </a:cubicBezTo>
                  <a:cubicBezTo>
                    <a:pt x="319" y="120"/>
                    <a:pt x="319" y="120"/>
                    <a:pt x="320" y="120"/>
                  </a:cubicBezTo>
                  <a:cubicBezTo>
                    <a:pt x="321" y="121"/>
                    <a:pt x="323" y="122"/>
                    <a:pt x="324" y="124"/>
                  </a:cubicBezTo>
                  <a:cubicBezTo>
                    <a:pt x="325" y="126"/>
                    <a:pt x="327" y="129"/>
                    <a:pt x="328" y="132"/>
                  </a:cubicBezTo>
                  <a:cubicBezTo>
                    <a:pt x="329" y="134"/>
                    <a:pt x="329" y="134"/>
                    <a:pt x="329" y="137"/>
                  </a:cubicBezTo>
                  <a:cubicBezTo>
                    <a:pt x="330" y="141"/>
                    <a:pt x="332" y="142"/>
                    <a:pt x="333" y="143"/>
                  </a:cubicBezTo>
                  <a:cubicBezTo>
                    <a:pt x="333" y="143"/>
                    <a:pt x="333" y="144"/>
                    <a:pt x="333" y="145"/>
                  </a:cubicBezTo>
                  <a:cubicBezTo>
                    <a:pt x="334" y="147"/>
                    <a:pt x="336" y="148"/>
                    <a:pt x="336" y="149"/>
                  </a:cubicBezTo>
                  <a:cubicBezTo>
                    <a:pt x="337" y="150"/>
                    <a:pt x="337" y="150"/>
                    <a:pt x="339" y="150"/>
                  </a:cubicBezTo>
                  <a:cubicBezTo>
                    <a:pt x="340" y="150"/>
                    <a:pt x="341" y="151"/>
                    <a:pt x="341" y="153"/>
                  </a:cubicBezTo>
                  <a:cubicBezTo>
                    <a:pt x="342" y="154"/>
                    <a:pt x="342" y="156"/>
                    <a:pt x="342" y="157"/>
                  </a:cubicBezTo>
                  <a:cubicBezTo>
                    <a:pt x="341" y="159"/>
                    <a:pt x="341" y="159"/>
                    <a:pt x="342" y="160"/>
                  </a:cubicBezTo>
                  <a:cubicBezTo>
                    <a:pt x="342" y="160"/>
                    <a:pt x="344" y="161"/>
                    <a:pt x="345" y="162"/>
                  </a:cubicBezTo>
                  <a:cubicBezTo>
                    <a:pt x="346" y="163"/>
                    <a:pt x="346" y="163"/>
                    <a:pt x="346" y="165"/>
                  </a:cubicBezTo>
                  <a:cubicBezTo>
                    <a:pt x="346" y="166"/>
                    <a:pt x="347" y="166"/>
                    <a:pt x="348" y="167"/>
                  </a:cubicBezTo>
                  <a:cubicBezTo>
                    <a:pt x="348" y="168"/>
                    <a:pt x="349" y="170"/>
                    <a:pt x="349" y="172"/>
                  </a:cubicBezTo>
                  <a:cubicBezTo>
                    <a:pt x="350" y="173"/>
                    <a:pt x="349" y="173"/>
                    <a:pt x="350" y="173"/>
                  </a:cubicBezTo>
                  <a:cubicBezTo>
                    <a:pt x="351" y="174"/>
                    <a:pt x="352" y="173"/>
                    <a:pt x="352" y="172"/>
                  </a:cubicBezTo>
                  <a:cubicBezTo>
                    <a:pt x="352" y="171"/>
                    <a:pt x="353" y="171"/>
                    <a:pt x="353" y="171"/>
                  </a:cubicBezTo>
                  <a:cubicBezTo>
                    <a:pt x="354" y="171"/>
                    <a:pt x="355" y="171"/>
                    <a:pt x="356" y="172"/>
                  </a:cubicBezTo>
                  <a:cubicBezTo>
                    <a:pt x="356" y="172"/>
                    <a:pt x="356" y="175"/>
                    <a:pt x="356" y="176"/>
                  </a:cubicBezTo>
                  <a:cubicBezTo>
                    <a:pt x="356" y="178"/>
                    <a:pt x="356" y="180"/>
                    <a:pt x="357" y="181"/>
                  </a:cubicBezTo>
                  <a:cubicBezTo>
                    <a:pt x="357" y="182"/>
                    <a:pt x="358" y="183"/>
                    <a:pt x="359" y="183"/>
                  </a:cubicBezTo>
                  <a:cubicBezTo>
                    <a:pt x="360" y="184"/>
                    <a:pt x="360" y="186"/>
                    <a:pt x="360" y="187"/>
                  </a:cubicBezTo>
                  <a:cubicBezTo>
                    <a:pt x="360" y="189"/>
                    <a:pt x="359" y="189"/>
                    <a:pt x="358" y="190"/>
                  </a:cubicBezTo>
                  <a:cubicBezTo>
                    <a:pt x="358" y="191"/>
                    <a:pt x="357" y="191"/>
                    <a:pt x="356" y="191"/>
                  </a:cubicBezTo>
                  <a:cubicBezTo>
                    <a:pt x="355" y="191"/>
                    <a:pt x="355" y="192"/>
                    <a:pt x="356" y="193"/>
                  </a:cubicBezTo>
                  <a:cubicBezTo>
                    <a:pt x="356" y="193"/>
                    <a:pt x="357" y="194"/>
                    <a:pt x="358" y="195"/>
                  </a:cubicBezTo>
                  <a:cubicBezTo>
                    <a:pt x="359" y="196"/>
                    <a:pt x="361" y="196"/>
                    <a:pt x="362" y="197"/>
                  </a:cubicBezTo>
                  <a:cubicBezTo>
                    <a:pt x="362" y="198"/>
                    <a:pt x="362" y="200"/>
                    <a:pt x="362" y="202"/>
                  </a:cubicBezTo>
                  <a:cubicBezTo>
                    <a:pt x="362" y="203"/>
                    <a:pt x="361" y="202"/>
                    <a:pt x="360" y="202"/>
                  </a:cubicBezTo>
                  <a:cubicBezTo>
                    <a:pt x="360" y="202"/>
                    <a:pt x="360" y="202"/>
                    <a:pt x="360" y="203"/>
                  </a:cubicBezTo>
                  <a:cubicBezTo>
                    <a:pt x="360" y="204"/>
                    <a:pt x="361" y="204"/>
                    <a:pt x="362" y="204"/>
                  </a:cubicBezTo>
                  <a:cubicBezTo>
                    <a:pt x="363" y="204"/>
                    <a:pt x="362" y="205"/>
                    <a:pt x="362" y="205"/>
                  </a:cubicBezTo>
                  <a:cubicBezTo>
                    <a:pt x="362" y="206"/>
                    <a:pt x="361" y="205"/>
                    <a:pt x="361" y="206"/>
                  </a:cubicBezTo>
                  <a:cubicBezTo>
                    <a:pt x="360" y="206"/>
                    <a:pt x="359" y="206"/>
                    <a:pt x="359" y="207"/>
                  </a:cubicBezTo>
                  <a:cubicBezTo>
                    <a:pt x="359" y="208"/>
                    <a:pt x="360" y="209"/>
                    <a:pt x="361" y="209"/>
                  </a:cubicBezTo>
                  <a:cubicBezTo>
                    <a:pt x="362" y="209"/>
                    <a:pt x="362" y="208"/>
                    <a:pt x="364" y="209"/>
                  </a:cubicBezTo>
                  <a:cubicBezTo>
                    <a:pt x="365" y="210"/>
                    <a:pt x="369" y="212"/>
                    <a:pt x="369" y="213"/>
                  </a:cubicBezTo>
                  <a:cubicBezTo>
                    <a:pt x="369" y="214"/>
                    <a:pt x="369" y="214"/>
                    <a:pt x="370" y="214"/>
                  </a:cubicBezTo>
                  <a:cubicBezTo>
                    <a:pt x="371" y="214"/>
                    <a:pt x="371" y="213"/>
                    <a:pt x="372" y="213"/>
                  </a:cubicBezTo>
                  <a:cubicBezTo>
                    <a:pt x="373" y="213"/>
                    <a:pt x="373" y="213"/>
                    <a:pt x="375" y="213"/>
                  </a:cubicBezTo>
                  <a:cubicBezTo>
                    <a:pt x="377" y="213"/>
                    <a:pt x="377" y="214"/>
                    <a:pt x="378" y="215"/>
                  </a:cubicBezTo>
                  <a:cubicBezTo>
                    <a:pt x="378" y="216"/>
                    <a:pt x="377" y="216"/>
                    <a:pt x="378" y="216"/>
                  </a:cubicBezTo>
                  <a:cubicBezTo>
                    <a:pt x="379" y="216"/>
                    <a:pt x="380" y="215"/>
                    <a:pt x="381" y="215"/>
                  </a:cubicBezTo>
                  <a:cubicBezTo>
                    <a:pt x="382" y="214"/>
                    <a:pt x="391" y="217"/>
                    <a:pt x="393" y="218"/>
                  </a:cubicBezTo>
                  <a:cubicBezTo>
                    <a:pt x="395" y="219"/>
                    <a:pt x="398" y="220"/>
                    <a:pt x="400" y="221"/>
                  </a:cubicBezTo>
                  <a:cubicBezTo>
                    <a:pt x="401" y="222"/>
                    <a:pt x="401" y="224"/>
                    <a:pt x="401" y="225"/>
                  </a:cubicBezTo>
                  <a:cubicBezTo>
                    <a:pt x="401" y="227"/>
                    <a:pt x="401" y="229"/>
                    <a:pt x="401" y="230"/>
                  </a:cubicBezTo>
                  <a:cubicBezTo>
                    <a:pt x="402" y="232"/>
                    <a:pt x="403" y="232"/>
                    <a:pt x="404" y="232"/>
                  </a:cubicBezTo>
                  <a:cubicBezTo>
                    <a:pt x="405" y="233"/>
                    <a:pt x="405" y="234"/>
                    <a:pt x="404" y="234"/>
                  </a:cubicBezTo>
                  <a:cubicBezTo>
                    <a:pt x="404" y="235"/>
                    <a:pt x="402" y="235"/>
                    <a:pt x="401" y="236"/>
                  </a:cubicBezTo>
                  <a:cubicBezTo>
                    <a:pt x="401" y="236"/>
                    <a:pt x="401" y="236"/>
                    <a:pt x="401" y="237"/>
                  </a:cubicBezTo>
                  <a:cubicBezTo>
                    <a:pt x="401" y="238"/>
                    <a:pt x="402" y="239"/>
                    <a:pt x="402" y="239"/>
                  </a:cubicBezTo>
                  <a:cubicBezTo>
                    <a:pt x="403" y="239"/>
                    <a:pt x="403" y="239"/>
                    <a:pt x="404" y="240"/>
                  </a:cubicBezTo>
                  <a:cubicBezTo>
                    <a:pt x="404" y="242"/>
                    <a:pt x="404" y="242"/>
                    <a:pt x="406" y="242"/>
                  </a:cubicBezTo>
                  <a:cubicBezTo>
                    <a:pt x="407" y="242"/>
                    <a:pt x="408" y="243"/>
                    <a:pt x="408" y="244"/>
                  </a:cubicBezTo>
                  <a:cubicBezTo>
                    <a:pt x="409" y="245"/>
                    <a:pt x="410" y="246"/>
                    <a:pt x="412" y="245"/>
                  </a:cubicBezTo>
                  <a:cubicBezTo>
                    <a:pt x="413" y="245"/>
                    <a:pt x="415" y="245"/>
                    <a:pt x="417" y="245"/>
                  </a:cubicBezTo>
                  <a:cubicBezTo>
                    <a:pt x="420" y="246"/>
                    <a:pt x="427" y="248"/>
                    <a:pt x="430" y="249"/>
                  </a:cubicBezTo>
                  <a:cubicBezTo>
                    <a:pt x="433" y="250"/>
                    <a:pt x="434" y="251"/>
                    <a:pt x="437" y="254"/>
                  </a:cubicBezTo>
                  <a:cubicBezTo>
                    <a:pt x="441" y="256"/>
                    <a:pt x="443" y="260"/>
                    <a:pt x="444" y="262"/>
                  </a:cubicBezTo>
                  <a:cubicBezTo>
                    <a:pt x="444" y="264"/>
                    <a:pt x="446" y="265"/>
                    <a:pt x="448" y="268"/>
                  </a:cubicBezTo>
                  <a:cubicBezTo>
                    <a:pt x="449" y="270"/>
                    <a:pt x="450" y="274"/>
                    <a:pt x="450" y="275"/>
                  </a:cubicBezTo>
                  <a:cubicBezTo>
                    <a:pt x="450" y="277"/>
                    <a:pt x="450" y="278"/>
                    <a:pt x="449" y="278"/>
                  </a:cubicBezTo>
                  <a:cubicBezTo>
                    <a:pt x="447" y="279"/>
                    <a:pt x="443" y="279"/>
                    <a:pt x="441" y="278"/>
                  </a:cubicBezTo>
                  <a:cubicBezTo>
                    <a:pt x="440" y="278"/>
                    <a:pt x="437" y="278"/>
                    <a:pt x="434" y="278"/>
                  </a:cubicBezTo>
                  <a:cubicBezTo>
                    <a:pt x="431" y="278"/>
                    <a:pt x="428" y="277"/>
                    <a:pt x="426" y="276"/>
                  </a:cubicBezTo>
                  <a:cubicBezTo>
                    <a:pt x="424" y="275"/>
                    <a:pt x="420" y="274"/>
                    <a:pt x="419" y="273"/>
                  </a:cubicBezTo>
                  <a:cubicBezTo>
                    <a:pt x="418" y="272"/>
                    <a:pt x="418" y="271"/>
                    <a:pt x="417" y="271"/>
                  </a:cubicBezTo>
                  <a:cubicBezTo>
                    <a:pt x="415" y="270"/>
                    <a:pt x="412" y="268"/>
                    <a:pt x="411" y="269"/>
                  </a:cubicBezTo>
                  <a:cubicBezTo>
                    <a:pt x="409" y="269"/>
                    <a:pt x="408" y="268"/>
                    <a:pt x="406" y="268"/>
                  </a:cubicBezTo>
                  <a:cubicBezTo>
                    <a:pt x="405" y="267"/>
                    <a:pt x="402" y="266"/>
                    <a:pt x="402" y="267"/>
                  </a:cubicBezTo>
                  <a:cubicBezTo>
                    <a:pt x="401" y="267"/>
                    <a:pt x="395" y="270"/>
                    <a:pt x="393" y="271"/>
                  </a:cubicBezTo>
                  <a:cubicBezTo>
                    <a:pt x="391" y="273"/>
                    <a:pt x="390" y="273"/>
                    <a:pt x="389" y="273"/>
                  </a:cubicBezTo>
                  <a:cubicBezTo>
                    <a:pt x="388" y="273"/>
                    <a:pt x="386" y="275"/>
                    <a:pt x="385" y="275"/>
                  </a:cubicBezTo>
                  <a:cubicBezTo>
                    <a:pt x="384" y="276"/>
                    <a:pt x="381" y="278"/>
                    <a:pt x="380" y="278"/>
                  </a:cubicBezTo>
                  <a:cubicBezTo>
                    <a:pt x="379" y="279"/>
                    <a:pt x="378" y="278"/>
                    <a:pt x="377" y="278"/>
                  </a:cubicBezTo>
                  <a:cubicBezTo>
                    <a:pt x="376" y="278"/>
                    <a:pt x="376" y="276"/>
                    <a:pt x="375" y="275"/>
                  </a:cubicBezTo>
                  <a:cubicBezTo>
                    <a:pt x="375" y="273"/>
                    <a:pt x="374" y="272"/>
                    <a:pt x="373" y="271"/>
                  </a:cubicBezTo>
                  <a:cubicBezTo>
                    <a:pt x="373" y="270"/>
                    <a:pt x="370" y="269"/>
                    <a:pt x="369" y="267"/>
                  </a:cubicBezTo>
                  <a:cubicBezTo>
                    <a:pt x="367" y="265"/>
                    <a:pt x="365" y="264"/>
                    <a:pt x="364" y="263"/>
                  </a:cubicBezTo>
                  <a:cubicBezTo>
                    <a:pt x="362" y="261"/>
                    <a:pt x="356" y="261"/>
                    <a:pt x="354" y="260"/>
                  </a:cubicBezTo>
                  <a:cubicBezTo>
                    <a:pt x="351" y="260"/>
                    <a:pt x="350" y="260"/>
                    <a:pt x="349" y="259"/>
                  </a:cubicBezTo>
                  <a:cubicBezTo>
                    <a:pt x="349" y="258"/>
                    <a:pt x="348" y="259"/>
                    <a:pt x="347" y="260"/>
                  </a:cubicBezTo>
                  <a:cubicBezTo>
                    <a:pt x="346" y="260"/>
                    <a:pt x="346" y="260"/>
                    <a:pt x="345" y="260"/>
                  </a:cubicBezTo>
                  <a:cubicBezTo>
                    <a:pt x="345" y="259"/>
                    <a:pt x="345" y="259"/>
                    <a:pt x="344" y="259"/>
                  </a:cubicBezTo>
                  <a:cubicBezTo>
                    <a:pt x="343" y="259"/>
                    <a:pt x="341" y="259"/>
                    <a:pt x="340" y="259"/>
                  </a:cubicBezTo>
                  <a:cubicBezTo>
                    <a:pt x="339" y="260"/>
                    <a:pt x="336" y="263"/>
                    <a:pt x="334" y="264"/>
                  </a:cubicBezTo>
                  <a:cubicBezTo>
                    <a:pt x="333" y="265"/>
                    <a:pt x="330" y="268"/>
                    <a:pt x="329" y="269"/>
                  </a:cubicBezTo>
                  <a:cubicBezTo>
                    <a:pt x="329" y="269"/>
                    <a:pt x="328" y="270"/>
                    <a:pt x="328" y="271"/>
                  </a:cubicBezTo>
                  <a:cubicBezTo>
                    <a:pt x="328" y="271"/>
                    <a:pt x="328" y="271"/>
                    <a:pt x="328" y="272"/>
                  </a:cubicBezTo>
                  <a:cubicBezTo>
                    <a:pt x="328" y="272"/>
                    <a:pt x="329" y="272"/>
                    <a:pt x="329" y="272"/>
                  </a:cubicBezTo>
                  <a:cubicBezTo>
                    <a:pt x="331" y="273"/>
                    <a:pt x="333" y="271"/>
                    <a:pt x="335" y="272"/>
                  </a:cubicBezTo>
                  <a:cubicBezTo>
                    <a:pt x="337" y="272"/>
                    <a:pt x="338" y="270"/>
                    <a:pt x="337" y="267"/>
                  </a:cubicBezTo>
                  <a:cubicBezTo>
                    <a:pt x="336" y="265"/>
                    <a:pt x="339" y="266"/>
                    <a:pt x="341" y="266"/>
                  </a:cubicBezTo>
                  <a:cubicBezTo>
                    <a:pt x="343" y="266"/>
                    <a:pt x="347" y="267"/>
                    <a:pt x="349" y="267"/>
                  </a:cubicBezTo>
                  <a:cubicBezTo>
                    <a:pt x="351" y="267"/>
                    <a:pt x="354" y="266"/>
                    <a:pt x="356" y="265"/>
                  </a:cubicBezTo>
                  <a:cubicBezTo>
                    <a:pt x="358" y="265"/>
                    <a:pt x="360" y="267"/>
                    <a:pt x="361" y="268"/>
                  </a:cubicBezTo>
                  <a:cubicBezTo>
                    <a:pt x="361" y="269"/>
                    <a:pt x="364" y="273"/>
                    <a:pt x="365" y="274"/>
                  </a:cubicBezTo>
                  <a:cubicBezTo>
                    <a:pt x="366" y="275"/>
                    <a:pt x="366" y="278"/>
                    <a:pt x="367" y="279"/>
                  </a:cubicBezTo>
                  <a:cubicBezTo>
                    <a:pt x="367" y="279"/>
                    <a:pt x="365" y="279"/>
                    <a:pt x="364" y="280"/>
                  </a:cubicBezTo>
                  <a:cubicBezTo>
                    <a:pt x="363" y="280"/>
                    <a:pt x="363" y="281"/>
                    <a:pt x="364" y="281"/>
                  </a:cubicBezTo>
                  <a:cubicBezTo>
                    <a:pt x="364" y="282"/>
                    <a:pt x="367" y="284"/>
                    <a:pt x="369" y="284"/>
                  </a:cubicBezTo>
                  <a:cubicBezTo>
                    <a:pt x="371" y="284"/>
                    <a:pt x="375" y="284"/>
                    <a:pt x="376" y="284"/>
                  </a:cubicBezTo>
                  <a:cubicBezTo>
                    <a:pt x="378" y="283"/>
                    <a:pt x="380" y="283"/>
                    <a:pt x="381" y="283"/>
                  </a:cubicBezTo>
                  <a:cubicBezTo>
                    <a:pt x="382" y="283"/>
                    <a:pt x="384" y="284"/>
                    <a:pt x="385" y="285"/>
                  </a:cubicBezTo>
                  <a:cubicBezTo>
                    <a:pt x="386" y="285"/>
                    <a:pt x="387" y="285"/>
                    <a:pt x="388" y="285"/>
                  </a:cubicBezTo>
                  <a:cubicBezTo>
                    <a:pt x="390" y="286"/>
                    <a:pt x="395" y="288"/>
                    <a:pt x="396" y="289"/>
                  </a:cubicBezTo>
                  <a:cubicBezTo>
                    <a:pt x="398" y="290"/>
                    <a:pt x="401" y="293"/>
                    <a:pt x="402" y="294"/>
                  </a:cubicBezTo>
                  <a:cubicBezTo>
                    <a:pt x="404" y="296"/>
                    <a:pt x="405" y="297"/>
                    <a:pt x="407" y="299"/>
                  </a:cubicBezTo>
                  <a:cubicBezTo>
                    <a:pt x="408" y="301"/>
                    <a:pt x="409" y="301"/>
                    <a:pt x="410" y="302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40" name="任意多边形 61">
              <a:extLst>
                <a:ext uri="{FF2B5EF4-FFF2-40B4-BE49-F238E27FC236}">
                  <a16:creationId xmlns:a16="http://schemas.microsoft.com/office/drawing/2014/main" id="{AE57993A-5E53-96E6-B438-E2E209F8068C}"/>
                </a:ext>
              </a:extLst>
            </p:cNvPr>
            <p:cNvSpPr/>
            <p:nvPr/>
          </p:nvSpPr>
          <p:spPr bwMode="auto">
            <a:xfrm>
              <a:off x="6405563" y="3022600"/>
              <a:ext cx="555625" cy="531813"/>
            </a:xfrm>
            <a:custGeom>
              <a:avLst/>
              <a:gdLst>
                <a:gd name="T0" fmla="*/ 304 w 377"/>
                <a:gd name="T1" fmla="*/ 38 h 362"/>
                <a:gd name="T2" fmla="*/ 287 w 377"/>
                <a:gd name="T3" fmla="*/ 21 h 362"/>
                <a:gd name="T4" fmla="*/ 257 w 377"/>
                <a:gd name="T5" fmla="*/ 8 h 362"/>
                <a:gd name="T6" fmla="*/ 232 w 377"/>
                <a:gd name="T7" fmla="*/ 12 h 362"/>
                <a:gd name="T8" fmla="*/ 247 w 377"/>
                <a:gd name="T9" fmla="*/ 39 h 362"/>
                <a:gd name="T10" fmla="*/ 224 w 377"/>
                <a:gd name="T11" fmla="*/ 66 h 362"/>
                <a:gd name="T12" fmla="*/ 212 w 377"/>
                <a:gd name="T13" fmla="*/ 104 h 362"/>
                <a:gd name="T14" fmla="*/ 179 w 377"/>
                <a:gd name="T15" fmla="*/ 125 h 362"/>
                <a:gd name="T16" fmla="*/ 158 w 377"/>
                <a:gd name="T17" fmla="*/ 165 h 362"/>
                <a:gd name="T18" fmla="*/ 120 w 377"/>
                <a:gd name="T19" fmla="*/ 198 h 362"/>
                <a:gd name="T20" fmla="*/ 92 w 377"/>
                <a:gd name="T21" fmla="*/ 174 h 362"/>
                <a:gd name="T22" fmla="*/ 69 w 377"/>
                <a:gd name="T23" fmla="*/ 177 h 362"/>
                <a:gd name="T24" fmla="*/ 36 w 377"/>
                <a:gd name="T25" fmla="*/ 169 h 362"/>
                <a:gd name="T26" fmla="*/ 24 w 377"/>
                <a:gd name="T27" fmla="*/ 187 h 362"/>
                <a:gd name="T28" fmla="*/ 26 w 377"/>
                <a:gd name="T29" fmla="*/ 216 h 362"/>
                <a:gd name="T30" fmla="*/ 2 w 377"/>
                <a:gd name="T31" fmla="*/ 240 h 362"/>
                <a:gd name="T32" fmla="*/ 18 w 377"/>
                <a:gd name="T33" fmla="*/ 267 h 362"/>
                <a:gd name="T34" fmla="*/ 37 w 377"/>
                <a:gd name="T35" fmla="*/ 289 h 362"/>
                <a:gd name="T36" fmla="*/ 63 w 377"/>
                <a:gd name="T37" fmla="*/ 300 h 362"/>
                <a:gd name="T38" fmla="*/ 86 w 377"/>
                <a:gd name="T39" fmla="*/ 334 h 362"/>
                <a:gd name="T40" fmla="*/ 93 w 377"/>
                <a:gd name="T41" fmla="*/ 306 h 362"/>
                <a:gd name="T42" fmla="*/ 102 w 377"/>
                <a:gd name="T43" fmla="*/ 337 h 362"/>
                <a:gd name="T44" fmla="*/ 122 w 377"/>
                <a:gd name="T45" fmla="*/ 325 h 362"/>
                <a:gd name="T46" fmla="*/ 134 w 377"/>
                <a:gd name="T47" fmla="*/ 305 h 362"/>
                <a:gd name="T48" fmla="*/ 152 w 377"/>
                <a:gd name="T49" fmla="*/ 309 h 362"/>
                <a:gd name="T50" fmla="*/ 163 w 377"/>
                <a:gd name="T51" fmla="*/ 289 h 362"/>
                <a:gd name="T52" fmla="*/ 177 w 377"/>
                <a:gd name="T53" fmla="*/ 271 h 362"/>
                <a:gd name="T54" fmla="*/ 199 w 377"/>
                <a:gd name="T55" fmla="*/ 290 h 362"/>
                <a:gd name="T56" fmla="*/ 234 w 377"/>
                <a:gd name="T57" fmla="*/ 280 h 362"/>
                <a:gd name="T58" fmla="*/ 260 w 377"/>
                <a:gd name="T59" fmla="*/ 319 h 362"/>
                <a:gd name="T60" fmla="*/ 267 w 377"/>
                <a:gd name="T61" fmla="*/ 347 h 362"/>
                <a:gd name="T62" fmla="*/ 276 w 377"/>
                <a:gd name="T63" fmla="*/ 342 h 362"/>
                <a:gd name="T64" fmla="*/ 288 w 377"/>
                <a:gd name="T65" fmla="*/ 357 h 362"/>
                <a:gd name="T66" fmla="*/ 304 w 377"/>
                <a:gd name="T67" fmla="*/ 349 h 362"/>
                <a:gd name="T68" fmla="*/ 316 w 377"/>
                <a:gd name="T69" fmla="*/ 319 h 362"/>
                <a:gd name="T70" fmla="*/ 311 w 377"/>
                <a:gd name="T71" fmla="*/ 295 h 362"/>
                <a:gd name="T72" fmla="*/ 303 w 377"/>
                <a:gd name="T73" fmla="*/ 271 h 362"/>
                <a:gd name="T74" fmla="*/ 295 w 377"/>
                <a:gd name="T75" fmla="*/ 250 h 362"/>
                <a:gd name="T76" fmla="*/ 281 w 377"/>
                <a:gd name="T77" fmla="*/ 247 h 362"/>
                <a:gd name="T78" fmla="*/ 278 w 377"/>
                <a:gd name="T79" fmla="*/ 228 h 362"/>
                <a:gd name="T80" fmla="*/ 272 w 377"/>
                <a:gd name="T81" fmla="*/ 226 h 362"/>
                <a:gd name="T82" fmla="*/ 265 w 377"/>
                <a:gd name="T83" fmla="*/ 223 h 362"/>
                <a:gd name="T84" fmla="*/ 255 w 377"/>
                <a:gd name="T85" fmla="*/ 214 h 362"/>
                <a:gd name="T86" fmla="*/ 246 w 377"/>
                <a:gd name="T87" fmla="*/ 218 h 362"/>
                <a:gd name="T88" fmla="*/ 247 w 377"/>
                <a:gd name="T89" fmla="*/ 210 h 362"/>
                <a:gd name="T90" fmla="*/ 252 w 377"/>
                <a:gd name="T91" fmla="*/ 192 h 362"/>
                <a:gd name="T92" fmla="*/ 249 w 377"/>
                <a:gd name="T93" fmla="*/ 169 h 362"/>
                <a:gd name="T94" fmla="*/ 245 w 377"/>
                <a:gd name="T95" fmla="*/ 153 h 362"/>
                <a:gd name="T96" fmla="*/ 259 w 377"/>
                <a:gd name="T97" fmla="*/ 150 h 362"/>
                <a:gd name="T98" fmla="*/ 272 w 377"/>
                <a:gd name="T99" fmla="*/ 152 h 362"/>
                <a:gd name="T100" fmla="*/ 293 w 377"/>
                <a:gd name="T101" fmla="*/ 138 h 362"/>
                <a:gd name="T102" fmla="*/ 300 w 377"/>
                <a:gd name="T103" fmla="*/ 147 h 362"/>
                <a:gd name="T104" fmla="*/ 312 w 377"/>
                <a:gd name="T105" fmla="*/ 140 h 362"/>
                <a:gd name="T106" fmla="*/ 320 w 377"/>
                <a:gd name="T107" fmla="*/ 142 h 362"/>
                <a:gd name="T108" fmla="*/ 336 w 377"/>
                <a:gd name="T109" fmla="*/ 130 h 362"/>
                <a:gd name="T110" fmla="*/ 352 w 377"/>
                <a:gd name="T111" fmla="*/ 114 h 362"/>
                <a:gd name="T112" fmla="*/ 370 w 377"/>
                <a:gd name="T113" fmla="*/ 119 h 362"/>
                <a:gd name="T114" fmla="*/ 373 w 377"/>
                <a:gd name="T115" fmla="*/ 93 h 362"/>
                <a:gd name="T116" fmla="*/ 373 w 377"/>
                <a:gd name="T117" fmla="*/ 73 h 362"/>
                <a:gd name="T118" fmla="*/ 357 w 377"/>
                <a:gd name="T119" fmla="*/ 59 h 362"/>
                <a:gd name="T120" fmla="*/ 339 w 377"/>
                <a:gd name="T121" fmla="*/ 5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7" h="362"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6" y="39"/>
                  </a:cubicBezTo>
                  <a:cubicBezTo>
                    <a:pt x="326" y="39"/>
                    <a:pt x="325" y="40"/>
                    <a:pt x="325" y="39"/>
                  </a:cubicBezTo>
                  <a:cubicBezTo>
                    <a:pt x="325" y="39"/>
                    <a:pt x="323" y="40"/>
                    <a:pt x="322" y="40"/>
                  </a:cubicBezTo>
                  <a:cubicBezTo>
                    <a:pt x="322" y="40"/>
                    <a:pt x="322" y="40"/>
                    <a:pt x="321" y="40"/>
                  </a:cubicBezTo>
                  <a:cubicBezTo>
                    <a:pt x="321" y="40"/>
                    <a:pt x="321" y="40"/>
                    <a:pt x="320" y="40"/>
                  </a:cubicBezTo>
                  <a:cubicBezTo>
                    <a:pt x="319" y="40"/>
                    <a:pt x="319" y="41"/>
                    <a:pt x="319" y="41"/>
                  </a:cubicBezTo>
                  <a:cubicBezTo>
                    <a:pt x="318" y="41"/>
                    <a:pt x="318" y="40"/>
                    <a:pt x="318" y="40"/>
                  </a:cubicBezTo>
                  <a:cubicBezTo>
                    <a:pt x="318" y="40"/>
                    <a:pt x="316" y="40"/>
                    <a:pt x="315" y="40"/>
                  </a:cubicBezTo>
                  <a:cubicBezTo>
                    <a:pt x="315" y="40"/>
                    <a:pt x="315" y="41"/>
                    <a:pt x="315" y="41"/>
                  </a:cubicBezTo>
                  <a:cubicBezTo>
                    <a:pt x="315" y="42"/>
                    <a:pt x="314" y="42"/>
                    <a:pt x="313" y="42"/>
                  </a:cubicBezTo>
                  <a:cubicBezTo>
                    <a:pt x="312" y="42"/>
                    <a:pt x="311" y="42"/>
                    <a:pt x="311" y="42"/>
                  </a:cubicBezTo>
                  <a:cubicBezTo>
                    <a:pt x="310" y="41"/>
                    <a:pt x="308" y="42"/>
                    <a:pt x="307" y="42"/>
                  </a:cubicBezTo>
                  <a:cubicBezTo>
                    <a:pt x="307" y="42"/>
                    <a:pt x="305" y="41"/>
                    <a:pt x="305" y="41"/>
                  </a:cubicBezTo>
                  <a:cubicBezTo>
                    <a:pt x="304" y="41"/>
                    <a:pt x="304" y="40"/>
                    <a:pt x="304" y="40"/>
                  </a:cubicBezTo>
                  <a:cubicBezTo>
                    <a:pt x="305" y="39"/>
                    <a:pt x="304" y="38"/>
                    <a:pt x="304" y="38"/>
                  </a:cubicBezTo>
                  <a:cubicBezTo>
                    <a:pt x="304" y="38"/>
                    <a:pt x="303" y="37"/>
                    <a:pt x="303" y="37"/>
                  </a:cubicBezTo>
                  <a:cubicBezTo>
                    <a:pt x="302" y="37"/>
                    <a:pt x="302" y="37"/>
                    <a:pt x="302" y="37"/>
                  </a:cubicBezTo>
                  <a:cubicBezTo>
                    <a:pt x="302" y="36"/>
                    <a:pt x="303" y="36"/>
                    <a:pt x="304" y="36"/>
                  </a:cubicBezTo>
                  <a:cubicBezTo>
                    <a:pt x="304" y="36"/>
                    <a:pt x="304" y="35"/>
                    <a:pt x="304" y="35"/>
                  </a:cubicBezTo>
                  <a:cubicBezTo>
                    <a:pt x="304" y="35"/>
                    <a:pt x="304" y="34"/>
                    <a:pt x="304" y="34"/>
                  </a:cubicBezTo>
                  <a:cubicBezTo>
                    <a:pt x="304" y="33"/>
                    <a:pt x="303" y="33"/>
                    <a:pt x="302" y="33"/>
                  </a:cubicBezTo>
                  <a:cubicBezTo>
                    <a:pt x="302" y="33"/>
                    <a:pt x="301" y="33"/>
                    <a:pt x="301" y="33"/>
                  </a:cubicBezTo>
                  <a:cubicBezTo>
                    <a:pt x="300" y="33"/>
                    <a:pt x="300" y="32"/>
                    <a:pt x="299" y="32"/>
                  </a:cubicBezTo>
                  <a:cubicBezTo>
                    <a:pt x="299" y="32"/>
                    <a:pt x="298" y="32"/>
                    <a:pt x="298" y="32"/>
                  </a:cubicBezTo>
                  <a:cubicBezTo>
                    <a:pt x="298" y="32"/>
                    <a:pt x="297" y="32"/>
                    <a:pt x="297" y="31"/>
                  </a:cubicBezTo>
                  <a:cubicBezTo>
                    <a:pt x="297" y="31"/>
                    <a:pt x="298" y="30"/>
                    <a:pt x="298" y="30"/>
                  </a:cubicBezTo>
                  <a:cubicBezTo>
                    <a:pt x="298" y="30"/>
                    <a:pt x="297" y="29"/>
                    <a:pt x="296" y="28"/>
                  </a:cubicBezTo>
                  <a:cubicBezTo>
                    <a:pt x="295" y="27"/>
                    <a:pt x="294" y="27"/>
                    <a:pt x="294" y="27"/>
                  </a:cubicBezTo>
                  <a:cubicBezTo>
                    <a:pt x="294" y="26"/>
                    <a:pt x="293" y="26"/>
                    <a:pt x="292" y="26"/>
                  </a:cubicBezTo>
                  <a:cubicBezTo>
                    <a:pt x="292" y="26"/>
                    <a:pt x="292" y="26"/>
                    <a:pt x="291" y="25"/>
                  </a:cubicBezTo>
                  <a:cubicBezTo>
                    <a:pt x="291" y="24"/>
                    <a:pt x="290" y="24"/>
                    <a:pt x="289" y="23"/>
                  </a:cubicBezTo>
                  <a:cubicBezTo>
                    <a:pt x="288" y="22"/>
                    <a:pt x="287" y="22"/>
                    <a:pt x="287" y="21"/>
                  </a:cubicBezTo>
                  <a:cubicBezTo>
                    <a:pt x="287" y="21"/>
                    <a:pt x="286" y="21"/>
                    <a:pt x="286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4" y="20"/>
                    <a:pt x="282" y="19"/>
                    <a:pt x="282" y="19"/>
                  </a:cubicBezTo>
                  <a:cubicBezTo>
                    <a:pt x="281" y="18"/>
                    <a:pt x="281" y="18"/>
                    <a:pt x="280" y="18"/>
                  </a:cubicBezTo>
                  <a:cubicBezTo>
                    <a:pt x="279" y="18"/>
                    <a:pt x="279" y="18"/>
                    <a:pt x="279" y="18"/>
                  </a:cubicBezTo>
                  <a:cubicBezTo>
                    <a:pt x="278" y="18"/>
                    <a:pt x="278" y="18"/>
                    <a:pt x="277" y="17"/>
                  </a:cubicBezTo>
                  <a:cubicBezTo>
                    <a:pt x="276" y="17"/>
                    <a:pt x="276" y="18"/>
                    <a:pt x="275" y="18"/>
                  </a:cubicBezTo>
                  <a:cubicBezTo>
                    <a:pt x="274" y="18"/>
                    <a:pt x="274" y="18"/>
                    <a:pt x="273" y="17"/>
                  </a:cubicBezTo>
                  <a:cubicBezTo>
                    <a:pt x="272" y="16"/>
                    <a:pt x="272" y="16"/>
                    <a:pt x="271" y="15"/>
                  </a:cubicBezTo>
                  <a:cubicBezTo>
                    <a:pt x="270" y="14"/>
                    <a:pt x="270" y="14"/>
                    <a:pt x="269" y="13"/>
                  </a:cubicBezTo>
                  <a:cubicBezTo>
                    <a:pt x="269" y="13"/>
                    <a:pt x="267" y="13"/>
                    <a:pt x="266" y="13"/>
                  </a:cubicBezTo>
                  <a:cubicBezTo>
                    <a:pt x="265" y="13"/>
                    <a:pt x="265" y="12"/>
                    <a:pt x="265" y="12"/>
                  </a:cubicBezTo>
                  <a:cubicBezTo>
                    <a:pt x="264" y="11"/>
                    <a:pt x="263" y="11"/>
                    <a:pt x="263" y="11"/>
                  </a:cubicBezTo>
                  <a:cubicBezTo>
                    <a:pt x="263" y="10"/>
                    <a:pt x="263" y="9"/>
                    <a:pt x="263" y="9"/>
                  </a:cubicBezTo>
                  <a:cubicBezTo>
                    <a:pt x="263" y="8"/>
                    <a:pt x="261" y="7"/>
                    <a:pt x="261" y="8"/>
                  </a:cubicBezTo>
                  <a:cubicBezTo>
                    <a:pt x="260" y="8"/>
                    <a:pt x="258" y="8"/>
                    <a:pt x="258" y="8"/>
                  </a:cubicBezTo>
                  <a:cubicBezTo>
                    <a:pt x="258" y="8"/>
                    <a:pt x="257" y="8"/>
                    <a:pt x="257" y="8"/>
                  </a:cubicBezTo>
                  <a:cubicBezTo>
                    <a:pt x="256" y="7"/>
                    <a:pt x="256" y="7"/>
                    <a:pt x="255" y="6"/>
                  </a:cubicBezTo>
                  <a:cubicBezTo>
                    <a:pt x="255" y="6"/>
                    <a:pt x="254" y="5"/>
                    <a:pt x="254" y="5"/>
                  </a:cubicBezTo>
                  <a:cubicBezTo>
                    <a:pt x="253" y="5"/>
                    <a:pt x="252" y="3"/>
                    <a:pt x="251" y="3"/>
                  </a:cubicBezTo>
                  <a:cubicBezTo>
                    <a:pt x="250" y="3"/>
                    <a:pt x="250" y="3"/>
                    <a:pt x="250" y="2"/>
                  </a:cubicBezTo>
                  <a:cubicBezTo>
                    <a:pt x="250" y="2"/>
                    <a:pt x="248" y="1"/>
                    <a:pt x="248" y="2"/>
                  </a:cubicBezTo>
                  <a:cubicBezTo>
                    <a:pt x="247" y="2"/>
                    <a:pt x="247" y="2"/>
                    <a:pt x="246" y="1"/>
                  </a:cubicBezTo>
                  <a:cubicBezTo>
                    <a:pt x="246" y="0"/>
                    <a:pt x="244" y="0"/>
                    <a:pt x="244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3" y="1"/>
                    <a:pt x="242" y="1"/>
                    <a:pt x="241" y="1"/>
                  </a:cubicBezTo>
                  <a:cubicBezTo>
                    <a:pt x="240" y="2"/>
                    <a:pt x="239" y="1"/>
                    <a:pt x="238" y="1"/>
                  </a:cubicBezTo>
                  <a:cubicBezTo>
                    <a:pt x="237" y="1"/>
                    <a:pt x="236" y="1"/>
                    <a:pt x="235" y="2"/>
                  </a:cubicBezTo>
                  <a:cubicBezTo>
                    <a:pt x="234" y="2"/>
                    <a:pt x="235" y="4"/>
                    <a:pt x="236" y="5"/>
                  </a:cubicBezTo>
                  <a:cubicBezTo>
                    <a:pt x="237" y="6"/>
                    <a:pt x="237" y="7"/>
                    <a:pt x="238" y="8"/>
                  </a:cubicBezTo>
                  <a:cubicBezTo>
                    <a:pt x="238" y="9"/>
                    <a:pt x="240" y="9"/>
                    <a:pt x="240" y="10"/>
                  </a:cubicBezTo>
                  <a:cubicBezTo>
                    <a:pt x="240" y="11"/>
                    <a:pt x="239" y="12"/>
                    <a:pt x="239" y="12"/>
                  </a:cubicBezTo>
                  <a:cubicBezTo>
                    <a:pt x="238" y="12"/>
                    <a:pt x="237" y="12"/>
                    <a:pt x="235" y="11"/>
                  </a:cubicBezTo>
                  <a:cubicBezTo>
                    <a:pt x="233" y="11"/>
                    <a:pt x="233" y="12"/>
                    <a:pt x="232" y="12"/>
                  </a:cubicBezTo>
                  <a:cubicBezTo>
                    <a:pt x="231" y="12"/>
                    <a:pt x="233" y="14"/>
                    <a:pt x="233" y="14"/>
                  </a:cubicBezTo>
                  <a:cubicBezTo>
                    <a:pt x="234" y="15"/>
                    <a:pt x="232" y="16"/>
                    <a:pt x="231" y="16"/>
                  </a:cubicBezTo>
                  <a:cubicBezTo>
                    <a:pt x="230" y="17"/>
                    <a:pt x="233" y="18"/>
                    <a:pt x="234" y="19"/>
                  </a:cubicBezTo>
                  <a:cubicBezTo>
                    <a:pt x="234" y="19"/>
                    <a:pt x="234" y="20"/>
                    <a:pt x="233" y="20"/>
                  </a:cubicBezTo>
                  <a:cubicBezTo>
                    <a:pt x="232" y="20"/>
                    <a:pt x="231" y="19"/>
                    <a:pt x="230" y="19"/>
                  </a:cubicBezTo>
                  <a:cubicBezTo>
                    <a:pt x="229" y="18"/>
                    <a:pt x="227" y="19"/>
                    <a:pt x="226" y="20"/>
                  </a:cubicBezTo>
                  <a:cubicBezTo>
                    <a:pt x="226" y="20"/>
                    <a:pt x="226" y="21"/>
                    <a:pt x="227" y="22"/>
                  </a:cubicBezTo>
                  <a:cubicBezTo>
                    <a:pt x="228" y="23"/>
                    <a:pt x="228" y="24"/>
                    <a:pt x="228" y="25"/>
                  </a:cubicBezTo>
                  <a:cubicBezTo>
                    <a:pt x="228" y="26"/>
                    <a:pt x="228" y="26"/>
                    <a:pt x="229" y="27"/>
                  </a:cubicBezTo>
                  <a:cubicBezTo>
                    <a:pt x="230" y="27"/>
                    <a:pt x="230" y="28"/>
                    <a:pt x="231" y="29"/>
                  </a:cubicBezTo>
                  <a:cubicBezTo>
                    <a:pt x="232" y="30"/>
                    <a:pt x="233" y="31"/>
                    <a:pt x="234" y="31"/>
                  </a:cubicBezTo>
                  <a:cubicBezTo>
                    <a:pt x="235" y="31"/>
                    <a:pt x="235" y="31"/>
                    <a:pt x="236" y="32"/>
                  </a:cubicBezTo>
                  <a:cubicBezTo>
                    <a:pt x="236" y="33"/>
                    <a:pt x="236" y="33"/>
                    <a:pt x="237" y="34"/>
                  </a:cubicBezTo>
                  <a:cubicBezTo>
                    <a:pt x="238" y="35"/>
                    <a:pt x="240" y="35"/>
                    <a:pt x="241" y="35"/>
                  </a:cubicBezTo>
                  <a:cubicBezTo>
                    <a:pt x="242" y="35"/>
                    <a:pt x="241" y="36"/>
                    <a:pt x="241" y="37"/>
                  </a:cubicBezTo>
                  <a:cubicBezTo>
                    <a:pt x="241" y="37"/>
                    <a:pt x="242" y="37"/>
                    <a:pt x="243" y="38"/>
                  </a:cubicBezTo>
                  <a:cubicBezTo>
                    <a:pt x="245" y="38"/>
                    <a:pt x="246" y="39"/>
                    <a:pt x="247" y="39"/>
                  </a:cubicBezTo>
                  <a:cubicBezTo>
                    <a:pt x="247" y="39"/>
                    <a:pt x="247" y="40"/>
                    <a:pt x="246" y="41"/>
                  </a:cubicBezTo>
                  <a:cubicBezTo>
                    <a:pt x="246" y="41"/>
                    <a:pt x="245" y="42"/>
                    <a:pt x="246" y="42"/>
                  </a:cubicBezTo>
                  <a:cubicBezTo>
                    <a:pt x="246" y="43"/>
                    <a:pt x="246" y="44"/>
                    <a:pt x="246" y="45"/>
                  </a:cubicBezTo>
                  <a:cubicBezTo>
                    <a:pt x="246" y="46"/>
                    <a:pt x="248" y="47"/>
                    <a:pt x="248" y="47"/>
                  </a:cubicBezTo>
                  <a:cubicBezTo>
                    <a:pt x="248" y="48"/>
                    <a:pt x="247" y="48"/>
                    <a:pt x="246" y="48"/>
                  </a:cubicBezTo>
                  <a:cubicBezTo>
                    <a:pt x="245" y="49"/>
                    <a:pt x="245" y="49"/>
                    <a:pt x="244" y="50"/>
                  </a:cubicBezTo>
                  <a:cubicBezTo>
                    <a:pt x="243" y="51"/>
                    <a:pt x="242" y="52"/>
                    <a:pt x="241" y="51"/>
                  </a:cubicBezTo>
                  <a:cubicBezTo>
                    <a:pt x="241" y="51"/>
                    <a:pt x="240" y="51"/>
                    <a:pt x="239" y="52"/>
                  </a:cubicBezTo>
                  <a:cubicBezTo>
                    <a:pt x="238" y="53"/>
                    <a:pt x="238" y="53"/>
                    <a:pt x="237" y="55"/>
                  </a:cubicBezTo>
                  <a:cubicBezTo>
                    <a:pt x="236" y="56"/>
                    <a:pt x="237" y="57"/>
                    <a:pt x="237" y="58"/>
                  </a:cubicBezTo>
                  <a:cubicBezTo>
                    <a:pt x="237" y="59"/>
                    <a:pt x="235" y="59"/>
                    <a:pt x="234" y="59"/>
                  </a:cubicBezTo>
                  <a:cubicBezTo>
                    <a:pt x="232" y="59"/>
                    <a:pt x="234" y="60"/>
                    <a:pt x="234" y="61"/>
                  </a:cubicBezTo>
                  <a:cubicBezTo>
                    <a:pt x="233" y="63"/>
                    <a:pt x="232" y="63"/>
                    <a:pt x="230" y="63"/>
                  </a:cubicBezTo>
                  <a:cubicBezTo>
                    <a:pt x="228" y="63"/>
                    <a:pt x="227" y="63"/>
                    <a:pt x="226" y="63"/>
                  </a:cubicBezTo>
                  <a:cubicBezTo>
                    <a:pt x="225" y="63"/>
                    <a:pt x="224" y="63"/>
                    <a:pt x="223" y="64"/>
                  </a:cubicBezTo>
                  <a:cubicBezTo>
                    <a:pt x="222" y="64"/>
                    <a:pt x="222" y="65"/>
                    <a:pt x="222" y="66"/>
                  </a:cubicBezTo>
                  <a:cubicBezTo>
                    <a:pt x="222" y="66"/>
                    <a:pt x="223" y="66"/>
                    <a:pt x="224" y="66"/>
                  </a:cubicBezTo>
                  <a:cubicBezTo>
                    <a:pt x="225" y="66"/>
                    <a:pt x="224" y="68"/>
                    <a:pt x="224" y="68"/>
                  </a:cubicBezTo>
                  <a:cubicBezTo>
                    <a:pt x="224" y="69"/>
                    <a:pt x="223" y="69"/>
                    <a:pt x="224" y="70"/>
                  </a:cubicBezTo>
                  <a:cubicBezTo>
                    <a:pt x="224" y="71"/>
                    <a:pt x="223" y="72"/>
                    <a:pt x="222" y="73"/>
                  </a:cubicBezTo>
                  <a:cubicBezTo>
                    <a:pt x="221" y="73"/>
                    <a:pt x="221" y="74"/>
                    <a:pt x="219" y="75"/>
                  </a:cubicBezTo>
                  <a:cubicBezTo>
                    <a:pt x="218" y="76"/>
                    <a:pt x="221" y="76"/>
                    <a:pt x="221" y="77"/>
                  </a:cubicBezTo>
                  <a:cubicBezTo>
                    <a:pt x="222" y="78"/>
                    <a:pt x="221" y="79"/>
                    <a:pt x="221" y="79"/>
                  </a:cubicBezTo>
                  <a:cubicBezTo>
                    <a:pt x="220" y="80"/>
                    <a:pt x="219" y="81"/>
                    <a:pt x="217" y="82"/>
                  </a:cubicBezTo>
                  <a:cubicBezTo>
                    <a:pt x="216" y="83"/>
                    <a:pt x="214" y="85"/>
                    <a:pt x="213" y="85"/>
                  </a:cubicBezTo>
                  <a:cubicBezTo>
                    <a:pt x="213" y="85"/>
                    <a:pt x="211" y="86"/>
                    <a:pt x="210" y="87"/>
                  </a:cubicBezTo>
                  <a:cubicBezTo>
                    <a:pt x="209" y="87"/>
                    <a:pt x="210" y="88"/>
                    <a:pt x="210" y="89"/>
                  </a:cubicBezTo>
                  <a:cubicBezTo>
                    <a:pt x="211" y="89"/>
                    <a:pt x="212" y="88"/>
                    <a:pt x="213" y="88"/>
                  </a:cubicBezTo>
                  <a:cubicBezTo>
                    <a:pt x="214" y="88"/>
                    <a:pt x="214" y="90"/>
                    <a:pt x="215" y="91"/>
                  </a:cubicBezTo>
                  <a:cubicBezTo>
                    <a:pt x="215" y="92"/>
                    <a:pt x="214" y="92"/>
                    <a:pt x="213" y="93"/>
                  </a:cubicBezTo>
                  <a:cubicBezTo>
                    <a:pt x="212" y="95"/>
                    <a:pt x="211" y="96"/>
                    <a:pt x="211" y="97"/>
                  </a:cubicBezTo>
                  <a:cubicBezTo>
                    <a:pt x="210" y="98"/>
                    <a:pt x="209" y="98"/>
                    <a:pt x="209" y="99"/>
                  </a:cubicBezTo>
                  <a:cubicBezTo>
                    <a:pt x="209" y="99"/>
                    <a:pt x="210" y="102"/>
                    <a:pt x="210" y="103"/>
                  </a:cubicBezTo>
                  <a:cubicBezTo>
                    <a:pt x="210" y="103"/>
                    <a:pt x="211" y="103"/>
                    <a:pt x="212" y="104"/>
                  </a:cubicBezTo>
                  <a:cubicBezTo>
                    <a:pt x="213" y="104"/>
                    <a:pt x="210" y="106"/>
                    <a:pt x="209" y="107"/>
                  </a:cubicBezTo>
                  <a:cubicBezTo>
                    <a:pt x="208" y="107"/>
                    <a:pt x="208" y="108"/>
                    <a:pt x="208" y="109"/>
                  </a:cubicBezTo>
                  <a:cubicBezTo>
                    <a:pt x="207" y="111"/>
                    <a:pt x="205" y="110"/>
                    <a:pt x="204" y="110"/>
                  </a:cubicBezTo>
                  <a:cubicBezTo>
                    <a:pt x="204" y="110"/>
                    <a:pt x="204" y="113"/>
                    <a:pt x="204" y="114"/>
                  </a:cubicBezTo>
                  <a:cubicBezTo>
                    <a:pt x="204" y="115"/>
                    <a:pt x="204" y="116"/>
                    <a:pt x="205" y="116"/>
                  </a:cubicBezTo>
                  <a:cubicBezTo>
                    <a:pt x="206" y="117"/>
                    <a:pt x="207" y="117"/>
                    <a:pt x="208" y="117"/>
                  </a:cubicBezTo>
                  <a:cubicBezTo>
                    <a:pt x="208" y="117"/>
                    <a:pt x="207" y="118"/>
                    <a:pt x="206" y="119"/>
                  </a:cubicBezTo>
                  <a:cubicBezTo>
                    <a:pt x="205" y="120"/>
                    <a:pt x="204" y="121"/>
                    <a:pt x="202" y="123"/>
                  </a:cubicBezTo>
                  <a:cubicBezTo>
                    <a:pt x="200" y="124"/>
                    <a:pt x="199" y="126"/>
                    <a:pt x="198" y="127"/>
                  </a:cubicBezTo>
                  <a:cubicBezTo>
                    <a:pt x="197" y="128"/>
                    <a:pt x="196" y="128"/>
                    <a:pt x="196" y="127"/>
                  </a:cubicBezTo>
                  <a:cubicBezTo>
                    <a:pt x="195" y="127"/>
                    <a:pt x="194" y="126"/>
                    <a:pt x="193" y="126"/>
                  </a:cubicBezTo>
                  <a:cubicBezTo>
                    <a:pt x="192" y="125"/>
                    <a:pt x="191" y="126"/>
                    <a:pt x="191" y="125"/>
                  </a:cubicBezTo>
                  <a:cubicBezTo>
                    <a:pt x="190" y="125"/>
                    <a:pt x="190" y="122"/>
                    <a:pt x="190" y="122"/>
                  </a:cubicBezTo>
                  <a:cubicBezTo>
                    <a:pt x="189" y="121"/>
                    <a:pt x="189" y="120"/>
                    <a:pt x="188" y="120"/>
                  </a:cubicBezTo>
                  <a:cubicBezTo>
                    <a:pt x="187" y="119"/>
                    <a:pt x="186" y="120"/>
                    <a:pt x="185" y="121"/>
                  </a:cubicBezTo>
                  <a:cubicBezTo>
                    <a:pt x="184" y="122"/>
                    <a:pt x="182" y="124"/>
                    <a:pt x="182" y="125"/>
                  </a:cubicBezTo>
                  <a:cubicBezTo>
                    <a:pt x="181" y="127"/>
                    <a:pt x="180" y="126"/>
                    <a:pt x="179" y="125"/>
                  </a:cubicBezTo>
                  <a:cubicBezTo>
                    <a:pt x="179" y="124"/>
                    <a:pt x="178" y="124"/>
                    <a:pt x="177" y="124"/>
                  </a:cubicBezTo>
                  <a:cubicBezTo>
                    <a:pt x="176" y="124"/>
                    <a:pt x="174" y="124"/>
                    <a:pt x="173" y="124"/>
                  </a:cubicBezTo>
                  <a:cubicBezTo>
                    <a:pt x="172" y="124"/>
                    <a:pt x="172" y="123"/>
                    <a:pt x="170" y="123"/>
                  </a:cubicBezTo>
                  <a:cubicBezTo>
                    <a:pt x="169" y="124"/>
                    <a:pt x="169" y="125"/>
                    <a:pt x="169" y="125"/>
                  </a:cubicBezTo>
                  <a:cubicBezTo>
                    <a:pt x="170" y="126"/>
                    <a:pt x="170" y="127"/>
                    <a:pt x="169" y="128"/>
                  </a:cubicBezTo>
                  <a:cubicBezTo>
                    <a:pt x="168" y="129"/>
                    <a:pt x="168" y="130"/>
                    <a:pt x="167" y="130"/>
                  </a:cubicBezTo>
                  <a:cubicBezTo>
                    <a:pt x="166" y="130"/>
                    <a:pt x="166" y="130"/>
                    <a:pt x="166" y="131"/>
                  </a:cubicBezTo>
                  <a:cubicBezTo>
                    <a:pt x="166" y="132"/>
                    <a:pt x="166" y="133"/>
                    <a:pt x="165" y="133"/>
                  </a:cubicBezTo>
                  <a:cubicBezTo>
                    <a:pt x="164" y="133"/>
                    <a:pt x="166" y="135"/>
                    <a:pt x="167" y="136"/>
                  </a:cubicBezTo>
                  <a:cubicBezTo>
                    <a:pt x="167" y="138"/>
                    <a:pt x="168" y="139"/>
                    <a:pt x="169" y="140"/>
                  </a:cubicBezTo>
                  <a:cubicBezTo>
                    <a:pt x="170" y="140"/>
                    <a:pt x="171" y="141"/>
                    <a:pt x="171" y="141"/>
                  </a:cubicBezTo>
                  <a:cubicBezTo>
                    <a:pt x="172" y="142"/>
                    <a:pt x="169" y="147"/>
                    <a:pt x="168" y="147"/>
                  </a:cubicBezTo>
                  <a:cubicBezTo>
                    <a:pt x="168" y="148"/>
                    <a:pt x="167" y="149"/>
                    <a:pt x="166" y="150"/>
                  </a:cubicBezTo>
                  <a:cubicBezTo>
                    <a:pt x="165" y="151"/>
                    <a:pt x="166" y="151"/>
                    <a:pt x="166" y="152"/>
                  </a:cubicBezTo>
                  <a:cubicBezTo>
                    <a:pt x="166" y="152"/>
                    <a:pt x="165" y="153"/>
                    <a:pt x="164" y="153"/>
                  </a:cubicBezTo>
                  <a:cubicBezTo>
                    <a:pt x="163" y="153"/>
                    <a:pt x="161" y="158"/>
                    <a:pt x="160" y="158"/>
                  </a:cubicBezTo>
                  <a:cubicBezTo>
                    <a:pt x="160" y="159"/>
                    <a:pt x="159" y="164"/>
                    <a:pt x="158" y="165"/>
                  </a:cubicBezTo>
                  <a:cubicBezTo>
                    <a:pt x="158" y="167"/>
                    <a:pt x="156" y="168"/>
                    <a:pt x="155" y="169"/>
                  </a:cubicBezTo>
                  <a:cubicBezTo>
                    <a:pt x="154" y="170"/>
                    <a:pt x="153" y="174"/>
                    <a:pt x="153" y="175"/>
                  </a:cubicBezTo>
                  <a:cubicBezTo>
                    <a:pt x="153" y="176"/>
                    <a:pt x="149" y="181"/>
                    <a:pt x="149" y="182"/>
                  </a:cubicBezTo>
                  <a:cubicBezTo>
                    <a:pt x="148" y="183"/>
                    <a:pt x="145" y="186"/>
                    <a:pt x="144" y="187"/>
                  </a:cubicBezTo>
                  <a:cubicBezTo>
                    <a:pt x="144" y="188"/>
                    <a:pt x="143" y="189"/>
                    <a:pt x="142" y="190"/>
                  </a:cubicBezTo>
                  <a:cubicBezTo>
                    <a:pt x="141" y="190"/>
                    <a:pt x="142" y="190"/>
                    <a:pt x="141" y="191"/>
                  </a:cubicBezTo>
                  <a:cubicBezTo>
                    <a:pt x="141" y="192"/>
                    <a:pt x="140" y="191"/>
                    <a:pt x="139" y="191"/>
                  </a:cubicBezTo>
                  <a:cubicBezTo>
                    <a:pt x="138" y="192"/>
                    <a:pt x="139" y="193"/>
                    <a:pt x="139" y="194"/>
                  </a:cubicBezTo>
                  <a:cubicBezTo>
                    <a:pt x="140" y="195"/>
                    <a:pt x="137" y="197"/>
                    <a:pt x="136" y="197"/>
                  </a:cubicBezTo>
                  <a:cubicBezTo>
                    <a:pt x="136" y="198"/>
                    <a:pt x="135" y="197"/>
                    <a:pt x="134" y="196"/>
                  </a:cubicBezTo>
                  <a:cubicBezTo>
                    <a:pt x="134" y="196"/>
                    <a:pt x="133" y="195"/>
                    <a:pt x="132" y="193"/>
                  </a:cubicBezTo>
                  <a:cubicBezTo>
                    <a:pt x="131" y="192"/>
                    <a:pt x="130" y="193"/>
                    <a:pt x="130" y="194"/>
                  </a:cubicBezTo>
                  <a:cubicBezTo>
                    <a:pt x="129" y="194"/>
                    <a:pt x="129" y="196"/>
                    <a:pt x="129" y="196"/>
                  </a:cubicBezTo>
                  <a:cubicBezTo>
                    <a:pt x="128" y="197"/>
                    <a:pt x="126" y="198"/>
                    <a:pt x="126" y="198"/>
                  </a:cubicBezTo>
                  <a:cubicBezTo>
                    <a:pt x="125" y="198"/>
                    <a:pt x="123" y="198"/>
                    <a:pt x="123" y="198"/>
                  </a:cubicBezTo>
                  <a:cubicBezTo>
                    <a:pt x="122" y="198"/>
                    <a:pt x="122" y="196"/>
                    <a:pt x="121" y="196"/>
                  </a:cubicBezTo>
                  <a:cubicBezTo>
                    <a:pt x="120" y="196"/>
                    <a:pt x="120" y="197"/>
                    <a:pt x="120" y="198"/>
                  </a:cubicBezTo>
                  <a:cubicBezTo>
                    <a:pt x="119" y="198"/>
                    <a:pt x="117" y="199"/>
                    <a:pt x="116" y="199"/>
                  </a:cubicBezTo>
                  <a:cubicBezTo>
                    <a:pt x="116" y="199"/>
                    <a:pt x="114" y="199"/>
                    <a:pt x="113" y="199"/>
                  </a:cubicBezTo>
                  <a:cubicBezTo>
                    <a:pt x="112" y="198"/>
                    <a:pt x="112" y="198"/>
                    <a:pt x="112" y="196"/>
                  </a:cubicBezTo>
                  <a:cubicBezTo>
                    <a:pt x="112" y="195"/>
                    <a:pt x="111" y="195"/>
                    <a:pt x="110" y="195"/>
                  </a:cubicBezTo>
                  <a:cubicBezTo>
                    <a:pt x="109" y="194"/>
                    <a:pt x="110" y="192"/>
                    <a:pt x="110" y="191"/>
                  </a:cubicBezTo>
                  <a:cubicBezTo>
                    <a:pt x="110" y="190"/>
                    <a:pt x="108" y="190"/>
                    <a:pt x="108" y="190"/>
                  </a:cubicBezTo>
                  <a:cubicBezTo>
                    <a:pt x="107" y="190"/>
                    <a:pt x="107" y="189"/>
                    <a:pt x="107" y="187"/>
                  </a:cubicBezTo>
                  <a:cubicBezTo>
                    <a:pt x="107" y="186"/>
                    <a:pt x="107" y="186"/>
                    <a:pt x="106" y="186"/>
                  </a:cubicBezTo>
                  <a:cubicBezTo>
                    <a:pt x="105" y="185"/>
                    <a:pt x="104" y="184"/>
                    <a:pt x="104" y="182"/>
                  </a:cubicBezTo>
                  <a:cubicBezTo>
                    <a:pt x="104" y="181"/>
                    <a:pt x="103" y="181"/>
                    <a:pt x="103" y="180"/>
                  </a:cubicBezTo>
                  <a:cubicBezTo>
                    <a:pt x="102" y="180"/>
                    <a:pt x="103" y="179"/>
                    <a:pt x="104" y="179"/>
                  </a:cubicBezTo>
                  <a:cubicBezTo>
                    <a:pt x="105" y="179"/>
                    <a:pt x="105" y="177"/>
                    <a:pt x="104" y="177"/>
                  </a:cubicBezTo>
                  <a:cubicBezTo>
                    <a:pt x="104" y="176"/>
                    <a:pt x="102" y="175"/>
                    <a:pt x="101" y="175"/>
                  </a:cubicBezTo>
                  <a:cubicBezTo>
                    <a:pt x="101" y="174"/>
                    <a:pt x="100" y="173"/>
                    <a:pt x="99" y="173"/>
                  </a:cubicBezTo>
                  <a:cubicBezTo>
                    <a:pt x="98" y="172"/>
                    <a:pt x="98" y="173"/>
                    <a:pt x="97" y="174"/>
                  </a:cubicBezTo>
                  <a:cubicBezTo>
                    <a:pt x="97" y="174"/>
                    <a:pt x="96" y="174"/>
                    <a:pt x="95" y="174"/>
                  </a:cubicBezTo>
                  <a:cubicBezTo>
                    <a:pt x="94" y="175"/>
                    <a:pt x="93" y="174"/>
                    <a:pt x="92" y="174"/>
                  </a:cubicBezTo>
                  <a:cubicBezTo>
                    <a:pt x="91" y="174"/>
                    <a:pt x="91" y="174"/>
                    <a:pt x="90" y="173"/>
                  </a:cubicBezTo>
                  <a:cubicBezTo>
                    <a:pt x="89" y="173"/>
                    <a:pt x="89" y="174"/>
                    <a:pt x="89" y="175"/>
                  </a:cubicBezTo>
                  <a:cubicBezTo>
                    <a:pt x="90" y="176"/>
                    <a:pt x="88" y="176"/>
                    <a:pt x="87" y="176"/>
                  </a:cubicBezTo>
                  <a:cubicBezTo>
                    <a:pt x="86" y="176"/>
                    <a:pt x="87" y="177"/>
                    <a:pt x="88" y="178"/>
                  </a:cubicBezTo>
                  <a:cubicBezTo>
                    <a:pt x="89" y="178"/>
                    <a:pt x="87" y="179"/>
                    <a:pt x="86" y="179"/>
                  </a:cubicBezTo>
                  <a:cubicBezTo>
                    <a:pt x="85" y="179"/>
                    <a:pt x="84" y="179"/>
                    <a:pt x="83" y="179"/>
                  </a:cubicBezTo>
                  <a:cubicBezTo>
                    <a:pt x="82" y="179"/>
                    <a:pt x="82" y="180"/>
                    <a:pt x="81" y="181"/>
                  </a:cubicBezTo>
                  <a:cubicBezTo>
                    <a:pt x="80" y="181"/>
                    <a:pt x="79" y="180"/>
                    <a:pt x="79" y="180"/>
                  </a:cubicBezTo>
                  <a:cubicBezTo>
                    <a:pt x="79" y="181"/>
                    <a:pt x="78" y="183"/>
                    <a:pt x="77" y="183"/>
                  </a:cubicBezTo>
                  <a:cubicBezTo>
                    <a:pt x="77" y="183"/>
                    <a:pt x="77" y="182"/>
                    <a:pt x="76" y="182"/>
                  </a:cubicBezTo>
                  <a:cubicBezTo>
                    <a:pt x="75" y="182"/>
                    <a:pt x="76" y="184"/>
                    <a:pt x="76" y="184"/>
                  </a:cubicBezTo>
                  <a:cubicBezTo>
                    <a:pt x="76" y="185"/>
                    <a:pt x="76" y="184"/>
                    <a:pt x="75" y="184"/>
                  </a:cubicBezTo>
                  <a:cubicBezTo>
                    <a:pt x="74" y="183"/>
                    <a:pt x="73" y="184"/>
                    <a:pt x="73" y="183"/>
                  </a:cubicBezTo>
                  <a:cubicBezTo>
                    <a:pt x="73" y="182"/>
                    <a:pt x="73" y="183"/>
                    <a:pt x="72" y="183"/>
                  </a:cubicBezTo>
                  <a:cubicBezTo>
                    <a:pt x="71" y="183"/>
                    <a:pt x="70" y="181"/>
                    <a:pt x="71" y="181"/>
                  </a:cubicBezTo>
                  <a:cubicBezTo>
                    <a:pt x="71" y="180"/>
                    <a:pt x="70" y="180"/>
                    <a:pt x="69" y="180"/>
                  </a:cubicBezTo>
                  <a:cubicBezTo>
                    <a:pt x="69" y="180"/>
                    <a:pt x="69" y="179"/>
                    <a:pt x="69" y="177"/>
                  </a:cubicBezTo>
                  <a:cubicBezTo>
                    <a:pt x="69" y="176"/>
                    <a:pt x="69" y="175"/>
                    <a:pt x="68" y="174"/>
                  </a:cubicBezTo>
                  <a:cubicBezTo>
                    <a:pt x="67" y="173"/>
                    <a:pt x="66" y="173"/>
                    <a:pt x="65" y="174"/>
                  </a:cubicBezTo>
                  <a:cubicBezTo>
                    <a:pt x="65" y="174"/>
                    <a:pt x="65" y="174"/>
                    <a:pt x="64" y="173"/>
                  </a:cubicBezTo>
                  <a:cubicBezTo>
                    <a:pt x="63" y="173"/>
                    <a:pt x="62" y="172"/>
                    <a:pt x="62" y="171"/>
                  </a:cubicBezTo>
                  <a:cubicBezTo>
                    <a:pt x="62" y="170"/>
                    <a:pt x="61" y="171"/>
                    <a:pt x="61" y="171"/>
                  </a:cubicBezTo>
                  <a:cubicBezTo>
                    <a:pt x="60" y="171"/>
                    <a:pt x="59" y="171"/>
                    <a:pt x="58" y="170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5" y="168"/>
                    <a:pt x="53" y="168"/>
                    <a:pt x="51" y="168"/>
                  </a:cubicBezTo>
                  <a:cubicBezTo>
                    <a:pt x="50" y="168"/>
                    <a:pt x="49" y="167"/>
                    <a:pt x="49" y="166"/>
                  </a:cubicBezTo>
                  <a:cubicBezTo>
                    <a:pt x="48" y="165"/>
                    <a:pt x="47" y="165"/>
                    <a:pt x="46" y="165"/>
                  </a:cubicBezTo>
                  <a:cubicBezTo>
                    <a:pt x="45" y="165"/>
                    <a:pt x="44" y="165"/>
                    <a:pt x="44" y="165"/>
                  </a:cubicBezTo>
                  <a:cubicBezTo>
                    <a:pt x="43" y="166"/>
                    <a:pt x="43" y="166"/>
                    <a:pt x="43" y="166"/>
                  </a:cubicBezTo>
                  <a:cubicBezTo>
                    <a:pt x="42" y="165"/>
                    <a:pt x="42" y="163"/>
                    <a:pt x="41" y="163"/>
                  </a:cubicBezTo>
                  <a:cubicBezTo>
                    <a:pt x="41" y="162"/>
                    <a:pt x="39" y="163"/>
                    <a:pt x="39" y="164"/>
                  </a:cubicBezTo>
                  <a:cubicBezTo>
                    <a:pt x="38" y="165"/>
                    <a:pt x="37" y="165"/>
                    <a:pt x="37" y="165"/>
                  </a:cubicBezTo>
                  <a:cubicBezTo>
                    <a:pt x="37" y="166"/>
                    <a:pt x="37" y="166"/>
                    <a:pt x="37" y="166"/>
                  </a:cubicBezTo>
                  <a:cubicBezTo>
                    <a:pt x="37" y="167"/>
                    <a:pt x="37" y="168"/>
                    <a:pt x="36" y="169"/>
                  </a:cubicBezTo>
                  <a:cubicBezTo>
                    <a:pt x="35" y="169"/>
                    <a:pt x="35" y="171"/>
                    <a:pt x="35" y="171"/>
                  </a:cubicBezTo>
                  <a:cubicBezTo>
                    <a:pt x="35" y="173"/>
                    <a:pt x="35" y="173"/>
                    <a:pt x="35" y="173"/>
                  </a:cubicBezTo>
                  <a:cubicBezTo>
                    <a:pt x="35" y="173"/>
                    <a:pt x="35" y="173"/>
                    <a:pt x="33" y="173"/>
                  </a:cubicBezTo>
                  <a:cubicBezTo>
                    <a:pt x="32" y="172"/>
                    <a:pt x="33" y="174"/>
                    <a:pt x="33" y="176"/>
                  </a:cubicBezTo>
                  <a:cubicBezTo>
                    <a:pt x="33" y="177"/>
                    <a:pt x="34" y="177"/>
                    <a:pt x="34" y="178"/>
                  </a:cubicBezTo>
                  <a:cubicBezTo>
                    <a:pt x="34" y="178"/>
                    <a:pt x="33" y="179"/>
                    <a:pt x="32" y="178"/>
                  </a:cubicBezTo>
                  <a:cubicBezTo>
                    <a:pt x="32" y="178"/>
                    <a:pt x="30" y="179"/>
                    <a:pt x="29" y="179"/>
                  </a:cubicBezTo>
                  <a:cubicBezTo>
                    <a:pt x="29" y="178"/>
                    <a:pt x="28" y="177"/>
                    <a:pt x="26" y="177"/>
                  </a:cubicBezTo>
                  <a:cubicBezTo>
                    <a:pt x="25" y="177"/>
                    <a:pt x="25" y="180"/>
                    <a:pt x="26" y="180"/>
                  </a:cubicBezTo>
                  <a:cubicBezTo>
                    <a:pt x="26" y="181"/>
                    <a:pt x="27" y="182"/>
                    <a:pt x="28" y="182"/>
                  </a:cubicBezTo>
                  <a:cubicBezTo>
                    <a:pt x="28" y="182"/>
                    <a:pt x="29" y="182"/>
                    <a:pt x="29" y="183"/>
                  </a:cubicBezTo>
                  <a:cubicBezTo>
                    <a:pt x="29" y="183"/>
                    <a:pt x="27" y="185"/>
                    <a:pt x="27" y="185"/>
                  </a:cubicBezTo>
                  <a:cubicBezTo>
                    <a:pt x="27" y="185"/>
                    <a:pt x="25" y="186"/>
                    <a:pt x="24" y="186"/>
                  </a:cubicBezTo>
                  <a:cubicBezTo>
                    <a:pt x="22" y="186"/>
                    <a:pt x="22" y="185"/>
                    <a:pt x="21" y="185"/>
                  </a:cubicBezTo>
                  <a:cubicBezTo>
                    <a:pt x="20" y="185"/>
                    <a:pt x="19" y="187"/>
                    <a:pt x="19" y="188"/>
                  </a:cubicBezTo>
                  <a:cubicBezTo>
                    <a:pt x="20" y="188"/>
                    <a:pt x="21" y="188"/>
                    <a:pt x="22" y="188"/>
                  </a:cubicBezTo>
                  <a:cubicBezTo>
                    <a:pt x="22" y="187"/>
                    <a:pt x="23" y="187"/>
                    <a:pt x="24" y="187"/>
                  </a:cubicBezTo>
                  <a:cubicBezTo>
                    <a:pt x="24" y="188"/>
                    <a:pt x="23" y="189"/>
                    <a:pt x="23" y="190"/>
                  </a:cubicBezTo>
                  <a:cubicBezTo>
                    <a:pt x="22" y="191"/>
                    <a:pt x="25" y="192"/>
                    <a:pt x="26" y="192"/>
                  </a:cubicBezTo>
                  <a:cubicBezTo>
                    <a:pt x="27" y="192"/>
                    <a:pt x="27" y="193"/>
                    <a:pt x="27" y="194"/>
                  </a:cubicBezTo>
                  <a:cubicBezTo>
                    <a:pt x="27" y="194"/>
                    <a:pt x="27" y="195"/>
                    <a:pt x="29" y="195"/>
                  </a:cubicBezTo>
                  <a:cubicBezTo>
                    <a:pt x="31" y="195"/>
                    <a:pt x="31" y="197"/>
                    <a:pt x="31" y="198"/>
                  </a:cubicBezTo>
                  <a:cubicBezTo>
                    <a:pt x="31" y="198"/>
                    <a:pt x="33" y="198"/>
                    <a:pt x="34" y="198"/>
                  </a:cubicBezTo>
                  <a:cubicBezTo>
                    <a:pt x="35" y="198"/>
                    <a:pt x="36" y="199"/>
                    <a:pt x="36" y="200"/>
                  </a:cubicBezTo>
                  <a:cubicBezTo>
                    <a:pt x="36" y="201"/>
                    <a:pt x="35" y="201"/>
                    <a:pt x="34" y="202"/>
                  </a:cubicBezTo>
                  <a:cubicBezTo>
                    <a:pt x="33" y="203"/>
                    <a:pt x="34" y="204"/>
                    <a:pt x="34" y="205"/>
                  </a:cubicBezTo>
                  <a:cubicBezTo>
                    <a:pt x="34" y="206"/>
                    <a:pt x="33" y="207"/>
                    <a:pt x="33" y="208"/>
                  </a:cubicBezTo>
                  <a:cubicBezTo>
                    <a:pt x="32" y="209"/>
                    <a:pt x="33" y="209"/>
                    <a:pt x="33" y="210"/>
                  </a:cubicBezTo>
                  <a:cubicBezTo>
                    <a:pt x="33" y="211"/>
                    <a:pt x="34" y="211"/>
                    <a:pt x="34" y="211"/>
                  </a:cubicBezTo>
                  <a:cubicBezTo>
                    <a:pt x="35" y="211"/>
                    <a:pt x="35" y="213"/>
                    <a:pt x="35" y="214"/>
                  </a:cubicBezTo>
                  <a:cubicBezTo>
                    <a:pt x="35" y="215"/>
                    <a:pt x="33" y="215"/>
                    <a:pt x="33" y="216"/>
                  </a:cubicBezTo>
                  <a:cubicBezTo>
                    <a:pt x="32" y="216"/>
                    <a:pt x="32" y="216"/>
                    <a:pt x="31" y="215"/>
                  </a:cubicBezTo>
                  <a:cubicBezTo>
                    <a:pt x="30" y="214"/>
                    <a:pt x="30" y="215"/>
                    <a:pt x="29" y="216"/>
                  </a:cubicBezTo>
                  <a:cubicBezTo>
                    <a:pt x="28" y="216"/>
                    <a:pt x="27" y="216"/>
                    <a:pt x="26" y="216"/>
                  </a:cubicBezTo>
                  <a:cubicBezTo>
                    <a:pt x="25" y="216"/>
                    <a:pt x="25" y="217"/>
                    <a:pt x="24" y="218"/>
                  </a:cubicBezTo>
                  <a:cubicBezTo>
                    <a:pt x="24" y="218"/>
                    <a:pt x="23" y="218"/>
                    <a:pt x="23" y="220"/>
                  </a:cubicBezTo>
                  <a:cubicBezTo>
                    <a:pt x="23" y="221"/>
                    <a:pt x="23" y="221"/>
                    <a:pt x="22" y="222"/>
                  </a:cubicBezTo>
                  <a:cubicBezTo>
                    <a:pt x="22" y="224"/>
                    <a:pt x="22" y="224"/>
                    <a:pt x="22" y="225"/>
                  </a:cubicBezTo>
                  <a:cubicBezTo>
                    <a:pt x="22" y="225"/>
                    <a:pt x="21" y="225"/>
                    <a:pt x="20" y="226"/>
                  </a:cubicBezTo>
                  <a:cubicBezTo>
                    <a:pt x="19" y="227"/>
                    <a:pt x="19" y="228"/>
                    <a:pt x="19" y="229"/>
                  </a:cubicBezTo>
                  <a:cubicBezTo>
                    <a:pt x="19" y="230"/>
                    <a:pt x="18" y="228"/>
                    <a:pt x="17" y="228"/>
                  </a:cubicBezTo>
                  <a:cubicBezTo>
                    <a:pt x="16" y="227"/>
                    <a:pt x="16" y="226"/>
                    <a:pt x="15" y="227"/>
                  </a:cubicBezTo>
                  <a:cubicBezTo>
                    <a:pt x="14" y="228"/>
                    <a:pt x="15" y="229"/>
                    <a:pt x="15" y="230"/>
                  </a:cubicBezTo>
                  <a:cubicBezTo>
                    <a:pt x="15" y="232"/>
                    <a:pt x="12" y="231"/>
                    <a:pt x="11" y="230"/>
                  </a:cubicBezTo>
                  <a:cubicBezTo>
                    <a:pt x="10" y="230"/>
                    <a:pt x="10" y="231"/>
                    <a:pt x="9" y="231"/>
                  </a:cubicBezTo>
                  <a:cubicBezTo>
                    <a:pt x="7" y="231"/>
                    <a:pt x="7" y="234"/>
                    <a:pt x="7" y="235"/>
                  </a:cubicBezTo>
                  <a:cubicBezTo>
                    <a:pt x="7" y="235"/>
                    <a:pt x="7" y="236"/>
                    <a:pt x="6" y="235"/>
                  </a:cubicBezTo>
                  <a:cubicBezTo>
                    <a:pt x="5" y="235"/>
                    <a:pt x="4" y="237"/>
                    <a:pt x="4" y="238"/>
                  </a:cubicBezTo>
                  <a:cubicBezTo>
                    <a:pt x="4" y="239"/>
                    <a:pt x="3" y="238"/>
                    <a:pt x="3" y="237"/>
                  </a:cubicBezTo>
                  <a:cubicBezTo>
                    <a:pt x="3" y="237"/>
                    <a:pt x="2" y="237"/>
                    <a:pt x="2" y="238"/>
                  </a:cubicBezTo>
                  <a:cubicBezTo>
                    <a:pt x="2" y="239"/>
                    <a:pt x="2" y="240"/>
                    <a:pt x="2" y="240"/>
                  </a:cubicBezTo>
                  <a:cubicBezTo>
                    <a:pt x="1" y="240"/>
                    <a:pt x="0" y="240"/>
                    <a:pt x="0" y="241"/>
                  </a:cubicBezTo>
                  <a:cubicBezTo>
                    <a:pt x="0" y="242"/>
                    <a:pt x="1" y="243"/>
                    <a:pt x="2" y="245"/>
                  </a:cubicBezTo>
                  <a:cubicBezTo>
                    <a:pt x="3" y="246"/>
                    <a:pt x="3" y="249"/>
                    <a:pt x="3" y="249"/>
                  </a:cubicBezTo>
                  <a:cubicBezTo>
                    <a:pt x="4" y="250"/>
                    <a:pt x="3" y="251"/>
                    <a:pt x="3" y="252"/>
                  </a:cubicBezTo>
                  <a:cubicBezTo>
                    <a:pt x="3" y="252"/>
                    <a:pt x="5" y="251"/>
                    <a:pt x="6" y="251"/>
                  </a:cubicBezTo>
                  <a:cubicBezTo>
                    <a:pt x="7" y="250"/>
                    <a:pt x="8" y="250"/>
                    <a:pt x="8" y="251"/>
                  </a:cubicBezTo>
                  <a:cubicBezTo>
                    <a:pt x="9" y="253"/>
                    <a:pt x="7" y="254"/>
                    <a:pt x="7" y="254"/>
                  </a:cubicBezTo>
                  <a:cubicBezTo>
                    <a:pt x="7" y="254"/>
                    <a:pt x="10" y="254"/>
                    <a:pt x="10" y="254"/>
                  </a:cubicBezTo>
                  <a:cubicBezTo>
                    <a:pt x="11" y="254"/>
                    <a:pt x="11" y="255"/>
                    <a:pt x="12" y="256"/>
                  </a:cubicBezTo>
                  <a:cubicBezTo>
                    <a:pt x="13" y="257"/>
                    <a:pt x="12" y="257"/>
                    <a:pt x="12" y="258"/>
                  </a:cubicBezTo>
                  <a:cubicBezTo>
                    <a:pt x="12" y="259"/>
                    <a:pt x="11" y="260"/>
                    <a:pt x="11" y="260"/>
                  </a:cubicBezTo>
                  <a:cubicBezTo>
                    <a:pt x="10" y="261"/>
                    <a:pt x="11" y="263"/>
                    <a:pt x="11" y="263"/>
                  </a:cubicBezTo>
                  <a:cubicBezTo>
                    <a:pt x="11" y="263"/>
                    <a:pt x="12" y="263"/>
                    <a:pt x="13" y="262"/>
                  </a:cubicBezTo>
                  <a:cubicBezTo>
                    <a:pt x="14" y="262"/>
                    <a:pt x="14" y="262"/>
                    <a:pt x="14" y="263"/>
                  </a:cubicBezTo>
                  <a:cubicBezTo>
                    <a:pt x="14" y="264"/>
                    <a:pt x="14" y="265"/>
                    <a:pt x="14" y="266"/>
                  </a:cubicBezTo>
                  <a:cubicBezTo>
                    <a:pt x="14" y="266"/>
                    <a:pt x="16" y="267"/>
                    <a:pt x="17" y="266"/>
                  </a:cubicBezTo>
                  <a:cubicBezTo>
                    <a:pt x="18" y="266"/>
                    <a:pt x="18" y="266"/>
                    <a:pt x="18" y="267"/>
                  </a:cubicBezTo>
                  <a:cubicBezTo>
                    <a:pt x="18" y="268"/>
                    <a:pt x="19" y="267"/>
                    <a:pt x="20" y="267"/>
                  </a:cubicBezTo>
                  <a:cubicBezTo>
                    <a:pt x="22" y="267"/>
                    <a:pt x="23" y="267"/>
                    <a:pt x="25" y="267"/>
                  </a:cubicBezTo>
                  <a:cubicBezTo>
                    <a:pt x="26" y="267"/>
                    <a:pt x="26" y="267"/>
                    <a:pt x="27" y="267"/>
                  </a:cubicBezTo>
                  <a:cubicBezTo>
                    <a:pt x="27" y="266"/>
                    <a:pt x="28" y="267"/>
                    <a:pt x="28" y="268"/>
                  </a:cubicBezTo>
                  <a:cubicBezTo>
                    <a:pt x="28" y="268"/>
                    <a:pt x="28" y="269"/>
                    <a:pt x="29" y="269"/>
                  </a:cubicBezTo>
                  <a:cubicBezTo>
                    <a:pt x="30" y="269"/>
                    <a:pt x="30" y="268"/>
                    <a:pt x="30" y="267"/>
                  </a:cubicBezTo>
                  <a:cubicBezTo>
                    <a:pt x="29" y="266"/>
                    <a:pt x="31" y="266"/>
                    <a:pt x="32" y="265"/>
                  </a:cubicBezTo>
                  <a:cubicBezTo>
                    <a:pt x="32" y="265"/>
                    <a:pt x="33" y="264"/>
                    <a:pt x="33" y="265"/>
                  </a:cubicBezTo>
                  <a:cubicBezTo>
                    <a:pt x="34" y="265"/>
                    <a:pt x="32" y="266"/>
                    <a:pt x="32" y="267"/>
                  </a:cubicBezTo>
                  <a:cubicBezTo>
                    <a:pt x="32" y="268"/>
                    <a:pt x="33" y="269"/>
                    <a:pt x="33" y="270"/>
                  </a:cubicBezTo>
                  <a:cubicBezTo>
                    <a:pt x="34" y="271"/>
                    <a:pt x="33" y="272"/>
                    <a:pt x="33" y="273"/>
                  </a:cubicBezTo>
                  <a:cubicBezTo>
                    <a:pt x="33" y="275"/>
                    <a:pt x="33" y="276"/>
                    <a:pt x="34" y="276"/>
                  </a:cubicBezTo>
                  <a:cubicBezTo>
                    <a:pt x="34" y="276"/>
                    <a:pt x="35" y="277"/>
                    <a:pt x="35" y="278"/>
                  </a:cubicBezTo>
                  <a:cubicBezTo>
                    <a:pt x="35" y="279"/>
                    <a:pt x="36" y="280"/>
                    <a:pt x="35" y="281"/>
                  </a:cubicBezTo>
                  <a:cubicBezTo>
                    <a:pt x="35" y="282"/>
                    <a:pt x="35" y="283"/>
                    <a:pt x="36" y="284"/>
                  </a:cubicBezTo>
                  <a:cubicBezTo>
                    <a:pt x="37" y="286"/>
                    <a:pt x="37" y="285"/>
                    <a:pt x="37" y="286"/>
                  </a:cubicBezTo>
                  <a:cubicBezTo>
                    <a:pt x="37" y="287"/>
                    <a:pt x="36" y="288"/>
                    <a:pt x="37" y="289"/>
                  </a:cubicBezTo>
                  <a:cubicBezTo>
                    <a:pt x="38" y="291"/>
                    <a:pt x="37" y="291"/>
                    <a:pt x="38" y="292"/>
                  </a:cubicBezTo>
                  <a:cubicBezTo>
                    <a:pt x="39" y="293"/>
                    <a:pt x="40" y="294"/>
                    <a:pt x="41" y="295"/>
                  </a:cubicBezTo>
                  <a:cubicBezTo>
                    <a:pt x="41" y="296"/>
                    <a:pt x="40" y="296"/>
                    <a:pt x="40" y="297"/>
                  </a:cubicBezTo>
                  <a:cubicBezTo>
                    <a:pt x="40" y="298"/>
                    <a:pt x="42" y="297"/>
                    <a:pt x="42" y="297"/>
                  </a:cubicBezTo>
                  <a:cubicBezTo>
                    <a:pt x="43" y="296"/>
                    <a:pt x="43" y="296"/>
                    <a:pt x="43" y="296"/>
                  </a:cubicBezTo>
                  <a:cubicBezTo>
                    <a:pt x="43" y="296"/>
                    <a:pt x="46" y="298"/>
                    <a:pt x="47" y="298"/>
                  </a:cubicBezTo>
                  <a:cubicBezTo>
                    <a:pt x="47" y="298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9" y="300"/>
                    <a:pt x="50" y="299"/>
                    <a:pt x="50" y="298"/>
                  </a:cubicBezTo>
                  <a:cubicBezTo>
                    <a:pt x="50" y="298"/>
                    <a:pt x="50" y="298"/>
                    <a:pt x="51" y="297"/>
                  </a:cubicBezTo>
                  <a:cubicBezTo>
                    <a:pt x="52" y="297"/>
                    <a:pt x="52" y="296"/>
                    <a:pt x="53" y="295"/>
                  </a:cubicBezTo>
                  <a:cubicBezTo>
                    <a:pt x="54" y="295"/>
                    <a:pt x="54" y="293"/>
                    <a:pt x="55" y="293"/>
                  </a:cubicBezTo>
                  <a:cubicBezTo>
                    <a:pt x="56" y="294"/>
                    <a:pt x="57" y="294"/>
                    <a:pt x="57" y="295"/>
                  </a:cubicBezTo>
                  <a:cubicBezTo>
                    <a:pt x="58" y="296"/>
                    <a:pt x="59" y="295"/>
                    <a:pt x="60" y="296"/>
                  </a:cubicBezTo>
                  <a:cubicBezTo>
                    <a:pt x="60" y="296"/>
                    <a:pt x="59" y="299"/>
                    <a:pt x="59" y="299"/>
                  </a:cubicBezTo>
                  <a:cubicBezTo>
                    <a:pt x="60" y="300"/>
                    <a:pt x="61" y="299"/>
                    <a:pt x="62" y="299"/>
                  </a:cubicBezTo>
                  <a:cubicBezTo>
                    <a:pt x="62" y="298"/>
                    <a:pt x="63" y="299"/>
                    <a:pt x="63" y="300"/>
                  </a:cubicBezTo>
                  <a:cubicBezTo>
                    <a:pt x="63" y="301"/>
                    <a:pt x="67" y="300"/>
                    <a:pt x="68" y="300"/>
                  </a:cubicBezTo>
                  <a:cubicBezTo>
                    <a:pt x="69" y="300"/>
                    <a:pt x="70" y="299"/>
                    <a:pt x="71" y="299"/>
                  </a:cubicBezTo>
                  <a:cubicBezTo>
                    <a:pt x="72" y="300"/>
                    <a:pt x="73" y="300"/>
                    <a:pt x="74" y="301"/>
                  </a:cubicBezTo>
                  <a:cubicBezTo>
                    <a:pt x="74" y="302"/>
                    <a:pt x="76" y="303"/>
                    <a:pt x="76" y="304"/>
                  </a:cubicBezTo>
                  <a:cubicBezTo>
                    <a:pt x="77" y="305"/>
                    <a:pt x="76" y="305"/>
                    <a:pt x="76" y="306"/>
                  </a:cubicBezTo>
                  <a:cubicBezTo>
                    <a:pt x="76" y="307"/>
                    <a:pt x="76" y="309"/>
                    <a:pt x="77" y="310"/>
                  </a:cubicBezTo>
                  <a:cubicBezTo>
                    <a:pt x="78" y="311"/>
                    <a:pt x="78" y="312"/>
                    <a:pt x="78" y="313"/>
                  </a:cubicBezTo>
                  <a:cubicBezTo>
                    <a:pt x="78" y="314"/>
                    <a:pt x="79" y="315"/>
                    <a:pt x="80" y="316"/>
                  </a:cubicBezTo>
                  <a:cubicBezTo>
                    <a:pt x="80" y="318"/>
                    <a:pt x="81" y="319"/>
                    <a:pt x="81" y="320"/>
                  </a:cubicBezTo>
                  <a:cubicBezTo>
                    <a:pt x="81" y="321"/>
                    <a:pt x="81" y="321"/>
                    <a:pt x="81" y="322"/>
                  </a:cubicBezTo>
                  <a:cubicBezTo>
                    <a:pt x="80" y="323"/>
                    <a:pt x="81" y="323"/>
                    <a:pt x="82" y="323"/>
                  </a:cubicBezTo>
                  <a:cubicBezTo>
                    <a:pt x="83" y="324"/>
                    <a:pt x="82" y="324"/>
                    <a:pt x="82" y="325"/>
                  </a:cubicBezTo>
                  <a:cubicBezTo>
                    <a:pt x="82" y="326"/>
                    <a:pt x="83" y="327"/>
                    <a:pt x="84" y="328"/>
                  </a:cubicBezTo>
                  <a:cubicBezTo>
                    <a:pt x="84" y="329"/>
                    <a:pt x="83" y="330"/>
                    <a:pt x="83" y="332"/>
                  </a:cubicBezTo>
                  <a:cubicBezTo>
                    <a:pt x="83" y="333"/>
                    <a:pt x="84" y="333"/>
                    <a:pt x="85" y="333"/>
                  </a:cubicBezTo>
                  <a:cubicBezTo>
                    <a:pt x="86" y="333"/>
                    <a:pt x="86" y="333"/>
                    <a:pt x="86" y="333"/>
                  </a:cubicBezTo>
                  <a:cubicBezTo>
                    <a:pt x="86" y="334"/>
                    <a:pt x="86" y="334"/>
                    <a:pt x="86" y="334"/>
                  </a:cubicBezTo>
                  <a:cubicBezTo>
                    <a:pt x="86" y="334"/>
                    <a:pt x="87" y="332"/>
                    <a:pt x="87" y="332"/>
                  </a:cubicBezTo>
                  <a:cubicBezTo>
                    <a:pt x="87" y="331"/>
                    <a:pt x="87" y="330"/>
                    <a:pt x="88" y="330"/>
                  </a:cubicBezTo>
                  <a:cubicBezTo>
                    <a:pt x="88" y="329"/>
                    <a:pt x="90" y="331"/>
                    <a:pt x="91" y="331"/>
                  </a:cubicBezTo>
                  <a:cubicBezTo>
                    <a:pt x="92" y="331"/>
                    <a:pt x="92" y="332"/>
                    <a:pt x="93" y="332"/>
                  </a:cubicBezTo>
                  <a:cubicBezTo>
                    <a:pt x="94" y="333"/>
                    <a:pt x="95" y="333"/>
                    <a:pt x="96" y="333"/>
                  </a:cubicBezTo>
                  <a:cubicBezTo>
                    <a:pt x="97" y="332"/>
                    <a:pt x="96" y="330"/>
                    <a:pt x="95" y="330"/>
                  </a:cubicBezTo>
                  <a:cubicBezTo>
                    <a:pt x="94" y="329"/>
                    <a:pt x="93" y="328"/>
                    <a:pt x="94" y="327"/>
                  </a:cubicBezTo>
                  <a:cubicBezTo>
                    <a:pt x="94" y="327"/>
                    <a:pt x="95" y="328"/>
                    <a:pt x="96" y="328"/>
                  </a:cubicBezTo>
                  <a:cubicBezTo>
                    <a:pt x="96" y="329"/>
                    <a:pt x="97" y="330"/>
                    <a:pt x="97" y="330"/>
                  </a:cubicBezTo>
                  <a:cubicBezTo>
                    <a:pt x="98" y="329"/>
                    <a:pt x="97" y="328"/>
                    <a:pt x="96" y="327"/>
                  </a:cubicBezTo>
                  <a:cubicBezTo>
                    <a:pt x="95" y="326"/>
                    <a:pt x="96" y="325"/>
                    <a:pt x="96" y="324"/>
                  </a:cubicBezTo>
                  <a:cubicBezTo>
                    <a:pt x="96" y="323"/>
                    <a:pt x="97" y="321"/>
                    <a:pt x="98" y="321"/>
                  </a:cubicBezTo>
                  <a:cubicBezTo>
                    <a:pt x="98" y="320"/>
                    <a:pt x="97" y="318"/>
                    <a:pt x="97" y="317"/>
                  </a:cubicBezTo>
                  <a:cubicBezTo>
                    <a:pt x="96" y="317"/>
                    <a:pt x="96" y="315"/>
                    <a:pt x="95" y="314"/>
                  </a:cubicBezTo>
                  <a:cubicBezTo>
                    <a:pt x="94" y="313"/>
                    <a:pt x="93" y="312"/>
                    <a:pt x="92" y="311"/>
                  </a:cubicBezTo>
                  <a:cubicBezTo>
                    <a:pt x="92" y="310"/>
                    <a:pt x="93" y="309"/>
                    <a:pt x="92" y="308"/>
                  </a:cubicBezTo>
                  <a:cubicBezTo>
                    <a:pt x="92" y="307"/>
                    <a:pt x="92" y="307"/>
                    <a:pt x="93" y="306"/>
                  </a:cubicBezTo>
                  <a:cubicBezTo>
                    <a:pt x="93" y="305"/>
                    <a:pt x="94" y="306"/>
                    <a:pt x="94" y="307"/>
                  </a:cubicBezTo>
                  <a:cubicBezTo>
                    <a:pt x="95" y="308"/>
                    <a:pt x="95" y="308"/>
                    <a:pt x="96" y="309"/>
                  </a:cubicBezTo>
                  <a:cubicBezTo>
                    <a:pt x="96" y="309"/>
                    <a:pt x="97" y="310"/>
                    <a:pt x="98" y="311"/>
                  </a:cubicBezTo>
                  <a:cubicBezTo>
                    <a:pt x="99" y="312"/>
                    <a:pt x="99" y="311"/>
                    <a:pt x="100" y="312"/>
                  </a:cubicBezTo>
                  <a:cubicBezTo>
                    <a:pt x="101" y="312"/>
                    <a:pt x="101" y="315"/>
                    <a:pt x="101" y="316"/>
                  </a:cubicBezTo>
                  <a:cubicBezTo>
                    <a:pt x="101" y="317"/>
                    <a:pt x="103" y="318"/>
                    <a:pt x="104" y="319"/>
                  </a:cubicBezTo>
                  <a:cubicBezTo>
                    <a:pt x="104" y="319"/>
                    <a:pt x="104" y="320"/>
                    <a:pt x="105" y="320"/>
                  </a:cubicBezTo>
                  <a:cubicBezTo>
                    <a:pt x="105" y="321"/>
                    <a:pt x="106" y="321"/>
                    <a:pt x="107" y="321"/>
                  </a:cubicBezTo>
                  <a:cubicBezTo>
                    <a:pt x="107" y="321"/>
                    <a:pt x="108" y="321"/>
                    <a:pt x="108" y="322"/>
                  </a:cubicBezTo>
                  <a:cubicBezTo>
                    <a:pt x="108" y="323"/>
                    <a:pt x="106" y="322"/>
                    <a:pt x="105" y="323"/>
                  </a:cubicBezTo>
                  <a:cubicBezTo>
                    <a:pt x="105" y="323"/>
                    <a:pt x="107" y="324"/>
                    <a:pt x="107" y="325"/>
                  </a:cubicBezTo>
                  <a:cubicBezTo>
                    <a:pt x="107" y="326"/>
                    <a:pt x="106" y="326"/>
                    <a:pt x="105" y="326"/>
                  </a:cubicBezTo>
                  <a:cubicBezTo>
                    <a:pt x="104" y="326"/>
                    <a:pt x="105" y="328"/>
                    <a:pt x="105" y="329"/>
                  </a:cubicBezTo>
                  <a:cubicBezTo>
                    <a:pt x="105" y="330"/>
                    <a:pt x="105" y="331"/>
                    <a:pt x="104" y="332"/>
                  </a:cubicBezTo>
                  <a:cubicBezTo>
                    <a:pt x="104" y="332"/>
                    <a:pt x="103" y="333"/>
                    <a:pt x="102" y="334"/>
                  </a:cubicBezTo>
                  <a:cubicBezTo>
                    <a:pt x="101" y="334"/>
                    <a:pt x="101" y="334"/>
                    <a:pt x="101" y="335"/>
                  </a:cubicBezTo>
                  <a:cubicBezTo>
                    <a:pt x="101" y="336"/>
                    <a:pt x="102" y="337"/>
                    <a:pt x="102" y="337"/>
                  </a:cubicBezTo>
                  <a:cubicBezTo>
                    <a:pt x="103" y="337"/>
                    <a:pt x="103" y="336"/>
                    <a:pt x="103" y="336"/>
                  </a:cubicBezTo>
                  <a:cubicBezTo>
                    <a:pt x="103" y="335"/>
                    <a:pt x="103" y="335"/>
                    <a:pt x="104" y="335"/>
                  </a:cubicBezTo>
                  <a:cubicBezTo>
                    <a:pt x="105" y="336"/>
                    <a:pt x="106" y="335"/>
                    <a:pt x="106" y="336"/>
                  </a:cubicBezTo>
                  <a:cubicBezTo>
                    <a:pt x="107" y="336"/>
                    <a:pt x="107" y="337"/>
                    <a:pt x="107" y="337"/>
                  </a:cubicBezTo>
                  <a:cubicBezTo>
                    <a:pt x="108" y="338"/>
                    <a:pt x="108" y="337"/>
                    <a:pt x="109" y="336"/>
                  </a:cubicBezTo>
                  <a:cubicBezTo>
                    <a:pt x="109" y="336"/>
                    <a:pt x="110" y="337"/>
                    <a:pt x="111" y="337"/>
                  </a:cubicBezTo>
                  <a:cubicBezTo>
                    <a:pt x="112" y="338"/>
                    <a:pt x="111" y="338"/>
                    <a:pt x="111" y="339"/>
                  </a:cubicBezTo>
                  <a:cubicBezTo>
                    <a:pt x="111" y="340"/>
                    <a:pt x="113" y="340"/>
                    <a:pt x="114" y="339"/>
                  </a:cubicBezTo>
                  <a:cubicBezTo>
                    <a:pt x="115" y="339"/>
                    <a:pt x="116" y="337"/>
                    <a:pt x="115" y="336"/>
                  </a:cubicBezTo>
                  <a:cubicBezTo>
                    <a:pt x="115" y="336"/>
                    <a:pt x="113" y="334"/>
                    <a:pt x="114" y="332"/>
                  </a:cubicBezTo>
                  <a:cubicBezTo>
                    <a:pt x="114" y="331"/>
                    <a:pt x="117" y="330"/>
                    <a:pt x="118" y="330"/>
                  </a:cubicBezTo>
                  <a:cubicBezTo>
                    <a:pt x="119" y="330"/>
                    <a:pt x="118" y="329"/>
                    <a:pt x="117" y="328"/>
                  </a:cubicBezTo>
                  <a:cubicBezTo>
                    <a:pt x="117" y="328"/>
                    <a:pt x="116" y="328"/>
                    <a:pt x="116" y="327"/>
                  </a:cubicBezTo>
                  <a:cubicBezTo>
                    <a:pt x="116" y="325"/>
                    <a:pt x="117" y="326"/>
                    <a:pt x="118" y="325"/>
                  </a:cubicBezTo>
                  <a:cubicBezTo>
                    <a:pt x="119" y="325"/>
                    <a:pt x="119" y="325"/>
                    <a:pt x="119" y="326"/>
                  </a:cubicBezTo>
                  <a:cubicBezTo>
                    <a:pt x="120" y="326"/>
                    <a:pt x="120" y="328"/>
                    <a:pt x="121" y="327"/>
                  </a:cubicBezTo>
                  <a:cubicBezTo>
                    <a:pt x="121" y="327"/>
                    <a:pt x="122" y="326"/>
                    <a:pt x="122" y="325"/>
                  </a:cubicBezTo>
                  <a:cubicBezTo>
                    <a:pt x="122" y="324"/>
                    <a:pt x="123" y="325"/>
                    <a:pt x="124" y="325"/>
                  </a:cubicBezTo>
                  <a:cubicBezTo>
                    <a:pt x="125" y="325"/>
                    <a:pt x="125" y="323"/>
                    <a:pt x="125" y="322"/>
                  </a:cubicBezTo>
                  <a:cubicBezTo>
                    <a:pt x="125" y="321"/>
                    <a:pt x="125" y="320"/>
                    <a:pt x="126" y="319"/>
                  </a:cubicBezTo>
                  <a:cubicBezTo>
                    <a:pt x="126" y="318"/>
                    <a:pt x="126" y="318"/>
                    <a:pt x="125" y="318"/>
                  </a:cubicBezTo>
                  <a:cubicBezTo>
                    <a:pt x="124" y="319"/>
                    <a:pt x="124" y="319"/>
                    <a:pt x="124" y="318"/>
                  </a:cubicBezTo>
                  <a:cubicBezTo>
                    <a:pt x="124" y="317"/>
                    <a:pt x="124" y="317"/>
                    <a:pt x="124" y="316"/>
                  </a:cubicBezTo>
                  <a:cubicBezTo>
                    <a:pt x="124" y="315"/>
                    <a:pt x="123" y="315"/>
                    <a:pt x="122" y="314"/>
                  </a:cubicBezTo>
                  <a:cubicBezTo>
                    <a:pt x="121" y="314"/>
                    <a:pt x="121" y="312"/>
                    <a:pt x="122" y="311"/>
                  </a:cubicBezTo>
                  <a:cubicBezTo>
                    <a:pt x="122" y="311"/>
                    <a:pt x="123" y="310"/>
                    <a:pt x="124" y="310"/>
                  </a:cubicBezTo>
                  <a:cubicBezTo>
                    <a:pt x="125" y="310"/>
                    <a:pt x="125" y="310"/>
                    <a:pt x="126" y="309"/>
                  </a:cubicBezTo>
                  <a:cubicBezTo>
                    <a:pt x="127" y="309"/>
                    <a:pt x="127" y="308"/>
                    <a:pt x="128" y="308"/>
                  </a:cubicBezTo>
                  <a:cubicBezTo>
                    <a:pt x="130" y="307"/>
                    <a:pt x="130" y="308"/>
                    <a:pt x="130" y="309"/>
                  </a:cubicBezTo>
                  <a:cubicBezTo>
                    <a:pt x="131" y="310"/>
                    <a:pt x="131" y="310"/>
                    <a:pt x="131" y="311"/>
                  </a:cubicBezTo>
                  <a:cubicBezTo>
                    <a:pt x="132" y="311"/>
                    <a:pt x="132" y="311"/>
                    <a:pt x="133" y="311"/>
                  </a:cubicBezTo>
                  <a:cubicBezTo>
                    <a:pt x="133" y="310"/>
                    <a:pt x="134" y="311"/>
                    <a:pt x="134" y="311"/>
                  </a:cubicBezTo>
                  <a:cubicBezTo>
                    <a:pt x="135" y="311"/>
                    <a:pt x="134" y="310"/>
                    <a:pt x="134" y="308"/>
                  </a:cubicBezTo>
                  <a:cubicBezTo>
                    <a:pt x="133" y="307"/>
                    <a:pt x="134" y="306"/>
                    <a:pt x="134" y="305"/>
                  </a:cubicBezTo>
                  <a:cubicBezTo>
                    <a:pt x="134" y="304"/>
                    <a:pt x="134" y="304"/>
                    <a:pt x="136" y="303"/>
                  </a:cubicBezTo>
                  <a:cubicBezTo>
                    <a:pt x="137" y="302"/>
                    <a:pt x="136" y="302"/>
                    <a:pt x="136" y="301"/>
                  </a:cubicBezTo>
                  <a:cubicBezTo>
                    <a:pt x="136" y="301"/>
                    <a:pt x="137" y="301"/>
                    <a:pt x="138" y="301"/>
                  </a:cubicBezTo>
                  <a:cubicBezTo>
                    <a:pt x="138" y="301"/>
                    <a:pt x="138" y="302"/>
                    <a:pt x="139" y="302"/>
                  </a:cubicBezTo>
                  <a:cubicBezTo>
                    <a:pt x="139" y="302"/>
                    <a:pt x="139" y="300"/>
                    <a:pt x="139" y="300"/>
                  </a:cubicBezTo>
                  <a:cubicBezTo>
                    <a:pt x="140" y="299"/>
                    <a:pt x="140" y="299"/>
                    <a:pt x="140" y="300"/>
                  </a:cubicBezTo>
                  <a:cubicBezTo>
                    <a:pt x="141" y="300"/>
                    <a:pt x="140" y="301"/>
                    <a:pt x="140" y="302"/>
                  </a:cubicBezTo>
                  <a:cubicBezTo>
                    <a:pt x="140" y="302"/>
                    <a:pt x="140" y="302"/>
                    <a:pt x="141" y="302"/>
                  </a:cubicBezTo>
                  <a:cubicBezTo>
                    <a:pt x="142" y="301"/>
                    <a:pt x="142" y="301"/>
                    <a:pt x="142" y="300"/>
                  </a:cubicBezTo>
                  <a:cubicBezTo>
                    <a:pt x="142" y="299"/>
                    <a:pt x="144" y="300"/>
                    <a:pt x="145" y="300"/>
                  </a:cubicBezTo>
                  <a:cubicBezTo>
                    <a:pt x="146" y="301"/>
                    <a:pt x="146" y="300"/>
                    <a:pt x="147" y="301"/>
                  </a:cubicBezTo>
                  <a:cubicBezTo>
                    <a:pt x="148" y="301"/>
                    <a:pt x="148" y="300"/>
                    <a:pt x="149" y="300"/>
                  </a:cubicBezTo>
                  <a:cubicBezTo>
                    <a:pt x="150" y="300"/>
                    <a:pt x="150" y="300"/>
                    <a:pt x="151" y="301"/>
                  </a:cubicBezTo>
                  <a:cubicBezTo>
                    <a:pt x="151" y="303"/>
                    <a:pt x="150" y="304"/>
                    <a:pt x="150" y="304"/>
                  </a:cubicBezTo>
                  <a:cubicBezTo>
                    <a:pt x="150" y="305"/>
                    <a:pt x="151" y="305"/>
                    <a:pt x="152" y="305"/>
                  </a:cubicBezTo>
                  <a:cubicBezTo>
                    <a:pt x="152" y="305"/>
                    <a:pt x="152" y="305"/>
                    <a:pt x="152" y="306"/>
                  </a:cubicBezTo>
                  <a:cubicBezTo>
                    <a:pt x="152" y="306"/>
                    <a:pt x="152" y="308"/>
                    <a:pt x="152" y="309"/>
                  </a:cubicBezTo>
                  <a:cubicBezTo>
                    <a:pt x="152" y="310"/>
                    <a:pt x="154" y="311"/>
                    <a:pt x="154" y="311"/>
                  </a:cubicBezTo>
                  <a:cubicBezTo>
                    <a:pt x="155" y="311"/>
                    <a:pt x="155" y="310"/>
                    <a:pt x="155" y="309"/>
                  </a:cubicBezTo>
                  <a:cubicBezTo>
                    <a:pt x="155" y="309"/>
                    <a:pt x="155" y="308"/>
                    <a:pt x="156" y="308"/>
                  </a:cubicBezTo>
                  <a:cubicBezTo>
                    <a:pt x="157" y="308"/>
                    <a:pt x="158" y="308"/>
                    <a:pt x="159" y="307"/>
                  </a:cubicBezTo>
                  <a:cubicBezTo>
                    <a:pt x="159" y="307"/>
                    <a:pt x="160" y="307"/>
                    <a:pt x="161" y="306"/>
                  </a:cubicBezTo>
                  <a:cubicBezTo>
                    <a:pt x="162" y="306"/>
                    <a:pt x="162" y="305"/>
                    <a:pt x="161" y="304"/>
                  </a:cubicBezTo>
                  <a:cubicBezTo>
                    <a:pt x="160" y="304"/>
                    <a:pt x="162" y="304"/>
                    <a:pt x="163" y="304"/>
                  </a:cubicBezTo>
                  <a:cubicBezTo>
                    <a:pt x="164" y="303"/>
                    <a:pt x="165" y="304"/>
                    <a:pt x="165" y="303"/>
                  </a:cubicBezTo>
                  <a:cubicBezTo>
                    <a:pt x="166" y="303"/>
                    <a:pt x="166" y="302"/>
                    <a:pt x="166" y="301"/>
                  </a:cubicBezTo>
                  <a:cubicBezTo>
                    <a:pt x="166" y="300"/>
                    <a:pt x="167" y="300"/>
                    <a:pt x="167" y="300"/>
                  </a:cubicBezTo>
                  <a:cubicBezTo>
                    <a:pt x="168" y="300"/>
                    <a:pt x="168" y="299"/>
                    <a:pt x="167" y="298"/>
                  </a:cubicBezTo>
                  <a:cubicBezTo>
                    <a:pt x="167" y="297"/>
                    <a:pt x="168" y="296"/>
                    <a:pt x="169" y="295"/>
                  </a:cubicBezTo>
                  <a:cubicBezTo>
                    <a:pt x="169" y="294"/>
                    <a:pt x="169" y="294"/>
                    <a:pt x="168" y="294"/>
                  </a:cubicBezTo>
                  <a:cubicBezTo>
                    <a:pt x="168" y="294"/>
                    <a:pt x="167" y="293"/>
                    <a:pt x="166" y="293"/>
                  </a:cubicBezTo>
                  <a:cubicBezTo>
                    <a:pt x="166" y="292"/>
                    <a:pt x="167" y="291"/>
                    <a:pt x="166" y="291"/>
                  </a:cubicBezTo>
                  <a:cubicBezTo>
                    <a:pt x="166" y="290"/>
                    <a:pt x="165" y="290"/>
                    <a:pt x="164" y="290"/>
                  </a:cubicBezTo>
                  <a:cubicBezTo>
                    <a:pt x="163" y="290"/>
                    <a:pt x="163" y="290"/>
                    <a:pt x="163" y="289"/>
                  </a:cubicBezTo>
                  <a:cubicBezTo>
                    <a:pt x="163" y="288"/>
                    <a:pt x="164" y="287"/>
                    <a:pt x="165" y="287"/>
                  </a:cubicBezTo>
                  <a:cubicBezTo>
                    <a:pt x="166" y="286"/>
                    <a:pt x="165" y="285"/>
                    <a:pt x="165" y="285"/>
                  </a:cubicBezTo>
                  <a:cubicBezTo>
                    <a:pt x="165" y="284"/>
                    <a:pt x="164" y="284"/>
                    <a:pt x="164" y="284"/>
                  </a:cubicBezTo>
                  <a:cubicBezTo>
                    <a:pt x="164" y="284"/>
                    <a:pt x="164" y="282"/>
                    <a:pt x="164" y="282"/>
                  </a:cubicBezTo>
                  <a:cubicBezTo>
                    <a:pt x="163" y="281"/>
                    <a:pt x="164" y="281"/>
                    <a:pt x="165" y="281"/>
                  </a:cubicBezTo>
                  <a:cubicBezTo>
                    <a:pt x="166" y="281"/>
                    <a:pt x="166" y="281"/>
                    <a:pt x="167" y="281"/>
                  </a:cubicBezTo>
                  <a:cubicBezTo>
                    <a:pt x="167" y="281"/>
                    <a:pt x="167" y="280"/>
                    <a:pt x="168" y="279"/>
                  </a:cubicBezTo>
                  <a:cubicBezTo>
                    <a:pt x="168" y="279"/>
                    <a:pt x="168" y="278"/>
                    <a:pt x="167" y="277"/>
                  </a:cubicBezTo>
                  <a:cubicBezTo>
                    <a:pt x="167" y="277"/>
                    <a:pt x="166" y="277"/>
                    <a:pt x="167" y="276"/>
                  </a:cubicBezTo>
                  <a:cubicBezTo>
                    <a:pt x="167" y="276"/>
                    <a:pt x="166" y="275"/>
                    <a:pt x="166" y="274"/>
                  </a:cubicBezTo>
                  <a:cubicBezTo>
                    <a:pt x="165" y="273"/>
                    <a:pt x="166" y="273"/>
                    <a:pt x="167" y="273"/>
                  </a:cubicBezTo>
                  <a:cubicBezTo>
                    <a:pt x="167" y="273"/>
                    <a:pt x="168" y="273"/>
                    <a:pt x="168" y="272"/>
                  </a:cubicBezTo>
                  <a:cubicBezTo>
                    <a:pt x="169" y="271"/>
                    <a:pt x="169" y="271"/>
                    <a:pt x="170" y="271"/>
                  </a:cubicBezTo>
                  <a:cubicBezTo>
                    <a:pt x="171" y="272"/>
                    <a:pt x="171" y="273"/>
                    <a:pt x="171" y="274"/>
                  </a:cubicBezTo>
                  <a:cubicBezTo>
                    <a:pt x="171" y="274"/>
                    <a:pt x="172" y="274"/>
                    <a:pt x="173" y="274"/>
                  </a:cubicBezTo>
                  <a:cubicBezTo>
                    <a:pt x="174" y="273"/>
                    <a:pt x="174" y="272"/>
                    <a:pt x="175" y="272"/>
                  </a:cubicBezTo>
                  <a:cubicBezTo>
                    <a:pt x="176" y="272"/>
                    <a:pt x="177" y="271"/>
                    <a:pt x="177" y="271"/>
                  </a:cubicBezTo>
                  <a:cubicBezTo>
                    <a:pt x="178" y="270"/>
                    <a:pt x="178" y="269"/>
                    <a:pt x="179" y="269"/>
                  </a:cubicBezTo>
                  <a:cubicBezTo>
                    <a:pt x="179" y="270"/>
                    <a:pt x="179" y="271"/>
                    <a:pt x="179" y="272"/>
                  </a:cubicBezTo>
                  <a:cubicBezTo>
                    <a:pt x="180" y="273"/>
                    <a:pt x="180" y="274"/>
                    <a:pt x="180" y="275"/>
                  </a:cubicBezTo>
                  <a:cubicBezTo>
                    <a:pt x="180" y="276"/>
                    <a:pt x="181" y="276"/>
                    <a:pt x="182" y="276"/>
                  </a:cubicBezTo>
                  <a:cubicBezTo>
                    <a:pt x="182" y="275"/>
                    <a:pt x="182" y="275"/>
                    <a:pt x="182" y="274"/>
                  </a:cubicBezTo>
                  <a:cubicBezTo>
                    <a:pt x="183" y="274"/>
                    <a:pt x="184" y="275"/>
                    <a:pt x="185" y="275"/>
                  </a:cubicBezTo>
                  <a:cubicBezTo>
                    <a:pt x="186" y="275"/>
                    <a:pt x="186" y="275"/>
                    <a:pt x="186" y="276"/>
                  </a:cubicBezTo>
                  <a:cubicBezTo>
                    <a:pt x="187" y="276"/>
                    <a:pt x="187" y="276"/>
                    <a:pt x="188" y="276"/>
                  </a:cubicBezTo>
                  <a:cubicBezTo>
                    <a:pt x="189" y="276"/>
                    <a:pt x="189" y="277"/>
                    <a:pt x="189" y="276"/>
                  </a:cubicBezTo>
                  <a:cubicBezTo>
                    <a:pt x="189" y="275"/>
                    <a:pt x="190" y="274"/>
                    <a:pt x="191" y="274"/>
                  </a:cubicBezTo>
                  <a:cubicBezTo>
                    <a:pt x="192" y="273"/>
                    <a:pt x="192" y="272"/>
                    <a:pt x="193" y="272"/>
                  </a:cubicBezTo>
                  <a:cubicBezTo>
                    <a:pt x="193" y="271"/>
                    <a:pt x="194" y="271"/>
                    <a:pt x="194" y="273"/>
                  </a:cubicBezTo>
                  <a:cubicBezTo>
                    <a:pt x="195" y="274"/>
                    <a:pt x="197" y="275"/>
                    <a:pt x="197" y="276"/>
                  </a:cubicBezTo>
                  <a:cubicBezTo>
                    <a:pt x="198" y="277"/>
                    <a:pt x="197" y="278"/>
                    <a:pt x="197" y="279"/>
                  </a:cubicBezTo>
                  <a:cubicBezTo>
                    <a:pt x="197" y="281"/>
                    <a:pt x="196" y="283"/>
                    <a:pt x="196" y="284"/>
                  </a:cubicBezTo>
                  <a:cubicBezTo>
                    <a:pt x="196" y="285"/>
                    <a:pt x="198" y="285"/>
                    <a:pt x="199" y="286"/>
                  </a:cubicBezTo>
                  <a:cubicBezTo>
                    <a:pt x="200" y="286"/>
                    <a:pt x="199" y="290"/>
                    <a:pt x="199" y="290"/>
                  </a:cubicBezTo>
                  <a:cubicBezTo>
                    <a:pt x="199" y="291"/>
                    <a:pt x="201" y="292"/>
                    <a:pt x="202" y="292"/>
                  </a:cubicBezTo>
                  <a:cubicBezTo>
                    <a:pt x="204" y="292"/>
                    <a:pt x="203" y="292"/>
                    <a:pt x="203" y="291"/>
                  </a:cubicBezTo>
                  <a:cubicBezTo>
                    <a:pt x="203" y="290"/>
                    <a:pt x="204" y="290"/>
                    <a:pt x="204" y="289"/>
                  </a:cubicBezTo>
                  <a:cubicBezTo>
                    <a:pt x="204" y="287"/>
                    <a:pt x="205" y="288"/>
                    <a:pt x="206" y="288"/>
                  </a:cubicBezTo>
                  <a:cubicBezTo>
                    <a:pt x="207" y="288"/>
                    <a:pt x="207" y="287"/>
                    <a:pt x="208" y="286"/>
                  </a:cubicBezTo>
                  <a:cubicBezTo>
                    <a:pt x="208" y="285"/>
                    <a:pt x="210" y="285"/>
                    <a:pt x="211" y="285"/>
                  </a:cubicBezTo>
                  <a:cubicBezTo>
                    <a:pt x="212" y="285"/>
                    <a:pt x="215" y="285"/>
                    <a:pt x="215" y="285"/>
                  </a:cubicBezTo>
                  <a:cubicBezTo>
                    <a:pt x="219" y="281"/>
                    <a:pt x="219" y="281"/>
                    <a:pt x="219" y="281"/>
                  </a:cubicBezTo>
                  <a:cubicBezTo>
                    <a:pt x="219" y="281"/>
                    <a:pt x="219" y="281"/>
                    <a:pt x="220" y="281"/>
                  </a:cubicBezTo>
                  <a:cubicBezTo>
                    <a:pt x="222" y="282"/>
                    <a:pt x="222" y="282"/>
                    <a:pt x="223" y="283"/>
                  </a:cubicBezTo>
                  <a:cubicBezTo>
                    <a:pt x="224" y="284"/>
                    <a:pt x="224" y="284"/>
                    <a:pt x="225" y="283"/>
                  </a:cubicBezTo>
                  <a:cubicBezTo>
                    <a:pt x="226" y="283"/>
                    <a:pt x="227" y="282"/>
                    <a:pt x="228" y="282"/>
                  </a:cubicBezTo>
                  <a:cubicBezTo>
                    <a:pt x="229" y="282"/>
                    <a:pt x="230" y="283"/>
                    <a:pt x="231" y="283"/>
                  </a:cubicBezTo>
                  <a:cubicBezTo>
                    <a:pt x="231" y="284"/>
                    <a:pt x="231" y="284"/>
                    <a:pt x="231" y="285"/>
                  </a:cubicBezTo>
                  <a:cubicBezTo>
                    <a:pt x="231" y="286"/>
                    <a:pt x="232" y="285"/>
                    <a:pt x="232" y="285"/>
                  </a:cubicBezTo>
                  <a:cubicBezTo>
                    <a:pt x="233" y="285"/>
                    <a:pt x="234" y="284"/>
                    <a:pt x="234" y="284"/>
                  </a:cubicBezTo>
                  <a:cubicBezTo>
                    <a:pt x="234" y="283"/>
                    <a:pt x="234" y="282"/>
                    <a:pt x="234" y="280"/>
                  </a:cubicBezTo>
                  <a:cubicBezTo>
                    <a:pt x="235" y="279"/>
                    <a:pt x="236" y="280"/>
                    <a:pt x="236" y="280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4"/>
                    <a:pt x="237" y="285"/>
                    <a:pt x="238" y="287"/>
                  </a:cubicBezTo>
                  <a:cubicBezTo>
                    <a:pt x="238" y="290"/>
                    <a:pt x="238" y="291"/>
                    <a:pt x="240" y="292"/>
                  </a:cubicBezTo>
                  <a:cubicBezTo>
                    <a:pt x="241" y="293"/>
                    <a:pt x="241" y="296"/>
                    <a:pt x="241" y="297"/>
                  </a:cubicBezTo>
                  <a:cubicBezTo>
                    <a:pt x="242" y="298"/>
                    <a:pt x="241" y="300"/>
                    <a:pt x="241" y="302"/>
                  </a:cubicBezTo>
                  <a:cubicBezTo>
                    <a:pt x="240" y="303"/>
                    <a:pt x="241" y="304"/>
                    <a:pt x="243" y="305"/>
                  </a:cubicBezTo>
                  <a:cubicBezTo>
                    <a:pt x="245" y="306"/>
                    <a:pt x="244" y="308"/>
                    <a:pt x="244" y="309"/>
                  </a:cubicBezTo>
                  <a:cubicBezTo>
                    <a:pt x="243" y="310"/>
                    <a:pt x="241" y="312"/>
                    <a:pt x="241" y="313"/>
                  </a:cubicBezTo>
                  <a:cubicBezTo>
                    <a:pt x="240" y="314"/>
                    <a:pt x="240" y="316"/>
                    <a:pt x="240" y="317"/>
                  </a:cubicBezTo>
                  <a:cubicBezTo>
                    <a:pt x="241" y="317"/>
                    <a:pt x="244" y="318"/>
                    <a:pt x="245" y="319"/>
                  </a:cubicBezTo>
                  <a:cubicBezTo>
                    <a:pt x="247" y="320"/>
                    <a:pt x="252" y="321"/>
                    <a:pt x="254" y="321"/>
                  </a:cubicBezTo>
                  <a:cubicBezTo>
                    <a:pt x="254" y="320"/>
                    <a:pt x="254" y="320"/>
                    <a:pt x="254" y="320"/>
                  </a:cubicBezTo>
                  <a:cubicBezTo>
                    <a:pt x="254" y="320"/>
                    <a:pt x="255" y="319"/>
                    <a:pt x="256" y="319"/>
                  </a:cubicBezTo>
                  <a:cubicBezTo>
                    <a:pt x="256" y="319"/>
                    <a:pt x="257" y="319"/>
                    <a:pt x="257" y="319"/>
                  </a:cubicBezTo>
                  <a:cubicBezTo>
                    <a:pt x="258" y="319"/>
                    <a:pt x="258" y="318"/>
                    <a:pt x="259" y="318"/>
                  </a:cubicBezTo>
                  <a:cubicBezTo>
                    <a:pt x="259" y="317"/>
                    <a:pt x="260" y="318"/>
                    <a:pt x="260" y="319"/>
                  </a:cubicBezTo>
                  <a:cubicBezTo>
                    <a:pt x="260" y="319"/>
                    <a:pt x="261" y="320"/>
                    <a:pt x="262" y="320"/>
                  </a:cubicBezTo>
                  <a:cubicBezTo>
                    <a:pt x="262" y="320"/>
                    <a:pt x="263" y="320"/>
                    <a:pt x="263" y="319"/>
                  </a:cubicBezTo>
                  <a:cubicBezTo>
                    <a:pt x="264" y="319"/>
                    <a:pt x="264" y="320"/>
                    <a:pt x="264" y="321"/>
                  </a:cubicBezTo>
                  <a:cubicBezTo>
                    <a:pt x="264" y="321"/>
                    <a:pt x="262" y="323"/>
                    <a:pt x="262" y="324"/>
                  </a:cubicBezTo>
                  <a:cubicBezTo>
                    <a:pt x="262" y="324"/>
                    <a:pt x="262" y="327"/>
                    <a:pt x="262" y="328"/>
                  </a:cubicBezTo>
                  <a:cubicBezTo>
                    <a:pt x="263" y="329"/>
                    <a:pt x="261" y="328"/>
                    <a:pt x="260" y="329"/>
                  </a:cubicBezTo>
                  <a:cubicBezTo>
                    <a:pt x="259" y="329"/>
                    <a:pt x="260" y="331"/>
                    <a:pt x="260" y="331"/>
                  </a:cubicBezTo>
                  <a:cubicBezTo>
                    <a:pt x="260" y="332"/>
                    <a:pt x="260" y="333"/>
                    <a:pt x="260" y="333"/>
                  </a:cubicBezTo>
                  <a:cubicBezTo>
                    <a:pt x="261" y="334"/>
                    <a:pt x="261" y="334"/>
                    <a:pt x="261" y="335"/>
                  </a:cubicBezTo>
                  <a:cubicBezTo>
                    <a:pt x="261" y="336"/>
                    <a:pt x="262" y="337"/>
                    <a:pt x="262" y="337"/>
                  </a:cubicBezTo>
                  <a:cubicBezTo>
                    <a:pt x="263" y="338"/>
                    <a:pt x="263" y="339"/>
                    <a:pt x="263" y="339"/>
                  </a:cubicBezTo>
                  <a:cubicBezTo>
                    <a:pt x="263" y="340"/>
                    <a:pt x="262" y="340"/>
                    <a:pt x="261" y="341"/>
                  </a:cubicBezTo>
                  <a:cubicBezTo>
                    <a:pt x="260" y="341"/>
                    <a:pt x="260" y="345"/>
                    <a:pt x="260" y="345"/>
                  </a:cubicBezTo>
                  <a:cubicBezTo>
                    <a:pt x="261" y="346"/>
                    <a:pt x="261" y="346"/>
                    <a:pt x="262" y="346"/>
                  </a:cubicBezTo>
                  <a:cubicBezTo>
                    <a:pt x="263" y="346"/>
                    <a:pt x="263" y="348"/>
                    <a:pt x="264" y="348"/>
                  </a:cubicBezTo>
                  <a:cubicBezTo>
                    <a:pt x="265" y="348"/>
                    <a:pt x="265" y="347"/>
                    <a:pt x="265" y="347"/>
                  </a:cubicBezTo>
                  <a:cubicBezTo>
                    <a:pt x="266" y="347"/>
                    <a:pt x="266" y="347"/>
                    <a:pt x="267" y="347"/>
                  </a:cubicBezTo>
                  <a:cubicBezTo>
                    <a:pt x="268" y="347"/>
                    <a:pt x="269" y="346"/>
                    <a:pt x="268" y="345"/>
                  </a:cubicBezTo>
                  <a:cubicBezTo>
                    <a:pt x="268" y="345"/>
                    <a:pt x="268" y="346"/>
                    <a:pt x="267" y="345"/>
                  </a:cubicBezTo>
                  <a:cubicBezTo>
                    <a:pt x="266" y="345"/>
                    <a:pt x="267" y="343"/>
                    <a:pt x="267" y="343"/>
                  </a:cubicBezTo>
                  <a:cubicBezTo>
                    <a:pt x="267" y="342"/>
                    <a:pt x="269" y="342"/>
                    <a:pt x="269" y="341"/>
                  </a:cubicBezTo>
                  <a:cubicBezTo>
                    <a:pt x="270" y="341"/>
                    <a:pt x="270" y="340"/>
                    <a:pt x="269" y="340"/>
                  </a:cubicBezTo>
                  <a:cubicBezTo>
                    <a:pt x="269" y="339"/>
                    <a:pt x="269" y="338"/>
                    <a:pt x="268" y="338"/>
                  </a:cubicBezTo>
                  <a:cubicBezTo>
                    <a:pt x="267" y="338"/>
                    <a:pt x="267" y="337"/>
                    <a:pt x="266" y="337"/>
                  </a:cubicBezTo>
                  <a:cubicBezTo>
                    <a:pt x="266" y="336"/>
                    <a:pt x="265" y="336"/>
                    <a:pt x="265" y="335"/>
                  </a:cubicBezTo>
                  <a:cubicBezTo>
                    <a:pt x="265" y="334"/>
                    <a:pt x="266" y="334"/>
                    <a:pt x="267" y="334"/>
                  </a:cubicBezTo>
                  <a:cubicBezTo>
                    <a:pt x="268" y="334"/>
                    <a:pt x="268" y="333"/>
                    <a:pt x="269" y="333"/>
                  </a:cubicBezTo>
                  <a:cubicBezTo>
                    <a:pt x="270" y="333"/>
                    <a:pt x="270" y="333"/>
                    <a:pt x="270" y="333"/>
                  </a:cubicBezTo>
                  <a:cubicBezTo>
                    <a:pt x="270" y="332"/>
                    <a:pt x="270" y="332"/>
                    <a:pt x="271" y="332"/>
                  </a:cubicBezTo>
                  <a:cubicBezTo>
                    <a:pt x="272" y="332"/>
                    <a:pt x="271" y="333"/>
                    <a:pt x="272" y="334"/>
                  </a:cubicBezTo>
                  <a:cubicBezTo>
                    <a:pt x="272" y="335"/>
                    <a:pt x="273" y="335"/>
                    <a:pt x="273" y="336"/>
                  </a:cubicBezTo>
                  <a:cubicBezTo>
                    <a:pt x="274" y="337"/>
                    <a:pt x="275" y="336"/>
                    <a:pt x="276" y="337"/>
                  </a:cubicBezTo>
                  <a:cubicBezTo>
                    <a:pt x="277" y="338"/>
                    <a:pt x="275" y="340"/>
                    <a:pt x="275" y="341"/>
                  </a:cubicBezTo>
                  <a:cubicBezTo>
                    <a:pt x="275" y="342"/>
                    <a:pt x="276" y="342"/>
                    <a:pt x="276" y="342"/>
                  </a:cubicBezTo>
                  <a:cubicBezTo>
                    <a:pt x="277" y="342"/>
                    <a:pt x="276" y="344"/>
                    <a:pt x="276" y="345"/>
                  </a:cubicBezTo>
                  <a:cubicBezTo>
                    <a:pt x="276" y="346"/>
                    <a:pt x="276" y="346"/>
                    <a:pt x="275" y="347"/>
                  </a:cubicBezTo>
                  <a:cubicBezTo>
                    <a:pt x="275" y="348"/>
                    <a:pt x="276" y="348"/>
                    <a:pt x="276" y="349"/>
                  </a:cubicBezTo>
                  <a:cubicBezTo>
                    <a:pt x="275" y="349"/>
                    <a:pt x="274" y="350"/>
                    <a:pt x="273" y="351"/>
                  </a:cubicBezTo>
                  <a:cubicBezTo>
                    <a:pt x="272" y="352"/>
                    <a:pt x="272" y="352"/>
                    <a:pt x="273" y="353"/>
                  </a:cubicBezTo>
                  <a:cubicBezTo>
                    <a:pt x="273" y="354"/>
                    <a:pt x="273" y="354"/>
                    <a:pt x="273" y="355"/>
                  </a:cubicBezTo>
                  <a:cubicBezTo>
                    <a:pt x="273" y="356"/>
                    <a:pt x="274" y="356"/>
                    <a:pt x="275" y="356"/>
                  </a:cubicBezTo>
                  <a:cubicBezTo>
                    <a:pt x="275" y="357"/>
                    <a:pt x="275" y="359"/>
                    <a:pt x="275" y="359"/>
                  </a:cubicBezTo>
                  <a:cubicBezTo>
                    <a:pt x="276" y="359"/>
                    <a:pt x="276" y="358"/>
                    <a:pt x="276" y="358"/>
                  </a:cubicBezTo>
                  <a:cubicBezTo>
                    <a:pt x="277" y="357"/>
                    <a:pt x="277" y="357"/>
                    <a:pt x="278" y="357"/>
                  </a:cubicBezTo>
                  <a:cubicBezTo>
                    <a:pt x="279" y="356"/>
                    <a:pt x="278" y="356"/>
                    <a:pt x="279" y="355"/>
                  </a:cubicBezTo>
                  <a:cubicBezTo>
                    <a:pt x="279" y="354"/>
                    <a:pt x="279" y="354"/>
                    <a:pt x="280" y="354"/>
                  </a:cubicBezTo>
                  <a:cubicBezTo>
                    <a:pt x="280" y="355"/>
                    <a:pt x="280" y="355"/>
                    <a:pt x="280" y="356"/>
                  </a:cubicBezTo>
                  <a:cubicBezTo>
                    <a:pt x="281" y="357"/>
                    <a:pt x="281" y="357"/>
                    <a:pt x="281" y="358"/>
                  </a:cubicBezTo>
                  <a:cubicBezTo>
                    <a:pt x="282" y="359"/>
                    <a:pt x="283" y="358"/>
                    <a:pt x="283" y="358"/>
                  </a:cubicBezTo>
                  <a:cubicBezTo>
                    <a:pt x="284" y="358"/>
                    <a:pt x="285" y="357"/>
                    <a:pt x="286" y="356"/>
                  </a:cubicBezTo>
                  <a:cubicBezTo>
                    <a:pt x="287" y="356"/>
                    <a:pt x="288" y="356"/>
                    <a:pt x="288" y="357"/>
                  </a:cubicBezTo>
                  <a:cubicBezTo>
                    <a:pt x="289" y="358"/>
                    <a:pt x="289" y="358"/>
                    <a:pt x="288" y="358"/>
                  </a:cubicBezTo>
                  <a:cubicBezTo>
                    <a:pt x="288" y="359"/>
                    <a:pt x="289" y="359"/>
                    <a:pt x="290" y="359"/>
                  </a:cubicBezTo>
                  <a:cubicBezTo>
                    <a:pt x="291" y="360"/>
                    <a:pt x="292" y="360"/>
                    <a:pt x="292" y="361"/>
                  </a:cubicBezTo>
                  <a:cubicBezTo>
                    <a:pt x="293" y="361"/>
                    <a:pt x="293" y="361"/>
                    <a:pt x="294" y="362"/>
                  </a:cubicBezTo>
                  <a:cubicBezTo>
                    <a:pt x="294" y="362"/>
                    <a:pt x="295" y="361"/>
                    <a:pt x="295" y="361"/>
                  </a:cubicBezTo>
                  <a:cubicBezTo>
                    <a:pt x="295" y="360"/>
                    <a:pt x="295" y="359"/>
                    <a:pt x="295" y="358"/>
                  </a:cubicBezTo>
                  <a:cubicBezTo>
                    <a:pt x="295" y="357"/>
                    <a:pt x="296" y="357"/>
                    <a:pt x="296" y="356"/>
                  </a:cubicBezTo>
                  <a:cubicBezTo>
                    <a:pt x="297" y="356"/>
                    <a:pt x="297" y="356"/>
                    <a:pt x="297" y="357"/>
                  </a:cubicBezTo>
                  <a:cubicBezTo>
                    <a:pt x="298" y="358"/>
                    <a:pt x="298" y="358"/>
                    <a:pt x="299" y="358"/>
                  </a:cubicBezTo>
                  <a:cubicBezTo>
                    <a:pt x="299" y="358"/>
                    <a:pt x="299" y="358"/>
                    <a:pt x="300" y="35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1" y="358"/>
                    <a:pt x="302" y="358"/>
                    <a:pt x="302" y="358"/>
                  </a:cubicBezTo>
                  <a:cubicBezTo>
                    <a:pt x="302" y="358"/>
                    <a:pt x="302" y="357"/>
                    <a:pt x="302" y="356"/>
                  </a:cubicBezTo>
                  <a:cubicBezTo>
                    <a:pt x="301" y="355"/>
                    <a:pt x="301" y="355"/>
                    <a:pt x="300" y="354"/>
                  </a:cubicBezTo>
                  <a:cubicBezTo>
                    <a:pt x="300" y="353"/>
                    <a:pt x="301" y="352"/>
                    <a:pt x="301" y="352"/>
                  </a:cubicBezTo>
                  <a:cubicBezTo>
                    <a:pt x="302" y="352"/>
                    <a:pt x="302" y="351"/>
                    <a:pt x="303" y="351"/>
                  </a:cubicBezTo>
                  <a:cubicBezTo>
                    <a:pt x="303" y="350"/>
                    <a:pt x="303" y="349"/>
                    <a:pt x="304" y="349"/>
                  </a:cubicBezTo>
                  <a:cubicBezTo>
                    <a:pt x="304" y="348"/>
                    <a:pt x="305" y="346"/>
                    <a:pt x="305" y="346"/>
                  </a:cubicBezTo>
                  <a:cubicBezTo>
                    <a:pt x="304" y="345"/>
                    <a:pt x="305" y="345"/>
                    <a:pt x="306" y="345"/>
                  </a:cubicBezTo>
                  <a:cubicBezTo>
                    <a:pt x="306" y="344"/>
                    <a:pt x="305" y="344"/>
                    <a:pt x="305" y="343"/>
                  </a:cubicBezTo>
                  <a:cubicBezTo>
                    <a:pt x="304" y="343"/>
                    <a:pt x="305" y="342"/>
                    <a:pt x="306" y="341"/>
                  </a:cubicBezTo>
                  <a:cubicBezTo>
                    <a:pt x="306" y="340"/>
                    <a:pt x="306" y="340"/>
                    <a:pt x="305" y="339"/>
                  </a:cubicBezTo>
                  <a:cubicBezTo>
                    <a:pt x="305" y="338"/>
                    <a:pt x="306" y="338"/>
                    <a:pt x="307" y="338"/>
                  </a:cubicBezTo>
                  <a:cubicBezTo>
                    <a:pt x="307" y="338"/>
                    <a:pt x="307" y="337"/>
                    <a:pt x="308" y="336"/>
                  </a:cubicBezTo>
                  <a:cubicBezTo>
                    <a:pt x="308" y="335"/>
                    <a:pt x="308" y="333"/>
                    <a:pt x="309" y="333"/>
                  </a:cubicBezTo>
                  <a:cubicBezTo>
                    <a:pt x="310" y="332"/>
                    <a:pt x="311" y="332"/>
                    <a:pt x="311" y="333"/>
                  </a:cubicBezTo>
                  <a:cubicBezTo>
                    <a:pt x="312" y="333"/>
                    <a:pt x="314" y="331"/>
                    <a:pt x="314" y="331"/>
                  </a:cubicBezTo>
                  <a:cubicBezTo>
                    <a:pt x="314" y="331"/>
                    <a:pt x="314" y="331"/>
                    <a:pt x="314" y="331"/>
                  </a:cubicBezTo>
                  <a:cubicBezTo>
                    <a:pt x="314" y="331"/>
                    <a:pt x="314" y="330"/>
                    <a:pt x="314" y="330"/>
                  </a:cubicBezTo>
                  <a:cubicBezTo>
                    <a:pt x="314" y="330"/>
                    <a:pt x="314" y="327"/>
                    <a:pt x="316" y="325"/>
                  </a:cubicBezTo>
                  <a:cubicBezTo>
                    <a:pt x="316" y="324"/>
                    <a:pt x="317" y="324"/>
                    <a:pt x="318" y="323"/>
                  </a:cubicBezTo>
                  <a:cubicBezTo>
                    <a:pt x="318" y="323"/>
                    <a:pt x="318" y="323"/>
                    <a:pt x="318" y="323"/>
                  </a:cubicBezTo>
                  <a:cubicBezTo>
                    <a:pt x="318" y="323"/>
                    <a:pt x="317" y="321"/>
                    <a:pt x="317" y="321"/>
                  </a:cubicBezTo>
                  <a:cubicBezTo>
                    <a:pt x="317" y="320"/>
                    <a:pt x="317" y="319"/>
                    <a:pt x="316" y="319"/>
                  </a:cubicBezTo>
                  <a:cubicBezTo>
                    <a:pt x="316" y="319"/>
                    <a:pt x="315" y="319"/>
                    <a:pt x="315" y="320"/>
                  </a:cubicBezTo>
                  <a:cubicBezTo>
                    <a:pt x="314" y="320"/>
                    <a:pt x="313" y="321"/>
                    <a:pt x="313" y="320"/>
                  </a:cubicBezTo>
                  <a:cubicBezTo>
                    <a:pt x="312" y="320"/>
                    <a:pt x="311" y="319"/>
                    <a:pt x="311" y="320"/>
                  </a:cubicBezTo>
                  <a:cubicBezTo>
                    <a:pt x="310" y="321"/>
                    <a:pt x="309" y="322"/>
                    <a:pt x="308" y="321"/>
                  </a:cubicBezTo>
                  <a:cubicBezTo>
                    <a:pt x="308" y="321"/>
                    <a:pt x="307" y="320"/>
                    <a:pt x="308" y="319"/>
                  </a:cubicBezTo>
                  <a:cubicBezTo>
                    <a:pt x="308" y="318"/>
                    <a:pt x="309" y="318"/>
                    <a:pt x="310" y="317"/>
                  </a:cubicBezTo>
                  <a:cubicBezTo>
                    <a:pt x="311" y="317"/>
                    <a:pt x="313" y="316"/>
                    <a:pt x="313" y="316"/>
                  </a:cubicBezTo>
                  <a:cubicBezTo>
                    <a:pt x="314" y="315"/>
                    <a:pt x="314" y="315"/>
                    <a:pt x="314" y="314"/>
                  </a:cubicBezTo>
                  <a:cubicBezTo>
                    <a:pt x="313" y="314"/>
                    <a:pt x="312" y="313"/>
                    <a:pt x="313" y="313"/>
                  </a:cubicBezTo>
                  <a:cubicBezTo>
                    <a:pt x="314" y="312"/>
                    <a:pt x="315" y="312"/>
                    <a:pt x="315" y="311"/>
                  </a:cubicBezTo>
                  <a:cubicBezTo>
                    <a:pt x="316" y="310"/>
                    <a:pt x="317" y="308"/>
                    <a:pt x="316" y="308"/>
                  </a:cubicBezTo>
                  <a:cubicBezTo>
                    <a:pt x="315" y="308"/>
                    <a:pt x="314" y="307"/>
                    <a:pt x="314" y="307"/>
                  </a:cubicBezTo>
                  <a:cubicBezTo>
                    <a:pt x="313" y="306"/>
                    <a:pt x="313" y="306"/>
                    <a:pt x="312" y="305"/>
                  </a:cubicBezTo>
                  <a:cubicBezTo>
                    <a:pt x="312" y="305"/>
                    <a:pt x="311" y="305"/>
                    <a:pt x="311" y="304"/>
                  </a:cubicBezTo>
                  <a:cubicBezTo>
                    <a:pt x="311" y="303"/>
                    <a:pt x="312" y="302"/>
                    <a:pt x="311" y="301"/>
                  </a:cubicBezTo>
                  <a:cubicBezTo>
                    <a:pt x="311" y="300"/>
                    <a:pt x="311" y="299"/>
                    <a:pt x="311" y="298"/>
                  </a:cubicBezTo>
                  <a:cubicBezTo>
                    <a:pt x="310" y="296"/>
                    <a:pt x="311" y="296"/>
                    <a:pt x="311" y="295"/>
                  </a:cubicBezTo>
                  <a:cubicBezTo>
                    <a:pt x="312" y="294"/>
                    <a:pt x="312" y="293"/>
                    <a:pt x="312" y="292"/>
                  </a:cubicBezTo>
                  <a:cubicBezTo>
                    <a:pt x="312" y="291"/>
                    <a:pt x="313" y="288"/>
                    <a:pt x="313" y="288"/>
                  </a:cubicBezTo>
                  <a:cubicBezTo>
                    <a:pt x="314" y="287"/>
                    <a:pt x="314" y="287"/>
                    <a:pt x="315" y="286"/>
                  </a:cubicBezTo>
                  <a:cubicBezTo>
                    <a:pt x="315" y="284"/>
                    <a:pt x="316" y="283"/>
                    <a:pt x="316" y="282"/>
                  </a:cubicBezTo>
                  <a:cubicBezTo>
                    <a:pt x="317" y="281"/>
                    <a:pt x="316" y="279"/>
                    <a:pt x="315" y="279"/>
                  </a:cubicBezTo>
                  <a:cubicBezTo>
                    <a:pt x="315" y="279"/>
                    <a:pt x="314" y="279"/>
                    <a:pt x="313" y="279"/>
                  </a:cubicBezTo>
                  <a:cubicBezTo>
                    <a:pt x="313" y="278"/>
                    <a:pt x="312" y="278"/>
                    <a:pt x="311" y="278"/>
                  </a:cubicBezTo>
                  <a:cubicBezTo>
                    <a:pt x="310" y="278"/>
                    <a:pt x="310" y="278"/>
                    <a:pt x="310" y="277"/>
                  </a:cubicBezTo>
                  <a:cubicBezTo>
                    <a:pt x="309" y="276"/>
                    <a:pt x="309" y="275"/>
                    <a:pt x="309" y="275"/>
                  </a:cubicBezTo>
                  <a:cubicBezTo>
                    <a:pt x="309" y="274"/>
                    <a:pt x="309" y="274"/>
                    <a:pt x="309" y="274"/>
                  </a:cubicBezTo>
                  <a:cubicBezTo>
                    <a:pt x="309" y="274"/>
                    <a:pt x="309" y="273"/>
                    <a:pt x="309" y="272"/>
                  </a:cubicBezTo>
                  <a:cubicBezTo>
                    <a:pt x="309" y="272"/>
                    <a:pt x="308" y="272"/>
                    <a:pt x="308" y="272"/>
                  </a:cubicBezTo>
                  <a:cubicBezTo>
                    <a:pt x="307" y="272"/>
                    <a:pt x="307" y="272"/>
                    <a:pt x="307" y="272"/>
                  </a:cubicBezTo>
                  <a:cubicBezTo>
                    <a:pt x="307" y="271"/>
                    <a:pt x="306" y="271"/>
                    <a:pt x="306" y="270"/>
                  </a:cubicBezTo>
                  <a:cubicBezTo>
                    <a:pt x="305" y="270"/>
                    <a:pt x="305" y="270"/>
                    <a:pt x="304" y="269"/>
                  </a:cubicBezTo>
                  <a:cubicBezTo>
                    <a:pt x="304" y="269"/>
                    <a:pt x="303" y="270"/>
                    <a:pt x="303" y="270"/>
                  </a:cubicBezTo>
                  <a:cubicBezTo>
                    <a:pt x="304" y="270"/>
                    <a:pt x="304" y="270"/>
                    <a:pt x="303" y="271"/>
                  </a:cubicBezTo>
                  <a:cubicBezTo>
                    <a:pt x="303" y="271"/>
                    <a:pt x="302" y="270"/>
                    <a:pt x="302" y="270"/>
                  </a:cubicBezTo>
                  <a:cubicBezTo>
                    <a:pt x="301" y="270"/>
                    <a:pt x="301" y="269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5"/>
                    <a:pt x="300" y="265"/>
                  </a:cubicBezTo>
                  <a:cubicBezTo>
                    <a:pt x="300" y="264"/>
                    <a:pt x="301" y="263"/>
                    <a:pt x="302" y="262"/>
                  </a:cubicBezTo>
                  <a:cubicBezTo>
                    <a:pt x="302" y="262"/>
                    <a:pt x="302" y="261"/>
                    <a:pt x="301" y="261"/>
                  </a:cubicBezTo>
                  <a:cubicBezTo>
                    <a:pt x="301" y="261"/>
                    <a:pt x="301" y="261"/>
                    <a:pt x="301" y="260"/>
                  </a:cubicBezTo>
                  <a:cubicBezTo>
                    <a:pt x="301" y="260"/>
                    <a:pt x="300" y="260"/>
                    <a:pt x="300" y="260"/>
                  </a:cubicBezTo>
                  <a:cubicBezTo>
                    <a:pt x="300" y="260"/>
                    <a:pt x="299" y="260"/>
                    <a:pt x="299" y="260"/>
                  </a:cubicBezTo>
                  <a:cubicBezTo>
                    <a:pt x="299" y="260"/>
                    <a:pt x="300" y="258"/>
                    <a:pt x="300" y="258"/>
                  </a:cubicBezTo>
                  <a:cubicBezTo>
                    <a:pt x="299" y="257"/>
                    <a:pt x="299" y="257"/>
                    <a:pt x="299" y="257"/>
                  </a:cubicBezTo>
                  <a:cubicBezTo>
                    <a:pt x="299" y="257"/>
                    <a:pt x="299" y="257"/>
                    <a:pt x="299" y="256"/>
                  </a:cubicBezTo>
                  <a:cubicBezTo>
                    <a:pt x="300" y="256"/>
                    <a:pt x="300" y="256"/>
                    <a:pt x="299" y="255"/>
                  </a:cubicBezTo>
                  <a:cubicBezTo>
                    <a:pt x="299" y="255"/>
                    <a:pt x="299" y="255"/>
                    <a:pt x="299" y="254"/>
                  </a:cubicBezTo>
                  <a:cubicBezTo>
                    <a:pt x="299" y="254"/>
                    <a:pt x="299" y="253"/>
                    <a:pt x="298" y="252"/>
                  </a:cubicBezTo>
                  <a:cubicBezTo>
                    <a:pt x="298" y="252"/>
                    <a:pt x="297" y="251"/>
                    <a:pt x="297" y="251"/>
                  </a:cubicBezTo>
                  <a:cubicBezTo>
                    <a:pt x="296" y="250"/>
                    <a:pt x="296" y="250"/>
                    <a:pt x="295" y="250"/>
                  </a:cubicBezTo>
                  <a:cubicBezTo>
                    <a:pt x="295" y="249"/>
                    <a:pt x="294" y="250"/>
                    <a:pt x="294" y="251"/>
                  </a:cubicBezTo>
                  <a:cubicBezTo>
                    <a:pt x="294" y="251"/>
                    <a:pt x="293" y="252"/>
                    <a:pt x="293" y="252"/>
                  </a:cubicBezTo>
                  <a:cubicBezTo>
                    <a:pt x="292" y="252"/>
                    <a:pt x="293" y="252"/>
                    <a:pt x="294" y="253"/>
                  </a:cubicBezTo>
                  <a:cubicBezTo>
                    <a:pt x="294" y="253"/>
                    <a:pt x="293" y="254"/>
                    <a:pt x="292" y="254"/>
                  </a:cubicBezTo>
                  <a:cubicBezTo>
                    <a:pt x="292" y="254"/>
                    <a:pt x="291" y="254"/>
                    <a:pt x="291" y="254"/>
                  </a:cubicBezTo>
                  <a:cubicBezTo>
                    <a:pt x="290" y="253"/>
                    <a:pt x="290" y="254"/>
                    <a:pt x="290" y="254"/>
                  </a:cubicBezTo>
                  <a:cubicBezTo>
                    <a:pt x="290" y="254"/>
                    <a:pt x="289" y="254"/>
                    <a:pt x="290" y="255"/>
                  </a:cubicBezTo>
                  <a:cubicBezTo>
                    <a:pt x="290" y="256"/>
                    <a:pt x="289" y="256"/>
                    <a:pt x="289" y="256"/>
                  </a:cubicBezTo>
                  <a:cubicBezTo>
                    <a:pt x="288" y="257"/>
                    <a:pt x="287" y="256"/>
                    <a:pt x="286" y="257"/>
                  </a:cubicBezTo>
                  <a:cubicBezTo>
                    <a:pt x="286" y="257"/>
                    <a:pt x="285" y="257"/>
                    <a:pt x="284" y="257"/>
                  </a:cubicBezTo>
                  <a:cubicBezTo>
                    <a:pt x="284" y="257"/>
                    <a:pt x="284" y="256"/>
                    <a:pt x="284" y="255"/>
                  </a:cubicBezTo>
                  <a:cubicBezTo>
                    <a:pt x="284" y="255"/>
                    <a:pt x="285" y="255"/>
                    <a:pt x="285" y="254"/>
                  </a:cubicBezTo>
                  <a:cubicBezTo>
                    <a:pt x="285" y="254"/>
                    <a:pt x="285" y="254"/>
                    <a:pt x="285" y="252"/>
                  </a:cubicBezTo>
                  <a:cubicBezTo>
                    <a:pt x="285" y="250"/>
                    <a:pt x="286" y="249"/>
                    <a:pt x="286" y="249"/>
                  </a:cubicBezTo>
                  <a:cubicBezTo>
                    <a:pt x="286" y="249"/>
                    <a:pt x="286" y="249"/>
                    <a:pt x="285" y="248"/>
                  </a:cubicBezTo>
                  <a:cubicBezTo>
                    <a:pt x="285" y="247"/>
                    <a:pt x="283" y="247"/>
                    <a:pt x="282" y="247"/>
                  </a:cubicBezTo>
                  <a:cubicBezTo>
                    <a:pt x="282" y="247"/>
                    <a:pt x="281" y="247"/>
                    <a:pt x="281" y="247"/>
                  </a:cubicBezTo>
                  <a:cubicBezTo>
                    <a:pt x="280" y="246"/>
                    <a:pt x="280" y="245"/>
                    <a:pt x="280" y="244"/>
                  </a:cubicBezTo>
                  <a:cubicBezTo>
                    <a:pt x="280" y="244"/>
                    <a:pt x="280" y="243"/>
                    <a:pt x="280" y="242"/>
                  </a:cubicBezTo>
                  <a:cubicBezTo>
                    <a:pt x="280" y="242"/>
                    <a:pt x="281" y="242"/>
                    <a:pt x="281" y="242"/>
                  </a:cubicBezTo>
                  <a:cubicBezTo>
                    <a:pt x="281" y="242"/>
                    <a:pt x="281" y="240"/>
                    <a:pt x="281" y="239"/>
                  </a:cubicBezTo>
                  <a:cubicBezTo>
                    <a:pt x="282" y="239"/>
                    <a:pt x="281" y="239"/>
                    <a:pt x="281" y="239"/>
                  </a:cubicBezTo>
                  <a:cubicBezTo>
                    <a:pt x="280" y="238"/>
                    <a:pt x="281" y="238"/>
                    <a:pt x="281" y="237"/>
                  </a:cubicBezTo>
                  <a:cubicBezTo>
                    <a:pt x="281" y="236"/>
                    <a:pt x="282" y="236"/>
                    <a:pt x="283" y="235"/>
                  </a:cubicBezTo>
                  <a:cubicBezTo>
                    <a:pt x="284" y="234"/>
                    <a:pt x="283" y="235"/>
                    <a:pt x="282" y="234"/>
                  </a:cubicBezTo>
                  <a:cubicBezTo>
                    <a:pt x="282" y="234"/>
                    <a:pt x="282" y="234"/>
                    <a:pt x="282" y="233"/>
                  </a:cubicBezTo>
                  <a:cubicBezTo>
                    <a:pt x="283" y="233"/>
                    <a:pt x="282" y="232"/>
                    <a:pt x="282" y="233"/>
                  </a:cubicBezTo>
                  <a:cubicBezTo>
                    <a:pt x="282" y="233"/>
                    <a:pt x="281" y="233"/>
                    <a:pt x="281" y="233"/>
                  </a:cubicBezTo>
                  <a:cubicBezTo>
                    <a:pt x="280" y="234"/>
                    <a:pt x="280" y="233"/>
                    <a:pt x="279" y="233"/>
                  </a:cubicBezTo>
                  <a:cubicBezTo>
                    <a:pt x="279" y="232"/>
                    <a:pt x="279" y="232"/>
                    <a:pt x="280" y="232"/>
                  </a:cubicBezTo>
                  <a:cubicBezTo>
                    <a:pt x="280" y="232"/>
                    <a:pt x="281" y="231"/>
                    <a:pt x="281" y="230"/>
                  </a:cubicBezTo>
                  <a:cubicBezTo>
                    <a:pt x="281" y="230"/>
                    <a:pt x="280" y="229"/>
                    <a:pt x="280" y="229"/>
                  </a:cubicBezTo>
                  <a:cubicBezTo>
                    <a:pt x="280" y="228"/>
                    <a:pt x="279" y="229"/>
                    <a:pt x="279" y="229"/>
                  </a:cubicBezTo>
                  <a:cubicBezTo>
                    <a:pt x="278" y="229"/>
                    <a:pt x="278" y="228"/>
                    <a:pt x="278" y="228"/>
                  </a:cubicBezTo>
                  <a:cubicBezTo>
                    <a:pt x="278" y="227"/>
                    <a:pt x="277" y="228"/>
                    <a:pt x="276" y="228"/>
                  </a:cubicBezTo>
                  <a:cubicBezTo>
                    <a:pt x="276" y="228"/>
                    <a:pt x="276" y="227"/>
                    <a:pt x="276" y="227"/>
                  </a:cubicBezTo>
                  <a:cubicBezTo>
                    <a:pt x="277" y="227"/>
                    <a:pt x="277" y="226"/>
                    <a:pt x="276" y="226"/>
                  </a:cubicBezTo>
                  <a:cubicBezTo>
                    <a:pt x="276" y="226"/>
                    <a:pt x="276" y="228"/>
                    <a:pt x="275" y="228"/>
                  </a:cubicBezTo>
                  <a:cubicBezTo>
                    <a:pt x="275" y="229"/>
                    <a:pt x="276" y="230"/>
                    <a:pt x="276" y="230"/>
                  </a:cubicBezTo>
                  <a:cubicBezTo>
                    <a:pt x="276" y="230"/>
                    <a:pt x="275" y="230"/>
                    <a:pt x="275" y="229"/>
                  </a:cubicBezTo>
                  <a:cubicBezTo>
                    <a:pt x="274" y="229"/>
                    <a:pt x="274" y="229"/>
                    <a:pt x="273" y="230"/>
                  </a:cubicBezTo>
                  <a:cubicBezTo>
                    <a:pt x="273" y="230"/>
                    <a:pt x="272" y="229"/>
                    <a:pt x="272" y="229"/>
                  </a:cubicBezTo>
                  <a:cubicBezTo>
                    <a:pt x="272" y="229"/>
                    <a:pt x="273" y="228"/>
                    <a:pt x="273" y="228"/>
                  </a:cubicBezTo>
                  <a:cubicBezTo>
                    <a:pt x="274" y="228"/>
                    <a:pt x="274" y="227"/>
                    <a:pt x="274" y="227"/>
                  </a:cubicBezTo>
                  <a:cubicBezTo>
                    <a:pt x="274" y="226"/>
                    <a:pt x="273" y="226"/>
                    <a:pt x="273" y="226"/>
                  </a:cubicBezTo>
                  <a:cubicBezTo>
                    <a:pt x="273" y="226"/>
                    <a:pt x="273" y="225"/>
                    <a:pt x="273" y="225"/>
                  </a:cubicBezTo>
                  <a:cubicBezTo>
                    <a:pt x="273" y="225"/>
                    <a:pt x="273" y="225"/>
                    <a:pt x="273" y="224"/>
                  </a:cubicBezTo>
                  <a:cubicBezTo>
                    <a:pt x="272" y="224"/>
                    <a:pt x="271" y="224"/>
                    <a:pt x="271" y="225"/>
                  </a:cubicBezTo>
                  <a:cubicBezTo>
                    <a:pt x="270" y="225"/>
                    <a:pt x="270" y="225"/>
                    <a:pt x="270" y="225"/>
                  </a:cubicBezTo>
                  <a:cubicBezTo>
                    <a:pt x="271" y="226"/>
                    <a:pt x="271" y="226"/>
                    <a:pt x="271" y="225"/>
                  </a:cubicBezTo>
                  <a:cubicBezTo>
                    <a:pt x="272" y="225"/>
                    <a:pt x="272" y="226"/>
                    <a:pt x="272" y="226"/>
                  </a:cubicBezTo>
                  <a:cubicBezTo>
                    <a:pt x="272" y="226"/>
                    <a:pt x="272" y="227"/>
                    <a:pt x="272" y="227"/>
                  </a:cubicBezTo>
                  <a:cubicBezTo>
                    <a:pt x="273" y="228"/>
                    <a:pt x="273" y="228"/>
                    <a:pt x="272" y="228"/>
                  </a:cubicBezTo>
                  <a:cubicBezTo>
                    <a:pt x="272" y="228"/>
                    <a:pt x="272" y="228"/>
                    <a:pt x="272" y="228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71" y="227"/>
                    <a:pt x="271" y="228"/>
                    <a:pt x="271" y="228"/>
                  </a:cubicBezTo>
                  <a:cubicBezTo>
                    <a:pt x="271" y="229"/>
                    <a:pt x="272" y="229"/>
                    <a:pt x="271" y="229"/>
                  </a:cubicBezTo>
                  <a:cubicBezTo>
                    <a:pt x="271" y="229"/>
                    <a:pt x="271" y="229"/>
                    <a:pt x="271" y="229"/>
                  </a:cubicBezTo>
                  <a:cubicBezTo>
                    <a:pt x="271" y="229"/>
                    <a:pt x="271" y="228"/>
                    <a:pt x="270" y="228"/>
                  </a:cubicBezTo>
                  <a:cubicBezTo>
                    <a:pt x="270" y="228"/>
                    <a:pt x="270" y="228"/>
                    <a:pt x="270" y="228"/>
                  </a:cubicBezTo>
                  <a:cubicBezTo>
                    <a:pt x="270" y="228"/>
                    <a:pt x="269" y="227"/>
                    <a:pt x="269" y="227"/>
                  </a:cubicBezTo>
                  <a:cubicBezTo>
                    <a:pt x="269" y="226"/>
                    <a:pt x="268" y="226"/>
                    <a:pt x="267" y="226"/>
                  </a:cubicBezTo>
                  <a:cubicBezTo>
                    <a:pt x="267" y="226"/>
                    <a:pt x="267" y="226"/>
                    <a:pt x="267" y="225"/>
                  </a:cubicBezTo>
                  <a:cubicBezTo>
                    <a:pt x="268" y="225"/>
                    <a:pt x="267" y="224"/>
                    <a:pt x="267" y="224"/>
                  </a:cubicBezTo>
                  <a:cubicBezTo>
                    <a:pt x="267" y="224"/>
                    <a:pt x="267" y="224"/>
                    <a:pt x="266" y="224"/>
                  </a:cubicBezTo>
                  <a:cubicBezTo>
                    <a:pt x="266" y="225"/>
                    <a:pt x="265" y="225"/>
                    <a:pt x="265" y="225"/>
                  </a:cubicBezTo>
                  <a:cubicBezTo>
                    <a:pt x="265" y="224"/>
                    <a:pt x="265" y="224"/>
                    <a:pt x="266" y="224"/>
                  </a:cubicBezTo>
                  <a:cubicBezTo>
                    <a:pt x="266" y="224"/>
                    <a:pt x="265" y="223"/>
                    <a:pt x="265" y="223"/>
                  </a:cubicBezTo>
                  <a:cubicBezTo>
                    <a:pt x="265" y="222"/>
                    <a:pt x="265" y="221"/>
                    <a:pt x="265" y="221"/>
                  </a:cubicBezTo>
                  <a:cubicBezTo>
                    <a:pt x="265" y="220"/>
                    <a:pt x="265" y="220"/>
                    <a:pt x="264" y="220"/>
                  </a:cubicBezTo>
                  <a:cubicBezTo>
                    <a:pt x="264" y="219"/>
                    <a:pt x="264" y="219"/>
                    <a:pt x="264" y="218"/>
                  </a:cubicBezTo>
                  <a:cubicBezTo>
                    <a:pt x="264" y="218"/>
                    <a:pt x="264" y="216"/>
                    <a:pt x="264" y="215"/>
                  </a:cubicBezTo>
                  <a:cubicBezTo>
                    <a:pt x="264" y="214"/>
                    <a:pt x="263" y="214"/>
                    <a:pt x="263" y="214"/>
                  </a:cubicBezTo>
                  <a:cubicBezTo>
                    <a:pt x="262" y="213"/>
                    <a:pt x="263" y="213"/>
                    <a:pt x="263" y="213"/>
                  </a:cubicBezTo>
                  <a:cubicBezTo>
                    <a:pt x="263" y="213"/>
                    <a:pt x="263" y="213"/>
                    <a:pt x="263" y="213"/>
                  </a:cubicBezTo>
                  <a:cubicBezTo>
                    <a:pt x="263" y="212"/>
                    <a:pt x="263" y="212"/>
                    <a:pt x="263" y="211"/>
                  </a:cubicBezTo>
                  <a:cubicBezTo>
                    <a:pt x="263" y="211"/>
                    <a:pt x="263" y="211"/>
                    <a:pt x="263" y="211"/>
                  </a:cubicBezTo>
                  <a:cubicBezTo>
                    <a:pt x="263" y="210"/>
                    <a:pt x="261" y="210"/>
                    <a:pt x="261" y="210"/>
                  </a:cubicBezTo>
                  <a:cubicBezTo>
                    <a:pt x="260" y="210"/>
                    <a:pt x="260" y="210"/>
                    <a:pt x="260" y="210"/>
                  </a:cubicBezTo>
                  <a:cubicBezTo>
                    <a:pt x="260" y="209"/>
                    <a:pt x="259" y="210"/>
                    <a:pt x="258" y="210"/>
                  </a:cubicBezTo>
                  <a:cubicBezTo>
                    <a:pt x="258" y="210"/>
                    <a:pt x="257" y="210"/>
                    <a:pt x="257" y="210"/>
                  </a:cubicBezTo>
                  <a:cubicBezTo>
                    <a:pt x="257" y="211"/>
                    <a:pt x="257" y="211"/>
                    <a:pt x="257" y="211"/>
                  </a:cubicBezTo>
                  <a:cubicBezTo>
                    <a:pt x="256" y="211"/>
                    <a:pt x="256" y="212"/>
                    <a:pt x="256" y="212"/>
                  </a:cubicBezTo>
                  <a:cubicBezTo>
                    <a:pt x="256" y="213"/>
                    <a:pt x="256" y="213"/>
                    <a:pt x="256" y="213"/>
                  </a:cubicBezTo>
                  <a:cubicBezTo>
                    <a:pt x="255" y="213"/>
                    <a:pt x="255" y="214"/>
                    <a:pt x="255" y="214"/>
                  </a:cubicBezTo>
                  <a:cubicBezTo>
                    <a:pt x="255" y="214"/>
                    <a:pt x="255" y="214"/>
                    <a:pt x="254" y="214"/>
                  </a:cubicBezTo>
                  <a:cubicBezTo>
                    <a:pt x="254" y="214"/>
                    <a:pt x="254" y="215"/>
                    <a:pt x="254" y="215"/>
                  </a:cubicBezTo>
                  <a:cubicBezTo>
                    <a:pt x="253" y="216"/>
                    <a:pt x="253" y="216"/>
                    <a:pt x="253" y="217"/>
                  </a:cubicBezTo>
                  <a:cubicBezTo>
                    <a:pt x="252" y="218"/>
                    <a:pt x="252" y="218"/>
                    <a:pt x="252" y="219"/>
                  </a:cubicBezTo>
                  <a:cubicBezTo>
                    <a:pt x="252" y="219"/>
                    <a:pt x="253" y="220"/>
                    <a:pt x="253" y="219"/>
                  </a:cubicBezTo>
                  <a:cubicBezTo>
                    <a:pt x="253" y="219"/>
                    <a:pt x="254" y="219"/>
                    <a:pt x="254" y="220"/>
                  </a:cubicBezTo>
                  <a:cubicBezTo>
                    <a:pt x="255" y="220"/>
                    <a:pt x="253" y="221"/>
                    <a:pt x="253" y="221"/>
                  </a:cubicBezTo>
                  <a:cubicBezTo>
                    <a:pt x="253" y="221"/>
                    <a:pt x="252" y="222"/>
                    <a:pt x="252" y="221"/>
                  </a:cubicBezTo>
                  <a:cubicBezTo>
                    <a:pt x="252" y="221"/>
                    <a:pt x="251" y="221"/>
                    <a:pt x="251" y="222"/>
                  </a:cubicBezTo>
                  <a:cubicBezTo>
                    <a:pt x="251" y="222"/>
                    <a:pt x="251" y="222"/>
                    <a:pt x="251" y="222"/>
                  </a:cubicBezTo>
                  <a:cubicBezTo>
                    <a:pt x="251" y="222"/>
                    <a:pt x="251" y="223"/>
                    <a:pt x="251" y="223"/>
                  </a:cubicBezTo>
                  <a:cubicBezTo>
                    <a:pt x="251" y="224"/>
                    <a:pt x="251" y="224"/>
                    <a:pt x="251" y="224"/>
                  </a:cubicBezTo>
                  <a:cubicBezTo>
                    <a:pt x="250" y="224"/>
                    <a:pt x="249" y="223"/>
                    <a:pt x="249" y="222"/>
                  </a:cubicBezTo>
                  <a:cubicBezTo>
                    <a:pt x="248" y="222"/>
                    <a:pt x="248" y="221"/>
                    <a:pt x="247" y="221"/>
                  </a:cubicBezTo>
                  <a:cubicBezTo>
                    <a:pt x="247" y="221"/>
                    <a:pt x="246" y="221"/>
                    <a:pt x="246" y="221"/>
                  </a:cubicBezTo>
                  <a:cubicBezTo>
                    <a:pt x="246" y="221"/>
                    <a:pt x="245" y="221"/>
                    <a:pt x="245" y="220"/>
                  </a:cubicBezTo>
                  <a:cubicBezTo>
                    <a:pt x="246" y="220"/>
                    <a:pt x="246" y="219"/>
                    <a:pt x="246" y="218"/>
                  </a:cubicBezTo>
                  <a:cubicBezTo>
                    <a:pt x="246" y="217"/>
                    <a:pt x="245" y="218"/>
                    <a:pt x="245" y="218"/>
                  </a:cubicBezTo>
                  <a:cubicBezTo>
                    <a:pt x="245" y="218"/>
                    <a:pt x="244" y="218"/>
                    <a:pt x="244" y="218"/>
                  </a:cubicBezTo>
                  <a:cubicBezTo>
                    <a:pt x="244" y="217"/>
                    <a:pt x="244" y="216"/>
                    <a:pt x="244" y="215"/>
                  </a:cubicBezTo>
                  <a:cubicBezTo>
                    <a:pt x="245" y="215"/>
                    <a:pt x="245" y="214"/>
                    <a:pt x="244" y="214"/>
                  </a:cubicBezTo>
                  <a:cubicBezTo>
                    <a:pt x="243" y="214"/>
                    <a:pt x="243" y="213"/>
                    <a:pt x="243" y="213"/>
                  </a:cubicBezTo>
                  <a:cubicBezTo>
                    <a:pt x="243" y="213"/>
                    <a:pt x="242" y="212"/>
                    <a:pt x="242" y="212"/>
                  </a:cubicBezTo>
                  <a:cubicBezTo>
                    <a:pt x="242" y="212"/>
                    <a:pt x="242" y="213"/>
                    <a:pt x="242" y="213"/>
                  </a:cubicBezTo>
                  <a:cubicBezTo>
                    <a:pt x="242" y="213"/>
                    <a:pt x="242" y="214"/>
                    <a:pt x="242" y="214"/>
                  </a:cubicBezTo>
                  <a:cubicBezTo>
                    <a:pt x="242" y="215"/>
                    <a:pt x="241" y="214"/>
                    <a:pt x="240" y="214"/>
                  </a:cubicBezTo>
                  <a:cubicBezTo>
                    <a:pt x="240" y="214"/>
                    <a:pt x="240" y="214"/>
                    <a:pt x="240" y="213"/>
                  </a:cubicBezTo>
                  <a:cubicBezTo>
                    <a:pt x="240" y="213"/>
                    <a:pt x="240" y="212"/>
                    <a:pt x="240" y="212"/>
                  </a:cubicBezTo>
                  <a:cubicBezTo>
                    <a:pt x="241" y="211"/>
                    <a:pt x="241" y="211"/>
                    <a:pt x="241" y="211"/>
                  </a:cubicBezTo>
                  <a:cubicBezTo>
                    <a:pt x="241" y="210"/>
                    <a:pt x="242" y="210"/>
                    <a:pt x="242" y="211"/>
                  </a:cubicBezTo>
                  <a:cubicBezTo>
                    <a:pt x="243" y="211"/>
                    <a:pt x="243" y="210"/>
                    <a:pt x="243" y="210"/>
                  </a:cubicBezTo>
                  <a:cubicBezTo>
                    <a:pt x="244" y="210"/>
                    <a:pt x="244" y="209"/>
                    <a:pt x="244" y="209"/>
                  </a:cubicBezTo>
                  <a:cubicBezTo>
                    <a:pt x="244" y="208"/>
                    <a:pt x="245" y="209"/>
                    <a:pt x="246" y="209"/>
                  </a:cubicBezTo>
                  <a:cubicBezTo>
                    <a:pt x="246" y="209"/>
                    <a:pt x="247" y="210"/>
                    <a:pt x="247" y="210"/>
                  </a:cubicBezTo>
                  <a:cubicBezTo>
                    <a:pt x="247" y="210"/>
                    <a:pt x="249" y="210"/>
                    <a:pt x="249" y="210"/>
                  </a:cubicBezTo>
                  <a:cubicBezTo>
                    <a:pt x="250" y="209"/>
                    <a:pt x="250" y="209"/>
                    <a:pt x="250" y="209"/>
                  </a:cubicBezTo>
                  <a:cubicBezTo>
                    <a:pt x="250" y="208"/>
                    <a:pt x="250" y="208"/>
                    <a:pt x="250" y="208"/>
                  </a:cubicBezTo>
                  <a:cubicBezTo>
                    <a:pt x="251" y="208"/>
                    <a:pt x="251" y="208"/>
                    <a:pt x="251" y="209"/>
                  </a:cubicBezTo>
                  <a:cubicBezTo>
                    <a:pt x="251" y="209"/>
                    <a:pt x="251" y="210"/>
                    <a:pt x="252" y="210"/>
                  </a:cubicBezTo>
                  <a:cubicBezTo>
                    <a:pt x="252" y="210"/>
                    <a:pt x="252" y="209"/>
                    <a:pt x="252" y="209"/>
                  </a:cubicBezTo>
                  <a:cubicBezTo>
                    <a:pt x="251" y="209"/>
                    <a:pt x="251" y="208"/>
                    <a:pt x="251" y="208"/>
                  </a:cubicBezTo>
                  <a:cubicBezTo>
                    <a:pt x="251" y="207"/>
                    <a:pt x="252" y="207"/>
                    <a:pt x="252" y="206"/>
                  </a:cubicBezTo>
                  <a:cubicBezTo>
                    <a:pt x="252" y="205"/>
                    <a:pt x="251" y="204"/>
                    <a:pt x="251" y="204"/>
                  </a:cubicBezTo>
                  <a:cubicBezTo>
                    <a:pt x="251" y="204"/>
                    <a:pt x="252" y="202"/>
                    <a:pt x="252" y="201"/>
                  </a:cubicBezTo>
                  <a:cubicBezTo>
                    <a:pt x="252" y="201"/>
                    <a:pt x="252" y="199"/>
                    <a:pt x="253" y="199"/>
                  </a:cubicBezTo>
                  <a:cubicBezTo>
                    <a:pt x="253" y="198"/>
                    <a:pt x="253" y="200"/>
                    <a:pt x="254" y="199"/>
                  </a:cubicBezTo>
                  <a:cubicBezTo>
                    <a:pt x="254" y="199"/>
                    <a:pt x="253" y="198"/>
                    <a:pt x="253" y="198"/>
                  </a:cubicBezTo>
                  <a:cubicBezTo>
                    <a:pt x="253" y="197"/>
                    <a:pt x="252" y="197"/>
                    <a:pt x="252" y="197"/>
                  </a:cubicBezTo>
                  <a:cubicBezTo>
                    <a:pt x="252" y="197"/>
                    <a:pt x="252" y="196"/>
                    <a:pt x="252" y="195"/>
                  </a:cubicBezTo>
                  <a:cubicBezTo>
                    <a:pt x="252" y="195"/>
                    <a:pt x="252" y="194"/>
                    <a:pt x="252" y="193"/>
                  </a:cubicBezTo>
                  <a:cubicBezTo>
                    <a:pt x="252" y="193"/>
                    <a:pt x="252" y="193"/>
                    <a:pt x="252" y="192"/>
                  </a:cubicBezTo>
                  <a:cubicBezTo>
                    <a:pt x="252" y="192"/>
                    <a:pt x="251" y="192"/>
                    <a:pt x="251" y="193"/>
                  </a:cubicBezTo>
                  <a:cubicBezTo>
                    <a:pt x="251" y="193"/>
                    <a:pt x="250" y="193"/>
                    <a:pt x="250" y="192"/>
                  </a:cubicBezTo>
                  <a:cubicBezTo>
                    <a:pt x="250" y="192"/>
                    <a:pt x="251" y="191"/>
                    <a:pt x="251" y="191"/>
                  </a:cubicBezTo>
                  <a:cubicBezTo>
                    <a:pt x="252" y="190"/>
                    <a:pt x="252" y="190"/>
                    <a:pt x="252" y="189"/>
                  </a:cubicBezTo>
                  <a:cubicBezTo>
                    <a:pt x="253" y="189"/>
                    <a:pt x="254" y="184"/>
                    <a:pt x="254" y="184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4" y="183"/>
                    <a:pt x="253" y="183"/>
                    <a:pt x="253" y="182"/>
                  </a:cubicBezTo>
                  <a:cubicBezTo>
                    <a:pt x="253" y="181"/>
                    <a:pt x="254" y="178"/>
                    <a:pt x="254" y="177"/>
                  </a:cubicBezTo>
                  <a:cubicBezTo>
                    <a:pt x="254" y="177"/>
                    <a:pt x="254" y="177"/>
                    <a:pt x="254" y="176"/>
                  </a:cubicBezTo>
                  <a:cubicBezTo>
                    <a:pt x="255" y="176"/>
                    <a:pt x="255" y="174"/>
                    <a:pt x="255" y="174"/>
                  </a:cubicBezTo>
                  <a:cubicBezTo>
                    <a:pt x="255" y="174"/>
                    <a:pt x="254" y="174"/>
                    <a:pt x="254" y="174"/>
                  </a:cubicBezTo>
                  <a:cubicBezTo>
                    <a:pt x="254" y="174"/>
                    <a:pt x="253" y="174"/>
                    <a:pt x="253" y="174"/>
                  </a:cubicBezTo>
                  <a:cubicBezTo>
                    <a:pt x="252" y="173"/>
                    <a:pt x="252" y="172"/>
                    <a:pt x="252" y="172"/>
                  </a:cubicBezTo>
                  <a:cubicBezTo>
                    <a:pt x="252" y="172"/>
                    <a:pt x="252" y="172"/>
                    <a:pt x="251" y="171"/>
                  </a:cubicBezTo>
                  <a:cubicBezTo>
                    <a:pt x="251" y="171"/>
                    <a:pt x="251" y="171"/>
                    <a:pt x="251" y="171"/>
                  </a:cubicBezTo>
                  <a:cubicBezTo>
                    <a:pt x="251" y="170"/>
                    <a:pt x="251" y="170"/>
                    <a:pt x="250" y="169"/>
                  </a:cubicBezTo>
                  <a:cubicBezTo>
                    <a:pt x="250" y="169"/>
                    <a:pt x="250" y="169"/>
                    <a:pt x="249" y="169"/>
                  </a:cubicBezTo>
                  <a:cubicBezTo>
                    <a:pt x="249" y="169"/>
                    <a:pt x="248" y="169"/>
                    <a:pt x="248" y="168"/>
                  </a:cubicBezTo>
                  <a:cubicBezTo>
                    <a:pt x="248" y="168"/>
                    <a:pt x="247" y="167"/>
                    <a:pt x="247" y="167"/>
                  </a:cubicBezTo>
                  <a:cubicBezTo>
                    <a:pt x="246" y="167"/>
                    <a:pt x="246" y="166"/>
                    <a:pt x="246" y="166"/>
                  </a:cubicBezTo>
                  <a:cubicBezTo>
                    <a:pt x="246" y="165"/>
                    <a:pt x="244" y="166"/>
                    <a:pt x="244" y="166"/>
                  </a:cubicBezTo>
                  <a:cubicBezTo>
                    <a:pt x="243" y="166"/>
                    <a:pt x="243" y="166"/>
                    <a:pt x="243" y="165"/>
                  </a:cubicBezTo>
                  <a:cubicBezTo>
                    <a:pt x="242" y="165"/>
                    <a:pt x="242" y="165"/>
                    <a:pt x="241" y="164"/>
                  </a:cubicBezTo>
                  <a:cubicBezTo>
                    <a:pt x="241" y="164"/>
                    <a:pt x="241" y="163"/>
                    <a:pt x="241" y="163"/>
                  </a:cubicBezTo>
                  <a:cubicBezTo>
                    <a:pt x="242" y="162"/>
                    <a:pt x="242" y="162"/>
                    <a:pt x="242" y="162"/>
                  </a:cubicBezTo>
                  <a:cubicBezTo>
                    <a:pt x="242" y="162"/>
                    <a:pt x="242" y="162"/>
                    <a:pt x="242" y="162"/>
                  </a:cubicBezTo>
                  <a:cubicBezTo>
                    <a:pt x="242" y="161"/>
                    <a:pt x="242" y="161"/>
                    <a:pt x="243" y="161"/>
                  </a:cubicBezTo>
                  <a:cubicBezTo>
                    <a:pt x="243" y="160"/>
                    <a:pt x="242" y="159"/>
                    <a:pt x="242" y="159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2" y="158"/>
                    <a:pt x="242" y="157"/>
                    <a:pt x="242" y="157"/>
                  </a:cubicBezTo>
                  <a:cubicBezTo>
                    <a:pt x="242" y="157"/>
                    <a:pt x="242" y="156"/>
                    <a:pt x="242" y="155"/>
                  </a:cubicBezTo>
                  <a:cubicBezTo>
                    <a:pt x="241" y="154"/>
                    <a:pt x="242" y="154"/>
                    <a:pt x="243" y="154"/>
                  </a:cubicBezTo>
                  <a:cubicBezTo>
                    <a:pt x="243" y="153"/>
                    <a:pt x="244" y="153"/>
                    <a:pt x="244" y="153"/>
                  </a:cubicBezTo>
                  <a:cubicBezTo>
                    <a:pt x="244" y="153"/>
                    <a:pt x="245" y="153"/>
                    <a:pt x="245" y="153"/>
                  </a:cubicBezTo>
                  <a:cubicBezTo>
                    <a:pt x="245" y="154"/>
                    <a:pt x="246" y="154"/>
                    <a:pt x="246" y="154"/>
                  </a:cubicBezTo>
                  <a:cubicBezTo>
                    <a:pt x="247" y="154"/>
                    <a:pt x="247" y="153"/>
                    <a:pt x="247" y="153"/>
                  </a:cubicBezTo>
                  <a:cubicBezTo>
                    <a:pt x="247" y="152"/>
                    <a:pt x="248" y="152"/>
                    <a:pt x="248" y="152"/>
                  </a:cubicBezTo>
                  <a:cubicBezTo>
                    <a:pt x="249" y="152"/>
                    <a:pt x="249" y="152"/>
                    <a:pt x="250" y="153"/>
                  </a:cubicBezTo>
                  <a:cubicBezTo>
                    <a:pt x="250" y="153"/>
                    <a:pt x="250" y="154"/>
                    <a:pt x="251" y="154"/>
                  </a:cubicBezTo>
                  <a:cubicBezTo>
                    <a:pt x="251" y="154"/>
                    <a:pt x="251" y="154"/>
                    <a:pt x="251" y="153"/>
                  </a:cubicBezTo>
                  <a:cubicBezTo>
                    <a:pt x="251" y="153"/>
                    <a:pt x="251" y="153"/>
                    <a:pt x="252" y="153"/>
                  </a:cubicBezTo>
                  <a:cubicBezTo>
                    <a:pt x="253" y="154"/>
                    <a:pt x="252" y="154"/>
                    <a:pt x="253" y="154"/>
                  </a:cubicBezTo>
                  <a:cubicBezTo>
                    <a:pt x="253" y="154"/>
                    <a:pt x="253" y="155"/>
                    <a:pt x="253" y="155"/>
                  </a:cubicBezTo>
                  <a:cubicBezTo>
                    <a:pt x="254" y="155"/>
                    <a:pt x="254" y="155"/>
                    <a:pt x="255" y="154"/>
                  </a:cubicBezTo>
                  <a:cubicBezTo>
                    <a:pt x="255" y="154"/>
                    <a:pt x="255" y="153"/>
                    <a:pt x="255" y="153"/>
                  </a:cubicBezTo>
                  <a:cubicBezTo>
                    <a:pt x="256" y="153"/>
                    <a:pt x="256" y="153"/>
                    <a:pt x="256" y="153"/>
                  </a:cubicBezTo>
                  <a:cubicBezTo>
                    <a:pt x="257" y="152"/>
                    <a:pt x="257" y="152"/>
                    <a:pt x="256" y="152"/>
                  </a:cubicBezTo>
                  <a:cubicBezTo>
                    <a:pt x="256" y="152"/>
                    <a:pt x="257" y="151"/>
                    <a:pt x="257" y="151"/>
                  </a:cubicBezTo>
                  <a:cubicBezTo>
                    <a:pt x="257" y="151"/>
                    <a:pt x="258" y="151"/>
                    <a:pt x="257" y="150"/>
                  </a:cubicBezTo>
                  <a:cubicBezTo>
                    <a:pt x="257" y="150"/>
                    <a:pt x="258" y="150"/>
                    <a:pt x="258" y="150"/>
                  </a:cubicBezTo>
                  <a:cubicBezTo>
                    <a:pt x="259" y="149"/>
                    <a:pt x="259" y="150"/>
                    <a:pt x="259" y="150"/>
                  </a:cubicBezTo>
                  <a:cubicBezTo>
                    <a:pt x="259" y="151"/>
                    <a:pt x="259" y="150"/>
                    <a:pt x="259" y="150"/>
                  </a:cubicBezTo>
                  <a:cubicBezTo>
                    <a:pt x="259" y="149"/>
                    <a:pt x="260" y="149"/>
                    <a:pt x="260" y="148"/>
                  </a:cubicBezTo>
                  <a:cubicBezTo>
                    <a:pt x="260" y="147"/>
                    <a:pt x="259" y="147"/>
                    <a:pt x="259" y="146"/>
                  </a:cubicBezTo>
                  <a:cubicBezTo>
                    <a:pt x="259" y="145"/>
                    <a:pt x="259" y="145"/>
                    <a:pt x="260" y="145"/>
                  </a:cubicBezTo>
                  <a:cubicBezTo>
                    <a:pt x="260" y="144"/>
                    <a:pt x="261" y="144"/>
                    <a:pt x="262" y="144"/>
                  </a:cubicBezTo>
                  <a:cubicBezTo>
                    <a:pt x="263" y="144"/>
                    <a:pt x="263" y="145"/>
                    <a:pt x="263" y="145"/>
                  </a:cubicBezTo>
                  <a:cubicBezTo>
                    <a:pt x="263" y="146"/>
                    <a:pt x="263" y="147"/>
                    <a:pt x="263" y="147"/>
                  </a:cubicBezTo>
                  <a:cubicBezTo>
                    <a:pt x="263" y="148"/>
                    <a:pt x="264" y="148"/>
                    <a:pt x="264" y="149"/>
                  </a:cubicBezTo>
                  <a:cubicBezTo>
                    <a:pt x="265" y="149"/>
                    <a:pt x="265" y="149"/>
                    <a:pt x="264" y="150"/>
                  </a:cubicBezTo>
                  <a:cubicBezTo>
                    <a:pt x="264" y="150"/>
                    <a:pt x="265" y="150"/>
                    <a:pt x="265" y="150"/>
                  </a:cubicBezTo>
                  <a:cubicBezTo>
                    <a:pt x="266" y="151"/>
                    <a:pt x="266" y="151"/>
                    <a:pt x="266" y="151"/>
                  </a:cubicBezTo>
                  <a:cubicBezTo>
                    <a:pt x="266" y="151"/>
                    <a:pt x="266" y="152"/>
                    <a:pt x="267" y="152"/>
                  </a:cubicBezTo>
                  <a:cubicBezTo>
                    <a:pt x="267" y="152"/>
                    <a:pt x="268" y="152"/>
                    <a:pt x="268" y="152"/>
                  </a:cubicBezTo>
                  <a:cubicBezTo>
                    <a:pt x="268" y="151"/>
                    <a:pt x="269" y="152"/>
                    <a:pt x="269" y="152"/>
                  </a:cubicBezTo>
                  <a:cubicBezTo>
                    <a:pt x="269" y="152"/>
                    <a:pt x="270" y="151"/>
                    <a:pt x="270" y="151"/>
                  </a:cubicBezTo>
                  <a:cubicBezTo>
                    <a:pt x="271" y="150"/>
                    <a:pt x="271" y="151"/>
                    <a:pt x="272" y="152"/>
                  </a:cubicBezTo>
                  <a:cubicBezTo>
                    <a:pt x="272" y="152"/>
                    <a:pt x="272" y="152"/>
                    <a:pt x="272" y="152"/>
                  </a:cubicBezTo>
                  <a:cubicBezTo>
                    <a:pt x="272" y="153"/>
                    <a:pt x="273" y="153"/>
                    <a:pt x="273" y="153"/>
                  </a:cubicBezTo>
                  <a:cubicBezTo>
                    <a:pt x="274" y="152"/>
                    <a:pt x="275" y="151"/>
                    <a:pt x="275" y="150"/>
                  </a:cubicBezTo>
                  <a:cubicBezTo>
                    <a:pt x="276" y="150"/>
                    <a:pt x="277" y="148"/>
                    <a:pt x="278" y="147"/>
                  </a:cubicBezTo>
                  <a:cubicBezTo>
                    <a:pt x="278" y="147"/>
                    <a:pt x="279" y="146"/>
                    <a:pt x="279" y="146"/>
                  </a:cubicBezTo>
                  <a:cubicBezTo>
                    <a:pt x="279" y="146"/>
                    <a:pt x="280" y="144"/>
                    <a:pt x="280" y="144"/>
                  </a:cubicBezTo>
                  <a:cubicBezTo>
                    <a:pt x="280" y="143"/>
                    <a:pt x="281" y="143"/>
                    <a:pt x="281" y="143"/>
                  </a:cubicBezTo>
                  <a:cubicBezTo>
                    <a:pt x="281" y="143"/>
                    <a:pt x="282" y="141"/>
                    <a:pt x="283" y="141"/>
                  </a:cubicBezTo>
                  <a:cubicBezTo>
                    <a:pt x="283" y="141"/>
                    <a:pt x="284" y="140"/>
                    <a:pt x="284" y="140"/>
                  </a:cubicBezTo>
                  <a:cubicBezTo>
                    <a:pt x="285" y="139"/>
                    <a:pt x="285" y="140"/>
                    <a:pt x="285" y="140"/>
                  </a:cubicBezTo>
                  <a:cubicBezTo>
                    <a:pt x="286" y="141"/>
                    <a:pt x="286" y="140"/>
                    <a:pt x="286" y="139"/>
                  </a:cubicBezTo>
                  <a:cubicBezTo>
                    <a:pt x="287" y="139"/>
                    <a:pt x="287" y="140"/>
                    <a:pt x="287" y="140"/>
                  </a:cubicBezTo>
                  <a:cubicBezTo>
                    <a:pt x="287" y="140"/>
                    <a:pt x="287" y="140"/>
                    <a:pt x="288" y="139"/>
                  </a:cubicBezTo>
                  <a:cubicBezTo>
                    <a:pt x="288" y="139"/>
                    <a:pt x="288" y="139"/>
                    <a:pt x="288" y="138"/>
                  </a:cubicBezTo>
                  <a:cubicBezTo>
                    <a:pt x="289" y="138"/>
                    <a:pt x="289" y="138"/>
                    <a:pt x="290" y="137"/>
                  </a:cubicBezTo>
                  <a:cubicBezTo>
                    <a:pt x="290" y="137"/>
                    <a:pt x="290" y="138"/>
                    <a:pt x="290" y="138"/>
                  </a:cubicBezTo>
                  <a:cubicBezTo>
                    <a:pt x="290" y="138"/>
                    <a:pt x="291" y="138"/>
                    <a:pt x="292" y="138"/>
                  </a:cubicBezTo>
                  <a:cubicBezTo>
                    <a:pt x="292" y="138"/>
                    <a:pt x="293" y="138"/>
                    <a:pt x="293" y="138"/>
                  </a:cubicBezTo>
                  <a:cubicBezTo>
                    <a:pt x="293" y="138"/>
                    <a:pt x="294" y="138"/>
                    <a:pt x="294" y="138"/>
                  </a:cubicBezTo>
                  <a:cubicBezTo>
                    <a:pt x="294" y="139"/>
                    <a:pt x="294" y="138"/>
                    <a:pt x="295" y="138"/>
                  </a:cubicBezTo>
                  <a:cubicBezTo>
                    <a:pt x="295" y="138"/>
                    <a:pt x="295" y="139"/>
                    <a:pt x="296" y="139"/>
                  </a:cubicBezTo>
                  <a:cubicBezTo>
                    <a:pt x="296" y="139"/>
                    <a:pt x="296" y="140"/>
                    <a:pt x="296" y="140"/>
                  </a:cubicBezTo>
                  <a:cubicBezTo>
                    <a:pt x="295" y="140"/>
                    <a:pt x="295" y="140"/>
                    <a:pt x="296" y="140"/>
                  </a:cubicBezTo>
                  <a:cubicBezTo>
                    <a:pt x="296" y="141"/>
                    <a:pt x="295" y="141"/>
                    <a:pt x="295" y="141"/>
                  </a:cubicBezTo>
                  <a:cubicBezTo>
                    <a:pt x="295" y="141"/>
                    <a:pt x="294" y="141"/>
                    <a:pt x="294" y="141"/>
                  </a:cubicBezTo>
                  <a:cubicBezTo>
                    <a:pt x="294" y="141"/>
                    <a:pt x="293" y="141"/>
                    <a:pt x="293" y="142"/>
                  </a:cubicBezTo>
                  <a:cubicBezTo>
                    <a:pt x="293" y="142"/>
                    <a:pt x="293" y="142"/>
                    <a:pt x="293" y="143"/>
                  </a:cubicBezTo>
                  <a:cubicBezTo>
                    <a:pt x="293" y="143"/>
                    <a:pt x="294" y="144"/>
                    <a:pt x="294" y="144"/>
                  </a:cubicBezTo>
                  <a:cubicBezTo>
                    <a:pt x="294" y="145"/>
                    <a:pt x="294" y="145"/>
                    <a:pt x="294" y="145"/>
                  </a:cubicBezTo>
                  <a:cubicBezTo>
                    <a:pt x="295" y="145"/>
                    <a:pt x="295" y="146"/>
                    <a:pt x="295" y="146"/>
                  </a:cubicBezTo>
                  <a:cubicBezTo>
                    <a:pt x="296" y="147"/>
                    <a:pt x="296" y="148"/>
                    <a:pt x="296" y="148"/>
                  </a:cubicBezTo>
                  <a:cubicBezTo>
                    <a:pt x="297" y="148"/>
                    <a:pt x="297" y="148"/>
                    <a:pt x="297" y="148"/>
                  </a:cubicBezTo>
                  <a:cubicBezTo>
                    <a:pt x="298" y="148"/>
                    <a:pt x="297" y="149"/>
                    <a:pt x="298" y="149"/>
                  </a:cubicBezTo>
                  <a:cubicBezTo>
                    <a:pt x="298" y="149"/>
                    <a:pt x="299" y="148"/>
                    <a:pt x="299" y="147"/>
                  </a:cubicBezTo>
                  <a:cubicBezTo>
                    <a:pt x="300" y="146"/>
                    <a:pt x="300" y="146"/>
                    <a:pt x="300" y="147"/>
                  </a:cubicBezTo>
                  <a:cubicBezTo>
                    <a:pt x="301" y="147"/>
                    <a:pt x="301" y="147"/>
                    <a:pt x="302" y="147"/>
                  </a:cubicBezTo>
                  <a:cubicBezTo>
                    <a:pt x="302" y="147"/>
                    <a:pt x="302" y="146"/>
                    <a:pt x="302" y="146"/>
                  </a:cubicBezTo>
                  <a:cubicBezTo>
                    <a:pt x="303" y="146"/>
                    <a:pt x="303" y="146"/>
                    <a:pt x="303" y="145"/>
                  </a:cubicBezTo>
                  <a:cubicBezTo>
                    <a:pt x="303" y="145"/>
                    <a:pt x="303" y="145"/>
                    <a:pt x="303" y="145"/>
                  </a:cubicBezTo>
                  <a:cubicBezTo>
                    <a:pt x="303" y="145"/>
                    <a:pt x="304" y="145"/>
                    <a:pt x="304" y="145"/>
                  </a:cubicBezTo>
                  <a:cubicBezTo>
                    <a:pt x="304" y="145"/>
                    <a:pt x="305" y="144"/>
                    <a:pt x="305" y="143"/>
                  </a:cubicBezTo>
                  <a:cubicBezTo>
                    <a:pt x="306" y="143"/>
                    <a:pt x="305" y="143"/>
                    <a:pt x="305" y="143"/>
                  </a:cubicBezTo>
                  <a:cubicBezTo>
                    <a:pt x="305" y="143"/>
                    <a:pt x="304" y="143"/>
                    <a:pt x="304" y="143"/>
                  </a:cubicBezTo>
                  <a:cubicBezTo>
                    <a:pt x="304" y="143"/>
                    <a:pt x="305" y="142"/>
                    <a:pt x="306" y="142"/>
                  </a:cubicBezTo>
                  <a:cubicBezTo>
                    <a:pt x="306" y="142"/>
                    <a:pt x="307" y="141"/>
                    <a:pt x="308" y="141"/>
                  </a:cubicBezTo>
                  <a:cubicBezTo>
                    <a:pt x="308" y="140"/>
                    <a:pt x="309" y="139"/>
                    <a:pt x="309" y="139"/>
                  </a:cubicBezTo>
                  <a:cubicBezTo>
                    <a:pt x="309" y="139"/>
                    <a:pt x="309" y="138"/>
                    <a:pt x="310" y="139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10" y="139"/>
                    <a:pt x="310" y="140"/>
                    <a:pt x="310" y="140"/>
                  </a:cubicBezTo>
                  <a:cubicBezTo>
                    <a:pt x="311" y="141"/>
                    <a:pt x="311" y="140"/>
                    <a:pt x="311" y="140"/>
                  </a:cubicBezTo>
                  <a:cubicBezTo>
                    <a:pt x="311" y="140"/>
                    <a:pt x="311" y="140"/>
                    <a:pt x="312" y="140"/>
                  </a:cubicBezTo>
                  <a:cubicBezTo>
                    <a:pt x="312" y="140"/>
                    <a:pt x="312" y="140"/>
                    <a:pt x="312" y="141"/>
                  </a:cubicBezTo>
                  <a:cubicBezTo>
                    <a:pt x="311" y="141"/>
                    <a:pt x="310" y="141"/>
                    <a:pt x="310" y="141"/>
                  </a:cubicBezTo>
                  <a:cubicBezTo>
                    <a:pt x="310" y="142"/>
                    <a:pt x="311" y="142"/>
                    <a:pt x="312" y="142"/>
                  </a:cubicBezTo>
                  <a:cubicBezTo>
                    <a:pt x="312" y="142"/>
                    <a:pt x="313" y="143"/>
                    <a:pt x="313" y="143"/>
                  </a:cubicBezTo>
                  <a:cubicBezTo>
                    <a:pt x="313" y="143"/>
                    <a:pt x="314" y="144"/>
                    <a:pt x="314" y="144"/>
                  </a:cubicBezTo>
                  <a:cubicBezTo>
                    <a:pt x="314" y="145"/>
                    <a:pt x="314" y="145"/>
                    <a:pt x="315" y="145"/>
                  </a:cubicBezTo>
                  <a:cubicBezTo>
                    <a:pt x="315" y="145"/>
                    <a:pt x="314" y="146"/>
                    <a:pt x="314" y="146"/>
                  </a:cubicBezTo>
                  <a:cubicBezTo>
                    <a:pt x="314" y="146"/>
                    <a:pt x="314" y="147"/>
                    <a:pt x="314" y="147"/>
                  </a:cubicBezTo>
                  <a:cubicBezTo>
                    <a:pt x="314" y="147"/>
                    <a:pt x="313" y="147"/>
                    <a:pt x="313" y="148"/>
                  </a:cubicBezTo>
                  <a:cubicBezTo>
                    <a:pt x="313" y="148"/>
                    <a:pt x="313" y="148"/>
                    <a:pt x="313" y="149"/>
                  </a:cubicBezTo>
                  <a:cubicBezTo>
                    <a:pt x="313" y="149"/>
                    <a:pt x="313" y="149"/>
                    <a:pt x="313" y="149"/>
                  </a:cubicBezTo>
                  <a:cubicBezTo>
                    <a:pt x="313" y="150"/>
                    <a:pt x="313" y="150"/>
                    <a:pt x="314" y="151"/>
                  </a:cubicBezTo>
                  <a:cubicBezTo>
                    <a:pt x="314" y="152"/>
                    <a:pt x="314" y="151"/>
                    <a:pt x="315" y="151"/>
                  </a:cubicBezTo>
                  <a:cubicBezTo>
                    <a:pt x="315" y="151"/>
                    <a:pt x="315" y="150"/>
                    <a:pt x="316" y="150"/>
                  </a:cubicBezTo>
                  <a:cubicBezTo>
                    <a:pt x="316" y="149"/>
                    <a:pt x="317" y="148"/>
                    <a:pt x="317" y="147"/>
                  </a:cubicBezTo>
                  <a:cubicBezTo>
                    <a:pt x="318" y="147"/>
                    <a:pt x="318" y="146"/>
                    <a:pt x="319" y="145"/>
                  </a:cubicBezTo>
                  <a:cubicBezTo>
                    <a:pt x="319" y="144"/>
                    <a:pt x="320" y="143"/>
                    <a:pt x="320" y="142"/>
                  </a:cubicBezTo>
                  <a:cubicBezTo>
                    <a:pt x="320" y="141"/>
                    <a:pt x="321" y="141"/>
                    <a:pt x="321" y="140"/>
                  </a:cubicBezTo>
                  <a:cubicBezTo>
                    <a:pt x="322" y="140"/>
                    <a:pt x="323" y="139"/>
                    <a:pt x="323" y="139"/>
                  </a:cubicBezTo>
                  <a:cubicBezTo>
                    <a:pt x="324" y="139"/>
                    <a:pt x="324" y="139"/>
                    <a:pt x="324" y="139"/>
                  </a:cubicBezTo>
                  <a:cubicBezTo>
                    <a:pt x="324" y="138"/>
                    <a:pt x="324" y="138"/>
                    <a:pt x="325" y="137"/>
                  </a:cubicBezTo>
                  <a:cubicBezTo>
                    <a:pt x="325" y="137"/>
                    <a:pt x="326" y="136"/>
                    <a:pt x="326" y="136"/>
                  </a:cubicBezTo>
                  <a:cubicBezTo>
                    <a:pt x="327" y="135"/>
                    <a:pt x="327" y="135"/>
                    <a:pt x="327" y="135"/>
                  </a:cubicBezTo>
                  <a:cubicBezTo>
                    <a:pt x="328" y="134"/>
                    <a:pt x="328" y="135"/>
                    <a:pt x="328" y="135"/>
                  </a:cubicBezTo>
                  <a:cubicBezTo>
                    <a:pt x="329" y="136"/>
                    <a:pt x="328" y="137"/>
                    <a:pt x="328" y="137"/>
                  </a:cubicBezTo>
                  <a:cubicBezTo>
                    <a:pt x="328" y="137"/>
                    <a:pt x="328" y="137"/>
                    <a:pt x="329" y="137"/>
                  </a:cubicBezTo>
                  <a:cubicBezTo>
                    <a:pt x="329" y="137"/>
                    <a:pt x="329" y="137"/>
                    <a:pt x="330" y="137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31" y="135"/>
                    <a:pt x="331" y="135"/>
                    <a:pt x="331" y="135"/>
                  </a:cubicBezTo>
                  <a:cubicBezTo>
                    <a:pt x="332" y="135"/>
                    <a:pt x="332" y="134"/>
                    <a:pt x="331" y="134"/>
                  </a:cubicBezTo>
                  <a:cubicBezTo>
                    <a:pt x="331" y="134"/>
                    <a:pt x="331" y="134"/>
                    <a:pt x="331" y="133"/>
                  </a:cubicBezTo>
                  <a:cubicBezTo>
                    <a:pt x="331" y="133"/>
                    <a:pt x="331" y="132"/>
                    <a:pt x="332" y="132"/>
                  </a:cubicBezTo>
                  <a:cubicBezTo>
                    <a:pt x="333" y="132"/>
                    <a:pt x="333" y="132"/>
                    <a:pt x="334" y="131"/>
                  </a:cubicBezTo>
                  <a:cubicBezTo>
                    <a:pt x="334" y="131"/>
                    <a:pt x="335" y="131"/>
                    <a:pt x="336" y="130"/>
                  </a:cubicBezTo>
                  <a:cubicBezTo>
                    <a:pt x="337" y="129"/>
                    <a:pt x="337" y="129"/>
                    <a:pt x="337" y="128"/>
                  </a:cubicBezTo>
                  <a:cubicBezTo>
                    <a:pt x="337" y="127"/>
                    <a:pt x="337" y="127"/>
                    <a:pt x="336" y="126"/>
                  </a:cubicBezTo>
                  <a:cubicBezTo>
                    <a:pt x="336" y="126"/>
                    <a:pt x="337" y="125"/>
                    <a:pt x="338" y="125"/>
                  </a:cubicBezTo>
                  <a:cubicBezTo>
                    <a:pt x="339" y="124"/>
                    <a:pt x="340" y="123"/>
                    <a:pt x="340" y="124"/>
                  </a:cubicBezTo>
                  <a:cubicBezTo>
                    <a:pt x="340" y="124"/>
                    <a:pt x="340" y="124"/>
                    <a:pt x="340" y="125"/>
                  </a:cubicBezTo>
                  <a:cubicBezTo>
                    <a:pt x="340" y="125"/>
                    <a:pt x="340" y="125"/>
                    <a:pt x="341" y="125"/>
                  </a:cubicBezTo>
                  <a:cubicBezTo>
                    <a:pt x="341" y="124"/>
                    <a:pt x="341" y="124"/>
                    <a:pt x="341" y="124"/>
                  </a:cubicBezTo>
                  <a:cubicBezTo>
                    <a:pt x="342" y="124"/>
                    <a:pt x="341" y="124"/>
                    <a:pt x="341" y="123"/>
                  </a:cubicBezTo>
                  <a:cubicBezTo>
                    <a:pt x="341" y="123"/>
                    <a:pt x="341" y="122"/>
                    <a:pt x="341" y="122"/>
                  </a:cubicBezTo>
                  <a:cubicBezTo>
                    <a:pt x="341" y="121"/>
                    <a:pt x="342" y="121"/>
                    <a:pt x="342" y="121"/>
                  </a:cubicBezTo>
                  <a:cubicBezTo>
                    <a:pt x="342" y="121"/>
                    <a:pt x="343" y="120"/>
                    <a:pt x="343" y="120"/>
                  </a:cubicBezTo>
                  <a:cubicBezTo>
                    <a:pt x="343" y="120"/>
                    <a:pt x="344" y="119"/>
                    <a:pt x="344" y="119"/>
                  </a:cubicBezTo>
                  <a:cubicBezTo>
                    <a:pt x="345" y="119"/>
                    <a:pt x="345" y="118"/>
                    <a:pt x="346" y="118"/>
                  </a:cubicBezTo>
                  <a:cubicBezTo>
                    <a:pt x="346" y="117"/>
                    <a:pt x="347" y="117"/>
                    <a:pt x="347" y="117"/>
                  </a:cubicBezTo>
                  <a:cubicBezTo>
                    <a:pt x="347" y="117"/>
                    <a:pt x="348" y="116"/>
                    <a:pt x="349" y="116"/>
                  </a:cubicBezTo>
                  <a:cubicBezTo>
                    <a:pt x="349" y="116"/>
                    <a:pt x="350" y="115"/>
                    <a:pt x="351" y="115"/>
                  </a:cubicBezTo>
                  <a:cubicBezTo>
                    <a:pt x="351" y="115"/>
                    <a:pt x="352" y="114"/>
                    <a:pt x="352" y="114"/>
                  </a:cubicBezTo>
                  <a:cubicBezTo>
                    <a:pt x="353" y="114"/>
                    <a:pt x="353" y="114"/>
                    <a:pt x="354" y="113"/>
                  </a:cubicBezTo>
                  <a:cubicBezTo>
                    <a:pt x="354" y="113"/>
                    <a:pt x="355" y="112"/>
                    <a:pt x="355" y="112"/>
                  </a:cubicBezTo>
                  <a:cubicBezTo>
                    <a:pt x="355" y="112"/>
                    <a:pt x="355" y="112"/>
                    <a:pt x="356" y="113"/>
                  </a:cubicBezTo>
                  <a:cubicBezTo>
                    <a:pt x="356" y="113"/>
                    <a:pt x="356" y="113"/>
                    <a:pt x="357" y="113"/>
                  </a:cubicBezTo>
                  <a:cubicBezTo>
                    <a:pt x="357" y="113"/>
                    <a:pt x="357" y="113"/>
                    <a:pt x="358" y="113"/>
                  </a:cubicBezTo>
                  <a:cubicBezTo>
                    <a:pt x="359" y="113"/>
                    <a:pt x="358" y="114"/>
                    <a:pt x="358" y="114"/>
                  </a:cubicBezTo>
                  <a:cubicBezTo>
                    <a:pt x="359" y="115"/>
                    <a:pt x="360" y="114"/>
                    <a:pt x="360" y="113"/>
                  </a:cubicBezTo>
                  <a:cubicBezTo>
                    <a:pt x="360" y="113"/>
                    <a:pt x="361" y="113"/>
                    <a:pt x="361" y="113"/>
                  </a:cubicBezTo>
                  <a:cubicBezTo>
                    <a:pt x="361" y="113"/>
                    <a:pt x="362" y="113"/>
                    <a:pt x="362" y="113"/>
                  </a:cubicBezTo>
                  <a:cubicBezTo>
                    <a:pt x="363" y="113"/>
                    <a:pt x="363" y="113"/>
                    <a:pt x="363" y="114"/>
                  </a:cubicBezTo>
                  <a:cubicBezTo>
                    <a:pt x="363" y="114"/>
                    <a:pt x="363" y="115"/>
                    <a:pt x="364" y="115"/>
                  </a:cubicBezTo>
                  <a:cubicBezTo>
                    <a:pt x="364" y="116"/>
                    <a:pt x="364" y="117"/>
                    <a:pt x="364" y="118"/>
                  </a:cubicBezTo>
                  <a:cubicBezTo>
                    <a:pt x="364" y="119"/>
                    <a:pt x="366" y="119"/>
                    <a:pt x="366" y="119"/>
                  </a:cubicBezTo>
                  <a:cubicBezTo>
                    <a:pt x="366" y="119"/>
                    <a:pt x="366" y="120"/>
                    <a:pt x="366" y="120"/>
                  </a:cubicBezTo>
                  <a:cubicBezTo>
                    <a:pt x="366" y="121"/>
                    <a:pt x="367" y="121"/>
                    <a:pt x="368" y="121"/>
                  </a:cubicBezTo>
                  <a:cubicBezTo>
                    <a:pt x="369" y="121"/>
                    <a:pt x="370" y="120"/>
                    <a:pt x="370" y="120"/>
                  </a:cubicBezTo>
                  <a:cubicBezTo>
                    <a:pt x="370" y="120"/>
                    <a:pt x="370" y="119"/>
                    <a:pt x="370" y="119"/>
                  </a:cubicBezTo>
                  <a:cubicBezTo>
                    <a:pt x="370" y="118"/>
                    <a:pt x="371" y="118"/>
                    <a:pt x="371" y="117"/>
                  </a:cubicBezTo>
                  <a:cubicBezTo>
                    <a:pt x="372" y="117"/>
                    <a:pt x="372" y="116"/>
                    <a:pt x="372" y="115"/>
                  </a:cubicBezTo>
                  <a:cubicBezTo>
                    <a:pt x="373" y="114"/>
                    <a:pt x="374" y="112"/>
                    <a:pt x="374" y="111"/>
                  </a:cubicBezTo>
                  <a:cubicBezTo>
                    <a:pt x="374" y="111"/>
                    <a:pt x="374" y="110"/>
                    <a:pt x="374" y="110"/>
                  </a:cubicBezTo>
                  <a:cubicBezTo>
                    <a:pt x="374" y="109"/>
                    <a:pt x="374" y="109"/>
                    <a:pt x="374" y="108"/>
                  </a:cubicBezTo>
                  <a:cubicBezTo>
                    <a:pt x="374" y="108"/>
                    <a:pt x="374" y="107"/>
                    <a:pt x="375" y="106"/>
                  </a:cubicBezTo>
                  <a:cubicBezTo>
                    <a:pt x="375" y="106"/>
                    <a:pt x="375" y="106"/>
                    <a:pt x="375" y="106"/>
                  </a:cubicBezTo>
                  <a:cubicBezTo>
                    <a:pt x="375" y="105"/>
                    <a:pt x="376" y="105"/>
                    <a:pt x="375" y="104"/>
                  </a:cubicBezTo>
                  <a:cubicBezTo>
                    <a:pt x="375" y="103"/>
                    <a:pt x="373" y="104"/>
                    <a:pt x="373" y="104"/>
                  </a:cubicBezTo>
                  <a:cubicBezTo>
                    <a:pt x="372" y="104"/>
                    <a:pt x="373" y="102"/>
                    <a:pt x="373" y="102"/>
                  </a:cubicBezTo>
                  <a:cubicBezTo>
                    <a:pt x="373" y="101"/>
                    <a:pt x="373" y="101"/>
                    <a:pt x="373" y="100"/>
                  </a:cubicBezTo>
                  <a:cubicBezTo>
                    <a:pt x="373" y="100"/>
                    <a:pt x="372" y="100"/>
                    <a:pt x="372" y="100"/>
                  </a:cubicBezTo>
                  <a:cubicBezTo>
                    <a:pt x="371" y="99"/>
                    <a:pt x="372" y="99"/>
                    <a:pt x="372" y="98"/>
                  </a:cubicBezTo>
                  <a:cubicBezTo>
                    <a:pt x="372" y="98"/>
                    <a:pt x="372" y="97"/>
                    <a:pt x="372" y="97"/>
                  </a:cubicBezTo>
                  <a:cubicBezTo>
                    <a:pt x="372" y="97"/>
                    <a:pt x="372" y="96"/>
                    <a:pt x="372" y="96"/>
                  </a:cubicBezTo>
                  <a:cubicBezTo>
                    <a:pt x="372" y="96"/>
                    <a:pt x="372" y="94"/>
                    <a:pt x="372" y="93"/>
                  </a:cubicBezTo>
                  <a:cubicBezTo>
                    <a:pt x="372" y="93"/>
                    <a:pt x="372" y="93"/>
                    <a:pt x="373" y="93"/>
                  </a:cubicBezTo>
                  <a:cubicBezTo>
                    <a:pt x="373" y="93"/>
                    <a:pt x="373" y="93"/>
                    <a:pt x="373" y="92"/>
                  </a:cubicBezTo>
                  <a:cubicBezTo>
                    <a:pt x="373" y="92"/>
                    <a:pt x="374" y="92"/>
                    <a:pt x="374" y="92"/>
                  </a:cubicBezTo>
                  <a:cubicBezTo>
                    <a:pt x="374" y="92"/>
                    <a:pt x="375" y="92"/>
                    <a:pt x="376" y="91"/>
                  </a:cubicBezTo>
                  <a:cubicBezTo>
                    <a:pt x="376" y="91"/>
                    <a:pt x="376" y="90"/>
                    <a:pt x="376" y="90"/>
                  </a:cubicBezTo>
                  <a:cubicBezTo>
                    <a:pt x="376" y="89"/>
                    <a:pt x="376" y="89"/>
                    <a:pt x="377" y="89"/>
                  </a:cubicBezTo>
                  <a:cubicBezTo>
                    <a:pt x="377" y="88"/>
                    <a:pt x="377" y="88"/>
                    <a:pt x="376" y="88"/>
                  </a:cubicBezTo>
                  <a:cubicBezTo>
                    <a:pt x="376" y="87"/>
                    <a:pt x="376" y="87"/>
                    <a:pt x="376" y="87"/>
                  </a:cubicBezTo>
                  <a:cubicBezTo>
                    <a:pt x="375" y="86"/>
                    <a:pt x="375" y="85"/>
                    <a:pt x="375" y="84"/>
                  </a:cubicBezTo>
                  <a:cubicBezTo>
                    <a:pt x="375" y="84"/>
                    <a:pt x="375" y="84"/>
                    <a:pt x="375" y="83"/>
                  </a:cubicBezTo>
                  <a:cubicBezTo>
                    <a:pt x="374" y="82"/>
                    <a:pt x="375" y="81"/>
                    <a:pt x="375" y="80"/>
                  </a:cubicBezTo>
                  <a:cubicBezTo>
                    <a:pt x="375" y="80"/>
                    <a:pt x="374" y="80"/>
                    <a:pt x="374" y="80"/>
                  </a:cubicBezTo>
                  <a:cubicBezTo>
                    <a:pt x="374" y="80"/>
                    <a:pt x="374" y="80"/>
                    <a:pt x="374" y="79"/>
                  </a:cubicBezTo>
                  <a:cubicBezTo>
                    <a:pt x="374" y="79"/>
                    <a:pt x="373" y="78"/>
                    <a:pt x="373" y="78"/>
                  </a:cubicBezTo>
                  <a:cubicBezTo>
                    <a:pt x="373" y="77"/>
                    <a:pt x="373" y="77"/>
                    <a:pt x="373" y="77"/>
                  </a:cubicBezTo>
                  <a:cubicBezTo>
                    <a:pt x="374" y="76"/>
                    <a:pt x="373" y="75"/>
                    <a:pt x="373" y="75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73" y="74"/>
                    <a:pt x="373" y="74"/>
                    <a:pt x="373" y="73"/>
                  </a:cubicBezTo>
                  <a:cubicBezTo>
                    <a:pt x="373" y="73"/>
                    <a:pt x="372" y="72"/>
                    <a:pt x="372" y="72"/>
                  </a:cubicBezTo>
                  <a:cubicBezTo>
                    <a:pt x="372" y="71"/>
                    <a:pt x="372" y="71"/>
                    <a:pt x="372" y="71"/>
                  </a:cubicBezTo>
                  <a:cubicBezTo>
                    <a:pt x="372" y="71"/>
                    <a:pt x="372" y="71"/>
                    <a:pt x="372" y="70"/>
                  </a:cubicBezTo>
                  <a:cubicBezTo>
                    <a:pt x="371" y="70"/>
                    <a:pt x="372" y="69"/>
                    <a:pt x="372" y="69"/>
                  </a:cubicBezTo>
                  <a:cubicBezTo>
                    <a:pt x="372" y="68"/>
                    <a:pt x="371" y="68"/>
                    <a:pt x="371" y="67"/>
                  </a:cubicBezTo>
                  <a:cubicBezTo>
                    <a:pt x="370" y="67"/>
                    <a:pt x="370" y="67"/>
                    <a:pt x="370" y="66"/>
                  </a:cubicBezTo>
                  <a:cubicBezTo>
                    <a:pt x="370" y="66"/>
                    <a:pt x="369" y="66"/>
                    <a:pt x="369" y="66"/>
                  </a:cubicBezTo>
                  <a:cubicBezTo>
                    <a:pt x="368" y="66"/>
                    <a:pt x="368" y="66"/>
                    <a:pt x="367" y="66"/>
                  </a:cubicBezTo>
                  <a:cubicBezTo>
                    <a:pt x="367" y="66"/>
                    <a:pt x="366" y="66"/>
                    <a:pt x="365" y="66"/>
                  </a:cubicBezTo>
                  <a:cubicBezTo>
                    <a:pt x="364" y="66"/>
                    <a:pt x="364" y="65"/>
                    <a:pt x="364" y="65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2" y="63"/>
                    <a:pt x="362" y="63"/>
                  </a:cubicBezTo>
                  <a:cubicBezTo>
                    <a:pt x="361" y="63"/>
                    <a:pt x="361" y="62"/>
                    <a:pt x="361" y="62"/>
                  </a:cubicBezTo>
                  <a:cubicBezTo>
                    <a:pt x="361" y="62"/>
                    <a:pt x="360" y="62"/>
                    <a:pt x="360" y="61"/>
                  </a:cubicBezTo>
                  <a:cubicBezTo>
                    <a:pt x="359" y="60"/>
                    <a:pt x="357" y="61"/>
                    <a:pt x="357" y="61"/>
                  </a:cubicBezTo>
                  <a:cubicBezTo>
                    <a:pt x="356" y="61"/>
                    <a:pt x="356" y="61"/>
                    <a:pt x="356" y="60"/>
                  </a:cubicBezTo>
                  <a:cubicBezTo>
                    <a:pt x="356" y="60"/>
                    <a:pt x="356" y="59"/>
                    <a:pt x="357" y="59"/>
                  </a:cubicBezTo>
                  <a:cubicBezTo>
                    <a:pt x="357" y="59"/>
                    <a:pt x="357" y="59"/>
                    <a:pt x="357" y="59"/>
                  </a:cubicBezTo>
                  <a:cubicBezTo>
                    <a:pt x="357" y="59"/>
                    <a:pt x="358" y="58"/>
                    <a:pt x="358" y="58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59" y="57"/>
                    <a:pt x="357" y="58"/>
                    <a:pt x="356" y="58"/>
                  </a:cubicBezTo>
                  <a:cubicBezTo>
                    <a:pt x="355" y="58"/>
                    <a:pt x="355" y="57"/>
                    <a:pt x="355" y="57"/>
                  </a:cubicBezTo>
                  <a:cubicBezTo>
                    <a:pt x="355" y="56"/>
                    <a:pt x="353" y="57"/>
                    <a:pt x="353" y="57"/>
                  </a:cubicBezTo>
                  <a:cubicBezTo>
                    <a:pt x="352" y="57"/>
                    <a:pt x="352" y="57"/>
                    <a:pt x="351" y="56"/>
                  </a:cubicBezTo>
                  <a:cubicBezTo>
                    <a:pt x="351" y="56"/>
                    <a:pt x="351" y="56"/>
                    <a:pt x="350" y="56"/>
                  </a:cubicBezTo>
                  <a:cubicBezTo>
                    <a:pt x="350" y="56"/>
                    <a:pt x="350" y="55"/>
                    <a:pt x="350" y="55"/>
                  </a:cubicBezTo>
                  <a:cubicBezTo>
                    <a:pt x="349" y="55"/>
                    <a:pt x="349" y="54"/>
                    <a:pt x="347" y="54"/>
                  </a:cubicBezTo>
                  <a:cubicBezTo>
                    <a:pt x="346" y="53"/>
                    <a:pt x="345" y="55"/>
                    <a:pt x="345" y="55"/>
                  </a:cubicBezTo>
                  <a:cubicBezTo>
                    <a:pt x="345" y="55"/>
                    <a:pt x="344" y="55"/>
                    <a:pt x="344" y="54"/>
                  </a:cubicBezTo>
                  <a:cubicBezTo>
                    <a:pt x="344" y="54"/>
                    <a:pt x="344" y="54"/>
                    <a:pt x="343" y="54"/>
                  </a:cubicBezTo>
                  <a:cubicBezTo>
                    <a:pt x="342" y="55"/>
                    <a:pt x="341" y="55"/>
                    <a:pt x="341" y="55"/>
                  </a:cubicBezTo>
                  <a:cubicBezTo>
                    <a:pt x="340" y="55"/>
                    <a:pt x="339" y="55"/>
                    <a:pt x="339" y="54"/>
                  </a:cubicBezTo>
                  <a:cubicBezTo>
                    <a:pt x="338" y="54"/>
                    <a:pt x="339" y="53"/>
                    <a:pt x="339" y="53"/>
                  </a:cubicBezTo>
                  <a:cubicBezTo>
                    <a:pt x="339" y="53"/>
                    <a:pt x="339" y="52"/>
                    <a:pt x="339" y="52"/>
                  </a:cubicBezTo>
                  <a:cubicBezTo>
                    <a:pt x="340" y="52"/>
                    <a:pt x="340" y="52"/>
                    <a:pt x="340" y="51"/>
                  </a:cubicBezTo>
                  <a:cubicBezTo>
                    <a:pt x="340" y="50"/>
                    <a:pt x="341" y="50"/>
                    <a:pt x="341" y="49"/>
                  </a:cubicBezTo>
                  <a:cubicBezTo>
                    <a:pt x="342" y="49"/>
                    <a:pt x="340" y="48"/>
                    <a:pt x="340" y="47"/>
                  </a:cubicBezTo>
                  <a:cubicBezTo>
                    <a:pt x="340" y="47"/>
                    <a:pt x="340" y="45"/>
                    <a:pt x="340" y="45"/>
                  </a:cubicBezTo>
                  <a:cubicBezTo>
                    <a:pt x="340" y="44"/>
                    <a:pt x="340" y="44"/>
                    <a:pt x="339" y="44"/>
                  </a:cubicBezTo>
                  <a:cubicBezTo>
                    <a:pt x="339" y="43"/>
                    <a:pt x="339" y="43"/>
                    <a:pt x="339" y="42"/>
                  </a:cubicBezTo>
                  <a:cubicBezTo>
                    <a:pt x="338" y="42"/>
                    <a:pt x="339" y="41"/>
                    <a:pt x="339" y="41"/>
                  </a:cubicBezTo>
                  <a:cubicBezTo>
                    <a:pt x="339" y="41"/>
                    <a:pt x="338" y="40"/>
                    <a:pt x="338" y="40"/>
                  </a:cubicBezTo>
                  <a:cubicBezTo>
                    <a:pt x="337" y="40"/>
                    <a:pt x="337" y="40"/>
                    <a:pt x="337" y="39"/>
                  </a:cubicBezTo>
                  <a:cubicBezTo>
                    <a:pt x="337" y="39"/>
                    <a:pt x="336" y="39"/>
                    <a:pt x="335" y="39"/>
                  </a:cubicBezTo>
                  <a:cubicBezTo>
                    <a:pt x="335" y="39"/>
                    <a:pt x="334" y="39"/>
                    <a:pt x="333" y="39"/>
                  </a:cubicBezTo>
                  <a:cubicBezTo>
                    <a:pt x="332" y="39"/>
                    <a:pt x="331" y="40"/>
                    <a:pt x="330" y="40"/>
                  </a:cubicBezTo>
                  <a:cubicBezTo>
                    <a:pt x="330" y="40"/>
                    <a:pt x="329" y="40"/>
                    <a:pt x="329" y="39"/>
                  </a:cubicBezTo>
                  <a:cubicBezTo>
                    <a:pt x="328" y="39"/>
                    <a:pt x="327" y="39"/>
                    <a:pt x="327" y="39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41" name="任意多边形 62">
              <a:extLst>
                <a:ext uri="{FF2B5EF4-FFF2-40B4-BE49-F238E27FC236}">
                  <a16:creationId xmlns:a16="http://schemas.microsoft.com/office/drawing/2014/main" id="{2B1E4C20-0763-4AAB-5293-21C513CBE0D2}"/>
                </a:ext>
              </a:extLst>
            </p:cNvPr>
            <p:cNvSpPr/>
            <p:nvPr/>
          </p:nvSpPr>
          <p:spPr bwMode="auto">
            <a:xfrm>
              <a:off x="5522913" y="2733675"/>
              <a:ext cx="1247775" cy="1101725"/>
            </a:xfrm>
            <a:custGeom>
              <a:avLst/>
              <a:gdLst>
                <a:gd name="T0" fmla="*/ 572 w 848"/>
                <a:gd name="T1" fmla="*/ 583 h 749"/>
                <a:gd name="T2" fmla="*/ 534 w 848"/>
                <a:gd name="T3" fmla="*/ 567 h 749"/>
                <a:gd name="T4" fmla="*/ 532 w 848"/>
                <a:gd name="T5" fmla="*/ 521 h 749"/>
                <a:gd name="T6" fmla="*/ 471 w 848"/>
                <a:gd name="T7" fmla="*/ 555 h 749"/>
                <a:gd name="T8" fmla="*/ 423 w 848"/>
                <a:gd name="T9" fmla="*/ 630 h 749"/>
                <a:gd name="T10" fmla="*/ 398 w 848"/>
                <a:gd name="T11" fmla="*/ 729 h 749"/>
                <a:gd name="T12" fmla="*/ 319 w 848"/>
                <a:gd name="T13" fmla="*/ 742 h 749"/>
                <a:gd name="T14" fmla="*/ 292 w 848"/>
                <a:gd name="T15" fmla="*/ 699 h 749"/>
                <a:gd name="T16" fmla="*/ 274 w 848"/>
                <a:gd name="T17" fmla="*/ 663 h 749"/>
                <a:gd name="T18" fmla="*/ 245 w 848"/>
                <a:gd name="T19" fmla="*/ 606 h 749"/>
                <a:gd name="T20" fmla="*/ 209 w 848"/>
                <a:gd name="T21" fmla="*/ 592 h 749"/>
                <a:gd name="T22" fmla="*/ 189 w 848"/>
                <a:gd name="T23" fmla="*/ 551 h 749"/>
                <a:gd name="T24" fmla="*/ 159 w 848"/>
                <a:gd name="T25" fmla="*/ 493 h 749"/>
                <a:gd name="T26" fmla="*/ 133 w 848"/>
                <a:gd name="T27" fmla="*/ 546 h 749"/>
                <a:gd name="T28" fmla="*/ 110 w 848"/>
                <a:gd name="T29" fmla="*/ 404 h 749"/>
                <a:gd name="T30" fmla="*/ 98 w 848"/>
                <a:gd name="T31" fmla="*/ 291 h 749"/>
                <a:gd name="T32" fmla="*/ 68 w 848"/>
                <a:gd name="T33" fmla="*/ 189 h 749"/>
                <a:gd name="T34" fmla="*/ 15 w 848"/>
                <a:gd name="T35" fmla="*/ 103 h 749"/>
                <a:gd name="T36" fmla="*/ 12 w 848"/>
                <a:gd name="T37" fmla="*/ 53 h 749"/>
                <a:gd name="T38" fmla="*/ 38 w 848"/>
                <a:gd name="T39" fmla="*/ 4 h 749"/>
                <a:gd name="T40" fmla="*/ 99 w 848"/>
                <a:gd name="T41" fmla="*/ 50 h 749"/>
                <a:gd name="T42" fmla="*/ 132 w 848"/>
                <a:gd name="T43" fmla="*/ 108 h 749"/>
                <a:gd name="T44" fmla="*/ 183 w 848"/>
                <a:gd name="T45" fmla="*/ 125 h 749"/>
                <a:gd name="T46" fmla="*/ 219 w 848"/>
                <a:gd name="T47" fmla="*/ 143 h 749"/>
                <a:gd name="T48" fmla="*/ 260 w 848"/>
                <a:gd name="T49" fmla="*/ 153 h 749"/>
                <a:gd name="T50" fmla="*/ 290 w 848"/>
                <a:gd name="T51" fmla="*/ 124 h 749"/>
                <a:gd name="T52" fmla="*/ 306 w 848"/>
                <a:gd name="T53" fmla="*/ 108 h 749"/>
                <a:gd name="T54" fmla="*/ 329 w 848"/>
                <a:gd name="T55" fmla="*/ 86 h 749"/>
                <a:gd name="T56" fmla="*/ 339 w 848"/>
                <a:gd name="T57" fmla="*/ 100 h 749"/>
                <a:gd name="T58" fmla="*/ 368 w 848"/>
                <a:gd name="T59" fmla="*/ 103 h 749"/>
                <a:gd name="T60" fmla="*/ 366 w 848"/>
                <a:gd name="T61" fmla="*/ 40 h 749"/>
                <a:gd name="T62" fmla="*/ 401 w 848"/>
                <a:gd name="T63" fmla="*/ 21 h 749"/>
                <a:gd name="T64" fmla="*/ 438 w 848"/>
                <a:gd name="T65" fmla="*/ 34 h 749"/>
                <a:gd name="T66" fmla="*/ 468 w 848"/>
                <a:gd name="T67" fmla="*/ 59 h 749"/>
                <a:gd name="T68" fmla="*/ 514 w 848"/>
                <a:gd name="T69" fmla="*/ 72 h 749"/>
                <a:gd name="T70" fmla="*/ 527 w 848"/>
                <a:gd name="T71" fmla="*/ 107 h 749"/>
                <a:gd name="T72" fmla="*/ 538 w 848"/>
                <a:gd name="T73" fmla="*/ 151 h 749"/>
                <a:gd name="T74" fmla="*/ 597 w 848"/>
                <a:gd name="T75" fmla="*/ 159 h 749"/>
                <a:gd name="T76" fmla="*/ 620 w 848"/>
                <a:gd name="T77" fmla="*/ 149 h 749"/>
                <a:gd name="T78" fmla="*/ 649 w 848"/>
                <a:gd name="T79" fmla="*/ 142 h 749"/>
                <a:gd name="T80" fmla="*/ 679 w 848"/>
                <a:gd name="T81" fmla="*/ 157 h 749"/>
                <a:gd name="T82" fmla="*/ 724 w 848"/>
                <a:gd name="T83" fmla="*/ 153 h 749"/>
                <a:gd name="T84" fmla="*/ 749 w 848"/>
                <a:gd name="T85" fmla="*/ 178 h 749"/>
                <a:gd name="T86" fmla="*/ 782 w 848"/>
                <a:gd name="T87" fmla="*/ 185 h 749"/>
                <a:gd name="T88" fmla="*/ 809 w 848"/>
                <a:gd name="T89" fmla="*/ 196 h 749"/>
                <a:gd name="T90" fmla="*/ 837 w 848"/>
                <a:gd name="T91" fmla="*/ 191 h 749"/>
                <a:gd name="T92" fmla="*/ 830 w 848"/>
                <a:gd name="T93" fmla="*/ 215 h 749"/>
                <a:gd name="T94" fmla="*/ 826 w 848"/>
                <a:gd name="T95" fmla="*/ 259 h 749"/>
                <a:gd name="T96" fmla="*/ 808 w 848"/>
                <a:gd name="T97" fmla="*/ 313 h 749"/>
                <a:gd name="T98" fmla="*/ 764 w 848"/>
                <a:gd name="T99" fmla="*/ 349 h 749"/>
                <a:gd name="T100" fmla="*/ 707 w 848"/>
                <a:gd name="T101" fmla="*/ 383 h 749"/>
                <a:gd name="T102" fmla="*/ 669 w 848"/>
                <a:gd name="T103" fmla="*/ 376 h 749"/>
                <a:gd name="T104" fmla="*/ 626 w 848"/>
                <a:gd name="T105" fmla="*/ 373 h 749"/>
                <a:gd name="T106" fmla="*/ 626 w 848"/>
                <a:gd name="T107" fmla="*/ 412 h 749"/>
                <a:gd name="T108" fmla="*/ 612 w 848"/>
                <a:gd name="T109" fmla="*/ 452 h 749"/>
                <a:gd name="T110" fmla="*/ 638 w 848"/>
                <a:gd name="T111" fmla="*/ 488 h 749"/>
                <a:gd name="T112" fmla="*/ 681 w 848"/>
                <a:gd name="T113" fmla="*/ 518 h 749"/>
                <a:gd name="T114" fmla="*/ 654 w 848"/>
                <a:gd name="T115" fmla="*/ 509 h 749"/>
                <a:gd name="T116" fmla="*/ 629 w 848"/>
                <a:gd name="T117" fmla="*/ 542 h 749"/>
                <a:gd name="T118" fmla="*/ 660 w 848"/>
                <a:gd name="T119" fmla="*/ 567 h 749"/>
                <a:gd name="T120" fmla="*/ 660 w 848"/>
                <a:gd name="T121" fmla="*/ 60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8" h="749">
                  <a:moveTo>
                    <a:pt x="602" y="604"/>
                  </a:moveTo>
                  <a:cubicBezTo>
                    <a:pt x="602" y="604"/>
                    <a:pt x="602" y="604"/>
                    <a:pt x="602" y="604"/>
                  </a:cubicBezTo>
                  <a:cubicBezTo>
                    <a:pt x="601" y="604"/>
                    <a:pt x="601" y="604"/>
                    <a:pt x="601" y="604"/>
                  </a:cubicBezTo>
                  <a:cubicBezTo>
                    <a:pt x="601" y="604"/>
                    <a:pt x="600" y="601"/>
                    <a:pt x="600" y="600"/>
                  </a:cubicBezTo>
                  <a:cubicBezTo>
                    <a:pt x="599" y="596"/>
                    <a:pt x="599" y="594"/>
                    <a:pt x="598" y="593"/>
                  </a:cubicBezTo>
                  <a:cubicBezTo>
                    <a:pt x="597" y="593"/>
                    <a:pt x="598" y="592"/>
                    <a:pt x="598" y="591"/>
                  </a:cubicBezTo>
                  <a:cubicBezTo>
                    <a:pt x="598" y="590"/>
                    <a:pt x="597" y="588"/>
                    <a:pt x="597" y="588"/>
                  </a:cubicBezTo>
                  <a:cubicBezTo>
                    <a:pt x="597" y="587"/>
                    <a:pt x="597" y="586"/>
                    <a:pt x="598" y="586"/>
                  </a:cubicBezTo>
                  <a:cubicBezTo>
                    <a:pt x="599" y="585"/>
                    <a:pt x="601" y="585"/>
                    <a:pt x="601" y="583"/>
                  </a:cubicBezTo>
                  <a:cubicBezTo>
                    <a:pt x="601" y="582"/>
                    <a:pt x="600" y="579"/>
                    <a:pt x="599" y="578"/>
                  </a:cubicBezTo>
                  <a:cubicBezTo>
                    <a:pt x="599" y="577"/>
                    <a:pt x="597" y="577"/>
                    <a:pt x="596" y="578"/>
                  </a:cubicBezTo>
                  <a:cubicBezTo>
                    <a:pt x="596" y="578"/>
                    <a:pt x="595" y="578"/>
                    <a:pt x="593" y="578"/>
                  </a:cubicBezTo>
                  <a:cubicBezTo>
                    <a:pt x="592" y="578"/>
                    <a:pt x="591" y="576"/>
                    <a:pt x="592" y="575"/>
                  </a:cubicBezTo>
                  <a:cubicBezTo>
                    <a:pt x="592" y="574"/>
                    <a:pt x="593" y="573"/>
                    <a:pt x="592" y="572"/>
                  </a:cubicBezTo>
                  <a:cubicBezTo>
                    <a:pt x="592" y="571"/>
                    <a:pt x="591" y="571"/>
                    <a:pt x="590" y="571"/>
                  </a:cubicBezTo>
                  <a:cubicBezTo>
                    <a:pt x="589" y="571"/>
                    <a:pt x="588" y="571"/>
                    <a:pt x="587" y="571"/>
                  </a:cubicBezTo>
                  <a:cubicBezTo>
                    <a:pt x="586" y="570"/>
                    <a:pt x="585" y="570"/>
                    <a:pt x="584" y="570"/>
                  </a:cubicBezTo>
                  <a:cubicBezTo>
                    <a:pt x="583" y="570"/>
                    <a:pt x="583" y="569"/>
                    <a:pt x="582" y="569"/>
                  </a:cubicBezTo>
                  <a:cubicBezTo>
                    <a:pt x="581" y="569"/>
                    <a:pt x="582" y="569"/>
                    <a:pt x="581" y="570"/>
                  </a:cubicBezTo>
                  <a:cubicBezTo>
                    <a:pt x="580" y="571"/>
                    <a:pt x="580" y="572"/>
                    <a:pt x="579" y="572"/>
                  </a:cubicBezTo>
                  <a:cubicBezTo>
                    <a:pt x="578" y="572"/>
                    <a:pt x="576" y="571"/>
                    <a:pt x="576" y="572"/>
                  </a:cubicBezTo>
                  <a:cubicBezTo>
                    <a:pt x="576" y="573"/>
                    <a:pt x="576" y="575"/>
                    <a:pt x="576" y="576"/>
                  </a:cubicBezTo>
                  <a:cubicBezTo>
                    <a:pt x="576" y="577"/>
                    <a:pt x="574" y="578"/>
                    <a:pt x="574" y="578"/>
                  </a:cubicBezTo>
                  <a:cubicBezTo>
                    <a:pt x="574" y="579"/>
                    <a:pt x="572" y="579"/>
                    <a:pt x="572" y="580"/>
                  </a:cubicBezTo>
                  <a:cubicBezTo>
                    <a:pt x="571" y="580"/>
                    <a:pt x="570" y="581"/>
                    <a:pt x="570" y="582"/>
                  </a:cubicBezTo>
                  <a:cubicBezTo>
                    <a:pt x="571" y="582"/>
                    <a:pt x="573" y="583"/>
                    <a:pt x="572" y="583"/>
                  </a:cubicBezTo>
                  <a:cubicBezTo>
                    <a:pt x="571" y="583"/>
                    <a:pt x="569" y="583"/>
                    <a:pt x="569" y="584"/>
                  </a:cubicBezTo>
                  <a:cubicBezTo>
                    <a:pt x="569" y="585"/>
                    <a:pt x="568" y="586"/>
                    <a:pt x="567" y="586"/>
                  </a:cubicBezTo>
                  <a:cubicBezTo>
                    <a:pt x="566" y="586"/>
                    <a:pt x="566" y="586"/>
                    <a:pt x="564" y="586"/>
                  </a:cubicBezTo>
                  <a:cubicBezTo>
                    <a:pt x="563" y="587"/>
                    <a:pt x="562" y="586"/>
                    <a:pt x="561" y="587"/>
                  </a:cubicBezTo>
                  <a:cubicBezTo>
                    <a:pt x="560" y="587"/>
                    <a:pt x="560" y="588"/>
                    <a:pt x="559" y="588"/>
                  </a:cubicBezTo>
                  <a:cubicBezTo>
                    <a:pt x="558" y="588"/>
                    <a:pt x="558" y="588"/>
                    <a:pt x="558" y="587"/>
                  </a:cubicBezTo>
                  <a:cubicBezTo>
                    <a:pt x="558" y="587"/>
                    <a:pt x="558" y="586"/>
                    <a:pt x="557" y="587"/>
                  </a:cubicBezTo>
                  <a:cubicBezTo>
                    <a:pt x="556" y="587"/>
                    <a:pt x="554" y="588"/>
                    <a:pt x="553" y="588"/>
                  </a:cubicBezTo>
                  <a:cubicBezTo>
                    <a:pt x="552" y="588"/>
                    <a:pt x="552" y="589"/>
                    <a:pt x="551" y="589"/>
                  </a:cubicBezTo>
                  <a:cubicBezTo>
                    <a:pt x="550" y="590"/>
                    <a:pt x="549" y="591"/>
                    <a:pt x="549" y="591"/>
                  </a:cubicBezTo>
                  <a:cubicBezTo>
                    <a:pt x="549" y="591"/>
                    <a:pt x="548" y="590"/>
                    <a:pt x="547" y="590"/>
                  </a:cubicBezTo>
                  <a:cubicBezTo>
                    <a:pt x="546" y="591"/>
                    <a:pt x="545" y="592"/>
                    <a:pt x="545" y="592"/>
                  </a:cubicBezTo>
                  <a:cubicBezTo>
                    <a:pt x="544" y="592"/>
                    <a:pt x="543" y="591"/>
                    <a:pt x="543" y="590"/>
                  </a:cubicBezTo>
                  <a:cubicBezTo>
                    <a:pt x="542" y="589"/>
                    <a:pt x="542" y="588"/>
                    <a:pt x="541" y="588"/>
                  </a:cubicBezTo>
                  <a:cubicBezTo>
                    <a:pt x="541" y="587"/>
                    <a:pt x="540" y="589"/>
                    <a:pt x="539" y="588"/>
                  </a:cubicBezTo>
                  <a:cubicBezTo>
                    <a:pt x="538" y="588"/>
                    <a:pt x="538" y="587"/>
                    <a:pt x="537" y="587"/>
                  </a:cubicBezTo>
                  <a:cubicBezTo>
                    <a:pt x="536" y="586"/>
                    <a:pt x="535" y="585"/>
                    <a:pt x="534" y="584"/>
                  </a:cubicBezTo>
                  <a:cubicBezTo>
                    <a:pt x="533" y="583"/>
                    <a:pt x="532" y="582"/>
                    <a:pt x="531" y="582"/>
                  </a:cubicBezTo>
                  <a:cubicBezTo>
                    <a:pt x="530" y="581"/>
                    <a:pt x="530" y="581"/>
                    <a:pt x="529" y="579"/>
                  </a:cubicBezTo>
                  <a:cubicBezTo>
                    <a:pt x="529" y="578"/>
                    <a:pt x="528" y="577"/>
                    <a:pt x="527" y="576"/>
                  </a:cubicBezTo>
                  <a:cubicBezTo>
                    <a:pt x="526" y="575"/>
                    <a:pt x="525" y="575"/>
                    <a:pt x="524" y="575"/>
                  </a:cubicBezTo>
                  <a:cubicBezTo>
                    <a:pt x="523" y="574"/>
                    <a:pt x="522" y="573"/>
                    <a:pt x="523" y="573"/>
                  </a:cubicBezTo>
                  <a:cubicBezTo>
                    <a:pt x="524" y="572"/>
                    <a:pt x="526" y="573"/>
                    <a:pt x="527" y="573"/>
                  </a:cubicBezTo>
                  <a:cubicBezTo>
                    <a:pt x="528" y="573"/>
                    <a:pt x="530" y="572"/>
                    <a:pt x="530" y="572"/>
                  </a:cubicBezTo>
                  <a:cubicBezTo>
                    <a:pt x="530" y="571"/>
                    <a:pt x="530" y="569"/>
                    <a:pt x="531" y="569"/>
                  </a:cubicBezTo>
                  <a:cubicBezTo>
                    <a:pt x="532" y="568"/>
                    <a:pt x="533" y="568"/>
                    <a:pt x="534" y="567"/>
                  </a:cubicBezTo>
                  <a:cubicBezTo>
                    <a:pt x="534" y="567"/>
                    <a:pt x="534" y="566"/>
                    <a:pt x="534" y="565"/>
                  </a:cubicBezTo>
                  <a:cubicBezTo>
                    <a:pt x="534" y="564"/>
                    <a:pt x="534" y="564"/>
                    <a:pt x="534" y="563"/>
                  </a:cubicBezTo>
                  <a:cubicBezTo>
                    <a:pt x="535" y="562"/>
                    <a:pt x="535" y="562"/>
                    <a:pt x="534" y="562"/>
                  </a:cubicBezTo>
                  <a:cubicBezTo>
                    <a:pt x="533" y="563"/>
                    <a:pt x="531" y="562"/>
                    <a:pt x="531" y="561"/>
                  </a:cubicBezTo>
                  <a:cubicBezTo>
                    <a:pt x="530" y="561"/>
                    <a:pt x="530" y="559"/>
                    <a:pt x="532" y="559"/>
                  </a:cubicBezTo>
                  <a:cubicBezTo>
                    <a:pt x="534" y="559"/>
                    <a:pt x="534" y="558"/>
                    <a:pt x="534" y="557"/>
                  </a:cubicBezTo>
                  <a:cubicBezTo>
                    <a:pt x="535" y="556"/>
                    <a:pt x="536" y="556"/>
                    <a:pt x="536" y="555"/>
                  </a:cubicBezTo>
                  <a:cubicBezTo>
                    <a:pt x="536" y="555"/>
                    <a:pt x="534" y="555"/>
                    <a:pt x="534" y="554"/>
                  </a:cubicBezTo>
                  <a:cubicBezTo>
                    <a:pt x="534" y="553"/>
                    <a:pt x="534" y="553"/>
                    <a:pt x="533" y="553"/>
                  </a:cubicBezTo>
                  <a:cubicBezTo>
                    <a:pt x="533" y="553"/>
                    <a:pt x="531" y="554"/>
                    <a:pt x="531" y="553"/>
                  </a:cubicBezTo>
                  <a:cubicBezTo>
                    <a:pt x="530" y="552"/>
                    <a:pt x="530" y="550"/>
                    <a:pt x="530" y="549"/>
                  </a:cubicBezTo>
                  <a:cubicBezTo>
                    <a:pt x="529" y="548"/>
                    <a:pt x="529" y="547"/>
                    <a:pt x="528" y="547"/>
                  </a:cubicBezTo>
                  <a:cubicBezTo>
                    <a:pt x="527" y="547"/>
                    <a:pt x="526" y="547"/>
                    <a:pt x="526" y="547"/>
                  </a:cubicBezTo>
                  <a:cubicBezTo>
                    <a:pt x="525" y="548"/>
                    <a:pt x="525" y="549"/>
                    <a:pt x="524" y="550"/>
                  </a:cubicBezTo>
                  <a:cubicBezTo>
                    <a:pt x="522" y="550"/>
                    <a:pt x="522" y="550"/>
                    <a:pt x="522" y="549"/>
                  </a:cubicBezTo>
                  <a:cubicBezTo>
                    <a:pt x="522" y="548"/>
                    <a:pt x="521" y="548"/>
                    <a:pt x="521" y="547"/>
                  </a:cubicBezTo>
                  <a:cubicBezTo>
                    <a:pt x="520" y="544"/>
                    <a:pt x="520" y="544"/>
                    <a:pt x="520" y="544"/>
                  </a:cubicBezTo>
                  <a:cubicBezTo>
                    <a:pt x="520" y="543"/>
                    <a:pt x="519" y="542"/>
                    <a:pt x="519" y="541"/>
                  </a:cubicBezTo>
                  <a:cubicBezTo>
                    <a:pt x="519" y="540"/>
                    <a:pt x="519" y="538"/>
                    <a:pt x="520" y="536"/>
                  </a:cubicBezTo>
                  <a:cubicBezTo>
                    <a:pt x="520" y="534"/>
                    <a:pt x="520" y="533"/>
                    <a:pt x="519" y="532"/>
                  </a:cubicBezTo>
                  <a:cubicBezTo>
                    <a:pt x="519" y="531"/>
                    <a:pt x="518" y="531"/>
                    <a:pt x="518" y="530"/>
                  </a:cubicBezTo>
                  <a:cubicBezTo>
                    <a:pt x="519" y="529"/>
                    <a:pt x="520" y="529"/>
                    <a:pt x="521" y="529"/>
                  </a:cubicBezTo>
                  <a:cubicBezTo>
                    <a:pt x="523" y="529"/>
                    <a:pt x="524" y="529"/>
                    <a:pt x="526" y="529"/>
                  </a:cubicBezTo>
                  <a:cubicBezTo>
                    <a:pt x="527" y="528"/>
                    <a:pt x="528" y="526"/>
                    <a:pt x="529" y="524"/>
                  </a:cubicBezTo>
                  <a:cubicBezTo>
                    <a:pt x="530" y="523"/>
                    <a:pt x="532" y="521"/>
                    <a:pt x="532" y="521"/>
                  </a:cubicBezTo>
                  <a:cubicBezTo>
                    <a:pt x="532" y="521"/>
                    <a:pt x="532" y="521"/>
                    <a:pt x="532" y="521"/>
                  </a:cubicBezTo>
                  <a:cubicBezTo>
                    <a:pt x="532" y="521"/>
                    <a:pt x="530" y="520"/>
                    <a:pt x="529" y="519"/>
                  </a:cubicBezTo>
                  <a:cubicBezTo>
                    <a:pt x="528" y="519"/>
                    <a:pt x="526" y="520"/>
                    <a:pt x="524" y="521"/>
                  </a:cubicBezTo>
                  <a:cubicBezTo>
                    <a:pt x="523" y="522"/>
                    <a:pt x="523" y="521"/>
                    <a:pt x="522" y="520"/>
                  </a:cubicBezTo>
                  <a:cubicBezTo>
                    <a:pt x="521" y="519"/>
                    <a:pt x="520" y="518"/>
                    <a:pt x="519" y="518"/>
                  </a:cubicBezTo>
                  <a:cubicBezTo>
                    <a:pt x="519" y="518"/>
                    <a:pt x="518" y="519"/>
                    <a:pt x="518" y="519"/>
                  </a:cubicBezTo>
                  <a:cubicBezTo>
                    <a:pt x="518" y="519"/>
                    <a:pt x="517" y="520"/>
                    <a:pt x="516" y="520"/>
                  </a:cubicBezTo>
                  <a:cubicBezTo>
                    <a:pt x="515" y="520"/>
                    <a:pt x="513" y="520"/>
                    <a:pt x="512" y="520"/>
                  </a:cubicBezTo>
                  <a:cubicBezTo>
                    <a:pt x="510" y="520"/>
                    <a:pt x="509" y="520"/>
                    <a:pt x="508" y="521"/>
                  </a:cubicBezTo>
                  <a:cubicBezTo>
                    <a:pt x="507" y="522"/>
                    <a:pt x="506" y="522"/>
                    <a:pt x="505" y="522"/>
                  </a:cubicBezTo>
                  <a:cubicBezTo>
                    <a:pt x="504" y="521"/>
                    <a:pt x="502" y="521"/>
                    <a:pt x="501" y="521"/>
                  </a:cubicBezTo>
                  <a:cubicBezTo>
                    <a:pt x="499" y="522"/>
                    <a:pt x="497" y="523"/>
                    <a:pt x="496" y="523"/>
                  </a:cubicBezTo>
                  <a:cubicBezTo>
                    <a:pt x="495" y="523"/>
                    <a:pt x="494" y="521"/>
                    <a:pt x="492" y="521"/>
                  </a:cubicBezTo>
                  <a:cubicBezTo>
                    <a:pt x="489" y="521"/>
                    <a:pt x="489" y="521"/>
                    <a:pt x="489" y="518"/>
                  </a:cubicBezTo>
                  <a:cubicBezTo>
                    <a:pt x="489" y="516"/>
                    <a:pt x="487" y="518"/>
                    <a:pt x="486" y="518"/>
                  </a:cubicBezTo>
                  <a:cubicBezTo>
                    <a:pt x="486" y="519"/>
                    <a:pt x="486" y="520"/>
                    <a:pt x="486" y="521"/>
                  </a:cubicBezTo>
                  <a:cubicBezTo>
                    <a:pt x="486" y="523"/>
                    <a:pt x="486" y="524"/>
                    <a:pt x="485" y="525"/>
                  </a:cubicBezTo>
                  <a:cubicBezTo>
                    <a:pt x="485" y="525"/>
                    <a:pt x="483" y="528"/>
                    <a:pt x="482" y="529"/>
                  </a:cubicBezTo>
                  <a:cubicBezTo>
                    <a:pt x="481" y="531"/>
                    <a:pt x="485" y="535"/>
                    <a:pt x="485" y="536"/>
                  </a:cubicBezTo>
                  <a:cubicBezTo>
                    <a:pt x="486" y="538"/>
                    <a:pt x="487" y="542"/>
                    <a:pt x="488" y="543"/>
                  </a:cubicBezTo>
                  <a:cubicBezTo>
                    <a:pt x="488" y="544"/>
                    <a:pt x="488" y="547"/>
                    <a:pt x="489" y="548"/>
                  </a:cubicBezTo>
                  <a:cubicBezTo>
                    <a:pt x="489" y="549"/>
                    <a:pt x="488" y="550"/>
                    <a:pt x="487" y="551"/>
                  </a:cubicBezTo>
                  <a:cubicBezTo>
                    <a:pt x="486" y="551"/>
                    <a:pt x="484" y="553"/>
                    <a:pt x="483" y="553"/>
                  </a:cubicBezTo>
                  <a:cubicBezTo>
                    <a:pt x="481" y="554"/>
                    <a:pt x="478" y="556"/>
                    <a:pt x="477" y="557"/>
                  </a:cubicBezTo>
                  <a:cubicBezTo>
                    <a:pt x="477" y="557"/>
                    <a:pt x="476" y="558"/>
                    <a:pt x="475" y="559"/>
                  </a:cubicBezTo>
                  <a:cubicBezTo>
                    <a:pt x="475" y="559"/>
                    <a:pt x="474" y="558"/>
                    <a:pt x="473" y="557"/>
                  </a:cubicBezTo>
                  <a:cubicBezTo>
                    <a:pt x="473" y="555"/>
                    <a:pt x="472" y="556"/>
                    <a:pt x="471" y="555"/>
                  </a:cubicBezTo>
                  <a:cubicBezTo>
                    <a:pt x="470" y="554"/>
                    <a:pt x="469" y="554"/>
                    <a:pt x="468" y="554"/>
                  </a:cubicBezTo>
                  <a:cubicBezTo>
                    <a:pt x="468" y="554"/>
                    <a:pt x="466" y="556"/>
                    <a:pt x="466" y="557"/>
                  </a:cubicBezTo>
                  <a:cubicBezTo>
                    <a:pt x="465" y="557"/>
                    <a:pt x="463" y="560"/>
                    <a:pt x="462" y="561"/>
                  </a:cubicBezTo>
                  <a:cubicBezTo>
                    <a:pt x="461" y="562"/>
                    <a:pt x="458" y="564"/>
                    <a:pt x="457" y="565"/>
                  </a:cubicBezTo>
                  <a:cubicBezTo>
                    <a:pt x="456" y="566"/>
                    <a:pt x="455" y="568"/>
                    <a:pt x="454" y="569"/>
                  </a:cubicBezTo>
                  <a:cubicBezTo>
                    <a:pt x="454" y="570"/>
                    <a:pt x="453" y="572"/>
                    <a:pt x="454" y="573"/>
                  </a:cubicBezTo>
                  <a:cubicBezTo>
                    <a:pt x="454" y="574"/>
                    <a:pt x="454" y="574"/>
                    <a:pt x="455" y="575"/>
                  </a:cubicBezTo>
                  <a:cubicBezTo>
                    <a:pt x="456" y="575"/>
                    <a:pt x="458" y="574"/>
                    <a:pt x="458" y="575"/>
                  </a:cubicBezTo>
                  <a:cubicBezTo>
                    <a:pt x="459" y="575"/>
                    <a:pt x="459" y="578"/>
                    <a:pt x="459" y="579"/>
                  </a:cubicBezTo>
                  <a:cubicBezTo>
                    <a:pt x="459" y="580"/>
                    <a:pt x="461" y="579"/>
                    <a:pt x="462" y="579"/>
                  </a:cubicBezTo>
                  <a:cubicBezTo>
                    <a:pt x="464" y="579"/>
                    <a:pt x="464" y="579"/>
                    <a:pt x="464" y="579"/>
                  </a:cubicBezTo>
                  <a:cubicBezTo>
                    <a:pt x="464" y="580"/>
                    <a:pt x="463" y="581"/>
                    <a:pt x="463" y="581"/>
                  </a:cubicBezTo>
                  <a:cubicBezTo>
                    <a:pt x="462" y="581"/>
                    <a:pt x="461" y="582"/>
                    <a:pt x="460" y="583"/>
                  </a:cubicBezTo>
                  <a:cubicBezTo>
                    <a:pt x="459" y="584"/>
                    <a:pt x="459" y="586"/>
                    <a:pt x="459" y="586"/>
                  </a:cubicBezTo>
                  <a:cubicBezTo>
                    <a:pt x="459" y="587"/>
                    <a:pt x="459" y="588"/>
                    <a:pt x="459" y="590"/>
                  </a:cubicBezTo>
                  <a:cubicBezTo>
                    <a:pt x="459" y="592"/>
                    <a:pt x="459" y="593"/>
                    <a:pt x="458" y="594"/>
                  </a:cubicBezTo>
                  <a:cubicBezTo>
                    <a:pt x="457" y="595"/>
                    <a:pt x="455" y="598"/>
                    <a:pt x="454" y="600"/>
                  </a:cubicBezTo>
                  <a:cubicBezTo>
                    <a:pt x="452" y="601"/>
                    <a:pt x="450" y="602"/>
                    <a:pt x="449" y="604"/>
                  </a:cubicBezTo>
                  <a:cubicBezTo>
                    <a:pt x="447" y="605"/>
                    <a:pt x="444" y="607"/>
                    <a:pt x="442" y="608"/>
                  </a:cubicBezTo>
                  <a:cubicBezTo>
                    <a:pt x="440" y="610"/>
                    <a:pt x="441" y="611"/>
                    <a:pt x="442" y="614"/>
                  </a:cubicBezTo>
                  <a:cubicBezTo>
                    <a:pt x="443" y="616"/>
                    <a:pt x="440" y="615"/>
                    <a:pt x="438" y="615"/>
                  </a:cubicBezTo>
                  <a:cubicBezTo>
                    <a:pt x="437" y="615"/>
                    <a:pt x="436" y="616"/>
                    <a:pt x="436" y="617"/>
                  </a:cubicBezTo>
                  <a:cubicBezTo>
                    <a:pt x="435" y="617"/>
                    <a:pt x="433" y="620"/>
                    <a:pt x="432" y="622"/>
                  </a:cubicBezTo>
                  <a:cubicBezTo>
                    <a:pt x="431" y="623"/>
                    <a:pt x="430" y="625"/>
                    <a:pt x="430" y="625"/>
                  </a:cubicBezTo>
                  <a:cubicBezTo>
                    <a:pt x="429" y="627"/>
                    <a:pt x="429" y="629"/>
                    <a:pt x="428" y="629"/>
                  </a:cubicBezTo>
                  <a:cubicBezTo>
                    <a:pt x="427" y="630"/>
                    <a:pt x="424" y="630"/>
                    <a:pt x="423" y="630"/>
                  </a:cubicBezTo>
                  <a:cubicBezTo>
                    <a:pt x="422" y="630"/>
                    <a:pt x="420" y="631"/>
                    <a:pt x="418" y="632"/>
                  </a:cubicBezTo>
                  <a:cubicBezTo>
                    <a:pt x="416" y="634"/>
                    <a:pt x="416" y="632"/>
                    <a:pt x="415" y="630"/>
                  </a:cubicBezTo>
                  <a:cubicBezTo>
                    <a:pt x="414" y="628"/>
                    <a:pt x="413" y="630"/>
                    <a:pt x="412" y="631"/>
                  </a:cubicBezTo>
                  <a:cubicBezTo>
                    <a:pt x="412" y="632"/>
                    <a:pt x="410" y="636"/>
                    <a:pt x="410" y="637"/>
                  </a:cubicBezTo>
                  <a:cubicBezTo>
                    <a:pt x="409" y="638"/>
                    <a:pt x="409" y="641"/>
                    <a:pt x="409" y="642"/>
                  </a:cubicBezTo>
                  <a:cubicBezTo>
                    <a:pt x="409" y="643"/>
                    <a:pt x="409" y="644"/>
                    <a:pt x="410" y="646"/>
                  </a:cubicBezTo>
                  <a:cubicBezTo>
                    <a:pt x="410" y="648"/>
                    <a:pt x="411" y="653"/>
                    <a:pt x="411" y="655"/>
                  </a:cubicBezTo>
                  <a:cubicBezTo>
                    <a:pt x="411" y="656"/>
                    <a:pt x="410" y="659"/>
                    <a:pt x="409" y="661"/>
                  </a:cubicBezTo>
                  <a:cubicBezTo>
                    <a:pt x="407" y="663"/>
                    <a:pt x="408" y="665"/>
                    <a:pt x="409" y="666"/>
                  </a:cubicBezTo>
                  <a:cubicBezTo>
                    <a:pt x="410" y="667"/>
                    <a:pt x="409" y="671"/>
                    <a:pt x="409" y="672"/>
                  </a:cubicBezTo>
                  <a:cubicBezTo>
                    <a:pt x="409" y="674"/>
                    <a:pt x="410" y="677"/>
                    <a:pt x="412" y="678"/>
                  </a:cubicBezTo>
                  <a:cubicBezTo>
                    <a:pt x="413" y="679"/>
                    <a:pt x="413" y="680"/>
                    <a:pt x="415" y="682"/>
                  </a:cubicBezTo>
                  <a:cubicBezTo>
                    <a:pt x="416" y="683"/>
                    <a:pt x="416" y="686"/>
                    <a:pt x="417" y="688"/>
                  </a:cubicBezTo>
                  <a:cubicBezTo>
                    <a:pt x="417" y="689"/>
                    <a:pt x="418" y="693"/>
                    <a:pt x="419" y="695"/>
                  </a:cubicBezTo>
                  <a:cubicBezTo>
                    <a:pt x="419" y="698"/>
                    <a:pt x="420" y="700"/>
                    <a:pt x="420" y="702"/>
                  </a:cubicBezTo>
                  <a:cubicBezTo>
                    <a:pt x="419" y="705"/>
                    <a:pt x="420" y="706"/>
                    <a:pt x="421" y="707"/>
                  </a:cubicBezTo>
                  <a:cubicBezTo>
                    <a:pt x="422" y="707"/>
                    <a:pt x="422" y="709"/>
                    <a:pt x="422" y="710"/>
                  </a:cubicBezTo>
                  <a:cubicBezTo>
                    <a:pt x="422" y="711"/>
                    <a:pt x="420" y="712"/>
                    <a:pt x="419" y="713"/>
                  </a:cubicBezTo>
                  <a:cubicBezTo>
                    <a:pt x="417" y="713"/>
                    <a:pt x="417" y="714"/>
                    <a:pt x="417" y="715"/>
                  </a:cubicBezTo>
                  <a:cubicBezTo>
                    <a:pt x="416" y="716"/>
                    <a:pt x="416" y="716"/>
                    <a:pt x="416" y="718"/>
                  </a:cubicBezTo>
                  <a:cubicBezTo>
                    <a:pt x="417" y="721"/>
                    <a:pt x="416" y="722"/>
                    <a:pt x="416" y="724"/>
                  </a:cubicBezTo>
                  <a:cubicBezTo>
                    <a:pt x="416" y="725"/>
                    <a:pt x="414" y="725"/>
                    <a:pt x="413" y="725"/>
                  </a:cubicBezTo>
                  <a:cubicBezTo>
                    <a:pt x="411" y="725"/>
                    <a:pt x="410" y="725"/>
                    <a:pt x="408" y="724"/>
                  </a:cubicBezTo>
                  <a:cubicBezTo>
                    <a:pt x="407" y="724"/>
                    <a:pt x="406" y="725"/>
                    <a:pt x="406" y="725"/>
                  </a:cubicBezTo>
                  <a:cubicBezTo>
                    <a:pt x="405" y="726"/>
                    <a:pt x="403" y="728"/>
                    <a:pt x="402" y="728"/>
                  </a:cubicBezTo>
                  <a:cubicBezTo>
                    <a:pt x="401" y="728"/>
                    <a:pt x="399" y="729"/>
                    <a:pt x="398" y="729"/>
                  </a:cubicBezTo>
                  <a:cubicBezTo>
                    <a:pt x="397" y="730"/>
                    <a:pt x="396" y="731"/>
                    <a:pt x="395" y="733"/>
                  </a:cubicBezTo>
                  <a:cubicBezTo>
                    <a:pt x="394" y="735"/>
                    <a:pt x="393" y="736"/>
                    <a:pt x="392" y="736"/>
                  </a:cubicBezTo>
                  <a:cubicBezTo>
                    <a:pt x="391" y="737"/>
                    <a:pt x="390" y="737"/>
                    <a:pt x="389" y="736"/>
                  </a:cubicBezTo>
                  <a:cubicBezTo>
                    <a:pt x="388" y="736"/>
                    <a:pt x="386" y="734"/>
                    <a:pt x="385" y="734"/>
                  </a:cubicBezTo>
                  <a:cubicBezTo>
                    <a:pt x="384" y="733"/>
                    <a:pt x="385" y="731"/>
                    <a:pt x="386" y="729"/>
                  </a:cubicBezTo>
                  <a:cubicBezTo>
                    <a:pt x="387" y="727"/>
                    <a:pt x="387" y="727"/>
                    <a:pt x="387" y="726"/>
                  </a:cubicBezTo>
                  <a:cubicBezTo>
                    <a:pt x="387" y="725"/>
                    <a:pt x="385" y="724"/>
                    <a:pt x="383" y="723"/>
                  </a:cubicBezTo>
                  <a:cubicBezTo>
                    <a:pt x="381" y="723"/>
                    <a:pt x="380" y="724"/>
                    <a:pt x="379" y="725"/>
                  </a:cubicBezTo>
                  <a:cubicBezTo>
                    <a:pt x="378" y="726"/>
                    <a:pt x="376" y="726"/>
                    <a:pt x="375" y="727"/>
                  </a:cubicBezTo>
                  <a:cubicBezTo>
                    <a:pt x="374" y="727"/>
                    <a:pt x="372" y="728"/>
                    <a:pt x="370" y="728"/>
                  </a:cubicBezTo>
                  <a:cubicBezTo>
                    <a:pt x="368" y="728"/>
                    <a:pt x="367" y="729"/>
                    <a:pt x="367" y="729"/>
                  </a:cubicBezTo>
                  <a:cubicBezTo>
                    <a:pt x="366" y="730"/>
                    <a:pt x="365" y="732"/>
                    <a:pt x="364" y="733"/>
                  </a:cubicBezTo>
                  <a:cubicBezTo>
                    <a:pt x="363" y="734"/>
                    <a:pt x="361" y="735"/>
                    <a:pt x="359" y="735"/>
                  </a:cubicBezTo>
                  <a:cubicBezTo>
                    <a:pt x="357" y="735"/>
                    <a:pt x="357" y="736"/>
                    <a:pt x="354" y="738"/>
                  </a:cubicBezTo>
                  <a:cubicBezTo>
                    <a:pt x="352" y="739"/>
                    <a:pt x="349" y="743"/>
                    <a:pt x="347" y="745"/>
                  </a:cubicBezTo>
                  <a:cubicBezTo>
                    <a:pt x="345" y="747"/>
                    <a:pt x="345" y="748"/>
                    <a:pt x="344" y="749"/>
                  </a:cubicBezTo>
                  <a:cubicBezTo>
                    <a:pt x="343" y="749"/>
                    <a:pt x="343" y="749"/>
                    <a:pt x="343" y="749"/>
                  </a:cubicBezTo>
                  <a:cubicBezTo>
                    <a:pt x="342" y="749"/>
                    <a:pt x="341" y="748"/>
                    <a:pt x="340" y="748"/>
                  </a:cubicBezTo>
                  <a:cubicBezTo>
                    <a:pt x="339" y="747"/>
                    <a:pt x="339" y="747"/>
                    <a:pt x="339" y="746"/>
                  </a:cubicBezTo>
                  <a:cubicBezTo>
                    <a:pt x="338" y="746"/>
                    <a:pt x="336" y="747"/>
                    <a:pt x="335" y="747"/>
                  </a:cubicBezTo>
                  <a:cubicBezTo>
                    <a:pt x="334" y="747"/>
                    <a:pt x="333" y="747"/>
                    <a:pt x="332" y="747"/>
                  </a:cubicBezTo>
                  <a:cubicBezTo>
                    <a:pt x="332" y="746"/>
                    <a:pt x="330" y="745"/>
                    <a:pt x="329" y="745"/>
                  </a:cubicBezTo>
                  <a:cubicBezTo>
                    <a:pt x="327" y="745"/>
                    <a:pt x="327" y="746"/>
                    <a:pt x="326" y="747"/>
                  </a:cubicBezTo>
                  <a:cubicBezTo>
                    <a:pt x="326" y="748"/>
                    <a:pt x="325" y="749"/>
                    <a:pt x="324" y="749"/>
                  </a:cubicBezTo>
                  <a:cubicBezTo>
                    <a:pt x="323" y="749"/>
                    <a:pt x="322" y="747"/>
                    <a:pt x="322" y="747"/>
                  </a:cubicBezTo>
                  <a:cubicBezTo>
                    <a:pt x="322" y="747"/>
                    <a:pt x="319" y="743"/>
                    <a:pt x="319" y="742"/>
                  </a:cubicBezTo>
                  <a:cubicBezTo>
                    <a:pt x="320" y="741"/>
                    <a:pt x="321" y="740"/>
                    <a:pt x="320" y="739"/>
                  </a:cubicBezTo>
                  <a:cubicBezTo>
                    <a:pt x="320" y="738"/>
                    <a:pt x="318" y="738"/>
                    <a:pt x="317" y="737"/>
                  </a:cubicBezTo>
                  <a:cubicBezTo>
                    <a:pt x="316" y="737"/>
                    <a:pt x="316" y="735"/>
                    <a:pt x="315" y="735"/>
                  </a:cubicBezTo>
                  <a:cubicBezTo>
                    <a:pt x="314" y="734"/>
                    <a:pt x="312" y="734"/>
                    <a:pt x="312" y="734"/>
                  </a:cubicBezTo>
                  <a:cubicBezTo>
                    <a:pt x="311" y="733"/>
                    <a:pt x="312" y="732"/>
                    <a:pt x="310" y="732"/>
                  </a:cubicBezTo>
                  <a:cubicBezTo>
                    <a:pt x="309" y="733"/>
                    <a:pt x="307" y="733"/>
                    <a:pt x="307" y="733"/>
                  </a:cubicBezTo>
                  <a:cubicBezTo>
                    <a:pt x="306" y="733"/>
                    <a:pt x="306" y="732"/>
                    <a:pt x="305" y="731"/>
                  </a:cubicBezTo>
                  <a:cubicBezTo>
                    <a:pt x="304" y="730"/>
                    <a:pt x="304" y="729"/>
                    <a:pt x="304" y="727"/>
                  </a:cubicBezTo>
                  <a:cubicBezTo>
                    <a:pt x="304" y="726"/>
                    <a:pt x="304" y="726"/>
                    <a:pt x="306" y="726"/>
                  </a:cubicBezTo>
                  <a:cubicBezTo>
                    <a:pt x="307" y="726"/>
                    <a:pt x="308" y="727"/>
                    <a:pt x="308" y="726"/>
                  </a:cubicBezTo>
                  <a:cubicBezTo>
                    <a:pt x="309" y="726"/>
                    <a:pt x="309" y="726"/>
                    <a:pt x="308" y="725"/>
                  </a:cubicBezTo>
                  <a:cubicBezTo>
                    <a:pt x="307" y="725"/>
                    <a:pt x="307" y="725"/>
                    <a:pt x="308" y="724"/>
                  </a:cubicBezTo>
                  <a:cubicBezTo>
                    <a:pt x="308" y="724"/>
                    <a:pt x="310" y="723"/>
                    <a:pt x="309" y="723"/>
                  </a:cubicBezTo>
                  <a:cubicBezTo>
                    <a:pt x="308" y="722"/>
                    <a:pt x="306" y="722"/>
                    <a:pt x="306" y="721"/>
                  </a:cubicBezTo>
                  <a:cubicBezTo>
                    <a:pt x="306" y="720"/>
                    <a:pt x="307" y="719"/>
                    <a:pt x="306" y="718"/>
                  </a:cubicBezTo>
                  <a:cubicBezTo>
                    <a:pt x="305" y="716"/>
                    <a:pt x="303" y="715"/>
                    <a:pt x="302" y="714"/>
                  </a:cubicBezTo>
                  <a:cubicBezTo>
                    <a:pt x="302" y="714"/>
                    <a:pt x="302" y="713"/>
                    <a:pt x="300" y="712"/>
                  </a:cubicBezTo>
                  <a:cubicBezTo>
                    <a:pt x="298" y="711"/>
                    <a:pt x="298" y="710"/>
                    <a:pt x="297" y="709"/>
                  </a:cubicBezTo>
                  <a:cubicBezTo>
                    <a:pt x="297" y="709"/>
                    <a:pt x="296" y="709"/>
                    <a:pt x="295" y="709"/>
                  </a:cubicBezTo>
                  <a:cubicBezTo>
                    <a:pt x="294" y="709"/>
                    <a:pt x="294" y="708"/>
                    <a:pt x="293" y="708"/>
                  </a:cubicBezTo>
                  <a:cubicBezTo>
                    <a:pt x="292" y="708"/>
                    <a:pt x="291" y="707"/>
                    <a:pt x="291" y="706"/>
                  </a:cubicBezTo>
                  <a:cubicBezTo>
                    <a:pt x="291" y="706"/>
                    <a:pt x="291" y="705"/>
                    <a:pt x="291" y="705"/>
                  </a:cubicBezTo>
                  <a:cubicBezTo>
                    <a:pt x="290" y="705"/>
                    <a:pt x="290" y="704"/>
                    <a:pt x="289" y="704"/>
                  </a:cubicBezTo>
                  <a:cubicBezTo>
                    <a:pt x="289" y="703"/>
                    <a:pt x="288" y="703"/>
                    <a:pt x="288" y="701"/>
                  </a:cubicBezTo>
                  <a:cubicBezTo>
                    <a:pt x="288" y="700"/>
                    <a:pt x="287" y="699"/>
                    <a:pt x="289" y="699"/>
                  </a:cubicBezTo>
                  <a:cubicBezTo>
                    <a:pt x="290" y="699"/>
                    <a:pt x="292" y="699"/>
                    <a:pt x="292" y="699"/>
                  </a:cubicBezTo>
                  <a:cubicBezTo>
                    <a:pt x="293" y="699"/>
                    <a:pt x="294" y="698"/>
                    <a:pt x="294" y="696"/>
                  </a:cubicBezTo>
                  <a:cubicBezTo>
                    <a:pt x="294" y="695"/>
                    <a:pt x="293" y="695"/>
                    <a:pt x="294" y="694"/>
                  </a:cubicBezTo>
                  <a:cubicBezTo>
                    <a:pt x="295" y="693"/>
                    <a:pt x="295" y="693"/>
                    <a:pt x="295" y="692"/>
                  </a:cubicBezTo>
                  <a:cubicBezTo>
                    <a:pt x="294" y="692"/>
                    <a:pt x="292" y="691"/>
                    <a:pt x="293" y="690"/>
                  </a:cubicBezTo>
                  <a:cubicBezTo>
                    <a:pt x="295" y="689"/>
                    <a:pt x="295" y="689"/>
                    <a:pt x="296" y="688"/>
                  </a:cubicBezTo>
                  <a:cubicBezTo>
                    <a:pt x="297" y="687"/>
                    <a:pt x="296" y="686"/>
                    <a:pt x="297" y="685"/>
                  </a:cubicBezTo>
                  <a:cubicBezTo>
                    <a:pt x="298" y="685"/>
                    <a:pt x="298" y="685"/>
                    <a:pt x="298" y="684"/>
                  </a:cubicBezTo>
                  <a:cubicBezTo>
                    <a:pt x="297" y="683"/>
                    <a:pt x="296" y="683"/>
                    <a:pt x="295" y="683"/>
                  </a:cubicBezTo>
                  <a:cubicBezTo>
                    <a:pt x="294" y="682"/>
                    <a:pt x="292" y="682"/>
                    <a:pt x="293" y="683"/>
                  </a:cubicBezTo>
                  <a:cubicBezTo>
                    <a:pt x="293" y="685"/>
                    <a:pt x="294" y="686"/>
                    <a:pt x="294" y="687"/>
                  </a:cubicBezTo>
                  <a:cubicBezTo>
                    <a:pt x="293" y="687"/>
                    <a:pt x="293" y="688"/>
                    <a:pt x="293" y="687"/>
                  </a:cubicBezTo>
                  <a:cubicBezTo>
                    <a:pt x="292" y="687"/>
                    <a:pt x="291" y="686"/>
                    <a:pt x="291" y="687"/>
                  </a:cubicBezTo>
                  <a:cubicBezTo>
                    <a:pt x="290" y="688"/>
                    <a:pt x="290" y="688"/>
                    <a:pt x="289" y="688"/>
                  </a:cubicBezTo>
                  <a:cubicBezTo>
                    <a:pt x="289" y="688"/>
                    <a:pt x="288" y="688"/>
                    <a:pt x="288" y="687"/>
                  </a:cubicBezTo>
                  <a:cubicBezTo>
                    <a:pt x="288" y="686"/>
                    <a:pt x="289" y="686"/>
                    <a:pt x="287" y="685"/>
                  </a:cubicBezTo>
                  <a:cubicBezTo>
                    <a:pt x="286" y="685"/>
                    <a:pt x="285" y="684"/>
                    <a:pt x="286" y="683"/>
                  </a:cubicBezTo>
                  <a:cubicBezTo>
                    <a:pt x="286" y="683"/>
                    <a:pt x="287" y="682"/>
                    <a:pt x="287" y="681"/>
                  </a:cubicBezTo>
                  <a:cubicBezTo>
                    <a:pt x="287" y="680"/>
                    <a:pt x="289" y="678"/>
                    <a:pt x="288" y="677"/>
                  </a:cubicBezTo>
                  <a:cubicBezTo>
                    <a:pt x="288" y="676"/>
                    <a:pt x="286" y="674"/>
                    <a:pt x="286" y="673"/>
                  </a:cubicBezTo>
                  <a:cubicBezTo>
                    <a:pt x="285" y="673"/>
                    <a:pt x="285" y="674"/>
                    <a:pt x="284" y="673"/>
                  </a:cubicBezTo>
                  <a:cubicBezTo>
                    <a:pt x="283" y="672"/>
                    <a:pt x="282" y="672"/>
                    <a:pt x="282" y="672"/>
                  </a:cubicBezTo>
                  <a:cubicBezTo>
                    <a:pt x="282" y="672"/>
                    <a:pt x="281" y="672"/>
                    <a:pt x="280" y="672"/>
                  </a:cubicBezTo>
                  <a:cubicBezTo>
                    <a:pt x="279" y="672"/>
                    <a:pt x="278" y="670"/>
                    <a:pt x="278" y="669"/>
                  </a:cubicBezTo>
                  <a:cubicBezTo>
                    <a:pt x="278" y="668"/>
                    <a:pt x="279" y="667"/>
                    <a:pt x="278" y="667"/>
                  </a:cubicBezTo>
                  <a:cubicBezTo>
                    <a:pt x="278" y="667"/>
                    <a:pt x="275" y="667"/>
                    <a:pt x="275" y="666"/>
                  </a:cubicBezTo>
                  <a:cubicBezTo>
                    <a:pt x="275" y="665"/>
                    <a:pt x="276" y="664"/>
                    <a:pt x="274" y="663"/>
                  </a:cubicBezTo>
                  <a:cubicBezTo>
                    <a:pt x="273" y="663"/>
                    <a:pt x="272" y="662"/>
                    <a:pt x="271" y="662"/>
                  </a:cubicBezTo>
                  <a:cubicBezTo>
                    <a:pt x="270" y="661"/>
                    <a:pt x="268" y="661"/>
                    <a:pt x="268" y="659"/>
                  </a:cubicBezTo>
                  <a:cubicBezTo>
                    <a:pt x="269" y="658"/>
                    <a:pt x="269" y="657"/>
                    <a:pt x="269" y="656"/>
                  </a:cubicBezTo>
                  <a:cubicBezTo>
                    <a:pt x="270" y="655"/>
                    <a:pt x="270" y="655"/>
                    <a:pt x="270" y="654"/>
                  </a:cubicBezTo>
                  <a:cubicBezTo>
                    <a:pt x="269" y="653"/>
                    <a:pt x="270" y="653"/>
                    <a:pt x="270" y="652"/>
                  </a:cubicBezTo>
                  <a:cubicBezTo>
                    <a:pt x="270" y="650"/>
                    <a:pt x="271" y="648"/>
                    <a:pt x="271" y="647"/>
                  </a:cubicBezTo>
                  <a:cubicBezTo>
                    <a:pt x="271" y="645"/>
                    <a:pt x="272" y="645"/>
                    <a:pt x="270" y="645"/>
                  </a:cubicBezTo>
                  <a:cubicBezTo>
                    <a:pt x="269" y="644"/>
                    <a:pt x="269" y="644"/>
                    <a:pt x="267" y="644"/>
                  </a:cubicBezTo>
                  <a:cubicBezTo>
                    <a:pt x="266" y="643"/>
                    <a:pt x="265" y="645"/>
                    <a:pt x="264" y="645"/>
                  </a:cubicBezTo>
                  <a:cubicBezTo>
                    <a:pt x="263" y="645"/>
                    <a:pt x="262" y="644"/>
                    <a:pt x="261" y="642"/>
                  </a:cubicBezTo>
                  <a:cubicBezTo>
                    <a:pt x="260" y="641"/>
                    <a:pt x="261" y="640"/>
                    <a:pt x="261" y="639"/>
                  </a:cubicBezTo>
                  <a:cubicBezTo>
                    <a:pt x="261" y="638"/>
                    <a:pt x="260" y="636"/>
                    <a:pt x="260" y="635"/>
                  </a:cubicBezTo>
                  <a:cubicBezTo>
                    <a:pt x="259" y="634"/>
                    <a:pt x="259" y="634"/>
                    <a:pt x="259" y="633"/>
                  </a:cubicBezTo>
                  <a:cubicBezTo>
                    <a:pt x="259" y="632"/>
                    <a:pt x="260" y="632"/>
                    <a:pt x="259" y="631"/>
                  </a:cubicBezTo>
                  <a:cubicBezTo>
                    <a:pt x="258" y="630"/>
                    <a:pt x="258" y="629"/>
                    <a:pt x="257" y="628"/>
                  </a:cubicBezTo>
                  <a:cubicBezTo>
                    <a:pt x="256" y="627"/>
                    <a:pt x="255" y="626"/>
                    <a:pt x="255" y="624"/>
                  </a:cubicBezTo>
                  <a:cubicBezTo>
                    <a:pt x="254" y="623"/>
                    <a:pt x="255" y="622"/>
                    <a:pt x="255" y="621"/>
                  </a:cubicBezTo>
                  <a:cubicBezTo>
                    <a:pt x="254" y="621"/>
                    <a:pt x="254" y="620"/>
                    <a:pt x="254" y="620"/>
                  </a:cubicBezTo>
                  <a:cubicBezTo>
                    <a:pt x="254" y="620"/>
                    <a:pt x="253" y="619"/>
                    <a:pt x="252" y="619"/>
                  </a:cubicBezTo>
                  <a:cubicBezTo>
                    <a:pt x="251" y="620"/>
                    <a:pt x="251" y="621"/>
                    <a:pt x="251" y="621"/>
                  </a:cubicBezTo>
                  <a:cubicBezTo>
                    <a:pt x="251" y="621"/>
                    <a:pt x="251" y="619"/>
                    <a:pt x="251" y="618"/>
                  </a:cubicBezTo>
                  <a:cubicBezTo>
                    <a:pt x="251" y="617"/>
                    <a:pt x="252" y="615"/>
                    <a:pt x="251" y="614"/>
                  </a:cubicBezTo>
                  <a:cubicBezTo>
                    <a:pt x="251" y="613"/>
                    <a:pt x="250" y="611"/>
                    <a:pt x="249" y="610"/>
                  </a:cubicBezTo>
                  <a:cubicBezTo>
                    <a:pt x="248" y="609"/>
                    <a:pt x="247" y="608"/>
                    <a:pt x="247" y="607"/>
                  </a:cubicBezTo>
                  <a:cubicBezTo>
                    <a:pt x="247" y="606"/>
                    <a:pt x="248" y="605"/>
                    <a:pt x="247" y="605"/>
                  </a:cubicBezTo>
                  <a:cubicBezTo>
                    <a:pt x="246" y="606"/>
                    <a:pt x="245" y="606"/>
                    <a:pt x="245" y="606"/>
                  </a:cubicBezTo>
                  <a:cubicBezTo>
                    <a:pt x="245" y="606"/>
                    <a:pt x="247" y="604"/>
                    <a:pt x="247" y="604"/>
                  </a:cubicBezTo>
                  <a:cubicBezTo>
                    <a:pt x="247" y="603"/>
                    <a:pt x="245" y="603"/>
                    <a:pt x="246" y="602"/>
                  </a:cubicBezTo>
                  <a:cubicBezTo>
                    <a:pt x="246" y="601"/>
                    <a:pt x="247" y="601"/>
                    <a:pt x="246" y="600"/>
                  </a:cubicBezTo>
                  <a:cubicBezTo>
                    <a:pt x="245" y="600"/>
                    <a:pt x="242" y="600"/>
                    <a:pt x="241" y="599"/>
                  </a:cubicBezTo>
                  <a:cubicBezTo>
                    <a:pt x="241" y="597"/>
                    <a:pt x="241" y="595"/>
                    <a:pt x="241" y="593"/>
                  </a:cubicBezTo>
                  <a:cubicBezTo>
                    <a:pt x="240" y="592"/>
                    <a:pt x="239" y="591"/>
                    <a:pt x="238" y="590"/>
                  </a:cubicBezTo>
                  <a:cubicBezTo>
                    <a:pt x="237" y="589"/>
                    <a:pt x="236" y="589"/>
                    <a:pt x="236" y="587"/>
                  </a:cubicBezTo>
                  <a:cubicBezTo>
                    <a:pt x="236" y="585"/>
                    <a:pt x="237" y="585"/>
                    <a:pt x="237" y="585"/>
                  </a:cubicBezTo>
                  <a:cubicBezTo>
                    <a:pt x="237" y="584"/>
                    <a:pt x="237" y="584"/>
                    <a:pt x="237" y="583"/>
                  </a:cubicBezTo>
                  <a:cubicBezTo>
                    <a:pt x="236" y="583"/>
                    <a:pt x="236" y="582"/>
                    <a:pt x="236" y="582"/>
                  </a:cubicBezTo>
                  <a:cubicBezTo>
                    <a:pt x="236" y="581"/>
                    <a:pt x="235" y="580"/>
                    <a:pt x="235" y="579"/>
                  </a:cubicBezTo>
                  <a:cubicBezTo>
                    <a:pt x="234" y="578"/>
                    <a:pt x="234" y="578"/>
                    <a:pt x="233" y="578"/>
                  </a:cubicBezTo>
                  <a:cubicBezTo>
                    <a:pt x="232" y="578"/>
                    <a:pt x="231" y="578"/>
                    <a:pt x="230" y="579"/>
                  </a:cubicBezTo>
                  <a:cubicBezTo>
                    <a:pt x="229" y="580"/>
                    <a:pt x="230" y="580"/>
                    <a:pt x="229" y="581"/>
                  </a:cubicBezTo>
                  <a:cubicBezTo>
                    <a:pt x="229" y="582"/>
                    <a:pt x="229" y="584"/>
                    <a:pt x="228" y="584"/>
                  </a:cubicBezTo>
                  <a:cubicBezTo>
                    <a:pt x="227" y="585"/>
                    <a:pt x="226" y="585"/>
                    <a:pt x="225" y="586"/>
                  </a:cubicBezTo>
                  <a:cubicBezTo>
                    <a:pt x="224" y="586"/>
                    <a:pt x="224" y="588"/>
                    <a:pt x="224" y="588"/>
                  </a:cubicBezTo>
                  <a:cubicBezTo>
                    <a:pt x="223" y="588"/>
                    <a:pt x="223" y="586"/>
                    <a:pt x="222" y="586"/>
                  </a:cubicBezTo>
                  <a:cubicBezTo>
                    <a:pt x="221" y="586"/>
                    <a:pt x="221" y="586"/>
                    <a:pt x="220" y="585"/>
                  </a:cubicBezTo>
                  <a:cubicBezTo>
                    <a:pt x="220" y="585"/>
                    <a:pt x="220" y="585"/>
                    <a:pt x="219" y="584"/>
                  </a:cubicBezTo>
                  <a:cubicBezTo>
                    <a:pt x="219" y="583"/>
                    <a:pt x="218" y="583"/>
                    <a:pt x="218" y="583"/>
                  </a:cubicBezTo>
                  <a:cubicBezTo>
                    <a:pt x="217" y="583"/>
                    <a:pt x="215" y="582"/>
                    <a:pt x="215" y="582"/>
                  </a:cubicBezTo>
                  <a:cubicBezTo>
                    <a:pt x="215" y="582"/>
                    <a:pt x="215" y="582"/>
                    <a:pt x="215" y="582"/>
                  </a:cubicBezTo>
                  <a:cubicBezTo>
                    <a:pt x="215" y="582"/>
                    <a:pt x="214" y="583"/>
                    <a:pt x="213" y="584"/>
                  </a:cubicBezTo>
                  <a:cubicBezTo>
                    <a:pt x="213" y="584"/>
                    <a:pt x="213" y="585"/>
                    <a:pt x="213" y="585"/>
                  </a:cubicBezTo>
                  <a:cubicBezTo>
                    <a:pt x="211" y="588"/>
                    <a:pt x="209" y="592"/>
                    <a:pt x="209" y="592"/>
                  </a:cubicBezTo>
                  <a:cubicBezTo>
                    <a:pt x="209" y="592"/>
                    <a:pt x="209" y="592"/>
                    <a:pt x="209" y="592"/>
                  </a:cubicBezTo>
                  <a:cubicBezTo>
                    <a:pt x="208" y="592"/>
                    <a:pt x="208" y="592"/>
                    <a:pt x="208" y="592"/>
                  </a:cubicBezTo>
                  <a:cubicBezTo>
                    <a:pt x="207" y="592"/>
                    <a:pt x="207" y="594"/>
                    <a:pt x="206" y="595"/>
                  </a:cubicBezTo>
                  <a:cubicBezTo>
                    <a:pt x="206" y="595"/>
                    <a:pt x="204" y="594"/>
                    <a:pt x="204" y="594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4" y="593"/>
                    <a:pt x="204" y="591"/>
                    <a:pt x="204" y="590"/>
                  </a:cubicBezTo>
                  <a:cubicBezTo>
                    <a:pt x="204" y="589"/>
                    <a:pt x="204" y="589"/>
                    <a:pt x="204" y="588"/>
                  </a:cubicBezTo>
                  <a:cubicBezTo>
                    <a:pt x="203" y="587"/>
                    <a:pt x="202" y="587"/>
                    <a:pt x="203" y="586"/>
                  </a:cubicBezTo>
                  <a:cubicBezTo>
                    <a:pt x="204" y="585"/>
                    <a:pt x="204" y="585"/>
                    <a:pt x="204" y="584"/>
                  </a:cubicBezTo>
                  <a:cubicBezTo>
                    <a:pt x="204" y="583"/>
                    <a:pt x="205" y="582"/>
                    <a:pt x="204" y="582"/>
                  </a:cubicBezTo>
                  <a:cubicBezTo>
                    <a:pt x="203" y="581"/>
                    <a:pt x="201" y="582"/>
                    <a:pt x="200" y="582"/>
                  </a:cubicBezTo>
                  <a:cubicBezTo>
                    <a:pt x="198" y="581"/>
                    <a:pt x="198" y="581"/>
                    <a:pt x="197" y="580"/>
                  </a:cubicBezTo>
                  <a:cubicBezTo>
                    <a:pt x="196" y="580"/>
                    <a:pt x="195" y="579"/>
                    <a:pt x="194" y="579"/>
                  </a:cubicBezTo>
                  <a:cubicBezTo>
                    <a:pt x="193" y="578"/>
                    <a:pt x="193" y="578"/>
                    <a:pt x="194" y="577"/>
                  </a:cubicBezTo>
                  <a:cubicBezTo>
                    <a:pt x="195" y="576"/>
                    <a:pt x="196" y="575"/>
                    <a:pt x="196" y="575"/>
                  </a:cubicBezTo>
                  <a:cubicBezTo>
                    <a:pt x="195" y="574"/>
                    <a:pt x="195" y="574"/>
                    <a:pt x="195" y="574"/>
                  </a:cubicBezTo>
                  <a:cubicBezTo>
                    <a:pt x="194" y="573"/>
                    <a:pt x="193" y="571"/>
                    <a:pt x="192" y="569"/>
                  </a:cubicBezTo>
                  <a:cubicBezTo>
                    <a:pt x="190" y="568"/>
                    <a:pt x="190" y="567"/>
                    <a:pt x="189" y="567"/>
                  </a:cubicBezTo>
                  <a:cubicBezTo>
                    <a:pt x="188" y="567"/>
                    <a:pt x="187" y="565"/>
                    <a:pt x="187" y="564"/>
                  </a:cubicBezTo>
                  <a:cubicBezTo>
                    <a:pt x="186" y="563"/>
                    <a:pt x="185" y="560"/>
                    <a:pt x="184" y="558"/>
                  </a:cubicBezTo>
                  <a:cubicBezTo>
                    <a:pt x="184" y="557"/>
                    <a:pt x="183" y="556"/>
                    <a:pt x="183" y="556"/>
                  </a:cubicBezTo>
                  <a:cubicBezTo>
                    <a:pt x="183" y="555"/>
                    <a:pt x="183" y="555"/>
                    <a:pt x="183" y="555"/>
                  </a:cubicBezTo>
                  <a:cubicBezTo>
                    <a:pt x="183" y="555"/>
                    <a:pt x="183" y="553"/>
                    <a:pt x="184" y="552"/>
                  </a:cubicBezTo>
                  <a:cubicBezTo>
                    <a:pt x="184" y="552"/>
                    <a:pt x="186" y="551"/>
                    <a:pt x="187" y="552"/>
                  </a:cubicBezTo>
                  <a:cubicBezTo>
                    <a:pt x="187" y="552"/>
                    <a:pt x="188" y="553"/>
                    <a:pt x="188" y="553"/>
                  </a:cubicBezTo>
                  <a:cubicBezTo>
                    <a:pt x="188" y="553"/>
                    <a:pt x="188" y="551"/>
                    <a:pt x="189" y="551"/>
                  </a:cubicBezTo>
                  <a:cubicBezTo>
                    <a:pt x="191" y="551"/>
                    <a:pt x="193" y="551"/>
                    <a:pt x="194" y="550"/>
                  </a:cubicBezTo>
                  <a:cubicBezTo>
                    <a:pt x="194" y="550"/>
                    <a:pt x="194" y="549"/>
                    <a:pt x="194" y="548"/>
                  </a:cubicBezTo>
                  <a:cubicBezTo>
                    <a:pt x="195" y="547"/>
                    <a:pt x="197" y="547"/>
                    <a:pt x="196" y="546"/>
                  </a:cubicBezTo>
                  <a:cubicBezTo>
                    <a:pt x="195" y="546"/>
                    <a:pt x="192" y="544"/>
                    <a:pt x="193" y="543"/>
                  </a:cubicBezTo>
                  <a:cubicBezTo>
                    <a:pt x="195" y="542"/>
                    <a:pt x="195" y="543"/>
                    <a:pt x="195" y="542"/>
                  </a:cubicBezTo>
                  <a:cubicBezTo>
                    <a:pt x="195" y="541"/>
                    <a:pt x="196" y="540"/>
                    <a:pt x="195" y="540"/>
                  </a:cubicBezTo>
                  <a:cubicBezTo>
                    <a:pt x="193" y="539"/>
                    <a:pt x="193" y="539"/>
                    <a:pt x="193" y="538"/>
                  </a:cubicBezTo>
                  <a:cubicBezTo>
                    <a:pt x="192" y="538"/>
                    <a:pt x="192" y="537"/>
                    <a:pt x="191" y="537"/>
                  </a:cubicBezTo>
                  <a:cubicBezTo>
                    <a:pt x="190" y="537"/>
                    <a:pt x="188" y="536"/>
                    <a:pt x="188" y="536"/>
                  </a:cubicBezTo>
                  <a:cubicBezTo>
                    <a:pt x="188" y="536"/>
                    <a:pt x="186" y="536"/>
                    <a:pt x="186" y="534"/>
                  </a:cubicBezTo>
                  <a:cubicBezTo>
                    <a:pt x="187" y="532"/>
                    <a:pt x="187" y="530"/>
                    <a:pt x="187" y="529"/>
                  </a:cubicBezTo>
                  <a:cubicBezTo>
                    <a:pt x="186" y="528"/>
                    <a:pt x="184" y="528"/>
                    <a:pt x="184" y="527"/>
                  </a:cubicBezTo>
                  <a:cubicBezTo>
                    <a:pt x="183" y="527"/>
                    <a:pt x="181" y="527"/>
                    <a:pt x="181" y="525"/>
                  </a:cubicBezTo>
                  <a:cubicBezTo>
                    <a:pt x="181" y="523"/>
                    <a:pt x="182" y="522"/>
                    <a:pt x="181" y="521"/>
                  </a:cubicBezTo>
                  <a:cubicBezTo>
                    <a:pt x="180" y="520"/>
                    <a:pt x="180" y="519"/>
                    <a:pt x="179" y="518"/>
                  </a:cubicBezTo>
                  <a:cubicBezTo>
                    <a:pt x="178" y="516"/>
                    <a:pt x="177" y="516"/>
                    <a:pt x="177" y="515"/>
                  </a:cubicBezTo>
                  <a:cubicBezTo>
                    <a:pt x="176" y="515"/>
                    <a:pt x="173" y="514"/>
                    <a:pt x="173" y="513"/>
                  </a:cubicBezTo>
                  <a:cubicBezTo>
                    <a:pt x="173" y="512"/>
                    <a:pt x="172" y="510"/>
                    <a:pt x="172" y="511"/>
                  </a:cubicBezTo>
                  <a:cubicBezTo>
                    <a:pt x="171" y="511"/>
                    <a:pt x="169" y="512"/>
                    <a:pt x="170" y="511"/>
                  </a:cubicBezTo>
                  <a:cubicBezTo>
                    <a:pt x="170" y="509"/>
                    <a:pt x="170" y="509"/>
                    <a:pt x="169" y="508"/>
                  </a:cubicBezTo>
                  <a:cubicBezTo>
                    <a:pt x="169" y="507"/>
                    <a:pt x="168" y="505"/>
                    <a:pt x="166" y="505"/>
                  </a:cubicBezTo>
                  <a:cubicBezTo>
                    <a:pt x="165" y="504"/>
                    <a:pt x="163" y="504"/>
                    <a:pt x="163" y="503"/>
                  </a:cubicBezTo>
                  <a:cubicBezTo>
                    <a:pt x="162" y="502"/>
                    <a:pt x="161" y="499"/>
                    <a:pt x="161" y="498"/>
                  </a:cubicBezTo>
                  <a:cubicBezTo>
                    <a:pt x="161" y="497"/>
                    <a:pt x="161" y="495"/>
                    <a:pt x="161" y="494"/>
                  </a:cubicBezTo>
                  <a:cubicBezTo>
                    <a:pt x="161" y="493"/>
                    <a:pt x="161" y="491"/>
                    <a:pt x="161" y="491"/>
                  </a:cubicBezTo>
                  <a:cubicBezTo>
                    <a:pt x="161" y="491"/>
                    <a:pt x="160" y="492"/>
                    <a:pt x="159" y="493"/>
                  </a:cubicBezTo>
                  <a:cubicBezTo>
                    <a:pt x="158" y="494"/>
                    <a:pt x="158" y="494"/>
                    <a:pt x="157" y="494"/>
                  </a:cubicBezTo>
                  <a:cubicBezTo>
                    <a:pt x="156" y="494"/>
                    <a:pt x="154" y="493"/>
                    <a:pt x="154" y="494"/>
                  </a:cubicBezTo>
                  <a:cubicBezTo>
                    <a:pt x="153" y="495"/>
                    <a:pt x="152" y="497"/>
                    <a:pt x="152" y="498"/>
                  </a:cubicBezTo>
                  <a:cubicBezTo>
                    <a:pt x="152" y="499"/>
                    <a:pt x="152" y="500"/>
                    <a:pt x="152" y="501"/>
                  </a:cubicBezTo>
                  <a:cubicBezTo>
                    <a:pt x="151" y="502"/>
                    <a:pt x="151" y="502"/>
                    <a:pt x="150" y="502"/>
                  </a:cubicBezTo>
                  <a:cubicBezTo>
                    <a:pt x="149" y="502"/>
                    <a:pt x="148" y="503"/>
                    <a:pt x="147" y="504"/>
                  </a:cubicBezTo>
                  <a:cubicBezTo>
                    <a:pt x="147" y="505"/>
                    <a:pt x="146" y="505"/>
                    <a:pt x="146" y="506"/>
                  </a:cubicBezTo>
                  <a:cubicBezTo>
                    <a:pt x="147" y="507"/>
                    <a:pt x="146" y="508"/>
                    <a:pt x="146" y="509"/>
                  </a:cubicBezTo>
                  <a:cubicBezTo>
                    <a:pt x="146" y="510"/>
                    <a:pt x="146" y="511"/>
                    <a:pt x="145" y="511"/>
                  </a:cubicBezTo>
                  <a:cubicBezTo>
                    <a:pt x="144" y="512"/>
                    <a:pt x="143" y="510"/>
                    <a:pt x="143" y="511"/>
                  </a:cubicBezTo>
                  <a:cubicBezTo>
                    <a:pt x="143" y="511"/>
                    <a:pt x="142" y="513"/>
                    <a:pt x="141" y="514"/>
                  </a:cubicBezTo>
                  <a:cubicBezTo>
                    <a:pt x="140" y="515"/>
                    <a:pt x="140" y="517"/>
                    <a:pt x="139" y="517"/>
                  </a:cubicBezTo>
                  <a:cubicBezTo>
                    <a:pt x="139" y="517"/>
                    <a:pt x="138" y="517"/>
                    <a:pt x="137" y="517"/>
                  </a:cubicBezTo>
                  <a:cubicBezTo>
                    <a:pt x="136" y="517"/>
                    <a:pt x="135" y="517"/>
                    <a:pt x="135" y="518"/>
                  </a:cubicBezTo>
                  <a:cubicBezTo>
                    <a:pt x="135" y="519"/>
                    <a:pt x="134" y="521"/>
                    <a:pt x="135" y="522"/>
                  </a:cubicBezTo>
                  <a:cubicBezTo>
                    <a:pt x="135" y="523"/>
                    <a:pt x="136" y="524"/>
                    <a:pt x="136" y="525"/>
                  </a:cubicBezTo>
                  <a:cubicBezTo>
                    <a:pt x="136" y="526"/>
                    <a:pt x="135" y="526"/>
                    <a:pt x="135" y="526"/>
                  </a:cubicBezTo>
                  <a:cubicBezTo>
                    <a:pt x="135" y="526"/>
                    <a:pt x="135" y="528"/>
                    <a:pt x="135" y="529"/>
                  </a:cubicBezTo>
                  <a:cubicBezTo>
                    <a:pt x="136" y="530"/>
                    <a:pt x="138" y="530"/>
                    <a:pt x="137" y="530"/>
                  </a:cubicBezTo>
                  <a:cubicBezTo>
                    <a:pt x="136" y="531"/>
                    <a:pt x="136" y="532"/>
                    <a:pt x="135" y="533"/>
                  </a:cubicBezTo>
                  <a:cubicBezTo>
                    <a:pt x="135" y="534"/>
                    <a:pt x="134" y="535"/>
                    <a:pt x="134" y="536"/>
                  </a:cubicBezTo>
                  <a:cubicBezTo>
                    <a:pt x="134" y="537"/>
                    <a:pt x="133" y="537"/>
                    <a:pt x="133" y="538"/>
                  </a:cubicBezTo>
                  <a:cubicBezTo>
                    <a:pt x="134" y="539"/>
                    <a:pt x="135" y="541"/>
                    <a:pt x="135" y="541"/>
                  </a:cubicBezTo>
                  <a:cubicBezTo>
                    <a:pt x="135" y="542"/>
                    <a:pt x="135" y="542"/>
                    <a:pt x="135" y="542"/>
                  </a:cubicBezTo>
                  <a:cubicBezTo>
                    <a:pt x="135" y="542"/>
                    <a:pt x="134" y="542"/>
                    <a:pt x="134" y="543"/>
                  </a:cubicBezTo>
                  <a:cubicBezTo>
                    <a:pt x="133" y="544"/>
                    <a:pt x="133" y="546"/>
                    <a:pt x="133" y="546"/>
                  </a:cubicBezTo>
                  <a:cubicBezTo>
                    <a:pt x="132" y="547"/>
                    <a:pt x="132" y="550"/>
                    <a:pt x="132" y="551"/>
                  </a:cubicBezTo>
                  <a:cubicBezTo>
                    <a:pt x="131" y="551"/>
                    <a:pt x="130" y="549"/>
                    <a:pt x="129" y="548"/>
                  </a:cubicBezTo>
                  <a:cubicBezTo>
                    <a:pt x="127" y="547"/>
                    <a:pt x="126" y="546"/>
                    <a:pt x="126" y="544"/>
                  </a:cubicBezTo>
                  <a:cubicBezTo>
                    <a:pt x="126" y="543"/>
                    <a:pt x="125" y="540"/>
                    <a:pt x="125" y="539"/>
                  </a:cubicBezTo>
                  <a:cubicBezTo>
                    <a:pt x="124" y="538"/>
                    <a:pt x="122" y="536"/>
                    <a:pt x="121" y="535"/>
                  </a:cubicBezTo>
                  <a:cubicBezTo>
                    <a:pt x="120" y="533"/>
                    <a:pt x="118" y="531"/>
                    <a:pt x="118" y="531"/>
                  </a:cubicBezTo>
                  <a:cubicBezTo>
                    <a:pt x="118" y="531"/>
                    <a:pt x="117" y="530"/>
                    <a:pt x="117" y="530"/>
                  </a:cubicBezTo>
                  <a:cubicBezTo>
                    <a:pt x="116" y="528"/>
                    <a:pt x="117" y="526"/>
                    <a:pt x="117" y="525"/>
                  </a:cubicBezTo>
                  <a:cubicBezTo>
                    <a:pt x="118" y="523"/>
                    <a:pt x="117" y="520"/>
                    <a:pt x="117" y="517"/>
                  </a:cubicBezTo>
                  <a:cubicBezTo>
                    <a:pt x="117" y="515"/>
                    <a:pt x="117" y="513"/>
                    <a:pt x="117" y="511"/>
                  </a:cubicBezTo>
                  <a:cubicBezTo>
                    <a:pt x="117" y="509"/>
                    <a:pt x="115" y="508"/>
                    <a:pt x="115" y="506"/>
                  </a:cubicBezTo>
                  <a:cubicBezTo>
                    <a:pt x="114" y="504"/>
                    <a:pt x="114" y="501"/>
                    <a:pt x="114" y="500"/>
                  </a:cubicBezTo>
                  <a:cubicBezTo>
                    <a:pt x="113" y="498"/>
                    <a:pt x="113" y="494"/>
                    <a:pt x="113" y="493"/>
                  </a:cubicBezTo>
                  <a:cubicBezTo>
                    <a:pt x="113" y="491"/>
                    <a:pt x="113" y="488"/>
                    <a:pt x="113" y="487"/>
                  </a:cubicBezTo>
                  <a:cubicBezTo>
                    <a:pt x="114" y="486"/>
                    <a:pt x="115" y="484"/>
                    <a:pt x="115" y="482"/>
                  </a:cubicBezTo>
                  <a:cubicBezTo>
                    <a:pt x="115" y="480"/>
                    <a:pt x="115" y="477"/>
                    <a:pt x="115" y="474"/>
                  </a:cubicBezTo>
                  <a:cubicBezTo>
                    <a:pt x="115" y="472"/>
                    <a:pt x="115" y="469"/>
                    <a:pt x="115" y="466"/>
                  </a:cubicBezTo>
                  <a:cubicBezTo>
                    <a:pt x="115" y="462"/>
                    <a:pt x="115" y="458"/>
                    <a:pt x="115" y="456"/>
                  </a:cubicBezTo>
                  <a:cubicBezTo>
                    <a:pt x="115" y="453"/>
                    <a:pt x="115" y="452"/>
                    <a:pt x="114" y="450"/>
                  </a:cubicBezTo>
                  <a:cubicBezTo>
                    <a:pt x="113" y="449"/>
                    <a:pt x="112" y="448"/>
                    <a:pt x="112" y="446"/>
                  </a:cubicBezTo>
                  <a:cubicBezTo>
                    <a:pt x="112" y="445"/>
                    <a:pt x="112" y="439"/>
                    <a:pt x="112" y="436"/>
                  </a:cubicBezTo>
                  <a:cubicBezTo>
                    <a:pt x="113" y="434"/>
                    <a:pt x="112" y="429"/>
                    <a:pt x="112" y="427"/>
                  </a:cubicBezTo>
                  <a:cubicBezTo>
                    <a:pt x="112" y="424"/>
                    <a:pt x="112" y="424"/>
                    <a:pt x="111" y="422"/>
                  </a:cubicBezTo>
                  <a:cubicBezTo>
                    <a:pt x="110" y="420"/>
                    <a:pt x="110" y="420"/>
                    <a:pt x="109" y="417"/>
                  </a:cubicBezTo>
                  <a:cubicBezTo>
                    <a:pt x="108" y="415"/>
                    <a:pt x="108" y="413"/>
                    <a:pt x="108" y="412"/>
                  </a:cubicBezTo>
                  <a:cubicBezTo>
                    <a:pt x="108" y="410"/>
                    <a:pt x="109" y="406"/>
                    <a:pt x="110" y="404"/>
                  </a:cubicBezTo>
                  <a:cubicBezTo>
                    <a:pt x="110" y="401"/>
                    <a:pt x="110" y="400"/>
                    <a:pt x="111" y="399"/>
                  </a:cubicBezTo>
                  <a:cubicBezTo>
                    <a:pt x="111" y="397"/>
                    <a:pt x="113" y="395"/>
                    <a:pt x="113" y="393"/>
                  </a:cubicBezTo>
                  <a:cubicBezTo>
                    <a:pt x="114" y="391"/>
                    <a:pt x="114" y="388"/>
                    <a:pt x="114" y="386"/>
                  </a:cubicBezTo>
                  <a:cubicBezTo>
                    <a:pt x="113" y="384"/>
                    <a:pt x="113" y="381"/>
                    <a:pt x="113" y="379"/>
                  </a:cubicBezTo>
                  <a:cubicBezTo>
                    <a:pt x="114" y="376"/>
                    <a:pt x="113" y="375"/>
                    <a:pt x="112" y="374"/>
                  </a:cubicBezTo>
                  <a:cubicBezTo>
                    <a:pt x="111" y="373"/>
                    <a:pt x="110" y="372"/>
                    <a:pt x="110" y="371"/>
                  </a:cubicBezTo>
                  <a:cubicBezTo>
                    <a:pt x="110" y="369"/>
                    <a:pt x="109" y="369"/>
                    <a:pt x="110" y="367"/>
                  </a:cubicBezTo>
                  <a:cubicBezTo>
                    <a:pt x="110" y="365"/>
                    <a:pt x="110" y="364"/>
                    <a:pt x="109" y="363"/>
                  </a:cubicBezTo>
                  <a:cubicBezTo>
                    <a:pt x="109" y="362"/>
                    <a:pt x="109" y="361"/>
                    <a:pt x="110" y="359"/>
                  </a:cubicBezTo>
                  <a:cubicBezTo>
                    <a:pt x="110" y="357"/>
                    <a:pt x="109" y="356"/>
                    <a:pt x="109" y="354"/>
                  </a:cubicBezTo>
                  <a:cubicBezTo>
                    <a:pt x="109" y="352"/>
                    <a:pt x="109" y="351"/>
                    <a:pt x="110" y="349"/>
                  </a:cubicBezTo>
                  <a:cubicBezTo>
                    <a:pt x="110" y="346"/>
                    <a:pt x="109" y="346"/>
                    <a:pt x="109" y="345"/>
                  </a:cubicBezTo>
                  <a:cubicBezTo>
                    <a:pt x="109" y="343"/>
                    <a:pt x="108" y="341"/>
                    <a:pt x="108" y="340"/>
                  </a:cubicBezTo>
                  <a:cubicBezTo>
                    <a:pt x="107" y="338"/>
                    <a:pt x="107" y="336"/>
                    <a:pt x="107" y="334"/>
                  </a:cubicBezTo>
                  <a:cubicBezTo>
                    <a:pt x="107" y="332"/>
                    <a:pt x="107" y="330"/>
                    <a:pt x="107" y="329"/>
                  </a:cubicBezTo>
                  <a:cubicBezTo>
                    <a:pt x="107" y="327"/>
                    <a:pt x="106" y="325"/>
                    <a:pt x="106" y="323"/>
                  </a:cubicBezTo>
                  <a:cubicBezTo>
                    <a:pt x="106" y="322"/>
                    <a:pt x="106" y="321"/>
                    <a:pt x="107" y="321"/>
                  </a:cubicBezTo>
                  <a:cubicBezTo>
                    <a:pt x="108" y="320"/>
                    <a:pt x="108" y="320"/>
                    <a:pt x="109" y="319"/>
                  </a:cubicBezTo>
                  <a:cubicBezTo>
                    <a:pt x="111" y="318"/>
                    <a:pt x="111" y="316"/>
                    <a:pt x="111" y="315"/>
                  </a:cubicBezTo>
                  <a:cubicBezTo>
                    <a:pt x="111" y="314"/>
                    <a:pt x="109" y="314"/>
                    <a:pt x="108" y="314"/>
                  </a:cubicBezTo>
                  <a:cubicBezTo>
                    <a:pt x="107" y="313"/>
                    <a:pt x="105" y="312"/>
                    <a:pt x="105" y="311"/>
                  </a:cubicBezTo>
                  <a:cubicBezTo>
                    <a:pt x="104" y="310"/>
                    <a:pt x="104" y="309"/>
                    <a:pt x="103" y="308"/>
                  </a:cubicBezTo>
                  <a:cubicBezTo>
                    <a:pt x="103" y="307"/>
                    <a:pt x="99" y="304"/>
                    <a:pt x="98" y="304"/>
                  </a:cubicBezTo>
                  <a:cubicBezTo>
                    <a:pt x="97" y="303"/>
                    <a:pt x="97" y="301"/>
                    <a:pt x="97" y="300"/>
                  </a:cubicBezTo>
                  <a:cubicBezTo>
                    <a:pt x="98" y="299"/>
                    <a:pt x="99" y="297"/>
                    <a:pt x="100" y="295"/>
                  </a:cubicBezTo>
                  <a:cubicBezTo>
                    <a:pt x="100" y="293"/>
                    <a:pt x="99" y="292"/>
                    <a:pt x="98" y="291"/>
                  </a:cubicBezTo>
                  <a:cubicBezTo>
                    <a:pt x="97" y="290"/>
                    <a:pt x="95" y="289"/>
                    <a:pt x="94" y="288"/>
                  </a:cubicBezTo>
                  <a:cubicBezTo>
                    <a:pt x="94" y="287"/>
                    <a:pt x="93" y="284"/>
                    <a:pt x="93" y="283"/>
                  </a:cubicBezTo>
                  <a:cubicBezTo>
                    <a:pt x="92" y="281"/>
                    <a:pt x="91" y="280"/>
                    <a:pt x="89" y="279"/>
                  </a:cubicBezTo>
                  <a:cubicBezTo>
                    <a:pt x="88" y="277"/>
                    <a:pt x="86" y="275"/>
                    <a:pt x="86" y="274"/>
                  </a:cubicBezTo>
                  <a:cubicBezTo>
                    <a:pt x="85" y="273"/>
                    <a:pt x="86" y="270"/>
                    <a:pt x="86" y="268"/>
                  </a:cubicBezTo>
                  <a:cubicBezTo>
                    <a:pt x="86" y="266"/>
                    <a:pt x="87" y="265"/>
                    <a:pt x="88" y="263"/>
                  </a:cubicBezTo>
                  <a:cubicBezTo>
                    <a:pt x="89" y="261"/>
                    <a:pt x="92" y="262"/>
                    <a:pt x="93" y="263"/>
                  </a:cubicBezTo>
                  <a:cubicBezTo>
                    <a:pt x="94" y="264"/>
                    <a:pt x="96" y="268"/>
                    <a:pt x="96" y="269"/>
                  </a:cubicBezTo>
                  <a:cubicBezTo>
                    <a:pt x="97" y="270"/>
                    <a:pt x="99" y="270"/>
                    <a:pt x="100" y="270"/>
                  </a:cubicBezTo>
                  <a:cubicBezTo>
                    <a:pt x="100" y="270"/>
                    <a:pt x="101" y="268"/>
                    <a:pt x="102" y="266"/>
                  </a:cubicBezTo>
                  <a:cubicBezTo>
                    <a:pt x="102" y="264"/>
                    <a:pt x="103" y="264"/>
                    <a:pt x="106" y="262"/>
                  </a:cubicBezTo>
                  <a:cubicBezTo>
                    <a:pt x="109" y="260"/>
                    <a:pt x="106" y="257"/>
                    <a:pt x="105" y="255"/>
                  </a:cubicBezTo>
                  <a:cubicBezTo>
                    <a:pt x="104" y="254"/>
                    <a:pt x="103" y="253"/>
                    <a:pt x="102" y="252"/>
                  </a:cubicBezTo>
                  <a:cubicBezTo>
                    <a:pt x="101" y="251"/>
                    <a:pt x="98" y="249"/>
                    <a:pt x="96" y="248"/>
                  </a:cubicBezTo>
                  <a:cubicBezTo>
                    <a:pt x="94" y="246"/>
                    <a:pt x="94" y="244"/>
                    <a:pt x="92" y="242"/>
                  </a:cubicBezTo>
                  <a:cubicBezTo>
                    <a:pt x="91" y="240"/>
                    <a:pt x="88" y="238"/>
                    <a:pt x="87" y="237"/>
                  </a:cubicBezTo>
                  <a:cubicBezTo>
                    <a:pt x="85" y="235"/>
                    <a:pt x="85" y="233"/>
                    <a:pt x="84" y="232"/>
                  </a:cubicBezTo>
                  <a:cubicBezTo>
                    <a:pt x="84" y="231"/>
                    <a:pt x="84" y="230"/>
                    <a:pt x="83" y="228"/>
                  </a:cubicBezTo>
                  <a:cubicBezTo>
                    <a:pt x="83" y="226"/>
                    <a:pt x="82" y="225"/>
                    <a:pt x="81" y="223"/>
                  </a:cubicBezTo>
                  <a:cubicBezTo>
                    <a:pt x="80" y="222"/>
                    <a:pt x="78" y="220"/>
                    <a:pt x="77" y="219"/>
                  </a:cubicBezTo>
                  <a:cubicBezTo>
                    <a:pt x="76" y="218"/>
                    <a:pt x="75" y="215"/>
                    <a:pt x="74" y="213"/>
                  </a:cubicBezTo>
                  <a:cubicBezTo>
                    <a:pt x="73" y="211"/>
                    <a:pt x="73" y="210"/>
                    <a:pt x="74" y="208"/>
                  </a:cubicBezTo>
                  <a:cubicBezTo>
                    <a:pt x="75" y="207"/>
                    <a:pt x="76" y="206"/>
                    <a:pt x="76" y="204"/>
                  </a:cubicBezTo>
                  <a:cubicBezTo>
                    <a:pt x="77" y="201"/>
                    <a:pt x="76" y="200"/>
                    <a:pt x="75" y="198"/>
                  </a:cubicBezTo>
                  <a:cubicBezTo>
                    <a:pt x="74" y="197"/>
                    <a:pt x="72" y="194"/>
                    <a:pt x="71" y="193"/>
                  </a:cubicBezTo>
                  <a:cubicBezTo>
                    <a:pt x="70" y="192"/>
                    <a:pt x="68" y="190"/>
                    <a:pt x="68" y="189"/>
                  </a:cubicBezTo>
                  <a:cubicBezTo>
                    <a:pt x="67" y="188"/>
                    <a:pt x="65" y="184"/>
                    <a:pt x="65" y="183"/>
                  </a:cubicBezTo>
                  <a:cubicBezTo>
                    <a:pt x="64" y="181"/>
                    <a:pt x="63" y="179"/>
                    <a:pt x="62" y="178"/>
                  </a:cubicBezTo>
                  <a:cubicBezTo>
                    <a:pt x="62" y="176"/>
                    <a:pt x="62" y="173"/>
                    <a:pt x="62" y="171"/>
                  </a:cubicBezTo>
                  <a:cubicBezTo>
                    <a:pt x="62" y="169"/>
                    <a:pt x="60" y="167"/>
                    <a:pt x="59" y="167"/>
                  </a:cubicBezTo>
                  <a:cubicBezTo>
                    <a:pt x="57" y="166"/>
                    <a:pt x="54" y="164"/>
                    <a:pt x="52" y="162"/>
                  </a:cubicBezTo>
                  <a:cubicBezTo>
                    <a:pt x="51" y="162"/>
                    <a:pt x="50" y="161"/>
                    <a:pt x="48" y="159"/>
                  </a:cubicBezTo>
                  <a:cubicBezTo>
                    <a:pt x="47" y="158"/>
                    <a:pt x="46" y="158"/>
                    <a:pt x="45" y="157"/>
                  </a:cubicBezTo>
                  <a:cubicBezTo>
                    <a:pt x="44" y="156"/>
                    <a:pt x="42" y="155"/>
                    <a:pt x="40" y="155"/>
                  </a:cubicBezTo>
                  <a:cubicBezTo>
                    <a:pt x="39" y="155"/>
                    <a:pt x="35" y="153"/>
                    <a:pt x="33" y="152"/>
                  </a:cubicBezTo>
                  <a:cubicBezTo>
                    <a:pt x="30" y="152"/>
                    <a:pt x="26" y="150"/>
                    <a:pt x="25" y="149"/>
                  </a:cubicBezTo>
                  <a:cubicBezTo>
                    <a:pt x="24" y="149"/>
                    <a:pt x="21" y="147"/>
                    <a:pt x="20" y="146"/>
                  </a:cubicBezTo>
                  <a:cubicBezTo>
                    <a:pt x="19" y="145"/>
                    <a:pt x="17" y="142"/>
                    <a:pt x="16" y="142"/>
                  </a:cubicBezTo>
                  <a:cubicBezTo>
                    <a:pt x="15" y="141"/>
                    <a:pt x="11" y="139"/>
                    <a:pt x="10" y="138"/>
                  </a:cubicBezTo>
                  <a:cubicBezTo>
                    <a:pt x="8" y="137"/>
                    <a:pt x="7" y="135"/>
                    <a:pt x="6" y="133"/>
                  </a:cubicBezTo>
                  <a:cubicBezTo>
                    <a:pt x="4" y="131"/>
                    <a:pt x="4" y="129"/>
                    <a:pt x="3" y="127"/>
                  </a:cubicBezTo>
                  <a:cubicBezTo>
                    <a:pt x="2" y="125"/>
                    <a:pt x="2" y="124"/>
                    <a:pt x="2" y="123"/>
                  </a:cubicBezTo>
                  <a:cubicBezTo>
                    <a:pt x="2" y="121"/>
                    <a:pt x="2" y="119"/>
                    <a:pt x="2" y="118"/>
                  </a:cubicBezTo>
                  <a:cubicBezTo>
                    <a:pt x="2" y="117"/>
                    <a:pt x="1" y="116"/>
                    <a:pt x="0" y="115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2" y="113"/>
                    <a:pt x="2" y="112"/>
                  </a:cubicBezTo>
                  <a:cubicBezTo>
                    <a:pt x="2" y="111"/>
                    <a:pt x="2" y="110"/>
                    <a:pt x="3" y="110"/>
                  </a:cubicBezTo>
                  <a:cubicBezTo>
                    <a:pt x="4" y="109"/>
                    <a:pt x="7" y="108"/>
                    <a:pt x="8" y="108"/>
                  </a:cubicBezTo>
                  <a:cubicBezTo>
                    <a:pt x="9" y="108"/>
                    <a:pt x="11" y="108"/>
                    <a:pt x="12" y="108"/>
                  </a:cubicBezTo>
                  <a:cubicBezTo>
                    <a:pt x="12" y="108"/>
                    <a:pt x="14" y="108"/>
                    <a:pt x="13" y="107"/>
                  </a:cubicBezTo>
                  <a:cubicBezTo>
                    <a:pt x="13" y="106"/>
                    <a:pt x="12" y="105"/>
                    <a:pt x="13" y="105"/>
                  </a:cubicBezTo>
                  <a:cubicBezTo>
                    <a:pt x="14" y="104"/>
                    <a:pt x="15" y="104"/>
                    <a:pt x="15" y="103"/>
                  </a:cubicBezTo>
                  <a:cubicBezTo>
                    <a:pt x="15" y="102"/>
                    <a:pt x="15" y="101"/>
                    <a:pt x="15" y="100"/>
                  </a:cubicBezTo>
                  <a:cubicBezTo>
                    <a:pt x="14" y="99"/>
                    <a:pt x="14" y="99"/>
                    <a:pt x="13" y="98"/>
                  </a:cubicBezTo>
                  <a:cubicBezTo>
                    <a:pt x="13" y="97"/>
                    <a:pt x="12" y="97"/>
                    <a:pt x="12" y="96"/>
                  </a:cubicBezTo>
                  <a:cubicBezTo>
                    <a:pt x="13" y="95"/>
                    <a:pt x="13" y="95"/>
                    <a:pt x="13" y="94"/>
                  </a:cubicBezTo>
                  <a:cubicBezTo>
                    <a:pt x="12" y="93"/>
                    <a:pt x="13" y="92"/>
                    <a:pt x="13" y="91"/>
                  </a:cubicBezTo>
                  <a:cubicBezTo>
                    <a:pt x="14" y="90"/>
                    <a:pt x="16" y="88"/>
                    <a:pt x="17" y="88"/>
                  </a:cubicBezTo>
                  <a:cubicBezTo>
                    <a:pt x="17" y="88"/>
                    <a:pt x="19" y="87"/>
                    <a:pt x="20" y="86"/>
                  </a:cubicBezTo>
                  <a:cubicBezTo>
                    <a:pt x="20" y="85"/>
                    <a:pt x="22" y="84"/>
                    <a:pt x="22" y="83"/>
                  </a:cubicBezTo>
                  <a:cubicBezTo>
                    <a:pt x="22" y="82"/>
                    <a:pt x="23" y="81"/>
                    <a:pt x="23" y="80"/>
                  </a:cubicBezTo>
                  <a:cubicBezTo>
                    <a:pt x="23" y="79"/>
                    <a:pt x="23" y="76"/>
                    <a:pt x="25" y="76"/>
                  </a:cubicBezTo>
                  <a:cubicBezTo>
                    <a:pt x="27" y="77"/>
                    <a:pt x="28" y="77"/>
                    <a:pt x="28" y="76"/>
                  </a:cubicBezTo>
                  <a:cubicBezTo>
                    <a:pt x="28" y="76"/>
                    <a:pt x="28" y="75"/>
                    <a:pt x="29" y="75"/>
                  </a:cubicBezTo>
                  <a:cubicBezTo>
                    <a:pt x="29" y="75"/>
                    <a:pt x="30" y="75"/>
                    <a:pt x="31" y="74"/>
                  </a:cubicBezTo>
                  <a:cubicBezTo>
                    <a:pt x="31" y="73"/>
                    <a:pt x="32" y="73"/>
                    <a:pt x="32" y="73"/>
                  </a:cubicBezTo>
                  <a:cubicBezTo>
                    <a:pt x="33" y="73"/>
                    <a:pt x="34" y="72"/>
                    <a:pt x="34" y="71"/>
                  </a:cubicBezTo>
                  <a:cubicBezTo>
                    <a:pt x="34" y="71"/>
                    <a:pt x="31" y="70"/>
                    <a:pt x="30" y="69"/>
                  </a:cubicBezTo>
                  <a:cubicBezTo>
                    <a:pt x="29" y="69"/>
                    <a:pt x="28" y="69"/>
                    <a:pt x="28" y="68"/>
                  </a:cubicBezTo>
                  <a:cubicBezTo>
                    <a:pt x="27" y="67"/>
                    <a:pt x="27" y="67"/>
                    <a:pt x="26" y="67"/>
                  </a:cubicBezTo>
                  <a:cubicBezTo>
                    <a:pt x="25" y="66"/>
                    <a:pt x="24" y="66"/>
                    <a:pt x="23" y="66"/>
                  </a:cubicBezTo>
                  <a:cubicBezTo>
                    <a:pt x="22" y="66"/>
                    <a:pt x="22" y="65"/>
                    <a:pt x="21" y="65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9" y="63"/>
                    <a:pt x="19" y="63"/>
                    <a:pt x="18" y="62"/>
                  </a:cubicBezTo>
                  <a:cubicBezTo>
                    <a:pt x="17" y="61"/>
                    <a:pt x="16" y="60"/>
                    <a:pt x="17" y="59"/>
                  </a:cubicBezTo>
                  <a:cubicBezTo>
                    <a:pt x="17" y="59"/>
                    <a:pt x="18" y="55"/>
                    <a:pt x="17" y="54"/>
                  </a:cubicBezTo>
                  <a:cubicBezTo>
                    <a:pt x="17" y="54"/>
                    <a:pt x="16" y="54"/>
                    <a:pt x="14" y="54"/>
                  </a:cubicBezTo>
                  <a:cubicBezTo>
                    <a:pt x="12" y="54"/>
                    <a:pt x="12" y="54"/>
                    <a:pt x="12" y="53"/>
                  </a:cubicBezTo>
                  <a:cubicBezTo>
                    <a:pt x="12" y="53"/>
                    <a:pt x="12" y="52"/>
                    <a:pt x="11" y="52"/>
                  </a:cubicBezTo>
                  <a:cubicBezTo>
                    <a:pt x="10" y="52"/>
                    <a:pt x="9" y="50"/>
                    <a:pt x="10" y="49"/>
                  </a:cubicBezTo>
                  <a:cubicBezTo>
                    <a:pt x="11" y="48"/>
                    <a:pt x="12" y="45"/>
                    <a:pt x="12" y="44"/>
                  </a:cubicBezTo>
                  <a:cubicBezTo>
                    <a:pt x="11" y="43"/>
                    <a:pt x="11" y="42"/>
                    <a:pt x="11" y="41"/>
                  </a:cubicBezTo>
                  <a:cubicBezTo>
                    <a:pt x="11" y="39"/>
                    <a:pt x="11" y="38"/>
                    <a:pt x="11" y="37"/>
                  </a:cubicBezTo>
                  <a:cubicBezTo>
                    <a:pt x="11" y="36"/>
                    <a:pt x="11" y="34"/>
                    <a:pt x="10" y="34"/>
                  </a:cubicBezTo>
                  <a:cubicBezTo>
                    <a:pt x="9" y="33"/>
                    <a:pt x="8" y="33"/>
                    <a:pt x="8" y="32"/>
                  </a:cubicBezTo>
                  <a:cubicBezTo>
                    <a:pt x="8" y="30"/>
                    <a:pt x="9" y="30"/>
                    <a:pt x="9" y="30"/>
                  </a:cubicBezTo>
                  <a:cubicBezTo>
                    <a:pt x="10" y="30"/>
                    <a:pt x="10" y="29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1" y="26"/>
                    <a:pt x="12" y="27"/>
                    <a:pt x="13" y="27"/>
                  </a:cubicBezTo>
                  <a:cubicBezTo>
                    <a:pt x="14" y="27"/>
                    <a:pt x="15" y="27"/>
                    <a:pt x="15" y="27"/>
                  </a:cubicBezTo>
                  <a:cubicBezTo>
                    <a:pt x="15" y="26"/>
                    <a:pt x="15" y="26"/>
                    <a:pt x="16" y="26"/>
                  </a:cubicBezTo>
                  <a:cubicBezTo>
                    <a:pt x="17" y="26"/>
                    <a:pt x="19" y="25"/>
                    <a:pt x="20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3" y="25"/>
                    <a:pt x="26" y="23"/>
                    <a:pt x="27" y="24"/>
                  </a:cubicBezTo>
                  <a:cubicBezTo>
                    <a:pt x="28" y="25"/>
                    <a:pt x="29" y="25"/>
                    <a:pt x="29" y="24"/>
                  </a:cubicBezTo>
                  <a:cubicBezTo>
                    <a:pt x="29" y="23"/>
                    <a:pt x="30" y="23"/>
                    <a:pt x="30" y="22"/>
                  </a:cubicBezTo>
                  <a:cubicBezTo>
                    <a:pt x="31" y="21"/>
                    <a:pt x="31" y="19"/>
                    <a:pt x="30" y="18"/>
                  </a:cubicBezTo>
                  <a:cubicBezTo>
                    <a:pt x="30" y="17"/>
                    <a:pt x="31" y="17"/>
                    <a:pt x="32" y="17"/>
                  </a:cubicBezTo>
                  <a:cubicBezTo>
                    <a:pt x="33" y="17"/>
                    <a:pt x="33" y="16"/>
                    <a:pt x="34" y="15"/>
                  </a:cubicBezTo>
                  <a:cubicBezTo>
                    <a:pt x="34" y="14"/>
                    <a:pt x="35" y="12"/>
                    <a:pt x="34" y="11"/>
                  </a:cubicBezTo>
                  <a:cubicBezTo>
                    <a:pt x="33" y="10"/>
                    <a:pt x="32" y="8"/>
                    <a:pt x="32" y="7"/>
                  </a:cubicBezTo>
                  <a:cubicBezTo>
                    <a:pt x="32" y="7"/>
                    <a:pt x="33" y="6"/>
                    <a:pt x="34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9" y="4"/>
                    <a:pt x="41" y="3"/>
                    <a:pt x="41" y="2"/>
                  </a:cubicBezTo>
                  <a:cubicBezTo>
                    <a:pt x="42" y="1"/>
                    <a:pt x="43" y="0"/>
                    <a:pt x="43" y="0"/>
                  </a:cubicBezTo>
                  <a:cubicBezTo>
                    <a:pt x="44" y="0"/>
                    <a:pt x="48" y="0"/>
                    <a:pt x="50" y="0"/>
                  </a:cubicBezTo>
                  <a:cubicBezTo>
                    <a:pt x="52" y="1"/>
                    <a:pt x="54" y="2"/>
                    <a:pt x="55" y="4"/>
                  </a:cubicBezTo>
                  <a:cubicBezTo>
                    <a:pt x="57" y="6"/>
                    <a:pt x="58" y="8"/>
                    <a:pt x="59" y="9"/>
                  </a:cubicBezTo>
                  <a:cubicBezTo>
                    <a:pt x="61" y="9"/>
                    <a:pt x="63" y="9"/>
                    <a:pt x="65" y="10"/>
                  </a:cubicBezTo>
                  <a:cubicBezTo>
                    <a:pt x="67" y="10"/>
                    <a:pt x="69" y="11"/>
                    <a:pt x="70" y="12"/>
                  </a:cubicBezTo>
                  <a:cubicBezTo>
                    <a:pt x="71" y="12"/>
                    <a:pt x="73" y="13"/>
                    <a:pt x="74" y="13"/>
                  </a:cubicBezTo>
                  <a:cubicBezTo>
                    <a:pt x="76" y="13"/>
                    <a:pt x="81" y="12"/>
                    <a:pt x="83" y="12"/>
                  </a:cubicBezTo>
                  <a:cubicBezTo>
                    <a:pt x="84" y="12"/>
                    <a:pt x="86" y="12"/>
                    <a:pt x="86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5" y="16"/>
                    <a:pt x="86" y="17"/>
                  </a:cubicBezTo>
                  <a:cubicBezTo>
                    <a:pt x="86" y="17"/>
                    <a:pt x="89" y="20"/>
                    <a:pt x="89" y="21"/>
                  </a:cubicBezTo>
                  <a:cubicBezTo>
                    <a:pt x="89" y="22"/>
                    <a:pt x="89" y="25"/>
                    <a:pt x="88" y="25"/>
                  </a:cubicBezTo>
                  <a:cubicBezTo>
                    <a:pt x="87" y="26"/>
                    <a:pt x="86" y="26"/>
                    <a:pt x="86" y="27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7" y="29"/>
                    <a:pt x="88" y="31"/>
                    <a:pt x="87" y="31"/>
                  </a:cubicBezTo>
                  <a:cubicBezTo>
                    <a:pt x="87" y="32"/>
                    <a:pt x="85" y="33"/>
                    <a:pt x="86" y="34"/>
                  </a:cubicBezTo>
                  <a:cubicBezTo>
                    <a:pt x="86" y="35"/>
                    <a:pt x="88" y="36"/>
                    <a:pt x="88" y="36"/>
                  </a:cubicBezTo>
                  <a:cubicBezTo>
                    <a:pt x="89" y="36"/>
                    <a:pt x="90" y="36"/>
                    <a:pt x="90" y="36"/>
                  </a:cubicBezTo>
                  <a:cubicBezTo>
                    <a:pt x="91" y="37"/>
                    <a:pt x="92" y="40"/>
                    <a:pt x="91" y="41"/>
                  </a:cubicBezTo>
                  <a:cubicBezTo>
                    <a:pt x="91" y="42"/>
                    <a:pt x="91" y="43"/>
                    <a:pt x="92" y="43"/>
                  </a:cubicBezTo>
                  <a:cubicBezTo>
                    <a:pt x="93" y="43"/>
                    <a:pt x="94" y="42"/>
                    <a:pt x="94" y="43"/>
                  </a:cubicBezTo>
                  <a:cubicBezTo>
                    <a:pt x="94" y="45"/>
                    <a:pt x="95" y="45"/>
                    <a:pt x="95" y="45"/>
                  </a:cubicBezTo>
                  <a:cubicBezTo>
                    <a:pt x="96" y="46"/>
                    <a:pt x="99" y="47"/>
                    <a:pt x="99" y="48"/>
                  </a:cubicBezTo>
                  <a:cubicBezTo>
                    <a:pt x="99" y="49"/>
                    <a:pt x="98" y="49"/>
                    <a:pt x="99" y="50"/>
                  </a:cubicBezTo>
                  <a:cubicBezTo>
                    <a:pt x="100" y="51"/>
                    <a:pt x="102" y="53"/>
                    <a:pt x="102" y="54"/>
                  </a:cubicBezTo>
                  <a:cubicBezTo>
                    <a:pt x="102" y="55"/>
                    <a:pt x="101" y="55"/>
                    <a:pt x="101" y="55"/>
                  </a:cubicBezTo>
                  <a:cubicBezTo>
                    <a:pt x="100" y="55"/>
                    <a:pt x="99" y="56"/>
                    <a:pt x="100" y="56"/>
                  </a:cubicBezTo>
                  <a:cubicBezTo>
                    <a:pt x="100" y="57"/>
                    <a:pt x="101" y="58"/>
                    <a:pt x="102" y="59"/>
                  </a:cubicBezTo>
                  <a:cubicBezTo>
                    <a:pt x="102" y="59"/>
                    <a:pt x="104" y="60"/>
                    <a:pt x="103" y="60"/>
                  </a:cubicBezTo>
                  <a:cubicBezTo>
                    <a:pt x="102" y="61"/>
                    <a:pt x="101" y="63"/>
                    <a:pt x="102" y="64"/>
                  </a:cubicBezTo>
                  <a:cubicBezTo>
                    <a:pt x="102" y="64"/>
                    <a:pt x="103" y="66"/>
                    <a:pt x="104" y="66"/>
                  </a:cubicBezTo>
                  <a:cubicBezTo>
                    <a:pt x="105" y="66"/>
                    <a:pt x="107" y="67"/>
                    <a:pt x="107" y="68"/>
                  </a:cubicBezTo>
                  <a:cubicBezTo>
                    <a:pt x="107" y="69"/>
                    <a:pt x="108" y="69"/>
                    <a:pt x="108" y="70"/>
                  </a:cubicBezTo>
                  <a:cubicBezTo>
                    <a:pt x="109" y="70"/>
                    <a:pt x="108" y="72"/>
                    <a:pt x="108" y="73"/>
                  </a:cubicBezTo>
                  <a:cubicBezTo>
                    <a:pt x="108" y="74"/>
                    <a:pt x="107" y="76"/>
                    <a:pt x="108" y="76"/>
                  </a:cubicBezTo>
                  <a:cubicBezTo>
                    <a:pt x="108" y="77"/>
                    <a:pt x="108" y="78"/>
                    <a:pt x="109" y="79"/>
                  </a:cubicBezTo>
                  <a:cubicBezTo>
                    <a:pt x="110" y="79"/>
                    <a:pt x="111" y="79"/>
                    <a:pt x="110" y="81"/>
                  </a:cubicBezTo>
                  <a:cubicBezTo>
                    <a:pt x="110" y="82"/>
                    <a:pt x="110" y="83"/>
                    <a:pt x="110" y="84"/>
                  </a:cubicBezTo>
                  <a:cubicBezTo>
                    <a:pt x="109" y="84"/>
                    <a:pt x="109" y="85"/>
                    <a:pt x="110" y="86"/>
                  </a:cubicBezTo>
                  <a:cubicBezTo>
                    <a:pt x="110" y="86"/>
                    <a:pt x="110" y="86"/>
                    <a:pt x="109" y="87"/>
                  </a:cubicBezTo>
                  <a:cubicBezTo>
                    <a:pt x="109" y="87"/>
                    <a:pt x="108" y="88"/>
                    <a:pt x="109" y="88"/>
                  </a:cubicBezTo>
                  <a:cubicBezTo>
                    <a:pt x="110" y="88"/>
                    <a:pt x="112" y="88"/>
                    <a:pt x="112" y="90"/>
                  </a:cubicBezTo>
                  <a:cubicBezTo>
                    <a:pt x="112" y="91"/>
                    <a:pt x="111" y="94"/>
                    <a:pt x="112" y="95"/>
                  </a:cubicBezTo>
                  <a:cubicBezTo>
                    <a:pt x="113" y="96"/>
                    <a:pt x="113" y="95"/>
                    <a:pt x="113" y="97"/>
                  </a:cubicBezTo>
                  <a:cubicBezTo>
                    <a:pt x="113" y="98"/>
                    <a:pt x="115" y="99"/>
                    <a:pt x="115" y="100"/>
                  </a:cubicBezTo>
                  <a:cubicBezTo>
                    <a:pt x="116" y="101"/>
                    <a:pt x="119" y="103"/>
                    <a:pt x="119" y="103"/>
                  </a:cubicBezTo>
                  <a:cubicBezTo>
                    <a:pt x="120" y="103"/>
                    <a:pt x="123" y="103"/>
                    <a:pt x="123" y="104"/>
                  </a:cubicBezTo>
                  <a:cubicBezTo>
                    <a:pt x="124" y="105"/>
                    <a:pt x="125" y="107"/>
                    <a:pt x="126" y="107"/>
                  </a:cubicBezTo>
                  <a:cubicBezTo>
                    <a:pt x="126" y="107"/>
                    <a:pt x="127" y="106"/>
                    <a:pt x="128" y="106"/>
                  </a:cubicBezTo>
                  <a:cubicBezTo>
                    <a:pt x="129" y="107"/>
                    <a:pt x="131" y="107"/>
                    <a:pt x="132" y="108"/>
                  </a:cubicBezTo>
                  <a:cubicBezTo>
                    <a:pt x="133" y="109"/>
                    <a:pt x="134" y="111"/>
                    <a:pt x="135" y="111"/>
                  </a:cubicBezTo>
                  <a:cubicBezTo>
                    <a:pt x="136" y="111"/>
                    <a:pt x="139" y="111"/>
                    <a:pt x="140" y="112"/>
                  </a:cubicBezTo>
                  <a:cubicBezTo>
                    <a:pt x="141" y="113"/>
                    <a:pt x="141" y="116"/>
                    <a:pt x="141" y="116"/>
                  </a:cubicBezTo>
                  <a:cubicBezTo>
                    <a:pt x="142" y="117"/>
                    <a:pt x="142" y="117"/>
                    <a:pt x="142" y="118"/>
                  </a:cubicBezTo>
                  <a:cubicBezTo>
                    <a:pt x="142" y="119"/>
                    <a:pt x="143" y="120"/>
                    <a:pt x="143" y="121"/>
                  </a:cubicBezTo>
                  <a:cubicBezTo>
                    <a:pt x="143" y="122"/>
                    <a:pt x="144" y="125"/>
                    <a:pt x="144" y="125"/>
                  </a:cubicBezTo>
                  <a:cubicBezTo>
                    <a:pt x="145" y="126"/>
                    <a:pt x="146" y="126"/>
                    <a:pt x="147" y="126"/>
                  </a:cubicBezTo>
                  <a:cubicBezTo>
                    <a:pt x="148" y="126"/>
                    <a:pt x="149" y="126"/>
                    <a:pt x="149" y="126"/>
                  </a:cubicBezTo>
                  <a:cubicBezTo>
                    <a:pt x="149" y="126"/>
                    <a:pt x="150" y="125"/>
                    <a:pt x="150" y="125"/>
                  </a:cubicBezTo>
                  <a:cubicBezTo>
                    <a:pt x="151" y="126"/>
                    <a:pt x="151" y="126"/>
                    <a:pt x="152" y="126"/>
                  </a:cubicBezTo>
                  <a:cubicBezTo>
                    <a:pt x="153" y="126"/>
                    <a:pt x="154" y="125"/>
                    <a:pt x="154" y="125"/>
                  </a:cubicBezTo>
                  <a:cubicBezTo>
                    <a:pt x="159" y="129"/>
                    <a:pt x="159" y="129"/>
                    <a:pt x="159" y="129"/>
                  </a:cubicBezTo>
                  <a:cubicBezTo>
                    <a:pt x="161" y="130"/>
                    <a:pt x="161" y="130"/>
                    <a:pt x="161" y="130"/>
                  </a:cubicBezTo>
                  <a:cubicBezTo>
                    <a:pt x="163" y="130"/>
                    <a:pt x="163" y="130"/>
                    <a:pt x="163" y="130"/>
                  </a:cubicBezTo>
                  <a:cubicBezTo>
                    <a:pt x="163" y="130"/>
                    <a:pt x="166" y="130"/>
                    <a:pt x="167" y="132"/>
                  </a:cubicBezTo>
                  <a:cubicBezTo>
                    <a:pt x="168" y="134"/>
                    <a:pt x="168" y="135"/>
                    <a:pt x="168" y="136"/>
                  </a:cubicBezTo>
                  <a:cubicBezTo>
                    <a:pt x="169" y="136"/>
                    <a:pt x="169" y="137"/>
                    <a:pt x="170" y="137"/>
                  </a:cubicBezTo>
                  <a:cubicBezTo>
                    <a:pt x="171" y="136"/>
                    <a:pt x="172" y="135"/>
                    <a:pt x="173" y="136"/>
                  </a:cubicBezTo>
                  <a:cubicBezTo>
                    <a:pt x="173" y="137"/>
                    <a:pt x="174" y="138"/>
                    <a:pt x="175" y="138"/>
                  </a:cubicBezTo>
                  <a:cubicBezTo>
                    <a:pt x="176" y="138"/>
                    <a:pt x="176" y="138"/>
                    <a:pt x="176" y="138"/>
                  </a:cubicBezTo>
                  <a:cubicBezTo>
                    <a:pt x="178" y="143"/>
                    <a:pt x="178" y="143"/>
                    <a:pt x="178" y="143"/>
                  </a:cubicBezTo>
                  <a:cubicBezTo>
                    <a:pt x="178" y="143"/>
                    <a:pt x="179" y="141"/>
                    <a:pt x="180" y="140"/>
                  </a:cubicBezTo>
                  <a:cubicBezTo>
                    <a:pt x="180" y="139"/>
                    <a:pt x="182" y="137"/>
                    <a:pt x="182" y="136"/>
                  </a:cubicBezTo>
                  <a:cubicBezTo>
                    <a:pt x="182" y="135"/>
                    <a:pt x="182" y="133"/>
                    <a:pt x="183" y="132"/>
                  </a:cubicBezTo>
                  <a:cubicBezTo>
                    <a:pt x="183" y="131"/>
                    <a:pt x="184" y="129"/>
                    <a:pt x="184" y="127"/>
                  </a:cubicBezTo>
                  <a:cubicBezTo>
                    <a:pt x="184" y="126"/>
                    <a:pt x="184" y="126"/>
                    <a:pt x="183" y="125"/>
                  </a:cubicBezTo>
                  <a:cubicBezTo>
                    <a:pt x="182" y="124"/>
                    <a:pt x="183" y="121"/>
                    <a:pt x="184" y="122"/>
                  </a:cubicBezTo>
                  <a:cubicBezTo>
                    <a:pt x="185" y="122"/>
                    <a:pt x="185" y="123"/>
                    <a:pt x="186" y="123"/>
                  </a:cubicBezTo>
                  <a:cubicBezTo>
                    <a:pt x="187" y="123"/>
                    <a:pt x="188" y="122"/>
                    <a:pt x="188" y="123"/>
                  </a:cubicBezTo>
                  <a:cubicBezTo>
                    <a:pt x="189" y="123"/>
                    <a:pt x="189" y="123"/>
                    <a:pt x="190" y="122"/>
                  </a:cubicBezTo>
                  <a:cubicBezTo>
                    <a:pt x="190" y="121"/>
                    <a:pt x="191" y="120"/>
                    <a:pt x="191" y="118"/>
                  </a:cubicBezTo>
                  <a:cubicBezTo>
                    <a:pt x="191" y="117"/>
                    <a:pt x="192" y="116"/>
                    <a:pt x="192" y="115"/>
                  </a:cubicBezTo>
                  <a:cubicBezTo>
                    <a:pt x="192" y="114"/>
                    <a:pt x="193" y="113"/>
                    <a:pt x="193" y="114"/>
                  </a:cubicBezTo>
                  <a:cubicBezTo>
                    <a:pt x="194" y="115"/>
                    <a:pt x="194" y="117"/>
                    <a:pt x="194" y="117"/>
                  </a:cubicBezTo>
                  <a:cubicBezTo>
                    <a:pt x="195" y="118"/>
                    <a:pt x="196" y="119"/>
                    <a:pt x="196" y="120"/>
                  </a:cubicBezTo>
                  <a:cubicBezTo>
                    <a:pt x="196" y="122"/>
                    <a:pt x="197" y="124"/>
                    <a:pt x="198" y="124"/>
                  </a:cubicBezTo>
                  <a:cubicBezTo>
                    <a:pt x="199" y="124"/>
                    <a:pt x="203" y="124"/>
                    <a:pt x="203" y="125"/>
                  </a:cubicBezTo>
                  <a:cubicBezTo>
                    <a:pt x="203" y="126"/>
                    <a:pt x="201" y="128"/>
                    <a:pt x="203" y="128"/>
                  </a:cubicBezTo>
                  <a:cubicBezTo>
                    <a:pt x="204" y="128"/>
                    <a:pt x="206" y="129"/>
                    <a:pt x="206" y="130"/>
                  </a:cubicBezTo>
                  <a:cubicBezTo>
                    <a:pt x="206" y="131"/>
                    <a:pt x="208" y="130"/>
                    <a:pt x="208" y="132"/>
                  </a:cubicBezTo>
                  <a:cubicBezTo>
                    <a:pt x="209" y="133"/>
                    <a:pt x="209" y="134"/>
                    <a:pt x="209" y="136"/>
                  </a:cubicBezTo>
                  <a:cubicBezTo>
                    <a:pt x="208" y="137"/>
                    <a:pt x="208" y="139"/>
                    <a:pt x="209" y="141"/>
                  </a:cubicBezTo>
                  <a:cubicBezTo>
                    <a:pt x="210" y="142"/>
                    <a:pt x="210" y="145"/>
                    <a:pt x="209" y="145"/>
                  </a:cubicBezTo>
                  <a:cubicBezTo>
                    <a:pt x="208" y="145"/>
                    <a:pt x="208" y="146"/>
                    <a:pt x="207" y="146"/>
                  </a:cubicBezTo>
                  <a:cubicBezTo>
                    <a:pt x="206" y="147"/>
                    <a:pt x="205" y="148"/>
                    <a:pt x="206" y="149"/>
                  </a:cubicBezTo>
                  <a:cubicBezTo>
                    <a:pt x="207" y="150"/>
                    <a:pt x="207" y="151"/>
                    <a:pt x="208" y="151"/>
                  </a:cubicBezTo>
                  <a:cubicBezTo>
                    <a:pt x="209" y="152"/>
                    <a:pt x="210" y="151"/>
                    <a:pt x="211" y="152"/>
                  </a:cubicBezTo>
                  <a:cubicBezTo>
                    <a:pt x="212" y="153"/>
                    <a:pt x="213" y="152"/>
                    <a:pt x="213" y="153"/>
                  </a:cubicBezTo>
                  <a:cubicBezTo>
                    <a:pt x="214" y="155"/>
                    <a:pt x="215" y="155"/>
                    <a:pt x="215" y="154"/>
                  </a:cubicBezTo>
                  <a:cubicBezTo>
                    <a:pt x="216" y="153"/>
                    <a:pt x="217" y="152"/>
                    <a:pt x="217" y="150"/>
                  </a:cubicBezTo>
                  <a:cubicBezTo>
                    <a:pt x="217" y="148"/>
                    <a:pt x="217" y="145"/>
                    <a:pt x="218" y="144"/>
                  </a:cubicBezTo>
                  <a:cubicBezTo>
                    <a:pt x="219" y="144"/>
                    <a:pt x="219" y="144"/>
                    <a:pt x="219" y="143"/>
                  </a:cubicBezTo>
                  <a:cubicBezTo>
                    <a:pt x="219" y="143"/>
                    <a:pt x="221" y="144"/>
                    <a:pt x="222" y="144"/>
                  </a:cubicBezTo>
                  <a:cubicBezTo>
                    <a:pt x="224" y="144"/>
                    <a:pt x="225" y="145"/>
                    <a:pt x="226" y="144"/>
                  </a:cubicBezTo>
                  <a:cubicBezTo>
                    <a:pt x="227" y="144"/>
                    <a:pt x="229" y="142"/>
                    <a:pt x="229" y="142"/>
                  </a:cubicBezTo>
                  <a:cubicBezTo>
                    <a:pt x="230" y="142"/>
                    <a:pt x="230" y="143"/>
                    <a:pt x="229" y="144"/>
                  </a:cubicBezTo>
                  <a:cubicBezTo>
                    <a:pt x="229" y="145"/>
                    <a:pt x="227" y="146"/>
                    <a:pt x="228" y="147"/>
                  </a:cubicBezTo>
                  <a:cubicBezTo>
                    <a:pt x="228" y="148"/>
                    <a:pt x="228" y="148"/>
                    <a:pt x="229" y="147"/>
                  </a:cubicBezTo>
                  <a:cubicBezTo>
                    <a:pt x="230" y="146"/>
                    <a:pt x="230" y="145"/>
                    <a:pt x="231" y="145"/>
                  </a:cubicBezTo>
                  <a:cubicBezTo>
                    <a:pt x="231" y="144"/>
                    <a:pt x="231" y="144"/>
                    <a:pt x="231" y="144"/>
                  </a:cubicBezTo>
                  <a:cubicBezTo>
                    <a:pt x="232" y="145"/>
                    <a:pt x="234" y="148"/>
                    <a:pt x="235" y="149"/>
                  </a:cubicBezTo>
                  <a:cubicBezTo>
                    <a:pt x="236" y="150"/>
                    <a:pt x="237" y="152"/>
                    <a:pt x="237" y="154"/>
                  </a:cubicBezTo>
                  <a:cubicBezTo>
                    <a:pt x="238" y="155"/>
                    <a:pt x="239" y="157"/>
                    <a:pt x="239" y="158"/>
                  </a:cubicBezTo>
                  <a:cubicBezTo>
                    <a:pt x="240" y="159"/>
                    <a:pt x="240" y="159"/>
                    <a:pt x="241" y="159"/>
                  </a:cubicBezTo>
                  <a:cubicBezTo>
                    <a:pt x="242" y="160"/>
                    <a:pt x="245" y="162"/>
                    <a:pt x="247" y="163"/>
                  </a:cubicBezTo>
                  <a:cubicBezTo>
                    <a:pt x="247" y="163"/>
                    <a:pt x="248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9" y="164"/>
                    <a:pt x="248" y="163"/>
                    <a:pt x="248" y="161"/>
                  </a:cubicBezTo>
                  <a:cubicBezTo>
                    <a:pt x="248" y="160"/>
                    <a:pt x="248" y="158"/>
                    <a:pt x="248" y="157"/>
                  </a:cubicBezTo>
                  <a:cubicBezTo>
                    <a:pt x="249" y="156"/>
                    <a:pt x="249" y="154"/>
                    <a:pt x="250" y="155"/>
                  </a:cubicBezTo>
                  <a:cubicBezTo>
                    <a:pt x="251" y="155"/>
                    <a:pt x="252" y="156"/>
                    <a:pt x="253" y="156"/>
                  </a:cubicBezTo>
                  <a:cubicBezTo>
                    <a:pt x="253" y="156"/>
                    <a:pt x="253" y="156"/>
                    <a:pt x="253" y="154"/>
                  </a:cubicBezTo>
                  <a:cubicBezTo>
                    <a:pt x="253" y="153"/>
                    <a:pt x="252" y="152"/>
                    <a:pt x="251" y="151"/>
                  </a:cubicBezTo>
                  <a:cubicBezTo>
                    <a:pt x="251" y="150"/>
                    <a:pt x="250" y="149"/>
                    <a:pt x="252" y="150"/>
                  </a:cubicBezTo>
                  <a:cubicBezTo>
                    <a:pt x="253" y="151"/>
                    <a:pt x="255" y="152"/>
                    <a:pt x="256" y="152"/>
                  </a:cubicBezTo>
                  <a:cubicBezTo>
                    <a:pt x="257" y="153"/>
                    <a:pt x="257" y="151"/>
                    <a:pt x="257" y="152"/>
                  </a:cubicBezTo>
                  <a:cubicBezTo>
                    <a:pt x="257" y="153"/>
                    <a:pt x="257" y="154"/>
                    <a:pt x="258" y="154"/>
                  </a:cubicBezTo>
                  <a:cubicBezTo>
                    <a:pt x="259" y="153"/>
                    <a:pt x="259" y="152"/>
                    <a:pt x="260" y="153"/>
                  </a:cubicBezTo>
                  <a:cubicBezTo>
                    <a:pt x="260" y="153"/>
                    <a:pt x="260" y="153"/>
                    <a:pt x="261" y="153"/>
                  </a:cubicBezTo>
                  <a:cubicBezTo>
                    <a:pt x="262" y="153"/>
                    <a:pt x="263" y="153"/>
                    <a:pt x="264" y="154"/>
                  </a:cubicBezTo>
                  <a:cubicBezTo>
                    <a:pt x="265" y="154"/>
                    <a:pt x="266" y="154"/>
                    <a:pt x="266" y="155"/>
                  </a:cubicBezTo>
                  <a:cubicBezTo>
                    <a:pt x="267" y="156"/>
                    <a:pt x="268" y="156"/>
                    <a:pt x="268" y="157"/>
                  </a:cubicBezTo>
                  <a:cubicBezTo>
                    <a:pt x="269" y="157"/>
                    <a:pt x="269" y="158"/>
                    <a:pt x="270" y="157"/>
                  </a:cubicBezTo>
                  <a:cubicBezTo>
                    <a:pt x="271" y="156"/>
                    <a:pt x="271" y="156"/>
                    <a:pt x="273" y="156"/>
                  </a:cubicBezTo>
                  <a:cubicBezTo>
                    <a:pt x="274" y="156"/>
                    <a:pt x="275" y="155"/>
                    <a:pt x="276" y="154"/>
                  </a:cubicBezTo>
                  <a:cubicBezTo>
                    <a:pt x="276" y="154"/>
                    <a:pt x="278" y="152"/>
                    <a:pt x="278" y="152"/>
                  </a:cubicBezTo>
                  <a:cubicBezTo>
                    <a:pt x="280" y="151"/>
                    <a:pt x="280" y="151"/>
                    <a:pt x="280" y="151"/>
                  </a:cubicBezTo>
                  <a:cubicBezTo>
                    <a:pt x="280" y="151"/>
                    <a:pt x="281" y="151"/>
                    <a:pt x="282" y="152"/>
                  </a:cubicBezTo>
                  <a:cubicBezTo>
                    <a:pt x="282" y="153"/>
                    <a:pt x="283" y="153"/>
                    <a:pt x="283" y="153"/>
                  </a:cubicBezTo>
                  <a:cubicBezTo>
                    <a:pt x="284" y="153"/>
                    <a:pt x="284" y="153"/>
                    <a:pt x="284" y="153"/>
                  </a:cubicBezTo>
                  <a:cubicBezTo>
                    <a:pt x="284" y="153"/>
                    <a:pt x="285" y="153"/>
                    <a:pt x="286" y="153"/>
                  </a:cubicBezTo>
                  <a:cubicBezTo>
                    <a:pt x="287" y="153"/>
                    <a:pt x="286" y="153"/>
                    <a:pt x="288" y="152"/>
                  </a:cubicBezTo>
                  <a:cubicBezTo>
                    <a:pt x="289" y="151"/>
                    <a:pt x="290" y="150"/>
                    <a:pt x="291" y="149"/>
                  </a:cubicBezTo>
                  <a:cubicBezTo>
                    <a:pt x="292" y="148"/>
                    <a:pt x="292" y="147"/>
                    <a:pt x="292" y="145"/>
                  </a:cubicBezTo>
                  <a:cubicBezTo>
                    <a:pt x="292" y="143"/>
                    <a:pt x="292" y="143"/>
                    <a:pt x="292" y="142"/>
                  </a:cubicBezTo>
                  <a:cubicBezTo>
                    <a:pt x="293" y="140"/>
                    <a:pt x="293" y="138"/>
                    <a:pt x="293" y="138"/>
                  </a:cubicBezTo>
                  <a:cubicBezTo>
                    <a:pt x="292" y="137"/>
                    <a:pt x="292" y="137"/>
                    <a:pt x="292" y="136"/>
                  </a:cubicBezTo>
                  <a:cubicBezTo>
                    <a:pt x="292" y="135"/>
                    <a:pt x="292" y="135"/>
                    <a:pt x="291" y="135"/>
                  </a:cubicBezTo>
                  <a:cubicBezTo>
                    <a:pt x="291" y="134"/>
                    <a:pt x="288" y="132"/>
                    <a:pt x="288" y="131"/>
                  </a:cubicBezTo>
                  <a:cubicBezTo>
                    <a:pt x="287" y="131"/>
                    <a:pt x="284" y="131"/>
                    <a:pt x="285" y="130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5" y="128"/>
                    <a:pt x="286" y="127"/>
                    <a:pt x="286" y="126"/>
                  </a:cubicBezTo>
                  <a:cubicBezTo>
                    <a:pt x="285" y="125"/>
                    <a:pt x="285" y="124"/>
                    <a:pt x="285" y="124"/>
                  </a:cubicBezTo>
                  <a:cubicBezTo>
                    <a:pt x="290" y="124"/>
                    <a:pt x="290" y="124"/>
                    <a:pt x="290" y="124"/>
                  </a:cubicBezTo>
                  <a:cubicBezTo>
                    <a:pt x="290" y="124"/>
                    <a:pt x="288" y="122"/>
                    <a:pt x="289" y="121"/>
                  </a:cubicBezTo>
                  <a:cubicBezTo>
                    <a:pt x="289" y="120"/>
                    <a:pt x="290" y="119"/>
                    <a:pt x="289" y="118"/>
                  </a:cubicBezTo>
                  <a:cubicBezTo>
                    <a:pt x="288" y="118"/>
                    <a:pt x="288" y="117"/>
                    <a:pt x="288" y="117"/>
                  </a:cubicBezTo>
                  <a:cubicBezTo>
                    <a:pt x="287" y="117"/>
                    <a:pt x="287" y="117"/>
                    <a:pt x="287" y="116"/>
                  </a:cubicBezTo>
                  <a:cubicBezTo>
                    <a:pt x="287" y="116"/>
                    <a:pt x="287" y="114"/>
                    <a:pt x="288" y="114"/>
                  </a:cubicBezTo>
                  <a:cubicBezTo>
                    <a:pt x="288" y="114"/>
                    <a:pt x="289" y="114"/>
                    <a:pt x="289" y="113"/>
                  </a:cubicBezTo>
                  <a:cubicBezTo>
                    <a:pt x="289" y="112"/>
                    <a:pt x="288" y="112"/>
                    <a:pt x="288" y="111"/>
                  </a:cubicBezTo>
                  <a:cubicBezTo>
                    <a:pt x="288" y="111"/>
                    <a:pt x="288" y="110"/>
                    <a:pt x="288" y="109"/>
                  </a:cubicBezTo>
                  <a:cubicBezTo>
                    <a:pt x="287" y="108"/>
                    <a:pt x="286" y="107"/>
                    <a:pt x="286" y="107"/>
                  </a:cubicBezTo>
                  <a:cubicBezTo>
                    <a:pt x="286" y="106"/>
                    <a:pt x="287" y="106"/>
                    <a:pt x="286" y="105"/>
                  </a:cubicBezTo>
                  <a:cubicBezTo>
                    <a:pt x="286" y="105"/>
                    <a:pt x="285" y="105"/>
                    <a:pt x="285" y="104"/>
                  </a:cubicBezTo>
                  <a:cubicBezTo>
                    <a:pt x="285" y="104"/>
                    <a:pt x="286" y="102"/>
                    <a:pt x="287" y="102"/>
                  </a:cubicBezTo>
                  <a:cubicBezTo>
                    <a:pt x="287" y="102"/>
                    <a:pt x="288" y="102"/>
                    <a:pt x="288" y="101"/>
                  </a:cubicBezTo>
                  <a:cubicBezTo>
                    <a:pt x="289" y="101"/>
                    <a:pt x="289" y="100"/>
                    <a:pt x="290" y="99"/>
                  </a:cubicBezTo>
                  <a:cubicBezTo>
                    <a:pt x="290" y="99"/>
                    <a:pt x="292" y="97"/>
                    <a:pt x="292" y="98"/>
                  </a:cubicBezTo>
                  <a:cubicBezTo>
                    <a:pt x="292" y="100"/>
                    <a:pt x="292" y="100"/>
                    <a:pt x="293" y="99"/>
                  </a:cubicBezTo>
                  <a:cubicBezTo>
                    <a:pt x="293" y="99"/>
                    <a:pt x="293" y="98"/>
                    <a:pt x="294" y="98"/>
                  </a:cubicBezTo>
                  <a:cubicBezTo>
                    <a:pt x="295" y="99"/>
                    <a:pt x="295" y="99"/>
                    <a:pt x="296" y="99"/>
                  </a:cubicBezTo>
                  <a:cubicBezTo>
                    <a:pt x="297" y="99"/>
                    <a:pt x="298" y="99"/>
                    <a:pt x="298" y="99"/>
                  </a:cubicBezTo>
                  <a:cubicBezTo>
                    <a:pt x="299" y="100"/>
                    <a:pt x="300" y="100"/>
                    <a:pt x="300" y="101"/>
                  </a:cubicBezTo>
                  <a:cubicBezTo>
                    <a:pt x="300" y="101"/>
                    <a:pt x="302" y="101"/>
                    <a:pt x="301" y="102"/>
                  </a:cubicBezTo>
                  <a:cubicBezTo>
                    <a:pt x="301" y="102"/>
                    <a:pt x="301" y="102"/>
                    <a:pt x="302" y="103"/>
                  </a:cubicBezTo>
                  <a:cubicBezTo>
                    <a:pt x="302" y="104"/>
                    <a:pt x="303" y="106"/>
                    <a:pt x="303" y="107"/>
                  </a:cubicBezTo>
                  <a:cubicBezTo>
                    <a:pt x="304" y="107"/>
                    <a:pt x="304" y="107"/>
                    <a:pt x="305" y="108"/>
                  </a:cubicBezTo>
                  <a:cubicBezTo>
                    <a:pt x="305" y="109"/>
                    <a:pt x="305" y="109"/>
                    <a:pt x="305" y="109"/>
                  </a:cubicBezTo>
                  <a:cubicBezTo>
                    <a:pt x="306" y="109"/>
                    <a:pt x="306" y="109"/>
                    <a:pt x="306" y="108"/>
                  </a:cubicBezTo>
                  <a:cubicBezTo>
                    <a:pt x="306" y="108"/>
                    <a:pt x="306" y="106"/>
                    <a:pt x="306" y="105"/>
                  </a:cubicBezTo>
                  <a:cubicBezTo>
                    <a:pt x="306" y="105"/>
                    <a:pt x="306" y="104"/>
                    <a:pt x="306" y="103"/>
                  </a:cubicBezTo>
                  <a:cubicBezTo>
                    <a:pt x="307" y="103"/>
                    <a:pt x="308" y="103"/>
                    <a:pt x="309" y="103"/>
                  </a:cubicBezTo>
                  <a:cubicBezTo>
                    <a:pt x="309" y="103"/>
                    <a:pt x="310" y="103"/>
                    <a:pt x="310" y="103"/>
                  </a:cubicBezTo>
                  <a:cubicBezTo>
                    <a:pt x="310" y="103"/>
                    <a:pt x="311" y="103"/>
                    <a:pt x="312" y="103"/>
                  </a:cubicBezTo>
                  <a:cubicBezTo>
                    <a:pt x="313" y="103"/>
                    <a:pt x="313" y="103"/>
                    <a:pt x="314" y="104"/>
                  </a:cubicBezTo>
                  <a:cubicBezTo>
                    <a:pt x="314" y="105"/>
                    <a:pt x="315" y="106"/>
                    <a:pt x="315" y="106"/>
                  </a:cubicBezTo>
                  <a:cubicBezTo>
                    <a:pt x="316" y="107"/>
                    <a:pt x="317" y="107"/>
                    <a:pt x="317" y="108"/>
                  </a:cubicBezTo>
                  <a:cubicBezTo>
                    <a:pt x="317" y="108"/>
                    <a:pt x="318" y="108"/>
                    <a:pt x="319" y="109"/>
                  </a:cubicBezTo>
                  <a:cubicBezTo>
                    <a:pt x="319" y="109"/>
                    <a:pt x="320" y="110"/>
                    <a:pt x="320" y="111"/>
                  </a:cubicBezTo>
                  <a:cubicBezTo>
                    <a:pt x="321" y="111"/>
                    <a:pt x="322" y="113"/>
                    <a:pt x="322" y="113"/>
                  </a:cubicBezTo>
                  <a:cubicBezTo>
                    <a:pt x="323" y="114"/>
                    <a:pt x="323" y="115"/>
                    <a:pt x="324" y="115"/>
                  </a:cubicBezTo>
                  <a:cubicBezTo>
                    <a:pt x="324" y="114"/>
                    <a:pt x="325" y="114"/>
                    <a:pt x="325" y="113"/>
                  </a:cubicBezTo>
                  <a:cubicBezTo>
                    <a:pt x="325" y="112"/>
                    <a:pt x="326" y="112"/>
                    <a:pt x="326" y="111"/>
                  </a:cubicBezTo>
                  <a:cubicBezTo>
                    <a:pt x="326" y="111"/>
                    <a:pt x="325" y="109"/>
                    <a:pt x="326" y="109"/>
                  </a:cubicBezTo>
                  <a:cubicBezTo>
                    <a:pt x="326" y="109"/>
                    <a:pt x="328" y="108"/>
                    <a:pt x="328" y="107"/>
                  </a:cubicBezTo>
                  <a:cubicBezTo>
                    <a:pt x="328" y="106"/>
                    <a:pt x="327" y="106"/>
                    <a:pt x="328" y="106"/>
                  </a:cubicBezTo>
                  <a:cubicBezTo>
                    <a:pt x="329" y="105"/>
                    <a:pt x="331" y="105"/>
                    <a:pt x="331" y="103"/>
                  </a:cubicBezTo>
                  <a:cubicBezTo>
                    <a:pt x="331" y="102"/>
                    <a:pt x="331" y="101"/>
                    <a:pt x="332" y="101"/>
                  </a:cubicBezTo>
                  <a:cubicBezTo>
                    <a:pt x="332" y="101"/>
                    <a:pt x="332" y="100"/>
                    <a:pt x="332" y="99"/>
                  </a:cubicBezTo>
                  <a:cubicBezTo>
                    <a:pt x="331" y="98"/>
                    <a:pt x="331" y="97"/>
                    <a:pt x="330" y="97"/>
                  </a:cubicBezTo>
                  <a:cubicBezTo>
                    <a:pt x="329" y="97"/>
                    <a:pt x="328" y="97"/>
                    <a:pt x="327" y="97"/>
                  </a:cubicBezTo>
                  <a:cubicBezTo>
                    <a:pt x="327" y="96"/>
                    <a:pt x="326" y="95"/>
                    <a:pt x="326" y="94"/>
                  </a:cubicBezTo>
                  <a:cubicBezTo>
                    <a:pt x="326" y="93"/>
                    <a:pt x="327" y="92"/>
                    <a:pt x="327" y="91"/>
                  </a:cubicBezTo>
                  <a:cubicBezTo>
                    <a:pt x="327" y="90"/>
                    <a:pt x="328" y="88"/>
                    <a:pt x="328" y="88"/>
                  </a:cubicBezTo>
                  <a:cubicBezTo>
                    <a:pt x="329" y="87"/>
                    <a:pt x="329" y="86"/>
                    <a:pt x="329" y="86"/>
                  </a:cubicBezTo>
                  <a:cubicBezTo>
                    <a:pt x="330" y="85"/>
                    <a:pt x="330" y="85"/>
                    <a:pt x="331" y="84"/>
                  </a:cubicBezTo>
                  <a:cubicBezTo>
                    <a:pt x="331" y="84"/>
                    <a:pt x="333" y="84"/>
                    <a:pt x="334" y="84"/>
                  </a:cubicBezTo>
                  <a:cubicBezTo>
                    <a:pt x="334" y="84"/>
                    <a:pt x="336" y="84"/>
                    <a:pt x="335" y="83"/>
                  </a:cubicBezTo>
                  <a:cubicBezTo>
                    <a:pt x="335" y="83"/>
                    <a:pt x="335" y="82"/>
                    <a:pt x="335" y="81"/>
                  </a:cubicBezTo>
                  <a:cubicBezTo>
                    <a:pt x="335" y="81"/>
                    <a:pt x="336" y="79"/>
                    <a:pt x="336" y="78"/>
                  </a:cubicBezTo>
                  <a:cubicBezTo>
                    <a:pt x="336" y="77"/>
                    <a:pt x="336" y="76"/>
                    <a:pt x="335" y="76"/>
                  </a:cubicBezTo>
                  <a:cubicBezTo>
                    <a:pt x="335" y="75"/>
                    <a:pt x="335" y="75"/>
                    <a:pt x="335" y="75"/>
                  </a:cubicBezTo>
                  <a:cubicBezTo>
                    <a:pt x="336" y="75"/>
                    <a:pt x="336" y="75"/>
                    <a:pt x="336" y="74"/>
                  </a:cubicBezTo>
                  <a:cubicBezTo>
                    <a:pt x="337" y="74"/>
                    <a:pt x="337" y="75"/>
                    <a:pt x="338" y="75"/>
                  </a:cubicBezTo>
                  <a:cubicBezTo>
                    <a:pt x="339" y="75"/>
                    <a:pt x="340" y="75"/>
                    <a:pt x="340" y="74"/>
                  </a:cubicBezTo>
                  <a:cubicBezTo>
                    <a:pt x="340" y="73"/>
                    <a:pt x="340" y="72"/>
                    <a:pt x="340" y="72"/>
                  </a:cubicBezTo>
                  <a:cubicBezTo>
                    <a:pt x="340" y="71"/>
                    <a:pt x="341" y="71"/>
                    <a:pt x="341" y="70"/>
                  </a:cubicBezTo>
                  <a:cubicBezTo>
                    <a:pt x="342" y="70"/>
                    <a:pt x="342" y="70"/>
                    <a:pt x="342" y="70"/>
                  </a:cubicBezTo>
                  <a:cubicBezTo>
                    <a:pt x="343" y="71"/>
                    <a:pt x="343" y="72"/>
                    <a:pt x="344" y="73"/>
                  </a:cubicBezTo>
                  <a:cubicBezTo>
                    <a:pt x="345" y="73"/>
                    <a:pt x="345" y="75"/>
                    <a:pt x="345" y="76"/>
                  </a:cubicBezTo>
                  <a:cubicBezTo>
                    <a:pt x="345" y="77"/>
                    <a:pt x="345" y="81"/>
                    <a:pt x="345" y="82"/>
                  </a:cubicBezTo>
                  <a:cubicBezTo>
                    <a:pt x="345" y="82"/>
                    <a:pt x="346" y="84"/>
                    <a:pt x="348" y="84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7" y="85"/>
                    <a:pt x="347" y="85"/>
                    <a:pt x="347" y="85"/>
                  </a:cubicBezTo>
                  <a:cubicBezTo>
                    <a:pt x="347" y="85"/>
                    <a:pt x="346" y="86"/>
                    <a:pt x="346" y="87"/>
                  </a:cubicBezTo>
                  <a:cubicBezTo>
                    <a:pt x="346" y="88"/>
                    <a:pt x="346" y="89"/>
                    <a:pt x="345" y="89"/>
                  </a:cubicBezTo>
                  <a:cubicBezTo>
                    <a:pt x="344" y="90"/>
                    <a:pt x="343" y="90"/>
                    <a:pt x="343" y="92"/>
                  </a:cubicBezTo>
                  <a:cubicBezTo>
                    <a:pt x="343" y="94"/>
                    <a:pt x="343" y="95"/>
                    <a:pt x="343" y="96"/>
                  </a:cubicBezTo>
                  <a:cubicBezTo>
                    <a:pt x="343" y="96"/>
                    <a:pt x="343" y="96"/>
                    <a:pt x="342" y="96"/>
                  </a:cubicBezTo>
                  <a:cubicBezTo>
                    <a:pt x="340" y="97"/>
                    <a:pt x="340" y="97"/>
                    <a:pt x="340" y="98"/>
                  </a:cubicBezTo>
                  <a:cubicBezTo>
                    <a:pt x="339" y="99"/>
                    <a:pt x="339" y="100"/>
                    <a:pt x="339" y="100"/>
                  </a:cubicBezTo>
                  <a:cubicBezTo>
                    <a:pt x="338" y="99"/>
                    <a:pt x="338" y="98"/>
                    <a:pt x="337" y="99"/>
                  </a:cubicBezTo>
                  <a:cubicBezTo>
                    <a:pt x="336" y="99"/>
                    <a:pt x="335" y="100"/>
                    <a:pt x="335" y="100"/>
                  </a:cubicBezTo>
                  <a:cubicBezTo>
                    <a:pt x="334" y="100"/>
                    <a:pt x="334" y="101"/>
                    <a:pt x="334" y="102"/>
                  </a:cubicBezTo>
                  <a:cubicBezTo>
                    <a:pt x="335" y="102"/>
                    <a:pt x="335" y="103"/>
                    <a:pt x="336" y="104"/>
                  </a:cubicBezTo>
                  <a:cubicBezTo>
                    <a:pt x="337" y="104"/>
                    <a:pt x="339" y="105"/>
                    <a:pt x="340" y="107"/>
                  </a:cubicBezTo>
                  <a:cubicBezTo>
                    <a:pt x="340" y="108"/>
                    <a:pt x="339" y="108"/>
                    <a:pt x="339" y="109"/>
                  </a:cubicBezTo>
                  <a:cubicBezTo>
                    <a:pt x="339" y="110"/>
                    <a:pt x="340" y="111"/>
                    <a:pt x="339" y="112"/>
                  </a:cubicBezTo>
                  <a:cubicBezTo>
                    <a:pt x="339" y="112"/>
                    <a:pt x="338" y="113"/>
                    <a:pt x="338" y="113"/>
                  </a:cubicBezTo>
                  <a:cubicBezTo>
                    <a:pt x="339" y="114"/>
                    <a:pt x="340" y="115"/>
                    <a:pt x="340" y="115"/>
                  </a:cubicBezTo>
                  <a:cubicBezTo>
                    <a:pt x="341" y="115"/>
                    <a:pt x="342" y="115"/>
                    <a:pt x="342" y="114"/>
                  </a:cubicBezTo>
                  <a:cubicBezTo>
                    <a:pt x="343" y="113"/>
                    <a:pt x="343" y="112"/>
                    <a:pt x="344" y="112"/>
                  </a:cubicBezTo>
                  <a:cubicBezTo>
                    <a:pt x="345" y="111"/>
                    <a:pt x="346" y="111"/>
                    <a:pt x="346" y="110"/>
                  </a:cubicBezTo>
                  <a:cubicBezTo>
                    <a:pt x="347" y="109"/>
                    <a:pt x="347" y="108"/>
                    <a:pt x="348" y="108"/>
                  </a:cubicBezTo>
                  <a:cubicBezTo>
                    <a:pt x="349" y="108"/>
                    <a:pt x="349" y="108"/>
                    <a:pt x="349" y="107"/>
                  </a:cubicBezTo>
                  <a:cubicBezTo>
                    <a:pt x="350" y="107"/>
                    <a:pt x="351" y="106"/>
                    <a:pt x="352" y="107"/>
                  </a:cubicBezTo>
                  <a:cubicBezTo>
                    <a:pt x="353" y="107"/>
                    <a:pt x="354" y="107"/>
                    <a:pt x="354" y="107"/>
                  </a:cubicBezTo>
                  <a:cubicBezTo>
                    <a:pt x="355" y="107"/>
                    <a:pt x="357" y="107"/>
                    <a:pt x="357" y="107"/>
                  </a:cubicBezTo>
                  <a:cubicBezTo>
                    <a:pt x="358" y="107"/>
                    <a:pt x="358" y="107"/>
                    <a:pt x="358" y="107"/>
                  </a:cubicBezTo>
                  <a:cubicBezTo>
                    <a:pt x="358" y="106"/>
                    <a:pt x="358" y="105"/>
                    <a:pt x="358" y="105"/>
                  </a:cubicBezTo>
                  <a:cubicBezTo>
                    <a:pt x="359" y="103"/>
                    <a:pt x="359" y="101"/>
                    <a:pt x="360" y="99"/>
                  </a:cubicBezTo>
                  <a:cubicBezTo>
                    <a:pt x="360" y="99"/>
                    <a:pt x="360" y="99"/>
                    <a:pt x="360" y="99"/>
                  </a:cubicBezTo>
                  <a:cubicBezTo>
                    <a:pt x="360" y="99"/>
                    <a:pt x="361" y="100"/>
                    <a:pt x="362" y="100"/>
                  </a:cubicBezTo>
                  <a:cubicBezTo>
                    <a:pt x="362" y="100"/>
                    <a:pt x="363" y="101"/>
                    <a:pt x="363" y="102"/>
                  </a:cubicBezTo>
                  <a:cubicBezTo>
                    <a:pt x="363" y="103"/>
                    <a:pt x="364" y="104"/>
                    <a:pt x="365" y="104"/>
                  </a:cubicBezTo>
                  <a:cubicBezTo>
                    <a:pt x="365" y="104"/>
                    <a:pt x="367" y="105"/>
                    <a:pt x="367" y="105"/>
                  </a:cubicBezTo>
                  <a:cubicBezTo>
                    <a:pt x="367" y="105"/>
                    <a:pt x="368" y="104"/>
                    <a:pt x="368" y="103"/>
                  </a:cubicBezTo>
                  <a:cubicBezTo>
                    <a:pt x="368" y="102"/>
                    <a:pt x="368" y="100"/>
                    <a:pt x="368" y="99"/>
                  </a:cubicBezTo>
                  <a:cubicBezTo>
                    <a:pt x="368" y="98"/>
                    <a:pt x="367" y="97"/>
                    <a:pt x="367" y="97"/>
                  </a:cubicBezTo>
                  <a:cubicBezTo>
                    <a:pt x="367" y="96"/>
                    <a:pt x="367" y="96"/>
                    <a:pt x="367" y="95"/>
                  </a:cubicBezTo>
                  <a:cubicBezTo>
                    <a:pt x="366" y="95"/>
                    <a:pt x="366" y="94"/>
                    <a:pt x="367" y="94"/>
                  </a:cubicBezTo>
                  <a:cubicBezTo>
                    <a:pt x="368" y="94"/>
                    <a:pt x="369" y="93"/>
                    <a:pt x="369" y="92"/>
                  </a:cubicBezTo>
                  <a:cubicBezTo>
                    <a:pt x="370" y="90"/>
                    <a:pt x="370" y="90"/>
                    <a:pt x="370" y="90"/>
                  </a:cubicBezTo>
                  <a:cubicBezTo>
                    <a:pt x="371" y="89"/>
                    <a:pt x="372" y="88"/>
                    <a:pt x="373" y="88"/>
                  </a:cubicBezTo>
                  <a:cubicBezTo>
                    <a:pt x="374" y="88"/>
                    <a:pt x="376" y="89"/>
                    <a:pt x="377" y="90"/>
                  </a:cubicBezTo>
                  <a:cubicBezTo>
                    <a:pt x="378" y="90"/>
                    <a:pt x="380" y="90"/>
                    <a:pt x="381" y="89"/>
                  </a:cubicBezTo>
                  <a:cubicBezTo>
                    <a:pt x="382" y="88"/>
                    <a:pt x="385" y="86"/>
                    <a:pt x="386" y="85"/>
                  </a:cubicBezTo>
                  <a:cubicBezTo>
                    <a:pt x="387" y="83"/>
                    <a:pt x="387" y="83"/>
                    <a:pt x="387" y="82"/>
                  </a:cubicBezTo>
                  <a:cubicBezTo>
                    <a:pt x="387" y="81"/>
                    <a:pt x="386" y="79"/>
                    <a:pt x="386" y="78"/>
                  </a:cubicBezTo>
                  <a:cubicBezTo>
                    <a:pt x="387" y="77"/>
                    <a:pt x="388" y="75"/>
                    <a:pt x="387" y="74"/>
                  </a:cubicBezTo>
                  <a:cubicBezTo>
                    <a:pt x="386" y="74"/>
                    <a:pt x="383" y="72"/>
                    <a:pt x="381" y="72"/>
                  </a:cubicBezTo>
                  <a:cubicBezTo>
                    <a:pt x="379" y="71"/>
                    <a:pt x="378" y="71"/>
                    <a:pt x="378" y="70"/>
                  </a:cubicBezTo>
                  <a:cubicBezTo>
                    <a:pt x="377" y="68"/>
                    <a:pt x="377" y="66"/>
                    <a:pt x="377" y="64"/>
                  </a:cubicBezTo>
                  <a:cubicBezTo>
                    <a:pt x="377" y="63"/>
                    <a:pt x="378" y="62"/>
                    <a:pt x="378" y="61"/>
                  </a:cubicBezTo>
                  <a:cubicBezTo>
                    <a:pt x="378" y="61"/>
                    <a:pt x="378" y="58"/>
                    <a:pt x="377" y="59"/>
                  </a:cubicBezTo>
                  <a:cubicBezTo>
                    <a:pt x="376" y="61"/>
                    <a:pt x="376" y="62"/>
                    <a:pt x="375" y="61"/>
                  </a:cubicBezTo>
                  <a:cubicBezTo>
                    <a:pt x="374" y="60"/>
                    <a:pt x="375" y="59"/>
                    <a:pt x="376" y="58"/>
                  </a:cubicBezTo>
                  <a:cubicBezTo>
                    <a:pt x="377" y="57"/>
                    <a:pt x="377" y="56"/>
                    <a:pt x="376" y="56"/>
                  </a:cubicBezTo>
                  <a:cubicBezTo>
                    <a:pt x="376" y="55"/>
                    <a:pt x="375" y="54"/>
                    <a:pt x="373" y="54"/>
                  </a:cubicBezTo>
                  <a:cubicBezTo>
                    <a:pt x="372" y="54"/>
                    <a:pt x="370" y="54"/>
                    <a:pt x="371" y="53"/>
                  </a:cubicBezTo>
                  <a:cubicBezTo>
                    <a:pt x="373" y="52"/>
                    <a:pt x="373" y="50"/>
                    <a:pt x="373" y="49"/>
                  </a:cubicBezTo>
                  <a:cubicBezTo>
                    <a:pt x="372" y="47"/>
                    <a:pt x="370" y="45"/>
                    <a:pt x="369" y="44"/>
                  </a:cubicBezTo>
                  <a:cubicBezTo>
                    <a:pt x="368" y="43"/>
                    <a:pt x="367" y="42"/>
                    <a:pt x="366" y="40"/>
                  </a:cubicBezTo>
                  <a:cubicBezTo>
                    <a:pt x="365" y="39"/>
                    <a:pt x="364" y="39"/>
                    <a:pt x="363" y="38"/>
                  </a:cubicBezTo>
                  <a:cubicBezTo>
                    <a:pt x="364" y="38"/>
                    <a:pt x="365" y="37"/>
                    <a:pt x="366" y="37"/>
                  </a:cubicBezTo>
                  <a:cubicBezTo>
                    <a:pt x="366" y="37"/>
                    <a:pt x="367" y="36"/>
                    <a:pt x="368" y="37"/>
                  </a:cubicBezTo>
                  <a:cubicBezTo>
                    <a:pt x="369" y="38"/>
                    <a:pt x="370" y="39"/>
                    <a:pt x="371" y="39"/>
                  </a:cubicBezTo>
                  <a:cubicBezTo>
                    <a:pt x="372" y="38"/>
                    <a:pt x="372" y="37"/>
                    <a:pt x="373" y="37"/>
                  </a:cubicBezTo>
                  <a:cubicBezTo>
                    <a:pt x="374" y="36"/>
                    <a:pt x="376" y="37"/>
                    <a:pt x="377" y="37"/>
                  </a:cubicBezTo>
                  <a:cubicBezTo>
                    <a:pt x="378" y="37"/>
                    <a:pt x="380" y="37"/>
                    <a:pt x="380" y="38"/>
                  </a:cubicBezTo>
                  <a:cubicBezTo>
                    <a:pt x="382" y="38"/>
                    <a:pt x="382" y="38"/>
                    <a:pt x="382" y="38"/>
                  </a:cubicBezTo>
                  <a:cubicBezTo>
                    <a:pt x="383" y="38"/>
                    <a:pt x="383" y="38"/>
                    <a:pt x="383" y="38"/>
                  </a:cubicBezTo>
                  <a:cubicBezTo>
                    <a:pt x="383" y="38"/>
                    <a:pt x="384" y="35"/>
                    <a:pt x="384" y="34"/>
                  </a:cubicBezTo>
                  <a:cubicBezTo>
                    <a:pt x="384" y="33"/>
                    <a:pt x="385" y="32"/>
                    <a:pt x="385" y="31"/>
                  </a:cubicBezTo>
                  <a:cubicBezTo>
                    <a:pt x="386" y="30"/>
                    <a:pt x="386" y="28"/>
                    <a:pt x="387" y="28"/>
                  </a:cubicBezTo>
                  <a:cubicBezTo>
                    <a:pt x="388" y="28"/>
                    <a:pt x="388" y="29"/>
                    <a:pt x="389" y="29"/>
                  </a:cubicBezTo>
                  <a:cubicBezTo>
                    <a:pt x="390" y="29"/>
                    <a:pt x="391" y="29"/>
                    <a:pt x="392" y="29"/>
                  </a:cubicBezTo>
                  <a:cubicBezTo>
                    <a:pt x="392" y="29"/>
                    <a:pt x="392" y="28"/>
                    <a:pt x="393" y="28"/>
                  </a:cubicBezTo>
                  <a:cubicBezTo>
                    <a:pt x="394" y="28"/>
                    <a:pt x="396" y="28"/>
                    <a:pt x="396" y="28"/>
                  </a:cubicBezTo>
                  <a:cubicBezTo>
                    <a:pt x="397" y="28"/>
                    <a:pt x="396" y="27"/>
                    <a:pt x="397" y="27"/>
                  </a:cubicBezTo>
                  <a:cubicBezTo>
                    <a:pt x="398" y="27"/>
                    <a:pt x="400" y="27"/>
                    <a:pt x="400" y="28"/>
                  </a:cubicBezTo>
                  <a:cubicBezTo>
                    <a:pt x="401" y="28"/>
                    <a:pt x="402" y="28"/>
                    <a:pt x="402" y="29"/>
                  </a:cubicBezTo>
                  <a:cubicBezTo>
                    <a:pt x="402" y="29"/>
                    <a:pt x="403" y="30"/>
                    <a:pt x="403" y="29"/>
                  </a:cubicBezTo>
                  <a:cubicBezTo>
                    <a:pt x="403" y="28"/>
                    <a:pt x="404" y="28"/>
                    <a:pt x="404" y="27"/>
                  </a:cubicBezTo>
                  <a:cubicBezTo>
                    <a:pt x="404" y="26"/>
                    <a:pt x="403" y="25"/>
                    <a:pt x="403" y="26"/>
                  </a:cubicBezTo>
                  <a:cubicBezTo>
                    <a:pt x="402" y="26"/>
                    <a:pt x="401" y="26"/>
                    <a:pt x="401" y="25"/>
                  </a:cubicBezTo>
                  <a:cubicBezTo>
                    <a:pt x="401" y="24"/>
                    <a:pt x="401" y="24"/>
                    <a:pt x="400" y="24"/>
                  </a:cubicBezTo>
                  <a:cubicBezTo>
                    <a:pt x="399" y="24"/>
                    <a:pt x="399" y="23"/>
                    <a:pt x="399" y="22"/>
                  </a:cubicBezTo>
                  <a:cubicBezTo>
                    <a:pt x="400" y="22"/>
                    <a:pt x="401" y="21"/>
                    <a:pt x="401" y="21"/>
                  </a:cubicBezTo>
                  <a:cubicBezTo>
                    <a:pt x="402" y="21"/>
                    <a:pt x="403" y="19"/>
                    <a:pt x="404" y="19"/>
                  </a:cubicBezTo>
                  <a:cubicBezTo>
                    <a:pt x="404" y="19"/>
                    <a:pt x="407" y="19"/>
                    <a:pt x="406" y="18"/>
                  </a:cubicBezTo>
                  <a:cubicBezTo>
                    <a:pt x="406" y="18"/>
                    <a:pt x="406" y="17"/>
                    <a:pt x="407" y="17"/>
                  </a:cubicBezTo>
                  <a:cubicBezTo>
                    <a:pt x="407" y="17"/>
                    <a:pt x="408" y="17"/>
                    <a:pt x="408" y="16"/>
                  </a:cubicBezTo>
                  <a:cubicBezTo>
                    <a:pt x="408" y="16"/>
                    <a:pt x="408" y="15"/>
                    <a:pt x="409" y="15"/>
                  </a:cubicBezTo>
                  <a:cubicBezTo>
                    <a:pt x="410" y="15"/>
                    <a:pt x="412" y="16"/>
                    <a:pt x="412" y="15"/>
                  </a:cubicBezTo>
                  <a:cubicBezTo>
                    <a:pt x="413" y="14"/>
                    <a:pt x="413" y="12"/>
                    <a:pt x="414" y="12"/>
                  </a:cubicBezTo>
                  <a:cubicBezTo>
                    <a:pt x="414" y="12"/>
                    <a:pt x="416" y="11"/>
                    <a:pt x="416" y="12"/>
                  </a:cubicBezTo>
                  <a:cubicBezTo>
                    <a:pt x="417" y="12"/>
                    <a:pt x="418" y="12"/>
                    <a:pt x="418" y="12"/>
                  </a:cubicBezTo>
                  <a:cubicBezTo>
                    <a:pt x="419" y="11"/>
                    <a:pt x="418" y="9"/>
                    <a:pt x="419" y="9"/>
                  </a:cubicBezTo>
                  <a:cubicBezTo>
                    <a:pt x="420" y="9"/>
                    <a:pt x="421" y="8"/>
                    <a:pt x="423" y="9"/>
                  </a:cubicBezTo>
                  <a:cubicBezTo>
                    <a:pt x="425" y="10"/>
                    <a:pt x="426" y="10"/>
                    <a:pt x="426" y="11"/>
                  </a:cubicBezTo>
                  <a:cubicBezTo>
                    <a:pt x="426" y="13"/>
                    <a:pt x="426" y="13"/>
                    <a:pt x="426" y="14"/>
                  </a:cubicBezTo>
                  <a:cubicBezTo>
                    <a:pt x="427" y="15"/>
                    <a:pt x="427" y="16"/>
                    <a:pt x="427" y="17"/>
                  </a:cubicBezTo>
                  <a:cubicBezTo>
                    <a:pt x="427" y="17"/>
                    <a:pt x="426" y="19"/>
                    <a:pt x="427" y="19"/>
                  </a:cubicBezTo>
                  <a:cubicBezTo>
                    <a:pt x="428" y="20"/>
                    <a:pt x="429" y="20"/>
                    <a:pt x="430" y="20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3" y="20"/>
                    <a:pt x="434" y="20"/>
                    <a:pt x="435" y="20"/>
                  </a:cubicBezTo>
                  <a:cubicBezTo>
                    <a:pt x="436" y="21"/>
                    <a:pt x="438" y="21"/>
                    <a:pt x="438" y="23"/>
                  </a:cubicBezTo>
                  <a:cubicBezTo>
                    <a:pt x="438" y="24"/>
                    <a:pt x="438" y="25"/>
                    <a:pt x="438" y="26"/>
                  </a:cubicBezTo>
                  <a:cubicBezTo>
                    <a:pt x="438" y="27"/>
                    <a:pt x="438" y="28"/>
                    <a:pt x="439" y="28"/>
                  </a:cubicBezTo>
                  <a:cubicBezTo>
                    <a:pt x="440" y="28"/>
                    <a:pt x="440" y="28"/>
                    <a:pt x="441" y="29"/>
                  </a:cubicBezTo>
                  <a:cubicBezTo>
                    <a:pt x="441" y="29"/>
                    <a:pt x="442" y="31"/>
                    <a:pt x="441" y="31"/>
                  </a:cubicBezTo>
                  <a:cubicBezTo>
                    <a:pt x="440" y="32"/>
                    <a:pt x="440" y="31"/>
                    <a:pt x="439" y="31"/>
                  </a:cubicBezTo>
                  <a:cubicBezTo>
                    <a:pt x="439" y="31"/>
                    <a:pt x="438" y="31"/>
                    <a:pt x="438" y="32"/>
                  </a:cubicBezTo>
                  <a:cubicBezTo>
                    <a:pt x="438" y="33"/>
                    <a:pt x="437" y="34"/>
                    <a:pt x="438" y="34"/>
                  </a:cubicBezTo>
                  <a:cubicBezTo>
                    <a:pt x="439" y="34"/>
                    <a:pt x="439" y="34"/>
                    <a:pt x="440" y="35"/>
                  </a:cubicBezTo>
                  <a:cubicBezTo>
                    <a:pt x="440" y="35"/>
                    <a:pt x="441" y="37"/>
                    <a:pt x="440" y="37"/>
                  </a:cubicBezTo>
                  <a:cubicBezTo>
                    <a:pt x="439" y="38"/>
                    <a:pt x="439" y="38"/>
                    <a:pt x="439" y="39"/>
                  </a:cubicBezTo>
                  <a:cubicBezTo>
                    <a:pt x="439" y="39"/>
                    <a:pt x="437" y="40"/>
                    <a:pt x="437" y="41"/>
                  </a:cubicBezTo>
                  <a:cubicBezTo>
                    <a:pt x="437" y="41"/>
                    <a:pt x="437" y="43"/>
                    <a:pt x="438" y="43"/>
                  </a:cubicBezTo>
                  <a:cubicBezTo>
                    <a:pt x="439" y="44"/>
                    <a:pt x="439" y="44"/>
                    <a:pt x="440" y="43"/>
                  </a:cubicBezTo>
                  <a:cubicBezTo>
                    <a:pt x="440" y="43"/>
                    <a:pt x="440" y="43"/>
                    <a:pt x="441" y="44"/>
                  </a:cubicBezTo>
                  <a:cubicBezTo>
                    <a:pt x="441" y="44"/>
                    <a:pt x="442" y="46"/>
                    <a:pt x="442" y="46"/>
                  </a:cubicBezTo>
                  <a:cubicBezTo>
                    <a:pt x="441" y="47"/>
                    <a:pt x="441" y="48"/>
                    <a:pt x="441" y="49"/>
                  </a:cubicBezTo>
                  <a:cubicBezTo>
                    <a:pt x="440" y="49"/>
                    <a:pt x="440" y="50"/>
                    <a:pt x="440" y="51"/>
                  </a:cubicBezTo>
                  <a:cubicBezTo>
                    <a:pt x="440" y="51"/>
                    <a:pt x="439" y="54"/>
                    <a:pt x="440" y="54"/>
                  </a:cubicBezTo>
                  <a:cubicBezTo>
                    <a:pt x="441" y="55"/>
                    <a:pt x="442" y="56"/>
                    <a:pt x="443" y="56"/>
                  </a:cubicBezTo>
                  <a:cubicBezTo>
                    <a:pt x="444" y="56"/>
                    <a:pt x="445" y="56"/>
                    <a:pt x="445" y="55"/>
                  </a:cubicBezTo>
                  <a:cubicBezTo>
                    <a:pt x="446" y="54"/>
                    <a:pt x="447" y="54"/>
                    <a:pt x="447" y="54"/>
                  </a:cubicBezTo>
                  <a:cubicBezTo>
                    <a:pt x="448" y="54"/>
                    <a:pt x="449" y="55"/>
                    <a:pt x="449" y="56"/>
                  </a:cubicBezTo>
                  <a:cubicBezTo>
                    <a:pt x="449" y="56"/>
                    <a:pt x="449" y="57"/>
                    <a:pt x="449" y="58"/>
                  </a:cubicBezTo>
                  <a:cubicBezTo>
                    <a:pt x="450" y="58"/>
                    <a:pt x="451" y="60"/>
                    <a:pt x="451" y="60"/>
                  </a:cubicBezTo>
                  <a:cubicBezTo>
                    <a:pt x="452" y="60"/>
                    <a:pt x="454" y="61"/>
                    <a:pt x="455" y="60"/>
                  </a:cubicBezTo>
                  <a:cubicBezTo>
                    <a:pt x="455" y="60"/>
                    <a:pt x="456" y="60"/>
                    <a:pt x="457" y="60"/>
                  </a:cubicBezTo>
                  <a:cubicBezTo>
                    <a:pt x="458" y="60"/>
                    <a:pt x="460" y="60"/>
                    <a:pt x="461" y="60"/>
                  </a:cubicBezTo>
                  <a:cubicBezTo>
                    <a:pt x="461" y="60"/>
                    <a:pt x="460" y="58"/>
                    <a:pt x="461" y="57"/>
                  </a:cubicBezTo>
                  <a:cubicBezTo>
                    <a:pt x="462" y="57"/>
                    <a:pt x="463" y="57"/>
                    <a:pt x="463" y="56"/>
                  </a:cubicBezTo>
                  <a:cubicBezTo>
                    <a:pt x="463" y="55"/>
                    <a:pt x="463" y="55"/>
                    <a:pt x="464" y="55"/>
                  </a:cubicBezTo>
                  <a:cubicBezTo>
                    <a:pt x="464" y="55"/>
                    <a:pt x="466" y="54"/>
                    <a:pt x="467" y="55"/>
                  </a:cubicBezTo>
                  <a:cubicBezTo>
                    <a:pt x="467" y="55"/>
                    <a:pt x="468" y="57"/>
                    <a:pt x="468" y="57"/>
                  </a:cubicBezTo>
                  <a:cubicBezTo>
                    <a:pt x="468" y="58"/>
                    <a:pt x="468" y="58"/>
                    <a:pt x="468" y="59"/>
                  </a:cubicBezTo>
                  <a:cubicBezTo>
                    <a:pt x="468" y="60"/>
                    <a:pt x="468" y="60"/>
                    <a:pt x="468" y="61"/>
                  </a:cubicBezTo>
                  <a:cubicBezTo>
                    <a:pt x="469" y="61"/>
                    <a:pt x="469" y="62"/>
                    <a:pt x="469" y="62"/>
                  </a:cubicBezTo>
                  <a:cubicBezTo>
                    <a:pt x="469" y="63"/>
                    <a:pt x="468" y="64"/>
                    <a:pt x="467" y="65"/>
                  </a:cubicBezTo>
                  <a:cubicBezTo>
                    <a:pt x="467" y="65"/>
                    <a:pt x="467" y="66"/>
                    <a:pt x="468" y="67"/>
                  </a:cubicBezTo>
                  <a:cubicBezTo>
                    <a:pt x="468" y="67"/>
                    <a:pt x="469" y="67"/>
                    <a:pt x="469" y="67"/>
                  </a:cubicBezTo>
                  <a:cubicBezTo>
                    <a:pt x="469" y="66"/>
                    <a:pt x="470" y="64"/>
                    <a:pt x="471" y="64"/>
                  </a:cubicBezTo>
                  <a:cubicBezTo>
                    <a:pt x="471" y="64"/>
                    <a:pt x="472" y="64"/>
                    <a:pt x="472" y="63"/>
                  </a:cubicBezTo>
                  <a:cubicBezTo>
                    <a:pt x="472" y="62"/>
                    <a:pt x="474" y="64"/>
                    <a:pt x="474" y="63"/>
                  </a:cubicBezTo>
                  <a:cubicBezTo>
                    <a:pt x="474" y="63"/>
                    <a:pt x="474" y="62"/>
                    <a:pt x="475" y="62"/>
                  </a:cubicBezTo>
                  <a:cubicBezTo>
                    <a:pt x="475" y="62"/>
                    <a:pt x="474" y="64"/>
                    <a:pt x="475" y="64"/>
                  </a:cubicBezTo>
                  <a:cubicBezTo>
                    <a:pt x="476" y="64"/>
                    <a:pt x="476" y="63"/>
                    <a:pt x="477" y="63"/>
                  </a:cubicBezTo>
                  <a:cubicBezTo>
                    <a:pt x="477" y="63"/>
                    <a:pt x="478" y="63"/>
                    <a:pt x="478" y="64"/>
                  </a:cubicBezTo>
                  <a:cubicBezTo>
                    <a:pt x="477" y="64"/>
                    <a:pt x="476" y="65"/>
                    <a:pt x="476" y="65"/>
                  </a:cubicBezTo>
                  <a:cubicBezTo>
                    <a:pt x="477" y="65"/>
                    <a:pt x="477" y="66"/>
                    <a:pt x="478" y="66"/>
                  </a:cubicBezTo>
                  <a:cubicBezTo>
                    <a:pt x="479" y="66"/>
                    <a:pt x="479" y="65"/>
                    <a:pt x="479" y="65"/>
                  </a:cubicBezTo>
                  <a:cubicBezTo>
                    <a:pt x="480" y="65"/>
                    <a:pt x="481" y="66"/>
                    <a:pt x="482" y="66"/>
                  </a:cubicBezTo>
                  <a:cubicBezTo>
                    <a:pt x="483" y="66"/>
                    <a:pt x="484" y="68"/>
                    <a:pt x="484" y="68"/>
                  </a:cubicBezTo>
                  <a:cubicBezTo>
                    <a:pt x="485" y="68"/>
                    <a:pt x="485" y="69"/>
                    <a:pt x="486" y="68"/>
                  </a:cubicBezTo>
                  <a:cubicBezTo>
                    <a:pt x="487" y="68"/>
                    <a:pt x="487" y="68"/>
                    <a:pt x="488" y="68"/>
                  </a:cubicBezTo>
                  <a:cubicBezTo>
                    <a:pt x="488" y="67"/>
                    <a:pt x="489" y="66"/>
                    <a:pt x="490" y="66"/>
                  </a:cubicBezTo>
                  <a:cubicBezTo>
                    <a:pt x="491" y="66"/>
                    <a:pt x="493" y="66"/>
                    <a:pt x="494" y="66"/>
                  </a:cubicBezTo>
                  <a:cubicBezTo>
                    <a:pt x="494" y="67"/>
                    <a:pt x="498" y="67"/>
                    <a:pt x="499" y="67"/>
                  </a:cubicBezTo>
                  <a:cubicBezTo>
                    <a:pt x="500" y="67"/>
                    <a:pt x="501" y="67"/>
                    <a:pt x="503" y="67"/>
                  </a:cubicBezTo>
                  <a:cubicBezTo>
                    <a:pt x="504" y="67"/>
                    <a:pt x="506" y="66"/>
                    <a:pt x="507" y="66"/>
                  </a:cubicBezTo>
                  <a:cubicBezTo>
                    <a:pt x="508" y="67"/>
                    <a:pt x="510" y="68"/>
                    <a:pt x="511" y="69"/>
                  </a:cubicBezTo>
                  <a:cubicBezTo>
                    <a:pt x="513" y="71"/>
                    <a:pt x="513" y="71"/>
                    <a:pt x="514" y="72"/>
                  </a:cubicBezTo>
                  <a:cubicBezTo>
                    <a:pt x="514" y="72"/>
                    <a:pt x="515" y="73"/>
                    <a:pt x="516" y="75"/>
                  </a:cubicBezTo>
                  <a:cubicBezTo>
                    <a:pt x="516" y="76"/>
                    <a:pt x="515" y="76"/>
                    <a:pt x="515" y="77"/>
                  </a:cubicBezTo>
                  <a:cubicBezTo>
                    <a:pt x="515" y="78"/>
                    <a:pt x="514" y="78"/>
                    <a:pt x="514" y="80"/>
                  </a:cubicBezTo>
                  <a:cubicBezTo>
                    <a:pt x="515" y="82"/>
                    <a:pt x="515" y="83"/>
                    <a:pt x="516" y="83"/>
                  </a:cubicBezTo>
                  <a:cubicBezTo>
                    <a:pt x="516" y="84"/>
                    <a:pt x="516" y="87"/>
                    <a:pt x="517" y="87"/>
                  </a:cubicBezTo>
                  <a:cubicBezTo>
                    <a:pt x="518" y="87"/>
                    <a:pt x="519" y="88"/>
                    <a:pt x="519" y="89"/>
                  </a:cubicBezTo>
                  <a:cubicBezTo>
                    <a:pt x="519" y="90"/>
                    <a:pt x="519" y="92"/>
                    <a:pt x="519" y="92"/>
                  </a:cubicBezTo>
                  <a:cubicBezTo>
                    <a:pt x="520" y="92"/>
                    <a:pt x="520" y="91"/>
                    <a:pt x="521" y="92"/>
                  </a:cubicBezTo>
                  <a:cubicBezTo>
                    <a:pt x="523" y="93"/>
                    <a:pt x="522" y="94"/>
                    <a:pt x="523" y="94"/>
                  </a:cubicBezTo>
                  <a:cubicBezTo>
                    <a:pt x="524" y="95"/>
                    <a:pt x="524" y="96"/>
                    <a:pt x="524" y="97"/>
                  </a:cubicBezTo>
                  <a:cubicBezTo>
                    <a:pt x="524" y="98"/>
                    <a:pt x="524" y="98"/>
                    <a:pt x="525" y="98"/>
                  </a:cubicBezTo>
                  <a:cubicBezTo>
                    <a:pt x="526" y="98"/>
                    <a:pt x="526" y="98"/>
                    <a:pt x="527" y="98"/>
                  </a:cubicBezTo>
                  <a:cubicBezTo>
                    <a:pt x="527" y="99"/>
                    <a:pt x="528" y="98"/>
                    <a:pt x="528" y="98"/>
                  </a:cubicBezTo>
                  <a:cubicBezTo>
                    <a:pt x="529" y="98"/>
                    <a:pt x="529" y="97"/>
                    <a:pt x="531" y="97"/>
                  </a:cubicBezTo>
                  <a:cubicBezTo>
                    <a:pt x="532" y="97"/>
                    <a:pt x="532" y="98"/>
                    <a:pt x="533" y="98"/>
                  </a:cubicBezTo>
                  <a:cubicBezTo>
                    <a:pt x="534" y="99"/>
                    <a:pt x="535" y="99"/>
                    <a:pt x="535" y="99"/>
                  </a:cubicBezTo>
                  <a:cubicBezTo>
                    <a:pt x="535" y="99"/>
                    <a:pt x="534" y="99"/>
                    <a:pt x="533" y="99"/>
                  </a:cubicBezTo>
                  <a:cubicBezTo>
                    <a:pt x="533" y="100"/>
                    <a:pt x="532" y="100"/>
                    <a:pt x="532" y="101"/>
                  </a:cubicBezTo>
                  <a:cubicBezTo>
                    <a:pt x="532" y="101"/>
                    <a:pt x="534" y="102"/>
                    <a:pt x="533" y="103"/>
                  </a:cubicBezTo>
                  <a:cubicBezTo>
                    <a:pt x="533" y="103"/>
                    <a:pt x="533" y="102"/>
                    <a:pt x="532" y="102"/>
                  </a:cubicBezTo>
                  <a:cubicBezTo>
                    <a:pt x="531" y="101"/>
                    <a:pt x="531" y="101"/>
                    <a:pt x="530" y="101"/>
                  </a:cubicBezTo>
                  <a:cubicBezTo>
                    <a:pt x="529" y="101"/>
                    <a:pt x="528" y="101"/>
                    <a:pt x="528" y="100"/>
                  </a:cubicBezTo>
                  <a:cubicBezTo>
                    <a:pt x="528" y="100"/>
                    <a:pt x="527" y="100"/>
                    <a:pt x="526" y="101"/>
                  </a:cubicBezTo>
                  <a:cubicBezTo>
                    <a:pt x="526" y="101"/>
                    <a:pt x="525" y="101"/>
                    <a:pt x="525" y="101"/>
                  </a:cubicBezTo>
                  <a:cubicBezTo>
                    <a:pt x="526" y="102"/>
                    <a:pt x="527" y="104"/>
                    <a:pt x="527" y="105"/>
                  </a:cubicBezTo>
                  <a:cubicBezTo>
                    <a:pt x="527" y="106"/>
                    <a:pt x="527" y="106"/>
                    <a:pt x="527" y="107"/>
                  </a:cubicBezTo>
                  <a:cubicBezTo>
                    <a:pt x="526" y="108"/>
                    <a:pt x="527" y="109"/>
                    <a:pt x="528" y="110"/>
                  </a:cubicBezTo>
                  <a:cubicBezTo>
                    <a:pt x="528" y="111"/>
                    <a:pt x="529" y="114"/>
                    <a:pt x="530" y="116"/>
                  </a:cubicBezTo>
                  <a:cubicBezTo>
                    <a:pt x="530" y="117"/>
                    <a:pt x="531" y="118"/>
                    <a:pt x="531" y="118"/>
                  </a:cubicBezTo>
                  <a:cubicBezTo>
                    <a:pt x="531" y="119"/>
                    <a:pt x="530" y="119"/>
                    <a:pt x="529" y="119"/>
                  </a:cubicBezTo>
                  <a:cubicBezTo>
                    <a:pt x="529" y="120"/>
                    <a:pt x="529" y="120"/>
                    <a:pt x="529" y="120"/>
                  </a:cubicBezTo>
                  <a:cubicBezTo>
                    <a:pt x="529" y="120"/>
                    <a:pt x="529" y="121"/>
                    <a:pt x="529" y="122"/>
                  </a:cubicBezTo>
                  <a:cubicBezTo>
                    <a:pt x="529" y="124"/>
                    <a:pt x="526" y="124"/>
                    <a:pt x="528" y="124"/>
                  </a:cubicBezTo>
                  <a:cubicBezTo>
                    <a:pt x="529" y="125"/>
                    <a:pt x="530" y="126"/>
                    <a:pt x="531" y="125"/>
                  </a:cubicBezTo>
                  <a:cubicBezTo>
                    <a:pt x="531" y="125"/>
                    <a:pt x="531" y="125"/>
                    <a:pt x="532" y="125"/>
                  </a:cubicBezTo>
                  <a:cubicBezTo>
                    <a:pt x="533" y="125"/>
                    <a:pt x="534" y="126"/>
                    <a:pt x="534" y="126"/>
                  </a:cubicBezTo>
                  <a:cubicBezTo>
                    <a:pt x="534" y="127"/>
                    <a:pt x="534" y="128"/>
                    <a:pt x="533" y="128"/>
                  </a:cubicBezTo>
                  <a:cubicBezTo>
                    <a:pt x="532" y="128"/>
                    <a:pt x="531" y="128"/>
                    <a:pt x="531" y="129"/>
                  </a:cubicBezTo>
                  <a:cubicBezTo>
                    <a:pt x="531" y="130"/>
                    <a:pt x="531" y="131"/>
                    <a:pt x="531" y="132"/>
                  </a:cubicBezTo>
                  <a:cubicBezTo>
                    <a:pt x="530" y="133"/>
                    <a:pt x="530" y="133"/>
                    <a:pt x="529" y="133"/>
                  </a:cubicBezTo>
                  <a:cubicBezTo>
                    <a:pt x="528" y="133"/>
                    <a:pt x="528" y="133"/>
                    <a:pt x="527" y="133"/>
                  </a:cubicBezTo>
                  <a:cubicBezTo>
                    <a:pt x="526" y="132"/>
                    <a:pt x="525" y="132"/>
                    <a:pt x="524" y="133"/>
                  </a:cubicBezTo>
                  <a:cubicBezTo>
                    <a:pt x="524" y="133"/>
                    <a:pt x="524" y="135"/>
                    <a:pt x="523" y="136"/>
                  </a:cubicBezTo>
                  <a:cubicBezTo>
                    <a:pt x="523" y="137"/>
                    <a:pt x="523" y="138"/>
                    <a:pt x="523" y="138"/>
                  </a:cubicBezTo>
                  <a:cubicBezTo>
                    <a:pt x="524" y="139"/>
                    <a:pt x="524" y="140"/>
                    <a:pt x="524" y="141"/>
                  </a:cubicBezTo>
                  <a:cubicBezTo>
                    <a:pt x="524" y="142"/>
                    <a:pt x="525" y="143"/>
                    <a:pt x="525" y="143"/>
                  </a:cubicBezTo>
                  <a:cubicBezTo>
                    <a:pt x="526" y="144"/>
                    <a:pt x="527" y="144"/>
                    <a:pt x="528" y="144"/>
                  </a:cubicBezTo>
                  <a:cubicBezTo>
                    <a:pt x="529" y="144"/>
                    <a:pt x="529" y="144"/>
                    <a:pt x="530" y="145"/>
                  </a:cubicBezTo>
                  <a:cubicBezTo>
                    <a:pt x="531" y="146"/>
                    <a:pt x="531" y="147"/>
                    <a:pt x="532" y="147"/>
                  </a:cubicBezTo>
                  <a:cubicBezTo>
                    <a:pt x="533" y="148"/>
                    <a:pt x="534" y="148"/>
                    <a:pt x="534" y="149"/>
                  </a:cubicBezTo>
                  <a:cubicBezTo>
                    <a:pt x="534" y="149"/>
                    <a:pt x="536" y="149"/>
                    <a:pt x="536" y="150"/>
                  </a:cubicBezTo>
                  <a:cubicBezTo>
                    <a:pt x="537" y="151"/>
                    <a:pt x="537" y="151"/>
                    <a:pt x="538" y="151"/>
                  </a:cubicBezTo>
                  <a:cubicBezTo>
                    <a:pt x="539" y="150"/>
                    <a:pt x="540" y="150"/>
                    <a:pt x="540" y="150"/>
                  </a:cubicBezTo>
                  <a:cubicBezTo>
                    <a:pt x="541" y="151"/>
                    <a:pt x="541" y="152"/>
                    <a:pt x="541" y="152"/>
                  </a:cubicBezTo>
                  <a:cubicBezTo>
                    <a:pt x="542" y="153"/>
                    <a:pt x="542" y="153"/>
                    <a:pt x="543" y="152"/>
                  </a:cubicBezTo>
                  <a:cubicBezTo>
                    <a:pt x="544" y="152"/>
                    <a:pt x="545" y="152"/>
                    <a:pt x="545" y="152"/>
                  </a:cubicBezTo>
                  <a:cubicBezTo>
                    <a:pt x="546" y="153"/>
                    <a:pt x="546" y="154"/>
                    <a:pt x="546" y="155"/>
                  </a:cubicBezTo>
                  <a:cubicBezTo>
                    <a:pt x="546" y="155"/>
                    <a:pt x="547" y="156"/>
                    <a:pt x="548" y="156"/>
                  </a:cubicBezTo>
                  <a:cubicBezTo>
                    <a:pt x="549" y="156"/>
                    <a:pt x="549" y="157"/>
                    <a:pt x="550" y="158"/>
                  </a:cubicBezTo>
                  <a:cubicBezTo>
                    <a:pt x="551" y="159"/>
                    <a:pt x="552" y="159"/>
                    <a:pt x="552" y="158"/>
                  </a:cubicBezTo>
                  <a:cubicBezTo>
                    <a:pt x="553" y="158"/>
                    <a:pt x="554" y="157"/>
                    <a:pt x="555" y="157"/>
                  </a:cubicBezTo>
                  <a:cubicBezTo>
                    <a:pt x="556" y="158"/>
                    <a:pt x="555" y="159"/>
                    <a:pt x="556" y="160"/>
                  </a:cubicBezTo>
                  <a:cubicBezTo>
                    <a:pt x="557" y="161"/>
                    <a:pt x="558" y="161"/>
                    <a:pt x="558" y="161"/>
                  </a:cubicBezTo>
                  <a:cubicBezTo>
                    <a:pt x="559" y="160"/>
                    <a:pt x="560" y="160"/>
                    <a:pt x="560" y="160"/>
                  </a:cubicBezTo>
                  <a:cubicBezTo>
                    <a:pt x="561" y="160"/>
                    <a:pt x="563" y="160"/>
                    <a:pt x="563" y="159"/>
                  </a:cubicBezTo>
                  <a:cubicBezTo>
                    <a:pt x="564" y="159"/>
                    <a:pt x="564" y="158"/>
                    <a:pt x="565" y="159"/>
                  </a:cubicBezTo>
                  <a:cubicBezTo>
                    <a:pt x="566" y="159"/>
                    <a:pt x="567" y="161"/>
                    <a:pt x="568" y="162"/>
                  </a:cubicBezTo>
                  <a:cubicBezTo>
                    <a:pt x="568" y="163"/>
                    <a:pt x="568" y="164"/>
                    <a:pt x="569" y="164"/>
                  </a:cubicBezTo>
                  <a:cubicBezTo>
                    <a:pt x="570" y="164"/>
                    <a:pt x="571" y="164"/>
                    <a:pt x="572" y="163"/>
                  </a:cubicBezTo>
                  <a:cubicBezTo>
                    <a:pt x="573" y="163"/>
                    <a:pt x="573" y="162"/>
                    <a:pt x="574" y="162"/>
                  </a:cubicBezTo>
                  <a:cubicBezTo>
                    <a:pt x="575" y="162"/>
                    <a:pt x="576" y="161"/>
                    <a:pt x="577" y="161"/>
                  </a:cubicBezTo>
                  <a:cubicBezTo>
                    <a:pt x="578" y="161"/>
                    <a:pt x="579" y="160"/>
                    <a:pt x="581" y="160"/>
                  </a:cubicBezTo>
                  <a:cubicBezTo>
                    <a:pt x="582" y="160"/>
                    <a:pt x="583" y="161"/>
                    <a:pt x="584" y="162"/>
                  </a:cubicBezTo>
                  <a:cubicBezTo>
                    <a:pt x="585" y="163"/>
                    <a:pt x="585" y="165"/>
                    <a:pt x="586" y="165"/>
                  </a:cubicBezTo>
                  <a:cubicBezTo>
                    <a:pt x="587" y="165"/>
                    <a:pt x="590" y="164"/>
                    <a:pt x="590" y="163"/>
                  </a:cubicBezTo>
                  <a:cubicBezTo>
                    <a:pt x="591" y="163"/>
                    <a:pt x="594" y="161"/>
                    <a:pt x="594" y="161"/>
                  </a:cubicBezTo>
                  <a:cubicBezTo>
                    <a:pt x="594" y="160"/>
                    <a:pt x="593" y="158"/>
                    <a:pt x="594" y="158"/>
                  </a:cubicBezTo>
                  <a:cubicBezTo>
                    <a:pt x="595" y="158"/>
                    <a:pt x="596" y="158"/>
                    <a:pt x="597" y="159"/>
                  </a:cubicBezTo>
                  <a:cubicBezTo>
                    <a:pt x="597" y="159"/>
                    <a:pt x="597" y="159"/>
                    <a:pt x="598" y="159"/>
                  </a:cubicBezTo>
                  <a:cubicBezTo>
                    <a:pt x="599" y="159"/>
                    <a:pt x="600" y="159"/>
                    <a:pt x="600" y="159"/>
                  </a:cubicBezTo>
                  <a:cubicBezTo>
                    <a:pt x="601" y="158"/>
                    <a:pt x="602" y="158"/>
                    <a:pt x="603" y="157"/>
                  </a:cubicBezTo>
                  <a:cubicBezTo>
                    <a:pt x="603" y="157"/>
                    <a:pt x="604" y="156"/>
                    <a:pt x="604" y="156"/>
                  </a:cubicBezTo>
                  <a:cubicBezTo>
                    <a:pt x="604" y="155"/>
                    <a:pt x="605" y="154"/>
                    <a:pt x="606" y="154"/>
                  </a:cubicBezTo>
                  <a:cubicBezTo>
                    <a:pt x="607" y="154"/>
                    <a:pt x="607" y="154"/>
                    <a:pt x="608" y="153"/>
                  </a:cubicBezTo>
                  <a:cubicBezTo>
                    <a:pt x="609" y="153"/>
                    <a:pt x="610" y="152"/>
                    <a:pt x="610" y="152"/>
                  </a:cubicBezTo>
                  <a:cubicBezTo>
                    <a:pt x="611" y="152"/>
                    <a:pt x="612" y="152"/>
                    <a:pt x="612" y="151"/>
                  </a:cubicBezTo>
                  <a:cubicBezTo>
                    <a:pt x="612" y="151"/>
                    <a:pt x="612" y="151"/>
                    <a:pt x="612" y="150"/>
                  </a:cubicBezTo>
                  <a:cubicBezTo>
                    <a:pt x="613" y="150"/>
                    <a:pt x="613" y="149"/>
                    <a:pt x="612" y="149"/>
                  </a:cubicBezTo>
                  <a:cubicBezTo>
                    <a:pt x="611" y="148"/>
                    <a:pt x="610" y="149"/>
                    <a:pt x="609" y="148"/>
                  </a:cubicBezTo>
                  <a:cubicBezTo>
                    <a:pt x="609" y="147"/>
                    <a:pt x="609" y="145"/>
                    <a:pt x="608" y="144"/>
                  </a:cubicBezTo>
                  <a:cubicBezTo>
                    <a:pt x="608" y="143"/>
                    <a:pt x="607" y="142"/>
                    <a:pt x="607" y="141"/>
                  </a:cubicBezTo>
                  <a:cubicBezTo>
                    <a:pt x="607" y="140"/>
                    <a:pt x="605" y="139"/>
                    <a:pt x="607" y="139"/>
                  </a:cubicBezTo>
                  <a:cubicBezTo>
                    <a:pt x="608" y="139"/>
                    <a:pt x="608" y="138"/>
                    <a:pt x="608" y="137"/>
                  </a:cubicBezTo>
                  <a:cubicBezTo>
                    <a:pt x="609" y="136"/>
                    <a:pt x="608" y="135"/>
                    <a:pt x="610" y="134"/>
                  </a:cubicBezTo>
                  <a:cubicBezTo>
                    <a:pt x="611" y="134"/>
                    <a:pt x="612" y="135"/>
                    <a:pt x="613" y="135"/>
                  </a:cubicBezTo>
                  <a:cubicBezTo>
                    <a:pt x="614" y="135"/>
                    <a:pt x="615" y="136"/>
                    <a:pt x="615" y="136"/>
                  </a:cubicBezTo>
                  <a:cubicBezTo>
                    <a:pt x="615" y="136"/>
                    <a:pt x="615" y="136"/>
                    <a:pt x="615" y="136"/>
                  </a:cubicBezTo>
                  <a:cubicBezTo>
                    <a:pt x="614" y="137"/>
                    <a:pt x="614" y="139"/>
                    <a:pt x="614" y="139"/>
                  </a:cubicBezTo>
                  <a:cubicBezTo>
                    <a:pt x="615" y="140"/>
                    <a:pt x="616" y="141"/>
                    <a:pt x="617" y="141"/>
                  </a:cubicBezTo>
                  <a:cubicBezTo>
                    <a:pt x="617" y="142"/>
                    <a:pt x="617" y="143"/>
                    <a:pt x="617" y="143"/>
                  </a:cubicBezTo>
                  <a:cubicBezTo>
                    <a:pt x="617" y="143"/>
                    <a:pt x="618" y="145"/>
                    <a:pt x="618" y="145"/>
                  </a:cubicBezTo>
                  <a:cubicBezTo>
                    <a:pt x="617" y="145"/>
                    <a:pt x="617" y="147"/>
                    <a:pt x="618" y="147"/>
                  </a:cubicBezTo>
                  <a:cubicBezTo>
                    <a:pt x="618" y="147"/>
                    <a:pt x="619" y="146"/>
                    <a:pt x="619" y="147"/>
                  </a:cubicBezTo>
                  <a:cubicBezTo>
                    <a:pt x="619" y="147"/>
                    <a:pt x="619" y="148"/>
                    <a:pt x="620" y="149"/>
                  </a:cubicBezTo>
                  <a:cubicBezTo>
                    <a:pt x="620" y="149"/>
                    <a:pt x="621" y="150"/>
                    <a:pt x="620" y="150"/>
                  </a:cubicBezTo>
                  <a:cubicBezTo>
                    <a:pt x="619" y="151"/>
                    <a:pt x="619" y="151"/>
                    <a:pt x="619" y="152"/>
                  </a:cubicBezTo>
                  <a:cubicBezTo>
                    <a:pt x="620" y="152"/>
                    <a:pt x="620" y="153"/>
                    <a:pt x="621" y="153"/>
                  </a:cubicBezTo>
                  <a:cubicBezTo>
                    <a:pt x="621" y="152"/>
                    <a:pt x="621" y="152"/>
                    <a:pt x="622" y="153"/>
                  </a:cubicBezTo>
                  <a:cubicBezTo>
                    <a:pt x="622" y="154"/>
                    <a:pt x="622" y="155"/>
                    <a:pt x="622" y="155"/>
                  </a:cubicBezTo>
                  <a:cubicBezTo>
                    <a:pt x="623" y="155"/>
                    <a:pt x="624" y="155"/>
                    <a:pt x="625" y="155"/>
                  </a:cubicBezTo>
                  <a:cubicBezTo>
                    <a:pt x="625" y="154"/>
                    <a:pt x="625" y="154"/>
                    <a:pt x="626" y="154"/>
                  </a:cubicBezTo>
                  <a:cubicBezTo>
                    <a:pt x="626" y="154"/>
                    <a:pt x="627" y="153"/>
                    <a:pt x="628" y="153"/>
                  </a:cubicBezTo>
                  <a:cubicBezTo>
                    <a:pt x="629" y="153"/>
                    <a:pt x="629" y="151"/>
                    <a:pt x="630" y="151"/>
                  </a:cubicBezTo>
                  <a:cubicBezTo>
                    <a:pt x="630" y="151"/>
                    <a:pt x="631" y="151"/>
                    <a:pt x="631" y="150"/>
                  </a:cubicBezTo>
                  <a:cubicBezTo>
                    <a:pt x="631" y="150"/>
                    <a:pt x="632" y="149"/>
                    <a:pt x="632" y="150"/>
                  </a:cubicBezTo>
                  <a:cubicBezTo>
                    <a:pt x="632" y="150"/>
                    <a:pt x="633" y="150"/>
                    <a:pt x="633" y="150"/>
                  </a:cubicBezTo>
                  <a:cubicBezTo>
                    <a:pt x="633" y="150"/>
                    <a:pt x="634" y="149"/>
                    <a:pt x="634" y="149"/>
                  </a:cubicBezTo>
                  <a:cubicBezTo>
                    <a:pt x="634" y="149"/>
                    <a:pt x="635" y="149"/>
                    <a:pt x="636" y="149"/>
                  </a:cubicBezTo>
                  <a:cubicBezTo>
                    <a:pt x="636" y="150"/>
                    <a:pt x="637" y="151"/>
                    <a:pt x="637" y="151"/>
                  </a:cubicBezTo>
                  <a:cubicBezTo>
                    <a:pt x="637" y="151"/>
                    <a:pt x="637" y="150"/>
                    <a:pt x="637" y="150"/>
                  </a:cubicBezTo>
                  <a:cubicBezTo>
                    <a:pt x="638" y="149"/>
                    <a:pt x="638" y="149"/>
                    <a:pt x="638" y="149"/>
                  </a:cubicBezTo>
                  <a:cubicBezTo>
                    <a:pt x="639" y="149"/>
                    <a:pt x="639" y="148"/>
                    <a:pt x="639" y="148"/>
                  </a:cubicBezTo>
                  <a:cubicBezTo>
                    <a:pt x="640" y="149"/>
                    <a:pt x="639" y="148"/>
                    <a:pt x="639" y="148"/>
                  </a:cubicBezTo>
                  <a:cubicBezTo>
                    <a:pt x="639" y="147"/>
                    <a:pt x="639" y="147"/>
                    <a:pt x="639" y="146"/>
                  </a:cubicBezTo>
                  <a:cubicBezTo>
                    <a:pt x="639" y="146"/>
                    <a:pt x="639" y="145"/>
                    <a:pt x="639" y="145"/>
                  </a:cubicBezTo>
                  <a:cubicBezTo>
                    <a:pt x="639" y="144"/>
                    <a:pt x="639" y="143"/>
                    <a:pt x="640" y="144"/>
                  </a:cubicBezTo>
                  <a:cubicBezTo>
                    <a:pt x="641" y="144"/>
                    <a:pt x="642" y="144"/>
                    <a:pt x="642" y="144"/>
                  </a:cubicBezTo>
                  <a:cubicBezTo>
                    <a:pt x="642" y="143"/>
                    <a:pt x="644" y="142"/>
                    <a:pt x="645" y="142"/>
                  </a:cubicBezTo>
                  <a:cubicBezTo>
                    <a:pt x="646" y="142"/>
                    <a:pt x="647" y="144"/>
                    <a:pt x="647" y="144"/>
                  </a:cubicBezTo>
                  <a:cubicBezTo>
                    <a:pt x="647" y="144"/>
                    <a:pt x="649" y="143"/>
                    <a:pt x="649" y="142"/>
                  </a:cubicBezTo>
                  <a:cubicBezTo>
                    <a:pt x="650" y="141"/>
                    <a:pt x="651" y="141"/>
                    <a:pt x="651" y="142"/>
                  </a:cubicBezTo>
                  <a:cubicBezTo>
                    <a:pt x="651" y="142"/>
                    <a:pt x="652" y="143"/>
                    <a:pt x="652" y="143"/>
                  </a:cubicBezTo>
                  <a:cubicBezTo>
                    <a:pt x="652" y="143"/>
                    <a:pt x="653" y="143"/>
                    <a:pt x="654" y="143"/>
                  </a:cubicBezTo>
                  <a:cubicBezTo>
                    <a:pt x="654" y="143"/>
                    <a:pt x="654" y="142"/>
                    <a:pt x="654" y="142"/>
                  </a:cubicBezTo>
                  <a:cubicBezTo>
                    <a:pt x="654" y="142"/>
                    <a:pt x="654" y="141"/>
                    <a:pt x="654" y="141"/>
                  </a:cubicBezTo>
                  <a:cubicBezTo>
                    <a:pt x="655" y="140"/>
                    <a:pt x="656" y="140"/>
                    <a:pt x="656" y="140"/>
                  </a:cubicBezTo>
                  <a:cubicBezTo>
                    <a:pt x="656" y="141"/>
                    <a:pt x="657" y="142"/>
                    <a:pt x="657" y="142"/>
                  </a:cubicBezTo>
                  <a:cubicBezTo>
                    <a:pt x="657" y="143"/>
                    <a:pt x="658" y="143"/>
                    <a:pt x="658" y="143"/>
                  </a:cubicBezTo>
                  <a:cubicBezTo>
                    <a:pt x="659" y="143"/>
                    <a:pt x="660" y="143"/>
                    <a:pt x="660" y="144"/>
                  </a:cubicBezTo>
                  <a:cubicBezTo>
                    <a:pt x="660" y="145"/>
                    <a:pt x="660" y="145"/>
                    <a:pt x="660" y="145"/>
                  </a:cubicBezTo>
                  <a:cubicBezTo>
                    <a:pt x="660" y="146"/>
                    <a:pt x="661" y="146"/>
                    <a:pt x="660" y="147"/>
                  </a:cubicBezTo>
                  <a:cubicBezTo>
                    <a:pt x="659" y="147"/>
                    <a:pt x="657" y="147"/>
                    <a:pt x="658" y="148"/>
                  </a:cubicBezTo>
                  <a:cubicBezTo>
                    <a:pt x="658" y="149"/>
                    <a:pt x="658" y="149"/>
                    <a:pt x="658" y="150"/>
                  </a:cubicBezTo>
                  <a:cubicBezTo>
                    <a:pt x="658" y="150"/>
                    <a:pt x="659" y="150"/>
                    <a:pt x="659" y="151"/>
                  </a:cubicBezTo>
                  <a:cubicBezTo>
                    <a:pt x="660" y="151"/>
                    <a:pt x="661" y="151"/>
                    <a:pt x="661" y="152"/>
                  </a:cubicBezTo>
                  <a:cubicBezTo>
                    <a:pt x="661" y="152"/>
                    <a:pt x="661" y="153"/>
                    <a:pt x="662" y="153"/>
                  </a:cubicBezTo>
                  <a:cubicBezTo>
                    <a:pt x="663" y="153"/>
                    <a:pt x="664" y="153"/>
                    <a:pt x="664" y="153"/>
                  </a:cubicBezTo>
                  <a:cubicBezTo>
                    <a:pt x="664" y="154"/>
                    <a:pt x="664" y="154"/>
                    <a:pt x="665" y="154"/>
                  </a:cubicBezTo>
                  <a:cubicBezTo>
                    <a:pt x="665" y="154"/>
                    <a:pt x="666" y="154"/>
                    <a:pt x="666" y="154"/>
                  </a:cubicBezTo>
                  <a:cubicBezTo>
                    <a:pt x="666" y="155"/>
                    <a:pt x="666" y="155"/>
                    <a:pt x="667" y="155"/>
                  </a:cubicBezTo>
                  <a:cubicBezTo>
                    <a:pt x="667" y="155"/>
                    <a:pt x="669" y="155"/>
                    <a:pt x="669" y="155"/>
                  </a:cubicBezTo>
                  <a:cubicBezTo>
                    <a:pt x="670" y="155"/>
                    <a:pt x="670" y="155"/>
                    <a:pt x="671" y="155"/>
                  </a:cubicBezTo>
                  <a:cubicBezTo>
                    <a:pt x="672" y="155"/>
                    <a:pt x="672" y="154"/>
                    <a:pt x="673" y="155"/>
                  </a:cubicBezTo>
                  <a:cubicBezTo>
                    <a:pt x="673" y="156"/>
                    <a:pt x="673" y="157"/>
                    <a:pt x="674" y="157"/>
                  </a:cubicBezTo>
                  <a:cubicBezTo>
                    <a:pt x="674" y="157"/>
                    <a:pt x="676" y="157"/>
                    <a:pt x="676" y="157"/>
                  </a:cubicBezTo>
                  <a:cubicBezTo>
                    <a:pt x="677" y="157"/>
                    <a:pt x="678" y="156"/>
                    <a:pt x="679" y="157"/>
                  </a:cubicBezTo>
                  <a:cubicBezTo>
                    <a:pt x="680" y="158"/>
                    <a:pt x="682" y="159"/>
                    <a:pt x="682" y="160"/>
                  </a:cubicBezTo>
                  <a:cubicBezTo>
                    <a:pt x="682" y="161"/>
                    <a:pt x="683" y="162"/>
                    <a:pt x="683" y="162"/>
                  </a:cubicBezTo>
                  <a:cubicBezTo>
                    <a:pt x="684" y="162"/>
                    <a:pt x="685" y="162"/>
                    <a:pt x="685" y="162"/>
                  </a:cubicBezTo>
                  <a:cubicBezTo>
                    <a:pt x="686" y="161"/>
                    <a:pt x="687" y="160"/>
                    <a:pt x="687" y="159"/>
                  </a:cubicBezTo>
                  <a:cubicBezTo>
                    <a:pt x="687" y="159"/>
                    <a:pt x="687" y="158"/>
                    <a:pt x="688" y="158"/>
                  </a:cubicBezTo>
                  <a:cubicBezTo>
                    <a:pt x="689" y="158"/>
                    <a:pt x="691" y="159"/>
                    <a:pt x="691" y="159"/>
                  </a:cubicBezTo>
                  <a:cubicBezTo>
                    <a:pt x="691" y="158"/>
                    <a:pt x="691" y="158"/>
                    <a:pt x="691" y="158"/>
                  </a:cubicBezTo>
                  <a:cubicBezTo>
                    <a:pt x="692" y="157"/>
                    <a:pt x="694" y="156"/>
                    <a:pt x="695" y="156"/>
                  </a:cubicBezTo>
                  <a:cubicBezTo>
                    <a:pt x="695" y="157"/>
                    <a:pt x="695" y="157"/>
                    <a:pt x="696" y="156"/>
                  </a:cubicBezTo>
                  <a:cubicBezTo>
                    <a:pt x="696" y="156"/>
                    <a:pt x="697" y="155"/>
                    <a:pt x="698" y="155"/>
                  </a:cubicBezTo>
                  <a:cubicBezTo>
                    <a:pt x="698" y="156"/>
                    <a:pt x="700" y="156"/>
                    <a:pt x="701" y="156"/>
                  </a:cubicBezTo>
                  <a:cubicBezTo>
                    <a:pt x="701" y="155"/>
                    <a:pt x="702" y="155"/>
                    <a:pt x="702" y="155"/>
                  </a:cubicBezTo>
                  <a:cubicBezTo>
                    <a:pt x="702" y="155"/>
                    <a:pt x="703" y="155"/>
                    <a:pt x="704" y="155"/>
                  </a:cubicBezTo>
                  <a:cubicBezTo>
                    <a:pt x="704" y="154"/>
                    <a:pt x="704" y="154"/>
                    <a:pt x="705" y="153"/>
                  </a:cubicBezTo>
                  <a:cubicBezTo>
                    <a:pt x="707" y="152"/>
                    <a:pt x="708" y="151"/>
                    <a:pt x="709" y="151"/>
                  </a:cubicBezTo>
                  <a:cubicBezTo>
                    <a:pt x="709" y="151"/>
                    <a:pt x="710" y="151"/>
                    <a:pt x="711" y="151"/>
                  </a:cubicBezTo>
                  <a:cubicBezTo>
                    <a:pt x="711" y="151"/>
                    <a:pt x="712" y="151"/>
                    <a:pt x="712" y="151"/>
                  </a:cubicBezTo>
                  <a:cubicBezTo>
                    <a:pt x="712" y="152"/>
                    <a:pt x="712" y="154"/>
                    <a:pt x="712" y="154"/>
                  </a:cubicBezTo>
                  <a:cubicBezTo>
                    <a:pt x="712" y="154"/>
                    <a:pt x="713" y="154"/>
                    <a:pt x="713" y="154"/>
                  </a:cubicBezTo>
                  <a:cubicBezTo>
                    <a:pt x="714" y="154"/>
                    <a:pt x="713" y="153"/>
                    <a:pt x="714" y="153"/>
                  </a:cubicBezTo>
                  <a:cubicBezTo>
                    <a:pt x="715" y="153"/>
                    <a:pt x="715" y="154"/>
                    <a:pt x="716" y="153"/>
                  </a:cubicBezTo>
                  <a:cubicBezTo>
                    <a:pt x="717" y="153"/>
                    <a:pt x="717" y="152"/>
                    <a:pt x="718" y="152"/>
                  </a:cubicBezTo>
                  <a:cubicBezTo>
                    <a:pt x="718" y="152"/>
                    <a:pt x="719" y="152"/>
                    <a:pt x="719" y="152"/>
                  </a:cubicBezTo>
                  <a:cubicBezTo>
                    <a:pt x="720" y="152"/>
                    <a:pt x="721" y="151"/>
                    <a:pt x="721" y="152"/>
                  </a:cubicBezTo>
                  <a:cubicBezTo>
                    <a:pt x="721" y="153"/>
                    <a:pt x="722" y="153"/>
                    <a:pt x="722" y="153"/>
                  </a:cubicBezTo>
                  <a:cubicBezTo>
                    <a:pt x="723" y="153"/>
                    <a:pt x="724" y="153"/>
                    <a:pt x="724" y="153"/>
                  </a:cubicBezTo>
                  <a:cubicBezTo>
                    <a:pt x="725" y="152"/>
                    <a:pt x="725" y="152"/>
                    <a:pt x="726" y="152"/>
                  </a:cubicBezTo>
                  <a:cubicBezTo>
                    <a:pt x="726" y="153"/>
                    <a:pt x="728" y="153"/>
                    <a:pt x="728" y="152"/>
                  </a:cubicBezTo>
                  <a:cubicBezTo>
                    <a:pt x="729" y="152"/>
                    <a:pt x="729" y="151"/>
                    <a:pt x="729" y="151"/>
                  </a:cubicBezTo>
                  <a:cubicBezTo>
                    <a:pt x="730" y="152"/>
                    <a:pt x="731" y="153"/>
                    <a:pt x="731" y="153"/>
                  </a:cubicBezTo>
                  <a:cubicBezTo>
                    <a:pt x="732" y="153"/>
                    <a:pt x="734" y="152"/>
                    <a:pt x="734" y="153"/>
                  </a:cubicBezTo>
                  <a:cubicBezTo>
                    <a:pt x="734" y="154"/>
                    <a:pt x="733" y="155"/>
                    <a:pt x="733" y="155"/>
                  </a:cubicBezTo>
                  <a:cubicBezTo>
                    <a:pt x="733" y="156"/>
                    <a:pt x="733" y="156"/>
                    <a:pt x="734" y="156"/>
                  </a:cubicBezTo>
                  <a:cubicBezTo>
                    <a:pt x="734" y="156"/>
                    <a:pt x="736" y="156"/>
                    <a:pt x="736" y="157"/>
                  </a:cubicBezTo>
                  <a:cubicBezTo>
                    <a:pt x="736" y="158"/>
                    <a:pt x="735" y="159"/>
                    <a:pt x="736" y="161"/>
                  </a:cubicBezTo>
                  <a:cubicBezTo>
                    <a:pt x="736" y="162"/>
                    <a:pt x="737" y="163"/>
                    <a:pt x="736" y="164"/>
                  </a:cubicBezTo>
                  <a:cubicBezTo>
                    <a:pt x="736" y="164"/>
                    <a:pt x="736" y="166"/>
                    <a:pt x="736" y="166"/>
                  </a:cubicBezTo>
                  <a:cubicBezTo>
                    <a:pt x="736" y="167"/>
                    <a:pt x="736" y="167"/>
                    <a:pt x="735" y="168"/>
                  </a:cubicBezTo>
                  <a:cubicBezTo>
                    <a:pt x="735" y="168"/>
                    <a:pt x="734" y="168"/>
                    <a:pt x="734" y="169"/>
                  </a:cubicBezTo>
                  <a:cubicBezTo>
                    <a:pt x="734" y="169"/>
                    <a:pt x="737" y="170"/>
                    <a:pt x="737" y="170"/>
                  </a:cubicBezTo>
                  <a:cubicBezTo>
                    <a:pt x="738" y="170"/>
                    <a:pt x="738" y="170"/>
                    <a:pt x="738" y="171"/>
                  </a:cubicBezTo>
                  <a:cubicBezTo>
                    <a:pt x="737" y="171"/>
                    <a:pt x="737" y="172"/>
                    <a:pt x="738" y="172"/>
                  </a:cubicBezTo>
                  <a:cubicBezTo>
                    <a:pt x="738" y="172"/>
                    <a:pt x="738" y="172"/>
                    <a:pt x="738" y="172"/>
                  </a:cubicBezTo>
                  <a:cubicBezTo>
                    <a:pt x="738" y="173"/>
                    <a:pt x="738" y="173"/>
                    <a:pt x="739" y="173"/>
                  </a:cubicBezTo>
                  <a:cubicBezTo>
                    <a:pt x="739" y="173"/>
                    <a:pt x="741" y="174"/>
                    <a:pt x="741" y="173"/>
                  </a:cubicBezTo>
                  <a:cubicBezTo>
                    <a:pt x="742" y="173"/>
                    <a:pt x="742" y="173"/>
                    <a:pt x="743" y="173"/>
                  </a:cubicBezTo>
                  <a:cubicBezTo>
                    <a:pt x="744" y="174"/>
                    <a:pt x="744" y="175"/>
                    <a:pt x="744" y="175"/>
                  </a:cubicBezTo>
                  <a:cubicBezTo>
                    <a:pt x="745" y="176"/>
                    <a:pt x="745" y="177"/>
                    <a:pt x="745" y="177"/>
                  </a:cubicBezTo>
                  <a:cubicBezTo>
                    <a:pt x="746" y="177"/>
                    <a:pt x="747" y="178"/>
                    <a:pt x="747" y="179"/>
                  </a:cubicBezTo>
                  <a:cubicBezTo>
                    <a:pt x="747" y="179"/>
                    <a:pt x="747" y="179"/>
                    <a:pt x="748" y="180"/>
                  </a:cubicBezTo>
                  <a:cubicBezTo>
                    <a:pt x="748" y="180"/>
                    <a:pt x="750" y="180"/>
                    <a:pt x="750" y="179"/>
                  </a:cubicBezTo>
                  <a:cubicBezTo>
                    <a:pt x="749" y="179"/>
                    <a:pt x="749" y="179"/>
                    <a:pt x="749" y="178"/>
                  </a:cubicBezTo>
                  <a:cubicBezTo>
                    <a:pt x="749" y="178"/>
                    <a:pt x="750" y="178"/>
                    <a:pt x="750" y="178"/>
                  </a:cubicBezTo>
                  <a:cubicBezTo>
                    <a:pt x="750" y="177"/>
                    <a:pt x="751" y="176"/>
                    <a:pt x="750" y="175"/>
                  </a:cubicBezTo>
                  <a:cubicBezTo>
                    <a:pt x="750" y="175"/>
                    <a:pt x="750" y="174"/>
                    <a:pt x="751" y="174"/>
                  </a:cubicBezTo>
                  <a:cubicBezTo>
                    <a:pt x="751" y="174"/>
                    <a:pt x="751" y="174"/>
                    <a:pt x="751" y="173"/>
                  </a:cubicBezTo>
                  <a:cubicBezTo>
                    <a:pt x="751" y="173"/>
                    <a:pt x="751" y="172"/>
                    <a:pt x="752" y="172"/>
                  </a:cubicBezTo>
                  <a:cubicBezTo>
                    <a:pt x="752" y="172"/>
                    <a:pt x="754" y="171"/>
                    <a:pt x="755" y="170"/>
                  </a:cubicBezTo>
                  <a:cubicBezTo>
                    <a:pt x="756" y="169"/>
                    <a:pt x="757" y="168"/>
                    <a:pt x="757" y="168"/>
                  </a:cubicBezTo>
                  <a:cubicBezTo>
                    <a:pt x="757" y="167"/>
                    <a:pt x="757" y="167"/>
                    <a:pt x="758" y="167"/>
                  </a:cubicBezTo>
                  <a:cubicBezTo>
                    <a:pt x="759" y="167"/>
                    <a:pt x="762" y="167"/>
                    <a:pt x="762" y="168"/>
                  </a:cubicBezTo>
                  <a:cubicBezTo>
                    <a:pt x="762" y="168"/>
                    <a:pt x="762" y="168"/>
                    <a:pt x="762" y="168"/>
                  </a:cubicBezTo>
                  <a:cubicBezTo>
                    <a:pt x="761" y="170"/>
                    <a:pt x="761" y="171"/>
                    <a:pt x="761" y="172"/>
                  </a:cubicBezTo>
                  <a:cubicBezTo>
                    <a:pt x="762" y="173"/>
                    <a:pt x="763" y="176"/>
                    <a:pt x="764" y="178"/>
                  </a:cubicBezTo>
                  <a:cubicBezTo>
                    <a:pt x="764" y="178"/>
                    <a:pt x="764" y="178"/>
                    <a:pt x="764" y="178"/>
                  </a:cubicBezTo>
                  <a:cubicBezTo>
                    <a:pt x="766" y="177"/>
                    <a:pt x="766" y="177"/>
                    <a:pt x="766" y="177"/>
                  </a:cubicBezTo>
                  <a:cubicBezTo>
                    <a:pt x="766" y="177"/>
                    <a:pt x="766" y="180"/>
                    <a:pt x="767" y="180"/>
                  </a:cubicBezTo>
                  <a:cubicBezTo>
                    <a:pt x="767" y="181"/>
                    <a:pt x="769" y="181"/>
                    <a:pt x="770" y="181"/>
                  </a:cubicBezTo>
                  <a:cubicBezTo>
                    <a:pt x="770" y="181"/>
                    <a:pt x="770" y="180"/>
                    <a:pt x="771" y="180"/>
                  </a:cubicBezTo>
                  <a:cubicBezTo>
                    <a:pt x="771" y="180"/>
                    <a:pt x="772" y="180"/>
                    <a:pt x="772" y="180"/>
                  </a:cubicBezTo>
                  <a:cubicBezTo>
                    <a:pt x="773" y="179"/>
                    <a:pt x="775" y="178"/>
                    <a:pt x="775" y="179"/>
                  </a:cubicBezTo>
                  <a:cubicBezTo>
                    <a:pt x="775" y="179"/>
                    <a:pt x="776" y="179"/>
                    <a:pt x="776" y="179"/>
                  </a:cubicBezTo>
                  <a:cubicBezTo>
                    <a:pt x="776" y="179"/>
                    <a:pt x="777" y="179"/>
                    <a:pt x="777" y="179"/>
                  </a:cubicBezTo>
                  <a:cubicBezTo>
                    <a:pt x="778" y="178"/>
                    <a:pt x="778" y="178"/>
                    <a:pt x="779" y="179"/>
                  </a:cubicBezTo>
                  <a:cubicBezTo>
                    <a:pt x="779" y="179"/>
                    <a:pt x="779" y="180"/>
                    <a:pt x="780" y="180"/>
                  </a:cubicBezTo>
                  <a:cubicBezTo>
                    <a:pt x="780" y="180"/>
                    <a:pt x="780" y="180"/>
                    <a:pt x="781" y="180"/>
                  </a:cubicBezTo>
                  <a:cubicBezTo>
                    <a:pt x="781" y="181"/>
                    <a:pt x="782" y="181"/>
                    <a:pt x="782" y="182"/>
                  </a:cubicBezTo>
                  <a:cubicBezTo>
                    <a:pt x="782" y="183"/>
                    <a:pt x="782" y="184"/>
                    <a:pt x="782" y="185"/>
                  </a:cubicBezTo>
                  <a:cubicBezTo>
                    <a:pt x="783" y="185"/>
                    <a:pt x="783" y="186"/>
                    <a:pt x="784" y="186"/>
                  </a:cubicBezTo>
                  <a:cubicBezTo>
                    <a:pt x="785" y="186"/>
                    <a:pt x="786" y="185"/>
                    <a:pt x="786" y="185"/>
                  </a:cubicBezTo>
                  <a:cubicBezTo>
                    <a:pt x="787" y="185"/>
                    <a:pt x="786" y="186"/>
                    <a:pt x="787" y="187"/>
                  </a:cubicBezTo>
                  <a:cubicBezTo>
                    <a:pt x="787" y="187"/>
                    <a:pt x="788" y="188"/>
                    <a:pt x="788" y="188"/>
                  </a:cubicBezTo>
                  <a:cubicBezTo>
                    <a:pt x="789" y="189"/>
                    <a:pt x="789" y="190"/>
                    <a:pt x="789" y="190"/>
                  </a:cubicBezTo>
                  <a:cubicBezTo>
                    <a:pt x="790" y="191"/>
                    <a:pt x="791" y="192"/>
                    <a:pt x="791" y="192"/>
                  </a:cubicBezTo>
                  <a:cubicBezTo>
                    <a:pt x="791" y="193"/>
                    <a:pt x="791" y="194"/>
                    <a:pt x="792" y="194"/>
                  </a:cubicBezTo>
                  <a:cubicBezTo>
                    <a:pt x="792" y="195"/>
                    <a:pt x="792" y="195"/>
                    <a:pt x="793" y="195"/>
                  </a:cubicBezTo>
                  <a:cubicBezTo>
                    <a:pt x="793" y="195"/>
                    <a:pt x="793" y="195"/>
                    <a:pt x="793" y="196"/>
                  </a:cubicBezTo>
                  <a:cubicBezTo>
                    <a:pt x="794" y="196"/>
                    <a:pt x="794" y="196"/>
                    <a:pt x="794" y="196"/>
                  </a:cubicBezTo>
                  <a:cubicBezTo>
                    <a:pt x="794" y="196"/>
                    <a:pt x="795" y="196"/>
                    <a:pt x="795" y="197"/>
                  </a:cubicBezTo>
                  <a:cubicBezTo>
                    <a:pt x="795" y="197"/>
                    <a:pt x="795" y="197"/>
                    <a:pt x="796" y="197"/>
                  </a:cubicBezTo>
                  <a:cubicBezTo>
                    <a:pt x="796" y="197"/>
                    <a:pt x="797" y="196"/>
                    <a:pt x="797" y="196"/>
                  </a:cubicBezTo>
                  <a:cubicBezTo>
                    <a:pt x="797" y="196"/>
                    <a:pt x="799" y="197"/>
                    <a:pt x="799" y="197"/>
                  </a:cubicBezTo>
                  <a:cubicBezTo>
                    <a:pt x="799" y="197"/>
                    <a:pt x="800" y="197"/>
                    <a:pt x="800" y="198"/>
                  </a:cubicBezTo>
                  <a:cubicBezTo>
                    <a:pt x="800" y="198"/>
                    <a:pt x="802" y="200"/>
                    <a:pt x="802" y="200"/>
                  </a:cubicBezTo>
                  <a:cubicBezTo>
                    <a:pt x="802" y="200"/>
                    <a:pt x="802" y="200"/>
                    <a:pt x="802" y="200"/>
                  </a:cubicBezTo>
                  <a:cubicBezTo>
                    <a:pt x="803" y="201"/>
                    <a:pt x="803" y="201"/>
                    <a:pt x="803" y="201"/>
                  </a:cubicBezTo>
                  <a:cubicBezTo>
                    <a:pt x="804" y="202"/>
                    <a:pt x="804" y="202"/>
                    <a:pt x="804" y="202"/>
                  </a:cubicBezTo>
                  <a:cubicBezTo>
                    <a:pt x="805" y="202"/>
                    <a:pt x="806" y="201"/>
                    <a:pt x="806" y="201"/>
                  </a:cubicBezTo>
                  <a:cubicBezTo>
                    <a:pt x="806" y="200"/>
                    <a:pt x="806" y="200"/>
                    <a:pt x="806" y="200"/>
                  </a:cubicBezTo>
                  <a:cubicBezTo>
                    <a:pt x="807" y="200"/>
                    <a:pt x="807" y="199"/>
                    <a:pt x="807" y="199"/>
                  </a:cubicBezTo>
                  <a:cubicBezTo>
                    <a:pt x="807" y="199"/>
                    <a:pt x="806" y="198"/>
                    <a:pt x="807" y="197"/>
                  </a:cubicBezTo>
                  <a:cubicBezTo>
                    <a:pt x="807" y="197"/>
                    <a:pt x="808" y="197"/>
                    <a:pt x="807" y="196"/>
                  </a:cubicBezTo>
                  <a:cubicBezTo>
                    <a:pt x="807" y="196"/>
                    <a:pt x="807" y="195"/>
                    <a:pt x="808" y="195"/>
                  </a:cubicBezTo>
                  <a:cubicBezTo>
                    <a:pt x="808" y="195"/>
                    <a:pt x="808" y="196"/>
                    <a:pt x="809" y="196"/>
                  </a:cubicBezTo>
                  <a:cubicBezTo>
                    <a:pt x="809" y="195"/>
                    <a:pt x="810" y="195"/>
                    <a:pt x="810" y="195"/>
                  </a:cubicBezTo>
                  <a:cubicBezTo>
                    <a:pt x="810" y="194"/>
                    <a:pt x="810" y="194"/>
                    <a:pt x="811" y="194"/>
                  </a:cubicBezTo>
                  <a:cubicBezTo>
                    <a:pt x="811" y="194"/>
                    <a:pt x="811" y="194"/>
                    <a:pt x="811" y="194"/>
                  </a:cubicBezTo>
                  <a:cubicBezTo>
                    <a:pt x="812" y="194"/>
                    <a:pt x="813" y="194"/>
                    <a:pt x="813" y="194"/>
                  </a:cubicBezTo>
                  <a:cubicBezTo>
                    <a:pt x="813" y="194"/>
                    <a:pt x="813" y="195"/>
                    <a:pt x="814" y="195"/>
                  </a:cubicBezTo>
                  <a:cubicBezTo>
                    <a:pt x="814" y="195"/>
                    <a:pt x="814" y="195"/>
                    <a:pt x="815" y="195"/>
                  </a:cubicBezTo>
                  <a:cubicBezTo>
                    <a:pt x="815" y="195"/>
                    <a:pt x="815" y="195"/>
                    <a:pt x="815" y="195"/>
                  </a:cubicBezTo>
                  <a:cubicBezTo>
                    <a:pt x="816" y="195"/>
                    <a:pt x="816" y="195"/>
                    <a:pt x="817" y="194"/>
                  </a:cubicBezTo>
                  <a:cubicBezTo>
                    <a:pt x="817" y="194"/>
                    <a:pt x="817" y="193"/>
                    <a:pt x="817" y="193"/>
                  </a:cubicBezTo>
                  <a:cubicBezTo>
                    <a:pt x="818" y="193"/>
                    <a:pt x="819" y="194"/>
                    <a:pt x="819" y="194"/>
                  </a:cubicBezTo>
                  <a:cubicBezTo>
                    <a:pt x="819" y="194"/>
                    <a:pt x="819" y="195"/>
                    <a:pt x="819" y="195"/>
                  </a:cubicBezTo>
                  <a:cubicBezTo>
                    <a:pt x="820" y="195"/>
                    <a:pt x="820" y="194"/>
                    <a:pt x="820" y="194"/>
                  </a:cubicBezTo>
                  <a:cubicBezTo>
                    <a:pt x="820" y="194"/>
                    <a:pt x="820" y="193"/>
                    <a:pt x="821" y="193"/>
                  </a:cubicBezTo>
                  <a:cubicBezTo>
                    <a:pt x="821" y="193"/>
                    <a:pt x="822" y="192"/>
                    <a:pt x="822" y="192"/>
                  </a:cubicBezTo>
                  <a:cubicBezTo>
                    <a:pt x="821" y="192"/>
                    <a:pt x="821" y="191"/>
                    <a:pt x="822" y="191"/>
                  </a:cubicBezTo>
                  <a:cubicBezTo>
                    <a:pt x="822" y="191"/>
                    <a:pt x="822" y="191"/>
                    <a:pt x="823" y="191"/>
                  </a:cubicBezTo>
                  <a:cubicBezTo>
                    <a:pt x="823" y="191"/>
                    <a:pt x="823" y="190"/>
                    <a:pt x="823" y="190"/>
                  </a:cubicBezTo>
                  <a:cubicBezTo>
                    <a:pt x="823" y="190"/>
                    <a:pt x="824" y="190"/>
                    <a:pt x="824" y="190"/>
                  </a:cubicBezTo>
                  <a:cubicBezTo>
                    <a:pt x="825" y="190"/>
                    <a:pt x="825" y="191"/>
                    <a:pt x="826" y="191"/>
                  </a:cubicBezTo>
                  <a:cubicBezTo>
                    <a:pt x="826" y="191"/>
                    <a:pt x="827" y="192"/>
                    <a:pt x="827" y="192"/>
                  </a:cubicBezTo>
                  <a:cubicBezTo>
                    <a:pt x="828" y="193"/>
                    <a:pt x="829" y="193"/>
                    <a:pt x="829" y="193"/>
                  </a:cubicBezTo>
                  <a:cubicBezTo>
                    <a:pt x="830" y="193"/>
                    <a:pt x="831" y="193"/>
                    <a:pt x="831" y="193"/>
                  </a:cubicBezTo>
                  <a:cubicBezTo>
                    <a:pt x="831" y="192"/>
                    <a:pt x="832" y="191"/>
                    <a:pt x="832" y="191"/>
                  </a:cubicBezTo>
                  <a:cubicBezTo>
                    <a:pt x="832" y="191"/>
                    <a:pt x="833" y="191"/>
                    <a:pt x="834" y="191"/>
                  </a:cubicBezTo>
                  <a:cubicBezTo>
                    <a:pt x="835" y="191"/>
                    <a:pt x="835" y="190"/>
                    <a:pt x="836" y="190"/>
                  </a:cubicBezTo>
                  <a:cubicBezTo>
                    <a:pt x="836" y="191"/>
                    <a:pt x="837" y="191"/>
                    <a:pt x="837" y="191"/>
                  </a:cubicBezTo>
                  <a:cubicBezTo>
                    <a:pt x="838" y="191"/>
                    <a:pt x="838" y="190"/>
                    <a:pt x="838" y="190"/>
                  </a:cubicBezTo>
                  <a:cubicBezTo>
                    <a:pt x="839" y="190"/>
                    <a:pt x="839" y="191"/>
                    <a:pt x="840" y="190"/>
                  </a:cubicBezTo>
                  <a:cubicBezTo>
                    <a:pt x="841" y="190"/>
                    <a:pt x="841" y="189"/>
                    <a:pt x="841" y="189"/>
                  </a:cubicBezTo>
                  <a:cubicBezTo>
                    <a:pt x="841" y="189"/>
                    <a:pt x="842" y="190"/>
                    <a:pt x="842" y="190"/>
                  </a:cubicBezTo>
                  <a:cubicBezTo>
                    <a:pt x="842" y="191"/>
                    <a:pt x="842" y="191"/>
                    <a:pt x="842" y="191"/>
                  </a:cubicBezTo>
                  <a:cubicBezTo>
                    <a:pt x="843" y="192"/>
                    <a:pt x="843" y="192"/>
                    <a:pt x="843" y="191"/>
                  </a:cubicBezTo>
                  <a:cubicBezTo>
                    <a:pt x="844" y="191"/>
                    <a:pt x="844" y="192"/>
                    <a:pt x="844" y="192"/>
                  </a:cubicBezTo>
                  <a:cubicBezTo>
                    <a:pt x="844" y="192"/>
                    <a:pt x="844" y="193"/>
                    <a:pt x="844" y="193"/>
                  </a:cubicBezTo>
                  <a:cubicBezTo>
                    <a:pt x="844" y="193"/>
                    <a:pt x="844" y="194"/>
                    <a:pt x="844" y="194"/>
                  </a:cubicBezTo>
                  <a:cubicBezTo>
                    <a:pt x="844" y="194"/>
                    <a:pt x="844" y="195"/>
                    <a:pt x="844" y="195"/>
                  </a:cubicBezTo>
                  <a:cubicBezTo>
                    <a:pt x="844" y="195"/>
                    <a:pt x="844" y="196"/>
                    <a:pt x="844" y="196"/>
                  </a:cubicBezTo>
                  <a:cubicBezTo>
                    <a:pt x="844" y="196"/>
                    <a:pt x="844" y="196"/>
                    <a:pt x="844" y="196"/>
                  </a:cubicBezTo>
                  <a:cubicBezTo>
                    <a:pt x="843" y="197"/>
                    <a:pt x="842" y="197"/>
                    <a:pt x="841" y="197"/>
                  </a:cubicBezTo>
                  <a:cubicBezTo>
                    <a:pt x="840" y="198"/>
                    <a:pt x="839" y="197"/>
                    <a:pt x="838" y="197"/>
                  </a:cubicBezTo>
                  <a:cubicBezTo>
                    <a:pt x="837" y="197"/>
                    <a:pt x="836" y="197"/>
                    <a:pt x="835" y="198"/>
                  </a:cubicBezTo>
                  <a:cubicBezTo>
                    <a:pt x="834" y="198"/>
                    <a:pt x="835" y="200"/>
                    <a:pt x="836" y="201"/>
                  </a:cubicBezTo>
                  <a:cubicBezTo>
                    <a:pt x="837" y="202"/>
                    <a:pt x="837" y="203"/>
                    <a:pt x="838" y="204"/>
                  </a:cubicBezTo>
                  <a:cubicBezTo>
                    <a:pt x="838" y="205"/>
                    <a:pt x="840" y="205"/>
                    <a:pt x="840" y="206"/>
                  </a:cubicBezTo>
                  <a:cubicBezTo>
                    <a:pt x="840" y="207"/>
                    <a:pt x="839" y="208"/>
                    <a:pt x="839" y="208"/>
                  </a:cubicBezTo>
                  <a:cubicBezTo>
                    <a:pt x="838" y="208"/>
                    <a:pt x="837" y="208"/>
                    <a:pt x="835" y="207"/>
                  </a:cubicBezTo>
                  <a:cubicBezTo>
                    <a:pt x="833" y="207"/>
                    <a:pt x="833" y="208"/>
                    <a:pt x="832" y="208"/>
                  </a:cubicBezTo>
                  <a:cubicBezTo>
                    <a:pt x="831" y="208"/>
                    <a:pt x="833" y="210"/>
                    <a:pt x="833" y="210"/>
                  </a:cubicBezTo>
                  <a:cubicBezTo>
                    <a:pt x="834" y="211"/>
                    <a:pt x="832" y="212"/>
                    <a:pt x="831" y="212"/>
                  </a:cubicBezTo>
                  <a:cubicBezTo>
                    <a:pt x="830" y="213"/>
                    <a:pt x="833" y="214"/>
                    <a:pt x="834" y="215"/>
                  </a:cubicBezTo>
                  <a:cubicBezTo>
                    <a:pt x="834" y="215"/>
                    <a:pt x="834" y="216"/>
                    <a:pt x="833" y="216"/>
                  </a:cubicBezTo>
                  <a:cubicBezTo>
                    <a:pt x="832" y="216"/>
                    <a:pt x="831" y="215"/>
                    <a:pt x="830" y="215"/>
                  </a:cubicBezTo>
                  <a:cubicBezTo>
                    <a:pt x="829" y="214"/>
                    <a:pt x="827" y="215"/>
                    <a:pt x="826" y="216"/>
                  </a:cubicBezTo>
                  <a:cubicBezTo>
                    <a:pt x="826" y="216"/>
                    <a:pt x="826" y="217"/>
                    <a:pt x="827" y="218"/>
                  </a:cubicBezTo>
                  <a:cubicBezTo>
                    <a:pt x="828" y="219"/>
                    <a:pt x="828" y="220"/>
                    <a:pt x="828" y="221"/>
                  </a:cubicBezTo>
                  <a:cubicBezTo>
                    <a:pt x="828" y="222"/>
                    <a:pt x="828" y="222"/>
                    <a:pt x="829" y="223"/>
                  </a:cubicBezTo>
                  <a:cubicBezTo>
                    <a:pt x="830" y="223"/>
                    <a:pt x="830" y="224"/>
                    <a:pt x="831" y="225"/>
                  </a:cubicBezTo>
                  <a:cubicBezTo>
                    <a:pt x="832" y="226"/>
                    <a:pt x="833" y="227"/>
                    <a:pt x="834" y="227"/>
                  </a:cubicBezTo>
                  <a:cubicBezTo>
                    <a:pt x="835" y="227"/>
                    <a:pt x="835" y="227"/>
                    <a:pt x="836" y="228"/>
                  </a:cubicBezTo>
                  <a:cubicBezTo>
                    <a:pt x="836" y="229"/>
                    <a:pt x="836" y="229"/>
                    <a:pt x="837" y="230"/>
                  </a:cubicBezTo>
                  <a:cubicBezTo>
                    <a:pt x="838" y="231"/>
                    <a:pt x="840" y="231"/>
                    <a:pt x="841" y="231"/>
                  </a:cubicBezTo>
                  <a:cubicBezTo>
                    <a:pt x="842" y="231"/>
                    <a:pt x="841" y="232"/>
                    <a:pt x="841" y="233"/>
                  </a:cubicBezTo>
                  <a:cubicBezTo>
                    <a:pt x="841" y="233"/>
                    <a:pt x="842" y="233"/>
                    <a:pt x="843" y="234"/>
                  </a:cubicBezTo>
                  <a:cubicBezTo>
                    <a:pt x="845" y="234"/>
                    <a:pt x="846" y="235"/>
                    <a:pt x="847" y="235"/>
                  </a:cubicBezTo>
                  <a:cubicBezTo>
                    <a:pt x="847" y="235"/>
                    <a:pt x="847" y="236"/>
                    <a:pt x="846" y="237"/>
                  </a:cubicBezTo>
                  <a:cubicBezTo>
                    <a:pt x="846" y="237"/>
                    <a:pt x="845" y="238"/>
                    <a:pt x="846" y="238"/>
                  </a:cubicBezTo>
                  <a:cubicBezTo>
                    <a:pt x="846" y="239"/>
                    <a:pt x="846" y="240"/>
                    <a:pt x="846" y="241"/>
                  </a:cubicBezTo>
                  <a:cubicBezTo>
                    <a:pt x="846" y="242"/>
                    <a:pt x="848" y="243"/>
                    <a:pt x="848" y="243"/>
                  </a:cubicBezTo>
                  <a:cubicBezTo>
                    <a:pt x="848" y="244"/>
                    <a:pt x="847" y="244"/>
                    <a:pt x="846" y="244"/>
                  </a:cubicBezTo>
                  <a:cubicBezTo>
                    <a:pt x="845" y="245"/>
                    <a:pt x="845" y="245"/>
                    <a:pt x="844" y="246"/>
                  </a:cubicBezTo>
                  <a:cubicBezTo>
                    <a:pt x="843" y="247"/>
                    <a:pt x="842" y="248"/>
                    <a:pt x="841" y="247"/>
                  </a:cubicBezTo>
                  <a:cubicBezTo>
                    <a:pt x="841" y="247"/>
                    <a:pt x="840" y="247"/>
                    <a:pt x="839" y="248"/>
                  </a:cubicBezTo>
                  <a:cubicBezTo>
                    <a:pt x="838" y="249"/>
                    <a:pt x="838" y="249"/>
                    <a:pt x="837" y="251"/>
                  </a:cubicBezTo>
                  <a:cubicBezTo>
                    <a:pt x="836" y="252"/>
                    <a:pt x="837" y="253"/>
                    <a:pt x="837" y="254"/>
                  </a:cubicBezTo>
                  <a:cubicBezTo>
                    <a:pt x="837" y="255"/>
                    <a:pt x="835" y="255"/>
                    <a:pt x="834" y="255"/>
                  </a:cubicBezTo>
                  <a:cubicBezTo>
                    <a:pt x="832" y="255"/>
                    <a:pt x="834" y="256"/>
                    <a:pt x="834" y="257"/>
                  </a:cubicBezTo>
                  <a:cubicBezTo>
                    <a:pt x="833" y="259"/>
                    <a:pt x="832" y="259"/>
                    <a:pt x="830" y="259"/>
                  </a:cubicBezTo>
                  <a:cubicBezTo>
                    <a:pt x="828" y="259"/>
                    <a:pt x="827" y="259"/>
                    <a:pt x="826" y="259"/>
                  </a:cubicBezTo>
                  <a:cubicBezTo>
                    <a:pt x="825" y="259"/>
                    <a:pt x="824" y="259"/>
                    <a:pt x="823" y="260"/>
                  </a:cubicBezTo>
                  <a:cubicBezTo>
                    <a:pt x="822" y="260"/>
                    <a:pt x="822" y="261"/>
                    <a:pt x="822" y="262"/>
                  </a:cubicBezTo>
                  <a:cubicBezTo>
                    <a:pt x="822" y="262"/>
                    <a:pt x="823" y="262"/>
                    <a:pt x="824" y="262"/>
                  </a:cubicBezTo>
                  <a:cubicBezTo>
                    <a:pt x="825" y="262"/>
                    <a:pt x="824" y="264"/>
                    <a:pt x="824" y="264"/>
                  </a:cubicBezTo>
                  <a:cubicBezTo>
                    <a:pt x="824" y="265"/>
                    <a:pt x="823" y="265"/>
                    <a:pt x="824" y="266"/>
                  </a:cubicBezTo>
                  <a:cubicBezTo>
                    <a:pt x="824" y="267"/>
                    <a:pt x="823" y="268"/>
                    <a:pt x="822" y="269"/>
                  </a:cubicBezTo>
                  <a:cubicBezTo>
                    <a:pt x="821" y="269"/>
                    <a:pt x="821" y="270"/>
                    <a:pt x="819" y="271"/>
                  </a:cubicBezTo>
                  <a:cubicBezTo>
                    <a:pt x="818" y="272"/>
                    <a:pt x="821" y="272"/>
                    <a:pt x="821" y="273"/>
                  </a:cubicBezTo>
                  <a:cubicBezTo>
                    <a:pt x="822" y="274"/>
                    <a:pt x="821" y="275"/>
                    <a:pt x="821" y="275"/>
                  </a:cubicBezTo>
                  <a:cubicBezTo>
                    <a:pt x="820" y="276"/>
                    <a:pt x="819" y="277"/>
                    <a:pt x="817" y="278"/>
                  </a:cubicBezTo>
                  <a:cubicBezTo>
                    <a:pt x="816" y="279"/>
                    <a:pt x="814" y="281"/>
                    <a:pt x="813" y="281"/>
                  </a:cubicBezTo>
                  <a:cubicBezTo>
                    <a:pt x="813" y="281"/>
                    <a:pt x="811" y="282"/>
                    <a:pt x="810" y="283"/>
                  </a:cubicBezTo>
                  <a:cubicBezTo>
                    <a:pt x="809" y="283"/>
                    <a:pt x="810" y="284"/>
                    <a:pt x="810" y="285"/>
                  </a:cubicBezTo>
                  <a:cubicBezTo>
                    <a:pt x="811" y="285"/>
                    <a:pt x="812" y="284"/>
                    <a:pt x="813" y="284"/>
                  </a:cubicBezTo>
                  <a:cubicBezTo>
                    <a:pt x="814" y="284"/>
                    <a:pt x="814" y="286"/>
                    <a:pt x="815" y="287"/>
                  </a:cubicBezTo>
                  <a:cubicBezTo>
                    <a:pt x="815" y="288"/>
                    <a:pt x="814" y="288"/>
                    <a:pt x="813" y="289"/>
                  </a:cubicBezTo>
                  <a:cubicBezTo>
                    <a:pt x="812" y="291"/>
                    <a:pt x="811" y="292"/>
                    <a:pt x="811" y="293"/>
                  </a:cubicBezTo>
                  <a:cubicBezTo>
                    <a:pt x="810" y="294"/>
                    <a:pt x="809" y="294"/>
                    <a:pt x="809" y="295"/>
                  </a:cubicBezTo>
                  <a:cubicBezTo>
                    <a:pt x="809" y="295"/>
                    <a:pt x="810" y="298"/>
                    <a:pt x="810" y="299"/>
                  </a:cubicBezTo>
                  <a:cubicBezTo>
                    <a:pt x="810" y="299"/>
                    <a:pt x="811" y="299"/>
                    <a:pt x="812" y="300"/>
                  </a:cubicBezTo>
                  <a:cubicBezTo>
                    <a:pt x="813" y="300"/>
                    <a:pt x="810" y="302"/>
                    <a:pt x="809" y="303"/>
                  </a:cubicBezTo>
                  <a:cubicBezTo>
                    <a:pt x="808" y="303"/>
                    <a:pt x="808" y="304"/>
                    <a:pt x="808" y="305"/>
                  </a:cubicBezTo>
                  <a:cubicBezTo>
                    <a:pt x="807" y="307"/>
                    <a:pt x="805" y="306"/>
                    <a:pt x="804" y="306"/>
                  </a:cubicBezTo>
                  <a:cubicBezTo>
                    <a:pt x="804" y="306"/>
                    <a:pt x="804" y="309"/>
                    <a:pt x="804" y="310"/>
                  </a:cubicBezTo>
                  <a:cubicBezTo>
                    <a:pt x="804" y="311"/>
                    <a:pt x="804" y="312"/>
                    <a:pt x="805" y="312"/>
                  </a:cubicBezTo>
                  <a:cubicBezTo>
                    <a:pt x="806" y="313"/>
                    <a:pt x="807" y="313"/>
                    <a:pt x="808" y="313"/>
                  </a:cubicBezTo>
                  <a:cubicBezTo>
                    <a:pt x="808" y="313"/>
                    <a:pt x="807" y="314"/>
                    <a:pt x="806" y="315"/>
                  </a:cubicBezTo>
                  <a:cubicBezTo>
                    <a:pt x="805" y="316"/>
                    <a:pt x="804" y="317"/>
                    <a:pt x="802" y="319"/>
                  </a:cubicBezTo>
                  <a:cubicBezTo>
                    <a:pt x="800" y="320"/>
                    <a:pt x="799" y="322"/>
                    <a:pt x="798" y="323"/>
                  </a:cubicBezTo>
                  <a:cubicBezTo>
                    <a:pt x="797" y="324"/>
                    <a:pt x="796" y="324"/>
                    <a:pt x="796" y="323"/>
                  </a:cubicBezTo>
                  <a:cubicBezTo>
                    <a:pt x="795" y="323"/>
                    <a:pt x="794" y="322"/>
                    <a:pt x="793" y="322"/>
                  </a:cubicBezTo>
                  <a:cubicBezTo>
                    <a:pt x="792" y="321"/>
                    <a:pt x="791" y="322"/>
                    <a:pt x="791" y="321"/>
                  </a:cubicBezTo>
                  <a:cubicBezTo>
                    <a:pt x="790" y="321"/>
                    <a:pt x="790" y="318"/>
                    <a:pt x="790" y="318"/>
                  </a:cubicBezTo>
                  <a:cubicBezTo>
                    <a:pt x="789" y="317"/>
                    <a:pt x="789" y="316"/>
                    <a:pt x="788" y="316"/>
                  </a:cubicBezTo>
                  <a:cubicBezTo>
                    <a:pt x="787" y="315"/>
                    <a:pt x="786" y="316"/>
                    <a:pt x="785" y="317"/>
                  </a:cubicBezTo>
                  <a:cubicBezTo>
                    <a:pt x="784" y="318"/>
                    <a:pt x="782" y="320"/>
                    <a:pt x="782" y="321"/>
                  </a:cubicBezTo>
                  <a:cubicBezTo>
                    <a:pt x="781" y="323"/>
                    <a:pt x="780" y="322"/>
                    <a:pt x="779" y="321"/>
                  </a:cubicBezTo>
                  <a:cubicBezTo>
                    <a:pt x="779" y="320"/>
                    <a:pt x="778" y="320"/>
                    <a:pt x="777" y="320"/>
                  </a:cubicBezTo>
                  <a:cubicBezTo>
                    <a:pt x="776" y="320"/>
                    <a:pt x="774" y="320"/>
                    <a:pt x="773" y="320"/>
                  </a:cubicBezTo>
                  <a:cubicBezTo>
                    <a:pt x="772" y="320"/>
                    <a:pt x="772" y="319"/>
                    <a:pt x="770" y="319"/>
                  </a:cubicBezTo>
                  <a:cubicBezTo>
                    <a:pt x="769" y="320"/>
                    <a:pt x="769" y="321"/>
                    <a:pt x="769" y="321"/>
                  </a:cubicBezTo>
                  <a:cubicBezTo>
                    <a:pt x="770" y="322"/>
                    <a:pt x="770" y="323"/>
                    <a:pt x="769" y="324"/>
                  </a:cubicBezTo>
                  <a:cubicBezTo>
                    <a:pt x="768" y="325"/>
                    <a:pt x="768" y="326"/>
                    <a:pt x="767" y="326"/>
                  </a:cubicBezTo>
                  <a:cubicBezTo>
                    <a:pt x="766" y="326"/>
                    <a:pt x="766" y="326"/>
                    <a:pt x="766" y="327"/>
                  </a:cubicBezTo>
                  <a:cubicBezTo>
                    <a:pt x="766" y="328"/>
                    <a:pt x="766" y="329"/>
                    <a:pt x="765" y="329"/>
                  </a:cubicBezTo>
                  <a:cubicBezTo>
                    <a:pt x="764" y="329"/>
                    <a:pt x="766" y="331"/>
                    <a:pt x="767" y="332"/>
                  </a:cubicBezTo>
                  <a:cubicBezTo>
                    <a:pt x="767" y="334"/>
                    <a:pt x="768" y="335"/>
                    <a:pt x="769" y="336"/>
                  </a:cubicBezTo>
                  <a:cubicBezTo>
                    <a:pt x="770" y="336"/>
                    <a:pt x="771" y="337"/>
                    <a:pt x="771" y="337"/>
                  </a:cubicBezTo>
                  <a:cubicBezTo>
                    <a:pt x="772" y="338"/>
                    <a:pt x="769" y="343"/>
                    <a:pt x="768" y="343"/>
                  </a:cubicBezTo>
                  <a:cubicBezTo>
                    <a:pt x="768" y="344"/>
                    <a:pt x="767" y="345"/>
                    <a:pt x="766" y="346"/>
                  </a:cubicBezTo>
                  <a:cubicBezTo>
                    <a:pt x="765" y="347"/>
                    <a:pt x="766" y="347"/>
                    <a:pt x="766" y="348"/>
                  </a:cubicBezTo>
                  <a:cubicBezTo>
                    <a:pt x="766" y="348"/>
                    <a:pt x="765" y="349"/>
                    <a:pt x="764" y="349"/>
                  </a:cubicBezTo>
                  <a:cubicBezTo>
                    <a:pt x="763" y="349"/>
                    <a:pt x="761" y="354"/>
                    <a:pt x="760" y="354"/>
                  </a:cubicBezTo>
                  <a:cubicBezTo>
                    <a:pt x="760" y="355"/>
                    <a:pt x="759" y="360"/>
                    <a:pt x="758" y="361"/>
                  </a:cubicBezTo>
                  <a:cubicBezTo>
                    <a:pt x="758" y="363"/>
                    <a:pt x="756" y="364"/>
                    <a:pt x="755" y="365"/>
                  </a:cubicBezTo>
                  <a:cubicBezTo>
                    <a:pt x="754" y="366"/>
                    <a:pt x="753" y="370"/>
                    <a:pt x="753" y="371"/>
                  </a:cubicBezTo>
                  <a:cubicBezTo>
                    <a:pt x="753" y="372"/>
                    <a:pt x="749" y="377"/>
                    <a:pt x="749" y="378"/>
                  </a:cubicBezTo>
                  <a:cubicBezTo>
                    <a:pt x="748" y="379"/>
                    <a:pt x="745" y="382"/>
                    <a:pt x="744" y="383"/>
                  </a:cubicBezTo>
                  <a:cubicBezTo>
                    <a:pt x="744" y="384"/>
                    <a:pt x="743" y="385"/>
                    <a:pt x="742" y="386"/>
                  </a:cubicBezTo>
                  <a:cubicBezTo>
                    <a:pt x="741" y="386"/>
                    <a:pt x="742" y="386"/>
                    <a:pt x="741" y="387"/>
                  </a:cubicBezTo>
                  <a:cubicBezTo>
                    <a:pt x="741" y="388"/>
                    <a:pt x="740" y="387"/>
                    <a:pt x="739" y="387"/>
                  </a:cubicBezTo>
                  <a:cubicBezTo>
                    <a:pt x="738" y="388"/>
                    <a:pt x="739" y="389"/>
                    <a:pt x="739" y="390"/>
                  </a:cubicBezTo>
                  <a:cubicBezTo>
                    <a:pt x="740" y="391"/>
                    <a:pt x="737" y="393"/>
                    <a:pt x="736" y="393"/>
                  </a:cubicBezTo>
                  <a:cubicBezTo>
                    <a:pt x="736" y="394"/>
                    <a:pt x="735" y="393"/>
                    <a:pt x="734" y="392"/>
                  </a:cubicBezTo>
                  <a:cubicBezTo>
                    <a:pt x="734" y="392"/>
                    <a:pt x="733" y="391"/>
                    <a:pt x="732" y="389"/>
                  </a:cubicBezTo>
                  <a:cubicBezTo>
                    <a:pt x="731" y="388"/>
                    <a:pt x="730" y="389"/>
                    <a:pt x="730" y="390"/>
                  </a:cubicBezTo>
                  <a:cubicBezTo>
                    <a:pt x="729" y="390"/>
                    <a:pt x="729" y="392"/>
                    <a:pt x="729" y="392"/>
                  </a:cubicBezTo>
                  <a:cubicBezTo>
                    <a:pt x="728" y="393"/>
                    <a:pt x="726" y="394"/>
                    <a:pt x="726" y="394"/>
                  </a:cubicBezTo>
                  <a:cubicBezTo>
                    <a:pt x="725" y="394"/>
                    <a:pt x="723" y="394"/>
                    <a:pt x="723" y="394"/>
                  </a:cubicBezTo>
                  <a:cubicBezTo>
                    <a:pt x="722" y="394"/>
                    <a:pt x="722" y="392"/>
                    <a:pt x="721" y="392"/>
                  </a:cubicBezTo>
                  <a:cubicBezTo>
                    <a:pt x="720" y="392"/>
                    <a:pt x="720" y="393"/>
                    <a:pt x="720" y="394"/>
                  </a:cubicBezTo>
                  <a:cubicBezTo>
                    <a:pt x="719" y="394"/>
                    <a:pt x="717" y="395"/>
                    <a:pt x="716" y="395"/>
                  </a:cubicBezTo>
                  <a:cubicBezTo>
                    <a:pt x="716" y="395"/>
                    <a:pt x="714" y="395"/>
                    <a:pt x="713" y="395"/>
                  </a:cubicBezTo>
                  <a:cubicBezTo>
                    <a:pt x="712" y="394"/>
                    <a:pt x="712" y="394"/>
                    <a:pt x="712" y="392"/>
                  </a:cubicBezTo>
                  <a:cubicBezTo>
                    <a:pt x="712" y="391"/>
                    <a:pt x="711" y="391"/>
                    <a:pt x="710" y="391"/>
                  </a:cubicBezTo>
                  <a:cubicBezTo>
                    <a:pt x="709" y="390"/>
                    <a:pt x="710" y="388"/>
                    <a:pt x="710" y="387"/>
                  </a:cubicBezTo>
                  <a:cubicBezTo>
                    <a:pt x="710" y="386"/>
                    <a:pt x="708" y="386"/>
                    <a:pt x="708" y="386"/>
                  </a:cubicBezTo>
                  <a:cubicBezTo>
                    <a:pt x="707" y="386"/>
                    <a:pt x="707" y="385"/>
                    <a:pt x="707" y="383"/>
                  </a:cubicBezTo>
                  <a:cubicBezTo>
                    <a:pt x="707" y="382"/>
                    <a:pt x="707" y="382"/>
                    <a:pt x="706" y="382"/>
                  </a:cubicBezTo>
                  <a:cubicBezTo>
                    <a:pt x="705" y="381"/>
                    <a:pt x="704" y="380"/>
                    <a:pt x="704" y="378"/>
                  </a:cubicBezTo>
                  <a:cubicBezTo>
                    <a:pt x="704" y="377"/>
                    <a:pt x="703" y="377"/>
                    <a:pt x="703" y="376"/>
                  </a:cubicBezTo>
                  <a:cubicBezTo>
                    <a:pt x="702" y="376"/>
                    <a:pt x="703" y="375"/>
                    <a:pt x="704" y="375"/>
                  </a:cubicBezTo>
                  <a:cubicBezTo>
                    <a:pt x="705" y="375"/>
                    <a:pt x="705" y="373"/>
                    <a:pt x="704" y="373"/>
                  </a:cubicBezTo>
                  <a:cubicBezTo>
                    <a:pt x="704" y="372"/>
                    <a:pt x="702" y="371"/>
                    <a:pt x="701" y="371"/>
                  </a:cubicBezTo>
                  <a:cubicBezTo>
                    <a:pt x="701" y="370"/>
                    <a:pt x="700" y="369"/>
                    <a:pt x="699" y="369"/>
                  </a:cubicBezTo>
                  <a:cubicBezTo>
                    <a:pt x="698" y="368"/>
                    <a:pt x="698" y="369"/>
                    <a:pt x="697" y="370"/>
                  </a:cubicBezTo>
                  <a:cubicBezTo>
                    <a:pt x="697" y="370"/>
                    <a:pt x="696" y="370"/>
                    <a:pt x="695" y="370"/>
                  </a:cubicBezTo>
                  <a:cubicBezTo>
                    <a:pt x="694" y="371"/>
                    <a:pt x="693" y="370"/>
                    <a:pt x="692" y="370"/>
                  </a:cubicBezTo>
                  <a:cubicBezTo>
                    <a:pt x="691" y="370"/>
                    <a:pt x="691" y="370"/>
                    <a:pt x="690" y="369"/>
                  </a:cubicBezTo>
                  <a:cubicBezTo>
                    <a:pt x="689" y="369"/>
                    <a:pt x="689" y="370"/>
                    <a:pt x="689" y="371"/>
                  </a:cubicBezTo>
                  <a:cubicBezTo>
                    <a:pt x="690" y="372"/>
                    <a:pt x="688" y="372"/>
                    <a:pt x="687" y="372"/>
                  </a:cubicBezTo>
                  <a:cubicBezTo>
                    <a:pt x="686" y="372"/>
                    <a:pt x="687" y="373"/>
                    <a:pt x="688" y="374"/>
                  </a:cubicBezTo>
                  <a:cubicBezTo>
                    <a:pt x="689" y="374"/>
                    <a:pt x="687" y="375"/>
                    <a:pt x="686" y="375"/>
                  </a:cubicBezTo>
                  <a:cubicBezTo>
                    <a:pt x="685" y="375"/>
                    <a:pt x="684" y="375"/>
                    <a:pt x="683" y="375"/>
                  </a:cubicBezTo>
                  <a:cubicBezTo>
                    <a:pt x="682" y="375"/>
                    <a:pt x="682" y="376"/>
                    <a:pt x="681" y="377"/>
                  </a:cubicBezTo>
                  <a:cubicBezTo>
                    <a:pt x="680" y="377"/>
                    <a:pt x="679" y="376"/>
                    <a:pt x="679" y="376"/>
                  </a:cubicBezTo>
                  <a:cubicBezTo>
                    <a:pt x="679" y="377"/>
                    <a:pt x="678" y="379"/>
                    <a:pt x="677" y="379"/>
                  </a:cubicBezTo>
                  <a:cubicBezTo>
                    <a:pt x="677" y="379"/>
                    <a:pt x="677" y="378"/>
                    <a:pt x="676" y="378"/>
                  </a:cubicBezTo>
                  <a:cubicBezTo>
                    <a:pt x="675" y="378"/>
                    <a:pt x="676" y="380"/>
                    <a:pt x="676" y="380"/>
                  </a:cubicBezTo>
                  <a:cubicBezTo>
                    <a:pt x="676" y="381"/>
                    <a:pt x="676" y="380"/>
                    <a:pt x="675" y="380"/>
                  </a:cubicBezTo>
                  <a:cubicBezTo>
                    <a:pt x="674" y="379"/>
                    <a:pt x="673" y="380"/>
                    <a:pt x="673" y="379"/>
                  </a:cubicBezTo>
                  <a:cubicBezTo>
                    <a:pt x="673" y="378"/>
                    <a:pt x="673" y="379"/>
                    <a:pt x="672" y="379"/>
                  </a:cubicBezTo>
                  <a:cubicBezTo>
                    <a:pt x="671" y="379"/>
                    <a:pt x="670" y="377"/>
                    <a:pt x="671" y="377"/>
                  </a:cubicBezTo>
                  <a:cubicBezTo>
                    <a:pt x="671" y="376"/>
                    <a:pt x="670" y="376"/>
                    <a:pt x="669" y="376"/>
                  </a:cubicBezTo>
                  <a:cubicBezTo>
                    <a:pt x="669" y="376"/>
                    <a:pt x="669" y="375"/>
                    <a:pt x="669" y="373"/>
                  </a:cubicBezTo>
                  <a:cubicBezTo>
                    <a:pt x="669" y="372"/>
                    <a:pt x="669" y="371"/>
                    <a:pt x="668" y="370"/>
                  </a:cubicBezTo>
                  <a:cubicBezTo>
                    <a:pt x="667" y="369"/>
                    <a:pt x="666" y="369"/>
                    <a:pt x="665" y="370"/>
                  </a:cubicBezTo>
                  <a:cubicBezTo>
                    <a:pt x="665" y="370"/>
                    <a:pt x="665" y="370"/>
                    <a:pt x="664" y="369"/>
                  </a:cubicBezTo>
                  <a:cubicBezTo>
                    <a:pt x="663" y="369"/>
                    <a:pt x="662" y="368"/>
                    <a:pt x="662" y="367"/>
                  </a:cubicBezTo>
                  <a:cubicBezTo>
                    <a:pt x="662" y="366"/>
                    <a:pt x="661" y="367"/>
                    <a:pt x="661" y="367"/>
                  </a:cubicBezTo>
                  <a:cubicBezTo>
                    <a:pt x="660" y="367"/>
                    <a:pt x="659" y="367"/>
                    <a:pt x="658" y="366"/>
                  </a:cubicBezTo>
                  <a:cubicBezTo>
                    <a:pt x="657" y="364"/>
                    <a:pt x="657" y="364"/>
                    <a:pt x="656" y="364"/>
                  </a:cubicBezTo>
                  <a:cubicBezTo>
                    <a:pt x="655" y="364"/>
                    <a:pt x="653" y="364"/>
                    <a:pt x="651" y="364"/>
                  </a:cubicBezTo>
                  <a:cubicBezTo>
                    <a:pt x="650" y="364"/>
                    <a:pt x="649" y="363"/>
                    <a:pt x="649" y="362"/>
                  </a:cubicBezTo>
                  <a:cubicBezTo>
                    <a:pt x="648" y="361"/>
                    <a:pt x="647" y="361"/>
                    <a:pt x="646" y="361"/>
                  </a:cubicBezTo>
                  <a:cubicBezTo>
                    <a:pt x="645" y="361"/>
                    <a:pt x="644" y="361"/>
                    <a:pt x="644" y="361"/>
                  </a:cubicBezTo>
                  <a:cubicBezTo>
                    <a:pt x="643" y="362"/>
                    <a:pt x="643" y="362"/>
                    <a:pt x="643" y="362"/>
                  </a:cubicBezTo>
                  <a:cubicBezTo>
                    <a:pt x="642" y="361"/>
                    <a:pt x="642" y="359"/>
                    <a:pt x="641" y="359"/>
                  </a:cubicBezTo>
                  <a:cubicBezTo>
                    <a:pt x="641" y="358"/>
                    <a:pt x="639" y="359"/>
                    <a:pt x="639" y="360"/>
                  </a:cubicBezTo>
                  <a:cubicBezTo>
                    <a:pt x="638" y="361"/>
                    <a:pt x="637" y="361"/>
                    <a:pt x="637" y="361"/>
                  </a:cubicBezTo>
                  <a:cubicBezTo>
                    <a:pt x="637" y="362"/>
                    <a:pt x="637" y="362"/>
                    <a:pt x="637" y="362"/>
                  </a:cubicBezTo>
                  <a:cubicBezTo>
                    <a:pt x="637" y="363"/>
                    <a:pt x="637" y="364"/>
                    <a:pt x="636" y="365"/>
                  </a:cubicBezTo>
                  <a:cubicBezTo>
                    <a:pt x="635" y="365"/>
                    <a:pt x="635" y="367"/>
                    <a:pt x="635" y="367"/>
                  </a:cubicBezTo>
                  <a:cubicBezTo>
                    <a:pt x="635" y="369"/>
                    <a:pt x="635" y="369"/>
                    <a:pt x="635" y="369"/>
                  </a:cubicBezTo>
                  <a:cubicBezTo>
                    <a:pt x="635" y="369"/>
                    <a:pt x="635" y="369"/>
                    <a:pt x="633" y="369"/>
                  </a:cubicBezTo>
                  <a:cubicBezTo>
                    <a:pt x="632" y="368"/>
                    <a:pt x="633" y="370"/>
                    <a:pt x="633" y="372"/>
                  </a:cubicBezTo>
                  <a:cubicBezTo>
                    <a:pt x="633" y="373"/>
                    <a:pt x="634" y="373"/>
                    <a:pt x="634" y="374"/>
                  </a:cubicBezTo>
                  <a:cubicBezTo>
                    <a:pt x="634" y="374"/>
                    <a:pt x="633" y="375"/>
                    <a:pt x="632" y="374"/>
                  </a:cubicBezTo>
                  <a:cubicBezTo>
                    <a:pt x="632" y="374"/>
                    <a:pt x="630" y="375"/>
                    <a:pt x="629" y="375"/>
                  </a:cubicBezTo>
                  <a:cubicBezTo>
                    <a:pt x="629" y="374"/>
                    <a:pt x="628" y="373"/>
                    <a:pt x="626" y="373"/>
                  </a:cubicBezTo>
                  <a:cubicBezTo>
                    <a:pt x="625" y="373"/>
                    <a:pt x="625" y="376"/>
                    <a:pt x="626" y="376"/>
                  </a:cubicBezTo>
                  <a:cubicBezTo>
                    <a:pt x="626" y="377"/>
                    <a:pt x="627" y="378"/>
                    <a:pt x="628" y="378"/>
                  </a:cubicBezTo>
                  <a:cubicBezTo>
                    <a:pt x="628" y="378"/>
                    <a:pt x="629" y="378"/>
                    <a:pt x="629" y="379"/>
                  </a:cubicBezTo>
                  <a:cubicBezTo>
                    <a:pt x="629" y="379"/>
                    <a:pt x="627" y="381"/>
                    <a:pt x="627" y="381"/>
                  </a:cubicBezTo>
                  <a:cubicBezTo>
                    <a:pt x="627" y="381"/>
                    <a:pt x="625" y="382"/>
                    <a:pt x="624" y="382"/>
                  </a:cubicBezTo>
                  <a:cubicBezTo>
                    <a:pt x="622" y="382"/>
                    <a:pt x="622" y="381"/>
                    <a:pt x="621" y="381"/>
                  </a:cubicBezTo>
                  <a:cubicBezTo>
                    <a:pt x="620" y="381"/>
                    <a:pt x="619" y="383"/>
                    <a:pt x="619" y="384"/>
                  </a:cubicBezTo>
                  <a:cubicBezTo>
                    <a:pt x="620" y="384"/>
                    <a:pt x="621" y="384"/>
                    <a:pt x="622" y="384"/>
                  </a:cubicBezTo>
                  <a:cubicBezTo>
                    <a:pt x="622" y="383"/>
                    <a:pt x="623" y="383"/>
                    <a:pt x="624" y="383"/>
                  </a:cubicBezTo>
                  <a:cubicBezTo>
                    <a:pt x="624" y="384"/>
                    <a:pt x="623" y="385"/>
                    <a:pt x="623" y="386"/>
                  </a:cubicBezTo>
                  <a:cubicBezTo>
                    <a:pt x="622" y="387"/>
                    <a:pt x="625" y="388"/>
                    <a:pt x="626" y="388"/>
                  </a:cubicBezTo>
                  <a:cubicBezTo>
                    <a:pt x="627" y="388"/>
                    <a:pt x="627" y="389"/>
                    <a:pt x="627" y="390"/>
                  </a:cubicBezTo>
                  <a:cubicBezTo>
                    <a:pt x="627" y="390"/>
                    <a:pt x="627" y="391"/>
                    <a:pt x="629" y="391"/>
                  </a:cubicBezTo>
                  <a:cubicBezTo>
                    <a:pt x="631" y="391"/>
                    <a:pt x="631" y="393"/>
                    <a:pt x="631" y="394"/>
                  </a:cubicBezTo>
                  <a:cubicBezTo>
                    <a:pt x="631" y="394"/>
                    <a:pt x="633" y="394"/>
                    <a:pt x="634" y="394"/>
                  </a:cubicBezTo>
                  <a:cubicBezTo>
                    <a:pt x="635" y="394"/>
                    <a:pt x="636" y="395"/>
                    <a:pt x="636" y="396"/>
                  </a:cubicBezTo>
                  <a:cubicBezTo>
                    <a:pt x="636" y="397"/>
                    <a:pt x="635" y="397"/>
                    <a:pt x="634" y="398"/>
                  </a:cubicBezTo>
                  <a:cubicBezTo>
                    <a:pt x="633" y="399"/>
                    <a:pt x="634" y="400"/>
                    <a:pt x="634" y="401"/>
                  </a:cubicBezTo>
                  <a:cubicBezTo>
                    <a:pt x="634" y="402"/>
                    <a:pt x="633" y="403"/>
                    <a:pt x="633" y="404"/>
                  </a:cubicBezTo>
                  <a:cubicBezTo>
                    <a:pt x="632" y="405"/>
                    <a:pt x="633" y="405"/>
                    <a:pt x="633" y="406"/>
                  </a:cubicBezTo>
                  <a:cubicBezTo>
                    <a:pt x="633" y="407"/>
                    <a:pt x="634" y="407"/>
                    <a:pt x="634" y="407"/>
                  </a:cubicBezTo>
                  <a:cubicBezTo>
                    <a:pt x="635" y="407"/>
                    <a:pt x="635" y="409"/>
                    <a:pt x="635" y="410"/>
                  </a:cubicBezTo>
                  <a:cubicBezTo>
                    <a:pt x="635" y="411"/>
                    <a:pt x="633" y="411"/>
                    <a:pt x="633" y="412"/>
                  </a:cubicBezTo>
                  <a:cubicBezTo>
                    <a:pt x="632" y="412"/>
                    <a:pt x="632" y="412"/>
                    <a:pt x="631" y="411"/>
                  </a:cubicBezTo>
                  <a:cubicBezTo>
                    <a:pt x="630" y="410"/>
                    <a:pt x="630" y="411"/>
                    <a:pt x="629" y="412"/>
                  </a:cubicBezTo>
                  <a:cubicBezTo>
                    <a:pt x="628" y="412"/>
                    <a:pt x="627" y="412"/>
                    <a:pt x="626" y="412"/>
                  </a:cubicBezTo>
                  <a:cubicBezTo>
                    <a:pt x="625" y="412"/>
                    <a:pt x="625" y="413"/>
                    <a:pt x="624" y="414"/>
                  </a:cubicBezTo>
                  <a:cubicBezTo>
                    <a:pt x="624" y="414"/>
                    <a:pt x="623" y="414"/>
                    <a:pt x="623" y="416"/>
                  </a:cubicBezTo>
                  <a:cubicBezTo>
                    <a:pt x="623" y="417"/>
                    <a:pt x="623" y="417"/>
                    <a:pt x="622" y="418"/>
                  </a:cubicBezTo>
                  <a:cubicBezTo>
                    <a:pt x="622" y="420"/>
                    <a:pt x="622" y="420"/>
                    <a:pt x="622" y="421"/>
                  </a:cubicBezTo>
                  <a:cubicBezTo>
                    <a:pt x="622" y="421"/>
                    <a:pt x="621" y="421"/>
                    <a:pt x="620" y="422"/>
                  </a:cubicBezTo>
                  <a:cubicBezTo>
                    <a:pt x="619" y="423"/>
                    <a:pt x="619" y="424"/>
                    <a:pt x="619" y="425"/>
                  </a:cubicBezTo>
                  <a:cubicBezTo>
                    <a:pt x="619" y="426"/>
                    <a:pt x="618" y="424"/>
                    <a:pt x="617" y="424"/>
                  </a:cubicBezTo>
                  <a:cubicBezTo>
                    <a:pt x="616" y="423"/>
                    <a:pt x="616" y="422"/>
                    <a:pt x="615" y="423"/>
                  </a:cubicBezTo>
                  <a:cubicBezTo>
                    <a:pt x="614" y="424"/>
                    <a:pt x="615" y="425"/>
                    <a:pt x="615" y="426"/>
                  </a:cubicBezTo>
                  <a:cubicBezTo>
                    <a:pt x="615" y="428"/>
                    <a:pt x="612" y="427"/>
                    <a:pt x="611" y="426"/>
                  </a:cubicBezTo>
                  <a:cubicBezTo>
                    <a:pt x="610" y="426"/>
                    <a:pt x="610" y="427"/>
                    <a:pt x="609" y="427"/>
                  </a:cubicBezTo>
                  <a:cubicBezTo>
                    <a:pt x="607" y="427"/>
                    <a:pt x="607" y="430"/>
                    <a:pt x="607" y="431"/>
                  </a:cubicBezTo>
                  <a:cubicBezTo>
                    <a:pt x="607" y="431"/>
                    <a:pt x="607" y="432"/>
                    <a:pt x="606" y="431"/>
                  </a:cubicBezTo>
                  <a:cubicBezTo>
                    <a:pt x="605" y="431"/>
                    <a:pt x="604" y="433"/>
                    <a:pt x="604" y="434"/>
                  </a:cubicBezTo>
                  <a:cubicBezTo>
                    <a:pt x="604" y="435"/>
                    <a:pt x="603" y="434"/>
                    <a:pt x="603" y="433"/>
                  </a:cubicBezTo>
                  <a:cubicBezTo>
                    <a:pt x="603" y="433"/>
                    <a:pt x="602" y="433"/>
                    <a:pt x="602" y="434"/>
                  </a:cubicBezTo>
                  <a:cubicBezTo>
                    <a:pt x="602" y="435"/>
                    <a:pt x="602" y="436"/>
                    <a:pt x="602" y="436"/>
                  </a:cubicBezTo>
                  <a:cubicBezTo>
                    <a:pt x="601" y="436"/>
                    <a:pt x="600" y="436"/>
                    <a:pt x="600" y="437"/>
                  </a:cubicBezTo>
                  <a:cubicBezTo>
                    <a:pt x="600" y="438"/>
                    <a:pt x="601" y="439"/>
                    <a:pt x="602" y="441"/>
                  </a:cubicBezTo>
                  <a:cubicBezTo>
                    <a:pt x="603" y="442"/>
                    <a:pt x="603" y="445"/>
                    <a:pt x="603" y="445"/>
                  </a:cubicBezTo>
                  <a:cubicBezTo>
                    <a:pt x="604" y="446"/>
                    <a:pt x="603" y="447"/>
                    <a:pt x="603" y="448"/>
                  </a:cubicBezTo>
                  <a:cubicBezTo>
                    <a:pt x="603" y="448"/>
                    <a:pt x="605" y="447"/>
                    <a:pt x="606" y="447"/>
                  </a:cubicBezTo>
                  <a:cubicBezTo>
                    <a:pt x="607" y="446"/>
                    <a:pt x="608" y="446"/>
                    <a:pt x="608" y="447"/>
                  </a:cubicBezTo>
                  <a:cubicBezTo>
                    <a:pt x="609" y="449"/>
                    <a:pt x="607" y="450"/>
                    <a:pt x="607" y="450"/>
                  </a:cubicBezTo>
                  <a:cubicBezTo>
                    <a:pt x="607" y="450"/>
                    <a:pt x="610" y="450"/>
                    <a:pt x="610" y="450"/>
                  </a:cubicBezTo>
                  <a:cubicBezTo>
                    <a:pt x="611" y="450"/>
                    <a:pt x="611" y="451"/>
                    <a:pt x="612" y="452"/>
                  </a:cubicBezTo>
                  <a:cubicBezTo>
                    <a:pt x="613" y="453"/>
                    <a:pt x="612" y="453"/>
                    <a:pt x="612" y="454"/>
                  </a:cubicBezTo>
                  <a:cubicBezTo>
                    <a:pt x="612" y="455"/>
                    <a:pt x="611" y="456"/>
                    <a:pt x="611" y="456"/>
                  </a:cubicBezTo>
                  <a:cubicBezTo>
                    <a:pt x="610" y="457"/>
                    <a:pt x="611" y="459"/>
                    <a:pt x="611" y="459"/>
                  </a:cubicBezTo>
                  <a:cubicBezTo>
                    <a:pt x="611" y="459"/>
                    <a:pt x="612" y="459"/>
                    <a:pt x="613" y="458"/>
                  </a:cubicBezTo>
                  <a:cubicBezTo>
                    <a:pt x="614" y="458"/>
                    <a:pt x="614" y="458"/>
                    <a:pt x="614" y="459"/>
                  </a:cubicBezTo>
                  <a:cubicBezTo>
                    <a:pt x="614" y="460"/>
                    <a:pt x="614" y="461"/>
                    <a:pt x="614" y="462"/>
                  </a:cubicBezTo>
                  <a:cubicBezTo>
                    <a:pt x="614" y="462"/>
                    <a:pt x="616" y="463"/>
                    <a:pt x="617" y="462"/>
                  </a:cubicBezTo>
                  <a:cubicBezTo>
                    <a:pt x="618" y="462"/>
                    <a:pt x="618" y="462"/>
                    <a:pt x="618" y="463"/>
                  </a:cubicBezTo>
                  <a:cubicBezTo>
                    <a:pt x="618" y="464"/>
                    <a:pt x="619" y="463"/>
                    <a:pt x="620" y="463"/>
                  </a:cubicBezTo>
                  <a:cubicBezTo>
                    <a:pt x="622" y="463"/>
                    <a:pt x="623" y="463"/>
                    <a:pt x="625" y="463"/>
                  </a:cubicBezTo>
                  <a:cubicBezTo>
                    <a:pt x="626" y="463"/>
                    <a:pt x="626" y="463"/>
                    <a:pt x="627" y="463"/>
                  </a:cubicBezTo>
                  <a:cubicBezTo>
                    <a:pt x="627" y="462"/>
                    <a:pt x="628" y="463"/>
                    <a:pt x="628" y="464"/>
                  </a:cubicBezTo>
                  <a:cubicBezTo>
                    <a:pt x="628" y="464"/>
                    <a:pt x="628" y="465"/>
                    <a:pt x="629" y="465"/>
                  </a:cubicBezTo>
                  <a:cubicBezTo>
                    <a:pt x="630" y="465"/>
                    <a:pt x="630" y="464"/>
                    <a:pt x="630" y="463"/>
                  </a:cubicBezTo>
                  <a:cubicBezTo>
                    <a:pt x="629" y="462"/>
                    <a:pt x="631" y="462"/>
                    <a:pt x="632" y="461"/>
                  </a:cubicBezTo>
                  <a:cubicBezTo>
                    <a:pt x="632" y="461"/>
                    <a:pt x="633" y="460"/>
                    <a:pt x="633" y="461"/>
                  </a:cubicBezTo>
                  <a:cubicBezTo>
                    <a:pt x="634" y="461"/>
                    <a:pt x="632" y="462"/>
                    <a:pt x="632" y="463"/>
                  </a:cubicBezTo>
                  <a:cubicBezTo>
                    <a:pt x="632" y="464"/>
                    <a:pt x="633" y="465"/>
                    <a:pt x="633" y="466"/>
                  </a:cubicBezTo>
                  <a:cubicBezTo>
                    <a:pt x="634" y="467"/>
                    <a:pt x="633" y="468"/>
                    <a:pt x="633" y="469"/>
                  </a:cubicBezTo>
                  <a:cubicBezTo>
                    <a:pt x="633" y="471"/>
                    <a:pt x="633" y="472"/>
                    <a:pt x="634" y="472"/>
                  </a:cubicBezTo>
                  <a:cubicBezTo>
                    <a:pt x="634" y="472"/>
                    <a:pt x="635" y="473"/>
                    <a:pt x="635" y="474"/>
                  </a:cubicBezTo>
                  <a:cubicBezTo>
                    <a:pt x="635" y="475"/>
                    <a:pt x="636" y="476"/>
                    <a:pt x="635" y="477"/>
                  </a:cubicBezTo>
                  <a:cubicBezTo>
                    <a:pt x="635" y="478"/>
                    <a:pt x="635" y="479"/>
                    <a:pt x="636" y="480"/>
                  </a:cubicBezTo>
                  <a:cubicBezTo>
                    <a:pt x="637" y="482"/>
                    <a:pt x="637" y="481"/>
                    <a:pt x="637" y="482"/>
                  </a:cubicBezTo>
                  <a:cubicBezTo>
                    <a:pt x="637" y="483"/>
                    <a:pt x="636" y="484"/>
                    <a:pt x="637" y="485"/>
                  </a:cubicBezTo>
                  <a:cubicBezTo>
                    <a:pt x="638" y="487"/>
                    <a:pt x="637" y="487"/>
                    <a:pt x="638" y="488"/>
                  </a:cubicBezTo>
                  <a:cubicBezTo>
                    <a:pt x="639" y="489"/>
                    <a:pt x="640" y="490"/>
                    <a:pt x="641" y="491"/>
                  </a:cubicBezTo>
                  <a:cubicBezTo>
                    <a:pt x="641" y="492"/>
                    <a:pt x="640" y="492"/>
                    <a:pt x="640" y="493"/>
                  </a:cubicBezTo>
                  <a:cubicBezTo>
                    <a:pt x="640" y="494"/>
                    <a:pt x="642" y="493"/>
                    <a:pt x="642" y="493"/>
                  </a:cubicBezTo>
                  <a:cubicBezTo>
                    <a:pt x="643" y="492"/>
                    <a:pt x="643" y="492"/>
                    <a:pt x="643" y="492"/>
                  </a:cubicBezTo>
                  <a:cubicBezTo>
                    <a:pt x="643" y="492"/>
                    <a:pt x="646" y="494"/>
                    <a:pt x="647" y="494"/>
                  </a:cubicBezTo>
                  <a:cubicBezTo>
                    <a:pt x="647" y="494"/>
                    <a:pt x="648" y="497"/>
                    <a:pt x="648" y="497"/>
                  </a:cubicBezTo>
                  <a:cubicBezTo>
                    <a:pt x="649" y="496"/>
                    <a:pt x="649" y="496"/>
                    <a:pt x="649" y="496"/>
                  </a:cubicBezTo>
                  <a:cubicBezTo>
                    <a:pt x="649" y="496"/>
                    <a:pt x="650" y="495"/>
                    <a:pt x="650" y="494"/>
                  </a:cubicBezTo>
                  <a:cubicBezTo>
                    <a:pt x="650" y="494"/>
                    <a:pt x="650" y="494"/>
                    <a:pt x="651" y="493"/>
                  </a:cubicBezTo>
                  <a:cubicBezTo>
                    <a:pt x="652" y="493"/>
                    <a:pt x="652" y="492"/>
                    <a:pt x="653" y="491"/>
                  </a:cubicBezTo>
                  <a:cubicBezTo>
                    <a:pt x="654" y="491"/>
                    <a:pt x="654" y="489"/>
                    <a:pt x="655" y="489"/>
                  </a:cubicBezTo>
                  <a:cubicBezTo>
                    <a:pt x="656" y="490"/>
                    <a:pt x="657" y="490"/>
                    <a:pt x="657" y="491"/>
                  </a:cubicBezTo>
                  <a:cubicBezTo>
                    <a:pt x="658" y="492"/>
                    <a:pt x="659" y="491"/>
                    <a:pt x="660" y="492"/>
                  </a:cubicBezTo>
                  <a:cubicBezTo>
                    <a:pt x="660" y="492"/>
                    <a:pt x="659" y="495"/>
                    <a:pt x="659" y="495"/>
                  </a:cubicBezTo>
                  <a:cubicBezTo>
                    <a:pt x="660" y="496"/>
                    <a:pt x="661" y="495"/>
                    <a:pt x="662" y="495"/>
                  </a:cubicBezTo>
                  <a:cubicBezTo>
                    <a:pt x="662" y="494"/>
                    <a:pt x="663" y="495"/>
                    <a:pt x="663" y="496"/>
                  </a:cubicBezTo>
                  <a:cubicBezTo>
                    <a:pt x="663" y="497"/>
                    <a:pt x="667" y="496"/>
                    <a:pt x="668" y="496"/>
                  </a:cubicBezTo>
                  <a:cubicBezTo>
                    <a:pt x="669" y="496"/>
                    <a:pt x="670" y="495"/>
                    <a:pt x="671" y="495"/>
                  </a:cubicBezTo>
                  <a:cubicBezTo>
                    <a:pt x="672" y="496"/>
                    <a:pt x="673" y="496"/>
                    <a:pt x="674" y="497"/>
                  </a:cubicBezTo>
                  <a:cubicBezTo>
                    <a:pt x="674" y="498"/>
                    <a:pt x="676" y="499"/>
                    <a:pt x="676" y="500"/>
                  </a:cubicBezTo>
                  <a:cubicBezTo>
                    <a:pt x="677" y="501"/>
                    <a:pt x="676" y="501"/>
                    <a:pt x="676" y="502"/>
                  </a:cubicBezTo>
                  <a:cubicBezTo>
                    <a:pt x="676" y="503"/>
                    <a:pt x="676" y="505"/>
                    <a:pt x="677" y="506"/>
                  </a:cubicBezTo>
                  <a:cubicBezTo>
                    <a:pt x="678" y="507"/>
                    <a:pt x="678" y="508"/>
                    <a:pt x="678" y="509"/>
                  </a:cubicBezTo>
                  <a:cubicBezTo>
                    <a:pt x="678" y="510"/>
                    <a:pt x="679" y="511"/>
                    <a:pt x="680" y="512"/>
                  </a:cubicBezTo>
                  <a:cubicBezTo>
                    <a:pt x="680" y="514"/>
                    <a:pt x="681" y="515"/>
                    <a:pt x="681" y="516"/>
                  </a:cubicBezTo>
                  <a:cubicBezTo>
                    <a:pt x="681" y="517"/>
                    <a:pt x="681" y="517"/>
                    <a:pt x="681" y="518"/>
                  </a:cubicBezTo>
                  <a:cubicBezTo>
                    <a:pt x="680" y="519"/>
                    <a:pt x="681" y="519"/>
                    <a:pt x="682" y="519"/>
                  </a:cubicBezTo>
                  <a:cubicBezTo>
                    <a:pt x="683" y="520"/>
                    <a:pt x="682" y="520"/>
                    <a:pt x="682" y="521"/>
                  </a:cubicBezTo>
                  <a:cubicBezTo>
                    <a:pt x="682" y="522"/>
                    <a:pt x="683" y="523"/>
                    <a:pt x="684" y="524"/>
                  </a:cubicBezTo>
                  <a:cubicBezTo>
                    <a:pt x="684" y="525"/>
                    <a:pt x="683" y="526"/>
                    <a:pt x="683" y="528"/>
                  </a:cubicBezTo>
                  <a:cubicBezTo>
                    <a:pt x="683" y="529"/>
                    <a:pt x="684" y="529"/>
                    <a:pt x="685" y="529"/>
                  </a:cubicBezTo>
                  <a:cubicBezTo>
                    <a:pt x="686" y="529"/>
                    <a:pt x="686" y="529"/>
                    <a:pt x="686" y="529"/>
                  </a:cubicBezTo>
                  <a:cubicBezTo>
                    <a:pt x="686" y="530"/>
                    <a:pt x="686" y="530"/>
                    <a:pt x="686" y="530"/>
                  </a:cubicBezTo>
                  <a:cubicBezTo>
                    <a:pt x="686" y="530"/>
                    <a:pt x="686" y="531"/>
                    <a:pt x="686" y="532"/>
                  </a:cubicBezTo>
                  <a:cubicBezTo>
                    <a:pt x="686" y="533"/>
                    <a:pt x="687" y="534"/>
                    <a:pt x="686" y="534"/>
                  </a:cubicBezTo>
                  <a:cubicBezTo>
                    <a:pt x="685" y="534"/>
                    <a:pt x="685" y="534"/>
                    <a:pt x="684" y="534"/>
                  </a:cubicBezTo>
                  <a:cubicBezTo>
                    <a:pt x="683" y="534"/>
                    <a:pt x="683" y="534"/>
                    <a:pt x="682" y="533"/>
                  </a:cubicBezTo>
                  <a:cubicBezTo>
                    <a:pt x="682" y="533"/>
                    <a:pt x="681" y="532"/>
                    <a:pt x="681" y="532"/>
                  </a:cubicBezTo>
                  <a:cubicBezTo>
                    <a:pt x="681" y="531"/>
                    <a:pt x="680" y="529"/>
                    <a:pt x="679" y="529"/>
                  </a:cubicBezTo>
                  <a:cubicBezTo>
                    <a:pt x="679" y="528"/>
                    <a:pt x="678" y="529"/>
                    <a:pt x="677" y="528"/>
                  </a:cubicBezTo>
                  <a:cubicBezTo>
                    <a:pt x="676" y="528"/>
                    <a:pt x="674" y="526"/>
                    <a:pt x="674" y="526"/>
                  </a:cubicBezTo>
                  <a:cubicBezTo>
                    <a:pt x="673" y="526"/>
                    <a:pt x="672" y="525"/>
                    <a:pt x="671" y="524"/>
                  </a:cubicBezTo>
                  <a:cubicBezTo>
                    <a:pt x="671" y="524"/>
                    <a:pt x="670" y="522"/>
                    <a:pt x="670" y="521"/>
                  </a:cubicBezTo>
                  <a:cubicBezTo>
                    <a:pt x="670" y="520"/>
                    <a:pt x="670" y="520"/>
                    <a:pt x="669" y="520"/>
                  </a:cubicBezTo>
                  <a:cubicBezTo>
                    <a:pt x="668" y="519"/>
                    <a:pt x="666" y="519"/>
                    <a:pt x="666" y="519"/>
                  </a:cubicBezTo>
                  <a:cubicBezTo>
                    <a:pt x="666" y="520"/>
                    <a:pt x="665" y="521"/>
                    <a:pt x="664" y="520"/>
                  </a:cubicBezTo>
                  <a:cubicBezTo>
                    <a:pt x="664" y="518"/>
                    <a:pt x="663" y="515"/>
                    <a:pt x="662" y="515"/>
                  </a:cubicBezTo>
                  <a:cubicBezTo>
                    <a:pt x="661" y="515"/>
                    <a:pt x="661" y="515"/>
                    <a:pt x="660" y="515"/>
                  </a:cubicBezTo>
                  <a:cubicBezTo>
                    <a:pt x="659" y="514"/>
                    <a:pt x="658" y="514"/>
                    <a:pt x="658" y="513"/>
                  </a:cubicBezTo>
                  <a:cubicBezTo>
                    <a:pt x="658" y="513"/>
                    <a:pt x="659" y="512"/>
                    <a:pt x="658" y="512"/>
                  </a:cubicBezTo>
                  <a:cubicBezTo>
                    <a:pt x="657" y="511"/>
                    <a:pt x="656" y="510"/>
                    <a:pt x="656" y="510"/>
                  </a:cubicBezTo>
                  <a:cubicBezTo>
                    <a:pt x="655" y="510"/>
                    <a:pt x="654" y="509"/>
                    <a:pt x="654" y="509"/>
                  </a:cubicBezTo>
                  <a:cubicBezTo>
                    <a:pt x="654" y="509"/>
                    <a:pt x="654" y="509"/>
                    <a:pt x="654" y="510"/>
                  </a:cubicBezTo>
                  <a:cubicBezTo>
                    <a:pt x="654" y="511"/>
                    <a:pt x="654" y="513"/>
                    <a:pt x="653" y="513"/>
                  </a:cubicBezTo>
                  <a:cubicBezTo>
                    <a:pt x="652" y="513"/>
                    <a:pt x="651" y="514"/>
                    <a:pt x="651" y="515"/>
                  </a:cubicBezTo>
                  <a:cubicBezTo>
                    <a:pt x="652" y="515"/>
                    <a:pt x="652" y="516"/>
                    <a:pt x="651" y="516"/>
                  </a:cubicBezTo>
                  <a:cubicBezTo>
                    <a:pt x="650" y="516"/>
                    <a:pt x="648" y="517"/>
                    <a:pt x="648" y="518"/>
                  </a:cubicBezTo>
                  <a:cubicBezTo>
                    <a:pt x="648" y="518"/>
                    <a:pt x="648" y="521"/>
                    <a:pt x="648" y="521"/>
                  </a:cubicBezTo>
                  <a:cubicBezTo>
                    <a:pt x="649" y="522"/>
                    <a:pt x="650" y="523"/>
                    <a:pt x="649" y="523"/>
                  </a:cubicBezTo>
                  <a:cubicBezTo>
                    <a:pt x="648" y="523"/>
                    <a:pt x="648" y="524"/>
                    <a:pt x="647" y="524"/>
                  </a:cubicBezTo>
                  <a:cubicBezTo>
                    <a:pt x="646" y="523"/>
                    <a:pt x="645" y="523"/>
                    <a:pt x="644" y="523"/>
                  </a:cubicBezTo>
                  <a:cubicBezTo>
                    <a:pt x="643" y="523"/>
                    <a:pt x="642" y="523"/>
                    <a:pt x="642" y="523"/>
                  </a:cubicBezTo>
                  <a:cubicBezTo>
                    <a:pt x="641" y="523"/>
                    <a:pt x="640" y="522"/>
                    <a:pt x="639" y="523"/>
                  </a:cubicBezTo>
                  <a:cubicBezTo>
                    <a:pt x="639" y="524"/>
                    <a:pt x="638" y="525"/>
                    <a:pt x="638" y="524"/>
                  </a:cubicBezTo>
                  <a:cubicBezTo>
                    <a:pt x="637" y="524"/>
                    <a:pt x="638" y="523"/>
                    <a:pt x="637" y="523"/>
                  </a:cubicBezTo>
                  <a:cubicBezTo>
                    <a:pt x="637" y="523"/>
                    <a:pt x="636" y="523"/>
                    <a:pt x="636" y="523"/>
                  </a:cubicBezTo>
                  <a:cubicBezTo>
                    <a:pt x="635" y="523"/>
                    <a:pt x="635" y="523"/>
                    <a:pt x="635" y="523"/>
                  </a:cubicBezTo>
                  <a:cubicBezTo>
                    <a:pt x="635" y="523"/>
                    <a:pt x="635" y="524"/>
                    <a:pt x="634" y="524"/>
                  </a:cubicBezTo>
                  <a:cubicBezTo>
                    <a:pt x="633" y="524"/>
                    <a:pt x="632" y="524"/>
                    <a:pt x="632" y="526"/>
                  </a:cubicBezTo>
                  <a:cubicBezTo>
                    <a:pt x="631" y="528"/>
                    <a:pt x="631" y="529"/>
                    <a:pt x="632" y="529"/>
                  </a:cubicBezTo>
                  <a:cubicBezTo>
                    <a:pt x="631" y="529"/>
                    <a:pt x="631" y="529"/>
                    <a:pt x="631" y="529"/>
                  </a:cubicBezTo>
                  <a:cubicBezTo>
                    <a:pt x="631" y="529"/>
                    <a:pt x="631" y="530"/>
                    <a:pt x="630" y="530"/>
                  </a:cubicBezTo>
                  <a:cubicBezTo>
                    <a:pt x="629" y="530"/>
                    <a:pt x="627" y="531"/>
                    <a:pt x="627" y="531"/>
                  </a:cubicBezTo>
                  <a:cubicBezTo>
                    <a:pt x="627" y="531"/>
                    <a:pt x="627" y="533"/>
                    <a:pt x="627" y="534"/>
                  </a:cubicBezTo>
                  <a:cubicBezTo>
                    <a:pt x="626" y="534"/>
                    <a:pt x="626" y="535"/>
                    <a:pt x="626" y="536"/>
                  </a:cubicBezTo>
                  <a:cubicBezTo>
                    <a:pt x="626" y="537"/>
                    <a:pt x="626" y="537"/>
                    <a:pt x="626" y="538"/>
                  </a:cubicBezTo>
                  <a:cubicBezTo>
                    <a:pt x="627" y="539"/>
                    <a:pt x="629" y="538"/>
                    <a:pt x="629" y="539"/>
                  </a:cubicBezTo>
                  <a:cubicBezTo>
                    <a:pt x="629" y="540"/>
                    <a:pt x="628" y="541"/>
                    <a:pt x="629" y="542"/>
                  </a:cubicBezTo>
                  <a:cubicBezTo>
                    <a:pt x="629" y="543"/>
                    <a:pt x="630" y="544"/>
                    <a:pt x="629" y="545"/>
                  </a:cubicBezTo>
                  <a:cubicBezTo>
                    <a:pt x="629" y="546"/>
                    <a:pt x="628" y="548"/>
                    <a:pt x="628" y="549"/>
                  </a:cubicBezTo>
                  <a:cubicBezTo>
                    <a:pt x="628" y="550"/>
                    <a:pt x="628" y="550"/>
                    <a:pt x="629" y="550"/>
                  </a:cubicBezTo>
                  <a:cubicBezTo>
                    <a:pt x="629" y="549"/>
                    <a:pt x="630" y="549"/>
                    <a:pt x="631" y="549"/>
                  </a:cubicBezTo>
                  <a:cubicBezTo>
                    <a:pt x="631" y="550"/>
                    <a:pt x="632" y="552"/>
                    <a:pt x="633" y="552"/>
                  </a:cubicBezTo>
                  <a:cubicBezTo>
                    <a:pt x="634" y="552"/>
                    <a:pt x="636" y="553"/>
                    <a:pt x="636" y="552"/>
                  </a:cubicBezTo>
                  <a:cubicBezTo>
                    <a:pt x="636" y="551"/>
                    <a:pt x="636" y="550"/>
                    <a:pt x="637" y="550"/>
                  </a:cubicBezTo>
                  <a:cubicBezTo>
                    <a:pt x="638" y="550"/>
                    <a:pt x="640" y="549"/>
                    <a:pt x="640" y="549"/>
                  </a:cubicBezTo>
                  <a:cubicBezTo>
                    <a:pt x="640" y="549"/>
                    <a:pt x="638" y="548"/>
                    <a:pt x="639" y="547"/>
                  </a:cubicBezTo>
                  <a:cubicBezTo>
                    <a:pt x="640" y="547"/>
                    <a:pt x="640" y="547"/>
                    <a:pt x="640" y="548"/>
                  </a:cubicBezTo>
                  <a:cubicBezTo>
                    <a:pt x="641" y="548"/>
                    <a:pt x="641" y="550"/>
                    <a:pt x="642" y="550"/>
                  </a:cubicBezTo>
                  <a:cubicBezTo>
                    <a:pt x="642" y="550"/>
                    <a:pt x="643" y="549"/>
                    <a:pt x="643" y="551"/>
                  </a:cubicBezTo>
                  <a:cubicBezTo>
                    <a:pt x="644" y="553"/>
                    <a:pt x="645" y="555"/>
                    <a:pt x="646" y="555"/>
                  </a:cubicBezTo>
                  <a:cubicBezTo>
                    <a:pt x="647" y="555"/>
                    <a:pt x="648" y="555"/>
                    <a:pt x="648" y="556"/>
                  </a:cubicBezTo>
                  <a:cubicBezTo>
                    <a:pt x="648" y="557"/>
                    <a:pt x="646" y="561"/>
                    <a:pt x="646" y="562"/>
                  </a:cubicBezTo>
                  <a:cubicBezTo>
                    <a:pt x="646" y="562"/>
                    <a:pt x="646" y="564"/>
                    <a:pt x="647" y="564"/>
                  </a:cubicBezTo>
                  <a:cubicBezTo>
                    <a:pt x="648" y="565"/>
                    <a:pt x="647" y="565"/>
                    <a:pt x="647" y="566"/>
                  </a:cubicBezTo>
                  <a:cubicBezTo>
                    <a:pt x="647" y="566"/>
                    <a:pt x="648" y="567"/>
                    <a:pt x="649" y="566"/>
                  </a:cubicBezTo>
                  <a:cubicBezTo>
                    <a:pt x="650" y="566"/>
                    <a:pt x="650" y="565"/>
                    <a:pt x="651" y="565"/>
                  </a:cubicBezTo>
                  <a:cubicBezTo>
                    <a:pt x="652" y="565"/>
                    <a:pt x="653" y="564"/>
                    <a:pt x="654" y="565"/>
                  </a:cubicBezTo>
                  <a:cubicBezTo>
                    <a:pt x="655" y="565"/>
                    <a:pt x="655" y="565"/>
                    <a:pt x="655" y="566"/>
                  </a:cubicBezTo>
                  <a:cubicBezTo>
                    <a:pt x="655" y="567"/>
                    <a:pt x="656" y="568"/>
                    <a:pt x="656" y="567"/>
                  </a:cubicBezTo>
                  <a:cubicBezTo>
                    <a:pt x="656" y="567"/>
                    <a:pt x="656" y="567"/>
                    <a:pt x="657" y="567"/>
                  </a:cubicBezTo>
                  <a:cubicBezTo>
                    <a:pt x="657" y="567"/>
                    <a:pt x="658" y="566"/>
                    <a:pt x="659" y="567"/>
                  </a:cubicBezTo>
                  <a:cubicBezTo>
                    <a:pt x="659" y="567"/>
                    <a:pt x="659" y="568"/>
                    <a:pt x="659" y="568"/>
                  </a:cubicBezTo>
                  <a:cubicBezTo>
                    <a:pt x="660" y="568"/>
                    <a:pt x="660" y="568"/>
                    <a:pt x="660" y="567"/>
                  </a:cubicBezTo>
                  <a:cubicBezTo>
                    <a:pt x="659" y="566"/>
                    <a:pt x="659" y="566"/>
                    <a:pt x="659" y="565"/>
                  </a:cubicBezTo>
                  <a:cubicBezTo>
                    <a:pt x="660" y="565"/>
                    <a:pt x="660" y="565"/>
                    <a:pt x="661" y="565"/>
                  </a:cubicBezTo>
                  <a:cubicBezTo>
                    <a:pt x="661" y="564"/>
                    <a:pt x="662" y="564"/>
                    <a:pt x="663" y="564"/>
                  </a:cubicBezTo>
                  <a:cubicBezTo>
                    <a:pt x="663" y="564"/>
                    <a:pt x="664" y="563"/>
                    <a:pt x="664" y="563"/>
                  </a:cubicBezTo>
                  <a:cubicBezTo>
                    <a:pt x="668" y="562"/>
                    <a:pt x="668" y="562"/>
                    <a:pt x="668" y="562"/>
                  </a:cubicBezTo>
                  <a:cubicBezTo>
                    <a:pt x="668" y="562"/>
                    <a:pt x="669" y="562"/>
                    <a:pt x="669" y="562"/>
                  </a:cubicBezTo>
                  <a:cubicBezTo>
                    <a:pt x="670" y="563"/>
                    <a:pt x="672" y="563"/>
                    <a:pt x="673" y="565"/>
                  </a:cubicBezTo>
                  <a:cubicBezTo>
                    <a:pt x="675" y="567"/>
                    <a:pt x="677" y="570"/>
                    <a:pt x="678" y="571"/>
                  </a:cubicBezTo>
                  <a:cubicBezTo>
                    <a:pt x="678" y="571"/>
                    <a:pt x="678" y="571"/>
                    <a:pt x="678" y="571"/>
                  </a:cubicBezTo>
                  <a:cubicBezTo>
                    <a:pt x="678" y="571"/>
                    <a:pt x="677" y="573"/>
                    <a:pt x="677" y="574"/>
                  </a:cubicBezTo>
                  <a:cubicBezTo>
                    <a:pt x="676" y="575"/>
                    <a:pt x="676" y="576"/>
                    <a:pt x="677" y="576"/>
                  </a:cubicBezTo>
                  <a:cubicBezTo>
                    <a:pt x="678" y="577"/>
                    <a:pt x="679" y="576"/>
                    <a:pt x="679" y="576"/>
                  </a:cubicBezTo>
                  <a:cubicBezTo>
                    <a:pt x="680" y="576"/>
                    <a:pt x="680" y="577"/>
                    <a:pt x="681" y="577"/>
                  </a:cubicBezTo>
                  <a:cubicBezTo>
                    <a:pt x="682" y="578"/>
                    <a:pt x="683" y="581"/>
                    <a:pt x="683" y="581"/>
                  </a:cubicBezTo>
                  <a:cubicBezTo>
                    <a:pt x="682" y="582"/>
                    <a:pt x="682" y="583"/>
                    <a:pt x="682" y="583"/>
                  </a:cubicBezTo>
                  <a:cubicBezTo>
                    <a:pt x="682" y="584"/>
                    <a:pt x="681" y="585"/>
                    <a:pt x="681" y="586"/>
                  </a:cubicBezTo>
                  <a:cubicBezTo>
                    <a:pt x="682" y="586"/>
                    <a:pt x="683" y="586"/>
                    <a:pt x="684" y="587"/>
                  </a:cubicBezTo>
                  <a:cubicBezTo>
                    <a:pt x="684" y="589"/>
                    <a:pt x="684" y="590"/>
                    <a:pt x="684" y="590"/>
                  </a:cubicBezTo>
                  <a:cubicBezTo>
                    <a:pt x="683" y="591"/>
                    <a:pt x="682" y="592"/>
                    <a:pt x="682" y="592"/>
                  </a:cubicBezTo>
                  <a:cubicBezTo>
                    <a:pt x="683" y="592"/>
                    <a:pt x="683" y="592"/>
                    <a:pt x="683" y="592"/>
                  </a:cubicBezTo>
                  <a:cubicBezTo>
                    <a:pt x="684" y="593"/>
                    <a:pt x="684" y="593"/>
                    <a:pt x="684" y="593"/>
                  </a:cubicBezTo>
                  <a:cubicBezTo>
                    <a:pt x="683" y="593"/>
                    <a:pt x="682" y="594"/>
                    <a:pt x="681" y="594"/>
                  </a:cubicBezTo>
                  <a:cubicBezTo>
                    <a:pt x="678" y="596"/>
                    <a:pt x="676" y="598"/>
                    <a:pt x="675" y="598"/>
                  </a:cubicBezTo>
                  <a:cubicBezTo>
                    <a:pt x="674" y="598"/>
                    <a:pt x="672" y="598"/>
                    <a:pt x="670" y="598"/>
                  </a:cubicBezTo>
                  <a:cubicBezTo>
                    <a:pt x="668" y="597"/>
                    <a:pt x="664" y="596"/>
                    <a:pt x="663" y="597"/>
                  </a:cubicBezTo>
                  <a:cubicBezTo>
                    <a:pt x="663" y="598"/>
                    <a:pt x="661" y="599"/>
                    <a:pt x="660" y="600"/>
                  </a:cubicBezTo>
                  <a:cubicBezTo>
                    <a:pt x="659" y="600"/>
                    <a:pt x="658" y="600"/>
                    <a:pt x="656" y="600"/>
                  </a:cubicBezTo>
                  <a:cubicBezTo>
                    <a:pt x="655" y="600"/>
                    <a:pt x="653" y="600"/>
                    <a:pt x="651" y="600"/>
                  </a:cubicBezTo>
                  <a:cubicBezTo>
                    <a:pt x="650" y="600"/>
                    <a:pt x="649" y="600"/>
                    <a:pt x="648" y="601"/>
                  </a:cubicBezTo>
                  <a:cubicBezTo>
                    <a:pt x="647" y="602"/>
                    <a:pt x="646" y="603"/>
                    <a:pt x="644" y="603"/>
                  </a:cubicBezTo>
                  <a:cubicBezTo>
                    <a:pt x="643" y="603"/>
                    <a:pt x="641" y="603"/>
                    <a:pt x="640" y="603"/>
                  </a:cubicBezTo>
                  <a:cubicBezTo>
                    <a:pt x="639" y="603"/>
                    <a:pt x="639" y="603"/>
                    <a:pt x="638" y="603"/>
                  </a:cubicBezTo>
                  <a:cubicBezTo>
                    <a:pt x="637" y="604"/>
                    <a:pt x="637" y="603"/>
                    <a:pt x="635" y="604"/>
                  </a:cubicBezTo>
                  <a:cubicBezTo>
                    <a:pt x="634" y="605"/>
                    <a:pt x="632" y="605"/>
                    <a:pt x="631" y="606"/>
                  </a:cubicBezTo>
                  <a:cubicBezTo>
                    <a:pt x="630" y="607"/>
                    <a:pt x="629" y="608"/>
                    <a:pt x="628" y="608"/>
                  </a:cubicBezTo>
                  <a:cubicBezTo>
                    <a:pt x="628" y="608"/>
                    <a:pt x="627" y="608"/>
                    <a:pt x="627" y="607"/>
                  </a:cubicBezTo>
                  <a:cubicBezTo>
                    <a:pt x="626" y="605"/>
                    <a:pt x="627" y="604"/>
                    <a:pt x="626" y="603"/>
                  </a:cubicBezTo>
                  <a:cubicBezTo>
                    <a:pt x="625" y="602"/>
                    <a:pt x="621" y="600"/>
                    <a:pt x="619" y="599"/>
                  </a:cubicBezTo>
                  <a:cubicBezTo>
                    <a:pt x="618" y="598"/>
                    <a:pt x="617" y="598"/>
                    <a:pt x="615" y="598"/>
                  </a:cubicBezTo>
                  <a:cubicBezTo>
                    <a:pt x="612" y="598"/>
                    <a:pt x="609" y="599"/>
                    <a:pt x="607" y="600"/>
                  </a:cubicBezTo>
                  <a:cubicBezTo>
                    <a:pt x="605" y="601"/>
                    <a:pt x="604" y="603"/>
                    <a:pt x="603" y="603"/>
                  </a:cubicBezTo>
                  <a:cubicBezTo>
                    <a:pt x="603" y="604"/>
                    <a:pt x="603" y="604"/>
                    <a:pt x="602" y="604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42" name="任意多边形 63">
              <a:extLst>
                <a:ext uri="{FF2B5EF4-FFF2-40B4-BE49-F238E27FC236}">
                  <a16:creationId xmlns:a16="http://schemas.microsoft.com/office/drawing/2014/main" id="{5FDE6FA1-AD63-0E20-9CD5-90FF31B81706}"/>
                </a:ext>
              </a:extLst>
            </p:cNvPr>
            <p:cNvSpPr/>
            <p:nvPr/>
          </p:nvSpPr>
          <p:spPr bwMode="auto">
            <a:xfrm>
              <a:off x="3425825" y="2265363"/>
              <a:ext cx="2265363" cy="1387475"/>
            </a:xfrm>
            <a:custGeom>
              <a:avLst/>
              <a:gdLst>
                <a:gd name="T0" fmla="*/ 73 w 1539"/>
                <a:gd name="T1" fmla="*/ 169 h 942"/>
                <a:gd name="T2" fmla="*/ 35 w 1539"/>
                <a:gd name="T3" fmla="*/ 230 h 942"/>
                <a:gd name="T4" fmla="*/ 14 w 1539"/>
                <a:gd name="T5" fmla="*/ 300 h 942"/>
                <a:gd name="T6" fmla="*/ 55 w 1539"/>
                <a:gd name="T7" fmla="*/ 373 h 942"/>
                <a:gd name="T8" fmla="*/ 147 w 1539"/>
                <a:gd name="T9" fmla="*/ 466 h 942"/>
                <a:gd name="T10" fmla="*/ 220 w 1539"/>
                <a:gd name="T11" fmla="*/ 476 h 942"/>
                <a:gd name="T12" fmla="*/ 282 w 1539"/>
                <a:gd name="T13" fmla="*/ 553 h 942"/>
                <a:gd name="T14" fmla="*/ 358 w 1539"/>
                <a:gd name="T15" fmla="*/ 606 h 942"/>
                <a:gd name="T16" fmla="*/ 442 w 1539"/>
                <a:gd name="T17" fmla="*/ 684 h 942"/>
                <a:gd name="T18" fmla="*/ 491 w 1539"/>
                <a:gd name="T19" fmla="*/ 757 h 942"/>
                <a:gd name="T20" fmla="*/ 572 w 1539"/>
                <a:gd name="T21" fmla="*/ 773 h 942"/>
                <a:gd name="T22" fmla="*/ 677 w 1539"/>
                <a:gd name="T23" fmla="*/ 790 h 942"/>
                <a:gd name="T24" fmla="*/ 737 w 1539"/>
                <a:gd name="T25" fmla="*/ 854 h 942"/>
                <a:gd name="T26" fmla="*/ 826 w 1539"/>
                <a:gd name="T27" fmla="*/ 795 h 942"/>
                <a:gd name="T28" fmla="*/ 937 w 1539"/>
                <a:gd name="T29" fmla="*/ 836 h 942"/>
                <a:gd name="T30" fmla="*/ 1019 w 1539"/>
                <a:gd name="T31" fmla="*/ 936 h 942"/>
                <a:gd name="T32" fmla="*/ 1252 w 1539"/>
                <a:gd name="T33" fmla="*/ 844 h 942"/>
                <a:gd name="T34" fmla="*/ 1372 w 1539"/>
                <a:gd name="T35" fmla="*/ 892 h 942"/>
                <a:gd name="T36" fmla="*/ 1442 w 1539"/>
                <a:gd name="T37" fmla="*/ 850 h 942"/>
                <a:gd name="T38" fmla="*/ 1466 w 1539"/>
                <a:gd name="T39" fmla="*/ 853 h 942"/>
                <a:gd name="T40" fmla="*/ 1502 w 1539"/>
                <a:gd name="T41" fmla="*/ 860 h 942"/>
                <a:gd name="T42" fmla="*/ 1503 w 1539"/>
                <a:gd name="T43" fmla="*/ 794 h 942"/>
                <a:gd name="T44" fmla="*/ 1539 w 1539"/>
                <a:gd name="T45" fmla="*/ 773 h 942"/>
                <a:gd name="T46" fmla="*/ 1533 w 1539"/>
                <a:gd name="T47" fmla="*/ 637 h 942"/>
                <a:gd name="T48" fmla="*/ 1507 w 1539"/>
                <a:gd name="T49" fmla="*/ 546 h 942"/>
                <a:gd name="T50" fmla="*/ 1436 w 1539"/>
                <a:gd name="T51" fmla="*/ 467 h 942"/>
                <a:gd name="T52" fmla="*/ 1414 w 1539"/>
                <a:gd name="T53" fmla="*/ 494 h 942"/>
                <a:gd name="T54" fmla="*/ 1383 w 1539"/>
                <a:gd name="T55" fmla="*/ 510 h 942"/>
                <a:gd name="T56" fmla="*/ 1374 w 1539"/>
                <a:gd name="T57" fmla="*/ 528 h 942"/>
                <a:gd name="T58" fmla="*/ 1346 w 1539"/>
                <a:gd name="T59" fmla="*/ 523 h 942"/>
                <a:gd name="T60" fmla="*/ 1331 w 1539"/>
                <a:gd name="T61" fmla="*/ 537 h 942"/>
                <a:gd name="T62" fmla="*/ 1297 w 1539"/>
                <a:gd name="T63" fmla="*/ 526 h 942"/>
                <a:gd name="T64" fmla="*/ 1275 w 1539"/>
                <a:gd name="T65" fmla="*/ 493 h 942"/>
                <a:gd name="T66" fmla="*/ 1262 w 1539"/>
                <a:gd name="T67" fmla="*/ 467 h 942"/>
                <a:gd name="T68" fmla="*/ 1226 w 1539"/>
                <a:gd name="T69" fmla="*/ 445 h 942"/>
                <a:gd name="T70" fmla="*/ 1195 w 1539"/>
                <a:gd name="T71" fmla="*/ 445 h 942"/>
                <a:gd name="T72" fmla="*/ 1156 w 1539"/>
                <a:gd name="T73" fmla="*/ 442 h 942"/>
                <a:gd name="T74" fmla="*/ 1118 w 1539"/>
                <a:gd name="T75" fmla="*/ 430 h 942"/>
                <a:gd name="T76" fmla="*/ 1075 w 1539"/>
                <a:gd name="T77" fmla="*/ 411 h 942"/>
                <a:gd name="T78" fmla="*/ 1038 w 1539"/>
                <a:gd name="T79" fmla="*/ 399 h 942"/>
                <a:gd name="T80" fmla="*/ 999 w 1539"/>
                <a:gd name="T81" fmla="*/ 377 h 942"/>
                <a:gd name="T82" fmla="*/ 956 w 1539"/>
                <a:gd name="T83" fmla="*/ 362 h 942"/>
                <a:gd name="T84" fmla="*/ 894 w 1539"/>
                <a:gd name="T85" fmla="*/ 323 h 942"/>
                <a:gd name="T86" fmla="*/ 867 w 1539"/>
                <a:gd name="T87" fmla="*/ 275 h 942"/>
                <a:gd name="T88" fmla="*/ 880 w 1539"/>
                <a:gd name="T89" fmla="*/ 237 h 942"/>
                <a:gd name="T90" fmla="*/ 888 w 1539"/>
                <a:gd name="T91" fmla="*/ 193 h 942"/>
                <a:gd name="T92" fmla="*/ 867 w 1539"/>
                <a:gd name="T93" fmla="*/ 162 h 942"/>
                <a:gd name="T94" fmla="*/ 892 w 1539"/>
                <a:gd name="T95" fmla="*/ 127 h 942"/>
                <a:gd name="T96" fmla="*/ 880 w 1539"/>
                <a:gd name="T97" fmla="*/ 99 h 942"/>
                <a:gd name="T98" fmla="*/ 894 w 1539"/>
                <a:gd name="T99" fmla="*/ 81 h 942"/>
                <a:gd name="T100" fmla="*/ 829 w 1539"/>
                <a:gd name="T101" fmla="*/ 50 h 942"/>
                <a:gd name="T102" fmla="*/ 763 w 1539"/>
                <a:gd name="T103" fmla="*/ 33 h 942"/>
                <a:gd name="T104" fmla="*/ 698 w 1539"/>
                <a:gd name="T105" fmla="*/ 32 h 942"/>
                <a:gd name="T106" fmla="*/ 641 w 1539"/>
                <a:gd name="T107" fmla="*/ 44 h 942"/>
                <a:gd name="T108" fmla="*/ 578 w 1539"/>
                <a:gd name="T109" fmla="*/ 57 h 942"/>
                <a:gd name="T110" fmla="*/ 494 w 1539"/>
                <a:gd name="T111" fmla="*/ 69 h 942"/>
                <a:gd name="T112" fmla="*/ 421 w 1539"/>
                <a:gd name="T113" fmla="*/ 51 h 942"/>
                <a:gd name="T114" fmla="*/ 376 w 1539"/>
                <a:gd name="T115" fmla="*/ 15 h 942"/>
                <a:gd name="T116" fmla="*/ 322 w 1539"/>
                <a:gd name="T117" fmla="*/ 42 h 942"/>
                <a:gd name="T118" fmla="*/ 268 w 1539"/>
                <a:gd name="T119" fmla="*/ 16 h 942"/>
                <a:gd name="T120" fmla="*/ 222 w 1539"/>
                <a:gd name="T121" fmla="*/ 4 h 942"/>
                <a:gd name="T122" fmla="*/ 181 w 1539"/>
                <a:gd name="T123" fmla="*/ 36 h 942"/>
                <a:gd name="T124" fmla="*/ 143 w 1539"/>
                <a:gd name="T125" fmla="*/ 73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9" h="942">
                  <a:moveTo>
                    <a:pt x="91" y="73"/>
                  </a:moveTo>
                  <a:cubicBezTo>
                    <a:pt x="91" y="74"/>
                    <a:pt x="88" y="79"/>
                    <a:pt x="87" y="79"/>
                  </a:cubicBezTo>
                  <a:cubicBezTo>
                    <a:pt x="85" y="80"/>
                    <a:pt x="85" y="84"/>
                    <a:pt x="83" y="85"/>
                  </a:cubicBezTo>
                  <a:cubicBezTo>
                    <a:pt x="80" y="87"/>
                    <a:pt x="81" y="81"/>
                    <a:pt x="79" y="84"/>
                  </a:cubicBezTo>
                  <a:cubicBezTo>
                    <a:pt x="78" y="85"/>
                    <a:pt x="76" y="86"/>
                    <a:pt x="75" y="85"/>
                  </a:cubicBezTo>
                  <a:cubicBezTo>
                    <a:pt x="74" y="83"/>
                    <a:pt x="71" y="88"/>
                    <a:pt x="68" y="87"/>
                  </a:cubicBezTo>
                  <a:cubicBezTo>
                    <a:pt x="67" y="87"/>
                    <a:pt x="66" y="86"/>
                    <a:pt x="66" y="86"/>
                  </a:cubicBezTo>
                  <a:cubicBezTo>
                    <a:pt x="64" y="87"/>
                    <a:pt x="64" y="86"/>
                    <a:pt x="64" y="86"/>
                  </a:cubicBezTo>
                  <a:cubicBezTo>
                    <a:pt x="63" y="86"/>
                    <a:pt x="62" y="86"/>
                    <a:pt x="63" y="87"/>
                  </a:cubicBezTo>
                  <a:cubicBezTo>
                    <a:pt x="63" y="88"/>
                    <a:pt x="59" y="90"/>
                    <a:pt x="63" y="92"/>
                  </a:cubicBezTo>
                  <a:cubicBezTo>
                    <a:pt x="64" y="93"/>
                    <a:pt x="64" y="93"/>
                    <a:pt x="65" y="94"/>
                  </a:cubicBezTo>
                  <a:cubicBezTo>
                    <a:pt x="69" y="97"/>
                    <a:pt x="63" y="101"/>
                    <a:pt x="65" y="103"/>
                  </a:cubicBezTo>
                  <a:cubicBezTo>
                    <a:pt x="67" y="104"/>
                    <a:pt x="66" y="104"/>
                    <a:pt x="65" y="106"/>
                  </a:cubicBezTo>
                  <a:cubicBezTo>
                    <a:pt x="64" y="108"/>
                    <a:pt x="65" y="109"/>
                    <a:pt x="64" y="111"/>
                  </a:cubicBezTo>
                  <a:cubicBezTo>
                    <a:pt x="64" y="112"/>
                    <a:pt x="63" y="114"/>
                    <a:pt x="63" y="115"/>
                  </a:cubicBezTo>
                  <a:cubicBezTo>
                    <a:pt x="63" y="116"/>
                    <a:pt x="63" y="118"/>
                    <a:pt x="63" y="119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3" y="123"/>
                    <a:pt x="54" y="127"/>
                    <a:pt x="56" y="128"/>
                  </a:cubicBezTo>
                  <a:cubicBezTo>
                    <a:pt x="60" y="129"/>
                    <a:pt x="59" y="128"/>
                    <a:pt x="57" y="132"/>
                  </a:cubicBezTo>
                  <a:cubicBezTo>
                    <a:pt x="55" y="135"/>
                    <a:pt x="57" y="136"/>
                    <a:pt x="58" y="139"/>
                  </a:cubicBezTo>
                  <a:cubicBezTo>
                    <a:pt x="58" y="140"/>
                    <a:pt x="60" y="141"/>
                    <a:pt x="60" y="142"/>
                  </a:cubicBezTo>
                  <a:cubicBezTo>
                    <a:pt x="60" y="146"/>
                    <a:pt x="60" y="148"/>
                    <a:pt x="63" y="149"/>
                  </a:cubicBezTo>
                  <a:cubicBezTo>
                    <a:pt x="65" y="150"/>
                    <a:pt x="65" y="152"/>
                    <a:pt x="66" y="153"/>
                  </a:cubicBezTo>
                  <a:cubicBezTo>
                    <a:pt x="68" y="154"/>
                    <a:pt x="66" y="159"/>
                    <a:pt x="69" y="160"/>
                  </a:cubicBezTo>
                  <a:cubicBezTo>
                    <a:pt x="74" y="160"/>
                    <a:pt x="71" y="163"/>
                    <a:pt x="71" y="166"/>
                  </a:cubicBezTo>
                  <a:cubicBezTo>
                    <a:pt x="72" y="166"/>
                    <a:pt x="74" y="168"/>
                    <a:pt x="73" y="169"/>
                  </a:cubicBezTo>
                  <a:cubicBezTo>
                    <a:pt x="72" y="170"/>
                    <a:pt x="73" y="170"/>
                    <a:pt x="74" y="172"/>
                  </a:cubicBezTo>
                  <a:cubicBezTo>
                    <a:pt x="74" y="174"/>
                    <a:pt x="77" y="173"/>
                    <a:pt x="77" y="175"/>
                  </a:cubicBezTo>
                  <a:cubicBezTo>
                    <a:pt x="79" y="179"/>
                    <a:pt x="74" y="178"/>
                    <a:pt x="75" y="181"/>
                  </a:cubicBezTo>
                  <a:cubicBezTo>
                    <a:pt x="75" y="184"/>
                    <a:pt x="74" y="193"/>
                    <a:pt x="75" y="194"/>
                  </a:cubicBezTo>
                  <a:cubicBezTo>
                    <a:pt x="77" y="195"/>
                    <a:pt x="73" y="196"/>
                    <a:pt x="76" y="196"/>
                  </a:cubicBezTo>
                  <a:cubicBezTo>
                    <a:pt x="76" y="196"/>
                    <a:pt x="77" y="198"/>
                    <a:pt x="77" y="199"/>
                  </a:cubicBezTo>
                  <a:cubicBezTo>
                    <a:pt x="75" y="201"/>
                    <a:pt x="76" y="204"/>
                    <a:pt x="75" y="207"/>
                  </a:cubicBezTo>
                  <a:cubicBezTo>
                    <a:pt x="75" y="208"/>
                    <a:pt x="72" y="212"/>
                    <a:pt x="75" y="212"/>
                  </a:cubicBezTo>
                  <a:cubicBezTo>
                    <a:pt x="78" y="212"/>
                    <a:pt x="77" y="214"/>
                    <a:pt x="77" y="216"/>
                  </a:cubicBezTo>
                  <a:cubicBezTo>
                    <a:pt x="77" y="217"/>
                    <a:pt x="78" y="218"/>
                    <a:pt x="78" y="218"/>
                  </a:cubicBezTo>
                  <a:cubicBezTo>
                    <a:pt x="78" y="220"/>
                    <a:pt x="76" y="219"/>
                    <a:pt x="76" y="220"/>
                  </a:cubicBezTo>
                  <a:cubicBezTo>
                    <a:pt x="76" y="220"/>
                    <a:pt x="76" y="225"/>
                    <a:pt x="75" y="226"/>
                  </a:cubicBezTo>
                  <a:cubicBezTo>
                    <a:pt x="75" y="227"/>
                    <a:pt x="75" y="230"/>
                    <a:pt x="75" y="230"/>
                  </a:cubicBezTo>
                  <a:cubicBezTo>
                    <a:pt x="74" y="229"/>
                    <a:pt x="72" y="232"/>
                    <a:pt x="72" y="233"/>
                  </a:cubicBezTo>
                  <a:cubicBezTo>
                    <a:pt x="72" y="234"/>
                    <a:pt x="70" y="235"/>
                    <a:pt x="69" y="236"/>
                  </a:cubicBezTo>
                  <a:cubicBezTo>
                    <a:pt x="68" y="236"/>
                    <a:pt x="67" y="234"/>
                    <a:pt x="67" y="234"/>
                  </a:cubicBezTo>
                  <a:cubicBezTo>
                    <a:pt x="66" y="236"/>
                    <a:pt x="65" y="233"/>
                    <a:pt x="64" y="234"/>
                  </a:cubicBezTo>
                  <a:cubicBezTo>
                    <a:pt x="64" y="235"/>
                    <a:pt x="61" y="237"/>
                    <a:pt x="60" y="237"/>
                  </a:cubicBezTo>
                  <a:cubicBezTo>
                    <a:pt x="58" y="237"/>
                    <a:pt x="58" y="242"/>
                    <a:pt x="57" y="242"/>
                  </a:cubicBezTo>
                  <a:cubicBezTo>
                    <a:pt x="57" y="242"/>
                    <a:pt x="56" y="243"/>
                    <a:pt x="56" y="243"/>
                  </a:cubicBezTo>
                  <a:cubicBezTo>
                    <a:pt x="55" y="244"/>
                    <a:pt x="55" y="246"/>
                    <a:pt x="54" y="245"/>
                  </a:cubicBezTo>
                  <a:cubicBezTo>
                    <a:pt x="52" y="244"/>
                    <a:pt x="47" y="242"/>
                    <a:pt x="45" y="245"/>
                  </a:cubicBezTo>
                  <a:cubicBezTo>
                    <a:pt x="44" y="247"/>
                    <a:pt x="44" y="245"/>
                    <a:pt x="43" y="243"/>
                  </a:cubicBezTo>
                  <a:cubicBezTo>
                    <a:pt x="42" y="243"/>
                    <a:pt x="40" y="241"/>
                    <a:pt x="40" y="240"/>
                  </a:cubicBezTo>
                  <a:cubicBezTo>
                    <a:pt x="41" y="240"/>
                    <a:pt x="39" y="237"/>
                    <a:pt x="38" y="237"/>
                  </a:cubicBezTo>
                  <a:cubicBezTo>
                    <a:pt x="34" y="237"/>
                    <a:pt x="35" y="231"/>
                    <a:pt x="35" y="230"/>
                  </a:cubicBezTo>
                  <a:cubicBezTo>
                    <a:pt x="34" y="230"/>
                    <a:pt x="34" y="230"/>
                    <a:pt x="34" y="229"/>
                  </a:cubicBezTo>
                  <a:cubicBezTo>
                    <a:pt x="35" y="227"/>
                    <a:pt x="34" y="221"/>
                    <a:pt x="35" y="221"/>
                  </a:cubicBezTo>
                  <a:cubicBezTo>
                    <a:pt x="37" y="219"/>
                    <a:pt x="38" y="218"/>
                    <a:pt x="37" y="216"/>
                  </a:cubicBezTo>
                  <a:cubicBezTo>
                    <a:pt x="36" y="214"/>
                    <a:pt x="36" y="209"/>
                    <a:pt x="35" y="209"/>
                  </a:cubicBezTo>
                  <a:cubicBezTo>
                    <a:pt x="35" y="209"/>
                    <a:pt x="34" y="210"/>
                    <a:pt x="33" y="210"/>
                  </a:cubicBezTo>
                  <a:cubicBezTo>
                    <a:pt x="31" y="210"/>
                    <a:pt x="31" y="212"/>
                    <a:pt x="30" y="212"/>
                  </a:cubicBezTo>
                  <a:cubicBezTo>
                    <a:pt x="30" y="212"/>
                    <a:pt x="18" y="213"/>
                    <a:pt x="18" y="213"/>
                  </a:cubicBezTo>
                  <a:cubicBezTo>
                    <a:pt x="17" y="213"/>
                    <a:pt x="16" y="214"/>
                    <a:pt x="16" y="214"/>
                  </a:cubicBezTo>
                  <a:cubicBezTo>
                    <a:pt x="14" y="215"/>
                    <a:pt x="10" y="213"/>
                    <a:pt x="8" y="216"/>
                  </a:cubicBezTo>
                  <a:cubicBezTo>
                    <a:pt x="6" y="219"/>
                    <a:pt x="8" y="217"/>
                    <a:pt x="9" y="221"/>
                  </a:cubicBezTo>
                  <a:cubicBezTo>
                    <a:pt x="9" y="222"/>
                    <a:pt x="10" y="227"/>
                    <a:pt x="10" y="227"/>
                  </a:cubicBezTo>
                  <a:cubicBezTo>
                    <a:pt x="10" y="228"/>
                    <a:pt x="9" y="231"/>
                    <a:pt x="9" y="231"/>
                  </a:cubicBezTo>
                  <a:cubicBezTo>
                    <a:pt x="7" y="232"/>
                    <a:pt x="11" y="234"/>
                    <a:pt x="9" y="236"/>
                  </a:cubicBezTo>
                  <a:cubicBezTo>
                    <a:pt x="7" y="238"/>
                    <a:pt x="11" y="238"/>
                    <a:pt x="9" y="240"/>
                  </a:cubicBezTo>
                  <a:cubicBezTo>
                    <a:pt x="8" y="241"/>
                    <a:pt x="7" y="245"/>
                    <a:pt x="6" y="245"/>
                  </a:cubicBezTo>
                  <a:cubicBezTo>
                    <a:pt x="5" y="245"/>
                    <a:pt x="0" y="246"/>
                    <a:pt x="2" y="248"/>
                  </a:cubicBezTo>
                  <a:cubicBezTo>
                    <a:pt x="3" y="249"/>
                    <a:pt x="2" y="250"/>
                    <a:pt x="2" y="252"/>
                  </a:cubicBezTo>
                  <a:cubicBezTo>
                    <a:pt x="2" y="256"/>
                    <a:pt x="7" y="251"/>
                    <a:pt x="7" y="254"/>
                  </a:cubicBezTo>
                  <a:cubicBezTo>
                    <a:pt x="7" y="257"/>
                    <a:pt x="9" y="258"/>
                    <a:pt x="10" y="261"/>
                  </a:cubicBezTo>
                  <a:cubicBezTo>
                    <a:pt x="10" y="263"/>
                    <a:pt x="13" y="262"/>
                    <a:pt x="10" y="265"/>
                  </a:cubicBezTo>
                  <a:cubicBezTo>
                    <a:pt x="12" y="268"/>
                    <a:pt x="18" y="271"/>
                    <a:pt x="19" y="274"/>
                  </a:cubicBezTo>
                  <a:cubicBezTo>
                    <a:pt x="19" y="275"/>
                    <a:pt x="19" y="276"/>
                    <a:pt x="20" y="276"/>
                  </a:cubicBezTo>
                  <a:cubicBezTo>
                    <a:pt x="23" y="277"/>
                    <a:pt x="18" y="279"/>
                    <a:pt x="18" y="280"/>
                  </a:cubicBezTo>
                  <a:cubicBezTo>
                    <a:pt x="18" y="283"/>
                    <a:pt x="10" y="280"/>
                    <a:pt x="10" y="285"/>
                  </a:cubicBezTo>
                  <a:cubicBezTo>
                    <a:pt x="10" y="286"/>
                    <a:pt x="11" y="287"/>
                    <a:pt x="11" y="287"/>
                  </a:cubicBezTo>
                  <a:cubicBezTo>
                    <a:pt x="13" y="291"/>
                    <a:pt x="13" y="295"/>
                    <a:pt x="14" y="300"/>
                  </a:cubicBezTo>
                  <a:cubicBezTo>
                    <a:pt x="14" y="300"/>
                    <a:pt x="19" y="305"/>
                    <a:pt x="19" y="308"/>
                  </a:cubicBezTo>
                  <a:cubicBezTo>
                    <a:pt x="18" y="310"/>
                    <a:pt x="13" y="312"/>
                    <a:pt x="11" y="312"/>
                  </a:cubicBezTo>
                  <a:cubicBezTo>
                    <a:pt x="8" y="312"/>
                    <a:pt x="6" y="317"/>
                    <a:pt x="7" y="317"/>
                  </a:cubicBezTo>
                  <a:cubicBezTo>
                    <a:pt x="10" y="317"/>
                    <a:pt x="9" y="319"/>
                    <a:pt x="10" y="320"/>
                  </a:cubicBezTo>
                  <a:cubicBezTo>
                    <a:pt x="10" y="320"/>
                    <a:pt x="11" y="321"/>
                    <a:pt x="11" y="322"/>
                  </a:cubicBezTo>
                  <a:cubicBezTo>
                    <a:pt x="10" y="323"/>
                    <a:pt x="6" y="326"/>
                    <a:pt x="6" y="328"/>
                  </a:cubicBezTo>
                  <a:cubicBezTo>
                    <a:pt x="6" y="329"/>
                    <a:pt x="7" y="333"/>
                    <a:pt x="8" y="334"/>
                  </a:cubicBezTo>
                  <a:cubicBezTo>
                    <a:pt x="8" y="334"/>
                    <a:pt x="9" y="334"/>
                    <a:pt x="10" y="334"/>
                  </a:cubicBezTo>
                  <a:cubicBezTo>
                    <a:pt x="10" y="335"/>
                    <a:pt x="12" y="337"/>
                    <a:pt x="13" y="336"/>
                  </a:cubicBezTo>
                  <a:cubicBezTo>
                    <a:pt x="13" y="335"/>
                    <a:pt x="13" y="334"/>
                    <a:pt x="13" y="334"/>
                  </a:cubicBezTo>
                  <a:cubicBezTo>
                    <a:pt x="15" y="335"/>
                    <a:pt x="13" y="339"/>
                    <a:pt x="15" y="340"/>
                  </a:cubicBezTo>
                  <a:cubicBezTo>
                    <a:pt x="17" y="341"/>
                    <a:pt x="16" y="343"/>
                    <a:pt x="16" y="344"/>
                  </a:cubicBezTo>
                  <a:cubicBezTo>
                    <a:pt x="18" y="345"/>
                    <a:pt x="17" y="346"/>
                    <a:pt x="18" y="347"/>
                  </a:cubicBezTo>
                  <a:cubicBezTo>
                    <a:pt x="23" y="352"/>
                    <a:pt x="16" y="352"/>
                    <a:pt x="17" y="354"/>
                  </a:cubicBezTo>
                  <a:cubicBezTo>
                    <a:pt x="18" y="357"/>
                    <a:pt x="17" y="357"/>
                    <a:pt x="18" y="359"/>
                  </a:cubicBezTo>
                  <a:cubicBezTo>
                    <a:pt x="18" y="359"/>
                    <a:pt x="18" y="359"/>
                    <a:pt x="18" y="359"/>
                  </a:cubicBezTo>
                  <a:cubicBezTo>
                    <a:pt x="18" y="360"/>
                    <a:pt x="18" y="361"/>
                    <a:pt x="20" y="363"/>
                  </a:cubicBezTo>
                  <a:cubicBezTo>
                    <a:pt x="21" y="365"/>
                    <a:pt x="25" y="367"/>
                    <a:pt x="25" y="367"/>
                  </a:cubicBezTo>
                  <a:cubicBezTo>
                    <a:pt x="27" y="366"/>
                    <a:pt x="28" y="368"/>
                    <a:pt x="29" y="367"/>
                  </a:cubicBezTo>
                  <a:cubicBezTo>
                    <a:pt x="31" y="365"/>
                    <a:pt x="32" y="370"/>
                    <a:pt x="32" y="371"/>
                  </a:cubicBezTo>
                  <a:cubicBezTo>
                    <a:pt x="30" y="375"/>
                    <a:pt x="37" y="373"/>
                    <a:pt x="38" y="373"/>
                  </a:cubicBezTo>
                  <a:cubicBezTo>
                    <a:pt x="41" y="376"/>
                    <a:pt x="40" y="373"/>
                    <a:pt x="40" y="372"/>
                  </a:cubicBezTo>
                  <a:cubicBezTo>
                    <a:pt x="41" y="371"/>
                    <a:pt x="38" y="369"/>
                    <a:pt x="43" y="369"/>
                  </a:cubicBezTo>
                  <a:cubicBezTo>
                    <a:pt x="45" y="369"/>
                    <a:pt x="49" y="365"/>
                    <a:pt x="49" y="367"/>
                  </a:cubicBezTo>
                  <a:cubicBezTo>
                    <a:pt x="50" y="368"/>
                    <a:pt x="50" y="368"/>
                    <a:pt x="49" y="369"/>
                  </a:cubicBezTo>
                  <a:cubicBezTo>
                    <a:pt x="48" y="374"/>
                    <a:pt x="55" y="369"/>
                    <a:pt x="55" y="373"/>
                  </a:cubicBezTo>
                  <a:cubicBezTo>
                    <a:pt x="55" y="377"/>
                    <a:pt x="58" y="383"/>
                    <a:pt x="60" y="383"/>
                  </a:cubicBezTo>
                  <a:cubicBezTo>
                    <a:pt x="62" y="383"/>
                    <a:pt x="65" y="382"/>
                    <a:pt x="66" y="380"/>
                  </a:cubicBezTo>
                  <a:cubicBezTo>
                    <a:pt x="67" y="378"/>
                    <a:pt x="68" y="383"/>
                    <a:pt x="70" y="384"/>
                  </a:cubicBezTo>
                  <a:cubicBezTo>
                    <a:pt x="73" y="385"/>
                    <a:pt x="74" y="389"/>
                    <a:pt x="74" y="392"/>
                  </a:cubicBezTo>
                  <a:cubicBezTo>
                    <a:pt x="76" y="397"/>
                    <a:pt x="79" y="392"/>
                    <a:pt x="81" y="397"/>
                  </a:cubicBezTo>
                  <a:cubicBezTo>
                    <a:pt x="81" y="398"/>
                    <a:pt x="81" y="402"/>
                    <a:pt x="82" y="405"/>
                  </a:cubicBezTo>
                  <a:cubicBezTo>
                    <a:pt x="83" y="409"/>
                    <a:pt x="85" y="412"/>
                    <a:pt x="85" y="414"/>
                  </a:cubicBezTo>
                  <a:cubicBezTo>
                    <a:pt x="85" y="415"/>
                    <a:pt x="86" y="416"/>
                    <a:pt x="86" y="417"/>
                  </a:cubicBezTo>
                  <a:cubicBezTo>
                    <a:pt x="87" y="418"/>
                    <a:pt x="85" y="420"/>
                    <a:pt x="86" y="420"/>
                  </a:cubicBezTo>
                  <a:cubicBezTo>
                    <a:pt x="87" y="421"/>
                    <a:pt x="89" y="422"/>
                    <a:pt x="89" y="422"/>
                  </a:cubicBezTo>
                  <a:cubicBezTo>
                    <a:pt x="89" y="425"/>
                    <a:pt x="90" y="424"/>
                    <a:pt x="91" y="425"/>
                  </a:cubicBezTo>
                  <a:cubicBezTo>
                    <a:pt x="92" y="427"/>
                    <a:pt x="94" y="425"/>
                    <a:pt x="95" y="425"/>
                  </a:cubicBezTo>
                  <a:cubicBezTo>
                    <a:pt x="95" y="425"/>
                    <a:pt x="97" y="425"/>
                    <a:pt x="97" y="425"/>
                  </a:cubicBezTo>
                  <a:cubicBezTo>
                    <a:pt x="100" y="425"/>
                    <a:pt x="99" y="427"/>
                    <a:pt x="101" y="428"/>
                  </a:cubicBezTo>
                  <a:cubicBezTo>
                    <a:pt x="102" y="428"/>
                    <a:pt x="105" y="428"/>
                    <a:pt x="106" y="429"/>
                  </a:cubicBezTo>
                  <a:cubicBezTo>
                    <a:pt x="106" y="430"/>
                    <a:pt x="107" y="433"/>
                    <a:pt x="108" y="433"/>
                  </a:cubicBezTo>
                  <a:cubicBezTo>
                    <a:pt x="109" y="433"/>
                    <a:pt x="113" y="435"/>
                    <a:pt x="113" y="436"/>
                  </a:cubicBezTo>
                  <a:cubicBezTo>
                    <a:pt x="116" y="439"/>
                    <a:pt x="116" y="439"/>
                    <a:pt x="119" y="444"/>
                  </a:cubicBezTo>
                  <a:cubicBezTo>
                    <a:pt x="119" y="444"/>
                    <a:pt x="125" y="442"/>
                    <a:pt x="126" y="443"/>
                  </a:cubicBezTo>
                  <a:cubicBezTo>
                    <a:pt x="127" y="444"/>
                    <a:pt x="131" y="447"/>
                    <a:pt x="131" y="449"/>
                  </a:cubicBezTo>
                  <a:cubicBezTo>
                    <a:pt x="131" y="451"/>
                    <a:pt x="132" y="449"/>
                    <a:pt x="133" y="450"/>
                  </a:cubicBezTo>
                  <a:cubicBezTo>
                    <a:pt x="134" y="450"/>
                    <a:pt x="137" y="456"/>
                    <a:pt x="137" y="456"/>
                  </a:cubicBezTo>
                  <a:cubicBezTo>
                    <a:pt x="137" y="457"/>
                    <a:pt x="139" y="461"/>
                    <a:pt x="140" y="461"/>
                  </a:cubicBezTo>
                  <a:cubicBezTo>
                    <a:pt x="140" y="461"/>
                    <a:pt x="142" y="461"/>
                    <a:pt x="142" y="462"/>
                  </a:cubicBezTo>
                  <a:cubicBezTo>
                    <a:pt x="143" y="463"/>
                    <a:pt x="145" y="463"/>
                    <a:pt x="145" y="463"/>
                  </a:cubicBezTo>
                  <a:cubicBezTo>
                    <a:pt x="145" y="464"/>
                    <a:pt x="147" y="466"/>
                    <a:pt x="147" y="466"/>
                  </a:cubicBezTo>
                  <a:cubicBezTo>
                    <a:pt x="145" y="467"/>
                    <a:pt x="149" y="467"/>
                    <a:pt x="149" y="467"/>
                  </a:cubicBezTo>
                  <a:cubicBezTo>
                    <a:pt x="151" y="468"/>
                    <a:pt x="154" y="470"/>
                    <a:pt x="153" y="472"/>
                  </a:cubicBezTo>
                  <a:cubicBezTo>
                    <a:pt x="153" y="472"/>
                    <a:pt x="153" y="473"/>
                    <a:pt x="153" y="473"/>
                  </a:cubicBezTo>
                  <a:cubicBezTo>
                    <a:pt x="154" y="474"/>
                    <a:pt x="152" y="474"/>
                    <a:pt x="153" y="475"/>
                  </a:cubicBezTo>
                  <a:cubicBezTo>
                    <a:pt x="153" y="476"/>
                    <a:pt x="154" y="479"/>
                    <a:pt x="154" y="479"/>
                  </a:cubicBezTo>
                  <a:cubicBezTo>
                    <a:pt x="155" y="480"/>
                    <a:pt x="156" y="485"/>
                    <a:pt x="156" y="485"/>
                  </a:cubicBezTo>
                  <a:cubicBezTo>
                    <a:pt x="156" y="486"/>
                    <a:pt x="156" y="486"/>
                    <a:pt x="155" y="487"/>
                  </a:cubicBezTo>
                  <a:cubicBezTo>
                    <a:pt x="152" y="491"/>
                    <a:pt x="159" y="495"/>
                    <a:pt x="160" y="494"/>
                  </a:cubicBezTo>
                  <a:cubicBezTo>
                    <a:pt x="162" y="493"/>
                    <a:pt x="163" y="496"/>
                    <a:pt x="165" y="495"/>
                  </a:cubicBezTo>
                  <a:cubicBezTo>
                    <a:pt x="166" y="495"/>
                    <a:pt x="171" y="489"/>
                    <a:pt x="169" y="486"/>
                  </a:cubicBezTo>
                  <a:cubicBezTo>
                    <a:pt x="169" y="485"/>
                    <a:pt x="168" y="483"/>
                    <a:pt x="168" y="483"/>
                  </a:cubicBezTo>
                  <a:cubicBezTo>
                    <a:pt x="170" y="483"/>
                    <a:pt x="171" y="483"/>
                    <a:pt x="172" y="483"/>
                  </a:cubicBezTo>
                  <a:cubicBezTo>
                    <a:pt x="174" y="486"/>
                    <a:pt x="177" y="482"/>
                    <a:pt x="179" y="481"/>
                  </a:cubicBezTo>
                  <a:cubicBezTo>
                    <a:pt x="181" y="480"/>
                    <a:pt x="179" y="479"/>
                    <a:pt x="181" y="477"/>
                  </a:cubicBezTo>
                  <a:cubicBezTo>
                    <a:pt x="182" y="475"/>
                    <a:pt x="180" y="476"/>
                    <a:pt x="182" y="474"/>
                  </a:cubicBezTo>
                  <a:cubicBezTo>
                    <a:pt x="185" y="471"/>
                    <a:pt x="182" y="471"/>
                    <a:pt x="182" y="471"/>
                  </a:cubicBezTo>
                  <a:cubicBezTo>
                    <a:pt x="184" y="468"/>
                    <a:pt x="184" y="465"/>
                    <a:pt x="184" y="463"/>
                  </a:cubicBezTo>
                  <a:cubicBezTo>
                    <a:pt x="185" y="462"/>
                    <a:pt x="186" y="462"/>
                    <a:pt x="187" y="463"/>
                  </a:cubicBezTo>
                  <a:cubicBezTo>
                    <a:pt x="189" y="463"/>
                    <a:pt x="188" y="467"/>
                    <a:pt x="191" y="468"/>
                  </a:cubicBezTo>
                  <a:cubicBezTo>
                    <a:pt x="192" y="468"/>
                    <a:pt x="195" y="469"/>
                    <a:pt x="195" y="469"/>
                  </a:cubicBezTo>
                  <a:cubicBezTo>
                    <a:pt x="196" y="467"/>
                    <a:pt x="196" y="463"/>
                    <a:pt x="198" y="465"/>
                  </a:cubicBezTo>
                  <a:cubicBezTo>
                    <a:pt x="201" y="469"/>
                    <a:pt x="201" y="464"/>
                    <a:pt x="201" y="464"/>
                  </a:cubicBezTo>
                  <a:cubicBezTo>
                    <a:pt x="202" y="464"/>
                    <a:pt x="209" y="468"/>
                    <a:pt x="209" y="469"/>
                  </a:cubicBezTo>
                  <a:cubicBezTo>
                    <a:pt x="210" y="472"/>
                    <a:pt x="214" y="471"/>
                    <a:pt x="215" y="473"/>
                  </a:cubicBezTo>
                  <a:cubicBezTo>
                    <a:pt x="216" y="474"/>
                    <a:pt x="219" y="474"/>
                    <a:pt x="219" y="475"/>
                  </a:cubicBezTo>
                  <a:cubicBezTo>
                    <a:pt x="220" y="475"/>
                    <a:pt x="220" y="476"/>
                    <a:pt x="220" y="476"/>
                  </a:cubicBezTo>
                  <a:cubicBezTo>
                    <a:pt x="221" y="477"/>
                    <a:pt x="221" y="477"/>
                    <a:pt x="222" y="477"/>
                  </a:cubicBezTo>
                  <a:cubicBezTo>
                    <a:pt x="223" y="479"/>
                    <a:pt x="225" y="476"/>
                    <a:pt x="226" y="479"/>
                  </a:cubicBezTo>
                  <a:cubicBezTo>
                    <a:pt x="227" y="484"/>
                    <a:pt x="229" y="480"/>
                    <a:pt x="230" y="480"/>
                  </a:cubicBezTo>
                  <a:cubicBezTo>
                    <a:pt x="231" y="481"/>
                    <a:pt x="231" y="481"/>
                    <a:pt x="232" y="481"/>
                  </a:cubicBezTo>
                  <a:cubicBezTo>
                    <a:pt x="233" y="481"/>
                    <a:pt x="234" y="480"/>
                    <a:pt x="235" y="480"/>
                  </a:cubicBezTo>
                  <a:cubicBezTo>
                    <a:pt x="237" y="481"/>
                    <a:pt x="236" y="483"/>
                    <a:pt x="237" y="485"/>
                  </a:cubicBezTo>
                  <a:cubicBezTo>
                    <a:pt x="237" y="485"/>
                    <a:pt x="233" y="491"/>
                    <a:pt x="233" y="491"/>
                  </a:cubicBezTo>
                  <a:cubicBezTo>
                    <a:pt x="234" y="491"/>
                    <a:pt x="235" y="492"/>
                    <a:pt x="235" y="492"/>
                  </a:cubicBezTo>
                  <a:cubicBezTo>
                    <a:pt x="237" y="492"/>
                    <a:pt x="235" y="496"/>
                    <a:pt x="238" y="496"/>
                  </a:cubicBezTo>
                  <a:cubicBezTo>
                    <a:pt x="241" y="497"/>
                    <a:pt x="238" y="499"/>
                    <a:pt x="239" y="499"/>
                  </a:cubicBezTo>
                  <a:cubicBezTo>
                    <a:pt x="241" y="499"/>
                    <a:pt x="241" y="501"/>
                    <a:pt x="239" y="502"/>
                  </a:cubicBezTo>
                  <a:cubicBezTo>
                    <a:pt x="236" y="502"/>
                    <a:pt x="238" y="504"/>
                    <a:pt x="238" y="504"/>
                  </a:cubicBezTo>
                  <a:cubicBezTo>
                    <a:pt x="236" y="506"/>
                    <a:pt x="234" y="507"/>
                    <a:pt x="239" y="508"/>
                  </a:cubicBezTo>
                  <a:cubicBezTo>
                    <a:pt x="242" y="509"/>
                    <a:pt x="244" y="508"/>
                    <a:pt x="246" y="512"/>
                  </a:cubicBezTo>
                  <a:cubicBezTo>
                    <a:pt x="246" y="512"/>
                    <a:pt x="248" y="512"/>
                    <a:pt x="248" y="512"/>
                  </a:cubicBezTo>
                  <a:cubicBezTo>
                    <a:pt x="248" y="512"/>
                    <a:pt x="250" y="517"/>
                    <a:pt x="251" y="515"/>
                  </a:cubicBezTo>
                  <a:cubicBezTo>
                    <a:pt x="251" y="514"/>
                    <a:pt x="253" y="516"/>
                    <a:pt x="253" y="516"/>
                  </a:cubicBezTo>
                  <a:cubicBezTo>
                    <a:pt x="255" y="519"/>
                    <a:pt x="255" y="515"/>
                    <a:pt x="257" y="520"/>
                  </a:cubicBezTo>
                  <a:cubicBezTo>
                    <a:pt x="259" y="527"/>
                    <a:pt x="262" y="520"/>
                    <a:pt x="263" y="524"/>
                  </a:cubicBezTo>
                  <a:cubicBezTo>
                    <a:pt x="264" y="525"/>
                    <a:pt x="267" y="530"/>
                    <a:pt x="266" y="531"/>
                  </a:cubicBezTo>
                  <a:cubicBezTo>
                    <a:pt x="265" y="532"/>
                    <a:pt x="267" y="533"/>
                    <a:pt x="266" y="534"/>
                  </a:cubicBezTo>
                  <a:cubicBezTo>
                    <a:pt x="263" y="537"/>
                    <a:pt x="269" y="536"/>
                    <a:pt x="270" y="536"/>
                  </a:cubicBezTo>
                  <a:cubicBezTo>
                    <a:pt x="273" y="535"/>
                    <a:pt x="276" y="540"/>
                    <a:pt x="272" y="541"/>
                  </a:cubicBezTo>
                  <a:cubicBezTo>
                    <a:pt x="271" y="541"/>
                    <a:pt x="270" y="543"/>
                    <a:pt x="270" y="543"/>
                  </a:cubicBezTo>
                  <a:cubicBezTo>
                    <a:pt x="273" y="544"/>
                    <a:pt x="274" y="547"/>
                    <a:pt x="276" y="549"/>
                  </a:cubicBezTo>
                  <a:cubicBezTo>
                    <a:pt x="278" y="551"/>
                    <a:pt x="279" y="553"/>
                    <a:pt x="282" y="553"/>
                  </a:cubicBezTo>
                  <a:cubicBezTo>
                    <a:pt x="282" y="553"/>
                    <a:pt x="288" y="552"/>
                    <a:pt x="288" y="552"/>
                  </a:cubicBezTo>
                  <a:cubicBezTo>
                    <a:pt x="288" y="555"/>
                    <a:pt x="287" y="557"/>
                    <a:pt x="290" y="557"/>
                  </a:cubicBezTo>
                  <a:cubicBezTo>
                    <a:pt x="293" y="557"/>
                    <a:pt x="294" y="561"/>
                    <a:pt x="295" y="563"/>
                  </a:cubicBezTo>
                  <a:cubicBezTo>
                    <a:pt x="296" y="567"/>
                    <a:pt x="301" y="563"/>
                    <a:pt x="301" y="564"/>
                  </a:cubicBezTo>
                  <a:cubicBezTo>
                    <a:pt x="301" y="565"/>
                    <a:pt x="304" y="564"/>
                    <a:pt x="303" y="565"/>
                  </a:cubicBezTo>
                  <a:cubicBezTo>
                    <a:pt x="302" y="569"/>
                    <a:pt x="307" y="564"/>
                    <a:pt x="307" y="568"/>
                  </a:cubicBezTo>
                  <a:cubicBezTo>
                    <a:pt x="307" y="570"/>
                    <a:pt x="310" y="569"/>
                    <a:pt x="310" y="570"/>
                  </a:cubicBezTo>
                  <a:cubicBezTo>
                    <a:pt x="312" y="574"/>
                    <a:pt x="309" y="571"/>
                    <a:pt x="309" y="573"/>
                  </a:cubicBezTo>
                  <a:cubicBezTo>
                    <a:pt x="310" y="574"/>
                    <a:pt x="309" y="578"/>
                    <a:pt x="312" y="578"/>
                  </a:cubicBezTo>
                  <a:cubicBezTo>
                    <a:pt x="316" y="577"/>
                    <a:pt x="314" y="580"/>
                    <a:pt x="315" y="581"/>
                  </a:cubicBezTo>
                  <a:cubicBezTo>
                    <a:pt x="315" y="582"/>
                    <a:pt x="316" y="583"/>
                    <a:pt x="316" y="584"/>
                  </a:cubicBezTo>
                  <a:cubicBezTo>
                    <a:pt x="316" y="587"/>
                    <a:pt x="321" y="585"/>
                    <a:pt x="319" y="589"/>
                  </a:cubicBezTo>
                  <a:cubicBezTo>
                    <a:pt x="317" y="593"/>
                    <a:pt x="320" y="591"/>
                    <a:pt x="320" y="594"/>
                  </a:cubicBezTo>
                  <a:cubicBezTo>
                    <a:pt x="320" y="595"/>
                    <a:pt x="318" y="599"/>
                    <a:pt x="321" y="600"/>
                  </a:cubicBezTo>
                  <a:cubicBezTo>
                    <a:pt x="321" y="600"/>
                    <a:pt x="322" y="599"/>
                    <a:pt x="322" y="600"/>
                  </a:cubicBezTo>
                  <a:cubicBezTo>
                    <a:pt x="322" y="601"/>
                    <a:pt x="323" y="605"/>
                    <a:pt x="323" y="606"/>
                  </a:cubicBezTo>
                  <a:cubicBezTo>
                    <a:pt x="324" y="606"/>
                    <a:pt x="324" y="608"/>
                    <a:pt x="325" y="608"/>
                  </a:cubicBezTo>
                  <a:cubicBezTo>
                    <a:pt x="329" y="608"/>
                    <a:pt x="325" y="610"/>
                    <a:pt x="328" y="611"/>
                  </a:cubicBezTo>
                  <a:cubicBezTo>
                    <a:pt x="331" y="611"/>
                    <a:pt x="330" y="612"/>
                    <a:pt x="331" y="613"/>
                  </a:cubicBezTo>
                  <a:cubicBezTo>
                    <a:pt x="333" y="614"/>
                    <a:pt x="333" y="610"/>
                    <a:pt x="335" y="609"/>
                  </a:cubicBezTo>
                  <a:cubicBezTo>
                    <a:pt x="337" y="609"/>
                    <a:pt x="338" y="606"/>
                    <a:pt x="341" y="607"/>
                  </a:cubicBezTo>
                  <a:cubicBezTo>
                    <a:pt x="341" y="608"/>
                    <a:pt x="346" y="609"/>
                    <a:pt x="346" y="607"/>
                  </a:cubicBezTo>
                  <a:cubicBezTo>
                    <a:pt x="346" y="605"/>
                    <a:pt x="348" y="606"/>
                    <a:pt x="348" y="605"/>
                  </a:cubicBezTo>
                  <a:cubicBezTo>
                    <a:pt x="348" y="603"/>
                    <a:pt x="350" y="605"/>
                    <a:pt x="351" y="605"/>
                  </a:cubicBezTo>
                  <a:cubicBezTo>
                    <a:pt x="353" y="604"/>
                    <a:pt x="355" y="603"/>
                    <a:pt x="357" y="605"/>
                  </a:cubicBezTo>
                  <a:cubicBezTo>
                    <a:pt x="357" y="605"/>
                    <a:pt x="358" y="606"/>
                    <a:pt x="358" y="606"/>
                  </a:cubicBezTo>
                  <a:cubicBezTo>
                    <a:pt x="360" y="605"/>
                    <a:pt x="360" y="604"/>
                    <a:pt x="362" y="606"/>
                  </a:cubicBezTo>
                  <a:cubicBezTo>
                    <a:pt x="359" y="609"/>
                    <a:pt x="366" y="608"/>
                    <a:pt x="366" y="608"/>
                  </a:cubicBezTo>
                  <a:cubicBezTo>
                    <a:pt x="368" y="611"/>
                    <a:pt x="366" y="608"/>
                    <a:pt x="369" y="609"/>
                  </a:cubicBezTo>
                  <a:cubicBezTo>
                    <a:pt x="370" y="609"/>
                    <a:pt x="371" y="611"/>
                    <a:pt x="370" y="613"/>
                  </a:cubicBezTo>
                  <a:cubicBezTo>
                    <a:pt x="368" y="616"/>
                    <a:pt x="376" y="614"/>
                    <a:pt x="376" y="616"/>
                  </a:cubicBezTo>
                  <a:cubicBezTo>
                    <a:pt x="376" y="619"/>
                    <a:pt x="372" y="618"/>
                    <a:pt x="372" y="620"/>
                  </a:cubicBezTo>
                  <a:cubicBezTo>
                    <a:pt x="372" y="620"/>
                    <a:pt x="374" y="626"/>
                    <a:pt x="374" y="626"/>
                  </a:cubicBezTo>
                  <a:cubicBezTo>
                    <a:pt x="374" y="627"/>
                    <a:pt x="370" y="632"/>
                    <a:pt x="372" y="633"/>
                  </a:cubicBezTo>
                  <a:cubicBezTo>
                    <a:pt x="377" y="633"/>
                    <a:pt x="375" y="635"/>
                    <a:pt x="373" y="639"/>
                  </a:cubicBezTo>
                  <a:cubicBezTo>
                    <a:pt x="372" y="640"/>
                    <a:pt x="370" y="643"/>
                    <a:pt x="372" y="646"/>
                  </a:cubicBezTo>
                  <a:cubicBezTo>
                    <a:pt x="375" y="650"/>
                    <a:pt x="382" y="655"/>
                    <a:pt x="384" y="655"/>
                  </a:cubicBezTo>
                  <a:cubicBezTo>
                    <a:pt x="388" y="656"/>
                    <a:pt x="385" y="657"/>
                    <a:pt x="386" y="659"/>
                  </a:cubicBezTo>
                  <a:cubicBezTo>
                    <a:pt x="387" y="660"/>
                    <a:pt x="386" y="661"/>
                    <a:pt x="386" y="662"/>
                  </a:cubicBezTo>
                  <a:cubicBezTo>
                    <a:pt x="387" y="662"/>
                    <a:pt x="389" y="665"/>
                    <a:pt x="389" y="665"/>
                  </a:cubicBezTo>
                  <a:cubicBezTo>
                    <a:pt x="390" y="665"/>
                    <a:pt x="395" y="665"/>
                    <a:pt x="395" y="666"/>
                  </a:cubicBezTo>
                  <a:cubicBezTo>
                    <a:pt x="396" y="667"/>
                    <a:pt x="398" y="667"/>
                    <a:pt x="400" y="667"/>
                  </a:cubicBezTo>
                  <a:cubicBezTo>
                    <a:pt x="402" y="669"/>
                    <a:pt x="401" y="672"/>
                    <a:pt x="403" y="673"/>
                  </a:cubicBezTo>
                  <a:cubicBezTo>
                    <a:pt x="405" y="674"/>
                    <a:pt x="405" y="675"/>
                    <a:pt x="404" y="677"/>
                  </a:cubicBezTo>
                  <a:cubicBezTo>
                    <a:pt x="404" y="677"/>
                    <a:pt x="405" y="678"/>
                    <a:pt x="405" y="678"/>
                  </a:cubicBezTo>
                  <a:cubicBezTo>
                    <a:pt x="408" y="681"/>
                    <a:pt x="410" y="681"/>
                    <a:pt x="413" y="683"/>
                  </a:cubicBezTo>
                  <a:cubicBezTo>
                    <a:pt x="413" y="684"/>
                    <a:pt x="415" y="686"/>
                    <a:pt x="415" y="686"/>
                  </a:cubicBezTo>
                  <a:cubicBezTo>
                    <a:pt x="417" y="685"/>
                    <a:pt x="423" y="684"/>
                    <a:pt x="424" y="687"/>
                  </a:cubicBezTo>
                  <a:cubicBezTo>
                    <a:pt x="424" y="687"/>
                    <a:pt x="426" y="687"/>
                    <a:pt x="427" y="686"/>
                  </a:cubicBezTo>
                  <a:cubicBezTo>
                    <a:pt x="427" y="684"/>
                    <a:pt x="431" y="681"/>
                    <a:pt x="433" y="681"/>
                  </a:cubicBezTo>
                  <a:cubicBezTo>
                    <a:pt x="433" y="681"/>
                    <a:pt x="434" y="681"/>
                    <a:pt x="435" y="680"/>
                  </a:cubicBezTo>
                  <a:cubicBezTo>
                    <a:pt x="440" y="679"/>
                    <a:pt x="437" y="684"/>
                    <a:pt x="442" y="684"/>
                  </a:cubicBezTo>
                  <a:cubicBezTo>
                    <a:pt x="442" y="687"/>
                    <a:pt x="442" y="687"/>
                    <a:pt x="441" y="688"/>
                  </a:cubicBezTo>
                  <a:cubicBezTo>
                    <a:pt x="439" y="690"/>
                    <a:pt x="441" y="693"/>
                    <a:pt x="439" y="694"/>
                  </a:cubicBezTo>
                  <a:cubicBezTo>
                    <a:pt x="437" y="695"/>
                    <a:pt x="438" y="698"/>
                    <a:pt x="435" y="698"/>
                  </a:cubicBezTo>
                  <a:cubicBezTo>
                    <a:pt x="431" y="698"/>
                    <a:pt x="433" y="701"/>
                    <a:pt x="432" y="703"/>
                  </a:cubicBezTo>
                  <a:cubicBezTo>
                    <a:pt x="431" y="706"/>
                    <a:pt x="431" y="718"/>
                    <a:pt x="438" y="714"/>
                  </a:cubicBezTo>
                  <a:cubicBezTo>
                    <a:pt x="439" y="716"/>
                    <a:pt x="441" y="715"/>
                    <a:pt x="442" y="716"/>
                  </a:cubicBezTo>
                  <a:cubicBezTo>
                    <a:pt x="442" y="718"/>
                    <a:pt x="443" y="715"/>
                    <a:pt x="443" y="716"/>
                  </a:cubicBezTo>
                  <a:cubicBezTo>
                    <a:pt x="443" y="719"/>
                    <a:pt x="444" y="718"/>
                    <a:pt x="446" y="718"/>
                  </a:cubicBezTo>
                  <a:cubicBezTo>
                    <a:pt x="447" y="718"/>
                    <a:pt x="449" y="718"/>
                    <a:pt x="449" y="718"/>
                  </a:cubicBezTo>
                  <a:cubicBezTo>
                    <a:pt x="449" y="719"/>
                    <a:pt x="451" y="720"/>
                    <a:pt x="451" y="720"/>
                  </a:cubicBezTo>
                  <a:cubicBezTo>
                    <a:pt x="451" y="720"/>
                    <a:pt x="451" y="720"/>
                    <a:pt x="451" y="720"/>
                  </a:cubicBezTo>
                  <a:cubicBezTo>
                    <a:pt x="451" y="720"/>
                    <a:pt x="453" y="719"/>
                    <a:pt x="453" y="719"/>
                  </a:cubicBezTo>
                  <a:cubicBezTo>
                    <a:pt x="454" y="718"/>
                    <a:pt x="454" y="717"/>
                    <a:pt x="455" y="716"/>
                  </a:cubicBezTo>
                  <a:cubicBezTo>
                    <a:pt x="458" y="716"/>
                    <a:pt x="464" y="717"/>
                    <a:pt x="465" y="719"/>
                  </a:cubicBezTo>
                  <a:cubicBezTo>
                    <a:pt x="465" y="720"/>
                    <a:pt x="468" y="721"/>
                    <a:pt x="469" y="721"/>
                  </a:cubicBezTo>
                  <a:cubicBezTo>
                    <a:pt x="468" y="726"/>
                    <a:pt x="468" y="726"/>
                    <a:pt x="468" y="726"/>
                  </a:cubicBezTo>
                  <a:cubicBezTo>
                    <a:pt x="472" y="725"/>
                    <a:pt x="473" y="723"/>
                    <a:pt x="474" y="720"/>
                  </a:cubicBezTo>
                  <a:cubicBezTo>
                    <a:pt x="474" y="720"/>
                    <a:pt x="475" y="719"/>
                    <a:pt x="475" y="719"/>
                  </a:cubicBezTo>
                  <a:cubicBezTo>
                    <a:pt x="477" y="719"/>
                    <a:pt x="476" y="717"/>
                    <a:pt x="477" y="715"/>
                  </a:cubicBezTo>
                  <a:cubicBezTo>
                    <a:pt x="479" y="716"/>
                    <a:pt x="479" y="716"/>
                    <a:pt x="479" y="716"/>
                  </a:cubicBezTo>
                  <a:cubicBezTo>
                    <a:pt x="480" y="721"/>
                    <a:pt x="477" y="730"/>
                    <a:pt x="483" y="734"/>
                  </a:cubicBezTo>
                  <a:cubicBezTo>
                    <a:pt x="484" y="735"/>
                    <a:pt x="486" y="736"/>
                    <a:pt x="486" y="736"/>
                  </a:cubicBezTo>
                  <a:cubicBezTo>
                    <a:pt x="488" y="737"/>
                    <a:pt x="487" y="741"/>
                    <a:pt x="488" y="742"/>
                  </a:cubicBezTo>
                  <a:cubicBezTo>
                    <a:pt x="491" y="745"/>
                    <a:pt x="488" y="746"/>
                    <a:pt x="488" y="748"/>
                  </a:cubicBezTo>
                  <a:cubicBezTo>
                    <a:pt x="489" y="749"/>
                    <a:pt x="491" y="754"/>
                    <a:pt x="491" y="755"/>
                  </a:cubicBezTo>
                  <a:cubicBezTo>
                    <a:pt x="491" y="756"/>
                    <a:pt x="492" y="756"/>
                    <a:pt x="491" y="757"/>
                  </a:cubicBezTo>
                  <a:cubicBezTo>
                    <a:pt x="490" y="761"/>
                    <a:pt x="491" y="758"/>
                    <a:pt x="492" y="761"/>
                  </a:cubicBezTo>
                  <a:cubicBezTo>
                    <a:pt x="493" y="763"/>
                    <a:pt x="495" y="761"/>
                    <a:pt x="497" y="764"/>
                  </a:cubicBezTo>
                  <a:cubicBezTo>
                    <a:pt x="499" y="763"/>
                    <a:pt x="502" y="762"/>
                    <a:pt x="504" y="763"/>
                  </a:cubicBezTo>
                  <a:cubicBezTo>
                    <a:pt x="504" y="763"/>
                    <a:pt x="505" y="762"/>
                    <a:pt x="504" y="761"/>
                  </a:cubicBezTo>
                  <a:cubicBezTo>
                    <a:pt x="504" y="761"/>
                    <a:pt x="503" y="754"/>
                    <a:pt x="503" y="754"/>
                  </a:cubicBezTo>
                  <a:cubicBezTo>
                    <a:pt x="503" y="753"/>
                    <a:pt x="503" y="751"/>
                    <a:pt x="503" y="750"/>
                  </a:cubicBezTo>
                  <a:cubicBezTo>
                    <a:pt x="503" y="745"/>
                    <a:pt x="506" y="749"/>
                    <a:pt x="507" y="748"/>
                  </a:cubicBezTo>
                  <a:cubicBezTo>
                    <a:pt x="507" y="747"/>
                    <a:pt x="509" y="745"/>
                    <a:pt x="510" y="745"/>
                  </a:cubicBezTo>
                  <a:cubicBezTo>
                    <a:pt x="511" y="744"/>
                    <a:pt x="511" y="744"/>
                    <a:pt x="512" y="744"/>
                  </a:cubicBezTo>
                  <a:cubicBezTo>
                    <a:pt x="514" y="737"/>
                    <a:pt x="513" y="750"/>
                    <a:pt x="513" y="752"/>
                  </a:cubicBezTo>
                  <a:cubicBezTo>
                    <a:pt x="513" y="755"/>
                    <a:pt x="513" y="757"/>
                    <a:pt x="513" y="760"/>
                  </a:cubicBezTo>
                  <a:cubicBezTo>
                    <a:pt x="515" y="761"/>
                    <a:pt x="515" y="760"/>
                    <a:pt x="517" y="760"/>
                  </a:cubicBezTo>
                  <a:cubicBezTo>
                    <a:pt x="518" y="760"/>
                    <a:pt x="521" y="762"/>
                    <a:pt x="521" y="762"/>
                  </a:cubicBezTo>
                  <a:cubicBezTo>
                    <a:pt x="521" y="763"/>
                    <a:pt x="521" y="765"/>
                    <a:pt x="522" y="765"/>
                  </a:cubicBezTo>
                  <a:cubicBezTo>
                    <a:pt x="526" y="765"/>
                    <a:pt x="525" y="768"/>
                    <a:pt x="526" y="769"/>
                  </a:cubicBezTo>
                  <a:cubicBezTo>
                    <a:pt x="529" y="770"/>
                    <a:pt x="535" y="766"/>
                    <a:pt x="536" y="763"/>
                  </a:cubicBezTo>
                  <a:cubicBezTo>
                    <a:pt x="536" y="761"/>
                    <a:pt x="542" y="753"/>
                    <a:pt x="544" y="754"/>
                  </a:cubicBezTo>
                  <a:cubicBezTo>
                    <a:pt x="545" y="755"/>
                    <a:pt x="544" y="756"/>
                    <a:pt x="545" y="757"/>
                  </a:cubicBezTo>
                  <a:cubicBezTo>
                    <a:pt x="548" y="759"/>
                    <a:pt x="548" y="755"/>
                    <a:pt x="550" y="755"/>
                  </a:cubicBezTo>
                  <a:cubicBezTo>
                    <a:pt x="551" y="755"/>
                    <a:pt x="555" y="756"/>
                    <a:pt x="555" y="757"/>
                  </a:cubicBezTo>
                  <a:cubicBezTo>
                    <a:pt x="555" y="758"/>
                    <a:pt x="555" y="759"/>
                    <a:pt x="556" y="759"/>
                  </a:cubicBezTo>
                  <a:cubicBezTo>
                    <a:pt x="558" y="759"/>
                    <a:pt x="556" y="760"/>
                    <a:pt x="556" y="760"/>
                  </a:cubicBezTo>
                  <a:cubicBezTo>
                    <a:pt x="555" y="764"/>
                    <a:pt x="558" y="763"/>
                    <a:pt x="560" y="765"/>
                  </a:cubicBezTo>
                  <a:cubicBezTo>
                    <a:pt x="561" y="766"/>
                    <a:pt x="563" y="764"/>
                    <a:pt x="564" y="765"/>
                  </a:cubicBezTo>
                  <a:cubicBezTo>
                    <a:pt x="564" y="766"/>
                    <a:pt x="565" y="768"/>
                    <a:pt x="567" y="769"/>
                  </a:cubicBezTo>
                  <a:cubicBezTo>
                    <a:pt x="569" y="769"/>
                    <a:pt x="567" y="773"/>
                    <a:pt x="572" y="773"/>
                  </a:cubicBezTo>
                  <a:cubicBezTo>
                    <a:pt x="575" y="773"/>
                    <a:pt x="579" y="775"/>
                    <a:pt x="579" y="778"/>
                  </a:cubicBezTo>
                  <a:cubicBezTo>
                    <a:pt x="579" y="779"/>
                    <a:pt x="579" y="780"/>
                    <a:pt x="579" y="780"/>
                  </a:cubicBezTo>
                  <a:cubicBezTo>
                    <a:pt x="580" y="781"/>
                    <a:pt x="581" y="782"/>
                    <a:pt x="581" y="783"/>
                  </a:cubicBezTo>
                  <a:cubicBezTo>
                    <a:pt x="581" y="786"/>
                    <a:pt x="588" y="789"/>
                    <a:pt x="590" y="788"/>
                  </a:cubicBezTo>
                  <a:cubicBezTo>
                    <a:pt x="592" y="786"/>
                    <a:pt x="605" y="786"/>
                    <a:pt x="605" y="786"/>
                  </a:cubicBezTo>
                  <a:cubicBezTo>
                    <a:pt x="605" y="788"/>
                    <a:pt x="607" y="789"/>
                    <a:pt x="604" y="789"/>
                  </a:cubicBezTo>
                  <a:cubicBezTo>
                    <a:pt x="601" y="789"/>
                    <a:pt x="607" y="791"/>
                    <a:pt x="608" y="790"/>
                  </a:cubicBezTo>
                  <a:cubicBezTo>
                    <a:pt x="609" y="790"/>
                    <a:pt x="610" y="790"/>
                    <a:pt x="611" y="790"/>
                  </a:cubicBezTo>
                  <a:cubicBezTo>
                    <a:pt x="619" y="791"/>
                    <a:pt x="615" y="791"/>
                    <a:pt x="618" y="794"/>
                  </a:cubicBezTo>
                  <a:cubicBezTo>
                    <a:pt x="621" y="796"/>
                    <a:pt x="629" y="795"/>
                    <a:pt x="629" y="795"/>
                  </a:cubicBezTo>
                  <a:cubicBezTo>
                    <a:pt x="631" y="794"/>
                    <a:pt x="632" y="793"/>
                    <a:pt x="633" y="791"/>
                  </a:cubicBezTo>
                  <a:cubicBezTo>
                    <a:pt x="635" y="788"/>
                    <a:pt x="636" y="789"/>
                    <a:pt x="637" y="787"/>
                  </a:cubicBezTo>
                  <a:cubicBezTo>
                    <a:pt x="638" y="786"/>
                    <a:pt x="639" y="787"/>
                    <a:pt x="639" y="787"/>
                  </a:cubicBezTo>
                  <a:cubicBezTo>
                    <a:pt x="640" y="787"/>
                    <a:pt x="641" y="788"/>
                    <a:pt x="644" y="788"/>
                  </a:cubicBezTo>
                  <a:cubicBezTo>
                    <a:pt x="645" y="788"/>
                    <a:pt x="646" y="790"/>
                    <a:pt x="647" y="790"/>
                  </a:cubicBezTo>
                  <a:cubicBezTo>
                    <a:pt x="649" y="791"/>
                    <a:pt x="650" y="791"/>
                    <a:pt x="651" y="792"/>
                  </a:cubicBezTo>
                  <a:cubicBezTo>
                    <a:pt x="654" y="793"/>
                    <a:pt x="653" y="791"/>
                    <a:pt x="656" y="794"/>
                  </a:cubicBezTo>
                  <a:cubicBezTo>
                    <a:pt x="656" y="794"/>
                    <a:pt x="658" y="793"/>
                    <a:pt x="658" y="794"/>
                  </a:cubicBezTo>
                  <a:cubicBezTo>
                    <a:pt x="658" y="795"/>
                    <a:pt x="659" y="795"/>
                    <a:pt x="659" y="796"/>
                  </a:cubicBezTo>
                  <a:cubicBezTo>
                    <a:pt x="661" y="796"/>
                    <a:pt x="662" y="796"/>
                    <a:pt x="662" y="796"/>
                  </a:cubicBezTo>
                  <a:cubicBezTo>
                    <a:pt x="663" y="794"/>
                    <a:pt x="662" y="792"/>
                    <a:pt x="662" y="792"/>
                  </a:cubicBezTo>
                  <a:cubicBezTo>
                    <a:pt x="663" y="789"/>
                    <a:pt x="663" y="788"/>
                    <a:pt x="666" y="790"/>
                  </a:cubicBezTo>
                  <a:cubicBezTo>
                    <a:pt x="668" y="791"/>
                    <a:pt x="668" y="789"/>
                    <a:pt x="669" y="789"/>
                  </a:cubicBezTo>
                  <a:cubicBezTo>
                    <a:pt x="672" y="789"/>
                    <a:pt x="670" y="789"/>
                    <a:pt x="672" y="791"/>
                  </a:cubicBezTo>
                  <a:cubicBezTo>
                    <a:pt x="672" y="791"/>
                    <a:pt x="673" y="790"/>
                    <a:pt x="674" y="790"/>
                  </a:cubicBezTo>
                  <a:cubicBezTo>
                    <a:pt x="676" y="790"/>
                    <a:pt x="676" y="790"/>
                    <a:pt x="677" y="790"/>
                  </a:cubicBezTo>
                  <a:cubicBezTo>
                    <a:pt x="679" y="788"/>
                    <a:pt x="681" y="788"/>
                    <a:pt x="683" y="790"/>
                  </a:cubicBezTo>
                  <a:cubicBezTo>
                    <a:pt x="686" y="792"/>
                    <a:pt x="700" y="784"/>
                    <a:pt x="703" y="782"/>
                  </a:cubicBezTo>
                  <a:cubicBezTo>
                    <a:pt x="705" y="780"/>
                    <a:pt x="704" y="781"/>
                    <a:pt x="705" y="783"/>
                  </a:cubicBezTo>
                  <a:cubicBezTo>
                    <a:pt x="707" y="785"/>
                    <a:pt x="705" y="785"/>
                    <a:pt x="709" y="785"/>
                  </a:cubicBezTo>
                  <a:cubicBezTo>
                    <a:pt x="710" y="785"/>
                    <a:pt x="711" y="786"/>
                    <a:pt x="711" y="786"/>
                  </a:cubicBezTo>
                  <a:cubicBezTo>
                    <a:pt x="715" y="786"/>
                    <a:pt x="714" y="790"/>
                    <a:pt x="717" y="792"/>
                  </a:cubicBezTo>
                  <a:cubicBezTo>
                    <a:pt x="721" y="794"/>
                    <a:pt x="717" y="801"/>
                    <a:pt x="718" y="801"/>
                  </a:cubicBezTo>
                  <a:cubicBezTo>
                    <a:pt x="721" y="800"/>
                    <a:pt x="721" y="809"/>
                    <a:pt x="719" y="810"/>
                  </a:cubicBezTo>
                  <a:cubicBezTo>
                    <a:pt x="718" y="810"/>
                    <a:pt x="718" y="811"/>
                    <a:pt x="718" y="812"/>
                  </a:cubicBezTo>
                  <a:cubicBezTo>
                    <a:pt x="718" y="813"/>
                    <a:pt x="716" y="816"/>
                    <a:pt x="716" y="816"/>
                  </a:cubicBezTo>
                  <a:cubicBezTo>
                    <a:pt x="718" y="817"/>
                    <a:pt x="716" y="819"/>
                    <a:pt x="715" y="820"/>
                  </a:cubicBezTo>
                  <a:cubicBezTo>
                    <a:pt x="714" y="822"/>
                    <a:pt x="715" y="823"/>
                    <a:pt x="713" y="825"/>
                  </a:cubicBezTo>
                  <a:cubicBezTo>
                    <a:pt x="710" y="828"/>
                    <a:pt x="708" y="837"/>
                    <a:pt x="708" y="838"/>
                  </a:cubicBezTo>
                  <a:cubicBezTo>
                    <a:pt x="708" y="838"/>
                    <a:pt x="708" y="839"/>
                    <a:pt x="708" y="839"/>
                  </a:cubicBezTo>
                  <a:cubicBezTo>
                    <a:pt x="706" y="840"/>
                    <a:pt x="709" y="844"/>
                    <a:pt x="708" y="845"/>
                  </a:cubicBezTo>
                  <a:cubicBezTo>
                    <a:pt x="708" y="845"/>
                    <a:pt x="709" y="845"/>
                    <a:pt x="709" y="846"/>
                  </a:cubicBezTo>
                  <a:cubicBezTo>
                    <a:pt x="707" y="848"/>
                    <a:pt x="710" y="849"/>
                    <a:pt x="711" y="850"/>
                  </a:cubicBezTo>
                  <a:cubicBezTo>
                    <a:pt x="712" y="851"/>
                    <a:pt x="713" y="854"/>
                    <a:pt x="715" y="854"/>
                  </a:cubicBezTo>
                  <a:cubicBezTo>
                    <a:pt x="715" y="854"/>
                    <a:pt x="715" y="855"/>
                    <a:pt x="715" y="855"/>
                  </a:cubicBezTo>
                  <a:cubicBezTo>
                    <a:pt x="715" y="856"/>
                    <a:pt x="713" y="860"/>
                    <a:pt x="713" y="860"/>
                  </a:cubicBezTo>
                  <a:cubicBezTo>
                    <a:pt x="716" y="861"/>
                    <a:pt x="718" y="862"/>
                    <a:pt x="718" y="865"/>
                  </a:cubicBezTo>
                  <a:cubicBezTo>
                    <a:pt x="719" y="867"/>
                    <a:pt x="721" y="866"/>
                    <a:pt x="722" y="865"/>
                  </a:cubicBezTo>
                  <a:cubicBezTo>
                    <a:pt x="725" y="865"/>
                    <a:pt x="727" y="866"/>
                    <a:pt x="727" y="862"/>
                  </a:cubicBezTo>
                  <a:cubicBezTo>
                    <a:pt x="727" y="860"/>
                    <a:pt x="729" y="861"/>
                    <a:pt x="731" y="861"/>
                  </a:cubicBezTo>
                  <a:cubicBezTo>
                    <a:pt x="736" y="858"/>
                    <a:pt x="732" y="860"/>
                    <a:pt x="735" y="857"/>
                  </a:cubicBezTo>
                  <a:cubicBezTo>
                    <a:pt x="736" y="857"/>
                    <a:pt x="738" y="855"/>
                    <a:pt x="737" y="854"/>
                  </a:cubicBezTo>
                  <a:cubicBezTo>
                    <a:pt x="737" y="854"/>
                    <a:pt x="737" y="852"/>
                    <a:pt x="736" y="850"/>
                  </a:cubicBezTo>
                  <a:cubicBezTo>
                    <a:pt x="735" y="848"/>
                    <a:pt x="733" y="845"/>
                    <a:pt x="732" y="845"/>
                  </a:cubicBezTo>
                  <a:cubicBezTo>
                    <a:pt x="731" y="844"/>
                    <a:pt x="734" y="838"/>
                    <a:pt x="734" y="839"/>
                  </a:cubicBezTo>
                  <a:cubicBezTo>
                    <a:pt x="737" y="839"/>
                    <a:pt x="739" y="836"/>
                    <a:pt x="737" y="834"/>
                  </a:cubicBezTo>
                  <a:cubicBezTo>
                    <a:pt x="735" y="831"/>
                    <a:pt x="738" y="829"/>
                    <a:pt x="741" y="828"/>
                  </a:cubicBezTo>
                  <a:cubicBezTo>
                    <a:pt x="741" y="826"/>
                    <a:pt x="743" y="824"/>
                    <a:pt x="744" y="824"/>
                  </a:cubicBezTo>
                  <a:cubicBezTo>
                    <a:pt x="746" y="824"/>
                    <a:pt x="745" y="820"/>
                    <a:pt x="746" y="819"/>
                  </a:cubicBezTo>
                  <a:cubicBezTo>
                    <a:pt x="747" y="817"/>
                    <a:pt x="749" y="817"/>
                    <a:pt x="751" y="816"/>
                  </a:cubicBezTo>
                  <a:cubicBezTo>
                    <a:pt x="753" y="813"/>
                    <a:pt x="758" y="814"/>
                    <a:pt x="760" y="811"/>
                  </a:cubicBezTo>
                  <a:cubicBezTo>
                    <a:pt x="762" y="809"/>
                    <a:pt x="764" y="807"/>
                    <a:pt x="765" y="805"/>
                  </a:cubicBezTo>
                  <a:cubicBezTo>
                    <a:pt x="766" y="804"/>
                    <a:pt x="767" y="802"/>
                    <a:pt x="767" y="801"/>
                  </a:cubicBezTo>
                  <a:cubicBezTo>
                    <a:pt x="770" y="801"/>
                    <a:pt x="768" y="799"/>
                    <a:pt x="768" y="799"/>
                  </a:cubicBezTo>
                  <a:cubicBezTo>
                    <a:pt x="769" y="798"/>
                    <a:pt x="773" y="794"/>
                    <a:pt x="773" y="794"/>
                  </a:cubicBezTo>
                  <a:cubicBezTo>
                    <a:pt x="773" y="794"/>
                    <a:pt x="774" y="795"/>
                    <a:pt x="775" y="794"/>
                  </a:cubicBezTo>
                  <a:cubicBezTo>
                    <a:pt x="775" y="794"/>
                    <a:pt x="781" y="789"/>
                    <a:pt x="781" y="789"/>
                  </a:cubicBezTo>
                  <a:cubicBezTo>
                    <a:pt x="782" y="789"/>
                    <a:pt x="786" y="790"/>
                    <a:pt x="786" y="788"/>
                  </a:cubicBezTo>
                  <a:cubicBezTo>
                    <a:pt x="787" y="787"/>
                    <a:pt x="789" y="790"/>
                    <a:pt x="790" y="789"/>
                  </a:cubicBezTo>
                  <a:cubicBezTo>
                    <a:pt x="791" y="789"/>
                    <a:pt x="796" y="788"/>
                    <a:pt x="795" y="786"/>
                  </a:cubicBezTo>
                  <a:cubicBezTo>
                    <a:pt x="794" y="784"/>
                    <a:pt x="795" y="786"/>
                    <a:pt x="796" y="785"/>
                  </a:cubicBezTo>
                  <a:cubicBezTo>
                    <a:pt x="797" y="782"/>
                    <a:pt x="799" y="788"/>
                    <a:pt x="800" y="788"/>
                  </a:cubicBezTo>
                  <a:cubicBezTo>
                    <a:pt x="801" y="788"/>
                    <a:pt x="802" y="788"/>
                    <a:pt x="802" y="789"/>
                  </a:cubicBezTo>
                  <a:cubicBezTo>
                    <a:pt x="805" y="794"/>
                    <a:pt x="804" y="791"/>
                    <a:pt x="809" y="791"/>
                  </a:cubicBezTo>
                  <a:cubicBezTo>
                    <a:pt x="813" y="791"/>
                    <a:pt x="813" y="797"/>
                    <a:pt x="815" y="796"/>
                  </a:cubicBezTo>
                  <a:cubicBezTo>
                    <a:pt x="816" y="795"/>
                    <a:pt x="818" y="795"/>
                    <a:pt x="819" y="796"/>
                  </a:cubicBezTo>
                  <a:cubicBezTo>
                    <a:pt x="820" y="798"/>
                    <a:pt x="822" y="794"/>
                    <a:pt x="822" y="794"/>
                  </a:cubicBezTo>
                  <a:cubicBezTo>
                    <a:pt x="823" y="794"/>
                    <a:pt x="826" y="793"/>
                    <a:pt x="826" y="795"/>
                  </a:cubicBezTo>
                  <a:cubicBezTo>
                    <a:pt x="826" y="796"/>
                    <a:pt x="828" y="796"/>
                    <a:pt x="828" y="797"/>
                  </a:cubicBezTo>
                  <a:cubicBezTo>
                    <a:pt x="830" y="799"/>
                    <a:pt x="836" y="796"/>
                    <a:pt x="836" y="799"/>
                  </a:cubicBezTo>
                  <a:cubicBezTo>
                    <a:pt x="836" y="800"/>
                    <a:pt x="837" y="799"/>
                    <a:pt x="837" y="800"/>
                  </a:cubicBezTo>
                  <a:cubicBezTo>
                    <a:pt x="838" y="801"/>
                    <a:pt x="840" y="804"/>
                    <a:pt x="840" y="804"/>
                  </a:cubicBezTo>
                  <a:cubicBezTo>
                    <a:pt x="841" y="810"/>
                    <a:pt x="845" y="805"/>
                    <a:pt x="846" y="808"/>
                  </a:cubicBezTo>
                  <a:cubicBezTo>
                    <a:pt x="847" y="809"/>
                    <a:pt x="849" y="809"/>
                    <a:pt x="850" y="809"/>
                  </a:cubicBezTo>
                  <a:cubicBezTo>
                    <a:pt x="851" y="807"/>
                    <a:pt x="852" y="809"/>
                    <a:pt x="854" y="810"/>
                  </a:cubicBezTo>
                  <a:cubicBezTo>
                    <a:pt x="857" y="812"/>
                    <a:pt x="855" y="814"/>
                    <a:pt x="859" y="811"/>
                  </a:cubicBezTo>
                  <a:cubicBezTo>
                    <a:pt x="861" y="811"/>
                    <a:pt x="864" y="811"/>
                    <a:pt x="865" y="810"/>
                  </a:cubicBezTo>
                  <a:cubicBezTo>
                    <a:pt x="866" y="808"/>
                    <a:pt x="869" y="813"/>
                    <a:pt x="870" y="814"/>
                  </a:cubicBezTo>
                  <a:cubicBezTo>
                    <a:pt x="872" y="816"/>
                    <a:pt x="875" y="814"/>
                    <a:pt x="874" y="817"/>
                  </a:cubicBezTo>
                  <a:cubicBezTo>
                    <a:pt x="874" y="818"/>
                    <a:pt x="888" y="830"/>
                    <a:pt x="888" y="830"/>
                  </a:cubicBezTo>
                  <a:cubicBezTo>
                    <a:pt x="889" y="833"/>
                    <a:pt x="894" y="833"/>
                    <a:pt x="896" y="834"/>
                  </a:cubicBezTo>
                  <a:cubicBezTo>
                    <a:pt x="897" y="833"/>
                    <a:pt x="898" y="832"/>
                    <a:pt x="899" y="831"/>
                  </a:cubicBezTo>
                  <a:cubicBezTo>
                    <a:pt x="901" y="830"/>
                    <a:pt x="899" y="829"/>
                    <a:pt x="900" y="828"/>
                  </a:cubicBezTo>
                  <a:cubicBezTo>
                    <a:pt x="902" y="826"/>
                    <a:pt x="902" y="826"/>
                    <a:pt x="902" y="824"/>
                  </a:cubicBezTo>
                  <a:cubicBezTo>
                    <a:pt x="903" y="824"/>
                    <a:pt x="905" y="822"/>
                    <a:pt x="906" y="823"/>
                  </a:cubicBezTo>
                  <a:cubicBezTo>
                    <a:pt x="910" y="828"/>
                    <a:pt x="911" y="820"/>
                    <a:pt x="913" y="820"/>
                  </a:cubicBezTo>
                  <a:cubicBezTo>
                    <a:pt x="913" y="820"/>
                    <a:pt x="915" y="819"/>
                    <a:pt x="914" y="819"/>
                  </a:cubicBezTo>
                  <a:cubicBezTo>
                    <a:pt x="913" y="817"/>
                    <a:pt x="916" y="817"/>
                    <a:pt x="917" y="818"/>
                  </a:cubicBezTo>
                  <a:cubicBezTo>
                    <a:pt x="917" y="818"/>
                    <a:pt x="917" y="819"/>
                    <a:pt x="918" y="819"/>
                  </a:cubicBezTo>
                  <a:cubicBezTo>
                    <a:pt x="919" y="819"/>
                    <a:pt x="918" y="820"/>
                    <a:pt x="920" y="821"/>
                  </a:cubicBezTo>
                  <a:cubicBezTo>
                    <a:pt x="922" y="822"/>
                    <a:pt x="926" y="827"/>
                    <a:pt x="927" y="827"/>
                  </a:cubicBezTo>
                  <a:cubicBezTo>
                    <a:pt x="927" y="827"/>
                    <a:pt x="927" y="828"/>
                    <a:pt x="927" y="829"/>
                  </a:cubicBezTo>
                  <a:cubicBezTo>
                    <a:pt x="926" y="831"/>
                    <a:pt x="932" y="831"/>
                    <a:pt x="932" y="834"/>
                  </a:cubicBezTo>
                  <a:cubicBezTo>
                    <a:pt x="932" y="837"/>
                    <a:pt x="935" y="832"/>
                    <a:pt x="937" y="836"/>
                  </a:cubicBezTo>
                  <a:cubicBezTo>
                    <a:pt x="938" y="841"/>
                    <a:pt x="932" y="838"/>
                    <a:pt x="932" y="838"/>
                  </a:cubicBezTo>
                  <a:cubicBezTo>
                    <a:pt x="932" y="839"/>
                    <a:pt x="931" y="840"/>
                    <a:pt x="931" y="840"/>
                  </a:cubicBezTo>
                  <a:cubicBezTo>
                    <a:pt x="929" y="842"/>
                    <a:pt x="933" y="843"/>
                    <a:pt x="934" y="842"/>
                  </a:cubicBezTo>
                  <a:cubicBezTo>
                    <a:pt x="937" y="842"/>
                    <a:pt x="937" y="844"/>
                    <a:pt x="937" y="847"/>
                  </a:cubicBezTo>
                  <a:cubicBezTo>
                    <a:pt x="938" y="849"/>
                    <a:pt x="936" y="849"/>
                    <a:pt x="937" y="850"/>
                  </a:cubicBezTo>
                  <a:cubicBezTo>
                    <a:pt x="937" y="852"/>
                    <a:pt x="933" y="855"/>
                    <a:pt x="932" y="856"/>
                  </a:cubicBezTo>
                  <a:cubicBezTo>
                    <a:pt x="928" y="858"/>
                    <a:pt x="932" y="861"/>
                    <a:pt x="930" y="862"/>
                  </a:cubicBezTo>
                  <a:cubicBezTo>
                    <a:pt x="928" y="863"/>
                    <a:pt x="930" y="864"/>
                    <a:pt x="930" y="866"/>
                  </a:cubicBezTo>
                  <a:cubicBezTo>
                    <a:pt x="930" y="868"/>
                    <a:pt x="932" y="867"/>
                    <a:pt x="932" y="868"/>
                  </a:cubicBezTo>
                  <a:cubicBezTo>
                    <a:pt x="934" y="872"/>
                    <a:pt x="936" y="869"/>
                    <a:pt x="937" y="872"/>
                  </a:cubicBezTo>
                  <a:cubicBezTo>
                    <a:pt x="937" y="873"/>
                    <a:pt x="938" y="873"/>
                    <a:pt x="939" y="874"/>
                  </a:cubicBezTo>
                  <a:cubicBezTo>
                    <a:pt x="943" y="878"/>
                    <a:pt x="946" y="873"/>
                    <a:pt x="950" y="874"/>
                  </a:cubicBezTo>
                  <a:cubicBezTo>
                    <a:pt x="953" y="875"/>
                    <a:pt x="955" y="876"/>
                    <a:pt x="958" y="877"/>
                  </a:cubicBezTo>
                  <a:cubicBezTo>
                    <a:pt x="959" y="878"/>
                    <a:pt x="961" y="878"/>
                    <a:pt x="963" y="877"/>
                  </a:cubicBezTo>
                  <a:cubicBezTo>
                    <a:pt x="965" y="877"/>
                    <a:pt x="962" y="880"/>
                    <a:pt x="963" y="881"/>
                  </a:cubicBezTo>
                  <a:cubicBezTo>
                    <a:pt x="970" y="886"/>
                    <a:pt x="971" y="900"/>
                    <a:pt x="962" y="904"/>
                  </a:cubicBezTo>
                  <a:cubicBezTo>
                    <a:pt x="961" y="905"/>
                    <a:pt x="961" y="905"/>
                    <a:pt x="961" y="906"/>
                  </a:cubicBezTo>
                  <a:cubicBezTo>
                    <a:pt x="961" y="909"/>
                    <a:pt x="960" y="911"/>
                    <a:pt x="962" y="915"/>
                  </a:cubicBezTo>
                  <a:cubicBezTo>
                    <a:pt x="962" y="917"/>
                    <a:pt x="965" y="916"/>
                    <a:pt x="964" y="918"/>
                  </a:cubicBezTo>
                  <a:cubicBezTo>
                    <a:pt x="964" y="920"/>
                    <a:pt x="966" y="920"/>
                    <a:pt x="966" y="921"/>
                  </a:cubicBezTo>
                  <a:cubicBezTo>
                    <a:pt x="966" y="925"/>
                    <a:pt x="968" y="924"/>
                    <a:pt x="966" y="928"/>
                  </a:cubicBezTo>
                  <a:cubicBezTo>
                    <a:pt x="966" y="929"/>
                    <a:pt x="965" y="933"/>
                    <a:pt x="965" y="934"/>
                  </a:cubicBezTo>
                  <a:cubicBezTo>
                    <a:pt x="972" y="934"/>
                    <a:pt x="979" y="932"/>
                    <a:pt x="986" y="933"/>
                  </a:cubicBezTo>
                  <a:cubicBezTo>
                    <a:pt x="987" y="933"/>
                    <a:pt x="989" y="933"/>
                    <a:pt x="991" y="933"/>
                  </a:cubicBezTo>
                  <a:cubicBezTo>
                    <a:pt x="996" y="932"/>
                    <a:pt x="1001" y="930"/>
                    <a:pt x="1007" y="931"/>
                  </a:cubicBezTo>
                  <a:cubicBezTo>
                    <a:pt x="1012" y="931"/>
                    <a:pt x="1015" y="934"/>
                    <a:pt x="1019" y="936"/>
                  </a:cubicBezTo>
                  <a:cubicBezTo>
                    <a:pt x="1022" y="939"/>
                    <a:pt x="1025" y="937"/>
                    <a:pt x="1029" y="937"/>
                  </a:cubicBezTo>
                  <a:cubicBezTo>
                    <a:pt x="1034" y="937"/>
                    <a:pt x="1038" y="941"/>
                    <a:pt x="1043" y="942"/>
                  </a:cubicBezTo>
                  <a:cubicBezTo>
                    <a:pt x="1045" y="942"/>
                    <a:pt x="1049" y="941"/>
                    <a:pt x="1049" y="941"/>
                  </a:cubicBezTo>
                  <a:cubicBezTo>
                    <a:pt x="1060" y="940"/>
                    <a:pt x="1070" y="941"/>
                    <a:pt x="1081" y="941"/>
                  </a:cubicBezTo>
                  <a:cubicBezTo>
                    <a:pt x="1084" y="941"/>
                    <a:pt x="1091" y="939"/>
                    <a:pt x="1094" y="937"/>
                  </a:cubicBezTo>
                  <a:cubicBezTo>
                    <a:pt x="1096" y="936"/>
                    <a:pt x="1098" y="935"/>
                    <a:pt x="1101" y="935"/>
                  </a:cubicBezTo>
                  <a:cubicBezTo>
                    <a:pt x="1103" y="935"/>
                    <a:pt x="1106" y="935"/>
                    <a:pt x="1106" y="932"/>
                  </a:cubicBezTo>
                  <a:cubicBezTo>
                    <a:pt x="1107" y="930"/>
                    <a:pt x="1107" y="927"/>
                    <a:pt x="1107" y="925"/>
                  </a:cubicBezTo>
                  <a:cubicBezTo>
                    <a:pt x="1107" y="919"/>
                    <a:pt x="1114" y="917"/>
                    <a:pt x="1117" y="913"/>
                  </a:cubicBezTo>
                  <a:cubicBezTo>
                    <a:pt x="1117" y="912"/>
                    <a:pt x="1120" y="910"/>
                    <a:pt x="1121" y="909"/>
                  </a:cubicBezTo>
                  <a:cubicBezTo>
                    <a:pt x="1126" y="906"/>
                    <a:pt x="1134" y="900"/>
                    <a:pt x="1138" y="895"/>
                  </a:cubicBezTo>
                  <a:cubicBezTo>
                    <a:pt x="1139" y="894"/>
                    <a:pt x="1140" y="893"/>
                    <a:pt x="1141" y="892"/>
                  </a:cubicBezTo>
                  <a:cubicBezTo>
                    <a:pt x="1142" y="892"/>
                    <a:pt x="1143" y="892"/>
                    <a:pt x="1143" y="891"/>
                  </a:cubicBezTo>
                  <a:cubicBezTo>
                    <a:pt x="1145" y="889"/>
                    <a:pt x="1147" y="889"/>
                    <a:pt x="1150" y="890"/>
                  </a:cubicBezTo>
                  <a:cubicBezTo>
                    <a:pt x="1152" y="890"/>
                    <a:pt x="1155" y="889"/>
                    <a:pt x="1155" y="889"/>
                  </a:cubicBezTo>
                  <a:cubicBezTo>
                    <a:pt x="1158" y="891"/>
                    <a:pt x="1161" y="888"/>
                    <a:pt x="1163" y="890"/>
                  </a:cubicBezTo>
                  <a:cubicBezTo>
                    <a:pt x="1164" y="891"/>
                    <a:pt x="1176" y="886"/>
                    <a:pt x="1178" y="885"/>
                  </a:cubicBezTo>
                  <a:cubicBezTo>
                    <a:pt x="1179" y="885"/>
                    <a:pt x="1180" y="884"/>
                    <a:pt x="1181" y="884"/>
                  </a:cubicBezTo>
                  <a:cubicBezTo>
                    <a:pt x="1183" y="883"/>
                    <a:pt x="1185" y="883"/>
                    <a:pt x="1186" y="883"/>
                  </a:cubicBezTo>
                  <a:cubicBezTo>
                    <a:pt x="1187" y="882"/>
                    <a:pt x="1189" y="881"/>
                    <a:pt x="1190" y="881"/>
                  </a:cubicBezTo>
                  <a:cubicBezTo>
                    <a:pt x="1192" y="880"/>
                    <a:pt x="1195" y="880"/>
                    <a:pt x="1197" y="878"/>
                  </a:cubicBezTo>
                  <a:cubicBezTo>
                    <a:pt x="1198" y="877"/>
                    <a:pt x="1205" y="873"/>
                    <a:pt x="1207" y="873"/>
                  </a:cubicBezTo>
                  <a:cubicBezTo>
                    <a:pt x="1211" y="873"/>
                    <a:pt x="1216" y="869"/>
                    <a:pt x="1220" y="868"/>
                  </a:cubicBezTo>
                  <a:cubicBezTo>
                    <a:pt x="1224" y="867"/>
                    <a:pt x="1229" y="866"/>
                    <a:pt x="1231" y="861"/>
                  </a:cubicBezTo>
                  <a:cubicBezTo>
                    <a:pt x="1232" y="858"/>
                    <a:pt x="1235" y="856"/>
                    <a:pt x="1236" y="852"/>
                  </a:cubicBezTo>
                  <a:cubicBezTo>
                    <a:pt x="1238" y="845"/>
                    <a:pt x="1247" y="846"/>
                    <a:pt x="1252" y="844"/>
                  </a:cubicBezTo>
                  <a:cubicBezTo>
                    <a:pt x="1255" y="843"/>
                    <a:pt x="1267" y="837"/>
                    <a:pt x="1269" y="838"/>
                  </a:cubicBezTo>
                  <a:cubicBezTo>
                    <a:pt x="1275" y="842"/>
                    <a:pt x="1274" y="832"/>
                    <a:pt x="1283" y="845"/>
                  </a:cubicBezTo>
                  <a:cubicBezTo>
                    <a:pt x="1283" y="845"/>
                    <a:pt x="1286" y="847"/>
                    <a:pt x="1287" y="847"/>
                  </a:cubicBezTo>
                  <a:cubicBezTo>
                    <a:pt x="1288" y="848"/>
                    <a:pt x="1292" y="848"/>
                    <a:pt x="1293" y="847"/>
                  </a:cubicBezTo>
                  <a:cubicBezTo>
                    <a:pt x="1295" y="845"/>
                    <a:pt x="1300" y="847"/>
                    <a:pt x="1302" y="847"/>
                  </a:cubicBezTo>
                  <a:cubicBezTo>
                    <a:pt x="1304" y="846"/>
                    <a:pt x="1310" y="844"/>
                    <a:pt x="1310" y="848"/>
                  </a:cubicBezTo>
                  <a:cubicBezTo>
                    <a:pt x="1309" y="849"/>
                    <a:pt x="1309" y="854"/>
                    <a:pt x="1311" y="854"/>
                  </a:cubicBezTo>
                  <a:cubicBezTo>
                    <a:pt x="1311" y="855"/>
                    <a:pt x="1319" y="859"/>
                    <a:pt x="1318" y="855"/>
                  </a:cubicBezTo>
                  <a:cubicBezTo>
                    <a:pt x="1318" y="852"/>
                    <a:pt x="1322" y="853"/>
                    <a:pt x="1323" y="855"/>
                  </a:cubicBezTo>
                  <a:cubicBezTo>
                    <a:pt x="1325" y="857"/>
                    <a:pt x="1325" y="860"/>
                    <a:pt x="1326" y="862"/>
                  </a:cubicBezTo>
                  <a:cubicBezTo>
                    <a:pt x="1326" y="862"/>
                    <a:pt x="1327" y="861"/>
                    <a:pt x="1328" y="862"/>
                  </a:cubicBezTo>
                  <a:cubicBezTo>
                    <a:pt x="1328" y="862"/>
                    <a:pt x="1332" y="863"/>
                    <a:pt x="1332" y="864"/>
                  </a:cubicBezTo>
                  <a:cubicBezTo>
                    <a:pt x="1333" y="865"/>
                    <a:pt x="1335" y="865"/>
                    <a:pt x="1336" y="867"/>
                  </a:cubicBezTo>
                  <a:cubicBezTo>
                    <a:pt x="1336" y="869"/>
                    <a:pt x="1336" y="869"/>
                    <a:pt x="1336" y="870"/>
                  </a:cubicBezTo>
                  <a:cubicBezTo>
                    <a:pt x="1338" y="871"/>
                    <a:pt x="1339" y="874"/>
                    <a:pt x="1340" y="874"/>
                  </a:cubicBezTo>
                  <a:cubicBezTo>
                    <a:pt x="1341" y="874"/>
                    <a:pt x="1342" y="873"/>
                    <a:pt x="1342" y="873"/>
                  </a:cubicBezTo>
                  <a:cubicBezTo>
                    <a:pt x="1343" y="874"/>
                    <a:pt x="1346" y="876"/>
                    <a:pt x="1347" y="876"/>
                  </a:cubicBezTo>
                  <a:cubicBezTo>
                    <a:pt x="1349" y="877"/>
                    <a:pt x="1349" y="878"/>
                    <a:pt x="1350" y="880"/>
                  </a:cubicBezTo>
                  <a:cubicBezTo>
                    <a:pt x="1351" y="881"/>
                    <a:pt x="1356" y="883"/>
                    <a:pt x="1358" y="882"/>
                  </a:cubicBezTo>
                  <a:cubicBezTo>
                    <a:pt x="1359" y="882"/>
                    <a:pt x="1360" y="883"/>
                    <a:pt x="1361" y="884"/>
                  </a:cubicBezTo>
                  <a:cubicBezTo>
                    <a:pt x="1364" y="885"/>
                    <a:pt x="1361" y="891"/>
                    <a:pt x="1368" y="888"/>
                  </a:cubicBezTo>
                  <a:cubicBezTo>
                    <a:pt x="1368" y="889"/>
                    <a:pt x="1368" y="889"/>
                    <a:pt x="1369" y="890"/>
                  </a:cubicBezTo>
                  <a:cubicBezTo>
                    <a:pt x="1368" y="891"/>
                    <a:pt x="1368" y="895"/>
                    <a:pt x="1368" y="895"/>
                  </a:cubicBezTo>
                  <a:cubicBezTo>
                    <a:pt x="1369" y="895"/>
                    <a:pt x="1369" y="895"/>
                    <a:pt x="1369" y="895"/>
                  </a:cubicBezTo>
                  <a:cubicBezTo>
                    <a:pt x="1369" y="895"/>
                    <a:pt x="1369" y="895"/>
                    <a:pt x="1369" y="895"/>
                  </a:cubicBezTo>
                  <a:cubicBezTo>
                    <a:pt x="1373" y="896"/>
                    <a:pt x="1371" y="893"/>
                    <a:pt x="1372" y="892"/>
                  </a:cubicBezTo>
                  <a:cubicBezTo>
                    <a:pt x="1372" y="892"/>
                    <a:pt x="1374" y="892"/>
                    <a:pt x="1374" y="891"/>
                  </a:cubicBezTo>
                  <a:cubicBezTo>
                    <a:pt x="1376" y="890"/>
                    <a:pt x="1377" y="889"/>
                    <a:pt x="1379" y="888"/>
                  </a:cubicBezTo>
                  <a:cubicBezTo>
                    <a:pt x="1379" y="888"/>
                    <a:pt x="1380" y="887"/>
                    <a:pt x="1381" y="887"/>
                  </a:cubicBezTo>
                  <a:cubicBezTo>
                    <a:pt x="1382" y="885"/>
                    <a:pt x="1389" y="881"/>
                    <a:pt x="1390" y="883"/>
                  </a:cubicBezTo>
                  <a:cubicBezTo>
                    <a:pt x="1391" y="884"/>
                    <a:pt x="1390" y="884"/>
                    <a:pt x="1391" y="884"/>
                  </a:cubicBezTo>
                  <a:cubicBezTo>
                    <a:pt x="1391" y="884"/>
                    <a:pt x="1395" y="886"/>
                    <a:pt x="1395" y="884"/>
                  </a:cubicBezTo>
                  <a:cubicBezTo>
                    <a:pt x="1395" y="882"/>
                    <a:pt x="1395" y="876"/>
                    <a:pt x="1397" y="874"/>
                  </a:cubicBezTo>
                  <a:cubicBezTo>
                    <a:pt x="1400" y="871"/>
                    <a:pt x="1394" y="872"/>
                    <a:pt x="1395" y="869"/>
                  </a:cubicBezTo>
                  <a:cubicBezTo>
                    <a:pt x="1396" y="867"/>
                    <a:pt x="1394" y="868"/>
                    <a:pt x="1392" y="869"/>
                  </a:cubicBezTo>
                  <a:cubicBezTo>
                    <a:pt x="1390" y="869"/>
                    <a:pt x="1389" y="866"/>
                    <a:pt x="1391" y="865"/>
                  </a:cubicBezTo>
                  <a:cubicBezTo>
                    <a:pt x="1396" y="862"/>
                    <a:pt x="1390" y="862"/>
                    <a:pt x="1394" y="860"/>
                  </a:cubicBezTo>
                  <a:cubicBezTo>
                    <a:pt x="1396" y="859"/>
                    <a:pt x="1393" y="847"/>
                    <a:pt x="1403" y="850"/>
                  </a:cubicBezTo>
                  <a:cubicBezTo>
                    <a:pt x="1407" y="851"/>
                    <a:pt x="1407" y="844"/>
                    <a:pt x="1407" y="843"/>
                  </a:cubicBezTo>
                  <a:cubicBezTo>
                    <a:pt x="1407" y="843"/>
                    <a:pt x="1407" y="842"/>
                    <a:pt x="1407" y="842"/>
                  </a:cubicBezTo>
                  <a:cubicBezTo>
                    <a:pt x="1406" y="839"/>
                    <a:pt x="1408" y="835"/>
                    <a:pt x="1408" y="832"/>
                  </a:cubicBezTo>
                  <a:cubicBezTo>
                    <a:pt x="1409" y="828"/>
                    <a:pt x="1410" y="832"/>
                    <a:pt x="1411" y="829"/>
                  </a:cubicBezTo>
                  <a:cubicBezTo>
                    <a:pt x="1414" y="824"/>
                    <a:pt x="1423" y="827"/>
                    <a:pt x="1426" y="832"/>
                  </a:cubicBezTo>
                  <a:cubicBezTo>
                    <a:pt x="1428" y="836"/>
                    <a:pt x="1424" y="842"/>
                    <a:pt x="1427" y="842"/>
                  </a:cubicBezTo>
                  <a:cubicBezTo>
                    <a:pt x="1430" y="842"/>
                    <a:pt x="1430" y="847"/>
                    <a:pt x="1431" y="847"/>
                  </a:cubicBezTo>
                  <a:cubicBezTo>
                    <a:pt x="1432" y="847"/>
                    <a:pt x="1434" y="848"/>
                    <a:pt x="1436" y="847"/>
                  </a:cubicBezTo>
                  <a:cubicBezTo>
                    <a:pt x="1438" y="846"/>
                    <a:pt x="1439" y="844"/>
                    <a:pt x="1440" y="845"/>
                  </a:cubicBezTo>
                  <a:cubicBezTo>
                    <a:pt x="1440" y="845"/>
                    <a:pt x="1439" y="846"/>
                    <a:pt x="1440" y="847"/>
                  </a:cubicBezTo>
                  <a:cubicBezTo>
                    <a:pt x="1440" y="847"/>
                    <a:pt x="1440" y="847"/>
                    <a:pt x="1441" y="848"/>
                  </a:cubicBezTo>
                  <a:cubicBezTo>
                    <a:pt x="1441" y="848"/>
                    <a:pt x="1442" y="848"/>
                    <a:pt x="1442" y="849"/>
                  </a:cubicBezTo>
                  <a:cubicBezTo>
                    <a:pt x="1442" y="849"/>
                    <a:pt x="1442" y="849"/>
                    <a:pt x="1442" y="850"/>
                  </a:cubicBezTo>
                  <a:cubicBezTo>
                    <a:pt x="1441" y="850"/>
                    <a:pt x="1441" y="850"/>
                    <a:pt x="1442" y="850"/>
                  </a:cubicBezTo>
                  <a:cubicBezTo>
                    <a:pt x="1442" y="851"/>
                    <a:pt x="1443" y="851"/>
                    <a:pt x="1443" y="851"/>
                  </a:cubicBezTo>
                  <a:cubicBezTo>
                    <a:pt x="1444" y="851"/>
                    <a:pt x="1446" y="851"/>
                    <a:pt x="1446" y="852"/>
                  </a:cubicBezTo>
                  <a:cubicBezTo>
                    <a:pt x="1446" y="853"/>
                    <a:pt x="1447" y="853"/>
                    <a:pt x="1447" y="853"/>
                  </a:cubicBezTo>
                  <a:cubicBezTo>
                    <a:pt x="1447" y="853"/>
                    <a:pt x="1448" y="855"/>
                    <a:pt x="1448" y="855"/>
                  </a:cubicBezTo>
                  <a:cubicBezTo>
                    <a:pt x="1447" y="856"/>
                    <a:pt x="1447" y="857"/>
                    <a:pt x="1447" y="858"/>
                  </a:cubicBezTo>
                  <a:cubicBezTo>
                    <a:pt x="1447" y="858"/>
                    <a:pt x="1447" y="859"/>
                    <a:pt x="1447" y="859"/>
                  </a:cubicBezTo>
                  <a:cubicBezTo>
                    <a:pt x="1448" y="860"/>
                    <a:pt x="1448" y="861"/>
                    <a:pt x="1448" y="861"/>
                  </a:cubicBezTo>
                  <a:cubicBezTo>
                    <a:pt x="1449" y="861"/>
                    <a:pt x="1450" y="861"/>
                    <a:pt x="1450" y="861"/>
                  </a:cubicBezTo>
                  <a:cubicBezTo>
                    <a:pt x="1450" y="860"/>
                    <a:pt x="1450" y="860"/>
                    <a:pt x="1450" y="860"/>
                  </a:cubicBezTo>
                  <a:cubicBezTo>
                    <a:pt x="1451" y="860"/>
                    <a:pt x="1452" y="860"/>
                    <a:pt x="1453" y="860"/>
                  </a:cubicBezTo>
                  <a:cubicBezTo>
                    <a:pt x="1453" y="861"/>
                    <a:pt x="1453" y="862"/>
                    <a:pt x="1453" y="862"/>
                  </a:cubicBezTo>
                  <a:cubicBezTo>
                    <a:pt x="1453" y="863"/>
                    <a:pt x="1454" y="863"/>
                    <a:pt x="1454" y="863"/>
                  </a:cubicBezTo>
                  <a:cubicBezTo>
                    <a:pt x="1454" y="863"/>
                    <a:pt x="1455" y="863"/>
                    <a:pt x="1456" y="864"/>
                  </a:cubicBezTo>
                  <a:cubicBezTo>
                    <a:pt x="1456" y="865"/>
                    <a:pt x="1456" y="865"/>
                    <a:pt x="1457" y="865"/>
                  </a:cubicBezTo>
                  <a:cubicBezTo>
                    <a:pt x="1457" y="865"/>
                    <a:pt x="1457" y="865"/>
                    <a:pt x="1457" y="865"/>
                  </a:cubicBezTo>
                  <a:cubicBezTo>
                    <a:pt x="1457" y="865"/>
                    <a:pt x="1457" y="865"/>
                    <a:pt x="1457" y="865"/>
                  </a:cubicBezTo>
                  <a:cubicBezTo>
                    <a:pt x="1457" y="865"/>
                    <a:pt x="1458" y="864"/>
                    <a:pt x="1458" y="864"/>
                  </a:cubicBezTo>
                  <a:cubicBezTo>
                    <a:pt x="1458" y="863"/>
                    <a:pt x="1459" y="864"/>
                    <a:pt x="1460" y="864"/>
                  </a:cubicBezTo>
                  <a:cubicBezTo>
                    <a:pt x="1460" y="864"/>
                    <a:pt x="1460" y="863"/>
                    <a:pt x="1459" y="862"/>
                  </a:cubicBezTo>
                  <a:cubicBezTo>
                    <a:pt x="1459" y="861"/>
                    <a:pt x="1459" y="860"/>
                    <a:pt x="1459" y="859"/>
                  </a:cubicBezTo>
                  <a:cubicBezTo>
                    <a:pt x="1460" y="858"/>
                    <a:pt x="1461" y="859"/>
                    <a:pt x="1462" y="859"/>
                  </a:cubicBezTo>
                  <a:cubicBezTo>
                    <a:pt x="1462" y="859"/>
                    <a:pt x="1462" y="859"/>
                    <a:pt x="1463" y="859"/>
                  </a:cubicBezTo>
                  <a:cubicBezTo>
                    <a:pt x="1464" y="859"/>
                    <a:pt x="1464" y="859"/>
                    <a:pt x="1465" y="858"/>
                  </a:cubicBezTo>
                  <a:cubicBezTo>
                    <a:pt x="1465" y="858"/>
                    <a:pt x="1466" y="857"/>
                    <a:pt x="1467" y="857"/>
                  </a:cubicBezTo>
                  <a:cubicBezTo>
                    <a:pt x="1468" y="857"/>
                    <a:pt x="1467" y="856"/>
                    <a:pt x="1467" y="856"/>
                  </a:cubicBezTo>
                  <a:cubicBezTo>
                    <a:pt x="1467" y="855"/>
                    <a:pt x="1466" y="854"/>
                    <a:pt x="1466" y="853"/>
                  </a:cubicBezTo>
                  <a:cubicBezTo>
                    <a:pt x="1466" y="853"/>
                    <a:pt x="1465" y="851"/>
                    <a:pt x="1465" y="850"/>
                  </a:cubicBezTo>
                  <a:cubicBezTo>
                    <a:pt x="1464" y="850"/>
                    <a:pt x="1463" y="848"/>
                    <a:pt x="1463" y="847"/>
                  </a:cubicBezTo>
                  <a:cubicBezTo>
                    <a:pt x="1463" y="846"/>
                    <a:pt x="1465" y="847"/>
                    <a:pt x="1465" y="847"/>
                  </a:cubicBezTo>
                  <a:cubicBezTo>
                    <a:pt x="1465" y="847"/>
                    <a:pt x="1465" y="846"/>
                    <a:pt x="1465" y="846"/>
                  </a:cubicBezTo>
                  <a:cubicBezTo>
                    <a:pt x="1466" y="845"/>
                    <a:pt x="1466" y="845"/>
                    <a:pt x="1468" y="845"/>
                  </a:cubicBezTo>
                  <a:cubicBezTo>
                    <a:pt x="1469" y="845"/>
                    <a:pt x="1469" y="843"/>
                    <a:pt x="1470" y="843"/>
                  </a:cubicBezTo>
                  <a:cubicBezTo>
                    <a:pt x="1471" y="844"/>
                    <a:pt x="1470" y="844"/>
                    <a:pt x="1471" y="845"/>
                  </a:cubicBezTo>
                  <a:cubicBezTo>
                    <a:pt x="1472" y="847"/>
                    <a:pt x="1471" y="847"/>
                    <a:pt x="1472" y="847"/>
                  </a:cubicBezTo>
                  <a:cubicBezTo>
                    <a:pt x="1473" y="848"/>
                    <a:pt x="1472" y="849"/>
                    <a:pt x="1472" y="850"/>
                  </a:cubicBezTo>
                  <a:cubicBezTo>
                    <a:pt x="1472" y="851"/>
                    <a:pt x="1473" y="852"/>
                    <a:pt x="1474" y="853"/>
                  </a:cubicBezTo>
                  <a:cubicBezTo>
                    <a:pt x="1475" y="853"/>
                    <a:pt x="1475" y="854"/>
                    <a:pt x="1476" y="856"/>
                  </a:cubicBezTo>
                  <a:cubicBezTo>
                    <a:pt x="1476" y="858"/>
                    <a:pt x="1476" y="858"/>
                    <a:pt x="1476" y="860"/>
                  </a:cubicBezTo>
                  <a:cubicBezTo>
                    <a:pt x="1476" y="862"/>
                    <a:pt x="1475" y="862"/>
                    <a:pt x="1476" y="864"/>
                  </a:cubicBezTo>
                  <a:cubicBezTo>
                    <a:pt x="1477" y="865"/>
                    <a:pt x="1477" y="864"/>
                    <a:pt x="1477" y="866"/>
                  </a:cubicBezTo>
                  <a:cubicBezTo>
                    <a:pt x="1477" y="867"/>
                    <a:pt x="1477" y="868"/>
                    <a:pt x="1477" y="869"/>
                  </a:cubicBezTo>
                  <a:cubicBezTo>
                    <a:pt x="1477" y="870"/>
                    <a:pt x="1479" y="871"/>
                    <a:pt x="1480" y="870"/>
                  </a:cubicBezTo>
                  <a:cubicBezTo>
                    <a:pt x="1480" y="870"/>
                    <a:pt x="1481" y="869"/>
                    <a:pt x="1482" y="868"/>
                  </a:cubicBezTo>
                  <a:cubicBezTo>
                    <a:pt x="1482" y="867"/>
                    <a:pt x="1483" y="866"/>
                    <a:pt x="1483" y="866"/>
                  </a:cubicBezTo>
                  <a:cubicBezTo>
                    <a:pt x="1484" y="866"/>
                    <a:pt x="1485" y="867"/>
                    <a:pt x="1486" y="867"/>
                  </a:cubicBezTo>
                  <a:cubicBezTo>
                    <a:pt x="1487" y="867"/>
                    <a:pt x="1487" y="866"/>
                    <a:pt x="1488" y="865"/>
                  </a:cubicBezTo>
                  <a:cubicBezTo>
                    <a:pt x="1489" y="864"/>
                    <a:pt x="1490" y="864"/>
                    <a:pt x="1491" y="864"/>
                  </a:cubicBezTo>
                  <a:cubicBezTo>
                    <a:pt x="1492" y="864"/>
                    <a:pt x="1494" y="865"/>
                    <a:pt x="1495" y="865"/>
                  </a:cubicBezTo>
                  <a:cubicBezTo>
                    <a:pt x="1496" y="866"/>
                    <a:pt x="1496" y="865"/>
                    <a:pt x="1497" y="864"/>
                  </a:cubicBezTo>
                  <a:cubicBezTo>
                    <a:pt x="1497" y="863"/>
                    <a:pt x="1497" y="863"/>
                    <a:pt x="1498" y="863"/>
                  </a:cubicBezTo>
                  <a:cubicBezTo>
                    <a:pt x="1499" y="862"/>
                    <a:pt x="1500" y="862"/>
                    <a:pt x="1501" y="862"/>
                  </a:cubicBezTo>
                  <a:cubicBezTo>
                    <a:pt x="1502" y="862"/>
                    <a:pt x="1502" y="861"/>
                    <a:pt x="1502" y="860"/>
                  </a:cubicBezTo>
                  <a:cubicBezTo>
                    <a:pt x="1503" y="860"/>
                    <a:pt x="1503" y="859"/>
                    <a:pt x="1503" y="858"/>
                  </a:cubicBezTo>
                  <a:cubicBezTo>
                    <a:pt x="1503" y="857"/>
                    <a:pt x="1503" y="855"/>
                    <a:pt x="1503" y="854"/>
                  </a:cubicBezTo>
                  <a:cubicBezTo>
                    <a:pt x="1503" y="853"/>
                    <a:pt x="1506" y="852"/>
                    <a:pt x="1506" y="851"/>
                  </a:cubicBezTo>
                  <a:cubicBezTo>
                    <a:pt x="1507" y="851"/>
                    <a:pt x="1505" y="850"/>
                    <a:pt x="1505" y="849"/>
                  </a:cubicBezTo>
                  <a:cubicBezTo>
                    <a:pt x="1505" y="849"/>
                    <a:pt x="1505" y="848"/>
                    <a:pt x="1504" y="847"/>
                  </a:cubicBezTo>
                  <a:cubicBezTo>
                    <a:pt x="1504" y="846"/>
                    <a:pt x="1503" y="844"/>
                    <a:pt x="1503" y="843"/>
                  </a:cubicBezTo>
                  <a:cubicBezTo>
                    <a:pt x="1503" y="842"/>
                    <a:pt x="1502" y="840"/>
                    <a:pt x="1501" y="839"/>
                  </a:cubicBezTo>
                  <a:cubicBezTo>
                    <a:pt x="1500" y="837"/>
                    <a:pt x="1499" y="837"/>
                    <a:pt x="1498" y="837"/>
                  </a:cubicBezTo>
                  <a:cubicBezTo>
                    <a:pt x="1497" y="836"/>
                    <a:pt x="1497" y="835"/>
                    <a:pt x="1497" y="834"/>
                  </a:cubicBezTo>
                  <a:cubicBezTo>
                    <a:pt x="1498" y="833"/>
                    <a:pt x="1498" y="832"/>
                    <a:pt x="1498" y="831"/>
                  </a:cubicBezTo>
                  <a:cubicBezTo>
                    <a:pt x="1498" y="830"/>
                    <a:pt x="1497" y="828"/>
                    <a:pt x="1497" y="828"/>
                  </a:cubicBezTo>
                  <a:cubicBezTo>
                    <a:pt x="1497" y="827"/>
                    <a:pt x="1497" y="825"/>
                    <a:pt x="1497" y="824"/>
                  </a:cubicBezTo>
                  <a:cubicBezTo>
                    <a:pt x="1497" y="824"/>
                    <a:pt x="1496" y="821"/>
                    <a:pt x="1496" y="820"/>
                  </a:cubicBezTo>
                  <a:cubicBezTo>
                    <a:pt x="1495" y="819"/>
                    <a:pt x="1497" y="819"/>
                    <a:pt x="1498" y="819"/>
                  </a:cubicBezTo>
                  <a:cubicBezTo>
                    <a:pt x="1499" y="819"/>
                    <a:pt x="1499" y="818"/>
                    <a:pt x="1499" y="817"/>
                  </a:cubicBezTo>
                  <a:cubicBezTo>
                    <a:pt x="1499" y="817"/>
                    <a:pt x="1502" y="816"/>
                    <a:pt x="1502" y="816"/>
                  </a:cubicBezTo>
                  <a:cubicBezTo>
                    <a:pt x="1503" y="815"/>
                    <a:pt x="1503" y="815"/>
                    <a:pt x="1503" y="815"/>
                  </a:cubicBezTo>
                  <a:cubicBezTo>
                    <a:pt x="1503" y="814"/>
                    <a:pt x="1503" y="813"/>
                    <a:pt x="1503" y="811"/>
                  </a:cubicBezTo>
                  <a:cubicBezTo>
                    <a:pt x="1502" y="810"/>
                    <a:pt x="1502" y="809"/>
                    <a:pt x="1501" y="808"/>
                  </a:cubicBezTo>
                  <a:cubicBezTo>
                    <a:pt x="1501" y="807"/>
                    <a:pt x="1501" y="806"/>
                    <a:pt x="1501" y="806"/>
                  </a:cubicBezTo>
                  <a:cubicBezTo>
                    <a:pt x="1502" y="805"/>
                    <a:pt x="1503" y="805"/>
                    <a:pt x="1502" y="804"/>
                  </a:cubicBezTo>
                  <a:cubicBezTo>
                    <a:pt x="1501" y="803"/>
                    <a:pt x="1501" y="801"/>
                    <a:pt x="1501" y="800"/>
                  </a:cubicBezTo>
                  <a:cubicBezTo>
                    <a:pt x="1501" y="799"/>
                    <a:pt x="1502" y="798"/>
                    <a:pt x="1501" y="796"/>
                  </a:cubicBezTo>
                  <a:cubicBezTo>
                    <a:pt x="1500" y="795"/>
                    <a:pt x="1500" y="794"/>
                    <a:pt x="1500" y="793"/>
                  </a:cubicBezTo>
                  <a:cubicBezTo>
                    <a:pt x="1500" y="793"/>
                    <a:pt x="1500" y="793"/>
                    <a:pt x="1500" y="793"/>
                  </a:cubicBezTo>
                  <a:cubicBezTo>
                    <a:pt x="1501" y="793"/>
                    <a:pt x="1502" y="793"/>
                    <a:pt x="1503" y="794"/>
                  </a:cubicBezTo>
                  <a:cubicBezTo>
                    <a:pt x="1504" y="794"/>
                    <a:pt x="1505" y="794"/>
                    <a:pt x="1506" y="794"/>
                  </a:cubicBezTo>
                  <a:cubicBezTo>
                    <a:pt x="1507" y="794"/>
                    <a:pt x="1509" y="792"/>
                    <a:pt x="1510" y="791"/>
                  </a:cubicBezTo>
                  <a:cubicBezTo>
                    <a:pt x="1511" y="790"/>
                    <a:pt x="1512" y="792"/>
                    <a:pt x="1512" y="792"/>
                  </a:cubicBezTo>
                  <a:cubicBezTo>
                    <a:pt x="1513" y="793"/>
                    <a:pt x="1513" y="793"/>
                    <a:pt x="1514" y="795"/>
                  </a:cubicBezTo>
                  <a:cubicBezTo>
                    <a:pt x="1515" y="797"/>
                    <a:pt x="1514" y="799"/>
                    <a:pt x="1514" y="801"/>
                  </a:cubicBezTo>
                  <a:cubicBezTo>
                    <a:pt x="1515" y="803"/>
                    <a:pt x="1515" y="805"/>
                    <a:pt x="1515" y="807"/>
                  </a:cubicBezTo>
                  <a:cubicBezTo>
                    <a:pt x="1516" y="810"/>
                    <a:pt x="1517" y="810"/>
                    <a:pt x="1517" y="809"/>
                  </a:cubicBezTo>
                  <a:cubicBezTo>
                    <a:pt x="1518" y="809"/>
                    <a:pt x="1519" y="809"/>
                    <a:pt x="1520" y="810"/>
                  </a:cubicBezTo>
                  <a:cubicBezTo>
                    <a:pt x="1522" y="810"/>
                    <a:pt x="1522" y="809"/>
                    <a:pt x="1522" y="808"/>
                  </a:cubicBezTo>
                  <a:cubicBezTo>
                    <a:pt x="1522" y="807"/>
                    <a:pt x="1524" y="807"/>
                    <a:pt x="1525" y="808"/>
                  </a:cubicBezTo>
                  <a:cubicBezTo>
                    <a:pt x="1527" y="808"/>
                    <a:pt x="1526" y="806"/>
                    <a:pt x="1526" y="804"/>
                  </a:cubicBezTo>
                  <a:cubicBezTo>
                    <a:pt x="1526" y="803"/>
                    <a:pt x="1526" y="804"/>
                    <a:pt x="1524" y="803"/>
                  </a:cubicBezTo>
                  <a:cubicBezTo>
                    <a:pt x="1523" y="803"/>
                    <a:pt x="1522" y="801"/>
                    <a:pt x="1522" y="800"/>
                  </a:cubicBezTo>
                  <a:cubicBezTo>
                    <a:pt x="1523" y="799"/>
                    <a:pt x="1523" y="796"/>
                    <a:pt x="1523" y="795"/>
                  </a:cubicBezTo>
                  <a:cubicBezTo>
                    <a:pt x="1523" y="793"/>
                    <a:pt x="1524" y="794"/>
                    <a:pt x="1525" y="794"/>
                  </a:cubicBezTo>
                  <a:cubicBezTo>
                    <a:pt x="1526" y="794"/>
                    <a:pt x="1526" y="793"/>
                    <a:pt x="1526" y="792"/>
                  </a:cubicBezTo>
                  <a:cubicBezTo>
                    <a:pt x="1527" y="791"/>
                    <a:pt x="1528" y="791"/>
                    <a:pt x="1529" y="790"/>
                  </a:cubicBezTo>
                  <a:cubicBezTo>
                    <a:pt x="1530" y="790"/>
                    <a:pt x="1530" y="788"/>
                    <a:pt x="1530" y="787"/>
                  </a:cubicBezTo>
                  <a:cubicBezTo>
                    <a:pt x="1530" y="785"/>
                    <a:pt x="1528" y="782"/>
                    <a:pt x="1528" y="781"/>
                  </a:cubicBezTo>
                  <a:cubicBezTo>
                    <a:pt x="1527" y="780"/>
                    <a:pt x="1527" y="778"/>
                    <a:pt x="1527" y="776"/>
                  </a:cubicBezTo>
                  <a:cubicBezTo>
                    <a:pt x="1527" y="775"/>
                    <a:pt x="1528" y="775"/>
                    <a:pt x="1528" y="774"/>
                  </a:cubicBezTo>
                  <a:cubicBezTo>
                    <a:pt x="1529" y="773"/>
                    <a:pt x="1531" y="775"/>
                    <a:pt x="1532" y="775"/>
                  </a:cubicBezTo>
                  <a:cubicBezTo>
                    <a:pt x="1532" y="776"/>
                    <a:pt x="1533" y="775"/>
                    <a:pt x="1533" y="774"/>
                  </a:cubicBezTo>
                  <a:cubicBezTo>
                    <a:pt x="1534" y="773"/>
                    <a:pt x="1535" y="774"/>
                    <a:pt x="1536" y="773"/>
                  </a:cubicBezTo>
                  <a:cubicBezTo>
                    <a:pt x="1537" y="772"/>
                    <a:pt x="1539" y="773"/>
                    <a:pt x="1539" y="773"/>
                  </a:cubicBezTo>
                  <a:cubicBezTo>
                    <a:pt x="1539" y="773"/>
                    <a:pt x="1539" y="773"/>
                    <a:pt x="1539" y="773"/>
                  </a:cubicBezTo>
                  <a:cubicBezTo>
                    <a:pt x="1539" y="771"/>
                    <a:pt x="1539" y="769"/>
                    <a:pt x="1538" y="768"/>
                  </a:cubicBezTo>
                  <a:cubicBezTo>
                    <a:pt x="1537" y="767"/>
                    <a:pt x="1536" y="766"/>
                    <a:pt x="1536" y="764"/>
                  </a:cubicBezTo>
                  <a:cubicBezTo>
                    <a:pt x="1536" y="763"/>
                    <a:pt x="1536" y="757"/>
                    <a:pt x="1536" y="754"/>
                  </a:cubicBezTo>
                  <a:cubicBezTo>
                    <a:pt x="1537" y="752"/>
                    <a:pt x="1536" y="747"/>
                    <a:pt x="1536" y="745"/>
                  </a:cubicBezTo>
                  <a:cubicBezTo>
                    <a:pt x="1536" y="742"/>
                    <a:pt x="1536" y="742"/>
                    <a:pt x="1535" y="740"/>
                  </a:cubicBezTo>
                  <a:cubicBezTo>
                    <a:pt x="1534" y="738"/>
                    <a:pt x="1534" y="738"/>
                    <a:pt x="1533" y="735"/>
                  </a:cubicBezTo>
                  <a:cubicBezTo>
                    <a:pt x="1532" y="733"/>
                    <a:pt x="1532" y="731"/>
                    <a:pt x="1532" y="730"/>
                  </a:cubicBezTo>
                  <a:cubicBezTo>
                    <a:pt x="1532" y="728"/>
                    <a:pt x="1533" y="724"/>
                    <a:pt x="1534" y="722"/>
                  </a:cubicBezTo>
                  <a:cubicBezTo>
                    <a:pt x="1534" y="719"/>
                    <a:pt x="1534" y="718"/>
                    <a:pt x="1535" y="717"/>
                  </a:cubicBezTo>
                  <a:cubicBezTo>
                    <a:pt x="1535" y="715"/>
                    <a:pt x="1537" y="713"/>
                    <a:pt x="1537" y="711"/>
                  </a:cubicBezTo>
                  <a:cubicBezTo>
                    <a:pt x="1538" y="709"/>
                    <a:pt x="1538" y="706"/>
                    <a:pt x="1538" y="704"/>
                  </a:cubicBezTo>
                  <a:cubicBezTo>
                    <a:pt x="1537" y="702"/>
                    <a:pt x="1537" y="699"/>
                    <a:pt x="1537" y="697"/>
                  </a:cubicBezTo>
                  <a:cubicBezTo>
                    <a:pt x="1538" y="694"/>
                    <a:pt x="1537" y="693"/>
                    <a:pt x="1536" y="692"/>
                  </a:cubicBezTo>
                  <a:cubicBezTo>
                    <a:pt x="1535" y="691"/>
                    <a:pt x="1534" y="690"/>
                    <a:pt x="1534" y="689"/>
                  </a:cubicBezTo>
                  <a:cubicBezTo>
                    <a:pt x="1534" y="687"/>
                    <a:pt x="1533" y="687"/>
                    <a:pt x="1534" y="685"/>
                  </a:cubicBezTo>
                  <a:cubicBezTo>
                    <a:pt x="1534" y="683"/>
                    <a:pt x="1534" y="682"/>
                    <a:pt x="1533" y="681"/>
                  </a:cubicBezTo>
                  <a:cubicBezTo>
                    <a:pt x="1533" y="680"/>
                    <a:pt x="1533" y="679"/>
                    <a:pt x="1534" y="677"/>
                  </a:cubicBezTo>
                  <a:cubicBezTo>
                    <a:pt x="1534" y="675"/>
                    <a:pt x="1533" y="674"/>
                    <a:pt x="1533" y="672"/>
                  </a:cubicBezTo>
                  <a:cubicBezTo>
                    <a:pt x="1533" y="670"/>
                    <a:pt x="1533" y="669"/>
                    <a:pt x="1534" y="667"/>
                  </a:cubicBezTo>
                  <a:cubicBezTo>
                    <a:pt x="1534" y="664"/>
                    <a:pt x="1533" y="664"/>
                    <a:pt x="1533" y="663"/>
                  </a:cubicBezTo>
                  <a:cubicBezTo>
                    <a:pt x="1533" y="661"/>
                    <a:pt x="1532" y="659"/>
                    <a:pt x="1532" y="658"/>
                  </a:cubicBezTo>
                  <a:cubicBezTo>
                    <a:pt x="1531" y="656"/>
                    <a:pt x="1531" y="654"/>
                    <a:pt x="1531" y="652"/>
                  </a:cubicBezTo>
                  <a:cubicBezTo>
                    <a:pt x="1531" y="650"/>
                    <a:pt x="1531" y="648"/>
                    <a:pt x="1531" y="647"/>
                  </a:cubicBezTo>
                  <a:cubicBezTo>
                    <a:pt x="1531" y="645"/>
                    <a:pt x="1530" y="643"/>
                    <a:pt x="1530" y="641"/>
                  </a:cubicBezTo>
                  <a:cubicBezTo>
                    <a:pt x="1530" y="640"/>
                    <a:pt x="1530" y="639"/>
                    <a:pt x="1531" y="639"/>
                  </a:cubicBezTo>
                  <a:cubicBezTo>
                    <a:pt x="1532" y="638"/>
                    <a:pt x="1532" y="638"/>
                    <a:pt x="1533" y="637"/>
                  </a:cubicBezTo>
                  <a:cubicBezTo>
                    <a:pt x="1535" y="636"/>
                    <a:pt x="1535" y="634"/>
                    <a:pt x="1535" y="633"/>
                  </a:cubicBezTo>
                  <a:cubicBezTo>
                    <a:pt x="1535" y="632"/>
                    <a:pt x="1533" y="632"/>
                    <a:pt x="1532" y="632"/>
                  </a:cubicBezTo>
                  <a:cubicBezTo>
                    <a:pt x="1531" y="631"/>
                    <a:pt x="1529" y="630"/>
                    <a:pt x="1529" y="629"/>
                  </a:cubicBezTo>
                  <a:cubicBezTo>
                    <a:pt x="1528" y="628"/>
                    <a:pt x="1528" y="627"/>
                    <a:pt x="1527" y="626"/>
                  </a:cubicBezTo>
                  <a:cubicBezTo>
                    <a:pt x="1527" y="625"/>
                    <a:pt x="1523" y="622"/>
                    <a:pt x="1522" y="622"/>
                  </a:cubicBezTo>
                  <a:cubicBezTo>
                    <a:pt x="1521" y="621"/>
                    <a:pt x="1521" y="619"/>
                    <a:pt x="1521" y="618"/>
                  </a:cubicBezTo>
                  <a:cubicBezTo>
                    <a:pt x="1522" y="617"/>
                    <a:pt x="1523" y="615"/>
                    <a:pt x="1524" y="613"/>
                  </a:cubicBezTo>
                  <a:cubicBezTo>
                    <a:pt x="1524" y="611"/>
                    <a:pt x="1523" y="610"/>
                    <a:pt x="1522" y="609"/>
                  </a:cubicBezTo>
                  <a:cubicBezTo>
                    <a:pt x="1521" y="608"/>
                    <a:pt x="1519" y="607"/>
                    <a:pt x="1518" y="606"/>
                  </a:cubicBezTo>
                  <a:cubicBezTo>
                    <a:pt x="1518" y="605"/>
                    <a:pt x="1517" y="602"/>
                    <a:pt x="1517" y="601"/>
                  </a:cubicBezTo>
                  <a:cubicBezTo>
                    <a:pt x="1516" y="599"/>
                    <a:pt x="1515" y="598"/>
                    <a:pt x="1513" y="597"/>
                  </a:cubicBezTo>
                  <a:cubicBezTo>
                    <a:pt x="1512" y="595"/>
                    <a:pt x="1510" y="593"/>
                    <a:pt x="1510" y="592"/>
                  </a:cubicBezTo>
                  <a:cubicBezTo>
                    <a:pt x="1509" y="591"/>
                    <a:pt x="1510" y="588"/>
                    <a:pt x="1510" y="586"/>
                  </a:cubicBezTo>
                  <a:cubicBezTo>
                    <a:pt x="1510" y="584"/>
                    <a:pt x="1511" y="583"/>
                    <a:pt x="1512" y="581"/>
                  </a:cubicBezTo>
                  <a:cubicBezTo>
                    <a:pt x="1513" y="579"/>
                    <a:pt x="1516" y="580"/>
                    <a:pt x="1517" y="581"/>
                  </a:cubicBezTo>
                  <a:cubicBezTo>
                    <a:pt x="1518" y="582"/>
                    <a:pt x="1520" y="586"/>
                    <a:pt x="1520" y="587"/>
                  </a:cubicBezTo>
                  <a:cubicBezTo>
                    <a:pt x="1521" y="588"/>
                    <a:pt x="1523" y="588"/>
                    <a:pt x="1524" y="588"/>
                  </a:cubicBezTo>
                  <a:cubicBezTo>
                    <a:pt x="1524" y="588"/>
                    <a:pt x="1525" y="586"/>
                    <a:pt x="1526" y="584"/>
                  </a:cubicBezTo>
                  <a:cubicBezTo>
                    <a:pt x="1526" y="582"/>
                    <a:pt x="1527" y="582"/>
                    <a:pt x="1530" y="580"/>
                  </a:cubicBezTo>
                  <a:cubicBezTo>
                    <a:pt x="1533" y="578"/>
                    <a:pt x="1530" y="575"/>
                    <a:pt x="1529" y="573"/>
                  </a:cubicBezTo>
                  <a:cubicBezTo>
                    <a:pt x="1528" y="572"/>
                    <a:pt x="1527" y="571"/>
                    <a:pt x="1526" y="570"/>
                  </a:cubicBezTo>
                  <a:cubicBezTo>
                    <a:pt x="1525" y="569"/>
                    <a:pt x="1522" y="567"/>
                    <a:pt x="1520" y="566"/>
                  </a:cubicBezTo>
                  <a:cubicBezTo>
                    <a:pt x="1518" y="564"/>
                    <a:pt x="1518" y="562"/>
                    <a:pt x="1516" y="560"/>
                  </a:cubicBezTo>
                  <a:cubicBezTo>
                    <a:pt x="1515" y="558"/>
                    <a:pt x="1512" y="556"/>
                    <a:pt x="1511" y="555"/>
                  </a:cubicBezTo>
                  <a:cubicBezTo>
                    <a:pt x="1509" y="553"/>
                    <a:pt x="1509" y="551"/>
                    <a:pt x="1508" y="550"/>
                  </a:cubicBezTo>
                  <a:cubicBezTo>
                    <a:pt x="1508" y="549"/>
                    <a:pt x="1508" y="548"/>
                    <a:pt x="1507" y="546"/>
                  </a:cubicBezTo>
                  <a:cubicBezTo>
                    <a:pt x="1507" y="544"/>
                    <a:pt x="1506" y="543"/>
                    <a:pt x="1505" y="541"/>
                  </a:cubicBezTo>
                  <a:cubicBezTo>
                    <a:pt x="1504" y="540"/>
                    <a:pt x="1502" y="538"/>
                    <a:pt x="1501" y="537"/>
                  </a:cubicBezTo>
                  <a:cubicBezTo>
                    <a:pt x="1500" y="536"/>
                    <a:pt x="1499" y="533"/>
                    <a:pt x="1498" y="531"/>
                  </a:cubicBezTo>
                  <a:cubicBezTo>
                    <a:pt x="1497" y="529"/>
                    <a:pt x="1497" y="528"/>
                    <a:pt x="1498" y="526"/>
                  </a:cubicBezTo>
                  <a:cubicBezTo>
                    <a:pt x="1499" y="525"/>
                    <a:pt x="1500" y="524"/>
                    <a:pt x="1500" y="522"/>
                  </a:cubicBezTo>
                  <a:cubicBezTo>
                    <a:pt x="1501" y="519"/>
                    <a:pt x="1500" y="518"/>
                    <a:pt x="1499" y="516"/>
                  </a:cubicBezTo>
                  <a:cubicBezTo>
                    <a:pt x="1498" y="515"/>
                    <a:pt x="1496" y="512"/>
                    <a:pt x="1495" y="511"/>
                  </a:cubicBezTo>
                  <a:cubicBezTo>
                    <a:pt x="1494" y="510"/>
                    <a:pt x="1492" y="508"/>
                    <a:pt x="1492" y="507"/>
                  </a:cubicBezTo>
                  <a:cubicBezTo>
                    <a:pt x="1491" y="506"/>
                    <a:pt x="1489" y="502"/>
                    <a:pt x="1489" y="501"/>
                  </a:cubicBezTo>
                  <a:cubicBezTo>
                    <a:pt x="1488" y="499"/>
                    <a:pt x="1487" y="497"/>
                    <a:pt x="1486" y="496"/>
                  </a:cubicBezTo>
                  <a:cubicBezTo>
                    <a:pt x="1486" y="494"/>
                    <a:pt x="1486" y="491"/>
                    <a:pt x="1486" y="489"/>
                  </a:cubicBezTo>
                  <a:cubicBezTo>
                    <a:pt x="1486" y="487"/>
                    <a:pt x="1484" y="485"/>
                    <a:pt x="1483" y="485"/>
                  </a:cubicBezTo>
                  <a:cubicBezTo>
                    <a:pt x="1481" y="484"/>
                    <a:pt x="1478" y="482"/>
                    <a:pt x="1476" y="480"/>
                  </a:cubicBezTo>
                  <a:cubicBezTo>
                    <a:pt x="1475" y="480"/>
                    <a:pt x="1474" y="479"/>
                    <a:pt x="1472" y="477"/>
                  </a:cubicBezTo>
                  <a:cubicBezTo>
                    <a:pt x="1471" y="476"/>
                    <a:pt x="1470" y="476"/>
                    <a:pt x="1469" y="475"/>
                  </a:cubicBezTo>
                  <a:cubicBezTo>
                    <a:pt x="1468" y="474"/>
                    <a:pt x="1466" y="473"/>
                    <a:pt x="1464" y="473"/>
                  </a:cubicBezTo>
                  <a:cubicBezTo>
                    <a:pt x="1463" y="473"/>
                    <a:pt x="1459" y="471"/>
                    <a:pt x="1457" y="470"/>
                  </a:cubicBezTo>
                  <a:cubicBezTo>
                    <a:pt x="1455" y="470"/>
                    <a:pt x="1453" y="469"/>
                    <a:pt x="1451" y="468"/>
                  </a:cubicBezTo>
                  <a:cubicBezTo>
                    <a:pt x="1450" y="468"/>
                    <a:pt x="1450" y="468"/>
                    <a:pt x="1450" y="468"/>
                  </a:cubicBezTo>
                  <a:cubicBezTo>
                    <a:pt x="1450" y="468"/>
                    <a:pt x="1449" y="469"/>
                    <a:pt x="1448" y="468"/>
                  </a:cubicBezTo>
                  <a:cubicBezTo>
                    <a:pt x="1447" y="468"/>
                    <a:pt x="1447" y="469"/>
                    <a:pt x="1446" y="469"/>
                  </a:cubicBezTo>
                  <a:cubicBezTo>
                    <a:pt x="1445" y="469"/>
                    <a:pt x="1445" y="469"/>
                    <a:pt x="1444" y="468"/>
                  </a:cubicBezTo>
                  <a:cubicBezTo>
                    <a:pt x="1443" y="468"/>
                    <a:pt x="1442" y="468"/>
                    <a:pt x="1441" y="468"/>
                  </a:cubicBezTo>
                  <a:cubicBezTo>
                    <a:pt x="1440" y="467"/>
                    <a:pt x="1440" y="468"/>
                    <a:pt x="1439" y="468"/>
                  </a:cubicBezTo>
                  <a:cubicBezTo>
                    <a:pt x="1439" y="468"/>
                    <a:pt x="1438" y="467"/>
                    <a:pt x="1437" y="467"/>
                  </a:cubicBezTo>
                  <a:cubicBezTo>
                    <a:pt x="1436" y="466"/>
                    <a:pt x="1436" y="466"/>
                    <a:pt x="1436" y="467"/>
                  </a:cubicBezTo>
                  <a:cubicBezTo>
                    <a:pt x="1435" y="467"/>
                    <a:pt x="1433" y="467"/>
                    <a:pt x="1432" y="466"/>
                  </a:cubicBezTo>
                  <a:cubicBezTo>
                    <a:pt x="1432" y="465"/>
                    <a:pt x="1431" y="465"/>
                    <a:pt x="1431" y="464"/>
                  </a:cubicBezTo>
                  <a:cubicBezTo>
                    <a:pt x="1430" y="464"/>
                    <a:pt x="1430" y="463"/>
                    <a:pt x="1430" y="462"/>
                  </a:cubicBezTo>
                  <a:cubicBezTo>
                    <a:pt x="1430" y="462"/>
                    <a:pt x="1429" y="461"/>
                    <a:pt x="1428" y="462"/>
                  </a:cubicBezTo>
                  <a:cubicBezTo>
                    <a:pt x="1427" y="462"/>
                    <a:pt x="1427" y="462"/>
                    <a:pt x="1427" y="463"/>
                  </a:cubicBezTo>
                  <a:cubicBezTo>
                    <a:pt x="1426" y="464"/>
                    <a:pt x="1426" y="464"/>
                    <a:pt x="1425" y="464"/>
                  </a:cubicBezTo>
                  <a:cubicBezTo>
                    <a:pt x="1424" y="465"/>
                    <a:pt x="1424" y="465"/>
                    <a:pt x="1423" y="464"/>
                  </a:cubicBezTo>
                  <a:cubicBezTo>
                    <a:pt x="1422" y="463"/>
                    <a:pt x="1422" y="463"/>
                    <a:pt x="1421" y="463"/>
                  </a:cubicBezTo>
                  <a:cubicBezTo>
                    <a:pt x="1421" y="463"/>
                    <a:pt x="1420" y="466"/>
                    <a:pt x="1420" y="467"/>
                  </a:cubicBezTo>
                  <a:cubicBezTo>
                    <a:pt x="1420" y="467"/>
                    <a:pt x="1422" y="467"/>
                    <a:pt x="1423" y="468"/>
                  </a:cubicBezTo>
                  <a:cubicBezTo>
                    <a:pt x="1424" y="468"/>
                    <a:pt x="1424" y="469"/>
                    <a:pt x="1424" y="469"/>
                  </a:cubicBezTo>
                  <a:cubicBezTo>
                    <a:pt x="1424" y="470"/>
                    <a:pt x="1423" y="470"/>
                    <a:pt x="1422" y="471"/>
                  </a:cubicBezTo>
                  <a:cubicBezTo>
                    <a:pt x="1421" y="472"/>
                    <a:pt x="1421" y="472"/>
                    <a:pt x="1421" y="474"/>
                  </a:cubicBezTo>
                  <a:cubicBezTo>
                    <a:pt x="1420" y="475"/>
                    <a:pt x="1422" y="474"/>
                    <a:pt x="1423" y="475"/>
                  </a:cubicBezTo>
                  <a:cubicBezTo>
                    <a:pt x="1424" y="475"/>
                    <a:pt x="1424" y="475"/>
                    <a:pt x="1424" y="476"/>
                  </a:cubicBezTo>
                  <a:cubicBezTo>
                    <a:pt x="1424" y="477"/>
                    <a:pt x="1424" y="477"/>
                    <a:pt x="1425" y="478"/>
                  </a:cubicBezTo>
                  <a:cubicBezTo>
                    <a:pt x="1425" y="478"/>
                    <a:pt x="1425" y="480"/>
                    <a:pt x="1425" y="481"/>
                  </a:cubicBezTo>
                  <a:cubicBezTo>
                    <a:pt x="1425" y="481"/>
                    <a:pt x="1425" y="483"/>
                    <a:pt x="1425" y="484"/>
                  </a:cubicBezTo>
                  <a:cubicBezTo>
                    <a:pt x="1425" y="485"/>
                    <a:pt x="1425" y="485"/>
                    <a:pt x="1425" y="486"/>
                  </a:cubicBezTo>
                  <a:cubicBezTo>
                    <a:pt x="1425" y="487"/>
                    <a:pt x="1425" y="488"/>
                    <a:pt x="1424" y="488"/>
                  </a:cubicBezTo>
                  <a:cubicBezTo>
                    <a:pt x="1424" y="488"/>
                    <a:pt x="1423" y="488"/>
                    <a:pt x="1422" y="489"/>
                  </a:cubicBezTo>
                  <a:cubicBezTo>
                    <a:pt x="1422" y="489"/>
                    <a:pt x="1421" y="489"/>
                    <a:pt x="1420" y="488"/>
                  </a:cubicBezTo>
                  <a:cubicBezTo>
                    <a:pt x="1420" y="488"/>
                    <a:pt x="1419" y="488"/>
                    <a:pt x="1420" y="487"/>
                  </a:cubicBezTo>
                  <a:cubicBezTo>
                    <a:pt x="1420" y="486"/>
                    <a:pt x="1419" y="486"/>
                    <a:pt x="1419" y="486"/>
                  </a:cubicBezTo>
                  <a:cubicBezTo>
                    <a:pt x="1418" y="486"/>
                    <a:pt x="1416" y="486"/>
                    <a:pt x="1416" y="487"/>
                  </a:cubicBezTo>
                  <a:cubicBezTo>
                    <a:pt x="1416" y="487"/>
                    <a:pt x="1414" y="493"/>
                    <a:pt x="1414" y="494"/>
                  </a:cubicBezTo>
                  <a:cubicBezTo>
                    <a:pt x="1414" y="495"/>
                    <a:pt x="1413" y="496"/>
                    <a:pt x="1413" y="497"/>
                  </a:cubicBezTo>
                  <a:cubicBezTo>
                    <a:pt x="1413" y="498"/>
                    <a:pt x="1413" y="499"/>
                    <a:pt x="1413" y="500"/>
                  </a:cubicBezTo>
                  <a:cubicBezTo>
                    <a:pt x="1414" y="501"/>
                    <a:pt x="1415" y="501"/>
                    <a:pt x="1416" y="501"/>
                  </a:cubicBezTo>
                  <a:cubicBezTo>
                    <a:pt x="1416" y="501"/>
                    <a:pt x="1416" y="503"/>
                    <a:pt x="1415" y="503"/>
                  </a:cubicBezTo>
                  <a:cubicBezTo>
                    <a:pt x="1414" y="504"/>
                    <a:pt x="1415" y="505"/>
                    <a:pt x="1415" y="506"/>
                  </a:cubicBezTo>
                  <a:cubicBezTo>
                    <a:pt x="1416" y="507"/>
                    <a:pt x="1415" y="506"/>
                    <a:pt x="1415" y="506"/>
                  </a:cubicBezTo>
                  <a:cubicBezTo>
                    <a:pt x="1414" y="506"/>
                    <a:pt x="1413" y="507"/>
                    <a:pt x="1411" y="506"/>
                  </a:cubicBezTo>
                  <a:cubicBezTo>
                    <a:pt x="1410" y="506"/>
                    <a:pt x="1410" y="505"/>
                    <a:pt x="1410" y="503"/>
                  </a:cubicBezTo>
                  <a:cubicBezTo>
                    <a:pt x="1409" y="502"/>
                    <a:pt x="1408" y="503"/>
                    <a:pt x="1408" y="504"/>
                  </a:cubicBezTo>
                  <a:cubicBezTo>
                    <a:pt x="1407" y="505"/>
                    <a:pt x="1409" y="506"/>
                    <a:pt x="1409" y="506"/>
                  </a:cubicBezTo>
                  <a:cubicBezTo>
                    <a:pt x="1410" y="507"/>
                    <a:pt x="1410" y="508"/>
                    <a:pt x="1409" y="509"/>
                  </a:cubicBezTo>
                  <a:cubicBezTo>
                    <a:pt x="1409" y="509"/>
                    <a:pt x="1408" y="509"/>
                    <a:pt x="1407" y="508"/>
                  </a:cubicBezTo>
                  <a:cubicBezTo>
                    <a:pt x="1406" y="507"/>
                    <a:pt x="1405" y="509"/>
                    <a:pt x="1405" y="510"/>
                  </a:cubicBezTo>
                  <a:cubicBezTo>
                    <a:pt x="1404" y="510"/>
                    <a:pt x="1404" y="509"/>
                    <a:pt x="1403" y="509"/>
                  </a:cubicBezTo>
                  <a:cubicBezTo>
                    <a:pt x="1403" y="508"/>
                    <a:pt x="1402" y="508"/>
                    <a:pt x="1401" y="508"/>
                  </a:cubicBezTo>
                  <a:cubicBezTo>
                    <a:pt x="1400" y="508"/>
                    <a:pt x="1399" y="508"/>
                    <a:pt x="1398" y="508"/>
                  </a:cubicBezTo>
                  <a:cubicBezTo>
                    <a:pt x="1398" y="507"/>
                    <a:pt x="1397" y="508"/>
                    <a:pt x="1396" y="507"/>
                  </a:cubicBezTo>
                  <a:cubicBezTo>
                    <a:pt x="1394" y="507"/>
                    <a:pt x="1393" y="506"/>
                    <a:pt x="1393" y="506"/>
                  </a:cubicBezTo>
                  <a:cubicBezTo>
                    <a:pt x="1392" y="505"/>
                    <a:pt x="1392" y="505"/>
                    <a:pt x="1391" y="505"/>
                  </a:cubicBezTo>
                  <a:cubicBezTo>
                    <a:pt x="1389" y="505"/>
                    <a:pt x="1388" y="505"/>
                    <a:pt x="1388" y="506"/>
                  </a:cubicBezTo>
                  <a:cubicBezTo>
                    <a:pt x="1387" y="507"/>
                    <a:pt x="1387" y="507"/>
                    <a:pt x="1387" y="508"/>
                  </a:cubicBezTo>
                  <a:cubicBezTo>
                    <a:pt x="1387" y="509"/>
                    <a:pt x="1389" y="509"/>
                    <a:pt x="1389" y="510"/>
                  </a:cubicBezTo>
                  <a:cubicBezTo>
                    <a:pt x="1389" y="510"/>
                    <a:pt x="1388" y="512"/>
                    <a:pt x="1387" y="512"/>
                  </a:cubicBezTo>
                  <a:cubicBezTo>
                    <a:pt x="1387" y="512"/>
                    <a:pt x="1386" y="512"/>
                    <a:pt x="1386" y="511"/>
                  </a:cubicBezTo>
                  <a:cubicBezTo>
                    <a:pt x="1386" y="511"/>
                    <a:pt x="1384" y="510"/>
                    <a:pt x="1384" y="510"/>
                  </a:cubicBezTo>
                  <a:cubicBezTo>
                    <a:pt x="1383" y="509"/>
                    <a:pt x="1383" y="510"/>
                    <a:pt x="1383" y="510"/>
                  </a:cubicBezTo>
                  <a:cubicBezTo>
                    <a:pt x="1383" y="511"/>
                    <a:pt x="1382" y="511"/>
                    <a:pt x="1381" y="511"/>
                  </a:cubicBezTo>
                  <a:cubicBezTo>
                    <a:pt x="1381" y="511"/>
                    <a:pt x="1381" y="513"/>
                    <a:pt x="1381" y="513"/>
                  </a:cubicBezTo>
                  <a:cubicBezTo>
                    <a:pt x="1381" y="514"/>
                    <a:pt x="1381" y="513"/>
                    <a:pt x="1380" y="513"/>
                  </a:cubicBezTo>
                  <a:cubicBezTo>
                    <a:pt x="1380" y="513"/>
                    <a:pt x="1380" y="512"/>
                    <a:pt x="1380" y="512"/>
                  </a:cubicBezTo>
                  <a:cubicBezTo>
                    <a:pt x="1380" y="511"/>
                    <a:pt x="1379" y="510"/>
                    <a:pt x="1378" y="510"/>
                  </a:cubicBezTo>
                  <a:cubicBezTo>
                    <a:pt x="1378" y="509"/>
                    <a:pt x="1377" y="509"/>
                    <a:pt x="1377" y="509"/>
                  </a:cubicBezTo>
                  <a:cubicBezTo>
                    <a:pt x="1376" y="508"/>
                    <a:pt x="1375" y="508"/>
                    <a:pt x="1375" y="509"/>
                  </a:cubicBezTo>
                  <a:cubicBezTo>
                    <a:pt x="1375" y="509"/>
                    <a:pt x="1375" y="509"/>
                    <a:pt x="1374" y="509"/>
                  </a:cubicBezTo>
                  <a:cubicBezTo>
                    <a:pt x="1374" y="509"/>
                    <a:pt x="1374" y="508"/>
                    <a:pt x="1373" y="508"/>
                  </a:cubicBezTo>
                  <a:cubicBezTo>
                    <a:pt x="1372" y="508"/>
                    <a:pt x="1372" y="508"/>
                    <a:pt x="1372" y="508"/>
                  </a:cubicBezTo>
                  <a:cubicBezTo>
                    <a:pt x="1371" y="507"/>
                    <a:pt x="1371" y="507"/>
                    <a:pt x="1371" y="508"/>
                  </a:cubicBezTo>
                  <a:cubicBezTo>
                    <a:pt x="1370" y="508"/>
                    <a:pt x="1371" y="509"/>
                    <a:pt x="1371" y="509"/>
                  </a:cubicBezTo>
                  <a:cubicBezTo>
                    <a:pt x="1372" y="510"/>
                    <a:pt x="1372" y="510"/>
                    <a:pt x="1372" y="511"/>
                  </a:cubicBezTo>
                  <a:cubicBezTo>
                    <a:pt x="1372" y="511"/>
                    <a:pt x="1371" y="512"/>
                    <a:pt x="1371" y="512"/>
                  </a:cubicBezTo>
                  <a:cubicBezTo>
                    <a:pt x="1371" y="512"/>
                    <a:pt x="1372" y="512"/>
                    <a:pt x="1372" y="513"/>
                  </a:cubicBezTo>
                  <a:cubicBezTo>
                    <a:pt x="1372" y="513"/>
                    <a:pt x="1372" y="514"/>
                    <a:pt x="1372" y="514"/>
                  </a:cubicBezTo>
                  <a:cubicBezTo>
                    <a:pt x="1372" y="515"/>
                    <a:pt x="1373" y="515"/>
                    <a:pt x="1373" y="515"/>
                  </a:cubicBezTo>
                  <a:cubicBezTo>
                    <a:pt x="1374" y="515"/>
                    <a:pt x="1374" y="516"/>
                    <a:pt x="1374" y="517"/>
                  </a:cubicBezTo>
                  <a:cubicBezTo>
                    <a:pt x="1374" y="517"/>
                    <a:pt x="1375" y="518"/>
                    <a:pt x="1375" y="518"/>
                  </a:cubicBezTo>
                  <a:cubicBezTo>
                    <a:pt x="1375" y="519"/>
                    <a:pt x="1376" y="519"/>
                    <a:pt x="1376" y="519"/>
                  </a:cubicBezTo>
                  <a:cubicBezTo>
                    <a:pt x="1377" y="520"/>
                    <a:pt x="1376" y="521"/>
                    <a:pt x="1375" y="521"/>
                  </a:cubicBezTo>
                  <a:cubicBezTo>
                    <a:pt x="1375" y="521"/>
                    <a:pt x="1375" y="522"/>
                    <a:pt x="1375" y="522"/>
                  </a:cubicBezTo>
                  <a:cubicBezTo>
                    <a:pt x="1375" y="522"/>
                    <a:pt x="1374" y="522"/>
                    <a:pt x="1373" y="522"/>
                  </a:cubicBezTo>
                  <a:cubicBezTo>
                    <a:pt x="1372" y="522"/>
                    <a:pt x="1372" y="524"/>
                    <a:pt x="1372" y="525"/>
                  </a:cubicBezTo>
                  <a:cubicBezTo>
                    <a:pt x="1372" y="526"/>
                    <a:pt x="1373" y="527"/>
                    <a:pt x="1373" y="527"/>
                  </a:cubicBezTo>
                  <a:cubicBezTo>
                    <a:pt x="1373" y="527"/>
                    <a:pt x="1373" y="528"/>
                    <a:pt x="1374" y="528"/>
                  </a:cubicBezTo>
                  <a:cubicBezTo>
                    <a:pt x="1375" y="529"/>
                    <a:pt x="1375" y="529"/>
                    <a:pt x="1375" y="530"/>
                  </a:cubicBezTo>
                  <a:cubicBezTo>
                    <a:pt x="1375" y="530"/>
                    <a:pt x="1375" y="531"/>
                    <a:pt x="1375" y="531"/>
                  </a:cubicBezTo>
                  <a:cubicBezTo>
                    <a:pt x="1376" y="532"/>
                    <a:pt x="1376" y="532"/>
                    <a:pt x="1376" y="533"/>
                  </a:cubicBezTo>
                  <a:cubicBezTo>
                    <a:pt x="1376" y="533"/>
                    <a:pt x="1376" y="534"/>
                    <a:pt x="1377" y="534"/>
                  </a:cubicBezTo>
                  <a:cubicBezTo>
                    <a:pt x="1377" y="534"/>
                    <a:pt x="1377" y="534"/>
                    <a:pt x="1377" y="535"/>
                  </a:cubicBezTo>
                  <a:cubicBezTo>
                    <a:pt x="1378" y="535"/>
                    <a:pt x="1377" y="536"/>
                    <a:pt x="1376" y="537"/>
                  </a:cubicBezTo>
                  <a:cubicBezTo>
                    <a:pt x="1375" y="538"/>
                    <a:pt x="1375" y="537"/>
                    <a:pt x="1374" y="537"/>
                  </a:cubicBezTo>
                  <a:cubicBezTo>
                    <a:pt x="1373" y="537"/>
                    <a:pt x="1373" y="538"/>
                    <a:pt x="1373" y="539"/>
                  </a:cubicBezTo>
                  <a:cubicBezTo>
                    <a:pt x="1372" y="539"/>
                    <a:pt x="1371" y="539"/>
                    <a:pt x="1370" y="539"/>
                  </a:cubicBezTo>
                  <a:cubicBezTo>
                    <a:pt x="1369" y="539"/>
                    <a:pt x="1368" y="538"/>
                    <a:pt x="1368" y="537"/>
                  </a:cubicBezTo>
                  <a:cubicBezTo>
                    <a:pt x="1368" y="537"/>
                    <a:pt x="1367" y="536"/>
                    <a:pt x="1367" y="535"/>
                  </a:cubicBezTo>
                  <a:cubicBezTo>
                    <a:pt x="1366" y="534"/>
                    <a:pt x="1366" y="534"/>
                    <a:pt x="1365" y="534"/>
                  </a:cubicBezTo>
                  <a:cubicBezTo>
                    <a:pt x="1364" y="534"/>
                    <a:pt x="1364" y="534"/>
                    <a:pt x="1364" y="535"/>
                  </a:cubicBezTo>
                  <a:cubicBezTo>
                    <a:pt x="1364" y="535"/>
                    <a:pt x="1364" y="535"/>
                    <a:pt x="1364" y="536"/>
                  </a:cubicBezTo>
                  <a:cubicBezTo>
                    <a:pt x="1363" y="536"/>
                    <a:pt x="1363" y="535"/>
                    <a:pt x="1362" y="535"/>
                  </a:cubicBezTo>
                  <a:cubicBezTo>
                    <a:pt x="1362" y="535"/>
                    <a:pt x="1360" y="533"/>
                    <a:pt x="1360" y="533"/>
                  </a:cubicBezTo>
                  <a:cubicBezTo>
                    <a:pt x="1360" y="533"/>
                    <a:pt x="1359" y="534"/>
                    <a:pt x="1358" y="534"/>
                  </a:cubicBezTo>
                  <a:cubicBezTo>
                    <a:pt x="1357" y="534"/>
                    <a:pt x="1357" y="534"/>
                    <a:pt x="1357" y="534"/>
                  </a:cubicBezTo>
                  <a:cubicBezTo>
                    <a:pt x="1356" y="535"/>
                    <a:pt x="1355" y="533"/>
                    <a:pt x="1354" y="532"/>
                  </a:cubicBezTo>
                  <a:cubicBezTo>
                    <a:pt x="1354" y="532"/>
                    <a:pt x="1354" y="532"/>
                    <a:pt x="1353" y="531"/>
                  </a:cubicBezTo>
                  <a:cubicBezTo>
                    <a:pt x="1353" y="531"/>
                    <a:pt x="1353" y="531"/>
                    <a:pt x="1352" y="531"/>
                  </a:cubicBezTo>
                  <a:cubicBezTo>
                    <a:pt x="1352" y="530"/>
                    <a:pt x="1351" y="530"/>
                    <a:pt x="1351" y="529"/>
                  </a:cubicBezTo>
                  <a:cubicBezTo>
                    <a:pt x="1350" y="529"/>
                    <a:pt x="1349" y="529"/>
                    <a:pt x="1349" y="528"/>
                  </a:cubicBezTo>
                  <a:cubicBezTo>
                    <a:pt x="1349" y="528"/>
                    <a:pt x="1348" y="527"/>
                    <a:pt x="1348" y="527"/>
                  </a:cubicBezTo>
                  <a:cubicBezTo>
                    <a:pt x="1347" y="526"/>
                    <a:pt x="1347" y="526"/>
                    <a:pt x="1347" y="525"/>
                  </a:cubicBezTo>
                  <a:cubicBezTo>
                    <a:pt x="1347" y="524"/>
                    <a:pt x="1346" y="523"/>
                    <a:pt x="1346" y="523"/>
                  </a:cubicBezTo>
                  <a:cubicBezTo>
                    <a:pt x="1345" y="522"/>
                    <a:pt x="1345" y="521"/>
                    <a:pt x="1345" y="521"/>
                  </a:cubicBezTo>
                  <a:cubicBezTo>
                    <a:pt x="1346" y="520"/>
                    <a:pt x="1345" y="520"/>
                    <a:pt x="1345" y="519"/>
                  </a:cubicBezTo>
                  <a:cubicBezTo>
                    <a:pt x="1345" y="519"/>
                    <a:pt x="1345" y="518"/>
                    <a:pt x="1345" y="518"/>
                  </a:cubicBezTo>
                  <a:cubicBezTo>
                    <a:pt x="1345" y="517"/>
                    <a:pt x="1345" y="516"/>
                    <a:pt x="1345" y="515"/>
                  </a:cubicBezTo>
                  <a:cubicBezTo>
                    <a:pt x="1344" y="515"/>
                    <a:pt x="1344" y="514"/>
                    <a:pt x="1344" y="514"/>
                  </a:cubicBezTo>
                  <a:cubicBezTo>
                    <a:pt x="1343" y="514"/>
                    <a:pt x="1343" y="514"/>
                    <a:pt x="1342" y="514"/>
                  </a:cubicBezTo>
                  <a:cubicBezTo>
                    <a:pt x="1342" y="515"/>
                    <a:pt x="1338" y="514"/>
                    <a:pt x="1337" y="514"/>
                  </a:cubicBezTo>
                  <a:cubicBezTo>
                    <a:pt x="1336" y="514"/>
                    <a:pt x="1335" y="513"/>
                    <a:pt x="1334" y="513"/>
                  </a:cubicBezTo>
                  <a:cubicBezTo>
                    <a:pt x="1334" y="513"/>
                    <a:pt x="1333" y="513"/>
                    <a:pt x="1333" y="514"/>
                  </a:cubicBezTo>
                  <a:cubicBezTo>
                    <a:pt x="1333" y="514"/>
                    <a:pt x="1332" y="514"/>
                    <a:pt x="1332" y="515"/>
                  </a:cubicBezTo>
                  <a:cubicBezTo>
                    <a:pt x="1331" y="515"/>
                    <a:pt x="1330" y="515"/>
                    <a:pt x="1329" y="515"/>
                  </a:cubicBezTo>
                  <a:cubicBezTo>
                    <a:pt x="1329" y="515"/>
                    <a:pt x="1329" y="515"/>
                    <a:pt x="1329" y="516"/>
                  </a:cubicBezTo>
                  <a:cubicBezTo>
                    <a:pt x="1329" y="516"/>
                    <a:pt x="1330" y="517"/>
                    <a:pt x="1330" y="517"/>
                  </a:cubicBezTo>
                  <a:cubicBezTo>
                    <a:pt x="1331" y="517"/>
                    <a:pt x="1331" y="518"/>
                    <a:pt x="1330" y="519"/>
                  </a:cubicBezTo>
                  <a:cubicBezTo>
                    <a:pt x="1330" y="519"/>
                    <a:pt x="1330" y="520"/>
                    <a:pt x="1330" y="520"/>
                  </a:cubicBezTo>
                  <a:cubicBezTo>
                    <a:pt x="1330" y="520"/>
                    <a:pt x="1329" y="521"/>
                    <a:pt x="1329" y="521"/>
                  </a:cubicBezTo>
                  <a:cubicBezTo>
                    <a:pt x="1329" y="521"/>
                    <a:pt x="1328" y="521"/>
                    <a:pt x="1328" y="521"/>
                  </a:cubicBezTo>
                  <a:cubicBezTo>
                    <a:pt x="1327" y="522"/>
                    <a:pt x="1328" y="522"/>
                    <a:pt x="1328" y="523"/>
                  </a:cubicBezTo>
                  <a:cubicBezTo>
                    <a:pt x="1328" y="524"/>
                    <a:pt x="1327" y="525"/>
                    <a:pt x="1327" y="526"/>
                  </a:cubicBezTo>
                  <a:cubicBezTo>
                    <a:pt x="1327" y="526"/>
                    <a:pt x="1329" y="527"/>
                    <a:pt x="1329" y="527"/>
                  </a:cubicBezTo>
                  <a:cubicBezTo>
                    <a:pt x="1330" y="528"/>
                    <a:pt x="1331" y="528"/>
                    <a:pt x="1331" y="529"/>
                  </a:cubicBezTo>
                  <a:cubicBezTo>
                    <a:pt x="1331" y="529"/>
                    <a:pt x="1331" y="529"/>
                    <a:pt x="1330" y="530"/>
                  </a:cubicBezTo>
                  <a:cubicBezTo>
                    <a:pt x="1330" y="531"/>
                    <a:pt x="1332" y="532"/>
                    <a:pt x="1332" y="533"/>
                  </a:cubicBezTo>
                  <a:cubicBezTo>
                    <a:pt x="1332" y="534"/>
                    <a:pt x="1332" y="534"/>
                    <a:pt x="1332" y="535"/>
                  </a:cubicBezTo>
                  <a:cubicBezTo>
                    <a:pt x="1332" y="535"/>
                    <a:pt x="1332" y="535"/>
                    <a:pt x="1332" y="536"/>
                  </a:cubicBezTo>
                  <a:cubicBezTo>
                    <a:pt x="1332" y="537"/>
                    <a:pt x="1331" y="537"/>
                    <a:pt x="1331" y="537"/>
                  </a:cubicBezTo>
                  <a:cubicBezTo>
                    <a:pt x="1330" y="537"/>
                    <a:pt x="1330" y="538"/>
                    <a:pt x="1330" y="538"/>
                  </a:cubicBezTo>
                  <a:cubicBezTo>
                    <a:pt x="1330" y="539"/>
                    <a:pt x="1330" y="540"/>
                    <a:pt x="1329" y="540"/>
                  </a:cubicBezTo>
                  <a:cubicBezTo>
                    <a:pt x="1329" y="541"/>
                    <a:pt x="1329" y="541"/>
                    <a:pt x="1329" y="542"/>
                  </a:cubicBezTo>
                  <a:cubicBezTo>
                    <a:pt x="1328" y="542"/>
                    <a:pt x="1328" y="542"/>
                    <a:pt x="1327" y="542"/>
                  </a:cubicBezTo>
                  <a:cubicBezTo>
                    <a:pt x="1327" y="541"/>
                    <a:pt x="1326" y="542"/>
                    <a:pt x="1326" y="542"/>
                  </a:cubicBezTo>
                  <a:cubicBezTo>
                    <a:pt x="1325" y="542"/>
                    <a:pt x="1324" y="541"/>
                    <a:pt x="1324" y="541"/>
                  </a:cubicBezTo>
                  <a:cubicBezTo>
                    <a:pt x="1324" y="540"/>
                    <a:pt x="1324" y="538"/>
                    <a:pt x="1324" y="538"/>
                  </a:cubicBezTo>
                  <a:cubicBezTo>
                    <a:pt x="1324" y="537"/>
                    <a:pt x="1324" y="534"/>
                    <a:pt x="1324" y="533"/>
                  </a:cubicBezTo>
                  <a:cubicBezTo>
                    <a:pt x="1323" y="532"/>
                    <a:pt x="1323" y="533"/>
                    <a:pt x="1322" y="533"/>
                  </a:cubicBezTo>
                  <a:cubicBezTo>
                    <a:pt x="1322" y="533"/>
                    <a:pt x="1321" y="532"/>
                    <a:pt x="1321" y="532"/>
                  </a:cubicBezTo>
                  <a:cubicBezTo>
                    <a:pt x="1321" y="532"/>
                    <a:pt x="1321" y="531"/>
                    <a:pt x="1320" y="531"/>
                  </a:cubicBezTo>
                  <a:cubicBezTo>
                    <a:pt x="1319" y="531"/>
                    <a:pt x="1317" y="529"/>
                    <a:pt x="1316" y="529"/>
                  </a:cubicBezTo>
                  <a:cubicBezTo>
                    <a:pt x="1316" y="528"/>
                    <a:pt x="1314" y="526"/>
                    <a:pt x="1313" y="525"/>
                  </a:cubicBezTo>
                  <a:cubicBezTo>
                    <a:pt x="1313" y="524"/>
                    <a:pt x="1313" y="522"/>
                    <a:pt x="1313" y="522"/>
                  </a:cubicBezTo>
                  <a:cubicBezTo>
                    <a:pt x="1314" y="521"/>
                    <a:pt x="1314" y="521"/>
                    <a:pt x="1314" y="521"/>
                  </a:cubicBezTo>
                  <a:cubicBezTo>
                    <a:pt x="1314" y="521"/>
                    <a:pt x="1312" y="521"/>
                    <a:pt x="1312" y="521"/>
                  </a:cubicBezTo>
                  <a:cubicBezTo>
                    <a:pt x="1311" y="521"/>
                    <a:pt x="1309" y="521"/>
                    <a:pt x="1309" y="521"/>
                  </a:cubicBezTo>
                  <a:cubicBezTo>
                    <a:pt x="1309" y="521"/>
                    <a:pt x="1307" y="520"/>
                    <a:pt x="1307" y="521"/>
                  </a:cubicBezTo>
                  <a:cubicBezTo>
                    <a:pt x="1306" y="521"/>
                    <a:pt x="1306" y="522"/>
                    <a:pt x="1305" y="522"/>
                  </a:cubicBezTo>
                  <a:cubicBezTo>
                    <a:pt x="1305" y="523"/>
                    <a:pt x="1303" y="525"/>
                    <a:pt x="1303" y="526"/>
                  </a:cubicBezTo>
                  <a:cubicBezTo>
                    <a:pt x="1303" y="527"/>
                    <a:pt x="1303" y="527"/>
                    <a:pt x="1302" y="527"/>
                  </a:cubicBezTo>
                  <a:cubicBezTo>
                    <a:pt x="1302" y="527"/>
                    <a:pt x="1302" y="529"/>
                    <a:pt x="1302" y="529"/>
                  </a:cubicBezTo>
                  <a:cubicBezTo>
                    <a:pt x="1302" y="530"/>
                    <a:pt x="1300" y="532"/>
                    <a:pt x="1300" y="532"/>
                  </a:cubicBezTo>
                  <a:cubicBezTo>
                    <a:pt x="1300" y="532"/>
                    <a:pt x="1299" y="532"/>
                    <a:pt x="1299" y="531"/>
                  </a:cubicBezTo>
                  <a:cubicBezTo>
                    <a:pt x="1298" y="531"/>
                    <a:pt x="1298" y="529"/>
                    <a:pt x="1298" y="528"/>
                  </a:cubicBezTo>
                  <a:cubicBezTo>
                    <a:pt x="1298" y="528"/>
                    <a:pt x="1297" y="526"/>
                    <a:pt x="1297" y="526"/>
                  </a:cubicBezTo>
                  <a:cubicBezTo>
                    <a:pt x="1296" y="525"/>
                    <a:pt x="1291" y="523"/>
                    <a:pt x="1290" y="523"/>
                  </a:cubicBezTo>
                  <a:cubicBezTo>
                    <a:pt x="1289" y="523"/>
                    <a:pt x="1287" y="522"/>
                    <a:pt x="1285" y="522"/>
                  </a:cubicBezTo>
                  <a:cubicBezTo>
                    <a:pt x="1284" y="521"/>
                    <a:pt x="1284" y="522"/>
                    <a:pt x="1284" y="522"/>
                  </a:cubicBezTo>
                  <a:cubicBezTo>
                    <a:pt x="1283" y="523"/>
                    <a:pt x="1283" y="523"/>
                    <a:pt x="1282" y="523"/>
                  </a:cubicBezTo>
                  <a:cubicBezTo>
                    <a:pt x="1282" y="523"/>
                    <a:pt x="1282" y="523"/>
                    <a:pt x="1281" y="524"/>
                  </a:cubicBezTo>
                  <a:cubicBezTo>
                    <a:pt x="1281" y="524"/>
                    <a:pt x="1282" y="525"/>
                    <a:pt x="1281" y="525"/>
                  </a:cubicBezTo>
                  <a:cubicBezTo>
                    <a:pt x="1280" y="525"/>
                    <a:pt x="1279" y="525"/>
                    <a:pt x="1278" y="525"/>
                  </a:cubicBezTo>
                  <a:cubicBezTo>
                    <a:pt x="1277" y="524"/>
                    <a:pt x="1277" y="524"/>
                    <a:pt x="1276" y="523"/>
                  </a:cubicBezTo>
                  <a:cubicBezTo>
                    <a:pt x="1276" y="522"/>
                    <a:pt x="1276" y="521"/>
                    <a:pt x="1275" y="520"/>
                  </a:cubicBezTo>
                  <a:cubicBezTo>
                    <a:pt x="1274" y="519"/>
                    <a:pt x="1274" y="520"/>
                    <a:pt x="1273" y="519"/>
                  </a:cubicBezTo>
                  <a:cubicBezTo>
                    <a:pt x="1272" y="519"/>
                    <a:pt x="1272" y="518"/>
                    <a:pt x="1273" y="518"/>
                  </a:cubicBezTo>
                  <a:cubicBezTo>
                    <a:pt x="1273" y="517"/>
                    <a:pt x="1272" y="517"/>
                    <a:pt x="1272" y="516"/>
                  </a:cubicBezTo>
                  <a:cubicBezTo>
                    <a:pt x="1271" y="515"/>
                    <a:pt x="1270" y="513"/>
                    <a:pt x="1270" y="511"/>
                  </a:cubicBezTo>
                  <a:cubicBezTo>
                    <a:pt x="1270" y="510"/>
                    <a:pt x="1270" y="509"/>
                    <a:pt x="1270" y="508"/>
                  </a:cubicBezTo>
                  <a:cubicBezTo>
                    <a:pt x="1270" y="507"/>
                    <a:pt x="1268" y="507"/>
                    <a:pt x="1267" y="507"/>
                  </a:cubicBezTo>
                  <a:cubicBezTo>
                    <a:pt x="1266" y="506"/>
                    <a:pt x="1267" y="506"/>
                    <a:pt x="1267" y="505"/>
                  </a:cubicBezTo>
                  <a:cubicBezTo>
                    <a:pt x="1268" y="505"/>
                    <a:pt x="1266" y="504"/>
                    <a:pt x="1267" y="504"/>
                  </a:cubicBezTo>
                  <a:cubicBezTo>
                    <a:pt x="1267" y="503"/>
                    <a:pt x="1268" y="502"/>
                    <a:pt x="1268" y="501"/>
                  </a:cubicBezTo>
                  <a:cubicBezTo>
                    <a:pt x="1269" y="501"/>
                    <a:pt x="1270" y="500"/>
                    <a:pt x="1270" y="500"/>
                  </a:cubicBezTo>
                  <a:cubicBezTo>
                    <a:pt x="1271" y="500"/>
                    <a:pt x="1271" y="500"/>
                    <a:pt x="1272" y="500"/>
                  </a:cubicBezTo>
                  <a:cubicBezTo>
                    <a:pt x="1273" y="501"/>
                    <a:pt x="1273" y="500"/>
                    <a:pt x="1274" y="500"/>
                  </a:cubicBezTo>
                  <a:cubicBezTo>
                    <a:pt x="1274" y="500"/>
                    <a:pt x="1274" y="500"/>
                    <a:pt x="1273" y="499"/>
                  </a:cubicBezTo>
                  <a:cubicBezTo>
                    <a:pt x="1272" y="498"/>
                    <a:pt x="1271" y="498"/>
                    <a:pt x="1271" y="497"/>
                  </a:cubicBezTo>
                  <a:cubicBezTo>
                    <a:pt x="1271" y="496"/>
                    <a:pt x="1272" y="496"/>
                    <a:pt x="1273" y="496"/>
                  </a:cubicBezTo>
                  <a:cubicBezTo>
                    <a:pt x="1273" y="496"/>
                    <a:pt x="1273" y="495"/>
                    <a:pt x="1274" y="495"/>
                  </a:cubicBezTo>
                  <a:cubicBezTo>
                    <a:pt x="1275" y="495"/>
                    <a:pt x="1275" y="494"/>
                    <a:pt x="1275" y="493"/>
                  </a:cubicBezTo>
                  <a:cubicBezTo>
                    <a:pt x="1275" y="492"/>
                    <a:pt x="1275" y="491"/>
                    <a:pt x="1274" y="490"/>
                  </a:cubicBezTo>
                  <a:cubicBezTo>
                    <a:pt x="1273" y="490"/>
                    <a:pt x="1274" y="488"/>
                    <a:pt x="1274" y="488"/>
                  </a:cubicBezTo>
                  <a:cubicBezTo>
                    <a:pt x="1274" y="487"/>
                    <a:pt x="1274" y="486"/>
                    <a:pt x="1274" y="486"/>
                  </a:cubicBezTo>
                  <a:cubicBezTo>
                    <a:pt x="1273" y="486"/>
                    <a:pt x="1273" y="486"/>
                    <a:pt x="1272" y="485"/>
                  </a:cubicBezTo>
                  <a:cubicBezTo>
                    <a:pt x="1272" y="484"/>
                    <a:pt x="1271" y="484"/>
                    <a:pt x="1270" y="484"/>
                  </a:cubicBezTo>
                  <a:cubicBezTo>
                    <a:pt x="1268" y="484"/>
                    <a:pt x="1268" y="486"/>
                    <a:pt x="1268" y="486"/>
                  </a:cubicBezTo>
                  <a:cubicBezTo>
                    <a:pt x="1268" y="487"/>
                    <a:pt x="1268" y="487"/>
                    <a:pt x="1267" y="487"/>
                  </a:cubicBezTo>
                  <a:cubicBezTo>
                    <a:pt x="1267" y="486"/>
                    <a:pt x="1266" y="486"/>
                    <a:pt x="1265" y="486"/>
                  </a:cubicBezTo>
                  <a:cubicBezTo>
                    <a:pt x="1264" y="486"/>
                    <a:pt x="1264" y="485"/>
                    <a:pt x="1264" y="485"/>
                  </a:cubicBezTo>
                  <a:cubicBezTo>
                    <a:pt x="1263" y="485"/>
                    <a:pt x="1262" y="483"/>
                    <a:pt x="1262" y="482"/>
                  </a:cubicBezTo>
                  <a:cubicBezTo>
                    <a:pt x="1262" y="482"/>
                    <a:pt x="1262" y="482"/>
                    <a:pt x="1262" y="481"/>
                  </a:cubicBezTo>
                  <a:cubicBezTo>
                    <a:pt x="1263" y="481"/>
                    <a:pt x="1261" y="480"/>
                    <a:pt x="1261" y="479"/>
                  </a:cubicBezTo>
                  <a:cubicBezTo>
                    <a:pt x="1261" y="479"/>
                    <a:pt x="1261" y="475"/>
                    <a:pt x="1260" y="474"/>
                  </a:cubicBezTo>
                  <a:cubicBezTo>
                    <a:pt x="1260" y="473"/>
                    <a:pt x="1261" y="473"/>
                    <a:pt x="1260" y="472"/>
                  </a:cubicBezTo>
                  <a:cubicBezTo>
                    <a:pt x="1260" y="470"/>
                    <a:pt x="1260" y="470"/>
                    <a:pt x="1259" y="470"/>
                  </a:cubicBezTo>
                  <a:cubicBezTo>
                    <a:pt x="1258" y="470"/>
                    <a:pt x="1258" y="471"/>
                    <a:pt x="1258" y="472"/>
                  </a:cubicBezTo>
                  <a:cubicBezTo>
                    <a:pt x="1258" y="472"/>
                    <a:pt x="1257" y="473"/>
                    <a:pt x="1256" y="473"/>
                  </a:cubicBezTo>
                  <a:cubicBezTo>
                    <a:pt x="1255" y="473"/>
                    <a:pt x="1253" y="474"/>
                    <a:pt x="1253" y="474"/>
                  </a:cubicBezTo>
                  <a:cubicBezTo>
                    <a:pt x="1252" y="474"/>
                    <a:pt x="1251" y="475"/>
                    <a:pt x="1250" y="475"/>
                  </a:cubicBezTo>
                  <a:cubicBezTo>
                    <a:pt x="1249" y="475"/>
                    <a:pt x="1248" y="473"/>
                    <a:pt x="1248" y="472"/>
                  </a:cubicBezTo>
                  <a:cubicBezTo>
                    <a:pt x="1248" y="471"/>
                    <a:pt x="1250" y="469"/>
                    <a:pt x="1250" y="469"/>
                  </a:cubicBezTo>
                  <a:cubicBezTo>
                    <a:pt x="1250" y="469"/>
                    <a:pt x="1250" y="469"/>
                    <a:pt x="1250" y="469"/>
                  </a:cubicBezTo>
                  <a:cubicBezTo>
                    <a:pt x="1251" y="470"/>
                    <a:pt x="1254" y="469"/>
                    <a:pt x="1255" y="469"/>
                  </a:cubicBezTo>
                  <a:cubicBezTo>
                    <a:pt x="1256" y="469"/>
                    <a:pt x="1258" y="469"/>
                    <a:pt x="1259" y="468"/>
                  </a:cubicBezTo>
                  <a:cubicBezTo>
                    <a:pt x="1260" y="468"/>
                    <a:pt x="1261" y="468"/>
                    <a:pt x="1262" y="468"/>
                  </a:cubicBezTo>
                  <a:cubicBezTo>
                    <a:pt x="1262" y="467"/>
                    <a:pt x="1262" y="467"/>
                    <a:pt x="1262" y="467"/>
                  </a:cubicBezTo>
                  <a:cubicBezTo>
                    <a:pt x="1262" y="467"/>
                    <a:pt x="1261" y="467"/>
                    <a:pt x="1261" y="467"/>
                  </a:cubicBezTo>
                  <a:cubicBezTo>
                    <a:pt x="1260" y="467"/>
                    <a:pt x="1260" y="466"/>
                    <a:pt x="1260" y="466"/>
                  </a:cubicBezTo>
                  <a:cubicBezTo>
                    <a:pt x="1260" y="465"/>
                    <a:pt x="1260" y="465"/>
                    <a:pt x="1260" y="464"/>
                  </a:cubicBezTo>
                  <a:cubicBezTo>
                    <a:pt x="1260" y="463"/>
                    <a:pt x="1259" y="463"/>
                    <a:pt x="1259" y="464"/>
                  </a:cubicBezTo>
                  <a:cubicBezTo>
                    <a:pt x="1258" y="464"/>
                    <a:pt x="1258" y="464"/>
                    <a:pt x="1257" y="464"/>
                  </a:cubicBezTo>
                  <a:cubicBezTo>
                    <a:pt x="1257" y="463"/>
                    <a:pt x="1256" y="464"/>
                    <a:pt x="1256" y="464"/>
                  </a:cubicBezTo>
                  <a:cubicBezTo>
                    <a:pt x="1255" y="464"/>
                    <a:pt x="1255" y="464"/>
                    <a:pt x="1254" y="464"/>
                  </a:cubicBezTo>
                  <a:cubicBezTo>
                    <a:pt x="1254" y="464"/>
                    <a:pt x="1255" y="463"/>
                    <a:pt x="1254" y="463"/>
                  </a:cubicBezTo>
                  <a:cubicBezTo>
                    <a:pt x="1253" y="463"/>
                    <a:pt x="1253" y="463"/>
                    <a:pt x="1253" y="464"/>
                  </a:cubicBezTo>
                  <a:cubicBezTo>
                    <a:pt x="1253" y="464"/>
                    <a:pt x="1251" y="463"/>
                    <a:pt x="1250" y="463"/>
                  </a:cubicBezTo>
                  <a:cubicBezTo>
                    <a:pt x="1249" y="464"/>
                    <a:pt x="1248" y="464"/>
                    <a:pt x="1248" y="464"/>
                  </a:cubicBezTo>
                  <a:cubicBezTo>
                    <a:pt x="1248" y="463"/>
                    <a:pt x="1247" y="462"/>
                    <a:pt x="1246" y="462"/>
                  </a:cubicBezTo>
                  <a:cubicBezTo>
                    <a:pt x="1245" y="461"/>
                    <a:pt x="1244" y="461"/>
                    <a:pt x="1243" y="460"/>
                  </a:cubicBezTo>
                  <a:cubicBezTo>
                    <a:pt x="1242" y="459"/>
                    <a:pt x="1242" y="460"/>
                    <a:pt x="1242" y="460"/>
                  </a:cubicBezTo>
                  <a:cubicBezTo>
                    <a:pt x="1242" y="460"/>
                    <a:pt x="1241" y="461"/>
                    <a:pt x="1240" y="460"/>
                  </a:cubicBezTo>
                  <a:cubicBezTo>
                    <a:pt x="1240" y="460"/>
                    <a:pt x="1239" y="460"/>
                    <a:pt x="1238" y="460"/>
                  </a:cubicBezTo>
                  <a:cubicBezTo>
                    <a:pt x="1237" y="460"/>
                    <a:pt x="1236" y="459"/>
                    <a:pt x="1236" y="458"/>
                  </a:cubicBezTo>
                  <a:cubicBezTo>
                    <a:pt x="1236" y="457"/>
                    <a:pt x="1236" y="455"/>
                    <a:pt x="1236" y="455"/>
                  </a:cubicBezTo>
                  <a:cubicBezTo>
                    <a:pt x="1235" y="454"/>
                    <a:pt x="1234" y="454"/>
                    <a:pt x="1233" y="454"/>
                  </a:cubicBezTo>
                  <a:cubicBezTo>
                    <a:pt x="1232" y="454"/>
                    <a:pt x="1232" y="454"/>
                    <a:pt x="1232" y="453"/>
                  </a:cubicBezTo>
                  <a:cubicBezTo>
                    <a:pt x="1231" y="453"/>
                    <a:pt x="1231" y="453"/>
                    <a:pt x="1230" y="452"/>
                  </a:cubicBezTo>
                  <a:cubicBezTo>
                    <a:pt x="1229" y="452"/>
                    <a:pt x="1228" y="451"/>
                    <a:pt x="1228" y="450"/>
                  </a:cubicBezTo>
                  <a:cubicBezTo>
                    <a:pt x="1228" y="449"/>
                    <a:pt x="1228" y="449"/>
                    <a:pt x="1227" y="449"/>
                  </a:cubicBezTo>
                  <a:cubicBezTo>
                    <a:pt x="1227" y="448"/>
                    <a:pt x="1226" y="448"/>
                    <a:pt x="1226" y="447"/>
                  </a:cubicBezTo>
                  <a:cubicBezTo>
                    <a:pt x="1226" y="446"/>
                    <a:pt x="1227" y="446"/>
                    <a:pt x="1227" y="446"/>
                  </a:cubicBezTo>
                  <a:cubicBezTo>
                    <a:pt x="1227" y="446"/>
                    <a:pt x="1226" y="446"/>
                    <a:pt x="1226" y="445"/>
                  </a:cubicBezTo>
                  <a:cubicBezTo>
                    <a:pt x="1225" y="445"/>
                    <a:pt x="1225" y="443"/>
                    <a:pt x="1225" y="443"/>
                  </a:cubicBezTo>
                  <a:cubicBezTo>
                    <a:pt x="1225" y="442"/>
                    <a:pt x="1224" y="442"/>
                    <a:pt x="1224" y="441"/>
                  </a:cubicBezTo>
                  <a:cubicBezTo>
                    <a:pt x="1224" y="441"/>
                    <a:pt x="1223" y="441"/>
                    <a:pt x="1222" y="441"/>
                  </a:cubicBezTo>
                  <a:cubicBezTo>
                    <a:pt x="1222" y="441"/>
                    <a:pt x="1221" y="441"/>
                    <a:pt x="1221" y="440"/>
                  </a:cubicBezTo>
                  <a:cubicBezTo>
                    <a:pt x="1222" y="440"/>
                    <a:pt x="1221" y="440"/>
                    <a:pt x="1221" y="439"/>
                  </a:cubicBezTo>
                  <a:cubicBezTo>
                    <a:pt x="1220" y="439"/>
                    <a:pt x="1219" y="438"/>
                    <a:pt x="1218" y="437"/>
                  </a:cubicBezTo>
                  <a:cubicBezTo>
                    <a:pt x="1218" y="436"/>
                    <a:pt x="1217" y="434"/>
                    <a:pt x="1216" y="434"/>
                  </a:cubicBezTo>
                  <a:cubicBezTo>
                    <a:pt x="1216" y="434"/>
                    <a:pt x="1215" y="435"/>
                    <a:pt x="1215" y="436"/>
                  </a:cubicBezTo>
                  <a:cubicBezTo>
                    <a:pt x="1215" y="437"/>
                    <a:pt x="1214" y="436"/>
                    <a:pt x="1214" y="437"/>
                  </a:cubicBezTo>
                  <a:cubicBezTo>
                    <a:pt x="1215" y="438"/>
                    <a:pt x="1214" y="438"/>
                    <a:pt x="1213" y="438"/>
                  </a:cubicBezTo>
                  <a:cubicBezTo>
                    <a:pt x="1212" y="438"/>
                    <a:pt x="1212" y="438"/>
                    <a:pt x="1211" y="439"/>
                  </a:cubicBezTo>
                  <a:cubicBezTo>
                    <a:pt x="1211" y="439"/>
                    <a:pt x="1210" y="440"/>
                    <a:pt x="1210" y="440"/>
                  </a:cubicBezTo>
                  <a:cubicBezTo>
                    <a:pt x="1209" y="440"/>
                    <a:pt x="1208" y="440"/>
                    <a:pt x="1208" y="440"/>
                  </a:cubicBezTo>
                  <a:cubicBezTo>
                    <a:pt x="1207" y="439"/>
                    <a:pt x="1207" y="440"/>
                    <a:pt x="1206" y="440"/>
                  </a:cubicBezTo>
                  <a:cubicBezTo>
                    <a:pt x="1206" y="440"/>
                    <a:pt x="1206" y="439"/>
                    <a:pt x="1205" y="439"/>
                  </a:cubicBezTo>
                  <a:cubicBezTo>
                    <a:pt x="1204" y="439"/>
                    <a:pt x="1204" y="439"/>
                    <a:pt x="1204" y="440"/>
                  </a:cubicBezTo>
                  <a:cubicBezTo>
                    <a:pt x="1205" y="441"/>
                    <a:pt x="1204" y="442"/>
                    <a:pt x="1204" y="442"/>
                  </a:cubicBezTo>
                  <a:cubicBezTo>
                    <a:pt x="1204" y="442"/>
                    <a:pt x="1203" y="442"/>
                    <a:pt x="1202" y="442"/>
                  </a:cubicBezTo>
                  <a:cubicBezTo>
                    <a:pt x="1201" y="442"/>
                    <a:pt x="1201" y="442"/>
                    <a:pt x="1201" y="441"/>
                  </a:cubicBezTo>
                  <a:cubicBezTo>
                    <a:pt x="1201" y="441"/>
                    <a:pt x="1200" y="440"/>
                    <a:pt x="1200" y="440"/>
                  </a:cubicBezTo>
                  <a:cubicBezTo>
                    <a:pt x="1200" y="439"/>
                    <a:pt x="1200" y="439"/>
                    <a:pt x="1199" y="439"/>
                  </a:cubicBezTo>
                  <a:cubicBezTo>
                    <a:pt x="1199" y="439"/>
                    <a:pt x="1199" y="440"/>
                    <a:pt x="1198" y="441"/>
                  </a:cubicBezTo>
                  <a:cubicBezTo>
                    <a:pt x="1198" y="441"/>
                    <a:pt x="1197" y="442"/>
                    <a:pt x="1198" y="443"/>
                  </a:cubicBezTo>
                  <a:cubicBezTo>
                    <a:pt x="1198" y="443"/>
                    <a:pt x="1198" y="443"/>
                    <a:pt x="1198" y="444"/>
                  </a:cubicBezTo>
                  <a:cubicBezTo>
                    <a:pt x="1197" y="445"/>
                    <a:pt x="1197" y="445"/>
                    <a:pt x="1196" y="446"/>
                  </a:cubicBezTo>
                  <a:cubicBezTo>
                    <a:pt x="1196" y="446"/>
                    <a:pt x="1195" y="446"/>
                    <a:pt x="1195" y="445"/>
                  </a:cubicBezTo>
                  <a:cubicBezTo>
                    <a:pt x="1195" y="444"/>
                    <a:pt x="1195" y="445"/>
                    <a:pt x="1194" y="445"/>
                  </a:cubicBezTo>
                  <a:cubicBezTo>
                    <a:pt x="1193" y="444"/>
                    <a:pt x="1192" y="444"/>
                    <a:pt x="1191" y="445"/>
                  </a:cubicBezTo>
                  <a:cubicBezTo>
                    <a:pt x="1191" y="445"/>
                    <a:pt x="1191" y="447"/>
                    <a:pt x="1191" y="447"/>
                  </a:cubicBezTo>
                  <a:cubicBezTo>
                    <a:pt x="1191" y="447"/>
                    <a:pt x="1189" y="446"/>
                    <a:pt x="1188" y="445"/>
                  </a:cubicBezTo>
                  <a:cubicBezTo>
                    <a:pt x="1187" y="445"/>
                    <a:pt x="1187" y="445"/>
                    <a:pt x="1186" y="445"/>
                  </a:cubicBezTo>
                  <a:cubicBezTo>
                    <a:pt x="1185" y="446"/>
                    <a:pt x="1185" y="445"/>
                    <a:pt x="1184" y="445"/>
                  </a:cubicBezTo>
                  <a:cubicBezTo>
                    <a:pt x="1183" y="445"/>
                    <a:pt x="1182" y="446"/>
                    <a:pt x="1182" y="447"/>
                  </a:cubicBezTo>
                  <a:cubicBezTo>
                    <a:pt x="1182" y="447"/>
                    <a:pt x="1182" y="449"/>
                    <a:pt x="1182" y="449"/>
                  </a:cubicBezTo>
                  <a:cubicBezTo>
                    <a:pt x="1182" y="450"/>
                    <a:pt x="1181" y="450"/>
                    <a:pt x="1181" y="450"/>
                  </a:cubicBezTo>
                  <a:cubicBezTo>
                    <a:pt x="1180" y="450"/>
                    <a:pt x="1180" y="450"/>
                    <a:pt x="1179" y="450"/>
                  </a:cubicBezTo>
                  <a:cubicBezTo>
                    <a:pt x="1179" y="451"/>
                    <a:pt x="1179" y="451"/>
                    <a:pt x="1179" y="452"/>
                  </a:cubicBezTo>
                  <a:cubicBezTo>
                    <a:pt x="1178" y="452"/>
                    <a:pt x="1177" y="451"/>
                    <a:pt x="1176" y="451"/>
                  </a:cubicBezTo>
                  <a:cubicBezTo>
                    <a:pt x="1176" y="450"/>
                    <a:pt x="1176" y="450"/>
                    <a:pt x="1175" y="449"/>
                  </a:cubicBezTo>
                  <a:cubicBezTo>
                    <a:pt x="1175" y="448"/>
                    <a:pt x="1174" y="448"/>
                    <a:pt x="1173" y="448"/>
                  </a:cubicBezTo>
                  <a:cubicBezTo>
                    <a:pt x="1171" y="448"/>
                    <a:pt x="1171" y="448"/>
                    <a:pt x="1171" y="448"/>
                  </a:cubicBezTo>
                  <a:cubicBezTo>
                    <a:pt x="1170" y="448"/>
                    <a:pt x="1170" y="449"/>
                    <a:pt x="1170" y="449"/>
                  </a:cubicBezTo>
                  <a:cubicBezTo>
                    <a:pt x="1170" y="450"/>
                    <a:pt x="1169" y="450"/>
                    <a:pt x="1169" y="449"/>
                  </a:cubicBezTo>
                  <a:cubicBezTo>
                    <a:pt x="1169" y="449"/>
                    <a:pt x="1168" y="449"/>
                    <a:pt x="1168" y="448"/>
                  </a:cubicBezTo>
                  <a:cubicBezTo>
                    <a:pt x="1167" y="447"/>
                    <a:pt x="1167" y="448"/>
                    <a:pt x="1166" y="448"/>
                  </a:cubicBezTo>
                  <a:cubicBezTo>
                    <a:pt x="1166" y="448"/>
                    <a:pt x="1166" y="446"/>
                    <a:pt x="1165" y="446"/>
                  </a:cubicBezTo>
                  <a:cubicBezTo>
                    <a:pt x="1165" y="445"/>
                    <a:pt x="1163" y="446"/>
                    <a:pt x="1162" y="446"/>
                  </a:cubicBezTo>
                  <a:cubicBezTo>
                    <a:pt x="1162" y="447"/>
                    <a:pt x="1161" y="447"/>
                    <a:pt x="1161" y="447"/>
                  </a:cubicBezTo>
                  <a:cubicBezTo>
                    <a:pt x="1160" y="446"/>
                    <a:pt x="1160" y="446"/>
                    <a:pt x="1159" y="446"/>
                  </a:cubicBezTo>
                  <a:cubicBezTo>
                    <a:pt x="1158" y="446"/>
                    <a:pt x="1157" y="446"/>
                    <a:pt x="1157" y="446"/>
                  </a:cubicBezTo>
                  <a:cubicBezTo>
                    <a:pt x="1157" y="445"/>
                    <a:pt x="1158" y="445"/>
                    <a:pt x="1157" y="443"/>
                  </a:cubicBezTo>
                  <a:cubicBezTo>
                    <a:pt x="1157" y="441"/>
                    <a:pt x="1157" y="442"/>
                    <a:pt x="1156" y="442"/>
                  </a:cubicBezTo>
                  <a:cubicBezTo>
                    <a:pt x="1155" y="441"/>
                    <a:pt x="1156" y="441"/>
                    <a:pt x="1156" y="439"/>
                  </a:cubicBezTo>
                  <a:cubicBezTo>
                    <a:pt x="1156" y="438"/>
                    <a:pt x="1153" y="438"/>
                    <a:pt x="1152" y="437"/>
                  </a:cubicBezTo>
                  <a:cubicBezTo>
                    <a:pt x="1151" y="437"/>
                    <a:pt x="1151" y="437"/>
                    <a:pt x="1150" y="437"/>
                  </a:cubicBezTo>
                  <a:cubicBezTo>
                    <a:pt x="1150" y="437"/>
                    <a:pt x="1149" y="436"/>
                    <a:pt x="1149" y="435"/>
                  </a:cubicBezTo>
                  <a:cubicBezTo>
                    <a:pt x="1148" y="435"/>
                    <a:pt x="1147" y="435"/>
                    <a:pt x="1146" y="435"/>
                  </a:cubicBezTo>
                  <a:cubicBezTo>
                    <a:pt x="1145" y="435"/>
                    <a:pt x="1145" y="436"/>
                    <a:pt x="1144" y="435"/>
                  </a:cubicBezTo>
                  <a:cubicBezTo>
                    <a:pt x="1144" y="434"/>
                    <a:pt x="1143" y="435"/>
                    <a:pt x="1142" y="436"/>
                  </a:cubicBezTo>
                  <a:cubicBezTo>
                    <a:pt x="1142" y="437"/>
                    <a:pt x="1141" y="437"/>
                    <a:pt x="1141" y="437"/>
                  </a:cubicBezTo>
                  <a:cubicBezTo>
                    <a:pt x="1141" y="437"/>
                    <a:pt x="1141" y="437"/>
                    <a:pt x="1141" y="438"/>
                  </a:cubicBezTo>
                  <a:cubicBezTo>
                    <a:pt x="1140" y="439"/>
                    <a:pt x="1139" y="439"/>
                    <a:pt x="1139" y="440"/>
                  </a:cubicBezTo>
                  <a:cubicBezTo>
                    <a:pt x="1138" y="440"/>
                    <a:pt x="1138" y="440"/>
                    <a:pt x="1137" y="440"/>
                  </a:cubicBezTo>
                  <a:cubicBezTo>
                    <a:pt x="1136" y="440"/>
                    <a:pt x="1136" y="440"/>
                    <a:pt x="1136" y="441"/>
                  </a:cubicBezTo>
                  <a:cubicBezTo>
                    <a:pt x="1135" y="442"/>
                    <a:pt x="1135" y="442"/>
                    <a:pt x="1134" y="442"/>
                  </a:cubicBezTo>
                  <a:cubicBezTo>
                    <a:pt x="1133" y="441"/>
                    <a:pt x="1133" y="443"/>
                    <a:pt x="1132" y="443"/>
                  </a:cubicBezTo>
                  <a:cubicBezTo>
                    <a:pt x="1131" y="443"/>
                    <a:pt x="1131" y="441"/>
                    <a:pt x="1131" y="440"/>
                  </a:cubicBezTo>
                  <a:cubicBezTo>
                    <a:pt x="1131" y="440"/>
                    <a:pt x="1130" y="440"/>
                    <a:pt x="1130" y="440"/>
                  </a:cubicBezTo>
                  <a:cubicBezTo>
                    <a:pt x="1129" y="440"/>
                    <a:pt x="1129" y="439"/>
                    <a:pt x="1129" y="438"/>
                  </a:cubicBezTo>
                  <a:cubicBezTo>
                    <a:pt x="1129" y="438"/>
                    <a:pt x="1129" y="437"/>
                    <a:pt x="1129" y="436"/>
                  </a:cubicBezTo>
                  <a:cubicBezTo>
                    <a:pt x="1128" y="436"/>
                    <a:pt x="1129" y="435"/>
                    <a:pt x="1128" y="435"/>
                  </a:cubicBezTo>
                  <a:cubicBezTo>
                    <a:pt x="1128" y="434"/>
                    <a:pt x="1126" y="434"/>
                    <a:pt x="1125" y="434"/>
                  </a:cubicBezTo>
                  <a:cubicBezTo>
                    <a:pt x="1124" y="434"/>
                    <a:pt x="1124" y="435"/>
                    <a:pt x="1124" y="435"/>
                  </a:cubicBezTo>
                  <a:cubicBezTo>
                    <a:pt x="1123" y="436"/>
                    <a:pt x="1123" y="436"/>
                    <a:pt x="1122" y="437"/>
                  </a:cubicBezTo>
                  <a:cubicBezTo>
                    <a:pt x="1122" y="437"/>
                    <a:pt x="1122" y="437"/>
                    <a:pt x="1122" y="436"/>
                  </a:cubicBezTo>
                  <a:cubicBezTo>
                    <a:pt x="1122" y="435"/>
                    <a:pt x="1121" y="435"/>
                    <a:pt x="1120" y="433"/>
                  </a:cubicBezTo>
                  <a:cubicBezTo>
                    <a:pt x="1118" y="431"/>
                    <a:pt x="1117" y="432"/>
                    <a:pt x="1117" y="432"/>
                  </a:cubicBezTo>
                  <a:cubicBezTo>
                    <a:pt x="1117" y="432"/>
                    <a:pt x="1117" y="431"/>
                    <a:pt x="1118" y="430"/>
                  </a:cubicBezTo>
                  <a:cubicBezTo>
                    <a:pt x="1118" y="430"/>
                    <a:pt x="1118" y="429"/>
                    <a:pt x="1117" y="429"/>
                  </a:cubicBezTo>
                  <a:cubicBezTo>
                    <a:pt x="1117" y="429"/>
                    <a:pt x="1117" y="428"/>
                    <a:pt x="1116" y="428"/>
                  </a:cubicBezTo>
                  <a:cubicBezTo>
                    <a:pt x="1115" y="427"/>
                    <a:pt x="1115" y="427"/>
                    <a:pt x="1115" y="427"/>
                  </a:cubicBezTo>
                  <a:cubicBezTo>
                    <a:pt x="1114" y="427"/>
                    <a:pt x="1114" y="426"/>
                    <a:pt x="1114" y="425"/>
                  </a:cubicBezTo>
                  <a:cubicBezTo>
                    <a:pt x="1113" y="425"/>
                    <a:pt x="1114" y="424"/>
                    <a:pt x="1113" y="424"/>
                  </a:cubicBezTo>
                  <a:cubicBezTo>
                    <a:pt x="1113" y="423"/>
                    <a:pt x="1113" y="424"/>
                    <a:pt x="1112" y="424"/>
                  </a:cubicBezTo>
                  <a:cubicBezTo>
                    <a:pt x="1111" y="424"/>
                    <a:pt x="1109" y="423"/>
                    <a:pt x="1108" y="422"/>
                  </a:cubicBezTo>
                  <a:cubicBezTo>
                    <a:pt x="1107" y="422"/>
                    <a:pt x="1107" y="423"/>
                    <a:pt x="1106" y="424"/>
                  </a:cubicBezTo>
                  <a:cubicBezTo>
                    <a:pt x="1106" y="424"/>
                    <a:pt x="1104" y="424"/>
                    <a:pt x="1104" y="424"/>
                  </a:cubicBezTo>
                  <a:cubicBezTo>
                    <a:pt x="1104" y="423"/>
                    <a:pt x="1102" y="424"/>
                    <a:pt x="1102" y="424"/>
                  </a:cubicBezTo>
                  <a:cubicBezTo>
                    <a:pt x="1101" y="424"/>
                    <a:pt x="1099" y="425"/>
                    <a:pt x="1099" y="425"/>
                  </a:cubicBezTo>
                  <a:cubicBezTo>
                    <a:pt x="1099" y="424"/>
                    <a:pt x="1099" y="423"/>
                    <a:pt x="1098" y="422"/>
                  </a:cubicBezTo>
                  <a:cubicBezTo>
                    <a:pt x="1098" y="422"/>
                    <a:pt x="1099" y="420"/>
                    <a:pt x="1099" y="419"/>
                  </a:cubicBezTo>
                  <a:cubicBezTo>
                    <a:pt x="1099" y="418"/>
                    <a:pt x="1097" y="418"/>
                    <a:pt x="1097" y="418"/>
                  </a:cubicBezTo>
                  <a:cubicBezTo>
                    <a:pt x="1097" y="418"/>
                    <a:pt x="1097" y="417"/>
                    <a:pt x="1097" y="416"/>
                  </a:cubicBezTo>
                  <a:cubicBezTo>
                    <a:pt x="1097" y="416"/>
                    <a:pt x="1097" y="414"/>
                    <a:pt x="1096" y="414"/>
                  </a:cubicBezTo>
                  <a:cubicBezTo>
                    <a:pt x="1095" y="414"/>
                    <a:pt x="1095" y="415"/>
                    <a:pt x="1094" y="415"/>
                  </a:cubicBezTo>
                  <a:cubicBezTo>
                    <a:pt x="1094" y="416"/>
                    <a:pt x="1092" y="416"/>
                    <a:pt x="1091" y="416"/>
                  </a:cubicBezTo>
                  <a:cubicBezTo>
                    <a:pt x="1090" y="415"/>
                    <a:pt x="1090" y="416"/>
                    <a:pt x="1089" y="416"/>
                  </a:cubicBezTo>
                  <a:cubicBezTo>
                    <a:pt x="1088" y="416"/>
                    <a:pt x="1088" y="416"/>
                    <a:pt x="1087" y="416"/>
                  </a:cubicBezTo>
                  <a:cubicBezTo>
                    <a:pt x="1086" y="416"/>
                    <a:pt x="1086" y="416"/>
                    <a:pt x="1086" y="417"/>
                  </a:cubicBezTo>
                  <a:cubicBezTo>
                    <a:pt x="1086" y="417"/>
                    <a:pt x="1085" y="417"/>
                    <a:pt x="1084" y="416"/>
                  </a:cubicBezTo>
                  <a:cubicBezTo>
                    <a:pt x="1083" y="415"/>
                    <a:pt x="1083" y="414"/>
                    <a:pt x="1082" y="414"/>
                  </a:cubicBezTo>
                  <a:cubicBezTo>
                    <a:pt x="1081" y="413"/>
                    <a:pt x="1080" y="414"/>
                    <a:pt x="1079" y="414"/>
                  </a:cubicBezTo>
                  <a:cubicBezTo>
                    <a:pt x="1079" y="414"/>
                    <a:pt x="1078" y="413"/>
                    <a:pt x="1077" y="412"/>
                  </a:cubicBezTo>
                  <a:cubicBezTo>
                    <a:pt x="1077" y="411"/>
                    <a:pt x="1076" y="411"/>
                    <a:pt x="1075" y="411"/>
                  </a:cubicBezTo>
                  <a:cubicBezTo>
                    <a:pt x="1074" y="411"/>
                    <a:pt x="1074" y="410"/>
                    <a:pt x="1073" y="409"/>
                  </a:cubicBezTo>
                  <a:cubicBezTo>
                    <a:pt x="1072" y="408"/>
                    <a:pt x="1072" y="410"/>
                    <a:pt x="1071" y="410"/>
                  </a:cubicBezTo>
                  <a:cubicBezTo>
                    <a:pt x="1071" y="411"/>
                    <a:pt x="1071" y="412"/>
                    <a:pt x="1070" y="412"/>
                  </a:cubicBezTo>
                  <a:cubicBezTo>
                    <a:pt x="1069" y="413"/>
                    <a:pt x="1068" y="412"/>
                    <a:pt x="1068" y="412"/>
                  </a:cubicBezTo>
                  <a:cubicBezTo>
                    <a:pt x="1067" y="411"/>
                    <a:pt x="1067" y="412"/>
                    <a:pt x="1066" y="412"/>
                  </a:cubicBezTo>
                  <a:cubicBezTo>
                    <a:pt x="1066" y="412"/>
                    <a:pt x="1066" y="411"/>
                    <a:pt x="1065" y="410"/>
                  </a:cubicBezTo>
                  <a:cubicBezTo>
                    <a:pt x="1065" y="410"/>
                    <a:pt x="1064" y="410"/>
                    <a:pt x="1064" y="411"/>
                  </a:cubicBezTo>
                  <a:cubicBezTo>
                    <a:pt x="1063" y="411"/>
                    <a:pt x="1062" y="411"/>
                    <a:pt x="1062" y="411"/>
                  </a:cubicBezTo>
                  <a:cubicBezTo>
                    <a:pt x="1061" y="410"/>
                    <a:pt x="1060" y="410"/>
                    <a:pt x="1060" y="410"/>
                  </a:cubicBezTo>
                  <a:cubicBezTo>
                    <a:pt x="1059" y="409"/>
                    <a:pt x="1059" y="409"/>
                    <a:pt x="1058" y="409"/>
                  </a:cubicBezTo>
                  <a:cubicBezTo>
                    <a:pt x="1057" y="409"/>
                    <a:pt x="1056" y="408"/>
                    <a:pt x="1056" y="407"/>
                  </a:cubicBezTo>
                  <a:cubicBezTo>
                    <a:pt x="1055" y="407"/>
                    <a:pt x="1054" y="407"/>
                    <a:pt x="1052" y="407"/>
                  </a:cubicBezTo>
                  <a:cubicBezTo>
                    <a:pt x="1051" y="408"/>
                    <a:pt x="1051" y="408"/>
                    <a:pt x="1051" y="408"/>
                  </a:cubicBezTo>
                  <a:cubicBezTo>
                    <a:pt x="1050" y="407"/>
                    <a:pt x="1048" y="406"/>
                    <a:pt x="1048" y="406"/>
                  </a:cubicBezTo>
                  <a:cubicBezTo>
                    <a:pt x="1047" y="406"/>
                    <a:pt x="1047" y="406"/>
                    <a:pt x="1047" y="407"/>
                  </a:cubicBezTo>
                  <a:cubicBezTo>
                    <a:pt x="1047" y="408"/>
                    <a:pt x="1047" y="408"/>
                    <a:pt x="1046" y="408"/>
                  </a:cubicBezTo>
                  <a:cubicBezTo>
                    <a:pt x="1045" y="408"/>
                    <a:pt x="1045" y="407"/>
                    <a:pt x="1045" y="407"/>
                  </a:cubicBezTo>
                  <a:cubicBezTo>
                    <a:pt x="1044" y="406"/>
                    <a:pt x="1043" y="407"/>
                    <a:pt x="1043" y="407"/>
                  </a:cubicBezTo>
                  <a:cubicBezTo>
                    <a:pt x="1042" y="408"/>
                    <a:pt x="1042" y="408"/>
                    <a:pt x="1041" y="409"/>
                  </a:cubicBezTo>
                  <a:cubicBezTo>
                    <a:pt x="1040" y="409"/>
                    <a:pt x="1039" y="409"/>
                    <a:pt x="1039" y="408"/>
                  </a:cubicBezTo>
                  <a:cubicBezTo>
                    <a:pt x="1039" y="408"/>
                    <a:pt x="1038" y="407"/>
                    <a:pt x="1037" y="407"/>
                  </a:cubicBezTo>
                  <a:cubicBezTo>
                    <a:pt x="1036" y="407"/>
                    <a:pt x="1037" y="407"/>
                    <a:pt x="1036" y="406"/>
                  </a:cubicBezTo>
                  <a:cubicBezTo>
                    <a:pt x="1035" y="405"/>
                    <a:pt x="1036" y="404"/>
                    <a:pt x="1037" y="403"/>
                  </a:cubicBezTo>
                  <a:cubicBezTo>
                    <a:pt x="1037" y="402"/>
                    <a:pt x="1037" y="402"/>
                    <a:pt x="1036" y="401"/>
                  </a:cubicBezTo>
                  <a:cubicBezTo>
                    <a:pt x="1035" y="401"/>
                    <a:pt x="1036" y="401"/>
                    <a:pt x="1036" y="401"/>
                  </a:cubicBezTo>
                  <a:cubicBezTo>
                    <a:pt x="1037" y="400"/>
                    <a:pt x="1038" y="399"/>
                    <a:pt x="1038" y="399"/>
                  </a:cubicBezTo>
                  <a:cubicBezTo>
                    <a:pt x="1039" y="399"/>
                    <a:pt x="1039" y="399"/>
                    <a:pt x="1039" y="398"/>
                  </a:cubicBezTo>
                  <a:cubicBezTo>
                    <a:pt x="1039" y="398"/>
                    <a:pt x="1038" y="397"/>
                    <a:pt x="1037" y="396"/>
                  </a:cubicBezTo>
                  <a:cubicBezTo>
                    <a:pt x="1037" y="395"/>
                    <a:pt x="1036" y="395"/>
                    <a:pt x="1036" y="395"/>
                  </a:cubicBezTo>
                  <a:cubicBezTo>
                    <a:pt x="1035" y="395"/>
                    <a:pt x="1034" y="394"/>
                    <a:pt x="1033" y="394"/>
                  </a:cubicBezTo>
                  <a:cubicBezTo>
                    <a:pt x="1033" y="393"/>
                    <a:pt x="1033" y="393"/>
                    <a:pt x="1032" y="393"/>
                  </a:cubicBezTo>
                  <a:cubicBezTo>
                    <a:pt x="1032" y="393"/>
                    <a:pt x="1031" y="393"/>
                    <a:pt x="1030" y="394"/>
                  </a:cubicBezTo>
                  <a:cubicBezTo>
                    <a:pt x="1029" y="395"/>
                    <a:pt x="1028" y="395"/>
                    <a:pt x="1028" y="395"/>
                  </a:cubicBezTo>
                  <a:cubicBezTo>
                    <a:pt x="1027" y="394"/>
                    <a:pt x="1026" y="394"/>
                    <a:pt x="1025" y="394"/>
                  </a:cubicBezTo>
                  <a:cubicBezTo>
                    <a:pt x="1024" y="394"/>
                    <a:pt x="1024" y="395"/>
                    <a:pt x="1024" y="396"/>
                  </a:cubicBezTo>
                  <a:cubicBezTo>
                    <a:pt x="1024" y="397"/>
                    <a:pt x="1022" y="397"/>
                    <a:pt x="1022" y="396"/>
                  </a:cubicBezTo>
                  <a:cubicBezTo>
                    <a:pt x="1021" y="396"/>
                    <a:pt x="1021" y="397"/>
                    <a:pt x="1020" y="397"/>
                  </a:cubicBezTo>
                  <a:cubicBezTo>
                    <a:pt x="1020" y="397"/>
                    <a:pt x="1019" y="397"/>
                    <a:pt x="1018" y="396"/>
                  </a:cubicBezTo>
                  <a:cubicBezTo>
                    <a:pt x="1017" y="396"/>
                    <a:pt x="1017" y="394"/>
                    <a:pt x="1017" y="394"/>
                  </a:cubicBezTo>
                  <a:cubicBezTo>
                    <a:pt x="1016" y="393"/>
                    <a:pt x="1016" y="392"/>
                    <a:pt x="1015" y="392"/>
                  </a:cubicBezTo>
                  <a:cubicBezTo>
                    <a:pt x="1015" y="391"/>
                    <a:pt x="1015" y="391"/>
                    <a:pt x="1014" y="391"/>
                  </a:cubicBezTo>
                  <a:cubicBezTo>
                    <a:pt x="1014" y="390"/>
                    <a:pt x="1015" y="390"/>
                    <a:pt x="1015" y="389"/>
                  </a:cubicBezTo>
                  <a:cubicBezTo>
                    <a:pt x="1015" y="388"/>
                    <a:pt x="1013" y="388"/>
                    <a:pt x="1012" y="389"/>
                  </a:cubicBezTo>
                  <a:cubicBezTo>
                    <a:pt x="1012" y="389"/>
                    <a:pt x="1012" y="388"/>
                    <a:pt x="1012" y="388"/>
                  </a:cubicBezTo>
                  <a:cubicBezTo>
                    <a:pt x="1012" y="387"/>
                    <a:pt x="1011" y="386"/>
                    <a:pt x="1011" y="385"/>
                  </a:cubicBezTo>
                  <a:cubicBezTo>
                    <a:pt x="1011" y="384"/>
                    <a:pt x="1010" y="384"/>
                    <a:pt x="1009" y="384"/>
                  </a:cubicBezTo>
                  <a:cubicBezTo>
                    <a:pt x="1009" y="384"/>
                    <a:pt x="1008" y="384"/>
                    <a:pt x="1008" y="384"/>
                  </a:cubicBezTo>
                  <a:cubicBezTo>
                    <a:pt x="1008" y="385"/>
                    <a:pt x="1006" y="383"/>
                    <a:pt x="1006" y="383"/>
                  </a:cubicBezTo>
                  <a:cubicBezTo>
                    <a:pt x="1005" y="383"/>
                    <a:pt x="1004" y="382"/>
                    <a:pt x="1004" y="381"/>
                  </a:cubicBezTo>
                  <a:cubicBezTo>
                    <a:pt x="1003" y="381"/>
                    <a:pt x="1003" y="381"/>
                    <a:pt x="1002" y="380"/>
                  </a:cubicBezTo>
                  <a:cubicBezTo>
                    <a:pt x="1002" y="379"/>
                    <a:pt x="1000" y="379"/>
                    <a:pt x="1000" y="379"/>
                  </a:cubicBezTo>
                  <a:cubicBezTo>
                    <a:pt x="999" y="378"/>
                    <a:pt x="999" y="378"/>
                    <a:pt x="999" y="377"/>
                  </a:cubicBezTo>
                  <a:cubicBezTo>
                    <a:pt x="999" y="377"/>
                    <a:pt x="998" y="377"/>
                    <a:pt x="998" y="377"/>
                  </a:cubicBezTo>
                  <a:cubicBezTo>
                    <a:pt x="997" y="377"/>
                    <a:pt x="997" y="376"/>
                    <a:pt x="996" y="376"/>
                  </a:cubicBezTo>
                  <a:cubicBezTo>
                    <a:pt x="996" y="375"/>
                    <a:pt x="995" y="375"/>
                    <a:pt x="994" y="374"/>
                  </a:cubicBezTo>
                  <a:cubicBezTo>
                    <a:pt x="993" y="374"/>
                    <a:pt x="992" y="373"/>
                    <a:pt x="991" y="372"/>
                  </a:cubicBezTo>
                  <a:cubicBezTo>
                    <a:pt x="991" y="371"/>
                    <a:pt x="991" y="371"/>
                    <a:pt x="991" y="370"/>
                  </a:cubicBezTo>
                  <a:cubicBezTo>
                    <a:pt x="991" y="370"/>
                    <a:pt x="991" y="369"/>
                    <a:pt x="991" y="369"/>
                  </a:cubicBezTo>
                  <a:cubicBezTo>
                    <a:pt x="990" y="368"/>
                    <a:pt x="990" y="368"/>
                    <a:pt x="989" y="368"/>
                  </a:cubicBezTo>
                  <a:cubicBezTo>
                    <a:pt x="988" y="367"/>
                    <a:pt x="988" y="367"/>
                    <a:pt x="987" y="367"/>
                  </a:cubicBezTo>
                  <a:cubicBezTo>
                    <a:pt x="986" y="366"/>
                    <a:pt x="985" y="368"/>
                    <a:pt x="985" y="368"/>
                  </a:cubicBezTo>
                  <a:cubicBezTo>
                    <a:pt x="984" y="368"/>
                    <a:pt x="984" y="368"/>
                    <a:pt x="984" y="368"/>
                  </a:cubicBezTo>
                  <a:cubicBezTo>
                    <a:pt x="984" y="369"/>
                    <a:pt x="984" y="369"/>
                    <a:pt x="983" y="369"/>
                  </a:cubicBezTo>
                  <a:cubicBezTo>
                    <a:pt x="982" y="370"/>
                    <a:pt x="982" y="369"/>
                    <a:pt x="982" y="369"/>
                  </a:cubicBezTo>
                  <a:cubicBezTo>
                    <a:pt x="982" y="369"/>
                    <a:pt x="981" y="368"/>
                    <a:pt x="980" y="368"/>
                  </a:cubicBezTo>
                  <a:cubicBezTo>
                    <a:pt x="979" y="368"/>
                    <a:pt x="979" y="368"/>
                    <a:pt x="979" y="367"/>
                  </a:cubicBezTo>
                  <a:cubicBezTo>
                    <a:pt x="978" y="366"/>
                    <a:pt x="975" y="365"/>
                    <a:pt x="974" y="365"/>
                  </a:cubicBezTo>
                  <a:cubicBezTo>
                    <a:pt x="973" y="365"/>
                    <a:pt x="973" y="364"/>
                    <a:pt x="972" y="363"/>
                  </a:cubicBezTo>
                  <a:cubicBezTo>
                    <a:pt x="972" y="363"/>
                    <a:pt x="971" y="362"/>
                    <a:pt x="970" y="362"/>
                  </a:cubicBezTo>
                  <a:cubicBezTo>
                    <a:pt x="970" y="361"/>
                    <a:pt x="968" y="361"/>
                    <a:pt x="968" y="361"/>
                  </a:cubicBezTo>
                  <a:cubicBezTo>
                    <a:pt x="967" y="361"/>
                    <a:pt x="967" y="361"/>
                    <a:pt x="967" y="362"/>
                  </a:cubicBezTo>
                  <a:cubicBezTo>
                    <a:pt x="967" y="362"/>
                    <a:pt x="966" y="362"/>
                    <a:pt x="965" y="362"/>
                  </a:cubicBezTo>
                  <a:cubicBezTo>
                    <a:pt x="965" y="362"/>
                    <a:pt x="965" y="362"/>
                    <a:pt x="965" y="363"/>
                  </a:cubicBezTo>
                  <a:cubicBezTo>
                    <a:pt x="964" y="364"/>
                    <a:pt x="964" y="363"/>
                    <a:pt x="963" y="363"/>
                  </a:cubicBezTo>
                  <a:cubicBezTo>
                    <a:pt x="963" y="362"/>
                    <a:pt x="962" y="364"/>
                    <a:pt x="961" y="364"/>
                  </a:cubicBezTo>
                  <a:cubicBezTo>
                    <a:pt x="961" y="365"/>
                    <a:pt x="961" y="365"/>
                    <a:pt x="961" y="366"/>
                  </a:cubicBezTo>
                  <a:cubicBezTo>
                    <a:pt x="961" y="367"/>
                    <a:pt x="959" y="365"/>
                    <a:pt x="958" y="365"/>
                  </a:cubicBezTo>
                  <a:cubicBezTo>
                    <a:pt x="958" y="364"/>
                    <a:pt x="957" y="363"/>
                    <a:pt x="956" y="362"/>
                  </a:cubicBezTo>
                  <a:cubicBezTo>
                    <a:pt x="955" y="361"/>
                    <a:pt x="954" y="362"/>
                    <a:pt x="953" y="363"/>
                  </a:cubicBezTo>
                  <a:cubicBezTo>
                    <a:pt x="952" y="363"/>
                    <a:pt x="952" y="361"/>
                    <a:pt x="951" y="361"/>
                  </a:cubicBezTo>
                  <a:cubicBezTo>
                    <a:pt x="951" y="360"/>
                    <a:pt x="950" y="360"/>
                    <a:pt x="949" y="360"/>
                  </a:cubicBezTo>
                  <a:cubicBezTo>
                    <a:pt x="949" y="360"/>
                    <a:pt x="947" y="360"/>
                    <a:pt x="946" y="360"/>
                  </a:cubicBezTo>
                  <a:cubicBezTo>
                    <a:pt x="946" y="360"/>
                    <a:pt x="945" y="359"/>
                    <a:pt x="944" y="360"/>
                  </a:cubicBezTo>
                  <a:cubicBezTo>
                    <a:pt x="943" y="360"/>
                    <a:pt x="943" y="363"/>
                    <a:pt x="942" y="363"/>
                  </a:cubicBezTo>
                  <a:cubicBezTo>
                    <a:pt x="942" y="363"/>
                    <a:pt x="942" y="360"/>
                    <a:pt x="942" y="359"/>
                  </a:cubicBezTo>
                  <a:cubicBezTo>
                    <a:pt x="942" y="359"/>
                    <a:pt x="939" y="359"/>
                    <a:pt x="939" y="359"/>
                  </a:cubicBezTo>
                  <a:cubicBezTo>
                    <a:pt x="938" y="359"/>
                    <a:pt x="937" y="359"/>
                    <a:pt x="936" y="359"/>
                  </a:cubicBezTo>
                  <a:cubicBezTo>
                    <a:pt x="935" y="358"/>
                    <a:pt x="933" y="357"/>
                    <a:pt x="932" y="356"/>
                  </a:cubicBezTo>
                  <a:cubicBezTo>
                    <a:pt x="931" y="355"/>
                    <a:pt x="929" y="356"/>
                    <a:pt x="929" y="356"/>
                  </a:cubicBezTo>
                  <a:cubicBezTo>
                    <a:pt x="928" y="356"/>
                    <a:pt x="927" y="354"/>
                    <a:pt x="926" y="354"/>
                  </a:cubicBezTo>
                  <a:cubicBezTo>
                    <a:pt x="926" y="353"/>
                    <a:pt x="925" y="352"/>
                    <a:pt x="924" y="352"/>
                  </a:cubicBezTo>
                  <a:cubicBezTo>
                    <a:pt x="923" y="352"/>
                    <a:pt x="923" y="350"/>
                    <a:pt x="923" y="350"/>
                  </a:cubicBezTo>
                  <a:cubicBezTo>
                    <a:pt x="922" y="350"/>
                    <a:pt x="921" y="348"/>
                    <a:pt x="920" y="348"/>
                  </a:cubicBezTo>
                  <a:cubicBezTo>
                    <a:pt x="920" y="347"/>
                    <a:pt x="919" y="347"/>
                    <a:pt x="919" y="346"/>
                  </a:cubicBezTo>
                  <a:cubicBezTo>
                    <a:pt x="919" y="345"/>
                    <a:pt x="917" y="345"/>
                    <a:pt x="916" y="344"/>
                  </a:cubicBezTo>
                  <a:cubicBezTo>
                    <a:pt x="915" y="344"/>
                    <a:pt x="914" y="342"/>
                    <a:pt x="914" y="342"/>
                  </a:cubicBezTo>
                  <a:cubicBezTo>
                    <a:pt x="913" y="341"/>
                    <a:pt x="909" y="341"/>
                    <a:pt x="909" y="341"/>
                  </a:cubicBezTo>
                  <a:cubicBezTo>
                    <a:pt x="909" y="341"/>
                    <a:pt x="908" y="341"/>
                    <a:pt x="907" y="341"/>
                  </a:cubicBezTo>
                  <a:cubicBezTo>
                    <a:pt x="907" y="340"/>
                    <a:pt x="906" y="339"/>
                    <a:pt x="905" y="339"/>
                  </a:cubicBezTo>
                  <a:cubicBezTo>
                    <a:pt x="904" y="339"/>
                    <a:pt x="903" y="335"/>
                    <a:pt x="903" y="335"/>
                  </a:cubicBezTo>
                  <a:cubicBezTo>
                    <a:pt x="898" y="325"/>
                    <a:pt x="898" y="325"/>
                    <a:pt x="898" y="325"/>
                  </a:cubicBezTo>
                  <a:cubicBezTo>
                    <a:pt x="898" y="325"/>
                    <a:pt x="897" y="324"/>
                    <a:pt x="897" y="324"/>
                  </a:cubicBezTo>
                  <a:cubicBezTo>
                    <a:pt x="896" y="324"/>
                    <a:pt x="896" y="323"/>
                    <a:pt x="896" y="323"/>
                  </a:cubicBezTo>
                  <a:cubicBezTo>
                    <a:pt x="895" y="323"/>
                    <a:pt x="894" y="323"/>
                    <a:pt x="894" y="323"/>
                  </a:cubicBezTo>
                  <a:cubicBezTo>
                    <a:pt x="893" y="322"/>
                    <a:pt x="891" y="322"/>
                    <a:pt x="889" y="320"/>
                  </a:cubicBezTo>
                  <a:cubicBezTo>
                    <a:pt x="887" y="319"/>
                    <a:pt x="887" y="319"/>
                    <a:pt x="887" y="318"/>
                  </a:cubicBezTo>
                  <a:cubicBezTo>
                    <a:pt x="887" y="317"/>
                    <a:pt x="887" y="317"/>
                    <a:pt x="887" y="315"/>
                  </a:cubicBezTo>
                  <a:cubicBezTo>
                    <a:pt x="887" y="313"/>
                    <a:pt x="887" y="313"/>
                    <a:pt x="886" y="313"/>
                  </a:cubicBezTo>
                  <a:cubicBezTo>
                    <a:pt x="885" y="312"/>
                    <a:pt x="883" y="311"/>
                    <a:pt x="882" y="311"/>
                  </a:cubicBezTo>
                  <a:cubicBezTo>
                    <a:pt x="882" y="310"/>
                    <a:pt x="882" y="309"/>
                    <a:pt x="881" y="308"/>
                  </a:cubicBezTo>
                  <a:cubicBezTo>
                    <a:pt x="881" y="307"/>
                    <a:pt x="881" y="307"/>
                    <a:pt x="881" y="306"/>
                  </a:cubicBezTo>
                  <a:cubicBezTo>
                    <a:pt x="881" y="305"/>
                    <a:pt x="881" y="304"/>
                    <a:pt x="882" y="303"/>
                  </a:cubicBezTo>
                  <a:cubicBezTo>
                    <a:pt x="882" y="302"/>
                    <a:pt x="883" y="302"/>
                    <a:pt x="883" y="302"/>
                  </a:cubicBezTo>
                  <a:cubicBezTo>
                    <a:pt x="883" y="301"/>
                    <a:pt x="883" y="300"/>
                    <a:pt x="883" y="300"/>
                  </a:cubicBezTo>
                  <a:cubicBezTo>
                    <a:pt x="884" y="299"/>
                    <a:pt x="884" y="299"/>
                    <a:pt x="884" y="299"/>
                  </a:cubicBezTo>
                  <a:cubicBezTo>
                    <a:pt x="884" y="299"/>
                    <a:pt x="883" y="298"/>
                    <a:pt x="883" y="297"/>
                  </a:cubicBezTo>
                  <a:cubicBezTo>
                    <a:pt x="882" y="297"/>
                    <a:pt x="882" y="297"/>
                    <a:pt x="883" y="296"/>
                  </a:cubicBezTo>
                  <a:cubicBezTo>
                    <a:pt x="883" y="295"/>
                    <a:pt x="881" y="294"/>
                    <a:pt x="880" y="294"/>
                  </a:cubicBezTo>
                  <a:cubicBezTo>
                    <a:pt x="879" y="293"/>
                    <a:pt x="878" y="293"/>
                    <a:pt x="877" y="293"/>
                  </a:cubicBezTo>
                  <a:cubicBezTo>
                    <a:pt x="877" y="293"/>
                    <a:pt x="877" y="292"/>
                    <a:pt x="877" y="292"/>
                  </a:cubicBezTo>
                  <a:cubicBezTo>
                    <a:pt x="877" y="291"/>
                    <a:pt x="878" y="290"/>
                    <a:pt x="879" y="289"/>
                  </a:cubicBezTo>
                  <a:cubicBezTo>
                    <a:pt x="880" y="289"/>
                    <a:pt x="880" y="288"/>
                    <a:pt x="880" y="288"/>
                  </a:cubicBezTo>
                  <a:cubicBezTo>
                    <a:pt x="880" y="287"/>
                    <a:pt x="879" y="287"/>
                    <a:pt x="878" y="287"/>
                  </a:cubicBezTo>
                  <a:cubicBezTo>
                    <a:pt x="877" y="287"/>
                    <a:pt x="878" y="287"/>
                    <a:pt x="877" y="286"/>
                  </a:cubicBezTo>
                  <a:cubicBezTo>
                    <a:pt x="877" y="285"/>
                    <a:pt x="876" y="285"/>
                    <a:pt x="876" y="284"/>
                  </a:cubicBezTo>
                  <a:cubicBezTo>
                    <a:pt x="875" y="283"/>
                    <a:pt x="875" y="283"/>
                    <a:pt x="875" y="281"/>
                  </a:cubicBezTo>
                  <a:cubicBezTo>
                    <a:pt x="874" y="280"/>
                    <a:pt x="873" y="281"/>
                    <a:pt x="872" y="281"/>
                  </a:cubicBezTo>
                  <a:cubicBezTo>
                    <a:pt x="871" y="281"/>
                    <a:pt x="870" y="280"/>
                    <a:pt x="870" y="279"/>
                  </a:cubicBezTo>
                  <a:cubicBezTo>
                    <a:pt x="869" y="278"/>
                    <a:pt x="869" y="278"/>
                    <a:pt x="869" y="277"/>
                  </a:cubicBezTo>
                  <a:cubicBezTo>
                    <a:pt x="869" y="276"/>
                    <a:pt x="868" y="276"/>
                    <a:pt x="867" y="275"/>
                  </a:cubicBezTo>
                  <a:cubicBezTo>
                    <a:pt x="867" y="275"/>
                    <a:pt x="866" y="274"/>
                    <a:pt x="866" y="273"/>
                  </a:cubicBezTo>
                  <a:cubicBezTo>
                    <a:pt x="866" y="272"/>
                    <a:pt x="865" y="271"/>
                    <a:pt x="864" y="271"/>
                  </a:cubicBezTo>
                  <a:cubicBezTo>
                    <a:pt x="864" y="271"/>
                    <a:pt x="864" y="270"/>
                    <a:pt x="864" y="269"/>
                  </a:cubicBezTo>
                  <a:cubicBezTo>
                    <a:pt x="864" y="268"/>
                    <a:pt x="864" y="268"/>
                    <a:pt x="863" y="267"/>
                  </a:cubicBezTo>
                  <a:cubicBezTo>
                    <a:pt x="863" y="266"/>
                    <a:pt x="862" y="265"/>
                    <a:pt x="862" y="264"/>
                  </a:cubicBezTo>
                  <a:cubicBezTo>
                    <a:pt x="862" y="263"/>
                    <a:pt x="861" y="263"/>
                    <a:pt x="861" y="263"/>
                  </a:cubicBezTo>
                  <a:cubicBezTo>
                    <a:pt x="861" y="262"/>
                    <a:pt x="862" y="262"/>
                    <a:pt x="862" y="262"/>
                  </a:cubicBezTo>
                  <a:cubicBezTo>
                    <a:pt x="863" y="262"/>
                    <a:pt x="863" y="261"/>
                    <a:pt x="863" y="260"/>
                  </a:cubicBezTo>
                  <a:cubicBezTo>
                    <a:pt x="863" y="258"/>
                    <a:pt x="864" y="258"/>
                    <a:pt x="865" y="258"/>
                  </a:cubicBezTo>
                  <a:cubicBezTo>
                    <a:pt x="865" y="258"/>
                    <a:pt x="866" y="258"/>
                    <a:pt x="866" y="257"/>
                  </a:cubicBezTo>
                  <a:cubicBezTo>
                    <a:pt x="867" y="256"/>
                    <a:pt x="867" y="256"/>
                    <a:pt x="868" y="256"/>
                  </a:cubicBezTo>
                  <a:cubicBezTo>
                    <a:pt x="868" y="256"/>
                    <a:pt x="869" y="256"/>
                    <a:pt x="870" y="256"/>
                  </a:cubicBezTo>
                  <a:cubicBezTo>
                    <a:pt x="871" y="257"/>
                    <a:pt x="871" y="257"/>
                    <a:pt x="871" y="257"/>
                  </a:cubicBezTo>
                  <a:cubicBezTo>
                    <a:pt x="871" y="257"/>
                    <a:pt x="871" y="256"/>
                    <a:pt x="871" y="255"/>
                  </a:cubicBezTo>
                  <a:cubicBezTo>
                    <a:pt x="872" y="254"/>
                    <a:pt x="872" y="255"/>
                    <a:pt x="873" y="255"/>
                  </a:cubicBezTo>
                  <a:cubicBezTo>
                    <a:pt x="874" y="255"/>
                    <a:pt x="875" y="254"/>
                    <a:pt x="876" y="254"/>
                  </a:cubicBezTo>
                  <a:cubicBezTo>
                    <a:pt x="876" y="254"/>
                    <a:pt x="877" y="253"/>
                    <a:pt x="876" y="252"/>
                  </a:cubicBezTo>
                  <a:cubicBezTo>
                    <a:pt x="875" y="252"/>
                    <a:pt x="876" y="252"/>
                    <a:pt x="876" y="251"/>
                  </a:cubicBezTo>
                  <a:cubicBezTo>
                    <a:pt x="877" y="251"/>
                    <a:pt x="877" y="251"/>
                    <a:pt x="877" y="251"/>
                  </a:cubicBezTo>
                  <a:cubicBezTo>
                    <a:pt x="878" y="251"/>
                    <a:pt x="878" y="250"/>
                    <a:pt x="877" y="249"/>
                  </a:cubicBezTo>
                  <a:cubicBezTo>
                    <a:pt x="877" y="248"/>
                    <a:pt x="878" y="248"/>
                    <a:pt x="879" y="247"/>
                  </a:cubicBezTo>
                  <a:cubicBezTo>
                    <a:pt x="880" y="246"/>
                    <a:pt x="879" y="244"/>
                    <a:pt x="879" y="243"/>
                  </a:cubicBezTo>
                  <a:cubicBezTo>
                    <a:pt x="878" y="242"/>
                    <a:pt x="880" y="242"/>
                    <a:pt x="880" y="241"/>
                  </a:cubicBezTo>
                  <a:cubicBezTo>
                    <a:pt x="881" y="241"/>
                    <a:pt x="882" y="241"/>
                    <a:pt x="882" y="240"/>
                  </a:cubicBezTo>
                  <a:cubicBezTo>
                    <a:pt x="883" y="239"/>
                    <a:pt x="882" y="239"/>
                    <a:pt x="882" y="238"/>
                  </a:cubicBezTo>
                  <a:cubicBezTo>
                    <a:pt x="882" y="237"/>
                    <a:pt x="881" y="237"/>
                    <a:pt x="880" y="237"/>
                  </a:cubicBezTo>
                  <a:cubicBezTo>
                    <a:pt x="879" y="237"/>
                    <a:pt x="879" y="236"/>
                    <a:pt x="880" y="235"/>
                  </a:cubicBezTo>
                  <a:cubicBezTo>
                    <a:pt x="880" y="234"/>
                    <a:pt x="879" y="234"/>
                    <a:pt x="878" y="234"/>
                  </a:cubicBezTo>
                  <a:cubicBezTo>
                    <a:pt x="878" y="234"/>
                    <a:pt x="880" y="232"/>
                    <a:pt x="880" y="231"/>
                  </a:cubicBezTo>
                  <a:cubicBezTo>
                    <a:pt x="880" y="230"/>
                    <a:pt x="881" y="228"/>
                    <a:pt x="880" y="227"/>
                  </a:cubicBezTo>
                  <a:cubicBezTo>
                    <a:pt x="880" y="226"/>
                    <a:pt x="881" y="226"/>
                    <a:pt x="881" y="225"/>
                  </a:cubicBezTo>
                  <a:cubicBezTo>
                    <a:pt x="881" y="224"/>
                    <a:pt x="881" y="223"/>
                    <a:pt x="881" y="222"/>
                  </a:cubicBezTo>
                  <a:cubicBezTo>
                    <a:pt x="881" y="222"/>
                    <a:pt x="881" y="221"/>
                    <a:pt x="881" y="220"/>
                  </a:cubicBezTo>
                  <a:cubicBezTo>
                    <a:pt x="881" y="220"/>
                    <a:pt x="881" y="218"/>
                    <a:pt x="880" y="218"/>
                  </a:cubicBezTo>
                  <a:cubicBezTo>
                    <a:pt x="879" y="217"/>
                    <a:pt x="879" y="216"/>
                    <a:pt x="879" y="216"/>
                  </a:cubicBezTo>
                  <a:cubicBezTo>
                    <a:pt x="879" y="215"/>
                    <a:pt x="880" y="215"/>
                    <a:pt x="880" y="215"/>
                  </a:cubicBezTo>
                  <a:cubicBezTo>
                    <a:pt x="881" y="215"/>
                    <a:pt x="881" y="214"/>
                    <a:pt x="881" y="213"/>
                  </a:cubicBezTo>
                  <a:cubicBezTo>
                    <a:pt x="881" y="212"/>
                    <a:pt x="880" y="212"/>
                    <a:pt x="880" y="212"/>
                  </a:cubicBezTo>
                  <a:cubicBezTo>
                    <a:pt x="880" y="211"/>
                    <a:pt x="880" y="211"/>
                    <a:pt x="879" y="211"/>
                  </a:cubicBezTo>
                  <a:cubicBezTo>
                    <a:pt x="878" y="211"/>
                    <a:pt x="877" y="211"/>
                    <a:pt x="877" y="210"/>
                  </a:cubicBezTo>
                  <a:cubicBezTo>
                    <a:pt x="877" y="210"/>
                    <a:pt x="877" y="209"/>
                    <a:pt x="877" y="209"/>
                  </a:cubicBezTo>
                  <a:cubicBezTo>
                    <a:pt x="876" y="208"/>
                    <a:pt x="877" y="208"/>
                    <a:pt x="877" y="207"/>
                  </a:cubicBezTo>
                  <a:cubicBezTo>
                    <a:pt x="878" y="206"/>
                    <a:pt x="877" y="206"/>
                    <a:pt x="877" y="205"/>
                  </a:cubicBezTo>
                  <a:cubicBezTo>
                    <a:pt x="877" y="204"/>
                    <a:pt x="877" y="203"/>
                    <a:pt x="878" y="203"/>
                  </a:cubicBezTo>
                  <a:cubicBezTo>
                    <a:pt x="878" y="202"/>
                    <a:pt x="880" y="202"/>
                    <a:pt x="880" y="202"/>
                  </a:cubicBezTo>
                  <a:cubicBezTo>
                    <a:pt x="881" y="201"/>
                    <a:pt x="882" y="202"/>
                    <a:pt x="883" y="202"/>
                  </a:cubicBezTo>
                  <a:cubicBezTo>
                    <a:pt x="883" y="203"/>
                    <a:pt x="884" y="202"/>
                    <a:pt x="884" y="201"/>
                  </a:cubicBezTo>
                  <a:cubicBezTo>
                    <a:pt x="884" y="200"/>
                    <a:pt x="884" y="200"/>
                    <a:pt x="885" y="200"/>
                  </a:cubicBezTo>
                  <a:cubicBezTo>
                    <a:pt x="886" y="199"/>
                    <a:pt x="885" y="198"/>
                    <a:pt x="886" y="198"/>
                  </a:cubicBezTo>
                  <a:cubicBezTo>
                    <a:pt x="886" y="197"/>
                    <a:pt x="888" y="197"/>
                    <a:pt x="889" y="197"/>
                  </a:cubicBezTo>
                  <a:cubicBezTo>
                    <a:pt x="889" y="197"/>
                    <a:pt x="888" y="196"/>
                    <a:pt x="888" y="196"/>
                  </a:cubicBezTo>
                  <a:cubicBezTo>
                    <a:pt x="887" y="196"/>
                    <a:pt x="888" y="194"/>
                    <a:pt x="888" y="193"/>
                  </a:cubicBezTo>
                  <a:cubicBezTo>
                    <a:pt x="888" y="192"/>
                    <a:pt x="888" y="192"/>
                    <a:pt x="887" y="192"/>
                  </a:cubicBezTo>
                  <a:cubicBezTo>
                    <a:pt x="886" y="191"/>
                    <a:pt x="886" y="192"/>
                    <a:pt x="885" y="191"/>
                  </a:cubicBezTo>
                  <a:cubicBezTo>
                    <a:pt x="885" y="191"/>
                    <a:pt x="886" y="191"/>
                    <a:pt x="886" y="191"/>
                  </a:cubicBezTo>
                  <a:cubicBezTo>
                    <a:pt x="887" y="190"/>
                    <a:pt x="886" y="190"/>
                    <a:pt x="886" y="189"/>
                  </a:cubicBezTo>
                  <a:cubicBezTo>
                    <a:pt x="886" y="187"/>
                    <a:pt x="885" y="187"/>
                    <a:pt x="885" y="186"/>
                  </a:cubicBezTo>
                  <a:cubicBezTo>
                    <a:pt x="884" y="186"/>
                    <a:pt x="882" y="187"/>
                    <a:pt x="882" y="187"/>
                  </a:cubicBezTo>
                  <a:cubicBezTo>
                    <a:pt x="881" y="188"/>
                    <a:pt x="880" y="187"/>
                    <a:pt x="880" y="186"/>
                  </a:cubicBezTo>
                  <a:cubicBezTo>
                    <a:pt x="879" y="185"/>
                    <a:pt x="879" y="186"/>
                    <a:pt x="878" y="186"/>
                  </a:cubicBezTo>
                  <a:cubicBezTo>
                    <a:pt x="877" y="187"/>
                    <a:pt x="877" y="187"/>
                    <a:pt x="876" y="187"/>
                  </a:cubicBezTo>
                  <a:cubicBezTo>
                    <a:pt x="876" y="188"/>
                    <a:pt x="875" y="188"/>
                    <a:pt x="874" y="188"/>
                  </a:cubicBezTo>
                  <a:cubicBezTo>
                    <a:pt x="873" y="188"/>
                    <a:pt x="873" y="188"/>
                    <a:pt x="872" y="188"/>
                  </a:cubicBezTo>
                  <a:cubicBezTo>
                    <a:pt x="872" y="188"/>
                    <a:pt x="872" y="188"/>
                    <a:pt x="872" y="187"/>
                  </a:cubicBezTo>
                  <a:cubicBezTo>
                    <a:pt x="872" y="187"/>
                    <a:pt x="870" y="187"/>
                    <a:pt x="870" y="187"/>
                  </a:cubicBezTo>
                  <a:cubicBezTo>
                    <a:pt x="869" y="186"/>
                    <a:pt x="869" y="186"/>
                    <a:pt x="869" y="186"/>
                  </a:cubicBezTo>
                  <a:cubicBezTo>
                    <a:pt x="869" y="185"/>
                    <a:pt x="870" y="185"/>
                    <a:pt x="869" y="185"/>
                  </a:cubicBezTo>
                  <a:cubicBezTo>
                    <a:pt x="868" y="184"/>
                    <a:pt x="868" y="183"/>
                    <a:pt x="868" y="183"/>
                  </a:cubicBezTo>
                  <a:cubicBezTo>
                    <a:pt x="868" y="182"/>
                    <a:pt x="869" y="180"/>
                    <a:pt x="869" y="179"/>
                  </a:cubicBezTo>
                  <a:cubicBezTo>
                    <a:pt x="870" y="179"/>
                    <a:pt x="870" y="178"/>
                    <a:pt x="870" y="177"/>
                  </a:cubicBezTo>
                  <a:cubicBezTo>
                    <a:pt x="869" y="175"/>
                    <a:pt x="870" y="176"/>
                    <a:pt x="871" y="175"/>
                  </a:cubicBezTo>
                  <a:cubicBezTo>
                    <a:pt x="871" y="175"/>
                    <a:pt x="872" y="174"/>
                    <a:pt x="871" y="173"/>
                  </a:cubicBezTo>
                  <a:cubicBezTo>
                    <a:pt x="871" y="172"/>
                    <a:pt x="871" y="172"/>
                    <a:pt x="872" y="172"/>
                  </a:cubicBezTo>
                  <a:cubicBezTo>
                    <a:pt x="872" y="172"/>
                    <a:pt x="872" y="170"/>
                    <a:pt x="873" y="170"/>
                  </a:cubicBezTo>
                  <a:cubicBezTo>
                    <a:pt x="873" y="169"/>
                    <a:pt x="873" y="168"/>
                    <a:pt x="872" y="167"/>
                  </a:cubicBezTo>
                  <a:cubicBezTo>
                    <a:pt x="872" y="166"/>
                    <a:pt x="871" y="166"/>
                    <a:pt x="870" y="166"/>
                  </a:cubicBezTo>
                  <a:cubicBezTo>
                    <a:pt x="870" y="166"/>
                    <a:pt x="869" y="165"/>
                    <a:pt x="868" y="165"/>
                  </a:cubicBezTo>
                  <a:cubicBezTo>
                    <a:pt x="867" y="164"/>
                    <a:pt x="868" y="163"/>
                    <a:pt x="867" y="162"/>
                  </a:cubicBezTo>
                  <a:cubicBezTo>
                    <a:pt x="867" y="161"/>
                    <a:pt x="866" y="160"/>
                    <a:pt x="866" y="159"/>
                  </a:cubicBezTo>
                  <a:cubicBezTo>
                    <a:pt x="866" y="158"/>
                    <a:pt x="865" y="156"/>
                    <a:pt x="864" y="156"/>
                  </a:cubicBezTo>
                  <a:cubicBezTo>
                    <a:pt x="864" y="155"/>
                    <a:pt x="866" y="154"/>
                    <a:pt x="866" y="154"/>
                  </a:cubicBezTo>
                  <a:cubicBezTo>
                    <a:pt x="867" y="153"/>
                    <a:pt x="870" y="152"/>
                    <a:pt x="871" y="152"/>
                  </a:cubicBezTo>
                  <a:cubicBezTo>
                    <a:pt x="872" y="152"/>
                    <a:pt x="870" y="151"/>
                    <a:pt x="870" y="151"/>
                  </a:cubicBezTo>
                  <a:cubicBezTo>
                    <a:pt x="869" y="151"/>
                    <a:pt x="869" y="151"/>
                    <a:pt x="868" y="150"/>
                  </a:cubicBezTo>
                  <a:cubicBezTo>
                    <a:pt x="868" y="149"/>
                    <a:pt x="869" y="148"/>
                    <a:pt x="870" y="147"/>
                  </a:cubicBezTo>
                  <a:cubicBezTo>
                    <a:pt x="871" y="147"/>
                    <a:pt x="870" y="146"/>
                    <a:pt x="870" y="145"/>
                  </a:cubicBezTo>
                  <a:cubicBezTo>
                    <a:pt x="870" y="145"/>
                    <a:pt x="869" y="144"/>
                    <a:pt x="870" y="143"/>
                  </a:cubicBezTo>
                  <a:cubicBezTo>
                    <a:pt x="870" y="143"/>
                    <a:pt x="871" y="143"/>
                    <a:pt x="872" y="144"/>
                  </a:cubicBezTo>
                  <a:cubicBezTo>
                    <a:pt x="873" y="144"/>
                    <a:pt x="873" y="143"/>
                    <a:pt x="874" y="143"/>
                  </a:cubicBezTo>
                  <a:cubicBezTo>
                    <a:pt x="874" y="143"/>
                    <a:pt x="875" y="143"/>
                    <a:pt x="876" y="143"/>
                  </a:cubicBezTo>
                  <a:cubicBezTo>
                    <a:pt x="877" y="143"/>
                    <a:pt x="877" y="142"/>
                    <a:pt x="878" y="141"/>
                  </a:cubicBezTo>
                  <a:cubicBezTo>
                    <a:pt x="879" y="141"/>
                    <a:pt x="880" y="140"/>
                    <a:pt x="882" y="140"/>
                  </a:cubicBezTo>
                  <a:cubicBezTo>
                    <a:pt x="883" y="140"/>
                    <a:pt x="883" y="141"/>
                    <a:pt x="884" y="141"/>
                  </a:cubicBezTo>
                  <a:cubicBezTo>
                    <a:pt x="884" y="141"/>
                    <a:pt x="885" y="140"/>
                    <a:pt x="886" y="140"/>
                  </a:cubicBezTo>
                  <a:cubicBezTo>
                    <a:pt x="886" y="139"/>
                    <a:pt x="887" y="139"/>
                    <a:pt x="887" y="138"/>
                  </a:cubicBezTo>
                  <a:cubicBezTo>
                    <a:pt x="888" y="137"/>
                    <a:pt x="888" y="137"/>
                    <a:pt x="889" y="137"/>
                  </a:cubicBezTo>
                  <a:cubicBezTo>
                    <a:pt x="889" y="136"/>
                    <a:pt x="889" y="136"/>
                    <a:pt x="890" y="136"/>
                  </a:cubicBezTo>
                  <a:cubicBezTo>
                    <a:pt x="891" y="136"/>
                    <a:pt x="890" y="135"/>
                    <a:pt x="890" y="135"/>
                  </a:cubicBezTo>
                  <a:cubicBezTo>
                    <a:pt x="890" y="134"/>
                    <a:pt x="889" y="134"/>
                    <a:pt x="889" y="134"/>
                  </a:cubicBezTo>
                  <a:cubicBezTo>
                    <a:pt x="888" y="134"/>
                    <a:pt x="887" y="134"/>
                    <a:pt x="887" y="133"/>
                  </a:cubicBezTo>
                  <a:cubicBezTo>
                    <a:pt x="887" y="133"/>
                    <a:pt x="887" y="131"/>
                    <a:pt x="887" y="130"/>
                  </a:cubicBezTo>
                  <a:cubicBezTo>
                    <a:pt x="887" y="130"/>
                    <a:pt x="888" y="128"/>
                    <a:pt x="888" y="127"/>
                  </a:cubicBezTo>
                  <a:cubicBezTo>
                    <a:pt x="888" y="127"/>
                    <a:pt x="889" y="127"/>
                    <a:pt x="890" y="127"/>
                  </a:cubicBezTo>
                  <a:cubicBezTo>
                    <a:pt x="891" y="127"/>
                    <a:pt x="892" y="127"/>
                    <a:pt x="892" y="127"/>
                  </a:cubicBezTo>
                  <a:cubicBezTo>
                    <a:pt x="893" y="126"/>
                    <a:pt x="891" y="125"/>
                    <a:pt x="891" y="124"/>
                  </a:cubicBezTo>
                  <a:cubicBezTo>
                    <a:pt x="891" y="124"/>
                    <a:pt x="891" y="122"/>
                    <a:pt x="890" y="121"/>
                  </a:cubicBezTo>
                  <a:cubicBezTo>
                    <a:pt x="890" y="121"/>
                    <a:pt x="891" y="120"/>
                    <a:pt x="891" y="120"/>
                  </a:cubicBezTo>
                  <a:cubicBezTo>
                    <a:pt x="892" y="120"/>
                    <a:pt x="892" y="120"/>
                    <a:pt x="892" y="119"/>
                  </a:cubicBezTo>
                  <a:cubicBezTo>
                    <a:pt x="892" y="119"/>
                    <a:pt x="892" y="118"/>
                    <a:pt x="892" y="117"/>
                  </a:cubicBezTo>
                  <a:cubicBezTo>
                    <a:pt x="892" y="115"/>
                    <a:pt x="893" y="115"/>
                    <a:pt x="893" y="114"/>
                  </a:cubicBezTo>
                  <a:cubicBezTo>
                    <a:pt x="894" y="114"/>
                    <a:pt x="893" y="113"/>
                    <a:pt x="893" y="112"/>
                  </a:cubicBezTo>
                  <a:cubicBezTo>
                    <a:pt x="893" y="112"/>
                    <a:pt x="894" y="111"/>
                    <a:pt x="894" y="111"/>
                  </a:cubicBezTo>
                  <a:cubicBezTo>
                    <a:pt x="895" y="112"/>
                    <a:pt x="895" y="112"/>
                    <a:pt x="896" y="111"/>
                  </a:cubicBezTo>
                  <a:cubicBezTo>
                    <a:pt x="896" y="110"/>
                    <a:pt x="895" y="110"/>
                    <a:pt x="895" y="109"/>
                  </a:cubicBezTo>
                  <a:cubicBezTo>
                    <a:pt x="895" y="108"/>
                    <a:pt x="896" y="108"/>
                    <a:pt x="896" y="108"/>
                  </a:cubicBezTo>
                  <a:cubicBezTo>
                    <a:pt x="896" y="108"/>
                    <a:pt x="897" y="107"/>
                    <a:pt x="897" y="106"/>
                  </a:cubicBezTo>
                  <a:cubicBezTo>
                    <a:pt x="897" y="105"/>
                    <a:pt x="897" y="106"/>
                    <a:pt x="898" y="105"/>
                  </a:cubicBezTo>
                  <a:cubicBezTo>
                    <a:pt x="899" y="104"/>
                    <a:pt x="898" y="104"/>
                    <a:pt x="897" y="103"/>
                  </a:cubicBezTo>
                  <a:cubicBezTo>
                    <a:pt x="897" y="102"/>
                    <a:pt x="895" y="103"/>
                    <a:pt x="894" y="103"/>
                  </a:cubicBezTo>
                  <a:cubicBezTo>
                    <a:pt x="894" y="102"/>
                    <a:pt x="893" y="103"/>
                    <a:pt x="892" y="103"/>
                  </a:cubicBezTo>
                  <a:cubicBezTo>
                    <a:pt x="892" y="103"/>
                    <a:pt x="890" y="103"/>
                    <a:pt x="890" y="103"/>
                  </a:cubicBezTo>
                  <a:cubicBezTo>
                    <a:pt x="889" y="102"/>
                    <a:pt x="889" y="102"/>
                    <a:pt x="888" y="103"/>
                  </a:cubicBezTo>
                  <a:cubicBezTo>
                    <a:pt x="888" y="103"/>
                    <a:pt x="888" y="102"/>
                    <a:pt x="887" y="102"/>
                  </a:cubicBezTo>
                  <a:cubicBezTo>
                    <a:pt x="887" y="102"/>
                    <a:pt x="885" y="101"/>
                    <a:pt x="885" y="101"/>
                  </a:cubicBezTo>
                  <a:cubicBezTo>
                    <a:pt x="884" y="101"/>
                    <a:pt x="884" y="101"/>
                    <a:pt x="884" y="101"/>
                  </a:cubicBezTo>
                  <a:cubicBezTo>
                    <a:pt x="884" y="101"/>
                    <a:pt x="883" y="101"/>
                    <a:pt x="882" y="100"/>
                  </a:cubicBezTo>
                  <a:cubicBezTo>
                    <a:pt x="882" y="100"/>
                    <a:pt x="881" y="100"/>
                    <a:pt x="881" y="101"/>
                  </a:cubicBezTo>
                  <a:cubicBezTo>
                    <a:pt x="880" y="101"/>
                    <a:pt x="880" y="100"/>
                    <a:pt x="880" y="100"/>
                  </a:cubicBezTo>
                  <a:cubicBezTo>
                    <a:pt x="880" y="99"/>
                    <a:pt x="879" y="99"/>
                    <a:pt x="879" y="99"/>
                  </a:cubicBezTo>
                  <a:cubicBezTo>
                    <a:pt x="879" y="99"/>
                    <a:pt x="879" y="99"/>
                    <a:pt x="880" y="99"/>
                  </a:cubicBezTo>
                  <a:cubicBezTo>
                    <a:pt x="880" y="99"/>
                    <a:pt x="881" y="99"/>
                    <a:pt x="881" y="99"/>
                  </a:cubicBezTo>
                  <a:cubicBezTo>
                    <a:pt x="881" y="99"/>
                    <a:pt x="880" y="98"/>
                    <a:pt x="880" y="98"/>
                  </a:cubicBezTo>
                  <a:cubicBezTo>
                    <a:pt x="879" y="98"/>
                    <a:pt x="878" y="97"/>
                    <a:pt x="877" y="96"/>
                  </a:cubicBezTo>
                  <a:cubicBezTo>
                    <a:pt x="877" y="96"/>
                    <a:pt x="876" y="96"/>
                    <a:pt x="875" y="96"/>
                  </a:cubicBezTo>
                  <a:cubicBezTo>
                    <a:pt x="875" y="96"/>
                    <a:pt x="874" y="95"/>
                    <a:pt x="874" y="95"/>
                  </a:cubicBezTo>
                  <a:cubicBezTo>
                    <a:pt x="873" y="94"/>
                    <a:pt x="872" y="94"/>
                    <a:pt x="872" y="93"/>
                  </a:cubicBezTo>
                  <a:cubicBezTo>
                    <a:pt x="872" y="93"/>
                    <a:pt x="872" y="92"/>
                    <a:pt x="873" y="92"/>
                  </a:cubicBezTo>
                  <a:cubicBezTo>
                    <a:pt x="873" y="91"/>
                    <a:pt x="873" y="90"/>
                    <a:pt x="873" y="90"/>
                  </a:cubicBezTo>
                  <a:cubicBezTo>
                    <a:pt x="873" y="89"/>
                    <a:pt x="873" y="88"/>
                    <a:pt x="874" y="87"/>
                  </a:cubicBezTo>
                  <a:cubicBezTo>
                    <a:pt x="874" y="87"/>
                    <a:pt x="873" y="86"/>
                    <a:pt x="872" y="85"/>
                  </a:cubicBezTo>
                  <a:cubicBezTo>
                    <a:pt x="872" y="84"/>
                    <a:pt x="873" y="83"/>
                    <a:pt x="873" y="82"/>
                  </a:cubicBezTo>
                  <a:cubicBezTo>
                    <a:pt x="874" y="82"/>
                    <a:pt x="875" y="83"/>
                    <a:pt x="875" y="83"/>
                  </a:cubicBezTo>
                  <a:cubicBezTo>
                    <a:pt x="875" y="84"/>
                    <a:pt x="875" y="84"/>
                    <a:pt x="876" y="84"/>
                  </a:cubicBezTo>
                  <a:cubicBezTo>
                    <a:pt x="876" y="84"/>
                    <a:pt x="876" y="84"/>
                    <a:pt x="877" y="85"/>
                  </a:cubicBezTo>
                  <a:cubicBezTo>
                    <a:pt x="877" y="85"/>
                    <a:pt x="877" y="85"/>
                    <a:pt x="878" y="85"/>
                  </a:cubicBezTo>
                  <a:cubicBezTo>
                    <a:pt x="879" y="85"/>
                    <a:pt x="879" y="85"/>
                    <a:pt x="880" y="85"/>
                  </a:cubicBezTo>
                  <a:cubicBezTo>
                    <a:pt x="880" y="85"/>
                    <a:pt x="881" y="85"/>
                    <a:pt x="882" y="85"/>
                  </a:cubicBezTo>
                  <a:cubicBezTo>
                    <a:pt x="883" y="85"/>
                    <a:pt x="884" y="85"/>
                    <a:pt x="884" y="85"/>
                  </a:cubicBezTo>
                  <a:cubicBezTo>
                    <a:pt x="885" y="84"/>
                    <a:pt x="885" y="85"/>
                    <a:pt x="886" y="85"/>
                  </a:cubicBezTo>
                  <a:cubicBezTo>
                    <a:pt x="887" y="85"/>
                    <a:pt x="888" y="85"/>
                    <a:pt x="888" y="85"/>
                  </a:cubicBezTo>
                  <a:cubicBezTo>
                    <a:pt x="889" y="84"/>
                    <a:pt x="890" y="84"/>
                    <a:pt x="890" y="84"/>
                  </a:cubicBezTo>
                  <a:cubicBezTo>
                    <a:pt x="890" y="83"/>
                    <a:pt x="890" y="83"/>
                    <a:pt x="891" y="83"/>
                  </a:cubicBezTo>
                  <a:cubicBezTo>
                    <a:pt x="892" y="83"/>
                    <a:pt x="892" y="82"/>
                    <a:pt x="893" y="82"/>
                  </a:cubicBezTo>
                  <a:cubicBezTo>
                    <a:pt x="894" y="81"/>
                    <a:pt x="894" y="82"/>
                    <a:pt x="895" y="82"/>
                  </a:cubicBezTo>
                  <a:cubicBezTo>
                    <a:pt x="895" y="82"/>
                    <a:pt x="895" y="81"/>
                    <a:pt x="895" y="81"/>
                  </a:cubicBezTo>
                  <a:cubicBezTo>
                    <a:pt x="894" y="81"/>
                    <a:pt x="894" y="81"/>
                    <a:pt x="894" y="81"/>
                  </a:cubicBezTo>
                  <a:cubicBezTo>
                    <a:pt x="893" y="81"/>
                    <a:pt x="893" y="81"/>
                    <a:pt x="893" y="81"/>
                  </a:cubicBezTo>
                  <a:cubicBezTo>
                    <a:pt x="892" y="80"/>
                    <a:pt x="890" y="79"/>
                    <a:pt x="890" y="79"/>
                  </a:cubicBezTo>
                  <a:cubicBezTo>
                    <a:pt x="889" y="79"/>
                    <a:pt x="887" y="77"/>
                    <a:pt x="886" y="76"/>
                  </a:cubicBezTo>
                  <a:cubicBezTo>
                    <a:pt x="885" y="75"/>
                    <a:pt x="883" y="75"/>
                    <a:pt x="882" y="75"/>
                  </a:cubicBezTo>
                  <a:cubicBezTo>
                    <a:pt x="881" y="74"/>
                    <a:pt x="880" y="73"/>
                    <a:pt x="879" y="72"/>
                  </a:cubicBezTo>
                  <a:cubicBezTo>
                    <a:pt x="879" y="72"/>
                    <a:pt x="878" y="71"/>
                    <a:pt x="877" y="70"/>
                  </a:cubicBezTo>
                  <a:cubicBezTo>
                    <a:pt x="876" y="69"/>
                    <a:pt x="876" y="68"/>
                    <a:pt x="875" y="67"/>
                  </a:cubicBezTo>
                  <a:cubicBezTo>
                    <a:pt x="874" y="67"/>
                    <a:pt x="873" y="67"/>
                    <a:pt x="873" y="66"/>
                  </a:cubicBezTo>
                  <a:cubicBezTo>
                    <a:pt x="872" y="65"/>
                    <a:pt x="870" y="64"/>
                    <a:pt x="869" y="64"/>
                  </a:cubicBezTo>
                  <a:cubicBezTo>
                    <a:pt x="867" y="65"/>
                    <a:pt x="867" y="63"/>
                    <a:pt x="866" y="63"/>
                  </a:cubicBezTo>
                  <a:cubicBezTo>
                    <a:pt x="866" y="62"/>
                    <a:pt x="866" y="61"/>
                    <a:pt x="865" y="61"/>
                  </a:cubicBezTo>
                  <a:cubicBezTo>
                    <a:pt x="864" y="60"/>
                    <a:pt x="865" y="58"/>
                    <a:pt x="864" y="58"/>
                  </a:cubicBezTo>
                  <a:cubicBezTo>
                    <a:pt x="863" y="58"/>
                    <a:pt x="863" y="59"/>
                    <a:pt x="862" y="60"/>
                  </a:cubicBezTo>
                  <a:cubicBezTo>
                    <a:pt x="862" y="60"/>
                    <a:pt x="861" y="61"/>
                    <a:pt x="860" y="60"/>
                  </a:cubicBezTo>
                  <a:cubicBezTo>
                    <a:pt x="859" y="60"/>
                    <a:pt x="858" y="60"/>
                    <a:pt x="856" y="60"/>
                  </a:cubicBezTo>
                  <a:cubicBezTo>
                    <a:pt x="855" y="60"/>
                    <a:pt x="855" y="61"/>
                    <a:pt x="855" y="59"/>
                  </a:cubicBezTo>
                  <a:cubicBezTo>
                    <a:pt x="854" y="58"/>
                    <a:pt x="854" y="57"/>
                    <a:pt x="852" y="57"/>
                  </a:cubicBezTo>
                  <a:cubicBezTo>
                    <a:pt x="851" y="56"/>
                    <a:pt x="851" y="56"/>
                    <a:pt x="850" y="55"/>
                  </a:cubicBezTo>
                  <a:cubicBezTo>
                    <a:pt x="849" y="53"/>
                    <a:pt x="847" y="53"/>
                    <a:pt x="845" y="53"/>
                  </a:cubicBezTo>
                  <a:cubicBezTo>
                    <a:pt x="844" y="52"/>
                    <a:pt x="844" y="50"/>
                    <a:pt x="843" y="49"/>
                  </a:cubicBezTo>
                  <a:cubicBezTo>
                    <a:pt x="843" y="48"/>
                    <a:pt x="841" y="49"/>
                    <a:pt x="839" y="49"/>
                  </a:cubicBezTo>
                  <a:cubicBezTo>
                    <a:pt x="838" y="49"/>
                    <a:pt x="839" y="48"/>
                    <a:pt x="838" y="48"/>
                  </a:cubicBezTo>
                  <a:cubicBezTo>
                    <a:pt x="837" y="48"/>
                    <a:pt x="836" y="48"/>
                    <a:pt x="834" y="49"/>
                  </a:cubicBezTo>
                  <a:cubicBezTo>
                    <a:pt x="833" y="49"/>
                    <a:pt x="833" y="51"/>
                    <a:pt x="833" y="52"/>
                  </a:cubicBezTo>
                  <a:cubicBezTo>
                    <a:pt x="832" y="53"/>
                    <a:pt x="831" y="53"/>
                    <a:pt x="830" y="52"/>
                  </a:cubicBezTo>
                  <a:cubicBezTo>
                    <a:pt x="830" y="52"/>
                    <a:pt x="830" y="51"/>
                    <a:pt x="829" y="50"/>
                  </a:cubicBezTo>
                  <a:cubicBezTo>
                    <a:pt x="828" y="50"/>
                    <a:pt x="828" y="48"/>
                    <a:pt x="828" y="47"/>
                  </a:cubicBezTo>
                  <a:cubicBezTo>
                    <a:pt x="828" y="46"/>
                    <a:pt x="827" y="46"/>
                    <a:pt x="826" y="46"/>
                  </a:cubicBezTo>
                  <a:cubicBezTo>
                    <a:pt x="825" y="46"/>
                    <a:pt x="822" y="43"/>
                    <a:pt x="822" y="42"/>
                  </a:cubicBezTo>
                  <a:cubicBezTo>
                    <a:pt x="821" y="42"/>
                    <a:pt x="822" y="39"/>
                    <a:pt x="821" y="37"/>
                  </a:cubicBezTo>
                  <a:cubicBezTo>
                    <a:pt x="820" y="35"/>
                    <a:pt x="819" y="35"/>
                    <a:pt x="819" y="35"/>
                  </a:cubicBezTo>
                  <a:cubicBezTo>
                    <a:pt x="818" y="35"/>
                    <a:pt x="817" y="36"/>
                    <a:pt x="817" y="36"/>
                  </a:cubicBezTo>
                  <a:cubicBezTo>
                    <a:pt x="816" y="35"/>
                    <a:pt x="815" y="35"/>
                    <a:pt x="814" y="35"/>
                  </a:cubicBezTo>
                  <a:cubicBezTo>
                    <a:pt x="814" y="35"/>
                    <a:pt x="813" y="34"/>
                    <a:pt x="813" y="34"/>
                  </a:cubicBezTo>
                  <a:cubicBezTo>
                    <a:pt x="813" y="33"/>
                    <a:pt x="813" y="32"/>
                    <a:pt x="812" y="32"/>
                  </a:cubicBezTo>
                  <a:cubicBezTo>
                    <a:pt x="811" y="32"/>
                    <a:pt x="809" y="32"/>
                    <a:pt x="808" y="32"/>
                  </a:cubicBezTo>
                  <a:cubicBezTo>
                    <a:pt x="807" y="32"/>
                    <a:pt x="806" y="31"/>
                    <a:pt x="805" y="31"/>
                  </a:cubicBezTo>
                  <a:cubicBezTo>
                    <a:pt x="804" y="31"/>
                    <a:pt x="805" y="31"/>
                    <a:pt x="805" y="33"/>
                  </a:cubicBezTo>
                  <a:cubicBezTo>
                    <a:pt x="804" y="34"/>
                    <a:pt x="802" y="32"/>
                    <a:pt x="801" y="32"/>
                  </a:cubicBezTo>
                  <a:cubicBezTo>
                    <a:pt x="800" y="32"/>
                    <a:pt x="798" y="31"/>
                    <a:pt x="797" y="31"/>
                  </a:cubicBezTo>
                  <a:cubicBezTo>
                    <a:pt x="795" y="30"/>
                    <a:pt x="795" y="31"/>
                    <a:pt x="794" y="32"/>
                  </a:cubicBezTo>
                  <a:cubicBezTo>
                    <a:pt x="794" y="32"/>
                    <a:pt x="793" y="32"/>
                    <a:pt x="792" y="31"/>
                  </a:cubicBezTo>
                  <a:cubicBezTo>
                    <a:pt x="791" y="31"/>
                    <a:pt x="791" y="31"/>
                    <a:pt x="790" y="32"/>
                  </a:cubicBezTo>
                  <a:cubicBezTo>
                    <a:pt x="790" y="32"/>
                    <a:pt x="790" y="32"/>
                    <a:pt x="788" y="33"/>
                  </a:cubicBezTo>
                  <a:cubicBezTo>
                    <a:pt x="787" y="33"/>
                    <a:pt x="785" y="32"/>
                    <a:pt x="784" y="32"/>
                  </a:cubicBezTo>
                  <a:cubicBezTo>
                    <a:pt x="783" y="31"/>
                    <a:pt x="780" y="31"/>
                    <a:pt x="779" y="31"/>
                  </a:cubicBezTo>
                  <a:cubicBezTo>
                    <a:pt x="778" y="31"/>
                    <a:pt x="777" y="30"/>
                    <a:pt x="776" y="30"/>
                  </a:cubicBezTo>
                  <a:cubicBezTo>
                    <a:pt x="775" y="30"/>
                    <a:pt x="776" y="31"/>
                    <a:pt x="776" y="32"/>
                  </a:cubicBezTo>
                  <a:cubicBezTo>
                    <a:pt x="776" y="32"/>
                    <a:pt x="775" y="33"/>
                    <a:pt x="774" y="33"/>
                  </a:cubicBezTo>
                  <a:cubicBezTo>
                    <a:pt x="773" y="33"/>
                    <a:pt x="771" y="33"/>
                    <a:pt x="770" y="33"/>
                  </a:cubicBezTo>
                  <a:cubicBezTo>
                    <a:pt x="770" y="33"/>
                    <a:pt x="767" y="33"/>
                    <a:pt x="766" y="33"/>
                  </a:cubicBezTo>
                  <a:cubicBezTo>
                    <a:pt x="765" y="33"/>
                    <a:pt x="764" y="33"/>
                    <a:pt x="763" y="33"/>
                  </a:cubicBezTo>
                  <a:cubicBezTo>
                    <a:pt x="762" y="33"/>
                    <a:pt x="760" y="33"/>
                    <a:pt x="759" y="32"/>
                  </a:cubicBezTo>
                  <a:cubicBezTo>
                    <a:pt x="757" y="31"/>
                    <a:pt x="756" y="32"/>
                    <a:pt x="755" y="32"/>
                  </a:cubicBezTo>
                  <a:cubicBezTo>
                    <a:pt x="754" y="32"/>
                    <a:pt x="752" y="32"/>
                    <a:pt x="750" y="32"/>
                  </a:cubicBezTo>
                  <a:cubicBezTo>
                    <a:pt x="749" y="32"/>
                    <a:pt x="747" y="33"/>
                    <a:pt x="746" y="33"/>
                  </a:cubicBezTo>
                  <a:cubicBezTo>
                    <a:pt x="745" y="33"/>
                    <a:pt x="745" y="34"/>
                    <a:pt x="745" y="33"/>
                  </a:cubicBezTo>
                  <a:cubicBezTo>
                    <a:pt x="744" y="32"/>
                    <a:pt x="743" y="32"/>
                    <a:pt x="742" y="32"/>
                  </a:cubicBezTo>
                  <a:cubicBezTo>
                    <a:pt x="741" y="31"/>
                    <a:pt x="741" y="31"/>
                    <a:pt x="740" y="31"/>
                  </a:cubicBezTo>
                  <a:cubicBezTo>
                    <a:pt x="739" y="31"/>
                    <a:pt x="738" y="31"/>
                    <a:pt x="738" y="29"/>
                  </a:cubicBezTo>
                  <a:cubicBezTo>
                    <a:pt x="738" y="28"/>
                    <a:pt x="739" y="27"/>
                    <a:pt x="739" y="26"/>
                  </a:cubicBezTo>
                  <a:cubicBezTo>
                    <a:pt x="739" y="26"/>
                    <a:pt x="738" y="25"/>
                    <a:pt x="737" y="25"/>
                  </a:cubicBezTo>
                  <a:cubicBezTo>
                    <a:pt x="736" y="24"/>
                    <a:pt x="736" y="24"/>
                    <a:pt x="735" y="25"/>
                  </a:cubicBezTo>
                  <a:cubicBezTo>
                    <a:pt x="735" y="25"/>
                    <a:pt x="734" y="24"/>
                    <a:pt x="733" y="24"/>
                  </a:cubicBezTo>
                  <a:cubicBezTo>
                    <a:pt x="732" y="23"/>
                    <a:pt x="732" y="25"/>
                    <a:pt x="731" y="25"/>
                  </a:cubicBezTo>
                  <a:cubicBezTo>
                    <a:pt x="731" y="26"/>
                    <a:pt x="729" y="27"/>
                    <a:pt x="728" y="28"/>
                  </a:cubicBezTo>
                  <a:cubicBezTo>
                    <a:pt x="728" y="28"/>
                    <a:pt x="727" y="28"/>
                    <a:pt x="726" y="28"/>
                  </a:cubicBezTo>
                  <a:cubicBezTo>
                    <a:pt x="726" y="27"/>
                    <a:pt x="725" y="28"/>
                    <a:pt x="724" y="28"/>
                  </a:cubicBezTo>
                  <a:cubicBezTo>
                    <a:pt x="723" y="27"/>
                    <a:pt x="721" y="27"/>
                    <a:pt x="720" y="27"/>
                  </a:cubicBezTo>
                  <a:cubicBezTo>
                    <a:pt x="719" y="27"/>
                    <a:pt x="717" y="29"/>
                    <a:pt x="717" y="30"/>
                  </a:cubicBezTo>
                  <a:cubicBezTo>
                    <a:pt x="716" y="30"/>
                    <a:pt x="716" y="30"/>
                    <a:pt x="716" y="31"/>
                  </a:cubicBezTo>
                  <a:cubicBezTo>
                    <a:pt x="716" y="32"/>
                    <a:pt x="714" y="32"/>
                    <a:pt x="713" y="32"/>
                  </a:cubicBezTo>
                  <a:cubicBezTo>
                    <a:pt x="712" y="31"/>
                    <a:pt x="711" y="30"/>
                    <a:pt x="711" y="30"/>
                  </a:cubicBezTo>
                  <a:cubicBezTo>
                    <a:pt x="710" y="30"/>
                    <a:pt x="709" y="30"/>
                    <a:pt x="708" y="31"/>
                  </a:cubicBezTo>
                  <a:cubicBezTo>
                    <a:pt x="708" y="31"/>
                    <a:pt x="707" y="30"/>
                    <a:pt x="706" y="30"/>
                  </a:cubicBezTo>
                  <a:cubicBezTo>
                    <a:pt x="705" y="29"/>
                    <a:pt x="702" y="30"/>
                    <a:pt x="701" y="30"/>
                  </a:cubicBezTo>
                  <a:cubicBezTo>
                    <a:pt x="700" y="30"/>
                    <a:pt x="700" y="30"/>
                    <a:pt x="700" y="31"/>
                  </a:cubicBezTo>
                  <a:cubicBezTo>
                    <a:pt x="700" y="32"/>
                    <a:pt x="699" y="32"/>
                    <a:pt x="698" y="32"/>
                  </a:cubicBezTo>
                  <a:cubicBezTo>
                    <a:pt x="698" y="32"/>
                    <a:pt x="697" y="31"/>
                    <a:pt x="696" y="31"/>
                  </a:cubicBezTo>
                  <a:cubicBezTo>
                    <a:pt x="695" y="30"/>
                    <a:pt x="695" y="28"/>
                    <a:pt x="695" y="28"/>
                  </a:cubicBezTo>
                  <a:cubicBezTo>
                    <a:pt x="695" y="28"/>
                    <a:pt x="694" y="28"/>
                    <a:pt x="693" y="28"/>
                  </a:cubicBezTo>
                  <a:cubicBezTo>
                    <a:pt x="693" y="28"/>
                    <a:pt x="691" y="28"/>
                    <a:pt x="690" y="27"/>
                  </a:cubicBezTo>
                  <a:cubicBezTo>
                    <a:pt x="689" y="27"/>
                    <a:pt x="688" y="27"/>
                    <a:pt x="687" y="27"/>
                  </a:cubicBezTo>
                  <a:cubicBezTo>
                    <a:pt x="685" y="27"/>
                    <a:pt x="686" y="27"/>
                    <a:pt x="685" y="28"/>
                  </a:cubicBezTo>
                  <a:cubicBezTo>
                    <a:pt x="685" y="29"/>
                    <a:pt x="684" y="29"/>
                    <a:pt x="683" y="30"/>
                  </a:cubicBezTo>
                  <a:cubicBezTo>
                    <a:pt x="682" y="30"/>
                    <a:pt x="681" y="30"/>
                    <a:pt x="680" y="30"/>
                  </a:cubicBezTo>
                  <a:cubicBezTo>
                    <a:pt x="679" y="30"/>
                    <a:pt x="679" y="30"/>
                    <a:pt x="679" y="30"/>
                  </a:cubicBezTo>
                  <a:cubicBezTo>
                    <a:pt x="679" y="31"/>
                    <a:pt x="677" y="31"/>
                    <a:pt x="677" y="31"/>
                  </a:cubicBezTo>
                  <a:cubicBezTo>
                    <a:pt x="676" y="31"/>
                    <a:pt x="674" y="31"/>
                    <a:pt x="673" y="31"/>
                  </a:cubicBezTo>
                  <a:cubicBezTo>
                    <a:pt x="673" y="31"/>
                    <a:pt x="671" y="30"/>
                    <a:pt x="670" y="30"/>
                  </a:cubicBezTo>
                  <a:cubicBezTo>
                    <a:pt x="669" y="29"/>
                    <a:pt x="670" y="31"/>
                    <a:pt x="669" y="32"/>
                  </a:cubicBezTo>
                  <a:cubicBezTo>
                    <a:pt x="668" y="32"/>
                    <a:pt x="666" y="31"/>
                    <a:pt x="666" y="30"/>
                  </a:cubicBezTo>
                  <a:cubicBezTo>
                    <a:pt x="665" y="30"/>
                    <a:pt x="664" y="29"/>
                    <a:pt x="664" y="29"/>
                  </a:cubicBezTo>
                  <a:cubicBezTo>
                    <a:pt x="663" y="28"/>
                    <a:pt x="663" y="29"/>
                    <a:pt x="663" y="30"/>
                  </a:cubicBezTo>
                  <a:cubicBezTo>
                    <a:pt x="663" y="30"/>
                    <a:pt x="661" y="30"/>
                    <a:pt x="660" y="30"/>
                  </a:cubicBezTo>
                  <a:cubicBezTo>
                    <a:pt x="659" y="30"/>
                    <a:pt x="657" y="32"/>
                    <a:pt x="657" y="33"/>
                  </a:cubicBezTo>
                  <a:cubicBezTo>
                    <a:pt x="656" y="34"/>
                    <a:pt x="652" y="31"/>
                    <a:pt x="652" y="31"/>
                  </a:cubicBezTo>
                  <a:cubicBezTo>
                    <a:pt x="651" y="31"/>
                    <a:pt x="650" y="32"/>
                    <a:pt x="649" y="33"/>
                  </a:cubicBezTo>
                  <a:cubicBezTo>
                    <a:pt x="648" y="33"/>
                    <a:pt x="645" y="33"/>
                    <a:pt x="644" y="33"/>
                  </a:cubicBezTo>
                  <a:cubicBezTo>
                    <a:pt x="643" y="33"/>
                    <a:pt x="643" y="35"/>
                    <a:pt x="643" y="36"/>
                  </a:cubicBezTo>
                  <a:cubicBezTo>
                    <a:pt x="643" y="37"/>
                    <a:pt x="643" y="37"/>
                    <a:pt x="642" y="38"/>
                  </a:cubicBezTo>
                  <a:cubicBezTo>
                    <a:pt x="642" y="40"/>
                    <a:pt x="643" y="40"/>
                    <a:pt x="643" y="41"/>
                  </a:cubicBezTo>
                  <a:cubicBezTo>
                    <a:pt x="643" y="42"/>
                    <a:pt x="643" y="42"/>
                    <a:pt x="642" y="42"/>
                  </a:cubicBezTo>
                  <a:cubicBezTo>
                    <a:pt x="641" y="42"/>
                    <a:pt x="641" y="43"/>
                    <a:pt x="641" y="44"/>
                  </a:cubicBezTo>
                  <a:cubicBezTo>
                    <a:pt x="640" y="44"/>
                    <a:pt x="640" y="44"/>
                    <a:pt x="639" y="44"/>
                  </a:cubicBezTo>
                  <a:cubicBezTo>
                    <a:pt x="637" y="45"/>
                    <a:pt x="637" y="47"/>
                    <a:pt x="636" y="49"/>
                  </a:cubicBezTo>
                  <a:cubicBezTo>
                    <a:pt x="635" y="51"/>
                    <a:pt x="634" y="51"/>
                    <a:pt x="633" y="51"/>
                  </a:cubicBezTo>
                  <a:cubicBezTo>
                    <a:pt x="632" y="52"/>
                    <a:pt x="633" y="53"/>
                    <a:pt x="633" y="53"/>
                  </a:cubicBezTo>
                  <a:cubicBezTo>
                    <a:pt x="633" y="54"/>
                    <a:pt x="630" y="56"/>
                    <a:pt x="630" y="57"/>
                  </a:cubicBezTo>
                  <a:cubicBezTo>
                    <a:pt x="629" y="57"/>
                    <a:pt x="629" y="57"/>
                    <a:pt x="628" y="56"/>
                  </a:cubicBezTo>
                  <a:cubicBezTo>
                    <a:pt x="628" y="56"/>
                    <a:pt x="623" y="60"/>
                    <a:pt x="622" y="61"/>
                  </a:cubicBezTo>
                  <a:cubicBezTo>
                    <a:pt x="621" y="61"/>
                    <a:pt x="620" y="61"/>
                    <a:pt x="619" y="61"/>
                  </a:cubicBezTo>
                  <a:cubicBezTo>
                    <a:pt x="618" y="60"/>
                    <a:pt x="616" y="60"/>
                    <a:pt x="615" y="60"/>
                  </a:cubicBezTo>
                  <a:cubicBezTo>
                    <a:pt x="614" y="60"/>
                    <a:pt x="613" y="60"/>
                    <a:pt x="612" y="60"/>
                  </a:cubicBezTo>
                  <a:cubicBezTo>
                    <a:pt x="611" y="60"/>
                    <a:pt x="611" y="59"/>
                    <a:pt x="610" y="59"/>
                  </a:cubicBezTo>
                  <a:cubicBezTo>
                    <a:pt x="609" y="60"/>
                    <a:pt x="608" y="59"/>
                    <a:pt x="607" y="59"/>
                  </a:cubicBezTo>
                  <a:cubicBezTo>
                    <a:pt x="606" y="59"/>
                    <a:pt x="605" y="60"/>
                    <a:pt x="604" y="60"/>
                  </a:cubicBezTo>
                  <a:cubicBezTo>
                    <a:pt x="603" y="60"/>
                    <a:pt x="602" y="60"/>
                    <a:pt x="601" y="60"/>
                  </a:cubicBezTo>
                  <a:cubicBezTo>
                    <a:pt x="600" y="61"/>
                    <a:pt x="600" y="61"/>
                    <a:pt x="599" y="61"/>
                  </a:cubicBezTo>
                  <a:cubicBezTo>
                    <a:pt x="598" y="61"/>
                    <a:pt x="598" y="62"/>
                    <a:pt x="597" y="63"/>
                  </a:cubicBezTo>
                  <a:cubicBezTo>
                    <a:pt x="597" y="64"/>
                    <a:pt x="596" y="64"/>
                    <a:pt x="596" y="65"/>
                  </a:cubicBezTo>
                  <a:cubicBezTo>
                    <a:pt x="596" y="66"/>
                    <a:pt x="595" y="66"/>
                    <a:pt x="595" y="67"/>
                  </a:cubicBezTo>
                  <a:cubicBezTo>
                    <a:pt x="595" y="67"/>
                    <a:pt x="594" y="68"/>
                    <a:pt x="593" y="68"/>
                  </a:cubicBezTo>
                  <a:cubicBezTo>
                    <a:pt x="593" y="68"/>
                    <a:pt x="591" y="68"/>
                    <a:pt x="590" y="67"/>
                  </a:cubicBezTo>
                  <a:cubicBezTo>
                    <a:pt x="590" y="67"/>
                    <a:pt x="588" y="66"/>
                    <a:pt x="588" y="65"/>
                  </a:cubicBezTo>
                  <a:cubicBezTo>
                    <a:pt x="588" y="63"/>
                    <a:pt x="587" y="63"/>
                    <a:pt x="586" y="63"/>
                  </a:cubicBezTo>
                  <a:cubicBezTo>
                    <a:pt x="585" y="63"/>
                    <a:pt x="584" y="62"/>
                    <a:pt x="583" y="62"/>
                  </a:cubicBezTo>
                  <a:cubicBezTo>
                    <a:pt x="582" y="62"/>
                    <a:pt x="581" y="61"/>
                    <a:pt x="580" y="60"/>
                  </a:cubicBezTo>
                  <a:cubicBezTo>
                    <a:pt x="579" y="60"/>
                    <a:pt x="579" y="60"/>
                    <a:pt x="578" y="60"/>
                  </a:cubicBezTo>
                  <a:cubicBezTo>
                    <a:pt x="577" y="60"/>
                    <a:pt x="578" y="58"/>
                    <a:pt x="578" y="57"/>
                  </a:cubicBezTo>
                  <a:cubicBezTo>
                    <a:pt x="578" y="56"/>
                    <a:pt x="577" y="54"/>
                    <a:pt x="576" y="54"/>
                  </a:cubicBezTo>
                  <a:cubicBezTo>
                    <a:pt x="575" y="53"/>
                    <a:pt x="573" y="52"/>
                    <a:pt x="573" y="52"/>
                  </a:cubicBezTo>
                  <a:cubicBezTo>
                    <a:pt x="573" y="51"/>
                    <a:pt x="573" y="51"/>
                    <a:pt x="572" y="51"/>
                  </a:cubicBezTo>
                  <a:cubicBezTo>
                    <a:pt x="572" y="51"/>
                    <a:pt x="570" y="51"/>
                    <a:pt x="569" y="51"/>
                  </a:cubicBezTo>
                  <a:cubicBezTo>
                    <a:pt x="568" y="51"/>
                    <a:pt x="566" y="52"/>
                    <a:pt x="565" y="52"/>
                  </a:cubicBezTo>
                  <a:cubicBezTo>
                    <a:pt x="564" y="52"/>
                    <a:pt x="562" y="52"/>
                    <a:pt x="561" y="52"/>
                  </a:cubicBezTo>
                  <a:cubicBezTo>
                    <a:pt x="560" y="52"/>
                    <a:pt x="557" y="51"/>
                    <a:pt x="557" y="51"/>
                  </a:cubicBezTo>
                  <a:cubicBezTo>
                    <a:pt x="556" y="50"/>
                    <a:pt x="553" y="51"/>
                    <a:pt x="552" y="51"/>
                  </a:cubicBezTo>
                  <a:cubicBezTo>
                    <a:pt x="552" y="51"/>
                    <a:pt x="550" y="53"/>
                    <a:pt x="550" y="53"/>
                  </a:cubicBezTo>
                  <a:cubicBezTo>
                    <a:pt x="550" y="53"/>
                    <a:pt x="543" y="54"/>
                    <a:pt x="542" y="54"/>
                  </a:cubicBezTo>
                  <a:cubicBezTo>
                    <a:pt x="541" y="54"/>
                    <a:pt x="540" y="55"/>
                    <a:pt x="539" y="55"/>
                  </a:cubicBezTo>
                  <a:cubicBezTo>
                    <a:pt x="539" y="56"/>
                    <a:pt x="537" y="56"/>
                    <a:pt x="537" y="56"/>
                  </a:cubicBezTo>
                  <a:cubicBezTo>
                    <a:pt x="536" y="56"/>
                    <a:pt x="533" y="58"/>
                    <a:pt x="532" y="58"/>
                  </a:cubicBezTo>
                  <a:cubicBezTo>
                    <a:pt x="531" y="58"/>
                    <a:pt x="530" y="58"/>
                    <a:pt x="529" y="57"/>
                  </a:cubicBezTo>
                  <a:cubicBezTo>
                    <a:pt x="528" y="57"/>
                    <a:pt x="526" y="57"/>
                    <a:pt x="524" y="58"/>
                  </a:cubicBezTo>
                  <a:cubicBezTo>
                    <a:pt x="523" y="58"/>
                    <a:pt x="521" y="58"/>
                    <a:pt x="520" y="58"/>
                  </a:cubicBezTo>
                  <a:cubicBezTo>
                    <a:pt x="519" y="57"/>
                    <a:pt x="515" y="59"/>
                    <a:pt x="514" y="59"/>
                  </a:cubicBezTo>
                  <a:cubicBezTo>
                    <a:pt x="513" y="59"/>
                    <a:pt x="512" y="58"/>
                    <a:pt x="511" y="59"/>
                  </a:cubicBezTo>
                  <a:cubicBezTo>
                    <a:pt x="510" y="59"/>
                    <a:pt x="509" y="59"/>
                    <a:pt x="509" y="60"/>
                  </a:cubicBezTo>
                  <a:cubicBezTo>
                    <a:pt x="509" y="61"/>
                    <a:pt x="510" y="61"/>
                    <a:pt x="510" y="62"/>
                  </a:cubicBezTo>
                  <a:cubicBezTo>
                    <a:pt x="511" y="62"/>
                    <a:pt x="510" y="63"/>
                    <a:pt x="510" y="63"/>
                  </a:cubicBezTo>
                  <a:cubicBezTo>
                    <a:pt x="509" y="63"/>
                    <a:pt x="509" y="64"/>
                    <a:pt x="508" y="65"/>
                  </a:cubicBezTo>
                  <a:cubicBezTo>
                    <a:pt x="508" y="65"/>
                    <a:pt x="508" y="66"/>
                    <a:pt x="507" y="66"/>
                  </a:cubicBezTo>
                  <a:cubicBezTo>
                    <a:pt x="506" y="66"/>
                    <a:pt x="505" y="66"/>
                    <a:pt x="503" y="67"/>
                  </a:cubicBezTo>
                  <a:cubicBezTo>
                    <a:pt x="502" y="68"/>
                    <a:pt x="500" y="69"/>
                    <a:pt x="499" y="69"/>
                  </a:cubicBezTo>
                  <a:cubicBezTo>
                    <a:pt x="498" y="70"/>
                    <a:pt x="496" y="69"/>
                    <a:pt x="494" y="69"/>
                  </a:cubicBezTo>
                  <a:cubicBezTo>
                    <a:pt x="493" y="69"/>
                    <a:pt x="491" y="69"/>
                    <a:pt x="490" y="70"/>
                  </a:cubicBezTo>
                  <a:cubicBezTo>
                    <a:pt x="490" y="70"/>
                    <a:pt x="487" y="71"/>
                    <a:pt x="486" y="72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0"/>
                    <a:pt x="484" y="70"/>
                    <a:pt x="483" y="70"/>
                  </a:cubicBezTo>
                  <a:cubicBezTo>
                    <a:pt x="483" y="69"/>
                    <a:pt x="481" y="70"/>
                    <a:pt x="480" y="70"/>
                  </a:cubicBezTo>
                  <a:cubicBezTo>
                    <a:pt x="480" y="70"/>
                    <a:pt x="480" y="67"/>
                    <a:pt x="479" y="66"/>
                  </a:cubicBezTo>
                  <a:cubicBezTo>
                    <a:pt x="479" y="65"/>
                    <a:pt x="478" y="65"/>
                    <a:pt x="477" y="65"/>
                  </a:cubicBezTo>
                  <a:cubicBezTo>
                    <a:pt x="476" y="65"/>
                    <a:pt x="476" y="64"/>
                    <a:pt x="475" y="64"/>
                  </a:cubicBezTo>
                  <a:cubicBezTo>
                    <a:pt x="475" y="63"/>
                    <a:pt x="470" y="63"/>
                    <a:pt x="469" y="63"/>
                  </a:cubicBezTo>
                  <a:cubicBezTo>
                    <a:pt x="468" y="63"/>
                    <a:pt x="466" y="65"/>
                    <a:pt x="466" y="66"/>
                  </a:cubicBezTo>
                  <a:cubicBezTo>
                    <a:pt x="465" y="67"/>
                    <a:pt x="464" y="67"/>
                    <a:pt x="462" y="66"/>
                  </a:cubicBezTo>
                  <a:cubicBezTo>
                    <a:pt x="461" y="66"/>
                    <a:pt x="460" y="66"/>
                    <a:pt x="459" y="66"/>
                  </a:cubicBezTo>
                  <a:cubicBezTo>
                    <a:pt x="458" y="66"/>
                    <a:pt x="458" y="66"/>
                    <a:pt x="458" y="65"/>
                  </a:cubicBezTo>
                  <a:cubicBezTo>
                    <a:pt x="457" y="65"/>
                    <a:pt x="454" y="64"/>
                    <a:pt x="452" y="64"/>
                  </a:cubicBezTo>
                  <a:cubicBezTo>
                    <a:pt x="451" y="64"/>
                    <a:pt x="449" y="64"/>
                    <a:pt x="447" y="65"/>
                  </a:cubicBezTo>
                  <a:cubicBezTo>
                    <a:pt x="446" y="65"/>
                    <a:pt x="445" y="65"/>
                    <a:pt x="445" y="64"/>
                  </a:cubicBezTo>
                  <a:cubicBezTo>
                    <a:pt x="445" y="63"/>
                    <a:pt x="443" y="63"/>
                    <a:pt x="442" y="63"/>
                  </a:cubicBezTo>
                  <a:cubicBezTo>
                    <a:pt x="441" y="63"/>
                    <a:pt x="440" y="63"/>
                    <a:pt x="440" y="63"/>
                  </a:cubicBezTo>
                  <a:cubicBezTo>
                    <a:pt x="440" y="62"/>
                    <a:pt x="441" y="62"/>
                    <a:pt x="440" y="61"/>
                  </a:cubicBezTo>
                  <a:cubicBezTo>
                    <a:pt x="440" y="60"/>
                    <a:pt x="439" y="61"/>
                    <a:pt x="438" y="61"/>
                  </a:cubicBezTo>
                  <a:cubicBezTo>
                    <a:pt x="437" y="61"/>
                    <a:pt x="436" y="59"/>
                    <a:pt x="435" y="59"/>
                  </a:cubicBezTo>
                  <a:cubicBezTo>
                    <a:pt x="434" y="58"/>
                    <a:pt x="430" y="58"/>
                    <a:pt x="429" y="57"/>
                  </a:cubicBezTo>
                  <a:cubicBezTo>
                    <a:pt x="428" y="57"/>
                    <a:pt x="429" y="56"/>
                    <a:pt x="429" y="56"/>
                  </a:cubicBezTo>
                  <a:cubicBezTo>
                    <a:pt x="429" y="56"/>
                    <a:pt x="429" y="55"/>
                    <a:pt x="428" y="55"/>
                  </a:cubicBezTo>
                  <a:cubicBezTo>
                    <a:pt x="427" y="55"/>
                    <a:pt x="425" y="55"/>
                    <a:pt x="424" y="54"/>
                  </a:cubicBezTo>
                  <a:cubicBezTo>
                    <a:pt x="422" y="54"/>
                    <a:pt x="421" y="51"/>
                    <a:pt x="421" y="51"/>
                  </a:cubicBezTo>
                  <a:cubicBezTo>
                    <a:pt x="421" y="51"/>
                    <a:pt x="419" y="52"/>
                    <a:pt x="419" y="52"/>
                  </a:cubicBezTo>
                  <a:cubicBezTo>
                    <a:pt x="418" y="53"/>
                    <a:pt x="417" y="53"/>
                    <a:pt x="416" y="53"/>
                  </a:cubicBezTo>
                  <a:cubicBezTo>
                    <a:pt x="415" y="53"/>
                    <a:pt x="414" y="52"/>
                    <a:pt x="414" y="52"/>
                  </a:cubicBezTo>
                  <a:cubicBezTo>
                    <a:pt x="413" y="52"/>
                    <a:pt x="411" y="51"/>
                    <a:pt x="411" y="51"/>
                  </a:cubicBezTo>
                  <a:cubicBezTo>
                    <a:pt x="410" y="50"/>
                    <a:pt x="411" y="49"/>
                    <a:pt x="410" y="49"/>
                  </a:cubicBezTo>
                  <a:cubicBezTo>
                    <a:pt x="409" y="48"/>
                    <a:pt x="409" y="48"/>
                    <a:pt x="409" y="47"/>
                  </a:cubicBezTo>
                  <a:cubicBezTo>
                    <a:pt x="410" y="46"/>
                    <a:pt x="409" y="45"/>
                    <a:pt x="408" y="44"/>
                  </a:cubicBezTo>
                  <a:cubicBezTo>
                    <a:pt x="407" y="43"/>
                    <a:pt x="406" y="43"/>
                    <a:pt x="405" y="43"/>
                  </a:cubicBezTo>
                  <a:cubicBezTo>
                    <a:pt x="404" y="43"/>
                    <a:pt x="405" y="41"/>
                    <a:pt x="405" y="41"/>
                  </a:cubicBezTo>
                  <a:cubicBezTo>
                    <a:pt x="405" y="40"/>
                    <a:pt x="405" y="38"/>
                    <a:pt x="404" y="37"/>
                  </a:cubicBezTo>
                  <a:cubicBezTo>
                    <a:pt x="403" y="36"/>
                    <a:pt x="404" y="36"/>
                    <a:pt x="404" y="36"/>
                  </a:cubicBezTo>
                  <a:cubicBezTo>
                    <a:pt x="405" y="35"/>
                    <a:pt x="405" y="32"/>
                    <a:pt x="406" y="31"/>
                  </a:cubicBezTo>
                  <a:cubicBezTo>
                    <a:pt x="406" y="30"/>
                    <a:pt x="405" y="29"/>
                    <a:pt x="405" y="28"/>
                  </a:cubicBezTo>
                  <a:cubicBezTo>
                    <a:pt x="405" y="27"/>
                    <a:pt x="406" y="26"/>
                    <a:pt x="406" y="25"/>
                  </a:cubicBezTo>
                  <a:cubicBezTo>
                    <a:pt x="405" y="24"/>
                    <a:pt x="402" y="24"/>
                    <a:pt x="401" y="24"/>
                  </a:cubicBezTo>
                  <a:cubicBezTo>
                    <a:pt x="401" y="23"/>
                    <a:pt x="400" y="23"/>
                    <a:pt x="400" y="22"/>
                  </a:cubicBezTo>
                  <a:cubicBezTo>
                    <a:pt x="400" y="21"/>
                    <a:pt x="399" y="22"/>
                    <a:pt x="398" y="22"/>
                  </a:cubicBezTo>
                  <a:cubicBezTo>
                    <a:pt x="396" y="22"/>
                    <a:pt x="396" y="22"/>
                    <a:pt x="395" y="21"/>
                  </a:cubicBezTo>
                  <a:cubicBezTo>
                    <a:pt x="393" y="20"/>
                    <a:pt x="393" y="23"/>
                    <a:pt x="392" y="23"/>
                  </a:cubicBezTo>
                  <a:cubicBezTo>
                    <a:pt x="391" y="23"/>
                    <a:pt x="390" y="24"/>
                    <a:pt x="389" y="24"/>
                  </a:cubicBezTo>
                  <a:cubicBezTo>
                    <a:pt x="388" y="24"/>
                    <a:pt x="387" y="22"/>
                    <a:pt x="387" y="22"/>
                  </a:cubicBezTo>
                  <a:cubicBezTo>
                    <a:pt x="386" y="21"/>
                    <a:pt x="386" y="20"/>
                    <a:pt x="385" y="20"/>
                  </a:cubicBezTo>
                  <a:cubicBezTo>
                    <a:pt x="384" y="20"/>
                    <a:pt x="384" y="20"/>
                    <a:pt x="384" y="19"/>
                  </a:cubicBezTo>
                  <a:cubicBezTo>
                    <a:pt x="384" y="18"/>
                    <a:pt x="381" y="17"/>
                    <a:pt x="380" y="17"/>
                  </a:cubicBezTo>
                  <a:cubicBezTo>
                    <a:pt x="379" y="17"/>
                    <a:pt x="379" y="16"/>
                    <a:pt x="378" y="15"/>
                  </a:cubicBezTo>
                  <a:cubicBezTo>
                    <a:pt x="377" y="14"/>
                    <a:pt x="376" y="15"/>
                    <a:pt x="376" y="15"/>
                  </a:cubicBezTo>
                  <a:cubicBezTo>
                    <a:pt x="375" y="15"/>
                    <a:pt x="374" y="15"/>
                    <a:pt x="373" y="14"/>
                  </a:cubicBezTo>
                  <a:cubicBezTo>
                    <a:pt x="372" y="13"/>
                    <a:pt x="369" y="13"/>
                    <a:pt x="368" y="13"/>
                  </a:cubicBezTo>
                  <a:cubicBezTo>
                    <a:pt x="367" y="13"/>
                    <a:pt x="366" y="14"/>
                    <a:pt x="366" y="14"/>
                  </a:cubicBezTo>
                  <a:cubicBezTo>
                    <a:pt x="366" y="15"/>
                    <a:pt x="366" y="17"/>
                    <a:pt x="365" y="17"/>
                  </a:cubicBezTo>
                  <a:cubicBezTo>
                    <a:pt x="363" y="17"/>
                    <a:pt x="362" y="16"/>
                    <a:pt x="361" y="16"/>
                  </a:cubicBezTo>
                  <a:cubicBezTo>
                    <a:pt x="360" y="16"/>
                    <a:pt x="361" y="17"/>
                    <a:pt x="361" y="19"/>
                  </a:cubicBezTo>
                  <a:cubicBezTo>
                    <a:pt x="361" y="20"/>
                    <a:pt x="361" y="20"/>
                    <a:pt x="360" y="21"/>
                  </a:cubicBezTo>
                  <a:cubicBezTo>
                    <a:pt x="359" y="21"/>
                    <a:pt x="359" y="22"/>
                    <a:pt x="359" y="23"/>
                  </a:cubicBezTo>
                  <a:cubicBezTo>
                    <a:pt x="358" y="24"/>
                    <a:pt x="358" y="25"/>
                    <a:pt x="357" y="25"/>
                  </a:cubicBezTo>
                  <a:cubicBezTo>
                    <a:pt x="356" y="26"/>
                    <a:pt x="355" y="25"/>
                    <a:pt x="354" y="24"/>
                  </a:cubicBezTo>
                  <a:cubicBezTo>
                    <a:pt x="354" y="24"/>
                    <a:pt x="353" y="24"/>
                    <a:pt x="353" y="24"/>
                  </a:cubicBezTo>
                  <a:cubicBezTo>
                    <a:pt x="353" y="25"/>
                    <a:pt x="352" y="26"/>
                    <a:pt x="351" y="26"/>
                  </a:cubicBezTo>
                  <a:cubicBezTo>
                    <a:pt x="350" y="26"/>
                    <a:pt x="349" y="25"/>
                    <a:pt x="348" y="26"/>
                  </a:cubicBezTo>
                  <a:cubicBezTo>
                    <a:pt x="347" y="26"/>
                    <a:pt x="347" y="27"/>
                    <a:pt x="347" y="27"/>
                  </a:cubicBezTo>
                  <a:cubicBezTo>
                    <a:pt x="346" y="28"/>
                    <a:pt x="346" y="28"/>
                    <a:pt x="345" y="27"/>
                  </a:cubicBezTo>
                  <a:cubicBezTo>
                    <a:pt x="345" y="26"/>
                    <a:pt x="344" y="27"/>
                    <a:pt x="344" y="27"/>
                  </a:cubicBezTo>
                  <a:cubicBezTo>
                    <a:pt x="343" y="28"/>
                    <a:pt x="342" y="28"/>
                    <a:pt x="340" y="28"/>
                  </a:cubicBezTo>
                  <a:cubicBezTo>
                    <a:pt x="339" y="28"/>
                    <a:pt x="340" y="28"/>
                    <a:pt x="339" y="29"/>
                  </a:cubicBezTo>
                  <a:cubicBezTo>
                    <a:pt x="338" y="30"/>
                    <a:pt x="337" y="29"/>
                    <a:pt x="336" y="29"/>
                  </a:cubicBezTo>
                  <a:cubicBezTo>
                    <a:pt x="335" y="29"/>
                    <a:pt x="334" y="31"/>
                    <a:pt x="334" y="32"/>
                  </a:cubicBezTo>
                  <a:cubicBezTo>
                    <a:pt x="334" y="33"/>
                    <a:pt x="334" y="34"/>
                    <a:pt x="334" y="35"/>
                  </a:cubicBezTo>
                  <a:cubicBezTo>
                    <a:pt x="334" y="36"/>
                    <a:pt x="334" y="38"/>
                    <a:pt x="333" y="39"/>
                  </a:cubicBezTo>
                  <a:cubicBezTo>
                    <a:pt x="333" y="40"/>
                    <a:pt x="331" y="41"/>
                    <a:pt x="330" y="41"/>
                  </a:cubicBezTo>
                  <a:cubicBezTo>
                    <a:pt x="329" y="41"/>
                    <a:pt x="328" y="40"/>
                    <a:pt x="327" y="40"/>
                  </a:cubicBezTo>
                  <a:cubicBezTo>
                    <a:pt x="327" y="39"/>
                    <a:pt x="325" y="41"/>
                    <a:pt x="325" y="42"/>
                  </a:cubicBezTo>
                  <a:cubicBezTo>
                    <a:pt x="324" y="43"/>
                    <a:pt x="323" y="42"/>
                    <a:pt x="322" y="42"/>
                  </a:cubicBezTo>
                  <a:cubicBezTo>
                    <a:pt x="321" y="42"/>
                    <a:pt x="321" y="42"/>
                    <a:pt x="320" y="42"/>
                  </a:cubicBezTo>
                  <a:cubicBezTo>
                    <a:pt x="319" y="43"/>
                    <a:pt x="318" y="42"/>
                    <a:pt x="317" y="42"/>
                  </a:cubicBezTo>
                  <a:cubicBezTo>
                    <a:pt x="316" y="41"/>
                    <a:pt x="315" y="40"/>
                    <a:pt x="314" y="40"/>
                  </a:cubicBezTo>
                  <a:cubicBezTo>
                    <a:pt x="313" y="40"/>
                    <a:pt x="312" y="40"/>
                    <a:pt x="311" y="40"/>
                  </a:cubicBezTo>
                  <a:cubicBezTo>
                    <a:pt x="310" y="40"/>
                    <a:pt x="309" y="40"/>
                    <a:pt x="308" y="41"/>
                  </a:cubicBezTo>
                  <a:cubicBezTo>
                    <a:pt x="306" y="42"/>
                    <a:pt x="305" y="41"/>
                    <a:pt x="304" y="41"/>
                  </a:cubicBezTo>
                  <a:cubicBezTo>
                    <a:pt x="303" y="41"/>
                    <a:pt x="301" y="40"/>
                    <a:pt x="300" y="40"/>
                  </a:cubicBezTo>
                  <a:cubicBezTo>
                    <a:pt x="300" y="40"/>
                    <a:pt x="298" y="40"/>
                    <a:pt x="297" y="39"/>
                  </a:cubicBezTo>
                  <a:cubicBezTo>
                    <a:pt x="296" y="39"/>
                    <a:pt x="296" y="39"/>
                    <a:pt x="294" y="39"/>
                  </a:cubicBezTo>
                  <a:cubicBezTo>
                    <a:pt x="293" y="39"/>
                    <a:pt x="293" y="38"/>
                    <a:pt x="293" y="37"/>
                  </a:cubicBezTo>
                  <a:cubicBezTo>
                    <a:pt x="293" y="36"/>
                    <a:pt x="294" y="35"/>
                    <a:pt x="294" y="34"/>
                  </a:cubicBezTo>
                  <a:cubicBezTo>
                    <a:pt x="294" y="34"/>
                    <a:pt x="292" y="32"/>
                    <a:pt x="291" y="31"/>
                  </a:cubicBezTo>
                  <a:cubicBezTo>
                    <a:pt x="290" y="30"/>
                    <a:pt x="290" y="30"/>
                    <a:pt x="290" y="29"/>
                  </a:cubicBezTo>
                  <a:cubicBezTo>
                    <a:pt x="290" y="28"/>
                    <a:pt x="288" y="28"/>
                    <a:pt x="287" y="28"/>
                  </a:cubicBezTo>
                  <a:cubicBezTo>
                    <a:pt x="286" y="28"/>
                    <a:pt x="286" y="27"/>
                    <a:pt x="286" y="26"/>
                  </a:cubicBezTo>
                  <a:cubicBezTo>
                    <a:pt x="285" y="26"/>
                    <a:pt x="285" y="26"/>
                    <a:pt x="284" y="26"/>
                  </a:cubicBezTo>
                  <a:cubicBezTo>
                    <a:pt x="284" y="26"/>
                    <a:pt x="283" y="26"/>
                    <a:pt x="282" y="26"/>
                  </a:cubicBezTo>
                  <a:cubicBezTo>
                    <a:pt x="281" y="26"/>
                    <a:pt x="280" y="25"/>
                    <a:pt x="279" y="25"/>
                  </a:cubicBezTo>
                  <a:cubicBezTo>
                    <a:pt x="278" y="24"/>
                    <a:pt x="278" y="25"/>
                    <a:pt x="278" y="26"/>
                  </a:cubicBezTo>
                  <a:cubicBezTo>
                    <a:pt x="277" y="26"/>
                    <a:pt x="277" y="26"/>
                    <a:pt x="276" y="26"/>
                  </a:cubicBezTo>
                  <a:cubicBezTo>
                    <a:pt x="276" y="25"/>
                    <a:pt x="274" y="26"/>
                    <a:pt x="274" y="25"/>
                  </a:cubicBezTo>
                  <a:cubicBezTo>
                    <a:pt x="274" y="25"/>
                    <a:pt x="273" y="23"/>
                    <a:pt x="273" y="22"/>
                  </a:cubicBezTo>
                  <a:cubicBezTo>
                    <a:pt x="273" y="21"/>
                    <a:pt x="272" y="21"/>
                    <a:pt x="271" y="21"/>
                  </a:cubicBezTo>
                  <a:cubicBezTo>
                    <a:pt x="270" y="21"/>
                    <a:pt x="269" y="20"/>
                    <a:pt x="269" y="19"/>
                  </a:cubicBezTo>
                  <a:cubicBezTo>
                    <a:pt x="269" y="18"/>
                    <a:pt x="268" y="18"/>
                    <a:pt x="267" y="18"/>
                  </a:cubicBezTo>
                  <a:cubicBezTo>
                    <a:pt x="266" y="18"/>
                    <a:pt x="267" y="17"/>
                    <a:pt x="268" y="16"/>
                  </a:cubicBezTo>
                  <a:cubicBezTo>
                    <a:pt x="268" y="16"/>
                    <a:pt x="267" y="16"/>
                    <a:pt x="266" y="16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5"/>
                    <a:pt x="264" y="16"/>
                    <a:pt x="263" y="16"/>
                  </a:cubicBezTo>
                  <a:cubicBezTo>
                    <a:pt x="263" y="17"/>
                    <a:pt x="262" y="18"/>
                    <a:pt x="262" y="18"/>
                  </a:cubicBezTo>
                  <a:cubicBezTo>
                    <a:pt x="262" y="19"/>
                    <a:pt x="262" y="20"/>
                    <a:pt x="261" y="21"/>
                  </a:cubicBezTo>
                  <a:cubicBezTo>
                    <a:pt x="261" y="21"/>
                    <a:pt x="260" y="21"/>
                    <a:pt x="259" y="21"/>
                  </a:cubicBezTo>
                  <a:cubicBezTo>
                    <a:pt x="258" y="21"/>
                    <a:pt x="259" y="22"/>
                    <a:pt x="260" y="22"/>
                  </a:cubicBezTo>
                  <a:cubicBezTo>
                    <a:pt x="260" y="23"/>
                    <a:pt x="260" y="23"/>
                    <a:pt x="259" y="23"/>
                  </a:cubicBezTo>
                  <a:cubicBezTo>
                    <a:pt x="259" y="23"/>
                    <a:pt x="258" y="23"/>
                    <a:pt x="257" y="23"/>
                  </a:cubicBezTo>
                  <a:cubicBezTo>
                    <a:pt x="255" y="22"/>
                    <a:pt x="254" y="20"/>
                    <a:pt x="254" y="20"/>
                  </a:cubicBezTo>
                  <a:cubicBezTo>
                    <a:pt x="254" y="19"/>
                    <a:pt x="252" y="20"/>
                    <a:pt x="251" y="20"/>
                  </a:cubicBezTo>
                  <a:cubicBezTo>
                    <a:pt x="251" y="20"/>
                    <a:pt x="250" y="20"/>
                    <a:pt x="250" y="18"/>
                  </a:cubicBezTo>
                  <a:cubicBezTo>
                    <a:pt x="249" y="17"/>
                    <a:pt x="248" y="17"/>
                    <a:pt x="247" y="17"/>
                  </a:cubicBezTo>
                  <a:cubicBezTo>
                    <a:pt x="246" y="16"/>
                    <a:pt x="241" y="16"/>
                    <a:pt x="240" y="16"/>
                  </a:cubicBezTo>
                  <a:cubicBezTo>
                    <a:pt x="239" y="16"/>
                    <a:pt x="237" y="15"/>
                    <a:pt x="237" y="15"/>
                  </a:cubicBezTo>
                  <a:cubicBezTo>
                    <a:pt x="236" y="14"/>
                    <a:pt x="237" y="14"/>
                    <a:pt x="237" y="13"/>
                  </a:cubicBezTo>
                  <a:cubicBezTo>
                    <a:pt x="238" y="13"/>
                    <a:pt x="237" y="12"/>
                    <a:pt x="236" y="12"/>
                  </a:cubicBezTo>
                  <a:cubicBezTo>
                    <a:pt x="235" y="11"/>
                    <a:pt x="235" y="11"/>
                    <a:pt x="236" y="10"/>
                  </a:cubicBezTo>
                  <a:cubicBezTo>
                    <a:pt x="236" y="10"/>
                    <a:pt x="236" y="10"/>
                    <a:pt x="236" y="9"/>
                  </a:cubicBezTo>
                  <a:cubicBezTo>
                    <a:pt x="236" y="9"/>
                    <a:pt x="235" y="9"/>
                    <a:pt x="234" y="9"/>
                  </a:cubicBezTo>
                  <a:cubicBezTo>
                    <a:pt x="233" y="9"/>
                    <a:pt x="233" y="8"/>
                    <a:pt x="233" y="7"/>
                  </a:cubicBezTo>
                  <a:cubicBezTo>
                    <a:pt x="232" y="7"/>
                    <a:pt x="231" y="7"/>
                    <a:pt x="230" y="8"/>
                  </a:cubicBezTo>
                  <a:cubicBezTo>
                    <a:pt x="229" y="8"/>
                    <a:pt x="229" y="7"/>
                    <a:pt x="228" y="7"/>
                  </a:cubicBezTo>
                  <a:cubicBezTo>
                    <a:pt x="227" y="6"/>
                    <a:pt x="227" y="6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5" y="5"/>
                    <a:pt x="223" y="4"/>
                    <a:pt x="222" y="4"/>
                  </a:cubicBezTo>
                  <a:cubicBezTo>
                    <a:pt x="221" y="3"/>
                    <a:pt x="221" y="3"/>
                    <a:pt x="221" y="2"/>
                  </a:cubicBezTo>
                  <a:cubicBezTo>
                    <a:pt x="221" y="1"/>
                    <a:pt x="222" y="0"/>
                    <a:pt x="221" y="0"/>
                  </a:cubicBezTo>
                  <a:cubicBezTo>
                    <a:pt x="221" y="0"/>
                    <a:pt x="218" y="2"/>
                    <a:pt x="218" y="3"/>
                  </a:cubicBezTo>
                  <a:cubicBezTo>
                    <a:pt x="217" y="3"/>
                    <a:pt x="217" y="4"/>
                    <a:pt x="216" y="5"/>
                  </a:cubicBezTo>
                  <a:cubicBezTo>
                    <a:pt x="215" y="5"/>
                    <a:pt x="212" y="4"/>
                    <a:pt x="212" y="4"/>
                  </a:cubicBezTo>
                  <a:cubicBezTo>
                    <a:pt x="211" y="4"/>
                    <a:pt x="210" y="5"/>
                    <a:pt x="209" y="6"/>
                  </a:cubicBezTo>
                  <a:cubicBezTo>
                    <a:pt x="208" y="6"/>
                    <a:pt x="207" y="8"/>
                    <a:pt x="207" y="9"/>
                  </a:cubicBezTo>
                  <a:cubicBezTo>
                    <a:pt x="207" y="9"/>
                    <a:pt x="206" y="11"/>
                    <a:pt x="206" y="11"/>
                  </a:cubicBezTo>
                  <a:cubicBezTo>
                    <a:pt x="206" y="11"/>
                    <a:pt x="207" y="13"/>
                    <a:pt x="208" y="14"/>
                  </a:cubicBezTo>
                  <a:cubicBezTo>
                    <a:pt x="208" y="15"/>
                    <a:pt x="209" y="17"/>
                    <a:pt x="209" y="18"/>
                  </a:cubicBezTo>
                  <a:cubicBezTo>
                    <a:pt x="209" y="18"/>
                    <a:pt x="210" y="19"/>
                    <a:pt x="210" y="20"/>
                  </a:cubicBezTo>
                  <a:cubicBezTo>
                    <a:pt x="211" y="20"/>
                    <a:pt x="210" y="21"/>
                    <a:pt x="210" y="21"/>
                  </a:cubicBezTo>
                  <a:cubicBezTo>
                    <a:pt x="210" y="21"/>
                    <a:pt x="208" y="20"/>
                    <a:pt x="207" y="20"/>
                  </a:cubicBezTo>
                  <a:cubicBezTo>
                    <a:pt x="206" y="19"/>
                    <a:pt x="205" y="19"/>
                    <a:pt x="204" y="19"/>
                  </a:cubicBezTo>
                  <a:cubicBezTo>
                    <a:pt x="203" y="19"/>
                    <a:pt x="203" y="19"/>
                    <a:pt x="203" y="20"/>
                  </a:cubicBezTo>
                  <a:cubicBezTo>
                    <a:pt x="202" y="20"/>
                    <a:pt x="201" y="20"/>
                    <a:pt x="200" y="20"/>
                  </a:cubicBezTo>
                  <a:cubicBezTo>
                    <a:pt x="199" y="20"/>
                    <a:pt x="200" y="21"/>
                    <a:pt x="200" y="22"/>
                  </a:cubicBezTo>
                  <a:cubicBezTo>
                    <a:pt x="201" y="23"/>
                    <a:pt x="200" y="23"/>
                    <a:pt x="199" y="24"/>
                  </a:cubicBezTo>
                  <a:cubicBezTo>
                    <a:pt x="199" y="24"/>
                    <a:pt x="198" y="25"/>
                    <a:pt x="197" y="25"/>
                  </a:cubicBezTo>
                  <a:cubicBezTo>
                    <a:pt x="197" y="25"/>
                    <a:pt x="190" y="28"/>
                    <a:pt x="190" y="28"/>
                  </a:cubicBezTo>
                  <a:cubicBezTo>
                    <a:pt x="189" y="28"/>
                    <a:pt x="188" y="27"/>
                    <a:pt x="187" y="27"/>
                  </a:cubicBezTo>
                  <a:cubicBezTo>
                    <a:pt x="187" y="27"/>
                    <a:pt x="185" y="28"/>
                    <a:pt x="184" y="29"/>
                  </a:cubicBezTo>
                  <a:cubicBezTo>
                    <a:pt x="183" y="29"/>
                    <a:pt x="184" y="30"/>
                    <a:pt x="184" y="30"/>
                  </a:cubicBezTo>
                  <a:cubicBezTo>
                    <a:pt x="184" y="31"/>
                    <a:pt x="183" y="33"/>
                    <a:pt x="183" y="33"/>
                  </a:cubicBezTo>
                  <a:cubicBezTo>
                    <a:pt x="183" y="34"/>
                    <a:pt x="182" y="34"/>
                    <a:pt x="182" y="34"/>
                  </a:cubicBezTo>
                  <a:cubicBezTo>
                    <a:pt x="181" y="34"/>
                    <a:pt x="181" y="35"/>
                    <a:pt x="181" y="36"/>
                  </a:cubicBezTo>
                  <a:cubicBezTo>
                    <a:pt x="181" y="37"/>
                    <a:pt x="181" y="37"/>
                    <a:pt x="182" y="37"/>
                  </a:cubicBezTo>
                  <a:cubicBezTo>
                    <a:pt x="182" y="38"/>
                    <a:pt x="181" y="40"/>
                    <a:pt x="181" y="40"/>
                  </a:cubicBezTo>
                  <a:cubicBezTo>
                    <a:pt x="180" y="41"/>
                    <a:pt x="180" y="41"/>
                    <a:pt x="179" y="41"/>
                  </a:cubicBezTo>
                  <a:cubicBezTo>
                    <a:pt x="178" y="41"/>
                    <a:pt x="177" y="43"/>
                    <a:pt x="177" y="44"/>
                  </a:cubicBezTo>
                  <a:cubicBezTo>
                    <a:pt x="177" y="45"/>
                    <a:pt x="176" y="44"/>
                    <a:pt x="175" y="43"/>
                  </a:cubicBezTo>
                  <a:cubicBezTo>
                    <a:pt x="175" y="43"/>
                    <a:pt x="174" y="43"/>
                    <a:pt x="172" y="43"/>
                  </a:cubicBezTo>
                  <a:cubicBezTo>
                    <a:pt x="171" y="43"/>
                    <a:pt x="171" y="44"/>
                    <a:pt x="172" y="46"/>
                  </a:cubicBezTo>
                  <a:cubicBezTo>
                    <a:pt x="172" y="47"/>
                    <a:pt x="172" y="48"/>
                    <a:pt x="172" y="48"/>
                  </a:cubicBezTo>
                  <a:cubicBezTo>
                    <a:pt x="171" y="48"/>
                    <a:pt x="168" y="52"/>
                    <a:pt x="167" y="53"/>
                  </a:cubicBezTo>
                  <a:cubicBezTo>
                    <a:pt x="167" y="53"/>
                    <a:pt x="166" y="56"/>
                    <a:pt x="166" y="57"/>
                  </a:cubicBezTo>
                  <a:cubicBezTo>
                    <a:pt x="166" y="58"/>
                    <a:pt x="166" y="58"/>
                    <a:pt x="164" y="58"/>
                  </a:cubicBezTo>
                  <a:cubicBezTo>
                    <a:pt x="162" y="58"/>
                    <a:pt x="163" y="60"/>
                    <a:pt x="164" y="60"/>
                  </a:cubicBezTo>
                  <a:cubicBezTo>
                    <a:pt x="165" y="61"/>
                    <a:pt x="164" y="61"/>
                    <a:pt x="164" y="62"/>
                  </a:cubicBezTo>
                  <a:cubicBezTo>
                    <a:pt x="164" y="62"/>
                    <a:pt x="164" y="63"/>
                    <a:pt x="163" y="63"/>
                  </a:cubicBezTo>
                  <a:cubicBezTo>
                    <a:pt x="162" y="63"/>
                    <a:pt x="162" y="63"/>
                    <a:pt x="161" y="64"/>
                  </a:cubicBezTo>
                  <a:cubicBezTo>
                    <a:pt x="161" y="65"/>
                    <a:pt x="161" y="66"/>
                    <a:pt x="160" y="66"/>
                  </a:cubicBezTo>
                  <a:cubicBezTo>
                    <a:pt x="159" y="67"/>
                    <a:pt x="159" y="67"/>
                    <a:pt x="159" y="68"/>
                  </a:cubicBezTo>
                  <a:cubicBezTo>
                    <a:pt x="158" y="69"/>
                    <a:pt x="159" y="70"/>
                    <a:pt x="159" y="71"/>
                  </a:cubicBezTo>
                  <a:cubicBezTo>
                    <a:pt x="159" y="71"/>
                    <a:pt x="158" y="71"/>
                    <a:pt x="157" y="71"/>
                  </a:cubicBezTo>
                  <a:cubicBezTo>
                    <a:pt x="156" y="71"/>
                    <a:pt x="156" y="73"/>
                    <a:pt x="156" y="73"/>
                  </a:cubicBezTo>
                  <a:cubicBezTo>
                    <a:pt x="155" y="73"/>
                    <a:pt x="154" y="74"/>
                    <a:pt x="153" y="74"/>
                  </a:cubicBezTo>
                  <a:cubicBezTo>
                    <a:pt x="152" y="73"/>
                    <a:pt x="150" y="73"/>
                    <a:pt x="149" y="73"/>
                  </a:cubicBezTo>
                  <a:cubicBezTo>
                    <a:pt x="149" y="73"/>
                    <a:pt x="148" y="73"/>
                    <a:pt x="148" y="72"/>
                  </a:cubicBezTo>
                  <a:cubicBezTo>
                    <a:pt x="148" y="72"/>
                    <a:pt x="147" y="71"/>
                    <a:pt x="147" y="72"/>
                  </a:cubicBezTo>
                  <a:cubicBezTo>
                    <a:pt x="146" y="72"/>
                    <a:pt x="145" y="72"/>
                    <a:pt x="145" y="73"/>
                  </a:cubicBezTo>
                  <a:cubicBezTo>
                    <a:pt x="145" y="74"/>
                    <a:pt x="144" y="74"/>
                    <a:pt x="143" y="73"/>
                  </a:cubicBezTo>
                  <a:cubicBezTo>
                    <a:pt x="142" y="73"/>
                    <a:pt x="141" y="73"/>
                    <a:pt x="140" y="73"/>
                  </a:cubicBezTo>
                  <a:cubicBezTo>
                    <a:pt x="140" y="73"/>
                    <a:pt x="140" y="72"/>
                    <a:pt x="139" y="71"/>
                  </a:cubicBezTo>
                  <a:cubicBezTo>
                    <a:pt x="139" y="71"/>
                    <a:pt x="138" y="71"/>
                    <a:pt x="137" y="71"/>
                  </a:cubicBezTo>
                  <a:cubicBezTo>
                    <a:pt x="136" y="71"/>
                    <a:pt x="136" y="70"/>
                    <a:pt x="136" y="70"/>
                  </a:cubicBezTo>
                  <a:cubicBezTo>
                    <a:pt x="136" y="69"/>
                    <a:pt x="135" y="69"/>
                    <a:pt x="135" y="70"/>
                  </a:cubicBezTo>
                  <a:cubicBezTo>
                    <a:pt x="134" y="70"/>
                    <a:pt x="133" y="70"/>
                    <a:pt x="132" y="70"/>
                  </a:cubicBezTo>
                  <a:cubicBezTo>
                    <a:pt x="131" y="71"/>
                    <a:pt x="130" y="71"/>
                    <a:pt x="130" y="70"/>
                  </a:cubicBezTo>
                  <a:cubicBezTo>
                    <a:pt x="129" y="69"/>
                    <a:pt x="127" y="69"/>
                    <a:pt x="126" y="69"/>
                  </a:cubicBezTo>
                  <a:cubicBezTo>
                    <a:pt x="124" y="69"/>
                    <a:pt x="124" y="70"/>
                    <a:pt x="123" y="70"/>
                  </a:cubicBezTo>
                  <a:cubicBezTo>
                    <a:pt x="122" y="69"/>
                    <a:pt x="121" y="70"/>
                    <a:pt x="121" y="69"/>
                  </a:cubicBezTo>
                  <a:cubicBezTo>
                    <a:pt x="120" y="68"/>
                    <a:pt x="117" y="67"/>
                    <a:pt x="116" y="67"/>
                  </a:cubicBezTo>
                  <a:cubicBezTo>
                    <a:pt x="115" y="67"/>
                    <a:pt x="115" y="67"/>
                    <a:pt x="115" y="68"/>
                  </a:cubicBezTo>
                  <a:cubicBezTo>
                    <a:pt x="114" y="69"/>
                    <a:pt x="113" y="69"/>
                    <a:pt x="112" y="68"/>
                  </a:cubicBezTo>
                  <a:cubicBezTo>
                    <a:pt x="111" y="68"/>
                    <a:pt x="110" y="68"/>
                    <a:pt x="109" y="67"/>
                  </a:cubicBezTo>
                  <a:cubicBezTo>
                    <a:pt x="109" y="66"/>
                    <a:pt x="108" y="66"/>
                    <a:pt x="108" y="65"/>
                  </a:cubicBezTo>
                  <a:cubicBezTo>
                    <a:pt x="107" y="64"/>
                    <a:pt x="107" y="64"/>
                    <a:pt x="106" y="65"/>
                  </a:cubicBezTo>
                  <a:cubicBezTo>
                    <a:pt x="106" y="65"/>
                    <a:pt x="103" y="65"/>
                    <a:pt x="103" y="65"/>
                  </a:cubicBezTo>
                  <a:cubicBezTo>
                    <a:pt x="102" y="65"/>
                    <a:pt x="101" y="66"/>
                    <a:pt x="100" y="65"/>
                  </a:cubicBezTo>
                  <a:cubicBezTo>
                    <a:pt x="100" y="65"/>
                    <a:pt x="100" y="64"/>
                    <a:pt x="100" y="64"/>
                  </a:cubicBezTo>
                  <a:cubicBezTo>
                    <a:pt x="99" y="63"/>
                    <a:pt x="97" y="65"/>
                    <a:pt x="96" y="65"/>
                  </a:cubicBezTo>
                  <a:cubicBezTo>
                    <a:pt x="96" y="66"/>
                    <a:pt x="96" y="69"/>
                    <a:pt x="97" y="70"/>
                  </a:cubicBezTo>
                  <a:cubicBezTo>
                    <a:pt x="97" y="71"/>
                    <a:pt x="96" y="72"/>
                    <a:pt x="96" y="72"/>
                  </a:cubicBezTo>
                  <a:cubicBezTo>
                    <a:pt x="94" y="72"/>
                    <a:pt x="91" y="71"/>
                    <a:pt x="91" y="73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43" name="任意多边形 64">
              <a:extLst>
                <a:ext uri="{FF2B5EF4-FFF2-40B4-BE49-F238E27FC236}">
                  <a16:creationId xmlns:a16="http://schemas.microsoft.com/office/drawing/2014/main" id="{5D2B3DE8-9B3F-7F7D-82B4-0177756205AC}"/>
                </a:ext>
              </a:extLst>
            </p:cNvPr>
            <p:cNvSpPr/>
            <p:nvPr/>
          </p:nvSpPr>
          <p:spPr bwMode="auto">
            <a:xfrm>
              <a:off x="4694238" y="2030413"/>
              <a:ext cx="1473200" cy="1033463"/>
            </a:xfrm>
            <a:custGeom>
              <a:avLst/>
              <a:gdLst>
                <a:gd name="T0" fmla="*/ 179 w 1001"/>
                <a:gd name="T1" fmla="*/ 22 h 702"/>
                <a:gd name="T2" fmla="*/ 107 w 1001"/>
                <a:gd name="T3" fmla="*/ 34 h 702"/>
                <a:gd name="T4" fmla="*/ 125 w 1001"/>
                <a:gd name="T5" fmla="*/ 111 h 702"/>
                <a:gd name="T6" fmla="*/ 154 w 1001"/>
                <a:gd name="T7" fmla="*/ 149 h 702"/>
                <a:gd name="T8" fmla="*/ 122 w 1001"/>
                <a:gd name="T9" fmla="*/ 185 h 702"/>
                <a:gd name="T10" fmla="*/ 133 w 1001"/>
                <a:gd name="T11" fmla="*/ 224 h 702"/>
                <a:gd name="T12" fmla="*/ 104 w 1001"/>
                <a:gd name="T13" fmla="*/ 249 h 702"/>
                <a:gd name="T14" fmla="*/ 51 w 1001"/>
                <a:gd name="T15" fmla="*/ 244 h 702"/>
                <a:gd name="T16" fmla="*/ 12 w 1001"/>
                <a:gd name="T17" fmla="*/ 252 h 702"/>
                <a:gd name="T18" fmla="*/ 32 w 1001"/>
                <a:gd name="T19" fmla="*/ 274 h 702"/>
                <a:gd name="T20" fmla="*/ 9 w 1001"/>
                <a:gd name="T21" fmla="*/ 311 h 702"/>
                <a:gd name="T22" fmla="*/ 25 w 1001"/>
                <a:gd name="T23" fmla="*/ 349 h 702"/>
                <a:gd name="T24" fmla="*/ 19 w 1001"/>
                <a:gd name="T25" fmla="*/ 391 h 702"/>
                <a:gd name="T26" fmla="*/ 3 w 1001"/>
                <a:gd name="T27" fmla="*/ 431 h 702"/>
                <a:gd name="T28" fmla="*/ 28 w 1001"/>
                <a:gd name="T29" fmla="*/ 480 h 702"/>
                <a:gd name="T30" fmla="*/ 95 w 1001"/>
                <a:gd name="T31" fmla="*/ 522 h 702"/>
                <a:gd name="T32" fmla="*/ 139 w 1001"/>
                <a:gd name="T33" fmla="*/ 539 h 702"/>
                <a:gd name="T34" fmla="*/ 175 w 1001"/>
                <a:gd name="T35" fmla="*/ 561 h 702"/>
                <a:gd name="T36" fmla="*/ 221 w 1001"/>
                <a:gd name="T37" fmla="*/ 574 h 702"/>
                <a:gd name="T38" fmla="*/ 261 w 1001"/>
                <a:gd name="T39" fmla="*/ 597 h 702"/>
                <a:gd name="T40" fmla="*/ 301 w 1001"/>
                <a:gd name="T41" fmla="*/ 606 h 702"/>
                <a:gd name="T42" fmla="*/ 339 w 1001"/>
                <a:gd name="T43" fmla="*/ 600 h 702"/>
                <a:gd name="T44" fmla="*/ 372 w 1001"/>
                <a:gd name="T45" fmla="*/ 614 h 702"/>
                <a:gd name="T46" fmla="*/ 392 w 1001"/>
                <a:gd name="T47" fmla="*/ 634 h 702"/>
                <a:gd name="T48" fmla="*/ 406 w 1001"/>
                <a:gd name="T49" fmla="*/ 664 h 702"/>
                <a:gd name="T50" fmla="*/ 451 w 1001"/>
                <a:gd name="T51" fmla="*/ 681 h 702"/>
                <a:gd name="T52" fmla="*/ 469 w 1001"/>
                <a:gd name="T53" fmla="*/ 680 h 702"/>
                <a:gd name="T54" fmla="*/ 503 w 1001"/>
                <a:gd name="T55" fmla="*/ 696 h 702"/>
                <a:gd name="T56" fmla="*/ 511 w 1001"/>
                <a:gd name="T57" fmla="*/ 671 h 702"/>
                <a:gd name="T58" fmla="*/ 546 w 1001"/>
                <a:gd name="T59" fmla="*/ 668 h 702"/>
                <a:gd name="T60" fmla="*/ 563 w 1001"/>
                <a:gd name="T61" fmla="*/ 629 h 702"/>
                <a:gd name="T62" fmla="*/ 563 w 1001"/>
                <a:gd name="T63" fmla="*/ 593 h 702"/>
                <a:gd name="T64" fmla="*/ 586 w 1001"/>
                <a:gd name="T65" fmla="*/ 544 h 702"/>
                <a:gd name="T66" fmla="*/ 595 w 1001"/>
                <a:gd name="T67" fmla="*/ 495 h 702"/>
                <a:gd name="T68" fmla="*/ 654 w 1001"/>
                <a:gd name="T69" fmla="*/ 519 h 702"/>
                <a:gd name="T70" fmla="*/ 682 w 1001"/>
                <a:gd name="T71" fmla="*/ 581 h 702"/>
                <a:gd name="T72" fmla="*/ 745 w 1001"/>
                <a:gd name="T73" fmla="*/ 614 h 702"/>
                <a:gd name="T74" fmla="*/ 780 w 1001"/>
                <a:gd name="T75" fmla="*/ 628 h 702"/>
                <a:gd name="T76" fmla="*/ 821 w 1001"/>
                <a:gd name="T77" fmla="*/ 632 h 702"/>
                <a:gd name="T78" fmla="*/ 853 w 1001"/>
                <a:gd name="T79" fmla="*/ 602 h 702"/>
                <a:gd name="T80" fmla="*/ 869 w 1001"/>
                <a:gd name="T81" fmla="*/ 583 h 702"/>
                <a:gd name="T82" fmla="*/ 897 w 1001"/>
                <a:gd name="T83" fmla="*/ 562 h 702"/>
                <a:gd name="T84" fmla="*/ 862 w 1001"/>
                <a:gd name="T85" fmla="*/ 541 h 702"/>
                <a:gd name="T86" fmla="*/ 825 w 1001"/>
                <a:gd name="T87" fmla="*/ 493 h 702"/>
                <a:gd name="T88" fmla="*/ 887 w 1001"/>
                <a:gd name="T89" fmla="*/ 495 h 702"/>
                <a:gd name="T90" fmla="*/ 934 w 1001"/>
                <a:gd name="T91" fmla="*/ 483 h 702"/>
                <a:gd name="T92" fmla="*/ 926 w 1001"/>
                <a:gd name="T93" fmla="*/ 425 h 702"/>
                <a:gd name="T94" fmla="*/ 955 w 1001"/>
                <a:gd name="T95" fmla="*/ 379 h 702"/>
                <a:gd name="T96" fmla="*/ 986 w 1001"/>
                <a:gd name="T97" fmla="*/ 348 h 702"/>
                <a:gd name="T98" fmla="*/ 981 w 1001"/>
                <a:gd name="T99" fmla="*/ 291 h 702"/>
                <a:gd name="T100" fmla="*/ 968 w 1001"/>
                <a:gd name="T101" fmla="*/ 235 h 702"/>
                <a:gd name="T102" fmla="*/ 927 w 1001"/>
                <a:gd name="T103" fmla="*/ 179 h 702"/>
                <a:gd name="T104" fmla="*/ 862 w 1001"/>
                <a:gd name="T105" fmla="*/ 156 h 702"/>
                <a:gd name="T106" fmla="*/ 818 w 1001"/>
                <a:gd name="T107" fmla="*/ 122 h 702"/>
                <a:gd name="T108" fmla="*/ 790 w 1001"/>
                <a:gd name="T109" fmla="*/ 122 h 702"/>
                <a:gd name="T110" fmla="*/ 725 w 1001"/>
                <a:gd name="T111" fmla="*/ 63 h 702"/>
                <a:gd name="T112" fmla="*/ 670 w 1001"/>
                <a:gd name="T113" fmla="*/ 54 h 702"/>
                <a:gd name="T114" fmla="*/ 602 w 1001"/>
                <a:gd name="T115" fmla="*/ 31 h 702"/>
                <a:gd name="T116" fmla="*/ 575 w 1001"/>
                <a:gd name="T117" fmla="*/ 84 h 702"/>
                <a:gd name="T118" fmla="*/ 520 w 1001"/>
                <a:gd name="T119" fmla="*/ 114 h 702"/>
                <a:gd name="T120" fmla="*/ 457 w 1001"/>
                <a:gd name="T121" fmla="*/ 95 h 702"/>
                <a:gd name="T122" fmla="*/ 365 w 1001"/>
                <a:gd name="T123" fmla="*/ 49 h 702"/>
                <a:gd name="T124" fmla="*/ 296 w 1001"/>
                <a:gd name="T125" fmla="*/ 2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1" h="702">
                  <a:moveTo>
                    <a:pt x="262" y="7"/>
                  </a:moveTo>
                  <a:cubicBezTo>
                    <a:pt x="263" y="7"/>
                    <a:pt x="263" y="7"/>
                    <a:pt x="263" y="7"/>
                  </a:cubicBezTo>
                  <a:cubicBezTo>
                    <a:pt x="262" y="8"/>
                    <a:pt x="263" y="8"/>
                    <a:pt x="263" y="9"/>
                  </a:cubicBezTo>
                  <a:cubicBezTo>
                    <a:pt x="263" y="10"/>
                    <a:pt x="263" y="10"/>
                    <a:pt x="262" y="10"/>
                  </a:cubicBezTo>
                  <a:cubicBezTo>
                    <a:pt x="261" y="10"/>
                    <a:pt x="261" y="10"/>
                    <a:pt x="260" y="10"/>
                  </a:cubicBezTo>
                  <a:cubicBezTo>
                    <a:pt x="258" y="10"/>
                    <a:pt x="254" y="9"/>
                    <a:pt x="253" y="9"/>
                  </a:cubicBezTo>
                  <a:cubicBezTo>
                    <a:pt x="251" y="9"/>
                    <a:pt x="248" y="10"/>
                    <a:pt x="248" y="10"/>
                  </a:cubicBezTo>
                  <a:cubicBezTo>
                    <a:pt x="247" y="10"/>
                    <a:pt x="246" y="11"/>
                    <a:pt x="246" y="12"/>
                  </a:cubicBezTo>
                  <a:cubicBezTo>
                    <a:pt x="245" y="12"/>
                    <a:pt x="244" y="12"/>
                    <a:pt x="242" y="11"/>
                  </a:cubicBezTo>
                  <a:cubicBezTo>
                    <a:pt x="241" y="11"/>
                    <a:pt x="238" y="12"/>
                    <a:pt x="237" y="12"/>
                  </a:cubicBezTo>
                  <a:cubicBezTo>
                    <a:pt x="235" y="12"/>
                    <a:pt x="231" y="12"/>
                    <a:pt x="230" y="13"/>
                  </a:cubicBezTo>
                  <a:cubicBezTo>
                    <a:pt x="229" y="13"/>
                    <a:pt x="226" y="14"/>
                    <a:pt x="225" y="15"/>
                  </a:cubicBezTo>
                  <a:cubicBezTo>
                    <a:pt x="224" y="15"/>
                    <a:pt x="224" y="15"/>
                    <a:pt x="224" y="16"/>
                  </a:cubicBezTo>
                  <a:cubicBezTo>
                    <a:pt x="224" y="16"/>
                    <a:pt x="222" y="17"/>
                    <a:pt x="221" y="16"/>
                  </a:cubicBezTo>
                  <a:cubicBezTo>
                    <a:pt x="220" y="16"/>
                    <a:pt x="218" y="16"/>
                    <a:pt x="218" y="17"/>
                  </a:cubicBezTo>
                  <a:cubicBezTo>
                    <a:pt x="217" y="17"/>
                    <a:pt x="216" y="17"/>
                    <a:pt x="216" y="16"/>
                  </a:cubicBezTo>
                  <a:cubicBezTo>
                    <a:pt x="215" y="16"/>
                    <a:pt x="214" y="16"/>
                    <a:pt x="212" y="16"/>
                  </a:cubicBezTo>
                  <a:cubicBezTo>
                    <a:pt x="211" y="15"/>
                    <a:pt x="210" y="17"/>
                    <a:pt x="208" y="16"/>
                  </a:cubicBezTo>
                  <a:cubicBezTo>
                    <a:pt x="207" y="16"/>
                    <a:pt x="207" y="17"/>
                    <a:pt x="207" y="17"/>
                  </a:cubicBezTo>
                  <a:cubicBezTo>
                    <a:pt x="206" y="17"/>
                    <a:pt x="204" y="17"/>
                    <a:pt x="203" y="17"/>
                  </a:cubicBezTo>
                  <a:cubicBezTo>
                    <a:pt x="202" y="17"/>
                    <a:pt x="200" y="18"/>
                    <a:pt x="199" y="18"/>
                  </a:cubicBezTo>
                  <a:cubicBezTo>
                    <a:pt x="197" y="18"/>
                    <a:pt x="195" y="18"/>
                    <a:pt x="194" y="18"/>
                  </a:cubicBezTo>
                  <a:cubicBezTo>
                    <a:pt x="193" y="18"/>
                    <a:pt x="191" y="19"/>
                    <a:pt x="190" y="19"/>
                  </a:cubicBezTo>
                  <a:cubicBezTo>
                    <a:pt x="189" y="19"/>
                    <a:pt x="187" y="20"/>
                    <a:pt x="187" y="21"/>
                  </a:cubicBezTo>
                  <a:cubicBezTo>
                    <a:pt x="186" y="21"/>
                    <a:pt x="185" y="21"/>
                    <a:pt x="184" y="21"/>
                  </a:cubicBezTo>
                  <a:cubicBezTo>
                    <a:pt x="184" y="21"/>
                    <a:pt x="183" y="22"/>
                    <a:pt x="182" y="23"/>
                  </a:cubicBezTo>
                  <a:cubicBezTo>
                    <a:pt x="182" y="23"/>
                    <a:pt x="180" y="22"/>
                    <a:pt x="179" y="22"/>
                  </a:cubicBezTo>
                  <a:cubicBezTo>
                    <a:pt x="178" y="21"/>
                    <a:pt x="177" y="22"/>
                    <a:pt x="176" y="22"/>
                  </a:cubicBezTo>
                  <a:cubicBezTo>
                    <a:pt x="176" y="22"/>
                    <a:pt x="173" y="23"/>
                    <a:pt x="172" y="23"/>
                  </a:cubicBezTo>
                  <a:cubicBezTo>
                    <a:pt x="171" y="23"/>
                    <a:pt x="170" y="23"/>
                    <a:pt x="169" y="24"/>
                  </a:cubicBezTo>
                  <a:cubicBezTo>
                    <a:pt x="168" y="24"/>
                    <a:pt x="167" y="24"/>
                    <a:pt x="166" y="24"/>
                  </a:cubicBezTo>
                  <a:cubicBezTo>
                    <a:pt x="165" y="24"/>
                    <a:pt x="163" y="24"/>
                    <a:pt x="162" y="24"/>
                  </a:cubicBezTo>
                  <a:cubicBezTo>
                    <a:pt x="162" y="24"/>
                    <a:pt x="160" y="24"/>
                    <a:pt x="159" y="24"/>
                  </a:cubicBezTo>
                  <a:cubicBezTo>
                    <a:pt x="158" y="23"/>
                    <a:pt x="154" y="25"/>
                    <a:pt x="152" y="25"/>
                  </a:cubicBezTo>
                  <a:cubicBezTo>
                    <a:pt x="150" y="25"/>
                    <a:pt x="148" y="25"/>
                    <a:pt x="147" y="25"/>
                  </a:cubicBezTo>
                  <a:cubicBezTo>
                    <a:pt x="147" y="25"/>
                    <a:pt x="147" y="25"/>
                    <a:pt x="146" y="25"/>
                  </a:cubicBezTo>
                  <a:cubicBezTo>
                    <a:pt x="146" y="24"/>
                    <a:pt x="143" y="25"/>
                    <a:pt x="141" y="25"/>
                  </a:cubicBezTo>
                  <a:cubicBezTo>
                    <a:pt x="140" y="24"/>
                    <a:pt x="138" y="23"/>
                    <a:pt x="137" y="23"/>
                  </a:cubicBezTo>
                  <a:cubicBezTo>
                    <a:pt x="136" y="22"/>
                    <a:pt x="135" y="23"/>
                    <a:pt x="134" y="23"/>
                  </a:cubicBezTo>
                  <a:cubicBezTo>
                    <a:pt x="133" y="23"/>
                    <a:pt x="135" y="26"/>
                    <a:pt x="135" y="26"/>
                  </a:cubicBezTo>
                  <a:cubicBezTo>
                    <a:pt x="135" y="26"/>
                    <a:pt x="134" y="26"/>
                    <a:pt x="133" y="27"/>
                  </a:cubicBezTo>
                  <a:cubicBezTo>
                    <a:pt x="132" y="27"/>
                    <a:pt x="132" y="28"/>
                    <a:pt x="132" y="29"/>
                  </a:cubicBezTo>
                  <a:cubicBezTo>
                    <a:pt x="132" y="29"/>
                    <a:pt x="129" y="29"/>
                    <a:pt x="128" y="29"/>
                  </a:cubicBezTo>
                  <a:cubicBezTo>
                    <a:pt x="128" y="29"/>
                    <a:pt x="126" y="29"/>
                    <a:pt x="127" y="30"/>
                  </a:cubicBezTo>
                  <a:cubicBezTo>
                    <a:pt x="127" y="31"/>
                    <a:pt x="126" y="31"/>
                    <a:pt x="125" y="31"/>
                  </a:cubicBezTo>
                  <a:cubicBezTo>
                    <a:pt x="124" y="31"/>
                    <a:pt x="124" y="31"/>
                    <a:pt x="122" y="31"/>
                  </a:cubicBezTo>
                  <a:cubicBezTo>
                    <a:pt x="120" y="31"/>
                    <a:pt x="121" y="33"/>
                    <a:pt x="121" y="33"/>
                  </a:cubicBezTo>
                  <a:cubicBezTo>
                    <a:pt x="121" y="34"/>
                    <a:pt x="120" y="35"/>
                    <a:pt x="120" y="35"/>
                  </a:cubicBezTo>
                  <a:cubicBezTo>
                    <a:pt x="119" y="35"/>
                    <a:pt x="118" y="36"/>
                    <a:pt x="117" y="36"/>
                  </a:cubicBezTo>
                  <a:cubicBezTo>
                    <a:pt x="116" y="36"/>
                    <a:pt x="115" y="36"/>
                    <a:pt x="115" y="36"/>
                  </a:cubicBezTo>
                  <a:cubicBezTo>
                    <a:pt x="114" y="36"/>
                    <a:pt x="113" y="36"/>
                    <a:pt x="112" y="36"/>
                  </a:cubicBezTo>
                  <a:cubicBezTo>
                    <a:pt x="111" y="35"/>
                    <a:pt x="111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8" y="34"/>
                    <a:pt x="107" y="34"/>
                    <a:pt x="107" y="34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3" y="34"/>
                    <a:pt x="101" y="33"/>
                    <a:pt x="100" y="33"/>
                  </a:cubicBezTo>
                  <a:cubicBezTo>
                    <a:pt x="99" y="33"/>
                    <a:pt x="98" y="33"/>
                    <a:pt x="97" y="33"/>
                  </a:cubicBezTo>
                  <a:cubicBezTo>
                    <a:pt x="96" y="34"/>
                    <a:pt x="96" y="36"/>
                    <a:pt x="95" y="37"/>
                  </a:cubicBezTo>
                  <a:cubicBezTo>
                    <a:pt x="95" y="39"/>
                    <a:pt x="96" y="41"/>
                    <a:pt x="96" y="41"/>
                  </a:cubicBezTo>
                  <a:cubicBezTo>
                    <a:pt x="96" y="41"/>
                    <a:pt x="96" y="41"/>
                    <a:pt x="97" y="41"/>
                  </a:cubicBezTo>
                  <a:cubicBezTo>
                    <a:pt x="97" y="41"/>
                    <a:pt x="99" y="42"/>
                    <a:pt x="99" y="42"/>
                  </a:cubicBezTo>
                  <a:cubicBezTo>
                    <a:pt x="99" y="42"/>
                    <a:pt x="98" y="44"/>
                    <a:pt x="98" y="45"/>
                  </a:cubicBezTo>
                  <a:cubicBezTo>
                    <a:pt x="97" y="45"/>
                    <a:pt x="97" y="45"/>
                    <a:pt x="96" y="45"/>
                  </a:cubicBezTo>
                  <a:cubicBezTo>
                    <a:pt x="96" y="45"/>
                    <a:pt x="96" y="47"/>
                    <a:pt x="96" y="4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23" y="53"/>
                    <a:pt x="123" y="53"/>
                    <a:pt x="123" y="5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5" y="98"/>
                    <a:pt x="114" y="104"/>
                    <a:pt x="114" y="104"/>
                  </a:cubicBezTo>
                  <a:cubicBezTo>
                    <a:pt x="114" y="105"/>
                    <a:pt x="115" y="105"/>
                    <a:pt x="116" y="105"/>
                  </a:cubicBezTo>
                  <a:cubicBezTo>
                    <a:pt x="116" y="105"/>
                    <a:pt x="117" y="106"/>
                    <a:pt x="117" y="106"/>
                  </a:cubicBezTo>
                  <a:cubicBezTo>
                    <a:pt x="118" y="106"/>
                    <a:pt x="118" y="107"/>
                    <a:pt x="118" y="107"/>
                  </a:cubicBezTo>
                  <a:cubicBezTo>
                    <a:pt x="118" y="108"/>
                    <a:pt x="119" y="108"/>
                    <a:pt x="120" y="108"/>
                  </a:cubicBezTo>
                  <a:cubicBezTo>
                    <a:pt x="120" y="109"/>
                    <a:pt x="121" y="109"/>
                    <a:pt x="122" y="109"/>
                  </a:cubicBezTo>
                  <a:cubicBezTo>
                    <a:pt x="123" y="109"/>
                    <a:pt x="123" y="109"/>
                    <a:pt x="124" y="109"/>
                  </a:cubicBezTo>
                  <a:cubicBezTo>
                    <a:pt x="124" y="109"/>
                    <a:pt x="125" y="109"/>
                    <a:pt x="125" y="110"/>
                  </a:cubicBezTo>
                  <a:cubicBezTo>
                    <a:pt x="125" y="111"/>
                    <a:pt x="125" y="111"/>
                    <a:pt x="125" y="111"/>
                  </a:cubicBezTo>
                  <a:cubicBezTo>
                    <a:pt x="126" y="111"/>
                    <a:pt x="126" y="112"/>
                    <a:pt x="126" y="112"/>
                  </a:cubicBezTo>
                  <a:cubicBezTo>
                    <a:pt x="126" y="112"/>
                    <a:pt x="127" y="112"/>
                    <a:pt x="128" y="112"/>
                  </a:cubicBezTo>
                  <a:cubicBezTo>
                    <a:pt x="128" y="113"/>
                    <a:pt x="129" y="113"/>
                    <a:pt x="129" y="114"/>
                  </a:cubicBezTo>
                  <a:cubicBezTo>
                    <a:pt x="129" y="114"/>
                    <a:pt x="130" y="114"/>
                    <a:pt x="130" y="114"/>
                  </a:cubicBezTo>
                  <a:cubicBezTo>
                    <a:pt x="131" y="115"/>
                    <a:pt x="131" y="115"/>
                    <a:pt x="132" y="115"/>
                  </a:cubicBezTo>
                  <a:cubicBezTo>
                    <a:pt x="132" y="116"/>
                    <a:pt x="132" y="116"/>
                    <a:pt x="133" y="117"/>
                  </a:cubicBezTo>
                  <a:cubicBezTo>
                    <a:pt x="134" y="117"/>
                    <a:pt x="133" y="118"/>
                    <a:pt x="134" y="118"/>
                  </a:cubicBezTo>
                  <a:cubicBezTo>
                    <a:pt x="134" y="119"/>
                    <a:pt x="135" y="119"/>
                    <a:pt x="135" y="119"/>
                  </a:cubicBezTo>
                  <a:cubicBezTo>
                    <a:pt x="136" y="120"/>
                    <a:pt x="138" y="123"/>
                    <a:pt x="138" y="123"/>
                  </a:cubicBezTo>
                  <a:cubicBezTo>
                    <a:pt x="138" y="123"/>
                    <a:pt x="137" y="123"/>
                    <a:pt x="137" y="123"/>
                  </a:cubicBezTo>
                  <a:cubicBezTo>
                    <a:pt x="136" y="124"/>
                    <a:pt x="136" y="124"/>
                    <a:pt x="136" y="125"/>
                  </a:cubicBezTo>
                  <a:cubicBezTo>
                    <a:pt x="136" y="125"/>
                    <a:pt x="136" y="126"/>
                    <a:pt x="136" y="126"/>
                  </a:cubicBezTo>
                  <a:cubicBezTo>
                    <a:pt x="137" y="127"/>
                    <a:pt x="137" y="127"/>
                    <a:pt x="138" y="127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9"/>
                    <a:pt x="140" y="129"/>
                    <a:pt x="141" y="130"/>
                  </a:cubicBezTo>
                  <a:cubicBezTo>
                    <a:pt x="141" y="130"/>
                    <a:pt x="141" y="130"/>
                    <a:pt x="140" y="131"/>
                  </a:cubicBezTo>
                  <a:cubicBezTo>
                    <a:pt x="140" y="132"/>
                    <a:pt x="141" y="132"/>
                    <a:pt x="141" y="132"/>
                  </a:cubicBezTo>
                  <a:cubicBezTo>
                    <a:pt x="142" y="132"/>
                    <a:pt x="143" y="132"/>
                    <a:pt x="143" y="132"/>
                  </a:cubicBezTo>
                  <a:cubicBezTo>
                    <a:pt x="144" y="132"/>
                    <a:pt x="144" y="131"/>
                    <a:pt x="145" y="131"/>
                  </a:cubicBezTo>
                  <a:cubicBezTo>
                    <a:pt x="145" y="131"/>
                    <a:pt x="147" y="132"/>
                    <a:pt x="148" y="132"/>
                  </a:cubicBezTo>
                  <a:cubicBezTo>
                    <a:pt x="148" y="132"/>
                    <a:pt x="149" y="133"/>
                    <a:pt x="149" y="133"/>
                  </a:cubicBezTo>
                  <a:cubicBezTo>
                    <a:pt x="150" y="133"/>
                    <a:pt x="150" y="134"/>
                    <a:pt x="151" y="136"/>
                  </a:cubicBezTo>
                  <a:cubicBezTo>
                    <a:pt x="152" y="137"/>
                    <a:pt x="151" y="139"/>
                    <a:pt x="151" y="140"/>
                  </a:cubicBezTo>
                  <a:cubicBezTo>
                    <a:pt x="151" y="140"/>
                    <a:pt x="151" y="142"/>
                    <a:pt x="152" y="142"/>
                  </a:cubicBezTo>
                  <a:cubicBezTo>
                    <a:pt x="152" y="143"/>
                    <a:pt x="152" y="143"/>
                    <a:pt x="152" y="144"/>
                  </a:cubicBezTo>
                  <a:cubicBezTo>
                    <a:pt x="153" y="145"/>
                    <a:pt x="152" y="146"/>
                    <a:pt x="152" y="147"/>
                  </a:cubicBezTo>
                  <a:cubicBezTo>
                    <a:pt x="152" y="148"/>
                    <a:pt x="153" y="148"/>
                    <a:pt x="154" y="149"/>
                  </a:cubicBezTo>
                  <a:cubicBezTo>
                    <a:pt x="155" y="150"/>
                    <a:pt x="154" y="150"/>
                    <a:pt x="154" y="151"/>
                  </a:cubicBezTo>
                  <a:cubicBezTo>
                    <a:pt x="154" y="151"/>
                    <a:pt x="155" y="152"/>
                    <a:pt x="155" y="152"/>
                  </a:cubicBezTo>
                  <a:cubicBezTo>
                    <a:pt x="156" y="152"/>
                    <a:pt x="155" y="155"/>
                    <a:pt x="155" y="155"/>
                  </a:cubicBezTo>
                  <a:cubicBezTo>
                    <a:pt x="155" y="156"/>
                    <a:pt x="155" y="157"/>
                    <a:pt x="155" y="158"/>
                  </a:cubicBezTo>
                  <a:cubicBezTo>
                    <a:pt x="155" y="159"/>
                    <a:pt x="155" y="159"/>
                    <a:pt x="156" y="159"/>
                  </a:cubicBezTo>
                  <a:cubicBezTo>
                    <a:pt x="156" y="160"/>
                    <a:pt x="157" y="160"/>
                    <a:pt x="157" y="160"/>
                  </a:cubicBezTo>
                  <a:cubicBezTo>
                    <a:pt x="157" y="161"/>
                    <a:pt x="158" y="161"/>
                    <a:pt x="158" y="161"/>
                  </a:cubicBezTo>
                  <a:cubicBezTo>
                    <a:pt x="159" y="162"/>
                    <a:pt x="159" y="163"/>
                    <a:pt x="160" y="163"/>
                  </a:cubicBezTo>
                  <a:cubicBezTo>
                    <a:pt x="160" y="164"/>
                    <a:pt x="160" y="164"/>
                    <a:pt x="160" y="165"/>
                  </a:cubicBezTo>
                  <a:cubicBezTo>
                    <a:pt x="160" y="165"/>
                    <a:pt x="160" y="168"/>
                    <a:pt x="160" y="168"/>
                  </a:cubicBezTo>
                  <a:cubicBezTo>
                    <a:pt x="160" y="168"/>
                    <a:pt x="161" y="170"/>
                    <a:pt x="161" y="170"/>
                  </a:cubicBezTo>
                  <a:cubicBezTo>
                    <a:pt x="161" y="171"/>
                    <a:pt x="161" y="173"/>
                    <a:pt x="160" y="173"/>
                  </a:cubicBezTo>
                  <a:cubicBezTo>
                    <a:pt x="159" y="174"/>
                    <a:pt x="160" y="175"/>
                    <a:pt x="161" y="175"/>
                  </a:cubicBezTo>
                  <a:cubicBezTo>
                    <a:pt x="161" y="175"/>
                    <a:pt x="161" y="177"/>
                    <a:pt x="161" y="177"/>
                  </a:cubicBezTo>
                  <a:cubicBezTo>
                    <a:pt x="160" y="177"/>
                    <a:pt x="159" y="177"/>
                    <a:pt x="158" y="177"/>
                  </a:cubicBezTo>
                  <a:cubicBezTo>
                    <a:pt x="156" y="176"/>
                    <a:pt x="155" y="176"/>
                    <a:pt x="155" y="176"/>
                  </a:cubicBezTo>
                  <a:cubicBezTo>
                    <a:pt x="154" y="176"/>
                    <a:pt x="153" y="175"/>
                    <a:pt x="152" y="175"/>
                  </a:cubicBezTo>
                  <a:cubicBezTo>
                    <a:pt x="151" y="174"/>
                    <a:pt x="149" y="176"/>
                    <a:pt x="148" y="176"/>
                  </a:cubicBezTo>
                  <a:cubicBezTo>
                    <a:pt x="148" y="176"/>
                    <a:pt x="148" y="177"/>
                    <a:pt x="147" y="178"/>
                  </a:cubicBezTo>
                  <a:cubicBezTo>
                    <a:pt x="146" y="179"/>
                    <a:pt x="143" y="178"/>
                    <a:pt x="142" y="178"/>
                  </a:cubicBezTo>
                  <a:cubicBezTo>
                    <a:pt x="141" y="178"/>
                    <a:pt x="141" y="181"/>
                    <a:pt x="140" y="181"/>
                  </a:cubicBezTo>
                  <a:cubicBezTo>
                    <a:pt x="140" y="182"/>
                    <a:pt x="138" y="182"/>
                    <a:pt x="137" y="182"/>
                  </a:cubicBezTo>
                  <a:cubicBezTo>
                    <a:pt x="137" y="182"/>
                    <a:pt x="136" y="182"/>
                    <a:pt x="135" y="182"/>
                  </a:cubicBezTo>
                  <a:cubicBezTo>
                    <a:pt x="135" y="182"/>
                    <a:pt x="134" y="181"/>
                    <a:pt x="133" y="181"/>
                  </a:cubicBezTo>
                  <a:cubicBezTo>
                    <a:pt x="132" y="181"/>
                    <a:pt x="130" y="181"/>
                    <a:pt x="128" y="181"/>
                  </a:cubicBezTo>
                  <a:cubicBezTo>
                    <a:pt x="127" y="181"/>
                    <a:pt x="125" y="183"/>
                    <a:pt x="124" y="183"/>
                  </a:cubicBezTo>
                  <a:cubicBezTo>
                    <a:pt x="124" y="184"/>
                    <a:pt x="123" y="185"/>
                    <a:pt x="122" y="185"/>
                  </a:cubicBezTo>
                  <a:cubicBezTo>
                    <a:pt x="122" y="186"/>
                    <a:pt x="120" y="187"/>
                    <a:pt x="120" y="187"/>
                  </a:cubicBezTo>
                  <a:cubicBezTo>
                    <a:pt x="119" y="188"/>
                    <a:pt x="119" y="188"/>
                    <a:pt x="118" y="188"/>
                  </a:cubicBezTo>
                  <a:cubicBezTo>
                    <a:pt x="117" y="187"/>
                    <a:pt x="117" y="189"/>
                    <a:pt x="116" y="190"/>
                  </a:cubicBezTo>
                  <a:cubicBezTo>
                    <a:pt x="116" y="190"/>
                    <a:pt x="116" y="192"/>
                    <a:pt x="116" y="192"/>
                  </a:cubicBezTo>
                  <a:cubicBezTo>
                    <a:pt x="116" y="193"/>
                    <a:pt x="116" y="194"/>
                    <a:pt x="116" y="195"/>
                  </a:cubicBezTo>
                  <a:cubicBezTo>
                    <a:pt x="117" y="195"/>
                    <a:pt x="117" y="196"/>
                    <a:pt x="117" y="196"/>
                  </a:cubicBezTo>
                  <a:cubicBezTo>
                    <a:pt x="118" y="197"/>
                    <a:pt x="117" y="198"/>
                    <a:pt x="116" y="198"/>
                  </a:cubicBezTo>
                  <a:cubicBezTo>
                    <a:pt x="115" y="198"/>
                    <a:pt x="115" y="199"/>
                    <a:pt x="115" y="199"/>
                  </a:cubicBezTo>
                  <a:cubicBezTo>
                    <a:pt x="114" y="200"/>
                    <a:pt x="114" y="200"/>
                    <a:pt x="114" y="201"/>
                  </a:cubicBezTo>
                  <a:cubicBezTo>
                    <a:pt x="114" y="202"/>
                    <a:pt x="114" y="202"/>
                    <a:pt x="114" y="202"/>
                  </a:cubicBezTo>
                  <a:cubicBezTo>
                    <a:pt x="115" y="203"/>
                    <a:pt x="115" y="204"/>
                    <a:pt x="115" y="205"/>
                  </a:cubicBezTo>
                  <a:cubicBezTo>
                    <a:pt x="115" y="205"/>
                    <a:pt x="114" y="205"/>
                    <a:pt x="114" y="206"/>
                  </a:cubicBezTo>
                  <a:cubicBezTo>
                    <a:pt x="113" y="206"/>
                    <a:pt x="114" y="208"/>
                    <a:pt x="114" y="209"/>
                  </a:cubicBezTo>
                  <a:cubicBezTo>
                    <a:pt x="115" y="209"/>
                    <a:pt x="115" y="209"/>
                    <a:pt x="116" y="209"/>
                  </a:cubicBezTo>
                  <a:cubicBezTo>
                    <a:pt x="116" y="209"/>
                    <a:pt x="117" y="209"/>
                    <a:pt x="117" y="210"/>
                  </a:cubicBezTo>
                  <a:cubicBezTo>
                    <a:pt x="118" y="210"/>
                    <a:pt x="119" y="210"/>
                    <a:pt x="120" y="210"/>
                  </a:cubicBezTo>
                  <a:cubicBezTo>
                    <a:pt x="121" y="210"/>
                    <a:pt x="120" y="211"/>
                    <a:pt x="120" y="212"/>
                  </a:cubicBezTo>
                  <a:cubicBezTo>
                    <a:pt x="120" y="212"/>
                    <a:pt x="122" y="212"/>
                    <a:pt x="123" y="213"/>
                  </a:cubicBezTo>
                  <a:cubicBezTo>
                    <a:pt x="124" y="213"/>
                    <a:pt x="124" y="213"/>
                    <a:pt x="125" y="213"/>
                  </a:cubicBezTo>
                  <a:cubicBezTo>
                    <a:pt x="126" y="213"/>
                    <a:pt x="126" y="213"/>
                    <a:pt x="126" y="214"/>
                  </a:cubicBezTo>
                  <a:cubicBezTo>
                    <a:pt x="127" y="214"/>
                    <a:pt x="127" y="214"/>
                    <a:pt x="128" y="214"/>
                  </a:cubicBezTo>
                  <a:cubicBezTo>
                    <a:pt x="129" y="214"/>
                    <a:pt x="132" y="215"/>
                    <a:pt x="133" y="216"/>
                  </a:cubicBezTo>
                  <a:cubicBezTo>
                    <a:pt x="133" y="216"/>
                    <a:pt x="134" y="217"/>
                    <a:pt x="134" y="217"/>
                  </a:cubicBezTo>
                  <a:cubicBezTo>
                    <a:pt x="135" y="217"/>
                    <a:pt x="135" y="218"/>
                    <a:pt x="134" y="218"/>
                  </a:cubicBezTo>
                  <a:cubicBezTo>
                    <a:pt x="134" y="219"/>
                    <a:pt x="134" y="219"/>
                    <a:pt x="134" y="220"/>
                  </a:cubicBezTo>
                  <a:cubicBezTo>
                    <a:pt x="135" y="220"/>
                    <a:pt x="134" y="221"/>
                    <a:pt x="134" y="222"/>
                  </a:cubicBezTo>
                  <a:cubicBezTo>
                    <a:pt x="134" y="223"/>
                    <a:pt x="133" y="223"/>
                    <a:pt x="133" y="224"/>
                  </a:cubicBezTo>
                  <a:cubicBezTo>
                    <a:pt x="133" y="225"/>
                    <a:pt x="134" y="225"/>
                    <a:pt x="135" y="226"/>
                  </a:cubicBezTo>
                  <a:cubicBezTo>
                    <a:pt x="135" y="226"/>
                    <a:pt x="134" y="228"/>
                    <a:pt x="134" y="228"/>
                  </a:cubicBezTo>
                  <a:cubicBezTo>
                    <a:pt x="133" y="229"/>
                    <a:pt x="133" y="229"/>
                    <a:pt x="133" y="230"/>
                  </a:cubicBezTo>
                  <a:cubicBezTo>
                    <a:pt x="134" y="230"/>
                    <a:pt x="133" y="231"/>
                    <a:pt x="132" y="232"/>
                  </a:cubicBezTo>
                  <a:cubicBezTo>
                    <a:pt x="132" y="232"/>
                    <a:pt x="132" y="233"/>
                    <a:pt x="132" y="234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1" y="236"/>
                    <a:pt x="133" y="237"/>
                    <a:pt x="134" y="238"/>
                  </a:cubicBezTo>
                  <a:cubicBezTo>
                    <a:pt x="135" y="239"/>
                    <a:pt x="135" y="240"/>
                    <a:pt x="134" y="240"/>
                  </a:cubicBezTo>
                  <a:cubicBezTo>
                    <a:pt x="133" y="240"/>
                    <a:pt x="132" y="241"/>
                    <a:pt x="132" y="242"/>
                  </a:cubicBezTo>
                  <a:cubicBezTo>
                    <a:pt x="132" y="243"/>
                    <a:pt x="134" y="244"/>
                    <a:pt x="135" y="245"/>
                  </a:cubicBezTo>
                  <a:cubicBezTo>
                    <a:pt x="136" y="245"/>
                    <a:pt x="135" y="247"/>
                    <a:pt x="135" y="247"/>
                  </a:cubicBezTo>
                  <a:cubicBezTo>
                    <a:pt x="135" y="248"/>
                    <a:pt x="134" y="248"/>
                    <a:pt x="135" y="249"/>
                  </a:cubicBezTo>
                  <a:cubicBezTo>
                    <a:pt x="135" y="249"/>
                    <a:pt x="135" y="250"/>
                    <a:pt x="134" y="250"/>
                  </a:cubicBezTo>
                  <a:cubicBezTo>
                    <a:pt x="134" y="251"/>
                    <a:pt x="135" y="251"/>
                    <a:pt x="135" y="251"/>
                  </a:cubicBezTo>
                  <a:cubicBezTo>
                    <a:pt x="136" y="252"/>
                    <a:pt x="136" y="253"/>
                    <a:pt x="136" y="254"/>
                  </a:cubicBezTo>
                  <a:cubicBezTo>
                    <a:pt x="136" y="255"/>
                    <a:pt x="136" y="256"/>
                    <a:pt x="135" y="256"/>
                  </a:cubicBezTo>
                  <a:cubicBezTo>
                    <a:pt x="134" y="257"/>
                    <a:pt x="133" y="257"/>
                    <a:pt x="132" y="257"/>
                  </a:cubicBezTo>
                  <a:cubicBezTo>
                    <a:pt x="131" y="256"/>
                    <a:pt x="129" y="255"/>
                    <a:pt x="128" y="255"/>
                  </a:cubicBezTo>
                  <a:cubicBezTo>
                    <a:pt x="128" y="255"/>
                    <a:pt x="126" y="254"/>
                    <a:pt x="125" y="254"/>
                  </a:cubicBezTo>
                  <a:cubicBezTo>
                    <a:pt x="125" y="254"/>
                    <a:pt x="123" y="256"/>
                    <a:pt x="123" y="257"/>
                  </a:cubicBezTo>
                  <a:cubicBezTo>
                    <a:pt x="123" y="258"/>
                    <a:pt x="122" y="259"/>
                    <a:pt x="122" y="259"/>
                  </a:cubicBezTo>
                  <a:cubicBezTo>
                    <a:pt x="121" y="260"/>
                    <a:pt x="119" y="260"/>
                    <a:pt x="118" y="260"/>
                  </a:cubicBezTo>
                  <a:cubicBezTo>
                    <a:pt x="117" y="260"/>
                    <a:pt x="116" y="261"/>
                    <a:pt x="115" y="261"/>
                  </a:cubicBezTo>
                  <a:cubicBezTo>
                    <a:pt x="114" y="260"/>
                    <a:pt x="113" y="258"/>
                    <a:pt x="112" y="258"/>
                  </a:cubicBezTo>
                  <a:cubicBezTo>
                    <a:pt x="112" y="257"/>
                    <a:pt x="111" y="255"/>
                    <a:pt x="111" y="254"/>
                  </a:cubicBezTo>
                  <a:cubicBezTo>
                    <a:pt x="110" y="253"/>
                    <a:pt x="109" y="253"/>
                    <a:pt x="108" y="252"/>
                  </a:cubicBezTo>
                  <a:cubicBezTo>
                    <a:pt x="107" y="252"/>
                    <a:pt x="105" y="249"/>
                    <a:pt x="104" y="249"/>
                  </a:cubicBezTo>
                  <a:cubicBezTo>
                    <a:pt x="103" y="248"/>
                    <a:pt x="102" y="248"/>
                    <a:pt x="101" y="248"/>
                  </a:cubicBezTo>
                  <a:cubicBezTo>
                    <a:pt x="99" y="248"/>
                    <a:pt x="99" y="248"/>
                    <a:pt x="98" y="248"/>
                  </a:cubicBezTo>
                  <a:cubicBezTo>
                    <a:pt x="98" y="247"/>
                    <a:pt x="96" y="247"/>
                    <a:pt x="96" y="247"/>
                  </a:cubicBezTo>
                  <a:cubicBezTo>
                    <a:pt x="95" y="246"/>
                    <a:pt x="95" y="246"/>
                    <a:pt x="93" y="246"/>
                  </a:cubicBezTo>
                  <a:cubicBezTo>
                    <a:pt x="92" y="245"/>
                    <a:pt x="91" y="246"/>
                    <a:pt x="90" y="246"/>
                  </a:cubicBezTo>
                  <a:cubicBezTo>
                    <a:pt x="90" y="247"/>
                    <a:pt x="89" y="247"/>
                    <a:pt x="88" y="246"/>
                  </a:cubicBezTo>
                  <a:cubicBezTo>
                    <a:pt x="88" y="246"/>
                    <a:pt x="84" y="245"/>
                    <a:pt x="83" y="244"/>
                  </a:cubicBezTo>
                  <a:cubicBezTo>
                    <a:pt x="83" y="244"/>
                    <a:pt x="81" y="244"/>
                    <a:pt x="81" y="244"/>
                  </a:cubicBezTo>
                  <a:cubicBezTo>
                    <a:pt x="80" y="244"/>
                    <a:pt x="79" y="242"/>
                    <a:pt x="78" y="242"/>
                  </a:cubicBezTo>
                  <a:cubicBezTo>
                    <a:pt x="77" y="242"/>
                    <a:pt x="75" y="242"/>
                    <a:pt x="74" y="242"/>
                  </a:cubicBezTo>
                  <a:cubicBezTo>
                    <a:pt x="74" y="242"/>
                    <a:pt x="73" y="241"/>
                    <a:pt x="72" y="240"/>
                  </a:cubicBezTo>
                  <a:cubicBezTo>
                    <a:pt x="72" y="239"/>
                    <a:pt x="71" y="238"/>
                    <a:pt x="69" y="238"/>
                  </a:cubicBezTo>
                  <a:cubicBezTo>
                    <a:pt x="67" y="237"/>
                    <a:pt x="66" y="236"/>
                    <a:pt x="66" y="236"/>
                  </a:cubicBezTo>
                  <a:cubicBezTo>
                    <a:pt x="65" y="235"/>
                    <a:pt x="66" y="234"/>
                    <a:pt x="67" y="234"/>
                  </a:cubicBezTo>
                  <a:cubicBezTo>
                    <a:pt x="68" y="233"/>
                    <a:pt x="65" y="232"/>
                    <a:pt x="64" y="232"/>
                  </a:cubicBezTo>
                  <a:cubicBezTo>
                    <a:pt x="63" y="232"/>
                    <a:pt x="63" y="231"/>
                    <a:pt x="62" y="231"/>
                  </a:cubicBezTo>
                  <a:cubicBezTo>
                    <a:pt x="61" y="231"/>
                    <a:pt x="61" y="230"/>
                    <a:pt x="61" y="230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59" y="229"/>
                    <a:pt x="59" y="229"/>
                    <a:pt x="58" y="228"/>
                  </a:cubicBezTo>
                  <a:cubicBezTo>
                    <a:pt x="58" y="228"/>
                    <a:pt x="58" y="229"/>
                    <a:pt x="58" y="229"/>
                  </a:cubicBezTo>
                  <a:cubicBezTo>
                    <a:pt x="58" y="230"/>
                    <a:pt x="59" y="230"/>
                    <a:pt x="59" y="230"/>
                  </a:cubicBezTo>
                  <a:cubicBezTo>
                    <a:pt x="60" y="230"/>
                    <a:pt x="59" y="233"/>
                    <a:pt x="58" y="233"/>
                  </a:cubicBezTo>
                  <a:cubicBezTo>
                    <a:pt x="58" y="234"/>
                    <a:pt x="58" y="235"/>
                    <a:pt x="57" y="235"/>
                  </a:cubicBezTo>
                  <a:cubicBezTo>
                    <a:pt x="57" y="236"/>
                    <a:pt x="57" y="237"/>
                    <a:pt x="56" y="238"/>
                  </a:cubicBezTo>
                  <a:cubicBezTo>
                    <a:pt x="56" y="238"/>
                    <a:pt x="53" y="239"/>
                    <a:pt x="52" y="240"/>
                  </a:cubicBezTo>
                  <a:cubicBezTo>
                    <a:pt x="51" y="240"/>
                    <a:pt x="51" y="241"/>
                    <a:pt x="51" y="242"/>
                  </a:cubicBezTo>
                  <a:cubicBezTo>
                    <a:pt x="51" y="242"/>
                    <a:pt x="52" y="244"/>
                    <a:pt x="51" y="244"/>
                  </a:cubicBezTo>
                  <a:cubicBezTo>
                    <a:pt x="50" y="245"/>
                    <a:pt x="51" y="245"/>
                    <a:pt x="51" y="246"/>
                  </a:cubicBezTo>
                  <a:cubicBezTo>
                    <a:pt x="51" y="247"/>
                    <a:pt x="50" y="246"/>
                    <a:pt x="50" y="246"/>
                  </a:cubicBezTo>
                  <a:cubicBezTo>
                    <a:pt x="49" y="245"/>
                    <a:pt x="46" y="245"/>
                    <a:pt x="45" y="244"/>
                  </a:cubicBezTo>
                  <a:cubicBezTo>
                    <a:pt x="44" y="244"/>
                    <a:pt x="43" y="245"/>
                    <a:pt x="42" y="244"/>
                  </a:cubicBezTo>
                  <a:cubicBezTo>
                    <a:pt x="42" y="244"/>
                    <a:pt x="41" y="244"/>
                    <a:pt x="41" y="244"/>
                  </a:cubicBezTo>
                  <a:cubicBezTo>
                    <a:pt x="40" y="244"/>
                    <a:pt x="39" y="244"/>
                    <a:pt x="39" y="244"/>
                  </a:cubicBezTo>
                  <a:cubicBezTo>
                    <a:pt x="39" y="243"/>
                    <a:pt x="37" y="244"/>
                    <a:pt x="37" y="243"/>
                  </a:cubicBezTo>
                  <a:cubicBezTo>
                    <a:pt x="36" y="242"/>
                    <a:pt x="34" y="241"/>
                    <a:pt x="34" y="241"/>
                  </a:cubicBezTo>
                  <a:cubicBezTo>
                    <a:pt x="34" y="241"/>
                    <a:pt x="34" y="241"/>
                    <a:pt x="34" y="241"/>
                  </a:cubicBezTo>
                  <a:cubicBezTo>
                    <a:pt x="34" y="241"/>
                    <a:pt x="34" y="242"/>
                    <a:pt x="34" y="242"/>
                  </a:cubicBezTo>
                  <a:cubicBezTo>
                    <a:pt x="33" y="242"/>
                    <a:pt x="33" y="241"/>
                    <a:pt x="32" y="242"/>
                  </a:cubicBezTo>
                  <a:cubicBezTo>
                    <a:pt x="31" y="242"/>
                    <a:pt x="31" y="243"/>
                    <a:pt x="30" y="243"/>
                  </a:cubicBezTo>
                  <a:cubicBezTo>
                    <a:pt x="29" y="243"/>
                    <a:pt x="29" y="243"/>
                    <a:pt x="29" y="244"/>
                  </a:cubicBezTo>
                  <a:cubicBezTo>
                    <a:pt x="29" y="244"/>
                    <a:pt x="28" y="244"/>
                    <a:pt x="27" y="245"/>
                  </a:cubicBezTo>
                  <a:cubicBezTo>
                    <a:pt x="27" y="245"/>
                    <a:pt x="26" y="245"/>
                    <a:pt x="25" y="245"/>
                  </a:cubicBezTo>
                  <a:cubicBezTo>
                    <a:pt x="24" y="245"/>
                    <a:pt x="24" y="244"/>
                    <a:pt x="23" y="245"/>
                  </a:cubicBezTo>
                  <a:cubicBezTo>
                    <a:pt x="23" y="245"/>
                    <a:pt x="22" y="245"/>
                    <a:pt x="21" y="245"/>
                  </a:cubicBezTo>
                  <a:cubicBezTo>
                    <a:pt x="20" y="245"/>
                    <a:pt x="19" y="245"/>
                    <a:pt x="19" y="245"/>
                  </a:cubicBezTo>
                  <a:cubicBezTo>
                    <a:pt x="18" y="245"/>
                    <a:pt x="18" y="245"/>
                    <a:pt x="17" y="245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4"/>
                    <a:pt x="15" y="244"/>
                    <a:pt x="15" y="244"/>
                  </a:cubicBezTo>
                  <a:cubicBezTo>
                    <a:pt x="14" y="244"/>
                    <a:pt x="14" y="244"/>
                    <a:pt x="14" y="243"/>
                  </a:cubicBezTo>
                  <a:cubicBezTo>
                    <a:pt x="14" y="243"/>
                    <a:pt x="13" y="242"/>
                    <a:pt x="12" y="242"/>
                  </a:cubicBezTo>
                  <a:cubicBezTo>
                    <a:pt x="12" y="243"/>
                    <a:pt x="11" y="244"/>
                    <a:pt x="11" y="245"/>
                  </a:cubicBezTo>
                  <a:cubicBezTo>
                    <a:pt x="12" y="246"/>
                    <a:pt x="13" y="247"/>
                    <a:pt x="13" y="247"/>
                  </a:cubicBezTo>
                  <a:cubicBezTo>
                    <a:pt x="12" y="248"/>
                    <a:pt x="12" y="249"/>
                    <a:pt x="12" y="250"/>
                  </a:cubicBezTo>
                  <a:cubicBezTo>
                    <a:pt x="12" y="250"/>
                    <a:pt x="12" y="251"/>
                    <a:pt x="12" y="252"/>
                  </a:cubicBezTo>
                  <a:cubicBezTo>
                    <a:pt x="11" y="252"/>
                    <a:pt x="11" y="253"/>
                    <a:pt x="11" y="253"/>
                  </a:cubicBezTo>
                  <a:cubicBezTo>
                    <a:pt x="11" y="254"/>
                    <a:pt x="12" y="254"/>
                    <a:pt x="13" y="255"/>
                  </a:cubicBezTo>
                  <a:cubicBezTo>
                    <a:pt x="13" y="255"/>
                    <a:pt x="14" y="256"/>
                    <a:pt x="14" y="256"/>
                  </a:cubicBezTo>
                  <a:cubicBezTo>
                    <a:pt x="15" y="256"/>
                    <a:pt x="16" y="256"/>
                    <a:pt x="16" y="256"/>
                  </a:cubicBezTo>
                  <a:cubicBezTo>
                    <a:pt x="17" y="257"/>
                    <a:pt x="18" y="258"/>
                    <a:pt x="19" y="258"/>
                  </a:cubicBezTo>
                  <a:cubicBezTo>
                    <a:pt x="19" y="258"/>
                    <a:pt x="20" y="259"/>
                    <a:pt x="20" y="259"/>
                  </a:cubicBezTo>
                  <a:cubicBezTo>
                    <a:pt x="20" y="259"/>
                    <a:pt x="19" y="259"/>
                    <a:pt x="19" y="259"/>
                  </a:cubicBezTo>
                  <a:cubicBezTo>
                    <a:pt x="18" y="259"/>
                    <a:pt x="18" y="259"/>
                    <a:pt x="18" y="259"/>
                  </a:cubicBezTo>
                  <a:cubicBezTo>
                    <a:pt x="18" y="259"/>
                    <a:pt x="19" y="259"/>
                    <a:pt x="19" y="260"/>
                  </a:cubicBezTo>
                  <a:cubicBezTo>
                    <a:pt x="19" y="260"/>
                    <a:pt x="19" y="261"/>
                    <a:pt x="20" y="261"/>
                  </a:cubicBezTo>
                  <a:cubicBezTo>
                    <a:pt x="20" y="260"/>
                    <a:pt x="21" y="260"/>
                    <a:pt x="21" y="260"/>
                  </a:cubicBezTo>
                  <a:cubicBezTo>
                    <a:pt x="22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4" y="261"/>
                  </a:cubicBezTo>
                  <a:cubicBezTo>
                    <a:pt x="24" y="261"/>
                    <a:pt x="26" y="262"/>
                    <a:pt x="26" y="262"/>
                  </a:cubicBezTo>
                  <a:cubicBezTo>
                    <a:pt x="27" y="262"/>
                    <a:pt x="27" y="263"/>
                    <a:pt x="27" y="263"/>
                  </a:cubicBezTo>
                  <a:cubicBezTo>
                    <a:pt x="28" y="262"/>
                    <a:pt x="28" y="262"/>
                    <a:pt x="29" y="263"/>
                  </a:cubicBezTo>
                  <a:cubicBezTo>
                    <a:pt x="29" y="263"/>
                    <a:pt x="31" y="263"/>
                    <a:pt x="31" y="263"/>
                  </a:cubicBezTo>
                  <a:cubicBezTo>
                    <a:pt x="32" y="263"/>
                    <a:pt x="33" y="262"/>
                    <a:pt x="33" y="263"/>
                  </a:cubicBezTo>
                  <a:cubicBezTo>
                    <a:pt x="34" y="263"/>
                    <a:pt x="36" y="262"/>
                    <a:pt x="36" y="263"/>
                  </a:cubicBezTo>
                  <a:cubicBezTo>
                    <a:pt x="37" y="264"/>
                    <a:pt x="38" y="264"/>
                    <a:pt x="37" y="265"/>
                  </a:cubicBezTo>
                  <a:cubicBezTo>
                    <a:pt x="36" y="266"/>
                    <a:pt x="36" y="265"/>
                    <a:pt x="36" y="266"/>
                  </a:cubicBezTo>
                  <a:cubicBezTo>
                    <a:pt x="36" y="267"/>
                    <a:pt x="35" y="268"/>
                    <a:pt x="35" y="268"/>
                  </a:cubicBezTo>
                  <a:cubicBezTo>
                    <a:pt x="35" y="268"/>
                    <a:pt x="34" y="268"/>
                    <a:pt x="34" y="269"/>
                  </a:cubicBezTo>
                  <a:cubicBezTo>
                    <a:pt x="34" y="270"/>
                    <a:pt x="35" y="270"/>
                    <a:pt x="35" y="271"/>
                  </a:cubicBezTo>
                  <a:cubicBezTo>
                    <a:pt x="34" y="272"/>
                    <a:pt x="34" y="272"/>
                    <a:pt x="33" y="271"/>
                  </a:cubicBezTo>
                  <a:cubicBezTo>
                    <a:pt x="33" y="271"/>
                    <a:pt x="32" y="272"/>
                    <a:pt x="32" y="272"/>
                  </a:cubicBezTo>
                  <a:cubicBezTo>
                    <a:pt x="32" y="273"/>
                    <a:pt x="33" y="274"/>
                    <a:pt x="32" y="274"/>
                  </a:cubicBezTo>
                  <a:cubicBezTo>
                    <a:pt x="32" y="275"/>
                    <a:pt x="31" y="275"/>
                    <a:pt x="31" y="277"/>
                  </a:cubicBezTo>
                  <a:cubicBezTo>
                    <a:pt x="31" y="278"/>
                    <a:pt x="31" y="279"/>
                    <a:pt x="31" y="279"/>
                  </a:cubicBezTo>
                  <a:cubicBezTo>
                    <a:pt x="31" y="280"/>
                    <a:pt x="31" y="280"/>
                    <a:pt x="30" y="280"/>
                  </a:cubicBezTo>
                  <a:cubicBezTo>
                    <a:pt x="30" y="280"/>
                    <a:pt x="29" y="281"/>
                    <a:pt x="29" y="281"/>
                  </a:cubicBezTo>
                  <a:cubicBezTo>
                    <a:pt x="30" y="282"/>
                    <a:pt x="30" y="284"/>
                    <a:pt x="30" y="284"/>
                  </a:cubicBezTo>
                  <a:cubicBezTo>
                    <a:pt x="30" y="285"/>
                    <a:pt x="32" y="286"/>
                    <a:pt x="31" y="287"/>
                  </a:cubicBezTo>
                  <a:cubicBezTo>
                    <a:pt x="31" y="287"/>
                    <a:pt x="30" y="287"/>
                    <a:pt x="29" y="287"/>
                  </a:cubicBezTo>
                  <a:cubicBezTo>
                    <a:pt x="28" y="287"/>
                    <a:pt x="27" y="287"/>
                    <a:pt x="27" y="287"/>
                  </a:cubicBezTo>
                  <a:cubicBezTo>
                    <a:pt x="27" y="288"/>
                    <a:pt x="26" y="290"/>
                    <a:pt x="26" y="290"/>
                  </a:cubicBezTo>
                  <a:cubicBezTo>
                    <a:pt x="26" y="291"/>
                    <a:pt x="26" y="293"/>
                    <a:pt x="26" y="293"/>
                  </a:cubicBezTo>
                  <a:cubicBezTo>
                    <a:pt x="26" y="294"/>
                    <a:pt x="27" y="294"/>
                    <a:pt x="28" y="294"/>
                  </a:cubicBezTo>
                  <a:cubicBezTo>
                    <a:pt x="28" y="294"/>
                    <a:pt x="29" y="294"/>
                    <a:pt x="29" y="295"/>
                  </a:cubicBezTo>
                  <a:cubicBezTo>
                    <a:pt x="29" y="295"/>
                    <a:pt x="30" y="296"/>
                    <a:pt x="29" y="296"/>
                  </a:cubicBezTo>
                  <a:cubicBezTo>
                    <a:pt x="28" y="296"/>
                    <a:pt x="28" y="296"/>
                    <a:pt x="28" y="297"/>
                  </a:cubicBezTo>
                  <a:cubicBezTo>
                    <a:pt x="27" y="297"/>
                    <a:pt x="27" y="297"/>
                    <a:pt x="26" y="298"/>
                  </a:cubicBezTo>
                  <a:cubicBezTo>
                    <a:pt x="26" y="299"/>
                    <a:pt x="25" y="299"/>
                    <a:pt x="25" y="300"/>
                  </a:cubicBezTo>
                  <a:cubicBezTo>
                    <a:pt x="24" y="300"/>
                    <a:pt x="23" y="301"/>
                    <a:pt x="23" y="301"/>
                  </a:cubicBezTo>
                  <a:cubicBezTo>
                    <a:pt x="22" y="301"/>
                    <a:pt x="22" y="300"/>
                    <a:pt x="21" y="300"/>
                  </a:cubicBezTo>
                  <a:cubicBezTo>
                    <a:pt x="19" y="300"/>
                    <a:pt x="18" y="301"/>
                    <a:pt x="17" y="301"/>
                  </a:cubicBezTo>
                  <a:cubicBezTo>
                    <a:pt x="16" y="302"/>
                    <a:pt x="16" y="303"/>
                    <a:pt x="15" y="303"/>
                  </a:cubicBezTo>
                  <a:cubicBezTo>
                    <a:pt x="14" y="303"/>
                    <a:pt x="13" y="303"/>
                    <a:pt x="13" y="303"/>
                  </a:cubicBezTo>
                  <a:cubicBezTo>
                    <a:pt x="12" y="303"/>
                    <a:pt x="12" y="304"/>
                    <a:pt x="11" y="304"/>
                  </a:cubicBezTo>
                  <a:cubicBezTo>
                    <a:pt x="10" y="303"/>
                    <a:pt x="9" y="303"/>
                    <a:pt x="9" y="303"/>
                  </a:cubicBezTo>
                  <a:cubicBezTo>
                    <a:pt x="8" y="304"/>
                    <a:pt x="9" y="305"/>
                    <a:pt x="9" y="305"/>
                  </a:cubicBezTo>
                  <a:cubicBezTo>
                    <a:pt x="9" y="306"/>
                    <a:pt x="10" y="307"/>
                    <a:pt x="9" y="307"/>
                  </a:cubicBezTo>
                  <a:cubicBezTo>
                    <a:pt x="8" y="308"/>
                    <a:pt x="7" y="309"/>
                    <a:pt x="7" y="310"/>
                  </a:cubicBezTo>
                  <a:cubicBezTo>
                    <a:pt x="8" y="311"/>
                    <a:pt x="8" y="311"/>
                    <a:pt x="9" y="311"/>
                  </a:cubicBezTo>
                  <a:cubicBezTo>
                    <a:pt x="9" y="311"/>
                    <a:pt x="11" y="312"/>
                    <a:pt x="10" y="312"/>
                  </a:cubicBezTo>
                  <a:cubicBezTo>
                    <a:pt x="9" y="312"/>
                    <a:pt x="6" y="313"/>
                    <a:pt x="5" y="314"/>
                  </a:cubicBezTo>
                  <a:cubicBezTo>
                    <a:pt x="5" y="314"/>
                    <a:pt x="3" y="315"/>
                    <a:pt x="3" y="316"/>
                  </a:cubicBezTo>
                  <a:cubicBezTo>
                    <a:pt x="4" y="316"/>
                    <a:pt x="5" y="318"/>
                    <a:pt x="5" y="319"/>
                  </a:cubicBezTo>
                  <a:cubicBezTo>
                    <a:pt x="5" y="320"/>
                    <a:pt x="6" y="321"/>
                    <a:pt x="6" y="322"/>
                  </a:cubicBezTo>
                  <a:cubicBezTo>
                    <a:pt x="7" y="323"/>
                    <a:pt x="6" y="324"/>
                    <a:pt x="7" y="325"/>
                  </a:cubicBezTo>
                  <a:cubicBezTo>
                    <a:pt x="8" y="325"/>
                    <a:pt x="9" y="326"/>
                    <a:pt x="9" y="326"/>
                  </a:cubicBezTo>
                  <a:cubicBezTo>
                    <a:pt x="10" y="326"/>
                    <a:pt x="11" y="326"/>
                    <a:pt x="11" y="327"/>
                  </a:cubicBezTo>
                  <a:cubicBezTo>
                    <a:pt x="12" y="328"/>
                    <a:pt x="12" y="329"/>
                    <a:pt x="12" y="330"/>
                  </a:cubicBezTo>
                  <a:cubicBezTo>
                    <a:pt x="11" y="330"/>
                    <a:pt x="11" y="332"/>
                    <a:pt x="11" y="332"/>
                  </a:cubicBezTo>
                  <a:cubicBezTo>
                    <a:pt x="10" y="332"/>
                    <a:pt x="10" y="332"/>
                    <a:pt x="10" y="333"/>
                  </a:cubicBezTo>
                  <a:cubicBezTo>
                    <a:pt x="11" y="334"/>
                    <a:pt x="10" y="335"/>
                    <a:pt x="10" y="335"/>
                  </a:cubicBezTo>
                  <a:cubicBezTo>
                    <a:pt x="9" y="336"/>
                    <a:pt x="8" y="335"/>
                    <a:pt x="9" y="337"/>
                  </a:cubicBezTo>
                  <a:cubicBezTo>
                    <a:pt x="9" y="338"/>
                    <a:pt x="9" y="339"/>
                    <a:pt x="8" y="339"/>
                  </a:cubicBezTo>
                  <a:cubicBezTo>
                    <a:pt x="8" y="340"/>
                    <a:pt x="7" y="342"/>
                    <a:pt x="7" y="343"/>
                  </a:cubicBezTo>
                  <a:cubicBezTo>
                    <a:pt x="7" y="343"/>
                    <a:pt x="7" y="344"/>
                    <a:pt x="8" y="345"/>
                  </a:cubicBezTo>
                  <a:cubicBezTo>
                    <a:pt x="9" y="345"/>
                    <a:pt x="8" y="345"/>
                    <a:pt x="8" y="346"/>
                  </a:cubicBezTo>
                  <a:cubicBezTo>
                    <a:pt x="8" y="346"/>
                    <a:pt x="8" y="346"/>
                    <a:pt x="9" y="347"/>
                  </a:cubicBezTo>
                  <a:cubicBezTo>
                    <a:pt x="9" y="347"/>
                    <a:pt x="11" y="347"/>
                    <a:pt x="11" y="347"/>
                  </a:cubicBezTo>
                  <a:cubicBezTo>
                    <a:pt x="11" y="348"/>
                    <a:pt x="11" y="348"/>
                    <a:pt x="11" y="348"/>
                  </a:cubicBezTo>
                  <a:cubicBezTo>
                    <a:pt x="12" y="348"/>
                    <a:pt x="12" y="348"/>
                    <a:pt x="13" y="348"/>
                  </a:cubicBezTo>
                  <a:cubicBezTo>
                    <a:pt x="14" y="348"/>
                    <a:pt x="15" y="348"/>
                    <a:pt x="15" y="347"/>
                  </a:cubicBezTo>
                  <a:cubicBezTo>
                    <a:pt x="16" y="347"/>
                    <a:pt x="16" y="347"/>
                    <a:pt x="17" y="346"/>
                  </a:cubicBezTo>
                  <a:cubicBezTo>
                    <a:pt x="18" y="346"/>
                    <a:pt x="18" y="345"/>
                    <a:pt x="19" y="346"/>
                  </a:cubicBezTo>
                  <a:cubicBezTo>
                    <a:pt x="19" y="347"/>
                    <a:pt x="20" y="348"/>
                    <a:pt x="21" y="347"/>
                  </a:cubicBezTo>
                  <a:cubicBezTo>
                    <a:pt x="21" y="347"/>
                    <a:pt x="23" y="346"/>
                    <a:pt x="24" y="346"/>
                  </a:cubicBezTo>
                  <a:cubicBezTo>
                    <a:pt x="24" y="347"/>
                    <a:pt x="25" y="347"/>
                    <a:pt x="25" y="349"/>
                  </a:cubicBezTo>
                  <a:cubicBezTo>
                    <a:pt x="25" y="350"/>
                    <a:pt x="26" y="350"/>
                    <a:pt x="25" y="351"/>
                  </a:cubicBezTo>
                  <a:cubicBezTo>
                    <a:pt x="25" y="351"/>
                    <a:pt x="24" y="351"/>
                    <a:pt x="24" y="351"/>
                  </a:cubicBezTo>
                  <a:cubicBezTo>
                    <a:pt x="25" y="352"/>
                    <a:pt x="25" y="351"/>
                    <a:pt x="26" y="352"/>
                  </a:cubicBezTo>
                  <a:cubicBezTo>
                    <a:pt x="27" y="352"/>
                    <a:pt x="27" y="352"/>
                    <a:pt x="27" y="353"/>
                  </a:cubicBezTo>
                  <a:cubicBezTo>
                    <a:pt x="27" y="354"/>
                    <a:pt x="26" y="356"/>
                    <a:pt x="27" y="356"/>
                  </a:cubicBezTo>
                  <a:cubicBezTo>
                    <a:pt x="27" y="356"/>
                    <a:pt x="28" y="357"/>
                    <a:pt x="28" y="357"/>
                  </a:cubicBezTo>
                  <a:cubicBezTo>
                    <a:pt x="27" y="357"/>
                    <a:pt x="25" y="357"/>
                    <a:pt x="25" y="358"/>
                  </a:cubicBezTo>
                  <a:cubicBezTo>
                    <a:pt x="24" y="358"/>
                    <a:pt x="25" y="359"/>
                    <a:pt x="24" y="360"/>
                  </a:cubicBezTo>
                  <a:cubicBezTo>
                    <a:pt x="23" y="360"/>
                    <a:pt x="23" y="360"/>
                    <a:pt x="23" y="361"/>
                  </a:cubicBezTo>
                  <a:cubicBezTo>
                    <a:pt x="23" y="362"/>
                    <a:pt x="22" y="363"/>
                    <a:pt x="22" y="362"/>
                  </a:cubicBezTo>
                  <a:cubicBezTo>
                    <a:pt x="21" y="362"/>
                    <a:pt x="20" y="361"/>
                    <a:pt x="19" y="362"/>
                  </a:cubicBezTo>
                  <a:cubicBezTo>
                    <a:pt x="19" y="362"/>
                    <a:pt x="17" y="362"/>
                    <a:pt x="17" y="363"/>
                  </a:cubicBezTo>
                  <a:cubicBezTo>
                    <a:pt x="16" y="363"/>
                    <a:pt x="16" y="364"/>
                    <a:pt x="16" y="365"/>
                  </a:cubicBezTo>
                  <a:cubicBezTo>
                    <a:pt x="16" y="366"/>
                    <a:pt x="17" y="366"/>
                    <a:pt x="16" y="367"/>
                  </a:cubicBezTo>
                  <a:cubicBezTo>
                    <a:pt x="16" y="368"/>
                    <a:pt x="15" y="368"/>
                    <a:pt x="16" y="369"/>
                  </a:cubicBezTo>
                  <a:cubicBezTo>
                    <a:pt x="16" y="369"/>
                    <a:pt x="16" y="370"/>
                    <a:pt x="16" y="370"/>
                  </a:cubicBezTo>
                  <a:cubicBezTo>
                    <a:pt x="16" y="371"/>
                    <a:pt x="17" y="371"/>
                    <a:pt x="18" y="371"/>
                  </a:cubicBezTo>
                  <a:cubicBezTo>
                    <a:pt x="19" y="371"/>
                    <a:pt x="19" y="371"/>
                    <a:pt x="19" y="372"/>
                  </a:cubicBezTo>
                  <a:cubicBezTo>
                    <a:pt x="19" y="372"/>
                    <a:pt x="20" y="372"/>
                    <a:pt x="20" y="373"/>
                  </a:cubicBezTo>
                  <a:cubicBezTo>
                    <a:pt x="20" y="374"/>
                    <a:pt x="20" y="375"/>
                    <a:pt x="19" y="375"/>
                  </a:cubicBezTo>
                  <a:cubicBezTo>
                    <a:pt x="19" y="375"/>
                    <a:pt x="18" y="375"/>
                    <a:pt x="18" y="376"/>
                  </a:cubicBezTo>
                  <a:cubicBezTo>
                    <a:pt x="18" y="376"/>
                    <a:pt x="18" y="377"/>
                    <a:pt x="19" y="378"/>
                  </a:cubicBezTo>
                  <a:cubicBezTo>
                    <a:pt x="20" y="378"/>
                    <a:pt x="20" y="380"/>
                    <a:pt x="20" y="380"/>
                  </a:cubicBezTo>
                  <a:cubicBezTo>
                    <a:pt x="20" y="381"/>
                    <a:pt x="20" y="382"/>
                    <a:pt x="20" y="382"/>
                  </a:cubicBezTo>
                  <a:cubicBezTo>
                    <a:pt x="20" y="383"/>
                    <a:pt x="20" y="384"/>
                    <a:pt x="20" y="385"/>
                  </a:cubicBezTo>
                  <a:cubicBezTo>
                    <a:pt x="20" y="386"/>
                    <a:pt x="19" y="386"/>
                    <a:pt x="19" y="387"/>
                  </a:cubicBezTo>
                  <a:cubicBezTo>
                    <a:pt x="20" y="388"/>
                    <a:pt x="19" y="390"/>
                    <a:pt x="19" y="391"/>
                  </a:cubicBezTo>
                  <a:cubicBezTo>
                    <a:pt x="19" y="392"/>
                    <a:pt x="17" y="394"/>
                    <a:pt x="17" y="394"/>
                  </a:cubicBezTo>
                  <a:cubicBezTo>
                    <a:pt x="18" y="394"/>
                    <a:pt x="19" y="394"/>
                    <a:pt x="19" y="395"/>
                  </a:cubicBezTo>
                  <a:cubicBezTo>
                    <a:pt x="18" y="396"/>
                    <a:pt x="18" y="397"/>
                    <a:pt x="19" y="397"/>
                  </a:cubicBezTo>
                  <a:cubicBezTo>
                    <a:pt x="20" y="397"/>
                    <a:pt x="21" y="397"/>
                    <a:pt x="21" y="398"/>
                  </a:cubicBezTo>
                  <a:cubicBezTo>
                    <a:pt x="21" y="399"/>
                    <a:pt x="22" y="399"/>
                    <a:pt x="21" y="400"/>
                  </a:cubicBezTo>
                  <a:cubicBezTo>
                    <a:pt x="21" y="401"/>
                    <a:pt x="20" y="401"/>
                    <a:pt x="19" y="401"/>
                  </a:cubicBezTo>
                  <a:cubicBezTo>
                    <a:pt x="19" y="402"/>
                    <a:pt x="17" y="402"/>
                    <a:pt x="18" y="403"/>
                  </a:cubicBezTo>
                  <a:cubicBezTo>
                    <a:pt x="18" y="404"/>
                    <a:pt x="19" y="406"/>
                    <a:pt x="18" y="407"/>
                  </a:cubicBezTo>
                  <a:cubicBezTo>
                    <a:pt x="17" y="408"/>
                    <a:pt x="16" y="408"/>
                    <a:pt x="16" y="409"/>
                  </a:cubicBezTo>
                  <a:cubicBezTo>
                    <a:pt x="17" y="410"/>
                    <a:pt x="17" y="411"/>
                    <a:pt x="16" y="411"/>
                  </a:cubicBezTo>
                  <a:cubicBezTo>
                    <a:pt x="16" y="411"/>
                    <a:pt x="16" y="411"/>
                    <a:pt x="15" y="411"/>
                  </a:cubicBezTo>
                  <a:cubicBezTo>
                    <a:pt x="15" y="412"/>
                    <a:pt x="14" y="412"/>
                    <a:pt x="15" y="412"/>
                  </a:cubicBezTo>
                  <a:cubicBezTo>
                    <a:pt x="16" y="413"/>
                    <a:pt x="15" y="414"/>
                    <a:pt x="15" y="414"/>
                  </a:cubicBezTo>
                  <a:cubicBezTo>
                    <a:pt x="14" y="414"/>
                    <a:pt x="13" y="415"/>
                    <a:pt x="12" y="415"/>
                  </a:cubicBezTo>
                  <a:cubicBezTo>
                    <a:pt x="11" y="415"/>
                    <a:pt x="11" y="414"/>
                    <a:pt x="10" y="415"/>
                  </a:cubicBezTo>
                  <a:cubicBezTo>
                    <a:pt x="10" y="416"/>
                    <a:pt x="10" y="417"/>
                    <a:pt x="10" y="417"/>
                  </a:cubicBezTo>
                  <a:cubicBezTo>
                    <a:pt x="10" y="417"/>
                    <a:pt x="10" y="417"/>
                    <a:pt x="9" y="416"/>
                  </a:cubicBezTo>
                  <a:cubicBezTo>
                    <a:pt x="8" y="416"/>
                    <a:pt x="7" y="416"/>
                    <a:pt x="7" y="416"/>
                  </a:cubicBezTo>
                  <a:cubicBezTo>
                    <a:pt x="6" y="416"/>
                    <a:pt x="6" y="416"/>
                    <a:pt x="5" y="417"/>
                  </a:cubicBezTo>
                  <a:cubicBezTo>
                    <a:pt x="5" y="418"/>
                    <a:pt x="4" y="418"/>
                    <a:pt x="4" y="418"/>
                  </a:cubicBezTo>
                  <a:cubicBezTo>
                    <a:pt x="3" y="418"/>
                    <a:pt x="2" y="418"/>
                    <a:pt x="2" y="420"/>
                  </a:cubicBezTo>
                  <a:cubicBezTo>
                    <a:pt x="2" y="421"/>
                    <a:pt x="2" y="422"/>
                    <a:pt x="1" y="422"/>
                  </a:cubicBezTo>
                  <a:cubicBezTo>
                    <a:pt x="1" y="422"/>
                    <a:pt x="0" y="422"/>
                    <a:pt x="0" y="423"/>
                  </a:cubicBezTo>
                  <a:cubicBezTo>
                    <a:pt x="0" y="423"/>
                    <a:pt x="1" y="423"/>
                    <a:pt x="1" y="424"/>
                  </a:cubicBezTo>
                  <a:cubicBezTo>
                    <a:pt x="1" y="425"/>
                    <a:pt x="2" y="426"/>
                    <a:pt x="2" y="427"/>
                  </a:cubicBezTo>
                  <a:cubicBezTo>
                    <a:pt x="3" y="428"/>
                    <a:pt x="3" y="428"/>
                    <a:pt x="3" y="429"/>
                  </a:cubicBezTo>
                  <a:cubicBezTo>
                    <a:pt x="3" y="430"/>
                    <a:pt x="3" y="431"/>
                    <a:pt x="3" y="431"/>
                  </a:cubicBezTo>
                  <a:cubicBezTo>
                    <a:pt x="4" y="431"/>
                    <a:pt x="5" y="432"/>
                    <a:pt x="5" y="433"/>
                  </a:cubicBezTo>
                  <a:cubicBezTo>
                    <a:pt x="5" y="434"/>
                    <a:pt x="6" y="435"/>
                    <a:pt x="6" y="435"/>
                  </a:cubicBezTo>
                  <a:cubicBezTo>
                    <a:pt x="7" y="436"/>
                    <a:pt x="8" y="436"/>
                    <a:pt x="8" y="437"/>
                  </a:cubicBezTo>
                  <a:cubicBezTo>
                    <a:pt x="8" y="438"/>
                    <a:pt x="8" y="438"/>
                    <a:pt x="9" y="439"/>
                  </a:cubicBezTo>
                  <a:cubicBezTo>
                    <a:pt x="9" y="440"/>
                    <a:pt x="10" y="441"/>
                    <a:pt x="11" y="441"/>
                  </a:cubicBezTo>
                  <a:cubicBezTo>
                    <a:pt x="12" y="441"/>
                    <a:pt x="13" y="440"/>
                    <a:pt x="14" y="441"/>
                  </a:cubicBezTo>
                  <a:cubicBezTo>
                    <a:pt x="14" y="443"/>
                    <a:pt x="14" y="443"/>
                    <a:pt x="15" y="444"/>
                  </a:cubicBezTo>
                  <a:cubicBezTo>
                    <a:pt x="15" y="445"/>
                    <a:pt x="16" y="445"/>
                    <a:pt x="16" y="446"/>
                  </a:cubicBezTo>
                  <a:cubicBezTo>
                    <a:pt x="17" y="447"/>
                    <a:pt x="16" y="447"/>
                    <a:pt x="17" y="447"/>
                  </a:cubicBezTo>
                  <a:cubicBezTo>
                    <a:pt x="18" y="447"/>
                    <a:pt x="19" y="447"/>
                    <a:pt x="19" y="448"/>
                  </a:cubicBezTo>
                  <a:cubicBezTo>
                    <a:pt x="19" y="448"/>
                    <a:pt x="19" y="449"/>
                    <a:pt x="18" y="449"/>
                  </a:cubicBezTo>
                  <a:cubicBezTo>
                    <a:pt x="17" y="450"/>
                    <a:pt x="16" y="451"/>
                    <a:pt x="16" y="452"/>
                  </a:cubicBezTo>
                  <a:cubicBezTo>
                    <a:pt x="16" y="452"/>
                    <a:pt x="16" y="453"/>
                    <a:pt x="16" y="453"/>
                  </a:cubicBezTo>
                  <a:cubicBezTo>
                    <a:pt x="17" y="453"/>
                    <a:pt x="18" y="453"/>
                    <a:pt x="19" y="454"/>
                  </a:cubicBezTo>
                  <a:cubicBezTo>
                    <a:pt x="20" y="454"/>
                    <a:pt x="22" y="455"/>
                    <a:pt x="22" y="456"/>
                  </a:cubicBezTo>
                  <a:cubicBezTo>
                    <a:pt x="21" y="457"/>
                    <a:pt x="21" y="457"/>
                    <a:pt x="22" y="457"/>
                  </a:cubicBezTo>
                  <a:cubicBezTo>
                    <a:pt x="22" y="458"/>
                    <a:pt x="23" y="459"/>
                    <a:pt x="23" y="459"/>
                  </a:cubicBezTo>
                  <a:cubicBezTo>
                    <a:pt x="22" y="460"/>
                    <a:pt x="22" y="460"/>
                    <a:pt x="22" y="460"/>
                  </a:cubicBezTo>
                  <a:cubicBezTo>
                    <a:pt x="22" y="460"/>
                    <a:pt x="22" y="461"/>
                    <a:pt x="22" y="462"/>
                  </a:cubicBezTo>
                  <a:cubicBezTo>
                    <a:pt x="22" y="462"/>
                    <a:pt x="21" y="462"/>
                    <a:pt x="21" y="463"/>
                  </a:cubicBezTo>
                  <a:cubicBezTo>
                    <a:pt x="20" y="464"/>
                    <a:pt x="20" y="465"/>
                    <a:pt x="20" y="466"/>
                  </a:cubicBezTo>
                  <a:cubicBezTo>
                    <a:pt x="20" y="467"/>
                    <a:pt x="20" y="467"/>
                    <a:pt x="20" y="468"/>
                  </a:cubicBezTo>
                  <a:cubicBezTo>
                    <a:pt x="21" y="469"/>
                    <a:pt x="21" y="470"/>
                    <a:pt x="21" y="471"/>
                  </a:cubicBezTo>
                  <a:cubicBezTo>
                    <a:pt x="22" y="471"/>
                    <a:pt x="24" y="472"/>
                    <a:pt x="25" y="473"/>
                  </a:cubicBezTo>
                  <a:cubicBezTo>
                    <a:pt x="26" y="473"/>
                    <a:pt x="26" y="473"/>
                    <a:pt x="26" y="475"/>
                  </a:cubicBezTo>
                  <a:cubicBezTo>
                    <a:pt x="26" y="477"/>
                    <a:pt x="26" y="477"/>
                    <a:pt x="26" y="478"/>
                  </a:cubicBezTo>
                  <a:cubicBezTo>
                    <a:pt x="26" y="479"/>
                    <a:pt x="26" y="479"/>
                    <a:pt x="28" y="480"/>
                  </a:cubicBezTo>
                  <a:cubicBezTo>
                    <a:pt x="30" y="482"/>
                    <a:pt x="32" y="482"/>
                    <a:pt x="33" y="483"/>
                  </a:cubicBezTo>
                  <a:cubicBezTo>
                    <a:pt x="33" y="483"/>
                    <a:pt x="34" y="483"/>
                    <a:pt x="35" y="483"/>
                  </a:cubicBezTo>
                  <a:cubicBezTo>
                    <a:pt x="35" y="483"/>
                    <a:pt x="35" y="484"/>
                    <a:pt x="36" y="484"/>
                  </a:cubicBezTo>
                  <a:cubicBezTo>
                    <a:pt x="36" y="484"/>
                    <a:pt x="37" y="485"/>
                    <a:pt x="37" y="485"/>
                  </a:cubicBezTo>
                  <a:cubicBezTo>
                    <a:pt x="42" y="495"/>
                    <a:pt x="42" y="495"/>
                    <a:pt x="42" y="495"/>
                  </a:cubicBezTo>
                  <a:cubicBezTo>
                    <a:pt x="42" y="495"/>
                    <a:pt x="43" y="499"/>
                    <a:pt x="44" y="499"/>
                  </a:cubicBezTo>
                  <a:cubicBezTo>
                    <a:pt x="45" y="499"/>
                    <a:pt x="46" y="500"/>
                    <a:pt x="46" y="501"/>
                  </a:cubicBezTo>
                  <a:cubicBezTo>
                    <a:pt x="47" y="501"/>
                    <a:pt x="48" y="501"/>
                    <a:pt x="48" y="501"/>
                  </a:cubicBezTo>
                  <a:cubicBezTo>
                    <a:pt x="48" y="501"/>
                    <a:pt x="52" y="501"/>
                    <a:pt x="53" y="502"/>
                  </a:cubicBezTo>
                  <a:cubicBezTo>
                    <a:pt x="53" y="502"/>
                    <a:pt x="54" y="504"/>
                    <a:pt x="55" y="504"/>
                  </a:cubicBezTo>
                  <a:cubicBezTo>
                    <a:pt x="56" y="505"/>
                    <a:pt x="58" y="505"/>
                    <a:pt x="58" y="506"/>
                  </a:cubicBezTo>
                  <a:cubicBezTo>
                    <a:pt x="58" y="507"/>
                    <a:pt x="59" y="507"/>
                    <a:pt x="59" y="508"/>
                  </a:cubicBezTo>
                  <a:cubicBezTo>
                    <a:pt x="60" y="508"/>
                    <a:pt x="61" y="510"/>
                    <a:pt x="62" y="510"/>
                  </a:cubicBezTo>
                  <a:cubicBezTo>
                    <a:pt x="62" y="510"/>
                    <a:pt x="62" y="512"/>
                    <a:pt x="63" y="512"/>
                  </a:cubicBezTo>
                  <a:cubicBezTo>
                    <a:pt x="64" y="512"/>
                    <a:pt x="65" y="513"/>
                    <a:pt x="65" y="514"/>
                  </a:cubicBezTo>
                  <a:cubicBezTo>
                    <a:pt x="66" y="514"/>
                    <a:pt x="67" y="516"/>
                    <a:pt x="68" y="516"/>
                  </a:cubicBezTo>
                  <a:cubicBezTo>
                    <a:pt x="68" y="516"/>
                    <a:pt x="70" y="515"/>
                    <a:pt x="71" y="516"/>
                  </a:cubicBezTo>
                  <a:cubicBezTo>
                    <a:pt x="72" y="517"/>
                    <a:pt x="74" y="518"/>
                    <a:pt x="75" y="519"/>
                  </a:cubicBezTo>
                  <a:cubicBezTo>
                    <a:pt x="76" y="519"/>
                    <a:pt x="77" y="519"/>
                    <a:pt x="78" y="519"/>
                  </a:cubicBezTo>
                  <a:cubicBezTo>
                    <a:pt x="78" y="519"/>
                    <a:pt x="81" y="519"/>
                    <a:pt x="81" y="519"/>
                  </a:cubicBezTo>
                  <a:cubicBezTo>
                    <a:pt x="81" y="520"/>
                    <a:pt x="81" y="523"/>
                    <a:pt x="81" y="523"/>
                  </a:cubicBezTo>
                  <a:cubicBezTo>
                    <a:pt x="82" y="523"/>
                    <a:pt x="82" y="520"/>
                    <a:pt x="83" y="520"/>
                  </a:cubicBezTo>
                  <a:cubicBezTo>
                    <a:pt x="84" y="519"/>
                    <a:pt x="85" y="520"/>
                    <a:pt x="85" y="520"/>
                  </a:cubicBezTo>
                  <a:cubicBezTo>
                    <a:pt x="86" y="520"/>
                    <a:pt x="88" y="520"/>
                    <a:pt x="88" y="520"/>
                  </a:cubicBezTo>
                  <a:cubicBezTo>
                    <a:pt x="89" y="520"/>
                    <a:pt x="90" y="520"/>
                    <a:pt x="90" y="521"/>
                  </a:cubicBezTo>
                  <a:cubicBezTo>
                    <a:pt x="91" y="521"/>
                    <a:pt x="91" y="523"/>
                    <a:pt x="92" y="523"/>
                  </a:cubicBezTo>
                  <a:cubicBezTo>
                    <a:pt x="93" y="522"/>
                    <a:pt x="94" y="521"/>
                    <a:pt x="95" y="522"/>
                  </a:cubicBezTo>
                  <a:cubicBezTo>
                    <a:pt x="96" y="523"/>
                    <a:pt x="97" y="524"/>
                    <a:pt x="97" y="525"/>
                  </a:cubicBezTo>
                  <a:cubicBezTo>
                    <a:pt x="98" y="525"/>
                    <a:pt x="100" y="527"/>
                    <a:pt x="100" y="526"/>
                  </a:cubicBezTo>
                  <a:cubicBezTo>
                    <a:pt x="100" y="525"/>
                    <a:pt x="100" y="525"/>
                    <a:pt x="100" y="524"/>
                  </a:cubicBezTo>
                  <a:cubicBezTo>
                    <a:pt x="101" y="524"/>
                    <a:pt x="102" y="522"/>
                    <a:pt x="102" y="523"/>
                  </a:cubicBezTo>
                  <a:cubicBezTo>
                    <a:pt x="103" y="523"/>
                    <a:pt x="103" y="524"/>
                    <a:pt x="104" y="523"/>
                  </a:cubicBezTo>
                  <a:cubicBezTo>
                    <a:pt x="104" y="522"/>
                    <a:pt x="104" y="522"/>
                    <a:pt x="104" y="522"/>
                  </a:cubicBezTo>
                  <a:cubicBezTo>
                    <a:pt x="105" y="522"/>
                    <a:pt x="106" y="522"/>
                    <a:pt x="106" y="522"/>
                  </a:cubicBezTo>
                  <a:cubicBezTo>
                    <a:pt x="106" y="521"/>
                    <a:pt x="106" y="521"/>
                    <a:pt x="107" y="521"/>
                  </a:cubicBezTo>
                  <a:cubicBezTo>
                    <a:pt x="107" y="521"/>
                    <a:pt x="109" y="521"/>
                    <a:pt x="109" y="522"/>
                  </a:cubicBezTo>
                  <a:cubicBezTo>
                    <a:pt x="110" y="522"/>
                    <a:pt x="111" y="523"/>
                    <a:pt x="111" y="523"/>
                  </a:cubicBezTo>
                  <a:cubicBezTo>
                    <a:pt x="112" y="524"/>
                    <a:pt x="112" y="525"/>
                    <a:pt x="113" y="525"/>
                  </a:cubicBezTo>
                  <a:cubicBezTo>
                    <a:pt x="114" y="525"/>
                    <a:pt x="117" y="526"/>
                    <a:pt x="118" y="527"/>
                  </a:cubicBezTo>
                  <a:cubicBezTo>
                    <a:pt x="118" y="528"/>
                    <a:pt x="118" y="528"/>
                    <a:pt x="119" y="528"/>
                  </a:cubicBezTo>
                  <a:cubicBezTo>
                    <a:pt x="120" y="528"/>
                    <a:pt x="121" y="529"/>
                    <a:pt x="121" y="529"/>
                  </a:cubicBezTo>
                  <a:cubicBezTo>
                    <a:pt x="121" y="529"/>
                    <a:pt x="121" y="530"/>
                    <a:pt x="122" y="529"/>
                  </a:cubicBezTo>
                  <a:cubicBezTo>
                    <a:pt x="123" y="529"/>
                    <a:pt x="123" y="529"/>
                    <a:pt x="123" y="528"/>
                  </a:cubicBezTo>
                  <a:cubicBezTo>
                    <a:pt x="123" y="528"/>
                    <a:pt x="123" y="528"/>
                    <a:pt x="124" y="528"/>
                  </a:cubicBezTo>
                  <a:cubicBezTo>
                    <a:pt x="124" y="528"/>
                    <a:pt x="125" y="526"/>
                    <a:pt x="126" y="527"/>
                  </a:cubicBezTo>
                  <a:cubicBezTo>
                    <a:pt x="127" y="527"/>
                    <a:pt x="127" y="527"/>
                    <a:pt x="128" y="528"/>
                  </a:cubicBezTo>
                  <a:cubicBezTo>
                    <a:pt x="129" y="528"/>
                    <a:pt x="129" y="528"/>
                    <a:pt x="130" y="529"/>
                  </a:cubicBezTo>
                  <a:cubicBezTo>
                    <a:pt x="130" y="529"/>
                    <a:pt x="130" y="530"/>
                    <a:pt x="130" y="530"/>
                  </a:cubicBezTo>
                  <a:cubicBezTo>
                    <a:pt x="130" y="531"/>
                    <a:pt x="130" y="531"/>
                    <a:pt x="130" y="532"/>
                  </a:cubicBezTo>
                  <a:cubicBezTo>
                    <a:pt x="131" y="533"/>
                    <a:pt x="132" y="534"/>
                    <a:pt x="133" y="534"/>
                  </a:cubicBezTo>
                  <a:cubicBezTo>
                    <a:pt x="134" y="535"/>
                    <a:pt x="135" y="535"/>
                    <a:pt x="135" y="536"/>
                  </a:cubicBezTo>
                  <a:cubicBezTo>
                    <a:pt x="136" y="536"/>
                    <a:pt x="136" y="537"/>
                    <a:pt x="137" y="537"/>
                  </a:cubicBezTo>
                  <a:cubicBezTo>
                    <a:pt x="137" y="537"/>
                    <a:pt x="138" y="537"/>
                    <a:pt x="138" y="537"/>
                  </a:cubicBezTo>
                  <a:cubicBezTo>
                    <a:pt x="138" y="538"/>
                    <a:pt x="138" y="538"/>
                    <a:pt x="139" y="539"/>
                  </a:cubicBezTo>
                  <a:cubicBezTo>
                    <a:pt x="139" y="539"/>
                    <a:pt x="141" y="539"/>
                    <a:pt x="141" y="540"/>
                  </a:cubicBezTo>
                  <a:cubicBezTo>
                    <a:pt x="142" y="541"/>
                    <a:pt x="142" y="541"/>
                    <a:pt x="143" y="541"/>
                  </a:cubicBezTo>
                  <a:cubicBezTo>
                    <a:pt x="143" y="542"/>
                    <a:pt x="144" y="543"/>
                    <a:pt x="145" y="543"/>
                  </a:cubicBezTo>
                  <a:cubicBezTo>
                    <a:pt x="145" y="543"/>
                    <a:pt x="147" y="545"/>
                    <a:pt x="147" y="544"/>
                  </a:cubicBezTo>
                  <a:cubicBezTo>
                    <a:pt x="147" y="544"/>
                    <a:pt x="148" y="544"/>
                    <a:pt x="148" y="544"/>
                  </a:cubicBezTo>
                  <a:cubicBezTo>
                    <a:pt x="149" y="544"/>
                    <a:pt x="150" y="544"/>
                    <a:pt x="150" y="545"/>
                  </a:cubicBezTo>
                  <a:cubicBezTo>
                    <a:pt x="150" y="546"/>
                    <a:pt x="151" y="547"/>
                    <a:pt x="151" y="548"/>
                  </a:cubicBezTo>
                  <a:cubicBezTo>
                    <a:pt x="151" y="548"/>
                    <a:pt x="151" y="549"/>
                    <a:pt x="151" y="549"/>
                  </a:cubicBezTo>
                  <a:cubicBezTo>
                    <a:pt x="152" y="548"/>
                    <a:pt x="154" y="548"/>
                    <a:pt x="154" y="549"/>
                  </a:cubicBezTo>
                  <a:cubicBezTo>
                    <a:pt x="154" y="550"/>
                    <a:pt x="153" y="550"/>
                    <a:pt x="153" y="551"/>
                  </a:cubicBezTo>
                  <a:cubicBezTo>
                    <a:pt x="154" y="551"/>
                    <a:pt x="154" y="551"/>
                    <a:pt x="154" y="552"/>
                  </a:cubicBezTo>
                  <a:cubicBezTo>
                    <a:pt x="155" y="552"/>
                    <a:pt x="155" y="553"/>
                    <a:pt x="156" y="554"/>
                  </a:cubicBezTo>
                  <a:cubicBezTo>
                    <a:pt x="156" y="554"/>
                    <a:pt x="156" y="556"/>
                    <a:pt x="157" y="556"/>
                  </a:cubicBezTo>
                  <a:cubicBezTo>
                    <a:pt x="158" y="557"/>
                    <a:pt x="159" y="557"/>
                    <a:pt x="159" y="557"/>
                  </a:cubicBezTo>
                  <a:cubicBezTo>
                    <a:pt x="160" y="557"/>
                    <a:pt x="160" y="556"/>
                    <a:pt x="161" y="556"/>
                  </a:cubicBezTo>
                  <a:cubicBezTo>
                    <a:pt x="161" y="557"/>
                    <a:pt x="163" y="557"/>
                    <a:pt x="163" y="556"/>
                  </a:cubicBezTo>
                  <a:cubicBezTo>
                    <a:pt x="163" y="555"/>
                    <a:pt x="163" y="554"/>
                    <a:pt x="164" y="554"/>
                  </a:cubicBezTo>
                  <a:cubicBezTo>
                    <a:pt x="165" y="554"/>
                    <a:pt x="166" y="554"/>
                    <a:pt x="167" y="555"/>
                  </a:cubicBezTo>
                  <a:cubicBezTo>
                    <a:pt x="167" y="555"/>
                    <a:pt x="168" y="555"/>
                    <a:pt x="169" y="554"/>
                  </a:cubicBezTo>
                  <a:cubicBezTo>
                    <a:pt x="170" y="553"/>
                    <a:pt x="171" y="553"/>
                    <a:pt x="171" y="553"/>
                  </a:cubicBezTo>
                  <a:cubicBezTo>
                    <a:pt x="172" y="553"/>
                    <a:pt x="172" y="553"/>
                    <a:pt x="172" y="554"/>
                  </a:cubicBezTo>
                  <a:cubicBezTo>
                    <a:pt x="173" y="554"/>
                    <a:pt x="174" y="555"/>
                    <a:pt x="175" y="555"/>
                  </a:cubicBezTo>
                  <a:cubicBezTo>
                    <a:pt x="175" y="555"/>
                    <a:pt x="176" y="555"/>
                    <a:pt x="176" y="556"/>
                  </a:cubicBezTo>
                  <a:cubicBezTo>
                    <a:pt x="177" y="557"/>
                    <a:pt x="178" y="558"/>
                    <a:pt x="178" y="558"/>
                  </a:cubicBezTo>
                  <a:cubicBezTo>
                    <a:pt x="178" y="559"/>
                    <a:pt x="178" y="559"/>
                    <a:pt x="177" y="559"/>
                  </a:cubicBezTo>
                  <a:cubicBezTo>
                    <a:pt x="177" y="559"/>
                    <a:pt x="176" y="560"/>
                    <a:pt x="175" y="561"/>
                  </a:cubicBezTo>
                  <a:cubicBezTo>
                    <a:pt x="175" y="561"/>
                    <a:pt x="174" y="561"/>
                    <a:pt x="175" y="561"/>
                  </a:cubicBezTo>
                  <a:cubicBezTo>
                    <a:pt x="176" y="562"/>
                    <a:pt x="176" y="562"/>
                    <a:pt x="176" y="563"/>
                  </a:cubicBezTo>
                  <a:cubicBezTo>
                    <a:pt x="175" y="564"/>
                    <a:pt x="174" y="565"/>
                    <a:pt x="175" y="566"/>
                  </a:cubicBezTo>
                  <a:cubicBezTo>
                    <a:pt x="176" y="567"/>
                    <a:pt x="175" y="567"/>
                    <a:pt x="176" y="567"/>
                  </a:cubicBezTo>
                  <a:cubicBezTo>
                    <a:pt x="177" y="567"/>
                    <a:pt x="178" y="568"/>
                    <a:pt x="178" y="568"/>
                  </a:cubicBezTo>
                  <a:cubicBezTo>
                    <a:pt x="178" y="569"/>
                    <a:pt x="179" y="569"/>
                    <a:pt x="180" y="569"/>
                  </a:cubicBezTo>
                  <a:cubicBezTo>
                    <a:pt x="181" y="568"/>
                    <a:pt x="181" y="568"/>
                    <a:pt x="182" y="567"/>
                  </a:cubicBezTo>
                  <a:cubicBezTo>
                    <a:pt x="182" y="567"/>
                    <a:pt x="183" y="566"/>
                    <a:pt x="184" y="567"/>
                  </a:cubicBezTo>
                  <a:cubicBezTo>
                    <a:pt x="184" y="567"/>
                    <a:pt x="184" y="568"/>
                    <a:pt x="185" y="568"/>
                  </a:cubicBezTo>
                  <a:cubicBezTo>
                    <a:pt x="186" y="568"/>
                    <a:pt x="186" y="568"/>
                    <a:pt x="186" y="567"/>
                  </a:cubicBezTo>
                  <a:cubicBezTo>
                    <a:pt x="186" y="566"/>
                    <a:pt x="186" y="566"/>
                    <a:pt x="187" y="566"/>
                  </a:cubicBezTo>
                  <a:cubicBezTo>
                    <a:pt x="187" y="566"/>
                    <a:pt x="189" y="567"/>
                    <a:pt x="190" y="568"/>
                  </a:cubicBezTo>
                  <a:cubicBezTo>
                    <a:pt x="190" y="568"/>
                    <a:pt x="190" y="568"/>
                    <a:pt x="191" y="567"/>
                  </a:cubicBezTo>
                  <a:cubicBezTo>
                    <a:pt x="193" y="567"/>
                    <a:pt x="194" y="567"/>
                    <a:pt x="195" y="567"/>
                  </a:cubicBezTo>
                  <a:cubicBezTo>
                    <a:pt x="195" y="568"/>
                    <a:pt x="196" y="569"/>
                    <a:pt x="197" y="569"/>
                  </a:cubicBezTo>
                  <a:cubicBezTo>
                    <a:pt x="198" y="569"/>
                    <a:pt x="198" y="569"/>
                    <a:pt x="199" y="570"/>
                  </a:cubicBezTo>
                  <a:cubicBezTo>
                    <a:pt x="199" y="570"/>
                    <a:pt x="200" y="570"/>
                    <a:pt x="201" y="571"/>
                  </a:cubicBezTo>
                  <a:cubicBezTo>
                    <a:pt x="201" y="571"/>
                    <a:pt x="202" y="571"/>
                    <a:pt x="203" y="571"/>
                  </a:cubicBezTo>
                  <a:cubicBezTo>
                    <a:pt x="203" y="570"/>
                    <a:pt x="204" y="570"/>
                    <a:pt x="204" y="570"/>
                  </a:cubicBezTo>
                  <a:cubicBezTo>
                    <a:pt x="205" y="571"/>
                    <a:pt x="205" y="572"/>
                    <a:pt x="205" y="572"/>
                  </a:cubicBezTo>
                  <a:cubicBezTo>
                    <a:pt x="206" y="572"/>
                    <a:pt x="206" y="571"/>
                    <a:pt x="207" y="572"/>
                  </a:cubicBezTo>
                  <a:cubicBezTo>
                    <a:pt x="207" y="572"/>
                    <a:pt x="208" y="573"/>
                    <a:pt x="209" y="572"/>
                  </a:cubicBezTo>
                  <a:cubicBezTo>
                    <a:pt x="210" y="572"/>
                    <a:pt x="210" y="571"/>
                    <a:pt x="210" y="570"/>
                  </a:cubicBezTo>
                  <a:cubicBezTo>
                    <a:pt x="211" y="570"/>
                    <a:pt x="211" y="568"/>
                    <a:pt x="212" y="569"/>
                  </a:cubicBezTo>
                  <a:cubicBezTo>
                    <a:pt x="213" y="570"/>
                    <a:pt x="213" y="571"/>
                    <a:pt x="214" y="571"/>
                  </a:cubicBezTo>
                  <a:cubicBezTo>
                    <a:pt x="215" y="571"/>
                    <a:pt x="216" y="571"/>
                    <a:pt x="216" y="572"/>
                  </a:cubicBezTo>
                  <a:cubicBezTo>
                    <a:pt x="217" y="573"/>
                    <a:pt x="218" y="574"/>
                    <a:pt x="218" y="574"/>
                  </a:cubicBezTo>
                  <a:cubicBezTo>
                    <a:pt x="219" y="574"/>
                    <a:pt x="220" y="573"/>
                    <a:pt x="221" y="574"/>
                  </a:cubicBezTo>
                  <a:cubicBezTo>
                    <a:pt x="222" y="574"/>
                    <a:pt x="222" y="575"/>
                    <a:pt x="223" y="576"/>
                  </a:cubicBezTo>
                  <a:cubicBezTo>
                    <a:pt x="224" y="577"/>
                    <a:pt x="225" y="577"/>
                    <a:pt x="225" y="577"/>
                  </a:cubicBezTo>
                  <a:cubicBezTo>
                    <a:pt x="225" y="576"/>
                    <a:pt x="225" y="576"/>
                    <a:pt x="226" y="576"/>
                  </a:cubicBezTo>
                  <a:cubicBezTo>
                    <a:pt x="227" y="576"/>
                    <a:pt x="227" y="576"/>
                    <a:pt x="228" y="576"/>
                  </a:cubicBezTo>
                  <a:cubicBezTo>
                    <a:pt x="229" y="576"/>
                    <a:pt x="229" y="575"/>
                    <a:pt x="230" y="576"/>
                  </a:cubicBezTo>
                  <a:cubicBezTo>
                    <a:pt x="231" y="576"/>
                    <a:pt x="233" y="576"/>
                    <a:pt x="233" y="575"/>
                  </a:cubicBezTo>
                  <a:cubicBezTo>
                    <a:pt x="234" y="575"/>
                    <a:pt x="234" y="574"/>
                    <a:pt x="235" y="574"/>
                  </a:cubicBezTo>
                  <a:cubicBezTo>
                    <a:pt x="236" y="574"/>
                    <a:pt x="236" y="576"/>
                    <a:pt x="236" y="576"/>
                  </a:cubicBezTo>
                  <a:cubicBezTo>
                    <a:pt x="236" y="577"/>
                    <a:pt x="236" y="578"/>
                    <a:pt x="236" y="578"/>
                  </a:cubicBezTo>
                  <a:cubicBezTo>
                    <a:pt x="236" y="578"/>
                    <a:pt x="238" y="578"/>
                    <a:pt x="238" y="579"/>
                  </a:cubicBezTo>
                  <a:cubicBezTo>
                    <a:pt x="238" y="580"/>
                    <a:pt x="237" y="582"/>
                    <a:pt x="237" y="582"/>
                  </a:cubicBezTo>
                  <a:cubicBezTo>
                    <a:pt x="238" y="583"/>
                    <a:pt x="238" y="584"/>
                    <a:pt x="238" y="585"/>
                  </a:cubicBezTo>
                  <a:cubicBezTo>
                    <a:pt x="238" y="585"/>
                    <a:pt x="240" y="584"/>
                    <a:pt x="241" y="584"/>
                  </a:cubicBezTo>
                  <a:cubicBezTo>
                    <a:pt x="241" y="584"/>
                    <a:pt x="243" y="583"/>
                    <a:pt x="243" y="584"/>
                  </a:cubicBezTo>
                  <a:cubicBezTo>
                    <a:pt x="243" y="584"/>
                    <a:pt x="245" y="584"/>
                    <a:pt x="245" y="584"/>
                  </a:cubicBezTo>
                  <a:cubicBezTo>
                    <a:pt x="246" y="583"/>
                    <a:pt x="246" y="582"/>
                    <a:pt x="247" y="582"/>
                  </a:cubicBezTo>
                  <a:cubicBezTo>
                    <a:pt x="248" y="583"/>
                    <a:pt x="250" y="584"/>
                    <a:pt x="251" y="584"/>
                  </a:cubicBezTo>
                  <a:cubicBezTo>
                    <a:pt x="252" y="584"/>
                    <a:pt x="252" y="583"/>
                    <a:pt x="252" y="584"/>
                  </a:cubicBezTo>
                  <a:cubicBezTo>
                    <a:pt x="253" y="584"/>
                    <a:pt x="252" y="585"/>
                    <a:pt x="253" y="585"/>
                  </a:cubicBezTo>
                  <a:cubicBezTo>
                    <a:pt x="253" y="586"/>
                    <a:pt x="253" y="587"/>
                    <a:pt x="254" y="587"/>
                  </a:cubicBezTo>
                  <a:cubicBezTo>
                    <a:pt x="254" y="587"/>
                    <a:pt x="254" y="587"/>
                    <a:pt x="255" y="588"/>
                  </a:cubicBezTo>
                  <a:cubicBezTo>
                    <a:pt x="256" y="588"/>
                    <a:pt x="256" y="589"/>
                    <a:pt x="256" y="589"/>
                  </a:cubicBezTo>
                  <a:cubicBezTo>
                    <a:pt x="257" y="589"/>
                    <a:pt x="257" y="590"/>
                    <a:pt x="257" y="590"/>
                  </a:cubicBezTo>
                  <a:cubicBezTo>
                    <a:pt x="256" y="591"/>
                    <a:pt x="256" y="592"/>
                    <a:pt x="256" y="592"/>
                  </a:cubicBezTo>
                  <a:cubicBezTo>
                    <a:pt x="256" y="592"/>
                    <a:pt x="257" y="591"/>
                    <a:pt x="259" y="593"/>
                  </a:cubicBezTo>
                  <a:cubicBezTo>
                    <a:pt x="260" y="595"/>
                    <a:pt x="261" y="595"/>
                    <a:pt x="261" y="596"/>
                  </a:cubicBezTo>
                  <a:cubicBezTo>
                    <a:pt x="261" y="597"/>
                    <a:pt x="261" y="597"/>
                    <a:pt x="261" y="597"/>
                  </a:cubicBezTo>
                  <a:cubicBezTo>
                    <a:pt x="262" y="596"/>
                    <a:pt x="262" y="596"/>
                    <a:pt x="263" y="595"/>
                  </a:cubicBezTo>
                  <a:cubicBezTo>
                    <a:pt x="263" y="595"/>
                    <a:pt x="263" y="594"/>
                    <a:pt x="264" y="594"/>
                  </a:cubicBezTo>
                  <a:cubicBezTo>
                    <a:pt x="265" y="594"/>
                    <a:pt x="267" y="594"/>
                    <a:pt x="267" y="595"/>
                  </a:cubicBezTo>
                  <a:cubicBezTo>
                    <a:pt x="268" y="595"/>
                    <a:pt x="267" y="596"/>
                    <a:pt x="268" y="596"/>
                  </a:cubicBezTo>
                  <a:cubicBezTo>
                    <a:pt x="268" y="597"/>
                    <a:pt x="268" y="598"/>
                    <a:pt x="268" y="598"/>
                  </a:cubicBezTo>
                  <a:cubicBezTo>
                    <a:pt x="268" y="599"/>
                    <a:pt x="268" y="600"/>
                    <a:pt x="269" y="600"/>
                  </a:cubicBezTo>
                  <a:cubicBezTo>
                    <a:pt x="269" y="600"/>
                    <a:pt x="270" y="600"/>
                    <a:pt x="270" y="600"/>
                  </a:cubicBezTo>
                  <a:cubicBezTo>
                    <a:pt x="270" y="601"/>
                    <a:pt x="270" y="603"/>
                    <a:pt x="271" y="603"/>
                  </a:cubicBezTo>
                  <a:cubicBezTo>
                    <a:pt x="272" y="603"/>
                    <a:pt x="272" y="601"/>
                    <a:pt x="273" y="602"/>
                  </a:cubicBezTo>
                  <a:cubicBezTo>
                    <a:pt x="274" y="602"/>
                    <a:pt x="274" y="602"/>
                    <a:pt x="275" y="601"/>
                  </a:cubicBezTo>
                  <a:cubicBezTo>
                    <a:pt x="275" y="600"/>
                    <a:pt x="275" y="600"/>
                    <a:pt x="276" y="600"/>
                  </a:cubicBezTo>
                  <a:cubicBezTo>
                    <a:pt x="277" y="600"/>
                    <a:pt x="277" y="600"/>
                    <a:pt x="278" y="600"/>
                  </a:cubicBezTo>
                  <a:cubicBezTo>
                    <a:pt x="278" y="599"/>
                    <a:pt x="279" y="599"/>
                    <a:pt x="280" y="598"/>
                  </a:cubicBezTo>
                  <a:cubicBezTo>
                    <a:pt x="280" y="597"/>
                    <a:pt x="280" y="597"/>
                    <a:pt x="280" y="597"/>
                  </a:cubicBezTo>
                  <a:cubicBezTo>
                    <a:pt x="280" y="597"/>
                    <a:pt x="281" y="597"/>
                    <a:pt x="281" y="596"/>
                  </a:cubicBezTo>
                  <a:cubicBezTo>
                    <a:pt x="282" y="595"/>
                    <a:pt x="283" y="594"/>
                    <a:pt x="283" y="595"/>
                  </a:cubicBezTo>
                  <a:cubicBezTo>
                    <a:pt x="284" y="596"/>
                    <a:pt x="284" y="595"/>
                    <a:pt x="285" y="595"/>
                  </a:cubicBezTo>
                  <a:cubicBezTo>
                    <a:pt x="286" y="595"/>
                    <a:pt x="287" y="595"/>
                    <a:pt x="288" y="595"/>
                  </a:cubicBezTo>
                  <a:cubicBezTo>
                    <a:pt x="288" y="596"/>
                    <a:pt x="289" y="597"/>
                    <a:pt x="289" y="597"/>
                  </a:cubicBezTo>
                  <a:cubicBezTo>
                    <a:pt x="290" y="597"/>
                    <a:pt x="290" y="597"/>
                    <a:pt x="291" y="597"/>
                  </a:cubicBezTo>
                  <a:cubicBezTo>
                    <a:pt x="292" y="598"/>
                    <a:pt x="295" y="598"/>
                    <a:pt x="295" y="599"/>
                  </a:cubicBezTo>
                  <a:cubicBezTo>
                    <a:pt x="295" y="601"/>
                    <a:pt x="294" y="601"/>
                    <a:pt x="295" y="602"/>
                  </a:cubicBezTo>
                  <a:cubicBezTo>
                    <a:pt x="296" y="602"/>
                    <a:pt x="296" y="601"/>
                    <a:pt x="296" y="603"/>
                  </a:cubicBezTo>
                  <a:cubicBezTo>
                    <a:pt x="297" y="605"/>
                    <a:pt x="296" y="605"/>
                    <a:pt x="296" y="606"/>
                  </a:cubicBezTo>
                  <a:cubicBezTo>
                    <a:pt x="296" y="606"/>
                    <a:pt x="297" y="606"/>
                    <a:pt x="298" y="606"/>
                  </a:cubicBezTo>
                  <a:cubicBezTo>
                    <a:pt x="299" y="606"/>
                    <a:pt x="299" y="606"/>
                    <a:pt x="300" y="607"/>
                  </a:cubicBezTo>
                  <a:cubicBezTo>
                    <a:pt x="300" y="607"/>
                    <a:pt x="301" y="607"/>
                    <a:pt x="301" y="606"/>
                  </a:cubicBezTo>
                  <a:cubicBezTo>
                    <a:pt x="302" y="606"/>
                    <a:pt x="304" y="605"/>
                    <a:pt x="304" y="606"/>
                  </a:cubicBezTo>
                  <a:cubicBezTo>
                    <a:pt x="305" y="606"/>
                    <a:pt x="305" y="608"/>
                    <a:pt x="305" y="608"/>
                  </a:cubicBezTo>
                  <a:cubicBezTo>
                    <a:pt x="306" y="608"/>
                    <a:pt x="306" y="607"/>
                    <a:pt x="307" y="608"/>
                  </a:cubicBezTo>
                  <a:cubicBezTo>
                    <a:pt x="307" y="609"/>
                    <a:pt x="308" y="609"/>
                    <a:pt x="308" y="609"/>
                  </a:cubicBezTo>
                  <a:cubicBezTo>
                    <a:pt x="308" y="610"/>
                    <a:pt x="309" y="610"/>
                    <a:pt x="309" y="609"/>
                  </a:cubicBezTo>
                  <a:cubicBezTo>
                    <a:pt x="309" y="609"/>
                    <a:pt x="309" y="608"/>
                    <a:pt x="310" y="608"/>
                  </a:cubicBezTo>
                  <a:cubicBezTo>
                    <a:pt x="310" y="608"/>
                    <a:pt x="310" y="608"/>
                    <a:pt x="312" y="608"/>
                  </a:cubicBezTo>
                  <a:cubicBezTo>
                    <a:pt x="313" y="608"/>
                    <a:pt x="314" y="608"/>
                    <a:pt x="314" y="609"/>
                  </a:cubicBezTo>
                  <a:cubicBezTo>
                    <a:pt x="315" y="610"/>
                    <a:pt x="315" y="610"/>
                    <a:pt x="315" y="611"/>
                  </a:cubicBezTo>
                  <a:cubicBezTo>
                    <a:pt x="316" y="611"/>
                    <a:pt x="317" y="612"/>
                    <a:pt x="318" y="612"/>
                  </a:cubicBezTo>
                  <a:cubicBezTo>
                    <a:pt x="318" y="611"/>
                    <a:pt x="318" y="611"/>
                    <a:pt x="318" y="610"/>
                  </a:cubicBezTo>
                  <a:cubicBezTo>
                    <a:pt x="319" y="610"/>
                    <a:pt x="319" y="610"/>
                    <a:pt x="320" y="610"/>
                  </a:cubicBezTo>
                  <a:cubicBezTo>
                    <a:pt x="320" y="610"/>
                    <a:pt x="321" y="610"/>
                    <a:pt x="321" y="609"/>
                  </a:cubicBezTo>
                  <a:cubicBezTo>
                    <a:pt x="321" y="609"/>
                    <a:pt x="321" y="607"/>
                    <a:pt x="321" y="607"/>
                  </a:cubicBezTo>
                  <a:cubicBezTo>
                    <a:pt x="321" y="606"/>
                    <a:pt x="322" y="605"/>
                    <a:pt x="323" y="605"/>
                  </a:cubicBezTo>
                  <a:cubicBezTo>
                    <a:pt x="324" y="605"/>
                    <a:pt x="324" y="606"/>
                    <a:pt x="325" y="605"/>
                  </a:cubicBezTo>
                  <a:cubicBezTo>
                    <a:pt x="326" y="605"/>
                    <a:pt x="326" y="605"/>
                    <a:pt x="327" y="605"/>
                  </a:cubicBezTo>
                  <a:cubicBezTo>
                    <a:pt x="328" y="606"/>
                    <a:pt x="330" y="607"/>
                    <a:pt x="330" y="607"/>
                  </a:cubicBezTo>
                  <a:cubicBezTo>
                    <a:pt x="330" y="607"/>
                    <a:pt x="330" y="605"/>
                    <a:pt x="330" y="605"/>
                  </a:cubicBezTo>
                  <a:cubicBezTo>
                    <a:pt x="331" y="604"/>
                    <a:pt x="332" y="604"/>
                    <a:pt x="333" y="605"/>
                  </a:cubicBezTo>
                  <a:cubicBezTo>
                    <a:pt x="334" y="605"/>
                    <a:pt x="334" y="604"/>
                    <a:pt x="334" y="605"/>
                  </a:cubicBezTo>
                  <a:cubicBezTo>
                    <a:pt x="334" y="606"/>
                    <a:pt x="335" y="606"/>
                    <a:pt x="335" y="606"/>
                  </a:cubicBezTo>
                  <a:cubicBezTo>
                    <a:pt x="336" y="605"/>
                    <a:pt x="336" y="605"/>
                    <a:pt x="337" y="604"/>
                  </a:cubicBezTo>
                  <a:cubicBezTo>
                    <a:pt x="337" y="603"/>
                    <a:pt x="337" y="603"/>
                    <a:pt x="337" y="603"/>
                  </a:cubicBezTo>
                  <a:cubicBezTo>
                    <a:pt x="336" y="602"/>
                    <a:pt x="337" y="601"/>
                    <a:pt x="337" y="601"/>
                  </a:cubicBezTo>
                  <a:cubicBezTo>
                    <a:pt x="338" y="600"/>
                    <a:pt x="338" y="599"/>
                    <a:pt x="338" y="599"/>
                  </a:cubicBezTo>
                  <a:cubicBezTo>
                    <a:pt x="339" y="599"/>
                    <a:pt x="339" y="599"/>
                    <a:pt x="339" y="600"/>
                  </a:cubicBezTo>
                  <a:cubicBezTo>
                    <a:pt x="339" y="600"/>
                    <a:pt x="340" y="601"/>
                    <a:pt x="340" y="601"/>
                  </a:cubicBezTo>
                  <a:cubicBezTo>
                    <a:pt x="340" y="602"/>
                    <a:pt x="340" y="602"/>
                    <a:pt x="341" y="602"/>
                  </a:cubicBezTo>
                  <a:cubicBezTo>
                    <a:pt x="342" y="602"/>
                    <a:pt x="343" y="602"/>
                    <a:pt x="343" y="602"/>
                  </a:cubicBezTo>
                  <a:cubicBezTo>
                    <a:pt x="343" y="602"/>
                    <a:pt x="344" y="601"/>
                    <a:pt x="343" y="600"/>
                  </a:cubicBezTo>
                  <a:cubicBezTo>
                    <a:pt x="343" y="599"/>
                    <a:pt x="343" y="599"/>
                    <a:pt x="344" y="599"/>
                  </a:cubicBezTo>
                  <a:cubicBezTo>
                    <a:pt x="345" y="599"/>
                    <a:pt x="345" y="600"/>
                    <a:pt x="345" y="600"/>
                  </a:cubicBezTo>
                  <a:cubicBezTo>
                    <a:pt x="346" y="600"/>
                    <a:pt x="346" y="599"/>
                    <a:pt x="347" y="600"/>
                  </a:cubicBezTo>
                  <a:cubicBezTo>
                    <a:pt x="347" y="600"/>
                    <a:pt x="348" y="600"/>
                    <a:pt x="349" y="600"/>
                  </a:cubicBezTo>
                  <a:cubicBezTo>
                    <a:pt x="349" y="600"/>
                    <a:pt x="350" y="599"/>
                    <a:pt x="350" y="599"/>
                  </a:cubicBezTo>
                  <a:cubicBezTo>
                    <a:pt x="351" y="598"/>
                    <a:pt x="351" y="598"/>
                    <a:pt x="352" y="598"/>
                  </a:cubicBezTo>
                  <a:cubicBezTo>
                    <a:pt x="353" y="598"/>
                    <a:pt x="354" y="598"/>
                    <a:pt x="353" y="597"/>
                  </a:cubicBezTo>
                  <a:cubicBezTo>
                    <a:pt x="353" y="596"/>
                    <a:pt x="354" y="597"/>
                    <a:pt x="354" y="596"/>
                  </a:cubicBezTo>
                  <a:cubicBezTo>
                    <a:pt x="354" y="595"/>
                    <a:pt x="355" y="594"/>
                    <a:pt x="355" y="594"/>
                  </a:cubicBezTo>
                  <a:cubicBezTo>
                    <a:pt x="356" y="594"/>
                    <a:pt x="357" y="596"/>
                    <a:pt x="357" y="597"/>
                  </a:cubicBezTo>
                  <a:cubicBezTo>
                    <a:pt x="358" y="598"/>
                    <a:pt x="359" y="599"/>
                    <a:pt x="360" y="599"/>
                  </a:cubicBezTo>
                  <a:cubicBezTo>
                    <a:pt x="360" y="600"/>
                    <a:pt x="361" y="600"/>
                    <a:pt x="360" y="600"/>
                  </a:cubicBezTo>
                  <a:cubicBezTo>
                    <a:pt x="360" y="601"/>
                    <a:pt x="361" y="601"/>
                    <a:pt x="361" y="601"/>
                  </a:cubicBezTo>
                  <a:cubicBezTo>
                    <a:pt x="362" y="601"/>
                    <a:pt x="363" y="601"/>
                    <a:pt x="363" y="601"/>
                  </a:cubicBezTo>
                  <a:cubicBezTo>
                    <a:pt x="363" y="602"/>
                    <a:pt x="364" y="602"/>
                    <a:pt x="364" y="603"/>
                  </a:cubicBezTo>
                  <a:cubicBezTo>
                    <a:pt x="364" y="603"/>
                    <a:pt x="364" y="605"/>
                    <a:pt x="365" y="605"/>
                  </a:cubicBezTo>
                  <a:cubicBezTo>
                    <a:pt x="365" y="606"/>
                    <a:pt x="366" y="606"/>
                    <a:pt x="366" y="606"/>
                  </a:cubicBezTo>
                  <a:cubicBezTo>
                    <a:pt x="366" y="606"/>
                    <a:pt x="365" y="606"/>
                    <a:pt x="365" y="607"/>
                  </a:cubicBezTo>
                  <a:cubicBezTo>
                    <a:pt x="365" y="608"/>
                    <a:pt x="366" y="608"/>
                    <a:pt x="366" y="609"/>
                  </a:cubicBezTo>
                  <a:cubicBezTo>
                    <a:pt x="367" y="609"/>
                    <a:pt x="367" y="609"/>
                    <a:pt x="367" y="610"/>
                  </a:cubicBezTo>
                  <a:cubicBezTo>
                    <a:pt x="367" y="611"/>
                    <a:pt x="368" y="612"/>
                    <a:pt x="369" y="612"/>
                  </a:cubicBezTo>
                  <a:cubicBezTo>
                    <a:pt x="370" y="613"/>
                    <a:pt x="370" y="613"/>
                    <a:pt x="371" y="613"/>
                  </a:cubicBezTo>
                  <a:cubicBezTo>
                    <a:pt x="371" y="614"/>
                    <a:pt x="371" y="614"/>
                    <a:pt x="372" y="614"/>
                  </a:cubicBezTo>
                  <a:cubicBezTo>
                    <a:pt x="373" y="614"/>
                    <a:pt x="374" y="614"/>
                    <a:pt x="375" y="615"/>
                  </a:cubicBezTo>
                  <a:cubicBezTo>
                    <a:pt x="375" y="615"/>
                    <a:pt x="375" y="617"/>
                    <a:pt x="375" y="618"/>
                  </a:cubicBezTo>
                  <a:cubicBezTo>
                    <a:pt x="375" y="619"/>
                    <a:pt x="376" y="620"/>
                    <a:pt x="377" y="620"/>
                  </a:cubicBezTo>
                  <a:cubicBezTo>
                    <a:pt x="378" y="620"/>
                    <a:pt x="379" y="620"/>
                    <a:pt x="379" y="620"/>
                  </a:cubicBezTo>
                  <a:cubicBezTo>
                    <a:pt x="380" y="621"/>
                    <a:pt x="381" y="620"/>
                    <a:pt x="381" y="620"/>
                  </a:cubicBezTo>
                  <a:cubicBezTo>
                    <a:pt x="381" y="620"/>
                    <a:pt x="381" y="619"/>
                    <a:pt x="382" y="620"/>
                  </a:cubicBezTo>
                  <a:cubicBezTo>
                    <a:pt x="383" y="621"/>
                    <a:pt x="384" y="621"/>
                    <a:pt x="385" y="622"/>
                  </a:cubicBezTo>
                  <a:cubicBezTo>
                    <a:pt x="386" y="622"/>
                    <a:pt x="387" y="623"/>
                    <a:pt x="387" y="624"/>
                  </a:cubicBezTo>
                  <a:cubicBezTo>
                    <a:pt x="387" y="624"/>
                    <a:pt x="388" y="624"/>
                    <a:pt x="389" y="623"/>
                  </a:cubicBezTo>
                  <a:cubicBezTo>
                    <a:pt x="390" y="623"/>
                    <a:pt x="392" y="624"/>
                    <a:pt x="392" y="624"/>
                  </a:cubicBezTo>
                  <a:cubicBezTo>
                    <a:pt x="392" y="623"/>
                    <a:pt x="392" y="623"/>
                    <a:pt x="393" y="623"/>
                  </a:cubicBezTo>
                  <a:cubicBezTo>
                    <a:pt x="394" y="623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4"/>
                  </a:cubicBezTo>
                  <a:cubicBezTo>
                    <a:pt x="395" y="624"/>
                    <a:pt x="396" y="623"/>
                    <a:pt x="396" y="624"/>
                  </a:cubicBezTo>
                  <a:cubicBezTo>
                    <a:pt x="397" y="624"/>
                    <a:pt x="397" y="624"/>
                    <a:pt x="398" y="624"/>
                  </a:cubicBezTo>
                  <a:cubicBezTo>
                    <a:pt x="398" y="623"/>
                    <a:pt x="399" y="623"/>
                    <a:pt x="399" y="624"/>
                  </a:cubicBezTo>
                  <a:cubicBezTo>
                    <a:pt x="399" y="625"/>
                    <a:pt x="399" y="625"/>
                    <a:pt x="399" y="626"/>
                  </a:cubicBezTo>
                  <a:cubicBezTo>
                    <a:pt x="399" y="626"/>
                    <a:pt x="399" y="627"/>
                    <a:pt x="400" y="627"/>
                  </a:cubicBezTo>
                  <a:cubicBezTo>
                    <a:pt x="400" y="627"/>
                    <a:pt x="401" y="627"/>
                    <a:pt x="401" y="627"/>
                  </a:cubicBezTo>
                  <a:cubicBezTo>
                    <a:pt x="401" y="628"/>
                    <a:pt x="401" y="628"/>
                    <a:pt x="401" y="628"/>
                  </a:cubicBezTo>
                  <a:cubicBezTo>
                    <a:pt x="400" y="628"/>
                    <a:pt x="399" y="628"/>
                    <a:pt x="398" y="628"/>
                  </a:cubicBezTo>
                  <a:cubicBezTo>
                    <a:pt x="397" y="629"/>
                    <a:pt x="395" y="629"/>
                    <a:pt x="394" y="629"/>
                  </a:cubicBezTo>
                  <a:cubicBezTo>
                    <a:pt x="393" y="629"/>
                    <a:pt x="390" y="630"/>
                    <a:pt x="389" y="629"/>
                  </a:cubicBezTo>
                  <a:cubicBezTo>
                    <a:pt x="389" y="629"/>
                    <a:pt x="389" y="629"/>
                    <a:pt x="389" y="629"/>
                  </a:cubicBezTo>
                  <a:cubicBezTo>
                    <a:pt x="389" y="629"/>
                    <a:pt x="387" y="631"/>
                    <a:pt x="387" y="632"/>
                  </a:cubicBezTo>
                  <a:cubicBezTo>
                    <a:pt x="387" y="633"/>
                    <a:pt x="388" y="635"/>
                    <a:pt x="389" y="635"/>
                  </a:cubicBezTo>
                  <a:cubicBezTo>
                    <a:pt x="390" y="635"/>
                    <a:pt x="391" y="634"/>
                    <a:pt x="392" y="634"/>
                  </a:cubicBezTo>
                  <a:cubicBezTo>
                    <a:pt x="392" y="634"/>
                    <a:pt x="394" y="633"/>
                    <a:pt x="395" y="633"/>
                  </a:cubicBezTo>
                  <a:cubicBezTo>
                    <a:pt x="396" y="633"/>
                    <a:pt x="397" y="632"/>
                    <a:pt x="397" y="632"/>
                  </a:cubicBezTo>
                  <a:cubicBezTo>
                    <a:pt x="397" y="631"/>
                    <a:pt x="397" y="630"/>
                    <a:pt x="398" y="630"/>
                  </a:cubicBezTo>
                  <a:cubicBezTo>
                    <a:pt x="399" y="630"/>
                    <a:pt x="399" y="630"/>
                    <a:pt x="399" y="632"/>
                  </a:cubicBezTo>
                  <a:cubicBezTo>
                    <a:pt x="400" y="633"/>
                    <a:pt x="399" y="633"/>
                    <a:pt x="399" y="634"/>
                  </a:cubicBezTo>
                  <a:cubicBezTo>
                    <a:pt x="400" y="635"/>
                    <a:pt x="400" y="639"/>
                    <a:pt x="400" y="639"/>
                  </a:cubicBezTo>
                  <a:cubicBezTo>
                    <a:pt x="400" y="640"/>
                    <a:pt x="402" y="641"/>
                    <a:pt x="401" y="641"/>
                  </a:cubicBezTo>
                  <a:cubicBezTo>
                    <a:pt x="401" y="642"/>
                    <a:pt x="401" y="642"/>
                    <a:pt x="401" y="642"/>
                  </a:cubicBezTo>
                  <a:cubicBezTo>
                    <a:pt x="401" y="643"/>
                    <a:pt x="402" y="645"/>
                    <a:pt x="403" y="645"/>
                  </a:cubicBezTo>
                  <a:cubicBezTo>
                    <a:pt x="403" y="645"/>
                    <a:pt x="403" y="646"/>
                    <a:pt x="404" y="646"/>
                  </a:cubicBezTo>
                  <a:cubicBezTo>
                    <a:pt x="405" y="646"/>
                    <a:pt x="406" y="646"/>
                    <a:pt x="406" y="647"/>
                  </a:cubicBezTo>
                  <a:cubicBezTo>
                    <a:pt x="407" y="647"/>
                    <a:pt x="407" y="647"/>
                    <a:pt x="407" y="646"/>
                  </a:cubicBezTo>
                  <a:cubicBezTo>
                    <a:pt x="407" y="646"/>
                    <a:pt x="407" y="644"/>
                    <a:pt x="409" y="644"/>
                  </a:cubicBezTo>
                  <a:cubicBezTo>
                    <a:pt x="410" y="644"/>
                    <a:pt x="411" y="644"/>
                    <a:pt x="411" y="645"/>
                  </a:cubicBezTo>
                  <a:cubicBezTo>
                    <a:pt x="412" y="646"/>
                    <a:pt x="412" y="646"/>
                    <a:pt x="413" y="646"/>
                  </a:cubicBezTo>
                  <a:cubicBezTo>
                    <a:pt x="413" y="646"/>
                    <a:pt x="413" y="647"/>
                    <a:pt x="413" y="648"/>
                  </a:cubicBezTo>
                  <a:cubicBezTo>
                    <a:pt x="413" y="648"/>
                    <a:pt x="412" y="650"/>
                    <a:pt x="413" y="650"/>
                  </a:cubicBezTo>
                  <a:cubicBezTo>
                    <a:pt x="414" y="651"/>
                    <a:pt x="414" y="652"/>
                    <a:pt x="414" y="653"/>
                  </a:cubicBezTo>
                  <a:cubicBezTo>
                    <a:pt x="414" y="654"/>
                    <a:pt x="414" y="655"/>
                    <a:pt x="413" y="655"/>
                  </a:cubicBezTo>
                  <a:cubicBezTo>
                    <a:pt x="412" y="655"/>
                    <a:pt x="412" y="656"/>
                    <a:pt x="412" y="656"/>
                  </a:cubicBezTo>
                  <a:cubicBezTo>
                    <a:pt x="411" y="656"/>
                    <a:pt x="410" y="656"/>
                    <a:pt x="410" y="657"/>
                  </a:cubicBezTo>
                  <a:cubicBezTo>
                    <a:pt x="410" y="658"/>
                    <a:pt x="411" y="658"/>
                    <a:pt x="412" y="659"/>
                  </a:cubicBezTo>
                  <a:cubicBezTo>
                    <a:pt x="413" y="660"/>
                    <a:pt x="413" y="660"/>
                    <a:pt x="413" y="660"/>
                  </a:cubicBezTo>
                  <a:cubicBezTo>
                    <a:pt x="412" y="660"/>
                    <a:pt x="412" y="661"/>
                    <a:pt x="411" y="660"/>
                  </a:cubicBezTo>
                  <a:cubicBezTo>
                    <a:pt x="410" y="660"/>
                    <a:pt x="410" y="660"/>
                    <a:pt x="409" y="660"/>
                  </a:cubicBezTo>
                  <a:cubicBezTo>
                    <a:pt x="409" y="660"/>
                    <a:pt x="408" y="661"/>
                    <a:pt x="407" y="661"/>
                  </a:cubicBezTo>
                  <a:cubicBezTo>
                    <a:pt x="407" y="662"/>
                    <a:pt x="406" y="663"/>
                    <a:pt x="406" y="664"/>
                  </a:cubicBezTo>
                  <a:cubicBezTo>
                    <a:pt x="405" y="664"/>
                    <a:pt x="407" y="665"/>
                    <a:pt x="406" y="665"/>
                  </a:cubicBezTo>
                  <a:cubicBezTo>
                    <a:pt x="406" y="666"/>
                    <a:pt x="405" y="666"/>
                    <a:pt x="406" y="667"/>
                  </a:cubicBezTo>
                  <a:cubicBezTo>
                    <a:pt x="407" y="667"/>
                    <a:pt x="409" y="667"/>
                    <a:pt x="409" y="668"/>
                  </a:cubicBezTo>
                  <a:cubicBezTo>
                    <a:pt x="409" y="669"/>
                    <a:pt x="409" y="670"/>
                    <a:pt x="409" y="671"/>
                  </a:cubicBezTo>
                  <a:cubicBezTo>
                    <a:pt x="409" y="673"/>
                    <a:pt x="410" y="675"/>
                    <a:pt x="411" y="676"/>
                  </a:cubicBezTo>
                  <a:cubicBezTo>
                    <a:pt x="411" y="677"/>
                    <a:pt x="412" y="677"/>
                    <a:pt x="412" y="678"/>
                  </a:cubicBezTo>
                  <a:cubicBezTo>
                    <a:pt x="411" y="678"/>
                    <a:pt x="411" y="679"/>
                    <a:pt x="412" y="679"/>
                  </a:cubicBezTo>
                  <a:cubicBezTo>
                    <a:pt x="413" y="680"/>
                    <a:pt x="413" y="679"/>
                    <a:pt x="414" y="680"/>
                  </a:cubicBezTo>
                  <a:cubicBezTo>
                    <a:pt x="415" y="681"/>
                    <a:pt x="415" y="682"/>
                    <a:pt x="415" y="683"/>
                  </a:cubicBezTo>
                  <a:cubicBezTo>
                    <a:pt x="416" y="684"/>
                    <a:pt x="416" y="684"/>
                    <a:pt x="417" y="685"/>
                  </a:cubicBezTo>
                  <a:cubicBezTo>
                    <a:pt x="418" y="685"/>
                    <a:pt x="419" y="685"/>
                    <a:pt x="420" y="685"/>
                  </a:cubicBezTo>
                  <a:cubicBezTo>
                    <a:pt x="421" y="685"/>
                    <a:pt x="420" y="684"/>
                    <a:pt x="420" y="684"/>
                  </a:cubicBezTo>
                  <a:cubicBezTo>
                    <a:pt x="421" y="683"/>
                    <a:pt x="421" y="683"/>
                    <a:pt x="421" y="683"/>
                  </a:cubicBezTo>
                  <a:cubicBezTo>
                    <a:pt x="422" y="683"/>
                    <a:pt x="422" y="683"/>
                    <a:pt x="423" y="682"/>
                  </a:cubicBezTo>
                  <a:cubicBezTo>
                    <a:pt x="423" y="682"/>
                    <a:pt x="423" y="681"/>
                    <a:pt x="424" y="682"/>
                  </a:cubicBezTo>
                  <a:cubicBezTo>
                    <a:pt x="426" y="682"/>
                    <a:pt x="428" y="683"/>
                    <a:pt x="429" y="683"/>
                  </a:cubicBezTo>
                  <a:cubicBezTo>
                    <a:pt x="430" y="683"/>
                    <a:pt x="435" y="685"/>
                    <a:pt x="436" y="686"/>
                  </a:cubicBezTo>
                  <a:cubicBezTo>
                    <a:pt x="436" y="686"/>
                    <a:pt x="437" y="688"/>
                    <a:pt x="437" y="688"/>
                  </a:cubicBezTo>
                  <a:cubicBezTo>
                    <a:pt x="437" y="689"/>
                    <a:pt x="437" y="691"/>
                    <a:pt x="438" y="691"/>
                  </a:cubicBezTo>
                  <a:cubicBezTo>
                    <a:pt x="438" y="692"/>
                    <a:pt x="439" y="692"/>
                    <a:pt x="439" y="692"/>
                  </a:cubicBezTo>
                  <a:cubicBezTo>
                    <a:pt x="439" y="692"/>
                    <a:pt x="441" y="690"/>
                    <a:pt x="441" y="689"/>
                  </a:cubicBezTo>
                  <a:cubicBezTo>
                    <a:pt x="441" y="689"/>
                    <a:pt x="441" y="687"/>
                    <a:pt x="441" y="687"/>
                  </a:cubicBezTo>
                  <a:cubicBezTo>
                    <a:pt x="442" y="687"/>
                    <a:pt x="442" y="687"/>
                    <a:pt x="442" y="686"/>
                  </a:cubicBezTo>
                  <a:cubicBezTo>
                    <a:pt x="442" y="685"/>
                    <a:pt x="444" y="683"/>
                    <a:pt x="444" y="682"/>
                  </a:cubicBezTo>
                  <a:cubicBezTo>
                    <a:pt x="445" y="682"/>
                    <a:pt x="445" y="681"/>
                    <a:pt x="446" y="681"/>
                  </a:cubicBezTo>
                  <a:cubicBezTo>
                    <a:pt x="446" y="680"/>
                    <a:pt x="448" y="681"/>
                    <a:pt x="448" y="681"/>
                  </a:cubicBezTo>
                  <a:cubicBezTo>
                    <a:pt x="448" y="681"/>
                    <a:pt x="450" y="681"/>
                    <a:pt x="451" y="681"/>
                  </a:cubicBezTo>
                  <a:cubicBezTo>
                    <a:pt x="451" y="681"/>
                    <a:pt x="453" y="681"/>
                    <a:pt x="453" y="681"/>
                  </a:cubicBezTo>
                  <a:cubicBezTo>
                    <a:pt x="452" y="682"/>
                    <a:pt x="452" y="682"/>
                    <a:pt x="452" y="682"/>
                  </a:cubicBezTo>
                  <a:cubicBezTo>
                    <a:pt x="452" y="682"/>
                    <a:pt x="452" y="684"/>
                    <a:pt x="452" y="685"/>
                  </a:cubicBezTo>
                  <a:cubicBezTo>
                    <a:pt x="453" y="686"/>
                    <a:pt x="455" y="688"/>
                    <a:pt x="455" y="689"/>
                  </a:cubicBezTo>
                  <a:cubicBezTo>
                    <a:pt x="456" y="689"/>
                    <a:pt x="458" y="691"/>
                    <a:pt x="459" y="691"/>
                  </a:cubicBezTo>
                  <a:cubicBezTo>
                    <a:pt x="460" y="691"/>
                    <a:pt x="460" y="692"/>
                    <a:pt x="460" y="692"/>
                  </a:cubicBezTo>
                  <a:cubicBezTo>
                    <a:pt x="460" y="692"/>
                    <a:pt x="461" y="693"/>
                    <a:pt x="461" y="693"/>
                  </a:cubicBezTo>
                  <a:cubicBezTo>
                    <a:pt x="462" y="693"/>
                    <a:pt x="462" y="692"/>
                    <a:pt x="463" y="693"/>
                  </a:cubicBezTo>
                  <a:cubicBezTo>
                    <a:pt x="463" y="694"/>
                    <a:pt x="463" y="697"/>
                    <a:pt x="463" y="698"/>
                  </a:cubicBezTo>
                  <a:cubicBezTo>
                    <a:pt x="463" y="698"/>
                    <a:pt x="463" y="700"/>
                    <a:pt x="463" y="701"/>
                  </a:cubicBezTo>
                  <a:cubicBezTo>
                    <a:pt x="463" y="701"/>
                    <a:pt x="464" y="702"/>
                    <a:pt x="465" y="702"/>
                  </a:cubicBezTo>
                  <a:cubicBezTo>
                    <a:pt x="465" y="702"/>
                    <a:pt x="466" y="701"/>
                    <a:pt x="466" y="702"/>
                  </a:cubicBezTo>
                  <a:cubicBezTo>
                    <a:pt x="467" y="702"/>
                    <a:pt x="467" y="702"/>
                    <a:pt x="468" y="702"/>
                  </a:cubicBezTo>
                  <a:cubicBezTo>
                    <a:pt x="468" y="701"/>
                    <a:pt x="468" y="701"/>
                    <a:pt x="468" y="700"/>
                  </a:cubicBezTo>
                  <a:cubicBezTo>
                    <a:pt x="469" y="700"/>
                    <a:pt x="469" y="699"/>
                    <a:pt x="469" y="698"/>
                  </a:cubicBezTo>
                  <a:cubicBezTo>
                    <a:pt x="469" y="698"/>
                    <a:pt x="469" y="697"/>
                    <a:pt x="470" y="697"/>
                  </a:cubicBezTo>
                  <a:cubicBezTo>
                    <a:pt x="470" y="697"/>
                    <a:pt x="471" y="697"/>
                    <a:pt x="471" y="696"/>
                  </a:cubicBezTo>
                  <a:cubicBezTo>
                    <a:pt x="471" y="695"/>
                    <a:pt x="471" y="695"/>
                    <a:pt x="471" y="695"/>
                  </a:cubicBezTo>
                  <a:cubicBezTo>
                    <a:pt x="471" y="694"/>
                    <a:pt x="471" y="694"/>
                    <a:pt x="471" y="693"/>
                  </a:cubicBezTo>
                  <a:cubicBezTo>
                    <a:pt x="471" y="692"/>
                    <a:pt x="469" y="691"/>
                    <a:pt x="469" y="690"/>
                  </a:cubicBezTo>
                  <a:cubicBezTo>
                    <a:pt x="470" y="689"/>
                    <a:pt x="470" y="689"/>
                    <a:pt x="470" y="689"/>
                  </a:cubicBezTo>
                  <a:cubicBezTo>
                    <a:pt x="470" y="688"/>
                    <a:pt x="469" y="688"/>
                    <a:pt x="468" y="687"/>
                  </a:cubicBezTo>
                  <a:cubicBezTo>
                    <a:pt x="468" y="687"/>
                    <a:pt x="466" y="686"/>
                    <a:pt x="466" y="686"/>
                  </a:cubicBezTo>
                  <a:cubicBezTo>
                    <a:pt x="466" y="685"/>
                    <a:pt x="467" y="684"/>
                    <a:pt x="467" y="683"/>
                  </a:cubicBezTo>
                  <a:cubicBezTo>
                    <a:pt x="467" y="682"/>
                    <a:pt x="466" y="682"/>
                    <a:pt x="467" y="681"/>
                  </a:cubicBezTo>
                  <a:cubicBezTo>
                    <a:pt x="467" y="681"/>
                    <a:pt x="468" y="681"/>
                    <a:pt x="468" y="681"/>
                  </a:cubicBezTo>
                  <a:cubicBezTo>
                    <a:pt x="468" y="681"/>
                    <a:pt x="469" y="680"/>
                    <a:pt x="469" y="680"/>
                  </a:cubicBezTo>
                  <a:cubicBezTo>
                    <a:pt x="469" y="680"/>
                    <a:pt x="469" y="679"/>
                    <a:pt x="469" y="679"/>
                  </a:cubicBezTo>
                  <a:cubicBezTo>
                    <a:pt x="470" y="678"/>
                    <a:pt x="470" y="677"/>
                    <a:pt x="469" y="677"/>
                  </a:cubicBezTo>
                  <a:cubicBezTo>
                    <a:pt x="469" y="677"/>
                    <a:pt x="468" y="676"/>
                    <a:pt x="468" y="676"/>
                  </a:cubicBezTo>
                  <a:cubicBezTo>
                    <a:pt x="468" y="675"/>
                    <a:pt x="468" y="675"/>
                    <a:pt x="468" y="675"/>
                  </a:cubicBezTo>
                  <a:cubicBezTo>
                    <a:pt x="469" y="675"/>
                    <a:pt x="470" y="675"/>
                    <a:pt x="471" y="675"/>
                  </a:cubicBezTo>
                  <a:cubicBezTo>
                    <a:pt x="471" y="674"/>
                    <a:pt x="472" y="674"/>
                    <a:pt x="472" y="674"/>
                  </a:cubicBezTo>
                  <a:cubicBezTo>
                    <a:pt x="472" y="673"/>
                    <a:pt x="473" y="673"/>
                    <a:pt x="473" y="673"/>
                  </a:cubicBezTo>
                  <a:cubicBezTo>
                    <a:pt x="474" y="673"/>
                    <a:pt x="475" y="674"/>
                    <a:pt x="476" y="674"/>
                  </a:cubicBezTo>
                  <a:cubicBezTo>
                    <a:pt x="477" y="674"/>
                    <a:pt x="481" y="675"/>
                    <a:pt x="481" y="674"/>
                  </a:cubicBezTo>
                  <a:cubicBezTo>
                    <a:pt x="482" y="674"/>
                    <a:pt x="482" y="674"/>
                    <a:pt x="483" y="674"/>
                  </a:cubicBezTo>
                  <a:cubicBezTo>
                    <a:pt x="483" y="674"/>
                    <a:pt x="483" y="675"/>
                    <a:pt x="484" y="675"/>
                  </a:cubicBezTo>
                  <a:cubicBezTo>
                    <a:pt x="484" y="676"/>
                    <a:pt x="484" y="677"/>
                    <a:pt x="484" y="678"/>
                  </a:cubicBezTo>
                  <a:cubicBezTo>
                    <a:pt x="484" y="678"/>
                    <a:pt x="484" y="679"/>
                    <a:pt x="484" y="679"/>
                  </a:cubicBezTo>
                  <a:cubicBezTo>
                    <a:pt x="484" y="680"/>
                    <a:pt x="485" y="680"/>
                    <a:pt x="484" y="681"/>
                  </a:cubicBezTo>
                  <a:cubicBezTo>
                    <a:pt x="484" y="681"/>
                    <a:pt x="484" y="682"/>
                    <a:pt x="485" y="683"/>
                  </a:cubicBezTo>
                  <a:cubicBezTo>
                    <a:pt x="485" y="683"/>
                    <a:pt x="486" y="684"/>
                    <a:pt x="486" y="685"/>
                  </a:cubicBezTo>
                  <a:cubicBezTo>
                    <a:pt x="486" y="686"/>
                    <a:pt x="486" y="686"/>
                    <a:pt x="487" y="687"/>
                  </a:cubicBezTo>
                  <a:cubicBezTo>
                    <a:pt x="487" y="687"/>
                    <a:pt x="488" y="688"/>
                    <a:pt x="488" y="688"/>
                  </a:cubicBezTo>
                  <a:cubicBezTo>
                    <a:pt x="488" y="689"/>
                    <a:pt x="489" y="689"/>
                    <a:pt x="490" y="689"/>
                  </a:cubicBezTo>
                  <a:cubicBezTo>
                    <a:pt x="490" y="690"/>
                    <a:pt x="491" y="690"/>
                    <a:pt x="491" y="691"/>
                  </a:cubicBezTo>
                  <a:cubicBezTo>
                    <a:pt x="492" y="691"/>
                    <a:pt x="492" y="691"/>
                    <a:pt x="492" y="691"/>
                  </a:cubicBezTo>
                  <a:cubicBezTo>
                    <a:pt x="493" y="692"/>
                    <a:pt x="493" y="692"/>
                    <a:pt x="493" y="692"/>
                  </a:cubicBezTo>
                  <a:cubicBezTo>
                    <a:pt x="494" y="693"/>
                    <a:pt x="495" y="695"/>
                    <a:pt x="496" y="694"/>
                  </a:cubicBezTo>
                  <a:cubicBezTo>
                    <a:pt x="496" y="694"/>
                    <a:pt x="496" y="694"/>
                    <a:pt x="497" y="694"/>
                  </a:cubicBezTo>
                  <a:cubicBezTo>
                    <a:pt x="498" y="694"/>
                    <a:pt x="499" y="693"/>
                    <a:pt x="499" y="693"/>
                  </a:cubicBezTo>
                  <a:cubicBezTo>
                    <a:pt x="499" y="693"/>
                    <a:pt x="501" y="695"/>
                    <a:pt x="501" y="695"/>
                  </a:cubicBezTo>
                  <a:cubicBezTo>
                    <a:pt x="502" y="695"/>
                    <a:pt x="502" y="696"/>
                    <a:pt x="503" y="696"/>
                  </a:cubicBezTo>
                  <a:cubicBezTo>
                    <a:pt x="503" y="695"/>
                    <a:pt x="503" y="695"/>
                    <a:pt x="503" y="695"/>
                  </a:cubicBezTo>
                  <a:cubicBezTo>
                    <a:pt x="503" y="694"/>
                    <a:pt x="503" y="694"/>
                    <a:pt x="504" y="694"/>
                  </a:cubicBezTo>
                  <a:cubicBezTo>
                    <a:pt x="505" y="694"/>
                    <a:pt x="505" y="694"/>
                    <a:pt x="506" y="695"/>
                  </a:cubicBezTo>
                  <a:cubicBezTo>
                    <a:pt x="506" y="696"/>
                    <a:pt x="507" y="697"/>
                    <a:pt x="507" y="697"/>
                  </a:cubicBezTo>
                  <a:cubicBezTo>
                    <a:pt x="507" y="698"/>
                    <a:pt x="508" y="699"/>
                    <a:pt x="509" y="699"/>
                  </a:cubicBezTo>
                  <a:cubicBezTo>
                    <a:pt x="510" y="699"/>
                    <a:pt x="511" y="699"/>
                    <a:pt x="512" y="699"/>
                  </a:cubicBezTo>
                  <a:cubicBezTo>
                    <a:pt x="512" y="698"/>
                    <a:pt x="512" y="697"/>
                    <a:pt x="513" y="697"/>
                  </a:cubicBezTo>
                  <a:cubicBezTo>
                    <a:pt x="514" y="697"/>
                    <a:pt x="514" y="698"/>
                    <a:pt x="515" y="697"/>
                  </a:cubicBezTo>
                  <a:cubicBezTo>
                    <a:pt x="516" y="696"/>
                    <a:pt x="517" y="695"/>
                    <a:pt x="516" y="695"/>
                  </a:cubicBezTo>
                  <a:cubicBezTo>
                    <a:pt x="516" y="694"/>
                    <a:pt x="516" y="694"/>
                    <a:pt x="516" y="694"/>
                  </a:cubicBezTo>
                  <a:cubicBezTo>
                    <a:pt x="515" y="694"/>
                    <a:pt x="515" y="693"/>
                    <a:pt x="515" y="693"/>
                  </a:cubicBezTo>
                  <a:cubicBezTo>
                    <a:pt x="515" y="692"/>
                    <a:pt x="515" y="692"/>
                    <a:pt x="514" y="691"/>
                  </a:cubicBezTo>
                  <a:cubicBezTo>
                    <a:pt x="514" y="691"/>
                    <a:pt x="514" y="690"/>
                    <a:pt x="514" y="690"/>
                  </a:cubicBezTo>
                  <a:cubicBezTo>
                    <a:pt x="514" y="689"/>
                    <a:pt x="514" y="689"/>
                    <a:pt x="513" y="688"/>
                  </a:cubicBezTo>
                  <a:cubicBezTo>
                    <a:pt x="512" y="688"/>
                    <a:pt x="512" y="687"/>
                    <a:pt x="512" y="687"/>
                  </a:cubicBezTo>
                  <a:cubicBezTo>
                    <a:pt x="512" y="687"/>
                    <a:pt x="511" y="686"/>
                    <a:pt x="511" y="685"/>
                  </a:cubicBezTo>
                  <a:cubicBezTo>
                    <a:pt x="511" y="684"/>
                    <a:pt x="511" y="682"/>
                    <a:pt x="512" y="682"/>
                  </a:cubicBezTo>
                  <a:cubicBezTo>
                    <a:pt x="513" y="682"/>
                    <a:pt x="514" y="682"/>
                    <a:pt x="514" y="682"/>
                  </a:cubicBezTo>
                  <a:cubicBezTo>
                    <a:pt x="514" y="682"/>
                    <a:pt x="514" y="681"/>
                    <a:pt x="514" y="681"/>
                  </a:cubicBezTo>
                  <a:cubicBezTo>
                    <a:pt x="515" y="681"/>
                    <a:pt x="516" y="680"/>
                    <a:pt x="515" y="679"/>
                  </a:cubicBezTo>
                  <a:cubicBezTo>
                    <a:pt x="515" y="679"/>
                    <a:pt x="514" y="679"/>
                    <a:pt x="514" y="678"/>
                  </a:cubicBezTo>
                  <a:cubicBezTo>
                    <a:pt x="514" y="678"/>
                    <a:pt x="513" y="677"/>
                    <a:pt x="513" y="677"/>
                  </a:cubicBezTo>
                  <a:cubicBezTo>
                    <a:pt x="513" y="676"/>
                    <a:pt x="513" y="675"/>
                    <a:pt x="512" y="675"/>
                  </a:cubicBezTo>
                  <a:cubicBezTo>
                    <a:pt x="512" y="675"/>
                    <a:pt x="511" y="675"/>
                    <a:pt x="511" y="674"/>
                  </a:cubicBezTo>
                  <a:cubicBezTo>
                    <a:pt x="511" y="674"/>
                    <a:pt x="511" y="673"/>
                    <a:pt x="511" y="673"/>
                  </a:cubicBezTo>
                  <a:cubicBezTo>
                    <a:pt x="511" y="672"/>
                    <a:pt x="510" y="672"/>
                    <a:pt x="510" y="672"/>
                  </a:cubicBezTo>
                  <a:cubicBezTo>
                    <a:pt x="510" y="672"/>
                    <a:pt x="511" y="671"/>
                    <a:pt x="511" y="671"/>
                  </a:cubicBezTo>
                  <a:cubicBezTo>
                    <a:pt x="511" y="670"/>
                    <a:pt x="511" y="670"/>
                    <a:pt x="510" y="669"/>
                  </a:cubicBezTo>
                  <a:cubicBezTo>
                    <a:pt x="510" y="669"/>
                    <a:pt x="509" y="668"/>
                    <a:pt x="510" y="668"/>
                  </a:cubicBezTo>
                  <a:cubicBezTo>
                    <a:pt x="510" y="667"/>
                    <a:pt x="510" y="667"/>
                    <a:pt x="511" y="668"/>
                  </a:cubicBezTo>
                  <a:cubicBezTo>
                    <a:pt x="511" y="668"/>
                    <a:pt x="511" y="668"/>
                    <a:pt x="512" y="668"/>
                  </a:cubicBezTo>
                  <a:cubicBezTo>
                    <a:pt x="513" y="668"/>
                    <a:pt x="513" y="669"/>
                    <a:pt x="513" y="669"/>
                  </a:cubicBezTo>
                  <a:cubicBezTo>
                    <a:pt x="514" y="669"/>
                    <a:pt x="514" y="669"/>
                    <a:pt x="514" y="669"/>
                  </a:cubicBezTo>
                  <a:cubicBezTo>
                    <a:pt x="514" y="668"/>
                    <a:pt x="515" y="668"/>
                    <a:pt x="516" y="669"/>
                  </a:cubicBezTo>
                  <a:cubicBezTo>
                    <a:pt x="516" y="669"/>
                    <a:pt x="517" y="669"/>
                    <a:pt x="517" y="670"/>
                  </a:cubicBezTo>
                  <a:cubicBezTo>
                    <a:pt x="518" y="670"/>
                    <a:pt x="519" y="671"/>
                    <a:pt x="519" y="672"/>
                  </a:cubicBezTo>
                  <a:cubicBezTo>
                    <a:pt x="519" y="672"/>
                    <a:pt x="519" y="673"/>
                    <a:pt x="519" y="673"/>
                  </a:cubicBezTo>
                  <a:cubicBezTo>
                    <a:pt x="520" y="673"/>
                    <a:pt x="520" y="674"/>
                    <a:pt x="520" y="673"/>
                  </a:cubicBezTo>
                  <a:cubicBezTo>
                    <a:pt x="520" y="673"/>
                    <a:pt x="520" y="671"/>
                    <a:pt x="520" y="671"/>
                  </a:cubicBezTo>
                  <a:cubicBezTo>
                    <a:pt x="521" y="671"/>
                    <a:pt x="522" y="671"/>
                    <a:pt x="522" y="670"/>
                  </a:cubicBezTo>
                  <a:cubicBezTo>
                    <a:pt x="522" y="670"/>
                    <a:pt x="522" y="669"/>
                    <a:pt x="523" y="670"/>
                  </a:cubicBezTo>
                  <a:cubicBezTo>
                    <a:pt x="523" y="670"/>
                    <a:pt x="525" y="671"/>
                    <a:pt x="525" y="671"/>
                  </a:cubicBezTo>
                  <a:cubicBezTo>
                    <a:pt x="525" y="672"/>
                    <a:pt x="526" y="672"/>
                    <a:pt x="526" y="672"/>
                  </a:cubicBezTo>
                  <a:cubicBezTo>
                    <a:pt x="527" y="672"/>
                    <a:pt x="528" y="670"/>
                    <a:pt x="528" y="670"/>
                  </a:cubicBezTo>
                  <a:cubicBezTo>
                    <a:pt x="528" y="669"/>
                    <a:pt x="526" y="669"/>
                    <a:pt x="526" y="668"/>
                  </a:cubicBezTo>
                  <a:cubicBezTo>
                    <a:pt x="526" y="667"/>
                    <a:pt x="526" y="667"/>
                    <a:pt x="527" y="666"/>
                  </a:cubicBezTo>
                  <a:cubicBezTo>
                    <a:pt x="527" y="665"/>
                    <a:pt x="528" y="665"/>
                    <a:pt x="530" y="665"/>
                  </a:cubicBezTo>
                  <a:cubicBezTo>
                    <a:pt x="531" y="665"/>
                    <a:pt x="531" y="665"/>
                    <a:pt x="532" y="666"/>
                  </a:cubicBezTo>
                  <a:cubicBezTo>
                    <a:pt x="532" y="666"/>
                    <a:pt x="533" y="667"/>
                    <a:pt x="535" y="667"/>
                  </a:cubicBezTo>
                  <a:cubicBezTo>
                    <a:pt x="536" y="668"/>
                    <a:pt x="537" y="667"/>
                    <a:pt x="537" y="668"/>
                  </a:cubicBezTo>
                  <a:cubicBezTo>
                    <a:pt x="538" y="668"/>
                    <a:pt x="539" y="668"/>
                    <a:pt x="540" y="668"/>
                  </a:cubicBezTo>
                  <a:cubicBezTo>
                    <a:pt x="541" y="668"/>
                    <a:pt x="542" y="668"/>
                    <a:pt x="542" y="669"/>
                  </a:cubicBezTo>
                  <a:cubicBezTo>
                    <a:pt x="543" y="669"/>
                    <a:pt x="543" y="670"/>
                    <a:pt x="544" y="670"/>
                  </a:cubicBezTo>
                  <a:cubicBezTo>
                    <a:pt x="544" y="669"/>
                    <a:pt x="545" y="667"/>
                    <a:pt x="546" y="668"/>
                  </a:cubicBezTo>
                  <a:cubicBezTo>
                    <a:pt x="547" y="669"/>
                    <a:pt x="548" y="669"/>
                    <a:pt x="548" y="669"/>
                  </a:cubicBezTo>
                  <a:cubicBezTo>
                    <a:pt x="549" y="668"/>
                    <a:pt x="549" y="667"/>
                    <a:pt x="548" y="666"/>
                  </a:cubicBezTo>
                  <a:cubicBezTo>
                    <a:pt x="548" y="666"/>
                    <a:pt x="546" y="665"/>
                    <a:pt x="547" y="664"/>
                  </a:cubicBezTo>
                  <a:cubicBezTo>
                    <a:pt x="547" y="663"/>
                    <a:pt x="548" y="662"/>
                    <a:pt x="549" y="663"/>
                  </a:cubicBezTo>
                  <a:cubicBezTo>
                    <a:pt x="549" y="665"/>
                    <a:pt x="549" y="666"/>
                    <a:pt x="550" y="666"/>
                  </a:cubicBezTo>
                  <a:cubicBezTo>
                    <a:pt x="552" y="667"/>
                    <a:pt x="553" y="666"/>
                    <a:pt x="554" y="666"/>
                  </a:cubicBezTo>
                  <a:cubicBezTo>
                    <a:pt x="554" y="666"/>
                    <a:pt x="555" y="667"/>
                    <a:pt x="554" y="666"/>
                  </a:cubicBezTo>
                  <a:cubicBezTo>
                    <a:pt x="554" y="665"/>
                    <a:pt x="553" y="664"/>
                    <a:pt x="554" y="663"/>
                  </a:cubicBezTo>
                  <a:cubicBezTo>
                    <a:pt x="555" y="663"/>
                    <a:pt x="555" y="661"/>
                    <a:pt x="555" y="661"/>
                  </a:cubicBezTo>
                  <a:cubicBezTo>
                    <a:pt x="554" y="661"/>
                    <a:pt x="553" y="661"/>
                    <a:pt x="552" y="660"/>
                  </a:cubicBezTo>
                  <a:cubicBezTo>
                    <a:pt x="552" y="659"/>
                    <a:pt x="552" y="658"/>
                    <a:pt x="552" y="657"/>
                  </a:cubicBezTo>
                  <a:cubicBezTo>
                    <a:pt x="552" y="656"/>
                    <a:pt x="553" y="655"/>
                    <a:pt x="553" y="654"/>
                  </a:cubicBezTo>
                  <a:cubicBezTo>
                    <a:pt x="553" y="653"/>
                    <a:pt x="555" y="647"/>
                    <a:pt x="555" y="647"/>
                  </a:cubicBezTo>
                  <a:cubicBezTo>
                    <a:pt x="555" y="646"/>
                    <a:pt x="557" y="646"/>
                    <a:pt x="558" y="646"/>
                  </a:cubicBezTo>
                  <a:cubicBezTo>
                    <a:pt x="558" y="646"/>
                    <a:pt x="559" y="646"/>
                    <a:pt x="559" y="647"/>
                  </a:cubicBezTo>
                  <a:cubicBezTo>
                    <a:pt x="558" y="648"/>
                    <a:pt x="559" y="648"/>
                    <a:pt x="559" y="648"/>
                  </a:cubicBezTo>
                  <a:cubicBezTo>
                    <a:pt x="560" y="649"/>
                    <a:pt x="561" y="649"/>
                    <a:pt x="561" y="649"/>
                  </a:cubicBezTo>
                  <a:cubicBezTo>
                    <a:pt x="562" y="648"/>
                    <a:pt x="563" y="648"/>
                    <a:pt x="563" y="648"/>
                  </a:cubicBezTo>
                  <a:cubicBezTo>
                    <a:pt x="564" y="648"/>
                    <a:pt x="564" y="647"/>
                    <a:pt x="564" y="646"/>
                  </a:cubicBezTo>
                  <a:cubicBezTo>
                    <a:pt x="564" y="645"/>
                    <a:pt x="564" y="645"/>
                    <a:pt x="564" y="644"/>
                  </a:cubicBezTo>
                  <a:cubicBezTo>
                    <a:pt x="564" y="643"/>
                    <a:pt x="564" y="641"/>
                    <a:pt x="564" y="641"/>
                  </a:cubicBezTo>
                  <a:cubicBezTo>
                    <a:pt x="564" y="640"/>
                    <a:pt x="564" y="638"/>
                    <a:pt x="564" y="638"/>
                  </a:cubicBezTo>
                  <a:cubicBezTo>
                    <a:pt x="563" y="637"/>
                    <a:pt x="563" y="637"/>
                    <a:pt x="563" y="636"/>
                  </a:cubicBezTo>
                  <a:cubicBezTo>
                    <a:pt x="563" y="635"/>
                    <a:pt x="563" y="635"/>
                    <a:pt x="562" y="635"/>
                  </a:cubicBezTo>
                  <a:cubicBezTo>
                    <a:pt x="561" y="634"/>
                    <a:pt x="559" y="635"/>
                    <a:pt x="560" y="634"/>
                  </a:cubicBezTo>
                  <a:cubicBezTo>
                    <a:pt x="560" y="632"/>
                    <a:pt x="560" y="632"/>
                    <a:pt x="561" y="631"/>
                  </a:cubicBezTo>
                  <a:cubicBezTo>
                    <a:pt x="562" y="630"/>
                    <a:pt x="563" y="630"/>
                    <a:pt x="563" y="629"/>
                  </a:cubicBezTo>
                  <a:cubicBezTo>
                    <a:pt x="563" y="629"/>
                    <a:pt x="563" y="628"/>
                    <a:pt x="562" y="628"/>
                  </a:cubicBezTo>
                  <a:cubicBezTo>
                    <a:pt x="561" y="627"/>
                    <a:pt x="559" y="627"/>
                    <a:pt x="559" y="627"/>
                  </a:cubicBezTo>
                  <a:cubicBezTo>
                    <a:pt x="559" y="626"/>
                    <a:pt x="560" y="623"/>
                    <a:pt x="560" y="623"/>
                  </a:cubicBezTo>
                  <a:cubicBezTo>
                    <a:pt x="561" y="623"/>
                    <a:pt x="561" y="623"/>
                    <a:pt x="562" y="624"/>
                  </a:cubicBezTo>
                  <a:cubicBezTo>
                    <a:pt x="563" y="625"/>
                    <a:pt x="563" y="625"/>
                    <a:pt x="564" y="624"/>
                  </a:cubicBezTo>
                  <a:cubicBezTo>
                    <a:pt x="565" y="624"/>
                    <a:pt x="565" y="624"/>
                    <a:pt x="566" y="623"/>
                  </a:cubicBezTo>
                  <a:cubicBezTo>
                    <a:pt x="566" y="622"/>
                    <a:pt x="566" y="622"/>
                    <a:pt x="567" y="622"/>
                  </a:cubicBezTo>
                  <a:cubicBezTo>
                    <a:pt x="568" y="621"/>
                    <a:pt x="569" y="622"/>
                    <a:pt x="569" y="622"/>
                  </a:cubicBezTo>
                  <a:cubicBezTo>
                    <a:pt x="569" y="623"/>
                    <a:pt x="569" y="624"/>
                    <a:pt x="570" y="624"/>
                  </a:cubicBezTo>
                  <a:cubicBezTo>
                    <a:pt x="570" y="625"/>
                    <a:pt x="571" y="625"/>
                    <a:pt x="571" y="626"/>
                  </a:cubicBezTo>
                  <a:cubicBezTo>
                    <a:pt x="572" y="627"/>
                    <a:pt x="574" y="627"/>
                    <a:pt x="575" y="627"/>
                  </a:cubicBezTo>
                  <a:cubicBezTo>
                    <a:pt x="575" y="626"/>
                    <a:pt x="575" y="626"/>
                    <a:pt x="576" y="627"/>
                  </a:cubicBezTo>
                  <a:cubicBezTo>
                    <a:pt x="577" y="627"/>
                    <a:pt x="578" y="628"/>
                    <a:pt x="578" y="628"/>
                  </a:cubicBezTo>
                  <a:cubicBezTo>
                    <a:pt x="579" y="628"/>
                    <a:pt x="579" y="627"/>
                    <a:pt x="580" y="628"/>
                  </a:cubicBezTo>
                  <a:cubicBezTo>
                    <a:pt x="581" y="628"/>
                    <a:pt x="582" y="628"/>
                    <a:pt x="583" y="628"/>
                  </a:cubicBezTo>
                  <a:cubicBezTo>
                    <a:pt x="584" y="629"/>
                    <a:pt x="584" y="629"/>
                    <a:pt x="585" y="629"/>
                  </a:cubicBezTo>
                  <a:cubicBezTo>
                    <a:pt x="586" y="629"/>
                    <a:pt x="586" y="628"/>
                    <a:pt x="587" y="628"/>
                  </a:cubicBezTo>
                  <a:cubicBezTo>
                    <a:pt x="588" y="629"/>
                    <a:pt x="589" y="628"/>
                    <a:pt x="589" y="628"/>
                  </a:cubicBezTo>
                  <a:cubicBezTo>
                    <a:pt x="588" y="627"/>
                    <a:pt x="588" y="627"/>
                    <a:pt x="588" y="627"/>
                  </a:cubicBezTo>
                  <a:cubicBezTo>
                    <a:pt x="587" y="627"/>
                    <a:pt x="584" y="625"/>
                    <a:pt x="583" y="624"/>
                  </a:cubicBezTo>
                  <a:cubicBezTo>
                    <a:pt x="582" y="623"/>
                    <a:pt x="580" y="620"/>
                    <a:pt x="579" y="620"/>
                  </a:cubicBezTo>
                  <a:cubicBezTo>
                    <a:pt x="578" y="619"/>
                    <a:pt x="574" y="617"/>
                    <a:pt x="573" y="616"/>
                  </a:cubicBezTo>
                  <a:cubicBezTo>
                    <a:pt x="571" y="615"/>
                    <a:pt x="570" y="613"/>
                    <a:pt x="569" y="611"/>
                  </a:cubicBezTo>
                  <a:cubicBezTo>
                    <a:pt x="567" y="609"/>
                    <a:pt x="567" y="607"/>
                    <a:pt x="566" y="605"/>
                  </a:cubicBezTo>
                  <a:cubicBezTo>
                    <a:pt x="565" y="603"/>
                    <a:pt x="565" y="602"/>
                    <a:pt x="565" y="601"/>
                  </a:cubicBezTo>
                  <a:cubicBezTo>
                    <a:pt x="565" y="599"/>
                    <a:pt x="565" y="597"/>
                    <a:pt x="565" y="596"/>
                  </a:cubicBezTo>
                  <a:cubicBezTo>
                    <a:pt x="565" y="595"/>
                    <a:pt x="564" y="594"/>
                    <a:pt x="563" y="593"/>
                  </a:cubicBezTo>
                  <a:cubicBezTo>
                    <a:pt x="564" y="592"/>
                    <a:pt x="564" y="592"/>
                    <a:pt x="564" y="592"/>
                  </a:cubicBezTo>
                  <a:cubicBezTo>
                    <a:pt x="564" y="592"/>
                    <a:pt x="565" y="591"/>
                    <a:pt x="565" y="590"/>
                  </a:cubicBezTo>
                  <a:cubicBezTo>
                    <a:pt x="565" y="589"/>
                    <a:pt x="565" y="588"/>
                    <a:pt x="566" y="588"/>
                  </a:cubicBezTo>
                  <a:cubicBezTo>
                    <a:pt x="567" y="587"/>
                    <a:pt x="570" y="586"/>
                    <a:pt x="571" y="586"/>
                  </a:cubicBezTo>
                  <a:cubicBezTo>
                    <a:pt x="572" y="586"/>
                    <a:pt x="574" y="586"/>
                    <a:pt x="575" y="586"/>
                  </a:cubicBezTo>
                  <a:cubicBezTo>
                    <a:pt x="575" y="586"/>
                    <a:pt x="577" y="586"/>
                    <a:pt x="576" y="585"/>
                  </a:cubicBezTo>
                  <a:cubicBezTo>
                    <a:pt x="576" y="584"/>
                    <a:pt x="575" y="583"/>
                    <a:pt x="576" y="583"/>
                  </a:cubicBezTo>
                  <a:cubicBezTo>
                    <a:pt x="577" y="582"/>
                    <a:pt x="578" y="582"/>
                    <a:pt x="578" y="581"/>
                  </a:cubicBezTo>
                  <a:cubicBezTo>
                    <a:pt x="578" y="580"/>
                    <a:pt x="578" y="579"/>
                    <a:pt x="578" y="578"/>
                  </a:cubicBezTo>
                  <a:cubicBezTo>
                    <a:pt x="577" y="577"/>
                    <a:pt x="577" y="577"/>
                    <a:pt x="576" y="576"/>
                  </a:cubicBezTo>
                  <a:cubicBezTo>
                    <a:pt x="576" y="575"/>
                    <a:pt x="575" y="575"/>
                    <a:pt x="575" y="574"/>
                  </a:cubicBezTo>
                  <a:cubicBezTo>
                    <a:pt x="576" y="573"/>
                    <a:pt x="576" y="573"/>
                    <a:pt x="576" y="572"/>
                  </a:cubicBezTo>
                  <a:cubicBezTo>
                    <a:pt x="575" y="571"/>
                    <a:pt x="576" y="570"/>
                    <a:pt x="576" y="569"/>
                  </a:cubicBezTo>
                  <a:cubicBezTo>
                    <a:pt x="577" y="568"/>
                    <a:pt x="579" y="566"/>
                    <a:pt x="580" y="566"/>
                  </a:cubicBezTo>
                  <a:cubicBezTo>
                    <a:pt x="580" y="566"/>
                    <a:pt x="582" y="565"/>
                    <a:pt x="583" y="564"/>
                  </a:cubicBezTo>
                  <a:cubicBezTo>
                    <a:pt x="583" y="563"/>
                    <a:pt x="585" y="562"/>
                    <a:pt x="585" y="561"/>
                  </a:cubicBezTo>
                  <a:cubicBezTo>
                    <a:pt x="585" y="560"/>
                    <a:pt x="586" y="559"/>
                    <a:pt x="586" y="558"/>
                  </a:cubicBezTo>
                  <a:cubicBezTo>
                    <a:pt x="586" y="557"/>
                    <a:pt x="586" y="554"/>
                    <a:pt x="588" y="554"/>
                  </a:cubicBezTo>
                  <a:cubicBezTo>
                    <a:pt x="590" y="555"/>
                    <a:pt x="591" y="555"/>
                    <a:pt x="591" y="554"/>
                  </a:cubicBezTo>
                  <a:cubicBezTo>
                    <a:pt x="591" y="554"/>
                    <a:pt x="591" y="553"/>
                    <a:pt x="592" y="553"/>
                  </a:cubicBezTo>
                  <a:cubicBezTo>
                    <a:pt x="592" y="553"/>
                    <a:pt x="593" y="553"/>
                    <a:pt x="594" y="552"/>
                  </a:cubicBezTo>
                  <a:cubicBezTo>
                    <a:pt x="594" y="551"/>
                    <a:pt x="595" y="551"/>
                    <a:pt x="595" y="551"/>
                  </a:cubicBezTo>
                  <a:cubicBezTo>
                    <a:pt x="596" y="551"/>
                    <a:pt x="597" y="550"/>
                    <a:pt x="597" y="549"/>
                  </a:cubicBezTo>
                  <a:cubicBezTo>
                    <a:pt x="597" y="549"/>
                    <a:pt x="594" y="548"/>
                    <a:pt x="593" y="547"/>
                  </a:cubicBezTo>
                  <a:cubicBezTo>
                    <a:pt x="592" y="547"/>
                    <a:pt x="591" y="547"/>
                    <a:pt x="591" y="546"/>
                  </a:cubicBezTo>
                  <a:cubicBezTo>
                    <a:pt x="590" y="545"/>
                    <a:pt x="590" y="545"/>
                    <a:pt x="589" y="545"/>
                  </a:cubicBezTo>
                  <a:cubicBezTo>
                    <a:pt x="588" y="544"/>
                    <a:pt x="587" y="544"/>
                    <a:pt x="586" y="544"/>
                  </a:cubicBezTo>
                  <a:cubicBezTo>
                    <a:pt x="585" y="544"/>
                    <a:pt x="585" y="543"/>
                    <a:pt x="584" y="543"/>
                  </a:cubicBezTo>
                  <a:cubicBezTo>
                    <a:pt x="582" y="542"/>
                    <a:pt x="582" y="542"/>
                    <a:pt x="582" y="541"/>
                  </a:cubicBezTo>
                  <a:cubicBezTo>
                    <a:pt x="582" y="541"/>
                    <a:pt x="582" y="541"/>
                    <a:pt x="581" y="540"/>
                  </a:cubicBezTo>
                  <a:cubicBezTo>
                    <a:pt x="580" y="539"/>
                    <a:pt x="579" y="538"/>
                    <a:pt x="580" y="537"/>
                  </a:cubicBezTo>
                  <a:cubicBezTo>
                    <a:pt x="580" y="537"/>
                    <a:pt x="581" y="533"/>
                    <a:pt x="580" y="532"/>
                  </a:cubicBezTo>
                  <a:cubicBezTo>
                    <a:pt x="580" y="532"/>
                    <a:pt x="579" y="532"/>
                    <a:pt x="577" y="532"/>
                  </a:cubicBezTo>
                  <a:cubicBezTo>
                    <a:pt x="575" y="532"/>
                    <a:pt x="575" y="532"/>
                    <a:pt x="575" y="531"/>
                  </a:cubicBezTo>
                  <a:cubicBezTo>
                    <a:pt x="575" y="531"/>
                    <a:pt x="575" y="530"/>
                    <a:pt x="574" y="530"/>
                  </a:cubicBezTo>
                  <a:cubicBezTo>
                    <a:pt x="573" y="530"/>
                    <a:pt x="572" y="528"/>
                    <a:pt x="573" y="527"/>
                  </a:cubicBezTo>
                  <a:cubicBezTo>
                    <a:pt x="574" y="526"/>
                    <a:pt x="575" y="523"/>
                    <a:pt x="575" y="522"/>
                  </a:cubicBezTo>
                  <a:cubicBezTo>
                    <a:pt x="574" y="521"/>
                    <a:pt x="574" y="520"/>
                    <a:pt x="574" y="519"/>
                  </a:cubicBezTo>
                  <a:cubicBezTo>
                    <a:pt x="574" y="517"/>
                    <a:pt x="574" y="516"/>
                    <a:pt x="574" y="515"/>
                  </a:cubicBezTo>
                  <a:cubicBezTo>
                    <a:pt x="574" y="514"/>
                    <a:pt x="574" y="512"/>
                    <a:pt x="573" y="512"/>
                  </a:cubicBezTo>
                  <a:cubicBezTo>
                    <a:pt x="572" y="511"/>
                    <a:pt x="571" y="511"/>
                    <a:pt x="571" y="510"/>
                  </a:cubicBezTo>
                  <a:cubicBezTo>
                    <a:pt x="571" y="508"/>
                    <a:pt x="572" y="508"/>
                    <a:pt x="572" y="508"/>
                  </a:cubicBezTo>
                  <a:cubicBezTo>
                    <a:pt x="573" y="508"/>
                    <a:pt x="573" y="507"/>
                    <a:pt x="573" y="506"/>
                  </a:cubicBezTo>
                  <a:cubicBezTo>
                    <a:pt x="573" y="505"/>
                    <a:pt x="573" y="504"/>
                    <a:pt x="573" y="504"/>
                  </a:cubicBezTo>
                  <a:cubicBezTo>
                    <a:pt x="574" y="504"/>
                    <a:pt x="575" y="505"/>
                    <a:pt x="576" y="505"/>
                  </a:cubicBezTo>
                  <a:cubicBezTo>
                    <a:pt x="577" y="505"/>
                    <a:pt x="578" y="505"/>
                    <a:pt x="578" y="505"/>
                  </a:cubicBezTo>
                  <a:cubicBezTo>
                    <a:pt x="578" y="504"/>
                    <a:pt x="578" y="504"/>
                    <a:pt x="579" y="504"/>
                  </a:cubicBezTo>
                  <a:cubicBezTo>
                    <a:pt x="580" y="504"/>
                    <a:pt x="582" y="503"/>
                    <a:pt x="583" y="503"/>
                  </a:cubicBezTo>
                  <a:cubicBezTo>
                    <a:pt x="583" y="503"/>
                    <a:pt x="583" y="504"/>
                    <a:pt x="584" y="503"/>
                  </a:cubicBezTo>
                  <a:cubicBezTo>
                    <a:pt x="586" y="503"/>
                    <a:pt x="589" y="501"/>
                    <a:pt x="590" y="502"/>
                  </a:cubicBezTo>
                  <a:cubicBezTo>
                    <a:pt x="591" y="503"/>
                    <a:pt x="592" y="503"/>
                    <a:pt x="592" y="502"/>
                  </a:cubicBezTo>
                  <a:cubicBezTo>
                    <a:pt x="592" y="501"/>
                    <a:pt x="593" y="501"/>
                    <a:pt x="593" y="500"/>
                  </a:cubicBezTo>
                  <a:cubicBezTo>
                    <a:pt x="594" y="499"/>
                    <a:pt x="594" y="497"/>
                    <a:pt x="593" y="496"/>
                  </a:cubicBezTo>
                  <a:cubicBezTo>
                    <a:pt x="593" y="495"/>
                    <a:pt x="594" y="495"/>
                    <a:pt x="595" y="495"/>
                  </a:cubicBezTo>
                  <a:cubicBezTo>
                    <a:pt x="596" y="495"/>
                    <a:pt x="596" y="494"/>
                    <a:pt x="597" y="493"/>
                  </a:cubicBezTo>
                  <a:cubicBezTo>
                    <a:pt x="597" y="492"/>
                    <a:pt x="598" y="490"/>
                    <a:pt x="597" y="489"/>
                  </a:cubicBezTo>
                  <a:cubicBezTo>
                    <a:pt x="596" y="488"/>
                    <a:pt x="595" y="486"/>
                    <a:pt x="595" y="485"/>
                  </a:cubicBezTo>
                  <a:cubicBezTo>
                    <a:pt x="595" y="485"/>
                    <a:pt x="596" y="484"/>
                    <a:pt x="597" y="484"/>
                  </a:cubicBezTo>
                  <a:cubicBezTo>
                    <a:pt x="600" y="483"/>
                    <a:pt x="600" y="483"/>
                    <a:pt x="600" y="483"/>
                  </a:cubicBezTo>
                  <a:cubicBezTo>
                    <a:pt x="600" y="482"/>
                    <a:pt x="601" y="482"/>
                    <a:pt x="601" y="482"/>
                  </a:cubicBezTo>
                  <a:cubicBezTo>
                    <a:pt x="602" y="482"/>
                    <a:pt x="604" y="481"/>
                    <a:pt x="604" y="480"/>
                  </a:cubicBezTo>
                  <a:cubicBezTo>
                    <a:pt x="605" y="479"/>
                    <a:pt x="606" y="478"/>
                    <a:pt x="606" y="478"/>
                  </a:cubicBezTo>
                  <a:cubicBezTo>
                    <a:pt x="607" y="478"/>
                    <a:pt x="611" y="478"/>
                    <a:pt x="613" y="478"/>
                  </a:cubicBezTo>
                  <a:cubicBezTo>
                    <a:pt x="615" y="479"/>
                    <a:pt x="617" y="480"/>
                    <a:pt x="618" y="482"/>
                  </a:cubicBezTo>
                  <a:cubicBezTo>
                    <a:pt x="620" y="484"/>
                    <a:pt x="621" y="486"/>
                    <a:pt x="622" y="487"/>
                  </a:cubicBezTo>
                  <a:cubicBezTo>
                    <a:pt x="624" y="487"/>
                    <a:pt x="626" y="487"/>
                    <a:pt x="628" y="488"/>
                  </a:cubicBezTo>
                  <a:cubicBezTo>
                    <a:pt x="630" y="488"/>
                    <a:pt x="632" y="489"/>
                    <a:pt x="633" y="490"/>
                  </a:cubicBezTo>
                  <a:cubicBezTo>
                    <a:pt x="634" y="490"/>
                    <a:pt x="636" y="491"/>
                    <a:pt x="637" y="491"/>
                  </a:cubicBezTo>
                  <a:cubicBezTo>
                    <a:pt x="639" y="491"/>
                    <a:pt x="644" y="490"/>
                    <a:pt x="646" y="490"/>
                  </a:cubicBezTo>
                  <a:cubicBezTo>
                    <a:pt x="647" y="490"/>
                    <a:pt x="649" y="490"/>
                    <a:pt x="649" y="490"/>
                  </a:cubicBezTo>
                  <a:cubicBezTo>
                    <a:pt x="649" y="491"/>
                    <a:pt x="649" y="491"/>
                    <a:pt x="649" y="491"/>
                  </a:cubicBezTo>
                  <a:cubicBezTo>
                    <a:pt x="649" y="491"/>
                    <a:pt x="648" y="494"/>
                    <a:pt x="649" y="495"/>
                  </a:cubicBezTo>
                  <a:cubicBezTo>
                    <a:pt x="649" y="495"/>
                    <a:pt x="652" y="498"/>
                    <a:pt x="652" y="499"/>
                  </a:cubicBezTo>
                  <a:cubicBezTo>
                    <a:pt x="652" y="500"/>
                    <a:pt x="652" y="503"/>
                    <a:pt x="651" y="503"/>
                  </a:cubicBezTo>
                  <a:cubicBezTo>
                    <a:pt x="650" y="504"/>
                    <a:pt x="649" y="504"/>
                    <a:pt x="649" y="505"/>
                  </a:cubicBezTo>
                  <a:cubicBezTo>
                    <a:pt x="649" y="506"/>
                    <a:pt x="649" y="506"/>
                    <a:pt x="649" y="507"/>
                  </a:cubicBezTo>
                  <a:cubicBezTo>
                    <a:pt x="650" y="507"/>
                    <a:pt x="651" y="509"/>
                    <a:pt x="650" y="509"/>
                  </a:cubicBezTo>
                  <a:cubicBezTo>
                    <a:pt x="650" y="510"/>
                    <a:pt x="648" y="511"/>
                    <a:pt x="649" y="512"/>
                  </a:cubicBezTo>
                  <a:cubicBezTo>
                    <a:pt x="649" y="513"/>
                    <a:pt x="651" y="514"/>
                    <a:pt x="651" y="514"/>
                  </a:cubicBezTo>
                  <a:cubicBezTo>
                    <a:pt x="652" y="514"/>
                    <a:pt x="653" y="514"/>
                    <a:pt x="653" y="514"/>
                  </a:cubicBezTo>
                  <a:cubicBezTo>
                    <a:pt x="654" y="515"/>
                    <a:pt x="655" y="518"/>
                    <a:pt x="654" y="519"/>
                  </a:cubicBezTo>
                  <a:cubicBezTo>
                    <a:pt x="654" y="520"/>
                    <a:pt x="654" y="521"/>
                    <a:pt x="655" y="521"/>
                  </a:cubicBezTo>
                  <a:cubicBezTo>
                    <a:pt x="656" y="521"/>
                    <a:pt x="657" y="520"/>
                    <a:pt x="657" y="521"/>
                  </a:cubicBezTo>
                  <a:cubicBezTo>
                    <a:pt x="657" y="523"/>
                    <a:pt x="658" y="523"/>
                    <a:pt x="658" y="523"/>
                  </a:cubicBezTo>
                  <a:cubicBezTo>
                    <a:pt x="659" y="524"/>
                    <a:pt x="662" y="525"/>
                    <a:pt x="662" y="526"/>
                  </a:cubicBezTo>
                  <a:cubicBezTo>
                    <a:pt x="662" y="527"/>
                    <a:pt x="661" y="527"/>
                    <a:pt x="662" y="528"/>
                  </a:cubicBezTo>
                  <a:cubicBezTo>
                    <a:pt x="663" y="529"/>
                    <a:pt x="665" y="531"/>
                    <a:pt x="665" y="532"/>
                  </a:cubicBezTo>
                  <a:cubicBezTo>
                    <a:pt x="665" y="533"/>
                    <a:pt x="664" y="533"/>
                    <a:pt x="664" y="533"/>
                  </a:cubicBezTo>
                  <a:cubicBezTo>
                    <a:pt x="663" y="533"/>
                    <a:pt x="662" y="534"/>
                    <a:pt x="663" y="534"/>
                  </a:cubicBezTo>
                  <a:cubicBezTo>
                    <a:pt x="663" y="535"/>
                    <a:pt x="664" y="536"/>
                    <a:pt x="665" y="537"/>
                  </a:cubicBezTo>
                  <a:cubicBezTo>
                    <a:pt x="665" y="537"/>
                    <a:pt x="667" y="538"/>
                    <a:pt x="666" y="538"/>
                  </a:cubicBezTo>
                  <a:cubicBezTo>
                    <a:pt x="665" y="539"/>
                    <a:pt x="664" y="541"/>
                    <a:pt x="665" y="542"/>
                  </a:cubicBezTo>
                  <a:cubicBezTo>
                    <a:pt x="665" y="542"/>
                    <a:pt x="666" y="544"/>
                    <a:pt x="667" y="544"/>
                  </a:cubicBezTo>
                  <a:cubicBezTo>
                    <a:pt x="668" y="544"/>
                    <a:pt x="670" y="545"/>
                    <a:pt x="670" y="546"/>
                  </a:cubicBezTo>
                  <a:cubicBezTo>
                    <a:pt x="670" y="547"/>
                    <a:pt x="671" y="547"/>
                    <a:pt x="671" y="548"/>
                  </a:cubicBezTo>
                  <a:cubicBezTo>
                    <a:pt x="672" y="548"/>
                    <a:pt x="671" y="550"/>
                    <a:pt x="671" y="551"/>
                  </a:cubicBezTo>
                  <a:cubicBezTo>
                    <a:pt x="671" y="552"/>
                    <a:pt x="670" y="554"/>
                    <a:pt x="671" y="554"/>
                  </a:cubicBezTo>
                  <a:cubicBezTo>
                    <a:pt x="671" y="555"/>
                    <a:pt x="671" y="556"/>
                    <a:pt x="672" y="557"/>
                  </a:cubicBezTo>
                  <a:cubicBezTo>
                    <a:pt x="673" y="557"/>
                    <a:pt x="674" y="557"/>
                    <a:pt x="673" y="559"/>
                  </a:cubicBezTo>
                  <a:cubicBezTo>
                    <a:pt x="673" y="560"/>
                    <a:pt x="673" y="561"/>
                    <a:pt x="673" y="562"/>
                  </a:cubicBezTo>
                  <a:cubicBezTo>
                    <a:pt x="672" y="562"/>
                    <a:pt x="672" y="563"/>
                    <a:pt x="673" y="564"/>
                  </a:cubicBezTo>
                  <a:cubicBezTo>
                    <a:pt x="673" y="564"/>
                    <a:pt x="673" y="564"/>
                    <a:pt x="672" y="565"/>
                  </a:cubicBezTo>
                  <a:cubicBezTo>
                    <a:pt x="672" y="565"/>
                    <a:pt x="671" y="566"/>
                    <a:pt x="672" y="566"/>
                  </a:cubicBezTo>
                  <a:cubicBezTo>
                    <a:pt x="673" y="566"/>
                    <a:pt x="675" y="566"/>
                    <a:pt x="675" y="568"/>
                  </a:cubicBezTo>
                  <a:cubicBezTo>
                    <a:pt x="675" y="569"/>
                    <a:pt x="674" y="572"/>
                    <a:pt x="675" y="573"/>
                  </a:cubicBezTo>
                  <a:cubicBezTo>
                    <a:pt x="676" y="574"/>
                    <a:pt x="676" y="573"/>
                    <a:pt x="676" y="575"/>
                  </a:cubicBezTo>
                  <a:cubicBezTo>
                    <a:pt x="676" y="576"/>
                    <a:pt x="678" y="577"/>
                    <a:pt x="678" y="578"/>
                  </a:cubicBezTo>
                  <a:cubicBezTo>
                    <a:pt x="679" y="579"/>
                    <a:pt x="682" y="581"/>
                    <a:pt x="682" y="581"/>
                  </a:cubicBezTo>
                  <a:cubicBezTo>
                    <a:pt x="683" y="581"/>
                    <a:pt x="686" y="581"/>
                    <a:pt x="686" y="582"/>
                  </a:cubicBezTo>
                  <a:cubicBezTo>
                    <a:pt x="687" y="583"/>
                    <a:pt x="688" y="585"/>
                    <a:pt x="689" y="585"/>
                  </a:cubicBezTo>
                  <a:cubicBezTo>
                    <a:pt x="689" y="585"/>
                    <a:pt x="690" y="584"/>
                    <a:pt x="691" y="584"/>
                  </a:cubicBezTo>
                  <a:cubicBezTo>
                    <a:pt x="692" y="585"/>
                    <a:pt x="694" y="585"/>
                    <a:pt x="695" y="586"/>
                  </a:cubicBezTo>
                  <a:cubicBezTo>
                    <a:pt x="696" y="587"/>
                    <a:pt x="697" y="589"/>
                    <a:pt x="698" y="589"/>
                  </a:cubicBezTo>
                  <a:cubicBezTo>
                    <a:pt x="699" y="589"/>
                    <a:pt x="702" y="589"/>
                    <a:pt x="703" y="590"/>
                  </a:cubicBezTo>
                  <a:cubicBezTo>
                    <a:pt x="704" y="591"/>
                    <a:pt x="704" y="594"/>
                    <a:pt x="704" y="594"/>
                  </a:cubicBezTo>
                  <a:cubicBezTo>
                    <a:pt x="705" y="595"/>
                    <a:pt x="705" y="595"/>
                    <a:pt x="705" y="596"/>
                  </a:cubicBezTo>
                  <a:cubicBezTo>
                    <a:pt x="705" y="597"/>
                    <a:pt x="706" y="598"/>
                    <a:pt x="706" y="599"/>
                  </a:cubicBezTo>
                  <a:cubicBezTo>
                    <a:pt x="706" y="600"/>
                    <a:pt x="707" y="603"/>
                    <a:pt x="707" y="603"/>
                  </a:cubicBezTo>
                  <a:cubicBezTo>
                    <a:pt x="708" y="604"/>
                    <a:pt x="709" y="604"/>
                    <a:pt x="710" y="604"/>
                  </a:cubicBezTo>
                  <a:cubicBezTo>
                    <a:pt x="711" y="604"/>
                    <a:pt x="712" y="604"/>
                    <a:pt x="712" y="604"/>
                  </a:cubicBezTo>
                  <a:cubicBezTo>
                    <a:pt x="712" y="604"/>
                    <a:pt x="713" y="603"/>
                    <a:pt x="713" y="603"/>
                  </a:cubicBezTo>
                  <a:cubicBezTo>
                    <a:pt x="714" y="604"/>
                    <a:pt x="714" y="604"/>
                    <a:pt x="715" y="604"/>
                  </a:cubicBezTo>
                  <a:cubicBezTo>
                    <a:pt x="716" y="604"/>
                    <a:pt x="717" y="603"/>
                    <a:pt x="717" y="603"/>
                  </a:cubicBezTo>
                  <a:cubicBezTo>
                    <a:pt x="722" y="607"/>
                    <a:pt x="722" y="607"/>
                    <a:pt x="722" y="607"/>
                  </a:cubicBezTo>
                  <a:cubicBezTo>
                    <a:pt x="724" y="608"/>
                    <a:pt x="724" y="608"/>
                    <a:pt x="724" y="608"/>
                  </a:cubicBezTo>
                  <a:cubicBezTo>
                    <a:pt x="726" y="608"/>
                    <a:pt x="726" y="608"/>
                    <a:pt x="726" y="608"/>
                  </a:cubicBezTo>
                  <a:cubicBezTo>
                    <a:pt x="726" y="608"/>
                    <a:pt x="729" y="608"/>
                    <a:pt x="730" y="610"/>
                  </a:cubicBezTo>
                  <a:cubicBezTo>
                    <a:pt x="731" y="612"/>
                    <a:pt x="731" y="613"/>
                    <a:pt x="731" y="614"/>
                  </a:cubicBezTo>
                  <a:cubicBezTo>
                    <a:pt x="732" y="614"/>
                    <a:pt x="732" y="615"/>
                    <a:pt x="733" y="615"/>
                  </a:cubicBezTo>
                  <a:cubicBezTo>
                    <a:pt x="734" y="614"/>
                    <a:pt x="735" y="613"/>
                    <a:pt x="736" y="614"/>
                  </a:cubicBezTo>
                  <a:cubicBezTo>
                    <a:pt x="736" y="615"/>
                    <a:pt x="737" y="616"/>
                    <a:pt x="738" y="616"/>
                  </a:cubicBezTo>
                  <a:cubicBezTo>
                    <a:pt x="739" y="616"/>
                    <a:pt x="739" y="616"/>
                    <a:pt x="739" y="616"/>
                  </a:cubicBezTo>
                  <a:cubicBezTo>
                    <a:pt x="741" y="621"/>
                    <a:pt x="741" y="621"/>
                    <a:pt x="741" y="621"/>
                  </a:cubicBezTo>
                  <a:cubicBezTo>
                    <a:pt x="741" y="621"/>
                    <a:pt x="742" y="619"/>
                    <a:pt x="743" y="618"/>
                  </a:cubicBezTo>
                  <a:cubicBezTo>
                    <a:pt x="743" y="617"/>
                    <a:pt x="745" y="615"/>
                    <a:pt x="745" y="614"/>
                  </a:cubicBezTo>
                  <a:cubicBezTo>
                    <a:pt x="745" y="613"/>
                    <a:pt x="745" y="611"/>
                    <a:pt x="746" y="610"/>
                  </a:cubicBezTo>
                  <a:cubicBezTo>
                    <a:pt x="746" y="609"/>
                    <a:pt x="747" y="607"/>
                    <a:pt x="747" y="605"/>
                  </a:cubicBezTo>
                  <a:cubicBezTo>
                    <a:pt x="747" y="604"/>
                    <a:pt x="747" y="604"/>
                    <a:pt x="746" y="603"/>
                  </a:cubicBezTo>
                  <a:cubicBezTo>
                    <a:pt x="745" y="602"/>
                    <a:pt x="746" y="599"/>
                    <a:pt x="747" y="600"/>
                  </a:cubicBezTo>
                  <a:cubicBezTo>
                    <a:pt x="748" y="600"/>
                    <a:pt x="748" y="601"/>
                    <a:pt x="749" y="601"/>
                  </a:cubicBezTo>
                  <a:cubicBezTo>
                    <a:pt x="750" y="601"/>
                    <a:pt x="751" y="600"/>
                    <a:pt x="751" y="601"/>
                  </a:cubicBezTo>
                  <a:cubicBezTo>
                    <a:pt x="752" y="601"/>
                    <a:pt x="752" y="601"/>
                    <a:pt x="753" y="600"/>
                  </a:cubicBezTo>
                  <a:cubicBezTo>
                    <a:pt x="753" y="599"/>
                    <a:pt x="754" y="598"/>
                    <a:pt x="754" y="596"/>
                  </a:cubicBezTo>
                  <a:cubicBezTo>
                    <a:pt x="754" y="595"/>
                    <a:pt x="755" y="594"/>
                    <a:pt x="755" y="593"/>
                  </a:cubicBezTo>
                  <a:cubicBezTo>
                    <a:pt x="755" y="592"/>
                    <a:pt x="756" y="591"/>
                    <a:pt x="756" y="592"/>
                  </a:cubicBezTo>
                  <a:cubicBezTo>
                    <a:pt x="757" y="593"/>
                    <a:pt x="757" y="595"/>
                    <a:pt x="757" y="595"/>
                  </a:cubicBezTo>
                  <a:cubicBezTo>
                    <a:pt x="758" y="596"/>
                    <a:pt x="759" y="597"/>
                    <a:pt x="759" y="598"/>
                  </a:cubicBezTo>
                  <a:cubicBezTo>
                    <a:pt x="759" y="600"/>
                    <a:pt x="760" y="602"/>
                    <a:pt x="761" y="602"/>
                  </a:cubicBezTo>
                  <a:cubicBezTo>
                    <a:pt x="762" y="602"/>
                    <a:pt x="766" y="602"/>
                    <a:pt x="766" y="603"/>
                  </a:cubicBezTo>
                  <a:cubicBezTo>
                    <a:pt x="766" y="604"/>
                    <a:pt x="764" y="606"/>
                    <a:pt x="766" y="606"/>
                  </a:cubicBezTo>
                  <a:cubicBezTo>
                    <a:pt x="767" y="606"/>
                    <a:pt x="769" y="607"/>
                    <a:pt x="769" y="608"/>
                  </a:cubicBezTo>
                  <a:cubicBezTo>
                    <a:pt x="769" y="609"/>
                    <a:pt x="771" y="608"/>
                    <a:pt x="771" y="610"/>
                  </a:cubicBezTo>
                  <a:cubicBezTo>
                    <a:pt x="772" y="611"/>
                    <a:pt x="772" y="612"/>
                    <a:pt x="772" y="614"/>
                  </a:cubicBezTo>
                  <a:cubicBezTo>
                    <a:pt x="771" y="615"/>
                    <a:pt x="771" y="617"/>
                    <a:pt x="772" y="619"/>
                  </a:cubicBezTo>
                  <a:cubicBezTo>
                    <a:pt x="773" y="620"/>
                    <a:pt x="773" y="623"/>
                    <a:pt x="772" y="623"/>
                  </a:cubicBezTo>
                  <a:cubicBezTo>
                    <a:pt x="771" y="623"/>
                    <a:pt x="771" y="624"/>
                    <a:pt x="770" y="624"/>
                  </a:cubicBezTo>
                  <a:cubicBezTo>
                    <a:pt x="769" y="625"/>
                    <a:pt x="768" y="626"/>
                    <a:pt x="769" y="627"/>
                  </a:cubicBezTo>
                  <a:cubicBezTo>
                    <a:pt x="770" y="628"/>
                    <a:pt x="770" y="629"/>
                    <a:pt x="771" y="629"/>
                  </a:cubicBezTo>
                  <a:cubicBezTo>
                    <a:pt x="772" y="630"/>
                    <a:pt x="773" y="629"/>
                    <a:pt x="774" y="630"/>
                  </a:cubicBezTo>
                  <a:cubicBezTo>
                    <a:pt x="775" y="631"/>
                    <a:pt x="776" y="630"/>
                    <a:pt x="776" y="631"/>
                  </a:cubicBezTo>
                  <a:cubicBezTo>
                    <a:pt x="777" y="633"/>
                    <a:pt x="778" y="633"/>
                    <a:pt x="778" y="632"/>
                  </a:cubicBezTo>
                  <a:cubicBezTo>
                    <a:pt x="779" y="631"/>
                    <a:pt x="780" y="630"/>
                    <a:pt x="780" y="628"/>
                  </a:cubicBezTo>
                  <a:cubicBezTo>
                    <a:pt x="780" y="626"/>
                    <a:pt x="780" y="623"/>
                    <a:pt x="781" y="622"/>
                  </a:cubicBezTo>
                  <a:cubicBezTo>
                    <a:pt x="782" y="622"/>
                    <a:pt x="782" y="622"/>
                    <a:pt x="782" y="621"/>
                  </a:cubicBezTo>
                  <a:cubicBezTo>
                    <a:pt x="782" y="621"/>
                    <a:pt x="784" y="622"/>
                    <a:pt x="785" y="622"/>
                  </a:cubicBezTo>
                  <a:cubicBezTo>
                    <a:pt x="787" y="622"/>
                    <a:pt x="788" y="623"/>
                    <a:pt x="789" y="622"/>
                  </a:cubicBezTo>
                  <a:cubicBezTo>
                    <a:pt x="790" y="622"/>
                    <a:pt x="792" y="620"/>
                    <a:pt x="792" y="620"/>
                  </a:cubicBezTo>
                  <a:cubicBezTo>
                    <a:pt x="793" y="620"/>
                    <a:pt x="793" y="621"/>
                    <a:pt x="792" y="622"/>
                  </a:cubicBezTo>
                  <a:cubicBezTo>
                    <a:pt x="792" y="623"/>
                    <a:pt x="790" y="624"/>
                    <a:pt x="791" y="625"/>
                  </a:cubicBezTo>
                  <a:cubicBezTo>
                    <a:pt x="791" y="626"/>
                    <a:pt x="791" y="626"/>
                    <a:pt x="792" y="625"/>
                  </a:cubicBezTo>
                  <a:cubicBezTo>
                    <a:pt x="793" y="624"/>
                    <a:pt x="793" y="623"/>
                    <a:pt x="794" y="623"/>
                  </a:cubicBezTo>
                  <a:cubicBezTo>
                    <a:pt x="794" y="622"/>
                    <a:pt x="794" y="622"/>
                    <a:pt x="794" y="622"/>
                  </a:cubicBezTo>
                  <a:cubicBezTo>
                    <a:pt x="795" y="623"/>
                    <a:pt x="797" y="626"/>
                    <a:pt x="798" y="627"/>
                  </a:cubicBezTo>
                  <a:cubicBezTo>
                    <a:pt x="799" y="628"/>
                    <a:pt x="800" y="630"/>
                    <a:pt x="800" y="632"/>
                  </a:cubicBezTo>
                  <a:cubicBezTo>
                    <a:pt x="801" y="633"/>
                    <a:pt x="802" y="635"/>
                    <a:pt x="802" y="636"/>
                  </a:cubicBezTo>
                  <a:cubicBezTo>
                    <a:pt x="803" y="637"/>
                    <a:pt x="803" y="637"/>
                    <a:pt x="804" y="637"/>
                  </a:cubicBezTo>
                  <a:cubicBezTo>
                    <a:pt x="805" y="638"/>
                    <a:pt x="808" y="640"/>
                    <a:pt x="810" y="641"/>
                  </a:cubicBezTo>
                  <a:cubicBezTo>
                    <a:pt x="810" y="641"/>
                    <a:pt x="811" y="641"/>
                    <a:pt x="811" y="642"/>
                  </a:cubicBezTo>
                  <a:cubicBezTo>
                    <a:pt x="812" y="642"/>
                    <a:pt x="812" y="642"/>
                    <a:pt x="812" y="642"/>
                  </a:cubicBezTo>
                  <a:cubicBezTo>
                    <a:pt x="812" y="642"/>
                    <a:pt x="811" y="641"/>
                    <a:pt x="811" y="639"/>
                  </a:cubicBezTo>
                  <a:cubicBezTo>
                    <a:pt x="811" y="638"/>
                    <a:pt x="811" y="636"/>
                    <a:pt x="811" y="635"/>
                  </a:cubicBezTo>
                  <a:cubicBezTo>
                    <a:pt x="812" y="634"/>
                    <a:pt x="812" y="632"/>
                    <a:pt x="813" y="633"/>
                  </a:cubicBezTo>
                  <a:cubicBezTo>
                    <a:pt x="814" y="633"/>
                    <a:pt x="815" y="634"/>
                    <a:pt x="816" y="634"/>
                  </a:cubicBezTo>
                  <a:cubicBezTo>
                    <a:pt x="816" y="634"/>
                    <a:pt x="816" y="634"/>
                    <a:pt x="816" y="632"/>
                  </a:cubicBezTo>
                  <a:cubicBezTo>
                    <a:pt x="816" y="631"/>
                    <a:pt x="815" y="630"/>
                    <a:pt x="814" y="629"/>
                  </a:cubicBezTo>
                  <a:cubicBezTo>
                    <a:pt x="814" y="628"/>
                    <a:pt x="813" y="627"/>
                    <a:pt x="815" y="628"/>
                  </a:cubicBezTo>
                  <a:cubicBezTo>
                    <a:pt x="816" y="629"/>
                    <a:pt x="818" y="630"/>
                    <a:pt x="819" y="630"/>
                  </a:cubicBezTo>
                  <a:cubicBezTo>
                    <a:pt x="820" y="631"/>
                    <a:pt x="820" y="629"/>
                    <a:pt x="820" y="630"/>
                  </a:cubicBezTo>
                  <a:cubicBezTo>
                    <a:pt x="820" y="631"/>
                    <a:pt x="820" y="632"/>
                    <a:pt x="821" y="632"/>
                  </a:cubicBezTo>
                  <a:cubicBezTo>
                    <a:pt x="822" y="631"/>
                    <a:pt x="822" y="630"/>
                    <a:pt x="823" y="631"/>
                  </a:cubicBezTo>
                  <a:cubicBezTo>
                    <a:pt x="823" y="631"/>
                    <a:pt x="823" y="631"/>
                    <a:pt x="824" y="631"/>
                  </a:cubicBezTo>
                  <a:cubicBezTo>
                    <a:pt x="825" y="631"/>
                    <a:pt x="826" y="631"/>
                    <a:pt x="827" y="632"/>
                  </a:cubicBezTo>
                  <a:cubicBezTo>
                    <a:pt x="828" y="632"/>
                    <a:pt x="829" y="632"/>
                    <a:pt x="829" y="633"/>
                  </a:cubicBezTo>
                  <a:cubicBezTo>
                    <a:pt x="830" y="634"/>
                    <a:pt x="831" y="634"/>
                    <a:pt x="831" y="635"/>
                  </a:cubicBezTo>
                  <a:cubicBezTo>
                    <a:pt x="832" y="635"/>
                    <a:pt x="832" y="636"/>
                    <a:pt x="833" y="635"/>
                  </a:cubicBezTo>
                  <a:cubicBezTo>
                    <a:pt x="834" y="634"/>
                    <a:pt x="834" y="634"/>
                    <a:pt x="836" y="634"/>
                  </a:cubicBezTo>
                  <a:cubicBezTo>
                    <a:pt x="837" y="634"/>
                    <a:pt x="838" y="633"/>
                    <a:pt x="839" y="632"/>
                  </a:cubicBezTo>
                  <a:cubicBezTo>
                    <a:pt x="839" y="632"/>
                    <a:pt x="841" y="630"/>
                    <a:pt x="841" y="630"/>
                  </a:cubicBezTo>
                  <a:cubicBezTo>
                    <a:pt x="843" y="629"/>
                    <a:pt x="843" y="629"/>
                    <a:pt x="843" y="629"/>
                  </a:cubicBezTo>
                  <a:cubicBezTo>
                    <a:pt x="843" y="629"/>
                    <a:pt x="844" y="629"/>
                    <a:pt x="845" y="630"/>
                  </a:cubicBezTo>
                  <a:cubicBezTo>
                    <a:pt x="845" y="631"/>
                    <a:pt x="846" y="631"/>
                    <a:pt x="846" y="631"/>
                  </a:cubicBezTo>
                  <a:cubicBezTo>
                    <a:pt x="847" y="631"/>
                    <a:pt x="847" y="631"/>
                    <a:pt x="847" y="631"/>
                  </a:cubicBezTo>
                  <a:cubicBezTo>
                    <a:pt x="847" y="631"/>
                    <a:pt x="848" y="631"/>
                    <a:pt x="849" y="631"/>
                  </a:cubicBezTo>
                  <a:cubicBezTo>
                    <a:pt x="850" y="631"/>
                    <a:pt x="849" y="631"/>
                    <a:pt x="851" y="630"/>
                  </a:cubicBezTo>
                  <a:cubicBezTo>
                    <a:pt x="852" y="629"/>
                    <a:pt x="853" y="628"/>
                    <a:pt x="854" y="627"/>
                  </a:cubicBezTo>
                  <a:cubicBezTo>
                    <a:pt x="855" y="626"/>
                    <a:pt x="855" y="625"/>
                    <a:pt x="855" y="623"/>
                  </a:cubicBezTo>
                  <a:cubicBezTo>
                    <a:pt x="855" y="621"/>
                    <a:pt x="855" y="621"/>
                    <a:pt x="855" y="620"/>
                  </a:cubicBezTo>
                  <a:cubicBezTo>
                    <a:pt x="856" y="618"/>
                    <a:pt x="856" y="616"/>
                    <a:pt x="856" y="616"/>
                  </a:cubicBezTo>
                  <a:cubicBezTo>
                    <a:pt x="855" y="615"/>
                    <a:pt x="855" y="615"/>
                    <a:pt x="855" y="614"/>
                  </a:cubicBezTo>
                  <a:cubicBezTo>
                    <a:pt x="855" y="613"/>
                    <a:pt x="855" y="613"/>
                    <a:pt x="854" y="613"/>
                  </a:cubicBezTo>
                  <a:cubicBezTo>
                    <a:pt x="854" y="612"/>
                    <a:pt x="851" y="610"/>
                    <a:pt x="851" y="609"/>
                  </a:cubicBezTo>
                  <a:cubicBezTo>
                    <a:pt x="850" y="609"/>
                    <a:pt x="847" y="609"/>
                    <a:pt x="848" y="608"/>
                  </a:cubicBezTo>
                  <a:cubicBezTo>
                    <a:pt x="848" y="607"/>
                    <a:pt x="848" y="607"/>
                    <a:pt x="848" y="607"/>
                  </a:cubicBezTo>
                  <a:cubicBezTo>
                    <a:pt x="848" y="606"/>
                    <a:pt x="849" y="605"/>
                    <a:pt x="849" y="604"/>
                  </a:cubicBezTo>
                  <a:cubicBezTo>
                    <a:pt x="848" y="603"/>
                    <a:pt x="848" y="602"/>
                    <a:pt x="848" y="602"/>
                  </a:cubicBezTo>
                  <a:cubicBezTo>
                    <a:pt x="853" y="602"/>
                    <a:pt x="853" y="602"/>
                    <a:pt x="853" y="602"/>
                  </a:cubicBezTo>
                  <a:cubicBezTo>
                    <a:pt x="853" y="602"/>
                    <a:pt x="851" y="600"/>
                    <a:pt x="852" y="599"/>
                  </a:cubicBezTo>
                  <a:cubicBezTo>
                    <a:pt x="852" y="598"/>
                    <a:pt x="853" y="597"/>
                    <a:pt x="852" y="596"/>
                  </a:cubicBezTo>
                  <a:cubicBezTo>
                    <a:pt x="851" y="596"/>
                    <a:pt x="851" y="595"/>
                    <a:pt x="851" y="595"/>
                  </a:cubicBezTo>
                  <a:cubicBezTo>
                    <a:pt x="850" y="595"/>
                    <a:pt x="850" y="595"/>
                    <a:pt x="850" y="594"/>
                  </a:cubicBezTo>
                  <a:cubicBezTo>
                    <a:pt x="850" y="594"/>
                    <a:pt x="850" y="592"/>
                    <a:pt x="851" y="592"/>
                  </a:cubicBezTo>
                  <a:cubicBezTo>
                    <a:pt x="851" y="592"/>
                    <a:pt x="852" y="592"/>
                    <a:pt x="852" y="591"/>
                  </a:cubicBezTo>
                  <a:cubicBezTo>
                    <a:pt x="852" y="590"/>
                    <a:pt x="851" y="590"/>
                    <a:pt x="851" y="589"/>
                  </a:cubicBezTo>
                  <a:cubicBezTo>
                    <a:pt x="851" y="589"/>
                    <a:pt x="851" y="588"/>
                    <a:pt x="851" y="587"/>
                  </a:cubicBezTo>
                  <a:cubicBezTo>
                    <a:pt x="850" y="586"/>
                    <a:pt x="849" y="585"/>
                    <a:pt x="849" y="585"/>
                  </a:cubicBezTo>
                  <a:cubicBezTo>
                    <a:pt x="849" y="584"/>
                    <a:pt x="850" y="584"/>
                    <a:pt x="849" y="583"/>
                  </a:cubicBezTo>
                  <a:cubicBezTo>
                    <a:pt x="849" y="583"/>
                    <a:pt x="848" y="583"/>
                    <a:pt x="848" y="582"/>
                  </a:cubicBezTo>
                  <a:cubicBezTo>
                    <a:pt x="848" y="582"/>
                    <a:pt x="849" y="580"/>
                    <a:pt x="850" y="580"/>
                  </a:cubicBezTo>
                  <a:cubicBezTo>
                    <a:pt x="850" y="580"/>
                    <a:pt x="851" y="580"/>
                    <a:pt x="851" y="579"/>
                  </a:cubicBezTo>
                  <a:cubicBezTo>
                    <a:pt x="852" y="579"/>
                    <a:pt x="852" y="578"/>
                    <a:pt x="853" y="577"/>
                  </a:cubicBezTo>
                  <a:cubicBezTo>
                    <a:pt x="853" y="577"/>
                    <a:pt x="855" y="575"/>
                    <a:pt x="855" y="576"/>
                  </a:cubicBezTo>
                  <a:cubicBezTo>
                    <a:pt x="855" y="578"/>
                    <a:pt x="855" y="578"/>
                    <a:pt x="856" y="577"/>
                  </a:cubicBezTo>
                  <a:cubicBezTo>
                    <a:pt x="856" y="577"/>
                    <a:pt x="856" y="576"/>
                    <a:pt x="857" y="576"/>
                  </a:cubicBezTo>
                  <a:cubicBezTo>
                    <a:pt x="858" y="577"/>
                    <a:pt x="858" y="577"/>
                    <a:pt x="859" y="577"/>
                  </a:cubicBezTo>
                  <a:cubicBezTo>
                    <a:pt x="860" y="577"/>
                    <a:pt x="861" y="577"/>
                    <a:pt x="861" y="577"/>
                  </a:cubicBezTo>
                  <a:cubicBezTo>
                    <a:pt x="862" y="578"/>
                    <a:pt x="863" y="578"/>
                    <a:pt x="863" y="579"/>
                  </a:cubicBezTo>
                  <a:cubicBezTo>
                    <a:pt x="863" y="579"/>
                    <a:pt x="865" y="579"/>
                    <a:pt x="864" y="580"/>
                  </a:cubicBezTo>
                  <a:cubicBezTo>
                    <a:pt x="864" y="580"/>
                    <a:pt x="864" y="580"/>
                    <a:pt x="865" y="581"/>
                  </a:cubicBezTo>
                  <a:cubicBezTo>
                    <a:pt x="865" y="582"/>
                    <a:pt x="866" y="584"/>
                    <a:pt x="866" y="585"/>
                  </a:cubicBezTo>
                  <a:cubicBezTo>
                    <a:pt x="867" y="585"/>
                    <a:pt x="867" y="585"/>
                    <a:pt x="868" y="586"/>
                  </a:cubicBezTo>
                  <a:cubicBezTo>
                    <a:pt x="868" y="587"/>
                    <a:pt x="868" y="587"/>
                    <a:pt x="868" y="587"/>
                  </a:cubicBezTo>
                  <a:cubicBezTo>
                    <a:pt x="869" y="587"/>
                    <a:pt x="869" y="587"/>
                    <a:pt x="869" y="586"/>
                  </a:cubicBezTo>
                  <a:cubicBezTo>
                    <a:pt x="869" y="586"/>
                    <a:pt x="869" y="584"/>
                    <a:pt x="869" y="583"/>
                  </a:cubicBezTo>
                  <a:cubicBezTo>
                    <a:pt x="869" y="583"/>
                    <a:pt x="869" y="582"/>
                    <a:pt x="869" y="581"/>
                  </a:cubicBezTo>
                  <a:cubicBezTo>
                    <a:pt x="870" y="581"/>
                    <a:pt x="871" y="581"/>
                    <a:pt x="872" y="581"/>
                  </a:cubicBezTo>
                  <a:cubicBezTo>
                    <a:pt x="872" y="581"/>
                    <a:pt x="873" y="581"/>
                    <a:pt x="873" y="581"/>
                  </a:cubicBezTo>
                  <a:cubicBezTo>
                    <a:pt x="873" y="581"/>
                    <a:pt x="874" y="581"/>
                    <a:pt x="875" y="581"/>
                  </a:cubicBezTo>
                  <a:cubicBezTo>
                    <a:pt x="876" y="581"/>
                    <a:pt x="876" y="581"/>
                    <a:pt x="877" y="582"/>
                  </a:cubicBezTo>
                  <a:cubicBezTo>
                    <a:pt x="877" y="583"/>
                    <a:pt x="878" y="584"/>
                    <a:pt x="878" y="584"/>
                  </a:cubicBezTo>
                  <a:cubicBezTo>
                    <a:pt x="879" y="585"/>
                    <a:pt x="880" y="585"/>
                    <a:pt x="880" y="586"/>
                  </a:cubicBezTo>
                  <a:cubicBezTo>
                    <a:pt x="880" y="586"/>
                    <a:pt x="881" y="586"/>
                    <a:pt x="882" y="587"/>
                  </a:cubicBezTo>
                  <a:cubicBezTo>
                    <a:pt x="882" y="587"/>
                    <a:pt x="883" y="588"/>
                    <a:pt x="883" y="589"/>
                  </a:cubicBezTo>
                  <a:cubicBezTo>
                    <a:pt x="884" y="589"/>
                    <a:pt x="885" y="591"/>
                    <a:pt x="885" y="591"/>
                  </a:cubicBezTo>
                  <a:cubicBezTo>
                    <a:pt x="886" y="592"/>
                    <a:pt x="886" y="593"/>
                    <a:pt x="887" y="593"/>
                  </a:cubicBezTo>
                  <a:cubicBezTo>
                    <a:pt x="887" y="592"/>
                    <a:pt x="888" y="592"/>
                    <a:pt x="888" y="591"/>
                  </a:cubicBezTo>
                  <a:cubicBezTo>
                    <a:pt x="888" y="590"/>
                    <a:pt x="889" y="590"/>
                    <a:pt x="889" y="589"/>
                  </a:cubicBezTo>
                  <a:cubicBezTo>
                    <a:pt x="889" y="589"/>
                    <a:pt x="888" y="587"/>
                    <a:pt x="889" y="587"/>
                  </a:cubicBezTo>
                  <a:cubicBezTo>
                    <a:pt x="889" y="587"/>
                    <a:pt x="891" y="586"/>
                    <a:pt x="891" y="585"/>
                  </a:cubicBezTo>
                  <a:cubicBezTo>
                    <a:pt x="891" y="584"/>
                    <a:pt x="890" y="584"/>
                    <a:pt x="891" y="584"/>
                  </a:cubicBezTo>
                  <a:cubicBezTo>
                    <a:pt x="892" y="583"/>
                    <a:pt x="894" y="583"/>
                    <a:pt x="894" y="581"/>
                  </a:cubicBezTo>
                  <a:cubicBezTo>
                    <a:pt x="894" y="580"/>
                    <a:pt x="894" y="579"/>
                    <a:pt x="895" y="579"/>
                  </a:cubicBezTo>
                  <a:cubicBezTo>
                    <a:pt x="895" y="579"/>
                    <a:pt x="895" y="578"/>
                    <a:pt x="895" y="577"/>
                  </a:cubicBezTo>
                  <a:cubicBezTo>
                    <a:pt x="894" y="576"/>
                    <a:pt x="894" y="575"/>
                    <a:pt x="893" y="575"/>
                  </a:cubicBezTo>
                  <a:cubicBezTo>
                    <a:pt x="892" y="575"/>
                    <a:pt x="891" y="575"/>
                    <a:pt x="890" y="575"/>
                  </a:cubicBezTo>
                  <a:cubicBezTo>
                    <a:pt x="890" y="574"/>
                    <a:pt x="889" y="573"/>
                    <a:pt x="889" y="572"/>
                  </a:cubicBezTo>
                  <a:cubicBezTo>
                    <a:pt x="889" y="571"/>
                    <a:pt x="890" y="570"/>
                    <a:pt x="890" y="569"/>
                  </a:cubicBezTo>
                  <a:cubicBezTo>
                    <a:pt x="890" y="568"/>
                    <a:pt x="891" y="566"/>
                    <a:pt x="891" y="566"/>
                  </a:cubicBezTo>
                  <a:cubicBezTo>
                    <a:pt x="892" y="565"/>
                    <a:pt x="892" y="564"/>
                    <a:pt x="892" y="564"/>
                  </a:cubicBezTo>
                  <a:cubicBezTo>
                    <a:pt x="893" y="563"/>
                    <a:pt x="893" y="563"/>
                    <a:pt x="894" y="562"/>
                  </a:cubicBezTo>
                  <a:cubicBezTo>
                    <a:pt x="894" y="562"/>
                    <a:pt x="896" y="562"/>
                    <a:pt x="897" y="562"/>
                  </a:cubicBezTo>
                  <a:cubicBezTo>
                    <a:pt x="897" y="562"/>
                    <a:pt x="899" y="562"/>
                    <a:pt x="898" y="561"/>
                  </a:cubicBezTo>
                  <a:cubicBezTo>
                    <a:pt x="898" y="561"/>
                    <a:pt x="898" y="560"/>
                    <a:pt x="898" y="559"/>
                  </a:cubicBezTo>
                  <a:cubicBezTo>
                    <a:pt x="898" y="559"/>
                    <a:pt x="899" y="557"/>
                    <a:pt x="899" y="556"/>
                  </a:cubicBezTo>
                  <a:cubicBezTo>
                    <a:pt x="899" y="555"/>
                    <a:pt x="899" y="554"/>
                    <a:pt x="898" y="554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98" y="554"/>
                    <a:pt x="898" y="554"/>
                    <a:pt x="898" y="555"/>
                  </a:cubicBezTo>
                  <a:cubicBezTo>
                    <a:pt x="897" y="555"/>
                    <a:pt x="897" y="556"/>
                    <a:pt x="896" y="557"/>
                  </a:cubicBezTo>
                  <a:cubicBezTo>
                    <a:pt x="896" y="557"/>
                    <a:pt x="895" y="557"/>
                    <a:pt x="894" y="557"/>
                  </a:cubicBezTo>
                  <a:cubicBezTo>
                    <a:pt x="893" y="557"/>
                    <a:pt x="891" y="557"/>
                    <a:pt x="890" y="557"/>
                  </a:cubicBezTo>
                  <a:cubicBezTo>
                    <a:pt x="889" y="556"/>
                    <a:pt x="889" y="558"/>
                    <a:pt x="888" y="558"/>
                  </a:cubicBezTo>
                  <a:cubicBezTo>
                    <a:pt x="887" y="558"/>
                    <a:pt x="887" y="557"/>
                    <a:pt x="887" y="555"/>
                  </a:cubicBezTo>
                  <a:cubicBezTo>
                    <a:pt x="887" y="552"/>
                    <a:pt x="887" y="552"/>
                    <a:pt x="887" y="551"/>
                  </a:cubicBezTo>
                  <a:cubicBezTo>
                    <a:pt x="887" y="551"/>
                    <a:pt x="887" y="549"/>
                    <a:pt x="887" y="549"/>
                  </a:cubicBezTo>
                  <a:cubicBezTo>
                    <a:pt x="887" y="548"/>
                    <a:pt x="887" y="547"/>
                    <a:pt x="887" y="546"/>
                  </a:cubicBezTo>
                  <a:cubicBezTo>
                    <a:pt x="886" y="545"/>
                    <a:pt x="886" y="545"/>
                    <a:pt x="885" y="544"/>
                  </a:cubicBezTo>
                  <a:cubicBezTo>
                    <a:pt x="884" y="544"/>
                    <a:pt x="885" y="542"/>
                    <a:pt x="885" y="542"/>
                  </a:cubicBezTo>
                  <a:cubicBezTo>
                    <a:pt x="885" y="541"/>
                    <a:pt x="885" y="541"/>
                    <a:pt x="885" y="541"/>
                  </a:cubicBezTo>
                  <a:cubicBezTo>
                    <a:pt x="884" y="541"/>
                    <a:pt x="884" y="541"/>
                    <a:pt x="884" y="541"/>
                  </a:cubicBezTo>
                  <a:cubicBezTo>
                    <a:pt x="883" y="540"/>
                    <a:pt x="881" y="539"/>
                    <a:pt x="880" y="539"/>
                  </a:cubicBezTo>
                  <a:cubicBezTo>
                    <a:pt x="879" y="538"/>
                    <a:pt x="879" y="539"/>
                    <a:pt x="878" y="539"/>
                  </a:cubicBezTo>
                  <a:cubicBezTo>
                    <a:pt x="877" y="539"/>
                    <a:pt x="875" y="540"/>
                    <a:pt x="874" y="540"/>
                  </a:cubicBezTo>
                  <a:cubicBezTo>
                    <a:pt x="873" y="541"/>
                    <a:pt x="873" y="541"/>
                    <a:pt x="873" y="541"/>
                  </a:cubicBezTo>
                  <a:cubicBezTo>
                    <a:pt x="873" y="541"/>
                    <a:pt x="873" y="542"/>
                    <a:pt x="873" y="542"/>
                  </a:cubicBezTo>
                  <a:cubicBezTo>
                    <a:pt x="873" y="543"/>
                    <a:pt x="872" y="543"/>
                    <a:pt x="871" y="543"/>
                  </a:cubicBezTo>
                  <a:cubicBezTo>
                    <a:pt x="870" y="543"/>
                    <a:pt x="869" y="543"/>
                    <a:pt x="869" y="543"/>
                  </a:cubicBezTo>
                  <a:cubicBezTo>
                    <a:pt x="868" y="542"/>
                    <a:pt x="866" y="542"/>
                    <a:pt x="865" y="542"/>
                  </a:cubicBezTo>
                  <a:cubicBezTo>
                    <a:pt x="864" y="541"/>
                    <a:pt x="863" y="542"/>
                    <a:pt x="862" y="541"/>
                  </a:cubicBezTo>
                  <a:cubicBezTo>
                    <a:pt x="861" y="541"/>
                    <a:pt x="860" y="540"/>
                    <a:pt x="859" y="540"/>
                  </a:cubicBezTo>
                  <a:cubicBezTo>
                    <a:pt x="859" y="539"/>
                    <a:pt x="858" y="539"/>
                    <a:pt x="858" y="540"/>
                  </a:cubicBezTo>
                  <a:cubicBezTo>
                    <a:pt x="857" y="540"/>
                    <a:pt x="857" y="541"/>
                    <a:pt x="856" y="541"/>
                  </a:cubicBezTo>
                  <a:cubicBezTo>
                    <a:pt x="855" y="541"/>
                    <a:pt x="854" y="542"/>
                    <a:pt x="854" y="541"/>
                  </a:cubicBezTo>
                  <a:cubicBezTo>
                    <a:pt x="853" y="541"/>
                    <a:pt x="854" y="540"/>
                    <a:pt x="854" y="539"/>
                  </a:cubicBezTo>
                  <a:cubicBezTo>
                    <a:pt x="854" y="539"/>
                    <a:pt x="853" y="537"/>
                    <a:pt x="853" y="536"/>
                  </a:cubicBezTo>
                  <a:cubicBezTo>
                    <a:pt x="853" y="535"/>
                    <a:pt x="855" y="534"/>
                    <a:pt x="855" y="534"/>
                  </a:cubicBezTo>
                  <a:cubicBezTo>
                    <a:pt x="855" y="531"/>
                    <a:pt x="855" y="531"/>
                    <a:pt x="855" y="531"/>
                  </a:cubicBezTo>
                  <a:cubicBezTo>
                    <a:pt x="856" y="530"/>
                    <a:pt x="856" y="530"/>
                    <a:pt x="856" y="530"/>
                  </a:cubicBezTo>
                  <a:cubicBezTo>
                    <a:pt x="855" y="528"/>
                    <a:pt x="853" y="527"/>
                    <a:pt x="853" y="526"/>
                  </a:cubicBezTo>
                  <a:cubicBezTo>
                    <a:pt x="852" y="525"/>
                    <a:pt x="852" y="524"/>
                    <a:pt x="851" y="524"/>
                  </a:cubicBezTo>
                  <a:cubicBezTo>
                    <a:pt x="849" y="524"/>
                    <a:pt x="848" y="523"/>
                    <a:pt x="846" y="522"/>
                  </a:cubicBezTo>
                  <a:cubicBezTo>
                    <a:pt x="844" y="521"/>
                    <a:pt x="844" y="521"/>
                    <a:pt x="844" y="521"/>
                  </a:cubicBezTo>
                  <a:cubicBezTo>
                    <a:pt x="844" y="521"/>
                    <a:pt x="844" y="520"/>
                    <a:pt x="843" y="520"/>
                  </a:cubicBezTo>
                  <a:cubicBezTo>
                    <a:pt x="843" y="520"/>
                    <a:pt x="842" y="520"/>
                    <a:pt x="841" y="520"/>
                  </a:cubicBezTo>
                  <a:cubicBezTo>
                    <a:pt x="841" y="519"/>
                    <a:pt x="840" y="516"/>
                    <a:pt x="840" y="515"/>
                  </a:cubicBezTo>
                  <a:cubicBezTo>
                    <a:pt x="839" y="514"/>
                    <a:pt x="838" y="513"/>
                    <a:pt x="837" y="513"/>
                  </a:cubicBezTo>
                  <a:cubicBezTo>
                    <a:pt x="837" y="512"/>
                    <a:pt x="837" y="512"/>
                    <a:pt x="837" y="511"/>
                  </a:cubicBezTo>
                  <a:cubicBezTo>
                    <a:pt x="837" y="511"/>
                    <a:pt x="837" y="510"/>
                    <a:pt x="836" y="509"/>
                  </a:cubicBezTo>
                  <a:cubicBezTo>
                    <a:pt x="835" y="509"/>
                    <a:pt x="835" y="507"/>
                    <a:pt x="834" y="507"/>
                  </a:cubicBezTo>
                  <a:cubicBezTo>
                    <a:pt x="834" y="507"/>
                    <a:pt x="833" y="507"/>
                    <a:pt x="833" y="506"/>
                  </a:cubicBezTo>
                  <a:cubicBezTo>
                    <a:pt x="833" y="505"/>
                    <a:pt x="833" y="504"/>
                    <a:pt x="833" y="504"/>
                  </a:cubicBezTo>
                  <a:cubicBezTo>
                    <a:pt x="833" y="503"/>
                    <a:pt x="833" y="502"/>
                    <a:pt x="832" y="502"/>
                  </a:cubicBezTo>
                  <a:cubicBezTo>
                    <a:pt x="831" y="501"/>
                    <a:pt x="831" y="501"/>
                    <a:pt x="831" y="500"/>
                  </a:cubicBezTo>
                  <a:cubicBezTo>
                    <a:pt x="830" y="499"/>
                    <a:pt x="830" y="498"/>
                    <a:pt x="830" y="497"/>
                  </a:cubicBezTo>
                  <a:cubicBezTo>
                    <a:pt x="829" y="496"/>
                    <a:pt x="829" y="496"/>
                    <a:pt x="828" y="495"/>
                  </a:cubicBezTo>
                  <a:cubicBezTo>
                    <a:pt x="827" y="495"/>
                    <a:pt x="825" y="494"/>
                    <a:pt x="825" y="493"/>
                  </a:cubicBezTo>
                  <a:cubicBezTo>
                    <a:pt x="826" y="492"/>
                    <a:pt x="828" y="491"/>
                    <a:pt x="828" y="490"/>
                  </a:cubicBezTo>
                  <a:cubicBezTo>
                    <a:pt x="828" y="489"/>
                    <a:pt x="828" y="488"/>
                    <a:pt x="828" y="488"/>
                  </a:cubicBezTo>
                  <a:cubicBezTo>
                    <a:pt x="829" y="488"/>
                    <a:pt x="829" y="487"/>
                    <a:pt x="828" y="487"/>
                  </a:cubicBezTo>
                  <a:cubicBezTo>
                    <a:pt x="828" y="486"/>
                    <a:pt x="828" y="486"/>
                    <a:pt x="829" y="486"/>
                  </a:cubicBezTo>
                  <a:cubicBezTo>
                    <a:pt x="829" y="485"/>
                    <a:pt x="829" y="484"/>
                    <a:pt x="829" y="484"/>
                  </a:cubicBezTo>
                  <a:cubicBezTo>
                    <a:pt x="830" y="483"/>
                    <a:pt x="830" y="481"/>
                    <a:pt x="831" y="480"/>
                  </a:cubicBezTo>
                  <a:cubicBezTo>
                    <a:pt x="832" y="480"/>
                    <a:pt x="834" y="480"/>
                    <a:pt x="834" y="480"/>
                  </a:cubicBezTo>
                  <a:cubicBezTo>
                    <a:pt x="835" y="479"/>
                    <a:pt x="836" y="478"/>
                    <a:pt x="836" y="477"/>
                  </a:cubicBezTo>
                  <a:cubicBezTo>
                    <a:pt x="836" y="476"/>
                    <a:pt x="836" y="476"/>
                    <a:pt x="837" y="476"/>
                  </a:cubicBezTo>
                  <a:cubicBezTo>
                    <a:pt x="838" y="476"/>
                    <a:pt x="840" y="476"/>
                    <a:pt x="840" y="476"/>
                  </a:cubicBezTo>
                  <a:cubicBezTo>
                    <a:pt x="840" y="476"/>
                    <a:pt x="841" y="477"/>
                    <a:pt x="842" y="477"/>
                  </a:cubicBezTo>
                  <a:cubicBezTo>
                    <a:pt x="842" y="477"/>
                    <a:pt x="842" y="476"/>
                    <a:pt x="843" y="477"/>
                  </a:cubicBezTo>
                  <a:cubicBezTo>
                    <a:pt x="844" y="478"/>
                    <a:pt x="845" y="480"/>
                    <a:pt x="846" y="480"/>
                  </a:cubicBezTo>
                  <a:cubicBezTo>
                    <a:pt x="847" y="480"/>
                    <a:pt x="847" y="480"/>
                    <a:pt x="847" y="480"/>
                  </a:cubicBezTo>
                  <a:cubicBezTo>
                    <a:pt x="848" y="481"/>
                    <a:pt x="847" y="481"/>
                    <a:pt x="848" y="481"/>
                  </a:cubicBezTo>
                  <a:cubicBezTo>
                    <a:pt x="849" y="481"/>
                    <a:pt x="850" y="481"/>
                    <a:pt x="851" y="481"/>
                  </a:cubicBezTo>
                  <a:cubicBezTo>
                    <a:pt x="852" y="481"/>
                    <a:pt x="852" y="481"/>
                    <a:pt x="853" y="481"/>
                  </a:cubicBezTo>
                  <a:cubicBezTo>
                    <a:pt x="854" y="481"/>
                    <a:pt x="854" y="480"/>
                    <a:pt x="855" y="481"/>
                  </a:cubicBezTo>
                  <a:cubicBezTo>
                    <a:pt x="856" y="482"/>
                    <a:pt x="856" y="482"/>
                    <a:pt x="857" y="482"/>
                  </a:cubicBezTo>
                  <a:cubicBezTo>
                    <a:pt x="857" y="482"/>
                    <a:pt x="857" y="481"/>
                    <a:pt x="857" y="481"/>
                  </a:cubicBezTo>
                  <a:cubicBezTo>
                    <a:pt x="858" y="481"/>
                    <a:pt x="858" y="481"/>
                    <a:pt x="858" y="481"/>
                  </a:cubicBezTo>
                  <a:cubicBezTo>
                    <a:pt x="858" y="481"/>
                    <a:pt x="859" y="481"/>
                    <a:pt x="860" y="481"/>
                  </a:cubicBezTo>
                  <a:cubicBezTo>
                    <a:pt x="861" y="481"/>
                    <a:pt x="861" y="484"/>
                    <a:pt x="862" y="485"/>
                  </a:cubicBezTo>
                  <a:cubicBezTo>
                    <a:pt x="863" y="486"/>
                    <a:pt x="866" y="487"/>
                    <a:pt x="868" y="488"/>
                  </a:cubicBezTo>
                  <a:cubicBezTo>
                    <a:pt x="870" y="489"/>
                    <a:pt x="871" y="489"/>
                    <a:pt x="874" y="491"/>
                  </a:cubicBezTo>
                  <a:cubicBezTo>
                    <a:pt x="876" y="492"/>
                    <a:pt x="880" y="492"/>
                    <a:pt x="882" y="493"/>
                  </a:cubicBezTo>
                  <a:cubicBezTo>
                    <a:pt x="884" y="493"/>
                    <a:pt x="885" y="494"/>
                    <a:pt x="887" y="495"/>
                  </a:cubicBezTo>
                  <a:cubicBezTo>
                    <a:pt x="888" y="495"/>
                    <a:pt x="889" y="496"/>
                    <a:pt x="891" y="497"/>
                  </a:cubicBezTo>
                  <a:cubicBezTo>
                    <a:pt x="892" y="498"/>
                    <a:pt x="892" y="499"/>
                    <a:pt x="891" y="501"/>
                  </a:cubicBezTo>
                  <a:cubicBezTo>
                    <a:pt x="891" y="502"/>
                    <a:pt x="892" y="502"/>
                    <a:pt x="893" y="502"/>
                  </a:cubicBezTo>
                  <a:cubicBezTo>
                    <a:pt x="894" y="502"/>
                    <a:pt x="895" y="502"/>
                    <a:pt x="896" y="503"/>
                  </a:cubicBezTo>
                  <a:cubicBezTo>
                    <a:pt x="896" y="504"/>
                    <a:pt x="896" y="504"/>
                    <a:pt x="897" y="505"/>
                  </a:cubicBezTo>
                  <a:cubicBezTo>
                    <a:pt x="898" y="505"/>
                    <a:pt x="898" y="505"/>
                    <a:pt x="898" y="505"/>
                  </a:cubicBezTo>
                  <a:cubicBezTo>
                    <a:pt x="898" y="505"/>
                    <a:pt x="899" y="504"/>
                    <a:pt x="899" y="503"/>
                  </a:cubicBezTo>
                  <a:cubicBezTo>
                    <a:pt x="899" y="502"/>
                    <a:pt x="900" y="501"/>
                    <a:pt x="901" y="501"/>
                  </a:cubicBezTo>
                  <a:cubicBezTo>
                    <a:pt x="901" y="501"/>
                    <a:pt x="903" y="501"/>
                    <a:pt x="904" y="501"/>
                  </a:cubicBezTo>
                  <a:cubicBezTo>
                    <a:pt x="905" y="501"/>
                    <a:pt x="906" y="501"/>
                    <a:pt x="906" y="500"/>
                  </a:cubicBezTo>
                  <a:cubicBezTo>
                    <a:pt x="906" y="500"/>
                    <a:pt x="905" y="499"/>
                    <a:pt x="906" y="499"/>
                  </a:cubicBezTo>
                  <a:cubicBezTo>
                    <a:pt x="907" y="499"/>
                    <a:pt x="907" y="499"/>
                    <a:pt x="908" y="500"/>
                  </a:cubicBezTo>
                  <a:cubicBezTo>
                    <a:pt x="908" y="500"/>
                    <a:pt x="908" y="501"/>
                    <a:pt x="909" y="501"/>
                  </a:cubicBezTo>
                  <a:cubicBezTo>
                    <a:pt x="909" y="501"/>
                    <a:pt x="909" y="500"/>
                    <a:pt x="911" y="501"/>
                  </a:cubicBezTo>
                  <a:cubicBezTo>
                    <a:pt x="912" y="502"/>
                    <a:pt x="914" y="503"/>
                    <a:pt x="914" y="503"/>
                  </a:cubicBezTo>
                  <a:cubicBezTo>
                    <a:pt x="914" y="502"/>
                    <a:pt x="915" y="500"/>
                    <a:pt x="914" y="499"/>
                  </a:cubicBezTo>
                  <a:cubicBezTo>
                    <a:pt x="914" y="498"/>
                    <a:pt x="915" y="498"/>
                    <a:pt x="915" y="498"/>
                  </a:cubicBezTo>
                  <a:cubicBezTo>
                    <a:pt x="916" y="498"/>
                    <a:pt x="918" y="498"/>
                    <a:pt x="918" y="497"/>
                  </a:cubicBezTo>
                  <a:cubicBezTo>
                    <a:pt x="918" y="496"/>
                    <a:pt x="920" y="496"/>
                    <a:pt x="919" y="495"/>
                  </a:cubicBezTo>
                  <a:cubicBezTo>
                    <a:pt x="919" y="494"/>
                    <a:pt x="918" y="492"/>
                    <a:pt x="919" y="492"/>
                  </a:cubicBezTo>
                  <a:cubicBezTo>
                    <a:pt x="921" y="492"/>
                    <a:pt x="922" y="493"/>
                    <a:pt x="922" y="491"/>
                  </a:cubicBezTo>
                  <a:cubicBezTo>
                    <a:pt x="922" y="490"/>
                    <a:pt x="922" y="487"/>
                    <a:pt x="923" y="487"/>
                  </a:cubicBezTo>
                  <a:cubicBezTo>
                    <a:pt x="924" y="487"/>
                    <a:pt x="926" y="488"/>
                    <a:pt x="926" y="488"/>
                  </a:cubicBezTo>
                  <a:cubicBezTo>
                    <a:pt x="927" y="488"/>
                    <a:pt x="928" y="489"/>
                    <a:pt x="929" y="488"/>
                  </a:cubicBezTo>
                  <a:cubicBezTo>
                    <a:pt x="929" y="488"/>
                    <a:pt x="930" y="486"/>
                    <a:pt x="930" y="484"/>
                  </a:cubicBezTo>
                  <a:cubicBezTo>
                    <a:pt x="931" y="483"/>
                    <a:pt x="931" y="481"/>
                    <a:pt x="932" y="482"/>
                  </a:cubicBezTo>
                  <a:cubicBezTo>
                    <a:pt x="933" y="482"/>
                    <a:pt x="934" y="483"/>
                    <a:pt x="934" y="483"/>
                  </a:cubicBezTo>
                  <a:cubicBezTo>
                    <a:pt x="935" y="483"/>
                    <a:pt x="936" y="482"/>
                    <a:pt x="936" y="482"/>
                  </a:cubicBezTo>
                  <a:cubicBezTo>
                    <a:pt x="936" y="481"/>
                    <a:pt x="936" y="481"/>
                    <a:pt x="936" y="481"/>
                  </a:cubicBezTo>
                  <a:cubicBezTo>
                    <a:pt x="936" y="480"/>
                    <a:pt x="933" y="477"/>
                    <a:pt x="933" y="476"/>
                  </a:cubicBezTo>
                  <a:cubicBezTo>
                    <a:pt x="932" y="475"/>
                    <a:pt x="932" y="475"/>
                    <a:pt x="932" y="474"/>
                  </a:cubicBezTo>
                  <a:cubicBezTo>
                    <a:pt x="931" y="472"/>
                    <a:pt x="931" y="472"/>
                    <a:pt x="931" y="472"/>
                  </a:cubicBezTo>
                  <a:cubicBezTo>
                    <a:pt x="931" y="472"/>
                    <a:pt x="930" y="471"/>
                    <a:pt x="930" y="470"/>
                  </a:cubicBezTo>
                  <a:cubicBezTo>
                    <a:pt x="930" y="469"/>
                    <a:pt x="930" y="468"/>
                    <a:pt x="930" y="468"/>
                  </a:cubicBezTo>
                  <a:cubicBezTo>
                    <a:pt x="930" y="468"/>
                    <a:pt x="928" y="468"/>
                    <a:pt x="928" y="468"/>
                  </a:cubicBezTo>
                  <a:cubicBezTo>
                    <a:pt x="928" y="467"/>
                    <a:pt x="928" y="467"/>
                    <a:pt x="927" y="466"/>
                  </a:cubicBezTo>
                  <a:cubicBezTo>
                    <a:pt x="926" y="465"/>
                    <a:pt x="924" y="464"/>
                    <a:pt x="923" y="464"/>
                  </a:cubicBezTo>
                  <a:cubicBezTo>
                    <a:pt x="922" y="464"/>
                    <a:pt x="918" y="465"/>
                    <a:pt x="917" y="463"/>
                  </a:cubicBezTo>
                  <a:cubicBezTo>
                    <a:pt x="915" y="462"/>
                    <a:pt x="915" y="461"/>
                    <a:pt x="915" y="460"/>
                  </a:cubicBezTo>
                  <a:cubicBezTo>
                    <a:pt x="915" y="460"/>
                    <a:pt x="913" y="460"/>
                    <a:pt x="913" y="458"/>
                  </a:cubicBezTo>
                  <a:cubicBezTo>
                    <a:pt x="913" y="457"/>
                    <a:pt x="912" y="453"/>
                    <a:pt x="913" y="453"/>
                  </a:cubicBezTo>
                  <a:cubicBezTo>
                    <a:pt x="913" y="452"/>
                    <a:pt x="913" y="452"/>
                    <a:pt x="913" y="450"/>
                  </a:cubicBezTo>
                  <a:cubicBezTo>
                    <a:pt x="913" y="448"/>
                    <a:pt x="913" y="443"/>
                    <a:pt x="913" y="443"/>
                  </a:cubicBezTo>
                  <a:cubicBezTo>
                    <a:pt x="913" y="443"/>
                    <a:pt x="913" y="442"/>
                    <a:pt x="913" y="441"/>
                  </a:cubicBezTo>
                  <a:cubicBezTo>
                    <a:pt x="914" y="439"/>
                    <a:pt x="914" y="436"/>
                    <a:pt x="914" y="436"/>
                  </a:cubicBezTo>
                  <a:cubicBezTo>
                    <a:pt x="914" y="436"/>
                    <a:pt x="913" y="435"/>
                    <a:pt x="913" y="434"/>
                  </a:cubicBezTo>
                  <a:cubicBezTo>
                    <a:pt x="914" y="433"/>
                    <a:pt x="915" y="433"/>
                    <a:pt x="916" y="433"/>
                  </a:cubicBezTo>
                  <a:cubicBezTo>
                    <a:pt x="917" y="433"/>
                    <a:pt x="918" y="432"/>
                    <a:pt x="919" y="432"/>
                  </a:cubicBezTo>
                  <a:cubicBezTo>
                    <a:pt x="919" y="432"/>
                    <a:pt x="921" y="432"/>
                    <a:pt x="921" y="432"/>
                  </a:cubicBezTo>
                  <a:cubicBezTo>
                    <a:pt x="922" y="433"/>
                    <a:pt x="923" y="433"/>
                    <a:pt x="923" y="433"/>
                  </a:cubicBezTo>
                  <a:cubicBezTo>
                    <a:pt x="924" y="433"/>
                    <a:pt x="924" y="433"/>
                    <a:pt x="924" y="433"/>
                  </a:cubicBezTo>
                  <a:cubicBezTo>
                    <a:pt x="924" y="433"/>
                    <a:pt x="922" y="431"/>
                    <a:pt x="923" y="430"/>
                  </a:cubicBezTo>
                  <a:cubicBezTo>
                    <a:pt x="924" y="429"/>
                    <a:pt x="925" y="428"/>
                    <a:pt x="925" y="428"/>
                  </a:cubicBezTo>
                  <a:cubicBezTo>
                    <a:pt x="925" y="427"/>
                    <a:pt x="925" y="427"/>
                    <a:pt x="926" y="425"/>
                  </a:cubicBezTo>
                  <a:cubicBezTo>
                    <a:pt x="927" y="424"/>
                    <a:pt x="929" y="422"/>
                    <a:pt x="930" y="422"/>
                  </a:cubicBezTo>
                  <a:cubicBezTo>
                    <a:pt x="930" y="422"/>
                    <a:pt x="931" y="423"/>
                    <a:pt x="931" y="422"/>
                  </a:cubicBezTo>
                  <a:cubicBezTo>
                    <a:pt x="932" y="421"/>
                    <a:pt x="932" y="421"/>
                    <a:pt x="933" y="421"/>
                  </a:cubicBezTo>
                  <a:cubicBezTo>
                    <a:pt x="935" y="421"/>
                    <a:pt x="935" y="421"/>
                    <a:pt x="935" y="420"/>
                  </a:cubicBezTo>
                  <a:cubicBezTo>
                    <a:pt x="935" y="419"/>
                    <a:pt x="935" y="418"/>
                    <a:pt x="936" y="418"/>
                  </a:cubicBezTo>
                  <a:cubicBezTo>
                    <a:pt x="938" y="419"/>
                    <a:pt x="940" y="419"/>
                    <a:pt x="941" y="418"/>
                  </a:cubicBezTo>
                  <a:cubicBezTo>
                    <a:pt x="941" y="417"/>
                    <a:pt x="942" y="414"/>
                    <a:pt x="942" y="413"/>
                  </a:cubicBezTo>
                  <a:cubicBezTo>
                    <a:pt x="943" y="413"/>
                    <a:pt x="943" y="412"/>
                    <a:pt x="943" y="412"/>
                  </a:cubicBezTo>
                  <a:cubicBezTo>
                    <a:pt x="944" y="412"/>
                    <a:pt x="945" y="411"/>
                    <a:pt x="945" y="411"/>
                  </a:cubicBezTo>
                  <a:cubicBezTo>
                    <a:pt x="945" y="410"/>
                    <a:pt x="945" y="409"/>
                    <a:pt x="946" y="409"/>
                  </a:cubicBezTo>
                  <a:cubicBezTo>
                    <a:pt x="947" y="409"/>
                    <a:pt x="948" y="409"/>
                    <a:pt x="949" y="409"/>
                  </a:cubicBezTo>
                  <a:cubicBezTo>
                    <a:pt x="949" y="409"/>
                    <a:pt x="950" y="408"/>
                    <a:pt x="950" y="407"/>
                  </a:cubicBezTo>
                  <a:cubicBezTo>
                    <a:pt x="949" y="406"/>
                    <a:pt x="947" y="403"/>
                    <a:pt x="947" y="402"/>
                  </a:cubicBezTo>
                  <a:cubicBezTo>
                    <a:pt x="947" y="401"/>
                    <a:pt x="947" y="400"/>
                    <a:pt x="947" y="399"/>
                  </a:cubicBezTo>
                  <a:cubicBezTo>
                    <a:pt x="946" y="399"/>
                    <a:pt x="946" y="399"/>
                    <a:pt x="945" y="398"/>
                  </a:cubicBezTo>
                  <a:cubicBezTo>
                    <a:pt x="944" y="398"/>
                    <a:pt x="943" y="398"/>
                    <a:pt x="942" y="397"/>
                  </a:cubicBezTo>
                  <a:cubicBezTo>
                    <a:pt x="941" y="397"/>
                    <a:pt x="940" y="397"/>
                    <a:pt x="941" y="396"/>
                  </a:cubicBezTo>
                  <a:cubicBezTo>
                    <a:pt x="942" y="395"/>
                    <a:pt x="943" y="396"/>
                    <a:pt x="943" y="395"/>
                  </a:cubicBezTo>
                  <a:cubicBezTo>
                    <a:pt x="943" y="394"/>
                    <a:pt x="944" y="392"/>
                    <a:pt x="943" y="392"/>
                  </a:cubicBezTo>
                  <a:cubicBezTo>
                    <a:pt x="942" y="391"/>
                    <a:pt x="941" y="390"/>
                    <a:pt x="941" y="389"/>
                  </a:cubicBezTo>
                  <a:cubicBezTo>
                    <a:pt x="941" y="388"/>
                    <a:pt x="942" y="387"/>
                    <a:pt x="942" y="386"/>
                  </a:cubicBezTo>
                  <a:cubicBezTo>
                    <a:pt x="942" y="386"/>
                    <a:pt x="944" y="384"/>
                    <a:pt x="945" y="385"/>
                  </a:cubicBezTo>
                  <a:cubicBezTo>
                    <a:pt x="946" y="385"/>
                    <a:pt x="949" y="387"/>
                    <a:pt x="950" y="387"/>
                  </a:cubicBezTo>
                  <a:cubicBezTo>
                    <a:pt x="950" y="387"/>
                    <a:pt x="951" y="386"/>
                    <a:pt x="952" y="386"/>
                  </a:cubicBezTo>
                  <a:cubicBezTo>
                    <a:pt x="953" y="385"/>
                    <a:pt x="954" y="384"/>
                    <a:pt x="954" y="384"/>
                  </a:cubicBezTo>
                  <a:cubicBezTo>
                    <a:pt x="953" y="383"/>
                    <a:pt x="953" y="383"/>
                    <a:pt x="953" y="382"/>
                  </a:cubicBezTo>
                  <a:cubicBezTo>
                    <a:pt x="954" y="381"/>
                    <a:pt x="955" y="381"/>
                    <a:pt x="955" y="379"/>
                  </a:cubicBezTo>
                  <a:cubicBezTo>
                    <a:pt x="955" y="378"/>
                    <a:pt x="956" y="377"/>
                    <a:pt x="956" y="377"/>
                  </a:cubicBezTo>
                  <a:cubicBezTo>
                    <a:pt x="957" y="376"/>
                    <a:pt x="957" y="375"/>
                    <a:pt x="957" y="374"/>
                  </a:cubicBezTo>
                  <a:cubicBezTo>
                    <a:pt x="958" y="373"/>
                    <a:pt x="957" y="371"/>
                    <a:pt x="958" y="371"/>
                  </a:cubicBezTo>
                  <a:cubicBezTo>
                    <a:pt x="960" y="372"/>
                    <a:pt x="962" y="374"/>
                    <a:pt x="963" y="375"/>
                  </a:cubicBezTo>
                  <a:cubicBezTo>
                    <a:pt x="963" y="375"/>
                    <a:pt x="964" y="376"/>
                    <a:pt x="965" y="376"/>
                  </a:cubicBezTo>
                  <a:cubicBezTo>
                    <a:pt x="966" y="376"/>
                    <a:pt x="967" y="375"/>
                    <a:pt x="968" y="376"/>
                  </a:cubicBezTo>
                  <a:cubicBezTo>
                    <a:pt x="968" y="376"/>
                    <a:pt x="969" y="377"/>
                    <a:pt x="970" y="377"/>
                  </a:cubicBezTo>
                  <a:cubicBezTo>
                    <a:pt x="971" y="377"/>
                    <a:pt x="972" y="377"/>
                    <a:pt x="973" y="378"/>
                  </a:cubicBezTo>
                  <a:cubicBezTo>
                    <a:pt x="974" y="379"/>
                    <a:pt x="975" y="380"/>
                    <a:pt x="976" y="380"/>
                  </a:cubicBezTo>
                  <a:cubicBezTo>
                    <a:pt x="976" y="379"/>
                    <a:pt x="976" y="379"/>
                    <a:pt x="977" y="378"/>
                  </a:cubicBezTo>
                  <a:cubicBezTo>
                    <a:pt x="978" y="378"/>
                    <a:pt x="979" y="377"/>
                    <a:pt x="978" y="377"/>
                  </a:cubicBezTo>
                  <a:cubicBezTo>
                    <a:pt x="977" y="377"/>
                    <a:pt x="976" y="377"/>
                    <a:pt x="975" y="377"/>
                  </a:cubicBezTo>
                  <a:cubicBezTo>
                    <a:pt x="975" y="377"/>
                    <a:pt x="974" y="377"/>
                    <a:pt x="975" y="377"/>
                  </a:cubicBezTo>
                  <a:cubicBezTo>
                    <a:pt x="975" y="376"/>
                    <a:pt x="976" y="375"/>
                    <a:pt x="977" y="375"/>
                  </a:cubicBezTo>
                  <a:cubicBezTo>
                    <a:pt x="978" y="375"/>
                    <a:pt x="978" y="375"/>
                    <a:pt x="979" y="375"/>
                  </a:cubicBezTo>
                  <a:cubicBezTo>
                    <a:pt x="979" y="374"/>
                    <a:pt x="980" y="374"/>
                    <a:pt x="980" y="374"/>
                  </a:cubicBezTo>
                  <a:cubicBezTo>
                    <a:pt x="979" y="373"/>
                    <a:pt x="977" y="372"/>
                    <a:pt x="977" y="370"/>
                  </a:cubicBezTo>
                  <a:cubicBezTo>
                    <a:pt x="977" y="368"/>
                    <a:pt x="977" y="366"/>
                    <a:pt x="977" y="366"/>
                  </a:cubicBezTo>
                  <a:cubicBezTo>
                    <a:pt x="976" y="366"/>
                    <a:pt x="975" y="365"/>
                    <a:pt x="975" y="364"/>
                  </a:cubicBezTo>
                  <a:cubicBezTo>
                    <a:pt x="975" y="363"/>
                    <a:pt x="975" y="362"/>
                    <a:pt x="974" y="362"/>
                  </a:cubicBezTo>
                  <a:cubicBezTo>
                    <a:pt x="973" y="361"/>
                    <a:pt x="972" y="359"/>
                    <a:pt x="972" y="358"/>
                  </a:cubicBezTo>
                  <a:cubicBezTo>
                    <a:pt x="972" y="357"/>
                    <a:pt x="971" y="355"/>
                    <a:pt x="972" y="355"/>
                  </a:cubicBezTo>
                  <a:cubicBezTo>
                    <a:pt x="972" y="354"/>
                    <a:pt x="974" y="352"/>
                    <a:pt x="974" y="352"/>
                  </a:cubicBezTo>
                  <a:cubicBezTo>
                    <a:pt x="974" y="351"/>
                    <a:pt x="974" y="351"/>
                    <a:pt x="974" y="351"/>
                  </a:cubicBezTo>
                  <a:cubicBezTo>
                    <a:pt x="975" y="350"/>
                    <a:pt x="975" y="350"/>
                    <a:pt x="976" y="350"/>
                  </a:cubicBezTo>
                  <a:cubicBezTo>
                    <a:pt x="978" y="349"/>
                    <a:pt x="978" y="348"/>
                    <a:pt x="980" y="347"/>
                  </a:cubicBezTo>
                  <a:cubicBezTo>
                    <a:pt x="981" y="347"/>
                    <a:pt x="984" y="348"/>
                    <a:pt x="986" y="348"/>
                  </a:cubicBezTo>
                  <a:cubicBezTo>
                    <a:pt x="987" y="349"/>
                    <a:pt x="989" y="349"/>
                    <a:pt x="990" y="350"/>
                  </a:cubicBezTo>
                  <a:cubicBezTo>
                    <a:pt x="991" y="349"/>
                    <a:pt x="991" y="349"/>
                    <a:pt x="991" y="349"/>
                  </a:cubicBezTo>
                  <a:cubicBezTo>
                    <a:pt x="991" y="349"/>
                    <a:pt x="992" y="348"/>
                    <a:pt x="991" y="346"/>
                  </a:cubicBezTo>
                  <a:cubicBezTo>
                    <a:pt x="991" y="345"/>
                    <a:pt x="991" y="340"/>
                    <a:pt x="991" y="339"/>
                  </a:cubicBezTo>
                  <a:cubicBezTo>
                    <a:pt x="992" y="338"/>
                    <a:pt x="993" y="336"/>
                    <a:pt x="992" y="335"/>
                  </a:cubicBezTo>
                  <a:cubicBezTo>
                    <a:pt x="991" y="334"/>
                    <a:pt x="991" y="333"/>
                    <a:pt x="992" y="333"/>
                  </a:cubicBezTo>
                  <a:cubicBezTo>
                    <a:pt x="992" y="332"/>
                    <a:pt x="994" y="331"/>
                    <a:pt x="992" y="331"/>
                  </a:cubicBezTo>
                  <a:cubicBezTo>
                    <a:pt x="991" y="331"/>
                    <a:pt x="990" y="330"/>
                    <a:pt x="990" y="330"/>
                  </a:cubicBezTo>
                  <a:cubicBezTo>
                    <a:pt x="989" y="329"/>
                    <a:pt x="986" y="328"/>
                    <a:pt x="987" y="327"/>
                  </a:cubicBezTo>
                  <a:cubicBezTo>
                    <a:pt x="987" y="327"/>
                    <a:pt x="989" y="328"/>
                    <a:pt x="990" y="326"/>
                  </a:cubicBezTo>
                  <a:cubicBezTo>
                    <a:pt x="991" y="325"/>
                    <a:pt x="992" y="323"/>
                    <a:pt x="992" y="323"/>
                  </a:cubicBezTo>
                  <a:cubicBezTo>
                    <a:pt x="992" y="322"/>
                    <a:pt x="993" y="322"/>
                    <a:pt x="993" y="320"/>
                  </a:cubicBezTo>
                  <a:cubicBezTo>
                    <a:pt x="994" y="319"/>
                    <a:pt x="994" y="318"/>
                    <a:pt x="995" y="318"/>
                  </a:cubicBezTo>
                  <a:cubicBezTo>
                    <a:pt x="996" y="317"/>
                    <a:pt x="997" y="317"/>
                    <a:pt x="997" y="317"/>
                  </a:cubicBezTo>
                  <a:cubicBezTo>
                    <a:pt x="998" y="317"/>
                    <a:pt x="999" y="318"/>
                    <a:pt x="999" y="317"/>
                  </a:cubicBezTo>
                  <a:cubicBezTo>
                    <a:pt x="1000" y="317"/>
                    <a:pt x="1001" y="317"/>
                    <a:pt x="1001" y="317"/>
                  </a:cubicBezTo>
                  <a:cubicBezTo>
                    <a:pt x="1001" y="316"/>
                    <a:pt x="1001" y="316"/>
                    <a:pt x="1001" y="316"/>
                  </a:cubicBezTo>
                  <a:cubicBezTo>
                    <a:pt x="999" y="315"/>
                    <a:pt x="997" y="313"/>
                    <a:pt x="996" y="312"/>
                  </a:cubicBezTo>
                  <a:cubicBezTo>
                    <a:pt x="995" y="311"/>
                    <a:pt x="991" y="309"/>
                    <a:pt x="991" y="308"/>
                  </a:cubicBezTo>
                  <a:cubicBezTo>
                    <a:pt x="990" y="307"/>
                    <a:pt x="988" y="305"/>
                    <a:pt x="987" y="305"/>
                  </a:cubicBezTo>
                  <a:cubicBezTo>
                    <a:pt x="986" y="305"/>
                    <a:pt x="985" y="305"/>
                    <a:pt x="984" y="304"/>
                  </a:cubicBezTo>
                  <a:cubicBezTo>
                    <a:pt x="984" y="303"/>
                    <a:pt x="984" y="303"/>
                    <a:pt x="984" y="303"/>
                  </a:cubicBezTo>
                  <a:cubicBezTo>
                    <a:pt x="984" y="303"/>
                    <a:pt x="984" y="302"/>
                    <a:pt x="983" y="301"/>
                  </a:cubicBezTo>
                  <a:cubicBezTo>
                    <a:pt x="983" y="300"/>
                    <a:pt x="983" y="298"/>
                    <a:pt x="983" y="298"/>
                  </a:cubicBezTo>
                  <a:cubicBezTo>
                    <a:pt x="982" y="297"/>
                    <a:pt x="981" y="297"/>
                    <a:pt x="981" y="296"/>
                  </a:cubicBezTo>
                  <a:cubicBezTo>
                    <a:pt x="980" y="295"/>
                    <a:pt x="979" y="294"/>
                    <a:pt x="979" y="293"/>
                  </a:cubicBezTo>
                  <a:cubicBezTo>
                    <a:pt x="979" y="292"/>
                    <a:pt x="980" y="292"/>
                    <a:pt x="981" y="291"/>
                  </a:cubicBezTo>
                  <a:cubicBezTo>
                    <a:pt x="981" y="291"/>
                    <a:pt x="981" y="290"/>
                    <a:pt x="980" y="289"/>
                  </a:cubicBezTo>
                  <a:cubicBezTo>
                    <a:pt x="979" y="288"/>
                    <a:pt x="978" y="288"/>
                    <a:pt x="977" y="286"/>
                  </a:cubicBezTo>
                  <a:cubicBezTo>
                    <a:pt x="977" y="285"/>
                    <a:pt x="977" y="284"/>
                    <a:pt x="977" y="284"/>
                  </a:cubicBezTo>
                  <a:cubicBezTo>
                    <a:pt x="978" y="284"/>
                    <a:pt x="979" y="284"/>
                    <a:pt x="979" y="283"/>
                  </a:cubicBezTo>
                  <a:cubicBezTo>
                    <a:pt x="979" y="283"/>
                    <a:pt x="976" y="282"/>
                    <a:pt x="976" y="281"/>
                  </a:cubicBezTo>
                  <a:cubicBezTo>
                    <a:pt x="976" y="280"/>
                    <a:pt x="976" y="280"/>
                    <a:pt x="976" y="279"/>
                  </a:cubicBezTo>
                  <a:cubicBezTo>
                    <a:pt x="975" y="279"/>
                    <a:pt x="973" y="279"/>
                    <a:pt x="973" y="278"/>
                  </a:cubicBezTo>
                  <a:cubicBezTo>
                    <a:pt x="972" y="278"/>
                    <a:pt x="969" y="276"/>
                    <a:pt x="969" y="275"/>
                  </a:cubicBezTo>
                  <a:cubicBezTo>
                    <a:pt x="968" y="273"/>
                    <a:pt x="967" y="270"/>
                    <a:pt x="968" y="269"/>
                  </a:cubicBezTo>
                  <a:cubicBezTo>
                    <a:pt x="969" y="268"/>
                    <a:pt x="970" y="269"/>
                    <a:pt x="971" y="268"/>
                  </a:cubicBezTo>
                  <a:cubicBezTo>
                    <a:pt x="971" y="268"/>
                    <a:pt x="972" y="267"/>
                    <a:pt x="972" y="266"/>
                  </a:cubicBezTo>
                  <a:cubicBezTo>
                    <a:pt x="972" y="266"/>
                    <a:pt x="974" y="265"/>
                    <a:pt x="975" y="265"/>
                  </a:cubicBezTo>
                  <a:cubicBezTo>
                    <a:pt x="975" y="265"/>
                    <a:pt x="976" y="265"/>
                    <a:pt x="976" y="265"/>
                  </a:cubicBezTo>
                  <a:cubicBezTo>
                    <a:pt x="976" y="265"/>
                    <a:pt x="976" y="265"/>
                    <a:pt x="976" y="265"/>
                  </a:cubicBezTo>
                  <a:cubicBezTo>
                    <a:pt x="975" y="264"/>
                    <a:pt x="974" y="263"/>
                    <a:pt x="973" y="261"/>
                  </a:cubicBezTo>
                  <a:cubicBezTo>
                    <a:pt x="972" y="261"/>
                    <a:pt x="972" y="260"/>
                    <a:pt x="972" y="260"/>
                  </a:cubicBezTo>
                  <a:cubicBezTo>
                    <a:pt x="970" y="258"/>
                    <a:pt x="969" y="257"/>
                    <a:pt x="968" y="256"/>
                  </a:cubicBezTo>
                  <a:cubicBezTo>
                    <a:pt x="966" y="256"/>
                    <a:pt x="965" y="254"/>
                    <a:pt x="965" y="253"/>
                  </a:cubicBezTo>
                  <a:cubicBezTo>
                    <a:pt x="964" y="251"/>
                    <a:pt x="964" y="251"/>
                    <a:pt x="961" y="249"/>
                  </a:cubicBezTo>
                  <a:cubicBezTo>
                    <a:pt x="959" y="249"/>
                    <a:pt x="959" y="248"/>
                    <a:pt x="958" y="248"/>
                  </a:cubicBezTo>
                  <a:cubicBezTo>
                    <a:pt x="958" y="247"/>
                    <a:pt x="958" y="247"/>
                    <a:pt x="958" y="247"/>
                  </a:cubicBezTo>
                  <a:cubicBezTo>
                    <a:pt x="958" y="247"/>
                    <a:pt x="958" y="245"/>
                    <a:pt x="959" y="245"/>
                  </a:cubicBezTo>
                  <a:cubicBezTo>
                    <a:pt x="960" y="244"/>
                    <a:pt x="962" y="243"/>
                    <a:pt x="961" y="242"/>
                  </a:cubicBezTo>
                  <a:cubicBezTo>
                    <a:pt x="961" y="242"/>
                    <a:pt x="961" y="240"/>
                    <a:pt x="961" y="239"/>
                  </a:cubicBezTo>
                  <a:cubicBezTo>
                    <a:pt x="960" y="238"/>
                    <a:pt x="960" y="237"/>
                    <a:pt x="961" y="236"/>
                  </a:cubicBezTo>
                  <a:cubicBezTo>
                    <a:pt x="963" y="236"/>
                    <a:pt x="964" y="236"/>
                    <a:pt x="965" y="236"/>
                  </a:cubicBezTo>
                  <a:cubicBezTo>
                    <a:pt x="965" y="236"/>
                    <a:pt x="967" y="235"/>
                    <a:pt x="968" y="235"/>
                  </a:cubicBezTo>
                  <a:cubicBezTo>
                    <a:pt x="969" y="235"/>
                    <a:pt x="971" y="236"/>
                    <a:pt x="971" y="236"/>
                  </a:cubicBezTo>
                  <a:cubicBezTo>
                    <a:pt x="972" y="236"/>
                    <a:pt x="972" y="235"/>
                    <a:pt x="971" y="234"/>
                  </a:cubicBezTo>
                  <a:cubicBezTo>
                    <a:pt x="970" y="233"/>
                    <a:pt x="969" y="229"/>
                    <a:pt x="968" y="229"/>
                  </a:cubicBezTo>
                  <a:cubicBezTo>
                    <a:pt x="968" y="229"/>
                    <a:pt x="967" y="230"/>
                    <a:pt x="967" y="229"/>
                  </a:cubicBezTo>
                  <a:cubicBezTo>
                    <a:pt x="966" y="228"/>
                    <a:pt x="964" y="225"/>
                    <a:pt x="963" y="225"/>
                  </a:cubicBezTo>
                  <a:cubicBezTo>
                    <a:pt x="962" y="225"/>
                    <a:pt x="961" y="224"/>
                    <a:pt x="960" y="224"/>
                  </a:cubicBezTo>
                  <a:cubicBezTo>
                    <a:pt x="960" y="223"/>
                    <a:pt x="958" y="220"/>
                    <a:pt x="957" y="220"/>
                  </a:cubicBezTo>
                  <a:cubicBezTo>
                    <a:pt x="956" y="219"/>
                    <a:pt x="956" y="218"/>
                    <a:pt x="956" y="218"/>
                  </a:cubicBezTo>
                  <a:cubicBezTo>
                    <a:pt x="956" y="217"/>
                    <a:pt x="956" y="217"/>
                    <a:pt x="956" y="217"/>
                  </a:cubicBezTo>
                  <a:cubicBezTo>
                    <a:pt x="951" y="214"/>
                    <a:pt x="951" y="214"/>
                    <a:pt x="951" y="214"/>
                  </a:cubicBezTo>
                  <a:cubicBezTo>
                    <a:pt x="951" y="214"/>
                    <a:pt x="947" y="211"/>
                    <a:pt x="947" y="210"/>
                  </a:cubicBezTo>
                  <a:cubicBezTo>
                    <a:pt x="947" y="210"/>
                    <a:pt x="948" y="209"/>
                    <a:pt x="947" y="209"/>
                  </a:cubicBezTo>
                  <a:cubicBezTo>
                    <a:pt x="946" y="209"/>
                    <a:pt x="945" y="208"/>
                    <a:pt x="945" y="208"/>
                  </a:cubicBezTo>
                  <a:cubicBezTo>
                    <a:pt x="944" y="207"/>
                    <a:pt x="944" y="207"/>
                    <a:pt x="942" y="207"/>
                  </a:cubicBezTo>
                  <a:cubicBezTo>
                    <a:pt x="941" y="207"/>
                    <a:pt x="940" y="206"/>
                    <a:pt x="940" y="205"/>
                  </a:cubicBezTo>
                  <a:cubicBezTo>
                    <a:pt x="939" y="204"/>
                    <a:pt x="939" y="203"/>
                    <a:pt x="937" y="202"/>
                  </a:cubicBezTo>
                  <a:cubicBezTo>
                    <a:pt x="936" y="201"/>
                    <a:pt x="936" y="201"/>
                    <a:pt x="935" y="201"/>
                  </a:cubicBezTo>
                  <a:cubicBezTo>
                    <a:pt x="934" y="201"/>
                    <a:pt x="933" y="200"/>
                    <a:pt x="934" y="199"/>
                  </a:cubicBezTo>
                  <a:cubicBezTo>
                    <a:pt x="935" y="198"/>
                    <a:pt x="935" y="197"/>
                    <a:pt x="935" y="196"/>
                  </a:cubicBezTo>
                  <a:cubicBezTo>
                    <a:pt x="935" y="195"/>
                    <a:pt x="936" y="195"/>
                    <a:pt x="935" y="194"/>
                  </a:cubicBezTo>
                  <a:cubicBezTo>
                    <a:pt x="934" y="193"/>
                    <a:pt x="934" y="191"/>
                    <a:pt x="933" y="192"/>
                  </a:cubicBezTo>
                  <a:cubicBezTo>
                    <a:pt x="932" y="192"/>
                    <a:pt x="932" y="191"/>
                    <a:pt x="931" y="190"/>
                  </a:cubicBezTo>
                  <a:cubicBezTo>
                    <a:pt x="931" y="189"/>
                    <a:pt x="931" y="189"/>
                    <a:pt x="930" y="189"/>
                  </a:cubicBezTo>
                  <a:cubicBezTo>
                    <a:pt x="930" y="188"/>
                    <a:pt x="929" y="188"/>
                    <a:pt x="930" y="187"/>
                  </a:cubicBezTo>
                  <a:cubicBezTo>
                    <a:pt x="930" y="185"/>
                    <a:pt x="931" y="184"/>
                    <a:pt x="930" y="184"/>
                  </a:cubicBezTo>
                  <a:cubicBezTo>
                    <a:pt x="929" y="184"/>
                    <a:pt x="928" y="183"/>
                    <a:pt x="928" y="181"/>
                  </a:cubicBezTo>
                  <a:cubicBezTo>
                    <a:pt x="928" y="180"/>
                    <a:pt x="927" y="180"/>
                    <a:pt x="927" y="179"/>
                  </a:cubicBezTo>
                  <a:cubicBezTo>
                    <a:pt x="927" y="179"/>
                    <a:pt x="927" y="178"/>
                    <a:pt x="925" y="178"/>
                  </a:cubicBezTo>
                  <a:cubicBezTo>
                    <a:pt x="924" y="178"/>
                    <a:pt x="922" y="178"/>
                    <a:pt x="922" y="179"/>
                  </a:cubicBezTo>
                  <a:cubicBezTo>
                    <a:pt x="921" y="180"/>
                    <a:pt x="920" y="180"/>
                    <a:pt x="919" y="181"/>
                  </a:cubicBezTo>
                  <a:cubicBezTo>
                    <a:pt x="918" y="181"/>
                    <a:pt x="918" y="182"/>
                    <a:pt x="917" y="182"/>
                  </a:cubicBezTo>
                  <a:cubicBezTo>
                    <a:pt x="917" y="183"/>
                    <a:pt x="914" y="185"/>
                    <a:pt x="914" y="184"/>
                  </a:cubicBezTo>
                  <a:cubicBezTo>
                    <a:pt x="913" y="184"/>
                    <a:pt x="914" y="182"/>
                    <a:pt x="913" y="181"/>
                  </a:cubicBezTo>
                  <a:cubicBezTo>
                    <a:pt x="913" y="181"/>
                    <a:pt x="909" y="180"/>
                    <a:pt x="908" y="179"/>
                  </a:cubicBezTo>
                  <a:cubicBezTo>
                    <a:pt x="907" y="179"/>
                    <a:pt x="903" y="177"/>
                    <a:pt x="903" y="177"/>
                  </a:cubicBezTo>
                  <a:cubicBezTo>
                    <a:pt x="903" y="176"/>
                    <a:pt x="904" y="175"/>
                    <a:pt x="903" y="174"/>
                  </a:cubicBezTo>
                  <a:cubicBezTo>
                    <a:pt x="902" y="173"/>
                    <a:pt x="901" y="172"/>
                    <a:pt x="900" y="171"/>
                  </a:cubicBezTo>
                  <a:cubicBezTo>
                    <a:pt x="900" y="170"/>
                    <a:pt x="899" y="169"/>
                    <a:pt x="898" y="168"/>
                  </a:cubicBezTo>
                  <a:cubicBezTo>
                    <a:pt x="897" y="167"/>
                    <a:pt x="896" y="168"/>
                    <a:pt x="895" y="167"/>
                  </a:cubicBezTo>
                  <a:cubicBezTo>
                    <a:pt x="894" y="167"/>
                    <a:pt x="892" y="165"/>
                    <a:pt x="891" y="165"/>
                  </a:cubicBezTo>
                  <a:cubicBezTo>
                    <a:pt x="890" y="165"/>
                    <a:pt x="890" y="166"/>
                    <a:pt x="889" y="165"/>
                  </a:cubicBezTo>
                  <a:cubicBezTo>
                    <a:pt x="889" y="165"/>
                    <a:pt x="889" y="164"/>
                    <a:pt x="888" y="164"/>
                  </a:cubicBezTo>
                  <a:cubicBezTo>
                    <a:pt x="887" y="164"/>
                    <a:pt x="886" y="166"/>
                    <a:pt x="886" y="166"/>
                  </a:cubicBezTo>
                  <a:cubicBezTo>
                    <a:pt x="885" y="167"/>
                    <a:pt x="883" y="168"/>
                    <a:pt x="883" y="169"/>
                  </a:cubicBezTo>
                  <a:cubicBezTo>
                    <a:pt x="883" y="171"/>
                    <a:pt x="882" y="171"/>
                    <a:pt x="881" y="171"/>
                  </a:cubicBezTo>
                  <a:cubicBezTo>
                    <a:pt x="881" y="170"/>
                    <a:pt x="879" y="170"/>
                    <a:pt x="878" y="169"/>
                  </a:cubicBezTo>
                  <a:cubicBezTo>
                    <a:pt x="877" y="168"/>
                    <a:pt x="876" y="167"/>
                    <a:pt x="876" y="167"/>
                  </a:cubicBezTo>
                  <a:cubicBezTo>
                    <a:pt x="875" y="167"/>
                    <a:pt x="875" y="167"/>
                    <a:pt x="873" y="167"/>
                  </a:cubicBezTo>
                  <a:cubicBezTo>
                    <a:pt x="872" y="166"/>
                    <a:pt x="869" y="165"/>
                    <a:pt x="868" y="164"/>
                  </a:cubicBezTo>
                  <a:cubicBezTo>
                    <a:pt x="868" y="164"/>
                    <a:pt x="867" y="163"/>
                    <a:pt x="867" y="162"/>
                  </a:cubicBezTo>
                  <a:cubicBezTo>
                    <a:pt x="867" y="161"/>
                    <a:pt x="867" y="161"/>
                    <a:pt x="867" y="161"/>
                  </a:cubicBezTo>
                  <a:cubicBezTo>
                    <a:pt x="866" y="160"/>
                    <a:pt x="865" y="159"/>
                    <a:pt x="865" y="158"/>
                  </a:cubicBezTo>
                  <a:cubicBezTo>
                    <a:pt x="864" y="158"/>
                    <a:pt x="864" y="157"/>
                    <a:pt x="864" y="157"/>
                  </a:cubicBezTo>
                  <a:cubicBezTo>
                    <a:pt x="863" y="157"/>
                    <a:pt x="863" y="157"/>
                    <a:pt x="862" y="156"/>
                  </a:cubicBezTo>
                  <a:cubicBezTo>
                    <a:pt x="861" y="156"/>
                    <a:pt x="860" y="154"/>
                    <a:pt x="859" y="154"/>
                  </a:cubicBezTo>
                  <a:cubicBezTo>
                    <a:pt x="858" y="153"/>
                    <a:pt x="856" y="152"/>
                    <a:pt x="856" y="151"/>
                  </a:cubicBezTo>
                  <a:cubicBezTo>
                    <a:pt x="855" y="151"/>
                    <a:pt x="854" y="150"/>
                    <a:pt x="853" y="150"/>
                  </a:cubicBezTo>
                  <a:cubicBezTo>
                    <a:pt x="852" y="150"/>
                    <a:pt x="851" y="151"/>
                    <a:pt x="851" y="151"/>
                  </a:cubicBezTo>
                  <a:cubicBezTo>
                    <a:pt x="851" y="151"/>
                    <a:pt x="849" y="150"/>
                    <a:pt x="849" y="149"/>
                  </a:cubicBezTo>
                  <a:cubicBezTo>
                    <a:pt x="849" y="148"/>
                    <a:pt x="850" y="148"/>
                    <a:pt x="849" y="147"/>
                  </a:cubicBezTo>
                  <a:cubicBezTo>
                    <a:pt x="849" y="147"/>
                    <a:pt x="849" y="146"/>
                    <a:pt x="850" y="145"/>
                  </a:cubicBezTo>
                  <a:cubicBezTo>
                    <a:pt x="850" y="144"/>
                    <a:pt x="852" y="143"/>
                    <a:pt x="852" y="142"/>
                  </a:cubicBezTo>
                  <a:cubicBezTo>
                    <a:pt x="851" y="141"/>
                    <a:pt x="851" y="140"/>
                    <a:pt x="851" y="139"/>
                  </a:cubicBezTo>
                  <a:cubicBezTo>
                    <a:pt x="852" y="138"/>
                    <a:pt x="852" y="138"/>
                    <a:pt x="852" y="137"/>
                  </a:cubicBezTo>
                  <a:cubicBezTo>
                    <a:pt x="853" y="137"/>
                    <a:pt x="853" y="137"/>
                    <a:pt x="853" y="136"/>
                  </a:cubicBezTo>
                  <a:cubicBezTo>
                    <a:pt x="852" y="136"/>
                    <a:pt x="851" y="135"/>
                    <a:pt x="850" y="135"/>
                  </a:cubicBezTo>
                  <a:cubicBezTo>
                    <a:pt x="850" y="135"/>
                    <a:pt x="850" y="136"/>
                    <a:pt x="848" y="137"/>
                  </a:cubicBezTo>
                  <a:cubicBezTo>
                    <a:pt x="847" y="138"/>
                    <a:pt x="846" y="137"/>
                    <a:pt x="845" y="137"/>
                  </a:cubicBezTo>
                  <a:cubicBezTo>
                    <a:pt x="844" y="136"/>
                    <a:pt x="844" y="135"/>
                    <a:pt x="843" y="134"/>
                  </a:cubicBezTo>
                  <a:cubicBezTo>
                    <a:pt x="842" y="133"/>
                    <a:pt x="841" y="130"/>
                    <a:pt x="840" y="129"/>
                  </a:cubicBezTo>
                  <a:cubicBezTo>
                    <a:pt x="839" y="128"/>
                    <a:pt x="838" y="128"/>
                    <a:pt x="838" y="128"/>
                  </a:cubicBezTo>
                  <a:cubicBezTo>
                    <a:pt x="838" y="128"/>
                    <a:pt x="836" y="128"/>
                    <a:pt x="835" y="128"/>
                  </a:cubicBezTo>
                  <a:cubicBezTo>
                    <a:pt x="834" y="127"/>
                    <a:pt x="831" y="126"/>
                    <a:pt x="831" y="126"/>
                  </a:cubicBezTo>
                  <a:cubicBezTo>
                    <a:pt x="831" y="126"/>
                    <a:pt x="830" y="127"/>
                    <a:pt x="830" y="128"/>
                  </a:cubicBezTo>
                  <a:cubicBezTo>
                    <a:pt x="829" y="128"/>
                    <a:pt x="828" y="128"/>
                    <a:pt x="827" y="128"/>
                  </a:cubicBezTo>
                  <a:cubicBezTo>
                    <a:pt x="827" y="128"/>
                    <a:pt x="826" y="128"/>
                    <a:pt x="825" y="127"/>
                  </a:cubicBezTo>
                  <a:cubicBezTo>
                    <a:pt x="825" y="126"/>
                    <a:pt x="824" y="125"/>
                    <a:pt x="823" y="125"/>
                  </a:cubicBezTo>
                  <a:cubicBezTo>
                    <a:pt x="822" y="125"/>
                    <a:pt x="821" y="123"/>
                    <a:pt x="821" y="124"/>
                  </a:cubicBezTo>
                  <a:cubicBezTo>
                    <a:pt x="820" y="125"/>
                    <a:pt x="820" y="126"/>
                    <a:pt x="819" y="126"/>
                  </a:cubicBezTo>
                  <a:cubicBezTo>
                    <a:pt x="817" y="125"/>
                    <a:pt x="818" y="125"/>
                    <a:pt x="818" y="124"/>
                  </a:cubicBezTo>
                  <a:cubicBezTo>
                    <a:pt x="818" y="124"/>
                    <a:pt x="818" y="123"/>
                    <a:pt x="818" y="122"/>
                  </a:cubicBezTo>
                  <a:cubicBezTo>
                    <a:pt x="817" y="122"/>
                    <a:pt x="816" y="122"/>
                    <a:pt x="816" y="123"/>
                  </a:cubicBezTo>
                  <a:cubicBezTo>
                    <a:pt x="815" y="123"/>
                    <a:pt x="814" y="123"/>
                    <a:pt x="814" y="122"/>
                  </a:cubicBezTo>
                  <a:cubicBezTo>
                    <a:pt x="814" y="122"/>
                    <a:pt x="814" y="122"/>
                    <a:pt x="813" y="122"/>
                  </a:cubicBezTo>
                  <a:cubicBezTo>
                    <a:pt x="812" y="121"/>
                    <a:pt x="809" y="120"/>
                    <a:pt x="810" y="119"/>
                  </a:cubicBezTo>
                  <a:cubicBezTo>
                    <a:pt x="811" y="119"/>
                    <a:pt x="811" y="118"/>
                    <a:pt x="811" y="117"/>
                  </a:cubicBezTo>
                  <a:cubicBezTo>
                    <a:pt x="810" y="117"/>
                    <a:pt x="809" y="114"/>
                    <a:pt x="809" y="114"/>
                  </a:cubicBezTo>
                  <a:cubicBezTo>
                    <a:pt x="806" y="116"/>
                    <a:pt x="806" y="116"/>
                    <a:pt x="806" y="116"/>
                  </a:cubicBezTo>
                  <a:cubicBezTo>
                    <a:pt x="806" y="116"/>
                    <a:pt x="805" y="115"/>
                    <a:pt x="805" y="114"/>
                  </a:cubicBezTo>
                  <a:cubicBezTo>
                    <a:pt x="805" y="113"/>
                    <a:pt x="806" y="109"/>
                    <a:pt x="804" y="109"/>
                  </a:cubicBezTo>
                  <a:cubicBezTo>
                    <a:pt x="803" y="108"/>
                    <a:pt x="800" y="108"/>
                    <a:pt x="799" y="107"/>
                  </a:cubicBezTo>
                  <a:cubicBezTo>
                    <a:pt x="798" y="105"/>
                    <a:pt x="797" y="104"/>
                    <a:pt x="796" y="104"/>
                  </a:cubicBezTo>
                  <a:cubicBezTo>
                    <a:pt x="795" y="104"/>
                    <a:pt x="794" y="105"/>
                    <a:pt x="794" y="103"/>
                  </a:cubicBezTo>
                  <a:cubicBezTo>
                    <a:pt x="793" y="102"/>
                    <a:pt x="793" y="101"/>
                    <a:pt x="793" y="101"/>
                  </a:cubicBezTo>
                  <a:cubicBezTo>
                    <a:pt x="792" y="101"/>
                    <a:pt x="792" y="102"/>
                    <a:pt x="791" y="102"/>
                  </a:cubicBezTo>
                  <a:cubicBezTo>
                    <a:pt x="791" y="102"/>
                    <a:pt x="790" y="103"/>
                    <a:pt x="790" y="103"/>
                  </a:cubicBezTo>
                  <a:cubicBezTo>
                    <a:pt x="789" y="104"/>
                    <a:pt x="788" y="106"/>
                    <a:pt x="788" y="106"/>
                  </a:cubicBezTo>
                  <a:cubicBezTo>
                    <a:pt x="788" y="107"/>
                    <a:pt x="788" y="107"/>
                    <a:pt x="788" y="107"/>
                  </a:cubicBezTo>
                  <a:cubicBezTo>
                    <a:pt x="789" y="109"/>
                    <a:pt x="791" y="110"/>
                    <a:pt x="792" y="111"/>
                  </a:cubicBezTo>
                  <a:cubicBezTo>
                    <a:pt x="794" y="112"/>
                    <a:pt x="795" y="113"/>
                    <a:pt x="795" y="115"/>
                  </a:cubicBezTo>
                  <a:cubicBezTo>
                    <a:pt x="796" y="117"/>
                    <a:pt x="797" y="118"/>
                    <a:pt x="798" y="120"/>
                  </a:cubicBezTo>
                  <a:cubicBezTo>
                    <a:pt x="799" y="122"/>
                    <a:pt x="799" y="123"/>
                    <a:pt x="799" y="126"/>
                  </a:cubicBezTo>
                  <a:cubicBezTo>
                    <a:pt x="800" y="127"/>
                    <a:pt x="800" y="129"/>
                    <a:pt x="799" y="129"/>
                  </a:cubicBezTo>
                  <a:cubicBezTo>
                    <a:pt x="799" y="129"/>
                    <a:pt x="799" y="129"/>
                    <a:pt x="799" y="129"/>
                  </a:cubicBezTo>
                  <a:cubicBezTo>
                    <a:pt x="799" y="129"/>
                    <a:pt x="796" y="128"/>
                    <a:pt x="796" y="128"/>
                  </a:cubicBezTo>
                  <a:cubicBezTo>
                    <a:pt x="796" y="127"/>
                    <a:pt x="795" y="126"/>
                    <a:pt x="795" y="125"/>
                  </a:cubicBezTo>
                  <a:cubicBezTo>
                    <a:pt x="794" y="125"/>
                    <a:pt x="793" y="123"/>
                    <a:pt x="793" y="123"/>
                  </a:cubicBezTo>
                  <a:cubicBezTo>
                    <a:pt x="792" y="123"/>
                    <a:pt x="791" y="123"/>
                    <a:pt x="790" y="122"/>
                  </a:cubicBezTo>
                  <a:cubicBezTo>
                    <a:pt x="790" y="122"/>
                    <a:pt x="788" y="120"/>
                    <a:pt x="787" y="120"/>
                  </a:cubicBezTo>
                  <a:cubicBezTo>
                    <a:pt x="786" y="120"/>
                    <a:pt x="784" y="120"/>
                    <a:pt x="784" y="119"/>
                  </a:cubicBezTo>
                  <a:cubicBezTo>
                    <a:pt x="784" y="118"/>
                    <a:pt x="784" y="118"/>
                    <a:pt x="783" y="117"/>
                  </a:cubicBezTo>
                  <a:cubicBezTo>
                    <a:pt x="781" y="117"/>
                    <a:pt x="780" y="117"/>
                    <a:pt x="780" y="116"/>
                  </a:cubicBezTo>
                  <a:cubicBezTo>
                    <a:pt x="779" y="116"/>
                    <a:pt x="776" y="114"/>
                    <a:pt x="775" y="114"/>
                  </a:cubicBezTo>
                  <a:cubicBezTo>
                    <a:pt x="774" y="114"/>
                    <a:pt x="772" y="111"/>
                    <a:pt x="771" y="111"/>
                  </a:cubicBezTo>
                  <a:cubicBezTo>
                    <a:pt x="770" y="110"/>
                    <a:pt x="770" y="110"/>
                    <a:pt x="769" y="110"/>
                  </a:cubicBezTo>
                  <a:cubicBezTo>
                    <a:pt x="768" y="109"/>
                    <a:pt x="767" y="109"/>
                    <a:pt x="766" y="108"/>
                  </a:cubicBezTo>
                  <a:cubicBezTo>
                    <a:pt x="765" y="108"/>
                    <a:pt x="764" y="108"/>
                    <a:pt x="764" y="107"/>
                  </a:cubicBezTo>
                  <a:cubicBezTo>
                    <a:pt x="764" y="106"/>
                    <a:pt x="765" y="105"/>
                    <a:pt x="763" y="104"/>
                  </a:cubicBezTo>
                  <a:cubicBezTo>
                    <a:pt x="761" y="103"/>
                    <a:pt x="759" y="102"/>
                    <a:pt x="758" y="100"/>
                  </a:cubicBezTo>
                  <a:cubicBezTo>
                    <a:pt x="757" y="99"/>
                    <a:pt x="755" y="97"/>
                    <a:pt x="755" y="95"/>
                  </a:cubicBezTo>
                  <a:cubicBezTo>
                    <a:pt x="755" y="93"/>
                    <a:pt x="755" y="91"/>
                    <a:pt x="754" y="91"/>
                  </a:cubicBezTo>
                  <a:cubicBezTo>
                    <a:pt x="753" y="91"/>
                    <a:pt x="753" y="91"/>
                    <a:pt x="752" y="91"/>
                  </a:cubicBezTo>
                  <a:cubicBezTo>
                    <a:pt x="751" y="92"/>
                    <a:pt x="750" y="92"/>
                    <a:pt x="750" y="91"/>
                  </a:cubicBezTo>
                  <a:cubicBezTo>
                    <a:pt x="749" y="90"/>
                    <a:pt x="749" y="90"/>
                    <a:pt x="749" y="89"/>
                  </a:cubicBezTo>
                  <a:cubicBezTo>
                    <a:pt x="749" y="88"/>
                    <a:pt x="748" y="86"/>
                    <a:pt x="748" y="86"/>
                  </a:cubicBezTo>
                  <a:cubicBezTo>
                    <a:pt x="747" y="86"/>
                    <a:pt x="746" y="85"/>
                    <a:pt x="746" y="84"/>
                  </a:cubicBezTo>
                  <a:cubicBezTo>
                    <a:pt x="745" y="83"/>
                    <a:pt x="745" y="82"/>
                    <a:pt x="745" y="81"/>
                  </a:cubicBezTo>
                  <a:cubicBezTo>
                    <a:pt x="744" y="81"/>
                    <a:pt x="744" y="80"/>
                    <a:pt x="744" y="80"/>
                  </a:cubicBezTo>
                  <a:cubicBezTo>
                    <a:pt x="743" y="79"/>
                    <a:pt x="742" y="79"/>
                    <a:pt x="742" y="79"/>
                  </a:cubicBezTo>
                  <a:cubicBezTo>
                    <a:pt x="741" y="78"/>
                    <a:pt x="741" y="78"/>
                    <a:pt x="740" y="77"/>
                  </a:cubicBezTo>
                  <a:cubicBezTo>
                    <a:pt x="740" y="77"/>
                    <a:pt x="738" y="75"/>
                    <a:pt x="737" y="75"/>
                  </a:cubicBezTo>
                  <a:cubicBezTo>
                    <a:pt x="736" y="75"/>
                    <a:pt x="735" y="73"/>
                    <a:pt x="734" y="72"/>
                  </a:cubicBezTo>
                  <a:cubicBezTo>
                    <a:pt x="732" y="72"/>
                    <a:pt x="731" y="70"/>
                    <a:pt x="731" y="70"/>
                  </a:cubicBezTo>
                  <a:cubicBezTo>
                    <a:pt x="730" y="69"/>
                    <a:pt x="729" y="67"/>
                    <a:pt x="728" y="66"/>
                  </a:cubicBezTo>
                  <a:cubicBezTo>
                    <a:pt x="727" y="66"/>
                    <a:pt x="725" y="64"/>
                    <a:pt x="725" y="63"/>
                  </a:cubicBezTo>
                  <a:cubicBezTo>
                    <a:pt x="725" y="62"/>
                    <a:pt x="726" y="61"/>
                    <a:pt x="726" y="61"/>
                  </a:cubicBezTo>
                  <a:cubicBezTo>
                    <a:pt x="727" y="60"/>
                    <a:pt x="728" y="60"/>
                    <a:pt x="728" y="59"/>
                  </a:cubicBezTo>
                  <a:cubicBezTo>
                    <a:pt x="728" y="59"/>
                    <a:pt x="727" y="59"/>
                    <a:pt x="726" y="59"/>
                  </a:cubicBezTo>
                  <a:cubicBezTo>
                    <a:pt x="725" y="59"/>
                    <a:pt x="725" y="59"/>
                    <a:pt x="724" y="58"/>
                  </a:cubicBezTo>
                  <a:cubicBezTo>
                    <a:pt x="724" y="58"/>
                    <a:pt x="722" y="56"/>
                    <a:pt x="722" y="56"/>
                  </a:cubicBezTo>
                  <a:cubicBezTo>
                    <a:pt x="721" y="56"/>
                    <a:pt x="720" y="56"/>
                    <a:pt x="719" y="56"/>
                  </a:cubicBezTo>
                  <a:cubicBezTo>
                    <a:pt x="719" y="56"/>
                    <a:pt x="715" y="54"/>
                    <a:pt x="714" y="53"/>
                  </a:cubicBezTo>
                  <a:cubicBezTo>
                    <a:pt x="713" y="51"/>
                    <a:pt x="713" y="50"/>
                    <a:pt x="711" y="49"/>
                  </a:cubicBezTo>
                  <a:cubicBezTo>
                    <a:pt x="710" y="49"/>
                    <a:pt x="708" y="48"/>
                    <a:pt x="708" y="48"/>
                  </a:cubicBezTo>
                  <a:cubicBezTo>
                    <a:pt x="708" y="47"/>
                    <a:pt x="708" y="46"/>
                    <a:pt x="707" y="46"/>
                  </a:cubicBezTo>
                  <a:cubicBezTo>
                    <a:pt x="706" y="45"/>
                    <a:pt x="704" y="45"/>
                    <a:pt x="703" y="46"/>
                  </a:cubicBezTo>
                  <a:cubicBezTo>
                    <a:pt x="703" y="47"/>
                    <a:pt x="702" y="48"/>
                    <a:pt x="701" y="49"/>
                  </a:cubicBezTo>
                  <a:cubicBezTo>
                    <a:pt x="700" y="49"/>
                    <a:pt x="699" y="52"/>
                    <a:pt x="698" y="53"/>
                  </a:cubicBezTo>
                  <a:cubicBezTo>
                    <a:pt x="697" y="54"/>
                    <a:pt x="696" y="54"/>
                    <a:pt x="695" y="54"/>
                  </a:cubicBezTo>
                  <a:cubicBezTo>
                    <a:pt x="694" y="54"/>
                    <a:pt x="693" y="55"/>
                    <a:pt x="694" y="55"/>
                  </a:cubicBezTo>
                  <a:cubicBezTo>
                    <a:pt x="694" y="56"/>
                    <a:pt x="695" y="57"/>
                    <a:pt x="693" y="57"/>
                  </a:cubicBezTo>
                  <a:cubicBezTo>
                    <a:pt x="692" y="57"/>
                    <a:pt x="692" y="58"/>
                    <a:pt x="692" y="59"/>
                  </a:cubicBezTo>
                  <a:cubicBezTo>
                    <a:pt x="691" y="59"/>
                    <a:pt x="691" y="58"/>
                    <a:pt x="690" y="58"/>
                  </a:cubicBezTo>
                  <a:cubicBezTo>
                    <a:pt x="689" y="58"/>
                    <a:pt x="688" y="57"/>
                    <a:pt x="687" y="56"/>
                  </a:cubicBezTo>
                  <a:cubicBezTo>
                    <a:pt x="686" y="56"/>
                    <a:pt x="685" y="57"/>
                    <a:pt x="684" y="57"/>
                  </a:cubicBezTo>
                  <a:cubicBezTo>
                    <a:pt x="684" y="57"/>
                    <a:pt x="681" y="54"/>
                    <a:pt x="681" y="54"/>
                  </a:cubicBezTo>
                  <a:cubicBezTo>
                    <a:pt x="681" y="53"/>
                    <a:pt x="682" y="52"/>
                    <a:pt x="681" y="52"/>
                  </a:cubicBezTo>
                  <a:cubicBezTo>
                    <a:pt x="680" y="52"/>
                    <a:pt x="679" y="52"/>
                    <a:pt x="679" y="51"/>
                  </a:cubicBezTo>
                  <a:cubicBezTo>
                    <a:pt x="679" y="50"/>
                    <a:pt x="679" y="49"/>
                    <a:pt x="677" y="49"/>
                  </a:cubicBezTo>
                  <a:cubicBezTo>
                    <a:pt x="675" y="49"/>
                    <a:pt x="674" y="48"/>
                    <a:pt x="674" y="48"/>
                  </a:cubicBezTo>
                  <a:cubicBezTo>
                    <a:pt x="673" y="48"/>
                    <a:pt x="671" y="47"/>
                    <a:pt x="671" y="49"/>
                  </a:cubicBezTo>
                  <a:cubicBezTo>
                    <a:pt x="671" y="50"/>
                    <a:pt x="671" y="52"/>
                    <a:pt x="670" y="54"/>
                  </a:cubicBezTo>
                  <a:cubicBezTo>
                    <a:pt x="669" y="55"/>
                    <a:pt x="667" y="58"/>
                    <a:pt x="667" y="58"/>
                  </a:cubicBezTo>
                  <a:cubicBezTo>
                    <a:pt x="668" y="58"/>
                    <a:pt x="668" y="60"/>
                    <a:pt x="668" y="61"/>
                  </a:cubicBezTo>
                  <a:cubicBezTo>
                    <a:pt x="667" y="62"/>
                    <a:pt x="666" y="62"/>
                    <a:pt x="666" y="62"/>
                  </a:cubicBezTo>
                  <a:cubicBezTo>
                    <a:pt x="665" y="63"/>
                    <a:pt x="662" y="65"/>
                    <a:pt x="661" y="65"/>
                  </a:cubicBezTo>
                  <a:cubicBezTo>
                    <a:pt x="661" y="66"/>
                    <a:pt x="659" y="67"/>
                    <a:pt x="659" y="67"/>
                  </a:cubicBezTo>
                  <a:cubicBezTo>
                    <a:pt x="658" y="68"/>
                    <a:pt x="658" y="68"/>
                    <a:pt x="658" y="68"/>
                  </a:cubicBezTo>
                  <a:cubicBezTo>
                    <a:pt x="657" y="69"/>
                    <a:pt x="656" y="70"/>
                    <a:pt x="656" y="69"/>
                  </a:cubicBezTo>
                  <a:cubicBezTo>
                    <a:pt x="655" y="68"/>
                    <a:pt x="654" y="66"/>
                    <a:pt x="654" y="66"/>
                  </a:cubicBezTo>
                  <a:cubicBezTo>
                    <a:pt x="653" y="66"/>
                    <a:pt x="652" y="65"/>
                    <a:pt x="652" y="64"/>
                  </a:cubicBezTo>
                  <a:cubicBezTo>
                    <a:pt x="652" y="63"/>
                    <a:pt x="651" y="63"/>
                    <a:pt x="650" y="62"/>
                  </a:cubicBezTo>
                  <a:cubicBezTo>
                    <a:pt x="649" y="62"/>
                    <a:pt x="646" y="61"/>
                    <a:pt x="644" y="60"/>
                  </a:cubicBezTo>
                  <a:cubicBezTo>
                    <a:pt x="642" y="59"/>
                    <a:pt x="641" y="58"/>
                    <a:pt x="641" y="57"/>
                  </a:cubicBezTo>
                  <a:cubicBezTo>
                    <a:pt x="640" y="56"/>
                    <a:pt x="638" y="54"/>
                    <a:pt x="637" y="54"/>
                  </a:cubicBezTo>
                  <a:cubicBezTo>
                    <a:pt x="636" y="54"/>
                    <a:pt x="634" y="54"/>
                    <a:pt x="633" y="53"/>
                  </a:cubicBezTo>
                  <a:cubicBezTo>
                    <a:pt x="632" y="51"/>
                    <a:pt x="632" y="51"/>
                    <a:pt x="631" y="51"/>
                  </a:cubicBezTo>
                  <a:cubicBezTo>
                    <a:pt x="629" y="51"/>
                    <a:pt x="628" y="51"/>
                    <a:pt x="629" y="50"/>
                  </a:cubicBezTo>
                  <a:cubicBezTo>
                    <a:pt x="629" y="49"/>
                    <a:pt x="630" y="48"/>
                    <a:pt x="628" y="47"/>
                  </a:cubicBezTo>
                  <a:cubicBezTo>
                    <a:pt x="626" y="45"/>
                    <a:pt x="623" y="44"/>
                    <a:pt x="622" y="43"/>
                  </a:cubicBezTo>
                  <a:cubicBezTo>
                    <a:pt x="621" y="43"/>
                    <a:pt x="620" y="41"/>
                    <a:pt x="619" y="41"/>
                  </a:cubicBezTo>
                  <a:cubicBezTo>
                    <a:pt x="618" y="41"/>
                    <a:pt x="616" y="41"/>
                    <a:pt x="616" y="39"/>
                  </a:cubicBezTo>
                  <a:cubicBezTo>
                    <a:pt x="616" y="38"/>
                    <a:pt x="615" y="37"/>
                    <a:pt x="614" y="37"/>
                  </a:cubicBezTo>
                  <a:cubicBezTo>
                    <a:pt x="614" y="36"/>
                    <a:pt x="614" y="37"/>
                    <a:pt x="613" y="36"/>
                  </a:cubicBezTo>
                  <a:cubicBezTo>
                    <a:pt x="612" y="36"/>
                    <a:pt x="612" y="35"/>
                    <a:pt x="611" y="34"/>
                  </a:cubicBezTo>
                  <a:cubicBezTo>
                    <a:pt x="610" y="33"/>
                    <a:pt x="609" y="33"/>
                    <a:pt x="609" y="33"/>
                  </a:cubicBezTo>
                  <a:cubicBezTo>
                    <a:pt x="608" y="33"/>
                    <a:pt x="607" y="33"/>
                    <a:pt x="607" y="32"/>
                  </a:cubicBezTo>
                  <a:cubicBezTo>
                    <a:pt x="607" y="32"/>
                    <a:pt x="607" y="30"/>
                    <a:pt x="606" y="31"/>
                  </a:cubicBezTo>
                  <a:cubicBezTo>
                    <a:pt x="604" y="31"/>
                    <a:pt x="604" y="32"/>
                    <a:pt x="602" y="31"/>
                  </a:cubicBezTo>
                  <a:cubicBezTo>
                    <a:pt x="600" y="30"/>
                    <a:pt x="598" y="29"/>
                    <a:pt x="596" y="28"/>
                  </a:cubicBezTo>
                  <a:cubicBezTo>
                    <a:pt x="594" y="28"/>
                    <a:pt x="593" y="27"/>
                    <a:pt x="592" y="27"/>
                  </a:cubicBezTo>
                  <a:cubicBezTo>
                    <a:pt x="591" y="27"/>
                    <a:pt x="590" y="27"/>
                    <a:pt x="589" y="27"/>
                  </a:cubicBezTo>
                  <a:cubicBezTo>
                    <a:pt x="587" y="27"/>
                    <a:pt x="586" y="26"/>
                    <a:pt x="586" y="26"/>
                  </a:cubicBezTo>
                  <a:cubicBezTo>
                    <a:pt x="585" y="26"/>
                    <a:pt x="584" y="26"/>
                    <a:pt x="583" y="26"/>
                  </a:cubicBezTo>
                  <a:cubicBezTo>
                    <a:pt x="582" y="26"/>
                    <a:pt x="581" y="26"/>
                    <a:pt x="581" y="26"/>
                  </a:cubicBezTo>
                  <a:cubicBezTo>
                    <a:pt x="580" y="26"/>
                    <a:pt x="580" y="26"/>
                    <a:pt x="580" y="26"/>
                  </a:cubicBezTo>
                  <a:cubicBezTo>
                    <a:pt x="581" y="29"/>
                    <a:pt x="582" y="30"/>
                    <a:pt x="582" y="31"/>
                  </a:cubicBezTo>
                  <a:cubicBezTo>
                    <a:pt x="582" y="32"/>
                    <a:pt x="582" y="32"/>
                    <a:pt x="583" y="33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2" y="33"/>
                    <a:pt x="580" y="35"/>
                    <a:pt x="580" y="36"/>
                  </a:cubicBezTo>
                  <a:cubicBezTo>
                    <a:pt x="580" y="36"/>
                    <a:pt x="579" y="37"/>
                    <a:pt x="579" y="38"/>
                  </a:cubicBezTo>
                  <a:cubicBezTo>
                    <a:pt x="579" y="39"/>
                    <a:pt x="579" y="40"/>
                    <a:pt x="579" y="41"/>
                  </a:cubicBezTo>
                  <a:cubicBezTo>
                    <a:pt x="579" y="42"/>
                    <a:pt x="579" y="42"/>
                    <a:pt x="578" y="44"/>
                  </a:cubicBezTo>
                  <a:cubicBezTo>
                    <a:pt x="577" y="45"/>
                    <a:pt x="576" y="47"/>
                    <a:pt x="577" y="48"/>
                  </a:cubicBezTo>
                  <a:cubicBezTo>
                    <a:pt x="577" y="50"/>
                    <a:pt x="577" y="50"/>
                    <a:pt x="576" y="51"/>
                  </a:cubicBezTo>
                  <a:cubicBezTo>
                    <a:pt x="576" y="52"/>
                    <a:pt x="577" y="54"/>
                    <a:pt x="578" y="54"/>
                  </a:cubicBezTo>
                  <a:cubicBezTo>
                    <a:pt x="579" y="55"/>
                    <a:pt x="580" y="54"/>
                    <a:pt x="580" y="55"/>
                  </a:cubicBezTo>
                  <a:cubicBezTo>
                    <a:pt x="579" y="57"/>
                    <a:pt x="579" y="60"/>
                    <a:pt x="579" y="61"/>
                  </a:cubicBezTo>
                  <a:cubicBezTo>
                    <a:pt x="579" y="63"/>
                    <a:pt x="579" y="66"/>
                    <a:pt x="580" y="66"/>
                  </a:cubicBezTo>
                  <a:cubicBezTo>
                    <a:pt x="580" y="66"/>
                    <a:pt x="581" y="66"/>
                    <a:pt x="581" y="67"/>
                  </a:cubicBezTo>
                  <a:cubicBezTo>
                    <a:pt x="581" y="69"/>
                    <a:pt x="579" y="71"/>
                    <a:pt x="580" y="72"/>
                  </a:cubicBezTo>
                  <a:cubicBezTo>
                    <a:pt x="581" y="73"/>
                    <a:pt x="581" y="73"/>
                    <a:pt x="582" y="73"/>
                  </a:cubicBezTo>
                  <a:cubicBezTo>
                    <a:pt x="583" y="73"/>
                    <a:pt x="583" y="74"/>
                    <a:pt x="583" y="74"/>
                  </a:cubicBezTo>
                  <a:cubicBezTo>
                    <a:pt x="582" y="75"/>
                    <a:pt x="582" y="76"/>
                    <a:pt x="582" y="77"/>
                  </a:cubicBezTo>
                  <a:cubicBezTo>
                    <a:pt x="582" y="78"/>
                    <a:pt x="582" y="81"/>
                    <a:pt x="582" y="81"/>
                  </a:cubicBezTo>
                  <a:cubicBezTo>
                    <a:pt x="582" y="81"/>
                    <a:pt x="575" y="84"/>
                    <a:pt x="575" y="84"/>
                  </a:cubicBezTo>
                  <a:cubicBezTo>
                    <a:pt x="574" y="84"/>
                    <a:pt x="573" y="84"/>
                    <a:pt x="572" y="83"/>
                  </a:cubicBezTo>
                  <a:cubicBezTo>
                    <a:pt x="571" y="82"/>
                    <a:pt x="571" y="82"/>
                    <a:pt x="570" y="82"/>
                  </a:cubicBezTo>
                  <a:cubicBezTo>
                    <a:pt x="569" y="82"/>
                    <a:pt x="569" y="81"/>
                    <a:pt x="568" y="81"/>
                  </a:cubicBezTo>
                  <a:cubicBezTo>
                    <a:pt x="567" y="80"/>
                    <a:pt x="566" y="79"/>
                    <a:pt x="565" y="79"/>
                  </a:cubicBezTo>
                  <a:cubicBezTo>
                    <a:pt x="564" y="78"/>
                    <a:pt x="564" y="78"/>
                    <a:pt x="564" y="78"/>
                  </a:cubicBezTo>
                  <a:cubicBezTo>
                    <a:pt x="564" y="78"/>
                    <a:pt x="565" y="83"/>
                    <a:pt x="565" y="83"/>
                  </a:cubicBezTo>
                  <a:cubicBezTo>
                    <a:pt x="564" y="83"/>
                    <a:pt x="564" y="82"/>
                    <a:pt x="563" y="82"/>
                  </a:cubicBezTo>
                  <a:cubicBezTo>
                    <a:pt x="562" y="82"/>
                    <a:pt x="561" y="83"/>
                    <a:pt x="561" y="84"/>
                  </a:cubicBezTo>
                  <a:cubicBezTo>
                    <a:pt x="562" y="85"/>
                    <a:pt x="564" y="85"/>
                    <a:pt x="563" y="87"/>
                  </a:cubicBezTo>
                  <a:cubicBezTo>
                    <a:pt x="562" y="88"/>
                    <a:pt x="560" y="88"/>
                    <a:pt x="559" y="87"/>
                  </a:cubicBezTo>
                  <a:cubicBezTo>
                    <a:pt x="557" y="87"/>
                    <a:pt x="557" y="87"/>
                    <a:pt x="556" y="87"/>
                  </a:cubicBezTo>
                  <a:cubicBezTo>
                    <a:pt x="555" y="87"/>
                    <a:pt x="554" y="88"/>
                    <a:pt x="554" y="88"/>
                  </a:cubicBezTo>
                  <a:cubicBezTo>
                    <a:pt x="553" y="89"/>
                    <a:pt x="553" y="89"/>
                    <a:pt x="554" y="89"/>
                  </a:cubicBezTo>
                  <a:cubicBezTo>
                    <a:pt x="555" y="90"/>
                    <a:pt x="556" y="91"/>
                    <a:pt x="556" y="92"/>
                  </a:cubicBezTo>
                  <a:cubicBezTo>
                    <a:pt x="556" y="92"/>
                    <a:pt x="555" y="95"/>
                    <a:pt x="555" y="95"/>
                  </a:cubicBezTo>
                  <a:cubicBezTo>
                    <a:pt x="555" y="95"/>
                    <a:pt x="550" y="99"/>
                    <a:pt x="550" y="101"/>
                  </a:cubicBezTo>
                  <a:cubicBezTo>
                    <a:pt x="550" y="103"/>
                    <a:pt x="551" y="104"/>
                    <a:pt x="552" y="106"/>
                  </a:cubicBezTo>
                  <a:cubicBezTo>
                    <a:pt x="552" y="108"/>
                    <a:pt x="552" y="112"/>
                    <a:pt x="552" y="112"/>
                  </a:cubicBezTo>
                  <a:cubicBezTo>
                    <a:pt x="552" y="112"/>
                    <a:pt x="538" y="106"/>
                    <a:pt x="536" y="106"/>
                  </a:cubicBezTo>
                  <a:cubicBezTo>
                    <a:pt x="535" y="105"/>
                    <a:pt x="533" y="105"/>
                    <a:pt x="532" y="106"/>
                  </a:cubicBezTo>
                  <a:cubicBezTo>
                    <a:pt x="531" y="106"/>
                    <a:pt x="529" y="107"/>
                    <a:pt x="529" y="108"/>
                  </a:cubicBezTo>
                  <a:cubicBezTo>
                    <a:pt x="528" y="109"/>
                    <a:pt x="526" y="113"/>
                    <a:pt x="526" y="114"/>
                  </a:cubicBezTo>
                  <a:cubicBezTo>
                    <a:pt x="526" y="115"/>
                    <a:pt x="527" y="116"/>
                    <a:pt x="526" y="116"/>
                  </a:cubicBezTo>
                  <a:cubicBezTo>
                    <a:pt x="525" y="116"/>
                    <a:pt x="525" y="116"/>
                    <a:pt x="524" y="116"/>
                  </a:cubicBezTo>
                  <a:cubicBezTo>
                    <a:pt x="524" y="116"/>
                    <a:pt x="523" y="117"/>
                    <a:pt x="523" y="116"/>
                  </a:cubicBezTo>
                  <a:cubicBezTo>
                    <a:pt x="522" y="115"/>
                    <a:pt x="523" y="114"/>
                    <a:pt x="521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5"/>
                    <a:pt x="520" y="116"/>
                    <a:pt x="519" y="116"/>
                  </a:cubicBezTo>
                  <a:cubicBezTo>
                    <a:pt x="518" y="116"/>
                    <a:pt x="517" y="114"/>
                    <a:pt x="516" y="114"/>
                  </a:cubicBezTo>
                  <a:cubicBezTo>
                    <a:pt x="516" y="114"/>
                    <a:pt x="516" y="113"/>
                    <a:pt x="514" y="113"/>
                  </a:cubicBezTo>
                  <a:cubicBezTo>
                    <a:pt x="513" y="112"/>
                    <a:pt x="512" y="112"/>
                    <a:pt x="512" y="112"/>
                  </a:cubicBezTo>
                  <a:cubicBezTo>
                    <a:pt x="511" y="112"/>
                    <a:pt x="510" y="111"/>
                    <a:pt x="510" y="112"/>
                  </a:cubicBezTo>
                  <a:cubicBezTo>
                    <a:pt x="509" y="113"/>
                    <a:pt x="509" y="113"/>
                    <a:pt x="508" y="112"/>
                  </a:cubicBezTo>
                  <a:cubicBezTo>
                    <a:pt x="507" y="111"/>
                    <a:pt x="506" y="109"/>
                    <a:pt x="504" y="108"/>
                  </a:cubicBezTo>
                  <a:cubicBezTo>
                    <a:pt x="503" y="107"/>
                    <a:pt x="501" y="106"/>
                    <a:pt x="500" y="105"/>
                  </a:cubicBezTo>
                  <a:cubicBezTo>
                    <a:pt x="500" y="103"/>
                    <a:pt x="499" y="101"/>
                    <a:pt x="498" y="101"/>
                  </a:cubicBezTo>
                  <a:cubicBezTo>
                    <a:pt x="496" y="102"/>
                    <a:pt x="496" y="102"/>
                    <a:pt x="495" y="101"/>
                  </a:cubicBezTo>
                  <a:cubicBezTo>
                    <a:pt x="495" y="100"/>
                    <a:pt x="495" y="95"/>
                    <a:pt x="494" y="95"/>
                  </a:cubicBezTo>
                  <a:cubicBezTo>
                    <a:pt x="492" y="95"/>
                    <a:pt x="491" y="95"/>
                    <a:pt x="490" y="94"/>
                  </a:cubicBezTo>
                  <a:cubicBezTo>
                    <a:pt x="489" y="93"/>
                    <a:pt x="487" y="93"/>
                    <a:pt x="487" y="92"/>
                  </a:cubicBezTo>
                  <a:cubicBezTo>
                    <a:pt x="486" y="90"/>
                    <a:pt x="486" y="90"/>
                    <a:pt x="485" y="90"/>
                  </a:cubicBezTo>
                  <a:cubicBezTo>
                    <a:pt x="484" y="90"/>
                    <a:pt x="483" y="91"/>
                    <a:pt x="483" y="92"/>
                  </a:cubicBezTo>
                  <a:cubicBezTo>
                    <a:pt x="483" y="93"/>
                    <a:pt x="483" y="93"/>
                    <a:pt x="482" y="93"/>
                  </a:cubicBezTo>
                  <a:cubicBezTo>
                    <a:pt x="482" y="93"/>
                    <a:pt x="481" y="93"/>
                    <a:pt x="481" y="94"/>
                  </a:cubicBezTo>
                  <a:cubicBezTo>
                    <a:pt x="480" y="94"/>
                    <a:pt x="479" y="95"/>
                    <a:pt x="478" y="95"/>
                  </a:cubicBezTo>
                  <a:cubicBezTo>
                    <a:pt x="477" y="95"/>
                    <a:pt x="477" y="94"/>
                    <a:pt x="476" y="95"/>
                  </a:cubicBezTo>
                  <a:cubicBezTo>
                    <a:pt x="476" y="95"/>
                    <a:pt x="473" y="97"/>
                    <a:pt x="473" y="97"/>
                  </a:cubicBezTo>
                  <a:cubicBezTo>
                    <a:pt x="472" y="98"/>
                    <a:pt x="471" y="99"/>
                    <a:pt x="471" y="98"/>
                  </a:cubicBezTo>
                  <a:cubicBezTo>
                    <a:pt x="471" y="97"/>
                    <a:pt x="471" y="96"/>
                    <a:pt x="470" y="96"/>
                  </a:cubicBezTo>
                  <a:cubicBezTo>
                    <a:pt x="470" y="96"/>
                    <a:pt x="468" y="99"/>
                    <a:pt x="467" y="98"/>
                  </a:cubicBezTo>
                  <a:cubicBezTo>
                    <a:pt x="466" y="97"/>
                    <a:pt x="467" y="96"/>
                    <a:pt x="466" y="96"/>
                  </a:cubicBezTo>
                  <a:cubicBezTo>
                    <a:pt x="464" y="96"/>
                    <a:pt x="463" y="97"/>
                    <a:pt x="462" y="97"/>
                  </a:cubicBezTo>
                  <a:cubicBezTo>
                    <a:pt x="461" y="96"/>
                    <a:pt x="461" y="96"/>
                    <a:pt x="460" y="96"/>
                  </a:cubicBezTo>
                  <a:cubicBezTo>
                    <a:pt x="459" y="96"/>
                    <a:pt x="458" y="94"/>
                    <a:pt x="457" y="95"/>
                  </a:cubicBezTo>
                  <a:cubicBezTo>
                    <a:pt x="456" y="95"/>
                    <a:pt x="455" y="97"/>
                    <a:pt x="454" y="96"/>
                  </a:cubicBezTo>
                  <a:cubicBezTo>
                    <a:pt x="453" y="95"/>
                    <a:pt x="452" y="93"/>
                    <a:pt x="452" y="93"/>
                  </a:cubicBezTo>
                  <a:cubicBezTo>
                    <a:pt x="451" y="93"/>
                    <a:pt x="450" y="94"/>
                    <a:pt x="450" y="92"/>
                  </a:cubicBezTo>
                  <a:cubicBezTo>
                    <a:pt x="450" y="91"/>
                    <a:pt x="450" y="89"/>
                    <a:pt x="449" y="88"/>
                  </a:cubicBezTo>
                  <a:cubicBezTo>
                    <a:pt x="448" y="87"/>
                    <a:pt x="447" y="87"/>
                    <a:pt x="446" y="86"/>
                  </a:cubicBezTo>
                  <a:cubicBezTo>
                    <a:pt x="446" y="85"/>
                    <a:pt x="445" y="84"/>
                    <a:pt x="444" y="85"/>
                  </a:cubicBezTo>
                  <a:cubicBezTo>
                    <a:pt x="442" y="86"/>
                    <a:pt x="441" y="85"/>
                    <a:pt x="441" y="85"/>
                  </a:cubicBezTo>
                  <a:cubicBezTo>
                    <a:pt x="440" y="84"/>
                    <a:pt x="439" y="84"/>
                    <a:pt x="438" y="84"/>
                  </a:cubicBezTo>
                  <a:cubicBezTo>
                    <a:pt x="438" y="83"/>
                    <a:pt x="436" y="84"/>
                    <a:pt x="435" y="83"/>
                  </a:cubicBezTo>
                  <a:cubicBezTo>
                    <a:pt x="435" y="82"/>
                    <a:pt x="434" y="82"/>
                    <a:pt x="433" y="82"/>
                  </a:cubicBezTo>
                  <a:cubicBezTo>
                    <a:pt x="431" y="82"/>
                    <a:pt x="432" y="83"/>
                    <a:pt x="430" y="83"/>
                  </a:cubicBezTo>
                  <a:cubicBezTo>
                    <a:pt x="429" y="83"/>
                    <a:pt x="428" y="83"/>
                    <a:pt x="428" y="84"/>
                  </a:cubicBezTo>
                  <a:cubicBezTo>
                    <a:pt x="428" y="84"/>
                    <a:pt x="426" y="85"/>
                    <a:pt x="424" y="85"/>
                  </a:cubicBezTo>
                  <a:cubicBezTo>
                    <a:pt x="423" y="85"/>
                    <a:pt x="418" y="84"/>
                    <a:pt x="417" y="84"/>
                  </a:cubicBezTo>
                  <a:cubicBezTo>
                    <a:pt x="416" y="84"/>
                    <a:pt x="413" y="84"/>
                    <a:pt x="412" y="84"/>
                  </a:cubicBezTo>
                  <a:cubicBezTo>
                    <a:pt x="411" y="84"/>
                    <a:pt x="409" y="85"/>
                    <a:pt x="409" y="85"/>
                  </a:cubicBezTo>
                  <a:cubicBezTo>
                    <a:pt x="408" y="85"/>
                    <a:pt x="407" y="85"/>
                    <a:pt x="406" y="86"/>
                  </a:cubicBezTo>
                  <a:cubicBezTo>
                    <a:pt x="405" y="86"/>
                    <a:pt x="405" y="86"/>
                    <a:pt x="405" y="86"/>
                  </a:cubicBezTo>
                  <a:cubicBezTo>
                    <a:pt x="403" y="85"/>
                    <a:pt x="403" y="85"/>
                    <a:pt x="403" y="85"/>
                  </a:cubicBezTo>
                  <a:cubicBezTo>
                    <a:pt x="403" y="85"/>
                    <a:pt x="404" y="80"/>
                    <a:pt x="403" y="77"/>
                  </a:cubicBezTo>
                  <a:cubicBezTo>
                    <a:pt x="401" y="75"/>
                    <a:pt x="400" y="68"/>
                    <a:pt x="400" y="68"/>
                  </a:cubicBezTo>
                  <a:cubicBezTo>
                    <a:pt x="398" y="57"/>
                    <a:pt x="398" y="57"/>
                    <a:pt x="398" y="5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8"/>
                    <a:pt x="394" y="49"/>
                    <a:pt x="393" y="48"/>
                  </a:cubicBezTo>
                  <a:cubicBezTo>
                    <a:pt x="391" y="48"/>
                    <a:pt x="390" y="48"/>
                    <a:pt x="388" y="48"/>
                  </a:cubicBezTo>
                  <a:cubicBezTo>
                    <a:pt x="386" y="48"/>
                    <a:pt x="370" y="48"/>
                    <a:pt x="368" y="48"/>
                  </a:cubicBezTo>
                  <a:cubicBezTo>
                    <a:pt x="367" y="49"/>
                    <a:pt x="366" y="50"/>
                    <a:pt x="365" y="49"/>
                  </a:cubicBezTo>
                  <a:cubicBezTo>
                    <a:pt x="364" y="48"/>
                    <a:pt x="362" y="48"/>
                    <a:pt x="361" y="48"/>
                  </a:cubicBezTo>
                  <a:cubicBezTo>
                    <a:pt x="360" y="48"/>
                    <a:pt x="355" y="45"/>
                    <a:pt x="354" y="41"/>
                  </a:cubicBezTo>
                  <a:cubicBezTo>
                    <a:pt x="353" y="38"/>
                    <a:pt x="354" y="38"/>
                    <a:pt x="355" y="38"/>
                  </a:cubicBezTo>
                  <a:cubicBezTo>
                    <a:pt x="356" y="38"/>
                    <a:pt x="363" y="39"/>
                    <a:pt x="363" y="39"/>
                  </a:cubicBezTo>
                  <a:cubicBezTo>
                    <a:pt x="363" y="35"/>
                    <a:pt x="363" y="35"/>
                    <a:pt x="363" y="35"/>
                  </a:cubicBezTo>
                  <a:cubicBezTo>
                    <a:pt x="360" y="35"/>
                    <a:pt x="360" y="35"/>
                    <a:pt x="360" y="35"/>
                  </a:cubicBezTo>
                  <a:cubicBezTo>
                    <a:pt x="353" y="29"/>
                    <a:pt x="353" y="29"/>
                    <a:pt x="353" y="29"/>
                  </a:cubicBezTo>
                  <a:cubicBezTo>
                    <a:pt x="353" y="29"/>
                    <a:pt x="336" y="27"/>
                    <a:pt x="335" y="27"/>
                  </a:cubicBezTo>
                  <a:cubicBezTo>
                    <a:pt x="334" y="27"/>
                    <a:pt x="332" y="27"/>
                    <a:pt x="331" y="27"/>
                  </a:cubicBezTo>
                  <a:cubicBezTo>
                    <a:pt x="330" y="27"/>
                    <a:pt x="329" y="28"/>
                    <a:pt x="328" y="28"/>
                  </a:cubicBezTo>
                  <a:cubicBezTo>
                    <a:pt x="327" y="27"/>
                    <a:pt x="325" y="27"/>
                    <a:pt x="324" y="27"/>
                  </a:cubicBezTo>
                  <a:cubicBezTo>
                    <a:pt x="323" y="28"/>
                    <a:pt x="322" y="28"/>
                    <a:pt x="320" y="28"/>
                  </a:cubicBezTo>
                  <a:cubicBezTo>
                    <a:pt x="319" y="27"/>
                    <a:pt x="316" y="25"/>
                    <a:pt x="316" y="25"/>
                  </a:cubicBezTo>
                  <a:cubicBezTo>
                    <a:pt x="315" y="25"/>
                    <a:pt x="315" y="24"/>
                    <a:pt x="315" y="24"/>
                  </a:cubicBezTo>
                  <a:cubicBezTo>
                    <a:pt x="315" y="23"/>
                    <a:pt x="317" y="14"/>
                    <a:pt x="317" y="13"/>
                  </a:cubicBezTo>
                  <a:cubicBezTo>
                    <a:pt x="317" y="12"/>
                    <a:pt x="316" y="11"/>
                    <a:pt x="316" y="10"/>
                  </a:cubicBezTo>
                  <a:cubicBezTo>
                    <a:pt x="316" y="10"/>
                    <a:pt x="315" y="9"/>
                    <a:pt x="314" y="8"/>
                  </a:cubicBezTo>
                  <a:cubicBezTo>
                    <a:pt x="313" y="8"/>
                    <a:pt x="313" y="7"/>
                    <a:pt x="313" y="6"/>
                  </a:cubicBezTo>
                  <a:cubicBezTo>
                    <a:pt x="314" y="5"/>
                    <a:pt x="314" y="4"/>
                    <a:pt x="314" y="3"/>
                  </a:cubicBezTo>
                  <a:cubicBezTo>
                    <a:pt x="315" y="3"/>
                    <a:pt x="315" y="3"/>
                    <a:pt x="314" y="2"/>
                  </a:cubicBezTo>
                  <a:cubicBezTo>
                    <a:pt x="314" y="2"/>
                    <a:pt x="313" y="0"/>
                    <a:pt x="312" y="1"/>
                  </a:cubicBezTo>
                  <a:cubicBezTo>
                    <a:pt x="310" y="2"/>
                    <a:pt x="309" y="3"/>
                    <a:pt x="309" y="3"/>
                  </a:cubicBezTo>
                  <a:cubicBezTo>
                    <a:pt x="308" y="3"/>
                    <a:pt x="307" y="3"/>
                    <a:pt x="307" y="3"/>
                  </a:cubicBezTo>
                  <a:cubicBezTo>
                    <a:pt x="306" y="2"/>
                    <a:pt x="305" y="2"/>
                    <a:pt x="304" y="2"/>
                  </a:cubicBezTo>
                  <a:cubicBezTo>
                    <a:pt x="303" y="3"/>
                    <a:pt x="303" y="3"/>
                    <a:pt x="302" y="2"/>
                  </a:cubicBezTo>
                  <a:cubicBezTo>
                    <a:pt x="302" y="1"/>
                    <a:pt x="302" y="0"/>
                    <a:pt x="301" y="0"/>
                  </a:cubicBezTo>
                  <a:cubicBezTo>
                    <a:pt x="299" y="0"/>
                    <a:pt x="296" y="1"/>
                    <a:pt x="296" y="2"/>
                  </a:cubicBezTo>
                  <a:cubicBezTo>
                    <a:pt x="296" y="2"/>
                    <a:pt x="296" y="2"/>
                    <a:pt x="295" y="2"/>
                  </a:cubicBezTo>
                  <a:cubicBezTo>
                    <a:pt x="294" y="2"/>
                    <a:pt x="294" y="2"/>
                    <a:pt x="293" y="2"/>
                  </a:cubicBezTo>
                  <a:cubicBezTo>
                    <a:pt x="292" y="2"/>
                    <a:pt x="292" y="2"/>
                    <a:pt x="291" y="2"/>
                  </a:cubicBezTo>
                  <a:cubicBezTo>
                    <a:pt x="290" y="2"/>
                    <a:pt x="288" y="2"/>
                    <a:pt x="287" y="2"/>
                  </a:cubicBezTo>
                  <a:cubicBezTo>
                    <a:pt x="286" y="2"/>
                    <a:pt x="285" y="2"/>
                    <a:pt x="284" y="2"/>
                  </a:cubicBezTo>
                  <a:cubicBezTo>
                    <a:pt x="283" y="3"/>
                    <a:pt x="281" y="3"/>
                    <a:pt x="281" y="3"/>
                  </a:cubicBezTo>
                  <a:cubicBezTo>
                    <a:pt x="280" y="2"/>
                    <a:pt x="280" y="2"/>
                    <a:pt x="279" y="2"/>
                  </a:cubicBezTo>
                  <a:cubicBezTo>
                    <a:pt x="278" y="2"/>
                    <a:pt x="277" y="2"/>
                    <a:pt x="276" y="2"/>
                  </a:cubicBezTo>
                  <a:cubicBezTo>
                    <a:pt x="275" y="2"/>
                    <a:pt x="273" y="2"/>
                    <a:pt x="273" y="2"/>
                  </a:cubicBezTo>
                  <a:cubicBezTo>
                    <a:pt x="272" y="3"/>
                    <a:pt x="273" y="3"/>
                    <a:pt x="272" y="3"/>
                  </a:cubicBezTo>
                  <a:cubicBezTo>
                    <a:pt x="270" y="3"/>
                    <a:pt x="269" y="2"/>
                    <a:pt x="268" y="3"/>
                  </a:cubicBezTo>
                  <a:cubicBezTo>
                    <a:pt x="268" y="3"/>
                    <a:pt x="267" y="4"/>
                    <a:pt x="267" y="5"/>
                  </a:cubicBezTo>
                  <a:cubicBezTo>
                    <a:pt x="266" y="6"/>
                    <a:pt x="267" y="7"/>
                    <a:pt x="266" y="7"/>
                  </a:cubicBezTo>
                  <a:cubicBezTo>
                    <a:pt x="265" y="7"/>
                    <a:pt x="264" y="6"/>
                    <a:pt x="264" y="7"/>
                  </a:cubicBezTo>
                  <a:cubicBezTo>
                    <a:pt x="263" y="7"/>
                    <a:pt x="263" y="7"/>
                    <a:pt x="262" y="7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44" name="任意多边形 65">
              <a:extLst>
                <a:ext uri="{FF2B5EF4-FFF2-40B4-BE49-F238E27FC236}">
                  <a16:creationId xmlns:a16="http://schemas.microsoft.com/office/drawing/2014/main" id="{41CBA58D-6042-8005-B717-4AA80AB6BD44}"/>
                </a:ext>
              </a:extLst>
            </p:cNvPr>
            <p:cNvSpPr/>
            <p:nvPr/>
          </p:nvSpPr>
          <p:spPr bwMode="auto">
            <a:xfrm>
              <a:off x="3201988" y="631825"/>
              <a:ext cx="2330450" cy="1782763"/>
            </a:xfrm>
            <a:custGeom>
              <a:avLst/>
              <a:gdLst>
                <a:gd name="T0" fmla="*/ 1501 w 1584"/>
                <a:gd name="T1" fmla="*/ 754 h 1211"/>
                <a:gd name="T2" fmla="*/ 1299 w 1584"/>
                <a:gd name="T3" fmla="*/ 916 h 1211"/>
                <a:gd name="T4" fmla="*/ 1239 w 1584"/>
                <a:gd name="T5" fmla="*/ 966 h 1211"/>
                <a:gd name="T6" fmla="*/ 1167 w 1584"/>
                <a:gd name="T7" fmla="*/ 975 h 1211"/>
                <a:gd name="T8" fmla="*/ 1119 w 1584"/>
                <a:gd name="T9" fmla="*/ 984 h 1211"/>
                <a:gd name="T10" fmla="*/ 1133 w 1584"/>
                <a:gd name="T11" fmla="*/ 1057 h 1211"/>
                <a:gd name="T12" fmla="*/ 1155 w 1584"/>
                <a:gd name="T13" fmla="*/ 1081 h 1211"/>
                <a:gd name="T14" fmla="*/ 1175 w 1584"/>
                <a:gd name="T15" fmla="*/ 1118 h 1211"/>
                <a:gd name="T16" fmla="*/ 1131 w 1584"/>
                <a:gd name="T17" fmla="*/ 1142 h 1211"/>
                <a:gd name="T18" fmla="*/ 1149 w 1584"/>
                <a:gd name="T19" fmla="*/ 1170 h 1211"/>
                <a:gd name="T20" fmla="*/ 1140 w 1584"/>
                <a:gd name="T21" fmla="*/ 1204 h 1211"/>
                <a:gd name="T22" fmla="*/ 1080 w 1584"/>
                <a:gd name="T23" fmla="*/ 1186 h 1211"/>
                <a:gd name="T24" fmla="*/ 1051 w 1584"/>
                <a:gd name="T25" fmla="*/ 1193 h 1211"/>
                <a:gd name="T26" fmla="*/ 997 w 1584"/>
                <a:gd name="T27" fmla="*/ 1159 h 1211"/>
                <a:gd name="T28" fmla="*/ 948 w 1584"/>
                <a:gd name="T29" fmla="*/ 1142 h 1211"/>
                <a:gd name="T30" fmla="*/ 891 w 1584"/>
                <a:gd name="T31" fmla="*/ 1135 h 1211"/>
                <a:gd name="T32" fmla="*/ 840 w 1584"/>
                <a:gd name="T33" fmla="*/ 1137 h 1211"/>
                <a:gd name="T34" fmla="*/ 794 w 1584"/>
                <a:gd name="T35" fmla="*/ 1154 h 1211"/>
                <a:gd name="T36" fmla="*/ 742 w 1584"/>
                <a:gd name="T37" fmla="*/ 1175 h 1211"/>
                <a:gd name="T38" fmla="*/ 673 w 1584"/>
                <a:gd name="T39" fmla="*/ 1168 h 1211"/>
                <a:gd name="T40" fmla="*/ 616 w 1584"/>
                <a:gd name="T41" fmla="*/ 1176 h 1211"/>
                <a:gd name="T42" fmla="*/ 563 w 1584"/>
                <a:gd name="T43" fmla="*/ 1157 h 1211"/>
                <a:gd name="T44" fmla="*/ 526 w 1584"/>
                <a:gd name="T45" fmla="*/ 1124 h 1211"/>
                <a:gd name="T46" fmla="*/ 487 w 1584"/>
                <a:gd name="T47" fmla="*/ 1149 h 1211"/>
                <a:gd name="T48" fmla="*/ 436 w 1584"/>
                <a:gd name="T49" fmla="*/ 1136 h 1211"/>
                <a:gd name="T50" fmla="*/ 403 w 1584"/>
                <a:gd name="T51" fmla="*/ 1128 h 1211"/>
                <a:gd name="T52" fmla="*/ 361 w 1584"/>
                <a:gd name="T53" fmla="*/ 1119 h 1211"/>
                <a:gd name="T54" fmla="*/ 334 w 1584"/>
                <a:gd name="T55" fmla="*/ 1150 h 1211"/>
                <a:gd name="T56" fmla="*/ 302 w 1584"/>
                <a:gd name="T57" fmla="*/ 1182 h 1211"/>
                <a:gd name="T58" fmla="*/ 254 w 1584"/>
                <a:gd name="T59" fmla="*/ 1175 h 1211"/>
                <a:gd name="T60" fmla="*/ 230 w 1584"/>
                <a:gd name="T61" fmla="*/ 1160 h 1211"/>
                <a:gd name="T62" fmla="*/ 207 w 1584"/>
                <a:gd name="T63" fmla="*/ 1061 h 1211"/>
                <a:gd name="T64" fmla="*/ 117 w 1584"/>
                <a:gd name="T65" fmla="*/ 1013 h 1211"/>
                <a:gd name="T66" fmla="*/ 86 w 1584"/>
                <a:gd name="T67" fmla="*/ 947 h 1211"/>
                <a:gd name="T68" fmla="*/ 41 w 1584"/>
                <a:gd name="T69" fmla="*/ 867 h 1211"/>
                <a:gd name="T70" fmla="*/ 42 w 1584"/>
                <a:gd name="T71" fmla="*/ 839 h 1211"/>
                <a:gd name="T72" fmla="*/ 63 w 1584"/>
                <a:gd name="T73" fmla="*/ 742 h 1211"/>
                <a:gd name="T74" fmla="*/ 4 w 1584"/>
                <a:gd name="T75" fmla="*/ 683 h 1211"/>
                <a:gd name="T76" fmla="*/ 6 w 1584"/>
                <a:gd name="T77" fmla="*/ 628 h 1211"/>
                <a:gd name="T78" fmla="*/ 104 w 1584"/>
                <a:gd name="T79" fmla="*/ 571 h 1211"/>
                <a:gd name="T80" fmla="*/ 178 w 1584"/>
                <a:gd name="T81" fmla="*/ 571 h 1211"/>
                <a:gd name="T82" fmla="*/ 232 w 1584"/>
                <a:gd name="T83" fmla="*/ 598 h 1211"/>
                <a:gd name="T84" fmla="*/ 307 w 1584"/>
                <a:gd name="T85" fmla="*/ 565 h 1211"/>
                <a:gd name="T86" fmla="*/ 404 w 1584"/>
                <a:gd name="T87" fmla="*/ 545 h 1211"/>
                <a:gd name="T88" fmla="*/ 513 w 1584"/>
                <a:gd name="T89" fmla="*/ 524 h 1211"/>
                <a:gd name="T90" fmla="*/ 557 w 1584"/>
                <a:gd name="T91" fmla="*/ 461 h 1211"/>
                <a:gd name="T92" fmla="*/ 582 w 1584"/>
                <a:gd name="T93" fmla="*/ 316 h 1211"/>
                <a:gd name="T94" fmla="*/ 640 w 1584"/>
                <a:gd name="T95" fmla="*/ 267 h 1211"/>
                <a:gd name="T96" fmla="*/ 732 w 1584"/>
                <a:gd name="T97" fmla="*/ 291 h 1211"/>
                <a:gd name="T98" fmla="*/ 813 w 1584"/>
                <a:gd name="T99" fmla="*/ 120 h 1211"/>
                <a:gd name="T100" fmla="*/ 887 w 1584"/>
                <a:gd name="T101" fmla="*/ 157 h 1211"/>
                <a:gd name="T102" fmla="*/ 969 w 1584"/>
                <a:gd name="T103" fmla="*/ 156 h 1211"/>
                <a:gd name="T104" fmla="*/ 1053 w 1584"/>
                <a:gd name="T105" fmla="*/ 49 h 1211"/>
                <a:gd name="T106" fmla="*/ 1133 w 1584"/>
                <a:gd name="T107" fmla="*/ 5 h 1211"/>
                <a:gd name="T108" fmla="*/ 1156 w 1584"/>
                <a:gd name="T109" fmla="*/ 80 h 1211"/>
                <a:gd name="T110" fmla="*/ 1231 w 1584"/>
                <a:gd name="T111" fmla="*/ 148 h 1211"/>
                <a:gd name="T112" fmla="*/ 1271 w 1584"/>
                <a:gd name="T113" fmla="*/ 220 h 1211"/>
                <a:gd name="T114" fmla="*/ 1254 w 1584"/>
                <a:gd name="T115" fmla="*/ 344 h 1211"/>
                <a:gd name="T116" fmla="*/ 1288 w 1584"/>
                <a:gd name="T117" fmla="*/ 406 h 1211"/>
                <a:gd name="T118" fmla="*/ 1394 w 1584"/>
                <a:gd name="T119" fmla="*/ 429 h 1211"/>
                <a:gd name="T120" fmla="*/ 1501 w 1584"/>
                <a:gd name="T121" fmla="*/ 505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84" h="1211">
                  <a:moveTo>
                    <a:pt x="1584" y="657"/>
                  </a:moveTo>
                  <a:cubicBezTo>
                    <a:pt x="1584" y="657"/>
                    <a:pt x="1584" y="657"/>
                    <a:pt x="1584" y="657"/>
                  </a:cubicBezTo>
                  <a:cubicBezTo>
                    <a:pt x="1570" y="664"/>
                    <a:pt x="1570" y="664"/>
                    <a:pt x="1570" y="664"/>
                  </a:cubicBezTo>
                  <a:cubicBezTo>
                    <a:pt x="1564" y="666"/>
                    <a:pt x="1564" y="666"/>
                    <a:pt x="1564" y="666"/>
                  </a:cubicBezTo>
                  <a:cubicBezTo>
                    <a:pt x="1562" y="669"/>
                    <a:pt x="1562" y="669"/>
                    <a:pt x="1562" y="669"/>
                  </a:cubicBezTo>
                  <a:cubicBezTo>
                    <a:pt x="1558" y="671"/>
                    <a:pt x="1558" y="671"/>
                    <a:pt x="1558" y="671"/>
                  </a:cubicBezTo>
                  <a:cubicBezTo>
                    <a:pt x="1557" y="677"/>
                    <a:pt x="1557" y="677"/>
                    <a:pt x="1557" y="677"/>
                  </a:cubicBezTo>
                  <a:cubicBezTo>
                    <a:pt x="1554" y="680"/>
                    <a:pt x="1554" y="680"/>
                    <a:pt x="1554" y="680"/>
                  </a:cubicBezTo>
                  <a:cubicBezTo>
                    <a:pt x="1560" y="683"/>
                    <a:pt x="1560" y="683"/>
                    <a:pt x="1560" y="683"/>
                  </a:cubicBezTo>
                  <a:cubicBezTo>
                    <a:pt x="1558" y="688"/>
                    <a:pt x="1558" y="688"/>
                    <a:pt x="1558" y="688"/>
                  </a:cubicBezTo>
                  <a:cubicBezTo>
                    <a:pt x="1558" y="691"/>
                    <a:pt x="1558" y="691"/>
                    <a:pt x="1558" y="691"/>
                  </a:cubicBezTo>
                  <a:cubicBezTo>
                    <a:pt x="1566" y="701"/>
                    <a:pt x="1566" y="701"/>
                    <a:pt x="1566" y="701"/>
                  </a:cubicBezTo>
                  <a:cubicBezTo>
                    <a:pt x="1558" y="707"/>
                    <a:pt x="1558" y="707"/>
                    <a:pt x="1558" y="707"/>
                  </a:cubicBezTo>
                  <a:cubicBezTo>
                    <a:pt x="1558" y="707"/>
                    <a:pt x="1563" y="715"/>
                    <a:pt x="1560" y="721"/>
                  </a:cubicBezTo>
                  <a:cubicBezTo>
                    <a:pt x="1558" y="724"/>
                    <a:pt x="1553" y="727"/>
                    <a:pt x="1547" y="730"/>
                  </a:cubicBezTo>
                  <a:cubicBezTo>
                    <a:pt x="1545" y="731"/>
                    <a:pt x="1543" y="732"/>
                    <a:pt x="1540" y="732"/>
                  </a:cubicBezTo>
                  <a:cubicBezTo>
                    <a:pt x="1538" y="733"/>
                    <a:pt x="1534" y="733"/>
                    <a:pt x="1531" y="733"/>
                  </a:cubicBezTo>
                  <a:cubicBezTo>
                    <a:pt x="1525" y="733"/>
                    <a:pt x="1520" y="736"/>
                    <a:pt x="1515" y="739"/>
                  </a:cubicBezTo>
                  <a:cubicBezTo>
                    <a:pt x="1511" y="742"/>
                    <a:pt x="1508" y="744"/>
                    <a:pt x="1506" y="746"/>
                  </a:cubicBezTo>
                  <a:cubicBezTo>
                    <a:pt x="1504" y="747"/>
                    <a:pt x="1503" y="749"/>
                    <a:pt x="1503" y="750"/>
                  </a:cubicBezTo>
                  <a:cubicBezTo>
                    <a:pt x="1501" y="755"/>
                    <a:pt x="1501" y="754"/>
                    <a:pt x="1501" y="754"/>
                  </a:cubicBezTo>
                  <a:cubicBezTo>
                    <a:pt x="1501" y="754"/>
                    <a:pt x="1499" y="752"/>
                    <a:pt x="1498" y="749"/>
                  </a:cubicBezTo>
                  <a:cubicBezTo>
                    <a:pt x="1496" y="746"/>
                    <a:pt x="1496" y="744"/>
                    <a:pt x="1495" y="741"/>
                  </a:cubicBezTo>
                  <a:cubicBezTo>
                    <a:pt x="1494" y="738"/>
                    <a:pt x="1492" y="735"/>
                    <a:pt x="1492" y="735"/>
                  </a:cubicBezTo>
                  <a:cubicBezTo>
                    <a:pt x="1491" y="734"/>
                    <a:pt x="1488" y="736"/>
                    <a:pt x="1484" y="737"/>
                  </a:cubicBezTo>
                  <a:cubicBezTo>
                    <a:pt x="1482" y="738"/>
                    <a:pt x="1481" y="738"/>
                    <a:pt x="1480" y="738"/>
                  </a:cubicBezTo>
                  <a:cubicBezTo>
                    <a:pt x="1476" y="740"/>
                    <a:pt x="1473" y="742"/>
                    <a:pt x="1473" y="742"/>
                  </a:cubicBezTo>
                  <a:cubicBezTo>
                    <a:pt x="1469" y="746"/>
                    <a:pt x="1469" y="746"/>
                    <a:pt x="1469" y="746"/>
                  </a:cubicBezTo>
                  <a:cubicBezTo>
                    <a:pt x="1464" y="753"/>
                    <a:pt x="1464" y="753"/>
                    <a:pt x="1464" y="753"/>
                  </a:cubicBezTo>
                  <a:cubicBezTo>
                    <a:pt x="1449" y="754"/>
                    <a:pt x="1449" y="754"/>
                    <a:pt x="1449" y="754"/>
                  </a:cubicBezTo>
                  <a:cubicBezTo>
                    <a:pt x="1449" y="754"/>
                    <a:pt x="1435" y="763"/>
                    <a:pt x="1424" y="772"/>
                  </a:cubicBezTo>
                  <a:cubicBezTo>
                    <a:pt x="1417" y="777"/>
                    <a:pt x="1411" y="784"/>
                    <a:pt x="1409" y="787"/>
                  </a:cubicBezTo>
                  <a:cubicBezTo>
                    <a:pt x="1403" y="795"/>
                    <a:pt x="1394" y="805"/>
                    <a:pt x="1394" y="805"/>
                  </a:cubicBezTo>
                  <a:cubicBezTo>
                    <a:pt x="1394" y="812"/>
                    <a:pt x="1394" y="812"/>
                    <a:pt x="1394" y="812"/>
                  </a:cubicBezTo>
                  <a:cubicBezTo>
                    <a:pt x="1388" y="823"/>
                    <a:pt x="1388" y="823"/>
                    <a:pt x="1388" y="823"/>
                  </a:cubicBezTo>
                  <a:cubicBezTo>
                    <a:pt x="1370" y="823"/>
                    <a:pt x="1370" y="823"/>
                    <a:pt x="1370" y="823"/>
                  </a:cubicBezTo>
                  <a:cubicBezTo>
                    <a:pt x="1331" y="825"/>
                    <a:pt x="1331" y="825"/>
                    <a:pt x="1331" y="825"/>
                  </a:cubicBezTo>
                  <a:cubicBezTo>
                    <a:pt x="1327" y="848"/>
                    <a:pt x="1327" y="848"/>
                    <a:pt x="1327" y="848"/>
                  </a:cubicBezTo>
                  <a:cubicBezTo>
                    <a:pt x="1317" y="861"/>
                    <a:pt x="1317" y="861"/>
                    <a:pt x="1317" y="861"/>
                  </a:cubicBezTo>
                  <a:cubicBezTo>
                    <a:pt x="1317" y="861"/>
                    <a:pt x="1314" y="873"/>
                    <a:pt x="1311" y="884"/>
                  </a:cubicBezTo>
                  <a:cubicBezTo>
                    <a:pt x="1309" y="891"/>
                    <a:pt x="1306" y="897"/>
                    <a:pt x="1304" y="902"/>
                  </a:cubicBezTo>
                  <a:cubicBezTo>
                    <a:pt x="1302" y="908"/>
                    <a:pt x="1299" y="916"/>
                    <a:pt x="1299" y="916"/>
                  </a:cubicBezTo>
                  <a:cubicBezTo>
                    <a:pt x="1289" y="928"/>
                    <a:pt x="1289" y="928"/>
                    <a:pt x="1289" y="928"/>
                  </a:cubicBezTo>
                  <a:cubicBezTo>
                    <a:pt x="1280" y="935"/>
                    <a:pt x="1280" y="935"/>
                    <a:pt x="1280" y="935"/>
                  </a:cubicBezTo>
                  <a:cubicBezTo>
                    <a:pt x="1280" y="935"/>
                    <a:pt x="1277" y="937"/>
                    <a:pt x="1276" y="937"/>
                  </a:cubicBezTo>
                  <a:cubicBezTo>
                    <a:pt x="1276" y="938"/>
                    <a:pt x="1274" y="938"/>
                    <a:pt x="1275" y="940"/>
                  </a:cubicBezTo>
                  <a:cubicBezTo>
                    <a:pt x="1275" y="941"/>
                    <a:pt x="1275" y="942"/>
                    <a:pt x="1274" y="943"/>
                  </a:cubicBezTo>
                  <a:cubicBezTo>
                    <a:pt x="1274" y="944"/>
                    <a:pt x="1274" y="947"/>
                    <a:pt x="1274" y="948"/>
                  </a:cubicBezTo>
                  <a:cubicBezTo>
                    <a:pt x="1275" y="950"/>
                    <a:pt x="1275" y="951"/>
                    <a:pt x="1275" y="952"/>
                  </a:cubicBezTo>
                  <a:cubicBezTo>
                    <a:pt x="1274" y="952"/>
                    <a:pt x="1274" y="953"/>
                    <a:pt x="1274" y="954"/>
                  </a:cubicBezTo>
                  <a:cubicBezTo>
                    <a:pt x="1274" y="955"/>
                    <a:pt x="1274" y="955"/>
                    <a:pt x="1275" y="955"/>
                  </a:cubicBezTo>
                  <a:cubicBezTo>
                    <a:pt x="1276" y="955"/>
                    <a:pt x="1276" y="955"/>
                    <a:pt x="1276" y="956"/>
                  </a:cubicBezTo>
                  <a:cubicBezTo>
                    <a:pt x="1277" y="956"/>
                    <a:pt x="1277" y="958"/>
                    <a:pt x="1277" y="959"/>
                  </a:cubicBezTo>
                  <a:cubicBezTo>
                    <a:pt x="1278" y="960"/>
                    <a:pt x="1277" y="960"/>
                    <a:pt x="1277" y="960"/>
                  </a:cubicBezTo>
                  <a:cubicBezTo>
                    <a:pt x="1276" y="960"/>
                    <a:pt x="1275" y="960"/>
                    <a:pt x="1274" y="960"/>
                  </a:cubicBezTo>
                  <a:cubicBezTo>
                    <a:pt x="1273" y="960"/>
                    <a:pt x="1269" y="959"/>
                    <a:pt x="1267" y="959"/>
                  </a:cubicBezTo>
                  <a:cubicBezTo>
                    <a:pt x="1266" y="959"/>
                    <a:pt x="1263" y="960"/>
                    <a:pt x="1262" y="960"/>
                  </a:cubicBezTo>
                  <a:cubicBezTo>
                    <a:pt x="1261" y="960"/>
                    <a:pt x="1261" y="961"/>
                    <a:pt x="1260" y="962"/>
                  </a:cubicBezTo>
                  <a:cubicBezTo>
                    <a:pt x="1259" y="962"/>
                    <a:pt x="1258" y="962"/>
                    <a:pt x="1257" y="961"/>
                  </a:cubicBezTo>
                  <a:cubicBezTo>
                    <a:pt x="1256" y="961"/>
                    <a:pt x="1253" y="962"/>
                    <a:pt x="1251" y="962"/>
                  </a:cubicBezTo>
                  <a:cubicBezTo>
                    <a:pt x="1250" y="962"/>
                    <a:pt x="1246" y="962"/>
                    <a:pt x="1245" y="963"/>
                  </a:cubicBezTo>
                  <a:cubicBezTo>
                    <a:pt x="1244" y="963"/>
                    <a:pt x="1240" y="964"/>
                    <a:pt x="1239" y="965"/>
                  </a:cubicBezTo>
                  <a:cubicBezTo>
                    <a:pt x="1239" y="965"/>
                    <a:pt x="1239" y="965"/>
                    <a:pt x="1239" y="966"/>
                  </a:cubicBezTo>
                  <a:cubicBezTo>
                    <a:pt x="1238" y="966"/>
                    <a:pt x="1237" y="967"/>
                    <a:pt x="1236" y="966"/>
                  </a:cubicBezTo>
                  <a:cubicBezTo>
                    <a:pt x="1235" y="966"/>
                    <a:pt x="1233" y="966"/>
                    <a:pt x="1232" y="967"/>
                  </a:cubicBezTo>
                  <a:cubicBezTo>
                    <a:pt x="1232" y="967"/>
                    <a:pt x="1231" y="967"/>
                    <a:pt x="1230" y="966"/>
                  </a:cubicBezTo>
                  <a:cubicBezTo>
                    <a:pt x="1230" y="966"/>
                    <a:pt x="1228" y="966"/>
                    <a:pt x="1227" y="966"/>
                  </a:cubicBezTo>
                  <a:cubicBezTo>
                    <a:pt x="1225" y="965"/>
                    <a:pt x="1224" y="967"/>
                    <a:pt x="1223" y="966"/>
                  </a:cubicBezTo>
                  <a:cubicBezTo>
                    <a:pt x="1222" y="966"/>
                    <a:pt x="1222" y="967"/>
                    <a:pt x="1221" y="967"/>
                  </a:cubicBezTo>
                  <a:cubicBezTo>
                    <a:pt x="1221" y="967"/>
                    <a:pt x="1218" y="967"/>
                    <a:pt x="1217" y="967"/>
                  </a:cubicBezTo>
                  <a:cubicBezTo>
                    <a:pt x="1217" y="967"/>
                    <a:pt x="1215" y="968"/>
                    <a:pt x="1213" y="968"/>
                  </a:cubicBezTo>
                  <a:cubicBezTo>
                    <a:pt x="1212" y="968"/>
                    <a:pt x="1210" y="968"/>
                    <a:pt x="1209" y="968"/>
                  </a:cubicBezTo>
                  <a:cubicBezTo>
                    <a:pt x="1208" y="968"/>
                    <a:pt x="1205" y="969"/>
                    <a:pt x="1204" y="969"/>
                  </a:cubicBezTo>
                  <a:cubicBezTo>
                    <a:pt x="1203" y="969"/>
                    <a:pt x="1202" y="970"/>
                    <a:pt x="1201" y="971"/>
                  </a:cubicBezTo>
                  <a:cubicBezTo>
                    <a:pt x="1201" y="971"/>
                    <a:pt x="1200" y="971"/>
                    <a:pt x="1199" y="971"/>
                  </a:cubicBezTo>
                  <a:cubicBezTo>
                    <a:pt x="1198" y="971"/>
                    <a:pt x="1197" y="972"/>
                    <a:pt x="1197" y="973"/>
                  </a:cubicBezTo>
                  <a:cubicBezTo>
                    <a:pt x="1196" y="973"/>
                    <a:pt x="1195" y="972"/>
                    <a:pt x="1194" y="972"/>
                  </a:cubicBezTo>
                  <a:cubicBezTo>
                    <a:pt x="1193" y="971"/>
                    <a:pt x="1192" y="972"/>
                    <a:pt x="1191" y="972"/>
                  </a:cubicBezTo>
                  <a:cubicBezTo>
                    <a:pt x="1190" y="972"/>
                    <a:pt x="1187" y="973"/>
                    <a:pt x="1187" y="973"/>
                  </a:cubicBezTo>
                  <a:cubicBezTo>
                    <a:pt x="1186" y="973"/>
                    <a:pt x="1185" y="973"/>
                    <a:pt x="1184" y="974"/>
                  </a:cubicBezTo>
                  <a:cubicBezTo>
                    <a:pt x="1183" y="974"/>
                    <a:pt x="1182" y="974"/>
                    <a:pt x="1181" y="974"/>
                  </a:cubicBezTo>
                  <a:cubicBezTo>
                    <a:pt x="1180" y="974"/>
                    <a:pt x="1178" y="974"/>
                    <a:pt x="1177" y="974"/>
                  </a:cubicBezTo>
                  <a:cubicBezTo>
                    <a:pt x="1176" y="974"/>
                    <a:pt x="1174" y="974"/>
                    <a:pt x="1174" y="974"/>
                  </a:cubicBezTo>
                  <a:cubicBezTo>
                    <a:pt x="1173" y="973"/>
                    <a:pt x="1168" y="975"/>
                    <a:pt x="1167" y="975"/>
                  </a:cubicBezTo>
                  <a:cubicBezTo>
                    <a:pt x="1165" y="975"/>
                    <a:pt x="1163" y="975"/>
                    <a:pt x="1162" y="975"/>
                  </a:cubicBezTo>
                  <a:cubicBezTo>
                    <a:pt x="1161" y="975"/>
                    <a:pt x="1161" y="975"/>
                    <a:pt x="1161" y="975"/>
                  </a:cubicBezTo>
                  <a:cubicBezTo>
                    <a:pt x="1161" y="974"/>
                    <a:pt x="1158" y="975"/>
                    <a:pt x="1156" y="975"/>
                  </a:cubicBezTo>
                  <a:cubicBezTo>
                    <a:pt x="1155" y="974"/>
                    <a:pt x="1153" y="973"/>
                    <a:pt x="1152" y="973"/>
                  </a:cubicBezTo>
                  <a:cubicBezTo>
                    <a:pt x="1151" y="972"/>
                    <a:pt x="1150" y="973"/>
                    <a:pt x="1149" y="973"/>
                  </a:cubicBezTo>
                  <a:cubicBezTo>
                    <a:pt x="1148" y="973"/>
                    <a:pt x="1150" y="976"/>
                    <a:pt x="1150" y="976"/>
                  </a:cubicBezTo>
                  <a:cubicBezTo>
                    <a:pt x="1150" y="976"/>
                    <a:pt x="1149" y="976"/>
                    <a:pt x="1147" y="977"/>
                  </a:cubicBezTo>
                  <a:cubicBezTo>
                    <a:pt x="1146" y="977"/>
                    <a:pt x="1147" y="978"/>
                    <a:pt x="1147" y="979"/>
                  </a:cubicBezTo>
                  <a:cubicBezTo>
                    <a:pt x="1147" y="979"/>
                    <a:pt x="1144" y="979"/>
                    <a:pt x="1143" y="979"/>
                  </a:cubicBezTo>
                  <a:cubicBezTo>
                    <a:pt x="1142" y="979"/>
                    <a:pt x="1141" y="979"/>
                    <a:pt x="1141" y="980"/>
                  </a:cubicBezTo>
                  <a:cubicBezTo>
                    <a:pt x="1141" y="981"/>
                    <a:pt x="1141" y="981"/>
                    <a:pt x="1140" y="981"/>
                  </a:cubicBezTo>
                  <a:cubicBezTo>
                    <a:pt x="1139" y="981"/>
                    <a:pt x="1138" y="981"/>
                    <a:pt x="1137" y="981"/>
                  </a:cubicBezTo>
                  <a:cubicBezTo>
                    <a:pt x="1135" y="981"/>
                    <a:pt x="1136" y="983"/>
                    <a:pt x="1136" y="983"/>
                  </a:cubicBezTo>
                  <a:cubicBezTo>
                    <a:pt x="1136" y="984"/>
                    <a:pt x="1135" y="985"/>
                    <a:pt x="1134" y="985"/>
                  </a:cubicBezTo>
                  <a:cubicBezTo>
                    <a:pt x="1133" y="985"/>
                    <a:pt x="1132" y="986"/>
                    <a:pt x="1131" y="986"/>
                  </a:cubicBezTo>
                  <a:cubicBezTo>
                    <a:pt x="1130" y="986"/>
                    <a:pt x="1130" y="986"/>
                    <a:pt x="1129" y="986"/>
                  </a:cubicBezTo>
                  <a:cubicBezTo>
                    <a:pt x="1129" y="986"/>
                    <a:pt x="1128" y="986"/>
                    <a:pt x="1127" y="986"/>
                  </a:cubicBezTo>
                  <a:cubicBezTo>
                    <a:pt x="1126" y="985"/>
                    <a:pt x="1125" y="985"/>
                    <a:pt x="1125" y="985"/>
                  </a:cubicBezTo>
                  <a:cubicBezTo>
                    <a:pt x="1125" y="984"/>
                    <a:pt x="1124" y="984"/>
                    <a:pt x="1123" y="984"/>
                  </a:cubicBezTo>
                  <a:cubicBezTo>
                    <a:pt x="1122" y="984"/>
                    <a:pt x="1122" y="984"/>
                    <a:pt x="1121" y="984"/>
                  </a:cubicBezTo>
                  <a:cubicBezTo>
                    <a:pt x="1120" y="985"/>
                    <a:pt x="1120" y="984"/>
                    <a:pt x="1119" y="984"/>
                  </a:cubicBezTo>
                  <a:cubicBezTo>
                    <a:pt x="1118" y="984"/>
                    <a:pt x="1115" y="983"/>
                    <a:pt x="1114" y="983"/>
                  </a:cubicBezTo>
                  <a:cubicBezTo>
                    <a:pt x="1113" y="983"/>
                    <a:pt x="1113" y="983"/>
                    <a:pt x="1112" y="983"/>
                  </a:cubicBezTo>
                  <a:cubicBezTo>
                    <a:pt x="1111" y="984"/>
                    <a:pt x="1110" y="986"/>
                    <a:pt x="1110" y="987"/>
                  </a:cubicBezTo>
                  <a:cubicBezTo>
                    <a:pt x="1109" y="989"/>
                    <a:pt x="1110" y="991"/>
                    <a:pt x="1110" y="991"/>
                  </a:cubicBezTo>
                  <a:cubicBezTo>
                    <a:pt x="1110" y="991"/>
                    <a:pt x="1111" y="991"/>
                    <a:pt x="1111" y="991"/>
                  </a:cubicBezTo>
                  <a:cubicBezTo>
                    <a:pt x="1112" y="991"/>
                    <a:pt x="1114" y="992"/>
                    <a:pt x="1114" y="992"/>
                  </a:cubicBezTo>
                  <a:cubicBezTo>
                    <a:pt x="1114" y="992"/>
                    <a:pt x="1113" y="994"/>
                    <a:pt x="1112" y="995"/>
                  </a:cubicBezTo>
                  <a:cubicBezTo>
                    <a:pt x="1112" y="995"/>
                    <a:pt x="1112" y="995"/>
                    <a:pt x="1111" y="995"/>
                  </a:cubicBezTo>
                  <a:cubicBezTo>
                    <a:pt x="1110" y="995"/>
                    <a:pt x="1110" y="997"/>
                    <a:pt x="1110" y="997"/>
                  </a:cubicBezTo>
                  <a:cubicBezTo>
                    <a:pt x="1119" y="1007"/>
                    <a:pt x="1119" y="1007"/>
                    <a:pt x="1119" y="1007"/>
                  </a:cubicBezTo>
                  <a:cubicBezTo>
                    <a:pt x="1124" y="1008"/>
                    <a:pt x="1124" y="1008"/>
                    <a:pt x="1124" y="1008"/>
                  </a:cubicBezTo>
                  <a:cubicBezTo>
                    <a:pt x="1125" y="1003"/>
                    <a:pt x="1125" y="1003"/>
                    <a:pt x="1125" y="1003"/>
                  </a:cubicBezTo>
                  <a:cubicBezTo>
                    <a:pt x="1128" y="1002"/>
                    <a:pt x="1128" y="1002"/>
                    <a:pt x="1128" y="1002"/>
                  </a:cubicBezTo>
                  <a:cubicBezTo>
                    <a:pt x="1137" y="1003"/>
                    <a:pt x="1137" y="1003"/>
                    <a:pt x="1137" y="1003"/>
                  </a:cubicBezTo>
                  <a:cubicBezTo>
                    <a:pt x="1135" y="1013"/>
                    <a:pt x="1135" y="1013"/>
                    <a:pt x="1135" y="1013"/>
                  </a:cubicBezTo>
                  <a:cubicBezTo>
                    <a:pt x="1132" y="1032"/>
                    <a:pt x="1132" y="1032"/>
                    <a:pt x="1132" y="1032"/>
                  </a:cubicBezTo>
                  <a:cubicBezTo>
                    <a:pt x="1130" y="1048"/>
                    <a:pt x="1130" y="1048"/>
                    <a:pt x="1130" y="1048"/>
                  </a:cubicBezTo>
                  <a:cubicBezTo>
                    <a:pt x="1130" y="1048"/>
                    <a:pt x="1128" y="1054"/>
                    <a:pt x="1128" y="1054"/>
                  </a:cubicBezTo>
                  <a:cubicBezTo>
                    <a:pt x="1128" y="1055"/>
                    <a:pt x="1130" y="1055"/>
                    <a:pt x="1130" y="1055"/>
                  </a:cubicBezTo>
                  <a:cubicBezTo>
                    <a:pt x="1131" y="1055"/>
                    <a:pt x="1131" y="1056"/>
                    <a:pt x="1132" y="1056"/>
                  </a:cubicBezTo>
                  <a:cubicBezTo>
                    <a:pt x="1133" y="1056"/>
                    <a:pt x="1133" y="1057"/>
                    <a:pt x="1133" y="1057"/>
                  </a:cubicBezTo>
                  <a:cubicBezTo>
                    <a:pt x="1133" y="1058"/>
                    <a:pt x="1134" y="1058"/>
                    <a:pt x="1134" y="1058"/>
                  </a:cubicBezTo>
                  <a:cubicBezTo>
                    <a:pt x="1135" y="1059"/>
                    <a:pt x="1136" y="1059"/>
                    <a:pt x="1137" y="1059"/>
                  </a:cubicBezTo>
                  <a:cubicBezTo>
                    <a:pt x="1138" y="1059"/>
                    <a:pt x="1138" y="1059"/>
                    <a:pt x="1138" y="1059"/>
                  </a:cubicBezTo>
                  <a:cubicBezTo>
                    <a:pt x="1139" y="1059"/>
                    <a:pt x="1139" y="1059"/>
                    <a:pt x="1139" y="1060"/>
                  </a:cubicBezTo>
                  <a:cubicBezTo>
                    <a:pt x="1139" y="1061"/>
                    <a:pt x="1139" y="1061"/>
                    <a:pt x="1140" y="1061"/>
                  </a:cubicBezTo>
                  <a:cubicBezTo>
                    <a:pt x="1141" y="1061"/>
                    <a:pt x="1141" y="1062"/>
                    <a:pt x="1141" y="1062"/>
                  </a:cubicBezTo>
                  <a:cubicBezTo>
                    <a:pt x="1141" y="1062"/>
                    <a:pt x="1142" y="1062"/>
                    <a:pt x="1142" y="1062"/>
                  </a:cubicBezTo>
                  <a:cubicBezTo>
                    <a:pt x="1143" y="1063"/>
                    <a:pt x="1143" y="1063"/>
                    <a:pt x="1143" y="1064"/>
                  </a:cubicBezTo>
                  <a:cubicBezTo>
                    <a:pt x="1144" y="1064"/>
                    <a:pt x="1144" y="1064"/>
                    <a:pt x="1145" y="1064"/>
                  </a:cubicBezTo>
                  <a:cubicBezTo>
                    <a:pt x="1146" y="1065"/>
                    <a:pt x="1146" y="1065"/>
                    <a:pt x="1146" y="1065"/>
                  </a:cubicBezTo>
                  <a:cubicBezTo>
                    <a:pt x="1147" y="1066"/>
                    <a:pt x="1147" y="1066"/>
                    <a:pt x="1148" y="1067"/>
                  </a:cubicBezTo>
                  <a:cubicBezTo>
                    <a:pt x="1148" y="1067"/>
                    <a:pt x="1148" y="1068"/>
                    <a:pt x="1148" y="1068"/>
                  </a:cubicBezTo>
                  <a:cubicBezTo>
                    <a:pt x="1149" y="1069"/>
                    <a:pt x="1149" y="1069"/>
                    <a:pt x="1150" y="1069"/>
                  </a:cubicBezTo>
                  <a:cubicBezTo>
                    <a:pt x="1151" y="1070"/>
                    <a:pt x="1152" y="1073"/>
                    <a:pt x="1152" y="1073"/>
                  </a:cubicBezTo>
                  <a:cubicBezTo>
                    <a:pt x="1152" y="1073"/>
                    <a:pt x="1152" y="1073"/>
                    <a:pt x="1152" y="1073"/>
                  </a:cubicBezTo>
                  <a:cubicBezTo>
                    <a:pt x="1151" y="1074"/>
                    <a:pt x="1151" y="1074"/>
                    <a:pt x="1151" y="1075"/>
                  </a:cubicBezTo>
                  <a:cubicBezTo>
                    <a:pt x="1150" y="1075"/>
                    <a:pt x="1150" y="1076"/>
                    <a:pt x="1151" y="1076"/>
                  </a:cubicBezTo>
                  <a:cubicBezTo>
                    <a:pt x="1151" y="1077"/>
                    <a:pt x="1152" y="1077"/>
                    <a:pt x="1153" y="1077"/>
                  </a:cubicBezTo>
                  <a:cubicBezTo>
                    <a:pt x="1153" y="1078"/>
                    <a:pt x="1154" y="1078"/>
                    <a:pt x="1154" y="1078"/>
                  </a:cubicBezTo>
                  <a:cubicBezTo>
                    <a:pt x="1154" y="1079"/>
                    <a:pt x="1155" y="1079"/>
                    <a:pt x="1155" y="1080"/>
                  </a:cubicBezTo>
                  <a:cubicBezTo>
                    <a:pt x="1156" y="1080"/>
                    <a:pt x="1155" y="1080"/>
                    <a:pt x="1155" y="1081"/>
                  </a:cubicBezTo>
                  <a:cubicBezTo>
                    <a:pt x="1155" y="1082"/>
                    <a:pt x="1155" y="1082"/>
                    <a:pt x="1156" y="1082"/>
                  </a:cubicBezTo>
                  <a:cubicBezTo>
                    <a:pt x="1156" y="1082"/>
                    <a:pt x="1158" y="1082"/>
                    <a:pt x="1158" y="1082"/>
                  </a:cubicBezTo>
                  <a:cubicBezTo>
                    <a:pt x="1158" y="1082"/>
                    <a:pt x="1159" y="1081"/>
                    <a:pt x="1159" y="1081"/>
                  </a:cubicBezTo>
                  <a:cubicBezTo>
                    <a:pt x="1160" y="1081"/>
                    <a:pt x="1162" y="1082"/>
                    <a:pt x="1162" y="1082"/>
                  </a:cubicBezTo>
                  <a:cubicBezTo>
                    <a:pt x="1163" y="1082"/>
                    <a:pt x="1163" y="1083"/>
                    <a:pt x="1164" y="1083"/>
                  </a:cubicBezTo>
                  <a:cubicBezTo>
                    <a:pt x="1164" y="1083"/>
                    <a:pt x="1165" y="1084"/>
                    <a:pt x="1166" y="1086"/>
                  </a:cubicBezTo>
                  <a:cubicBezTo>
                    <a:pt x="1166" y="1087"/>
                    <a:pt x="1166" y="1089"/>
                    <a:pt x="1166" y="1090"/>
                  </a:cubicBezTo>
                  <a:cubicBezTo>
                    <a:pt x="1166" y="1090"/>
                    <a:pt x="1166" y="1092"/>
                    <a:pt x="1166" y="1092"/>
                  </a:cubicBezTo>
                  <a:cubicBezTo>
                    <a:pt x="1167" y="1093"/>
                    <a:pt x="1167" y="1093"/>
                    <a:pt x="1167" y="1094"/>
                  </a:cubicBezTo>
                  <a:cubicBezTo>
                    <a:pt x="1167" y="1095"/>
                    <a:pt x="1167" y="1096"/>
                    <a:pt x="1167" y="1097"/>
                  </a:cubicBezTo>
                  <a:cubicBezTo>
                    <a:pt x="1167" y="1098"/>
                    <a:pt x="1167" y="1098"/>
                    <a:pt x="1168" y="1099"/>
                  </a:cubicBezTo>
                  <a:cubicBezTo>
                    <a:pt x="1169" y="1100"/>
                    <a:pt x="1169" y="1100"/>
                    <a:pt x="1169" y="1101"/>
                  </a:cubicBezTo>
                  <a:cubicBezTo>
                    <a:pt x="1168" y="1101"/>
                    <a:pt x="1169" y="1102"/>
                    <a:pt x="1170" y="1102"/>
                  </a:cubicBezTo>
                  <a:cubicBezTo>
                    <a:pt x="1171" y="1102"/>
                    <a:pt x="1170" y="1105"/>
                    <a:pt x="1170" y="1105"/>
                  </a:cubicBezTo>
                  <a:cubicBezTo>
                    <a:pt x="1170" y="1106"/>
                    <a:pt x="1170" y="1107"/>
                    <a:pt x="1170" y="1108"/>
                  </a:cubicBezTo>
                  <a:cubicBezTo>
                    <a:pt x="1169" y="1109"/>
                    <a:pt x="1170" y="1109"/>
                    <a:pt x="1170" y="1109"/>
                  </a:cubicBezTo>
                  <a:cubicBezTo>
                    <a:pt x="1171" y="1110"/>
                    <a:pt x="1171" y="1110"/>
                    <a:pt x="1172" y="1110"/>
                  </a:cubicBezTo>
                  <a:cubicBezTo>
                    <a:pt x="1172" y="1111"/>
                    <a:pt x="1172" y="1111"/>
                    <a:pt x="1173" y="1111"/>
                  </a:cubicBezTo>
                  <a:cubicBezTo>
                    <a:pt x="1174" y="1112"/>
                    <a:pt x="1174" y="1113"/>
                    <a:pt x="1175" y="1113"/>
                  </a:cubicBezTo>
                  <a:cubicBezTo>
                    <a:pt x="1175" y="1114"/>
                    <a:pt x="1175" y="1114"/>
                    <a:pt x="1175" y="1115"/>
                  </a:cubicBezTo>
                  <a:cubicBezTo>
                    <a:pt x="1175" y="1115"/>
                    <a:pt x="1175" y="1118"/>
                    <a:pt x="1175" y="1118"/>
                  </a:cubicBezTo>
                  <a:cubicBezTo>
                    <a:pt x="1175" y="1118"/>
                    <a:pt x="1175" y="1120"/>
                    <a:pt x="1176" y="1120"/>
                  </a:cubicBezTo>
                  <a:cubicBezTo>
                    <a:pt x="1176" y="1121"/>
                    <a:pt x="1175" y="1123"/>
                    <a:pt x="1174" y="1123"/>
                  </a:cubicBezTo>
                  <a:cubicBezTo>
                    <a:pt x="1174" y="1124"/>
                    <a:pt x="1175" y="1125"/>
                    <a:pt x="1176" y="1125"/>
                  </a:cubicBezTo>
                  <a:cubicBezTo>
                    <a:pt x="1176" y="1125"/>
                    <a:pt x="1176" y="1127"/>
                    <a:pt x="1175" y="1127"/>
                  </a:cubicBezTo>
                  <a:cubicBezTo>
                    <a:pt x="1175" y="1127"/>
                    <a:pt x="1174" y="1127"/>
                    <a:pt x="1172" y="1127"/>
                  </a:cubicBezTo>
                  <a:cubicBezTo>
                    <a:pt x="1171" y="1126"/>
                    <a:pt x="1170" y="1126"/>
                    <a:pt x="1169" y="1126"/>
                  </a:cubicBezTo>
                  <a:cubicBezTo>
                    <a:pt x="1169" y="1126"/>
                    <a:pt x="1167" y="1125"/>
                    <a:pt x="1167" y="1125"/>
                  </a:cubicBezTo>
                  <a:cubicBezTo>
                    <a:pt x="1166" y="1124"/>
                    <a:pt x="1163" y="1126"/>
                    <a:pt x="1163" y="1126"/>
                  </a:cubicBezTo>
                  <a:cubicBezTo>
                    <a:pt x="1163" y="1126"/>
                    <a:pt x="1162" y="1127"/>
                    <a:pt x="1162" y="1128"/>
                  </a:cubicBezTo>
                  <a:cubicBezTo>
                    <a:pt x="1161" y="1129"/>
                    <a:pt x="1158" y="1128"/>
                    <a:pt x="1157" y="1128"/>
                  </a:cubicBezTo>
                  <a:cubicBezTo>
                    <a:pt x="1155" y="1128"/>
                    <a:pt x="1155" y="1131"/>
                    <a:pt x="1155" y="1131"/>
                  </a:cubicBezTo>
                  <a:cubicBezTo>
                    <a:pt x="1155" y="1132"/>
                    <a:pt x="1153" y="1132"/>
                    <a:pt x="1152" y="1132"/>
                  </a:cubicBezTo>
                  <a:cubicBezTo>
                    <a:pt x="1151" y="1132"/>
                    <a:pt x="1151" y="1132"/>
                    <a:pt x="1150" y="1132"/>
                  </a:cubicBezTo>
                  <a:cubicBezTo>
                    <a:pt x="1150" y="1132"/>
                    <a:pt x="1148" y="1131"/>
                    <a:pt x="1147" y="1131"/>
                  </a:cubicBezTo>
                  <a:cubicBezTo>
                    <a:pt x="1146" y="1131"/>
                    <a:pt x="1145" y="1131"/>
                    <a:pt x="1143" y="1131"/>
                  </a:cubicBezTo>
                  <a:cubicBezTo>
                    <a:pt x="1142" y="1131"/>
                    <a:pt x="1140" y="1133"/>
                    <a:pt x="1139" y="1133"/>
                  </a:cubicBezTo>
                  <a:cubicBezTo>
                    <a:pt x="1138" y="1134"/>
                    <a:pt x="1137" y="1135"/>
                    <a:pt x="1137" y="1135"/>
                  </a:cubicBezTo>
                  <a:cubicBezTo>
                    <a:pt x="1136" y="1136"/>
                    <a:pt x="1135" y="1137"/>
                    <a:pt x="1134" y="1137"/>
                  </a:cubicBezTo>
                  <a:cubicBezTo>
                    <a:pt x="1134" y="1138"/>
                    <a:pt x="1133" y="1138"/>
                    <a:pt x="1132" y="1138"/>
                  </a:cubicBezTo>
                  <a:cubicBezTo>
                    <a:pt x="1131" y="1137"/>
                    <a:pt x="1131" y="1139"/>
                    <a:pt x="1131" y="1140"/>
                  </a:cubicBezTo>
                  <a:cubicBezTo>
                    <a:pt x="1131" y="1140"/>
                    <a:pt x="1131" y="1142"/>
                    <a:pt x="1131" y="1142"/>
                  </a:cubicBezTo>
                  <a:cubicBezTo>
                    <a:pt x="1131" y="1143"/>
                    <a:pt x="1130" y="1144"/>
                    <a:pt x="1131" y="1145"/>
                  </a:cubicBezTo>
                  <a:cubicBezTo>
                    <a:pt x="1131" y="1145"/>
                    <a:pt x="1132" y="1146"/>
                    <a:pt x="1132" y="1146"/>
                  </a:cubicBezTo>
                  <a:cubicBezTo>
                    <a:pt x="1133" y="1147"/>
                    <a:pt x="1132" y="1148"/>
                    <a:pt x="1131" y="1148"/>
                  </a:cubicBezTo>
                  <a:cubicBezTo>
                    <a:pt x="1129" y="1148"/>
                    <a:pt x="1129" y="1149"/>
                    <a:pt x="1129" y="1149"/>
                  </a:cubicBezTo>
                  <a:cubicBezTo>
                    <a:pt x="1129" y="1150"/>
                    <a:pt x="1128" y="1150"/>
                    <a:pt x="1128" y="1151"/>
                  </a:cubicBezTo>
                  <a:cubicBezTo>
                    <a:pt x="1128" y="1152"/>
                    <a:pt x="1128" y="1152"/>
                    <a:pt x="1129" y="1152"/>
                  </a:cubicBezTo>
                  <a:cubicBezTo>
                    <a:pt x="1130" y="1153"/>
                    <a:pt x="1129" y="1154"/>
                    <a:pt x="1129" y="1155"/>
                  </a:cubicBezTo>
                  <a:cubicBezTo>
                    <a:pt x="1129" y="1155"/>
                    <a:pt x="1129" y="1155"/>
                    <a:pt x="1129" y="1156"/>
                  </a:cubicBezTo>
                  <a:cubicBezTo>
                    <a:pt x="1128" y="1156"/>
                    <a:pt x="1129" y="1158"/>
                    <a:pt x="1129" y="1159"/>
                  </a:cubicBezTo>
                  <a:cubicBezTo>
                    <a:pt x="1129" y="1159"/>
                    <a:pt x="1130" y="1159"/>
                    <a:pt x="1131" y="1159"/>
                  </a:cubicBezTo>
                  <a:cubicBezTo>
                    <a:pt x="1131" y="1159"/>
                    <a:pt x="1131" y="1159"/>
                    <a:pt x="1132" y="1160"/>
                  </a:cubicBezTo>
                  <a:cubicBezTo>
                    <a:pt x="1132" y="1160"/>
                    <a:pt x="1134" y="1160"/>
                    <a:pt x="1135" y="1160"/>
                  </a:cubicBezTo>
                  <a:cubicBezTo>
                    <a:pt x="1135" y="1160"/>
                    <a:pt x="1135" y="1161"/>
                    <a:pt x="1135" y="1162"/>
                  </a:cubicBezTo>
                  <a:cubicBezTo>
                    <a:pt x="1134" y="1162"/>
                    <a:pt x="1137" y="1162"/>
                    <a:pt x="1137" y="1163"/>
                  </a:cubicBezTo>
                  <a:cubicBezTo>
                    <a:pt x="1138" y="1163"/>
                    <a:pt x="1139" y="1163"/>
                    <a:pt x="1140" y="1163"/>
                  </a:cubicBezTo>
                  <a:cubicBezTo>
                    <a:pt x="1141" y="1163"/>
                    <a:pt x="1141" y="1163"/>
                    <a:pt x="1141" y="1164"/>
                  </a:cubicBezTo>
                  <a:cubicBezTo>
                    <a:pt x="1141" y="1164"/>
                    <a:pt x="1142" y="1164"/>
                    <a:pt x="1143" y="1164"/>
                  </a:cubicBezTo>
                  <a:cubicBezTo>
                    <a:pt x="1144" y="1164"/>
                    <a:pt x="1147" y="1165"/>
                    <a:pt x="1148" y="1166"/>
                  </a:cubicBezTo>
                  <a:cubicBezTo>
                    <a:pt x="1148" y="1166"/>
                    <a:pt x="1148" y="1167"/>
                    <a:pt x="1149" y="1167"/>
                  </a:cubicBezTo>
                  <a:cubicBezTo>
                    <a:pt x="1150" y="1167"/>
                    <a:pt x="1149" y="1168"/>
                    <a:pt x="1149" y="1168"/>
                  </a:cubicBezTo>
                  <a:cubicBezTo>
                    <a:pt x="1149" y="1169"/>
                    <a:pt x="1149" y="1169"/>
                    <a:pt x="1149" y="1170"/>
                  </a:cubicBezTo>
                  <a:cubicBezTo>
                    <a:pt x="1149" y="1170"/>
                    <a:pt x="1149" y="1171"/>
                    <a:pt x="1148" y="1172"/>
                  </a:cubicBezTo>
                  <a:cubicBezTo>
                    <a:pt x="1148" y="1173"/>
                    <a:pt x="1148" y="1173"/>
                    <a:pt x="1148" y="1174"/>
                  </a:cubicBezTo>
                  <a:cubicBezTo>
                    <a:pt x="1148" y="1175"/>
                    <a:pt x="1149" y="1175"/>
                    <a:pt x="1149" y="1176"/>
                  </a:cubicBezTo>
                  <a:cubicBezTo>
                    <a:pt x="1150" y="1176"/>
                    <a:pt x="1149" y="1178"/>
                    <a:pt x="1148" y="1178"/>
                  </a:cubicBezTo>
                  <a:cubicBezTo>
                    <a:pt x="1148" y="1179"/>
                    <a:pt x="1148" y="1179"/>
                    <a:pt x="1148" y="1180"/>
                  </a:cubicBezTo>
                  <a:cubicBezTo>
                    <a:pt x="1148" y="1180"/>
                    <a:pt x="1147" y="1181"/>
                    <a:pt x="1147" y="1182"/>
                  </a:cubicBezTo>
                  <a:cubicBezTo>
                    <a:pt x="1147" y="1182"/>
                    <a:pt x="1147" y="1183"/>
                    <a:pt x="1147" y="1184"/>
                  </a:cubicBezTo>
                  <a:cubicBezTo>
                    <a:pt x="1147" y="1184"/>
                    <a:pt x="1147" y="1184"/>
                    <a:pt x="1146" y="1185"/>
                  </a:cubicBezTo>
                  <a:cubicBezTo>
                    <a:pt x="1146" y="1186"/>
                    <a:pt x="1148" y="1187"/>
                    <a:pt x="1149" y="1188"/>
                  </a:cubicBezTo>
                  <a:cubicBezTo>
                    <a:pt x="1150" y="1189"/>
                    <a:pt x="1149" y="1190"/>
                    <a:pt x="1148" y="1190"/>
                  </a:cubicBezTo>
                  <a:cubicBezTo>
                    <a:pt x="1147" y="1190"/>
                    <a:pt x="1147" y="1191"/>
                    <a:pt x="1147" y="1192"/>
                  </a:cubicBezTo>
                  <a:cubicBezTo>
                    <a:pt x="1146" y="1193"/>
                    <a:pt x="1149" y="1194"/>
                    <a:pt x="1150" y="1195"/>
                  </a:cubicBezTo>
                  <a:cubicBezTo>
                    <a:pt x="1150" y="1195"/>
                    <a:pt x="1150" y="1197"/>
                    <a:pt x="1150" y="1197"/>
                  </a:cubicBezTo>
                  <a:cubicBezTo>
                    <a:pt x="1149" y="1198"/>
                    <a:pt x="1149" y="1198"/>
                    <a:pt x="1149" y="1199"/>
                  </a:cubicBezTo>
                  <a:cubicBezTo>
                    <a:pt x="1150" y="1199"/>
                    <a:pt x="1149" y="1200"/>
                    <a:pt x="1149" y="1200"/>
                  </a:cubicBezTo>
                  <a:cubicBezTo>
                    <a:pt x="1149" y="1201"/>
                    <a:pt x="1149" y="1201"/>
                    <a:pt x="1150" y="1201"/>
                  </a:cubicBezTo>
                  <a:cubicBezTo>
                    <a:pt x="1151" y="1202"/>
                    <a:pt x="1151" y="1203"/>
                    <a:pt x="1151" y="1204"/>
                  </a:cubicBezTo>
                  <a:cubicBezTo>
                    <a:pt x="1151" y="1205"/>
                    <a:pt x="1150" y="1206"/>
                    <a:pt x="1150" y="1206"/>
                  </a:cubicBezTo>
                  <a:cubicBezTo>
                    <a:pt x="1149" y="1207"/>
                    <a:pt x="1147" y="1207"/>
                    <a:pt x="1147" y="1207"/>
                  </a:cubicBezTo>
                  <a:cubicBezTo>
                    <a:pt x="1146" y="1206"/>
                    <a:pt x="1143" y="1205"/>
                    <a:pt x="1143" y="1205"/>
                  </a:cubicBezTo>
                  <a:cubicBezTo>
                    <a:pt x="1143" y="1205"/>
                    <a:pt x="1141" y="1204"/>
                    <a:pt x="1140" y="1204"/>
                  </a:cubicBezTo>
                  <a:cubicBezTo>
                    <a:pt x="1139" y="1204"/>
                    <a:pt x="1138" y="1206"/>
                    <a:pt x="1138" y="1207"/>
                  </a:cubicBezTo>
                  <a:cubicBezTo>
                    <a:pt x="1138" y="1208"/>
                    <a:pt x="1137" y="1209"/>
                    <a:pt x="1136" y="1209"/>
                  </a:cubicBezTo>
                  <a:cubicBezTo>
                    <a:pt x="1136" y="1210"/>
                    <a:pt x="1134" y="1210"/>
                    <a:pt x="1133" y="1210"/>
                  </a:cubicBezTo>
                  <a:cubicBezTo>
                    <a:pt x="1132" y="1210"/>
                    <a:pt x="1130" y="1211"/>
                    <a:pt x="1129" y="1211"/>
                  </a:cubicBezTo>
                  <a:cubicBezTo>
                    <a:pt x="1128" y="1210"/>
                    <a:pt x="1127" y="1208"/>
                    <a:pt x="1127" y="1208"/>
                  </a:cubicBezTo>
                  <a:cubicBezTo>
                    <a:pt x="1126" y="1207"/>
                    <a:pt x="1126" y="1205"/>
                    <a:pt x="1125" y="1204"/>
                  </a:cubicBezTo>
                  <a:cubicBezTo>
                    <a:pt x="1125" y="1203"/>
                    <a:pt x="1123" y="1203"/>
                    <a:pt x="1123" y="1202"/>
                  </a:cubicBezTo>
                  <a:cubicBezTo>
                    <a:pt x="1122" y="1202"/>
                    <a:pt x="1120" y="1199"/>
                    <a:pt x="1119" y="1199"/>
                  </a:cubicBezTo>
                  <a:cubicBezTo>
                    <a:pt x="1118" y="1198"/>
                    <a:pt x="1117" y="1198"/>
                    <a:pt x="1115" y="1198"/>
                  </a:cubicBezTo>
                  <a:cubicBezTo>
                    <a:pt x="1114" y="1198"/>
                    <a:pt x="1114" y="1198"/>
                    <a:pt x="1113" y="1198"/>
                  </a:cubicBezTo>
                  <a:cubicBezTo>
                    <a:pt x="1112" y="1197"/>
                    <a:pt x="1111" y="1197"/>
                    <a:pt x="1111" y="1197"/>
                  </a:cubicBezTo>
                  <a:cubicBezTo>
                    <a:pt x="1110" y="1196"/>
                    <a:pt x="1109" y="1196"/>
                    <a:pt x="1108" y="1196"/>
                  </a:cubicBezTo>
                  <a:cubicBezTo>
                    <a:pt x="1107" y="1195"/>
                    <a:pt x="1106" y="1196"/>
                    <a:pt x="1105" y="1196"/>
                  </a:cubicBezTo>
                  <a:cubicBezTo>
                    <a:pt x="1105" y="1197"/>
                    <a:pt x="1103" y="1197"/>
                    <a:pt x="1103" y="1196"/>
                  </a:cubicBezTo>
                  <a:cubicBezTo>
                    <a:pt x="1103" y="1196"/>
                    <a:pt x="1098" y="1195"/>
                    <a:pt x="1098" y="1194"/>
                  </a:cubicBezTo>
                  <a:cubicBezTo>
                    <a:pt x="1097" y="1194"/>
                    <a:pt x="1096" y="1194"/>
                    <a:pt x="1095" y="1194"/>
                  </a:cubicBezTo>
                  <a:cubicBezTo>
                    <a:pt x="1094" y="1194"/>
                    <a:pt x="1094" y="1192"/>
                    <a:pt x="1093" y="1192"/>
                  </a:cubicBezTo>
                  <a:cubicBezTo>
                    <a:pt x="1092" y="1192"/>
                    <a:pt x="1090" y="1192"/>
                    <a:pt x="1089" y="1192"/>
                  </a:cubicBezTo>
                  <a:cubicBezTo>
                    <a:pt x="1088" y="1192"/>
                    <a:pt x="1087" y="1191"/>
                    <a:pt x="1087" y="1190"/>
                  </a:cubicBezTo>
                  <a:cubicBezTo>
                    <a:pt x="1086" y="1189"/>
                    <a:pt x="1085" y="1188"/>
                    <a:pt x="1084" y="1188"/>
                  </a:cubicBezTo>
                  <a:cubicBezTo>
                    <a:pt x="1082" y="1187"/>
                    <a:pt x="1081" y="1186"/>
                    <a:pt x="1080" y="1186"/>
                  </a:cubicBezTo>
                  <a:cubicBezTo>
                    <a:pt x="1080" y="1185"/>
                    <a:pt x="1081" y="1184"/>
                    <a:pt x="1082" y="1184"/>
                  </a:cubicBezTo>
                  <a:cubicBezTo>
                    <a:pt x="1083" y="1183"/>
                    <a:pt x="1080" y="1182"/>
                    <a:pt x="1079" y="1182"/>
                  </a:cubicBezTo>
                  <a:cubicBezTo>
                    <a:pt x="1078" y="1182"/>
                    <a:pt x="1077" y="1181"/>
                    <a:pt x="1077" y="1181"/>
                  </a:cubicBezTo>
                  <a:cubicBezTo>
                    <a:pt x="1076" y="1181"/>
                    <a:pt x="1076" y="1180"/>
                    <a:pt x="1076" y="1180"/>
                  </a:cubicBezTo>
                  <a:cubicBezTo>
                    <a:pt x="1075" y="1179"/>
                    <a:pt x="1075" y="1179"/>
                    <a:pt x="1075" y="1179"/>
                  </a:cubicBezTo>
                  <a:cubicBezTo>
                    <a:pt x="1074" y="1179"/>
                    <a:pt x="1073" y="1179"/>
                    <a:pt x="1073" y="1178"/>
                  </a:cubicBezTo>
                  <a:cubicBezTo>
                    <a:pt x="1072" y="1178"/>
                    <a:pt x="1072" y="1179"/>
                    <a:pt x="1072" y="1179"/>
                  </a:cubicBezTo>
                  <a:cubicBezTo>
                    <a:pt x="1073" y="1180"/>
                    <a:pt x="1073" y="1180"/>
                    <a:pt x="1074" y="1180"/>
                  </a:cubicBezTo>
                  <a:cubicBezTo>
                    <a:pt x="1074" y="1180"/>
                    <a:pt x="1073" y="1183"/>
                    <a:pt x="1073" y="1183"/>
                  </a:cubicBezTo>
                  <a:cubicBezTo>
                    <a:pt x="1073" y="1184"/>
                    <a:pt x="1072" y="1185"/>
                    <a:pt x="1072" y="1185"/>
                  </a:cubicBezTo>
                  <a:cubicBezTo>
                    <a:pt x="1072" y="1186"/>
                    <a:pt x="1071" y="1187"/>
                    <a:pt x="1071" y="1188"/>
                  </a:cubicBezTo>
                  <a:cubicBezTo>
                    <a:pt x="1070" y="1188"/>
                    <a:pt x="1068" y="1189"/>
                    <a:pt x="1067" y="1190"/>
                  </a:cubicBezTo>
                  <a:cubicBezTo>
                    <a:pt x="1066" y="1190"/>
                    <a:pt x="1066" y="1191"/>
                    <a:pt x="1066" y="1192"/>
                  </a:cubicBezTo>
                  <a:cubicBezTo>
                    <a:pt x="1066" y="1192"/>
                    <a:pt x="1066" y="1194"/>
                    <a:pt x="1066" y="1194"/>
                  </a:cubicBezTo>
                  <a:cubicBezTo>
                    <a:pt x="1065" y="1195"/>
                    <a:pt x="1066" y="1195"/>
                    <a:pt x="1066" y="1196"/>
                  </a:cubicBezTo>
                  <a:cubicBezTo>
                    <a:pt x="1066" y="1197"/>
                    <a:pt x="1065" y="1196"/>
                    <a:pt x="1064" y="1196"/>
                  </a:cubicBezTo>
                  <a:cubicBezTo>
                    <a:pt x="1064" y="1195"/>
                    <a:pt x="1061" y="1195"/>
                    <a:pt x="1060" y="1194"/>
                  </a:cubicBezTo>
                  <a:cubicBezTo>
                    <a:pt x="1059" y="1194"/>
                    <a:pt x="1058" y="1195"/>
                    <a:pt x="1057" y="1194"/>
                  </a:cubicBezTo>
                  <a:cubicBezTo>
                    <a:pt x="1056" y="1194"/>
                    <a:pt x="1056" y="1194"/>
                    <a:pt x="1055" y="1194"/>
                  </a:cubicBezTo>
                  <a:cubicBezTo>
                    <a:pt x="1055" y="1194"/>
                    <a:pt x="1054" y="1194"/>
                    <a:pt x="1053" y="1194"/>
                  </a:cubicBezTo>
                  <a:cubicBezTo>
                    <a:pt x="1053" y="1193"/>
                    <a:pt x="1052" y="1194"/>
                    <a:pt x="1051" y="1193"/>
                  </a:cubicBezTo>
                  <a:cubicBezTo>
                    <a:pt x="1051" y="1192"/>
                    <a:pt x="1049" y="1191"/>
                    <a:pt x="1049" y="1191"/>
                  </a:cubicBezTo>
                  <a:cubicBezTo>
                    <a:pt x="1048" y="1191"/>
                    <a:pt x="1047" y="1191"/>
                    <a:pt x="1046" y="1191"/>
                  </a:cubicBezTo>
                  <a:cubicBezTo>
                    <a:pt x="1045" y="1190"/>
                    <a:pt x="1044" y="1189"/>
                    <a:pt x="1043" y="1189"/>
                  </a:cubicBezTo>
                  <a:cubicBezTo>
                    <a:pt x="1042" y="1189"/>
                    <a:pt x="1041" y="1187"/>
                    <a:pt x="1040" y="1186"/>
                  </a:cubicBezTo>
                  <a:cubicBezTo>
                    <a:pt x="1039" y="1185"/>
                    <a:pt x="1037" y="1185"/>
                    <a:pt x="1036" y="1185"/>
                  </a:cubicBezTo>
                  <a:cubicBezTo>
                    <a:pt x="1035" y="1184"/>
                    <a:pt x="1033" y="1183"/>
                    <a:pt x="1033" y="1182"/>
                  </a:cubicBezTo>
                  <a:cubicBezTo>
                    <a:pt x="1033" y="1182"/>
                    <a:pt x="1031" y="1181"/>
                    <a:pt x="1031" y="1180"/>
                  </a:cubicBezTo>
                  <a:cubicBezTo>
                    <a:pt x="1030" y="1179"/>
                    <a:pt x="1030" y="1178"/>
                    <a:pt x="1029" y="1177"/>
                  </a:cubicBezTo>
                  <a:cubicBezTo>
                    <a:pt x="1028" y="1177"/>
                    <a:pt x="1027" y="1177"/>
                    <a:pt x="1026" y="1176"/>
                  </a:cubicBezTo>
                  <a:cubicBezTo>
                    <a:pt x="1026" y="1175"/>
                    <a:pt x="1024" y="1174"/>
                    <a:pt x="1022" y="1174"/>
                  </a:cubicBezTo>
                  <a:cubicBezTo>
                    <a:pt x="1020" y="1175"/>
                    <a:pt x="1020" y="1173"/>
                    <a:pt x="1020" y="1173"/>
                  </a:cubicBezTo>
                  <a:cubicBezTo>
                    <a:pt x="1020" y="1172"/>
                    <a:pt x="1020" y="1171"/>
                    <a:pt x="1019" y="1171"/>
                  </a:cubicBezTo>
                  <a:cubicBezTo>
                    <a:pt x="1018" y="1170"/>
                    <a:pt x="1019" y="1168"/>
                    <a:pt x="1018" y="1168"/>
                  </a:cubicBezTo>
                  <a:cubicBezTo>
                    <a:pt x="1017" y="1168"/>
                    <a:pt x="1017" y="1169"/>
                    <a:pt x="1016" y="1170"/>
                  </a:cubicBezTo>
                  <a:cubicBezTo>
                    <a:pt x="1016" y="1170"/>
                    <a:pt x="1014" y="1171"/>
                    <a:pt x="1013" y="1170"/>
                  </a:cubicBezTo>
                  <a:cubicBezTo>
                    <a:pt x="1012" y="1170"/>
                    <a:pt x="1011" y="1170"/>
                    <a:pt x="1010" y="1170"/>
                  </a:cubicBezTo>
                  <a:cubicBezTo>
                    <a:pt x="1009" y="1170"/>
                    <a:pt x="1009" y="1171"/>
                    <a:pt x="1008" y="1169"/>
                  </a:cubicBezTo>
                  <a:cubicBezTo>
                    <a:pt x="1008" y="1168"/>
                    <a:pt x="1008" y="1167"/>
                    <a:pt x="1006" y="1167"/>
                  </a:cubicBezTo>
                  <a:cubicBezTo>
                    <a:pt x="1005" y="1166"/>
                    <a:pt x="1005" y="1166"/>
                    <a:pt x="1004" y="1165"/>
                  </a:cubicBezTo>
                  <a:cubicBezTo>
                    <a:pt x="1003" y="1163"/>
                    <a:pt x="1000" y="1163"/>
                    <a:pt x="999" y="1163"/>
                  </a:cubicBezTo>
                  <a:cubicBezTo>
                    <a:pt x="997" y="1162"/>
                    <a:pt x="997" y="1160"/>
                    <a:pt x="997" y="1159"/>
                  </a:cubicBezTo>
                  <a:cubicBezTo>
                    <a:pt x="996" y="1158"/>
                    <a:pt x="995" y="1159"/>
                    <a:pt x="993" y="1159"/>
                  </a:cubicBezTo>
                  <a:cubicBezTo>
                    <a:pt x="992" y="1159"/>
                    <a:pt x="992" y="1158"/>
                    <a:pt x="991" y="1158"/>
                  </a:cubicBezTo>
                  <a:cubicBezTo>
                    <a:pt x="990" y="1158"/>
                    <a:pt x="989" y="1158"/>
                    <a:pt x="988" y="1159"/>
                  </a:cubicBezTo>
                  <a:cubicBezTo>
                    <a:pt x="987" y="1159"/>
                    <a:pt x="987" y="1161"/>
                    <a:pt x="986" y="1162"/>
                  </a:cubicBezTo>
                  <a:cubicBezTo>
                    <a:pt x="986" y="1163"/>
                    <a:pt x="984" y="1163"/>
                    <a:pt x="984" y="1162"/>
                  </a:cubicBezTo>
                  <a:cubicBezTo>
                    <a:pt x="983" y="1162"/>
                    <a:pt x="983" y="1161"/>
                    <a:pt x="982" y="1160"/>
                  </a:cubicBezTo>
                  <a:cubicBezTo>
                    <a:pt x="981" y="1160"/>
                    <a:pt x="982" y="1158"/>
                    <a:pt x="982" y="1157"/>
                  </a:cubicBezTo>
                  <a:cubicBezTo>
                    <a:pt x="981" y="1156"/>
                    <a:pt x="981" y="1156"/>
                    <a:pt x="980" y="1156"/>
                  </a:cubicBezTo>
                  <a:cubicBezTo>
                    <a:pt x="979" y="1156"/>
                    <a:pt x="975" y="1153"/>
                    <a:pt x="975" y="1152"/>
                  </a:cubicBezTo>
                  <a:cubicBezTo>
                    <a:pt x="975" y="1152"/>
                    <a:pt x="975" y="1149"/>
                    <a:pt x="974" y="1147"/>
                  </a:cubicBezTo>
                  <a:cubicBezTo>
                    <a:pt x="973" y="1145"/>
                    <a:pt x="973" y="1145"/>
                    <a:pt x="972" y="1145"/>
                  </a:cubicBezTo>
                  <a:cubicBezTo>
                    <a:pt x="971" y="1145"/>
                    <a:pt x="971" y="1146"/>
                    <a:pt x="970" y="1146"/>
                  </a:cubicBezTo>
                  <a:cubicBezTo>
                    <a:pt x="970" y="1145"/>
                    <a:pt x="969" y="1145"/>
                    <a:pt x="968" y="1145"/>
                  </a:cubicBezTo>
                  <a:cubicBezTo>
                    <a:pt x="967" y="1145"/>
                    <a:pt x="966" y="1144"/>
                    <a:pt x="966" y="1144"/>
                  </a:cubicBezTo>
                  <a:cubicBezTo>
                    <a:pt x="966" y="1143"/>
                    <a:pt x="966" y="1142"/>
                    <a:pt x="966" y="1142"/>
                  </a:cubicBezTo>
                  <a:cubicBezTo>
                    <a:pt x="965" y="1142"/>
                    <a:pt x="963" y="1142"/>
                    <a:pt x="962" y="1142"/>
                  </a:cubicBezTo>
                  <a:cubicBezTo>
                    <a:pt x="961" y="1142"/>
                    <a:pt x="960" y="1141"/>
                    <a:pt x="959" y="1141"/>
                  </a:cubicBezTo>
                  <a:cubicBezTo>
                    <a:pt x="957" y="1141"/>
                    <a:pt x="958" y="1141"/>
                    <a:pt x="958" y="1143"/>
                  </a:cubicBezTo>
                  <a:cubicBezTo>
                    <a:pt x="958" y="1144"/>
                    <a:pt x="955" y="1142"/>
                    <a:pt x="954" y="1142"/>
                  </a:cubicBezTo>
                  <a:cubicBezTo>
                    <a:pt x="954" y="1142"/>
                    <a:pt x="952" y="1141"/>
                    <a:pt x="950" y="1141"/>
                  </a:cubicBezTo>
                  <a:cubicBezTo>
                    <a:pt x="949" y="1140"/>
                    <a:pt x="948" y="1141"/>
                    <a:pt x="948" y="1142"/>
                  </a:cubicBezTo>
                  <a:cubicBezTo>
                    <a:pt x="947" y="1142"/>
                    <a:pt x="947" y="1142"/>
                    <a:pt x="946" y="1141"/>
                  </a:cubicBezTo>
                  <a:cubicBezTo>
                    <a:pt x="945" y="1141"/>
                    <a:pt x="944" y="1141"/>
                    <a:pt x="944" y="1142"/>
                  </a:cubicBezTo>
                  <a:cubicBezTo>
                    <a:pt x="944" y="1142"/>
                    <a:pt x="943" y="1142"/>
                    <a:pt x="942" y="1143"/>
                  </a:cubicBezTo>
                  <a:cubicBezTo>
                    <a:pt x="941" y="1143"/>
                    <a:pt x="938" y="1142"/>
                    <a:pt x="937" y="1142"/>
                  </a:cubicBezTo>
                  <a:cubicBezTo>
                    <a:pt x="936" y="1141"/>
                    <a:pt x="934" y="1141"/>
                    <a:pt x="933" y="1141"/>
                  </a:cubicBezTo>
                  <a:cubicBezTo>
                    <a:pt x="932" y="1141"/>
                    <a:pt x="931" y="1140"/>
                    <a:pt x="930" y="1140"/>
                  </a:cubicBezTo>
                  <a:cubicBezTo>
                    <a:pt x="929" y="1140"/>
                    <a:pt x="929" y="1141"/>
                    <a:pt x="929" y="1142"/>
                  </a:cubicBezTo>
                  <a:cubicBezTo>
                    <a:pt x="929" y="1142"/>
                    <a:pt x="929" y="1143"/>
                    <a:pt x="928" y="1143"/>
                  </a:cubicBezTo>
                  <a:cubicBezTo>
                    <a:pt x="927" y="1143"/>
                    <a:pt x="925" y="1143"/>
                    <a:pt x="924" y="1143"/>
                  </a:cubicBezTo>
                  <a:cubicBezTo>
                    <a:pt x="923" y="1143"/>
                    <a:pt x="920" y="1143"/>
                    <a:pt x="919" y="1143"/>
                  </a:cubicBezTo>
                  <a:cubicBezTo>
                    <a:pt x="918" y="1143"/>
                    <a:pt x="917" y="1143"/>
                    <a:pt x="916" y="1143"/>
                  </a:cubicBezTo>
                  <a:cubicBezTo>
                    <a:pt x="915" y="1143"/>
                    <a:pt x="914" y="1143"/>
                    <a:pt x="912" y="1142"/>
                  </a:cubicBezTo>
                  <a:cubicBezTo>
                    <a:pt x="911" y="1141"/>
                    <a:pt x="909" y="1142"/>
                    <a:pt x="908" y="1142"/>
                  </a:cubicBezTo>
                  <a:cubicBezTo>
                    <a:pt x="907" y="1142"/>
                    <a:pt x="905" y="1142"/>
                    <a:pt x="904" y="1142"/>
                  </a:cubicBezTo>
                  <a:cubicBezTo>
                    <a:pt x="903" y="1142"/>
                    <a:pt x="901" y="1143"/>
                    <a:pt x="900" y="1143"/>
                  </a:cubicBezTo>
                  <a:cubicBezTo>
                    <a:pt x="899" y="1143"/>
                    <a:pt x="899" y="1144"/>
                    <a:pt x="898" y="1143"/>
                  </a:cubicBezTo>
                  <a:cubicBezTo>
                    <a:pt x="898" y="1142"/>
                    <a:pt x="896" y="1142"/>
                    <a:pt x="896" y="1142"/>
                  </a:cubicBezTo>
                  <a:cubicBezTo>
                    <a:pt x="895" y="1141"/>
                    <a:pt x="894" y="1141"/>
                    <a:pt x="894" y="1141"/>
                  </a:cubicBezTo>
                  <a:cubicBezTo>
                    <a:pt x="893" y="1141"/>
                    <a:pt x="892" y="1141"/>
                    <a:pt x="892" y="1139"/>
                  </a:cubicBezTo>
                  <a:cubicBezTo>
                    <a:pt x="892" y="1138"/>
                    <a:pt x="892" y="1137"/>
                    <a:pt x="892" y="1136"/>
                  </a:cubicBezTo>
                  <a:cubicBezTo>
                    <a:pt x="893" y="1136"/>
                    <a:pt x="892" y="1135"/>
                    <a:pt x="891" y="1135"/>
                  </a:cubicBezTo>
                  <a:cubicBezTo>
                    <a:pt x="890" y="1134"/>
                    <a:pt x="890" y="1134"/>
                    <a:pt x="889" y="1135"/>
                  </a:cubicBezTo>
                  <a:cubicBezTo>
                    <a:pt x="888" y="1135"/>
                    <a:pt x="888" y="1134"/>
                    <a:pt x="887" y="1134"/>
                  </a:cubicBezTo>
                  <a:cubicBezTo>
                    <a:pt x="886" y="1133"/>
                    <a:pt x="885" y="1135"/>
                    <a:pt x="885" y="1135"/>
                  </a:cubicBezTo>
                  <a:cubicBezTo>
                    <a:pt x="884" y="1136"/>
                    <a:pt x="882" y="1137"/>
                    <a:pt x="882" y="1138"/>
                  </a:cubicBezTo>
                  <a:cubicBezTo>
                    <a:pt x="881" y="1138"/>
                    <a:pt x="880" y="1138"/>
                    <a:pt x="880" y="1138"/>
                  </a:cubicBezTo>
                  <a:cubicBezTo>
                    <a:pt x="879" y="1137"/>
                    <a:pt x="878" y="1138"/>
                    <a:pt x="878" y="1138"/>
                  </a:cubicBezTo>
                  <a:cubicBezTo>
                    <a:pt x="877" y="1137"/>
                    <a:pt x="874" y="1137"/>
                    <a:pt x="874" y="1137"/>
                  </a:cubicBezTo>
                  <a:cubicBezTo>
                    <a:pt x="873" y="1137"/>
                    <a:pt x="871" y="1139"/>
                    <a:pt x="870" y="1140"/>
                  </a:cubicBezTo>
                  <a:cubicBezTo>
                    <a:pt x="870" y="1140"/>
                    <a:pt x="870" y="1140"/>
                    <a:pt x="870" y="1141"/>
                  </a:cubicBezTo>
                  <a:cubicBezTo>
                    <a:pt x="870" y="1142"/>
                    <a:pt x="867" y="1142"/>
                    <a:pt x="867" y="1142"/>
                  </a:cubicBezTo>
                  <a:cubicBezTo>
                    <a:pt x="866" y="1141"/>
                    <a:pt x="865" y="1140"/>
                    <a:pt x="864" y="1140"/>
                  </a:cubicBezTo>
                  <a:cubicBezTo>
                    <a:pt x="863" y="1140"/>
                    <a:pt x="862" y="1140"/>
                    <a:pt x="862" y="1141"/>
                  </a:cubicBezTo>
                  <a:cubicBezTo>
                    <a:pt x="862" y="1141"/>
                    <a:pt x="860" y="1140"/>
                    <a:pt x="859" y="1140"/>
                  </a:cubicBezTo>
                  <a:cubicBezTo>
                    <a:pt x="858" y="1139"/>
                    <a:pt x="856" y="1140"/>
                    <a:pt x="855" y="1140"/>
                  </a:cubicBezTo>
                  <a:cubicBezTo>
                    <a:pt x="854" y="1140"/>
                    <a:pt x="854" y="1140"/>
                    <a:pt x="853" y="1141"/>
                  </a:cubicBezTo>
                  <a:cubicBezTo>
                    <a:pt x="853" y="1142"/>
                    <a:pt x="852" y="1142"/>
                    <a:pt x="852" y="1142"/>
                  </a:cubicBezTo>
                  <a:cubicBezTo>
                    <a:pt x="852" y="1142"/>
                    <a:pt x="850" y="1141"/>
                    <a:pt x="850" y="1141"/>
                  </a:cubicBezTo>
                  <a:cubicBezTo>
                    <a:pt x="849" y="1140"/>
                    <a:pt x="848" y="1138"/>
                    <a:pt x="848" y="1138"/>
                  </a:cubicBezTo>
                  <a:cubicBezTo>
                    <a:pt x="848" y="1138"/>
                    <a:pt x="847" y="1138"/>
                    <a:pt x="847" y="1138"/>
                  </a:cubicBezTo>
                  <a:cubicBezTo>
                    <a:pt x="846" y="1138"/>
                    <a:pt x="845" y="1138"/>
                    <a:pt x="844" y="1137"/>
                  </a:cubicBezTo>
                  <a:cubicBezTo>
                    <a:pt x="843" y="1137"/>
                    <a:pt x="841" y="1137"/>
                    <a:pt x="840" y="1137"/>
                  </a:cubicBezTo>
                  <a:cubicBezTo>
                    <a:pt x="839" y="1137"/>
                    <a:pt x="839" y="1137"/>
                    <a:pt x="839" y="1138"/>
                  </a:cubicBezTo>
                  <a:cubicBezTo>
                    <a:pt x="839" y="1139"/>
                    <a:pt x="837" y="1139"/>
                    <a:pt x="837" y="1140"/>
                  </a:cubicBezTo>
                  <a:cubicBezTo>
                    <a:pt x="836" y="1140"/>
                    <a:pt x="835" y="1140"/>
                    <a:pt x="834" y="1140"/>
                  </a:cubicBezTo>
                  <a:cubicBezTo>
                    <a:pt x="833" y="1140"/>
                    <a:pt x="833" y="1140"/>
                    <a:pt x="833" y="1140"/>
                  </a:cubicBezTo>
                  <a:cubicBezTo>
                    <a:pt x="832" y="1141"/>
                    <a:pt x="831" y="1141"/>
                    <a:pt x="830" y="1141"/>
                  </a:cubicBezTo>
                  <a:cubicBezTo>
                    <a:pt x="829" y="1141"/>
                    <a:pt x="828" y="1141"/>
                    <a:pt x="827" y="1141"/>
                  </a:cubicBezTo>
                  <a:cubicBezTo>
                    <a:pt x="826" y="1141"/>
                    <a:pt x="825" y="1140"/>
                    <a:pt x="824" y="1140"/>
                  </a:cubicBezTo>
                  <a:cubicBezTo>
                    <a:pt x="823" y="1139"/>
                    <a:pt x="823" y="1141"/>
                    <a:pt x="823" y="1142"/>
                  </a:cubicBezTo>
                  <a:cubicBezTo>
                    <a:pt x="822" y="1142"/>
                    <a:pt x="820" y="1141"/>
                    <a:pt x="820" y="1140"/>
                  </a:cubicBezTo>
                  <a:cubicBezTo>
                    <a:pt x="819" y="1140"/>
                    <a:pt x="818" y="1139"/>
                    <a:pt x="817" y="1139"/>
                  </a:cubicBezTo>
                  <a:cubicBezTo>
                    <a:pt x="817" y="1138"/>
                    <a:pt x="817" y="1139"/>
                    <a:pt x="817" y="1140"/>
                  </a:cubicBezTo>
                  <a:cubicBezTo>
                    <a:pt x="816" y="1140"/>
                    <a:pt x="815" y="1140"/>
                    <a:pt x="814" y="1140"/>
                  </a:cubicBezTo>
                  <a:cubicBezTo>
                    <a:pt x="813" y="1140"/>
                    <a:pt x="811" y="1142"/>
                    <a:pt x="811" y="1143"/>
                  </a:cubicBezTo>
                  <a:cubicBezTo>
                    <a:pt x="810" y="1144"/>
                    <a:pt x="806" y="1141"/>
                    <a:pt x="805" y="1141"/>
                  </a:cubicBezTo>
                  <a:cubicBezTo>
                    <a:pt x="805" y="1141"/>
                    <a:pt x="803" y="1142"/>
                    <a:pt x="802" y="1143"/>
                  </a:cubicBezTo>
                  <a:cubicBezTo>
                    <a:pt x="801" y="1143"/>
                    <a:pt x="799" y="1143"/>
                    <a:pt x="798" y="1143"/>
                  </a:cubicBezTo>
                  <a:cubicBezTo>
                    <a:pt x="797" y="1143"/>
                    <a:pt x="797" y="1145"/>
                    <a:pt x="797" y="1146"/>
                  </a:cubicBezTo>
                  <a:cubicBezTo>
                    <a:pt x="797" y="1147"/>
                    <a:pt x="796" y="1147"/>
                    <a:pt x="796" y="1148"/>
                  </a:cubicBezTo>
                  <a:cubicBezTo>
                    <a:pt x="796" y="1150"/>
                    <a:pt x="797" y="1150"/>
                    <a:pt x="797" y="1151"/>
                  </a:cubicBezTo>
                  <a:cubicBezTo>
                    <a:pt x="797" y="1152"/>
                    <a:pt x="797" y="1152"/>
                    <a:pt x="795" y="1152"/>
                  </a:cubicBezTo>
                  <a:cubicBezTo>
                    <a:pt x="794" y="1152"/>
                    <a:pt x="795" y="1153"/>
                    <a:pt x="794" y="1154"/>
                  </a:cubicBezTo>
                  <a:cubicBezTo>
                    <a:pt x="794" y="1154"/>
                    <a:pt x="793" y="1154"/>
                    <a:pt x="792" y="1154"/>
                  </a:cubicBezTo>
                  <a:cubicBezTo>
                    <a:pt x="791" y="1155"/>
                    <a:pt x="791" y="1157"/>
                    <a:pt x="790" y="1159"/>
                  </a:cubicBezTo>
                  <a:cubicBezTo>
                    <a:pt x="789" y="1161"/>
                    <a:pt x="788" y="1161"/>
                    <a:pt x="787" y="1161"/>
                  </a:cubicBezTo>
                  <a:cubicBezTo>
                    <a:pt x="786" y="1162"/>
                    <a:pt x="786" y="1163"/>
                    <a:pt x="787" y="1163"/>
                  </a:cubicBezTo>
                  <a:cubicBezTo>
                    <a:pt x="787" y="1164"/>
                    <a:pt x="784" y="1166"/>
                    <a:pt x="784" y="1167"/>
                  </a:cubicBezTo>
                  <a:cubicBezTo>
                    <a:pt x="783" y="1167"/>
                    <a:pt x="783" y="1167"/>
                    <a:pt x="782" y="1166"/>
                  </a:cubicBezTo>
                  <a:cubicBezTo>
                    <a:pt x="781" y="1166"/>
                    <a:pt x="777" y="1170"/>
                    <a:pt x="776" y="1171"/>
                  </a:cubicBezTo>
                  <a:cubicBezTo>
                    <a:pt x="775" y="1171"/>
                    <a:pt x="774" y="1171"/>
                    <a:pt x="773" y="1171"/>
                  </a:cubicBezTo>
                  <a:cubicBezTo>
                    <a:pt x="772" y="1170"/>
                    <a:pt x="770" y="1170"/>
                    <a:pt x="769" y="1170"/>
                  </a:cubicBezTo>
                  <a:cubicBezTo>
                    <a:pt x="768" y="1170"/>
                    <a:pt x="766" y="1170"/>
                    <a:pt x="766" y="1170"/>
                  </a:cubicBezTo>
                  <a:cubicBezTo>
                    <a:pt x="765" y="1170"/>
                    <a:pt x="764" y="1169"/>
                    <a:pt x="763" y="1169"/>
                  </a:cubicBezTo>
                  <a:cubicBezTo>
                    <a:pt x="762" y="1170"/>
                    <a:pt x="762" y="1169"/>
                    <a:pt x="761" y="1169"/>
                  </a:cubicBezTo>
                  <a:cubicBezTo>
                    <a:pt x="760" y="1169"/>
                    <a:pt x="759" y="1170"/>
                    <a:pt x="758" y="1170"/>
                  </a:cubicBezTo>
                  <a:cubicBezTo>
                    <a:pt x="757" y="1170"/>
                    <a:pt x="755" y="1170"/>
                    <a:pt x="755" y="1170"/>
                  </a:cubicBezTo>
                  <a:cubicBezTo>
                    <a:pt x="754" y="1171"/>
                    <a:pt x="754" y="1171"/>
                    <a:pt x="753" y="1171"/>
                  </a:cubicBezTo>
                  <a:cubicBezTo>
                    <a:pt x="752" y="1171"/>
                    <a:pt x="751" y="1172"/>
                    <a:pt x="751" y="1173"/>
                  </a:cubicBezTo>
                  <a:cubicBezTo>
                    <a:pt x="750" y="1174"/>
                    <a:pt x="750" y="1174"/>
                    <a:pt x="750" y="1175"/>
                  </a:cubicBezTo>
                  <a:cubicBezTo>
                    <a:pt x="750" y="1176"/>
                    <a:pt x="749" y="1176"/>
                    <a:pt x="749" y="1177"/>
                  </a:cubicBezTo>
                  <a:cubicBezTo>
                    <a:pt x="748" y="1177"/>
                    <a:pt x="748" y="1178"/>
                    <a:pt x="747" y="1178"/>
                  </a:cubicBezTo>
                  <a:cubicBezTo>
                    <a:pt x="747" y="1178"/>
                    <a:pt x="744" y="1178"/>
                    <a:pt x="744" y="1177"/>
                  </a:cubicBezTo>
                  <a:cubicBezTo>
                    <a:pt x="744" y="1177"/>
                    <a:pt x="742" y="1176"/>
                    <a:pt x="742" y="1175"/>
                  </a:cubicBezTo>
                  <a:cubicBezTo>
                    <a:pt x="742" y="1173"/>
                    <a:pt x="740" y="1173"/>
                    <a:pt x="740" y="1173"/>
                  </a:cubicBezTo>
                  <a:cubicBezTo>
                    <a:pt x="739" y="1173"/>
                    <a:pt x="738" y="1172"/>
                    <a:pt x="737" y="1172"/>
                  </a:cubicBezTo>
                  <a:cubicBezTo>
                    <a:pt x="736" y="1172"/>
                    <a:pt x="734" y="1171"/>
                    <a:pt x="734" y="1170"/>
                  </a:cubicBezTo>
                  <a:cubicBezTo>
                    <a:pt x="733" y="1170"/>
                    <a:pt x="732" y="1170"/>
                    <a:pt x="732" y="1170"/>
                  </a:cubicBezTo>
                  <a:cubicBezTo>
                    <a:pt x="731" y="1170"/>
                    <a:pt x="732" y="1168"/>
                    <a:pt x="732" y="1167"/>
                  </a:cubicBezTo>
                  <a:cubicBezTo>
                    <a:pt x="732" y="1166"/>
                    <a:pt x="730" y="1164"/>
                    <a:pt x="729" y="1164"/>
                  </a:cubicBezTo>
                  <a:cubicBezTo>
                    <a:pt x="728" y="1163"/>
                    <a:pt x="727" y="1162"/>
                    <a:pt x="727" y="1162"/>
                  </a:cubicBezTo>
                  <a:cubicBezTo>
                    <a:pt x="727" y="1161"/>
                    <a:pt x="727" y="1161"/>
                    <a:pt x="726" y="1161"/>
                  </a:cubicBezTo>
                  <a:cubicBezTo>
                    <a:pt x="725" y="1161"/>
                    <a:pt x="723" y="1161"/>
                    <a:pt x="723" y="1161"/>
                  </a:cubicBezTo>
                  <a:cubicBezTo>
                    <a:pt x="722" y="1161"/>
                    <a:pt x="720" y="1162"/>
                    <a:pt x="719" y="1162"/>
                  </a:cubicBezTo>
                  <a:cubicBezTo>
                    <a:pt x="717" y="1162"/>
                    <a:pt x="716" y="1162"/>
                    <a:pt x="715" y="1162"/>
                  </a:cubicBezTo>
                  <a:cubicBezTo>
                    <a:pt x="714" y="1162"/>
                    <a:pt x="711" y="1161"/>
                    <a:pt x="710" y="1161"/>
                  </a:cubicBezTo>
                  <a:cubicBezTo>
                    <a:pt x="710" y="1160"/>
                    <a:pt x="707" y="1161"/>
                    <a:pt x="706" y="1161"/>
                  </a:cubicBezTo>
                  <a:cubicBezTo>
                    <a:pt x="705" y="1161"/>
                    <a:pt x="704" y="1163"/>
                    <a:pt x="704" y="1163"/>
                  </a:cubicBezTo>
                  <a:cubicBezTo>
                    <a:pt x="704" y="1163"/>
                    <a:pt x="697" y="1164"/>
                    <a:pt x="695" y="1164"/>
                  </a:cubicBezTo>
                  <a:cubicBezTo>
                    <a:pt x="694" y="1164"/>
                    <a:pt x="693" y="1165"/>
                    <a:pt x="693" y="1165"/>
                  </a:cubicBezTo>
                  <a:cubicBezTo>
                    <a:pt x="692" y="1166"/>
                    <a:pt x="691" y="1166"/>
                    <a:pt x="690" y="1166"/>
                  </a:cubicBezTo>
                  <a:cubicBezTo>
                    <a:pt x="689" y="1166"/>
                    <a:pt x="686" y="1168"/>
                    <a:pt x="686" y="1168"/>
                  </a:cubicBezTo>
                  <a:cubicBezTo>
                    <a:pt x="685" y="1168"/>
                    <a:pt x="683" y="1168"/>
                    <a:pt x="682" y="1167"/>
                  </a:cubicBezTo>
                  <a:cubicBezTo>
                    <a:pt x="682" y="1167"/>
                    <a:pt x="680" y="1167"/>
                    <a:pt x="678" y="1168"/>
                  </a:cubicBezTo>
                  <a:cubicBezTo>
                    <a:pt x="676" y="1168"/>
                    <a:pt x="675" y="1168"/>
                    <a:pt x="673" y="1168"/>
                  </a:cubicBezTo>
                  <a:cubicBezTo>
                    <a:pt x="672" y="1167"/>
                    <a:pt x="669" y="1169"/>
                    <a:pt x="667" y="1169"/>
                  </a:cubicBezTo>
                  <a:cubicBezTo>
                    <a:pt x="666" y="1169"/>
                    <a:pt x="665" y="1168"/>
                    <a:pt x="664" y="1169"/>
                  </a:cubicBezTo>
                  <a:cubicBezTo>
                    <a:pt x="663" y="1169"/>
                    <a:pt x="662" y="1169"/>
                    <a:pt x="662" y="1170"/>
                  </a:cubicBezTo>
                  <a:cubicBezTo>
                    <a:pt x="662" y="1171"/>
                    <a:pt x="663" y="1171"/>
                    <a:pt x="664" y="1172"/>
                  </a:cubicBezTo>
                  <a:cubicBezTo>
                    <a:pt x="664" y="1172"/>
                    <a:pt x="664" y="1173"/>
                    <a:pt x="664" y="1173"/>
                  </a:cubicBezTo>
                  <a:cubicBezTo>
                    <a:pt x="663" y="1173"/>
                    <a:pt x="663" y="1174"/>
                    <a:pt x="662" y="1175"/>
                  </a:cubicBezTo>
                  <a:cubicBezTo>
                    <a:pt x="662" y="1175"/>
                    <a:pt x="662" y="1176"/>
                    <a:pt x="661" y="1176"/>
                  </a:cubicBezTo>
                  <a:cubicBezTo>
                    <a:pt x="660" y="1176"/>
                    <a:pt x="659" y="1176"/>
                    <a:pt x="657" y="1177"/>
                  </a:cubicBezTo>
                  <a:cubicBezTo>
                    <a:pt x="656" y="1178"/>
                    <a:pt x="653" y="1179"/>
                    <a:pt x="652" y="1179"/>
                  </a:cubicBezTo>
                  <a:cubicBezTo>
                    <a:pt x="652" y="1180"/>
                    <a:pt x="649" y="1179"/>
                    <a:pt x="648" y="1179"/>
                  </a:cubicBezTo>
                  <a:cubicBezTo>
                    <a:pt x="647" y="1179"/>
                    <a:pt x="645" y="1179"/>
                    <a:pt x="644" y="1180"/>
                  </a:cubicBezTo>
                  <a:cubicBezTo>
                    <a:pt x="643" y="1180"/>
                    <a:pt x="641" y="1181"/>
                    <a:pt x="640" y="1182"/>
                  </a:cubicBezTo>
                  <a:cubicBezTo>
                    <a:pt x="639" y="1182"/>
                    <a:pt x="639" y="1181"/>
                    <a:pt x="638" y="1181"/>
                  </a:cubicBezTo>
                  <a:cubicBezTo>
                    <a:pt x="638" y="1180"/>
                    <a:pt x="638" y="1180"/>
                    <a:pt x="637" y="1180"/>
                  </a:cubicBezTo>
                  <a:cubicBezTo>
                    <a:pt x="637" y="1179"/>
                    <a:pt x="635" y="1180"/>
                    <a:pt x="634" y="1180"/>
                  </a:cubicBezTo>
                  <a:cubicBezTo>
                    <a:pt x="633" y="1180"/>
                    <a:pt x="634" y="1177"/>
                    <a:pt x="633" y="1176"/>
                  </a:cubicBezTo>
                  <a:cubicBezTo>
                    <a:pt x="632" y="1175"/>
                    <a:pt x="632" y="1175"/>
                    <a:pt x="631" y="1175"/>
                  </a:cubicBezTo>
                  <a:cubicBezTo>
                    <a:pt x="630" y="1175"/>
                    <a:pt x="629" y="1174"/>
                    <a:pt x="629" y="1174"/>
                  </a:cubicBezTo>
                  <a:cubicBezTo>
                    <a:pt x="628" y="1173"/>
                    <a:pt x="624" y="1173"/>
                    <a:pt x="623" y="1173"/>
                  </a:cubicBezTo>
                  <a:cubicBezTo>
                    <a:pt x="622" y="1173"/>
                    <a:pt x="620" y="1175"/>
                    <a:pt x="619" y="1176"/>
                  </a:cubicBezTo>
                  <a:cubicBezTo>
                    <a:pt x="619" y="1177"/>
                    <a:pt x="618" y="1177"/>
                    <a:pt x="616" y="1176"/>
                  </a:cubicBezTo>
                  <a:cubicBezTo>
                    <a:pt x="614" y="1176"/>
                    <a:pt x="614" y="1176"/>
                    <a:pt x="613" y="1176"/>
                  </a:cubicBezTo>
                  <a:cubicBezTo>
                    <a:pt x="612" y="1176"/>
                    <a:pt x="612" y="1176"/>
                    <a:pt x="612" y="1175"/>
                  </a:cubicBezTo>
                  <a:cubicBezTo>
                    <a:pt x="611" y="1175"/>
                    <a:pt x="608" y="1174"/>
                    <a:pt x="606" y="1174"/>
                  </a:cubicBezTo>
                  <a:cubicBezTo>
                    <a:pt x="604" y="1174"/>
                    <a:pt x="602" y="1174"/>
                    <a:pt x="601" y="1175"/>
                  </a:cubicBezTo>
                  <a:cubicBezTo>
                    <a:pt x="599" y="1175"/>
                    <a:pt x="599" y="1175"/>
                    <a:pt x="598" y="1174"/>
                  </a:cubicBezTo>
                  <a:cubicBezTo>
                    <a:pt x="598" y="1173"/>
                    <a:pt x="596" y="1173"/>
                    <a:pt x="596" y="1173"/>
                  </a:cubicBezTo>
                  <a:cubicBezTo>
                    <a:pt x="595" y="1173"/>
                    <a:pt x="593" y="1173"/>
                    <a:pt x="593" y="1173"/>
                  </a:cubicBezTo>
                  <a:cubicBezTo>
                    <a:pt x="593" y="1172"/>
                    <a:pt x="594" y="1172"/>
                    <a:pt x="594" y="1171"/>
                  </a:cubicBezTo>
                  <a:cubicBezTo>
                    <a:pt x="593" y="1170"/>
                    <a:pt x="592" y="1171"/>
                    <a:pt x="591" y="1171"/>
                  </a:cubicBezTo>
                  <a:cubicBezTo>
                    <a:pt x="590" y="1171"/>
                    <a:pt x="590" y="1169"/>
                    <a:pt x="588" y="1169"/>
                  </a:cubicBezTo>
                  <a:cubicBezTo>
                    <a:pt x="587" y="1168"/>
                    <a:pt x="583" y="1168"/>
                    <a:pt x="582" y="1167"/>
                  </a:cubicBezTo>
                  <a:cubicBezTo>
                    <a:pt x="581" y="1167"/>
                    <a:pt x="583" y="1166"/>
                    <a:pt x="583" y="1166"/>
                  </a:cubicBezTo>
                  <a:cubicBezTo>
                    <a:pt x="583" y="1166"/>
                    <a:pt x="582" y="1165"/>
                    <a:pt x="581" y="1165"/>
                  </a:cubicBezTo>
                  <a:cubicBezTo>
                    <a:pt x="581" y="1165"/>
                    <a:pt x="579" y="1165"/>
                    <a:pt x="577" y="1164"/>
                  </a:cubicBezTo>
                  <a:cubicBezTo>
                    <a:pt x="576" y="1164"/>
                    <a:pt x="574" y="1161"/>
                    <a:pt x="574" y="1161"/>
                  </a:cubicBezTo>
                  <a:cubicBezTo>
                    <a:pt x="574" y="1161"/>
                    <a:pt x="573" y="1162"/>
                    <a:pt x="572" y="1162"/>
                  </a:cubicBezTo>
                  <a:cubicBezTo>
                    <a:pt x="572" y="1163"/>
                    <a:pt x="571" y="1163"/>
                    <a:pt x="569" y="1163"/>
                  </a:cubicBezTo>
                  <a:cubicBezTo>
                    <a:pt x="568" y="1163"/>
                    <a:pt x="568" y="1162"/>
                    <a:pt x="567" y="1162"/>
                  </a:cubicBezTo>
                  <a:cubicBezTo>
                    <a:pt x="567" y="1162"/>
                    <a:pt x="565" y="1161"/>
                    <a:pt x="564" y="1161"/>
                  </a:cubicBezTo>
                  <a:cubicBezTo>
                    <a:pt x="564" y="1160"/>
                    <a:pt x="564" y="1159"/>
                    <a:pt x="563" y="1159"/>
                  </a:cubicBezTo>
                  <a:cubicBezTo>
                    <a:pt x="563" y="1158"/>
                    <a:pt x="563" y="1158"/>
                    <a:pt x="563" y="1157"/>
                  </a:cubicBezTo>
                  <a:cubicBezTo>
                    <a:pt x="563" y="1156"/>
                    <a:pt x="563" y="1155"/>
                    <a:pt x="562" y="1154"/>
                  </a:cubicBezTo>
                  <a:cubicBezTo>
                    <a:pt x="561" y="1153"/>
                    <a:pt x="560" y="1153"/>
                    <a:pt x="559" y="1153"/>
                  </a:cubicBezTo>
                  <a:cubicBezTo>
                    <a:pt x="558" y="1153"/>
                    <a:pt x="558" y="1151"/>
                    <a:pt x="558" y="1151"/>
                  </a:cubicBezTo>
                  <a:cubicBezTo>
                    <a:pt x="558" y="1150"/>
                    <a:pt x="558" y="1148"/>
                    <a:pt x="558" y="1147"/>
                  </a:cubicBezTo>
                  <a:cubicBezTo>
                    <a:pt x="557" y="1146"/>
                    <a:pt x="557" y="1146"/>
                    <a:pt x="558" y="1146"/>
                  </a:cubicBezTo>
                  <a:cubicBezTo>
                    <a:pt x="559" y="1145"/>
                    <a:pt x="559" y="1142"/>
                    <a:pt x="559" y="1141"/>
                  </a:cubicBezTo>
                  <a:cubicBezTo>
                    <a:pt x="559" y="1140"/>
                    <a:pt x="558" y="1139"/>
                    <a:pt x="558" y="1138"/>
                  </a:cubicBezTo>
                  <a:cubicBezTo>
                    <a:pt x="558" y="1137"/>
                    <a:pt x="560" y="1136"/>
                    <a:pt x="559" y="1135"/>
                  </a:cubicBezTo>
                  <a:cubicBezTo>
                    <a:pt x="559" y="1134"/>
                    <a:pt x="556" y="1134"/>
                    <a:pt x="555" y="1134"/>
                  </a:cubicBezTo>
                  <a:cubicBezTo>
                    <a:pt x="554" y="1133"/>
                    <a:pt x="553" y="1133"/>
                    <a:pt x="553" y="1132"/>
                  </a:cubicBezTo>
                  <a:cubicBezTo>
                    <a:pt x="553" y="1131"/>
                    <a:pt x="553" y="1132"/>
                    <a:pt x="551" y="1132"/>
                  </a:cubicBezTo>
                  <a:cubicBezTo>
                    <a:pt x="550" y="1132"/>
                    <a:pt x="549" y="1132"/>
                    <a:pt x="548" y="1131"/>
                  </a:cubicBezTo>
                  <a:cubicBezTo>
                    <a:pt x="547" y="1130"/>
                    <a:pt x="546" y="1133"/>
                    <a:pt x="545" y="1133"/>
                  </a:cubicBezTo>
                  <a:cubicBezTo>
                    <a:pt x="545" y="1133"/>
                    <a:pt x="544" y="1134"/>
                    <a:pt x="543" y="1134"/>
                  </a:cubicBezTo>
                  <a:cubicBezTo>
                    <a:pt x="542" y="1134"/>
                    <a:pt x="541" y="1132"/>
                    <a:pt x="540" y="1132"/>
                  </a:cubicBezTo>
                  <a:cubicBezTo>
                    <a:pt x="540" y="1131"/>
                    <a:pt x="539" y="1130"/>
                    <a:pt x="538" y="1130"/>
                  </a:cubicBezTo>
                  <a:cubicBezTo>
                    <a:pt x="538" y="1130"/>
                    <a:pt x="537" y="1130"/>
                    <a:pt x="537" y="1129"/>
                  </a:cubicBezTo>
                  <a:cubicBezTo>
                    <a:pt x="537" y="1128"/>
                    <a:pt x="535" y="1127"/>
                    <a:pt x="534" y="1127"/>
                  </a:cubicBezTo>
                  <a:cubicBezTo>
                    <a:pt x="533" y="1127"/>
                    <a:pt x="532" y="1126"/>
                    <a:pt x="531" y="1125"/>
                  </a:cubicBezTo>
                  <a:cubicBezTo>
                    <a:pt x="530" y="1124"/>
                    <a:pt x="530" y="1125"/>
                    <a:pt x="529" y="1125"/>
                  </a:cubicBezTo>
                  <a:cubicBezTo>
                    <a:pt x="528" y="1125"/>
                    <a:pt x="527" y="1125"/>
                    <a:pt x="526" y="1124"/>
                  </a:cubicBezTo>
                  <a:cubicBezTo>
                    <a:pt x="526" y="1123"/>
                    <a:pt x="523" y="1123"/>
                    <a:pt x="522" y="1123"/>
                  </a:cubicBezTo>
                  <a:cubicBezTo>
                    <a:pt x="520" y="1123"/>
                    <a:pt x="520" y="1124"/>
                    <a:pt x="520" y="1124"/>
                  </a:cubicBezTo>
                  <a:cubicBezTo>
                    <a:pt x="520" y="1125"/>
                    <a:pt x="520" y="1127"/>
                    <a:pt x="518" y="1127"/>
                  </a:cubicBezTo>
                  <a:cubicBezTo>
                    <a:pt x="517" y="1127"/>
                    <a:pt x="516" y="1126"/>
                    <a:pt x="515" y="1126"/>
                  </a:cubicBezTo>
                  <a:cubicBezTo>
                    <a:pt x="514" y="1126"/>
                    <a:pt x="514" y="1127"/>
                    <a:pt x="515" y="1129"/>
                  </a:cubicBezTo>
                  <a:cubicBezTo>
                    <a:pt x="515" y="1130"/>
                    <a:pt x="514" y="1130"/>
                    <a:pt x="514" y="1131"/>
                  </a:cubicBezTo>
                  <a:cubicBezTo>
                    <a:pt x="513" y="1131"/>
                    <a:pt x="513" y="1132"/>
                    <a:pt x="512" y="1133"/>
                  </a:cubicBezTo>
                  <a:cubicBezTo>
                    <a:pt x="512" y="1134"/>
                    <a:pt x="511" y="1135"/>
                    <a:pt x="510" y="1135"/>
                  </a:cubicBezTo>
                  <a:cubicBezTo>
                    <a:pt x="509" y="1136"/>
                    <a:pt x="509" y="1135"/>
                    <a:pt x="508" y="1134"/>
                  </a:cubicBezTo>
                  <a:cubicBezTo>
                    <a:pt x="507" y="1134"/>
                    <a:pt x="507" y="1134"/>
                    <a:pt x="507" y="1134"/>
                  </a:cubicBezTo>
                  <a:cubicBezTo>
                    <a:pt x="506" y="1135"/>
                    <a:pt x="506" y="1136"/>
                    <a:pt x="505" y="1136"/>
                  </a:cubicBezTo>
                  <a:cubicBezTo>
                    <a:pt x="504" y="1136"/>
                    <a:pt x="503" y="1135"/>
                    <a:pt x="502" y="1136"/>
                  </a:cubicBezTo>
                  <a:cubicBezTo>
                    <a:pt x="500" y="1136"/>
                    <a:pt x="500" y="1137"/>
                    <a:pt x="500" y="1137"/>
                  </a:cubicBezTo>
                  <a:cubicBezTo>
                    <a:pt x="500" y="1138"/>
                    <a:pt x="499" y="1138"/>
                    <a:pt x="499" y="1137"/>
                  </a:cubicBezTo>
                  <a:cubicBezTo>
                    <a:pt x="499" y="1136"/>
                    <a:pt x="498" y="1137"/>
                    <a:pt x="498" y="1137"/>
                  </a:cubicBezTo>
                  <a:cubicBezTo>
                    <a:pt x="497" y="1138"/>
                    <a:pt x="496" y="1138"/>
                    <a:pt x="494" y="1138"/>
                  </a:cubicBezTo>
                  <a:cubicBezTo>
                    <a:pt x="493" y="1138"/>
                    <a:pt x="493" y="1138"/>
                    <a:pt x="492" y="1139"/>
                  </a:cubicBezTo>
                  <a:cubicBezTo>
                    <a:pt x="492" y="1140"/>
                    <a:pt x="490" y="1139"/>
                    <a:pt x="489" y="1139"/>
                  </a:cubicBezTo>
                  <a:cubicBezTo>
                    <a:pt x="488" y="1139"/>
                    <a:pt x="488" y="1141"/>
                    <a:pt x="488" y="1142"/>
                  </a:cubicBezTo>
                  <a:cubicBezTo>
                    <a:pt x="488" y="1143"/>
                    <a:pt x="488" y="1144"/>
                    <a:pt x="488" y="1145"/>
                  </a:cubicBezTo>
                  <a:cubicBezTo>
                    <a:pt x="488" y="1146"/>
                    <a:pt x="487" y="1148"/>
                    <a:pt x="487" y="1149"/>
                  </a:cubicBezTo>
                  <a:cubicBezTo>
                    <a:pt x="487" y="1150"/>
                    <a:pt x="485" y="1151"/>
                    <a:pt x="484" y="1151"/>
                  </a:cubicBezTo>
                  <a:cubicBezTo>
                    <a:pt x="483" y="1151"/>
                    <a:pt x="482" y="1150"/>
                    <a:pt x="481" y="1150"/>
                  </a:cubicBezTo>
                  <a:cubicBezTo>
                    <a:pt x="480" y="1149"/>
                    <a:pt x="479" y="1151"/>
                    <a:pt x="478" y="1152"/>
                  </a:cubicBezTo>
                  <a:cubicBezTo>
                    <a:pt x="478" y="1153"/>
                    <a:pt x="477" y="1152"/>
                    <a:pt x="476" y="1152"/>
                  </a:cubicBezTo>
                  <a:cubicBezTo>
                    <a:pt x="475" y="1152"/>
                    <a:pt x="474" y="1152"/>
                    <a:pt x="473" y="1152"/>
                  </a:cubicBezTo>
                  <a:cubicBezTo>
                    <a:pt x="473" y="1153"/>
                    <a:pt x="471" y="1152"/>
                    <a:pt x="470" y="1152"/>
                  </a:cubicBezTo>
                  <a:cubicBezTo>
                    <a:pt x="470" y="1151"/>
                    <a:pt x="468" y="1150"/>
                    <a:pt x="468" y="1150"/>
                  </a:cubicBezTo>
                  <a:cubicBezTo>
                    <a:pt x="467" y="1150"/>
                    <a:pt x="465" y="1150"/>
                    <a:pt x="465" y="1150"/>
                  </a:cubicBezTo>
                  <a:cubicBezTo>
                    <a:pt x="464" y="1150"/>
                    <a:pt x="463" y="1150"/>
                    <a:pt x="461" y="1151"/>
                  </a:cubicBezTo>
                  <a:cubicBezTo>
                    <a:pt x="460" y="1152"/>
                    <a:pt x="459" y="1151"/>
                    <a:pt x="458" y="1151"/>
                  </a:cubicBezTo>
                  <a:cubicBezTo>
                    <a:pt x="457" y="1151"/>
                    <a:pt x="455" y="1150"/>
                    <a:pt x="454" y="1150"/>
                  </a:cubicBezTo>
                  <a:cubicBezTo>
                    <a:pt x="453" y="1150"/>
                    <a:pt x="452" y="1150"/>
                    <a:pt x="451" y="1149"/>
                  </a:cubicBezTo>
                  <a:cubicBezTo>
                    <a:pt x="450" y="1149"/>
                    <a:pt x="449" y="1149"/>
                    <a:pt x="448" y="1149"/>
                  </a:cubicBezTo>
                  <a:cubicBezTo>
                    <a:pt x="447" y="1149"/>
                    <a:pt x="446" y="1148"/>
                    <a:pt x="446" y="1147"/>
                  </a:cubicBezTo>
                  <a:cubicBezTo>
                    <a:pt x="446" y="1146"/>
                    <a:pt x="447" y="1145"/>
                    <a:pt x="447" y="1144"/>
                  </a:cubicBezTo>
                  <a:cubicBezTo>
                    <a:pt x="447" y="1144"/>
                    <a:pt x="446" y="1142"/>
                    <a:pt x="445" y="1141"/>
                  </a:cubicBezTo>
                  <a:cubicBezTo>
                    <a:pt x="444" y="1140"/>
                    <a:pt x="444" y="1140"/>
                    <a:pt x="444" y="1139"/>
                  </a:cubicBezTo>
                  <a:cubicBezTo>
                    <a:pt x="444" y="1138"/>
                    <a:pt x="442" y="1138"/>
                    <a:pt x="441" y="1138"/>
                  </a:cubicBezTo>
                  <a:cubicBezTo>
                    <a:pt x="440" y="1138"/>
                    <a:pt x="440" y="1137"/>
                    <a:pt x="440" y="1136"/>
                  </a:cubicBezTo>
                  <a:cubicBezTo>
                    <a:pt x="439" y="1136"/>
                    <a:pt x="438" y="1136"/>
                    <a:pt x="438" y="1136"/>
                  </a:cubicBezTo>
                  <a:cubicBezTo>
                    <a:pt x="438" y="1136"/>
                    <a:pt x="437" y="1136"/>
                    <a:pt x="436" y="1136"/>
                  </a:cubicBezTo>
                  <a:cubicBezTo>
                    <a:pt x="435" y="1136"/>
                    <a:pt x="434" y="1135"/>
                    <a:pt x="433" y="1135"/>
                  </a:cubicBezTo>
                  <a:cubicBezTo>
                    <a:pt x="432" y="1134"/>
                    <a:pt x="432" y="1135"/>
                    <a:pt x="431" y="1136"/>
                  </a:cubicBezTo>
                  <a:cubicBezTo>
                    <a:pt x="431" y="1136"/>
                    <a:pt x="430" y="1136"/>
                    <a:pt x="430" y="1136"/>
                  </a:cubicBezTo>
                  <a:cubicBezTo>
                    <a:pt x="430" y="1135"/>
                    <a:pt x="428" y="1136"/>
                    <a:pt x="428" y="1135"/>
                  </a:cubicBezTo>
                  <a:cubicBezTo>
                    <a:pt x="427" y="1135"/>
                    <a:pt x="427" y="1133"/>
                    <a:pt x="427" y="1132"/>
                  </a:cubicBezTo>
                  <a:cubicBezTo>
                    <a:pt x="427" y="1131"/>
                    <a:pt x="426" y="1131"/>
                    <a:pt x="425" y="1131"/>
                  </a:cubicBezTo>
                  <a:cubicBezTo>
                    <a:pt x="424" y="1131"/>
                    <a:pt x="423" y="1130"/>
                    <a:pt x="423" y="1129"/>
                  </a:cubicBezTo>
                  <a:cubicBezTo>
                    <a:pt x="422" y="1128"/>
                    <a:pt x="422" y="1128"/>
                    <a:pt x="421" y="1128"/>
                  </a:cubicBezTo>
                  <a:cubicBezTo>
                    <a:pt x="420" y="1128"/>
                    <a:pt x="421" y="1127"/>
                    <a:pt x="421" y="1126"/>
                  </a:cubicBezTo>
                  <a:cubicBezTo>
                    <a:pt x="421" y="1126"/>
                    <a:pt x="420" y="1126"/>
                    <a:pt x="420" y="1126"/>
                  </a:cubicBezTo>
                  <a:cubicBezTo>
                    <a:pt x="419" y="1126"/>
                    <a:pt x="419" y="1126"/>
                    <a:pt x="419" y="1126"/>
                  </a:cubicBezTo>
                  <a:cubicBezTo>
                    <a:pt x="418" y="1125"/>
                    <a:pt x="417" y="1126"/>
                    <a:pt x="417" y="1126"/>
                  </a:cubicBezTo>
                  <a:cubicBezTo>
                    <a:pt x="416" y="1127"/>
                    <a:pt x="415" y="1128"/>
                    <a:pt x="415" y="1128"/>
                  </a:cubicBezTo>
                  <a:cubicBezTo>
                    <a:pt x="416" y="1129"/>
                    <a:pt x="416" y="1130"/>
                    <a:pt x="415" y="1131"/>
                  </a:cubicBezTo>
                  <a:cubicBezTo>
                    <a:pt x="414" y="1131"/>
                    <a:pt x="414" y="1131"/>
                    <a:pt x="413" y="1131"/>
                  </a:cubicBezTo>
                  <a:cubicBezTo>
                    <a:pt x="412" y="1131"/>
                    <a:pt x="413" y="1132"/>
                    <a:pt x="413" y="1132"/>
                  </a:cubicBezTo>
                  <a:cubicBezTo>
                    <a:pt x="414" y="1133"/>
                    <a:pt x="414" y="1133"/>
                    <a:pt x="413" y="1133"/>
                  </a:cubicBezTo>
                  <a:cubicBezTo>
                    <a:pt x="413" y="1133"/>
                    <a:pt x="412" y="1133"/>
                    <a:pt x="410" y="1133"/>
                  </a:cubicBezTo>
                  <a:cubicBezTo>
                    <a:pt x="409" y="1132"/>
                    <a:pt x="408" y="1130"/>
                    <a:pt x="407" y="1130"/>
                  </a:cubicBezTo>
                  <a:cubicBezTo>
                    <a:pt x="407" y="1129"/>
                    <a:pt x="406" y="1130"/>
                    <a:pt x="405" y="1130"/>
                  </a:cubicBezTo>
                  <a:cubicBezTo>
                    <a:pt x="404" y="1130"/>
                    <a:pt x="404" y="1130"/>
                    <a:pt x="403" y="1128"/>
                  </a:cubicBezTo>
                  <a:cubicBezTo>
                    <a:pt x="403" y="1127"/>
                    <a:pt x="402" y="1127"/>
                    <a:pt x="400" y="1127"/>
                  </a:cubicBezTo>
                  <a:cubicBezTo>
                    <a:pt x="399" y="1126"/>
                    <a:pt x="395" y="1126"/>
                    <a:pt x="394" y="1126"/>
                  </a:cubicBezTo>
                  <a:cubicBezTo>
                    <a:pt x="393" y="1126"/>
                    <a:pt x="391" y="1125"/>
                    <a:pt x="390" y="1125"/>
                  </a:cubicBezTo>
                  <a:cubicBezTo>
                    <a:pt x="390" y="1124"/>
                    <a:pt x="391" y="1124"/>
                    <a:pt x="391" y="1123"/>
                  </a:cubicBezTo>
                  <a:cubicBezTo>
                    <a:pt x="391" y="1123"/>
                    <a:pt x="390" y="1122"/>
                    <a:pt x="390" y="1122"/>
                  </a:cubicBezTo>
                  <a:cubicBezTo>
                    <a:pt x="389" y="1121"/>
                    <a:pt x="389" y="1121"/>
                    <a:pt x="389" y="1120"/>
                  </a:cubicBezTo>
                  <a:cubicBezTo>
                    <a:pt x="390" y="1120"/>
                    <a:pt x="390" y="1120"/>
                    <a:pt x="390" y="1119"/>
                  </a:cubicBezTo>
                  <a:cubicBezTo>
                    <a:pt x="389" y="1119"/>
                    <a:pt x="389" y="1119"/>
                    <a:pt x="388" y="1119"/>
                  </a:cubicBezTo>
                  <a:cubicBezTo>
                    <a:pt x="387" y="1119"/>
                    <a:pt x="387" y="1118"/>
                    <a:pt x="386" y="1117"/>
                  </a:cubicBezTo>
                  <a:cubicBezTo>
                    <a:pt x="385" y="1117"/>
                    <a:pt x="385" y="1117"/>
                    <a:pt x="384" y="1118"/>
                  </a:cubicBezTo>
                  <a:cubicBezTo>
                    <a:pt x="383" y="1118"/>
                    <a:pt x="382" y="1117"/>
                    <a:pt x="382" y="1117"/>
                  </a:cubicBezTo>
                  <a:cubicBezTo>
                    <a:pt x="381" y="1116"/>
                    <a:pt x="380" y="1116"/>
                    <a:pt x="380" y="1117"/>
                  </a:cubicBezTo>
                  <a:cubicBezTo>
                    <a:pt x="379" y="1117"/>
                    <a:pt x="379" y="1117"/>
                    <a:pt x="379" y="1116"/>
                  </a:cubicBezTo>
                  <a:cubicBezTo>
                    <a:pt x="379" y="1115"/>
                    <a:pt x="377" y="1114"/>
                    <a:pt x="375" y="1114"/>
                  </a:cubicBezTo>
                  <a:cubicBezTo>
                    <a:pt x="374" y="1113"/>
                    <a:pt x="375" y="1113"/>
                    <a:pt x="375" y="1112"/>
                  </a:cubicBezTo>
                  <a:cubicBezTo>
                    <a:pt x="375" y="1111"/>
                    <a:pt x="375" y="1110"/>
                    <a:pt x="375" y="1110"/>
                  </a:cubicBezTo>
                  <a:cubicBezTo>
                    <a:pt x="374" y="1110"/>
                    <a:pt x="372" y="1112"/>
                    <a:pt x="372" y="1113"/>
                  </a:cubicBezTo>
                  <a:cubicBezTo>
                    <a:pt x="371" y="1113"/>
                    <a:pt x="370" y="1114"/>
                    <a:pt x="370" y="1115"/>
                  </a:cubicBezTo>
                  <a:cubicBezTo>
                    <a:pt x="369" y="1115"/>
                    <a:pt x="366" y="1114"/>
                    <a:pt x="365" y="1114"/>
                  </a:cubicBezTo>
                  <a:cubicBezTo>
                    <a:pt x="365" y="1114"/>
                    <a:pt x="363" y="1115"/>
                    <a:pt x="363" y="1116"/>
                  </a:cubicBezTo>
                  <a:cubicBezTo>
                    <a:pt x="362" y="1116"/>
                    <a:pt x="361" y="1118"/>
                    <a:pt x="361" y="1119"/>
                  </a:cubicBezTo>
                  <a:cubicBezTo>
                    <a:pt x="361" y="1119"/>
                    <a:pt x="360" y="1121"/>
                    <a:pt x="360" y="1121"/>
                  </a:cubicBezTo>
                  <a:cubicBezTo>
                    <a:pt x="360" y="1121"/>
                    <a:pt x="361" y="1123"/>
                    <a:pt x="361" y="1124"/>
                  </a:cubicBezTo>
                  <a:cubicBezTo>
                    <a:pt x="362" y="1125"/>
                    <a:pt x="363" y="1127"/>
                    <a:pt x="363" y="1128"/>
                  </a:cubicBezTo>
                  <a:cubicBezTo>
                    <a:pt x="363" y="1128"/>
                    <a:pt x="363" y="1129"/>
                    <a:pt x="364" y="1130"/>
                  </a:cubicBezTo>
                  <a:cubicBezTo>
                    <a:pt x="365" y="1130"/>
                    <a:pt x="364" y="1131"/>
                    <a:pt x="364" y="1131"/>
                  </a:cubicBezTo>
                  <a:cubicBezTo>
                    <a:pt x="363" y="1131"/>
                    <a:pt x="361" y="1130"/>
                    <a:pt x="360" y="1130"/>
                  </a:cubicBezTo>
                  <a:cubicBezTo>
                    <a:pt x="360" y="1129"/>
                    <a:pt x="359" y="1129"/>
                    <a:pt x="358" y="1129"/>
                  </a:cubicBezTo>
                  <a:cubicBezTo>
                    <a:pt x="357" y="1129"/>
                    <a:pt x="357" y="1129"/>
                    <a:pt x="356" y="1130"/>
                  </a:cubicBezTo>
                  <a:cubicBezTo>
                    <a:pt x="356" y="1130"/>
                    <a:pt x="355" y="1130"/>
                    <a:pt x="354" y="1130"/>
                  </a:cubicBezTo>
                  <a:cubicBezTo>
                    <a:pt x="353" y="1130"/>
                    <a:pt x="354" y="1131"/>
                    <a:pt x="354" y="1132"/>
                  </a:cubicBezTo>
                  <a:cubicBezTo>
                    <a:pt x="354" y="1133"/>
                    <a:pt x="354" y="1133"/>
                    <a:pt x="353" y="1134"/>
                  </a:cubicBezTo>
                  <a:cubicBezTo>
                    <a:pt x="352" y="1134"/>
                    <a:pt x="352" y="1135"/>
                    <a:pt x="351" y="1135"/>
                  </a:cubicBezTo>
                  <a:cubicBezTo>
                    <a:pt x="350" y="1135"/>
                    <a:pt x="344" y="1138"/>
                    <a:pt x="344" y="1138"/>
                  </a:cubicBezTo>
                  <a:cubicBezTo>
                    <a:pt x="343" y="1138"/>
                    <a:pt x="341" y="1137"/>
                    <a:pt x="341" y="1137"/>
                  </a:cubicBezTo>
                  <a:cubicBezTo>
                    <a:pt x="341" y="1137"/>
                    <a:pt x="338" y="1138"/>
                    <a:pt x="337" y="1139"/>
                  </a:cubicBezTo>
                  <a:cubicBezTo>
                    <a:pt x="336" y="1139"/>
                    <a:pt x="337" y="1140"/>
                    <a:pt x="337" y="1140"/>
                  </a:cubicBezTo>
                  <a:cubicBezTo>
                    <a:pt x="338" y="1141"/>
                    <a:pt x="336" y="1143"/>
                    <a:pt x="336" y="1143"/>
                  </a:cubicBezTo>
                  <a:cubicBezTo>
                    <a:pt x="336" y="1144"/>
                    <a:pt x="336" y="1144"/>
                    <a:pt x="335" y="1144"/>
                  </a:cubicBezTo>
                  <a:cubicBezTo>
                    <a:pt x="335" y="1144"/>
                    <a:pt x="335" y="1145"/>
                    <a:pt x="335" y="1146"/>
                  </a:cubicBezTo>
                  <a:cubicBezTo>
                    <a:pt x="334" y="1147"/>
                    <a:pt x="335" y="1147"/>
                    <a:pt x="335" y="1147"/>
                  </a:cubicBezTo>
                  <a:cubicBezTo>
                    <a:pt x="336" y="1148"/>
                    <a:pt x="335" y="1150"/>
                    <a:pt x="334" y="1150"/>
                  </a:cubicBezTo>
                  <a:cubicBezTo>
                    <a:pt x="334" y="1151"/>
                    <a:pt x="334" y="1151"/>
                    <a:pt x="332" y="1151"/>
                  </a:cubicBezTo>
                  <a:cubicBezTo>
                    <a:pt x="331" y="1151"/>
                    <a:pt x="331" y="1153"/>
                    <a:pt x="331" y="1154"/>
                  </a:cubicBezTo>
                  <a:cubicBezTo>
                    <a:pt x="331" y="1155"/>
                    <a:pt x="330" y="1154"/>
                    <a:pt x="329" y="1153"/>
                  </a:cubicBezTo>
                  <a:cubicBezTo>
                    <a:pt x="328" y="1153"/>
                    <a:pt x="327" y="1153"/>
                    <a:pt x="326" y="1153"/>
                  </a:cubicBezTo>
                  <a:cubicBezTo>
                    <a:pt x="325" y="1153"/>
                    <a:pt x="325" y="1154"/>
                    <a:pt x="325" y="1156"/>
                  </a:cubicBezTo>
                  <a:cubicBezTo>
                    <a:pt x="326" y="1157"/>
                    <a:pt x="326" y="1158"/>
                    <a:pt x="325" y="1158"/>
                  </a:cubicBezTo>
                  <a:cubicBezTo>
                    <a:pt x="325" y="1158"/>
                    <a:pt x="322" y="1162"/>
                    <a:pt x="321" y="1163"/>
                  </a:cubicBezTo>
                  <a:cubicBezTo>
                    <a:pt x="320" y="1163"/>
                    <a:pt x="320" y="1166"/>
                    <a:pt x="320" y="1167"/>
                  </a:cubicBezTo>
                  <a:cubicBezTo>
                    <a:pt x="320" y="1168"/>
                    <a:pt x="320" y="1168"/>
                    <a:pt x="318" y="1168"/>
                  </a:cubicBezTo>
                  <a:cubicBezTo>
                    <a:pt x="315" y="1168"/>
                    <a:pt x="317" y="1170"/>
                    <a:pt x="318" y="1170"/>
                  </a:cubicBezTo>
                  <a:cubicBezTo>
                    <a:pt x="318" y="1171"/>
                    <a:pt x="318" y="1171"/>
                    <a:pt x="318" y="1172"/>
                  </a:cubicBezTo>
                  <a:cubicBezTo>
                    <a:pt x="318" y="1172"/>
                    <a:pt x="317" y="1173"/>
                    <a:pt x="317" y="1173"/>
                  </a:cubicBezTo>
                  <a:cubicBezTo>
                    <a:pt x="316" y="1173"/>
                    <a:pt x="315" y="1173"/>
                    <a:pt x="315" y="1174"/>
                  </a:cubicBezTo>
                  <a:cubicBezTo>
                    <a:pt x="314" y="1175"/>
                    <a:pt x="315" y="1176"/>
                    <a:pt x="314" y="1176"/>
                  </a:cubicBezTo>
                  <a:cubicBezTo>
                    <a:pt x="313" y="1177"/>
                    <a:pt x="313" y="1177"/>
                    <a:pt x="312" y="1178"/>
                  </a:cubicBezTo>
                  <a:cubicBezTo>
                    <a:pt x="312" y="1179"/>
                    <a:pt x="312" y="1180"/>
                    <a:pt x="312" y="1181"/>
                  </a:cubicBezTo>
                  <a:cubicBezTo>
                    <a:pt x="312" y="1181"/>
                    <a:pt x="312" y="1181"/>
                    <a:pt x="311" y="1181"/>
                  </a:cubicBezTo>
                  <a:cubicBezTo>
                    <a:pt x="310" y="1181"/>
                    <a:pt x="310" y="1183"/>
                    <a:pt x="309" y="1183"/>
                  </a:cubicBezTo>
                  <a:cubicBezTo>
                    <a:pt x="309" y="1183"/>
                    <a:pt x="307" y="1184"/>
                    <a:pt x="306" y="1184"/>
                  </a:cubicBezTo>
                  <a:cubicBezTo>
                    <a:pt x="306" y="1183"/>
                    <a:pt x="304" y="1183"/>
                    <a:pt x="303" y="1183"/>
                  </a:cubicBezTo>
                  <a:cubicBezTo>
                    <a:pt x="302" y="1183"/>
                    <a:pt x="302" y="1183"/>
                    <a:pt x="302" y="1182"/>
                  </a:cubicBezTo>
                  <a:cubicBezTo>
                    <a:pt x="301" y="1182"/>
                    <a:pt x="301" y="1181"/>
                    <a:pt x="300" y="1182"/>
                  </a:cubicBezTo>
                  <a:cubicBezTo>
                    <a:pt x="300" y="1182"/>
                    <a:pt x="299" y="1182"/>
                    <a:pt x="299" y="1183"/>
                  </a:cubicBezTo>
                  <a:cubicBezTo>
                    <a:pt x="299" y="1184"/>
                    <a:pt x="298" y="1184"/>
                    <a:pt x="297" y="1183"/>
                  </a:cubicBezTo>
                  <a:cubicBezTo>
                    <a:pt x="296" y="1183"/>
                    <a:pt x="295" y="1183"/>
                    <a:pt x="294" y="1183"/>
                  </a:cubicBezTo>
                  <a:cubicBezTo>
                    <a:pt x="294" y="1183"/>
                    <a:pt x="294" y="1182"/>
                    <a:pt x="293" y="1181"/>
                  </a:cubicBezTo>
                  <a:cubicBezTo>
                    <a:pt x="292" y="1181"/>
                    <a:pt x="292" y="1181"/>
                    <a:pt x="291" y="1181"/>
                  </a:cubicBezTo>
                  <a:cubicBezTo>
                    <a:pt x="290" y="1181"/>
                    <a:pt x="290" y="1180"/>
                    <a:pt x="290" y="1180"/>
                  </a:cubicBezTo>
                  <a:cubicBezTo>
                    <a:pt x="289" y="1179"/>
                    <a:pt x="289" y="1179"/>
                    <a:pt x="289" y="1180"/>
                  </a:cubicBezTo>
                  <a:cubicBezTo>
                    <a:pt x="288" y="1180"/>
                    <a:pt x="287" y="1180"/>
                    <a:pt x="286" y="1180"/>
                  </a:cubicBezTo>
                  <a:cubicBezTo>
                    <a:pt x="285" y="1181"/>
                    <a:pt x="284" y="1181"/>
                    <a:pt x="283" y="1180"/>
                  </a:cubicBezTo>
                  <a:cubicBezTo>
                    <a:pt x="283" y="1179"/>
                    <a:pt x="281" y="1179"/>
                    <a:pt x="279" y="1179"/>
                  </a:cubicBezTo>
                  <a:cubicBezTo>
                    <a:pt x="278" y="1179"/>
                    <a:pt x="277" y="1180"/>
                    <a:pt x="277" y="1180"/>
                  </a:cubicBezTo>
                  <a:cubicBezTo>
                    <a:pt x="276" y="1179"/>
                    <a:pt x="275" y="1180"/>
                    <a:pt x="274" y="1179"/>
                  </a:cubicBezTo>
                  <a:cubicBezTo>
                    <a:pt x="274" y="1178"/>
                    <a:pt x="271" y="1177"/>
                    <a:pt x="269" y="1177"/>
                  </a:cubicBezTo>
                  <a:cubicBezTo>
                    <a:pt x="268" y="1177"/>
                    <a:pt x="269" y="1177"/>
                    <a:pt x="268" y="1178"/>
                  </a:cubicBezTo>
                  <a:cubicBezTo>
                    <a:pt x="268" y="1179"/>
                    <a:pt x="266" y="1179"/>
                    <a:pt x="265" y="1178"/>
                  </a:cubicBezTo>
                  <a:cubicBezTo>
                    <a:pt x="264" y="1178"/>
                    <a:pt x="263" y="1178"/>
                    <a:pt x="263" y="1177"/>
                  </a:cubicBezTo>
                  <a:cubicBezTo>
                    <a:pt x="262" y="1176"/>
                    <a:pt x="261" y="1176"/>
                    <a:pt x="261" y="1175"/>
                  </a:cubicBezTo>
                  <a:cubicBezTo>
                    <a:pt x="261" y="1174"/>
                    <a:pt x="260" y="1174"/>
                    <a:pt x="260" y="1175"/>
                  </a:cubicBezTo>
                  <a:cubicBezTo>
                    <a:pt x="259" y="1175"/>
                    <a:pt x="257" y="1175"/>
                    <a:pt x="256" y="1175"/>
                  </a:cubicBezTo>
                  <a:cubicBezTo>
                    <a:pt x="256" y="1175"/>
                    <a:pt x="254" y="1176"/>
                    <a:pt x="254" y="1175"/>
                  </a:cubicBezTo>
                  <a:cubicBezTo>
                    <a:pt x="254" y="1175"/>
                    <a:pt x="254" y="1174"/>
                    <a:pt x="253" y="1174"/>
                  </a:cubicBezTo>
                  <a:cubicBezTo>
                    <a:pt x="253" y="1173"/>
                    <a:pt x="250" y="1175"/>
                    <a:pt x="250" y="1175"/>
                  </a:cubicBezTo>
                  <a:cubicBezTo>
                    <a:pt x="249" y="1176"/>
                    <a:pt x="250" y="1179"/>
                    <a:pt x="250" y="1180"/>
                  </a:cubicBezTo>
                  <a:cubicBezTo>
                    <a:pt x="251" y="1181"/>
                    <a:pt x="250" y="1182"/>
                    <a:pt x="250" y="1182"/>
                  </a:cubicBezTo>
                  <a:cubicBezTo>
                    <a:pt x="249" y="1181"/>
                    <a:pt x="249" y="1181"/>
                    <a:pt x="249" y="1181"/>
                  </a:cubicBezTo>
                  <a:cubicBezTo>
                    <a:pt x="249" y="1181"/>
                    <a:pt x="248" y="1180"/>
                    <a:pt x="247" y="1180"/>
                  </a:cubicBezTo>
                  <a:cubicBezTo>
                    <a:pt x="247" y="1179"/>
                    <a:pt x="246" y="1180"/>
                    <a:pt x="246" y="1179"/>
                  </a:cubicBezTo>
                  <a:cubicBezTo>
                    <a:pt x="245" y="1179"/>
                    <a:pt x="244" y="1178"/>
                    <a:pt x="244" y="1177"/>
                  </a:cubicBezTo>
                  <a:cubicBezTo>
                    <a:pt x="245" y="1177"/>
                    <a:pt x="245" y="1175"/>
                    <a:pt x="245" y="1175"/>
                  </a:cubicBezTo>
                  <a:cubicBezTo>
                    <a:pt x="244" y="1175"/>
                    <a:pt x="243" y="1176"/>
                    <a:pt x="243" y="1176"/>
                  </a:cubicBezTo>
                  <a:cubicBezTo>
                    <a:pt x="243" y="1177"/>
                    <a:pt x="241" y="1177"/>
                    <a:pt x="241" y="1177"/>
                  </a:cubicBezTo>
                  <a:cubicBezTo>
                    <a:pt x="240" y="1177"/>
                    <a:pt x="240" y="1177"/>
                    <a:pt x="239" y="1176"/>
                  </a:cubicBezTo>
                  <a:cubicBezTo>
                    <a:pt x="239" y="1176"/>
                    <a:pt x="239" y="1175"/>
                    <a:pt x="239" y="1174"/>
                  </a:cubicBezTo>
                  <a:cubicBezTo>
                    <a:pt x="240" y="1173"/>
                    <a:pt x="239" y="1173"/>
                    <a:pt x="239" y="1172"/>
                  </a:cubicBezTo>
                  <a:cubicBezTo>
                    <a:pt x="239" y="1171"/>
                    <a:pt x="237" y="1171"/>
                    <a:pt x="237" y="1171"/>
                  </a:cubicBezTo>
                  <a:cubicBezTo>
                    <a:pt x="237" y="1170"/>
                    <a:pt x="236" y="1169"/>
                    <a:pt x="235" y="1168"/>
                  </a:cubicBezTo>
                  <a:cubicBezTo>
                    <a:pt x="234" y="1167"/>
                    <a:pt x="234" y="1168"/>
                    <a:pt x="233" y="1167"/>
                  </a:cubicBezTo>
                  <a:cubicBezTo>
                    <a:pt x="233" y="1167"/>
                    <a:pt x="231" y="1167"/>
                    <a:pt x="230" y="1166"/>
                  </a:cubicBezTo>
                  <a:cubicBezTo>
                    <a:pt x="230" y="1166"/>
                    <a:pt x="231" y="1166"/>
                    <a:pt x="231" y="1165"/>
                  </a:cubicBezTo>
                  <a:cubicBezTo>
                    <a:pt x="232" y="1165"/>
                    <a:pt x="232" y="1165"/>
                    <a:pt x="232" y="1164"/>
                  </a:cubicBezTo>
                  <a:cubicBezTo>
                    <a:pt x="232" y="1163"/>
                    <a:pt x="230" y="1162"/>
                    <a:pt x="230" y="1160"/>
                  </a:cubicBezTo>
                  <a:cubicBezTo>
                    <a:pt x="230" y="1159"/>
                    <a:pt x="225" y="1157"/>
                    <a:pt x="225" y="1157"/>
                  </a:cubicBezTo>
                  <a:cubicBezTo>
                    <a:pt x="222" y="1155"/>
                    <a:pt x="223" y="1158"/>
                    <a:pt x="221" y="1157"/>
                  </a:cubicBezTo>
                  <a:cubicBezTo>
                    <a:pt x="218" y="1157"/>
                    <a:pt x="223" y="1152"/>
                    <a:pt x="219" y="1151"/>
                  </a:cubicBezTo>
                  <a:cubicBezTo>
                    <a:pt x="216" y="1150"/>
                    <a:pt x="216" y="1151"/>
                    <a:pt x="212" y="1151"/>
                  </a:cubicBezTo>
                  <a:cubicBezTo>
                    <a:pt x="212" y="1152"/>
                    <a:pt x="211" y="1149"/>
                    <a:pt x="211" y="1148"/>
                  </a:cubicBezTo>
                  <a:cubicBezTo>
                    <a:pt x="211" y="1147"/>
                    <a:pt x="206" y="1145"/>
                    <a:pt x="205" y="1143"/>
                  </a:cubicBezTo>
                  <a:cubicBezTo>
                    <a:pt x="204" y="1143"/>
                    <a:pt x="202" y="1142"/>
                    <a:pt x="202" y="1142"/>
                  </a:cubicBezTo>
                  <a:cubicBezTo>
                    <a:pt x="201" y="1141"/>
                    <a:pt x="202" y="1138"/>
                    <a:pt x="202" y="1138"/>
                  </a:cubicBezTo>
                  <a:cubicBezTo>
                    <a:pt x="205" y="1136"/>
                    <a:pt x="202" y="1133"/>
                    <a:pt x="200" y="1132"/>
                  </a:cubicBezTo>
                  <a:cubicBezTo>
                    <a:pt x="197" y="1131"/>
                    <a:pt x="198" y="1128"/>
                    <a:pt x="201" y="1127"/>
                  </a:cubicBezTo>
                  <a:cubicBezTo>
                    <a:pt x="204" y="1118"/>
                    <a:pt x="204" y="1118"/>
                    <a:pt x="204" y="1118"/>
                  </a:cubicBezTo>
                  <a:cubicBezTo>
                    <a:pt x="203" y="1118"/>
                    <a:pt x="202" y="1117"/>
                    <a:pt x="203" y="1116"/>
                  </a:cubicBezTo>
                  <a:cubicBezTo>
                    <a:pt x="206" y="1112"/>
                    <a:pt x="199" y="1101"/>
                    <a:pt x="200" y="1101"/>
                  </a:cubicBezTo>
                  <a:cubicBezTo>
                    <a:pt x="200" y="1101"/>
                    <a:pt x="202" y="1100"/>
                    <a:pt x="202" y="1099"/>
                  </a:cubicBezTo>
                  <a:cubicBezTo>
                    <a:pt x="202" y="1093"/>
                    <a:pt x="195" y="1098"/>
                    <a:pt x="198" y="1092"/>
                  </a:cubicBezTo>
                  <a:cubicBezTo>
                    <a:pt x="199" y="1089"/>
                    <a:pt x="200" y="1087"/>
                    <a:pt x="199" y="1085"/>
                  </a:cubicBezTo>
                  <a:cubicBezTo>
                    <a:pt x="196" y="1082"/>
                    <a:pt x="201" y="1073"/>
                    <a:pt x="199" y="1071"/>
                  </a:cubicBezTo>
                  <a:cubicBezTo>
                    <a:pt x="199" y="1071"/>
                    <a:pt x="200" y="1071"/>
                    <a:pt x="201" y="1071"/>
                  </a:cubicBezTo>
                  <a:cubicBezTo>
                    <a:pt x="202" y="1071"/>
                    <a:pt x="208" y="1067"/>
                    <a:pt x="208" y="1066"/>
                  </a:cubicBezTo>
                  <a:cubicBezTo>
                    <a:pt x="209" y="1065"/>
                    <a:pt x="214" y="1063"/>
                    <a:pt x="213" y="1063"/>
                  </a:cubicBezTo>
                  <a:cubicBezTo>
                    <a:pt x="212" y="1062"/>
                    <a:pt x="209" y="1061"/>
                    <a:pt x="207" y="1061"/>
                  </a:cubicBezTo>
                  <a:cubicBezTo>
                    <a:pt x="207" y="1061"/>
                    <a:pt x="205" y="1065"/>
                    <a:pt x="204" y="1061"/>
                  </a:cubicBezTo>
                  <a:cubicBezTo>
                    <a:pt x="204" y="1059"/>
                    <a:pt x="201" y="1060"/>
                    <a:pt x="200" y="1060"/>
                  </a:cubicBezTo>
                  <a:cubicBezTo>
                    <a:pt x="197" y="1060"/>
                    <a:pt x="192" y="1059"/>
                    <a:pt x="187" y="1055"/>
                  </a:cubicBezTo>
                  <a:cubicBezTo>
                    <a:pt x="187" y="1054"/>
                    <a:pt x="184" y="1055"/>
                    <a:pt x="184" y="1056"/>
                  </a:cubicBezTo>
                  <a:cubicBezTo>
                    <a:pt x="184" y="1058"/>
                    <a:pt x="182" y="1056"/>
                    <a:pt x="181" y="1057"/>
                  </a:cubicBezTo>
                  <a:cubicBezTo>
                    <a:pt x="180" y="1058"/>
                    <a:pt x="170" y="1052"/>
                    <a:pt x="169" y="1052"/>
                  </a:cubicBezTo>
                  <a:cubicBezTo>
                    <a:pt x="168" y="1052"/>
                    <a:pt x="166" y="1051"/>
                    <a:pt x="165" y="1051"/>
                  </a:cubicBezTo>
                  <a:cubicBezTo>
                    <a:pt x="162" y="1051"/>
                    <a:pt x="162" y="1051"/>
                    <a:pt x="160" y="1051"/>
                  </a:cubicBezTo>
                  <a:cubicBezTo>
                    <a:pt x="157" y="1050"/>
                    <a:pt x="158" y="1046"/>
                    <a:pt x="158" y="1044"/>
                  </a:cubicBezTo>
                  <a:cubicBezTo>
                    <a:pt x="158" y="1039"/>
                    <a:pt x="150" y="1042"/>
                    <a:pt x="148" y="1041"/>
                  </a:cubicBezTo>
                  <a:cubicBezTo>
                    <a:pt x="147" y="1041"/>
                    <a:pt x="143" y="1036"/>
                    <a:pt x="141" y="1035"/>
                  </a:cubicBezTo>
                  <a:cubicBezTo>
                    <a:pt x="141" y="1035"/>
                    <a:pt x="140" y="1034"/>
                    <a:pt x="140" y="1034"/>
                  </a:cubicBezTo>
                  <a:cubicBezTo>
                    <a:pt x="140" y="1031"/>
                    <a:pt x="140" y="1032"/>
                    <a:pt x="139" y="1031"/>
                  </a:cubicBezTo>
                  <a:cubicBezTo>
                    <a:pt x="139" y="1030"/>
                    <a:pt x="138" y="1029"/>
                    <a:pt x="137" y="1029"/>
                  </a:cubicBezTo>
                  <a:cubicBezTo>
                    <a:pt x="135" y="1028"/>
                    <a:pt x="134" y="1031"/>
                    <a:pt x="133" y="1029"/>
                  </a:cubicBezTo>
                  <a:cubicBezTo>
                    <a:pt x="132" y="1028"/>
                    <a:pt x="132" y="1028"/>
                    <a:pt x="131" y="1027"/>
                  </a:cubicBezTo>
                  <a:cubicBezTo>
                    <a:pt x="130" y="1026"/>
                    <a:pt x="129" y="1024"/>
                    <a:pt x="128" y="1023"/>
                  </a:cubicBezTo>
                  <a:cubicBezTo>
                    <a:pt x="128" y="1022"/>
                    <a:pt x="127" y="1021"/>
                    <a:pt x="127" y="1021"/>
                  </a:cubicBezTo>
                  <a:cubicBezTo>
                    <a:pt x="127" y="1020"/>
                    <a:pt x="121" y="1022"/>
                    <a:pt x="120" y="1021"/>
                  </a:cubicBezTo>
                  <a:cubicBezTo>
                    <a:pt x="120" y="1020"/>
                    <a:pt x="120" y="1018"/>
                    <a:pt x="120" y="1018"/>
                  </a:cubicBezTo>
                  <a:cubicBezTo>
                    <a:pt x="120" y="1016"/>
                    <a:pt x="118" y="1014"/>
                    <a:pt x="117" y="1013"/>
                  </a:cubicBezTo>
                  <a:cubicBezTo>
                    <a:pt x="116" y="1011"/>
                    <a:pt x="120" y="1011"/>
                    <a:pt x="116" y="1009"/>
                  </a:cubicBezTo>
                  <a:cubicBezTo>
                    <a:pt x="115" y="1008"/>
                    <a:pt x="117" y="1008"/>
                    <a:pt x="114" y="1007"/>
                  </a:cubicBezTo>
                  <a:cubicBezTo>
                    <a:pt x="112" y="1007"/>
                    <a:pt x="112" y="1005"/>
                    <a:pt x="112" y="1004"/>
                  </a:cubicBezTo>
                  <a:cubicBezTo>
                    <a:pt x="112" y="1000"/>
                    <a:pt x="113" y="1001"/>
                    <a:pt x="113" y="998"/>
                  </a:cubicBezTo>
                  <a:cubicBezTo>
                    <a:pt x="113" y="997"/>
                    <a:pt x="114" y="996"/>
                    <a:pt x="114" y="996"/>
                  </a:cubicBezTo>
                  <a:cubicBezTo>
                    <a:pt x="115" y="993"/>
                    <a:pt x="113" y="991"/>
                    <a:pt x="110" y="993"/>
                  </a:cubicBezTo>
                  <a:cubicBezTo>
                    <a:pt x="109" y="994"/>
                    <a:pt x="110" y="995"/>
                    <a:pt x="110" y="995"/>
                  </a:cubicBezTo>
                  <a:cubicBezTo>
                    <a:pt x="105" y="995"/>
                    <a:pt x="103" y="996"/>
                    <a:pt x="103" y="996"/>
                  </a:cubicBezTo>
                  <a:cubicBezTo>
                    <a:pt x="101" y="995"/>
                    <a:pt x="101" y="997"/>
                    <a:pt x="98" y="995"/>
                  </a:cubicBezTo>
                  <a:cubicBezTo>
                    <a:pt x="94" y="993"/>
                    <a:pt x="93" y="994"/>
                    <a:pt x="89" y="993"/>
                  </a:cubicBezTo>
                  <a:cubicBezTo>
                    <a:pt x="88" y="993"/>
                    <a:pt x="88" y="993"/>
                    <a:pt x="88" y="994"/>
                  </a:cubicBezTo>
                  <a:cubicBezTo>
                    <a:pt x="88" y="994"/>
                    <a:pt x="82" y="992"/>
                    <a:pt x="81" y="991"/>
                  </a:cubicBezTo>
                  <a:cubicBezTo>
                    <a:pt x="81" y="990"/>
                    <a:pt x="84" y="985"/>
                    <a:pt x="84" y="985"/>
                  </a:cubicBezTo>
                  <a:cubicBezTo>
                    <a:pt x="86" y="983"/>
                    <a:pt x="83" y="978"/>
                    <a:pt x="84" y="975"/>
                  </a:cubicBezTo>
                  <a:cubicBezTo>
                    <a:pt x="85" y="972"/>
                    <a:pt x="81" y="972"/>
                    <a:pt x="79" y="973"/>
                  </a:cubicBezTo>
                  <a:cubicBezTo>
                    <a:pt x="75" y="974"/>
                    <a:pt x="74" y="967"/>
                    <a:pt x="74" y="966"/>
                  </a:cubicBezTo>
                  <a:cubicBezTo>
                    <a:pt x="74" y="964"/>
                    <a:pt x="74" y="964"/>
                    <a:pt x="75" y="962"/>
                  </a:cubicBezTo>
                  <a:cubicBezTo>
                    <a:pt x="75" y="962"/>
                    <a:pt x="75" y="960"/>
                    <a:pt x="77" y="960"/>
                  </a:cubicBezTo>
                  <a:cubicBezTo>
                    <a:pt x="80" y="961"/>
                    <a:pt x="78" y="958"/>
                    <a:pt x="80" y="959"/>
                  </a:cubicBezTo>
                  <a:cubicBezTo>
                    <a:pt x="84" y="960"/>
                    <a:pt x="87" y="953"/>
                    <a:pt x="86" y="951"/>
                  </a:cubicBezTo>
                  <a:cubicBezTo>
                    <a:pt x="86" y="949"/>
                    <a:pt x="87" y="949"/>
                    <a:pt x="86" y="947"/>
                  </a:cubicBezTo>
                  <a:cubicBezTo>
                    <a:pt x="83" y="944"/>
                    <a:pt x="86" y="941"/>
                    <a:pt x="88" y="940"/>
                  </a:cubicBezTo>
                  <a:cubicBezTo>
                    <a:pt x="89" y="940"/>
                    <a:pt x="89" y="939"/>
                    <a:pt x="89" y="938"/>
                  </a:cubicBezTo>
                  <a:cubicBezTo>
                    <a:pt x="89" y="938"/>
                    <a:pt x="89" y="937"/>
                    <a:pt x="89" y="937"/>
                  </a:cubicBezTo>
                  <a:cubicBezTo>
                    <a:pt x="90" y="936"/>
                    <a:pt x="90" y="935"/>
                    <a:pt x="90" y="935"/>
                  </a:cubicBezTo>
                  <a:cubicBezTo>
                    <a:pt x="91" y="934"/>
                    <a:pt x="89" y="934"/>
                    <a:pt x="89" y="933"/>
                  </a:cubicBezTo>
                  <a:cubicBezTo>
                    <a:pt x="90" y="932"/>
                    <a:pt x="89" y="933"/>
                    <a:pt x="90" y="931"/>
                  </a:cubicBezTo>
                  <a:cubicBezTo>
                    <a:pt x="90" y="931"/>
                    <a:pt x="89" y="928"/>
                    <a:pt x="89" y="928"/>
                  </a:cubicBezTo>
                  <a:cubicBezTo>
                    <a:pt x="88" y="927"/>
                    <a:pt x="87" y="925"/>
                    <a:pt x="87" y="925"/>
                  </a:cubicBezTo>
                  <a:cubicBezTo>
                    <a:pt x="87" y="923"/>
                    <a:pt x="85" y="922"/>
                    <a:pt x="88" y="920"/>
                  </a:cubicBezTo>
                  <a:cubicBezTo>
                    <a:pt x="87" y="919"/>
                    <a:pt x="87" y="916"/>
                    <a:pt x="86" y="915"/>
                  </a:cubicBezTo>
                  <a:cubicBezTo>
                    <a:pt x="85" y="913"/>
                    <a:pt x="84" y="911"/>
                    <a:pt x="82" y="909"/>
                  </a:cubicBezTo>
                  <a:cubicBezTo>
                    <a:pt x="82" y="909"/>
                    <a:pt x="77" y="904"/>
                    <a:pt x="77" y="903"/>
                  </a:cubicBezTo>
                  <a:cubicBezTo>
                    <a:pt x="75" y="899"/>
                    <a:pt x="73" y="899"/>
                    <a:pt x="70" y="899"/>
                  </a:cubicBezTo>
                  <a:cubicBezTo>
                    <a:pt x="63" y="899"/>
                    <a:pt x="65" y="902"/>
                    <a:pt x="63" y="900"/>
                  </a:cubicBezTo>
                  <a:cubicBezTo>
                    <a:pt x="61" y="897"/>
                    <a:pt x="57" y="901"/>
                    <a:pt x="57" y="897"/>
                  </a:cubicBezTo>
                  <a:cubicBezTo>
                    <a:pt x="57" y="893"/>
                    <a:pt x="56" y="892"/>
                    <a:pt x="59" y="889"/>
                  </a:cubicBezTo>
                  <a:cubicBezTo>
                    <a:pt x="62" y="885"/>
                    <a:pt x="59" y="883"/>
                    <a:pt x="60" y="880"/>
                  </a:cubicBezTo>
                  <a:cubicBezTo>
                    <a:pt x="61" y="879"/>
                    <a:pt x="62" y="880"/>
                    <a:pt x="62" y="878"/>
                  </a:cubicBezTo>
                  <a:cubicBezTo>
                    <a:pt x="62" y="878"/>
                    <a:pt x="55" y="873"/>
                    <a:pt x="54" y="873"/>
                  </a:cubicBezTo>
                  <a:cubicBezTo>
                    <a:pt x="53" y="873"/>
                    <a:pt x="47" y="875"/>
                    <a:pt x="47" y="873"/>
                  </a:cubicBezTo>
                  <a:cubicBezTo>
                    <a:pt x="45" y="867"/>
                    <a:pt x="49" y="867"/>
                    <a:pt x="41" y="867"/>
                  </a:cubicBezTo>
                  <a:cubicBezTo>
                    <a:pt x="39" y="867"/>
                    <a:pt x="39" y="863"/>
                    <a:pt x="37" y="865"/>
                  </a:cubicBezTo>
                  <a:cubicBezTo>
                    <a:pt x="35" y="866"/>
                    <a:pt x="28" y="863"/>
                    <a:pt x="30" y="867"/>
                  </a:cubicBezTo>
                  <a:cubicBezTo>
                    <a:pt x="30" y="870"/>
                    <a:pt x="28" y="866"/>
                    <a:pt x="28" y="869"/>
                  </a:cubicBezTo>
                  <a:cubicBezTo>
                    <a:pt x="28" y="869"/>
                    <a:pt x="24" y="868"/>
                    <a:pt x="24" y="868"/>
                  </a:cubicBezTo>
                  <a:cubicBezTo>
                    <a:pt x="24" y="867"/>
                    <a:pt x="26" y="861"/>
                    <a:pt x="25" y="858"/>
                  </a:cubicBezTo>
                  <a:cubicBezTo>
                    <a:pt x="21" y="855"/>
                    <a:pt x="23" y="858"/>
                    <a:pt x="21" y="858"/>
                  </a:cubicBezTo>
                  <a:cubicBezTo>
                    <a:pt x="19" y="858"/>
                    <a:pt x="17" y="857"/>
                    <a:pt x="17" y="855"/>
                  </a:cubicBezTo>
                  <a:cubicBezTo>
                    <a:pt x="17" y="853"/>
                    <a:pt x="19" y="849"/>
                    <a:pt x="15" y="851"/>
                  </a:cubicBezTo>
                  <a:cubicBezTo>
                    <a:pt x="15" y="851"/>
                    <a:pt x="13" y="851"/>
                    <a:pt x="12" y="851"/>
                  </a:cubicBezTo>
                  <a:cubicBezTo>
                    <a:pt x="11" y="851"/>
                    <a:pt x="11" y="852"/>
                    <a:pt x="10" y="852"/>
                  </a:cubicBezTo>
                  <a:cubicBezTo>
                    <a:pt x="6" y="852"/>
                    <a:pt x="5" y="852"/>
                    <a:pt x="5" y="848"/>
                  </a:cubicBezTo>
                  <a:cubicBezTo>
                    <a:pt x="5" y="847"/>
                    <a:pt x="2" y="846"/>
                    <a:pt x="2" y="844"/>
                  </a:cubicBezTo>
                  <a:cubicBezTo>
                    <a:pt x="2" y="842"/>
                    <a:pt x="4" y="839"/>
                    <a:pt x="4" y="837"/>
                  </a:cubicBezTo>
                  <a:cubicBezTo>
                    <a:pt x="3" y="834"/>
                    <a:pt x="7" y="836"/>
                    <a:pt x="8" y="834"/>
                  </a:cubicBezTo>
                  <a:cubicBezTo>
                    <a:pt x="10" y="831"/>
                    <a:pt x="12" y="831"/>
                    <a:pt x="13" y="833"/>
                  </a:cubicBezTo>
                  <a:cubicBezTo>
                    <a:pt x="15" y="836"/>
                    <a:pt x="15" y="830"/>
                    <a:pt x="17" y="832"/>
                  </a:cubicBezTo>
                  <a:cubicBezTo>
                    <a:pt x="17" y="833"/>
                    <a:pt x="19" y="831"/>
                    <a:pt x="19" y="835"/>
                  </a:cubicBezTo>
                  <a:cubicBezTo>
                    <a:pt x="19" y="838"/>
                    <a:pt x="24" y="832"/>
                    <a:pt x="26" y="834"/>
                  </a:cubicBezTo>
                  <a:cubicBezTo>
                    <a:pt x="27" y="835"/>
                    <a:pt x="29" y="837"/>
                    <a:pt x="29" y="839"/>
                  </a:cubicBezTo>
                  <a:cubicBezTo>
                    <a:pt x="29" y="840"/>
                    <a:pt x="36" y="841"/>
                    <a:pt x="37" y="840"/>
                  </a:cubicBezTo>
                  <a:cubicBezTo>
                    <a:pt x="39" y="836"/>
                    <a:pt x="38" y="839"/>
                    <a:pt x="42" y="839"/>
                  </a:cubicBezTo>
                  <a:cubicBezTo>
                    <a:pt x="44" y="840"/>
                    <a:pt x="50" y="838"/>
                    <a:pt x="51" y="839"/>
                  </a:cubicBezTo>
                  <a:cubicBezTo>
                    <a:pt x="52" y="840"/>
                    <a:pt x="53" y="840"/>
                    <a:pt x="53" y="839"/>
                  </a:cubicBezTo>
                  <a:cubicBezTo>
                    <a:pt x="53" y="838"/>
                    <a:pt x="56" y="838"/>
                    <a:pt x="55" y="835"/>
                  </a:cubicBezTo>
                  <a:cubicBezTo>
                    <a:pt x="55" y="833"/>
                    <a:pt x="55" y="833"/>
                    <a:pt x="55" y="833"/>
                  </a:cubicBezTo>
                  <a:cubicBezTo>
                    <a:pt x="57" y="831"/>
                    <a:pt x="54" y="825"/>
                    <a:pt x="54" y="824"/>
                  </a:cubicBezTo>
                  <a:cubicBezTo>
                    <a:pt x="53" y="820"/>
                    <a:pt x="53" y="823"/>
                    <a:pt x="52" y="822"/>
                  </a:cubicBezTo>
                  <a:cubicBezTo>
                    <a:pt x="50" y="821"/>
                    <a:pt x="49" y="820"/>
                    <a:pt x="51" y="819"/>
                  </a:cubicBezTo>
                  <a:cubicBezTo>
                    <a:pt x="51" y="819"/>
                    <a:pt x="46" y="815"/>
                    <a:pt x="47" y="812"/>
                  </a:cubicBezTo>
                  <a:cubicBezTo>
                    <a:pt x="48" y="809"/>
                    <a:pt x="44" y="802"/>
                    <a:pt x="48" y="802"/>
                  </a:cubicBezTo>
                  <a:cubicBezTo>
                    <a:pt x="49" y="802"/>
                    <a:pt x="48" y="799"/>
                    <a:pt x="50" y="799"/>
                  </a:cubicBezTo>
                  <a:cubicBezTo>
                    <a:pt x="51" y="800"/>
                    <a:pt x="56" y="798"/>
                    <a:pt x="58" y="798"/>
                  </a:cubicBezTo>
                  <a:cubicBezTo>
                    <a:pt x="60" y="797"/>
                    <a:pt x="54" y="791"/>
                    <a:pt x="54" y="790"/>
                  </a:cubicBezTo>
                  <a:cubicBezTo>
                    <a:pt x="53" y="789"/>
                    <a:pt x="56" y="788"/>
                    <a:pt x="56" y="787"/>
                  </a:cubicBezTo>
                  <a:cubicBezTo>
                    <a:pt x="56" y="786"/>
                    <a:pt x="56" y="785"/>
                    <a:pt x="56" y="784"/>
                  </a:cubicBezTo>
                  <a:cubicBezTo>
                    <a:pt x="56" y="782"/>
                    <a:pt x="55" y="778"/>
                    <a:pt x="57" y="776"/>
                  </a:cubicBezTo>
                  <a:cubicBezTo>
                    <a:pt x="57" y="774"/>
                    <a:pt x="58" y="773"/>
                    <a:pt x="55" y="773"/>
                  </a:cubicBezTo>
                  <a:cubicBezTo>
                    <a:pt x="53" y="773"/>
                    <a:pt x="56" y="769"/>
                    <a:pt x="55" y="768"/>
                  </a:cubicBezTo>
                  <a:cubicBezTo>
                    <a:pt x="53" y="763"/>
                    <a:pt x="58" y="758"/>
                    <a:pt x="58" y="754"/>
                  </a:cubicBezTo>
                  <a:cubicBezTo>
                    <a:pt x="58" y="752"/>
                    <a:pt x="56" y="750"/>
                    <a:pt x="57" y="749"/>
                  </a:cubicBezTo>
                  <a:cubicBezTo>
                    <a:pt x="59" y="748"/>
                    <a:pt x="56" y="745"/>
                    <a:pt x="60" y="743"/>
                  </a:cubicBezTo>
                  <a:cubicBezTo>
                    <a:pt x="62" y="742"/>
                    <a:pt x="61" y="743"/>
                    <a:pt x="63" y="742"/>
                  </a:cubicBezTo>
                  <a:cubicBezTo>
                    <a:pt x="65" y="740"/>
                    <a:pt x="68" y="736"/>
                    <a:pt x="68" y="732"/>
                  </a:cubicBezTo>
                  <a:cubicBezTo>
                    <a:pt x="68" y="731"/>
                    <a:pt x="66" y="731"/>
                    <a:pt x="65" y="731"/>
                  </a:cubicBezTo>
                  <a:cubicBezTo>
                    <a:pt x="65" y="731"/>
                    <a:pt x="67" y="726"/>
                    <a:pt x="63" y="726"/>
                  </a:cubicBezTo>
                  <a:cubicBezTo>
                    <a:pt x="59" y="726"/>
                    <a:pt x="58" y="721"/>
                    <a:pt x="56" y="719"/>
                  </a:cubicBezTo>
                  <a:cubicBezTo>
                    <a:pt x="55" y="718"/>
                    <a:pt x="55" y="719"/>
                    <a:pt x="55" y="719"/>
                  </a:cubicBezTo>
                  <a:cubicBezTo>
                    <a:pt x="53" y="719"/>
                    <a:pt x="49" y="712"/>
                    <a:pt x="46" y="711"/>
                  </a:cubicBezTo>
                  <a:cubicBezTo>
                    <a:pt x="45" y="711"/>
                    <a:pt x="43" y="709"/>
                    <a:pt x="43" y="709"/>
                  </a:cubicBezTo>
                  <a:cubicBezTo>
                    <a:pt x="42" y="708"/>
                    <a:pt x="40" y="707"/>
                    <a:pt x="39" y="707"/>
                  </a:cubicBezTo>
                  <a:cubicBezTo>
                    <a:pt x="34" y="705"/>
                    <a:pt x="30" y="706"/>
                    <a:pt x="26" y="702"/>
                  </a:cubicBezTo>
                  <a:cubicBezTo>
                    <a:pt x="25" y="702"/>
                    <a:pt x="25" y="701"/>
                    <a:pt x="24" y="701"/>
                  </a:cubicBezTo>
                  <a:cubicBezTo>
                    <a:pt x="22" y="703"/>
                    <a:pt x="24" y="705"/>
                    <a:pt x="20" y="704"/>
                  </a:cubicBezTo>
                  <a:cubicBezTo>
                    <a:pt x="20" y="704"/>
                    <a:pt x="17" y="706"/>
                    <a:pt x="18" y="707"/>
                  </a:cubicBezTo>
                  <a:cubicBezTo>
                    <a:pt x="20" y="713"/>
                    <a:pt x="16" y="708"/>
                    <a:pt x="13" y="709"/>
                  </a:cubicBezTo>
                  <a:cubicBezTo>
                    <a:pt x="12" y="710"/>
                    <a:pt x="11" y="710"/>
                    <a:pt x="11" y="709"/>
                  </a:cubicBezTo>
                  <a:cubicBezTo>
                    <a:pt x="11" y="708"/>
                    <a:pt x="9" y="708"/>
                    <a:pt x="8" y="708"/>
                  </a:cubicBezTo>
                  <a:cubicBezTo>
                    <a:pt x="5" y="706"/>
                    <a:pt x="8" y="704"/>
                    <a:pt x="5" y="704"/>
                  </a:cubicBezTo>
                  <a:cubicBezTo>
                    <a:pt x="4" y="703"/>
                    <a:pt x="1" y="700"/>
                    <a:pt x="1" y="699"/>
                  </a:cubicBezTo>
                  <a:cubicBezTo>
                    <a:pt x="1" y="699"/>
                    <a:pt x="1" y="697"/>
                    <a:pt x="2" y="696"/>
                  </a:cubicBezTo>
                  <a:cubicBezTo>
                    <a:pt x="2" y="695"/>
                    <a:pt x="1" y="693"/>
                    <a:pt x="1" y="692"/>
                  </a:cubicBezTo>
                  <a:cubicBezTo>
                    <a:pt x="0" y="690"/>
                    <a:pt x="2" y="689"/>
                    <a:pt x="1" y="688"/>
                  </a:cubicBezTo>
                  <a:cubicBezTo>
                    <a:pt x="0" y="687"/>
                    <a:pt x="4" y="684"/>
                    <a:pt x="4" y="683"/>
                  </a:cubicBezTo>
                  <a:cubicBezTo>
                    <a:pt x="4" y="682"/>
                    <a:pt x="3" y="681"/>
                    <a:pt x="3" y="680"/>
                  </a:cubicBezTo>
                  <a:cubicBezTo>
                    <a:pt x="4" y="679"/>
                    <a:pt x="2" y="678"/>
                    <a:pt x="3" y="677"/>
                  </a:cubicBezTo>
                  <a:cubicBezTo>
                    <a:pt x="3" y="676"/>
                    <a:pt x="2" y="675"/>
                    <a:pt x="2" y="675"/>
                  </a:cubicBezTo>
                  <a:cubicBezTo>
                    <a:pt x="1" y="674"/>
                    <a:pt x="3" y="672"/>
                    <a:pt x="4" y="671"/>
                  </a:cubicBezTo>
                  <a:cubicBezTo>
                    <a:pt x="4" y="670"/>
                    <a:pt x="5" y="672"/>
                    <a:pt x="5" y="670"/>
                  </a:cubicBezTo>
                  <a:cubicBezTo>
                    <a:pt x="6" y="668"/>
                    <a:pt x="9" y="668"/>
                    <a:pt x="10" y="670"/>
                  </a:cubicBezTo>
                  <a:cubicBezTo>
                    <a:pt x="10" y="670"/>
                    <a:pt x="10" y="670"/>
                    <a:pt x="11" y="670"/>
                  </a:cubicBezTo>
                  <a:cubicBezTo>
                    <a:pt x="12" y="670"/>
                    <a:pt x="11" y="672"/>
                    <a:pt x="12" y="672"/>
                  </a:cubicBezTo>
                  <a:cubicBezTo>
                    <a:pt x="15" y="669"/>
                    <a:pt x="12" y="670"/>
                    <a:pt x="14" y="665"/>
                  </a:cubicBezTo>
                  <a:cubicBezTo>
                    <a:pt x="14" y="664"/>
                    <a:pt x="15" y="661"/>
                    <a:pt x="14" y="661"/>
                  </a:cubicBezTo>
                  <a:cubicBezTo>
                    <a:pt x="13" y="661"/>
                    <a:pt x="13" y="662"/>
                    <a:pt x="12" y="662"/>
                  </a:cubicBezTo>
                  <a:cubicBezTo>
                    <a:pt x="12" y="662"/>
                    <a:pt x="11" y="661"/>
                    <a:pt x="11" y="661"/>
                  </a:cubicBezTo>
                  <a:cubicBezTo>
                    <a:pt x="8" y="661"/>
                    <a:pt x="10" y="659"/>
                    <a:pt x="9" y="656"/>
                  </a:cubicBezTo>
                  <a:cubicBezTo>
                    <a:pt x="9" y="655"/>
                    <a:pt x="12" y="652"/>
                    <a:pt x="10" y="650"/>
                  </a:cubicBezTo>
                  <a:cubicBezTo>
                    <a:pt x="9" y="649"/>
                    <a:pt x="11" y="648"/>
                    <a:pt x="9" y="648"/>
                  </a:cubicBezTo>
                  <a:cubicBezTo>
                    <a:pt x="6" y="648"/>
                    <a:pt x="8" y="645"/>
                    <a:pt x="6" y="644"/>
                  </a:cubicBezTo>
                  <a:cubicBezTo>
                    <a:pt x="6" y="644"/>
                    <a:pt x="8" y="639"/>
                    <a:pt x="5" y="639"/>
                  </a:cubicBezTo>
                  <a:cubicBezTo>
                    <a:pt x="3" y="639"/>
                    <a:pt x="5" y="637"/>
                    <a:pt x="5" y="636"/>
                  </a:cubicBezTo>
                  <a:cubicBezTo>
                    <a:pt x="5" y="636"/>
                    <a:pt x="3" y="635"/>
                    <a:pt x="4" y="634"/>
                  </a:cubicBezTo>
                  <a:cubicBezTo>
                    <a:pt x="6" y="634"/>
                    <a:pt x="5" y="633"/>
                    <a:pt x="5" y="631"/>
                  </a:cubicBezTo>
                  <a:cubicBezTo>
                    <a:pt x="5" y="630"/>
                    <a:pt x="7" y="629"/>
                    <a:pt x="6" y="628"/>
                  </a:cubicBezTo>
                  <a:cubicBezTo>
                    <a:pt x="1" y="620"/>
                    <a:pt x="8" y="626"/>
                    <a:pt x="10" y="623"/>
                  </a:cubicBezTo>
                  <a:cubicBezTo>
                    <a:pt x="12" y="621"/>
                    <a:pt x="13" y="618"/>
                    <a:pt x="17" y="621"/>
                  </a:cubicBezTo>
                  <a:cubicBezTo>
                    <a:pt x="20" y="622"/>
                    <a:pt x="22" y="624"/>
                    <a:pt x="25" y="624"/>
                  </a:cubicBezTo>
                  <a:cubicBezTo>
                    <a:pt x="26" y="624"/>
                    <a:pt x="31" y="626"/>
                    <a:pt x="32" y="624"/>
                  </a:cubicBezTo>
                  <a:cubicBezTo>
                    <a:pt x="32" y="623"/>
                    <a:pt x="37" y="616"/>
                    <a:pt x="37" y="617"/>
                  </a:cubicBezTo>
                  <a:cubicBezTo>
                    <a:pt x="39" y="617"/>
                    <a:pt x="42" y="611"/>
                    <a:pt x="41" y="610"/>
                  </a:cubicBezTo>
                  <a:cubicBezTo>
                    <a:pt x="41" y="608"/>
                    <a:pt x="43" y="603"/>
                    <a:pt x="40" y="602"/>
                  </a:cubicBezTo>
                  <a:cubicBezTo>
                    <a:pt x="38" y="602"/>
                    <a:pt x="37" y="603"/>
                    <a:pt x="38" y="601"/>
                  </a:cubicBezTo>
                  <a:cubicBezTo>
                    <a:pt x="39" y="599"/>
                    <a:pt x="38" y="596"/>
                    <a:pt x="39" y="595"/>
                  </a:cubicBezTo>
                  <a:cubicBezTo>
                    <a:pt x="39" y="595"/>
                    <a:pt x="39" y="595"/>
                    <a:pt x="39" y="595"/>
                  </a:cubicBezTo>
                  <a:cubicBezTo>
                    <a:pt x="39" y="595"/>
                    <a:pt x="42" y="592"/>
                    <a:pt x="42" y="592"/>
                  </a:cubicBezTo>
                  <a:cubicBezTo>
                    <a:pt x="44" y="592"/>
                    <a:pt x="46" y="591"/>
                    <a:pt x="46" y="588"/>
                  </a:cubicBezTo>
                  <a:cubicBezTo>
                    <a:pt x="46" y="588"/>
                    <a:pt x="53" y="578"/>
                    <a:pt x="54" y="578"/>
                  </a:cubicBezTo>
                  <a:cubicBezTo>
                    <a:pt x="57" y="578"/>
                    <a:pt x="58" y="575"/>
                    <a:pt x="60" y="575"/>
                  </a:cubicBezTo>
                  <a:cubicBezTo>
                    <a:pt x="62" y="575"/>
                    <a:pt x="65" y="579"/>
                    <a:pt x="66" y="577"/>
                  </a:cubicBezTo>
                  <a:cubicBezTo>
                    <a:pt x="67" y="575"/>
                    <a:pt x="75" y="577"/>
                    <a:pt x="77" y="577"/>
                  </a:cubicBezTo>
                  <a:cubicBezTo>
                    <a:pt x="78" y="578"/>
                    <a:pt x="75" y="580"/>
                    <a:pt x="79" y="580"/>
                  </a:cubicBezTo>
                  <a:cubicBezTo>
                    <a:pt x="80" y="580"/>
                    <a:pt x="80" y="583"/>
                    <a:pt x="83" y="582"/>
                  </a:cubicBezTo>
                  <a:cubicBezTo>
                    <a:pt x="85" y="581"/>
                    <a:pt x="86" y="581"/>
                    <a:pt x="88" y="580"/>
                  </a:cubicBezTo>
                  <a:cubicBezTo>
                    <a:pt x="90" y="580"/>
                    <a:pt x="92" y="575"/>
                    <a:pt x="95" y="575"/>
                  </a:cubicBezTo>
                  <a:cubicBezTo>
                    <a:pt x="99" y="575"/>
                    <a:pt x="101" y="570"/>
                    <a:pt x="104" y="571"/>
                  </a:cubicBezTo>
                  <a:cubicBezTo>
                    <a:pt x="106" y="571"/>
                    <a:pt x="105" y="575"/>
                    <a:pt x="108" y="573"/>
                  </a:cubicBezTo>
                  <a:cubicBezTo>
                    <a:pt x="110" y="572"/>
                    <a:pt x="108" y="573"/>
                    <a:pt x="110" y="571"/>
                  </a:cubicBezTo>
                  <a:cubicBezTo>
                    <a:pt x="112" y="570"/>
                    <a:pt x="110" y="567"/>
                    <a:pt x="113" y="569"/>
                  </a:cubicBezTo>
                  <a:cubicBezTo>
                    <a:pt x="116" y="570"/>
                    <a:pt x="119" y="569"/>
                    <a:pt x="120" y="572"/>
                  </a:cubicBezTo>
                  <a:cubicBezTo>
                    <a:pt x="121" y="574"/>
                    <a:pt x="125" y="574"/>
                    <a:pt x="125" y="572"/>
                  </a:cubicBezTo>
                  <a:cubicBezTo>
                    <a:pt x="125" y="572"/>
                    <a:pt x="122" y="571"/>
                    <a:pt x="122" y="570"/>
                  </a:cubicBezTo>
                  <a:cubicBezTo>
                    <a:pt x="121" y="569"/>
                    <a:pt x="120" y="566"/>
                    <a:pt x="120" y="565"/>
                  </a:cubicBezTo>
                  <a:cubicBezTo>
                    <a:pt x="119" y="563"/>
                    <a:pt x="119" y="561"/>
                    <a:pt x="122" y="561"/>
                  </a:cubicBezTo>
                  <a:cubicBezTo>
                    <a:pt x="123" y="561"/>
                    <a:pt x="123" y="555"/>
                    <a:pt x="126" y="556"/>
                  </a:cubicBezTo>
                  <a:cubicBezTo>
                    <a:pt x="128" y="558"/>
                    <a:pt x="131" y="561"/>
                    <a:pt x="132" y="563"/>
                  </a:cubicBezTo>
                  <a:cubicBezTo>
                    <a:pt x="132" y="565"/>
                    <a:pt x="134" y="565"/>
                    <a:pt x="136" y="564"/>
                  </a:cubicBezTo>
                  <a:cubicBezTo>
                    <a:pt x="136" y="564"/>
                    <a:pt x="149" y="571"/>
                    <a:pt x="150" y="570"/>
                  </a:cubicBezTo>
                  <a:cubicBezTo>
                    <a:pt x="151" y="569"/>
                    <a:pt x="152" y="570"/>
                    <a:pt x="152" y="568"/>
                  </a:cubicBezTo>
                  <a:cubicBezTo>
                    <a:pt x="152" y="568"/>
                    <a:pt x="154" y="570"/>
                    <a:pt x="155" y="568"/>
                  </a:cubicBezTo>
                  <a:cubicBezTo>
                    <a:pt x="156" y="567"/>
                    <a:pt x="160" y="565"/>
                    <a:pt x="161" y="565"/>
                  </a:cubicBezTo>
                  <a:cubicBezTo>
                    <a:pt x="163" y="565"/>
                    <a:pt x="164" y="566"/>
                    <a:pt x="165" y="565"/>
                  </a:cubicBezTo>
                  <a:cubicBezTo>
                    <a:pt x="166" y="564"/>
                    <a:pt x="167" y="563"/>
                    <a:pt x="167" y="564"/>
                  </a:cubicBezTo>
                  <a:cubicBezTo>
                    <a:pt x="168" y="563"/>
                    <a:pt x="168" y="563"/>
                    <a:pt x="168" y="563"/>
                  </a:cubicBezTo>
                  <a:cubicBezTo>
                    <a:pt x="171" y="562"/>
                    <a:pt x="175" y="559"/>
                    <a:pt x="178" y="560"/>
                  </a:cubicBezTo>
                  <a:cubicBezTo>
                    <a:pt x="179" y="560"/>
                    <a:pt x="179" y="563"/>
                    <a:pt x="180" y="564"/>
                  </a:cubicBezTo>
                  <a:cubicBezTo>
                    <a:pt x="180" y="564"/>
                    <a:pt x="177" y="570"/>
                    <a:pt x="178" y="571"/>
                  </a:cubicBezTo>
                  <a:cubicBezTo>
                    <a:pt x="178" y="572"/>
                    <a:pt x="178" y="573"/>
                    <a:pt x="178" y="574"/>
                  </a:cubicBezTo>
                  <a:cubicBezTo>
                    <a:pt x="178" y="574"/>
                    <a:pt x="182" y="578"/>
                    <a:pt x="182" y="579"/>
                  </a:cubicBezTo>
                  <a:cubicBezTo>
                    <a:pt x="182" y="579"/>
                    <a:pt x="177" y="583"/>
                    <a:pt x="177" y="584"/>
                  </a:cubicBezTo>
                  <a:cubicBezTo>
                    <a:pt x="176" y="584"/>
                    <a:pt x="176" y="585"/>
                    <a:pt x="176" y="586"/>
                  </a:cubicBezTo>
                  <a:cubicBezTo>
                    <a:pt x="175" y="587"/>
                    <a:pt x="174" y="587"/>
                    <a:pt x="175" y="589"/>
                  </a:cubicBezTo>
                  <a:cubicBezTo>
                    <a:pt x="176" y="589"/>
                    <a:pt x="175" y="591"/>
                    <a:pt x="176" y="592"/>
                  </a:cubicBezTo>
                  <a:cubicBezTo>
                    <a:pt x="176" y="593"/>
                    <a:pt x="175" y="593"/>
                    <a:pt x="175" y="594"/>
                  </a:cubicBezTo>
                  <a:cubicBezTo>
                    <a:pt x="174" y="596"/>
                    <a:pt x="179" y="593"/>
                    <a:pt x="180" y="594"/>
                  </a:cubicBezTo>
                  <a:cubicBezTo>
                    <a:pt x="181" y="596"/>
                    <a:pt x="185" y="592"/>
                    <a:pt x="184" y="594"/>
                  </a:cubicBezTo>
                  <a:cubicBezTo>
                    <a:pt x="184" y="596"/>
                    <a:pt x="189" y="596"/>
                    <a:pt x="189" y="598"/>
                  </a:cubicBezTo>
                  <a:cubicBezTo>
                    <a:pt x="188" y="600"/>
                    <a:pt x="193" y="591"/>
                    <a:pt x="194" y="591"/>
                  </a:cubicBezTo>
                  <a:cubicBezTo>
                    <a:pt x="196" y="591"/>
                    <a:pt x="206" y="595"/>
                    <a:pt x="209" y="596"/>
                  </a:cubicBezTo>
                  <a:cubicBezTo>
                    <a:pt x="210" y="597"/>
                    <a:pt x="212" y="595"/>
                    <a:pt x="213" y="595"/>
                  </a:cubicBezTo>
                  <a:cubicBezTo>
                    <a:pt x="215" y="594"/>
                    <a:pt x="216" y="595"/>
                    <a:pt x="216" y="596"/>
                  </a:cubicBezTo>
                  <a:cubicBezTo>
                    <a:pt x="216" y="596"/>
                    <a:pt x="217" y="597"/>
                    <a:pt x="217" y="598"/>
                  </a:cubicBezTo>
                  <a:cubicBezTo>
                    <a:pt x="217" y="598"/>
                    <a:pt x="218" y="602"/>
                    <a:pt x="219" y="602"/>
                  </a:cubicBezTo>
                  <a:cubicBezTo>
                    <a:pt x="219" y="602"/>
                    <a:pt x="221" y="602"/>
                    <a:pt x="222" y="602"/>
                  </a:cubicBezTo>
                  <a:cubicBezTo>
                    <a:pt x="223" y="601"/>
                    <a:pt x="226" y="600"/>
                    <a:pt x="226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8" y="599"/>
                    <a:pt x="228" y="598"/>
                    <a:pt x="230" y="599"/>
                  </a:cubicBezTo>
                  <a:cubicBezTo>
                    <a:pt x="231" y="599"/>
                    <a:pt x="231" y="599"/>
                    <a:pt x="232" y="598"/>
                  </a:cubicBezTo>
                  <a:cubicBezTo>
                    <a:pt x="232" y="597"/>
                    <a:pt x="234" y="597"/>
                    <a:pt x="235" y="596"/>
                  </a:cubicBezTo>
                  <a:cubicBezTo>
                    <a:pt x="236" y="593"/>
                    <a:pt x="237" y="589"/>
                    <a:pt x="241" y="588"/>
                  </a:cubicBezTo>
                  <a:cubicBezTo>
                    <a:pt x="242" y="588"/>
                    <a:pt x="241" y="586"/>
                    <a:pt x="242" y="586"/>
                  </a:cubicBezTo>
                  <a:cubicBezTo>
                    <a:pt x="245" y="585"/>
                    <a:pt x="246" y="586"/>
                    <a:pt x="246" y="583"/>
                  </a:cubicBezTo>
                  <a:cubicBezTo>
                    <a:pt x="246" y="582"/>
                    <a:pt x="248" y="579"/>
                    <a:pt x="248" y="579"/>
                  </a:cubicBezTo>
                  <a:cubicBezTo>
                    <a:pt x="248" y="578"/>
                    <a:pt x="248" y="573"/>
                    <a:pt x="251" y="573"/>
                  </a:cubicBezTo>
                  <a:cubicBezTo>
                    <a:pt x="252" y="573"/>
                    <a:pt x="251" y="571"/>
                    <a:pt x="253" y="572"/>
                  </a:cubicBezTo>
                  <a:cubicBezTo>
                    <a:pt x="253" y="573"/>
                    <a:pt x="256" y="570"/>
                    <a:pt x="256" y="570"/>
                  </a:cubicBezTo>
                  <a:cubicBezTo>
                    <a:pt x="258" y="570"/>
                    <a:pt x="255" y="568"/>
                    <a:pt x="257" y="567"/>
                  </a:cubicBezTo>
                  <a:cubicBezTo>
                    <a:pt x="258" y="567"/>
                    <a:pt x="259" y="563"/>
                    <a:pt x="259" y="563"/>
                  </a:cubicBezTo>
                  <a:cubicBezTo>
                    <a:pt x="260" y="562"/>
                    <a:pt x="263" y="557"/>
                    <a:pt x="263" y="557"/>
                  </a:cubicBezTo>
                  <a:cubicBezTo>
                    <a:pt x="265" y="557"/>
                    <a:pt x="264" y="558"/>
                    <a:pt x="265" y="557"/>
                  </a:cubicBezTo>
                  <a:cubicBezTo>
                    <a:pt x="268" y="555"/>
                    <a:pt x="268" y="559"/>
                    <a:pt x="270" y="555"/>
                  </a:cubicBezTo>
                  <a:cubicBezTo>
                    <a:pt x="270" y="555"/>
                    <a:pt x="282" y="553"/>
                    <a:pt x="282" y="555"/>
                  </a:cubicBezTo>
                  <a:cubicBezTo>
                    <a:pt x="282" y="555"/>
                    <a:pt x="290" y="555"/>
                    <a:pt x="287" y="558"/>
                  </a:cubicBezTo>
                  <a:cubicBezTo>
                    <a:pt x="287" y="558"/>
                    <a:pt x="290" y="560"/>
                    <a:pt x="290" y="561"/>
                  </a:cubicBezTo>
                  <a:cubicBezTo>
                    <a:pt x="291" y="562"/>
                    <a:pt x="296" y="560"/>
                    <a:pt x="296" y="562"/>
                  </a:cubicBezTo>
                  <a:cubicBezTo>
                    <a:pt x="296" y="562"/>
                    <a:pt x="297" y="563"/>
                    <a:pt x="297" y="564"/>
                  </a:cubicBezTo>
                  <a:cubicBezTo>
                    <a:pt x="297" y="565"/>
                    <a:pt x="304" y="563"/>
                    <a:pt x="304" y="563"/>
                  </a:cubicBezTo>
                  <a:cubicBezTo>
                    <a:pt x="304" y="564"/>
                    <a:pt x="305" y="563"/>
                    <a:pt x="305" y="564"/>
                  </a:cubicBezTo>
                  <a:cubicBezTo>
                    <a:pt x="305" y="565"/>
                    <a:pt x="307" y="563"/>
                    <a:pt x="307" y="565"/>
                  </a:cubicBezTo>
                  <a:cubicBezTo>
                    <a:pt x="307" y="566"/>
                    <a:pt x="311" y="566"/>
                    <a:pt x="310" y="568"/>
                  </a:cubicBezTo>
                  <a:cubicBezTo>
                    <a:pt x="308" y="570"/>
                    <a:pt x="314" y="569"/>
                    <a:pt x="314" y="570"/>
                  </a:cubicBezTo>
                  <a:cubicBezTo>
                    <a:pt x="315" y="571"/>
                    <a:pt x="315" y="570"/>
                    <a:pt x="316" y="570"/>
                  </a:cubicBezTo>
                  <a:cubicBezTo>
                    <a:pt x="316" y="570"/>
                    <a:pt x="317" y="572"/>
                    <a:pt x="317" y="572"/>
                  </a:cubicBezTo>
                  <a:cubicBezTo>
                    <a:pt x="319" y="570"/>
                    <a:pt x="320" y="572"/>
                    <a:pt x="322" y="571"/>
                  </a:cubicBezTo>
                  <a:cubicBezTo>
                    <a:pt x="322" y="571"/>
                    <a:pt x="322" y="571"/>
                    <a:pt x="322" y="571"/>
                  </a:cubicBezTo>
                  <a:cubicBezTo>
                    <a:pt x="323" y="573"/>
                    <a:pt x="327" y="573"/>
                    <a:pt x="328" y="571"/>
                  </a:cubicBezTo>
                  <a:cubicBezTo>
                    <a:pt x="328" y="571"/>
                    <a:pt x="330" y="574"/>
                    <a:pt x="331" y="572"/>
                  </a:cubicBezTo>
                  <a:cubicBezTo>
                    <a:pt x="331" y="571"/>
                    <a:pt x="332" y="571"/>
                    <a:pt x="332" y="571"/>
                  </a:cubicBezTo>
                  <a:cubicBezTo>
                    <a:pt x="336" y="573"/>
                    <a:pt x="334" y="567"/>
                    <a:pt x="334" y="565"/>
                  </a:cubicBezTo>
                  <a:cubicBezTo>
                    <a:pt x="335" y="565"/>
                    <a:pt x="336" y="563"/>
                    <a:pt x="337" y="563"/>
                  </a:cubicBezTo>
                  <a:cubicBezTo>
                    <a:pt x="339" y="562"/>
                    <a:pt x="346" y="559"/>
                    <a:pt x="347" y="561"/>
                  </a:cubicBezTo>
                  <a:cubicBezTo>
                    <a:pt x="348" y="562"/>
                    <a:pt x="352" y="563"/>
                    <a:pt x="353" y="563"/>
                  </a:cubicBezTo>
                  <a:cubicBezTo>
                    <a:pt x="354" y="562"/>
                    <a:pt x="358" y="561"/>
                    <a:pt x="359" y="562"/>
                  </a:cubicBezTo>
                  <a:cubicBezTo>
                    <a:pt x="360" y="559"/>
                    <a:pt x="361" y="555"/>
                    <a:pt x="363" y="554"/>
                  </a:cubicBezTo>
                  <a:cubicBezTo>
                    <a:pt x="365" y="553"/>
                    <a:pt x="362" y="550"/>
                    <a:pt x="366" y="549"/>
                  </a:cubicBezTo>
                  <a:cubicBezTo>
                    <a:pt x="370" y="549"/>
                    <a:pt x="371" y="551"/>
                    <a:pt x="374" y="551"/>
                  </a:cubicBezTo>
                  <a:cubicBezTo>
                    <a:pt x="376" y="551"/>
                    <a:pt x="382" y="552"/>
                    <a:pt x="384" y="552"/>
                  </a:cubicBezTo>
                  <a:cubicBezTo>
                    <a:pt x="385" y="552"/>
                    <a:pt x="389" y="551"/>
                    <a:pt x="390" y="551"/>
                  </a:cubicBezTo>
                  <a:cubicBezTo>
                    <a:pt x="396" y="547"/>
                    <a:pt x="395" y="551"/>
                    <a:pt x="404" y="548"/>
                  </a:cubicBezTo>
                  <a:cubicBezTo>
                    <a:pt x="404" y="547"/>
                    <a:pt x="403" y="546"/>
                    <a:pt x="404" y="545"/>
                  </a:cubicBezTo>
                  <a:cubicBezTo>
                    <a:pt x="406" y="544"/>
                    <a:pt x="409" y="546"/>
                    <a:pt x="411" y="545"/>
                  </a:cubicBezTo>
                  <a:cubicBezTo>
                    <a:pt x="411" y="545"/>
                    <a:pt x="411" y="546"/>
                    <a:pt x="413" y="545"/>
                  </a:cubicBezTo>
                  <a:cubicBezTo>
                    <a:pt x="413" y="544"/>
                    <a:pt x="414" y="545"/>
                    <a:pt x="415" y="544"/>
                  </a:cubicBezTo>
                  <a:cubicBezTo>
                    <a:pt x="415" y="543"/>
                    <a:pt x="416" y="544"/>
                    <a:pt x="417" y="544"/>
                  </a:cubicBezTo>
                  <a:cubicBezTo>
                    <a:pt x="417" y="544"/>
                    <a:pt x="422" y="540"/>
                    <a:pt x="424" y="540"/>
                  </a:cubicBezTo>
                  <a:cubicBezTo>
                    <a:pt x="425" y="540"/>
                    <a:pt x="426" y="540"/>
                    <a:pt x="426" y="540"/>
                  </a:cubicBezTo>
                  <a:cubicBezTo>
                    <a:pt x="428" y="542"/>
                    <a:pt x="428" y="540"/>
                    <a:pt x="429" y="539"/>
                  </a:cubicBezTo>
                  <a:cubicBezTo>
                    <a:pt x="430" y="538"/>
                    <a:pt x="434" y="540"/>
                    <a:pt x="435" y="538"/>
                  </a:cubicBezTo>
                  <a:cubicBezTo>
                    <a:pt x="437" y="536"/>
                    <a:pt x="439" y="538"/>
                    <a:pt x="441" y="538"/>
                  </a:cubicBezTo>
                  <a:cubicBezTo>
                    <a:pt x="442" y="539"/>
                    <a:pt x="446" y="536"/>
                    <a:pt x="445" y="535"/>
                  </a:cubicBezTo>
                  <a:cubicBezTo>
                    <a:pt x="445" y="535"/>
                    <a:pt x="450" y="534"/>
                    <a:pt x="450" y="534"/>
                  </a:cubicBezTo>
                  <a:cubicBezTo>
                    <a:pt x="452" y="533"/>
                    <a:pt x="451" y="532"/>
                    <a:pt x="452" y="535"/>
                  </a:cubicBezTo>
                  <a:cubicBezTo>
                    <a:pt x="456" y="532"/>
                    <a:pt x="459" y="530"/>
                    <a:pt x="463" y="534"/>
                  </a:cubicBezTo>
                  <a:cubicBezTo>
                    <a:pt x="466" y="536"/>
                    <a:pt x="470" y="534"/>
                    <a:pt x="472" y="532"/>
                  </a:cubicBezTo>
                  <a:cubicBezTo>
                    <a:pt x="473" y="531"/>
                    <a:pt x="480" y="533"/>
                    <a:pt x="481" y="533"/>
                  </a:cubicBezTo>
                  <a:cubicBezTo>
                    <a:pt x="483" y="535"/>
                    <a:pt x="485" y="532"/>
                    <a:pt x="485" y="531"/>
                  </a:cubicBezTo>
                  <a:cubicBezTo>
                    <a:pt x="487" y="528"/>
                    <a:pt x="490" y="529"/>
                    <a:pt x="490" y="526"/>
                  </a:cubicBezTo>
                  <a:cubicBezTo>
                    <a:pt x="490" y="524"/>
                    <a:pt x="493" y="524"/>
                    <a:pt x="494" y="524"/>
                  </a:cubicBezTo>
                  <a:cubicBezTo>
                    <a:pt x="497" y="523"/>
                    <a:pt x="502" y="526"/>
                    <a:pt x="505" y="526"/>
                  </a:cubicBezTo>
                  <a:cubicBezTo>
                    <a:pt x="507" y="526"/>
                    <a:pt x="510" y="531"/>
                    <a:pt x="511" y="527"/>
                  </a:cubicBezTo>
                  <a:cubicBezTo>
                    <a:pt x="512" y="526"/>
                    <a:pt x="515" y="525"/>
                    <a:pt x="513" y="524"/>
                  </a:cubicBezTo>
                  <a:cubicBezTo>
                    <a:pt x="512" y="523"/>
                    <a:pt x="512" y="519"/>
                    <a:pt x="512" y="518"/>
                  </a:cubicBezTo>
                  <a:cubicBezTo>
                    <a:pt x="513" y="515"/>
                    <a:pt x="513" y="515"/>
                    <a:pt x="513" y="515"/>
                  </a:cubicBezTo>
                  <a:cubicBezTo>
                    <a:pt x="515" y="514"/>
                    <a:pt x="515" y="514"/>
                    <a:pt x="515" y="514"/>
                  </a:cubicBezTo>
                  <a:cubicBezTo>
                    <a:pt x="516" y="514"/>
                    <a:pt x="518" y="513"/>
                    <a:pt x="520" y="513"/>
                  </a:cubicBezTo>
                  <a:cubicBezTo>
                    <a:pt x="522" y="514"/>
                    <a:pt x="524" y="512"/>
                    <a:pt x="523" y="509"/>
                  </a:cubicBezTo>
                  <a:cubicBezTo>
                    <a:pt x="522" y="507"/>
                    <a:pt x="527" y="507"/>
                    <a:pt x="524" y="503"/>
                  </a:cubicBezTo>
                  <a:cubicBezTo>
                    <a:pt x="522" y="501"/>
                    <a:pt x="524" y="501"/>
                    <a:pt x="524" y="499"/>
                  </a:cubicBezTo>
                  <a:cubicBezTo>
                    <a:pt x="524" y="498"/>
                    <a:pt x="523" y="495"/>
                    <a:pt x="523" y="495"/>
                  </a:cubicBezTo>
                  <a:cubicBezTo>
                    <a:pt x="525" y="492"/>
                    <a:pt x="524" y="490"/>
                    <a:pt x="528" y="490"/>
                  </a:cubicBezTo>
                  <a:cubicBezTo>
                    <a:pt x="532" y="490"/>
                    <a:pt x="525" y="488"/>
                    <a:pt x="524" y="487"/>
                  </a:cubicBezTo>
                  <a:cubicBezTo>
                    <a:pt x="524" y="484"/>
                    <a:pt x="524" y="479"/>
                    <a:pt x="525" y="477"/>
                  </a:cubicBezTo>
                  <a:cubicBezTo>
                    <a:pt x="526" y="473"/>
                    <a:pt x="534" y="468"/>
                    <a:pt x="536" y="461"/>
                  </a:cubicBezTo>
                  <a:cubicBezTo>
                    <a:pt x="536" y="461"/>
                    <a:pt x="538" y="460"/>
                    <a:pt x="538" y="460"/>
                  </a:cubicBezTo>
                  <a:cubicBezTo>
                    <a:pt x="538" y="462"/>
                    <a:pt x="541" y="461"/>
                    <a:pt x="541" y="462"/>
                  </a:cubicBezTo>
                  <a:cubicBezTo>
                    <a:pt x="541" y="463"/>
                    <a:pt x="540" y="462"/>
                    <a:pt x="542" y="462"/>
                  </a:cubicBezTo>
                  <a:cubicBezTo>
                    <a:pt x="542" y="463"/>
                    <a:pt x="543" y="462"/>
                    <a:pt x="543" y="462"/>
                  </a:cubicBezTo>
                  <a:cubicBezTo>
                    <a:pt x="544" y="464"/>
                    <a:pt x="544" y="461"/>
                    <a:pt x="545" y="463"/>
                  </a:cubicBezTo>
                  <a:cubicBezTo>
                    <a:pt x="546" y="465"/>
                    <a:pt x="548" y="460"/>
                    <a:pt x="549" y="461"/>
                  </a:cubicBezTo>
                  <a:cubicBezTo>
                    <a:pt x="550" y="463"/>
                    <a:pt x="550" y="461"/>
                    <a:pt x="552" y="461"/>
                  </a:cubicBezTo>
                  <a:cubicBezTo>
                    <a:pt x="552" y="461"/>
                    <a:pt x="553" y="461"/>
                    <a:pt x="553" y="461"/>
                  </a:cubicBezTo>
                  <a:cubicBezTo>
                    <a:pt x="554" y="462"/>
                    <a:pt x="556" y="461"/>
                    <a:pt x="557" y="461"/>
                  </a:cubicBezTo>
                  <a:cubicBezTo>
                    <a:pt x="561" y="463"/>
                    <a:pt x="557" y="460"/>
                    <a:pt x="553" y="458"/>
                  </a:cubicBezTo>
                  <a:cubicBezTo>
                    <a:pt x="550" y="456"/>
                    <a:pt x="550" y="456"/>
                    <a:pt x="548" y="453"/>
                  </a:cubicBezTo>
                  <a:cubicBezTo>
                    <a:pt x="545" y="449"/>
                    <a:pt x="546" y="444"/>
                    <a:pt x="553" y="444"/>
                  </a:cubicBezTo>
                  <a:cubicBezTo>
                    <a:pt x="553" y="444"/>
                    <a:pt x="554" y="443"/>
                    <a:pt x="554" y="443"/>
                  </a:cubicBezTo>
                  <a:cubicBezTo>
                    <a:pt x="558" y="444"/>
                    <a:pt x="561" y="442"/>
                    <a:pt x="564" y="441"/>
                  </a:cubicBezTo>
                  <a:cubicBezTo>
                    <a:pt x="571" y="436"/>
                    <a:pt x="573" y="446"/>
                    <a:pt x="577" y="441"/>
                  </a:cubicBezTo>
                  <a:cubicBezTo>
                    <a:pt x="579" y="438"/>
                    <a:pt x="578" y="432"/>
                    <a:pt x="580" y="430"/>
                  </a:cubicBezTo>
                  <a:cubicBezTo>
                    <a:pt x="582" y="427"/>
                    <a:pt x="579" y="427"/>
                    <a:pt x="577" y="426"/>
                  </a:cubicBezTo>
                  <a:cubicBezTo>
                    <a:pt x="573" y="425"/>
                    <a:pt x="578" y="422"/>
                    <a:pt x="579" y="420"/>
                  </a:cubicBezTo>
                  <a:cubicBezTo>
                    <a:pt x="579" y="419"/>
                    <a:pt x="580" y="416"/>
                    <a:pt x="581" y="416"/>
                  </a:cubicBezTo>
                  <a:cubicBezTo>
                    <a:pt x="583" y="415"/>
                    <a:pt x="582" y="413"/>
                    <a:pt x="583" y="411"/>
                  </a:cubicBezTo>
                  <a:cubicBezTo>
                    <a:pt x="576" y="379"/>
                    <a:pt x="576" y="379"/>
                    <a:pt x="576" y="379"/>
                  </a:cubicBezTo>
                  <a:cubicBezTo>
                    <a:pt x="576" y="378"/>
                    <a:pt x="579" y="371"/>
                    <a:pt x="578" y="371"/>
                  </a:cubicBezTo>
                  <a:cubicBezTo>
                    <a:pt x="578" y="370"/>
                    <a:pt x="577" y="367"/>
                    <a:pt x="578" y="367"/>
                  </a:cubicBezTo>
                  <a:cubicBezTo>
                    <a:pt x="579" y="366"/>
                    <a:pt x="577" y="365"/>
                    <a:pt x="577" y="364"/>
                  </a:cubicBezTo>
                  <a:cubicBezTo>
                    <a:pt x="577" y="361"/>
                    <a:pt x="578" y="359"/>
                    <a:pt x="577" y="356"/>
                  </a:cubicBezTo>
                  <a:cubicBezTo>
                    <a:pt x="579" y="354"/>
                    <a:pt x="573" y="351"/>
                    <a:pt x="576" y="349"/>
                  </a:cubicBezTo>
                  <a:cubicBezTo>
                    <a:pt x="577" y="348"/>
                    <a:pt x="577" y="347"/>
                    <a:pt x="577" y="345"/>
                  </a:cubicBezTo>
                  <a:cubicBezTo>
                    <a:pt x="578" y="342"/>
                    <a:pt x="583" y="338"/>
                    <a:pt x="581" y="335"/>
                  </a:cubicBezTo>
                  <a:cubicBezTo>
                    <a:pt x="581" y="330"/>
                    <a:pt x="583" y="325"/>
                    <a:pt x="582" y="320"/>
                  </a:cubicBezTo>
                  <a:cubicBezTo>
                    <a:pt x="581" y="318"/>
                    <a:pt x="580" y="318"/>
                    <a:pt x="582" y="316"/>
                  </a:cubicBezTo>
                  <a:cubicBezTo>
                    <a:pt x="582" y="316"/>
                    <a:pt x="590" y="307"/>
                    <a:pt x="590" y="306"/>
                  </a:cubicBezTo>
                  <a:cubicBezTo>
                    <a:pt x="588" y="302"/>
                    <a:pt x="588" y="297"/>
                    <a:pt x="584" y="295"/>
                  </a:cubicBezTo>
                  <a:cubicBezTo>
                    <a:pt x="578" y="293"/>
                    <a:pt x="580" y="290"/>
                    <a:pt x="579" y="287"/>
                  </a:cubicBezTo>
                  <a:cubicBezTo>
                    <a:pt x="578" y="286"/>
                    <a:pt x="578" y="285"/>
                    <a:pt x="569" y="284"/>
                  </a:cubicBezTo>
                  <a:cubicBezTo>
                    <a:pt x="569" y="284"/>
                    <a:pt x="567" y="279"/>
                    <a:pt x="566" y="277"/>
                  </a:cubicBezTo>
                  <a:cubicBezTo>
                    <a:pt x="565" y="273"/>
                    <a:pt x="563" y="272"/>
                    <a:pt x="573" y="266"/>
                  </a:cubicBezTo>
                  <a:cubicBezTo>
                    <a:pt x="575" y="265"/>
                    <a:pt x="580" y="264"/>
                    <a:pt x="580" y="264"/>
                  </a:cubicBezTo>
                  <a:cubicBezTo>
                    <a:pt x="582" y="264"/>
                    <a:pt x="582" y="262"/>
                    <a:pt x="583" y="264"/>
                  </a:cubicBezTo>
                  <a:cubicBezTo>
                    <a:pt x="585" y="266"/>
                    <a:pt x="585" y="261"/>
                    <a:pt x="586" y="264"/>
                  </a:cubicBezTo>
                  <a:cubicBezTo>
                    <a:pt x="587" y="266"/>
                    <a:pt x="588" y="268"/>
                    <a:pt x="591" y="268"/>
                  </a:cubicBezTo>
                  <a:cubicBezTo>
                    <a:pt x="592" y="268"/>
                    <a:pt x="594" y="264"/>
                    <a:pt x="596" y="266"/>
                  </a:cubicBezTo>
                  <a:cubicBezTo>
                    <a:pt x="597" y="266"/>
                    <a:pt x="597" y="267"/>
                    <a:pt x="597" y="268"/>
                  </a:cubicBezTo>
                  <a:cubicBezTo>
                    <a:pt x="598" y="270"/>
                    <a:pt x="602" y="268"/>
                    <a:pt x="603" y="267"/>
                  </a:cubicBezTo>
                  <a:cubicBezTo>
                    <a:pt x="603" y="265"/>
                    <a:pt x="607" y="262"/>
                    <a:pt x="608" y="264"/>
                  </a:cubicBezTo>
                  <a:cubicBezTo>
                    <a:pt x="609" y="266"/>
                    <a:pt x="611" y="266"/>
                    <a:pt x="613" y="266"/>
                  </a:cubicBezTo>
                  <a:cubicBezTo>
                    <a:pt x="614" y="267"/>
                    <a:pt x="624" y="266"/>
                    <a:pt x="623" y="265"/>
                  </a:cubicBezTo>
                  <a:cubicBezTo>
                    <a:pt x="622" y="262"/>
                    <a:pt x="623" y="263"/>
                    <a:pt x="625" y="265"/>
                  </a:cubicBezTo>
                  <a:cubicBezTo>
                    <a:pt x="626" y="267"/>
                    <a:pt x="628" y="266"/>
                    <a:pt x="629" y="268"/>
                  </a:cubicBezTo>
                  <a:cubicBezTo>
                    <a:pt x="630" y="269"/>
                    <a:pt x="630" y="270"/>
                    <a:pt x="631" y="270"/>
                  </a:cubicBezTo>
                  <a:cubicBezTo>
                    <a:pt x="634" y="271"/>
                    <a:pt x="635" y="268"/>
                    <a:pt x="637" y="268"/>
                  </a:cubicBezTo>
                  <a:cubicBezTo>
                    <a:pt x="639" y="268"/>
                    <a:pt x="639" y="267"/>
                    <a:pt x="640" y="267"/>
                  </a:cubicBezTo>
                  <a:cubicBezTo>
                    <a:pt x="644" y="268"/>
                    <a:pt x="656" y="264"/>
                    <a:pt x="657" y="265"/>
                  </a:cubicBezTo>
                  <a:cubicBezTo>
                    <a:pt x="659" y="269"/>
                    <a:pt x="661" y="265"/>
                    <a:pt x="664" y="266"/>
                  </a:cubicBezTo>
                  <a:cubicBezTo>
                    <a:pt x="665" y="266"/>
                    <a:pt x="666" y="267"/>
                    <a:pt x="666" y="267"/>
                  </a:cubicBezTo>
                  <a:cubicBezTo>
                    <a:pt x="666" y="267"/>
                    <a:pt x="666" y="266"/>
                    <a:pt x="667" y="266"/>
                  </a:cubicBezTo>
                  <a:cubicBezTo>
                    <a:pt x="672" y="264"/>
                    <a:pt x="668" y="267"/>
                    <a:pt x="672" y="267"/>
                  </a:cubicBezTo>
                  <a:cubicBezTo>
                    <a:pt x="673" y="267"/>
                    <a:pt x="674" y="266"/>
                    <a:pt x="674" y="266"/>
                  </a:cubicBezTo>
                  <a:cubicBezTo>
                    <a:pt x="675" y="266"/>
                    <a:pt x="675" y="267"/>
                    <a:pt x="676" y="266"/>
                  </a:cubicBezTo>
                  <a:cubicBezTo>
                    <a:pt x="677" y="263"/>
                    <a:pt x="680" y="267"/>
                    <a:pt x="679" y="264"/>
                  </a:cubicBezTo>
                  <a:cubicBezTo>
                    <a:pt x="679" y="263"/>
                    <a:pt x="684" y="262"/>
                    <a:pt x="685" y="262"/>
                  </a:cubicBezTo>
                  <a:cubicBezTo>
                    <a:pt x="685" y="262"/>
                    <a:pt x="685" y="263"/>
                    <a:pt x="686" y="263"/>
                  </a:cubicBezTo>
                  <a:cubicBezTo>
                    <a:pt x="689" y="262"/>
                    <a:pt x="689" y="263"/>
                    <a:pt x="691" y="262"/>
                  </a:cubicBezTo>
                  <a:cubicBezTo>
                    <a:pt x="692" y="262"/>
                    <a:pt x="692" y="262"/>
                    <a:pt x="694" y="262"/>
                  </a:cubicBezTo>
                  <a:cubicBezTo>
                    <a:pt x="695" y="264"/>
                    <a:pt x="695" y="267"/>
                    <a:pt x="696" y="269"/>
                  </a:cubicBezTo>
                  <a:cubicBezTo>
                    <a:pt x="696" y="271"/>
                    <a:pt x="698" y="273"/>
                    <a:pt x="699" y="275"/>
                  </a:cubicBezTo>
                  <a:cubicBezTo>
                    <a:pt x="699" y="279"/>
                    <a:pt x="699" y="277"/>
                    <a:pt x="702" y="278"/>
                  </a:cubicBezTo>
                  <a:cubicBezTo>
                    <a:pt x="704" y="278"/>
                    <a:pt x="706" y="277"/>
                    <a:pt x="707" y="278"/>
                  </a:cubicBezTo>
                  <a:cubicBezTo>
                    <a:pt x="711" y="278"/>
                    <a:pt x="708" y="281"/>
                    <a:pt x="709" y="282"/>
                  </a:cubicBezTo>
                  <a:cubicBezTo>
                    <a:pt x="710" y="282"/>
                    <a:pt x="710" y="283"/>
                    <a:pt x="711" y="282"/>
                  </a:cubicBezTo>
                  <a:cubicBezTo>
                    <a:pt x="713" y="281"/>
                    <a:pt x="719" y="281"/>
                    <a:pt x="721" y="281"/>
                  </a:cubicBezTo>
                  <a:cubicBezTo>
                    <a:pt x="722" y="281"/>
                    <a:pt x="724" y="285"/>
                    <a:pt x="724" y="286"/>
                  </a:cubicBezTo>
                  <a:cubicBezTo>
                    <a:pt x="727" y="288"/>
                    <a:pt x="730" y="289"/>
                    <a:pt x="732" y="291"/>
                  </a:cubicBezTo>
                  <a:cubicBezTo>
                    <a:pt x="737" y="290"/>
                    <a:pt x="737" y="290"/>
                    <a:pt x="737" y="290"/>
                  </a:cubicBezTo>
                  <a:cubicBezTo>
                    <a:pt x="739" y="289"/>
                    <a:pt x="739" y="289"/>
                    <a:pt x="739" y="289"/>
                  </a:cubicBezTo>
                  <a:cubicBezTo>
                    <a:pt x="741" y="278"/>
                    <a:pt x="741" y="278"/>
                    <a:pt x="741" y="278"/>
                  </a:cubicBezTo>
                  <a:cubicBezTo>
                    <a:pt x="741" y="270"/>
                    <a:pt x="741" y="270"/>
                    <a:pt x="741" y="270"/>
                  </a:cubicBezTo>
                  <a:cubicBezTo>
                    <a:pt x="727" y="256"/>
                    <a:pt x="727" y="256"/>
                    <a:pt x="727" y="256"/>
                  </a:cubicBezTo>
                  <a:cubicBezTo>
                    <a:pt x="728" y="249"/>
                    <a:pt x="728" y="249"/>
                    <a:pt x="728" y="249"/>
                  </a:cubicBezTo>
                  <a:cubicBezTo>
                    <a:pt x="730" y="247"/>
                    <a:pt x="730" y="245"/>
                    <a:pt x="731" y="242"/>
                  </a:cubicBezTo>
                  <a:cubicBezTo>
                    <a:pt x="732" y="239"/>
                    <a:pt x="734" y="238"/>
                    <a:pt x="737" y="236"/>
                  </a:cubicBezTo>
                  <a:cubicBezTo>
                    <a:pt x="738" y="235"/>
                    <a:pt x="738" y="230"/>
                    <a:pt x="738" y="229"/>
                  </a:cubicBezTo>
                  <a:cubicBezTo>
                    <a:pt x="738" y="227"/>
                    <a:pt x="739" y="226"/>
                    <a:pt x="739" y="225"/>
                  </a:cubicBezTo>
                  <a:cubicBezTo>
                    <a:pt x="740" y="223"/>
                    <a:pt x="740" y="221"/>
                    <a:pt x="742" y="221"/>
                  </a:cubicBezTo>
                  <a:cubicBezTo>
                    <a:pt x="743" y="221"/>
                    <a:pt x="745" y="219"/>
                    <a:pt x="746" y="220"/>
                  </a:cubicBezTo>
                  <a:cubicBezTo>
                    <a:pt x="747" y="221"/>
                    <a:pt x="748" y="220"/>
                    <a:pt x="749" y="220"/>
                  </a:cubicBezTo>
                  <a:cubicBezTo>
                    <a:pt x="756" y="205"/>
                    <a:pt x="756" y="205"/>
                    <a:pt x="756" y="205"/>
                  </a:cubicBezTo>
                  <a:cubicBezTo>
                    <a:pt x="765" y="193"/>
                    <a:pt x="774" y="182"/>
                    <a:pt x="782" y="169"/>
                  </a:cubicBezTo>
                  <a:cubicBezTo>
                    <a:pt x="785" y="162"/>
                    <a:pt x="785" y="162"/>
                    <a:pt x="785" y="162"/>
                  </a:cubicBezTo>
                  <a:cubicBezTo>
                    <a:pt x="791" y="153"/>
                    <a:pt x="793" y="153"/>
                    <a:pt x="798" y="142"/>
                  </a:cubicBezTo>
                  <a:cubicBezTo>
                    <a:pt x="798" y="142"/>
                    <a:pt x="798" y="142"/>
                    <a:pt x="798" y="142"/>
                  </a:cubicBezTo>
                  <a:cubicBezTo>
                    <a:pt x="800" y="140"/>
                    <a:pt x="800" y="138"/>
                    <a:pt x="801" y="136"/>
                  </a:cubicBezTo>
                  <a:cubicBezTo>
                    <a:pt x="806" y="133"/>
                    <a:pt x="810" y="128"/>
                    <a:pt x="811" y="122"/>
                  </a:cubicBezTo>
                  <a:cubicBezTo>
                    <a:pt x="812" y="121"/>
                    <a:pt x="811" y="119"/>
                    <a:pt x="813" y="120"/>
                  </a:cubicBezTo>
                  <a:cubicBezTo>
                    <a:pt x="814" y="120"/>
                    <a:pt x="815" y="118"/>
                    <a:pt x="817" y="120"/>
                  </a:cubicBezTo>
                  <a:cubicBezTo>
                    <a:pt x="818" y="121"/>
                    <a:pt x="819" y="118"/>
                    <a:pt x="821" y="121"/>
                  </a:cubicBezTo>
                  <a:cubicBezTo>
                    <a:pt x="821" y="122"/>
                    <a:pt x="822" y="122"/>
                    <a:pt x="822" y="122"/>
                  </a:cubicBezTo>
                  <a:cubicBezTo>
                    <a:pt x="823" y="123"/>
                    <a:pt x="822" y="125"/>
                    <a:pt x="824" y="125"/>
                  </a:cubicBezTo>
                  <a:cubicBezTo>
                    <a:pt x="824" y="125"/>
                    <a:pt x="824" y="127"/>
                    <a:pt x="826" y="127"/>
                  </a:cubicBezTo>
                  <a:cubicBezTo>
                    <a:pt x="827" y="127"/>
                    <a:pt x="828" y="126"/>
                    <a:pt x="828" y="127"/>
                  </a:cubicBezTo>
                  <a:cubicBezTo>
                    <a:pt x="830" y="129"/>
                    <a:pt x="831" y="127"/>
                    <a:pt x="831" y="128"/>
                  </a:cubicBezTo>
                  <a:cubicBezTo>
                    <a:pt x="831" y="129"/>
                    <a:pt x="833" y="134"/>
                    <a:pt x="834" y="134"/>
                  </a:cubicBezTo>
                  <a:cubicBezTo>
                    <a:pt x="839" y="134"/>
                    <a:pt x="835" y="135"/>
                    <a:pt x="838" y="136"/>
                  </a:cubicBezTo>
                  <a:cubicBezTo>
                    <a:pt x="839" y="136"/>
                    <a:pt x="839" y="139"/>
                    <a:pt x="841" y="139"/>
                  </a:cubicBezTo>
                  <a:cubicBezTo>
                    <a:pt x="843" y="139"/>
                    <a:pt x="840" y="140"/>
                    <a:pt x="843" y="141"/>
                  </a:cubicBezTo>
                  <a:cubicBezTo>
                    <a:pt x="843" y="142"/>
                    <a:pt x="843" y="142"/>
                    <a:pt x="843" y="142"/>
                  </a:cubicBezTo>
                  <a:cubicBezTo>
                    <a:pt x="844" y="143"/>
                    <a:pt x="849" y="147"/>
                    <a:pt x="850" y="146"/>
                  </a:cubicBezTo>
                  <a:cubicBezTo>
                    <a:pt x="853" y="146"/>
                    <a:pt x="855" y="151"/>
                    <a:pt x="858" y="151"/>
                  </a:cubicBezTo>
                  <a:cubicBezTo>
                    <a:pt x="858" y="151"/>
                    <a:pt x="858" y="153"/>
                    <a:pt x="858" y="153"/>
                  </a:cubicBezTo>
                  <a:cubicBezTo>
                    <a:pt x="860" y="152"/>
                    <a:pt x="860" y="156"/>
                    <a:pt x="861" y="154"/>
                  </a:cubicBezTo>
                  <a:cubicBezTo>
                    <a:pt x="863" y="152"/>
                    <a:pt x="863" y="154"/>
                    <a:pt x="865" y="154"/>
                  </a:cubicBezTo>
                  <a:cubicBezTo>
                    <a:pt x="866" y="153"/>
                    <a:pt x="866" y="153"/>
                    <a:pt x="868" y="155"/>
                  </a:cubicBezTo>
                  <a:cubicBezTo>
                    <a:pt x="870" y="157"/>
                    <a:pt x="874" y="157"/>
                    <a:pt x="877" y="154"/>
                  </a:cubicBezTo>
                  <a:cubicBezTo>
                    <a:pt x="877" y="154"/>
                    <a:pt x="882" y="156"/>
                    <a:pt x="882" y="156"/>
                  </a:cubicBezTo>
                  <a:cubicBezTo>
                    <a:pt x="884" y="158"/>
                    <a:pt x="886" y="156"/>
                    <a:pt x="887" y="157"/>
                  </a:cubicBezTo>
                  <a:cubicBezTo>
                    <a:pt x="888" y="159"/>
                    <a:pt x="891" y="157"/>
                    <a:pt x="893" y="158"/>
                  </a:cubicBezTo>
                  <a:cubicBezTo>
                    <a:pt x="893" y="158"/>
                    <a:pt x="895" y="161"/>
                    <a:pt x="896" y="162"/>
                  </a:cubicBezTo>
                  <a:cubicBezTo>
                    <a:pt x="896" y="162"/>
                    <a:pt x="898" y="161"/>
                    <a:pt x="900" y="161"/>
                  </a:cubicBezTo>
                  <a:cubicBezTo>
                    <a:pt x="902" y="160"/>
                    <a:pt x="904" y="161"/>
                    <a:pt x="904" y="161"/>
                  </a:cubicBezTo>
                  <a:cubicBezTo>
                    <a:pt x="905" y="161"/>
                    <a:pt x="905" y="160"/>
                    <a:pt x="906" y="161"/>
                  </a:cubicBezTo>
                  <a:cubicBezTo>
                    <a:pt x="907" y="162"/>
                    <a:pt x="910" y="162"/>
                    <a:pt x="911" y="162"/>
                  </a:cubicBezTo>
                  <a:cubicBezTo>
                    <a:pt x="912" y="162"/>
                    <a:pt x="912" y="164"/>
                    <a:pt x="912" y="165"/>
                  </a:cubicBezTo>
                  <a:cubicBezTo>
                    <a:pt x="913" y="166"/>
                    <a:pt x="916" y="166"/>
                    <a:pt x="916" y="169"/>
                  </a:cubicBezTo>
                  <a:cubicBezTo>
                    <a:pt x="916" y="171"/>
                    <a:pt x="919" y="173"/>
                    <a:pt x="919" y="176"/>
                  </a:cubicBezTo>
                  <a:cubicBezTo>
                    <a:pt x="919" y="179"/>
                    <a:pt x="921" y="176"/>
                    <a:pt x="922" y="176"/>
                  </a:cubicBezTo>
                  <a:cubicBezTo>
                    <a:pt x="922" y="176"/>
                    <a:pt x="922" y="175"/>
                    <a:pt x="922" y="174"/>
                  </a:cubicBezTo>
                  <a:cubicBezTo>
                    <a:pt x="923" y="171"/>
                    <a:pt x="927" y="172"/>
                    <a:pt x="929" y="172"/>
                  </a:cubicBezTo>
                  <a:cubicBezTo>
                    <a:pt x="930" y="171"/>
                    <a:pt x="931" y="170"/>
                    <a:pt x="933" y="169"/>
                  </a:cubicBezTo>
                  <a:cubicBezTo>
                    <a:pt x="934" y="169"/>
                    <a:pt x="934" y="168"/>
                    <a:pt x="936" y="168"/>
                  </a:cubicBezTo>
                  <a:cubicBezTo>
                    <a:pt x="937" y="168"/>
                    <a:pt x="938" y="165"/>
                    <a:pt x="940" y="164"/>
                  </a:cubicBezTo>
                  <a:cubicBezTo>
                    <a:pt x="941" y="163"/>
                    <a:pt x="943" y="166"/>
                    <a:pt x="944" y="164"/>
                  </a:cubicBezTo>
                  <a:cubicBezTo>
                    <a:pt x="944" y="163"/>
                    <a:pt x="946" y="166"/>
                    <a:pt x="946" y="166"/>
                  </a:cubicBezTo>
                  <a:cubicBezTo>
                    <a:pt x="946" y="167"/>
                    <a:pt x="949" y="166"/>
                    <a:pt x="950" y="167"/>
                  </a:cubicBezTo>
                  <a:cubicBezTo>
                    <a:pt x="950" y="167"/>
                    <a:pt x="954" y="166"/>
                    <a:pt x="954" y="166"/>
                  </a:cubicBezTo>
                  <a:cubicBezTo>
                    <a:pt x="955" y="166"/>
                    <a:pt x="960" y="169"/>
                    <a:pt x="960" y="166"/>
                  </a:cubicBezTo>
                  <a:cubicBezTo>
                    <a:pt x="960" y="161"/>
                    <a:pt x="966" y="160"/>
                    <a:pt x="969" y="156"/>
                  </a:cubicBezTo>
                  <a:cubicBezTo>
                    <a:pt x="970" y="155"/>
                    <a:pt x="973" y="155"/>
                    <a:pt x="973" y="153"/>
                  </a:cubicBezTo>
                  <a:cubicBezTo>
                    <a:pt x="973" y="151"/>
                    <a:pt x="975" y="150"/>
                    <a:pt x="973" y="148"/>
                  </a:cubicBezTo>
                  <a:cubicBezTo>
                    <a:pt x="972" y="146"/>
                    <a:pt x="975" y="143"/>
                    <a:pt x="975" y="140"/>
                  </a:cubicBezTo>
                  <a:cubicBezTo>
                    <a:pt x="975" y="140"/>
                    <a:pt x="974" y="139"/>
                    <a:pt x="975" y="138"/>
                  </a:cubicBezTo>
                  <a:cubicBezTo>
                    <a:pt x="976" y="135"/>
                    <a:pt x="970" y="130"/>
                    <a:pt x="973" y="126"/>
                  </a:cubicBezTo>
                  <a:cubicBezTo>
                    <a:pt x="980" y="86"/>
                    <a:pt x="980" y="86"/>
                    <a:pt x="980" y="86"/>
                  </a:cubicBezTo>
                  <a:cubicBezTo>
                    <a:pt x="979" y="86"/>
                    <a:pt x="981" y="83"/>
                    <a:pt x="980" y="82"/>
                  </a:cubicBezTo>
                  <a:cubicBezTo>
                    <a:pt x="979" y="82"/>
                    <a:pt x="981" y="78"/>
                    <a:pt x="981" y="77"/>
                  </a:cubicBezTo>
                  <a:cubicBezTo>
                    <a:pt x="981" y="77"/>
                    <a:pt x="985" y="69"/>
                    <a:pt x="986" y="69"/>
                  </a:cubicBezTo>
                  <a:cubicBezTo>
                    <a:pt x="987" y="69"/>
                    <a:pt x="987" y="66"/>
                    <a:pt x="988" y="68"/>
                  </a:cubicBezTo>
                  <a:cubicBezTo>
                    <a:pt x="989" y="68"/>
                    <a:pt x="991" y="64"/>
                    <a:pt x="992" y="64"/>
                  </a:cubicBezTo>
                  <a:cubicBezTo>
                    <a:pt x="993" y="64"/>
                    <a:pt x="995" y="59"/>
                    <a:pt x="995" y="58"/>
                  </a:cubicBezTo>
                  <a:cubicBezTo>
                    <a:pt x="995" y="57"/>
                    <a:pt x="998" y="53"/>
                    <a:pt x="999" y="53"/>
                  </a:cubicBezTo>
                  <a:cubicBezTo>
                    <a:pt x="1001" y="52"/>
                    <a:pt x="1001" y="50"/>
                    <a:pt x="1004" y="50"/>
                  </a:cubicBezTo>
                  <a:cubicBezTo>
                    <a:pt x="1005" y="50"/>
                    <a:pt x="1006" y="50"/>
                    <a:pt x="1007" y="50"/>
                  </a:cubicBezTo>
                  <a:cubicBezTo>
                    <a:pt x="1014" y="50"/>
                    <a:pt x="1022" y="53"/>
                    <a:pt x="1029" y="55"/>
                  </a:cubicBezTo>
                  <a:cubicBezTo>
                    <a:pt x="1030" y="54"/>
                    <a:pt x="1035" y="52"/>
                    <a:pt x="1035" y="51"/>
                  </a:cubicBezTo>
                  <a:cubicBezTo>
                    <a:pt x="1035" y="51"/>
                    <a:pt x="1038" y="51"/>
                    <a:pt x="1038" y="51"/>
                  </a:cubicBezTo>
                  <a:cubicBezTo>
                    <a:pt x="1039" y="51"/>
                    <a:pt x="1039" y="49"/>
                    <a:pt x="1040" y="51"/>
                  </a:cubicBezTo>
                  <a:cubicBezTo>
                    <a:pt x="1040" y="52"/>
                    <a:pt x="1040" y="52"/>
                    <a:pt x="1040" y="52"/>
                  </a:cubicBezTo>
                  <a:cubicBezTo>
                    <a:pt x="1044" y="51"/>
                    <a:pt x="1051" y="51"/>
                    <a:pt x="1053" y="49"/>
                  </a:cubicBezTo>
                  <a:cubicBezTo>
                    <a:pt x="1054" y="49"/>
                    <a:pt x="1054" y="49"/>
                    <a:pt x="1054" y="48"/>
                  </a:cubicBezTo>
                  <a:cubicBezTo>
                    <a:pt x="1054" y="46"/>
                    <a:pt x="1056" y="45"/>
                    <a:pt x="1057" y="43"/>
                  </a:cubicBezTo>
                  <a:cubicBezTo>
                    <a:pt x="1058" y="42"/>
                    <a:pt x="1061" y="43"/>
                    <a:pt x="1062" y="40"/>
                  </a:cubicBezTo>
                  <a:cubicBezTo>
                    <a:pt x="1062" y="39"/>
                    <a:pt x="1062" y="39"/>
                    <a:pt x="1062" y="39"/>
                  </a:cubicBezTo>
                  <a:cubicBezTo>
                    <a:pt x="1065" y="38"/>
                    <a:pt x="1067" y="35"/>
                    <a:pt x="1066" y="32"/>
                  </a:cubicBezTo>
                  <a:cubicBezTo>
                    <a:pt x="1065" y="28"/>
                    <a:pt x="1069" y="28"/>
                    <a:pt x="1072" y="27"/>
                  </a:cubicBezTo>
                  <a:cubicBezTo>
                    <a:pt x="1074" y="26"/>
                    <a:pt x="1070" y="20"/>
                    <a:pt x="1069" y="18"/>
                  </a:cubicBezTo>
                  <a:cubicBezTo>
                    <a:pt x="1069" y="16"/>
                    <a:pt x="1070" y="13"/>
                    <a:pt x="1070" y="11"/>
                  </a:cubicBezTo>
                  <a:cubicBezTo>
                    <a:pt x="1071" y="9"/>
                    <a:pt x="1075" y="7"/>
                    <a:pt x="1076" y="7"/>
                  </a:cubicBezTo>
                  <a:cubicBezTo>
                    <a:pt x="1078" y="7"/>
                    <a:pt x="1078" y="3"/>
                    <a:pt x="1080" y="2"/>
                  </a:cubicBezTo>
                  <a:cubicBezTo>
                    <a:pt x="1082" y="1"/>
                    <a:pt x="1081" y="0"/>
                    <a:pt x="1084" y="1"/>
                  </a:cubicBezTo>
                  <a:cubicBezTo>
                    <a:pt x="1086" y="1"/>
                    <a:pt x="1087" y="1"/>
                    <a:pt x="1089" y="1"/>
                  </a:cubicBezTo>
                  <a:cubicBezTo>
                    <a:pt x="1089" y="1"/>
                    <a:pt x="1093" y="3"/>
                    <a:pt x="1094" y="2"/>
                  </a:cubicBezTo>
                  <a:cubicBezTo>
                    <a:pt x="1096" y="1"/>
                    <a:pt x="1096" y="0"/>
                    <a:pt x="1098" y="2"/>
                  </a:cubicBezTo>
                  <a:cubicBezTo>
                    <a:pt x="1100" y="4"/>
                    <a:pt x="1102" y="6"/>
                    <a:pt x="1106" y="6"/>
                  </a:cubicBezTo>
                  <a:cubicBezTo>
                    <a:pt x="1106" y="8"/>
                    <a:pt x="1111" y="8"/>
                    <a:pt x="1111" y="10"/>
                  </a:cubicBezTo>
                  <a:cubicBezTo>
                    <a:pt x="1112" y="13"/>
                    <a:pt x="1116" y="11"/>
                    <a:pt x="1118" y="10"/>
                  </a:cubicBezTo>
                  <a:cubicBezTo>
                    <a:pt x="1119" y="10"/>
                    <a:pt x="1115" y="5"/>
                    <a:pt x="1120" y="7"/>
                  </a:cubicBezTo>
                  <a:cubicBezTo>
                    <a:pt x="1122" y="7"/>
                    <a:pt x="1121" y="7"/>
                    <a:pt x="1123" y="7"/>
                  </a:cubicBezTo>
                  <a:cubicBezTo>
                    <a:pt x="1124" y="6"/>
                    <a:pt x="1127" y="7"/>
                    <a:pt x="1128" y="7"/>
                  </a:cubicBezTo>
                  <a:cubicBezTo>
                    <a:pt x="1130" y="7"/>
                    <a:pt x="1130" y="5"/>
                    <a:pt x="1133" y="5"/>
                  </a:cubicBezTo>
                  <a:cubicBezTo>
                    <a:pt x="1134" y="6"/>
                    <a:pt x="1136" y="6"/>
                    <a:pt x="1137" y="7"/>
                  </a:cubicBezTo>
                  <a:cubicBezTo>
                    <a:pt x="1137" y="8"/>
                    <a:pt x="1136" y="9"/>
                    <a:pt x="1137" y="9"/>
                  </a:cubicBezTo>
                  <a:cubicBezTo>
                    <a:pt x="1137" y="10"/>
                    <a:pt x="1138" y="10"/>
                    <a:pt x="1139" y="13"/>
                  </a:cubicBezTo>
                  <a:cubicBezTo>
                    <a:pt x="1139" y="14"/>
                    <a:pt x="1136" y="14"/>
                    <a:pt x="1137" y="16"/>
                  </a:cubicBezTo>
                  <a:cubicBezTo>
                    <a:pt x="1137" y="18"/>
                    <a:pt x="1133" y="19"/>
                    <a:pt x="1138" y="20"/>
                  </a:cubicBezTo>
                  <a:cubicBezTo>
                    <a:pt x="1138" y="21"/>
                    <a:pt x="1138" y="22"/>
                    <a:pt x="1137" y="23"/>
                  </a:cubicBezTo>
                  <a:cubicBezTo>
                    <a:pt x="1137" y="24"/>
                    <a:pt x="1140" y="26"/>
                    <a:pt x="1138" y="26"/>
                  </a:cubicBezTo>
                  <a:cubicBezTo>
                    <a:pt x="1135" y="26"/>
                    <a:pt x="1137" y="29"/>
                    <a:pt x="1135" y="28"/>
                  </a:cubicBezTo>
                  <a:cubicBezTo>
                    <a:pt x="1131" y="27"/>
                    <a:pt x="1132" y="29"/>
                    <a:pt x="1129" y="29"/>
                  </a:cubicBezTo>
                  <a:cubicBezTo>
                    <a:pt x="1128" y="28"/>
                    <a:pt x="1124" y="35"/>
                    <a:pt x="1128" y="34"/>
                  </a:cubicBezTo>
                  <a:cubicBezTo>
                    <a:pt x="1130" y="33"/>
                    <a:pt x="1129" y="35"/>
                    <a:pt x="1129" y="36"/>
                  </a:cubicBezTo>
                  <a:cubicBezTo>
                    <a:pt x="1131" y="45"/>
                    <a:pt x="1144" y="45"/>
                    <a:pt x="1142" y="51"/>
                  </a:cubicBezTo>
                  <a:cubicBezTo>
                    <a:pt x="1142" y="51"/>
                    <a:pt x="1144" y="51"/>
                    <a:pt x="1145" y="51"/>
                  </a:cubicBezTo>
                  <a:cubicBezTo>
                    <a:pt x="1146" y="52"/>
                    <a:pt x="1139" y="56"/>
                    <a:pt x="1139" y="57"/>
                  </a:cubicBezTo>
                  <a:cubicBezTo>
                    <a:pt x="1140" y="59"/>
                    <a:pt x="1136" y="59"/>
                    <a:pt x="1135" y="60"/>
                  </a:cubicBezTo>
                  <a:cubicBezTo>
                    <a:pt x="1133" y="61"/>
                    <a:pt x="1139" y="66"/>
                    <a:pt x="1140" y="66"/>
                  </a:cubicBezTo>
                  <a:cubicBezTo>
                    <a:pt x="1142" y="65"/>
                    <a:pt x="1143" y="67"/>
                    <a:pt x="1143" y="68"/>
                  </a:cubicBezTo>
                  <a:cubicBezTo>
                    <a:pt x="1143" y="69"/>
                    <a:pt x="1144" y="68"/>
                    <a:pt x="1144" y="68"/>
                  </a:cubicBezTo>
                  <a:cubicBezTo>
                    <a:pt x="1145" y="68"/>
                    <a:pt x="1146" y="73"/>
                    <a:pt x="1148" y="72"/>
                  </a:cubicBezTo>
                  <a:cubicBezTo>
                    <a:pt x="1148" y="71"/>
                    <a:pt x="1155" y="76"/>
                    <a:pt x="1156" y="77"/>
                  </a:cubicBezTo>
                  <a:cubicBezTo>
                    <a:pt x="1156" y="77"/>
                    <a:pt x="1154" y="78"/>
                    <a:pt x="1156" y="80"/>
                  </a:cubicBezTo>
                  <a:cubicBezTo>
                    <a:pt x="1157" y="81"/>
                    <a:pt x="1159" y="85"/>
                    <a:pt x="1161" y="84"/>
                  </a:cubicBezTo>
                  <a:cubicBezTo>
                    <a:pt x="1167" y="81"/>
                    <a:pt x="1162" y="87"/>
                    <a:pt x="1165" y="87"/>
                  </a:cubicBezTo>
                  <a:cubicBezTo>
                    <a:pt x="1169" y="87"/>
                    <a:pt x="1165" y="88"/>
                    <a:pt x="1167" y="89"/>
                  </a:cubicBezTo>
                  <a:cubicBezTo>
                    <a:pt x="1170" y="91"/>
                    <a:pt x="1167" y="93"/>
                    <a:pt x="1165" y="94"/>
                  </a:cubicBezTo>
                  <a:cubicBezTo>
                    <a:pt x="1165" y="95"/>
                    <a:pt x="1165" y="96"/>
                    <a:pt x="1166" y="97"/>
                  </a:cubicBezTo>
                  <a:cubicBezTo>
                    <a:pt x="1167" y="99"/>
                    <a:pt x="1165" y="100"/>
                    <a:pt x="1167" y="102"/>
                  </a:cubicBezTo>
                  <a:cubicBezTo>
                    <a:pt x="1167" y="103"/>
                    <a:pt x="1167" y="103"/>
                    <a:pt x="1167" y="104"/>
                  </a:cubicBezTo>
                  <a:cubicBezTo>
                    <a:pt x="1167" y="107"/>
                    <a:pt x="1171" y="105"/>
                    <a:pt x="1172" y="106"/>
                  </a:cubicBezTo>
                  <a:cubicBezTo>
                    <a:pt x="1172" y="108"/>
                    <a:pt x="1177" y="111"/>
                    <a:pt x="1177" y="112"/>
                  </a:cubicBezTo>
                  <a:cubicBezTo>
                    <a:pt x="1177" y="114"/>
                    <a:pt x="1184" y="113"/>
                    <a:pt x="1184" y="114"/>
                  </a:cubicBezTo>
                  <a:cubicBezTo>
                    <a:pt x="1184" y="118"/>
                    <a:pt x="1190" y="119"/>
                    <a:pt x="1188" y="124"/>
                  </a:cubicBezTo>
                  <a:cubicBezTo>
                    <a:pt x="1190" y="125"/>
                    <a:pt x="1188" y="127"/>
                    <a:pt x="1192" y="127"/>
                  </a:cubicBezTo>
                  <a:cubicBezTo>
                    <a:pt x="1193" y="127"/>
                    <a:pt x="1195" y="126"/>
                    <a:pt x="1196" y="127"/>
                  </a:cubicBezTo>
                  <a:cubicBezTo>
                    <a:pt x="1198" y="129"/>
                    <a:pt x="1198" y="129"/>
                    <a:pt x="1201" y="128"/>
                  </a:cubicBezTo>
                  <a:cubicBezTo>
                    <a:pt x="1201" y="128"/>
                    <a:pt x="1202" y="126"/>
                    <a:pt x="1204" y="125"/>
                  </a:cubicBezTo>
                  <a:cubicBezTo>
                    <a:pt x="1206" y="124"/>
                    <a:pt x="1210" y="124"/>
                    <a:pt x="1210" y="125"/>
                  </a:cubicBezTo>
                  <a:cubicBezTo>
                    <a:pt x="1210" y="125"/>
                    <a:pt x="1215" y="127"/>
                    <a:pt x="1216" y="127"/>
                  </a:cubicBezTo>
                  <a:cubicBezTo>
                    <a:pt x="1218" y="126"/>
                    <a:pt x="1221" y="126"/>
                    <a:pt x="1222" y="129"/>
                  </a:cubicBezTo>
                  <a:cubicBezTo>
                    <a:pt x="1222" y="130"/>
                    <a:pt x="1221" y="131"/>
                    <a:pt x="1221" y="133"/>
                  </a:cubicBezTo>
                  <a:cubicBezTo>
                    <a:pt x="1221" y="136"/>
                    <a:pt x="1229" y="142"/>
                    <a:pt x="1228" y="144"/>
                  </a:cubicBezTo>
                  <a:cubicBezTo>
                    <a:pt x="1228" y="147"/>
                    <a:pt x="1228" y="148"/>
                    <a:pt x="1231" y="148"/>
                  </a:cubicBezTo>
                  <a:cubicBezTo>
                    <a:pt x="1232" y="148"/>
                    <a:pt x="1235" y="149"/>
                    <a:pt x="1235" y="149"/>
                  </a:cubicBezTo>
                  <a:cubicBezTo>
                    <a:pt x="1238" y="147"/>
                    <a:pt x="1241" y="152"/>
                    <a:pt x="1241" y="145"/>
                  </a:cubicBezTo>
                  <a:cubicBezTo>
                    <a:pt x="1241" y="144"/>
                    <a:pt x="1246" y="145"/>
                    <a:pt x="1247" y="146"/>
                  </a:cubicBezTo>
                  <a:cubicBezTo>
                    <a:pt x="1251" y="148"/>
                    <a:pt x="1248" y="146"/>
                    <a:pt x="1247" y="153"/>
                  </a:cubicBezTo>
                  <a:cubicBezTo>
                    <a:pt x="1246" y="157"/>
                    <a:pt x="1248" y="157"/>
                    <a:pt x="1249" y="160"/>
                  </a:cubicBezTo>
                  <a:cubicBezTo>
                    <a:pt x="1249" y="161"/>
                    <a:pt x="1251" y="161"/>
                    <a:pt x="1252" y="161"/>
                  </a:cubicBezTo>
                  <a:cubicBezTo>
                    <a:pt x="1254" y="161"/>
                    <a:pt x="1253" y="164"/>
                    <a:pt x="1255" y="163"/>
                  </a:cubicBezTo>
                  <a:cubicBezTo>
                    <a:pt x="1256" y="163"/>
                    <a:pt x="1256" y="163"/>
                    <a:pt x="1256" y="164"/>
                  </a:cubicBezTo>
                  <a:cubicBezTo>
                    <a:pt x="1257" y="166"/>
                    <a:pt x="1260" y="166"/>
                    <a:pt x="1261" y="168"/>
                  </a:cubicBezTo>
                  <a:cubicBezTo>
                    <a:pt x="1264" y="172"/>
                    <a:pt x="1263" y="169"/>
                    <a:pt x="1261" y="170"/>
                  </a:cubicBezTo>
                  <a:cubicBezTo>
                    <a:pt x="1260" y="171"/>
                    <a:pt x="1261" y="173"/>
                    <a:pt x="1261" y="173"/>
                  </a:cubicBezTo>
                  <a:cubicBezTo>
                    <a:pt x="1263" y="176"/>
                    <a:pt x="1261" y="178"/>
                    <a:pt x="1263" y="181"/>
                  </a:cubicBezTo>
                  <a:cubicBezTo>
                    <a:pt x="1266" y="184"/>
                    <a:pt x="1265" y="183"/>
                    <a:pt x="1265" y="187"/>
                  </a:cubicBezTo>
                  <a:cubicBezTo>
                    <a:pt x="1265" y="189"/>
                    <a:pt x="1261" y="192"/>
                    <a:pt x="1266" y="193"/>
                  </a:cubicBezTo>
                  <a:cubicBezTo>
                    <a:pt x="1268" y="194"/>
                    <a:pt x="1267" y="196"/>
                    <a:pt x="1266" y="197"/>
                  </a:cubicBezTo>
                  <a:cubicBezTo>
                    <a:pt x="1265" y="197"/>
                    <a:pt x="1266" y="198"/>
                    <a:pt x="1266" y="199"/>
                  </a:cubicBezTo>
                  <a:cubicBezTo>
                    <a:pt x="1266" y="200"/>
                    <a:pt x="1263" y="199"/>
                    <a:pt x="1265" y="202"/>
                  </a:cubicBezTo>
                  <a:cubicBezTo>
                    <a:pt x="1266" y="204"/>
                    <a:pt x="1265" y="207"/>
                    <a:pt x="1267" y="208"/>
                  </a:cubicBezTo>
                  <a:cubicBezTo>
                    <a:pt x="1268" y="209"/>
                    <a:pt x="1267" y="209"/>
                    <a:pt x="1267" y="210"/>
                  </a:cubicBezTo>
                  <a:cubicBezTo>
                    <a:pt x="1267" y="211"/>
                    <a:pt x="1270" y="215"/>
                    <a:pt x="1270" y="217"/>
                  </a:cubicBezTo>
                  <a:cubicBezTo>
                    <a:pt x="1270" y="219"/>
                    <a:pt x="1271" y="217"/>
                    <a:pt x="1271" y="220"/>
                  </a:cubicBezTo>
                  <a:cubicBezTo>
                    <a:pt x="1271" y="222"/>
                    <a:pt x="1273" y="223"/>
                    <a:pt x="1273" y="224"/>
                  </a:cubicBezTo>
                  <a:cubicBezTo>
                    <a:pt x="1273" y="227"/>
                    <a:pt x="1276" y="229"/>
                    <a:pt x="1276" y="232"/>
                  </a:cubicBezTo>
                  <a:cubicBezTo>
                    <a:pt x="1276" y="233"/>
                    <a:pt x="1280" y="231"/>
                    <a:pt x="1281" y="234"/>
                  </a:cubicBezTo>
                  <a:cubicBezTo>
                    <a:pt x="1282" y="234"/>
                    <a:pt x="1282" y="235"/>
                    <a:pt x="1283" y="236"/>
                  </a:cubicBezTo>
                  <a:cubicBezTo>
                    <a:pt x="1286" y="237"/>
                    <a:pt x="1284" y="240"/>
                    <a:pt x="1285" y="242"/>
                  </a:cubicBezTo>
                  <a:cubicBezTo>
                    <a:pt x="1285" y="243"/>
                    <a:pt x="1286" y="243"/>
                    <a:pt x="1286" y="243"/>
                  </a:cubicBezTo>
                  <a:cubicBezTo>
                    <a:pt x="1287" y="245"/>
                    <a:pt x="1283" y="248"/>
                    <a:pt x="1286" y="251"/>
                  </a:cubicBezTo>
                  <a:cubicBezTo>
                    <a:pt x="1288" y="252"/>
                    <a:pt x="1286" y="253"/>
                    <a:pt x="1288" y="255"/>
                  </a:cubicBezTo>
                  <a:cubicBezTo>
                    <a:pt x="1288" y="255"/>
                    <a:pt x="1289" y="259"/>
                    <a:pt x="1290" y="259"/>
                  </a:cubicBezTo>
                  <a:cubicBezTo>
                    <a:pt x="1285" y="271"/>
                    <a:pt x="1285" y="271"/>
                    <a:pt x="1285" y="271"/>
                  </a:cubicBezTo>
                  <a:cubicBezTo>
                    <a:pt x="1288" y="272"/>
                    <a:pt x="1291" y="272"/>
                    <a:pt x="1288" y="275"/>
                  </a:cubicBezTo>
                  <a:cubicBezTo>
                    <a:pt x="1287" y="276"/>
                    <a:pt x="1287" y="278"/>
                    <a:pt x="1286" y="278"/>
                  </a:cubicBezTo>
                  <a:cubicBezTo>
                    <a:pt x="1282" y="285"/>
                    <a:pt x="1282" y="285"/>
                    <a:pt x="1282" y="285"/>
                  </a:cubicBezTo>
                  <a:cubicBezTo>
                    <a:pt x="1280" y="290"/>
                    <a:pt x="1280" y="290"/>
                    <a:pt x="1276" y="293"/>
                  </a:cubicBezTo>
                  <a:cubicBezTo>
                    <a:pt x="1273" y="295"/>
                    <a:pt x="1275" y="299"/>
                    <a:pt x="1276" y="301"/>
                  </a:cubicBezTo>
                  <a:cubicBezTo>
                    <a:pt x="1276" y="303"/>
                    <a:pt x="1276" y="303"/>
                    <a:pt x="1276" y="303"/>
                  </a:cubicBezTo>
                  <a:cubicBezTo>
                    <a:pt x="1279" y="311"/>
                    <a:pt x="1279" y="311"/>
                    <a:pt x="1279" y="311"/>
                  </a:cubicBezTo>
                  <a:cubicBezTo>
                    <a:pt x="1278" y="314"/>
                    <a:pt x="1277" y="316"/>
                    <a:pt x="1278" y="318"/>
                  </a:cubicBezTo>
                  <a:cubicBezTo>
                    <a:pt x="1278" y="318"/>
                    <a:pt x="1278" y="321"/>
                    <a:pt x="1278" y="321"/>
                  </a:cubicBezTo>
                  <a:cubicBezTo>
                    <a:pt x="1265" y="331"/>
                    <a:pt x="1265" y="331"/>
                    <a:pt x="1265" y="331"/>
                  </a:cubicBezTo>
                  <a:cubicBezTo>
                    <a:pt x="1254" y="344"/>
                    <a:pt x="1254" y="344"/>
                    <a:pt x="1254" y="344"/>
                  </a:cubicBezTo>
                  <a:cubicBezTo>
                    <a:pt x="1252" y="351"/>
                    <a:pt x="1249" y="358"/>
                    <a:pt x="1248" y="365"/>
                  </a:cubicBezTo>
                  <a:cubicBezTo>
                    <a:pt x="1250" y="368"/>
                    <a:pt x="1254" y="370"/>
                    <a:pt x="1253" y="374"/>
                  </a:cubicBezTo>
                  <a:cubicBezTo>
                    <a:pt x="1254" y="381"/>
                    <a:pt x="1254" y="381"/>
                    <a:pt x="1254" y="381"/>
                  </a:cubicBezTo>
                  <a:cubicBezTo>
                    <a:pt x="1253" y="384"/>
                    <a:pt x="1253" y="384"/>
                    <a:pt x="1253" y="384"/>
                  </a:cubicBezTo>
                  <a:cubicBezTo>
                    <a:pt x="1255" y="384"/>
                    <a:pt x="1255" y="384"/>
                    <a:pt x="1255" y="384"/>
                  </a:cubicBezTo>
                  <a:cubicBezTo>
                    <a:pt x="1258" y="386"/>
                    <a:pt x="1258" y="386"/>
                    <a:pt x="1258" y="386"/>
                  </a:cubicBezTo>
                  <a:cubicBezTo>
                    <a:pt x="1258" y="389"/>
                    <a:pt x="1258" y="389"/>
                    <a:pt x="1258" y="389"/>
                  </a:cubicBezTo>
                  <a:cubicBezTo>
                    <a:pt x="1256" y="392"/>
                    <a:pt x="1256" y="392"/>
                    <a:pt x="1256" y="392"/>
                  </a:cubicBezTo>
                  <a:cubicBezTo>
                    <a:pt x="1257" y="393"/>
                    <a:pt x="1257" y="393"/>
                    <a:pt x="1257" y="393"/>
                  </a:cubicBezTo>
                  <a:cubicBezTo>
                    <a:pt x="1257" y="394"/>
                    <a:pt x="1257" y="394"/>
                    <a:pt x="1257" y="394"/>
                  </a:cubicBezTo>
                  <a:cubicBezTo>
                    <a:pt x="1262" y="394"/>
                    <a:pt x="1262" y="394"/>
                    <a:pt x="1262" y="394"/>
                  </a:cubicBezTo>
                  <a:cubicBezTo>
                    <a:pt x="1264" y="393"/>
                    <a:pt x="1264" y="393"/>
                    <a:pt x="1264" y="393"/>
                  </a:cubicBezTo>
                  <a:cubicBezTo>
                    <a:pt x="1267" y="394"/>
                    <a:pt x="1267" y="394"/>
                    <a:pt x="1267" y="394"/>
                  </a:cubicBezTo>
                  <a:cubicBezTo>
                    <a:pt x="1272" y="394"/>
                    <a:pt x="1272" y="394"/>
                    <a:pt x="1272" y="394"/>
                  </a:cubicBezTo>
                  <a:cubicBezTo>
                    <a:pt x="1273" y="394"/>
                    <a:pt x="1273" y="394"/>
                    <a:pt x="1273" y="394"/>
                  </a:cubicBezTo>
                  <a:cubicBezTo>
                    <a:pt x="1275" y="396"/>
                    <a:pt x="1275" y="396"/>
                    <a:pt x="1275" y="396"/>
                  </a:cubicBezTo>
                  <a:cubicBezTo>
                    <a:pt x="1275" y="399"/>
                    <a:pt x="1276" y="400"/>
                    <a:pt x="1278" y="400"/>
                  </a:cubicBezTo>
                  <a:cubicBezTo>
                    <a:pt x="1279" y="402"/>
                    <a:pt x="1279" y="402"/>
                    <a:pt x="1279" y="402"/>
                  </a:cubicBezTo>
                  <a:cubicBezTo>
                    <a:pt x="1284" y="404"/>
                    <a:pt x="1284" y="404"/>
                    <a:pt x="1284" y="404"/>
                  </a:cubicBezTo>
                  <a:cubicBezTo>
                    <a:pt x="1287" y="406"/>
                    <a:pt x="1287" y="406"/>
                    <a:pt x="1287" y="406"/>
                  </a:cubicBezTo>
                  <a:cubicBezTo>
                    <a:pt x="1288" y="406"/>
                    <a:pt x="1288" y="406"/>
                    <a:pt x="1288" y="406"/>
                  </a:cubicBezTo>
                  <a:cubicBezTo>
                    <a:pt x="1288" y="404"/>
                    <a:pt x="1288" y="404"/>
                    <a:pt x="1288" y="404"/>
                  </a:cubicBezTo>
                  <a:cubicBezTo>
                    <a:pt x="1292" y="402"/>
                    <a:pt x="1292" y="402"/>
                    <a:pt x="1292" y="402"/>
                  </a:cubicBezTo>
                  <a:cubicBezTo>
                    <a:pt x="1295" y="408"/>
                    <a:pt x="1295" y="408"/>
                    <a:pt x="1295" y="408"/>
                  </a:cubicBezTo>
                  <a:cubicBezTo>
                    <a:pt x="1298" y="411"/>
                    <a:pt x="1298" y="411"/>
                    <a:pt x="1298" y="411"/>
                  </a:cubicBezTo>
                  <a:cubicBezTo>
                    <a:pt x="1299" y="410"/>
                    <a:pt x="1299" y="410"/>
                    <a:pt x="1299" y="410"/>
                  </a:cubicBezTo>
                  <a:cubicBezTo>
                    <a:pt x="1300" y="411"/>
                    <a:pt x="1301" y="411"/>
                    <a:pt x="1302" y="412"/>
                  </a:cubicBezTo>
                  <a:cubicBezTo>
                    <a:pt x="1305" y="413"/>
                    <a:pt x="1310" y="412"/>
                    <a:pt x="1313" y="412"/>
                  </a:cubicBezTo>
                  <a:cubicBezTo>
                    <a:pt x="1319" y="413"/>
                    <a:pt x="1324" y="414"/>
                    <a:pt x="1329" y="414"/>
                  </a:cubicBezTo>
                  <a:cubicBezTo>
                    <a:pt x="1333" y="414"/>
                    <a:pt x="1337" y="419"/>
                    <a:pt x="1340" y="422"/>
                  </a:cubicBezTo>
                  <a:cubicBezTo>
                    <a:pt x="1341" y="421"/>
                    <a:pt x="1341" y="421"/>
                    <a:pt x="1341" y="421"/>
                  </a:cubicBezTo>
                  <a:cubicBezTo>
                    <a:pt x="1343" y="422"/>
                    <a:pt x="1343" y="422"/>
                    <a:pt x="1345" y="421"/>
                  </a:cubicBezTo>
                  <a:cubicBezTo>
                    <a:pt x="1347" y="423"/>
                    <a:pt x="1347" y="423"/>
                    <a:pt x="1347" y="423"/>
                  </a:cubicBezTo>
                  <a:cubicBezTo>
                    <a:pt x="1351" y="423"/>
                    <a:pt x="1351" y="423"/>
                    <a:pt x="1351" y="423"/>
                  </a:cubicBezTo>
                  <a:cubicBezTo>
                    <a:pt x="1355" y="425"/>
                    <a:pt x="1356" y="426"/>
                    <a:pt x="1360" y="424"/>
                  </a:cubicBezTo>
                  <a:cubicBezTo>
                    <a:pt x="1361" y="423"/>
                    <a:pt x="1369" y="425"/>
                    <a:pt x="1372" y="424"/>
                  </a:cubicBezTo>
                  <a:cubicBezTo>
                    <a:pt x="1375" y="423"/>
                    <a:pt x="1377" y="425"/>
                    <a:pt x="1381" y="424"/>
                  </a:cubicBezTo>
                  <a:cubicBezTo>
                    <a:pt x="1382" y="424"/>
                    <a:pt x="1383" y="425"/>
                    <a:pt x="1384" y="425"/>
                  </a:cubicBezTo>
                  <a:cubicBezTo>
                    <a:pt x="1384" y="428"/>
                    <a:pt x="1384" y="427"/>
                    <a:pt x="1386" y="428"/>
                  </a:cubicBezTo>
                  <a:cubicBezTo>
                    <a:pt x="1387" y="428"/>
                    <a:pt x="1387" y="429"/>
                    <a:pt x="1387" y="429"/>
                  </a:cubicBezTo>
                  <a:cubicBezTo>
                    <a:pt x="1387" y="429"/>
                    <a:pt x="1391" y="428"/>
                    <a:pt x="1391" y="428"/>
                  </a:cubicBezTo>
                  <a:cubicBezTo>
                    <a:pt x="1392" y="428"/>
                    <a:pt x="1393" y="429"/>
                    <a:pt x="1394" y="429"/>
                  </a:cubicBezTo>
                  <a:cubicBezTo>
                    <a:pt x="1394" y="430"/>
                    <a:pt x="1398" y="429"/>
                    <a:pt x="1399" y="429"/>
                  </a:cubicBezTo>
                  <a:cubicBezTo>
                    <a:pt x="1400" y="430"/>
                    <a:pt x="1406" y="433"/>
                    <a:pt x="1407" y="433"/>
                  </a:cubicBezTo>
                  <a:cubicBezTo>
                    <a:pt x="1409" y="434"/>
                    <a:pt x="1407" y="431"/>
                    <a:pt x="1409" y="433"/>
                  </a:cubicBezTo>
                  <a:cubicBezTo>
                    <a:pt x="1410" y="433"/>
                    <a:pt x="1411" y="433"/>
                    <a:pt x="1411" y="433"/>
                  </a:cubicBezTo>
                  <a:cubicBezTo>
                    <a:pt x="1412" y="434"/>
                    <a:pt x="1413" y="435"/>
                    <a:pt x="1414" y="435"/>
                  </a:cubicBezTo>
                  <a:cubicBezTo>
                    <a:pt x="1415" y="437"/>
                    <a:pt x="1416" y="437"/>
                    <a:pt x="1418" y="436"/>
                  </a:cubicBezTo>
                  <a:cubicBezTo>
                    <a:pt x="1420" y="437"/>
                    <a:pt x="1420" y="437"/>
                    <a:pt x="1420" y="437"/>
                  </a:cubicBezTo>
                  <a:cubicBezTo>
                    <a:pt x="1420" y="436"/>
                    <a:pt x="1420" y="436"/>
                    <a:pt x="1420" y="436"/>
                  </a:cubicBezTo>
                  <a:cubicBezTo>
                    <a:pt x="1430" y="443"/>
                    <a:pt x="1430" y="443"/>
                    <a:pt x="1430" y="443"/>
                  </a:cubicBezTo>
                  <a:cubicBezTo>
                    <a:pt x="1431" y="445"/>
                    <a:pt x="1432" y="443"/>
                    <a:pt x="1432" y="446"/>
                  </a:cubicBezTo>
                  <a:cubicBezTo>
                    <a:pt x="1432" y="448"/>
                    <a:pt x="1450" y="460"/>
                    <a:pt x="1453" y="462"/>
                  </a:cubicBezTo>
                  <a:cubicBezTo>
                    <a:pt x="1458" y="467"/>
                    <a:pt x="1458" y="467"/>
                    <a:pt x="1458" y="467"/>
                  </a:cubicBezTo>
                  <a:cubicBezTo>
                    <a:pt x="1461" y="468"/>
                    <a:pt x="1461" y="468"/>
                    <a:pt x="1461" y="468"/>
                  </a:cubicBezTo>
                  <a:cubicBezTo>
                    <a:pt x="1463" y="472"/>
                    <a:pt x="1464" y="474"/>
                    <a:pt x="1468" y="477"/>
                  </a:cubicBezTo>
                  <a:cubicBezTo>
                    <a:pt x="1468" y="479"/>
                    <a:pt x="1469" y="480"/>
                    <a:pt x="1468" y="482"/>
                  </a:cubicBezTo>
                  <a:cubicBezTo>
                    <a:pt x="1468" y="483"/>
                    <a:pt x="1469" y="483"/>
                    <a:pt x="1469" y="483"/>
                  </a:cubicBezTo>
                  <a:cubicBezTo>
                    <a:pt x="1473" y="482"/>
                    <a:pt x="1476" y="484"/>
                    <a:pt x="1479" y="487"/>
                  </a:cubicBezTo>
                  <a:cubicBezTo>
                    <a:pt x="1484" y="491"/>
                    <a:pt x="1484" y="491"/>
                    <a:pt x="1484" y="491"/>
                  </a:cubicBezTo>
                  <a:cubicBezTo>
                    <a:pt x="1486" y="494"/>
                    <a:pt x="1488" y="497"/>
                    <a:pt x="1490" y="500"/>
                  </a:cubicBezTo>
                  <a:cubicBezTo>
                    <a:pt x="1491" y="502"/>
                    <a:pt x="1492" y="502"/>
                    <a:pt x="1494" y="502"/>
                  </a:cubicBezTo>
                  <a:cubicBezTo>
                    <a:pt x="1501" y="505"/>
                    <a:pt x="1501" y="505"/>
                    <a:pt x="1501" y="505"/>
                  </a:cubicBezTo>
                  <a:cubicBezTo>
                    <a:pt x="1502" y="506"/>
                    <a:pt x="1502" y="506"/>
                    <a:pt x="1502" y="506"/>
                  </a:cubicBezTo>
                  <a:cubicBezTo>
                    <a:pt x="1502" y="506"/>
                    <a:pt x="1502" y="506"/>
                    <a:pt x="1502" y="506"/>
                  </a:cubicBezTo>
                  <a:cubicBezTo>
                    <a:pt x="1505" y="507"/>
                    <a:pt x="1506" y="509"/>
                    <a:pt x="1507" y="511"/>
                  </a:cubicBezTo>
                  <a:cubicBezTo>
                    <a:pt x="1516" y="511"/>
                    <a:pt x="1525" y="510"/>
                    <a:pt x="1534" y="510"/>
                  </a:cubicBezTo>
                  <a:cubicBezTo>
                    <a:pt x="1531" y="516"/>
                    <a:pt x="1531" y="516"/>
                    <a:pt x="1531" y="516"/>
                  </a:cubicBezTo>
                  <a:cubicBezTo>
                    <a:pt x="1529" y="522"/>
                    <a:pt x="1529" y="528"/>
                    <a:pt x="1526" y="533"/>
                  </a:cubicBezTo>
                  <a:cubicBezTo>
                    <a:pt x="1530" y="534"/>
                    <a:pt x="1530" y="534"/>
                    <a:pt x="1530" y="534"/>
                  </a:cubicBezTo>
                  <a:cubicBezTo>
                    <a:pt x="1533" y="536"/>
                    <a:pt x="1533" y="536"/>
                    <a:pt x="1533" y="536"/>
                  </a:cubicBezTo>
                  <a:cubicBezTo>
                    <a:pt x="1539" y="537"/>
                    <a:pt x="1539" y="537"/>
                    <a:pt x="1539" y="537"/>
                  </a:cubicBezTo>
                  <a:cubicBezTo>
                    <a:pt x="1544" y="551"/>
                    <a:pt x="1544" y="551"/>
                    <a:pt x="1544" y="551"/>
                  </a:cubicBezTo>
                  <a:cubicBezTo>
                    <a:pt x="1545" y="559"/>
                    <a:pt x="1547" y="567"/>
                    <a:pt x="1549" y="575"/>
                  </a:cubicBezTo>
                  <a:cubicBezTo>
                    <a:pt x="1555" y="592"/>
                    <a:pt x="1555" y="592"/>
                    <a:pt x="1555" y="592"/>
                  </a:cubicBezTo>
                  <a:cubicBezTo>
                    <a:pt x="1555" y="604"/>
                    <a:pt x="1555" y="604"/>
                    <a:pt x="1555" y="604"/>
                  </a:cubicBezTo>
                  <a:cubicBezTo>
                    <a:pt x="1557" y="608"/>
                    <a:pt x="1557" y="608"/>
                    <a:pt x="1557" y="608"/>
                  </a:cubicBezTo>
                  <a:cubicBezTo>
                    <a:pt x="1584" y="641"/>
                    <a:pt x="1584" y="641"/>
                    <a:pt x="1584" y="641"/>
                  </a:cubicBezTo>
                  <a:cubicBezTo>
                    <a:pt x="1584" y="657"/>
                    <a:pt x="1584" y="657"/>
                    <a:pt x="1584" y="657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45" name="任意多边形 66">
              <a:extLst>
                <a:ext uri="{FF2B5EF4-FFF2-40B4-BE49-F238E27FC236}">
                  <a16:creationId xmlns:a16="http://schemas.microsoft.com/office/drawing/2014/main" id="{4123D979-42BD-BF05-8F8E-E6BBE17E3318}"/>
                </a:ext>
              </a:extLst>
            </p:cNvPr>
            <p:cNvSpPr/>
            <p:nvPr/>
          </p:nvSpPr>
          <p:spPr bwMode="auto">
            <a:xfrm>
              <a:off x="5467350" y="3402013"/>
              <a:ext cx="1052513" cy="1084263"/>
            </a:xfrm>
            <a:custGeom>
              <a:avLst/>
              <a:gdLst>
                <a:gd name="T0" fmla="*/ 404 w 716"/>
                <a:gd name="T1" fmla="*/ 598 h 737"/>
                <a:gd name="T2" fmla="*/ 442 w 716"/>
                <a:gd name="T3" fmla="*/ 614 h 737"/>
                <a:gd name="T4" fmla="*/ 473 w 716"/>
                <a:gd name="T5" fmla="*/ 602 h 737"/>
                <a:gd name="T6" fmla="*/ 504 w 716"/>
                <a:gd name="T7" fmla="*/ 592 h 737"/>
                <a:gd name="T8" fmla="*/ 537 w 716"/>
                <a:gd name="T9" fmla="*/ 598 h 737"/>
                <a:gd name="T10" fmla="*/ 577 w 716"/>
                <a:gd name="T11" fmla="*/ 592 h 737"/>
                <a:gd name="T12" fmla="*/ 602 w 716"/>
                <a:gd name="T13" fmla="*/ 568 h 737"/>
                <a:gd name="T14" fmla="*/ 650 w 716"/>
                <a:gd name="T15" fmla="*/ 546 h 737"/>
                <a:gd name="T16" fmla="*/ 678 w 716"/>
                <a:gd name="T17" fmla="*/ 534 h 737"/>
                <a:gd name="T18" fmla="*/ 715 w 716"/>
                <a:gd name="T19" fmla="*/ 499 h 737"/>
                <a:gd name="T20" fmla="*/ 669 w 716"/>
                <a:gd name="T21" fmla="*/ 475 h 737"/>
                <a:gd name="T22" fmla="*/ 633 w 716"/>
                <a:gd name="T23" fmla="*/ 454 h 737"/>
                <a:gd name="T24" fmla="*/ 580 w 716"/>
                <a:gd name="T25" fmla="*/ 440 h 737"/>
                <a:gd name="T26" fmla="*/ 593 w 716"/>
                <a:gd name="T27" fmla="*/ 367 h 737"/>
                <a:gd name="T28" fmla="*/ 561 w 716"/>
                <a:gd name="T29" fmla="*/ 331 h 737"/>
                <a:gd name="T30" fmla="*/ 571 w 716"/>
                <a:gd name="T31" fmla="*/ 241 h 737"/>
                <a:gd name="T32" fmla="*/ 506 w 716"/>
                <a:gd name="T33" fmla="*/ 210 h 737"/>
                <a:gd name="T34" fmla="*/ 557 w 716"/>
                <a:gd name="T35" fmla="*/ 185 h 737"/>
                <a:gd name="T36" fmla="*/ 617 w 716"/>
                <a:gd name="T37" fmla="*/ 179 h 737"/>
                <a:gd name="T38" fmla="*/ 619 w 716"/>
                <a:gd name="T39" fmla="*/ 116 h 737"/>
                <a:gd name="T40" fmla="*/ 569 w 716"/>
                <a:gd name="T41" fmla="*/ 115 h 737"/>
                <a:gd name="T42" fmla="*/ 556 w 716"/>
                <a:gd name="T43" fmla="*/ 65 h 737"/>
                <a:gd name="T44" fmla="*/ 474 w 716"/>
                <a:gd name="T45" fmla="*/ 163 h 737"/>
                <a:gd name="T46" fmla="*/ 430 w 716"/>
                <a:gd name="T47" fmla="*/ 282 h 737"/>
                <a:gd name="T48" fmla="*/ 342 w 716"/>
                <a:gd name="T49" fmla="*/ 273 h 737"/>
                <a:gd name="T50" fmla="*/ 326 w 716"/>
                <a:gd name="T51" fmla="*/ 233 h 737"/>
                <a:gd name="T52" fmla="*/ 289 w 716"/>
                <a:gd name="T53" fmla="*/ 167 h 737"/>
                <a:gd name="T54" fmla="*/ 247 w 716"/>
                <a:gd name="T55" fmla="*/ 138 h 737"/>
                <a:gd name="T56" fmla="*/ 233 w 716"/>
                <a:gd name="T57" fmla="*/ 86 h 737"/>
                <a:gd name="T58" fmla="*/ 177 w 716"/>
                <a:gd name="T59" fmla="*/ 63 h 737"/>
                <a:gd name="T60" fmla="*/ 153 w 716"/>
                <a:gd name="T61" fmla="*/ 2 h 737"/>
                <a:gd name="T62" fmla="*/ 116 w 716"/>
                <a:gd name="T63" fmla="*/ 32 h 737"/>
                <a:gd name="T64" fmla="*/ 91 w 716"/>
                <a:gd name="T65" fmla="*/ 97 h 737"/>
                <a:gd name="T66" fmla="*/ 70 w 716"/>
                <a:gd name="T67" fmla="*/ 107 h 737"/>
                <a:gd name="T68" fmla="*/ 83 w 716"/>
                <a:gd name="T69" fmla="*/ 151 h 737"/>
                <a:gd name="T70" fmla="*/ 111 w 716"/>
                <a:gd name="T71" fmla="*/ 147 h 737"/>
                <a:gd name="T72" fmla="*/ 113 w 716"/>
                <a:gd name="T73" fmla="*/ 202 h 737"/>
                <a:gd name="T74" fmla="*/ 105 w 716"/>
                <a:gd name="T75" fmla="*/ 262 h 737"/>
                <a:gd name="T76" fmla="*/ 100 w 716"/>
                <a:gd name="T77" fmla="*/ 291 h 737"/>
                <a:gd name="T78" fmla="*/ 80 w 716"/>
                <a:gd name="T79" fmla="*/ 322 h 737"/>
                <a:gd name="T80" fmla="*/ 39 w 716"/>
                <a:gd name="T81" fmla="*/ 356 h 737"/>
                <a:gd name="T82" fmla="*/ 25 w 716"/>
                <a:gd name="T83" fmla="*/ 386 h 737"/>
                <a:gd name="T84" fmla="*/ 6 w 716"/>
                <a:gd name="T85" fmla="*/ 407 h 737"/>
                <a:gd name="T86" fmla="*/ 16 w 716"/>
                <a:gd name="T87" fmla="*/ 438 h 737"/>
                <a:gd name="T88" fmla="*/ 3 w 716"/>
                <a:gd name="T89" fmla="*/ 466 h 737"/>
                <a:gd name="T90" fmla="*/ 54 w 716"/>
                <a:gd name="T91" fmla="*/ 457 h 737"/>
                <a:gd name="T92" fmla="*/ 101 w 716"/>
                <a:gd name="T93" fmla="*/ 458 h 737"/>
                <a:gd name="T94" fmla="*/ 96 w 716"/>
                <a:gd name="T95" fmla="*/ 483 h 737"/>
                <a:gd name="T96" fmla="*/ 105 w 716"/>
                <a:gd name="T97" fmla="*/ 517 h 737"/>
                <a:gd name="T98" fmla="*/ 116 w 716"/>
                <a:gd name="T99" fmla="*/ 545 h 737"/>
                <a:gd name="T100" fmla="*/ 145 w 716"/>
                <a:gd name="T101" fmla="*/ 551 h 737"/>
                <a:gd name="T102" fmla="*/ 152 w 716"/>
                <a:gd name="T103" fmla="*/ 578 h 737"/>
                <a:gd name="T104" fmla="*/ 139 w 716"/>
                <a:gd name="T105" fmla="*/ 616 h 737"/>
                <a:gd name="T106" fmla="*/ 139 w 716"/>
                <a:gd name="T107" fmla="*/ 643 h 737"/>
                <a:gd name="T108" fmla="*/ 206 w 716"/>
                <a:gd name="T109" fmla="*/ 683 h 737"/>
                <a:gd name="T110" fmla="*/ 234 w 716"/>
                <a:gd name="T111" fmla="*/ 699 h 737"/>
                <a:gd name="T112" fmla="*/ 291 w 716"/>
                <a:gd name="T113" fmla="*/ 681 h 737"/>
                <a:gd name="T114" fmla="*/ 300 w 716"/>
                <a:gd name="T115" fmla="*/ 726 h 737"/>
                <a:gd name="T116" fmla="*/ 347 w 716"/>
                <a:gd name="T117" fmla="*/ 735 h 737"/>
                <a:gd name="T118" fmla="*/ 345 w 716"/>
                <a:gd name="T119" fmla="*/ 697 h 737"/>
                <a:gd name="T120" fmla="*/ 335 w 716"/>
                <a:gd name="T121" fmla="*/ 659 h 737"/>
                <a:gd name="T122" fmla="*/ 351 w 716"/>
                <a:gd name="T123" fmla="*/ 618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6" h="737">
                  <a:moveTo>
                    <a:pt x="383" y="622"/>
                  </a:moveTo>
                  <a:cubicBezTo>
                    <a:pt x="383" y="622"/>
                    <a:pt x="383" y="622"/>
                    <a:pt x="383" y="622"/>
                  </a:cubicBezTo>
                  <a:cubicBezTo>
                    <a:pt x="384" y="622"/>
                    <a:pt x="384" y="622"/>
                    <a:pt x="384" y="622"/>
                  </a:cubicBezTo>
                  <a:cubicBezTo>
                    <a:pt x="385" y="622"/>
                    <a:pt x="386" y="623"/>
                    <a:pt x="386" y="623"/>
                  </a:cubicBezTo>
                  <a:cubicBezTo>
                    <a:pt x="387" y="623"/>
                    <a:pt x="388" y="624"/>
                    <a:pt x="388" y="624"/>
                  </a:cubicBezTo>
                  <a:cubicBezTo>
                    <a:pt x="388" y="624"/>
                    <a:pt x="389" y="624"/>
                    <a:pt x="389" y="624"/>
                  </a:cubicBezTo>
                  <a:cubicBezTo>
                    <a:pt x="389" y="624"/>
                    <a:pt x="390" y="623"/>
                    <a:pt x="389" y="623"/>
                  </a:cubicBezTo>
                  <a:cubicBezTo>
                    <a:pt x="389" y="622"/>
                    <a:pt x="388" y="621"/>
                    <a:pt x="388" y="621"/>
                  </a:cubicBezTo>
                  <a:cubicBezTo>
                    <a:pt x="388" y="620"/>
                    <a:pt x="388" y="620"/>
                    <a:pt x="389" y="620"/>
                  </a:cubicBezTo>
                  <a:cubicBezTo>
                    <a:pt x="389" y="619"/>
                    <a:pt x="389" y="619"/>
                    <a:pt x="389" y="619"/>
                  </a:cubicBezTo>
                  <a:cubicBezTo>
                    <a:pt x="390" y="618"/>
                    <a:pt x="390" y="618"/>
                    <a:pt x="390" y="618"/>
                  </a:cubicBezTo>
                  <a:cubicBezTo>
                    <a:pt x="390" y="618"/>
                    <a:pt x="390" y="618"/>
                    <a:pt x="390" y="618"/>
                  </a:cubicBezTo>
                  <a:cubicBezTo>
                    <a:pt x="390" y="618"/>
                    <a:pt x="390" y="617"/>
                    <a:pt x="390" y="617"/>
                  </a:cubicBezTo>
                  <a:cubicBezTo>
                    <a:pt x="391" y="616"/>
                    <a:pt x="392" y="616"/>
                    <a:pt x="392" y="615"/>
                  </a:cubicBezTo>
                  <a:cubicBezTo>
                    <a:pt x="392" y="614"/>
                    <a:pt x="393" y="614"/>
                    <a:pt x="393" y="613"/>
                  </a:cubicBezTo>
                  <a:cubicBezTo>
                    <a:pt x="393" y="613"/>
                    <a:pt x="394" y="613"/>
                    <a:pt x="394" y="612"/>
                  </a:cubicBezTo>
                  <a:cubicBezTo>
                    <a:pt x="394" y="612"/>
                    <a:pt x="394" y="611"/>
                    <a:pt x="394" y="611"/>
                  </a:cubicBezTo>
                  <a:cubicBezTo>
                    <a:pt x="394" y="611"/>
                    <a:pt x="394" y="611"/>
                    <a:pt x="394" y="611"/>
                  </a:cubicBezTo>
                  <a:cubicBezTo>
                    <a:pt x="395" y="611"/>
                    <a:pt x="395" y="611"/>
                    <a:pt x="395" y="611"/>
                  </a:cubicBezTo>
                  <a:cubicBezTo>
                    <a:pt x="396" y="611"/>
                    <a:pt x="397" y="611"/>
                    <a:pt x="397" y="611"/>
                  </a:cubicBezTo>
                  <a:cubicBezTo>
                    <a:pt x="397" y="611"/>
                    <a:pt x="397" y="610"/>
                    <a:pt x="397" y="610"/>
                  </a:cubicBezTo>
                  <a:cubicBezTo>
                    <a:pt x="397" y="609"/>
                    <a:pt x="396" y="609"/>
                    <a:pt x="397" y="609"/>
                  </a:cubicBezTo>
                  <a:cubicBezTo>
                    <a:pt x="398" y="609"/>
                    <a:pt x="398" y="608"/>
                    <a:pt x="399" y="608"/>
                  </a:cubicBezTo>
                  <a:cubicBezTo>
                    <a:pt x="400" y="607"/>
                    <a:pt x="400" y="607"/>
                    <a:pt x="400" y="606"/>
                  </a:cubicBezTo>
                  <a:cubicBezTo>
                    <a:pt x="401" y="605"/>
                    <a:pt x="401" y="605"/>
                    <a:pt x="401" y="605"/>
                  </a:cubicBezTo>
                  <a:cubicBezTo>
                    <a:pt x="402" y="605"/>
                    <a:pt x="403" y="604"/>
                    <a:pt x="403" y="604"/>
                  </a:cubicBezTo>
                  <a:cubicBezTo>
                    <a:pt x="402" y="604"/>
                    <a:pt x="402" y="604"/>
                    <a:pt x="402" y="604"/>
                  </a:cubicBezTo>
                  <a:cubicBezTo>
                    <a:pt x="402" y="604"/>
                    <a:pt x="401" y="603"/>
                    <a:pt x="401" y="602"/>
                  </a:cubicBezTo>
                  <a:cubicBezTo>
                    <a:pt x="400" y="602"/>
                    <a:pt x="399" y="601"/>
                    <a:pt x="400" y="600"/>
                  </a:cubicBezTo>
                  <a:cubicBezTo>
                    <a:pt x="400" y="600"/>
                    <a:pt x="401" y="600"/>
                    <a:pt x="401" y="600"/>
                  </a:cubicBezTo>
                  <a:cubicBezTo>
                    <a:pt x="402" y="600"/>
                    <a:pt x="402" y="600"/>
                    <a:pt x="403" y="599"/>
                  </a:cubicBezTo>
                  <a:cubicBezTo>
                    <a:pt x="403" y="599"/>
                    <a:pt x="404" y="598"/>
                    <a:pt x="404" y="598"/>
                  </a:cubicBezTo>
                  <a:cubicBezTo>
                    <a:pt x="404" y="597"/>
                    <a:pt x="405" y="597"/>
                    <a:pt x="405" y="596"/>
                  </a:cubicBezTo>
                  <a:cubicBezTo>
                    <a:pt x="406" y="596"/>
                    <a:pt x="406" y="595"/>
                    <a:pt x="406" y="595"/>
                  </a:cubicBezTo>
                  <a:cubicBezTo>
                    <a:pt x="405" y="594"/>
                    <a:pt x="406" y="593"/>
                    <a:pt x="406" y="593"/>
                  </a:cubicBezTo>
                  <a:cubicBezTo>
                    <a:pt x="407" y="592"/>
                    <a:pt x="408" y="591"/>
                    <a:pt x="410" y="591"/>
                  </a:cubicBezTo>
                  <a:cubicBezTo>
                    <a:pt x="411" y="592"/>
                    <a:pt x="413" y="593"/>
                    <a:pt x="413" y="594"/>
                  </a:cubicBezTo>
                  <a:cubicBezTo>
                    <a:pt x="414" y="595"/>
                    <a:pt x="415" y="596"/>
                    <a:pt x="415" y="597"/>
                  </a:cubicBezTo>
                  <a:cubicBezTo>
                    <a:pt x="415" y="598"/>
                    <a:pt x="416" y="598"/>
                    <a:pt x="416" y="598"/>
                  </a:cubicBezTo>
                  <a:cubicBezTo>
                    <a:pt x="416" y="598"/>
                    <a:pt x="417" y="597"/>
                    <a:pt x="417" y="597"/>
                  </a:cubicBezTo>
                  <a:cubicBezTo>
                    <a:pt x="417" y="596"/>
                    <a:pt x="417" y="596"/>
                    <a:pt x="418" y="596"/>
                  </a:cubicBezTo>
                  <a:cubicBezTo>
                    <a:pt x="418" y="596"/>
                    <a:pt x="419" y="596"/>
                    <a:pt x="419" y="597"/>
                  </a:cubicBezTo>
                  <a:cubicBezTo>
                    <a:pt x="420" y="597"/>
                    <a:pt x="421" y="599"/>
                    <a:pt x="422" y="599"/>
                  </a:cubicBezTo>
                  <a:cubicBezTo>
                    <a:pt x="422" y="599"/>
                    <a:pt x="422" y="600"/>
                    <a:pt x="423" y="599"/>
                  </a:cubicBezTo>
                  <a:cubicBezTo>
                    <a:pt x="424" y="599"/>
                    <a:pt x="425" y="598"/>
                    <a:pt x="425" y="599"/>
                  </a:cubicBezTo>
                  <a:cubicBezTo>
                    <a:pt x="426" y="599"/>
                    <a:pt x="427" y="600"/>
                    <a:pt x="427" y="600"/>
                  </a:cubicBezTo>
                  <a:cubicBezTo>
                    <a:pt x="427" y="600"/>
                    <a:pt x="427" y="600"/>
                    <a:pt x="427" y="600"/>
                  </a:cubicBezTo>
                  <a:cubicBezTo>
                    <a:pt x="427" y="600"/>
                    <a:pt x="429" y="602"/>
                    <a:pt x="429" y="602"/>
                  </a:cubicBezTo>
                  <a:cubicBezTo>
                    <a:pt x="430" y="602"/>
                    <a:pt x="430" y="602"/>
                    <a:pt x="430" y="602"/>
                  </a:cubicBezTo>
                  <a:cubicBezTo>
                    <a:pt x="430" y="603"/>
                    <a:pt x="431" y="603"/>
                    <a:pt x="431" y="603"/>
                  </a:cubicBezTo>
                  <a:cubicBezTo>
                    <a:pt x="432" y="603"/>
                    <a:pt x="433" y="603"/>
                    <a:pt x="433" y="604"/>
                  </a:cubicBezTo>
                  <a:cubicBezTo>
                    <a:pt x="433" y="604"/>
                    <a:pt x="434" y="605"/>
                    <a:pt x="434" y="605"/>
                  </a:cubicBezTo>
                  <a:cubicBezTo>
                    <a:pt x="434" y="605"/>
                    <a:pt x="434" y="605"/>
                    <a:pt x="435" y="605"/>
                  </a:cubicBezTo>
                  <a:cubicBezTo>
                    <a:pt x="435" y="605"/>
                    <a:pt x="435" y="606"/>
                    <a:pt x="436" y="606"/>
                  </a:cubicBezTo>
                  <a:cubicBezTo>
                    <a:pt x="436" y="605"/>
                    <a:pt x="436" y="606"/>
                    <a:pt x="437" y="606"/>
                  </a:cubicBezTo>
                  <a:cubicBezTo>
                    <a:pt x="437" y="606"/>
                    <a:pt x="438" y="606"/>
                    <a:pt x="438" y="606"/>
                  </a:cubicBezTo>
                  <a:cubicBezTo>
                    <a:pt x="438" y="607"/>
                    <a:pt x="436" y="607"/>
                    <a:pt x="437" y="607"/>
                  </a:cubicBezTo>
                  <a:cubicBezTo>
                    <a:pt x="437" y="607"/>
                    <a:pt x="438" y="607"/>
                    <a:pt x="438" y="608"/>
                  </a:cubicBezTo>
                  <a:cubicBezTo>
                    <a:pt x="439" y="608"/>
                    <a:pt x="439" y="609"/>
                    <a:pt x="439" y="609"/>
                  </a:cubicBezTo>
                  <a:cubicBezTo>
                    <a:pt x="439" y="610"/>
                    <a:pt x="438" y="610"/>
                    <a:pt x="439" y="610"/>
                  </a:cubicBezTo>
                  <a:cubicBezTo>
                    <a:pt x="439" y="611"/>
                    <a:pt x="440" y="611"/>
                    <a:pt x="440" y="611"/>
                  </a:cubicBezTo>
                  <a:cubicBezTo>
                    <a:pt x="440" y="612"/>
                    <a:pt x="441" y="612"/>
                    <a:pt x="441" y="612"/>
                  </a:cubicBezTo>
                  <a:cubicBezTo>
                    <a:pt x="442" y="613"/>
                    <a:pt x="442" y="613"/>
                    <a:pt x="442" y="613"/>
                  </a:cubicBezTo>
                  <a:cubicBezTo>
                    <a:pt x="442" y="613"/>
                    <a:pt x="442" y="614"/>
                    <a:pt x="442" y="614"/>
                  </a:cubicBezTo>
                  <a:cubicBezTo>
                    <a:pt x="442" y="614"/>
                    <a:pt x="443" y="615"/>
                    <a:pt x="443" y="615"/>
                  </a:cubicBezTo>
                  <a:cubicBezTo>
                    <a:pt x="443" y="615"/>
                    <a:pt x="443" y="616"/>
                    <a:pt x="444" y="616"/>
                  </a:cubicBezTo>
                  <a:cubicBezTo>
                    <a:pt x="444" y="616"/>
                    <a:pt x="444" y="616"/>
                    <a:pt x="444" y="617"/>
                  </a:cubicBezTo>
                  <a:cubicBezTo>
                    <a:pt x="444" y="617"/>
                    <a:pt x="444" y="618"/>
                    <a:pt x="444" y="618"/>
                  </a:cubicBezTo>
                  <a:cubicBezTo>
                    <a:pt x="444" y="618"/>
                    <a:pt x="445" y="618"/>
                    <a:pt x="446" y="618"/>
                  </a:cubicBezTo>
                  <a:cubicBezTo>
                    <a:pt x="447" y="619"/>
                    <a:pt x="448" y="619"/>
                    <a:pt x="448" y="619"/>
                  </a:cubicBezTo>
                  <a:cubicBezTo>
                    <a:pt x="449" y="619"/>
                    <a:pt x="449" y="619"/>
                    <a:pt x="449" y="619"/>
                  </a:cubicBezTo>
                  <a:cubicBezTo>
                    <a:pt x="449" y="619"/>
                    <a:pt x="450" y="619"/>
                    <a:pt x="450" y="619"/>
                  </a:cubicBezTo>
                  <a:cubicBezTo>
                    <a:pt x="450" y="620"/>
                    <a:pt x="450" y="620"/>
                    <a:pt x="450" y="620"/>
                  </a:cubicBezTo>
                  <a:cubicBezTo>
                    <a:pt x="450" y="620"/>
                    <a:pt x="451" y="620"/>
                    <a:pt x="452" y="621"/>
                  </a:cubicBezTo>
                  <a:cubicBezTo>
                    <a:pt x="452" y="621"/>
                    <a:pt x="453" y="622"/>
                    <a:pt x="453" y="622"/>
                  </a:cubicBezTo>
                  <a:cubicBezTo>
                    <a:pt x="453" y="622"/>
                    <a:pt x="454" y="622"/>
                    <a:pt x="454" y="622"/>
                  </a:cubicBezTo>
                  <a:cubicBezTo>
                    <a:pt x="455" y="622"/>
                    <a:pt x="455" y="622"/>
                    <a:pt x="455" y="622"/>
                  </a:cubicBezTo>
                  <a:cubicBezTo>
                    <a:pt x="456" y="622"/>
                    <a:pt x="457" y="622"/>
                    <a:pt x="457" y="621"/>
                  </a:cubicBezTo>
                  <a:cubicBezTo>
                    <a:pt x="458" y="620"/>
                    <a:pt x="457" y="620"/>
                    <a:pt x="457" y="619"/>
                  </a:cubicBezTo>
                  <a:cubicBezTo>
                    <a:pt x="457" y="619"/>
                    <a:pt x="457" y="618"/>
                    <a:pt x="457" y="617"/>
                  </a:cubicBezTo>
                  <a:cubicBezTo>
                    <a:pt x="458" y="616"/>
                    <a:pt x="458" y="616"/>
                    <a:pt x="459" y="616"/>
                  </a:cubicBezTo>
                  <a:cubicBezTo>
                    <a:pt x="460" y="616"/>
                    <a:pt x="460" y="616"/>
                    <a:pt x="461" y="615"/>
                  </a:cubicBezTo>
                  <a:cubicBezTo>
                    <a:pt x="461" y="615"/>
                    <a:pt x="462" y="614"/>
                    <a:pt x="463" y="614"/>
                  </a:cubicBezTo>
                  <a:cubicBezTo>
                    <a:pt x="463" y="614"/>
                    <a:pt x="464" y="614"/>
                    <a:pt x="464" y="614"/>
                  </a:cubicBezTo>
                  <a:cubicBezTo>
                    <a:pt x="464" y="613"/>
                    <a:pt x="464" y="613"/>
                    <a:pt x="464" y="613"/>
                  </a:cubicBezTo>
                  <a:cubicBezTo>
                    <a:pt x="464" y="613"/>
                    <a:pt x="465" y="613"/>
                    <a:pt x="465" y="613"/>
                  </a:cubicBezTo>
                  <a:cubicBezTo>
                    <a:pt x="465" y="613"/>
                    <a:pt x="466" y="612"/>
                    <a:pt x="465" y="612"/>
                  </a:cubicBezTo>
                  <a:cubicBezTo>
                    <a:pt x="465" y="611"/>
                    <a:pt x="464" y="610"/>
                    <a:pt x="464" y="610"/>
                  </a:cubicBezTo>
                  <a:cubicBezTo>
                    <a:pt x="464" y="610"/>
                    <a:pt x="464" y="609"/>
                    <a:pt x="464" y="609"/>
                  </a:cubicBezTo>
                  <a:cubicBezTo>
                    <a:pt x="464" y="609"/>
                    <a:pt x="464" y="609"/>
                    <a:pt x="464" y="609"/>
                  </a:cubicBezTo>
                  <a:cubicBezTo>
                    <a:pt x="464" y="609"/>
                    <a:pt x="464" y="608"/>
                    <a:pt x="465" y="607"/>
                  </a:cubicBezTo>
                  <a:cubicBezTo>
                    <a:pt x="465" y="606"/>
                    <a:pt x="466" y="605"/>
                    <a:pt x="466" y="605"/>
                  </a:cubicBezTo>
                  <a:cubicBezTo>
                    <a:pt x="467" y="604"/>
                    <a:pt x="467" y="604"/>
                    <a:pt x="468" y="604"/>
                  </a:cubicBezTo>
                  <a:cubicBezTo>
                    <a:pt x="468" y="604"/>
                    <a:pt x="468" y="604"/>
                    <a:pt x="469" y="604"/>
                  </a:cubicBezTo>
                  <a:cubicBezTo>
                    <a:pt x="470" y="604"/>
                    <a:pt x="470" y="603"/>
                    <a:pt x="471" y="603"/>
                  </a:cubicBezTo>
                  <a:cubicBezTo>
                    <a:pt x="472" y="602"/>
                    <a:pt x="473" y="602"/>
                    <a:pt x="473" y="602"/>
                  </a:cubicBezTo>
                  <a:cubicBezTo>
                    <a:pt x="473" y="602"/>
                    <a:pt x="474" y="601"/>
                    <a:pt x="474" y="601"/>
                  </a:cubicBezTo>
                  <a:cubicBezTo>
                    <a:pt x="475" y="601"/>
                    <a:pt x="475" y="599"/>
                    <a:pt x="475" y="599"/>
                  </a:cubicBezTo>
                  <a:cubicBezTo>
                    <a:pt x="475" y="598"/>
                    <a:pt x="475" y="597"/>
                    <a:pt x="475" y="596"/>
                  </a:cubicBezTo>
                  <a:cubicBezTo>
                    <a:pt x="476" y="595"/>
                    <a:pt x="477" y="594"/>
                    <a:pt x="477" y="594"/>
                  </a:cubicBezTo>
                  <a:cubicBezTo>
                    <a:pt x="477" y="593"/>
                    <a:pt x="478" y="592"/>
                    <a:pt x="478" y="592"/>
                  </a:cubicBezTo>
                  <a:cubicBezTo>
                    <a:pt x="478" y="591"/>
                    <a:pt x="478" y="590"/>
                    <a:pt x="478" y="590"/>
                  </a:cubicBezTo>
                  <a:cubicBezTo>
                    <a:pt x="478" y="590"/>
                    <a:pt x="479" y="590"/>
                    <a:pt x="479" y="590"/>
                  </a:cubicBezTo>
                  <a:cubicBezTo>
                    <a:pt x="479" y="590"/>
                    <a:pt x="479" y="590"/>
                    <a:pt x="479" y="590"/>
                  </a:cubicBezTo>
                  <a:cubicBezTo>
                    <a:pt x="479" y="590"/>
                    <a:pt x="481" y="590"/>
                    <a:pt x="482" y="590"/>
                  </a:cubicBezTo>
                  <a:cubicBezTo>
                    <a:pt x="482" y="591"/>
                    <a:pt x="483" y="592"/>
                    <a:pt x="483" y="592"/>
                  </a:cubicBezTo>
                  <a:cubicBezTo>
                    <a:pt x="483" y="592"/>
                    <a:pt x="485" y="593"/>
                    <a:pt x="485" y="593"/>
                  </a:cubicBezTo>
                  <a:cubicBezTo>
                    <a:pt x="486" y="593"/>
                    <a:pt x="486" y="594"/>
                    <a:pt x="487" y="594"/>
                  </a:cubicBezTo>
                  <a:cubicBezTo>
                    <a:pt x="487" y="594"/>
                    <a:pt x="488" y="594"/>
                    <a:pt x="488" y="595"/>
                  </a:cubicBezTo>
                  <a:cubicBezTo>
                    <a:pt x="488" y="595"/>
                    <a:pt x="488" y="596"/>
                    <a:pt x="488" y="596"/>
                  </a:cubicBezTo>
                  <a:cubicBezTo>
                    <a:pt x="487" y="597"/>
                    <a:pt x="487" y="597"/>
                    <a:pt x="487" y="598"/>
                  </a:cubicBezTo>
                  <a:cubicBezTo>
                    <a:pt x="487" y="598"/>
                    <a:pt x="486" y="600"/>
                    <a:pt x="487" y="601"/>
                  </a:cubicBezTo>
                  <a:cubicBezTo>
                    <a:pt x="487" y="601"/>
                    <a:pt x="488" y="602"/>
                    <a:pt x="488" y="602"/>
                  </a:cubicBezTo>
                  <a:cubicBezTo>
                    <a:pt x="488" y="602"/>
                    <a:pt x="489" y="603"/>
                    <a:pt x="489" y="604"/>
                  </a:cubicBezTo>
                  <a:cubicBezTo>
                    <a:pt x="490" y="604"/>
                    <a:pt x="491" y="606"/>
                    <a:pt x="491" y="606"/>
                  </a:cubicBezTo>
                  <a:cubicBezTo>
                    <a:pt x="491" y="606"/>
                    <a:pt x="493" y="607"/>
                    <a:pt x="493" y="608"/>
                  </a:cubicBezTo>
                  <a:cubicBezTo>
                    <a:pt x="493" y="608"/>
                    <a:pt x="494" y="609"/>
                    <a:pt x="494" y="609"/>
                  </a:cubicBezTo>
                  <a:cubicBezTo>
                    <a:pt x="494" y="609"/>
                    <a:pt x="494" y="609"/>
                    <a:pt x="494" y="609"/>
                  </a:cubicBezTo>
                  <a:cubicBezTo>
                    <a:pt x="494" y="609"/>
                    <a:pt x="495" y="609"/>
                    <a:pt x="496" y="609"/>
                  </a:cubicBezTo>
                  <a:cubicBezTo>
                    <a:pt x="496" y="608"/>
                    <a:pt x="497" y="606"/>
                    <a:pt x="497" y="605"/>
                  </a:cubicBezTo>
                  <a:cubicBezTo>
                    <a:pt x="498" y="605"/>
                    <a:pt x="499" y="604"/>
                    <a:pt x="499" y="604"/>
                  </a:cubicBezTo>
                  <a:cubicBezTo>
                    <a:pt x="499" y="603"/>
                    <a:pt x="499" y="603"/>
                    <a:pt x="498" y="602"/>
                  </a:cubicBezTo>
                  <a:cubicBezTo>
                    <a:pt x="498" y="601"/>
                    <a:pt x="498" y="601"/>
                    <a:pt x="498" y="600"/>
                  </a:cubicBezTo>
                  <a:cubicBezTo>
                    <a:pt x="498" y="599"/>
                    <a:pt x="498" y="598"/>
                    <a:pt x="499" y="597"/>
                  </a:cubicBezTo>
                  <a:cubicBezTo>
                    <a:pt x="500" y="597"/>
                    <a:pt x="501" y="596"/>
                    <a:pt x="501" y="595"/>
                  </a:cubicBezTo>
                  <a:cubicBezTo>
                    <a:pt x="501" y="595"/>
                    <a:pt x="502" y="594"/>
                    <a:pt x="502" y="593"/>
                  </a:cubicBezTo>
                  <a:cubicBezTo>
                    <a:pt x="502" y="593"/>
                    <a:pt x="503" y="592"/>
                    <a:pt x="503" y="592"/>
                  </a:cubicBezTo>
                  <a:cubicBezTo>
                    <a:pt x="503" y="592"/>
                    <a:pt x="503" y="592"/>
                    <a:pt x="504" y="592"/>
                  </a:cubicBezTo>
                  <a:cubicBezTo>
                    <a:pt x="504" y="592"/>
                    <a:pt x="505" y="591"/>
                    <a:pt x="505" y="591"/>
                  </a:cubicBezTo>
                  <a:cubicBezTo>
                    <a:pt x="506" y="592"/>
                    <a:pt x="506" y="593"/>
                    <a:pt x="507" y="593"/>
                  </a:cubicBezTo>
                  <a:cubicBezTo>
                    <a:pt x="507" y="594"/>
                    <a:pt x="508" y="595"/>
                    <a:pt x="509" y="595"/>
                  </a:cubicBezTo>
                  <a:cubicBezTo>
                    <a:pt x="509" y="596"/>
                    <a:pt x="511" y="597"/>
                    <a:pt x="512" y="598"/>
                  </a:cubicBezTo>
                  <a:cubicBezTo>
                    <a:pt x="512" y="598"/>
                    <a:pt x="513" y="599"/>
                    <a:pt x="513" y="599"/>
                  </a:cubicBezTo>
                  <a:cubicBezTo>
                    <a:pt x="513" y="600"/>
                    <a:pt x="513" y="600"/>
                    <a:pt x="513" y="601"/>
                  </a:cubicBezTo>
                  <a:cubicBezTo>
                    <a:pt x="514" y="601"/>
                    <a:pt x="515" y="601"/>
                    <a:pt x="515" y="602"/>
                  </a:cubicBezTo>
                  <a:cubicBezTo>
                    <a:pt x="516" y="602"/>
                    <a:pt x="519" y="605"/>
                    <a:pt x="519" y="606"/>
                  </a:cubicBezTo>
                  <a:cubicBezTo>
                    <a:pt x="520" y="607"/>
                    <a:pt x="521" y="608"/>
                    <a:pt x="521" y="608"/>
                  </a:cubicBezTo>
                  <a:cubicBezTo>
                    <a:pt x="521" y="609"/>
                    <a:pt x="522" y="609"/>
                    <a:pt x="523" y="610"/>
                  </a:cubicBezTo>
                  <a:cubicBezTo>
                    <a:pt x="523" y="610"/>
                    <a:pt x="524" y="610"/>
                    <a:pt x="524" y="611"/>
                  </a:cubicBezTo>
                  <a:cubicBezTo>
                    <a:pt x="524" y="612"/>
                    <a:pt x="524" y="612"/>
                    <a:pt x="525" y="612"/>
                  </a:cubicBezTo>
                  <a:cubicBezTo>
                    <a:pt x="525" y="612"/>
                    <a:pt x="526" y="612"/>
                    <a:pt x="526" y="613"/>
                  </a:cubicBezTo>
                  <a:cubicBezTo>
                    <a:pt x="527" y="613"/>
                    <a:pt x="527" y="615"/>
                    <a:pt x="528" y="615"/>
                  </a:cubicBezTo>
                  <a:cubicBezTo>
                    <a:pt x="528" y="615"/>
                    <a:pt x="528" y="615"/>
                    <a:pt x="529" y="615"/>
                  </a:cubicBezTo>
                  <a:cubicBezTo>
                    <a:pt x="530" y="616"/>
                    <a:pt x="530" y="617"/>
                    <a:pt x="530" y="617"/>
                  </a:cubicBezTo>
                  <a:cubicBezTo>
                    <a:pt x="530" y="617"/>
                    <a:pt x="532" y="617"/>
                    <a:pt x="532" y="618"/>
                  </a:cubicBezTo>
                  <a:cubicBezTo>
                    <a:pt x="532" y="618"/>
                    <a:pt x="532" y="618"/>
                    <a:pt x="532" y="618"/>
                  </a:cubicBezTo>
                  <a:cubicBezTo>
                    <a:pt x="532" y="618"/>
                    <a:pt x="532" y="617"/>
                    <a:pt x="533" y="617"/>
                  </a:cubicBezTo>
                  <a:cubicBezTo>
                    <a:pt x="534" y="617"/>
                    <a:pt x="535" y="616"/>
                    <a:pt x="535" y="616"/>
                  </a:cubicBezTo>
                  <a:cubicBezTo>
                    <a:pt x="535" y="615"/>
                    <a:pt x="535" y="615"/>
                    <a:pt x="535" y="615"/>
                  </a:cubicBezTo>
                  <a:cubicBezTo>
                    <a:pt x="535" y="614"/>
                    <a:pt x="535" y="614"/>
                    <a:pt x="535" y="613"/>
                  </a:cubicBezTo>
                  <a:cubicBezTo>
                    <a:pt x="535" y="613"/>
                    <a:pt x="535" y="613"/>
                    <a:pt x="535" y="612"/>
                  </a:cubicBezTo>
                  <a:cubicBezTo>
                    <a:pt x="535" y="612"/>
                    <a:pt x="535" y="611"/>
                    <a:pt x="535" y="610"/>
                  </a:cubicBezTo>
                  <a:cubicBezTo>
                    <a:pt x="535" y="610"/>
                    <a:pt x="536" y="609"/>
                    <a:pt x="536" y="608"/>
                  </a:cubicBezTo>
                  <a:cubicBezTo>
                    <a:pt x="536" y="608"/>
                    <a:pt x="536" y="608"/>
                    <a:pt x="536" y="608"/>
                  </a:cubicBezTo>
                  <a:cubicBezTo>
                    <a:pt x="536" y="608"/>
                    <a:pt x="536" y="607"/>
                    <a:pt x="537" y="607"/>
                  </a:cubicBezTo>
                  <a:cubicBezTo>
                    <a:pt x="537" y="607"/>
                    <a:pt x="537" y="607"/>
                    <a:pt x="537" y="606"/>
                  </a:cubicBezTo>
                  <a:cubicBezTo>
                    <a:pt x="537" y="606"/>
                    <a:pt x="537" y="605"/>
                    <a:pt x="537" y="605"/>
                  </a:cubicBezTo>
                  <a:cubicBezTo>
                    <a:pt x="537" y="604"/>
                    <a:pt x="538" y="603"/>
                    <a:pt x="537" y="602"/>
                  </a:cubicBezTo>
                  <a:cubicBezTo>
                    <a:pt x="537" y="602"/>
                    <a:pt x="537" y="602"/>
                    <a:pt x="537" y="601"/>
                  </a:cubicBezTo>
                  <a:cubicBezTo>
                    <a:pt x="537" y="601"/>
                    <a:pt x="537" y="599"/>
                    <a:pt x="537" y="598"/>
                  </a:cubicBezTo>
                  <a:cubicBezTo>
                    <a:pt x="538" y="598"/>
                    <a:pt x="539" y="596"/>
                    <a:pt x="540" y="595"/>
                  </a:cubicBezTo>
                  <a:cubicBezTo>
                    <a:pt x="540" y="595"/>
                    <a:pt x="542" y="594"/>
                    <a:pt x="542" y="593"/>
                  </a:cubicBezTo>
                  <a:cubicBezTo>
                    <a:pt x="542" y="592"/>
                    <a:pt x="542" y="592"/>
                    <a:pt x="543" y="592"/>
                  </a:cubicBezTo>
                  <a:cubicBezTo>
                    <a:pt x="543" y="592"/>
                    <a:pt x="545" y="590"/>
                    <a:pt x="545" y="590"/>
                  </a:cubicBezTo>
                  <a:cubicBezTo>
                    <a:pt x="545" y="591"/>
                    <a:pt x="546" y="591"/>
                    <a:pt x="546" y="591"/>
                  </a:cubicBezTo>
                  <a:cubicBezTo>
                    <a:pt x="547" y="591"/>
                    <a:pt x="548" y="589"/>
                    <a:pt x="549" y="589"/>
                  </a:cubicBezTo>
                  <a:cubicBezTo>
                    <a:pt x="550" y="589"/>
                    <a:pt x="552" y="589"/>
                    <a:pt x="552" y="589"/>
                  </a:cubicBezTo>
                  <a:cubicBezTo>
                    <a:pt x="553" y="588"/>
                    <a:pt x="555" y="587"/>
                    <a:pt x="555" y="587"/>
                  </a:cubicBezTo>
                  <a:cubicBezTo>
                    <a:pt x="555" y="587"/>
                    <a:pt x="556" y="587"/>
                    <a:pt x="556" y="588"/>
                  </a:cubicBezTo>
                  <a:cubicBezTo>
                    <a:pt x="557" y="588"/>
                    <a:pt x="557" y="589"/>
                    <a:pt x="557" y="589"/>
                  </a:cubicBezTo>
                  <a:cubicBezTo>
                    <a:pt x="557" y="589"/>
                    <a:pt x="557" y="589"/>
                    <a:pt x="557" y="589"/>
                  </a:cubicBezTo>
                  <a:cubicBezTo>
                    <a:pt x="557" y="589"/>
                    <a:pt x="557" y="590"/>
                    <a:pt x="557" y="590"/>
                  </a:cubicBezTo>
                  <a:cubicBezTo>
                    <a:pt x="557" y="591"/>
                    <a:pt x="558" y="592"/>
                    <a:pt x="558" y="593"/>
                  </a:cubicBezTo>
                  <a:cubicBezTo>
                    <a:pt x="558" y="594"/>
                    <a:pt x="559" y="594"/>
                    <a:pt x="559" y="595"/>
                  </a:cubicBezTo>
                  <a:cubicBezTo>
                    <a:pt x="559" y="595"/>
                    <a:pt x="559" y="596"/>
                    <a:pt x="559" y="596"/>
                  </a:cubicBezTo>
                  <a:cubicBezTo>
                    <a:pt x="559" y="596"/>
                    <a:pt x="559" y="596"/>
                    <a:pt x="559" y="596"/>
                  </a:cubicBezTo>
                  <a:cubicBezTo>
                    <a:pt x="559" y="596"/>
                    <a:pt x="559" y="596"/>
                    <a:pt x="559" y="596"/>
                  </a:cubicBezTo>
                  <a:cubicBezTo>
                    <a:pt x="560" y="596"/>
                    <a:pt x="559" y="598"/>
                    <a:pt x="560" y="598"/>
                  </a:cubicBezTo>
                  <a:cubicBezTo>
                    <a:pt x="560" y="598"/>
                    <a:pt x="562" y="598"/>
                    <a:pt x="562" y="599"/>
                  </a:cubicBezTo>
                  <a:cubicBezTo>
                    <a:pt x="562" y="599"/>
                    <a:pt x="562" y="599"/>
                    <a:pt x="562" y="600"/>
                  </a:cubicBezTo>
                  <a:cubicBezTo>
                    <a:pt x="563" y="600"/>
                    <a:pt x="563" y="600"/>
                    <a:pt x="563" y="600"/>
                  </a:cubicBezTo>
                  <a:cubicBezTo>
                    <a:pt x="563" y="600"/>
                    <a:pt x="565" y="601"/>
                    <a:pt x="565" y="601"/>
                  </a:cubicBezTo>
                  <a:cubicBezTo>
                    <a:pt x="565" y="601"/>
                    <a:pt x="565" y="601"/>
                    <a:pt x="566" y="601"/>
                  </a:cubicBezTo>
                  <a:cubicBezTo>
                    <a:pt x="566" y="601"/>
                    <a:pt x="567" y="600"/>
                    <a:pt x="567" y="600"/>
                  </a:cubicBezTo>
                  <a:cubicBezTo>
                    <a:pt x="567" y="600"/>
                    <a:pt x="568" y="600"/>
                    <a:pt x="568" y="600"/>
                  </a:cubicBezTo>
                  <a:cubicBezTo>
                    <a:pt x="568" y="600"/>
                    <a:pt x="568" y="598"/>
                    <a:pt x="569" y="598"/>
                  </a:cubicBezTo>
                  <a:cubicBezTo>
                    <a:pt x="569" y="597"/>
                    <a:pt x="570" y="597"/>
                    <a:pt x="570" y="596"/>
                  </a:cubicBezTo>
                  <a:cubicBezTo>
                    <a:pt x="571" y="596"/>
                    <a:pt x="572" y="596"/>
                    <a:pt x="572" y="596"/>
                  </a:cubicBezTo>
                  <a:cubicBezTo>
                    <a:pt x="573" y="595"/>
                    <a:pt x="574" y="594"/>
                    <a:pt x="574" y="594"/>
                  </a:cubicBezTo>
                  <a:cubicBezTo>
                    <a:pt x="574" y="594"/>
                    <a:pt x="576" y="593"/>
                    <a:pt x="576" y="593"/>
                  </a:cubicBezTo>
                  <a:cubicBezTo>
                    <a:pt x="576" y="592"/>
                    <a:pt x="576" y="592"/>
                    <a:pt x="576" y="592"/>
                  </a:cubicBezTo>
                  <a:cubicBezTo>
                    <a:pt x="576" y="592"/>
                    <a:pt x="577" y="592"/>
                    <a:pt x="577" y="592"/>
                  </a:cubicBezTo>
                  <a:cubicBezTo>
                    <a:pt x="577" y="592"/>
                    <a:pt x="578" y="592"/>
                    <a:pt x="578" y="591"/>
                  </a:cubicBezTo>
                  <a:cubicBezTo>
                    <a:pt x="578" y="590"/>
                    <a:pt x="579" y="589"/>
                    <a:pt x="579" y="589"/>
                  </a:cubicBezTo>
                  <a:cubicBezTo>
                    <a:pt x="580" y="589"/>
                    <a:pt x="581" y="589"/>
                    <a:pt x="581" y="588"/>
                  </a:cubicBezTo>
                  <a:cubicBezTo>
                    <a:pt x="581" y="588"/>
                    <a:pt x="582" y="587"/>
                    <a:pt x="582" y="587"/>
                  </a:cubicBezTo>
                  <a:cubicBezTo>
                    <a:pt x="583" y="587"/>
                    <a:pt x="583" y="587"/>
                    <a:pt x="584" y="587"/>
                  </a:cubicBezTo>
                  <a:cubicBezTo>
                    <a:pt x="584" y="587"/>
                    <a:pt x="584" y="588"/>
                    <a:pt x="584" y="588"/>
                  </a:cubicBezTo>
                  <a:cubicBezTo>
                    <a:pt x="584" y="588"/>
                    <a:pt x="584" y="589"/>
                    <a:pt x="584" y="589"/>
                  </a:cubicBezTo>
                  <a:cubicBezTo>
                    <a:pt x="584" y="590"/>
                    <a:pt x="584" y="590"/>
                    <a:pt x="585" y="590"/>
                  </a:cubicBezTo>
                  <a:cubicBezTo>
                    <a:pt x="585" y="590"/>
                    <a:pt x="585" y="590"/>
                    <a:pt x="585" y="590"/>
                  </a:cubicBezTo>
                  <a:cubicBezTo>
                    <a:pt x="586" y="590"/>
                    <a:pt x="586" y="589"/>
                    <a:pt x="586" y="589"/>
                  </a:cubicBezTo>
                  <a:cubicBezTo>
                    <a:pt x="586" y="588"/>
                    <a:pt x="586" y="588"/>
                    <a:pt x="586" y="588"/>
                  </a:cubicBezTo>
                  <a:cubicBezTo>
                    <a:pt x="586" y="588"/>
                    <a:pt x="586" y="588"/>
                    <a:pt x="586" y="588"/>
                  </a:cubicBezTo>
                  <a:cubicBezTo>
                    <a:pt x="589" y="589"/>
                    <a:pt x="589" y="589"/>
                    <a:pt x="589" y="589"/>
                  </a:cubicBezTo>
                  <a:cubicBezTo>
                    <a:pt x="590" y="590"/>
                    <a:pt x="590" y="590"/>
                    <a:pt x="590" y="590"/>
                  </a:cubicBezTo>
                  <a:cubicBezTo>
                    <a:pt x="590" y="590"/>
                    <a:pt x="591" y="589"/>
                    <a:pt x="592" y="589"/>
                  </a:cubicBezTo>
                  <a:cubicBezTo>
                    <a:pt x="592" y="589"/>
                    <a:pt x="593" y="589"/>
                    <a:pt x="593" y="589"/>
                  </a:cubicBezTo>
                  <a:cubicBezTo>
                    <a:pt x="594" y="589"/>
                    <a:pt x="595" y="589"/>
                    <a:pt x="595" y="589"/>
                  </a:cubicBezTo>
                  <a:cubicBezTo>
                    <a:pt x="595" y="589"/>
                    <a:pt x="596" y="589"/>
                    <a:pt x="595" y="588"/>
                  </a:cubicBezTo>
                  <a:cubicBezTo>
                    <a:pt x="595" y="587"/>
                    <a:pt x="595" y="587"/>
                    <a:pt x="595" y="587"/>
                  </a:cubicBezTo>
                  <a:cubicBezTo>
                    <a:pt x="595" y="586"/>
                    <a:pt x="595" y="586"/>
                    <a:pt x="596" y="586"/>
                  </a:cubicBezTo>
                  <a:cubicBezTo>
                    <a:pt x="596" y="586"/>
                    <a:pt x="597" y="586"/>
                    <a:pt x="597" y="585"/>
                  </a:cubicBezTo>
                  <a:cubicBezTo>
                    <a:pt x="598" y="585"/>
                    <a:pt x="598" y="582"/>
                    <a:pt x="599" y="582"/>
                  </a:cubicBezTo>
                  <a:cubicBezTo>
                    <a:pt x="600" y="581"/>
                    <a:pt x="601" y="582"/>
                    <a:pt x="602" y="581"/>
                  </a:cubicBezTo>
                  <a:cubicBezTo>
                    <a:pt x="602" y="581"/>
                    <a:pt x="603" y="580"/>
                    <a:pt x="603" y="580"/>
                  </a:cubicBezTo>
                  <a:cubicBezTo>
                    <a:pt x="604" y="580"/>
                    <a:pt x="605" y="579"/>
                    <a:pt x="605" y="579"/>
                  </a:cubicBezTo>
                  <a:cubicBezTo>
                    <a:pt x="605" y="579"/>
                    <a:pt x="606" y="577"/>
                    <a:pt x="606" y="576"/>
                  </a:cubicBezTo>
                  <a:cubicBezTo>
                    <a:pt x="605" y="576"/>
                    <a:pt x="605" y="575"/>
                    <a:pt x="605" y="575"/>
                  </a:cubicBezTo>
                  <a:cubicBezTo>
                    <a:pt x="604" y="575"/>
                    <a:pt x="604" y="574"/>
                    <a:pt x="603" y="573"/>
                  </a:cubicBezTo>
                  <a:cubicBezTo>
                    <a:pt x="603" y="573"/>
                    <a:pt x="603" y="571"/>
                    <a:pt x="602" y="570"/>
                  </a:cubicBezTo>
                  <a:cubicBezTo>
                    <a:pt x="602" y="570"/>
                    <a:pt x="602" y="570"/>
                    <a:pt x="602" y="570"/>
                  </a:cubicBezTo>
                  <a:cubicBezTo>
                    <a:pt x="602" y="569"/>
                    <a:pt x="602" y="569"/>
                    <a:pt x="602" y="569"/>
                  </a:cubicBezTo>
                  <a:cubicBezTo>
                    <a:pt x="602" y="568"/>
                    <a:pt x="602" y="568"/>
                    <a:pt x="602" y="568"/>
                  </a:cubicBezTo>
                  <a:cubicBezTo>
                    <a:pt x="602" y="567"/>
                    <a:pt x="602" y="566"/>
                    <a:pt x="601" y="566"/>
                  </a:cubicBezTo>
                  <a:cubicBezTo>
                    <a:pt x="601" y="566"/>
                    <a:pt x="601" y="566"/>
                    <a:pt x="601" y="566"/>
                  </a:cubicBezTo>
                  <a:cubicBezTo>
                    <a:pt x="601" y="565"/>
                    <a:pt x="601" y="564"/>
                    <a:pt x="601" y="563"/>
                  </a:cubicBezTo>
                  <a:cubicBezTo>
                    <a:pt x="601" y="563"/>
                    <a:pt x="602" y="562"/>
                    <a:pt x="602" y="563"/>
                  </a:cubicBezTo>
                  <a:cubicBezTo>
                    <a:pt x="602" y="563"/>
                    <a:pt x="603" y="564"/>
                    <a:pt x="603" y="564"/>
                  </a:cubicBezTo>
                  <a:cubicBezTo>
                    <a:pt x="603" y="564"/>
                    <a:pt x="602" y="563"/>
                    <a:pt x="603" y="563"/>
                  </a:cubicBezTo>
                  <a:cubicBezTo>
                    <a:pt x="607" y="561"/>
                    <a:pt x="608" y="558"/>
                    <a:pt x="608" y="558"/>
                  </a:cubicBezTo>
                  <a:cubicBezTo>
                    <a:pt x="609" y="558"/>
                    <a:pt x="609" y="558"/>
                    <a:pt x="609" y="558"/>
                  </a:cubicBezTo>
                  <a:cubicBezTo>
                    <a:pt x="609" y="558"/>
                    <a:pt x="610" y="559"/>
                    <a:pt x="610" y="559"/>
                  </a:cubicBezTo>
                  <a:cubicBezTo>
                    <a:pt x="611" y="559"/>
                    <a:pt x="612" y="559"/>
                    <a:pt x="612" y="559"/>
                  </a:cubicBezTo>
                  <a:cubicBezTo>
                    <a:pt x="612" y="559"/>
                    <a:pt x="612" y="560"/>
                    <a:pt x="612" y="560"/>
                  </a:cubicBezTo>
                  <a:cubicBezTo>
                    <a:pt x="613" y="560"/>
                    <a:pt x="613" y="559"/>
                    <a:pt x="613" y="559"/>
                  </a:cubicBezTo>
                  <a:cubicBezTo>
                    <a:pt x="613" y="558"/>
                    <a:pt x="622" y="551"/>
                    <a:pt x="626" y="551"/>
                  </a:cubicBezTo>
                  <a:cubicBezTo>
                    <a:pt x="626" y="551"/>
                    <a:pt x="626" y="551"/>
                    <a:pt x="627" y="551"/>
                  </a:cubicBezTo>
                  <a:cubicBezTo>
                    <a:pt x="627" y="551"/>
                    <a:pt x="630" y="549"/>
                    <a:pt x="631" y="549"/>
                  </a:cubicBezTo>
                  <a:cubicBezTo>
                    <a:pt x="632" y="548"/>
                    <a:pt x="632" y="548"/>
                    <a:pt x="633" y="548"/>
                  </a:cubicBezTo>
                  <a:cubicBezTo>
                    <a:pt x="633" y="548"/>
                    <a:pt x="634" y="549"/>
                    <a:pt x="635" y="549"/>
                  </a:cubicBezTo>
                  <a:cubicBezTo>
                    <a:pt x="635" y="549"/>
                    <a:pt x="636" y="549"/>
                    <a:pt x="636" y="549"/>
                  </a:cubicBezTo>
                  <a:cubicBezTo>
                    <a:pt x="636" y="549"/>
                    <a:pt x="637" y="548"/>
                    <a:pt x="637" y="548"/>
                  </a:cubicBezTo>
                  <a:cubicBezTo>
                    <a:pt x="637" y="547"/>
                    <a:pt x="637" y="547"/>
                    <a:pt x="637" y="547"/>
                  </a:cubicBezTo>
                  <a:cubicBezTo>
                    <a:pt x="638" y="546"/>
                    <a:pt x="638" y="545"/>
                    <a:pt x="638" y="544"/>
                  </a:cubicBezTo>
                  <a:cubicBezTo>
                    <a:pt x="638" y="542"/>
                    <a:pt x="638" y="543"/>
                    <a:pt x="639" y="542"/>
                  </a:cubicBezTo>
                  <a:cubicBezTo>
                    <a:pt x="641" y="539"/>
                    <a:pt x="641" y="539"/>
                    <a:pt x="641" y="539"/>
                  </a:cubicBezTo>
                  <a:cubicBezTo>
                    <a:pt x="641" y="538"/>
                    <a:pt x="641" y="538"/>
                    <a:pt x="641" y="538"/>
                  </a:cubicBezTo>
                  <a:cubicBezTo>
                    <a:pt x="642" y="538"/>
                    <a:pt x="644" y="538"/>
                    <a:pt x="644" y="539"/>
                  </a:cubicBezTo>
                  <a:cubicBezTo>
                    <a:pt x="645" y="539"/>
                    <a:pt x="646" y="540"/>
                    <a:pt x="646" y="541"/>
                  </a:cubicBezTo>
                  <a:cubicBezTo>
                    <a:pt x="646" y="541"/>
                    <a:pt x="646" y="543"/>
                    <a:pt x="647" y="544"/>
                  </a:cubicBezTo>
                  <a:cubicBezTo>
                    <a:pt x="647" y="544"/>
                    <a:pt x="648" y="545"/>
                    <a:pt x="649" y="546"/>
                  </a:cubicBezTo>
                  <a:cubicBezTo>
                    <a:pt x="649" y="545"/>
                    <a:pt x="649" y="545"/>
                    <a:pt x="649" y="545"/>
                  </a:cubicBezTo>
                  <a:cubicBezTo>
                    <a:pt x="649" y="545"/>
                    <a:pt x="649" y="545"/>
                    <a:pt x="649" y="545"/>
                  </a:cubicBezTo>
                  <a:cubicBezTo>
                    <a:pt x="649" y="545"/>
                    <a:pt x="650" y="546"/>
                    <a:pt x="650" y="546"/>
                  </a:cubicBezTo>
                  <a:cubicBezTo>
                    <a:pt x="650" y="546"/>
                    <a:pt x="650" y="546"/>
                    <a:pt x="650" y="546"/>
                  </a:cubicBezTo>
                  <a:cubicBezTo>
                    <a:pt x="652" y="547"/>
                    <a:pt x="652" y="546"/>
                    <a:pt x="653" y="547"/>
                  </a:cubicBezTo>
                  <a:cubicBezTo>
                    <a:pt x="654" y="547"/>
                    <a:pt x="654" y="547"/>
                    <a:pt x="654" y="548"/>
                  </a:cubicBezTo>
                  <a:cubicBezTo>
                    <a:pt x="655" y="549"/>
                    <a:pt x="655" y="550"/>
                    <a:pt x="656" y="550"/>
                  </a:cubicBezTo>
                  <a:cubicBezTo>
                    <a:pt x="656" y="551"/>
                    <a:pt x="657" y="551"/>
                    <a:pt x="657" y="551"/>
                  </a:cubicBezTo>
                  <a:cubicBezTo>
                    <a:pt x="657" y="551"/>
                    <a:pt x="658" y="553"/>
                    <a:pt x="658" y="554"/>
                  </a:cubicBezTo>
                  <a:cubicBezTo>
                    <a:pt x="659" y="555"/>
                    <a:pt x="659" y="555"/>
                    <a:pt x="659" y="555"/>
                  </a:cubicBezTo>
                  <a:cubicBezTo>
                    <a:pt x="659" y="555"/>
                    <a:pt x="660" y="556"/>
                    <a:pt x="660" y="556"/>
                  </a:cubicBezTo>
                  <a:cubicBezTo>
                    <a:pt x="660" y="556"/>
                    <a:pt x="660" y="556"/>
                    <a:pt x="660" y="556"/>
                  </a:cubicBezTo>
                  <a:cubicBezTo>
                    <a:pt x="660" y="556"/>
                    <a:pt x="661" y="556"/>
                    <a:pt x="661" y="556"/>
                  </a:cubicBezTo>
                  <a:cubicBezTo>
                    <a:pt x="662" y="556"/>
                    <a:pt x="662" y="556"/>
                    <a:pt x="662" y="556"/>
                  </a:cubicBezTo>
                  <a:cubicBezTo>
                    <a:pt x="662" y="555"/>
                    <a:pt x="662" y="554"/>
                    <a:pt x="661" y="553"/>
                  </a:cubicBezTo>
                  <a:cubicBezTo>
                    <a:pt x="661" y="553"/>
                    <a:pt x="661" y="552"/>
                    <a:pt x="661" y="551"/>
                  </a:cubicBezTo>
                  <a:cubicBezTo>
                    <a:pt x="661" y="551"/>
                    <a:pt x="662" y="551"/>
                    <a:pt x="663" y="551"/>
                  </a:cubicBezTo>
                  <a:cubicBezTo>
                    <a:pt x="664" y="551"/>
                    <a:pt x="663" y="550"/>
                    <a:pt x="664" y="550"/>
                  </a:cubicBezTo>
                  <a:cubicBezTo>
                    <a:pt x="665" y="550"/>
                    <a:pt x="664" y="549"/>
                    <a:pt x="664" y="548"/>
                  </a:cubicBezTo>
                  <a:cubicBezTo>
                    <a:pt x="664" y="547"/>
                    <a:pt x="665" y="547"/>
                    <a:pt x="666" y="547"/>
                  </a:cubicBezTo>
                  <a:cubicBezTo>
                    <a:pt x="666" y="547"/>
                    <a:pt x="665" y="546"/>
                    <a:pt x="665" y="545"/>
                  </a:cubicBezTo>
                  <a:cubicBezTo>
                    <a:pt x="666" y="545"/>
                    <a:pt x="668" y="544"/>
                    <a:pt x="668" y="544"/>
                  </a:cubicBezTo>
                  <a:cubicBezTo>
                    <a:pt x="668" y="544"/>
                    <a:pt x="670" y="543"/>
                    <a:pt x="671" y="543"/>
                  </a:cubicBezTo>
                  <a:cubicBezTo>
                    <a:pt x="671" y="542"/>
                    <a:pt x="671" y="542"/>
                    <a:pt x="672" y="542"/>
                  </a:cubicBezTo>
                  <a:cubicBezTo>
                    <a:pt x="672" y="542"/>
                    <a:pt x="672" y="542"/>
                    <a:pt x="672" y="543"/>
                  </a:cubicBezTo>
                  <a:cubicBezTo>
                    <a:pt x="673" y="543"/>
                    <a:pt x="672" y="543"/>
                    <a:pt x="673" y="544"/>
                  </a:cubicBezTo>
                  <a:cubicBezTo>
                    <a:pt x="674" y="544"/>
                    <a:pt x="675" y="544"/>
                    <a:pt x="675" y="543"/>
                  </a:cubicBezTo>
                  <a:cubicBezTo>
                    <a:pt x="675" y="543"/>
                    <a:pt x="674" y="542"/>
                    <a:pt x="673" y="541"/>
                  </a:cubicBezTo>
                  <a:cubicBezTo>
                    <a:pt x="672" y="541"/>
                    <a:pt x="674" y="541"/>
                    <a:pt x="674" y="540"/>
                  </a:cubicBezTo>
                  <a:cubicBezTo>
                    <a:pt x="675" y="540"/>
                    <a:pt x="673" y="539"/>
                    <a:pt x="672" y="538"/>
                  </a:cubicBezTo>
                  <a:cubicBezTo>
                    <a:pt x="672" y="538"/>
                    <a:pt x="670" y="537"/>
                    <a:pt x="669" y="537"/>
                  </a:cubicBezTo>
                  <a:cubicBezTo>
                    <a:pt x="668" y="537"/>
                    <a:pt x="669" y="536"/>
                    <a:pt x="671" y="537"/>
                  </a:cubicBezTo>
                  <a:cubicBezTo>
                    <a:pt x="672" y="537"/>
                    <a:pt x="672" y="536"/>
                    <a:pt x="673" y="536"/>
                  </a:cubicBezTo>
                  <a:cubicBezTo>
                    <a:pt x="674" y="536"/>
                    <a:pt x="674" y="537"/>
                    <a:pt x="674" y="537"/>
                  </a:cubicBezTo>
                  <a:cubicBezTo>
                    <a:pt x="675" y="538"/>
                    <a:pt x="676" y="536"/>
                    <a:pt x="677" y="536"/>
                  </a:cubicBezTo>
                  <a:cubicBezTo>
                    <a:pt x="677" y="535"/>
                    <a:pt x="678" y="534"/>
                    <a:pt x="678" y="534"/>
                  </a:cubicBezTo>
                  <a:cubicBezTo>
                    <a:pt x="679" y="534"/>
                    <a:pt x="679" y="533"/>
                    <a:pt x="679" y="532"/>
                  </a:cubicBezTo>
                  <a:cubicBezTo>
                    <a:pt x="679" y="532"/>
                    <a:pt x="680" y="531"/>
                    <a:pt x="681" y="531"/>
                  </a:cubicBezTo>
                  <a:cubicBezTo>
                    <a:pt x="682" y="531"/>
                    <a:pt x="683" y="531"/>
                    <a:pt x="684" y="531"/>
                  </a:cubicBezTo>
                  <a:cubicBezTo>
                    <a:pt x="684" y="531"/>
                    <a:pt x="685" y="530"/>
                    <a:pt x="685" y="530"/>
                  </a:cubicBezTo>
                  <a:cubicBezTo>
                    <a:pt x="685" y="529"/>
                    <a:pt x="684" y="528"/>
                    <a:pt x="685" y="527"/>
                  </a:cubicBezTo>
                  <a:cubicBezTo>
                    <a:pt x="685" y="526"/>
                    <a:pt x="687" y="525"/>
                    <a:pt x="688" y="525"/>
                  </a:cubicBezTo>
                  <a:cubicBezTo>
                    <a:pt x="689" y="525"/>
                    <a:pt x="689" y="525"/>
                    <a:pt x="691" y="525"/>
                  </a:cubicBezTo>
                  <a:cubicBezTo>
                    <a:pt x="692" y="526"/>
                    <a:pt x="692" y="526"/>
                    <a:pt x="692" y="527"/>
                  </a:cubicBezTo>
                  <a:cubicBezTo>
                    <a:pt x="692" y="528"/>
                    <a:pt x="693" y="528"/>
                    <a:pt x="694" y="528"/>
                  </a:cubicBezTo>
                  <a:cubicBezTo>
                    <a:pt x="695" y="527"/>
                    <a:pt x="694" y="528"/>
                    <a:pt x="696" y="528"/>
                  </a:cubicBezTo>
                  <a:cubicBezTo>
                    <a:pt x="697" y="528"/>
                    <a:pt x="697" y="529"/>
                    <a:pt x="697" y="529"/>
                  </a:cubicBezTo>
                  <a:cubicBezTo>
                    <a:pt x="697" y="529"/>
                    <a:pt x="699" y="528"/>
                    <a:pt x="699" y="529"/>
                  </a:cubicBezTo>
                  <a:cubicBezTo>
                    <a:pt x="700" y="530"/>
                    <a:pt x="699" y="530"/>
                    <a:pt x="699" y="531"/>
                  </a:cubicBezTo>
                  <a:cubicBezTo>
                    <a:pt x="698" y="532"/>
                    <a:pt x="698" y="532"/>
                    <a:pt x="699" y="532"/>
                  </a:cubicBezTo>
                  <a:cubicBezTo>
                    <a:pt x="700" y="533"/>
                    <a:pt x="700" y="532"/>
                    <a:pt x="701" y="532"/>
                  </a:cubicBezTo>
                  <a:cubicBezTo>
                    <a:pt x="702" y="531"/>
                    <a:pt x="702" y="530"/>
                    <a:pt x="702" y="530"/>
                  </a:cubicBezTo>
                  <a:cubicBezTo>
                    <a:pt x="703" y="529"/>
                    <a:pt x="703" y="529"/>
                    <a:pt x="704" y="529"/>
                  </a:cubicBezTo>
                  <a:cubicBezTo>
                    <a:pt x="705" y="529"/>
                    <a:pt x="705" y="529"/>
                    <a:pt x="706" y="528"/>
                  </a:cubicBezTo>
                  <a:cubicBezTo>
                    <a:pt x="706" y="528"/>
                    <a:pt x="706" y="527"/>
                    <a:pt x="706" y="526"/>
                  </a:cubicBezTo>
                  <a:cubicBezTo>
                    <a:pt x="707" y="525"/>
                    <a:pt x="707" y="525"/>
                    <a:pt x="708" y="525"/>
                  </a:cubicBezTo>
                  <a:cubicBezTo>
                    <a:pt x="709" y="525"/>
                    <a:pt x="709" y="524"/>
                    <a:pt x="709" y="524"/>
                  </a:cubicBezTo>
                  <a:cubicBezTo>
                    <a:pt x="710" y="523"/>
                    <a:pt x="711" y="522"/>
                    <a:pt x="711" y="521"/>
                  </a:cubicBezTo>
                  <a:cubicBezTo>
                    <a:pt x="711" y="521"/>
                    <a:pt x="709" y="520"/>
                    <a:pt x="709" y="519"/>
                  </a:cubicBezTo>
                  <a:cubicBezTo>
                    <a:pt x="709" y="518"/>
                    <a:pt x="710" y="518"/>
                    <a:pt x="710" y="517"/>
                  </a:cubicBezTo>
                  <a:cubicBezTo>
                    <a:pt x="711" y="517"/>
                    <a:pt x="711" y="515"/>
                    <a:pt x="711" y="514"/>
                  </a:cubicBezTo>
                  <a:cubicBezTo>
                    <a:pt x="711" y="513"/>
                    <a:pt x="712" y="513"/>
                    <a:pt x="712" y="513"/>
                  </a:cubicBezTo>
                  <a:cubicBezTo>
                    <a:pt x="712" y="512"/>
                    <a:pt x="712" y="511"/>
                    <a:pt x="712" y="509"/>
                  </a:cubicBezTo>
                  <a:cubicBezTo>
                    <a:pt x="713" y="508"/>
                    <a:pt x="713" y="508"/>
                    <a:pt x="712" y="507"/>
                  </a:cubicBezTo>
                  <a:cubicBezTo>
                    <a:pt x="711" y="507"/>
                    <a:pt x="711" y="506"/>
                    <a:pt x="711" y="505"/>
                  </a:cubicBezTo>
                  <a:cubicBezTo>
                    <a:pt x="711" y="504"/>
                    <a:pt x="711" y="501"/>
                    <a:pt x="711" y="500"/>
                  </a:cubicBezTo>
                  <a:cubicBezTo>
                    <a:pt x="711" y="500"/>
                    <a:pt x="713" y="499"/>
                    <a:pt x="713" y="499"/>
                  </a:cubicBezTo>
                  <a:cubicBezTo>
                    <a:pt x="714" y="499"/>
                    <a:pt x="714" y="499"/>
                    <a:pt x="715" y="499"/>
                  </a:cubicBezTo>
                  <a:cubicBezTo>
                    <a:pt x="715" y="499"/>
                    <a:pt x="716" y="497"/>
                    <a:pt x="715" y="497"/>
                  </a:cubicBezTo>
                  <a:cubicBezTo>
                    <a:pt x="715" y="497"/>
                    <a:pt x="713" y="496"/>
                    <a:pt x="714" y="496"/>
                  </a:cubicBezTo>
                  <a:cubicBezTo>
                    <a:pt x="714" y="495"/>
                    <a:pt x="715" y="495"/>
                    <a:pt x="715" y="495"/>
                  </a:cubicBezTo>
                  <a:cubicBezTo>
                    <a:pt x="716" y="495"/>
                    <a:pt x="716" y="494"/>
                    <a:pt x="715" y="494"/>
                  </a:cubicBezTo>
                  <a:cubicBezTo>
                    <a:pt x="715" y="493"/>
                    <a:pt x="713" y="493"/>
                    <a:pt x="713" y="493"/>
                  </a:cubicBezTo>
                  <a:cubicBezTo>
                    <a:pt x="712" y="493"/>
                    <a:pt x="712" y="491"/>
                    <a:pt x="711" y="490"/>
                  </a:cubicBezTo>
                  <a:cubicBezTo>
                    <a:pt x="711" y="490"/>
                    <a:pt x="710" y="489"/>
                    <a:pt x="710" y="487"/>
                  </a:cubicBezTo>
                  <a:cubicBezTo>
                    <a:pt x="710" y="486"/>
                    <a:pt x="709" y="486"/>
                    <a:pt x="708" y="485"/>
                  </a:cubicBezTo>
                  <a:cubicBezTo>
                    <a:pt x="708" y="485"/>
                    <a:pt x="706" y="484"/>
                    <a:pt x="706" y="484"/>
                  </a:cubicBezTo>
                  <a:cubicBezTo>
                    <a:pt x="706" y="484"/>
                    <a:pt x="707" y="483"/>
                    <a:pt x="707" y="482"/>
                  </a:cubicBezTo>
                  <a:cubicBezTo>
                    <a:pt x="707" y="482"/>
                    <a:pt x="707" y="480"/>
                    <a:pt x="706" y="480"/>
                  </a:cubicBezTo>
                  <a:cubicBezTo>
                    <a:pt x="706" y="480"/>
                    <a:pt x="704" y="479"/>
                    <a:pt x="703" y="478"/>
                  </a:cubicBezTo>
                  <a:cubicBezTo>
                    <a:pt x="703" y="478"/>
                    <a:pt x="703" y="476"/>
                    <a:pt x="703" y="476"/>
                  </a:cubicBezTo>
                  <a:cubicBezTo>
                    <a:pt x="703" y="475"/>
                    <a:pt x="701" y="474"/>
                    <a:pt x="700" y="474"/>
                  </a:cubicBezTo>
                  <a:cubicBezTo>
                    <a:pt x="699" y="474"/>
                    <a:pt x="700" y="473"/>
                    <a:pt x="699" y="472"/>
                  </a:cubicBezTo>
                  <a:cubicBezTo>
                    <a:pt x="698" y="471"/>
                    <a:pt x="697" y="472"/>
                    <a:pt x="696" y="473"/>
                  </a:cubicBezTo>
                  <a:cubicBezTo>
                    <a:pt x="695" y="473"/>
                    <a:pt x="695" y="473"/>
                    <a:pt x="694" y="472"/>
                  </a:cubicBezTo>
                  <a:cubicBezTo>
                    <a:pt x="694" y="472"/>
                    <a:pt x="692" y="472"/>
                    <a:pt x="691" y="473"/>
                  </a:cubicBezTo>
                  <a:cubicBezTo>
                    <a:pt x="691" y="473"/>
                    <a:pt x="691" y="475"/>
                    <a:pt x="691" y="476"/>
                  </a:cubicBezTo>
                  <a:cubicBezTo>
                    <a:pt x="691" y="478"/>
                    <a:pt x="691" y="479"/>
                    <a:pt x="691" y="479"/>
                  </a:cubicBezTo>
                  <a:cubicBezTo>
                    <a:pt x="690" y="479"/>
                    <a:pt x="688" y="478"/>
                    <a:pt x="687" y="478"/>
                  </a:cubicBezTo>
                  <a:cubicBezTo>
                    <a:pt x="687" y="478"/>
                    <a:pt x="687" y="479"/>
                    <a:pt x="686" y="480"/>
                  </a:cubicBezTo>
                  <a:cubicBezTo>
                    <a:pt x="686" y="480"/>
                    <a:pt x="686" y="480"/>
                    <a:pt x="685" y="480"/>
                  </a:cubicBezTo>
                  <a:cubicBezTo>
                    <a:pt x="684" y="480"/>
                    <a:pt x="683" y="481"/>
                    <a:pt x="682" y="481"/>
                  </a:cubicBezTo>
                  <a:cubicBezTo>
                    <a:pt x="682" y="481"/>
                    <a:pt x="682" y="479"/>
                    <a:pt x="682" y="478"/>
                  </a:cubicBezTo>
                  <a:cubicBezTo>
                    <a:pt x="683" y="477"/>
                    <a:pt x="681" y="477"/>
                    <a:pt x="680" y="477"/>
                  </a:cubicBezTo>
                  <a:cubicBezTo>
                    <a:pt x="679" y="476"/>
                    <a:pt x="679" y="477"/>
                    <a:pt x="678" y="478"/>
                  </a:cubicBezTo>
                  <a:cubicBezTo>
                    <a:pt x="677" y="478"/>
                    <a:pt x="676" y="478"/>
                    <a:pt x="675" y="478"/>
                  </a:cubicBezTo>
                  <a:cubicBezTo>
                    <a:pt x="674" y="477"/>
                    <a:pt x="674" y="478"/>
                    <a:pt x="674" y="478"/>
                  </a:cubicBezTo>
                  <a:cubicBezTo>
                    <a:pt x="673" y="479"/>
                    <a:pt x="671" y="480"/>
                    <a:pt x="670" y="480"/>
                  </a:cubicBezTo>
                  <a:cubicBezTo>
                    <a:pt x="669" y="480"/>
                    <a:pt x="669" y="479"/>
                    <a:pt x="669" y="478"/>
                  </a:cubicBezTo>
                  <a:cubicBezTo>
                    <a:pt x="669" y="477"/>
                    <a:pt x="669" y="476"/>
                    <a:pt x="669" y="475"/>
                  </a:cubicBezTo>
                  <a:cubicBezTo>
                    <a:pt x="669" y="475"/>
                    <a:pt x="669" y="473"/>
                    <a:pt x="669" y="473"/>
                  </a:cubicBezTo>
                  <a:cubicBezTo>
                    <a:pt x="668" y="472"/>
                    <a:pt x="668" y="472"/>
                    <a:pt x="668" y="472"/>
                  </a:cubicBezTo>
                  <a:cubicBezTo>
                    <a:pt x="668" y="472"/>
                    <a:pt x="668" y="472"/>
                    <a:pt x="668" y="472"/>
                  </a:cubicBezTo>
                  <a:cubicBezTo>
                    <a:pt x="667" y="470"/>
                    <a:pt x="662" y="471"/>
                    <a:pt x="660" y="473"/>
                  </a:cubicBezTo>
                  <a:cubicBezTo>
                    <a:pt x="659" y="474"/>
                    <a:pt x="659" y="478"/>
                    <a:pt x="659" y="480"/>
                  </a:cubicBezTo>
                  <a:cubicBezTo>
                    <a:pt x="659" y="481"/>
                    <a:pt x="659" y="481"/>
                    <a:pt x="659" y="481"/>
                  </a:cubicBezTo>
                  <a:cubicBezTo>
                    <a:pt x="659" y="481"/>
                    <a:pt x="658" y="481"/>
                    <a:pt x="657" y="481"/>
                  </a:cubicBezTo>
                  <a:cubicBezTo>
                    <a:pt x="657" y="481"/>
                    <a:pt x="655" y="481"/>
                    <a:pt x="654" y="480"/>
                  </a:cubicBezTo>
                  <a:cubicBezTo>
                    <a:pt x="653" y="480"/>
                    <a:pt x="652" y="481"/>
                    <a:pt x="651" y="481"/>
                  </a:cubicBezTo>
                  <a:cubicBezTo>
                    <a:pt x="650" y="481"/>
                    <a:pt x="650" y="479"/>
                    <a:pt x="649" y="478"/>
                  </a:cubicBezTo>
                  <a:cubicBezTo>
                    <a:pt x="649" y="477"/>
                    <a:pt x="647" y="476"/>
                    <a:pt x="646" y="476"/>
                  </a:cubicBezTo>
                  <a:cubicBezTo>
                    <a:pt x="645" y="475"/>
                    <a:pt x="645" y="475"/>
                    <a:pt x="644" y="475"/>
                  </a:cubicBezTo>
                  <a:cubicBezTo>
                    <a:pt x="644" y="475"/>
                    <a:pt x="644" y="474"/>
                    <a:pt x="644" y="474"/>
                  </a:cubicBezTo>
                  <a:cubicBezTo>
                    <a:pt x="644" y="473"/>
                    <a:pt x="643" y="473"/>
                    <a:pt x="642" y="473"/>
                  </a:cubicBezTo>
                  <a:cubicBezTo>
                    <a:pt x="641" y="473"/>
                    <a:pt x="640" y="474"/>
                    <a:pt x="639" y="474"/>
                  </a:cubicBezTo>
                  <a:cubicBezTo>
                    <a:pt x="639" y="475"/>
                    <a:pt x="640" y="476"/>
                    <a:pt x="641" y="476"/>
                  </a:cubicBezTo>
                  <a:cubicBezTo>
                    <a:pt x="641" y="477"/>
                    <a:pt x="640" y="478"/>
                    <a:pt x="639" y="478"/>
                  </a:cubicBezTo>
                  <a:cubicBezTo>
                    <a:pt x="638" y="478"/>
                    <a:pt x="638" y="478"/>
                    <a:pt x="637" y="477"/>
                  </a:cubicBezTo>
                  <a:cubicBezTo>
                    <a:pt x="635" y="476"/>
                    <a:pt x="635" y="475"/>
                    <a:pt x="634" y="474"/>
                  </a:cubicBezTo>
                  <a:cubicBezTo>
                    <a:pt x="633" y="473"/>
                    <a:pt x="632" y="472"/>
                    <a:pt x="632" y="471"/>
                  </a:cubicBezTo>
                  <a:cubicBezTo>
                    <a:pt x="632" y="471"/>
                    <a:pt x="631" y="470"/>
                    <a:pt x="632" y="469"/>
                  </a:cubicBezTo>
                  <a:cubicBezTo>
                    <a:pt x="632" y="468"/>
                    <a:pt x="633" y="468"/>
                    <a:pt x="634" y="468"/>
                  </a:cubicBezTo>
                  <a:cubicBezTo>
                    <a:pt x="634" y="468"/>
                    <a:pt x="634" y="469"/>
                    <a:pt x="634" y="469"/>
                  </a:cubicBezTo>
                  <a:cubicBezTo>
                    <a:pt x="634" y="469"/>
                    <a:pt x="635" y="469"/>
                    <a:pt x="635" y="468"/>
                  </a:cubicBezTo>
                  <a:cubicBezTo>
                    <a:pt x="636" y="468"/>
                    <a:pt x="636" y="468"/>
                    <a:pt x="636" y="467"/>
                  </a:cubicBezTo>
                  <a:cubicBezTo>
                    <a:pt x="636" y="467"/>
                    <a:pt x="637" y="465"/>
                    <a:pt x="636" y="464"/>
                  </a:cubicBezTo>
                  <a:cubicBezTo>
                    <a:pt x="636" y="463"/>
                    <a:pt x="634" y="464"/>
                    <a:pt x="634" y="464"/>
                  </a:cubicBezTo>
                  <a:cubicBezTo>
                    <a:pt x="634" y="464"/>
                    <a:pt x="634" y="463"/>
                    <a:pt x="633" y="462"/>
                  </a:cubicBezTo>
                  <a:cubicBezTo>
                    <a:pt x="633" y="461"/>
                    <a:pt x="633" y="460"/>
                    <a:pt x="632" y="460"/>
                  </a:cubicBezTo>
                  <a:cubicBezTo>
                    <a:pt x="632" y="459"/>
                    <a:pt x="631" y="459"/>
                    <a:pt x="630" y="458"/>
                  </a:cubicBezTo>
                  <a:cubicBezTo>
                    <a:pt x="629" y="458"/>
                    <a:pt x="630" y="457"/>
                    <a:pt x="631" y="456"/>
                  </a:cubicBezTo>
                  <a:cubicBezTo>
                    <a:pt x="631" y="456"/>
                    <a:pt x="632" y="455"/>
                    <a:pt x="633" y="454"/>
                  </a:cubicBezTo>
                  <a:cubicBezTo>
                    <a:pt x="634" y="453"/>
                    <a:pt x="632" y="452"/>
                    <a:pt x="631" y="452"/>
                  </a:cubicBezTo>
                  <a:cubicBezTo>
                    <a:pt x="631" y="452"/>
                    <a:pt x="630" y="451"/>
                    <a:pt x="629" y="450"/>
                  </a:cubicBezTo>
                  <a:cubicBezTo>
                    <a:pt x="628" y="449"/>
                    <a:pt x="627" y="450"/>
                    <a:pt x="626" y="450"/>
                  </a:cubicBezTo>
                  <a:cubicBezTo>
                    <a:pt x="625" y="450"/>
                    <a:pt x="625" y="449"/>
                    <a:pt x="625" y="449"/>
                  </a:cubicBezTo>
                  <a:cubicBezTo>
                    <a:pt x="625" y="448"/>
                    <a:pt x="626" y="448"/>
                    <a:pt x="626" y="447"/>
                  </a:cubicBezTo>
                  <a:cubicBezTo>
                    <a:pt x="626" y="446"/>
                    <a:pt x="625" y="446"/>
                    <a:pt x="624" y="445"/>
                  </a:cubicBezTo>
                  <a:cubicBezTo>
                    <a:pt x="623" y="445"/>
                    <a:pt x="622" y="444"/>
                    <a:pt x="621" y="444"/>
                  </a:cubicBezTo>
                  <a:cubicBezTo>
                    <a:pt x="621" y="443"/>
                    <a:pt x="618" y="444"/>
                    <a:pt x="618" y="444"/>
                  </a:cubicBezTo>
                  <a:cubicBezTo>
                    <a:pt x="617" y="445"/>
                    <a:pt x="616" y="445"/>
                    <a:pt x="615" y="446"/>
                  </a:cubicBezTo>
                  <a:cubicBezTo>
                    <a:pt x="614" y="447"/>
                    <a:pt x="612" y="447"/>
                    <a:pt x="612" y="447"/>
                  </a:cubicBezTo>
                  <a:cubicBezTo>
                    <a:pt x="611" y="447"/>
                    <a:pt x="611" y="446"/>
                    <a:pt x="611" y="445"/>
                  </a:cubicBezTo>
                  <a:cubicBezTo>
                    <a:pt x="611" y="445"/>
                    <a:pt x="608" y="444"/>
                    <a:pt x="607" y="444"/>
                  </a:cubicBezTo>
                  <a:cubicBezTo>
                    <a:pt x="606" y="444"/>
                    <a:pt x="605" y="444"/>
                    <a:pt x="604" y="443"/>
                  </a:cubicBezTo>
                  <a:cubicBezTo>
                    <a:pt x="604" y="443"/>
                    <a:pt x="603" y="443"/>
                    <a:pt x="603" y="444"/>
                  </a:cubicBezTo>
                  <a:cubicBezTo>
                    <a:pt x="602" y="444"/>
                    <a:pt x="600" y="443"/>
                    <a:pt x="599" y="443"/>
                  </a:cubicBezTo>
                  <a:cubicBezTo>
                    <a:pt x="598" y="443"/>
                    <a:pt x="599" y="443"/>
                    <a:pt x="598" y="443"/>
                  </a:cubicBezTo>
                  <a:cubicBezTo>
                    <a:pt x="598" y="442"/>
                    <a:pt x="598" y="442"/>
                    <a:pt x="597" y="442"/>
                  </a:cubicBezTo>
                  <a:cubicBezTo>
                    <a:pt x="596" y="442"/>
                    <a:pt x="596" y="444"/>
                    <a:pt x="596" y="444"/>
                  </a:cubicBezTo>
                  <a:cubicBezTo>
                    <a:pt x="596" y="444"/>
                    <a:pt x="596" y="444"/>
                    <a:pt x="594" y="444"/>
                  </a:cubicBezTo>
                  <a:cubicBezTo>
                    <a:pt x="593" y="443"/>
                    <a:pt x="593" y="446"/>
                    <a:pt x="593" y="447"/>
                  </a:cubicBezTo>
                  <a:cubicBezTo>
                    <a:pt x="593" y="448"/>
                    <a:pt x="594" y="449"/>
                    <a:pt x="594" y="451"/>
                  </a:cubicBezTo>
                  <a:cubicBezTo>
                    <a:pt x="594" y="452"/>
                    <a:pt x="594" y="452"/>
                    <a:pt x="594" y="452"/>
                  </a:cubicBezTo>
                  <a:cubicBezTo>
                    <a:pt x="595" y="453"/>
                    <a:pt x="594" y="454"/>
                    <a:pt x="593" y="454"/>
                  </a:cubicBezTo>
                  <a:cubicBezTo>
                    <a:pt x="592" y="455"/>
                    <a:pt x="591" y="454"/>
                    <a:pt x="591" y="454"/>
                  </a:cubicBezTo>
                  <a:cubicBezTo>
                    <a:pt x="591" y="454"/>
                    <a:pt x="589" y="452"/>
                    <a:pt x="589" y="451"/>
                  </a:cubicBezTo>
                  <a:cubicBezTo>
                    <a:pt x="588" y="450"/>
                    <a:pt x="585" y="450"/>
                    <a:pt x="585" y="450"/>
                  </a:cubicBezTo>
                  <a:cubicBezTo>
                    <a:pt x="585" y="450"/>
                    <a:pt x="585" y="448"/>
                    <a:pt x="586" y="448"/>
                  </a:cubicBezTo>
                  <a:cubicBezTo>
                    <a:pt x="586" y="447"/>
                    <a:pt x="586" y="446"/>
                    <a:pt x="586" y="446"/>
                  </a:cubicBezTo>
                  <a:cubicBezTo>
                    <a:pt x="585" y="445"/>
                    <a:pt x="583" y="445"/>
                    <a:pt x="583" y="445"/>
                  </a:cubicBezTo>
                  <a:cubicBezTo>
                    <a:pt x="582" y="443"/>
                    <a:pt x="582" y="443"/>
                    <a:pt x="582" y="443"/>
                  </a:cubicBezTo>
                  <a:cubicBezTo>
                    <a:pt x="582" y="442"/>
                    <a:pt x="582" y="442"/>
                    <a:pt x="582" y="442"/>
                  </a:cubicBezTo>
                  <a:cubicBezTo>
                    <a:pt x="582" y="442"/>
                    <a:pt x="581" y="441"/>
                    <a:pt x="580" y="440"/>
                  </a:cubicBezTo>
                  <a:cubicBezTo>
                    <a:pt x="579" y="439"/>
                    <a:pt x="579" y="438"/>
                    <a:pt x="579" y="437"/>
                  </a:cubicBezTo>
                  <a:cubicBezTo>
                    <a:pt x="580" y="436"/>
                    <a:pt x="578" y="435"/>
                    <a:pt x="578" y="434"/>
                  </a:cubicBezTo>
                  <a:cubicBezTo>
                    <a:pt x="577" y="434"/>
                    <a:pt x="577" y="433"/>
                    <a:pt x="576" y="432"/>
                  </a:cubicBezTo>
                  <a:cubicBezTo>
                    <a:pt x="576" y="431"/>
                    <a:pt x="576" y="430"/>
                    <a:pt x="576" y="428"/>
                  </a:cubicBezTo>
                  <a:cubicBezTo>
                    <a:pt x="576" y="427"/>
                    <a:pt x="576" y="427"/>
                    <a:pt x="576" y="427"/>
                  </a:cubicBezTo>
                  <a:cubicBezTo>
                    <a:pt x="575" y="424"/>
                    <a:pt x="575" y="424"/>
                    <a:pt x="575" y="424"/>
                  </a:cubicBezTo>
                  <a:cubicBezTo>
                    <a:pt x="578" y="418"/>
                    <a:pt x="578" y="418"/>
                    <a:pt x="578" y="418"/>
                  </a:cubicBezTo>
                  <a:cubicBezTo>
                    <a:pt x="578" y="418"/>
                    <a:pt x="579" y="412"/>
                    <a:pt x="579" y="411"/>
                  </a:cubicBezTo>
                  <a:cubicBezTo>
                    <a:pt x="580" y="410"/>
                    <a:pt x="580" y="408"/>
                    <a:pt x="582" y="406"/>
                  </a:cubicBezTo>
                  <a:cubicBezTo>
                    <a:pt x="584" y="404"/>
                    <a:pt x="585" y="403"/>
                    <a:pt x="585" y="403"/>
                  </a:cubicBezTo>
                  <a:cubicBezTo>
                    <a:pt x="585" y="403"/>
                    <a:pt x="587" y="402"/>
                    <a:pt x="587" y="401"/>
                  </a:cubicBezTo>
                  <a:cubicBezTo>
                    <a:pt x="588" y="398"/>
                    <a:pt x="591" y="395"/>
                    <a:pt x="591" y="394"/>
                  </a:cubicBezTo>
                  <a:cubicBezTo>
                    <a:pt x="591" y="393"/>
                    <a:pt x="591" y="392"/>
                    <a:pt x="588" y="392"/>
                  </a:cubicBezTo>
                  <a:cubicBezTo>
                    <a:pt x="583" y="392"/>
                    <a:pt x="576" y="392"/>
                    <a:pt x="576" y="392"/>
                  </a:cubicBezTo>
                  <a:cubicBezTo>
                    <a:pt x="571" y="388"/>
                    <a:pt x="575" y="388"/>
                    <a:pt x="576" y="387"/>
                  </a:cubicBezTo>
                  <a:cubicBezTo>
                    <a:pt x="576" y="386"/>
                    <a:pt x="592" y="382"/>
                    <a:pt x="593" y="381"/>
                  </a:cubicBezTo>
                  <a:cubicBezTo>
                    <a:pt x="594" y="380"/>
                    <a:pt x="594" y="378"/>
                    <a:pt x="594" y="376"/>
                  </a:cubicBezTo>
                  <a:cubicBezTo>
                    <a:pt x="595" y="375"/>
                    <a:pt x="595" y="375"/>
                    <a:pt x="595" y="375"/>
                  </a:cubicBezTo>
                  <a:cubicBezTo>
                    <a:pt x="595" y="375"/>
                    <a:pt x="595" y="374"/>
                    <a:pt x="596" y="374"/>
                  </a:cubicBezTo>
                  <a:cubicBezTo>
                    <a:pt x="597" y="374"/>
                    <a:pt x="597" y="375"/>
                    <a:pt x="598" y="376"/>
                  </a:cubicBezTo>
                  <a:cubicBezTo>
                    <a:pt x="599" y="376"/>
                    <a:pt x="599" y="377"/>
                    <a:pt x="600" y="378"/>
                  </a:cubicBezTo>
                  <a:cubicBezTo>
                    <a:pt x="601" y="379"/>
                    <a:pt x="601" y="380"/>
                    <a:pt x="601" y="380"/>
                  </a:cubicBezTo>
                  <a:cubicBezTo>
                    <a:pt x="601" y="380"/>
                    <a:pt x="602" y="379"/>
                    <a:pt x="602" y="378"/>
                  </a:cubicBezTo>
                  <a:cubicBezTo>
                    <a:pt x="602" y="378"/>
                    <a:pt x="601" y="377"/>
                    <a:pt x="601" y="376"/>
                  </a:cubicBezTo>
                  <a:cubicBezTo>
                    <a:pt x="601" y="375"/>
                    <a:pt x="601" y="375"/>
                    <a:pt x="601" y="374"/>
                  </a:cubicBezTo>
                  <a:cubicBezTo>
                    <a:pt x="601" y="373"/>
                    <a:pt x="602" y="372"/>
                    <a:pt x="603" y="372"/>
                  </a:cubicBezTo>
                  <a:cubicBezTo>
                    <a:pt x="603" y="372"/>
                    <a:pt x="602" y="371"/>
                    <a:pt x="602" y="370"/>
                  </a:cubicBezTo>
                  <a:cubicBezTo>
                    <a:pt x="601" y="369"/>
                    <a:pt x="600" y="371"/>
                    <a:pt x="600" y="371"/>
                  </a:cubicBezTo>
                  <a:cubicBezTo>
                    <a:pt x="600" y="371"/>
                    <a:pt x="599" y="369"/>
                    <a:pt x="598" y="369"/>
                  </a:cubicBezTo>
                  <a:cubicBezTo>
                    <a:pt x="597" y="369"/>
                    <a:pt x="597" y="369"/>
                    <a:pt x="597" y="370"/>
                  </a:cubicBezTo>
                  <a:cubicBezTo>
                    <a:pt x="597" y="370"/>
                    <a:pt x="595" y="370"/>
                    <a:pt x="595" y="369"/>
                  </a:cubicBezTo>
                  <a:cubicBezTo>
                    <a:pt x="594" y="368"/>
                    <a:pt x="593" y="368"/>
                    <a:pt x="593" y="367"/>
                  </a:cubicBezTo>
                  <a:cubicBezTo>
                    <a:pt x="592" y="366"/>
                    <a:pt x="592" y="367"/>
                    <a:pt x="592" y="367"/>
                  </a:cubicBezTo>
                  <a:cubicBezTo>
                    <a:pt x="591" y="367"/>
                    <a:pt x="590" y="367"/>
                    <a:pt x="590" y="367"/>
                  </a:cubicBezTo>
                  <a:cubicBezTo>
                    <a:pt x="589" y="368"/>
                    <a:pt x="589" y="368"/>
                    <a:pt x="588" y="368"/>
                  </a:cubicBezTo>
                  <a:cubicBezTo>
                    <a:pt x="588" y="367"/>
                    <a:pt x="588" y="367"/>
                    <a:pt x="588" y="366"/>
                  </a:cubicBezTo>
                  <a:cubicBezTo>
                    <a:pt x="588" y="366"/>
                    <a:pt x="588" y="365"/>
                    <a:pt x="588" y="365"/>
                  </a:cubicBezTo>
                  <a:cubicBezTo>
                    <a:pt x="588" y="364"/>
                    <a:pt x="588" y="362"/>
                    <a:pt x="587" y="361"/>
                  </a:cubicBezTo>
                  <a:cubicBezTo>
                    <a:pt x="587" y="360"/>
                    <a:pt x="585" y="360"/>
                    <a:pt x="584" y="360"/>
                  </a:cubicBezTo>
                  <a:cubicBezTo>
                    <a:pt x="584" y="359"/>
                    <a:pt x="583" y="358"/>
                    <a:pt x="583" y="358"/>
                  </a:cubicBezTo>
                  <a:cubicBezTo>
                    <a:pt x="582" y="357"/>
                    <a:pt x="582" y="357"/>
                    <a:pt x="581" y="358"/>
                  </a:cubicBezTo>
                  <a:cubicBezTo>
                    <a:pt x="581" y="358"/>
                    <a:pt x="580" y="358"/>
                    <a:pt x="580" y="358"/>
                  </a:cubicBezTo>
                  <a:cubicBezTo>
                    <a:pt x="579" y="357"/>
                    <a:pt x="579" y="357"/>
                    <a:pt x="579" y="356"/>
                  </a:cubicBezTo>
                  <a:cubicBezTo>
                    <a:pt x="580" y="355"/>
                    <a:pt x="580" y="354"/>
                    <a:pt x="580" y="353"/>
                  </a:cubicBezTo>
                  <a:cubicBezTo>
                    <a:pt x="580" y="352"/>
                    <a:pt x="579" y="352"/>
                    <a:pt x="580" y="351"/>
                  </a:cubicBezTo>
                  <a:cubicBezTo>
                    <a:pt x="580" y="350"/>
                    <a:pt x="580" y="348"/>
                    <a:pt x="580" y="347"/>
                  </a:cubicBezTo>
                  <a:cubicBezTo>
                    <a:pt x="581" y="346"/>
                    <a:pt x="580" y="346"/>
                    <a:pt x="579" y="346"/>
                  </a:cubicBezTo>
                  <a:cubicBezTo>
                    <a:pt x="578" y="346"/>
                    <a:pt x="578" y="346"/>
                    <a:pt x="577" y="347"/>
                  </a:cubicBezTo>
                  <a:cubicBezTo>
                    <a:pt x="577" y="347"/>
                    <a:pt x="576" y="348"/>
                    <a:pt x="575" y="349"/>
                  </a:cubicBezTo>
                  <a:cubicBezTo>
                    <a:pt x="574" y="349"/>
                    <a:pt x="574" y="349"/>
                    <a:pt x="573" y="349"/>
                  </a:cubicBezTo>
                  <a:cubicBezTo>
                    <a:pt x="571" y="349"/>
                    <a:pt x="572" y="350"/>
                    <a:pt x="572" y="350"/>
                  </a:cubicBezTo>
                  <a:cubicBezTo>
                    <a:pt x="572" y="350"/>
                    <a:pt x="572" y="351"/>
                    <a:pt x="571" y="351"/>
                  </a:cubicBezTo>
                  <a:cubicBezTo>
                    <a:pt x="571" y="351"/>
                    <a:pt x="571" y="350"/>
                    <a:pt x="570" y="349"/>
                  </a:cubicBezTo>
                  <a:cubicBezTo>
                    <a:pt x="570" y="349"/>
                    <a:pt x="569" y="349"/>
                    <a:pt x="570" y="348"/>
                  </a:cubicBezTo>
                  <a:cubicBezTo>
                    <a:pt x="571" y="347"/>
                    <a:pt x="571" y="347"/>
                    <a:pt x="571" y="346"/>
                  </a:cubicBezTo>
                  <a:cubicBezTo>
                    <a:pt x="571" y="346"/>
                    <a:pt x="570" y="343"/>
                    <a:pt x="570" y="342"/>
                  </a:cubicBezTo>
                  <a:cubicBezTo>
                    <a:pt x="570" y="341"/>
                    <a:pt x="569" y="340"/>
                    <a:pt x="568" y="340"/>
                  </a:cubicBezTo>
                  <a:cubicBezTo>
                    <a:pt x="568" y="340"/>
                    <a:pt x="565" y="342"/>
                    <a:pt x="565" y="342"/>
                  </a:cubicBezTo>
                  <a:cubicBezTo>
                    <a:pt x="564" y="342"/>
                    <a:pt x="565" y="341"/>
                    <a:pt x="565" y="340"/>
                  </a:cubicBezTo>
                  <a:cubicBezTo>
                    <a:pt x="565" y="339"/>
                    <a:pt x="564" y="339"/>
                    <a:pt x="564" y="339"/>
                  </a:cubicBezTo>
                  <a:cubicBezTo>
                    <a:pt x="563" y="339"/>
                    <a:pt x="563" y="340"/>
                    <a:pt x="562" y="339"/>
                  </a:cubicBezTo>
                  <a:cubicBezTo>
                    <a:pt x="562" y="338"/>
                    <a:pt x="561" y="337"/>
                    <a:pt x="561" y="336"/>
                  </a:cubicBezTo>
                  <a:cubicBezTo>
                    <a:pt x="561" y="335"/>
                    <a:pt x="561" y="335"/>
                    <a:pt x="561" y="334"/>
                  </a:cubicBezTo>
                  <a:cubicBezTo>
                    <a:pt x="560" y="333"/>
                    <a:pt x="561" y="333"/>
                    <a:pt x="561" y="331"/>
                  </a:cubicBezTo>
                  <a:cubicBezTo>
                    <a:pt x="562" y="323"/>
                    <a:pt x="563" y="329"/>
                    <a:pt x="568" y="325"/>
                  </a:cubicBezTo>
                  <a:cubicBezTo>
                    <a:pt x="569" y="324"/>
                    <a:pt x="568" y="324"/>
                    <a:pt x="568" y="323"/>
                  </a:cubicBezTo>
                  <a:cubicBezTo>
                    <a:pt x="569" y="322"/>
                    <a:pt x="569" y="321"/>
                    <a:pt x="570" y="320"/>
                  </a:cubicBezTo>
                  <a:cubicBezTo>
                    <a:pt x="571" y="319"/>
                    <a:pt x="571" y="319"/>
                    <a:pt x="570" y="318"/>
                  </a:cubicBezTo>
                  <a:cubicBezTo>
                    <a:pt x="570" y="317"/>
                    <a:pt x="570" y="317"/>
                    <a:pt x="571" y="316"/>
                  </a:cubicBezTo>
                  <a:cubicBezTo>
                    <a:pt x="571" y="316"/>
                    <a:pt x="572" y="309"/>
                    <a:pt x="571" y="308"/>
                  </a:cubicBezTo>
                  <a:cubicBezTo>
                    <a:pt x="571" y="307"/>
                    <a:pt x="572" y="306"/>
                    <a:pt x="573" y="306"/>
                  </a:cubicBezTo>
                  <a:cubicBezTo>
                    <a:pt x="573" y="305"/>
                    <a:pt x="573" y="303"/>
                    <a:pt x="573" y="302"/>
                  </a:cubicBezTo>
                  <a:cubicBezTo>
                    <a:pt x="574" y="301"/>
                    <a:pt x="574" y="300"/>
                    <a:pt x="574" y="300"/>
                  </a:cubicBezTo>
                  <a:cubicBezTo>
                    <a:pt x="574" y="299"/>
                    <a:pt x="574" y="298"/>
                    <a:pt x="573" y="297"/>
                  </a:cubicBezTo>
                  <a:cubicBezTo>
                    <a:pt x="572" y="297"/>
                    <a:pt x="572" y="296"/>
                    <a:pt x="573" y="296"/>
                  </a:cubicBezTo>
                  <a:cubicBezTo>
                    <a:pt x="573" y="295"/>
                    <a:pt x="574" y="296"/>
                    <a:pt x="574" y="296"/>
                  </a:cubicBezTo>
                  <a:cubicBezTo>
                    <a:pt x="575" y="297"/>
                    <a:pt x="576" y="297"/>
                    <a:pt x="576" y="297"/>
                  </a:cubicBezTo>
                  <a:cubicBezTo>
                    <a:pt x="576" y="297"/>
                    <a:pt x="576" y="297"/>
                    <a:pt x="576" y="297"/>
                  </a:cubicBezTo>
                  <a:cubicBezTo>
                    <a:pt x="577" y="296"/>
                    <a:pt x="577" y="295"/>
                    <a:pt x="578" y="295"/>
                  </a:cubicBezTo>
                  <a:cubicBezTo>
                    <a:pt x="578" y="294"/>
                    <a:pt x="578" y="293"/>
                    <a:pt x="578" y="292"/>
                  </a:cubicBezTo>
                  <a:cubicBezTo>
                    <a:pt x="578" y="291"/>
                    <a:pt x="577" y="290"/>
                    <a:pt x="577" y="289"/>
                  </a:cubicBezTo>
                  <a:cubicBezTo>
                    <a:pt x="577" y="288"/>
                    <a:pt x="578" y="287"/>
                    <a:pt x="579" y="286"/>
                  </a:cubicBezTo>
                  <a:cubicBezTo>
                    <a:pt x="579" y="285"/>
                    <a:pt x="580" y="283"/>
                    <a:pt x="580" y="283"/>
                  </a:cubicBezTo>
                  <a:cubicBezTo>
                    <a:pt x="579" y="281"/>
                    <a:pt x="579" y="281"/>
                    <a:pt x="579" y="281"/>
                  </a:cubicBezTo>
                  <a:cubicBezTo>
                    <a:pt x="580" y="280"/>
                    <a:pt x="583" y="276"/>
                    <a:pt x="583" y="275"/>
                  </a:cubicBezTo>
                  <a:cubicBezTo>
                    <a:pt x="584" y="275"/>
                    <a:pt x="585" y="274"/>
                    <a:pt x="586" y="274"/>
                  </a:cubicBezTo>
                  <a:cubicBezTo>
                    <a:pt x="586" y="274"/>
                    <a:pt x="588" y="272"/>
                    <a:pt x="589" y="271"/>
                  </a:cubicBezTo>
                  <a:cubicBezTo>
                    <a:pt x="590" y="270"/>
                    <a:pt x="590" y="270"/>
                    <a:pt x="591" y="270"/>
                  </a:cubicBezTo>
                  <a:cubicBezTo>
                    <a:pt x="591" y="270"/>
                    <a:pt x="591" y="270"/>
                    <a:pt x="591" y="270"/>
                  </a:cubicBezTo>
                  <a:cubicBezTo>
                    <a:pt x="590" y="268"/>
                    <a:pt x="590" y="266"/>
                    <a:pt x="589" y="265"/>
                  </a:cubicBezTo>
                  <a:cubicBezTo>
                    <a:pt x="589" y="264"/>
                    <a:pt x="586" y="259"/>
                    <a:pt x="586" y="258"/>
                  </a:cubicBezTo>
                  <a:cubicBezTo>
                    <a:pt x="585" y="258"/>
                    <a:pt x="583" y="253"/>
                    <a:pt x="582" y="252"/>
                  </a:cubicBezTo>
                  <a:cubicBezTo>
                    <a:pt x="581" y="252"/>
                    <a:pt x="581" y="251"/>
                    <a:pt x="579" y="251"/>
                  </a:cubicBezTo>
                  <a:cubicBezTo>
                    <a:pt x="578" y="251"/>
                    <a:pt x="575" y="252"/>
                    <a:pt x="574" y="251"/>
                  </a:cubicBezTo>
                  <a:cubicBezTo>
                    <a:pt x="574" y="250"/>
                    <a:pt x="573" y="247"/>
                    <a:pt x="573" y="246"/>
                  </a:cubicBezTo>
                  <a:cubicBezTo>
                    <a:pt x="573" y="245"/>
                    <a:pt x="571" y="242"/>
                    <a:pt x="571" y="241"/>
                  </a:cubicBezTo>
                  <a:cubicBezTo>
                    <a:pt x="571" y="240"/>
                    <a:pt x="569" y="238"/>
                    <a:pt x="568" y="241"/>
                  </a:cubicBezTo>
                  <a:cubicBezTo>
                    <a:pt x="566" y="244"/>
                    <a:pt x="565" y="247"/>
                    <a:pt x="564" y="247"/>
                  </a:cubicBezTo>
                  <a:cubicBezTo>
                    <a:pt x="563" y="247"/>
                    <a:pt x="561" y="248"/>
                    <a:pt x="559" y="248"/>
                  </a:cubicBezTo>
                  <a:cubicBezTo>
                    <a:pt x="556" y="247"/>
                    <a:pt x="553" y="247"/>
                    <a:pt x="552" y="247"/>
                  </a:cubicBezTo>
                  <a:cubicBezTo>
                    <a:pt x="551" y="246"/>
                    <a:pt x="548" y="245"/>
                    <a:pt x="548" y="245"/>
                  </a:cubicBezTo>
                  <a:cubicBezTo>
                    <a:pt x="547" y="245"/>
                    <a:pt x="546" y="246"/>
                    <a:pt x="544" y="247"/>
                  </a:cubicBezTo>
                  <a:cubicBezTo>
                    <a:pt x="543" y="249"/>
                    <a:pt x="541" y="251"/>
                    <a:pt x="541" y="252"/>
                  </a:cubicBezTo>
                  <a:cubicBezTo>
                    <a:pt x="541" y="253"/>
                    <a:pt x="542" y="257"/>
                    <a:pt x="540" y="257"/>
                  </a:cubicBezTo>
                  <a:cubicBezTo>
                    <a:pt x="539" y="257"/>
                    <a:pt x="539" y="257"/>
                    <a:pt x="539" y="257"/>
                  </a:cubicBezTo>
                  <a:cubicBezTo>
                    <a:pt x="539" y="256"/>
                    <a:pt x="537" y="257"/>
                    <a:pt x="536" y="256"/>
                  </a:cubicBezTo>
                  <a:cubicBezTo>
                    <a:pt x="535" y="256"/>
                    <a:pt x="533" y="256"/>
                    <a:pt x="533" y="256"/>
                  </a:cubicBezTo>
                  <a:cubicBezTo>
                    <a:pt x="532" y="256"/>
                    <a:pt x="530" y="257"/>
                    <a:pt x="529" y="257"/>
                  </a:cubicBezTo>
                  <a:cubicBezTo>
                    <a:pt x="528" y="257"/>
                    <a:pt x="527" y="257"/>
                    <a:pt x="526" y="257"/>
                  </a:cubicBezTo>
                  <a:cubicBezTo>
                    <a:pt x="525" y="257"/>
                    <a:pt x="524" y="257"/>
                    <a:pt x="524" y="256"/>
                  </a:cubicBezTo>
                  <a:cubicBezTo>
                    <a:pt x="523" y="255"/>
                    <a:pt x="522" y="256"/>
                    <a:pt x="521" y="255"/>
                  </a:cubicBezTo>
                  <a:cubicBezTo>
                    <a:pt x="520" y="255"/>
                    <a:pt x="521" y="254"/>
                    <a:pt x="520" y="253"/>
                  </a:cubicBezTo>
                  <a:cubicBezTo>
                    <a:pt x="520" y="252"/>
                    <a:pt x="518" y="251"/>
                    <a:pt x="518" y="251"/>
                  </a:cubicBezTo>
                  <a:cubicBezTo>
                    <a:pt x="517" y="251"/>
                    <a:pt x="517" y="251"/>
                    <a:pt x="517" y="251"/>
                  </a:cubicBezTo>
                  <a:cubicBezTo>
                    <a:pt x="517" y="250"/>
                    <a:pt x="516" y="248"/>
                    <a:pt x="516" y="248"/>
                  </a:cubicBezTo>
                  <a:cubicBezTo>
                    <a:pt x="515" y="247"/>
                    <a:pt x="515" y="246"/>
                    <a:pt x="516" y="244"/>
                  </a:cubicBezTo>
                  <a:cubicBezTo>
                    <a:pt x="516" y="241"/>
                    <a:pt x="517" y="242"/>
                    <a:pt x="517" y="239"/>
                  </a:cubicBezTo>
                  <a:cubicBezTo>
                    <a:pt x="518" y="236"/>
                    <a:pt x="516" y="237"/>
                    <a:pt x="515" y="238"/>
                  </a:cubicBezTo>
                  <a:cubicBezTo>
                    <a:pt x="514" y="238"/>
                    <a:pt x="514" y="237"/>
                    <a:pt x="514" y="236"/>
                  </a:cubicBezTo>
                  <a:cubicBezTo>
                    <a:pt x="513" y="235"/>
                    <a:pt x="514" y="235"/>
                    <a:pt x="513" y="232"/>
                  </a:cubicBezTo>
                  <a:cubicBezTo>
                    <a:pt x="511" y="230"/>
                    <a:pt x="512" y="229"/>
                    <a:pt x="513" y="228"/>
                  </a:cubicBezTo>
                  <a:cubicBezTo>
                    <a:pt x="513" y="227"/>
                    <a:pt x="513" y="226"/>
                    <a:pt x="516" y="226"/>
                  </a:cubicBezTo>
                  <a:cubicBezTo>
                    <a:pt x="519" y="225"/>
                    <a:pt x="517" y="223"/>
                    <a:pt x="517" y="222"/>
                  </a:cubicBezTo>
                  <a:cubicBezTo>
                    <a:pt x="517" y="221"/>
                    <a:pt x="516" y="219"/>
                    <a:pt x="516" y="217"/>
                  </a:cubicBezTo>
                  <a:cubicBezTo>
                    <a:pt x="516" y="216"/>
                    <a:pt x="515" y="213"/>
                    <a:pt x="514" y="211"/>
                  </a:cubicBezTo>
                  <a:cubicBezTo>
                    <a:pt x="513" y="209"/>
                    <a:pt x="511" y="209"/>
                    <a:pt x="511" y="209"/>
                  </a:cubicBezTo>
                  <a:cubicBezTo>
                    <a:pt x="510" y="209"/>
                    <a:pt x="508" y="209"/>
                    <a:pt x="507" y="211"/>
                  </a:cubicBezTo>
                  <a:cubicBezTo>
                    <a:pt x="506" y="210"/>
                    <a:pt x="506" y="210"/>
                    <a:pt x="506" y="210"/>
                  </a:cubicBezTo>
                  <a:cubicBezTo>
                    <a:pt x="506" y="210"/>
                    <a:pt x="505" y="209"/>
                    <a:pt x="505" y="208"/>
                  </a:cubicBezTo>
                  <a:cubicBezTo>
                    <a:pt x="504" y="208"/>
                    <a:pt x="506" y="203"/>
                    <a:pt x="506" y="202"/>
                  </a:cubicBezTo>
                  <a:cubicBezTo>
                    <a:pt x="507" y="202"/>
                    <a:pt x="508" y="202"/>
                    <a:pt x="509" y="201"/>
                  </a:cubicBezTo>
                  <a:cubicBezTo>
                    <a:pt x="510" y="201"/>
                    <a:pt x="511" y="202"/>
                    <a:pt x="512" y="201"/>
                  </a:cubicBezTo>
                  <a:cubicBezTo>
                    <a:pt x="513" y="201"/>
                    <a:pt x="513" y="201"/>
                    <a:pt x="513" y="200"/>
                  </a:cubicBezTo>
                  <a:cubicBezTo>
                    <a:pt x="513" y="200"/>
                    <a:pt x="513" y="199"/>
                    <a:pt x="513" y="199"/>
                  </a:cubicBezTo>
                  <a:cubicBezTo>
                    <a:pt x="514" y="198"/>
                    <a:pt x="514" y="197"/>
                    <a:pt x="515" y="197"/>
                  </a:cubicBezTo>
                  <a:cubicBezTo>
                    <a:pt x="516" y="196"/>
                    <a:pt x="516" y="195"/>
                    <a:pt x="517" y="194"/>
                  </a:cubicBezTo>
                  <a:cubicBezTo>
                    <a:pt x="518" y="194"/>
                    <a:pt x="519" y="192"/>
                    <a:pt x="519" y="192"/>
                  </a:cubicBezTo>
                  <a:cubicBezTo>
                    <a:pt x="519" y="191"/>
                    <a:pt x="520" y="189"/>
                    <a:pt x="521" y="189"/>
                  </a:cubicBezTo>
                  <a:cubicBezTo>
                    <a:pt x="522" y="190"/>
                    <a:pt x="523" y="189"/>
                    <a:pt x="523" y="189"/>
                  </a:cubicBezTo>
                  <a:cubicBezTo>
                    <a:pt x="524" y="188"/>
                    <a:pt x="524" y="187"/>
                    <a:pt x="524" y="187"/>
                  </a:cubicBezTo>
                  <a:cubicBezTo>
                    <a:pt x="525" y="187"/>
                    <a:pt x="526" y="187"/>
                    <a:pt x="526" y="187"/>
                  </a:cubicBezTo>
                  <a:cubicBezTo>
                    <a:pt x="526" y="186"/>
                    <a:pt x="526" y="186"/>
                    <a:pt x="526" y="185"/>
                  </a:cubicBezTo>
                  <a:cubicBezTo>
                    <a:pt x="526" y="184"/>
                    <a:pt x="526" y="183"/>
                    <a:pt x="527" y="183"/>
                  </a:cubicBezTo>
                  <a:cubicBezTo>
                    <a:pt x="528" y="183"/>
                    <a:pt x="529" y="182"/>
                    <a:pt x="529" y="181"/>
                  </a:cubicBezTo>
                  <a:cubicBezTo>
                    <a:pt x="529" y="180"/>
                    <a:pt x="528" y="179"/>
                    <a:pt x="529" y="178"/>
                  </a:cubicBezTo>
                  <a:cubicBezTo>
                    <a:pt x="529" y="178"/>
                    <a:pt x="530" y="177"/>
                    <a:pt x="530" y="176"/>
                  </a:cubicBezTo>
                  <a:cubicBezTo>
                    <a:pt x="530" y="175"/>
                    <a:pt x="531" y="173"/>
                    <a:pt x="531" y="173"/>
                  </a:cubicBezTo>
                  <a:cubicBezTo>
                    <a:pt x="532" y="174"/>
                    <a:pt x="534" y="175"/>
                    <a:pt x="535" y="175"/>
                  </a:cubicBezTo>
                  <a:cubicBezTo>
                    <a:pt x="538" y="178"/>
                    <a:pt x="534" y="177"/>
                    <a:pt x="538" y="180"/>
                  </a:cubicBezTo>
                  <a:cubicBezTo>
                    <a:pt x="539" y="181"/>
                    <a:pt x="540" y="181"/>
                    <a:pt x="542" y="183"/>
                  </a:cubicBezTo>
                  <a:cubicBezTo>
                    <a:pt x="543" y="184"/>
                    <a:pt x="545" y="184"/>
                    <a:pt x="546" y="184"/>
                  </a:cubicBezTo>
                  <a:cubicBezTo>
                    <a:pt x="546" y="185"/>
                    <a:pt x="546" y="185"/>
                    <a:pt x="547" y="186"/>
                  </a:cubicBezTo>
                  <a:cubicBezTo>
                    <a:pt x="548" y="187"/>
                    <a:pt x="549" y="189"/>
                    <a:pt x="550" y="190"/>
                  </a:cubicBezTo>
                  <a:cubicBezTo>
                    <a:pt x="550" y="190"/>
                    <a:pt x="550" y="190"/>
                    <a:pt x="550" y="190"/>
                  </a:cubicBezTo>
                  <a:cubicBezTo>
                    <a:pt x="550" y="190"/>
                    <a:pt x="551" y="189"/>
                    <a:pt x="551" y="188"/>
                  </a:cubicBezTo>
                  <a:cubicBezTo>
                    <a:pt x="552" y="188"/>
                    <a:pt x="552" y="187"/>
                    <a:pt x="552" y="188"/>
                  </a:cubicBezTo>
                  <a:cubicBezTo>
                    <a:pt x="553" y="188"/>
                    <a:pt x="554" y="189"/>
                    <a:pt x="554" y="188"/>
                  </a:cubicBezTo>
                  <a:cubicBezTo>
                    <a:pt x="554" y="187"/>
                    <a:pt x="553" y="186"/>
                    <a:pt x="554" y="186"/>
                  </a:cubicBezTo>
                  <a:cubicBezTo>
                    <a:pt x="555" y="186"/>
                    <a:pt x="556" y="187"/>
                    <a:pt x="556" y="187"/>
                  </a:cubicBezTo>
                  <a:cubicBezTo>
                    <a:pt x="557" y="187"/>
                    <a:pt x="557" y="186"/>
                    <a:pt x="557" y="185"/>
                  </a:cubicBezTo>
                  <a:cubicBezTo>
                    <a:pt x="556" y="184"/>
                    <a:pt x="555" y="183"/>
                    <a:pt x="556" y="183"/>
                  </a:cubicBezTo>
                  <a:cubicBezTo>
                    <a:pt x="557" y="182"/>
                    <a:pt x="558" y="181"/>
                    <a:pt x="559" y="180"/>
                  </a:cubicBezTo>
                  <a:cubicBezTo>
                    <a:pt x="559" y="180"/>
                    <a:pt x="560" y="179"/>
                    <a:pt x="561" y="178"/>
                  </a:cubicBezTo>
                  <a:cubicBezTo>
                    <a:pt x="561" y="177"/>
                    <a:pt x="561" y="177"/>
                    <a:pt x="562" y="177"/>
                  </a:cubicBezTo>
                  <a:cubicBezTo>
                    <a:pt x="562" y="177"/>
                    <a:pt x="563" y="175"/>
                    <a:pt x="563" y="175"/>
                  </a:cubicBezTo>
                  <a:cubicBezTo>
                    <a:pt x="563" y="174"/>
                    <a:pt x="562" y="174"/>
                    <a:pt x="563" y="173"/>
                  </a:cubicBezTo>
                  <a:cubicBezTo>
                    <a:pt x="564" y="172"/>
                    <a:pt x="565" y="171"/>
                    <a:pt x="565" y="171"/>
                  </a:cubicBezTo>
                  <a:cubicBezTo>
                    <a:pt x="566" y="171"/>
                    <a:pt x="569" y="172"/>
                    <a:pt x="569" y="173"/>
                  </a:cubicBezTo>
                  <a:cubicBezTo>
                    <a:pt x="569" y="173"/>
                    <a:pt x="569" y="174"/>
                    <a:pt x="570" y="175"/>
                  </a:cubicBezTo>
                  <a:cubicBezTo>
                    <a:pt x="571" y="175"/>
                    <a:pt x="572" y="175"/>
                    <a:pt x="573" y="175"/>
                  </a:cubicBezTo>
                  <a:cubicBezTo>
                    <a:pt x="578" y="177"/>
                    <a:pt x="578" y="180"/>
                    <a:pt x="582" y="184"/>
                  </a:cubicBezTo>
                  <a:cubicBezTo>
                    <a:pt x="583" y="184"/>
                    <a:pt x="584" y="185"/>
                    <a:pt x="584" y="185"/>
                  </a:cubicBezTo>
                  <a:cubicBezTo>
                    <a:pt x="584" y="186"/>
                    <a:pt x="585" y="186"/>
                    <a:pt x="586" y="186"/>
                  </a:cubicBezTo>
                  <a:cubicBezTo>
                    <a:pt x="586" y="185"/>
                    <a:pt x="588" y="184"/>
                    <a:pt x="588" y="185"/>
                  </a:cubicBezTo>
                  <a:cubicBezTo>
                    <a:pt x="589" y="185"/>
                    <a:pt x="589" y="185"/>
                    <a:pt x="590" y="185"/>
                  </a:cubicBezTo>
                  <a:cubicBezTo>
                    <a:pt x="591" y="185"/>
                    <a:pt x="590" y="185"/>
                    <a:pt x="591" y="184"/>
                  </a:cubicBezTo>
                  <a:cubicBezTo>
                    <a:pt x="591" y="184"/>
                    <a:pt x="592" y="184"/>
                    <a:pt x="592" y="183"/>
                  </a:cubicBezTo>
                  <a:cubicBezTo>
                    <a:pt x="593" y="183"/>
                    <a:pt x="594" y="182"/>
                    <a:pt x="594" y="183"/>
                  </a:cubicBezTo>
                  <a:cubicBezTo>
                    <a:pt x="595" y="184"/>
                    <a:pt x="595" y="184"/>
                    <a:pt x="595" y="183"/>
                  </a:cubicBezTo>
                  <a:cubicBezTo>
                    <a:pt x="596" y="183"/>
                    <a:pt x="597" y="182"/>
                    <a:pt x="597" y="183"/>
                  </a:cubicBezTo>
                  <a:cubicBezTo>
                    <a:pt x="597" y="183"/>
                    <a:pt x="597" y="185"/>
                    <a:pt x="598" y="185"/>
                  </a:cubicBezTo>
                  <a:cubicBezTo>
                    <a:pt x="599" y="185"/>
                    <a:pt x="599" y="185"/>
                    <a:pt x="600" y="184"/>
                  </a:cubicBezTo>
                  <a:cubicBezTo>
                    <a:pt x="600" y="183"/>
                    <a:pt x="600" y="182"/>
                    <a:pt x="601" y="182"/>
                  </a:cubicBezTo>
                  <a:cubicBezTo>
                    <a:pt x="602" y="182"/>
                    <a:pt x="602" y="182"/>
                    <a:pt x="602" y="182"/>
                  </a:cubicBezTo>
                  <a:cubicBezTo>
                    <a:pt x="603" y="183"/>
                    <a:pt x="605" y="183"/>
                    <a:pt x="605" y="184"/>
                  </a:cubicBezTo>
                  <a:cubicBezTo>
                    <a:pt x="605" y="184"/>
                    <a:pt x="604" y="186"/>
                    <a:pt x="604" y="186"/>
                  </a:cubicBezTo>
                  <a:cubicBezTo>
                    <a:pt x="604" y="187"/>
                    <a:pt x="605" y="187"/>
                    <a:pt x="606" y="187"/>
                  </a:cubicBezTo>
                  <a:cubicBezTo>
                    <a:pt x="606" y="187"/>
                    <a:pt x="606" y="187"/>
                    <a:pt x="607" y="187"/>
                  </a:cubicBezTo>
                  <a:cubicBezTo>
                    <a:pt x="608" y="186"/>
                    <a:pt x="608" y="186"/>
                    <a:pt x="609" y="185"/>
                  </a:cubicBezTo>
                  <a:cubicBezTo>
                    <a:pt x="609" y="185"/>
                    <a:pt x="609" y="184"/>
                    <a:pt x="610" y="184"/>
                  </a:cubicBezTo>
                  <a:cubicBezTo>
                    <a:pt x="610" y="183"/>
                    <a:pt x="613" y="182"/>
                    <a:pt x="613" y="181"/>
                  </a:cubicBezTo>
                  <a:cubicBezTo>
                    <a:pt x="614" y="181"/>
                    <a:pt x="616" y="180"/>
                    <a:pt x="617" y="179"/>
                  </a:cubicBezTo>
                  <a:cubicBezTo>
                    <a:pt x="618" y="178"/>
                    <a:pt x="618" y="178"/>
                    <a:pt x="619" y="177"/>
                  </a:cubicBezTo>
                  <a:cubicBezTo>
                    <a:pt x="620" y="177"/>
                    <a:pt x="622" y="176"/>
                    <a:pt x="623" y="176"/>
                  </a:cubicBezTo>
                  <a:cubicBezTo>
                    <a:pt x="624" y="176"/>
                    <a:pt x="624" y="176"/>
                    <a:pt x="624" y="176"/>
                  </a:cubicBezTo>
                  <a:cubicBezTo>
                    <a:pt x="624" y="176"/>
                    <a:pt x="625" y="176"/>
                    <a:pt x="626" y="176"/>
                  </a:cubicBezTo>
                  <a:cubicBezTo>
                    <a:pt x="627" y="176"/>
                    <a:pt x="628" y="176"/>
                    <a:pt x="628" y="177"/>
                  </a:cubicBezTo>
                  <a:cubicBezTo>
                    <a:pt x="628" y="177"/>
                    <a:pt x="628" y="177"/>
                    <a:pt x="629" y="177"/>
                  </a:cubicBezTo>
                  <a:cubicBezTo>
                    <a:pt x="629" y="177"/>
                    <a:pt x="629" y="176"/>
                    <a:pt x="630" y="177"/>
                  </a:cubicBezTo>
                  <a:cubicBezTo>
                    <a:pt x="633" y="180"/>
                    <a:pt x="636" y="177"/>
                    <a:pt x="634" y="174"/>
                  </a:cubicBezTo>
                  <a:cubicBezTo>
                    <a:pt x="634" y="174"/>
                    <a:pt x="634" y="174"/>
                    <a:pt x="634" y="173"/>
                  </a:cubicBezTo>
                  <a:cubicBezTo>
                    <a:pt x="635" y="172"/>
                    <a:pt x="635" y="171"/>
                    <a:pt x="635" y="171"/>
                  </a:cubicBezTo>
                  <a:cubicBezTo>
                    <a:pt x="635" y="170"/>
                    <a:pt x="635" y="170"/>
                    <a:pt x="636" y="169"/>
                  </a:cubicBezTo>
                  <a:cubicBezTo>
                    <a:pt x="636" y="169"/>
                    <a:pt x="637" y="167"/>
                    <a:pt x="637" y="166"/>
                  </a:cubicBezTo>
                  <a:cubicBezTo>
                    <a:pt x="637" y="162"/>
                    <a:pt x="640" y="158"/>
                    <a:pt x="640" y="158"/>
                  </a:cubicBezTo>
                  <a:cubicBezTo>
                    <a:pt x="640" y="157"/>
                    <a:pt x="639" y="156"/>
                    <a:pt x="639" y="156"/>
                  </a:cubicBezTo>
                  <a:cubicBezTo>
                    <a:pt x="640" y="156"/>
                    <a:pt x="641" y="156"/>
                    <a:pt x="641" y="154"/>
                  </a:cubicBezTo>
                  <a:cubicBezTo>
                    <a:pt x="640" y="153"/>
                    <a:pt x="640" y="152"/>
                    <a:pt x="640" y="152"/>
                  </a:cubicBezTo>
                  <a:cubicBezTo>
                    <a:pt x="640" y="151"/>
                    <a:pt x="640" y="150"/>
                    <a:pt x="640" y="150"/>
                  </a:cubicBezTo>
                  <a:cubicBezTo>
                    <a:pt x="639" y="150"/>
                    <a:pt x="639" y="150"/>
                    <a:pt x="639" y="150"/>
                  </a:cubicBezTo>
                  <a:cubicBezTo>
                    <a:pt x="639" y="144"/>
                    <a:pt x="636" y="139"/>
                    <a:pt x="636" y="137"/>
                  </a:cubicBezTo>
                  <a:cubicBezTo>
                    <a:pt x="636" y="136"/>
                    <a:pt x="635" y="134"/>
                    <a:pt x="635" y="134"/>
                  </a:cubicBezTo>
                  <a:cubicBezTo>
                    <a:pt x="635" y="133"/>
                    <a:pt x="635" y="132"/>
                    <a:pt x="636" y="132"/>
                  </a:cubicBezTo>
                  <a:cubicBezTo>
                    <a:pt x="637" y="131"/>
                    <a:pt x="639" y="131"/>
                    <a:pt x="639" y="129"/>
                  </a:cubicBezTo>
                  <a:cubicBezTo>
                    <a:pt x="639" y="128"/>
                    <a:pt x="638" y="125"/>
                    <a:pt x="637" y="124"/>
                  </a:cubicBezTo>
                  <a:cubicBezTo>
                    <a:pt x="637" y="123"/>
                    <a:pt x="635" y="123"/>
                    <a:pt x="634" y="124"/>
                  </a:cubicBezTo>
                  <a:cubicBezTo>
                    <a:pt x="634" y="124"/>
                    <a:pt x="633" y="124"/>
                    <a:pt x="631" y="124"/>
                  </a:cubicBezTo>
                  <a:cubicBezTo>
                    <a:pt x="630" y="124"/>
                    <a:pt x="629" y="122"/>
                    <a:pt x="630" y="121"/>
                  </a:cubicBezTo>
                  <a:cubicBezTo>
                    <a:pt x="630" y="120"/>
                    <a:pt x="631" y="119"/>
                    <a:pt x="630" y="118"/>
                  </a:cubicBezTo>
                  <a:cubicBezTo>
                    <a:pt x="630" y="117"/>
                    <a:pt x="629" y="117"/>
                    <a:pt x="628" y="117"/>
                  </a:cubicBezTo>
                  <a:cubicBezTo>
                    <a:pt x="627" y="117"/>
                    <a:pt x="626" y="117"/>
                    <a:pt x="625" y="117"/>
                  </a:cubicBezTo>
                  <a:cubicBezTo>
                    <a:pt x="624" y="116"/>
                    <a:pt x="623" y="116"/>
                    <a:pt x="622" y="116"/>
                  </a:cubicBezTo>
                  <a:cubicBezTo>
                    <a:pt x="621" y="116"/>
                    <a:pt x="621" y="115"/>
                    <a:pt x="620" y="115"/>
                  </a:cubicBezTo>
                  <a:cubicBezTo>
                    <a:pt x="619" y="115"/>
                    <a:pt x="620" y="115"/>
                    <a:pt x="619" y="116"/>
                  </a:cubicBezTo>
                  <a:cubicBezTo>
                    <a:pt x="618" y="117"/>
                    <a:pt x="618" y="118"/>
                    <a:pt x="617" y="118"/>
                  </a:cubicBezTo>
                  <a:cubicBezTo>
                    <a:pt x="616" y="118"/>
                    <a:pt x="614" y="117"/>
                    <a:pt x="614" y="118"/>
                  </a:cubicBezTo>
                  <a:cubicBezTo>
                    <a:pt x="614" y="119"/>
                    <a:pt x="614" y="121"/>
                    <a:pt x="614" y="122"/>
                  </a:cubicBezTo>
                  <a:cubicBezTo>
                    <a:pt x="614" y="123"/>
                    <a:pt x="612" y="124"/>
                    <a:pt x="612" y="124"/>
                  </a:cubicBezTo>
                  <a:cubicBezTo>
                    <a:pt x="612" y="125"/>
                    <a:pt x="610" y="125"/>
                    <a:pt x="610" y="126"/>
                  </a:cubicBezTo>
                  <a:cubicBezTo>
                    <a:pt x="609" y="126"/>
                    <a:pt x="608" y="127"/>
                    <a:pt x="608" y="128"/>
                  </a:cubicBezTo>
                  <a:cubicBezTo>
                    <a:pt x="609" y="128"/>
                    <a:pt x="611" y="129"/>
                    <a:pt x="610" y="129"/>
                  </a:cubicBezTo>
                  <a:cubicBezTo>
                    <a:pt x="609" y="129"/>
                    <a:pt x="607" y="129"/>
                    <a:pt x="607" y="130"/>
                  </a:cubicBezTo>
                  <a:cubicBezTo>
                    <a:pt x="607" y="131"/>
                    <a:pt x="606" y="132"/>
                    <a:pt x="605" y="132"/>
                  </a:cubicBezTo>
                  <a:cubicBezTo>
                    <a:pt x="604" y="132"/>
                    <a:pt x="604" y="132"/>
                    <a:pt x="602" y="132"/>
                  </a:cubicBezTo>
                  <a:cubicBezTo>
                    <a:pt x="601" y="133"/>
                    <a:pt x="600" y="132"/>
                    <a:pt x="599" y="133"/>
                  </a:cubicBezTo>
                  <a:cubicBezTo>
                    <a:pt x="598" y="133"/>
                    <a:pt x="598" y="134"/>
                    <a:pt x="597" y="134"/>
                  </a:cubicBezTo>
                  <a:cubicBezTo>
                    <a:pt x="596" y="134"/>
                    <a:pt x="596" y="134"/>
                    <a:pt x="596" y="133"/>
                  </a:cubicBezTo>
                  <a:cubicBezTo>
                    <a:pt x="596" y="133"/>
                    <a:pt x="596" y="132"/>
                    <a:pt x="595" y="133"/>
                  </a:cubicBezTo>
                  <a:cubicBezTo>
                    <a:pt x="594" y="133"/>
                    <a:pt x="592" y="134"/>
                    <a:pt x="591" y="134"/>
                  </a:cubicBezTo>
                  <a:cubicBezTo>
                    <a:pt x="590" y="134"/>
                    <a:pt x="590" y="135"/>
                    <a:pt x="589" y="135"/>
                  </a:cubicBezTo>
                  <a:cubicBezTo>
                    <a:pt x="588" y="136"/>
                    <a:pt x="587" y="137"/>
                    <a:pt x="587" y="137"/>
                  </a:cubicBezTo>
                  <a:cubicBezTo>
                    <a:pt x="587" y="137"/>
                    <a:pt x="586" y="136"/>
                    <a:pt x="585" y="136"/>
                  </a:cubicBezTo>
                  <a:cubicBezTo>
                    <a:pt x="584" y="137"/>
                    <a:pt x="583" y="138"/>
                    <a:pt x="583" y="138"/>
                  </a:cubicBezTo>
                  <a:cubicBezTo>
                    <a:pt x="582" y="138"/>
                    <a:pt x="581" y="137"/>
                    <a:pt x="581" y="136"/>
                  </a:cubicBezTo>
                  <a:cubicBezTo>
                    <a:pt x="580" y="135"/>
                    <a:pt x="580" y="134"/>
                    <a:pt x="579" y="134"/>
                  </a:cubicBezTo>
                  <a:cubicBezTo>
                    <a:pt x="579" y="133"/>
                    <a:pt x="578" y="135"/>
                    <a:pt x="577" y="134"/>
                  </a:cubicBezTo>
                  <a:cubicBezTo>
                    <a:pt x="576" y="134"/>
                    <a:pt x="576" y="133"/>
                    <a:pt x="575" y="133"/>
                  </a:cubicBezTo>
                  <a:cubicBezTo>
                    <a:pt x="574" y="132"/>
                    <a:pt x="573" y="131"/>
                    <a:pt x="572" y="130"/>
                  </a:cubicBezTo>
                  <a:cubicBezTo>
                    <a:pt x="571" y="129"/>
                    <a:pt x="570" y="128"/>
                    <a:pt x="569" y="128"/>
                  </a:cubicBezTo>
                  <a:cubicBezTo>
                    <a:pt x="568" y="127"/>
                    <a:pt x="568" y="127"/>
                    <a:pt x="567" y="125"/>
                  </a:cubicBezTo>
                  <a:cubicBezTo>
                    <a:pt x="567" y="124"/>
                    <a:pt x="566" y="123"/>
                    <a:pt x="565" y="122"/>
                  </a:cubicBezTo>
                  <a:cubicBezTo>
                    <a:pt x="564" y="121"/>
                    <a:pt x="563" y="121"/>
                    <a:pt x="562" y="121"/>
                  </a:cubicBezTo>
                  <a:cubicBezTo>
                    <a:pt x="561" y="120"/>
                    <a:pt x="560" y="119"/>
                    <a:pt x="561" y="119"/>
                  </a:cubicBezTo>
                  <a:cubicBezTo>
                    <a:pt x="562" y="118"/>
                    <a:pt x="564" y="119"/>
                    <a:pt x="565" y="119"/>
                  </a:cubicBezTo>
                  <a:cubicBezTo>
                    <a:pt x="566" y="119"/>
                    <a:pt x="568" y="118"/>
                    <a:pt x="568" y="118"/>
                  </a:cubicBezTo>
                  <a:cubicBezTo>
                    <a:pt x="568" y="117"/>
                    <a:pt x="568" y="115"/>
                    <a:pt x="569" y="115"/>
                  </a:cubicBezTo>
                  <a:cubicBezTo>
                    <a:pt x="570" y="114"/>
                    <a:pt x="571" y="114"/>
                    <a:pt x="572" y="113"/>
                  </a:cubicBezTo>
                  <a:cubicBezTo>
                    <a:pt x="572" y="113"/>
                    <a:pt x="572" y="112"/>
                    <a:pt x="572" y="111"/>
                  </a:cubicBezTo>
                  <a:cubicBezTo>
                    <a:pt x="572" y="110"/>
                    <a:pt x="572" y="110"/>
                    <a:pt x="572" y="109"/>
                  </a:cubicBezTo>
                  <a:cubicBezTo>
                    <a:pt x="573" y="108"/>
                    <a:pt x="573" y="108"/>
                    <a:pt x="572" y="108"/>
                  </a:cubicBezTo>
                  <a:cubicBezTo>
                    <a:pt x="571" y="109"/>
                    <a:pt x="569" y="108"/>
                    <a:pt x="569" y="107"/>
                  </a:cubicBezTo>
                  <a:cubicBezTo>
                    <a:pt x="568" y="107"/>
                    <a:pt x="568" y="105"/>
                    <a:pt x="570" y="105"/>
                  </a:cubicBezTo>
                  <a:cubicBezTo>
                    <a:pt x="572" y="105"/>
                    <a:pt x="572" y="104"/>
                    <a:pt x="572" y="103"/>
                  </a:cubicBezTo>
                  <a:cubicBezTo>
                    <a:pt x="573" y="102"/>
                    <a:pt x="574" y="102"/>
                    <a:pt x="574" y="101"/>
                  </a:cubicBezTo>
                  <a:cubicBezTo>
                    <a:pt x="574" y="101"/>
                    <a:pt x="572" y="101"/>
                    <a:pt x="572" y="100"/>
                  </a:cubicBezTo>
                  <a:cubicBezTo>
                    <a:pt x="572" y="99"/>
                    <a:pt x="572" y="99"/>
                    <a:pt x="571" y="99"/>
                  </a:cubicBezTo>
                  <a:cubicBezTo>
                    <a:pt x="571" y="99"/>
                    <a:pt x="569" y="100"/>
                    <a:pt x="569" y="99"/>
                  </a:cubicBezTo>
                  <a:cubicBezTo>
                    <a:pt x="568" y="98"/>
                    <a:pt x="568" y="96"/>
                    <a:pt x="568" y="95"/>
                  </a:cubicBezTo>
                  <a:cubicBezTo>
                    <a:pt x="567" y="94"/>
                    <a:pt x="567" y="93"/>
                    <a:pt x="566" y="93"/>
                  </a:cubicBezTo>
                  <a:cubicBezTo>
                    <a:pt x="565" y="93"/>
                    <a:pt x="564" y="93"/>
                    <a:pt x="564" y="93"/>
                  </a:cubicBezTo>
                  <a:cubicBezTo>
                    <a:pt x="563" y="94"/>
                    <a:pt x="563" y="95"/>
                    <a:pt x="562" y="96"/>
                  </a:cubicBezTo>
                  <a:cubicBezTo>
                    <a:pt x="560" y="96"/>
                    <a:pt x="560" y="96"/>
                    <a:pt x="560" y="95"/>
                  </a:cubicBezTo>
                  <a:cubicBezTo>
                    <a:pt x="560" y="94"/>
                    <a:pt x="559" y="94"/>
                    <a:pt x="559" y="93"/>
                  </a:cubicBezTo>
                  <a:cubicBezTo>
                    <a:pt x="558" y="90"/>
                    <a:pt x="558" y="90"/>
                    <a:pt x="558" y="90"/>
                  </a:cubicBezTo>
                  <a:cubicBezTo>
                    <a:pt x="558" y="89"/>
                    <a:pt x="557" y="88"/>
                    <a:pt x="557" y="87"/>
                  </a:cubicBezTo>
                  <a:cubicBezTo>
                    <a:pt x="557" y="86"/>
                    <a:pt x="557" y="84"/>
                    <a:pt x="558" y="82"/>
                  </a:cubicBezTo>
                  <a:cubicBezTo>
                    <a:pt x="558" y="80"/>
                    <a:pt x="558" y="79"/>
                    <a:pt x="557" y="78"/>
                  </a:cubicBezTo>
                  <a:cubicBezTo>
                    <a:pt x="557" y="77"/>
                    <a:pt x="556" y="77"/>
                    <a:pt x="556" y="76"/>
                  </a:cubicBezTo>
                  <a:cubicBezTo>
                    <a:pt x="557" y="75"/>
                    <a:pt x="558" y="75"/>
                    <a:pt x="559" y="75"/>
                  </a:cubicBezTo>
                  <a:cubicBezTo>
                    <a:pt x="561" y="75"/>
                    <a:pt x="562" y="75"/>
                    <a:pt x="564" y="75"/>
                  </a:cubicBezTo>
                  <a:cubicBezTo>
                    <a:pt x="565" y="74"/>
                    <a:pt x="566" y="72"/>
                    <a:pt x="567" y="70"/>
                  </a:cubicBezTo>
                  <a:cubicBezTo>
                    <a:pt x="568" y="69"/>
                    <a:pt x="570" y="67"/>
                    <a:pt x="570" y="67"/>
                  </a:cubicBezTo>
                  <a:cubicBezTo>
                    <a:pt x="570" y="67"/>
                    <a:pt x="570" y="67"/>
                    <a:pt x="570" y="67"/>
                  </a:cubicBezTo>
                  <a:cubicBezTo>
                    <a:pt x="570" y="67"/>
                    <a:pt x="568" y="66"/>
                    <a:pt x="567" y="65"/>
                  </a:cubicBezTo>
                  <a:cubicBezTo>
                    <a:pt x="566" y="65"/>
                    <a:pt x="564" y="66"/>
                    <a:pt x="562" y="67"/>
                  </a:cubicBezTo>
                  <a:cubicBezTo>
                    <a:pt x="561" y="68"/>
                    <a:pt x="561" y="67"/>
                    <a:pt x="560" y="66"/>
                  </a:cubicBezTo>
                  <a:cubicBezTo>
                    <a:pt x="559" y="65"/>
                    <a:pt x="558" y="64"/>
                    <a:pt x="557" y="64"/>
                  </a:cubicBezTo>
                  <a:cubicBezTo>
                    <a:pt x="557" y="64"/>
                    <a:pt x="556" y="65"/>
                    <a:pt x="556" y="65"/>
                  </a:cubicBezTo>
                  <a:cubicBezTo>
                    <a:pt x="556" y="65"/>
                    <a:pt x="555" y="66"/>
                    <a:pt x="554" y="66"/>
                  </a:cubicBezTo>
                  <a:cubicBezTo>
                    <a:pt x="553" y="66"/>
                    <a:pt x="551" y="66"/>
                    <a:pt x="550" y="66"/>
                  </a:cubicBezTo>
                  <a:cubicBezTo>
                    <a:pt x="548" y="66"/>
                    <a:pt x="547" y="66"/>
                    <a:pt x="546" y="67"/>
                  </a:cubicBezTo>
                  <a:cubicBezTo>
                    <a:pt x="545" y="68"/>
                    <a:pt x="544" y="68"/>
                    <a:pt x="543" y="68"/>
                  </a:cubicBezTo>
                  <a:cubicBezTo>
                    <a:pt x="542" y="67"/>
                    <a:pt x="540" y="67"/>
                    <a:pt x="539" y="67"/>
                  </a:cubicBezTo>
                  <a:cubicBezTo>
                    <a:pt x="537" y="68"/>
                    <a:pt x="535" y="69"/>
                    <a:pt x="534" y="69"/>
                  </a:cubicBezTo>
                  <a:cubicBezTo>
                    <a:pt x="533" y="69"/>
                    <a:pt x="532" y="67"/>
                    <a:pt x="530" y="67"/>
                  </a:cubicBezTo>
                  <a:cubicBezTo>
                    <a:pt x="527" y="67"/>
                    <a:pt x="527" y="67"/>
                    <a:pt x="527" y="64"/>
                  </a:cubicBezTo>
                  <a:cubicBezTo>
                    <a:pt x="527" y="62"/>
                    <a:pt x="525" y="64"/>
                    <a:pt x="524" y="64"/>
                  </a:cubicBezTo>
                  <a:cubicBezTo>
                    <a:pt x="524" y="65"/>
                    <a:pt x="524" y="66"/>
                    <a:pt x="524" y="67"/>
                  </a:cubicBezTo>
                  <a:cubicBezTo>
                    <a:pt x="524" y="69"/>
                    <a:pt x="524" y="70"/>
                    <a:pt x="523" y="71"/>
                  </a:cubicBezTo>
                  <a:cubicBezTo>
                    <a:pt x="523" y="71"/>
                    <a:pt x="521" y="74"/>
                    <a:pt x="520" y="75"/>
                  </a:cubicBezTo>
                  <a:cubicBezTo>
                    <a:pt x="519" y="77"/>
                    <a:pt x="523" y="81"/>
                    <a:pt x="523" y="82"/>
                  </a:cubicBezTo>
                  <a:cubicBezTo>
                    <a:pt x="524" y="84"/>
                    <a:pt x="525" y="88"/>
                    <a:pt x="526" y="89"/>
                  </a:cubicBezTo>
                  <a:cubicBezTo>
                    <a:pt x="526" y="90"/>
                    <a:pt x="526" y="93"/>
                    <a:pt x="527" y="94"/>
                  </a:cubicBezTo>
                  <a:cubicBezTo>
                    <a:pt x="527" y="95"/>
                    <a:pt x="526" y="96"/>
                    <a:pt x="525" y="97"/>
                  </a:cubicBezTo>
                  <a:cubicBezTo>
                    <a:pt x="524" y="97"/>
                    <a:pt x="522" y="99"/>
                    <a:pt x="521" y="99"/>
                  </a:cubicBezTo>
                  <a:cubicBezTo>
                    <a:pt x="510" y="104"/>
                    <a:pt x="518" y="106"/>
                    <a:pt x="509" y="101"/>
                  </a:cubicBezTo>
                  <a:cubicBezTo>
                    <a:pt x="508" y="100"/>
                    <a:pt x="507" y="100"/>
                    <a:pt x="506" y="100"/>
                  </a:cubicBezTo>
                  <a:cubicBezTo>
                    <a:pt x="506" y="100"/>
                    <a:pt x="504" y="102"/>
                    <a:pt x="504" y="103"/>
                  </a:cubicBezTo>
                  <a:cubicBezTo>
                    <a:pt x="503" y="103"/>
                    <a:pt x="501" y="106"/>
                    <a:pt x="500" y="107"/>
                  </a:cubicBezTo>
                  <a:cubicBezTo>
                    <a:pt x="499" y="108"/>
                    <a:pt x="496" y="110"/>
                    <a:pt x="495" y="111"/>
                  </a:cubicBezTo>
                  <a:cubicBezTo>
                    <a:pt x="494" y="112"/>
                    <a:pt x="493" y="114"/>
                    <a:pt x="492" y="115"/>
                  </a:cubicBezTo>
                  <a:cubicBezTo>
                    <a:pt x="492" y="116"/>
                    <a:pt x="491" y="118"/>
                    <a:pt x="492" y="119"/>
                  </a:cubicBezTo>
                  <a:cubicBezTo>
                    <a:pt x="495" y="129"/>
                    <a:pt x="495" y="122"/>
                    <a:pt x="497" y="136"/>
                  </a:cubicBezTo>
                  <a:cubicBezTo>
                    <a:pt x="497" y="138"/>
                    <a:pt x="497" y="139"/>
                    <a:pt x="496" y="140"/>
                  </a:cubicBezTo>
                  <a:cubicBezTo>
                    <a:pt x="495" y="141"/>
                    <a:pt x="493" y="144"/>
                    <a:pt x="492" y="146"/>
                  </a:cubicBezTo>
                  <a:cubicBezTo>
                    <a:pt x="490" y="147"/>
                    <a:pt x="488" y="148"/>
                    <a:pt x="487" y="150"/>
                  </a:cubicBezTo>
                  <a:cubicBezTo>
                    <a:pt x="485" y="151"/>
                    <a:pt x="482" y="153"/>
                    <a:pt x="480" y="154"/>
                  </a:cubicBezTo>
                  <a:cubicBezTo>
                    <a:pt x="478" y="156"/>
                    <a:pt x="479" y="157"/>
                    <a:pt x="480" y="160"/>
                  </a:cubicBezTo>
                  <a:cubicBezTo>
                    <a:pt x="481" y="162"/>
                    <a:pt x="478" y="161"/>
                    <a:pt x="476" y="161"/>
                  </a:cubicBezTo>
                  <a:cubicBezTo>
                    <a:pt x="475" y="161"/>
                    <a:pt x="474" y="162"/>
                    <a:pt x="474" y="163"/>
                  </a:cubicBezTo>
                  <a:cubicBezTo>
                    <a:pt x="473" y="163"/>
                    <a:pt x="471" y="166"/>
                    <a:pt x="470" y="168"/>
                  </a:cubicBezTo>
                  <a:cubicBezTo>
                    <a:pt x="469" y="169"/>
                    <a:pt x="468" y="171"/>
                    <a:pt x="468" y="171"/>
                  </a:cubicBezTo>
                  <a:cubicBezTo>
                    <a:pt x="467" y="173"/>
                    <a:pt x="467" y="175"/>
                    <a:pt x="466" y="175"/>
                  </a:cubicBezTo>
                  <a:cubicBezTo>
                    <a:pt x="465" y="176"/>
                    <a:pt x="462" y="176"/>
                    <a:pt x="461" y="176"/>
                  </a:cubicBezTo>
                  <a:cubicBezTo>
                    <a:pt x="460" y="176"/>
                    <a:pt x="458" y="177"/>
                    <a:pt x="456" y="178"/>
                  </a:cubicBezTo>
                  <a:cubicBezTo>
                    <a:pt x="454" y="180"/>
                    <a:pt x="454" y="178"/>
                    <a:pt x="453" y="176"/>
                  </a:cubicBezTo>
                  <a:cubicBezTo>
                    <a:pt x="452" y="174"/>
                    <a:pt x="451" y="176"/>
                    <a:pt x="450" y="177"/>
                  </a:cubicBezTo>
                  <a:cubicBezTo>
                    <a:pt x="450" y="178"/>
                    <a:pt x="448" y="182"/>
                    <a:pt x="448" y="183"/>
                  </a:cubicBezTo>
                  <a:cubicBezTo>
                    <a:pt x="447" y="184"/>
                    <a:pt x="447" y="187"/>
                    <a:pt x="447" y="188"/>
                  </a:cubicBezTo>
                  <a:cubicBezTo>
                    <a:pt x="447" y="189"/>
                    <a:pt x="447" y="190"/>
                    <a:pt x="448" y="192"/>
                  </a:cubicBezTo>
                  <a:cubicBezTo>
                    <a:pt x="448" y="194"/>
                    <a:pt x="449" y="199"/>
                    <a:pt x="449" y="201"/>
                  </a:cubicBezTo>
                  <a:cubicBezTo>
                    <a:pt x="449" y="202"/>
                    <a:pt x="448" y="205"/>
                    <a:pt x="447" y="207"/>
                  </a:cubicBezTo>
                  <a:cubicBezTo>
                    <a:pt x="445" y="209"/>
                    <a:pt x="446" y="211"/>
                    <a:pt x="447" y="212"/>
                  </a:cubicBezTo>
                  <a:cubicBezTo>
                    <a:pt x="448" y="213"/>
                    <a:pt x="447" y="217"/>
                    <a:pt x="447" y="218"/>
                  </a:cubicBezTo>
                  <a:cubicBezTo>
                    <a:pt x="447" y="220"/>
                    <a:pt x="448" y="223"/>
                    <a:pt x="450" y="224"/>
                  </a:cubicBezTo>
                  <a:cubicBezTo>
                    <a:pt x="451" y="225"/>
                    <a:pt x="451" y="226"/>
                    <a:pt x="453" y="228"/>
                  </a:cubicBezTo>
                  <a:cubicBezTo>
                    <a:pt x="454" y="229"/>
                    <a:pt x="454" y="232"/>
                    <a:pt x="455" y="234"/>
                  </a:cubicBezTo>
                  <a:cubicBezTo>
                    <a:pt x="455" y="235"/>
                    <a:pt x="456" y="239"/>
                    <a:pt x="457" y="241"/>
                  </a:cubicBezTo>
                  <a:cubicBezTo>
                    <a:pt x="457" y="244"/>
                    <a:pt x="458" y="246"/>
                    <a:pt x="458" y="248"/>
                  </a:cubicBezTo>
                  <a:cubicBezTo>
                    <a:pt x="457" y="251"/>
                    <a:pt x="458" y="252"/>
                    <a:pt x="459" y="253"/>
                  </a:cubicBezTo>
                  <a:cubicBezTo>
                    <a:pt x="460" y="253"/>
                    <a:pt x="460" y="255"/>
                    <a:pt x="460" y="256"/>
                  </a:cubicBezTo>
                  <a:cubicBezTo>
                    <a:pt x="460" y="257"/>
                    <a:pt x="458" y="258"/>
                    <a:pt x="457" y="259"/>
                  </a:cubicBezTo>
                  <a:cubicBezTo>
                    <a:pt x="455" y="259"/>
                    <a:pt x="455" y="260"/>
                    <a:pt x="455" y="261"/>
                  </a:cubicBezTo>
                  <a:cubicBezTo>
                    <a:pt x="454" y="262"/>
                    <a:pt x="454" y="262"/>
                    <a:pt x="454" y="264"/>
                  </a:cubicBezTo>
                  <a:cubicBezTo>
                    <a:pt x="455" y="267"/>
                    <a:pt x="454" y="268"/>
                    <a:pt x="454" y="270"/>
                  </a:cubicBezTo>
                  <a:cubicBezTo>
                    <a:pt x="454" y="271"/>
                    <a:pt x="452" y="271"/>
                    <a:pt x="451" y="271"/>
                  </a:cubicBezTo>
                  <a:cubicBezTo>
                    <a:pt x="449" y="271"/>
                    <a:pt x="448" y="271"/>
                    <a:pt x="446" y="270"/>
                  </a:cubicBezTo>
                  <a:cubicBezTo>
                    <a:pt x="445" y="270"/>
                    <a:pt x="444" y="271"/>
                    <a:pt x="444" y="271"/>
                  </a:cubicBezTo>
                  <a:cubicBezTo>
                    <a:pt x="443" y="272"/>
                    <a:pt x="441" y="274"/>
                    <a:pt x="440" y="274"/>
                  </a:cubicBezTo>
                  <a:cubicBezTo>
                    <a:pt x="439" y="274"/>
                    <a:pt x="437" y="275"/>
                    <a:pt x="436" y="275"/>
                  </a:cubicBezTo>
                  <a:cubicBezTo>
                    <a:pt x="435" y="276"/>
                    <a:pt x="434" y="277"/>
                    <a:pt x="433" y="279"/>
                  </a:cubicBezTo>
                  <a:cubicBezTo>
                    <a:pt x="432" y="281"/>
                    <a:pt x="431" y="282"/>
                    <a:pt x="430" y="282"/>
                  </a:cubicBezTo>
                  <a:cubicBezTo>
                    <a:pt x="429" y="283"/>
                    <a:pt x="428" y="283"/>
                    <a:pt x="427" y="282"/>
                  </a:cubicBezTo>
                  <a:cubicBezTo>
                    <a:pt x="426" y="282"/>
                    <a:pt x="424" y="280"/>
                    <a:pt x="423" y="280"/>
                  </a:cubicBezTo>
                  <a:cubicBezTo>
                    <a:pt x="422" y="279"/>
                    <a:pt x="423" y="277"/>
                    <a:pt x="424" y="275"/>
                  </a:cubicBezTo>
                  <a:cubicBezTo>
                    <a:pt x="425" y="273"/>
                    <a:pt x="425" y="273"/>
                    <a:pt x="425" y="272"/>
                  </a:cubicBezTo>
                  <a:cubicBezTo>
                    <a:pt x="425" y="271"/>
                    <a:pt x="423" y="270"/>
                    <a:pt x="421" y="269"/>
                  </a:cubicBezTo>
                  <a:cubicBezTo>
                    <a:pt x="419" y="269"/>
                    <a:pt x="418" y="270"/>
                    <a:pt x="417" y="271"/>
                  </a:cubicBezTo>
                  <a:cubicBezTo>
                    <a:pt x="416" y="272"/>
                    <a:pt x="414" y="272"/>
                    <a:pt x="413" y="273"/>
                  </a:cubicBezTo>
                  <a:cubicBezTo>
                    <a:pt x="412" y="273"/>
                    <a:pt x="410" y="274"/>
                    <a:pt x="408" y="274"/>
                  </a:cubicBezTo>
                  <a:cubicBezTo>
                    <a:pt x="406" y="274"/>
                    <a:pt x="405" y="275"/>
                    <a:pt x="405" y="275"/>
                  </a:cubicBezTo>
                  <a:cubicBezTo>
                    <a:pt x="404" y="276"/>
                    <a:pt x="403" y="278"/>
                    <a:pt x="402" y="279"/>
                  </a:cubicBezTo>
                  <a:cubicBezTo>
                    <a:pt x="401" y="280"/>
                    <a:pt x="399" y="281"/>
                    <a:pt x="397" y="281"/>
                  </a:cubicBezTo>
                  <a:cubicBezTo>
                    <a:pt x="395" y="281"/>
                    <a:pt x="395" y="282"/>
                    <a:pt x="392" y="284"/>
                  </a:cubicBezTo>
                  <a:cubicBezTo>
                    <a:pt x="390" y="285"/>
                    <a:pt x="387" y="289"/>
                    <a:pt x="385" y="291"/>
                  </a:cubicBezTo>
                  <a:cubicBezTo>
                    <a:pt x="383" y="293"/>
                    <a:pt x="383" y="294"/>
                    <a:pt x="382" y="295"/>
                  </a:cubicBezTo>
                  <a:cubicBezTo>
                    <a:pt x="381" y="295"/>
                    <a:pt x="381" y="295"/>
                    <a:pt x="381" y="295"/>
                  </a:cubicBezTo>
                  <a:cubicBezTo>
                    <a:pt x="380" y="295"/>
                    <a:pt x="379" y="294"/>
                    <a:pt x="378" y="294"/>
                  </a:cubicBezTo>
                  <a:cubicBezTo>
                    <a:pt x="377" y="293"/>
                    <a:pt x="377" y="293"/>
                    <a:pt x="377" y="292"/>
                  </a:cubicBezTo>
                  <a:cubicBezTo>
                    <a:pt x="376" y="292"/>
                    <a:pt x="374" y="293"/>
                    <a:pt x="373" y="293"/>
                  </a:cubicBezTo>
                  <a:cubicBezTo>
                    <a:pt x="372" y="293"/>
                    <a:pt x="371" y="293"/>
                    <a:pt x="370" y="293"/>
                  </a:cubicBezTo>
                  <a:cubicBezTo>
                    <a:pt x="370" y="292"/>
                    <a:pt x="368" y="291"/>
                    <a:pt x="367" y="291"/>
                  </a:cubicBezTo>
                  <a:cubicBezTo>
                    <a:pt x="365" y="291"/>
                    <a:pt x="365" y="292"/>
                    <a:pt x="364" y="293"/>
                  </a:cubicBezTo>
                  <a:cubicBezTo>
                    <a:pt x="364" y="294"/>
                    <a:pt x="363" y="295"/>
                    <a:pt x="362" y="295"/>
                  </a:cubicBezTo>
                  <a:cubicBezTo>
                    <a:pt x="361" y="295"/>
                    <a:pt x="360" y="293"/>
                    <a:pt x="360" y="293"/>
                  </a:cubicBezTo>
                  <a:cubicBezTo>
                    <a:pt x="360" y="293"/>
                    <a:pt x="357" y="289"/>
                    <a:pt x="357" y="288"/>
                  </a:cubicBezTo>
                  <a:cubicBezTo>
                    <a:pt x="358" y="287"/>
                    <a:pt x="359" y="286"/>
                    <a:pt x="358" y="285"/>
                  </a:cubicBezTo>
                  <a:cubicBezTo>
                    <a:pt x="358" y="284"/>
                    <a:pt x="356" y="284"/>
                    <a:pt x="355" y="283"/>
                  </a:cubicBezTo>
                  <a:cubicBezTo>
                    <a:pt x="354" y="283"/>
                    <a:pt x="354" y="281"/>
                    <a:pt x="353" y="281"/>
                  </a:cubicBezTo>
                  <a:cubicBezTo>
                    <a:pt x="352" y="280"/>
                    <a:pt x="350" y="280"/>
                    <a:pt x="350" y="280"/>
                  </a:cubicBezTo>
                  <a:cubicBezTo>
                    <a:pt x="349" y="279"/>
                    <a:pt x="350" y="278"/>
                    <a:pt x="348" y="278"/>
                  </a:cubicBezTo>
                  <a:cubicBezTo>
                    <a:pt x="347" y="279"/>
                    <a:pt x="345" y="279"/>
                    <a:pt x="345" y="279"/>
                  </a:cubicBezTo>
                  <a:cubicBezTo>
                    <a:pt x="344" y="279"/>
                    <a:pt x="344" y="278"/>
                    <a:pt x="343" y="277"/>
                  </a:cubicBezTo>
                  <a:cubicBezTo>
                    <a:pt x="342" y="276"/>
                    <a:pt x="342" y="275"/>
                    <a:pt x="342" y="273"/>
                  </a:cubicBezTo>
                  <a:cubicBezTo>
                    <a:pt x="342" y="272"/>
                    <a:pt x="342" y="272"/>
                    <a:pt x="344" y="272"/>
                  </a:cubicBezTo>
                  <a:cubicBezTo>
                    <a:pt x="345" y="272"/>
                    <a:pt x="346" y="273"/>
                    <a:pt x="346" y="272"/>
                  </a:cubicBezTo>
                  <a:cubicBezTo>
                    <a:pt x="347" y="272"/>
                    <a:pt x="347" y="272"/>
                    <a:pt x="346" y="271"/>
                  </a:cubicBezTo>
                  <a:cubicBezTo>
                    <a:pt x="345" y="271"/>
                    <a:pt x="345" y="271"/>
                    <a:pt x="346" y="270"/>
                  </a:cubicBezTo>
                  <a:cubicBezTo>
                    <a:pt x="346" y="270"/>
                    <a:pt x="348" y="269"/>
                    <a:pt x="347" y="269"/>
                  </a:cubicBezTo>
                  <a:cubicBezTo>
                    <a:pt x="346" y="268"/>
                    <a:pt x="344" y="268"/>
                    <a:pt x="344" y="267"/>
                  </a:cubicBezTo>
                  <a:cubicBezTo>
                    <a:pt x="344" y="266"/>
                    <a:pt x="345" y="265"/>
                    <a:pt x="344" y="264"/>
                  </a:cubicBezTo>
                  <a:cubicBezTo>
                    <a:pt x="343" y="262"/>
                    <a:pt x="341" y="261"/>
                    <a:pt x="340" y="260"/>
                  </a:cubicBezTo>
                  <a:cubicBezTo>
                    <a:pt x="340" y="260"/>
                    <a:pt x="340" y="259"/>
                    <a:pt x="338" y="258"/>
                  </a:cubicBezTo>
                  <a:cubicBezTo>
                    <a:pt x="336" y="257"/>
                    <a:pt x="336" y="256"/>
                    <a:pt x="335" y="255"/>
                  </a:cubicBezTo>
                  <a:cubicBezTo>
                    <a:pt x="335" y="255"/>
                    <a:pt x="334" y="255"/>
                    <a:pt x="333" y="255"/>
                  </a:cubicBezTo>
                  <a:cubicBezTo>
                    <a:pt x="332" y="255"/>
                    <a:pt x="332" y="254"/>
                    <a:pt x="331" y="254"/>
                  </a:cubicBezTo>
                  <a:cubicBezTo>
                    <a:pt x="330" y="254"/>
                    <a:pt x="329" y="253"/>
                    <a:pt x="329" y="252"/>
                  </a:cubicBezTo>
                  <a:cubicBezTo>
                    <a:pt x="329" y="252"/>
                    <a:pt x="329" y="251"/>
                    <a:pt x="329" y="251"/>
                  </a:cubicBezTo>
                  <a:cubicBezTo>
                    <a:pt x="328" y="251"/>
                    <a:pt x="328" y="250"/>
                    <a:pt x="327" y="250"/>
                  </a:cubicBezTo>
                  <a:cubicBezTo>
                    <a:pt x="327" y="249"/>
                    <a:pt x="326" y="249"/>
                    <a:pt x="326" y="247"/>
                  </a:cubicBezTo>
                  <a:cubicBezTo>
                    <a:pt x="326" y="246"/>
                    <a:pt x="325" y="245"/>
                    <a:pt x="327" y="245"/>
                  </a:cubicBezTo>
                  <a:cubicBezTo>
                    <a:pt x="328" y="245"/>
                    <a:pt x="330" y="245"/>
                    <a:pt x="330" y="245"/>
                  </a:cubicBezTo>
                  <a:cubicBezTo>
                    <a:pt x="331" y="245"/>
                    <a:pt x="332" y="244"/>
                    <a:pt x="332" y="242"/>
                  </a:cubicBezTo>
                  <a:cubicBezTo>
                    <a:pt x="332" y="241"/>
                    <a:pt x="331" y="241"/>
                    <a:pt x="332" y="240"/>
                  </a:cubicBezTo>
                  <a:cubicBezTo>
                    <a:pt x="333" y="239"/>
                    <a:pt x="333" y="239"/>
                    <a:pt x="333" y="238"/>
                  </a:cubicBezTo>
                  <a:cubicBezTo>
                    <a:pt x="332" y="238"/>
                    <a:pt x="330" y="237"/>
                    <a:pt x="331" y="236"/>
                  </a:cubicBezTo>
                  <a:cubicBezTo>
                    <a:pt x="333" y="235"/>
                    <a:pt x="333" y="235"/>
                    <a:pt x="334" y="234"/>
                  </a:cubicBezTo>
                  <a:cubicBezTo>
                    <a:pt x="335" y="233"/>
                    <a:pt x="334" y="232"/>
                    <a:pt x="335" y="231"/>
                  </a:cubicBezTo>
                  <a:cubicBezTo>
                    <a:pt x="336" y="231"/>
                    <a:pt x="336" y="231"/>
                    <a:pt x="336" y="230"/>
                  </a:cubicBezTo>
                  <a:cubicBezTo>
                    <a:pt x="335" y="229"/>
                    <a:pt x="334" y="229"/>
                    <a:pt x="333" y="229"/>
                  </a:cubicBezTo>
                  <a:cubicBezTo>
                    <a:pt x="332" y="228"/>
                    <a:pt x="330" y="228"/>
                    <a:pt x="331" y="229"/>
                  </a:cubicBezTo>
                  <a:cubicBezTo>
                    <a:pt x="331" y="231"/>
                    <a:pt x="332" y="232"/>
                    <a:pt x="332" y="233"/>
                  </a:cubicBezTo>
                  <a:cubicBezTo>
                    <a:pt x="331" y="233"/>
                    <a:pt x="331" y="234"/>
                    <a:pt x="331" y="233"/>
                  </a:cubicBezTo>
                  <a:cubicBezTo>
                    <a:pt x="330" y="233"/>
                    <a:pt x="329" y="232"/>
                    <a:pt x="329" y="233"/>
                  </a:cubicBezTo>
                  <a:cubicBezTo>
                    <a:pt x="328" y="234"/>
                    <a:pt x="328" y="234"/>
                    <a:pt x="327" y="234"/>
                  </a:cubicBezTo>
                  <a:cubicBezTo>
                    <a:pt x="327" y="234"/>
                    <a:pt x="326" y="234"/>
                    <a:pt x="326" y="233"/>
                  </a:cubicBezTo>
                  <a:cubicBezTo>
                    <a:pt x="326" y="232"/>
                    <a:pt x="327" y="232"/>
                    <a:pt x="325" y="231"/>
                  </a:cubicBezTo>
                  <a:cubicBezTo>
                    <a:pt x="324" y="231"/>
                    <a:pt x="323" y="230"/>
                    <a:pt x="324" y="229"/>
                  </a:cubicBezTo>
                  <a:cubicBezTo>
                    <a:pt x="324" y="229"/>
                    <a:pt x="325" y="228"/>
                    <a:pt x="325" y="227"/>
                  </a:cubicBezTo>
                  <a:cubicBezTo>
                    <a:pt x="325" y="226"/>
                    <a:pt x="327" y="224"/>
                    <a:pt x="326" y="223"/>
                  </a:cubicBezTo>
                  <a:cubicBezTo>
                    <a:pt x="326" y="222"/>
                    <a:pt x="324" y="220"/>
                    <a:pt x="324" y="219"/>
                  </a:cubicBezTo>
                  <a:cubicBezTo>
                    <a:pt x="323" y="219"/>
                    <a:pt x="323" y="220"/>
                    <a:pt x="322" y="219"/>
                  </a:cubicBezTo>
                  <a:cubicBezTo>
                    <a:pt x="321" y="218"/>
                    <a:pt x="320" y="218"/>
                    <a:pt x="320" y="218"/>
                  </a:cubicBezTo>
                  <a:cubicBezTo>
                    <a:pt x="320" y="218"/>
                    <a:pt x="319" y="218"/>
                    <a:pt x="318" y="218"/>
                  </a:cubicBezTo>
                  <a:cubicBezTo>
                    <a:pt x="317" y="218"/>
                    <a:pt x="316" y="216"/>
                    <a:pt x="316" y="215"/>
                  </a:cubicBezTo>
                  <a:cubicBezTo>
                    <a:pt x="316" y="214"/>
                    <a:pt x="317" y="213"/>
                    <a:pt x="316" y="213"/>
                  </a:cubicBezTo>
                  <a:cubicBezTo>
                    <a:pt x="316" y="213"/>
                    <a:pt x="313" y="213"/>
                    <a:pt x="313" y="212"/>
                  </a:cubicBezTo>
                  <a:cubicBezTo>
                    <a:pt x="313" y="211"/>
                    <a:pt x="314" y="210"/>
                    <a:pt x="312" y="209"/>
                  </a:cubicBezTo>
                  <a:cubicBezTo>
                    <a:pt x="311" y="209"/>
                    <a:pt x="310" y="208"/>
                    <a:pt x="309" y="208"/>
                  </a:cubicBezTo>
                  <a:cubicBezTo>
                    <a:pt x="308" y="207"/>
                    <a:pt x="306" y="207"/>
                    <a:pt x="306" y="205"/>
                  </a:cubicBezTo>
                  <a:cubicBezTo>
                    <a:pt x="307" y="204"/>
                    <a:pt x="307" y="203"/>
                    <a:pt x="307" y="202"/>
                  </a:cubicBezTo>
                  <a:cubicBezTo>
                    <a:pt x="308" y="201"/>
                    <a:pt x="308" y="201"/>
                    <a:pt x="308" y="200"/>
                  </a:cubicBezTo>
                  <a:cubicBezTo>
                    <a:pt x="307" y="199"/>
                    <a:pt x="308" y="199"/>
                    <a:pt x="308" y="198"/>
                  </a:cubicBezTo>
                  <a:cubicBezTo>
                    <a:pt x="308" y="196"/>
                    <a:pt x="309" y="194"/>
                    <a:pt x="309" y="193"/>
                  </a:cubicBezTo>
                  <a:cubicBezTo>
                    <a:pt x="309" y="191"/>
                    <a:pt x="310" y="191"/>
                    <a:pt x="308" y="191"/>
                  </a:cubicBezTo>
                  <a:cubicBezTo>
                    <a:pt x="307" y="190"/>
                    <a:pt x="307" y="190"/>
                    <a:pt x="305" y="190"/>
                  </a:cubicBezTo>
                  <a:cubicBezTo>
                    <a:pt x="304" y="189"/>
                    <a:pt x="303" y="191"/>
                    <a:pt x="302" y="191"/>
                  </a:cubicBezTo>
                  <a:cubicBezTo>
                    <a:pt x="301" y="191"/>
                    <a:pt x="300" y="190"/>
                    <a:pt x="299" y="188"/>
                  </a:cubicBezTo>
                  <a:cubicBezTo>
                    <a:pt x="298" y="187"/>
                    <a:pt x="299" y="186"/>
                    <a:pt x="299" y="185"/>
                  </a:cubicBezTo>
                  <a:cubicBezTo>
                    <a:pt x="299" y="184"/>
                    <a:pt x="298" y="182"/>
                    <a:pt x="298" y="181"/>
                  </a:cubicBezTo>
                  <a:cubicBezTo>
                    <a:pt x="297" y="180"/>
                    <a:pt x="297" y="180"/>
                    <a:pt x="297" y="179"/>
                  </a:cubicBezTo>
                  <a:cubicBezTo>
                    <a:pt x="297" y="178"/>
                    <a:pt x="298" y="178"/>
                    <a:pt x="297" y="177"/>
                  </a:cubicBezTo>
                  <a:cubicBezTo>
                    <a:pt x="296" y="176"/>
                    <a:pt x="296" y="175"/>
                    <a:pt x="295" y="174"/>
                  </a:cubicBezTo>
                  <a:cubicBezTo>
                    <a:pt x="294" y="173"/>
                    <a:pt x="293" y="172"/>
                    <a:pt x="293" y="170"/>
                  </a:cubicBezTo>
                  <a:cubicBezTo>
                    <a:pt x="292" y="169"/>
                    <a:pt x="293" y="168"/>
                    <a:pt x="293" y="167"/>
                  </a:cubicBezTo>
                  <a:cubicBezTo>
                    <a:pt x="292" y="167"/>
                    <a:pt x="292" y="166"/>
                    <a:pt x="292" y="166"/>
                  </a:cubicBezTo>
                  <a:cubicBezTo>
                    <a:pt x="292" y="166"/>
                    <a:pt x="291" y="165"/>
                    <a:pt x="290" y="165"/>
                  </a:cubicBezTo>
                  <a:cubicBezTo>
                    <a:pt x="289" y="166"/>
                    <a:pt x="289" y="167"/>
                    <a:pt x="289" y="167"/>
                  </a:cubicBezTo>
                  <a:cubicBezTo>
                    <a:pt x="289" y="167"/>
                    <a:pt x="289" y="165"/>
                    <a:pt x="289" y="164"/>
                  </a:cubicBezTo>
                  <a:cubicBezTo>
                    <a:pt x="289" y="163"/>
                    <a:pt x="290" y="161"/>
                    <a:pt x="289" y="160"/>
                  </a:cubicBezTo>
                  <a:cubicBezTo>
                    <a:pt x="289" y="159"/>
                    <a:pt x="288" y="157"/>
                    <a:pt x="287" y="156"/>
                  </a:cubicBezTo>
                  <a:cubicBezTo>
                    <a:pt x="286" y="155"/>
                    <a:pt x="285" y="154"/>
                    <a:pt x="285" y="153"/>
                  </a:cubicBezTo>
                  <a:cubicBezTo>
                    <a:pt x="285" y="152"/>
                    <a:pt x="286" y="151"/>
                    <a:pt x="285" y="151"/>
                  </a:cubicBezTo>
                  <a:cubicBezTo>
                    <a:pt x="284" y="152"/>
                    <a:pt x="283" y="152"/>
                    <a:pt x="283" y="152"/>
                  </a:cubicBezTo>
                  <a:cubicBezTo>
                    <a:pt x="283" y="152"/>
                    <a:pt x="285" y="150"/>
                    <a:pt x="285" y="150"/>
                  </a:cubicBezTo>
                  <a:cubicBezTo>
                    <a:pt x="285" y="149"/>
                    <a:pt x="283" y="149"/>
                    <a:pt x="284" y="148"/>
                  </a:cubicBezTo>
                  <a:cubicBezTo>
                    <a:pt x="284" y="147"/>
                    <a:pt x="285" y="147"/>
                    <a:pt x="284" y="146"/>
                  </a:cubicBezTo>
                  <a:cubicBezTo>
                    <a:pt x="283" y="146"/>
                    <a:pt x="280" y="146"/>
                    <a:pt x="279" y="145"/>
                  </a:cubicBezTo>
                  <a:cubicBezTo>
                    <a:pt x="279" y="143"/>
                    <a:pt x="279" y="141"/>
                    <a:pt x="279" y="139"/>
                  </a:cubicBezTo>
                  <a:cubicBezTo>
                    <a:pt x="278" y="138"/>
                    <a:pt x="277" y="137"/>
                    <a:pt x="276" y="136"/>
                  </a:cubicBezTo>
                  <a:cubicBezTo>
                    <a:pt x="275" y="135"/>
                    <a:pt x="274" y="135"/>
                    <a:pt x="274" y="133"/>
                  </a:cubicBezTo>
                  <a:cubicBezTo>
                    <a:pt x="274" y="131"/>
                    <a:pt x="275" y="131"/>
                    <a:pt x="275" y="131"/>
                  </a:cubicBezTo>
                  <a:cubicBezTo>
                    <a:pt x="275" y="130"/>
                    <a:pt x="275" y="130"/>
                    <a:pt x="275" y="129"/>
                  </a:cubicBezTo>
                  <a:cubicBezTo>
                    <a:pt x="274" y="129"/>
                    <a:pt x="274" y="128"/>
                    <a:pt x="274" y="128"/>
                  </a:cubicBezTo>
                  <a:cubicBezTo>
                    <a:pt x="274" y="127"/>
                    <a:pt x="273" y="126"/>
                    <a:pt x="273" y="125"/>
                  </a:cubicBezTo>
                  <a:cubicBezTo>
                    <a:pt x="272" y="124"/>
                    <a:pt x="272" y="124"/>
                    <a:pt x="271" y="124"/>
                  </a:cubicBezTo>
                  <a:cubicBezTo>
                    <a:pt x="270" y="124"/>
                    <a:pt x="269" y="124"/>
                    <a:pt x="268" y="125"/>
                  </a:cubicBezTo>
                  <a:cubicBezTo>
                    <a:pt x="267" y="126"/>
                    <a:pt x="268" y="126"/>
                    <a:pt x="267" y="127"/>
                  </a:cubicBezTo>
                  <a:cubicBezTo>
                    <a:pt x="267" y="128"/>
                    <a:pt x="267" y="130"/>
                    <a:pt x="266" y="130"/>
                  </a:cubicBezTo>
                  <a:cubicBezTo>
                    <a:pt x="265" y="131"/>
                    <a:pt x="264" y="131"/>
                    <a:pt x="263" y="132"/>
                  </a:cubicBezTo>
                  <a:cubicBezTo>
                    <a:pt x="262" y="132"/>
                    <a:pt x="262" y="134"/>
                    <a:pt x="262" y="134"/>
                  </a:cubicBezTo>
                  <a:cubicBezTo>
                    <a:pt x="261" y="134"/>
                    <a:pt x="261" y="132"/>
                    <a:pt x="260" y="132"/>
                  </a:cubicBezTo>
                  <a:cubicBezTo>
                    <a:pt x="259" y="132"/>
                    <a:pt x="259" y="132"/>
                    <a:pt x="258" y="131"/>
                  </a:cubicBezTo>
                  <a:cubicBezTo>
                    <a:pt x="258" y="131"/>
                    <a:pt x="258" y="131"/>
                    <a:pt x="257" y="130"/>
                  </a:cubicBezTo>
                  <a:cubicBezTo>
                    <a:pt x="257" y="129"/>
                    <a:pt x="256" y="129"/>
                    <a:pt x="256" y="129"/>
                  </a:cubicBezTo>
                  <a:cubicBezTo>
                    <a:pt x="255" y="129"/>
                    <a:pt x="253" y="128"/>
                    <a:pt x="253" y="128"/>
                  </a:cubicBezTo>
                  <a:cubicBezTo>
                    <a:pt x="253" y="128"/>
                    <a:pt x="253" y="128"/>
                    <a:pt x="253" y="128"/>
                  </a:cubicBezTo>
                  <a:cubicBezTo>
                    <a:pt x="253" y="128"/>
                    <a:pt x="252" y="129"/>
                    <a:pt x="251" y="130"/>
                  </a:cubicBezTo>
                  <a:cubicBezTo>
                    <a:pt x="251" y="130"/>
                    <a:pt x="251" y="131"/>
                    <a:pt x="251" y="131"/>
                  </a:cubicBezTo>
                  <a:cubicBezTo>
                    <a:pt x="249" y="134"/>
                    <a:pt x="247" y="138"/>
                    <a:pt x="247" y="138"/>
                  </a:cubicBezTo>
                  <a:cubicBezTo>
                    <a:pt x="247" y="138"/>
                    <a:pt x="247" y="138"/>
                    <a:pt x="247" y="138"/>
                  </a:cubicBezTo>
                  <a:cubicBezTo>
                    <a:pt x="246" y="138"/>
                    <a:pt x="246" y="138"/>
                    <a:pt x="246" y="138"/>
                  </a:cubicBezTo>
                  <a:cubicBezTo>
                    <a:pt x="245" y="138"/>
                    <a:pt x="245" y="140"/>
                    <a:pt x="244" y="141"/>
                  </a:cubicBezTo>
                  <a:cubicBezTo>
                    <a:pt x="244" y="141"/>
                    <a:pt x="242" y="140"/>
                    <a:pt x="242" y="140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242" y="139"/>
                    <a:pt x="242" y="137"/>
                    <a:pt x="242" y="136"/>
                  </a:cubicBezTo>
                  <a:cubicBezTo>
                    <a:pt x="242" y="135"/>
                    <a:pt x="242" y="135"/>
                    <a:pt x="242" y="134"/>
                  </a:cubicBezTo>
                  <a:cubicBezTo>
                    <a:pt x="241" y="133"/>
                    <a:pt x="240" y="133"/>
                    <a:pt x="241" y="132"/>
                  </a:cubicBezTo>
                  <a:cubicBezTo>
                    <a:pt x="242" y="131"/>
                    <a:pt x="242" y="131"/>
                    <a:pt x="242" y="130"/>
                  </a:cubicBezTo>
                  <a:cubicBezTo>
                    <a:pt x="242" y="129"/>
                    <a:pt x="243" y="128"/>
                    <a:pt x="242" y="128"/>
                  </a:cubicBezTo>
                  <a:cubicBezTo>
                    <a:pt x="241" y="127"/>
                    <a:pt x="239" y="128"/>
                    <a:pt x="238" y="128"/>
                  </a:cubicBezTo>
                  <a:cubicBezTo>
                    <a:pt x="236" y="127"/>
                    <a:pt x="236" y="127"/>
                    <a:pt x="235" y="126"/>
                  </a:cubicBezTo>
                  <a:cubicBezTo>
                    <a:pt x="234" y="126"/>
                    <a:pt x="233" y="125"/>
                    <a:pt x="232" y="125"/>
                  </a:cubicBezTo>
                  <a:cubicBezTo>
                    <a:pt x="231" y="124"/>
                    <a:pt x="231" y="124"/>
                    <a:pt x="232" y="123"/>
                  </a:cubicBezTo>
                  <a:cubicBezTo>
                    <a:pt x="233" y="122"/>
                    <a:pt x="234" y="121"/>
                    <a:pt x="234" y="121"/>
                  </a:cubicBezTo>
                  <a:cubicBezTo>
                    <a:pt x="233" y="120"/>
                    <a:pt x="233" y="120"/>
                    <a:pt x="233" y="120"/>
                  </a:cubicBezTo>
                  <a:cubicBezTo>
                    <a:pt x="232" y="119"/>
                    <a:pt x="231" y="117"/>
                    <a:pt x="230" y="115"/>
                  </a:cubicBezTo>
                  <a:cubicBezTo>
                    <a:pt x="228" y="114"/>
                    <a:pt x="228" y="113"/>
                    <a:pt x="227" y="113"/>
                  </a:cubicBezTo>
                  <a:cubicBezTo>
                    <a:pt x="226" y="113"/>
                    <a:pt x="225" y="111"/>
                    <a:pt x="225" y="110"/>
                  </a:cubicBezTo>
                  <a:cubicBezTo>
                    <a:pt x="224" y="109"/>
                    <a:pt x="223" y="106"/>
                    <a:pt x="222" y="104"/>
                  </a:cubicBezTo>
                  <a:cubicBezTo>
                    <a:pt x="222" y="103"/>
                    <a:pt x="221" y="102"/>
                    <a:pt x="221" y="102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1" y="99"/>
                    <a:pt x="222" y="98"/>
                  </a:cubicBezTo>
                  <a:cubicBezTo>
                    <a:pt x="222" y="98"/>
                    <a:pt x="224" y="97"/>
                    <a:pt x="225" y="98"/>
                  </a:cubicBezTo>
                  <a:cubicBezTo>
                    <a:pt x="225" y="98"/>
                    <a:pt x="226" y="99"/>
                    <a:pt x="226" y="99"/>
                  </a:cubicBezTo>
                  <a:cubicBezTo>
                    <a:pt x="226" y="99"/>
                    <a:pt x="226" y="97"/>
                    <a:pt x="227" y="97"/>
                  </a:cubicBezTo>
                  <a:cubicBezTo>
                    <a:pt x="229" y="97"/>
                    <a:pt x="231" y="97"/>
                    <a:pt x="232" y="96"/>
                  </a:cubicBezTo>
                  <a:cubicBezTo>
                    <a:pt x="232" y="96"/>
                    <a:pt x="232" y="95"/>
                    <a:pt x="232" y="94"/>
                  </a:cubicBezTo>
                  <a:cubicBezTo>
                    <a:pt x="233" y="93"/>
                    <a:pt x="235" y="93"/>
                    <a:pt x="234" y="92"/>
                  </a:cubicBezTo>
                  <a:cubicBezTo>
                    <a:pt x="233" y="92"/>
                    <a:pt x="230" y="90"/>
                    <a:pt x="231" y="89"/>
                  </a:cubicBezTo>
                  <a:cubicBezTo>
                    <a:pt x="233" y="88"/>
                    <a:pt x="233" y="89"/>
                    <a:pt x="233" y="88"/>
                  </a:cubicBezTo>
                  <a:cubicBezTo>
                    <a:pt x="233" y="87"/>
                    <a:pt x="234" y="86"/>
                    <a:pt x="233" y="86"/>
                  </a:cubicBezTo>
                  <a:cubicBezTo>
                    <a:pt x="231" y="85"/>
                    <a:pt x="231" y="85"/>
                    <a:pt x="231" y="84"/>
                  </a:cubicBezTo>
                  <a:cubicBezTo>
                    <a:pt x="230" y="84"/>
                    <a:pt x="230" y="83"/>
                    <a:pt x="229" y="83"/>
                  </a:cubicBezTo>
                  <a:cubicBezTo>
                    <a:pt x="228" y="83"/>
                    <a:pt x="226" y="82"/>
                    <a:pt x="226" y="82"/>
                  </a:cubicBezTo>
                  <a:cubicBezTo>
                    <a:pt x="226" y="82"/>
                    <a:pt x="224" y="82"/>
                    <a:pt x="224" y="80"/>
                  </a:cubicBezTo>
                  <a:cubicBezTo>
                    <a:pt x="225" y="78"/>
                    <a:pt x="225" y="76"/>
                    <a:pt x="225" y="75"/>
                  </a:cubicBezTo>
                  <a:cubicBezTo>
                    <a:pt x="224" y="74"/>
                    <a:pt x="222" y="74"/>
                    <a:pt x="222" y="73"/>
                  </a:cubicBezTo>
                  <a:cubicBezTo>
                    <a:pt x="221" y="73"/>
                    <a:pt x="219" y="73"/>
                    <a:pt x="219" y="71"/>
                  </a:cubicBezTo>
                  <a:cubicBezTo>
                    <a:pt x="219" y="69"/>
                    <a:pt x="220" y="68"/>
                    <a:pt x="219" y="67"/>
                  </a:cubicBezTo>
                  <a:cubicBezTo>
                    <a:pt x="218" y="66"/>
                    <a:pt x="218" y="65"/>
                    <a:pt x="217" y="64"/>
                  </a:cubicBezTo>
                  <a:cubicBezTo>
                    <a:pt x="216" y="62"/>
                    <a:pt x="215" y="62"/>
                    <a:pt x="215" y="61"/>
                  </a:cubicBezTo>
                  <a:cubicBezTo>
                    <a:pt x="214" y="61"/>
                    <a:pt x="211" y="60"/>
                    <a:pt x="211" y="59"/>
                  </a:cubicBezTo>
                  <a:cubicBezTo>
                    <a:pt x="211" y="58"/>
                    <a:pt x="210" y="56"/>
                    <a:pt x="210" y="57"/>
                  </a:cubicBezTo>
                  <a:cubicBezTo>
                    <a:pt x="209" y="57"/>
                    <a:pt x="207" y="58"/>
                    <a:pt x="208" y="57"/>
                  </a:cubicBezTo>
                  <a:cubicBezTo>
                    <a:pt x="208" y="55"/>
                    <a:pt x="208" y="55"/>
                    <a:pt x="207" y="54"/>
                  </a:cubicBezTo>
                  <a:cubicBezTo>
                    <a:pt x="207" y="53"/>
                    <a:pt x="206" y="51"/>
                    <a:pt x="204" y="51"/>
                  </a:cubicBezTo>
                  <a:cubicBezTo>
                    <a:pt x="203" y="50"/>
                    <a:pt x="201" y="50"/>
                    <a:pt x="201" y="49"/>
                  </a:cubicBezTo>
                  <a:cubicBezTo>
                    <a:pt x="200" y="48"/>
                    <a:pt x="199" y="45"/>
                    <a:pt x="199" y="44"/>
                  </a:cubicBezTo>
                  <a:cubicBezTo>
                    <a:pt x="199" y="43"/>
                    <a:pt x="199" y="41"/>
                    <a:pt x="199" y="40"/>
                  </a:cubicBezTo>
                  <a:cubicBezTo>
                    <a:pt x="199" y="39"/>
                    <a:pt x="199" y="37"/>
                    <a:pt x="199" y="37"/>
                  </a:cubicBezTo>
                  <a:cubicBezTo>
                    <a:pt x="199" y="37"/>
                    <a:pt x="198" y="38"/>
                    <a:pt x="197" y="39"/>
                  </a:cubicBezTo>
                  <a:cubicBezTo>
                    <a:pt x="196" y="40"/>
                    <a:pt x="196" y="40"/>
                    <a:pt x="195" y="40"/>
                  </a:cubicBezTo>
                  <a:cubicBezTo>
                    <a:pt x="194" y="40"/>
                    <a:pt x="192" y="39"/>
                    <a:pt x="192" y="40"/>
                  </a:cubicBezTo>
                  <a:cubicBezTo>
                    <a:pt x="191" y="41"/>
                    <a:pt x="190" y="43"/>
                    <a:pt x="190" y="44"/>
                  </a:cubicBezTo>
                  <a:cubicBezTo>
                    <a:pt x="190" y="45"/>
                    <a:pt x="190" y="46"/>
                    <a:pt x="190" y="47"/>
                  </a:cubicBezTo>
                  <a:cubicBezTo>
                    <a:pt x="189" y="48"/>
                    <a:pt x="189" y="48"/>
                    <a:pt x="188" y="48"/>
                  </a:cubicBezTo>
                  <a:cubicBezTo>
                    <a:pt x="187" y="48"/>
                    <a:pt x="186" y="49"/>
                    <a:pt x="185" y="50"/>
                  </a:cubicBezTo>
                  <a:cubicBezTo>
                    <a:pt x="185" y="51"/>
                    <a:pt x="184" y="51"/>
                    <a:pt x="184" y="52"/>
                  </a:cubicBezTo>
                  <a:cubicBezTo>
                    <a:pt x="185" y="53"/>
                    <a:pt x="184" y="54"/>
                    <a:pt x="184" y="55"/>
                  </a:cubicBezTo>
                  <a:cubicBezTo>
                    <a:pt x="184" y="56"/>
                    <a:pt x="184" y="57"/>
                    <a:pt x="183" y="57"/>
                  </a:cubicBezTo>
                  <a:cubicBezTo>
                    <a:pt x="182" y="58"/>
                    <a:pt x="181" y="56"/>
                    <a:pt x="181" y="57"/>
                  </a:cubicBezTo>
                  <a:cubicBezTo>
                    <a:pt x="181" y="57"/>
                    <a:pt x="180" y="59"/>
                    <a:pt x="179" y="60"/>
                  </a:cubicBezTo>
                  <a:cubicBezTo>
                    <a:pt x="178" y="61"/>
                    <a:pt x="178" y="63"/>
                    <a:pt x="177" y="63"/>
                  </a:cubicBezTo>
                  <a:cubicBezTo>
                    <a:pt x="177" y="63"/>
                    <a:pt x="176" y="63"/>
                    <a:pt x="175" y="63"/>
                  </a:cubicBezTo>
                  <a:cubicBezTo>
                    <a:pt x="174" y="63"/>
                    <a:pt x="173" y="63"/>
                    <a:pt x="173" y="64"/>
                  </a:cubicBezTo>
                  <a:cubicBezTo>
                    <a:pt x="173" y="65"/>
                    <a:pt x="172" y="67"/>
                    <a:pt x="173" y="68"/>
                  </a:cubicBezTo>
                  <a:cubicBezTo>
                    <a:pt x="173" y="69"/>
                    <a:pt x="174" y="70"/>
                    <a:pt x="174" y="71"/>
                  </a:cubicBezTo>
                  <a:cubicBezTo>
                    <a:pt x="174" y="72"/>
                    <a:pt x="173" y="72"/>
                    <a:pt x="173" y="72"/>
                  </a:cubicBezTo>
                  <a:cubicBezTo>
                    <a:pt x="173" y="72"/>
                    <a:pt x="173" y="74"/>
                    <a:pt x="173" y="75"/>
                  </a:cubicBezTo>
                  <a:cubicBezTo>
                    <a:pt x="174" y="76"/>
                    <a:pt x="176" y="76"/>
                    <a:pt x="175" y="76"/>
                  </a:cubicBezTo>
                  <a:cubicBezTo>
                    <a:pt x="174" y="77"/>
                    <a:pt x="174" y="78"/>
                    <a:pt x="173" y="79"/>
                  </a:cubicBezTo>
                  <a:cubicBezTo>
                    <a:pt x="173" y="80"/>
                    <a:pt x="172" y="81"/>
                    <a:pt x="172" y="82"/>
                  </a:cubicBezTo>
                  <a:cubicBezTo>
                    <a:pt x="172" y="83"/>
                    <a:pt x="171" y="83"/>
                    <a:pt x="171" y="84"/>
                  </a:cubicBezTo>
                  <a:cubicBezTo>
                    <a:pt x="172" y="85"/>
                    <a:pt x="173" y="87"/>
                    <a:pt x="173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72" y="88"/>
                    <a:pt x="172" y="89"/>
                  </a:cubicBezTo>
                  <a:cubicBezTo>
                    <a:pt x="171" y="90"/>
                    <a:pt x="171" y="92"/>
                    <a:pt x="171" y="92"/>
                  </a:cubicBezTo>
                  <a:cubicBezTo>
                    <a:pt x="170" y="93"/>
                    <a:pt x="170" y="96"/>
                    <a:pt x="170" y="97"/>
                  </a:cubicBezTo>
                  <a:cubicBezTo>
                    <a:pt x="169" y="97"/>
                    <a:pt x="168" y="95"/>
                    <a:pt x="167" y="94"/>
                  </a:cubicBezTo>
                  <a:cubicBezTo>
                    <a:pt x="165" y="93"/>
                    <a:pt x="164" y="92"/>
                    <a:pt x="164" y="90"/>
                  </a:cubicBezTo>
                  <a:cubicBezTo>
                    <a:pt x="164" y="89"/>
                    <a:pt x="163" y="86"/>
                    <a:pt x="163" y="85"/>
                  </a:cubicBezTo>
                  <a:cubicBezTo>
                    <a:pt x="162" y="84"/>
                    <a:pt x="160" y="82"/>
                    <a:pt x="159" y="81"/>
                  </a:cubicBezTo>
                  <a:cubicBezTo>
                    <a:pt x="158" y="79"/>
                    <a:pt x="156" y="77"/>
                    <a:pt x="156" y="77"/>
                  </a:cubicBezTo>
                  <a:cubicBezTo>
                    <a:pt x="156" y="77"/>
                    <a:pt x="155" y="76"/>
                    <a:pt x="155" y="76"/>
                  </a:cubicBezTo>
                  <a:cubicBezTo>
                    <a:pt x="154" y="74"/>
                    <a:pt x="155" y="72"/>
                    <a:pt x="155" y="71"/>
                  </a:cubicBezTo>
                  <a:cubicBezTo>
                    <a:pt x="156" y="69"/>
                    <a:pt x="155" y="66"/>
                    <a:pt x="155" y="63"/>
                  </a:cubicBezTo>
                  <a:cubicBezTo>
                    <a:pt x="155" y="61"/>
                    <a:pt x="155" y="59"/>
                    <a:pt x="155" y="57"/>
                  </a:cubicBezTo>
                  <a:cubicBezTo>
                    <a:pt x="155" y="55"/>
                    <a:pt x="153" y="54"/>
                    <a:pt x="153" y="52"/>
                  </a:cubicBezTo>
                  <a:cubicBezTo>
                    <a:pt x="152" y="50"/>
                    <a:pt x="152" y="47"/>
                    <a:pt x="152" y="46"/>
                  </a:cubicBezTo>
                  <a:cubicBezTo>
                    <a:pt x="151" y="44"/>
                    <a:pt x="151" y="40"/>
                    <a:pt x="151" y="39"/>
                  </a:cubicBezTo>
                  <a:cubicBezTo>
                    <a:pt x="151" y="37"/>
                    <a:pt x="151" y="34"/>
                    <a:pt x="151" y="33"/>
                  </a:cubicBezTo>
                  <a:cubicBezTo>
                    <a:pt x="152" y="32"/>
                    <a:pt x="153" y="30"/>
                    <a:pt x="153" y="28"/>
                  </a:cubicBezTo>
                  <a:cubicBezTo>
                    <a:pt x="153" y="26"/>
                    <a:pt x="153" y="23"/>
                    <a:pt x="153" y="20"/>
                  </a:cubicBezTo>
                  <a:cubicBezTo>
                    <a:pt x="153" y="18"/>
                    <a:pt x="153" y="15"/>
                    <a:pt x="153" y="12"/>
                  </a:cubicBezTo>
                  <a:cubicBezTo>
                    <a:pt x="153" y="8"/>
                    <a:pt x="153" y="4"/>
                    <a:pt x="153" y="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1" y="0"/>
                    <a:pt x="150" y="1"/>
                  </a:cubicBezTo>
                  <a:cubicBezTo>
                    <a:pt x="149" y="2"/>
                    <a:pt x="148" y="1"/>
                    <a:pt x="147" y="2"/>
                  </a:cubicBezTo>
                  <a:cubicBezTo>
                    <a:pt x="147" y="3"/>
                    <a:pt x="146" y="4"/>
                    <a:pt x="146" y="3"/>
                  </a:cubicBezTo>
                  <a:cubicBezTo>
                    <a:pt x="145" y="3"/>
                    <a:pt x="143" y="1"/>
                    <a:pt x="142" y="2"/>
                  </a:cubicBezTo>
                  <a:cubicBezTo>
                    <a:pt x="142" y="3"/>
                    <a:pt x="141" y="3"/>
                    <a:pt x="141" y="4"/>
                  </a:cubicBezTo>
                  <a:cubicBezTo>
                    <a:pt x="141" y="6"/>
                    <a:pt x="141" y="8"/>
                    <a:pt x="142" y="9"/>
                  </a:cubicBezTo>
                  <a:cubicBezTo>
                    <a:pt x="142" y="10"/>
                    <a:pt x="144" y="13"/>
                    <a:pt x="144" y="15"/>
                  </a:cubicBezTo>
                  <a:cubicBezTo>
                    <a:pt x="144" y="16"/>
                    <a:pt x="144" y="18"/>
                    <a:pt x="143" y="18"/>
                  </a:cubicBezTo>
                  <a:cubicBezTo>
                    <a:pt x="142" y="19"/>
                    <a:pt x="141" y="19"/>
                    <a:pt x="140" y="20"/>
                  </a:cubicBezTo>
                  <a:cubicBezTo>
                    <a:pt x="140" y="21"/>
                    <a:pt x="140" y="22"/>
                    <a:pt x="139" y="22"/>
                  </a:cubicBezTo>
                  <a:cubicBezTo>
                    <a:pt x="138" y="22"/>
                    <a:pt x="137" y="21"/>
                    <a:pt x="137" y="23"/>
                  </a:cubicBezTo>
                  <a:cubicBezTo>
                    <a:pt x="137" y="24"/>
                    <a:pt x="137" y="27"/>
                    <a:pt x="136" y="28"/>
                  </a:cubicBezTo>
                  <a:cubicBezTo>
                    <a:pt x="136" y="29"/>
                    <a:pt x="137" y="31"/>
                    <a:pt x="138" y="31"/>
                  </a:cubicBezTo>
                  <a:cubicBezTo>
                    <a:pt x="140" y="32"/>
                    <a:pt x="140" y="31"/>
                    <a:pt x="140" y="32"/>
                  </a:cubicBezTo>
                  <a:cubicBezTo>
                    <a:pt x="140" y="34"/>
                    <a:pt x="141" y="36"/>
                    <a:pt x="139" y="36"/>
                  </a:cubicBezTo>
                  <a:cubicBezTo>
                    <a:pt x="138" y="35"/>
                    <a:pt x="136" y="35"/>
                    <a:pt x="136" y="36"/>
                  </a:cubicBezTo>
                  <a:cubicBezTo>
                    <a:pt x="136" y="37"/>
                    <a:pt x="136" y="38"/>
                    <a:pt x="134" y="38"/>
                  </a:cubicBezTo>
                  <a:cubicBezTo>
                    <a:pt x="133" y="37"/>
                    <a:pt x="132" y="37"/>
                    <a:pt x="131" y="37"/>
                  </a:cubicBezTo>
                  <a:cubicBezTo>
                    <a:pt x="131" y="38"/>
                    <a:pt x="130" y="38"/>
                    <a:pt x="129" y="35"/>
                  </a:cubicBezTo>
                  <a:cubicBezTo>
                    <a:pt x="129" y="33"/>
                    <a:pt x="129" y="31"/>
                    <a:pt x="128" y="29"/>
                  </a:cubicBezTo>
                  <a:cubicBezTo>
                    <a:pt x="128" y="27"/>
                    <a:pt x="129" y="25"/>
                    <a:pt x="128" y="23"/>
                  </a:cubicBezTo>
                  <a:cubicBezTo>
                    <a:pt x="127" y="21"/>
                    <a:pt x="127" y="21"/>
                    <a:pt x="126" y="20"/>
                  </a:cubicBezTo>
                  <a:cubicBezTo>
                    <a:pt x="126" y="20"/>
                    <a:pt x="125" y="18"/>
                    <a:pt x="124" y="19"/>
                  </a:cubicBezTo>
                  <a:cubicBezTo>
                    <a:pt x="123" y="20"/>
                    <a:pt x="121" y="22"/>
                    <a:pt x="120" y="22"/>
                  </a:cubicBezTo>
                  <a:cubicBezTo>
                    <a:pt x="119" y="22"/>
                    <a:pt x="118" y="22"/>
                    <a:pt x="117" y="22"/>
                  </a:cubicBezTo>
                  <a:cubicBezTo>
                    <a:pt x="116" y="21"/>
                    <a:pt x="115" y="21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2"/>
                    <a:pt x="114" y="23"/>
                    <a:pt x="115" y="24"/>
                  </a:cubicBezTo>
                  <a:cubicBezTo>
                    <a:pt x="116" y="26"/>
                    <a:pt x="115" y="27"/>
                    <a:pt x="115" y="28"/>
                  </a:cubicBezTo>
                  <a:cubicBezTo>
                    <a:pt x="115" y="29"/>
                    <a:pt x="115" y="31"/>
                    <a:pt x="116" y="32"/>
                  </a:cubicBezTo>
                  <a:cubicBezTo>
                    <a:pt x="117" y="33"/>
                    <a:pt x="116" y="33"/>
                    <a:pt x="115" y="34"/>
                  </a:cubicBezTo>
                  <a:cubicBezTo>
                    <a:pt x="115" y="34"/>
                    <a:pt x="115" y="35"/>
                    <a:pt x="115" y="36"/>
                  </a:cubicBezTo>
                  <a:cubicBezTo>
                    <a:pt x="116" y="37"/>
                    <a:pt x="116" y="38"/>
                    <a:pt x="117" y="39"/>
                  </a:cubicBezTo>
                  <a:cubicBezTo>
                    <a:pt x="117" y="41"/>
                    <a:pt x="117" y="42"/>
                    <a:pt x="117" y="43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4"/>
                    <a:pt x="113" y="45"/>
                    <a:pt x="113" y="45"/>
                  </a:cubicBezTo>
                  <a:cubicBezTo>
                    <a:pt x="113" y="46"/>
                    <a:pt x="113" y="47"/>
                    <a:pt x="112" y="47"/>
                  </a:cubicBezTo>
                  <a:cubicBezTo>
                    <a:pt x="111" y="47"/>
                    <a:pt x="109" y="47"/>
                    <a:pt x="110" y="48"/>
                  </a:cubicBezTo>
                  <a:cubicBezTo>
                    <a:pt x="110" y="49"/>
                    <a:pt x="111" y="52"/>
                    <a:pt x="111" y="52"/>
                  </a:cubicBezTo>
                  <a:cubicBezTo>
                    <a:pt x="111" y="53"/>
                    <a:pt x="111" y="55"/>
                    <a:pt x="111" y="56"/>
                  </a:cubicBezTo>
                  <a:cubicBezTo>
                    <a:pt x="111" y="56"/>
                    <a:pt x="112" y="58"/>
                    <a:pt x="112" y="59"/>
                  </a:cubicBezTo>
                  <a:cubicBezTo>
                    <a:pt x="112" y="60"/>
                    <a:pt x="112" y="61"/>
                    <a:pt x="111" y="62"/>
                  </a:cubicBezTo>
                  <a:cubicBezTo>
                    <a:pt x="111" y="63"/>
                    <a:pt x="111" y="64"/>
                    <a:pt x="112" y="65"/>
                  </a:cubicBezTo>
                  <a:cubicBezTo>
                    <a:pt x="113" y="65"/>
                    <a:pt x="114" y="65"/>
                    <a:pt x="115" y="67"/>
                  </a:cubicBezTo>
                  <a:cubicBezTo>
                    <a:pt x="116" y="68"/>
                    <a:pt x="117" y="70"/>
                    <a:pt x="117" y="71"/>
                  </a:cubicBezTo>
                  <a:cubicBezTo>
                    <a:pt x="117" y="72"/>
                    <a:pt x="118" y="74"/>
                    <a:pt x="118" y="75"/>
                  </a:cubicBezTo>
                  <a:cubicBezTo>
                    <a:pt x="119" y="76"/>
                    <a:pt x="119" y="77"/>
                    <a:pt x="119" y="77"/>
                  </a:cubicBezTo>
                  <a:cubicBezTo>
                    <a:pt x="119" y="78"/>
                    <a:pt x="121" y="79"/>
                    <a:pt x="120" y="79"/>
                  </a:cubicBezTo>
                  <a:cubicBezTo>
                    <a:pt x="120" y="80"/>
                    <a:pt x="117" y="81"/>
                    <a:pt x="117" y="82"/>
                  </a:cubicBezTo>
                  <a:cubicBezTo>
                    <a:pt x="117" y="83"/>
                    <a:pt x="117" y="85"/>
                    <a:pt x="117" y="86"/>
                  </a:cubicBezTo>
                  <a:cubicBezTo>
                    <a:pt x="117" y="87"/>
                    <a:pt x="117" y="88"/>
                    <a:pt x="116" y="88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4" y="90"/>
                    <a:pt x="113" y="90"/>
                    <a:pt x="112" y="91"/>
                  </a:cubicBezTo>
                  <a:cubicBezTo>
                    <a:pt x="111" y="91"/>
                    <a:pt x="111" y="91"/>
                    <a:pt x="111" y="92"/>
                  </a:cubicBezTo>
                  <a:cubicBezTo>
                    <a:pt x="110" y="93"/>
                    <a:pt x="110" y="94"/>
                    <a:pt x="109" y="93"/>
                  </a:cubicBezTo>
                  <a:cubicBezTo>
                    <a:pt x="108" y="93"/>
                    <a:pt x="106" y="92"/>
                    <a:pt x="105" y="92"/>
                  </a:cubicBezTo>
                  <a:cubicBezTo>
                    <a:pt x="104" y="92"/>
                    <a:pt x="103" y="92"/>
                    <a:pt x="102" y="93"/>
                  </a:cubicBezTo>
                  <a:cubicBezTo>
                    <a:pt x="101" y="94"/>
                    <a:pt x="101" y="95"/>
                    <a:pt x="100" y="95"/>
                  </a:cubicBezTo>
                  <a:cubicBezTo>
                    <a:pt x="99" y="95"/>
                    <a:pt x="98" y="94"/>
                    <a:pt x="97" y="94"/>
                  </a:cubicBezTo>
                  <a:cubicBezTo>
                    <a:pt x="97" y="94"/>
                    <a:pt x="96" y="95"/>
                    <a:pt x="96" y="96"/>
                  </a:cubicBezTo>
                  <a:cubicBezTo>
                    <a:pt x="95" y="97"/>
                    <a:pt x="94" y="98"/>
                    <a:pt x="94" y="98"/>
                  </a:cubicBezTo>
                  <a:cubicBezTo>
                    <a:pt x="93" y="99"/>
                    <a:pt x="91" y="98"/>
                    <a:pt x="91" y="97"/>
                  </a:cubicBezTo>
                  <a:cubicBezTo>
                    <a:pt x="91" y="96"/>
                    <a:pt x="91" y="95"/>
                    <a:pt x="91" y="94"/>
                  </a:cubicBezTo>
                  <a:cubicBezTo>
                    <a:pt x="91" y="92"/>
                    <a:pt x="91" y="93"/>
                    <a:pt x="90" y="92"/>
                  </a:cubicBezTo>
                  <a:cubicBezTo>
                    <a:pt x="89" y="90"/>
                    <a:pt x="90" y="90"/>
                    <a:pt x="90" y="88"/>
                  </a:cubicBezTo>
                  <a:cubicBezTo>
                    <a:pt x="90" y="86"/>
                    <a:pt x="90" y="86"/>
                    <a:pt x="90" y="84"/>
                  </a:cubicBezTo>
                  <a:cubicBezTo>
                    <a:pt x="89" y="82"/>
                    <a:pt x="89" y="81"/>
                    <a:pt x="88" y="81"/>
                  </a:cubicBezTo>
                  <a:cubicBezTo>
                    <a:pt x="87" y="80"/>
                    <a:pt x="86" y="79"/>
                    <a:pt x="86" y="78"/>
                  </a:cubicBezTo>
                  <a:cubicBezTo>
                    <a:pt x="86" y="77"/>
                    <a:pt x="87" y="76"/>
                    <a:pt x="86" y="75"/>
                  </a:cubicBezTo>
                  <a:cubicBezTo>
                    <a:pt x="85" y="75"/>
                    <a:pt x="86" y="75"/>
                    <a:pt x="85" y="73"/>
                  </a:cubicBezTo>
                  <a:cubicBezTo>
                    <a:pt x="84" y="72"/>
                    <a:pt x="85" y="72"/>
                    <a:pt x="84" y="71"/>
                  </a:cubicBezTo>
                  <a:cubicBezTo>
                    <a:pt x="83" y="71"/>
                    <a:pt x="83" y="73"/>
                    <a:pt x="82" y="73"/>
                  </a:cubicBezTo>
                  <a:cubicBezTo>
                    <a:pt x="80" y="73"/>
                    <a:pt x="80" y="73"/>
                    <a:pt x="79" y="74"/>
                  </a:cubicBezTo>
                  <a:cubicBezTo>
                    <a:pt x="79" y="74"/>
                    <a:pt x="79" y="75"/>
                    <a:pt x="79" y="75"/>
                  </a:cubicBezTo>
                  <a:cubicBezTo>
                    <a:pt x="79" y="75"/>
                    <a:pt x="77" y="74"/>
                    <a:pt x="77" y="75"/>
                  </a:cubicBezTo>
                  <a:cubicBezTo>
                    <a:pt x="77" y="76"/>
                    <a:pt x="78" y="78"/>
                    <a:pt x="79" y="78"/>
                  </a:cubicBezTo>
                  <a:cubicBezTo>
                    <a:pt x="79" y="79"/>
                    <a:pt x="80" y="81"/>
                    <a:pt x="80" y="81"/>
                  </a:cubicBezTo>
                  <a:cubicBezTo>
                    <a:pt x="80" y="82"/>
                    <a:pt x="81" y="83"/>
                    <a:pt x="81" y="84"/>
                  </a:cubicBezTo>
                  <a:cubicBezTo>
                    <a:pt x="81" y="84"/>
                    <a:pt x="82" y="85"/>
                    <a:pt x="81" y="85"/>
                  </a:cubicBezTo>
                  <a:cubicBezTo>
                    <a:pt x="80" y="85"/>
                    <a:pt x="79" y="86"/>
                    <a:pt x="79" y="86"/>
                  </a:cubicBezTo>
                  <a:cubicBezTo>
                    <a:pt x="78" y="87"/>
                    <a:pt x="78" y="87"/>
                    <a:pt x="77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5" y="87"/>
                    <a:pt x="74" y="86"/>
                    <a:pt x="73" y="87"/>
                  </a:cubicBezTo>
                  <a:cubicBezTo>
                    <a:pt x="73" y="88"/>
                    <a:pt x="73" y="89"/>
                    <a:pt x="73" y="90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3" y="92"/>
                    <a:pt x="72" y="91"/>
                    <a:pt x="72" y="92"/>
                  </a:cubicBezTo>
                  <a:cubicBezTo>
                    <a:pt x="72" y="92"/>
                    <a:pt x="71" y="93"/>
                    <a:pt x="71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94"/>
                    <a:pt x="71" y="95"/>
                    <a:pt x="71" y="95"/>
                  </a:cubicBezTo>
                  <a:cubicBezTo>
                    <a:pt x="72" y="96"/>
                    <a:pt x="72" y="97"/>
                    <a:pt x="72" y="98"/>
                  </a:cubicBezTo>
                  <a:cubicBezTo>
                    <a:pt x="72" y="98"/>
                    <a:pt x="72" y="100"/>
                    <a:pt x="72" y="100"/>
                  </a:cubicBezTo>
                  <a:cubicBezTo>
                    <a:pt x="71" y="101"/>
                    <a:pt x="70" y="102"/>
                    <a:pt x="70" y="103"/>
                  </a:cubicBezTo>
                  <a:cubicBezTo>
                    <a:pt x="70" y="103"/>
                    <a:pt x="71" y="104"/>
                    <a:pt x="70" y="105"/>
                  </a:cubicBezTo>
                  <a:cubicBezTo>
                    <a:pt x="70" y="106"/>
                    <a:pt x="70" y="107"/>
                    <a:pt x="70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9"/>
                    <a:pt x="70" y="111"/>
                    <a:pt x="71" y="111"/>
                  </a:cubicBezTo>
                  <a:cubicBezTo>
                    <a:pt x="71" y="112"/>
                    <a:pt x="72" y="112"/>
                    <a:pt x="72" y="112"/>
                  </a:cubicBezTo>
                  <a:cubicBezTo>
                    <a:pt x="73" y="112"/>
                    <a:pt x="74" y="112"/>
                    <a:pt x="74" y="112"/>
                  </a:cubicBezTo>
                  <a:cubicBezTo>
                    <a:pt x="74" y="112"/>
                    <a:pt x="74" y="114"/>
                    <a:pt x="74" y="115"/>
                  </a:cubicBezTo>
                  <a:cubicBezTo>
                    <a:pt x="75" y="116"/>
                    <a:pt x="74" y="117"/>
                    <a:pt x="74" y="117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2" y="119"/>
                    <a:pt x="72" y="120"/>
                    <a:pt x="72" y="121"/>
                  </a:cubicBezTo>
                  <a:cubicBezTo>
                    <a:pt x="72" y="122"/>
                    <a:pt x="73" y="122"/>
                    <a:pt x="74" y="122"/>
                  </a:cubicBezTo>
                  <a:cubicBezTo>
                    <a:pt x="74" y="123"/>
                    <a:pt x="76" y="124"/>
                    <a:pt x="76" y="124"/>
                  </a:cubicBezTo>
                  <a:cubicBezTo>
                    <a:pt x="76" y="125"/>
                    <a:pt x="76" y="126"/>
                    <a:pt x="75" y="126"/>
                  </a:cubicBezTo>
                  <a:cubicBezTo>
                    <a:pt x="75" y="127"/>
                    <a:pt x="75" y="128"/>
                    <a:pt x="75" y="128"/>
                  </a:cubicBezTo>
                  <a:cubicBezTo>
                    <a:pt x="76" y="129"/>
                    <a:pt x="77" y="129"/>
                    <a:pt x="77" y="129"/>
                  </a:cubicBezTo>
                  <a:cubicBezTo>
                    <a:pt x="77" y="130"/>
                    <a:pt x="77" y="131"/>
                    <a:pt x="77" y="131"/>
                  </a:cubicBezTo>
                  <a:cubicBezTo>
                    <a:pt x="76" y="131"/>
                    <a:pt x="75" y="131"/>
                    <a:pt x="75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5" y="132"/>
                    <a:pt x="75" y="133"/>
                    <a:pt x="76" y="133"/>
                  </a:cubicBezTo>
                  <a:cubicBezTo>
                    <a:pt x="76" y="133"/>
                    <a:pt x="76" y="133"/>
                    <a:pt x="76" y="134"/>
                  </a:cubicBezTo>
                  <a:cubicBezTo>
                    <a:pt x="76" y="134"/>
                    <a:pt x="76" y="135"/>
                    <a:pt x="76" y="135"/>
                  </a:cubicBezTo>
                  <a:cubicBezTo>
                    <a:pt x="76" y="135"/>
                    <a:pt x="78" y="136"/>
                    <a:pt x="78" y="136"/>
                  </a:cubicBezTo>
                  <a:cubicBezTo>
                    <a:pt x="79" y="137"/>
                    <a:pt x="79" y="138"/>
                    <a:pt x="79" y="138"/>
                  </a:cubicBezTo>
                  <a:cubicBezTo>
                    <a:pt x="79" y="138"/>
                    <a:pt x="80" y="137"/>
                    <a:pt x="80" y="138"/>
                  </a:cubicBezTo>
                  <a:cubicBezTo>
                    <a:pt x="80" y="139"/>
                    <a:pt x="80" y="140"/>
                    <a:pt x="80" y="140"/>
                  </a:cubicBezTo>
                  <a:cubicBezTo>
                    <a:pt x="80" y="140"/>
                    <a:pt x="81" y="140"/>
                    <a:pt x="81" y="140"/>
                  </a:cubicBezTo>
                  <a:cubicBezTo>
                    <a:pt x="81" y="140"/>
                    <a:pt x="81" y="141"/>
                    <a:pt x="81" y="142"/>
                  </a:cubicBezTo>
                  <a:cubicBezTo>
                    <a:pt x="81" y="142"/>
                    <a:pt x="81" y="143"/>
                    <a:pt x="81" y="144"/>
                  </a:cubicBezTo>
                  <a:cubicBezTo>
                    <a:pt x="81" y="144"/>
                    <a:pt x="81" y="145"/>
                    <a:pt x="81" y="145"/>
                  </a:cubicBezTo>
                  <a:cubicBezTo>
                    <a:pt x="81" y="146"/>
                    <a:pt x="81" y="147"/>
                    <a:pt x="81" y="147"/>
                  </a:cubicBezTo>
                  <a:cubicBezTo>
                    <a:pt x="81" y="148"/>
                    <a:pt x="81" y="148"/>
                    <a:pt x="82" y="149"/>
                  </a:cubicBezTo>
                  <a:cubicBezTo>
                    <a:pt x="82" y="149"/>
                    <a:pt x="82" y="150"/>
                    <a:pt x="82" y="150"/>
                  </a:cubicBezTo>
                  <a:cubicBezTo>
                    <a:pt x="82" y="150"/>
                    <a:pt x="82" y="150"/>
                    <a:pt x="83" y="151"/>
                  </a:cubicBezTo>
                  <a:cubicBezTo>
                    <a:pt x="83" y="151"/>
                    <a:pt x="83" y="151"/>
                    <a:pt x="84" y="151"/>
                  </a:cubicBezTo>
                  <a:cubicBezTo>
                    <a:pt x="84" y="151"/>
                    <a:pt x="84" y="151"/>
                    <a:pt x="85" y="151"/>
                  </a:cubicBezTo>
                  <a:cubicBezTo>
                    <a:pt x="85" y="151"/>
                    <a:pt x="85" y="152"/>
                    <a:pt x="86" y="152"/>
                  </a:cubicBezTo>
                  <a:cubicBezTo>
                    <a:pt x="86" y="152"/>
                    <a:pt x="87" y="152"/>
                    <a:pt x="87" y="151"/>
                  </a:cubicBezTo>
                  <a:cubicBezTo>
                    <a:pt x="87" y="151"/>
                    <a:pt x="88" y="150"/>
                    <a:pt x="88" y="150"/>
                  </a:cubicBezTo>
                  <a:cubicBezTo>
                    <a:pt x="89" y="149"/>
                    <a:pt x="89" y="148"/>
                    <a:pt x="90" y="148"/>
                  </a:cubicBezTo>
                  <a:cubicBezTo>
                    <a:pt x="90" y="148"/>
                    <a:pt x="91" y="148"/>
                    <a:pt x="91" y="148"/>
                  </a:cubicBezTo>
                  <a:cubicBezTo>
                    <a:pt x="91" y="147"/>
                    <a:pt x="91" y="146"/>
                    <a:pt x="91" y="146"/>
                  </a:cubicBezTo>
                  <a:cubicBezTo>
                    <a:pt x="91" y="145"/>
                    <a:pt x="91" y="145"/>
                    <a:pt x="91" y="144"/>
                  </a:cubicBezTo>
                  <a:cubicBezTo>
                    <a:pt x="91" y="144"/>
                    <a:pt x="92" y="144"/>
                    <a:pt x="92" y="143"/>
                  </a:cubicBezTo>
                  <a:cubicBezTo>
                    <a:pt x="91" y="142"/>
                    <a:pt x="92" y="142"/>
                    <a:pt x="92" y="142"/>
                  </a:cubicBezTo>
                  <a:cubicBezTo>
                    <a:pt x="92" y="142"/>
                    <a:pt x="92" y="141"/>
                    <a:pt x="92" y="141"/>
                  </a:cubicBezTo>
                  <a:cubicBezTo>
                    <a:pt x="92" y="140"/>
                    <a:pt x="91" y="140"/>
                    <a:pt x="92" y="139"/>
                  </a:cubicBezTo>
                  <a:cubicBezTo>
                    <a:pt x="92" y="138"/>
                    <a:pt x="92" y="138"/>
                    <a:pt x="92" y="138"/>
                  </a:cubicBezTo>
                  <a:cubicBezTo>
                    <a:pt x="93" y="138"/>
                    <a:pt x="93" y="138"/>
                    <a:pt x="93" y="139"/>
                  </a:cubicBezTo>
                  <a:cubicBezTo>
                    <a:pt x="94" y="139"/>
                    <a:pt x="94" y="140"/>
                    <a:pt x="95" y="140"/>
                  </a:cubicBezTo>
                  <a:cubicBezTo>
                    <a:pt x="95" y="141"/>
                    <a:pt x="95" y="141"/>
                    <a:pt x="96" y="141"/>
                  </a:cubicBezTo>
                  <a:cubicBezTo>
                    <a:pt x="96" y="141"/>
                    <a:pt x="97" y="141"/>
                    <a:pt x="97" y="141"/>
                  </a:cubicBezTo>
                  <a:cubicBezTo>
                    <a:pt x="97" y="141"/>
                    <a:pt x="98" y="142"/>
                    <a:pt x="98" y="142"/>
                  </a:cubicBezTo>
                  <a:cubicBezTo>
                    <a:pt x="99" y="142"/>
                    <a:pt x="100" y="143"/>
                    <a:pt x="100" y="142"/>
                  </a:cubicBezTo>
                  <a:cubicBezTo>
                    <a:pt x="100" y="141"/>
                    <a:pt x="100" y="141"/>
                    <a:pt x="101" y="141"/>
                  </a:cubicBezTo>
                  <a:cubicBezTo>
                    <a:pt x="101" y="140"/>
                    <a:pt x="102" y="140"/>
                    <a:pt x="102" y="141"/>
                  </a:cubicBezTo>
                  <a:cubicBezTo>
                    <a:pt x="102" y="141"/>
                    <a:pt x="102" y="142"/>
                    <a:pt x="102" y="143"/>
                  </a:cubicBezTo>
                  <a:cubicBezTo>
                    <a:pt x="103" y="143"/>
                    <a:pt x="103" y="144"/>
                    <a:pt x="103" y="145"/>
                  </a:cubicBezTo>
                  <a:cubicBezTo>
                    <a:pt x="103" y="145"/>
                    <a:pt x="104" y="146"/>
                    <a:pt x="104" y="146"/>
                  </a:cubicBezTo>
                  <a:cubicBezTo>
                    <a:pt x="103" y="147"/>
                    <a:pt x="103" y="147"/>
                    <a:pt x="104" y="147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8"/>
                    <a:pt x="104" y="147"/>
                    <a:pt x="105" y="147"/>
                  </a:cubicBezTo>
                  <a:cubicBezTo>
                    <a:pt x="106" y="147"/>
                    <a:pt x="107" y="147"/>
                    <a:pt x="107" y="147"/>
                  </a:cubicBezTo>
                  <a:cubicBezTo>
                    <a:pt x="108" y="148"/>
                    <a:pt x="108" y="148"/>
                    <a:pt x="109" y="148"/>
                  </a:cubicBezTo>
                  <a:cubicBezTo>
                    <a:pt x="109" y="147"/>
                    <a:pt x="109" y="146"/>
                    <a:pt x="110" y="146"/>
                  </a:cubicBezTo>
                  <a:cubicBezTo>
                    <a:pt x="110" y="146"/>
                    <a:pt x="110" y="146"/>
                    <a:pt x="111" y="147"/>
                  </a:cubicBezTo>
                  <a:cubicBezTo>
                    <a:pt x="111" y="148"/>
                    <a:pt x="111" y="148"/>
                    <a:pt x="112" y="149"/>
                  </a:cubicBezTo>
                  <a:cubicBezTo>
                    <a:pt x="112" y="149"/>
                    <a:pt x="113" y="149"/>
                    <a:pt x="113" y="149"/>
                  </a:cubicBezTo>
                  <a:cubicBezTo>
                    <a:pt x="113" y="149"/>
                    <a:pt x="112" y="150"/>
                    <a:pt x="112" y="150"/>
                  </a:cubicBezTo>
                  <a:cubicBezTo>
                    <a:pt x="111" y="154"/>
                    <a:pt x="112" y="157"/>
                    <a:pt x="111" y="161"/>
                  </a:cubicBezTo>
                  <a:cubicBezTo>
                    <a:pt x="111" y="161"/>
                    <a:pt x="111" y="161"/>
                    <a:pt x="111" y="162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2" y="162"/>
                    <a:pt x="112" y="164"/>
                    <a:pt x="112" y="165"/>
                  </a:cubicBezTo>
                  <a:cubicBezTo>
                    <a:pt x="112" y="165"/>
                    <a:pt x="112" y="167"/>
                    <a:pt x="112" y="167"/>
                  </a:cubicBezTo>
                  <a:cubicBezTo>
                    <a:pt x="113" y="167"/>
                    <a:pt x="114" y="168"/>
                    <a:pt x="114" y="168"/>
                  </a:cubicBezTo>
                  <a:cubicBezTo>
                    <a:pt x="114" y="168"/>
                    <a:pt x="114" y="168"/>
                    <a:pt x="114" y="168"/>
                  </a:cubicBezTo>
                  <a:cubicBezTo>
                    <a:pt x="114" y="168"/>
                    <a:pt x="114" y="169"/>
                    <a:pt x="114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4" y="171"/>
                    <a:pt x="114" y="172"/>
                    <a:pt x="114" y="173"/>
                  </a:cubicBezTo>
                  <a:cubicBezTo>
                    <a:pt x="114" y="174"/>
                    <a:pt x="113" y="175"/>
                    <a:pt x="113" y="175"/>
                  </a:cubicBezTo>
                  <a:cubicBezTo>
                    <a:pt x="112" y="175"/>
                    <a:pt x="112" y="176"/>
                    <a:pt x="113" y="176"/>
                  </a:cubicBezTo>
                  <a:cubicBezTo>
                    <a:pt x="113" y="177"/>
                    <a:pt x="113" y="177"/>
                    <a:pt x="113" y="177"/>
                  </a:cubicBezTo>
                  <a:cubicBezTo>
                    <a:pt x="113" y="177"/>
                    <a:pt x="112" y="178"/>
                    <a:pt x="112" y="178"/>
                  </a:cubicBezTo>
                  <a:cubicBezTo>
                    <a:pt x="113" y="179"/>
                    <a:pt x="113" y="179"/>
                    <a:pt x="112" y="179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110" y="181"/>
                    <a:pt x="110" y="181"/>
                    <a:pt x="111" y="182"/>
                  </a:cubicBezTo>
                  <a:cubicBezTo>
                    <a:pt x="111" y="182"/>
                    <a:pt x="111" y="183"/>
                    <a:pt x="111" y="183"/>
                  </a:cubicBezTo>
                  <a:cubicBezTo>
                    <a:pt x="111" y="184"/>
                    <a:pt x="112" y="186"/>
                    <a:pt x="111" y="187"/>
                  </a:cubicBezTo>
                  <a:cubicBezTo>
                    <a:pt x="111" y="188"/>
                    <a:pt x="111" y="189"/>
                    <a:pt x="111" y="189"/>
                  </a:cubicBezTo>
                  <a:cubicBezTo>
                    <a:pt x="111" y="190"/>
                    <a:pt x="111" y="191"/>
                    <a:pt x="111" y="192"/>
                  </a:cubicBezTo>
                  <a:cubicBezTo>
                    <a:pt x="111" y="192"/>
                    <a:pt x="111" y="193"/>
                    <a:pt x="112" y="193"/>
                  </a:cubicBezTo>
                  <a:cubicBezTo>
                    <a:pt x="113" y="193"/>
                    <a:pt x="113" y="193"/>
                    <a:pt x="114" y="193"/>
                  </a:cubicBezTo>
                  <a:cubicBezTo>
                    <a:pt x="114" y="194"/>
                    <a:pt x="115" y="194"/>
                    <a:pt x="115" y="195"/>
                  </a:cubicBezTo>
                  <a:cubicBezTo>
                    <a:pt x="116" y="196"/>
                    <a:pt x="115" y="197"/>
                    <a:pt x="115" y="197"/>
                  </a:cubicBezTo>
                  <a:cubicBezTo>
                    <a:pt x="114" y="198"/>
                    <a:pt x="113" y="198"/>
                    <a:pt x="113" y="198"/>
                  </a:cubicBezTo>
                  <a:cubicBezTo>
                    <a:pt x="113" y="199"/>
                    <a:pt x="113" y="199"/>
                    <a:pt x="113" y="199"/>
                  </a:cubicBezTo>
                  <a:cubicBezTo>
                    <a:pt x="113" y="200"/>
                    <a:pt x="113" y="200"/>
                    <a:pt x="113" y="200"/>
                  </a:cubicBezTo>
                  <a:cubicBezTo>
                    <a:pt x="113" y="201"/>
                    <a:pt x="113" y="202"/>
                    <a:pt x="113" y="202"/>
                  </a:cubicBezTo>
                  <a:cubicBezTo>
                    <a:pt x="113" y="207"/>
                    <a:pt x="113" y="208"/>
                    <a:pt x="112" y="213"/>
                  </a:cubicBezTo>
                  <a:cubicBezTo>
                    <a:pt x="112" y="213"/>
                    <a:pt x="113" y="214"/>
                    <a:pt x="113" y="215"/>
                  </a:cubicBezTo>
                  <a:cubicBezTo>
                    <a:pt x="113" y="215"/>
                    <a:pt x="114" y="217"/>
                    <a:pt x="114" y="217"/>
                  </a:cubicBezTo>
                  <a:cubicBezTo>
                    <a:pt x="114" y="217"/>
                    <a:pt x="114" y="219"/>
                    <a:pt x="114" y="220"/>
                  </a:cubicBezTo>
                  <a:cubicBezTo>
                    <a:pt x="113" y="222"/>
                    <a:pt x="113" y="224"/>
                    <a:pt x="113" y="224"/>
                  </a:cubicBezTo>
                  <a:cubicBezTo>
                    <a:pt x="112" y="225"/>
                    <a:pt x="112" y="225"/>
                    <a:pt x="112" y="225"/>
                  </a:cubicBezTo>
                  <a:cubicBezTo>
                    <a:pt x="112" y="225"/>
                    <a:pt x="112" y="227"/>
                    <a:pt x="113" y="227"/>
                  </a:cubicBezTo>
                  <a:cubicBezTo>
                    <a:pt x="113" y="227"/>
                    <a:pt x="114" y="227"/>
                    <a:pt x="114" y="227"/>
                  </a:cubicBezTo>
                  <a:cubicBezTo>
                    <a:pt x="114" y="228"/>
                    <a:pt x="113" y="229"/>
                    <a:pt x="113" y="230"/>
                  </a:cubicBezTo>
                  <a:cubicBezTo>
                    <a:pt x="113" y="230"/>
                    <a:pt x="114" y="231"/>
                    <a:pt x="114" y="232"/>
                  </a:cubicBezTo>
                  <a:cubicBezTo>
                    <a:pt x="114" y="232"/>
                    <a:pt x="115" y="233"/>
                    <a:pt x="115" y="233"/>
                  </a:cubicBezTo>
                  <a:cubicBezTo>
                    <a:pt x="115" y="233"/>
                    <a:pt x="114" y="234"/>
                    <a:pt x="114" y="235"/>
                  </a:cubicBezTo>
                  <a:cubicBezTo>
                    <a:pt x="115" y="235"/>
                    <a:pt x="114" y="235"/>
                    <a:pt x="114" y="236"/>
                  </a:cubicBezTo>
                  <a:cubicBezTo>
                    <a:pt x="114" y="237"/>
                    <a:pt x="114" y="237"/>
                    <a:pt x="113" y="238"/>
                  </a:cubicBezTo>
                  <a:cubicBezTo>
                    <a:pt x="113" y="238"/>
                    <a:pt x="113" y="238"/>
                    <a:pt x="113" y="239"/>
                  </a:cubicBezTo>
                  <a:cubicBezTo>
                    <a:pt x="112" y="239"/>
                    <a:pt x="112" y="242"/>
                    <a:pt x="112" y="242"/>
                  </a:cubicBezTo>
                  <a:cubicBezTo>
                    <a:pt x="112" y="242"/>
                    <a:pt x="112" y="243"/>
                    <a:pt x="112" y="244"/>
                  </a:cubicBezTo>
                  <a:cubicBezTo>
                    <a:pt x="112" y="244"/>
                    <a:pt x="112" y="244"/>
                    <a:pt x="112" y="245"/>
                  </a:cubicBezTo>
                  <a:cubicBezTo>
                    <a:pt x="112" y="245"/>
                    <a:pt x="112" y="246"/>
                    <a:pt x="112" y="247"/>
                  </a:cubicBezTo>
                  <a:cubicBezTo>
                    <a:pt x="112" y="247"/>
                    <a:pt x="111" y="249"/>
                    <a:pt x="111" y="249"/>
                  </a:cubicBezTo>
                  <a:cubicBezTo>
                    <a:pt x="111" y="249"/>
                    <a:pt x="111" y="250"/>
                    <a:pt x="111" y="250"/>
                  </a:cubicBezTo>
                  <a:cubicBezTo>
                    <a:pt x="111" y="251"/>
                    <a:pt x="111" y="251"/>
                    <a:pt x="111" y="252"/>
                  </a:cubicBezTo>
                  <a:cubicBezTo>
                    <a:pt x="111" y="253"/>
                    <a:pt x="111" y="253"/>
                    <a:pt x="111" y="253"/>
                  </a:cubicBezTo>
                  <a:cubicBezTo>
                    <a:pt x="111" y="254"/>
                    <a:pt x="111" y="255"/>
                    <a:pt x="110" y="255"/>
                  </a:cubicBezTo>
                  <a:cubicBezTo>
                    <a:pt x="109" y="255"/>
                    <a:pt x="110" y="255"/>
                    <a:pt x="109" y="255"/>
                  </a:cubicBezTo>
                  <a:cubicBezTo>
                    <a:pt x="109" y="256"/>
                    <a:pt x="109" y="256"/>
                    <a:pt x="109" y="256"/>
                  </a:cubicBezTo>
                  <a:cubicBezTo>
                    <a:pt x="109" y="256"/>
                    <a:pt x="109" y="257"/>
                    <a:pt x="109" y="257"/>
                  </a:cubicBezTo>
                  <a:cubicBezTo>
                    <a:pt x="109" y="258"/>
                    <a:pt x="109" y="258"/>
                    <a:pt x="109" y="258"/>
                  </a:cubicBezTo>
                  <a:cubicBezTo>
                    <a:pt x="109" y="258"/>
                    <a:pt x="109" y="258"/>
                    <a:pt x="108" y="259"/>
                  </a:cubicBezTo>
                  <a:cubicBezTo>
                    <a:pt x="108" y="259"/>
                    <a:pt x="107" y="260"/>
                    <a:pt x="107" y="260"/>
                  </a:cubicBezTo>
                  <a:cubicBezTo>
                    <a:pt x="106" y="261"/>
                    <a:pt x="105" y="261"/>
                    <a:pt x="105" y="261"/>
                  </a:cubicBezTo>
                  <a:cubicBezTo>
                    <a:pt x="105" y="261"/>
                    <a:pt x="106" y="262"/>
                    <a:pt x="105" y="262"/>
                  </a:cubicBezTo>
                  <a:cubicBezTo>
                    <a:pt x="105" y="263"/>
                    <a:pt x="105" y="263"/>
                    <a:pt x="105" y="264"/>
                  </a:cubicBezTo>
                  <a:cubicBezTo>
                    <a:pt x="105" y="264"/>
                    <a:pt x="105" y="265"/>
                    <a:pt x="105" y="266"/>
                  </a:cubicBezTo>
                  <a:cubicBezTo>
                    <a:pt x="105" y="266"/>
                    <a:pt x="104" y="269"/>
                    <a:pt x="104" y="269"/>
                  </a:cubicBezTo>
                  <a:cubicBezTo>
                    <a:pt x="104" y="269"/>
                    <a:pt x="104" y="269"/>
                    <a:pt x="105" y="269"/>
                  </a:cubicBezTo>
                  <a:cubicBezTo>
                    <a:pt x="105" y="270"/>
                    <a:pt x="105" y="270"/>
                    <a:pt x="105" y="270"/>
                  </a:cubicBezTo>
                  <a:cubicBezTo>
                    <a:pt x="105" y="270"/>
                    <a:pt x="106" y="269"/>
                    <a:pt x="107" y="269"/>
                  </a:cubicBezTo>
                  <a:cubicBezTo>
                    <a:pt x="107" y="270"/>
                    <a:pt x="107" y="270"/>
                    <a:pt x="108" y="271"/>
                  </a:cubicBezTo>
                  <a:cubicBezTo>
                    <a:pt x="108" y="271"/>
                    <a:pt x="108" y="270"/>
                    <a:pt x="108" y="270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72"/>
                    <a:pt x="109" y="273"/>
                    <a:pt x="109" y="273"/>
                  </a:cubicBezTo>
                  <a:cubicBezTo>
                    <a:pt x="109" y="274"/>
                    <a:pt x="109" y="274"/>
                    <a:pt x="108" y="275"/>
                  </a:cubicBezTo>
                  <a:cubicBezTo>
                    <a:pt x="107" y="275"/>
                    <a:pt x="107" y="275"/>
                    <a:pt x="107" y="276"/>
                  </a:cubicBezTo>
                  <a:cubicBezTo>
                    <a:pt x="107" y="276"/>
                    <a:pt x="107" y="276"/>
                    <a:pt x="107" y="276"/>
                  </a:cubicBezTo>
                  <a:cubicBezTo>
                    <a:pt x="107" y="277"/>
                    <a:pt x="108" y="277"/>
                    <a:pt x="107" y="277"/>
                  </a:cubicBezTo>
                  <a:cubicBezTo>
                    <a:pt x="107" y="278"/>
                    <a:pt x="106" y="279"/>
                    <a:pt x="106" y="279"/>
                  </a:cubicBezTo>
                  <a:cubicBezTo>
                    <a:pt x="106" y="279"/>
                    <a:pt x="105" y="279"/>
                    <a:pt x="105" y="279"/>
                  </a:cubicBezTo>
                  <a:cubicBezTo>
                    <a:pt x="105" y="279"/>
                    <a:pt x="104" y="280"/>
                    <a:pt x="103" y="280"/>
                  </a:cubicBezTo>
                  <a:cubicBezTo>
                    <a:pt x="103" y="281"/>
                    <a:pt x="102" y="281"/>
                    <a:pt x="102" y="281"/>
                  </a:cubicBezTo>
                  <a:cubicBezTo>
                    <a:pt x="102" y="280"/>
                    <a:pt x="102" y="280"/>
                    <a:pt x="102" y="279"/>
                  </a:cubicBezTo>
                  <a:cubicBezTo>
                    <a:pt x="103" y="279"/>
                    <a:pt x="103" y="278"/>
                    <a:pt x="103" y="278"/>
                  </a:cubicBezTo>
                  <a:cubicBezTo>
                    <a:pt x="103" y="278"/>
                    <a:pt x="103" y="277"/>
                    <a:pt x="103" y="277"/>
                  </a:cubicBezTo>
                  <a:cubicBezTo>
                    <a:pt x="102" y="276"/>
                    <a:pt x="98" y="276"/>
                    <a:pt x="97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76"/>
                    <a:pt x="97" y="277"/>
                    <a:pt x="96" y="277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96" y="279"/>
                    <a:pt x="96" y="280"/>
                    <a:pt x="96" y="280"/>
                  </a:cubicBezTo>
                  <a:cubicBezTo>
                    <a:pt x="96" y="282"/>
                    <a:pt x="98" y="284"/>
                    <a:pt x="98" y="286"/>
                  </a:cubicBezTo>
                  <a:cubicBezTo>
                    <a:pt x="98" y="287"/>
                    <a:pt x="98" y="287"/>
                    <a:pt x="98" y="288"/>
                  </a:cubicBezTo>
                  <a:cubicBezTo>
                    <a:pt x="98" y="289"/>
                    <a:pt x="98" y="289"/>
                    <a:pt x="98" y="289"/>
                  </a:cubicBezTo>
                  <a:cubicBezTo>
                    <a:pt x="98" y="290"/>
                    <a:pt x="98" y="290"/>
                    <a:pt x="98" y="291"/>
                  </a:cubicBezTo>
                  <a:cubicBezTo>
                    <a:pt x="98" y="291"/>
                    <a:pt x="98" y="292"/>
                    <a:pt x="98" y="291"/>
                  </a:cubicBezTo>
                  <a:cubicBezTo>
                    <a:pt x="99" y="291"/>
                    <a:pt x="100" y="291"/>
                    <a:pt x="100" y="291"/>
                  </a:cubicBezTo>
                  <a:cubicBezTo>
                    <a:pt x="101" y="291"/>
                    <a:pt x="101" y="292"/>
                    <a:pt x="101" y="292"/>
                  </a:cubicBezTo>
                  <a:cubicBezTo>
                    <a:pt x="101" y="292"/>
                    <a:pt x="101" y="292"/>
                    <a:pt x="101" y="292"/>
                  </a:cubicBezTo>
                  <a:cubicBezTo>
                    <a:pt x="101" y="293"/>
                    <a:pt x="102" y="293"/>
                    <a:pt x="102" y="293"/>
                  </a:cubicBezTo>
                  <a:cubicBezTo>
                    <a:pt x="103" y="294"/>
                    <a:pt x="104" y="295"/>
                    <a:pt x="104" y="295"/>
                  </a:cubicBezTo>
                  <a:cubicBezTo>
                    <a:pt x="104" y="295"/>
                    <a:pt x="104" y="295"/>
                    <a:pt x="104" y="295"/>
                  </a:cubicBezTo>
                  <a:cubicBezTo>
                    <a:pt x="104" y="295"/>
                    <a:pt x="104" y="296"/>
                    <a:pt x="104" y="297"/>
                  </a:cubicBezTo>
                  <a:cubicBezTo>
                    <a:pt x="105" y="298"/>
                    <a:pt x="105" y="298"/>
                    <a:pt x="105" y="299"/>
                  </a:cubicBezTo>
                  <a:cubicBezTo>
                    <a:pt x="105" y="300"/>
                    <a:pt x="105" y="300"/>
                    <a:pt x="105" y="301"/>
                  </a:cubicBezTo>
                  <a:cubicBezTo>
                    <a:pt x="105" y="303"/>
                    <a:pt x="104" y="303"/>
                    <a:pt x="104" y="303"/>
                  </a:cubicBezTo>
                  <a:cubicBezTo>
                    <a:pt x="103" y="303"/>
                    <a:pt x="103" y="303"/>
                    <a:pt x="103" y="304"/>
                  </a:cubicBezTo>
                  <a:cubicBezTo>
                    <a:pt x="103" y="304"/>
                    <a:pt x="103" y="305"/>
                    <a:pt x="103" y="305"/>
                  </a:cubicBezTo>
                  <a:cubicBezTo>
                    <a:pt x="103" y="306"/>
                    <a:pt x="103" y="306"/>
                    <a:pt x="102" y="306"/>
                  </a:cubicBezTo>
                  <a:cubicBezTo>
                    <a:pt x="102" y="306"/>
                    <a:pt x="101" y="305"/>
                    <a:pt x="101" y="306"/>
                  </a:cubicBezTo>
                  <a:cubicBezTo>
                    <a:pt x="101" y="306"/>
                    <a:pt x="100" y="306"/>
                    <a:pt x="100" y="307"/>
                  </a:cubicBezTo>
                  <a:cubicBezTo>
                    <a:pt x="99" y="307"/>
                    <a:pt x="99" y="307"/>
                    <a:pt x="99" y="307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7" y="306"/>
                    <a:pt x="96" y="305"/>
                  </a:cubicBezTo>
                  <a:cubicBezTo>
                    <a:pt x="96" y="305"/>
                    <a:pt x="95" y="304"/>
                    <a:pt x="94" y="304"/>
                  </a:cubicBezTo>
                  <a:cubicBezTo>
                    <a:pt x="94" y="303"/>
                    <a:pt x="94" y="302"/>
                    <a:pt x="93" y="302"/>
                  </a:cubicBezTo>
                  <a:cubicBezTo>
                    <a:pt x="92" y="302"/>
                    <a:pt x="91" y="303"/>
                    <a:pt x="91" y="303"/>
                  </a:cubicBezTo>
                  <a:cubicBezTo>
                    <a:pt x="90" y="303"/>
                    <a:pt x="90" y="303"/>
                    <a:pt x="90" y="303"/>
                  </a:cubicBezTo>
                  <a:cubicBezTo>
                    <a:pt x="90" y="304"/>
                    <a:pt x="90" y="304"/>
                    <a:pt x="89" y="305"/>
                  </a:cubicBezTo>
                  <a:cubicBezTo>
                    <a:pt x="89" y="305"/>
                    <a:pt x="88" y="306"/>
                    <a:pt x="87" y="306"/>
                  </a:cubicBezTo>
                  <a:cubicBezTo>
                    <a:pt x="87" y="307"/>
                    <a:pt x="86" y="308"/>
                    <a:pt x="86" y="308"/>
                  </a:cubicBezTo>
                  <a:cubicBezTo>
                    <a:pt x="86" y="309"/>
                    <a:pt x="86" y="310"/>
                    <a:pt x="86" y="310"/>
                  </a:cubicBezTo>
                  <a:cubicBezTo>
                    <a:pt x="85" y="311"/>
                    <a:pt x="85" y="311"/>
                    <a:pt x="85" y="312"/>
                  </a:cubicBezTo>
                  <a:cubicBezTo>
                    <a:pt x="85" y="313"/>
                    <a:pt x="85" y="314"/>
                    <a:pt x="85" y="314"/>
                  </a:cubicBezTo>
                  <a:cubicBezTo>
                    <a:pt x="85" y="315"/>
                    <a:pt x="84" y="316"/>
                    <a:pt x="84" y="316"/>
                  </a:cubicBezTo>
                  <a:cubicBezTo>
                    <a:pt x="84" y="316"/>
                    <a:pt x="83" y="316"/>
                    <a:pt x="83" y="316"/>
                  </a:cubicBezTo>
                  <a:cubicBezTo>
                    <a:pt x="82" y="317"/>
                    <a:pt x="81" y="317"/>
                    <a:pt x="81" y="318"/>
                  </a:cubicBezTo>
                  <a:cubicBezTo>
                    <a:pt x="80" y="319"/>
                    <a:pt x="80" y="319"/>
                    <a:pt x="80" y="320"/>
                  </a:cubicBezTo>
                  <a:cubicBezTo>
                    <a:pt x="80" y="321"/>
                    <a:pt x="80" y="321"/>
                    <a:pt x="80" y="322"/>
                  </a:cubicBezTo>
                  <a:cubicBezTo>
                    <a:pt x="80" y="323"/>
                    <a:pt x="80" y="324"/>
                    <a:pt x="79" y="324"/>
                  </a:cubicBezTo>
                  <a:cubicBezTo>
                    <a:pt x="79" y="324"/>
                    <a:pt x="78" y="324"/>
                    <a:pt x="78" y="324"/>
                  </a:cubicBezTo>
                  <a:cubicBezTo>
                    <a:pt x="77" y="325"/>
                    <a:pt x="76" y="326"/>
                    <a:pt x="75" y="326"/>
                  </a:cubicBezTo>
                  <a:cubicBezTo>
                    <a:pt x="75" y="326"/>
                    <a:pt x="75" y="326"/>
                    <a:pt x="74" y="326"/>
                  </a:cubicBezTo>
                  <a:cubicBezTo>
                    <a:pt x="74" y="326"/>
                    <a:pt x="73" y="327"/>
                    <a:pt x="72" y="327"/>
                  </a:cubicBezTo>
                  <a:cubicBezTo>
                    <a:pt x="72" y="328"/>
                    <a:pt x="71" y="328"/>
                    <a:pt x="71" y="328"/>
                  </a:cubicBezTo>
                  <a:cubicBezTo>
                    <a:pt x="71" y="328"/>
                    <a:pt x="70" y="327"/>
                    <a:pt x="70" y="326"/>
                  </a:cubicBezTo>
                  <a:cubicBezTo>
                    <a:pt x="70" y="325"/>
                    <a:pt x="70" y="325"/>
                    <a:pt x="68" y="324"/>
                  </a:cubicBezTo>
                  <a:cubicBezTo>
                    <a:pt x="67" y="323"/>
                    <a:pt x="67" y="322"/>
                    <a:pt x="66" y="322"/>
                  </a:cubicBezTo>
                  <a:cubicBezTo>
                    <a:pt x="66" y="322"/>
                    <a:pt x="65" y="322"/>
                    <a:pt x="65" y="322"/>
                  </a:cubicBezTo>
                  <a:cubicBezTo>
                    <a:pt x="64" y="322"/>
                    <a:pt x="64" y="321"/>
                    <a:pt x="63" y="321"/>
                  </a:cubicBezTo>
                  <a:cubicBezTo>
                    <a:pt x="63" y="321"/>
                    <a:pt x="63" y="322"/>
                    <a:pt x="62" y="321"/>
                  </a:cubicBezTo>
                  <a:cubicBezTo>
                    <a:pt x="62" y="321"/>
                    <a:pt x="62" y="321"/>
                    <a:pt x="61" y="321"/>
                  </a:cubicBezTo>
                  <a:cubicBezTo>
                    <a:pt x="61" y="320"/>
                    <a:pt x="61" y="321"/>
                    <a:pt x="61" y="321"/>
                  </a:cubicBezTo>
                  <a:cubicBezTo>
                    <a:pt x="61" y="322"/>
                    <a:pt x="61" y="323"/>
                    <a:pt x="61" y="324"/>
                  </a:cubicBezTo>
                  <a:cubicBezTo>
                    <a:pt x="62" y="325"/>
                    <a:pt x="62" y="325"/>
                    <a:pt x="61" y="326"/>
                  </a:cubicBezTo>
                  <a:cubicBezTo>
                    <a:pt x="61" y="327"/>
                    <a:pt x="60" y="328"/>
                    <a:pt x="60" y="328"/>
                  </a:cubicBezTo>
                  <a:cubicBezTo>
                    <a:pt x="60" y="328"/>
                    <a:pt x="59" y="328"/>
                    <a:pt x="59" y="329"/>
                  </a:cubicBezTo>
                  <a:cubicBezTo>
                    <a:pt x="59" y="329"/>
                    <a:pt x="59" y="329"/>
                    <a:pt x="58" y="330"/>
                  </a:cubicBezTo>
                  <a:cubicBezTo>
                    <a:pt x="57" y="330"/>
                    <a:pt x="57" y="330"/>
                    <a:pt x="57" y="330"/>
                  </a:cubicBezTo>
                  <a:cubicBezTo>
                    <a:pt x="57" y="330"/>
                    <a:pt x="57" y="331"/>
                    <a:pt x="57" y="332"/>
                  </a:cubicBezTo>
                  <a:cubicBezTo>
                    <a:pt x="57" y="332"/>
                    <a:pt x="59" y="334"/>
                    <a:pt x="59" y="335"/>
                  </a:cubicBezTo>
                  <a:cubicBezTo>
                    <a:pt x="59" y="336"/>
                    <a:pt x="59" y="337"/>
                    <a:pt x="58" y="337"/>
                  </a:cubicBezTo>
                  <a:cubicBezTo>
                    <a:pt x="58" y="338"/>
                    <a:pt x="57" y="338"/>
                    <a:pt x="58" y="338"/>
                  </a:cubicBezTo>
                  <a:cubicBezTo>
                    <a:pt x="58" y="338"/>
                    <a:pt x="58" y="339"/>
                    <a:pt x="58" y="339"/>
                  </a:cubicBezTo>
                  <a:cubicBezTo>
                    <a:pt x="58" y="340"/>
                    <a:pt x="51" y="346"/>
                    <a:pt x="50" y="346"/>
                  </a:cubicBezTo>
                  <a:cubicBezTo>
                    <a:pt x="49" y="346"/>
                    <a:pt x="50" y="349"/>
                    <a:pt x="47" y="348"/>
                  </a:cubicBezTo>
                  <a:cubicBezTo>
                    <a:pt x="46" y="348"/>
                    <a:pt x="47" y="348"/>
                    <a:pt x="46" y="349"/>
                  </a:cubicBezTo>
                  <a:cubicBezTo>
                    <a:pt x="46" y="349"/>
                    <a:pt x="46" y="351"/>
                    <a:pt x="45" y="351"/>
                  </a:cubicBezTo>
                  <a:cubicBezTo>
                    <a:pt x="45" y="352"/>
                    <a:pt x="43" y="353"/>
                    <a:pt x="42" y="354"/>
                  </a:cubicBezTo>
                  <a:cubicBezTo>
                    <a:pt x="42" y="355"/>
                    <a:pt x="41" y="356"/>
                    <a:pt x="40" y="356"/>
                  </a:cubicBezTo>
                  <a:cubicBezTo>
                    <a:pt x="40" y="356"/>
                    <a:pt x="39" y="356"/>
                    <a:pt x="39" y="356"/>
                  </a:cubicBezTo>
                  <a:cubicBezTo>
                    <a:pt x="38" y="356"/>
                    <a:pt x="37" y="356"/>
                    <a:pt x="37" y="356"/>
                  </a:cubicBezTo>
                  <a:cubicBezTo>
                    <a:pt x="37" y="355"/>
                    <a:pt x="35" y="352"/>
                    <a:pt x="34" y="352"/>
                  </a:cubicBezTo>
                  <a:cubicBezTo>
                    <a:pt x="34" y="351"/>
                    <a:pt x="33" y="351"/>
                    <a:pt x="32" y="351"/>
                  </a:cubicBezTo>
                  <a:cubicBezTo>
                    <a:pt x="32" y="351"/>
                    <a:pt x="32" y="351"/>
                    <a:pt x="32" y="351"/>
                  </a:cubicBezTo>
                  <a:cubicBezTo>
                    <a:pt x="32" y="351"/>
                    <a:pt x="32" y="352"/>
                    <a:pt x="31" y="352"/>
                  </a:cubicBezTo>
                  <a:cubicBezTo>
                    <a:pt x="31" y="353"/>
                    <a:pt x="30" y="353"/>
                    <a:pt x="30" y="354"/>
                  </a:cubicBezTo>
                  <a:cubicBezTo>
                    <a:pt x="30" y="354"/>
                    <a:pt x="30" y="354"/>
                    <a:pt x="30" y="354"/>
                  </a:cubicBezTo>
                  <a:cubicBezTo>
                    <a:pt x="30" y="355"/>
                    <a:pt x="30" y="355"/>
                    <a:pt x="30" y="355"/>
                  </a:cubicBezTo>
                  <a:cubicBezTo>
                    <a:pt x="30" y="355"/>
                    <a:pt x="29" y="356"/>
                    <a:pt x="29" y="357"/>
                  </a:cubicBezTo>
                  <a:cubicBezTo>
                    <a:pt x="29" y="357"/>
                    <a:pt x="29" y="358"/>
                    <a:pt x="29" y="359"/>
                  </a:cubicBezTo>
                  <a:cubicBezTo>
                    <a:pt x="29" y="359"/>
                    <a:pt x="28" y="359"/>
                    <a:pt x="28" y="359"/>
                  </a:cubicBezTo>
                  <a:cubicBezTo>
                    <a:pt x="28" y="360"/>
                    <a:pt x="28" y="360"/>
                    <a:pt x="28" y="361"/>
                  </a:cubicBezTo>
                  <a:cubicBezTo>
                    <a:pt x="27" y="361"/>
                    <a:pt x="27" y="362"/>
                    <a:pt x="26" y="363"/>
                  </a:cubicBezTo>
                  <a:cubicBezTo>
                    <a:pt x="26" y="363"/>
                    <a:pt x="26" y="364"/>
                    <a:pt x="26" y="364"/>
                  </a:cubicBezTo>
                  <a:cubicBezTo>
                    <a:pt x="26" y="364"/>
                    <a:pt x="25" y="364"/>
                    <a:pt x="25" y="365"/>
                  </a:cubicBezTo>
                  <a:cubicBezTo>
                    <a:pt x="25" y="365"/>
                    <a:pt x="24" y="366"/>
                    <a:pt x="24" y="366"/>
                  </a:cubicBezTo>
                  <a:cubicBezTo>
                    <a:pt x="24" y="366"/>
                    <a:pt x="24" y="366"/>
                    <a:pt x="24" y="366"/>
                  </a:cubicBezTo>
                  <a:cubicBezTo>
                    <a:pt x="24" y="366"/>
                    <a:pt x="24" y="366"/>
                    <a:pt x="24" y="366"/>
                  </a:cubicBezTo>
                  <a:cubicBezTo>
                    <a:pt x="24" y="366"/>
                    <a:pt x="24" y="366"/>
                    <a:pt x="24" y="367"/>
                  </a:cubicBezTo>
                  <a:cubicBezTo>
                    <a:pt x="23" y="367"/>
                    <a:pt x="23" y="367"/>
                    <a:pt x="23" y="367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22" y="366"/>
                    <a:pt x="22" y="367"/>
                    <a:pt x="21" y="366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22" y="367"/>
                    <a:pt x="22" y="369"/>
                    <a:pt x="22" y="370"/>
                  </a:cubicBezTo>
                  <a:cubicBezTo>
                    <a:pt x="22" y="370"/>
                    <a:pt x="21" y="372"/>
                    <a:pt x="21" y="373"/>
                  </a:cubicBezTo>
                  <a:cubicBezTo>
                    <a:pt x="21" y="373"/>
                    <a:pt x="21" y="374"/>
                    <a:pt x="21" y="374"/>
                  </a:cubicBezTo>
                  <a:cubicBezTo>
                    <a:pt x="21" y="374"/>
                    <a:pt x="20" y="376"/>
                    <a:pt x="21" y="377"/>
                  </a:cubicBezTo>
                  <a:cubicBezTo>
                    <a:pt x="21" y="377"/>
                    <a:pt x="22" y="379"/>
                    <a:pt x="22" y="379"/>
                  </a:cubicBezTo>
                  <a:cubicBezTo>
                    <a:pt x="21" y="380"/>
                    <a:pt x="21" y="382"/>
                    <a:pt x="21" y="383"/>
                  </a:cubicBezTo>
                  <a:cubicBezTo>
                    <a:pt x="21" y="384"/>
                    <a:pt x="22" y="384"/>
                    <a:pt x="23" y="384"/>
                  </a:cubicBezTo>
                  <a:cubicBezTo>
                    <a:pt x="23" y="385"/>
                    <a:pt x="23" y="385"/>
                    <a:pt x="24" y="385"/>
                  </a:cubicBezTo>
                  <a:cubicBezTo>
                    <a:pt x="24" y="385"/>
                    <a:pt x="25" y="385"/>
                    <a:pt x="25" y="386"/>
                  </a:cubicBezTo>
                  <a:cubicBezTo>
                    <a:pt x="26" y="386"/>
                    <a:pt x="26" y="386"/>
                    <a:pt x="26" y="387"/>
                  </a:cubicBezTo>
                  <a:cubicBezTo>
                    <a:pt x="26" y="387"/>
                    <a:pt x="26" y="388"/>
                    <a:pt x="27" y="388"/>
                  </a:cubicBezTo>
                  <a:cubicBezTo>
                    <a:pt x="27" y="388"/>
                    <a:pt x="27" y="388"/>
                    <a:pt x="26" y="389"/>
                  </a:cubicBezTo>
                  <a:cubicBezTo>
                    <a:pt x="26" y="389"/>
                    <a:pt x="26" y="389"/>
                    <a:pt x="26" y="389"/>
                  </a:cubicBezTo>
                  <a:cubicBezTo>
                    <a:pt x="26" y="389"/>
                    <a:pt x="25" y="390"/>
                    <a:pt x="25" y="390"/>
                  </a:cubicBezTo>
                  <a:cubicBezTo>
                    <a:pt x="24" y="390"/>
                    <a:pt x="23" y="390"/>
                    <a:pt x="23" y="390"/>
                  </a:cubicBezTo>
                  <a:cubicBezTo>
                    <a:pt x="22" y="390"/>
                    <a:pt x="21" y="390"/>
                    <a:pt x="21" y="390"/>
                  </a:cubicBezTo>
                  <a:cubicBezTo>
                    <a:pt x="20" y="390"/>
                    <a:pt x="20" y="389"/>
                    <a:pt x="20" y="389"/>
                  </a:cubicBezTo>
                  <a:cubicBezTo>
                    <a:pt x="19" y="389"/>
                    <a:pt x="18" y="389"/>
                    <a:pt x="18" y="389"/>
                  </a:cubicBezTo>
                  <a:cubicBezTo>
                    <a:pt x="18" y="389"/>
                    <a:pt x="18" y="390"/>
                    <a:pt x="17" y="390"/>
                  </a:cubicBezTo>
                  <a:cubicBezTo>
                    <a:pt x="17" y="390"/>
                    <a:pt x="16" y="390"/>
                    <a:pt x="16" y="390"/>
                  </a:cubicBezTo>
                  <a:cubicBezTo>
                    <a:pt x="16" y="390"/>
                    <a:pt x="15" y="391"/>
                    <a:pt x="15" y="391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1"/>
                    <a:pt x="15" y="393"/>
                    <a:pt x="14" y="393"/>
                  </a:cubicBezTo>
                  <a:cubicBezTo>
                    <a:pt x="13" y="393"/>
                    <a:pt x="12" y="393"/>
                    <a:pt x="12" y="393"/>
                  </a:cubicBezTo>
                  <a:cubicBezTo>
                    <a:pt x="12" y="394"/>
                    <a:pt x="12" y="394"/>
                    <a:pt x="11" y="394"/>
                  </a:cubicBezTo>
                  <a:cubicBezTo>
                    <a:pt x="10" y="394"/>
                    <a:pt x="9" y="394"/>
                    <a:pt x="9" y="394"/>
                  </a:cubicBezTo>
                  <a:cubicBezTo>
                    <a:pt x="8" y="394"/>
                    <a:pt x="8" y="394"/>
                    <a:pt x="7" y="395"/>
                  </a:cubicBezTo>
                  <a:cubicBezTo>
                    <a:pt x="7" y="396"/>
                    <a:pt x="7" y="396"/>
                    <a:pt x="6" y="396"/>
                  </a:cubicBezTo>
                  <a:cubicBezTo>
                    <a:pt x="6" y="396"/>
                    <a:pt x="6" y="396"/>
                    <a:pt x="6" y="397"/>
                  </a:cubicBezTo>
                  <a:cubicBezTo>
                    <a:pt x="6" y="397"/>
                    <a:pt x="6" y="397"/>
                    <a:pt x="6" y="397"/>
                  </a:cubicBezTo>
                  <a:cubicBezTo>
                    <a:pt x="6" y="397"/>
                    <a:pt x="6" y="397"/>
                    <a:pt x="6" y="397"/>
                  </a:cubicBezTo>
                  <a:cubicBezTo>
                    <a:pt x="6" y="397"/>
                    <a:pt x="6" y="398"/>
                    <a:pt x="6" y="398"/>
                  </a:cubicBezTo>
                  <a:cubicBezTo>
                    <a:pt x="6" y="398"/>
                    <a:pt x="7" y="398"/>
                    <a:pt x="7" y="399"/>
                  </a:cubicBezTo>
                  <a:cubicBezTo>
                    <a:pt x="7" y="399"/>
                    <a:pt x="7" y="399"/>
                    <a:pt x="7" y="399"/>
                  </a:cubicBezTo>
                  <a:cubicBezTo>
                    <a:pt x="7" y="399"/>
                    <a:pt x="7" y="399"/>
                    <a:pt x="7" y="399"/>
                  </a:cubicBezTo>
                  <a:cubicBezTo>
                    <a:pt x="7" y="399"/>
                    <a:pt x="7" y="400"/>
                    <a:pt x="7" y="401"/>
                  </a:cubicBezTo>
                  <a:cubicBezTo>
                    <a:pt x="7" y="402"/>
                    <a:pt x="7" y="402"/>
                    <a:pt x="7" y="403"/>
                  </a:cubicBezTo>
                  <a:cubicBezTo>
                    <a:pt x="7" y="403"/>
                    <a:pt x="7" y="404"/>
                    <a:pt x="7" y="404"/>
                  </a:cubicBezTo>
                  <a:cubicBezTo>
                    <a:pt x="7" y="405"/>
                    <a:pt x="7" y="405"/>
                    <a:pt x="7" y="405"/>
                  </a:cubicBezTo>
                  <a:cubicBezTo>
                    <a:pt x="6" y="405"/>
                    <a:pt x="6" y="405"/>
                    <a:pt x="6" y="406"/>
                  </a:cubicBezTo>
                  <a:cubicBezTo>
                    <a:pt x="6" y="406"/>
                    <a:pt x="6" y="407"/>
                    <a:pt x="6" y="407"/>
                  </a:cubicBezTo>
                  <a:cubicBezTo>
                    <a:pt x="6" y="407"/>
                    <a:pt x="7" y="408"/>
                    <a:pt x="6" y="408"/>
                  </a:cubicBezTo>
                  <a:cubicBezTo>
                    <a:pt x="6" y="409"/>
                    <a:pt x="6" y="409"/>
                    <a:pt x="6" y="409"/>
                  </a:cubicBezTo>
                  <a:cubicBezTo>
                    <a:pt x="6" y="410"/>
                    <a:pt x="6" y="410"/>
                    <a:pt x="6" y="410"/>
                  </a:cubicBezTo>
                  <a:cubicBezTo>
                    <a:pt x="6" y="411"/>
                    <a:pt x="6" y="411"/>
                    <a:pt x="6" y="412"/>
                  </a:cubicBezTo>
                  <a:cubicBezTo>
                    <a:pt x="6" y="412"/>
                    <a:pt x="6" y="413"/>
                    <a:pt x="6" y="413"/>
                  </a:cubicBezTo>
                  <a:cubicBezTo>
                    <a:pt x="5" y="414"/>
                    <a:pt x="5" y="414"/>
                    <a:pt x="5" y="414"/>
                  </a:cubicBezTo>
                  <a:cubicBezTo>
                    <a:pt x="5" y="414"/>
                    <a:pt x="5" y="415"/>
                    <a:pt x="5" y="415"/>
                  </a:cubicBezTo>
                  <a:cubicBezTo>
                    <a:pt x="5" y="415"/>
                    <a:pt x="6" y="416"/>
                    <a:pt x="5" y="416"/>
                  </a:cubicBezTo>
                  <a:cubicBezTo>
                    <a:pt x="5" y="416"/>
                    <a:pt x="5" y="417"/>
                    <a:pt x="5" y="417"/>
                  </a:cubicBezTo>
                  <a:cubicBezTo>
                    <a:pt x="5" y="418"/>
                    <a:pt x="5" y="419"/>
                    <a:pt x="4" y="420"/>
                  </a:cubicBezTo>
                  <a:cubicBezTo>
                    <a:pt x="4" y="421"/>
                    <a:pt x="3" y="422"/>
                    <a:pt x="3" y="422"/>
                  </a:cubicBezTo>
                  <a:cubicBezTo>
                    <a:pt x="3" y="422"/>
                    <a:pt x="3" y="423"/>
                    <a:pt x="3" y="423"/>
                  </a:cubicBezTo>
                  <a:cubicBezTo>
                    <a:pt x="3" y="424"/>
                    <a:pt x="3" y="424"/>
                    <a:pt x="3" y="424"/>
                  </a:cubicBezTo>
                  <a:cubicBezTo>
                    <a:pt x="3" y="424"/>
                    <a:pt x="3" y="424"/>
                    <a:pt x="4" y="424"/>
                  </a:cubicBezTo>
                  <a:cubicBezTo>
                    <a:pt x="4" y="424"/>
                    <a:pt x="6" y="424"/>
                    <a:pt x="6" y="424"/>
                  </a:cubicBezTo>
                  <a:cubicBezTo>
                    <a:pt x="7" y="424"/>
                    <a:pt x="7" y="424"/>
                    <a:pt x="7" y="424"/>
                  </a:cubicBezTo>
                  <a:cubicBezTo>
                    <a:pt x="8" y="424"/>
                    <a:pt x="8" y="424"/>
                    <a:pt x="9" y="424"/>
                  </a:cubicBezTo>
                  <a:cubicBezTo>
                    <a:pt x="9" y="424"/>
                    <a:pt x="10" y="424"/>
                    <a:pt x="11" y="424"/>
                  </a:cubicBezTo>
                  <a:cubicBezTo>
                    <a:pt x="12" y="424"/>
                    <a:pt x="14" y="423"/>
                    <a:pt x="14" y="423"/>
                  </a:cubicBezTo>
                  <a:cubicBezTo>
                    <a:pt x="14" y="423"/>
                    <a:pt x="15" y="425"/>
                    <a:pt x="15" y="426"/>
                  </a:cubicBezTo>
                  <a:cubicBezTo>
                    <a:pt x="15" y="427"/>
                    <a:pt x="15" y="428"/>
                    <a:pt x="15" y="428"/>
                  </a:cubicBezTo>
                  <a:cubicBezTo>
                    <a:pt x="15" y="429"/>
                    <a:pt x="16" y="429"/>
                    <a:pt x="16" y="429"/>
                  </a:cubicBezTo>
                  <a:cubicBezTo>
                    <a:pt x="16" y="430"/>
                    <a:pt x="17" y="429"/>
                    <a:pt x="17" y="430"/>
                  </a:cubicBezTo>
                  <a:cubicBezTo>
                    <a:pt x="17" y="431"/>
                    <a:pt x="17" y="432"/>
                    <a:pt x="17" y="433"/>
                  </a:cubicBezTo>
                  <a:cubicBezTo>
                    <a:pt x="17" y="433"/>
                    <a:pt x="16" y="432"/>
                    <a:pt x="16" y="432"/>
                  </a:cubicBezTo>
                  <a:cubicBezTo>
                    <a:pt x="15" y="432"/>
                    <a:pt x="15" y="433"/>
                    <a:pt x="14" y="433"/>
                  </a:cubicBezTo>
                  <a:cubicBezTo>
                    <a:pt x="14" y="433"/>
                    <a:pt x="15" y="433"/>
                    <a:pt x="14" y="434"/>
                  </a:cubicBezTo>
                  <a:cubicBezTo>
                    <a:pt x="14" y="435"/>
                    <a:pt x="14" y="435"/>
                    <a:pt x="14" y="435"/>
                  </a:cubicBezTo>
                  <a:cubicBezTo>
                    <a:pt x="14" y="436"/>
                    <a:pt x="13" y="437"/>
                    <a:pt x="13" y="437"/>
                  </a:cubicBezTo>
                  <a:cubicBezTo>
                    <a:pt x="13" y="437"/>
                    <a:pt x="13" y="437"/>
                    <a:pt x="13" y="437"/>
                  </a:cubicBezTo>
                  <a:cubicBezTo>
                    <a:pt x="13" y="437"/>
                    <a:pt x="14" y="437"/>
                    <a:pt x="14" y="437"/>
                  </a:cubicBezTo>
                  <a:cubicBezTo>
                    <a:pt x="14" y="437"/>
                    <a:pt x="15" y="438"/>
                    <a:pt x="16" y="438"/>
                  </a:cubicBezTo>
                  <a:cubicBezTo>
                    <a:pt x="16" y="438"/>
                    <a:pt x="17" y="437"/>
                    <a:pt x="18" y="438"/>
                  </a:cubicBezTo>
                  <a:cubicBezTo>
                    <a:pt x="18" y="438"/>
                    <a:pt x="18" y="438"/>
                    <a:pt x="18" y="438"/>
                  </a:cubicBezTo>
                  <a:cubicBezTo>
                    <a:pt x="19" y="438"/>
                    <a:pt x="19" y="439"/>
                    <a:pt x="20" y="439"/>
                  </a:cubicBezTo>
                  <a:cubicBezTo>
                    <a:pt x="20" y="440"/>
                    <a:pt x="21" y="441"/>
                    <a:pt x="21" y="441"/>
                  </a:cubicBezTo>
                  <a:cubicBezTo>
                    <a:pt x="21" y="441"/>
                    <a:pt x="21" y="441"/>
                    <a:pt x="21" y="441"/>
                  </a:cubicBezTo>
                  <a:cubicBezTo>
                    <a:pt x="21" y="441"/>
                    <a:pt x="20" y="442"/>
                    <a:pt x="20" y="442"/>
                  </a:cubicBezTo>
                  <a:cubicBezTo>
                    <a:pt x="19" y="442"/>
                    <a:pt x="18" y="443"/>
                    <a:pt x="17" y="444"/>
                  </a:cubicBezTo>
                  <a:cubicBezTo>
                    <a:pt x="17" y="445"/>
                    <a:pt x="17" y="447"/>
                    <a:pt x="17" y="447"/>
                  </a:cubicBezTo>
                  <a:cubicBezTo>
                    <a:pt x="18" y="447"/>
                    <a:pt x="18" y="447"/>
                    <a:pt x="18" y="447"/>
                  </a:cubicBezTo>
                  <a:cubicBezTo>
                    <a:pt x="19" y="448"/>
                    <a:pt x="19" y="449"/>
                    <a:pt x="19" y="449"/>
                  </a:cubicBezTo>
                  <a:cubicBezTo>
                    <a:pt x="19" y="449"/>
                    <a:pt x="19" y="449"/>
                    <a:pt x="19" y="450"/>
                  </a:cubicBezTo>
                  <a:cubicBezTo>
                    <a:pt x="19" y="450"/>
                    <a:pt x="19" y="450"/>
                    <a:pt x="18" y="450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8" y="452"/>
                    <a:pt x="18" y="452"/>
                    <a:pt x="18" y="452"/>
                  </a:cubicBezTo>
                  <a:cubicBezTo>
                    <a:pt x="17" y="453"/>
                    <a:pt x="17" y="453"/>
                    <a:pt x="17" y="454"/>
                  </a:cubicBezTo>
                  <a:cubicBezTo>
                    <a:pt x="17" y="454"/>
                    <a:pt x="17" y="454"/>
                    <a:pt x="16" y="454"/>
                  </a:cubicBezTo>
                  <a:cubicBezTo>
                    <a:pt x="16" y="454"/>
                    <a:pt x="16" y="455"/>
                    <a:pt x="15" y="455"/>
                  </a:cubicBezTo>
                  <a:cubicBezTo>
                    <a:pt x="15" y="455"/>
                    <a:pt x="15" y="456"/>
                    <a:pt x="14" y="456"/>
                  </a:cubicBezTo>
                  <a:cubicBezTo>
                    <a:pt x="14" y="456"/>
                    <a:pt x="13" y="456"/>
                    <a:pt x="13" y="457"/>
                  </a:cubicBezTo>
                  <a:cubicBezTo>
                    <a:pt x="13" y="457"/>
                    <a:pt x="13" y="457"/>
                    <a:pt x="12" y="457"/>
                  </a:cubicBezTo>
                  <a:cubicBezTo>
                    <a:pt x="12" y="458"/>
                    <a:pt x="11" y="458"/>
                    <a:pt x="11" y="458"/>
                  </a:cubicBezTo>
                  <a:cubicBezTo>
                    <a:pt x="11" y="458"/>
                    <a:pt x="10" y="458"/>
                    <a:pt x="10" y="459"/>
                  </a:cubicBezTo>
                  <a:cubicBezTo>
                    <a:pt x="10" y="459"/>
                    <a:pt x="10" y="459"/>
                    <a:pt x="10" y="460"/>
                  </a:cubicBezTo>
                  <a:cubicBezTo>
                    <a:pt x="10" y="460"/>
                    <a:pt x="10" y="460"/>
                    <a:pt x="9" y="460"/>
                  </a:cubicBezTo>
                  <a:cubicBezTo>
                    <a:pt x="9" y="459"/>
                    <a:pt x="9" y="459"/>
                    <a:pt x="9" y="460"/>
                  </a:cubicBezTo>
                  <a:cubicBezTo>
                    <a:pt x="9" y="460"/>
                    <a:pt x="9" y="460"/>
                    <a:pt x="9" y="461"/>
                  </a:cubicBezTo>
                  <a:cubicBezTo>
                    <a:pt x="9" y="461"/>
                    <a:pt x="9" y="461"/>
                    <a:pt x="9" y="462"/>
                  </a:cubicBezTo>
                  <a:cubicBezTo>
                    <a:pt x="9" y="462"/>
                    <a:pt x="9" y="462"/>
                    <a:pt x="8" y="462"/>
                  </a:cubicBezTo>
                  <a:cubicBezTo>
                    <a:pt x="8" y="462"/>
                    <a:pt x="8" y="463"/>
                    <a:pt x="8" y="463"/>
                  </a:cubicBezTo>
                  <a:cubicBezTo>
                    <a:pt x="8" y="463"/>
                    <a:pt x="8" y="463"/>
                    <a:pt x="7" y="464"/>
                  </a:cubicBezTo>
                  <a:cubicBezTo>
                    <a:pt x="7" y="464"/>
                    <a:pt x="6" y="464"/>
                    <a:pt x="5" y="464"/>
                  </a:cubicBezTo>
                  <a:cubicBezTo>
                    <a:pt x="4" y="465"/>
                    <a:pt x="3" y="466"/>
                    <a:pt x="3" y="466"/>
                  </a:cubicBezTo>
                  <a:cubicBezTo>
                    <a:pt x="3" y="467"/>
                    <a:pt x="2" y="467"/>
                    <a:pt x="1" y="467"/>
                  </a:cubicBezTo>
                  <a:cubicBezTo>
                    <a:pt x="0" y="467"/>
                    <a:pt x="0" y="468"/>
                    <a:pt x="0" y="469"/>
                  </a:cubicBezTo>
                  <a:cubicBezTo>
                    <a:pt x="0" y="469"/>
                    <a:pt x="0" y="470"/>
                    <a:pt x="1" y="470"/>
                  </a:cubicBezTo>
                  <a:cubicBezTo>
                    <a:pt x="1" y="470"/>
                    <a:pt x="2" y="470"/>
                    <a:pt x="2" y="471"/>
                  </a:cubicBezTo>
                  <a:cubicBezTo>
                    <a:pt x="2" y="471"/>
                    <a:pt x="3" y="471"/>
                    <a:pt x="3" y="471"/>
                  </a:cubicBezTo>
                  <a:cubicBezTo>
                    <a:pt x="4" y="471"/>
                    <a:pt x="5" y="472"/>
                    <a:pt x="5" y="473"/>
                  </a:cubicBezTo>
                  <a:cubicBezTo>
                    <a:pt x="5" y="473"/>
                    <a:pt x="6" y="473"/>
                    <a:pt x="6" y="473"/>
                  </a:cubicBezTo>
                  <a:cubicBezTo>
                    <a:pt x="7" y="473"/>
                    <a:pt x="7" y="473"/>
                    <a:pt x="7" y="474"/>
                  </a:cubicBezTo>
                  <a:cubicBezTo>
                    <a:pt x="8" y="475"/>
                    <a:pt x="8" y="475"/>
                    <a:pt x="9" y="475"/>
                  </a:cubicBezTo>
                  <a:cubicBezTo>
                    <a:pt x="9" y="476"/>
                    <a:pt x="10" y="475"/>
                    <a:pt x="10" y="476"/>
                  </a:cubicBezTo>
                  <a:cubicBezTo>
                    <a:pt x="10" y="475"/>
                    <a:pt x="10" y="475"/>
                    <a:pt x="10" y="475"/>
                  </a:cubicBezTo>
                  <a:cubicBezTo>
                    <a:pt x="11" y="475"/>
                    <a:pt x="10" y="475"/>
                    <a:pt x="12" y="474"/>
                  </a:cubicBezTo>
                  <a:cubicBezTo>
                    <a:pt x="14" y="473"/>
                    <a:pt x="15" y="472"/>
                    <a:pt x="17" y="472"/>
                  </a:cubicBezTo>
                  <a:cubicBezTo>
                    <a:pt x="19" y="470"/>
                    <a:pt x="22" y="468"/>
                    <a:pt x="24" y="466"/>
                  </a:cubicBezTo>
                  <a:cubicBezTo>
                    <a:pt x="26" y="465"/>
                    <a:pt x="28" y="463"/>
                    <a:pt x="29" y="462"/>
                  </a:cubicBezTo>
                  <a:cubicBezTo>
                    <a:pt x="31" y="461"/>
                    <a:pt x="32" y="464"/>
                    <a:pt x="32" y="464"/>
                  </a:cubicBezTo>
                  <a:cubicBezTo>
                    <a:pt x="33" y="464"/>
                    <a:pt x="34" y="464"/>
                    <a:pt x="34" y="464"/>
                  </a:cubicBezTo>
                  <a:cubicBezTo>
                    <a:pt x="35" y="463"/>
                    <a:pt x="35" y="463"/>
                    <a:pt x="36" y="463"/>
                  </a:cubicBezTo>
                  <a:cubicBezTo>
                    <a:pt x="37" y="463"/>
                    <a:pt x="37" y="463"/>
                    <a:pt x="37" y="463"/>
                  </a:cubicBezTo>
                  <a:cubicBezTo>
                    <a:pt x="37" y="463"/>
                    <a:pt x="37" y="463"/>
                    <a:pt x="37" y="463"/>
                  </a:cubicBezTo>
                  <a:cubicBezTo>
                    <a:pt x="37" y="463"/>
                    <a:pt x="37" y="463"/>
                    <a:pt x="38" y="462"/>
                  </a:cubicBezTo>
                  <a:cubicBezTo>
                    <a:pt x="39" y="462"/>
                    <a:pt x="39" y="462"/>
                    <a:pt x="39" y="461"/>
                  </a:cubicBezTo>
                  <a:cubicBezTo>
                    <a:pt x="40" y="461"/>
                    <a:pt x="40" y="462"/>
                    <a:pt x="41" y="461"/>
                  </a:cubicBezTo>
                  <a:cubicBezTo>
                    <a:pt x="42" y="460"/>
                    <a:pt x="42" y="460"/>
                    <a:pt x="43" y="460"/>
                  </a:cubicBezTo>
                  <a:cubicBezTo>
                    <a:pt x="44" y="459"/>
                    <a:pt x="45" y="459"/>
                    <a:pt x="46" y="459"/>
                  </a:cubicBezTo>
                  <a:cubicBezTo>
                    <a:pt x="46" y="459"/>
                    <a:pt x="47" y="459"/>
                    <a:pt x="47" y="458"/>
                  </a:cubicBezTo>
                  <a:cubicBezTo>
                    <a:pt x="48" y="458"/>
                    <a:pt x="48" y="458"/>
                    <a:pt x="49" y="458"/>
                  </a:cubicBezTo>
                  <a:cubicBezTo>
                    <a:pt x="50" y="458"/>
                    <a:pt x="52" y="458"/>
                    <a:pt x="52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7"/>
                    <a:pt x="53" y="457"/>
                    <a:pt x="53" y="457"/>
                  </a:cubicBezTo>
                  <a:cubicBezTo>
                    <a:pt x="53" y="457"/>
                    <a:pt x="54" y="457"/>
                    <a:pt x="54" y="457"/>
                  </a:cubicBezTo>
                  <a:cubicBezTo>
                    <a:pt x="54" y="457"/>
                    <a:pt x="55" y="457"/>
                    <a:pt x="55" y="457"/>
                  </a:cubicBezTo>
                  <a:cubicBezTo>
                    <a:pt x="55" y="457"/>
                    <a:pt x="55" y="457"/>
                    <a:pt x="55" y="457"/>
                  </a:cubicBezTo>
                  <a:cubicBezTo>
                    <a:pt x="55" y="457"/>
                    <a:pt x="56" y="457"/>
                    <a:pt x="56" y="457"/>
                  </a:cubicBezTo>
                  <a:cubicBezTo>
                    <a:pt x="57" y="457"/>
                    <a:pt x="57" y="457"/>
                    <a:pt x="58" y="457"/>
                  </a:cubicBezTo>
                  <a:cubicBezTo>
                    <a:pt x="59" y="457"/>
                    <a:pt x="59" y="457"/>
                    <a:pt x="60" y="457"/>
                  </a:cubicBezTo>
                  <a:cubicBezTo>
                    <a:pt x="61" y="457"/>
                    <a:pt x="63" y="458"/>
                    <a:pt x="63" y="458"/>
                  </a:cubicBezTo>
                  <a:cubicBezTo>
                    <a:pt x="64" y="458"/>
                    <a:pt x="64" y="458"/>
                    <a:pt x="65" y="458"/>
                  </a:cubicBezTo>
                  <a:cubicBezTo>
                    <a:pt x="65" y="458"/>
                    <a:pt x="66" y="458"/>
                    <a:pt x="67" y="458"/>
                  </a:cubicBezTo>
                  <a:cubicBezTo>
                    <a:pt x="67" y="458"/>
                    <a:pt x="68" y="459"/>
                    <a:pt x="68" y="459"/>
                  </a:cubicBezTo>
                  <a:cubicBezTo>
                    <a:pt x="69" y="459"/>
                    <a:pt x="69" y="458"/>
                    <a:pt x="69" y="459"/>
                  </a:cubicBezTo>
                  <a:cubicBezTo>
                    <a:pt x="69" y="458"/>
                    <a:pt x="69" y="458"/>
                    <a:pt x="70" y="458"/>
                  </a:cubicBezTo>
                  <a:cubicBezTo>
                    <a:pt x="70" y="458"/>
                    <a:pt x="70" y="457"/>
                    <a:pt x="70" y="457"/>
                  </a:cubicBezTo>
                  <a:cubicBezTo>
                    <a:pt x="71" y="457"/>
                    <a:pt x="72" y="457"/>
                    <a:pt x="72" y="457"/>
                  </a:cubicBezTo>
                  <a:cubicBezTo>
                    <a:pt x="72" y="457"/>
                    <a:pt x="72" y="457"/>
                    <a:pt x="72" y="457"/>
                  </a:cubicBezTo>
                  <a:cubicBezTo>
                    <a:pt x="73" y="457"/>
                    <a:pt x="73" y="457"/>
                    <a:pt x="73" y="457"/>
                  </a:cubicBezTo>
                  <a:cubicBezTo>
                    <a:pt x="73" y="457"/>
                    <a:pt x="73" y="457"/>
                    <a:pt x="73" y="457"/>
                  </a:cubicBezTo>
                  <a:cubicBezTo>
                    <a:pt x="73" y="457"/>
                    <a:pt x="73" y="457"/>
                    <a:pt x="73" y="457"/>
                  </a:cubicBezTo>
                  <a:cubicBezTo>
                    <a:pt x="74" y="457"/>
                    <a:pt x="75" y="457"/>
                    <a:pt x="76" y="457"/>
                  </a:cubicBezTo>
                  <a:cubicBezTo>
                    <a:pt x="76" y="457"/>
                    <a:pt x="77" y="457"/>
                    <a:pt x="78" y="457"/>
                  </a:cubicBezTo>
                  <a:cubicBezTo>
                    <a:pt x="79" y="457"/>
                    <a:pt x="79" y="457"/>
                    <a:pt x="80" y="457"/>
                  </a:cubicBezTo>
                  <a:cubicBezTo>
                    <a:pt x="83" y="457"/>
                    <a:pt x="83" y="457"/>
                    <a:pt x="86" y="459"/>
                  </a:cubicBezTo>
                  <a:cubicBezTo>
                    <a:pt x="86" y="459"/>
                    <a:pt x="87" y="460"/>
                    <a:pt x="87" y="460"/>
                  </a:cubicBezTo>
                  <a:cubicBezTo>
                    <a:pt x="87" y="460"/>
                    <a:pt x="88" y="461"/>
                    <a:pt x="88" y="461"/>
                  </a:cubicBezTo>
                  <a:cubicBezTo>
                    <a:pt x="88" y="461"/>
                    <a:pt x="89" y="462"/>
                    <a:pt x="89" y="462"/>
                  </a:cubicBezTo>
                  <a:cubicBezTo>
                    <a:pt x="89" y="462"/>
                    <a:pt x="89" y="462"/>
                    <a:pt x="89" y="462"/>
                  </a:cubicBezTo>
                  <a:cubicBezTo>
                    <a:pt x="89" y="462"/>
                    <a:pt x="89" y="462"/>
                    <a:pt x="89" y="462"/>
                  </a:cubicBezTo>
                  <a:cubicBezTo>
                    <a:pt x="90" y="461"/>
                    <a:pt x="91" y="461"/>
                    <a:pt x="91" y="460"/>
                  </a:cubicBezTo>
                  <a:cubicBezTo>
                    <a:pt x="92" y="460"/>
                    <a:pt x="93" y="460"/>
                    <a:pt x="94" y="460"/>
                  </a:cubicBezTo>
                  <a:cubicBezTo>
                    <a:pt x="94" y="460"/>
                    <a:pt x="95" y="460"/>
                    <a:pt x="96" y="460"/>
                  </a:cubicBezTo>
                  <a:cubicBezTo>
                    <a:pt x="96" y="460"/>
                    <a:pt x="97" y="460"/>
                    <a:pt x="97" y="459"/>
                  </a:cubicBezTo>
                  <a:cubicBezTo>
                    <a:pt x="98" y="459"/>
                    <a:pt x="98" y="458"/>
                    <a:pt x="99" y="458"/>
                  </a:cubicBezTo>
                  <a:cubicBezTo>
                    <a:pt x="99" y="458"/>
                    <a:pt x="101" y="458"/>
                    <a:pt x="101" y="458"/>
                  </a:cubicBezTo>
                  <a:cubicBezTo>
                    <a:pt x="102" y="458"/>
                    <a:pt x="102" y="459"/>
                    <a:pt x="103" y="458"/>
                  </a:cubicBezTo>
                  <a:cubicBezTo>
                    <a:pt x="103" y="458"/>
                    <a:pt x="104" y="458"/>
                    <a:pt x="105" y="458"/>
                  </a:cubicBezTo>
                  <a:cubicBezTo>
                    <a:pt x="106" y="458"/>
                    <a:pt x="107" y="458"/>
                    <a:pt x="108" y="458"/>
                  </a:cubicBezTo>
                  <a:cubicBezTo>
                    <a:pt x="109" y="458"/>
                    <a:pt x="110" y="459"/>
                    <a:pt x="111" y="458"/>
                  </a:cubicBezTo>
                  <a:cubicBezTo>
                    <a:pt x="111" y="458"/>
                    <a:pt x="112" y="457"/>
                    <a:pt x="112" y="457"/>
                  </a:cubicBezTo>
                  <a:cubicBezTo>
                    <a:pt x="112" y="457"/>
                    <a:pt x="112" y="457"/>
                    <a:pt x="112" y="457"/>
                  </a:cubicBezTo>
                  <a:cubicBezTo>
                    <a:pt x="112" y="457"/>
                    <a:pt x="113" y="457"/>
                    <a:pt x="113" y="458"/>
                  </a:cubicBezTo>
                  <a:cubicBezTo>
                    <a:pt x="113" y="458"/>
                    <a:pt x="113" y="459"/>
                    <a:pt x="113" y="459"/>
                  </a:cubicBezTo>
                  <a:cubicBezTo>
                    <a:pt x="113" y="460"/>
                    <a:pt x="113" y="460"/>
                    <a:pt x="113" y="460"/>
                  </a:cubicBezTo>
                  <a:cubicBezTo>
                    <a:pt x="113" y="460"/>
                    <a:pt x="113" y="461"/>
                    <a:pt x="113" y="461"/>
                  </a:cubicBezTo>
                  <a:cubicBezTo>
                    <a:pt x="113" y="461"/>
                    <a:pt x="113" y="462"/>
                    <a:pt x="112" y="462"/>
                  </a:cubicBezTo>
                  <a:cubicBezTo>
                    <a:pt x="112" y="462"/>
                    <a:pt x="111" y="462"/>
                    <a:pt x="111" y="463"/>
                  </a:cubicBezTo>
                  <a:cubicBezTo>
                    <a:pt x="111" y="464"/>
                    <a:pt x="110" y="464"/>
                    <a:pt x="110" y="465"/>
                  </a:cubicBezTo>
                  <a:cubicBezTo>
                    <a:pt x="109" y="465"/>
                    <a:pt x="108" y="466"/>
                    <a:pt x="108" y="466"/>
                  </a:cubicBezTo>
                  <a:cubicBezTo>
                    <a:pt x="108" y="466"/>
                    <a:pt x="107" y="466"/>
                    <a:pt x="107" y="467"/>
                  </a:cubicBezTo>
                  <a:cubicBezTo>
                    <a:pt x="106" y="468"/>
                    <a:pt x="105" y="468"/>
                    <a:pt x="105" y="468"/>
                  </a:cubicBezTo>
                  <a:cubicBezTo>
                    <a:pt x="104" y="468"/>
                    <a:pt x="103" y="468"/>
                    <a:pt x="103" y="468"/>
                  </a:cubicBezTo>
                  <a:cubicBezTo>
                    <a:pt x="102" y="469"/>
                    <a:pt x="102" y="469"/>
                    <a:pt x="102" y="469"/>
                  </a:cubicBezTo>
                  <a:cubicBezTo>
                    <a:pt x="103" y="469"/>
                    <a:pt x="103" y="470"/>
                    <a:pt x="102" y="470"/>
                  </a:cubicBezTo>
                  <a:cubicBezTo>
                    <a:pt x="102" y="470"/>
                    <a:pt x="102" y="470"/>
                    <a:pt x="101" y="470"/>
                  </a:cubicBezTo>
                  <a:cubicBezTo>
                    <a:pt x="101" y="471"/>
                    <a:pt x="100" y="470"/>
                    <a:pt x="100" y="470"/>
                  </a:cubicBezTo>
                  <a:cubicBezTo>
                    <a:pt x="100" y="470"/>
                    <a:pt x="99" y="471"/>
                    <a:pt x="98" y="471"/>
                  </a:cubicBezTo>
                  <a:cubicBezTo>
                    <a:pt x="98" y="470"/>
                    <a:pt x="98" y="471"/>
                    <a:pt x="97" y="471"/>
                  </a:cubicBezTo>
                  <a:cubicBezTo>
                    <a:pt x="96" y="471"/>
                    <a:pt x="96" y="472"/>
                    <a:pt x="96" y="472"/>
                  </a:cubicBezTo>
                  <a:cubicBezTo>
                    <a:pt x="95" y="472"/>
                    <a:pt x="94" y="473"/>
                    <a:pt x="95" y="473"/>
                  </a:cubicBezTo>
                  <a:cubicBezTo>
                    <a:pt x="95" y="474"/>
                    <a:pt x="95" y="474"/>
                    <a:pt x="96" y="474"/>
                  </a:cubicBezTo>
                  <a:cubicBezTo>
                    <a:pt x="96" y="474"/>
                    <a:pt x="97" y="474"/>
                    <a:pt x="97" y="474"/>
                  </a:cubicBezTo>
                  <a:cubicBezTo>
                    <a:pt x="97" y="474"/>
                    <a:pt x="97" y="475"/>
                    <a:pt x="96" y="475"/>
                  </a:cubicBezTo>
                  <a:cubicBezTo>
                    <a:pt x="96" y="476"/>
                    <a:pt x="95" y="477"/>
                    <a:pt x="95" y="478"/>
                  </a:cubicBezTo>
                  <a:cubicBezTo>
                    <a:pt x="95" y="479"/>
                    <a:pt x="96" y="479"/>
                    <a:pt x="96" y="480"/>
                  </a:cubicBezTo>
                  <a:cubicBezTo>
                    <a:pt x="96" y="480"/>
                    <a:pt x="96" y="482"/>
                    <a:pt x="96" y="482"/>
                  </a:cubicBezTo>
                  <a:cubicBezTo>
                    <a:pt x="96" y="483"/>
                    <a:pt x="96" y="483"/>
                    <a:pt x="96" y="483"/>
                  </a:cubicBezTo>
                  <a:cubicBezTo>
                    <a:pt x="96" y="484"/>
                    <a:pt x="97" y="484"/>
                    <a:pt x="96" y="485"/>
                  </a:cubicBezTo>
                  <a:cubicBezTo>
                    <a:pt x="96" y="485"/>
                    <a:pt x="95" y="486"/>
                    <a:pt x="95" y="486"/>
                  </a:cubicBezTo>
                  <a:cubicBezTo>
                    <a:pt x="94" y="486"/>
                    <a:pt x="94" y="486"/>
                    <a:pt x="94" y="487"/>
                  </a:cubicBezTo>
                  <a:cubicBezTo>
                    <a:pt x="94" y="487"/>
                    <a:pt x="94" y="487"/>
                    <a:pt x="94" y="487"/>
                  </a:cubicBezTo>
                  <a:cubicBezTo>
                    <a:pt x="94" y="487"/>
                    <a:pt x="95" y="487"/>
                    <a:pt x="95" y="487"/>
                  </a:cubicBezTo>
                  <a:cubicBezTo>
                    <a:pt x="95" y="488"/>
                    <a:pt x="96" y="488"/>
                    <a:pt x="96" y="488"/>
                  </a:cubicBezTo>
                  <a:cubicBezTo>
                    <a:pt x="96" y="488"/>
                    <a:pt x="97" y="488"/>
                    <a:pt x="98" y="488"/>
                  </a:cubicBezTo>
                  <a:cubicBezTo>
                    <a:pt x="98" y="488"/>
                    <a:pt x="99" y="489"/>
                    <a:pt x="99" y="489"/>
                  </a:cubicBezTo>
                  <a:cubicBezTo>
                    <a:pt x="99" y="489"/>
                    <a:pt x="99" y="489"/>
                    <a:pt x="99" y="489"/>
                  </a:cubicBezTo>
                  <a:cubicBezTo>
                    <a:pt x="99" y="489"/>
                    <a:pt x="99" y="489"/>
                    <a:pt x="99" y="489"/>
                  </a:cubicBezTo>
                  <a:cubicBezTo>
                    <a:pt x="99" y="489"/>
                    <a:pt x="100" y="491"/>
                    <a:pt x="100" y="491"/>
                  </a:cubicBezTo>
                  <a:cubicBezTo>
                    <a:pt x="101" y="491"/>
                    <a:pt x="101" y="491"/>
                    <a:pt x="102" y="491"/>
                  </a:cubicBezTo>
                  <a:cubicBezTo>
                    <a:pt x="102" y="491"/>
                    <a:pt x="103" y="490"/>
                    <a:pt x="103" y="491"/>
                  </a:cubicBezTo>
                  <a:cubicBezTo>
                    <a:pt x="104" y="491"/>
                    <a:pt x="104" y="491"/>
                    <a:pt x="104" y="492"/>
                  </a:cubicBezTo>
                  <a:cubicBezTo>
                    <a:pt x="104" y="492"/>
                    <a:pt x="104" y="492"/>
                    <a:pt x="105" y="492"/>
                  </a:cubicBezTo>
                  <a:cubicBezTo>
                    <a:pt x="105" y="493"/>
                    <a:pt x="106" y="494"/>
                    <a:pt x="106" y="494"/>
                  </a:cubicBezTo>
                  <a:cubicBezTo>
                    <a:pt x="106" y="495"/>
                    <a:pt x="106" y="495"/>
                    <a:pt x="106" y="496"/>
                  </a:cubicBezTo>
                  <a:cubicBezTo>
                    <a:pt x="105" y="496"/>
                    <a:pt x="105" y="497"/>
                    <a:pt x="105" y="497"/>
                  </a:cubicBezTo>
                  <a:cubicBezTo>
                    <a:pt x="106" y="498"/>
                    <a:pt x="107" y="498"/>
                    <a:pt x="107" y="499"/>
                  </a:cubicBezTo>
                  <a:cubicBezTo>
                    <a:pt x="107" y="499"/>
                    <a:pt x="107" y="500"/>
                    <a:pt x="107" y="501"/>
                  </a:cubicBezTo>
                  <a:cubicBezTo>
                    <a:pt x="107" y="502"/>
                    <a:pt x="107" y="503"/>
                    <a:pt x="108" y="503"/>
                  </a:cubicBezTo>
                  <a:cubicBezTo>
                    <a:pt x="108" y="504"/>
                    <a:pt x="110" y="504"/>
                    <a:pt x="110" y="505"/>
                  </a:cubicBezTo>
                  <a:cubicBezTo>
                    <a:pt x="111" y="505"/>
                    <a:pt x="110" y="506"/>
                    <a:pt x="110" y="507"/>
                  </a:cubicBezTo>
                  <a:cubicBezTo>
                    <a:pt x="110" y="507"/>
                    <a:pt x="109" y="507"/>
                    <a:pt x="108" y="508"/>
                  </a:cubicBezTo>
                  <a:cubicBezTo>
                    <a:pt x="108" y="508"/>
                    <a:pt x="108" y="508"/>
                    <a:pt x="107" y="508"/>
                  </a:cubicBezTo>
                  <a:cubicBezTo>
                    <a:pt x="107" y="508"/>
                    <a:pt x="107" y="508"/>
                    <a:pt x="106" y="509"/>
                  </a:cubicBezTo>
                  <a:cubicBezTo>
                    <a:pt x="106" y="509"/>
                    <a:pt x="105" y="509"/>
                    <a:pt x="105" y="510"/>
                  </a:cubicBezTo>
                  <a:cubicBezTo>
                    <a:pt x="105" y="510"/>
                    <a:pt x="104" y="510"/>
                    <a:pt x="104" y="511"/>
                  </a:cubicBezTo>
                  <a:cubicBezTo>
                    <a:pt x="103" y="511"/>
                    <a:pt x="103" y="512"/>
                    <a:pt x="103" y="513"/>
                  </a:cubicBezTo>
                  <a:cubicBezTo>
                    <a:pt x="104" y="514"/>
                    <a:pt x="104" y="514"/>
                    <a:pt x="104" y="515"/>
                  </a:cubicBezTo>
                  <a:cubicBezTo>
                    <a:pt x="104" y="515"/>
                    <a:pt x="105" y="517"/>
                    <a:pt x="105" y="517"/>
                  </a:cubicBezTo>
                  <a:cubicBezTo>
                    <a:pt x="105" y="517"/>
                    <a:pt x="105" y="517"/>
                    <a:pt x="105" y="517"/>
                  </a:cubicBezTo>
                  <a:cubicBezTo>
                    <a:pt x="105" y="517"/>
                    <a:pt x="105" y="517"/>
                    <a:pt x="105" y="517"/>
                  </a:cubicBezTo>
                  <a:cubicBezTo>
                    <a:pt x="106" y="517"/>
                    <a:pt x="107" y="517"/>
                    <a:pt x="107" y="517"/>
                  </a:cubicBezTo>
                  <a:cubicBezTo>
                    <a:pt x="108" y="517"/>
                    <a:pt x="108" y="517"/>
                    <a:pt x="109" y="516"/>
                  </a:cubicBezTo>
                  <a:cubicBezTo>
                    <a:pt x="109" y="516"/>
                    <a:pt x="109" y="516"/>
                    <a:pt x="109" y="516"/>
                  </a:cubicBezTo>
                  <a:cubicBezTo>
                    <a:pt x="109" y="516"/>
                    <a:pt x="110" y="518"/>
                    <a:pt x="110" y="518"/>
                  </a:cubicBezTo>
                  <a:cubicBezTo>
                    <a:pt x="111" y="519"/>
                    <a:pt x="111" y="519"/>
                    <a:pt x="111" y="519"/>
                  </a:cubicBezTo>
                  <a:cubicBezTo>
                    <a:pt x="111" y="519"/>
                    <a:pt x="110" y="521"/>
                    <a:pt x="111" y="521"/>
                  </a:cubicBezTo>
                  <a:cubicBezTo>
                    <a:pt x="112" y="522"/>
                    <a:pt x="112" y="522"/>
                    <a:pt x="112" y="522"/>
                  </a:cubicBezTo>
                  <a:cubicBezTo>
                    <a:pt x="112" y="523"/>
                    <a:pt x="111" y="524"/>
                    <a:pt x="111" y="525"/>
                  </a:cubicBezTo>
                  <a:cubicBezTo>
                    <a:pt x="112" y="525"/>
                    <a:pt x="112" y="526"/>
                    <a:pt x="112" y="526"/>
                  </a:cubicBezTo>
                  <a:cubicBezTo>
                    <a:pt x="112" y="527"/>
                    <a:pt x="113" y="529"/>
                    <a:pt x="112" y="529"/>
                  </a:cubicBezTo>
                  <a:cubicBezTo>
                    <a:pt x="112" y="529"/>
                    <a:pt x="111" y="528"/>
                    <a:pt x="111" y="528"/>
                  </a:cubicBezTo>
                  <a:cubicBezTo>
                    <a:pt x="111" y="528"/>
                    <a:pt x="110" y="528"/>
                    <a:pt x="110" y="529"/>
                  </a:cubicBezTo>
                  <a:cubicBezTo>
                    <a:pt x="110" y="529"/>
                    <a:pt x="109" y="530"/>
                    <a:pt x="109" y="530"/>
                  </a:cubicBezTo>
                  <a:cubicBezTo>
                    <a:pt x="108" y="530"/>
                    <a:pt x="108" y="530"/>
                    <a:pt x="108" y="531"/>
                  </a:cubicBezTo>
                  <a:cubicBezTo>
                    <a:pt x="109" y="531"/>
                    <a:pt x="109" y="531"/>
                    <a:pt x="109" y="531"/>
                  </a:cubicBezTo>
                  <a:cubicBezTo>
                    <a:pt x="109" y="531"/>
                    <a:pt x="109" y="531"/>
                    <a:pt x="109" y="531"/>
                  </a:cubicBezTo>
                  <a:cubicBezTo>
                    <a:pt x="109" y="531"/>
                    <a:pt x="110" y="531"/>
                    <a:pt x="110" y="530"/>
                  </a:cubicBezTo>
                  <a:cubicBezTo>
                    <a:pt x="110" y="530"/>
                    <a:pt x="111" y="530"/>
                    <a:pt x="111" y="530"/>
                  </a:cubicBezTo>
                  <a:cubicBezTo>
                    <a:pt x="111" y="531"/>
                    <a:pt x="113" y="532"/>
                    <a:pt x="113" y="532"/>
                  </a:cubicBezTo>
                  <a:cubicBezTo>
                    <a:pt x="113" y="532"/>
                    <a:pt x="113" y="532"/>
                    <a:pt x="114" y="532"/>
                  </a:cubicBezTo>
                  <a:cubicBezTo>
                    <a:pt x="113" y="532"/>
                    <a:pt x="113" y="532"/>
                    <a:pt x="113" y="532"/>
                  </a:cubicBezTo>
                  <a:cubicBezTo>
                    <a:pt x="113" y="533"/>
                    <a:pt x="113" y="533"/>
                    <a:pt x="113" y="533"/>
                  </a:cubicBezTo>
                  <a:cubicBezTo>
                    <a:pt x="113" y="534"/>
                    <a:pt x="113" y="534"/>
                    <a:pt x="113" y="534"/>
                  </a:cubicBezTo>
                  <a:cubicBezTo>
                    <a:pt x="113" y="534"/>
                    <a:pt x="112" y="534"/>
                    <a:pt x="112" y="534"/>
                  </a:cubicBezTo>
                  <a:cubicBezTo>
                    <a:pt x="112" y="534"/>
                    <a:pt x="112" y="534"/>
                    <a:pt x="112" y="534"/>
                  </a:cubicBezTo>
                  <a:cubicBezTo>
                    <a:pt x="112" y="534"/>
                    <a:pt x="112" y="534"/>
                    <a:pt x="112" y="534"/>
                  </a:cubicBezTo>
                  <a:cubicBezTo>
                    <a:pt x="112" y="535"/>
                    <a:pt x="113" y="535"/>
                    <a:pt x="112" y="536"/>
                  </a:cubicBezTo>
                  <a:cubicBezTo>
                    <a:pt x="112" y="536"/>
                    <a:pt x="111" y="537"/>
                    <a:pt x="111" y="537"/>
                  </a:cubicBezTo>
                  <a:cubicBezTo>
                    <a:pt x="111" y="538"/>
                    <a:pt x="111" y="539"/>
                    <a:pt x="110" y="540"/>
                  </a:cubicBezTo>
                  <a:cubicBezTo>
                    <a:pt x="110" y="540"/>
                    <a:pt x="108" y="542"/>
                    <a:pt x="108" y="543"/>
                  </a:cubicBezTo>
                  <a:cubicBezTo>
                    <a:pt x="108" y="546"/>
                    <a:pt x="110" y="545"/>
                    <a:pt x="116" y="545"/>
                  </a:cubicBezTo>
                  <a:cubicBezTo>
                    <a:pt x="116" y="545"/>
                    <a:pt x="116" y="545"/>
                    <a:pt x="117" y="545"/>
                  </a:cubicBezTo>
                  <a:cubicBezTo>
                    <a:pt x="118" y="546"/>
                    <a:pt x="118" y="546"/>
                    <a:pt x="118" y="546"/>
                  </a:cubicBezTo>
                  <a:cubicBezTo>
                    <a:pt x="119" y="546"/>
                    <a:pt x="119" y="546"/>
                    <a:pt x="120" y="546"/>
                  </a:cubicBezTo>
                  <a:cubicBezTo>
                    <a:pt x="121" y="546"/>
                    <a:pt x="121" y="546"/>
                    <a:pt x="121" y="546"/>
                  </a:cubicBezTo>
                  <a:cubicBezTo>
                    <a:pt x="122" y="546"/>
                    <a:pt x="122" y="547"/>
                    <a:pt x="122" y="547"/>
                  </a:cubicBezTo>
                  <a:cubicBezTo>
                    <a:pt x="122" y="547"/>
                    <a:pt x="122" y="547"/>
                    <a:pt x="122" y="547"/>
                  </a:cubicBezTo>
                  <a:cubicBezTo>
                    <a:pt x="122" y="547"/>
                    <a:pt x="123" y="546"/>
                    <a:pt x="123" y="546"/>
                  </a:cubicBezTo>
                  <a:cubicBezTo>
                    <a:pt x="123" y="546"/>
                    <a:pt x="123" y="547"/>
                    <a:pt x="123" y="547"/>
                  </a:cubicBezTo>
                  <a:cubicBezTo>
                    <a:pt x="123" y="548"/>
                    <a:pt x="122" y="549"/>
                    <a:pt x="122" y="549"/>
                  </a:cubicBezTo>
                  <a:cubicBezTo>
                    <a:pt x="122" y="550"/>
                    <a:pt x="122" y="550"/>
                    <a:pt x="122" y="551"/>
                  </a:cubicBezTo>
                  <a:cubicBezTo>
                    <a:pt x="123" y="551"/>
                    <a:pt x="125" y="552"/>
                    <a:pt x="126" y="553"/>
                  </a:cubicBezTo>
                  <a:cubicBezTo>
                    <a:pt x="126" y="553"/>
                    <a:pt x="127" y="553"/>
                    <a:pt x="127" y="553"/>
                  </a:cubicBezTo>
                  <a:cubicBezTo>
                    <a:pt x="127" y="553"/>
                    <a:pt x="127" y="553"/>
                    <a:pt x="127" y="553"/>
                  </a:cubicBezTo>
                  <a:cubicBezTo>
                    <a:pt x="127" y="553"/>
                    <a:pt x="127" y="552"/>
                    <a:pt x="128" y="552"/>
                  </a:cubicBezTo>
                  <a:cubicBezTo>
                    <a:pt x="128" y="552"/>
                    <a:pt x="128" y="552"/>
                    <a:pt x="128" y="552"/>
                  </a:cubicBezTo>
                  <a:cubicBezTo>
                    <a:pt x="129" y="552"/>
                    <a:pt x="130" y="552"/>
                    <a:pt x="130" y="552"/>
                  </a:cubicBezTo>
                  <a:cubicBezTo>
                    <a:pt x="131" y="552"/>
                    <a:pt x="131" y="552"/>
                    <a:pt x="132" y="552"/>
                  </a:cubicBezTo>
                  <a:cubicBezTo>
                    <a:pt x="132" y="552"/>
                    <a:pt x="132" y="552"/>
                    <a:pt x="133" y="552"/>
                  </a:cubicBezTo>
                  <a:cubicBezTo>
                    <a:pt x="133" y="552"/>
                    <a:pt x="134" y="553"/>
                    <a:pt x="134" y="553"/>
                  </a:cubicBezTo>
                  <a:cubicBezTo>
                    <a:pt x="134" y="552"/>
                    <a:pt x="135" y="552"/>
                    <a:pt x="135" y="552"/>
                  </a:cubicBezTo>
                  <a:cubicBezTo>
                    <a:pt x="135" y="552"/>
                    <a:pt x="135" y="552"/>
                    <a:pt x="135" y="552"/>
                  </a:cubicBezTo>
                  <a:cubicBezTo>
                    <a:pt x="135" y="552"/>
                    <a:pt x="135" y="553"/>
                    <a:pt x="136" y="553"/>
                  </a:cubicBezTo>
                  <a:cubicBezTo>
                    <a:pt x="136" y="554"/>
                    <a:pt x="136" y="554"/>
                    <a:pt x="137" y="554"/>
                  </a:cubicBezTo>
                  <a:cubicBezTo>
                    <a:pt x="137" y="554"/>
                    <a:pt x="137" y="554"/>
                    <a:pt x="137" y="554"/>
                  </a:cubicBezTo>
                  <a:cubicBezTo>
                    <a:pt x="138" y="554"/>
                    <a:pt x="138" y="554"/>
                    <a:pt x="138" y="554"/>
                  </a:cubicBezTo>
                  <a:cubicBezTo>
                    <a:pt x="138" y="555"/>
                    <a:pt x="138" y="555"/>
                    <a:pt x="138" y="555"/>
                  </a:cubicBezTo>
                  <a:cubicBezTo>
                    <a:pt x="138" y="555"/>
                    <a:pt x="139" y="555"/>
                    <a:pt x="139" y="555"/>
                  </a:cubicBezTo>
                  <a:cubicBezTo>
                    <a:pt x="139" y="555"/>
                    <a:pt x="140" y="555"/>
                    <a:pt x="140" y="555"/>
                  </a:cubicBezTo>
                  <a:cubicBezTo>
                    <a:pt x="140" y="555"/>
                    <a:pt x="140" y="553"/>
                    <a:pt x="141" y="553"/>
                  </a:cubicBezTo>
                  <a:cubicBezTo>
                    <a:pt x="142" y="553"/>
                    <a:pt x="142" y="553"/>
                    <a:pt x="143" y="553"/>
                  </a:cubicBezTo>
                  <a:cubicBezTo>
                    <a:pt x="143" y="553"/>
                    <a:pt x="144" y="553"/>
                    <a:pt x="144" y="553"/>
                  </a:cubicBezTo>
                  <a:cubicBezTo>
                    <a:pt x="145" y="552"/>
                    <a:pt x="145" y="552"/>
                    <a:pt x="145" y="551"/>
                  </a:cubicBezTo>
                  <a:cubicBezTo>
                    <a:pt x="145" y="551"/>
                    <a:pt x="145" y="550"/>
                    <a:pt x="145" y="550"/>
                  </a:cubicBezTo>
                  <a:cubicBezTo>
                    <a:pt x="145" y="550"/>
                    <a:pt x="146" y="550"/>
                    <a:pt x="147" y="550"/>
                  </a:cubicBezTo>
                  <a:cubicBezTo>
                    <a:pt x="147" y="551"/>
                    <a:pt x="148" y="551"/>
                    <a:pt x="148" y="552"/>
                  </a:cubicBezTo>
                  <a:cubicBezTo>
                    <a:pt x="148" y="552"/>
                    <a:pt x="150" y="553"/>
                    <a:pt x="150" y="554"/>
                  </a:cubicBezTo>
                  <a:cubicBezTo>
                    <a:pt x="151" y="554"/>
                    <a:pt x="151" y="554"/>
                    <a:pt x="152" y="554"/>
                  </a:cubicBezTo>
                  <a:cubicBezTo>
                    <a:pt x="152" y="555"/>
                    <a:pt x="153" y="555"/>
                    <a:pt x="153" y="555"/>
                  </a:cubicBezTo>
                  <a:cubicBezTo>
                    <a:pt x="154" y="555"/>
                    <a:pt x="154" y="556"/>
                    <a:pt x="155" y="556"/>
                  </a:cubicBezTo>
                  <a:cubicBezTo>
                    <a:pt x="155" y="556"/>
                    <a:pt x="157" y="555"/>
                    <a:pt x="158" y="555"/>
                  </a:cubicBezTo>
                  <a:cubicBezTo>
                    <a:pt x="158" y="555"/>
                    <a:pt x="160" y="556"/>
                    <a:pt x="160" y="556"/>
                  </a:cubicBezTo>
                  <a:cubicBezTo>
                    <a:pt x="161" y="556"/>
                    <a:pt x="162" y="557"/>
                    <a:pt x="162" y="557"/>
                  </a:cubicBezTo>
                  <a:cubicBezTo>
                    <a:pt x="162" y="558"/>
                    <a:pt x="162" y="558"/>
                    <a:pt x="162" y="559"/>
                  </a:cubicBezTo>
                  <a:cubicBezTo>
                    <a:pt x="162" y="560"/>
                    <a:pt x="161" y="561"/>
                    <a:pt x="161" y="562"/>
                  </a:cubicBezTo>
                  <a:cubicBezTo>
                    <a:pt x="161" y="562"/>
                    <a:pt x="161" y="563"/>
                    <a:pt x="161" y="563"/>
                  </a:cubicBezTo>
                  <a:cubicBezTo>
                    <a:pt x="161" y="564"/>
                    <a:pt x="162" y="565"/>
                    <a:pt x="162" y="565"/>
                  </a:cubicBezTo>
                  <a:cubicBezTo>
                    <a:pt x="162" y="566"/>
                    <a:pt x="162" y="566"/>
                    <a:pt x="162" y="567"/>
                  </a:cubicBezTo>
                  <a:cubicBezTo>
                    <a:pt x="163" y="567"/>
                    <a:pt x="163" y="567"/>
                    <a:pt x="163" y="567"/>
                  </a:cubicBezTo>
                  <a:cubicBezTo>
                    <a:pt x="164" y="568"/>
                    <a:pt x="164" y="568"/>
                    <a:pt x="164" y="569"/>
                  </a:cubicBezTo>
                  <a:cubicBezTo>
                    <a:pt x="165" y="570"/>
                    <a:pt x="164" y="571"/>
                    <a:pt x="164" y="571"/>
                  </a:cubicBezTo>
                  <a:cubicBezTo>
                    <a:pt x="163" y="572"/>
                    <a:pt x="162" y="572"/>
                    <a:pt x="162" y="572"/>
                  </a:cubicBezTo>
                  <a:cubicBezTo>
                    <a:pt x="161" y="572"/>
                    <a:pt x="160" y="572"/>
                    <a:pt x="159" y="571"/>
                  </a:cubicBezTo>
                  <a:cubicBezTo>
                    <a:pt x="159" y="571"/>
                    <a:pt x="157" y="569"/>
                    <a:pt x="157" y="568"/>
                  </a:cubicBezTo>
                  <a:cubicBezTo>
                    <a:pt x="156" y="568"/>
                    <a:pt x="156" y="568"/>
                    <a:pt x="154" y="569"/>
                  </a:cubicBezTo>
                  <a:cubicBezTo>
                    <a:pt x="154" y="569"/>
                    <a:pt x="154" y="569"/>
                    <a:pt x="154" y="569"/>
                  </a:cubicBezTo>
                  <a:cubicBezTo>
                    <a:pt x="154" y="569"/>
                    <a:pt x="154" y="569"/>
                    <a:pt x="154" y="570"/>
                  </a:cubicBezTo>
                  <a:cubicBezTo>
                    <a:pt x="154" y="571"/>
                    <a:pt x="154" y="571"/>
                    <a:pt x="154" y="571"/>
                  </a:cubicBezTo>
                  <a:cubicBezTo>
                    <a:pt x="154" y="572"/>
                    <a:pt x="155" y="573"/>
                    <a:pt x="155" y="573"/>
                  </a:cubicBezTo>
                  <a:cubicBezTo>
                    <a:pt x="155" y="574"/>
                    <a:pt x="155" y="575"/>
                    <a:pt x="155" y="575"/>
                  </a:cubicBezTo>
                  <a:cubicBezTo>
                    <a:pt x="155" y="576"/>
                    <a:pt x="156" y="576"/>
                    <a:pt x="156" y="577"/>
                  </a:cubicBezTo>
                  <a:cubicBezTo>
                    <a:pt x="156" y="577"/>
                    <a:pt x="156" y="577"/>
                    <a:pt x="156" y="577"/>
                  </a:cubicBezTo>
                  <a:cubicBezTo>
                    <a:pt x="156" y="577"/>
                    <a:pt x="155" y="577"/>
                    <a:pt x="154" y="577"/>
                  </a:cubicBezTo>
                  <a:cubicBezTo>
                    <a:pt x="154" y="577"/>
                    <a:pt x="153" y="577"/>
                    <a:pt x="153" y="577"/>
                  </a:cubicBezTo>
                  <a:cubicBezTo>
                    <a:pt x="153" y="578"/>
                    <a:pt x="152" y="578"/>
                    <a:pt x="152" y="578"/>
                  </a:cubicBezTo>
                  <a:cubicBezTo>
                    <a:pt x="151" y="579"/>
                    <a:pt x="151" y="578"/>
                    <a:pt x="150" y="578"/>
                  </a:cubicBezTo>
                  <a:cubicBezTo>
                    <a:pt x="150" y="579"/>
                    <a:pt x="150" y="579"/>
                    <a:pt x="150" y="579"/>
                  </a:cubicBezTo>
                  <a:cubicBezTo>
                    <a:pt x="150" y="579"/>
                    <a:pt x="150" y="579"/>
                    <a:pt x="150" y="579"/>
                  </a:cubicBezTo>
                  <a:cubicBezTo>
                    <a:pt x="150" y="579"/>
                    <a:pt x="150" y="579"/>
                    <a:pt x="150" y="579"/>
                  </a:cubicBezTo>
                  <a:cubicBezTo>
                    <a:pt x="150" y="579"/>
                    <a:pt x="150" y="579"/>
                    <a:pt x="150" y="580"/>
                  </a:cubicBezTo>
                  <a:cubicBezTo>
                    <a:pt x="150" y="580"/>
                    <a:pt x="150" y="580"/>
                    <a:pt x="150" y="580"/>
                  </a:cubicBezTo>
                  <a:cubicBezTo>
                    <a:pt x="150" y="580"/>
                    <a:pt x="150" y="580"/>
                    <a:pt x="150" y="580"/>
                  </a:cubicBezTo>
                  <a:cubicBezTo>
                    <a:pt x="150" y="580"/>
                    <a:pt x="150" y="581"/>
                    <a:pt x="150" y="582"/>
                  </a:cubicBezTo>
                  <a:cubicBezTo>
                    <a:pt x="150" y="582"/>
                    <a:pt x="150" y="583"/>
                    <a:pt x="149" y="583"/>
                  </a:cubicBezTo>
                  <a:cubicBezTo>
                    <a:pt x="149" y="584"/>
                    <a:pt x="149" y="584"/>
                    <a:pt x="149" y="584"/>
                  </a:cubicBezTo>
                  <a:cubicBezTo>
                    <a:pt x="149" y="584"/>
                    <a:pt x="149" y="584"/>
                    <a:pt x="148" y="584"/>
                  </a:cubicBezTo>
                  <a:cubicBezTo>
                    <a:pt x="148" y="584"/>
                    <a:pt x="148" y="584"/>
                    <a:pt x="147" y="584"/>
                  </a:cubicBezTo>
                  <a:cubicBezTo>
                    <a:pt x="147" y="584"/>
                    <a:pt x="147" y="584"/>
                    <a:pt x="146" y="584"/>
                  </a:cubicBezTo>
                  <a:cubicBezTo>
                    <a:pt x="146" y="584"/>
                    <a:pt x="145" y="585"/>
                    <a:pt x="145" y="585"/>
                  </a:cubicBezTo>
                  <a:cubicBezTo>
                    <a:pt x="144" y="585"/>
                    <a:pt x="144" y="585"/>
                    <a:pt x="144" y="585"/>
                  </a:cubicBezTo>
                  <a:cubicBezTo>
                    <a:pt x="144" y="585"/>
                    <a:pt x="143" y="586"/>
                    <a:pt x="143" y="586"/>
                  </a:cubicBezTo>
                  <a:cubicBezTo>
                    <a:pt x="143" y="586"/>
                    <a:pt x="143" y="586"/>
                    <a:pt x="143" y="586"/>
                  </a:cubicBezTo>
                  <a:cubicBezTo>
                    <a:pt x="143" y="587"/>
                    <a:pt x="144" y="587"/>
                    <a:pt x="144" y="587"/>
                  </a:cubicBezTo>
                  <a:cubicBezTo>
                    <a:pt x="144" y="588"/>
                    <a:pt x="144" y="588"/>
                    <a:pt x="144" y="588"/>
                  </a:cubicBezTo>
                  <a:cubicBezTo>
                    <a:pt x="144" y="588"/>
                    <a:pt x="145" y="588"/>
                    <a:pt x="145" y="589"/>
                  </a:cubicBezTo>
                  <a:cubicBezTo>
                    <a:pt x="145" y="592"/>
                    <a:pt x="147" y="598"/>
                    <a:pt x="147" y="601"/>
                  </a:cubicBezTo>
                  <a:cubicBezTo>
                    <a:pt x="147" y="602"/>
                    <a:pt x="148" y="601"/>
                    <a:pt x="148" y="602"/>
                  </a:cubicBezTo>
                  <a:cubicBezTo>
                    <a:pt x="147" y="602"/>
                    <a:pt x="146" y="603"/>
                    <a:pt x="146" y="604"/>
                  </a:cubicBezTo>
                  <a:cubicBezTo>
                    <a:pt x="146" y="605"/>
                    <a:pt x="146" y="605"/>
                    <a:pt x="147" y="606"/>
                  </a:cubicBezTo>
                  <a:cubicBezTo>
                    <a:pt x="147" y="606"/>
                    <a:pt x="148" y="607"/>
                    <a:pt x="148" y="608"/>
                  </a:cubicBezTo>
                  <a:cubicBezTo>
                    <a:pt x="148" y="608"/>
                    <a:pt x="147" y="608"/>
                    <a:pt x="147" y="608"/>
                  </a:cubicBezTo>
                  <a:cubicBezTo>
                    <a:pt x="147" y="609"/>
                    <a:pt x="146" y="609"/>
                    <a:pt x="146" y="609"/>
                  </a:cubicBezTo>
                  <a:cubicBezTo>
                    <a:pt x="146" y="610"/>
                    <a:pt x="145" y="610"/>
                    <a:pt x="145" y="611"/>
                  </a:cubicBezTo>
                  <a:cubicBezTo>
                    <a:pt x="145" y="611"/>
                    <a:pt x="144" y="612"/>
                    <a:pt x="143" y="612"/>
                  </a:cubicBezTo>
                  <a:cubicBezTo>
                    <a:pt x="143" y="612"/>
                    <a:pt x="142" y="612"/>
                    <a:pt x="142" y="613"/>
                  </a:cubicBezTo>
                  <a:cubicBezTo>
                    <a:pt x="142" y="613"/>
                    <a:pt x="141" y="614"/>
                    <a:pt x="141" y="614"/>
                  </a:cubicBezTo>
                  <a:cubicBezTo>
                    <a:pt x="141" y="615"/>
                    <a:pt x="140" y="616"/>
                    <a:pt x="139" y="616"/>
                  </a:cubicBezTo>
                  <a:cubicBezTo>
                    <a:pt x="138" y="616"/>
                    <a:pt x="137" y="616"/>
                    <a:pt x="137" y="617"/>
                  </a:cubicBezTo>
                  <a:cubicBezTo>
                    <a:pt x="137" y="617"/>
                    <a:pt x="138" y="618"/>
                    <a:pt x="138" y="618"/>
                  </a:cubicBezTo>
                  <a:cubicBezTo>
                    <a:pt x="138" y="619"/>
                    <a:pt x="139" y="619"/>
                    <a:pt x="139" y="620"/>
                  </a:cubicBezTo>
                  <a:cubicBezTo>
                    <a:pt x="139" y="621"/>
                    <a:pt x="138" y="621"/>
                    <a:pt x="138" y="621"/>
                  </a:cubicBezTo>
                  <a:cubicBezTo>
                    <a:pt x="137" y="622"/>
                    <a:pt x="137" y="621"/>
                    <a:pt x="137" y="622"/>
                  </a:cubicBezTo>
                  <a:cubicBezTo>
                    <a:pt x="137" y="623"/>
                    <a:pt x="136" y="623"/>
                    <a:pt x="136" y="623"/>
                  </a:cubicBezTo>
                  <a:cubicBezTo>
                    <a:pt x="136" y="624"/>
                    <a:pt x="135" y="624"/>
                    <a:pt x="135" y="625"/>
                  </a:cubicBezTo>
                  <a:cubicBezTo>
                    <a:pt x="135" y="626"/>
                    <a:pt x="135" y="627"/>
                    <a:pt x="135" y="627"/>
                  </a:cubicBezTo>
                  <a:cubicBezTo>
                    <a:pt x="134" y="627"/>
                    <a:pt x="135" y="628"/>
                    <a:pt x="135" y="629"/>
                  </a:cubicBezTo>
                  <a:cubicBezTo>
                    <a:pt x="135" y="629"/>
                    <a:pt x="134" y="630"/>
                    <a:pt x="134" y="630"/>
                  </a:cubicBezTo>
                  <a:cubicBezTo>
                    <a:pt x="133" y="631"/>
                    <a:pt x="132" y="630"/>
                    <a:pt x="132" y="631"/>
                  </a:cubicBezTo>
                  <a:cubicBezTo>
                    <a:pt x="132" y="632"/>
                    <a:pt x="131" y="633"/>
                    <a:pt x="131" y="633"/>
                  </a:cubicBezTo>
                  <a:cubicBezTo>
                    <a:pt x="131" y="633"/>
                    <a:pt x="130" y="634"/>
                    <a:pt x="130" y="634"/>
                  </a:cubicBezTo>
                  <a:cubicBezTo>
                    <a:pt x="130" y="635"/>
                    <a:pt x="129" y="635"/>
                    <a:pt x="130" y="636"/>
                  </a:cubicBezTo>
                  <a:cubicBezTo>
                    <a:pt x="130" y="636"/>
                    <a:pt x="131" y="636"/>
                    <a:pt x="131" y="636"/>
                  </a:cubicBezTo>
                  <a:cubicBezTo>
                    <a:pt x="131" y="636"/>
                    <a:pt x="131" y="637"/>
                    <a:pt x="131" y="637"/>
                  </a:cubicBezTo>
                  <a:cubicBezTo>
                    <a:pt x="130" y="637"/>
                    <a:pt x="130" y="637"/>
                    <a:pt x="130" y="637"/>
                  </a:cubicBezTo>
                  <a:cubicBezTo>
                    <a:pt x="129" y="637"/>
                    <a:pt x="129" y="636"/>
                    <a:pt x="128" y="637"/>
                  </a:cubicBezTo>
                  <a:cubicBezTo>
                    <a:pt x="128" y="637"/>
                    <a:pt x="128" y="637"/>
                    <a:pt x="128" y="637"/>
                  </a:cubicBezTo>
                  <a:cubicBezTo>
                    <a:pt x="128" y="637"/>
                    <a:pt x="128" y="637"/>
                    <a:pt x="128" y="637"/>
                  </a:cubicBezTo>
                  <a:cubicBezTo>
                    <a:pt x="128" y="637"/>
                    <a:pt x="128" y="638"/>
                    <a:pt x="129" y="638"/>
                  </a:cubicBezTo>
                  <a:cubicBezTo>
                    <a:pt x="129" y="638"/>
                    <a:pt x="131" y="639"/>
                    <a:pt x="131" y="639"/>
                  </a:cubicBezTo>
                  <a:cubicBezTo>
                    <a:pt x="131" y="640"/>
                    <a:pt x="132" y="641"/>
                    <a:pt x="132" y="641"/>
                  </a:cubicBezTo>
                  <a:cubicBezTo>
                    <a:pt x="132" y="641"/>
                    <a:pt x="132" y="641"/>
                    <a:pt x="134" y="641"/>
                  </a:cubicBezTo>
                  <a:cubicBezTo>
                    <a:pt x="134" y="641"/>
                    <a:pt x="134" y="641"/>
                    <a:pt x="134" y="641"/>
                  </a:cubicBezTo>
                  <a:cubicBezTo>
                    <a:pt x="134" y="641"/>
                    <a:pt x="135" y="642"/>
                    <a:pt x="135" y="642"/>
                  </a:cubicBezTo>
                  <a:cubicBezTo>
                    <a:pt x="136" y="642"/>
                    <a:pt x="136" y="642"/>
                    <a:pt x="136" y="643"/>
                  </a:cubicBezTo>
                  <a:cubicBezTo>
                    <a:pt x="136" y="643"/>
                    <a:pt x="137" y="643"/>
                    <a:pt x="137" y="643"/>
                  </a:cubicBezTo>
                  <a:cubicBezTo>
                    <a:pt x="137" y="643"/>
                    <a:pt x="138" y="643"/>
                    <a:pt x="138" y="643"/>
                  </a:cubicBezTo>
                  <a:cubicBezTo>
                    <a:pt x="138" y="643"/>
                    <a:pt x="138" y="643"/>
                    <a:pt x="138" y="643"/>
                  </a:cubicBezTo>
                  <a:cubicBezTo>
                    <a:pt x="138" y="643"/>
                    <a:pt x="138" y="642"/>
                    <a:pt x="138" y="642"/>
                  </a:cubicBezTo>
                  <a:cubicBezTo>
                    <a:pt x="139" y="642"/>
                    <a:pt x="139" y="642"/>
                    <a:pt x="139" y="643"/>
                  </a:cubicBezTo>
                  <a:cubicBezTo>
                    <a:pt x="140" y="643"/>
                    <a:pt x="140" y="643"/>
                    <a:pt x="140" y="643"/>
                  </a:cubicBezTo>
                  <a:cubicBezTo>
                    <a:pt x="140" y="643"/>
                    <a:pt x="140" y="643"/>
                    <a:pt x="140" y="643"/>
                  </a:cubicBezTo>
                  <a:cubicBezTo>
                    <a:pt x="140" y="643"/>
                    <a:pt x="141" y="643"/>
                    <a:pt x="142" y="644"/>
                  </a:cubicBezTo>
                  <a:cubicBezTo>
                    <a:pt x="142" y="644"/>
                    <a:pt x="143" y="644"/>
                    <a:pt x="144" y="644"/>
                  </a:cubicBezTo>
                  <a:cubicBezTo>
                    <a:pt x="144" y="644"/>
                    <a:pt x="144" y="644"/>
                    <a:pt x="144" y="644"/>
                  </a:cubicBezTo>
                  <a:cubicBezTo>
                    <a:pt x="145" y="644"/>
                    <a:pt x="145" y="644"/>
                    <a:pt x="145" y="644"/>
                  </a:cubicBezTo>
                  <a:cubicBezTo>
                    <a:pt x="145" y="644"/>
                    <a:pt x="145" y="643"/>
                    <a:pt x="145" y="643"/>
                  </a:cubicBezTo>
                  <a:cubicBezTo>
                    <a:pt x="145" y="643"/>
                    <a:pt x="147" y="644"/>
                    <a:pt x="147" y="644"/>
                  </a:cubicBezTo>
                  <a:cubicBezTo>
                    <a:pt x="148" y="644"/>
                    <a:pt x="149" y="644"/>
                    <a:pt x="149" y="644"/>
                  </a:cubicBezTo>
                  <a:cubicBezTo>
                    <a:pt x="149" y="643"/>
                    <a:pt x="149" y="643"/>
                    <a:pt x="150" y="643"/>
                  </a:cubicBezTo>
                  <a:cubicBezTo>
                    <a:pt x="150" y="643"/>
                    <a:pt x="152" y="643"/>
                    <a:pt x="152" y="643"/>
                  </a:cubicBezTo>
                  <a:cubicBezTo>
                    <a:pt x="154" y="643"/>
                    <a:pt x="154" y="644"/>
                    <a:pt x="157" y="644"/>
                  </a:cubicBezTo>
                  <a:cubicBezTo>
                    <a:pt x="158" y="644"/>
                    <a:pt x="160" y="644"/>
                    <a:pt x="160" y="644"/>
                  </a:cubicBezTo>
                  <a:cubicBezTo>
                    <a:pt x="164" y="642"/>
                    <a:pt x="180" y="652"/>
                    <a:pt x="187" y="649"/>
                  </a:cubicBezTo>
                  <a:cubicBezTo>
                    <a:pt x="188" y="649"/>
                    <a:pt x="189" y="648"/>
                    <a:pt x="189" y="649"/>
                  </a:cubicBezTo>
                  <a:cubicBezTo>
                    <a:pt x="190" y="649"/>
                    <a:pt x="191" y="649"/>
                    <a:pt x="192" y="649"/>
                  </a:cubicBezTo>
                  <a:cubicBezTo>
                    <a:pt x="192" y="649"/>
                    <a:pt x="193" y="650"/>
                    <a:pt x="194" y="650"/>
                  </a:cubicBezTo>
                  <a:cubicBezTo>
                    <a:pt x="197" y="650"/>
                    <a:pt x="195" y="653"/>
                    <a:pt x="197" y="657"/>
                  </a:cubicBezTo>
                  <a:cubicBezTo>
                    <a:pt x="198" y="657"/>
                    <a:pt x="198" y="658"/>
                    <a:pt x="197" y="659"/>
                  </a:cubicBezTo>
                  <a:cubicBezTo>
                    <a:pt x="196" y="661"/>
                    <a:pt x="196" y="662"/>
                    <a:pt x="196" y="663"/>
                  </a:cubicBezTo>
                  <a:cubicBezTo>
                    <a:pt x="195" y="663"/>
                    <a:pt x="195" y="663"/>
                    <a:pt x="195" y="664"/>
                  </a:cubicBezTo>
                  <a:cubicBezTo>
                    <a:pt x="194" y="665"/>
                    <a:pt x="195" y="666"/>
                    <a:pt x="194" y="667"/>
                  </a:cubicBezTo>
                  <a:cubicBezTo>
                    <a:pt x="193" y="668"/>
                    <a:pt x="193" y="668"/>
                    <a:pt x="193" y="669"/>
                  </a:cubicBezTo>
                  <a:cubicBezTo>
                    <a:pt x="193" y="671"/>
                    <a:pt x="193" y="672"/>
                    <a:pt x="193" y="672"/>
                  </a:cubicBezTo>
                  <a:cubicBezTo>
                    <a:pt x="194" y="673"/>
                    <a:pt x="194" y="673"/>
                    <a:pt x="195" y="675"/>
                  </a:cubicBezTo>
                  <a:cubicBezTo>
                    <a:pt x="195" y="677"/>
                    <a:pt x="195" y="677"/>
                    <a:pt x="195" y="679"/>
                  </a:cubicBezTo>
                  <a:cubicBezTo>
                    <a:pt x="196" y="680"/>
                    <a:pt x="196" y="682"/>
                    <a:pt x="196" y="682"/>
                  </a:cubicBezTo>
                  <a:cubicBezTo>
                    <a:pt x="196" y="683"/>
                    <a:pt x="196" y="686"/>
                    <a:pt x="197" y="687"/>
                  </a:cubicBezTo>
                  <a:cubicBezTo>
                    <a:pt x="197" y="687"/>
                    <a:pt x="200" y="688"/>
                    <a:pt x="201" y="688"/>
                  </a:cubicBezTo>
                  <a:cubicBezTo>
                    <a:pt x="202" y="688"/>
                    <a:pt x="203" y="687"/>
                    <a:pt x="204" y="687"/>
                  </a:cubicBezTo>
                  <a:cubicBezTo>
                    <a:pt x="204" y="687"/>
                    <a:pt x="204" y="686"/>
                    <a:pt x="204" y="685"/>
                  </a:cubicBezTo>
                  <a:cubicBezTo>
                    <a:pt x="205" y="685"/>
                    <a:pt x="206" y="683"/>
                    <a:pt x="206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7" y="683"/>
                    <a:pt x="206" y="682"/>
                    <a:pt x="207" y="682"/>
                  </a:cubicBezTo>
                  <a:cubicBezTo>
                    <a:pt x="208" y="682"/>
                    <a:pt x="208" y="682"/>
                    <a:pt x="209" y="683"/>
                  </a:cubicBezTo>
                  <a:cubicBezTo>
                    <a:pt x="209" y="683"/>
                    <a:pt x="209" y="684"/>
                    <a:pt x="210" y="684"/>
                  </a:cubicBezTo>
                  <a:cubicBezTo>
                    <a:pt x="210" y="685"/>
                    <a:pt x="212" y="686"/>
                    <a:pt x="211" y="687"/>
                  </a:cubicBezTo>
                  <a:cubicBezTo>
                    <a:pt x="211" y="687"/>
                    <a:pt x="210" y="687"/>
                    <a:pt x="209" y="687"/>
                  </a:cubicBezTo>
                  <a:cubicBezTo>
                    <a:pt x="209" y="688"/>
                    <a:pt x="208" y="689"/>
                    <a:pt x="208" y="690"/>
                  </a:cubicBezTo>
                  <a:cubicBezTo>
                    <a:pt x="208" y="691"/>
                    <a:pt x="205" y="691"/>
                    <a:pt x="206" y="693"/>
                  </a:cubicBezTo>
                  <a:cubicBezTo>
                    <a:pt x="207" y="694"/>
                    <a:pt x="207" y="694"/>
                    <a:pt x="207" y="695"/>
                  </a:cubicBezTo>
                  <a:cubicBezTo>
                    <a:pt x="207" y="696"/>
                    <a:pt x="206" y="698"/>
                    <a:pt x="207" y="699"/>
                  </a:cubicBezTo>
                  <a:cubicBezTo>
                    <a:pt x="207" y="699"/>
                    <a:pt x="208" y="700"/>
                    <a:pt x="208" y="700"/>
                  </a:cubicBezTo>
                  <a:cubicBezTo>
                    <a:pt x="209" y="700"/>
                    <a:pt x="210" y="701"/>
                    <a:pt x="210" y="702"/>
                  </a:cubicBezTo>
                  <a:cubicBezTo>
                    <a:pt x="210" y="702"/>
                    <a:pt x="210" y="702"/>
                    <a:pt x="210" y="703"/>
                  </a:cubicBezTo>
                  <a:cubicBezTo>
                    <a:pt x="210" y="703"/>
                    <a:pt x="212" y="700"/>
                    <a:pt x="212" y="699"/>
                  </a:cubicBezTo>
                  <a:cubicBezTo>
                    <a:pt x="212" y="699"/>
                    <a:pt x="212" y="699"/>
                    <a:pt x="212" y="699"/>
                  </a:cubicBezTo>
                  <a:cubicBezTo>
                    <a:pt x="212" y="699"/>
                    <a:pt x="212" y="699"/>
                    <a:pt x="212" y="699"/>
                  </a:cubicBezTo>
                  <a:cubicBezTo>
                    <a:pt x="212" y="699"/>
                    <a:pt x="213" y="699"/>
                    <a:pt x="213" y="699"/>
                  </a:cubicBezTo>
                  <a:cubicBezTo>
                    <a:pt x="214" y="700"/>
                    <a:pt x="215" y="700"/>
                    <a:pt x="215" y="701"/>
                  </a:cubicBezTo>
                  <a:cubicBezTo>
                    <a:pt x="215" y="702"/>
                    <a:pt x="216" y="703"/>
                    <a:pt x="216" y="704"/>
                  </a:cubicBezTo>
                  <a:cubicBezTo>
                    <a:pt x="216" y="704"/>
                    <a:pt x="217" y="703"/>
                    <a:pt x="217" y="704"/>
                  </a:cubicBezTo>
                  <a:cubicBezTo>
                    <a:pt x="217" y="704"/>
                    <a:pt x="218" y="704"/>
                    <a:pt x="219" y="703"/>
                  </a:cubicBezTo>
                  <a:cubicBezTo>
                    <a:pt x="220" y="703"/>
                    <a:pt x="220" y="702"/>
                    <a:pt x="221" y="702"/>
                  </a:cubicBezTo>
                  <a:cubicBezTo>
                    <a:pt x="221" y="703"/>
                    <a:pt x="221" y="703"/>
                    <a:pt x="222" y="702"/>
                  </a:cubicBezTo>
                  <a:cubicBezTo>
                    <a:pt x="223" y="702"/>
                    <a:pt x="223" y="702"/>
                    <a:pt x="224" y="701"/>
                  </a:cubicBezTo>
                  <a:cubicBezTo>
                    <a:pt x="224" y="700"/>
                    <a:pt x="225" y="700"/>
                    <a:pt x="225" y="699"/>
                  </a:cubicBezTo>
                  <a:cubicBezTo>
                    <a:pt x="226" y="699"/>
                    <a:pt x="226" y="699"/>
                    <a:pt x="226" y="698"/>
                  </a:cubicBezTo>
                  <a:cubicBezTo>
                    <a:pt x="226" y="698"/>
                    <a:pt x="226" y="698"/>
                    <a:pt x="226" y="698"/>
                  </a:cubicBezTo>
                  <a:cubicBezTo>
                    <a:pt x="226" y="698"/>
                    <a:pt x="227" y="698"/>
                    <a:pt x="228" y="698"/>
                  </a:cubicBezTo>
                  <a:cubicBezTo>
                    <a:pt x="228" y="699"/>
                    <a:pt x="229" y="699"/>
                    <a:pt x="230" y="699"/>
                  </a:cubicBezTo>
                  <a:cubicBezTo>
                    <a:pt x="230" y="699"/>
                    <a:pt x="230" y="699"/>
                    <a:pt x="231" y="698"/>
                  </a:cubicBezTo>
                  <a:cubicBezTo>
                    <a:pt x="232" y="698"/>
                    <a:pt x="233" y="697"/>
                    <a:pt x="233" y="698"/>
                  </a:cubicBezTo>
                  <a:cubicBezTo>
                    <a:pt x="233" y="698"/>
                    <a:pt x="234" y="699"/>
                    <a:pt x="234" y="699"/>
                  </a:cubicBezTo>
                  <a:cubicBezTo>
                    <a:pt x="234" y="700"/>
                    <a:pt x="234" y="700"/>
                    <a:pt x="235" y="700"/>
                  </a:cubicBezTo>
                  <a:cubicBezTo>
                    <a:pt x="235" y="701"/>
                    <a:pt x="235" y="702"/>
                    <a:pt x="235" y="702"/>
                  </a:cubicBezTo>
                  <a:cubicBezTo>
                    <a:pt x="235" y="703"/>
                    <a:pt x="236" y="704"/>
                    <a:pt x="237" y="705"/>
                  </a:cubicBezTo>
                  <a:cubicBezTo>
                    <a:pt x="237" y="705"/>
                    <a:pt x="237" y="705"/>
                    <a:pt x="238" y="705"/>
                  </a:cubicBezTo>
                  <a:cubicBezTo>
                    <a:pt x="241" y="705"/>
                    <a:pt x="243" y="706"/>
                    <a:pt x="244" y="706"/>
                  </a:cubicBezTo>
                  <a:cubicBezTo>
                    <a:pt x="245" y="706"/>
                    <a:pt x="246" y="706"/>
                    <a:pt x="247" y="706"/>
                  </a:cubicBezTo>
                  <a:cubicBezTo>
                    <a:pt x="247" y="705"/>
                    <a:pt x="248" y="705"/>
                    <a:pt x="249" y="705"/>
                  </a:cubicBezTo>
                  <a:cubicBezTo>
                    <a:pt x="249" y="704"/>
                    <a:pt x="251" y="704"/>
                    <a:pt x="251" y="704"/>
                  </a:cubicBezTo>
                  <a:cubicBezTo>
                    <a:pt x="252" y="704"/>
                    <a:pt x="252" y="704"/>
                    <a:pt x="253" y="704"/>
                  </a:cubicBezTo>
                  <a:cubicBezTo>
                    <a:pt x="253" y="704"/>
                    <a:pt x="254" y="703"/>
                    <a:pt x="254" y="703"/>
                  </a:cubicBezTo>
                  <a:cubicBezTo>
                    <a:pt x="254" y="702"/>
                    <a:pt x="255" y="701"/>
                    <a:pt x="256" y="701"/>
                  </a:cubicBezTo>
                  <a:cubicBezTo>
                    <a:pt x="257" y="701"/>
                    <a:pt x="257" y="701"/>
                    <a:pt x="258" y="701"/>
                  </a:cubicBezTo>
                  <a:cubicBezTo>
                    <a:pt x="258" y="701"/>
                    <a:pt x="258" y="701"/>
                    <a:pt x="258" y="701"/>
                  </a:cubicBezTo>
                  <a:cubicBezTo>
                    <a:pt x="259" y="700"/>
                    <a:pt x="260" y="698"/>
                    <a:pt x="261" y="697"/>
                  </a:cubicBezTo>
                  <a:cubicBezTo>
                    <a:pt x="262" y="697"/>
                    <a:pt x="263" y="697"/>
                    <a:pt x="264" y="696"/>
                  </a:cubicBezTo>
                  <a:cubicBezTo>
                    <a:pt x="266" y="692"/>
                    <a:pt x="269" y="690"/>
                    <a:pt x="270" y="687"/>
                  </a:cubicBezTo>
                  <a:cubicBezTo>
                    <a:pt x="270" y="687"/>
                    <a:pt x="271" y="686"/>
                    <a:pt x="272" y="686"/>
                  </a:cubicBezTo>
                  <a:cubicBezTo>
                    <a:pt x="272" y="686"/>
                    <a:pt x="272" y="686"/>
                    <a:pt x="272" y="686"/>
                  </a:cubicBezTo>
                  <a:cubicBezTo>
                    <a:pt x="272" y="686"/>
                    <a:pt x="272" y="686"/>
                    <a:pt x="272" y="686"/>
                  </a:cubicBezTo>
                  <a:cubicBezTo>
                    <a:pt x="273" y="686"/>
                    <a:pt x="273" y="687"/>
                    <a:pt x="274" y="686"/>
                  </a:cubicBezTo>
                  <a:cubicBezTo>
                    <a:pt x="274" y="686"/>
                    <a:pt x="274" y="686"/>
                    <a:pt x="275" y="686"/>
                  </a:cubicBezTo>
                  <a:cubicBezTo>
                    <a:pt x="275" y="686"/>
                    <a:pt x="276" y="685"/>
                    <a:pt x="277" y="685"/>
                  </a:cubicBezTo>
                  <a:cubicBezTo>
                    <a:pt x="278" y="685"/>
                    <a:pt x="278" y="685"/>
                    <a:pt x="279" y="685"/>
                  </a:cubicBezTo>
                  <a:cubicBezTo>
                    <a:pt x="280" y="685"/>
                    <a:pt x="282" y="685"/>
                    <a:pt x="282" y="684"/>
                  </a:cubicBezTo>
                  <a:cubicBezTo>
                    <a:pt x="283" y="684"/>
                    <a:pt x="283" y="684"/>
                    <a:pt x="283" y="683"/>
                  </a:cubicBezTo>
                  <a:cubicBezTo>
                    <a:pt x="284" y="683"/>
                    <a:pt x="284" y="683"/>
                    <a:pt x="285" y="682"/>
                  </a:cubicBezTo>
                  <a:cubicBezTo>
                    <a:pt x="285" y="682"/>
                    <a:pt x="286" y="681"/>
                    <a:pt x="287" y="681"/>
                  </a:cubicBezTo>
                  <a:cubicBezTo>
                    <a:pt x="287" y="680"/>
                    <a:pt x="288" y="680"/>
                    <a:pt x="288" y="680"/>
                  </a:cubicBezTo>
                  <a:cubicBezTo>
                    <a:pt x="288" y="680"/>
                    <a:pt x="289" y="679"/>
                    <a:pt x="290" y="679"/>
                  </a:cubicBezTo>
                  <a:cubicBezTo>
                    <a:pt x="290" y="679"/>
                    <a:pt x="291" y="679"/>
                    <a:pt x="291" y="680"/>
                  </a:cubicBezTo>
                  <a:cubicBezTo>
                    <a:pt x="292" y="680"/>
                    <a:pt x="292" y="680"/>
                    <a:pt x="292" y="680"/>
                  </a:cubicBezTo>
                  <a:cubicBezTo>
                    <a:pt x="291" y="680"/>
                    <a:pt x="291" y="680"/>
                    <a:pt x="291" y="681"/>
                  </a:cubicBezTo>
                  <a:cubicBezTo>
                    <a:pt x="291" y="681"/>
                    <a:pt x="292" y="683"/>
                    <a:pt x="292" y="683"/>
                  </a:cubicBezTo>
                  <a:cubicBezTo>
                    <a:pt x="292" y="683"/>
                    <a:pt x="292" y="685"/>
                    <a:pt x="292" y="686"/>
                  </a:cubicBezTo>
                  <a:cubicBezTo>
                    <a:pt x="292" y="686"/>
                    <a:pt x="292" y="687"/>
                    <a:pt x="293" y="688"/>
                  </a:cubicBezTo>
                  <a:cubicBezTo>
                    <a:pt x="294" y="688"/>
                    <a:pt x="294" y="688"/>
                    <a:pt x="294" y="689"/>
                  </a:cubicBezTo>
                  <a:cubicBezTo>
                    <a:pt x="294" y="690"/>
                    <a:pt x="295" y="690"/>
                    <a:pt x="295" y="691"/>
                  </a:cubicBezTo>
                  <a:cubicBezTo>
                    <a:pt x="295" y="692"/>
                    <a:pt x="295" y="693"/>
                    <a:pt x="295" y="694"/>
                  </a:cubicBezTo>
                  <a:cubicBezTo>
                    <a:pt x="295" y="694"/>
                    <a:pt x="296" y="695"/>
                    <a:pt x="295" y="696"/>
                  </a:cubicBezTo>
                  <a:cubicBezTo>
                    <a:pt x="294" y="696"/>
                    <a:pt x="294" y="696"/>
                    <a:pt x="294" y="697"/>
                  </a:cubicBezTo>
                  <a:cubicBezTo>
                    <a:pt x="294" y="697"/>
                    <a:pt x="294" y="698"/>
                    <a:pt x="294" y="698"/>
                  </a:cubicBezTo>
                  <a:cubicBezTo>
                    <a:pt x="294" y="698"/>
                    <a:pt x="294" y="698"/>
                    <a:pt x="294" y="698"/>
                  </a:cubicBezTo>
                  <a:cubicBezTo>
                    <a:pt x="294" y="698"/>
                    <a:pt x="296" y="699"/>
                    <a:pt x="296" y="699"/>
                  </a:cubicBezTo>
                  <a:cubicBezTo>
                    <a:pt x="297" y="699"/>
                    <a:pt x="297" y="699"/>
                    <a:pt x="298" y="699"/>
                  </a:cubicBezTo>
                  <a:cubicBezTo>
                    <a:pt x="298" y="699"/>
                    <a:pt x="298" y="699"/>
                    <a:pt x="298" y="700"/>
                  </a:cubicBezTo>
                  <a:cubicBezTo>
                    <a:pt x="298" y="701"/>
                    <a:pt x="299" y="700"/>
                    <a:pt x="299" y="701"/>
                  </a:cubicBezTo>
                  <a:cubicBezTo>
                    <a:pt x="298" y="701"/>
                    <a:pt x="298" y="702"/>
                    <a:pt x="299" y="703"/>
                  </a:cubicBezTo>
                  <a:cubicBezTo>
                    <a:pt x="299" y="703"/>
                    <a:pt x="299" y="704"/>
                    <a:pt x="299" y="704"/>
                  </a:cubicBezTo>
                  <a:cubicBezTo>
                    <a:pt x="299" y="704"/>
                    <a:pt x="300" y="704"/>
                    <a:pt x="300" y="704"/>
                  </a:cubicBezTo>
                  <a:cubicBezTo>
                    <a:pt x="299" y="705"/>
                    <a:pt x="298" y="705"/>
                    <a:pt x="298" y="705"/>
                  </a:cubicBezTo>
                  <a:cubicBezTo>
                    <a:pt x="298" y="706"/>
                    <a:pt x="297" y="706"/>
                    <a:pt x="297" y="706"/>
                  </a:cubicBezTo>
                  <a:cubicBezTo>
                    <a:pt x="297" y="707"/>
                    <a:pt x="297" y="709"/>
                    <a:pt x="297" y="709"/>
                  </a:cubicBezTo>
                  <a:cubicBezTo>
                    <a:pt x="297" y="710"/>
                    <a:pt x="298" y="711"/>
                    <a:pt x="297" y="711"/>
                  </a:cubicBezTo>
                  <a:cubicBezTo>
                    <a:pt x="296" y="712"/>
                    <a:pt x="295" y="712"/>
                    <a:pt x="295" y="712"/>
                  </a:cubicBezTo>
                  <a:cubicBezTo>
                    <a:pt x="295" y="712"/>
                    <a:pt x="293" y="711"/>
                    <a:pt x="293" y="711"/>
                  </a:cubicBezTo>
                  <a:cubicBezTo>
                    <a:pt x="293" y="712"/>
                    <a:pt x="293" y="713"/>
                    <a:pt x="293" y="713"/>
                  </a:cubicBezTo>
                  <a:cubicBezTo>
                    <a:pt x="293" y="713"/>
                    <a:pt x="294" y="714"/>
                    <a:pt x="294" y="715"/>
                  </a:cubicBezTo>
                  <a:cubicBezTo>
                    <a:pt x="294" y="715"/>
                    <a:pt x="295" y="716"/>
                    <a:pt x="295" y="717"/>
                  </a:cubicBezTo>
                  <a:cubicBezTo>
                    <a:pt x="296" y="717"/>
                    <a:pt x="296" y="717"/>
                    <a:pt x="296" y="718"/>
                  </a:cubicBezTo>
                  <a:cubicBezTo>
                    <a:pt x="296" y="719"/>
                    <a:pt x="297" y="719"/>
                    <a:pt x="297" y="719"/>
                  </a:cubicBezTo>
                  <a:cubicBezTo>
                    <a:pt x="297" y="720"/>
                    <a:pt x="299" y="721"/>
                    <a:pt x="299" y="721"/>
                  </a:cubicBezTo>
                  <a:cubicBezTo>
                    <a:pt x="300" y="721"/>
                    <a:pt x="301" y="722"/>
                    <a:pt x="301" y="722"/>
                  </a:cubicBezTo>
                  <a:cubicBezTo>
                    <a:pt x="302" y="723"/>
                    <a:pt x="301" y="724"/>
                    <a:pt x="301" y="725"/>
                  </a:cubicBezTo>
                  <a:cubicBezTo>
                    <a:pt x="300" y="725"/>
                    <a:pt x="300" y="726"/>
                    <a:pt x="300" y="726"/>
                  </a:cubicBezTo>
                  <a:cubicBezTo>
                    <a:pt x="300" y="727"/>
                    <a:pt x="299" y="727"/>
                    <a:pt x="299" y="727"/>
                  </a:cubicBezTo>
                  <a:cubicBezTo>
                    <a:pt x="299" y="728"/>
                    <a:pt x="299" y="728"/>
                    <a:pt x="300" y="729"/>
                  </a:cubicBezTo>
                  <a:cubicBezTo>
                    <a:pt x="300" y="729"/>
                    <a:pt x="301" y="729"/>
                    <a:pt x="301" y="729"/>
                  </a:cubicBezTo>
                  <a:cubicBezTo>
                    <a:pt x="301" y="730"/>
                    <a:pt x="303" y="731"/>
                    <a:pt x="303" y="731"/>
                  </a:cubicBezTo>
                  <a:cubicBezTo>
                    <a:pt x="303" y="732"/>
                    <a:pt x="305" y="733"/>
                    <a:pt x="305" y="733"/>
                  </a:cubicBezTo>
                  <a:cubicBezTo>
                    <a:pt x="305" y="733"/>
                    <a:pt x="306" y="733"/>
                    <a:pt x="306" y="732"/>
                  </a:cubicBezTo>
                  <a:cubicBezTo>
                    <a:pt x="306" y="732"/>
                    <a:pt x="306" y="732"/>
                    <a:pt x="307" y="732"/>
                  </a:cubicBezTo>
                  <a:cubicBezTo>
                    <a:pt x="307" y="732"/>
                    <a:pt x="308" y="732"/>
                    <a:pt x="309" y="731"/>
                  </a:cubicBezTo>
                  <a:cubicBezTo>
                    <a:pt x="310" y="731"/>
                    <a:pt x="312" y="730"/>
                    <a:pt x="312" y="729"/>
                  </a:cubicBezTo>
                  <a:cubicBezTo>
                    <a:pt x="313" y="729"/>
                    <a:pt x="313" y="729"/>
                    <a:pt x="315" y="729"/>
                  </a:cubicBezTo>
                  <a:cubicBezTo>
                    <a:pt x="317" y="729"/>
                    <a:pt x="319" y="729"/>
                    <a:pt x="319" y="729"/>
                  </a:cubicBezTo>
                  <a:cubicBezTo>
                    <a:pt x="320" y="729"/>
                    <a:pt x="321" y="728"/>
                    <a:pt x="321" y="728"/>
                  </a:cubicBezTo>
                  <a:cubicBezTo>
                    <a:pt x="321" y="728"/>
                    <a:pt x="323" y="729"/>
                    <a:pt x="323" y="729"/>
                  </a:cubicBezTo>
                  <a:cubicBezTo>
                    <a:pt x="323" y="729"/>
                    <a:pt x="326" y="728"/>
                    <a:pt x="326" y="728"/>
                  </a:cubicBezTo>
                  <a:cubicBezTo>
                    <a:pt x="327" y="728"/>
                    <a:pt x="328" y="728"/>
                    <a:pt x="328" y="728"/>
                  </a:cubicBezTo>
                  <a:cubicBezTo>
                    <a:pt x="329" y="728"/>
                    <a:pt x="330" y="728"/>
                    <a:pt x="330" y="728"/>
                  </a:cubicBezTo>
                  <a:cubicBezTo>
                    <a:pt x="331" y="729"/>
                    <a:pt x="332" y="729"/>
                    <a:pt x="332" y="730"/>
                  </a:cubicBezTo>
                  <a:cubicBezTo>
                    <a:pt x="331" y="730"/>
                    <a:pt x="331" y="731"/>
                    <a:pt x="330" y="732"/>
                  </a:cubicBezTo>
                  <a:cubicBezTo>
                    <a:pt x="330" y="732"/>
                    <a:pt x="330" y="733"/>
                    <a:pt x="330" y="733"/>
                  </a:cubicBezTo>
                  <a:cubicBezTo>
                    <a:pt x="330" y="734"/>
                    <a:pt x="331" y="734"/>
                    <a:pt x="331" y="734"/>
                  </a:cubicBezTo>
                  <a:cubicBezTo>
                    <a:pt x="332" y="734"/>
                    <a:pt x="333" y="733"/>
                    <a:pt x="333" y="733"/>
                  </a:cubicBezTo>
                  <a:cubicBezTo>
                    <a:pt x="333" y="733"/>
                    <a:pt x="334" y="733"/>
                    <a:pt x="334" y="733"/>
                  </a:cubicBezTo>
                  <a:cubicBezTo>
                    <a:pt x="334" y="732"/>
                    <a:pt x="334" y="732"/>
                    <a:pt x="335" y="732"/>
                  </a:cubicBezTo>
                  <a:cubicBezTo>
                    <a:pt x="335" y="732"/>
                    <a:pt x="337" y="732"/>
                    <a:pt x="337" y="732"/>
                  </a:cubicBezTo>
                  <a:cubicBezTo>
                    <a:pt x="337" y="733"/>
                    <a:pt x="337" y="734"/>
                    <a:pt x="338" y="734"/>
                  </a:cubicBezTo>
                  <a:cubicBezTo>
                    <a:pt x="338" y="734"/>
                    <a:pt x="339" y="735"/>
                    <a:pt x="339" y="735"/>
                  </a:cubicBezTo>
                  <a:cubicBezTo>
                    <a:pt x="339" y="735"/>
                    <a:pt x="339" y="736"/>
                    <a:pt x="339" y="736"/>
                  </a:cubicBezTo>
                  <a:cubicBezTo>
                    <a:pt x="339" y="737"/>
                    <a:pt x="340" y="737"/>
                    <a:pt x="340" y="737"/>
                  </a:cubicBezTo>
                  <a:cubicBezTo>
                    <a:pt x="340" y="737"/>
                    <a:pt x="342" y="737"/>
                    <a:pt x="343" y="737"/>
                  </a:cubicBezTo>
                  <a:cubicBezTo>
                    <a:pt x="343" y="737"/>
                    <a:pt x="344" y="737"/>
                    <a:pt x="345" y="737"/>
                  </a:cubicBezTo>
                  <a:cubicBezTo>
                    <a:pt x="345" y="736"/>
                    <a:pt x="346" y="737"/>
                    <a:pt x="346" y="737"/>
                  </a:cubicBezTo>
                  <a:cubicBezTo>
                    <a:pt x="346" y="736"/>
                    <a:pt x="347" y="735"/>
                    <a:pt x="347" y="735"/>
                  </a:cubicBezTo>
                  <a:cubicBezTo>
                    <a:pt x="347" y="734"/>
                    <a:pt x="347" y="733"/>
                    <a:pt x="348" y="733"/>
                  </a:cubicBezTo>
                  <a:cubicBezTo>
                    <a:pt x="348" y="734"/>
                    <a:pt x="348" y="734"/>
                    <a:pt x="348" y="733"/>
                  </a:cubicBezTo>
                  <a:cubicBezTo>
                    <a:pt x="349" y="733"/>
                    <a:pt x="349" y="733"/>
                    <a:pt x="349" y="733"/>
                  </a:cubicBezTo>
                  <a:cubicBezTo>
                    <a:pt x="349" y="734"/>
                    <a:pt x="350" y="732"/>
                    <a:pt x="350" y="732"/>
                  </a:cubicBezTo>
                  <a:cubicBezTo>
                    <a:pt x="350" y="732"/>
                    <a:pt x="351" y="732"/>
                    <a:pt x="351" y="732"/>
                  </a:cubicBezTo>
                  <a:cubicBezTo>
                    <a:pt x="351" y="731"/>
                    <a:pt x="350" y="730"/>
                    <a:pt x="350" y="729"/>
                  </a:cubicBezTo>
                  <a:cubicBezTo>
                    <a:pt x="350" y="729"/>
                    <a:pt x="351" y="729"/>
                    <a:pt x="351" y="728"/>
                  </a:cubicBezTo>
                  <a:cubicBezTo>
                    <a:pt x="351" y="728"/>
                    <a:pt x="351" y="728"/>
                    <a:pt x="350" y="728"/>
                  </a:cubicBezTo>
                  <a:cubicBezTo>
                    <a:pt x="350" y="728"/>
                    <a:pt x="349" y="727"/>
                    <a:pt x="349" y="727"/>
                  </a:cubicBezTo>
                  <a:cubicBezTo>
                    <a:pt x="349" y="727"/>
                    <a:pt x="348" y="726"/>
                    <a:pt x="348" y="725"/>
                  </a:cubicBezTo>
                  <a:cubicBezTo>
                    <a:pt x="348" y="725"/>
                    <a:pt x="347" y="724"/>
                    <a:pt x="347" y="724"/>
                  </a:cubicBezTo>
                  <a:cubicBezTo>
                    <a:pt x="347" y="725"/>
                    <a:pt x="346" y="724"/>
                    <a:pt x="346" y="724"/>
                  </a:cubicBezTo>
                  <a:cubicBezTo>
                    <a:pt x="346" y="724"/>
                    <a:pt x="346" y="724"/>
                    <a:pt x="345" y="724"/>
                  </a:cubicBezTo>
                  <a:cubicBezTo>
                    <a:pt x="345" y="724"/>
                    <a:pt x="344" y="724"/>
                    <a:pt x="344" y="724"/>
                  </a:cubicBezTo>
                  <a:cubicBezTo>
                    <a:pt x="343" y="723"/>
                    <a:pt x="343" y="722"/>
                    <a:pt x="343" y="721"/>
                  </a:cubicBezTo>
                  <a:cubicBezTo>
                    <a:pt x="342" y="720"/>
                    <a:pt x="342" y="719"/>
                    <a:pt x="342" y="718"/>
                  </a:cubicBezTo>
                  <a:cubicBezTo>
                    <a:pt x="342" y="718"/>
                    <a:pt x="343" y="718"/>
                    <a:pt x="343" y="717"/>
                  </a:cubicBezTo>
                  <a:cubicBezTo>
                    <a:pt x="343" y="716"/>
                    <a:pt x="343" y="715"/>
                    <a:pt x="343" y="714"/>
                  </a:cubicBezTo>
                  <a:cubicBezTo>
                    <a:pt x="343" y="714"/>
                    <a:pt x="343" y="714"/>
                    <a:pt x="343" y="713"/>
                  </a:cubicBezTo>
                  <a:cubicBezTo>
                    <a:pt x="344" y="713"/>
                    <a:pt x="344" y="713"/>
                    <a:pt x="344" y="712"/>
                  </a:cubicBezTo>
                  <a:cubicBezTo>
                    <a:pt x="344" y="712"/>
                    <a:pt x="344" y="711"/>
                    <a:pt x="344" y="710"/>
                  </a:cubicBezTo>
                  <a:cubicBezTo>
                    <a:pt x="344" y="709"/>
                    <a:pt x="344" y="709"/>
                    <a:pt x="344" y="709"/>
                  </a:cubicBezTo>
                  <a:cubicBezTo>
                    <a:pt x="344" y="708"/>
                    <a:pt x="344" y="708"/>
                    <a:pt x="344" y="708"/>
                  </a:cubicBezTo>
                  <a:cubicBezTo>
                    <a:pt x="343" y="707"/>
                    <a:pt x="343" y="707"/>
                    <a:pt x="343" y="706"/>
                  </a:cubicBezTo>
                  <a:cubicBezTo>
                    <a:pt x="344" y="706"/>
                    <a:pt x="345" y="705"/>
                    <a:pt x="345" y="705"/>
                  </a:cubicBezTo>
                  <a:cubicBezTo>
                    <a:pt x="345" y="705"/>
                    <a:pt x="346" y="705"/>
                    <a:pt x="346" y="704"/>
                  </a:cubicBezTo>
                  <a:cubicBezTo>
                    <a:pt x="346" y="704"/>
                    <a:pt x="346" y="703"/>
                    <a:pt x="346" y="703"/>
                  </a:cubicBezTo>
                  <a:cubicBezTo>
                    <a:pt x="345" y="703"/>
                    <a:pt x="345" y="702"/>
                    <a:pt x="345" y="702"/>
                  </a:cubicBezTo>
                  <a:cubicBezTo>
                    <a:pt x="345" y="702"/>
                    <a:pt x="345" y="701"/>
                    <a:pt x="345" y="701"/>
                  </a:cubicBezTo>
                  <a:cubicBezTo>
                    <a:pt x="345" y="700"/>
                    <a:pt x="345" y="700"/>
                    <a:pt x="345" y="699"/>
                  </a:cubicBezTo>
                  <a:cubicBezTo>
                    <a:pt x="345" y="699"/>
                    <a:pt x="344" y="699"/>
                    <a:pt x="344" y="698"/>
                  </a:cubicBezTo>
                  <a:cubicBezTo>
                    <a:pt x="344" y="698"/>
                    <a:pt x="345" y="697"/>
                    <a:pt x="345" y="697"/>
                  </a:cubicBezTo>
                  <a:cubicBezTo>
                    <a:pt x="346" y="697"/>
                    <a:pt x="346" y="698"/>
                    <a:pt x="347" y="698"/>
                  </a:cubicBezTo>
                  <a:cubicBezTo>
                    <a:pt x="347" y="698"/>
                    <a:pt x="347" y="699"/>
                    <a:pt x="348" y="698"/>
                  </a:cubicBezTo>
                  <a:cubicBezTo>
                    <a:pt x="349" y="698"/>
                    <a:pt x="349" y="698"/>
                    <a:pt x="350" y="697"/>
                  </a:cubicBezTo>
                  <a:cubicBezTo>
                    <a:pt x="350" y="697"/>
                    <a:pt x="351" y="696"/>
                    <a:pt x="351" y="695"/>
                  </a:cubicBezTo>
                  <a:cubicBezTo>
                    <a:pt x="351" y="695"/>
                    <a:pt x="351" y="695"/>
                    <a:pt x="351" y="694"/>
                  </a:cubicBezTo>
                  <a:cubicBezTo>
                    <a:pt x="350" y="694"/>
                    <a:pt x="350" y="694"/>
                    <a:pt x="350" y="693"/>
                  </a:cubicBezTo>
                  <a:cubicBezTo>
                    <a:pt x="350" y="693"/>
                    <a:pt x="350" y="692"/>
                    <a:pt x="349" y="692"/>
                  </a:cubicBezTo>
                  <a:cubicBezTo>
                    <a:pt x="348" y="692"/>
                    <a:pt x="348" y="693"/>
                    <a:pt x="348" y="693"/>
                  </a:cubicBezTo>
                  <a:cubicBezTo>
                    <a:pt x="347" y="693"/>
                    <a:pt x="347" y="692"/>
                    <a:pt x="347" y="692"/>
                  </a:cubicBezTo>
                  <a:cubicBezTo>
                    <a:pt x="347" y="692"/>
                    <a:pt x="347" y="691"/>
                    <a:pt x="346" y="691"/>
                  </a:cubicBezTo>
                  <a:cubicBezTo>
                    <a:pt x="346" y="690"/>
                    <a:pt x="346" y="689"/>
                    <a:pt x="346" y="688"/>
                  </a:cubicBezTo>
                  <a:cubicBezTo>
                    <a:pt x="346" y="688"/>
                    <a:pt x="346" y="686"/>
                    <a:pt x="346" y="685"/>
                  </a:cubicBezTo>
                  <a:cubicBezTo>
                    <a:pt x="345" y="685"/>
                    <a:pt x="345" y="685"/>
                    <a:pt x="345" y="684"/>
                  </a:cubicBezTo>
                  <a:cubicBezTo>
                    <a:pt x="344" y="683"/>
                    <a:pt x="345" y="683"/>
                    <a:pt x="345" y="682"/>
                  </a:cubicBezTo>
                  <a:cubicBezTo>
                    <a:pt x="345" y="682"/>
                    <a:pt x="346" y="681"/>
                    <a:pt x="346" y="680"/>
                  </a:cubicBezTo>
                  <a:cubicBezTo>
                    <a:pt x="346" y="680"/>
                    <a:pt x="345" y="679"/>
                    <a:pt x="346" y="678"/>
                  </a:cubicBezTo>
                  <a:cubicBezTo>
                    <a:pt x="347" y="677"/>
                    <a:pt x="347" y="676"/>
                    <a:pt x="347" y="676"/>
                  </a:cubicBezTo>
                  <a:cubicBezTo>
                    <a:pt x="347" y="675"/>
                    <a:pt x="347" y="675"/>
                    <a:pt x="346" y="675"/>
                  </a:cubicBezTo>
                  <a:cubicBezTo>
                    <a:pt x="345" y="675"/>
                    <a:pt x="344" y="671"/>
                    <a:pt x="344" y="670"/>
                  </a:cubicBezTo>
                  <a:cubicBezTo>
                    <a:pt x="344" y="670"/>
                    <a:pt x="344" y="673"/>
                    <a:pt x="344" y="672"/>
                  </a:cubicBezTo>
                  <a:cubicBezTo>
                    <a:pt x="344" y="672"/>
                    <a:pt x="345" y="671"/>
                    <a:pt x="343" y="671"/>
                  </a:cubicBezTo>
                  <a:cubicBezTo>
                    <a:pt x="342" y="671"/>
                    <a:pt x="341" y="670"/>
                    <a:pt x="341" y="669"/>
                  </a:cubicBezTo>
                  <a:cubicBezTo>
                    <a:pt x="341" y="668"/>
                    <a:pt x="341" y="668"/>
                    <a:pt x="341" y="667"/>
                  </a:cubicBezTo>
                  <a:cubicBezTo>
                    <a:pt x="341" y="667"/>
                    <a:pt x="341" y="666"/>
                    <a:pt x="341" y="665"/>
                  </a:cubicBezTo>
                  <a:cubicBezTo>
                    <a:pt x="340" y="665"/>
                    <a:pt x="340" y="665"/>
                    <a:pt x="340" y="665"/>
                  </a:cubicBezTo>
                  <a:cubicBezTo>
                    <a:pt x="339" y="665"/>
                    <a:pt x="338" y="666"/>
                    <a:pt x="338" y="666"/>
                  </a:cubicBezTo>
                  <a:cubicBezTo>
                    <a:pt x="338" y="665"/>
                    <a:pt x="337" y="664"/>
                    <a:pt x="336" y="664"/>
                  </a:cubicBezTo>
                  <a:cubicBezTo>
                    <a:pt x="335" y="663"/>
                    <a:pt x="334" y="663"/>
                    <a:pt x="334" y="663"/>
                  </a:cubicBezTo>
                  <a:cubicBezTo>
                    <a:pt x="334" y="663"/>
                    <a:pt x="333" y="663"/>
                    <a:pt x="333" y="663"/>
                  </a:cubicBezTo>
                  <a:cubicBezTo>
                    <a:pt x="334" y="662"/>
                    <a:pt x="334" y="662"/>
                    <a:pt x="334" y="661"/>
                  </a:cubicBezTo>
                  <a:cubicBezTo>
                    <a:pt x="334" y="661"/>
                    <a:pt x="334" y="660"/>
                    <a:pt x="334" y="660"/>
                  </a:cubicBezTo>
                  <a:cubicBezTo>
                    <a:pt x="334" y="660"/>
                    <a:pt x="335" y="660"/>
                    <a:pt x="335" y="659"/>
                  </a:cubicBezTo>
                  <a:cubicBezTo>
                    <a:pt x="335" y="659"/>
                    <a:pt x="334" y="658"/>
                    <a:pt x="334" y="657"/>
                  </a:cubicBezTo>
                  <a:cubicBezTo>
                    <a:pt x="334" y="657"/>
                    <a:pt x="334" y="657"/>
                    <a:pt x="334" y="656"/>
                  </a:cubicBezTo>
                  <a:cubicBezTo>
                    <a:pt x="334" y="655"/>
                    <a:pt x="333" y="654"/>
                    <a:pt x="332" y="654"/>
                  </a:cubicBezTo>
                  <a:cubicBezTo>
                    <a:pt x="332" y="653"/>
                    <a:pt x="333" y="653"/>
                    <a:pt x="333" y="653"/>
                  </a:cubicBezTo>
                  <a:cubicBezTo>
                    <a:pt x="332" y="652"/>
                    <a:pt x="331" y="651"/>
                    <a:pt x="331" y="651"/>
                  </a:cubicBezTo>
                  <a:cubicBezTo>
                    <a:pt x="332" y="650"/>
                    <a:pt x="332" y="650"/>
                    <a:pt x="332" y="650"/>
                  </a:cubicBezTo>
                  <a:cubicBezTo>
                    <a:pt x="333" y="650"/>
                    <a:pt x="334" y="650"/>
                    <a:pt x="334" y="649"/>
                  </a:cubicBezTo>
                  <a:cubicBezTo>
                    <a:pt x="334" y="649"/>
                    <a:pt x="333" y="647"/>
                    <a:pt x="333" y="647"/>
                  </a:cubicBezTo>
                  <a:cubicBezTo>
                    <a:pt x="333" y="646"/>
                    <a:pt x="333" y="645"/>
                    <a:pt x="332" y="644"/>
                  </a:cubicBezTo>
                  <a:cubicBezTo>
                    <a:pt x="332" y="643"/>
                    <a:pt x="331" y="643"/>
                    <a:pt x="331" y="642"/>
                  </a:cubicBezTo>
                  <a:cubicBezTo>
                    <a:pt x="331" y="641"/>
                    <a:pt x="331" y="641"/>
                    <a:pt x="330" y="640"/>
                  </a:cubicBezTo>
                  <a:cubicBezTo>
                    <a:pt x="330" y="640"/>
                    <a:pt x="329" y="639"/>
                    <a:pt x="329" y="639"/>
                  </a:cubicBezTo>
                  <a:cubicBezTo>
                    <a:pt x="329" y="638"/>
                    <a:pt x="329" y="638"/>
                    <a:pt x="329" y="638"/>
                  </a:cubicBezTo>
                  <a:cubicBezTo>
                    <a:pt x="330" y="637"/>
                    <a:pt x="331" y="635"/>
                    <a:pt x="331" y="635"/>
                  </a:cubicBezTo>
                  <a:cubicBezTo>
                    <a:pt x="331" y="635"/>
                    <a:pt x="332" y="636"/>
                    <a:pt x="333" y="636"/>
                  </a:cubicBezTo>
                  <a:cubicBezTo>
                    <a:pt x="333" y="636"/>
                    <a:pt x="335" y="635"/>
                    <a:pt x="335" y="634"/>
                  </a:cubicBezTo>
                  <a:cubicBezTo>
                    <a:pt x="336" y="634"/>
                    <a:pt x="336" y="633"/>
                    <a:pt x="336" y="633"/>
                  </a:cubicBezTo>
                  <a:cubicBezTo>
                    <a:pt x="336" y="632"/>
                    <a:pt x="336" y="632"/>
                    <a:pt x="337" y="631"/>
                  </a:cubicBezTo>
                  <a:cubicBezTo>
                    <a:pt x="337" y="631"/>
                    <a:pt x="338" y="630"/>
                    <a:pt x="338" y="629"/>
                  </a:cubicBezTo>
                  <a:cubicBezTo>
                    <a:pt x="338" y="628"/>
                    <a:pt x="337" y="627"/>
                    <a:pt x="338" y="627"/>
                  </a:cubicBezTo>
                  <a:cubicBezTo>
                    <a:pt x="338" y="627"/>
                    <a:pt x="339" y="628"/>
                    <a:pt x="339" y="627"/>
                  </a:cubicBezTo>
                  <a:cubicBezTo>
                    <a:pt x="340" y="625"/>
                    <a:pt x="338" y="618"/>
                    <a:pt x="342" y="617"/>
                  </a:cubicBezTo>
                  <a:cubicBezTo>
                    <a:pt x="343" y="617"/>
                    <a:pt x="344" y="617"/>
                    <a:pt x="344" y="617"/>
                  </a:cubicBezTo>
                  <a:cubicBezTo>
                    <a:pt x="344" y="616"/>
                    <a:pt x="344" y="616"/>
                    <a:pt x="345" y="616"/>
                  </a:cubicBezTo>
                  <a:cubicBezTo>
                    <a:pt x="345" y="616"/>
                    <a:pt x="346" y="616"/>
                    <a:pt x="346" y="616"/>
                  </a:cubicBezTo>
                  <a:cubicBezTo>
                    <a:pt x="346" y="616"/>
                    <a:pt x="347" y="615"/>
                    <a:pt x="347" y="615"/>
                  </a:cubicBezTo>
                  <a:cubicBezTo>
                    <a:pt x="347" y="615"/>
                    <a:pt x="347" y="615"/>
                    <a:pt x="348" y="615"/>
                  </a:cubicBezTo>
                  <a:cubicBezTo>
                    <a:pt x="348" y="615"/>
                    <a:pt x="349" y="615"/>
                    <a:pt x="349" y="615"/>
                  </a:cubicBezTo>
                  <a:cubicBezTo>
                    <a:pt x="349" y="616"/>
                    <a:pt x="350" y="617"/>
                    <a:pt x="350" y="617"/>
                  </a:cubicBezTo>
                  <a:cubicBezTo>
                    <a:pt x="350" y="617"/>
                    <a:pt x="350" y="617"/>
                    <a:pt x="350" y="617"/>
                  </a:cubicBezTo>
                  <a:cubicBezTo>
                    <a:pt x="351" y="617"/>
                    <a:pt x="351" y="617"/>
                    <a:pt x="351" y="618"/>
                  </a:cubicBezTo>
                  <a:cubicBezTo>
                    <a:pt x="351" y="618"/>
                    <a:pt x="351" y="618"/>
                    <a:pt x="351" y="618"/>
                  </a:cubicBezTo>
                  <a:cubicBezTo>
                    <a:pt x="352" y="619"/>
                    <a:pt x="352" y="619"/>
                    <a:pt x="352" y="620"/>
                  </a:cubicBezTo>
                  <a:cubicBezTo>
                    <a:pt x="352" y="620"/>
                    <a:pt x="352" y="621"/>
                    <a:pt x="352" y="622"/>
                  </a:cubicBezTo>
                  <a:cubicBezTo>
                    <a:pt x="353" y="622"/>
                    <a:pt x="353" y="623"/>
                    <a:pt x="353" y="623"/>
                  </a:cubicBezTo>
                  <a:cubicBezTo>
                    <a:pt x="354" y="623"/>
                    <a:pt x="354" y="624"/>
                    <a:pt x="355" y="624"/>
                  </a:cubicBezTo>
                  <a:cubicBezTo>
                    <a:pt x="355" y="625"/>
                    <a:pt x="355" y="625"/>
                    <a:pt x="356" y="626"/>
                  </a:cubicBezTo>
                  <a:cubicBezTo>
                    <a:pt x="357" y="626"/>
                    <a:pt x="358" y="626"/>
                    <a:pt x="359" y="626"/>
                  </a:cubicBezTo>
                  <a:cubicBezTo>
                    <a:pt x="359" y="625"/>
                    <a:pt x="360" y="625"/>
                    <a:pt x="360" y="624"/>
                  </a:cubicBezTo>
                  <a:cubicBezTo>
                    <a:pt x="360" y="623"/>
                    <a:pt x="360" y="623"/>
                    <a:pt x="359" y="622"/>
                  </a:cubicBezTo>
                  <a:cubicBezTo>
                    <a:pt x="359" y="621"/>
                    <a:pt x="359" y="621"/>
                    <a:pt x="359" y="621"/>
                  </a:cubicBezTo>
                  <a:cubicBezTo>
                    <a:pt x="359" y="621"/>
                    <a:pt x="361" y="621"/>
                    <a:pt x="362" y="621"/>
                  </a:cubicBezTo>
                  <a:cubicBezTo>
                    <a:pt x="362" y="621"/>
                    <a:pt x="363" y="621"/>
                    <a:pt x="364" y="622"/>
                  </a:cubicBezTo>
                  <a:cubicBezTo>
                    <a:pt x="364" y="622"/>
                    <a:pt x="365" y="622"/>
                    <a:pt x="365" y="622"/>
                  </a:cubicBezTo>
                  <a:cubicBezTo>
                    <a:pt x="366" y="622"/>
                    <a:pt x="367" y="621"/>
                    <a:pt x="367" y="621"/>
                  </a:cubicBezTo>
                  <a:cubicBezTo>
                    <a:pt x="367" y="621"/>
                    <a:pt x="368" y="621"/>
                    <a:pt x="368" y="620"/>
                  </a:cubicBezTo>
                  <a:cubicBezTo>
                    <a:pt x="369" y="620"/>
                    <a:pt x="369" y="620"/>
                    <a:pt x="370" y="620"/>
                  </a:cubicBezTo>
                  <a:cubicBezTo>
                    <a:pt x="371" y="620"/>
                    <a:pt x="371" y="620"/>
                    <a:pt x="372" y="620"/>
                  </a:cubicBezTo>
                  <a:cubicBezTo>
                    <a:pt x="372" y="621"/>
                    <a:pt x="373" y="621"/>
                    <a:pt x="374" y="621"/>
                  </a:cubicBezTo>
                  <a:cubicBezTo>
                    <a:pt x="374" y="621"/>
                    <a:pt x="376" y="621"/>
                    <a:pt x="376" y="621"/>
                  </a:cubicBezTo>
                  <a:cubicBezTo>
                    <a:pt x="376" y="621"/>
                    <a:pt x="376" y="622"/>
                    <a:pt x="376" y="622"/>
                  </a:cubicBezTo>
                  <a:cubicBezTo>
                    <a:pt x="376" y="622"/>
                    <a:pt x="376" y="623"/>
                    <a:pt x="376" y="623"/>
                  </a:cubicBezTo>
                  <a:cubicBezTo>
                    <a:pt x="376" y="624"/>
                    <a:pt x="376" y="624"/>
                    <a:pt x="377" y="624"/>
                  </a:cubicBezTo>
                  <a:cubicBezTo>
                    <a:pt x="377" y="625"/>
                    <a:pt x="380" y="625"/>
                    <a:pt x="380" y="625"/>
                  </a:cubicBezTo>
                  <a:cubicBezTo>
                    <a:pt x="380" y="625"/>
                    <a:pt x="381" y="624"/>
                    <a:pt x="381" y="624"/>
                  </a:cubicBezTo>
                  <a:cubicBezTo>
                    <a:pt x="381" y="623"/>
                    <a:pt x="382" y="623"/>
                    <a:pt x="382" y="622"/>
                  </a:cubicBezTo>
                  <a:cubicBezTo>
                    <a:pt x="383" y="622"/>
                    <a:pt x="383" y="622"/>
                    <a:pt x="383" y="622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46" name="任意多边形 67">
              <a:extLst>
                <a:ext uri="{FF2B5EF4-FFF2-40B4-BE49-F238E27FC236}">
                  <a16:creationId xmlns:a16="http://schemas.microsoft.com/office/drawing/2014/main" id="{DB4D2638-A1A5-FA73-5C45-0CB16232EC70}"/>
                </a:ext>
              </a:extLst>
            </p:cNvPr>
            <p:cNvSpPr/>
            <p:nvPr/>
          </p:nvSpPr>
          <p:spPr bwMode="auto">
            <a:xfrm>
              <a:off x="5075238" y="1595438"/>
              <a:ext cx="1693863" cy="1381125"/>
            </a:xfrm>
            <a:custGeom>
              <a:avLst/>
              <a:gdLst>
                <a:gd name="T0" fmla="*/ 480 w 1151"/>
                <a:gd name="T1" fmla="*/ 196 h 938"/>
                <a:gd name="T2" fmla="*/ 515 w 1151"/>
                <a:gd name="T3" fmla="*/ 273 h 938"/>
                <a:gd name="T4" fmla="*/ 611 w 1151"/>
                <a:gd name="T5" fmla="*/ 359 h 938"/>
                <a:gd name="T6" fmla="*/ 692 w 1151"/>
                <a:gd name="T7" fmla="*/ 342 h 938"/>
                <a:gd name="T8" fmla="*/ 765 w 1151"/>
                <a:gd name="T9" fmla="*/ 445 h 938"/>
                <a:gd name="T10" fmla="*/ 858 w 1151"/>
                <a:gd name="T11" fmla="*/ 513 h 938"/>
                <a:gd name="T12" fmla="*/ 900 w 1151"/>
                <a:gd name="T13" fmla="*/ 553 h 938"/>
                <a:gd name="T14" fmla="*/ 911 w 1151"/>
                <a:gd name="T15" fmla="*/ 598 h 938"/>
                <a:gd name="T16" fmla="*/ 910 w 1151"/>
                <a:gd name="T17" fmla="*/ 645 h 938"/>
                <a:gd name="T18" fmla="*/ 932 w 1151"/>
                <a:gd name="T19" fmla="*/ 660 h 938"/>
                <a:gd name="T20" fmla="*/ 962 w 1151"/>
                <a:gd name="T21" fmla="*/ 685 h 938"/>
                <a:gd name="T22" fmla="*/ 988 w 1151"/>
                <a:gd name="T23" fmla="*/ 677 h 938"/>
                <a:gd name="T24" fmla="*/ 1021 w 1151"/>
                <a:gd name="T25" fmla="*/ 649 h 938"/>
                <a:gd name="T26" fmla="*/ 1017 w 1151"/>
                <a:gd name="T27" fmla="*/ 613 h 938"/>
                <a:gd name="T28" fmla="*/ 986 w 1151"/>
                <a:gd name="T29" fmla="*/ 586 h 938"/>
                <a:gd name="T30" fmla="*/ 999 w 1151"/>
                <a:gd name="T31" fmla="*/ 551 h 938"/>
                <a:gd name="T32" fmla="*/ 1011 w 1151"/>
                <a:gd name="T33" fmla="*/ 527 h 938"/>
                <a:gd name="T34" fmla="*/ 1061 w 1151"/>
                <a:gd name="T35" fmla="*/ 549 h 938"/>
                <a:gd name="T36" fmla="*/ 1108 w 1151"/>
                <a:gd name="T37" fmla="*/ 576 h 938"/>
                <a:gd name="T38" fmla="*/ 1146 w 1151"/>
                <a:gd name="T39" fmla="*/ 606 h 938"/>
                <a:gd name="T40" fmla="*/ 1135 w 1151"/>
                <a:gd name="T41" fmla="*/ 692 h 938"/>
                <a:gd name="T42" fmla="*/ 1077 w 1151"/>
                <a:gd name="T43" fmla="*/ 696 h 938"/>
                <a:gd name="T44" fmla="*/ 1062 w 1151"/>
                <a:gd name="T45" fmla="*/ 727 h 938"/>
                <a:gd name="T46" fmla="*/ 1007 w 1151"/>
                <a:gd name="T47" fmla="*/ 712 h 938"/>
                <a:gd name="T48" fmla="*/ 978 w 1151"/>
                <a:gd name="T49" fmla="*/ 758 h 938"/>
                <a:gd name="T50" fmla="*/ 999 w 1151"/>
                <a:gd name="T51" fmla="*/ 796 h 938"/>
                <a:gd name="T52" fmla="*/ 995 w 1151"/>
                <a:gd name="T53" fmla="*/ 854 h 938"/>
                <a:gd name="T54" fmla="*/ 953 w 1151"/>
                <a:gd name="T55" fmla="*/ 847 h 938"/>
                <a:gd name="T56" fmla="*/ 952 w 1151"/>
                <a:gd name="T57" fmla="*/ 885 h 938"/>
                <a:gd name="T58" fmla="*/ 919 w 1151"/>
                <a:gd name="T59" fmla="*/ 909 h 938"/>
                <a:gd name="T60" fmla="*/ 862 w 1151"/>
                <a:gd name="T61" fmla="*/ 934 h 938"/>
                <a:gd name="T62" fmla="*/ 836 w 1151"/>
                <a:gd name="T63" fmla="*/ 898 h 938"/>
                <a:gd name="T64" fmla="*/ 823 w 1151"/>
                <a:gd name="T65" fmla="*/ 865 h 938"/>
                <a:gd name="T66" fmla="*/ 773 w 1151"/>
                <a:gd name="T67" fmla="*/ 840 h 938"/>
                <a:gd name="T68" fmla="*/ 743 w 1151"/>
                <a:gd name="T69" fmla="*/ 812 h 938"/>
                <a:gd name="T70" fmla="*/ 708 w 1151"/>
                <a:gd name="T71" fmla="*/ 792 h 938"/>
                <a:gd name="T72" fmla="*/ 673 w 1151"/>
                <a:gd name="T73" fmla="*/ 817 h 938"/>
                <a:gd name="T74" fmla="*/ 667 w 1151"/>
                <a:gd name="T75" fmla="*/ 875 h 938"/>
                <a:gd name="T76" fmla="*/ 649 w 1151"/>
                <a:gd name="T77" fmla="*/ 862 h 938"/>
                <a:gd name="T78" fmla="*/ 619 w 1151"/>
                <a:gd name="T79" fmla="*/ 834 h 938"/>
                <a:gd name="T80" fmla="*/ 574 w 1151"/>
                <a:gd name="T81" fmla="*/ 801 h 938"/>
                <a:gd name="T82" fmla="*/ 601 w 1151"/>
                <a:gd name="T83" fmla="*/ 776 h 938"/>
                <a:gd name="T84" fmla="*/ 667 w 1151"/>
                <a:gd name="T85" fmla="*/ 783 h 938"/>
                <a:gd name="T86" fmla="*/ 665 w 1151"/>
                <a:gd name="T87" fmla="*/ 728 h 938"/>
                <a:gd name="T88" fmla="*/ 695 w 1151"/>
                <a:gd name="T89" fmla="*/ 679 h 938"/>
                <a:gd name="T90" fmla="*/ 721 w 1151"/>
                <a:gd name="T91" fmla="*/ 642 h 938"/>
                <a:gd name="T92" fmla="*/ 722 w 1151"/>
                <a:gd name="T93" fmla="*/ 586 h 938"/>
                <a:gd name="T94" fmla="*/ 712 w 1151"/>
                <a:gd name="T95" fmla="*/ 531 h 938"/>
                <a:gd name="T96" fmla="*/ 663 w 1151"/>
                <a:gd name="T97" fmla="*/ 474 h 938"/>
                <a:gd name="T98" fmla="*/ 594 w 1151"/>
                <a:gd name="T99" fmla="*/ 445 h 938"/>
                <a:gd name="T100" fmla="*/ 537 w 1151"/>
                <a:gd name="T101" fmla="*/ 399 h 938"/>
                <a:gd name="T102" fmla="*/ 496 w 1151"/>
                <a:gd name="T103" fmla="*/ 390 h 938"/>
                <a:gd name="T104" fmla="*/ 439 w 1151"/>
                <a:gd name="T105" fmla="*/ 348 h 938"/>
                <a:gd name="T106" fmla="*/ 374 w 1151"/>
                <a:gd name="T107" fmla="*/ 348 h 938"/>
                <a:gd name="T108" fmla="*/ 318 w 1151"/>
                <a:gd name="T109" fmla="*/ 343 h 938"/>
                <a:gd name="T110" fmla="*/ 291 w 1151"/>
                <a:gd name="T111" fmla="*/ 396 h 938"/>
                <a:gd name="T112" fmla="*/ 222 w 1151"/>
                <a:gd name="T113" fmla="*/ 389 h 938"/>
                <a:gd name="T114" fmla="*/ 146 w 1151"/>
                <a:gd name="T115" fmla="*/ 381 h 938"/>
                <a:gd name="T116" fmla="*/ 55 w 1151"/>
                <a:gd name="T117" fmla="*/ 298 h 938"/>
                <a:gd name="T118" fmla="*/ 1 w 1151"/>
                <a:gd name="T119" fmla="*/ 297 h 938"/>
                <a:gd name="T120" fmla="*/ 228 w 1151"/>
                <a:gd name="T121" fmla="*/ 99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1" h="938">
                  <a:moveTo>
                    <a:pt x="363" y="0"/>
                  </a:moveTo>
                  <a:cubicBezTo>
                    <a:pt x="374" y="32"/>
                    <a:pt x="374" y="32"/>
                    <a:pt x="374" y="32"/>
                  </a:cubicBezTo>
                  <a:cubicBezTo>
                    <a:pt x="399" y="106"/>
                    <a:pt x="399" y="106"/>
                    <a:pt x="399" y="106"/>
                  </a:cubicBezTo>
                  <a:cubicBezTo>
                    <a:pt x="382" y="121"/>
                    <a:pt x="382" y="121"/>
                    <a:pt x="382" y="121"/>
                  </a:cubicBezTo>
                  <a:cubicBezTo>
                    <a:pt x="383" y="122"/>
                    <a:pt x="383" y="122"/>
                    <a:pt x="383" y="122"/>
                  </a:cubicBezTo>
                  <a:cubicBezTo>
                    <a:pt x="384" y="123"/>
                    <a:pt x="384" y="123"/>
                    <a:pt x="384" y="123"/>
                  </a:cubicBezTo>
                  <a:cubicBezTo>
                    <a:pt x="383" y="124"/>
                    <a:pt x="383" y="124"/>
                    <a:pt x="383" y="124"/>
                  </a:cubicBezTo>
                  <a:cubicBezTo>
                    <a:pt x="404" y="157"/>
                    <a:pt x="404" y="157"/>
                    <a:pt x="404" y="157"/>
                  </a:cubicBezTo>
                  <a:cubicBezTo>
                    <a:pt x="415" y="166"/>
                    <a:pt x="415" y="166"/>
                    <a:pt x="415" y="166"/>
                  </a:cubicBezTo>
                  <a:cubicBezTo>
                    <a:pt x="418" y="168"/>
                    <a:pt x="418" y="168"/>
                    <a:pt x="418" y="168"/>
                  </a:cubicBezTo>
                  <a:cubicBezTo>
                    <a:pt x="422" y="172"/>
                    <a:pt x="422" y="172"/>
                    <a:pt x="422" y="172"/>
                  </a:cubicBezTo>
                  <a:cubicBezTo>
                    <a:pt x="425" y="173"/>
                    <a:pt x="425" y="173"/>
                    <a:pt x="425" y="173"/>
                  </a:cubicBezTo>
                  <a:cubicBezTo>
                    <a:pt x="427" y="174"/>
                    <a:pt x="427" y="174"/>
                    <a:pt x="427" y="174"/>
                  </a:cubicBezTo>
                  <a:cubicBezTo>
                    <a:pt x="426" y="206"/>
                    <a:pt x="426" y="206"/>
                    <a:pt x="426" y="206"/>
                  </a:cubicBezTo>
                  <a:cubicBezTo>
                    <a:pt x="446" y="197"/>
                    <a:pt x="446" y="197"/>
                    <a:pt x="446" y="197"/>
                  </a:cubicBezTo>
                  <a:cubicBezTo>
                    <a:pt x="442" y="191"/>
                    <a:pt x="442" y="191"/>
                    <a:pt x="442" y="191"/>
                  </a:cubicBezTo>
                  <a:cubicBezTo>
                    <a:pt x="449" y="189"/>
                    <a:pt x="449" y="189"/>
                    <a:pt x="449" y="189"/>
                  </a:cubicBezTo>
                  <a:cubicBezTo>
                    <a:pt x="449" y="189"/>
                    <a:pt x="449" y="191"/>
                    <a:pt x="450" y="193"/>
                  </a:cubicBezTo>
                  <a:cubicBezTo>
                    <a:pt x="450" y="195"/>
                    <a:pt x="450" y="197"/>
                    <a:pt x="451" y="199"/>
                  </a:cubicBezTo>
                  <a:cubicBezTo>
                    <a:pt x="452" y="199"/>
                    <a:pt x="454" y="200"/>
                    <a:pt x="455" y="202"/>
                  </a:cubicBezTo>
                  <a:cubicBezTo>
                    <a:pt x="456" y="203"/>
                    <a:pt x="457" y="204"/>
                    <a:pt x="457" y="204"/>
                  </a:cubicBezTo>
                  <a:cubicBezTo>
                    <a:pt x="457" y="204"/>
                    <a:pt x="457" y="202"/>
                    <a:pt x="458" y="200"/>
                  </a:cubicBezTo>
                  <a:cubicBezTo>
                    <a:pt x="458" y="199"/>
                    <a:pt x="457" y="199"/>
                    <a:pt x="457" y="198"/>
                  </a:cubicBezTo>
                  <a:cubicBezTo>
                    <a:pt x="457" y="196"/>
                    <a:pt x="457" y="195"/>
                    <a:pt x="457" y="195"/>
                  </a:cubicBezTo>
                  <a:cubicBezTo>
                    <a:pt x="471" y="189"/>
                    <a:pt x="471" y="189"/>
                    <a:pt x="471" y="189"/>
                  </a:cubicBezTo>
                  <a:cubicBezTo>
                    <a:pt x="474" y="197"/>
                    <a:pt x="474" y="197"/>
                    <a:pt x="474" y="197"/>
                  </a:cubicBezTo>
                  <a:cubicBezTo>
                    <a:pt x="478" y="199"/>
                    <a:pt x="478" y="199"/>
                    <a:pt x="478" y="199"/>
                  </a:cubicBezTo>
                  <a:cubicBezTo>
                    <a:pt x="480" y="196"/>
                    <a:pt x="480" y="196"/>
                    <a:pt x="480" y="196"/>
                  </a:cubicBezTo>
                  <a:cubicBezTo>
                    <a:pt x="484" y="193"/>
                    <a:pt x="484" y="193"/>
                    <a:pt x="484" y="193"/>
                  </a:cubicBezTo>
                  <a:cubicBezTo>
                    <a:pt x="484" y="184"/>
                    <a:pt x="484" y="184"/>
                    <a:pt x="484" y="184"/>
                  </a:cubicBezTo>
                  <a:cubicBezTo>
                    <a:pt x="484" y="183"/>
                    <a:pt x="484" y="183"/>
                    <a:pt x="484" y="183"/>
                  </a:cubicBezTo>
                  <a:cubicBezTo>
                    <a:pt x="486" y="183"/>
                    <a:pt x="486" y="183"/>
                    <a:pt x="486" y="183"/>
                  </a:cubicBezTo>
                  <a:cubicBezTo>
                    <a:pt x="504" y="185"/>
                    <a:pt x="504" y="185"/>
                    <a:pt x="504" y="185"/>
                  </a:cubicBezTo>
                  <a:cubicBezTo>
                    <a:pt x="511" y="186"/>
                    <a:pt x="511" y="186"/>
                    <a:pt x="511" y="186"/>
                  </a:cubicBezTo>
                  <a:cubicBezTo>
                    <a:pt x="519" y="179"/>
                    <a:pt x="519" y="179"/>
                    <a:pt x="519" y="179"/>
                  </a:cubicBezTo>
                  <a:cubicBezTo>
                    <a:pt x="530" y="180"/>
                    <a:pt x="530" y="180"/>
                    <a:pt x="530" y="180"/>
                  </a:cubicBezTo>
                  <a:cubicBezTo>
                    <a:pt x="541" y="182"/>
                    <a:pt x="541" y="182"/>
                    <a:pt x="541" y="182"/>
                  </a:cubicBezTo>
                  <a:cubicBezTo>
                    <a:pt x="548" y="185"/>
                    <a:pt x="548" y="185"/>
                    <a:pt x="548" y="185"/>
                  </a:cubicBezTo>
                  <a:cubicBezTo>
                    <a:pt x="556" y="199"/>
                    <a:pt x="556" y="199"/>
                    <a:pt x="556" y="199"/>
                  </a:cubicBezTo>
                  <a:cubicBezTo>
                    <a:pt x="556" y="210"/>
                    <a:pt x="556" y="210"/>
                    <a:pt x="556" y="210"/>
                  </a:cubicBezTo>
                  <a:cubicBezTo>
                    <a:pt x="550" y="217"/>
                    <a:pt x="550" y="217"/>
                    <a:pt x="550" y="217"/>
                  </a:cubicBezTo>
                  <a:cubicBezTo>
                    <a:pt x="549" y="239"/>
                    <a:pt x="549" y="239"/>
                    <a:pt x="549" y="239"/>
                  </a:cubicBezTo>
                  <a:cubicBezTo>
                    <a:pt x="549" y="239"/>
                    <a:pt x="539" y="245"/>
                    <a:pt x="537" y="246"/>
                  </a:cubicBezTo>
                  <a:cubicBezTo>
                    <a:pt x="534" y="248"/>
                    <a:pt x="534" y="250"/>
                    <a:pt x="533" y="252"/>
                  </a:cubicBezTo>
                  <a:cubicBezTo>
                    <a:pt x="533" y="254"/>
                    <a:pt x="532" y="258"/>
                    <a:pt x="531" y="258"/>
                  </a:cubicBezTo>
                  <a:cubicBezTo>
                    <a:pt x="531" y="258"/>
                    <a:pt x="527" y="262"/>
                    <a:pt x="525" y="262"/>
                  </a:cubicBezTo>
                  <a:cubicBezTo>
                    <a:pt x="523" y="262"/>
                    <a:pt x="519" y="262"/>
                    <a:pt x="519" y="262"/>
                  </a:cubicBezTo>
                  <a:cubicBezTo>
                    <a:pt x="519" y="262"/>
                    <a:pt x="518" y="264"/>
                    <a:pt x="516" y="265"/>
                  </a:cubicBezTo>
                  <a:cubicBezTo>
                    <a:pt x="514" y="267"/>
                    <a:pt x="512" y="267"/>
                    <a:pt x="511" y="268"/>
                  </a:cubicBezTo>
                  <a:cubicBezTo>
                    <a:pt x="511" y="268"/>
                    <a:pt x="508" y="269"/>
                    <a:pt x="507" y="270"/>
                  </a:cubicBezTo>
                  <a:cubicBezTo>
                    <a:pt x="506" y="270"/>
                    <a:pt x="505" y="271"/>
                    <a:pt x="504" y="271"/>
                  </a:cubicBezTo>
                  <a:cubicBezTo>
                    <a:pt x="503" y="271"/>
                    <a:pt x="502" y="272"/>
                    <a:pt x="501" y="272"/>
                  </a:cubicBezTo>
                  <a:cubicBezTo>
                    <a:pt x="499" y="271"/>
                    <a:pt x="499" y="270"/>
                    <a:pt x="498" y="271"/>
                  </a:cubicBezTo>
                  <a:cubicBezTo>
                    <a:pt x="497" y="271"/>
                    <a:pt x="498" y="273"/>
                    <a:pt x="499" y="273"/>
                  </a:cubicBezTo>
                  <a:cubicBezTo>
                    <a:pt x="500" y="273"/>
                    <a:pt x="504" y="272"/>
                    <a:pt x="505" y="272"/>
                  </a:cubicBezTo>
                  <a:cubicBezTo>
                    <a:pt x="506" y="272"/>
                    <a:pt x="513" y="272"/>
                    <a:pt x="515" y="273"/>
                  </a:cubicBezTo>
                  <a:cubicBezTo>
                    <a:pt x="517" y="273"/>
                    <a:pt x="519" y="274"/>
                    <a:pt x="520" y="274"/>
                  </a:cubicBezTo>
                  <a:cubicBezTo>
                    <a:pt x="521" y="274"/>
                    <a:pt x="523" y="275"/>
                    <a:pt x="524" y="276"/>
                  </a:cubicBezTo>
                  <a:cubicBezTo>
                    <a:pt x="524" y="277"/>
                    <a:pt x="529" y="282"/>
                    <a:pt x="529" y="282"/>
                  </a:cubicBezTo>
                  <a:cubicBezTo>
                    <a:pt x="529" y="282"/>
                    <a:pt x="532" y="284"/>
                    <a:pt x="533" y="284"/>
                  </a:cubicBezTo>
                  <a:cubicBezTo>
                    <a:pt x="535" y="285"/>
                    <a:pt x="537" y="285"/>
                    <a:pt x="537" y="285"/>
                  </a:cubicBezTo>
                  <a:cubicBezTo>
                    <a:pt x="543" y="290"/>
                    <a:pt x="543" y="290"/>
                    <a:pt x="543" y="290"/>
                  </a:cubicBezTo>
                  <a:cubicBezTo>
                    <a:pt x="553" y="293"/>
                    <a:pt x="553" y="293"/>
                    <a:pt x="553" y="293"/>
                  </a:cubicBezTo>
                  <a:cubicBezTo>
                    <a:pt x="556" y="300"/>
                    <a:pt x="556" y="300"/>
                    <a:pt x="556" y="300"/>
                  </a:cubicBezTo>
                  <a:cubicBezTo>
                    <a:pt x="555" y="303"/>
                    <a:pt x="555" y="303"/>
                    <a:pt x="555" y="303"/>
                  </a:cubicBezTo>
                  <a:cubicBezTo>
                    <a:pt x="557" y="309"/>
                    <a:pt x="557" y="309"/>
                    <a:pt x="557" y="309"/>
                  </a:cubicBezTo>
                  <a:cubicBezTo>
                    <a:pt x="565" y="311"/>
                    <a:pt x="565" y="311"/>
                    <a:pt x="565" y="311"/>
                  </a:cubicBezTo>
                  <a:cubicBezTo>
                    <a:pt x="568" y="312"/>
                    <a:pt x="568" y="312"/>
                    <a:pt x="568" y="312"/>
                  </a:cubicBezTo>
                  <a:cubicBezTo>
                    <a:pt x="568" y="319"/>
                    <a:pt x="568" y="319"/>
                    <a:pt x="568" y="319"/>
                  </a:cubicBezTo>
                  <a:cubicBezTo>
                    <a:pt x="568" y="319"/>
                    <a:pt x="572" y="319"/>
                    <a:pt x="573" y="320"/>
                  </a:cubicBezTo>
                  <a:cubicBezTo>
                    <a:pt x="574" y="320"/>
                    <a:pt x="576" y="321"/>
                    <a:pt x="578" y="320"/>
                  </a:cubicBezTo>
                  <a:cubicBezTo>
                    <a:pt x="580" y="320"/>
                    <a:pt x="582" y="319"/>
                    <a:pt x="583" y="319"/>
                  </a:cubicBezTo>
                  <a:cubicBezTo>
                    <a:pt x="584" y="319"/>
                    <a:pt x="591" y="319"/>
                    <a:pt x="591" y="319"/>
                  </a:cubicBezTo>
                  <a:cubicBezTo>
                    <a:pt x="591" y="319"/>
                    <a:pt x="591" y="336"/>
                    <a:pt x="591" y="338"/>
                  </a:cubicBezTo>
                  <a:cubicBezTo>
                    <a:pt x="591" y="340"/>
                    <a:pt x="592" y="343"/>
                    <a:pt x="592" y="343"/>
                  </a:cubicBezTo>
                  <a:cubicBezTo>
                    <a:pt x="592" y="344"/>
                    <a:pt x="593" y="346"/>
                    <a:pt x="593" y="346"/>
                  </a:cubicBezTo>
                  <a:cubicBezTo>
                    <a:pt x="590" y="349"/>
                    <a:pt x="590" y="349"/>
                    <a:pt x="590" y="349"/>
                  </a:cubicBezTo>
                  <a:cubicBezTo>
                    <a:pt x="590" y="354"/>
                    <a:pt x="590" y="354"/>
                    <a:pt x="590" y="354"/>
                  </a:cubicBezTo>
                  <a:cubicBezTo>
                    <a:pt x="593" y="356"/>
                    <a:pt x="593" y="356"/>
                    <a:pt x="593" y="356"/>
                  </a:cubicBezTo>
                  <a:cubicBezTo>
                    <a:pt x="595" y="353"/>
                    <a:pt x="595" y="353"/>
                    <a:pt x="595" y="353"/>
                  </a:cubicBezTo>
                  <a:cubicBezTo>
                    <a:pt x="599" y="356"/>
                    <a:pt x="599" y="356"/>
                    <a:pt x="599" y="356"/>
                  </a:cubicBezTo>
                  <a:cubicBezTo>
                    <a:pt x="599" y="356"/>
                    <a:pt x="599" y="359"/>
                    <a:pt x="599" y="360"/>
                  </a:cubicBezTo>
                  <a:cubicBezTo>
                    <a:pt x="599" y="360"/>
                    <a:pt x="599" y="361"/>
                    <a:pt x="599" y="361"/>
                  </a:cubicBezTo>
                  <a:cubicBezTo>
                    <a:pt x="599" y="361"/>
                    <a:pt x="610" y="359"/>
                    <a:pt x="611" y="359"/>
                  </a:cubicBezTo>
                  <a:cubicBezTo>
                    <a:pt x="612" y="358"/>
                    <a:pt x="617" y="355"/>
                    <a:pt x="617" y="355"/>
                  </a:cubicBezTo>
                  <a:cubicBezTo>
                    <a:pt x="615" y="362"/>
                    <a:pt x="615" y="362"/>
                    <a:pt x="615" y="362"/>
                  </a:cubicBezTo>
                  <a:cubicBezTo>
                    <a:pt x="618" y="365"/>
                    <a:pt x="618" y="365"/>
                    <a:pt x="618" y="365"/>
                  </a:cubicBezTo>
                  <a:cubicBezTo>
                    <a:pt x="618" y="370"/>
                    <a:pt x="618" y="370"/>
                    <a:pt x="618" y="370"/>
                  </a:cubicBezTo>
                  <a:cubicBezTo>
                    <a:pt x="618" y="370"/>
                    <a:pt x="621" y="371"/>
                    <a:pt x="621" y="371"/>
                  </a:cubicBezTo>
                  <a:cubicBezTo>
                    <a:pt x="622" y="371"/>
                    <a:pt x="624" y="371"/>
                    <a:pt x="625" y="372"/>
                  </a:cubicBezTo>
                  <a:cubicBezTo>
                    <a:pt x="625" y="372"/>
                    <a:pt x="625" y="373"/>
                    <a:pt x="624" y="374"/>
                  </a:cubicBezTo>
                  <a:cubicBezTo>
                    <a:pt x="624" y="374"/>
                    <a:pt x="623" y="375"/>
                    <a:pt x="623" y="375"/>
                  </a:cubicBezTo>
                  <a:cubicBezTo>
                    <a:pt x="622" y="375"/>
                    <a:pt x="622" y="376"/>
                    <a:pt x="623" y="377"/>
                  </a:cubicBezTo>
                  <a:cubicBezTo>
                    <a:pt x="624" y="377"/>
                    <a:pt x="625" y="378"/>
                    <a:pt x="626" y="378"/>
                  </a:cubicBezTo>
                  <a:cubicBezTo>
                    <a:pt x="627" y="378"/>
                    <a:pt x="628" y="378"/>
                    <a:pt x="629" y="378"/>
                  </a:cubicBezTo>
                  <a:cubicBezTo>
                    <a:pt x="630" y="379"/>
                    <a:pt x="635" y="382"/>
                    <a:pt x="635" y="382"/>
                  </a:cubicBezTo>
                  <a:cubicBezTo>
                    <a:pt x="636" y="382"/>
                    <a:pt x="640" y="384"/>
                    <a:pt x="640" y="384"/>
                  </a:cubicBezTo>
                  <a:cubicBezTo>
                    <a:pt x="643" y="390"/>
                    <a:pt x="643" y="390"/>
                    <a:pt x="643" y="390"/>
                  </a:cubicBezTo>
                  <a:cubicBezTo>
                    <a:pt x="643" y="390"/>
                    <a:pt x="644" y="388"/>
                    <a:pt x="645" y="388"/>
                  </a:cubicBezTo>
                  <a:cubicBezTo>
                    <a:pt x="645" y="387"/>
                    <a:pt x="646" y="386"/>
                    <a:pt x="648" y="386"/>
                  </a:cubicBezTo>
                  <a:cubicBezTo>
                    <a:pt x="649" y="386"/>
                    <a:pt x="650" y="387"/>
                    <a:pt x="652" y="387"/>
                  </a:cubicBezTo>
                  <a:cubicBezTo>
                    <a:pt x="653" y="387"/>
                    <a:pt x="653" y="388"/>
                    <a:pt x="654" y="388"/>
                  </a:cubicBezTo>
                  <a:cubicBezTo>
                    <a:pt x="654" y="388"/>
                    <a:pt x="655" y="389"/>
                    <a:pt x="655" y="389"/>
                  </a:cubicBezTo>
                  <a:cubicBezTo>
                    <a:pt x="661" y="384"/>
                    <a:pt x="661" y="384"/>
                    <a:pt x="661" y="384"/>
                  </a:cubicBezTo>
                  <a:cubicBezTo>
                    <a:pt x="661" y="384"/>
                    <a:pt x="666" y="375"/>
                    <a:pt x="667" y="375"/>
                  </a:cubicBezTo>
                  <a:cubicBezTo>
                    <a:pt x="668" y="375"/>
                    <a:pt x="676" y="369"/>
                    <a:pt x="676" y="369"/>
                  </a:cubicBezTo>
                  <a:cubicBezTo>
                    <a:pt x="669" y="361"/>
                    <a:pt x="669" y="361"/>
                    <a:pt x="669" y="361"/>
                  </a:cubicBezTo>
                  <a:cubicBezTo>
                    <a:pt x="661" y="351"/>
                    <a:pt x="661" y="351"/>
                    <a:pt x="661" y="351"/>
                  </a:cubicBezTo>
                  <a:cubicBezTo>
                    <a:pt x="660" y="350"/>
                    <a:pt x="660" y="350"/>
                    <a:pt x="660" y="350"/>
                  </a:cubicBezTo>
                  <a:cubicBezTo>
                    <a:pt x="662" y="350"/>
                    <a:pt x="662" y="350"/>
                    <a:pt x="662" y="350"/>
                  </a:cubicBezTo>
                  <a:cubicBezTo>
                    <a:pt x="682" y="344"/>
                    <a:pt x="682" y="344"/>
                    <a:pt x="682" y="344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704" y="337"/>
                    <a:pt x="704" y="337"/>
                    <a:pt x="704" y="337"/>
                  </a:cubicBezTo>
                  <a:cubicBezTo>
                    <a:pt x="714" y="344"/>
                    <a:pt x="714" y="344"/>
                    <a:pt x="714" y="344"/>
                  </a:cubicBezTo>
                  <a:cubicBezTo>
                    <a:pt x="728" y="348"/>
                    <a:pt x="728" y="348"/>
                    <a:pt x="728" y="348"/>
                  </a:cubicBezTo>
                  <a:cubicBezTo>
                    <a:pt x="742" y="352"/>
                    <a:pt x="742" y="352"/>
                    <a:pt x="742" y="352"/>
                  </a:cubicBezTo>
                  <a:cubicBezTo>
                    <a:pt x="752" y="343"/>
                    <a:pt x="752" y="343"/>
                    <a:pt x="752" y="343"/>
                  </a:cubicBezTo>
                  <a:cubicBezTo>
                    <a:pt x="754" y="342"/>
                    <a:pt x="754" y="342"/>
                    <a:pt x="754" y="342"/>
                  </a:cubicBezTo>
                  <a:cubicBezTo>
                    <a:pt x="760" y="337"/>
                    <a:pt x="760" y="337"/>
                    <a:pt x="760" y="337"/>
                  </a:cubicBezTo>
                  <a:cubicBezTo>
                    <a:pt x="766" y="331"/>
                    <a:pt x="766" y="331"/>
                    <a:pt x="766" y="331"/>
                  </a:cubicBezTo>
                  <a:cubicBezTo>
                    <a:pt x="782" y="326"/>
                    <a:pt x="782" y="326"/>
                    <a:pt x="782" y="326"/>
                  </a:cubicBezTo>
                  <a:cubicBezTo>
                    <a:pt x="802" y="320"/>
                    <a:pt x="802" y="320"/>
                    <a:pt x="802" y="320"/>
                  </a:cubicBezTo>
                  <a:cubicBezTo>
                    <a:pt x="809" y="320"/>
                    <a:pt x="809" y="320"/>
                    <a:pt x="809" y="320"/>
                  </a:cubicBezTo>
                  <a:cubicBezTo>
                    <a:pt x="818" y="324"/>
                    <a:pt x="818" y="324"/>
                    <a:pt x="818" y="324"/>
                  </a:cubicBezTo>
                  <a:cubicBezTo>
                    <a:pt x="815" y="335"/>
                    <a:pt x="815" y="335"/>
                    <a:pt x="815" y="335"/>
                  </a:cubicBezTo>
                  <a:cubicBezTo>
                    <a:pt x="824" y="348"/>
                    <a:pt x="824" y="348"/>
                    <a:pt x="824" y="348"/>
                  </a:cubicBezTo>
                  <a:cubicBezTo>
                    <a:pt x="826" y="354"/>
                    <a:pt x="826" y="354"/>
                    <a:pt x="826" y="354"/>
                  </a:cubicBezTo>
                  <a:cubicBezTo>
                    <a:pt x="825" y="358"/>
                    <a:pt x="825" y="358"/>
                    <a:pt x="825" y="358"/>
                  </a:cubicBezTo>
                  <a:cubicBezTo>
                    <a:pt x="825" y="363"/>
                    <a:pt x="825" y="363"/>
                    <a:pt x="825" y="363"/>
                  </a:cubicBezTo>
                  <a:cubicBezTo>
                    <a:pt x="823" y="367"/>
                    <a:pt x="823" y="367"/>
                    <a:pt x="823" y="367"/>
                  </a:cubicBezTo>
                  <a:cubicBezTo>
                    <a:pt x="814" y="371"/>
                    <a:pt x="814" y="371"/>
                    <a:pt x="814" y="371"/>
                  </a:cubicBezTo>
                  <a:cubicBezTo>
                    <a:pt x="801" y="393"/>
                    <a:pt x="801" y="393"/>
                    <a:pt x="801" y="393"/>
                  </a:cubicBezTo>
                  <a:cubicBezTo>
                    <a:pt x="776" y="410"/>
                    <a:pt x="776" y="410"/>
                    <a:pt x="776" y="410"/>
                  </a:cubicBezTo>
                  <a:cubicBezTo>
                    <a:pt x="770" y="415"/>
                    <a:pt x="770" y="415"/>
                    <a:pt x="770" y="415"/>
                  </a:cubicBezTo>
                  <a:cubicBezTo>
                    <a:pt x="771" y="416"/>
                    <a:pt x="771" y="416"/>
                    <a:pt x="771" y="416"/>
                  </a:cubicBezTo>
                  <a:cubicBezTo>
                    <a:pt x="773" y="420"/>
                    <a:pt x="773" y="420"/>
                    <a:pt x="773" y="420"/>
                  </a:cubicBezTo>
                  <a:cubicBezTo>
                    <a:pt x="779" y="437"/>
                    <a:pt x="779" y="437"/>
                    <a:pt x="779" y="437"/>
                  </a:cubicBezTo>
                  <a:cubicBezTo>
                    <a:pt x="766" y="443"/>
                    <a:pt x="766" y="443"/>
                    <a:pt x="766" y="443"/>
                  </a:cubicBezTo>
                  <a:cubicBezTo>
                    <a:pt x="765" y="445"/>
                    <a:pt x="765" y="445"/>
                    <a:pt x="765" y="445"/>
                  </a:cubicBezTo>
                  <a:cubicBezTo>
                    <a:pt x="765" y="445"/>
                    <a:pt x="765" y="448"/>
                    <a:pt x="765" y="449"/>
                  </a:cubicBezTo>
                  <a:cubicBezTo>
                    <a:pt x="765" y="450"/>
                    <a:pt x="767" y="456"/>
                    <a:pt x="767" y="456"/>
                  </a:cubicBezTo>
                  <a:cubicBezTo>
                    <a:pt x="768" y="463"/>
                    <a:pt x="768" y="463"/>
                    <a:pt x="768" y="463"/>
                  </a:cubicBezTo>
                  <a:cubicBezTo>
                    <a:pt x="787" y="470"/>
                    <a:pt x="787" y="470"/>
                    <a:pt x="787" y="470"/>
                  </a:cubicBezTo>
                  <a:cubicBezTo>
                    <a:pt x="799" y="483"/>
                    <a:pt x="799" y="483"/>
                    <a:pt x="799" y="483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6" y="490"/>
                    <a:pt x="806" y="490"/>
                    <a:pt x="806" y="490"/>
                  </a:cubicBezTo>
                  <a:cubicBezTo>
                    <a:pt x="806" y="490"/>
                    <a:pt x="812" y="496"/>
                    <a:pt x="816" y="500"/>
                  </a:cubicBezTo>
                  <a:cubicBezTo>
                    <a:pt x="821" y="503"/>
                    <a:pt x="823" y="505"/>
                    <a:pt x="823" y="505"/>
                  </a:cubicBezTo>
                  <a:cubicBezTo>
                    <a:pt x="827" y="504"/>
                    <a:pt x="827" y="504"/>
                    <a:pt x="827" y="504"/>
                  </a:cubicBezTo>
                  <a:cubicBezTo>
                    <a:pt x="830" y="503"/>
                    <a:pt x="830" y="503"/>
                    <a:pt x="830" y="503"/>
                  </a:cubicBezTo>
                  <a:cubicBezTo>
                    <a:pt x="830" y="503"/>
                    <a:pt x="831" y="504"/>
                    <a:pt x="832" y="504"/>
                  </a:cubicBezTo>
                  <a:cubicBezTo>
                    <a:pt x="834" y="504"/>
                    <a:pt x="835" y="504"/>
                    <a:pt x="835" y="504"/>
                  </a:cubicBezTo>
                  <a:cubicBezTo>
                    <a:pt x="836" y="504"/>
                    <a:pt x="837" y="503"/>
                    <a:pt x="838" y="503"/>
                  </a:cubicBezTo>
                  <a:cubicBezTo>
                    <a:pt x="839" y="502"/>
                    <a:pt x="841" y="502"/>
                    <a:pt x="841" y="502"/>
                  </a:cubicBezTo>
                  <a:cubicBezTo>
                    <a:pt x="841" y="502"/>
                    <a:pt x="842" y="504"/>
                    <a:pt x="843" y="504"/>
                  </a:cubicBezTo>
                  <a:cubicBezTo>
                    <a:pt x="844" y="504"/>
                    <a:pt x="846" y="504"/>
                    <a:pt x="846" y="503"/>
                  </a:cubicBezTo>
                  <a:cubicBezTo>
                    <a:pt x="846" y="503"/>
                    <a:pt x="847" y="502"/>
                    <a:pt x="848" y="503"/>
                  </a:cubicBezTo>
                  <a:cubicBezTo>
                    <a:pt x="848" y="503"/>
                    <a:pt x="849" y="504"/>
                    <a:pt x="850" y="503"/>
                  </a:cubicBezTo>
                  <a:cubicBezTo>
                    <a:pt x="850" y="503"/>
                    <a:pt x="851" y="503"/>
                    <a:pt x="852" y="504"/>
                  </a:cubicBezTo>
                  <a:cubicBezTo>
                    <a:pt x="853" y="504"/>
                    <a:pt x="855" y="504"/>
                    <a:pt x="855" y="504"/>
                  </a:cubicBezTo>
                  <a:cubicBezTo>
                    <a:pt x="856" y="504"/>
                    <a:pt x="859" y="505"/>
                    <a:pt x="858" y="505"/>
                  </a:cubicBezTo>
                  <a:cubicBezTo>
                    <a:pt x="858" y="506"/>
                    <a:pt x="858" y="507"/>
                    <a:pt x="858" y="507"/>
                  </a:cubicBezTo>
                  <a:cubicBezTo>
                    <a:pt x="857" y="508"/>
                    <a:pt x="857" y="509"/>
                    <a:pt x="858" y="510"/>
                  </a:cubicBezTo>
                  <a:cubicBezTo>
                    <a:pt x="858" y="510"/>
                    <a:pt x="859" y="511"/>
                    <a:pt x="860" y="511"/>
                  </a:cubicBezTo>
                  <a:cubicBezTo>
                    <a:pt x="861" y="511"/>
                    <a:pt x="861" y="511"/>
                    <a:pt x="861" y="511"/>
                  </a:cubicBezTo>
                  <a:cubicBezTo>
                    <a:pt x="861" y="511"/>
                    <a:pt x="860" y="512"/>
                    <a:pt x="860" y="512"/>
                  </a:cubicBezTo>
                  <a:cubicBezTo>
                    <a:pt x="859" y="513"/>
                    <a:pt x="858" y="513"/>
                    <a:pt x="858" y="513"/>
                  </a:cubicBezTo>
                  <a:cubicBezTo>
                    <a:pt x="857" y="514"/>
                    <a:pt x="856" y="515"/>
                    <a:pt x="855" y="516"/>
                  </a:cubicBezTo>
                  <a:cubicBezTo>
                    <a:pt x="853" y="518"/>
                    <a:pt x="853" y="518"/>
                    <a:pt x="853" y="518"/>
                  </a:cubicBezTo>
                  <a:cubicBezTo>
                    <a:pt x="853" y="518"/>
                    <a:pt x="853" y="521"/>
                    <a:pt x="854" y="522"/>
                  </a:cubicBezTo>
                  <a:cubicBezTo>
                    <a:pt x="854" y="523"/>
                    <a:pt x="855" y="523"/>
                    <a:pt x="856" y="523"/>
                  </a:cubicBezTo>
                  <a:cubicBezTo>
                    <a:pt x="858" y="523"/>
                    <a:pt x="859" y="523"/>
                    <a:pt x="860" y="523"/>
                  </a:cubicBezTo>
                  <a:cubicBezTo>
                    <a:pt x="860" y="523"/>
                    <a:pt x="862" y="523"/>
                    <a:pt x="862" y="522"/>
                  </a:cubicBezTo>
                  <a:cubicBezTo>
                    <a:pt x="863" y="521"/>
                    <a:pt x="865" y="519"/>
                    <a:pt x="866" y="520"/>
                  </a:cubicBezTo>
                  <a:cubicBezTo>
                    <a:pt x="866" y="520"/>
                    <a:pt x="867" y="520"/>
                    <a:pt x="868" y="521"/>
                  </a:cubicBezTo>
                  <a:cubicBezTo>
                    <a:pt x="869" y="521"/>
                    <a:pt x="871" y="522"/>
                    <a:pt x="871" y="523"/>
                  </a:cubicBezTo>
                  <a:cubicBezTo>
                    <a:pt x="871" y="524"/>
                    <a:pt x="871" y="526"/>
                    <a:pt x="872" y="526"/>
                  </a:cubicBezTo>
                  <a:cubicBezTo>
                    <a:pt x="873" y="527"/>
                    <a:pt x="874" y="528"/>
                    <a:pt x="874" y="529"/>
                  </a:cubicBezTo>
                  <a:cubicBezTo>
                    <a:pt x="874" y="530"/>
                    <a:pt x="876" y="531"/>
                    <a:pt x="876" y="532"/>
                  </a:cubicBezTo>
                  <a:cubicBezTo>
                    <a:pt x="875" y="533"/>
                    <a:pt x="876" y="533"/>
                    <a:pt x="876" y="534"/>
                  </a:cubicBezTo>
                  <a:cubicBezTo>
                    <a:pt x="877" y="534"/>
                    <a:pt x="878" y="534"/>
                    <a:pt x="878" y="536"/>
                  </a:cubicBezTo>
                  <a:cubicBezTo>
                    <a:pt x="878" y="537"/>
                    <a:pt x="878" y="538"/>
                    <a:pt x="879" y="539"/>
                  </a:cubicBezTo>
                  <a:cubicBezTo>
                    <a:pt x="879" y="539"/>
                    <a:pt x="880" y="539"/>
                    <a:pt x="881" y="539"/>
                  </a:cubicBezTo>
                  <a:cubicBezTo>
                    <a:pt x="881" y="539"/>
                    <a:pt x="882" y="538"/>
                    <a:pt x="882" y="539"/>
                  </a:cubicBezTo>
                  <a:cubicBezTo>
                    <a:pt x="882" y="540"/>
                    <a:pt x="882" y="540"/>
                    <a:pt x="883" y="541"/>
                  </a:cubicBezTo>
                  <a:cubicBezTo>
                    <a:pt x="884" y="541"/>
                    <a:pt x="884" y="541"/>
                    <a:pt x="884" y="540"/>
                  </a:cubicBezTo>
                  <a:cubicBezTo>
                    <a:pt x="885" y="540"/>
                    <a:pt x="885" y="540"/>
                    <a:pt x="886" y="540"/>
                  </a:cubicBezTo>
                  <a:cubicBezTo>
                    <a:pt x="887" y="540"/>
                    <a:pt x="889" y="542"/>
                    <a:pt x="890" y="542"/>
                  </a:cubicBezTo>
                  <a:cubicBezTo>
                    <a:pt x="891" y="542"/>
                    <a:pt x="893" y="542"/>
                    <a:pt x="893" y="542"/>
                  </a:cubicBezTo>
                  <a:cubicBezTo>
                    <a:pt x="893" y="543"/>
                    <a:pt x="893" y="544"/>
                    <a:pt x="894" y="546"/>
                  </a:cubicBezTo>
                  <a:cubicBezTo>
                    <a:pt x="895" y="547"/>
                    <a:pt x="895" y="548"/>
                    <a:pt x="895" y="549"/>
                  </a:cubicBezTo>
                  <a:cubicBezTo>
                    <a:pt x="894" y="550"/>
                    <a:pt x="894" y="552"/>
                    <a:pt x="895" y="552"/>
                  </a:cubicBezTo>
                  <a:cubicBezTo>
                    <a:pt x="895" y="552"/>
                    <a:pt x="896" y="550"/>
                    <a:pt x="897" y="551"/>
                  </a:cubicBezTo>
                  <a:cubicBezTo>
                    <a:pt x="898" y="552"/>
                    <a:pt x="898" y="551"/>
                    <a:pt x="898" y="551"/>
                  </a:cubicBezTo>
                  <a:cubicBezTo>
                    <a:pt x="899" y="551"/>
                    <a:pt x="899" y="552"/>
                    <a:pt x="900" y="553"/>
                  </a:cubicBezTo>
                  <a:cubicBezTo>
                    <a:pt x="901" y="553"/>
                    <a:pt x="902" y="553"/>
                    <a:pt x="901" y="554"/>
                  </a:cubicBezTo>
                  <a:cubicBezTo>
                    <a:pt x="901" y="555"/>
                    <a:pt x="902" y="555"/>
                    <a:pt x="902" y="556"/>
                  </a:cubicBezTo>
                  <a:cubicBezTo>
                    <a:pt x="903" y="556"/>
                    <a:pt x="902" y="557"/>
                    <a:pt x="903" y="558"/>
                  </a:cubicBezTo>
                  <a:cubicBezTo>
                    <a:pt x="904" y="559"/>
                    <a:pt x="906" y="559"/>
                    <a:pt x="906" y="560"/>
                  </a:cubicBezTo>
                  <a:cubicBezTo>
                    <a:pt x="906" y="561"/>
                    <a:pt x="905" y="564"/>
                    <a:pt x="905" y="565"/>
                  </a:cubicBezTo>
                  <a:cubicBezTo>
                    <a:pt x="904" y="565"/>
                    <a:pt x="904" y="565"/>
                    <a:pt x="903" y="565"/>
                  </a:cubicBezTo>
                  <a:cubicBezTo>
                    <a:pt x="902" y="564"/>
                    <a:pt x="901" y="564"/>
                    <a:pt x="901" y="564"/>
                  </a:cubicBezTo>
                  <a:cubicBezTo>
                    <a:pt x="901" y="565"/>
                    <a:pt x="901" y="565"/>
                    <a:pt x="900" y="565"/>
                  </a:cubicBezTo>
                  <a:cubicBezTo>
                    <a:pt x="900" y="565"/>
                    <a:pt x="899" y="565"/>
                    <a:pt x="898" y="565"/>
                  </a:cubicBezTo>
                  <a:cubicBezTo>
                    <a:pt x="898" y="565"/>
                    <a:pt x="897" y="566"/>
                    <a:pt x="897" y="567"/>
                  </a:cubicBezTo>
                  <a:cubicBezTo>
                    <a:pt x="896" y="567"/>
                    <a:pt x="896" y="568"/>
                    <a:pt x="896" y="570"/>
                  </a:cubicBezTo>
                  <a:cubicBezTo>
                    <a:pt x="896" y="571"/>
                    <a:pt x="897" y="572"/>
                    <a:pt x="898" y="572"/>
                  </a:cubicBezTo>
                  <a:cubicBezTo>
                    <a:pt x="898" y="572"/>
                    <a:pt x="898" y="573"/>
                    <a:pt x="898" y="573"/>
                  </a:cubicBezTo>
                  <a:cubicBezTo>
                    <a:pt x="898" y="574"/>
                    <a:pt x="897" y="575"/>
                    <a:pt x="898" y="575"/>
                  </a:cubicBezTo>
                  <a:cubicBezTo>
                    <a:pt x="899" y="575"/>
                    <a:pt x="899" y="576"/>
                    <a:pt x="899" y="576"/>
                  </a:cubicBezTo>
                  <a:cubicBezTo>
                    <a:pt x="899" y="577"/>
                    <a:pt x="899" y="577"/>
                    <a:pt x="900" y="577"/>
                  </a:cubicBezTo>
                  <a:cubicBezTo>
                    <a:pt x="900" y="577"/>
                    <a:pt x="901" y="578"/>
                    <a:pt x="901" y="579"/>
                  </a:cubicBezTo>
                  <a:cubicBezTo>
                    <a:pt x="901" y="580"/>
                    <a:pt x="901" y="581"/>
                    <a:pt x="901" y="581"/>
                  </a:cubicBezTo>
                  <a:cubicBezTo>
                    <a:pt x="901" y="581"/>
                    <a:pt x="899" y="582"/>
                    <a:pt x="900" y="582"/>
                  </a:cubicBezTo>
                  <a:cubicBezTo>
                    <a:pt x="900" y="583"/>
                    <a:pt x="901" y="585"/>
                    <a:pt x="902" y="584"/>
                  </a:cubicBezTo>
                  <a:cubicBezTo>
                    <a:pt x="903" y="584"/>
                    <a:pt x="903" y="584"/>
                    <a:pt x="904" y="584"/>
                  </a:cubicBezTo>
                  <a:cubicBezTo>
                    <a:pt x="904" y="584"/>
                    <a:pt x="904" y="583"/>
                    <a:pt x="905" y="584"/>
                  </a:cubicBezTo>
                  <a:cubicBezTo>
                    <a:pt x="905" y="585"/>
                    <a:pt x="908" y="586"/>
                    <a:pt x="908" y="589"/>
                  </a:cubicBezTo>
                  <a:cubicBezTo>
                    <a:pt x="908" y="591"/>
                    <a:pt x="907" y="592"/>
                    <a:pt x="908" y="592"/>
                  </a:cubicBezTo>
                  <a:cubicBezTo>
                    <a:pt x="908" y="593"/>
                    <a:pt x="909" y="592"/>
                    <a:pt x="909" y="592"/>
                  </a:cubicBezTo>
                  <a:cubicBezTo>
                    <a:pt x="910" y="593"/>
                    <a:pt x="910" y="594"/>
                    <a:pt x="910" y="594"/>
                  </a:cubicBezTo>
                  <a:cubicBezTo>
                    <a:pt x="910" y="595"/>
                    <a:pt x="910" y="597"/>
                    <a:pt x="911" y="597"/>
                  </a:cubicBezTo>
                  <a:cubicBezTo>
                    <a:pt x="911" y="597"/>
                    <a:pt x="912" y="598"/>
                    <a:pt x="911" y="598"/>
                  </a:cubicBezTo>
                  <a:cubicBezTo>
                    <a:pt x="911" y="598"/>
                    <a:pt x="910" y="598"/>
                    <a:pt x="911" y="599"/>
                  </a:cubicBezTo>
                  <a:cubicBezTo>
                    <a:pt x="911" y="600"/>
                    <a:pt x="912" y="602"/>
                    <a:pt x="913" y="602"/>
                  </a:cubicBezTo>
                  <a:cubicBezTo>
                    <a:pt x="914" y="603"/>
                    <a:pt x="914" y="603"/>
                    <a:pt x="915" y="603"/>
                  </a:cubicBezTo>
                  <a:cubicBezTo>
                    <a:pt x="915" y="604"/>
                    <a:pt x="917" y="606"/>
                    <a:pt x="916" y="606"/>
                  </a:cubicBezTo>
                  <a:cubicBezTo>
                    <a:pt x="915" y="607"/>
                    <a:pt x="915" y="607"/>
                    <a:pt x="915" y="608"/>
                  </a:cubicBezTo>
                  <a:cubicBezTo>
                    <a:pt x="915" y="609"/>
                    <a:pt x="915" y="609"/>
                    <a:pt x="915" y="610"/>
                  </a:cubicBezTo>
                  <a:cubicBezTo>
                    <a:pt x="915" y="611"/>
                    <a:pt x="914" y="611"/>
                    <a:pt x="915" y="612"/>
                  </a:cubicBezTo>
                  <a:cubicBezTo>
                    <a:pt x="916" y="612"/>
                    <a:pt x="917" y="614"/>
                    <a:pt x="917" y="615"/>
                  </a:cubicBezTo>
                  <a:cubicBezTo>
                    <a:pt x="917" y="616"/>
                    <a:pt x="917" y="617"/>
                    <a:pt x="918" y="617"/>
                  </a:cubicBezTo>
                  <a:cubicBezTo>
                    <a:pt x="918" y="617"/>
                    <a:pt x="919" y="618"/>
                    <a:pt x="918" y="619"/>
                  </a:cubicBezTo>
                  <a:cubicBezTo>
                    <a:pt x="918" y="620"/>
                    <a:pt x="917" y="623"/>
                    <a:pt x="917" y="623"/>
                  </a:cubicBezTo>
                  <a:cubicBezTo>
                    <a:pt x="916" y="623"/>
                    <a:pt x="916" y="623"/>
                    <a:pt x="915" y="622"/>
                  </a:cubicBezTo>
                  <a:cubicBezTo>
                    <a:pt x="915" y="622"/>
                    <a:pt x="914" y="622"/>
                    <a:pt x="914" y="622"/>
                  </a:cubicBezTo>
                  <a:cubicBezTo>
                    <a:pt x="913" y="622"/>
                    <a:pt x="913" y="622"/>
                    <a:pt x="912" y="623"/>
                  </a:cubicBezTo>
                  <a:cubicBezTo>
                    <a:pt x="911" y="624"/>
                    <a:pt x="911" y="625"/>
                    <a:pt x="911" y="625"/>
                  </a:cubicBezTo>
                  <a:cubicBezTo>
                    <a:pt x="910" y="625"/>
                    <a:pt x="910" y="625"/>
                    <a:pt x="909" y="626"/>
                  </a:cubicBezTo>
                  <a:cubicBezTo>
                    <a:pt x="909" y="626"/>
                    <a:pt x="907" y="627"/>
                    <a:pt x="908" y="628"/>
                  </a:cubicBezTo>
                  <a:cubicBezTo>
                    <a:pt x="908" y="628"/>
                    <a:pt x="908" y="629"/>
                    <a:pt x="907" y="629"/>
                  </a:cubicBezTo>
                  <a:cubicBezTo>
                    <a:pt x="906" y="629"/>
                    <a:pt x="906" y="629"/>
                    <a:pt x="906" y="629"/>
                  </a:cubicBezTo>
                  <a:cubicBezTo>
                    <a:pt x="906" y="630"/>
                    <a:pt x="906" y="631"/>
                    <a:pt x="906" y="633"/>
                  </a:cubicBezTo>
                  <a:cubicBezTo>
                    <a:pt x="906" y="634"/>
                    <a:pt x="906" y="635"/>
                    <a:pt x="905" y="636"/>
                  </a:cubicBezTo>
                  <a:cubicBezTo>
                    <a:pt x="905" y="636"/>
                    <a:pt x="905" y="637"/>
                    <a:pt x="905" y="638"/>
                  </a:cubicBezTo>
                  <a:cubicBezTo>
                    <a:pt x="906" y="638"/>
                    <a:pt x="907" y="639"/>
                    <a:pt x="906" y="640"/>
                  </a:cubicBezTo>
                  <a:cubicBezTo>
                    <a:pt x="906" y="640"/>
                    <a:pt x="905" y="640"/>
                    <a:pt x="905" y="641"/>
                  </a:cubicBezTo>
                  <a:cubicBezTo>
                    <a:pt x="905" y="641"/>
                    <a:pt x="906" y="643"/>
                    <a:pt x="907" y="643"/>
                  </a:cubicBezTo>
                  <a:cubicBezTo>
                    <a:pt x="907" y="643"/>
                    <a:pt x="908" y="643"/>
                    <a:pt x="908" y="643"/>
                  </a:cubicBezTo>
                  <a:cubicBezTo>
                    <a:pt x="909" y="643"/>
                    <a:pt x="910" y="644"/>
                    <a:pt x="910" y="645"/>
                  </a:cubicBezTo>
                  <a:cubicBezTo>
                    <a:pt x="910" y="645"/>
                    <a:pt x="910" y="645"/>
                    <a:pt x="910" y="645"/>
                  </a:cubicBezTo>
                  <a:cubicBezTo>
                    <a:pt x="909" y="645"/>
                    <a:pt x="909" y="645"/>
                    <a:pt x="909" y="645"/>
                  </a:cubicBezTo>
                  <a:cubicBezTo>
                    <a:pt x="908" y="645"/>
                    <a:pt x="909" y="646"/>
                    <a:pt x="909" y="647"/>
                  </a:cubicBezTo>
                  <a:cubicBezTo>
                    <a:pt x="909" y="647"/>
                    <a:pt x="909" y="648"/>
                    <a:pt x="909" y="649"/>
                  </a:cubicBezTo>
                  <a:cubicBezTo>
                    <a:pt x="909" y="650"/>
                    <a:pt x="909" y="651"/>
                    <a:pt x="910" y="650"/>
                  </a:cubicBezTo>
                  <a:cubicBezTo>
                    <a:pt x="910" y="649"/>
                    <a:pt x="911" y="647"/>
                    <a:pt x="911" y="647"/>
                  </a:cubicBezTo>
                  <a:cubicBezTo>
                    <a:pt x="912" y="647"/>
                    <a:pt x="913" y="647"/>
                    <a:pt x="913" y="648"/>
                  </a:cubicBezTo>
                  <a:cubicBezTo>
                    <a:pt x="913" y="649"/>
                    <a:pt x="913" y="651"/>
                    <a:pt x="913" y="651"/>
                  </a:cubicBezTo>
                  <a:cubicBezTo>
                    <a:pt x="914" y="651"/>
                    <a:pt x="915" y="652"/>
                    <a:pt x="915" y="653"/>
                  </a:cubicBezTo>
                  <a:cubicBezTo>
                    <a:pt x="915" y="654"/>
                    <a:pt x="914" y="654"/>
                    <a:pt x="915" y="654"/>
                  </a:cubicBezTo>
                  <a:cubicBezTo>
                    <a:pt x="916" y="654"/>
                    <a:pt x="916" y="654"/>
                    <a:pt x="916" y="655"/>
                  </a:cubicBezTo>
                  <a:cubicBezTo>
                    <a:pt x="916" y="656"/>
                    <a:pt x="918" y="657"/>
                    <a:pt x="918" y="657"/>
                  </a:cubicBezTo>
                  <a:cubicBezTo>
                    <a:pt x="918" y="657"/>
                    <a:pt x="919" y="656"/>
                    <a:pt x="920" y="656"/>
                  </a:cubicBezTo>
                  <a:cubicBezTo>
                    <a:pt x="921" y="657"/>
                    <a:pt x="921" y="656"/>
                    <a:pt x="922" y="656"/>
                  </a:cubicBezTo>
                  <a:cubicBezTo>
                    <a:pt x="923" y="656"/>
                    <a:pt x="923" y="657"/>
                    <a:pt x="922" y="658"/>
                  </a:cubicBezTo>
                  <a:cubicBezTo>
                    <a:pt x="922" y="659"/>
                    <a:pt x="922" y="659"/>
                    <a:pt x="923" y="659"/>
                  </a:cubicBezTo>
                  <a:cubicBezTo>
                    <a:pt x="923" y="659"/>
                    <a:pt x="923" y="658"/>
                    <a:pt x="923" y="658"/>
                  </a:cubicBezTo>
                  <a:cubicBezTo>
                    <a:pt x="923" y="657"/>
                    <a:pt x="924" y="657"/>
                    <a:pt x="925" y="656"/>
                  </a:cubicBezTo>
                  <a:cubicBezTo>
                    <a:pt x="926" y="656"/>
                    <a:pt x="928" y="655"/>
                    <a:pt x="928" y="655"/>
                  </a:cubicBezTo>
                  <a:cubicBezTo>
                    <a:pt x="929" y="655"/>
                    <a:pt x="930" y="654"/>
                    <a:pt x="930" y="654"/>
                  </a:cubicBezTo>
                  <a:cubicBezTo>
                    <a:pt x="931" y="655"/>
                    <a:pt x="931" y="655"/>
                    <a:pt x="932" y="655"/>
                  </a:cubicBezTo>
                  <a:cubicBezTo>
                    <a:pt x="932" y="655"/>
                    <a:pt x="933" y="655"/>
                    <a:pt x="934" y="655"/>
                  </a:cubicBezTo>
                  <a:cubicBezTo>
                    <a:pt x="934" y="655"/>
                    <a:pt x="935" y="656"/>
                    <a:pt x="935" y="656"/>
                  </a:cubicBezTo>
                  <a:cubicBezTo>
                    <a:pt x="936" y="656"/>
                    <a:pt x="936" y="655"/>
                    <a:pt x="937" y="656"/>
                  </a:cubicBezTo>
                  <a:cubicBezTo>
                    <a:pt x="937" y="656"/>
                    <a:pt x="936" y="657"/>
                    <a:pt x="936" y="658"/>
                  </a:cubicBezTo>
                  <a:cubicBezTo>
                    <a:pt x="936" y="659"/>
                    <a:pt x="935" y="659"/>
                    <a:pt x="934" y="658"/>
                  </a:cubicBezTo>
                  <a:cubicBezTo>
                    <a:pt x="934" y="657"/>
                    <a:pt x="935" y="656"/>
                    <a:pt x="934" y="656"/>
                  </a:cubicBezTo>
                  <a:cubicBezTo>
                    <a:pt x="933" y="656"/>
                    <a:pt x="933" y="658"/>
                    <a:pt x="932" y="658"/>
                  </a:cubicBezTo>
                  <a:cubicBezTo>
                    <a:pt x="932" y="658"/>
                    <a:pt x="931" y="659"/>
                    <a:pt x="932" y="660"/>
                  </a:cubicBezTo>
                  <a:cubicBezTo>
                    <a:pt x="932" y="660"/>
                    <a:pt x="934" y="660"/>
                    <a:pt x="934" y="661"/>
                  </a:cubicBezTo>
                  <a:cubicBezTo>
                    <a:pt x="934" y="661"/>
                    <a:pt x="933" y="663"/>
                    <a:pt x="934" y="663"/>
                  </a:cubicBezTo>
                  <a:cubicBezTo>
                    <a:pt x="935" y="664"/>
                    <a:pt x="935" y="664"/>
                    <a:pt x="936" y="665"/>
                  </a:cubicBezTo>
                  <a:cubicBezTo>
                    <a:pt x="936" y="665"/>
                    <a:pt x="937" y="664"/>
                    <a:pt x="937" y="664"/>
                  </a:cubicBezTo>
                  <a:cubicBezTo>
                    <a:pt x="937" y="665"/>
                    <a:pt x="937" y="666"/>
                    <a:pt x="937" y="666"/>
                  </a:cubicBezTo>
                  <a:cubicBezTo>
                    <a:pt x="936" y="666"/>
                    <a:pt x="936" y="666"/>
                    <a:pt x="936" y="667"/>
                  </a:cubicBezTo>
                  <a:cubicBezTo>
                    <a:pt x="937" y="667"/>
                    <a:pt x="938" y="667"/>
                    <a:pt x="938" y="667"/>
                  </a:cubicBezTo>
                  <a:cubicBezTo>
                    <a:pt x="939" y="668"/>
                    <a:pt x="939" y="668"/>
                    <a:pt x="938" y="668"/>
                  </a:cubicBezTo>
                  <a:cubicBezTo>
                    <a:pt x="938" y="669"/>
                    <a:pt x="938" y="669"/>
                    <a:pt x="939" y="670"/>
                  </a:cubicBezTo>
                  <a:cubicBezTo>
                    <a:pt x="940" y="670"/>
                    <a:pt x="940" y="670"/>
                    <a:pt x="940" y="670"/>
                  </a:cubicBezTo>
                  <a:cubicBezTo>
                    <a:pt x="941" y="670"/>
                    <a:pt x="942" y="670"/>
                    <a:pt x="942" y="671"/>
                  </a:cubicBezTo>
                  <a:cubicBezTo>
                    <a:pt x="942" y="672"/>
                    <a:pt x="941" y="673"/>
                    <a:pt x="942" y="673"/>
                  </a:cubicBezTo>
                  <a:cubicBezTo>
                    <a:pt x="942" y="673"/>
                    <a:pt x="942" y="673"/>
                    <a:pt x="942" y="674"/>
                  </a:cubicBezTo>
                  <a:cubicBezTo>
                    <a:pt x="942" y="675"/>
                    <a:pt x="942" y="677"/>
                    <a:pt x="943" y="677"/>
                  </a:cubicBezTo>
                  <a:cubicBezTo>
                    <a:pt x="943" y="677"/>
                    <a:pt x="944" y="676"/>
                    <a:pt x="944" y="675"/>
                  </a:cubicBezTo>
                  <a:cubicBezTo>
                    <a:pt x="944" y="674"/>
                    <a:pt x="945" y="672"/>
                    <a:pt x="945" y="672"/>
                  </a:cubicBezTo>
                  <a:cubicBezTo>
                    <a:pt x="946" y="672"/>
                    <a:pt x="947" y="672"/>
                    <a:pt x="947" y="672"/>
                  </a:cubicBezTo>
                  <a:cubicBezTo>
                    <a:pt x="948" y="672"/>
                    <a:pt x="949" y="673"/>
                    <a:pt x="950" y="673"/>
                  </a:cubicBezTo>
                  <a:cubicBezTo>
                    <a:pt x="952" y="673"/>
                    <a:pt x="954" y="674"/>
                    <a:pt x="954" y="674"/>
                  </a:cubicBezTo>
                  <a:cubicBezTo>
                    <a:pt x="955" y="674"/>
                    <a:pt x="955" y="674"/>
                    <a:pt x="956" y="674"/>
                  </a:cubicBezTo>
                  <a:cubicBezTo>
                    <a:pt x="956" y="675"/>
                    <a:pt x="955" y="676"/>
                    <a:pt x="955" y="676"/>
                  </a:cubicBezTo>
                  <a:cubicBezTo>
                    <a:pt x="956" y="677"/>
                    <a:pt x="957" y="676"/>
                    <a:pt x="958" y="676"/>
                  </a:cubicBezTo>
                  <a:cubicBezTo>
                    <a:pt x="959" y="676"/>
                    <a:pt x="959" y="675"/>
                    <a:pt x="960" y="675"/>
                  </a:cubicBezTo>
                  <a:cubicBezTo>
                    <a:pt x="961" y="675"/>
                    <a:pt x="962" y="675"/>
                    <a:pt x="962" y="676"/>
                  </a:cubicBezTo>
                  <a:cubicBezTo>
                    <a:pt x="961" y="677"/>
                    <a:pt x="960" y="677"/>
                    <a:pt x="960" y="678"/>
                  </a:cubicBezTo>
                  <a:cubicBezTo>
                    <a:pt x="960" y="678"/>
                    <a:pt x="959" y="680"/>
                    <a:pt x="960" y="681"/>
                  </a:cubicBezTo>
                  <a:cubicBezTo>
                    <a:pt x="960" y="681"/>
                    <a:pt x="961" y="682"/>
                    <a:pt x="961" y="683"/>
                  </a:cubicBezTo>
                  <a:cubicBezTo>
                    <a:pt x="961" y="684"/>
                    <a:pt x="962" y="685"/>
                    <a:pt x="962" y="685"/>
                  </a:cubicBezTo>
                  <a:cubicBezTo>
                    <a:pt x="962" y="686"/>
                    <a:pt x="962" y="689"/>
                    <a:pt x="963" y="688"/>
                  </a:cubicBezTo>
                  <a:cubicBezTo>
                    <a:pt x="964" y="687"/>
                    <a:pt x="963" y="688"/>
                    <a:pt x="964" y="686"/>
                  </a:cubicBezTo>
                  <a:cubicBezTo>
                    <a:pt x="964" y="685"/>
                    <a:pt x="964" y="686"/>
                    <a:pt x="965" y="685"/>
                  </a:cubicBezTo>
                  <a:cubicBezTo>
                    <a:pt x="966" y="684"/>
                    <a:pt x="967" y="683"/>
                    <a:pt x="967" y="682"/>
                  </a:cubicBezTo>
                  <a:cubicBezTo>
                    <a:pt x="967" y="682"/>
                    <a:pt x="968" y="683"/>
                    <a:pt x="969" y="684"/>
                  </a:cubicBezTo>
                  <a:cubicBezTo>
                    <a:pt x="969" y="684"/>
                    <a:pt x="969" y="684"/>
                    <a:pt x="970" y="684"/>
                  </a:cubicBezTo>
                  <a:cubicBezTo>
                    <a:pt x="971" y="684"/>
                    <a:pt x="972" y="683"/>
                    <a:pt x="972" y="684"/>
                  </a:cubicBezTo>
                  <a:cubicBezTo>
                    <a:pt x="972" y="685"/>
                    <a:pt x="972" y="686"/>
                    <a:pt x="973" y="687"/>
                  </a:cubicBezTo>
                  <a:cubicBezTo>
                    <a:pt x="973" y="688"/>
                    <a:pt x="972" y="689"/>
                    <a:pt x="973" y="689"/>
                  </a:cubicBezTo>
                  <a:cubicBezTo>
                    <a:pt x="973" y="690"/>
                    <a:pt x="974" y="691"/>
                    <a:pt x="974" y="691"/>
                  </a:cubicBezTo>
                  <a:cubicBezTo>
                    <a:pt x="975" y="692"/>
                    <a:pt x="976" y="693"/>
                    <a:pt x="976" y="693"/>
                  </a:cubicBezTo>
                  <a:cubicBezTo>
                    <a:pt x="976" y="694"/>
                    <a:pt x="977" y="695"/>
                    <a:pt x="977" y="695"/>
                  </a:cubicBezTo>
                  <a:cubicBezTo>
                    <a:pt x="978" y="695"/>
                    <a:pt x="978" y="696"/>
                    <a:pt x="978" y="697"/>
                  </a:cubicBezTo>
                  <a:cubicBezTo>
                    <a:pt x="979" y="698"/>
                    <a:pt x="979" y="698"/>
                    <a:pt x="980" y="698"/>
                  </a:cubicBezTo>
                  <a:cubicBezTo>
                    <a:pt x="981" y="699"/>
                    <a:pt x="981" y="700"/>
                    <a:pt x="982" y="699"/>
                  </a:cubicBezTo>
                  <a:cubicBezTo>
                    <a:pt x="982" y="699"/>
                    <a:pt x="982" y="698"/>
                    <a:pt x="982" y="697"/>
                  </a:cubicBezTo>
                  <a:cubicBezTo>
                    <a:pt x="982" y="697"/>
                    <a:pt x="981" y="696"/>
                    <a:pt x="982" y="696"/>
                  </a:cubicBezTo>
                  <a:cubicBezTo>
                    <a:pt x="983" y="696"/>
                    <a:pt x="983" y="697"/>
                    <a:pt x="984" y="696"/>
                  </a:cubicBezTo>
                  <a:cubicBezTo>
                    <a:pt x="985" y="696"/>
                    <a:pt x="986" y="695"/>
                    <a:pt x="986" y="695"/>
                  </a:cubicBezTo>
                  <a:cubicBezTo>
                    <a:pt x="986" y="694"/>
                    <a:pt x="987" y="694"/>
                    <a:pt x="988" y="693"/>
                  </a:cubicBezTo>
                  <a:cubicBezTo>
                    <a:pt x="988" y="693"/>
                    <a:pt x="990" y="692"/>
                    <a:pt x="990" y="691"/>
                  </a:cubicBezTo>
                  <a:cubicBezTo>
                    <a:pt x="991" y="690"/>
                    <a:pt x="990" y="690"/>
                    <a:pt x="991" y="689"/>
                  </a:cubicBezTo>
                  <a:cubicBezTo>
                    <a:pt x="992" y="688"/>
                    <a:pt x="992" y="688"/>
                    <a:pt x="991" y="687"/>
                  </a:cubicBezTo>
                  <a:cubicBezTo>
                    <a:pt x="991" y="686"/>
                    <a:pt x="991" y="685"/>
                    <a:pt x="991" y="684"/>
                  </a:cubicBezTo>
                  <a:cubicBezTo>
                    <a:pt x="991" y="683"/>
                    <a:pt x="991" y="682"/>
                    <a:pt x="991" y="681"/>
                  </a:cubicBezTo>
                  <a:cubicBezTo>
                    <a:pt x="990" y="681"/>
                    <a:pt x="990" y="680"/>
                    <a:pt x="990" y="680"/>
                  </a:cubicBezTo>
                  <a:cubicBezTo>
                    <a:pt x="990" y="679"/>
                    <a:pt x="991" y="677"/>
                    <a:pt x="990" y="677"/>
                  </a:cubicBezTo>
                  <a:cubicBezTo>
                    <a:pt x="989" y="678"/>
                    <a:pt x="988" y="678"/>
                    <a:pt x="988" y="677"/>
                  </a:cubicBezTo>
                  <a:cubicBezTo>
                    <a:pt x="988" y="676"/>
                    <a:pt x="988" y="675"/>
                    <a:pt x="987" y="675"/>
                  </a:cubicBezTo>
                  <a:cubicBezTo>
                    <a:pt x="987" y="674"/>
                    <a:pt x="987" y="673"/>
                    <a:pt x="987" y="673"/>
                  </a:cubicBezTo>
                  <a:cubicBezTo>
                    <a:pt x="988" y="672"/>
                    <a:pt x="987" y="669"/>
                    <a:pt x="988" y="669"/>
                  </a:cubicBezTo>
                  <a:cubicBezTo>
                    <a:pt x="989" y="669"/>
                    <a:pt x="990" y="669"/>
                    <a:pt x="989" y="668"/>
                  </a:cubicBezTo>
                  <a:cubicBezTo>
                    <a:pt x="989" y="667"/>
                    <a:pt x="988" y="665"/>
                    <a:pt x="987" y="663"/>
                  </a:cubicBezTo>
                  <a:cubicBezTo>
                    <a:pt x="987" y="662"/>
                    <a:pt x="986" y="659"/>
                    <a:pt x="986" y="659"/>
                  </a:cubicBezTo>
                  <a:cubicBezTo>
                    <a:pt x="987" y="658"/>
                    <a:pt x="988" y="656"/>
                    <a:pt x="989" y="656"/>
                  </a:cubicBezTo>
                  <a:cubicBezTo>
                    <a:pt x="990" y="656"/>
                    <a:pt x="990" y="654"/>
                    <a:pt x="991" y="654"/>
                  </a:cubicBezTo>
                  <a:cubicBezTo>
                    <a:pt x="992" y="654"/>
                    <a:pt x="992" y="654"/>
                    <a:pt x="993" y="654"/>
                  </a:cubicBezTo>
                  <a:cubicBezTo>
                    <a:pt x="994" y="654"/>
                    <a:pt x="995" y="654"/>
                    <a:pt x="996" y="654"/>
                  </a:cubicBezTo>
                  <a:cubicBezTo>
                    <a:pt x="997" y="655"/>
                    <a:pt x="998" y="655"/>
                    <a:pt x="998" y="655"/>
                  </a:cubicBezTo>
                  <a:cubicBezTo>
                    <a:pt x="998" y="654"/>
                    <a:pt x="997" y="654"/>
                    <a:pt x="998" y="653"/>
                  </a:cubicBezTo>
                  <a:cubicBezTo>
                    <a:pt x="999" y="653"/>
                    <a:pt x="1000" y="653"/>
                    <a:pt x="1000" y="654"/>
                  </a:cubicBezTo>
                  <a:cubicBezTo>
                    <a:pt x="1000" y="655"/>
                    <a:pt x="1000" y="656"/>
                    <a:pt x="1001" y="657"/>
                  </a:cubicBezTo>
                  <a:cubicBezTo>
                    <a:pt x="1002" y="657"/>
                    <a:pt x="1003" y="658"/>
                    <a:pt x="1003" y="657"/>
                  </a:cubicBezTo>
                  <a:cubicBezTo>
                    <a:pt x="1003" y="657"/>
                    <a:pt x="1003" y="655"/>
                    <a:pt x="1004" y="655"/>
                  </a:cubicBezTo>
                  <a:cubicBezTo>
                    <a:pt x="1005" y="655"/>
                    <a:pt x="1005" y="656"/>
                    <a:pt x="1006" y="657"/>
                  </a:cubicBezTo>
                  <a:cubicBezTo>
                    <a:pt x="1006" y="657"/>
                    <a:pt x="1007" y="658"/>
                    <a:pt x="1008" y="658"/>
                  </a:cubicBezTo>
                  <a:cubicBezTo>
                    <a:pt x="1008" y="658"/>
                    <a:pt x="1010" y="658"/>
                    <a:pt x="1009" y="658"/>
                  </a:cubicBezTo>
                  <a:cubicBezTo>
                    <a:pt x="1009" y="657"/>
                    <a:pt x="1009" y="656"/>
                    <a:pt x="1009" y="656"/>
                  </a:cubicBezTo>
                  <a:cubicBezTo>
                    <a:pt x="1009" y="655"/>
                    <a:pt x="1010" y="655"/>
                    <a:pt x="1011" y="655"/>
                  </a:cubicBezTo>
                  <a:cubicBezTo>
                    <a:pt x="1012" y="656"/>
                    <a:pt x="1012" y="656"/>
                    <a:pt x="1013" y="656"/>
                  </a:cubicBezTo>
                  <a:cubicBezTo>
                    <a:pt x="1014" y="656"/>
                    <a:pt x="1014" y="655"/>
                    <a:pt x="1014" y="655"/>
                  </a:cubicBezTo>
                  <a:cubicBezTo>
                    <a:pt x="1014" y="654"/>
                    <a:pt x="1014" y="653"/>
                    <a:pt x="1015" y="653"/>
                  </a:cubicBezTo>
                  <a:cubicBezTo>
                    <a:pt x="1016" y="653"/>
                    <a:pt x="1017" y="654"/>
                    <a:pt x="1017" y="653"/>
                  </a:cubicBezTo>
                  <a:cubicBezTo>
                    <a:pt x="1018" y="653"/>
                    <a:pt x="1017" y="650"/>
                    <a:pt x="1018" y="650"/>
                  </a:cubicBezTo>
                  <a:cubicBezTo>
                    <a:pt x="1019" y="650"/>
                    <a:pt x="1019" y="651"/>
                    <a:pt x="1019" y="651"/>
                  </a:cubicBezTo>
                  <a:cubicBezTo>
                    <a:pt x="1020" y="651"/>
                    <a:pt x="1021" y="650"/>
                    <a:pt x="1021" y="649"/>
                  </a:cubicBezTo>
                  <a:cubicBezTo>
                    <a:pt x="1021" y="649"/>
                    <a:pt x="1019" y="647"/>
                    <a:pt x="1020" y="647"/>
                  </a:cubicBezTo>
                  <a:cubicBezTo>
                    <a:pt x="1021" y="647"/>
                    <a:pt x="1022" y="648"/>
                    <a:pt x="1021" y="647"/>
                  </a:cubicBezTo>
                  <a:cubicBezTo>
                    <a:pt x="1021" y="646"/>
                    <a:pt x="1021" y="645"/>
                    <a:pt x="1020" y="645"/>
                  </a:cubicBezTo>
                  <a:cubicBezTo>
                    <a:pt x="1020" y="646"/>
                    <a:pt x="1019" y="645"/>
                    <a:pt x="1019" y="644"/>
                  </a:cubicBezTo>
                  <a:cubicBezTo>
                    <a:pt x="1018" y="644"/>
                    <a:pt x="1018" y="643"/>
                    <a:pt x="1018" y="642"/>
                  </a:cubicBezTo>
                  <a:cubicBezTo>
                    <a:pt x="1017" y="642"/>
                    <a:pt x="1016" y="641"/>
                    <a:pt x="1016" y="640"/>
                  </a:cubicBezTo>
                  <a:cubicBezTo>
                    <a:pt x="1016" y="639"/>
                    <a:pt x="1017" y="639"/>
                    <a:pt x="1018" y="638"/>
                  </a:cubicBezTo>
                  <a:cubicBezTo>
                    <a:pt x="1018" y="638"/>
                    <a:pt x="1018" y="638"/>
                    <a:pt x="1019" y="638"/>
                  </a:cubicBezTo>
                  <a:cubicBezTo>
                    <a:pt x="1020" y="638"/>
                    <a:pt x="1020" y="638"/>
                    <a:pt x="1020" y="637"/>
                  </a:cubicBezTo>
                  <a:cubicBezTo>
                    <a:pt x="1020" y="636"/>
                    <a:pt x="1021" y="637"/>
                    <a:pt x="1022" y="637"/>
                  </a:cubicBezTo>
                  <a:cubicBezTo>
                    <a:pt x="1023" y="637"/>
                    <a:pt x="1024" y="635"/>
                    <a:pt x="1022" y="635"/>
                  </a:cubicBezTo>
                  <a:cubicBezTo>
                    <a:pt x="1021" y="634"/>
                    <a:pt x="1022" y="636"/>
                    <a:pt x="1021" y="636"/>
                  </a:cubicBezTo>
                  <a:cubicBezTo>
                    <a:pt x="1021" y="636"/>
                    <a:pt x="1020" y="636"/>
                    <a:pt x="1019" y="635"/>
                  </a:cubicBezTo>
                  <a:cubicBezTo>
                    <a:pt x="1019" y="634"/>
                    <a:pt x="1019" y="633"/>
                    <a:pt x="1019" y="633"/>
                  </a:cubicBezTo>
                  <a:cubicBezTo>
                    <a:pt x="1020" y="633"/>
                    <a:pt x="1020" y="634"/>
                    <a:pt x="1020" y="635"/>
                  </a:cubicBezTo>
                  <a:cubicBezTo>
                    <a:pt x="1020" y="636"/>
                    <a:pt x="1021" y="635"/>
                    <a:pt x="1021" y="634"/>
                  </a:cubicBezTo>
                  <a:cubicBezTo>
                    <a:pt x="1021" y="633"/>
                    <a:pt x="1021" y="633"/>
                    <a:pt x="1022" y="632"/>
                  </a:cubicBezTo>
                  <a:cubicBezTo>
                    <a:pt x="1022" y="631"/>
                    <a:pt x="1023" y="632"/>
                    <a:pt x="1023" y="631"/>
                  </a:cubicBezTo>
                  <a:cubicBezTo>
                    <a:pt x="1024" y="630"/>
                    <a:pt x="1023" y="630"/>
                    <a:pt x="1022" y="629"/>
                  </a:cubicBezTo>
                  <a:cubicBezTo>
                    <a:pt x="1021" y="629"/>
                    <a:pt x="1022" y="628"/>
                    <a:pt x="1022" y="627"/>
                  </a:cubicBezTo>
                  <a:cubicBezTo>
                    <a:pt x="1022" y="626"/>
                    <a:pt x="1022" y="626"/>
                    <a:pt x="1022" y="625"/>
                  </a:cubicBezTo>
                  <a:cubicBezTo>
                    <a:pt x="1022" y="624"/>
                    <a:pt x="1023" y="624"/>
                    <a:pt x="1023" y="623"/>
                  </a:cubicBezTo>
                  <a:cubicBezTo>
                    <a:pt x="1024" y="622"/>
                    <a:pt x="1023" y="622"/>
                    <a:pt x="1022" y="621"/>
                  </a:cubicBezTo>
                  <a:cubicBezTo>
                    <a:pt x="1021" y="620"/>
                    <a:pt x="1023" y="620"/>
                    <a:pt x="1022" y="619"/>
                  </a:cubicBezTo>
                  <a:cubicBezTo>
                    <a:pt x="1022" y="618"/>
                    <a:pt x="1021" y="619"/>
                    <a:pt x="1021" y="619"/>
                  </a:cubicBezTo>
                  <a:cubicBezTo>
                    <a:pt x="1020" y="619"/>
                    <a:pt x="1020" y="618"/>
                    <a:pt x="1020" y="617"/>
                  </a:cubicBezTo>
                  <a:cubicBezTo>
                    <a:pt x="1020" y="615"/>
                    <a:pt x="1019" y="615"/>
                    <a:pt x="1019" y="615"/>
                  </a:cubicBezTo>
                  <a:cubicBezTo>
                    <a:pt x="1018" y="615"/>
                    <a:pt x="1017" y="614"/>
                    <a:pt x="1017" y="613"/>
                  </a:cubicBezTo>
                  <a:cubicBezTo>
                    <a:pt x="1016" y="612"/>
                    <a:pt x="1015" y="612"/>
                    <a:pt x="1015" y="611"/>
                  </a:cubicBezTo>
                  <a:cubicBezTo>
                    <a:pt x="1014" y="610"/>
                    <a:pt x="1014" y="610"/>
                    <a:pt x="1013" y="611"/>
                  </a:cubicBezTo>
                  <a:cubicBezTo>
                    <a:pt x="1012" y="611"/>
                    <a:pt x="1012" y="611"/>
                    <a:pt x="1011" y="610"/>
                  </a:cubicBezTo>
                  <a:cubicBezTo>
                    <a:pt x="1011" y="610"/>
                    <a:pt x="1010" y="611"/>
                    <a:pt x="1010" y="611"/>
                  </a:cubicBezTo>
                  <a:cubicBezTo>
                    <a:pt x="1009" y="611"/>
                    <a:pt x="1009" y="610"/>
                    <a:pt x="1008" y="610"/>
                  </a:cubicBezTo>
                  <a:cubicBezTo>
                    <a:pt x="1007" y="609"/>
                    <a:pt x="1006" y="609"/>
                    <a:pt x="1005" y="609"/>
                  </a:cubicBezTo>
                  <a:cubicBezTo>
                    <a:pt x="1004" y="609"/>
                    <a:pt x="1004" y="607"/>
                    <a:pt x="1003" y="606"/>
                  </a:cubicBezTo>
                  <a:cubicBezTo>
                    <a:pt x="1003" y="606"/>
                    <a:pt x="1002" y="607"/>
                    <a:pt x="1001" y="607"/>
                  </a:cubicBezTo>
                  <a:cubicBezTo>
                    <a:pt x="1001" y="607"/>
                    <a:pt x="1000" y="607"/>
                    <a:pt x="999" y="606"/>
                  </a:cubicBezTo>
                  <a:cubicBezTo>
                    <a:pt x="998" y="606"/>
                    <a:pt x="998" y="604"/>
                    <a:pt x="997" y="604"/>
                  </a:cubicBezTo>
                  <a:cubicBezTo>
                    <a:pt x="997" y="604"/>
                    <a:pt x="997" y="606"/>
                    <a:pt x="997" y="606"/>
                  </a:cubicBezTo>
                  <a:cubicBezTo>
                    <a:pt x="996" y="606"/>
                    <a:pt x="996" y="605"/>
                    <a:pt x="995" y="605"/>
                  </a:cubicBezTo>
                  <a:cubicBezTo>
                    <a:pt x="994" y="605"/>
                    <a:pt x="995" y="607"/>
                    <a:pt x="994" y="608"/>
                  </a:cubicBezTo>
                  <a:cubicBezTo>
                    <a:pt x="993" y="608"/>
                    <a:pt x="992" y="607"/>
                    <a:pt x="991" y="607"/>
                  </a:cubicBezTo>
                  <a:cubicBezTo>
                    <a:pt x="990" y="606"/>
                    <a:pt x="989" y="606"/>
                    <a:pt x="989" y="605"/>
                  </a:cubicBezTo>
                  <a:cubicBezTo>
                    <a:pt x="988" y="604"/>
                    <a:pt x="987" y="602"/>
                    <a:pt x="988" y="602"/>
                  </a:cubicBezTo>
                  <a:cubicBezTo>
                    <a:pt x="989" y="602"/>
                    <a:pt x="989" y="604"/>
                    <a:pt x="990" y="604"/>
                  </a:cubicBezTo>
                  <a:cubicBezTo>
                    <a:pt x="991" y="605"/>
                    <a:pt x="991" y="604"/>
                    <a:pt x="990" y="603"/>
                  </a:cubicBezTo>
                  <a:cubicBezTo>
                    <a:pt x="990" y="602"/>
                    <a:pt x="990" y="602"/>
                    <a:pt x="990" y="602"/>
                  </a:cubicBezTo>
                  <a:cubicBezTo>
                    <a:pt x="990" y="601"/>
                    <a:pt x="990" y="600"/>
                    <a:pt x="990" y="599"/>
                  </a:cubicBezTo>
                  <a:cubicBezTo>
                    <a:pt x="990" y="598"/>
                    <a:pt x="991" y="597"/>
                    <a:pt x="991" y="597"/>
                  </a:cubicBezTo>
                  <a:cubicBezTo>
                    <a:pt x="992" y="597"/>
                    <a:pt x="992" y="596"/>
                    <a:pt x="992" y="596"/>
                  </a:cubicBezTo>
                  <a:cubicBezTo>
                    <a:pt x="991" y="595"/>
                    <a:pt x="990" y="595"/>
                    <a:pt x="989" y="595"/>
                  </a:cubicBezTo>
                  <a:cubicBezTo>
                    <a:pt x="988" y="594"/>
                    <a:pt x="990" y="592"/>
                    <a:pt x="990" y="592"/>
                  </a:cubicBezTo>
                  <a:cubicBezTo>
                    <a:pt x="990" y="591"/>
                    <a:pt x="991" y="591"/>
                    <a:pt x="991" y="589"/>
                  </a:cubicBezTo>
                  <a:cubicBezTo>
                    <a:pt x="991" y="588"/>
                    <a:pt x="991" y="588"/>
                    <a:pt x="990" y="587"/>
                  </a:cubicBezTo>
                  <a:cubicBezTo>
                    <a:pt x="989" y="587"/>
                    <a:pt x="988" y="587"/>
                    <a:pt x="988" y="587"/>
                  </a:cubicBezTo>
                  <a:cubicBezTo>
                    <a:pt x="988" y="586"/>
                    <a:pt x="987" y="586"/>
                    <a:pt x="986" y="586"/>
                  </a:cubicBezTo>
                  <a:cubicBezTo>
                    <a:pt x="985" y="585"/>
                    <a:pt x="984" y="584"/>
                    <a:pt x="984" y="583"/>
                  </a:cubicBezTo>
                  <a:cubicBezTo>
                    <a:pt x="984" y="583"/>
                    <a:pt x="983" y="582"/>
                    <a:pt x="982" y="582"/>
                  </a:cubicBezTo>
                  <a:cubicBezTo>
                    <a:pt x="980" y="582"/>
                    <a:pt x="980" y="581"/>
                    <a:pt x="980" y="580"/>
                  </a:cubicBezTo>
                  <a:cubicBezTo>
                    <a:pt x="980" y="579"/>
                    <a:pt x="981" y="580"/>
                    <a:pt x="981" y="580"/>
                  </a:cubicBezTo>
                  <a:cubicBezTo>
                    <a:pt x="982" y="581"/>
                    <a:pt x="982" y="580"/>
                    <a:pt x="982" y="579"/>
                  </a:cubicBezTo>
                  <a:cubicBezTo>
                    <a:pt x="982" y="579"/>
                    <a:pt x="983" y="580"/>
                    <a:pt x="984" y="580"/>
                  </a:cubicBezTo>
                  <a:cubicBezTo>
                    <a:pt x="984" y="581"/>
                    <a:pt x="985" y="581"/>
                    <a:pt x="986" y="581"/>
                  </a:cubicBezTo>
                  <a:cubicBezTo>
                    <a:pt x="987" y="581"/>
                    <a:pt x="987" y="579"/>
                    <a:pt x="987" y="578"/>
                  </a:cubicBezTo>
                  <a:cubicBezTo>
                    <a:pt x="987" y="578"/>
                    <a:pt x="986" y="577"/>
                    <a:pt x="986" y="576"/>
                  </a:cubicBezTo>
                  <a:cubicBezTo>
                    <a:pt x="986" y="576"/>
                    <a:pt x="986" y="575"/>
                    <a:pt x="987" y="575"/>
                  </a:cubicBezTo>
                  <a:cubicBezTo>
                    <a:pt x="988" y="575"/>
                    <a:pt x="989" y="575"/>
                    <a:pt x="989" y="574"/>
                  </a:cubicBezTo>
                  <a:cubicBezTo>
                    <a:pt x="990" y="573"/>
                    <a:pt x="989" y="571"/>
                    <a:pt x="989" y="570"/>
                  </a:cubicBezTo>
                  <a:cubicBezTo>
                    <a:pt x="989" y="570"/>
                    <a:pt x="989" y="569"/>
                    <a:pt x="990" y="569"/>
                  </a:cubicBezTo>
                  <a:cubicBezTo>
                    <a:pt x="990" y="569"/>
                    <a:pt x="991" y="569"/>
                    <a:pt x="992" y="569"/>
                  </a:cubicBezTo>
                  <a:cubicBezTo>
                    <a:pt x="992" y="569"/>
                    <a:pt x="991" y="567"/>
                    <a:pt x="991" y="567"/>
                  </a:cubicBezTo>
                  <a:cubicBezTo>
                    <a:pt x="991" y="566"/>
                    <a:pt x="991" y="566"/>
                    <a:pt x="992" y="565"/>
                  </a:cubicBezTo>
                  <a:cubicBezTo>
                    <a:pt x="993" y="565"/>
                    <a:pt x="993" y="565"/>
                    <a:pt x="994" y="564"/>
                  </a:cubicBezTo>
                  <a:cubicBezTo>
                    <a:pt x="995" y="564"/>
                    <a:pt x="994" y="563"/>
                    <a:pt x="995" y="563"/>
                  </a:cubicBezTo>
                  <a:cubicBezTo>
                    <a:pt x="996" y="563"/>
                    <a:pt x="997" y="564"/>
                    <a:pt x="998" y="565"/>
                  </a:cubicBezTo>
                  <a:cubicBezTo>
                    <a:pt x="999" y="565"/>
                    <a:pt x="999" y="566"/>
                    <a:pt x="999" y="566"/>
                  </a:cubicBezTo>
                  <a:cubicBezTo>
                    <a:pt x="1000" y="566"/>
                    <a:pt x="1000" y="565"/>
                    <a:pt x="999" y="564"/>
                  </a:cubicBezTo>
                  <a:cubicBezTo>
                    <a:pt x="998" y="563"/>
                    <a:pt x="999" y="563"/>
                    <a:pt x="999" y="562"/>
                  </a:cubicBezTo>
                  <a:cubicBezTo>
                    <a:pt x="999" y="561"/>
                    <a:pt x="999" y="561"/>
                    <a:pt x="999" y="560"/>
                  </a:cubicBezTo>
                  <a:cubicBezTo>
                    <a:pt x="1000" y="559"/>
                    <a:pt x="1000" y="559"/>
                    <a:pt x="1000" y="558"/>
                  </a:cubicBezTo>
                  <a:cubicBezTo>
                    <a:pt x="1001" y="557"/>
                    <a:pt x="1000" y="557"/>
                    <a:pt x="1000" y="556"/>
                  </a:cubicBezTo>
                  <a:cubicBezTo>
                    <a:pt x="999" y="556"/>
                    <a:pt x="999" y="556"/>
                    <a:pt x="999" y="555"/>
                  </a:cubicBezTo>
                  <a:cubicBezTo>
                    <a:pt x="1000" y="554"/>
                    <a:pt x="999" y="554"/>
                    <a:pt x="999" y="553"/>
                  </a:cubicBezTo>
                  <a:cubicBezTo>
                    <a:pt x="998" y="553"/>
                    <a:pt x="1000" y="552"/>
                    <a:pt x="999" y="551"/>
                  </a:cubicBezTo>
                  <a:cubicBezTo>
                    <a:pt x="999" y="551"/>
                    <a:pt x="998" y="551"/>
                    <a:pt x="998" y="551"/>
                  </a:cubicBezTo>
                  <a:cubicBezTo>
                    <a:pt x="997" y="551"/>
                    <a:pt x="997" y="552"/>
                    <a:pt x="997" y="551"/>
                  </a:cubicBezTo>
                  <a:cubicBezTo>
                    <a:pt x="996" y="550"/>
                    <a:pt x="997" y="550"/>
                    <a:pt x="997" y="549"/>
                  </a:cubicBezTo>
                  <a:cubicBezTo>
                    <a:pt x="997" y="548"/>
                    <a:pt x="995" y="548"/>
                    <a:pt x="994" y="547"/>
                  </a:cubicBezTo>
                  <a:cubicBezTo>
                    <a:pt x="993" y="547"/>
                    <a:pt x="993" y="546"/>
                    <a:pt x="993" y="545"/>
                  </a:cubicBezTo>
                  <a:cubicBezTo>
                    <a:pt x="993" y="544"/>
                    <a:pt x="992" y="544"/>
                    <a:pt x="992" y="543"/>
                  </a:cubicBezTo>
                  <a:cubicBezTo>
                    <a:pt x="992" y="542"/>
                    <a:pt x="993" y="543"/>
                    <a:pt x="994" y="544"/>
                  </a:cubicBezTo>
                  <a:cubicBezTo>
                    <a:pt x="994" y="545"/>
                    <a:pt x="994" y="545"/>
                    <a:pt x="994" y="546"/>
                  </a:cubicBezTo>
                  <a:cubicBezTo>
                    <a:pt x="994" y="547"/>
                    <a:pt x="995" y="547"/>
                    <a:pt x="996" y="547"/>
                  </a:cubicBezTo>
                  <a:cubicBezTo>
                    <a:pt x="996" y="547"/>
                    <a:pt x="996" y="546"/>
                    <a:pt x="996" y="545"/>
                  </a:cubicBezTo>
                  <a:cubicBezTo>
                    <a:pt x="996" y="544"/>
                    <a:pt x="996" y="544"/>
                    <a:pt x="996" y="544"/>
                  </a:cubicBezTo>
                  <a:cubicBezTo>
                    <a:pt x="997" y="544"/>
                    <a:pt x="997" y="544"/>
                    <a:pt x="999" y="544"/>
                  </a:cubicBezTo>
                  <a:cubicBezTo>
                    <a:pt x="1000" y="544"/>
                    <a:pt x="999" y="542"/>
                    <a:pt x="999" y="541"/>
                  </a:cubicBezTo>
                  <a:cubicBezTo>
                    <a:pt x="999" y="539"/>
                    <a:pt x="1000" y="540"/>
                    <a:pt x="1000" y="540"/>
                  </a:cubicBezTo>
                  <a:cubicBezTo>
                    <a:pt x="1001" y="540"/>
                    <a:pt x="1001" y="539"/>
                    <a:pt x="1001" y="538"/>
                  </a:cubicBezTo>
                  <a:cubicBezTo>
                    <a:pt x="1000" y="538"/>
                    <a:pt x="1000" y="537"/>
                    <a:pt x="1000" y="536"/>
                  </a:cubicBezTo>
                  <a:cubicBezTo>
                    <a:pt x="999" y="535"/>
                    <a:pt x="999" y="534"/>
                    <a:pt x="998" y="533"/>
                  </a:cubicBezTo>
                  <a:cubicBezTo>
                    <a:pt x="998" y="533"/>
                    <a:pt x="997" y="531"/>
                    <a:pt x="997" y="530"/>
                  </a:cubicBezTo>
                  <a:cubicBezTo>
                    <a:pt x="996" y="529"/>
                    <a:pt x="997" y="529"/>
                    <a:pt x="998" y="529"/>
                  </a:cubicBezTo>
                  <a:cubicBezTo>
                    <a:pt x="999" y="529"/>
                    <a:pt x="1000" y="530"/>
                    <a:pt x="1000" y="530"/>
                  </a:cubicBezTo>
                  <a:cubicBezTo>
                    <a:pt x="1001" y="530"/>
                    <a:pt x="1001" y="531"/>
                    <a:pt x="1002" y="530"/>
                  </a:cubicBezTo>
                  <a:cubicBezTo>
                    <a:pt x="1003" y="528"/>
                    <a:pt x="1003" y="529"/>
                    <a:pt x="1005" y="530"/>
                  </a:cubicBezTo>
                  <a:cubicBezTo>
                    <a:pt x="1006" y="530"/>
                    <a:pt x="1005" y="530"/>
                    <a:pt x="1005" y="531"/>
                  </a:cubicBezTo>
                  <a:cubicBezTo>
                    <a:pt x="1005" y="532"/>
                    <a:pt x="1007" y="532"/>
                    <a:pt x="1007" y="533"/>
                  </a:cubicBezTo>
                  <a:cubicBezTo>
                    <a:pt x="1008" y="534"/>
                    <a:pt x="1008" y="532"/>
                    <a:pt x="1008" y="531"/>
                  </a:cubicBezTo>
                  <a:cubicBezTo>
                    <a:pt x="1008" y="530"/>
                    <a:pt x="1008" y="530"/>
                    <a:pt x="1008" y="529"/>
                  </a:cubicBezTo>
                  <a:cubicBezTo>
                    <a:pt x="1008" y="528"/>
                    <a:pt x="1008" y="528"/>
                    <a:pt x="1009" y="527"/>
                  </a:cubicBezTo>
                  <a:cubicBezTo>
                    <a:pt x="1009" y="526"/>
                    <a:pt x="1010" y="527"/>
                    <a:pt x="1011" y="527"/>
                  </a:cubicBezTo>
                  <a:cubicBezTo>
                    <a:pt x="1011" y="528"/>
                    <a:pt x="1012" y="529"/>
                    <a:pt x="1013" y="529"/>
                  </a:cubicBezTo>
                  <a:cubicBezTo>
                    <a:pt x="1015" y="530"/>
                    <a:pt x="1015" y="530"/>
                    <a:pt x="1016" y="531"/>
                  </a:cubicBezTo>
                  <a:cubicBezTo>
                    <a:pt x="1017" y="532"/>
                    <a:pt x="1017" y="531"/>
                    <a:pt x="1018" y="531"/>
                  </a:cubicBezTo>
                  <a:cubicBezTo>
                    <a:pt x="1018" y="530"/>
                    <a:pt x="1019" y="530"/>
                    <a:pt x="1019" y="529"/>
                  </a:cubicBezTo>
                  <a:cubicBezTo>
                    <a:pt x="1019" y="529"/>
                    <a:pt x="1018" y="528"/>
                    <a:pt x="1017" y="528"/>
                  </a:cubicBezTo>
                  <a:cubicBezTo>
                    <a:pt x="1017" y="528"/>
                    <a:pt x="1017" y="527"/>
                    <a:pt x="1018" y="527"/>
                  </a:cubicBezTo>
                  <a:cubicBezTo>
                    <a:pt x="1019" y="527"/>
                    <a:pt x="1020" y="528"/>
                    <a:pt x="1021" y="528"/>
                  </a:cubicBezTo>
                  <a:cubicBezTo>
                    <a:pt x="1021" y="529"/>
                    <a:pt x="1022" y="530"/>
                    <a:pt x="1023" y="530"/>
                  </a:cubicBezTo>
                  <a:cubicBezTo>
                    <a:pt x="1024" y="531"/>
                    <a:pt x="1024" y="530"/>
                    <a:pt x="1024" y="530"/>
                  </a:cubicBezTo>
                  <a:cubicBezTo>
                    <a:pt x="1024" y="529"/>
                    <a:pt x="1026" y="530"/>
                    <a:pt x="1027" y="530"/>
                  </a:cubicBezTo>
                  <a:cubicBezTo>
                    <a:pt x="1028" y="531"/>
                    <a:pt x="1027" y="530"/>
                    <a:pt x="1026" y="528"/>
                  </a:cubicBezTo>
                  <a:cubicBezTo>
                    <a:pt x="1026" y="527"/>
                    <a:pt x="1027" y="528"/>
                    <a:pt x="1028" y="529"/>
                  </a:cubicBezTo>
                  <a:cubicBezTo>
                    <a:pt x="1029" y="529"/>
                    <a:pt x="1029" y="529"/>
                    <a:pt x="1030" y="529"/>
                  </a:cubicBezTo>
                  <a:cubicBezTo>
                    <a:pt x="1031" y="529"/>
                    <a:pt x="1031" y="529"/>
                    <a:pt x="1032" y="529"/>
                  </a:cubicBezTo>
                  <a:cubicBezTo>
                    <a:pt x="1033" y="529"/>
                    <a:pt x="1034" y="528"/>
                    <a:pt x="1036" y="528"/>
                  </a:cubicBezTo>
                  <a:cubicBezTo>
                    <a:pt x="1037" y="528"/>
                    <a:pt x="1038" y="527"/>
                    <a:pt x="1038" y="527"/>
                  </a:cubicBezTo>
                  <a:cubicBezTo>
                    <a:pt x="1038" y="527"/>
                    <a:pt x="1039" y="528"/>
                    <a:pt x="1039" y="529"/>
                  </a:cubicBezTo>
                  <a:cubicBezTo>
                    <a:pt x="1040" y="530"/>
                    <a:pt x="1041" y="530"/>
                    <a:pt x="1042" y="530"/>
                  </a:cubicBezTo>
                  <a:cubicBezTo>
                    <a:pt x="1042" y="531"/>
                    <a:pt x="1043" y="530"/>
                    <a:pt x="1043" y="531"/>
                  </a:cubicBezTo>
                  <a:cubicBezTo>
                    <a:pt x="1044" y="531"/>
                    <a:pt x="1044" y="531"/>
                    <a:pt x="1044" y="531"/>
                  </a:cubicBezTo>
                  <a:cubicBezTo>
                    <a:pt x="1044" y="531"/>
                    <a:pt x="1045" y="533"/>
                    <a:pt x="1045" y="534"/>
                  </a:cubicBezTo>
                  <a:cubicBezTo>
                    <a:pt x="1045" y="535"/>
                    <a:pt x="1045" y="536"/>
                    <a:pt x="1045" y="537"/>
                  </a:cubicBezTo>
                  <a:cubicBezTo>
                    <a:pt x="1046" y="538"/>
                    <a:pt x="1046" y="542"/>
                    <a:pt x="1047" y="544"/>
                  </a:cubicBezTo>
                  <a:cubicBezTo>
                    <a:pt x="1047" y="546"/>
                    <a:pt x="1048" y="545"/>
                    <a:pt x="1049" y="546"/>
                  </a:cubicBezTo>
                  <a:cubicBezTo>
                    <a:pt x="1050" y="546"/>
                    <a:pt x="1050" y="547"/>
                    <a:pt x="1051" y="548"/>
                  </a:cubicBezTo>
                  <a:cubicBezTo>
                    <a:pt x="1051" y="548"/>
                    <a:pt x="1053" y="548"/>
                    <a:pt x="1054" y="548"/>
                  </a:cubicBezTo>
                  <a:cubicBezTo>
                    <a:pt x="1055" y="548"/>
                    <a:pt x="1056" y="548"/>
                    <a:pt x="1058" y="548"/>
                  </a:cubicBezTo>
                  <a:cubicBezTo>
                    <a:pt x="1060" y="548"/>
                    <a:pt x="1060" y="548"/>
                    <a:pt x="1061" y="549"/>
                  </a:cubicBezTo>
                  <a:cubicBezTo>
                    <a:pt x="1062" y="550"/>
                    <a:pt x="1062" y="550"/>
                    <a:pt x="1063" y="551"/>
                  </a:cubicBezTo>
                  <a:cubicBezTo>
                    <a:pt x="1063" y="551"/>
                    <a:pt x="1063" y="553"/>
                    <a:pt x="1064" y="554"/>
                  </a:cubicBezTo>
                  <a:cubicBezTo>
                    <a:pt x="1064" y="555"/>
                    <a:pt x="1064" y="555"/>
                    <a:pt x="1065" y="554"/>
                  </a:cubicBezTo>
                  <a:cubicBezTo>
                    <a:pt x="1066" y="554"/>
                    <a:pt x="1067" y="554"/>
                    <a:pt x="1068" y="554"/>
                  </a:cubicBezTo>
                  <a:cubicBezTo>
                    <a:pt x="1069" y="555"/>
                    <a:pt x="1069" y="555"/>
                    <a:pt x="1070" y="556"/>
                  </a:cubicBezTo>
                  <a:cubicBezTo>
                    <a:pt x="1071" y="556"/>
                    <a:pt x="1072" y="555"/>
                    <a:pt x="1073" y="554"/>
                  </a:cubicBezTo>
                  <a:cubicBezTo>
                    <a:pt x="1074" y="554"/>
                    <a:pt x="1075" y="555"/>
                    <a:pt x="1075" y="556"/>
                  </a:cubicBezTo>
                  <a:cubicBezTo>
                    <a:pt x="1076" y="557"/>
                    <a:pt x="1077" y="557"/>
                    <a:pt x="1077" y="556"/>
                  </a:cubicBezTo>
                  <a:cubicBezTo>
                    <a:pt x="1078" y="556"/>
                    <a:pt x="1078" y="556"/>
                    <a:pt x="1079" y="556"/>
                  </a:cubicBezTo>
                  <a:cubicBezTo>
                    <a:pt x="1080" y="557"/>
                    <a:pt x="1081" y="558"/>
                    <a:pt x="1083" y="558"/>
                  </a:cubicBezTo>
                  <a:cubicBezTo>
                    <a:pt x="1085" y="559"/>
                    <a:pt x="1085" y="558"/>
                    <a:pt x="1085" y="558"/>
                  </a:cubicBezTo>
                  <a:cubicBezTo>
                    <a:pt x="1086" y="558"/>
                    <a:pt x="1087" y="560"/>
                    <a:pt x="1088" y="560"/>
                  </a:cubicBezTo>
                  <a:cubicBezTo>
                    <a:pt x="1089" y="561"/>
                    <a:pt x="1090" y="561"/>
                    <a:pt x="1091" y="562"/>
                  </a:cubicBezTo>
                  <a:cubicBezTo>
                    <a:pt x="1091" y="562"/>
                    <a:pt x="1091" y="563"/>
                    <a:pt x="1092" y="564"/>
                  </a:cubicBezTo>
                  <a:cubicBezTo>
                    <a:pt x="1093" y="566"/>
                    <a:pt x="1094" y="567"/>
                    <a:pt x="1093" y="568"/>
                  </a:cubicBezTo>
                  <a:cubicBezTo>
                    <a:pt x="1093" y="570"/>
                    <a:pt x="1094" y="569"/>
                    <a:pt x="1094" y="569"/>
                  </a:cubicBezTo>
                  <a:cubicBezTo>
                    <a:pt x="1094" y="569"/>
                    <a:pt x="1095" y="569"/>
                    <a:pt x="1096" y="569"/>
                  </a:cubicBezTo>
                  <a:cubicBezTo>
                    <a:pt x="1096" y="569"/>
                    <a:pt x="1096" y="568"/>
                    <a:pt x="1096" y="568"/>
                  </a:cubicBezTo>
                  <a:cubicBezTo>
                    <a:pt x="1096" y="567"/>
                    <a:pt x="1097" y="567"/>
                    <a:pt x="1098" y="567"/>
                  </a:cubicBezTo>
                  <a:cubicBezTo>
                    <a:pt x="1099" y="567"/>
                    <a:pt x="1099" y="568"/>
                    <a:pt x="1099" y="569"/>
                  </a:cubicBezTo>
                  <a:cubicBezTo>
                    <a:pt x="1099" y="570"/>
                    <a:pt x="1098" y="570"/>
                    <a:pt x="1098" y="571"/>
                  </a:cubicBezTo>
                  <a:cubicBezTo>
                    <a:pt x="1098" y="572"/>
                    <a:pt x="1099" y="572"/>
                    <a:pt x="1099" y="573"/>
                  </a:cubicBezTo>
                  <a:cubicBezTo>
                    <a:pt x="1100" y="573"/>
                    <a:pt x="1100" y="573"/>
                    <a:pt x="1101" y="574"/>
                  </a:cubicBezTo>
                  <a:cubicBezTo>
                    <a:pt x="1103" y="575"/>
                    <a:pt x="1102" y="575"/>
                    <a:pt x="1102" y="574"/>
                  </a:cubicBezTo>
                  <a:cubicBezTo>
                    <a:pt x="1103" y="573"/>
                    <a:pt x="1103" y="573"/>
                    <a:pt x="1104" y="573"/>
                  </a:cubicBezTo>
                  <a:cubicBezTo>
                    <a:pt x="1104" y="573"/>
                    <a:pt x="1105" y="573"/>
                    <a:pt x="1105" y="575"/>
                  </a:cubicBezTo>
                  <a:cubicBezTo>
                    <a:pt x="1105" y="576"/>
                    <a:pt x="1105" y="576"/>
                    <a:pt x="1106" y="576"/>
                  </a:cubicBezTo>
                  <a:cubicBezTo>
                    <a:pt x="1107" y="576"/>
                    <a:pt x="1107" y="575"/>
                    <a:pt x="1108" y="576"/>
                  </a:cubicBezTo>
                  <a:cubicBezTo>
                    <a:pt x="1108" y="576"/>
                    <a:pt x="1108" y="577"/>
                    <a:pt x="1109" y="577"/>
                  </a:cubicBezTo>
                  <a:cubicBezTo>
                    <a:pt x="1109" y="578"/>
                    <a:pt x="1110" y="577"/>
                    <a:pt x="1110" y="577"/>
                  </a:cubicBezTo>
                  <a:cubicBezTo>
                    <a:pt x="1110" y="576"/>
                    <a:pt x="1111" y="576"/>
                    <a:pt x="1111" y="575"/>
                  </a:cubicBezTo>
                  <a:cubicBezTo>
                    <a:pt x="1111" y="574"/>
                    <a:pt x="1111" y="573"/>
                    <a:pt x="1112" y="572"/>
                  </a:cubicBezTo>
                  <a:cubicBezTo>
                    <a:pt x="1112" y="572"/>
                    <a:pt x="1113" y="571"/>
                    <a:pt x="1113" y="571"/>
                  </a:cubicBezTo>
                  <a:cubicBezTo>
                    <a:pt x="1114" y="571"/>
                    <a:pt x="1114" y="571"/>
                    <a:pt x="1113" y="572"/>
                  </a:cubicBezTo>
                  <a:cubicBezTo>
                    <a:pt x="1113" y="573"/>
                    <a:pt x="1113" y="574"/>
                    <a:pt x="1113" y="575"/>
                  </a:cubicBezTo>
                  <a:cubicBezTo>
                    <a:pt x="1113" y="576"/>
                    <a:pt x="1114" y="576"/>
                    <a:pt x="1115" y="576"/>
                  </a:cubicBezTo>
                  <a:cubicBezTo>
                    <a:pt x="1116" y="576"/>
                    <a:pt x="1117" y="578"/>
                    <a:pt x="1117" y="577"/>
                  </a:cubicBezTo>
                  <a:cubicBezTo>
                    <a:pt x="1117" y="576"/>
                    <a:pt x="1118" y="577"/>
                    <a:pt x="1118" y="578"/>
                  </a:cubicBezTo>
                  <a:cubicBezTo>
                    <a:pt x="1119" y="578"/>
                    <a:pt x="1119" y="577"/>
                    <a:pt x="1119" y="576"/>
                  </a:cubicBezTo>
                  <a:cubicBezTo>
                    <a:pt x="1120" y="576"/>
                    <a:pt x="1120" y="577"/>
                    <a:pt x="1122" y="577"/>
                  </a:cubicBezTo>
                  <a:cubicBezTo>
                    <a:pt x="1124" y="578"/>
                    <a:pt x="1123" y="578"/>
                    <a:pt x="1124" y="579"/>
                  </a:cubicBezTo>
                  <a:cubicBezTo>
                    <a:pt x="1124" y="581"/>
                    <a:pt x="1125" y="581"/>
                    <a:pt x="1126" y="582"/>
                  </a:cubicBezTo>
                  <a:cubicBezTo>
                    <a:pt x="1127" y="583"/>
                    <a:pt x="1128" y="585"/>
                    <a:pt x="1128" y="586"/>
                  </a:cubicBezTo>
                  <a:cubicBezTo>
                    <a:pt x="1128" y="587"/>
                    <a:pt x="1129" y="588"/>
                    <a:pt x="1130" y="588"/>
                  </a:cubicBezTo>
                  <a:cubicBezTo>
                    <a:pt x="1131" y="589"/>
                    <a:pt x="1132" y="589"/>
                    <a:pt x="1133" y="589"/>
                  </a:cubicBezTo>
                  <a:cubicBezTo>
                    <a:pt x="1134" y="589"/>
                    <a:pt x="1134" y="589"/>
                    <a:pt x="1135" y="588"/>
                  </a:cubicBezTo>
                  <a:cubicBezTo>
                    <a:pt x="1136" y="587"/>
                    <a:pt x="1135" y="586"/>
                    <a:pt x="1135" y="585"/>
                  </a:cubicBezTo>
                  <a:cubicBezTo>
                    <a:pt x="1135" y="584"/>
                    <a:pt x="1136" y="586"/>
                    <a:pt x="1137" y="586"/>
                  </a:cubicBezTo>
                  <a:cubicBezTo>
                    <a:pt x="1138" y="587"/>
                    <a:pt x="1139" y="588"/>
                    <a:pt x="1140" y="588"/>
                  </a:cubicBezTo>
                  <a:cubicBezTo>
                    <a:pt x="1141" y="588"/>
                    <a:pt x="1142" y="588"/>
                    <a:pt x="1142" y="588"/>
                  </a:cubicBezTo>
                  <a:cubicBezTo>
                    <a:pt x="1143" y="587"/>
                    <a:pt x="1143" y="588"/>
                    <a:pt x="1144" y="589"/>
                  </a:cubicBezTo>
                  <a:cubicBezTo>
                    <a:pt x="1144" y="589"/>
                    <a:pt x="1144" y="590"/>
                    <a:pt x="1145" y="591"/>
                  </a:cubicBezTo>
                  <a:cubicBezTo>
                    <a:pt x="1146" y="592"/>
                    <a:pt x="1145" y="594"/>
                    <a:pt x="1145" y="596"/>
                  </a:cubicBezTo>
                  <a:cubicBezTo>
                    <a:pt x="1145" y="598"/>
                    <a:pt x="1145" y="599"/>
                    <a:pt x="1146" y="601"/>
                  </a:cubicBezTo>
                  <a:cubicBezTo>
                    <a:pt x="1146" y="602"/>
                    <a:pt x="1146" y="602"/>
                    <a:pt x="1146" y="603"/>
                  </a:cubicBezTo>
                  <a:cubicBezTo>
                    <a:pt x="1146" y="604"/>
                    <a:pt x="1146" y="605"/>
                    <a:pt x="1146" y="606"/>
                  </a:cubicBezTo>
                  <a:cubicBezTo>
                    <a:pt x="1146" y="607"/>
                    <a:pt x="1147" y="608"/>
                    <a:pt x="1148" y="609"/>
                  </a:cubicBezTo>
                  <a:cubicBezTo>
                    <a:pt x="1149" y="610"/>
                    <a:pt x="1150" y="612"/>
                    <a:pt x="1150" y="613"/>
                  </a:cubicBezTo>
                  <a:cubicBezTo>
                    <a:pt x="1151" y="614"/>
                    <a:pt x="1151" y="614"/>
                    <a:pt x="1150" y="615"/>
                  </a:cubicBezTo>
                  <a:cubicBezTo>
                    <a:pt x="1149" y="617"/>
                    <a:pt x="1150" y="618"/>
                    <a:pt x="1149" y="619"/>
                  </a:cubicBezTo>
                  <a:cubicBezTo>
                    <a:pt x="1149" y="620"/>
                    <a:pt x="1148" y="621"/>
                    <a:pt x="1149" y="623"/>
                  </a:cubicBezTo>
                  <a:cubicBezTo>
                    <a:pt x="1149" y="625"/>
                    <a:pt x="1149" y="626"/>
                    <a:pt x="1148" y="627"/>
                  </a:cubicBezTo>
                  <a:cubicBezTo>
                    <a:pt x="1147" y="628"/>
                    <a:pt x="1148" y="629"/>
                    <a:pt x="1147" y="631"/>
                  </a:cubicBezTo>
                  <a:cubicBezTo>
                    <a:pt x="1147" y="632"/>
                    <a:pt x="1144" y="632"/>
                    <a:pt x="1143" y="632"/>
                  </a:cubicBezTo>
                  <a:cubicBezTo>
                    <a:pt x="1141" y="632"/>
                    <a:pt x="1141" y="632"/>
                    <a:pt x="1141" y="633"/>
                  </a:cubicBezTo>
                  <a:cubicBezTo>
                    <a:pt x="1141" y="635"/>
                    <a:pt x="1139" y="635"/>
                    <a:pt x="1138" y="635"/>
                  </a:cubicBezTo>
                  <a:cubicBezTo>
                    <a:pt x="1137" y="636"/>
                    <a:pt x="1136" y="637"/>
                    <a:pt x="1136" y="638"/>
                  </a:cubicBezTo>
                  <a:cubicBezTo>
                    <a:pt x="1136" y="639"/>
                    <a:pt x="1139" y="642"/>
                    <a:pt x="1139" y="644"/>
                  </a:cubicBezTo>
                  <a:cubicBezTo>
                    <a:pt x="1139" y="645"/>
                    <a:pt x="1138" y="647"/>
                    <a:pt x="1138" y="649"/>
                  </a:cubicBezTo>
                  <a:cubicBezTo>
                    <a:pt x="1139" y="650"/>
                    <a:pt x="1138" y="653"/>
                    <a:pt x="1139" y="654"/>
                  </a:cubicBezTo>
                  <a:cubicBezTo>
                    <a:pt x="1139" y="656"/>
                    <a:pt x="1139" y="656"/>
                    <a:pt x="1138" y="657"/>
                  </a:cubicBezTo>
                  <a:cubicBezTo>
                    <a:pt x="1138" y="659"/>
                    <a:pt x="1140" y="660"/>
                    <a:pt x="1140" y="662"/>
                  </a:cubicBezTo>
                  <a:cubicBezTo>
                    <a:pt x="1140" y="663"/>
                    <a:pt x="1141" y="663"/>
                    <a:pt x="1142" y="663"/>
                  </a:cubicBezTo>
                  <a:cubicBezTo>
                    <a:pt x="1143" y="664"/>
                    <a:pt x="1145" y="665"/>
                    <a:pt x="1145" y="666"/>
                  </a:cubicBezTo>
                  <a:cubicBezTo>
                    <a:pt x="1146" y="667"/>
                    <a:pt x="1147" y="669"/>
                    <a:pt x="1146" y="669"/>
                  </a:cubicBezTo>
                  <a:cubicBezTo>
                    <a:pt x="1146" y="670"/>
                    <a:pt x="1145" y="671"/>
                    <a:pt x="1145" y="672"/>
                  </a:cubicBezTo>
                  <a:cubicBezTo>
                    <a:pt x="1145" y="672"/>
                    <a:pt x="1147" y="675"/>
                    <a:pt x="1147" y="676"/>
                  </a:cubicBezTo>
                  <a:cubicBezTo>
                    <a:pt x="1147" y="677"/>
                    <a:pt x="1147" y="678"/>
                    <a:pt x="1148" y="680"/>
                  </a:cubicBezTo>
                  <a:cubicBezTo>
                    <a:pt x="1148" y="681"/>
                    <a:pt x="1147" y="681"/>
                    <a:pt x="1146" y="682"/>
                  </a:cubicBezTo>
                  <a:cubicBezTo>
                    <a:pt x="1146" y="683"/>
                    <a:pt x="1146" y="686"/>
                    <a:pt x="1146" y="687"/>
                  </a:cubicBezTo>
                  <a:cubicBezTo>
                    <a:pt x="1146" y="688"/>
                    <a:pt x="1145" y="689"/>
                    <a:pt x="1144" y="690"/>
                  </a:cubicBezTo>
                  <a:cubicBezTo>
                    <a:pt x="1143" y="691"/>
                    <a:pt x="1143" y="690"/>
                    <a:pt x="1142" y="689"/>
                  </a:cubicBezTo>
                  <a:cubicBezTo>
                    <a:pt x="1140" y="689"/>
                    <a:pt x="1140" y="691"/>
                    <a:pt x="1139" y="691"/>
                  </a:cubicBezTo>
                  <a:cubicBezTo>
                    <a:pt x="1138" y="692"/>
                    <a:pt x="1136" y="692"/>
                    <a:pt x="1135" y="692"/>
                  </a:cubicBezTo>
                  <a:cubicBezTo>
                    <a:pt x="1134" y="693"/>
                    <a:pt x="1131" y="692"/>
                    <a:pt x="1131" y="692"/>
                  </a:cubicBezTo>
                  <a:cubicBezTo>
                    <a:pt x="1130" y="691"/>
                    <a:pt x="1129" y="691"/>
                    <a:pt x="1128" y="692"/>
                  </a:cubicBezTo>
                  <a:cubicBezTo>
                    <a:pt x="1127" y="692"/>
                    <a:pt x="1127" y="691"/>
                    <a:pt x="1127" y="691"/>
                  </a:cubicBezTo>
                  <a:cubicBezTo>
                    <a:pt x="1127" y="690"/>
                    <a:pt x="1125" y="691"/>
                    <a:pt x="1125" y="691"/>
                  </a:cubicBezTo>
                  <a:cubicBezTo>
                    <a:pt x="1124" y="692"/>
                    <a:pt x="1124" y="693"/>
                    <a:pt x="1123" y="693"/>
                  </a:cubicBezTo>
                  <a:cubicBezTo>
                    <a:pt x="1123" y="694"/>
                    <a:pt x="1122" y="693"/>
                    <a:pt x="1121" y="693"/>
                  </a:cubicBezTo>
                  <a:cubicBezTo>
                    <a:pt x="1120" y="693"/>
                    <a:pt x="1120" y="694"/>
                    <a:pt x="1120" y="695"/>
                  </a:cubicBezTo>
                  <a:cubicBezTo>
                    <a:pt x="1120" y="696"/>
                    <a:pt x="1119" y="694"/>
                    <a:pt x="1118" y="694"/>
                  </a:cubicBezTo>
                  <a:cubicBezTo>
                    <a:pt x="1118" y="693"/>
                    <a:pt x="1118" y="692"/>
                    <a:pt x="1118" y="691"/>
                  </a:cubicBezTo>
                  <a:cubicBezTo>
                    <a:pt x="1117" y="690"/>
                    <a:pt x="1115" y="690"/>
                    <a:pt x="1115" y="690"/>
                  </a:cubicBezTo>
                  <a:cubicBezTo>
                    <a:pt x="1113" y="690"/>
                    <a:pt x="1113" y="690"/>
                    <a:pt x="1113" y="690"/>
                  </a:cubicBezTo>
                  <a:cubicBezTo>
                    <a:pt x="1109" y="692"/>
                    <a:pt x="1106" y="693"/>
                    <a:pt x="1103" y="696"/>
                  </a:cubicBezTo>
                  <a:cubicBezTo>
                    <a:pt x="1100" y="698"/>
                    <a:pt x="1100" y="699"/>
                    <a:pt x="1099" y="699"/>
                  </a:cubicBezTo>
                  <a:cubicBezTo>
                    <a:pt x="1099" y="698"/>
                    <a:pt x="1099" y="698"/>
                    <a:pt x="1099" y="698"/>
                  </a:cubicBezTo>
                  <a:cubicBezTo>
                    <a:pt x="1099" y="696"/>
                    <a:pt x="1099" y="694"/>
                    <a:pt x="1098" y="694"/>
                  </a:cubicBezTo>
                  <a:cubicBezTo>
                    <a:pt x="1097" y="694"/>
                    <a:pt x="1097" y="695"/>
                    <a:pt x="1094" y="695"/>
                  </a:cubicBezTo>
                  <a:cubicBezTo>
                    <a:pt x="1092" y="695"/>
                    <a:pt x="1093" y="695"/>
                    <a:pt x="1091" y="695"/>
                  </a:cubicBezTo>
                  <a:cubicBezTo>
                    <a:pt x="1089" y="695"/>
                    <a:pt x="1087" y="693"/>
                    <a:pt x="1086" y="692"/>
                  </a:cubicBezTo>
                  <a:cubicBezTo>
                    <a:pt x="1085" y="692"/>
                    <a:pt x="1084" y="692"/>
                    <a:pt x="1084" y="691"/>
                  </a:cubicBezTo>
                  <a:cubicBezTo>
                    <a:pt x="1083" y="691"/>
                    <a:pt x="1083" y="691"/>
                    <a:pt x="1083" y="691"/>
                  </a:cubicBezTo>
                  <a:cubicBezTo>
                    <a:pt x="1082" y="691"/>
                    <a:pt x="1082" y="691"/>
                    <a:pt x="1081" y="691"/>
                  </a:cubicBezTo>
                  <a:cubicBezTo>
                    <a:pt x="1081" y="692"/>
                    <a:pt x="1080" y="692"/>
                    <a:pt x="1080" y="692"/>
                  </a:cubicBezTo>
                  <a:cubicBezTo>
                    <a:pt x="1081" y="692"/>
                    <a:pt x="1081" y="692"/>
                    <a:pt x="1082" y="692"/>
                  </a:cubicBezTo>
                  <a:cubicBezTo>
                    <a:pt x="1083" y="692"/>
                    <a:pt x="1083" y="693"/>
                    <a:pt x="1082" y="694"/>
                  </a:cubicBezTo>
                  <a:cubicBezTo>
                    <a:pt x="1082" y="694"/>
                    <a:pt x="1081" y="694"/>
                    <a:pt x="1081" y="695"/>
                  </a:cubicBezTo>
                  <a:cubicBezTo>
                    <a:pt x="1080" y="696"/>
                    <a:pt x="1081" y="696"/>
                    <a:pt x="1081" y="697"/>
                  </a:cubicBezTo>
                  <a:cubicBezTo>
                    <a:pt x="1081" y="697"/>
                    <a:pt x="1080" y="696"/>
                    <a:pt x="1079" y="696"/>
                  </a:cubicBezTo>
                  <a:cubicBezTo>
                    <a:pt x="1079" y="696"/>
                    <a:pt x="1078" y="696"/>
                    <a:pt x="1077" y="696"/>
                  </a:cubicBezTo>
                  <a:cubicBezTo>
                    <a:pt x="1076" y="696"/>
                    <a:pt x="1077" y="698"/>
                    <a:pt x="1077" y="698"/>
                  </a:cubicBezTo>
                  <a:cubicBezTo>
                    <a:pt x="1077" y="699"/>
                    <a:pt x="1077" y="699"/>
                    <a:pt x="1078" y="699"/>
                  </a:cubicBezTo>
                  <a:cubicBezTo>
                    <a:pt x="1079" y="699"/>
                    <a:pt x="1079" y="701"/>
                    <a:pt x="1080" y="701"/>
                  </a:cubicBezTo>
                  <a:cubicBezTo>
                    <a:pt x="1081" y="702"/>
                    <a:pt x="1081" y="702"/>
                    <a:pt x="1081" y="703"/>
                  </a:cubicBezTo>
                  <a:cubicBezTo>
                    <a:pt x="1081" y="704"/>
                    <a:pt x="1081" y="705"/>
                    <a:pt x="1082" y="706"/>
                  </a:cubicBezTo>
                  <a:cubicBezTo>
                    <a:pt x="1082" y="707"/>
                    <a:pt x="1081" y="707"/>
                    <a:pt x="1081" y="708"/>
                  </a:cubicBezTo>
                  <a:cubicBezTo>
                    <a:pt x="1082" y="709"/>
                    <a:pt x="1082" y="709"/>
                    <a:pt x="1084" y="710"/>
                  </a:cubicBezTo>
                  <a:cubicBezTo>
                    <a:pt x="1085" y="711"/>
                    <a:pt x="1084" y="711"/>
                    <a:pt x="1084" y="712"/>
                  </a:cubicBezTo>
                  <a:cubicBezTo>
                    <a:pt x="1084" y="712"/>
                    <a:pt x="1086" y="714"/>
                    <a:pt x="1087" y="715"/>
                  </a:cubicBezTo>
                  <a:cubicBezTo>
                    <a:pt x="1088" y="716"/>
                    <a:pt x="1089" y="716"/>
                    <a:pt x="1090" y="716"/>
                  </a:cubicBezTo>
                  <a:cubicBezTo>
                    <a:pt x="1092" y="716"/>
                    <a:pt x="1091" y="717"/>
                    <a:pt x="1091" y="718"/>
                  </a:cubicBezTo>
                  <a:cubicBezTo>
                    <a:pt x="1091" y="718"/>
                    <a:pt x="1090" y="718"/>
                    <a:pt x="1092" y="718"/>
                  </a:cubicBezTo>
                  <a:cubicBezTo>
                    <a:pt x="1093" y="718"/>
                    <a:pt x="1092" y="719"/>
                    <a:pt x="1092" y="720"/>
                  </a:cubicBezTo>
                  <a:cubicBezTo>
                    <a:pt x="1091" y="720"/>
                    <a:pt x="1090" y="721"/>
                    <a:pt x="1089" y="721"/>
                  </a:cubicBezTo>
                  <a:cubicBezTo>
                    <a:pt x="1087" y="721"/>
                    <a:pt x="1087" y="722"/>
                    <a:pt x="1086" y="722"/>
                  </a:cubicBezTo>
                  <a:cubicBezTo>
                    <a:pt x="1084" y="722"/>
                    <a:pt x="1083" y="723"/>
                    <a:pt x="1082" y="723"/>
                  </a:cubicBezTo>
                  <a:cubicBezTo>
                    <a:pt x="1080" y="723"/>
                    <a:pt x="1080" y="723"/>
                    <a:pt x="1079" y="723"/>
                  </a:cubicBezTo>
                  <a:cubicBezTo>
                    <a:pt x="1078" y="723"/>
                    <a:pt x="1077" y="724"/>
                    <a:pt x="1077" y="725"/>
                  </a:cubicBezTo>
                  <a:cubicBezTo>
                    <a:pt x="1076" y="725"/>
                    <a:pt x="1076" y="726"/>
                    <a:pt x="1075" y="726"/>
                  </a:cubicBezTo>
                  <a:cubicBezTo>
                    <a:pt x="1074" y="726"/>
                    <a:pt x="1075" y="725"/>
                    <a:pt x="1075" y="724"/>
                  </a:cubicBezTo>
                  <a:cubicBezTo>
                    <a:pt x="1075" y="723"/>
                    <a:pt x="1075" y="722"/>
                    <a:pt x="1074" y="722"/>
                  </a:cubicBezTo>
                  <a:cubicBezTo>
                    <a:pt x="1073" y="722"/>
                    <a:pt x="1073" y="722"/>
                    <a:pt x="1073" y="723"/>
                  </a:cubicBezTo>
                  <a:cubicBezTo>
                    <a:pt x="1073" y="724"/>
                    <a:pt x="1072" y="722"/>
                    <a:pt x="1071" y="722"/>
                  </a:cubicBezTo>
                  <a:cubicBezTo>
                    <a:pt x="1070" y="722"/>
                    <a:pt x="1069" y="724"/>
                    <a:pt x="1069" y="724"/>
                  </a:cubicBezTo>
                  <a:cubicBezTo>
                    <a:pt x="1068" y="725"/>
                    <a:pt x="1067" y="725"/>
                    <a:pt x="1067" y="726"/>
                  </a:cubicBezTo>
                  <a:cubicBezTo>
                    <a:pt x="1067" y="727"/>
                    <a:pt x="1067" y="727"/>
                    <a:pt x="1066" y="727"/>
                  </a:cubicBezTo>
                  <a:cubicBezTo>
                    <a:pt x="1065" y="727"/>
                    <a:pt x="1064" y="726"/>
                    <a:pt x="1064" y="726"/>
                  </a:cubicBezTo>
                  <a:cubicBezTo>
                    <a:pt x="1063" y="727"/>
                    <a:pt x="1062" y="727"/>
                    <a:pt x="1062" y="727"/>
                  </a:cubicBezTo>
                  <a:cubicBezTo>
                    <a:pt x="1061" y="726"/>
                    <a:pt x="1059" y="725"/>
                    <a:pt x="1059" y="725"/>
                  </a:cubicBezTo>
                  <a:cubicBezTo>
                    <a:pt x="1058" y="725"/>
                    <a:pt x="1057" y="725"/>
                    <a:pt x="1056" y="726"/>
                  </a:cubicBezTo>
                  <a:cubicBezTo>
                    <a:pt x="1056" y="727"/>
                    <a:pt x="1056" y="727"/>
                    <a:pt x="1055" y="726"/>
                  </a:cubicBezTo>
                  <a:cubicBezTo>
                    <a:pt x="1055" y="725"/>
                    <a:pt x="1054" y="725"/>
                    <a:pt x="1053" y="725"/>
                  </a:cubicBezTo>
                  <a:cubicBezTo>
                    <a:pt x="1052" y="725"/>
                    <a:pt x="1051" y="725"/>
                    <a:pt x="1051" y="725"/>
                  </a:cubicBezTo>
                  <a:cubicBezTo>
                    <a:pt x="1050" y="725"/>
                    <a:pt x="1049" y="727"/>
                    <a:pt x="1049" y="728"/>
                  </a:cubicBezTo>
                  <a:cubicBezTo>
                    <a:pt x="1048" y="728"/>
                    <a:pt x="1048" y="728"/>
                    <a:pt x="1048" y="729"/>
                  </a:cubicBezTo>
                  <a:cubicBezTo>
                    <a:pt x="1048" y="730"/>
                    <a:pt x="1047" y="730"/>
                    <a:pt x="1047" y="730"/>
                  </a:cubicBezTo>
                  <a:cubicBezTo>
                    <a:pt x="1046" y="729"/>
                    <a:pt x="1046" y="729"/>
                    <a:pt x="1045" y="730"/>
                  </a:cubicBezTo>
                  <a:cubicBezTo>
                    <a:pt x="1045" y="731"/>
                    <a:pt x="1044" y="730"/>
                    <a:pt x="1043" y="730"/>
                  </a:cubicBezTo>
                  <a:cubicBezTo>
                    <a:pt x="1042" y="730"/>
                    <a:pt x="1042" y="729"/>
                    <a:pt x="1042" y="729"/>
                  </a:cubicBezTo>
                  <a:cubicBezTo>
                    <a:pt x="1042" y="728"/>
                    <a:pt x="1043" y="727"/>
                    <a:pt x="1042" y="726"/>
                  </a:cubicBezTo>
                  <a:cubicBezTo>
                    <a:pt x="1041" y="725"/>
                    <a:pt x="1039" y="725"/>
                    <a:pt x="1038" y="724"/>
                  </a:cubicBezTo>
                  <a:cubicBezTo>
                    <a:pt x="1037" y="724"/>
                    <a:pt x="1036" y="722"/>
                    <a:pt x="1035" y="722"/>
                  </a:cubicBezTo>
                  <a:cubicBezTo>
                    <a:pt x="1035" y="722"/>
                    <a:pt x="1036" y="721"/>
                    <a:pt x="1035" y="719"/>
                  </a:cubicBezTo>
                  <a:cubicBezTo>
                    <a:pt x="1035" y="718"/>
                    <a:pt x="1034" y="718"/>
                    <a:pt x="1033" y="718"/>
                  </a:cubicBezTo>
                  <a:cubicBezTo>
                    <a:pt x="1033" y="718"/>
                    <a:pt x="1032" y="717"/>
                    <a:pt x="1032" y="717"/>
                  </a:cubicBezTo>
                  <a:cubicBezTo>
                    <a:pt x="1032" y="716"/>
                    <a:pt x="1030" y="717"/>
                    <a:pt x="1029" y="717"/>
                  </a:cubicBezTo>
                  <a:cubicBezTo>
                    <a:pt x="1029" y="717"/>
                    <a:pt x="1029" y="716"/>
                    <a:pt x="1029" y="715"/>
                  </a:cubicBezTo>
                  <a:cubicBezTo>
                    <a:pt x="1028" y="714"/>
                    <a:pt x="1027" y="714"/>
                    <a:pt x="1027" y="714"/>
                  </a:cubicBezTo>
                  <a:cubicBezTo>
                    <a:pt x="1026" y="714"/>
                    <a:pt x="1025" y="714"/>
                    <a:pt x="1025" y="713"/>
                  </a:cubicBezTo>
                  <a:cubicBezTo>
                    <a:pt x="1024" y="713"/>
                    <a:pt x="1024" y="713"/>
                    <a:pt x="1023" y="713"/>
                  </a:cubicBezTo>
                  <a:cubicBezTo>
                    <a:pt x="1022" y="713"/>
                    <a:pt x="1021" y="712"/>
                    <a:pt x="1021" y="712"/>
                  </a:cubicBezTo>
                  <a:cubicBezTo>
                    <a:pt x="1020" y="712"/>
                    <a:pt x="1018" y="712"/>
                    <a:pt x="1017" y="713"/>
                  </a:cubicBezTo>
                  <a:cubicBezTo>
                    <a:pt x="1016" y="713"/>
                    <a:pt x="1015" y="713"/>
                    <a:pt x="1014" y="712"/>
                  </a:cubicBezTo>
                  <a:cubicBezTo>
                    <a:pt x="1013" y="712"/>
                    <a:pt x="1013" y="712"/>
                    <a:pt x="1011" y="712"/>
                  </a:cubicBezTo>
                  <a:cubicBezTo>
                    <a:pt x="1010" y="712"/>
                    <a:pt x="1010" y="711"/>
                    <a:pt x="1009" y="711"/>
                  </a:cubicBezTo>
                  <a:cubicBezTo>
                    <a:pt x="1008" y="711"/>
                    <a:pt x="1007" y="712"/>
                    <a:pt x="1007" y="712"/>
                  </a:cubicBezTo>
                  <a:cubicBezTo>
                    <a:pt x="1006" y="713"/>
                    <a:pt x="1006" y="713"/>
                    <a:pt x="1005" y="713"/>
                  </a:cubicBezTo>
                  <a:cubicBezTo>
                    <a:pt x="1004" y="714"/>
                    <a:pt x="1003" y="714"/>
                    <a:pt x="1002" y="714"/>
                  </a:cubicBezTo>
                  <a:cubicBezTo>
                    <a:pt x="1001" y="714"/>
                    <a:pt x="1000" y="714"/>
                    <a:pt x="1000" y="713"/>
                  </a:cubicBezTo>
                  <a:cubicBezTo>
                    <a:pt x="999" y="713"/>
                    <a:pt x="997" y="712"/>
                    <a:pt x="996" y="713"/>
                  </a:cubicBezTo>
                  <a:cubicBezTo>
                    <a:pt x="995" y="713"/>
                    <a:pt x="995" y="713"/>
                    <a:pt x="995" y="714"/>
                  </a:cubicBezTo>
                  <a:cubicBezTo>
                    <a:pt x="995" y="715"/>
                    <a:pt x="994" y="716"/>
                    <a:pt x="994" y="717"/>
                  </a:cubicBezTo>
                  <a:cubicBezTo>
                    <a:pt x="993" y="718"/>
                    <a:pt x="993" y="718"/>
                    <a:pt x="992" y="718"/>
                  </a:cubicBezTo>
                  <a:cubicBezTo>
                    <a:pt x="991" y="718"/>
                    <a:pt x="991" y="719"/>
                    <a:pt x="992" y="720"/>
                  </a:cubicBezTo>
                  <a:cubicBezTo>
                    <a:pt x="992" y="721"/>
                    <a:pt x="992" y="721"/>
                    <a:pt x="991" y="722"/>
                  </a:cubicBezTo>
                  <a:cubicBezTo>
                    <a:pt x="990" y="722"/>
                    <a:pt x="991" y="723"/>
                    <a:pt x="991" y="725"/>
                  </a:cubicBezTo>
                  <a:cubicBezTo>
                    <a:pt x="991" y="726"/>
                    <a:pt x="992" y="726"/>
                    <a:pt x="993" y="727"/>
                  </a:cubicBezTo>
                  <a:cubicBezTo>
                    <a:pt x="993" y="728"/>
                    <a:pt x="993" y="728"/>
                    <a:pt x="993" y="729"/>
                  </a:cubicBezTo>
                  <a:cubicBezTo>
                    <a:pt x="993" y="730"/>
                    <a:pt x="993" y="731"/>
                    <a:pt x="994" y="731"/>
                  </a:cubicBezTo>
                  <a:cubicBezTo>
                    <a:pt x="995" y="732"/>
                    <a:pt x="995" y="732"/>
                    <a:pt x="996" y="733"/>
                  </a:cubicBezTo>
                  <a:cubicBezTo>
                    <a:pt x="997" y="734"/>
                    <a:pt x="996" y="735"/>
                    <a:pt x="996" y="736"/>
                  </a:cubicBezTo>
                  <a:cubicBezTo>
                    <a:pt x="995" y="736"/>
                    <a:pt x="996" y="738"/>
                    <a:pt x="997" y="739"/>
                  </a:cubicBezTo>
                  <a:cubicBezTo>
                    <a:pt x="998" y="740"/>
                    <a:pt x="998" y="741"/>
                    <a:pt x="997" y="741"/>
                  </a:cubicBezTo>
                  <a:cubicBezTo>
                    <a:pt x="996" y="742"/>
                    <a:pt x="996" y="742"/>
                    <a:pt x="996" y="742"/>
                  </a:cubicBezTo>
                  <a:cubicBezTo>
                    <a:pt x="996" y="743"/>
                    <a:pt x="994" y="743"/>
                    <a:pt x="993" y="743"/>
                  </a:cubicBezTo>
                  <a:cubicBezTo>
                    <a:pt x="992" y="743"/>
                    <a:pt x="992" y="744"/>
                    <a:pt x="992" y="745"/>
                  </a:cubicBezTo>
                  <a:cubicBezTo>
                    <a:pt x="992" y="746"/>
                    <a:pt x="991" y="746"/>
                    <a:pt x="990" y="747"/>
                  </a:cubicBezTo>
                  <a:cubicBezTo>
                    <a:pt x="989" y="747"/>
                    <a:pt x="989" y="748"/>
                    <a:pt x="989" y="749"/>
                  </a:cubicBezTo>
                  <a:cubicBezTo>
                    <a:pt x="988" y="751"/>
                    <a:pt x="989" y="751"/>
                    <a:pt x="989" y="751"/>
                  </a:cubicBezTo>
                  <a:cubicBezTo>
                    <a:pt x="990" y="752"/>
                    <a:pt x="990" y="752"/>
                    <a:pt x="990" y="753"/>
                  </a:cubicBezTo>
                  <a:cubicBezTo>
                    <a:pt x="989" y="754"/>
                    <a:pt x="988" y="753"/>
                    <a:pt x="987" y="752"/>
                  </a:cubicBezTo>
                  <a:cubicBezTo>
                    <a:pt x="986" y="752"/>
                    <a:pt x="986" y="752"/>
                    <a:pt x="985" y="753"/>
                  </a:cubicBezTo>
                  <a:cubicBezTo>
                    <a:pt x="984" y="754"/>
                    <a:pt x="983" y="755"/>
                    <a:pt x="981" y="756"/>
                  </a:cubicBezTo>
                  <a:cubicBezTo>
                    <a:pt x="980" y="757"/>
                    <a:pt x="980" y="757"/>
                    <a:pt x="978" y="758"/>
                  </a:cubicBezTo>
                  <a:cubicBezTo>
                    <a:pt x="977" y="759"/>
                    <a:pt x="980" y="759"/>
                    <a:pt x="981" y="760"/>
                  </a:cubicBezTo>
                  <a:cubicBezTo>
                    <a:pt x="981" y="761"/>
                    <a:pt x="981" y="763"/>
                    <a:pt x="981" y="763"/>
                  </a:cubicBezTo>
                  <a:cubicBezTo>
                    <a:pt x="981" y="764"/>
                    <a:pt x="981" y="764"/>
                    <a:pt x="981" y="764"/>
                  </a:cubicBezTo>
                  <a:cubicBezTo>
                    <a:pt x="983" y="764"/>
                    <a:pt x="986" y="763"/>
                    <a:pt x="987" y="763"/>
                  </a:cubicBezTo>
                  <a:cubicBezTo>
                    <a:pt x="989" y="763"/>
                    <a:pt x="991" y="763"/>
                    <a:pt x="992" y="764"/>
                  </a:cubicBezTo>
                  <a:cubicBezTo>
                    <a:pt x="994" y="765"/>
                    <a:pt x="996" y="766"/>
                    <a:pt x="998" y="767"/>
                  </a:cubicBezTo>
                  <a:cubicBezTo>
                    <a:pt x="999" y="768"/>
                    <a:pt x="1000" y="768"/>
                    <a:pt x="1000" y="769"/>
                  </a:cubicBezTo>
                  <a:cubicBezTo>
                    <a:pt x="1001" y="770"/>
                    <a:pt x="1001" y="771"/>
                    <a:pt x="1002" y="771"/>
                  </a:cubicBezTo>
                  <a:cubicBezTo>
                    <a:pt x="1002" y="773"/>
                    <a:pt x="1002" y="775"/>
                    <a:pt x="1004" y="776"/>
                  </a:cubicBezTo>
                  <a:cubicBezTo>
                    <a:pt x="1005" y="776"/>
                    <a:pt x="1007" y="777"/>
                    <a:pt x="1009" y="777"/>
                  </a:cubicBezTo>
                  <a:cubicBezTo>
                    <a:pt x="1009" y="778"/>
                    <a:pt x="1009" y="778"/>
                    <a:pt x="1009" y="778"/>
                  </a:cubicBezTo>
                  <a:cubicBezTo>
                    <a:pt x="1009" y="778"/>
                    <a:pt x="1008" y="779"/>
                    <a:pt x="1007" y="779"/>
                  </a:cubicBezTo>
                  <a:cubicBezTo>
                    <a:pt x="1006" y="780"/>
                    <a:pt x="1007" y="780"/>
                    <a:pt x="1007" y="781"/>
                  </a:cubicBezTo>
                  <a:cubicBezTo>
                    <a:pt x="1008" y="782"/>
                    <a:pt x="1007" y="784"/>
                    <a:pt x="1007" y="785"/>
                  </a:cubicBezTo>
                  <a:cubicBezTo>
                    <a:pt x="1007" y="786"/>
                    <a:pt x="1007" y="787"/>
                    <a:pt x="1006" y="787"/>
                  </a:cubicBezTo>
                  <a:cubicBezTo>
                    <a:pt x="1005" y="788"/>
                    <a:pt x="1003" y="788"/>
                    <a:pt x="1002" y="787"/>
                  </a:cubicBezTo>
                  <a:cubicBezTo>
                    <a:pt x="1001" y="786"/>
                    <a:pt x="1000" y="787"/>
                    <a:pt x="1000" y="787"/>
                  </a:cubicBezTo>
                  <a:cubicBezTo>
                    <a:pt x="999" y="788"/>
                    <a:pt x="999" y="787"/>
                    <a:pt x="999" y="786"/>
                  </a:cubicBezTo>
                  <a:cubicBezTo>
                    <a:pt x="998" y="785"/>
                    <a:pt x="998" y="785"/>
                    <a:pt x="997" y="785"/>
                  </a:cubicBezTo>
                  <a:cubicBezTo>
                    <a:pt x="996" y="785"/>
                    <a:pt x="996" y="785"/>
                    <a:pt x="995" y="784"/>
                  </a:cubicBezTo>
                  <a:cubicBezTo>
                    <a:pt x="994" y="784"/>
                    <a:pt x="993" y="785"/>
                    <a:pt x="993" y="786"/>
                  </a:cubicBezTo>
                  <a:cubicBezTo>
                    <a:pt x="993" y="787"/>
                    <a:pt x="992" y="787"/>
                    <a:pt x="992" y="788"/>
                  </a:cubicBezTo>
                  <a:cubicBezTo>
                    <a:pt x="992" y="789"/>
                    <a:pt x="993" y="789"/>
                    <a:pt x="994" y="789"/>
                  </a:cubicBezTo>
                  <a:cubicBezTo>
                    <a:pt x="994" y="789"/>
                    <a:pt x="994" y="788"/>
                    <a:pt x="995" y="788"/>
                  </a:cubicBezTo>
                  <a:cubicBezTo>
                    <a:pt x="995" y="787"/>
                    <a:pt x="996" y="788"/>
                    <a:pt x="996" y="789"/>
                  </a:cubicBezTo>
                  <a:cubicBezTo>
                    <a:pt x="996" y="790"/>
                    <a:pt x="997" y="791"/>
                    <a:pt x="997" y="792"/>
                  </a:cubicBezTo>
                  <a:cubicBezTo>
                    <a:pt x="997" y="794"/>
                    <a:pt x="998" y="794"/>
                    <a:pt x="998" y="795"/>
                  </a:cubicBezTo>
                  <a:cubicBezTo>
                    <a:pt x="998" y="796"/>
                    <a:pt x="998" y="796"/>
                    <a:pt x="999" y="796"/>
                  </a:cubicBezTo>
                  <a:cubicBezTo>
                    <a:pt x="1000" y="797"/>
                    <a:pt x="998" y="799"/>
                    <a:pt x="998" y="799"/>
                  </a:cubicBezTo>
                  <a:cubicBezTo>
                    <a:pt x="998" y="800"/>
                    <a:pt x="997" y="800"/>
                    <a:pt x="997" y="800"/>
                  </a:cubicBezTo>
                  <a:cubicBezTo>
                    <a:pt x="996" y="800"/>
                    <a:pt x="995" y="800"/>
                    <a:pt x="993" y="800"/>
                  </a:cubicBezTo>
                  <a:cubicBezTo>
                    <a:pt x="992" y="801"/>
                    <a:pt x="993" y="803"/>
                    <a:pt x="994" y="804"/>
                  </a:cubicBezTo>
                  <a:cubicBezTo>
                    <a:pt x="994" y="804"/>
                    <a:pt x="992" y="807"/>
                    <a:pt x="991" y="807"/>
                  </a:cubicBezTo>
                  <a:cubicBezTo>
                    <a:pt x="990" y="808"/>
                    <a:pt x="991" y="809"/>
                    <a:pt x="991" y="810"/>
                  </a:cubicBezTo>
                  <a:cubicBezTo>
                    <a:pt x="992" y="811"/>
                    <a:pt x="991" y="813"/>
                    <a:pt x="991" y="813"/>
                  </a:cubicBezTo>
                  <a:cubicBezTo>
                    <a:pt x="991" y="814"/>
                    <a:pt x="989" y="815"/>
                    <a:pt x="989" y="816"/>
                  </a:cubicBezTo>
                  <a:cubicBezTo>
                    <a:pt x="989" y="816"/>
                    <a:pt x="988" y="817"/>
                    <a:pt x="987" y="818"/>
                  </a:cubicBezTo>
                  <a:cubicBezTo>
                    <a:pt x="986" y="819"/>
                    <a:pt x="987" y="819"/>
                    <a:pt x="987" y="820"/>
                  </a:cubicBezTo>
                  <a:cubicBezTo>
                    <a:pt x="987" y="821"/>
                    <a:pt x="987" y="822"/>
                    <a:pt x="988" y="822"/>
                  </a:cubicBezTo>
                  <a:cubicBezTo>
                    <a:pt x="988" y="823"/>
                    <a:pt x="989" y="822"/>
                    <a:pt x="990" y="822"/>
                  </a:cubicBezTo>
                  <a:cubicBezTo>
                    <a:pt x="991" y="821"/>
                    <a:pt x="991" y="822"/>
                    <a:pt x="992" y="823"/>
                  </a:cubicBezTo>
                  <a:cubicBezTo>
                    <a:pt x="992" y="824"/>
                    <a:pt x="993" y="824"/>
                    <a:pt x="993" y="825"/>
                  </a:cubicBezTo>
                  <a:cubicBezTo>
                    <a:pt x="992" y="825"/>
                    <a:pt x="992" y="825"/>
                    <a:pt x="991" y="826"/>
                  </a:cubicBezTo>
                  <a:cubicBezTo>
                    <a:pt x="990" y="826"/>
                    <a:pt x="990" y="828"/>
                    <a:pt x="990" y="829"/>
                  </a:cubicBezTo>
                  <a:cubicBezTo>
                    <a:pt x="990" y="830"/>
                    <a:pt x="991" y="830"/>
                    <a:pt x="992" y="830"/>
                  </a:cubicBezTo>
                  <a:cubicBezTo>
                    <a:pt x="992" y="830"/>
                    <a:pt x="992" y="832"/>
                    <a:pt x="992" y="833"/>
                  </a:cubicBezTo>
                  <a:cubicBezTo>
                    <a:pt x="992" y="834"/>
                    <a:pt x="992" y="835"/>
                    <a:pt x="992" y="835"/>
                  </a:cubicBezTo>
                  <a:cubicBezTo>
                    <a:pt x="992" y="836"/>
                    <a:pt x="993" y="837"/>
                    <a:pt x="994" y="837"/>
                  </a:cubicBezTo>
                  <a:cubicBezTo>
                    <a:pt x="995" y="837"/>
                    <a:pt x="996" y="838"/>
                    <a:pt x="996" y="839"/>
                  </a:cubicBezTo>
                  <a:cubicBezTo>
                    <a:pt x="996" y="839"/>
                    <a:pt x="997" y="840"/>
                    <a:pt x="997" y="841"/>
                  </a:cubicBezTo>
                  <a:cubicBezTo>
                    <a:pt x="997" y="842"/>
                    <a:pt x="998" y="842"/>
                    <a:pt x="999" y="843"/>
                  </a:cubicBezTo>
                  <a:cubicBezTo>
                    <a:pt x="1000" y="845"/>
                    <a:pt x="1000" y="847"/>
                    <a:pt x="1000" y="848"/>
                  </a:cubicBezTo>
                  <a:cubicBezTo>
                    <a:pt x="1000" y="848"/>
                    <a:pt x="999" y="848"/>
                    <a:pt x="998" y="848"/>
                  </a:cubicBezTo>
                  <a:cubicBezTo>
                    <a:pt x="997" y="848"/>
                    <a:pt x="998" y="849"/>
                    <a:pt x="998" y="850"/>
                  </a:cubicBezTo>
                  <a:cubicBezTo>
                    <a:pt x="998" y="852"/>
                    <a:pt x="998" y="852"/>
                    <a:pt x="998" y="853"/>
                  </a:cubicBezTo>
                  <a:cubicBezTo>
                    <a:pt x="998" y="854"/>
                    <a:pt x="996" y="854"/>
                    <a:pt x="995" y="854"/>
                  </a:cubicBezTo>
                  <a:cubicBezTo>
                    <a:pt x="994" y="854"/>
                    <a:pt x="994" y="853"/>
                    <a:pt x="994" y="852"/>
                  </a:cubicBezTo>
                  <a:cubicBezTo>
                    <a:pt x="993" y="851"/>
                    <a:pt x="992" y="853"/>
                    <a:pt x="992" y="853"/>
                  </a:cubicBezTo>
                  <a:cubicBezTo>
                    <a:pt x="991" y="853"/>
                    <a:pt x="991" y="852"/>
                    <a:pt x="990" y="852"/>
                  </a:cubicBezTo>
                  <a:cubicBezTo>
                    <a:pt x="990" y="851"/>
                    <a:pt x="990" y="849"/>
                    <a:pt x="990" y="848"/>
                  </a:cubicBezTo>
                  <a:cubicBezTo>
                    <a:pt x="990" y="847"/>
                    <a:pt x="990" y="846"/>
                    <a:pt x="990" y="845"/>
                  </a:cubicBezTo>
                  <a:cubicBezTo>
                    <a:pt x="989" y="844"/>
                    <a:pt x="988" y="845"/>
                    <a:pt x="987" y="845"/>
                  </a:cubicBezTo>
                  <a:cubicBezTo>
                    <a:pt x="987" y="845"/>
                    <a:pt x="986" y="845"/>
                    <a:pt x="985" y="845"/>
                  </a:cubicBezTo>
                  <a:cubicBezTo>
                    <a:pt x="984" y="845"/>
                    <a:pt x="984" y="845"/>
                    <a:pt x="984" y="846"/>
                  </a:cubicBezTo>
                  <a:cubicBezTo>
                    <a:pt x="984" y="847"/>
                    <a:pt x="983" y="846"/>
                    <a:pt x="983" y="847"/>
                  </a:cubicBezTo>
                  <a:cubicBezTo>
                    <a:pt x="982" y="848"/>
                    <a:pt x="982" y="848"/>
                    <a:pt x="981" y="848"/>
                  </a:cubicBezTo>
                  <a:cubicBezTo>
                    <a:pt x="981" y="847"/>
                    <a:pt x="980" y="847"/>
                    <a:pt x="980" y="847"/>
                  </a:cubicBezTo>
                  <a:cubicBezTo>
                    <a:pt x="980" y="846"/>
                    <a:pt x="979" y="846"/>
                    <a:pt x="978" y="846"/>
                  </a:cubicBezTo>
                  <a:cubicBezTo>
                    <a:pt x="977" y="846"/>
                    <a:pt x="975" y="848"/>
                    <a:pt x="975" y="849"/>
                  </a:cubicBezTo>
                  <a:cubicBezTo>
                    <a:pt x="974" y="849"/>
                    <a:pt x="973" y="850"/>
                    <a:pt x="972" y="850"/>
                  </a:cubicBezTo>
                  <a:cubicBezTo>
                    <a:pt x="971" y="850"/>
                    <a:pt x="971" y="851"/>
                    <a:pt x="970" y="852"/>
                  </a:cubicBezTo>
                  <a:cubicBezTo>
                    <a:pt x="970" y="852"/>
                    <a:pt x="968" y="851"/>
                    <a:pt x="967" y="850"/>
                  </a:cubicBezTo>
                  <a:cubicBezTo>
                    <a:pt x="966" y="850"/>
                    <a:pt x="967" y="849"/>
                    <a:pt x="967" y="849"/>
                  </a:cubicBezTo>
                  <a:cubicBezTo>
                    <a:pt x="967" y="848"/>
                    <a:pt x="966" y="849"/>
                    <a:pt x="965" y="849"/>
                  </a:cubicBezTo>
                  <a:cubicBezTo>
                    <a:pt x="964" y="849"/>
                    <a:pt x="964" y="849"/>
                    <a:pt x="964" y="849"/>
                  </a:cubicBezTo>
                  <a:cubicBezTo>
                    <a:pt x="964" y="849"/>
                    <a:pt x="964" y="848"/>
                    <a:pt x="964" y="848"/>
                  </a:cubicBezTo>
                  <a:cubicBezTo>
                    <a:pt x="966" y="847"/>
                    <a:pt x="966" y="847"/>
                    <a:pt x="966" y="847"/>
                  </a:cubicBezTo>
                  <a:cubicBezTo>
                    <a:pt x="965" y="847"/>
                    <a:pt x="965" y="846"/>
                    <a:pt x="965" y="846"/>
                  </a:cubicBezTo>
                  <a:cubicBezTo>
                    <a:pt x="964" y="846"/>
                    <a:pt x="963" y="846"/>
                    <a:pt x="963" y="845"/>
                  </a:cubicBezTo>
                  <a:cubicBezTo>
                    <a:pt x="962" y="845"/>
                    <a:pt x="961" y="846"/>
                    <a:pt x="960" y="846"/>
                  </a:cubicBezTo>
                  <a:cubicBezTo>
                    <a:pt x="959" y="846"/>
                    <a:pt x="959" y="847"/>
                    <a:pt x="958" y="847"/>
                  </a:cubicBezTo>
                  <a:cubicBezTo>
                    <a:pt x="958" y="847"/>
                    <a:pt x="957" y="846"/>
                    <a:pt x="956" y="846"/>
                  </a:cubicBezTo>
                  <a:cubicBezTo>
                    <a:pt x="955" y="846"/>
                    <a:pt x="956" y="846"/>
                    <a:pt x="955" y="846"/>
                  </a:cubicBezTo>
                  <a:cubicBezTo>
                    <a:pt x="954" y="846"/>
                    <a:pt x="953" y="846"/>
                    <a:pt x="953" y="847"/>
                  </a:cubicBezTo>
                  <a:cubicBezTo>
                    <a:pt x="953" y="847"/>
                    <a:pt x="953" y="848"/>
                    <a:pt x="952" y="848"/>
                  </a:cubicBezTo>
                  <a:cubicBezTo>
                    <a:pt x="951" y="849"/>
                    <a:pt x="952" y="849"/>
                    <a:pt x="951" y="850"/>
                  </a:cubicBezTo>
                  <a:cubicBezTo>
                    <a:pt x="950" y="851"/>
                    <a:pt x="950" y="851"/>
                    <a:pt x="949" y="850"/>
                  </a:cubicBezTo>
                  <a:cubicBezTo>
                    <a:pt x="948" y="850"/>
                    <a:pt x="948" y="851"/>
                    <a:pt x="948" y="852"/>
                  </a:cubicBezTo>
                  <a:cubicBezTo>
                    <a:pt x="948" y="853"/>
                    <a:pt x="947" y="853"/>
                    <a:pt x="947" y="854"/>
                  </a:cubicBezTo>
                  <a:cubicBezTo>
                    <a:pt x="947" y="854"/>
                    <a:pt x="945" y="855"/>
                    <a:pt x="944" y="856"/>
                  </a:cubicBezTo>
                  <a:cubicBezTo>
                    <a:pt x="944" y="858"/>
                    <a:pt x="945" y="859"/>
                    <a:pt x="944" y="859"/>
                  </a:cubicBezTo>
                  <a:cubicBezTo>
                    <a:pt x="943" y="860"/>
                    <a:pt x="944" y="861"/>
                    <a:pt x="944" y="862"/>
                  </a:cubicBezTo>
                  <a:cubicBezTo>
                    <a:pt x="944" y="863"/>
                    <a:pt x="944" y="865"/>
                    <a:pt x="943" y="866"/>
                  </a:cubicBezTo>
                  <a:cubicBezTo>
                    <a:pt x="943" y="867"/>
                    <a:pt x="941" y="866"/>
                    <a:pt x="940" y="866"/>
                  </a:cubicBezTo>
                  <a:cubicBezTo>
                    <a:pt x="939" y="866"/>
                    <a:pt x="939" y="867"/>
                    <a:pt x="938" y="867"/>
                  </a:cubicBezTo>
                  <a:cubicBezTo>
                    <a:pt x="937" y="867"/>
                    <a:pt x="937" y="866"/>
                    <a:pt x="936" y="866"/>
                  </a:cubicBezTo>
                  <a:cubicBezTo>
                    <a:pt x="936" y="865"/>
                    <a:pt x="935" y="866"/>
                    <a:pt x="934" y="866"/>
                  </a:cubicBezTo>
                  <a:cubicBezTo>
                    <a:pt x="934" y="866"/>
                    <a:pt x="935" y="867"/>
                    <a:pt x="936" y="869"/>
                  </a:cubicBezTo>
                  <a:cubicBezTo>
                    <a:pt x="937" y="870"/>
                    <a:pt x="937" y="871"/>
                    <a:pt x="938" y="871"/>
                  </a:cubicBezTo>
                  <a:cubicBezTo>
                    <a:pt x="938" y="872"/>
                    <a:pt x="938" y="873"/>
                    <a:pt x="937" y="873"/>
                  </a:cubicBezTo>
                  <a:cubicBezTo>
                    <a:pt x="937" y="873"/>
                    <a:pt x="937" y="873"/>
                    <a:pt x="937" y="874"/>
                  </a:cubicBezTo>
                  <a:cubicBezTo>
                    <a:pt x="937" y="875"/>
                    <a:pt x="938" y="875"/>
                    <a:pt x="939" y="875"/>
                  </a:cubicBezTo>
                  <a:cubicBezTo>
                    <a:pt x="941" y="875"/>
                    <a:pt x="940" y="876"/>
                    <a:pt x="941" y="877"/>
                  </a:cubicBezTo>
                  <a:cubicBezTo>
                    <a:pt x="941" y="877"/>
                    <a:pt x="942" y="877"/>
                    <a:pt x="943" y="878"/>
                  </a:cubicBezTo>
                  <a:cubicBezTo>
                    <a:pt x="945" y="878"/>
                    <a:pt x="945" y="879"/>
                    <a:pt x="945" y="880"/>
                  </a:cubicBezTo>
                  <a:cubicBezTo>
                    <a:pt x="946" y="880"/>
                    <a:pt x="948" y="879"/>
                    <a:pt x="949" y="879"/>
                  </a:cubicBezTo>
                  <a:cubicBezTo>
                    <a:pt x="950" y="879"/>
                    <a:pt x="951" y="880"/>
                    <a:pt x="952" y="880"/>
                  </a:cubicBezTo>
                  <a:cubicBezTo>
                    <a:pt x="952" y="881"/>
                    <a:pt x="953" y="881"/>
                    <a:pt x="953" y="882"/>
                  </a:cubicBezTo>
                  <a:cubicBezTo>
                    <a:pt x="954" y="882"/>
                    <a:pt x="954" y="883"/>
                    <a:pt x="954" y="884"/>
                  </a:cubicBezTo>
                  <a:cubicBezTo>
                    <a:pt x="954" y="885"/>
                    <a:pt x="955" y="886"/>
                    <a:pt x="954" y="887"/>
                  </a:cubicBezTo>
                  <a:cubicBezTo>
                    <a:pt x="954" y="888"/>
                    <a:pt x="953" y="888"/>
                    <a:pt x="953" y="887"/>
                  </a:cubicBezTo>
                  <a:cubicBezTo>
                    <a:pt x="952" y="887"/>
                    <a:pt x="952" y="885"/>
                    <a:pt x="952" y="885"/>
                  </a:cubicBezTo>
                  <a:cubicBezTo>
                    <a:pt x="952" y="884"/>
                    <a:pt x="952" y="883"/>
                    <a:pt x="952" y="883"/>
                  </a:cubicBezTo>
                  <a:cubicBezTo>
                    <a:pt x="951" y="883"/>
                    <a:pt x="951" y="884"/>
                    <a:pt x="951" y="884"/>
                  </a:cubicBezTo>
                  <a:cubicBezTo>
                    <a:pt x="950" y="885"/>
                    <a:pt x="951" y="886"/>
                    <a:pt x="950" y="886"/>
                  </a:cubicBezTo>
                  <a:cubicBezTo>
                    <a:pt x="950" y="887"/>
                    <a:pt x="949" y="887"/>
                    <a:pt x="949" y="888"/>
                  </a:cubicBezTo>
                  <a:cubicBezTo>
                    <a:pt x="949" y="889"/>
                    <a:pt x="950" y="888"/>
                    <a:pt x="951" y="888"/>
                  </a:cubicBezTo>
                  <a:cubicBezTo>
                    <a:pt x="951" y="887"/>
                    <a:pt x="951" y="888"/>
                    <a:pt x="950" y="889"/>
                  </a:cubicBezTo>
                  <a:cubicBezTo>
                    <a:pt x="950" y="890"/>
                    <a:pt x="951" y="889"/>
                    <a:pt x="951" y="890"/>
                  </a:cubicBezTo>
                  <a:cubicBezTo>
                    <a:pt x="952" y="890"/>
                    <a:pt x="951" y="891"/>
                    <a:pt x="951" y="891"/>
                  </a:cubicBezTo>
                  <a:cubicBezTo>
                    <a:pt x="950" y="892"/>
                    <a:pt x="950" y="893"/>
                    <a:pt x="951" y="894"/>
                  </a:cubicBezTo>
                  <a:cubicBezTo>
                    <a:pt x="952" y="895"/>
                    <a:pt x="951" y="894"/>
                    <a:pt x="950" y="895"/>
                  </a:cubicBezTo>
                  <a:cubicBezTo>
                    <a:pt x="950" y="896"/>
                    <a:pt x="950" y="896"/>
                    <a:pt x="951" y="897"/>
                  </a:cubicBezTo>
                  <a:cubicBezTo>
                    <a:pt x="951" y="898"/>
                    <a:pt x="950" y="899"/>
                    <a:pt x="951" y="900"/>
                  </a:cubicBezTo>
                  <a:cubicBezTo>
                    <a:pt x="951" y="901"/>
                    <a:pt x="950" y="901"/>
                    <a:pt x="950" y="902"/>
                  </a:cubicBezTo>
                  <a:cubicBezTo>
                    <a:pt x="949" y="902"/>
                    <a:pt x="948" y="904"/>
                    <a:pt x="947" y="904"/>
                  </a:cubicBezTo>
                  <a:cubicBezTo>
                    <a:pt x="946" y="905"/>
                    <a:pt x="947" y="906"/>
                    <a:pt x="946" y="906"/>
                  </a:cubicBezTo>
                  <a:cubicBezTo>
                    <a:pt x="945" y="906"/>
                    <a:pt x="945" y="905"/>
                    <a:pt x="944" y="905"/>
                  </a:cubicBezTo>
                  <a:cubicBezTo>
                    <a:pt x="943" y="905"/>
                    <a:pt x="943" y="906"/>
                    <a:pt x="942" y="906"/>
                  </a:cubicBezTo>
                  <a:cubicBezTo>
                    <a:pt x="942" y="907"/>
                    <a:pt x="940" y="907"/>
                    <a:pt x="939" y="907"/>
                  </a:cubicBezTo>
                  <a:cubicBezTo>
                    <a:pt x="939" y="908"/>
                    <a:pt x="937" y="909"/>
                    <a:pt x="937" y="909"/>
                  </a:cubicBezTo>
                  <a:cubicBezTo>
                    <a:pt x="936" y="910"/>
                    <a:pt x="935" y="909"/>
                    <a:pt x="935" y="909"/>
                  </a:cubicBezTo>
                  <a:cubicBezTo>
                    <a:pt x="934" y="909"/>
                    <a:pt x="931" y="910"/>
                    <a:pt x="931" y="910"/>
                  </a:cubicBezTo>
                  <a:cubicBezTo>
                    <a:pt x="930" y="910"/>
                    <a:pt x="930" y="912"/>
                    <a:pt x="929" y="912"/>
                  </a:cubicBezTo>
                  <a:cubicBezTo>
                    <a:pt x="928" y="912"/>
                    <a:pt x="927" y="912"/>
                    <a:pt x="926" y="912"/>
                  </a:cubicBezTo>
                  <a:cubicBezTo>
                    <a:pt x="925" y="912"/>
                    <a:pt x="925" y="911"/>
                    <a:pt x="924" y="910"/>
                  </a:cubicBezTo>
                  <a:cubicBezTo>
                    <a:pt x="924" y="909"/>
                    <a:pt x="923" y="909"/>
                    <a:pt x="923" y="909"/>
                  </a:cubicBezTo>
                  <a:cubicBezTo>
                    <a:pt x="922" y="909"/>
                    <a:pt x="922" y="909"/>
                    <a:pt x="921" y="909"/>
                  </a:cubicBezTo>
                  <a:cubicBezTo>
                    <a:pt x="921" y="908"/>
                    <a:pt x="919" y="908"/>
                    <a:pt x="919" y="909"/>
                  </a:cubicBezTo>
                  <a:cubicBezTo>
                    <a:pt x="919" y="909"/>
                    <a:pt x="919" y="909"/>
                    <a:pt x="919" y="909"/>
                  </a:cubicBezTo>
                  <a:cubicBezTo>
                    <a:pt x="919" y="909"/>
                    <a:pt x="918" y="908"/>
                    <a:pt x="917" y="908"/>
                  </a:cubicBezTo>
                  <a:cubicBezTo>
                    <a:pt x="913" y="907"/>
                    <a:pt x="912" y="914"/>
                    <a:pt x="913" y="921"/>
                  </a:cubicBezTo>
                  <a:cubicBezTo>
                    <a:pt x="914" y="922"/>
                    <a:pt x="915" y="921"/>
                    <a:pt x="916" y="922"/>
                  </a:cubicBezTo>
                  <a:cubicBezTo>
                    <a:pt x="917" y="922"/>
                    <a:pt x="917" y="923"/>
                    <a:pt x="916" y="923"/>
                  </a:cubicBezTo>
                  <a:cubicBezTo>
                    <a:pt x="916" y="924"/>
                    <a:pt x="916" y="924"/>
                    <a:pt x="916" y="924"/>
                  </a:cubicBezTo>
                  <a:cubicBezTo>
                    <a:pt x="916" y="925"/>
                    <a:pt x="915" y="925"/>
                    <a:pt x="914" y="925"/>
                  </a:cubicBezTo>
                  <a:cubicBezTo>
                    <a:pt x="914" y="925"/>
                    <a:pt x="913" y="926"/>
                    <a:pt x="912" y="926"/>
                  </a:cubicBezTo>
                  <a:cubicBezTo>
                    <a:pt x="911" y="927"/>
                    <a:pt x="911" y="927"/>
                    <a:pt x="910" y="927"/>
                  </a:cubicBezTo>
                  <a:cubicBezTo>
                    <a:pt x="909" y="927"/>
                    <a:pt x="908" y="928"/>
                    <a:pt x="908" y="929"/>
                  </a:cubicBezTo>
                  <a:cubicBezTo>
                    <a:pt x="908" y="929"/>
                    <a:pt x="907" y="930"/>
                    <a:pt x="907" y="930"/>
                  </a:cubicBezTo>
                  <a:cubicBezTo>
                    <a:pt x="906" y="931"/>
                    <a:pt x="905" y="931"/>
                    <a:pt x="904" y="932"/>
                  </a:cubicBezTo>
                  <a:cubicBezTo>
                    <a:pt x="904" y="932"/>
                    <a:pt x="903" y="932"/>
                    <a:pt x="902" y="932"/>
                  </a:cubicBezTo>
                  <a:cubicBezTo>
                    <a:pt x="901" y="932"/>
                    <a:pt x="901" y="932"/>
                    <a:pt x="901" y="932"/>
                  </a:cubicBezTo>
                  <a:cubicBezTo>
                    <a:pt x="900" y="931"/>
                    <a:pt x="899" y="931"/>
                    <a:pt x="898" y="931"/>
                  </a:cubicBezTo>
                  <a:cubicBezTo>
                    <a:pt x="897" y="931"/>
                    <a:pt x="898" y="933"/>
                    <a:pt x="898" y="934"/>
                  </a:cubicBezTo>
                  <a:cubicBezTo>
                    <a:pt x="898" y="934"/>
                    <a:pt x="895" y="936"/>
                    <a:pt x="894" y="936"/>
                  </a:cubicBezTo>
                  <a:cubicBezTo>
                    <a:pt x="894" y="937"/>
                    <a:pt x="891" y="938"/>
                    <a:pt x="890" y="938"/>
                  </a:cubicBezTo>
                  <a:cubicBezTo>
                    <a:pt x="889" y="938"/>
                    <a:pt x="889" y="936"/>
                    <a:pt x="888" y="935"/>
                  </a:cubicBezTo>
                  <a:cubicBezTo>
                    <a:pt x="887" y="934"/>
                    <a:pt x="886" y="933"/>
                    <a:pt x="885" y="933"/>
                  </a:cubicBezTo>
                  <a:cubicBezTo>
                    <a:pt x="883" y="933"/>
                    <a:pt x="882" y="934"/>
                    <a:pt x="881" y="934"/>
                  </a:cubicBezTo>
                  <a:cubicBezTo>
                    <a:pt x="880" y="934"/>
                    <a:pt x="879" y="935"/>
                    <a:pt x="878" y="935"/>
                  </a:cubicBezTo>
                  <a:cubicBezTo>
                    <a:pt x="877" y="935"/>
                    <a:pt x="877" y="936"/>
                    <a:pt x="876" y="936"/>
                  </a:cubicBezTo>
                  <a:cubicBezTo>
                    <a:pt x="875" y="937"/>
                    <a:pt x="874" y="937"/>
                    <a:pt x="873" y="937"/>
                  </a:cubicBezTo>
                  <a:cubicBezTo>
                    <a:pt x="872" y="937"/>
                    <a:pt x="872" y="936"/>
                    <a:pt x="872" y="935"/>
                  </a:cubicBezTo>
                  <a:cubicBezTo>
                    <a:pt x="871" y="934"/>
                    <a:pt x="870" y="932"/>
                    <a:pt x="869" y="932"/>
                  </a:cubicBezTo>
                  <a:cubicBezTo>
                    <a:pt x="868" y="931"/>
                    <a:pt x="868" y="932"/>
                    <a:pt x="867" y="932"/>
                  </a:cubicBezTo>
                  <a:cubicBezTo>
                    <a:pt x="867" y="933"/>
                    <a:pt x="865" y="933"/>
                    <a:pt x="864" y="933"/>
                  </a:cubicBezTo>
                  <a:cubicBezTo>
                    <a:pt x="864" y="933"/>
                    <a:pt x="863" y="933"/>
                    <a:pt x="862" y="934"/>
                  </a:cubicBezTo>
                  <a:cubicBezTo>
                    <a:pt x="862" y="934"/>
                    <a:pt x="861" y="934"/>
                    <a:pt x="860" y="933"/>
                  </a:cubicBezTo>
                  <a:cubicBezTo>
                    <a:pt x="859" y="932"/>
                    <a:pt x="860" y="931"/>
                    <a:pt x="859" y="930"/>
                  </a:cubicBezTo>
                  <a:cubicBezTo>
                    <a:pt x="858" y="930"/>
                    <a:pt x="857" y="931"/>
                    <a:pt x="856" y="931"/>
                  </a:cubicBezTo>
                  <a:cubicBezTo>
                    <a:pt x="856" y="932"/>
                    <a:pt x="855" y="932"/>
                    <a:pt x="854" y="931"/>
                  </a:cubicBezTo>
                  <a:cubicBezTo>
                    <a:pt x="853" y="930"/>
                    <a:pt x="853" y="929"/>
                    <a:pt x="852" y="929"/>
                  </a:cubicBezTo>
                  <a:cubicBezTo>
                    <a:pt x="851" y="929"/>
                    <a:pt x="850" y="928"/>
                    <a:pt x="850" y="928"/>
                  </a:cubicBezTo>
                  <a:cubicBezTo>
                    <a:pt x="850" y="927"/>
                    <a:pt x="850" y="926"/>
                    <a:pt x="849" y="925"/>
                  </a:cubicBezTo>
                  <a:cubicBezTo>
                    <a:pt x="849" y="925"/>
                    <a:pt x="848" y="925"/>
                    <a:pt x="847" y="925"/>
                  </a:cubicBezTo>
                  <a:cubicBezTo>
                    <a:pt x="846" y="926"/>
                    <a:pt x="846" y="926"/>
                    <a:pt x="845" y="925"/>
                  </a:cubicBezTo>
                  <a:cubicBezTo>
                    <a:pt x="845" y="925"/>
                    <a:pt x="845" y="924"/>
                    <a:pt x="844" y="923"/>
                  </a:cubicBezTo>
                  <a:cubicBezTo>
                    <a:pt x="844" y="923"/>
                    <a:pt x="843" y="923"/>
                    <a:pt x="842" y="924"/>
                  </a:cubicBezTo>
                  <a:cubicBezTo>
                    <a:pt x="841" y="924"/>
                    <a:pt x="841" y="924"/>
                    <a:pt x="840" y="923"/>
                  </a:cubicBezTo>
                  <a:cubicBezTo>
                    <a:pt x="840" y="922"/>
                    <a:pt x="838" y="922"/>
                    <a:pt x="838" y="922"/>
                  </a:cubicBezTo>
                  <a:cubicBezTo>
                    <a:pt x="838" y="921"/>
                    <a:pt x="837" y="921"/>
                    <a:pt x="836" y="920"/>
                  </a:cubicBezTo>
                  <a:cubicBezTo>
                    <a:pt x="835" y="920"/>
                    <a:pt x="835" y="919"/>
                    <a:pt x="834" y="918"/>
                  </a:cubicBezTo>
                  <a:cubicBezTo>
                    <a:pt x="833" y="917"/>
                    <a:pt x="833" y="917"/>
                    <a:pt x="832" y="917"/>
                  </a:cubicBezTo>
                  <a:cubicBezTo>
                    <a:pt x="831" y="917"/>
                    <a:pt x="830" y="917"/>
                    <a:pt x="829" y="916"/>
                  </a:cubicBezTo>
                  <a:cubicBezTo>
                    <a:pt x="829" y="916"/>
                    <a:pt x="828" y="915"/>
                    <a:pt x="828" y="914"/>
                  </a:cubicBezTo>
                  <a:cubicBezTo>
                    <a:pt x="828" y="913"/>
                    <a:pt x="828" y="912"/>
                    <a:pt x="827" y="911"/>
                  </a:cubicBezTo>
                  <a:cubicBezTo>
                    <a:pt x="827" y="911"/>
                    <a:pt x="827" y="910"/>
                    <a:pt x="827" y="909"/>
                  </a:cubicBezTo>
                  <a:cubicBezTo>
                    <a:pt x="828" y="908"/>
                    <a:pt x="828" y="906"/>
                    <a:pt x="828" y="906"/>
                  </a:cubicBezTo>
                  <a:cubicBezTo>
                    <a:pt x="829" y="905"/>
                    <a:pt x="830" y="905"/>
                    <a:pt x="831" y="906"/>
                  </a:cubicBezTo>
                  <a:cubicBezTo>
                    <a:pt x="832" y="906"/>
                    <a:pt x="832" y="906"/>
                    <a:pt x="833" y="906"/>
                  </a:cubicBezTo>
                  <a:cubicBezTo>
                    <a:pt x="834" y="906"/>
                    <a:pt x="834" y="906"/>
                    <a:pt x="835" y="905"/>
                  </a:cubicBezTo>
                  <a:cubicBezTo>
                    <a:pt x="835" y="904"/>
                    <a:pt x="835" y="903"/>
                    <a:pt x="835" y="902"/>
                  </a:cubicBezTo>
                  <a:cubicBezTo>
                    <a:pt x="835" y="901"/>
                    <a:pt x="836" y="901"/>
                    <a:pt x="837" y="901"/>
                  </a:cubicBezTo>
                  <a:cubicBezTo>
                    <a:pt x="838" y="901"/>
                    <a:pt x="838" y="900"/>
                    <a:pt x="838" y="899"/>
                  </a:cubicBezTo>
                  <a:cubicBezTo>
                    <a:pt x="838" y="899"/>
                    <a:pt x="837" y="898"/>
                    <a:pt x="836" y="898"/>
                  </a:cubicBezTo>
                  <a:cubicBezTo>
                    <a:pt x="835" y="898"/>
                    <a:pt x="835" y="898"/>
                    <a:pt x="835" y="898"/>
                  </a:cubicBezTo>
                  <a:cubicBezTo>
                    <a:pt x="834" y="899"/>
                    <a:pt x="833" y="898"/>
                    <a:pt x="832" y="897"/>
                  </a:cubicBezTo>
                  <a:cubicBezTo>
                    <a:pt x="830" y="897"/>
                    <a:pt x="833" y="897"/>
                    <a:pt x="833" y="895"/>
                  </a:cubicBezTo>
                  <a:cubicBezTo>
                    <a:pt x="833" y="894"/>
                    <a:pt x="833" y="893"/>
                    <a:pt x="833" y="893"/>
                  </a:cubicBezTo>
                  <a:cubicBezTo>
                    <a:pt x="833" y="893"/>
                    <a:pt x="833" y="893"/>
                    <a:pt x="833" y="892"/>
                  </a:cubicBezTo>
                  <a:cubicBezTo>
                    <a:pt x="834" y="892"/>
                    <a:pt x="835" y="892"/>
                    <a:pt x="835" y="891"/>
                  </a:cubicBezTo>
                  <a:cubicBezTo>
                    <a:pt x="835" y="891"/>
                    <a:pt x="834" y="890"/>
                    <a:pt x="834" y="889"/>
                  </a:cubicBezTo>
                  <a:cubicBezTo>
                    <a:pt x="833" y="887"/>
                    <a:pt x="832" y="884"/>
                    <a:pt x="832" y="883"/>
                  </a:cubicBezTo>
                  <a:cubicBezTo>
                    <a:pt x="831" y="882"/>
                    <a:pt x="830" y="881"/>
                    <a:pt x="831" y="880"/>
                  </a:cubicBezTo>
                  <a:cubicBezTo>
                    <a:pt x="831" y="879"/>
                    <a:pt x="831" y="879"/>
                    <a:pt x="831" y="878"/>
                  </a:cubicBezTo>
                  <a:cubicBezTo>
                    <a:pt x="831" y="877"/>
                    <a:pt x="830" y="875"/>
                    <a:pt x="829" y="874"/>
                  </a:cubicBezTo>
                  <a:cubicBezTo>
                    <a:pt x="829" y="874"/>
                    <a:pt x="830" y="874"/>
                    <a:pt x="830" y="874"/>
                  </a:cubicBezTo>
                  <a:cubicBezTo>
                    <a:pt x="831" y="873"/>
                    <a:pt x="832" y="873"/>
                    <a:pt x="832" y="873"/>
                  </a:cubicBezTo>
                  <a:cubicBezTo>
                    <a:pt x="832" y="874"/>
                    <a:pt x="833" y="874"/>
                    <a:pt x="834" y="874"/>
                  </a:cubicBezTo>
                  <a:cubicBezTo>
                    <a:pt x="835" y="874"/>
                    <a:pt x="835" y="874"/>
                    <a:pt x="836" y="875"/>
                  </a:cubicBezTo>
                  <a:cubicBezTo>
                    <a:pt x="837" y="875"/>
                    <a:pt x="837" y="876"/>
                    <a:pt x="837" y="876"/>
                  </a:cubicBezTo>
                  <a:cubicBezTo>
                    <a:pt x="838" y="875"/>
                    <a:pt x="836" y="874"/>
                    <a:pt x="836" y="874"/>
                  </a:cubicBezTo>
                  <a:cubicBezTo>
                    <a:pt x="836" y="873"/>
                    <a:pt x="837" y="873"/>
                    <a:pt x="837" y="872"/>
                  </a:cubicBezTo>
                  <a:cubicBezTo>
                    <a:pt x="838" y="872"/>
                    <a:pt x="839" y="872"/>
                    <a:pt x="839" y="872"/>
                  </a:cubicBezTo>
                  <a:cubicBezTo>
                    <a:pt x="839" y="872"/>
                    <a:pt x="838" y="872"/>
                    <a:pt x="837" y="871"/>
                  </a:cubicBezTo>
                  <a:cubicBezTo>
                    <a:pt x="836" y="871"/>
                    <a:pt x="836" y="870"/>
                    <a:pt x="835" y="870"/>
                  </a:cubicBezTo>
                  <a:cubicBezTo>
                    <a:pt x="833" y="870"/>
                    <a:pt x="833" y="871"/>
                    <a:pt x="832" y="871"/>
                  </a:cubicBezTo>
                  <a:cubicBezTo>
                    <a:pt x="832" y="871"/>
                    <a:pt x="831" y="872"/>
                    <a:pt x="831" y="871"/>
                  </a:cubicBezTo>
                  <a:cubicBezTo>
                    <a:pt x="830" y="871"/>
                    <a:pt x="830" y="871"/>
                    <a:pt x="829" y="871"/>
                  </a:cubicBezTo>
                  <a:cubicBezTo>
                    <a:pt x="828" y="871"/>
                    <a:pt x="828" y="871"/>
                    <a:pt x="828" y="870"/>
                  </a:cubicBezTo>
                  <a:cubicBezTo>
                    <a:pt x="828" y="869"/>
                    <a:pt x="828" y="868"/>
                    <a:pt x="827" y="867"/>
                  </a:cubicBezTo>
                  <a:cubicBezTo>
                    <a:pt x="826" y="867"/>
                    <a:pt x="827" y="866"/>
                    <a:pt x="825" y="865"/>
                  </a:cubicBezTo>
                  <a:cubicBezTo>
                    <a:pt x="824" y="864"/>
                    <a:pt x="824" y="865"/>
                    <a:pt x="823" y="865"/>
                  </a:cubicBezTo>
                  <a:cubicBezTo>
                    <a:pt x="823" y="865"/>
                    <a:pt x="823" y="863"/>
                    <a:pt x="823" y="862"/>
                  </a:cubicBezTo>
                  <a:cubicBezTo>
                    <a:pt x="823" y="861"/>
                    <a:pt x="822" y="860"/>
                    <a:pt x="821" y="860"/>
                  </a:cubicBezTo>
                  <a:cubicBezTo>
                    <a:pt x="820" y="860"/>
                    <a:pt x="820" y="857"/>
                    <a:pt x="820" y="856"/>
                  </a:cubicBezTo>
                  <a:cubicBezTo>
                    <a:pt x="819" y="856"/>
                    <a:pt x="819" y="855"/>
                    <a:pt x="818" y="853"/>
                  </a:cubicBezTo>
                  <a:cubicBezTo>
                    <a:pt x="818" y="851"/>
                    <a:pt x="819" y="851"/>
                    <a:pt x="819" y="850"/>
                  </a:cubicBezTo>
                  <a:cubicBezTo>
                    <a:pt x="819" y="849"/>
                    <a:pt x="820" y="849"/>
                    <a:pt x="820" y="848"/>
                  </a:cubicBezTo>
                  <a:cubicBezTo>
                    <a:pt x="819" y="846"/>
                    <a:pt x="818" y="845"/>
                    <a:pt x="818" y="845"/>
                  </a:cubicBezTo>
                  <a:cubicBezTo>
                    <a:pt x="817" y="844"/>
                    <a:pt x="817" y="844"/>
                    <a:pt x="815" y="842"/>
                  </a:cubicBezTo>
                  <a:cubicBezTo>
                    <a:pt x="814" y="841"/>
                    <a:pt x="812" y="840"/>
                    <a:pt x="811" y="839"/>
                  </a:cubicBezTo>
                  <a:cubicBezTo>
                    <a:pt x="810" y="839"/>
                    <a:pt x="808" y="840"/>
                    <a:pt x="807" y="840"/>
                  </a:cubicBezTo>
                  <a:cubicBezTo>
                    <a:pt x="805" y="840"/>
                    <a:pt x="804" y="840"/>
                    <a:pt x="803" y="840"/>
                  </a:cubicBezTo>
                  <a:cubicBezTo>
                    <a:pt x="802" y="840"/>
                    <a:pt x="798" y="840"/>
                    <a:pt x="798" y="839"/>
                  </a:cubicBezTo>
                  <a:cubicBezTo>
                    <a:pt x="797" y="839"/>
                    <a:pt x="795" y="839"/>
                    <a:pt x="794" y="839"/>
                  </a:cubicBezTo>
                  <a:cubicBezTo>
                    <a:pt x="793" y="839"/>
                    <a:pt x="792" y="840"/>
                    <a:pt x="792" y="841"/>
                  </a:cubicBezTo>
                  <a:cubicBezTo>
                    <a:pt x="791" y="841"/>
                    <a:pt x="791" y="841"/>
                    <a:pt x="790" y="841"/>
                  </a:cubicBezTo>
                  <a:cubicBezTo>
                    <a:pt x="789" y="842"/>
                    <a:pt x="789" y="841"/>
                    <a:pt x="788" y="841"/>
                  </a:cubicBezTo>
                  <a:cubicBezTo>
                    <a:pt x="788" y="841"/>
                    <a:pt x="787" y="839"/>
                    <a:pt x="786" y="839"/>
                  </a:cubicBezTo>
                  <a:cubicBezTo>
                    <a:pt x="785" y="839"/>
                    <a:pt x="784" y="838"/>
                    <a:pt x="783" y="838"/>
                  </a:cubicBezTo>
                  <a:cubicBezTo>
                    <a:pt x="783" y="838"/>
                    <a:pt x="783" y="839"/>
                    <a:pt x="782" y="839"/>
                  </a:cubicBezTo>
                  <a:cubicBezTo>
                    <a:pt x="781" y="839"/>
                    <a:pt x="781" y="838"/>
                    <a:pt x="780" y="838"/>
                  </a:cubicBezTo>
                  <a:cubicBezTo>
                    <a:pt x="780" y="838"/>
                    <a:pt x="781" y="837"/>
                    <a:pt x="782" y="837"/>
                  </a:cubicBezTo>
                  <a:cubicBezTo>
                    <a:pt x="782" y="836"/>
                    <a:pt x="781" y="836"/>
                    <a:pt x="781" y="836"/>
                  </a:cubicBezTo>
                  <a:cubicBezTo>
                    <a:pt x="780" y="836"/>
                    <a:pt x="780" y="837"/>
                    <a:pt x="779" y="837"/>
                  </a:cubicBezTo>
                  <a:cubicBezTo>
                    <a:pt x="778" y="837"/>
                    <a:pt x="779" y="835"/>
                    <a:pt x="779" y="835"/>
                  </a:cubicBezTo>
                  <a:cubicBezTo>
                    <a:pt x="778" y="835"/>
                    <a:pt x="778" y="836"/>
                    <a:pt x="778" y="836"/>
                  </a:cubicBezTo>
                  <a:cubicBezTo>
                    <a:pt x="778" y="837"/>
                    <a:pt x="776" y="835"/>
                    <a:pt x="776" y="836"/>
                  </a:cubicBezTo>
                  <a:cubicBezTo>
                    <a:pt x="776" y="837"/>
                    <a:pt x="775" y="837"/>
                    <a:pt x="775" y="837"/>
                  </a:cubicBezTo>
                  <a:cubicBezTo>
                    <a:pt x="774" y="837"/>
                    <a:pt x="773" y="839"/>
                    <a:pt x="773" y="840"/>
                  </a:cubicBezTo>
                  <a:cubicBezTo>
                    <a:pt x="773" y="840"/>
                    <a:pt x="772" y="840"/>
                    <a:pt x="772" y="840"/>
                  </a:cubicBezTo>
                  <a:cubicBezTo>
                    <a:pt x="771" y="839"/>
                    <a:pt x="771" y="838"/>
                    <a:pt x="771" y="838"/>
                  </a:cubicBezTo>
                  <a:cubicBezTo>
                    <a:pt x="772" y="837"/>
                    <a:pt x="773" y="836"/>
                    <a:pt x="773" y="835"/>
                  </a:cubicBezTo>
                  <a:cubicBezTo>
                    <a:pt x="773" y="835"/>
                    <a:pt x="773" y="834"/>
                    <a:pt x="772" y="834"/>
                  </a:cubicBezTo>
                  <a:cubicBezTo>
                    <a:pt x="772" y="833"/>
                    <a:pt x="772" y="833"/>
                    <a:pt x="772" y="832"/>
                  </a:cubicBezTo>
                  <a:cubicBezTo>
                    <a:pt x="772" y="831"/>
                    <a:pt x="772" y="831"/>
                    <a:pt x="772" y="830"/>
                  </a:cubicBezTo>
                  <a:cubicBezTo>
                    <a:pt x="772" y="830"/>
                    <a:pt x="771" y="828"/>
                    <a:pt x="771" y="828"/>
                  </a:cubicBezTo>
                  <a:cubicBezTo>
                    <a:pt x="770" y="827"/>
                    <a:pt x="768" y="828"/>
                    <a:pt x="768" y="828"/>
                  </a:cubicBezTo>
                  <a:cubicBezTo>
                    <a:pt x="767" y="828"/>
                    <a:pt x="767" y="828"/>
                    <a:pt x="767" y="829"/>
                  </a:cubicBezTo>
                  <a:cubicBezTo>
                    <a:pt x="767" y="830"/>
                    <a:pt x="766" y="830"/>
                    <a:pt x="765" y="830"/>
                  </a:cubicBezTo>
                  <a:cubicBezTo>
                    <a:pt x="764" y="831"/>
                    <a:pt x="765" y="833"/>
                    <a:pt x="765" y="833"/>
                  </a:cubicBezTo>
                  <a:cubicBezTo>
                    <a:pt x="764" y="833"/>
                    <a:pt x="762" y="833"/>
                    <a:pt x="761" y="833"/>
                  </a:cubicBezTo>
                  <a:cubicBezTo>
                    <a:pt x="760" y="833"/>
                    <a:pt x="759" y="833"/>
                    <a:pt x="759" y="833"/>
                  </a:cubicBezTo>
                  <a:cubicBezTo>
                    <a:pt x="758" y="834"/>
                    <a:pt x="756" y="833"/>
                    <a:pt x="755" y="833"/>
                  </a:cubicBezTo>
                  <a:cubicBezTo>
                    <a:pt x="755" y="833"/>
                    <a:pt x="754" y="831"/>
                    <a:pt x="753" y="831"/>
                  </a:cubicBezTo>
                  <a:cubicBezTo>
                    <a:pt x="753" y="830"/>
                    <a:pt x="753" y="829"/>
                    <a:pt x="753" y="829"/>
                  </a:cubicBezTo>
                  <a:cubicBezTo>
                    <a:pt x="753" y="828"/>
                    <a:pt x="752" y="827"/>
                    <a:pt x="751" y="827"/>
                  </a:cubicBezTo>
                  <a:cubicBezTo>
                    <a:pt x="751" y="827"/>
                    <a:pt x="750" y="827"/>
                    <a:pt x="749" y="828"/>
                  </a:cubicBezTo>
                  <a:cubicBezTo>
                    <a:pt x="749" y="829"/>
                    <a:pt x="748" y="829"/>
                    <a:pt x="747" y="829"/>
                  </a:cubicBezTo>
                  <a:cubicBezTo>
                    <a:pt x="746" y="829"/>
                    <a:pt x="745" y="828"/>
                    <a:pt x="744" y="827"/>
                  </a:cubicBezTo>
                  <a:cubicBezTo>
                    <a:pt x="743" y="827"/>
                    <a:pt x="744" y="824"/>
                    <a:pt x="744" y="824"/>
                  </a:cubicBezTo>
                  <a:cubicBezTo>
                    <a:pt x="744" y="823"/>
                    <a:pt x="744" y="822"/>
                    <a:pt x="745" y="822"/>
                  </a:cubicBezTo>
                  <a:cubicBezTo>
                    <a:pt x="745" y="821"/>
                    <a:pt x="745" y="820"/>
                    <a:pt x="746" y="819"/>
                  </a:cubicBezTo>
                  <a:cubicBezTo>
                    <a:pt x="746" y="819"/>
                    <a:pt x="745" y="817"/>
                    <a:pt x="745" y="817"/>
                  </a:cubicBezTo>
                  <a:cubicBezTo>
                    <a:pt x="744" y="816"/>
                    <a:pt x="744" y="816"/>
                    <a:pt x="744" y="816"/>
                  </a:cubicBezTo>
                  <a:cubicBezTo>
                    <a:pt x="743" y="817"/>
                    <a:pt x="743" y="817"/>
                    <a:pt x="742" y="816"/>
                  </a:cubicBezTo>
                  <a:cubicBezTo>
                    <a:pt x="741" y="816"/>
                    <a:pt x="741" y="814"/>
                    <a:pt x="741" y="814"/>
                  </a:cubicBezTo>
                  <a:cubicBezTo>
                    <a:pt x="741" y="813"/>
                    <a:pt x="743" y="812"/>
                    <a:pt x="743" y="812"/>
                  </a:cubicBezTo>
                  <a:cubicBezTo>
                    <a:pt x="743" y="811"/>
                    <a:pt x="743" y="811"/>
                    <a:pt x="744" y="810"/>
                  </a:cubicBezTo>
                  <a:cubicBezTo>
                    <a:pt x="745" y="810"/>
                    <a:pt x="744" y="808"/>
                    <a:pt x="744" y="808"/>
                  </a:cubicBezTo>
                  <a:cubicBezTo>
                    <a:pt x="743" y="807"/>
                    <a:pt x="743" y="807"/>
                    <a:pt x="742" y="807"/>
                  </a:cubicBezTo>
                  <a:cubicBezTo>
                    <a:pt x="741" y="807"/>
                    <a:pt x="742" y="806"/>
                    <a:pt x="742" y="805"/>
                  </a:cubicBezTo>
                  <a:cubicBezTo>
                    <a:pt x="742" y="804"/>
                    <a:pt x="743" y="804"/>
                    <a:pt x="743" y="804"/>
                  </a:cubicBezTo>
                  <a:cubicBezTo>
                    <a:pt x="744" y="804"/>
                    <a:pt x="744" y="805"/>
                    <a:pt x="745" y="804"/>
                  </a:cubicBezTo>
                  <a:cubicBezTo>
                    <a:pt x="746" y="804"/>
                    <a:pt x="745" y="802"/>
                    <a:pt x="745" y="802"/>
                  </a:cubicBezTo>
                  <a:cubicBezTo>
                    <a:pt x="744" y="801"/>
                    <a:pt x="744" y="801"/>
                    <a:pt x="743" y="801"/>
                  </a:cubicBezTo>
                  <a:cubicBezTo>
                    <a:pt x="742" y="801"/>
                    <a:pt x="742" y="800"/>
                    <a:pt x="742" y="799"/>
                  </a:cubicBezTo>
                  <a:cubicBezTo>
                    <a:pt x="742" y="798"/>
                    <a:pt x="742" y="797"/>
                    <a:pt x="742" y="796"/>
                  </a:cubicBezTo>
                  <a:cubicBezTo>
                    <a:pt x="742" y="794"/>
                    <a:pt x="740" y="794"/>
                    <a:pt x="739" y="793"/>
                  </a:cubicBezTo>
                  <a:cubicBezTo>
                    <a:pt x="738" y="793"/>
                    <a:pt x="737" y="793"/>
                    <a:pt x="736" y="793"/>
                  </a:cubicBezTo>
                  <a:cubicBezTo>
                    <a:pt x="736" y="793"/>
                    <a:pt x="736" y="793"/>
                    <a:pt x="734" y="793"/>
                  </a:cubicBezTo>
                  <a:cubicBezTo>
                    <a:pt x="733" y="793"/>
                    <a:pt x="732" y="793"/>
                    <a:pt x="731" y="792"/>
                  </a:cubicBezTo>
                  <a:cubicBezTo>
                    <a:pt x="730" y="792"/>
                    <a:pt x="731" y="790"/>
                    <a:pt x="731" y="790"/>
                  </a:cubicBezTo>
                  <a:cubicBezTo>
                    <a:pt x="731" y="789"/>
                    <a:pt x="731" y="788"/>
                    <a:pt x="730" y="787"/>
                  </a:cubicBezTo>
                  <a:cubicBezTo>
                    <a:pt x="730" y="786"/>
                    <a:pt x="730" y="786"/>
                    <a:pt x="730" y="784"/>
                  </a:cubicBezTo>
                  <a:cubicBezTo>
                    <a:pt x="730" y="783"/>
                    <a:pt x="729" y="783"/>
                    <a:pt x="727" y="782"/>
                  </a:cubicBezTo>
                  <a:cubicBezTo>
                    <a:pt x="725" y="781"/>
                    <a:pt x="724" y="782"/>
                    <a:pt x="723" y="782"/>
                  </a:cubicBezTo>
                  <a:cubicBezTo>
                    <a:pt x="722" y="782"/>
                    <a:pt x="723" y="784"/>
                    <a:pt x="722" y="785"/>
                  </a:cubicBezTo>
                  <a:cubicBezTo>
                    <a:pt x="722" y="785"/>
                    <a:pt x="721" y="785"/>
                    <a:pt x="720" y="785"/>
                  </a:cubicBezTo>
                  <a:cubicBezTo>
                    <a:pt x="720" y="784"/>
                    <a:pt x="718" y="785"/>
                    <a:pt x="718" y="785"/>
                  </a:cubicBezTo>
                  <a:cubicBezTo>
                    <a:pt x="717" y="785"/>
                    <a:pt x="717" y="787"/>
                    <a:pt x="716" y="788"/>
                  </a:cubicBezTo>
                  <a:cubicBezTo>
                    <a:pt x="716" y="789"/>
                    <a:pt x="714" y="788"/>
                    <a:pt x="713" y="788"/>
                  </a:cubicBezTo>
                  <a:cubicBezTo>
                    <a:pt x="712" y="788"/>
                    <a:pt x="712" y="789"/>
                    <a:pt x="712" y="789"/>
                  </a:cubicBezTo>
                  <a:cubicBezTo>
                    <a:pt x="712" y="790"/>
                    <a:pt x="711" y="790"/>
                    <a:pt x="711" y="790"/>
                  </a:cubicBezTo>
                  <a:cubicBezTo>
                    <a:pt x="710" y="790"/>
                    <a:pt x="710" y="791"/>
                    <a:pt x="710" y="791"/>
                  </a:cubicBezTo>
                  <a:cubicBezTo>
                    <a:pt x="711" y="792"/>
                    <a:pt x="708" y="792"/>
                    <a:pt x="708" y="792"/>
                  </a:cubicBezTo>
                  <a:cubicBezTo>
                    <a:pt x="707" y="792"/>
                    <a:pt x="706" y="794"/>
                    <a:pt x="705" y="794"/>
                  </a:cubicBezTo>
                  <a:cubicBezTo>
                    <a:pt x="705" y="794"/>
                    <a:pt x="704" y="795"/>
                    <a:pt x="703" y="795"/>
                  </a:cubicBezTo>
                  <a:cubicBezTo>
                    <a:pt x="703" y="796"/>
                    <a:pt x="703" y="797"/>
                    <a:pt x="704" y="797"/>
                  </a:cubicBezTo>
                  <a:cubicBezTo>
                    <a:pt x="705" y="797"/>
                    <a:pt x="705" y="797"/>
                    <a:pt x="705" y="798"/>
                  </a:cubicBezTo>
                  <a:cubicBezTo>
                    <a:pt x="705" y="799"/>
                    <a:pt x="706" y="799"/>
                    <a:pt x="707" y="799"/>
                  </a:cubicBezTo>
                  <a:cubicBezTo>
                    <a:pt x="707" y="798"/>
                    <a:pt x="708" y="799"/>
                    <a:pt x="708" y="800"/>
                  </a:cubicBezTo>
                  <a:cubicBezTo>
                    <a:pt x="708" y="801"/>
                    <a:pt x="707" y="801"/>
                    <a:pt x="707" y="802"/>
                  </a:cubicBezTo>
                  <a:cubicBezTo>
                    <a:pt x="707" y="803"/>
                    <a:pt x="706" y="802"/>
                    <a:pt x="706" y="802"/>
                  </a:cubicBezTo>
                  <a:cubicBezTo>
                    <a:pt x="706" y="801"/>
                    <a:pt x="705" y="801"/>
                    <a:pt x="704" y="801"/>
                  </a:cubicBezTo>
                  <a:cubicBezTo>
                    <a:pt x="704" y="800"/>
                    <a:pt x="702" y="800"/>
                    <a:pt x="701" y="800"/>
                  </a:cubicBezTo>
                  <a:cubicBezTo>
                    <a:pt x="700" y="800"/>
                    <a:pt x="701" y="801"/>
                    <a:pt x="700" y="801"/>
                  </a:cubicBezTo>
                  <a:cubicBezTo>
                    <a:pt x="700" y="801"/>
                    <a:pt x="698" y="801"/>
                    <a:pt x="697" y="801"/>
                  </a:cubicBezTo>
                  <a:cubicBezTo>
                    <a:pt x="696" y="801"/>
                    <a:pt x="696" y="802"/>
                    <a:pt x="696" y="802"/>
                  </a:cubicBezTo>
                  <a:cubicBezTo>
                    <a:pt x="695" y="802"/>
                    <a:pt x="694" y="802"/>
                    <a:pt x="693" y="802"/>
                  </a:cubicBezTo>
                  <a:cubicBezTo>
                    <a:pt x="692" y="802"/>
                    <a:pt x="692" y="801"/>
                    <a:pt x="691" y="801"/>
                  </a:cubicBezTo>
                  <a:cubicBezTo>
                    <a:pt x="690" y="801"/>
                    <a:pt x="690" y="803"/>
                    <a:pt x="689" y="804"/>
                  </a:cubicBezTo>
                  <a:cubicBezTo>
                    <a:pt x="689" y="805"/>
                    <a:pt x="688" y="806"/>
                    <a:pt x="688" y="807"/>
                  </a:cubicBezTo>
                  <a:cubicBezTo>
                    <a:pt x="688" y="808"/>
                    <a:pt x="687" y="810"/>
                    <a:pt x="687" y="810"/>
                  </a:cubicBezTo>
                  <a:cubicBezTo>
                    <a:pt x="686" y="811"/>
                    <a:pt x="686" y="811"/>
                    <a:pt x="686" y="811"/>
                  </a:cubicBezTo>
                  <a:cubicBezTo>
                    <a:pt x="684" y="811"/>
                    <a:pt x="684" y="811"/>
                    <a:pt x="684" y="811"/>
                  </a:cubicBezTo>
                  <a:cubicBezTo>
                    <a:pt x="684" y="810"/>
                    <a:pt x="682" y="810"/>
                    <a:pt x="681" y="810"/>
                  </a:cubicBezTo>
                  <a:cubicBezTo>
                    <a:pt x="680" y="810"/>
                    <a:pt x="678" y="809"/>
                    <a:pt x="677" y="810"/>
                  </a:cubicBezTo>
                  <a:cubicBezTo>
                    <a:pt x="676" y="810"/>
                    <a:pt x="676" y="811"/>
                    <a:pt x="675" y="812"/>
                  </a:cubicBezTo>
                  <a:cubicBezTo>
                    <a:pt x="674" y="812"/>
                    <a:pt x="673" y="811"/>
                    <a:pt x="672" y="810"/>
                  </a:cubicBezTo>
                  <a:cubicBezTo>
                    <a:pt x="671" y="809"/>
                    <a:pt x="672" y="811"/>
                    <a:pt x="671" y="811"/>
                  </a:cubicBezTo>
                  <a:cubicBezTo>
                    <a:pt x="671" y="811"/>
                    <a:pt x="670" y="812"/>
                    <a:pt x="669" y="813"/>
                  </a:cubicBezTo>
                  <a:cubicBezTo>
                    <a:pt x="670" y="813"/>
                    <a:pt x="669" y="812"/>
                    <a:pt x="670" y="813"/>
                  </a:cubicBezTo>
                  <a:cubicBezTo>
                    <a:pt x="671" y="815"/>
                    <a:pt x="672" y="816"/>
                    <a:pt x="673" y="817"/>
                  </a:cubicBezTo>
                  <a:cubicBezTo>
                    <a:pt x="674" y="818"/>
                    <a:pt x="676" y="820"/>
                    <a:pt x="677" y="822"/>
                  </a:cubicBezTo>
                  <a:cubicBezTo>
                    <a:pt x="677" y="823"/>
                    <a:pt x="677" y="825"/>
                    <a:pt x="675" y="826"/>
                  </a:cubicBezTo>
                  <a:cubicBezTo>
                    <a:pt x="674" y="827"/>
                    <a:pt x="676" y="827"/>
                    <a:pt x="677" y="827"/>
                  </a:cubicBezTo>
                  <a:cubicBezTo>
                    <a:pt x="679" y="827"/>
                    <a:pt x="680" y="828"/>
                    <a:pt x="680" y="829"/>
                  </a:cubicBezTo>
                  <a:cubicBezTo>
                    <a:pt x="681" y="829"/>
                    <a:pt x="681" y="830"/>
                    <a:pt x="680" y="831"/>
                  </a:cubicBezTo>
                  <a:cubicBezTo>
                    <a:pt x="679" y="832"/>
                    <a:pt x="678" y="833"/>
                    <a:pt x="679" y="834"/>
                  </a:cubicBezTo>
                  <a:cubicBezTo>
                    <a:pt x="680" y="835"/>
                    <a:pt x="680" y="834"/>
                    <a:pt x="681" y="832"/>
                  </a:cubicBezTo>
                  <a:cubicBezTo>
                    <a:pt x="682" y="831"/>
                    <a:pt x="682" y="834"/>
                    <a:pt x="682" y="834"/>
                  </a:cubicBezTo>
                  <a:cubicBezTo>
                    <a:pt x="682" y="835"/>
                    <a:pt x="681" y="836"/>
                    <a:pt x="681" y="837"/>
                  </a:cubicBezTo>
                  <a:cubicBezTo>
                    <a:pt x="681" y="839"/>
                    <a:pt x="681" y="841"/>
                    <a:pt x="682" y="843"/>
                  </a:cubicBezTo>
                  <a:cubicBezTo>
                    <a:pt x="682" y="844"/>
                    <a:pt x="683" y="844"/>
                    <a:pt x="685" y="845"/>
                  </a:cubicBezTo>
                  <a:cubicBezTo>
                    <a:pt x="687" y="845"/>
                    <a:pt x="690" y="847"/>
                    <a:pt x="691" y="847"/>
                  </a:cubicBezTo>
                  <a:cubicBezTo>
                    <a:pt x="692" y="848"/>
                    <a:pt x="691" y="850"/>
                    <a:pt x="690" y="851"/>
                  </a:cubicBezTo>
                  <a:cubicBezTo>
                    <a:pt x="690" y="852"/>
                    <a:pt x="691" y="854"/>
                    <a:pt x="691" y="855"/>
                  </a:cubicBezTo>
                  <a:cubicBezTo>
                    <a:pt x="691" y="856"/>
                    <a:pt x="691" y="856"/>
                    <a:pt x="690" y="858"/>
                  </a:cubicBezTo>
                  <a:cubicBezTo>
                    <a:pt x="689" y="859"/>
                    <a:pt x="686" y="861"/>
                    <a:pt x="685" y="862"/>
                  </a:cubicBezTo>
                  <a:cubicBezTo>
                    <a:pt x="684" y="863"/>
                    <a:pt x="682" y="863"/>
                    <a:pt x="681" y="863"/>
                  </a:cubicBezTo>
                  <a:cubicBezTo>
                    <a:pt x="680" y="862"/>
                    <a:pt x="678" y="861"/>
                    <a:pt x="677" y="861"/>
                  </a:cubicBezTo>
                  <a:cubicBezTo>
                    <a:pt x="676" y="861"/>
                    <a:pt x="675" y="862"/>
                    <a:pt x="674" y="863"/>
                  </a:cubicBezTo>
                  <a:cubicBezTo>
                    <a:pt x="673" y="865"/>
                    <a:pt x="673" y="865"/>
                    <a:pt x="673" y="865"/>
                  </a:cubicBezTo>
                  <a:cubicBezTo>
                    <a:pt x="673" y="866"/>
                    <a:pt x="672" y="867"/>
                    <a:pt x="671" y="867"/>
                  </a:cubicBezTo>
                  <a:cubicBezTo>
                    <a:pt x="670" y="867"/>
                    <a:pt x="670" y="868"/>
                    <a:pt x="671" y="868"/>
                  </a:cubicBezTo>
                  <a:cubicBezTo>
                    <a:pt x="671" y="869"/>
                    <a:pt x="671" y="869"/>
                    <a:pt x="671" y="870"/>
                  </a:cubicBezTo>
                  <a:cubicBezTo>
                    <a:pt x="671" y="870"/>
                    <a:pt x="672" y="871"/>
                    <a:pt x="672" y="872"/>
                  </a:cubicBezTo>
                  <a:cubicBezTo>
                    <a:pt x="672" y="873"/>
                    <a:pt x="672" y="875"/>
                    <a:pt x="672" y="876"/>
                  </a:cubicBezTo>
                  <a:cubicBezTo>
                    <a:pt x="672" y="877"/>
                    <a:pt x="671" y="878"/>
                    <a:pt x="671" y="878"/>
                  </a:cubicBezTo>
                  <a:cubicBezTo>
                    <a:pt x="671" y="878"/>
                    <a:pt x="669" y="877"/>
                    <a:pt x="669" y="877"/>
                  </a:cubicBezTo>
                  <a:cubicBezTo>
                    <a:pt x="668" y="877"/>
                    <a:pt x="667" y="876"/>
                    <a:pt x="667" y="875"/>
                  </a:cubicBezTo>
                  <a:cubicBezTo>
                    <a:pt x="667" y="874"/>
                    <a:pt x="666" y="873"/>
                    <a:pt x="666" y="873"/>
                  </a:cubicBezTo>
                  <a:cubicBezTo>
                    <a:pt x="665" y="873"/>
                    <a:pt x="664" y="872"/>
                    <a:pt x="664" y="872"/>
                  </a:cubicBezTo>
                  <a:cubicBezTo>
                    <a:pt x="664" y="872"/>
                    <a:pt x="664" y="872"/>
                    <a:pt x="664" y="872"/>
                  </a:cubicBezTo>
                  <a:cubicBezTo>
                    <a:pt x="663" y="874"/>
                    <a:pt x="663" y="876"/>
                    <a:pt x="662" y="878"/>
                  </a:cubicBezTo>
                  <a:cubicBezTo>
                    <a:pt x="662" y="878"/>
                    <a:pt x="662" y="879"/>
                    <a:pt x="662" y="880"/>
                  </a:cubicBezTo>
                  <a:cubicBezTo>
                    <a:pt x="661" y="880"/>
                    <a:pt x="661" y="880"/>
                    <a:pt x="661" y="880"/>
                  </a:cubicBezTo>
                  <a:cubicBezTo>
                    <a:pt x="661" y="880"/>
                    <a:pt x="659" y="880"/>
                    <a:pt x="658" y="880"/>
                  </a:cubicBezTo>
                  <a:cubicBezTo>
                    <a:pt x="658" y="880"/>
                    <a:pt x="657" y="880"/>
                    <a:pt x="656" y="880"/>
                  </a:cubicBezTo>
                  <a:cubicBezTo>
                    <a:pt x="655" y="879"/>
                    <a:pt x="654" y="880"/>
                    <a:pt x="653" y="880"/>
                  </a:cubicBezTo>
                  <a:cubicBezTo>
                    <a:pt x="653" y="881"/>
                    <a:pt x="653" y="881"/>
                    <a:pt x="652" y="881"/>
                  </a:cubicBezTo>
                  <a:cubicBezTo>
                    <a:pt x="651" y="881"/>
                    <a:pt x="651" y="882"/>
                    <a:pt x="650" y="883"/>
                  </a:cubicBezTo>
                  <a:cubicBezTo>
                    <a:pt x="650" y="884"/>
                    <a:pt x="649" y="884"/>
                    <a:pt x="648" y="885"/>
                  </a:cubicBezTo>
                  <a:cubicBezTo>
                    <a:pt x="647" y="885"/>
                    <a:pt x="647" y="886"/>
                    <a:pt x="646" y="887"/>
                  </a:cubicBezTo>
                  <a:cubicBezTo>
                    <a:pt x="646" y="888"/>
                    <a:pt x="645" y="888"/>
                    <a:pt x="644" y="888"/>
                  </a:cubicBezTo>
                  <a:cubicBezTo>
                    <a:pt x="644" y="888"/>
                    <a:pt x="643" y="887"/>
                    <a:pt x="642" y="886"/>
                  </a:cubicBezTo>
                  <a:cubicBezTo>
                    <a:pt x="642" y="886"/>
                    <a:pt x="643" y="885"/>
                    <a:pt x="643" y="885"/>
                  </a:cubicBezTo>
                  <a:cubicBezTo>
                    <a:pt x="644" y="884"/>
                    <a:pt x="643" y="883"/>
                    <a:pt x="643" y="882"/>
                  </a:cubicBezTo>
                  <a:cubicBezTo>
                    <a:pt x="643" y="881"/>
                    <a:pt x="644" y="881"/>
                    <a:pt x="644" y="880"/>
                  </a:cubicBezTo>
                  <a:cubicBezTo>
                    <a:pt x="643" y="878"/>
                    <a:pt x="641" y="877"/>
                    <a:pt x="640" y="877"/>
                  </a:cubicBezTo>
                  <a:cubicBezTo>
                    <a:pt x="639" y="876"/>
                    <a:pt x="639" y="875"/>
                    <a:pt x="638" y="875"/>
                  </a:cubicBezTo>
                  <a:cubicBezTo>
                    <a:pt x="638" y="874"/>
                    <a:pt x="638" y="873"/>
                    <a:pt x="639" y="873"/>
                  </a:cubicBezTo>
                  <a:cubicBezTo>
                    <a:pt x="639" y="873"/>
                    <a:pt x="640" y="872"/>
                    <a:pt x="641" y="872"/>
                  </a:cubicBezTo>
                  <a:cubicBezTo>
                    <a:pt x="642" y="871"/>
                    <a:pt x="642" y="872"/>
                    <a:pt x="643" y="873"/>
                  </a:cubicBezTo>
                  <a:cubicBezTo>
                    <a:pt x="643" y="873"/>
                    <a:pt x="643" y="872"/>
                    <a:pt x="644" y="871"/>
                  </a:cubicBezTo>
                  <a:cubicBezTo>
                    <a:pt x="644" y="870"/>
                    <a:pt x="644" y="870"/>
                    <a:pt x="646" y="869"/>
                  </a:cubicBezTo>
                  <a:cubicBezTo>
                    <a:pt x="647" y="869"/>
                    <a:pt x="647" y="869"/>
                    <a:pt x="647" y="869"/>
                  </a:cubicBezTo>
                  <a:cubicBezTo>
                    <a:pt x="647" y="868"/>
                    <a:pt x="647" y="867"/>
                    <a:pt x="647" y="865"/>
                  </a:cubicBezTo>
                  <a:cubicBezTo>
                    <a:pt x="647" y="863"/>
                    <a:pt x="648" y="863"/>
                    <a:pt x="649" y="862"/>
                  </a:cubicBezTo>
                  <a:cubicBezTo>
                    <a:pt x="650" y="862"/>
                    <a:pt x="650" y="861"/>
                    <a:pt x="650" y="860"/>
                  </a:cubicBezTo>
                  <a:cubicBezTo>
                    <a:pt x="650" y="859"/>
                    <a:pt x="651" y="858"/>
                    <a:pt x="651" y="858"/>
                  </a:cubicBezTo>
                  <a:cubicBezTo>
                    <a:pt x="652" y="858"/>
                    <a:pt x="652" y="858"/>
                    <a:pt x="652" y="858"/>
                  </a:cubicBezTo>
                  <a:cubicBezTo>
                    <a:pt x="652" y="858"/>
                    <a:pt x="652" y="858"/>
                    <a:pt x="652" y="857"/>
                  </a:cubicBezTo>
                  <a:cubicBezTo>
                    <a:pt x="650" y="857"/>
                    <a:pt x="649" y="855"/>
                    <a:pt x="649" y="855"/>
                  </a:cubicBezTo>
                  <a:cubicBezTo>
                    <a:pt x="649" y="854"/>
                    <a:pt x="649" y="850"/>
                    <a:pt x="649" y="849"/>
                  </a:cubicBezTo>
                  <a:cubicBezTo>
                    <a:pt x="649" y="848"/>
                    <a:pt x="649" y="846"/>
                    <a:pt x="648" y="846"/>
                  </a:cubicBezTo>
                  <a:cubicBezTo>
                    <a:pt x="647" y="845"/>
                    <a:pt x="647" y="844"/>
                    <a:pt x="646" y="843"/>
                  </a:cubicBezTo>
                  <a:cubicBezTo>
                    <a:pt x="645" y="843"/>
                    <a:pt x="645" y="843"/>
                    <a:pt x="645" y="843"/>
                  </a:cubicBezTo>
                  <a:cubicBezTo>
                    <a:pt x="645" y="844"/>
                    <a:pt x="644" y="844"/>
                    <a:pt x="644" y="845"/>
                  </a:cubicBezTo>
                  <a:cubicBezTo>
                    <a:pt x="644" y="845"/>
                    <a:pt x="644" y="846"/>
                    <a:pt x="644" y="847"/>
                  </a:cubicBezTo>
                  <a:cubicBezTo>
                    <a:pt x="644" y="848"/>
                    <a:pt x="643" y="848"/>
                    <a:pt x="642" y="848"/>
                  </a:cubicBezTo>
                  <a:cubicBezTo>
                    <a:pt x="641" y="848"/>
                    <a:pt x="641" y="847"/>
                    <a:pt x="640" y="847"/>
                  </a:cubicBezTo>
                  <a:cubicBezTo>
                    <a:pt x="640" y="848"/>
                    <a:pt x="639" y="849"/>
                    <a:pt x="639" y="850"/>
                  </a:cubicBezTo>
                  <a:cubicBezTo>
                    <a:pt x="638" y="850"/>
                    <a:pt x="638" y="851"/>
                    <a:pt x="637" y="852"/>
                  </a:cubicBezTo>
                  <a:cubicBezTo>
                    <a:pt x="637" y="852"/>
                    <a:pt x="636" y="852"/>
                    <a:pt x="635" y="852"/>
                  </a:cubicBezTo>
                  <a:cubicBezTo>
                    <a:pt x="634" y="852"/>
                    <a:pt x="632" y="852"/>
                    <a:pt x="631" y="852"/>
                  </a:cubicBezTo>
                  <a:cubicBezTo>
                    <a:pt x="630" y="851"/>
                    <a:pt x="630" y="853"/>
                    <a:pt x="629" y="853"/>
                  </a:cubicBezTo>
                  <a:cubicBezTo>
                    <a:pt x="628" y="853"/>
                    <a:pt x="628" y="852"/>
                    <a:pt x="628" y="850"/>
                  </a:cubicBezTo>
                  <a:cubicBezTo>
                    <a:pt x="628" y="847"/>
                    <a:pt x="628" y="847"/>
                    <a:pt x="628" y="846"/>
                  </a:cubicBezTo>
                  <a:cubicBezTo>
                    <a:pt x="628" y="846"/>
                    <a:pt x="628" y="844"/>
                    <a:pt x="628" y="844"/>
                  </a:cubicBezTo>
                  <a:cubicBezTo>
                    <a:pt x="628" y="843"/>
                    <a:pt x="628" y="842"/>
                    <a:pt x="628" y="841"/>
                  </a:cubicBezTo>
                  <a:cubicBezTo>
                    <a:pt x="627" y="840"/>
                    <a:pt x="627" y="840"/>
                    <a:pt x="626" y="839"/>
                  </a:cubicBezTo>
                  <a:cubicBezTo>
                    <a:pt x="625" y="839"/>
                    <a:pt x="626" y="837"/>
                    <a:pt x="626" y="837"/>
                  </a:cubicBezTo>
                  <a:cubicBezTo>
                    <a:pt x="626" y="836"/>
                    <a:pt x="626" y="836"/>
                    <a:pt x="626" y="836"/>
                  </a:cubicBezTo>
                  <a:cubicBezTo>
                    <a:pt x="625" y="836"/>
                    <a:pt x="625" y="836"/>
                    <a:pt x="625" y="836"/>
                  </a:cubicBezTo>
                  <a:cubicBezTo>
                    <a:pt x="624" y="835"/>
                    <a:pt x="622" y="834"/>
                    <a:pt x="621" y="834"/>
                  </a:cubicBezTo>
                  <a:cubicBezTo>
                    <a:pt x="620" y="833"/>
                    <a:pt x="620" y="834"/>
                    <a:pt x="619" y="834"/>
                  </a:cubicBezTo>
                  <a:cubicBezTo>
                    <a:pt x="618" y="834"/>
                    <a:pt x="616" y="835"/>
                    <a:pt x="615" y="835"/>
                  </a:cubicBezTo>
                  <a:cubicBezTo>
                    <a:pt x="614" y="836"/>
                    <a:pt x="614" y="836"/>
                    <a:pt x="614" y="836"/>
                  </a:cubicBezTo>
                  <a:cubicBezTo>
                    <a:pt x="614" y="836"/>
                    <a:pt x="614" y="837"/>
                    <a:pt x="614" y="837"/>
                  </a:cubicBezTo>
                  <a:cubicBezTo>
                    <a:pt x="614" y="838"/>
                    <a:pt x="613" y="838"/>
                    <a:pt x="612" y="838"/>
                  </a:cubicBezTo>
                  <a:cubicBezTo>
                    <a:pt x="611" y="838"/>
                    <a:pt x="610" y="838"/>
                    <a:pt x="610" y="838"/>
                  </a:cubicBezTo>
                  <a:cubicBezTo>
                    <a:pt x="609" y="837"/>
                    <a:pt x="607" y="837"/>
                    <a:pt x="606" y="837"/>
                  </a:cubicBezTo>
                  <a:cubicBezTo>
                    <a:pt x="605" y="836"/>
                    <a:pt x="604" y="837"/>
                    <a:pt x="603" y="836"/>
                  </a:cubicBezTo>
                  <a:cubicBezTo>
                    <a:pt x="602" y="836"/>
                    <a:pt x="601" y="835"/>
                    <a:pt x="600" y="835"/>
                  </a:cubicBezTo>
                  <a:cubicBezTo>
                    <a:pt x="600" y="834"/>
                    <a:pt x="599" y="834"/>
                    <a:pt x="599" y="835"/>
                  </a:cubicBezTo>
                  <a:cubicBezTo>
                    <a:pt x="598" y="835"/>
                    <a:pt x="598" y="836"/>
                    <a:pt x="597" y="836"/>
                  </a:cubicBezTo>
                  <a:cubicBezTo>
                    <a:pt x="596" y="836"/>
                    <a:pt x="595" y="837"/>
                    <a:pt x="595" y="836"/>
                  </a:cubicBezTo>
                  <a:cubicBezTo>
                    <a:pt x="594" y="836"/>
                    <a:pt x="595" y="835"/>
                    <a:pt x="595" y="834"/>
                  </a:cubicBezTo>
                  <a:cubicBezTo>
                    <a:pt x="595" y="834"/>
                    <a:pt x="594" y="832"/>
                    <a:pt x="594" y="831"/>
                  </a:cubicBezTo>
                  <a:cubicBezTo>
                    <a:pt x="594" y="830"/>
                    <a:pt x="596" y="829"/>
                    <a:pt x="596" y="829"/>
                  </a:cubicBezTo>
                  <a:cubicBezTo>
                    <a:pt x="596" y="826"/>
                    <a:pt x="596" y="826"/>
                    <a:pt x="596" y="826"/>
                  </a:cubicBezTo>
                  <a:cubicBezTo>
                    <a:pt x="597" y="825"/>
                    <a:pt x="597" y="825"/>
                    <a:pt x="597" y="825"/>
                  </a:cubicBezTo>
                  <a:cubicBezTo>
                    <a:pt x="596" y="823"/>
                    <a:pt x="594" y="822"/>
                    <a:pt x="594" y="821"/>
                  </a:cubicBezTo>
                  <a:cubicBezTo>
                    <a:pt x="593" y="820"/>
                    <a:pt x="593" y="819"/>
                    <a:pt x="592" y="819"/>
                  </a:cubicBezTo>
                  <a:cubicBezTo>
                    <a:pt x="590" y="819"/>
                    <a:pt x="589" y="818"/>
                    <a:pt x="587" y="817"/>
                  </a:cubicBezTo>
                  <a:cubicBezTo>
                    <a:pt x="585" y="816"/>
                    <a:pt x="585" y="816"/>
                    <a:pt x="585" y="816"/>
                  </a:cubicBezTo>
                  <a:cubicBezTo>
                    <a:pt x="585" y="816"/>
                    <a:pt x="585" y="815"/>
                    <a:pt x="584" y="815"/>
                  </a:cubicBezTo>
                  <a:cubicBezTo>
                    <a:pt x="584" y="815"/>
                    <a:pt x="583" y="815"/>
                    <a:pt x="582" y="815"/>
                  </a:cubicBezTo>
                  <a:cubicBezTo>
                    <a:pt x="582" y="814"/>
                    <a:pt x="581" y="811"/>
                    <a:pt x="581" y="810"/>
                  </a:cubicBezTo>
                  <a:cubicBezTo>
                    <a:pt x="580" y="809"/>
                    <a:pt x="579" y="808"/>
                    <a:pt x="578" y="808"/>
                  </a:cubicBezTo>
                  <a:cubicBezTo>
                    <a:pt x="578" y="807"/>
                    <a:pt x="578" y="807"/>
                    <a:pt x="578" y="806"/>
                  </a:cubicBezTo>
                  <a:cubicBezTo>
                    <a:pt x="578" y="806"/>
                    <a:pt x="578" y="805"/>
                    <a:pt x="577" y="804"/>
                  </a:cubicBezTo>
                  <a:cubicBezTo>
                    <a:pt x="576" y="804"/>
                    <a:pt x="576" y="802"/>
                    <a:pt x="575" y="802"/>
                  </a:cubicBezTo>
                  <a:cubicBezTo>
                    <a:pt x="575" y="802"/>
                    <a:pt x="574" y="802"/>
                    <a:pt x="574" y="801"/>
                  </a:cubicBezTo>
                  <a:cubicBezTo>
                    <a:pt x="574" y="800"/>
                    <a:pt x="574" y="799"/>
                    <a:pt x="574" y="799"/>
                  </a:cubicBezTo>
                  <a:cubicBezTo>
                    <a:pt x="574" y="798"/>
                    <a:pt x="574" y="797"/>
                    <a:pt x="573" y="797"/>
                  </a:cubicBezTo>
                  <a:cubicBezTo>
                    <a:pt x="572" y="796"/>
                    <a:pt x="572" y="796"/>
                    <a:pt x="572" y="795"/>
                  </a:cubicBezTo>
                  <a:cubicBezTo>
                    <a:pt x="571" y="794"/>
                    <a:pt x="571" y="793"/>
                    <a:pt x="571" y="792"/>
                  </a:cubicBezTo>
                  <a:cubicBezTo>
                    <a:pt x="570" y="791"/>
                    <a:pt x="570" y="791"/>
                    <a:pt x="569" y="790"/>
                  </a:cubicBezTo>
                  <a:cubicBezTo>
                    <a:pt x="568" y="790"/>
                    <a:pt x="566" y="789"/>
                    <a:pt x="566" y="788"/>
                  </a:cubicBezTo>
                  <a:cubicBezTo>
                    <a:pt x="567" y="787"/>
                    <a:pt x="569" y="786"/>
                    <a:pt x="569" y="785"/>
                  </a:cubicBezTo>
                  <a:cubicBezTo>
                    <a:pt x="569" y="784"/>
                    <a:pt x="569" y="783"/>
                    <a:pt x="569" y="783"/>
                  </a:cubicBezTo>
                  <a:cubicBezTo>
                    <a:pt x="570" y="783"/>
                    <a:pt x="570" y="782"/>
                    <a:pt x="569" y="782"/>
                  </a:cubicBezTo>
                  <a:cubicBezTo>
                    <a:pt x="569" y="781"/>
                    <a:pt x="569" y="781"/>
                    <a:pt x="570" y="781"/>
                  </a:cubicBezTo>
                  <a:cubicBezTo>
                    <a:pt x="570" y="780"/>
                    <a:pt x="570" y="779"/>
                    <a:pt x="570" y="779"/>
                  </a:cubicBezTo>
                  <a:cubicBezTo>
                    <a:pt x="571" y="778"/>
                    <a:pt x="571" y="776"/>
                    <a:pt x="572" y="775"/>
                  </a:cubicBezTo>
                  <a:cubicBezTo>
                    <a:pt x="573" y="775"/>
                    <a:pt x="575" y="775"/>
                    <a:pt x="575" y="775"/>
                  </a:cubicBezTo>
                  <a:cubicBezTo>
                    <a:pt x="576" y="774"/>
                    <a:pt x="577" y="773"/>
                    <a:pt x="577" y="772"/>
                  </a:cubicBezTo>
                  <a:cubicBezTo>
                    <a:pt x="577" y="771"/>
                    <a:pt x="577" y="771"/>
                    <a:pt x="578" y="771"/>
                  </a:cubicBezTo>
                  <a:cubicBezTo>
                    <a:pt x="579" y="771"/>
                    <a:pt x="581" y="771"/>
                    <a:pt x="581" y="771"/>
                  </a:cubicBezTo>
                  <a:cubicBezTo>
                    <a:pt x="581" y="771"/>
                    <a:pt x="582" y="772"/>
                    <a:pt x="583" y="772"/>
                  </a:cubicBezTo>
                  <a:cubicBezTo>
                    <a:pt x="583" y="772"/>
                    <a:pt x="583" y="771"/>
                    <a:pt x="584" y="772"/>
                  </a:cubicBezTo>
                  <a:cubicBezTo>
                    <a:pt x="585" y="773"/>
                    <a:pt x="586" y="775"/>
                    <a:pt x="587" y="775"/>
                  </a:cubicBezTo>
                  <a:cubicBezTo>
                    <a:pt x="588" y="775"/>
                    <a:pt x="588" y="775"/>
                    <a:pt x="588" y="775"/>
                  </a:cubicBezTo>
                  <a:cubicBezTo>
                    <a:pt x="589" y="776"/>
                    <a:pt x="588" y="776"/>
                    <a:pt x="589" y="776"/>
                  </a:cubicBezTo>
                  <a:cubicBezTo>
                    <a:pt x="590" y="776"/>
                    <a:pt x="591" y="776"/>
                    <a:pt x="592" y="776"/>
                  </a:cubicBezTo>
                  <a:cubicBezTo>
                    <a:pt x="593" y="776"/>
                    <a:pt x="593" y="776"/>
                    <a:pt x="594" y="776"/>
                  </a:cubicBezTo>
                  <a:cubicBezTo>
                    <a:pt x="595" y="776"/>
                    <a:pt x="595" y="775"/>
                    <a:pt x="596" y="776"/>
                  </a:cubicBezTo>
                  <a:cubicBezTo>
                    <a:pt x="597" y="777"/>
                    <a:pt x="597" y="777"/>
                    <a:pt x="598" y="777"/>
                  </a:cubicBezTo>
                  <a:cubicBezTo>
                    <a:pt x="598" y="777"/>
                    <a:pt x="598" y="776"/>
                    <a:pt x="598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9" y="776"/>
                    <a:pt x="600" y="776"/>
                    <a:pt x="601" y="776"/>
                  </a:cubicBezTo>
                  <a:cubicBezTo>
                    <a:pt x="602" y="776"/>
                    <a:pt x="602" y="779"/>
                    <a:pt x="603" y="780"/>
                  </a:cubicBezTo>
                  <a:cubicBezTo>
                    <a:pt x="604" y="781"/>
                    <a:pt x="607" y="782"/>
                    <a:pt x="609" y="783"/>
                  </a:cubicBezTo>
                  <a:cubicBezTo>
                    <a:pt x="611" y="784"/>
                    <a:pt x="612" y="784"/>
                    <a:pt x="615" y="786"/>
                  </a:cubicBezTo>
                  <a:cubicBezTo>
                    <a:pt x="617" y="787"/>
                    <a:pt x="621" y="787"/>
                    <a:pt x="623" y="788"/>
                  </a:cubicBezTo>
                  <a:cubicBezTo>
                    <a:pt x="625" y="788"/>
                    <a:pt x="626" y="789"/>
                    <a:pt x="628" y="790"/>
                  </a:cubicBezTo>
                  <a:cubicBezTo>
                    <a:pt x="629" y="790"/>
                    <a:pt x="630" y="791"/>
                    <a:pt x="632" y="792"/>
                  </a:cubicBezTo>
                  <a:cubicBezTo>
                    <a:pt x="633" y="793"/>
                    <a:pt x="633" y="794"/>
                    <a:pt x="632" y="796"/>
                  </a:cubicBezTo>
                  <a:cubicBezTo>
                    <a:pt x="632" y="797"/>
                    <a:pt x="633" y="797"/>
                    <a:pt x="634" y="797"/>
                  </a:cubicBezTo>
                  <a:cubicBezTo>
                    <a:pt x="635" y="797"/>
                    <a:pt x="636" y="797"/>
                    <a:pt x="637" y="798"/>
                  </a:cubicBezTo>
                  <a:cubicBezTo>
                    <a:pt x="637" y="799"/>
                    <a:pt x="637" y="799"/>
                    <a:pt x="638" y="800"/>
                  </a:cubicBezTo>
                  <a:cubicBezTo>
                    <a:pt x="639" y="800"/>
                    <a:pt x="639" y="800"/>
                    <a:pt x="639" y="800"/>
                  </a:cubicBezTo>
                  <a:cubicBezTo>
                    <a:pt x="639" y="800"/>
                    <a:pt x="640" y="799"/>
                    <a:pt x="640" y="798"/>
                  </a:cubicBezTo>
                  <a:cubicBezTo>
                    <a:pt x="640" y="797"/>
                    <a:pt x="641" y="796"/>
                    <a:pt x="642" y="796"/>
                  </a:cubicBezTo>
                  <a:cubicBezTo>
                    <a:pt x="642" y="796"/>
                    <a:pt x="644" y="796"/>
                    <a:pt x="645" y="796"/>
                  </a:cubicBezTo>
                  <a:cubicBezTo>
                    <a:pt x="646" y="796"/>
                    <a:pt x="647" y="796"/>
                    <a:pt x="647" y="795"/>
                  </a:cubicBezTo>
                  <a:cubicBezTo>
                    <a:pt x="647" y="795"/>
                    <a:pt x="646" y="794"/>
                    <a:pt x="647" y="794"/>
                  </a:cubicBezTo>
                  <a:cubicBezTo>
                    <a:pt x="648" y="794"/>
                    <a:pt x="648" y="794"/>
                    <a:pt x="649" y="795"/>
                  </a:cubicBezTo>
                  <a:cubicBezTo>
                    <a:pt x="649" y="795"/>
                    <a:pt x="649" y="796"/>
                    <a:pt x="650" y="796"/>
                  </a:cubicBezTo>
                  <a:cubicBezTo>
                    <a:pt x="650" y="796"/>
                    <a:pt x="650" y="795"/>
                    <a:pt x="652" y="796"/>
                  </a:cubicBezTo>
                  <a:cubicBezTo>
                    <a:pt x="653" y="797"/>
                    <a:pt x="655" y="798"/>
                    <a:pt x="655" y="798"/>
                  </a:cubicBezTo>
                  <a:cubicBezTo>
                    <a:pt x="655" y="797"/>
                    <a:pt x="656" y="795"/>
                    <a:pt x="655" y="794"/>
                  </a:cubicBezTo>
                  <a:cubicBezTo>
                    <a:pt x="655" y="793"/>
                    <a:pt x="656" y="793"/>
                    <a:pt x="656" y="793"/>
                  </a:cubicBezTo>
                  <a:cubicBezTo>
                    <a:pt x="657" y="793"/>
                    <a:pt x="659" y="793"/>
                    <a:pt x="659" y="792"/>
                  </a:cubicBezTo>
                  <a:cubicBezTo>
                    <a:pt x="659" y="791"/>
                    <a:pt x="661" y="791"/>
                    <a:pt x="660" y="790"/>
                  </a:cubicBezTo>
                  <a:cubicBezTo>
                    <a:pt x="660" y="789"/>
                    <a:pt x="659" y="787"/>
                    <a:pt x="660" y="787"/>
                  </a:cubicBezTo>
                  <a:cubicBezTo>
                    <a:pt x="662" y="787"/>
                    <a:pt x="663" y="788"/>
                    <a:pt x="663" y="786"/>
                  </a:cubicBezTo>
                  <a:cubicBezTo>
                    <a:pt x="663" y="785"/>
                    <a:pt x="663" y="782"/>
                    <a:pt x="664" y="782"/>
                  </a:cubicBezTo>
                  <a:cubicBezTo>
                    <a:pt x="665" y="782"/>
                    <a:pt x="667" y="783"/>
                    <a:pt x="667" y="783"/>
                  </a:cubicBezTo>
                  <a:cubicBezTo>
                    <a:pt x="668" y="783"/>
                    <a:pt x="669" y="784"/>
                    <a:pt x="670" y="783"/>
                  </a:cubicBezTo>
                  <a:cubicBezTo>
                    <a:pt x="670" y="783"/>
                    <a:pt x="671" y="781"/>
                    <a:pt x="671" y="779"/>
                  </a:cubicBezTo>
                  <a:cubicBezTo>
                    <a:pt x="672" y="778"/>
                    <a:pt x="672" y="776"/>
                    <a:pt x="673" y="777"/>
                  </a:cubicBezTo>
                  <a:cubicBezTo>
                    <a:pt x="674" y="777"/>
                    <a:pt x="675" y="778"/>
                    <a:pt x="675" y="778"/>
                  </a:cubicBezTo>
                  <a:cubicBezTo>
                    <a:pt x="676" y="778"/>
                    <a:pt x="677" y="777"/>
                    <a:pt x="677" y="777"/>
                  </a:cubicBezTo>
                  <a:cubicBezTo>
                    <a:pt x="677" y="776"/>
                    <a:pt x="677" y="776"/>
                    <a:pt x="677" y="776"/>
                  </a:cubicBezTo>
                  <a:cubicBezTo>
                    <a:pt x="677" y="775"/>
                    <a:pt x="674" y="772"/>
                    <a:pt x="674" y="771"/>
                  </a:cubicBezTo>
                  <a:cubicBezTo>
                    <a:pt x="673" y="770"/>
                    <a:pt x="673" y="770"/>
                    <a:pt x="673" y="769"/>
                  </a:cubicBezTo>
                  <a:cubicBezTo>
                    <a:pt x="672" y="767"/>
                    <a:pt x="672" y="767"/>
                    <a:pt x="672" y="767"/>
                  </a:cubicBezTo>
                  <a:cubicBezTo>
                    <a:pt x="672" y="767"/>
                    <a:pt x="671" y="766"/>
                    <a:pt x="671" y="765"/>
                  </a:cubicBezTo>
                  <a:cubicBezTo>
                    <a:pt x="671" y="764"/>
                    <a:pt x="671" y="763"/>
                    <a:pt x="671" y="763"/>
                  </a:cubicBezTo>
                  <a:cubicBezTo>
                    <a:pt x="671" y="763"/>
                    <a:pt x="669" y="763"/>
                    <a:pt x="669" y="763"/>
                  </a:cubicBezTo>
                  <a:cubicBezTo>
                    <a:pt x="669" y="762"/>
                    <a:pt x="669" y="762"/>
                    <a:pt x="668" y="761"/>
                  </a:cubicBezTo>
                  <a:cubicBezTo>
                    <a:pt x="667" y="760"/>
                    <a:pt x="665" y="759"/>
                    <a:pt x="664" y="759"/>
                  </a:cubicBezTo>
                  <a:cubicBezTo>
                    <a:pt x="663" y="759"/>
                    <a:pt x="659" y="760"/>
                    <a:pt x="658" y="758"/>
                  </a:cubicBezTo>
                  <a:cubicBezTo>
                    <a:pt x="656" y="757"/>
                    <a:pt x="656" y="756"/>
                    <a:pt x="656" y="755"/>
                  </a:cubicBezTo>
                  <a:cubicBezTo>
                    <a:pt x="656" y="755"/>
                    <a:pt x="654" y="755"/>
                    <a:pt x="654" y="753"/>
                  </a:cubicBezTo>
                  <a:cubicBezTo>
                    <a:pt x="654" y="752"/>
                    <a:pt x="653" y="748"/>
                    <a:pt x="654" y="748"/>
                  </a:cubicBezTo>
                  <a:cubicBezTo>
                    <a:pt x="654" y="747"/>
                    <a:pt x="654" y="747"/>
                    <a:pt x="654" y="745"/>
                  </a:cubicBezTo>
                  <a:cubicBezTo>
                    <a:pt x="654" y="743"/>
                    <a:pt x="654" y="738"/>
                    <a:pt x="654" y="738"/>
                  </a:cubicBezTo>
                  <a:cubicBezTo>
                    <a:pt x="654" y="738"/>
                    <a:pt x="654" y="737"/>
                    <a:pt x="654" y="736"/>
                  </a:cubicBezTo>
                  <a:cubicBezTo>
                    <a:pt x="655" y="734"/>
                    <a:pt x="655" y="731"/>
                    <a:pt x="655" y="731"/>
                  </a:cubicBezTo>
                  <a:cubicBezTo>
                    <a:pt x="655" y="731"/>
                    <a:pt x="654" y="730"/>
                    <a:pt x="654" y="729"/>
                  </a:cubicBezTo>
                  <a:cubicBezTo>
                    <a:pt x="655" y="728"/>
                    <a:pt x="656" y="728"/>
                    <a:pt x="657" y="728"/>
                  </a:cubicBezTo>
                  <a:cubicBezTo>
                    <a:pt x="658" y="728"/>
                    <a:pt x="659" y="727"/>
                    <a:pt x="660" y="727"/>
                  </a:cubicBezTo>
                  <a:cubicBezTo>
                    <a:pt x="660" y="727"/>
                    <a:pt x="662" y="727"/>
                    <a:pt x="662" y="727"/>
                  </a:cubicBezTo>
                  <a:cubicBezTo>
                    <a:pt x="663" y="728"/>
                    <a:pt x="664" y="728"/>
                    <a:pt x="664" y="728"/>
                  </a:cubicBezTo>
                  <a:cubicBezTo>
                    <a:pt x="665" y="728"/>
                    <a:pt x="665" y="728"/>
                    <a:pt x="665" y="728"/>
                  </a:cubicBezTo>
                  <a:cubicBezTo>
                    <a:pt x="665" y="728"/>
                    <a:pt x="663" y="726"/>
                    <a:pt x="664" y="725"/>
                  </a:cubicBezTo>
                  <a:cubicBezTo>
                    <a:pt x="665" y="724"/>
                    <a:pt x="666" y="723"/>
                    <a:pt x="666" y="723"/>
                  </a:cubicBezTo>
                  <a:cubicBezTo>
                    <a:pt x="666" y="722"/>
                    <a:pt x="666" y="722"/>
                    <a:pt x="667" y="720"/>
                  </a:cubicBezTo>
                  <a:cubicBezTo>
                    <a:pt x="668" y="719"/>
                    <a:pt x="670" y="717"/>
                    <a:pt x="671" y="717"/>
                  </a:cubicBezTo>
                  <a:cubicBezTo>
                    <a:pt x="671" y="717"/>
                    <a:pt x="672" y="718"/>
                    <a:pt x="672" y="717"/>
                  </a:cubicBezTo>
                  <a:cubicBezTo>
                    <a:pt x="673" y="716"/>
                    <a:pt x="673" y="716"/>
                    <a:pt x="674" y="716"/>
                  </a:cubicBezTo>
                  <a:cubicBezTo>
                    <a:pt x="676" y="716"/>
                    <a:pt x="676" y="716"/>
                    <a:pt x="676" y="715"/>
                  </a:cubicBezTo>
                  <a:cubicBezTo>
                    <a:pt x="676" y="714"/>
                    <a:pt x="676" y="713"/>
                    <a:pt x="677" y="713"/>
                  </a:cubicBezTo>
                  <a:cubicBezTo>
                    <a:pt x="679" y="714"/>
                    <a:pt x="681" y="714"/>
                    <a:pt x="682" y="713"/>
                  </a:cubicBezTo>
                  <a:cubicBezTo>
                    <a:pt x="682" y="712"/>
                    <a:pt x="683" y="709"/>
                    <a:pt x="683" y="708"/>
                  </a:cubicBezTo>
                  <a:cubicBezTo>
                    <a:pt x="684" y="708"/>
                    <a:pt x="684" y="707"/>
                    <a:pt x="684" y="707"/>
                  </a:cubicBezTo>
                  <a:cubicBezTo>
                    <a:pt x="685" y="707"/>
                    <a:pt x="686" y="706"/>
                    <a:pt x="686" y="706"/>
                  </a:cubicBezTo>
                  <a:cubicBezTo>
                    <a:pt x="686" y="705"/>
                    <a:pt x="686" y="704"/>
                    <a:pt x="687" y="704"/>
                  </a:cubicBezTo>
                  <a:cubicBezTo>
                    <a:pt x="688" y="704"/>
                    <a:pt x="689" y="704"/>
                    <a:pt x="690" y="704"/>
                  </a:cubicBezTo>
                  <a:cubicBezTo>
                    <a:pt x="690" y="704"/>
                    <a:pt x="691" y="703"/>
                    <a:pt x="691" y="702"/>
                  </a:cubicBezTo>
                  <a:cubicBezTo>
                    <a:pt x="690" y="701"/>
                    <a:pt x="688" y="698"/>
                    <a:pt x="688" y="697"/>
                  </a:cubicBezTo>
                  <a:cubicBezTo>
                    <a:pt x="688" y="696"/>
                    <a:pt x="688" y="695"/>
                    <a:pt x="688" y="694"/>
                  </a:cubicBezTo>
                  <a:cubicBezTo>
                    <a:pt x="687" y="694"/>
                    <a:pt x="687" y="694"/>
                    <a:pt x="686" y="693"/>
                  </a:cubicBezTo>
                  <a:cubicBezTo>
                    <a:pt x="685" y="693"/>
                    <a:pt x="684" y="693"/>
                    <a:pt x="683" y="692"/>
                  </a:cubicBezTo>
                  <a:cubicBezTo>
                    <a:pt x="682" y="692"/>
                    <a:pt x="681" y="692"/>
                    <a:pt x="682" y="691"/>
                  </a:cubicBezTo>
                  <a:cubicBezTo>
                    <a:pt x="683" y="690"/>
                    <a:pt x="684" y="691"/>
                    <a:pt x="684" y="690"/>
                  </a:cubicBezTo>
                  <a:cubicBezTo>
                    <a:pt x="684" y="689"/>
                    <a:pt x="685" y="687"/>
                    <a:pt x="684" y="687"/>
                  </a:cubicBezTo>
                  <a:cubicBezTo>
                    <a:pt x="683" y="686"/>
                    <a:pt x="682" y="685"/>
                    <a:pt x="682" y="684"/>
                  </a:cubicBezTo>
                  <a:cubicBezTo>
                    <a:pt x="682" y="683"/>
                    <a:pt x="683" y="682"/>
                    <a:pt x="683" y="681"/>
                  </a:cubicBezTo>
                  <a:cubicBezTo>
                    <a:pt x="683" y="681"/>
                    <a:pt x="685" y="679"/>
                    <a:pt x="686" y="680"/>
                  </a:cubicBezTo>
                  <a:cubicBezTo>
                    <a:pt x="687" y="680"/>
                    <a:pt x="690" y="682"/>
                    <a:pt x="691" y="682"/>
                  </a:cubicBezTo>
                  <a:cubicBezTo>
                    <a:pt x="691" y="682"/>
                    <a:pt x="692" y="681"/>
                    <a:pt x="693" y="681"/>
                  </a:cubicBezTo>
                  <a:cubicBezTo>
                    <a:pt x="694" y="680"/>
                    <a:pt x="695" y="679"/>
                    <a:pt x="695" y="679"/>
                  </a:cubicBezTo>
                  <a:cubicBezTo>
                    <a:pt x="694" y="678"/>
                    <a:pt x="694" y="678"/>
                    <a:pt x="694" y="677"/>
                  </a:cubicBezTo>
                  <a:cubicBezTo>
                    <a:pt x="695" y="676"/>
                    <a:pt x="696" y="676"/>
                    <a:pt x="696" y="674"/>
                  </a:cubicBezTo>
                  <a:cubicBezTo>
                    <a:pt x="696" y="673"/>
                    <a:pt x="697" y="672"/>
                    <a:pt x="697" y="672"/>
                  </a:cubicBezTo>
                  <a:cubicBezTo>
                    <a:pt x="698" y="671"/>
                    <a:pt x="698" y="670"/>
                    <a:pt x="698" y="669"/>
                  </a:cubicBezTo>
                  <a:cubicBezTo>
                    <a:pt x="699" y="668"/>
                    <a:pt x="698" y="666"/>
                    <a:pt x="699" y="666"/>
                  </a:cubicBezTo>
                  <a:cubicBezTo>
                    <a:pt x="701" y="667"/>
                    <a:pt x="703" y="669"/>
                    <a:pt x="704" y="670"/>
                  </a:cubicBezTo>
                  <a:cubicBezTo>
                    <a:pt x="704" y="670"/>
                    <a:pt x="705" y="671"/>
                    <a:pt x="706" y="671"/>
                  </a:cubicBezTo>
                  <a:cubicBezTo>
                    <a:pt x="707" y="671"/>
                    <a:pt x="708" y="670"/>
                    <a:pt x="709" y="671"/>
                  </a:cubicBezTo>
                  <a:cubicBezTo>
                    <a:pt x="709" y="671"/>
                    <a:pt x="710" y="672"/>
                    <a:pt x="711" y="672"/>
                  </a:cubicBezTo>
                  <a:cubicBezTo>
                    <a:pt x="712" y="672"/>
                    <a:pt x="713" y="672"/>
                    <a:pt x="714" y="673"/>
                  </a:cubicBezTo>
                  <a:cubicBezTo>
                    <a:pt x="715" y="674"/>
                    <a:pt x="716" y="675"/>
                    <a:pt x="717" y="675"/>
                  </a:cubicBezTo>
                  <a:cubicBezTo>
                    <a:pt x="717" y="674"/>
                    <a:pt x="717" y="674"/>
                    <a:pt x="718" y="673"/>
                  </a:cubicBezTo>
                  <a:cubicBezTo>
                    <a:pt x="719" y="673"/>
                    <a:pt x="720" y="672"/>
                    <a:pt x="719" y="672"/>
                  </a:cubicBezTo>
                  <a:cubicBezTo>
                    <a:pt x="718" y="672"/>
                    <a:pt x="717" y="672"/>
                    <a:pt x="716" y="672"/>
                  </a:cubicBezTo>
                  <a:cubicBezTo>
                    <a:pt x="716" y="672"/>
                    <a:pt x="715" y="672"/>
                    <a:pt x="716" y="672"/>
                  </a:cubicBezTo>
                  <a:cubicBezTo>
                    <a:pt x="716" y="671"/>
                    <a:pt x="717" y="670"/>
                    <a:pt x="718" y="670"/>
                  </a:cubicBezTo>
                  <a:cubicBezTo>
                    <a:pt x="719" y="670"/>
                    <a:pt x="719" y="670"/>
                    <a:pt x="720" y="670"/>
                  </a:cubicBezTo>
                  <a:cubicBezTo>
                    <a:pt x="720" y="669"/>
                    <a:pt x="721" y="669"/>
                    <a:pt x="721" y="669"/>
                  </a:cubicBezTo>
                  <a:cubicBezTo>
                    <a:pt x="720" y="668"/>
                    <a:pt x="718" y="667"/>
                    <a:pt x="718" y="665"/>
                  </a:cubicBezTo>
                  <a:cubicBezTo>
                    <a:pt x="718" y="663"/>
                    <a:pt x="718" y="661"/>
                    <a:pt x="718" y="661"/>
                  </a:cubicBezTo>
                  <a:cubicBezTo>
                    <a:pt x="717" y="661"/>
                    <a:pt x="716" y="660"/>
                    <a:pt x="716" y="659"/>
                  </a:cubicBezTo>
                  <a:cubicBezTo>
                    <a:pt x="716" y="658"/>
                    <a:pt x="716" y="657"/>
                    <a:pt x="715" y="657"/>
                  </a:cubicBezTo>
                  <a:cubicBezTo>
                    <a:pt x="714" y="656"/>
                    <a:pt x="713" y="654"/>
                    <a:pt x="713" y="653"/>
                  </a:cubicBezTo>
                  <a:cubicBezTo>
                    <a:pt x="713" y="652"/>
                    <a:pt x="712" y="650"/>
                    <a:pt x="713" y="650"/>
                  </a:cubicBezTo>
                  <a:cubicBezTo>
                    <a:pt x="713" y="649"/>
                    <a:pt x="715" y="647"/>
                    <a:pt x="715" y="647"/>
                  </a:cubicBezTo>
                  <a:cubicBezTo>
                    <a:pt x="715" y="646"/>
                    <a:pt x="715" y="646"/>
                    <a:pt x="715" y="646"/>
                  </a:cubicBezTo>
                  <a:cubicBezTo>
                    <a:pt x="716" y="645"/>
                    <a:pt x="716" y="645"/>
                    <a:pt x="717" y="645"/>
                  </a:cubicBezTo>
                  <a:cubicBezTo>
                    <a:pt x="719" y="644"/>
                    <a:pt x="719" y="643"/>
                    <a:pt x="721" y="642"/>
                  </a:cubicBezTo>
                  <a:cubicBezTo>
                    <a:pt x="722" y="642"/>
                    <a:pt x="725" y="643"/>
                    <a:pt x="727" y="643"/>
                  </a:cubicBezTo>
                  <a:cubicBezTo>
                    <a:pt x="728" y="644"/>
                    <a:pt x="730" y="644"/>
                    <a:pt x="731" y="645"/>
                  </a:cubicBezTo>
                  <a:cubicBezTo>
                    <a:pt x="732" y="644"/>
                    <a:pt x="732" y="644"/>
                    <a:pt x="732" y="644"/>
                  </a:cubicBezTo>
                  <a:cubicBezTo>
                    <a:pt x="732" y="644"/>
                    <a:pt x="733" y="643"/>
                    <a:pt x="732" y="641"/>
                  </a:cubicBezTo>
                  <a:cubicBezTo>
                    <a:pt x="732" y="640"/>
                    <a:pt x="732" y="635"/>
                    <a:pt x="732" y="634"/>
                  </a:cubicBezTo>
                  <a:cubicBezTo>
                    <a:pt x="733" y="633"/>
                    <a:pt x="734" y="631"/>
                    <a:pt x="733" y="630"/>
                  </a:cubicBezTo>
                  <a:cubicBezTo>
                    <a:pt x="732" y="629"/>
                    <a:pt x="732" y="628"/>
                    <a:pt x="733" y="628"/>
                  </a:cubicBezTo>
                  <a:cubicBezTo>
                    <a:pt x="733" y="627"/>
                    <a:pt x="735" y="626"/>
                    <a:pt x="733" y="626"/>
                  </a:cubicBezTo>
                  <a:cubicBezTo>
                    <a:pt x="732" y="626"/>
                    <a:pt x="731" y="625"/>
                    <a:pt x="731" y="625"/>
                  </a:cubicBezTo>
                  <a:cubicBezTo>
                    <a:pt x="730" y="624"/>
                    <a:pt x="727" y="623"/>
                    <a:pt x="728" y="622"/>
                  </a:cubicBezTo>
                  <a:cubicBezTo>
                    <a:pt x="728" y="622"/>
                    <a:pt x="730" y="623"/>
                    <a:pt x="731" y="621"/>
                  </a:cubicBezTo>
                  <a:cubicBezTo>
                    <a:pt x="732" y="620"/>
                    <a:pt x="733" y="618"/>
                    <a:pt x="733" y="618"/>
                  </a:cubicBezTo>
                  <a:cubicBezTo>
                    <a:pt x="733" y="617"/>
                    <a:pt x="734" y="617"/>
                    <a:pt x="734" y="615"/>
                  </a:cubicBezTo>
                  <a:cubicBezTo>
                    <a:pt x="735" y="614"/>
                    <a:pt x="735" y="613"/>
                    <a:pt x="736" y="613"/>
                  </a:cubicBezTo>
                  <a:cubicBezTo>
                    <a:pt x="737" y="612"/>
                    <a:pt x="738" y="612"/>
                    <a:pt x="738" y="612"/>
                  </a:cubicBezTo>
                  <a:cubicBezTo>
                    <a:pt x="739" y="612"/>
                    <a:pt x="740" y="613"/>
                    <a:pt x="740" y="612"/>
                  </a:cubicBezTo>
                  <a:cubicBezTo>
                    <a:pt x="741" y="612"/>
                    <a:pt x="742" y="612"/>
                    <a:pt x="742" y="612"/>
                  </a:cubicBezTo>
                  <a:cubicBezTo>
                    <a:pt x="742" y="611"/>
                    <a:pt x="742" y="611"/>
                    <a:pt x="742" y="611"/>
                  </a:cubicBezTo>
                  <a:cubicBezTo>
                    <a:pt x="740" y="610"/>
                    <a:pt x="738" y="608"/>
                    <a:pt x="737" y="607"/>
                  </a:cubicBezTo>
                  <a:cubicBezTo>
                    <a:pt x="736" y="606"/>
                    <a:pt x="732" y="604"/>
                    <a:pt x="732" y="603"/>
                  </a:cubicBezTo>
                  <a:cubicBezTo>
                    <a:pt x="731" y="602"/>
                    <a:pt x="729" y="600"/>
                    <a:pt x="728" y="600"/>
                  </a:cubicBezTo>
                  <a:cubicBezTo>
                    <a:pt x="727" y="600"/>
                    <a:pt x="726" y="600"/>
                    <a:pt x="725" y="599"/>
                  </a:cubicBezTo>
                  <a:cubicBezTo>
                    <a:pt x="725" y="598"/>
                    <a:pt x="725" y="598"/>
                    <a:pt x="725" y="598"/>
                  </a:cubicBezTo>
                  <a:cubicBezTo>
                    <a:pt x="725" y="598"/>
                    <a:pt x="725" y="597"/>
                    <a:pt x="724" y="596"/>
                  </a:cubicBezTo>
                  <a:cubicBezTo>
                    <a:pt x="724" y="595"/>
                    <a:pt x="724" y="593"/>
                    <a:pt x="724" y="593"/>
                  </a:cubicBezTo>
                  <a:cubicBezTo>
                    <a:pt x="723" y="592"/>
                    <a:pt x="722" y="592"/>
                    <a:pt x="722" y="591"/>
                  </a:cubicBezTo>
                  <a:cubicBezTo>
                    <a:pt x="721" y="590"/>
                    <a:pt x="720" y="589"/>
                    <a:pt x="720" y="588"/>
                  </a:cubicBezTo>
                  <a:cubicBezTo>
                    <a:pt x="720" y="587"/>
                    <a:pt x="721" y="587"/>
                    <a:pt x="722" y="586"/>
                  </a:cubicBezTo>
                  <a:cubicBezTo>
                    <a:pt x="722" y="586"/>
                    <a:pt x="722" y="585"/>
                    <a:pt x="721" y="584"/>
                  </a:cubicBezTo>
                  <a:cubicBezTo>
                    <a:pt x="720" y="583"/>
                    <a:pt x="719" y="583"/>
                    <a:pt x="718" y="581"/>
                  </a:cubicBezTo>
                  <a:cubicBezTo>
                    <a:pt x="718" y="580"/>
                    <a:pt x="718" y="579"/>
                    <a:pt x="718" y="579"/>
                  </a:cubicBezTo>
                  <a:cubicBezTo>
                    <a:pt x="719" y="579"/>
                    <a:pt x="720" y="579"/>
                    <a:pt x="720" y="578"/>
                  </a:cubicBezTo>
                  <a:cubicBezTo>
                    <a:pt x="720" y="578"/>
                    <a:pt x="717" y="577"/>
                    <a:pt x="717" y="576"/>
                  </a:cubicBezTo>
                  <a:cubicBezTo>
                    <a:pt x="717" y="575"/>
                    <a:pt x="717" y="575"/>
                    <a:pt x="717" y="574"/>
                  </a:cubicBezTo>
                  <a:cubicBezTo>
                    <a:pt x="716" y="574"/>
                    <a:pt x="714" y="574"/>
                    <a:pt x="714" y="573"/>
                  </a:cubicBezTo>
                  <a:cubicBezTo>
                    <a:pt x="713" y="573"/>
                    <a:pt x="710" y="571"/>
                    <a:pt x="710" y="570"/>
                  </a:cubicBezTo>
                  <a:cubicBezTo>
                    <a:pt x="709" y="568"/>
                    <a:pt x="708" y="565"/>
                    <a:pt x="709" y="564"/>
                  </a:cubicBezTo>
                  <a:cubicBezTo>
                    <a:pt x="710" y="563"/>
                    <a:pt x="711" y="564"/>
                    <a:pt x="712" y="563"/>
                  </a:cubicBezTo>
                  <a:cubicBezTo>
                    <a:pt x="712" y="563"/>
                    <a:pt x="713" y="562"/>
                    <a:pt x="713" y="561"/>
                  </a:cubicBezTo>
                  <a:cubicBezTo>
                    <a:pt x="713" y="561"/>
                    <a:pt x="715" y="560"/>
                    <a:pt x="716" y="560"/>
                  </a:cubicBezTo>
                  <a:cubicBezTo>
                    <a:pt x="716" y="560"/>
                    <a:pt x="717" y="560"/>
                    <a:pt x="717" y="560"/>
                  </a:cubicBezTo>
                  <a:cubicBezTo>
                    <a:pt x="717" y="560"/>
                    <a:pt x="717" y="560"/>
                    <a:pt x="717" y="560"/>
                  </a:cubicBezTo>
                  <a:cubicBezTo>
                    <a:pt x="716" y="559"/>
                    <a:pt x="715" y="558"/>
                    <a:pt x="714" y="556"/>
                  </a:cubicBezTo>
                  <a:cubicBezTo>
                    <a:pt x="713" y="556"/>
                    <a:pt x="713" y="555"/>
                    <a:pt x="713" y="555"/>
                  </a:cubicBezTo>
                  <a:cubicBezTo>
                    <a:pt x="711" y="553"/>
                    <a:pt x="710" y="552"/>
                    <a:pt x="709" y="551"/>
                  </a:cubicBezTo>
                  <a:cubicBezTo>
                    <a:pt x="707" y="551"/>
                    <a:pt x="706" y="549"/>
                    <a:pt x="706" y="548"/>
                  </a:cubicBezTo>
                  <a:cubicBezTo>
                    <a:pt x="705" y="546"/>
                    <a:pt x="705" y="546"/>
                    <a:pt x="702" y="544"/>
                  </a:cubicBezTo>
                  <a:cubicBezTo>
                    <a:pt x="700" y="544"/>
                    <a:pt x="700" y="543"/>
                    <a:pt x="699" y="543"/>
                  </a:cubicBezTo>
                  <a:cubicBezTo>
                    <a:pt x="699" y="542"/>
                    <a:pt x="699" y="542"/>
                    <a:pt x="699" y="542"/>
                  </a:cubicBezTo>
                  <a:cubicBezTo>
                    <a:pt x="699" y="542"/>
                    <a:pt x="699" y="540"/>
                    <a:pt x="700" y="540"/>
                  </a:cubicBezTo>
                  <a:cubicBezTo>
                    <a:pt x="701" y="539"/>
                    <a:pt x="703" y="538"/>
                    <a:pt x="702" y="537"/>
                  </a:cubicBezTo>
                  <a:cubicBezTo>
                    <a:pt x="702" y="537"/>
                    <a:pt x="702" y="535"/>
                    <a:pt x="702" y="534"/>
                  </a:cubicBezTo>
                  <a:cubicBezTo>
                    <a:pt x="701" y="533"/>
                    <a:pt x="701" y="532"/>
                    <a:pt x="702" y="531"/>
                  </a:cubicBezTo>
                  <a:cubicBezTo>
                    <a:pt x="704" y="531"/>
                    <a:pt x="705" y="531"/>
                    <a:pt x="706" y="531"/>
                  </a:cubicBezTo>
                  <a:cubicBezTo>
                    <a:pt x="706" y="531"/>
                    <a:pt x="708" y="530"/>
                    <a:pt x="709" y="530"/>
                  </a:cubicBezTo>
                  <a:cubicBezTo>
                    <a:pt x="710" y="530"/>
                    <a:pt x="712" y="531"/>
                    <a:pt x="712" y="531"/>
                  </a:cubicBezTo>
                  <a:cubicBezTo>
                    <a:pt x="713" y="531"/>
                    <a:pt x="713" y="530"/>
                    <a:pt x="712" y="529"/>
                  </a:cubicBezTo>
                  <a:cubicBezTo>
                    <a:pt x="711" y="528"/>
                    <a:pt x="710" y="524"/>
                    <a:pt x="709" y="524"/>
                  </a:cubicBezTo>
                  <a:cubicBezTo>
                    <a:pt x="709" y="524"/>
                    <a:pt x="708" y="525"/>
                    <a:pt x="708" y="524"/>
                  </a:cubicBezTo>
                  <a:cubicBezTo>
                    <a:pt x="707" y="523"/>
                    <a:pt x="705" y="520"/>
                    <a:pt x="704" y="520"/>
                  </a:cubicBezTo>
                  <a:cubicBezTo>
                    <a:pt x="703" y="520"/>
                    <a:pt x="702" y="519"/>
                    <a:pt x="701" y="519"/>
                  </a:cubicBezTo>
                  <a:cubicBezTo>
                    <a:pt x="701" y="518"/>
                    <a:pt x="699" y="515"/>
                    <a:pt x="698" y="515"/>
                  </a:cubicBezTo>
                  <a:cubicBezTo>
                    <a:pt x="697" y="514"/>
                    <a:pt x="697" y="513"/>
                    <a:pt x="697" y="513"/>
                  </a:cubicBezTo>
                  <a:cubicBezTo>
                    <a:pt x="697" y="512"/>
                    <a:pt x="697" y="512"/>
                    <a:pt x="697" y="512"/>
                  </a:cubicBezTo>
                  <a:cubicBezTo>
                    <a:pt x="692" y="509"/>
                    <a:pt x="692" y="509"/>
                    <a:pt x="692" y="509"/>
                  </a:cubicBezTo>
                  <a:cubicBezTo>
                    <a:pt x="692" y="509"/>
                    <a:pt x="688" y="506"/>
                    <a:pt x="688" y="505"/>
                  </a:cubicBezTo>
                  <a:cubicBezTo>
                    <a:pt x="688" y="505"/>
                    <a:pt x="689" y="504"/>
                    <a:pt x="688" y="504"/>
                  </a:cubicBezTo>
                  <a:cubicBezTo>
                    <a:pt x="687" y="504"/>
                    <a:pt x="686" y="503"/>
                    <a:pt x="686" y="503"/>
                  </a:cubicBezTo>
                  <a:cubicBezTo>
                    <a:pt x="685" y="502"/>
                    <a:pt x="685" y="502"/>
                    <a:pt x="683" y="502"/>
                  </a:cubicBezTo>
                  <a:cubicBezTo>
                    <a:pt x="682" y="502"/>
                    <a:pt x="681" y="501"/>
                    <a:pt x="681" y="500"/>
                  </a:cubicBezTo>
                  <a:cubicBezTo>
                    <a:pt x="680" y="499"/>
                    <a:pt x="680" y="498"/>
                    <a:pt x="678" y="497"/>
                  </a:cubicBezTo>
                  <a:cubicBezTo>
                    <a:pt x="677" y="496"/>
                    <a:pt x="677" y="496"/>
                    <a:pt x="676" y="496"/>
                  </a:cubicBezTo>
                  <a:cubicBezTo>
                    <a:pt x="675" y="496"/>
                    <a:pt x="674" y="495"/>
                    <a:pt x="675" y="494"/>
                  </a:cubicBezTo>
                  <a:cubicBezTo>
                    <a:pt x="676" y="493"/>
                    <a:pt x="676" y="492"/>
                    <a:pt x="676" y="491"/>
                  </a:cubicBezTo>
                  <a:cubicBezTo>
                    <a:pt x="676" y="490"/>
                    <a:pt x="677" y="490"/>
                    <a:pt x="676" y="489"/>
                  </a:cubicBezTo>
                  <a:cubicBezTo>
                    <a:pt x="675" y="488"/>
                    <a:pt x="675" y="486"/>
                    <a:pt x="674" y="487"/>
                  </a:cubicBezTo>
                  <a:cubicBezTo>
                    <a:pt x="673" y="487"/>
                    <a:pt x="673" y="486"/>
                    <a:pt x="672" y="485"/>
                  </a:cubicBezTo>
                  <a:cubicBezTo>
                    <a:pt x="672" y="484"/>
                    <a:pt x="672" y="484"/>
                    <a:pt x="671" y="484"/>
                  </a:cubicBezTo>
                  <a:cubicBezTo>
                    <a:pt x="671" y="483"/>
                    <a:pt x="670" y="483"/>
                    <a:pt x="671" y="482"/>
                  </a:cubicBezTo>
                  <a:cubicBezTo>
                    <a:pt x="671" y="480"/>
                    <a:pt x="672" y="479"/>
                    <a:pt x="671" y="479"/>
                  </a:cubicBezTo>
                  <a:cubicBezTo>
                    <a:pt x="670" y="479"/>
                    <a:pt x="669" y="478"/>
                    <a:pt x="669" y="476"/>
                  </a:cubicBezTo>
                  <a:cubicBezTo>
                    <a:pt x="669" y="475"/>
                    <a:pt x="668" y="475"/>
                    <a:pt x="668" y="474"/>
                  </a:cubicBezTo>
                  <a:cubicBezTo>
                    <a:pt x="668" y="474"/>
                    <a:pt x="668" y="473"/>
                    <a:pt x="666" y="473"/>
                  </a:cubicBezTo>
                  <a:cubicBezTo>
                    <a:pt x="665" y="473"/>
                    <a:pt x="663" y="473"/>
                    <a:pt x="663" y="474"/>
                  </a:cubicBezTo>
                  <a:cubicBezTo>
                    <a:pt x="662" y="475"/>
                    <a:pt x="661" y="475"/>
                    <a:pt x="660" y="476"/>
                  </a:cubicBezTo>
                  <a:cubicBezTo>
                    <a:pt x="659" y="476"/>
                    <a:pt x="659" y="477"/>
                    <a:pt x="658" y="477"/>
                  </a:cubicBezTo>
                  <a:cubicBezTo>
                    <a:pt x="658" y="478"/>
                    <a:pt x="655" y="480"/>
                    <a:pt x="655" y="479"/>
                  </a:cubicBezTo>
                  <a:cubicBezTo>
                    <a:pt x="654" y="479"/>
                    <a:pt x="655" y="477"/>
                    <a:pt x="654" y="476"/>
                  </a:cubicBezTo>
                  <a:cubicBezTo>
                    <a:pt x="654" y="476"/>
                    <a:pt x="650" y="475"/>
                    <a:pt x="649" y="474"/>
                  </a:cubicBezTo>
                  <a:cubicBezTo>
                    <a:pt x="648" y="474"/>
                    <a:pt x="644" y="472"/>
                    <a:pt x="644" y="472"/>
                  </a:cubicBezTo>
                  <a:cubicBezTo>
                    <a:pt x="644" y="471"/>
                    <a:pt x="645" y="470"/>
                    <a:pt x="644" y="469"/>
                  </a:cubicBezTo>
                  <a:cubicBezTo>
                    <a:pt x="643" y="468"/>
                    <a:pt x="642" y="467"/>
                    <a:pt x="641" y="466"/>
                  </a:cubicBezTo>
                  <a:cubicBezTo>
                    <a:pt x="641" y="465"/>
                    <a:pt x="640" y="464"/>
                    <a:pt x="639" y="463"/>
                  </a:cubicBezTo>
                  <a:cubicBezTo>
                    <a:pt x="638" y="462"/>
                    <a:pt x="637" y="463"/>
                    <a:pt x="636" y="462"/>
                  </a:cubicBezTo>
                  <a:cubicBezTo>
                    <a:pt x="635" y="462"/>
                    <a:pt x="633" y="460"/>
                    <a:pt x="632" y="460"/>
                  </a:cubicBezTo>
                  <a:cubicBezTo>
                    <a:pt x="631" y="460"/>
                    <a:pt x="631" y="461"/>
                    <a:pt x="630" y="460"/>
                  </a:cubicBezTo>
                  <a:cubicBezTo>
                    <a:pt x="630" y="460"/>
                    <a:pt x="630" y="459"/>
                    <a:pt x="629" y="459"/>
                  </a:cubicBezTo>
                  <a:cubicBezTo>
                    <a:pt x="628" y="459"/>
                    <a:pt x="627" y="461"/>
                    <a:pt x="627" y="461"/>
                  </a:cubicBezTo>
                  <a:cubicBezTo>
                    <a:pt x="626" y="462"/>
                    <a:pt x="624" y="463"/>
                    <a:pt x="624" y="464"/>
                  </a:cubicBezTo>
                  <a:cubicBezTo>
                    <a:pt x="624" y="466"/>
                    <a:pt x="623" y="466"/>
                    <a:pt x="622" y="466"/>
                  </a:cubicBezTo>
                  <a:cubicBezTo>
                    <a:pt x="622" y="465"/>
                    <a:pt x="620" y="465"/>
                    <a:pt x="619" y="464"/>
                  </a:cubicBezTo>
                  <a:cubicBezTo>
                    <a:pt x="618" y="463"/>
                    <a:pt x="617" y="462"/>
                    <a:pt x="617" y="462"/>
                  </a:cubicBezTo>
                  <a:cubicBezTo>
                    <a:pt x="616" y="462"/>
                    <a:pt x="616" y="462"/>
                    <a:pt x="614" y="462"/>
                  </a:cubicBezTo>
                  <a:cubicBezTo>
                    <a:pt x="613" y="461"/>
                    <a:pt x="610" y="460"/>
                    <a:pt x="609" y="459"/>
                  </a:cubicBezTo>
                  <a:cubicBezTo>
                    <a:pt x="609" y="459"/>
                    <a:pt x="608" y="458"/>
                    <a:pt x="608" y="457"/>
                  </a:cubicBezTo>
                  <a:cubicBezTo>
                    <a:pt x="608" y="456"/>
                    <a:pt x="608" y="456"/>
                    <a:pt x="608" y="456"/>
                  </a:cubicBezTo>
                  <a:cubicBezTo>
                    <a:pt x="607" y="455"/>
                    <a:pt x="606" y="454"/>
                    <a:pt x="606" y="453"/>
                  </a:cubicBezTo>
                  <a:cubicBezTo>
                    <a:pt x="605" y="453"/>
                    <a:pt x="605" y="452"/>
                    <a:pt x="605" y="452"/>
                  </a:cubicBezTo>
                  <a:cubicBezTo>
                    <a:pt x="604" y="452"/>
                    <a:pt x="604" y="452"/>
                    <a:pt x="603" y="451"/>
                  </a:cubicBezTo>
                  <a:cubicBezTo>
                    <a:pt x="602" y="451"/>
                    <a:pt x="601" y="449"/>
                    <a:pt x="600" y="449"/>
                  </a:cubicBezTo>
                  <a:cubicBezTo>
                    <a:pt x="599" y="448"/>
                    <a:pt x="597" y="447"/>
                    <a:pt x="597" y="446"/>
                  </a:cubicBezTo>
                  <a:cubicBezTo>
                    <a:pt x="596" y="446"/>
                    <a:pt x="595" y="445"/>
                    <a:pt x="594" y="445"/>
                  </a:cubicBezTo>
                  <a:cubicBezTo>
                    <a:pt x="593" y="445"/>
                    <a:pt x="592" y="446"/>
                    <a:pt x="592" y="446"/>
                  </a:cubicBezTo>
                  <a:cubicBezTo>
                    <a:pt x="592" y="446"/>
                    <a:pt x="590" y="445"/>
                    <a:pt x="590" y="444"/>
                  </a:cubicBezTo>
                  <a:cubicBezTo>
                    <a:pt x="590" y="443"/>
                    <a:pt x="591" y="443"/>
                    <a:pt x="590" y="442"/>
                  </a:cubicBezTo>
                  <a:cubicBezTo>
                    <a:pt x="586" y="432"/>
                    <a:pt x="595" y="442"/>
                    <a:pt x="586" y="432"/>
                  </a:cubicBezTo>
                  <a:cubicBezTo>
                    <a:pt x="585" y="431"/>
                    <a:pt x="585" y="430"/>
                    <a:pt x="584" y="429"/>
                  </a:cubicBezTo>
                  <a:cubicBezTo>
                    <a:pt x="583" y="428"/>
                    <a:pt x="582" y="425"/>
                    <a:pt x="581" y="424"/>
                  </a:cubicBezTo>
                  <a:cubicBezTo>
                    <a:pt x="580" y="423"/>
                    <a:pt x="579" y="423"/>
                    <a:pt x="579" y="423"/>
                  </a:cubicBezTo>
                  <a:cubicBezTo>
                    <a:pt x="579" y="423"/>
                    <a:pt x="577" y="423"/>
                    <a:pt x="576" y="423"/>
                  </a:cubicBezTo>
                  <a:cubicBezTo>
                    <a:pt x="575" y="422"/>
                    <a:pt x="572" y="421"/>
                    <a:pt x="572" y="421"/>
                  </a:cubicBezTo>
                  <a:cubicBezTo>
                    <a:pt x="572" y="421"/>
                    <a:pt x="571" y="422"/>
                    <a:pt x="571" y="423"/>
                  </a:cubicBezTo>
                  <a:cubicBezTo>
                    <a:pt x="570" y="423"/>
                    <a:pt x="569" y="423"/>
                    <a:pt x="568" y="423"/>
                  </a:cubicBezTo>
                  <a:cubicBezTo>
                    <a:pt x="568" y="423"/>
                    <a:pt x="567" y="423"/>
                    <a:pt x="566" y="422"/>
                  </a:cubicBezTo>
                  <a:cubicBezTo>
                    <a:pt x="566" y="421"/>
                    <a:pt x="565" y="420"/>
                    <a:pt x="564" y="420"/>
                  </a:cubicBezTo>
                  <a:cubicBezTo>
                    <a:pt x="563" y="420"/>
                    <a:pt x="562" y="418"/>
                    <a:pt x="562" y="419"/>
                  </a:cubicBezTo>
                  <a:cubicBezTo>
                    <a:pt x="561" y="420"/>
                    <a:pt x="561" y="421"/>
                    <a:pt x="560" y="421"/>
                  </a:cubicBezTo>
                  <a:cubicBezTo>
                    <a:pt x="558" y="420"/>
                    <a:pt x="559" y="420"/>
                    <a:pt x="559" y="419"/>
                  </a:cubicBezTo>
                  <a:cubicBezTo>
                    <a:pt x="559" y="419"/>
                    <a:pt x="559" y="418"/>
                    <a:pt x="559" y="417"/>
                  </a:cubicBezTo>
                  <a:cubicBezTo>
                    <a:pt x="558" y="417"/>
                    <a:pt x="557" y="417"/>
                    <a:pt x="557" y="418"/>
                  </a:cubicBezTo>
                  <a:cubicBezTo>
                    <a:pt x="556" y="418"/>
                    <a:pt x="555" y="418"/>
                    <a:pt x="555" y="417"/>
                  </a:cubicBezTo>
                  <a:cubicBezTo>
                    <a:pt x="555" y="417"/>
                    <a:pt x="555" y="417"/>
                    <a:pt x="554" y="417"/>
                  </a:cubicBezTo>
                  <a:cubicBezTo>
                    <a:pt x="553" y="416"/>
                    <a:pt x="550" y="415"/>
                    <a:pt x="551" y="414"/>
                  </a:cubicBezTo>
                  <a:cubicBezTo>
                    <a:pt x="552" y="414"/>
                    <a:pt x="552" y="413"/>
                    <a:pt x="552" y="412"/>
                  </a:cubicBezTo>
                  <a:cubicBezTo>
                    <a:pt x="551" y="412"/>
                    <a:pt x="550" y="409"/>
                    <a:pt x="550" y="409"/>
                  </a:cubicBezTo>
                  <a:cubicBezTo>
                    <a:pt x="547" y="411"/>
                    <a:pt x="547" y="411"/>
                    <a:pt x="547" y="411"/>
                  </a:cubicBezTo>
                  <a:cubicBezTo>
                    <a:pt x="547" y="411"/>
                    <a:pt x="546" y="410"/>
                    <a:pt x="546" y="409"/>
                  </a:cubicBezTo>
                  <a:cubicBezTo>
                    <a:pt x="546" y="408"/>
                    <a:pt x="547" y="404"/>
                    <a:pt x="545" y="404"/>
                  </a:cubicBezTo>
                  <a:cubicBezTo>
                    <a:pt x="544" y="403"/>
                    <a:pt x="541" y="403"/>
                    <a:pt x="540" y="402"/>
                  </a:cubicBezTo>
                  <a:cubicBezTo>
                    <a:pt x="539" y="400"/>
                    <a:pt x="538" y="399"/>
                    <a:pt x="537" y="399"/>
                  </a:cubicBezTo>
                  <a:cubicBezTo>
                    <a:pt x="536" y="399"/>
                    <a:pt x="535" y="400"/>
                    <a:pt x="535" y="398"/>
                  </a:cubicBezTo>
                  <a:cubicBezTo>
                    <a:pt x="534" y="397"/>
                    <a:pt x="534" y="396"/>
                    <a:pt x="534" y="396"/>
                  </a:cubicBezTo>
                  <a:cubicBezTo>
                    <a:pt x="533" y="396"/>
                    <a:pt x="533" y="397"/>
                    <a:pt x="532" y="397"/>
                  </a:cubicBezTo>
                  <a:cubicBezTo>
                    <a:pt x="532" y="397"/>
                    <a:pt x="531" y="398"/>
                    <a:pt x="531" y="398"/>
                  </a:cubicBezTo>
                  <a:cubicBezTo>
                    <a:pt x="530" y="399"/>
                    <a:pt x="529" y="401"/>
                    <a:pt x="529" y="401"/>
                  </a:cubicBezTo>
                  <a:cubicBezTo>
                    <a:pt x="529" y="402"/>
                    <a:pt x="529" y="402"/>
                    <a:pt x="529" y="402"/>
                  </a:cubicBezTo>
                  <a:cubicBezTo>
                    <a:pt x="530" y="404"/>
                    <a:pt x="532" y="405"/>
                    <a:pt x="533" y="406"/>
                  </a:cubicBezTo>
                  <a:cubicBezTo>
                    <a:pt x="535" y="407"/>
                    <a:pt x="536" y="408"/>
                    <a:pt x="536" y="410"/>
                  </a:cubicBezTo>
                  <a:cubicBezTo>
                    <a:pt x="537" y="412"/>
                    <a:pt x="538" y="413"/>
                    <a:pt x="539" y="415"/>
                  </a:cubicBezTo>
                  <a:cubicBezTo>
                    <a:pt x="540" y="417"/>
                    <a:pt x="540" y="418"/>
                    <a:pt x="540" y="421"/>
                  </a:cubicBezTo>
                  <a:cubicBezTo>
                    <a:pt x="541" y="422"/>
                    <a:pt x="541" y="424"/>
                    <a:pt x="540" y="424"/>
                  </a:cubicBezTo>
                  <a:cubicBezTo>
                    <a:pt x="540" y="424"/>
                    <a:pt x="540" y="424"/>
                    <a:pt x="540" y="424"/>
                  </a:cubicBezTo>
                  <a:cubicBezTo>
                    <a:pt x="540" y="424"/>
                    <a:pt x="537" y="423"/>
                    <a:pt x="537" y="423"/>
                  </a:cubicBezTo>
                  <a:cubicBezTo>
                    <a:pt x="537" y="422"/>
                    <a:pt x="536" y="421"/>
                    <a:pt x="536" y="420"/>
                  </a:cubicBezTo>
                  <a:cubicBezTo>
                    <a:pt x="535" y="420"/>
                    <a:pt x="534" y="418"/>
                    <a:pt x="534" y="418"/>
                  </a:cubicBezTo>
                  <a:cubicBezTo>
                    <a:pt x="533" y="418"/>
                    <a:pt x="532" y="418"/>
                    <a:pt x="531" y="417"/>
                  </a:cubicBezTo>
                  <a:cubicBezTo>
                    <a:pt x="531" y="417"/>
                    <a:pt x="529" y="415"/>
                    <a:pt x="528" y="415"/>
                  </a:cubicBezTo>
                  <a:cubicBezTo>
                    <a:pt x="527" y="415"/>
                    <a:pt x="525" y="415"/>
                    <a:pt x="525" y="414"/>
                  </a:cubicBezTo>
                  <a:cubicBezTo>
                    <a:pt x="525" y="413"/>
                    <a:pt x="525" y="413"/>
                    <a:pt x="524" y="412"/>
                  </a:cubicBezTo>
                  <a:cubicBezTo>
                    <a:pt x="522" y="412"/>
                    <a:pt x="521" y="412"/>
                    <a:pt x="521" y="411"/>
                  </a:cubicBezTo>
                  <a:cubicBezTo>
                    <a:pt x="520" y="411"/>
                    <a:pt x="517" y="409"/>
                    <a:pt x="516" y="409"/>
                  </a:cubicBezTo>
                  <a:cubicBezTo>
                    <a:pt x="515" y="409"/>
                    <a:pt x="513" y="406"/>
                    <a:pt x="512" y="406"/>
                  </a:cubicBezTo>
                  <a:cubicBezTo>
                    <a:pt x="511" y="405"/>
                    <a:pt x="511" y="405"/>
                    <a:pt x="510" y="405"/>
                  </a:cubicBezTo>
                  <a:cubicBezTo>
                    <a:pt x="509" y="404"/>
                    <a:pt x="508" y="404"/>
                    <a:pt x="507" y="403"/>
                  </a:cubicBezTo>
                  <a:cubicBezTo>
                    <a:pt x="506" y="403"/>
                    <a:pt x="505" y="403"/>
                    <a:pt x="505" y="402"/>
                  </a:cubicBezTo>
                  <a:cubicBezTo>
                    <a:pt x="505" y="401"/>
                    <a:pt x="506" y="400"/>
                    <a:pt x="504" y="399"/>
                  </a:cubicBezTo>
                  <a:cubicBezTo>
                    <a:pt x="502" y="398"/>
                    <a:pt x="500" y="397"/>
                    <a:pt x="499" y="395"/>
                  </a:cubicBezTo>
                  <a:cubicBezTo>
                    <a:pt x="498" y="394"/>
                    <a:pt x="496" y="392"/>
                    <a:pt x="496" y="390"/>
                  </a:cubicBezTo>
                  <a:cubicBezTo>
                    <a:pt x="496" y="388"/>
                    <a:pt x="496" y="386"/>
                    <a:pt x="495" y="386"/>
                  </a:cubicBezTo>
                  <a:cubicBezTo>
                    <a:pt x="494" y="386"/>
                    <a:pt x="494" y="386"/>
                    <a:pt x="493" y="386"/>
                  </a:cubicBezTo>
                  <a:cubicBezTo>
                    <a:pt x="492" y="387"/>
                    <a:pt x="491" y="387"/>
                    <a:pt x="491" y="386"/>
                  </a:cubicBezTo>
                  <a:cubicBezTo>
                    <a:pt x="490" y="385"/>
                    <a:pt x="490" y="385"/>
                    <a:pt x="490" y="384"/>
                  </a:cubicBezTo>
                  <a:cubicBezTo>
                    <a:pt x="490" y="383"/>
                    <a:pt x="489" y="381"/>
                    <a:pt x="489" y="381"/>
                  </a:cubicBezTo>
                  <a:cubicBezTo>
                    <a:pt x="488" y="381"/>
                    <a:pt x="487" y="380"/>
                    <a:pt x="487" y="379"/>
                  </a:cubicBezTo>
                  <a:cubicBezTo>
                    <a:pt x="486" y="378"/>
                    <a:pt x="486" y="377"/>
                    <a:pt x="486" y="376"/>
                  </a:cubicBezTo>
                  <a:cubicBezTo>
                    <a:pt x="485" y="376"/>
                    <a:pt x="485" y="375"/>
                    <a:pt x="485" y="375"/>
                  </a:cubicBezTo>
                  <a:cubicBezTo>
                    <a:pt x="484" y="374"/>
                    <a:pt x="483" y="374"/>
                    <a:pt x="483" y="374"/>
                  </a:cubicBezTo>
                  <a:cubicBezTo>
                    <a:pt x="482" y="373"/>
                    <a:pt x="482" y="373"/>
                    <a:pt x="481" y="372"/>
                  </a:cubicBezTo>
                  <a:cubicBezTo>
                    <a:pt x="481" y="372"/>
                    <a:pt x="479" y="370"/>
                    <a:pt x="478" y="370"/>
                  </a:cubicBezTo>
                  <a:cubicBezTo>
                    <a:pt x="477" y="370"/>
                    <a:pt x="476" y="368"/>
                    <a:pt x="475" y="367"/>
                  </a:cubicBezTo>
                  <a:cubicBezTo>
                    <a:pt x="473" y="367"/>
                    <a:pt x="472" y="365"/>
                    <a:pt x="472" y="365"/>
                  </a:cubicBezTo>
                  <a:cubicBezTo>
                    <a:pt x="471" y="364"/>
                    <a:pt x="470" y="362"/>
                    <a:pt x="469" y="361"/>
                  </a:cubicBezTo>
                  <a:cubicBezTo>
                    <a:pt x="468" y="361"/>
                    <a:pt x="466" y="359"/>
                    <a:pt x="466" y="358"/>
                  </a:cubicBezTo>
                  <a:cubicBezTo>
                    <a:pt x="466" y="357"/>
                    <a:pt x="467" y="356"/>
                    <a:pt x="467" y="356"/>
                  </a:cubicBezTo>
                  <a:cubicBezTo>
                    <a:pt x="468" y="355"/>
                    <a:pt x="469" y="355"/>
                    <a:pt x="469" y="354"/>
                  </a:cubicBezTo>
                  <a:cubicBezTo>
                    <a:pt x="469" y="354"/>
                    <a:pt x="468" y="354"/>
                    <a:pt x="467" y="354"/>
                  </a:cubicBezTo>
                  <a:cubicBezTo>
                    <a:pt x="466" y="354"/>
                    <a:pt x="466" y="354"/>
                    <a:pt x="465" y="353"/>
                  </a:cubicBezTo>
                  <a:cubicBezTo>
                    <a:pt x="465" y="353"/>
                    <a:pt x="463" y="351"/>
                    <a:pt x="463" y="351"/>
                  </a:cubicBezTo>
                  <a:cubicBezTo>
                    <a:pt x="462" y="351"/>
                    <a:pt x="461" y="351"/>
                    <a:pt x="460" y="351"/>
                  </a:cubicBezTo>
                  <a:cubicBezTo>
                    <a:pt x="460" y="351"/>
                    <a:pt x="456" y="349"/>
                    <a:pt x="455" y="348"/>
                  </a:cubicBezTo>
                  <a:cubicBezTo>
                    <a:pt x="454" y="346"/>
                    <a:pt x="454" y="345"/>
                    <a:pt x="452" y="344"/>
                  </a:cubicBezTo>
                  <a:cubicBezTo>
                    <a:pt x="451" y="344"/>
                    <a:pt x="449" y="343"/>
                    <a:pt x="449" y="343"/>
                  </a:cubicBezTo>
                  <a:cubicBezTo>
                    <a:pt x="449" y="342"/>
                    <a:pt x="449" y="341"/>
                    <a:pt x="448" y="341"/>
                  </a:cubicBezTo>
                  <a:cubicBezTo>
                    <a:pt x="447" y="340"/>
                    <a:pt x="445" y="340"/>
                    <a:pt x="444" y="341"/>
                  </a:cubicBezTo>
                  <a:cubicBezTo>
                    <a:pt x="444" y="342"/>
                    <a:pt x="443" y="343"/>
                    <a:pt x="442" y="344"/>
                  </a:cubicBezTo>
                  <a:cubicBezTo>
                    <a:pt x="441" y="344"/>
                    <a:pt x="440" y="347"/>
                    <a:pt x="439" y="348"/>
                  </a:cubicBezTo>
                  <a:cubicBezTo>
                    <a:pt x="438" y="349"/>
                    <a:pt x="437" y="349"/>
                    <a:pt x="436" y="349"/>
                  </a:cubicBezTo>
                  <a:cubicBezTo>
                    <a:pt x="435" y="349"/>
                    <a:pt x="434" y="350"/>
                    <a:pt x="435" y="350"/>
                  </a:cubicBezTo>
                  <a:cubicBezTo>
                    <a:pt x="435" y="351"/>
                    <a:pt x="436" y="352"/>
                    <a:pt x="434" y="352"/>
                  </a:cubicBezTo>
                  <a:cubicBezTo>
                    <a:pt x="433" y="352"/>
                    <a:pt x="433" y="353"/>
                    <a:pt x="433" y="354"/>
                  </a:cubicBezTo>
                  <a:cubicBezTo>
                    <a:pt x="432" y="354"/>
                    <a:pt x="432" y="353"/>
                    <a:pt x="431" y="353"/>
                  </a:cubicBezTo>
                  <a:cubicBezTo>
                    <a:pt x="430" y="353"/>
                    <a:pt x="429" y="352"/>
                    <a:pt x="428" y="351"/>
                  </a:cubicBezTo>
                  <a:cubicBezTo>
                    <a:pt x="427" y="351"/>
                    <a:pt x="426" y="352"/>
                    <a:pt x="425" y="352"/>
                  </a:cubicBezTo>
                  <a:cubicBezTo>
                    <a:pt x="425" y="352"/>
                    <a:pt x="422" y="349"/>
                    <a:pt x="422" y="349"/>
                  </a:cubicBezTo>
                  <a:cubicBezTo>
                    <a:pt x="422" y="348"/>
                    <a:pt x="423" y="347"/>
                    <a:pt x="422" y="347"/>
                  </a:cubicBezTo>
                  <a:cubicBezTo>
                    <a:pt x="421" y="347"/>
                    <a:pt x="420" y="347"/>
                    <a:pt x="420" y="346"/>
                  </a:cubicBezTo>
                  <a:cubicBezTo>
                    <a:pt x="420" y="345"/>
                    <a:pt x="420" y="344"/>
                    <a:pt x="418" y="344"/>
                  </a:cubicBezTo>
                  <a:cubicBezTo>
                    <a:pt x="416" y="344"/>
                    <a:pt x="415" y="343"/>
                    <a:pt x="415" y="343"/>
                  </a:cubicBezTo>
                  <a:cubicBezTo>
                    <a:pt x="414" y="343"/>
                    <a:pt x="412" y="342"/>
                    <a:pt x="412" y="344"/>
                  </a:cubicBezTo>
                  <a:cubicBezTo>
                    <a:pt x="412" y="345"/>
                    <a:pt x="412" y="347"/>
                    <a:pt x="411" y="349"/>
                  </a:cubicBezTo>
                  <a:cubicBezTo>
                    <a:pt x="410" y="350"/>
                    <a:pt x="408" y="353"/>
                    <a:pt x="408" y="353"/>
                  </a:cubicBezTo>
                  <a:cubicBezTo>
                    <a:pt x="409" y="353"/>
                    <a:pt x="409" y="355"/>
                    <a:pt x="409" y="356"/>
                  </a:cubicBezTo>
                  <a:cubicBezTo>
                    <a:pt x="408" y="357"/>
                    <a:pt x="407" y="357"/>
                    <a:pt x="407" y="357"/>
                  </a:cubicBezTo>
                  <a:cubicBezTo>
                    <a:pt x="406" y="358"/>
                    <a:pt x="403" y="360"/>
                    <a:pt x="402" y="360"/>
                  </a:cubicBezTo>
                  <a:cubicBezTo>
                    <a:pt x="402" y="361"/>
                    <a:pt x="400" y="362"/>
                    <a:pt x="400" y="362"/>
                  </a:cubicBezTo>
                  <a:cubicBezTo>
                    <a:pt x="399" y="363"/>
                    <a:pt x="399" y="363"/>
                    <a:pt x="399" y="363"/>
                  </a:cubicBezTo>
                  <a:cubicBezTo>
                    <a:pt x="398" y="364"/>
                    <a:pt x="397" y="365"/>
                    <a:pt x="397" y="364"/>
                  </a:cubicBezTo>
                  <a:cubicBezTo>
                    <a:pt x="396" y="363"/>
                    <a:pt x="395" y="361"/>
                    <a:pt x="395" y="361"/>
                  </a:cubicBezTo>
                  <a:cubicBezTo>
                    <a:pt x="394" y="361"/>
                    <a:pt x="393" y="360"/>
                    <a:pt x="393" y="359"/>
                  </a:cubicBezTo>
                  <a:cubicBezTo>
                    <a:pt x="393" y="358"/>
                    <a:pt x="392" y="358"/>
                    <a:pt x="391" y="357"/>
                  </a:cubicBezTo>
                  <a:cubicBezTo>
                    <a:pt x="390" y="357"/>
                    <a:pt x="387" y="356"/>
                    <a:pt x="385" y="355"/>
                  </a:cubicBezTo>
                  <a:cubicBezTo>
                    <a:pt x="383" y="354"/>
                    <a:pt x="382" y="353"/>
                    <a:pt x="382" y="352"/>
                  </a:cubicBezTo>
                  <a:cubicBezTo>
                    <a:pt x="381" y="351"/>
                    <a:pt x="379" y="349"/>
                    <a:pt x="378" y="349"/>
                  </a:cubicBezTo>
                  <a:cubicBezTo>
                    <a:pt x="377" y="349"/>
                    <a:pt x="375" y="349"/>
                    <a:pt x="374" y="348"/>
                  </a:cubicBezTo>
                  <a:cubicBezTo>
                    <a:pt x="373" y="346"/>
                    <a:pt x="373" y="346"/>
                    <a:pt x="372" y="346"/>
                  </a:cubicBezTo>
                  <a:cubicBezTo>
                    <a:pt x="370" y="346"/>
                    <a:pt x="369" y="346"/>
                    <a:pt x="370" y="345"/>
                  </a:cubicBezTo>
                  <a:cubicBezTo>
                    <a:pt x="370" y="344"/>
                    <a:pt x="371" y="343"/>
                    <a:pt x="369" y="342"/>
                  </a:cubicBezTo>
                  <a:cubicBezTo>
                    <a:pt x="367" y="340"/>
                    <a:pt x="364" y="339"/>
                    <a:pt x="363" y="338"/>
                  </a:cubicBezTo>
                  <a:cubicBezTo>
                    <a:pt x="362" y="338"/>
                    <a:pt x="361" y="336"/>
                    <a:pt x="360" y="336"/>
                  </a:cubicBezTo>
                  <a:cubicBezTo>
                    <a:pt x="359" y="336"/>
                    <a:pt x="357" y="336"/>
                    <a:pt x="357" y="334"/>
                  </a:cubicBezTo>
                  <a:cubicBezTo>
                    <a:pt x="357" y="333"/>
                    <a:pt x="356" y="332"/>
                    <a:pt x="355" y="332"/>
                  </a:cubicBezTo>
                  <a:cubicBezTo>
                    <a:pt x="355" y="331"/>
                    <a:pt x="355" y="332"/>
                    <a:pt x="354" y="331"/>
                  </a:cubicBezTo>
                  <a:cubicBezTo>
                    <a:pt x="353" y="331"/>
                    <a:pt x="353" y="330"/>
                    <a:pt x="352" y="329"/>
                  </a:cubicBezTo>
                  <a:cubicBezTo>
                    <a:pt x="351" y="328"/>
                    <a:pt x="350" y="328"/>
                    <a:pt x="350" y="328"/>
                  </a:cubicBezTo>
                  <a:cubicBezTo>
                    <a:pt x="349" y="328"/>
                    <a:pt x="348" y="328"/>
                    <a:pt x="348" y="327"/>
                  </a:cubicBezTo>
                  <a:cubicBezTo>
                    <a:pt x="348" y="327"/>
                    <a:pt x="348" y="325"/>
                    <a:pt x="347" y="326"/>
                  </a:cubicBezTo>
                  <a:cubicBezTo>
                    <a:pt x="345" y="326"/>
                    <a:pt x="345" y="327"/>
                    <a:pt x="343" y="326"/>
                  </a:cubicBezTo>
                  <a:cubicBezTo>
                    <a:pt x="341" y="325"/>
                    <a:pt x="339" y="324"/>
                    <a:pt x="337" y="323"/>
                  </a:cubicBezTo>
                  <a:cubicBezTo>
                    <a:pt x="335" y="323"/>
                    <a:pt x="334" y="322"/>
                    <a:pt x="333" y="322"/>
                  </a:cubicBezTo>
                  <a:cubicBezTo>
                    <a:pt x="332" y="322"/>
                    <a:pt x="331" y="322"/>
                    <a:pt x="330" y="322"/>
                  </a:cubicBezTo>
                  <a:cubicBezTo>
                    <a:pt x="328" y="322"/>
                    <a:pt x="327" y="321"/>
                    <a:pt x="327" y="321"/>
                  </a:cubicBezTo>
                  <a:cubicBezTo>
                    <a:pt x="326" y="321"/>
                    <a:pt x="325" y="321"/>
                    <a:pt x="324" y="321"/>
                  </a:cubicBezTo>
                  <a:cubicBezTo>
                    <a:pt x="323" y="321"/>
                    <a:pt x="322" y="321"/>
                    <a:pt x="322" y="321"/>
                  </a:cubicBezTo>
                  <a:cubicBezTo>
                    <a:pt x="321" y="321"/>
                    <a:pt x="321" y="321"/>
                    <a:pt x="321" y="321"/>
                  </a:cubicBezTo>
                  <a:cubicBezTo>
                    <a:pt x="322" y="324"/>
                    <a:pt x="323" y="325"/>
                    <a:pt x="323" y="326"/>
                  </a:cubicBezTo>
                  <a:cubicBezTo>
                    <a:pt x="323" y="327"/>
                    <a:pt x="323" y="327"/>
                    <a:pt x="324" y="328"/>
                  </a:cubicBezTo>
                  <a:cubicBezTo>
                    <a:pt x="323" y="328"/>
                    <a:pt x="323" y="328"/>
                    <a:pt x="323" y="328"/>
                  </a:cubicBezTo>
                  <a:cubicBezTo>
                    <a:pt x="323" y="328"/>
                    <a:pt x="321" y="330"/>
                    <a:pt x="321" y="331"/>
                  </a:cubicBezTo>
                  <a:cubicBezTo>
                    <a:pt x="321" y="331"/>
                    <a:pt x="320" y="332"/>
                    <a:pt x="320" y="333"/>
                  </a:cubicBezTo>
                  <a:cubicBezTo>
                    <a:pt x="320" y="334"/>
                    <a:pt x="320" y="335"/>
                    <a:pt x="320" y="336"/>
                  </a:cubicBezTo>
                  <a:cubicBezTo>
                    <a:pt x="320" y="337"/>
                    <a:pt x="320" y="337"/>
                    <a:pt x="319" y="339"/>
                  </a:cubicBezTo>
                  <a:cubicBezTo>
                    <a:pt x="318" y="340"/>
                    <a:pt x="317" y="342"/>
                    <a:pt x="318" y="343"/>
                  </a:cubicBezTo>
                  <a:cubicBezTo>
                    <a:pt x="318" y="345"/>
                    <a:pt x="318" y="345"/>
                    <a:pt x="317" y="346"/>
                  </a:cubicBezTo>
                  <a:cubicBezTo>
                    <a:pt x="317" y="347"/>
                    <a:pt x="318" y="349"/>
                    <a:pt x="319" y="349"/>
                  </a:cubicBezTo>
                  <a:cubicBezTo>
                    <a:pt x="320" y="350"/>
                    <a:pt x="321" y="349"/>
                    <a:pt x="321" y="350"/>
                  </a:cubicBezTo>
                  <a:cubicBezTo>
                    <a:pt x="320" y="352"/>
                    <a:pt x="320" y="355"/>
                    <a:pt x="320" y="356"/>
                  </a:cubicBezTo>
                  <a:cubicBezTo>
                    <a:pt x="320" y="358"/>
                    <a:pt x="320" y="361"/>
                    <a:pt x="321" y="361"/>
                  </a:cubicBezTo>
                  <a:cubicBezTo>
                    <a:pt x="321" y="361"/>
                    <a:pt x="322" y="361"/>
                    <a:pt x="322" y="362"/>
                  </a:cubicBezTo>
                  <a:cubicBezTo>
                    <a:pt x="322" y="364"/>
                    <a:pt x="320" y="366"/>
                    <a:pt x="321" y="367"/>
                  </a:cubicBezTo>
                  <a:cubicBezTo>
                    <a:pt x="322" y="368"/>
                    <a:pt x="322" y="368"/>
                    <a:pt x="323" y="368"/>
                  </a:cubicBezTo>
                  <a:cubicBezTo>
                    <a:pt x="324" y="368"/>
                    <a:pt x="324" y="369"/>
                    <a:pt x="324" y="369"/>
                  </a:cubicBezTo>
                  <a:cubicBezTo>
                    <a:pt x="323" y="370"/>
                    <a:pt x="323" y="371"/>
                    <a:pt x="323" y="372"/>
                  </a:cubicBezTo>
                  <a:cubicBezTo>
                    <a:pt x="323" y="373"/>
                    <a:pt x="323" y="376"/>
                    <a:pt x="323" y="376"/>
                  </a:cubicBezTo>
                  <a:cubicBezTo>
                    <a:pt x="323" y="376"/>
                    <a:pt x="316" y="379"/>
                    <a:pt x="316" y="379"/>
                  </a:cubicBezTo>
                  <a:cubicBezTo>
                    <a:pt x="315" y="379"/>
                    <a:pt x="314" y="379"/>
                    <a:pt x="313" y="378"/>
                  </a:cubicBezTo>
                  <a:cubicBezTo>
                    <a:pt x="312" y="377"/>
                    <a:pt x="312" y="377"/>
                    <a:pt x="311" y="377"/>
                  </a:cubicBezTo>
                  <a:cubicBezTo>
                    <a:pt x="310" y="377"/>
                    <a:pt x="310" y="376"/>
                    <a:pt x="309" y="376"/>
                  </a:cubicBezTo>
                  <a:cubicBezTo>
                    <a:pt x="308" y="375"/>
                    <a:pt x="307" y="374"/>
                    <a:pt x="306" y="374"/>
                  </a:cubicBezTo>
                  <a:cubicBezTo>
                    <a:pt x="305" y="373"/>
                    <a:pt x="305" y="373"/>
                    <a:pt x="305" y="373"/>
                  </a:cubicBezTo>
                  <a:cubicBezTo>
                    <a:pt x="305" y="373"/>
                    <a:pt x="306" y="378"/>
                    <a:pt x="306" y="378"/>
                  </a:cubicBezTo>
                  <a:cubicBezTo>
                    <a:pt x="305" y="378"/>
                    <a:pt x="305" y="377"/>
                    <a:pt x="304" y="377"/>
                  </a:cubicBezTo>
                  <a:cubicBezTo>
                    <a:pt x="303" y="377"/>
                    <a:pt x="302" y="378"/>
                    <a:pt x="302" y="379"/>
                  </a:cubicBezTo>
                  <a:cubicBezTo>
                    <a:pt x="303" y="380"/>
                    <a:pt x="305" y="380"/>
                    <a:pt x="304" y="382"/>
                  </a:cubicBezTo>
                  <a:cubicBezTo>
                    <a:pt x="303" y="383"/>
                    <a:pt x="301" y="383"/>
                    <a:pt x="300" y="382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96" y="382"/>
                    <a:pt x="295" y="383"/>
                    <a:pt x="295" y="383"/>
                  </a:cubicBezTo>
                  <a:cubicBezTo>
                    <a:pt x="294" y="384"/>
                    <a:pt x="294" y="384"/>
                    <a:pt x="295" y="384"/>
                  </a:cubicBezTo>
                  <a:cubicBezTo>
                    <a:pt x="296" y="385"/>
                    <a:pt x="297" y="386"/>
                    <a:pt x="297" y="387"/>
                  </a:cubicBezTo>
                  <a:cubicBezTo>
                    <a:pt x="297" y="387"/>
                    <a:pt x="296" y="390"/>
                    <a:pt x="296" y="390"/>
                  </a:cubicBezTo>
                  <a:cubicBezTo>
                    <a:pt x="296" y="390"/>
                    <a:pt x="291" y="394"/>
                    <a:pt x="291" y="396"/>
                  </a:cubicBezTo>
                  <a:cubicBezTo>
                    <a:pt x="291" y="398"/>
                    <a:pt x="292" y="399"/>
                    <a:pt x="293" y="401"/>
                  </a:cubicBezTo>
                  <a:cubicBezTo>
                    <a:pt x="293" y="403"/>
                    <a:pt x="293" y="407"/>
                    <a:pt x="293" y="407"/>
                  </a:cubicBezTo>
                  <a:cubicBezTo>
                    <a:pt x="293" y="407"/>
                    <a:pt x="279" y="401"/>
                    <a:pt x="277" y="401"/>
                  </a:cubicBezTo>
                  <a:cubicBezTo>
                    <a:pt x="276" y="400"/>
                    <a:pt x="274" y="400"/>
                    <a:pt x="273" y="401"/>
                  </a:cubicBezTo>
                  <a:cubicBezTo>
                    <a:pt x="272" y="401"/>
                    <a:pt x="270" y="402"/>
                    <a:pt x="270" y="403"/>
                  </a:cubicBezTo>
                  <a:cubicBezTo>
                    <a:pt x="269" y="404"/>
                    <a:pt x="267" y="408"/>
                    <a:pt x="267" y="409"/>
                  </a:cubicBezTo>
                  <a:cubicBezTo>
                    <a:pt x="267" y="410"/>
                    <a:pt x="268" y="411"/>
                    <a:pt x="267" y="411"/>
                  </a:cubicBezTo>
                  <a:cubicBezTo>
                    <a:pt x="266" y="411"/>
                    <a:pt x="266" y="411"/>
                    <a:pt x="265" y="411"/>
                  </a:cubicBezTo>
                  <a:cubicBezTo>
                    <a:pt x="265" y="411"/>
                    <a:pt x="264" y="412"/>
                    <a:pt x="264" y="411"/>
                  </a:cubicBezTo>
                  <a:cubicBezTo>
                    <a:pt x="263" y="410"/>
                    <a:pt x="264" y="409"/>
                    <a:pt x="262" y="409"/>
                  </a:cubicBezTo>
                  <a:cubicBezTo>
                    <a:pt x="261" y="409"/>
                    <a:pt x="261" y="409"/>
                    <a:pt x="261" y="409"/>
                  </a:cubicBezTo>
                  <a:cubicBezTo>
                    <a:pt x="261" y="410"/>
                    <a:pt x="261" y="411"/>
                    <a:pt x="260" y="411"/>
                  </a:cubicBezTo>
                  <a:cubicBezTo>
                    <a:pt x="259" y="411"/>
                    <a:pt x="258" y="409"/>
                    <a:pt x="257" y="409"/>
                  </a:cubicBezTo>
                  <a:cubicBezTo>
                    <a:pt x="257" y="409"/>
                    <a:pt x="257" y="408"/>
                    <a:pt x="255" y="408"/>
                  </a:cubicBezTo>
                  <a:cubicBezTo>
                    <a:pt x="254" y="407"/>
                    <a:pt x="253" y="407"/>
                    <a:pt x="253" y="407"/>
                  </a:cubicBezTo>
                  <a:cubicBezTo>
                    <a:pt x="252" y="407"/>
                    <a:pt x="251" y="406"/>
                    <a:pt x="251" y="407"/>
                  </a:cubicBezTo>
                  <a:cubicBezTo>
                    <a:pt x="250" y="408"/>
                    <a:pt x="250" y="408"/>
                    <a:pt x="249" y="407"/>
                  </a:cubicBezTo>
                  <a:cubicBezTo>
                    <a:pt x="248" y="406"/>
                    <a:pt x="247" y="404"/>
                    <a:pt x="245" y="403"/>
                  </a:cubicBezTo>
                  <a:cubicBezTo>
                    <a:pt x="244" y="402"/>
                    <a:pt x="242" y="401"/>
                    <a:pt x="241" y="400"/>
                  </a:cubicBezTo>
                  <a:cubicBezTo>
                    <a:pt x="241" y="398"/>
                    <a:pt x="240" y="396"/>
                    <a:pt x="239" y="396"/>
                  </a:cubicBezTo>
                  <a:cubicBezTo>
                    <a:pt x="237" y="397"/>
                    <a:pt x="237" y="397"/>
                    <a:pt x="236" y="396"/>
                  </a:cubicBezTo>
                  <a:cubicBezTo>
                    <a:pt x="236" y="395"/>
                    <a:pt x="236" y="390"/>
                    <a:pt x="235" y="390"/>
                  </a:cubicBezTo>
                  <a:cubicBezTo>
                    <a:pt x="233" y="390"/>
                    <a:pt x="232" y="390"/>
                    <a:pt x="231" y="389"/>
                  </a:cubicBezTo>
                  <a:cubicBezTo>
                    <a:pt x="230" y="388"/>
                    <a:pt x="228" y="388"/>
                    <a:pt x="228" y="387"/>
                  </a:cubicBezTo>
                  <a:cubicBezTo>
                    <a:pt x="227" y="385"/>
                    <a:pt x="227" y="385"/>
                    <a:pt x="226" y="385"/>
                  </a:cubicBezTo>
                  <a:cubicBezTo>
                    <a:pt x="225" y="385"/>
                    <a:pt x="224" y="386"/>
                    <a:pt x="224" y="387"/>
                  </a:cubicBezTo>
                  <a:cubicBezTo>
                    <a:pt x="224" y="388"/>
                    <a:pt x="224" y="388"/>
                    <a:pt x="223" y="388"/>
                  </a:cubicBezTo>
                  <a:cubicBezTo>
                    <a:pt x="223" y="388"/>
                    <a:pt x="222" y="388"/>
                    <a:pt x="222" y="389"/>
                  </a:cubicBezTo>
                  <a:cubicBezTo>
                    <a:pt x="221" y="389"/>
                    <a:pt x="220" y="390"/>
                    <a:pt x="219" y="390"/>
                  </a:cubicBezTo>
                  <a:cubicBezTo>
                    <a:pt x="218" y="390"/>
                    <a:pt x="218" y="389"/>
                    <a:pt x="217" y="390"/>
                  </a:cubicBezTo>
                  <a:cubicBezTo>
                    <a:pt x="217" y="390"/>
                    <a:pt x="214" y="392"/>
                    <a:pt x="214" y="392"/>
                  </a:cubicBezTo>
                  <a:cubicBezTo>
                    <a:pt x="213" y="393"/>
                    <a:pt x="212" y="394"/>
                    <a:pt x="212" y="393"/>
                  </a:cubicBezTo>
                  <a:cubicBezTo>
                    <a:pt x="212" y="392"/>
                    <a:pt x="212" y="391"/>
                    <a:pt x="211" y="391"/>
                  </a:cubicBezTo>
                  <a:cubicBezTo>
                    <a:pt x="211" y="391"/>
                    <a:pt x="209" y="394"/>
                    <a:pt x="208" y="393"/>
                  </a:cubicBezTo>
                  <a:cubicBezTo>
                    <a:pt x="207" y="392"/>
                    <a:pt x="208" y="391"/>
                    <a:pt x="207" y="391"/>
                  </a:cubicBezTo>
                  <a:cubicBezTo>
                    <a:pt x="205" y="391"/>
                    <a:pt x="204" y="392"/>
                    <a:pt x="203" y="392"/>
                  </a:cubicBezTo>
                  <a:cubicBezTo>
                    <a:pt x="202" y="391"/>
                    <a:pt x="202" y="391"/>
                    <a:pt x="201" y="391"/>
                  </a:cubicBezTo>
                  <a:cubicBezTo>
                    <a:pt x="200" y="391"/>
                    <a:pt x="199" y="389"/>
                    <a:pt x="198" y="390"/>
                  </a:cubicBezTo>
                  <a:cubicBezTo>
                    <a:pt x="197" y="390"/>
                    <a:pt x="196" y="392"/>
                    <a:pt x="195" y="391"/>
                  </a:cubicBezTo>
                  <a:cubicBezTo>
                    <a:pt x="194" y="390"/>
                    <a:pt x="193" y="388"/>
                    <a:pt x="193" y="388"/>
                  </a:cubicBezTo>
                  <a:cubicBezTo>
                    <a:pt x="192" y="388"/>
                    <a:pt x="191" y="389"/>
                    <a:pt x="191" y="387"/>
                  </a:cubicBezTo>
                  <a:cubicBezTo>
                    <a:pt x="191" y="386"/>
                    <a:pt x="191" y="384"/>
                    <a:pt x="190" y="383"/>
                  </a:cubicBezTo>
                  <a:cubicBezTo>
                    <a:pt x="189" y="382"/>
                    <a:pt x="188" y="382"/>
                    <a:pt x="187" y="381"/>
                  </a:cubicBezTo>
                  <a:cubicBezTo>
                    <a:pt x="187" y="380"/>
                    <a:pt x="186" y="379"/>
                    <a:pt x="185" y="380"/>
                  </a:cubicBezTo>
                  <a:cubicBezTo>
                    <a:pt x="183" y="381"/>
                    <a:pt x="182" y="380"/>
                    <a:pt x="182" y="380"/>
                  </a:cubicBezTo>
                  <a:cubicBezTo>
                    <a:pt x="181" y="379"/>
                    <a:pt x="180" y="379"/>
                    <a:pt x="179" y="379"/>
                  </a:cubicBezTo>
                  <a:cubicBezTo>
                    <a:pt x="179" y="378"/>
                    <a:pt x="177" y="379"/>
                    <a:pt x="176" y="378"/>
                  </a:cubicBezTo>
                  <a:cubicBezTo>
                    <a:pt x="176" y="377"/>
                    <a:pt x="175" y="377"/>
                    <a:pt x="174" y="377"/>
                  </a:cubicBezTo>
                  <a:cubicBezTo>
                    <a:pt x="172" y="377"/>
                    <a:pt x="173" y="378"/>
                    <a:pt x="171" y="378"/>
                  </a:cubicBezTo>
                  <a:cubicBezTo>
                    <a:pt x="170" y="378"/>
                    <a:pt x="169" y="378"/>
                    <a:pt x="169" y="379"/>
                  </a:cubicBezTo>
                  <a:cubicBezTo>
                    <a:pt x="169" y="379"/>
                    <a:pt x="167" y="380"/>
                    <a:pt x="165" y="380"/>
                  </a:cubicBezTo>
                  <a:cubicBezTo>
                    <a:pt x="164" y="380"/>
                    <a:pt x="159" y="379"/>
                    <a:pt x="158" y="379"/>
                  </a:cubicBezTo>
                  <a:cubicBezTo>
                    <a:pt x="157" y="379"/>
                    <a:pt x="154" y="379"/>
                    <a:pt x="153" y="379"/>
                  </a:cubicBezTo>
                  <a:cubicBezTo>
                    <a:pt x="152" y="379"/>
                    <a:pt x="150" y="380"/>
                    <a:pt x="150" y="380"/>
                  </a:cubicBezTo>
                  <a:cubicBezTo>
                    <a:pt x="149" y="380"/>
                    <a:pt x="148" y="380"/>
                    <a:pt x="147" y="381"/>
                  </a:cubicBezTo>
                  <a:cubicBezTo>
                    <a:pt x="146" y="381"/>
                    <a:pt x="146" y="381"/>
                    <a:pt x="146" y="381"/>
                  </a:cubicBezTo>
                  <a:cubicBezTo>
                    <a:pt x="144" y="380"/>
                    <a:pt x="144" y="380"/>
                    <a:pt x="144" y="380"/>
                  </a:cubicBezTo>
                  <a:cubicBezTo>
                    <a:pt x="144" y="380"/>
                    <a:pt x="145" y="375"/>
                    <a:pt x="144" y="372"/>
                  </a:cubicBezTo>
                  <a:cubicBezTo>
                    <a:pt x="142" y="370"/>
                    <a:pt x="141" y="363"/>
                    <a:pt x="141" y="363"/>
                  </a:cubicBezTo>
                  <a:cubicBezTo>
                    <a:pt x="139" y="352"/>
                    <a:pt x="139" y="352"/>
                    <a:pt x="139" y="352"/>
                  </a:cubicBezTo>
                  <a:cubicBezTo>
                    <a:pt x="137" y="343"/>
                    <a:pt x="137" y="343"/>
                    <a:pt x="137" y="343"/>
                  </a:cubicBezTo>
                  <a:cubicBezTo>
                    <a:pt x="137" y="343"/>
                    <a:pt x="135" y="344"/>
                    <a:pt x="134" y="343"/>
                  </a:cubicBezTo>
                  <a:cubicBezTo>
                    <a:pt x="132" y="343"/>
                    <a:pt x="131" y="343"/>
                    <a:pt x="129" y="343"/>
                  </a:cubicBezTo>
                  <a:cubicBezTo>
                    <a:pt x="127" y="343"/>
                    <a:pt x="111" y="343"/>
                    <a:pt x="109" y="343"/>
                  </a:cubicBezTo>
                  <a:cubicBezTo>
                    <a:pt x="108" y="344"/>
                    <a:pt x="107" y="345"/>
                    <a:pt x="106" y="344"/>
                  </a:cubicBezTo>
                  <a:cubicBezTo>
                    <a:pt x="105" y="343"/>
                    <a:pt x="103" y="343"/>
                    <a:pt x="102" y="343"/>
                  </a:cubicBezTo>
                  <a:cubicBezTo>
                    <a:pt x="101" y="343"/>
                    <a:pt x="96" y="340"/>
                    <a:pt x="95" y="336"/>
                  </a:cubicBezTo>
                  <a:cubicBezTo>
                    <a:pt x="94" y="333"/>
                    <a:pt x="95" y="333"/>
                    <a:pt x="96" y="333"/>
                  </a:cubicBezTo>
                  <a:cubicBezTo>
                    <a:pt x="97" y="333"/>
                    <a:pt x="104" y="334"/>
                    <a:pt x="104" y="334"/>
                  </a:cubicBezTo>
                  <a:cubicBezTo>
                    <a:pt x="104" y="330"/>
                    <a:pt x="104" y="330"/>
                    <a:pt x="104" y="330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77" y="322"/>
                    <a:pt x="76" y="322"/>
                  </a:cubicBezTo>
                  <a:cubicBezTo>
                    <a:pt x="75" y="322"/>
                    <a:pt x="73" y="322"/>
                    <a:pt x="72" y="322"/>
                  </a:cubicBezTo>
                  <a:cubicBezTo>
                    <a:pt x="71" y="322"/>
                    <a:pt x="70" y="323"/>
                    <a:pt x="69" y="323"/>
                  </a:cubicBezTo>
                  <a:cubicBezTo>
                    <a:pt x="68" y="322"/>
                    <a:pt x="66" y="322"/>
                    <a:pt x="65" y="322"/>
                  </a:cubicBezTo>
                  <a:cubicBezTo>
                    <a:pt x="64" y="323"/>
                    <a:pt x="63" y="323"/>
                    <a:pt x="61" y="323"/>
                  </a:cubicBezTo>
                  <a:cubicBezTo>
                    <a:pt x="60" y="322"/>
                    <a:pt x="57" y="320"/>
                    <a:pt x="57" y="320"/>
                  </a:cubicBezTo>
                  <a:cubicBezTo>
                    <a:pt x="56" y="320"/>
                    <a:pt x="56" y="319"/>
                    <a:pt x="56" y="319"/>
                  </a:cubicBezTo>
                  <a:cubicBezTo>
                    <a:pt x="56" y="318"/>
                    <a:pt x="58" y="309"/>
                    <a:pt x="58" y="308"/>
                  </a:cubicBezTo>
                  <a:cubicBezTo>
                    <a:pt x="58" y="307"/>
                    <a:pt x="57" y="306"/>
                    <a:pt x="57" y="305"/>
                  </a:cubicBezTo>
                  <a:cubicBezTo>
                    <a:pt x="57" y="305"/>
                    <a:pt x="56" y="304"/>
                    <a:pt x="55" y="303"/>
                  </a:cubicBezTo>
                  <a:cubicBezTo>
                    <a:pt x="54" y="303"/>
                    <a:pt x="54" y="302"/>
                    <a:pt x="54" y="301"/>
                  </a:cubicBezTo>
                  <a:cubicBezTo>
                    <a:pt x="55" y="300"/>
                    <a:pt x="55" y="299"/>
                    <a:pt x="55" y="298"/>
                  </a:cubicBezTo>
                  <a:cubicBezTo>
                    <a:pt x="56" y="298"/>
                    <a:pt x="56" y="298"/>
                    <a:pt x="55" y="297"/>
                  </a:cubicBezTo>
                  <a:cubicBezTo>
                    <a:pt x="55" y="297"/>
                    <a:pt x="54" y="295"/>
                    <a:pt x="53" y="296"/>
                  </a:cubicBezTo>
                  <a:cubicBezTo>
                    <a:pt x="51" y="297"/>
                    <a:pt x="50" y="298"/>
                    <a:pt x="50" y="298"/>
                  </a:cubicBezTo>
                  <a:cubicBezTo>
                    <a:pt x="49" y="298"/>
                    <a:pt x="48" y="298"/>
                    <a:pt x="48" y="298"/>
                  </a:cubicBezTo>
                  <a:cubicBezTo>
                    <a:pt x="47" y="297"/>
                    <a:pt x="46" y="297"/>
                    <a:pt x="45" y="297"/>
                  </a:cubicBezTo>
                  <a:cubicBezTo>
                    <a:pt x="44" y="298"/>
                    <a:pt x="44" y="298"/>
                    <a:pt x="43" y="297"/>
                  </a:cubicBezTo>
                  <a:cubicBezTo>
                    <a:pt x="43" y="296"/>
                    <a:pt x="43" y="295"/>
                    <a:pt x="42" y="295"/>
                  </a:cubicBezTo>
                  <a:cubicBezTo>
                    <a:pt x="40" y="295"/>
                    <a:pt x="37" y="296"/>
                    <a:pt x="37" y="297"/>
                  </a:cubicBezTo>
                  <a:cubicBezTo>
                    <a:pt x="37" y="297"/>
                    <a:pt x="37" y="297"/>
                    <a:pt x="36" y="297"/>
                  </a:cubicBezTo>
                  <a:cubicBezTo>
                    <a:pt x="35" y="297"/>
                    <a:pt x="35" y="297"/>
                    <a:pt x="34" y="297"/>
                  </a:cubicBezTo>
                  <a:cubicBezTo>
                    <a:pt x="33" y="297"/>
                    <a:pt x="33" y="297"/>
                    <a:pt x="32" y="297"/>
                  </a:cubicBezTo>
                  <a:cubicBezTo>
                    <a:pt x="31" y="297"/>
                    <a:pt x="29" y="297"/>
                    <a:pt x="28" y="297"/>
                  </a:cubicBezTo>
                  <a:cubicBezTo>
                    <a:pt x="27" y="297"/>
                    <a:pt x="26" y="297"/>
                    <a:pt x="25" y="297"/>
                  </a:cubicBezTo>
                  <a:cubicBezTo>
                    <a:pt x="24" y="298"/>
                    <a:pt x="22" y="298"/>
                    <a:pt x="22" y="298"/>
                  </a:cubicBezTo>
                  <a:cubicBezTo>
                    <a:pt x="21" y="297"/>
                    <a:pt x="21" y="297"/>
                    <a:pt x="20" y="297"/>
                  </a:cubicBezTo>
                  <a:cubicBezTo>
                    <a:pt x="19" y="297"/>
                    <a:pt x="18" y="297"/>
                    <a:pt x="17" y="297"/>
                  </a:cubicBezTo>
                  <a:cubicBezTo>
                    <a:pt x="16" y="297"/>
                    <a:pt x="14" y="297"/>
                    <a:pt x="14" y="297"/>
                  </a:cubicBezTo>
                  <a:cubicBezTo>
                    <a:pt x="13" y="298"/>
                    <a:pt x="14" y="298"/>
                    <a:pt x="13" y="298"/>
                  </a:cubicBezTo>
                  <a:cubicBezTo>
                    <a:pt x="11" y="298"/>
                    <a:pt x="10" y="297"/>
                    <a:pt x="9" y="298"/>
                  </a:cubicBezTo>
                  <a:cubicBezTo>
                    <a:pt x="9" y="298"/>
                    <a:pt x="8" y="299"/>
                    <a:pt x="8" y="300"/>
                  </a:cubicBezTo>
                  <a:cubicBezTo>
                    <a:pt x="7" y="301"/>
                    <a:pt x="8" y="302"/>
                    <a:pt x="7" y="302"/>
                  </a:cubicBezTo>
                  <a:cubicBezTo>
                    <a:pt x="6" y="302"/>
                    <a:pt x="5" y="301"/>
                    <a:pt x="5" y="302"/>
                  </a:cubicBezTo>
                  <a:cubicBezTo>
                    <a:pt x="4" y="302"/>
                    <a:pt x="4" y="302"/>
                    <a:pt x="3" y="302"/>
                  </a:cubicBezTo>
                  <a:cubicBezTo>
                    <a:pt x="4" y="302"/>
                    <a:pt x="4" y="302"/>
                    <a:pt x="4" y="302"/>
                  </a:cubicBezTo>
                  <a:cubicBezTo>
                    <a:pt x="4" y="302"/>
                    <a:pt x="3" y="301"/>
                    <a:pt x="3" y="301"/>
                  </a:cubicBezTo>
                  <a:cubicBezTo>
                    <a:pt x="3" y="300"/>
                    <a:pt x="2" y="300"/>
                    <a:pt x="1" y="300"/>
                  </a:cubicBezTo>
                  <a:cubicBezTo>
                    <a:pt x="1" y="300"/>
                    <a:pt x="0" y="300"/>
                    <a:pt x="0" y="299"/>
                  </a:cubicBezTo>
                  <a:cubicBezTo>
                    <a:pt x="0" y="298"/>
                    <a:pt x="0" y="297"/>
                    <a:pt x="1" y="297"/>
                  </a:cubicBezTo>
                  <a:cubicBezTo>
                    <a:pt x="2" y="296"/>
                    <a:pt x="1" y="295"/>
                    <a:pt x="1" y="293"/>
                  </a:cubicBezTo>
                  <a:cubicBezTo>
                    <a:pt x="0" y="292"/>
                    <a:pt x="0" y="289"/>
                    <a:pt x="1" y="288"/>
                  </a:cubicBezTo>
                  <a:cubicBezTo>
                    <a:pt x="1" y="287"/>
                    <a:pt x="1" y="286"/>
                    <a:pt x="1" y="285"/>
                  </a:cubicBezTo>
                  <a:cubicBezTo>
                    <a:pt x="1" y="283"/>
                    <a:pt x="2" y="283"/>
                    <a:pt x="3" y="282"/>
                  </a:cubicBezTo>
                  <a:cubicBezTo>
                    <a:pt x="3" y="282"/>
                    <a:pt x="6" y="280"/>
                    <a:pt x="6" y="280"/>
                  </a:cubicBezTo>
                  <a:cubicBezTo>
                    <a:pt x="16" y="273"/>
                    <a:pt x="16" y="273"/>
                    <a:pt x="16" y="273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6" y="261"/>
                    <a:pt x="29" y="253"/>
                    <a:pt x="31" y="247"/>
                  </a:cubicBezTo>
                  <a:cubicBezTo>
                    <a:pt x="33" y="242"/>
                    <a:pt x="35" y="236"/>
                    <a:pt x="37" y="229"/>
                  </a:cubicBezTo>
                  <a:cubicBezTo>
                    <a:pt x="40" y="218"/>
                    <a:pt x="43" y="206"/>
                    <a:pt x="43" y="206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7" y="170"/>
                    <a:pt x="57" y="170"/>
                    <a:pt x="57" y="170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114" y="168"/>
                    <a:pt x="114" y="168"/>
                    <a:pt x="114" y="168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0" y="150"/>
                    <a:pt x="129" y="140"/>
                    <a:pt x="135" y="132"/>
                  </a:cubicBezTo>
                  <a:cubicBezTo>
                    <a:pt x="137" y="129"/>
                    <a:pt x="144" y="122"/>
                    <a:pt x="150" y="117"/>
                  </a:cubicBezTo>
                  <a:cubicBezTo>
                    <a:pt x="161" y="108"/>
                    <a:pt x="176" y="99"/>
                    <a:pt x="176" y="99"/>
                  </a:cubicBezTo>
                  <a:cubicBezTo>
                    <a:pt x="190" y="98"/>
                    <a:pt x="190" y="98"/>
                    <a:pt x="190" y="98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87"/>
                    <a:pt x="203" y="85"/>
                    <a:pt x="206" y="83"/>
                  </a:cubicBezTo>
                  <a:cubicBezTo>
                    <a:pt x="208" y="83"/>
                    <a:pt x="209" y="83"/>
                    <a:pt x="210" y="82"/>
                  </a:cubicBezTo>
                  <a:cubicBezTo>
                    <a:pt x="214" y="81"/>
                    <a:pt x="217" y="79"/>
                    <a:pt x="218" y="80"/>
                  </a:cubicBezTo>
                  <a:cubicBezTo>
                    <a:pt x="218" y="80"/>
                    <a:pt x="220" y="83"/>
                    <a:pt x="221" y="86"/>
                  </a:cubicBezTo>
                  <a:cubicBezTo>
                    <a:pt x="222" y="89"/>
                    <a:pt x="223" y="91"/>
                    <a:pt x="224" y="94"/>
                  </a:cubicBezTo>
                  <a:cubicBezTo>
                    <a:pt x="225" y="97"/>
                    <a:pt x="228" y="99"/>
                    <a:pt x="228" y="99"/>
                  </a:cubicBezTo>
                  <a:cubicBezTo>
                    <a:pt x="228" y="99"/>
                    <a:pt x="228" y="100"/>
                    <a:pt x="229" y="95"/>
                  </a:cubicBezTo>
                  <a:cubicBezTo>
                    <a:pt x="230" y="94"/>
                    <a:pt x="230" y="92"/>
                    <a:pt x="232" y="91"/>
                  </a:cubicBezTo>
                  <a:cubicBezTo>
                    <a:pt x="234" y="89"/>
                    <a:pt x="238" y="87"/>
                    <a:pt x="241" y="84"/>
                  </a:cubicBezTo>
                  <a:cubicBezTo>
                    <a:pt x="246" y="81"/>
                    <a:pt x="251" y="78"/>
                    <a:pt x="257" y="78"/>
                  </a:cubicBezTo>
                  <a:cubicBezTo>
                    <a:pt x="261" y="78"/>
                    <a:pt x="264" y="78"/>
                    <a:pt x="267" y="77"/>
                  </a:cubicBezTo>
                  <a:cubicBezTo>
                    <a:pt x="270" y="77"/>
                    <a:pt x="271" y="76"/>
                    <a:pt x="273" y="75"/>
                  </a:cubicBezTo>
                  <a:cubicBezTo>
                    <a:pt x="279" y="72"/>
                    <a:pt x="285" y="69"/>
                    <a:pt x="286" y="66"/>
                  </a:cubicBezTo>
                  <a:cubicBezTo>
                    <a:pt x="290" y="60"/>
                    <a:pt x="285" y="52"/>
                    <a:pt x="285" y="52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1" y="25"/>
                    <a:pt x="281" y="25"/>
                    <a:pt x="281" y="25"/>
                  </a:cubicBezTo>
                  <a:cubicBezTo>
                    <a:pt x="284" y="22"/>
                    <a:pt x="284" y="22"/>
                    <a:pt x="284" y="22"/>
                  </a:cubicBezTo>
                  <a:cubicBezTo>
                    <a:pt x="285" y="16"/>
                    <a:pt x="285" y="16"/>
                    <a:pt x="285" y="16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6" y="9"/>
                    <a:pt x="296" y="9"/>
                    <a:pt x="296" y="9"/>
                  </a:cubicBezTo>
                  <a:cubicBezTo>
                    <a:pt x="310" y="2"/>
                    <a:pt x="310" y="2"/>
                    <a:pt x="310" y="2"/>
                  </a:cubicBezTo>
                  <a:cubicBezTo>
                    <a:pt x="310" y="2"/>
                    <a:pt x="324" y="1"/>
                    <a:pt x="329" y="1"/>
                  </a:cubicBezTo>
                  <a:cubicBezTo>
                    <a:pt x="335" y="2"/>
                    <a:pt x="342" y="2"/>
                    <a:pt x="345" y="2"/>
                  </a:cubicBezTo>
                  <a:cubicBezTo>
                    <a:pt x="349" y="3"/>
                    <a:pt x="352" y="2"/>
                    <a:pt x="356" y="1"/>
                  </a:cubicBezTo>
                  <a:cubicBezTo>
                    <a:pt x="359" y="1"/>
                    <a:pt x="363" y="0"/>
                    <a:pt x="363" y="0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47" name="任意多边形 68">
              <a:extLst>
                <a:ext uri="{FF2B5EF4-FFF2-40B4-BE49-F238E27FC236}">
                  <a16:creationId xmlns:a16="http://schemas.microsoft.com/office/drawing/2014/main" id="{8E68EA33-C106-DFB3-153C-A969248FDC48}"/>
                </a:ext>
              </a:extLst>
            </p:cNvPr>
            <p:cNvSpPr/>
            <p:nvPr/>
          </p:nvSpPr>
          <p:spPr bwMode="auto">
            <a:xfrm>
              <a:off x="6297613" y="2074863"/>
              <a:ext cx="354013" cy="550863"/>
            </a:xfrm>
            <a:custGeom>
              <a:avLst/>
              <a:gdLst>
                <a:gd name="T0" fmla="*/ 202 w 241"/>
                <a:gd name="T1" fmla="*/ 203 h 374"/>
                <a:gd name="T2" fmla="*/ 188 w 241"/>
                <a:gd name="T3" fmla="*/ 201 h 374"/>
                <a:gd name="T4" fmla="*/ 178 w 241"/>
                <a:gd name="T5" fmla="*/ 203 h 374"/>
                <a:gd name="T6" fmla="*/ 167 w 241"/>
                <a:gd name="T7" fmla="*/ 204 h 374"/>
                <a:gd name="T8" fmla="*/ 166 w 241"/>
                <a:gd name="T9" fmla="*/ 219 h 374"/>
                <a:gd name="T10" fmla="*/ 167 w 241"/>
                <a:gd name="T11" fmla="*/ 225 h 374"/>
                <a:gd name="T12" fmla="*/ 169 w 241"/>
                <a:gd name="T13" fmla="*/ 236 h 374"/>
                <a:gd name="T14" fmla="*/ 162 w 241"/>
                <a:gd name="T15" fmla="*/ 243 h 374"/>
                <a:gd name="T16" fmla="*/ 154 w 241"/>
                <a:gd name="T17" fmla="*/ 254 h 374"/>
                <a:gd name="T18" fmla="*/ 160 w 241"/>
                <a:gd name="T19" fmla="*/ 261 h 374"/>
                <a:gd name="T20" fmla="*/ 160 w 241"/>
                <a:gd name="T21" fmla="*/ 277 h 374"/>
                <a:gd name="T22" fmla="*/ 167 w 241"/>
                <a:gd name="T23" fmla="*/ 278 h 374"/>
                <a:gd name="T24" fmla="*/ 183 w 241"/>
                <a:gd name="T25" fmla="*/ 285 h 374"/>
                <a:gd name="T26" fmla="*/ 193 w 241"/>
                <a:gd name="T27" fmla="*/ 297 h 374"/>
                <a:gd name="T28" fmla="*/ 189 w 241"/>
                <a:gd name="T29" fmla="*/ 307 h 374"/>
                <a:gd name="T30" fmla="*/ 186 w 241"/>
                <a:gd name="T31" fmla="*/ 314 h 374"/>
                <a:gd name="T32" fmla="*/ 188 w 241"/>
                <a:gd name="T33" fmla="*/ 324 h 374"/>
                <a:gd name="T34" fmla="*/ 178 w 241"/>
                <a:gd name="T35" fmla="*/ 332 h 374"/>
                <a:gd name="T36" fmla="*/ 166 w 241"/>
                <a:gd name="T37" fmla="*/ 328 h 374"/>
                <a:gd name="T38" fmla="*/ 157 w 241"/>
                <a:gd name="T39" fmla="*/ 347 h 374"/>
                <a:gd name="T40" fmla="*/ 161 w 241"/>
                <a:gd name="T41" fmla="*/ 363 h 374"/>
                <a:gd name="T42" fmla="*/ 150 w 241"/>
                <a:gd name="T43" fmla="*/ 372 h 374"/>
                <a:gd name="T44" fmla="*/ 140 w 241"/>
                <a:gd name="T45" fmla="*/ 358 h 374"/>
                <a:gd name="T46" fmla="*/ 130 w 241"/>
                <a:gd name="T47" fmla="*/ 355 h 374"/>
                <a:gd name="T48" fmla="*/ 120 w 241"/>
                <a:gd name="T49" fmla="*/ 347 h 374"/>
                <a:gd name="T50" fmla="*/ 110 w 241"/>
                <a:gd name="T51" fmla="*/ 344 h 374"/>
                <a:gd name="T52" fmla="*/ 104 w 241"/>
                <a:gd name="T53" fmla="*/ 337 h 374"/>
                <a:gd name="T54" fmla="*/ 105 w 241"/>
                <a:gd name="T55" fmla="*/ 330 h 374"/>
                <a:gd name="T56" fmla="*/ 92 w 241"/>
                <a:gd name="T57" fmla="*/ 332 h 374"/>
                <a:gd name="T58" fmla="*/ 83 w 241"/>
                <a:gd name="T59" fmla="*/ 322 h 374"/>
                <a:gd name="T60" fmla="*/ 78 w 241"/>
                <a:gd name="T61" fmla="*/ 317 h 374"/>
                <a:gd name="T62" fmla="*/ 77 w 241"/>
                <a:gd name="T63" fmla="*/ 303 h 374"/>
                <a:gd name="T64" fmla="*/ 88 w 241"/>
                <a:gd name="T65" fmla="*/ 293 h 374"/>
                <a:gd name="T66" fmla="*/ 83 w 241"/>
                <a:gd name="T67" fmla="*/ 276 h 374"/>
                <a:gd name="T68" fmla="*/ 75 w 241"/>
                <a:gd name="T69" fmla="*/ 258 h 374"/>
                <a:gd name="T70" fmla="*/ 68 w 241"/>
                <a:gd name="T71" fmla="*/ 249 h 374"/>
                <a:gd name="T72" fmla="*/ 73 w 241"/>
                <a:gd name="T73" fmla="*/ 239 h 374"/>
                <a:gd name="T74" fmla="*/ 67 w 241"/>
                <a:gd name="T75" fmla="*/ 225 h 374"/>
                <a:gd name="T76" fmla="*/ 53 w 241"/>
                <a:gd name="T77" fmla="*/ 215 h 374"/>
                <a:gd name="T78" fmla="*/ 42 w 241"/>
                <a:gd name="T79" fmla="*/ 200 h 374"/>
                <a:gd name="T80" fmla="*/ 23 w 241"/>
                <a:gd name="T81" fmla="*/ 192 h 374"/>
                <a:gd name="T82" fmla="*/ 28 w 241"/>
                <a:gd name="T83" fmla="*/ 179 h 374"/>
                <a:gd name="T84" fmla="*/ 8 w 241"/>
                <a:gd name="T85" fmla="*/ 177 h 374"/>
                <a:gd name="T86" fmla="*/ 10 w 241"/>
                <a:gd name="T87" fmla="*/ 169 h 374"/>
                <a:gd name="T88" fmla="*/ 78 w 241"/>
                <a:gd name="T89" fmla="*/ 151 h 374"/>
                <a:gd name="T90" fmla="*/ 106 w 241"/>
                <a:gd name="T91" fmla="*/ 143 h 374"/>
                <a:gd name="T92" fmla="*/ 112 w 241"/>
                <a:gd name="T93" fmla="*/ 99 h 374"/>
                <a:gd name="T94" fmla="*/ 112 w 241"/>
                <a:gd name="T95" fmla="*/ 72 h 374"/>
                <a:gd name="T96" fmla="*/ 119 w 241"/>
                <a:gd name="T97" fmla="*/ 50 h 374"/>
                <a:gd name="T98" fmla="*/ 127 w 241"/>
                <a:gd name="T99" fmla="*/ 34 h 374"/>
                <a:gd name="T100" fmla="*/ 141 w 241"/>
                <a:gd name="T101" fmla="*/ 17 h 374"/>
                <a:gd name="T102" fmla="*/ 163 w 241"/>
                <a:gd name="T103" fmla="*/ 2 h 374"/>
                <a:gd name="T104" fmla="*/ 176 w 241"/>
                <a:gd name="T105" fmla="*/ 13 h 374"/>
                <a:gd name="T106" fmla="*/ 179 w 241"/>
                <a:gd name="T107" fmla="*/ 49 h 374"/>
                <a:gd name="T108" fmla="*/ 163 w 241"/>
                <a:gd name="T109" fmla="*/ 102 h 374"/>
                <a:gd name="T110" fmla="*/ 207 w 241"/>
                <a:gd name="T111" fmla="*/ 111 h 374"/>
                <a:gd name="T112" fmla="*/ 228 w 241"/>
                <a:gd name="T113" fmla="*/ 129 h 374"/>
                <a:gd name="T114" fmla="*/ 237 w 241"/>
                <a:gd name="T115" fmla="*/ 144 h 374"/>
                <a:gd name="T116" fmla="*/ 224 w 241"/>
                <a:gd name="T117" fmla="*/ 152 h 374"/>
                <a:gd name="T118" fmla="*/ 216 w 241"/>
                <a:gd name="T119" fmla="*/ 159 h 374"/>
                <a:gd name="T120" fmla="*/ 213 w 241"/>
                <a:gd name="T121" fmla="*/ 186 h 374"/>
                <a:gd name="T122" fmla="*/ 214 w 241"/>
                <a:gd name="T123" fmla="*/ 20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1" h="374">
                  <a:moveTo>
                    <a:pt x="215" y="205"/>
                  </a:moveTo>
                  <a:cubicBezTo>
                    <a:pt x="214" y="205"/>
                    <a:pt x="214" y="205"/>
                    <a:pt x="214" y="205"/>
                  </a:cubicBezTo>
                  <a:cubicBezTo>
                    <a:pt x="214" y="205"/>
                    <a:pt x="214" y="205"/>
                    <a:pt x="213" y="205"/>
                  </a:cubicBezTo>
                  <a:cubicBezTo>
                    <a:pt x="213" y="204"/>
                    <a:pt x="212" y="205"/>
                    <a:pt x="212" y="204"/>
                  </a:cubicBezTo>
                  <a:cubicBezTo>
                    <a:pt x="211" y="204"/>
                    <a:pt x="210" y="204"/>
                    <a:pt x="209" y="203"/>
                  </a:cubicBezTo>
                  <a:cubicBezTo>
                    <a:pt x="209" y="202"/>
                    <a:pt x="208" y="201"/>
                    <a:pt x="208" y="201"/>
                  </a:cubicBezTo>
                  <a:cubicBezTo>
                    <a:pt x="208" y="201"/>
                    <a:pt x="207" y="202"/>
                    <a:pt x="206" y="202"/>
                  </a:cubicBezTo>
                  <a:cubicBezTo>
                    <a:pt x="204" y="202"/>
                    <a:pt x="203" y="203"/>
                    <a:pt x="202" y="203"/>
                  </a:cubicBezTo>
                  <a:cubicBezTo>
                    <a:pt x="201" y="203"/>
                    <a:pt x="201" y="203"/>
                    <a:pt x="200" y="203"/>
                  </a:cubicBezTo>
                  <a:cubicBezTo>
                    <a:pt x="199" y="203"/>
                    <a:pt x="199" y="203"/>
                    <a:pt x="198" y="203"/>
                  </a:cubicBezTo>
                  <a:cubicBezTo>
                    <a:pt x="197" y="202"/>
                    <a:pt x="196" y="201"/>
                    <a:pt x="196" y="202"/>
                  </a:cubicBezTo>
                  <a:cubicBezTo>
                    <a:pt x="197" y="204"/>
                    <a:pt x="198" y="205"/>
                    <a:pt x="197" y="204"/>
                  </a:cubicBezTo>
                  <a:cubicBezTo>
                    <a:pt x="196" y="204"/>
                    <a:pt x="194" y="203"/>
                    <a:pt x="194" y="204"/>
                  </a:cubicBezTo>
                  <a:cubicBezTo>
                    <a:pt x="194" y="204"/>
                    <a:pt x="194" y="205"/>
                    <a:pt x="193" y="204"/>
                  </a:cubicBezTo>
                  <a:cubicBezTo>
                    <a:pt x="192" y="204"/>
                    <a:pt x="191" y="203"/>
                    <a:pt x="191" y="202"/>
                  </a:cubicBezTo>
                  <a:cubicBezTo>
                    <a:pt x="190" y="202"/>
                    <a:pt x="189" y="201"/>
                    <a:pt x="188" y="201"/>
                  </a:cubicBezTo>
                  <a:cubicBezTo>
                    <a:pt x="187" y="201"/>
                    <a:pt x="187" y="202"/>
                    <a:pt x="187" y="202"/>
                  </a:cubicBezTo>
                  <a:cubicBezTo>
                    <a:pt x="188" y="202"/>
                    <a:pt x="189" y="203"/>
                    <a:pt x="189" y="203"/>
                  </a:cubicBezTo>
                  <a:cubicBezTo>
                    <a:pt x="189" y="204"/>
                    <a:pt x="188" y="204"/>
                    <a:pt x="188" y="205"/>
                  </a:cubicBezTo>
                  <a:cubicBezTo>
                    <a:pt x="187" y="205"/>
                    <a:pt x="187" y="206"/>
                    <a:pt x="186" y="205"/>
                  </a:cubicBezTo>
                  <a:cubicBezTo>
                    <a:pt x="185" y="204"/>
                    <a:pt x="185" y="204"/>
                    <a:pt x="183" y="203"/>
                  </a:cubicBezTo>
                  <a:cubicBezTo>
                    <a:pt x="182" y="203"/>
                    <a:pt x="181" y="202"/>
                    <a:pt x="181" y="201"/>
                  </a:cubicBezTo>
                  <a:cubicBezTo>
                    <a:pt x="180" y="201"/>
                    <a:pt x="179" y="200"/>
                    <a:pt x="179" y="201"/>
                  </a:cubicBezTo>
                  <a:cubicBezTo>
                    <a:pt x="178" y="202"/>
                    <a:pt x="178" y="202"/>
                    <a:pt x="178" y="203"/>
                  </a:cubicBezTo>
                  <a:cubicBezTo>
                    <a:pt x="178" y="204"/>
                    <a:pt x="178" y="204"/>
                    <a:pt x="178" y="205"/>
                  </a:cubicBezTo>
                  <a:cubicBezTo>
                    <a:pt x="178" y="206"/>
                    <a:pt x="178" y="208"/>
                    <a:pt x="177" y="207"/>
                  </a:cubicBezTo>
                  <a:cubicBezTo>
                    <a:pt x="177" y="206"/>
                    <a:pt x="175" y="206"/>
                    <a:pt x="175" y="205"/>
                  </a:cubicBezTo>
                  <a:cubicBezTo>
                    <a:pt x="175" y="204"/>
                    <a:pt x="176" y="204"/>
                    <a:pt x="175" y="204"/>
                  </a:cubicBezTo>
                  <a:cubicBezTo>
                    <a:pt x="173" y="203"/>
                    <a:pt x="173" y="202"/>
                    <a:pt x="172" y="204"/>
                  </a:cubicBezTo>
                  <a:cubicBezTo>
                    <a:pt x="171" y="205"/>
                    <a:pt x="171" y="204"/>
                    <a:pt x="170" y="204"/>
                  </a:cubicBezTo>
                  <a:cubicBezTo>
                    <a:pt x="170" y="204"/>
                    <a:pt x="169" y="203"/>
                    <a:pt x="168" y="203"/>
                  </a:cubicBezTo>
                  <a:cubicBezTo>
                    <a:pt x="167" y="203"/>
                    <a:pt x="166" y="203"/>
                    <a:pt x="167" y="204"/>
                  </a:cubicBezTo>
                  <a:cubicBezTo>
                    <a:pt x="167" y="205"/>
                    <a:pt x="168" y="207"/>
                    <a:pt x="168" y="207"/>
                  </a:cubicBezTo>
                  <a:cubicBezTo>
                    <a:pt x="169" y="208"/>
                    <a:pt x="169" y="209"/>
                    <a:pt x="170" y="210"/>
                  </a:cubicBezTo>
                  <a:cubicBezTo>
                    <a:pt x="170" y="211"/>
                    <a:pt x="170" y="212"/>
                    <a:pt x="171" y="212"/>
                  </a:cubicBezTo>
                  <a:cubicBezTo>
                    <a:pt x="171" y="213"/>
                    <a:pt x="171" y="214"/>
                    <a:pt x="170" y="214"/>
                  </a:cubicBezTo>
                  <a:cubicBezTo>
                    <a:pt x="170" y="214"/>
                    <a:pt x="169" y="213"/>
                    <a:pt x="169" y="215"/>
                  </a:cubicBezTo>
                  <a:cubicBezTo>
                    <a:pt x="169" y="216"/>
                    <a:pt x="170" y="218"/>
                    <a:pt x="169" y="218"/>
                  </a:cubicBezTo>
                  <a:cubicBezTo>
                    <a:pt x="167" y="218"/>
                    <a:pt x="167" y="218"/>
                    <a:pt x="166" y="218"/>
                  </a:cubicBezTo>
                  <a:cubicBezTo>
                    <a:pt x="166" y="218"/>
                    <a:pt x="166" y="218"/>
                    <a:pt x="166" y="219"/>
                  </a:cubicBezTo>
                  <a:cubicBezTo>
                    <a:pt x="166" y="220"/>
                    <a:pt x="166" y="221"/>
                    <a:pt x="166" y="221"/>
                  </a:cubicBezTo>
                  <a:cubicBezTo>
                    <a:pt x="165" y="221"/>
                    <a:pt x="164" y="221"/>
                    <a:pt x="164" y="220"/>
                  </a:cubicBezTo>
                  <a:cubicBezTo>
                    <a:pt x="164" y="219"/>
                    <a:pt x="164" y="219"/>
                    <a:pt x="164" y="218"/>
                  </a:cubicBezTo>
                  <a:cubicBezTo>
                    <a:pt x="163" y="217"/>
                    <a:pt x="162" y="216"/>
                    <a:pt x="162" y="217"/>
                  </a:cubicBezTo>
                  <a:cubicBezTo>
                    <a:pt x="162" y="218"/>
                    <a:pt x="163" y="218"/>
                    <a:pt x="163" y="219"/>
                  </a:cubicBezTo>
                  <a:cubicBezTo>
                    <a:pt x="163" y="220"/>
                    <a:pt x="163" y="221"/>
                    <a:pt x="164" y="221"/>
                  </a:cubicBezTo>
                  <a:cubicBezTo>
                    <a:pt x="165" y="222"/>
                    <a:pt x="167" y="222"/>
                    <a:pt x="167" y="223"/>
                  </a:cubicBezTo>
                  <a:cubicBezTo>
                    <a:pt x="167" y="224"/>
                    <a:pt x="166" y="224"/>
                    <a:pt x="167" y="225"/>
                  </a:cubicBezTo>
                  <a:cubicBezTo>
                    <a:pt x="167" y="226"/>
                    <a:pt x="167" y="225"/>
                    <a:pt x="168" y="225"/>
                  </a:cubicBezTo>
                  <a:cubicBezTo>
                    <a:pt x="168" y="225"/>
                    <a:pt x="169" y="225"/>
                    <a:pt x="169" y="225"/>
                  </a:cubicBezTo>
                  <a:cubicBezTo>
                    <a:pt x="170" y="226"/>
                    <a:pt x="168" y="227"/>
                    <a:pt x="169" y="227"/>
                  </a:cubicBezTo>
                  <a:cubicBezTo>
                    <a:pt x="169" y="228"/>
                    <a:pt x="170" y="228"/>
                    <a:pt x="169" y="229"/>
                  </a:cubicBezTo>
                  <a:cubicBezTo>
                    <a:pt x="169" y="230"/>
                    <a:pt x="169" y="230"/>
                    <a:pt x="170" y="230"/>
                  </a:cubicBezTo>
                  <a:cubicBezTo>
                    <a:pt x="170" y="231"/>
                    <a:pt x="171" y="231"/>
                    <a:pt x="170" y="232"/>
                  </a:cubicBezTo>
                  <a:cubicBezTo>
                    <a:pt x="170" y="233"/>
                    <a:pt x="170" y="233"/>
                    <a:pt x="169" y="234"/>
                  </a:cubicBezTo>
                  <a:cubicBezTo>
                    <a:pt x="169" y="235"/>
                    <a:pt x="169" y="235"/>
                    <a:pt x="169" y="236"/>
                  </a:cubicBezTo>
                  <a:cubicBezTo>
                    <a:pt x="169" y="237"/>
                    <a:pt x="168" y="237"/>
                    <a:pt x="169" y="238"/>
                  </a:cubicBezTo>
                  <a:cubicBezTo>
                    <a:pt x="170" y="239"/>
                    <a:pt x="170" y="240"/>
                    <a:pt x="169" y="240"/>
                  </a:cubicBezTo>
                  <a:cubicBezTo>
                    <a:pt x="169" y="240"/>
                    <a:pt x="169" y="239"/>
                    <a:pt x="168" y="239"/>
                  </a:cubicBezTo>
                  <a:cubicBezTo>
                    <a:pt x="167" y="238"/>
                    <a:pt x="166" y="237"/>
                    <a:pt x="165" y="237"/>
                  </a:cubicBezTo>
                  <a:cubicBezTo>
                    <a:pt x="164" y="237"/>
                    <a:pt x="165" y="238"/>
                    <a:pt x="164" y="238"/>
                  </a:cubicBezTo>
                  <a:cubicBezTo>
                    <a:pt x="163" y="239"/>
                    <a:pt x="163" y="239"/>
                    <a:pt x="162" y="239"/>
                  </a:cubicBezTo>
                  <a:cubicBezTo>
                    <a:pt x="161" y="240"/>
                    <a:pt x="161" y="240"/>
                    <a:pt x="161" y="241"/>
                  </a:cubicBezTo>
                  <a:cubicBezTo>
                    <a:pt x="161" y="241"/>
                    <a:pt x="162" y="243"/>
                    <a:pt x="162" y="243"/>
                  </a:cubicBezTo>
                  <a:cubicBezTo>
                    <a:pt x="161" y="243"/>
                    <a:pt x="160" y="243"/>
                    <a:pt x="160" y="243"/>
                  </a:cubicBezTo>
                  <a:cubicBezTo>
                    <a:pt x="159" y="243"/>
                    <a:pt x="159" y="244"/>
                    <a:pt x="159" y="244"/>
                  </a:cubicBezTo>
                  <a:cubicBezTo>
                    <a:pt x="159" y="245"/>
                    <a:pt x="160" y="247"/>
                    <a:pt x="159" y="248"/>
                  </a:cubicBezTo>
                  <a:cubicBezTo>
                    <a:pt x="159" y="249"/>
                    <a:pt x="158" y="249"/>
                    <a:pt x="157" y="249"/>
                  </a:cubicBezTo>
                  <a:cubicBezTo>
                    <a:pt x="156" y="249"/>
                    <a:pt x="156" y="250"/>
                    <a:pt x="156" y="250"/>
                  </a:cubicBezTo>
                  <a:cubicBezTo>
                    <a:pt x="156" y="251"/>
                    <a:pt x="157" y="252"/>
                    <a:pt x="157" y="252"/>
                  </a:cubicBezTo>
                  <a:cubicBezTo>
                    <a:pt x="157" y="253"/>
                    <a:pt x="157" y="255"/>
                    <a:pt x="156" y="255"/>
                  </a:cubicBezTo>
                  <a:cubicBezTo>
                    <a:pt x="155" y="255"/>
                    <a:pt x="154" y="255"/>
                    <a:pt x="154" y="254"/>
                  </a:cubicBezTo>
                  <a:cubicBezTo>
                    <a:pt x="153" y="254"/>
                    <a:pt x="152" y="253"/>
                    <a:pt x="152" y="253"/>
                  </a:cubicBezTo>
                  <a:cubicBezTo>
                    <a:pt x="152" y="254"/>
                    <a:pt x="152" y="255"/>
                    <a:pt x="151" y="254"/>
                  </a:cubicBezTo>
                  <a:cubicBezTo>
                    <a:pt x="151" y="254"/>
                    <a:pt x="150" y="253"/>
                    <a:pt x="150" y="254"/>
                  </a:cubicBezTo>
                  <a:cubicBezTo>
                    <a:pt x="150" y="255"/>
                    <a:pt x="150" y="256"/>
                    <a:pt x="152" y="256"/>
                  </a:cubicBezTo>
                  <a:cubicBezTo>
                    <a:pt x="153" y="256"/>
                    <a:pt x="154" y="257"/>
                    <a:pt x="154" y="257"/>
                  </a:cubicBezTo>
                  <a:cubicBezTo>
                    <a:pt x="154" y="258"/>
                    <a:pt x="155" y="259"/>
                    <a:pt x="156" y="260"/>
                  </a:cubicBezTo>
                  <a:cubicBezTo>
                    <a:pt x="157" y="260"/>
                    <a:pt x="158" y="260"/>
                    <a:pt x="158" y="261"/>
                  </a:cubicBezTo>
                  <a:cubicBezTo>
                    <a:pt x="158" y="261"/>
                    <a:pt x="159" y="261"/>
                    <a:pt x="160" y="261"/>
                  </a:cubicBezTo>
                  <a:cubicBezTo>
                    <a:pt x="161" y="262"/>
                    <a:pt x="161" y="262"/>
                    <a:pt x="161" y="263"/>
                  </a:cubicBezTo>
                  <a:cubicBezTo>
                    <a:pt x="161" y="265"/>
                    <a:pt x="160" y="265"/>
                    <a:pt x="160" y="266"/>
                  </a:cubicBezTo>
                  <a:cubicBezTo>
                    <a:pt x="160" y="266"/>
                    <a:pt x="158" y="268"/>
                    <a:pt x="159" y="269"/>
                  </a:cubicBezTo>
                  <a:cubicBezTo>
                    <a:pt x="160" y="269"/>
                    <a:pt x="161" y="269"/>
                    <a:pt x="162" y="270"/>
                  </a:cubicBezTo>
                  <a:cubicBezTo>
                    <a:pt x="162" y="270"/>
                    <a:pt x="162" y="271"/>
                    <a:pt x="161" y="271"/>
                  </a:cubicBezTo>
                  <a:cubicBezTo>
                    <a:pt x="161" y="271"/>
                    <a:pt x="160" y="272"/>
                    <a:pt x="160" y="273"/>
                  </a:cubicBezTo>
                  <a:cubicBezTo>
                    <a:pt x="160" y="274"/>
                    <a:pt x="160" y="275"/>
                    <a:pt x="160" y="276"/>
                  </a:cubicBezTo>
                  <a:cubicBezTo>
                    <a:pt x="160" y="276"/>
                    <a:pt x="160" y="276"/>
                    <a:pt x="160" y="277"/>
                  </a:cubicBezTo>
                  <a:cubicBezTo>
                    <a:pt x="161" y="278"/>
                    <a:pt x="161" y="279"/>
                    <a:pt x="160" y="278"/>
                  </a:cubicBezTo>
                  <a:cubicBezTo>
                    <a:pt x="159" y="278"/>
                    <a:pt x="159" y="276"/>
                    <a:pt x="158" y="276"/>
                  </a:cubicBezTo>
                  <a:cubicBezTo>
                    <a:pt x="157" y="276"/>
                    <a:pt x="158" y="278"/>
                    <a:pt x="159" y="279"/>
                  </a:cubicBezTo>
                  <a:cubicBezTo>
                    <a:pt x="159" y="280"/>
                    <a:pt x="160" y="280"/>
                    <a:pt x="161" y="281"/>
                  </a:cubicBezTo>
                  <a:cubicBezTo>
                    <a:pt x="162" y="281"/>
                    <a:pt x="163" y="282"/>
                    <a:pt x="164" y="282"/>
                  </a:cubicBezTo>
                  <a:cubicBezTo>
                    <a:pt x="165" y="281"/>
                    <a:pt x="164" y="279"/>
                    <a:pt x="165" y="279"/>
                  </a:cubicBezTo>
                  <a:cubicBezTo>
                    <a:pt x="166" y="279"/>
                    <a:pt x="166" y="280"/>
                    <a:pt x="167" y="280"/>
                  </a:cubicBezTo>
                  <a:cubicBezTo>
                    <a:pt x="167" y="280"/>
                    <a:pt x="167" y="278"/>
                    <a:pt x="167" y="278"/>
                  </a:cubicBezTo>
                  <a:cubicBezTo>
                    <a:pt x="168" y="278"/>
                    <a:pt x="168" y="280"/>
                    <a:pt x="169" y="280"/>
                  </a:cubicBezTo>
                  <a:cubicBezTo>
                    <a:pt x="170" y="281"/>
                    <a:pt x="171" y="281"/>
                    <a:pt x="171" y="281"/>
                  </a:cubicBezTo>
                  <a:cubicBezTo>
                    <a:pt x="172" y="281"/>
                    <a:pt x="173" y="280"/>
                    <a:pt x="173" y="280"/>
                  </a:cubicBezTo>
                  <a:cubicBezTo>
                    <a:pt x="174" y="281"/>
                    <a:pt x="174" y="283"/>
                    <a:pt x="175" y="283"/>
                  </a:cubicBezTo>
                  <a:cubicBezTo>
                    <a:pt x="176" y="283"/>
                    <a:pt x="177" y="283"/>
                    <a:pt x="178" y="284"/>
                  </a:cubicBezTo>
                  <a:cubicBezTo>
                    <a:pt x="179" y="284"/>
                    <a:pt x="179" y="285"/>
                    <a:pt x="180" y="285"/>
                  </a:cubicBezTo>
                  <a:cubicBezTo>
                    <a:pt x="180" y="285"/>
                    <a:pt x="181" y="284"/>
                    <a:pt x="181" y="284"/>
                  </a:cubicBezTo>
                  <a:cubicBezTo>
                    <a:pt x="182" y="285"/>
                    <a:pt x="182" y="285"/>
                    <a:pt x="183" y="285"/>
                  </a:cubicBezTo>
                  <a:cubicBezTo>
                    <a:pt x="184" y="284"/>
                    <a:pt x="184" y="284"/>
                    <a:pt x="185" y="285"/>
                  </a:cubicBezTo>
                  <a:cubicBezTo>
                    <a:pt x="185" y="286"/>
                    <a:pt x="186" y="286"/>
                    <a:pt x="187" y="287"/>
                  </a:cubicBezTo>
                  <a:cubicBezTo>
                    <a:pt x="187" y="288"/>
                    <a:pt x="188" y="289"/>
                    <a:pt x="189" y="289"/>
                  </a:cubicBezTo>
                  <a:cubicBezTo>
                    <a:pt x="189" y="289"/>
                    <a:pt x="190" y="289"/>
                    <a:pt x="190" y="291"/>
                  </a:cubicBezTo>
                  <a:cubicBezTo>
                    <a:pt x="190" y="292"/>
                    <a:pt x="190" y="293"/>
                    <a:pt x="191" y="293"/>
                  </a:cubicBezTo>
                  <a:cubicBezTo>
                    <a:pt x="191" y="293"/>
                    <a:pt x="192" y="292"/>
                    <a:pt x="192" y="293"/>
                  </a:cubicBezTo>
                  <a:cubicBezTo>
                    <a:pt x="193" y="294"/>
                    <a:pt x="191" y="294"/>
                    <a:pt x="192" y="295"/>
                  </a:cubicBezTo>
                  <a:cubicBezTo>
                    <a:pt x="193" y="296"/>
                    <a:pt x="194" y="296"/>
                    <a:pt x="193" y="297"/>
                  </a:cubicBezTo>
                  <a:cubicBezTo>
                    <a:pt x="193" y="298"/>
                    <a:pt x="192" y="298"/>
                    <a:pt x="192" y="299"/>
                  </a:cubicBezTo>
                  <a:cubicBezTo>
                    <a:pt x="192" y="300"/>
                    <a:pt x="192" y="300"/>
                    <a:pt x="192" y="301"/>
                  </a:cubicBezTo>
                  <a:cubicBezTo>
                    <a:pt x="192" y="302"/>
                    <a:pt x="191" y="303"/>
                    <a:pt x="192" y="303"/>
                  </a:cubicBezTo>
                  <a:cubicBezTo>
                    <a:pt x="193" y="304"/>
                    <a:pt x="194" y="304"/>
                    <a:pt x="193" y="305"/>
                  </a:cubicBezTo>
                  <a:cubicBezTo>
                    <a:pt x="193" y="306"/>
                    <a:pt x="192" y="305"/>
                    <a:pt x="192" y="306"/>
                  </a:cubicBezTo>
                  <a:cubicBezTo>
                    <a:pt x="191" y="307"/>
                    <a:pt x="191" y="307"/>
                    <a:pt x="191" y="308"/>
                  </a:cubicBezTo>
                  <a:cubicBezTo>
                    <a:pt x="191" y="309"/>
                    <a:pt x="190" y="310"/>
                    <a:pt x="190" y="309"/>
                  </a:cubicBezTo>
                  <a:cubicBezTo>
                    <a:pt x="190" y="308"/>
                    <a:pt x="190" y="307"/>
                    <a:pt x="189" y="307"/>
                  </a:cubicBezTo>
                  <a:cubicBezTo>
                    <a:pt x="189" y="307"/>
                    <a:pt x="189" y="308"/>
                    <a:pt x="189" y="309"/>
                  </a:cubicBezTo>
                  <a:cubicBezTo>
                    <a:pt x="190" y="310"/>
                    <a:pt x="191" y="310"/>
                    <a:pt x="191" y="310"/>
                  </a:cubicBezTo>
                  <a:cubicBezTo>
                    <a:pt x="192" y="310"/>
                    <a:pt x="191" y="308"/>
                    <a:pt x="192" y="309"/>
                  </a:cubicBezTo>
                  <a:cubicBezTo>
                    <a:pt x="194" y="309"/>
                    <a:pt x="193" y="311"/>
                    <a:pt x="192" y="311"/>
                  </a:cubicBezTo>
                  <a:cubicBezTo>
                    <a:pt x="191" y="311"/>
                    <a:pt x="190" y="310"/>
                    <a:pt x="190" y="311"/>
                  </a:cubicBezTo>
                  <a:cubicBezTo>
                    <a:pt x="190" y="312"/>
                    <a:pt x="190" y="312"/>
                    <a:pt x="189" y="312"/>
                  </a:cubicBezTo>
                  <a:cubicBezTo>
                    <a:pt x="188" y="312"/>
                    <a:pt x="188" y="312"/>
                    <a:pt x="188" y="312"/>
                  </a:cubicBezTo>
                  <a:cubicBezTo>
                    <a:pt x="187" y="313"/>
                    <a:pt x="186" y="313"/>
                    <a:pt x="186" y="314"/>
                  </a:cubicBezTo>
                  <a:cubicBezTo>
                    <a:pt x="186" y="315"/>
                    <a:pt x="187" y="316"/>
                    <a:pt x="188" y="316"/>
                  </a:cubicBezTo>
                  <a:cubicBezTo>
                    <a:pt x="188" y="317"/>
                    <a:pt x="188" y="318"/>
                    <a:pt x="189" y="318"/>
                  </a:cubicBezTo>
                  <a:cubicBezTo>
                    <a:pt x="189" y="319"/>
                    <a:pt x="190" y="320"/>
                    <a:pt x="190" y="319"/>
                  </a:cubicBezTo>
                  <a:cubicBezTo>
                    <a:pt x="191" y="319"/>
                    <a:pt x="191" y="320"/>
                    <a:pt x="191" y="321"/>
                  </a:cubicBezTo>
                  <a:cubicBezTo>
                    <a:pt x="192" y="322"/>
                    <a:pt x="191" y="321"/>
                    <a:pt x="190" y="321"/>
                  </a:cubicBezTo>
                  <a:cubicBezTo>
                    <a:pt x="189" y="321"/>
                    <a:pt x="191" y="323"/>
                    <a:pt x="191" y="323"/>
                  </a:cubicBezTo>
                  <a:cubicBezTo>
                    <a:pt x="191" y="324"/>
                    <a:pt x="190" y="325"/>
                    <a:pt x="189" y="325"/>
                  </a:cubicBezTo>
                  <a:cubicBezTo>
                    <a:pt x="189" y="325"/>
                    <a:pt x="189" y="324"/>
                    <a:pt x="188" y="324"/>
                  </a:cubicBezTo>
                  <a:cubicBezTo>
                    <a:pt x="187" y="324"/>
                    <a:pt x="188" y="327"/>
                    <a:pt x="187" y="327"/>
                  </a:cubicBezTo>
                  <a:cubicBezTo>
                    <a:pt x="187" y="328"/>
                    <a:pt x="186" y="327"/>
                    <a:pt x="185" y="327"/>
                  </a:cubicBezTo>
                  <a:cubicBezTo>
                    <a:pt x="184" y="327"/>
                    <a:pt x="184" y="328"/>
                    <a:pt x="184" y="329"/>
                  </a:cubicBezTo>
                  <a:cubicBezTo>
                    <a:pt x="184" y="329"/>
                    <a:pt x="184" y="330"/>
                    <a:pt x="183" y="330"/>
                  </a:cubicBezTo>
                  <a:cubicBezTo>
                    <a:pt x="182" y="330"/>
                    <a:pt x="182" y="330"/>
                    <a:pt x="181" y="329"/>
                  </a:cubicBezTo>
                  <a:cubicBezTo>
                    <a:pt x="180" y="329"/>
                    <a:pt x="179" y="329"/>
                    <a:pt x="179" y="330"/>
                  </a:cubicBezTo>
                  <a:cubicBezTo>
                    <a:pt x="179" y="330"/>
                    <a:pt x="179" y="331"/>
                    <a:pt x="179" y="332"/>
                  </a:cubicBezTo>
                  <a:cubicBezTo>
                    <a:pt x="180" y="332"/>
                    <a:pt x="178" y="332"/>
                    <a:pt x="178" y="332"/>
                  </a:cubicBezTo>
                  <a:cubicBezTo>
                    <a:pt x="177" y="332"/>
                    <a:pt x="176" y="331"/>
                    <a:pt x="176" y="331"/>
                  </a:cubicBezTo>
                  <a:cubicBezTo>
                    <a:pt x="175" y="330"/>
                    <a:pt x="175" y="329"/>
                    <a:pt x="174" y="329"/>
                  </a:cubicBezTo>
                  <a:cubicBezTo>
                    <a:pt x="173" y="329"/>
                    <a:pt x="173" y="331"/>
                    <a:pt x="173" y="331"/>
                  </a:cubicBezTo>
                  <a:cubicBezTo>
                    <a:pt x="173" y="332"/>
                    <a:pt x="172" y="331"/>
                    <a:pt x="171" y="331"/>
                  </a:cubicBezTo>
                  <a:cubicBezTo>
                    <a:pt x="170" y="330"/>
                    <a:pt x="170" y="329"/>
                    <a:pt x="170" y="328"/>
                  </a:cubicBezTo>
                  <a:cubicBezTo>
                    <a:pt x="170" y="327"/>
                    <a:pt x="169" y="327"/>
                    <a:pt x="168" y="327"/>
                  </a:cubicBezTo>
                  <a:cubicBezTo>
                    <a:pt x="167" y="328"/>
                    <a:pt x="168" y="328"/>
                    <a:pt x="168" y="329"/>
                  </a:cubicBezTo>
                  <a:cubicBezTo>
                    <a:pt x="168" y="329"/>
                    <a:pt x="167" y="329"/>
                    <a:pt x="166" y="328"/>
                  </a:cubicBezTo>
                  <a:cubicBezTo>
                    <a:pt x="165" y="328"/>
                    <a:pt x="164" y="328"/>
                    <a:pt x="163" y="328"/>
                  </a:cubicBezTo>
                  <a:cubicBezTo>
                    <a:pt x="162" y="328"/>
                    <a:pt x="162" y="328"/>
                    <a:pt x="161" y="328"/>
                  </a:cubicBezTo>
                  <a:cubicBezTo>
                    <a:pt x="160" y="328"/>
                    <a:pt x="160" y="330"/>
                    <a:pt x="159" y="330"/>
                  </a:cubicBezTo>
                  <a:cubicBezTo>
                    <a:pt x="158" y="330"/>
                    <a:pt x="157" y="332"/>
                    <a:pt x="156" y="333"/>
                  </a:cubicBezTo>
                  <a:cubicBezTo>
                    <a:pt x="156" y="333"/>
                    <a:pt x="157" y="336"/>
                    <a:pt x="157" y="337"/>
                  </a:cubicBezTo>
                  <a:cubicBezTo>
                    <a:pt x="158" y="339"/>
                    <a:pt x="159" y="341"/>
                    <a:pt x="159" y="342"/>
                  </a:cubicBezTo>
                  <a:cubicBezTo>
                    <a:pt x="160" y="343"/>
                    <a:pt x="159" y="343"/>
                    <a:pt x="158" y="343"/>
                  </a:cubicBezTo>
                  <a:cubicBezTo>
                    <a:pt x="157" y="343"/>
                    <a:pt x="158" y="346"/>
                    <a:pt x="157" y="347"/>
                  </a:cubicBezTo>
                  <a:cubicBezTo>
                    <a:pt x="157" y="347"/>
                    <a:pt x="157" y="348"/>
                    <a:pt x="157" y="349"/>
                  </a:cubicBezTo>
                  <a:cubicBezTo>
                    <a:pt x="158" y="349"/>
                    <a:pt x="158" y="350"/>
                    <a:pt x="158" y="351"/>
                  </a:cubicBezTo>
                  <a:cubicBezTo>
                    <a:pt x="158" y="352"/>
                    <a:pt x="159" y="352"/>
                    <a:pt x="160" y="351"/>
                  </a:cubicBezTo>
                  <a:cubicBezTo>
                    <a:pt x="161" y="351"/>
                    <a:pt x="160" y="353"/>
                    <a:pt x="160" y="354"/>
                  </a:cubicBezTo>
                  <a:cubicBezTo>
                    <a:pt x="160" y="354"/>
                    <a:pt x="160" y="355"/>
                    <a:pt x="161" y="355"/>
                  </a:cubicBezTo>
                  <a:cubicBezTo>
                    <a:pt x="161" y="356"/>
                    <a:pt x="161" y="357"/>
                    <a:pt x="161" y="358"/>
                  </a:cubicBezTo>
                  <a:cubicBezTo>
                    <a:pt x="161" y="359"/>
                    <a:pt x="161" y="360"/>
                    <a:pt x="161" y="361"/>
                  </a:cubicBezTo>
                  <a:cubicBezTo>
                    <a:pt x="162" y="362"/>
                    <a:pt x="162" y="362"/>
                    <a:pt x="161" y="363"/>
                  </a:cubicBezTo>
                  <a:cubicBezTo>
                    <a:pt x="160" y="364"/>
                    <a:pt x="161" y="364"/>
                    <a:pt x="160" y="365"/>
                  </a:cubicBezTo>
                  <a:cubicBezTo>
                    <a:pt x="160" y="366"/>
                    <a:pt x="158" y="367"/>
                    <a:pt x="158" y="367"/>
                  </a:cubicBezTo>
                  <a:cubicBezTo>
                    <a:pt x="157" y="368"/>
                    <a:pt x="156" y="368"/>
                    <a:pt x="156" y="369"/>
                  </a:cubicBezTo>
                  <a:cubicBezTo>
                    <a:pt x="156" y="369"/>
                    <a:pt x="155" y="370"/>
                    <a:pt x="154" y="370"/>
                  </a:cubicBezTo>
                  <a:cubicBezTo>
                    <a:pt x="153" y="371"/>
                    <a:pt x="153" y="370"/>
                    <a:pt x="152" y="370"/>
                  </a:cubicBezTo>
                  <a:cubicBezTo>
                    <a:pt x="151" y="370"/>
                    <a:pt x="152" y="371"/>
                    <a:pt x="152" y="371"/>
                  </a:cubicBezTo>
                  <a:cubicBezTo>
                    <a:pt x="152" y="372"/>
                    <a:pt x="152" y="373"/>
                    <a:pt x="152" y="373"/>
                  </a:cubicBezTo>
                  <a:cubicBezTo>
                    <a:pt x="151" y="374"/>
                    <a:pt x="151" y="373"/>
                    <a:pt x="150" y="372"/>
                  </a:cubicBezTo>
                  <a:cubicBezTo>
                    <a:pt x="149" y="372"/>
                    <a:pt x="149" y="372"/>
                    <a:pt x="148" y="371"/>
                  </a:cubicBezTo>
                  <a:cubicBezTo>
                    <a:pt x="148" y="370"/>
                    <a:pt x="148" y="369"/>
                    <a:pt x="147" y="369"/>
                  </a:cubicBezTo>
                  <a:cubicBezTo>
                    <a:pt x="147" y="369"/>
                    <a:pt x="146" y="368"/>
                    <a:pt x="146" y="367"/>
                  </a:cubicBezTo>
                  <a:cubicBezTo>
                    <a:pt x="146" y="367"/>
                    <a:pt x="145" y="366"/>
                    <a:pt x="144" y="365"/>
                  </a:cubicBezTo>
                  <a:cubicBezTo>
                    <a:pt x="144" y="365"/>
                    <a:pt x="143" y="364"/>
                    <a:pt x="143" y="363"/>
                  </a:cubicBezTo>
                  <a:cubicBezTo>
                    <a:pt x="142" y="363"/>
                    <a:pt x="143" y="362"/>
                    <a:pt x="143" y="361"/>
                  </a:cubicBezTo>
                  <a:cubicBezTo>
                    <a:pt x="142" y="360"/>
                    <a:pt x="142" y="359"/>
                    <a:pt x="142" y="358"/>
                  </a:cubicBezTo>
                  <a:cubicBezTo>
                    <a:pt x="142" y="357"/>
                    <a:pt x="141" y="358"/>
                    <a:pt x="140" y="358"/>
                  </a:cubicBezTo>
                  <a:cubicBezTo>
                    <a:pt x="139" y="358"/>
                    <a:pt x="139" y="358"/>
                    <a:pt x="139" y="358"/>
                  </a:cubicBezTo>
                  <a:cubicBezTo>
                    <a:pt x="138" y="357"/>
                    <a:pt x="137" y="356"/>
                    <a:pt x="137" y="356"/>
                  </a:cubicBezTo>
                  <a:cubicBezTo>
                    <a:pt x="137" y="357"/>
                    <a:pt x="136" y="358"/>
                    <a:pt x="135" y="359"/>
                  </a:cubicBezTo>
                  <a:cubicBezTo>
                    <a:pt x="134" y="360"/>
                    <a:pt x="134" y="359"/>
                    <a:pt x="134" y="360"/>
                  </a:cubicBezTo>
                  <a:cubicBezTo>
                    <a:pt x="133" y="362"/>
                    <a:pt x="134" y="361"/>
                    <a:pt x="133" y="362"/>
                  </a:cubicBezTo>
                  <a:cubicBezTo>
                    <a:pt x="132" y="363"/>
                    <a:pt x="132" y="360"/>
                    <a:pt x="132" y="359"/>
                  </a:cubicBezTo>
                  <a:cubicBezTo>
                    <a:pt x="132" y="359"/>
                    <a:pt x="131" y="358"/>
                    <a:pt x="131" y="357"/>
                  </a:cubicBezTo>
                  <a:cubicBezTo>
                    <a:pt x="131" y="356"/>
                    <a:pt x="130" y="355"/>
                    <a:pt x="130" y="355"/>
                  </a:cubicBezTo>
                  <a:cubicBezTo>
                    <a:pt x="129" y="354"/>
                    <a:pt x="130" y="352"/>
                    <a:pt x="130" y="352"/>
                  </a:cubicBezTo>
                  <a:cubicBezTo>
                    <a:pt x="130" y="351"/>
                    <a:pt x="131" y="351"/>
                    <a:pt x="132" y="350"/>
                  </a:cubicBezTo>
                  <a:cubicBezTo>
                    <a:pt x="132" y="349"/>
                    <a:pt x="131" y="349"/>
                    <a:pt x="130" y="349"/>
                  </a:cubicBezTo>
                  <a:cubicBezTo>
                    <a:pt x="129" y="349"/>
                    <a:pt x="129" y="350"/>
                    <a:pt x="128" y="350"/>
                  </a:cubicBezTo>
                  <a:cubicBezTo>
                    <a:pt x="127" y="350"/>
                    <a:pt x="126" y="351"/>
                    <a:pt x="125" y="350"/>
                  </a:cubicBezTo>
                  <a:cubicBezTo>
                    <a:pt x="125" y="350"/>
                    <a:pt x="126" y="349"/>
                    <a:pt x="126" y="348"/>
                  </a:cubicBezTo>
                  <a:cubicBezTo>
                    <a:pt x="125" y="348"/>
                    <a:pt x="125" y="348"/>
                    <a:pt x="124" y="348"/>
                  </a:cubicBezTo>
                  <a:cubicBezTo>
                    <a:pt x="124" y="348"/>
                    <a:pt x="122" y="347"/>
                    <a:pt x="120" y="347"/>
                  </a:cubicBezTo>
                  <a:cubicBezTo>
                    <a:pt x="119" y="347"/>
                    <a:pt x="118" y="346"/>
                    <a:pt x="117" y="346"/>
                  </a:cubicBezTo>
                  <a:cubicBezTo>
                    <a:pt x="117" y="346"/>
                    <a:pt x="116" y="346"/>
                    <a:pt x="115" y="346"/>
                  </a:cubicBezTo>
                  <a:cubicBezTo>
                    <a:pt x="115" y="346"/>
                    <a:pt x="114" y="348"/>
                    <a:pt x="114" y="349"/>
                  </a:cubicBezTo>
                  <a:cubicBezTo>
                    <a:pt x="114" y="350"/>
                    <a:pt x="113" y="351"/>
                    <a:pt x="113" y="351"/>
                  </a:cubicBezTo>
                  <a:cubicBezTo>
                    <a:pt x="112" y="351"/>
                    <a:pt x="112" y="349"/>
                    <a:pt x="112" y="348"/>
                  </a:cubicBezTo>
                  <a:cubicBezTo>
                    <a:pt x="112" y="347"/>
                    <a:pt x="112" y="347"/>
                    <a:pt x="112" y="347"/>
                  </a:cubicBezTo>
                  <a:cubicBezTo>
                    <a:pt x="111" y="347"/>
                    <a:pt x="112" y="346"/>
                    <a:pt x="112" y="345"/>
                  </a:cubicBezTo>
                  <a:cubicBezTo>
                    <a:pt x="112" y="344"/>
                    <a:pt x="111" y="344"/>
                    <a:pt x="110" y="344"/>
                  </a:cubicBezTo>
                  <a:cubicBezTo>
                    <a:pt x="110" y="344"/>
                    <a:pt x="110" y="344"/>
                    <a:pt x="109" y="344"/>
                  </a:cubicBezTo>
                  <a:cubicBezTo>
                    <a:pt x="108" y="343"/>
                    <a:pt x="108" y="343"/>
                    <a:pt x="108" y="342"/>
                  </a:cubicBezTo>
                  <a:cubicBezTo>
                    <a:pt x="109" y="342"/>
                    <a:pt x="109" y="342"/>
                    <a:pt x="108" y="341"/>
                  </a:cubicBezTo>
                  <a:cubicBezTo>
                    <a:pt x="108" y="341"/>
                    <a:pt x="107" y="341"/>
                    <a:pt x="106" y="341"/>
                  </a:cubicBezTo>
                  <a:cubicBezTo>
                    <a:pt x="106" y="340"/>
                    <a:pt x="106" y="340"/>
                    <a:pt x="107" y="340"/>
                  </a:cubicBezTo>
                  <a:cubicBezTo>
                    <a:pt x="107" y="340"/>
                    <a:pt x="107" y="339"/>
                    <a:pt x="107" y="338"/>
                  </a:cubicBezTo>
                  <a:cubicBezTo>
                    <a:pt x="107" y="338"/>
                    <a:pt x="106" y="339"/>
                    <a:pt x="106" y="339"/>
                  </a:cubicBezTo>
                  <a:cubicBezTo>
                    <a:pt x="105" y="338"/>
                    <a:pt x="105" y="338"/>
                    <a:pt x="104" y="337"/>
                  </a:cubicBezTo>
                  <a:cubicBezTo>
                    <a:pt x="103" y="337"/>
                    <a:pt x="104" y="335"/>
                    <a:pt x="104" y="335"/>
                  </a:cubicBezTo>
                  <a:cubicBezTo>
                    <a:pt x="104" y="334"/>
                    <a:pt x="102" y="334"/>
                    <a:pt x="102" y="334"/>
                  </a:cubicBezTo>
                  <a:cubicBezTo>
                    <a:pt x="101" y="333"/>
                    <a:pt x="102" y="332"/>
                    <a:pt x="102" y="332"/>
                  </a:cubicBezTo>
                  <a:cubicBezTo>
                    <a:pt x="103" y="332"/>
                    <a:pt x="103" y="330"/>
                    <a:pt x="104" y="330"/>
                  </a:cubicBezTo>
                  <a:cubicBezTo>
                    <a:pt x="105" y="330"/>
                    <a:pt x="104" y="331"/>
                    <a:pt x="104" y="332"/>
                  </a:cubicBezTo>
                  <a:cubicBezTo>
                    <a:pt x="105" y="333"/>
                    <a:pt x="106" y="333"/>
                    <a:pt x="106" y="332"/>
                  </a:cubicBezTo>
                  <a:cubicBezTo>
                    <a:pt x="106" y="331"/>
                    <a:pt x="107" y="330"/>
                    <a:pt x="107" y="330"/>
                  </a:cubicBezTo>
                  <a:cubicBezTo>
                    <a:pt x="106" y="329"/>
                    <a:pt x="106" y="330"/>
                    <a:pt x="105" y="330"/>
                  </a:cubicBezTo>
                  <a:cubicBezTo>
                    <a:pt x="105" y="330"/>
                    <a:pt x="104" y="329"/>
                    <a:pt x="104" y="329"/>
                  </a:cubicBezTo>
                  <a:cubicBezTo>
                    <a:pt x="103" y="329"/>
                    <a:pt x="102" y="329"/>
                    <a:pt x="102" y="329"/>
                  </a:cubicBezTo>
                  <a:cubicBezTo>
                    <a:pt x="101" y="329"/>
                    <a:pt x="101" y="329"/>
                    <a:pt x="100" y="328"/>
                  </a:cubicBezTo>
                  <a:cubicBezTo>
                    <a:pt x="100" y="328"/>
                    <a:pt x="99" y="329"/>
                    <a:pt x="98" y="329"/>
                  </a:cubicBezTo>
                  <a:cubicBezTo>
                    <a:pt x="98" y="329"/>
                    <a:pt x="96" y="330"/>
                    <a:pt x="95" y="330"/>
                  </a:cubicBezTo>
                  <a:cubicBezTo>
                    <a:pt x="94" y="331"/>
                    <a:pt x="93" y="331"/>
                    <a:pt x="93" y="332"/>
                  </a:cubicBezTo>
                  <a:cubicBezTo>
                    <a:pt x="93" y="332"/>
                    <a:pt x="93" y="333"/>
                    <a:pt x="93" y="333"/>
                  </a:cubicBezTo>
                  <a:cubicBezTo>
                    <a:pt x="92" y="333"/>
                    <a:pt x="92" y="333"/>
                    <a:pt x="92" y="332"/>
                  </a:cubicBezTo>
                  <a:cubicBezTo>
                    <a:pt x="93" y="331"/>
                    <a:pt x="93" y="330"/>
                    <a:pt x="92" y="330"/>
                  </a:cubicBezTo>
                  <a:cubicBezTo>
                    <a:pt x="91" y="330"/>
                    <a:pt x="91" y="331"/>
                    <a:pt x="90" y="330"/>
                  </a:cubicBezTo>
                  <a:cubicBezTo>
                    <a:pt x="89" y="330"/>
                    <a:pt x="88" y="331"/>
                    <a:pt x="88" y="331"/>
                  </a:cubicBezTo>
                  <a:cubicBezTo>
                    <a:pt x="88" y="331"/>
                    <a:pt x="86" y="330"/>
                    <a:pt x="86" y="329"/>
                  </a:cubicBezTo>
                  <a:cubicBezTo>
                    <a:pt x="86" y="328"/>
                    <a:pt x="86" y="328"/>
                    <a:pt x="85" y="328"/>
                  </a:cubicBezTo>
                  <a:cubicBezTo>
                    <a:pt x="84" y="328"/>
                    <a:pt x="85" y="328"/>
                    <a:pt x="85" y="327"/>
                  </a:cubicBezTo>
                  <a:cubicBezTo>
                    <a:pt x="85" y="326"/>
                    <a:pt x="84" y="325"/>
                    <a:pt x="83" y="325"/>
                  </a:cubicBezTo>
                  <a:cubicBezTo>
                    <a:pt x="83" y="325"/>
                    <a:pt x="83" y="323"/>
                    <a:pt x="83" y="322"/>
                  </a:cubicBezTo>
                  <a:cubicBezTo>
                    <a:pt x="83" y="321"/>
                    <a:pt x="82" y="321"/>
                    <a:pt x="81" y="321"/>
                  </a:cubicBezTo>
                  <a:cubicBezTo>
                    <a:pt x="81" y="321"/>
                    <a:pt x="80" y="323"/>
                    <a:pt x="80" y="324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79" y="322"/>
                    <a:pt x="79" y="321"/>
                    <a:pt x="79" y="321"/>
                  </a:cubicBezTo>
                  <a:cubicBezTo>
                    <a:pt x="79" y="320"/>
                    <a:pt x="78" y="319"/>
                    <a:pt x="79" y="319"/>
                  </a:cubicBezTo>
                  <a:cubicBezTo>
                    <a:pt x="79" y="319"/>
                    <a:pt x="79" y="319"/>
                    <a:pt x="80" y="319"/>
                  </a:cubicBezTo>
                  <a:cubicBezTo>
                    <a:pt x="80" y="319"/>
                    <a:pt x="80" y="319"/>
                    <a:pt x="80" y="319"/>
                  </a:cubicBezTo>
                  <a:cubicBezTo>
                    <a:pt x="80" y="318"/>
                    <a:pt x="79" y="317"/>
                    <a:pt x="78" y="317"/>
                  </a:cubicBezTo>
                  <a:cubicBezTo>
                    <a:pt x="78" y="317"/>
                    <a:pt x="77" y="317"/>
                    <a:pt x="77" y="317"/>
                  </a:cubicBezTo>
                  <a:cubicBezTo>
                    <a:pt x="76" y="317"/>
                    <a:pt x="75" y="315"/>
                    <a:pt x="75" y="315"/>
                  </a:cubicBezTo>
                  <a:cubicBezTo>
                    <a:pt x="75" y="314"/>
                    <a:pt x="76" y="314"/>
                    <a:pt x="76" y="314"/>
                  </a:cubicBezTo>
                  <a:cubicBezTo>
                    <a:pt x="77" y="313"/>
                    <a:pt x="76" y="312"/>
                    <a:pt x="75" y="312"/>
                  </a:cubicBezTo>
                  <a:cubicBezTo>
                    <a:pt x="75" y="311"/>
                    <a:pt x="75" y="310"/>
                    <a:pt x="75" y="310"/>
                  </a:cubicBezTo>
                  <a:cubicBezTo>
                    <a:pt x="76" y="309"/>
                    <a:pt x="76" y="308"/>
                    <a:pt x="76" y="307"/>
                  </a:cubicBezTo>
                  <a:cubicBezTo>
                    <a:pt x="76" y="305"/>
                    <a:pt x="76" y="304"/>
                    <a:pt x="76" y="303"/>
                  </a:cubicBezTo>
                  <a:cubicBezTo>
                    <a:pt x="76" y="303"/>
                    <a:pt x="76" y="303"/>
                    <a:pt x="77" y="303"/>
                  </a:cubicBezTo>
                  <a:cubicBezTo>
                    <a:pt x="78" y="303"/>
                    <a:pt x="78" y="302"/>
                    <a:pt x="78" y="302"/>
                  </a:cubicBezTo>
                  <a:cubicBezTo>
                    <a:pt x="77" y="301"/>
                    <a:pt x="79" y="300"/>
                    <a:pt x="79" y="300"/>
                  </a:cubicBezTo>
                  <a:cubicBezTo>
                    <a:pt x="80" y="299"/>
                    <a:pt x="80" y="299"/>
                    <a:pt x="81" y="299"/>
                  </a:cubicBezTo>
                  <a:cubicBezTo>
                    <a:pt x="81" y="299"/>
                    <a:pt x="81" y="298"/>
                    <a:pt x="82" y="297"/>
                  </a:cubicBezTo>
                  <a:cubicBezTo>
                    <a:pt x="83" y="296"/>
                    <a:pt x="83" y="296"/>
                    <a:pt x="84" y="296"/>
                  </a:cubicBezTo>
                  <a:cubicBezTo>
                    <a:pt x="84" y="296"/>
                    <a:pt x="85" y="296"/>
                    <a:pt x="85" y="296"/>
                  </a:cubicBezTo>
                  <a:cubicBezTo>
                    <a:pt x="86" y="297"/>
                    <a:pt x="86" y="297"/>
                    <a:pt x="87" y="297"/>
                  </a:cubicBezTo>
                  <a:cubicBezTo>
                    <a:pt x="87" y="297"/>
                    <a:pt x="88" y="294"/>
                    <a:pt x="88" y="293"/>
                  </a:cubicBezTo>
                  <a:cubicBezTo>
                    <a:pt x="89" y="292"/>
                    <a:pt x="88" y="291"/>
                    <a:pt x="88" y="291"/>
                  </a:cubicBezTo>
                  <a:cubicBezTo>
                    <a:pt x="87" y="291"/>
                    <a:pt x="87" y="290"/>
                    <a:pt x="87" y="289"/>
                  </a:cubicBezTo>
                  <a:cubicBezTo>
                    <a:pt x="87" y="288"/>
                    <a:pt x="86" y="286"/>
                    <a:pt x="85" y="286"/>
                  </a:cubicBezTo>
                  <a:cubicBezTo>
                    <a:pt x="84" y="285"/>
                    <a:pt x="85" y="285"/>
                    <a:pt x="85" y="284"/>
                  </a:cubicBezTo>
                  <a:cubicBezTo>
                    <a:pt x="85" y="283"/>
                    <a:pt x="85" y="283"/>
                    <a:pt x="85" y="282"/>
                  </a:cubicBezTo>
                  <a:cubicBezTo>
                    <a:pt x="85" y="281"/>
                    <a:pt x="85" y="281"/>
                    <a:pt x="86" y="280"/>
                  </a:cubicBezTo>
                  <a:cubicBezTo>
                    <a:pt x="87" y="280"/>
                    <a:pt x="85" y="278"/>
                    <a:pt x="85" y="277"/>
                  </a:cubicBezTo>
                  <a:cubicBezTo>
                    <a:pt x="84" y="277"/>
                    <a:pt x="84" y="277"/>
                    <a:pt x="83" y="276"/>
                  </a:cubicBezTo>
                  <a:cubicBezTo>
                    <a:pt x="82" y="276"/>
                    <a:pt x="81" y="274"/>
                    <a:pt x="81" y="273"/>
                  </a:cubicBezTo>
                  <a:cubicBezTo>
                    <a:pt x="80" y="272"/>
                    <a:pt x="81" y="272"/>
                    <a:pt x="81" y="272"/>
                  </a:cubicBezTo>
                  <a:cubicBezTo>
                    <a:pt x="82" y="272"/>
                    <a:pt x="81" y="271"/>
                    <a:pt x="81" y="271"/>
                  </a:cubicBezTo>
                  <a:cubicBezTo>
                    <a:pt x="80" y="271"/>
                    <a:pt x="80" y="269"/>
                    <a:pt x="80" y="268"/>
                  </a:cubicBezTo>
                  <a:cubicBezTo>
                    <a:pt x="80" y="268"/>
                    <a:pt x="80" y="267"/>
                    <a:pt x="79" y="266"/>
                  </a:cubicBezTo>
                  <a:cubicBezTo>
                    <a:pt x="79" y="266"/>
                    <a:pt x="78" y="267"/>
                    <a:pt x="78" y="266"/>
                  </a:cubicBezTo>
                  <a:cubicBezTo>
                    <a:pt x="77" y="266"/>
                    <a:pt x="78" y="265"/>
                    <a:pt x="78" y="263"/>
                  </a:cubicBezTo>
                  <a:cubicBezTo>
                    <a:pt x="78" y="260"/>
                    <a:pt x="75" y="259"/>
                    <a:pt x="75" y="258"/>
                  </a:cubicBezTo>
                  <a:cubicBezTo>
                    <a:pt x="74" y="257"/>
                    <a:pt x="74" y="258"/>
                    <a:pt x="74" y="258"/>
                  </a:cubicBezTo>
                  <a:cubicBezTo>
                    <a:pt x="73" y="258"/>
                    <a:pt x="73" y="258"/>
                    <a:pt x="72" y="258"/>
                  </a:cubicBezTo>
                  <a:cubicBezTo>
                    <a:pt x="71" y="259"/>
                    <a:pt x="70" y="257"/>
                    <a:pt x="70" y="256"/>
                  </a:cubicBezTo>
                  <a:cubicBezTo>
                    <a:pt x="69" y="256"/>
                    <a:pt x="71" y="255"/>
                    <a:pt x="71" y="255"/>
                  </a:cubicBezTo>
                  <a:cubicBezTo>
                    <a:pt x="71" y="255"/>
                    <a:pt x="71" y="254"/>
                    <a:pt x="71" y="253"/>
                  </a:cubicBezTo>
                  <a:cubicBezTo>
                    <a:pt x="71" y="252"/>
                    <a:pt x="70" y="251"/>
                    <a:pt x="70" y="251"/>
                  </a:cubicBezTo>
                  <a:cubicBezTo>
                    <a:pt x="69" y="251"/>
                    <a:pt x="69" y="251"/>
                    <a:pt x="69" y="250"/>
                  </a:cubicBezTo>
                  <a:cubicBezTo>
                    <a:pt x="69" y="250"/>
                    <a:pt x="69" y="249"/>
                    <a:pt x="68" y="249"/>
                  </a:cubicBezTo>
                  <a:cubicBezTo>
                    <a:pt x="67" y="249"/>
                    <a:pt x="68" y="248"/>
                    <a:pt x="68" y="247"/>
                  </a:cubicBezTo>
                  <a:cubicBezTo>
                    <a:pt x="68" y="247"/>
                    <a:pt x="68" y="246"/>
                    <a:pt x="68" y="246"/>
                  </a:cubicBezTo>
                  <a:cubicBezTo>
                    <a:pt x="67" y="246"/>
                    <a:pt x="66" y="245"/>
                    <a:pt x="66" y="244"/>
                  </a:cubicBezTo>
                  <a:cubicBezTo>
                    <a:pt x="66" y="242"/>
                    <a:pt x="66" y="241"/>
                    <a:pt x="67" y="241"/>
                  </a:cubicBezTo>
                  <a:cubicBezTo>
                    <a:pt x="67" y="240"/>
                    <a:pt x="68" y="239"/>
                    <a:pt x="68" y="239"/>
                  </a:cubicBezTo>
                  <a:cubicBezTo>
                    <a:pt x="69" y="239"/>
                    <a:pt x="70" y="239"/>
                    <a:pt x="70" y="239"/>
                  </a:cubicBezTo>
                  <a:cubicBezTo>
                    <a:pt x="71" y="239"/>
                    <a:pt x="71" y="239"/>
                    <a:pt x="71" y="238"/>
                  </a:cubicBezTo>
                  <a:cubicBezTo>
                    <a:pt x="71" y="238"/>
                    <a:pt x="72" y="238"/>
                    <a:pt x="73" y="239"/>
                  </a:cubicBezTo>
                  <a:cubicBezTo>
                    <a:pt x="74" y="239"/>
                    <a:pt x="74" y="239"/>
                    <a:pt x="75" y="239"/>
                  </a:cubicBezTo>
                  <a:cubicBezTo>
                    <a:pt x="75" y="238"/>
                    <a:pt x="76" y="235"/>
                    <a:pt x="76" y="234"/>
                  </a:cubicBezTo>
                  <a:cubicBezTo>
                    <a:pt x="76" y="233"/>
                    <a:pt x="74" y="233"/>
                    <a:pt x="73" y="232"/>
                  </a:cubicBezTo>
                  <a:cubicBezTo>
                    <a:pt x="72" y="231"/>
                    <a:pt x="73" y="230"/>
                    <a:pt x="72" y="230"/>
                  </a:cubicBezTo>
                  <a:cubicBezTo>
                    <a:pt x="72" y="229"/>
                    <a:pt x="71" y="229"/>
                    <a:pt x="71" y="228"/>
                  </a:cubicBezTo>
                  <a:cubicBezTo>
                    <a:pt x="72" y="227"/>
                    <a:pt x="71" y="227"/>
                    <a:pt x="70" y="227"/>
                  </a:cubicBezTo>
                  <a:cubicBezTo>
                    <a:pt x="69" y="226"/>
                    <a:pt x="69" y="225"/>
                    <a:pt x="68" y="225"/>
                  </a:cubicBezTo>
                  <a:cubicBezTo>
                    <a:pt x="68" y="225"/>
                    <a:pt x="68" y="226"/>
                    <a:pt x="67" y="225"/>
                  </a:cubicBezTo>
                  <a:cubicBezTo>
                    <a:pt x="66" y="224"/>
                    <a:pt x="65" y="226"/>
                    <a:pt x="65" y="226"/>
                  </a:cubicBezTo>
                  <a:cubicBezTo>
                    <a:pt x="64" y="226"/>
                    <a:pt x="64" y="224"/>
                    <a:pt x="65" y="223"/>
                  </a:cubicBezTo>
                  <a:cubicBezTo>
                    <a:pt x="65" y="222"/>
                    <a:pt x="65" y="221"/>
                    <a:pt x="64" y="220"/>
                  </a:cubicBezTo>
                  <a:cubicBezTo>
                    <a:pt x="63" y="218"/>
                    <a:pt x="63" y="217"/>
                    <a:pt x="63" y="216"/>
                  </a:cubicBezTo>
                  <a:cubicBezTo>
                    <a:pt x="63" y="216"/>
                    <a:pt x="61" y="216"/>
                    <a:pt x="60" y="216"/>
                  </a:cubicBezTo>
                  <a:cubicBezTo>
                    <a:pt x="59" y="216"/>
                    <a:pt x="57" y="214"/>
                    <a:pt x="56" y="214"/>
                  </a:cubicBezTo>
                  <a:cubicBezTo>
                    <a:pt x="55" y="214"/>
                    <a:pt x="55" y="214"/>
                    <a:pt x="54" y="214"/>
                  </a:cubicBezTo>
                  <a:cubicBezTo>
                    <a:pt x="54" y="215"/>
                    <a:pt x="54" y="215"/>
                    <a:pt x="53" y="215"/>
                  </a:cubicBezTo>
                  <a:cubicBezTo>
                    <a:pt x="52" y="214"/>
                    <a:pt x="52" y="214"/>
                    <a:pt x="52" y="213"/>
                  </a:cubicBezTo>
                  <a:cubicBezTo>
                    <a:pt x="52" y="212"/>
                    <a:pt x="51" y="213"/>
                    <a:pt x="51" y="213"/>
                  </a:cubicBezTo>
                  <a:cubicBezTo>
                    <a:pt x="50" y="213"/>
                    <a:pt x="49" y="213"/>
                    <a:pt x="49" y="213"/>
                  </a:cubicBezTo>
                  <a:cubicBezTo>
                    <a:pt x="48" y="212"/>
                    <a:pt x="48" y="211"/>
                    <a:pt x="48" y="210"/>
                  </a:cubicBezTo>
                  <a:cubicBezTo>
                    <a:pt x="48" y="208"/>
                    <a:pt x="47" y="208"/>
                    <a:pt x="46" y="208"/>
                  </a:cubicBezTo>
                  <a:cubicBezTo>
                    <a:pt x="46" y="207"/>
                    <a:pt x="45" y="207"/>
                    <a:pt x="46" y="206"/>
                  </a:cubicBezTo>
                  <a:cubicBezTo>
                    <a:pt x="46" y="205"/>
                    <a:pt x="44" y="204"/>
                    <a:pt x="44" y="203"/>
                  </a:cubicBezTo>
                  <a:cubicBezTo>
                    <a:pt x="44" y="202"/>
                    <a:pt x="43" y="201"/>
                    <a:pt x="42" y="200"/>
                  </a:cubicBezTo>
                  <a:cubicBezTo>
                    <a:pt x="41" y="200"/>
                    <a:pt x="41" y="198"/>
                    <a:pt x="41" y="197"/>
                  </a:cubicBezTo>
                  <a:cubicBezTo>
                    <a:pt x="41" y="196"/>
                    <a:pt x="39" y="195"/>
                    <a:pt x="38" y="195"/>
                  </a:cubicBezTo>
                  <a:cubicBezTo>
                    <a:pt x="37" y="194"/>
                    <a:pt x="36" y="194"/>
                    <a:pt x="36" y="194"/>
                  </a:cubicBezTo>
                  <a:cubicBezTo>
                    <a:pt x="35" y="193"/>
                    <a:pt x="33" y="195"/>
                    <a:pt x="32" y="196"/>
                  </a:cubicBezTo>
                  <a:cubicBezTo>
                    <a:pt x="32" y="197"/>
                    <a:pt x="30" y="197"/>
                    <a:pt x="30" y="197"/>
                  </a:cubicBezTo>
                  <a:cubicBezTo>
                    <a:pt x="29" y="197"/>
                    <a:pt x="28" y="197"/>
                    <a:pt x="26" y="197"/>
                  </a:cubicBezTo>
                  <a:cubicBezTo>
                    <a:pt x="25" y="197"/>
                    <a:pt x="24" y="197"/>
                    <a:pt x="24" y="196"/>
                  </a:cubicBezTo>
                  <a:cubicBezTo>
                    <a:pt x="23" y="195"/>
                    <a:pt x="23" y="192"/>
                    <a:pt x="23" y="192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89"/>
                    <a:pt x="27" y="188"/>
                    <a:pt x="28" y="187"/>
                  </a:cubicBezTo>
                  <a:cubicBezTo>
                    <a:pt x="28" y="187"/>
                    <a:pt x="29" y="187"/>
                    <a:pt x="30" y="186"/>
                  </a:cubicBezTo>
                  <a:cubicBezTo>
                    <a:pt x="30" y="186"/>
                    <a:pt x="31" y="185"/>
                    <a:pt x="31" y="185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8" y="184"/>
                    <a:pt x="28" y="184"/>
                  </a:cubicBezTo>
                  <a:cubicBezTo>
                    <a:pt x="27" y="183"/>
                    <a:pt x="27" y="182"/>
                    <a:pt x="28" y="181"/>
                  </a:cubicBezTo>
                  <a:cubicBezTo>
                    <a:pt x="28" y="181"/>
                    <a:pt x="28" y="180"/>
                    <a:pt x="28" y="179"/>
                  </a:cubicBezTo>
                  <a:cubicBezTo>
                    <a:pt x="29" y="179"/>
                    <a:pt x="26" y="178"/>
                    <a:pt x="25" y="178"/>
                  </a:cubicBezTo>
                  <a:cubicBezTo>
                    <a:pt x="25" y="178"/>
                    <a:pt x="23" y="178"/>
                    <a:pt x="22" y="178"/>
                  </a:cubicBezTo>
                  <a:cubicBezTo>
                    <a:pt x="21" y="177"/>
                    <a:pt x="20" y="177"/>
                    <a:pt x="20" y="177"/>
                  </a:cubicBezTo>
                  <a:cubicBezTo>
                    <a:pt x="19" y="178"/>
                    <a:pt x="18" y="177"/>
                    <a:pt x="18" y="177"/>
                  </a:cubicBezTo>
                  <a:cubicBezTo>
                    <a:pt x="17" y="176"/>
                    <a:pt x="16" y="177"/>
                    <a:pt x="16" y="177"/>
                  </a:cubicBezTo>
                  <a:cubicBezTo>
                    <a:pt x="16" y="178"/>
                    <a:pt x="14" y="178"/>
                    <a:pt x="13" y="178"/>
                  </a:cubicBezTo>
                  <a:cubicBezTo>
                    <a:pt x="12" y="178"/>
                    <a:pt x="11" y="176"/>
                    <a:pt x="11" y="176"/>
                  </a:cubicBezTo>
                  <a:cubicBezTo>
                    <a:pt x="11" y="176"/>
                    <a:pt x="9" y="176"/>
                    <a:pt x="8" y="177"/>
                  </a:cubicBezTo>
                  <a:cubicBezTo>
                    <a:pt x="7" y="177"/>
                    <a:pt x="6" y="178"/>
                    <a:pt x="5" y="178"/>
                  </a:cubicBezTo>
                  <a:cubicBezTo>
                    <a:pt x="5" y="178"/>
                    <a:pt x="4" y="178"/>
                    <a:pt x="2" y="178"/>
                  </a:cubicBezTo>
                  <a:cubicBezTo>
                    <a:pt x="1" y="178"/>
                    <a:pt x="0" y="177"/>
                    <a:pt x="0" y="177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77"/>
                    <a:pt x="2" y="176"/>
                    <a:pt x="4" y="176"/>
                  </a:cubicBezTo>
                  <a:cubicBezTo>
                    <a:pt x="5" y="176"/>
                    <a:pt x="5" y="175"/>
                    <a:pt x="7" y="174"/>
                  </a:cubicBezTo>
                  <a:cubicBezTo>
                    <a:pt x="9" y="174"/>
                    <a:pt x="9" y="174"/>
                    <a:pt x="9" y="173"/>
                  </a:cubicBezTo>
                  <a:cubicBezTo>
                    <a:pt x="9" y="172"/>
                    <a:pt x="10" y="169"/>
                    <a:pt x="10" y="169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25" y="169"/>
                    <a:pt x="37" y="167"/>
                    <a:pt x="37" y="167"/>
                  </a:cubicBezTo>
                  <a:cubicBezTo>
                    <a:pt x="38" y="167"/>
                    <a:pt x="41" y="165"/>
                    <a:pt x="44" y="165"/>
                  </a:cubicBezTo>
                  <a:cubicBezTo>
                    <a:pt x="46" y="165"/>
                    <a:pt x="46" y="164"/>
                    <a:pt x="49" y="164"/>
                  </a:cubicBezTo>
                  <a:cubicBezTo>
                    <a:pt x="52" y="164"/>
                    <a:pt x="54" y="163"/>
                    <a:pt x="55" y="162"/>
                  </a:cubicBezTo>
                  <a:cubicBezTo>
                    <a:pt x="56" y="162"/>
                    <a:pt x="63" y="157"/>
                    <a:pt x="64" y="156"/>
                  </a:cubicBezTo>
                  <a:cubicBezTo>
                    <a:pt x="65" y="156"/>
                    <a:pt x="68" y="155"/>
                    <a:pt x="69" y="155"/>
                  </a:cubicBezTo>
                  <a:cubicBezTo>
                    <a:pt x="70" y="154"/>
                    <a:pt x="78" y="151"/>
                    <a:pt x="78" y="151"/>
                  </a:cubicBezTo>
                  <a:cubicBezTo>
                    <a:pt x="78" y="151"/>
                    <a:pt x="83" y="153"/>
                    <a:pt x="84" y="153"/>
                  </a:cubicBezTo>
                  <a:cubicBezTo>
                    <a:pt x="85" y="153"/>
                    <a:pt x="93" y="153"/>
                    <a:pt x="94" y="152"/>
                  </a:cubicBezTo>
                  <a:cubicBezTo>
                    <a:pt x="95" y="151"/>
                    <a:pt x="95" y="151"/>
                    <a:pt x="95" y="151"/>
                  </a:cubicBezTo>
                  <a:cubicBezTo>
                    <a:pt x="95" y="151"/>
                    <a:pt x="95" y="145"/>
                    <a:pt x="96" y="145"/>
                  </a:cubicBezTo>
                  <a:cubicBezTo>
                    <a:pt x="96" y="145"/>
                    <a:pt x="97" y="145"/>
                    <a:pt x="98" y="146"/>
                  </a:cubicBezTo>
                  <a:cubicBezTo>
                    <a:pt x="98" y="146"/>
                    <a:pt x="98" y="147"/>
                    <a:pt x="100" y="146"/>
                  </a:cubicBezTo>
                  <a:cubicBezTo>
                    <a:pt x="101" y="145"/>
                    <a:pt x="104" y="144"/>
                    <a:pt x="105" y="144"/>
                  </a:cubicBezTo>
                  <a:cubicBezTo>
                    <a:pt x="105" y="144"/>
                    <a:pt x="106" y="145"/>
                    <a:pt x="106" y="143"/>
                  </a:cubicBezTo>
                  <a:cubicBezTo>
                    <a:pt x="107" y="142"/>
                    <a:pt x="106" y="141"/>
                    <a:pt x="107" y="140"/>
                  </a:cubicBezTo>
                  <a:cubicBezTo>
                    <a:pt x="108" y="140"/>
                    <a:pt x="109" y="138"/>
                    <a:pt x="108" y="135"/>
                  </a:cubicBezTo>
                  <a:cubicBezTo>
                    <a:pt x="108" y="133"/>
                    <a:pt x="108" y="130"/>
                    <a:pt x="109" y="129"/>
                  </a:cubicBezTo>
                  <a:cubicBezTo>
                    <a:pt x="109" y="128"/>
                    <a:pt x="112" y="125"/>
                    <a:pt x="111" y="125"/>
                  </a:cubicBezTo>
                  <a:cubicBezTo>
                    <a:pt x="110" y="124"/>
                    <a:pt x="107" y="120"/>
                    <a:pt x="106" y="117"/>
                  </a:cubicBezTo>
                  <a:cubicBezTo>
                    <a:pt x="106" y="114"/>
                    <a:pt x="106" y="108"/>
                    <a:pt x="107" y="107"/>
                  </a:cubicBezTo>
                  <a:cubicBezTo>
                    <a:pt x="108" y="106"/>
                    <a:pt x="110" y="105"/>
                    <a:pt x="111" y="105"/>
                  </a:cubicBezTo>
                  <a:cubicBezTo>
                    <a:pt x="111" y="104"/>
                    <a:pt x="112" y="99"/>
                    <a:pt x="112" y="99"/>
                  </a:cubicBezTo>
                  <a:cubicBezTo>
                    <a:pt x="112" y="98"/>
                    <a:pt x="109" y="93"/>
                    <a:pt x="110" y="93"/>
                  </a:cubicBezTo>
                  <a:cubicBezTo>
                    <a:pt x="110" y="92"/>
                    <a:pt x="110" y="90"/>
                    <a:pt x="110" y="90"/>
                  </a:cubicBezTo>
                  <a:cubicBezTo>
                    <a:pt x="110" y="89"/>
                    <a:pt x="110" y="87"/>
                    <a:pt x="110" y="86"/>
                  </a:cubicBezTo>
                  <a:cubicBezTo>
                    <a:pt x="110" y="86"/>
                    <a:pt x="110" y="83"/>
                    <a:pt x="111" y="82"/>
                  </a:cubicBezTo>
                  <a:cubicBezTo>
                    <a:pt x="111" y="81"/>
                    <a:pt x="111" y="80"/>
                    <a:pt x="111" y="79"/>
                  </a:cubicBezTo>
                  <a:cubicBezTo>
                    <a:pt x="112" y="79"/>
                    <a:pt x="113" y="77"/>
                    <a:pt x="112" y="76"/>
                  </a:cubicBezTo>
                  <a:cubicBezTo>
                    <a:pt x="112" y="75"/>
                    <a:pt x="111" y="74"/>
                    <a:pt x="112" y="74"/>
                  </a:cubicBezTo>
                  <a:cubicBezTo>
                    <a:pt x="113" y="73"/>
                    <a:pt x="113" y="73"/>
                    <a:pt x="112" y="72"/>
                  </a:cubicBezTo>
                  <a:cubicBezTo>
                    <a:pt x="112" y="70"/>
                    <a:pt x="111" y="68"/>
                    <a:pt x="112" y="67"/>
                  </a:cubicBezTo>
                  <a:cubicBezTo>
                    <a:pt x="113" y="66"/>
                    <a:pt x="114" y="65"/>
                    <a:pt x="114" y="64"/>
                  </a:cubicBezTo>
                  <a:cubicBezTo>
                    <a:pt x="114" y="64"/>
                    <a:pt x="114" y="63"/>
                    <a:pt x="114" y="62"/>
                  </a:cubicBezTo>
                  <a:cubicBezTo>
                    <a:pt x="114" y="62"/>
                    <a:pt x="113" y="61"/>
                    <a:pt x="114" y="60"/>
                  </a:cubicBezTo>
                  <a:cubicBezTo>
                    <a:pt x="114" y="60"/>
                    <a:pt x="115" y="60"/>
                    <a:pt x="115" y="59"/>
                  </a:cubicBezTo>
                  <a:cubicBezTo>
                    <a:pt x="114" y="57"/>
                    <a:pt x="114" y="55"/>
                    <a:pt x="115" y="55"/>
                  </a:cubicBezTo>
                  <a:cubicBezTo>
                    <a:pt x="116" y="54"/>
                    <a:pt x="117" y="54"/>
                    <a:pt x="117" y="53"/>
                  </a:cubicBezTo>
                  <a:cubicBezTo>
                    <a:pt x="117" y="53"/>
                    <a:pt x="118" y="51"/>
                    <a:pt x="119" y="50"/>
                  </a:cubicBezTo>
                  <a:cubicBezTo>
                    <a:pt x="120" y="50"/>
                    <a:pt x="120" y="49"/>
                    <a:pt x="121" y="49"/>
                  </a:cubicBezTo>
                  <a:cubicBezTo>
                    <a:pt x="121" y="48"/>
                    <a:pt x="122" y="47"/>
                    <a:pt x="121" y="47"/>
                  </a:cubicBezTo>
                  <a:cubicBezTo>
                    <a:pt x="120" y="47"/>
                    <a:pt x="119" y="45"/>
                    <a:pt x="120" y="45"/>
                  </a:cubicBezTo>
                  <a:cubicBezTo>
                    <a:pt x="120" y="44"/>
                    <a:pt x="122" y="43"/>
                    <a:pt x="122" y="42"/>
                  </a:cubicBezTo>
                  <a:cubicBezTo>
                    <a:pt x="122" y="42"/>
                    <a:pt x="122" y="41"/>
                    <a:pt x="123" y="40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6" y="38"/>
                    <a:pt x="126" y="37"/>
                    <a:pt x="127" y="36"/>
                  </a:cubicBezTo>
                  <a:cubicBezTo>
                    <a:pt x="127" y="36"/>
                    <a:pt x="128" y="34"/>
                    <a:pt x="127" y="34"/>
                  </a:cubicBezTo>
                  <a:cubicBezTo>
                    <a:pt x="127" y="33"/>
                    <a:pt x="128" y="31"/>
                    <a:pt x="128" y="30"/>
                  </a:cubicBezTo>
                  <a:cubicBezTo>
                    <a:pt x="128" y="29"/>
                    <a:pt x="129" y="27"/>
                    <a:pt x="129" y="26"/>
                  </a:cubicBezTo>
                  <a:cubicBezTo>
                    <a:pt x="129" y="25"/>
                    <a:pt x="130" y="24"/>
                    <a:pt x="131" y="24"/>
                  </a:cubicBezTo>
                  <a:cubicBezTo>
                    <a:pt x="131" y="23"/>
                    <a:pt x="132" y="20"/>
                    <a:pt x="133" y="21"/>
                  </a:cubicBezTo>
                  <a:cubicBezTo>
                    <a:pt x="134" y="22"/>
                    <a:pt x="136" y="24"/>
                    <a:pt x="137" y="23"/>
                  </a:cubicBezTo>
                  <a:cubicBezTo>
                    <a:pt x="137" y="23"/>
                    <a:pt x="139" y="24"/>
                    <a:pt x="140" y="24"/>
                  </a:cubicBezTo>
                  <a:cubicBezTo>
                    <a:pt x="140" y="23"/>
                    <a:pt x="142" y="22"/>
                    <a:pt x="142" y="20"/>
                  </a:cubicBezTo>
                  <a:cubicBezTo>
                    <a:pt x="142" y="19"/>
                    <a:pt x="141" y="18"/>
                    <a:pt x="141" y="17"/>
                  </a:cubicBezTo>
                  <a:cubicBezTo>
                    <a:pt x="141" y="16"/>
                    <a:pt x="141" y="15"/>
                    <a:pt x="141" y="14"/>
                  </a:cubicBezTo>
                  <a:cubicBezTo>
                    <a:pt x="140" y="13"/>
                    <a:pt x="140" y="11"/>
                    <a:pt x="141" y="11"/>
                  </a:cubicBezTo>
                  <a:cubicBezTo>
                    <a:pt x="142" y="11"/>
                    <a:pt x="148" y="10"/>
                    <a:pt x="148" y="10"/>
                  </a:cubicBezTo>
                  <a:cubicBezTo>
                    <a:pt x="149" y="10"/>
                    <a:pt x="152" y="10"/>
                    <a:pt x="152" y="10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7" y="10"/>
                    <a:pt x="160" y="6"/>
                    <a:pt x="160" y="6"/>
                  </a:cubicBezTo>
                  <a:cubicBezTo>
                    <a:pt x="161" y="5"/>
                    <a:pt x="162" y="4"/>
                    <a:pt x="162" y="3"/>
                  </a:cubicBezTo>
                  <a:cubicBezTo>
                    <a:pt x="162" y="2"/>
                    <a:pt x="163" y="2"/>
                    <a:pt x="163" y="2"/>
                  </a:cubicBezTo>
                  <a:cubicBezTo>
                    <a:pt x="163" y="2"/>
                    <a:pt x="166" y="3"/>
                    <a:pt x="167" y="3"/>
                  </a:cubicBezTo>
                  <a:cubicBezTo>
                    <a:pt x="168" y="3"/>
                    <a:pt x="169" y="2"/>
                    <a:pt x="170" y="2"/>
                  </a:cubicBezTo>
                  <a:cubicBezTo>
                    <a:pt x="171" y="2"/>
                    <a:pt x="173" y="0"/>
                    <a:pt x="173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6" y="2"/>
                    <a:pt x="176" y="3"/>
                  </a:cubicBezTo>
                  <a:cubicBezTo>
                    <a:pt x="177" y="4"/>
                    <a:pt x="177" y="5"/>
                    <a:pt x="177" y="8"/>
                  </a:cubicBezTo>
                  <a:cubicBezTo>
                    <a:pt x="178" y="10"/>
                    <a:pt x="176" y="12"/>
                    <a:pt x="176" y="13"/>
                  </a:cubicBezTo>
                  <a:cubicBezTo>
                    <a:pt x="176" y="14"/>
                    <a:pt x="177" y="16"/>
                    <a:pt x="178" y="17"/>
                  </a:cubicBezTo>
                  <a:cubicBezTo>
                    <a:pt x="179" y="18"/>
                    <a:pt x="180" y="20"/>
                    <a:pt x="180" y="21"/>
                  </a:cubicBezTo>
                  <a:cubicBezTo>
                    <a:pt x="181" y="22"/>
                    <a:pt x="181" y="24"/>
                    <a:pt x="181" y="25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82" y="27"/>
                    <a:pt x="187" y="28"/>
                    <a:pt x="187" y="28"/>
                  </a:cubicBezTo>
                  <a:cubicBezTo>
                    <a:pt x="188" y="29"/>
                    <a:pt x="190" y="32"/>
                    <a:pt x="189" y="33"/>
                  </a:cubicBezTo>
                  <a:cubicBezTo>
                    <a:pt x="189" y="34"/>
                    <a:pt x="189" y="40"/>
                    <a:pt x="189" y="40"/>
                  </a:cubicBezTo>
                  <a:cubicBezTo>
                    <a:pt x="179" y="49"/>
                    <a:pt x="179" y="49"/>
                    <a:pt x="179" y="49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1" y="61"/>
                    <a:pt x="169" y="71"/>
                    <a:pt x="168" y="71"/>
                  </a:cubicBezTo>
                  <a:cubicBezTo>
                    <a:pt x="168" y="71"/>
                    <a:pt x="167" y="83"/>
                    <a:pt x="167" y="83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6" y="97"/>
                    <a:pt x="158" y="98"/>
                    <a:pt x="159" y="99"/>
                  </a:cubicBezTo>
                  <a:cubicBezTo>
                    <a:pt x="159" y="99"/>
                    <a:pt x="162" y="102"/>
                    <a:pt x="163" y="102"/>
                  </a:cubicBezTo>
                  <a:cubicBezTo>
                    <a:pt x="164" y="103"/>
                    <a:pt x="173" y="106"/>
                    <a:pt x="174" y="107"/>
                  </a:cubicBezTo>
                  <a:cubicBezTo>
                    <a:pt x="176" y="108"/>
                    <a:pt x="176" y="109"/>
                    <a:pt x="178" y="109"/>
                  </a:cubicBezTo>
                  <a:cubicBezTo>
                    <a:pt x="180" y="110"/>
                    <a:pt x="186" y="112"/>
                    <a:pt x="187" y="112"/>
                  </a:cubicBezTo>
                  <a:cubicBezTo>
                    <a:pt x="188" y="113"/>
                    <a:pt x="195" y="114"/>
                    <a:pt x="195" y="114"/>
                  </a:cubicBezTo>
                  <a:cubicBezTo>
                    <a:pt x="195" y="114"/>
                    <a:pt x="195" y="113"/>
                    <a:pt x="197" y="113"/>
                  </a:cubicBezTo>
                  <a:cubicBezTo>
                    <a:pt x="198" y="112"/>
                    <a:pt x="202" y="111"/>
                    <a:pt x="202" y="111"/>
                  </a:cubicBezTo>
                  <a:cubicBezTo>
                    <a:pt x="202" y="111"/>
                    <a:pt x="202" y="110"/>
                    <a:pt x="203" y="110"/>
                  </a:cubicBezTo>
                  <a:cubicBezTo>
                    <a:pt x="204" y="110"/>
                    <a:pt x="206" y="110"/>
                    <a:pt x="207" y="111"/>
                  </a:cubicBezTo>
                  <a:cubicBezTo>
                    <a:pt x="207" y="112"/>
                    <a:pt x="208" y="113"/>
                    <a:pt x="211" y="114"/>
                  </a:cubicBezTo>
                  <a:cubicBezTo>
                    <a:pt x="213" y="115"/>
                    <a:pt x="214" y="115"/>
                    <a:pt x="215" y="116"/>
                  </a:cubicBezTo>
                  <a:cubicBezTo>
                    <a:pt x="217" y="116"/>
                    <a:pt x="217" y="116"/>
                    <a:pt x="218" y="118"/>
                  </a:cubicBezTo>
                  <a:cubicBezTo>
                    <a:pt x="218" y="119"/>
                    <a:pt x="219" y="121"/>
                    <a:pt x="220" y="121"/>
                  </a:cubicBezTo>
                  <a:cubicBezTo>
                    <a:pt x="221" y="122"/>
                    <a:pt x="224" y="124"/>
                    <a:pt x="224" y="124"/>
                  </a:cubicBezTo>
                  <a:cubicBezTo>
                    <a:pt x="224" y="124"/>
                    <a:pt x="222" y="128"/>
                    <a:pt x="223" y="129"/>
                  </a:cubicBezTo>
                  <a:cubicBezTo>
                    <a:pt x="223" y="130"/>
                    <a:pt x="225" y="130"/>
                    <a:pt x="225" y="129"/>
                  </a:cubicBezTo>
                  <a:cubicBezTo>
                    <a:pt x="226" y="129"/>
                    <a:pt x="227" y="128"/>
                    <a:pt x="228" y="129"/>
                  </a:cubicBezTo>
                  <a:cubicBezTo>
                    <a:pt x="229" y="130"/>
                    <a:pt x="233" y="133"/>
                    <a:pt x="233" y="133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41" y="137"/>
                    <a:pt x="241" y="138"/>
                  </a:cubicBezTo>
                  <a:cubicBezTo>
                    <a:pt x="241" y="139"/>
                    <a:pt x="240" y="139"/>
                    <a:pt x="240" y="139"/>
                  </a:cubicBezTo>
                  <a:cubicBezTo>
                    <a:pt x="240" y="140"/>
                    <a:pt x="239" y="141"/>
                    <a:pt x="239" y="142"/>
                  </a:cubicBezTo>
                  <a:cubicBezTo>
                    <a:pt x="239" y="143"/>
                    <a:pt x="238" y="144"/>
                    <a:pt x="238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6" y="143"/>
                    <a:pt x="235" y="142"/>
                    <a:pt x="235" y="142"/>
                  </a:cubicBezTo>
                  <a:cubicBezTo>
                    <a:pt x="235" y="142"/>
                    <a:pt x="234" y="142"/>
                    <a:pt x="235" y="143"/>
                  </a:cubicBezTo>
                  <a:cubicBezTo>
                    <a:pt x="235" y="143"/>
                    <a:pt x="235" y="143"/>
                    <a:pt x="234" y="144"/>
                  </a:cubicBezTo>
                  <a:cubicBezTo>
                    <a:pt x="234" y="144"/>
                    <a:pt x="233" y="144"/>
                    <a:pt x="232" y="144"/>
                  </a:cubicBezTo>
                  <a:cubicBezTo>
                    <a:pt x="231" y="144"/>
                    <a:pt x="229" y="145"/>
                    <a:pt x="229" y="146"/>
                  </a:cubicBezTo>
                  <a:cubicBezTo>
                    <a:pt x="229" y="147"/>
                    <a:pt x="229" y="148"/>
                    <a:pt x="228" y="149"/>
                  </a:cubicBezTo>
                  <a:cubicBezTo>
                    <a:pt x="228" y="150"/>
                    <a:pt x="227" y="151"/>
                    <a:pt x="226" y="152"/>
                  </a:cubicBezTo>
                  <a:cubicBezTo>
                    <a:pt x="226" y="152"/>
                    <a:pt x="225" y="152"/>
                    <a:pt x="224" y="152"/>
                  </a:cubicBezTo>
                  <a:cubicBezTo>
                    <a:pt x="223" y="152"/>
                    <a:pt x="222" y="151"/>
                    <a:pt x="221" y="152"/>
                  </a:cubicBezTo>
                  <a:cubicBezTo>
                    <a:pt x="221" y="152"/>
                    <a:pt x="221" y="153"/>
                    <a:pt x="221" y="153"/>
                  </a:cubicBezTo>
                  <a:cubicBezTo>
                    <a:pt x="222" y="154"/>
                    <a:pt x="224" y="154"/>
                    <a:pt x="224" y="154"/>
                  </a:cubicBezTo>
                  <a:cubicBezTo>
                    <a:pt x="224" y="155"/>
                    <a:pt x="224" y="155"/>
                    <a:pt x="223" y="155"/>
                  </a:cubicBezTo>
                  <a:cubicBezTo>
                    <a:pt x="222" y="155"/>
                    <a:pt x="222" y="155"/>
                    <a:pt x="221" y="156"/>
                  </a:cubicBezTo>
                  <a:cubicBezTo>
                    <a:pt x="220" y="157"/>
                    <a:pt x="220" y="159"/>
                    <a:pt x="219" y="159"/>
                  </a:cubicBezTo>
                  <a:cubicBezTo>
                    <a:pt x="218" y="159"/>
                    <a:pt x="217" y="159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59"/>
                    <a:pt x="217" y="162"/>
                    <a:pt x="218" y="162"/>
                  </a:cubicBezTo>
                  <a:cubicBezTo>
                    <a:pt x="219" y="162"/>
                    <a:pt x="221" y="161"/>
                    <a:pt x="220" y="162"/>
                  </a:cubicBezTo>
                  <a:cubicBezTo>
                    <a:pt x="220" y="163"/>
                    <a:pt x="219" y="167"/>
                    <a:pt x="217" y="168"/>
                  </a:cubicBezTo>
                  <a:cubicBezTo>
                    <a:pt x="216" y="169"/>
                    <a:pt x="214" y="169"/>
                    <a:pt x="214" y="171"/>
                  </a:cubicBezTo>
                  <a:cubicBezTo>
                    <a:pt x="214" y="172"/>
                    <a:pt x="214" y="175"/>
                    <a:pt x="214" y="176"/>
                  </a:cubicBezTo>
                  <a:cubicBezTo>
                    <a:pt x="214" y="177"/>
                    <a:pt x="213" y="178"/>
                    <a:pt x="213" y="179"/>
                  </a:cubicBezTo>
                  <a:cubicBezTo>
                    <a:pt x="213" y="180"/>
                    <a:pt x="213" y="183"/>
                    <a:pt x="213" y="184"/>
                  </a:cubicBezTo>
                  <a:cubicBezTo>
                    <a:pt x="212" y="184"/>
                    <a:pt x="212" y="185"/>
                    <a:pt x="213" y="186"/>
                  </a:cubicBezTo>
                  <a:cubicBezTo>
                    <a:pt x="213" y="186"/>
                    <a:pt x="215" y="188"/>
                    <a:pt x="216" y="190"/>
                  </a:cubicBezTo>
                  <a:cubicBezTo>
                    <a:pt x="216" y="191"/>
                    <a:pt x="217" y="193"/>
                    <a:pt x="216" y="193"/>
                  </a:cubicBezTo>
                  <a:cubicBezTo>
                    <a:pt x="215" y="193"/>
                    <a:pt x="214" y="192"/>
                    <a:pt x="213" y="193"/>
                  </a:cubicBezTo>
                  <a:cubicBezTo>
                    <a:pt x="213" y="193"/>
                    <a:pt x="214" y="194"/>
                    <a:pt x="215" y="194"/>
                  </a:cubicBezTo>
                  <a:cubicBezTo>
                    <a:pt x="216" y="195"/>
                    <a:pt x="217" y="196"/>
                    <a:pt x="218" y="197"/>
                  </a:cubicBezTo>
                  <a:cubicBezTo>
                    <a:pt x="219" y="198"/>
                    <a:pt x="219" y="201"/>
                    <a:pt x="218" y="202"/>
                  </a:cubicBezTo>
                  <a:cubicBezTo>
                    <a:pt x="218" y="203"/>
                    <a:pt x="217" y="205"/>
                    <a:pt x="216" y="204"/>
                  </a:cubicBezTo>
                  <a:cubicBezTo>
                    <a:pt x="216" y="203"/>
                    <a:pt x="215" y="202"/>
                    <a:pt x="214" y="202"/>
                  </a:cubicBezTo>
                  <a:cubicBezTo>
                    <a:pt x="214" y="203"/>
                    <a:pt x="214" y="204"/>
                    <a:pt x="215" y="204"/>
                  </a:cubicBezTo>
                  <a:cubicBezTo>
                    <a:pt x="215" y="205"/>
                    <a:pt x="215" y="205"/>
                    <a:pt x="215" y="205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48" name="任意多边形 69">
              <a:extLst>
                <a:ext uri="{FF2B5EF4-FFF2-40B4-BE49-F238E27FC236}">
                  <a16:creationId xmlns:a16="http://schemas.microsoft.com/office/drawing/2014/main" id="{2CBAD1ED-8DB3-27DA-7CB9-7F6DBA9C0102}"/>
                </a:ext>
              </a:extLst>
            </p:cNvPr>
            <p:cNvSpPr/>
            <p:nvPr/>
          </p:nvSpPr>
          <p:spPr bwMode="auto">
            <a:xfrm>
              <a:off x="6426200" y="2030413"/>
              <a:ext cx="614363" cy="1054100"/>
            </a:xfrm>
            <a:custGeom>
              <a:avLst/>
              <a:gdLst>
                <a:gd name="T0" fmla="*/ 130 w 417"/>
                <a:gd name="T1" fmla="*/ 193 h 716"/>
                <a:gd name="T2" fmla="*/ 151 w 417"/>
                <a:gd name="T3" fmla="*/ 173 h 716"/>
                <a:gd name="T4" fmla="*/ 181 w 417"/>
                <a:gd name="T5" fmla="*/ 185 h 716"/>
                <a:gd name="T6" fmla="*/ 228 w 417"/>
                <a:gd name="T7" fmla="*/ 180 h 716"/>
                <a:gd name="T8" fmla="*/ 243 w 417"/>
                <a:gd name="T9" fmla="*/ 158 h 716"/>
                <a:gd name="T10" fmla="*/ 249 w 417"/>
                <a:gd name="T11" fmla="*/ 112 h 716"/>
                <a:gd name="T12" fmla="*/ 286 w 417"/>
                <a:gd name="T13" fmla="*/ 72 h 716"/>
                <a:gd name="T14" fmla="*/ 308 w 417"/>
                <a:gd name="T15" fmla="*/ 42 h 716"/>
                <a:gd name="T16" fmla="*/ 321 w 417"/>
                <a:gd name="T17" fmla="*/ 17 h 716"/>
                <a:gd name="T18" fmla="*/ 353 w 417"/>
                <a:gd name="T19" fmla="*/ 30 h 716"/>
                <a:gd name="T20" fmla="*/ 382 w 417"/>
                <a:gd name="T21" fmla="*/ 4 h 716"/>
                <a:gd name="T22" fmla="*/ 393 w 417"/>
                <a:gd name="T23" fmla="*/ 21 h 716"/>
                <a:gd name="T24" fmla="*/ 377 w 417"/>
                <a:gd name="T25" fmla="*/ 85 h 716"/>
                <a:gd name="T26" fmla="*/ 353 w 417"/>
                <a:gd name="T27" fmla="*/ 147 h 716"/>
                <a:gd name="T28" fmla="*/ 366 w 417"/>
                <a:gd name="T29" fmla="*/ 197 h 716"/>
                <a:gd name="T30" fmla="*/ 353 w 417"/>
                <a:gd name="T31" fmla="*/ 254 h 716"/>
                <a:gd name="T32" fmla="*/ 359 w 417"/>
                <a:gd name="T33" fmla="*/ 311 h 716"/>
                <a:gd name="T34" fmla="*/ 349 w 417"/>
                <a:gd name="T35" fmla="*/ 424 h 716"/>
                <a:gd name="T36" fmla="*/ 368 w 417"/>
                <a:gd name="T37" fmla="*/ 479 h 716"/>
                <a:gd name="T38" fmla="*/ 380 w 417"/>
                <a:gd name="T39" fmla="*/ 514 h 716"/>
                <a:gd name="T40" fmla="*/ 414 w 417"/>
                <a:gd name="T41" fmla="*/ 566 h 716"/>
                <a:gd name="T42" fmla="*/ 389 w 417"/>
                <a:gd name="T43" fmla="*/ 582 h 716"/>
                <a:gd name="T44" fmla="*/ 362 w 417"/>
                <a:gd name="T45" fmla="*/ 581 h 716"/>
                <a:gd name="T46" fmla="*/ 312 w 417"/>
                <a:gd name="T47" fmla="*/ 574 h 716"/>
                <a:gd name="T48" fmla="*/ 324 w 417"/>
                <a:gd name="T49" fmla="*/ 592 h 716"/>
                <a:gd name="T50" fmla="*/ 354 w 417"/>
                <a:gd name="T51" fmla="*/ 621 h 716"/>
                <a:gd name="T52" fmla="*/ 337 w 417"/>
                <a:gd name="T53" fmla="*/ 634 h 716"/>
                <a:gd name="T54" fmla="*/ 307 w 417"/>
                <a:gd name="T55" fmla="*/ 649 h 716"/>
                <a:gd name="T56" fmla="*/ 313 w 417"/>
                <a:gd name="T57" fmla="*/ 686 h 716"/>
                <a:gd name="T58" fmla="*/ 305 w 417"/>
                <a:gd name="T59" fmla="*/ 715 h 716"/>
                <a:gd name="T60" fmla="*/ 283 w 417"/>
                <a:gd name="T61" fmla="*/ 705 h 716"/>
                <a:gd name="T62" fmla="*/ 251 w 417"/>
                <a:gd name="T63" fmla="*/ 686 h 716"/>
                <a:gd name="T64" fmla="*/ 228 w 417"/>
                <a:gd name="T65" fmla="*/ 668 h 716"/>
                <a:gd name="T66" fmla="*/ 205 w 417"/>
                <a:gd name="T67" fmla="*/ 673 h 716"/>
                <a:gd name="T68" fmla="*/ 189 w 417"/>
                <a:gd name="T69" fmla="*/ 679 h 716"/>
                <a:gd name="T70" fmla="*/ 168 w 417"/>
                <a:gd name="T71" fmla="*/ 660 h 716"/>
                <a:gd name="T72" fmla="*/ 141 w 417"/>
                <a:gd name="T73" fmla="*/ 648 h 716"/>
                <a:gd name="T74" fmla="*/ 120 w 417"/>
                <a:gd name="T75" fmla="*/ 647 h 716"/>
                <a:gd name="T76" fmla="*/ 100 w 417"/>
                <a:gd name="T77" fmla="*/ 631 h 716"/>
                <a:gd name="T78" fmla="*/ 68 w 417"/>
                <a:gd name="T79" fmla="*/ 638 h 716"/>
                <a:gd name="T80" fmla="*/ 44 w 417"/>
                <a:gd name="T81" fmla="*/ 621 h 716"/>
                <a:gd name="T82" fmla="*/ 23 w 417"/>
                <a:gd name="T83" fmla="*/ 629 h 716"/>
                <a:gd name="T84" fmla="*/ 3 w 417"/>
                <a:gd name="T85" fmla="*/ 621 h 716"/>
                <a:gd name="T86" fmla="*/ 33 w 417"/>
                <a:gd name="T87" fmla="*/ 602 h 716"/>
                <a:gd name="T88" fmla="*/ 25 w 417"/>
                <a:gd name="T89" fmla="*/ 583 h 716"/>
                <a:gd name="T90" fmla="*/ 34 w 417"/>
                <a:gd name="T91" fmla="*/ 553 h 716"/>
                <a:gd name="T92" fmla="*/ 63 w 417"/>
                <a:gd name="T93" fmla="*/ 553 h 716"/>
                <a:gd name="T94" fmla="*/ 74 w 417"/>
                <a:gd name="T95" fmla="*/ 540 h 716"/>
                <a:gd name="T96" fmla="*/ 81 w 417"/>
                <a:gd name="T97" fmla="*/ 501 h 716"/>
                <a:gd name="T98" fmla="*/ 86 w 417"/>
                <a:gd name="T99" fmla="*/ 481 h 716"/>
                <a:gd name="T100" fmla="*/ 78 w 417"/>
                <a:gd name="T101" fmla="*/ 447 h 716"/>
                <a:gd name="T102" fmla="*/ 91 w 417"/>
                <a:gd name="T103" fmla="*/ 416 h 716"/>
                <a:gd name="T104" fmla="*/ 129 w 417"/>
                <a:gd name="T105" fmla="*/ 435 h 716"/>
                <a:gd name="T106" fmla="*/ 161 w 417"/>
                <a:gd name="T107" fmla="*/ 428 h 716"/>
                <a:gd name="T108" fmla="*/ 163 w 417"/>
                <a:gd name="T109" fmla="*/ 402 h 716"/>
                <a:gd name="T110" fmla="*/ 202 w 417"/>
                <a:gd name="T111" fmla="*/ 400 h 716"/>
                <a:gd name="T112" fmla="*/ 222 w 417"/>
                <a:gd name="T113" fmla="*/ 367 h 716"/>
                <a:gd name="T114" fmla="*/ 227 w 417"/>
                <a:gd name="T115" fmla="*/ 301 h 716"/>
                <a:gd name="T116" fmla="*/ 195 w 417"/>
                <a:gd name="T117" fmla="*/ 277 h 716"/>
                <a:gd name="T118" fmla="*/ 175 w 417"/>
                <a:gd name="T119" fmla="*/ 273 h 716"/>
                <a:gd name="T120" fmla="*/ 131 w 417"/>
                <a:gd name="T121" fmla="*/ 251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7" h="716">
                  <a:moveTo>
                    <a:pt x="126" y="236"/>
                  </a:moveTo>
                  <a:cubicBezTo>
                    <a:pt x="127" y="236"/>
                    <a:pt x="127" y="236"/>
                    <a:pt x="127" y="236"/>
                  </a:cubicBezTo>
                  <a:cubicBezTo>
                    <a:pt x="127" y="236"/>
                    <a:pt x="127" y="236"/>
                    <a:pt x="127" y="235"/>
                  </a:cubicBezTo>
                  <a:cubicBezTo>
                    <a:pt x="126" y="235"/>
                    <a:pt x="126" y="234"/>
                    <a:pt x="126" y="233"/>
                  </a:cubicBezTo>
                  <a:cubicBezTo>
                    <a:pt x="127" y="233"/>
                    <a:pt x="128" y="234"/>
                    <a:pt x="128" y="235"/>
                  </a:cubicBezTo>
                  <a:cubicBezTo>
                    <a:pt x="129" y="236"/>
                    <a:pt x="130" y="234"/>
                    <a:pt x="130" y="233"/>
                  </a:cubicBezTo>
                  <a:cubicBezTo>
                    <a:pt x="131" y="232"/>
                    <a:pt x="131" y="229"/>
                    <a:pt x="130" y="228"/>
                  </a:cubicBezTo>
                  <a:cubicBezTo>
                    <a:pt x="129" y="227"/>
                    <a:pt x="128" y="226"/>
                    <a:pt x="127" y="225"/>
                  </a:cubicBezTo>
                  <a:cubicBezTo>
                    <a:pt x="126" y="225"/>
                    <a:pt x="125" y="224"/>
                    <a:pt x="125" y="224"/>
                  </a:cubicBezTo>
                  <a:cubicBezTo>
                    <a:pt x="126" y="223"/>
                    <a:pt x="127" y="224"/>
                    <a:pt x="128" y="224"/>
                  </a:cubicBezTo>
                  <a:cubicBezTo>
                    <a:pt x="129" y="224"/>
                    <a:pt x="128" y="222"/>
                    <a:pt x="128" y="221"/>
                  </a:cubicBezTo>
                  <a:cubicBezTo>
                    <a:pt x="127" y="219"/>
                    <a:pt x="125" y="217"/>
                    <a:pt x="125" y="217"/>
                  </a:cubicBezTo>
                  <a:cubicBezTo>
                    <a:pt x="124" y="216"/>
                    <a:pt x="124" y="215"/>
                    <a:pt x="125" y="215"/>
                  </a:cubicBezTo>
                  <a:cubicBezTo>
                    <a:pt x="125" y="214"/>
                    <a:pt x="125" y="211"/>
                    <a:pt x="125" y="210"/>
                  </a:cubicBezTo>
                  <a:cubicBezTo>
                    <a:pt x="125" y="209"/>
                    <a:pt x="126" y="208"/>
                    <a:pt x="126" y="207"/>
                  </a:cubicBezTo>
                  <a:cubicBezTo>
                    <a:pt x="126" y="206"/>
                    <a:pt x="126" y="203"/>
                    <a:pt x="126" y="202"/>
                  </a:cubicBezTo>
                  <a:cubicBezTo>
                    <a:pt x="126" y="200"/>
                    <a:pt x="128" y="200"/>
                    <a:pt x="129" y="199"/>
                  </a:cubicBezTo>
                  <a:cubicBezTo>
                    <a:pt x="131" y="198"/>
                    <a:pt x="132" y="194"/>
                    <a:pt x="132" y="193"/>
                  </a:cubicBezTo>
                  <a:cubicBezTo>
                    <a:pt x="133" y="192"/>
                    <a:pt x="131" y="193"/>
                    <a:pt x="130" y="193"/>
                  </a:cubicBezTo>
                  <a:cubicBezTo>
                    <a:pt x="129" y="193"/>
                    <a:pt x="128" y="190"/>
                    <a:pt x="128" y="190"/>
                  </a:cubicBezTo>
                  <a:cubicBezTo>
                    <a:pt x="129" y="190"/>
                    <a:pt x="129" y="190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2" y="190"/>
                    <a:pt x="132" y="188"/>
                    <a:pt x="133" y="187"/>
                  </a:cubicBezTo>
                  <a:cubicBezTo>
                    <a:pt x="134" y="186"/>
                    <a:pt x="134" y="186"/>
                    <a:pt x="135" y="186"/>
                  </a:cubicBezTo>
                  <a:cubicBezTo>
                    <a:pt x="136" y="186"/>
                    <a:pt x="136" y="186"/>
                    <a:pt x="136" y="185"/>
                  </a:cubicBezTo>
                  <a:cubicBezTo>
                    <a:pt x="136" y="185"/>
                    <a:pt x="134" y="185"/>
                    <a:pt x="133" y="184"/>
                  </a:cubicBezTo>
                  <a:cubicBezTo>
                    <a:pt x="133" y="184"/>
                    <a:pt x="133" y="183"/>
                    <a:pt x="133" y="183"/>
                  </a:cubicBezTo>
                  <a:cubicBezTo>
                    <a:pt x="134" y="182"/>
                    <a:pt x="135" y="183"/>
                    <a:pt x="136" y="183"/>
                  </a:cubicBezTo>
                  <a:cubicBezTo>
                    <a:pt x="137" y="183"/>
                    <a:pt x="138" y="183"/>
                    <a:pt x="138" y="183"/>
                  </a:cubicBezTo>
                  <a:cubicBezTo>
                    <a:pt x="139" y="182"/>
                    <a:pt x="140" y="181"/>
                    <a:pt x="140" y="180"/>
                  </a:cubicBezTo>
                  <a:cubicBezTo>
                    <a:pt x="141" y="179"/>
                    <a:pt x="141" y="178"/>
                    <a:pt x="141" y="177"/>
                  </a:cubicBezTo>
                  <a:cubicBezTo>
                    <a:pt x="141" y="176"/>
                    <a:pt x="143" y="175"/>
                    <a:pt x="144" y="175"/>
                  </a:cubicBezTo>
                  <a:cubicBezTo>
                    <a:pt x="145" y="175"/>
                    <a:pt x="146" y="175"/>
                    <a:pt x="146" y="175"/>
                  </a:cubicBezTo>
                  <a:cubicBezTo>
                    <a:pt x="147" y="174"/>
                    <a:pt x="147" y="174"/>
                    <a:pt x="147" y="174"/>
                  </a:cubicBezTo>
                  <a:cubicBezTo>
                    <a:pt x="146" y="173"/>
                    <a:pt x="147" y="173"/>
                    <a:pt x="147" y="173"/>
                  </a:cubicBezTo>
                  <a:cubicBezTo>
                    <a:pt x="147" y="173"/>
                    <a:pt x="148" y="174"/>
                    <a:pt x="149" y="175"/>
                  </a:cubicBezTo>
                  <a:cubicBezTo>
                    <a:pt x="149" y="175"/>
                    <a:pt x="149" y="175"/>
                    <a:pt x="150" y="175"/>
                  </a:cubicBezTo>
                  <a:cubicBezTo>
                    <a:pt x="150" y="175"/>
                    <a:pt x="151" y="174"/>
                    <a:pt x="151" y="173"/>
                  </a:cubicBezTo>
                  <a:cubicBezTo>
                    <a:pt x="151" y="172"/>
                    <a:pt x="152" y="171"/>
                    <a:pt x="152" y="170"/>
                  </a:cubicBezTo>
                  <a:cubicBezTo>
                    <a:pt x="152" y="170"/>
                    <a:pt x="153" y="170"/>
                    <a:pt x="153" y="169"/>
                  </a:cubicBezTo>
                  <a:cubicBezTo>
                    <a:pt x="153" y="168"/>
                    <a:pt x="151" y="166"/>
                    <a:pt x="151" y="166"/>
                  </a:cubicBezTo>
                  <a:cubicBezTo>
                    <a:pt x="151" y="166"/>
                    <a:pt x="151" y="166"/>
                    <a:pt x="151" y="166"/>
                  </a:cubicBezTo>
                  <a:cubicBezTo>
                    <a:pt x="151" y="166"/>
                    <a:pt x="153" y="166"/>
                    <a:pt x="153" y="165"/>
                  </a:cubicBezTo>
                  <a:cubicBezTo>
                    <a:pt x="153" y="165"/>
                    <a:pt x="154" y="164"/>
                    <a:pt x="154" y="164"/>
                  </a:cubicBezTo>
                  <a:cubicBezTo>
                    <a:pt x="155" y="164"/>
                    <a:pt x="155" y="166"/>
                    <a:pt x="156" y="166"/>
                  </a:cubicBezTo>
                  <a:cubicBezTo>
                    <a:pt x="157" y="167"/>
                    <a:pt x="157" y="168"/>
                    <a:pt x="160" y="169"/>
                  </a:cubicBezTo>
                  <a:cubicBezTo>
                    <a:pt x="163" y="169"/>
                    <a:pt x="164" y="169"/>
                    <a:pt x="165" y="170"/>
                  </a:cubicBezTo>
                  <a:cubicBezTo>
                    <a:pt x="167" y="170"/>
                    <a:pt x="168" y="171"/>
                    <a:pt x="168" y="171"/>
                  </a:cubicBezTo>
                  <a:cubicBezTo>
                    <a:pt x="169" y="171"/>
                    <a:pt x="172" y="172"/>
                    <a:pt x="172" y="172"/>
                  </a:cubicBezTo>
                  <a:cubicBezTo>
                    <a:pt x="173" y="172"/>
                    <a:pt x="175" y="172"/>
                    <a:pt x="175" y="173"/>
                  </a:cubicBezTo>
                  <a:cubicBezTo>
                    <a:pt x="175" y="173"/>
                    <a:pt x="175" y="175"/>
                    <a:pt x="176" y="176"/>
                  </a:cubicBezTo>
                  <a:cubicBezTo>
                    <a:pt x="176" y="176"/>
                    <a:pt x="176" y="177"/>
                    <a:pt x="177" y="177"/>
                  </a:cubicBezTo>
                  <a:cubicBezTo>
                    <a:pt x="177" y="178"/>
                    <a:pt x="178" y="179"/>
                    <a:pt x="178" y="180"/>
                  </a:cubicBezTo>
                  <a:cubicBezTo>
                    <a:pt x="178" y="180"/>
                    <a:pt x="179" y="181"/>
                    <a:pt x="178" y="182"/>
                  </a:cubicBezTo>
                  <a:cubicBezTo>
                    <a:pt x="178" y="183"/>
                    <a:pt x="178" y="183"/>
                    <a:pt x="178" y="183"/>
                  </a:cubicBezTo>
                  <a:cubicBezTo>
                    <a:pt x="179" y="185"/>
                    <a:pt x="179" y="185"/>
                    <a:pt x="179" y="185"/>
                  </a:cubicBezTo>
                  <a:cubicBezTo>
                    <a:pt x="181" y="185"/>
                    <a:pt x="181" y="185"/>
                    <a:pt x="181" y="185"/>
                  </a:cubicBezTo>
                  <a:cubicBezTo>
                    <a:pt x="181" y="185"/>
                    <a:pt x="184" y="186"/>
                    <a:pt x="184" y="186"/>
                  </a:cubicBezTo>
                  <a:cubicBezTo>
                    <a:pt x="185" y="186"/>
                    <a:pt x="186" y="187"/>
                    <a:pt x="186" y="187"/>
                  </a:cubicBezTo>
                  <a:cubicBezTo>
                    <a:pt x="187" y="188"/>
                    <a:pt x="187" y="187"/>
                    <a:pt x="188" y="187"/>
                  </a:cubicBezTo>
                  <a:cubicBezTo>
                    <a:pt x="188" y="187"/>
                    <a:pt x="189" y="186"/>
                    <a:pt x="189" y="186"/>
                  </a:cubicBezTo>
                  <a:cubicBezTo>
                    <a:pt x="190" y="186"/>
                    <a:pt x="191" y="186"/>
                    <a:pt x="191" y="185"/>
                  </a:cubicBezTo>
                  <a:cubicBezTo>
                    <a:pt x="191" y="185"/>
                    <a:pt x="191" y="184"/>
                    <a:pt x="192" y="184"/>
                  </a:cubicBezTo>
                  <a:cubicBezTo>
                    <a:pt x="193" y="183"/>
                    <a:pt x="196" y="183"/>
                    <a:pt x="197" y="183"/>
                  </a:cubicBezTo>
                  <a:cubicBezTo>
                    <a:pt x="198" y="184"/>
                    <a:pt x="198" y="184"/>
                    <a:pt x="198" y="185"/>
                  </a:cubicBezTo>
                  <a:cubicBezTo>
                    <a:pt x="198" y="185"/>
                    <a:pt x="201" y="186"/>
                    <a:pt x="201" y="186"/>
                  </a:cubicBezTo>
                  <a:cubicBezTo>
                    <a:pt x="202" y="185"/>
                    <a:pt x="202" y="185"/>
                    <a:pt x="203" y="185"/>
                  </a:cubicBezTo>
                  <a:cubicBezTo>
                    <a:pt x="204" y="185"/>
                    <a:pt x="205" y="184"/>
                    <a:pt x="206" y="184"/>
                  </a:cubicBezTo>
                  <a:cubicBezTo>
                    <a:pt x="208" y="184"/>
                    <a:pt x="208" y="184"/>
                    <a:pt x="209" y="183"/>
                  </a:cubicBezTo>
                  <a:cubicBezTo>
                    <a:pt x="209" y="183"/>
                    <a:pt x="212" y="181"/>
                    <a:pt x="213" y="181"/>
                  </a:cubicBezTo>
                  <a:cubicBezTo>
                    <a:pt x="214" y="181"/>
                    <a:pt x="215" y="180"/>
                    <a:pt x="215" y="180"/>
                  </a:cubicBezTo>
                  <a:cubicBezTo>
                    <a:pt x="215" y="180"/>
                    <a:pt x="217" y="181"/>
                    <a:pt x="218" y="182"/>
                  </a:cubicBezTo>
                  <a:cubicBezTo>
                    <a:pt x="219" y="183"/>
                    <a:pt x="221" y="184"/>
                    <a:pt x="221" y="184"/>
                  </a:cubicBezTo>
                  <a:cubicBezTo>
                    <a:pt x="221" y="184"/>
                    <a:pt x="224" y="182"/>
                    <a:pt x="225" y="182"/>
                  </a:cubicBezTo>
                  <a:cubicBezTo>
                    <a:pt x="225" y="182"/>
                    <a:pt x="227" y="182"/>
                    <a:pt x="227" y="182"/>
                  </a:cubicBezTo>
                  <a:cubicBezTo>
                    <a:pt x="228" y="180"/>
                    <a:pt x="228" y="180"/>
                    <a:pt x="228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30" y="180"/>
                    <a:pt x="231" y="181"/>
                    <a:pt x="231" y="181"/>
                  </a:cubicBezTo>
                  <a:cubicBezTo>
                    <a:pt x="232" y="180"/>
                    <a:pt x="234" y="179"/>
                    <a:pt x="233" y="177"/>
                  </a:cubicBezTo>
                  <a:cubicBezTo>
                    <a:pt x="233" y="176"/>
                    <a:pt x="232" y="175"/>
                    <a:pt x="232" y="174"/>
                  </a:cubicBezTo>
                  <a:cubicBezTo>
                    <a:pt x="232" y="173"/>
                    <a:pt x="232" y="172"/>
                    <a:pt x="233" y="172"/>
                  </a:cubicBezTo>
                  <a:cubicBezTo>
                    <a:pt x="233" y="171"/>
                    <a:pt x="234" y="170"/>
                    <a:pt x="233" y="169"/>
                  </a:cubicBezTo>
                  <a:cubicBezTo>
                    <a:pt x="233" y="168"/>
                    <a:pt x="233" y="165"/>
                    <a:pt x="233" y="164"/>
                  </a:cubicBezTo>
                  <a:cubicBezTo>
                    <a:pt x="233" y="163"/>
                    <a:pt x="233" y="161"/>
                    <a:pt x="233" y="160"/>
                  </a:cubicBezTo>
                  <a:cubicBezTo>
                    <a:pt x="233" y="159"/>
                    <a:pt x="232" y="157"/>
                    <a:pt x="233" y="156"/>
                  </a:cubicBezTo>
                  <a:cubicBezTo>
                    <a:pt x="233" y="156"/>
                    <a:pt x="234" y="153"/>
                    <a:pt x="234" y="153"/>
                  </a:cubicBezTo>
                  <a:cubicBezTo>
                    <a:pt x="234" y="153"/>
                    <a:pt x="234" y="151"/>
                    <a:pt x="234" y="151"/>
                  </a:cubicBezTo>
                  <a:cubicBezTo>
                    <a:pt x="234" y="150"/>
                    <a:pt x="234" y="150"/>
                    <a:pt x="234" y="150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2" y="147"/>
                    <a:pt x="234" y="147"/>
                    <a:pt x="236" y="147"/>
                  </a:cubicBezTo>
                  <a:cubicBezTo>
                    <a:pt x="237" y="148"/>
                    <a:pt x="238" y="149"/>
                    <a:pt x="238" y="150"/>
                  </a:cubicBezTo>
                  <a:cubicBezTo>
                    <a:pt x="238" y="151"/>
                    <a:pt x="239" y="154"/>
                    <a:pt x="240" y="154"/>
                  </a:cubicBezTo>
                  <a:cubicBezTo>
                    <a:pt x="240" y="154"/>
                    <a:pt x="241" y="155"/>
                    <a:pt x="241" y="156"/>
                  </a:cubicBezTo>
                  <a:cubicBezTo>
                    <a:pt x="241" y="156"/>
                    <a:pt x="242" y="157"/>
                    <a:pt x="242" y="158"/>
                  </a:cubicBezTo>
                  <a:cubicBezTo>
                    <a:pt x="242" y="158"/>
                    <a:pt x="243" y="158"/>
                    <a:pt x="243" y="158"/>
                  </a:cubicBezTo>
                  <a:cubicBezTo>
                    <a:pt x="244" y="158"/>
                    <a:pt x="244" y="158"/>
                    <a:pt x="245" y="158"/>
                  </a:cubicBezTo>
                  <a:cubicBezTo>
                    <a:pt x="245" y="158"/>
                    <a:pt x="245" y="157"/>
                    <a:pt x="245" y="156"/>
                  </a:cubicBezTo>
                  <a:cubicBezTo>
                    <a:pt x="245" y="155"/>
                    <a:pt x="245" y="154"/>
                    <a:pt x="246" y="154"/>
                  </a:cubicBezTo>
                  <a:cubicBezTo>
                    <a:pt x="247" y="154"/>
                    <a:pt x="248" y="154"/>
                    <a:pt x="248" y="153"/>
                  </a:cubicBezTo>
                  <a:cubicBezTo>
                    <a:pt x="248" y="152"/>
                    <a:pt x="249" y="152"/>
                    <a:pt x="249" y="151"/>
                  </a:cubicBezTo>
                  <a:cubicBezTo>
                    <a:pt x="249" y="151"/>
                    <a:pt x="250" y="149"/>
                    <a:pt x="250" y="149"/>
                  </a:cubicBezTo>
                  <a:cubicBezTo>
                    <a:pt x="251" y="149"/>
                    <a:pt x="251" y="148"/>
                    <a:pt x="251" y="148"/>
                  </a:cubicBezTo>
                  <a:cubicBezTo>
                    <a:pt x="251" y="148"/>
                    <a:pt x="250" y="146"/>
                    <a:pt x="250" y="146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46" y="138"/>
                    <a:pt x="246" y="138"/>
                    <a:pt x="246" y="138"/>
                  </a:cubicBezTo>
                  <a:cubicBezTo>
                    <a:pt x="246" y="138"/>
                    <a:pt x="243" y="137"/>
                    <a:pt x="242" y="136"/>
                  </a:cubicBezTo>
                  <a:cubicBezTo>
                    <a:pt x="242" y="135"/>
                    <a:pt x="242" y="133"/>
                    <a:pt x="242" y="132"/>
                  </a:cubicBezTo>
                  <a:cubicBezTo>
                    <a:pt x="243" y="131"/>
                    <a:pt x="244" y="129"/>
                    <a:pt x="244" y="128"/>
                  </a:cubicBezTo>
                  <a:cubicBezTo>
                    <a:pt x="243" y="127"/>
                    <a:pt x="244" y="125"/>
                    <a:pt x="244" y="124"/>
                  </a:cubicBezTo>
                  <a:cubicBezTo>
                    <a:pt x="245" y="123"/>
                    <a:pt x="245" y="122"/>
                    <a:pt x="245" y="122"/>
                  </a:cubicBezTo>
                  <a:cubicBezTo>
                    <a:pt x="245" y="121"/>
                    <a:pt x="246" y="119"/>
                    <a:pt x="246" y="118"/>
                  </a:cubicBezTo>
                  <a:cubicBezTo>
                    <a:pt x="247" y="118"/>
                    <a:pt x="247" y="118"/>
                    <a:pt x="248" y="118"/>
                  </a:cubicBezTo>
                  <a:cubicBezTo>
                    <a:pt x="248" y="117"/>
                    <a:pt x="249" y="115"/>
                    <a:pt x="250" y="115"/>
                  </a:cubicBezTo>
                  <a:cubicBezTo>
                    <a:pt x="250" y="114"/>
                    <a:pt x="248" y="112"/>
                    <a:pt x="249" y="112"/>
                  </a:cubicBezTo>
                  <a:cubicBezTo>
                    <a:pt x="249" y="112"/>
                    <a:pt x="251" y="111"/>
                    <a:pt x="251" y="110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4" y="108"/>
                    <a:pt x="254" y="107"/>
                  </a:cubicBezTo>
                  <a:cubicBezTo>
                    <a:pt x="255" y="107"/>
                    <a:pt x="255" y="104"/>
                    <a:pt x="256" y="104"/>
                  </a:cubicBezTo>
                  <a:cubicBezTo>
                    <a:pt x="257" y="104"/>
                    <a:pt x="258" y="104"/>
                    <a:pt x="258" y="104"/>
                  </a:cubicBezTo>
                  <a:cubicBezTo>
                    <a:pt x="258" y="104"/>
                    <a:pt x="257" y="103"/>
                    <a:pt x="258" y="103"/>
                  </a:cubicBezTo>
                  <a:cubicBezTo>
                    <a:pt x="259" y="102"/>
                    <a:pt x="262" y="95"/>
                    <a:pt x="264" y="95"/>
                  </a:cubicBezTo>
                  <a:cubicBezTo>
                    <a:pt x="265" y="94"/>
                    <a:pt x="265" y="95"/>
                    <a:pt x="266" y="96"/>
                  </a:cubicBezTo>
                  <a:cubicBezTo>
                    <a:pt x="266" y="96"/>
                    <a:pt x="267" y="96"/>
                    <a:pt x="268" y="96"/>
                  </a:cubicBezTo>
                  <a:cubicBezTo>
                    <a:pt x="268" y="96"/>
                    <a:pt x="270" y="94"/>
                    <a:pt x="270" y="93"/>
                  </a:cubicBezTo>
                  <a:cubicBezTo>
                    <a:pt x="269" y="93"/>
                    <a:pt x="267" y="91"/>
                    <a:pt x="267" y="90"/>
                  </a:cubicBezTo>
                  <a:cubicBezTo>
                    <a:pt x="267" y="89"/>
                    <a:pt x="268" y="88"/>
                    <a:pt x="269" y="87"/>
                  </a:cubicBezTo>
                  <a:cubicBezTo>
                    <a:pt x="270" y="86"/>
                    <a:pt x="272" y="86"/>
                    <a:pt x="272" y="85"/>
                  </a:cubicBezTo>
                  <a:cubicBezTo>
                    <a:pt x="272" y="84"/>
                    <a:pt x="275" y="80"/>
                    <a:pt x="276" y="79"/>
                  </a:cubicBezTo>
                  <a:cubicBezTo>
                    <a:pt x="276" y="78"/>
                    <a:pt x="277" y="77"/>
                    <a:pt x="278" y="77"/>
                  </a:cubicBezTo>
                  <a:cubicBezTo>
                    <a:pt x="278" y="76"/>
                    <a:pt x="279" y="75"/>
                    <a:pt x="279" y="75"/>
                  </a:cubicBezTo>
                  <a:cubicBezTo>
                    <a:pt x="279" y="75"/>
                    <a:pt x="282" y="77"/>
                    <a:pt x="282" y="77"/>
                  </a:cubicBezTo>
                  <a:cubicBezTo>
                    <a:pt x="283" y="77"/>
                    <a:pt x="285" y="74"/>
                    <a:pt x="285" y="74"/>
                  </a:cubicBezTo>
                  <a:cubicBezTo>
                    <a:pt x="286" y="72"/>
                    <a:pt x="286" y="72"/>
                    <a:pt x="286" y="72"/>
                  </a:cubicBezTo>
                  <a:cubicBezTo>
                    <a:pt x="286" y="72"/>
                    <a:pt x="287" y="74"/>
                    <a:pt x="287" y="73"/>
                  </a:cubicBezTo>
                  <a:cubicBezTo>
                    <a:pt x="287" y="72"/>
                    <a:pt x="288" y="70"/>
                    <a:pt x="289" y="69"/>
                  </a:cubicBezTo>
                  <a:cubicBezTo>
                    <a:pt x="289" y="68"/>
                    <a:pt x="291" y="65"/>
                    <a:pt x="291" y="65"/>
                  </a:cubicBezTo>
                  <a:cubicBezTo>
                    <a:pt x="291" y="64"/>
                    <a:pt x="291" y="63"/>
                    <a:pt x="291" y="62"/>
                  </a:cubicBezTo>
                  <a:cubicBezTo>
                    <a:pt x="290" y="61"/>
                    <a:pt x="289" y="61"/>
                    <a:pt x="289" y="60"/>
                  </a:cubicBezTo>
                  <a:cubicBezTo>
                    <a:pt x="290" y="60"/>
                    <a:pt x="290" y="59"/>
                    <a:pt x="290" y="60"/>
                  </a:cubicBezTo>
                  <a:cubicBezTo>
                    <a:pt x="291" y="60"/>
                    <a:pt x="291" y="59"/>
                    <a:pt x="291" y="59"/>
                  </a:cubicBezTo>
                  <a:cubicBezTo>
                    <a:pt x="292" y="58"/>
                    <a:pt x="292" y="57"/>
                    <a:pt x="292" y="57"/>
                  </a:cubicBezTo>
                  <a:cubicBezTo>
                    <a:pt x="293" y="57"/>
                    <a:pt x="293" y="57"/>
                    <a:pt x="294" y="57"/>
                  </a:cubicBezTo>
                  <a:cubicBezTo>
                    <a:pt x="294" y="56"/>
                    <a:pt x="296" y="53"/>
                    <a:pt x="297" y="53"/>
                  </a:cubicBezTo>
                  <a:cubicBezTo>
                    <a:pt x="297" y="52"/>
                    <a:pt x="298" y="52"/>
                    <a:pt x="298" y="51"/>
                  </a:cubicBezTo>
                  <a:cubicBezTo>
                    <a:pt x="299" y="51"/>
                    <a:pt x="302" y="47"/>
                    <a:pt x="302" y="47"/>
                  </a:cubicBezTo>
                  <a:cubicBezTo>
                    <a:pt x="303" y="47"/>
                    <a:pt x="304" y="48"/>
                    <a:pt x="304" y="48"/>
                  </a:cubicBezTo>
                  <a:cubicBezTo>
                    <a:pt x="304" y="49"/>
                    <a:pt x="304" y="49"/>
                    <a:pt x="305" y="49"/>
                  </a:cubicBezTo>
                  <a:cubicBezTo>
                    <a:pt x="306" y="49"/>
                    <a:pt x="307" y="49"/>
                    <a:pt x="307" y="48"/>
                  </a:cubicBezTo>
                  <a:cubicBezTo>
                    <a:pt x="306" y="47"/>
                    <a:pt x="306" y="47"/>
                    <a:pt x="305" y="46"/>
                  </a:cubicBezTo>
                  <a:cubicBezTo>
                    <a:pt x="305" y="46"/>
                    <a:pt x="305" y="46"/>
                    <a:pt x="305" y="45"/>
                  </a:cubicBezTo>
                  <a:cubicBezTo>
                    <a:pt x="306" y="44"/>
                    <a:pt x="306" y="43"/>
                    <a:pt x="306" y="43"/>
                  </a:cubicBezTo>
                  <a:cubicBezTo>
                    <a:pt x="307" y="43"/>
                    <a:pt x="308" y="43"/>
                    <a:pt x="308" y="42"/>
                  </a:cubicBezTo>
                  <a:cubicBezTo>
                    <a:pt x="309" y="42"/>
                    <a:pt x="309" y="41"/>
                    <a:pt x="309" y="41"/>
                  </a:cubicBezTo>
                  <a:cubicBezTo>
                    <a:pt x="309" y="41"/>
                    <a:pt x="307" y="40"/>
                    <a:pt x="307" y="39"/>
                  </a:cubicBezTo>
                  <a:cubicBezTo>
                    <a:pt x="306" y="39"/>
                    <a:pt x="305" y="38"/>
                    <a:pt x="304" y="38"/>
                  </a:cubicBezTo>
                  <a:cubicBezTo>
                    <a:pt x="304" y="37"/>
                    <a:pt x="303" y="37"/>
                    <a:pt x="303" y="36"/>
                  </a:cubicBezTo>
                  <a:cubicBezTo>
                    <a:pt x="303" y="36"/>
                    <a:pt x="303" y="35"/>
                    <a:pt x="303" y="35"/>
                  </a:cubicBezTo>
                  <a:cubicBezTo>
                    <a:pt x="304" y="34"/>
                    <a:pt x="305" y="34"/>
                    <a:pt x="305" y="34"/>
                  </a:cubicBezTo>
                  <a:cubicBezTo>
                    <a:pt x="306" y="35"/>
                    <a:pt x="307" y="36"/>
                    <a:pt x="308" y="37"/>
                  </a:cubicBezTo>
                  <a:cubicBezTo>
                    <a:pt x="308" y="38"/>
                    <a:pt x="309" y="39"/>
                    <a:pt x="309" y="39"/>
                  </a:cubicBezTo>
                  <a:cubicBezTo>
                    <a:pt x="310" y="39"/>
                    <a:pt x="312" y="39"/>
                    <a:pt x="312" y="39"/>
                  </a:cubicBezTo>
                  <a:cubicBezTo>
                    <a:pt x="313" y="39"/>
                    <a:pt x="314" y="39"/>
                    <a:pt x="315" y="38"/>
                  </a:cubicBezTo>
                  <a:cubicBezTo>
                    <a:pt x="315" y="38"/>
                    <a:pt x="317" y="38"/>
                    <a:pt x="317" y="37"/>
                  </a:cubicBezTo>
                  <a:cubicBezTo>
                    <a:pt x="318" y="37"/>
                    <a:pt x="318" y="36"/>
                    <a:pt x="319" y="35"/>
                  </a:cubicBezTo>
                  <a:cubicBezTo>
                    <a:pt x="321" y="35"/>
                    <a:pt x="323" y="33"/>
                    <a:pt x="323" y="33"/>
                  </a:cubicBezTo>
                  <a:cubicBezTo>
                    <a:pt x="324" y="33"/>
                    <a:pt x="326" y="32"/>
                    <a:pt x="326" y="32"/>
                  </a:cubicBezTo>
                  <a:cubicBezTo>
                    <a:pt x="326" y="32"/>
                    <a:pt x="325" y="27"/>
                    <a:pt x="324" y="26"/>
                  </a:cubicBezTo>
                  <a:cubicBezTo>
                    <a:pt x="324" y="25"/>
                    <a:pt x="323" y="23"/>
                    <a:pt x="322" y="23"/>
                  </a:cubicBezTo>
                  <a:cubicBezTo>
                    <a:pt x="320" y="22"/>
                    <a:pt x="320" y="22"/>
                    <a:pt x="320" y="21"/>
                  </a:cubicBezTo>
                  <a:cubicBezTo>
                    <a:pt x="319" y="20"/>
                    <a:pt x="319" y="19"/>
                    <a:pt x="319" y="19"/>
                  </a:cubicBezTo>
                  <a:cubicBezTo>
                    <a:pt x="320" y="18"/>
                    <a:pt x="320" y="16"/>
                    <a:pt x="321" y="17"/>
                  </a:cubicBezTo>
                  <a:cubicBezTo>
                    <a:pt x="322" y="17"/>
                    <a:pt x="325" y="18"/>
                    <a:pt x="325" y="18"/>
                  </a:cubicBezTo>
                  <a:cubicBezTo>
                    <a:pt x="326" y="18"/>
                    <a:pt x="326" y="17"/>
                    <a:pt x="326" y="18"/>
                  </a:cubicBezTo>
                  <a:cubicBezTo>
                    <a:pt x="327" y="19"/>
                    <a:pt x="327" y="19"/>
                    <a:pt x="328" y="19"/>
                  </a:cubicBezTo>
                  <a:cubicBezTo>
                    <a:pt x="329" y="19"/>
                    <a:pt x="330" y="19"/>
                    <a:pt x="330" y="19"/>
                  </a:cubicBezTo>
                  <a:cubicBezTo>
                    <a:pt x="330" y="19"/>
                    <a:pt x="328" y="20"/>
                    <a:pt x="329" y="21"/>
                  </a:cubicBezTo>
                  <a:cubicBezTo>
                    <a:pt x="330" y="22"/>
                    <a:pt x="332" y="23"/>
                    <a:pt x="332" y="24"/>
                  </a:cubicBezTo>
                  <a:cubicBezTo>
                    <a:pt x="333" y="24"/>
                    <a:pt x="334" y="25"/>
                    <a:pt x="335" y="26"/>
                  </a:cubicBezTo>
                  <a:cubicBezTo>
                    <a:pt x="336" y="27"/>
                    <a:pt x="337" y="27"/>
                    <a:pt x="337" y="28"/>
                  </a:cubicBezTo>
                  <a:cubicBezTo>
                    <a:pt x="338" y="29"/>
                    <a:pt x="338" y="29"/>
                    <a:pt x="339" y="28"/>
                  </a:cubicBezTo>
                  <a:cubicBezTo>
                    <a:pt x="339" y="28"/>
                    <a:pt x="341" y="26"/>
                    <a:pt x="341" y="26"/>
                  </a:cubicBezTo>
                  <a:cubicBezTo>
                    <a:pt x="340" y="25"/>
                    <a:pt x="340" y="25"/>
                    <a:pt x="340" y="24"/>
                  </a:cubicBezTo>
                  <a:cubicBezTo>
                    <a:pt x="340" y="23"/>
                    <a:pt x="341" y="22"/>
                    <a:pt x="342" y="22"/>
                  </a:cubicBezTo>
                  <a:cubicBezTo>
                    <a:pt x="343" y="22"/>
                    <a:pt x="343" y="22"/>
                    <a:pt x="344" y="23"/>
                  </a:cubicBezTo>
                  <a:cubicBezTo>
                    <a:pt x="345" y="24"/>
                    <a:pt x="345" y="24"/>
                    <a:pt x="346" y="23"/>
                  </a:cubicBezTo>
                  <a:cubicBezTo>
                    <a:pt x="346" y="23"/>
                    <a:pt x="346" y="22"/>
                    <a:pt x="346" y="22"/>
                  </a:cubicBezTo>
                  <a:cubicBezTo>
                    <a:pt x="347" y="21"/>
                    <a:pt x="347" y="22"/>
                    <a:pt x="348" y="22"/>
                  </a:cubicBezTo>
                  <a:cubicBezTo>
                    <a:pt x="349" y="23"/>
                    <a:pt x="350" y="24"/>
                    <a:pt x="350" y="25"/>
                  </a:cubicBezTo>
                  <a:cubicBezTo>
                    <a:pt x="350" y="26"/>
                    <a:pt x="351" y="26"/>
                    <a:pt x="351" y="27"/>
                  </a:cubicBezTo>
                  <a:cubicBezTo>
                    <a:pt x="351" y="28"/>
                    <a:pt x="352" y="29"/>
                    <a:pt x="353" y="30"/>
                  </a:cubicBezTo>
                  <a:cubicBezTo>
                    <a:pt x="353" y="31"/>
                    <a:pt x="355" y="32"/>
                    <a:pt x="356" y="31"/>
                  </a:cubicBezTo>
                  <a:cubicBezTo>
                    <a:pt x="357" y="31"/>
                    <a:pt x="357" y="30"/>
                    <a:pt x="358" y="31"/>
                  </a:cubicBezTo>
                  <a:cubicBezTo>
                    <a:pt x="359" y="31"/>
                    <a:pt x="359" y="31"/>
                    <a:pt x="360" y="31"/>
                  </a:cubicBezTo>
                  <a:cubicBezTo>
                    <a:pt x="360" y="30"/>
                    <a:pt x="361" y="29"/>
                    <a:pt x="361" y="29"/>
                  </a:cubicBezTo>
                  <a:cubicBezTo>
                    <a:pt x="362" y="28"/>
                    <a:pt x="362" y="28"/>
                    <a:pt x="362" y="27"/>
                  </a:cubicBezTo>
                  <a:cubicBezTo>
                    <a:pt x="362" y="26"/>
                    <a:pt x="362" y="26"/>
                    <a:pt x="362" y="25"/>
                  </a:cubicBezTo>
                  <a:cubicBezTo>
                    <a:pt x="362" y="24"/>
                    <a:pt x="363" y="22"/>
                    <a:pt x="364" y="22"/>
                  </a:cubicBezTo>
                  <a:cubicBezTo>
                    <a:pt x="364" y="21"/>
                    <a:pt x="365" y="18"/>
                    <a:pt x="366" y="18"/>
                  </a:cubicBezTo>
                  <a:cubicBezTo>
                    <a:pt x="367" y="18"/>
                    <a:pt x="367" y="17"/>
                    <a:pt x="368" y="16"/>
                  </a:cubicBezTo>
                  <a:cubicBezTo>
                    <a:pt x="368" y="15"/>
                    <a:pt x="369" y="14"/>
                    <a:pt x="369" y="13"/>
                  </a:cubicBezTo>
                  <a:cubicBezTo>
                    <a:pt x="369" y="12"/>
                    <a:pt x="370" y="12"/>
                    <a:pt x="370" y="11"/>
                  </a:cubicBezTo>
                  <a:cubicBezTo>
                    <a:pt x="370" y="10"/>
                    <a:pt x="372" y="9"/>
                    <a:pt x="372" y="8"/>
                  </a:cubicBezTo>
                  <a:cubicBezTo>
                    <a:pt x="373" y="8"/>
                    <a:pt x="373" y="9"/>
                    <a:pt x="374" y="8"/>
                  </a:cubicBezTo>
                  <a:cubicBezTo>
                    <a:pt x="375" y="8"/>
                    <a:pt x="376" y="8"/>
                    <a:pt x="377" y="7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5"/>
                    <a:pt x="379" y="4"/>
                    <a:pt x="380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3"/>
                    <a:pt x="382" y="2"/>
                    <a:pt x="382" y="3"/>
                  </a:cubicBezTo>
                  <a:cubicBezTo>
                    <a:pt x="382" y="3"/>
                    <a:pt x="382" y="4"/>
                    <a:pt x="382" y="4"/>
                  </a:cubicBezTo>
                  <a:cubicBezTo>
                    <a:pt x="383" y="4"/>
                    <a:pt x="384" y="3"/>
                    <a:pt x="385" y="3"/>
                  </a:cubicBezTo>
                  <a:cubicBezTo>
                    <a:pt x="385" y="4"/>
                    <a:pt x="386" y="4"/>
                    <a:pt x="387" y="3"/>
                  </a:cubicBezTo>
                  <a:cubicBezTo>
                    <a:pt x="387" y="3"/>
                    <a:pt x="387" y="2"/>
                    <a:pt x="387" y="2"/>
                  </a:cubicBezTo>
                  <a:cubicBezTo>
                    <a:pt x="388" y="1"/>
                    <a:pt x="388" y="0"/>
                    <a:pt x="389" y="1"/>
                  </a:cubicBezTo>
                  <a:cubicBezTo>
                    <a:pt x="389" y="2"/>
                    <a:pt x="390" y="2"/>
                    <a:pt x="390" y="3"/>
                  </a:cubicBezTo>
                  <a:cubicBezTo>
                    <a:pt x="390" y="4"/>
                    <a:pt x="390" y="5"/>
                    <a:pt x="389" y="6"/>
                  </a:cubicBezTo>
                  <a:cubicBezTo>
                    <a:pt x="389" y="7"/>
                    <a:pt x="389" y="6"/>
                    <a:pt x="388" y="7"/>
                  </a:cubicBezTo>
                  <a:cubicBezTo>
                    <a:pt x="388" y="8"/>
                    <a:pt x="387" y="9"/>
                    <a:pt x="387" y="9"/>
                  </a:cubicBezTo>
                  <a:cubicBezTo>
                    <a:pt x="386" y="10"/>
                    <a:pt x="386" y="10"/>
                    <a:pt x="387" y="10"/>
                  </a:cubicBezTo>
                  <a:cubicBezTo>
                    <a:pt x="387" y="11"/>
                    <a:pt x="387" y="11"/>
                    <a:pt x="387" y="11"/>
                  </a:cubicBezTo>
                  <a:cubicBezTo>
                    <a:pt x="386" y="11"/>
                    <a:pt x="386" y="11"/>
                    <a:pt x="386" y="12"/>
                  </a:cubicBezTo>
                  <a:cubicBezTo>
                    <a:pt x="386" y="12"/>
                    <a:pt x="386" y="13"/>
                    <a:pt x="386" y="13"/>
                  </a:cubicBezTo>
                  <a:cubicBezTo>
                    <a:pt x="385" y="13"/>
                    <a:pt x="384" y="14"/>
                    <a:pt x="384" y="14"/>
                  </a:cubicBezTo>
                  <a:cubicBezTo>
                    <a:pt x="384" y="14"/>
                    <a:pt x="384" y="17"/>
                    <a:pt x="385" y="17"/>
                  </a:cubicBezTo>
                  <a:cubicBezTo>
                    <a:pt x="385" y="17"/>
                    <a:pt x="387" y="16"/>
                    <a:pt x="387" y="17"/>
                  </a:cubicBezTo>
                  <a:cubicBezTo>
                    <a:pt x="387" y="19"/>
                    <a:pt x="386" y="20"/>
                    <a:pt x="386" y="20"/>
                  </a:cubicBezTo>
                  <a:cubicBezTo>
                    <a:pt x="387" y="21"/>
                    <a:pt x="388" y="22"/>
                    <a:pt x="389" y="21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91" y="20"/>
                    <a:pt x="392" y="20"/>
                    <a:pt x="393" y="21"/>
                  </a:cubicBezTo>
                  <a:cubicBezTo>
                    <a:pt x="394" y="21"/>
                    <a:pt x="394" y="22"/>
                    <a:pt x="393" y="23"/>
                  </a:cubicBezTo>
                  <a:cubicBezTo>
                    <a:pt x="393" y="24"/>
                    <a:pt x="393" y="25"/>
                    <a:pt x="394" y="25"/>
                  </a:cubicBezTo>
                  <a:cubicBezTo>
                    <a:pt x="395" y="25"/>
                    <a:pt x="396" y="25"/>
                    <a:pt x="397" y="25"/>
                  </a:cubicBezTo>
                  <a:cubicBezTo>
                    <a:pt x="397" y="25"/>
                    <a:pt x="399" y="26"/>
                    <a:pt x="398" y="27"/>
                  </a:cubicBezTo>
                  <a:cubicBezTo>
                    <a:pt x="396" y="28"/>
                    <a:pt x="395" y="28"/>
                    <a:pt x="395" y="29"/>
                  </a:cubicBezTo>
                  <a:cubicBezTo>
                    <a:pt x="396" y="30"/>
                    <a:pt x="396" y="30"/>
                    <a:pt x="396" y="31"/>
                  </a:cubicBezTo>
                  <a:cubicBezTo>
                    <a:pt x="396" y="32"/>
                    <a:pt x="396" y="32"/>
                    <a:pt x="395" y="34"/>
                  </a:cubicBezTo>
                  <a:cubicBezTo>
                    <a:pt x="394" y="36"/>
                    <a:pt x="393" y="37"/>
                    <a:pt x="393" y="39"/>
                  </a:cubicBezTo>
                  <a:cubicBezTo>
                    <a:pt x="393" y="40"/>
                    <a:pt x="393" y="43"/>
                    <a:pt x="392" y="44"/>
                  </a:cubicBezTo>
                  <a:cubicBezTo>
                    <a:pt x="392" y="45"/>
                    <a:pt x="392" y="48"/>
                    <a:pt x="390" y="49"/>
                  </a:cubicBezTo>
                  <a:cubicBezTo>
                    <a:pt x="389" y="51"/>
                    <a:pt x="389" y="51"/>
                    <a:pt x="387" y="52"/>
                  </a:cubicBezTo>
                  <a:cubicBezTo>
                    <a:pt x="385" y="52"/>
                    <a:pt x="384" y="52"/>
                    <a:pt x="383" y="53"/>
                  </a:cubicBezTo>
                  <a:cubicBezTo>
                    <a:pt x="382" y="55"/>
                    <a:pt x="381" y="55"/>
                    <a:pt x="382" y="57"/>
                  </a:cubicBezTo>
                  <a:cubicBezTo>
                    <a:pt x="382" y="58"/>
                    <a:pt x="384" y="60"/>
                    <a:pt x="384" y="61"/>
                  </a:cubicBezTo>
                  <a:cubicBezTo>
                    <a:pt x="384" y="62"/>
                    <a:pt x="385" y="64"/>
                    <a:pt x="384" y="66"/>
                  </a:cubicBezTo>
                  <a:cubicBezTo>
                    <a:pt x="384" y="68"/>
                    <a:pt x="383" y="70"/>
                    <a:pt x="382" y="72"/>
                  </a:cubicBezTo>
                  <a:cubicBezTo>
                    <a:pt x="381" y="74"/>
                    <a:pt x="381" y="74"/>
                    <a:pt x="381" y="76"/>
                  </a:cubicBezTo>
                  <a:cubicBezTo>
                    <a:pt x="381" y="78"/>
                    <a:pt x="380" y="79"/>
                    <a:pt x="380" y="80"/>
                  </a:cubicBezTo>
                  <a:cubicBezTo>
                    <a:pt x="379" y="82"/>
                    <a:pt x="378" y="84"/>
                    <a:pt x="377" y="85"/>
                  </a:cubicBezTo>
                  <a:cubicBezTo>
                    <a:pt x="376" y="86"/>
                    <a:pt x="376" y="88"/>
                    <a:pt x="377" y="89"/>
                  </a:cubicBezTo>
                  <a:cubicBezTo>
                    <a:pt x="377" y="90"/>
                    <a:pt x="378" y="90"/>
                    <a:pt x="379" y="93"/>
                  </a:cubicBezTo>
                  <a:cubicBezTo>
                    <a:pt x="379" y="96"/>
                    <a:pt x="379" y="97"/>
                    <a:pt x="378" y="97"/>
                  </a:cubicBezTo>
                  <a:cubicBezTo>
                    <a:pt x="376" y="98"/>
                    <a:pt x="376" y="98"/>
                    <a:pt x="377" y="99"/>
                  </a:cubicBezTo>
                  <a:cubicBezTo>
                    <a:pt x="377" y="101"/>
                    <a:pt x="377" y="103"/>
                    <a:pt x="376" y="104"/>
                  </a:cubicBezTo>
                  <a:cubicBezTo>
                    <a:pt x="374" y="105"/>
                    <a:pt x="374" y="104"/>
                    <a:pt x="373" y="104"/>
                  </a:cubicBezTo>
                  <a:cubicBezTo>
                    <a:pt x="372" y="103"/>
                    <a:pt x="371" y="103"/>
                    <a:pt x="370" y="105"/>
                  </a:cubicBezTo>
                  <a:cubicBezTo>
                    <a:pt x="369" y="106"/>
                    <a:pt x="369" y="108"/>
                    <a:pt x="368" y="110"/>
                  </a:cubicBezTo>
                  <a:cubicBezTo>
                    <a:pt x="368" y="112"/>
                    <a:pt x="368" y="112"/>
                    <a:pt x="367" y="113"/>
                  </a:cubicBezTo>
                  <a:cubicBezTo>
                    <a:pt x="365" y="113"/>
                    <a:pt x="365" y="114"/>
                    <a:pt x="364" y="115"/>
                  </a:cubicBezTo>
                  <a:cubicBezTo>
                    <a:pt x="363" y="116"/>
                    <a:pt x="362" y="119"/>
                    <a:pt x="361" y="118"/>
                  </a:cubicBezTo>
                  <a:cubicBezTo>
                    <a:pt x="359" y="117"/>
                    <a:pt x="357" y="117"/>
                    <a:pt x="357" y="118"/>
                  </a:cubicBezTo>
                  <a:cubicBezTo>
                    <a:pt x="357" y="119"/>
                    <a:pt x="356" y="119"/>
                    <a:pt x="356" y="121"/>
                  </a:cubicBezTo>
                  <a:cubicBezTo>
                    <a:pt x="356" y="123"/>
                    <a:pt x="357" y="124"/>
                    <a:pt x="356" y="125"/>
                  </a:cubicBezTo>
                  <a:cubicBezTo>
                    <a:pt x="356" y="126"/>
                    <a:pt x="355" y="127"/>
                    <a:pt x="354" y="127"/>
                  </a:cubicBezTo>
                  <a:cubicBezTo>
                    <a:pt x="354" y="127"/>
                    <a:pt x="352" y="127"/>
                    <a:pt x="352" y="129"/>
                  </a:cubicBezTo>
                  <a:cubicBezTo>
                    <a:pt x="352" y="131"/>
                    <a:pt x="353" y="133"/>
                    <a:pt x="353" y="135"/>
                  </a:cubicBezTo>
                  <a:cubicBezTo>
                    <a:pt x="353" y="137"/>
                    <a:pt x="353" y="140"/>
                    <a:pt x="353" y="142"/>
                  </a:cubicBezTo>
                  <a:cubicBezTo>
                    <a:pt x="353" y="143"/>
                    <a:pt x="353" y="146"/>
                    <a:pt x="353" y="147"/>
                  </a:cubicBezTo>
                  <a:cubicBezTo>
                    <a:pt x="353" y="148"/>
                    <a:pt x="354" y="149"/>
                    <a:pt x="356" y="150"/>
                  </a:cubicBezTo>
                  <a:cubicBezTo>
                    <a:pt x="357" y="151"/>
                    <a:pt x="360" y="152"/>
                    <a:pt x="361" y="153"/>
                  </a:cubicBezTo>
                  <a:cubicBezTo>
                    <a:pt x="361" y="155"/>
                    <a:pt x="363" y="157"/>
                    <a:pt x="363" y="158"/>
                  </a:cubicBezTo>
                  <a:cubicBezTo>
                    <a:pt x="364" y="160"/>
                    <a:pt x="366" y="163"/>
                    <a:pt x="366" y="163"/>
                  </a:cubicBezTo>
                  <a:cubicBezTo>
                    <a:pt x="367" y="164"/>
                    <a:pt x="369" y="165"/>
                    <a:pt x="370" y="165"/>
                  </a:cubicBezTo>
                  <a:cubicBezTo>
                    <a:pt x="371" y="165"/>
                    <a:pt x="372" y="166"/>
                    <a:pt x="372" y="167"/>
                  </a:cubicBezTo>
                  <a:cubicBezTo>
                    <a:pt x="372" y="168"/>
                    <a:pt x="373" y="168"/>
                    <a:pt x="371" y="169"/>
                  </a:cubicBezTo>
                  <a:cubicBezTo>
                    <a:pt x="369" y="169"/>
                    <a:pt x="369" y="169"/>
                    <a:pt x="369" y="170"/>
                  </a:cubicBezTo>
                  <a:cubicBezTo>
                    <a:pt x="369" y="172"/>
                    <a:pt x="370" y="172"/>
                    <a:pt x="371" y="172"/>
                  </a:cubicBezTo>
                  <a:cubicBezTo>
                    <a:pt x="372" y="172"/>
                    <a:pt x="374" y="173"/>
                    <a:pt x="375" y="174"/>
                  </a:cubicBezTo>
                  <a:cubicBezTo>
                    <a:pt x="375" y="174"/>
                    <a:pt x="376" y="175"/>
                    <a:pt x="376" y="175"/>
                  </a:cubicBezTo>
                  <a:cubicBezTo>
                    <a:pt x="376" y="176"/>
                    <a:pt x="375" y="176"/>
                    <a:pt x="374" y="176"/>
                  </a:cubicBezTo>
                  <a:cubicBezTo>
                    <a:pt x="373" y="177"/>
                    <a:pt x="374" y="178"/>
                    <a:pt x="374" y="179"/>
                  </a:cubicBezTo>
                  <a:cubicBezTo>
                    <a:pt x="374" y="181"/>
                    <a:pt x="375" y="181"/>
                    <a:pt x="375" y="182"/>
                  </a:cubicBezTo>
                  <a:cubicBezTo>
                    <a:pt x="376" y="183"/>
                    <a:pt x="376" y="184"/>
                    <a:pt x="375" y="185"/>
                  </a:cubicBezTo>
                  <a:cubicBezTo>
                    <a:pt x="374" y="186"/>
                    <a:pt x="374" y="188"/>
                    <a:pt x="374" y="189"/>
                  </a:cubicBezTo>
                  <a:cubicBezTo>
                    <a:pt x="374" y="191"/>
                    <a:pt x="374" y="193"/>
                    <a:pt x="372" y="194"/>
                  </a:cubicBezTo>
                  <a:cubicBezTo>
                    <a:pt x="371" y="195"/>
                    <a:pt x="369" y="195"/>
                    <a:pt x="368" y="195"/>
                  </a:cubicBezTo>
                  <a:cubicBezTo>
                    <a:pt x="367" y="195"/>
                    <a:pt x="366" y="195"/>
                    <a:pt x="366" y="197"/>
                  </a:cubicBezTo>
                  <a:cubicBezTo>
                    <a:pt x="365" y="198"/>
                    <a:pt x="365" y="200"/>
                    <a:pt x="365" y="201"/>
                  </a:cubicBezTo>
                  <a:cubicBezTo>
                    <a:pt x="366" y="201"/>
                    <a:pt x="366" y="203"/>
                    <a:pt x="368" y="203"/>
                  </a:cubicBezTo>
                  <a:cubicBezTo>
                    <a:pt x="370" y="203"/>
                    <a:pt x="371" y="203"/>
                    <a:pt x="371" y="204"/>
                  </a:cubicBezTo>
                  <a:cubicBezTo>
                    <a:pt x="371" y="205"/>
                    <a:pt x="371" y="205"/>
                    <a:pt x="370" y="206"/>
                  </a:cubicBezTo>
                  <a:cubicBezTo>
                    <a:pt x="368" y="207"/>
                    <a:pt x="368" y="207"/>
                    <a:pt x="368" y="209"/>
                  </a:cubicBezTo>
                  <a:cubicBezTo>
                    <a:pt x="368" y="211"/>
                    <a:pt x="367" y="212"/>
                    <a:pt x="366" y="214"/>
                  </a:cubicBezTo>
                  <a:cubicBezTo>
                    <a:pt x="365" y="216"/>
                    <a:pt x="363" y="219"/>
                    <a:pt x="362" y="220"/>
                  </a:cubicBezTo>
                  <a:cubicBezTo>
                    <a:pt x="361" y="222"/>
                    <a:pt x="361" y="222"/>
                    <a:pt x="359" y="225"/>
                  </a:cubicBezTo>
                  <a:cubicBezTo>
                    <a:pt x="357" y="227"/>
                    <a:pt x="357" y="228"/>
                    <a:pt x="356" y="229"/>
                  </a:cubicBezTo>
                  <a:cubicBezTo>
                    <a:pt x="356" y="230"/>
                    <a:pt x="356" y="230"/>
                    <a:pt x="355" y="231"/>
                  </a:cubicBezTo>
                  <a:cubicBezTo>
                    <a:pt x="355" y="231"/>
                    <a:pt x="353" y="232"/>
                    <a:pt x="352" y="232"/>
                  </a:cubicBezTo>
                  <a:cubicBezTo>
                    <a:pt x="350" y="233"/>
                    <a:pt x="349" y="234"/>
                    <a:pt x="349" y="234"/>
                  </a:cubicBezTo>
                  <a:cubicBezTo>
                    <a:pt x="349" y="235"/>
                    <a:pt x="349" y="235"/>
                    <a:pt x="351" y="235"/>
                  </a:cubicBezTo>
                  <a:cubicBezTo>
                    <a:pt x="352" y="236"/>
                    <a:pt x="352" y="237"/>
                    <a:pt x="353" y="238"/>
                  </a:cubicBezTo>
                  <a:cubicBezTo>
                    <a:pt x="353" y="239"/>
                    <a:pt x="353" y="240"/>
                    <a:pt x="353" y="241"/>
                  </a:cubicBezTo>
                  <a:cubicBezTo>
                    <a:pt x="353" y="243"/>
                    <a:pt x="353" y="244"/>
                    <a:pt x="352" y="245"/>
                  </a:cubicBezTo>
                  <a:cubicBezTo>
                    <a:pt x="351" y="246"/>
                    <a:pt x="349" y="246"/>
                    <a:pt x="351" y="247"/>
                  </a:cubicBezTo>
                  <a:cubicBezTo>
                    <a:pt x="352" y="248"/>
                    <a:pt x="353" y="248"/>
                    <a:pt x="354" y="249"/>
                  </a:cubicBezTo>
                  <a:cubicBezTo>
                    <a:pt x="354" y="251"/>
                    <a:pt x="354" y="253"/>
                    <a:pt x="353" y="254"/>
                  </a:cubicBezTo>
                  <a:cubicBezTo>
                    <a:pt x="353" y="256"/>
                    <a:pt x="353" y="256"/>
                    <a:pt x="353" y="257"/>
                  </a:cubicBezTo>
                  <a:cubicBezTo>
                    <a:pt x="354" y="257"/>
                    <a:pt x="355" y="258"/>
                    <a:pt x="356" y="259"/>
                  </a:cubicBezTo>
                  <a:cubicBezTo>
                    <a:pt x="356" y="260"/>
                    <a:pt x="356" y="260"/>
                    <a:pt x="355" y="261"/>
                  </a:cubicBezTo>
                  <a:cubicBezTo>
                    <a:pt x="355" y="262"/>
                    <a:pt x="355" y="262"/>
                    <a:pt x="355" y="263"/>
                  </a:cubicBezTo>
                  <a:cubicBezTo>
                    <a:pt x="355" y="263"/>
                    <a:pt x="355" y="265"/>
                    <a:pt x="353" y="264"/>
                  </a:cubicBezTo>
                  <a:cubicBezTo>
                    <a:pt x="351" y="262"/>
                    <a:pt x="352" y="264"/>
                    <a:pt x="352" y="265"/>
                  </a:cubicBezTo>
                  <a:cubicBezTo>
                    <a:pt x="353" y="266"/>
                    <a:pt x="355" y="266"/>
                    <a:pt x="355" y="268"/>
                  </a:cubicBezTo>
                  <a:cubicBezTo>
                    <a:pt x="356" y="269"/>
                    <a:pt x="357" y="270"/>
                    <a:pt x="358" y="271"/>
                  </a:cubicBezTo>
                  <a:cubicBezTo>
                    <a:pt x="359" y="272"/>
                    <a:pt x="360" y="273"/>
                    <a:pt x="360" y="274"/>
                  </a:cubicBezTo>
                  <a:cubicBezTo>
                    <a:pt x="361" y="276"/>
                    <a:pt x="361" y="278"/>
                    <a:pt x="361" y="280"/>
                  </a:cubicBezTo>
                  <a:cubicBezTo>
                    <a:pt x="360" y="281"/>
                    <a:pt x="360" y="283"/>
                    <a:pt x="360" y="284"/>
                  </a:cubicBezTo>
                  <a:cubicBezTo>
                    <a:pt x="359" y="284"/>
                    <a:pt x="359" y="285"/>
                    <a:pt x="359" y="286"/>
                  </a:cubicBezTo>
                  <a:cubicBezTo>
                    <a:pt x="360" y="287"/>
                    <a:pt x="360" y="288"/>
                    <a:pt x="360" y="289"/>
                  </a:cubicBezTo>
                  <a:cubicBezTo>
                    <a:pt x="360" y="290"/>
                    <a:pt x="359" y="291"/>
                    <a:pt x="359" y="292"/>
                  </a:cubicBezTo>
                  <a:cubicBezTo>
                    <a:pt x="359" y="292"/>
                    <a:pt x="358" y="294"/>
                    <a:pt x="359" y="295"/>
                  </a:cubicBezTo>
                  <a:cubicBezTo>
                    <a:pt x="359" y="296"/>
                    <a:pt x="359" y="299"/>
                    <a:pt x="360" y="299"/>
                  </a:cubicBezTo>
                  <a:cubicBezTo>
                    <a:pt x="360" y="300"/>
                    <a:pt x="360" y="301"/>
                    <a:pt x="360" y="302"/>
                  </a:cubicBezTo>
                  <a:cubicBezTo>
                    <a:pt x="360" y="303"/>
                    <a:pt x="360" y="305"/>
                    <a:pt x="359" y="307"/>
                  </a:cubicBezTo>
                  <a:cubicBezTo>
                    <a:pt x="359" y="308"/>
                    <a:pt x="359" y="310"/>
                    <a:pt x="359" y="311"/>
                  </a:cubicBezTo>
                  <a:cubicBezTo>
                    <a:pt x="359" y="312"/>
                    <a:pt x="359" y="314"/>
                    <a:pt x="360" y="315"/>
                  </a:cubicBezTo>
                  <a:cubicBezTo>
                    <a:pt x="360" y="316"/>
                    <a:pt x="361" y="317"/>
                    <a:pt x="361" y="318"/>
                  </a:cubicBezTo>
                  <a:cubicBezTo>
                    <a:pt x="362" y="319"/>
                    <a:pt x="362" y="322"/>
                    <a:pt x="363" y="323"/>
                  </a:cubicBezTo>
                  <a:cubicBezTo>
                    <a:pt x="363" y="325"/>
                    <a:pt x="363" y="328"/>
                    <a:pt x="364" y="330"/>
                  </a:cubicBezTo>
                  <a:cubicBezTo>
                    <a:pt x="364" y="332"/>
                    <a:pt x="364" y="332"/>
                    <a:pt x="364" y="333"/>
                  </a:cubicBezTo>
                  <a:cubicBezTo>
                    <a:pt x="364" y="335"/>
                    <a:pt x="365" y="336"/>
                    <a:pt x="366" y="336"/>
                  </a:cubicBezTo>
                  <a:cubicBezTo>
                    <a:pt x="367" y="336"/>
                    <a:pt x="368" y="337"/>
                    <a:pt x="368" y="338"/>
                  </a:cubicBezTo>
                  <a:cubicBezTo>
                    <a:pt x="368" y="339"/>
                    <a:pt x="368" y="341"/>
                    <a:pt x="369" y="341"/>
                  </a:cubicBezTo>
                  <a:cubicBezTo>
                    <a:pt x="369" y="342"/>
                    <a:pt x="369" y="343"/>
                    <a:pt x="370" y="345"/>
                  </a:cubicBezTo>
                  <a:cubicBezTo>
                    <a:pt x="370" y="347"/>
                    <a:pt x="370" y="350"/>
                    <a:pt x="371" y="351"/>
                  </a:cubicBezTo>
                  <a:cubicBezTo>
                    <a:pt x="371" y="352"/>
                    <a:pt x="371" y="354"/>
                    <a:pt x="372" y="355"/>
                  </a:cubicBezTo>
                  <a:cubicBezTo>
                    <a:pt x="373" y="356"/>
                    <a:pt x="374" y="358"/>
                    <a:pt x="372" y="362"/>
                  </a:cubicBezTo>
                  <a:cubicBezTo>
                    <a:pt x="370" y="365"/>
                    <a:pt x="370" y="371"/>
                    <a:pt x="368" y="374"/>
                  </a:cubicBezTo>
                  <a:cubicBezTo>
                    <a:pt x="365" y="378"/>
                    <a:pt x="365" y="378"/>
                    <a:pt x="365" y="380"/>
                  </a:cubicBezTo>
                  <a:cubicBezTo>
                    <a:pt x="365" y="381"/>
                    <a:pt x="364" y="383"/>
                    <a:pt x="362" y="386"/>
                  </a:cubicBezTo>
                  <a:cubicBezTo>
                    <a:pt x="360" y="389"/>
                    <a:pt x="359" y="391"/>
                    <a:pt x="358" y="394"/>
                  </a:cubicBezTo>
                  <a:cubicBezTo>
                    <a:pt x="358" y="396"/>
                    <a:pt x="357" y="406"/>
                    <a:pt x="356" y="408"/>
                  </a:cubicBezTo>
                  <a:cubicBezTo>
                    <a:pt x="356" y="410"/>
                    <a:pt x="356" y="413"/>
                    <a:pt x="354" y="416"/>
                  </a:cubicBezTo>
                  <a:cubicBezTo>
                    <a:pt x="351" y="419"/>
                    <a:pt x="349" y="421"/>
                    <a:pt x="349" y="424"/>
                  </a:cubicBezTo>
                  <a:cubicBezTo>
                    <a:pt x="349" y="426"/>
                    <a:pt x="351" y="433"/>
                    <a:pt x="351" y="435"/>
                  </a:cubicBezTo>
                  <a:cubicBezTo>
                    <a:pt x="352" y="437"/>
                    <a:pt x="351" y="441"/>
                    <a:pt x="351" y="443"/>
                  </a:cubicBezTo>
                  <a:cubicBezTo>
                    <a:pt x="351" y="445"/>
                    <a:pt x="350" y="447"/>
                    <a:pt x="351" y="449"/>
                  </a:cubicBezTo>
                  <a:cubicBezTo>
                    <a:pt x="352" y="450"/>
                    <a:pt x="355" y="451"/>
                    <a:pt x="356" y="451"/>
                  </a:cubicBezTo>
                  <a:cubicBezTo>
                    <a:pt x="357" y="451"/>
                    <a:pt x="361" y="451"/>
                    <a:pt x="361" y="451"/>
                  </a:cubicBezTo>
                  <a:cubicBezTo>
                    <a:pt x="361" y="452"/>
                    <a:pt x="361" y="452"/>
                    <a:pt x="361" y="452"/>
                  </a:cubicBezTo>
                  <a:cubicBezTo>
                    <a:pt x="361" y="452"/>
                    <a:pt x="360" y="455"/>
                    <a:pt x="361" y="455"/>
                  </a:cubicBezTo>
                  <a:cubicBezTo>
                    <a:pt x="361" y="455"/>
                    <a:pt x="363" y="454"/>
                    <a:pt x="363" y="455"/>
                  </a:cubicBezTo>
                  <a:cubicBezTo>
                    <a:pt x="363" y="456"/>
                    <a:pt x="362" y="456"/>
                    <a:pt x="361" y="457"/>
                  </a:cubicBezTo>
                  <a:cubicBezTo>
                    <a:pt x="360" y="458"/>
                    <a:pt x="360" y="460"/>
                    <a:pt x="361" y="461"/>
                  </a:cubicBezTo>
                  <a:cubicBezTo>
                    <a:pt x="362" y="463"/>
                    <a:pt x="364" y="464"/>
                    <a:pt x="364" y="466"/>
                  </a:cubicBezTo>
                  <a:cubicBezTo>
                    <a:pt x="364" y="467"/>
                    <a:pt x="365" y="467"/>
                    <a:pt x="366" y="468"/>
                  </a:cubicBezTo>
                  <a:cubicBezTo>
                    <a:pt x="367" y="469"/>
                    <a:pt x="367" y="469"/>
                    <a:pt x="368" y="469"/>
                  </a:cubicBezTo>
                  <a:cubicBezTo>
                    <a:pt x="369" y="468"/>
                    <a:pt x="369" y="468"/>
                    <a:pt x="369" y="469"/>
                  </a:cubicBezTo>
                  <a:cubicBezTo>
                    <a:pt x="369" y="469"/>
                    <a:pt x="369" y="471"/>
                    <a:pt x="370" y="472"/>
                  </a:cubicBezTo>
                  <a:cubicBezTo>
                    <a:pt x="370" y="473"/>
                    <a:pt x="372" y="474"/>
                    <a:pt x="372" y="474"/>
                  </a:cubicBezTo>
                  <a:cubicBezTo>
                    <a:pt x="372" y="475"/>
                    <a:pt x="372" y="476"/>
                    <a:pt x="371" y="476"/>
                  </a:cubicBezTo>
                  <a:cubicBezTo>
                    <a:pt x="370" y="476"/>
                    <a:pt x="369" y="476"/>
                    <a:pt x="369" y="477"/>
                  </a:cubicBezTo>
                  <a:cubicBezTo>
                    <a:pt x="369" y="478"/>
                    <a:pt x="368" y="479"/>
                    <a:pt x="368" y="479"/>
                  </a:cubicBezTo>
                  <a:cubicBezTo>
                    <a:pt x="367" y="479"/>
                    <a:pt x="366" y="480"/>
                    <a:pt x="366" y="480"/>
                  </a:cubicBezTo>
                  <a:cubicBezTo>
                    <a:pt x="366" y="481"/>
                    <a:pt x="367" y="482"/>
                    <a:pt x="367" y="483"/>
                  </a:cubicBezTo>
                  <a:cubicBezTo>
                    <a:pt x="367" y="483"/>
                    <a:pt x="368" y="484"/>
                    <a:pt x="369" y="484"/>
                  </a:cubicBezTo>
                  <a:cubicBezTo>
                    <a:pt x="371" y="484"/>
                    <a:pt x="372" y="485"/>
                    <a:pt x="372" y="485"/>
                  </a:cubicBezTo>
                  <a:cubicBezTo>
                    <a:pt x="373" y="485"/>
                    <a:pt x="376" y="485"/>
                    <a:pt x="376" y="486"/>
                  </a:cubicBezTo>
                  <a:cubicBezTo>
                    <a:pt x="376" y="487"/>
                    <a:pt x="377" y="488"/>
                    <a:pt x="378" y="488"/>
                  </a:cubicBezTo>
                  <a:cubicBezTo>
                    <a:pt x="378" y="488"/>
                    <a:pt x="380" y="489"/>
                    <a:pt x="380" y="489"/>
                  </a:cubicBezTo>
                  <a:cubicBezTo>
                    <a:pt x="381" y="489"/>
                    <a:pt x="383" y="490"/>
                    <a:pt x="383" y="491"/>
                  </a:cubicBezTo>
                  <a:cubicBezTo>
                    <a:pt x="383" y="491"/>
                    <a:pt x="381" y="493"/>
                    <a:pt x="381" y="494"/>
                  </a:cubicBezTo>
                  <a:cubicBezTo>
                    <a:pt x="380" y="495"/>
                    <a:pt x="379" y="495"/>
                    <a:pt x="379" y="496"/>
                  </a:cubicBezTo>
                  <a:cubicBezTo>
                    <a:pt x="380" y="498"/>
                    <a:pt x="379" y="500"/>
                    <a:pt x="379" y="501"/>
                  </a:cubicBezTo>
                  <a:cubicBezTo>
                    <a:pt x="379" y="502"/>
                    <a:pt x="380" y="503"/>
                    <a:pt x="381" y="503"/>
                  </a:cubicBezTo>
                  <a:cubicBezTo>
                    <a:pt x="382" y="502"/>
                    <a:pt x="382" y="501"/>
                    <a:pt x="382" y="502"/>
                  </a:cubicBezTo>
                  <a:cubicBezTo>
                    <a:pt x="383" y="502"/>
                    <a:pt x="384" y="505"/>
                    <a:pt x="384" y="506"/>
                  </a:cubicBezTo>
                  <a:cubicBezTo>
                    <a:pt x="384" y="506"/>
                    <a:pt x="384" y="507"/>
                    <a:pt x="385" y="507"/>
                  </a:cubicBezTo>
                  <a:cubicBezTo>
                    <a:pt x="386" y="508"/>
                    <a:pt x="387" y="508"/>
                    <a:pt x="386" y="509"/>
                  </a:cubicBezTo>
                  <a:cubicBezTo>
                    <a:pt x="386" y="510"/>
                    <a:pt x="384" y="509"/>
                    <a:pt x="384" y="511"/>
                  </a:cubicBezTo>
                  <a:cubicBezTo>
                    <a:pt x="383" y="512"/>
                    <a:pt x="383" y="512"/>
                    <a:pt x="383" y="513"/>
                  </a:cubicBezTo>
                  <a:cubicBezTo>
                    <a:pt x="382" y="513"/>
                    <a:pt x="380" y="513"/>
                    <a:pt x="380" y="514"/>
                  </a:cubicBezTo>
                  <a:cubicBezTo>
                    <a:pt x="380" y="515"/>
                    <a:pt x="382" y="516"/>
                    <a:pt x="382" y="517"/>
                  </a:cubicBezTo>
                  <a:cubicBezTo>
                    <a:pt x="382" y="518"/>
                    <a:pt x="383" y="519"/>
                    <a:pt x="384" y="518"/>
                  </a:cubicBezTo>
                  <a:cubicBezTo>
                    <a:pt x="385" y="518"/>
                    <a:pt x="385" y="518"/>
                    <a:pt x="387" y="518"/>
                  </a:cubicBezTo>
                  <a:cubicBezTo>
                    <a:pt x="389" y="519"/>
                    <a:pt x="390" y="520"/>
                    <a:pt x="391" y="521"/>
                  </a:cubicBezTo>
                  <a:cubicBezTo>
                    <a:pt x="392" y="522"/>
                    <a:pt x="392" y="522"/>
                    <a:pt x="394" y="522"/>
                  </a:cubicBezTo>
                  <a:cubicBezTo>
                    <a:pt x="395" y="522"/>
                    <a:pt x="397" y="524"/>
                    <a:pt x="397" y="525"/>
                  </a:cubicBezTo>
                  <a:cubicBezTo>
                    <a:pt x="397" y="526"/>
                    <a:pt x="399" y="529"/>
                    <a:pt x="399" y="531"/>
                  </a:cubicBezTo>
                  <a:cubicBezTo>
                    <a:pt x="399" y="533"/>
                    <a:pt x="400" y="534"/>
                    <a:pt x="401" y="534"/>
                  </a:cubicBezTo>
                  <a:cubicBezTo>
                    <a:pt x="401" y="535"/>
                    <a:pt x="404" y="536"/>
                    <a:pt x="405" y="537"/>
                  </a:cubicBezTo>
                  <a:cubicBezTo>
                    <a:pt x="405" y="537"/>
                    <a:pt x="409" y="538"/>
                    <a:pt x="409" y="539"/>
                  </a:cubicBezTo>
                  <a:cubicBezTo>
                    <a:pt x="410" y="539"/>
                    <a:pt x="413" y="540"/>
                    <a:pt x="413" y="542"/>
                  </a:cubicBezTo>
                  <a:cubicBezTo>
                    <a:pt x="413" y="544"/>
                    <a:pt x="412" y="545"/>
                    <a:pt x="413" y="545"/>
                  </a:cubicBezTo>
                  <a:cubicBezTo>
                    <a:pt x="414" y="546"/>
                    <a:pt x="415" y="548"/>
                    <a:pt x="415" y="548"/>
                  </a:cubicBezTo>
                  <a:cubicBezTo>
                    <a:pt x="415" y="549"/>
                    <a:pt x="415" y="550"/>
                    <a:pt x="415" y="552"/>
                  </a:cubicBezTo>
                  <a:cubicBezTo>
                    <a:pt x="414" y="554"/>
                    <a:pt x="413" y="553"/>
                    <a:pt x="414" y="554"/>
                  </a:cubicBezTo>
                  <a:cubicBezTo>
                    <a:pt x="414" y="555"/>
                    <a:pt x="414" y="557"/>
                    <a:pt x="415" y="558"/>
                  </a:cubicBezTo>
                  <a:cubicBezTo>
                    <a:pt x="417" y="559"/>
                    <a:pt x="416" y="561"/>
                    <a:pt x="416" y="562"/>
                  </a:cubicBezTo>
                  <a:cubicBezTo>
                    <a:pt x="416" y="563"/>
                    <a:pt x="416" y="563"/>
                    <a:pt x="415" y="564"/>
                  </a:cubicBezTo>
                  <a:cubicBezTo>
                    <a:pt x="414" y="564"/>
                    <a:pt x="414" y="565"/>
                    <a:pt x="414" y="566"/>
                  </a:cubicBezTo>
                  <a:cubicBezTo>
                    <a:pt x="414" y="566"/>
                    <a:pt x="413" y="568"/>
                    <a:pt x="413" y="568"/>
                  </a:cubicBezTo>
                  <a:cubicBezTo>
                    <a:pt x="413" y="568"/>
                    <a:pt x="413" y="569"/>
                    <a:pt x="413" y="570"/>
                  </a:cubicBezTo>
                  <a:cubicBezTo>
                    <a:pt x="414" y="570"/>
                    <a:pt x="414" y="570"/>
                    <a:pt x="414" y="570"/>
                  </a:cubicBezTo>
                  <a:cubicBezTo>
                    <a:pt x="414" y="570"/>
                    <a:pt x="413" y="570"/>
                    <a:pt x="412" y="570"/>
                  </a:cubicBezTo>
                  <a:cubicBezTo>
                    <a:pt x="412" y="570"/>
                    <a:pt x="411" y="570"/>
                    <a:pt x="411" y="571"/>
                  </a:cubicBezTo>
                  <a:cubicBezTo>
                    <a:pt x="411" y="571"/>
                    <a:pt x="410" y="572"/>
                    <a:pt x="410" y="573"/>
                  </a:cubicBezTo>
                  <a:cubicBezTo>
                    <a:pt x="410" y="573"/>
                    <a:pt x="409" y="574"/>
                    <a:pt x="408" y="575"/>
                  </a:cubicBezTo>
                  <a:cubicBezTo>
                    <a:pt x="408" y="575"/>
                    <a:pt x="407" y="575"/>
                    <a:pt x="407" y="575"/>
                  </a:cubicBezTo>
                  <a:cubicBezTo>
                    <a:pt x="406" y="575"/>
                    <a:pt x="405" y="574"/>
                    <a:pt x="404" y="575"/>
                  </a:cubicBezTo>
                  <a:cubicBezTo>
                    <a:pt x="403" y="575"/>
                    <a:pt x="403" y="575"/>
                    <a:pt x="402" y="575"/>
                  </a:cubicBezTo>
                  <a:cubicBezTo>
                    <a:pt x="401" y="575"/>
                    <a:pt x="401" y="577"/>
                    <a:pt x="401" y="578"/>
                  </a:cubicBezTo>
                  <a:cubicBezTo>
                    <a:pt x="401" y="579"/>
                    <a:pt x="402" y="580"/>
                    <a:pt x="401" y="580"/>
                  </a:cubicBezTo>
                  <a:cubicBezTo>
                    <a:pt x="400" y="580"/>
                    <a:pt x="400" y="580"/>
                    <a:pt x="400" y="580"/>
                  </a:cubicBezTo>
                  <a:cubicBezTo>
                    <a:pt x="399" y="580"/>
                    <a:pt x="398" y="581"/>
                    <a:pt x="398" y="580"/>
                  </a:cubicBezTo>
                  <a:cubicBezTo>
                    <a:pt x="397" y="580"/>
                    <a:pt x="396" y="581"/>
                    <a:pt x="396" y="581"/>
                  </a:cubicBezTo>
                  <a:cubicBezTo>
                    <a:pt x="395" y="582"/>
                    <a:pt x="394" y="582"/>
                    <a:pt x="394" y="583"/>
                  </a:cubicBezTo>
                  <a:cubicBezTo>
                    <a:pt x="394" y="584"/>
                    <a:pt x="394" y="586"/>
                    <a:pt x="394" y="586"/>
                  </a:cubicBezTo>
                  <a:cubicBezTo>
                    <a:pt x="393" y="586"/>
                    <a:pt x="392" y="585"/>
                    <a:pt x="391" y="584"/>
                  </a:cubicBezTo>
                  <a:cubicBezTo>
                    <a:pt x="391" y="584"/>
                    <a:pt x="390" y="582"/>
                    <a:pt x="389" y="582"/>
                  </a:cubicBezTo>
                  <a:cubicBezTo>
                    <a:pt x="389" y="581"/>
                    <a:pt x="389" y="580"/>
                    <a:pt x="388" y="580"/>
                  </a:cubicBezTo>
                  <a:cubicBezTo>
                    <a:pt x="388" y="580"/>
                    <a:pt x="388" y="580"/>
                    <a:pt x="388" y="581"/>
                  </a:cubicBezTo>
                  <a:cubicBezTo>
                    <a:pt x="388" y="582"/>
                    <a:pt x="387" y="582"/>
                    <a:pt x="386" y="582"/>
                  </a:cubicBezTo>
                  <a:cubicBezTo>
                    <a:pt x="385" y="581"/>
                    <a:pt x="384" y="581"/>
                    <a:pt x="384" y="581"/>
                  </a:cubicBezTo>
                  <a:cubicBezTo>
                    <a:pt x="384" y="580"/>
                    <a:pt x="384" y="579"/>
                    <a:pt x="384" y="578"/>
                  </a:cubicBezTo>
                  <a:cubicBezTo>
                    <a:pt x="384" y="577"/>
                    <a:pt x="384" y="577"/>
                    <a:pt x="384" y="576"/>
                  </a:cubicBezTo>
                  <a:cubicBezTo>
                    <a:pt x="384" y="575"/>
                    <a:pt x="383" y="574"/>
                    <a:pt x="383" y="573"/>
                  </a:cubicBezTo>
                  <a:cubicBezTo>
                    <a:pt x="382" y="572"/>
                    <a:pt x="380" y="572"/>
                    <a:pt x="379" y="572"/>
                  </a:cubicBezTo>
                  <a:cubicBezTo>
                    <a:pt x="379" y="572"/>
                    <a:pt x="379" y="573"/>
                    <a:pt x="379" y="574"/>
                  </a:cubicBezTo>
                  <a:cubicBezTo>
                    <a:pt x="379" y="574"/>
                    <a:pt x="378" y="574"/>
                    <a:pt x="378" y="574"/>
                  </a:cubicBezTo>
                  <a:cubicBezTo>
                    <a:pt x="378" y="574"/>
                    <a:pt x="377" y="575"/>
                    <a:pt x="377" y="575"/>
                  </a:cubicBezTo>
                  <a:cubicBezTo>
                    <a:pt x="377" y="576"/>
                    <a:pt x="376" y="578"/>
                    <a:pt x="375" y="578"/>
                  </a:cubicBezTo>
                  <a:cubicBezTo>
                    <a:pt x="375" y="579"/>
                    <a:pt x="375" y="580"/>
                    <a:pt x="374" y="579"/>
                  </a:cubicBezTo>
                  <a:cubicBezTo>
                    <a:pt x="373" y="579"/>
                    <a:pt x="372" y="579"/>
                    <a:pt x="372" y="580"/>
                  </a:cubicBezTo>
                  <a:cubicBezTo>
                    <a:pt x="371" y="580"/>
                    <a:pt x="371" y="580"/>
                    <a:pt x="370" y="580"/>
                  </a:cubicBezTo>
                  <a:cubicBezTo>
                    <a:pt x="369" y="580"/>
                    <a:pt x="368" y="580"/>
                    <a:pt x="368" y="579"/>
                  </a:cubicBezTo>
                  <a:cubicBezTo>
                    <a:pt x="367" y="579"/>
                    <a:pt x="367" y="580"/>
                    <a:pt x="366" y="580"/>
                  </a:cubicBezTo>
                  <a:cubicBezTo>
                    <a:pt x="365" y="581"/>
                    <a:pt x="365" y="581"/>
                    <a:pt x="365" y="581"/>
                  </a:cubicBezTo>
                  <a:cubicBezTo>
                    <a:pt x="365" y="582"/>
                    <a:pt x="363" y="581"/>
                    <a:pt x="362" y="581"/>
                  </a:cubicBezTo>
                  <a:cubicBezTo>
                    <a:pt x="362" y="580"/>
                    <a:pt x="360" y="581"/>
                    <a:pt x="359" y="581"/>
                  </a:cubicBezTo>
                  <a:cubicBezTo>
                    <a:pt x="359" y="582"/>
                    <a:pt x="357" y="582"/>
                    <a:pt x="357" y="582"/>
                  </a:cubicBezTo>
                  <a:cubicBezTo>
                    <a:pt x="356" y="582"/>
                    <a:pt x="355" y="582"/>
                    <a:pt x="355" y="581"/>
                  </a:cubicBezTo>
                  <a:cubicBezTo>
                    <a:pt x="355" y="580"/>
                    <a:pt x="353" y="580"/>
                    <a:pt x="353" y="579"/>
                  </a:cubicBezTo>
                  <a:cubicBezTo>
                    <a:pt x="352" y="579"/>
                    <a:pt x="352" y="578"/>
                    <a:pt x="352" y="577"/>
                  </a:cubicBezTo>
                  <a:cubicBezTo>
                    <a:pt x="351" y="577"/>
                    <a:pt x="349" y="579"/>
                    <a:pt x="349" y="579"/>
                  </a:cubicBezTo>
                  <a:cubicBezTo>
                    <a:pt x="348" y="579"/>
                    <a:pt x="346" y="578"/>
                    <a:pt x="346" y="578"/>
                  </a:cubicBezTo>
                  <a:cubicBezTo>
                    <a:pt x="345" y="578"/>
                    <a:pt x="344" y="578"/>
                    <a:pt x="344" y="579"/>
                  </a:cubicBezTo>
                  <a:cubicBezTo>
                    <a:pt x="344" y="580"/>
                    <a:pt x="343" y="580"/>
                    <a:pt x="342" y="580"/>
                  </a:cubicBezTo>
                  <a:cubicBezTo>
                    <a:pt x="341" y="580"/>
                    <a:pt x="341" y="578"/>
                    <a:pt x="340" y="578"/>
                  </a:cubicBezTo>
                  <a:cubicBezTo>
                    <a:pt x="340" y="578"/>
                    <a:pt x="339" y="579"/>
                    <a:pt x="338" y="579"/>
                  </a:cubicBezTo>
                  <a:cubicBezTo>
                    <a:pt x="338" y="580"/>
                    <a:pt x="336" y="578"/>
                    <a:pt x="334" y="577"/>
                  </a:cubicBezTo>
                  <a:cubicBezTo>
                    <a:pt x="333" y="577"/>
                    <a:pt x="331" y="576"/>
                    <a:pt x="330" y="576"/>
                  </a:cubicBezTo>
                  <a:cubicBezTo>
                    <a:pt x="328" y="575"/>
                    <a:pt x="326" y="576"/>
                    <a:pt x="324" y="576"/>
                  </a:cubicBezTo>
                  <a:cubicBezTo>
                    <a:pt x="323" y="576"/>
                    <a:pt x="320" y="577"/>
                    <a:pt x="319" y="577"/>
                  </a:cubicBezTo>
                  <a:cubicBezTo>
                    <a:pt x="318" y="577"/>
                    <a:pt x="317" y="577"/>
                    <a:pt x="317" y="576"/>
                  </a:cubicBezTo>
                  <a:cubicBezTo>
                    <a:pt x="316" y="576"/>
                    <a:pt x="317" y="575"/>
                    <a:pt x="315" y="575"/>
                  </a:cubicBezTo>
                  <a:cubicBezTo>
                    <a:pt x="314" y="575"/>
                    <a:pt x="314" y="576"/>
                    <a:pt x="313" y="576"/>
                  </a:cubicBezTo>
                  <a:cubicBezTo>
                    <a:pt x="313" y="576"/>
                    <a:pt x="312" y="575"/>
                    <a:pt x="312" y="574"/>
                  </a:cubicBezTo>
                  <a:cubicBezTo>
                    <a:pt x="312" y="574"/>
                    <a:pt x="311" y="574"/>
                    <a:pt x="310" y="575"/>
                  </a:cubicBezTo>
                  <a:cubicBezTo>
                    <a:pt x="310" y="576"/>
                    <a:pt x="310" y="576"/>
                    <a:pt x="310" y="577"/>
                  </a:cubicBezTo>
                  <a:cubicBezTo>
                    <a:pt x="310" y="578"/>
                    <a:pt x="309" y="578"/>
                    <a:pt x="307" y="578"/>
                  </a:cubicBezTo>
                  <a:cubicBezTo>
                    <a:pt x="306" y="578"/>
                    <a:pt x="304" y="577"/>
                    <a:pt x="303" y="577"/>
                  </a:cubicBezTo>
                  <a:cubicBezTo>
                    <a:pt x="303" y="577"/>
                    <a:pt x="302" y="579"/>
                    <a:pt x="302" y="579"/>
                  </a:cubicBezTo>
                  <a:cubicBezTo>
                    <a:pt x="302" y="580"/>
                    <a:pt x="301" y="580"/>
                    <a:pt x="301" y="581"/>
                  </a:cubicBezTo>
                  <a:cubicBezTo>
                    <a:pt x="300" y="581"/>
                    <a:pt x="300" y="581"/>
                    <a:pt x="300" y="582"/>
                  </a:cubicBezTo>
                  <a:cubicBezTo>
                    <a:pt x="300" y="583"/>
                    <a:pt x="300" y="583"/>
                    <a:pt x="299" y="583"/>
                  </a:cubicBezTo>
                  <a:cubicBezTo>
                    <a:pt x="298" y="584"/>
                    <a:pt x="298" y="585"/>
                    <a:pt x="298" y="585"/>
                  </a:cubicBezTo>
                  <a:cubicBezTo>
                    <a:pt x="297" y="586"/>
                    <a:pt x="298" y="586"/>
                    <a:pt x="300" y="586"/>
                  </a:cubicBezTo>
                  <a:cubicBezTo>
                    <a:pt x="301" y="586"/>
                    <a:pt x="304" y="587"/>
                    <a:pt x="305" y="587"/>
                  </a:cubicBezTo>
                  <a:cubicBezTo>
                    <a:pt x="306" y="587"/>
                    <a:pt x="308" y="588"/>
                    <a:pt x="308" y="588"/>
                  </a:cubicBezTo>
                  <a:cubicBezTo>
                    <a:pt x="309" y="588"/>
                    <a:pt x="310" y="589"/>
                    <a:pt x="311" y="589"/>
                  </a:cubicBezTo>
                  <a:cubicBezTo>
                    <a:pt x="312" y="589"/>
                    <a:pt x="312" y="588"/>
                    <a:pt x="313" y="588"/>
                  </a:cubicBezTo>
                  <a:cubicBezTo>
                    <a:pt x="314" y="588"/>
                    <a:pt x="315" y="588"/>
                    <a:pt x="316" y="588"/>
                  </a:cubicBezTo>
                  <a:cubicBezTo>
                    <a:pt x="317" y="588"/>
                    <a:pt x="317" y="589"/>
                    <a:pt x="317" y="589"/>
                  </a:cubicBezTo>
                  <a:cubicBezTo>
                    <a:pt x="318" y="589"/>
                    <a:pt x="319" y="589"/>
                    <a:pt x="319" y="590"/>
                  </a:cubicBezTo>
                  <a:cubicBezTo>
                    <a:pt x="320" y="590"/>
                    <a:pt x="321" y="590"/>
                    <a:pt x="321" y="591"/>
                  </a:cubicBezTo>
                  <a:cubicBezTo>
                    <a:pt x="322" y="592"/>
                    <a:pt x="323" y="592"/>
                    <a:pt x="324" y="592"/>
                  </a:cubicBezTo>
                  <a:cubicBezTo>
                    <a:pt x="325" y="592"/>
                    <a:pt x="325" y="592"/>
                    <a:pt x="325" y="593"/>
                  </a:cubicBezTo>
                  <a:cubicBezTo>
                    <a:pt x="324" y="594"/>
                    <a:pt x="324" y="595"/>
                    <a:pt x="324" y="596"/>
                  </a:cubicBezTo>
                  <a:cubicBezTo>
                    <a:pt x="324" y="596"/>
                    <a:pt x="324" y="598"/>
                    <a:pt x="324" y="599"/>
                  </a:cubicBezTo>
                  <a:cubicBezTo>
                    <a:pt x="324" y="600"/>
                    <a:pt x="323" y="602"/>
                    <a:pt x="323" y="603"/>
                  </a:cubicBezTo>
                  <a:cubicBezTo>
                    <a:pt x="323" y="604"/>
                    <a:pt x="323" y="605"/>
                    <a:pt x="323" y="605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3" y="607"/>
                    <a:pt x="324" y="607"/>
                    <a:pt x="324" y="608"/>
                  </a:cubicBezTo>
                  <a:cubicBezTo>
                    <a:pt x="325" y="609"/>
                    <a:pt x="326" y="609"/>
                    <a:pt x="328" y="608"/>
                  </a:cubicBezTo>
                  <a:cubicBezTo>
                    <a:pt x="330" y="607"/>
                    <a:pt x="332" y="606"/>
                    <a:pt x="333" y="606"/>
                  </a:cubicBezTo>
                  <a:cubicBezTo>
                    <a:pt x="334" y="606"/>
                    <a:pt x="336" y="608"/>
                    <a:pt x="339" y="608"/>
                  </a:cubicBezTo>
                  <a:cubicBezTo>
                    <a:pt x="343" y="608"/>
                    <a:pt x="342" y="609"/>
                    <a:pt x="344" y="610"/>
                  </a:cubicBezTo>
                  <a:cubicBezTo>
                    <a:pt x="346" y="610"/>
                    <a:pt x="348" y="611"/>
                    <a:pt x="349" y="612"/>
                  </a:cubicBezTo>
                  <a:cubicBezTo>
                    <a:pt x="350" y="613"/>
                    <a:pt x="350" y="613"/>
                    <a:pt x="352" y="613"/>
                  </a:cubicBezTo>
                  <a:cubicBezTo>
                    <a:pt x="352" y="614"/>
                    <a:pt x="352" y="614"/>
                    <a:pt x="352" y="614"/>
                  </a:cubicBezTo>
                  <a:cubicBezTo>
                    <a:pt x="352" y="615"/>
                    <a:pt x="351" y="616"/>
                    <a:pt x="351" y="616"/>
                  </a:cubicBezTo>
                  <a:cubicBezTo>
                    <a:pt x="350" y="616"/>
                    <a:pt x="351" y="616"/>
                    <a:pt x="351" y="617"/>
                  </a:cubicBezTo>
                  <a:cubicBezTo>
                    <a:pt x="351" y="618"/>
                    <a:pt x="352" y="618"/>
                    <a:pt x="353" y="618"/>
                  </a:cubicBezTo>
                  <a:cubicBezTo>
                    <a:pt x="354" y="618"/>
                    <a:pt x="353" y="619"/>
                    <a:pt x="353" y="619"/>
                  </a:cubicBezTo>
                  <a:cubicBezTo>
                    <a:pt x="353" y="620"/>
                    <a:pt x="354" y="620"/>
                    <a:pt x="354" y="621"/>
                  </a:cubicBezTo>
                  <a:cubicBezTo>
                    <a:pt x="354" y="622"/>
                    <a:pt x="354" y="622"/>
                    <a:pt x="354" y="623"/>
                  </a:cubicBezTo>
                  <a:cubicBezTo>
                    <a:pt x="353" y="623"/>
                    <a:pt x="353" y="624"/>
                    <a:pt x="353" y="625"/>
                  </a:cubicBezTo>
                  <a:cubicBezTo>
                    <a:pt x="353" y="626"/>
                    <a:pt x="353" y="626"/>
                    <a:pt x="354" y="626"/>
                  </a:cubicBezTo>
                  <a:cubicBezTo>
                    <a:pt x="354" y="627"/>
                    <a:pt x="355" y="627"/>
                    <a:pt x="355" y="628"/>
                  </a:cubicBezTo>
                  <a:cubicBezTo>
                    <a:pt x="356" y="628"/>
                    <a:pt x="356" y="629"/>
                    <a:pt x="357" y="629"/>
                  </a:cubicBezTo>
                  <a:cubicBezTo>
                    <a:pt x="358" y="629"/>
                    <a:pt x="357" y="630"/>
                    <a:pt x="356" y="631"/>
                  </a:cubicBezTo>
                  <a:cubicBezTo>
                    <a:pt x="355" y="631"/>
                    <a:pt x="354" y="633"/>
                    <a:pt x="354" y="633"/>
                  </a:cubicBezTo>
                  <a:cubicBezTo>
                    <a:pt x="353" y="633"/>
                    <a:pt x="353" y="633"/>
                    <a:pt x="353" y="633"/>
                  </a:cubicBezTo>
                  <a:cubicBezTo>
                    <a:pt x="353" y="632"/>
                    <a:pt x="352" y="632"/>
                    <a:pt x="351" y="631"/>
                  </a:cubicBezTo>
                  <a:cubicBezTo>
                    <a:pt x="351" y="631"/>
                    <a:pt x="349" y="631"/>
                    <a:pt x="349" y="631"/>
                  </a:cubicBezTo>
                  <a:cubicBezTo>
                    <a:pt x="348" y="631"/>
                    <a:pt x="348" y="633"/>
                    <a:pt x="349" y="633"/>
                  </a:cubicBezTo>
                  <a:cubicBezTo>
                    <a:pt x="349" y="634"/>
                    <a:pt x="349" y="634"/>
                    <a:pt x="348" y="634"/>
                  </a:cubicBezTo>
                  <a:cubicBezTo>
                    <a:pt x="348" y="635"/>
                    <a:pt x="347" y="635"/>
                    <a:pt x="347" y="635"/>
                  </a:cubicBezTo>
                  <a:cubicBezTo>
                    <a:pt x="346" y="636"/>
                    <a:pt x="346" y="637"/>
                    <a:pt x="346" y="637"/>
                  </a:cubicBezTo>
                  <a:cubicBezTo>
                    <a:pt x="345" y="637"/>
                    <a:pt x="345" y="637"/>
                    <a:pt x="345" y="638"/>
                  </a:cubicBezTo>
                  <a:cubicBezTo>
                    <a:pt x="344" y="638"/>
                    <a:pt x="342" y="638"/>
                    <a:pt x="341" y="638"/>
                  </a:cubicBezTo>
                  <a:cubicBezTo>
                    <a:pt x="340" y="637"/>
                    <a:pt x="340" y="636"/>
                    <a:pt x="340" y="636"/>
                  </a:cubicBezTo>
                  <a:cubicBezTo>
                    <a:pt x="340" y="635"/>
                    <a:pt x="339" y="636"/>
                    <a:pt x="339" y="636"/>
                  </a:cubicBezTo>
                  <a:cubicBezTo>
                    <a:pt x="338" y="636"/>
                    <a:pt x="337" y="635"/>
                    <a:pt x="337" y="634"/>
                  </a:cubicBezTo>
                  <a:cubicBezTo>
                    <a:pt x="336" y="634"/>
                    <a:pt x="335" y="634"/>
                    <a:pt x="335" y="634"/>
                  </a:cubicBezTo>
                  <a:cubicBezTo>
                    <a:pt x="334" y="634"/>
                    <a:pt x="333" y="634"/>
                    <a:pt x="333" y="635"/>
                  </a:cubicBezTo>
                  <a:cubicBezTo>
                    <a:pt x="332" y="635"/>
                    <a:pt x="331" y="636"/>
                    <a:pt x="330" y="635"/>
                  </a:cubicBezTo>
                  <a:cubicBezTo>
                    <a:pt x="330" y="635"/>
                    <a:pt x="330" y="635"/>
                    <a:pt x="329" y="636"/>
                  </a:cubicBezTo>
                  <a:cubicBezTo>
                    <a:pt x="328" y="637"/>
                    <a:pt x="327" y="636"/>
                    <a:pt x="326" y="636"/>
                  </a:cubicBezTo>
                  <a:cubicBezTo>
                    <a:pt x="325" y="636"/>
                    <a:pt x="324" y="635"/>
                    <a:pt x="323" y="635"/>
                  </a:cubicBezTo>
                  <a:cubicBezTo>
                    <a:pt x="323" y="635"/>
                    <a:pt x="322" y="635"/>
                    <a:pt x="321" y="634"/>
                  </a:cubicBezTo>
                  <a:cubicBezTo>
                    <a:pt x="321" y="634"/>
                    <a:pt x="321" y="634"/>
                    <a:pt x="320" y="634"/>
                  </a:cubicBezTo>
                  <a:cubicBezTo>
                    <a:pt x="319" y="634"/>
                    <a:pt x="318" y="635"/>
                    <a:pt x="318" y="635"/>
                  </a:cubicBezTo>
                  <a:cubicBezTo>
                    <a:pt x="317" y="635"/>
                    <a:pt x="315" y="635"/>
                    <a:pt x="314" y="635"/>
                  </a:cubicBezTo>
                  <a:cubicBezTo>
                    <a:pt x="313" y="635"/>
                    <a:pt x="313" y="635"/>
                    <a:pt x="313" y="636"/>
                  </a:cubicBezTo>
                  <a:cubicBezTo>
                    <a:pt x="313" y="636"/>
                    <a:pt x="313" y="637"/>
                    <a:pt x="313" y="637"/>
                  </a:cubicBezTo>
                  <a:cubicBezTo>
                    <a:pt x="313" y="638"/>
                    <a:pt x="313" y="638"/>
                    <a:pt x="314" y="638"/>
                  </a:cubicBezTo>
                  <a:cubicBezTo>
                    <a:pt x="315" y="639"/>
                    <a:pt x="315" y="639"/>
                    <a:pt x="315" y="640"/>
                  </a:cubicBezTo>
                  <a:cubicBezTo>
                    <a:pt x="314" y="640"/>
                    <a:pt x="314" y="641"/>
                    <a:pt x="313" y="642"/>
                  </a:cubicBezTo>
                  <a:cubicBezTo>
                    <a:pt x="313" y="642"/>
                    <a:pt x="312" y="642"/>
                    <a:pt x="311" y="642"/>
                  </a:cubicBezTo>
                  <a:cubicBezTo>
                    <a:pt x="310" y="642"/>
                    <a:pt x="310" y="644"/>
                    <a:pt x="310" y="645"/>
                  </a:cubicBezTo>
                  <a:cubicBezTo>
                    <a:pt x="309" y="645"/>
                    <a:pt x="309" y="646"/>
                    <a:pt x="308" y="647"/>
                  </a:cubicBezTo>
                  <a:cubicBezTo>
                    <a:pt x="308" y="647"/>
                    <a:pt x="308" y="648"/>
                    <a:pt x="307" y="649"/>
                  </a:cubicBezTo>
                  <a:cubicBezTo>
                    <a:pt x="306" y="650"/>
                    <a:pt x="307" y="651"/>
                    <a:pt x="307" y="652"/>
                  </a:cubicBezTo>
                  <a:cubicBezTo>
                    <a:pt x="307" y="653"/>
                    <a:pt x="306" y="653"/>
                    <a:pt x="305" y="653"/>
                  </a:cubicBezTo>
                  <a:cubicBezTo>
                    <a:pt x="304" y="654"/>
                    <a:pt x="305" y="656"/>
                    <a:pt x="306" y="657"/>
                  </a:cubicBezTo>
                  <a:cubicBezTo>
                    <a:pt x="306" y="658"/>
                    <a:pt x="306" y="659"/>
                    <a:pt x="306" y="660"/>
                  </a:cubicBezTo>
                  <a:cubicBezTo>
                    <a:pt x="306" y="660"/>
                    <a:pt x="305" y="661"/>
                    <a:pt x="305" y="662"/>
                  </a:cubicBezTo>
                  <a:cubicBezTo>
                    <a:pt x="304" y="663"/>
                    <a:pt x="305" y="663"/>
                    <a:pt x="306" y="663"/>
                  </a:cubicBezTo>
                  <a:cubicBezTo>
                    <a:pt x="306" y="663"/>
                    <a:pt x="306" y="664"/>
                    <a:pt x="306" y="664"/>
                  </a:cubicBezTo>
                  <a:cubicBezTo>
                    <a:pt x="306" y="664"/>
                    <a:pt x="307" y="665"/>
                    <a:pt x="307" y="665"/>
                  </a:cubicBezTo>
                  <a:cubicBezTo>
                    <a:pt x="308" y="665"/>
                    <a:pt x="308" y="666"/>
                    <a:pt x="308" y="666"/>
                  </a:cubicBezTo>
                  <a:cubicBezTo>
                    <a:pt x="308" y="667"/>
                    <a:pt x="309" y="668"/>
                    <a:pt x="309" y="668"/>
                  </a:cubicBezTo>
                  <a:cubicBezTo>
                    <a:pt x="310" y="669"/>
                    <a:pt x="311" y="669"/>
                    <a:pt x="311" y="669"/>
                  </a:cubicBezTo>
                  <a:cubicBezTo>
                    <a:pt x="312" y="669"/>
                    <a:pt x="313" y="670"/>
                    <a:pt x="313" y="670"/>
                  </a:cubicBezTo>
                  <a:cubicBezTo>
                    <a:pt x="313" y="670"/>
                    <a:pt x="313" y="672"/>
                    <a:pt x="313" y="673"/>
                  </a:cubicBezTo>
                  <a:cubicBezTo>
                    <a:pt x="312" y="674"/>
                    <a:pt x="313" y="674"/>
                    <a:pt x="313" y="676"/>
                  </a:cubicBezTo>
                  <a:cubicBezTo>
                    <a:pt x="313" y="677"/>
                    <a:pt x="314" y="678"/>
                    <a:pt x="314" y="678"/>
                  </a:cubicBezTo>
                  <a:cubicBezTo>
                    <a:pt x="315" y="679"/>
                    <a:pt x="315" y="679"/>
                    <a:pt x="315" y="680"/>
                  </a:cubicBezTo>
                  <a:cubicBezTo>
                    <a:pt x="315" y="680"/>
                    <a:pt x="315" y="680"/>
                    <a:pt x="315" y="681"/>
                  </a:cubicBezTo>
                  <a:cubicBezTo>
                    <a:pt x="315" y="682"/>
                    <a:pt x="314" y="682"/>
                    <a:pt x="314" y="682"/>
                  </a:cubicBezTo>
                  <a:cubicBezTo>
                    <a:pt x="313" y="683"/>
                    <a:pt x="313" y="684"/>
                    <a:pt x="313" y="686"/>
                  </a:cubicBezTo>
                  <a:cubicBezTo>
                    <a:pt x="312" y="688"/>
                    <a:pt x="314" y="689"/>
                    <a:pt x="315" y="690"/>
                  </a:cubicBezTo>
                  <a:cubicBezTo>
                    <a:pt x="316" y="691"/>
                    <a:pt x="316" y="693"/>
                    <a:pt x="316" y="694"/>
                  </a:cubicBezTo>
                  <a:cubicBezTo>
                    <a:pt x="316" y="695"/>
                    <a:pt x="315" y="696"/>
                    <a:pt x="314" y="696"/>
                  </a:cubicBezTo>
                  <a:cubicBezTo>
                    <a:pt x="314" y="696"/>
                    <a:pt x="313" y="696"/>
                    <a:pt x="313" y="698"/>
                  </a:cubicBezTo>
                  <a:cubicBezTo>
                    <a:pt x="313" y="699"/>
                    <a:pt x="314" y="699"/>
                    <a:pt x="315" y="699"/>
                  </a:cubicBezTo>
                  <a:cubicBezTo>
                    <a:pt x="315" y="699"/>
                    <a:pt x="316" y="700"/>
                    <a:pt x="316" y="701"/>
                  </a:cubicBezTo>
                  <a:cubicBezTo>
                    <a:pt x="316" y="702"/>
                    <a:pt x="316" y="703"/>
                    <a:pt x="317" y="704"/>
                  </a:cubicBezTo>
                  <a:cubicBezTo>
                    <a:pt x="317" y="705"/>
                    <a:pt x="317" y="706"/>
                    <a:pt x="317" y="706"/>
                  </a:cubicBezTo>
                  <a:cubicBezTo>
                    <a:pt x="317" y="706"/>
                    <a:pt x="316" y="706"/>
                    <a:pt x="315" y="706"/>
                  </a:cubicBezTo>
                  <a:cubicBezTo>
                    <a:pt x="314" y="706"/>
                    <a:pt x="314" y="709"/>
                    <a:pt x="314" y="710"/>
                  </a:cubicBezTo>
                  <a:cubicBezTo>
                    <a:pt x="314" y="711"/>
                    <a:pt x="315" y="711"/>
                    <a:pt x="315" y="711"/>
                  </a:cubicBezTo>
                  <a:cubicBezTo>
                    <a:pt x="315" y="712"/>
                    <a:pt x="314" y="713"/>
                    <a:pt x="314" y="713"/>
                  </a:cubicBezTo>
                  <a:cubicBezTo>
                    <a:pt x="313" y="713"/>
                    <a:pt x="313" y="713"/>
                    <a:pt x="313" y="713"/>
                  </a:cubicBezTo>
                  <a:cubicBezTo>
                    <a:pt x="313" y="713"/>
                    <a:pt x="313" y="713"/>
                    <a:pt x="312" y="713"/>
                  </a:cubicBezTo>
                  <a:cubicBezTo>
                    <a:pt x="312" y="713"/>
                    <a:pt x="311" y="714"/>
                    <a:pt x="311" y="713"/>
                  </a:cubicBezTo>
                  <a:cubicBezTo>
                    <a:pt x="311" y="713"/>
                    <a:pt x="309" y="714"/>
                    <a:pt x="308" y="714"/>
                  </a:cubicBezTo>
                  <a:cubicBezTo>
                    <a:pt x="308" y="714"/>
                    <a:pt x="308" y="714"/>
                    <a:pt x="307" y="714"/>
                  </a:cubicBezTo>
                  <a:cubicBezTo>
                    <a:pt x="307" y="714"/>
                    <a:pt x="307" y="714"/>
                    <a:pt x="306" y="714"/>
                  </a:cubicBezTo>
                  <a:cubicBezTo>
                    <a:pt x="305" y="714"/>
                    <a:pt x="305" y="715"/>
                    <a:pt x="305" y="715"/>
                  </a:cubicBezTo>
                  <a:cubicBezTo>
                    <a:pt x="304" y="715"/>
                    <a:pt x="304" y="714"/>
                    <a:pt x="304" y="714"/>
                  </a:cubicBezTo>
                  <a:cubicBezTo>
                    <a:pt x="304" y="714"/>
                    <a:pt x="302" y="714"/>
                    <a:pt x="301" y="714"/>
                  </a:cubicBezTo>
                  <a:cubicBezTo>
                    <a:pt x="301" y="714"/>
                    <a:pt x="301" y="715"/>
                    <a:pt x="301" y="715"/>
                  </a:cubicBezTo>
                  <a:cubicBezTo>
                    <a:pt x="301" y="716"/>
                    <a:pt x="300" y="716"/>
                    <a:pt x="299" y="716"/>
                  </a:cubicBezTo>
                  <a:cubicBezTo>
                    <a:pt x="298" y="716"/>
                    <a:pt x="297" y="716"/>
                    <a:pt x="297" y="716"/>
                  </a:cubicBezTo>
                  <a:cubicBezTo>
                    <a:pt x="296" y="715"/>
                    <a:pt x="294" y="716"/>
                    <a:pt x="293" y="716"/>
                  </a:cubicBezTo>
                  <a:cubicBezTo>
                    <a:pt x="293" y="716"/>
                    <a:pt x="291" y="715"/>
                    <a:pt x="291" y="715"/>
                  </a:cubicBezTo>
                  <a:cubicBezTo>
                    <a:pt x="290" y="715"/>
                    <a:pt x="290" y="714"/>
                    <a:pt x="290" y="714"/>
                  </a:cubicBezTo>
                  <a:cubicBezTo>
                    <a:pt x="291" y="713"/>
                    <a:pt x="290" y="712"/>
                    <a:pt x="290" y="712"/>
                  </a:cubicBezTo>
                  <a:cubicBezTo>
                    <a:pt x="290" y="712"/>
                    <a:pt x="289" y="711"/>
                    <a:pt x="289" y="711"/>
                  </a:cubicBezTo>
                  <a:cubicBezTo>
                    <a:pt x="288" y="711"/>
                    <a:pt x="288" y="711"/>
                    <a:pt x="288" y="711"/>
                  </a:cubicBezTo>
                  <a:cubicBezTo>
                    <a:pt x="288" y="710"/>
                    <a:pt x="289" y="710"/>
                    <a:pt x="290" y="710"/>
                  </a:cubicBezTo>
                  <a:cubicBezTo>
                    <a:pt x="290" y="710"/>
                    <a:pt x="290" y="709"/>
                    <a:pt x="290" y="709"/>
                  </a:cubicBezTo>
                  <a:cubicBezTo>
                    <a:pt x="290" y="709"/>
                    <a:pt x="290" y="708"/>
                    <a:pt x="290" y="708"/>
                  </a:cubicBezTo>
                  <a:cubicBezTo>
                    <a:pt x="290" y="707"/>
                    <a:pt x="289" y="707"/>
                    <a:pt x="288" y="707"/>
                  </a:cubicBezTo>
                  <a:cubicBezTo>
                    <a:pt x="288" y="707"/>
                    <a:pt x="287" y="707"/>
                    <a:pt x="287" y="707"/>
                  </a:cubicBezTo>
                  <a:cubicBezTo>
                    <a:pt x="286" y="707"/>
                    <a:pt x="286" y="706"/>
                    <a:pt x="285" y="706"/>
                  </a:cubicBezTo>
                  <a:cubicBezTo>
                    <a:pt x="285" y="706"/>
                    <a:pt x="284" y="706"/>
                    <a:pt x="284" y="706"/>
                  </a:cubicBezTo>
                  <a:cubicBezTo>
                    <a:pt x="284" y="706"/>
                    <a:pt x="283" y="706"/>
                    <a:pt x="283" y="705"/>
                  </a:cubicBezTo>
                  <a:cubicBezTo>
                    <a:pt x="283" y="705"/>
                    <a:pt x="284" y="704"/>
                    <a:pt x="284" y="704"/>
                  </a:cubicBezTo>
                  <a:cubicBezTo>
                    <a:pt x="284" y="704"/>
                    <a:pt x="283" y="703"/>
                    <a:pt x="282" y="702"/>
                  </a:cubicBezTo>
                  <a:cubicBezTo>
                    <a:pt x="281" y="701"/>
                    <a:pt x="280" y="701"/>
                    <a:pt x="280" y="701"/>
                  </a:cubicBezTo>
                  <a:cubicBezTo>
                    <a:pt x="280" y="700"/>
                    <a:pt x="279" y="700"/>
                    <a:pt x="278" y="700"/>
                  </a:cubicBezTo>
                  <a:cubicBezTo>
                    <a:pt x="278" y="700"/>
                    <a:pt x="278" y="700"/>
                    <a:pt x="277" y="699"/>
                  </a:cubicBezTo>
                  <a:cubicBezTo>
                    <a:pt x="277" y="698"/>
                    <a:pt x="276" y="698"/>
                    <a:pt x="275" y="697"/>
                  </a:cubicBezTo>
                  <a:cubicBezTo>
                    <a:pt x="274" y="696"/>
                    <a:pt x="273" y="696"/>
                    <a:pt x="273" y="695"/>
                  </a:cubicBezTo>
                  <a:cubicBezTo>
                    <a:pt x="273" y="695"/>
                    <a:pt x="272" y="695"/>
                    <a:pt x="272" y="694"/>
                  </a:cubicBezTo>
                  <a:cubicBezTo>
                    <a:pt x="271" y="694"/>
                    <a:pt x="271" y="694"/>
                    <a:pt x="271" y="694"/>
                  </a:cubicBezTo>
                  <a:cubicBezTo>
                    <a:pt x="270" y="694"/>
                    <a:pt x="268" y="693"/>
                    <a:pt x="268" y="693"/>
                  </a:cubicBezTo>
                  <a:cubicBezTo>
                    <a:pt x="267" y="692"/>
                    <a:pt x="267" y="692"/>
                    <a:pt x="266" y="692"/>
                  </a:cubicBezTo>
                  <a:cubicBezTo>
                    <a:pt x="265" y="692"/>
                    <a:pt x="265" y="692"/>
                    <a:pt x="265" y="692"/>
                  </a:cubicBezTo>
                  <a:cubicBezTo>
                    <a:pt x="264" y="692"/>
                    <a:pt x="264" y="692"/>
                    <a:pt x="263" y="691"/>
                  </a:cubicBezTo>
                  <a:cubicBezTo>
                    <a:pt x="262" y="691"/>
                    <a:pt x="262" y="692"/>
                    <a:pt x="261" y="692"/>
                  </a:cubicBezTo>
                  <a:cubicBezTo>
                    <a:pt x="260" y="692"/>
                    <a:pt x="260" y="692"/>
                    <a:pt x="259" y="691"/>
                  </a:cubicBezTo>
                  <a:cubicBezTo>
                    <a:pt x="258" y="690"/>
                    <a:pt x="258" y="690"/>
                    <a:pt x="257" y="689"/>
                  </a:cubicBezTo>
                  <a:cubicBezTo>
                    <a:pt x="256" y="688"/>
                    <a:pt x="256" y="688"/>
                    <a:pt x="255" y="687"/>
                  </a:cubicBezTo>
                  <a:cubicBezTo>
                    <a:pt x="255" y="687"/>
                    <a:pt x="253" y="687"/>
                    <a:pt x="252" y="687"/>
                  </a:cubicBezTo>
                  <a:cubicBezTo>
                    <a:pt x="251" y="687"/>
                    <a:pt x="251" y="686"/>
                    <a:pt x="251" y="686"/>
                  </a:cubicBezTo>
                  <a:cubicBezTo>
                    <a:pt x="250" y="685"/>
                    <a:pt x="249" y="685"/>
                    <a:pt x="249" y="685"/>
                  </a:cubicBezTo>
                  <a:cubicBezTo>
                    <a:pt x="249" y="684"/>
                    <a:pt x="249" y="683"/>
                    <a:pt x="249" y="683"/>
                  </a:cubicBezTo>
                  <a:cubicBezTo>
                    <a:pt x="249" y="682"/>
                    <a:pt x="247" y="681"/>
                    <a:pt x="247" y="682"/>
                  </a:cubicBezTo>
                  <a:cubicBezTo>
                    <a:pt x="246" y="682"/>
                    <a:pt x="244" y="682"/>
                    <a:pt x="244" y="682"/>
                  </a:cubicBezTo>
                  <a:cubicBezTo>
                    <a:pt x="244" y="682"/>
                    <a:pt x="243" y="682"/>
                    <a:pt x="243" y="682"/>
                  </a:cubicBezTo>
                  <a:cubicBezTo>
                    <a:pt x="242" y="681"/>
                    <a:pt x="242" y="681"/>
                    <a:pt x="241" y="680"/>
                  </a:cubicBezTo>
                  <a:cubicBezTo>
                    <a:pt x="241" y="680"/>
                    <a:pt x="240" y="679"/>
                    <a:pt x="240" y="679"/>
                  </a:cubicBezTo>
                  <a:cubicBezTo>
                    <a:pt x="239" y="679"/>
                    <a:pt x="238" y="677"/>
                    <a:pt x="237" y="677"/>
                  </a:cubicBezTo>
                  <a:cubicBezTo>
                    <a:pt x="236" y="677"/>
                    <a:pt x="236" y="677"/>
                    <a:pt x="236" y="676"/>
                  </a:cubicBezTo>
                  <a:cubicBezTo>
                    <a:pt x="236" y="676"/>
                    <a:pt x="234" y="675"/>
                    <a:pt x="234" y="676"/>
                  </a:cubicBezTo>
                  <a:cubicBezTo>
                    <a:pt x="233" y="676"/>
                    <a:pt x="233" y="676"/>
                    <a:pt x="232" y="675"/>
                  </a:cubicBezTo>
                  <a:cubicBezTo>
                    <a:pt x="232" y="674"/>
                    <a:pt x="230" y="674"/>
                    <a:pt x="230" y="674"/>
                  </a:cubicBezTo>
                  <a:cubicBezTo>
                    <a:pt x="230" y="674"/>
                    <a:pt x="230" y="673"/>
                    <a:pt x="230" y="673"/>
                  </a:cubicBezTo>
                  <a:cubicBezTo>
                    <a:pt x="230" y="673"/>
                    <a:pt x="230" y="672"/>
                    <a:pt x="230" y="672"/>
                  </a:cubicBezTo>
                  <a:cubicBezTo>
                    <a:pt x="230" y="672"/>
                    <a:pt x="230" y="671"/>
                    <a:pt x="230" y="671"/>
                  </a:cubicBezTo>
                  <a:cubicBezTo>
                    <a:pt x="230" y="671"/>
                    <a:pt x="230" y="670"/>
                    <a:pt x="230" y="670"/>
                  </a:cubicBezTo>
                  <a:cubicBezTo>
                    <a:pt x="230" y="670"/>
                    <a:pt x="230" y="669"/>
                    <a:pt x="229" y="669"/>
                  </a:cubicBezTo>
                  <a:cubicBezTo>
                    <a:pt x="229" y="670"/>
                    <a:pt x="229" y="670"/>
                    <a:pt x="228" y="669"/>
                  </a:cubicBezTo>
                  <a:cubicBezTo>
                    <a:pt x="228" y="669"/>
                    <a:pt x="228" y="669"/>
                    <a:pt x="228" y="668"/>
                  </a:cubicBezTo>
                  <a:cubicBezTo>
                    <a:pt x="228" y="668"/>
                    <a:pt x="227" y="667"/>
                    <a:pt x="227" y="667"/>
                  </a:cubicBezTo>
                  <a:cubicBezTo>
                    <a:pt x="227" y="667"/>
                    <a:pt x="227" y="668"/>
                    <a:pt x="226" y="668"/>
                  </a:cubicBezTo>
                  <a:cubicBezTo>
                    <a:pt x="225" y="669"/>
                    <a:pt x="225" y="668"/>
                    <a:pt x="224" y="668"/>
                  </a:cubicBezTo>
                  <a:cubicBezTo>
                    <a:pt x="224" y="668"/>
                    <a:pt x="224" y="669"/>
                    <a:pt x="223" y="669"/>
                  </a:cubicBezTo>
                  <a:cubicBezTo>
                    <a:pt x="223" y="669"/>
                    <a:pt x="222" y="669"/>
                    <a:pt x="222" y="668"/>
                  </a:cubicBezTo>
                  <a:cubicBezTo>
                    <a:pt x="221" y="668"/>
                    <a:pt x="221" y="669"/>
                    <a:pt x="220" y="669"/>
                  </a:cubicBezTo>
                  <a:cubicBezTo>
                    <a:pt x="219" y="669"/>
                    <a:pt x="218" y="669"/>
                    <a:pt x="218" y="669"/>
                  </a:cubicBezTo>
                  <a:cubicBezTo>
                    <a:pt x="218" y="669"/>
                    <a:pt x="217" y="670"/>
                    <a:pt x="217" y="671"/>
                  </a:cubicBezTo>
                  <a:cubicBezTo>
                    <a:pt x="217" y="671"/>
                    <a:pt x="216" y="671"/>
                    <a:pt x="215" y="671"/>
                  </a:cubicBezTo>
                  <a:cubicBezTo>
                    <a:pt x="215" y="671"/>
                    <a:pt x="214" y="671"/>
                    <a:pt x="213" y="670"/>
                  </a:cubicBezTo>
                  <a:cubicBezTo>
                    <a:pt x="213" y="670"/>
                    <a:pt x="212" y="669"/>
                    <a:pt x="212" y="669"/>
                  </a:cubicBezTo>
                  <a:cubicBezTo>
                    <a:pt x="211" y="669"/>
                    <a:pt x="211" y="668"/>
                    <a:pt x="210" y="668"/>
                  </a:cubicBezTo>
                  <a:cubicBezTo>
                    <a:pt x="210" y="668"/>
                    <a:pt x="209" y="668"/>
                    <a:pt x="209" y="668"/>
                  </a:cubicBezTo>
                  <a:cubicBezTo>
                    <a:pt x="209" y="668"/>
                    <a:pt x="209" y="669"/>
                    <a:pt x="209" y="669"/>
                  </a:cubicBezTo>
                  <a:cubicBezTo>
                    <a:pt x="208" y="669"/>
                    <a:pt x="208" y="669"/>
                    <a:pt x="208" y="669"/>
                  </a:cubicBezTo>
                  <a:cubicBezTo>
                    <a:pt x="207" y="669"/>
                    <a:pt x="207" y="670"/>
                    <a:pt x="208" y="670"/>
                  </a:cubicBezTo>
                  <a:cubicBezTo>
                    <a:pt x="208" y="670"/>
                    <a:pt x="207" y="671"/>
                    <a:pt x="207" y="671"/>
                  </a:cubicBezTo>
                  <a:cubicBezTo>
                    <a:pt x="206" y="671"/>
                    <a:pt x="206" y="672"/>
                    <a:pt x="206" y="672"/>
                  </a:cubicBezTo>
                  <a:cubicBezTo>
                    <a:pt x="206" y="672"/>
                    <a:pt x="206" y="673"/>
                    <a:pt x="205" y="673"/>
                  </a:cubicBezTo>
                  <a:cubicBezTo>
                    <a:pt x="205" y="673"/>
                    <a:pt x="205" y="672"/>
                    <a:pt x="205" y="672"/>
                  </a:cubicBezTo>
                  <a:cubicBezTo>
                    <a:pt x="205" y="672"/>
                    <a:pt x="204" y="671"/>
                    <a:pt x="203" y="671"/>
                  </a:cubicBezTo>
                  <a:cubicBezTo>
                    <a:pt x="203" y="671"/>
                    <a:pt x="203" y="672"/>
                    <a:pt x="203" y="672"/>
                  </a:cubicBezTo>
                  <a:cubicBezTo>
                    <a:pt x="202" y="673"/>
                    <a:pt x="202" y="673"/>
                    <a:pt x="201" y="673"/>
                  </a:cubicBezTo>
                  <a:cubicBezTo>
                    <a:pt x="201" y="673"/>
                    <a:pt x="201" y="673"/>
                    <a:pt x="201" y="673"/>
                  </a:cubicBezTo>
                  <a:cubicBezTo>
                    <a:pt x="200" y="673"/>
                    <a:pt x="200" y="673"/>
                    <a:pt x="200" y="673"/>
                  </a:cubicBezTo>
                  <a:cubicBezTo>
                    <a:pt x="199" y="673"/>
                    <a:pt x="199" y="672"/>
                    <a:pt x="199" y="672"/>
                  </a:cubicBezTo>
                  <a:cubicBezTo>
                    <a:pt x="199" y="672"/>
                    <a:pt x="198" y="672"/>
                    <a:pt x="197" y="672"/>
                  </a:cubicBezTo>
                  <a:cubicBezTo>
                    <a:pt x="197" y="672"/>
                    <a:pt x="197" y="672"/>
                    <a:pt x="197" y="672"/>
                  </a:cubicBezTo>
                  <a:cubicBezTo>
                    <a:pt x="196" y="672"/>
                    <a:pt x="196" y="672"/>
                    <a:pt x="196" y="673"/>
                  </a:cubicBezTo>
                  <a:cubicBezTo>
                    <a:pt x="196" y="673"/>
                    <a:pt x="195" y="673"/>
                    <a:pt x="195" y="674"/>
                  </a:cubicBezTo>
                  <a:cubicBezTo>
                    <a:pt x="194" y="674"/>
                    <a:pt x="194" y="673"/>
                    <a:pt x="194" y="673"/>
                  </a:cubicBezTo>
                  <a:cubicBezTo>
                    <a:pt x="193" y="673"/>
                    <a:pt x="193" y="674"/>
                    <a:pt x="193" y="674"/>
                  </a:cubicBezTo>
                  <a:cubicBezTo>
                    <a:pt x="194" y="675"/>
                    <a:pt x="193" y="675"/>
                    <a:pt x="193" y="675"/>
                  </a:cubicBezTo>
                  <a:cubicBezTo>
                    <a:pt x="192" y="676"/>
                    <a:pt x="193" y="677"/>
                    <a:pt x="193" y="677"/>
                  </a:cubicBezTo>
                  <a:cubicBezTo>
                    <a:pt x="193" y="677"/>
                    <a:pt x="193" y="678"/>
                    <a:pt x="192" y="678"/>
                  </a:cubicBezTo>
                  <a:cubicBezTo>
                    <a:pt x="192" y="678"/>
                    <a:pt x="192" y="678"/>
                    <a:pt x="192" y="679"/>
                  </a:cubicBezTo>
                  <a:cubicBezTo>
                    <a:pt x="192" y="679"/>
                    <a:pt x="191" y="680"/>
                    <a:pt x="190" y="680"/>
                  </a:cubicBezTo>
                  <a:cubicBezTo>
                    <a:pt x="190" y="680"/>
                    <a:pt x="190" y="680"/>
                    <a:pt x="189" y="679"/>
                  </a:cubicBezTo>
                  <a:cubicBezTo>
                    <a:pt x="189" y="679"/>
                    <a:pt x="189" y="679"/>
                    <a:pt x="188" y="678"/>
                  </a:cubicBezTo>
                  <a:cubicBezTo>
                    <a:pt x="188" y="678"/>
                    <a:pt x="188" y="678"/>
                    <a:pt x="188" y="678"/>
                  </a:cubicBezTo>
                  <a:cubicBezTo>
                    <a:pt x="188" y="678"/>
                    <a:pt x="186" y="676"/>
                    <a:pt x="186" y="676"/>
                  </a:cubicBezTo>
                  <a:cubicBezTo>
                    <a:pt x="186" y="675"/>
                    <a:pt x="185" y="675"/>
                    <a:pt x="185" y="675"/>
                  </a:cubicBezTo>
                  <a:cubicBezTo>
                    <a:pt x="185" y="675"/>
                    <a:pt x="183" y="674"/>
                    <a:pt x="183" y="674"/>
                  </a:cubicBezTo>
                  <a:cubicBezTo>
                    <a:pt x="183" y="674"/>
                    <a:pt x="182" y="675"/>
                    <a:pt x="182" y="675"/>
                  </a:cubicBezTo>
                  <a:cubicBezTo>
                    <a:pt x="181" y="675"/>
                    <a:pt x="181" y="675"/>
                    <a:pt x="181" y="675"/>
                  </a:cubicBezTo>
                  <a:cubicBezTo>
                    <a:pt x="181" y="674"/>
                    <a:pt x="180" y="674"/>
                    <a:pt x="180" y="674"/>
                  </a:cubicBezTo>
                  <a:cubicBezTo>
                    <a:pt x="180" y="674"/>
                    <a:pt x="180" y="674"/>
                    <a:pt x="179" y="674"/>
                  </a:cubicBezTo>
                  <a:cubicBezTo>
                    <a:pt x="179" y="673"/>
                    <a:pt x="179" y="673"/>
                    <a:pt x="179" y="673"/>
                  </a:cubicBezTo>
                  <a:cubicBezTo>
                    <a:pt x="178" y="673"/>
                    <a:pt x="178" y="673"/>
                    <a:pt x="178" y="672"/>
                  </a:cubicBezTo>
                  <a:cubicBezTo>
                    <a:pt x="177" y="672"/>
                    <a:pt x="177" y="671"/>
                    <a:pt x="177" y="670"/>
                  </a:cubicBezTo>
                  <a:cubicBezTo>
                    <a:pt x="177" y="670"/>
                    <a:pt x="176" y="669"/>
                    <a:pt x="175" y="668"/>
                  </a:cubicBezTo>
                  <a:cubicBezTo>
                    <a:pt x="175" y="668"/>
                    <a:pt x="175" y="667"/>
                    <a:pt x="174" y="666"/>
                  </a:cubicBezTo>
                  <a:cubicBezTo>
                    <a:pt x="174" y="666"/>
                    <a:pt x="173" y="665"/>
                    <a:pt x="173" y="665"/>
                  </a:cubicBezTo>
                  <a:cubicBezTo>
                    <a:pt x="172" y="664"/>
                    <a:pt x="173" y="663"/>
                    <a:pt x="172" y="663"/>
                  </a:cubicBezTo>
                  <a:cubicBezTo>
                    <a:pt x="172" y="663"/>
                    <a:pt x="171" y="664"/>
                    <a:pt x="170" y="664"/>
                  </a:cubicBezTo>
                  <a:cubicBezTo>
                    <a:pt x="169" y="664"/>
                    <a:pt x="169" y="663"/>
                    <a:pt x="168" y="663"/>
                  </a:cubicBezTo>
                  <a:cubicBezTo>
                    <a:pt x="168" y="662"/>
                    <a:pt x="168" y="661"/>
                    <a:pt x="168" y="660"/>
                  </a:cubicBezTo>
                  <a:cubicBezTo>
                    <a:pt x="168" y="659"/>
                    <a:pt x="167" y="659"/>
                    <a:pt x="167" y="658"/>
                  </a:cubicBezTo>
                  <a:cubicBezTo>
                    <a:pt x="166" y="658"/>
                    <a:pt x="166" y="658"/>
                    <a:pt x="166" y="658"/>
                  </a:cubicBezTo>
                  <a:cubicBezTo>
                    <a:pt x="165" y="658"/>
                    <a:pt x="165" y="657"/>
                    <a:pt x="165" y="657"/>
                  </a:cubicBezTo>
                  <a:cubicBezTo>
                    <a:pt x="164" y="656"/>
                    <a:pt x="164" y="656"/>
                    <a:pt x="163" y="657"/>
                  </a:cubicBezTo>
                  <a:cubicBezTo>
                    <a:pt x="163" y="657"/>
                    <a:pt x="162" y="657"/>
                    <a:pt x="162" y="657"/>
                  </a:cubicBezTo>
                  <a:cubicBezTo>
                    <a:pt x="162" y="657"/>
                    <a:pt x="161" y="657"/>
                    <a:pt x="161" y="657"/>
                  </a:cubicBezTo>
                  <a:cubicBezTo>
                    <a:pt x="161" y="656"/>
                    <a:pt x="159" y="657"/>
                    <a:pt x="158" y="658"/>
                  </a:cubicBezTo>
                  <a:cubicBezTo>
                    <a:pt x="158" y="658"/>
                    <a:pt x="157" y="658"/>
                    <a:pt x="157" y="658"/>
                  </a:cubicBezTo>
                  <a:cubicBezTo>
                    <a:pt x="156" y="658"/>
                    <a:pt x="156" y="659"/>
                    <a:pt x="156" y="659"/>
                  </a:cubicBezTo>
                  <a:cubicBezTo>
                    <a:pt x="155" y="659"/>
                    <a:pt x="153" y="659"/>
                    <a:pt x="153" y="658"/>
                  </a:cubicBezTo>
                  <a:cubicBezTo>
                    <a:pt x="152" y="658"/>
                    <a:pt x="152" y="655"/>
                    <a:pt x="152" y="655"/>
                  </a:cubicBezTo>
                  <a:cubicBezTo>
                    <a:pt x="150" y="656"/>
                    <a:pt x="150" y="656"/>
                    <a:pt x="150" y="656"/>
                  </a:cubicBezTo>
                  <a:cubicBezTo>
                    <a:pt x="150" y="656"/>
                    <a:pt x="150" y="656"/>
                    <a:pt x="150" y="656"/>
                  </a:cubicBezTo>
                  <a:cubicBezTo>
                    <a:pt x="149" y="654"/>
                    <a:pt x="148" y="651"/>
                    <a:pt x="147" y="650"/>
                  </a:cubicBezTo>
                  <a:cubicBezTo>
                    <a:pt x="147" y="649"/>
                    <a:pt x="147" y="648"/>
                    <a:pt x="148" y="646"/>
                  </a:cubicBezTo>
                  <a:cubicBezTo>
                    <a:pt x="148" y="646"/>
                    <a:pt x="148" y="646"/>
                    <a:pt x="148" y="646"/>
                  </a:cubicBezTo>
                  <a:cubicBezTo>
                    <a:pt x="148" y="645"/>
                    <a:pt x="145" y="645"/>
                    <a:pt x="144" y="645"/>
                  </a:cubicBezTo>
                  <a:cubicBezTo>
                    <a:pt x="143" y="645"/>
                    <a:pt x="143" y="645"/>
                    <a:pt x="143" y="646"/>
                  </a:cubicBezTo>
                  <a:cubicBezTo>
                    <a:pt x="143" y="646"/>
                    <a:pt x="142" y="647"/>
                    <a:pt x="141" y="648"/>
                  </a:cubicBezTo>
                  <a:cubicBezTo>
                    <a:pt x="140" y="649"/>
                    <a:pt x="138" y="650"/>
                    <a:pt x="138" y="650"/>
                  </a:cubicBezTo>
                  <a:cubicBezTo>
                    <a:pt x="137" y="650"/>
                    <a:pt x="137" y="651"/>
                    <a:pt x="137" y="651"/>
                  </a:cubicBezTo>
                  <a:cubicBezTo>
                    <a:pt x="137" y="652"/>
                    <a:pt x="137" y="652"/>
                    <a:pt x="137" y="652"/>
                  </a:cubicBezTo>
                  <a:cubicBezTo>
                    <a:pt x="136" y="652"/>
                    <a:pt x="136" y="653"/>
                    <a:pt x="136" y="653"/>
                  </a:cubicBezTo>
                  <a:cubicBezTo>
                    <a:pt x="137" y="654"/>
                    <a:pt x="136" y="655"/>
                    <a:pt x="136" y="656"/>
                  </a:cubicBezTo>
                  <a:cubicBezTo>
                    <a:pt x="136" y="656"/>
                    <a:pt x="135" y="656"/>
                    <a:pt x="135" y="656"/>
                  </a:cubicBezTo>
                  <a:cubicBezTo>
                    <a:pt x="135" y="657"/>
                    <a:pt x="135" y="657"/>
                    <a:pt x="136" y="657"/>
                  </a:cubicBezTo>
                  <a:cubicBezTo>
                    <a:pt x="136" y="658"/>
                    <a:pt x="134" y="658"/>
                    <a:pt x="134" y="658"/>
                  </a:cubicBezTo>
                  <a:cubicBezTo>
                    <a:pt x="133" y="657"/>
                    <a:pt x="133" y="657"/>
                    <a:pt x="133" y="657"/>
                  </a:cubicBezTo>
                  <a:cubicBezTo>
                    <a:pt x="133" y="656"/>
                    <a:pt x="132" y="655"/>
                    <a:pt x="131" y="655"/>
                  </a:cubicBezTo>
                  <a:cubicBezTo>
                    <a:pt x="131" y="655"/>
                    <a:pt x="131" y="654"/>
                    <a:pt x="130" y="653"/>
                  </a:cubicBezTo>
                  <a:cubicBezTo>
                    <a:pt x="130" y="653"/>
                    <a:pt x="130" y="652"/>
                    <a:pt x="129" y="651"/>
                  </a:cubicBezTo>
                  <a:cubicBezTo>
                    <a:pt x="128" y="651"/>
                    <a:pt x="128" y="651"/>
                    <a:pt x="127" y="651"/>
                  </a:cubicBezTo>
                  <a:cubicBezTo>
                    <a:pt x="127" y="652"/>
                    <a:pt x="125" y="651"/>
                    <a:pt x="125" y="651"/>
                  </a:cubicBezTo>
                  <a:cubicBezTo>
                    <a:pt x="124" y="651"/>
                    <a:pt x="124" y="651"/>
                    <a:pt x="124" y="650"/>
                  </a:cubicBezTo>
                  <a:cubicBezTo>
                    <a:pt x="124" y="650"/>
                    <a:pt x="124" y="650"/>
                    <a:pt x="124" y="650"/>
                  </a:cubicBezTo>
                  <a:cubicBezTo>
                    <a:pt x="123" y="650"/>
                    <a:pt x="123" y="649"/>
                    <a:pt x="124" y="649"/>
                  </a:cubicBezTo>
                  <a:cubicBezTo>
                    <a:pt x="124" y="648"/>
                    <a:pt x="124" y="648"/>
                    <a:pt x="123" y="648"/>
                  </a:cubicBezTo>
                  <a:cubicBezTo>
                    <a:pt x="123" y="648"/>
                    <a:pt x="120" y="647"/>
                    <a:pt x="120" y="647"/>
                  </a:cubicBezTo>
                  <a:cubicBezTo>
                    <a:pt x="120" y="646"/>
                    <a:pt x="121" y="646"/>
                    <a:pt x="121" y="646"/>
                  </a:cubicBezTo>
                  <a:cubicBezTo>
                    <a:pt x="122" y="645"/>
                    <a:pt x="122" y="645"/>
                    <a:pt x="122" y="644"/>
                  </a:cubicBezTo>
                  <a:cubicBezTo>
                    <a:pt x="122" y="644"/>
                    <a:pt x="122" y="642"/>
                    <a:pt x="122" y="642"/>
                  </a:cubicBezTo>
                  <a:cubicBezTo>
                    <a:pt x="123" y="641"/>
                    <a:pt x="122" y="640"/>
                    <a:pt x="122" y="639"/>
                  </a:cubicBezTo>
                  <a:cubicBezTo>
                    <a:pt x="121" y="637"/>
                    <a:pt x="122" y="636"/>
                    <a:pt x="122" y="635"/>
                  </a:cubicBezTo>
                  <a:cubicBezTo>
                    <a:pt x="122" y="634"/>
                    <a:pt x="120" y="634"/>
                    <a:pt x="120" y="634"/>
                  </a:cubicBezTo>
                  <a:cubicBezTo>
                    <a:pt x="119" y="634"/>
                    <a:pt x="119" y="634"/>
                    <a:pt x="119" y="633"/>
                  </a:cubicBezTo>
                  <a:cubicBezTo>
                    <a:pt x="119" y="633"/>
                    <a:pt x="120" y="632"/>
                    <a:pt x="120" y="631"/>
                  </a:cubicBezTo>
                  <a:cubicBezTo>
                    <a:pt x="120" y="630"/>
                    <a:pt x="118" y="631"/>
                    <a:pt x="117" y="631"/>
                  </a:cubicBezTo>
                  <a:cubicBezTo>
                    <a:pt x="117" y="631"/>
                    <a:pt x="116" y="630"/>
                    <a:pt x="115" y="629"/>
                  </a:cubicBezTo>
                  <a:cubicBezTo>
                    <a:pt x="115" y="629"/>
                    <a:pt x="115" y="630"/>
                    <a:pt x="114" y="630"/>
                  </a:cubicBezTo>
                  <a:cubicBezTo>
                    <a:pt x="114" y="631"/>
                    <a:pt x="112" y="631"/>
                    <a:pt x="112" y="630"/>
                  </a:cubicBezTo>
                  <a:cubicBezTo>
                    <a:pt x="111" y="630"/>
                    <a:pt x="111" y="630"/>
                    <a:pt x="110" y="631"/>
                  </a:cubicBezTo>
                  <a:cubicBezTo>
                    <a:pt x="110" y="631"/>
                    <a:pt x="109" y="631"/>
                    <a:pt x="108" y="631"/>
                  </a:cubicBezTo>
                  <a:cubicBezTo>
                    <a:pt x="108" y="631"/>
                    <a:pt x="107" y="631"/>
                    <a:pt x="107" y="630"/>
                  </a:cubicBezTo>
                  <a:cubicBezTo>
                    <a:pt x="107" y="629"/>
                    <a:pt x="106" y="630"/>
                    <a:pt x="105" y="630"/>
                  </a:cubicBezTo>
                  <a:cubicBezTo>
                    <a:pt x="105" y="630"/>
                    <a:pt x="104" y="630"/>
                    <a:pt x="104" y="630"/>
                  </a:cubicBezTo>
                  <a:cubicBezTo>
                    <a:pt x="103" y="630"/>
                    <a:pt x="103" y="631"/>
                    <a:pt x="102" y="631"/>
                  </a:cubicBezTo>
                  <a:cubicBezTo>
                    <a:pt x="101" y="632"/>
                    <a:pt x="101" y="631"/>
                    <a:pt x="100" y="631"/>
                  </a:cubicBezTo>
                  <a:cubicBezTo>
                    <a:pt x="99" y="631"/>
                    <a:pt x="100" y="632"/>
                    <a:pt x="99" y="632"/>
                  </a:cubicBezTo>
                  <a:cubicBezTo>
                    <a:pt x="99" y="632"/>
                    <a:pt x="98" y="632"/>
                    <a:pt x="98" y="632"/>
                  </a:cubicBezTo>
                  <a:cubicBezTo>
                    <a:pt x="98" y="632"/>
                    <a:pt x="98" y="630"/>
                    <a:pt x="98" y="629"/>
                  </a:cubicBezTo>
                  <a:cubicBezTo>
                    <a:pt x="98" y="629"/>
                    <a:pt x="97" y="629"/>
                    <a:pt x="97" y="629"/>
                  </a:cubicBezTo>
                  <a:cubicBezTo>
                    <a:pt x="96" y="629"/>
                    <a:pt x="95" y="629"/>
                    <a:pt x="95" y="629"/>
                  </a:cubicBezTo>
                  <a:cubicBezTo>
                    <a:pt x="94" y="629"/>
                    <a:pt x="93" y="630"/>
                    <a:pt x="91" y="631"/>
                  </a:cubicBezTo>
                  <a:cubicBezTo>
                    <a:pt x="90" y="632"/>
                    <a:pt x="90" y="632"/>
                    <a:pt x="90" y="633"/>
                  </a:cubicBezTo>
                  <a:cubicBezTo>
                    <a:pt x="89" y="633"/>
                    <a:pt x="88" y="633"/>
                    <a:pt x="88" y="633"/>
                  </a:cubicBezTo>
                  <a:cubicBezTo>
                    <a:pt x="88" y="633"/>
                    <a:pt x="87" y="633"/>
                    <a:pt x="87" y="634"/>
                  </a:cubicBezTo>
                  <a:cubicBezTo>
                    <a:pt x="86" y="634"/>
                    <a:pt x="84" y="634"/>
                    <a:pt x="84" y="633"/>
                  </a:cubicBezTo>
                  <a:cubicBezTo>
                    <a:pt x="83" y="633"/>
                    <a:pt x="82" y="634"/>
                    <a:pt x="82" y="634"/>
                  </a:cubicBezTo>
                  <a:cubicBezTo>
                    <a:pt x="81" y="635"/>
                    <a:pt x="81" y="635"/>
                    <a:pt x="81" y="634"/>
                  </a:cubicBezTo>
                  <a:cubicBezTo>
                    <a:pt x="80" y="634"/>
                    <a:pt x="78" y="635"/>
                    <a:pt x="77" y="636"/>
                  </a:cubicBezTo>
                  <a:cubicBezTo>
                    <a:pt x="77" y="636"/>
                    <a:pt x="77" y="636"/>
                    <a:pt x="77" y="637"/>
                  </a:cubicBezTo>
                  <a:cubicBezTo>
                    <a:pt x="77" y="637"/>
                    <a:pt x="75" y="636"/>
                    <a:pt x="74" y="636"/>
                  </a:cubicBezTo>
                  <a:cubicBezTo>
                    <a:pt x="73" y="636"/>
                    <a:pt x="73" y="637"/>
                    <a:pt x="73" y="637"/>
                  </a:cubicBezTo>
                  <a:cubicBezTo>
                    <a:pt x="73" y="638"/>
                    <a:pt x="72" y="639"/>
                    <a:pt x="71" y="640"/>
                  </a:cubicBezTo>
                  <a:cubicBezTo>
                    <a:pt x="71" y="640"/>
                    <a:pt x="70" y="640"/>
                    <a:pt x="69" y="640"/>
                  </a:cubicBezTo>
                  <a:cubicBezTo>
                    <a:pt x="69" y="640"/>
                    <a:pt x="68" y="639"/>
                    <a:pt x="68" y="638"/>
                  </a:cubicBezTo>
                  <a:cubicBezTo>
                    <a:pt x="68" y="637"/>
                    <a:pt x="66" y="636"/>
                    <a:pt x="65" y="635"/>
                  </a:cubicBezTo>
                  <a:cubicBezTo>
                    <a:pt x="64" y="634"/>
                    <a:pt x="63" y="635"/>
                    <a:pt x="62" y="635"/>
                  </a:cubicBezTo>
                  <a:cubicBezTo>
                    <a:pt x="62" y="635"/>
                    <a:pt x="60" y="635"/>
                    <a:pt x="60" y="635"/>
                  </a:cubicBezTo>
                  <a:cubicBezTo>
                    <a:pt x="59" y="635"/>
                    <a:pt x="59" y="634"/>
                    <a:pt x="59" y="633"/>
                  </a:cubicBezTo>
                  <a:cubicBezTo>
                    <a:pt x="58" y="632"/>
                    <a:pt x="58" y="633"/>
                    <a:pt x="57" y="633"/>
                  </a:cubicBezTo>
                  <a:cubicBezTo>
                    <a:pt x="56" y="633"/>
                    <a:pt x="56" y="633"/>
                    <a:pt x="55" y="633"/>
                  </a:cubicBezTo>
                  <a:cubicBezTo>
                    <a:pt x="55" y="633"/>
                    <a:pt x="53" y="633"/>
                    <a:pt x="53" y="633"/>
                  </a:cubicBezTo>
                  <a:cubicBezTo>
                    <a:pt x="52" y="633"/>
                    <a:pt x="52" y="633"/>
                    <a:pt x="52" y="632"/>
                  </a:cubicBezTo>
                  <a:cubicBezTo>
                    <a:pt x="52" y="632"/>
                    <a:pt x="51" y="632"/>
                    <a:pt x="51" y="632"/>
                  </a:cubicBezTo>
                  <a:cubicBezTo>
                    <a:pt x="50" y="632"/>
                    <a:pt x="50" y="632"/>
                    <a:pt x="50" y="631"/>
                  </a:cubicBezTo>
                  <a:cubicBezTo>
                    <a:pt x="50" y="631"/>
                    <a:pt x="49" y="631"/>
                    <a:pt x="48" y="631"/>
                  </a:cubicBezTo>
                  <a:cubicBezTo>
                    <a:pt x="47" y="631"/>
                    <a:pt x="47" y="630"/>
                    <a:pt x="47" y="630"/>
                  </a:cubicBezTo>
                  <a:cubicBezTo>
                    <a:pt x="47" y="629"/>
                    <a:pt x="46" y="629"/>
                    <a:pt x="45" y="629"/>
                  </a:cubicBezTo>
                  <a:cubicBezTo>
                    <a:pt x="45" y="628"/>
                    <a:pt x="44" y="628"/>
                    <a:pt x="44" y="628"/>
                  </a:cubicBezTo>
                  <a:cubicBezTo>
                    <a:pt x="44" y="627"/>
                    <a:pt x="44" y="627"/>
                    <a:pt x="44" y="626"/>
                  </a:cubicBezTo>
                  <a:cubicBezTo>
                    <a:pt x="43" y="625"/>
                    <a:pt x="45" y="625"/>
                    <a:pt x="46" y="625"/>
                  </a:cubicBezTo>
                  <a:cubicBezTo>
                    <a:pt x="47" y="624"/>
                    <a:pt x="46" y="624"/>
                    <a:pt x="46" y="623"/>
                  </a:cubicBezTo>
                  <a:cubicBezTo>
                    <a:pt x="46" y="623"/>
                    <a:pt x="46" y="623"/>
                    <a:pt x="46" y="622"/>
                  </a:cubicBezTo>
                  <a:cubicBezTo>
                    <a:pt x="46" y="621"/>
                    <a:pt x="45" y="621"/>
                    <a:pt x="44" y="621"/>
                  </a:cubicBezTo>
                  <a:cubicBezTo>
                    <a:pt x="44" y="621"/>
                    <a:pt x="43" y="621"/>
                    <a:pt x="43" y="620"/>
                  </a:cubicBezTo>
                  <a:cubicBezTo>
                    <a:pt x="43" y="620"/>
                    <a:pt x="42" y="619"/>
                    <a:pt x="42" y="618"/>
                  </a:cubicBezTo>
                  <a:cubicBezTo>
                    <a:pt x="42" y="618"/>
                    <a:pt x="41" y="618"/>
                    <a:pt x="40" y="619"/>
                  </a:cubicBezTo>
                  <a:cubicBezTo>
                    <a:pt x="40" y="619"/>
                    <a:pt x="40" y="620"/>
                    <a:pt x="40" y="620"/>
                  </a:cubicBezTo>
                  <a:cubicBezTo>
                    <a:pt x="40" y="620"/>
                    <a:pt x="40" y="621"/>
                    <a:pt x="40" y="621"/>
                  </a:cubicBezTo>
                  <a:cubicBezTo>
                    <a:pt x="39" y="621"/>
                    <a:pt x="38" y="621"/>
                    <a:pt x="38" y="621"/>
                  </a:cubicBezTo>
                  <a:cubicBezTo>
                    <a:pt x="38" y="621"/>
                    <a:pt x="37" y="620"/>
                    <a:pt x="37" y="620"/>
                  </a:cubicBezTo>
                  <a:cubicBezTo>
                    <a:pt x="37" y="619"/>
                    <a:pt x="36" y="619"/>
                    <a:pt x="35" y="620"/>
                  </a:cubicBezTo>
                  <a:cubicBezTo>
                    <a:pt x="35" y="621"/>
                    <a:pt x="33" y="622"/>
                    <a:pt x="33" y="622"/>
                  </a:cubicBezTo>
                  <a:cubicBezTo>
                    <a:pt x="33" y="622"/>
                    <a:pt x="32" y="620"/>
                    <a:pt x="31" y="620"/>
                  </a:cubicBezTo>
                  <a:cubicBezTo>
                    <a:pt x="30" y="620"/>
                    <a:pt x="28" y="621"/>
                    <a:pt x="28" y="622"/>
                  </a:cubicBezTo>
                  <a:cubicBezTo>
                    <a:pt x="28" y="622"/>
                    <a:pt x="27" y="622"/>
                    <a:pt x="26" y="622"/>
                  </a:cubicBezTo>
                  <a:cubicBezTo>
                    <a:pt x="25" y="621"/>
                    <a:pt x="25" y="622"/>
                    <a:pt x="25" y="623"/>
                  </a:cubicBezTo>
                  <a:cubicBezTo>
                    <a:pt x="25" y="623"/>
                    <a:pt x="25" y="624"/>
                    <a:pt x="25" y="624"/>
                  </a:cubicBezTo>
                  <a:cubicBezTo>
                    <a:pt x="25" y="625"/>
                    <a:pt x="25" y="625"/>
                    <a:pt x="25" y="626"/>
                  </a:cubicBezTo>
                  <a:cubicBezTo>
                    <a:pt x="25" y="626"/>
                    <a:pt x="26" y="627"/>
                    <a:pt x="25" y="626"/>
                  </a:cubicBezTo>
                  <a:cubicBezTo>
                    <a:pt x="25" y="626"/>
                    <a:pt x="25" y="627"/>
                    <a:pt x="24" y="627"/>
                  </a:cubicBezTo>
                  <a:cubicBezTo>
                    <a:pt x="24" y="627"/>
                    <a:pt x="24" y="627"/>
                    <a:pt x="23" y="628"/>
                  </a:cubicBezTo>
                  <a:cubicBezTo>
                    <a:pt x="23" y="628"/>
                    <a:pt x="23" y="629"/>
                    <a:pt x="23" y="629"/>
                  </a:cubicBezTo>
                  <a:cubicBezTo>
                    <a:pt x="23" y="629"/>
                    <a:pt x="22" y="628"/>
                    <a:pt x="22" y="627"/>
                  </a:cubicBezTo>
                  <a:cubicBezTo>
                    <a:pt x="21" y="627"/>
                    <a:pt x="20" y="627"/>
                    <a:pt x="20" y="627"/>
                  </a:cubicBezTo>
                  <a:cubicBezTo>
                    <a:pt x="20" y="627"/>
                    <a:pt x="19" y="628"/>
                    <a:pt x="19" y="628"/>
                  </a:cubicBezTo>
                  <a:cubicBezTo>
                    <a:pt x="19" y="628"/>
                    <a:pt x="18" y="628"/>
                    <a:pt x="18" y="628"/>
                  </a:cubicBezTo>
                  <a:cubicBezTo>
                    <a:pt x="18" y="627"/>
                    <a:pt x="17" y="628"/>
                    <a:pt x="17" y="628"/>
                  </a:cubicBezTo>
                  <a:cubicBezTo>
                    <a:pt x="17" y="629"/>
                    <a:pt x="16" y="629"/>
                    <a:pt x="16" y="629"/>
                  </a:cubicBezTo>
                  <a:cubicBezTo>
                    <a:pt x="15" y="629"/>
                    <a:pt x="15" y="631"/>
                    <a:pt x="14" y="631"/>
                  </a:cubicBezTo>
                  <a:cubicBezTo>
                    <a:pt x="13" y="631"/>
                    <a:pt x="12" y="632"/>
                    <a:pt x="12" y="632"/>
                  </a:cubicBezTo>
                  <a:cubicBezTo>
                    <a:pt x="11" y="632"/>
                    <a:pt x="11" y="632"/>
                    <a:pt x="11" y="633"/>
                  </a:cubicBezTo>
                  <a:cubicBezTo>
                    <a:pt x="10" y="633"/>
                    <a:pt x="9" y="633"/>
                    <a:pt x="8" y="633"/>
                  </a:cubicBezTo>
                  <a:cubicBezTo>
                    <a:pt x="8" y="633"/>
                    <a:pt x="8" y="632"/>
                    <a:pt x="8" y="631"/>
                  </a:cubicBezTo>
                  <a:cubicBezTo>
                    <a:pt x="7" y="630"/>
                    <a:pt x="7" y="630"/>
                    <a:pt x="7" y="631"/>
                  </a:cubicBezTo>
                  <a:cubicBezTo>
                    <a:pt x="6" y="631"/>
                    <a:pt x="6" y="630"/>
                    <a:pt x="5" y="630"/>
                  </a:cubicBezTo>
                  <a:cubicBezTo>
                    <a:pt x="5" y="629"/>
                    <a:pt x="5" y="629"/>
                    <a:pt x="6" y="628"/>
                  </a:cubicBezTo>
                  <a:cubicBezTo>
                    <a:pt x="7" y="628"/>
                    <a:pt x="6" y="627"/>
                    <a:pt x="6" y="627"/>
                  </a:cubicBezTo>
                  <a:cubicBezTo>
                    <a:pt x="5" y="626"/>
                    <a:pt x="5" y="625"/>
                    <a:pt x="5" y="625"/>
                  </a:cubicBezTo>
                  <a:cubicBezTo>
                    <a:pt x="5" y="624"/>
                    <a:pt x="4" y="625"/>
                    <a:pt x="4" y="625"/>
                  </a:cubicBezTo>
                  <a:cubicBezTo>
                    <a:pt x="3" y="625"/>
                    <a:pt x="3" y="623"/>
                    <a:pt x="4" y="623"/>
                  </a:cubicBezTo>
                  <a:cubicBezTo>
                    <a:pt x="4" y="623"/>
                    <a:pt x="3" y="621"/>
                    <a:pt x="3" y="621"/>
                  </a:cubicBezTo>
                  <a:cubicBezTo>
                    <a:pt x="3" y="621"/>
                    <a:pt x="3" y="620"/>
                    <a:pt x="3" y="619"/>
                  </a:cubicBezTo>
                  <a:cubicBezTo>
                    <a:pt x="2" y="619"/>
                    <a:pt x="1" y="618"/>
                    <a:pt x="0" y="617"/>
                  </a:cubicBezTo>
                  <a:cubicBezTo>
                    <a:pt x="0" y="617"/>
                    <a:pt x="0" y="615"/>
                    <a:pt x="1" y="614"/>
                  </a:cubicBezTo>
                  <a:cubicBezTo>
                    <a:pt x="1" y="613"/>
                    <a:pt x="3" y="613"/>
                    <a:pt x="3" y="614"/>
                  </a:cubicBezTo>
                  <a:cubicBezTo>
                    <a:pt x="4" y="614"/>
                    <a:pt x="4" y="614"/>
                    <a:pt x="5" y="614"/>
                  </a:cubicBezTo>
                  <a:cubicBezTo>
                    <a:pt x="5" y="614"/>
                    <a:pt x="6" y="614"/>
                    <a:pt x="6" y="615"/>
                  </a:cubicBezTo>
                  <a:cubicBezTo>
                    <a:pt x="7" y="616"/>
                    <a:pt x="7" y="617"/>
                    <a:pt x="8" y="617"/>
                  </a:cubicBezTo>
                  <a:cubicBezTo>
                    <a:pt x="9" y="617"/>
                    <a:pt x="10" y="617"/>
                    <a:pt x="11" y="617"/>
                  </a:cubicBezTo>
                  <a:cubicBezTo>
                    <a:pt x="12" y="617"/>
                    <a:pt x="12" y="615"/>
                    <a:pt x="13" y="615"/>
                  </a:cubicBezTo>
                  <a:cubicBezTo>
                    <a:pt x="13" y="615"/>
                    <a:pt x="16" y="614"/>
                    <a:pt x="17" y="614"/>
                  </a:cubicBezTo>
                  <a:cubicBezTo>
                    <a:pt x="17" y="614"/>
                    <a:pt x="18" y="615"/>
                    <a:pt x="19" y="614"/>
                  </a:cubicBezTo>
                  <a:cubicBezTo>
                    <a:pt x="19" y="614"/>
                    <a:pt x="21" y="613"/>
                    <a:pt x="21" y="612"/>
                  </a:cubicBezTo>
                  <a:cubicBezTo>
                    <a:pt x="22" y="612"/>
                    <a:pt x="24" y="612"/>
                    <a:pt x="24" y="611"/>
                  </a:cubicBezTo>
                  <a:cubicBezTo>
                    <a:pt x="25" y="611"/>
                    <a:pt x="25" y="610"/>
                    <a:pt x="26" y="610"/>
                  </a:cubicBezTo>
                  <a:cubicBezTo>
                    <a:pt x="27" y="610"/>
                    <a:pt x="27" y="611"/>
                    <a:pt x="28" y="611"/>
                  </a:cubicBezTo>
                  <a:cubicBezTo>
                    <a:pt x="29" y="611"/>
                    <a:pt x="28" y="610"/>
                    <a:pt x="29" y="609"/>
                  </a:cubicBezTo>
                  <a:cubicBezTo>
                    <a:pt x="30" y="609"/>
                    <a:pt x="31" y="607"/>
                    <a:pt x="32" y="607"/>
                  </a:cubicBezTo>
                  <a:cubicBezTo>
                    <a:pt x="32" y="606"/>
                    <a:pt x="33" y="606"/>
                    <a:pt x="33" y="605"/>
                  </a:cubicBezTo>
                  <a:cubicBezTo>
                    <a:pt x="32" y="604"/>
                    <a:pt x="33" y="603"/>
                    <a:pt x="33" y="602"/>
                  </a:cubicBezTo>
                  <a:cubicBezTo>
                    <a:pt x="32" y="601"/>
                    <a:pt x="32" y="601"/>
                    <a:pt x="32" y="600"/>
                  </a:cubicBezTo>
                  <a:cubicBezTo>
                    <a:pt x="33" y="599"/>
                    <a:pt x="34" y="600"/>
                    <a:pt x="33" y="599"/>
                  </a:cubicBezTo>
                  <a:cubicBezTo>
                    <a:pt x="32" y="598"/>
                    <a:pt x="32" y="597"/>
                    <a:pt x="33" y="596"/>
                  </a:cubicBezTo>
                  <a:cubicBezTo>
                    <a:pt x="33" y="596"/>
                    <a:pt x="34" y="595"/>
                    <a:pt x="33" y="595"/>
                  </a:cubicBezTo>
                  <a:cubicBezTo>
                    <a:pt x="33" y="594"/>
                    <a:pt x="32" y="595"/>
                    <a:pt x="32" y="594"/>
                  </a:cubicBezTo>
                  <a:cubicBezTo>
                    <a:pt x="33" y="593"/>
                    <a:pt x="33" y="592"/>
                    <a:pt x="33" y="593"/>
                  </a:cubicBezTo>
                  <a:cubicBezTo>
                    <a:pt x="32" y="593"/>
                    <a:pt x="31" y="594"/>
                    <a:pt x="31" y="593"/>
                  </a:cubicBezTo>
                  <a:cubicBezTo>
                    <a:pt x="31" y="592"/>
                    <a:pt x="32" y="592"/>
                    <a:pt x="32" y="591"/>
                  </a:cubicBezTo>
                  <a:cubicBezTo>
                    <a:pt x="33" y="591"/>
                    <a:pt x="32" y="590"/>
                    <a:pt x="33" y="589"/>
                  </a:cubicBezTo>
                  <a:cubicBezTo>
                    <a:pt x="33" y="589"/>
                    <a:pt x="33" y="588"/>
                    <a:pt x="34" y="588"/>
                  </a:cubicBezTo>
                  <a:cubicBezTo>
                    <a:pt x="34" y="588"/>
                    <a:pt x="34" y="589"/>
                    <a:pt x="34" y="590"/>
                  </a:cubicBezTo>
                  <a:cubicBezTo>
                    <a:pt x="34" y="590"/>
                    <a:pt x="34" y="592"/>
                    <a:pt x="35" y="592"/>
                  </a:cubicBezTo>
                  <a:cubicBezTo>
                    <a:pt x="35" y="593"/>
                    <a:pt x="36" y="593"/>
                    <a:pt x="36" y="592"/>
                  </a:cubicBezTo>
                  <a:cubicBezTo>
                    <a:pt x="37" y="591"/>
                    <a:pt x="36" y="590"/>
                    <a:pt x="36" y="589"/>
                  </a:cubicBezTo>
                  <a:cubicBezTo>
                    <a:pt x="36" y="588"/>
                    <a:pt x="36" y="587"/>
                    <a:pt x="35" y="587"/>
                  </a:cubicBezTo>
                  <a:cubicBezTo>
                    <a:pt x="35" y="586"/>
                    <a:pt x="34" y="586"/>
                    <a:pt x="34" y="585"/>
                  </a:cubicBezTo>
                  <a:cubicBezTo>
                    <a:pt x="33" y="585"/>
                    <a:pt x="32" y="584"/>
                    <a:pt x="31" y="584"/>
                  </a:cubicBezTo>
                  <a:cubicBezTo>
                    <a:pt x="30" y="584"/>
                    <a:pt x="28" y="585"/>
                    <a:pt x="27" y="585"/>
                  </a:cubicBezTo>
                  <a:cubicBezTo>
                    <a:pt x="27" y="584"/>
                    <a:pt x="27" y="583"/>
                    <a:pt x="25" y="583"/>
                  </a:cubicBezTo>
                  <a:cubicBezTo>
                    <a:pt x="24" y="582"/>
                    <a:pt x="23" y="582"/>
                    <a:pt x="23" y="582"/>
                  </a:cubicBezTo>
                  <a:cubicBezTo>
                    <a:pt x="22" y="581"/>
                    <a:pt x="23" y="580"/>
                    <a:pt x="21" y="580"/>
                  </a:cubicBezTo>
                  <a:cubicBezTo>
                    <a:pt x="20" y="580"/>
                    <a:pt x="19" y="580"/>
                    <a:pt x="19" y="579"/>
                  </a:cubicBezTo>
                  <a:cubicBezTo>
                    <a:pt x="19" y="578"/>
                    <a:pt x="19" y="578"/>
                    <a:pt x="19" y="578"/>
                  </a:cubicBezTo>
                  <a:cubicBezTo>
                    <a:pt x="20" y="578"/>
                    <a:pt x="20" y="577"/>
                    <a:pt x="20" y="576"/>
                  </a:cubicBezTo>
                  <a:cubicBezTo>
                    <a:pt x="19" y="576"/>
                    <a:pt x="19" y="575"/>
                    <a:pt x="18" y="574"/>
                  </a:cubicBezTo>
                  <a:cubicBezTo>
                    <a:pt x="17" y="572"/>
                    <a:pt x="16" y="571"/>
                    <a:pt x="16" y="571"/>
                  </a:cubicBezTo>
                  <a:cubicBezTo>
                    <a:pt x="17" y="571"/>
                    <a:pt x="18" y="570"/>
                    <a:pt x="18" y="571"/>
                  </a:cubicBezTo>
                  <a:cubicBezTo>
                    <a:pt x="19" y="571"/>
                    <a:pt x="19" y="572"/>
                    <a:pt x="20" y="572"/>
                  </a:cubicBezTo>
                  <a:cubicBezTo>
                    <a:pt x="21" y="572"/>
                    <a:pt x="21" y="571"/>
                    <a:pt x="22" y="571"/>
                  </a:cubicBezTo>
                  <a:cubicBezTo>
                    <a:pt x="23" y="571"/>
                    <a:pt x="25" y="572"/>
                    <a:pt x="25" y="571"/>
                  </a:cubicBezTo>
                  <a:cubicBezTo>
                    <a:pt x="26" y="570"/>
                    <a:pt x="26" y="568"/>
                    <a:pt x="26" y="567"/>
                  </a:cubicBezTo>
                  <a:cubicBezTo>
                    <a:pt x="26" y="566"/>
                    <a:pt x="25" y="565"/>
                    <a:pt x="26" y="564"/>
                  </a:cubicBezTo>
                  <a:cubicBezTo>
                    <a:pt x="27" y="564"/>
                    <a:pt x="26" y="563"/>
                    <a:pt x="26" y="561"/>
                  </a:cubicBezTo>
                  <a:cubicBezTo>
                    <a:pt x="27" y="560"/>
                    <a:pt x="29" y="559"/>
                    <a:pt x="29" y="559"/>
                  </a:cubicBezTo>
                  <a:cubicBezTo>
                    <a:pt x="29" y="558"/>
                    <a:pt x="30" y="558"/>
                    <a:pt x="30" y="557"/>
                  </a:cubicBezTo>
                  <a:cubicBezTo>
                    <a:pt x="30" y="556"/>
                    <a:pt x="30" y="555"/>
                    <a:pt x="31" y="555"/>
                  </a:cubicBezTo>
                  <a:cubicBezTo>
                    <a:pt x="32" y="556"/>
                    <a:pt x="32" y="556"/>
                    <a:pt x="33" y="555"/>
                  </a:cubicBezTo>
                  <a:cubicBezTo>
                    <a:pt x="34" y="554"/>
                    <a:pt x="33" y="554"/>
                    <a:pt x="34" y="553"/>
                  </a:cubicBezTo>
                  <a:cubicBezTo>
                    <a:pt x="35" y="553"/>
                    <a:pt x="35" y="552"/>
                    <a:pt x="35" y="552"/>
                  </a:cubicBezTo>
                  <a:cubicBezTo>
                    <a:pt x="35" y="551"/>
                    <a:pt x="36" y="551"/>
                    <a:pt x="37" y="551"/>
                  </a:cubicBezTo>
                  <a:cubicBezTo>
                    <a:pt x="38" y="551"/>
                    <a:pt x="37" y="551"/>
                    <a:pt x="38" y="551"/>
                  </a:cubicBezTo>
                  <a:cubicBezTo>
                    <a:pt x="39" y="551"/>
                    <a:pt x="40" y="552"/>
                    <a:pt x="40" y="552"/>
                  </a:cubicBezTo>
                  <a:cubicBezTo>
                    <a:pt x="41" y="552"/>
                    <a:pt x="41" y="551"/>
                    <a:pt x="42" y="551"/>
                  </a:cubicBezTo>
                  <a:cubicBezTo>
                    <a:pt x="43" y="551"/>
                    <a:pt x="44" y="550"/>
                    <a:pt x="45" y="550"/>
                  </a:cubicBezTo>
                  <a:cubicBezTo>
                    <a:pt x="45" y="551"/>
                    <a:pt x="46" y="551"/>
                    <a:pt x="47" y="551"/>
                  </a:cubicBezTo>
                  <a:cubicBezTo>
                    <a:pt x="47" y="551"/>
                    <a:pt x="47" y="552"/>
                    <a:pt x="48" y="552"/>
                  </a:cubicBezTo>
                  <a:cubicBezTo>
                    <a:pt x="46" y="553"/>
                    <a:pt x="46" y="553"/>
                    <a:pt x="46" y="553"/>
                  </a:cubicBezTo>
                  <a:cubicBezTo>
                    <a:pt x="46" y="553"/>
                    <a:pt x="46" y="554"/>
                    <a:pt x="46" y="554"/>
                  </a:cubicBezTo>
                  <a:cubicBezTo>
                    <a:pt x="46" y="554"/>
                    <a:pt x="46" y="554"/>
                    <a:pt x="47" y="554"/>
                  </a:cubicBezTo>
                  <a:cubicBezTo>
                    <a:pt x="48" y="554"/>
                    <a:pt x="49" y="553"/>
                    <a:pt x="49" y="554"/>
                  </a:cubicBezTo>
                  <a:cubicBezTo>
                    <a:pt x="49" y="554"/>
                    <a:pt x="48" y="555"/>
                    <a:pt x="49" y="555"/>
                  </a:cubicBezTo>
                  <a:cubicBezTo>
                    <a:pt x="50" y="556"/>
                    <a:pt x="52" y="557"/>
                    <a:pt x="52" y="557"/>
                  </a:cubicBezTo>
                  <a:cubicBezTo>
                    <a:pt x="53" y="556"/>
                    <a:pt x="53" y="555"/>
                    <a:pt x="54" y="555"/>
                  </a:cubicBezTo>
                  <a:cubicBezTo>
                    <a:pt x="55" y="555"/>
                    <a:pt x="56" y="554"/>
                    <a:pt x="57" y="554"/>
                  </a:cubicBezTo>
                  <a:cubicBezTo>
                    <a:pt x="57" y="553"/>
                    <a:pt x="59" y="551"/>
                    <a:pt x="60" y="551"/>
                  </a:cubicBezTo>
                  <a:cubicBezTo>
                    <a:pt x="61" y="551"/>
                    <a:pt x="62" y="551"/>
                    <a:pt x="62" y="552"/>
                  </a:cubicBezTo>
                  <a:cubicBezTo>
                    <a:pt x="62" y="552"/>
                    <a:pt x="63" y="552"/>
                    <a:pt x="63" y="553"/>
                  </a:cubicBezTo>
                  <a:cubicBezTo>
                    <a:pt x="64" y="553"/>
                    <a:pt x="64" y="553"/>
                    <a:pt x="65" y="552"/>
                  </a:cubicBezTo>
                  <a:cubicBezTo>
                    <a:pt x="65" y="551"/>
                    <a:pt x="66" y="552"/>
                    <a:pt x="66" y="551"/>
                  </a:cubicBezTo>
                  <a:cubicBezTo>
                    <a:pt x="66" y="550"/>
                    <a:pt x="66" y="550"/>
                    <a:pt x="67" y="550"/>
                  </a:cubicBezTo>
                  <a:cubicBezTo>
                    <a:pt x="68" y="550"/>
                    <a:pt x="69" y="550"/>
                    <a:pt x="69" y="550"/>
                  </a:cubicBezTo>
                  <a:cubicBezTo>
                    <a:pt x="70" y="550"/>
                    <a:pt x="71" y="549"/>
                    <a:pt x="72" y="550"/>
                  </a:cubicBezTo>
                  <a:cubicBezTo>
                    <a:pt x="72" y="551"/>
                    <a:pt x="72" y="552"/>
                    <a:pt x="72" y="553"/>
                  </a:cubicBezTo>
                  <a:cubicBezTo>
                    <a:pt x="72" y="554"/>
                    <a:pt x="72" y="556"/>
                    <a:pt x="72" y="557"/>
                  </a:cubicBezTo>
                  <a:cubicBezTo>
                    <a:pt x="73" y="557"/>
                    <a:pt x="73" y="558"/>
                    <a:pt x="74" y="558"/>
                  </a:cubicBezTo>
                  <a:cubicBezTo>
                    <a:pt x="74" y="558"/>
                    <a:pt x="75" y="556"/>
                    <a:pt x="76" y="557"/>
                  </a:cubicBezTo>
                  <a:cubicBezTo>
                    <a:pt x="76" y="558"/>
                    <a:pt x="76" y="559"/>
                    <a:pt x="77" y="559"/>
                  </a:cubicBezTo>
                  <a:cubicBezTo>
                    <a:pt x="78" y="559"/>
                    <a:pt x="80" y="559"/>
                    <a:pt x="80" y="558"/>
                  </a:cubicBezTo>
                  <a:cubicBezTo>
                    <a:pt x="80" y="557"/>
                    <a:pt x="80" y="557"/>
                    <a:pt x="80" y="555"/>
                  </a:cubicBezTo>
                  <a:cubicBezTo>
                    <a:pt x="80" y="554"/>
                    <a:pt x="79" y="553"/>
                    <a:pt x="80" y="553"/>
                  </a:cubicBezTo>
                  <a:cubicBezTo>
                    <a:pt x="81" y="553"/>
                    <a:pt x="82" y="553"/>
                    <a:pt x="82" y="553"/>
                  </a:cubicBezTo>
                  <a:cubicBezTo>
                    <a:pt x="82" y="552"/>
                    <a:pt x="82" y="550"/>
                    <a:pt x="81" y="548"/>
                  </a:cubicBezTo>
                  <a:cubicBezTo>
                    <a:pt x="80" y="547"/>
                    <a:pt x="79" y="547"/>
                    <a:pt x="79" y="546"/>
                  </a:cubicBezTo>
                  <a:cubicBezTo>
                    <a:pt x="79" y="545"/>
                    <a:pt x="78" y="544"/>
                    <a:pt x="78" y="544"/>
                  </a:cubicBezTo>
                  <a:cubicBezTo>
                    <a:pt x="78" y="543"/>
                    <a:pt x="77" y="542"/>
                    <a:pt x="76" y="542"/>
                  </a:cubicBezTo>
                  <a:cubicBezTo>
                    <a:pt x="75" y="542"/>
                    <a:pt x="74" y="541"/>
                    <a:pt x="74" y="540"/>
                  </a:cubicBezTo>
                  <a:cubicBezTo>
                    <a:pt x="74" y="540"/>
                    <a:pt x="74" y="539"/>
                    <a:pt x="74" y="538"/>
                  </a:cubicBezTo>
                  <a:cubicBezTo>
                    <a:pt x="74" y="537"/>
                    <a:pt x="74" y="535"/>
                    <a:pt x="74" y="535"/>
                  </a:cubicBezTo>
                  <a:cubicBezTo>
                    <a:pt x="73" y="535"/>
                    <a:pt x="72" y="535"/>
                    <a:pt x="72" y="534"/>
                  </a:cubicBezTo>
                  <a:cubicBezTo>
                    <a:pt x="72" y="533"/>
                    <a:pt x="72" y="531"/>
                    <a:pt x="73" y="531"/>
                  </a:cubicBezTo>
                  <a:cubicBezTo>
                    <a:pt x="74" y="530"/>
                    <a:pt x="74" y="530"/>
                    <a:pt x="75" y="530"/>
                  </a:cubicBezTo>
                  <a:cubicBezTo>
                    <a:pt x="75" y="529"/>
                    <a:pt x="74" y="529"/>
                    <a:pt x="74" y="528"/>
                  </a:cubicBezTo>
                  <a:cubicBezTo>
                    <a:pt x="73" y="527"/>
                    <a:pt x="73" y="526"/>
                    <a:pt x="72" y="527"/>
                  </a:cubicBezTo>
                  <a:cubicBezTo>
                    <a:pt x="71" y="527"/>
                    <a:pt x="70" y="528"/>
                    <a:pt x="70" y="527"/>
                  </a:cubicBezTo>
                  <a:cubicBezTo>
                    <a:pt x="69" y="527"/>
                    <a:pt x="69" y="526"/>
                    <a:pt x="69" y="525"/>
                  </a:cubicBezTo>
                  <a:cubicBezTo>
                    <a:pt x="69" y="524"/>
                    <a:pt x="68" y="524"/>
                    <a:pt x="69" y="523"/>
                  </a:cubicBezTo>
                  <a:cubicBezTo>
                    <a:pt x="70" y="522"/>
                    <a:pt x="71" y="521"/>
                    <a:pt x="71" y="521"/>
                  </a:cubicBezTo>
                  <a:cubicBezTo>
                    <a:pt x="71" y="520"/>
                    <a:pt x="73" y="519"/>
                    <a:pt x="73" y="518"/>
                  </a:cubicBezTo>
                  <a:cubicBezTo>
                    <a:pt x="73" y="518"/>
                    <a:pt x="74" y="516"/>
                    <a:pt x="73" y="515"/>
                  </a:cubicBezTo>
                  <a:cubicBezTo>
                    <a:pt x="73" y="514"/>
                    <a:pt x="72" y="513"/>
                    <a:pt x="73" y="512"/>
                  </a:cubicBezTo>
                  <a:cubicBezTo>
                    <a:pt x="74" y="512"/>
                    <a:pt x="76" y="509"/>
                    <a:pt x="76" y="509"/>
                  </a:cubicBezTo>
                  <a:cubicBezTo>
                    <a:pt x="75" y="508"/>
                    <a:pt x="74" y="506"/>
                    <a:pt x="75" y="505"/>
                  </a:cubicBezTo>
                  <a:cubicBezTo>
                    <a:pt x="77" y="505"/>
                    <a:pt x="78" y="505"/>
                    <a:pt x="79" y="505"/>
                  </a:cubicBezTo>
                  <a:cubicBezTo>
                    <a:pt x="79" y="505"/>
                    <a:pt x="80" y="505"/>
                    <a:pt x="80" y="504"/>
                  </a:cubicBezTo>
                  <a:cubicBezTo>
                    <a:pt x="80" y="504"/>
                    <a:pt x="82" y="502"/>
                    <a:pt x="81" y="501"/>
                  </a:cubicBezTo>
                  <a:cubicBezTo>
                    <a:pt x="80" y="501"/>
                    <a:pt x="80" y="501"/>
                    <a:pt x="80" y="500"/>
                  </a:cubicBezTo>
                  <a:cubicBezTo>
                    <a:pt x="80" y="499"/>
                    <a:pt x="79" y="499"/>
                    <a:pt x="79" y="497"/>
                  </a:cubicBezTo>
                  <a:cubicBezTo>
                    <a:pt x="79" y="496"/>
                    <a:pt x="78" y="495"/>
                    <a:pt x="78" y="494"/>
                  </a:cubicBezTo>
                  <a:cubicBezTo>
                    <a:pt x="78" y="493"/>
                    <a:pt x="77" y="492"/>
                    <a:pt x="77" y="493"/>
                  </a:cubicBezTo>
                  <a:cubicBezTo>
                    <a:pt x="76" y="493"/>
                    <a:pt x="76" y="494"/>
                    <a:pt x="76" y="494"/>
                  </a:cubicBezTo>
                  <a:cubicBezTo>
                    <a:pt x="75" y="494"/>
                    <a:pt x="74" y="494"/>
                    <a:pt x="74" y="493"/>
                  </a:cubicBezTo>
                  <a:cubicBezTo>
                    <a:pt x="74" y="492"/>
                    <a:pt x="75" y="492"/>
                    <a:pt x="75" y="491"/>
                  </a:cubicBezTo>
                  <a:cubicBezTo>
                    <a:pt x="75" y="490"/>
                    <a:pt x="76" y="489"/>
                    <a:pt x="77" y="489"/>
                  </a:cubicBezTo>
                  <a:cubicBezTo>
                    <a:pt x="78" y="490"/>
                    <a:pt x="78" y="490"/>
                    <a:pt x="79" y="490"/>
                  </a:cubicBezTo>
                  <a:cubicBezTo>
                    <a:pt x="80" y="490"/>
                    <a:pt x="80" y="490"/>
                    <a:pt x="81" y="491"/>
                  </a:cubicBezTo>
                  <a:cubicBezTo>
                    <a:pt x="81" y="492"/>
                    <a:pt x="81" y="493"/>
                    <a:pt x="82" y="492"/>
                  </a:cubicBezTo>
                  <a:cubicBezTo>
                    <a:pt x="82" y="492"/>
                    <a:pt x="83" y="491"/>
                    <a:pt x="84" y="492"/>
                  </a:cubicBezTo>
                  <a:cubicBezTo>
                    <a:pt x="85" y="493"/>
                    <a:pt x="87" y="493"/>
                    <a:pt x="88" y="492"/>
                  </a:cubicBezTo>
                  <a:cubicBezTo>
                    <a:pt x="89" y="492"/>
                    <a:pt x="89" y="491"/>
                    <a:pt x="89" y="490"/>
                  </a:cubicBezTo>
                  <a:cubicBezTo>
                    <a:pt x="89" y="489"/>
                    <a:pt x="90" y="487"/>
                    <a:pt x="89" y="486"/>
                  </a:cubicBezTo>
                  <a:cubicBezTo>
                    <a:pt x="89" y="485"/>
                    <a:pt x="88" y="485"/>
                    <a:pt x="89" y="484"/>
                  </a:cubicBezTo>
                  <a:cubicBezTo>
                    <a:pt x="90" y="484"/>
                    <a:pt x="91" y="483"/>
                    <a:pt x="91" y="483"/>
                  </a:cubicBezTo>
                  <a:cubicBezTo>
                    <a:pt x="91" y="482"/>
                    <a:pt x="91" y="482"/>
                    <a:pt x="91" y="482"/>
                  </a:cubicBezTo>
                  <a:cubicBezTo>
                    <a:pt x="89" y="482"/>
                    <a:pt x="87" y="481"/>
                    <a:pt x="86" y="481"/>
                  </a:cubicBezTo>
                  <a:cubicBezTo>
                    <a:pt x="84" y="480"/>
                    <a:pt x="84" y="478"/>
                    <a:pt x="84" y="476"/>
                  </a:cubicBezTo>
                  <a:cubicBezTo>
                    <a:pt x="83" y="476"/>
                    <a:pt x="83" y="475"/>
                    <a:pt x="82" y="474"/>
                  </a:cubicBezTo>
                  <a:cubicBezTo>
                    <a:pt x="82" y="473"/>
                    <a:pt x="81" y="473"/>
                    <a:pt x="80" y="472"/>
                  </a:cubicBezTo>
                  <a:cubicBezTo>
                    <a:pt x="78" y="471"/>
                    <a:pt x="76" y="470"/>
                    <a:pt x="74" y="469"/>
                  </a:cubicBezTo>
                  <a:cubicBezTo>
                    <a:pt x="73" y="468"/>
                    <a:pt x="71" y="468"/>
                    <a:pt x="69" y="468"/>
                  </a:cubicBezTo>
                  <a:cubicBezTo>
                    <a:pt x="68" y="468"/>
                    <a:pt x="65" y="469"/>
                    <a:pt x="63" y="469"/>
                  </a:cubicBezTo>
                  <a:cubicBezTo>
                    <a:pt x="63" y="468"/>
                    <a:pt x="63" y="468"/>
                    <a:pt x="63" y="468"/>
                  </a:cubicBezTo>
                  <a:cubicBezTo>
                    <a:pt x="63" y="468"/>
                    <a:pt x="63" y="466"/>
                    <a:pt x="63" y="465"/>
                  </a:cubicBezTo>
                  <a:cubicBezTo>
                    <a:pt x="62" y="464"/>
                    <a:pt x="59" y="464"/>
                    <a:pt x="60" y="463"/>
                  </a:cubicBezTo>
                  <a:cubicBezTo>
                    <a:pt x="62" y="462"/>
                    <a:pt x="62" y="462"/>
                    <a:pt x="63" y="461"/>
                  </a:cubicBezTo>
                  <a:cubicBezTo>
                    <a:pt x="65" y="460"/>
                    <a:pt x="66" y="459"/>
                    <a:pt x="67" y="458"/>
                  </a:cubicBezTo>
                  <a:cubicBezTo>
                    <a:pt x="68" y="457"/>
                    <a:pt x="68" y="457"/>
                    <a:pt x="69" y="457"/>
                  </a:cubicBezTo>
                  <a:cubicBezTo>
                    <a:pt x="70" y="458"/>
                    <a:pt x="71" y="459"/>
                    <a:pt x="72" y="458"/>
                  </a:cubicBezTo>
                  <a:cubicBezTo>
                    <a:pt x="72" y="457"/>
                    <a:pt x="72" y="457"/>
                    <a:pt x="71" y="456"/>
                  </a:cubicBezTo>
                  <a:cubicBezTo>
                    <a:pt x="71" y="456"/>
                    <a:pt x="70" y="456"/>
                    <a:pt x="71" y="454"/>
                  </a:cubicBezTo>
                  <a:cubicBezTo>
                    <a:pt x="71" y="453"/>
                    <a:pt x="71" y="452"/>
                    <a:pt x="72" y="452"/>
                  </a:cubicBezTo>
                  <a:cubicBezTo>
                    <a:pt x="73" y="451"/>
                    <a:pt x="74" y="451"/>
                    <a:pt x="74" y="450"/>
                  </a:cubicBezTo>
                  <a:cubicBezTo>
                    <a:pt x="74" y="449"/>
                    <a:pt x="74" y="448"/>
                    <a:pt x="75" y="448"/>
                  </a:cubicBezTo>
                  <a:cubicBezTo>
                    <a:pt x="76" y="448"/>
                    <a:pt x="78" y="448"/>
                    <a:pt x="78" y="447"/>
                  </a:cubicBezTo>
                  <a:cubicBezTo>
                    <a:pt x="78" y="447"/>
                    <a:pt x="78" y="447"/>
                    <a:pt x="79" y="446"/>
                  </a:cubicBezTo>
                  <a:cubicBezTo>
                    <a:pt x="80" y="446"/>
                    <a:pt x="80" y="445"/>
                    <a:pt x="79" y="444"/>
                  </a:cubicBezTo>
                  <a:cubicBezTo>
                    <a:pt x="78" y="443"/>
                    <a:pt x="77" y="441"/>
                    <a:pt x="78" y="441"/>
                  </a:cubicBezTo>
                  <a:cubicBezTo>
                    <a:pt x="78" y="440"/>
                    <a:pt x="79" y="439"/>
                    <a:pt x="78" y="438"/>
                  </a:cubicBezTo>
                  <a:cubicBezTo>
                    <a:pt x="77" y="437"/>
                    <a:pt x="77" y="437"/>
                    <a:pt x="76" y="436"/>
                  </a:cubicBezTo>
                  <a:cubicBezTo>
                    <a:pt x="75" y="436"/>
                    <a:pt x="75" y="435"/>
                    <a:pt x="75" y="434"/>
                  </a:cubicBezTo>
                  <a:cubicBezTo>
                    <a:pt x="75" y="433"/>
                    <a:pt x="75" y="433"/>
                    <a:pt x="75" y="432"/>
                  </a:cubicBezTo>
                  <a:cubicBezTo>
                    <a:pt x="74" y="431"/>
                    <a:pt x="73" y="431"/>
                    <a:pt x="73" y="430"/>
                  </a:cubicBezTo>
                  <a:cubicBezTo>
                    <a:pt x="73" y="428"/>
                    <a:pt x="72" y="427"/>
                    <a:pt x="73" y="427"/>
                  </a:cubicBezTo>
                  <a:cubicBezTo>
                    <a:pt x="74" y="426"/>
                    <a:pt x="74" y="426"/>
                    <a:pt x="74" y="425"/>
                  </a:cubicBezTo>
                  <a:cubicBezTo>
                    <a:pt x="73" y="424"/>
                    <a:pt x="73" y="423"/>
                    <a:pt x="74" y="423"/>
                  </a:cubicBezTo>
                  <a:cubicBezTo>
                    <a:pt x="75" y="423"/>
                    <a:pt x="75" y="423"/>
                    <a:pt x="76" y="422"/>
                  </a:cubicBezTo>
                  <a:cubicBezTo>
                    <a:pt x="76" y="421"/>
                    <a:pt x="77" y="420"/>
                    <a:pt x="77" y="419"/>
                  </a:cubicBezTo>
                  <a:cubicBezTo>
                    <a:pt x="77" y="418"/>
                    <a:pt x="77" y="418"/>
                    <a:pt x="78" y="418"/>
                  </a:cubicBezTo>
                  <a:cubicBezTo>
                    <a:pt x="79" y="417"/>
                    <a:pt x="81" y="418"/>
                    <a:pt x="82" y="418"/>
                  </a:cubicBezTo>
                  <a:cubicBezTo>
                    <a:pt x="82" y="419"/>
                    <a:pt x="83" y="419"/>
                    <a:pt x="84" y="419"/>
                  </a:cubicBezTo>
                  <a:cubicBezTo>
                    <a:pt x="85" y="419"/>
                    <a:pt x="86" y="419"/>
                    <a:pt x="87" y="418"/>
                  </a:cubicBezTo>
                  <a:cubicBezTo>
                    <a:pt x="88" y="418"/>
                    <a:pt x="88" y="418"/>
                    <a:pt x="89" y="417"/>
                  </a:cubicBezTo>
                  <a:cubicBezTo>
                    <a:pt x="89" y="417"/>
                    <a:pt x="90" y="416"/>
                    <a:pt x="91" y="416"/>
                  </a:cubicBezTo>
                  <a:cubicBezTo>
                    <a:pt x="92" y="416"/>
                    <a:pt x="92" y="417"/>
                    <a:pt x="93" y="417"/>
                  </a:cubicBezTo>
                  <a:cubicBezTo>
                    <a:pt x="95" y="417"/>
                    <a:pt x="95" y="417"/>
                    <a:pt x="96" y="417"/>
                  </a:cubicBezTo>
                  <a:cubicBezTo>
                    <a:pt x="97" y="418"/>
                    <a:pt x="98" y="418"/>
                    <a:pt x="99" y="418"/>
                  </a:cubicBezTo>
                  <a:cubicBezTo>
                    <a:pt x="100" y="417"/>
                    <a:pt x="102" y="417"/>
                    <a:pt x="103" y="417"/>
                  </a:cubicBezTo>
                  <a:cubicBezTo>
                    <a:pt x="103" y="417"/>
                    <a:pt x="104" y="418"/>
                    <a:pt x="105" y="418"/>
                  </a:cubicBezTo>
                  <a:cubicBezTo>
                    <a:pt x="106" y="418"/>
                    <a:pt x="106" y="418"/>
                    <a:pt x="107" y="418"/>
                  </a:cubicBezTo>
                  <a:cubicBezTo>
                    <a:pt x="107" y="419"/>
                    <a:pt x="108" y="419"/>
                    <a:pt x="109" y="419"/>
                  </a:cubicBezTo>
                  <a:cubicBezTo>
                    <a:pt x="109" y="419"/>
                    <a:pt x="110" y="419"/>
                    <a:pt x="111" y="420"/>
                  </a:cubicBezTo>
                  <a:cubicBezTo>
                    <a:pt x="111" y="421"/>
                    <a:pt x="111" y="422"/>
                    <a:pt x="111" y="422"/>
                  </a:cubicBezTo>
                  <a:cubicBezTo>
                    <a:pt x="112" y="422"/>
                    <a:pt x="114" y="421"/>
                    <a:pt x="114" y="422"/>
                  </a:cubicBezTo>
                  <a:cubicBezTo>
                    <a:pt x="114" y="422"/>
                    <a:pt x="115" y="423"/>
                    <a:pt x="115" y="423"/>
                  </a:cubicBezTo>
                  <a:cubicBezTo>
                    <a:pt x="116" y="423"/>
                    <a:pt x="117" y="423"/>
                    <a:pt x="117" y="424"/>
                  </a:cubicBezTo>
                  <a:cubicBezTo>
                    <a:pt x="118" y="426"/>
                    <a:pt x="117" y="427"/>
                    <a:pt x="117" y="427"/>
                  </a:cubicBezTo>
                  <a:cubicBezTo>
                    <a:pt x="118" y="427"/>
                    <a:pt x="119" y="429"/>
                    <a:pt x="120" y="429"/>
                  </a:cubicBezTo>
                  <a:cubicBezTo>
                    <a:pt x="121" y="430"/>
                    <a:pt x="123" y="430"/>
                    <a:pt x="124" y="431"/>
                  </a:cubicBezTo>
                  <a:cubicBezTo>
                    <a:pt x="125" y="432"/>
                    <a:pt x="124" y="433"/>
                    <a:pt x="124" y="434"/>
                  </a:cubicBezTo>
                  <a:cubicBezTo>
                    <a:pt x="124" y="434"/>
                    <a:pt x="124" y="435"/>
                    <a:pt x="125" y="435"/>
                  </a:cubicBezTo>
                  <a:cubicBezTo>
                    <a:pt x="126" y="435"/>
                    <a:pt x="127" y="436"/>
                    <a:pt x="127" y="435"/>
                  </a:cubicBezTo>
                  <a:cubicBezTo>
                    <a:pt x="128" y="434"/>
                    <a:pt x="128" y="434"/>
                    <a:pt x="129" y="435"/>
                  </a:cubicBezTo>
                  <a:cubicBezTo>
                    <a:pt x="129" y="435"/>
                    <a:pt x="130" y="435"/>
                    <a:pt x="130" y="434"/>
                  </a:cubicBezTo>
                  <a:cubicBezTo>
                    <a:pt x="130" y="433"/>
                    <a:pt x="130" y="433"/>
                    <a:pt x="131" y="433"/>
                  </a:cubicBezTo>
                  <a:cubicBezTo>
                    <a:pt x="131" y="432"/>
                    <a:pt x="132" y="430"/>
                    <a:pt x="133" y="430"/>
                  </a:cubicBezTo>
                  <a:cubicBezTo>
                    <a:pt x="133" y="430"/>
                    <a:pt x="134" y="430"/>
                    <a:pt x="135" y="430"/>
                  </a:cubicBezTo>
                  <a:cubicBezTo>
                    <a:pt x="136" y="430"/>
                    <a:pt x="137" y="430"/>
                    <a:pt x="137" y="431"/>
                  </a:cubicBezTo>
                  <a:cubicBezTo>
                    <a:pt x="138" y="432"/>
                    <a:pt x="138" y="432"/>
                    <a:pt x="138" y="431"/>
                  </a:cubicBezTo>
                  <a:cubicBezTo>
                    <a:pt x="139" y="430"/>
                    <a:pt x="140" y="430"/>
                    <a:pt x="141" y="430"/>
                  </a:cubicBezTo>
                  <a:cubicBezTo>
                    <a:pt x="141" y="430"/>
                    <a:pt x="143" y="431"/>
                    <a:pt x="144" y="432"/>
                  </a:cubicBezTo>
                  <a:cubicBezTo>
                    <a:pt x="144" y="432"/>
                    <a:pt x="145" y="432"/>
                    <a:pt x="146" y="431"/>
                  </a:cubicBezTo>
                  <a:cubicBezTo>
                    <a:pt x="146" y="431"/>
                    <a:pt x="147" y="432"/>
                    <a:pt x="148" y="432"/>
                  </a:cubicBezTo>
                  <a:cubicBezTo>
                    <a:pt x="149" y="432"/>
                    <a:pt x="149" y="432"/>
                    <a:pt x="149" y="431"/>
                  </a:cubicBezTo>
                  <a:cubicBezTo>
                    <a:pt x="149" y="430"/>
                    <a:pt x="150" y="430"/>
                    <a:pt x="151" y="429"/>
                  </a:cubicBezTo>
                  <a:cubicBezTo>
                    <a:pt x="151" y="429"/>
                    <a:pt x="152" y="427"/>
                    <a:pt x="153" y="427"/>
                  </a:cubicBezTo>
                  <a:cubicBezTo>
                    <a:pt x="154" y="427"/>
                    <a:pt x="155" y="429"/>
                    <a:pt x="155" y="428"/>
                  </a:cubicBezTo>
                  <a:cubicBezTo>
                    <a:pt x="155" y="427"/>
                    <a:pt x="155" y="427"/>
                    <a:pt x="156" y="427"/>
                  </a:cubicBezTo>
                  <a:cubicBezTo>
                    <a:pt x="157" y="427"/>
                    <a:pt x="157" y="428"/>
                    <a:pt x="157" y="429"/>
                  </a:cubicBezTo>
                  <a:cubicBezTo>
                    <a:pt x="157" y="430"/>
                    <a:pt x="156" y="431"/>
                    <a:pt x="157" y="431"/>
                  </a:cubicBezTo>
                  <a:cubicBezTo>
                    <a:pt x="158" y="431"/>
                    <a:pt x="158" y="430"/>
                    <a:pt x="159" y="430"/>
                  </a:cubicBezTo>
                  <a:cubicBezTo>
                    <a:pt x="159" y="429"/>
                    <a:pt x="160" y="428"/>
                    <a:pt x="161" y="428"/>
                  </a:cubicBezTo>
                  <a:cubicBezTo>
                    <a:pt x="162" y="428"/>
                    <a:pt x="162" y="428"/>
                    <a:pt x="164" y="428"/>
                  </a:cubicBezTo>
                  <a:cubicBezTo>
                    <a:pt x="165" y="428"/>
                    <a:pt x="166" y="427"/>
                    <a:pt x="168" y="427"/>
                  </a:cubicBezTo>
                  <a:cubicBezTo>
                    <a:pt x="169" y="427"/>
                    <a:pt x="169" y="426"/>
                    <a:pt x="171" y="426"/>
                  </a:cubicBezTo>
                  <a:cubicBezTo>
                    <a:pt x="172" y="426"/>
                    <a:pt x="173" y="425"/>
                    <a:pt x="174" y="425"/>
                  </a:cubicBezTo>
                  <a:cubicBezTo>
                    <a:pt x="174" y="424"/>
                    <a:pt x="175" y="423"/>
                    <a:pt x="174" y="423"/>
                  </a:cubicBezTo>
                  <a:cubicBezTo>
                    <a:pt x="172" y="423"/>
                    <a:pt x="173" y="423"/>
                    <a:pt x="173" y="423"/>
                  </a:cubicBezTo>
                  <a:cubicBezTo>
                    <a:pt x="173" y="422"/>
                    <a:pt x="174" y="421"/>
                    <a:pt x="172" y="421"/>
                  </a:cubicBezTo>
                  <a:cubicBezTo>
                    <a:pt x="171" y="421"/>
                    <a:pt x="170" y="421"/>
                    <a:pt x="169" y="420"/>
                  </a:cubicBezTo>
                  <a:cubicBezTo>
                    <a:pt x="168" y="419"/>
                    <a:pt x="166" y="417"/>
                    <a:pt x="166" y="417"/>
                  </a:cubicBezTo>
                  <a:cubicBezTo>
                    <a:pt x="166" y="416"/>
                    <a:pt x="167" y="416"/>
                    <a:pt x="166" y="415"/>
                  </a:cubicBezTo>
                  <a:cubicBezTo>
                    <a:pt x="164" y="414"/>
                    <a:pt x="164" y="414"/>
                    <a:pt x="163" y="413"/>
                  </a:cubicBezTo>
                  <a:cubicBezTo>
                    <a:pt x="163" y="412"/>
                    <a:pt x="164" y="412"/>
                    <a:pt x="164" y="411"/>
                  </a:cubicBezTo>
                  <a:cubicBezTo>
                    <a:pt x="163" y="410"/>
                    <a:pt x="163" y="409"/>
                    <a:pt x="163" y="408"/>
                  </a:cubicBezTo>
                  <a:cubicBezTo>
                    <a:pt x="163" y="407"/>
                    <a:pt x="163" y="407"/>
                    <a:pt x="162" y="406"/>
                  </a:cubicBezTo>
                  <a:cubicBezTo>
                    <a:pt x="161" y="406"/>
                    <a:pt x="161" y="404"/>
                    <a:pt x="160" y="404"/>
                  </a:cubicBezTo>
                  <a:cubicBezTo>
                    <a:pt x="159" y="404"/>
                    <a:pt x="159" y="404"/>
                    <a:pt x="159" y="403"/>
                  </a:cubicBezTo>
                  <a:cubicBezTo>
                    <a:pt x="159" y="403"/>
                    <a:pt x="158" y="401"/>
                    <a:pt x="159" y="401"/>
                  </a:cubicBezTo>
                  <a:cubicBezTo>
                    <a:pt x="160" y="401"/>
                    <a:pt x="161" y="401"/>
                    <a:pt x="161" y="401"/>
                  </a:cubicBezTo>
                  <a:cubicBezTo>
                    <a:pt x="162" y="401"/>
                    <a:pt x="163" y="402"/>
                    <a:pt x="163" y="402"/>
                  </a:cubicBezTo>
                  <a:cubicBezTo>
                    <a:pt x="163" y="401"/>
                    <a:pt x="162" y="401"/>
                    <a:pt x="163" y="400"/>
                  </a:cubicBezTo>
                  <a:cubicBezTo>
                    <a:pt x="163" y="399"/>
                    <a:pt x="164" y="399"/>
                    <a:pt x="164" y="399"/>
                  </a:cubicBezTo>
                  <a:cubicBezTo>
                    <a:pt x="165" y="398"/>
                    <a:pt x="165" y="397"/>
                    <a:pt x="164" y="397"/>
                  </a:cubicBezTo>
                  <a:cubicBezTo>
                    <a:pt x="163" y="397"/>
                    <a:pt x="163" y="397"/>
                    <a:pt x="162" y="397"/>
                  </a:cubicBezTo>
                  <a:cubicBezTo>
                    <a:pt x="162" y="397"/>
                    <a:pt x="163" y="397"/>
                    <a:pt x="163" y="396"/>
                  </a:cubicBezTo>
                  <a:cubicBezTo>
                    <a:pt x="164" y="396"/>
                    <a:pt x="164" y="396"/>
                    <a:pt x="165" y="396"/>
                  </a:cubicBezTo>
                  <a:cubicBezTo>
                    <a:pt x="166" y="396"/>
                    <a:pt x="166" y="396"/>
                    <a:pt x="166" y="396"/>
                  </a:cubicBezTo>
                  <a:cubicBezTo>
                    <a:pt x="166" y="397"/>
                    <a:pt x="167" y="397"/>
                    <a:pt x="168" y="397"/>
                  </a:cubicBezTo>
                  <a:cubicBezTo>
                    <a:pt x="169" y="398"/>
                    <a:pt x="171" y="400"/>
                    <a:pt x="173" y="400"/>
                  </a:cubicBezTo>
                  <a:cubicBezTo>
                    <a:pt x="175" y="400"/>
                    <a:pt x="174" y="400"/>
                    <a:pt x="176" y="400"/>
                  </a:cubicBezTo>
                  <a:cubicBezTo>
                    <a:pt x="179" y="400"/>
                    <a:pt x="179" y="399"/>
                    <a:pt x="180" y="399"/>
                  </a:cubicBezTo>
                  <a:cubicBezTo>
                    <a:pt x="181" y="399"/>
                    <a:pt x="181" y="401"/>
                    <a:pt x="181" y="403"/>
                  </a:cubicBezTo>
                  <a:cubicBezTo>
                    <a:pt x="181" y="403"/>
                    <a:pt x="181" y="403"/>
                    <a:pt x="181" y="404"/>
                  </a:cubicBezTo>
                  <a:cubicBezTo>
                    <a:pt x="182" y="404"/>
                    <a:pt x="182" y="403"/>
                    <a:pt x="185" y="401"/>
                  </a:cubicBezTo>
                  <a:cubicBezTo>
                    <a:pt x="188" y="398"/>
                    <a:pt x="191" y="397"/>
                    <a:pt x="195" y="395"/>
                  </a:cubicBezTo>
                  <a:cubicBezTo>
                    <a:pt x="197" y="395"/>
                    <a:pt x="197" y="395"/>
                    <a:pt x="197" y="395"/>
                  </a:cubicBezTo>
                  <a:cubicBezTo>
                    <a:pt x="197" y="395"/>
                    <a:pt x="199" y="395"/>
                    <a:pt x="200" y="396"/>
                  </a:cubicBezTo>
                  <a:cubicBezTo>
                    <a:pt x="200" y="397"/>
                    <a:pt x="200" y="398"/>
                    <a:pt x="200" y="399"/>
                  </a:cubicBezTo>
                  <a:cubicBezTo>
                    <a:pt x="201" y="399"/>
                    <a:pt x="202" y="401"/>
                    <a:pt x="202" y="400"/>
                  </a:cubicBezTo>
                  <a:cubicBezTo>
                    <a:pt x="202" y="399"/>
                    <a:pt x="202" y="398"/>
                    <a:pt x="203" y="398"/>
                  </a:cubicBezTo>
                  <a:cubicBezTo>
                    <a:pt x="204" y="398"/>
                    <a:pt x="205" y="399"/>
                    <a:pt x="205" y="398"/>
                  </a:cubicBezTo>
                  <a:cubicBezTo>
                    <a:pt x="206" y="398"/>
                    <a:pt x="206" y="397"/>
                    <a:pt x="207" y="396"/>
                  </a:cubicBezTo>
                  <a:cubicBezTo>
                    <a:pt x="207" y="396"/>
                    <a:pt x="209" y="395"/>
                    <a:pt x="209" y="396"/>
                  </a:cubicBezTo>
                  <a:cubicBezTo>
                    <a:pt x="209" y="396"/>
                    <a:pt x="209" y="397"/>
                    <a:pt x="210" y="397"/>
                  </a:cubicBezTo>
                  <a:cubicBezTo>
                    <a:pt x="211" y="396"/>
                    <a:pt x="212" y="396"/>
                    <a:pt x="213" y="397"/>
                  </a:cubicBezTo>
                  <a:cubicBezTo>
                    <a:pt x="213" y="397"/>
                    <a:pt x="216" y="398"/>
                    <a:pt x="217" y="397"/>
                  </a:cubicBezTo>
                  <a:cubicBezTo>
                    <a:pt x="218" y="397"/>
                    <a:pt x="220" y="397"/>
                    <a:pt x="221" y="396"/>
                  </a:cubicBezTo>
                  <a:cubicBezTo>
                    <a:pt x="222" y="396"/>
                    <a:pt x="222" y="394"/>
                    <a:pt x="224" y="394"/>
                  </a:cubicBezTo>
                  <a:cubicBezTo>
                    <a:pt x="225" y="395"/>
                    <a:pt x="225" y="396"/>
                    <a:pt x="226" y="395"/>
                  </a:cubicBezTo>
                  <a:cubicBezTo>
                    <a:pt x="227" y="394"/>
                    <a:pt x="228" y="393"/>
                    <a:pt x="228" y="392"/>
                  </a:cubicBezTo>
                  <a:cubicBezTo>
                    <a:pt x="228" y="391"/>
                    <a:pt x="228" y="388"/>
                    <a:pt x="228" y="387"/>
                  </a:cubicBezTo>
                  <a:cubicBezTo>
                    <a:pt x="229" y="386"/>
                    <a:pt x="230" y="386"/>
                    <a:pt x="230" y="385"/>
                  </a:cubicBezTo>
                  <a:cubicBezTo>
                    <a:pt x="229" y="383"/>
                    <a:pt x="229" y="382"/>
                    <a:pt x="229" y="381"/>
                  </a:cubicBezTo>
                  <a:cubicBezTo>
                    <a:pt x="229" y="380"/>
                    <a:pt x="227" y="377"/>
                    <a:pt x="227" y="377"/>
                  </a:cubicBezTo>
                  <a:cubicBezTo>
                    <a:pt x="227" y="376"/>
                    <a:pt x="228" y="375"/>
                    <a:pt x="228" y="374"/>
                  </a:cubicBezTo>
                  <a:cubicBezTo>
                    <a:pt x="229" y="374"/>
                    <a:pt x="228" y="372"/>
                    <a:pt x="227" y="371"/>
                  </a:cubicBezTo>
                  <a:cubicBezTo>
                    <a:pt x="227" y="370"/>
                    <a:pt x="225" y="369"/>
                    <a:pt x="224" y="368"/>
                  </a:cubicBezTo>
                  <a:cubicBezTo>
                    <a:pt x="223" y="368"/>
                    <a:pt x="222" y="368"/>
                    <a:pt x="222" y="367"/>
                  </a:cubicBezTo>
                  <a:cubicBezTo>
                    <a:pt x="222" y="365"/>
                    <a:pt x="220" y="364"/>
                    <a:pt x="220" y="362"/>
                  </a:cubicBezTo>
                  <a:cubicBezTo>
                    <a:pt x="221" y="361"/>
                    <a:pt x="221" y="361"/>
                    <a:pt x="221" y="359"/>
                  </a:cubicBezTo>
                  <a:cubicBezTo>
                    <a:pt x="220" y="358"/>
                    <a:pt x="221" y="355"/>
                    <a:pt x="220" y="354"/>
                  </a:cubicBezTo>
                  <a:cubicBezTo>
                    <a:pt x="220" y="352"/>
                    <a:pt x="221" y="350"/>
                    <a:pt x="221" y="349"/>
                  </a:cubicBezTo>
                  <a:cubicBezTo>
                    <a:pt x="221" y="347"/>
                    <a:pt x="218" y="344"/>
                    <a:pt x="218" y="343"/>
                  </a:cubicBezTo>
                  <a:cubicBezTo>
                    <a:pt x="218" y="342"/>
                    <a:pt x="219" y="341"/>
                    <a:pt x="220" y="340"/>
                  </a:cubicBezTo>
                  <a:cubicBezTo>
                    <a:pt x="221" y="340"/>
                    <a:pt x="223" y="340"/>
                    <a:pt x="223" y="338"/>
                  </a:cubicBezTo>
                  <a:cubicBezTo>
                    <a:pt x="223" y="337"/>
                    <a:pt x="223" y="337"/>
                    <a:pt x="225" y="337"/>
                  </a:cubicBezTo>
                  <a:cubicBezTo>
                    <a:pt x="226" y="337"/>
                    <a:pt x="229" y="337"/>
                    <a:pt x="229" y="336"/>
                  </a:cubicBezTo>
                  <a:cubicBezTo>
                    <a:pt x="230" y="334"/>
                    <a:pt x="229" y="333"/>
                    <a:pt x="230" y="332"/>
                  </a:cubicBezTo>
                  <a:cubicBezTo>
                    <a:pt x="231" y="331"/>
                    <a:pt x="231" y="330"/>
                    <a:pt x="231" y="328"/>
                  </a:cubicBezTo>
                  <a:cubicBezTo>
                    <a:pt x="230" y="326"/>
                    <a:pt x="231" y="325"/>
                    <a:pt x="231" y="324"/>
                  </a:cubicBezTo>
                  <a:cubicBezTo>
                    <a:pt x="232" y="323"/>
                    <a:pt x="231" y="322"/>
                    <a:pt x="232" y="320"/>
                  </a:cubicBezTo>
                  <a:cubicBezTo>
                    <a:pt x="233" y="319"/>
                    <a:pt x="233" y="319"/>
                    <a:pt x="232" y="318"/>
                  </a:cubicBezTo>
                  <a:cubicBezTo>
                    <a:pt x="232" y="317"/>
                    <a:pt x="231" y="315"/>
                    <a:pt x="230" y="314"/>
                  </a:cubicBezTo>
                  <a:cubicBezTo>
                    <a:pt x="229" y="313"/>
                    <a:pt x="228" y="312"/>
                    <a:pt x="228" y="311"/>
                  </a:cubicBezTo>
                  <a:cubicBezTo>
                    <a:pt x="228" y="310"/>
                    <a:pt x="228" y="309"/>
                    <a:pt x="228" y="308"/>
                  </a:cubicBezTo>
                  <a:cubicBezTo>
                    <a:pt x="228" y="307"/>
                    <a:pt x="228" y="307"/>
                    <a:pt x="228" y="306"/>
                  </a:cubicBezTo>
                  <a:cubicBezTo>
                    <a:pt x="227" y="304"/>
                    <a:pt x="227" y="303"/>
                    <a:pt x="227" y="301"/>
                  </a:cubicBezTo>
                  <a:cubicBezTo>
                    <a:pt x="227" y="299"/>
                    <a:pt x="228" y="297"/>
                    <a:pt x="227" y="296"/>
                  </a:cubicBezTo>
                  <a:cubicBezTo>
                    <a:pt x="226" y="295"/>
                    <a:pt x="226" y="294"/>
                    <a:pt x="226" y="294"/>
                  </a:cubicBezTo>
                  <a:cubicBezTo>
                    <a:pt x="225" y="293"/>
                    <a:pt x="225" y="292"/>
                    <a:pt x="224" y="293"/>
                  </a:cubicBezTo>
                  <a:cubicBezTo>
                    <a:pt x="224" y="293"/>
                    <a:pt x="223" y="293"/>
                    <a:pt x="222" y="293"/>
                  </a:cubicBezTo>
                  <a:cubicBezTo>
                    <a:pt x="221" y="293"/>
                    <a:pt x="220" y="292"/>
                    <a:pt x="219" y="291"/>
                  </a:cubicBezTo>
                  <a:cubicBezTo>
                    <a:pt x="218" y="291"/>
                    <a:pt x="217" y="289"/>
                    <a:pt x="217" y="290"/>
                  </a:cubicBezTo>
                  <a:cubicBezTo>
                    <a:pt x="217" y="291"/>
                    <a:pt x="218" y="292"/>
                    <a:pt x="217" y="293"/>
                  </a:cubicBezTo>
                  <a:cubicBezTo>
                    <a:pt x="216" y="294"/>
                    <a:pt x="216" y="294"/>
                    <a:pt x="215" y="294"/>
                  </a:cubicBezTo>
                  <a:cubicBezTo>
                    <a:pt x="214" y="294"/>
                    <a:pt x="213" y="294"/>
                    <a:pt x="212" y="293"/>
                  </a:cubicBezTo>
                  <a:cubicBezTo>
                    <a:pt x="211" y="293"/>
                    <a:pt x="210" y="292"/>
                    <a:pt x="210" y="291"/>
                  </a:cubicBezTo>
                  <a:cubicBezTo>
                    <a:pt x="210" y="290"/>
                    <a:pt x="209" y="288"/>
                    <a:pt x="208" y="287"/>
                  </a:cubicBezTo>
                  <a:cubicBezTo>
                    <a:pt x="207" y="286"/>
                    <a:pt x="206" y="286"/>
                    <a:pt x="206" y="284"/>
                  </a:cubicBezTo>
                  <a:cubicBezTo>
                    <a:pt x="205" y="283"/>
                    <a:pt x="206" y="283"/>
                    <a:pt x="204" y="282"/>
                  </a:cubicBezTo>
                  <a:cubicBezTo>
                    <a:pt x="202" y="282"/>
                    <a:pt x="202" y="281"/>
                    <a:pt x="201" y="281"/>
                  </a:cubicBezTo>
                  <a:cubicBezTo>
                    <a:pt x="201" y="282"/>
                    <a:pt x="201" y="283"/>
                    <a:pt x="200" y="283"/>
                  </a:cubicBezTo>
                  <a:cubicBezTo>
                    <a:pt x="200" y="282"/>
                    <a:pt x="199" y="281"/>
                    <a:pt x="199" y="282"/>
                  </a:cubicBezTo>
                  <a:cubicBezTo>
                    <a:pt x="199" y="283"/>
                    <a:pt x="198" y="281"/>
                    <a:pt x="197" y="281"/>
                  </a:cubicBezTo>
                  <a:cubicBezTo>
                    <a:pt x="196" y="281"/>
                    <a:pt x="195" y="281"/>
                    <a:pt x="195" y="280"/>
                  </a:cubicBezTo>
                  <a:cubicBezTo>
                    <a:pt x="195" y="279"/>
                    <a:pt x="195" y="278"/>
                    <a:pt x="195" y="277"/>
                  </a:cubicBezTo>
                  <a:cubicBezTo>
                    <a:pt x="196" y="276"/>
                    <a:pt x="196" y="276"/>
                    <a:pt x="195" y="276"/>
                  </a:cubicBezTo>
                  <a:cubicBezTo>
                    <a:pt x="195" y="276"/>
                    <a:pt x="194" y="277"/>
                    <a:pt x="194" y="277"/>
                  </a:cubicBezTo>
                  <a:cubicBezTo>
                    <a:pt x="193" y="278"/>
                    <a:pt x="193" y="279"/>
                    <a:pt x="193" y="280"/>
                  </a:cubicBezTo>
                  <a:cubicBezTo>
                    <a:pt x="193" y="281"/>
                    <a:pt x="192" y="281"/>
                    <a:pt x="192" y="282"/>
                  </a:cubicBezTo>
                  <a:cubicBezTo>
                    <a:pt x="192" y="282"/>
                    <a:pt x="191" y="283"/>
                    <a:pt x="191" y="282"/>
                  </a:cubicBezTo>
                  <a:cubicBezTo>
                    <a:pt x="190" y="282"/>
                    <a:pt x="190" y="281"/>
                    <a:pt x="190" y="281"/>
                  </a:cubicBezTo>
                  <a:cubicBezTo>
                    <a:pt x="189" y="280"/>
                    <a:pt x="189" y="281"/>
                    <a:pt x="188" y="281"/>
                  </a:cubicBezTo>
                  <a:cubicBezTo>
                    <a:pt x="187" y="281"/>
                    <a:pt x="187" y="281"/>
                    <a:pt x="187" y="280"/>
                  </a:cubicBezTo>
                  <a:cubicBezTo>
                    <a:pt x="187" y="278"/>
                    <a:pt x="186" y="278"/>
                    <a:pt x="186" y="278"/>
                  </a:cubicBezTo>
                  <a:cubicBezTo>
                    <a:pt x="185" y="278"/>
                    <a:pt x="185" y="278"/>
                    <a:pt x="184" y="279"/>
                  </a:cubicBezTo>
                  <a:cubicBezTo>
                    <a:pt x="184" y="280"/>
                    <a:pt x="185" y="280"/>
                    <a:pt x="183" y="279"/>
                  </a:cubicBezTo>
                  <a:cubicBezTo>
                    <a:pt x="182" y="278"/>
                    <a:pt x="182" y="278"/>
                    <a:pt x="181" y="278"/>
                  </a:cubicBezTo>
                  <a:cubicBezTo>
                    <a:pt x="181" y="277"/>
                    <a:pt x="180" y="277"/>
                    <a:pt x="180" y="276"/>
                  </a:cubicBezTo>
                  <a:cubicBezTo>
                    <a:pt x="180" y="275"/>
                    <a:pt x="181" y="275"/>
                    <a:pt x="181" y="274"/>
                  </a:cubicBezTo>
                  <a:cubicBezTo>
                    <a:pt x="181" y="273"/>
                    <a:pt x="181" y="272"/>
                    <a:pt x="180" y="272"/>
                  </a:cubicBezTo>
                  <a:cubicBezTo>
                    <a:pt x="179" y="272"/>
                    <a:pt x="178" y="272"/>
                    <a:pt x="178" y="273"/>
                  </a:cubicBezTo>
                  <a:cubicBezTo>
                    <a:pt x="178" y="273"/>
                    <a:pt x="178" y="274"/>
                    <a:pt x="178" y="274"/>
                  </a:cubicBezTo>
                  <a:cubicBezTo>
                    <a:pt x="177" y="274"/>
                    <a:pt x="176" y="274"/>
                    <a:pt x="176" y="274"/>
                  </a:cubicBezTo>
                  <a:cubicBezTo>
                    <a:pt x="176" y="274"/>
                    <a:pt x="175" y="275"/>
                    <a:pt x="175" y="273"/>
                  </a:cubicBezTo>
                  <a:cubicBezTo>
                    <a:pt x="176" y="272"/>
                    <a:pt x="175" y="271"/>
                    <a:pt x="174" y="269"/>
                  </a:cubicBezTo>
                  <a:cubicBezTo>
                    <a:pt x="173" y="268"/>
                    <a:pt x="173" y="267"/>
                    <a:pt x="173" y="267"/>
                  </a:cubicBezTo>
                  <a:cubicBezTo>
                    <a:pt x="172" y="266"/>
                    <a:pt x="171" y="266"/>
                    <a:pt x="170" y="265"/>
                  </a:cubicBezTo>
                  <a:cubicBezTo>
                    <a:pt x="169" y="265"/>
                    <a:pt x="168" y="263"/>
                    <a:pt x="167" y="263"/>
                  </a:cubicBezTo>
                  <a:cubicBezTo>
                    <a:pt x="167" y="263"/>
                    <a:pt x="167" y="264"/>
                    <a:pt x="165" y="263"/>
                  </a:cubicBezTo>
                  <a:cubicBezTo>
                    <a:pt x="163" y="263"/>
                    <a:pt x="162" y="262"/>
                    <a:pt x="161" y="261"/>
                  </a:cubicBezTo>
                  <a:cubicBezTo>
                    <a:pt x="160" y="261"/>
                    <a:pt x="160" y="261"/>
                    <a:pt x="159" y="261"/>
                  </a:cubicBezTo>
                  <a:cubicBezTo>
                    <a:pt x="159" y="262"/>
                    <a:pt x="158" y="262"/>
                    <a:pt x="157" y="261"/>
                  </a:cubicBezTo>
                  <a:cubicBezTo>
                    <a:pt x="157" y="260"/>
                    <a:pt x="156" y="259"/>
                    <a:pt x="155" y="259"/>
                  </a:cubicBezTo>
                  <a:cubicBezTo>
                    <a:pt x="154" y="260"/>
                    <a:pt x="153" y="261"/>
                    <a:pt x="152" y="261"/>
                  </a:cubicBezTo>
                  <a:cubicBezTo>
                    <a:pt x="151" y="260"/>
                    <a:pt x="151" y="260"/>
                    <a:pt x="150" y="259"/>
                  </a:cubicBezTo>
                  <a:cubicBezTo>
                    <a:pt x="149" y="259"/>
                    <a:pt x="148" y="259"/>
                    <a:pt x="147" y="259"/>
                  </a:cubicBezTo>
                  <a:cubicBezTo>
                    <a:pt x="146" y="260"/>
                    <a:pt x="146" y="260"/>
                    <a:pt x="146" y="259"/>
                  </a:cubicBezTo>
                  <a:cubicBezTo>
                    <a:pt x="145" y="258"/>
                    <a:pt x="145" y="256"/>
                    <a:pt x="145" y="256"/>
                  </a:cubicBezTo>
                  <a:cubicBezTo>
                    <a:pt x="144" y="255"/>
                    <a:pt x="144" y="255"/>
                    <a:pt x="143" y="254"/>
                  </a:cubicBezTo>
                  <a:cubicBezTo>
                    <a:pt x="142" y="253"/>
                    <a:pt x="142" y="253"/>
                    <a:pt x="140" y="253"/>
                  </a:cubicBezTo>
                  <a:cubicBezTo>
                    <a:pt x="138" y="253"/>
                    <a:pt x="137" y="253"/>
                    <a:pt x="136" y="253"/>
                  </a:cubicBezTo>
                  <a:cubicBezTo>
                    <a:pt x="135" y="253"/>
                    <a:pt x="133" y="253"/>
                    <a:pt x="133" y="253"/>
                  </a:cubicBezTo>
                  <a:cubicBezTo>
                    <a:pt x="132" y="252"/>
                    <a:pt x="132" y="251"/>
                    <a:pt x="131" y="251"/>
                  </a:cubicBezTo>
                  <a:cubicBezTo>
                    <a:pt x="130" y="250"/>
                    <a:pt x="129" y="251"/>
                    <a:pt x="129" y="249"/>
                  </a:cubicBezTo>
                  <a:cubicBezTo>
                    <a:pt x="128" y="247"/>
                    <a:pt x="128" y="243"/>
                    <a:pt x="127" y="242"/>
                  </a:cubicBezTo>
                  <a:cubicBezTo>
                    <a:pt x="127" y="241"/>
                    <a:pt x="127" y="240"/>
                    <a:pt x="127" y="239"/>
                  </a:cubicBezTo>
                  <a:cubicBezTo>
                    <a:pt x="127" y="238"/>
                    <a:pt x="126" y="236"/>
                    <a:pt x="126" y="236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49" name="任意多边形 70">
              <a:extLst>
                <a:ext uri="{FF2B5EF4-FFF2-40B4-BE49-F238E27FC236}">
                  <a16:creationId xmlns:a16="http://schemas.microsoft.com/office/drawing/2014/main" id="{4D4B0DEB-AA6D-1A2C-E835-06D60640B51E}"/>
                </a:ext>
              </a:extLst>
            </p:cNvPr>
            <p:cNvSpPr/>
            <p:nvPr/>
          </p:nvSpPr>
          <p:spPr bwMode="auto">
            <a:xfrm>
              <a:off x="6940550" y="1854200"/>
              <a:ext cx="407988" cy="841375"/>
            </a:xfrm>
            <a:custGeom>
              <a:avLst/>
              <a:gdLst>
                <a:gd name="T0" fmla="*/ 0 w 277"/>
                <a:gd name="T1" fmla="*/ 543 h 571"/>
                <a:gd name="T2" fmla="*/ 23 w 277"/>
                <a:gd name="T3" fmla="*/ 474 h 571"/>
                <a:gd name="T4" fmla="*/ 14 w 277"/>
                <a:gd name="T5" fmla="*/ 442 h 571"/>
                <a:gd name="T6" fmla="*/ 10 w 277"/>
                <a:gd name="T7" fmla="*/ 411 h 571"/>
                <a:gd name="T8" fmla="*/ 3 w 277"/>
                <a:gd name="T9" fmla="*/ 384 h 571"/>
                <a:gd name="T10" fmla="*/ 2 w 277"/>
                <a:gd name="T11" fmla="*/ 366 h 571"/>
                <a:gd name="T12" fmla="*/ 7 w 277"/>
                <a:gd name="T13" fmla="*/ 348 h 571"/>
                <a:gd name="T14" fmla="*/ 16 w 277"/>
                <a:gd name="T15" fmla="*/ 320 h 571"/>
                <a:gd name="T16" fmla="*/ 25 w 277"/>
                <a:gd name="T17" fmla="*/ 295 h 571"/>
                <a:gd name="T18" fmla="*/ 17 w 277"/>
                <a:gd name="T19" fmla="*/ 282 h 571"/>
                <a:gd name="T20" fmla="*/ 5 w 277"/>
                <a:gd name="T21" fmla="*/ 246 h 571"/>
                <a:gd name="T22" fmla="*/ 21 w 277"/>
                <a:gd name="T23" fmla="*/ 224 h 571"/>
                <a:gd name="T24" fmla="*/ 31 w 277"/>
                <a:gd name="T25" fmla="*/ 199 h 571"/>
                <a:gd name="T26" fmla="*/ 41 w 277"/>
                <a:gd name="T27" fmla="*/ 168 h 571"/>
                <a:gd name="T28" fmla="*/ 45 w 277"/>
                <a:gd name="T29" fmla="*/ 144 h 571"/>
                <a:gd name="T30" fmla="*/ 47 w 277"/>
                <a:gd name="T31" fmla="*/ 133 h 571"/>
                <a:gd name="T32" fmla="*/ 60 w 277"/>
                <a:gd name="T33" fmla="*/ 113 h 571"/>
                <a:gd name="T34" fmla="*/ 88 w 277"/>
                <a:gd name="T35" fmla="*/ 116 h 571"/>
                <a:gd name="T36" fmla="*/ 102 w 277"/>
                <a:gd name="T37" fmla="*/ 85 h 571"/>
                <a:gd name="T38" fmla="*/ 117 w 277"/>
                <a:gd name="T39" fmla="*/ 54 h 571"/>
                <a:gd name="T40" fmla="*/ 147 w 277"/>
                <a:gd name="T41" fmla="*/ 59 h 571"/>
                <a:gd name="T42" fmla="*/ 180 w 277"/>
                <a:gd name="T43" fmla="*/ 34 h 571"/>
                <a:gd name="T44" fmla="*/ 213 w 277"/>
                <a:gd name="T45" fmla="*/ 26 h 571"/>
                <a:gd name="T46" fmla="*/ 245 w 277"/>
                <a:gd name="T47" fmla="*/ 11 h 571"/>
                <a:gd name="T48" fmla="*/ 252 w 277"/>
                <a:gd name="T49" fmla="*/ 32 h 571"/>
                <a:gd name="T50" fmla="*/ 258 w 277"/>
                <a:gd name="T51" fmla="*/ 42 h 571"/>
                <a:gd name="T52" fmla="*/ 238 w 277"/>
                <a:gd name="T53" fmla="*/ 52 h 571"/>
                <a:gd name="T54" fmla="*/ 229 w 277"/>
                <a:gd name="T55" fmla="*/ 65 h 571"/>
                <a:gd name="T56" fmla="*/ 249 w 277"/>
                <a:gd name="T57" fmla="*/ 75 h 571"/>
                <a:gd name="T58" fmla="*/ 264 w 277"/>
                <a:gd name="T59" fmla="*/ 86 h 571"/>
                <a:gd name="T60" fmla="*/ 275 w 277"/>
                <a:gd name="T61" fmla="*/ 107 h 571"/>
                <a:gd name="T62" fmla="*/ 271 w 277"/>
                <a:gd name="T63" fmla="*/ 133 h 571"/>
                <a:gd name="T64" fmla="*/ 257 w 277"/>
                <a:gd name="T65" fmla="*/ 149 h 571"/>
                <a:gd name="T66" fmla="*/ 240 w 277"/>
                <a:gd name="T67" fmla="*/ 148 h 571"/>
                <a:gd name="T68" fmla="*/ 228 w 277"/>
                <a:gd name="T69" fmla="*/ 166 h 571"/>
                <a:gd name="T70" fmla="*/ 226 w 277"/>
                <a:gd name="T71" fmla="*/ 184 h 571"/>
                <a:gd name="T72" fmla="*/ 216 w 277"/>
                <a:gd name="T73" fmla="*/ 204 h 571"/>
                <a:gd name="T74" fmla="*/ 222 w 277"/>
                <a:gd name="T75" fmla="*/ 227 h 571"/>
                <a:gd name="T76" fmla="*/ 240 w 277"/>
                <a:gd name="T77" fmla="*/ 240 h 571"/>
                <a:gd name="T78" fmla="*/ 253 w 277"/>
                <a:gd name="T79" fmla="*/ 263 h 571"/>
                <a:gd name="T80" fmla="*/ 263 w 277"/>
                <a:gd name="T81" fmla="*/ 281 h 571"/>
                <a:gd name="T82" fmla="*/ 250 w 277"/>
                <a:gd name="T83" fmla="*/ 306 h 571"/>
                <a:gd name="T84" fmla="*/ 244 w 277"/>
                <a:gd name="T85" fmla="*/ 333 h 571"/>
                <a:gd name="T86" fmla="*/ 240 w 277"/>
                <a:gd name="T87" fmla="*/ 348 h 571"/>
                <a:gd name="T88" fmla="*/ 227 w 277"/>
                <a:gd name="T89" fmla="*/ 362 h 571"/>
                <a:gd name="T90" fmla="*/ 230 w 277"/>
                <a:gd name="T91" fmla="*/ 375 h 571"/>
                <a:gd name="T92" fmla="*/ 245 w 277"/>
                <a:gd name="T93" fmla="*/ 393 h 571"/>
                <a:gd name="T94" fmla="*/ 243 w 277"/>
                <a:gd name="T95" fmla="*/ 408 h 571"/>
                <a:gd name="T96" fmla="*/ 243 w 277"/>
                <a:gd name="T97" fmla="*/ 435 h 571"/>
                <a:gd name="T98" fmla="*/ 240 w 277"/>
                <a:gd name="T99" fmla="*/ 445 h 571"/>
                <a:gd name="T100" fmla="*/ 243 w 277"/>
                <a:gd name="T101" fmla="*/ 459 h 571"/>
                <a:gd name="T102" fmla="*/ 235 w 277"/>
                <a:gd name="T103" fmla="*/ 470 h 571"/>
                <a:gd name="T104" fmla="*/ 221 w 277"/>
                <a:gd name="T105" fmla="*/ 477 h 571"/>
                <a:gd name="T106" fmla="*/ 213 w 277"/>
                <a:gd name="T107" fmla="*/ 483 h 571"/>
                <a:gd name="T108" fmla="*/ 199 w 277"/>
                <a:gd name="T109" fmla="*/ 490 h 571"/>
                <a:gd name="T110" fmla="*/ 187 w 277"/>
                <a:gd name="T111" fmla="*/ 500 h 571"/>
                <a:gd name="T112" fmla="*/ 174 w 277"/>
                <a:gd name="T113" fmla="*/ 499 h 571"/>
                <a:gd name="T114" fmla="*/ 163 w 277"/>
                <a:gd name="T115" fmla="*/ 504 h 571"/>
                <a:gd name="T116" fmla="*/ 144 w 277"/>
                <a:gd name="T117" fmla="*/ 504 h 571"/>
                <a:gd name="T118" fmla="*/ 133 w 277"/>
                <a:gd name="T119" fmla="*/ 513 h 571"/>
                <a:gd name="T120" fmla="*/ 115 w 277"/>
                <a:gd name="T121" fmla="*/ 523 h 571"/>
                <a:gd name="T122" fmla="*/ 94 w 277"/>
                <a:gd name="T123" fmla="*/ 544 h 571"/>
                <a:gd name="T124" fmla="*/ 56 w 277"/>
                <a:gd name="T125" fmla="*/ 557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" h="571">
                  <a:moveTo>
                    <a:pt x="12" y="571"/>
                  </a:moveTo>
                  <a:cubicBezTo>
                    <a:pt x="12" y="571"/>
                    <a:pt x="12" y="571"/>
                    <a:pt x="12" y="571"/>
                  </a:cubicBezTo>
                  <a:cubicBezTo>
                    <a:pt x="12" y="570"/>
                    <a:pt x="12" y="570"/>
                    <a:pt x="12" y="570"/>
                  </a:cubicBezTo>
                  <a:cubicBezTo>
                    <a:pt x="12" y="570"/>
                    <a:pt x="8" y="570"/>
                    <a:pt x="7" y="570"/>
                  </a:cubicBezTo>
                  <a:cubicBezTo>
                    <a:pt x="6" y="570"/>
                    <a:pt x="3" y="569"/>
                    <a:pt x="2" y="568"/>
                  </a:cubicBezTo>
                  <a:cubicBezTo>
                    <a:pt x="1" y="566"/>
                    <a:pt x="2" y="564"/>
                    <a:pt x="2" y="562"/>
                  </a:cubicBezTo>
                  <a:cubicBezTo>
                    <a:pt x="2" y="560"/>
                    <a:pt x="3" y="556"/>
                    <a:pt x="2" y="554"/>
                  </a:cubicBezTo>
                  <a:cubicBezTo>
                    <a:pt x="2" y="552"/>
                    <a:pt x="0" y="545"/>
                    <a:pt x="0" y="543"/>
                  </a:cubicBezTo>
                  <a:cubicBezTo>
                    <a:pt x="0" y="540"/>
                    <a:pt x="2" y="538"/>
                    <a:pt x="5" y="535"/>
                  </a:cubicBezTo>
                  <a:cubicBezTo>
                    <a:pt x="7" y="532"/>
                    <a:pt x="7" y="529"/>
                    <a:pt x="7" y="527"/>
                  </a:cubicBezTo>
                  <a:cubicBezTo>
                    <a:pt x="8" y="525"/>
                    <a:pt x="9" y="515"/>
                    <a:pt x="9" y="513"/>
                  </a:cubicBezTo>
                  <a:cubicBezTo>
                    <a:pt x="10" y="510"/>
                    <a:pt x="11" y="508"/>
                    <a:pt x="13" y="505"/>
                  </a:cubicBezTo>
                  <a:cubicBezTo>
                    <a:pt x="15" y="502"/>
                    <a:pt x="16" y="500"/>
                    <a:pt x="16" y="499"/>
                  </a:cubicBezTo>
                  <a:cubicBezTo>
                    <a:pt x="16" y="497"/>
                    <a:pt x="16" y="497"/>
                    <a:pt x="19" y="493"/>
                  </a:cubicBezTo>
                  <a:cubicBezTo>
                    <a:pt x="21" y="490"/>
                    <a:pt x="21" y="484"/>
                    <a:pt x="23" y="481"/>
                  </a:cubicBezTo>
                  <a:cubicBezTo>
                    <a:pt x="25" y="477"/>
                    <a:pt x="24" y="475"/>
                    <a:pt x="23" y="474"/>
                  </a:cubicBezTo>
                  <a:cubicBezTo>
                    <a:pt x="22" y="473"/>
                    <a:pt x="22" y="471"/>
                    <a:pt x="22" y="470"/>
                  </a:cubicBezTo>
                  <a:cubicBezTo>
                    <a:pt x="21" y="469"/>
                    <a:pt x="21" y="466"/>
                    <a:pt x="21" y="464"/>
                  </a:cubicBezTo>
                  <a:cubicBezTo>
                    <a:pt x="20" y="462"/>
                    <a:pt x="20" y="461"/>
                    <a:pt x="20" y="460"/>
                  </a:cubicBezTo>
                  <a:cubicBezTo>
                    <a:pt x="19" y="460"/>
                    <a:pt x="19" y="458"/>
                    <a:pt x="19" y="457"/>
                  </a:cubicBezTo>
                  <a:cubicBezTo>
                    <a:pt x="19" y="456"/>
                    <a:pt x="18" y="455"/>
                    <a:pt x="17" y="455"/>
                  </a:cubicBezTo>
                  <a:cubicBezTo>
                    <a:pt x="16" y="455"/>
                    <a:pt x="15" y="454"/>
                    <a:pt x="15" y="452"/>
                  </a:cubicBezTo>
                  <a:cubicBezTo>
                    <a:pt x="15" y="451"/>
                    <a:pt x="15" y="451"/>
                    <a:pt x="15" y="449"/>
                  </a:cubicBezTo>
                  <a:cubicBezTo>
                    <a:pt x="14" y="447"/>
                    <a:pt x="14" y="444"/>
                    <a:pt x="14" y="442"/>
                  </a:cubicBezTo>
                  <a:cubicBezTo>
                    <a:pt x="13" y="441"/>
                    <a:pt x="13" y="438"/>
                    <a:pt x="12" y="437"/>
                  </a:cubicBezTo>
                  <a:cubicBezTo>
                    <a:pt x="12" y="436"/>
                    <a:pt x="11" y="435"/>
                    <a:pt x="11" y="434"/>
                  </a:cubicBezTo>
                  <a:cubicBezTo>
                    <a:pt x="10" y="433"/>
                    <a:pt x="10" y="431"/>
                    <a:pt x="10" y="430"/>
                  </a:cubicBezTo>
                  <a:cubicBezTo>
                    <a:pt x="10" y="429"/>
                    <a:pt x="10" y="427"/>
                    <a:pt x="10" y="426"/>
                  </a:cubicBezTo>
                  <a:cubicBezTo>
                    <a:pt x="11" y="424"/>
                    <a:pt x="11" y="422"/>
                    <a:pt x="11" y="421"/>
                  </a:cubicBezTo>
                  <a:cubicBezTo>
                    <a:pt x="11" y="420"/>
                    <a:pt x="11" y="419"/>
                    <a:pt x="11" y="418"/>
                  </a:cubicBezTo>
                  <a:cubicBezTo>
                    <a:pt x="10" y="418"/>
                    <a:pt x="10" y="415"/>
                    <a:pt x="10" y="414"/>
                  </a:cubicBezTo>
                  <a:cubicBezTo>
                    <a:pt x="9" y="413"/>
                    <a:pt x="10" y="411"/>
                    <a:pt x="10" y="411"/>
                  </a:cubicBezTo>
                  <a:cubicBezTo>
                    <a:pt x="10" y="410"/>
                    <a:pt x="11" y="409"/>
                    <a:pt x="11" y="408"/>
                  </a:cubicBezTo>
                  <a:cubicBezTo>
                    <a:pt x="11" y="407"/>
                    <a:pt x="11" y="406"/>
                    <a:pt x="10" y="405"/>
                  </a:cubicBezTo>
                  <a:cubicBezTo>
                    <a:pt x="10" y="404"/>
                    <a:pt x="10" y="403"/>
                    <a:pt x="11" y="403"/>
                  </a:cubicBezTo>
                  <a:cubicBezTo>
                    <a:pt x="11" y="402"/>
                    <a:pt x="11" y="400"/>
                    <a:pt x="12" y="399"/>
                  </a:cubicBezTo>
                  <a:cubicBezTo>
                    <a:pt x="12" y="397"/>
                    <a:pt x="12" y="395"/>
                    <a:pt x="11" y="393"/>
                  </a:cubicBezTo>
                  <a:cubicBezTo>
                    <a:pt x="11" y="392"/>
                    <a:pt x="10" y="391"/>
                    <a:pt x="9" y="390"/>
                  </a:cubicBezTo>
                  <a:cubicBezTo>
                    <a:pt x="8" y="389"/>
                    <a:pt x="7" y="388"/>
                    <a:pt x="6" y="387"/>
                  </a:cubicBezTo>
                  <a:cubicBezTo>
                    <a:pt x="6" y="385"/>
                    <a:pt x="4" y="385"/>
                    <a:pt x="3" y="384"/>
                  </a:cubicBezTo>
                  <a:cubicBezTo>
                    <a:pt x="3" y="383"/>
                    <a:pt x="2" y="381"/>
                    <a:pt x="4" y="383"/>
                  </a:cubicBezTo>
                  <a:cubicBezTo>
                    <a:pt x="6" y="384"/>
                    <a:pt x="6" y="382"/>
                    <a:pt x="6" y="382"/>
                  </a:cubicBezTo>
                  <a:cubicBezTo>
                    <a:pt x="6" y="381"/>
                    <a:pt x="6" y="381"/>
                    <a:pt x="6" y="380"/>
                  </a:cubicBezTo>
                  <a:cubicBezTo>
                    <a:pt x="7" y="379"/>
                    <a:pt x="7" y="379"/>
                    <a:pt x="7" y="378"/>
                  </a:cubicBezTo>
                  <a:cubicBezTo>
                    <a:pt x="6" y="377"/>
                    <a:pt x="5" y="376"/>
                    <a:pt x="4" y="376"/>
                  </a:cubicBezTo>
                  <a:cubicBezTo>
                    <a:pt x="4" y="375"/>
                    <a:pt x="4" y="375"/>
                    <a:pt x="4" y="373"/>
                  </a:cubicBezTo>
                  <a:cubicBezTo>
                    <a:pt x="5" y="372"/>
                    <a:pt x="5" y="370"/>
                    <a:pt x="5" y="368"/>
                  </a:cubicBezTo>
                  <a:cubicBezTo>
                    <a:pt x="4" y="367"/>
                    <a:pt x="3" y="367"/>
                    <a:pt x="2" y="366"/>
                  </a:cubicBezTo>
                  <a:cubicBezTo>
                    <a:pt x="0" y="365"/>
                    <a:pt x="2" y="365"/>
                    <a:pt x="3" y="364"/>
                  </a:cubicBezTo>
                  <a:cubicBezTo>
                    <a:pt x="4" y="363"/>
                    <a:pt x="4" y="362"/>
                    <a:pt x="4" y="360"/>
                  </a:cubicBezTo>
                  <a:cubicBezTo>
                    <a:pt x="4" y="359"/>
                    <a:pt x="4" y="358"/>
                    <a:pt x="4" y="357"/>
                  </a:cubicBezTo>
                  <a:cubicBezTo>
                    <a:pt x="3" y="356"/>
                    <a:pt x="3" y="355"/>
                    <a:pt x="2" y="354"/>
                  </a:cubicBezTo>
                  <a:cubicBezTo>
                    <a:pt x="0" y="354"/>
                    <a:pt x="0" y="354"/>
                    <a:pt x="0" y="353"/>
                  </a:cubicBezTo>
                  <a:cubicBezTo>
                    <a:pt x="0" y="353"/>
                    <a:pt x="1" y="352"/>
                    <a:pt x="3" y="351"/>
                  </a:cubicBezTo>
                  <a:cubicBezTo>
                    <a:pt x="4" y="351"/>
                    <a:pt x="6" y="350"/>
                    <a:pt x="6" y="350"/>
                  </a:cubicBezTo>
                  <a:cubicBezTo>
                    <a:pt x="7" y="349"/>
                    <a:pt x="7" y="349"/>
                    <a:pt x="7" y="348"/>
                  </a:cubicBezTo>
                  <a:cubicBezTo>
                    <a:pt x="8" y="347"/>
                    <a:pt x="8" y="346"/>
                    <a:pt x="10" y="344"/>
                  </a:cubicBezTo>
                  <a:cubicBezTo>
                    <a:pt x="12" y="341"/>
                    <a:pt x="12" y="341"/>
                    <a:pt x="13" y="339"/>
                  </a:cubicBezTo>
                  <a:cubicBezTo>
                    <a:pt x="14" y="338"/>
                    <a:pt x="16" y="335"/>
                    <a:pt x="17" y="333"/>
                  </a:cubicBezTo>
                  <a:cubicBezTo>
                    <a:pt x="18" y="331"/>
                    <a:pt x="19" y="330"/>
                    <a:pt x="19" y="328"/>
                  </a:cubicBezTo>
                  <a:cubicBezTo>
                    <a:pt x="19" y="326"/>
                    <a:pt x="19" y="326"/>
                    <a:pt x="21" y="325"/>
                  </a:cubicBezTo>
                  <a:cubicBezTo>
                    <a:pt x="22" y="324"/>
                    <a:pt x="22" y="324"/>
                    <a:pt x="22" y="323"/>
                  </a:cubicBezTo>
                  <a:cubicBezTo>
                    <a:pt x="22" y="322"/>
                    <a:pt x="21" y="322"/>
                    <a:pt x="19" y="322"/>
                  </a:cubicBezTo>
                  <a:cubicBezTo>
                    <a:pt x="17" y="322"/>
                    <a:pt x="17" y="320"/>
                    <a:pt x="16" y="320"/>
                  </a:cubicBezTo>
                  <a:cubicBezTo>
                    <a:pt x="16" y="319"/>
                    <a:pt x="16" y="317"/>
                    <a:pt x="17" y="316"/>
                  </a:cubicBezTo>
                  <a:cubicBezTo>
                    <a:pt x="17" y="314"/>
                    <a:pt x="18" y="314"/>
                    <a:pt x="19" y="314"/>
                  </a:cubicBezTo>
                  <a:cubicBezTo>
                    <a:pt x="20" y="314"/>
                    <a:pt x="22" y="314"/>
                    <a:pt x="23" y="313"/>
                  </a:cubicBezTo>
                  <a:cubicBezTo>
                    <a:pt x="25" y="312"/>
                    <a:pt x="25" y="310"/>
                    <a:pt x="25" y="308"/>
                  </a:cubicBezTo>
                  <a:cubicBezTo>
                    <a:pt x="25" y="307"/>
                    <a:pt x="25" y="305"/>
                    <a:pt x="26" y="304"/>
                  </a:cubicBezTo>
                  <a:cubicBezTo>
                    <a:pt x="27" y="303"/>
                    <a:pt x="27" y="302"/>
                    <a:pt x="26" y="301"/>
                  </a:cubicBezTo>
                  <a:cubicBezTo>
                    <a:pt x="26" y="300"/>
                    <a:pt x="25" y="300"/>
                    <a:pt x="25" y="298"/>
                  </a:cubicBezTo>
                  <a:cubicBezTo>
                    <a:pt x="25" y="297"/>
                    <a:pt x="24" y="296"/>
                    <a:pt x="25" y="295"/>
                  </a:cubicBezTo>
                  <a:cubicBezTo>
                    <a:pt x="26" y="295"/>
                    <a:pt x="27" y="295"/>
                    <a:pt x="27" y="294"/>
                  </a:cubicBezTo>
                  <a:cubicBezTo>
                    <a:pt x="27" y="294"/>
                    <a:pt x="26" y="293"/>
                    <a:pt x="26" y="293"/>
                  </a:cubicBezTo>
                  <a:cubicBezTo>
                    <a:pt x="25" y="292"/>
                    <a:pt x="23" y="291"/>
                    <a:pt x="22" y="291"/>
                  </a:cubicBezTo>
                  <a:cubicBezTo>
                    <a:pt x="21" y="291"/>
                    <a:pt x="20" y="291"/>
                    <a:pt x="20" y="289"/>
                  </a:cubicBezTo>
                  <a:cubicBezTo>
                    <a:pt x="20" y="288"/>
                    <a:pt x="20" y="288"/>
                    <a:pt x="22" y="288"/>
                  </a:cubicBezTo>
                  <a:cubicBezTo>
                    <a:pt x="24" y="287"/>
                    <a:pt x="23" y="287"/>
                    <a:pt x="23" y="286"/>
                  </a:cubicBezTo>
                  <a:cubicBezTo>
                    <a:pt x="23" y="285"/>
                    <a:pt x="22" y="284"/>
                    <a:pt x="21" y="284"/>
                  </a:cubicBezTo>
                  <a:cubicBezTo>
                    <a:pt x="20" y="284"/>
                    <a:pt x="18" y="283"/>
                    <a:pt x="17" y="282"/>
                  </a:cubicBezTo>
                  <a:cubicBezTo>
                    <a:pt x="17" y="282"/>
                    <a:pt x="15" y="279"/>
                    <a:pt x="14" y="277"/>
                  </a:cubicBezTo>
                  <a:cubicBezTo>
                    <a:pt x="14" y="276"/>
                    <a:pt x="12" y="274"/>
                    <a:pt x="12" y="272"/>
                  </a:cubicBezTo>
                  <a:cubicBezTo>
                    <a:pt x="11" y="271"/>
                    <a:pt x="8" y="270"/>
                    <a:pt x="7" y="269"/>
                  </a:cubicBezTo>
                  <a:cubicBezTo>
                    <a:pt x="5" y="268"/>
                    <a:pt x="4" y="267"/>
                    <a:pt x="4" y="266"/>
                  </a:cubicBezTo>
                  <a:cubicBezTo>
                    <a:pt x="4" y="265"/>
                    <a:pt x="4" y="262"/>
                    <a:pt x="4" y="261"/>
                  </a:cubicBezTo>
                  <a:cubicBezTo>
                    <a:pt x="4" y="259"/>
                    <a:pt x="4" y="256"/>
                    <a:pt x="4" y="254"/>
                  </a:cubicBezTo>
                  <a:cubicBezTo>
                    <a:pt x="4" y="252"/>
                    <a:pt x="3" y="250"/>
                    <a:pt x="3" y="248"/>
                  </a:cubicBezTo>
                  <a:cubicBezTo>
                    <a:pt x="3" y="246"/>
                    <a:pt x="5" y="246"/>
                    <a:pt x="5" y="246"/>
                  </a:cubicBezTo>
                  <a:cubicBezTo>
                    <a:pt x="6" y="246"/>
                    <a:pt x="7" y="245"/>
                    <a:pt x="7" y="244"/>
                  </a:cubicBezTo>
                  <a:cubicBezTo>
                    <a:pt x="8" y="243"/>
                    <a:pt x="7" y="242"/>
                    <a:pt x="7" y="240"/>
                  </a:cubicBezTo>
                  <a:cubicBezTo>
                    <a:pt x="7" y="238"/>
                    <a:pt x="8" y="238"/>
                    <a:pt x="8" y="237"/>
                  </a:cubicBezTo>
                  <a:cubicBezTo>
                    <a:pt x="8" y="236"/>
                    <a:pt x="10" y="236"/>
                    <a:pt x="12" y="237"/>
                  </a:cubicBezTo>
                  <a:cubicBezTo>
                    <a:pt x="13" y="238"/>
                    <a:pt x="14" y="235"/>
                    <a:pt x="15" y="234"/>
                  </a:cubicBezTo>
                  <a:cubicBezTo>
                    <a:pt x="16" y="233"/>
                    <a:pt x="16" y="232"/>
                    <a:pt x="18" y="232"/>
                  </a:cubicBezTo>
                  <a:cubicBezTo>
                    <a:pt x="19" y="231"/>
                    <a:pt x="19" y="231"/>
                    <a:pt x="19" y="229"/>
                  </a:cubicBezTo>
                  <a:cubicBezTo>
                    <a:pt x="20" y="227"/>
                    <a:pt x="20" y="225"/>
                    <a:pt x="21" y="224"/>
                  </a:cubicBezTo>
                  <a:cubicBezTo>
                    <a:pt x="22" y="222"/>
                    <a:pt x="23" y="222"/>
                    <a:pt x="24" y="223"/>
                  </a:cubicBezTo>
                  <a:cubicBezTo>
                    <a:pt x="25" y="223"/>
                    <a:pt x="25" y="224"/>
                    <a:pt x="27" y="223"/>
                  </a:cubicBezTo>
                  <a:cubicBezTo>
                    <a:pt x="28" y="222"/>
                    <a:pt x="28" y="220"/>
                    <a:pt x="28" y="218"/>
                  </a:cubicBezTo>
                  <a:cubicBezTo>
                    <a:pt x="27" y="217"/>
                    <a:pt x="27" y="217"/>
                    <a:pt x="29" y="216"/>
                  </a:cubicBezTo>
                  <a:cubicBezTo>
                    <a:pt x="30" y="216"/>
                    <a:pt x="30" y="215"/>
                    <a:pt x="30" y="212"/>
                  </a:cubicBezTo>
                  <a:cubicBezTo>
                    <a:pt x="29" y="209"/>
                    <a:pt x="28" y="209"/>
                    <a:pt x="28" y="208"/>
                  </a:cubicBezTo>
                  <a:cubicBezTo>
                    <a:pt x="27" y="207"/>
                    <a:pt x="27" y="205"/>
                    <a:pt x="28" y="204"/>
                  </a:cubicBezTo>
                  <a:cubicBezTo>
                    <a:pt x="29" y="203"/>
                    <a:pt x="30" y="201"/>
                    <a:pt x="31" y="199"/>
                  </a:cubicBezTo>
                  <a:cubicBezTo>
                    <a:pt x="31" y="198"/>
                    <a:pt x="32" y="197"/>
                    <a:pt x="32" y="195"/>
                  </a:cubicBezTo>
                  <a:cubicBezTo>
                    <a:pt x="32" y="193"/>
                    <a:pt x="32" y="193"/>
                    <a:pt x="33" y="191"/>
                  </a:cubicBezTo>
                  <a:cubicBezTo>
                    <a:pt x="34" y="189"/>
                    <a:pt x="35" y="187"/>
                    <a:pt x="35" y="185"/>
                  </a:cubicBezTo>
                  <a:cubicBezTo>
                    <a:pt x="36" y="183"/>
                    <a:pt x="35" y="181"/>
                    <a:pt x="35" y="180"/>
                  </a:cubicBezTo>
                  <a:cubicBezTo>
                    <a:pt x="35" y="179"/>
                    <a:pt x="33" y="177"/>
                    <a:pt x="33" y="176"/>
                  </a:cubicBezTo>
                  <a:cubicBezTo>
                    <a:pt x="32" y="174"/>
                    <a:pt x="33" y="174"/>
                    <a:pt x="34" y="172"/>
                  </a:cubicBezTo>
                  <a:cubicBezTo>
                    <a:pt x="35" y="171"/>
                    <a:pt x="36" y="171"/>
                    <a:pt x="38" y="171"/>
                  </a:cubicBezTo>
                  <a:cubicBezTo>
                    <a:pt x="40" y="170"/>
                    <a:pt x="40" y="170"/>
                    <a:pt x="41" y="168"/>
                  </a:cubicBezTo>
                  <a:cubicBezTo>
                    <a:pt x="43" y="167"/>
                    <a:pt x="43" y="164"/>
                    <a:pt x="43" y="163"/>
                  </a:cubicBezTo>
                  <a:cubicBezTo>
                    <a:pt x="44" y="162"/>
                    <a:pt x="44" y="159"/>
                    <a:pt x="44" y="158"/>
                  </a:cubicBezTo>
                  <a:cubicBezTo>
                    <a:pt x="44" y="156"/>
                    <a:pt x="45" y="155"/>
                    <a:pt x="46" y="153"/>
                  </a:cubicBezTo>
                  <a:cubicBezTo>
                    <a:pt x="47" y="151"/>
                    <a:pt x="47" y="151"/>
                    <a:pt x="47" y="150"/>
                  </a:cubicBezTo>
                  <a:cubicBezTo>
                    <a:pt x="47" y="149"/>
                    <a:pt x="47" y="149"/>
                    <a:pt x="46" y="148"/>
                  </a:cubicBezTo>
                  <a:cubicBezTo>
                    <a:pt x="46" y="147"/>
                    <a:pt x="47" y="147"/>
                    <a:pt x="49" y="146"/>
                  </a:cubicBezTo>
                  <a:cubicBezTo>
                    <a:pt x="50" y="145"/>
                    <a:pt x="48" y="144"/>
                    <a:pt x="48" y="144"/>
                  </a:cubicBezTo>
                  <a:cubicBezTo>
                    <a:pt x="47" y="144"/>
                    <a:pt x="46" y="144"/>
                    <a:pt x="45" y="144"/>
                  </a:cubicBezTo>
                  <a:cubicBezTo>
                    <a:pt x="44" y="144"/>
                    <a:pt x="44" y="143"/>
                    <a:pt x="44" y="142"/>
                  </a:cubicBezTo>
                  <a:cubicBezTo>
                    <a:pt x="45" y="141"/>
                    <a:pt x="45" y="140"/>
                    <a:pt x="44" y="140"/>
                  </a:cubicBezTo>
                  <a:cubicBezTo>
                    <a:pt x="43" y="139"/>
                    <a:pt x="42" y="139"/>
                    <a:pt x="41" y="139"/>
                  </a:cubicBezTo>
                  <a:cubicBezTo>
                    <a:pt x="40" y="139"/>
                    <a:pt x="40" y="139"/>
                    <a:pt x="40" y="138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39"/>
                    <a:pt x="40" y="139"/>
                    <a:pt x="40" y="138"/>
                  </a:cubicBezTo>
                  <a:cubicBezTo>
                    <a:pt x="40" y="137"/>
                    <a:pt x="41" y="136"/>
                    <a:pt x="42" y="135"/>
                  </a:cubicBezTo>
                  <a:cubicBezTo>
                    <a:pt x="43" y="134"/>
                    <a:pt x="44" y="134"/>
                    <a:pt x="47" y="133"/>
                  </a:cubicBezTo>
                  <a:cubicBezTo>
                    <a:pt x="51" y="133"/>
                    <a:pt x="51" y="134"/>
                    <a:pt x="53" y="134"/>
                  </a:cubicBezTo>
                  <a:cubicBezTo>
                    <a:pt x="56" y="134"/>
                    <a:pt x="56" y="131"/>
                    <a:pt x="56" y="129"/>
                  </a:cubicBezTo>
                  <a:cubicBezTo>
                    <a:pt x="56" y="127"/>
                    <a:pt x="57" y="127"/>
                    <a:pt x="59" y="126"/>
                  </a:cubicBezTo>
                  <a:cubicBezTo>
                    <a:pt x="61" y="125"/>
                    <a:pt x="60" y="124"/>
                    <a:pt x="60" y="123"/>
                  </a:cubicBezTo>
                  <a:cubicBezTo>
                    <a:pt x="60" y="122"/>
                    <a:pt x="60" y="121"/>
                    <a:pt x="60" y="120"/>
                  </a:cubicBezTo>
                  <a:cubicBezTo>
                    <a:pt x="60" y="118"/>
                    <a:pt x="60" y="118"/>
                    <a:pt x="60" y="117"/>
                  </a:cubicBezTo>
                  <a:cubicBezTo>
                    <a:pt x="59" y="116"/>
                    <a:pt x="59" y="116"/>
                    <a:pt x="60" y="114"/>
                  </a:cubicBezTo>
                  <a:cubicBezTo>
                    <a:pt x="60" y="114"/>
                    <a:pt x="60" y="114"/>
                    <a:pt x="60" y="113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2" y="112"/>
                    <a:pt x="63" y="111"/>
                    <a:pt x="66" y="111"/>
                  </a:cubicBezTo>
                  <a:cubicBezTo>
                    <a:pt x="69" y="112"/>
                    <a:pt x="69" y="112"/>
                    <a:pt x="70" y="113"/>
                  </a:cubicBezTo>
                  <a:cubicBezTo>
                    <a:pt x="72" y="113"/>
                    <a:pt x="72" y="114"/>
                    <a:pt x="73" y="113"/>
                  </a:cubicBezTo>
                  <a:cubicBezTo>
                    <a:pt x="74" y="113"/>
                    <a:pt x="73" y="112"/>
                    <a:pt x="75" y="113"/>
                  </a:cubicBezTo>
                  <a:cubicBezTo>
                    <a:pt x="77" y="113"/>
                    <a:pt x="79" y="114"/>
                    <a:pt x="79" y="115"/>
                  </a:cubicBezTo>
                  <a:cubicBezTo>
                    <a:pt x="80" y="116"/>
                    <a:pt x="83" y="116"/>
                    <a:pt x="84" y="116"/>
                  </a:cubicBezTo>
                  <a:cubicBezTo>
                    <a:pt x="86" y="116"/>
                    <a:pt x="87" y="116"/>
                    <a:pt x="88" y="116"/>
                  </a:cubicBezTo>
                  <a:cubicBezTo>
                    <a:pt x="90" y="117"/>
                    <a:pt x="91" y="116"/>
                    <a:pt x="92" y="116"/>
                  </a:cubicBezTo>
                  <a:cubicBezTo>
                    <a:pt x="92" y="116"/>
                    <a:pt x="94" y="114"/>
                    <a:pt x="94" y="113"/>
                  </a:cubicBezTo>
                  <a:cubicBezTo>
                    <a:pt x="95" y="113"/>
                    <a:pt x="95" y="112"/>
                    <a:pt x="94" y="111"/>
                  </a:cubicBezTo>
                  <a:cubicBezTo>
                    <a:pt x="94" y="110"/>
                    <a:pt x="93" y="109"/>
                    <a:pt x="94" y="108"/>
                  </a:cubicBezTo>
                  <a:cubicBezTo>
                    <a:pt x="95" y="107"/>
                    <a:pt x="96" y="105"/>
                    <a:pt x="96" y="103"/>
                  </a:cubicBezTo>
                  <a:cubicBezTo>
                    <a:pt x="96" y="102"/>
                    <a:pt x="95" y="98"/>
                    <a:pt x="96" y="97"/>
                  </a:cubicBezTo>
                  <a:cubicBezTo>
                    <a:pt x="97" y="96"/>
                    <a:pt x="100" y="92"/>
                    <a:pt x="100" y="89"/>
                  </a:cubicBezTo>
                  <a:cubicBezTo>
                    <a:pt x="100" y="87"/>
                    <a:pt x="101" y="87"/>
                    <a:pt x="102" y="85"/>
                  </a:cubicBezTo>
                  <a:cubicBezTo>
                    <a:pt x="103" y="84"/>
                    <a:pt x="105" y="80"/>
                    <a:pt x="105" y="79"/>
                  </a:cubicBezTo>
                  <a:cubicBezTo>
                    <a:pt x="105" y="77"/>
                    <a:pt x="106" y="76"/>
                    <a:pt x="107" y="74"/>
                  </a:cubicBezTo>
                  <a:cubicBezTo>
                    <a:pt x="108" y="73"/>
                    <a:pt x="108" y="72"/>
                    <a:pt x="108" y="71"/>
                  </a:cubicBezTo>
                  <a:cubicBezTo>
                    <a:pt x="108" y="69"/>
                    <a:pt x="109" y="70"/>
                    <a:pt x="110" y="68"/>
                  </a:cubicBezTo>
                  <a:cubicBezTo>
                    <a:pt x="110" y="67"/>
                    <a:pt x="111" y="66"/>
                    <a:pt x="111" y="64"/>
                  </a:cubicBezTo>
                  <a:cubicBezTo>
                    <a:pt x="111" y="63"/>
                    <a:pt x="111" y="62"/>
                    <a:pt x="113" y="61"/>
                  </a:cubicBezTo>
                  <a:cubicBezTo>
                    <a:pt x="114" y="59"/>
                    <a:pt x="115" y="59"/>
                    <a:pt x="115" y="57"/>
                  </a:cubicBezTo>
                  <a:cubicBezTo>
                    <a:pt x="115" y="56"/>
                    <a:pt x="116" y="54"/>
                    <a:pt x="117" y="54"/>
                  </a:cubicBezTo>
                  <a:cubicBezTo>
                    <a:pt x="117" y="54"/>
                    <a:pt x="119" y="54"/>
                    <a:pt x="120" y="53"/>
                  </a:cubicBezTo>
                  <a:cubicBezTo>
                    <a:pt x="122" y="52"/>
                    <a:pt x="122" y="50"/>
                    <a:pt x="123" y="50"/>
                  </a:cubicBezTo>
                  <a:cubicBezTo>
                    <a:pt x="125" y="50"/>
                    <a:pt x="126" y="49"/>
                    <a:pt x="127" y="50"/>
                  </a:cubicBezTo>
                  <a:cubicBezTo>
                    <a:pt x="128" y="51"/>
                    <a:pt x="128" y="51"/>
                    <a:pt x="130" y="52"/>
                  </a:cubicBezTo>
                  <a:cubicBezTo>
                    <a:pt x="131" y="52"/>
                    <a:pt x="133" y="53"/>
                    <a:pt x="135" y="53"/>
                  </a:cubicBezTo>
                  <a:cubicBezTo>
                    <a:pt x="136" y="53"/>
                    <a:pt x="137" y="53"/>
                    <a:pt x="139" y="55"/>
                  </a:cubicBezTo>
                  <a:cubicBezTo>
                    <a:pt x="141" y="57"/>
                    <a:pt x="143" y="58"/>
                    <a:pt x="144" y="58"/>
                  </a:cubicBezTo>
                  <a:cubicBezTo>
                    <a:pt x="144" y="59"/>
                    <a:pt x="145" y="60"/>
                    <a:pt x="147" y="59"/>
                  </a:cubicBezTo>
                  <a:cubicBezTo>
                    <a:pt x="149" y="59"/>
                    <a:pt x="150" y="58"/>
                    <a:pt x="151" y="57"/>
                  </a:cubicBezTo>
                  <a:cubicBezTo>
                    <a:pt x="152" y="56"/>
                    <a:pt x="153" y="56"/>
                    <a:pt x="154" y="55"/>
                  </a:cubicBezTo>
                  <a:cubicBezTo>
                    <a:pt x="154" y="54"/>
                    <a:pt x="155" y="50"/>
                    <a:pt x="155" y="48"/>
                  </a:cubicBezTo>
                  <a:cubicBezTo>
                    <a:pt x="155" y="47"/>
                    <a:pt x="155" y="45"/>
                    <a:pt x="156" y="44"/>
                  </a:cubicBezTo>
                  <a:cubicBezTo>
                    <a:pt x="157" y="43"/>
                    <a:pt x="163" y="41"/>
                    <a:pt x="165" y="40"/>
                  </a:cubicBezTo>
                  <a:cubicBezTo>
                    <a:pt x="167" y="39"/>
                    <a:pt x="171" y="38"/>
                    <a:pt x="172" y="38"/>
                  </a:cubicBezTo>
                  <a:cubicBezTo>
                    <a:pt x="173" y="37"/>
                    <a:pt x="177" y="36"/>
                    <a:pt x="178" y="35"/>
                  </a:cubicBezTo>
                  <a:cubicBezTo>
                    <a:pt x="179" y="35"/>
                    <a:pt x="180" y="34"/>
                    <a:pt x="180" y="34"/>
                  </a:cubicBezTo>
                  <a:cubicBezTo>
                    <a:pt x="180" y="34"/>
                    <a:pt x="182" y="38"/>
                    <a:pt x="183" y="39"/>
                  </a:cubicBezTo>
                  <a:cubicBezTo>
                    <a:pt x="183" y="41"/>
                    <a:pt x="183" y="42"/>
                    <a:pt x="185" y="42"/>
                  </a:cubicBezTo>
                  <a:cubicBezTo>
                    <a:pt x="186" y="43"/>
                    <a:pt x="188" y="43"/>
                    <a:pt x="190" y="42"/>
                  </a:cubicBezTo>
                  <a:cubicBezTo>
                    <a:pt x="191" y="42"/>
                    <a:pt x="197" y="40"/>
                    <a:pt x="198" y="40"/>
                  </a:cubicBezTo>
                  <a:cubicBezTo>
                    <a:pt x="198" y="40"/>
                    <a:pt x="201" y="39"/>
                    <a:pt x="202" y="37"/>
                  </a:cubicBezTo>
                  <a:cubicBezTo>
                    <a:pt x="203" y="35"/>
                    <a:pt x="205" y="33"/>
                    <a:pt x="206" y="32"/>
                  </a:cubicBezTo>
                  <a:cubicBezTo>
                    <a:pt x="207" y="31"/>
                    <a:pt x="208" y="29"/>
                    <a:pt x="209" y="28"/>
                  </a:cubicBezTo>
                  <a:cubicBezTo>
                    <a:pt x="210" y="28"/>
                    <a:pt x="212" y="27"/>
                    <a:pt x="213" y="26"/>
                  </a:cubicBezTo>
                  <a:cubicBezTo>
                    <a:pt x="227" y="11"/>
                    <a:pt x="224" y="11"/>
                    <a:pt x="232" y="1"/>
                  </a:cubicBezTo>
                  <a:cubicBezTo>
                    <a:pt x="232" y="1"/>
                    <a:pt x="233" y="0"/>
                    <a:pt x="234" y="0"/>
                  </a:cubicBezTo>
                  <a:cubicBezTo>
                    <a:pt x="235" y="0"/>
                    <a:pt x="235" y="0"/>
                    <a:pt x="236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37" y="0"/>
                    <a:pt x="237" y="1"/>
                    <a:pt x="238" y="2"/>
                  </a:cubicBezTo>
                  <a:cubicBezTo>
                    <a:pt x="239" y="2"/>
                    <a:pt x="239" y="3"/>
                    <a:pt x="240" y="5"/>
                  </a:cubicBezTo>
                  <a:cubicBezTo>
                    <a:pt x="241" y="6"/>
                    <a:pt x="243" y="7"/>
                    <a:pt x="243" y="9"/>
                  </a:cubicBezTo>
                  <a:cubicBezTo>
                    <a:pt x="242" y="10"/>
                    <a:pt x="244" y="11"/>
                    <a:pt x="245" y="11"/>
                  </a:cubicBezTo>
                  <a:cubicBezTo>
                    <a:pt x="246" y="11"/>
                    <a:pt x="247" y="10"/>
                    <a:pt x="247" y="12"/>
                  </a:cubicBezTo>
                  <a:cubicBezTo>
                    <a:pt x="248" y="13"/>
                    <a:pt x="247" y="15"/>
                    <a:pt x="247" y="15"/>
                  </a:cubicBezTo>
                  <a:cubicBezTo>
                    <a:pt x="248" y="16"/>
                    <a:pt x="249" y="15"/>
                    <a:pt x="249" y="17"/>
                  </a:cubicBezTo>
                  <a:cubicBezTo>
                    <a:pt x="249" y="19"/>
                    <a:pt x="249" y="19"/>
                    <a:pt x="248" y="21"/>
                  </a:cubicBezTo>
                  <a:cubicBezTo>
                    <a:pt x="248" y="22"/>
                    <a:pt x="248" y="23"/>
                    <a:pt x="248" y="24"/>
                  </a:cubicBezTo>
                  <a:cubicBezTo>
                    <a:pt x="249" y="24"/>
                    <a:pt x="250" y="24"/>
                    <a:pt x="250" y="26"/>
                  </a:cubicBezTo>
                  <a:cubicBezTo>
                    <a:pt x="250" y="27"/>
                    <a:pt x="250" y="27"/>
                    <a:pt x="250" y="28"/>
                  </a:cubicBezTo>
                  <a:cubicBezTo>
                    <a:pt x="251" y="29"/>
                    <a:pt x="251" y="32"/>
                    <a:pt x="252" y="32"/>
                  </a:cubicBezTo>
                  <a:cubicBezTo>
                    <a:pt x="254" y="32"/>
                    <a:pt x="256" y="32"/>
                    <a:pt x="257" y="32"/>
                  </a:cubicBezTo>
                  <a:cubicBezTo>
                    <a:pt x="258" y="33"/>
                    <a:pt x="258" y="32"/>
                    <a:pt x="259" y="31"/>
                  </a:cubicBezTo>
                  <a:cubicBezTo>
                    <a:pt x="261" y="30"/>
                    <a:pt x="262" y="31"/>
                    <a:pt x="262" y="31"/>
                  </a:cubicBezTo>
                  <a:cubicBezTo>
                    <a:pt x="263" y="32"/>
                    <a:pt x="263" y="32"/>
                    <a:pt x="264" y="32"/>
                  </a:cubicBezTo>
                  <a:cubicBezTo>
                    <a:pt x="265" y="32"/>
                    <a:pt x="267" y="31"/>
                    <a:pt x="267" y="33"/>
                  </a:cubicBezTo>
                  <a:cubicBezTo>
                    <a:pt x="267" y="35"/>
                    <a:pt x="265" y="38"/>
                    <a:pt x="265" y="38"/>
                  </a:cubicBezTo>
                  <a:cubicBezTo>
                    <a:pt x="264" y="39"/>
                    <a:pt x="263" y="40"/>
                    <a:pt x="262" y="41"/>
                  </a:cubicBezTo>
                  <a:cubicBezTo>
                    <a:pt x="260" y="42"/>
                    <a:pt x="260" y="42"/>
                    <a:pt x="258" y="42"/>
                  </a:cubicBezTo>
                  <a:cubicBezTo>
                    <a:pt x="256" y="42"/>
                    <a:pt x="256" y="42"/>
                    <a:pt x="254" y="43"/>
                  </a:cubicBezTo>
                  <a:cubicBezTo>
                    <a:pt x="252" y="44"/>
                    <a:pt x="251" y="44"/>
                    <a:pt x="250" y="45"/>
                  </a:cubicBezTo>
                  <a:cubicBezTo>
                    <a:pt x="249" y="45"/>
                    <a:pt x="248" y="44"/>
                    <a:pt x="248" y="46"/>
                  </a:cubicBezTo>
                  <a:cubicBezTo>
                    <a:pt x="247" y="47"/>
                    <a:pt x="248" y="48"/>
                    <a:pt x="246" y="48"/>
                  </a:cubicBezTo>
                  <a:cubicBezTo>
                    <a:pt x="244" y="49"/>
                    <a:pt x="244" y="49"/>
                    <a:pt x="243" y="49"/>
                  </a:cubicBezTo>
                  <a:cubicBezTo>
                    <a:pt x="242" y="50"/>
                    <a:pt x="242" y="50"/>
                    <a:pt x="240" y="50"/>
                  </a:cubicBezTo>
                  <a:cubicBezTo>
                    <a:pt x="239" y="49"/>
                    <a:pt x="239" y="49"/>
                    <a:pt x="238" y="49"/>
                  </a:cubicBezTo>
                  <a:cubicBezTo>
                    <a:pt x="237" y="50"/>
                    <a:pt x="237" y="50"/>
                    <a:pt x="238" y="52"/>
                  </a:cubicBezTo>
                  <a:cubicBezTo>
                    <a:pt x="238" y="54"/>
                    <a:pt x="240" y="56"/>
                    <a:pt x="239" y="57"/>
                  </a:cubicBezTo>
                  <a:cubicBezTo>
                    <a:pt x="239" y="58"/>
                    <a:pt x="239" y="59"/>
                    <a:pt x="239" y="59"/>
                  </a:cubicBezTo>
                  <a:cubicBezTo>
                    <a:pt x="239" y="60"/>
                    <a:pt x="238" y="60"/>
                    <a:pt x="237" y="61"/>
                  </a:cubicBezTo>
                  <a:cubicBezTo>
                    <a:pt x="236" y="61"/>
                    <a:pt x="236" y="61"/>
                    <a:pt x="235" y="60"/>
                  </a:cubicBezTo>
                  <a:cubicBezTo>
                    <a:pt x="235" y="59"/>
                    <a:pt x="235" y="58"/>
                    <a:pt x="234" y="57"/>
                  </a:cubicBezTo>
                  <a:cubicBezTo>
                    <a:pt x="232" y="57"/>
                    <a:pt x="231" y="56"/>
                    <a:pt x="231" y="58"/>
                  </a:cubicBezTo>
                  <a:cubicBezTo>
                    <a:pt x="231" y="59"/>
                    <a:pt x="231" y="61"/>
                    <a:pt x="231" y="62"/>
                  </a:cubicBezTo>
                  <a:cubicBezTo>
                    <a:pt x="231" y="64"/>
                    <a:pt x="231" y="64"/>
                    <a:pt x="229" y="65"/>
                  </a:cubicBezTo>
                  <a:cubicBezTo>
                    <a:pt x="228" y="65"/>
                    <a:pt x="227" y="65"/>
                    <a:pt x="228" y="66"/>
                  </a:cubicBezTo>
                  <a:cubicBezTo>
                    <a:pt x="228" y="67"/>
                    <a:pt x="231" y="66"/>
                    <a:pt x="232" y="67"/>
                  </a:cubicBezTo>
                  <a:cubicBezTo>
                    <a:pt x="233" y="67"/>
                    <a:pt x="235" y="67"/>
                    <a:pt x="236" y="68"/>
                  </a:cubicBezTo>
                  <a:cubicBezTo>
                    <a:pt x="236" y="70"/>
                    <a:pt x="237" y="73"/>
                    <a:pt x="237" y="73"/>
                  </a:cubicBezTo>
                  <a:cubicBezTo>
                    <a:pt x="237" y="73"/>
                    <a:pt x="240" y="74"/>
                    <a:pt x="241" y="74"/>
                  </a:cubicBezTo>
                  <a:cubicBezTo>
                    <a:pt x="242" y="74"/>
                    <a:pt x="245" y="75"/>
                    <a:pt x="247" y="74"/>
                  </a:cubicBezTo>
                  <a:cubicBezTo>
                    <a:pt x="249" y="73"/>
                    <a:pt x="248" y="73"/>
                    <a:pt x="250" y="73"/>
                  </a:cubicBezTo>
                  <a:cubicBezTo>
                    <a:pt x="251" y="73"/>
                    <a:pt x="250" y="74"/>
                    <a:pt x="249" y="75"/>
                  </a:cubicBezTo>
                  <a:cubicBezTo>
                    <a:pt x="249" y="75"/>
                    <a:pt x="248" y="76"/>
                    <a:pt x="249" y="77"/>
                  </a:cubicBezTo>
                  <a:cubicBezTo>
                    <a:pt x="249" y="78"/>
                    <a:pt x="250" y="78"/>
                    <a:pt x="251" y="77"/>
                  </a:cubicBezTo>
                  <a:cubicBezTo>
                    <a:pt x="252" y="77"/>
                    <a:pt x="254" y="76"/>
                    <a:pt x="254" y="76"/>
                  </a:cubicBezTo>
                  <a:cubicBezTo>
                    <a:pt x="254" y="77"/>
                    <a:pt x="255" y="77"/>
                    <a:pt x="256" y="77"/>
                  </a:cubicBezTo>
                  <a:cubicBezTo>
                    <a:pt x="257" y="77"/>
                    <a:pt x="262" y="75"/>
                    <a:pt x="262" y="76"/>
                  </a:cubicBezTo>
                  <a:cubicBezTo>
                    <a:pt x="262" y="77"/>
                    <a:pt x="263" y="79"/>
                    <a:pt x="263" y="79"/>
                  </a:cubicBezTo>
                  <a:cubicBezTo>
                    <a:pt x="262" y="80"/>
                    <a:pt x="262" y="80"/>
                    <a:pt x="263" y="81"/>
                  </a:cubicBezTo>
                  <a:cubicBezTo>
                    <a:pt x="263" y="82"/>
                    <a:pt x="264" y="84"/>
                    <a:pt x="264" y="86"/>
                  </a:cubicBezTo>
                  <a:cubicBezTo>
                    <a:pt x="264" y="87"/>
                    <a:pt x="264" y="90"/>
                    <a:pt x="264" y="91"/>
                  </a:cubicBezTo>
                  <a:cubicBezTo>
                    <a:pt x="264" y="93"/>
                    <a:pt x="265" y="96"/>
                    <a:pt x="266" y="97"/>
                  </a:cubicBezTo>
                  <a:cubicBezTo>
                    <a:pt x="266" y="98"/>
                    <a:pt x="267" y="98"/>
                    <a:pt x="268" y="98"/>
                  </a:cubicBezTo>
                  <a:cubicBezTo>
                    <a:pt x="270" y="98"/>
                    <a:pt x="272" y="98"/>
                    <a:pt x="272" y="99"/>
                  </a:cubicBezTo>
                  <a:cubicBezTo>
                    <a:pt x="272" y="100"/>
                    <a:pt x="272" y="102"/>
                    <a:pt x="273" y="102"/>
                  </a:cubicBezTo>
                  <a:cubicBezTo>
                    <a:pt x="274" y="102"/>
                    <a:pt x="275" y="100"/>
                    <a:pt x="276" y="100"/>
                  </a:cubicBezTo>
                  <a:cubicBezTo>
                    <a:pt x="277" y="101"/>
                    <a:pt x="276" y="104"/>
                    <a:pt x="276" y="105"/>
                  </a:cubicBezTo>
                  <a:cubicBezTo>
                    <a:pt x="275" y="106"/>
                    <a:pt x="275" y="106"/>
                    <a:pt x="275" y="107"/>
                  </a:cubicBezTo>
                  <a:cubicBezTo>
                    <a:pt x="275" y="109"/>
                    <a:pt x="273" y="110"/>
                    <a:pt x="273" y="111"/>
                  </a:cubicBezTo>
                  <a:cubicBezTo>
                    <a:pt x="273" y="112"/>
                    <a:pt x="273" y="113"/>
                    <a:pt x="272" y="115"/>
                  </a:cubicBezTo>
                  <a:cubicBezTo>
                    <a:pt x="271" y="116"/>
                    <a:pt x="271" y="118"/>
                    <a:pt x="271" y="119"/>
                  </a:cubicBezTo>
                  <a:cubicBezTo>
                    <a:pt x="271" y="121"/>
                    <a:pt x="273" y="121"/>
                    <a:pt x="272" y="122"/>
                  </a:cubicBezTo>
                  <a:cubicBezTo>
                    <a:pt x="271" y="124"/>
                    <a:pt x="270" y="123"/>
                    <a:pt x="270" y="125"/>
                  </a:cubicBezTo>
                  <a:cubicBezTo>
                    <a:pt x="269" y="126"/>
                    <a:pt x="269" y="128"/>
                    <a:pt x="270" y="129"/>
                  </a:cubicBezTo>
                  <a:cubicBezTo>
                    <a:pt x="270" y="130"/>
                    <a:pt x="270" y="131"/>
                    <a:pt x="269" y="131"/>
                  </a:cubicBezTo>
                  <a:cubicBezTo>
                    <a:pt x="269" y="132"/>
                    <a:pt x="270" y="132"/>
                    <a:pt x="271" y="133"/>
                  </a:cubicBezTo>
                  <a:cubicBezTo>
                    <a:pt x="272" y="133"/>
                    <a:pt x="273" y="132"/>
                    <a:pt x="273" y="134"/>
                  </a:cubicBezTo>
                  <a:cubicBezTo>
                    <a:pt x="273" y="136"/>
                    <a:pt x="273" y="137"/>
                    <a:pt x="271" y="137"/>
                  </a:cubicBezTo>
                  <a:cubicBezTo>
                    <a:pt x="269" y="137"/>
                    <a:pt x="268" y="137"/>
                    <a:pt x="267" y="138"/>
                  </a:cubicBezTo>
                  <a:cubicBezTo>
                    <a:pt x="267" y="140"/>
                    <a:pt x="266" y="140"/>
                    <a:pt x="266" y="142"/>
                  </a:cubicBezTo>
                  <a:cubicBezTo>
                    <a:pt x="267" y="144"/>
                    <a:pt x="266" y="145"/>
                    <a:pt x="266" y="146"/>
                  </a:cubicBezTo>
                  <a:cubicBezTo>
                    <a:pt x="265" y="146"/>
                    <a:pt x="265" y="147"/>
                    <a:pt x="264" y="147"/>
                  </a:cubicBezTo>
                  <a:cubicBezTo>
                    <a:pt x="262" y="147"/>
                    <a:pt x="261" y="147"/>
                    <a:pt x="259" y="148"/>
                  </a:cubicBezTo>
                  <a:cubicBezTo>
                    <a:pt x="258" y="148"/>
                    <a:pt x="257" y="148"/>
                    <a:pt x="257" y="149"/>
                  </a:cubicBezTo>
                  <a:cubicBezTo>
                    <a:pt x="256" y="150"/>
                    <a:pt x="256" y="151"/>
                    <a:pt x="255" y="150"/>
                  </a:cubicBezTo>
                  <a:cubicBezTo>
                    <a:pt x="254" y="149"/>
                    <a:pt x="253" y="149"/>
                    <a:pt x="253" y="150"/>
                  </a:cubicBezTo>
                  <a:cubicBezTo>
                    <a:pt x="252" y="150"/>
                    <a:pt x="251" y="151"/>
                    <a:pt x="250" y="150"/>
                  </a:cubicBezTo>
                  <a:cubicBezTo>
                    <a:pt x="249" y="149"/>
                    <a:pt x="249" y="147"/>
                    <a:pt x="247" y="147"/>
                  </a:cubicBezTo>
                  <a:cubicBezTo>
                    <a:pt x="245" y="147"/>
                    <a:pt x="245" y="146"/>
                    <a:pt x="245" y="145"/>
                  </a:cubicBezTo>
                  <a:cubicBezTo>
                    <a:pt x="245" y="144"/>
                    <a:pt x="245" y="144"/>
                    <a:pt x="244" y="144"/>
                  </a:cubicBezTo>
                  <a:cubicBezTo>
                    <a:pt x="243" y="145"/>
                    <a:pt x="241" y="145"/>
                    <a:pt x="241" y="146"/>
                  </a:cubicBezTo>
                  <a:cubicBezTo>
                    <a:pt x="241" y="147"/>
                    <a:pt x="241" y="148"/>
                    <a:pt x="240" y="148"/>
                  </a:cubicBezTo>
                  <a:cubicBezTo>
                    <a:pt x="239" y="148"/>
                    <a:pt x="238" y="148"/>
                    <a:pt x="237" y="149"/>
                  </a:cubicBezTo>
                  <a:cubicBezTo>
                    <a:pt x="237" y="149"/>
                    <a:pt x="237" y="151"/>
                    <a:pt x="236" y="151"/>
                  </a:cubicBezTo>
                  <a:cubicBezTo>
                    <a:pt x="234" y="150"/>
                    <a:pt x="234" y="150"/>
                    <a:pt x="233" y="152"/>
                  </a:cubicBezTo>
                  <a:cubicBezTo>
                    <a:pt x="232" y="153"/>
                    <a:pt x="232" y="155"/>
                    <a:pt x="231" y="155"/>
                  </a:cubicBezTo>
                  <a:cubicBezTo>
                    <a:pt x="230" y="156"/>
                    <a:pt x="229" y="156"/>
                    <a:pt x="229" y="157"/>
                  </a:cubicBezTo>
                  <a:cubicBezTo>
                    <a:pt x="229" y="158"/>
                    <a:pt x="228" y="158"/>
                    <a:pt x="227" y="158"/>
                  </a:cubicBezTo>
                  <a:cubicBezTo>
                    <a:pt x="226" y="159"/>
                    <a:pt x="226" y="160"/>
                    <a:pt x="226" y="161"/>
                  </a:cubicBezTo>
                  <a:cubicBezTo>
                    <a:pt x="227" y="163"/>
                    <a:pt x="227" y="164"/>
                    <a:pt x="228" y="166"/>
                  </a:cubicBezTo>
                  <a:cubicBezTo>
                    <a:pt x="228" y="169"/>
                    <a:pt x="229" y="170"/>
                    <a:pt x="230" y="170"/>
                  </a:cubicBezTo>
                  <a:cubicBezTo>
                    <a:pt x="231" y="171"/>
                    <a:pt x="233" y="172"/>
                    <a:pt x="233" y="173"/>
                  </a:cubicBezTo>
                  <a:cubicBezTo>
                    <a:pt x="233" y="174"/>
                    <a:pt x="232" y="175"/>
                    <a:pt x="232" y="176"/>
                  </a:cubicBezTo>
                  <a:cubicBezTo>
                    <a:pt x="233" y="178"/>
                    <a:pt x="232" y="179"/>
                    <a:pt x="232" y="179"/>
                  </a:cubicBezTo>
                  <a:cubicBezTo>
                    <a:pt x="231" y="179"/>
                    <a:pt x="230" y="179"/>
                    <a:pt x="230" y="180"/>
                  </a:cubicBezTo>
                  <a:cubicBezTo>
                    <a:pt x="229" y="181"/>
                    <a:pt x="229" y="182"/>
                    <a:pt x="229" y="183"/>
                  </a:cubicBezTo>
                  <a:cubicBezTo>
                    <a:pt x="229" y="184"/>
                    <a:pt x="229" y="184"/>
                    <a:pt x="228" y="184"/>
                  </a:cubicBezTo>
                  <a:cubicBezTo>
                    <a:pt x="227" y="184"/>
                    <a:pt x="226" y="184"/>
                    <a:pt x="226" y="184"/>
                  </a:cubicBezTo>
                  <a:cubicBezTo>
                    <a:pt x="225" y="183"/>
                    <a:pt x="224" y="183"/>
                    <a:pt x="224" y="185"/>
                  </a:cubicBezTo>
                  <a:cubicBezTo>
                    <a:pt x="225" y="186"/>
                    <a:pt x="225" y="187"/>
                    <a:pt x="225" y="189"/>
                  </a:cubicBezTo>
                  <a:cubicBezTo>
                    <a:pt x="224" y="190"/>
                    <a:pt x="223" y="190"/>
                    <a:pt x="222" y="190"/>
                  </a:cubicBezTo>
                  <a:cubicBezTo>
                    <a:pt x="221" y="190"/>
                    <a:pt x="219" y="189"/>
                    <a:pt x="218" y="191"/>
                  </a:cubicBezTo>
                  <a:cubicBezTo>
                    <a:pt x="217" y="193"/>
                    <a:pt x="218" y="193"/>
                    <a:pt x="218" y="194"/>
                  </a:cubicBezTo>
                  <a:cubicBezTo>
                    <a:pt x="219" y="195"/>
                    <a:pt x="218" y="196"/>
                    <a:pt x="217" y="197"/>
                  </a:cubicBezTo>
                  <a:cubicBezTo>
                    <a:pt x="216" y="198"/>
                    <a:pt x="215" y="199"/>
                    <a:pt x="215" y="200"/>
                  </a:cubicBezTo>
                  <a:cubicBezTo>
                    <a:pt x="215" y="202"/>
                    <a:pt x="215" y="204"/>
                    <a:pt x="216" y="204"/>
                  </a:cubicBezTo>
                  <a:cubicBezTo>
                    <a:pt x="216" y="205"/>
                    <a:pt x="218" y="207"/>
                    <a:pt x="218" y="207"/>
                  </a:cubicBezTo>
                  <a:cubicBezTo>
                    <a:pt x="218" y="208"/>
                    <a:pt x="216" y="208"/>
                    <a:pt x="216" y="209"/>
                  </a:cubicBezTo>
                  <a:cubicBezTo>
                    <a:pt x="216" y="210"/>
                    <a:pt x="216" y="210"/>
                    <a:pt x="215" y="211"/>
                  </a:cubicBezTo>
                  <a:cubicBezTo>
                    <a:pt x="215" y="211"/>
                    <a:pt x="214" y="214"/>
                    <a:pt x="214" y="215"/>
                  </a:cubicBezTo>
                  <a:cubicBezTo>
                    <a:pt x="214" y="216"/>
                    <a:pt x="215" y="216"/>
                    <a:pt x="217" y="217"/>
                  </a:cubicBezTo>
                  <a:cubicBezTo>
                    <a:pt x="218" y="218"/>
                    <a:pt x="217" y="218"/>
                    <a:pt x="217" y="220"/>
                  </a:cubicBezTo>
                  <a:cubicBezTo>
                    <a:pt x="216" y="221"/>
                    <a:pt x="216" y="224"/>
                    <a:pt x="217" y="225"/>
                  </a:cubicBezTo>
                  <a:cubicBezTo>
                    <a:pt x="218" y="226"/>
                    <a:pt x="221" y="227"/>
                    <a:pt x="222" y="227"/>
                  </a:cubicBezTo>
                  <a:cubicBezTo>
                    <a:pt x="223" y="227"/>
                    <a:pt x="225" y="227"/>
                    <a:pt x="226" y="228"/>
                  </a:cubicBezTo>
                  <a:cubicBezTo>
                    <a:pt x="227" y="229"/>
                    <a:pt x="228" y="228"/>
                    <a:pt x="229" y="229"/>
                  </a:cubicBezTo>
                  <a:cubicBezTo>
                    <a:pt x="230" y="230"/>
                    <a:pt x="232" y="230"/>
                    <a:pt x="230" y="231"/>
                  </a:cubicBezTo>
                  <a:cubicBezTo>
                    <a:pt x="229" y="232"/>
                    <a:pt x="230" y="232"/>
                    <a:pt x="232" y="232"/>
                  </a:cubicBezTo>
                  <a:cubicBezTo>
                    <a:pt x="234" y="232"/>
                    <a:pt x="235" y="232"/>
                    <a:pt x="236" y="232"/>
                  </a:cubicBezTo>
                  <a:cubicBezTo>
                    <a:pt x="237" y="232"/>
                    <a:pt x="238" y="232"/>
                    <a:pt x="238" y="233"/>
                  </a:cubicBezTo>
                  <a:cubicBezTo>
                    <a:pt x="237" y="234"/>
                    <a:pt x="236" y="236"/>
                    <a:pt x="237" y="237"/>
                  </a:cubicBezTo>
                  <a:cubicBezTo>
                    <a:pt x="237" y="238"/>
                    <a:pt x="239" y="240"/>
                    <a:pt x="240" y="240"/>
                  </a:cubicBezTo>
                  <a:cubicBezTo>
                    <a:pt x="241" y="241"/>
                    <a:pt x="242" y="242"/>
                    <a:pt x="242" y="244"/>
                  </a:cubicBezTo>
                  <a:cubicBezTo>
                    <a:pt x="242" y="245"/>
                    <a:pt x="241" y="247"/>
                    <a:pt x="242" y="247"/>
                  </a:cubicBezTo>
                  <a:cubicBezTo>
                    <a:pt x="243" y="248"/>
                    <a:pt x="245" y="249"/>
                    <a:pt x="245" y="250"/>
                  </a:cubicBezTo>
                  <a:cubicBezTo>
                    <a:pt x="246" y="251"/>
                    <a:pt x="246" y="253"/>
                    <a:pt x="247" y="253"/>
                  </a:cubicBezTo>
                  <a:cubicBezTo>
                    <a:pt x="248" y="253"/>
                    <a:pt x="249" y="255"/>
                    <a:pt x="250" y="256"/>
                  </a:cubicBezTo>
                  <a:cubicBezTo>
                    <a:pt x="251" y="258"/>
                    <a:pt x="249" y="258"/>
                    <a:pt x="250" y="260"/>
                  </a:cubicBezTo>
                  <a:cubicBezTo>
                    <a:pt x="250" y="262"/>
                    <a:pt x="251" y="262"/>
                    <a:pt x="252" y="262"/>
                  </a:cubicBezTo>
                  <a:cubicBezTo>
                    <a:pt x="253" y="262"/>
                    <a:pt x="253" y="263"/>
                    <a:pt x="253" y="263"/>
                  </a:cubicBezTo>
                  <a:cubicBezTo>
                    <a:pt x="254" y="264"/>
                    <a:pt x="257" y="266"/>
                    <a:pt x="255" y="267"/>
                  </a:cubicBezTo>
                  <a:cubicBezTo>
                    <a:pt x="254" y="269"/>
                    <a:pt x="253" y="269"/>
                    <a:pt x="253" y="270"/>
                  </a:cubicBezTo>
                  <a:cubicBezTo>
                    <a:pt x="252" y="271"/>
                    <a:pt x="253" y="271"/>
                    <a:pt x="254" y="271"/>
                  </a:cubicBezTo>
                  <a:cubicBezTo>
                    <a:pt x="255" y="271"/>
                    <a:pt x="256" y="270"/>
                    <a:pt x="257" y="270"/>
                  </a:cubicBezTo>
                  <a:cubicBezTo>
                    <a:pt x="258" y="270"/>
                    <a:pt x="262" y="271"/>
                    <a:pt x="262" y="273"/>
                  </a:cubicBezTo>
                  <a:cubicBezTo>
                    <a:pt x="263" y="274"/>
                    <a:pt x="264" y="276"/>
                    <a:pt x="263" y="277"/>
                  </a:cubicBezTo>
                  <a:cubicBezTo>
                    <a:pt x="262" y="278"/>
                    <a:pt x="261" y="278"/>
                    <a:pt x="262" y="279"/>
                  </a:cubicBezTo>
                  <a:cubicBezTo>
                    <a:pt x="263" y="280"/>
                    <a:pt x="263" y="280"/>
                    <a:pt x="263" y="281"/>
                  </a:cubicBezTo>
                  <a:cubicBezTo>
                    <a:pt x="262" y="282"/>
                    <a:pt x="262" y="283"/>
                    <a:pt x="261" y="285"/>
                  </a:cubicBezTo>
                  <a:cubicBezTo>
                    <a:pt x="261" y="286"/>
                    <a:pt x="260" y="287"/>
                    <a:pt x="259" y="289"/>
                  </a:cubicBezTo>
                  <a:cubicBezTo>
                    <a:pt x="258" y="291"/>
                    <a:pt x="257" y="292"/>
                    <a:pt x="257" y="294"/>
                  </a:cubicBezTo>
                  <a:cubicBezTo>
                    <a:pt x="257" y="296"/>
                    <a:pt x="257" y="296"/>
                    <a:pt x="256" y="297"/>
                  </a:cubicBezTo>
                  <a:cubicBezTo>
                    <a:pt x="255" y="298"/>
                    <a:pt x="254" y="299"/>
                    <a:pt x="253" y="300"/>
                  </a:cubicBezTo>
                  <a:cubicBezTo>
                    <a:pt x="253" y="301"/>
                    <a:pt x="253" y="303"/>
                    <a:pt x="253" y="304"/>
                  </a:cubicBezTo>
                  <a:cubicBezTo>
                    <a:pt x="253" y="305"/>
                    <a:pt x="253" y="305"/>
                    <a:pt x="252" y="305"/>
                  </a:cubicBezTo>
                  <a:cubicBezTo>
                    <a:pt x="251" y="304"/>
                    <a:pt x="251" y="304"/>
                    <a:pt x="250" y="306"/>
                  </a:cubicBezTo>
                  <a:cubicBezTo>
                    <a:pt x="250" y="308"/>
                    <a:pt x="250" y="309"/>
                    <a:pt x="250" y="310"/>
                  </a:cubicBezTo>
                  <a:cubicBezTo>
                    <a:pt x="250" y="311"/>
                    <a:pt x="249" y="312"/>
                    <a:pt x="248" y="315"/>
                  </a:cubicBezTo>
                  <a:cubicBezTo>
                    <a:pt x="247" y="317"/>
                    <a:pt x="246" y="320"/>
                    <a:pt x="245" y="321"/>
                  </a:cubicBezTo>
                  <a:cubicBezTo>
                    <a:pt x="244" y="322"/>
                    <a:pt x="244" y="322"/>
                    <a:pt x="244" y="323"/>
                  </a:cubicBezTo>
                  <a:cubicBezTo>
                    <a:pt x="243" y="323"/>
                    <a:pt x="242" y="323"/>
                    <a:pt x="242" y="324"/>
                  </a:cubicBezTo>
                  <a:cubicBezTo>
                    <a:pt x="242" y="326"/>
                    <a:pt x="242" y="327"/>
                    <a:pt x="242" y="328"/>
                  </a:cubicBezTo>
                  <a:cubicBezTo>
                    <a:pt x="242" y="329"/>
                    <a:pt x="241" y="331"/>
                    <a:pt x="242" y="331"/>
                  </a:cubicBezTo>
                  <a:cubicBezTo>
                    <a:pt x="244" y="332"/>
                    <a:pt x="244" y="331"/>
                    <a:pt x="244" y="333"/>
                  </a:cubicBezTo>
                  <a:cubicBezTo>
                    <a:pt x="243" y="334"/>
                    <a:pt x="242" y="335"/>
                    <a:pt x="243" y="336"/>
                  </a:cubicBezTo>
                  <a:cubicBezTo>
                    <a:pt x="244" y="336"/>
                    <a:pt x="246" y="336"/>
                    <a:pt x="245" y="337"/>
                  </a:cubicBezTo>
                  <a:cubicBezTo>
                    <a:pt x="243" y="339"/>
                    <a:pt x="243" y="340"/>
                    <a:pt x="243" y="341"/>
                  </a:cubicBezTo>
                  <a:cubicBezTo>
                    <a:pt x="243" y="342"/>
                    <a:pt x="243" y="343"/>
                    <a:pt x="244" y="343"/>
                  </a:cubicBezTo>
                  <a:cubicBezTo>
                    <a:pt x="244" y="344"/>
                    <a:pt x="245" y="346"/>
                    <a:pt x="245" y="347"/>
                  </a:cubicBezTo>
                  <a:cubicBezTo>
                    <a:pt x="246" y="348"/>
                    <a:pt x="245" y="348"/>
                    <a:pt x="245" y="349"/>
                  </a:cubicBezTo>
                  <a:cubicBezTo>
                    <a:pt x="244" y="350"/>
                    <a:pt x="243" y="350"/>
                    <a:pt x="243" y="350"/>
                  </a:cubicBezTo>
                  <a:cubicBezTo>
                    <a:pt x="242" y="350"/>
                    <a:pt x="241" y="348"/>
                    <a:pt x="240" y="348"/>
                  </a:cubicBezTo>
                  <a:cubicBezTo>
                    <a:pt x="239" y="347"/>
                    <a:pt x="238" y="348"/>
                    <a:pt x="238" y="349"/>
                  </a:cubicBezTo>
                  <a:cubicBezTo>
                    <a:pt x="237" y="350"/>
                    <a:pt x="237" y="351"/>
                    <a:pt x="237" y="352"/>
                  </a:cubicBezTo>
                  <a:cubicBezTo>
                    <a:pt x="238" y="353"/>
                    <a:pt x="238" y="355"/>
                    <a:pt x="238" y="355"/>
                  </a:cubicBezTo>
                  <a:cubicBezTo>
                    <a:pt x="237" y="356"/>
                    <a:pt x="237" y="356"/>
                    <a:pt x="236" y="357"/>
                  </a:cubicBezTo>
                  <a:cubicBezTo>
                    <a:pt x="234" y="358"/>
                    <a:pt x="235" y="359"/>
                    <a:pt x="233" y="360"/>
                  </a:cubicBezTo>
                  <a:cubicBezTo>
                    <a:pt x="232" y="360"/>
                    <a:pt x="232" y="359"/>
                    <a:pt x="230" y="359"/>
                  </a:cubicBezTo>
                  <a:cubicBezTo>
                    <a:pt x="229" y="360"/>
                    <a:pt x="229" y="360"/>
                    <a:pt x="228" y="360"/>
                  </a:cubicBezTo>
                  <a:cubicBezTo>
                    <a:pt x="228" y="361"/>
                    <a:pt x="229" y="362"/>
                    <a:pt x="227" y="362"/>
                  </a:cubicBezTo>
                  <a:cubicBezTo>
                    <a:pt x="225" y="362"/>
                    <a:pt x="225" y="362"/>
                    <a:pt x="224" y="363"/>
                  </a:cubicBezTo>
                  <a:cubicBezTo>
                    <a:pt x="223" y="364"/>
                    <a:pt x="223" y="365"/>
                    <a:pt x="224" y="365"/>
                  </a:cubicBezTo>
                  <a:cubicBezTo>
                    <a:pt x="225" y="365"/>
                    <a:pt x="226" y="364"/>
                    <a:pt x="227" y="365"/>
                  </a:cubicBezTo>
                  <a:cubicBezTo>
                    <a:pt x="227" y="366"/>
                    <a:pt x="226" y="367"/>
                    <a:pt x="225" y="368"/>
                  </a:cubicBezTo>
                  <a:cubicBezTo>
                    <a:pt x="224" y="369"/>
                    <a:pt x="225" y="371"/>
                    <a:pt x="226" y="371"/>
                  </a:cubicBezTo>
                  <a:cubicBezTo>
                    <a:pt x="227" y="371"/>
                    <a:pt x="228" y="372"/>
                    <a:pt x="229" y="372"/>
                  </a:cubicBezTo>
                  <a:cubicBezTo>
                    <a:pt x="230" y="372"/>
                    <a:pt x="230" y="372"/>
                    <a:pt x="230" y="373"/>
                  </a:cubicBezTo>
                  <a:cubicBezTo>
                    <a:pt x="230" y="374"/>
                    <a:pt x="229" y="375"/>
                    <a:pt x="230" y="375"/>
                  </a:cubicBezTo>
                  <a:cubicBezTo>
                    <a:pt x="231" y="376"/>
                    <a:pt x="234" y="378"/>
                    <a:pt x="234" y="379"/>
                  </a:cubicBezTo>
                  <a:cubicBezTo>
                    <a:pt x="233" y="379"/>
                    <a:pt x="232" y="379"/>
                    <a:pt x="232" y="380"/>
                  </a:cubicBezTo>
                  <a:cubicBezTo>
                    <a:pt x="232" y="382"/>
                    <a:pt x="231" y="384"/>
                    <a:pt x="232" y="384"/>
                  </a:cubicBezTo>
                  <a:cubicBezTo>
                    <a:pt x="233" y="384"/>
                    <a:pt x="233" y="386"/>
                    <a:pt x="234" y="386"/>
                  </a:cubicBezTo>
                  <a:cubicBezTo>
                    <a:pt x="236" y="387"/>
                    <a:pt x="237" y="386"/>
                    <a:pt x="238" y="387"/>
                  </a:cubicBezTo>
                  <a:cubicBezTo>
                    <a:pt x="238" y="388"/>
                    <a:pt x="240" y="389"/>
                    <a:pt x="241" y="389"/>
                  </a:cubicBezTo>
                  <a:cubicBezTo>
                    <a:pt x="242" y="389"/>
                    <a:pt x="244" y="388"/>
                    <a:pt x="244" y="389"/>
                  </a:cubicBezTo>
                  <a:cubicBezTo>
                    <a:pt x="244" y="391"/>
                    <a:pt x="245" y="392"/>
                    <a:pt x="245" y="393"/>
                  </a:cubicBezTo>
                  <a:cubicBezTo>
                    <a:pt x="246" y="394"/>
                    <a:pt x="246" y="394"/>
                    <a:pt x="246" y="394"/>
                  </a:cubicBezTo>
                  <a:cubicBezTo>
                    <a:pt x="246" y="394"/>
                    <a:pt x="245" y="397"/>
                    <a:pt x="245" y="397"/>
                  </a:cubicBezTo>
                  <a:cubicBezTo>
                    <a:pt x="246" y="397"/>
                    <a:pt x="246" y="398"/>
                    <a:pt x="246" y="399"/>
                  </a:cubicBezTo>
                  <a:cubicBezTo>
                    <a:pt x="246" y="399"/>
                    <a:pt x="244" y="399"/>
                    <a:pt x="244" y="401"/>
                  </a:cubicBezTo>
                  <a:cubicBezTo>
                    <a:pt x="244" y="402"/>
                    <a:pt x="245" y="403"/>
                    <a:pt x="245" y="404"/>
                  </a:cubicBezTo>
                  <a:cubicBezTo>
                    <a:pt x="244" y="404"/>
                    <a:pt x="243" y="404"/>
                    <a:pt x="244" y="405"/>
                  </a:cubicBezTo>
                  <a:cubicBezTo>
                    <a:pt x="245" y="406"/>
                    <a:pt x="244" y="406"/>
                    <a:pt x="244" y="406"/>
                  </a:cubicBezTo>
                  <a:cubicBezTo>
                    <a:pt x="243" y="407"/>
                    <a:pt x="241" y="408"/>
                    <a:pt x="243" y="408"/>
                  </a:cubicBezTo>
                  <a:cubicBezTo>
                    <a:pt x="244" y="408"/>
                    <a:pt x="245" y="408"/>
                    <a:pt x="245" y="409"/>
                  </a:cubicBezTo>
                  <a:cubicBezTo>
                    <a:pt x="245" y="409"/>
                    <a:pt x="245" y="410"/>
                    <a:pt x="244" y="411"/>
                  </a:cubicBezTo>
                  <a:cubicBezTo>
                    <a:pt x="243" y="411"/>
                    <a:pt x="242" y="411"/>
                    <a:pt x="242" y="411"/>
                  </a:cubicBezTo>
                  <a:cubicBezTo>
                    <a:pt x="241" y="412"/>
                    <a:pt x="242" y="412"/>
                    <a:pt x="242" y="413"/>
                  </a:cubicBezTo>
                  <a:cubicBezTo>
                    <a:pt x="243" y="413"/>
                    <a:pt x="245" y="413"/>
                    <a:pt x="245" y="414"/>
                  </a:cubicBezTo>
                  <a:cubicBezTo>
                    <a:pt x="245" y="415"/>
                    <a:pt x="246" y="415"/>
                    <a:pt x="244" y="415"/>
                  </a:cubicBezTo>
                  <a:cubicBezTo>
                    <a:pt x="243" y="416"/>
                    <a:pt x="242" y="416"/>
                    <a:pt x="243" y="417"/>
                  </a:cubicBezTo>
                  <a:cubicBezTo>
                    <a:pt x="247" y="427"/>
                    <a:pt x="243" y="426"/>
                    <a:pt x="243" y="435"/>
                  </a:cubicBezTo>
                  <a:cubicBezTo>
                    <a:pt x="243" y="436"/>
                    <a:pt x="244" y="437"/>
                    <a:pt x="243" y="438"/>
                  </a:cubicBezTo>
                  <a:cubicBezTo>
                    <a:pt x="243" y="438"/>
                    <a:pt x="242" y="439"/>
                    <a:pt x="243" y="440"/>
                  </a:cubicBezTo>
                  <a:cubicBezTo>
                    <a:pt x="243" y="441"/>
                    <a:pt x="244" y="440"/>
                    <a:pt x="244" y="441"/>
                  </a:cubicBezTo>
                  <a:cubicBezTo>
                    <a:pt x="245" y="442"/>
                    <a:pt x="245" y="442"/>
                    <a:pt x="244" y="443"/>
                  </a:cubicBezTo>
                  <a:cubicBezTo>
                    <a:pt x="243" y="443"/>
                    <a:pt x="243" y="443"/>
                    <a:pt x="243" y="443"/>
                  </a:cubicBezTo>
                  <a:cubicBezTo>
                    <a:pt x="242" y="442"/>
                    <a:pt x="242" y="442"/>
                    <a:pt x="241" y="443"/>
                  </a:cubicBezTo>
                  <a:cubicBezTo>
                    <a:pt x="241" y="443"/>
                    <a:pt x="240" y="443"/>
                    <a:pt x="240" y="444"/>
                  </a:cubicBezTo>
                  <a:cubicBezTo>
                    <a:pt x="240" y="444"/>
                    <a:pt x="239" y="445"/>
                    <a:pt x="240" y="445"/>
                  </a:cubicBezTo>
                  <a:cubicBezTo>
                    <a:pt x="241" y="445"/>
                    <a:pt x="242" y="446"/>
                    <a:pt x="241" y="446"/>
                  </a:cubicBezTo>
                  <a:cubicBezTo>
                    <a:pt x="240" y="446"/>
                    <a:pt x="238" y="447"/>
                    <a:pt x="239" y="447"/>
                  </a:cubicBezTo>
                  <a:cubicBezTo>
                    <a:pt x="240" y="447"/>
                    <a:pt x="242" y="448"/>
                    <a:pt x="241" y="449"/>
                  </a:cubicBezTo>
                  <a:cubicBezTo>
                    <a:pt x="241" y="450"/>
                    <a:pt x="240" y="450"/>
                    <a:pt x="240" y="451"/>
                  </a:cubicBezTo>
                  <a:cubicBezTo>
                    <a:pt x="241" y="452"/>
                    <a:pt x="241" y="452"/>
                    <a:pt x="241" y="453"/>
                  </a:cubicBezTo>
                  <a:cubicBezTo>
                    <a:pt x="241" y="455"/>
                    <a:pt x="241" y="455"/>
                    <a:pt x="242" y="455"/>
                  </a:cubicBezTo>
                  <a:cubicBezTo>
                    <a:pt x="242" y="456"/>
                    <a:pt x="243" y="456"/>
                    <a:pt x="243" y="457"/>
                  </a:cubicBezTo>
                  <a:cubicBezTo>
                    <a:pt x="243" y="458"/>
                    <a:pt x="243" y="458"/>
                    <a:pt x="243" y="459"/>
                  </a:cubicBezTo>
                  <a:cubicBezTo>
                    <a:pt x="243" y="461"/>
                    <a:pt x="243" y="460"/>
                    <a:pt x="242" y="461"/>
                  </a:cubicBezTo>
                  <a:cubicBezTo>
                    <a:pt x="241" y="461"/>
                    <a:pt x="240" y="461"/>
                    <a:pt x="240" y="460"/>
                  </a:cubicBezTo>
                  <a:cubicBezTo>
                    <a:pt x="239" y="460"/>
                    <a:pt x="239" y="460"/>
                    <a:pt x="239" y="459"/>
                  </a:cubicBezTo>
                  <a:cubicBezTo>
                    <a:pt x="238" y="459"/>
                    <a:pt x="238" y="459"/>
                    <a:pt x="238" y="460"/>
                  </a:cubicBezTo>
                  <a:cubicBezTo>
                    <a:pt x="238" y="461"/>
                    <a:pt x="238" y="461"/>
                    <a:pt x="238" y="462"/>
                  </a:cubicBezTo>
                  <a:cubicBezTo>
                    <a:pt x="238" y="463"/>
                    <a:pt x="238" y="464"/>
                    <a:pt x="237" y="464"/>
                  </a:cubicBezTo>
                  <a:cubicBezTo>
                    <a:pt x="237" y="465"/>
                    <a:pt x="235" y="466"/>
                    <a:pt x="235" y="467"/>
                  </a:cubicBezTo>
                  <a:cubicBezTo>
                    <a:pt x="235" y="468"/>
                    <a:pt x="235" y="469"/>
                    <a:pt x="235" y="470"/>
                  </a:cubicBezTo>
                  <a:cubicBezTo>
                    <a:pt x="235" y="471"/>
                    <a:pt x="236" y="471"/>
                    <a:pt x="235" y="472"/>
                  </a:cubicBezTo>
                  <a:cubicBezTo>
                    <a:pt x="234" y="472"/>
                    <a:pt x="234" y="472"/>
                    <a:pt x="233" y="472"/>
                  </a:cubicBezTo>
                  <a:cubicBezTo>
                    <a:pt x="231" y="472"/>
                    <a:pt x="230" y="473"/>
                    <a:pt x="229" y="473"/>
                  </a:cubicBezTo>
                  <a:cubicBezTo>
                    <a:pt x="228" y="473"/>
                    <a:pt x="229" y="473"/>
                    <a:pt x="228" y="474"/>
                  </a:cubicBezTo>
                  <a:cubicBezTo>
                    <a:pt x="226" y="474"/>
                    <a:pt x="227" y="475"/>
                    <a:pt x="226" y="476"/>
                  </a:cubicBezTo>
                  <a:cubicBezTo>
                    <a:pt x="226" y="477"/>
                    <a:pt x="225" y="477"/>
                    <a:pt x="224" y="477"/>
                  </a:cubicBezTo>
                  <a:cubicBezTo>
                    <a:pt x="223" y="477"/>
                    <a:pt x="223" y="477"/>
                    <a:pt x="222" y="477"/>
                  </a:cubicBezTo>
                  <a:cubicBezTo>
                    <a:pt x="222" y="476"/>
                    <a:pt x="222" y="476"/>
                    <a:pt x="221" y="477"/>
                  </a:cubicBezTo>
                  <a:cubicBezTo>
                    <a:pt x="220" y="477"/>
                    <a:pt x="220" y="477"/>
                    <a:pt x="222" y="477"/>
                  </a:cubicBezTo>
                  <a:cubicBezTo>
                    <a:pt x="223" y="478"/>
                    <a:pt x="223" y="479"/>
                    <a:pt x="223" y="479"/>
                  </a:cubicBezTo>
                  <a:cubicBezTo>
                    <a:pt x="222" y="479"/>
                    <a:pt x="221" y="478"/>
                    <a:pt x="221" y="479"/>
                  </a:cubicBezTo>
                  <a:cubicBezTo>
                    <a:pt x="221" y="480"/>
                    <a:pt x="222" y="482"/>
                    <a:pt x="221" y="481"/>
                  </a:cubicBezTo>
                  <a:cubicBezTo>
                    <a:pt x="221" y="481"/>
                    <a:pt x="219" y="481"/>
                    <a:pt x="218" y="480"/>
                  </a:cubicBezTo>
                  <a:cubicBezTo>
                    <a:pt x="217" y="479"/>
                    <a:pt x="217" y="479"/>
                    <a:pt x="216" y="479"/>
                  </a:cubicBezTo>
                  <a:cubicBezTo>
                    <a:pt x="215" y="480"/>
                    <a:pt x="213" y="479"/>
                    <a:pt x="213" y="480"/>
                  </a:cubicBezTo>
                  <a:cubicBezTo>
                    <a:pt x="213" y="482"/>
                    <a:pt x="214" y="483"/>
                    <a:pt x="213" y="483"/>
                  </a:cubicBezTo>
                  <a:cubicBezTo>
                    <a:pt x="213" y="483"/>
                    <a:pt x="212" y="483"/>
                    <a:pt x="212" y="484"/>
                  </a:cubicBezTo>
                  <a:cubicBezTo>
                    <a:pt x="212" y="485"/>
                    <a:pt x="212" y="485"/>
                    <a:pt x="212" y="486"/>
                  </a:cubicBezTo>
                  <a:cubicBezTo>
                    <a:pt x="212" y="486"/>
                    <a:pt x="211" y="487"/>
                    <a:pt x="211" y="488"/>
                  </a:cubicBezTo>
                  <a:cubicBezTo>
                    <a:pt x="211" y="489"/>
                    <a:pt x="211" y="491"/>
                    <a:pt x="209" y="491"/>
                  </a:cubicBezTo>
                  <a:cubicBezTo>
                    <a:pt x="207" y="490"/>
                    <a:pt x="207" y="491"/>
                    <a:pt x="206" y="490"/>
                  </a:cubicBezTo>
                  <a:cubicBezTo>
                    <a:pt x="205" y="489"/>
                    <a:pt x="204" y="489"/>
                    <a:pt x="204" y="489"/>
                  </a:cubicBezTo>
                  <a:cubicBezTo>
                    <a:pt x="203" y="489"/>
                    <a:pt x="203" y="489"/>
                    <a:pt x="201" y="489"/>
                  </a:cubicBezTo>
                  <a:cubicBezTo>
                    <a:pt x="200" y="489"/>
                    <a:pt x="200" y="488"/>
                    <a:pt x="199" y="490"/>
                  </a:cubicBezTo>
                  <a:cubicBezTo>
                    <a:pt x="199" y="491"/>
                    <a:pt x="199" y="492"/>
                    <a:pt x="199" y="493"/>
                  </a:cubicBezTo>
                  <a:cubicBezTo>
                    <a:pt x="200" y="494"/>
                    <a:pt x="200" y="496"/>
                    <a:pt x="200" y="496"/>
                  </a:cubicBezTo>
                  <a:cubicBezTo>
                    <a:pt x="199" y="496"/>
                    <a:pt x="199" y="495"/>
                    <a:pt x="198" y="495"/>
                  </a:cubicBezTo>
                  <a:cubicBezTo>
                    <a:pt x="197" y="496"/>
                    <a:pt x="196" y="496"/>
                    <a:pt x="196" y="497"/>
                  </a:cubicBezTo>
                  <a:cubicBezTo>
                    <a:pt x="196" y="498"/>
                    <a:pt x="196" y="499"/>
                    <a:pt x="195" y="500"/>
                  </a:cubicBezTo>
                  <a:cubicBezTo>
                    <a:pt x="194" y="500"/>
                    <a:pt x="193" y="501"/>
                    <a:pt x="192" y="500"/>
                  </a:cubicBezTo>
                  <a:cubicBezTo>
                    <a:pt x="190" y="499"/>
                    <a:pt x="190" y="499"/>
                    <a:pt x="189" y="499"/>
                  </a:cubicBezTo>
                  <a:cubicBezTo>
                    <a:pt x="188" y="499"/>
                    <a:pt x="188" y="500"/>
                    <a:pt x="187" y="500"/>
                  </a:cubicBezTo>
                  <a:cubicBezTo>
                    <a:pt x="187" y="501"/>
                    <a:pt x="185" y="500"/>
                    <a:pt x="185" y="502"/>
                  </a:cubicBezTo>
                  <a:cubicBezTo>
                    <a:pt x="185" y="503"/>
                    <a:pt x="185" y="504"/>
                    <a:pt x="183" y="504"/>
                  </a:cubicBezTo>
                  <a:cubicBezTo>
                    <a:pt x="182" y="505"/>
                    <a:pt x="181" y="503"/>
                    <a:pt x="181" y="504"/>
                  </a:cubicBezTo>
                  <a:cubicBezTo>
                    <a:pt x="180" y="506"/>
                    <a:pt x="180" y="507"/>
                    <a:pt x="180" y="506"/>
                  </a:cubicBezTo>
                  <a:cubicBezTo>
                    <a:pt x="179" y="505"/>
                    <a:pt x="180" y="504"/>
                    <a:pt x="179" y="503"/>
                  </a:cubicBezTo>
                  <a:cubicBezTo>
                    <a:pt x="178" y="503"/>
                    <a:pt x="178" y="503"/>
                    <a:pt x="177" y="502"/>
                  </a:cubicBezTo>
                  <a:cubicBezTo>
                    <a:pt x="176" y="502"/>
                    <a:pt x="176" y="502"/>
                    <a:pt x="175" y="501"/>
                  </a:cubicBezTo>
                  <a:cubicBezTo>
                    <a:pt x="175" y="500"/>
                    <a:pt x="175" y="500"/>
                    <a:pt x="174" y="499"/>
                  </a:cubicBezTo>
                  <a:cubicBezTo>
                    <a:pt x="174" y="499"/>
                    <a:pt x="174" y="499"/>
                    <a:pt x="173" y="500"/>
                  </a:cubicBezTo>
                  <a:cubicBezTo>
                    <a:pt x="173" y="501"/>
                    <a:pt x="173" y="501"/>
                    <a:pt x="174" y="501"/>
                  </a:cubicBezTo>
                  <a:cubicBezTo>
                    <a:pt x="174" y="502"/>
                    <a:pt x="175" y="502"/>
                    <a:pt x="175" y="503"/>
                  </a:cubicBezTo>
                  <a:cubicBezTo>
                    <a:pt x="174" y="503"/>
                    <a:pt x="174" y="504"/>
                    <a:pt x="173" y="504"/>
                  </a:cubicBezTo>
                  <a:cubicBezTo>
                    <a:pt x="172" y="504"/>
                    <a:pt x="172" y="503"/>
                    <a:pt x="171" y="503"/>
                  </a:cubicBezTo>
                  <a:cubicBezTo>
                    <a:pt x="170" y="503"/>
                    <a:pt x="170" y="505"/>
                    <a:pt x="169" y="505"/>
                  </a:cubicBezTo>
                  <a:cubicBezTo>
                    <a:pt x="168" y="504"/>
                    <a:pt x="167" y="504"/>
                    <a:pt x="166" y="504"/>
                  </a:cubicBezTo>
                  <a:cubicBezTo>
                    <a:pt x="164" y="504"/>
                    <a:pt x="165" y="504"/>
                    <a:pt x="163" y="504"/>
                  </a:cubicBezTo>
                  <a:cubicBezTo>
                    <a:pt x="161" y="504"/>
                    <a:pt x="161" y="503"/>
                    <a:pt x="160" y="503"/>
                  </a:cubicBezTo>
                  <a:cubicBezTo>
                    <a:pt x="158" y="503"/>
                    <a:pt x="156" y="503"/>
                    <a:pt x="156" y="504"/>
                  </a:cubicBezTo>
                  <a:cubicBezTo>
                    <a:pt x="155" y="505"/>
                    <a:pt x="155" y="505"/>
                    <a:pt x="154" y="505"/>
                  </a:cubicBezTo>
                  <a:cubicBezTo>
                    <a:pt x="153" y="505"/>
                    <a:pt x="151" y="505"/>
                    <a:pt x="150" y="505"/>
                  </a:cubicBezTo>
                  <a:cubicBezTo>
                    <a:pt x="150" y="505"/>
                    <a:pt x="149" y="506"/>
                    <a:pt x="149" y="505"/>
                  </a:cubicBezTo>
                  <a:cubicBezTo>
                    <a:pt x="149" y="504"/>
                    <a:pt x="150" y="503"/>
                    <a:pt x="150" y="503"/>
                  </a:cubicBezTo>
                  <a:cubicBezTo>
                    <a:pt x="149" y="503"/>
                    <a:pt x="147" y="503"/>
                    <a:pt x="147" y="504"/>
                  </a:cubicBezTo>
                  <a:cubicBezTo>
                    <a:pt x="146" y="504"/>
                    <a:pt x="145" y="505"/>
                    <a:pt x="144" y="504"/>
                  </a:cubicBezTo>
                  <a:cubicBezTo>
                    <a:pt x="143" y="504"/>
                    <a:pt x="143" y="503"/>
                    <a:pt x="142" y="503"/>
                  </a:cubicBezTo>
                  <a:cubicBezTo>
                    <a:pt x="140" y="502"/>
                    <a:pt x="139" y="502"/>
                    <a:pt x="137" y="502"/>
                  </a:cubicBezTo>
                  <a:cubicBezTo>
                    <a:pt x="136" y="502"/>
                    <a:pt x="136" y="502"/>
                    <a:pt x="135" y="502"/>
                  </a:cubicBezTo>
                  <a:cubicBezTo>
                    <a:pt x="134" y="502"/>
                    <a:pt x="131" y="501"/>
                    <a:pt x="131" y="502"/>
                  </a:cubicBezTo>
                  <a:cubicBezTo>
                    <a:pt x="131" y="503"/>
                    <a:pt x="133" y="504"/>
                    <a:pt x="133" y="505"/>
                  </a:cubicBezTo>
                  <a:cubicBezTo>
                    <a:pt x="134" y="505"/>
                    <a:pt x="134" y="506"/>
                    <a:pt x="133" y="507"/>
                  </a:cubicBezTo>
                  <a:cubicBezTo>
                    <a:pt x="132" y="508"/>
                    <a:pt x="130" y="509"/>
                    <a:pt x="131" y="510"/>
                  </a:cubicBezTo>
                  <a:cubicBezTo>
                    <a:pt x="132" y="511"/>
                    <a:pt x="133" y="513"/>
                    <a:pt x="133" y="513"/>
                  </a:cubicBezTo>
                  <a:cubicBezTo>
                    <a:pt x="133" y="514"/>
                    <a:pt x="133" y="516"/>
                    <a:pt x="133" y="517"/>
                  </a:cubicBezTo>
                  <a:cubicBezTo>
                    <a:pt x="133" y="518"/>
                    <a:pt x="133" y="519"/>
                    <a:pt x="133" y="519"/>
                  </a:cubicBezTo>
                  <a:cubicBezTo>
                    <a:pt x="133" y="520"/>
                    <a:pt x="133" y="522"/>
                    <a:pt x="133" y="523"/>
                  </a:cubicBezTo>
                  <a:cubicBezTo>
                    <a:pt x="131" y="523"/>
                    <a:pt x="131" y="523"/>
                    <a:pt x="131" y="523"/>
                  </a:cubicBezTo>
                  <a:cubicBezTo>
                    <a:pt x="131" y="522"/>
                    <a:pt x="131" y="522"/>
                    <a:pt x="131" y="522"/>
                  </a:cubicBezTo>
                  <a:cubicBezTo>
                    <a:pt x="130" y="521"/>
                    <a:pt x="127" y="520"/>
                    <a:pt x="126" y="520"/>
                  </a:cubicBezTo>
                  <a:cubicBezTo>
                    <a:pt x="125" y="520"/>
                    <a:pt x="122" y="520"/>
                    <a:pt x="121" y="521"/>
                  </a:cubicBezTo>
                  <a:cubicBezTo>
                    <a:pt x="119" y="521"/>
                    <a:pt x="115" y="521"/>
                    <a:pt x="115" y="523"/>
                  </a:cubicBezTo>
                  <a:cubicBezTo>
                    <a:pt x="115" y="525"/>
                    <a:pt x="114" y="525"/>
                    <a:pt x="112" y="526"/>
                  </a:cubicBezTo>
                  <a:cubicBezTo>
                    <a:pt x="111" y="527"/>
                    <a:pt x="108" y="528"/>
                    <a:pt x="106" y="529"/>
                  </a:cubicBezTo>
                  <a:cubicBezTo>
                    <a:pt x="105" y="529"/>
                    <a:pt x="105" y="530"/>
                    <a:pt x="106" y="531"/>
                  </a:cubicBezTo>
                  <a:cubicBezTo>
                    <a:pt x="106" y="532"/>
                    <a:pt x="105" y="534"/>
                    <a:pt x="105" y="534"/>
                  </a:cubicBezTo>
                  <a:cubicBezTo>
                    <a:pt x="104" y="534"/>
                    <a:pt x="103" y="535"/>
                    <a:pt x="102" y="535"/>
                  </a:cubicBezTo>
                  <a:cubicBezTo>
                    <a:pt x="102" y="536"/>
                    <a:pt x="100" y="539"/>
                    <a:pt x="100" y="541"/>
                  </a:cubicBezTo>
                  <a:cubicBezTo>
                    <a:pt x="99" y="542"/>
                    <a:pt x="98" y="543"/>
                    <a:pt x="97" y="542"/>
                  </a:cubicBezTo>
                  <a:cubicBezTo>
                    <a:pt x="96" y="542"/>
                    <a:pt x="96" y="542"/>
                    <a:pt x="94" y="544"/>
                  </a:cubicBezTo>
                  <a:cubicBezTo>
                    <a:pt x="93" y="545"/>
                    <a:pt x="91" y="545"/>
                    <a:pt x="90" y="545"/>
                  </a:cubicBezTo>
                  <a:cubicBezTo>
                    <a:pt x="90" y="544"/>
                    <a:pt x="88" y="545"/>
                    <a:pt x="87" y="546"/>
                  </a:cubicBezTo>
                  <a:cubicBezTo>
                    <a:pt x="86" y="546"/>
                    <a:pt x="84" y="547"/>
                    <a:pt x="83" y="546"/>
                  </a:cubicBezTo>
                  <a:cubicBezTo>
                    <a:pt x="81" y="546"/>
                    <a:pt x="80" y="547"/>
                    <a:pt x="80" y="547"/>
                  </a:cubicBezTo>
                  <a:cubicBezTo>
                    <a:pt x="80" y="547"/>
                    <a:pt x="76" y="548"/>
                    <a:pt x="74" y="548"/>
                  </a:cubicBezTo>
                  <a:cubicBezTo>
                    <a:pt x="72" y="548"/>
                    <a:pt x="69" y="548"/>
                    <a:pt x="67" y="550"/>
                  </a:cubicBezTo>
                  <a:cubicBezTo>
                    <a:pt x="66" y="551"/>
                    <a:pt x="65" y="553"/>
                    <a:pt x="63" y="554"/>
                  </a:cubicBezTo>
                  <a:cubicBezTo>
                    <a:pt x="61" y="555"/>
                    <a:pt x="58" y="556"/>
                    <a:pt x="56" y="557"/>
                  </a:cubicBezTo>
                  <a:cubicBezTo>
                    <a:pt x="55" y="557"/>
                    <a:pt x="53" y="559"/>
                    <a:pt x="52" y="560"/>
                  </a:cubicBezTo>
                  <a:cubicBezTo>
                    <a:pt x="51" y="561"/>
                    <a:pt x="49" y="562"/>
                    <a:pt x="46" y="563"/>
                  </a:cubicBezTo>
                  <a:cubicBezTo>
                    <a:pt x="44" y="563"/>
                    <a:pt x="39" y="564"/>
                    <a:pt x="37" y="566"/>
                  </a:cubicBezTo>
                  <a:cubicBezTo>
                    <a:pt x="35" y="568"/>
                    <a:pt x="33" y="570"/>
                    <a:pt x="30" y="570"/>
                  </a:cubicBezTo>
                  <a:cubicBezTo>
                    <a:pt x="28" y="570"/>
                    <a:pt x="24" y="570"/>
                    <a:pt x="23" y="570"/>
                  </a:cubicBezTo>
                  <a:cubicBezTo>
                    <a:pt x="21" y="570"/>
                    <a:pt x="18" y="570"/>
                    <a:pt x="17" y="570"/>
                  </a:cubicBezTo>
                  <a:cubicBezTo>
                    <a:pt x="15" y="570"/>
                    <a:pt x="12" y="571"/>
                    <a:pt x="12" y="571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50" name="任意多边形 71">
              <a:extLst>
                <a:ext uri="{FF2B5EF4-FFF2-40B4-BE49-F238E27FC236}">
                  <a16:creationId xmlns:a16="http://schemas.microsoft.com/office/drawing/2014/main" id="{ECCCC4D8-6CD9-BD95-9612-541BD69AE340}"/>
                </a:ext>
              </a:extLst>
            </p:cNvPr>
            <p:cNvSpPr/>
            <p:nvPr/>
          </p:nvSpPr>
          <p:spPr bwMode="auto">
            <a:xfrm>
              <a:off x="7427913" y="1782763"/>
              <a:ext cx="198438" cy="215900"/>
            </a:xfrm>
            <a:custGeom>
              <a:avLst/>
              <a:gdLst>
                <a:gd name="T0" fmla="*/ 123 w 135"/>
                <a:gd name="T1" fmla="*/ 80 h 147"/>
                <a:gd name="T2" fmla="*/ 130 w 135"/>
                <a:gd name="T3" fmla="*/ 76 h 147"/>
                <a:gd name="T4" fmla="*/ 132 w 135"/>
                <a:gd name="T5" fmla="*/ 71 h 147"/>
                <a:gd name="T6" fmla="*/ 129 w 135"/>
                <a:gd name="T7" fmla="*/ 68 h 147"/>
                <a:gd name="T8" fmla="*/ 121 w 135"/>
                <a:gd name="T9" fmla="*/ 59 h 147"/>
                <a:gd name="T10" fmla="*/ 119 w 135"/>
                <a:gd name="T11" fmla="*/ 50 h 147"/>
                <a:gd name="T12" fmla="*/ 120 w 135"/>
                <a:gd name="T13" fmla="*/ 40 h 147"/>
                <a:gd name="T14" fmla="*/ 129 w 135"/>
                <a:gd name="T15" fmla="*/ 35 h 147"/>
                <a:gd name="T16" fmla="*/ 135 w 135"/>
                <a:gd name="T17" fmla="*/ 30 h 147"/>
                <a:gd name="T18" fmla="*/ 117 w 135"/>
                <a:gd name="T19" fmla="*/ 29 h 147"/>
                <a:gd name="T20" fmla="*/ 96 w 135"/>
                <a:gd name="T21" fmla="*/ 28 h 147"/>
                <a:gd name="T22" fmla="*/ 84 w 135"/>
                <a:gd name="T23" fmla="*/ 17 h 147"/>
                <a:gd name="T24" fmla="*/ 75 w 135"/>
                <a:gd name="T25" fmla="*/ 3 h 147"/>
                <a:gd name="T26" fmla="*/ 68 w 135"/>
                <a:gd name="T27" fmla="*/ 8 h 147"/>
                <a:gd name="T28" fmla="*/ 62 w 135"/>
                <a:gd name="T29" fmla="*/ 16 h 147"/>
                <a:gd name="T30" fmla="*/ 55 w 135"/>
                <a:gd name="T31" fmla="*/ 20 h 147"/>
                <a:gd name="T32" fmla="*/ 56 w 135"/>
                <a:gd name="T33" fmla="*/ 28 h 147"/>
                <a:gd name="T34" fmla="*/ 46 w 135"/>
                <a:gd name="T35" fmla="*/ 33 h 147"/>
                <a:gd name="T36" fmla="*/ 39 w 135"/>
                <a:gd name="T37" fmla="*/ 44 h 147"/>
                <a:gd name="T38" fmla="*/ 26 w 135"/>
                <a:gd name="T39" fmla="*/ 47 h 147"/>
                <a:gd name="T40" fmla="*/ 16 w 135"/>
                <a:gd name="T41" fmla="*/ 57 h 147"/>
                <a:gd name="T42" fmla="*/ 26 w 135"/>
                <a:gd name="T43" fmla="*/ 69 h 147"/>
                <a:gd name="T44" fmla="*/ 33 w 135"/>
                <a:gd name="T45" fmla="*/ 79 h 147"/>
                <a:gd name="T46" fmla="*/ 23 w 135"/>
                <a:gd name="T47" fmla="*/ 87 h 147"/>
                <a:gd name="T48" fmla="*/ 10 w 135"/>
                <a:gd name="T49" fmla="*/ 95 h 147"/>
                <a:gd name="T50" fmla="*/ 0 w 135"/>
                <a:gd name="T51" fmla="*/ 107 h 147"/>
                <a:gd name="T52" fmla="*/ 7 w 135"/>
                <a:gd name="T53" fmla="*/ 113 h 147"/>
                <a:gd name="T54" fmla="*/ 12 w 135"/>
                <a:gd name="T55" fmla="*/ 122 h 147"/>
                <a:gd name="T56" fmla="*/ 3 w 135"/>
                <a:gd name="T57" fmla="*/ 125 h 147"/>
                <a:gd name="T58" fmla="*/ 8 w 135"/>
                <a:gd name="T59" fmla="*/ 134 h 147"/>
                <a:gd name="T60" fmla="*/ 11 w 135"/>
                <a:gd name="T61" fmla="*/ 139 h 147"/>
                <a:gd name="T62" fmla="*/ 22 w 135"/>
                <a:gd name="T63" fmla="*/ 139 h 147"/>
                <a:gd name="T64" fmla="*/ 29 w 135"/>
                <a:gd name="T65" fmla="*/ 146 h 147"/>
                <a:gd name="T66" fmla="*/ 36 w 135"/>
                <a:gd name="T67" fmla="*/ 142 h 147"/>
                <a:gd name="T68" fmla="*/ 42 w 135"/>
                <a:gd name="T69" fmla="*/ 140 h 147"/>
                <a:gd name="T70" fmla="*/ 48 w 135"/>
                <a:gd name="T71" fmla="*/ 138 h 147"/>
                <a:gd name="T72" fmla="*/ 55 w 135"/>
                <a:gd name="T73" fmla="*/ 137 h 147"/>
                <a:gd name="T74" fmla="*/ 61 w 135"/>
                <a:gd name="T75" fmla="*/ 139 h 147"/>
                <a:gd name="T76" fmla="*/ 75 w 135"/>
                <a:gd name="T77" fmla="*/ 147 h 147"/>
                <a:gd name="T78" fmla="*/ 74 w 135"/>
                <a:gd name="T79" fmla="*/ 143 h 147"/>
                <a:gd name="T80" fmla="*/ 75 w 135"/>
                <a:gd name="T81" fmla="*/ 140 h 147"/>
                <a:gd name="T82" fmla="*/ 79 w 135"/>
                <a:gd name="T83" fmla="*/ 135 h 147"/>
                <a:gd name="T84" fmla="*/ 86 w 135"/>
                <a:gd name="T85" fmla="*/ 129 h 147"/>
                <a:gd name="T86" fmla="*/ 93 w 135"/>
                <a:gd name="T87" fmla="*/ 131 h 147"/>
                <a:gd name="T88" fmla="*/ 95 w 135"/>
                <a:gd name="T89" fmla="*/ 128 h 147"/>
                <a:gd name="T90" fmla="*/ 101 w 135"/>
                <a:gd name="T91" fmla="*/ 128 h 147"/>
                <a:gd name="T92" fmla="*/ 104 w 135"/>
                <a:gd name="T93" fmla="*/ 122 h 147"/>
                <a:gd name="T94" fmla="*/ 104 w 135"/>
                <a:gd name="T95" fmla="*/ 117 h 147"/>
                <a:gd name="T96" fmla="*/ 107 w 135"/>
                <a:gd name="T97" fmla="*/ 111 h 147"/>
                <a:gd name="T98" fmla="*/ 94 w 135"/>
                <a:gd name="T99" fmla="*/ 103 h 147"/>
                <a:gd name="T100" fmla="*/ 93 w 135"/>
                <a:gd name="T101" fmla="*/ 91 h 147"/>
                <a:gd name="T102" fmla="*/ 101 w 135"/>
                <a:gd name="T103" fmla="*/ 88 h 147"/>
                <a:gd name="T104" fmla="*/ 112 w 135"/>
                <a:gd name="T105" fmla="*/ 85 h 147"/>
                <a:gd name="T106" fmla="*/ 120 w 135"/>
                <a:gd name="T107" fmla="*/ 8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147">
                  <a:moveTo>
                    <a:pt x="121" y="83"/>
                  </a:moveTo>
                  <a:cubicBezTo>
                    <a:pt x="121" y="83"/>
                    <a:pt x="121" y="83"/>
                    <a:pt x="121" y="83"/>
                  </a:cubicBezTo>
                  <a:cubicBezTo>
                    <a:pt x="121" y="83"/>
                    <a:pt x="121" y="82"/>
                    <a:pt x="121" y="82"/>
                  </a:cubicBezTo>
                  <a:cubicBezTo>
                    <a:pt x="121" y="81"/>
                    <a:pt x="123" y="81"/>
                    <a:pt x="123" y="80"/>
                  </a:cubicBezTo>
                  <a:cubicBezTo>
                    <a:pt x="124" y="79"/>
                    <a:pt x="125" y="80"/>
                    <a:pt x="125" y="80"/>
                  </a:cubicBezTo>
                  <a:cubicBezTo>
                    <a:pt x="126" y="79"/>
                    <a:pt x="127" y="79"/>
                    <a:pt x="127" y="78"/>
                  </a:cubicBezTo>
                  <a:cubicBezTo>
                    <a:pt x="127" y="77"/>
                    <a:pt x="128" y="77"/>
                    <a:pt x="128" y="77"/>
                  </a:cubicBezTo>
                  <a:cubicBezTo>
                    <a:pt x="129" y="77"/>
                    <a:pt x="130" y="77"/>
                    <a:pt x="130" y="76"/>
                  </a:cubicBezTo>
                  <a:cubicBezTo>
                    <a:pt x="131" y="76"/>
                    <a:pt x="130" y="75"/>
                    <a:pt x="130" y="74"/>
                  </a:cubicBezTo>
                  <a:cubicBezTo>
                    <a:pt x="129" y="73"/>
                    <a:pt x="130" y="73"/>
                    <a:pt x="131" y="73"/>
                  </a:cubicBezTo>
                  <a:cubicBezTo>
                    <a:pt x="132" y="73"/>
                    <a:pt x="132" y="73"/>
                    <a:pt x="133" y="73"/>
                  </a:cubicBezTo>
                  <a:cubicBezTo>
                    <a:pt x="134" y="72"/>
                    <a:pt x="133" y="71"/>
                    <a:pt x="132" y="71"/>
                  </a:cubicBezTo>
                  <a:cubicBezTo>
                    <a:pt x="131" y="71"/>
                    <a:pt x="132" y="71"/>
                    <a:pt x="131" y="70"/>
                  </a:cubicBezTo>
                  <a:cubicBezTo>
                    <a:pt x="131" y="69"/>
                    <a:pt x="132" y="69"/>
                    <a:pt x="132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31" y="68"/>
                    <a:pt x="130" y="68"/>
                    <a:pt x="129" y="68"/>
                  </a:cubicBezTo>
                  <a:cubicBezTo>
                    <a:pt x="128" y="68"/>
                    <a:pt x="128" y="66"/>
                    <a:pt x="128" y="65"/>
                  </a:cubicBezTo>
                  <a:cubicBezTo>
                    <a:pt x="128" y="63"/>
                    <a:pt x="127" y="64"/>
                    <a:pt x="125" y="64"/>
                  </a:cubicBezTo>
                  <a:cubicBezTo>
                    <a:pt x="124" y="64"/>
                    <a:pt x="124" y="63"/>
                    <a:pt x="123" y="62"/>
                  </a:cubicBezTo>
                  <a:cubicBezTo>
                    <a:pt x="122" y="61"/>
                    <a:pt x="122" y="60"/>
                    <a:pt x="121" y="59"/>
                  </a:cubicBezTo>
                  <a:cubicBezTo>
                    <a:pt x="120" y="58"/>
                    <a:pt x="120" y="57"/>
                    <a:pt x="119" y="57"/>
                  </a:cubicBezTo>
                  <a:cubicBezTo>
                    <a:pt x="118" y="57"/>
                    <a:pt x="119" y="55"/>
                    <a:pt x="119" y="54"/>
                  </a:cubicBezTo>
                  <a:cubicBezTo>
                    <a:pt x="119" y="53"/>
                    <a:pt x="119" y="53"/>
                    <a:pt x="120" y="52"/>
                  </a:cubicBezTo>
                  <a:cubicBezTo>
                    <a:pt x="121" y="51"/>
                    <a:pt x="120" y="50"/>
                    <a:pt x="119" y="50"/>
                  </a:cubicBezTo>
                  <a:cubicBezTo>
                    <a:pt x="118" y="49"/>
                    <a:pt x="117" y="47"/>
                    <a:pt x="116" y="46"/>
                  </a:cubicBezTo>
                  <a:cubicBezTo>
                    <a:pt x="116" y="45"/>
                    <a:pt x="118" y="44"/>
                    <a:pt x="119" y="44"/>
                  </a:cubicBezTo>
                  <a:cubicBezTo>
                    <a:pt x="120" y="44"/>
                    <a:pt x="119" y="43"/>
                    <a:pt x="119" y="42"/>
                  </a:cubicBezTo>
                  <a:cubicBezTo>
                    <a:pt x="118" y="42"/>
                    <a:pt x="118" y="40"/>
                    <a:pt x="120" y="40"/>
                  </a:cubicBezTo>
                  <a:cubicBezTo>
                    <a:pt x="121" y="39"/>
                    <a:pt x="122" y="38"/>
                    <a:pt x="124" y="37"/>
                  </a:cubicBezTo>
                  <a:cubicBezTo>
                    <a:pt x="125" y="37"/>
                    <a:pt x="125" y="38"/>
                    <a:pt x="126" y="38"/>
                  </a:cubicBezTo>
                  <a:cubicBezTo>
                    <a:pt x="127" y="39"/>
                    <a:pt x="128" y="38"/>
                    <a:pt x="129" y="38"/>
                  </a:cubicBezTo>
                  <a:cubicBezTo>
                    <a:pt x="130" y="37"/>
                    <a:pt x="129" y="36"/>
                    <a:pt x="129" y="35"/>
                  </a:cubicBezTo>
                  <a:cubicBezTo>
                    <a:pt x="128" y="35"/>
                    <a:pt x="129" y="33"/>
                    <a:pt x="130" y="32"/>
                  </a:cubicBezTo>
                  <a:cubicBezTo>
                    <a:pt x="130" y="31"/>
                    <a:pt x="130" y="32"/>
                    <a:pt x="130" y="30"/>
                  </a:cubicBezTo>
                  <a:cubicBezTo>
                    <a:pt x="130" y="29"/>
                    <a:pt x="132" y="30"/>
                    <a:pt x="132" y="31"/>
                  </a:cubicBezTo>
                  <a:cubicBezTo>
                    <a:pt x="133" y="32"/>
                    <a:pt x="134" y="31"/>
                    <a:pt x="135" y="30"/>
                  </a:cubicBezTo>
                  <a:cubicBezTo>
                    <a:pt x="135" y="29"/>
                    <a:pt x="134" y="28"/>
                    <a:pt x="133" y="28"/>
                  </a:cubicBezTo>
                  <a:cubicBezTo>
                    <a:pt x="132" y="28"/>
                    <a:pt x="130" y="28"/>
                    <a:pt x="128" y="28"/>
                  </a:cubicBezTo>
                  <a:cubicBezTo>
                    <a:pt x="127" y="28"/>
                    <a:pt x="124" y="30"/>
                    <a:pt x="122" y="30"/>
                  </a:cubicBezTo>
                  <a:cubicBezTo>
                    <a:pt x="121" y="31"/>
                    <a:pt x="118" y="29"/>
                    <a:pt x="117" y="29"/>
                  </a:cubicBezTo>
                  <a:cubicBezTo>
                    <a:pt x="116" y="29"/>
                    <a:pt x="109" y="29"/>
                    <a:pt x="109" y="29"/>
                  </a:cubicBezTo>
                  <a:cubicBezTo>
                    <a:pt x="109" y="29"/>
                    <a:pt x="108" y="28"/>
                    <a:pt x="107" y="28"/>
                  </a:cubicBezTo>
                  <a:cubicBezTo>
                    <a:pt x="106" y="28"/>
                    <a:pt x="103" y="30"/>
                    <a:pt x="101" y="30"/>
                  </a:cubicBezTo>
                  <a:cubicBezTo>
                    <a:pt x="99" y="31"/>
                    <a:pt x="98" y="29"/>
                    <a:pt x="96" y="28"/>
                  </a:cubicBezTo>
                  <a:cubicBezTo>
                    <a:pt x="95" y="27"/>
                    <a:pt x="94" y="26"/>
                    <a:pt x="94" y="24"/>
                  </a:cubicBezTo>
                  <a:cubicBezTo>
                    <a:pt x="93" y="23"/>
                    <a:pt x="92" y="23"/>
                    <a:pt x="91" y="22"/>
                  </a:cubicBezTo>
                  <a:cubicBezTo>
                    <a:pt x="90" y="21"/>
                    <a:pt x="89" y="19"/>
                    <a:pt x="87" y="19"/>
                  </a:cubicBezTo>
                  <a:cubicBezTo>
                    <a:pt x="86" y="18"/>
                    <a:pt x="84" y="18"/>
                    <a:pt x="84" y="17"/>
                  </a:cubicBezTo>
                  <a:cubicBezTo>
                    <a:pt x="83" y="15"/>
                    <a:pt x="80" y="15"/>
                    <a:pt x="79" y="14"/>
                  </a:cubicBezTo>
                  <a:cubicBezTo>
                    <a:pt x="77" y="13"/>
                    <a:pt x="78" y="12"/>
                    <a:pt x="77" y="11"/>
                  </a:cubicBezTo>
                  <a:cubicBezTo>
                    <a:pt x="76" y="10"/>
                    <a:pt x="75" y="8"/>
                    <a:pt x="75" y="7"/>
                  </a:cubicBezTo>
                  <a:cubicBezTo>
                    <a:pt x="75" y="5"/>
                    <a:pt x="76" y="4"/>
                    <a:pt x="75" y="3"/>
                  </a:cubicBezTo>
                  <a:cubicBezTo>
                    <a:pt x="75" y="2"/>
                    <a:pt x="73" y="1"/>
                    <a:pt x="72" y="1"/>
                  </a:cubicBezTo>
                  <a:cubicBezTo>
                    <a:pt x="70" y="0"/>
                    <a:pt x="70" y="2"/>
                    <a:pt x="70" y="3"/>
                  </a:cubicBezTo>
                  <a:cubicBezTo>
                    <a:pt x="70" y="4"/>
                    <a:pt x="71" y="5"/>
                    <a:pt x="71" y="7"/>
                  </a:cubicBezTo>
                  <a:cubicBezTo>
                    <a:pt x="71" y="9"/>
                    <a:pt x="69" y="9"/>
                    <a:pt x="68" y="8"/>
                  </a:cubicBezTo>
                  <a:cubicBezTo>
                    <a:pt x="68" y="8"/>
                    <a:pt x="67" y="8"/>
                    <a:pt x="65" y="8"/>
                  </a:cubicBezTo>
                  <a:cubicBezTo>
                    <a:pt x="64" y="9"/>
                    <a:pt x="63" y="9"/>
                    <a:pt x="61" y="9"/>
                  </a:cubicBezTo>
                  <a:cubicBezTo>
                    <a:pt x="60" y="9"/>
                    <a:pt x="59" y="9"/>
                    <a:pt x="59" y="11"/>
                  </a:cubicBezTo>
                  <a:cubicBezTo>
                    <a:pt x="59" y="12"/>
                    <a:pt x="61" y="15"/>
                    <a:pt x="62" y="16"/>
                  </a:cubicBezTo>
                  <a:cubicBezTo>
                    <a:pt x="62" y="17"/>
                    <a:pt x="60" y="17"/>
                    <a:pt x="58" y="17"/>
                  </a:cubicBezTo>
                  <a:cubicBezTo>
                    <a:pt x="57" y="17"/>
                    <a:pt x="56" y="15"/>
                    <a:pt x="54" y="14"/>
                  </a:cubicBezTo>
                  <a:cubicBezTo>
                    <a:pt x="53" y="13"/>
                    <a:pt x="52" y="15"/>
                    <a:pt x="52" y="16"/>
                  </a:cubicBezTo>
                  <a:cubicBezTo>
                    <a:pt x="52" y="17"/>
                    <a:pt x="54" y="19"/>
                    <a:pt x="55" y="20"/>
                  </a:cubicBezTo>
                  <a:cubicBezTo>
                    <a:pt x="57" y="21"/>
                    <a:pt x="58" y="23"/>
                    <a:pt x="59" y="24"/>
                  </a:cubicBezTo>
                  <a:cubicBezTo>
                    <a:pt x="60" y="25"/>
                    <a:pt x="63" y="27"/>
                    <a:pt x="63" y="28"/>
                  </a:cubicBezTo>
                  <a:cubicBezTo>
                    <a:pt x="62" y="29"/>
                    <a:pt x="61" y="29"/>
                    <a:pt x="60" y="28"/>
                  </a:cubicBezTo>
                  <a:cubicBezTo>
                    <a:pt x="58" y="28"/>
                    <a:pt x="57" y="28"/>
                    <a:pt x="56" y="28"/>
                  </a:cubicBezTo>
                  <a:cubicBezTo>
                    <a:pt x="54" y="29"/>
                    <a:pt x="53" y="30"/>
                    <a:pt x="52" y="30"/>
                  </a:cubicBezTo>
                  <a:cubicBezTo>
                    <a:pt x="52" y="31"/>
                    <a:pt x="52" y="31"/>
                    <a:pt x="51" y="30"/>
                  </a:cubicBezTo>
                  <a:cubicBezTo>
                    <a:pt x="50" y="30"/>
                    <a:pt x="49" y="29"/>
                    <a:pt x="48" y="28"/>
                  </a:cubicBezTo>
                  <a:cubicBezTo>
                    <a:pt x="47" y="28"/>
                    <a:pt x="47" y="32"/>
                    <a:pt x="46" y="33"/>
                  </a:cubicBezTo>
                  <a:cubicBezTo>
                    <a:pt x="45" y="34"/>
                    <a:pt x="44" y="36"/>
                    <a:pt x="44" y="37"/>
                  </a:cubicBezTo>
                  <a:cubicBezTo>
                    <a:pt x="44" y="38"/>
                    <a:pt x="44" y="40"/>
                    <a:pt x="43" y="40"/>
                  </a:cubicBezTo>
                  <a:cubicBezTo>
                    <a:pt x="42" y="40"/>
                    <a:pt x="42" y="40"/>
                    <a:pt x="41" y="42"/>
                  </a:cubicBezTo>
                  <a:cubicBezTo>
                    <a:pt x="40" y="43"/>
                    <a:pt x="41" y="44"/>
                    <a:pt x="39" y="44"/>
                  </a:cubicBezTo>
                  <a:cubicBezTo>
                    <a:pt x="38" y="44"/>
                    <a:pt x="36" y="46"/>
                    <a:pt x="36" y="47"/>
                  </a:cubicBezTo>
                  <a:cubicBezTo>
                    <a:pt x="35" y="47"/>
                    <a:pt x="35" y="48"/>
                    <a:pt x="33" y="49"/>
                  </a:cubicBezTo>
                  <a:cubicBezTo>
                    <a:pt x="31" y="49"/>
                    <a:pt x="31" y="48"/>
                    <a:pt x="31" y="47"/>
                  </a:cubicBezTo>
                  <a:cubicBezTo>
                    <a:pt x="31" y="45"/>
                    <a:pt x="27" y="47"/>
                    <a:pt x="26" y="47"/>
                  </a:cubicBezTo>
                  <a:cubicBezTo>
                    <a:pt x="25" y="48"/>
                    <a:pt x="25" y="49"/>
                    <a:pt x="23" y="49"/>
                  </a:cubicBezTo>
                  <a:cubicBezTo>
                    <a:pt x="21" y="49"/>
                    <a:pt x="21" y="50"/>
                    <a:pt x="21" y="51"/>
                  </a:cubicBezTo>
                  <a:cubicBezTo>
                    <a:pt x="21" y="52"/>
                    <a:pt x="21" y="52"/>
                    <a:pt x="19" y="52"/>
                  </a:cubicBezTo>
                  <a:cubicBezTo>
                    <a:pt x="18" y="52"/>
                    <a:pt x="16" y="56"/>
                    <a:pt x="16" y="57"/>
                  </a:cubicBezTo>
                  <a:cubicBezTo>
                    <a:pt x="16" y="59"/>
                    <a:pt x="18" y="58"/>
                    <a:pt x="19" y="58"/>
                  </a:cubicBezTo>
                  <a:cubicBezTo>
                    <a:pt x="20" y="58"/>
                    <a:pt x="19" y="60"/>
                    <a:pt x="19" y="61"/>
                  </a:cubicBezTo>
                  <a:cubicBezTo>
                    <a:pt x="19" y="62"/>
                    <a:pt x="20" y="63"/>
                    <a:pt x="21" y="64"/>
                  </a:cubicBezTo>
                  <a:cubicBezTo>
                    <a:pt x="22" y="65"/>
                    <a:pt x="24" y="68"/>
                    <a:pt x="26" y="69"/>
                  </a:cubicBezTo>
                  <a:cubicBezTo>
                    <a:pt x="27" y="70"/>
                    <a:pt x="28" y="69"/>
                    <a:pt x="29" y="69"/>
                  </a:cubicBezTo>
                  <a:cubicBezTo>
                    <a:pt x="30" y="69"/>
                    <a:pt x="31" y="71"/>
                    <a:pt x="32" y="73"/>
                  </a:cubicBezTo>
                  <a:cubicBezTo>
                    <a:pt x="32" y="75"/>
                    <a:pt x="33" y="76"/>
                    <a:pt x="34" y="77"/>
                  </a:cubicBezTo>
                  <a:cubicBezTo>
                    <a:pt x="35" y="78"/>
                    <a:pt x="34" y="78"/>
                    <a:pt x="33" y="79"/>
                  </a:cubicBezTo>
                  <a:cubicBezTo>
                    <a:pt x="32" y="79"/>
                    <a:pt x="30" y="81"/>
                    <a:pt x="29" y="82"/>
                  </a:cubicBezTo>
                  <a:cubicBezTo>
                    <a:pt x="29" y="83"/>
                    <a:pt x="29" y="84"/>
                    <a:pt x="28" y="85"/>
                  </a:cubicBezTo>
                  <a:cubicBezTo>
                    <a:pt x="27" y="86"/>
                    <a:pt x="29" y="87"/>
                    <a:pt x="28" y="88"/>
                  </a:cubicBezTo>
                  <a:cubicBezTo>
                    <a:pt x="27" y="90"/>
                    <a:pt x="24" y="88"/>
                    <a:pt x="23" y="87"/>
                  </a:cubicBezTo>
                  <a:cubicBezTo>
                    <a:pt x="23" y="87"/>
                    <a:pt x="21" y="89"/>
                    <a:pt x="21" y="90"/>
                  </a:cubicBezTo>
                  <a:cubicBezTo>
                    <a:pt x="21" y="91"/>
                    <a:pt x="18" y="92"/>
                    <a:pt x="16" y="92"/>
                  </a:cubicBezTo>
                  <a:cubicBezTo>
                    <a:pt x="15" y="92"/>
                    <a:pt x="13" y="93"/>
                    <a:pt x="12" y="93"/>
                  </a:cubicBezTo>
                  <a:cubicBezTo>
                    <a:pt x="11" y="94"/>
                    <a:pt x="11" y="94"/>
                    <a:pt x="10" y="95"/>
                  </a:cubicBezTo>
                  <a:cubicBezTo>
                    <a:pt x="10" y="95"/>
                    <a:pt x="9" y="95"/>
                    <a:pt x="8" y="96"/>
                  </a:cubicBezTo>
                  <a:cubicBezTo>
                    <a:pt x="7" y="97"/>
                    <a:pt x="6" y="98"/>
                    <a:pt x="5" y="99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1" y="103"/>
                    <a:pt x="0" y="107"/>
                    <a:pt x="0" y="10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1" y="109"/>
                    <a:pt x="1" y="109"/>
                  </a:cubicBezTo>
                  <a:cubicBezTo>
                    <a:pt x="2" y="109"/>
                    <a:pt x="2" y="109"/>
                    <a:pt x="3" y="110"/>
                  </a:cubicBezTo>
                  <a:cubicBezTo>
                    <a:pt x="4" y="111"/>
                    <a:pt x="6" y="112"/>
                    <a:pt x="7" y="113"/>
                  </a:cubicBezTo>
                  <a:cubicBezTo>
                    <a:pt x="8" y="113"/>
                    <a:pt x="8" y="114"/>
                    <a:pt x="8" y="115"/>
                  </a:cubicBezTo>
                  <a:cubicBezTo>
                    <a:pt x="8" y="115"/>
                    <a:pt x="8" y="117"/>
                    <a:pt x="8" y="118"/>
                  </a:cubicBezTo>
                  <a:cubicBezTo>
                    <a:pt x="8" y="119"/>
                    <a:pt x="10" y="120"/>
                    <a:pt x="11" y="120"/>
                  </a:cubicBezTo>
                  <a:cubicBezTo>
                    <a:pt x="11" y="121"/>
                    <a:pt x="12" y="121"/>
                    <a:pt x="12" y="122"/>
                  </a:cubicBezTo>
                  <a:cubicBezTo>
                    <a:pt x="11" y="122"/>
                    <a:pt x="10" y="123"/>
                    <a:pt x="9" y="123"/>
                  </a:cubicBezTo>
                  <a:cubicBezTo>
                    <a:pt x="7" y="124"/>
                    <a:pt x="7" y="124"/>
                    <a:pt x="7" y="123"/>
                  </a:cubicBezTo>
                  <a:cubicBezTo>
                    <a:pt x="6" y="123"/>
                    <a:pt x="6" y="123"/>
                    <a:pt x="5" y="124"/>
                  </a:cubicBezTo>
                  <a:cubicBezTo>
                    <a:pt x="5" y="124"/>
                    <a:pt x="4" y="124"/>
                    <a:pt x="3" y="125"/>
                  </a:cubicBezTo>
                  <a:cubicBezTo>
                    <a:pt x="2" y="125"/>
                    <a:pt x="3" y="126"/>
                    <a:pt x="3" y="127"/>
                  </a:cubicBezTo>
                  <a:cubicBezTo>
                    <a:pt x="4" y="128"/>
                    <a:pt x="6" y="128"/>
                    <a:pt x="7" y="128"/>
                  </a:cubicBezTo>
                  <a:cubicBezTo>
                    <a:pt x="8" y="128"/>
                    <a:pt x="7" y="130"/>
                    <a:pt x="8" y="131"/>
                  </a:cubicBezTo>
                  <a:cubicBezTo>
                    <a:pt x="8" y="132"/>
                    <a:pt x="8" y="133"/>
                    <a:pt x="8" y="134"/>
                  </a:cubicBezTo>
                  <a:cubicBezTo>
                    <a:pt x="8" y="135"/>
                    <a:pt x="7" y="136"/>
                    <a:pt x="8" y="136"/>
                  </a:cubicBezTo>
                  <a:cubicBezTo>
                    <a:pt x="9" y="136"/>
                    <a:pt x="10" y="136"/>
                    <a:pt x="10" y="137"/>
                  </a:cubicBezTo>
                  <a:cubicBezTo>
                    <a:pt x="11" y="137"/>
                    <a:pt x="10" y="140"/>
                    <a:pt x="10" y="141"/>
                  </a:cubicBezTo>
                  <a:cubicBezTo>
                    <a:pt x="11" y="142"/>
                    <a:pt x="11" y="141"/>
                    <a:pt x="11" y="139"/>
                  </a:cubicBezTo>
                  <a:cubicBezTo>
                    <a:pt x="12" y="138"/>
                    <a:pt x="13" y="139"/>
                    <a:pt x="14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7" y="139"/>
                    <a:pt x="18" y="139"/>
                    <a:pt x="20" y="139"/>
                  </a:cubicBezTo>
                  <a:cubicBezTo>
                    <a:pt x="21" y="139"/>
                    <a:pt x="21" y="138"/>
                    <a:pt x="22" y="139"/>
                  </a:cubicBezTo>
                  <a:cubicBezTo>
                    <a:pt x="23" y="139"/>
                    <a:pt x="23" y="140"/>
                    <a:pt x="23" y="141"/>
                  </a:cubicBezTo>
                  <a:cubicBezTo>
                    <a:pt x="23" y="142"/>
                    <a:pt x="25" y="143"/>
                    <a:pt x="25" y="143"/>
                  </a:cubicBezTo>
                  <a:cubicBezTo>
                    <a:pt x="26" y="144"/>
                    <a:pt x="26" y="144"/>
                    <a:pt x="27" y="145"/>
                  </a:cubicBezTo>
                  <a:cubicBezTo>
                    <a:pt x="27" y="146"/>
                    <a:pt x="28" y="146"/>
                    <a:pt x="29" y="146"/>
                  </a:cubicBezTo>
                  <a:cubicBezTo>
                    <a:pt x="31" y="146"/>
                    <a:pt x="31" y="146"/>
                    <a:pt x="32" y="146"/>
                  </a:cubicBezTo>
                  <a:cubicBezTo>
                    <a:pt x="33" y="146"/>
                    <a:pt x="33" y="146"/>
                    <a:pt x="32" y="145"/>
                  </a:cubicBezTo>
                  <a:cubicBezTo>
                    <a:pt x="32" y="144"/>
                    <a:pt x="32" y="143"/>
                    <a:pt x="33" y="142"/>
                  </a:cubicBezTo>
                  <a:cubicBezTo>
                    <a:pt x="35" y="141"/>
                    <a:pt x="35" y="142"/>
                    <a:pt x="36" y="142"/>
                  </a:cubicBezTo>
                  <a:cubicBezTo>
                    <a:pt x="37" y="142"/>
                    <a:pt x="37" y="140"/>
                    <a:pt x="38" y="140"/>
                  </a:cubicBezTo>
                  <a:cubicBezTo>
                    <a:pt x="38" y="140"/>
                    <a:pt x="38" y="139"/>
                    <a:pt x="38" y="138"/>
                  </a:cubicBezTo>
                  <a:cubicBezTo>
                    <a:pt x="38" y="136"/>
                    <a:pt x="39" y="138"/>
                    <a:pt x="40" y="139"/>
                  </a:cubicBezTo>
                  <a:cubicBezTo>
                    <a:pt x="41" y="140"/>
                    <a:pt x="41" y="140"/>
                    <a:pt x="42" y="140"/>
                  </a:cubicBezTo>
                  <a:cubicBezTo>
                    <a:pt x="42" y="140"/>
                    <a:pt x="42" y="138"/>
                    <a:pt x="42" y="137"/>
                  </a:cubicBezTo>
                  <a:cubicBezTo>
                    <a:pt x="42" y="136"/>
                    <a:pt x="43" y="137"/>
                    <a:pt x="43" y="137"/>
                  </a:cubicBezTo>
                  <a:cubicBezTo>
                    <a:pt x="44" y="138"/>
                    <a:pt x="44" y="138"/>
                    <a:pt x="45" y="138"/>
                  </a:cubicBezTo>
                  <a:cubicBezTo>
                    <a:pt x="46" y="138"/>
                    <a:pt x="46" y="139"/>
                    <a:pt x="48" y="138"/>
                  </a:cubicBezTo>
                  <a:cubicBezTo>
                    <a:pt x="49" y="138"/>
                    <a:pt x="49" y="138"/>
                    <a:pt x="50" y="138"/>
                  </a:cubicBezTo>
                  <a:cubicBezTo>
                    <a:pt x="51" y="137"/>
                    <a:pt x="51" y="137"/>
                    <a:pt x="51" y="138"/>
                  </a:cubicBezTo>
                  <a:cubicBezTo>
                    <a:pt x="52" y="139"/>
                    <a:pt x="52" y="138"/>
                    <a:pt x="53" y="138"/>
                  </a:cubicBezTo>
                  <a:cubicBezTo>
                    <a:pt x="54" y="138"/>
                    <a:pt x="54" y="137"/>
                    <a:pt x="55" y="137"/>
                  </a:cubicBezTo>
                  <a:cubicBezTo>
                    <a:pt x="56" y="136"/>
                    <a:pt x="56" y="136"/>
                    <a:pt x="57" y="136"/>
                  </a:cubicBezTo>
                  <a:cubicBezTo>
                    <a:pt x="58" y="136"/>
                    <a:pt x="60" y="137"/>
                    <a:pt x="60" y="137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1" y="138"/>
                    <a:pt x="61" y="139"/>
                    <a:pt x="61" y="139"/>
                  </a:cubicBezTo>
                  <a:cubicBezTo>
                    <a:pt x="61" y="140"/>
                    <a:pt x="61" y="142"/>
                    <a:pt x="63" y="143"/>
                  </a:cubicBezTo>
                  <a:cubicBezTo>
                    <a:pt x="65" y="144"/>
                    <a:pt x="67" y="144"/>
                    <a:pt x="67" y="145"/>
                  </a:cubicBezTo>
                  <a:cubicBezTo>
                    <a:pt x="68" y="146"/>
                    <a:pt x="69" y="147"/>
                    <a:pt x="71" y="146"/>
                  </a:cubicBezTo>
                  <a:cubicBezTo>
                    <a:pt x="73" y="146"/>
                    <a:pt x="74" y="146"/>
                    <a:pt x="75" y="147"/>
                  </a:cubicBezTo>
                  <a:cubicBezTo>
                    <a:pt x="75" y="147"/>
                    <a:pt x="76" y="147"/>
                    <a:pt x="77" y="146"/>
                  </a:cubicBezTo>
                  <a:cubicBezTo>
                    <a:pt x="77" y="146"/>
                    <a:pt x="77" y="146"/>
                    <a:pt x="77" y="146"/>
                  </a:cubicBezTo>
                  <a:cubicBezTo>
                    <a:pt x="77" y="146"/>
                    <a:pt x="77" y="145"/>
                    <a:pt x="76" y="144"/>
                  </a:cubicBezTo>
                  <a:cubicBezTo>
                    <a:pt x="76" y="143"/>
                    <a:pt x="74" y="143"/>
                    <a:pt x="74" y="143"/>
                  </a:cubicBezTo>
                  <a:cubicBezTo>
                    <a:pt x="73" y="143"/>
                    <a:pt x="73" y="141"/>
                    <a:pt x="73" y="141"/>
                  </a:cubicBezTo>
                  <a:cubicBezTo>
                    <a:pt x="72" y="140"/>
                    <a:pt x="72" y="140"/>
                    <a:pt x="73" y="140"/>
                  </a:cubicBezTo>
                  <a:cubicBezTo>
                    <a:pt x="74" y="140"/>
                    <a:pt x="74" y="141"/>
                    <a:pt x="74" y="141"/>
                  </a:cubicBezTo>
                  <a:cubicBezTo>
                    <a:pt x="75" y="141"/>
                    <a:pt x="75" y="141"/>
                    <a:pt x="75" y="140"/>
                  </a:cubicBezTo>
                  <a:cubicBezTo>
                    <a:pt x="74" y="139"/>
                    <a:pt x="76" y="139"/>
                    <a:pt x="77" y="139"/>
                  </a:cubicBezTo>
                  <a:cubicBezTo>
                    <a:pt x="77" y="138"/>
                    <a:pt x="77" y="138"/>
                    <a:pt x="77" y="137"/>
                  </a:cubicBezTo>
                  <a:cubicBezTo>
                    <a:pt x="77" y="136"/>
                    <a:pt x="78" y="137"/>
                    <a:pt x="78" y="137"/>
                  </a:cubicBezTo>
                  <a:cubicBezTo>
                    <a:pt x="79" y="137"/>
                    <a:pt x="79" y="136"/>
                    <a:pt x="79" y="135"/>
                  </a:cubicBezTo>
                  <a:cubicBezTo>
                    <a:pt x="79" y="135"/>
                    <a:pt x="80" y="133"/>
                    <a:pt x="81" y="133"/>
                  </a:cubicBezTo>
                  <a:cubicBezTo>
                    <a:pt x="81" y="132"/>
                    <a:pt x="82" y="131"/>
                    <a:pt x="83" y="131"/>
                  </a:cubicBezTo>
                  <a:cubicBezTo>
                    <a:pt x="83" y="131"/>
                    <a:pt x="83" y="130"/>
                    <a:pt x="83" y="130"/>
                  </a:cubicBezTo>
                  <a:cubicBezTo>
                    <a:pt x="84" y="130"/>
                    <a:pt x="85" y="129"/>
                    <a:pt x="86" y="129"/>
                  </a:cubicBezTo>
                  <a:cubicBezTo>
                    <a:pt x="86" y="130"/>
                    <a:pt x="86" y="130"/>
                    <a:pt x="87" y="131"/>
                  </a:cubicBezTo>
                  <a:cubicBezTo>
                    <a:pt x="88" y="131"/>
                    <a:pt x="90" y="130"/>
                    <a:pt x="90" y="130"/>
                  </a:cubicBezTo>
                  <a:cubicBezTo>
                    <a:pt x="91" y="130"/>
                    <a:pt x="91" y="131"/>
                    <a:pt x="92" y="131"/>
                  </a:cubicBezTo>
                  <a:cubicBezTo>
                    <a:pt x="93" y="132"/>
                    <a:pt x="93" y="131"/>
                    <a:pt x="93" y="131"/>
                  </a:cubicBezTo>
                  <a:cubicBezTo>
                    <a:pt x="94" y="131"/>
                    <a:pt x="94" y="131"/>
                    <a:pt x="94" y="130"/>
                  </a:cubicBezTo>
                  <a:cubicBezTo>
                    <a:pt x="93" y="130"/>
                    <a:pt x="93" y="130"/>
                    <a:pt x="92" y="129"/>
                  </a:cubicBezTo>
                  <a:cubicBezTo>
                    <a:pt x="91" y="129"/>
                    <a:pt x="93" y="129"/>
                    <a:pt x="94" y="129"/>
                  </a:cubicBezTo>
                  <a:cubicBezTo>
                    <a:pt x="94" y="128"/>
                    <a:pt x="94" y="128"/>
                    <a:pt x="95" y="128"/>
                  </a:cubicBezTo>
                  <a:cubicBezTo>
                    <a:pt x="96" y="128"/>
                    <a:pt x="96" y="129"/>
                    <a:pt x="97" y="129"/>
                  </a:cubicBezTo>
                  <a:cubicBezTo>
                    <a:pt x="98" y="130"/>
                    <a:pt x="97" y="130"/>
                    <a:pt x="98" y="130"/>
                  </a:cubicBezTo>
                  <a:cubicBezTo>
                    <a:pt x="99" y="130"/>
                    <a:pt x="99" y="129"/>
                    <a:pt x="99" y="128"/>
                  </a:cubicBezTo>
                  <a:cubicBezTo>
                    <a:pt x="99" y="128"/>
                    <a:pt x="100" y="128"/>
                    <a:pt x="101" y="128"/>
                  </a:cubicBezTo>
                  <a:cubicBezTo>
                    <a:pt x="101" y="127"/>
                    <a:pt x="101" y="127"/>
                    <a:pt x="100" y="127"/>
                  </a:cubicBezTo>
                  <a:cubicBezTo>
                    <a:pt x="100" y="126"/>
                    <a:pt x="101" y="125"/>
                    <a:pt x="101" y="125"/>
                  </a:cubicBezTo>
                  <a:cubicBezTo>
                    <a:pt x="102" y="124"/>
                    <a:pt x="101" y="123"/>
                    <a:pt x="102" y="123"/>
                  </a:cubicBezTo>
                  <a:cubicBezTo>
                    <a:pt x="102" y="123"/>
                    <a:pt x="103" y="123"/>
                    <a:pt x="104" y="122"/>
                  </a:cubicBezTo>
                  <a:cubicBezTo>
                    <a:pt x="106" y="122"/>
                    <a:pt x="105" y="121"/>
                    <a:pt x="105" y="121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21"/>
                    <a:pt x="104" y="121"/>
                    <a:pt x="104" y="121"/>
                  </a:cubicBezTo>
                  <a:cubicBezTo>
                    <a:pt x="104" y="120"/>
                    <a:pt x="103" y="118"/>
                    <a:pt x="104" y="117"/>
                  </a:cubicBezTo>
                  <a:cubicBezTo>
                    <a:pt x="105" y="117"/>
                    <a:pt x="105" y="117"/>
                    <a:pt x="105" y="116"/>
                  </a:cubicBezTo>
                  <a:cubicBezTo>
                    <a:pt x="104" y="115"/>
                    <a:pt x="103" y="115"/>
                    <a:pt x="104" y="114"/>
                  </a:cubicBezTo>
                  <a:cubicBezTo>
                    <a:pt x="105" y="113"/>
                    <a:pt x="104" y="112"/>
                    <a:pt x="105" y="112"/>
                  </a:cubicBezTo>
                  <a:cubicBezTo>
                    <a:pt x="106" y="112"/>
                    <a:pt x="107" y="112"/>
                    <a:pt x="107" y="111"/>
                  </a:cubicBezTo>
                  <a:cubicBezTo>
                    <a:pt x="106" y="111"/>
                    <a:pt x="105" y="110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3" y="108"/>
                    <a:pt x="101" y="107"/>
                    <a:pt x="99" y="106"/>
                  </a:cubicBezTo>
                  <a:cubicBezTo>
                    <a:pt x="96" y="105"/>
                    <a:pt x="95" y="104"/>
                    <a:pt x="94" y="103"/>
                  </a:cubicBezTo>
                  <a:cubicBezTo>
                    <a:pt x="94" y="102"/>
                    <a:pt x="93" y="98"/>
                    <a:pt x="93" y="96"/>
                  </a:cubicBezTo>
                  <a:cubicBezTo>
                    <a:pt x="93" y="96"/>
                    <a:pt x="92" y="94"/>
                    <a:pt x="92" y="93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2"/>
                    <a:pt x="92" y="91"/>
                    <a:pt x="93" y="91"/>
                  </a:cubicBezTo>
                  <a:cubicBezTo>
                    <a:pt x="94" y="91"/>
                    <a:pt x="95" y="91"/>
                    <a:pt x="95" y="91"/>
                  </a:cubicBezTo>
                  <a:cubicBezTo>
                    <a:pt x="95" y="90"/>
                    <a:pt x="96" y="89"/>
                    <a:pt x="96" y="89"/>
                  </a:cubicBezTo>
                  <a:cubicBezTo>
                    <a:pt x="97" y="89"/>
                    <a:pt x="98" y="90"/>
                    <a:pt x="99" y="90"/>
                  </a:cubicBezTo>
                  <a:cubicBezTo>
                    <a:pt x="99" y="89"/>
                    <a:pt x="100" y="89"/>
                    <a:pt x="101" y="88"/>
                  </a:cubicBezTo>
                  <a:cubicBezTo>
                    <a:pt x="102" y="88"/>
                    <a:pt x="105" y="87"/>
                    <a:pt x="105" y="88"/>
                  </a:cubicBezTo>
                  <a:cubicBezTo>
                    <a:pt x="105" y="89"/>
                    <a:pt x="106" y="89"/>
                    <a:pt x="107" y="89"/>
                  </a:cubicBezTo>
                  <a:cubicBezTo>
                    <a:pt x="108" y="89"/>
                    <a:pt x="109" y="89"/>
                    <a:pt x="109" y="89"/>
                  </a:cubicBezTo>
                  <a:cubicBezTo>
                    <a:pt x="110" y="88"/>
                    <a:pt x="111" y="86"/>
                    <a:pt x="112" y="85"/>
                  </a:cubicBezTo>
                  <a:cubicBezTo>
                    <a:pt x="113" y="85"/>
                    <a:pt x="113" y="84"/>
                    <a:pt x="115" y="85"/>
                  </a:cubicBezTo>
                  <a:cubicBezTo>
                    <a:pt x="116" y="85"/>
                    <a:pt x="117" y="85"/>
                    <a:pt x="117" y="85"/>
                  </a:cubicBezTo>
                  <a:cubicBezTo>
                    <a:pt x="118" y="84"/>
                    <a:pt x="117" y="84"/>
                    <a:pt x="118" y="84"/>
                  </a:cubicBezTo>
                  <a:cubicBezTo>
                    <a:pt x="119" y="84"/>
                    <a:pt x="119" y="83"/>
                    <a:pt x="120" y="83"/>
                  </a:cubicBezTo>
                  <a:cubicBezTo>
                    <a:pt x="120" y="84"/>
                    <a:pt x="121" y="83"/>
                    <a:pt x="121" y="83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51" name="任意多边形 72">
              <a:extLst>
                <a:ext uri="{FF2B5EF4-FFF2-40B4-BE49-F238E27FC236}">
                  <a16:creationId xmlns:a16="http://schemas.microsoft.com/office/drawing/2014/main" id="{F4966161-769E-A9A0-36CE-344DD7517039}"/>
                </a:ext>
              </a:extLst>
            </p:cNvPr>
            <p:cNvSpPr/>
            <p:nvPr/>
          </p:nvSpPr>
          <p:spPr bwMode="auto">
            <a:xfrm>
              <a:off x="7572375" y="1879600"/>
              <a:ext cx="136525" cy="225425"/>
            </a:xfrm>
            <a:custGeom>
              <a:avLst/>
              <a:gdLst>
                <a:gd name="T0" fmla="*/ 80 w 93"/>
                <a:gd name="T1" fmla="*/ 89 h 153"/>
                <a:gd name="T2" fmla="*/ 75 w 93"/>
                <a:gd name="T3" fmla="*/ 108 h 153"/>
                <a:gd name="T4" fmla="*/ 72 w 93"/>
                <a:gd name="T5" fmla="*/ 111 h 153"/>
                <a:gd name="T6" fmla="*/ 65 w 93"/>
                <a:gd name="T7" fmla="*/ 145 h 153"/>
                <a:gd name="T8" fmla="*/ 63 w 93"/>
                <a:gd name="T9" fmla="*/ 145 h 153"/>
                <a:gd name="T10" fmla="*/ 53 w 93"/>
                <a:gd name="T11" fmla="*/ 150 h 153"/>
                <a:gd name="T12" fmla="*/ 47 w 93"/>
                <a:gd name="T13" fmla="*/ 151 h 153"/>
                <a:gd name="T14" fmla="*/ 42 w 93"/>
                <a:gd name="T15" fmla="*/ 147 h 153"/>
                <a:gd name="T16" fmla="*/ 34 w 93"/>
                <a:gd name="T17" fmla="*/ 151 h 153"/>
                <a:gd name="T18" fmla="*/ 28 w 93"/>
                <a:gd name="T19" fmla="*/ 143 h 153"/>
                <a:gd name="T20" fmla="*/ 22 w 93"/>
                <a:gd name="T21" fmla="*/ 144 h 153"/>
                <a:gd name="T22" fmla="*/ 15 w 93"/>
                <a:gd name="T23" fmla="*/ 140 h 153"/>
                <a:gd name="T24" fmla="*/ 6 w 93"/>
                <a:gd name="T25" fmla="*/ 137 h 153"/>
                <a:gd name="T26" fmla="*/ 4 w 93"/>
                <a:gd name="T27" fmla="*/ 128 h 153"/>
                <a:gd name="T28" fmla="*/ 3 w 93"/>
                <a:gd name="T29" fmla="*/ 119 h 153"/>
                <a:gd name="T30" fmla="*/ 8 w 93"/>
                <a:gd name="T31" fmla="*/ 113 h 153"/>
                <a:gd name="T32" fmla="*/ 14 w 93"/>
                <a:gd name="T33" fmla="*/ 106 h 153"/>
                <a:gd name="T34" fmla="*/ 9 w 93"/>
                <a:gd name="T35" fmla="*/ 98 h 153"/>
                <a:gd name="T36" fmla="*/ 10 w 93"/>
                <a:gd name="T37" fmla="*/ 89 h 153"/>
                <a:gd name="T38" fmla="*/ 5 w 93"/>
                <a:gd name="T39" fmla="*/ 84 h 153"/>
                <a:gd name="T40" fmla="*/ 4 w 93"/>
                <a:gd name="T41" fmla="*/ 77 h 153"/>
                <a:gd name="T42" fmla="*/ 3 w 93"/>
                <a:gd name="T43" fmla="*/ 70 h 153"/>
                <a:gd name="T44" fmla="*/ 2 w 93"/>
                <a:gd name="T45" fmla="*/ 63 h 153"/>
                <a:gd name="T46" fmla="*/ 2 w 93"/>
                <a:gd name="T47" fmla="*/ 61 h 153"/>
                <a:gd name="T48" fmla="*/ 7 w 93"/>
                <a:gd name="T49" fmla="*/ 55 h 153"/>
                <a:gd name="T50" fmla="*/ 11 w 93"/>
                <a:gd name="T51" fmla="*/ 56 h 153"/>
                <a:gd name="T52" fmla="*/ 19 w 93"/>
                <a:gd name="T53" fmla="*/ 58 h 153"/>
                <a:gd name="T54" fmla="*/ 25 w 93"/>
                <a:gd name="T55" fmla="*/ 52 h 153"/>
                <a:gd name="T56" fmla="*/ 26 w 93"/>
                <a:gd name="T57" fmla="*/ 44 h 153"/>
                <a:gd name="T58" fmla="*/ 27 w 93"/>
                <a:gd name="T59" fmla="*/ 39 h 153"/>
                <a:gd name="T60" fmla="*/ 22 w 93"/>
                <a:gd name="T61" fmla="*/ 35 h 153"/>
                <a:gd name="T62" fmla="*/ 23 w 93"/>
                <a:gd name="T63" fmla="*/ 24 h 153"/>
                <a:gd name="T64" fmla="*/ 25 w 93"/>
                <a:gd name="T65" fmla="*/ 14 h 153"/>
                <a:gd name="T66" fmla="*/ 32 w 93"/>
                <a:gd name="T67" fmla="*/ 10 h 153"/>
                <a:gd name="T68" fmla="*/ 34 w 93"/>
                <a:gd name="T69" fmla="*/ 5 h 153"/>
                <a:gd name="T70" fmla="*/ 34 w 93"/>
                <a:gd name="T71" fmla="*/ 2 h 153"/>
                <a:gd name="T72" fmla="*/ 46 w 93"/>
                <a:gd name="T73" fmla="*/ 3 h 153"/>
                <a:gd name="T74" fmla="*/ 58 w 93"/>
                <a:gd name="T75" fmla="*/ 12 h 153"/>
                <a:gd name="T76" fmla="*/ 63 w 93"/>
                <a:gd name="T77" fmla="*/ 17 h 153"/>
                <a:gd name="T78" fmla="*/ 52 w 93"/>
                <a:gd name="T79" fmla="*/ 23 h 153"/>
                <a:gd name="T80" fmla="*/ 46 w 93"/>
                <a:gd name="T81" fmla="*/ 31 h 153"/>
                <a:gd name="T82" fmla="*/ 53 w 93"/>
                <a:gd name="T83" fmla="*/ 43 h 153"/>
                <a:gd name="T84" fmla="*/ 60 w 93"/>
                <a:gd name="T85" fmla="*/ 53 h 153"/>
                <a:gd name="T86" fmla="*/ 64 w 93"/>
                <a:gd name="T87" fmla="*/ 58 h 153"/>
                <a:gd name="T88" fmla="*/ 66 w 93"/>
                <a:gd name="T89" fmla="*/ 56 h 153"/>
                <a:gd name="T90" fmla="*/ 78 w 93"/>
                <a:gd name="T91" fmla="*/ 56 h 153"/>
                <a:gd name="T92" fmla="*/ 76 w 93"/>
                <a:gd name="T93" fmla="*/ 68 h 153"/>
                <a:gd name="T94" fmla="*/ 75 w 93"/>
                <a:gd name="T95" fmla="*/ 74 h 153"/>
                <a:gd name="T96" fmla="*/ 83 w 93"/>
                <a:gd name="T97" fmla="*/ 7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3">
                  <a:moveTo>
                    <a:pt x="92" y="84"/>
                  </a:moveTo>
                  <a:cubicBezTo>
                    <a:pt x="93" y="85"/>
                    <a:pt x="93" y="85"/>
                    <a:pt x="93" y="85"/>
                  </a:cubicBezTo>
                  <a:cubicBezTo>
                    <a:pt x="91" y="85"/>
                    <a:pt x="90" y="85"/>
                    <a:pt x="89" y="85"/>
                  </a:cubicBezTo>
                  <a:cubicBezTo>
                    <a:pt x="87" y="86"/>
                    <a:pt x="82" y="88"/>
                    <a:pt x="80" y="89"/>
                  </a:cubicBezTo>
                  <a:cubicBezTo>
                    <a:pt x="78" y="91"/>
                    <a:pt x="75" y="94"/>
                    <a:pt x="74" y="96"/>
                  </a:cubicBezTo>
                  <a:cubicBezTo>
                    <a:pt x="73" y="98"/>
                    <a:pt x="72" y="98"/>
                    <a:pt x="71" y="99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4" y="107"/>
                    <a:pt x="75" y="108"/>
                  </a:cubicBezTo>
                  <a:cubicBezTo>
                    <a:pt x="76" y="109"/>
                    <a:pt x="75" y="110"/>
                    <a:pt x="74" y="110"/>
                  </a:cubicBezTo>
                  <a:cubicBezTo>
                    <a:pt x="73" y="110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9"/>
                  </a:cubicBezTo>
                  <a:cubicBezTo>
                    <a:pt x="69" y="110"/>
                    <a:pt x="71" y="110"/>
                    <a:pt x="72" y="111"/>
                  </a:cubicBezTo>
                  <a:cubicBezTo>
                    <a:pt x="72" y="111"/>
                    <a:pt x="72" y="113"/>
                    <a:pt x="70" y="115"/>
                  </a:cubicBezTo>
                  <a:cubicBezTo>
                    <a:pt x="69" y="116"/>
                    <a:pt x="66" y="124"/>
                    <a:pt x="65" y="126"/>
                  </a:cubicBezTo>
                  <a:cubicBezTo>
                    <a:pt x="65" y="129"/>
                    <a:pt x="64" y="134"/>
                    <a:pt x="63" y="137"/>
                  </a:cubicBezTo>
                  <a:cubicBezTo>
                    <a:pt x="63" y="140"/>
                    <a:pt x="64" y="142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4" y="145"/>
                  </a:cubicBezTo>
                  <a:cubicBezTo>
                    <a:pt x="64" y="145"/>
                    <a:pt x="64" y="145"/>
                    <a:pt x="64" y="146"/>
                  </a:cubicBezTo>
                  <a:cubicBezTo>
                    <a:pt x="63" y="146"/>
                    <a:pt x="63" y="146"/>
                    <a:pt x="63" y="145"/>
                  </a:cubicBezTo>
                  <a:cubicBezTo>
                    <a:pt x="62" y="145"/>
                    <a:pt x="62" y="145"/>
                    <a:pt x="60" y="145"/>
                  </a:cubicBezTo>
                  <a:cubicBezTo>
                    <a:pt x="59" y="145"/>
                    <a:pt x="58" y="146"/>
                    <a:pt x="57" y="146"/>
                  </a:cubicBezTo>
                  <a:cubicBezTo>
                    <a:pt x="56" y="147"/>
                    <a:pt x="55" y="148"/>
                    <a:pt x="54" y="148"/>
                  </a:cubicBezTo>
                  <a:cubicBezTo>
                    <a:pt x="54" y="149"/>
                    <a:pt x="54" y="150"/>
                    <a:pt x="53" y="150"/>
                  </a:cubicBezTo>
                  <a:cubicBezTo>
                    <a:pt x="53" y="151"/>
                    <a:pt x="52" y="150"/>
                    <a:pt x="52" y="150"/>
                  </a:cubicBezTo>
                  <a:cubicBezTo>
                    <a:pt x="51" y="149"/>
                    <a:pt x="51" y="151"/>
                    <a:pt x="51" y="151"/>
                  </a:cubicBezTo>
                  <a:cubicBezTo>
                    <a:pt x="51" y="152"/>
                    <a:pt x="49" y="152"/>
                    <a:pt x="49" y="152"/>
                  </a:cubicBezTo>
                  <a:cubicBezTo>
                    <a:pt x="48" y="152"/>
                    <a:pt x="48" y="152"/>
                    <a:pt x="47" y="151"/>
                  </a:cubicBezTo>
                  <a:cubicBezTo>
                    <a:pt x="47" y="151"/>
                    <a:pt x="46" y="152"/>
                    <a:pt x="45" y="152"/>
                  </a:cubicBezTo>
                  <a:cubicBezTo>
                    <a:pt x="44" y="153"/>
                    <a:pt x="44" y="152"/>
                    <a:pt x="43" y="152"/>
                  </a:cubicBezTo>
                  <a:cubicBezTo>
                    <a:pt x="43" y="151"/>
                    <a:pt x="43" y="150"/>
                    <a:pt x="44" y="149"/>
                  </a:cubicBezTo>
                  <a:cubicBezTo>
                    <a:pt x="44" y="147"/>
                    <a:pt x="43" y="147"/>
                    <a:pt x="42" y="147"/>
                  </a:cubicBezTo>
                  <a:cubicBezTo>
                    <a:pt x="41" y="147"/>
                    <a:pt x="42" y="145"/>
                    <a:pt x="41" y="145"/>
                  </a:cubicBezTo>
                  <a:cubicBezTo>
                    <a:pt x="41" y="145"/>
                    <a:pt x="41" y="146"/>
                    <a:pt x="40" y="147"/>
                  </a:cubicBezTo>
                  <a:cubicBezTo>
                    <a:pt x="39" y="148"/>
                    <a:pt x="38" y="148"/>
                    <a:pt x="37" y="148"/>
                  </a:cubicBezTo>
                  <a:cubicBezTo>
                    <a:pt x="36" y="149"/>
                    <a:pt x="35" y="151"/>
                    <a:pt x="34" y="151"/>
                  </a:cubicBezTo>
                  <a:cubicBezTo>
                    <a:pt x="33" y="151"/>
                    <a:pt x="33" y="151"/>
                    <a:pt x="32" y="150"/>
                  </a:cubicBezTo>
                  <a:cubicBezTo>
                    <a:pt x="31" y="149"/>
                    <a:pt x="30" y="148"/>
                    <a:pt x="30" y="147"/>
                  </a:cubicBezTo>
                  <a:cubicBezTo>
                    <a:pt x="29" y="146"/>
                    <a:pt x="30" y="144"/>
                    <a:pt x="30" y="144"/>
                  </a:cubicBezTo>
                  <a:cubicBezTo>
                    <a:pt x="30" y="143"/>
                    <a:pt x="29" y="143"/>
                    <a:pt x="28" y="143"/>
                  </a:cubicBezTo>
                  <a:cubicBezTo>
                    <a:pt x="27" y="142"/>
                    <a:pt x="28" y="141"/>
                    <a:pt x="27" y="141"/>
                  </a:cubicBezTo>
                  <a:cubicBezTo>
                    <a:pt x="27" y="141"/>
                    <a:pt x="26" y="142"/>
                    <a:pt x="26" y="143"/>
                  </a:cubicBezTo>
                  <a:cubicBezTo>
                    <a:pt x="25" y="143"/>
                    <a:pt x="25" y="143"/>
                    <a:pt x="24" y="143"/>
                  </a:cubicBezTo>
                  <a:cubicBezTo>
                    <a:pt x="23" y="143"/>
                    <a:pt x="23" y="143"/>
                    <a:pt x="22" y="144"/>
                  </a:cubicBezTo>
                  <a:cubicBezTo>
                    <a:pt x="21" y="144"/>
                    <a:pt x="20" y="144"/>
                    <a:pt x="19" y="144"/>
                  </a:cubicBezTo>
                  <a:cubicBezTo>
                    <a:pt x="19" y="144"/>
                    <a:pt x="18" y="145"/>
                    <a:pt x="17" y="145"/>
                  </a:cubicBezTo>
                  <a:cubicBezTo>
                    <a:pt x="16" y="145"/>
                    <a:pt x="16" y="144"/>
                    <a:pt x="16" y="143"/>
                  </a:cubicBezTo>
                  <a:cubicBezTo>
                    <a:pt x="16" y="143"/>
                    <a:pt x="16" y="140"/>
                    <a:pt x="15" y="140"/>
                  </a:cubicBezTo>
                  <a:cubicBezTo>
                    <a:pt x="15" y="139"/>
                    <a:pt x="14" y="140"/>
                    <a:pt x="13" y="140"/>
                  </a:cubicBezTo>
                  <a:cubicBezTo>
                    <a:pt x="13" y="140"/>
                    <a:pt x="11" y="140"/>
                    <a:pt x="10" y="141"/>
                  </a:cubicBezTo>
                  <a:cubicBezTo>
                    <a:pt x="9" y="141"/>
                    <a:pt x="8" y="141"/>
                    <a:pt x="8" y="140"/>
                  </a:cubicBezTo>
                  <a:cubicBezTo>
                    <a:pt x="7" y="139"/>
                    <a:pt x="7" y="138"/>
                    <a:pt x="6" y="137"/>
                  </a:cubicBezTo>
                  <a:cubicBezTo>
                    <a:pt x="6" y="136"/>
                    <a:pt x="6" y="135"/>
                    <a:pt x="6" y="134"/>
                  </a:cubicBezTo>
                  <a:cubicBezTo>
                    <a:pt x="6" y="133"/>
                    <a:pt x="6" y="131"/>
                    <a:pt x="6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127"/>
                    <a:pt x="2" y="127"/>
                    <a:pt x="2" y="125"/>
                  </a:cubicBezTo>
                  <a:cubicBezTo>
                    <a:pt x="1" y="124"/>
                    <a:pt x="3" y="123"/>
                    <a:pt x="3" y="122"/>
                  </a:cubicBezTo>
                  <a:cubicBezTo>
                    <a:pt x="3" y="120"/>
                    <a:pt x="3" y="120"/>
                    <a:pt x="3" y="119"/>
                  </a:cubicBezTo>
                  <a:cubicBezTo>
                    <a:pt x="4" y="118"/>
                    <a:pt x="4" y="118"/>
                    <a:pt x="4" y="117"/>
                  </a:cubicBezTo>
                  <a:cubicBezTo>
                    <a:pt x="4" y="116"/>
                    <a:pt x="4" y="115"/>
                    <a:pt x="4" y="114"/>
                  </a:cubicBezTo>
                  <a:cubicBezTo>
                    <a:pt x="3" y="113"/>
                    <a:pt x="5" y="113"/>
                    <a:pt x="5" y="113"/>
                  </a:cubicBezTo>
                  <a:cubicBezTo>
                    <a:pt x="6" y="113"/>
                    <a:pt x="7" y="112"/>
                    <a:pt x="8" y="113"/>
                  </a:cubicBezTo>
                  <a:cubicBezTo>
                    <a:pt x="9" y="113"/>
                    <a:pt x="9" y="113"/>
                    <a:pt x="10" y="112"/>
                  </a:cubicBezTo>
                  <a:cubicBezTo>
                    <a:pt x="12" y="112"/>
                    <a:pt x="11" y="112"/>
                    <a:pt x="12" y="111"/>
                  </a:cubicBezTo>
                  <a:cubicBezTo>
                    <a:pt x="12" y="110"/>
                    <a:pt x="13" y="110"/>
                    <a:pt x="13" y="109"/>
                  </a:cubicBezTo>
                  <a:cubicBezTo>
                    <a:pt x="14" y="107"/>
                    <a:pt x="14" y="107"/>
                    <a:pt x="14" y="106"/>
                  </a:cubicBezTo>
                  <a:cubicBezTo>
                    <a:pt x="15" y="105"/>
                    <a:pt x="15" y="105"/>
                    <a:pt x="14" y="104"/>
                  </a:cubicBezTo>
                  <a:cubicBezTo>
                    <a:pt x="14" y="102"/>
                    <a:pt x="13" y="103"/>
                    <a:pt x="12" y="103"/>
                  </a:cubicBezTo>
                  <a:cubicBezTo>
                    <a:pt x="10" y="102"/>
                    <a:pt x="10" y="103"/>
                    <a:pt x="10" y="102"/>
                  </a:cubicBezTo>
                  <a:cubicBezTo>
                    <a:pt x="10" y="101"/>
                    <a:pt x="10" y="99"/>
                    <a:pt x="9" y="98"/>
                  </a:cubicBezTo>
                  <a:cubicBezTo>
                    <a:pt x="9" y="97"/>
                    <a:pt x="10" y="97"/>
                    <a:pt x="11" y="96"/>
                  </a:cubicBezTo>
                  <a:cubicBezTo>
                    <a:pt x="11" y="96"/>
                    <a:pt x="11" y="95"/>
                    <a:pt x="10" y="94"/>
                  </a:cubicBezTo>
                  <a:cubicBezTo>
                    <a:pt x="10" y="93"/>
                    <a:pt x="9" y="92"/>
                    <a:pt x="9" y="91"/>
                  </a:cubicBezTo>
                  <a:cubicBezTo>
                    <a:pt x="9" y="90"/>
                    <a:pt x="9" y="90"/>
                    <a:pt x="10" y="89"/>
                  </a:cubicBezTo>
                  <a:cubicBezTo>
                    <a:pt x="10" y="89"/>
                    <a:pt x="10" y="87"/>
                    <a:pt x="10" y="86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8" y="86"/>
                    <a:pt x="7" y="86"/>
                    <a:pt x="6" y="86"/>
                  </a:cubicBezTo>
                  <a:cubicBezTo>
                    <a:pt x="5" y="86"/>
                    <a:pt x="5" y="85"/>
                    <a:pt x="5" y="84"/>
                  </a:cubicBezTo>
                  <a:cubicBezTo>
                    <a:pt x="5" y="83"/>
                    <a:pt x="5" y="82"/>
                    <a:pt x="5" y="81"/>
                  </a:cubicBezTo>
                  <a:cubicBezTo>
                    <a:pt x="5" y="80"/>
                    <a:pt x="6" y="79"/>
                    <a:pt x="7" y="79"/>
                  </a:cubicBezTo>
                  <a:cubicBezTo>
                    <a:pt x="8" y="78"/>
                    <a:pt x="7" y="77"/>
                    <a:pt x="6" y="77"/>
                  </a:cubicBezTo>
                  <a:cubicBezTo>
                    <a:pt x="6" y="77"/>
                    <a:pt x="5" y="77"/>
                    <a:pt x="4" y="77"/>
                  </a:cubicBezTo>
                  <a:cubicBezTo>
                    <a:pt x="3" y="77"/>
                    <a:pt x="2" y="77"/>
                    <a:pt x="2" y="76"/>
                  </a:cubicBezTo>
                  <a:cubicBezTo>
                    <a:pt x="1" y="75"/>
                    <a:pt x="2" y="75"/>
                    <a:pt x="3" y="74"/>
                  </a:cubicBezTo>
                  <a:cubicBezTo>
                    <a:pt x="4" y="73"/>
                    <a:pt x="3" y="72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1" y="69"/>
                    <a:pt x="1" y="68"/>
                  </a:cubicBezTo>
                  <a:cubicBezTo>
                    <a:pt x="0" y="68"/>
                    <a:pt x="1" y="67"/>
                    <a:pt x="1" y="66"/>
                  </a:cubicBezTo>
                  <a:cubicBezTo>
                    <a:pt x="2" y="65"/>
                    <a:pt x="1" y="65"/>
                    <a:pt x="1" y="64"/>
                  </a:cubicBezTo>
                  <a:cubicBezTo>
                    <a:pt x="0" y="64"/>
                    <a:pt x="2" y="63"/>
                    <a:pt x="2" y="63"/>
                  </a:cubicBezTo>
                  <a:cubicBezTo>
                    <a:pt x="2" y="63"/>
                    <a:pt x="1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2" y="62"/>
                    <a:pt x="2" y="62"/>
                    <a:pt x="3" y="62"/>
                  </a:cubicBezTo>
                  <a:cubicBezTo>
                    <a:pt x="3" y="61"/>
                    <a:pt x="3" y="61"/>
                    <a:pt x="2" y="61"/>
                  </a:cubicBezTo>
                  <a:cubicBezTo>
                    <a:pt x="2" y="60"/>
                    <a:pt x="3" y="59"/>
                    <a:pt x="3" y="59"/>
                  </a:cubicBezTo>
                  <a:cubicBezTo>
                    <a:pt x="4" y="58"/>
                    <a:pt x="3" y="57"/>
                    <a:pt x="4" y="57"/>
                  </a:cubicBezTo>
                  <a:cubicBezTo>
                    <a:pt x="4" y="57"/>
                    <a:pt x="5" y="57"/>
                    <a:pt x="6" y="56"/>
                  </a:cubicBezTo>
                  <a:cubicBezTo>
                    <a:pt x="8" y="56"/>
                    <a:pt x="7" y="55"/>
                    <a:pt x="7" y="55"/>
                  </a:cubicBezTo>
                  <a:cubicBezTo>
                    <a:pt x="7" y="55"/>
                    <a:pt x="8" y="54"/>
                    <a:pt x="8" y="53"/>
                  </a:cubicBezTo>
                  <a:cubicBezTo>
                    <a:pt x="8" y="52"/>
                    <a:pt x="9" y="53"/>
                    <a:pt x="9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4"/>
                    <a:pt x="10" y="55"/>
                    <a:pt x="11" y="56"/>
                  </a:cubicBezTo>
                  <a:cubicBezTo>
                    <a:pt x="11" y="57"/>
                    <a:pt x="12" y="58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58"/>
                    <a:pt x="14" y="57"/>
                    <a:pt x="16" y="57"/>
                  </a:cubicBezTo>
                  <a:cubicBezTo>
                    <a:pt x="17" y="57"/>
                    <a:pt x="17" y="57"/>
                    <a:pt x="19" y="58"/>
                  </a:cubicBezTo>
                  <a:cubicBezTo>
                    <a:pt x="20" y="58"/>
                    <a:pt x="21" y="58"/>
                    <a:pt x="22" y="59"/>
                  </a:cubicBezTo>
                  <a:cubicBezTo>
                    <a:pt x="24" y="60"/>
                    <a:pt x="24" y="58"/>
                    <a:pt x="25" y="57"/>
                  </a:cubicBezTo>
                  <a:cubicBezTo>
                    <a:pt x="26" y="57"/>
                    <a:pt x="26" y="57"/>
                    <a:pt x="25" y="56"/>
                  </a:cubicBezTo>
                  <a:cubicBezTo>
                    <a:pt x="24" y="54"/>
                    <a:pt x="25" y="53"/>
                    <a:pt x="25" y="52"/>
                  </a:cubicBezTo>
                  <a:cubicBezTo>
                    <a:pt x="25" y="50"/>
                    <a:pt x="25" y="51"/>
                    <a:pt x="24" y="50"/>
                  </a:cubicBezTo>
                  <a:cubicBezTo>
                    <a:pt x="24" y="49"/>
                    <a:pt x="24" y="48"/>
                    <a:pt x="24" y="47"/>
                  </a:cubicBezTo>
                  <a:cubicBezTo>
                    <a:pt x="24" y="47"/>
                    <a:pt x="25" y="47"/>
                    <a:pt x="26" y="46"/>
                  </a:cubicBezTo>
                  <a:cubicBezTo>
                    <a:pt x="27" y="46"/>
                    <a:pt x="26" y="45"/>
                    <a:pt x="26" y="44"/>
                  </a:cubicBezTo>
                  <a:cubicBezTo>
                    <a:pt x="25" y="44"/>
                    <a:pt x="25" y="43"/>
                    <a:pt x="24" y="43"/>
                  </a:cubicBezTo>
                  <a:cubicBezTo>
                    <a:pt x="24" y="42"/>
                    <a:pt x="23" y="43"/>
                    <a:pt x="23" y="42"/>
                  </a:cubicBezTo>
                  <a:cubicBezTo>
                    <a:pt x="23" y="42"/>
                    <a:pt x="23" y="40"/>
                    <a:pt x="24" y="40"/>
                  </a:cubicBezTo>
                  <a:cubicBezTo>
                    <a:pt x="25" y="40"/>
                    <a:pt x="25" y="39"/>
                    <a:pt x="27" y="39"/>
                  </a:cubicBezTo>
                  <a:cubicBezTo>
                    <a:pt x="28" y="39"/>
                    <a:pt x="28" y="39"/>
                    <a:pt x="29" y="39"/>
                  </a:cubicBezTo>
                  <a:cubicBezTo>
                    <a:pt x="30" y="39"/>
                    <a:pt x="29" y="37"/>
                    <a:pt x="29" y="37"/>
                  </a:cubicBezTo>
                  <a:cubicBezTo>
                    <a:pt x="28" y="36"/>
                    <a:pt x="27" y="37"/>
                    <a:pt x="25" y="37"/>
                  </a:cubicBezTo>
                  <a:cubicBezTo>
                    <a:pt x="24" y="37"/>
                    <a:pt x="22" y="35"/>
                    <a:pt x="22" y="35"/>
                  </a:cubicBezTo>
                  <a:cubicBezTo>
                    <a:pt x="22" y="34"/>
                    <a:pt x="21" y="33"/>
                    <a:pt x="21" y="33"/>
                  </a:cubicBezTo>
                  <a:cubicBezTo>
                    <a:pt x="20" y="32"/>
                    <a:pt x="21" y="31"/>
                    <a:pt x="21" y="30"/>
                  </a:cubicBezTo>
                  <a:cubicBezTo>
                    <a:pt x="21" y="29"/>
                    <a:pt x="22" y="29"/>
                    <a:pt x="22" y="28"/>
                  </a:cubicBezTo>
                  <a:cubicBezTo>
                    <a:pt x="23" y="27"/>
                    <a:pt x="23" y="25"/>
                    <a:pt x="23" y="24"/>
                  </a:cubicBezTo>
                  <a:cubicBezTo>
                    <a:pt x="23" y="23"/>
                    <a:pt x="22" y="20"/>
                    <a:pt x="22" y="20"/>
                  </a:cubicBezTo>
                  <a:cubicBezTo>
                    <a:pt x="21" y="19"/>
                    <a:pt x="23" y="18"/>
                    <a:pt x="24" y="18"/>
                  </a:cubicBezTo>
                  <a:cubicBezTo>
                    <a:pt x="25" y="18"/>
                    <a:pt x="23" y="17"/>
                    <a:pt x="23" y="16"/>
                  </a:cubicBezTo>
                  <a:cubicBezTo>
                    <a:pt x="23" y="15"/>
                    <a:pt x="25" y="15"/>
                    <a:pt x="25" y="14"/>
                  </a:cubicBezTo>
                  <a:cubicBezTo>
                    <a:pt x="26" y="13"/>
                    <a:pt x="27" y="14"/>
                    <a:pt x="27" y="14"/>
                  </a:cubicBezTo>
                  <a:cubicBezTo>
                    <a:pt x="28" y="13"/>
                    <a:pt x="29" y="13"/>
                    <a:pt x="29" y="12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1" y="11"/>
                    <a:pt x="32" y="11"/>
                    <a:pt x="32" y="10"/>
                  </a:cubicBezTo>
                  <a:cubicBezTo>
                    <a:pt x="33" y="10"/>
                    <a:pt x="32" y="9"/>
                    <a:pt x="32" y="8"/>
                  </a:cubicBezTo>
                  <a:cubicBezTo>
                    <a:pt x="31" y="7"/>
                    <a:pt x="32" y="7"/>
                    <a:pt x="33" y="7"/>
                  </a:cubicBezTo>
                  <a:cubicBezTo>
                    <a:pt x="34" y="7"/>
                    <a:pt x="34" y="7"/>
                    <a:pt x="35" y="7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3" y="5"/>
                    <a:pt x="34" y="5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1"/>
                    <a:pt x="35" y="0"/>
                    <a:pt x="37" y="0"/>
                  </a:cubicBezTo>
                  <a:cubicBezTo>
                    <a:pt x="38" y="0"/>
                    <a:pt x="40" y="1"/>
                    <a:pt x="41" y="1"/>
                  </a:cubicBezTo>
                  <a:cubicBezTo>
                    <a:pt x="43" y="1"/>
                    <a:pt x="44" y="0"/>
                    <a:pt x="45" y="1"/>
                  </a:cubicBezTo>
                  <a:cubicBezTo>
                    <a:pt x="46" y="1"/>
                    <a:pt x="46" y="2"/>
                    <a:pt x="46" y="3"/>
                  </a:cubicBezTo>
                  <a:cubicBezTo>
                    <a:pt x="46" y="3"/>
                    <a:pt x="47" y="5"/>
                    <a:pt x="48" y="6"/>
                  </a:cubicBezTo>
                  <a:cubicBezTo>
                    <a:pt x="50" y="6"/>
                    <a:pt x="52" y="7"/>
                    <a:pt x="52" y="8"/>
                  </a:cubicBezTo>
                  <a:cubicBezTo>
                    <a:pt x="52" y="10"/>
                    <a:pt x="53" y="11"/>
                    <a:pt x="54" y="12"/>
                  </a:cubicBezTo>
                  <a:cubicBezTo>
                    <a:pt x="55" y="12"/>
                    <a:pt x="56" y="12"/>
                    <a:pt x="58" y="12"/>
                  </a:cubicBezTo>
                  <a:cubicBezTo>
                    <a:pt x="59" y="12"/>
                    <a:pt x="61" y="13"/>
                    <a:pt x="61" y="13"/>
                  </a:cubicBezTo>
                  <a:cubicBezTo>
                    <a:pt x="62" y="13"/>
                    <a:pt x="62" y="14"/>
                    <a:pt x="61" y="15"/>
                  </a:cubicBezTo>
                  <a:cubicBezTo>
                    <a:pt x="60" y="16"/>
                    <a:pt x="60" y="16"/>
                    <a:pt x="60" y="17"/>
                  </a:cubicBezTo>
                  <a:cubicBezTo>
                    <a:pt x="61" y="18"/>
                    <a:pt x="63" y="17"/>
                    <a:pt x="63" y="17"/>
                  </a:cubicBezTo>
                  <a:cubicBezTo>
                    <a:pt x="64" y="18"/>
                    <a:pt x="64" y="20"/>
                    <a:pt x="64" y="21"/>
                  </a:cubicBezTo>
                  <a:cubicBezTo>
                    <a:pt x="64" y="22"/>
                    <a:pt x="63" y="22"/>
                    <a:pt x="62" y="22"/>
                  </a:cubicBezTo>
                  <a:cubicBezTo>
                    <a:pt x="60" y="22"/>
                    <a:pt x="59" y="21"/>
                    <a:pt x="58" y="21"/>
                  </a:cubicBezTo>
                  <a:cubicBezTo>
                    <a:pt x="56" y="22"/>
                    <a:pt x="53" y="24"/>
                    <a:pt x="52" y="23"/>
                  </a:cubicBezTo>
                  <a:cubicBezTo>
                    <a:pt x="51" y="22"/>
                    <a:pt x="51" y="21"/>
                    <a:pt x="50" y="21"/>
                  </a:cubicBezTo>
                  <a:cubicBezTo>
                    <a:pt x="49" y="21"/>
                    <a:pt x="47" y="21"/>
                    <a:pt x="47" y="22"/>
                  </a:cubicBezTo>
                  <a:cubicBezTo>
                    <a:pt x="47" y="24"/>
                    <a:pt x="46" y="26"/>
                    <a:pt x="46" y="27"/>
                  </a:cubicBezTo>
                  <a:cubicBezTo>
                    <a:pt x="46" y="28"/>
                    <a:pt x="45" y="28"/>
                    <a:pt x="46" y="31"/>
                  </a:cubicBezTo>
                  <a:cubicBezTo>
                    <a:pt x="47" y="34"/>
                    <a:pt x="50" y="37"/>
                    <a:pt x="50" y="38"/>
                  </a:cubicBezTo>
                  <a:cubicBezTo>
                    <a:pt x="50" y="39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1" y="42"/>
                    <a:pt x="52" y="43"/>
                    <a:pt x="53" y="43"/>
                  </a:cubicBezTo>
                  <a:cubicBezTo>
                    <a:pt x="54" y="43"/>
                    <a:pt x="54" y="44"/>
                    <a:pt x="54" y="45"/>
                  </a:cubicBezTo>
                  <a:cubicBezTo>
                    <a:pt x="54" y="46"/>
                    <a:pt x="55" y="46"/>
                    <a:pt x="57" y="47"/>
                  </a:cubicBezTo>
                  <a:cubicBezTo>
                    <a:pt x="58" y="48"/>
                    <a:pt x="58" y="48"/>
                    <a:pt x="59" y="49"/>
                  </a:cubicBezTo>
                  <a:cubicBezTo>
                    <a:pt x="60" y="51"/>
                    <a:pt x="60" y="52"/>
                    <a:pt x="60" y="53"/>
                  </a:cubicBezTo>
                  <a:cubicBezTo>
                    <a:pt x="59" y="53"/>
                    <a:pt x="58" y="54"/>
                    <a:pt x="58" y="55"/>
                  </a:cubicBezTo>
                  <a:cubicBezTo>
                    <a:pt x="57" y="56"/>
                    <a:pt x="57" y="56"/>
                    <a:pt x="58" y="56"/>
                  </a:cubicBezTo>
                  <a:cubicBezTo>
                    <a:pt x="60" y="56"/>
                    <a:pt x="60" y="56"/>
                    <a:pt x="62" y="57"/>
                  </a:cubicBezTo>
                  <a:cubicBezTo>
                    <a:pt x="63" y="57"/>
                    <a:pt x="63" y="58"/>
                    <a:pt x="64" y="58"/>
                  </a:cubicBezTo>
                  <a:cubicBezTo>
                    <a:pt x="64" y="59"/>
                    <a:pt x="64" y="60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61"/>
                    <a:pt x="68" y="59"/>
                    <a:pt x="67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71" y="55"/>
                    <a:pt x="72" y="55"/>
                  </a:cubicBezTo>
                  <a:cubicBezTo>
                    <a:pt x="73" y="55"/>
                    <a:pt x="75" y="54"/>
                    <a:pt x="77" y="54"/>
                  </a:cubicBezTo>
                  <a:cubicBezTo>
                    <a:pt x="78" y="54"/>
                    <a:pt x="79" y="55"/>
                    <a:pt x="78" y="56"/>
                  </a:cubicBezTo>
                  <a:cubicBezTo>
                    <a:pt x="78" y="58"/>
                    <a:pt x="77" y="59"/>
                    <a:pt x="78" y="60"/>
                  </a:cubicBezTo>
                  <a:cubicBezTo>
                    <a:pt x="78" y="61"/>
                    <a:pt x="78" y="62"/>
                    <a:pt x="78" y="63"/>
                  </a:cubicBezTo>
                  <a:cubicBezTo>
                    <a:pt x="78" y="64"/>
                    <a:pt x="77" y="65"/>
                    <a:pt x="77" y="65"/>
                  </a:cubicBezTo>
                  <a:cubicBezTo>
                    <a:pt x="76" y="66"/>
                    <a:pt x="76" y="67"/>
                    <a:pt x="76" y="68"/>
                  </a:cubicBezTo>
                  <a:cubicBezTo>
                    <a:pt x="76" y="68"/>
                    <a:pt x="77" y="70"/>
                    <a:pt x="77" y="70"/>
                  </a:cubicBezTo>
                  <a:cubicBezTo>
                    <a:pt x="77" y="70"/>
                    <a:pt x="75" y="71"/>
                    <a:pt x="76" y="71"/>
                  </a:cubicBezTo>
                  <a:cubicBezTo>
                    <a:pt x="76" y="72"/>
                    <a:pt x="77" y="74"/>
                    <a:pt x="76" y="74"/>
                  </a:cubicBezTo>
                  <a:cubicBezTo>
                    <a:pt x="76" y="74"/>
                    <a:pt x="76" y="73"/>
                    <a:pt x="75" y="74"/>
                  </a:cubicBezTo>
                  <a:cubicBezTo>
                    <a:pt x="73" y="74"/>
                    <a:pt x="72" y="76"/>
                    <a:pt x="73" y="76"/>
                  </a:cubicBezTo>
                  <a:cubicBezTo>
                    <a:pt x="75" y="76"/>
                    <a:pt x="77" y="75"/>
                    <a:pt x="77" y="76"/>
                  </a:cubicBezTo>
                  <a:cubicBezTo>
                    <a:pt x="76" y="77"/>
                    <a:pt x="76" y="78"/>
                    <a:pt x="77" y="78"/>
                  </a:cubicBezTo>
                  <a:cubicBezTo>
                    <a:pt x="78" y="78"/>
                    <a:pt x="80" y="78"/>
                    <a:pt x="83" y="78"/>
                  </a:cubicBezTo>
                  <a:cubicBezTo>
                    <a:pt x="85" y="78"/>
                    <a:pt x="85" y="78"/>
                    <a:pt x="86" y="79"/>
                  </a:cubicBezTo>
                  <a:cubicBezTo>
                    <a:pt x="86" y="80"/>
                    <a:pt x="89" y="79"/>
                    <a:pt x="90" y="81"/>
                  </a:cubicBezTo>
                  <a:cubicBezTo>
                    <a:pt x="90" y="82"/>
                    <a:pt x="92" y="82"/>
                    <a:pt x="92" y="84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52" name="任意多边形 73">
              <a:extLst>
                <a:ext uri="{FF2B5EF4-FFF2-40B4-BE49-F238E27FC236}">
                  <a16:creationId xmlns:a16="http://schemas.microsoft.com/office/drawing/2014/main" id="{348730AE-F5DB-8EEC-8434-9486C3A2F12A}"/>
                </a:ext>
              </a:extLst>
            </p:cNvPr>
            <p:cNvSpPr/>
            <p:nvPr/>
          </p:nvSpPr>
          <p:spPr bwMode="auto">
            <a:xfrm>
              <a:off x="7908925" y="982663"/>
              <a:ext cx="963613" cy="668338"/>
            </a:xfrm>
            <a:custGeom>
              <a:avLst/>
              <a:gdLst>
                <a:gd name="T0" fmla="*/ 351 w 655"/>
                <a:gd name="T1" fmla="*/ 428 h 454"/>
                <a:gd name="T2" fmla="*/ 326 w 655"/>
                <a:gd name="T3" fmla="*/ 400 h 454"/>
                <a:gd name="T4" fmla="*/ 304 w 655"/>
                <a:gd name="T5" fmla="*/ 362 h 454"/>
                <a:gd name="T6" fmla="*/ 297 w 655"/>
                <a:gd name="T7" fmla="*/ 338 h 454"/>
                <a:gd name="T8" fmla="*/ 274 w 655"/>
                <a:gd name="T9" fmla="*/ 308 h 454"/>
                <a:gd name="T10" fmla="*/ 254 w 655"/>
                <a:gd name="T11" fmla="*/ 269 h 454"/>
                <a:gd name="T12" fmla="*/ 230 w 655"/>
                <a:gd name="T13" fmla="*/ 295 h 454"/>
                <a:gd name="T14" fmla="*/ 202 w 655"/>
                <a:gd name="T15" fmla="*/ 266 h 454"/>
                <a:gd name="T16" fmla="*/ 173 w 655"/>
                <a:gd name="T17" fmla="*/ 261 h 454"/>
                <a:gd name="T18" fmla="*/ 150 w 655"/>
                <a:gd name="T19" fmla="*/ 244 h 454"/>
                <a:gd name="T20" fmla="*/ 137 w 655"/>
                <a:gd name="T21" fmla="*/ 208 h 454"/>
                <a:gd name="T22" fmla="*/ 91 w 655"/>
                <a:gd name="T23" fmla="*/ 193 h 454"/>
                <a:gd name="T24" fmla="*/ 49 w 655"/>
                <a:gd name="T25" fmla="*/ 163 h 454"/>
                <a:gd name="T26" fmla="*/ 41 w 655"/>
                <a:gd name="T27" fmla="*/ 131 h 454"/>
                <a:gd name="T28" fmla="*/ 24 w 655"/>
                <a:gd name="T29" fmla="*/ 82 h 454"/>
                <a:gd name="T30" fmla="*/ 6 w 655"/>
                <a:gd name="T31" fmla="*/ 68 h 454"/>
                <a:gd name="T32" fmla="*/ 20 w 655"/>
                <a:gd name="T33" fmla="*/ 54 h 454"/>
                <a:gd name="T34" fmla="*/ 56 w 655"/>
                <a:gd name="T35" fmla="*/ 64 h 454"/>
                <a:gd name="T36" fmla="*/ 84 w 655"/>
                <a:gd name="T37" fmla="*/ 21 h 454"/>
                <a:gd name="T38" fmla="*/ 116 w 655"/>
                <a:gd name="T39" fmla="*/ 7 h 454"/>
                <a:gd name="T40" fmla="*/ 142 w 655"/>
                <a:gd name="T41" fmla="*/ 24 h 454"/>
                <a:gd name="T42" fmla="*/ 165 w 655"/>
                <a:gd name="T43" fmla="*/ 60 h 454"/>
                <a:gd name="T44" fmla="*/ 205 w 655"/>
                <a:gd name="T45" fmla="*/ 55 h 454"/>
                <a:gd name="T46" fmla="*/ 261 w 655"/>
                <a:gd name="T47" fmla="*/ 62 h 454"/>
                <a:gd name="T48" fmla="*/ 332 w 655"/>
                <a:gd name="T49" fmla="*/ 60 h 454"/>
                <a:gd name="T50" fmla="*/ 357 w 655"/>
                <a:gd name="T51" fmla="*/ 104 h 454"/>
                <a:gd name="T52" fmla="*/ 391 w 655"/>
                <a:gd name="T53" fmla="*/ 100 h 454"/>
                <a:gd name="T54" fmla="*/ 408 w 655"/>
                <a:gd name="T55" fmla="*/ 131 h 454"/>
                <a:gd name="T56" fmla="*/ 432 w 655"/>
                <a:gd name="T57" fmla="*/ 123 h 454"/>
                <a:gd name="T58" fmla="*/ 440 w 655"/>
                <a:gd name="T59" fmla="*/ 92 h 454"/>
                <a:gd name="T60" fmla="*/ 470 w 655"/>
                <a:gd name="T61" fmla="*/ 134 h 454"/>
                <a:gd name="T62" fmla="*/ 500 w 655"/>
                <a:gd name="T63" fmla="*/ 165 h 454"/>
                <a:gd name="T64" fmla="*/ 523 w 655"/>
                <a:gd name="T65" fmla="*/ 133 h 454"/>
                <a:gd name="T66" fmla="*/ 553 w 655"/>
                <a:gd name="T67" fmla="*/ 105 h 454"/>
                <a:gd name="T68" fmla="*/ 576 w 655"/>
                <a:gd name="T69" fmla="*/ 96 h 454"/>
                <a:gd name="T70" fmla="*/ 602 w 655"/>
                <a:gd name="T71" fmla="*/ 129 h 454"/>
                <a:gd name="T72" fmla="*/ 646 w 655"/>
                <a:gd name="T73" fmla="*/ 132 h 454"/>
                <a:gd name="T74" fmla="*/ 651 w 655"/>
                <a:gd name="T75" fmla="*/ 166 h 454"/>
                <a:gd name="T76" fmla="*/ 651 w 655"/>
                <a:gd name="T77" fmla="*/ 186 h 454"/>
                <a:gd name="T78" fmla="*/ 617 w 655"/>
                <a:gd name="T79" fmla="*/ 206 h 454"/>
                <a:gd name="T80" fmla="*/ 633 w 655"/>
                <a:gd name="T81" fmla="*/ 226 h 454"/>
                <a:gd name="T82" fmla="*/ 615 w 655"/>
                <a:gd name="T83" fmla="*/ 220 h 454"/>
                <a:gd name="T84" fmla="*/ 590 w 655"/>
                <a:gd name="T85" fmla="*/ 196 h 454"/>
                <a:gd name="T86" fmla="*/ 574 w 655"/>
                <a:gd name="T87" fmla="*/ 210 h 454"/>
                <a:gd name="T88" fmla="*/ 576 w 655"/>
                <a:gd name="T89" fmla="*/ 236 h 454"/>
                <a:gd name="T90" fmla="*/ 569 w 655"/>
                <a:gd name="T91" fmla="*/ 255 h 454"/>
                <a:gd name="T92" fmla="*/ 555 w 655"/>
                <a:gd name="T93" fmla="*/ 256 h 454"/>
                <a:gd name="T94" fmla="*/ 550 w 655"/>
                <a:gd name="T95" fmla="*/ 267 h 454"/>
                <a:gd name="T96" fmla="*/ 550 w 655"/>
                <a:gd name="T97" fmla="*/ 279 h 454"/>
                <a:gd name="T98" fmla="*/ 538 w 655"/>
                <a:gd name="T99" fmla="*/ 294 h 454"/>
                <a:gd name="T100" fmla="*/ 517 w 655"/>
                <a:gd name="T101" fmla="*/ 303 h 454"/>
                <a:gd name="T102" fmla="*/ 487 w 655"/>
                <a:gd name="T103" fmla="*/ 323 h 454"/>
                <a:gd name="T104" fmla="*/ 508 w 655"/>
                <a:gd name="T105" fmla="*/ 349 h 454"/>
                <a:gd name="T106" fmla="*/ 496 w 655"/>
                <a:gd name="T107" fmla="*/ 369 h 454"/>
                <a:gd name="T108" fmla="*/ 477 w 655"/>
                <a:gd name="T109" fmla="*/ 371 h 454"/>
                <a:gd name="T110" fmla="*/ 452 w 655"/>
                <a:gd name="T111" fmla="*/ 374 h 454"/>
                <a:gd name="T112" fmla="*/ 431 w 655"/>
                <a:gd name="T113" fmla="*/ 369 h 454"/>
                <a:gd name="T114" fmla="*/ 422 w 655"/>
                <a:gd name="T115" fmla="*/ 355 h 454"/>
                <a:gd name="T116" fmla="*/ 403 w 655"/>
                <a:gd name="T117" fmla="*/ 361 h 454"/>
                <a:gd name="T118" fmla="*/ 400 w 655"/>
                <a:gd name="T119" fmla="*/ 380 h 454"/>
                <a:gd name="T120" fmla="*/ 395 w 655"/>
                <a:gd name="T121" fmla="*/ 396 h 454"/>
                <a:gd name="T122" fmla="*/ 376 w 655"/>
                <a:gd name="T123" fmla="*/ 428 h 454"/>
                <a:gd name="T124" fmla="*/ 372 w 655"/>
                <a:gd name="T125" fmla="*/ 44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5" h="454">
                  <a:moveTo>
                    <a:pt x="354" y="454"/>
                  </a:moveTo>
                  <a:cubicBezTo>
                    <a:pt x="354" y="454"/>
                    <a:pt x="354" y="454"/>
                    <a:pt x="354" y="454"/>
                  </a:cubicBezTo>
                  <a:cubicBezTo>
                    <a:pt x="353" y="454"/>
                    <a:pt x="353" y="453"/>
                    <a:pt x="353" y="453"/>
                  </a:cubicBezTo>
                  <a:cubicBezTo>
                    <a:pt x="353" y="453"/>
                    <a:pt x="352" y="452"/>
                    <a:pt x="351" y="451"/>
                  </a:cubicBezTo>
                  <a:cubicBezTo>
                    <a:pt x="349" y="449"/>
                    <a:pt x="348" y="450"/>
                    <a:pt x="346" y="452"/>
                  </a:cubicBezTo>
                  <a:cubicBezTo>
                    <a:pt x="345" y="453"/>
                    <a:pt x="344" y="453"/>
                    <a:pt x="344" y="453"/>
                  </a:cubicBezTo>
                  <a:cubicBezTo>
                    <a:pt x="344" y="452"/>
                    <a:pt x="344" y="452"/>
                    <a:pt x="344" y="452"/>
                  </a:cubicBezTo>
                  <a:cubicBezTo>
                    <a:pt x="344" y="450"/>
                    <a:pt x="345" y="448"/>
                    <a:pt x="346" y="448"/>
                  </a:cubicBezTo>
                  <a:cubicBezTo>
                    <a:pt x="347" y="448"/>
                    <a:pt x="347" y="446"/>
                    <a:pt x="347" y="445"/>
                  </a:cubicBezTo>
                  <a:cubicBezTo>
                    <a:pt x="348" y="444"/>
                    <a:pt x="349" y="444"/>
                    <a:pt x="349" y="443"/>
                  </a:cubicBezTo>
                  <a:cubicBezTo>
                    <a:pt x="348" y="442"/>
                    <a:pt x="348" y="441"/>
                    <a:pt x="349" y="440"/>
                  </a:cubicBezTo>
                  <a:cubicBezTo>
                    <a:pt x="349" y="439"/>
                    <a:pt x="350" y="437"/>
                    <a:pt x="350" y="435"/>
                  </a:cubicBezTo>
                  <a:cubicBezTo>
                    <a:pt x="351" y="433"/>
                    <a:pt x="350" y="433"/>
                    <a:pt x="349" y="433"/>
                  </a:cubicBezTo>
                  <a:cubicBezTo>
                    <a:pt x="348" y="433"/>
                    <a:pt x="349" y="431"/>
                    <a:pt x="350" y="430"/>
                  </a:cubicBezTo>
                  <a:cubicBezTo>
                    <a:pt x="351" y="429"/>
                    <a:pt x="351" y="429"/>
                    <a:pt x="351" y="428"/>
                  </a:cubicBezTo>
                  <a:cubicBezTo>
                    <a:pt x="351" y="427"/>
                    <a:pt x="352" y="426"/>
                    <a:pt x="352" y="426"/>
                  </a:cubicBezTo>
                  <a:cubicBezTo>
                    <a:pt x="352" y="425"/>
                    <a:pt x="349" y="426"/>
                    <a:pt x="348" y="425"/>
                  </a:cubicBezTo>
                  <a:cubicBezTo>
                    <a:pt x="348" y="424"/>
                    <a:pt x="348" y="422"/>
                    <a:pt x="349" y="421"/>
                  </a:cubicBezTo>
                  <a:cubicBezTo>
                    <a:pt x="349" y="419"/>
                    <a:pt x="347" y="420"/>
                    <a:pt x="346" y="420"/>
                  </a:cubicBezTo>
                  <a:cubicBezTo>
                    <a:pt x="344" y="420"/>
                    <a:pt x="344" y="419"/>
                    <a:pt x="343" y="418"/>
                  </a:cubicBezTo>
                  <a:cubicBezTo>
                    <a:pt x="342" y="417"/>
                    <a:pt x="342" y="418"/>
                    <a:pt x="341" y="419"/>
                  </a:cubicBezTo>
                  <a:cubicBezTo>
                    <a:pt x="340" y="419"/>
                    <a:pt x="340" y="417"/>
                    <a:pt x="339" y="416"/>
                  </a:cubicBezTo>
                  <a:cubicBezTo>
                    <a:pt x="338" y="415"/>
                    <a:pt x="338" y="414"/>
                    <a:pt x="339" y="414"/>
                  </a:cubicBezTo>
                  <a:cubicBezTo>
                    <a:pt x="339" y="413"/>
                    <a:pt x="339" y="412"/>
                    <a:pt x="338" y="412"/>
                  </a:cubicBezTo>
                  <a:cubicBezTo>
                    <a:pt x="336" y="411"/>
                    <a:pt x="336" y="411"/>
                    <a:pt x="335" y="412"/>
                  </a:cubicBezTo>
                  <a:cubicBezTo>
                    <a:pt x="334" y="412"/>
                    <a:pt x="334" y="411"/>
                    <a:pt x="334" y="410"/>
                  </a:cubicBezTo>
                  <a:cubicBezTo>
                    <a:pt x="334" y="409"/>
                    <a:pt x="333" y="409"/>
                    <a:pt x="332" y="409"/>
                  </a:cubicBezTo>
                  <a:cubicBezTo>
                    <a:pt x="331" y="409"/>
                    <a:pt x="331" y="408"/>
                    <a:pt x="330" y="407"/>
                  </a:cubicBezTo>
                  <a:cubicBezTo>
                    <a:pt x="329" y="406"/>
                    <a:pt x="330" y="404"/>
                    <a:pt x="329" y="403"/>
                  </a:cubicBezTo>
                  <a:cubicBezTo>
                    <a:pt x="329" y="402"/>
                    <a:pt x="327" y="401"/>
                    <a:pt x="326" y="400"/>
                  </a:cubicBezTo>
                  <a:cubicBezTo>
                    <a:pt x="326" y="399"/>
                    <a:pt x="325" y="399"/>
                    <a:pt x="326" y="398"/>
                  </a:cubicBezTo>
                  <a:cubicBezTo>
                    <a:pt x="326" y="397"/>
                    <a:pt x="325" y="397"/>
                    <a:pt x="324" y="397"/>
                  </a:cubicBezTo>
                  <a:cubicBezTo>
                    <a:pt x="323" y="397"/>
                    <a:pt x="323" y="396"/>
                    <a:pt x="322" y="393"/>
                  </a:cubicBezTo>
                  <a:cubicBezTo>
                    <a:pt x="321" y="391"/>
                    <a:pt x="321" y="391"/>
                    <a:pt x="321" y="390"/>
                  </a:cubicBezTo>
                  <a:cubicBezTo>
                    <a:pt x="322" y="389"/>
                    <a:pt x="320" y="388"/>
                    <a:pt x="320" y="387"/>
                  </a:cubicBezTo>
                  <a:cubicBezTo>
                    <a:pt x="319" y="386"/>
                    <a:pt x="318" y="386"/>
                    <a:pt x="317" y="385"/>
                  </a:cubicBezTo>
                  <a:cubicBezTo>
                    <a:pt x="316" y="385"/>
                    <a:pt x="314" y="386"/>
                    <a:pt x="313" y="387"/>
                  </a:cubicBezTo>
                  <a:cubicBezTo>
                    <a:pt x="312" y="387"/>
                    <a:pt x="310" y="388"/>
                    <a:pt x="310" y="388"/>
                  </a:cubicBezTo>
                  <a:cubicBezTo>
                    <a:pt x="310" y="388"/>
                    <a:pt x="310" y="384"/>
                    <a:pt x="310" y="383"/>
                  </a:cubicBezTo>
                  <a:cubicBezTo>
                    <a:pt x="310" y="382"/>
                    <a:pt x="311" y="380"/>
                    <a:pt x="309" y="378"/>
                  </a:cubicBezTo>
                  <a:cubicBezTo>
                    <a:pt x="307" y="377"/>
                    <a:pt x="307" y="376"/>
                    <a:pt x="306" y="374"/>
                  </a:cubicBezTo>
                  <a:cubicBezTo>
                    <a:pt x="305" y="372"/>
                    <a:pt x="305" y="368"/>
                    <a:pt x="305" y="367"/>
                  </a:cubicBezTo>
                  <a:cubicBezTo>
                    <a:pt x="305" y="365"/>
                    <a:pt x="307" y="365"/>
                    <a:pt x="307" y="365"/>
                  </a:cubicBezTo>
                  <a:cubicBezTo>
                    <a:pt x="307" y="364"/>
                    <a:pt x="305" y="364"/>
                    <a:pt x="304" y="363"/>
                  </a:cubicBezTo>
                  <a:cubicBezTo>
                    <a:pt x="303" y="363"/>
                    <a:pt x="303" y="362"/>
                    <a:pt x="304" y="362"/>
                  </a:cubicBezTo>
                  <a:cubicBezTo>
                    <a:pt x="305" y="361"/>
                    <a:pt x="305" y="361"/>
                    <a:pt x="306" y="359"/>
                  </a:cubicBezTo>
                  <a:cubicBezTo>
                    <a:pt x="306" y="358"/>
                    <a:pt x="307" y="358"/>
                    <a:pt x="307" y="357"/>
                  </a:cubicBezTo>
                  <a:cubicBezTo>
                    <a:pt x="307" y="356"/>
                    <a:pt x="308" y="355"/>
                    <a:pt x="308" y="353"/>
                  </a:cubicBezTo>
                  <a:cubicBezTo>
                    <a:pt x="309" y="351"/>
                    <a:pt x="310" y="350"/>
                    <a:pt x="309" y="349"/>
                  </a:cubicBezTo>
                  <a:cubicBezTo>
                    <a:pt x="308" y="349"/>
                    <a:pt x="309" y="349"/>
                    <a:pt x="310" y="349"/>
                  </a:cubicBezTo>
                  <a:cubicBezTo>
                    <a:pt x="311" y="349"/>
                    <a:pt x="312" y="347"/>
                    <a:pt x="312" y="346"/>
                  </a:cubicBezTo>
                  <a:cubicBezTo>
                    <a:pt x="313" y="345"/>
                    <a:pt x="312" y="344"/>
                    <a:pt x="311" y="344"/>
                  </a:cubicBezTo>
                  <a:cubicBezTo>
                    <a:pt x="310" y="343"/>
                    <a:pt x="308" y="344"/>
                    <a:pt x="307" y="344"/>
                  </a:cubicBezTo>
                  <a:cubicBezTo>
                    <a:pt x="306" y="344"/>
                    <a:pt x="304" y="342"/>
                    <a:pt x="303" y="343"/>
                  </a:cubicBezTo>
                  <a:cubicBezTo>
                    <a:pt x="303" y="343"/>
                    <a:pt x="303" y="344"/>
                    <a:pt x="303" y="345"/>
                  </a:cubicBezTo>
                  <a:cubicBezTo>
                    <a:pt x="304" y="346"/>
                    <a:pt x="302" y="347"/>
                    <a:pt x="301" y="347"/>
                  </a:cubicBezTo>
                  <a:cubicBezTo>
                    <a:pt x="300" y="347"/>
                    <a:pt x="300" y="345"/>
                    <a:pt x="300" y="344"/>
                  </a:cubicBezTo>
                  <a:cubicBezTo>
                    <a:pt x="300" y="343"/>
                    <a:pt x="300" y="342"/>
                    <a:pt x="300" y="341"/>
                  </a:cubicBezTo>
                  <a:cubicBezTo>
                    <a:pt x="299" y="340"/>
                    <a:pt x="299" y="340"/>
                    <a:pt x="298" y="340"/>
                  </a:cubicBezTo>
                  <a:cubicBezTo>
                    <a:pt x="297" y="339"/>
                    <a:pt x="297" y="339"/>
                    <a:pt x="297" y="338"/>
                  </a:cubicBezTo>
                  <a:cubicBezTo>
                    <a:pt x="297" y="337"/>
                    <a:pt x="296" y="336"/>
                    <a:pt x="297" y="335"/>
                  </a:cubicBezTo>
                  <a:cubicBezTo>
                    <a:pt x="297" y="334"/>
                    <a:pt x="296" y="334"/>
                    <a:pt x="295" y="333"/>
                  </a:cubicBezTo>
                  <a:cubicBezTo>
                    <a:pt x="293" y="332"/>
                    <a:pt x="293" y="333"/>
                    <a:pt x="292" y="333"/>
                  </a:cubicBezTo>
                  <a:cubicBezTo>
                    <a:pt x="292" y="334"/>
                    <a:pt x="291" y="334"/>
                    <a:pt x="289" y="334"/>
                  </a:cubicBezTo>
                  <a:cubicBezTo>
                    <a:pt x="288" y="334"/>
                    <a:pt x="288" y="332"/>
                    <a:pt x="288" y="331"/>
                  </a:cubicBezTo>
                  <a:cubicBezTo>
                    <a:pt x="288" y="330"/>
                    <a:pt x="288" y="330"/>
                    <a:pt x="289" y="329"/>
                  </a:cubicBezTo>
                  <a:cubicBezTo>
                    <a:pt x="289" y="329"/>
                    <a:pt x="289" y="328"/>
                    <a:pt x="289" y="328"/>
                  </a:cubicBezTo>
                  <a:cubicBezTo>
                    <a:pt x="288" y="327"/>
                    <a:pt x="288" y="326"/>
                    <a:pt x="288" y="325"/>
                  </a:cubicBezTo>
                  <a:cubicBezTo>
                    <a:pt x="288" y="324"/>
                    <a:pt x="285" y="323"/>
                    <a:pt x="284" y="322"/>
                  </a:cubicBezTo>
                  <a:cubicBezTo>
                    <a:pt x="283" y="321"/>
                    <a:pt x="282" y="321"/>
                    <a:pt x="281" y="320"/>
                  </a:cubicBezTo>
                  <a:cubicBezTo>
                    <a:pt x="280" y="319"/>
                    <a:pt x="278" y="319"/>
                    <a:pt x="279" y="318"/>
                  </a:cubicBezTo>
                  <a:cubicBezTo>
                    <a:pt x="279" y="317"/>
                    <a:pt x="279" y="317"/>
                    <a:pt x="278" y="316"/>
                  </a:cubicBezTo>
                  <a:cubicBezTo>
                    <a:pt x="276" y="315"/>
                    <a:pt x="277" y="314"/>
                    <a:pt x="277" y="313"/>
                  </a:cubicBezTo>
                  <a:cubicBezTo>
                    <a:pt x="278" y="311"/>
                    <a:pt x="277" y="310"/>
                    <a:pt x="277" y="308"/>
                  </a:cubicBezTo>
                  <a:cubicBezTo>
                    <a:pt x="277" y="307"/>
                    <a:pt x="275" y="308"/>
                    <a:pt x="274" y="308"/>
                  </a:cubicBezTo>
                  <a:cubicBezTo>
                    <a:pt x="273" y="309"/>
                    <a:pt x="273" y="309"/>
                    <a:pt x="272" y="309"/>
                  </a:cubicBezTo>
                  <a:cubicBezTo>
                    <a:pt x="271" y="308"/>
                    <a:pt x="271" y="307"/>
                    <a:pt x="271" y="306"/>
                  </a:cubicBezTo>
                  <a:cubicBezTo>
                    <a:pt x="271" y="306"/>
                    <a:pt x="271" y="305"/>
                    <a:pt x="270" y="305"/>
                  </a:cubicBezTo>
                  <a:cubicBezTo>
                    <a:pt x="269" y="304"/>
                    <a:pt x="268" y="304"/>
                    <a:pt x="268" y="304"/>
                  </a:cubicBezTo>
                  <a:cubicBezTo>
                    <a:pt x="269" y="303"/>
                    <a:pt x="268" y="302"/>
                    <a:pt x="268" y="301"/>
                  </a:cubicBezTo>
                  <a:cubicBezTo>
                    <a:pt x="267" y="301"/>
                    <a:pt x="267" y="300"/>
                    <a:pt x="268" y="300"/>
                  </a:cubicBezTo>
                  <a:cubicBezTo>
                    <a:pt x="269" y="299"/>
                    <a:pt x="267" y="296"/>
                    <a:pt x="267" y="295"/>
                  </a:cubicBezTo>
                  <a:cubicBezTo>
                    <a:pt x="266" y="294"/>
                    <a:pt x="264" y="292"/>
                    <a:pt x="262" y="292"/>
                  </a:cubicBezTo>
                  <a:cubicBezTo>
                    <a:pt x="261" y="293"/>
                    <a:pt x="262" y="294"/>
                    <a:pt x="261" y="295"/>
                  </a:cubicBezTo>
                  <a:cubicBezTo>
                    <a:pt x="261" y="297"/>
                    <a:pt x="259" y="296"/>
                    <a:pt x="258" y="295"/>
                  </a:cubicBezTo>
                  <a:cubicBezTo>
                    <a:pt x="258" y="294"/>
                    <a:pt x="257" y="291"/>
                    <a:pt x="256" y="289"/>
                  </a:cubicBezTo>
                  <a:cubicBezTo>
                    <a:pt x="256" y="287"/>
                    <a:pt x="256" y="285"/>
                    <a:pt x="256" y="282"/>
                  </a:cubicBezTo>
                  <a:cubicBezTo>
                    <a:pt x="256" y="279"/>
                    <a:pt x="254" y="277"/>
                    <a:pt x="253" y="276"/>
                  </a:cubicBezTo>
                  <a:cubicBezTo>
                    <a:pt x="252" y="275"/>
                    <a:pt x="253" y="274"/>
                    <a:pt x="254" y="272"/>
                  </a:cubicBezTo>
                  <a:cubicBezTo>
                    <a:pt x="254" y="271"/>
                    <a:pt x="254" y="270"/>
                    <a:pt x="254" y="269"/>
                  </a:cubicBezTo>
                  <a:cubicBezTo>
                    <a:pt x="253" y="268"/>
                    <a:pt x="254" y="266"/>
                    <a:pt x="254" y="266"/>
                  </a:cubicBezTo>
                  <a:cubicBezTo>
                    <a:pt x="253" y="265"/>
                    <a:pt x="252" y="267"/>
                    <a:pt x="252" y="267"/>
                  </a:cubicBezTo>
                  <a:cubicBezTo>
                    <a:pt x="251" y="267"/>
                    <a:pt x="250" y="267"/>
                    <a:pt x="249" y="268"/>
                  </a:cubicBezTo>
                  <a:cubicBezTo>
                    <a:pt x="248" y="268"/>
                    <a:pt x="247" y="268"/>
                    <a:pt x="247" y="269"/>
                  </a:cubicBezTo>
                  <a:cubicBezTo>
                    <a:pt x="247" y="270"/>
                    <a:pt x="246" y="271"/>
                    <a:pt x="246" y="272"/>
                  </a:cubicBezTo>
                  <a:cubicBezTo>
                    <a:pt x="245" y="273"/>
                    <a:pt x="246" y="273"/>
                    <a:pt x="244" y="274"/>
                  </a:cubicBezTo>
                  <a:cubicBezTo>
                    <a:pt x="242" y="274"/>
                    <a:pt x="242" y="278"/>
                    <a:pt x="242" y="279"/>
                  </a:cubicBezTo>
                  <a:cubicBezTo>
                    <a:pt x="242" y="281"/>
                    <a:pt x="242" y="282"/>
                    <a:pt x="241" y="283"/>
                  </a:cubicBezTo>
                  <a:cubicBezTo>
                    <a:pt x="240" y="283"/>
                    <a:pt x="240" y="286"/>
                    <a:pt x="240" y="287"/>
                  </a:cubicBezTo>
                  <a:cubicBezTo>
                    <a:pt x="239" y="287"/>
                    <a:pt x="239" y="289"/>
                    <a:pt x="238" y="290"/>
                  </a:cubicBezTo>
                  <a:cubicBezTo>
                    <a:pt x="237" y="292"/>
                    <a:pt x="237" y="293"/>
                    <a:pt x="236" y="294"/>
                  </a:cubicBezTo>
                  <a:cubicBezTo>
                    <a:pt x="235" y="294"/>
                    <a:pt x="234" y="295"/>
                    <a:pt x="233" y="296"/>
                  </a:cubicBezTo>
                  <a:cubicBezTo>
                    <a:pt x="232" y="297"/>
                    <a:pt x="232" y="297"/>
                    <a:pt x="232" y="298"/>
                  </a:cubicBezTo>
                  <a:cubicBezTo>
                    <a:pt x="232" y="299"/>
                    <a:pt x="231" y="299"/>
                    <a:pt x="231" y="299"/>
                  </a:cubicBezTo>
                  <a:cubicBezTo>
                    <a:pt x="231" y="298"/>
                    <a:pt x="231" y="296"/>
                    <a:pt x="230" y="295"/>
                  </a:cubicBezTo>
                  <a:cubicBezTo>
                    <a:pt x="229" y="294"/>
                    <a:pt x="226" y="295"/>
                    <a:pt x="225" y="295"/>
                  </a:cubicBezTo>
                  <a:cubicBezTo>
                    <a:pt x="224" y="295"/>
                    <a:pt x="225" y="293"/>
                    <a:pt x="225" y="292"/>
                  </a:cubicBezTo>
                  <a:cubicBezTo>
                    <a:pt x="226" y="292"/>
                    <a:pt x="227" y="290"/>
                    <a:pt x="228" y="289"/>
                  </a:cubicBezTo>
                  <a:cubicBezTo>
                    <a:pt x="229" y="288"/>
                    <a:pt x="228" y="287"/>
                    <a:pt x="227" y="287"/>
                  </a:cubicBezTo>
                  <a:cubicBezTo>
                    <a:pt x="226" y="286"/>
                    <a:pt x="225" y="287"/>
                    <a:pt x="224" y="287"/>
                  </a:cubicBezTo>
                  <a:cubicBezTo>
                    <a:pt x="223" y="288"/>
                    <a:pt x="222" y="287"/>
                    <a:pt x="221" y="286"/>
                  </a:cubicBezTo>
                  <a:cubicBezTo>
                    <a:pt x="220" y="285"/>
                    <a:pt x="221" y="284"/>
                    <a:pt x="222" y="283"/>
                  </a:cubicBezTo>
                  <a:cubicBezTo>
                    <a:pt x="222" y="282"/>
                    <a:pt x="224" y="279"/>
                    <a:pt x="224" y="278"/>
                  </a:cubicBezTo>
                  <a:cubicBezTo>
                    <a:pt x="224" y="277"/>
                    <a:pt x="221" y="275"/>
                    <a:pt x="220" y="274"/>
                  </a:cubicBezTo>
                  <a:cubicBezTo>
                    <a:pt x="219" y="274"/>
                    <a:pt x="216" y="272"/>
                    <a:pt x="215" y="272"/>
                  </a:cubicBezTo>
                  <a:cubicBezTo>
                    <a:pt x="214" y="272"/>
                    <a:pt x="213" y="270"/>
                    <a:pt x="213" y="269"/>
                  </a:cubicBezTo>
                  <a:cubicBezTo>
                    <a:pt x="213" y="269"/>
                    <a:pt x="212" y="266"/>
                    <a:pt x="212" y="266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212" y="265"/>
                    <a:pt x="211" y="265"/>
                    <a:pt x="210" y="265"/>
                  </a:cubicBezTo>
                  <a:cubicBezTo>
                    <a:pt x="208" y="265"/>
                    <a:pt x="203" y="265"/>
                    <a:pt x="202" y="266"/>
                  </a:cubicBezTo>
                  <a:cubicBezTo>
                    <a:pt x="201" y="266"/>
                    <a:pt x="201" y="266"/>
                    <a:pt x="201" y="266"/>
                  </a:cubicBezTo>
                  <a:cubicBezTo>
                    <a:pt x="201" y="266"/>
                    <a:pt x="201" y="264"/>
                    <a:pt x="200" y="263"/>
                  </a:cubicBezTo>
                  <a:cubicBezTo>
                    <a:pt x="200" y="262"/>
                    <a:pt x="197" y="264"/>
                    <a:pt x="196" y="264"/>
                  </a:cubicBezTo>
                  <a:cubicBezTo>
                    <a:pt x="194" y="264"/>
                    <a:pt x="193" y="263"/>
                    <a:pt x="191" y="261"/>
                  </a:cubicBezTo>
                  <a:cubicBezTo>
                    <a:pt x="190" y="260"/>
                    <a:pt x="188" y="259"/>
                    <a:pt x="186" y="259"/>
                  </a:cubicBezTo>
                  <a:cubicBezTo>
                    <a:pt x="185" y="259"/>
                    <a:pt x="185" y="258"/>
                    <a:pt x="185" y="258"/>
                  </a:cubicBezTo>
                  <a:cubicBezTo>
                    <a:pt x="185" y="257"/>
                    <a:pt x="183" y="257"/>
                    <a:pt x="182" y="256"/>
                  </a:cubicBezTo>
                  <a:cubicBezTo>
                    <a:pt x="181" y="255"/>
                    <a:pt x="182" y="253"/>
                    <a:pt x="182" y="252"/>
                  </a:cubicBezTo>
                  <a:cubicBezTo>
                    <a:pt x="182" y="251"/>
                    <a:pt x="179" y="251"/>
                    <a:pt x="178" y="250"/>
                  </a:cubicBezTo>
                  <a:cubicBezTo>
                    <a:pt x="176" y="250"/>
                    <a:pt x="175" y="251"/>
                    <a:pt x="175" y="251"/>
                  </a:cubicBezTo>
                  <a:cubicBezTo>
                    <a:pt x="174" y="251"/>
                    <a:pt x="174" y="251"/>
                    <a:pt x="174" y="251"/>
                  </a:cubicBezTo>
                  <a:cubicBezTo>
                    <a:pt x="174" y="251"/>
                    <a:pt x="174" y="251"/>
                    <a:pt x="174" y="251"/>
                  </a:cubicBezTo>
                  <a:cubicBezTo>
                    <a:pt x="174" y="252"/>
                    <a:pt x="173" y="254"/>
                    <a:pt x="173" y="256"/>
                  </a:cubicBezTo>
                  <a:cubicBezTo>
                    <a:pt x="172" y="257"/>
                    <a:pt x="173" y="260"/>
                    <a:pt x="173" y="261"/>
                  </a:cubicBezTo>
                  <a:cubicBezTo>
                    <a:pt x="173" y="261"/>
                    <a:pt x="173" y="261"/>
                    <a:pt x="173" y="261"/>
                  </a:cubicBezTo>
                  <a:cubicBezTo>
                    <a:pt x="173" y="261"/>
                    <a:pt x="169" y="262"/>
                    <a:pt x="168" y="263"/>
                  </a:cubicBezTo>
                  <a:cubicBezTo>
                    <a:pt x="167" y="263"/>
                    <a:pt x="165" y="262"/>
                    <a:pt x="164" y="261"/>
                  </a:cubicBezTo>
                  <a:cubicBezTo>
                    <a:pt x="163" y="260"/>
                    <a:pt x="162" y="261"/>
                    <a:pt x="161" y="261"/>
                  </a:cubicBezTo>
                  <a:cubicBezTo>
                    <a:pt x="160" y="261"/>
                    <a:pt x="159" y="259"/>
                    <a:pt x="158" y="258"/>
                  </a:cubicBezTo>
                  <a:cubicBezTo>
                    <a:pt x="157" y="257"/>
                    <a:pt x="157" y="258"/>
                    <a:pt x="156" y="258"/>
                  </a:cubicBezTo>
                  <a:cubicBezTo>
                    <a:pt x="155" y="259"/>
                    <a:pt x="155" y="260"/>
                    <a:pt x="154" y="261"/>
                  </a:cubicBezTo>
                  <a:cubicBezTo>
                    <a:pt x="154" y="262"/>
                    <a:pt x="152" y="259"/>
                    <a:pt x="151" y="258"/>
                  </a:cubicBezTo>
                  <a:cubicBezTo>
                    <a:pt x="150" y="256"/>
                    <a:pt x="149" y="256"/>
                    <a:pt x="147" y="256"/>
                  </a:cubicBezTo>
                  <a:cubicBezTo>
                    <a:pt x="146" y="256"/>
                    <a:pt x="146" y="256"/>
                    <a:pt x="146" y="254"/>
                  </a:cubicBezTo>
                  <a:cubicBezTo>
                    <a:pt x="146" y="253"/>
                    <a:pt x="145" y="252"/>
                    <a:pt x="144" y="252"/>
                  </a:cubicBezTo>
                  <a:cubicBezTo>
                    <a:pt x="143" y="251"/>
                    <a:pt x="146" y="249"/>
                    <a:pt x="147" y="249"/>
                  </a:cubicBezTo>
                  <a:cubicBezTo>
                    <a:pt x="148" y="248"/>
                    <a:pt x="150" y="249"/>
                    <a:pt x="152" y="249"/>
                  </a:cubicBezTo>
                  <a:cubicBezTo>
                    <a:pt x="154" y="249"/>
                    <a:pt x="154" y="249"/>
                    <a:pt x="154" y="248"/>
                  </a:cubicBezTo>
                  <a:cubicBezTo>
                    <a:pt x="154" y="247"/>
                    <a:pt x="153" y="247"/>
                    <a:pt x="152" y="246"/>
                  </a:cubicBezTo>
                  <a:cubicBezTo>
                    <a:pt x="151" y="246"/>
                    <a:pt x="150" y="244"/>
                    <a:pt x="150" y="244"/>
                  </a:cubicBezTo>
                  <a:cubicBezTo>
                    <a:pt x="151" y="243"/>
                    <a:pt x="151" y="243"/>
                    <a:pt x="151" y="243"/>
                  </a:cubicBezTo>
                  <a:cubicBezTo>
                    <a:pt x="151" y="243"/>
                    <a:pt x="152" y="244"/>
                    <a:pt x="152" y="245"/>
                  </a:cubicBezTo>
                  <a:cubicBezTo>
                    <a:pt x="153" y="245"/>
                    <a:pt x="154" y="245"/>
                    <a:pt x="154" y="245"/>
                  </a:cubicBezTo>
                  <a:cubicBezTo>
                    <a:pt x="155" y="244"/>
                    <a:pt x="156" y="244"/>
                    <a:pt x="156" y="244"/>
                  </a:cubicBezTo>
                  <a:cubicBezTo>
                    <a:pt x="156" y="244"/>
                    <a:pt x="157" y="240"/>
                    <a:pt x="157" y="239"/>
                  </a:cubicBezTo>
                  <a:cubicBezTo>
                    <a:pt x="157" y="238"/>
                    <a:pt x="155" y="234"/>
                    <a:pt x="154" y="233"/>
                  </a:cubicBezTo>
                  <a:cubicBezTo>
                    <a:pt x="154" y="232"/>
                    <a:pt x="153" y="232"/>
                    <a:pt x="152" y="232"/>
                  </a:cubicBezTo>
                  <a:cubicBezTo>
                    <a:pt x="152" y="231"/>
                    <a:pt x="152" y="231"/>
                    <a:pt x="152" y="231"/>
                  </a:cubicBezTo>
                  <a:cubicBezTo>
                    <a:pt x="152" y="231"/>
                    <a:pt x="152" y="230"/>
                    <a:pt x="152" y="229"/>
                  </a:cubicBezTo>
                  <a:cubicBezTo>
                    <a:pt x="152" y="227"/>
                    <a:pt x="152" y="227"/>
                    <a:pt x="150" y="226"/>
                  </a:cubicBezTo>
                  <a:cubicBezTo>
                    <a:pt x="149" y="225"/>
                    <a:pt x="149" y="224"/>
                    <a:pt x="149" y="223"/>
                  </a:cubicBezTo>
                  <a:cubicBezTo>
                    <a:pt x="149" y="221"/>
                    <a:pt x="146" y="218"/>
                    <a:pt x="145" y="217"/>
                  </a:cubicBezTo>
                  <a:cubicBezTo>
                    <a:pt x="145" y="215"/>
                    <a:pt x="144" y="215"/>
                    <a:pt x="142" y="214"/>
                  </a:cubicBezTo>
                  <a:cubicBezTo>
                    <a:pt x="141" y="214"/>
                    <a:pt x="141" y="213"/>
                    <a:pt x="142" y="212"/>
                  </a:cubicBezTo>
                  <a:cubicBezTo>
                    <a:pt x="142" y="211"/>
                    <a:pt x="138" y="208"/>
                    <a:pt x="137" y="208"/>
                  </a:cubicBezTo>
                  <a:cubicBezTo>
                    <a:pt x="136" y="208"/>
                    <a:pt x="136" y="206"/>
                    <a:pt x="136" y="205"/>
                  </a:cubicBezTo>
                  <a:cubicBezTo>
                    <a:pt x="136" y="204"/>
                    <a:pt x="137" y="201"/>
                    <a:pt x="137" y="200"/>
                  </a:cubicBezTo>
                  <a:cubicBezTo>
                    <a:pt x="137" y="199"/>
                    <a:pt x="138" y="197"/>
                    <a:pt x="138" y="196"/>
                  </a:cubicBezTo>
                  <a:cubicBezTo>
                    <a:pt x="138" y="195"/>
                    <a:pt x="134" y="196"/>
                    <a:pt x="132" y="194"/>
                  </a:cubicBezTo>
                  <a:cubicBezTo>
                    <a:pt x="130" y="192"/>
                    <a:pt x="129" y="189"/>
                    <a:pt x="129" y="189"/>
                  </a:cubicBezTo>
                  <a:cubicBezTo>
                    <a:pt x="129" y="189"/>
                    <a:pt x="124" y="183"/>
                    <a:pt x="123" y="182"/>
                  </a:cubicBezTo>
                  <a:cubicBezTo>
                    <a:pt x="121" y="181"/>
                    <a:pt x="118" y="182"/>
                    <a:pt x="117" y="181"/>
                  </a:cubicBezTo>
                  <a:cubicBezTo>
                    <a:pt x="117" y="180"/>
                    <a:pt x="116" y="178"/>
                    <a:pt x="117" y="177"/>
                  </a:cubicBezTo>
                  <a:cubicBezTo>
                    <a:pt x="118" y="176"/>
                    <a:pt x="118" y="176"/>
                    <a:pt x="117" y="175"/>
                  </a:cubicBezTo>
                  <a:cubicBezTo>
                    <a:pt x="117" y="174"/>
                    <a:pt x="116" y="173"/>
                    <a:pt x="116" y="172"/>
                  </a:cubicBezTo>
                  <a:cubicBezTo>
                    <a:pt x="116" y="171"/>
                    <a:pt x="116" y="169"/>
                    <a:pt x="115" y="169"/>
                  </a:cubicBezTo>
                  <a:cubicBezTo>
                    <a:pt x="115" y="168"/>
                    <a:pt x="112" y="169"/>
                    <a:pt x="111" y="169"/>
                  </a:cubicBezTo>
                  <a:cubicBezTo>
                    <a:pt x="110" y="170"/>
                    <a:pt x="104" y="177"/>
                    <a:pt x="102" y="179"/>
                  </a:cubicBezTo>
                  <a:cubicBezTo>
                    <a:pt x="101" y="181"/>
                    <a:pt x="98" y="183"/>
                    <a:pt x="95" y="185"/>
                  </a:cubicBezTo>
                  <a:cubicBezTo>
                    <a:pt x="93" y="186"/>
                    <a:pt x="92" y="192"/>
                    <a:pt x="91" y="193"/>
                  </a:cubicBezTo>
                  <a:cubicBezTo>
                    <a:pt x="91" y="194"/>
                    <a:pt x="87" y="196"/>
                    <a:pt x="85" y="197"/>
                  </a:cubicBezTo>
                  <a:cubicBezTo>
                    <a:pt x="83" y="198"/>
                    <a:pt x="80" y="200"/>
                    <a:pt x="79" y="200"/>
                  </a:cubicBezTo>
                  <a:cubicBezTo>
                    <a:pt x="79" y="201"/>
                    <a:pt x="73" y="202"/>
                    <a:pt x="71" y="202"/>
                  </a:cubicBezTo>
                  <a:cubicBezTo>
                    <a:pt x="68" y="203"/>
                    <a:pt x="67" y="202"/>
                    <a:pt x="66" y="202"/>
                  </a:cubicBezTo>
                  <a:cubicBezTo>
                    <a:pt x="64" y="201"/>
                    <a:pt x="65" y="200"/>
                    <a:pt x="66" y="198"/>
                  </a:cubicBezTo>
                  <a:cubicBezTo>
                    <a:pt x="66" y="196"/>
                    <a:pt x="65" y="193"/>
                    <a:pt x="65" y="189"/>
                  </a:cubicBezTo>
                  <a:cubicBezTo>
                    <a:pt x="64" y="186"/>
                    <a:pt x="62" y="182"/>
                    <a:pt x="62" y="182"/>
                  </a:cubicBezTo>
                  <a:cubicBezTo>
                    <a:pt x="62" y="182"/>
                    <a:pt x="61" y="182"/>
                    <a:pt x="60" y="182"/>
                  </a:cubicBezTo>
                  <a:cubicBezTo>
                    <a:pt x="59" y="182"/>
                    <a:pt x="58" y="181"/>
                    <a:pt x="58" y="180"/>
                  </a:cubicBezTo>
                  <a:cubicBezTo>
                    <a:pt x="58" y="180"/>
                    <a:pt x="58" y="178"/>
                    <a:pt x="56" y="177"/>
                  </a:cubicBezTo>
                  <a:cubicBezTo>
                    <a:pt x="55" y="176"/>
                    <a:pt x="54" y="175"/>
                    <a:pt x="53" y="175"/>
                  </a:cubicBezTo>
                  <a:cubicBezTo>
                    <a:pt x="52" y="175"/>
                    <a:pt x="51" y="175"/>
                    <a:pt x="51" y="174"/>
                  </a:cubicBezTo>
                  <a:cubicBezTo>
                    <a:pt x="51" y="172"/>
                    <a:pt x="49" y="172"/>
                    <a:pt x="48" y="169"/>
                  </a:cubicBezTo>
                  <a:cubicBezTo>
                    <a:pt x="48" y="167"/>
                    <a:pt x="48" y="166"/>
                    <a:pt x="48" y="165"/>
                  </a:cubicBezTo>
                  <a:cubicBezTo>
                    <a:pt x="48" y="164"/>
                    <a:pt x="49" y="163"/>
                    <a:pt x="49" y="163"/>
                  </a:cubicBezTo>
                  <a:cubicBezTo>
                    <a:pt x="50" y="162"/>
                    <a:pt x="50" y="161"/>
                    <a:pt x="50" y="160"/>
                  </a:cubicBezTo>
                  <a:cubicBezTo>
                    <a:pt x="49" y="160"/>
                    <a:pt x="48" y="161"/>
                    <a:pt x="47" y="161"/>
                  </a:cubicBezTo>
                  <a:cubicBezTo>
                    <a:pt x="46" y="161"/>
                    <a:pt x="46" y="160"/>
                    <a:pt x="46" y="159"/>
                  </a:cubicBezTo>
                  <a:cubicBezTo>
                    <a:pt x="46" y="159"/>
                    <a:pt x="48" y="159"/>
                    <a:pt x="48" y="159"/>
                  </a:cubicBezTo>
                  <a:cubicBezTo>
                    <a:pt x="49" y="159"/>
                    <a:pt x="50" y="158"/>
                    <a:pt x="50" y="157"/>
                  </a:cubicBezTo>
                  <a:cubicBezTo>
                    <a:pt x="50" y="157"/>
                    <a:pt x="48" y="157"/>
                    <a:pt x="47" y="157"/>
                  </a:cubicBezTo>
                  <a:cubicBezTo>
                    <a:pt x="46" y="157"/>
                    <a:pt x="45" y="157"/>
                    <a:pt x="45" y="157"/>
                  </a:cubicBezTo>
                  <a:cubicBezTo>
                    <a:pt x="45" y="156"/>
                    <a:pt x="45" y="155"/>
                    <a:pt x="45" y="154"/>
                  </a:cubicBezTo>
                  <a:cubicBezTo>
                    <a:pt x="44" y="153"/>
                    <a:pt x="43" y="150"/>
                    <a:pt x="42" y="150"/>
                  </a:cubicBezTo>
                  <a:cubicBezTo>
                    <a:pt x="42" y="149"/>
                    <a:pt x="40" y="149"/>
                    <a:pt x="40" y="147"/>
                  </a:cubicBezTo>
                  <a:cubicBezTo>
                    <a:pt x="40" y="146"/>
                    <a:pt x="41" y="146"/>
                    <a:pt x="42" y="146"/>
                  </a:cubicBezTo>
                  <a:cubicBezTo>
                    <a:pt x="42" y="146"/>
                    <a:pt x="42" y="142"/>
                    <a:pt x="42" y="142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0" y="138"/>
                    <a:pt x="40" y="137"/>
                    <a:pt x="41" y="136"/>
                  </a:cubicBezTo>
                  <a:cubicBezTo>
                    <a:pt x="42" y="135"/>
                    <a:pt x="41" y="132"/>
                    <a:pt x="41" y="131"/>
                  </a:cubicBezTo>
                  <a:cubicBezTo>
                    <a:pt x="41" y="129"/>
                    <a:pt x="40" y="125"/>
                    <a:pt x="40" y="125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3" y="121"/>
                    <a:pt x="44" y="121"/>
                  </a:cubicBezTo>
                  <a:cubicBezTo>
                    <a:pt x="44" y="121"/>
                    <a:pt x="45" y="121"/>
                    <a:pt x="46" y="118"/>
                  </a:cubicBezTo>
                  <a:cubicBezTo>
                    <a:pt x="47" y="116"/>
                    <a:pt x="45" y="112"/>
                    <a:pt x="45" y="112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8" y="107"/>
                    <a:pt x="38" y="105"/>
                  </a:cubicBezTo>
                  <a:cubicBezTo>
                    <a:pt x="38" y="104"/>
                    <a:pt x="39" y="101"/>
                    <a:pt x="39" y="101"/>
                  </a:cubicBezTo>
                  <a:cubicBezTo>
                    <a:pt x="39" y="101"/>
                    <a:pt x="39" y="99"/>
                    <a:pt x="38" y="99"/>
                  </a:cubicBezTo>
                  <a:cubicBezTo>
                    <a:pt x="38" y="98"/>
                    <a:pt x="37" y="98"/>
                    <a:pt x="36" y="98"/>
                  </a:cubicBezTo>
                  <a:cubicBezTo>
                    <a:pt x="35" y="98"/>
                    <a:pt x="30" y="96"/>
                    <a:pt x="29" y="96"/>
                  </a:cubicBezTo>
                  <a:cubicBezTo>
                    <a:pt x="27" y="95"/>
                    <a:pt x="26" y="92"/>
                    <a:pt x="26" y="91"/>
                  </a:cubicBezTo>
                  <a:cubicBezTo>
                    <a:pt x="25" y="90"/>
                    <a:pt x="24" y="89"/>
                    <a:pt x="23" y="88"/>
                  </a:cubicBezTo>
                  <a:cubicBezTo>
                    <a:pt x="23" y="86"/>
                    <a:pt x="24" y="86"/>
                    <a:pt x="25" y="86"/>
                  </a:cubicBezTo>
                  <a:cubicBezTo>
                    <a:pt x="25" y="86"/>
                    <a:pt x="24" y="83"/>
                    <a:pt x="24" y="82"/>
                  </a:cubicBezTo>
                  <a:cubicBezTo>
                    <a:pt x="23" y="82"/>
                    <a:pt x="23" y="80"/>
                    <a:pt x="22" y="80"/>
                  </a:cubicBezTo>
                  <a:cubicBezTo>
                    <a:pt x="22" y="79"/>
                    <a:pt x="22" y="78"/>
                    <a:pt x="21" y="77"/>
                  </a:cubicBezTo>
                  <a:cubicBezTo>
                    <a:pt x="20" y="77"/>
                    <a:pt x="18" y="77"/>
                    <a:pt x="18" y="77"/>
                  </a:cubicBezTo>
                  <a:cubicBezTo>
                    <a:pt x="17" y="77"/>
                    <a:pt x="14" y="77"/>
                    <a:pt x="13" y="78"/>
                  </a:cubicBezTo>
                  <a:cubicBezTo>
                    <a:pt x="12" y="78"/>
                    <a:pt x="12" y="79"/>
                    <a:pt x="12" y="80"/>
                  </a:cubicBezTo>
                  <a:cubicBezTo>
                    <a:pt x="11" y="81"/>
                    <a:pt x="11" y="80"/>
                    <a:pt x="10" y="80"/>
                  </a:cubicBezTo>
                  <a:cubicBezTo>
                    <a:pt x="9" y="80"/>
                    <a:pt x="8" y="80"/>
                    <a:pt x="7" y="80"/>
                  </a:cubicBezTo>
                  <a:cubicBezTo>
                    <a:pt x="6" y="80"/>
                    <a:pt x="4" y="80"/>
                    <a:pt x="3" y="79"/>
                  </a:cubicBezTo>
                  <a:cubicBezTo>
                    <a:pt x="2" y="79"/>
                    <a:pt x="2" y="78"/>
                    <a:pt x="2" y="78"/>
                  </a:cubicBezTo>
                  <a:cubicBezTo>
                    <a:pt x="1" y="77"/>
                    <a:pt x="0" y="77"/>
                    <a:pt x="0" y="76"/>
                  </a:cubicBezTo>
                  <a:cubicBezTo>
                    <a:pt x="1" y="75"/>
                    <a:pt x="2" y="75"/>
                    <a:pt x="2" y="75"/>
                  </a:cubicBezTo>
                  <a:cubicBezTo>
                    <a:pt x="3" y="75"/>
                    <a:pt x="3" y="75"/>
                    <a:pt x="3" y="74"/>
                  </a:cubicBezTo>
                  <a:cubicBezTo>
                    <a:pt x="4" y="74"/>
                    <a:pt x="4" y="73"/>
                    <a:pt x="5" y="73"/>
                  </a:cubicBezTo>
                  <a:cubicBezTo>
                    <a:pt x="6" y="72"/>
                    <a:pt x="6" y="72"/>
                    <a:pt x="7" y="71"/>
                  </a:cubicBezTo>
                  <a:cubicBezTo>
                    <a:pt x="7" y="70"/>
                    <a:pt x="7" y="69"/>
                    <a:pt x="6" y="68"/>
                  </a:cubicBezTo>
                  <a:cubicBezTo>
                    <a:pt x="6" y="67"/>
                    <a:pt x="7" y="66"/>
                    <a:pt x="8" y="65"/>
                  </a:cubicBezTo>
                  <a:cubicBezTo>
                    <a:pt x="9" y="64"/>
                    <a:pt x="9" y="63"/>
                    <a:pt x="8" y="63"/>
                  </a:cubicBezTo>
                  <a:cubicBezTo>
                    <a:pt x="8" y="62"/>
                    <a:pt x="8" y="62"/>
                    <a:pt x="8" y="61"/>
                  </a:cubicBezTo>
                  <a:cubicBezTo>
                    <a:pt x="8" y="60"/>
                    <a:pt x="8" y="60"/>
                    <a:pt x="7" y="59"/>
                  </a:cubicBezTo>
                  <a:cubicBezTo>
                    <a:pt x="7" y="59"/>
                    <a:pt x="7" y="56"/>
                    <a:pt x="6" y="56"/>
                  </a:cubicBezTo>
                  <a:cubicBezTo>
                    <a:pt x="6" y="55"/>
                    <a:pt x="4" y="55"/>
                    <a:pt x="4" y="54"/>
                  </a:cubicBezTo>
                  <a:cubicBezTo>
                    <a:pt x="3" y="54"/>
                    <a:pt x="4" y="53"/>
                    <a:pt x="5" y="52"/>
                  </a:cubicBezTo>
                  <a:cubicBezTo>
                    <a:pt x="6" y="51"/>
                    <a:pt x="7" y="50"/>
                    <a:pt x="7" y="50"/>
                  </a:cubicBezTo>
                  <a:cubicBezTo>
                    <a:pt x="8" y="51"/>
                    <a:pt x="9" y="52"/>
                    <a:pt x="10" y="52"/>
                  </a:cubicBezTo>
                  <a:cubicBezTo>
                    <a:pt x="10" y="52"/>
                    <a:pt x="11" y="52"/>
                    <a:pt x="12" y="51"/>
                  </a:cubicBezTo>
                  <a:cubicBezTo>
                    <a:pt x="12" y="51"/>
                    <a:pt x="13" y="51"/>
                    <a:pt x="13" y="52"/>
                  </a:cubicBezTo>
                  <a:cubicBezTo>
                    <a:pt x="14" y="52"/>
                    <a:pt x="14" y="52"/>
                    <a:pt x="15" y="52"/>
                  </a:cubicBezTo>
                  <a:cubicBezTo>
                    <a:pt x="16" y="52"/>
                    <a:pt x="15" y="53"/>
                    <a:pt x="17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9" y="53"/>
                    <a:pt x="19" y="54"/>
                    <a:pt x="20" y="54"/>
                  </a:cubicBezTo>
                  <a:cubicBezTo>
                    <a:pt x="22" y="54"/>
                    <a:pt x="22" y="55"/>
                    <a:pt x="23" y="56"/>
                  </a:cubicBezTo>
                  <a:cubicBezTo>
                    <a:pt x="24" y="56"/>
                    <a:pt x="24" y="57"/>
                    <a:pt x="25" y="59"/>
                  </a:cubicBezTo>
                  <a:cubicBezTo>
                    <a:pt x="25" y="60"/>
                    <a:pt x="27" y="60"/>
                    <a:pt x="28" y="60"/>
                  </a:cubicBezTo>
                  <a:cubicBezTo>
                    <a:pt x="29" y="61"/>
                    <a:pt x="31" y="61"/>
                    <a:pt x="33" y="61"/>
                  </a:cubicBezTo>
                  <a:cubicBezTo>
                    <a:pt x="34" y="61"/>
                    <a:pt x="34" y="62"/>
                    <a:pt x="35" y="63"/>
                  </a:cubicBezTo>
                  <a:cubicBezTo>
                    <a:pt x="36" y="63"/>
                    <a:pt x="36" y="64"/>
                    <a:pt x="37" y="65"/>
                  </a:cubicBezTo>
                  <a:cubicBezTo>
                    <a:pt x="38" y="66"/>
                    <a:pt x="39" y="64"/>
                    <a:pt x="39" y="64"/>
                  </a:cubicBezTo>
                  <a:cubicBezTo>
                    <a:pt x="40" y="63"/>
                    <a:pt x="41" y="61"/>
                    <a:pt x="41" y="60"/>
                  </a:cubicBezTo>
                  <a:cubicBezTo>
                    <a:pt x="41" y="59"/>
                    <a:pt x="42" y="59"/>
                    <a:pt x="43" y="59"/>
                  </a:cubicBezTo>
                  <a:cubicBezTo>
                    <a:pt x="44" y="59"/>
                    <a:pt x="42" y="55"/>
                    <a:pt x="42" y="54"/>
                  </a:cubicBezTo>
                  <a:cubicBezTo>
                    <a:pt x="41" y="53"/>
                    <a:pt x="46" y="53"/>
                    <a:pt x="47" y="53"/>
                  </a:cubicBezTo>
                  <a:cubicBezTo>
                    <a:pt x="47" y="53"/>
                    <a:pt x="49" y="55"/>
                    <a:pt x="50" y="56"/>
                  </a:cubicBezTo>
                  <a:cubicBezTo>
                    <a:pt x="51" y="57"/>
                    <a:pt x="52" y="61"/>
                    <a:pt x="52" y="61"/>
                  </a:cubicBezTo>
                  <a:cubicBezTo>
                    <a:pt x="53" y="62"/>
                    <a:pt x="52" y="63"/>
                    <a:pt x="54" y="63"/>
                  </a:cubicBezTo>
                  <a:cubicBezTo>
                    <a:pt x="55" y="63"/>
                    <a:pt x="55" y="64"/>
                    <a:pt x="56" y="64"/>
                  </a:cubicBezTo>
                  <a:cubicBezTo>
                    <a:pt x="58" y="65"/>
                    <a:pt x="64" y="66"/>
                    <a:pt x="64" y="66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6"/>
                    <a:pt x="69" y="65"/>
                  </a:cubicBezTo>
                  <a:cubicBezTo>
                    <a:pt x="69" y="64"/>
                    <a:pt x="71" y="62"/>
                    <a:pt x="71" y="62"/>
                  </a:cubicBezTo>
                  <a:cubicBezTo>
                    <a:pt x="71" y="62"/>
                    <a:pt x="70" y="61"/>
                    <a:pt x="70" y="60"/>
                  </a:cubicBezTo>
                  <a:cubicBezTo>
                    <a:pt x="70" y="60"/>
                    <a:pt x="68" y="57"/>
                    <a:pt x="68" y="56"/>
                  </a:cubicBezTo>
                  <a:cubicBezTo>
                    <a:pt x="68" y="55"/>
                    <a:pt x="69" y="54"/>
                    <a:pt x="70" y="54"/>
                  </a:cubicBezTo>
                  <a:cubicBezTo>
                    <a:pt x="70" y="53"/>
                    <a:pt x="71" y="50"/>
                    <a:pt x="71" y="49"/>
                  </a:cubicBezTo>
                  <a:cubicBezTo>
                    <a:pt x="71" y="48"/>
                    <a:pt x="65" y="34"/>
                    <a:pt x="65" y="34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8"/>
                    <a:pt x="81" y="27"/>
                  </a:cubicBezTo>
                  <a:cubicBezTo>
                    <a:pt x="81" y="26"/>
                    <a:pt x="82" y="26"/>
                    <a:pt x="83" y="26"/>
                  </a:cubicBezTo>
                  <a:cubicBezTo>
                    <a:pt x="84" y="25"/>
                    <a:pt x="83" y="24"/>
                    <a:pt x="83" y="23"/>
                  </a:cubicBezTo>
                  <a:cubicBezTo>
                    <a:pt x="83" y="22"/>
                    <a:pt x="83" y="22"/>
                    <a:pt x="84" y="21"/>
                  </a:cubicBezTo>
                  <a:cubicBezTo>
                    <a:pt x="84" y="21"/>
                    <a:pt x="83" y="19"/>
                    <a:pt x="83" y="18"/>
                  </a:cubicBezTo>
                  <a:cubicBezTo>
                    <a:pt x="83" y="17"/>
                    <a:pt x="85" y="15"/>
                    <a:pt x="85" y="15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6" y="14"/>
                    <a:pt x="87" y="13"/>
                  </a:cubicBezTo>
                  <a:cubicBezTo>
                    <a:pt x="87" y="12"/>
                    <a:pt x="89" y="11"/>
                    <a:pt x="90" y="11"/>
                  </a:cubicBezTo>
                  <a:cubicBezTo>
                    <a:pt x="91" y="11"/>
                    <a:pt x="91" y="12"/>
                    <a:pt x="92" y="12"/>
                  </a:cubicBezTo>
                  <a:cubicBezTo>
                    <a:pt x="93" y="12"/>
                    <a:pt x="94" y="11"/>
                    <a:pt x="95" y="12"/>
                  </a:cubicBezTo>
                  <a:cubicBezTo>
                    <a:pt x="96" y="13"/>
                    <a:pt x="96" y="14"/>
                    <a:pt x="97" y="14"/>
                  </a:cubicBezTo>
                  <a:cubicBezTo>
                    <a:pt x="98" y="14"/>
                    <a:pt x="98" y="13"/>
                    <a:pt x="98" y="13"/>
                  </a:cubicBezTo>
                  <a:cubicBezTo>
                    <a:pt x="99" y="12"/>
                    <a:pt x="100" y="11"/>
                    <a:pt x="101" y="11"/>
                  </a:cubicBezTo>
                  <a:cubicBezTo>
                    <a:pt x="101" y="11"/>
                    <a:pt x="103" y="12"/>
                    <a:pt x="104" y="11"/>
                  </a:cubicBezTo>
                  <a:cubicBezTo>
                    <a:pt x="104" y="10"/>
                    <a:pt x="105" y="9"/>
                    <a:pt x="106" y="9"/>
                  </a:cubicBezTo>
                  <a:cubicBezTo>
                    <a:pt x="107" y="10"/>
                    <a:pt x="109" y="12"/>
                    <a:pt x="110" y="11"/>
                  </a:cubicBezTo>
                  <a:cubicBezTo>
                    <a:pt x="111" y="10"/>
                    <a:pt x="111" y="8"/>
                    <a:pt x="112" y="8"/>
                  </a:cubicBezTo>
                  <a:cubicBezTo>
                    <a:pt x="113" y="8"/>
                    <a:pt x="115" y="7"/>
                    <a:pt x="116" y="7"/>
                  </a:cubicBezTo>
                  <a:cubicBezTo>
                    <a:pt x="118" y="7"/>
                    <a:pt x="120" y="6"/>
                    <a:pt x="121" y="5"/>
                  </a:cubicBezTo>
                  <a:cubicBezTo>
                    <a:pt x="122" y="5"/>
                    <a:pt x="123" y="4"/>
                    <a:pt x="123" y="4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5" y="1"/>
                    <a:pt x="126" y="1"/>
                    <a:pt x="126" y="1"/>
                  </a:cubicBezTo>
                  <a:cubicBezTo>
                    <a:pt x="128" y="0"/>
                    <a:pt x="129" y="0"/>
                    <a:pt x="129" y="2"/>
                  </a:cubicBezTo>
                  <a:cubicBezTo>
                    <a:pt x="129" y="3"/>
                    <a:pt x="130" y="5"/>
                    <a:pt x="130" y="3"/>
                  </a:cubicBezTo>
                  <a:cubicBezTo>
                    <a:pt x="131" y="1"/>
                    <a:pt x="131" y="0"/>
                    <a:pt x="132" y="0"/>
                  </a:cubicBezTo>
                  <a:cubicBezTo>
                    <a:pt x="132" y="0"/>
                    <a:pt x="132" y="1"/>
                    <a:pt x="132" y="2"/>
                  </a:cubicBezTo>
                  <a:cubicBezTo>
                    <a:pt x="132" y="3"/>
                    <a:pt x="133" y="7"/>
                    <a:pt x="134" y="8"/>
                  </a:cubicBezTo>
                  <a:cubicBezTo>
                    <a:pt x="135" y="9"/>
                    <a:pt x="136" y="10"/>
                    <a:pt x="137" y="11"/>
                  </a:cubicBezTo>
                  <a:cubicBezTo>
                    <a:pt x="138" y="11"/>
                    <a:pt x="139" y="13"/>
                    <a:pt x="139" y="14"/>
                  </a:cubicBezTo>
                  <a:cubicBezTo>
                    <a:pt x="138" y="15"/>
                    <a:pt x="137" y="17"/>
                    <a:pt x="139" y="17"/>
                  </a:cubicBezTo>
                  <a:cubicBezTo>
                    <a:pt x="141" y="17"/>
                    <a:pt x="141" y="19"/>
                    <a:pt x="141" y="20"/>
                  </a:cubicBezTo>
                  <a:cubicBezTo>
                    <a:pt x="142" y="21"/>
                    <a:pt x="143" y="24"/>
                    <a:pt x="142" y="24"/>
                  </a:cubicBezTo>
                  <a:cubicBezTo>
                    <a:pt x="140" y="24"/>
                    <a:pt x="140" y="24"/>
                    <a:pt x="140" y="25"/>
                  </a:cubicBezTo>
                  <a:cubicBezTo>
                    <a:pt x="139" y="26"/>
                    <a:pt x="138" y="30"/>
                    <a:pt x="140" y="31"/>
                  </a:cubicBezTo>
                  <a:cubicBezTo>
                    <a:pt x="141" y="32"/>
                    <a:pt x="142" y="34"/>
                    <a:pt x="144" y="34"/>
                  </a:cubicBezTo>
                  <a:cubicBezTo>
                    <a:pt x="145" y="34"/>
                    <a:pt x="146" y="36"/>
                    <a:pt x="147" y="36"/>
                  </a:cubicBezTo>
                  <a:cubicBezTo>
                    <a:pt x="147" y="37"/>
                    <a:pt x="148" y="38"/>
                    <a:pt x="148" y="40"/>
                  </a:cubicBezTo>
                  <a:cubicBezTo>
                    <a:pt x="148" y="41"/>
                    <a:pt x="149" y="42"/>
                    <a:pt x="147" y="43"/>
                  </a:cubicBezTo>
                  <a:cubicBezTo>
                    <a:pt x="146" y="45"/>
                    <a:pt x="145" y="44"/>
                    <a:pt x="146" y="46"/>
                  </a:cubicBezTo>
                  <a:cubicBezTo>
                    <a:pt x="146" y="48"/>
                    <a:pt x="147" y="47"/>
                    <a:pt x="148" y="47"/>
                  </a:cubicBezTo>
                  <a:cubicBezTo>
                    <a:pt x="149" y="47"/>
                    <a:pt x="150" y="47"/>
                    <a:pt x="151" y="48"/>
                  </a:cubicBezTo>
                  <a:cubicBezTo>
                    <a:pt x="152" y="49"/>
                    <a:pt x="154" y="51"/>
                    <a:pt x="155" y="53"/>
                  </a:cubicBezTo>
                  <a:cubicBezTo>
                    <a:pt x="156" y="54"/>
                    <a:pt x="156" y="54"/>
                    <a:pt x="156" y="55"/>
                  </a:cubicBezTo>
                  <a:cubicBezTo>
                    <a:pt x="156" y="56"/>
                    <a:pt x="158" y="57"/>
                    <a:pt x="158" y="57"/>
                  </a:cubicBezTo>
                  <a:cubicBezTo>
                    <a:pt x="159" y="57"/>
                    <a:pt x="159" y="57"/>
                    <a:pt x="160" y="56"/>
                  </a:cubicBezTo>
                  <a:cubicBezTo>
                    <a:pt x="161" y="55"/>
                    <a:pt x="162" y="54"/>
                    <a:pt x="162" y="56"/>
                  </a:cubicBezTo>
                  <a:cubicBezTo>
                    <a:pt x="162" y="58"/>
                    <a:pt x="164" y="60"/>
                    <a:pt x="165" y="60"/>
                  </a:cubicBezTo>
                  <a:cubicBezTo>
                    <a:pt x="166" y="61"/>
                    <a:pt x="168" y="62"/>
                    <a:pt x="169" y="61"/>
                  </a:cubicBezTo>
                  <a:cubicBezTo>
                    <a:pt x="170" y="61"/>
                    <a:pt x="171" y="60"/>
                    <a:pt x="172" y="62"/>
                  </a:cubicBezTo>
                  <a:cubicBezTo>
                    <a:pt x="173" y="63"/>
                    <a:pt x="173" y="63"/>
                    <a:pt x="172" y="64"/>
                  </a:cubicBezTo>
                  <a:cubicBezTo>
                    <a:pt x="172" y="65"/>
                    <a:pt x="172" y="66"/>
                    <a:pt x="173" y="67"/>
                  </a:cubicBezTo>
                  <a:cubicBezTo>
                    <a:pt x="174" y="68"/>
                    <a:pt x="176" y="70"/>
                    <a:pt x="177" y="68"/>
                  </a:cubicBezTo>
                  <a:cubicBezTo>
                    <a:pt x="178" y="67"/>
                    <a:pt x="180" y="66"/>
                    <a:pt x="181" y="68"/>
                  </a:cubicBezTo>
                  <a:cubicBezTo>
                    <a:pt x="182" y="69"/>
                    <a:pt x="185" y="70"/>
                    <a:pt x="186" y="69"/>
                  </a:cubicBezTo>
                  <a:cubicBezTo>
                    <a:pt x="187" y="69"/>
                    <a:pt x="188" y="68"/>
                    <a:pt x="187" y="67"/>
                  </a:cubicBezTo>
                  <a:cubicBezTo>
                    <a:pt x="187" y="67"/>
                    <a:pt x="186" y="65"/>
                    <a:pt x="188" y="66"/>
                  </a:cubicBezTo>
                  <a:cubicBezTo>
                    <a:pt x="190" y="67"/>
                    <a:pt x="191" y="66"/>
                    <a:pt x="192" y="66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93" y="64"/>
                    <a:pt x="194" y="63"/>
                    <a:pt x="196" y="63"/>
                  </a:cubicBezTo>
                  <a:cubicBezTo>
                    <a:pt x="198" y="63"/>
                    <a:pt x="200" y="63"/>
                    <a:pt x="202" y="63"/>
                  </a:cubicBezTo>
                  <a:cubicBezTo>
                    <a:pt x="204" y="63"/>
                    <a:pt x="206" y="63"/>
                    <a:pt x="205" y="61"/>
                  </a:cubicBezTo>
                  <a:cubicBezTo>
                    <a:pt x="205" y="59"/>
                    <a:pt x="205" y="57"/>
                    <a:pt x="205" y="55"/>
                  </a:cubicBezTo>
                  <a:cubicBezTo>
                    <a:pt x="205" y="54"/>
                    <a:pt x="207" y="53"/>
                    <a:pt x="208" y="55"/>
                  </a:cubicBezTo>
                  <a:cubicBezTo>
                    <a:pt x="209" y="56"/>
                    <a:pt x="209" y="57"/>
                    <a:pt x="211" y="57"/>
                  </a:cubicBezTo>
                  <a:cubicBezTo>
                    <a:pt x="213" y="57"/>
                    <a:pt x="214" y="56"/>
                    <a:pt x="214" y="58"/>
                  </a:cubicBezTo>
                  <a:cubicBezTo>
                    <a:pt x="215" y="60"/>
                    <a:pt x="217" y="63"/>
                    <a:pt x="218" y="63"/>
                  </a:cubicBezTo>
                  <a:cubicBezTo>
                    <a:pt x="219" y="63"/>
                    <a:pt x="221" y="62"/>
                    <a:pt x="223" y="61"/>
                  </a:cubicBezTo>
                  <a:cubicBezTo>
                    <a:pt x="224" y="60"/>
                    <a:pt x="227" y="60"/>
                    <a:pt x="228" y="60"/>
                  </a:cubicBezTo>
                  <a:cubicBezTo>
                    <a:pt x="230" y="60"/>
                    <a:pt x="233" y="60"/>
                    <a:pt x="234" y="60"/>
                  </a:cubicBezTo>
                  <a:cubicBezTo>
                    <a:pt x="236" y="59"/>
                    <a:pt x="237" y="59"/>
                    <a:pt x="238" y="57"/>
                  </a:cubicBezTo>
                  <a:cubicBezTo>
                    <a:pt x="239" y="55"/>
                    <a:pt x="240" y="53"/>
                    <a:pt x="240" y="52"/>
                  </a:cubicBezTo>
                  <a:cubicBezTo>
                    <a:pt x="241" y="51"/>
                    <a:pt x="244" y="51"/>
                    <a:pt x="245" y="50"/>
                  </a:cubicBezTo>
                  <a:cubicBezTo>
                    <a:pt x="246" y="49"/>
                    <a:pt x="248" y="46"/>
                    <a:pt x="251" y="46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254" y="45"/>
                    <a:pt x="255" y="47"/>
                    <a:pt x="255" y="49"/>
                  </a:cubicBezTo>
                  <a:cubicBezTo>
                    <a:pt x="255" y="50"/>
                    <a:pt x="257" y="56"/>
                    <a:pt x="258" y="57"/>
                  </a:cubicBezTo>
                  <a:cubicBezTo>
                    <a:pt x="258" y="58"/>
                    <a:pt x="259" y="61"/>
                    <a:pt x="261" y="62"/>
                  </a:cubicBezTo>
                  <a:cubicBezTo>
                    <a:pt x="264" y="63"/>
                    <a:pt x="265" y="65"/>
                    <a:pt x="267" y="66"/>
                  </a:cubicBezTo>
                  <a:cubicBezTo>
                    <a:pt x="269" y="66"/>
                    <a:pt x="271" y="67"/>
                    <a:pt x="272" y="68"/>
                  </a:cubicBezTo>
                  <a:cubicBezTo>
                    <a:pt x="274" y="69"/>
                    <a:pt x="275" y="69"/>
                    <a:pt x="276" y="69"/>
                  </a:cubicBezTo>
                  <a:cubicBezTo>
                    <a:pt x="277" y="68"/>
                    <a:pt x="279" y="68"/>
                    <a:pt x="280" y="68"/>
                  </a:cubicBezTo>
                  <a:cubicBezTo>
                    <a:pt x="281" y="69"/>
                    <a:pt x="284" y="70"/>
                    <a:pt x="286" y="70"/>
                  </a:cubicBezTo>
                  <a:cubicBezTo>
                    <a:pt x="288" y="70"/>
                    <a:pt x="290" y="71"/>
                    <a:pt x="291" y="70"/>
                  </a:cubicBezTo>
                  <a:cubicBezTo>
                    <a:pt x="292" y="70"/>
                    <a:pt x="295" y="68"/>
                    <a:pt x="296" y="68"/>
                  </a:cubicBezTo>
                  <a:cubicBezTo>
                    <a:pt x="298" y="67"/>
                    <a:pt x="299" y="67"/>
                    <a:pt x="300" y="65"/>
                  </a:cubicBezTo>
                  <a:cubicBezTo>
                    <a:pt x="301" y="64"/>
                    <a:pt x="303" y="61"/>
                    <a:pt x="304" y="60"/>
                  </a:cubicBezTo>
                  <a:cubicBezTo>
                    <a:pt x="305" y="59"/>
                    <a:pt x="308" y="58"/>
                    <a:pt x="310" y="57"/>
                  </a:cubicBezTo>
                  <a:cubicBezTo>
                    <a:pt x="312" y="56"/>
                    <a:pt x="312" y="55"/>
                    <a:pt x="314" y="55"/>
                  </a:cubicBezTo>
                  <a:cubicBezTo>
                    <a:pt x="316" y="55"/>
                    <a:pt x="319" y="56"/>
                    <a:pt x="320" y="57"/>
                  </a:cubicBezTo>
                  <a:cubicBezTo>
                    <a:pt x="321" y="58"/>
                    <a:pt x="322" y="58"/>
                    <a:pt x="324" y="58"/>
                  </a:cubicBezTo>
                  <a:cubicBezTo>
                    <a:pt x="326" y="57"/>
                    <a:pt x="327" y="58"/>
                    <a:pt x="328" y="58"/>
                  </a:cubicBezTo>
                  <a:cubicBezTo>
                    <a:pt x="330" y="59"/>
                    <a:pt x="330" y="60"/>
                    <a:pt x="332" y="60"/>
                  </a:cubicBezTo>
                  <a:cubicBezTo>
                    <a:pt x="334" y="60"/>
                    <a:pt x="337" y="59"/>
                    <a:pt x="338" y="58"/>
                  </a:cubicBezTo>
                  <a:cubicBezTo>
                    <a:pt x="338" y="58"/>
                    <a:pt x="340" y="58"/>
                    <a:pt x="341" y="60"/>
                  </a:cubicBezTo>
                  <a:cubicBezTo>
                    <a:pt x="342" y="62"/>
                    <a:pt x="342" y="63"/>
                    <a:pt x="343" y="64"/>
                  </a:cubicBezTo>
                  <a:cubicBezTo>
                    <a:pt x="344" y="65"/>
                    <a:pt x="348" y="69"/>
                    <a:pt x="351" y="71"/>
                  </a:cubicBezTo>
                  <a:cubicBezTo>
                    <a:pt x="352" y="73"/>
                    <a:pt x="353" y="74"/>
                    <a:pt x="353" y="75"/>
                  </a:cubicBezTo>
                  <a:cubicBezTo>
                    <a:pt x="353" y="76"/>
                    <a:pt x="353" y="76"/>
                    <a:pt x="353" y="76"/>
                  </a:cubicBezTo>
                  <a:cubicBezTo>
                    <a:pt x="353" y="76"/>
                    <a:pt x="353" y="76"/>
                    <a:pt x="352" y="77"/>
                  </a:cubicBezTo>
                  <a:cubicBezTo>
                    <a:pt x="351" y="77"/>
                    <a:pt x="349" y="78"/>
                    <a:pt x="349" y="80"/>
                  </a:cubicBezTo>
                  <a:cubicBezTo>
                    <a:pt x="348" y="81"/>
                    <a:pt x="349" y="83"/>
                    <a:pt x="349" y="84"/>
                  </a:cubicBezTo>
                  <a:cubicBezTo>
                    <a:pt x="349" y="85"/>
                    <a:pt x="350" y="87"/>
                    <a:pt x="351" y="89"/>
                  </a:cubicBezTo>
                  <a:cubicBezTo>
                    <a:pt x="352" y="91"/>
                    <a:pt x="353" y="92"/>
                    <a:pt x="353" y="92"/>
                  </a:cubicBezTo>
                  <a:cubicBezTo>
                    <a:pt x="354" y="93"/>
                    <a:pt x="355" y="94"/>
                    <a:pt x="355" y="95"/>
                  </a:cubicBezTo>
                  <a:cubicBezTo>
                    <a:pt x="355" y="96"/>
                    <a:pt x="355" y="98"/>
                    <a:pt x="356" y="98"/>
                  </a:cubicBezTo>
                  <a:cubicBezTo>
                    <a:pt x="356" y="99"/>
                    <a:pt x="357" y="100"/>
                    <a:pt x="357" y="101"/>
                  </a:cubicBezTo>
                  <a:cubicBezTo>
                    <a:pt x="357" y="102"/>
                    <a:pt x="357" y="103"/>
                    <a:pt x="357" y="104"/>
                  </a:cubicBezTo>
                  <a:cubicBezTo>
                    <a:pt x="357" y="104"/>
                    <a:pt x="358" y="108"/>
                    <a:pt x="359" y="106"/>
                  </a:cubicBezTo>
                  <a:cubicBezTo>
                    <a:pt x="360" y="105"/>
                    <a:pt x="360" y="105"/>
                    <a:pt x="360" y="103"/>
                  </a:cubicBezTo>
                  <a:cubicBezTo>
                    <a:pt x="360" y="102"/>
                    <a:pt x="360" y="102"/>
                    <a:pt x="361" y="102"/>
                  </a:cubicBezTo>
                  <a:cubicBezTo>
                    <a:pt x="362" y="102"/>
                    <a:pt x="364" y="102"/>
                    <a:pt x="364" y="101"/>
                  </a:cubicBezTo>
                  <a:cubicBezTo>
                    <a:pt x="365" y="99"/>
                    <a:pt x="365" y="98"/>
                    <a:pt x="366" y="98"/>
                  </a:cubicBezTo>
                  <a:cubicBezTo>
                    <a:pt x="367" y="97"/>
                    <a:pt x="369" y="97"/>
                    <a:pt x="368" y="98"/>
                  </a:cubicBezTo>
                  <a:cubicBezTo>
                    <a:pt x="368" y="98"/>
                    <a:pt x="368" y="99"/>
                    <a:pt x="369" y="99"/>
                  </a:cubicBezTo>
                  <a:cubicBezTo>
                    <a:pt x="370" y="99"/>
                    <a:pt x="371" y="99"/>
                    <a:pt x="371" y="98"/>
                  </a:cubicBezTo>
                  <a:cubicBezTo>
                    <a:pt x="371" y="97"/>
                    <a:pt x="371" y="97"/>
                    <a:pt x="372" y="96"/>
                  </a:cubicBezTo>
                  <a:cubicBezTo>
                    <a:pt x="373" y="96"/>
                    <a:pt x="376" y="96"/>
                    <a:pt x="377" y="96"/>
                  </a:cubicBezTo>
                  <a:cubicBezTo>
                    <a:pt x="377" y="96"/>
                    <a:pt x="380" y="95"/>
                    <a:pt x="380" y="95"/>
                  </a:cubicBezTo>
                  <a:cubicBezTo>
                    <a:pt x="380" y="96"/>
                    <a:pt x="381" y="96"/>
                    <a:pt x="381" y="96"/>
                  </a:cubicBezTo>
                  <a:cubicBezTo>
                    <a:pt x="383" y="96"/>
                    <a:pt x="389" y="98"/>
                    <a:pt x="390" y="99"/>
                  </a:cubicBezTo>
                  <a:cubicBezTo>
                    <a:pt x="390" y="99"/>
                    <a:pt x="391" y="99"/>
                    <a:pt x="391" y="100"/>
                  </a:cubicBezTo>
                  <a:cubicBezTo>
                    <a:pt x="391" y="100"/>
                    <a:pt x="391" y="100"/>
                    <a:pt x="391" y="100"/>
                  </a:cubicBezTo>
                  <a:cubicBezTo>
                    <a:pt x="391" y="100"/>
                    <a:pt x="391" y="101"/>
                    <a:pt x="391" y="102"/>
                  </a:cubicBezTo>
                  <a:cubicBezTo>
                    <a:pt x="391" y="103"/>
                    <a:pt x="390" y="103"/>
                    <a:pt x="389" y="103"/>
                  </a:cubicBezTo>
                  <a:cubicBezTo>
                    <a:pt x="388" y="103"/>
                    <a:pt x="388" y="103"/>
                    <a:pt x="387" y="103"/>
                  </a:cubicBezTo>
                  <a:cubicBezTo>
                    <a:pt x="386" y="104"/>
                    <a:pt x="386" y="105"/>
                    <a:pt x="386" y="105"/>
                  </a:cubicBezTo>
                  <a:cubicBezTo>
                    <a:pt x="387" y="106"/>
                    <a:pt x="387" y="108"/>
                    <a:pt x="387" y="109"/>
                  </a:cubicBezTo>
                  <a:cubicBezTo>
                    <a:pt x="388" y="110"/>
                    <a:pt x="390" y="110"/>
                    <a:pt x="390" y="111"/>
                  </a:cubicBezTo>
                  <a:cubicBezTo>
                    <a:pt x="390" y="112"/>
                    <a:pt x="389" y="114"/>
                    <a:pt x="390" y="115"/>
                  </a:cubicBezTo>
                  <a:cubicBezTo>
                    <a:pt x="390" y="115"/>
                    <a:pt x="393" y="115"/>
                    <a:pt x="393" y="116"/>
                  </a:cubicBezTo>
                  <a:cubicBezTo>
                    <a:pt x="393" y="117"/>
                    <a:pt x="396" y="120"/>
                    <a:pt x="398" y="121"/>
                  </a:cubicBezTo>
                  <a:cubicBezTo>
                    <a:pt x="399" y="121"/>
                    <a:pt x="401" y="122"/>
                    <a:pt x="401" y="123"/>
                  </a:cubicBezTo>
                  <a:cubicBezTo>
                    <a:pt x="401" y="124"/>
                    <a:pt x="402" y="125"/>
                    <a:pt x="401" y="125"/>
                  </a:cubicBezTo>
                  <a:cubicBezTo>
                    <a:pt x="401" y="126"/>
                    <a:pt x="401" y="127"/>
                    <a:pt x="401" y="129"/>
                  </a:cubicBezTo>
                  <a:cubicBezTo>
                    <a:pt x="402" y="130"/>
                    <a:pt x="403" y="131"/>
                    <a:pt x="404" y="131"/>
                  </a:cubicBezTo>
                  <a:cubicBezTo>
                    <a:pt x="405" y="131"/>
                    <a:pt x="405" y="130"/>
                    <a:pt x="406" y="131"/>
                  </a:cubicBezTo>
                  <a:cubicBezTo>
                    <a:pt x="407" y="131"/>
                    <a:pt x="407" y="132"/>
                    <a:pt x="408" y="131"/>
                  </a:cubicBezTo>
                  <a:cubicBezTo>
                    <a:pt x="409" y="130"/>
                    <a:pt x="408" y="128"/>
                    <a:pt x="409" y="128"/>
                  </a:cubicBezTo>
                  <a:cubicBezTo>
                    <a:pt x="409" y="128"/>
                    <a:pt x="410" y="131"/>
                    <a:pt x="410" y="132"/>
                  </a:cubicBezTo>
                  <a:cubicBezTo>
                    <a:pt x="411" y="133"/>
                    <a:pt x="412" y="136"/>
                    <a:pt x="412" y="137"/>
                  </a:cubicBezTo>
                  <a:cubicBezTo>
                    <a:pt x="413" y="138"/>
                    <a:pt x="415" y="138"/>
                    <a:pt x="416" y="138"/>
                  </a:cubicBezTo>
                  <a:cubicBezTo>
                    <a:pt x="417" y="138"/>
                    <a:pt x="417" y="137"/>
                    <a:pt x="418" y="137"/>
                  </a:cubicBezTo>
                  <a:cubicBezTo>
                    <a:pt x="419" y="137"/>
                    <a:pt x="420" y="137"/>
                    <a:pt x="420" y="137"/>
                  </a:cubicBezTo>
                  <a:cubicBezTo>
                    <a:pt x="421" y="138"/>
                    <a:pt x="422" y="137"/>
                    <a:pt x="423" y="137"/>
                  </a:cubicBezTo>
                  <a:cubicBezTo>
                    <a:pt x="423" y="137"/>
                    <a:pt x="425" y="136"/>
                    <a:pt x="425" y="136"/>
                  </a:cubicBezTo>
                  <a:cubicBezTo>
                    <a:pt x="425" y="135"/>
                    <a:pt x="426" y="134"/>
                    <a:pt x="427" y="134"/>
                  </a:cubicBezTo>
                  <a:cubicBezTo>
                    <a:pt x="428" y="133"/>
                    <a:pt x="428" y="133"/>
                    <a:pt x="430" y="133"/>
                  </a:cubicBezTo>
                  <a:cubicBezTo>
                    <a:pt x="431" y="132"/>
                    <a:pt x="432" y="131"/>
                    <a:pt x="432" y="131"/>
                  </a:cubicBezTo>
                  <a:cubicBezTo>
                    <a:pt x="433" y="130"/>
                    <a:pt x="434" y="128"/>
                    <a:pt x="434" y="127"/>
                  </a:cubicBezTo>
                  <a:cubicBezTo>
                    <a:pt x="433" y="127"/>
                    <a:pt x="433" y="126"/>
                    <a:pt x="432" y="126"/>
                  </a:cubicBezTo>
                  <a:cubicBezTo>
                    <a:pt x="431" y="125"/>
                    <a:pt x="431" y="125"/>
                    <a:pt x="431" y="124"/>
                  </a:cubicBezTo>
                  <a:cubicBezTo>
                    <a:pt x="432" y="124"/>
                    <a:pt x="432" y="124"/>
                    <a:pt x="432" y="123"/>
                  </a:cubicBezTo>
                  <a:cubicBezTo>
                    <a:pt x="432" y="122"/>
                    <a:pt x="433" y="120"/>
                    <a:pt x="432" y="119"/>
                  </a:cubicBezTo>
                  <a:cubicBezTo>
                    <a:pt x="431" y="118"/>
                    <a:pt x="432" y="118"/>
                    <a:pt x="431" y="118"/>
                  </a:cubicBezTo>
                  <a:cubicBezTo>
                    <a:pt x="430" y="118"/>
                    <a:pt x="429" y="118"/>
                    <a:pt x="429" y="117"/>
                  </a:cubicBezTo>
                  <a:cubicBezTo>
                    <a:pt x="429" y="116"/>
                    <a:pt x="430" y="116"/>
                    <a:pt x="430" y="115"/>
                  </a:cubicBezTo>
                  <a:cubicBezTo>
                    <a:pt x="430" y="114"/>
                    <a:pt x="430" y="113"/>
                    <a:pt x="429" y="113"/>
                  </a:cubicBezTo>
                  <a:cubicBezTo>
                    <a:pt x="428" y="112"/>
                    <a:pt x="427" y="112"/>
                    <a:pt x="427" y="111"/>
                  </a:cubicBezTo>
                  <a:cubicBezTo>
                    <a:pt x="427" y="110"/>
                    <a:pt x="426" y="107"/>
                    <a:pt x="427" y="107"/>
                  </a:cubicBezTo>
                  <a:cubicBezTo>
                    <a:pt x="428" y="107"/>
                    <a:pt x="429" y="108"/>
                    <a:pt x="429" y="108"/>
                  </a:cubicBezTo>
                  <a:cubicBezTo>
                    <a:pt x="430" y="108"/>
                    <a:pt x="431" y="107"/>
                    <a:pt x="432" y="108"/>
                  </a:cubicBezTo>
                  <a:cubicBezTo>
                    <a:pt x="433" y="108"/>
                    <a:pt x="433" y="108"/>
                    <a:pt x="434" y="107"/>
                  </a:cubicBezTo>
                  <a:cubicBezTo>
                    <a:pt x="434" y="107"/>
                    <a:pt x="434" y="104"/>
                    <a:pt x="434" y="103"/>
                  </a:cubicBezTo>
                  <a:cubicBezTo>
                    <a:pt x="434" y="101"/>
                    <a:pt x="434" y="99"/>
                    <a:pt x="435" y="98"/>
                  </a:cubicBezTo>
                  <a:cubicBezTo>
                    <a:pt x="436" y="98"/>
                    <a:pt x="436" y="97"/>
                    <a:pt x="437" y="96"/>
                  </a:cubicBezTo>
                  <a:cubicBezTo>
                    <a:pt x="438" y="96"/>
                    <a:pt x="437" y="96"/>
                    <a:pt x="438" y="95"/>
                  </a:cubicBezTo>
                  <a:cubicBezTo>
                    <a:pt x="439" y="94"/>
                    <a:pt x="439" y="93"/>
                    <a:pt x="440" y="92"/>
                  </a:cubicBezTo>
                  <a:cubicBezTo>
                    <a:pt x="440" y="91"/>
                    <a:pt x="441" y="89"/>
                    <a:pt x="443" y="90"/>
                  </a:cubicBezTo>
                  <a:cubicBezTo>
                    <a:pt x="444" y="91"/>
                    <a:pt x="444" y="92"/>
                    <a:pt x="445" y="92"/>
                  </a:cubicBezTo>
                  <a:cubicBezTo>
                    <a:pt x="447" y="93"/>
                    <a:pt x="448" y="95"/>
                    <a:pt x="449" y="95"/>
                  </a:cubicBezTo>
                  <a:cubicBezTo>
                    <a:pt x="449" y="95"/>
                    <a:pt x="450" y="97"/>
                    <a:pt x="450" y="97"/>
                  </a:cubicBezTo>
                  <a:cubicBezTo>
                    <a:pt x="450" y="98"/>
                    <a:pt x="452" y="99"/>
                    <a:pt x="452" y="100"/>
                  </a:cubicBezTo>
                  <a:cubicBezTo>
                    <a:pt x="452" y="101"/>
                    <a:pt x="453" y="103"/>
                    <a:pt x="452" y="103"/>
                  </a:cubicBezTo>
                  <a:cubicBezTo>
                    <a:pt x="452" y="103"/>
                    <a:pt x="451" y="104"/>
                    <a:pt x="451" y="104"/>
                  </a:cubicBezTo>
                  <a:cubicBezTo>
                    <a:pt x="452" y="105"/>
                    <a:pt x="453" y="105"/>
                    <a:pt x="453" y="107"/>
                  </a:cubicBezTo>
                  <a:cubicBezTo>
                    <a:pt x="454" y="109"/>
                    <a:pt x="453" y="110"/>
                    <a:pt x="454" y="111"/>
                  </a:cubicBezTo>
                  <a:cubicBezTo>
                    <a:pt x="455" y="112"/>
                    <a:pt x="455" y="113"/>
                    <a:pt x="455" y="114"/>
                  </a:cubicBezTo>
                  <a:cubicBezTo>
                    <a:pt x="454" y="115"/>
                    <a:pt x="455" y="117"/>
                    <a:pt x="456" y="117"/>
                  </a:cubicBezTo>
                  <a:cubicBezTo>
                    <a:pt x="456" y="118"/>
                    <a:pt x="459" y="121"/>
                    <a:pt x="461" y="122"/>
                  </a:cubicBezTo>
                  <a:cubicBezTo>
                    <a:pt x="462" y="123"/>
                    <a:pt x="463" y="124"/>
                    <a:pt x="464" y="125"/>
                  </a:cubicBezTo>
                  <a:cubicBezTo>
                    <a:pt x="464" y="125"/>
                    <a:pt x="466" y="128"/>
                    <a:pt x="467" y="129"/>
                  </a:cubicBezTo>
                  <a:cubicBezTo>
                    <a:pt x="468" y="131"/>
                    <a:pt x="468" y="133"/>
                    <a:pt x="470" y="134"/>
                  </a:cubicBezTo>
                  <a:cubicBezTo>
                    <a:pt x="472" y="135"/>
                    <a:pt x="473" y="135"/>
                    <a:pt x="473" y="136"/>
                  </a:cubicBezTo>
                  <a:cubicBezTo>
                    <a:pt x="472" y="138"/>
                    <a:pt x="473" y="140"/>
                    <a:pt x="474" y="140"/>
                  </a:cubicBezTo>
                  <a:cubicBezTo>
                    <a:pt x="475" y="140"/>
                    <a:pt x="477" y="138"/>
                    <a:pt x="478" y="138"/>
                  </a:cubicBezTo>
                  <a:cubicBezTo>
                    <a:pt x="478" y="138"/>
                    <a:pt x="482" y="139"/>
                    <a:pt x="482" y="141"/>
                  </a:cubicBezTo>
                  <a:cubicBezTo>
                    <a:pt x="482" y="143"/>
                    <a:pt x="480" y="145"/>
                    <a:pt x="481" y="145"/>
                  </a:cubicBezTo>
                  <a:cubicBezTo>
                    <a:pt x="481" y="146"/>
                    <a:pt x="482" y="146"/>
                    <a:pt x="483" y="147"/>
                  </a:cubicBezTo>
                  <a:cubicBezTo>
                    <a:pt x="484" y="148"/>
                    <a:pt x="486" y="149"/>
                    <a:pt x="485" y="150"/>
                  </a:cubicBezTo>
                  <a:cubicBezTo>
                    <a:pt x="484" y="150"/>
                    <a:pt x="483" y="151"/>
                    <a:pt x="483" y="152"/>
                  </a:cubicBezTo>
                  <a:cubicBezTo>
                    <a:pt x="484" y="152"/>
                    <a:pt x="485" y="152"/>
                    <a:pt x="485" y="152"/>
                  </a:cubicBezTo>
                  <a:cubicBezTo>
                    <a:pt x="486" y="152"/>
                    <a:pt x="486" y="152"/>
                    <a:pt x="487" y="153"/>
                  </a:cubicBezTo>
                  <a:cubicBezTo>
                    <a:pt x="488" y="154"/>
                    <a:pt x="490" y="156"/>
                    <a:pt x="490" y="157"/>
                  </a:cubicBezTo>
                  <a:cubicBezTo>
                    <a:pt x="491" y="158"/>
                    <a:pt x="493" y="162"/>
                    <a:pt x="494" y="163"/>
                  </a:cubicBezTo>
                  <a:cubicBezTo>
                    <a:pt x="494" y="164"/>
                    <a:pt x="495" y="165"/>
                    <a:pt x="496" y="165"/>
                  </a:cubicBezTo>
                  <a:cubicBezTo>
                    <a:pt x="497" y="166"/>
                    <a:pt x="497" y="166"/>
                    <a:pt x="499" y="166"/>
                  </a:cubicBezTo>
                  <a:cubicBezTo>
                    <a:pt x="500" y="166"/>
                    <a:pt x="499" y="165"/>
                    <a:pt x="500" y="165"/>
                  </a:cubicBezTo>
                  <a:cubicBezTo>
                    <a:pt x="500" y="164"/>
                    <a:pt x="501" y="164"/>
                    <a:pt x="502" y="165"/>
                  </a:cubicBezTo>
                  <a:cubicBezTo>
                    <a:pt x="503" y="165"/>
                    <a:pt x="504" y="165"/>
                    <a:pt x="505" y="165"/>
                  </a:cubicBezTo>
                  <a:cubicBezTo>
                    <a:pt x="506" y="166"/>
                    <a:pt x="506" y="165"/>
                    <a:pt x="507" y="165"/>
                  </a:cubicBezTo>
                  <a:cubicBezTo>
                    <a:pt x="508" y="164"/>
                    <a:pt x="510" y="162"/>
                    <a:pt x="511" y="162"/>
                  </a:cubicBezTo>
                  <a:cubicBezTo>
                    <a:pt x="511" y="161"/>
                    <a:pt x="512" y="160"/>
                    <a:pt x="514" y="159"/>
                  </a:cubicBezTo>
                  <a:cubicBezTo>
                    <a:pt x="515" y="159"/>
                    <a:pt x="516" y="158"/>
                    <a:pt x="517" y="158"/>
                  </a:cubicBezTo>
                  <a:cubicBezTo>
                    <a:pt x="517" y="157"/>
                    <a:pt x="518" y="156"/>
                    <a:pt x="518" y="154"/>
                  </a:cubicBezTo>
                  <a:cubicBezTo>
                    <a:pt x="517" y="153"/>
                    <a:pt x="517" y="152"/>
                    <a:pt x="516" y="151"/>
                  </a:cubicBezTo>
                  <a:cubicBezTo>
                    <a:pt x="515" y="150"/>
                    <a:pt x="515" y="147"/>
                    <a:pt x="515" y="147"/>
                  </a:cubicBezTo>
                  <a:cubicBezTo>
                    <a:pt x="515" y="146"/>
                    <a:pt x="514" y="145"/>
                    <a:pt x="514" y="144"/>
                  </a:cubicBezTo>
                  <a:cubicBezTo>
                    <a:pt x="514" y="142"/>
                    <a:pt x="512" y="140"/>
                    <a:pt x="512" y="138"/>
                  </a:cubicBezTo>
                  <a:cubicBezTo>
                    <a:pt x="513" y="137"/>
                    <a:pt x="514" y="135"/>
                    <a:pt x="515" y="136"/>
                  </a:cubicBezTo>
                  <a:cubicBezTo>
                    <a:pt x="516" y="136"/>
                    <a:pt x="516" y="137"/>
                    <a:pt x="517" y="137"/>
                  </a:cubicBezTo>
                  <a:cubicBezTo>
                    <a:pt x="518" y="136"/>
                    <a:pt x="517" y="135"/>
                    <a:pt x="519" y="135"/>
                  </a:cubicBezTo>
                  <a:cubicBezTo>
                    <a:pt x="521" y="135"/>
                    <a:pt x="523" y="134"/>
                    <a:pt x="523" y="133"/>
                  </a:cubicBezTo>
                  <a:cubicBezTo>
                    <a:pt x="523" y="132"/>
                    <a:pt x="523" y="131"/>
                    <a:pt x="523" y="131"/>
                  </a:cubicBezTo>
                  <a:cubicBezTo>
                    <a:pt x="524" y="130"/>
                    <a:pt x="525" y="131"/>
                    <a:pt x="526" y="129"/>
                  </a:cubicBezTo>
                  <a:cubicBezTo>
                    <a:pt x="527" y="127"/>
                    <a:pt x="526" y="127"/>
                    <a:pt x="527" y="126"/>
                  </a:cubicBezTo>
                  <a:cubicBezTo>
                    <a:pt x="528" y="126"/>
                    <a:pt x="530" y="126"/>
                    <a:pt x="531" y="126"/>
                  </a:cubicBezTo>
                  <a:cubicBezTo>
                    <a:pt x="532" y="125"/>
                    <a:pt x="534" y="124"/>
                    <a:pt x="535" y="124"/>
                  </a:cubicBezTo>
                  <a:cubicBezTo>
                    <a:pt x="536" y="123"/>
                    <a:pt x="537" y="123"/>
                    <a:pt x="539" y="123"/>
                  </a:cubicBezTo>
                  <a:cubicBezTo>
                    <a:pt x="540" y="122"/>
                    <a:pt x="543" y="123"/>
                    <a:pt x="543" y="122"/>
                  </a:cubicBezTo>
                  <a:cubicBezTo>
                    <a:pt x="542" y="121"/>
                    <a:pt x="542" y="120"/>
                    <a:pt x="543" y="120"/>
                  </a:cubicBezTo>
                  <a:cubicBezTo>
                    <a:pt x="544" y="120"/>
                    <a:pt x="545" y="120"/>
                    <a:pt x="545" y="119"/>
                  </a:cubicBezTo>
                  <a:cubicBezTo>
                    <a:pt x="544" y="118"/>
                    <a:pt x="544" y="117"/>
                    <a:pt x="544" y="116"/>
                  </a:cubicBezTo>
                  <a:cubicBezTo>
                    <a:pt x="544" y="115"/>
                    <a:pt x="543" y="114"/>
                    <a:pt x="544" y="113"/>
                  </a:cubicBezTo>
                  <a:cubicBezTo>
                    <a:pt x="545" y="112"/>
                    <a:pt x="545" y="111"/>
                    <a:pt x="546" y="110"/>
                  </a:cubicBezTo>
                  <a:cubicBezTo>
                    <a:pt x="547" y="109"/>
                    <a:pt x="547" y="107"/>
                    <a:pt x="548" y="108"/>
                  </a:cubicBezTo>
                  <a:cubicBezTo>
                    <a:pt x="549" y="108"/>
                    <a:pt x="549" y="106"/>
                    <a:pt x="550" y="106"/>
                  </a:cubicBezTo>
                  <a:cubicBezTo>
                    <a:pt x="551" y="106"/>
                    <a:pt x="552" y="105"/>
                    <a:pt x="553" y="105"/>
                  </a:cubicBezTo>
                  <a:cubicBezTo>
                    <a:pt x="554" y="106"/>
                    <a:pt x="555" y="106"/>
                    <a:pt x="556" y="107"/>
                  </a:cubicBezTo>
                  <a:cubicBezTo>
                    <a:pt x="556" y="107"/>
                    <a:pt x="555" y="108"/>
                    <a:pt x="556" y="109"/>
                  </a:cubicBezTo>
                  <a:cubicBezTo>
                    <a:pt x="558" y="110"/>
                    <a:pt x="559" y="110"/>
                    <a:pt x="559" y="112"/>
                  </a:cubicBezTo>
                  <a:cubicBezTo>
                    <a:pt x="559" y="113"/>
                    <a:pt x="559" y="114"/>
                    <a:pt x="559" y="115"/>
                  </a:cubicBezTo>
                  <a:cubicBezTo>
                    <a:pt x="559" y="116"/>
                    <a:pt x="561" y="119"/>
                    <a:pt x="562" y="119"/>
                  </a:cubicBezTo>
                  <a:cubicBezTo>
                    <a:pt x="562" y="119"/>
                    <a:pt x="563" y="120"/>
                    <a:pt x="564" y="119"/>
                  </a:cubicBezTo>
                  <a:cubicBezTo>
                    <a:pt x="566" y="119"/>
                    <a:pt x="567" y="118"/>
                    <a:pt x="566" y="117"/>
                  </a:cubicBezTo>
                  <a:cubicBezTo>
                    <a:pt x="566" y="116"/>
                    <a:pt x="566" y="115"/>
                    <a:pt x="567" y="115"/>
                  </a:cubicBezTo>
                  <a:cubicBezTo>
                    <a:pt x="567" y="115"/>
                    <a:pt x="568" y="114"/>
                    <a:pt x="568" y="113"/>
                  </a:cubicBezTo>
                  <a:cubicBezTo>
                    <a:pt x="568" y="112"/>
                    <a:pt x="568" y="111"/>
                    <a:pt x="568" y="110"/>
                  </a:cubicBezTo>
                  <a:cubicBezTo>
                    <a:pt x="569" y="108"/>
                    <a:pt x="570" y="107"/>
                    <a:pt x="571" y="107"/>
                  </a:cubicBezTo>
                  <a:cubicBezTo>
                    <a:pt x="573" y="107"/>
                    <a:pt x="573" y="106"/>
                    <a:pt x="573" y="105"/>
                  </a:cubicBezTo>
                  <a:cubicBezTo>
                    <a:pt x="573" y="104"/>
                    <a:pt x="573" y="103"/>
                    <a:pt x="574" y="103"/>
                  </a:cubicBezTo>
                  <a:cubicBezTo>
                    <a:pt x="574" y="102"/>
                    <a:pt x="574" y="100"/>
                    <a:pt x="574" y="99"/>
                  </a:cubicBezTo>
                  <a:cubicBezTo>
                    <a:pt x="574" y="98"/>
                    <a:pt x="575" y="96"/>
                    <a:pt x="576" y="96"/>
                  </a:cubicBezTo>
                  <a:cubicBezTo>
                    <a:pt x="577" y="96"/>
                    <a:pt x="577" y="97"/>
                    <a:pt x="578" y="98"/>
                  </a:cubicBezTo>
                  <a:cubicBezTo>
                    <a:pt x="578" y="99"/>
                    <a:pt x="579" y="100"/>
                    <a:pt x="579" y="101"/>
                  </a:cubicBezTo>
                  <a:cubicBezTo>
                    <a:pt x="578" y="103"/>
                    <a:pt x="578" y="104"/>
                    <a:pt x="578" y="105"/>
                  </a:cubicBezTo>
                  <a:cubicBezTo>
                    <a:pt x="579" y="105"/>
                    <a:pt x="582" y="107"/>
                    <a:pt x="582" y="108"/>
                  </a:cubicBezTo>
                  <a:cubicBezTo>
                    <a:pt x="582" y="109"/>
                    <a:pt x="581" y="110"/>
                    <a:pt x="582" y="111"/>
                  </a:cubicBezTo>
                  <a:cubicBezTo>
                    <a:pt x="583" y="112"/>
                    <a:pt x="583" y="112"/>
                    <a:pt x="583" y="113"/>
                  </a:cubicBezTo>
                  <a:cubicBezTo>
                    <a:pt x="582" y="113"/>
                    <a:pt x="583" y="114"/>
                    <a:pt x="584" y="115"/>
                  </a:cubicBezTo>
                  <a:cubicBezTo>
                    <a:pt x="584" y="116"/>
                    <a:pt x="585" y="119"/>
                    <a:pt x="587" y="120"/>
                  </a:cubicBezTo>
                  <a:cubicBezTo>
                    <a:pt x="588" y="121"/>
                    <a:pt x="589" y="121"/>
                    <a:pt x="589" y="122"/>
                  </a:cubicBezTo>
                  <a:cubicBezTo>
                    <a:pt x="589" y="124"/>
                    <a:pt x="588" y="125"/>
                    <a:pt x="589" y="126"/>
                  </a:cubicBezTo>
                  <a:cubicBezTo>
                    <a:pt x="589" y="128"/>
                    <a:pt x="591" y="129"/>
                    <a:pt x="592" y="129"/>
                  </a:cubicBezTo>
                  <a:cubicBezTo>
                    <a:pt x="593" y="129"/>
                    <a:pt x="593" y="128"/>
                    <a:pt x="594" y="128"/>
                  </a:cubicBezTo>
                  <a:cubicBezTo>
                    <a:pt x="594" y="127"/>
                    <a:pt x="595" y="128"/>
                    <a:pt x="596" y="129"/>
                  </a:cubicBezTo>
                  <a:cubicBezTo>
                    <a:pt x="597" y="129"/>
                    <a:pt x="599" y="129"/>
                    <a:pt x="600" y="129"/>
                  </a:cubicBezTo>
                  <a:cubicBezTo>
                    <a:pt x="601" y="129"/>
                    <a:pt x="602" y="129"/>
                    <a:pt x="602" y="129"/>
                  </a:cubicBezTo>
                  <a:cubicBezTo>
                    <a:pt x="603" y="129"/>
                    <a:pt x="605" y="127"/>
                    <a:pt x="605" y="129"/>
                  </a:cubicBezTo>
                  <a:cubicBezTo>
                    <a:pt x="606" y="130"/>
                    <a:pt x="605" y="131"/>
                    <a:pt x="606" y="131"/>
                  </a:cubicBezTo>
                  <a:cubicBezTo>
                    <a:pt x="607" y="131"/>
                    <a:pt x="608" y="131"/>
                    <a:pt x="609" y="131"/>
                  </a:cubicBezTo>
                  <a:cubicBezTo>
                    <a:pt x="610" y="132"/>
                    <a:pt x="612" y="132"/>
                    <a:pt x="613" y="132"/>
                  </a:cubicBezTo>
                  <a:cubicBezTo>
                    <a:pt x="613" y="132"/>
                    <a:pt x="614" y="132"/>
                    <a:pt x="616" y="133"/>
                  </a:cubicBezTo>
                  <a:cubicBezTo>
                    <a:pt x="618" y="134"/>
                    <a:pt x="618" y="134"/>
                    <a:pt x="619" y="134"/>
                  </a:cubicBezTo>
                  <a:cubicBezTo>
                    <a:pt x="620" y="135"/>
                    <a:pt x="620" y="135"/>
                    <a:pt x="621" y="136"/>
                  </a:cubicBezTo>
                  <a:cubicBezTo>
                    <a:pt x="621" y="137"/>
                    <a:pt x="623" y="139"/>
                    <a:pt x="624" y="139"/>
                  </a:cubicBezTo>
                  <a:cubicBezTo>
                    <a:pt x="625" y="139"/>
                    <a:pt x="627" y="140"/>
                    <a:pt x="627" y="139"/>
                  </a:cubicBezTo>
                  <a:cubicBezTo>
                    <a:pt x="628" y="137"/>
                    <a:pt x="629" y="135"/>
                    <a:pt x="629" y="134"/>
                  </a:cubicBezTo>
                  <a:cubicBezTo>
                    <a:pt x="629" y="133"/>
                    <a:pt x="632" y="130"/>
                    <a:pt x="633" y="130"/>
                  </a:cubicBezTo>
                  <a:cubicBezTo>
                    <a:pt x="635" y="131"/>
                    <a:pt x="638" y="133"/>
                    <a:pt x="639" y="134"/>
                  </a:cubicBezTo>
                  <a:cubicBezTo>
                    <a:pt x="640" y="134"/>
                    <a:pt x="642" y="136"/>
                    <a:pt x="643" y="135"/>
                  </a:cubicBezTo>
                  <a:cubicBezTo>
                    <a:pt x="644" y="134"/>
                    <a:pt x="644" y="133"/>
                    <a:pt x="645" y="133"/>
                  </a:cubicBezTo>
                  <a:cubicBezTo>
                    <a:pt x="646" y="133"/>
                    <a:pt x="645" y="132"/>
                    <a:pt x="646" y="132"/>
                  </a:cubicBezTo>
                  <a:cubicBezTo>
                    <a:pt x="646" y="131"/>
                    <a:pt x="646" y="129"/>
                    <a:pt x="647" y="129"/>
                  </a:cubicBezTo>
                  <a:cubicBezTo>
                    <a:pt x="649" y="129"/>
                    <a:pt x="650" y="129"/>
                    <a:pt x="650" y="128"/>
                  </a:cubicBezTo>
                  <a:cubicBezTo>
                    <a:pt x="650" y="126"/>
                    <a:pt x="651" y="128"/>
                    <a:pt x="652" y="128"/>
                  </a:cubicBezTo>
                  <a:cubicBezTo>
                    <a:pt x="651" y="129"/>
                    <a:pt x="651" y="131"/>
                    <a:pt x="652" y="132"/>
                  </a:cubicBezTo>
                  <a:cubicBezTo>
                    <a:pt x="652" y="132"/>
                    <a:pt x="654" y="133"/>
                    <a:pt x="653" y="135"/>
                  </a:cubicBezTo>
                  <a:cubicBezTo>
                    <a:pt x="653" y="136"/>
                    <a:pt x="652" y="136"/>
                    <a:pt x="652" y="137"/>
                  </a:cubicBezTo>
                  <a:cubicBezTo>
                    <a:pt x="652" y="139"/>
                    <a:pt x="653" y="143"/>
                    <a:pt x="653" y="143"/>
                  </a:cubicBezTo>
                  <a:cubicBezTo>
                    <a:pt x="653" y="143"/>
                    <a:pt x="653" y="147"/>
                    <a:pt x="653" y="148"/>
                  </a:cubicBezTo>
                  <a:cubicBezTo>
                    <a:pt x="653" y="149"/>
                    <a:pt x="652" y="150"/>
                    <a:pt x="651" y="150"/>
                  </a:cubicBezTo>
                  <a:cubicBezTo>
                    <a:pt x="651" y="151"/>
                    <a:pt x="651" y="152"/>
                    <a:pt x="652" y="153"/>
                  </a:cubicBezTo>
                  <a:cubicBezTo>
                    <a:pt x="652" y="154"/>
                    <a:pt x="654" y="155"/>
                    <a:pt x="654" y="157"/>
                  </a:cubicBezTo>
                  <a:cubicBezTo>
                    <a:pt x="654" y="159"/>
                    <a:pt x="654" y="160"/>
                    <a:pt x="653" y="161"/>
                  </a:cubicBezTo>
                  <a:cubicBezTo>
                    <a:pt x="652" y="162"/>
                    <a:pt x="652" y="163"/>
                    <a:pt x="653" y="164"/>
                  </a:cubicBezTo>
                  <a:cubicBezTo>
                    <a:pt x="653" y="165"/>
                    <a:pt x="653" y="165"/>
                    <a:pt x="653" y="165"/>
                  </a:cubicBezTo>
                  <a:cubicBezTo>
                    <a:pt x="653" y="165"/>
                    <a:pt x="651" y="166"/>
                    <a:pt x="651" y="166"/>
                  </a:cubicBezTo>
                  <a:cubicBezTo>
                    <a:pt x="651" y="167"/>
                    <a:pt x="650" y="167"/>
                    <a:pt x="650" y="168"/>
                  </a:cubicBezTo>
                  <a:cubicBezTo>
                    <a:pt x="651" y="168"/>
                    <a:pt x="651" y="169"/>
                    <a:pt x="650" y="169"/>
                  </a:cubicBezTo>
                  <a:cubicBezTo>
                    <a:pt x="650" y="170"/>
                    <a:pt x="650" y="172"/>
                    <a:pt x="650" y="172"/>
                  </a:cubicBezTo>
                  <a:cubicBezTo>
                    <a:pt x="651" y="172"/>
                    <a:pt x="652" y="173"/>
                    <a:pt x="652" y="173"/>
                  </a:cubicBezTo>
                  <a:cubicBezTo>
                    <a:pt x="652" y="173"/>
                    <a:pt x="652" y="174"/>
                    <a:pt x="652" y="174"/>
                  </a:cubicBezTo>
                  <a:cubicBezTo>
                    <a:pt x="652" y="175"/>
                    <a:pt x="653" y="175"/>
                    <a:pt x="653" y="176"/>
                  </a:cubicBezTo>
                  <a:cubicBezTo>
                    <a:pt x="654" y="176"/>
                    <a:pt x="655" y="175"/>
                    <a:pt x="655" y="176"/>
                  </a:cubicBezTo>
                  <a:cubicBezTo>
                    <a:pt x="655" y="176"/>
                    <a:pt x="655" y="177"/>
                    <a:pt x="655" y="177"/>
                  </a:cubicBezTo>
                  <a:cubicBezTo>
                    <a:pt x="655" y="178"/>
                    <a:pt x="654" y="178"/>
                    <a:pt x="654" y="179"/>
                  </a:cubicBezTo>
                  <a:cubicBezTo>
                    <a:pt x="655" y="179"/>
                    <a:pt x="654" y="180"/>
                    <a:pt x="653" y="181"/>
                  </a:cubicBezTo>
                  <a:cubicBezTo>
                    <a:pt x="652" y="181"/>
                    <a:pt x="651" y="180"/>
                    <a:pt x="651" y="181"/>
                  </a:cubicBezTo>
                  <a:cubicBezTo>
                    <a:pt x="651" y="181"/>
                    <a:pt x="650" y="181"/>
                    <a:pt x="650" y="181"/>
                  </a:cubicBezTo>
                  <a:cubicBezTo>
                    <a:pt x="649" y="181"/>
                    <a:pt x="649" y="181"/>
                    <a:pt x="648" y="181"/>
                  </a:cubicBezTo>
                  <a:cubicBezTo>
                    <a:pt x="648" y="182"/>
                    <a:pt x="648" y="183"/>
                    <a:pt x="649" y="184"/>
                  </a:cubicBezTo>
                  <a:cubicBezTo>
                    <a:pt x="649" y="184"/>
                    <a:pt x="651" y="186"/>
                    <a:pt x="651" y="186"/>
                  </a:cubicBezTo>
                  <a:cubicBezTo>
                    <a:pt x="651" y="186"/>
                    <a:pt x="648" y="188"/>
                    <a:pt x="647" y="188"/>
                  </a:cubicBezTo>
                  <a:cubicBezTo>
                    <a:pt x="645" y="187"/>
                    <a:pt x="644" y="187"/>
                    <a:pt x="643" y="188"/>
                  </a:cubicBezTo>
                  <a:cubicBezTo>
                    <a:pt x="643" y="189"/>
                    <a:pt x="642" y="190"/>
                    <a:pt x="641" y="190"/>
                  </a:cubicBezTo>
                  <a:cubicBezTo>
                    <a:pt x="640" y="190"/>
                    <a:pt x="639" y="189"/>
                    <a:pt x="638" y="189"/>
                  </a:cubicBezTo>
                  <a:cubicBezTo>
                    <a:pt x="638" y="189"/>
                    <a:pt x="636" y="189"/>
                    <a:pt x="635" y="190"/>
                  </a:cubicBezTo>
                  <a:cubicBezTo>
                    <a:pt x="635" y="190"/>
                    <a:pt x="635" y="190"/>
                    <a:pt x="635" y="191"/>
                  </a:cubicBezTo>
                  <a:cubicBezTo>
                    <a:pt x="635" y="193"/>
                    <a:pt x="635" y="194"/>
                    <a:pt x="634" y="194"/>
                  </a:cubicBezTo>
                  <a:cubicBezTo>
                    <a:pt x="633" y="194"/>
                    <a:pt x="633" y="194"/>
                    <a:pt x="632" y="194"/>
                  </a:cubicBezTo>
                  <a:cubicBezTo>
                    <a:pt x="632" y="195"/>
                    <a:pt x="632" y="195"/>
                    <a:pt x="631" y="195"/>
                  </a:cubicBezTo>
                  <a:cubicBezTo>
                    <a:pt x="630" y="194"/>
                    <a:pt x="628" y="194"/>
                    <a:pt x="627" y="195"/>
                  </a:cubicBezTo>
                  <a:cubicBezTo>
                    <a:pt x="626" y="197"/>
                    <a:pt x="624" y="199"/>
                    <a:pt x="624" y="199"/>
                  </a:cubicBezTo>
                  <a:cubicBezTo>
                    <a:pt x="624" y="199"/>
                    <a:pt x="622" y="199"/>
                    <a:pt x="621" y="200"/>
                  </a:cubicBezTo>
                  <a:cubicBezTo>
                    <a:pt x="621" y="201"/>
                    <a:pt x="620" y="203"/>
                    <a:pt x="620" y="203"/>
                  </a:cubicBezTo>
                  <a:cubicBezTo>
                    <a:pt x="619" y="204"/>
                    <a:pt x="618" y="205"/>
                    <a:pt x="618" y="205"/>
                  </a:cubicBezTo>
                  <a:cubicBezTo>
                    <a:pt x="617" y="205"/>
                    <a:pt x="617" y="205"/>
                    <a:pt x="617" y="206"/>
                  </a:cubicBezTo>
                  <a:cubicBezTo>
                    <a:pt x="616" y="207"/>
                    <a:pt x="615" y="208"/>
                    <a:pt x="615" y="208"/>
                  </a:cubicBezTo>
                  <a:cubicBezTo>
                    <a:pt x="615" y="209"/>
                    <a:pt x="615" y="210"/>
                    <a:pt x="615" y="210"/>
                  </a:cubicBezTo>
                  <a:cubicBezTo>
                    <a:pt x="614" y="210"/>
                    <a:pt x="614" y="210"/>
                    <a:pt x="614" y="210"/>
                  </a:cubicBezTo>
                  <a:cubicBezTo>
                    <a:pt x="614" y="210"/>
                    <a:pt x="615" y="211"/>
                    <a:pt x="616" y="211"/>
                  </a:cubicBezTo>
                  <a:cubicBezTo>
                    <a:pt x="616" y="212"/>
                    <a:pt x="617" y="211"/>
                    <a:pt x="618" y="212"/>
                  </a:cubicBezTo>
                  <a:cubicBezTo>
                    <a:pt x="618" y="213"/>
                    <a:pt x="619" y="213"/>
                    <a:pt x="619" y="212"/>
                  </a:cubicBezTo>
                  <a:cubicBezTo>
                    <a:pt x="619" y="212"/>
                    <a:pt x="621" y="210"/>
                    <a:pt x="623" y="210"/>
                  </a:cubicBezTo>
                  <a:cubicBezTo>
                    <a:pt x="624" y="210"/>
                    <a:pt x="627" y="211"/>
                    <a:pt x="627" y="211"/>
                  </a:cubicBezTo>
                  <a:cubicBezTo>
                    <a:pt x="628" y="212"/>
                    <a:pt x="629" y="214"/>
                    <a:pt x="630" y="214"/>
                  </a:cubicBezTo>
                  <a:cubicBezTo>
                    <a:pt x="630" y="215"/>
                    <a:pt x="632" y="218"/>
                    <a:pt x="632" y="218"/>
                  </a:cubicBezTo>
                  <a:cubicBezTo>
                    <a:pt x="632" y="222"/>
                    <a:pt x="632" y="222"/>
                    <a:pt x="632" y="222"/>
                  </a:cubicBezTo>
                  <a:cubicBezTo>
                    <a:pt x="632" y="222"/>
                    <a:pt x="631" y="221"/>
                    <a:pt x="631" y="221"/>
                  </a:cubicBezTo>
                  <a:cubicBezTo>
                    <a:pt x="630" y="221"/>
                    <a:pt x="632" y="223"/>
                    <a:pt x="632" y="223"/>
                  </a:cubicBezTo>
                  <a:cubicBezTo>
                    <a:pt x="632" y="224"/>
                    <a:pt x="633" y="225"/>
                    <a:pt x="633" y="225"/>
                  </a:cubicBezTo>
                  <a:cubicBezTo>
                    <a:pt x="633" y="225"/>
                    <a:pt x="633" y="226"/>
                    <a:pt x="633" y="226"/>
                  </a:cubicBezTo>
                  <a:cubicBezTo>
                    <a:pt x="637" y="229"/>
                    <a:pt x="637" y="229"/>
                    <a:pt x="637" y="229"/>
                  </a:cubicBezTo>
                  <a:cubicBezTo>
                    <a:pt x="640" y="231"/>
                    <a:pt x="636" y="233"/>
                    <a:pt x="635" y="234"/>
                  </a:cubicBezTo>
                  <a:cubicBezTo>
                    <a:pt x="634" y="235"/>
                    <a:pt x="632" y="233"/>
                    <a:pt x="632" y="229"/>
                  </a:cubicBezTo>
                  <a:cubicBezTo>
                    <a:pt x="632" y="228"/>
                    <a:pt x="631" y="228"/>
                    <a:pt x="630" y="228"/>
                  </a:cubicBezTo>
                  <a:cubicBezTo>
                    <a:pt x="630" y="228"/>
                    <a:pt x="629" y="228"/>
                    <a:pt x="629" y="227"/>
                  </a:cubicBezTo>
                  <a:cubicBezTo>
                    <a:pt x="629" y="226"/>
                    <a:pt x="629" y="225"/>
                    <a:pt x="628" y="225"/>
                  </a:cubicBezTo>
                  <a:cubicBezTo>
                    <a:pt x="628" y="224"/>
                    <a:pt x="628" y="224"/>
                    <a:pt x="628" y="223"/>
                  </a:cubicBezTo>
                  <a:cubicBezTo>
                    <a:pt x="627" y="222"/>
                    <a:pt x="627" y="220"/>
                    <a:pt x="627" y="220"/>
                  </a:cubicBezTo>
                  <a:cubicBezTo>
                    <a:pt x="627" y="220"/>
                    <a:pt x="625" y="220"/>
                    <a:pt x="625" y="219"/>
                  </a:cubicBezTo>
                  <a:cubicBezTo>
                    <a:pt x="625" y="218"/>
                    <a:pt x="624" y="217"/>
                    <a:pt x="623" y="217"/>
                  </a:cubicBezTo>
                  <a:cubicBezTo>
                    <a:pt x="622" y="217"/>
                    <a:pt x="621" y="219"/>
                    <a:pt x="621" y="220"/>
                  </a:cubicBezTo>
                  <a:cubicBezTo>
                    <a:pt x="621" y="221"/>
                    <a:pt x="623" y="222"/>
                    <a:pt x="623" y="223"/>
                  </a:cubicBezTo>
                  <a:cubicBezTo>
                    <a:pt x="623" y="223"/>
                    <a:pt x="622" y="225"/>
                    <a:pt x="621" y="225"/>
                  </a:cubicBezTo>
                  <a:cubicBezTo>
                    <a:pt x="620" y="225"/>
                    <a:pt x="620" y="224"/>
                    <a:pt x="619" y="223"/>
                  </a:cubicBezTo>
                  <a:cubicBezTo>
                    <a:pt x="615" y="218"/>
                    <a:pt x="617" y="224"/>
                    <a:pt x="615" y="220"/>
                  </a:cubicBezTo>
                  <a:cubicBezTo>
                    <a:pt x="614" y="219"/>
                    <a:pt x="613" y="219"/>
                    <a:pt x="611" y="218"/>
                  </a:cubicBezTo>
                  <a:cubicBezTo>
                    <a:pt x="609" y="218"/>
                    <a:pt x="609" y="216"/>
                    <a:pt x="608" y="215"/>
                  </a:cubicBezTo>
                  <a:cubicBezTo>
                    <a:pt x="607" y="214"/>
                    <a:pt x="606" y="215"/>
                    <a:pt x="605" y="214"/>
                  </a:cubicBezTo>
                  <a:cubicBezTo>
                    <a:pt x="604" y="214"/>
                    <a:pt x="603" y="213"/>
                    <a:pt x="603" y="212"/>
                  </a:cubicBezTo>
                  <a:cubicBezTo>
                    <a:pt x="603" y="211"/>
                    <a:pt x="603" y="211"/>
                    <a:pt x="603" y="209"/>
                  </a:cubicBezTo>
                  <a:cubicBezTo>
                    <a:pt x="602" y="208"/>
                    <a:pt x="602" y="208"/>
                    <a:pt x="602" y="207"/>
                  </a:cubicBezTo>
                  <a:cubicBezTo>
                    <a:pt x="602" y="205"/>
                    <a:pt x="601" y="204"/>
                    <a:pt x="601" y="202"/>
                  </a:cubicBezTo>
                  <a:cubicBezTo>
                    <a:pt x="601" y="201"/>
                    <a:pt x="602" y="200"/>
                    <a:pt x="601" y="199"/>
                  </a:cubicBezTo>
                  <a:cubicBezTo>
                    <a:pt x="601" y="198"/>
                    <a:pt x="601" y="197"/>
                    <a:pt x="601" y="197"/>
                  </a:cubicBezTo>
                  <a:cubicBezTo>
                    <a:pt x="601" y="197"/>
                    <a:pt x="600" y="197"/>
                    <a:pt x="599" y="198"/>
                  </a:cubicBezTo>
                  <a:cubicBezTo>
                    <a:pt x="598" y="198"/>
                    <a:pt x="597" y="198"/>
                    <a:pt x="596" y="198"/>
                  </a:cubicBezTo>
                  <a:cubicBezTo>
                    <a:pt x="596" y="198"/>
                    <a:pt x="595" y="198"/>
                    <a:pt x="594" y="199"/>
                  </a:cubicBezTo>
                  <a:cubicBezTo>
                    <a:pt x="593" y="199"/>
                    <a:pt x="593" y="200"/>
                    <a:pt x="592" y="200"/>
                  </a:cubicBezTo>
                  <a:cubicBezTo>
                    <a:pt x="591" y="199"/>
                    <a:pt x="590" y="199"/>
                    <a:pt x="590" y="198"/>
                  </a:cubicBezTo>
                  <a:cubicBezTo>
                    <a:pt x="591" y="197"/>
                    <a:pt x="591" y="196"/>
                    <a:pt x="590" y="196"/>
                  </a:cubicBezTo>
                  <a:cubicBezTo>
                    <a:pt x="590" y="196"/>
                    <a:pt x="590" y="196"/>
                    <a:pt x="591" y="195"/>
                  </a:cubicBezTo>
                  <a:cubicBezTo>
                    <a:pt x="591" y="194"/>
                    <a:pt x="591" y="193"/>
                    <a:pt x="591" y="193"/>
                  </a:cubicBezTo>
                  <a:cubicBezTo>
                    <a:pt x="591" y="193"/>
                    <a:pt x="589" y="192"/>
                    <a:pt x="588" y="193"/>
                  </a:cubicBezTo>
                  <a:cubicBezTo>
                    <a:pt x="588" y="193"/>
                    <a:pt x="587" y="195"/>
                    <a:pt x="586" y="195"/>
                  </a:cubicBezTo>
                  <a:cubicBezTo>
                    <a:pt x="586" y="196"/>
                    <a:pt x="585" y="196"/>
                    <a:pt x="584" y="196"/>
                  </a:cubicBezTo>
                  <a:cubicBezTo>
                    <a:pt x="583" y="196"/>
                    <a:pt x="582" y="196"/>
                    <a:pt x="581" y="196"/>
                  </a:cubicBezTo>
                  <a:cubicBezTo>
                    <a:pt x="580" y="196"/>
                    <a:pt x="580" y="197"/>
                    <a:pt x="579" y="196"/>
                  </a:cubicBezTo>
                  <a:cubicBezTo>
                    <a:pt x="579" y="195"/>
                    <a:pt x="578" y="194"/>
                    <a:pt x="578" y="194"/>
                  </a:cubicBezTo>
                  <a:cubicBezTo>
                    <a:pt x="578" y="194"/>
                    <a:pt x="576" y="194"/>
                    <a:pt x="575" y="195"/>
                  </a:cubicBezTo>
                  <a:cubicBezTo>
                    <a:pt x="575" y="196"/>
                    <a:pt x="574" y="199"/>
                    <a:pt x="574" y="200"/>
                  </a:cubicBezTo>
                  <a:cubicBezTo>
                    <a:pt x="574" y="200"/>
                    <a:pt x="574" y="201"/>
                    <a:pt x="574" y="201"/>
                  </a:cubicBezTo>
                  <a:cubicBezTo>
                    <a:pt x="574" y="202"/>
                    <a:pt x="575" y="202"/>
                    <a:pt x="575" y="203"/>
                  </a:cubicBezTo>
                  <a:cubicBezTo>
                    <a:pt x="574" y="203"/>
                    <a:pt x="574" y="203"/>
                    <a:pt x="574" y="204"/>
                  </a:cubicBezTo>
                  <a:cubicBezTo>
                    <a:pt x="574" y="205"/>
                    <a:pt x="574" y="207"/>
                    <a:pt x="574" y="208"/>
                  </a:cubicBezTo>
                  <a:cubicBezTo>
                    <a:pt x="574" y="208"/>
                    <a:pt x="574" y="209"/>
                    <a:pt x="574" y="210"/>
                  </a:cubicBezTo>
                  <a:cubicBezTo>
                    <a:pt x="574" y="210"/>
                    <a:pt x="574" y="212"/>
                    <a:pt x="574" y="212"/>
                  </a:cubicBezTo>
                  <a:cubicBezTo>
                    <a:pt x="574" y="213"/>
                    <a:pt x="574" y="214"/>
                    <a:pt x="574" y="214"/>
                  </a:cubicBezTo>
                  <a:cubicBezTo>
                    <a:pt x="574" y="215"/>
                    <a:pt x="575" y="215"/>
                    <a:pt x="575" y="216"/>
                  </a:cubicBezTo>
                  <a:cubicBezTo>
                    <a:pt x="574" y="217"/>
                    <a:pt x="574" y="218"/>
                    <a:pt x="574" y="218"/>
                  </a:cubicBezTo>
                  <a:cubicBezTo>
                    <a:pt x="574" y="218"/>
                    <a:pt x="574" y="219"/>
                    <a:pt x="574" y="220"/>
                  </a:cubicBezTo>
                  <a:cubicBezTo>
                    <a:pt x="574" y="221"/>
                    <a:pt x="573" y="222"/>
                    <a:pt x="574" y="224"/>
                  </a:cubicBezTo>
                  <a:cubicBezTo>
                    <a:pt x="575" y="225"/>
                    <a:pt x="577" y="225"/>
                    <a:pt x="577" y="225"/>
                  </a:cubicBezTo>
                  <a:cubicBezTo>
                    <a:pt x="577" y="225"/>
                    <a:pt x="576" y="226"/>
                    <a:pt x="576" y="227"/>
                  </a:cubicBezTo>
                  <a:cubicBezTo>
                    <a:pt x="576" y="228"/>
                    <a:pt x="576" y="228"/>
                    <a:pt x="575" y="228"/>
                  </a:cubicBezTo>
                  <a:cubicBezTo>
                    <a:pt x="575" y="228"/>
                    <a:pt x="574" y="229"/>
                    <a:pt x="575" y="229"/>
                  </a:cubicBezTo>
                  <a:cubicBezTo>
                    <a:pt x="575" y="230"/>
                    <a:pt x="576" y="230"/>
                    <a:pt x="576" y="231"/>
                  </a:cubicBezTo>
                  <a:cubicBezTo>
                    <a:pt x="575" y="231"/>
                    <a:pt x="575" y="232"/>
                    <a:pt x="576" y="232"/>
                  </a:cubicBezTo>
                  <a:cubicBezTo>
                    <a:pt x="576" y="232"/>
                    <a:pt x="577" y="231"/>
                    <a:pt x="577" y="232"/>
                  </a:cubicBezTo>
                  <a:cubicBezTo>
                    <a:pt x="578" y="232"/>
                    <a:pt x="577" y="232"/>
                    <a:pt x="576" y="233"/>
                  </a:cubicBezTo>
                  <a:cubicBezTo>
                    <a:pt x="576" y="234"/>
                    <a:pt x="576" y="236"/>
                    <a:pt x="576" y="236"/>
                  </a:cubicBezTo>
                  <a:cubicBezTo>
                    <a:pt x="576" y="237"/>
                    <a:pt x="577" y="238"/>
                    <a:pt x="577" y="239"/>
                  </a:cubicBezTo>
                  <a:cubicBezTo>
                    <a:pt x="577" y="239"/>
                    <a:pt x="577" y="239"/>
                    <a:pt x="577" y="240"/>
                  </a:cubicBezTo>
                  <a:cubicBezTo>
                    <a:pt x="577" y="241"/>
                    <a:pt x="578" y="241"/>
                    <a:pt x="578" y="242"/>
                  </a:cubicBezTo>
                  <a:cubicBezTo>
                    <a:pt x="577" y="242"/>
                    <a:pt x="578" y="243"/>
                    <a:pt x="578" y="243"/>
                  </a:cubicBezTo>
                  <a:cubicBezTo>
                    <a:pt x="579" y="244"/>
                    <a:pt x="579" y="244"/>
                    <a:pt x="579" y="245"/>
                  </a:cubicBezTo>
                  <a:cubicBezTo>
                    <a:pt x="579" y="246"/>
                    <a:pt x="578" y="249"/>
                    <a:pt x="577" y="249"/>
                  </a:cubicBezTo>
                  <a:cubicBezTo>
                    <a:pt x="576" y="249"/>
                    <a:pt x="575" y="249"/>
                    <a:pt x="575" y="250"/>
                  </a:cubicBezTo>
                  <a:cubicBezTo>
                    <a:pt x="574" y="250"/>
                    <a:pt x="574" y="250"/>
                    <a:pt x="573" y="250"/>
                  </a:cubicBezTo>
                  <a:cubicBezTo>
                    <a:pt x="573" y="250"/>
                    <a:pt x="571" y="247"/>
                    <a:pt x="571" y="248"/>
                  </a:cubicBezTo>
                  <a:cubicBezTo>
                    <a:pt x="570" y="249"/>
                    <a:pt x="569" y="250"/>
                    <a:pt x="569" y="250"/>
                  </a:cubicBezTo>
                  <a:cubicBezTo>
                    <a:pt x="570" y="250"/>
                    <a:pt x="571" y="250"/>
                    <a:pt x="571" y="250"/>
                  </a:cubicBezTo>
                  <a:cubicBezTo>
                    <a:pt x="571" y="251"/>
                    <a:pt x="571" y="251"/>
                    <a:pt x="571" y="252"/>
                  </a:cubicBezTo>
                  <a:cubicBezTo>
                    <a:pt x="571" y="252"/>
                    <a:pt x="571" y="253"/>
                    <a:pt x="571" y="253"/>
                  </a:cubicBezTo>
                  <a:cubicBezTo>
                    <a:pt x="570" y="253"/>
                    <a:pt x="570" y="253"/>
                    <a:pt x="570" y="253"/>
                  </a:cubicBezTo>
                  <a:cubicBezTo>
                    <a:pt x="570" y="254"/>
                    <a:pt x="569" y="255"/>
                    <a:pt x="569" y="255"/>
                  </a:cubicBezTo>
                  <a:cubicBezTo>
                    <a:pt x="570" y="255"/>
                    <a:pt x="570" y="256"/>
                    <a:pt x="570" y="256"/>
                  </a:cubicBezTo>
                  <a:cubicBezTo>
                    <a:pt x="569" y="257"/>
                    <a:pt x="569" y="257"/>
                    <a:pt x="569" y="257"/>
                  </a:cubicBezTo>
                  <a:cubicBezTo>
                    <a:pt x="569" y="257"/>
                    <a:pt x="569" y="258"/>
                    <a:pt x="568" y="258"/>
                  </a:cubicBezTo>
                  <a:cubicBezTo>
                    <a:pt x="568" y="257"/>
                    <a:pt x="567" y="256"/>
                    <a:pt x="566" y="256"/>
                  </a:cubicBezTo>
                  <a:cubicBezTo>
                    <a:pt x="566" y="255"/>
                    <a:pt x="565" y="255"/>
                    <a:pt x="565" y="255"/>
                  </a:cubicBezTo>
                  <a:cubicBezTo>
                    <a:pt x="565" y="254"/>
                    <a:pt x="564" y="254"/>
                    <a:pt x="564" y="254"/>
                  </a:cubicBezTo>
                  <a:cubicBezTo>
                    <a:pt x="563" y="254"/>
                    <a:pt x="562" y="254"/>
                    <a:pt x="562" y="253"/>
                  </a:cubicBezTo>
                  <a:cubicBezTo>
                    <a:pt x="561" y="253"/>
                    <a:pt x="560" y="252"/>
                    <a:pt x="560" y="253"/>
                  </a:cubicBezTo>
                  <a:cubicBezTo>
                    <a:pt x="560" y="253"/>
                    <a:pt x="560" y="254"/>
                    <a:pt x="559" y="253"/>
                  </a:cubicBezTo>
                  <a:cubicBezTo>
                    <a:pt x="558" y="253"/>
                    <a:pt x="557" y="253"/>
                    <a:pt x="557" y="253"/>
                  </a:cubicBezTo>
                  <a:cubicBezTo>
                    <a:pt x="557" y="254"/>
                    <a:pt x="557" y="255"/>
                    <a:pt x="557" y="255"/>
                  </a:cubicBezTo>
                  <a:cubicBezTo>
                    <a:pt x="557" y="256"/>
                    <a:pt x="556" y="256"/>
                    <a:pt x="556" y="255"/>
                  </a:cubicBezTo>
                  <a:cubicBezTo>
                    <a:pt x="556" y="254"/>
                    <a:pt x="556" y="253"/>
                    <a:pt x="555" y="253"/>
                  </a:cubicBezTo>
                  <a:cubicBezTo>
                    <a:pt x="555" y="253"/>
                    <a:pt x="553" y="253"/>
                    <a:pt x="554" y="254"/>
                  </a:cubicBezTo>
                  <a:cubicBezTo>
                    <a:pt x="554" y="255"/>
                    <a:pt x="555" y="255"/>
                    <a:pt x="555" y="256"/>
                  </a:cubicBezTo>
                  <a:cubicBezTo>
                    <a:pt x="555" y="257"/>
                    <a:pt x="555" y="257"/>
                    <a:pt x="555" y="257"/>
                  </a:cubicBezTo>
                  <a:cubicBezTo>
                    <a:pt x="554" y="257"/>
                    <a:pt x="554" y="257"/>
                    <a:pt x="554" y="256"/>
                  </a:cubicBezTo>
                  <a:cubicBezTo>
                    <a:pt x="554" y="256"/>
                    <a:pt x="554" y="256"/>
                    <a:pt x="553" y="256"/>
                  </a:cubicBezTo>
                  <a:cubicBezTo>
                    <a:pt x="553" y="256"/>
                    <a:pt x="552" y="256"/>
                    <a:pt x="552" y="257"/>
                  </a:cubicBezTo>
                  <a:cubicBezTo>
                    <a:pt x="552" y="257"/>
                    <a:pt x="552" y="258"/>
                    <a:pt x="552" y="259"/>
                  </a:cubicBezTo>
                  <a:cubicBezTo>
                    <a:pt x="552" y="259"/>
                    <a:pt x="553" y="259"/>
                    <a:pt x="553" y="259"/>
                  </a:cubicBezTo>
                  <a:cubicBezTo>
                    <a:pt x="554" y="259"/>
                    <a:pt x="554" y="260"/>
                    <a:pt x="554" y="260"/>
                  </a:cubicBezTo>
                  <a:cubicBezTo>
                    <a:pt x="553" y="260"/>
                    <a:pt x="553" y="260"/>
                    <a:pt x="552" y="260"/>
                  </a:cubicBezTo>
                  <a:cubicBezTo>
                    <a:pt x="552" y="260"/>
                    <a:pt x="552" y="260"/>
                    <a:pt x="552" y="261"/>
                  </a:cubicBezTo>
                  <a:cubicBezTo>
                    <a:pt x="551" y="261"/>
                    <a:pt x="551" y="261"/>
                    <a:pt x="551" y="261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49" y="262"/>
                    <a:pt x="549" y="261"/>
                    <a:pt x="549" y="262"/>
                  </a:cubicBezTo>
                  <a:cubicBezTo>
                    <a:pt x="549" y="263"/>
                    <a:pt x="549" y="264"/>
                    <a:pt x="549" y="264"/>
                  </a:cubicBezTo>
                  <a:cubicBezTo>
                    <a:pt x="550" y="265"/>
                    <a:pt x="551" y="265"/>
                    <a:pt x="551" y="266"/>
                  </a:cubicBezTo>
                  <a:cubicBezTo>
                    <a:pt x="551" y="267"/>
                    <a:pt x="550" y="267"/>
                    <a:pt x="550" y="267"/>
                  </a:cubicBezTo>
                  <a:cubicBezTo>
                    <a:pt x="549" y="267"/>
                    <a:pt x="548" y="267"/>
                    <a:pt x="548" y="268"/>
                  </a:cubicBezTo>
                  <a:cubicBezTo>
                    <a:pt x="548" y="269"/>
                    <a:pt x="549" y="268"/>
                    <a:pt x="549" y="268"/>
                  </a:cubicBezTo>
                  <a:cubicBezTo>
                    <a:pt x="550" y="268"/>
                    <a:pt x="551" y="267"/>
                    <a:pt x="550" y="268"/>
                  </a:cubicBezTo>
                  <a:cubicBezTo>
                    <a:pt x="550" y="269"/>
                    <a:pt x="549" y="270"/>
                    <a:pt x="549" y="270"/>
                  </a:cubicBezTo>
                  <a:cubicBezTo>
                    <a:pt x="549" y="271"/>
                    <a:pt x="549" y="271"/>
                    <a:pt x="550" y="271"/>
                  </a:cubicBezTo>
                  <a:cubicBezTo>
                    <a:pt x="550" y="271"/>
                    <a:pt x="551" y="271"/>
                    <a:pt x="550" y="271"/>
                  </a:cubicBezTo>
                  <a:cubicBezTo>
                    <a:pt x="550" y="272"/>
                    <a:pt x="549" y="272"/>
                    <a:pt x="549" y="273"/>
                  </a:cubicBezTo>
                  <a:cubicBezTo>
                    <a:pt x="548" y="273"/>
                    <a:pt x="548" y="273"/>
                    <a:pt x="548" y="273"/>
                  </a:cubicBezTo>
                  <a:cubicBezTo>
                    <a:pt x="548" y="274"/>
                    <a:pt x="548" y="275"/>
                    <a:pt x="549" y="275"/>
                  </a:cubicBezTo>
                  <a:cubicBezTo>
                    <a:pt x="549" y="275"/>
                    <a:pt x="550" y="274"/>
                    <a:pt x="550" y="275"/>
                  </a:cubicBezTo>
                  <a:cubicBezTo>
                    <a:pt x="550" y="275"/>
                    <a:pt x="550" y="276"/>
                    <a:pt x="550" y="276"/>
                  </a:cubicBezTo>
                  <a:cubicBezTo>
                    <a:pt x="551" y="277"/>
                    <a:pt x="552" y="276"/>
                    <a:pt x="552" y="277"/>
                  </a:cubicBezTo>
                  <a:cubicBezTo>
                    <a:pt x="552" y="277"/>
                    <a:pt x="551" y="277"/>
                    <a:pt x="551" y="277"/>
                  </a:cubicBezTo>
                  <a:cubicBezTo>
                    <a:pt x="550" y="277"/>
                    <a:pt x="550" y="277"/>
                    <a:pt x="550" y="278"/>
                  </a:cubicBezTo>
                  <a:cubicBezTo>
                    <a:pt x="550" y="278"/>
                    <a:pt x="550" y="279"/>
                    <a:pt x="550" y="279"/>
                  </a:cubicBezTo>
                  <a:cubicBezTo>
                    <a:pt x="549" y="280"/>
                    <a:pt x="548" y="280"/>
                    <a:pt x="548" y="280"/>
                  </a:cubicBezTo>
                  <a:cubicBezTo>
                    <a:pt x="548" y="281"/>
                    <a:pt x="549" y="281"/>
                    <a:pt x="549" y="282"/>
                  </a:cubicBezTo>
                  <a:cubicBezTo>
                    <a:pt x="548" y="282"/>
                    <a:pt x="547" y="282"/>
                    <a:pt x="547" y="283"/>
                  </a:cubicBezTo>
                  <a:cubicBezTo>
                    <a:pt x="547" y="283"/>
                    <a:pt x="547" y="284"/>
                    <a:pt x="547" y="284"/>
                  </a:cubicBezTo>
                  <a:cubicBezTo>
                    <a:pt x="546" y="284"/>
                    <a:pt x="545" y="285"/>
                    <a:pt x="545" y="285"/>
                  </a:cubicBezTo>
                  <a:cubicBezTo>
                    <a:pt x="544" y="284"/>
                    <a:pt x="544" y="283"/>
                    <a:pt x="544" y="284"/>
                  </a:cubicBezTo>
                  <a:cubicBezTo>
                    <a:pt x="543" y="284"/>
                    <a:pt x="544" y="285"/>
                    <a:pt x="544" y="285"/>
                  </a:cubicBezTo>
                  <a:cubicBezTo>
                    <a:pt x="544" y="285"/>
                    <a:pt x="543" y="286"/>
                    <a:pt x="543" y="286"/>
                  </a:cubicBezTo>
                  <a:cubicBezTo>
                    <a:pt x="542" y="286"/>
                    <a:pt x="541" y="287"/>
                    <a:pt x="542" y="288"/>
                  </a:cubicBezTo>
                  <a:cubicBezTo>
                    <a:pt x="542" y="288"/>
                    <a:pt x="542" y="288"/>
                    <a:pt x="542" y="289"/>
                  </a:cubicBezTo>
                  <a:cubicBezTo>
                    <a:pt x="542" y="289"/>
                    <a:pt x="542" y="290"/>
                    <a:pt x="542" y="290"/>
                  </a:cubicBezTo>
                  <a:cubicBezTo>
                    <a:pt x="541" y="290"/>
                    <a:pt x="541" y="290"/>
                    <a:pt x="541" y="290"/>
                  </a:cubicBezTo>
                  <a:cubicBezTo>
                    <a:pt x="541" y="291"/>
                    <a:pt x="540" y="291"/>
                    <a:pt x="540" y="291"/>
                  </a:cubicBezTo>
                  <a:cubicBezTo>
                    <a:pt x="539" y="291"/>
                    <a:pt x="538" y="291"/>
                    <a:pt x="538" y="292"/>
                  </a:cubicBezTo>
                  <a:cubicBezTo>
                    <a:pt x="538" y="292"/>
                    <a:pt x="537" y="293"/>
                    <a:pt x="538" y="294"/>
                  </a:cubicBezTo>
                  <a:cubicBezTo>
                    <a:pt x="538" y="295"/>
                    <a:pt x="539" y="295"/>
                    <a:pt x="539" y="296"/>
                  </a:cubicBezTo>
                  <a:cubicBezTo>
                    <a:pt x="538" y="296"/>
                    <a:pt x="539" y="297"/>
                    <a:pt x="539" y="298"/>
                  </a:cubicBezTo>
                  <a:cubicBezTo>
                    <a:pt x="538" y="298"/>
                    <a:pt x="538" y="298"/>
                    <a:pt x="537" y="299"/>
                  </a:cubicBezTo>
                  <a:cubicBezTo>
                    <a:pt x="537" y="299"/>
                    <a:pt x="536" y="300"/>
                    <a:pt x="536" y="299"/>
                  </a:cubicBezTo>
                  <a:cubicBezTo>
                    <a:pt x="535" y="299"/>
                    <a:pt x="535" y="299"/>
                    <a:pt x="535" y="299"/>
                  </a:cubicBezTo>
                  <a:cubicBezTo>
                    <a:pt x="534" y="299"/>
                    <a:pt x="534" y="299"/>
                    <a:pt x="533" y="299"/>
                  </a:cubicBezTo>
                  <a:cubicBezTo>
                    <a:pt x="532" y="299"/>
                    <a:pt x="531" y="300"/>
                    <a:pt x="531" y="299"/>
                  </a:cubicBezTo>
                  <a:cubicBezTo>
                    <a:pt x="530" y="299"/>
                    <a:pt x="529" y="299"/>
                    <a:pt x="529" y="299"/>
                  </a:cubicBezTo>
                  <a:cubicBezTo>
                    <a:pt x="529" y="299"/>
                    <a:pt x="528" y="299"/>
                    <a:pt x="528" y="300"/>
                  </a:cubicBezTo>
                  <a:cubicBezTo>
                    <a:pt x="528" y="300"/>
                    <a:pt x="527" y="300"/>
                    <a:pt x="527" y="300"/>
                  </a:cubicBezTo>
                  <a:cubicBezTo>
                    <a:pt x="526" y="300"/>
                    <a:pt x="525" y="299"/>
                    <a:pt x="524" y="300"/>
                  </a:cubicBezTo>
                  <a:cubicBezTo>
                    <a:pt x="524" y="301"/>
                    <a:pt x="524" y="302"/>
                    <a:pt x="523" y="302"/>
                  </a:cubicBezTo>
                  <a:cubicBezTo>
                    <a:pt x="523" y="303"/>
                    <a:pt x="521" y="304"/>
                    <a:pt x="520" y="303"/>
                  </a:cubicBezTo>
                  <a:cubicBezTo>
                    <a:pt x="519" y="303"/>
                    <a:pt x="519" y="302"/>
                    <a:pt x="518" y="303"/>
                  </a:cubicBezTo>
                  <a:cubicBezTo>
                    <a:pt x="518" y="303"/>
                    <a:pt x="517" y="303"/>
                    <a:pt x="517" y="303"/>
                  </a:cubicBezTo>
                  <a:cubicBezTo>
                    <a:pt x="516" y="304"/>
                    <a:pt x="517" y="304"/>
                    <a:pt x="517" y="305"/>
                  </a:cubicBezTo>
                  <a:cubicBezTo>
                    <a:pt x="517" y="305"/>
                    <a:pt x="516" y="306"/>
                    <a:pt x="516" y="306"/>
                  </a:cubicBezTo>
                  <a:cubicBezTo>
                    <a:pt x="515" y="307"/>
                    <a:pt x="515" y="307"/>
                    <a:pt x="514" y="307"/>
                  </a:cubicBezTo>
                  <a:cubicBezTo>
                    <a:pt x="514" y="307"/>
                    <a:pt x="513" y="307"/>
                    <a:pt x="513" y="307"/>
                  </a:cubicBezTo>
                  <a:cubicBezTo>
                    <a:pt x="512" y="308"/>
                    <a:pt x="511" y="308"/>
                    <a:pt x="510" y="308"/>
                  </a:cubicBezTo>
                  <a:cubicBezTo>
                    <a:pt x="509" y="308"/>
                    <a:pt x="508" y="307"/>
                    <a:pt x="507" y="307"/>
                  </a:cubicBezTo>
                  <a:cubicBezTo>
                    <a:pt x="507" y="307"/>
                    <a:pt x="507" y="308"/>
                    <a:pt x="506" y="308"/>
                  </a:cubicBezTo>
                  <a:cubicBezTo>
                    <a:pt x="506" y="308"/>
                    <a:pt x="505" y="308"/>
                    <a:pt x="505" y="308"/>
                  </a:cubicBezTo>
                  <a:cubicBezTo>
                    <a:pt x="505" y="308"/>
                    <a:pt x="505" y="308"/>
                    <a:pt x="505" y="308"/>
                  </a:cubicBezTo>
                  <a:cubicBezTo>
                    <a:pt x="505" y="308"/>
                    <a:pt x="497" y="309"/>
                    <a:pt x="495" y="310"/>
                  </a:cubicBezTo>
                  <a:cubicBezTo>
                    <a:pt x="493" y="310"/>
                    <a:pt x="484" y="313"/>
                    <a:pt x="484" y="313"/>
                  </a:cubicBezTo>
                  <a:cubicBezTo>
                    <a:pt x="480" y="316"/>
                    <a:pt x="480" y="316"/>
                    <a:pt x="480" y="316"/>
                  </a:cubicBezTo>
                  <a:cubicBezTo>
                    <a:pt x="480" y="316"/>
                    <a:pt x="482" y="317"/>
                    <a:pt x="483" y="318"/>
                  </a:cubicBezTo>
                  <a:cubicBezTo>
                    <a:pt x="484" y="319"/>
                    <a:pt x="484" y="321"/>
                    <a:pt x="485" y="321"/>
                  </a:cubicBezTo>
                  <a:cubicBezTo>
                    <a:pt x="485" y="322"/>
                    <a:pt x="486" y="322"/>
                    <a:pt x="487" y="323"/>
                  </a:cubicBezTo>
                  <a:cubicBezTo>
                    <a:pt x="488" y="324"/>
                    <a:pt x="488" y="326"/>
                    <a:pt x="488" y="327"/>
                  </a:cubicBezTo>
                  <a:cubicBezTo>
                    <a:pt x="488" y="329"/>
                    <a:pt x="489" y="331"/>
                    <a:pt x="489" y="331"/>
                  </a:cubicBezTo>
                  <a:cubicBezTo>
                    <a:pt x="490" y="332"/>
                    <a:pt x="490" y="333"/>
                    <a:pt x="491" y="333"/>
                  </a:cubicBezTo>
                  <a:cubicBezTo>
                    <a:pt x="491" y="333"/>
                    <a:pt x="493" y="333"/>
                    <a:pt x="493" y="334"/>
                  </a:cubicBezTo>
                  <a:cubicBezTo>
                    <a:pt x="493" y="335"/>
                    <a:pt x="494" y="336"/>
                    <a:pt x="494" y="337"/>
                  </a:cubicBezTo>
                  <a:cubicBezTo>
                    <a:pt x="494" y="337"/>
                    <a:pt x="495" y="339"/>
                    <a:pt x="496" y="339"/>
                  </a:cubicBezTo>
                  <a:cubicBezTo>
                    <a:pt x="497" y="339"/>
                    <a:pt x="497" y="339"/>
                    <a:pt x="498" y="339"/>
                  </a:cubicBezTo>
                  <a:cubicBezTo>
                    <a:pt x="499" y="340"/>
                    <a:pt x="500" y="341"/>
                    <a:pt x="500" y="341"/>
                  </a:cubicBezTo>
                  <a:cubicBezTo>
                    <a:pt x="501" y="341"/>
                    <a:pt x="501" y="340"/>
                    <a:pt x="502" y="341"/>
                  </a:cubicBezTo>
                  <a:cubicBezTo>
                    <a:pt x="503" y="341"/>
                    <a:pt x="504" y="342"/>
                    <a:pt x="504" y="343"/>
                  </a:cubicBezTo>
                  <a:cubicBezTo>
                    <a:pt x="505" y="344"/>
                    <a:pt x="505" y="344"/>
                    <a:pt x="505" y="344"/>
                  </a:cubicBezTo>
                  <a:cubicBezTo>
                    <a:pt x="506" y="344"/>
                    <a:pt x="506" y="344"/>
                    <a:pt x="506" y="345"/>
                  </a:cubicBezTo>
                  <a:cubicBezTo>
                    <a:pt x="506" y="346"/>
                    <a:pt x="506" y="346"/>
                    <a:pt x="507" y="346"/>
                  </a:cubicBezTo>
                  <a:cubicBezTo>
                    <a:pt x="508" y="346"/>
                    <a:pt x="508" y="347"/>
                    <a:pt x="508" y="347"/>
                  </a:cubicBezTo>
                  <a:cubicBezTo>
                    <a:pt x="508" y="348"/>
                    <a:pt x="508" y="348"/>
                    <a:pt x="508" y="349"/>
                  </a:cubicBezTo>
                  <a:cubicBezTo>
                    <a:pt x="507" y="350"/>
                    <a:pt x="508" y="351"/>
                    <a:pt x="508" y="351"/>
                  </a:cubicBezTo>
                  <a:cubicBezTo>
                    <a:pt x="508" y="351"/>
                    <a:pt x="508" y="352"/>
                    <a:pt x="508" y="352"/>
                  </a:cubicBezTo>
                  <a:cubicBezTo>
                    <a:pt x="507" y="353"/>
                    <a:pt x="507" y="354"/>
                    <a:pt x="506" y="355"/>
                  </a:cubicBezTo>
                  <a:cubicBezTo>
                    <a:pt x="506" y="355"/>
                    <a:pt x="506" y="356"/>
                    <a:pt x="506" y="357"/>
                  </a:cubicBezTo>
                  <a:cubicBezTo>
                    <a:pt x="506" y="358"/>
                    <a:pt x="506" y="360"/>
                    <a:pt x="506" y="360"/>
                  </a:cubicBezTo>
                  <a:cubicBezTo>
                    <a:pt x="506" y="361"/>
                    <a:pt x="506" y="361"/>
                    <a:pt x="506" y="362"/>
                  </a:cubicBezTo>
                  <a:cubicBezTo>
                    <a:pt x="505" y="363"/>
                    <a:pt x="506" y="364"/>
                    <a:pt x="505" y="365"/>
                  </a:cubicBezTo>
                  <a:cubicBezTo>
                    <a:pt x="504" y="365"/>
                    <a:pt x="503" y="365"/>
                    <a:pt x="503" y="367"/>
                  </a:cubicBezTo>
                  <a:cubicBezTo>
                    <a:pt x="503" y="368"/>
                    <a:pt x="502" y="369"/>
                    <a:pt x="501" y="369"/>
                  </a:cubicBezTo>
                  <a:cubicBezTo>
                    <a:pt x="501" y="370"/>
                    <a:pt x="500" y="370"/>
                    <a:pt x="500" y="370"/>
                  </a:cubicBezTo>
                  <a:cubicBezTo>
                    <a:pt x="499" y="370"/>
                    <a:pt x="499" y="370"/>
                    <a:pt x="499" y="369"/>
                  </a:cubicBezTo>
                  <a:cubicBezTo>
                    <a:pt x="499" y="369"/>
                    <a:pt x="500" y="368"/>
                    <a:pt x="499" y="368"/>
                  </a:cubicBezTo>
                  <a:cubicBezTo>
                    <a:pt x="498" y="368"/>
                    <a:pt x="498" y="368"/>
                    <a:pt x="498" y="369"/>
                  </a:cubicBezTo>
                  <a:cubicBezTo>
                    <a:pt x="498" y="369"/>
                    <a:pt x="498" y="369"/>
                    <a:pt x="497" y="369"/>
                  </a:cubicBezTo>
                  <a:cubicBezTo>
                    <a:pt x="497" y="369"/>
                    <a:pt x="497" y="369"/>
                    <a:pt x="496" y="369"/>
                  </a:cubicBezTo>
                  <a:cubicBezTo>
                    <a:pt x="496" y="369"/>
                    <a:pt x="495" y="369"/>
                    <a:pt x="495" y="368"/>
                  </a:cubicBezTo>
                  <a:cubicBezTo>
                    <a:pt x="495" y="368"/>
                    <a:pt x="494" y="368"/>
                    <a:pt x="494" y="367"/>
                  </a:cubicBezTo>
                  <a:cubicBezTo>
                    <a:pt x="494" y="367"/>
                    <a:pt x="493" y="367"/>
                    <a:pt x="493" y="367"/>
                  </a:cubicBezTo>
                  <a:cubicBezTo>
                    <a:pt x="492" y="367"/>
                    <a:pt x="492" y="365"/>
                    <a:pt x="491" y="365"/>
                  </a:cubicBezTo>
                  <a:cubicBezTo>
                    <a:pt x="491" y="365"/>
                    <a:pt x="491" y="368"/>
                    <a:pt x="491" y="368"/>
                  </a:cubicBezTo>
                  <a:cubicBezTo>
                    <a:pt x="490" y="368"/>
                    <a:pt x="490" y="366"/>
                    <a:pt x="490" y="366"/>
                  </a:cubicBezTo>
                  <a:cubicBezTo>
                    <a:pt x="489" y="366"/>
                    <a:pt x="488" y="366"/>
                    <a:pt x="487" y="365"/>
                  </a:cubicBezTo>
                  <a:cubicBezTo>
                    <a:pt x="487" y="365"/>
                    <a:pt x="486" y="365"/>
                    <a:pt x="486" y="366"/>
                  </a:cubicBezTo>
                  <a:cubicBezTo>
                    <a:pt x="486" y="366"/>
                    <a:pt x="486" y="367"/>
                    <a:pt x="486" y="367"/>
                  </a:cubicBezTo>
                  <a:cubicBezTo>
                    <a:pt x="486" y="368"/>
                    <a:pt x="485" y="368"/>
                    <a:pt x="484" y="368"/>
                  </a:cubicBezTo>
                  <a:cubicBezTo>
                    <a:pt x="484" y="368"/>
                    <a:pt x="483" y="367"/>
                    <a:pt x="483" y="368"/>
                  </a:cubicBezTo>
                  <a:cubicBezTo>
                    <a:pt x="483" y="368"/>
                    <a:pt x="484" y="370"/>
                    <a:pt x="484" y="371"/>
                  </a:cubicBezTo>
                  <a:cubicBezTo>
                    <a:pt x="483" y="371"/>
                    <a:pt x="482" y="370"/>
                    <a:pt x="481" y="370"/>
                  </a:cubicBezTo>
                  <a:cubicBezTo>
                    <a:pt x="481" y="370"/>
                    <a:pt x="480" y="370"/>
                    <a:pt x="479" y="370"/>
                  </a:cubicBezTo>
                  <a:cubicBezTo>
                    <a:pt x="478" y="370"/>
                    <a:pt x="478" y="371"/>
                    <a:pt x="477" y="371"/>
                  </a:cubicBezTo>
                  <a:cubicBezTo>
                    <a:pt x="477" y="371"/>
                    <a:pt x="476" y="371"/>
                    <a:pt x="475" y="371"/>
                  </a:cubicBezTo>
                  <a:cubicBezTo>
                    <a:pt x="474" y="371"/>
                    <a:pt x="474" y="372"/>
                    <a:pt x="473" y="372"/>
                  </a:cubicBezTo>
                  <a:cubicBezTo>
                    <a:pt x="473" y="372"/>
                    <a:pt x="472" y="372"/>
                    <a:pt x="471" y="373"/>
                  </a:cubicBezTo>
                  <a:cubicBezTo>
                    <a:pt x="471" y="373"/>
                    <a:pt x="471" y="373"/>
                    <a:pt x="470" y="373"/>
                  </a:cubicBezTo>
                  <a:cubicBezTo>
                    <a:pt x="470" y="374"/>
                    <a:pt x="470" y="374"/>
                    <a:pt x="470" y="374"/>
                  </a:cubicBezTo>
                  <a:cubicBezTo>
                    <a:pt x="469" y="375"/>
                    <a:pt x="468" y="374"/>
                    <a:pt x="468" y="374"/>
                  </a:cubicBezTo>
                  <a:cubicBezTo>
                    <a:pt x="467" y="373"/>
                    <a:pt x="467" y="373"/>
                    <a:pt x="466" y="373"/>
                  </a:cubicBezTo>
                  <a:cubicBezTo>
                    <a:pt x="465" y="373"/>
                    <a:pt x="462" y="374"/>
                    <a:pt x="462" y="372"/>
                  </a:cubicBezTo>
                  <a:cubicBezTo>
                    <a:pt x="461" y="371"/>
                    <a:pt x="461" y="370"/>
                    <a:pt x="460" y="370"/>
                  </a:cubicBezTo>
                  <a:cubicBezTo>
                    <a:pt x="460" y="371"/>
                    <a:pt x="459" y="371"/>
                    <a:pt x="459" y="371"/>
                  </a:cubicBezTo>
                  <a:cubicBezTo>
                    <a:pt x="458" y="371"/>
                    <a:pt x="456" y="372"/>
                    <a:pt x="456" y="371"/>
                  </a:cubicBezTo>
                  <a:cubicBezTo>
                    <a:pt x="456" y="371"/>
                    <a:pt x="456" y="370"/>
                    <a:pt x="456" y="371"/>
                  </a:cubicBezTo>
                  <a:cubicBezTo>
                    <a:pt x="455" y="371"/>
                    <a:pt x="456" y="373"/>
                    <a:pt x="455" y="373"/>
                  </a:cubicBezTo>
                  <a:cubicBezTo>
                    <a:pt x="455" y="373"/>
                    <a:pt x="454" y="373"/>
                    <a:pt x="454" y="373"/>
                  </a:cubicBezTo>
                  <a:cubicBezTo>
                    <a:pt x="453" y="373"/>
                    <a:pt x="452" y="374"/>
                    <a:pt x="452" y="374"/>
                  </a:cubicBezTo>
                  <a:cubicBezTo>
                    <a:pt x="451" y="373"/>
                    <a:pt x="451" y="372"/>
                    <a:pt x="450" y="372"/>
                  </a:cubicBezTo>
                  <a:cubicBezTo>
                    <a:pt x="449" y="372"/>
                    <a:pt x="449" y="373"/>
                    <a:pt x="448" y="374"/>
                  </a:cubicBezTo>
                  <a:cubicBezTo>
                    <a:pt x="448" y="375"/>
                    <a:pt x="447" y="374"/>
                    <a:pt x="446" y="374"/>
                  </a:cubicBezTo>
                  <a:cubicBezTo>
                    <a:pt x="445" y="374"/>
                    <a:pt x="445" y="373"/>
                    <a:pt x="444" y="374"/>
                  </a:cubicBezTo>
                  <a:cubicBezTo>
                    <a:pt x="443" y="375"/>
                    <a:pt x="442" y="375"/>
                    <a:pt x="442" y="374"/>
                  </a:cubicBezTo>
                  <a:cubicBezTo>
                    <a:pt x="442" y="374"/>
                    <a:pt x="444" y="373"/>
                    <a:pt x="443" y="372"/>
                  </a:cubicBezTo>
                  <a:cubicBezTo>
                    <a:pt x="443" y="371"/>
                    <a:pt x="442" y="371"/>
                    <a:pt x="441" y="372"/>
                  </a:cubicBezTo>
                  <a:cubicBezTo>
                    <a:pt x="441" y="373"/>
                    <a:pt x="441" y="373"/>
                    <a:pt x="440" y="373"/>
                  </a:cubicBezTo>
                  <a:cubicBezTo>
                    <a:pt x="440" y="372"/>
                    <a:pt x="440" y="371"/>
                    <a:pt x="439" y="371"/>
                  </a:cubicBezTo>
                  <a:cubicBezTo>
                    <a:pt x="438" y="372"/>
                    <a:pt x="438" y="371"/>
                    <a:pt x="437" y="371"/>
                  </a:cubicBezTo>
                  <a:cubicBezTo>
                    <a:pt x="437" y="370"/>
                    <a:pt x="436" y="371"/>
                    <a:pt x="435" y="371"/>
                  </a:cubicBezTo>
                  <a:cubicBezTo>
                    <a:pt x="434" y="371"/>
                    <a:pt x="434" y="371"/>
                    <a:pt x="433" y="371"/>
                  </a:cubicBezTo>
                  <a:cubicBezTo>
                    <a:pt x="432" y="371"/>
                    <a:pt x="432" y="372"/>
                    <a:pt x="431" y="371"/>
                  </a:cubicBezTo>
                  <a:cubicBezTo>
                    <a:pt x="430" y="371"/>
                    <a:pt x="430" y="371"/>
                    <a:pt x="431" y="371"/>
                  </a:cubicBezTo>
                  <a:cubicBezTo>
                    <a:pt x="431" y="370"/>
                    <a:pt x="431" y="370"/>
                    <a:pt x="431" y="369"/>
                  </a:cubicBezTo>
                  <a:cubicBezTo>
                    <a:pt x="432" y="369"/>
                    <a:pt x="432" y="369"/>
                    <a:pt x="432" y="368"/>
                  </a:cubicBezTo>
                  <a:cubicBezTo>
                    <a:pt x="432" y="367"/>
                    <a:pt x="432" y="367"/>
                    <a:pt x="433" y="367"/>
                  </a:cubicBezTo>
                  <a:cubicBezTo>
                    <a:pt x="434" y="367"/>
                    <a:pt x="435" y="366"/>
                    <a:pt x="434" y="366"/>
                  </a:cubicBezTo>
                  <a:cubicBezTo>
                    <a:pt x="434" y="365"/>
                    <a:pt x="432" y="366"/>
                    <a:pt x="431" y="366"/>
                  </a:cubicBezTo>
                  <a:cubicBezTo>
                    <a:pt x="430" y="366"/>
                    <a:pt x="430" y="366"/>
                    <a:pt x="430" y="365"/>
                  </a:cubicBezTo>
                  <a:cubicBezTo>
                    <a:pt x="430" y="364"/>
                    <a:pt x="430" y="364"/>
                    <a:pt x="429" y="364"/>
                  </a:cubicBezTo>
                  <a:cubicBezTo>
                    <a:pt x="428" y="365"/>
                    <a:pt x="428" y="365"/>
                    <a:pt x="428" y="364"/>
                  </a:cubicBezTo>
                  <a:cubicBezTo>
                    <a:pt x="428" y="364"/>
                    <a:pt x="428" y="364"/>
                    <a:pt x="427" y="363"/>
                  </a:cubicBezTo>
                  <a:cubicBezTo>
                    <a:pt x="427" y="363"/>
                    <a:pt x="427" y="363"/>
                    <a:pt x="426" y="363"/>
                  </a:cubicBezTo>
                  <a:cubicBezTo>
                    <a:pt x="426" y="362"/>
                    <a:pt x="425" y="362"/>
                    <a:pt x="425" y="362"/>
                  </a:cubicBezTo>
                  <a:cubicBezTo>
                    <a:pt x="424" y="362"/>
                    <a:pt x="423" y="362"/>
                    <a:pt x="423" y="361"/>
                  </a:cubicBezTo>
                  <a:cubicBezTo>
                    <a:pt x="423" y="360"/>
                    <a:pt x="424" y="359"/>
                    <a:pt x="424" y="359"/>
                  </a:cubicBezTo>
                  <a:cubicBezTo>
                    <a:pt x="425" y="359"/>
                    <a:pt x="426" y="359"/>
                    <a:pt x="426" y="358"/>
                  </a:cubicBezTo>
                  <a:cubicBezTo>
                    <a:pt x="425" y="358"/>
                    <a:pt x="424" y="358"/>
                    <a:pt x="423" y="357"/>
                  </a:cubicBezTo>
                  <a:cubicBezTo>
                    <a:pt x="423" y="357"/>
                    <a:pt x="423" y="354"/>
                    <a:pt x="422" y="355"/>
                  </a:cubicBezTo>
                  <a:cubicBezTo>
                    <a:pt x="420" y="356"/>
                    <a:pt x="420" y="355"/>
                    <a:pt x="419" y="355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8" y="354"/>
                    <a:pt x="417" y="353"/>
                    <a:pt x="416" y="354"/>
                  </a:cubicBezTo>
                  <a:cubicBezTo>
                    <a:pt x="415" y="354"/>
                    <a:pt x="414" y="354"/>
                    <a:pt x="414" y="353"/>
                  </a:cubicBezTo>
                  <a:cubicBezTo>
                    <a:pt x="414" y="352"/>
                    <a:pt x="415" y="351"/>
                    <a:pt x="414" y="351"/>
                  </a:cubicBezTo>
                  <a:cubicBezTo>
                    <a:pt x="413" y="350"/>
                    <a:pt x="413" y="351"/>
                    <a:pt x="412" y="352"/>
                  </a:cubicBezTo>
                  <a:cubicBezTo>
                    <a:pt x="411" y="352"/>
                    <a:pt x="410" y="356"/>
                    <a:pt x="410" y="357"/>
                  </a:cubicBezTo>
                  <a:cubicBezTo>
                    <a:pt x="410" y="358"/>
                    <a:pt x="410" y="360"/>
                    <a:pt x="409" y="360"/>
                  </a:cubicBezTo>
                  <a:cubicBezTo>
                    <a:pt x="409" y="360"/>
                    <a:pt x="409" y="360"/>
                    <a:pt x="408" y="360"/>
                  </a:cubicBezTo>
                  <a:cubicBezTo>
                    <a:pt x="408" y="359"/>
                    <a:pt x="407" y="358"/>
                    <a:pt x="407" y="359"/>
                  </a:cubicBezTo>
                  <a:cubicBezTo>
                    <a:pt x="406" y="360"/>
                    <a:pt x="406" y="360"/>
                    <a:pt x="406" y="361"/>
                  </a:cubicBezTo>
                  <a:cubicBezTo>
                    <a:pt x="407" y="362"/>
                    <a:pt x="407" y="363"/>
                    <a:pt x="407" y="363"/>
                  </a:cubicBezTo>
                  <a:cubicBezTo>
                    <a:pt x="406" y="363"/>
                    <a:pt x="406" y="363"/>
                    <a:pt x="405" y="362"/>
                  </a:cubicBezTo>
                  <a:cubicBezTo>
                    <a:pt x="405" y="362"/>
                    <a:pt x="404" y="361"/>
                    <a:pt x="404" y="361"/>
                  </a:cubicBezTo>
                  <a:cubicBezTo>
                    <a:pt x="403" y="361"/>
                    <a:pt x="403" y="361"/>
                    <a:pt x="403" y="361"/>
                  </a:cubicBezTo>
                  <a:cubicBezTo>
                    <a:pt x="403" y="361"/>
                    <a:pt x="402" y="360"/>
                    <a:pt x="401" y="360"/>
                  </a:cubicBezTo>
                  <a:cubicBezTo>
                    <a:pt x="400" y="360"/>
                    <a:pt x="399" y="360"/>
                    <a:pt x="400" y="361"/>
                  </a:cubicBezTo>
                  <a:cubicBezTo>
                    <a:pt x="400" y="361"/>
                    <a:pt x="402" y="361"/>
                    <a:pt x="402" y="362"/>
                  </a:cubicBezTo>
                  <a:cubicBezTo>
                    <a:pt x="403" y="362"/>
                    <a:pt x="403" y="362"/>
                    <a:pt x="402" y="363"/>
                  </a:cubicBezTo>
                  <a:cubicBezTo>
                    <a:pt x="402" y="364"/>
                    <a:pt x="402" y="365"/>
                    <a:pt x="401" y="365"/>
                  </a:cubicBezTo>
                  <a:cubicBezTo>
                    <a:pt x="401" y="366"/>
                    <a:pt x="401" y="367"/>
                    <a:pt x="400" y="367"/>
                  </a:cubicBezTo>
                  <a:cubicBezTo>
                    <a:pt x="400" y="368"/>
                    <a:pt x="400" y="368"/>
                    <a:pt x="399" y="369"/>
                  </a:cubicBezTo>
                  <a:cubicBezTo>
                    <a:pt x="399" y="369"/>
                    <a:pt x="398" y="369"/>
                    <a:pt x="397" y="369"/>
                  </a:cubicBezTo>
                  <a:cubicBezTo>
                    <a:pt x="396" y="369"/>
                    <a:pt x="396" y="370"/>
                    <a:pt x="396" y="370"/>
                  </a:cubicBezTo>
                  <a:cubicBezTo>
                    <a:pt x="397" y="371"/>
                    <a:pt x="396" y="372"/>
                    <a:pt x="396" y="373"/>
                  </a:cubicBezTo>
                  <a:cubicBezTo>
                    <a:pt x="396" y="373"/>
                    <a:pt x="395" y="373"/>
                    <a:pt x="394" y="374"/>
                  </a:cubicBezTo>
                  <a:cubicBezTo>
                    <a:pt x="394" y="374"/>
                    <a:pt x="394" y="374"/>
                    <a:pt x="395" y="375"/>
                  </a:cubicBezTo>
                  <a:cubicBezTo>
                    <a:pt x="395" y="377"/>
                    <a:pt x="397" y="377"/>
                    <a:pt x="398" y="378"/>
                  </a:cubicBezTo>
                  <a:cubicBezTo>
                    <a:pt x="398" y="378"/>
                    <a:pt x="399" y="378"/>
                    <a:pt x="399" y="379"/>
                  </a:cubicBezTo>
                  <a:cubicBezTo>
                    <a:pt x="399" y="380"/>
                    <a:pt x="400" y="380"/>
                    <a:pt x="400" y="380"/>
                  </a:cubicBezTo>
                  <a:cubicBezTo>
                    <a:pt x="401" y="381"/>
                    <a:pt x="400" y="381"/>
                    <a:pt x="399" y="381"/>
                  </a:cubicBezTo>
                  <a:cubicBezTo>
                    <a:pt x="399" y="381"/>
                    <a:pt x="398" y="380"/>
                    <a:pt x="398" y="379"/>
                  </a:cubicBezTo>
                  <a:cubicBezTo>
                    <a:pt x="398" y="379"/>
                    <a:pt x="398" y="378"/>
                    <a:pt x="397" y="378"/>
                  </a:cubicBezTo>
                  <a:cubicBezTo>
                    <a:pt x="397" y="378"/>
                    <a:pt x="396" y="379"/>
                    <a:pt x="396" y="380"/>
                  </a:cubicBezTo>
                  <a:cubicBezTo>
                    <a:pt x="396" y="380"/>
                    <a:pt x="396" y="382"/>
                    <a:pt x="396" y="383"/>
                  </a:cubicBezTo>
                  <a:cubicBezTo>
                    <a:pt x="396" y="384"/>
                    <a:pt x="396" y="384"/>
                    <a:pt x="396" y="385"/>
                  </a:cubicBezTo>
                  <a:cubicBezTo>
                    <a:pt x="396" y="386"/>
                    <a:pt x="395" y="387"/>
                    <a:pt x="395" y="388"/>
                  </a:cubicBezTo>
                  <a:cubicBezTo>
                    <a:pt x="394" y="389"/>
                    <a:pt x="395" y="391"/>
                    <a:pt x="395" y="391"/>
                  </a:cubicBezTo>
                  <a:cubicBezTo>
                    <a:pt x="395" y="392"/>
                    <a:pt x="395" y="393"/>
                    <a:pt x="395" y="394"/>
                  </a:cubicBezTo>
                  <a:cubicBezTo>
                    <a:pt x="396" y="394"/>
                    <a:pt x="396" y="395"/>
                    <a:pt x="396" y="395"/>
                  </a:cubicBezTo>
                  <a:cubicBezTo>
                    <a:pt x="396" y="395"/>
                    <a:pt x="396" y="395"/>
                    <a:pt x="396" y="395"/>
                  </a:cubicBezTo>
                  <a:cubicBezTo>
                    <a:pt x="396" y="395"/>
                    <a:pt x="398" y="396"/>
                    <a:pt x="398" y="396"/>
                  </a:cubicBezTo>
                  <a:cubicBezTo>
                    <a:pt x="398" y="397"/>
                    <a:pt x="397" y="398"/>
                    <a:pt x="396" y="398"/>
                  </a:cubicBezTo>
                  <a:cubicBezTo>
                    <a:pt x="396" y="398"/>
                    <a:pt x="394" y="399"/>
                    <a:pt x="394" y="398"/>
                  </a:cubicBezTo>
                  <a:cubicBezTo>
                    <a:pt x="395" y="397"/>
                    <a:pt x="395" y="396"/>
                    <a:pt x="395" y="396"/>
                  </a:cubicBezTo>
                  <a:cubicBezTo>
                    <a:pt x="394" y="396"/>
                    <a:pt x="393" y="397"/>
                    <a:pt x="392" y="398"/>
                  </a:cubicBezTo>
                  <a:cubicBezTo>
                    <a:pt x="392" y="399"/>
                    <a:pt x="391" y="399"/>
                    <a:pt x="391" y="400"/>
                  </a:cubicBezTo>
                  <a:cubicBezTo>
                    <a:pt x="391" y="400"/>
                    <a:pt x="390" y="401"/>
                    <a:pt x="390" y="402"/>
                  </a:cubicBezTo>
                  <a:cubicBezTo>
                    <a:pt x="389" y="403"/>
                    <a:pt x="389" y="405"/>
                    <a:pt x="389" y="406"/>
                  </a:cubicBezTo>
                  <a:cubicBezTo>
                    <a:pt x="388" y="407"/>
                    <a:pt x="388" y="408"/>
                    <a:pt x="388" y="409"/>
                  </a:cubicBezTo>
                  <a:cubicBezTo>
                    <a:pt x="388" y="410"/>
                    <a:pt x="387" y="410"/>
                    <a:pt x="387" y="411"/>
                  </a:cubicBezTo>
                  <a:cubicBezTo>
                    <a:pt x="386" y="411"/>
                    <a:pt x="386" y="412"/>
                    <a:pt x="386" y="413"/>
                  </a:cubicBezTo>
                  <a:cubicBezTo>
                    <a:pt x="386" y="414"/>
                    <a:pt x="386" y="415"/>
                    <a:pt x="386" y="415"/>
                  </a:cubicBezTo>
                  <a:cubicBezTo>
                    <a:pt x="385" y="416"/>
                    <a:pt x="385" y="416"/>
                    <a:pt x="385" y="417"/>
                  </a:cubicBezTo>
                  <a:cubicBezTo>
                    <a:pt x="385" y="418"/>
                    <a:pt x="386" y="418"/>
                    <a:pt x="384" y="419"/>
                  </a:cubicBezTo>
                  <a:cubicBezTo>
                    <a:pt x="383" y="420"/>
                    <a:pt x="382" y="420"/>
                    <a:pt x="382" y="421"/>
                  </a:cubicBezTo>
                  <a:cubicBezTo>
                    <a:pt x="382" y="422"/>
                    <a:pt x="381" y="422"/>
                    <a:pt x="381" y="423"/>
                  </a:cubicBezTo>
                  <a:cubicBezTo>
                    <a:pt x="380" y="423"/>
                    <a:pt x="379" y="425"/>
                    <a:pt x="379" y="426"/>
                  </a:cubicBezTo>
                  <a:cubicBezTo>
                    <a:pt x="378" y="426"/>
                    <a:pt x="377" y="427"/>
                    <a:pt x="376" y="427"/>
                  </a:cubicBezTo>
                  <a:cubicBezTo>
                    <a:pt x="376" y="427"/>
                    <a:pt x="375" y="428"/>
                    <a:pt x="376" y="428"/>
                  </a:cubicBezTo>
                  <a:cubicBezTo>
                    <a:pt x="376" y="429"/>
                    <a:pt x="377" y="430"/>
                    <a:pt x="377" y="430"/>
                  </a:cubicBezTo>
                  <a:cubicBezTo>
                    <a:pt x="377" y="431"/>
                    <a:pt x="377" y="432"/>
                    <a:pt x="376" y="432"/>
                  </a:cubicBezTo>
                  <a:cubicBezTo>
                    <a:pt x="376" y="432"/>
                    <a:pt x="375" y="432"/>
                    <a:pt x="375" y="433"/>
                  </a:cubicBezTo>
                  <a:cubicBezTo>
                    <a:pt x="375" y="433"/>
                    <a:pt x="375" y="433"/>
                    <a:pt x="375" y="434"/>
                  </a:cubicBezTo>
                  <a:cubicBezTo>
                    <a:pt x="374" y="435"/>
                    <a:pt x="375" y="435"/>
                    <a:pt x="374" y="435"/>
                  </a:cubicBezTo>
                  <a:cubicBezTo>
                    <a:pt x="374" y="436"/>
                    <a:pt x="374" y="436"/>
                    <a:pt x="375" y="437"/>
                  </a:cubicBezTo>
                  <a:cubicBezTo>
                    <a:pt x="375" y="438"/>
                    <a:pt x="376" y="438"/>
                    <a:pt x="375" y="439"/>
                  </a:cubicBezTo>
                  <a:cubicBezTo>
                    <a:pt x="374" y="439"/>
                    <a:pt x="374" y="439"/>
                    <a:pt x="374" y="440"/>
                  </a:cubicBezTo>
                  <a:cubicBezTo>
                    <a:pt x="374" y="441"/>
                    <a:pt x="373" y="441"/>
                    <a:pt x="373" y="442"/>
                  </a:cubicBezTo>
                  <a:cubicBezTo>
                    <a:pt x="373" y="443"/>
                    <a:pt x="373" y="443"/>
                    <a:pt x="372" y="443"/>
                  </a:cubicBezTo>
                  <a:cubicBezTo>
                    <a:pt x="371" y="443"/>
                    <a:pt x="371" y="443"/>
                    <a:pt x="370" y="443"/>
                  </a:cubicBezTo>
                  <a:cubicBezTo>
                    <a:pt x="370" y="444"/>
                    <a:pt x="370" y="445"/>
                    <a:pt x="370" y="445"/>
                  </a:cubicBezTo>
                  <a:cubicBezTo>
                    <a:pt x="371" y="445"/>
                    <a:pt x="372" y="444"/>
                    <a:pt x="373" y="444"/>
                  </a:cubicBezTo>
                  <a:cubicBezTo>
                    <a:pt x="373" y="445"/>
                    <a:pt x="373" y="445"/>
                    <a:pt x="373" y="446"/>
                  </a:cubicBezTo>
                  <a:cubicBezTo>
                    <a:pt x="373" y="446"/>
                    <a:pt x="372" y="446"/>
                    <a:pt x="372" y="446"/>
                  </a:cubicBezTo>
                  <a:cubicBezTo>
                    <a:pt x="371" y="447"/>
                    <a:pt x="370" y="447"/>
                    <a:pt x="370" y="447"/>
                  </a:cubicBezTo>
                  <a:cubicBezTo>
                    <a:pt x="370" y="447"/>
                    <a:pt x="369" y="449"/>
                    <a:pt x="369" y="449"/>
                  </a:cubicBezTo>
                  <a:cubicBezTo>
                    <a:pt x="368" y="450"/>
                    <a:pt x="367" y="449"/>
                    <a:pt x="366" y="448"/>
                  </a:cubicBezTo>
                  <a:cubicBezTo>
                    <a:pt x="365" y="447"/>
                    <a:pt x="365" y="447"/>
                    <a:pt x="364" y="447"/>
                  </a:cubicBezTo>
                  <a:cubicBezTo>
                    <a:pt x="364" y="447"/>
                    <a:pt x="363" y="448"/>
                    <a:pt x="363" y="449"/>
                  </a:cubicBezTo>
                  <a:cubicBezTo>
                    <a:pt x="363" y="449"/>
                    <a:pt x="362" y="450"/>
                    <a:pt x="362" y="450"/>
                  </a:cubicBezTo>
                  <a:cubicBezTo>
                    <a:pt x="361" y="451"/>
                    <a:pt x="361" y="452"/>
                    <a:pt x="360" y="452"/>
                  </a:cubicBezTo>
                  <a:cubicBezTo>
                    <a:pt x="359" y="452"/>
                    <a:pt x="359" y="451"/>
                    <a:pt x="358" y="450"/>
                  </a:cubicBezTo>
                  <a:cubicBezTo>
                    <a:pt x="358" y="450"/>
                    <a:pt x="357" y="451"/>
                    <a:pt x="357" y="451"/>
                  </a:cubicBezTo>
                  <a:cubicBezTo>
                    <a:pt x="357" y="452"/>
                    <a:pt x="355" y="453"/>
                    <a:pt x="355" y="453"/>
                  </a:cubicBezTo>
                  <a:cubicBezTo>
                    <a:pt x="354" y="453"/>
                    <a:pt x="354" y="453"/>
                    <a:pt x="354" y="454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53" name="任意多边形 74">
              <a:extLst>
                <a:ext uri="{FF2B5EF4-FFF2-40B4-BE49-F238E27FC236}">
                  <a16:creationId xmlns:a16="http://schemas.microsoft.com/office/drawing/2014/main" id="{20A31247-19DB-10C1-D955-F0BA380D7A42}"/>
                </a:ext>
              </a:extLst>
            </p:cNvPr>
            <p:cNvSpPr/>
            <p:nvPr/>
          </p:nvSpPr>
          <p:spPr bwMode="auto">
            <a:xfrm>
              <a:off x="7694613" y="47625"/>
              <a:ext cx="1293813" cy="1177925"/>
            </a:xfrm>
            <a:custGeom>
              <a:avLst/>
              <a:gdLst>
                <a:gd name="T0" fmla="*/ 742 w 880"/>
                <a:gd name="T1" fmla="*/ 764 h 801"/>
                <a:gd name="T2" fmla="*/ 713 w 880"/>
                <a:gd name="T3" fmla="*/ 750 h 801"/>
                <a:gd name="T4" fmla="*/ 673 w 880"/>
                <a:gd name="T5" fmla="*/ 761 h 801"/>
                <a:gd name="T6" fmla="*/ 642 w 880"/>
                <a:gd name="T7" fmla="*/ 800 h 801"/>
                <a:gd name="T8" fmla="*/ 599 w 880"/>
                <a:gd name="T9" fmla="*/ 742 h 801"/>
                <a:gd name="T10" fmla="*/ 575 w 880"/>
                <a:gd name="T11" fmla="*/ 752 h 801"/>
                <a:gd name="T12" fmla="*/ 550 w 880"/>
                <a:gd name="T13" fmla="*/ 766 h 801"/>
                <a:gd name="T14" fmla="*/ 517 w 880"/>
                <a:gd name="T15" fmla="*/ 733 h 801"/>
                <a:gd name="T16" fmla="*/ 489 w 880"/>
                <a:gd name="T17" fmla="*/ 699 h 801"/>
                <a:gd name="T18" fmla="*/ 401 w 880"/>
                <a:gd name="T19" fmla="*/ 684 h 801"/>
                <a:gd name="T20" fmla="*/ 333 w 880"/>
                <a:gd name="T21" fmla="*/ 702 h 801"/>
                <a:gd name="T22" fmla="*/ 290 w 880"/>
                <a:gd name="T23" fmla="*/ 669 h 801"/>
                <a:gd name="T24" fmla="*/ 256 w 880"/>
                <a:gd name="T25" fmla="*/ 646 h 801"/>
                <a:gd name="T26" fmla="*/ 220 w 880"/>
                <a:gd name="T27" fmla="*/ 619 h 801"/>
                <a:gd name="T28" fmla="*/ 241 w 880"/>
                <a:gd name="T29" fmla="*/ 594 h 801"/>
                <a:gd name="T30" fmla="*/ 204 w 880"/>
                <a:gd name="T31" fmla="*/ 603 h 801"/>
                <a:gd name="T32" fmla="*/ 169 w 880"/>
                <a:gd name="T33" fmla="*/ 556 h 801"/>
                <a:gd name="T34" fmla="*/ 245 w 880"/>
                <a:gd name="T35" fmla="*/ 442 h 801"/>
                <a:gd name="T36" fmla="*/ 266 w 880"/>
                <a:gd name="T37" fmla="*/ 430 h 801"/>
                <a:gd name="T38" fmla="*/ 279 w 880"/>
                <a:gd name="T39" fmla="*/ 369 h 801"/>
                <a:gd name="T40" fmla="*/ 281 w 880"/>
                <a:gd name="T41" fmla="*/ 317 h 801"/>
                <a:gd name="T42" fmla="*/ 279 w 880"/>
                <a:gd name="T43" fmla="*/ 275 h 801"/>
                <a:gd name="T44" fmla="*/ 291 w 880"/>
                <a:gd name="T45" fmla="*/ 221 h 801"/>
                <a:gd name="T46" fmla="*/ 287 w 880"/>
                <a:gd name="T47" fmla="*/ 183 h 801"/>
                <a:gd name="T48" fmla="*/ 231 w 880"/>
                <a:gd name="T49" fmla="*/ 161 h 801"/>
                <a:gd name="T50" fmla="*/ 188 w 880"/>
                <a:gd name="T51" fmla="*/ 188 h 801"/>
                <a:gd name="T52" fmla="*/ 133 w 880"/>
                <a:gd name="T53" fmla="*/ 205 h 801"/>
                <a:gd name="T54" fmla="*/ 97 w 880"/>
                <a:gd name="T55" fmla="*/ 158 h 801"/>
                <a:gd name="T56" fmla="*/ 75 w 880"/>
                <a:gd name="T57" fmla="*/ 123 h 801"/>
                <a:gd name="T58" fmla="*/ 35 w 880"/>
                <a:gd name="T59" fmla="*/ 131 h 801"/>
                <a:gd name="T60" fmla="*/ 12 w 880"/>
                <a:gd name="T61" fmla="*/ 94 h 801"/>
                <a:gd name="T62" fmla="*/ 6 w 880"/>
                <a:gd name="T63" fmla="*/ 44 h 801"/>
                <a:gd name="T64" fmla="*/ 72 w 880"/>
                <a:gd name="T65" fmla="*/ 17 h 801"/>
                <a:gd name="T66" fmla="*/ 143 w 880"/>
                <a:gd name="T67" fmla="*/ 12 h 801"/>
                <a:gd name="T68" fmla="*/ 196 w 880"/>
                <a:gd name="T69" fmla="*/ 13 h 801"/>
                <a:gd name="T70" fmla="*/ 250 w 880"/>
                <a:gd name="T71" fmla="*/ 37 h 801"/>
                <a:gd name="T72" fmla="*/ 283 w 880"/>
                <a:gd name="T73" fmla="*/ 71 h 801"/>
                <a:gd name="T74" fmla="*/ 314 w 880"/>
                <a:gd name="T75" fmla="*/ 119 h 801"/>
                <a:gd name="T76" fmla="*/ 336 w 880"/>
                <a:gd name="T77" fmla="*/ 154 h 801"/>
                <a:gd name="T78" fmla="*/ 382 w 880"/>
                <a:gd name="T79" fmla="*/ 215 h 801"/>
                <a:gd name="T80" fmla="*/ 408 w 880"/>
                <a:gd name="T81" fmla="*/ 272 h 801"/>
                <a:gd name="T82" fmla="*/ 463 w 880"/>
                <a:gd name="T83" fmla="*/ 283 h 801"/>
                <a:gd name="T84" fmla="*/ 512 w 880"/>
                <a:gd name="T85" fmla="*/ 289 h 801"/>
                <a:gd name="T86" fmla="*/ 558 w 880"/>
                <a:gd name="T87" fmla="*/ 297 h 801"/>
                <a:gd name="T88" fmla="*/ 613 w 880"/>
                <a:gd name="T89" fmla="*/ 307 h 801"/>
                <a:gd name="T90" fmla="*/ 636 w 880"/>
                <a:gd name="T91" fmla="*/ 356 h 801"/>
                <a:gd name="T92" fmla="*/ 675 w 880"/>
                <a:gd name="T93" fmla="*/ 395 h 801"/>
                <a:gd name="T94" fmla="*/ 732 w 880"/>
                <a:gd name="T95" fmla="*/ 378 h 801"/>
                <a:gd name="T96" fmla="*/ 777 w 880"/>
                <a:gd name="T97" fmla="*/ 323 h 801"/>
                <a:gd name="T98" fmla="*/ 827 w 880"/>
                <a:gd name="T99" fmla="*/ 282 h 801"/>
                <a:gd name="T100" fmla="*/ 862 w 880"/>
                <a:gd name="T101" fmla="*/ 276 h 801"/>
                <a:gd name="T102" fmla="*/ 877 w 880"/>
                <a:gd name="T103" fmla="*/ 343 h 801"/>
                <a:gd name="T104" fmla="*/ 863 w 880"/>
                <a:gd name="T105" fmla="*/ 402 h 801"/>
                <a:gd name="T106" fmla="*/ 870 w 880"/>
                <a:gd name="T107" fmla="*/ 462 h 801"/>
                <a:gd name="T108" fmla="*/ 862 w 880"/>
                <a:gd name="T109" fmla="*/ 511 h 801"/>
                <a:gd name="T110" fmla="*/ 860 w 880"/>
                <a:gd name="T111" fmla="*/ 587 h 801"/>
                <a:gd name="T112" fmla="*/ 779 w 880"/>
                <a:gd name="T113" fmla="*/ 602 h 801"/>
                <a:gd name="T114" fmla="*/ 760 w 880"/>
                <a:gd name="T115" fmla="*/ 631 h 801"/>
                <a:gd name="T116" fmla="*/ 744 w 880"/>
                <a:gd name="T117" fmla="*/ 655 h 801"/>
                <a:gd name="T118" fmla="*/ 785 w 880"/>
                <a:gd name="T119" fmla="*/ 74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0" h="801">
                  <a:moveTo>
                    <a:pt x="796" y="763"/>
                  </a:moveTo>
                  <a:cubicBezTo>
                    <a:pt x="796" y="765"/>
                    <a:pt x="795" y="764"/>
                    <a:pt x="793" y="764"/>
                  </a:cubicBezTo>
                  <a:cubicBezTo>
                    <a:pt x="792" y="764"/>
                    <a:pt x="792" y="766"/>
                    <a:pt x="792" y="767"/>
                  </a:cubicBezTo>
                  <a:cubicBezTo>
                    <a:pt x="791" y="767"/>
                    <a:pt x="792" y="768"/>
                    <a:pt x="791" y="768"/>
                  </a:cubicBezTo>
                  <a:cubicBezTo>
                    <a:pt x="790" y="768"/>
                    <a:pt x="790" y="769"/>
                    <a:pt x="789" y="770"/>
                  </a:cubicBezTo>
                  <a:cubicBezTo>
                    <a:pt x="788" y="771"/>
                    <a:pt x="786" y="769"/>
                    <a:pt x="785" y="769"/>
                  </a:cubicBezTo>
                  <a:cubicBezTo>
                    <a:pt x="784" y="768"/>
                    <a:pt x="781" y="766"/>
                    <a:pt x="779" y="765"/>
                  </a:cubicBezTo>
                  <a:cubicBezTo>
                    <a:pt x="778" y="765"/>
                    <a:pt x="775" y="768"/>
                    <a:pt x="775" y="769"/>
                  </a:cubicBezTo>
                  <a:cubicBezTo>
                    <a:pt x="775" y="770"/>
                    <a:pt x="774" y="772"/>
                    <a:pt x="773" y="774"/>
                  </a:cubicBezTo>
                  <a:cubicBezTo>
                    <a:pt x="773" y="775"/>
                    <a:pt x="771" y="774"/>
                    <a:pt x="770" y="774"/>
                  </a:cubicBezTo>
                  <a:cubicBezTo>
                    <a:pt x="769" y="774"/>
                    <a:pt x="767" y="772"/>
                    <a:pt x="767" y="771"/>
                  </a:cubicBezTo>
                  <a:cubicBezTo>
                    <a:pt x="766" y="770"/>
                    <a:pt x="766" y="770"/>
                    <a:pt x="765" y="769"/>
                  </a:cubicBezTo>
                  <a:cubicBezTo>
                    <a:pt x="764" y="769"/>
                    <a:pt x="764" y="769"/>
                    <a:pt x="762" y="768"/>
                  </a:cubicBezTo>
                  <a:cubicBezTo>
                    <a:pt x="760" y="767"/>
                    <a:pt x="759" y="767"/>
                    <a:pt x="759" y="767"/>
                  </a:cubicBezTo>
                  <a:cubicBezTo>
                    <a:pt x="758" y="767"/>
                    <a:pt x="756" y="767"/>
                    <a:pt x="755" y="766"/>
                  </a:cubicBezTo>
                  <a:cubicBezTo>
                    <a:pt x="754" y="766"/>
                    <a:pt x="753" y="766"/>
                    <a:pt x="752" y="766"/>
                  </a:cubicBezTo>
                  <a:cubicBezTo>
                    <a:pt x="751" y="766"/>
                    <a:pt x="752" y="765"/>
                    <a:pt x="751" y="764"/>
                  </a:cubicBezTo>
                  <a:cubicBezTo>
                    <a:pt x="751" y="762"/>
                    <a:pt x="749" y="764"/>
                    <a:pt x="748" y="764"/>
                  </a:cubicBezTo>
                  <a:cubicBezTo>
                    <a:pt x="748" y="764"/>
                    <a:pt x="747" y="764"/>
                    <a:pt x="746" y="764"/>
                  </a:cubicBezTo>
                  <a:cubicBezTo>
                    <a:pt x="745" y="764"/>
                    <a:pt x="743" y="764"/>
                    <a:pt x="742" y="764"/>
                  </a:cubicBezTo>
                  <a:cubicBezTo>
                    <a:pt x="741" y="763"/>
                    <a:pt x="740" y="762"/>
                    <a:pt x="740" y="763"/>
                  </a:cubicBezTo>
                  <a:cubicBezTo>
                    <a:pt x="739" y="763"/>
                    <a:pt x="739" y="764"/>
                    <a:pt x="738" y="764"/>
                  </a:cubicBezTo>
                  <a:cubicBezTo>
                    <a:pt x="737" y="764"/>
                    <a:pt x="735" y="763"/>
                    <a:pt x="735" y="761"/>
                  </a:cubicBezTo>
                  <a:cubicBezTo>
                    <a:pt x="734" y="760"/>
                    <a:pt x="735" y="759"/>
                    <a:pt x="735" y="757"/>
                  </a:cubicBezTo>
                  <a:cubicBezTo>
                    <a:pt x="735" y="756"/>
                    <a:pt x="734" y="756"/>
                    <a:pt x="733" y="755"/>
                  </a:cubicBezTo>
                  <a:cubicBezTo>
                    <a:pt x="731" y="754"/>
                    <a:pt x="730" y="751"/>
                    <a:pt x="730" y="750"/>
                  </a:cubicBezTo>
                  <a:cubicBezTo>
                    <a:pt x="729" y="749"/>
                    <a:pt x="728" y="748"/>
                    <a:pt x="729" y="748"/>
                  </a:cubicBezTo>
                  <a:cubicBezTo>
                    <a:pt x="729" y="747"/>
                    <a:pt x="729" y="747"/>
                    <a:pt x="728" y="746"/>
                  </a:cubicBezTo>
                  <a:cubicBezTo>
                    <a:pt x="727" y="745"/>
                    <a:pt x="728" y="744"/>
                    <a:pt x="728" y="743"/>
                  </a:cubicBezTo>
                  <a:cubicBezTo>
                    <a:pt x="728" y="742"/>
                    <a:pt x="725" y="740"/>
                    <a:pt x="724" y="740"/>
                  </a:cubicBezTo>
                  <a:cubicBezTo>
                    <a:pt x="724" y="739"/>
                    <a:pt x="724" y="738"/>
                    <a:pt x="725" y="736"/>
                  </a:cubicBezTo>
                  <a:cubicBezTo>
                    <a:pt x="725" y="735"/>
                    <a:pt x="724" y="734"/>
                    <a:pt x="724" y="733"/>
                  </a:cubicBezTo>
                  <a:cubicBezTo>
                    <a:pt x="723" y="732"/>
                    <a:pt x="723" y="731"/>
                    <a:pt x="722" y="731"/>
                  </a:cubicBezTo>
                  <a:cubicBezTo>
                    <a:pt x="721" y="731"/>
                    <a:pt x="720" y="733"/>
                    <a:pt x="720" y="734"/>
                  </a:cubicBezTo>
                  <a:cubicBezTo>
                    <a:pt x="720" y="735"/>
                    <a:pt x="720" y="737"/>
                    <a:pt x="720" y="738"/>
                  </a:cubicBezTo>
                  <a:cubicBezTo>
                    <a:pt x="719" y="738"/>
                    <a:pt x="719" y="739"/>
                    <a:pt x="719" y="740"/>
                  </a:cubicBezTo>
                  <a:cubicBezTo>
                    <a:pt x="719" y="741"/>
                    <a:pt x="719" y="742"/>
                    <a:pt x="717" y="742"/>
                  </a:cubicBezTo>
                  <a:cubicBezTo>
                    <a:pt x="716" y="742"/>
                    <a:pt x="715" y="743"/>
                    <a:pt x="714" y="745"/>
                  </a:cubicBezTo>
                  <a:cubicBezTo>
                    <a:pt x="714" y="746"/>
                    <a:pt x="714" y="747"/>
                    <a:pt x="714" y="748"/>
                  </a:cubicBezTo>
                  <a:cubicBezTo>
                    <a:pt x="714" y="749"/>
                    <a:pt x="713" y="750"/>
                    <a:pt x="713" y="750"/>
                  </a:cubicBezTo>
                  <a:cubicBezTo>
                    <a:pt x="712" y="750"/>
                    <a:pt x="712" y="751"/>
                    <a:pt x="712" y="752"/>
                  </a:cubicBezTo>
                  <a:cubicBezTo>
                    <a:pt x="713" y="753"/>
                    <a:pt x="712" y="754"/>
                    <a:pt x="710" y="754"/>
                  </a:cubicBezTo>
                  <a:cubicBezTo>
                    <a:pt x="709" y="755"/>
                    <a:pt x="708" y="754"/>
                    <a:pt x="708" y="754"/>
                  </a:cubicBezTo>
                  <a:cubicBezTo>
                    <a:pt x="707" y="754"/>
                    <a:pt x="705" y="751"/>
                    <a:pt x="705" y="750"/>
                  </a:cubicBezTo>
                  <a:cubicBezTo>
                    <a:pt x="705" y="749"/>
                    <a:pt x="705" y="748"/>
                    <a:pt x="705" y="747"/>
                  </a:cubicBezTo>
                  <a:cubicBezTo>
                    <a:pt x="705" y="745"/>
                    <a:pt x="704" y="745"/>
                    <a:pt x="702" y="744"/>
                  </a:cubicBezTo>
                  <a:cubicBezTo>
                    <a:pt x="701" y="743"/>
                    <a:pt x="702" y="742"/>
                    <a:pt x="702" y="742"/>
                  </a:cubicBezTo>
                  <a:cubicBezTo>
                    <a:pt x="701" y="741"/>
                    <a:pt x="700" y="741"/>
                    <a:pt x="699" y="740"/>
                  </a:cubicBezTo>
                  <a:cubicBezTo>
                    <a:pt x="698" y="740"/>
                    <a:pt x="697" y="741"/>
                    <a:pt x="696" y="741"/>
                  </a:cubicBezTo>
                  <a:cubicBezTo>
                    <a:pt x="695" y="741"/>
                    <a:pt x="695" y="743"/>
                    <a:pt x="694" y="743"/>
                  </a:cubicBezTo>
                  <a:cubicBezTo>
                    <a:pt x="693" y="742"/>
                    <a:pt x="693" y="744"/>
                    <a:pt x="692" y="745"/>
                  </a:cubicBezTo>
                  <a:cubicBezTo>
                    <a:pt x="691" y="746"/>
                    <a:pt x="691" y="747"/>
                    <a:pt x="690" y="748"/>
                  </a:cubicBezTo>
                  <a:cubicBezTo>
                    <a:pt x="689" y="749"/>
                    <a:pt x="690" y="750"/>
                    <a:pt x="690" y="751"/>
                  </a:cubicBezTo>
                  <a:cubicBezTo>
                    <a:pt x="690" y="752"/>
                    <a:pt x="690" y="753"/>
                    <a:pt x="691" y="754"/>
                  </a:cubicBezTo>
                  <a:cubicBezTo>
                    <a:pt x="691" y="755"/>
                    <a:pt x="690" y="755"/>
                    <a:pt x="689" y="755"/>
                  </a:cubicBezTo>
                  <a:cubicBezTo>
                    <a:pt x="688" y="755"/>
                    <a:pt x="688" y="756"/>
                    <a:pt x="689" y="757"/>
                  </a:cubicBezTo>
                  <a:cubicBezTo>
                    <a:pt x="689" y="758"/>
                    <a:pt x="686" y="757"/>
                    <a:pt x="685" y="758"/>
                  </a:cubicBezTo>
                  <a:cubicBezTo>
                    <a:pt x="683" y="758"/>
                    <a:pt x="682" y="758"/>
                    <a:pt x="681" y="759"/>
                  </a:cubicBezTo>
                  <a:cubicBezTo>
                    <a:pt x="680" y="759"/>
                    <a:pt x="678" y="760"/>
                    <a:pt x="677" y="761"/>
                  </a:cubicBezTo>
                  <a:cubicBezTo>
                    <a:pt x="676" y="761"/>
                    <a:pt x="674" y="761"/>
                    <a:pt x="673" y="761"/>
                  </a:cubicBezTo>
                  <a:cubicBezTo>
                    <a:pt x="672" y="762"/>
                    <a:pt x="673" y="762"/>
                    <a:pt x="672" y="764"/>
                  </a:cubicBezTo>
                  <a:cubicBezTo>
                    <a:pt x="671" y="766"/>
                    <a:pt x="670" y="765"/>
                    <a:pt x="669" y="766"/>
                  </a:cubicBezTo>
                  <a:cubicBezTo>
                    <a:pt x="669" y="766"/>
                    <a:pt x="669" y="767"/>
                    <a:pt x="669" y="768"/>
                  </a:cubicBezTo>
                  <a:cubicBezTo>
                    <a:pt x="669" y="769"/>
                    <a:pt x="667" y="770"/>
                    <a:pt x="665" y="770"/>
                  </a:cubicBezTo>
                  <a:cubicBezTo>
                    <a:pt x="663" y="770"/>
                    <a:pt x="664" y="771"/>
                    <a:pt x="663" y="772"/>
                  </a:cubicBezTo>
                  <a:cubicBezTo>
                    <a:pt x="662" y="772"/>
                    <a:pt x="662" y="771"/>
                    <a:pt x="661" y="771"/>
                  </a:cubicBezTo>
                  <a:cubicBezTo>
                    <a:pt x="660" y="770"/>
                    <a:pt x="659" y="772"/>
                    <a:pt x="658" y="773"/>
                  </a:cubicBezTo>
                  <a:cubicBezTo>
                    <a:pt x="658" y="775"/>
                    <a:pt x="660" y="777"/>
                    <a:pt x="660" y="779"/>
                  </a:cubicBezTo>
                  <a:cubicBezTo>
                    <a:pt x="660" y="780"/>
                    <a:pt x="661" y="781"/>
                    <a:pt x="661" y="782"/>
                  </a:cubicBezTo>
                  <a:cubicBezTo>
                    <a:pt x="661" y="782"/>
                    <a:pt x="661" y="785"/>
                    <a:pt x="662" y="786"/>
                  </a:cubicBezTo>
                  <a:cubicBezTo>
                    <a:pt x="663" y="787"/>
                    <a:pt x="663" y="788"/>
                    <a:pt x="664" y="789"/>
                  </a:cubicBezTo>
                  <a:cubicBezTo>
                    <a:pt x="664" y="791"/>
                    <a:pt x="663" y="792"/>
                    <a:pt x="663" y="793"/>
                  </a:cubicBezTo>
                  <a:cubicBezTo>
                    <a:pt x="662" y="793"/>
                    <a:pt x="661" y="794"/>
                    <a:pt x="660" y="794"/>
                  </a:cubicBezTo>
                  <a:cubicBezTo>
                    <a:pt x="658" y="795"/>
                    <a:pt x="657" y="796"/>
                    <a:pt x="657" y="797"/>
                  </a:cubicBezTo>
                  <a:cubicBezTo>
                    <a:pt x="656" y="797"/>
                    <a:pt x="654" y="799"/>
                    <a:pt x="653" y="800"/>
                  </a:cubicBezTo>
                  <a:cubicBezTo>
                    <a:pt x="652" y="800"/>
                    <a:pt x="652" y="801"/>
                    <a:pt x="651" y="800"/>
                  </a:cubicBezTo>
                  <a:cubicBezTo>
                    <a:pt x="650" y="800"/>
                    <a:pt x="649" y="800"/>
                    <a:pt x="648" y="800"/>
                  </a:cubicBezTo>
                  <a:cubicBezTo>
                    <a:pt x="647" y="799"/>
                    <a:pt x="646" y="799"/>
                    <a:pt x="646" y="800"/>
                  </a:cubicBezTo>
                  <a:cubicBezTo>
                    <a:pt x="645" y="800"/>
                    <a:pt x="646" y="801"/>
                    <a:pt x="645" y="801"/>
                  </a:cubicBezTo>
                  <a:cubicBezTo>
                    <a:pt x="643" y="801"/>
                    <a:pt x="643" y="801"/>
                    <a:pt x="642" y="800"/>
                  </a:cubicBezTo>
                  <a:cubicBezTo>
                    <a:pt x="641" y="800"/>
                    <a:pt x="640" y="799"/>
                    <a:pt x="640" y="798"/>
                  </a:cubicBezTo>
                  <a:cubicBezTo>
                    <a:pt x="639" y="797"/>
                    <a:pt x="637" y="793"/>
                    <a:pt x="636" y="792"/>
                  </a:cubicBezTo>
                  <a:cubicBezTo>
                    <a:pt x="636" y="791"/>
                    <a:pt x="634" y="789"/>
                    <a:pt x="633" y="788"/>
                  </a:cubicBezTo>
                  <a:cubicBezTo>
                    <a:pt x="632" y="787"/>
                    <a:pt x="632" y="787"/>
                    <a:pt x="631" y="787"/>
                  </a:cubicBezTo>
                  <a:cubicBezTo>
                    <a:pt x="631" y="787"/>
                    <a:pt x="630" y="787"/>
                    <a:pt x="629" y="787"/>
                  </a:cubicBezTo>
                  <a:cubicBezTo>
                    <a:pt x="629" y="786"/>
                    <a:pt x="630" y="785"/>
                    <a:pt x="631" y="785"/>
                  </a:cubicBezTo>
                  <a:cubicBezTo>
                    <a:pt x="632" y="784"/>
                    <a:pt x="630" y="783"/>
                    <a:pt x="629" y="782"/>
                  </a:cubicBezTo>
                  <a:cubicBezTo>
                    <a:pt x="628" y="781"/>
                    <a:pt x="627" y="781"/>
                    <a:pt x="627" y="780"/>
                  </a:cubicBezTo>
                  <a:cubicBezTo>
                    <a:pt x="626" y="780"/>
                    <a:pt x="628" y="778"/>
                    <a:pt x="628" y="776"/>
                  </a:cubicBezTo>
                  <a:cubicBezTo>
                    <a:pt x="628" y="774"/>
                    <a:pt x="624" y="773"/>
                    <a:pt x="624" y="773"/>
                  </a:cubicBezTo>
                  <a:cubicBezTo>
                    <a:pt x="623" y="773"/>
                    <a:pt x="621" y="775"/>
                    <a:pt x="620" y="775"/>
                  </a:cubicBezTo>
                  <a:cubicBezTo>
                    <a:pt x="619" y="775"/>
                    <a:pt x="618" y="773"/>
                    <a:pt x="619" y="771"/>
                  </a:cubicBezTo>
                  <a:cubicBezTo>
                    <a:pt x="619" y="770"/>
                    <a:pt x="618" y="770"/>
                    <a:pt x="616" y="769"/>
                  </a:cubicBezTo>
                  <a:cubicBezTo>
                    <a:pt x="614" y="768"/>
                    <a:pt x="614" y="766"/>
                    <a:pt x="613" y="764"/>
                  </a:cubicBezTo>
                  <a:cubicBezTo>
                    <a:pt x="612" y="763"/>
                    <a:pt x="610" y="760"/>
                    <a:pt x="610" y="760"/>
                  </a:cubicBezTo>
                  <a:cubicBezTo>
                    <a:pt x="609" y="759"/>
                    <a:pt x="608" y="758"/>
                    <a:pt x="607" y="757"/>
                  </a:cubicBezTo>
                  <a:cubicBezTo>
                    <a:pt x="605" y="756"/>
                    <a:pt x="602" y="753"/>
                    <a:pt x="602" y="752"/>
                  </a:cubicBezTo>
                  <a:cubicBezTo>
                    <a:pt x="601" y="752"/>
                    <a:pt x="600" y="750"/>
                    <a:pt x="601" y="749"/>
                  </a:cubicBezTo>
                  <a:cubicBezTo>
                    <a:pt x="601" y="748"/>
                    <a:pt x="601" y="747"/>
                    <a:pt x="600" y="746"/>
                  </a:cubicBezTo>
                  <a:cubicBezTo>
                    <a:pt x="599" y="745"/>
                    <a:pt x="600" y="744"/>
                    <a:pt x="599" y="742"/>
                  </a:cubicBezTo>
                  <a:cubicBezTo>
                    <a:pt x="599" y="740"/>
                    <a:pt x="598" y="740"/>
                    <a:pt x="597" y="739"/>
                  </a:cubicBezTo>
                  <a:cubicBezTo>
                    <a:pt x="597" y="739"/>
                    <a:pt x="598" y="738"/>
                    <a:pt x="598" y="738"/>
                  </a:cubicBezTo>
                  <a:cubicBezTo>
                    <a:pt x="599" y="738"/>
                    <a:pt x="598" y="736"/>
                    <a:pt x="598" y="735"/>
                  </a:cubicBezTo>
                  <a:cubicBezTo>
                    <a:pt x="598" y="734"/>
                    <a:pt x="596" y="733"/>
                    <a:pt x="596" y="732"/>
                  </a:cubicBezTo>
                  <a:cubicBezTo>
                    <a:pt x="596" y="732"/>
                    <a:pt x="595" y="730"/>
                    <a:pt x="595" y="730"/>
                  </a:cubicBezTo>
                  <a:cubicBezTo>
                    <a:pt x="594" y="730"/>
                    <a:pt x="593" y="728"/>
                    <a:pt x="591" y="727"/>
                  </a:cubicBezTo>
                  <a:cubicBezTo>
                    <a:pt x="590" y="727"/>
                    <a:pt x="590" y="726"/>
                    <a:pt x="589" y="725"/>
                  </a:cubicBezTo>
                  <a:cubicBezTo>
                    <a:pt x="587" y="724"/>
                    <a:pt x="586" y="726"/>
                    <a:pt x="586" y="727"/>
                  </a:cubicBezTo>
                  <a:cubicBezTo>
                    <a:pt x="585" y="728"/>
                    <a:pt x="585" y="729"/>
                    <a:pt x="584" y="730"/>
                  </a:cubicBezTo>
                  <a:cubicBezTo>
                    <a:pt x="583" y="731"/>
                    <a:pt x="584" y="731"/>
                    <a:pt x="583" y="731"/>
                  </a:cubicBezTo>
                  <a:cubicBezTo>
                    <a:pt x="582" y="732"/>
                    <a:pt x="582" y="733"/>
                    <a:pt x="581" y="733"/>
                  </a:cubicBezTo>
                  <a:cubicBezTo>
                    <a:pt x="580" y="734"/>
                    <a:pt x="580" y="736"/>
                    <a:pt x="580" y="738"/>
                  </a:cubicBezTo>
                  <a:cubicBezTo>
                    <a:pt x="580" y="739"/>
                    <a:pt x="580" y="742"/>
                    <a:pt x="580" y="742"/>
                  </a:cubicBezTo>
                  <a:cubicBezTo>
                    <a:pt x="579" y="743"/>
                    <a:pt x="579" y="743"/>
                    <a:pt x="578" y="743"/>
                  </a:cubicBezTo>
                  <a:cubicBezTo>
                    <a:pt x="577" y="742"/>
                    <a:pt x="576" y="743"/>
                    <a:pt x="575" y="743"/>
                  </a:cubicBezTo>
                  <a:cubicBezTo>
                    <a:pt x="575" y="743"/>
                    <a:pt x="574" y="742"/>
                    <a:pt x="573" y="742"/>
                  </a:cubicBezTo>
                  <a:cubicBezTo>
                    <a:pt x="572" y="742"/>
                    <a:pt x="573" y="745"/>
                    <a:pt x="573" y="746"/>
                  </a:cubicBezTo>
                  <a:cubicBezTo>
                    <a:pt x="573" y="747"/>
                    <a:pt x="574" y="747"/>
                    <a:pt x="575" y="748"/>
                  </a:cubicBezTo>
                  <a:cubicBezTo>
                    <a:pt x="576" y="748"/>
                    <a:pt x="576" y="749"/>
                    <a:pt x="576" y="750"/>
                  </a:cubicBezTo>
                  <a:cubicBezTo>
                    <a:pt x="576" y="751"/>
                    <a:pt x="575" y="751"/>
                    <a:pt x="575" y="752"/>
                  </a:cubicBezTo>
                  <a:cubicBezTo>
                    <a:pt x="575" y="753"/>
                    <a:pt x="576" y="753"/>
                    <a:pt x="577" y="753"/>
                  </a:cubicBezTo>
                  <a:cubicBezTo>
                    <a:pt x="578" y="753"/>
                    <a:pt x="577" y="753"/>
                    <a:pt x="578" y="754"/>
                  </a:cubicBezTo>
                  <a:cubicBezTo>
                    <a:pt x="579" y="755"/>
                    <a:pt x="578" y="757"/>
                    <a:pt x="578" y="758"/>
                  </a:cubicBezTo>
                  <a:cubicBezTo>
                    <a:pt x="578" y="759"/>
                    <a:pt x="578" y="759"/>
                    <a:pt x="577" y="759"/>
                  </a:cubicBezTo>
                  <a:cubicBezTo>
                    <a:pt x="577" y="760"/>
                    <a:pt x="577" y="760"/>
                    <a:pt x="578" y="761"/>
                  </a:cubicBezTo>
                  <a:cubicBezTo>
                    <a:pt x="579" y="761"/>
                    <a:pt x="579" y="762"/>
                    <a:pt x="580" y="762"/>
                  </a:cubicBezTo>
                  <a:cubicBezTo>
                    <a:pt x="580" y="763"/>
                    <a:pt x="579" y="765"/>
                    <a:pt x="578" y="766"/>
                  </a:cubicBezTo>
                  <a:cubicBezTo>
                    <a:pt x="578" y="766"/>
                    <a:pt x="577" y="767"/>
                    <a:pt x="576" y="768"/>
                  </a:cubicBezTo>
                  <a:cubicBezTo>
                    <a:pt x="574" y="768"/>
                    <a:pt x="574" y="768"/>
                    <a:pt x="573" y="769"/>
                  </a:cubicBezTo>
                  <a:cubicBezTo>
                    <a:pt x="572" y="769"/>
                    <a:pt x="571" y="770"/>
                    <a:pt x="571" y="771"/>
                  </a:cubicBezTo>
                  <a:cubicBezTo>
                    <a:pt x="571" y="771"/>
                    <a:pt x="569" y="772"/>
                    <a:pt x="569" y="772"/>
                  </a:cubicBezTo>
                  <a:cubicBezTo>
                    <a:pt x="568" y="772"/>
                    <a:pt x="567" y="773"/>
                    <a:pt x="566" y="772"/>
                  </a:cubicBezTo>
                  <a:cubicBezTo>
                    <a:pt x="566" y="772"/>
                    <a:pt x="565" y="772"/>
                    <a:pt x="564" y="772"/>
                  </a:cubicBezTo>
                  <a:cubicBezTo>
                    <a:pt x="563" y="772"/>
                    <a:pt x="563" y="773"/>
                    <a:pt x="562" y="773"/>
                  </a:cubicBezTo>
                  <a:cubicBezTo>
                    <a:pt x="561" y="773"/>
                    <a:pt x="559" y="773"/>
                    <a:pt x="558" y="772"/>
                  </a:cubicBezTo>
                  <a:cubicBezTo>
                    <a:pt x="558" y="771"/>
                    <a:pt x="557" y="768"/>
                    <a:pt x="556" y="767"/>
                  </a:cubicBezTo>
                  <a:cubicBezTo>
                    <a:pt x="556" y="766"/>
                    <a:pt x="555" y="763"/>
                    <a:pt x="555" y="763"/>
                  </a:cubicBezTo>
                  <a:cubicBezTo>
                    <a:pt x="554" y="763"/>
                    <a:pt x="555" y="765"/>
                    <a:pt x="554" y="766"/>
                  </a:cubicBezTo>
                  <a:cubicBezTo>
                    <a:pt x="553" y="767"/>
                    <a:pt x="553" y="766"/>
                    <a:pt x="552" y="766"/>
                  </a:cubicBezTo>
                  <a:cubicBezTo>
                    <a:pt x="551" y="765"/>
                    <a:pt x="551" y="766"/>
                    <a:pt x="550" y="766"/>
                  </a:cubicBezTo>
                  <a:cubicBezTo>
                    <a:pt x="549" y="766"/>
                    <a:pt x="548" y="765"/>
                    <a:pt x="547" y="764"/>
                  </a:cubicBezTo>
                  <a:cubicBezTo>
                    <a:pt x="547" y="762"/>
                    <a:pt x="547" y="761"/>
                    <a:pt x="547" y="760"/>
                  </a:cubicBezTo>
                  <a:cubicBezTo>
                    <a:pt x="548" y="760"/>
                    <a:pt x="547" y="759"/>
                    <a:pt x="547" y="758"/>
                  </a:cubicBezTo>
                  <a:cubicBezTo>
                    <a:pt x="547" y="757"/>
                    <a:pt x="545" y="756"/>
                    <a:pt x="544" y="756"/>
                  </a:cubicBezTo>
                  <a:cubicBezTo>
                    <a:pt x="542" y="755"/>
                    <a:pt x="539" y="752"/>
                    <a:pt x="539" y="751"/>
                  </a:cubicBezTo>
                  <a:cubicBezTo>
                    <a:pt x="539" y="750"/>
                    <a:pt x="536" y="750"/>
                    <a:pt x="536" y="750"/>
                  </a:cubicBezTo>
                  <a:cubicBezTo>
                    <a:pt x="535" y="749"/>
                    <a:pt x="536" y="747"/>
                    <a:pt x="536" y="746"/>
                  </a:cubicBezTo>
                  <a:cubicBezTo>
                    <a:pt x="536" y="745"/>
                    <a:pt x="534" y="745"/>
                    <a:pt x="533" y="744"/>
                  </a:cubicBezTo>
                  <a:cubicBezTo>
                    <a:pt x="533" y="743"/>
                    <a:pt x="533" y="741"/>
                    <a:pt x="532" y="740"/>
                  </a:cubicBezTo>
                  <a:cubicBezTo>
                    <a:pt x="532" y="740"/>
                    <a:pt x="532" y="739"/>
                    <a:pt x="533" y="738"/>
                  </a:cubicBezTo>
                  <a:cubicBezTo>
                    <a:pt x="534" y="738"/>
                    <a:pt x="534" y="738"/>
                    <a:pt x="535" y="738"/>
                  </a:cubicBezTo>
                  <a:cubicBezTo>
                    <a:pt x="536" y="738"/>
                    <a:pt x="537" y="738"/>
                    <a:pt x="537" y="737"/>
                  </a:cubicBezTo>
                  <a:cubicBezTo>
                    <a:pt x="537" y="736"/>
                    <a:pt x="537" y="735"/>
                    <a:pt x="537" y="735"/>
                  </a:cubicBezTo>
                  <a:cubicBezTo>
                    <a:pt x="537" y="735"/>
                    <a:pt x="537" y="735"/>
                    <a:pt x="537" y="735"/>
                  </a:cubicBezTo>
                  <a:cubicBezTo>
                    <a:pt x="537" y="734"/>
                    <a:pt x="536" y="734"/>
                    <a:pt x="536" y="734"/>
                  </a:cubicBezTo>
                  <a:cubicBezTo>
                    <a:pt x="535" y="733"/>
                    <a:pt x="529" y="731"/>
                    <a:pt x="527" y="731"/>
                  </a:cubicBezTo>
                  <a:cubicBezTo>
                    <a:pt x="527" y="731"/>
                    <a:pt x="526" y="731"/>
                    <a:pt x="526" y="730"/>
                  </a:cubicBezTo>
                  <a:cubicBezTo>
                    <a:pt x="526" y="730"/>
                    <a:pt x="523" y="731"/>
                    <a:pt x="523" y="731"/>
                  </a:cubicBezTo>
                  <a:cubicBezTo>
                    <a:pt x="522" y="731"/>
                    <a:pt x="519" y="731"/>
                    <a:pt x="518" y="731"/>
                  </a:cubicBezTo>
                  <a:cubicBezTo>
                    <a:pt x="517" y="732"/>
                    <a:pt x="517" y="732"/>
                    <a:pt x="517" y="733"/>
                  </a:cubicBezTo>
                  <a:cubicBezTo>
                    <a:pt x="517" y="734"/>
                    <a:pt x="516" y="734"/>
                    <a:pt x="515" y="734"/>
                  </a:cubicBezTo>
                  <a:cubicBezTo>
                    <a:pt x="514" y="734"/>
                    <a:pt x="514" y="733"/>
                    <a:pt x="514" y="733"/>
                  </a:cubicBezTo>
                  <a:cubicBezTo>
                    <a:pt x="515" y="732"/>
                    <a:pt x="513" y="732"/>
                    <a:pt x="512" y="733"/>
                  </a:cubicBezTo>
                  <a:cubicBezTo>
                    <a:pt x="511" y="733"/>
                    <a:pt x="511" y="734"/>
                    <a:pt x="510" y="736"/>
                  </a:cubicBezTo>
                  <a:cubicBezTo>
                    <a:pt x="510" y="737"/>
                    <a:pt x="508" y="737"/>
                    <a:pt x="507" y="737"/>
                  </a:cubicBezTo>
                  <a:cubicBezTo>
                    <a:pt x="506" y="737"/>
                    <a:pt x="506" y="737"/>
                    <a:pt x="506" y="738"/>
                  </a:cubicBezTo>
                  <a:cubicBezTo>
                    <a:pt x="506" y="740"/>
                    <a:pt x="506" y="740"/>
                    <a:pt x="505" y="741"/>
                  </a:cubicBezTo>
                  <a:cubicBezTo>
                    <a:pt x="504" y="743"/>
                    <a:pt x="503" y="739"/>
                    <a:pt x="503" y="739"/>
                  </a:cubicBezTo>
                  <a:cubicBezTo>
                    <a:pt x="503" y="738"/>
                    <a:pt x="503" y="737"/>
                    <a:pt x="503" y="736"/>
                  </a:cubicBezTo>
                  <a:cubicBezTo>
                    <a:pt x="503" y="735"/>
                    <a:pt x="502" y="734"/>
                    <a:pt x="502" y="733"/>
                  </a:cubicBezTo>
                  <a:cubicBezTo>
                    <a:pt x="501" y="733"/>
                    <a:pt x="501" y="731"/>
                    <a:pt x="501" y="730"/>
                  </a:cubicBezTo>
                  <a:cubicBezTo>
                    <a:pt x="501" y="729"/>
                    <a:pt x="500" y="728"/>
                    <a:pt x="499" y="727"/>
                  </a:cubicBezTo>
                  <a:cubicBezTo>
                    <a:pt x="499" y="727"/>
                    <a:pt x="498" y="726"/>
                    <a:pt x="497" y="724"/>
                  </a:cubicBezTo>
                  <a:cubicBezTo>
                    <a:pt x="496" y="722"/>
                    <a:pt x="495" y="720"/>
                    <a:pt x="495" y="719"/>
                  </a:cubicBezTo>
                  <a:cubicBezTo>
                    <a:pt x="495" y="718"/>
                    <a:pt x="494" y="716"/>
                    <a:pt x="495" y="715"/>
                  </a:cubicBezTo>
                  <a:cubicBezTo>
                    <a:pt x="495" y="713"/>
                    <a:pt x="497" y="712"/>
                    <a:pt x="498" y="712"/>
                  </a:cubicBezTo>
                  <a:cubicBezTo>
                    <a:pt x="499" y="711"/>
                    <a:pt x="499" y="711"/>
                    <a:pt x="499" y="711"/>
                  </a:cubicBezTo>
                  <a:cubicBezTo>
                    <a:pt x="499" y="710"/>
                    <a:pt x="499" y="710"/>
                    <a:pt x="499" y="710"/>
                  </a:cubicBezTo>
                  <a:cubicBezTo>
                    <a:pt x="499" y="709"/>
                    <a:pt x="498" y="708"/>
                    <a:pt x="497" y="706"/>
                  </a:cubicBezTo>
                  <a:cubicBezTo>
                    <a:pt x="494" y="704"/>
                    <a:pt x="490" y="700"/>
                    <a:pt x="489" y="699"/>
                  </a:cubicBezTo>
                  <a:cubicBezTo>
                    <a:pt x="488" y="698"/>
                    <a:pt x="488" y="697"/>
                    <a:pt x="487" y="695"/>
                  </a:cubicBezTo>
                  <a:cubicBezTo>
                    <a:pt x="486" y="693"/>
                    <a:pt x="484" y="693"/>
                    <a:pt x="484" y="693"/>
                  </a:cubicBezTo>
                  <a:cubicBezTo>
                    <a:pt x="483" y="694"/>
                    <a:pt x="480" y="695"/>
                    <a:pt x="478" y="695"/>
                  </a:cubicBezTo>
                  <a:cubicBezTo>
                    <a:pt x="476" y="695"/>
                    <a:pt x="476" y="694"/>
                    <a:pt x="474" y="693"/>
                  </a:cubicBezTo>
                  <a:cubicBezTo>
                    <a:pt x="473" y="693"/>
                    <a:pt x="472" y="692"/>
                    <a:pt x="470" y="693"/>
                  </a:cubicBezTo>
                  <a:cubicBezTo>
                    <a:pt x="468" y="693"/>
                    <a:pt x="467" y="693"/>
                    <a:pt x="466" y="692"/>
                  </a:cubicBezTo>
                  <a:cubicBezTo>
                    <a:pt x="465" y="691"/>
                    <a:pt x="462" y="690"/>
                    <a:pt x="460" y="690"/>
                  </a:cubicBezTo>
                  <a:cubicBezTo>
                    <a:pt x="458" y="690"/>
                    <a:pt x="458" y="691"/>
                    <a:pt x="456" y="692"/>
                  </a:cubicBezTo>
                  <a:cubicBezTo>
                    <a:pt x="454" y="693"/>
                    <a:pt x="451" y="694"/>
                    <a:pt x="450" y="695"/>
                  </a:cubicBezTo>
                  <a:cubicBezTo>
                    <a:pt x="449" y="696"/>
                    <a:pt x="447" y="699"/>
                    <a:pt x="446" y="700"/>
                  </a:cubicBezTo>
                  <a:cubicBezTo>
                    <a:pt x="445" y="702"/>
                    <a:pt x="444" y="702"/>
                    <a:pt x="442" y="703"/>
                  </a:cubicBezTo>
                  <a:cubicBezTo>
                    <a:pt x="441" y="703"/>
                    <a:pt x="438" y="705"/>
                    <a:pt x="437" y="705"/>
                  </a:cubicBezTo>
                  <a:cubicBezTo>
                    <a:pt x="436" y="706"/>
                    <a:pt x="434" y="705"/>
                    <a:pt x="432" y="705"/>
                  </a:cubicBezTo>
                  <a:cubicBezTo>
                    <a:pt x="430" y="705"/>
                    <a:pt x="427" y="704"/>
                    <a:pt x="426" y="703"/>
                  </a:cubicBezTo>
                  <a:cubicBezTo>
                    <a:pt x="425" y="703"/>
                    <a:pt x="423" y="703"/>
                    <a:pt x="422" y="704"/>
                  </a:cubicBezTo>
                  <a:cubicBezTo>
                    <a:pt x="421" y="704"/>
                    <a:pt x="420" y="704"/>
                    <a:pt x="418" y="703"/>
                  </a:cubicBezTo>
                  <a:cubicBezTo>
                    <a:pt x="417" y="702"/>
                    <a:pt x="415" y="701"/>
                    <a:pt x="413" y="701"/>
                  </a:cubicBezTo>
                  <a:cubicBezTo>
                    <a:pt x="411" y="700"/>
                    <a:pt x="410" y="698"/>
                    <a:pt x="407" y="697"/>
                  </a:cubicBezTo>
                  <a:cubicBezTo>
                    <a:pt x="405" y="696"/>
                    <a:pt x="404" y="693"/>
                    <a:pt x="404" y="692"/>
                  </a:cubicBezTo>
                  <a:cubicBezTo>
                    <a:pt x="403" y="691"/>
                    <a:pt x="401" y="685"/>
                    <a:pt x="401" y="684"/>
                  </a:cubicBezTo>
                  <a:cubicBezTo>
                    <a:pt x="401" y="682"/>
                    <a:pt x="400" y="680"/>
                    <a:pt x="400" y="680"/>
                  </a:cubicBezTo>
                  <a:cubicBezTo>
                    <a:pt x="397" y="681"/>
                    <a:pt x="397" y="681"/>
                    <a:pt x="397" y="681"/>
                  </a:cubicBezTo>
                  <a:cubicBezTo>
                    <a:pt x="394" y="681"/>
                    <a:pt x="392" y="684"/>
                    <a:pt x="391" y="685"/>
                  </a:cubicBezTo>
                  <a:cubicBezTo>
                    <a:pt x="390" y="686"/>
                    <a:pt x="387" y="686"/>
                    <a:pt x="386" y="687"/>
                  </a:cubicBezTo>
                  <a:cubicBezTo>
                    <a:pt x="386" y="688"/>
                    <a:pt x="385" y="690"/>
                    <a:pt x="384" y="692"/>
                  </a:cubicBezTo>
                  <a:cubicBezTo>
                    <a:pt x="383" y="694"/>
                    <a:pt x="382" y="694"/>
                    <a:pt x="380" y="695"/>
                  </a:cubicBezTo>
                  <a:cubicBezTo>
                    <a:pt x="379" y="695"/>
                    <a:pt x="376" y="695"/>
                    <a:pt x="374" y="695"/>
                  </a:cubicBezTo>
                  <a:cubicBezTo>
                    <a:pt x="373" y="695"/>
                    <a:pt x="370" y="695"/>
                    <a:pt x="369" y="696"/>
                  </a:cubicBezTo>
                  <a:cubicBezTo>
                    <a:pt x="367" y="697"/>
                    <a:pt x="365" y="698"/>
                    <a:pt x="364" y="698"/>
                  </a:cubicBezTo>
                  <a:cubicBezTo>
                    <a:pt x="363" y="698"/>
                    <a:pt x="361" y="695"/>
                    <a:pt x="360" y="693"/>
                  </a:cubicBezTo>
                  <a:cubicBezTo>
                    <a:pt x="360" y="691"/>
                    <a:pt x="359" y="692"/>
                    <a:pt x="357" y="692"/>
                  </a:cubicBezTo>
                  <a:cubicBezTo>
                    <a:pt x="355" y="692"/>
                    <a:pt x="355" y="691"/>
                    <a:pt x="354" y="690"/>
                  </a:cubicBezTo>
                  <a:cubicBezTo>
                    <a:pt x="353" y="688"/>
                    <a:pt x="351" y="689"/>
                    <a:pt x="351" y="690"/>
                  </a:cubicBezTo>
                  <a:cubicBezTo>
                    <a:pt x="351" y="692"/>
                    <a:pt x="351" y="694"/>
                    <a:pt x="351" y="696"/>
                  </a:cubicBezTo>
                  <a:cubicBezTo>
                    <a:pt x="352" y="698"/>
                    <a:pt x="350" y="698"/>
                    <a:pt x="348" y="698"/>
                  </a:cubicBezTo>
                  <a:cubicBezTo>
                    <a:pt x="346" y="698"/>
                    <a:pt x="344" y="698"/>
                    <a:pt x="342" y="698"/>
                  </a:cubicBezTo>
                  <a:cubicBezTo>
                    <a:pt x="340" y="698"/>
                    <a:pt x="339" y="699"/>
                    <a:pt x="339" y="701"/>
                  </a:cubicBezTo>
                  <a:cubicBezTo>
                    <a:pt x="338" y="701"/>
                    <a:pt x="338" y="701"/>
                    <a:pt x="338" y="701"/>
                  </a:cubicBezTo>
                  <a:cubicBezTo>
                    <a:pt x="337" y="701"/>
                    <a:pt x="336" y="702"/>
                    <a:pt x="334" y="701"/>
                  </a:cubicBezTo>
                  <a:cubicBezTo>
                    <a:pt x="332" y="700"/>
                    <a:pt x="333" y="702"/>
                    <a:pt x="333" y="702"/>
                  </a:cubicBezTo>
                  <a:cubicBezTo>
                    <a:pt x="334" y="703"/>
                    <a:pt x="333" y="704"/>
                    <a:pt x="332" y="704"/>
                  </a:cubicBezTo>
                  <a:cubicBezTo>
                    <a:pt x="331" y="705"/>
                    <a:pt x="328" y="704"/>
                    <a:pt x="327" y="703"/>
                  </a:cubicBezTo>
                  <a:cubicBezTo>
                    <a:pt x="326" y="701"/>
                    <a:pt x="324" y="702"/>
                    <a:pt x="323" y="703"/>
                  </a:cubicBezTo>
                  <a:cubicBezTo>
                    <a:pt x="322" y="705"/>
                    <a:pt x="320" y="703"/>
                    <a:pt x="319" y="702"/>
                  </a:cubicBezTo>
                  <a:cubicBezTo>
                    <a:pt x="318" y="701"/>
                    <a:pt x="318" y="700"/>
                    <a:pt x="318" y="699"/>
                  </a:cubicBezTo>
                  <a:cubicBezTo>
                    <a:pt x="319" y="698"/>
                    <a:pt x="319" y="698"/>
                    <a:pt x="318" y="697"/>
                  </a:cubicBezTo>
                  <a:cubicBezTo>
                    <a:pt x="317" y="695"/>
                    <a:pt x="316" y="696"/>
                    <a:pt x="315" y="696"/>
                  </a:cubicBezTo>
                  <a:cubicBezTo>
                    <a:pt x="314" y="697"/>
                    <a:pt x="312" y="696"/>
                    <a:pt x="311" y="695"/>
                  </a:cubicBezTo>
                  <a:cubicBezTo>
                    <a:pt x="310" y="695"/>
                    <a:pt x="308" y="693"/>
                    <a:pt x="308" y="691"/>
                  </a:cubicBezTo>
                  <a:cubicBezTo>
                    <a:pt x="308" y="689"/>
                    <a:pt x="307" y="690"/>
                    <a:pt x="306" y="691"/>
                  </a:cubicBezTo>
                  <a:cubicBezTo>
                    <a:pt x="305" y="692"/>
                    <a:pt x="305" y="692"/>
                    <a:pt x="304" y="692"/>
                  </a:cubicBezTo>
                  <a:cubicBezTo>
                    <a:pt x="304" y="692"/>
                    <a:pt x="302" y="691"/>
                    <a:pt x="302" y="690"/>
                  </a:cubicBezTo>
                  <a:cubicBezTo>
                    <a:pt x="302" y="689"/>
                    <a:pt x="302" y="689"/>
                    <a:pt x="301" y="688"/>
                  </a:cubicBezTo>
                  <a:cubicBezTo>
                    <a:pt x="300" y="686"/>
                    <a:pt x="298" y="684"/>
                    <a:pt x="297" y="683"/>
                  </a:cubicBezTo>
                  <a:cubicBezTo>
                    <a:pt x="296" y="682"/>
                    <a:pt x="295" y="682"/>
                    <a:pt x="294" y="682"/>
                  </a:cubicBezTo>
                  <a:cubicBezTo>
                    <a:pt x="293" y="682"/>
                    <a:pt x="292" y="683"/>
                    <a:pt x="292" y="681"/>
                  </a:cubicBezTo>
                  <a:cubicBezTo>
                    <a:pt x="291" y="679"/>
                    <a:pt x="292" y="680"/>
                    <a:pt x="293" y="678"/>
                  </a:cubicBezTo>
                  <a:cubicBezTo>
                    <a:pt x="295" y="677"/>
                    <a:pt x="294" y="676"/>
                    <a:pt x="294" y="675"/>
                  </a:cubicBezTo>
                  <a:cubicBezTo>
                    <a:pt x="294" y="673"/>
                    <a:pt x="293" y="672"/>
                    <a:pt x="293" y="671"/>
                  </a:cubicBezTo>
                  <a:cubicBezTo>
                    <a:pt x="292" y="671"/>
                    <a:pt x="291" y="669"/>
                    <a:pt x="290" y="669"/>
                  </a:cubicBezTo>
                  <a:cubicBezTo>
                    <a:pt x="288" y="669"/>
                    <a:pt x="287" y="667"/>
                    <a:pt x="286" y="666"/>
                  </a:cubicBezTo>
                  <a:cubicBezTo>
                    <a:pt x="284" y="665"/>
                    <a:pt x="285" y="661"/>
                    <a:pt x="286" y="660"/>
                  </a:cubicBezTo>
                  <a:cubicBezTo>
                    <a:pt x="286" y="659"/>
                    <a:pt x="286" y="659"/>
                    <a:pt x="288" y="659"/>
                  </a:cubicBezTo>
                  <a:cubicBezTo>
                    <a:pt x="289" y="659"/>
                    <a:pt x="288" y="656"/>
                    <a:pt x="287" y="655"/>
                  </a:cubicBezTo>
                  <a:cubicBezTo>
                    <a:pt x="287" y="654"/>
                    <a:pt x="287" y="652"/>
                    <a:pt x="285" y="652"/>
                  </a:cubicBezTo>
                  <a:cubicBezTo>
                    <a:pt x="283" y="652"/>
                    <a:pt x="284" y="650"/>
                    <a:pt x="285" y="649"/>
                  </a:cubicBezTo>
                  <a:cubicBezTo>
                    <a:pt x="285" y="648"/>
                    <a:pt x="284" y="646"/>
                    <a:pt x="283" y="646"/>
                  </a:cubicBezTo>
                  <a:cubicBezTo>
                    <a:pt x="282" y="645"/>
                    <a:pt x="281" y="644"/>
                    <a:pt x="280" y="643"/>
                  </a:cubicBezTo>
                  <a:cubicBezTo>
                    <a:pt x="279" y="642"/>
                    <a:pt x="278" y="638"/>
                    <a:pt x="278" y="637"/>
                  </a:cubicBezTo>
                  <a:cubicBezTo>
                    <a:pt x="278" y="636"/>
                    <a:pt x="278" y="635"/>
                    <a:pt x="278" y="635"/>
                  </a:cubicBezTo>
                  <a:cubicBezTo>
                    <a:pt x="277" y="635"/>
                    <a:pt x="277" y="636"/>
                    <a:pt x="276" y="638"/>
                  </a:cubicBezTo>
                  <a:cubicBezTo>
                    <a:pt x="276" y="640"/>
                    <a:pt x="275" y="638"/>
                    <a:pt x="275" y="637"/>
                  </a:cubicBezTo>
                  <a:cubicBezTo>
                    <a:pt x="275" y="635"/>
                    <a:pt x="274" y="635"/>
                    <a:pt x="272" y="636"/>
                  </a:cubicBezTo>
                  <a:cubicBezTo>
                    <a:pt x="272" y="636"/>
                    <a:pt x="271" y="636"/>
                    <a:pt x="271" y="636"/>
                  </a:cubicBezTo>
                  <a:cubicBezTo>
                    <a:pt x="270" y="637"/>
                    <a:pt x="270" y="637"/>
                    <a:pt x="270" y="637"/>
                  </a:cubicBezTo>
                  <a:cubicBezTo>
                    <a:pt x="270" y="637"/>
                    <a:pt x="270" y="638"/>
                    <a:pt x="269" y="639"/>
                  </a:cubicBezTo>
                  <a:cubicBezTo>
                    <a:pt x="269" y="639"/>
                    <a:pt x="268" y="640"/>
                    <a:pt x="267" y="640"/>
                  </a:cubicBezTo>
                  <a:cubicBezTo>
                    <a:pt x="266" y="641"/>
                    <a:pt x="264" y="642"/>
                    <a:pt x="262" y="642"/>
                  </a:cubicBezTo>
                  <a:cubicBezTo>
                    <a:pt x="261" y="642"/>
                    <a:pt x="259" y="643"/>
                    <a:pt x="258" y="643"/>
                  </a:cubicBezTo>
                  <a:cubicBezTo>
                    <a:pt x="257" y="643"/>
                    <a:pt x="257" y="645"/>
                    <a:pt x="256" y="646"/>
                  </a:cubicBezTo>
                  <a:cubicBezTo>
                    <a:pt x="255" y="647"/>
                    <a:pt x="253" y="645"/>
                    <a:pt x="252" y="644"/>
                  </a:cubicBezTo>
                  <a:cubicBezTo>
                    <a:pt x="251" y="644"/>
                    <a:pt x="250" y="645"/>
                    <a:pt x="250" y="646"/>
                  </a:cubicBezTo>
                  <a:cubicBezTo>
                    <a:pt x="249" y="647"/>
                    <a:pt x="247" y="646"/>
                    <a:pt x="247" y="646"/>
                  </a:cubicBezTo>
                  <a:cubicBezTo>
                    <a:pt x="246" y="646"/>
                    <a:pt x="245" y="647"/>
                    <a:pt x="244" y="648"/>
                  </a:cubicBezTo>
                  <a:cubicBezTo>
                    <a:pt x="244" y="648"/>
                    <a:pt x="244" y="649"/>
                    <a:pt x="243" y="649"/>
                  </a:cubicBezTo>
                  <a:cubicBezTo>
                    <a:pt x="242" y="649"/>
                    <a:pt x="242" y="648"/>
                    <a:pt x="241" y="647"/>
                  </a:cubicBezTo>
                  <a:cubicBezTo>
                    <a:pt x="240" y="646"/>
                    <a:pt x="239" y="647"/>
                    <a:pt x="238" y="647"/>
                  </a:cubicBezTo>
                  <a:cubicBezTo>
                    <a:pt x="237" y="647"/>
                    <a:pt x="237" y="646"/>
                    <a:pt x="236" y="646"/>
                  </a:cubicBezTo>
                  <a:cubicBezTo>
                    <a:pt x="235" y="646"/>
                    <a:pt x="233" y="647"/>
                    <a:pt x="233" y="648"/>
                  </a:cubicBezTo>
                  <a:cubicBezTo>
                    <a:pt x="232" y="649"/>
                    <a:pt x="231" y="650"/>
                    <a:pt x="231" y="650"/>
                  </a:cubicBezTo>
                  <a:cubicBezTo>
                    <a:pt x="231" y="650"/>
                    <a:pt x="231" y="650"/>
                    <a:pt x="231" y="650"/>
                  </a:cubicBezTo>
                  <a:cubicBezTo>
                    <a:pt x="231" y="649"/>
                    <a:pt x="228" y="645"/>
                    <a:pt x="228" y="645"/>
                  </a:cubicBezTo>
                  <a:cubicBezTo>
                    <a:pt x="217" y="634"/>
                    <a:pt x="217" y="634"/>
                    <a:pt x="217" y="634"/>
                  </a:cubicBezTo>
                  <a:cubicBezTo>
                    <a:pt x="217" y="634"/>
                    <a:pt x="217" y="632"/>
                    <a:pt x="217" y="631"/>
                  </a:cubicBezTo>
                  <a:cubicBezTo>
                    <a:pt x="217" y="630"/>
                    <a:pt x="215" y="625"/>
                    <a:pt x="215" y="623"/>
                  </a:cubicBezTo>
                  <a:cubicBezTo>
                    <a:pt x="214" y="622"/>
                    <a:pt x="216" y="622"/>
                    <a:pt x="217" y="622"/>
                  </a:cubicBezTo>
                  <a:cubicBezTo>
                    <a:pt x="218" y="621"/>
                    <a:pt x="217" y="621"/>
                    <a:pt x="217" y="620"/>
                  </a:cubicBezTo>
                  <a:cubicBezTo>
                    <a:pt x="217" y="618"/>
                    <a:pt x="217" y="618"/>
                    <a:pt x="218" y="618"/>
                  </a:cubicBezTo>
                  <a:cubicBezTo>
                    <a:pt x="218" y="618"/>
                    <a:pt x="218" y="618"/>
                    <a:pt x="219" y="619"/>
                  </a:cubicBezTo>
                  <a:cubicBezTo>
                    <a:pt x="219" y="620"/>
                    <a:pt x="220" y="620"/>
                    <a:pt x="220" y="619"/>
                  </a:cubicBezTo>
                  <a:cubicBezTo>
                    <a:pt x="220" y="618"/>
                    <a:pt x="223" y="617"/>
                    <a:pt x="224" y="617"/>
                  </a:cubicBezTo>
                  <a:cubicBezTo>
                    <a:pt x="225" y="617"/>
                    <a:pt x="226" y="618"/>
                    <a:pt x="226" y="618"/>
                  </a:cubicBezTo>
                  <a:cubicBezTo>
                    <a:pt x="227" y="619"/>
                    <a:pt x="228" y="618"/>
                    <a:pt x="229" y="618"/>
                  </a:cubicBezTo>
                  <a:cubicBezTo>
                    <a:pt x="229" y="617"/>
                    <a:pt x="229" y="616"/>
                    <a:pt x="230" y="616"/>
                  </a:cubicBezTo>
                  <a:cubicBezTo>
                    <a:pt x="231" y="615"/>
                    <a:pt x="230" y="613"/>
                    <a:pt x="230" y="612"/>
                  </a:cubicBezTo>
                  <a:cubicBezTo>
                    <a:pt x="229" y="612"/>
                    <a:pt x="230" y="611"/>
                    <a:pt x="231" y="611"/>
                  </a:cubicBezTo>
                  <a:cubicBezTo>
                    <a:pt x="232" y="611"/>
                    <a:pt x="233" y="611"/>
                    <a:pt x="233" y="610"/>
                  </a:cubicBezTo>
                  <a:cubicBezTo>
                    <a:pt x="234" y="609"/>
                    <a:pt x="236" y="609"/>
                    <a:pt x="237" y="608"/>
                  </a:cubicBezTo>
                  <a:cubicBezTo>
                    <a:pt x="239" y="607"/>
                    <a:pt x="243" y="606"/>
                    <a:pt x="245" y="606"/>
                  </a:cubicBezTo>
                  <a:cubicBezTo>
                    <a:pt x="247" y="605"/>
                    <a:pt x="249" y="605"/>
                    <a:pt x="249" y="605"/>
                  </a:cubicBezTo>
                  <a:cubicBezTo>
                    <a:pt x="249" y="601"/>
                    <a:pt x="249" y="601"/>
                    <a:pt x="249" y="601"/>
                  </a:cubicBezTo>
                  <a:cubicBezTo>
                    <a:pt x="249" y="601"/>
                    <a:pt x="250" y="600"/>
                    <a:pt x="249" y="599"/>
                  </a:cubicBezTo>
                  <a:cubicBezTo>
                    <a:pt x="249" y="598"/>
                    <a:pt x="248" y="594"/>
                    <a:pt x="248" y="594"/>
                  </a:cubicBezTo>
                  <a:cubicBezTo>
                    <a:pt x="248" y="594"/>
                    <a:pt x="248" y="594"/>
                    <a:pt x="248" y="594"/>
                  </a:cubicBezTo>
                  <a:cubicBezTo>
                    <a:pt x="248" y="594"/>
                    <a:pt x="247" y="594"/>
                    <a:pt x="247" y="594"/>
                  </a:cubicBezTo>
                  <a:cubicBezTo>
                    <a:pt x="245" y="594"/>
                    <a:pt x="245" y="592"/>
                    <a:pt x="245" y="591"/>
                  </a:cubicBezTo>
                  <a:cubicBezTo>
                    <a:pt x="245" y="590"/>
                    <a:pt x="245" y="589"/>
                    <a:pt x="245" y="588"/>
                  </a:cubicBezTo>
                  <a:cubicBezTo>
                    <a:pt x="245" y="586"/>
                    <a:pt x="243" y="587"/>
                    <a:pt x="243" y="588"/>
                  </a:cubicBezTo>
                  <a:cubicBezTo>
                    <a:pt x="243" y="589"/>
                    <a:pt x="244" y="590"/>
                    <a:pt x="244" y="592"/>
                  </a:cubicBezTo>
                  <a:cubicBezTo>
                    <a:pt x="244" y="594"/>
                    <a:pt x="243" y="594"/>
                    <a:pt x="241" y="594"/>
                  </a:cubicBezTo>
                  <a:cubicBezTo>
                    <a:pt x="240" y="594"/>
                    <a:pt x="239" y="594"/>
                    <a:pt x="239" y="593"/>
                  </a:cubicBezTo>
                  <a:cubicBezTo>
                    <a:pt x="238" y="592"/>
                    <a:pt x="238" y="591"/>
                    <a:pt x="239" y="589"/>
                  </a:cubicBezTo>
                  <a:cubicBezTo>
                    <a:pt x="239" y="587"/>
                    <a:pt x="239" y="585"/>
                    <a:pt x="239" y="583"/>
                  </a:cubicBezTo>
                  <a:cubicBezTo>
                    <a:pt x="239" y="583"/>
                    <a:pt x="239" y="583"/>
                    <a:pt x="239" y="583"/>
                  </a:cubicBezTo>
                  <a:cubicBezTo>
                    <a:pt x="236" y="583"/>
                    <a:pt x="236" y="583"/>
                    <a:pt x="236" y="583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35" y="584"/>
                    <a:pt x="234" y="585"/>
                    <a:pt x="233" y="586"/>
                  </a:cubicBezTo>
                  <a:cubicBezTo>
                    <a:pt x="233" y="586"/>
                    <a:pt x="233" y="588"/>
                    <a:pt x="233" y="590"/>
                  </a:cubicBezTo>
                  <a:cubicBezTo>
                    <a:pt x="233" y="591"/>
                    <a:pt x="232" y="594"/>
                    <a:pt x="232" y="594"/>
                  </a:cubicBezTo>
                  <a:cubicBezTo>
                    <a:pt x="231" y="596"/>
                    <a:pt x="231" y="596"/>
                    <a:pt x="231" y="596"/>
                  </a:cubicBezTo>
                  <a:cubicBezTo>
                    <a:pt x="231" y="596"/>
                    <a:pt x="231" y="596"/>
                    <a:pt x="231" y="596"/>
                  </a:cubicBezTo>
                  <a:cubicBezTo>
                    <a:pt x="230" y="596"/>
                    <a:pt x="230" y="596"/>
                    <a:pt x="230" y="596"/>
                  </a:cubicBezTo>
                  <a:cubicBezTo>
                    <a:pt x="230" y="596"/>
                    <a:pt x="229" y="595"/>
                    <a:pt x="229" y="595"/>
                  </a:cubicBezTo>
                  <a:cubicBezTo>
                    <a:pt x="227" y="593"/>
                    <a:pt x="227" y="594"/>
                    <a:pt x="226" y="594"/>
                  </a:cubicBezTo>
                  <a:cubicBezTo>
                    <a:pt x="224" y="594"/>
                    <a:pt x="223" y="596"/>
                    <a:pt x="223" y="598"/>
                  </a:cubicBezTo>
                  <a:cubicBezTo>
                    <a:pt x="223" y="599"/>
                    <a:pt x="222" y="603"/>
                    <a:pt x="221" y="604"/>
                  </a:cubicBezTo>
                  <a:cubicBezTo>
                    <a:pt x="221" y="606"/>
                    <a:pt x="219" y="607"/>
                    <a:pt x="217" y="607"/>
                  </a:cubicBezTo>
                  <a:cubicBezTo>
                    <a:pt x="216" y="607"/>
                    <a:pt x="213" y="607"/>
                    <a:pt x="211" y="607"/>
                  </a:cubicBezTo>
                  <a:cubicBezTo>
                    <a:pt x="210" y="606"/>
                    <a:pt x="209" y="605"/>
                    <a:pt x="208" y="605"/>
                  </a:cubicBezTo>
                  <a:cubicBezTo>
                    <a:pt x="206" y="604"/>
                    <a:pt x="206" y="604"/>
                    <a:pt x="204" y="603"/>
                  </a:cubicBezTo>
                  <a:cubicBezTo>
                    <a:pt x="203" y="601"/>
                    <a:pt x="204" y="600"/>
                    <a:pt x="203" y="599"/>
                  </a:cubicBezTo>
                  <a:cubicBezTo>
                    <a:pt x="202" y="598"/>
                    <a:pt x="202" y="597"/>
                    <a:pt x="202" y="596"/>
                  </a:cubicBezTo>
                  <a:cubicBezTo>
                    <a:pt x="202" y="595"/>
                    <a:pt x="202" y="592"/>
                    <a:pt x="201" y="590"/>
                  </a:cubicBezTo>
                  <a:cubicBezTo>
                    <a:pt x="201" y="589"/>
                    <a:pt x="200" y="591"/>
                    <a:pt x="199" y="592"/>
                  </a:cubicBezTo>
                  <a:cubicBezTo>
                    <a:pt x="198" y="592"/>
                    <a:pt x="197" y="593"/>
                    <a:pt x="196" y="593"/>
                  </a:cubicBezTo>
                  <a:cubicBezTo>
                    <a:pt x="194" y="593"/>
                    <a:pt x="195" y="592"/>
                    <a:pt x="195" y="591"/>
                  </a:cubicBezTo>
                  <a:cubicBezTo>
                    <a:pt x="194" y="591"/>
                    <a:pt x="193" y="590"/>
                    <a:pt x="193" y="588"/>
                  </a:cubicBezTo>
                  <a:cubicBezTo>
                    <a:pt x="193" y="586"/>
                    <a:pt x="195" y="584"/>
                    <a:pt x="196" y="583"/>
                  </a:cubicBezTo>
                  <a:cubicBezTo>
                    <a:pt x="196" y="583"/>
                    <a:pt x="196" y="582"/>
                    <a:pt x="197" y="582"/>
                  </a:cubicBezTo>
                  <a:cubicBezTo>
                    <a:pt x="196" y="582"/>
                    <a:pt x="196" y="582"/>
                    <a:pt x="196" y="582"/>
                  </a:cubicBezTo>
                  <a:cubicBezTo>
                    <a:pt x="193" y="582"/>
                    <a:pt x="190" y="581"/>
                    <a:pt x="187" y="580"/>
                  </a:cubicBezTo>
                  <a:cubicBezTo>
                    <a:pt x="184" y="580"/>
                    <a:pt x="184" y="580"/>
                    <a:pt x="184" y="580"/>
                  </a:cubicBezTo>
                  <a:cubicBezTo>
                    <a:pt x="184" y="580"/>
                    <a:pt x="184" y="580"/>
                    <a:pt x="180" y="578"/>
                  </a:cubicBezTo>
                  <a:cubicBezTo>
                    <a:pt x="179" y="577"/>
                    <a:pt x="178" y="577"/>
                    <a:pt x="177" y="576"/>
                  </a:cubicBezTo>
                  <a:cubicBezTo>
                    <a:pt x="177" y="575"/>
                    <a:pt x="176" y="575"/>
                    <a:pt x="175" y="574"/>
                  </a:cubicBezTo>
                  <a:cubicBezTo>
                    <a:pt x="173" y="572"/>
                    <a:pt x="171" y="570"/>
                    <a:pt x="170" y="568"/>
                  </a:cubicBezTo>
                  <a:cubicBezTo>
                    <a:pt x="168" y="565"/>
                    <a:pt x="167" y="564"/>
                    <a:pt x="166" y="563"/>
                  </a:cubicBezTo>
                  <a:cubicBezTo>
                    <a:pt x="165" y="563"/>
                    <a:pt x="165" y="562"/>
                    <a:pt x="165" y="562"/>
                  </a:cubicBezTo>
                  <a:cubicBezTo>
                    <a:pt x="165" y="562"/>
                    <a:pt x="165" y="562"/>
                    <a:pt x="165" y="562"/>
                  </a:cubicBezTo>
                  <a:cubicBezTo>
                    <a:pt x="165" y="561"/>
                    <a:pt x="169" y="556"/>
                    <a:pt x="169" y="556"/>
                  </a:cubicBezTo>
                  <a:cubicBezTo>
                    <a:pt x="169" y="556"/>
                    <a:pt x="170" y="554"/>
                    <a:pt x="169" y="553"/>
                  </a:cubicBezTo>
                  <a:cubicBezTo>
                    <a:pt x="169" y="551"/>
                    <a:pt x="170" y="550"/>
                    <a:pt x="170" y="549"/>
                  </a:cubicBezTo>
                  <a:cubicBezTo>
                    <a:pt x="170" y="547"/>
                    <a:pt x="170" y="546"/>
                    <a:pt x="170" y="544"/>
                  </a:cubicBezTo>
                  <a:cubicBezTo>
                    <a:pt x="171" y="542"/>
                    <a:pt x="174" y="540"/>
                    <a:pt x="175" y="539"/>
                  </a:cubicBezTo>
                  <a:cubicBezTo>
                    <a:pt x="177" y="538"/>
                    <a:pt x="181" y="533"/>
                    <a:pt x="181" y="533"/>
                  </a:cubicBezTo>
                  <a:cubicBezTo>
                    <a:pt x="185" y="527"/>
                    <a:pt x="185" y="527"/>
                    <a:pt x="185" y="527"/>
                  </a:cubicBezTo>
                  <a:cubicBezTo>
                    <a:pt x="188" y="525"/>
                    <a:pt x="188" y="525"/>
                    <a:pt x="188" y="525"/>
                  </a:cubicBezTo>
                  <a:cubicBezTo>
                    <a:pt x="188" y="525"/>
                    <a:pt x="193" y="521"/>
                    <a:pt x="194" y="519"/>
                  </a:cubicBezTo>
                  <a:cubicBezTo>
                    <a:pt x="195" y="518"/>
                    <a:pt x="200" y="515"/>
                    <a:pt x="201" y="514"/>
                  </a:cubicBezTo>
                  <a:cubicBezTo>
                    <a:pt x="203" y="513"/>
                    <a:pt x="204" y="508"/>
                    <a:pt x="205" y="506"/>
                  </a:cubicBezTo>
                  <a:cubicBezTo>
                    <a:pt x="205" y="504"/>
                    <a:pt x="205" y="500"/>
                    <a:pt x="206" y="498"/>
                  </a:cubicBezTo>
                  <a:cubicBezTo>
                    <a:pt x="206" y="497"/>
                    <a:pt x="210" y="495"/>
                    <a:pt x="210" y="495"/>
                  </a:cubicBezTo>
                  <a:cubicBezTo>
                    <a:pt x="210" y="495"/>
                    <a:pt x="216" y="490"/>
                    <a:pt x="217" y="489"/>
                  </a:cubicBezTo>
                  <a:cubicBezTo>
                    <a:pt x="219" y="488"/>
                    <a:pt x="221" y="486"/>
                    <a:pt x="221" y="485"/>
                  </a:cubicBezTo>
                  <a:cubicBezTo>
                    <a:pt x="222" y="483"/>
                    <a:pt x="227" y="472"/>
                    <a:pt x="227" y="472"/>
                  </a:cubicBezTo>
                  <a:cubicBezTo>
                    <a:pt x="230" y="466"/>
                    <a:pt x="230" y="466"/>
                    <a:pt x="230" y="466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8" y="452"/>
                    <a:pt x="238" y="452"/>
                    <a:pt x="238" y="452"/>
                  </a:cubicBezTo>
                  <a:cubicBezTo>
                    <a:pt x="242" y="445"/>
                    <a:pt x="242" y="445"/>
                    <a:pt x="242" y="445"/>
                  </a:cubicBezTo>
                  <a:cubicBezTo>
                    <a:pt x="245" y="442"/>
                    <a:pt x="245" y="442"/>
                    <a:pt x="245" y="442"/>
                  </a:cubicBezTo>
                  <a:cubicBezTo>
                    <a:pt x="251" y="433"/>
                    <a:pt x="251" y="433"/>
                    <a:pt x="251" y="433"/>
                  </a:cubicBezTo>
                  <a:cubicBezTo>
                    <a:pt x="251" y="433"/>
                    <a:pt x="252" y="433"/>
                    <a:pt x="252" y="433"/>
                  </a:cubicBezTo>
                  <a:cubicBezTo>
                    <a:pt x="253" y="434"/>
                    <a:pt x="254" y="435"/>
                    <a:pt x="255" y="436"/>
                  </a:cubicBezTo>
                  <a:cubicBezTo>
                    <a:pt x="256" y="438"/>
                    <a:pt x="256" y="437"/>
                    <a:pt x="256" y="439"/>
                  </a:cubicBezTo>
                  <a:cubicBezTo>
                    <a:pt x="257" y="440"/>
                    <a:pt x="258" y="441"/>
                    <a:pt x="257" y="443"/>
                  </a:cubicBezTo>
                  <a:cubicBezTo>
                    <a:pt x="257" y="445"/>
                    <a:pt x="257" y="446"/>
                    <a:pt x="257" y="447"/>
                  </a:cubicBezTo>
                  <a:cubicBezTo>
                    <a:pt x="258" y="449"/>
                    <a:pt x="261" y="452"/>
                    <a:pt x="262" y="453"/>
                  </a:cubicBezTo>
                  <a:cubicBezTo>
                    <a:pt x="263" y="454"/>
                    <a:pt x="265" y="456"/>
                    <a:pt x="266" y="458"/>
                  </a:cubicBezTo>
                  <a:cubicBezTo>
                    <a:pt x="267" y="459"/>
                    <a:pt x="269" y="461"/>
                    <a:pt x="270" y="462"/>
                  </a:cubicBezTo>
                  <a:cubicBezTo>
                    <a:pt x="270" y="463"/>
                    <a:pt x="271" y="465"/>
                    <a:pt x="271" y="467"/>
                  </a:cubicBezTo>
                  <a:cubicBezTo>
                    <a:pt x="270" y="469"/>
                    <a:pt x="270" y="470"/>
                    <a:pt x="270" y="470"/>
                  </a:cubicBezTo>
                  <a:cubicBezTo>
                    <a:pt x="270" y="470"/>
                    <a:pt x="271" y="469"/>
                    <a:pt x="272" y="468"/>
                  </a:cubicBezTo>
                  <a:cubicBezTo>
                    <a:pt x="274" y="466"/>
                    <a:pt x="274" y="465"/>
                    <a:pt x="274" y="463"/>
                  </a:cubicBezTo>
                  <a:cubicBezTo>
                    <a:pt x="275" y="462"/>
                    <a:pt x="275" y="460"/>
                    <a:pt x="275" y="457"/>
                  </a:cubicBezTo>
                  <a:cubicBezTo>
                    <a:pt x="275" y="455"/>
                    <a:pt x="274" y="453"/>
                    <a:pt x="274" y="452"/>
                  </a:cubicBezTo>
                  <a:cubicBezTo>
                    <a:pt x="274" y="450"/>
                    <a:pt x="273" y="448"/>
                    <a:pt x="272" y="447"/>
                  </a:cubicBezTo>
                  <a:cubicBezTo>
                    <a:pt x="271" y="445"/>
                    <a:pt x="270" y="443"/>
                    <a:pt x="269" y="441"/>
                  </a:cubicBezTo>
                  <a:cubicBezTo>
                    <a:pt x="269" y="439"/>
                    <a:pt x="268" y="438"/>
                    <a:pt x="268" y="436"/>
                  </a:cubicBezTo>
                  <a:cubicBezTo>
                    <a:pt x="268" y="435"/>
                    <a:pt x="268" y="435"/>
                    <a:pt x="268" y="434"/>
                  </a:cubicBezTo>
                  <a:cubicBezTo>
                    <a:pt x="268" y="434"/>
                    <a:pt x="267" y="432"/>
                    <a:pt x="266" y="430"/>
                  </a:cubicBezTo>
                  <a:cubicBezTo>
                    <a:pt x="266" y="429"/>
                    <a:pt x="265" y="429"/>
                    <a:pt x="266" y="427"/>
                  </a:cubicBezTo>
                  <a:cubicBezTo>
                    <a:pt x="267" y="426"/>
                    <a:pt x="267" y="425"/>
                    <a:pt x="268" y="424"/>
                  </a:cubicBezTo>
                  <a:cubicBezTo>
                    <a:pt x="269" y="423"/>
                    <a:pt x="269" y="421"/>
                    <a:pt x="269" y="420"/>
                  </a:cubicBezTo>
                  <a:cubicBezTo>
                    <a:pt x="269" y="419"/>
                    <a:pt x="269" y="416"/>
                    <a:pt x="269" y="415"/>
                  </a:cubicBezTo>
                  <a:cubicBezTo>
                    <a:pt x="269" y="414"/>
                    <a:pt x="268" y="413"/>
                    <a:pt x="267" y="411"/>
                  </a:cubicBezTo>
                  <a:cubicBezTo>
                    <a:pt x="267" y="410"/>
                    <a:pt x="268" y="409"/>
                    <a:pt x="268" y="408"/>
                  </a:cubicBezTo>
                  <a:cubicBezTo>
                    <a:pt x="269" y="407"/>
                    <a:pt x="269" y="407"/>
                    <a:pt x="268" y="406"/>
                  </a:cubicBezTo>
                  <a:cubicBezTo>
                    <a:pt x="268" y="406"/>
                    <a:pt x="268" y="405"/>
                    <a:pt x="268" y="404"/>
                  </a:cubicBezTo>
                  <a:cubicBezTo>
                    <a:pt x="268" y="403"/>
                    <a:pt x="268" y="402"/>
                    <a:pt x="269" y="402"/>
                  </a:cubicBezTo>
                  <a:cubicBezTo>
                    <a:pt x="270" y="401"/>
                    <a:pt x="269" y="398"/>
                    <a:pt x="269" y="396"/>
                  </a:cubicBezTo>
                  <a:cubicBezTo>
                    <a:pt x="270" y="394"/>
                    <a:pt x="271" y="394"/>
                    <a:pt x="271" y="393"/>
                  </a:cubicBezTo>
                  <a:cubicBezTo>
                    <a:pt x="272" y="392"/>
                    <a:pt x="271" y="391"/>
                    <a:pt x="270" y="390"/>
                  </a:cubicBezTo>
                  <a:cubicBezTo>
                    <a:pt x="270" y="388"/>
                    <a:pt x="271" y="387"/>
                    <a:pt x="272" y="385"/>
                  </a:cubicBezTo>
                  <a:cubicBezTo>
                    <a:pt x="272" y="384"/>
                    <a:pt x="272" y="382"/>
                    <a:pt x="273" y="380"/>
                  </a:cubicBezTo>
                  <a:cubicBezTo>
                    <a:pt x="273" y="378"/>
                    <a:pt x="272" y="378"/>
                    <a:pt x="271" y="377"/>
                  </a:cubicBezTo>
                  <a:cubicBezTo>
                    <a:pt x="270" y="376"/>
                    <a:pt x="271" y="375"/>
                    <a:pt x="271" y="375"/>
                  </a:cubicBezTo>
                  <a:cubicBezTo>
                    <a:pt x="272" y="374"/>
                    <a:pt x="272" y="374"/>
                    <a:pt x="272" y="372"/>
                  </a:cubicBezTo>
                  <a:cubicBezTo>
                    <a:pt x="272" y="371"/>
                    <a:pt x="273" y="370"/>
                    <a:pt x="273" y="369"/>
                  </a:cubicBezTo>
                  <a:cubicBezTo>
                    <a:pt x="274" y="368"/>
                    <a:pt x="275" y="368"/>
                    <a:pt x="276" y="368"/>
                  </a:cubicBezTo>
                  <a:cubicBezTo>
                    <a:pt x="277" y="369"/>
                    <a:pt x="277" y="369"/>
                    <a:pt x="279" y="369"/>
                  </a:cubicBezTo>
                  <a:cubicBezTo>
                    <a:pt x="280" y="369"/>
                    <a:pt x="280" y="368"/>
                    <a:pt x="281" y="368"/>
                  </a:cubicBezTo>
                  <a:cubicBezTo>
                    <a:pt x="282" y="367"/>
                    <a:pt x="282" y="366"/>
                    <a:pt x="283" y="368"/>
                  </a:cubicBezTo>
                  <a:cubicBezTo>
                    <a:pt x="283" y="369"/>
                    <a:pt x="284" y="369"/>
                    <a:pt x="286" y="370"/>
                  </a:cubicBezTo>
                  <a:cubicBezTo>
                    <a:pt x="287" y="370"/>
                    <a:pt x="288" y="370"/>
                    <a:pt x="288" y="369"/>
                  </a:cubicBezTo>
                  <a:cubicBezTo>
                    <a:pt x="288" y="369"/>
                    <a:pt x="289" y="368"/>
                    <a:pt x="289" y="367"/>
                  </a:cubicBezTo>
                  <a:cubicBezTo>
                    <a:pt x="290" y="365"/>
                    <a:pt x="290" y="365"/>
                    <a:pt x="292" y="364"/>
                  </a:cubicBezTo>
                  <a:cubicBezTo>
                    <a:pt x="293" y="363"/>
                    <a:pt x="292" y="363"/>
                    <a:pt x="292" y="362"/>
                  </a:cubicBezTo>
                  <a:cubicBezTo>
                    <a:pt x="292" y="361"/>
                    <a:pt x="291" y="359"/>
                    <a:pt x="291" y="358"/>
                  </a:cubicBezTo>
                  <a:cubicBezTo>
                    <a:pt x="290" y="357"/>
                    <a:pt x="291" y="356"/>
                    <a:pt x="292" y="354"/>
                  </a:cubicBezTo>
                  <a:cubicBezTo>
                    <a:pt x="293" y="352"/>
                    <a:pt x="292" y="353"/>
                    <a:pt x="293" y="351"/>
                  </a:cubicBezTo>
                  <a:cubicBezTo>
                    <a:pt x="293" y="350"/>
                    <a:pt x="291" y="348"/>
                    <a:pt x="290" y="346"/>
                  </a:cubicBezTo>
                  <a:cubicBezTo>
                    <a:pt x="290" y="344"/>
                    <a:pt x="289" y="342"/>
                    <a:pt x="290" y="340"/>
                  </a:cubicBezTo>
                  <a:cubicBezTo>
                    <a:pt x="290" y="339"/>
                    <a:pt x="288" y="338"/>
                    <a:pt x="287" y="337"/>
                  </a:cubicBezTo>
                  <a:cubicBezTo>
                    <a:pt x="286" y="337"/>
                    <a:pt x="286" y="334"/>
                    <a:pt x="286" y="333"/>
                  </a:cubicBezTo>
                  <a:cubicBezTo>
                    <a:pt x="286" y="331"/>
                    <a:pt x="284" y="328"/>
                    <a:pt x="283" y="328"/>
                  </a:cubicBezTo>
                  <a:cubicBezTo>
                    <a:pt x="282" y="327"/>
                    <a:pt x="280" y="327"/>
                    <a:pt x="279" y="327"/>
                  </a:cubicBezTo>
                  <a:cubicBezTo>
                    <a:pt x="279" y="327"/>
                    <a:pt x="277" y="324"/>
                    <a:pt x="277" y="323"/>
                  </a:cubicBezTo>
                  <a:cubicBezTo>
                    <a:pt x="277" y="321"/>
                    <a:pt x="278" y="321"/>
                    <a:pt x="279" y="322"/>
                  </a:cubicBezTo>
                  <a:cubicBezTo>
                    <a:pt x="280" y="322"/>
                    <a:pt x="280" y="322"/>
                    <a:pt x="282" y="322"/>
                  </a:cubicBezTo>
                  <a:cubicBezTo>
                    <a:pt x="283" y="321"/>
                    <a:pt x="281" y="318"/>
                    <a:pt x="281" y="317"/>
                  </a:cubicBezTo>
                  <a:cubicBezTo>
                    <a:pt x="281" y="316"/>
                    <a:pt x="281" y="316"/>
                    <a:pt x="281" y="315"/>
                  </a:cubicBezTo>
                  <a:cubicBezTo>
                    <a:pt x="280" y="313"/>
                    <a:pt x="280" y="311"/>
                    <a:pt x="280" y="310"/>
                  </a:cubicBezTo>
                  <a:cubicBezTo>
                    <a:pt x="280" y="309"/>
                    <a:pt x="278" y="309"/>
                    <a:pt x="277" y="308"/>
                  </a:cubicBezTo>
                  <a:cubicBezTo>
                    <a:pt x="275" y="308"/>
                    <a:pt x="277" y="307"/>
                    <a:pt x="278" y="307"/>
                  </a:cubicBezTo>
                  <a:cubicBezTo>
                    <a:pt x="279" y="306"/>
                    <a:pt x="279" y="306"/>
                    <a:pt x="279" y="305"/>
                  </a:cubicBezTo>
                  <a:cubicBezTo>
                    <a:pt x="280" y="304"/>
                    <a:pt x="278" y="302"/>
                    <a:pt x="278" y="301"/>
                  </a:cubicBezTo>
                  <a:cubicBezTo>
                    <a:pt x="278" y="301"/>
                    <a:pt x="278" y="299"/>
                    <a:pt x="275" y="298"/>
                  </a:cubicBezTo>
                  <a:cubicBezTo>
                    <a:pt x="272" y="296"/>
                    <a:pt x="274" y="295"/>
                    <a:pt x="275" y="295"/>
                  </a:cubicBezTo>
                  <a:cubicBezTo>
                    <a:pt x="277" y="295"/>
                    <a:pt x="277" y="295"/>
                    <a:pt x="277" y="294"/>
                  </a:cubicBezTo>
                  <a:cubicBezTo>
                    <a:pt x="276" y="292"/>
                    <a:pt x="277" y="292"/>
                    <a:pt x="278" y="292"/>
                  </a:cubicBezTo>
                  <a:cubicBezTo>
                    <a:pt x="279" y="291"/>
                    <a:pt x="279" y="291"/>
                    <a:pt x="279" y="290"/>
                  </a:cubicBezTo>
                  <a:cubicBezTo>
                    <a:pt x="279" y="289"/>
                    <a:pt x="278" y="288"/>
                    <a:pt x="277" y="288"/>
                  </a:cubicBezTo>
                  <a:cubicBezTo>
                    <a:pt x="276" y="288"/>
                    <a:pt x="275" y="288"/>
                    <a:pt x="276" y="287"/>
                  </a:cubicBezTo>
                  <a:cubicBezTo>
                    <a:pt x="277" y="286"/>
                    <a:pt x="277" y="287"/>
                    <a:pt x="279" y="287"/>
                  </a:cubicBezTo>
                  <a:cubicBezTo>
                    <a:pt x="281" y="286"/>
                    <a:pt x="280" y="285"/>
                    <a:pt x="278" y="285"/>
                  </a:cubicBezTo>
                  <a:cubicBezTo>
                    <a:pt x="277" y="285"/>
                    <a:pt x="277" y="285"/>
                    <a:pt x="276" y="284"/>
                  </a:cubicBezTo>
                  <a:cubicBezTo>
                    <a:pt x="275" y="283"/>
                    <a:pt x="275" y="281"/>
                    <a:pt x="276" y="280"/>
                  </a:cubicBezTo>
                  <a:cubicBezTo>
                    <a:pt x="276" y="279"/>
                    <a:pt x="277" y="278"/>
                    <a:pt x="277" y="278"/>
                  </a:cubicBezTo>
                  <a:cubicBezTo>
                    <a:pt x="278" y="278"/>
                    <a:pt x="279" y="279"/>
                    <a:pt x="280" y="278"/>
                  </a:cubicBezTo>
                  <a:cubicBezTo>
                    <a:pt x="281" y="277"/>
                    <a:pt x="279" y="277"/>
                    <a:pt x="279" y="275"/>
                  </a:cubicBezTo>
                  <a:cubicBezTo>
                    <a:pt x="279" y="274"/>
                    <a:pt x="280" y="273"/>
                    <a:pt x="281" y="272"/>
                  </a:cubicBezTo>
                  <a:cubicBezTo>
                    <a:pt x="281" y="272"/>
                    <a:pt x="282" y="272"/>
                    <a:pt x="283" y="271"/>
                  </a:cubicBezTo>
                  <a:cubicBezTo>
                    <a:pt x="284" y="269"/>
                    <a:pt x="283" y="268"/>
                    <a:pt x="282" y="267"/>
                  </a:cubicBezTo>
                  <a:cubicBezTo>
                    <a:pt x="282" y="266"/>
                    <a:pt x="282" y="265"/>
                    <a:pt x="282" y="264"/>
                  </a:cubicBezTo>
                  <a:cubicBezTo>
                    <a:pt x="282" y="263"/>
                    <a:pt x="282" y="263"/>
                    <a:pt x="284" y="262"/>
                  </a:cubicBezTo>
                  <a:cubicBezTo>
                    <a:pt x="285" y="261"/>
                    <a:pt x="285" y="261"/>
                    <a:pt x="284" y="260"/>
                  </a:cubicBezTo>
                  <a:cubicBezTo>
                    <a:pt x="283" y="259"/>
                    <a:pt x="284" y="257"/>
                    <a:pt x="285" y="257"/>
                  </a:cubicBezTo>
                  <a:cubicBezTo>
                    <a:pt x="286" y="256"/>
                    <a:pt x="285" y="255"/>
                    <a:pt x="284" y="254"/>
                  </a:cubicBezTo>
                  <a:cubicBezTo>
                    <a:pt x="284" y="253"/>
                    <a:pt x="283" y="253"/>
                    <a:pt x="283" y="252"/>
                  </a:cubicBezTo>
                  <a:cubicBezTo>
                    <a:pt x="282" y="251"/>
                    <a:pt x="284" y="251"/>
                    <a:pt x="284" y="251"/>
                  </a:cubicBezTo>
                  <a:cubicBezTo>
                    <a:pt x="284" y="251"/>
                    <a:pt x="285" y="252"/>
                    <a:pt x="286" y="252"/>
                  </a:cubicBezTo>
                  <a:cubicBezTo>
                    <a:pt x="287" y="252"/>
                    <a:pt x="286" y="251"/>
                    <a:pt x="285" y="250"/>
                  </a:cubicBezTo>
                  <a:cubicBezTo>
                    <a:pt x="284" y="248"/>
                    <a:pt x="286" y="248"/>
                    <a:pt x="287" y="247"/>
                  </a:cubicBezTo>
                  <a:cubicBezTo>
                    <a:pt x="288" y="246"/>
                    <a:pt x="289" y="246"/>
                    <a:pt x="289" y="245"/>
                  </a:cubicBezTo>
                  <a:cubicBezTo>
                    <a:pt x="289" y="244"/>
                    <a:pt x="290" y="243"/>
                    <a:pt x="291" y="242"/>
                  </a:cubicBezTo>
                  <a:cubicBezTo>
                    <a:pt x="292" y="240"/>
                    <a:pt x="292" y="238"/>
                    <a:pt x="294" y="238"/>
                  </a:cubicBezTo>
                  <a:cubicBezTo>
                    <a:pt x="296" y="237"/>
                    <a:pt x="296" y="236"/>
                    <a:pt x="296" y="234"/>
                  </a:cubicBezTo>
                  <a:cubicBezTo>
                    <a:pt x="296" y="232"/>
                    <a:pt x="294" y="230"/>
                    <a:pt x="293" y="228"/>
                  </a:cubicBezTo>
                  <a:cubicBezTo>
                    <a:pt x="291" y="226"/>
                    <a:pt x="292" y="225"/>
                    <a:pt x="293" y="223"/>
                  </a:cubicBezTo>
                  <a:cubicBezTo>
                    <a:pt x="294" y="222"/>
                    <a:pt x="292" y="221"/>
                    <a:pt x="291" y="221"/>
                  </a:cubicBezTo>
                  <a:cubicBezTo>
                    <a:pt x="289" y="221"/>
                    <a:pt x="288" y="219"/>
                    <a:pt x="288" y="218"/>
                  </a:cubicBezTo>
                  <a:cubicBezTo>
                    <a:pt x="289" y="218"/>
                    <a:pt x="289" y="216"/>
                    <a:pt x="291" y="217"/>
                  </a:cubicBezTo>
                  <a:cubicBezTo>
                    <a:pt x="294" y="218"/>
                    <a:pt x="293" y="216"/>
                    <a:pt x="292" y="215"/>
                  </a:cubicBezTo>
                  <a:cubicBezTo>
                    <a:pt x="291" y="214"/>
                    <a:pt x="292" y="214"/>
                    <a:pt x="292" y="214"/>
                  </a:cubicBezTo>
                  <a:cubicBezTo>
                    <a:pt x="293" y="214"/>
                    <a:pt x="293" y="214"/>
                    <a:pt x="294" y="212"/>
                  </a:cubicBezTo>
                  <a:cubicBezTo>
                    <a:pt x="295" y="212"/>
                    <a:pt x="295" y="211"/>
                    <a:pt x="295" y="210"/>
                  </a:cubicBezTo>
                  <a:cubicBezTo>
                    <a:pt x="295" y="210"/>
                    <a:pt x="295" y="209"/>
                    <a:pt x="296" y="208"/>
                  </a:cubicBezTo>
                  <a:cubicBezTo>
                    <a:pt x="296" y="206"/>
                    <a:pt x="296" y="206"/>
                    <a:pt x="296" y="204"/>
                  </a:cubicBezTo>
                  <a:cubicBezTo>
                    <a:pt x="296" y="202"/>
                    <a:pt x="297" y="203"/>
                    <a:pt x="298" y="204"/>
                  </a:cubicBezTo>
                  <a:cubicBezTo>
                    <a:pt x="298" y="205"/>
                    <a:pt x="298" y="205"/>
                    <a:pt x="299" y="205"/>
                  </a:cubicBezTo>
                  <a:cubicBezTo>
                    <a:pt x="299" y="205"/>
                    <a:pt x="299" y="203"/>
                    <a:pt x="299" y="201"/>
                  </a:cubicBezTo>
                  <a:cubicBezTo>
                    <a:pt x="299" y="200"/>
                    <a:pt x="299" y="199"/>
                    <a:pt x="301" y="198"/>
                  </a:cubicBezTo>
                  <a:cubicBezTo>
                    <a:pt x="302" y="196"/>
                    <a:pt x="300" y="195"/>
                    <a:pt x="299" y="194"/>
                  </a:cubicBezTo>
                  <a:cubicBezTo>
                    <a:pt x="298" y="194"/>
                    <a:pt x="298" y="192"/>
                    <a:pt x="298" y="191"/>
                  </a:cubicBezTo>
                  <a:cubicBezTo>
                    <a:pt x="298" y="189"/>
                    <a:pt x="296" y="188"/>
                    <a:pt x="295" y="188"/>
                  </a:cubicBezTo>
                  <a:cubicBezTo>
                    <a:pt x="295" y="188"/>
                    <a:pt x="292" y="187"/>
                    <a:pt x="293" y="185"/>
                  </a:cubicBezTo>
                  <a:cubicBezTo>
                    <a:pt x="293" y="183"/>
                    <a:pt x="293" y="183"/>
                    <a:pt x="293" y="183"/>
                  </a:cubicBezTo>
                  <a:cubicBezTo>
                    <a:pt x="292" y="183"/>
                    <a:pt x="292" y="183"/>
                    <a:pt x="291" y="184"/>
                  </a:cubicBezTo>
                  <a:cubicBezTo>
                    <a:pt x="291" y="185"/>
                    <a:pt x="290" y="185"/>
                    <a:pt x="289" y="184"/>
                  </a:cubicBezTo>
                  <a:cubicBezTo>
                    <a:pt x="289" y="183"/>
                    <a:pt x="288" y="183"/>
                    <a:pt x="287" y="183"/>
                  </a:cubicBezTo>
                  <a:cubicBezTo>
                    <a:pt x="286" y="184"/>
                    <a:pt x="285" y="182"/>
                    <a:pt x="285" y="181"/>
                  </a:cubicBezTo>
                  <a:cubicBezTo>
                    <a:pt x="284" y="180"/>
                    <a:pt x="285" y="180"/>
                    <a:pt x="283" y="178"/>
                  </a:cubicBezTo>
                  <a:cubicBezTo>
                    <a:pt x="282" y="177"/>
                    <a:pt x="282" y="177"/>
                    <a:pt x="282" y="177"/>
                  </a:cubicBezTo>
                  <a:cubicBezTo>
                    <a:pt x="281" y="176"/>
                    <a:pt x="281" y="177"/>
                    <a:pt x="279" y="177"/>
                  </a:cubicBezTo>
                  <a:cubicBezTo>
                    <a:pt x="277" y="177"/>
                    <a:pt x="277" y="176"/>
                    <a:pt x="277" y="175"/>
                  </a:cubicBezTo>
                  <a:cubicBezTo>
                    <a:pt x="277" y="174"/>
                    <a:pt x="274" y="172"/>
                    <a:pt x="273" y="170"/>
                  </a:cubicBezTo>
                  <a:cubicBezTo>
                    <a:pt x="272" y="169"/>
                    <a:pt x="271" y="169"/>
                    <a:pt x="270" y="168"/>
                  </a:cubicBezTo>
                  <a:cubicBezTo>
                    <a:pt x="268" y="167"/>
                    <a:pt x="267" y="166"/>
                    <a:pt x="266" y="165"/>
                  </a:cubicBezTo>
                  <a:cubicBezTo>
                    <a:pt x="265" y="164"/>
                    <a:pt x="263" y="162"/>
                    <a:pt x="262" y="161"/>
                  </a:cubicBezTo>
                  <a:cubicBezTo>
                    <a:pt x="261" y="159"/>
                    <a:pt x="261" y="159"/>
                    <a:pt x="259" y="158"/>
                  </a:cubicBezTo>
                  <a:cubicBezTo>
                    <a:pt x="258" y="156"/>
                    <a:pt x="251" y="152"/>
                    <a:pt x="250" y="152"/>
                  </a:cubicBezTo>
                  <a:cubicBezTo>
                    <a:pt x="248" y="151"/>
                    <a:pt x="248" y="150"/>
                    <a:pt x="247" y="149"/>
                  </a:cubicBezTo>
                  <a:cubicBezTo>
                    <a:pt x="247" y="147"/>
                    <a:pt x="246" y="148"/>
                    <a:pt x="245" y="149"/>
                  </a:cubicBezTo>
                  <a:cubicBezTo>
                    <a:pt x="244" y="150"/>
                    <a:pt x="244" y="149"/>
                    <a:pt x="243" y="148"/>
                  </a:cubicBezTo>
                  <a:cubicBezTo>
                    <a:pt x="242" y="148"/>
                    <a:pt x="239" y="149"/>
                    <a:pt x="238" y="149"/>
                  </a:cubicBezTo>
                  <a:cubicBezTo>
                    <a:pt x="237" y="149"/>
                    <a:pt x="236" y="150"/>
                    <a:pt x="235" y="150"/>
                  </a:cubicBezTo>
                  <a:cubicBezTo>
                    <a:pt x="233" y="150"/>
                    <a:pt x="234" y="148"/>
                    <a:pt x="233" y="148"/>
                  </a:cubicBezTo>
                  <a:cubicBezTo>
                    <a:pt x="232" y="148"/>
                    <a:pt x="231" y="151"/>
                    <a:pt x="231" y="153"/>
                  </a:cubicBezTo>
                  <a:cubicBezTo>
                    <a:pt x="231" y="155"/>
                    <a:pt x="232" y="156"/>
                    <a:pt x="233" y="157"/>
                  </a:cubicBezTo>
                  <a:cubicBezTo>
                    <a:pt x="233" y="158"/>
                    <a:pt x="232" y="161"/>
                    <a:pt x="231" y="161"/>
                  </a:cubicBezTo>
                  <a:cubicBezTo>
                    <a:pt x="229" y="161"/>
                    <a:pt x="229" y="163"/>
                    <a:pt x="228" y="164"/>
                  </a:cubicBezTo>
                  <a:cubicBezTo>
                    <a:pt x="226" y="164"/>
                    <a:pt x="226" y="164"/>
                    <a:pt x="226" y="165"/>
                  </a:cubicBezTo>
                  <a:cubicBezTo>
                    <a:pt x="226" y="166"/>
                    <a:pt x="227" y="167"/>
                    <a:pt x="227" y="168"/>
                  </a:cubicBezTo>
                  <a:cubicBezTo>
                    <a:pt x="228" y="169"/>
                    <a:pt x="228" y="169"/>
                    <a:pt x="227" y="170"/>
                  </a:cubicBezTo>
                  <a:cubicBezTo>
                    <a:pt x="227" y="171"/>
                    <a:pt x="226" y="172"/>
                    <a:pt x="226" y="173"/>
                  </a:cubicBezTo>
                  <a:cubicBezTo>
                    <a:pt x="225" y="175"/>
                    <a:pt x="226" y="175"/>
                    <a:pt x="225" y="176"/>
                  </a:cubicBezTo>
                  <a:cubicBezTo>
                    <a:pt x="224" y="176"/>
                    <a:pt x="222" y="176"/>
                    <a:pt x="221" y="176"/>
                  </a:cubicBezTo>
                  <a:cubicBezTo>
                    <a:pt x="219" y="176"/>
                    <a:pt x="219" y="178"/>
                    <a:pt x="219" y="178"/>
                  </a:cubicBezTo>
                  <a:cubicBezTo>
                    <a:pt x="220" y="179"/>
                    <a:pt x="217" y="181"/>
                    <a:pt x="216" y="182"/>
                  </a:cubicBezTo>
                  <a:cubicBezTo>
                    <a:pt x="215" y="182"/>
                    <a:pt x="214" y="183"/>
                    <a:pt x="213" y="183"/>
                  </a:cubicBezTo>
                  <a:cubicBezTo>
                    <a:pt x="213" y="184"/>
                    <a:pt x="211" y="182"/>
                    <a:pt x="210" y="181"/>
                  </a:cubicBezTo>
                  <a:cubicBezTo>
                    <a:pt x="209" y="180"/>
                    <a:pt x="206" y="180"/>
                    <a:pt x="205" y="180"/>
                  </a:cubicBezTo>
                  <a:cubicBezTo>
                    <a:pt x="204" y="180"/>
                    <a:pt x="204" y="182"/>
                    <a:pt x="203" y="183"/>
                  </a:cubicBezTo>
                  <a:cubicBezTo>
                    <a:pt x="201" y="183"/>
                    <a:pt x="202" y="186"/>
                    <a:pt x="202" y="187"/>
                  </a:cubicBezTo>
                  <a:cubicBezTo>
                    <a:pt x="203" y="188"/>
                    <a:pt x="202" y="189"/>
                    <a:pt x="202" y="190"/>
                  </a:cubicBezTo>
                  <a:cubicBezTo>
                    <a:pt x="202" y="191"/>
                    <a:pt x="200" y="191"/>
                    <a:pt x="199" y="191"/>
                  </a:cubicBezTo>
                  <a:cubicBezTo>
                    <a:pt x="198" y="191"/>
                    <a:pt x="198" y="191"/>
                    <a:pt x="197" y="191"/>
                  </a:cubicBezTo>
                  <a:cubicBezTo>
                    <a:pt x="195" y="191"/>
                    <a:pt x="195" y="190"/>
                    <a:pt x="194" y="189"/>
                  </a:cubicBezTo>
                  <a:cubicBezTo>
                    <a:pt x="194" y="189"/>
                    <a:pt x="192" y="187"/>
                    <a:pt x="191" y="187"/>
                  </a:cubicBezTo>
                  <a:cubicBezTo>
                    <a:pt x="190" y="187"/>
                    <a:pt x="189" y="187"/>
                    <a:pt x="188" y="188"/>
                  </a:cubicBezTo>
                  <a:cubicBezTo>
                    <a:pt x="188" y="188"/>
                    <a:pt x="186" y="188"/>
                    <a:pt x="185" y="188"/>
                  </a:cubicBezTo>
                  <a:cubicBezTo>
                    <a:pt x="183" y="188"/>
                    <a:pt x="183" y="191"/>
                    <a:pt x="182" y="191"/>
                  </a:cubicBezTo>
                  <a:cubicBezTo>
                    <a:pt x="181" y="192"/>
                    <a:pt x="179" y="191"/>
                    <a:pt x="178" y="192"/>
                  </a:cubicBezTo>
                  <a:cubicBezTo>
                    <a:pt x="177" y="192"/>
                    <a:pt x="176" y="193"/>
                    <a:pt x="175" y="194"/>
                  </a:cubicBezTo>
                  <a:cubicBezTo>
                    <a:pt x="175" y="195"/>
                    <a:pt x="173" y="194"/>
                    <a:pt x="172" y="193"/>
                  </a:cubicBezTo>
                  <a:cubicBezTo>
                    <a:pt x="171" y="192"/>
                    <a:pt x="170" y="191"/>
                    <a:pt x="169" y="190"/>
                  </a:cubicBezTo>
                  <a:cubicBezTo>
                    <a:pt x="168" y="190"/>
                    <a:pt x="167" y="190"/>
                    <a:pt x="166" y="191"/>
                  </a:cubicBezTo>
                  <a:cubicBezTo>
                    <a:pt x="165" y="191"/>
                    <a:pt x="163" y="190"/>
                    <a:pt x="162" y="189"/>
                  </a:cubicBezTo>
                  <a:cubicBezTo>
                    <a:pt x="161" y="188"/>
                    <a:pt x="161" y="189"/>
                    <a:pt x="160" y="191"/>
                  </a:cubicBezTo>
                  <a:cubicBezTo>
                    <a:pt x="160" y="192"/>
                    <a:pt x="160" y="193"/>
                    <a:pt x="160" y="195"/>
                  </a:cubicBezTo>
                  <a:cubicBezTo>
                    <a:pt x="159" y="197"/>
                    <a:pt x="158" y="197"/>
                    <a:pt x="157" y="197"/>
                  </a:cubicBezTo>
                  <a:cubicBezTo>
                    <a:pt x="157" y="197"/>
                    <a:pt x="156" y="198"/>
                    <a:pt x="156" y="199"/>
                  </a:cubicBezTo>
                  <a:cubicBezTo>
                    <a:pt x="156" y="199"/>
                    <a:pt x="155" y="200"/>
                    <a:pt x="154" y="200"/>
                  </a:cubicBezTo>
                  <a:cubicBezTo>
                    <a:pt x="153" y="201"/>
                    <a:pt x="151" y="201"/>
                    <a:pt x="150" y="201"/>
                  </a:cubicBezTo>
                  <a:cubicBezTo>
                    <a:pt x="149" y="201"/>
                    <a:pt x="149" y="201"/>
                    <a:pt x="149" y="202"/>
                  </a:cubicBezTo>
                  <a:cubicBezTo>
                    <a:pt x="149" y="203"/>
                    <a:pt x="147" y="203"/>
                    <a:pt x="146" y="203"/>
                  </a:cubicBezTo>
                  <a:cubicBezTo>
                    <a:pt x="145" y="204"/>
                    <a:pt x="145" y="204"/>
                    <a:pt x="144" y="204"/>
                  </a:cubicBezTo>
                  <a:cubicBezTo>
                    <a:pt x="143" y="204"/>
                    <a:pt x="141" y="206"/>
                    <a:pt x="140" y="207"/>
                  </a:cubicBezTo>
                  <a:cubicBezTo>
                    <a:pt x="140" y="207"/>
                    <a:pt x="139" y="206"/>
                    <a:pt x="138" y="206"/>
                  </a:cubicBezTo>
                  <a:cubicBezTo>
                    <a:pt x="136" y="206"/>
                    <a:pt x="135" y="205"/>
                    <a:pt x="133" y="205"/>
                  </a:cubicBezTo>
                  <a:cubicBezTo>
                    <a:pt x="132" y="204"/>
                    <a:pt x="129" y="204"/>
                    <a:pt x="128" y="204"/>
                  </a:cubicBezTo>
                  <a:cubicBezTo>
                    <a:pt x="127" y="204"/>
                    <a:pt x="125" y="203"/>
                    <a:pt x="125" y="204"/>
                  </a:cubicBezTo>
                  <a:cubicBezTo>
                    <a:pt x="125" y="205"/>
                    <a:pt x="123" y="205"/>
                    <a:pt x="123" y="204"/>
                  </a:cubicBezTo>
                  <a:cubicBezTo>
                    <a:pt x="122" y="204"/>
                    <a:pt x="120" y="201"/>
                    <a:pt x="120" y="200"/>
                  </a:cubicBezTo>
                  <a:cubicBezTo>
                    <a:pt x="120" y="199"/>
                    <a:pt x="120" y="198"/>
                    <a:pt x="120" y="198"/>
                  </a:cubicBezTo>
                  <a:cubicBezTo>
                    <a:pt x="119" y="197"/>
                    <a:pt x="118" y="197"/>
                    <a:pt x="117" y="197"/>
                  </a:cubicBezTo>
                  <a:cubicBezTo>
                    <a:pt x="116" y="197"/>
                    <a:pt x="116" y="196"/>
                    <a:pt x="116" y="194"/>
                  </a:cubicBezTo>
                  <a:cubicBezTo>
                    <a:pt x="116" y="193"/>
                    <a:pt x="114" y="194"/>
                    <a:pt x="114" y="193"/>
                  </a:cubicBezTo>
                  <a:cubicBezTo>
                    <a:pt x="113" y="193"/>
                    <a:pt x="113" y="191"/>
                    <a:pt x="113" y="190"/>
                  </a:cubicBezTo>
                  <a:cubicBezTo>
                    <a:pt x="113" y="189"/>
                    <a:pt x="113" y="189"/>
                    <a:pt x="113" y="188"/>
                  </a:cubicBezTo>
                  <a:cubicBezTo>
                    <a:pt x="112" y="188"/>
                    <a:pt x="111" y="188"/>
                    <a:pt x="112" y="187"/>
                  </a:cubicBezTo>
                  <a:cubicBezTo>
                    <a:pt x="112" y="186"/>
                    <a:pt x="113" y="186"/>
                    <a:pt x="113" y="185"/>
                  </a:cubicBezTo>
                  <a:cubicBezTo>
                    <a:pt x="112" y="184"/>
                    <a:pt x="111" y="184"/>
                    <a:pt x="109" y="183"/>
                  </a:cubicBezTo>
                  <a:cubicBezTo>
                    <a:pt x="108" y="182"/>
                    <a:pt x="109" y="182"/>
                    <a:pt x="110" y="181"/>
                  </a:cubicBezTo>
                  <a:cubicBezTo>
                    <a:pt x="110" y="180"/>
                    <a:pt x="109" y="179"/>
                    <a:pt x="108" y="179"/>
                  </a:cubicBezTo>
                  <a:cubicBezTo>
                    <a:pt x="107" y="178"/>
                    <a:pt x="107" y="176"/>
                    <a:pt x="105" y="175"/>
                  </a:cubicBezTo>
                  <a:cubicBezTo>
                    <a:pt x="104" y="173"/>
                    <a:pt x="103" y="171"/>
                    <a:pt x="102" y="170"/>
                  </a:cubicBezTo>
                  <a:cubicBezTo>
                    <a:pt x="101" y="170"/>
                    <a:pt x="101" y="169"/>
                    <a:pt x="102" y="167"/>
                  </a:cubicBezTo>
                  <a:cubicBezTo>
                    <a:pt x="102" y="166"/>
                    <a:pt x="100" y="163"/>
                    <a:pt x="99" y="162"/>
                  </a:cubicBezTo>
                  <a:cubicBezTo>
                    <a:pt x="98" y="161"/>
                    <a:pt x="97" y="159"/>
                    <a:pt x="97" y="158"/>
                  </a:cubicBezTo>
                  <a:cubicBezTo>
                    <a:pt x="96" y="157"/>
                    <a:pt x="95" y="157"/>
                    <a:pt x="96" y="156"/>
                  </a:cubicBezTo>
                  <a:cubicBezTo>
                    <a:pt x="96" y="154"/>
                    <a:pt x="96" y="153"/>
                    <a:pt x="95" y="151"/>
                  </a:cubicBezTo>
                  <a:cubicBezTo>
                    <a:pt x="95" y="149"/>
                    <a:pt x="93" y="150"/>
                    <a:pt x="93" y="150"/>
                  </a:cubicBezTo>
                  <a:cubicBezTo>
                    <a:pt x="92" y="150"/>
                    <a:pt x="91" y="147"/>
                    <a:pt x="90" y="145"/>
                  </a:cubicBezTo>
                  <a:cubicBezTo>
                    <a:pt x="90" y="143"/>
                    <a:pt x="88" y="142"/>
                    <a:pt x="88" y="141"/>
                  </a:cubicBezTo>
                  <a:cubicBezTo>
                    <a:pt x="89" y="140"/>
                    <a:pt x="88" y="138"/>
                    <a:pt x="88" y="137"/>
                  </a:cubicBezTo>
                  <a:cubicBezTo>
                    <a:pt x="87" y="136"/>
                    <a:pt x="89" y="136"/>
                    <a:pt x="90" y="135"/>
                  </a:cubicBezTo>
                  <a:cubicBezTo>
                    <a:pt x="91" y="135"/>
                    <a:pt x="91" y="134"/>
                    <a:pt x="92" y="134"/>
                  </a:cubicBezTo>
                  <a:cubicBezTo>
                    <a:pt x="93" y="134"/>
                    <a:pt x="93" y="133"/>
                    <a:pt x="93" y="132"/>
                  </a:cubicBezTo>
                  <a:cubicBezTo>
                    <a:pt x="93" y="131"/>
                    <a:pt x="94" y="131"/>
                    <a:pt x="94" y="130"/>
                  </a:cubicBezTo>
                  <a:cubicBezTo>
                    <a:pt x="94" y="128"/>
                    <a:pt x="93" y="127"/>
                    <a:pt x="92" y="127"/>
                  </a:cubicBezTo>
                  <a:cubicBezTo>
                    <a:pt x="91" y="126"/>
                    <a:pt x="94" y="125"/>
                    <a:pt x="94" y="125"/>
                  </a:cubicBezTo>
                  <a:cubicBezTo>
                    <a:pt x="94" y="124"/>
                    <a:pt x="93" y="124"/>
                    <a:pt x="92" y="124"/>
                  </a:cubicBezTo>
                  <a:cubicBezTo>
                    <a:pt x="91" y="124"/>
                    <a:pt x="90" y="124"/>
                    <a:pt x="89" y="125"/>
                  </a:cubicBezTo>
                  <a:cubicBezTo>
                    <a:pt x="89" y="125"/>
                    <a:pt x="88" y="125"/>
                    <a:pt x="88" y="124"/>
                  </a:cubicBezTo>
                  <a:cubicBezTo>
                    <a:pt x="88" y="123"/>
                    <a:pt x="87" y="123"/>
                    <a:pt x="86" y="123"/>
                  </a:cubicBezTo>
                  <a:cubicBezTo>
                    <a:pt x="85" y="123"/>
                    <a:pt x="85" y="124"/>
                    <a:pt x="84" y="125"/>
                  </a:cubicBezTo>
                  <a:cubicBezTo>
                    <a:pt x="83" y="125"/>
                    <a:pt x="82" y="125"/>
                    <a:pt x="81" y="125"/>
                  </a:cubicBezTo>
                  <a:cubicBezTo>
                    <a:pt x="81" y="124"/>
                    <a:pt x="79" y="124"/>
                    <a:pt x="78" y="124"/>
                  </a:cubicBezTo>
                  <a:cubicBezTo>
                    <a:pt x="77" y="124"/>
                    <a:pt x="75" y="124"/>
                    <a:pt x="75" y="123"/>
                  </a:cubicBezTo>
                  <a:cubicBezTo>
                    <a:pt x="75" y="122"/>
                    <a:pt x="75" y="120"/>
                    <a:pt x="75" y="120"/>
                  </a:cubicBezTo>
                  <a:cubicBezTo>
                    <a:pt x="75" y="119"/>
                    <a:pt x="73" y="117"/>
                    <a:pt x="72" y="116"/>
                  </a:cubicBezTo>
                  <a:cubicBezTo>
                    <a:pt x="71" y="115"/>
                    <a:pt x="71" y="117"/>
                    <a:pt x="71" y="117"/>
                  </a:cubicBezTo>
                  <a:cubicBezTo>
                    <a:pt x="70" y="118"/>
                    <a:pt x="69" y="117"/>
                    <a:pt x="68" y="116"/>
                  </a:cubicBezTo>
                  <a:cubicBezTo>
                    <a:pt x="67" y="115"/>
                    <a:pt x="66" y="115"/>
                    <a:pt x="65" y="114"/>
                  </a:cubicBezTo>
                  <a:cubicBezTo>
                    <a:pt x="64" y="113"/>
                    <a:pt x="64" y="111"/>
                    <a:pt x="63" y="110"/>
                  </a:cubicBezTo>
                  <a:cubicBezTo>
                    <a:pt x="63" y="110"/>
                    <a:pt x="62" y="110"/>
                    <a:pt x="61" y="111"/>
                  </a:cubicBezTo>
                  <a:cubicBezTo>
                    <a:pt x="60" y="111"/>
                    <a:pt x="60" y="111"/>
                    <a:pt x="58" y="111"/>
                  </a:cubicBezTo>
                  <a:cubicBezTo>
                    <a:pt x="57" y="111"/>
                    <a:pt x="56" y="111"/>
                    <a:pt x="55" y="110"/>
                  </a:cubicBezTo>
                  <a:cubicBezTo>
                    <a:pt x="55" y="109"/>
                    <a:pt x="54" y="108"/>
                    <a:pt x="54" y="108"/>
                  </a:cubicBezTo>
                  <a:cubicBezTo>
                    <a:pt x="53" y="108"/>
                    <a:pt x="53" y="110"/>
                    <a:pt x="53" y="112"/>
                  </a:cubicBezTo>
                  <a:cubicBezTo>
                    <a:pt x="53" y="113"/>
                    <a:pt x="52" y="115"/>
                    <a:pt x="52" y="115"/>
                  </a:cubicBezTo>
                  <a:cubicBezTo>
                    <a:pt x="51" y="115"/>
                    <a:pt x="52" y="117"/>
                    <a:pt x="52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20"/>
                    <a:pt x="50" y="120"/>
                  </a:cubicBezTo>
                  <a:cubicBezTo>
                    <a:pt x="50" y="121"/>
                    <a:pt x="48" y="126"/>
                    <a:pt x="47" y="127"/>
                  </a:cubicBezTo>
                  <a:cubicBezTo>
                    <a:pt x="46" y="128"/>
                    <a:pt x="47" y="129"/>
                    <a:pt x="46" y="130"/>
                  </a:cubicBezTo>
                  <a:cubicBezTo>
                    <a:pt x="46" y="131"/>
                    <a:pt x="44" y="132"/>
                    <a:pt x="43" y="132"/>
                  </a:cubicBezTo>
                  <a:cubicBezTo>
                    <a:pt x="42" y="132"/>
                    <a:pt x="40" y="132"/>
                    <a:pt x="39" y="131"/>
                  </a:cubicBezTo>
                  <a:cubicBezTo>
                    <a:pt x="38" y="131"/>
                    <a:pt x="35" y="131"/>
                    <a:pt x="35" y="131"/>
                  </a:cubicBezTo>
                  <a:cubicBezTo>
                    <a:pt x="34" y="131"/>
                    <a:pt x="33" y="129"/>
                    <a:pt x="33" y="128"/>
                  </a:cubicBezTo>
                  <a:cubicBezTo>
                    <a:pt x="32" y="126"/>
                    <a:pt x="30" y="125"/>
                    <a:pt x="30" y="125"/>
                  </a:cubicBezTo>
                  <a:cubicBezTo>
                    <a:pt x="29" y="124"/>
                    <a:pt x="30" y="122"/>
                    <a:pt x="29" y="121"/>
                  </a:cubicBezTo>
                  <a:cubicBezTo>
                    <a:pt x="28" y="120"/>
                    <a:pt x="28" y="120"/>
                    <a:pt x="26" y="120"/>
                  </a:cubicBezTo>
                  <a:cubicBezTo>
                    <a:pt x="25" y="120"/>
                    <a:pt x="24" y="120"/>
                    <a:pt x="24" y="120"/>
                  </a:cubicBezTo>
                  <a:cubicBezTo>
                    <a:pt x="23" y="119"/>
                    <a:pt x="22" y="119"/>
                    <a:pt x="21" y="120"/>
                  </a:cubicBezTo>
                  <a:cubicBezTo>
                    <a:pt x="20" y="121"/>
                    <a:pt x="20" y="118"/>
                    <a:pt x="19" y="118"/>
                  </a:cubicBezTo>
                  <a:cubicBezTo>
                    <a:pt x="18" y="118"/>
                    <a:pt x="16" y="118"/>
                    <a:pt x="15" y="118"/>
                  </a:cubicBezTo>
                  <a:cubicBezTo>
                    <a:pt x="14" y="118"/>
                    <a:pt x="13" y="117"/>
                    <a:pt x="13" y="116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8" y="113"/>
                    <a:pt x="8" y="112"/>
                  </a:cubicBezTo>
                  <a:cubicBezTo>
                    <a:pt x="8" y="112"/>
                    <a:pt x="6" y="111"/>
                    <a:pt x="5" y="111"/>
                  </a:cubicBezTo>
                  <a:cubicBezTo>
                    <a:pt x="4" y="111"/>
                    <a:pt x="4" y="112"/>
                    <a:pt x="3" y="112"/>
                  </a:cubicBezTo>
                  <a:cubicBezTo>
                    <a:pt x="2" y="113"/>
                    <a:pt x="1" y="112"/>
                    <a:pt x="0" y="112"/>
                  </a:cubicBezTo>
                  <a:cubicBezTo>
                    <a:pt x="0" y="111"/>
                    <a:pt x="1" y="110"/>
                    <a:pt x="1" y="109"/>
                  </a:cubicBezTo>
                  <a:cubicBezTo>
                    <a:pt x="2" y="109"/>
                    <a:pt x="3" y="107"/>
                    <a:pt x="4" y="106"/>
                  </a:cubicBezTo>
                  <a:cubicBezTo>
                    <a:pt x="4" y="106"/>
                    <a:pt x="5" y="105"/>
                    <a:pt x="5" y="104"/>
                  </a:cubicBezTo>
                  <a:cubicBezTo>
                    <a:pt x="5" y="103"/>
                    <a:pt x="6" y="102"/>
                    <a:pt x="7" y="102"/>
                  </a:cubicBezTo>
                  <a:cubicBezTo>
                    <a:pt x="9" y="101"/>
                    <a:pt x="10" y="99"/>
                    <a:pt x="11" y="98"/>
                  </a:cubicBezTo>
                  <a:cubicBezTo>
                    <a:pt x="12" y="96"/>
                    <a:pt x="12" y="95"/>
                    <a:pt x="12" y="94"/>
                  </a:cubicBezTo>
                  <a:cubicBezTo>
                    <a:pt x="12" y="93"/>
                    <a:pt x="13" y="92"/>
                    <a:pt x="14" y="92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5" y="90"/>
                    <a:pt x="17" y="87"/>
                    <a:pt x="18" y="86"/>
                  </a:cubicBezTo>
                  <a:cubicBezTo>
                    <a:pt x="18" y="85"/>
                    <a:pt x="19" y="84"/>
                    <a:pt x="18" y="84"/>
                  </a:cubicBezTo>
                  <a:cubicBezTo>
                    <a:pt x="18" y="83"/>
                    <a:pt x="17" y="82"/>
                    <a:pt x="17" y="81"/>
                  </a:cubicBezTo>
                  <a:cubicBezTo>
                    <a:pt x="17" y="81"/>
                    <a:pt x="18" y="80"/>
                    <a:pt x="19" y="79"/>
                  </a:cubicBezTo>
                  <a:cubicBezTo>
                    <a:pt x="20" y="78"/>
                    <a:pt x="20" y="77"/>
                    <a:pt x="20" y="75"/>
                  </a:cubicBezTo>
                  <a:cubicBezTo>
                    <a:pt x="20" y="74"/>
                    <a:pt x="21" y="71"/>
                    <a:pt x="21" y="71"/>
                  </a:cubicBezTo>
                  <a:cubicBezTo>
                    <a:pt x="21" y="70"/>
                    <a:pt x="24" y="68"/>
                    <a:pt x="24" y="68"/>
                  </a:cubicBezTo>
                  <a:cubicBezTo>
                    <a:pt x="25" y="67"/>
                    <a:pt x="24" y="65"/>
                    <a:pt x="25" y="64"/>
                  </a:cubicBezTo>
                  <a:cubicBezTo>
                    <a:pt x="26" y="63"/>
                    <a:pt x="24" y="62"/>
                    <a:pt x="23" y="62"/>
                  </a:cubicBezTo>
                  <a:cubicBezTo>
                    <a:pt x="22" y="61"/>
                    <a:pt x="23" y="61"/>
                    <a:pt x="23" y="60"/>
                  </a:cubicBezTo>
                  <a:cubicBezTo>
                    <a:pt x="23" y="59"/>
                    <a:pt x="22" y="58"/>
                    <a:pt x="21" y="58"/>
                  </a:cubicBezTo>
                  <a:cubicBezTo>
                    <a:pt x="20" y="57"/>
                    <a:pt x="20" y="57"/>
                    <a:pt x="19" y="57"/>
                  </a:cubicBezTo>
                  <a:cubicBezTo>
                    <a:pt x="18" y="57"/>
                    <a:pt x="15" y="56"/>
                    <a:pt x="15" y="55"/>
                  </a:cubicBezTo>
                  <a:cubicBezTo>
                    <a:pt x="14" y="54"/>
                    <a:pt x="15" y="53"/>
                    <a:pt x="15" y="52"/>
                  </a:cubicBezTo>
                  <a:cubicBezTo>
                    <a:pt x="15" y="52"/>
                    <a:pt x="15" y="50"/>
                    <a:pt x="14" y="49"/>
                  </a:cubicBezTo>
                  <a:cubicBezTo>
                    <a:pt x="13" y="47"/>
                    <a:pt x="13" y="48"/>
                    <a:pt x="11" y="48"/>
                  </a:cubicBezTo>
                  <a:cubicBezTo>
                    <a:pt x="10" y="48"/>
                    <a:pt x="10" y="47"/>
                    <a:pt x="9" y="46"/>
                  </a:cubicBezTo>
                  <a:cubicBezTo>
                    <a:pt x="8" y="46"/>
                    <a:pt x="7" y="45"/>
                    <a:pt x="6" y="44"/>
                  </a:cubicBezTo>
                  <a:cubicBezTo>
                    <a:pt x="5" y="44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2"/>
                    <a:pt x="6" y="41"/>
                    <a:pt x="6" y="41"/>
                  </a:cubicBezTo>
                  <a:cubicBezTo>
                    <a:pt x="7" y="40"/>
                    <a:pt x="9" y="39"/>
                    <a:pt x="10" y="38"/>
                  </a:cubicBezTo>
                  <a:cubicBezTo>
                    <a:pt x="11" y="37"/>
                    <a:pt x="12" y="35"/>
                    <a:pt x="14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8" y="33"/>
                    <a:pt x="21" y="31"/>
                    <a:pt x="22" y="30"/>
                  </a:cubicBezTo>
                  <a:cubicBezTo>
                    <a:pt x="23" y="30"/>
                    <a:pt x="25" y="30"/>
                    <a:pt x="26" y="30"/>
                  </a:cubicBezTo>
                  <a:cubicBezTo>
                    <a:pt x="27" y="29"/>
                    <a:pt x="29" y="29"/>
                    <a:pt x="30" y="29"/>
                  </a:cubicBezTo>
                  <a:cubicBezTo>
                    <a:pt x="31" y="29"/>
                    <a:pt x="33" y="29"/>
                    <a:pt x="35" y="28"/>
                  </a:cubicBezTo>
                  <a:cubicBezTo>
                    <a:pt x="36" y="26"/>
                    <a:pt x="35" y="23"/>
                    <a:pt x="38" y="23"/>
                  </a:cubicBezTo>
                  <a:cubicBezTo>
                    <a:pt x="40" y="23"/>
                    <a:pt x="40" y="24"/>
                    <a:pt x="42" y="23"/>
                  </a:cubicBezTo>
                  <a:cubicBezTo>
                    <a:pt x="43" y="22"/>
                    <a:pt x="43" y="21"/>
                    <a:pt x="44" y="20"/>
                  </a:cubicBezTo>
                  <a:cubicBezTo>
                    <a:pt x="44" y="20"/>
                    <a:pt x="45" y="18"/>
                    <a:pt x="46" y="19"/>
                  </a:cubicBezTo>
                  <a:cubicBezTo>
                    <a:pt x="47" y="20"/>
                    <a:pt x="48" y="21"/>
                    <a:pt x="48" y="21"/>
                  </a:cubicBezTo>
                  <a:cubicBezTo>
                    <a:pt x="49" y="22"/>
                    <a:pt x="51" y="23"/>
                    <a:pt x="52" y="23"/>
                  </a:cubicBezTo>
                  <a:cubicBezTo>
                    <a:pt x="54" y="22"/>
                    <a:pt x="53" y="21"/>
                    <a:pt x="55" y="21"/>
                  </a:cubicBezTo>
                  <a:cubicBezTo>
                    <a:pt x="56" y="21"/>
                    <a:pt x="57" y="21"/>
                    <a:pt x="58" y="20"/>
                  </a:cubicBezTo>
                  <a:cubicBezTo>
                    <a:pt x="59" y="20"/>
                    <a:pt x="63" y="19"/>
                    <a:pt x="65" y="19"/>
                  </a:cubicBezTo>
                  <a:cubicBezTo>
                    <a:pt x="67" y="18"/>
                    <a:pt x="71" y="17"/>
                    <a:pt x="72" y="17"/>
                  </a:cubicBezTo>
                  <a:cubicBezTo>
                    <a:pt x="73" y="17"/>
                    <a:pt x="75" y="16"/>
                    <a:pt x="76" y="15"/>
                  </a:cubicBezTo>
                  <a:cubicBezTo>
                    <a:pt x="77" y="14"/>
                    <a:pt x="78" y="13"/>
                    <a:pt x="80" y="12"/>
                  </a:cubicBezTo>
                  <a:cubicBezTo>
                    <a:pt x="81" y="12"/>
                    <a:pt x="82" y="11"/>
                    <a:pt x="83" y="10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9"/>
                    <a:pt x="89" y="8"/>
                  </a:cubicBezTo>
                  <a:cubicBezTo>
                    <a:pt x="90" y="7"/>
                    <a:pt x="92" y="4"/>
                    <a:pt x="93" y="3"/>
                  </a:cubicBezTo>
                  <a:cubicBezTo>
                    <a:pt x="95" y="3"/>
                    <a:pt x="98" y="4"/>
                    <a:pt x="99" y="4"/>
                  </a:cubicBezTo>
                  <a:cubicBezTo>
                    <a:pt x="100" y="4"/>
                    <a:pt x="102" y="4"/>
                    <a:pt x="102" y="4"/>
                  </a:cubicBezTo>
                  <a:cubicBezTo>
                    <a:pt x="104" y="4"/>
                    <a:pt x="106" y="2"/>
                    <a:pt x="107" y="2"/>
                  </a:cubicBezTo>
                  <a:cubicBezTo>
                    <a:pt x="109" y="2"/>
                    <a:pt x="110" y="2"/>
                    <a:pt x="110" y="2"/>
                  </a:cubicBezTo>
                  <a:cubicBezTo>
                    <a:pt x="110" y="1"/>
                    <a:pt x="110" y="0"/>
                    <a:pt x="112" y="0"/>
                  </a:cubicBezTo>
                  <a:cubicBezTo>
                    <a:pt x="113" y="0"/>
                    <a:pt x="114" y="1"/>
                    <a:pt x="115" y="2"/>
                  </a:cubicBezTo>
                  <a:cubicBezTo>
                    <a:pt x="119" y="4"/>
                    <a:pt x="116" y="3"/>
                    <a:pt x="120" y="3"/>
                  </a:cubicBezTo>
                  <a:cubicBezTo>
                    <a:pt x="121" y="3"/>
                    <a:pt x="123" y="4"/>
                    <a:pt x="124" y="3"/>
                  </a:cubicBezTo>
                  <a:cubicBezTo>
                    <a:pt x="125" y="3"/>
                    <a:pt x="126" y="3"/>
                    <a:pt x="128" y="4"/>
                  </a:cubicBezTo>
                  <a:cubicBezTo>
                    <a:pt x="130" y="4"/>
                    <a:pt x="132" y="6"/>
                    <a:pt x="133" y="7"/>
                  </a:cubicBezTo>
                  <a:cubicBezTo>
                    <a:pt x="134" y="8"/>
                    <a:pt x="136" y="9"/>
                    <a:pt x="136" y="9"/>
                  </a:cubicBezTo>
                  <a:cubicBezTo>
                    <a:pt x="137" y="9"/>
                    <a:pt x="138" y="8"/>
                    <a:pt x="139" y="8"/>
                  </a:cubicBezTo>
                  <a:cubicBezTo>
                    <a:pt x="140" y="9"/>
                    <a:pt x="140" y="10"/>
                    <a:pt x="140" y="11"/>
                  </a:cubicBezTo>
                  <a:cubicBezTo>
                    <a:pt x="141" y="11"/>
                    <a:pt x="142" y="12"/>
                    <a:pt x="143" y="12"/>
                  </a:cubicBezTo>
                  <a:cubicBezTo>
                    <a:pt x="144" y="11"/>
                    <a:pt x="145" y="9"/>
                    <a:pt x="146" y="9"/>
                  </a:cubicBezTo>
                  <a:cubicBezTo>
                    <a:pt x="148" y="8"/>
                    <a:pt x="149" y="8"/>
                    <a:pt x="150" y="9"/>
                  </a:cubicBezTo>
                  <a:cubicBezTo>
                    <a:pt x="151" y="10"/>
                    <a:pt x="153" y="11"/>
                    <a:pt x="154" y="12"/>
                  </a:cubicBezTo>
                  <a:cubicBezTo>
                    <a:pt x="154" y="13"/>
                    <a:pt x="156" y="14"/>
                    <a:pt x="157" y="15"/>
                  </a:cubicBezTo>
                  <a:cubicBezTo>
                    <a:pt x="157" y="16"/>
                    <a:pt x="158" y="17"/>
                    <a:pt x="159" y="17"/>
                  </a:cubicBezTo>
                  <a:cubicBezTo>
                    <a:pt x="160" y="18"/>
                    <a:pt x="160" y="17"/>
                    <a:pt x="161" y="18"/>
                  </a:cubicBezTo>
                  <a:cubicBezTo>
                    <a:pt x="162" y="19"/>
                    <a:pt x="162" y="19"/>
                    <a:pt x="163" y="19"/>
                  </a:cubicBezTo>
                  <a:cubicBezTo>
                    <a:pt x="164" y="19"/>
                    <a:pt x="166" y="20"/>
                    <a:pt x="167" y="20"/>
                  </a:cubicBezTo>
                  <a:cubicBezTo>
                    <a:pt x="169" y="19"/>
                    <a:pt x="171" y="18"/>
                    <a:pt x="173" y="18"/>
                  </a:cubicBezTo>
                  <a:cubicBezTo>
                    <a:pt x="176" y="18"/>
                    <a:pt x="177" y="18"/>
                    <a:pt x="178" y="19"/>
                  </a:cubicBezTo>
                  <a:cubicBezTo>
                    <a:pt x="178" y="20"/>
                    <a:pt x="177" y="21"/>
                    <a:pt x="178" y="22"/>
                  </a:cubicBezTo>
                  <a:cubicBezTo>
                    <a:pt x="179" y="22"/>
                    <a:pt x="179" y="22"/>
                    <a:pt x="181" y="22"/>
                  </a:cubicBezTo>
                  <a:cubicBezTo>
                    <a:pt x="182" y="22"/>
                    <a:pt x="184" y="21"/>
                    <a:pt x="185" y="22"/>
                  </a:cubicBezTo>
                  <a:cubicBezTo>
                    <a:pt x="186" y="22"/>
                    <a:pt x="186" y="23"/>
                    <a:pt x="187" y="24"/>
                  </a:cubicBezTo>
                  <a:cubicBezTo>
                    <a:pt x="187" y="24"/>
                    <a:pt x="188" y="24"/>
                    <a:pt x="189" y="24"/>
                  </a:cubicBezTo>
                  <a:cubicBezTo>
                    <a:pt x="189" y="23"/>
                    <a:pt x="189" y="22"/>
                    <a:pt x="188" y="22"/>
                  </a:cubicBezTo>
                  <a:cubicBezTo>
                    <a:pt x="188" y="21"/>
                    <a:pt x="186" y="20"/>
                    <a:pt x="187" y="19"/>
                  </a:cubicBezTo>
                  <a:cubicBezTo>
                    <a:pt x="187" y="17"/>
                    <a:pt x="188" y="17"/>
                    <a:pt x="189" y="16"/>
                  </a:cubicBezTo>
                  <a:cubicBezTo>
                    <a:pt x="190" y="16"/>
                    <a:pt x="192" y="15"/>
                    <a:pt x="193" y="14"/>
                  </a:cubicBezTo>
                  <a:cubicBezTo>
                    <a:pt x="194" y="13"/>
                    <a:pt x="196" y="13"/>
                    <a:pt x="196" y="13"/>
                  </a:cubicBezTo>
                  <a:cubicBezTo>
                    <a:pt x="197" y="12"/>
                    <a:pt x="200" y="12"/>
                    <a:pt x="201" y="12"/>
                  </a:cubicBezTo>
                  <a:cubicBezTo>
                    <a:pt x="202" y="12"/>
                    <a:pt x="205" y="13"/>
                    <a:pt x="206" y="13"/>
                  </a:cubicBezTo>
                  <a:cubicBezTo>
                    <a:pt x="207" y="13"/>
                    <a:pt x="208" y="14"/>
                    <a:pt x="209" y="15"/>
                  </a:cubicBezTo>
                  <a:cubicBezTo>
                    <a:pt x="211" y="15"/>
                    <a:pt x="211" y="15"/>
                    <a:pt x="213" y="16"/>
                  </a:cubicBezTo>
                  <a:cubicBezTo>
                    <a:pt x="214" y="16"/>
                    <a:pt x="215" y="15"/>
                    <a:pt x="215" y="16"/>
                  </a:cubicBezTo>
                  <a:cubicBezTo>
                    <a:pt x="216" y="16"/>
                    <a:pt x="217" y="17"/>
                    <a:pt x="218" y="17"/>
                  </a:cubicBezTo>
                  <a:cubicBezTo>
                    <a:pt x="220" y="17"/>
                    <a:pt x="226" y="16"/>
                    <a:pt x="228" y="17"/>
                  </a:cubicBezTo>
                  <a:cubicBezTo>
                    <a:pt x="229" y="19"/>
                    <a:pt x="229" y="20"/>
                    <a:pt x="230" y="21"/>
                  </a:cubicBezTo>
                  <a:cubicBezTo>
                    <a:pt x="231" y="21"/>
                    <a:pt x="232" y="22"/>
                    <a:pt x="233" y="22"/>
                  </a:cubicBezTo>
                  <a:cubicBezTo>
                    <a:pt x="234" y="23"/>
                    <a:pt x="236" y="23"/>
                    <a:pt x="236" y="24"/>
                  </a:cubicBezTo>
                  <a:cubicBezTo>
                    <a:pt x="236" y="24"/>
                    <a:pt x="236" y="25"/>
                    <a:pt x="236" y="26"/>
                  </a:cubicBezTo>
                  <a:cubicBezTo>
                    <a:pt x="236" y="27"/>
                    <a:pt x="236" y="28"/>
                    <a:pt x="235" y="29"/>
                  </a:cubicBezTo>
                  <a:cubicBezTo>
                    <a:pt x="235" y="29"/>
                    <a:pt x="233" y="30"/>
                    <a:pt x="233" y="31"/>
                  </a:cubicBezTo>
                  <a:cubicBezTo>
                    <a:pt x="233" y="32"/>
                    <a:pt x="234" y="34"/>
                    <a:pt x="235" y="35"/>
                  </a:cubicBezTo>
                  <a:cubicBezTo>
                    <a:pt x="235" y="35"/>
                    <a:pt x="236" y="35"/>
                    <a:pt x="236" y="34"/>
                  </a:cubicBezTo>
                  <a:cubicBezTo>
                    <a:pt x="237" y="33"/>
                    <a:pt x="238" y="33"/>
                    <a:pt x="238" y="33"/>
                  </a:cubicBezTo>
                  <a:cubicBezTo>
                    <a:pt x="239" y="32"/>
                    <a:pt x="239" y="31"/>
                    <a:pt x="240" y="31"/>
                  </a:cubicBezTo>
                  <a:cubicBezTo>
                    <a:pt x="242" y="30"/>
                    <a:pt x="243" y="30"/>
                    <a:pt x="244" y="30"/>
                  </a:cubicBezTo>
                  <a:cubicBezTo>
                    <a:pt x="244" y="31"/>
                    <a:pt x="246" y="34"/>
                    <a:pt x="247" y="34"/>
                  </a:cubicBezTo>
                  <a:cubicBezTo>
                    <a:pt x="247" y="35"/>
                    <a:pt x="249" y="36"/>
                    <a:pt x="250" y="37"/>
                  </a:cubicBezTo>
                  <a:cubicBezTo>
                    <a:pt x="251" y="38"/>
                    <a:pt x="252" y="39"/>
                    <a:pt x="252" y="40"/>
                  </a:cubicBezTo>
                  <a:cubicBezTo>
                    <a:pt x="253" y="40"/>
                    <a:pt x="254" y="40"/>
                    <a:pt x="254" y="39"/>
                  </a:cubicBezTo>
                  <a:cubicBezTo>
                    <a:pt x="255" y="38"/>
                    <a:pt x="255" y="36"/>
                    <a:pt x="256" y="36"/>
                  </a:cubicBezTo>
                  <a:cubicBezTo>
                    <a:pt x="256" y="36"/>
                    <a:pt x="257" y="36"/>
                    <a:pt x="258" y="36"/>
                  </a:cubicBezTo>
                  <a:cubicBezTo>
                    <a:pt x="260" y="37"/>
                    <a:pt x="261" y="38"/>
                    <a:pt x="261" y="38"/>
                  </a:cubicBezTo>
                  <a:cubicBezTo>
                    <a:pt x="261" y="39"/>
                    <a:pt x="258" y="40"/>
                    <a:pt x="258" y="41"/>
                  </a:cubicBezTo>
                  <a:cubicBezTo>
                    <a:pt x="258" y="42"/>
                    <a:pt x="260" y="44"/>
                    <a:pt x="260" y="45"/>
                  </a:cubicBezTo>
                  <a:cubicBezTo>
                    <a:pt x="260" y="45"/>
                    <a:pt x="260" y="46"/>
                    <a:pt x="259" y="47"/>
                  </a:cubicBezTo>
                  <a:cubicBezTo>
                    <a:pt x="258" y="47"/>
                    <a:pt x="256" y="47"/>
                    <a:pt x="256" y="48"/>
                  </a:cubicBezTo>
                  <a:cubicBezTo>
                    <a:pt x="255" y="50"/>
                    <a:pt x="257" y="52"/>
                    <a:pt x="258" y="54"/>
                  </a:cubicBezTo>
                  <a:cubicBezTo>
                    <a:pt x="259" y="55"/>
                    <a:pt x="260" y="56"/>
                    <a:pt x="261" y="55"/>
                  </a:cubicBezTo>
                  <a:cubicBezTo>
                    <a:pt x="262" y="55"/>
                    <a:pt x="262" y="54"/>
                    <a:pt x="262" y="54"/>
                  </a:cubicBezTo>
                  <a:cubicBezTo>
                    <a:pt x="262" y="53"/>
                    <a:pt x="262" y="52"/>
                    <a:pt x="263" y="53"/>
                  </a:cubicBezTo>
                  <a:cubicBezTo>
                    <a:pt x="265" y="53"/>
                    <a:pt x="268" y="55"/>
                    <a:pt x="269" y="55"/>
                  </a:cubicBezTo>
                  <a:cubicBezTo>
                    <a:pt x="270" y="56"/>
                    <a:pt x="272" y="57"/>
                    <a:pt x="272" y="58"/>
                  </a:cubicBezTo>
                  <a:cubicBezTo>
                    <a:pt x="272" y="59"/>
                    <a:pt x="271" y="62"/>
                    <a:pt x="272" y="62"/>
                  </a:cubicBezTo>
                  <a:cubicBezTo>
                    <a:pt x="273" y="63"/>
                    <a:pt x="274" y="62"/>
                    <a:pt x="274" y="62"/>
                  </a:cubicBezTo>
                  <a:cubicBezTo>
                    <a:pt x="275" y="61"/>
                    <a:pt x="277" y="61"/>
                    <a:pt x="277" y="62"/>
                  </a:cubicBezTo>
                  <a:cubicBezTo>
                    <a:pt x="278" y="63"/>
                    <a:pt x="282" y="66"/>
                    <a:pt x="282" y="67"/>
                  </a:cubicBezTo>
                  <a:cubicBezTo>
                    <a:pt x="283" y="69"/>
                    <a:pt x="283" y="70"/>
                    <a:pt x="283" y="71"/>
                  </a:cubicBezTo>
                  <a:cubicBezTo>
                    <a:pt x="282" y="72"/>
                    <a:pt x="282" y="73"/>
                    <a:pt x="283" y="74"/>
                  </a:cubicBezTo>
                  <a:cubicBezTo>
                    <a:pt x="283" y="75"/>
                    <a:pt x="283" y="75"/>
                    <a:pt x="285" y="75"/>
                  </a:cubicBezTo>
                  <a:cubicBezTo>
                    <a:pt x="286" y="75"/>
                    <a:pt x="288" y="74"/>
                    <a:pt x="289" y="75"/>
                  </a:cubicBezTo>
                  <a:cubicBezTo>
                    <a:pt x="289" y="75"/>
                    <a:pt x="290" y="76"/>
                    <a:pt x="288" y="76"/>
                  </a:cubicBezTo>
                  <a:cubicBezTo>
                    <a:pt x="287" y="77"/>
                    <a:pt x="286" y="78"/>
                    <a:pt x="285" y="79"/>
                  </a:cubicBezTo>
                  <a:cubicBezTo>
                    <a:pt x="284" y="80"/>
                    <a:pt x="283" y="81"/>
                    <a:pt x="284" y="83"/>
                  </a:cubicBezTo>
                  <a:cubicBezTo>
                    <a:pt x="285" y="85"/>
                    <a:pt x="286" y="85"/>
                    <a:pt x="288" y="85"/>
                  </a:cubicBezTo>
                  <a:cubicBezTo>
                    <a:pt x="289" y="85"/>
                    <a:pt x="291" y="85"/>
                    <a:pt x="292" y="85"/>
                  </a:cubicBezTo>
                  <a:cubicBezTo>
                    <a:pt x="293" y="86"/>
                    <a:pt x="295" y="85"/>
                    <a:pt x="296" y="85"/>
                  </a:cubicBezTo>
                  <a:cubicBezTo>
                    <a:pt x="297" y="85"/>
                    <a:pt x="299" y="87"/>
                    <a:pt x="300" y="87"/>
                  </a:cubicBezTo>
                  <a:cubicBezTo>
                    <a:pt x="300" y="88"/>
                    <a:pt x="300" y="90"/>
                    <a:pt x="300" y="91"/>
                  </a:cubicBezTo>
                  <a:cubicBezTo>
                    <a:pt x="300" y="92"/>
                    <a:pt x="300" y="94"/>
                    <a:pt x="300" y="95"/>
                  </a:cubicBezTo>
                  <a:cubicBezTo>
                    <a:pt x="300" y="95"/>
                    <a:pt x="299" y="96"/>
                    <a:pt x="299" y="96"/>
                  </a:cubicBezTo>
                  <a:cubicBezTo>
                    <a:pt x="298" y="97"/>
                    <a:pt x="296" y="97"/>
                    <a:pt x="297" y="99"/>
                  </a:cubicBezTo>
                  <a:cubicBezTo>
                    <a:pt x="297" y="101"/>
                    <a:pt x="299" y="102"/>
                    <a:pt x="299" y="103"/>
                  </a:cubicBezTo>
                  <a:cubicBezTo>
                    <a:pt x="299" y="104"/>
                    <a:pt x="299" y="105"/>
                    <a:pt x="300" y="105"/>
                  </a:cubicBezTo>
                  <a:cubicBezTo>
                    <a:pt x="301" y="106"/>
                    <a:pt x="304" y="108"/>
                    <a:pt x="305" y="109"/>
                  </a:cubicBezTo>
                  <a:cubicBezTo>
                    <a:pt x="306" y="110"/>
                    <a:pt x="306" y="111"/>
                    <a:pt x="307" y="112"/>
                  </a:cubicBezTo>
                  <a:cubicBezTo>
                    <a:pt x="308" y="114"/>
                    <a:pt x="310" y="116"/>
                    <a:pt x="311" y="117"/>
                  </a:cubicBezTo>
                  <a:cubicBezTo>
                    <a:pt x="312" y="118"/>
                    <a:pt x="314" y="118"/>
                    <a:pt x="314" y="119"/>
                  </a:cubicBezTo>
                  <a:cubicBezTo>
                    <a:pt x="315" y="121"/>
                    <a:pt x="316" y="120"/>
                    <a:pt x="317" y="120"/>
                  </a:cubicBezTo>
                  <a:cubicBezTo>
                    <a:pt x="317" y="120"/>
                    <a:pt x="318" y="120"/>
                    <a:pt x="318" y="121"/>
                  </a:cubicBezTo>
                  <a:cubicBezTo>
                    <a:pt x="319" y="121"/>
                    <a:pt x="319" y="122"/>
                    <a:pt x="319" y="123"/>
                  </a:cubicBezTo>
                  <a:cubicBezTo>
                    <a:pt x="319" y="123"/>
                    <a:pt x="319" y="124"/>
                    <a:pt x="320" y="125"/>
                  </a:cubicBezTo>
                  <a:cubicBezTo>
                    <a:pt x="320" y="126"/>
                    <a:pt x="321" y="127"/>
                    <a:pt x="321" y="128"/>
                  </a:cubicBezTo>
                  <a:cubicBezTo>
                    <a:pt x="321" y="129"/>
                    <a:pt x="319" y="130"/>
                    <a:pt x="319" y="131"/>
                  </a:cubicBezTo>
                  <a:cubicBezTo>
                    <a:pt x="319" y="133"/>
                    <a:pt x="320" y="134"/>
                    <a:pt x="322" y="134"/>
                  </a:cubicBezTo>
                  <a:cubicBezTo>
                    <a:pt x="324" y="134"/>
                    <a:pt x="327" y="134"/>
                    <a:pt x="328" y="134"/>
                  </a:cubicBezTo>
                  <a:cubicBezTo>
                    <a:pt x="329" y="135"/>
                    <a:pt x="329" y="136"/>
                    <a:pt x="329" y="137"/>
                  </a:cubicBezTo>
                  <a:cubicBezTo>
                    <a:pt x="329" y="137"/>
                    <a:pt x="329" y="140"/>
                    <a:pt x="328" y="142"/>
                  </a:cubicBezTo>
                  <a:cubicBezTo>
                    <a:pt x="328" y="143"/>
                    <a:pt x="328" y="145"/>
                    <a:pt x="330" y="145"/>
                  </a:cubicBezTo>
                  <a:cubicBezTo>
                    <a:pt x="332" y="146"/>
                    <a:pt x="334" y="145"/>
                    <a:pt x="335" y="145"/>
                  </a:cubicBezTo>
                  <a:cubicBezTo>
                    <a:pt x="337" y="146"/>
                    <a:pt x="337" y="146"/>
                    <a:pt x="337" y="148"/>
                  </a:cubicBezTo>
                  <a:cubicBezTo>
                    <a:pt x="338" y="149"/>
                    <a:pt x="338" y="151"/>
                    <a:pt x="337" y="151"/>
                  </a:cubicBezTo>
                  <a:cubicBezTo>
                    <a:pt x="336" y="151"/>
                    <a:pt x="335" y="151"/>
                    <a:pt x="334" y="152"/>
                  </a:cubicBezTo>
                  <a:cubicBezTo>
                    <a:pt x="334" y="152"/>
                    <a:pt x="333" y="152"/>
                    <a:pt x="333" y="154"/>
                  </a:cubicBezTo>
                  <a:cubicBezTo>
                    <a:pt x="333" y="157"/>
                    <a:pt x="334" y="159"/>
                    <a:pt x="336" y="159"/>
                  </a:cubicBezTo>
                  <a:cubicBezTo>
                    <a:pt x="337" y="160"/>
                    <a:pt x="336" y="158"/>
                    <a:pt x="337" y="158"/>
                  </a:cubicBezTo>
                  <a:cubicBezTo>
                    <a:pt x="337" y="157"/>
                    <a:pt x="336" y="155"/>
                    <a:pt x="336" y="155"/>
                  </a:cubicBezTo>
                  <a:cubicBezTo>
                    <a:pt x="335" y="154"/>
                    <a:pt x="336" y="155"/>
                    <a:pt x="336" y="154"/>
                  </a:cubicBezTo>
                  <a:cubicBezTo>
                    <a:pt x="337" y="152"/>
                    <a:pt x="338" y="153"/>
                    <a:pt x="338" y="152"/>
                  </a:cubicBezTo>
                  <a:cubicBezTo>
                    <a:pt x="339" y="151"/>
                    <a:pt x="341" y="151"/>
                    <a:pt x="342" y="152"/>
                  </a:cubicBezTo>
                  <a:cubicBezTo>
                    <a:pt x="342" y="153"/>
                    <a:pt x="342" y="154"/>
                    <a:pt x="342" y="156"/>
                  </a:cubicBezTo>
                  <a:cubicBezTo>
                    <a:pt x="341" y="158"/>
                    <a:pt x="340" y="161"/>
                    <a:pt x="341" y="163"/>
                  </a:cubicBezTo>
                  <a:cubicBezTo>
                    <a:pt x="341" y="164"/>
                    <a:pt x="341" y="166"/>
                    <a:pt x="342" y="168"/>
                  </a:cubicBezTo>
                  <a:cubicBezTo>
                    <a:pt x="343" y="169"/>
                    <a:pt x="344" y="172"/>
                    <a:pt x="344" y="173"/>
                  </a:cubicBezTo>
                  <a:cubicBezTo>
                    <a:pt x="345" y="175"/>
                    <a:pt x="345" y="175"/>
                    <a:pt x="346" y="176"/>
                  </a:cubicBezTo>
                  <a:cubicBezTo>
                    <a:pt x="347" y="176"/>
                    <a:pt x="349" y="177"/>
                    <a:pt x="349" y="178"/>
                  </a:cubicBezTo>
                  <a:cubicBezTo>
                    <a:pt x="350" y="178"/>
                    <a:pt x="351" y="179"/>
                    <a:pt x="351" y="179"/>
                  </a:cubicBezTo>
                  <a:cubicBezTo>
                    <a:pt x="351" y="179"/>
                    <a:pt x="354" y="182"/>
                    <a:pt x="355" y="183"/>
                  </a:cubicBezTo>
                  <a:cubicBezTo>
                    <a:pt x="356" y="183"/>
                    <a:pt x="359" y="183"/>
                    <a:pt x="361" y="185"/>
                  </a:cubicBezTo>
                  <a:cubicBezTo>
                    <a:pt x="362" y="186"/>
                    <a:pt x="365" y="190"/>
                    <a:pt x="366" y="191"/>
                  </a:cubicBezTo>
                  <a:cubicBezTo>
                    <a:pt x="366" y="192"/>
                    <a:pt x="369" y="194"/>
                    <a:pt x="369" y="195"/>
                  </a:cubicBezTo>
                  <a:cubicBezTo>
                    <a:pt x="370" y="196"/>
                    <a:pt x="371" y="196"/>
                    <a:pt x="372" y="197"/>
                  </a:cubicBezTo>
                  <a:cubicBezTo>
                    <a:pt x="373" y="197"/>
                    <a:pt x="374" y="197"/>
                    <a:pt x="374" y="199"/>
                  </a:cubicBezTo>
                  <a:cubicBezTo>
                    <a:pt x="374" y="201"/>
                    <a:pt x="374" y="202"/>
                    <a:pt x="375" y="203"/>
                  </a:cubicBezTo>
                  <a:cubicBezTo>
                    <a:pt x="376" y="205"/>
                    <a:pt x="377" y="205"/>
                    <a:pt x="378" y="206"/>
                  </a:cubicBezTo>
                  <a:cubicBezTo>
                    <a:pt x="379" y="207"/>
                    <a:pt x="379" y="209"/>
                    <a:pt x="380" y="209"/>
                  </a:cubicBezTo>
                  <a:cubicBezTo>
                    <a:pt x="381" y="210"/>
                    <a:pt x="381" y="211"/>
                    <a:pt x="382" y="212"/>
                  </a:cubicBezTo>
                  <a:cubicBezTo>
                    <a:pt x="382" y="213"/>
                    <a:pt x="383" y="214"/>
                    <a:pt x="382" y="215"/>
                  </a:cubicBezTo>
                  <a:cubicBezTo>
                    <a:pt x="381" y="216"/>
                    <a:pt x="380" y="216"/>
                    <a:pt x="380" y="217"/>
                  </a:cubicBezTo>
                  <a:cubicBezTo>
                    <a:pt x="380" y="218"/>
                    <a:pt x="380" y="219"/>
                    <a:pt x="380" y="220"/>
                  </a:cubicBezTo>
                  <a:cubicBezTo>
                    <a:pt x="380" y="221"/>
                    <a:pt x="380" y="222"/>
                    <a:pt x="381" y="223"/>
                  </a:cubicBezTo>
                  <a:cubicBezTo>
                    <a:pt x="382" y="223"/>
                    <a:pt x="383" y="223"/>
                    <a:pt x="384" y="223"/>
                  </a:cubicBezTo>
                  <a:cubicBezTo>
                    <a:pt x="384" y="223"/>
                    <a:pt x="385" y="223"/>
                    <a:pt x="385" y="225"/>
                  </a:cubicBezTo>
                  <a:cubicBezTo>
                    <a:pt x="386" y="226"/>
                    <a:pt x="386" y="228"/>
                    <a:pt x="385" y="230"/>
                  </a:cubicBezTo>
                  <a:cubicBezTo>
                    <a:pt x="385" y="232"/>
                    <a:pt x="385" y="232"/>
                    <a:pt x="386" y="233"/>
                  </a:cubicBezTo>
                  <a:cubicBezTo>
                    <a:pt x="387" y="234"/>
                    <a:pt x="388" y="235"/>
                    <a:pt x="389" y="236"/>
                  </a:cubicBezTo>
                  <a:cubicBezTo>
                    <a:pt x="389" y="236"/>
                    <a:pt x="391" y="237"/>
                    <a:pt x="392" y="237"/>
                  </a:cubicBezTo>
                  <a:cubicBezTo>
                    <a:pt x="393" y="237"/>
                    <a:pt x="396" y="237"/>
                    <a:pt x="397" y="237"/>
                  </a:cubicBezTo>
                  <a:cubicBezTo>
                    <a:pt x="398" y="237"/>
                    <a:pt x="400" y="237"/>
                    <a:pt x="400" y="237"/>
                  </a:cubicBezTo>
                  <a:cubicBezTo>
                    <a:pt x="401" y="237"/>
                    <a:pt x="403" y="237"/>
                    <a:pt x="404" y="238"/>
                  </a:cubicBezTo>
                  <a:cubicBezTo>
                    <a:pt x="404" y="239"/>
                    <a:pt x="404" y="240"/>
                    <a:pt x="405" y="241"/>
                  </a:cubicBezTo>
                  <a:cubicBezTo>
                    <a:pt x="405" y="242"/>
                    <a:pt x="405" y="244"/>
                    <a:pt x="405" y="245"/>
                  </a:cubicBezTo>
                  <a:cubicBezTo>
                    <a:pt x="405" y="246"/>
                    <a:pt x="404" y="248"/>
                    <a:pt x="404" y="249"/>
                  </a:cubicBezTo>
                  <a:cubicBezTo>
                    <a:pt x="403" y="249"/>
                    <a:pt x="402" y="252"/>
                    <a:pt x="402" y="253"/>
                  </a:cubicBezTo>
                  <a:cubicBezTo>
                    <a:pt x="402" y="253"/>
                    <a:pt x="402" y="256"/>
                    <a:pt x="402" y="257"/>
                  </a:cubicBezTo>
                  <a:cubicBezTo>
                    <a:pt x="403" y="257"/>
                    <a:pt x="402" y="258"/>
                    <a:pt x="404" y="261"/>
                  </a:cubicBezTo>
                  <a:cubicBezTo>
                    <a:pt x="406" y="263"/>
                    <a:pt x="408" y="264"/>
                    <a:pt x="408" y="265"/>
                  </a:cubicBezTo>
                  <a:cubicBezTo>
                    <a:pt x="408" y="267"/>
                    <a:pt x="408" y="271"/>
                    <a:pt x="408" y="272"/>
                  </a:cubicBezTo>
                  <a:cubicBezTo>
                    <a:pt x="409" y="273"/>
                    <a:pt x="409" y="274"/>
                    <a:pt x="411" y="276"/>
                  </a:cubicBezTo>
                  <a:cubicBezTo>
                    <a:pt x="413" y="277"/>
                    <a:pt x="414" y="277"/>
                    <a:pt x="415" y="277"/>
                  </a:cubicBezTo>
                  <a:cubicBezTo>
                    <a:pt x="416" y="277"/>
                    <a:pt x="418" y="276"/>
                    <a:pt x="419" y="278"/>
                  </a:cubicBezTo>
                  <a:cubicBezTo>
                    <a:pt x="420" y="280"/>
                    <a:pt x="420" y="281"/>
                    <a:pt x="420" y="282"/>
                  </a:cubicBezTo>
                  <a:cubicBezTo>
                    <a:pt x="421" y="283"/>
                    <a:pt x="422" y="285"/>
                    <a:pt x="424" y="286"/>
                  </a:cubicBezTo>
                  <a:cubicBezTo>
                    <a:pt x="426" y="287"/>
                    <a:pt x="427" y="286"/>
                    <a:pt x="428" y="287"/>
                  </a:cubicBezTo>
                  <a:cubicBezTo>
                    <a:pt x="429" y="288"/>
                    <a:pt x="429" y="289"/>
                    <a:pt x="430" y="289"/>
                  </a:cubicBezTo>
                  <a:cubicBezTo>
                    <a:pt x="430" y="290"/>
                    <a:pt x="431" y="290"/>
                    <a:pt x="432" y="290"/>
                  </a:cubicBezTo>
                  <a:cubicBezTo>
                    <a:pt x="434" y="290"/>
                    <a:pt x="435" y="290"/>
                    <a:pt x="436" y="290"/>
                  </a:cubicBezTo>
                  <a:cubicBezTo>
                    <a:pt x="437" y="290"/>
                    <a:pt x="438" y="289"/>
                    <a:pt x="438" y="288"/>
                  </a:cubicBezTo>
                  <a:cubicBezTo>
                    <a:pt x="438" y="288"/>
                    <a:pt x="439" y="288"/>
                    <a:pt x="439" y="288"/>
                  </a:cubicBezTo>
                  <a:cubicBezTo>
                    <a:pt x="440" y="288"/>
                    <a:pt x="441" y="288"/>
                    <a:pt x="442" y="288"/>
                  </a:cubicBezTo>
                  <a:cubicBezTo>
                    <a:pt x="443" y="288"/>
                    <a:pt x="445" y="289"/>
                    <a:pt x="446" y="289"/>
                  </a:cubicBezTo>
                  <a:cubicBezTo>
                    <a:pt x="447" y="289"/>
                    <a:pt x="449" y="289"/>
                    <a:pt x="449" y="289"/>
                  </a:cubicBezTo>
                  <a:cubicBezTo>
                    <a:pt x="450" y="289"/>
                    <a:pt x="452" y="289"/>
                    <a:pt x="453" y="289"/>
                  </a:cubicBezTo>
                  <a:cubicBezTo>
                    <a:pt x="454" y="288"/>
                    <a:pt x="455" y="288"/>
                    <a:pt x="455" y="287"/>
                  </a:cubicBezTo>
                  <a:cubicBezTo>
                    <a:pt x="456" y="287"/>
                    <a:pt x="457" y="286"/>
                    <a:pt x="458" y="286"/>
                  </a:cubicBezTo>
                  <a:cubicBezTo>
                    <a:pt x="458" y="285"/>
                    <a:pt x="459" y="285"/>
                    <a:pt x="460" y="286"/>
                  </a:cubicBezTo>
                  <a:cubicBezTo>
                    <a:pt x="461" y="286"/>
                    <a:pt x="462" y="286"/>
                    <a:pt x="462" y="286"/>
                  </a:cubicBezTo>
                  <a:cubicBezTo>
                    <a:pt x="463" y="285"/>
                    <a:pt x="463" y="284"/>
                    <a:pt x="463" y="283"/>
                  </a:cubicBezTo>
                  <a:cubicBezTo>
                    <a:pt x="463" y="282"/>
                    <a:pt x="464" y="281"/>
                    <a:pt x="465" y="281"/>
                  </a:cubicBezTo>
                  <a:cubicBezTo>
                    <a:pt x="466" y="280"/>
                    <a:pt x="468" y="280"/>
                    <a:pt x="469" y="280"/>
                  </a:cubicBezTo>
                  <a:cubicBezTo>
                    <a:pt x="470" y="279"/>
                    <a:pt x="471" y="278"/>
                    <a:pt x="472" y="278"/>
                  </a:cubicBezTo>
                  <a:cubicBezTo>
                    <a:pt x="473" y="278"/>
                    <a:pt x="474" y="278"/>
                    <a:pt x="475" y="278"/>
                  </a:cubicBezTo>
                  <a:cubicBezTo>
                    <a:pt x="476" y="278"/>
                    <a:pt x="477" y="278"/>
                    <a:pt x="478" y="278"/>
                  </a:cubicBezTo>
                  <a:cubicBezTo>
                    <a:pt x="479" y="278"/>
                    <a:pt x="481" y="278"/>
                    <a:pt x="481" y="278"/>
                  </a:cubicBezTo>
                  <a:cubicBezTo>
                    <a:pt x="482" y="278"/>
                    <a:pt x="483" y="278"/>
                    <a:pt x="483" y="277"/>
                  </a:cubicBezTo>
                  <a:cubicBezTo>
                    <a:pt x="483" y="276"/>
                    <a:pt x="483" y="275"/>
                    <a:pt x="484" y="275"/>
                  </a:cubicBezTo>
                  <a:cubicBezTo>
                    <a:pt x="485" y="275"/>
                    <a:pt x="487" y="276"/>
                    <a:pt x="488" y="277"/>
                  </a:cubicBezTo>
                  <a:cubicBezTo>
                    <a:pt x="488" y="277"/>
                    <a:pt x="488" y="279"/>
                    <a:pt x="488" y="280"/>
                  </a:cubicBezTo>
                  <a:cubicBezTo>
                    <a:pt x="487" y="281"/>
                    <a:pt x="486" y="283"/>
                    <a:pt x="486" y="284"/>
                  </a:cubicBezTo>
                  <a:cubicBezTo>
                    <a:pt x="486" y="285"/>
                    <a:pt x="487" y="285"/>
                    <a:pt x="488" y="285"/>
                  </a:cubicBezTo>
                  <a:cubicBezTo>
                    <a:pt x="489" y="286"/>
                    <a:pt x="491" y="284"/>
                    <a:pt x="491" y="284"/>
                  </a:cubicBezTo>
                  <a:cubicBezTo>
                    <a:pt x="492" y="283"/>
                    <a:pt x="493" y="282"/>
                    <a:pt x="494" y="282"/>
                  </a:cubicBezTo>
                  <a:cubicBezTo>
                    <a:pt x="496" y="283"/>
                    <a:pt x="497" y="284"/>
                    <a:pt x="498" y="284"/>
                  </a:cubicBezTo>
                  <a:cubicBezTo>
                    <a:pt x="499" y="284"/>
                    <a:pt x="500" y="284"/>
                    <a:pt x="501" y="284"/>
                  </a:cubicBezTo>
                  <a:cubicBezTo>
                    <a:pt x="502" y="284"/>
                    <a:pt x="503" y="284"/>
                    <a:pt x="504" y="285"/>
                  </a:cubicBezTo>
                  <a:cubicBezTo>
                    <a:pt x="505" y="286"/>
                    <a:pt x="505" y="288"/>
                    <a:pt x="506" y="289"/>
                  </a:cubicBezTo>
                  <a:cubicBezTo>
                    <a:pt x="506" y="289"/>
                    <a:pt x="508" y="290"/>
                    <a:pt x="509" y="291"/>
                  </a:cubicBezTo>
                  <a:cubicBezTo>
                    <a:pt x="510" y="291"/>
                    <a:pt x="512" y="290"/>
                    <a:pt x="512" y="289"/>
                  </a:cubicBezTo>
                  <a:cubicBezTo>
                    <a:pt x="513" y="288"/>
                    <a:pt x="513" y="287"/>
                    <a:pt x="514" y="286"/>
                  </a:cubicBezTo>
                  <a:cubicBezTo>
                    <a:pt x="515" y="285"/>
                    <a:pt x="515" y="285"/>
                    <a:pt x="516" y="285"/>
                  </a:cubicBezTo>
                  <a:cubicBezTo>
                    <a:pt x="518" y="285"/>
                    <a:pt x="519" y="285"/>
                    <a:pt x="520" y="286"/>
                  </a:cubicBezTo>
                  <a:cubicBezTo>
                    <a:pt x="521" y="286"/>
                    <a:pt x="522" y="287"/>
                    <a:pt x="523" y="287"/>
                  </a:cubicBezTo>
                  <a:cubicBezTo>
                    <a:pt x="524" y="286"/>
                    <a:pt x="525" y="285"/>
                    <a:pt x="525" y="284"/>
                  </a:cubicBezTo>
                  <a:cubicBezTo>
                    <a:pt x="525" y="283"/>
                    <a:pt x="524" y="282"/>
                    <a:pt x="524" y="281"/>
                  </a:cubicBezTo>
                  <a:cubicBezTo>
                    <a:pt x="524" y="280"/>
                    <a:pt x="524" y="279"/>
                    <a:pt x="525" y="278"/>
                  </a:cubicBezTo>
                  <a:cubicBezTo>
                    <a:pt x="526" y="277"/>
                    <a:pt x="528" y="277"/>
                    <a:pt x="528" y="277"/>
                  </a:cubicBezTo>
                  <a:cubicBezTo>
                    <a:pt x="529" y="278"/>
                    <a:pt x="531" y="278"/>
                    <a:pt x="532" y="278"/>
                  </a:cubicBezTo>
                  <a:cubicBezTo>
                    <a:pt x="533" y="278"/>
                    <a:pt x="534" y="280"/>
                    <a:pt x="534" y="281"/>
                  </a:cubicBezTo>
                  <a:cubicBezTo>
                    <a:pt x="535" y="282"/>
                    <a:pt x="536" y="285"/>
                    <a:pt x="536" y="286"/>
                  </a:cubicBezTo>
                  <a:cubicBezTo>
                    <a:pt x="536" y="287"/>
                    <a:pt x="538" y="289"/>
                    <a:pt x="539" y="289"/>
                  </a:cubicBezTo>
                  <a:cubicBezTo>
                    <a:pt x="539" y="289"/>
                    <a:pt x="541" y="289"/>
                    <a:pt x="541" y="288"/>
                  </a:cubicBezTo>
                  <a:cubicBezTo>
                    <a:pt x="542" y="288"/>
                    <a:pt x="543" y="287"/>
                    <a:pt x="544" y="286"/>
                  </a:cubicBezTo>
                  <a:cubicBezTo>
                    <a:pt x="546" y="286"/>
                    <a:pt x="547" y="286"/>
                    <a:pt x="548" y="287"/>
                  </a:cubicBezTo>
                  <a:cubicBezTo>
                    <a:pt x="549" y="288"/>
                    <a:pt x="549" y="289"/>
                    <a:pt x="550" y="290"/>
                  </a:cubicBezTo>
                  <a:cubicBezTo>
                    <a:pt x="550" y="290"/>
                    <a:pt x="550" y="293"/>
                    <a:pt x="551" y="293"/>
                  </a:cubicBezTo>
                  <a:cubicBezTo>
                    <a:pt x="552" y="294"/>
                    <a:pt x="553" y="295"/>
                    <a:pt x="554" y="294"/>
                  </a:cubicBezTo>
                  <a:cubicBezTo>
                    <a:pt x="555" y="294"/>
                    <a:pt x="556" y="293"/>
                    <a:pt x="557" y="294"/>
                  </a:cubicBezTo>
                  <a:cubicBezTo>
                    <a:pt x="557" y="294"/>
                    <a:pt x="558" y="295"/>
                    <a:pt x="558" y="297"/>
                  </a:cubicBezTo>
                  <a:cubicBezTo>
                    <a:pt x="558" y="299"/>
                    <a:pt x="559" y="299"/>
                    <a:pt x="560" y="299"/>
                  </a:cubicBezTo>
                  <a:cubicBezTo>
                    <a:pt x="561" y="299"/>
                    <a:pt x="563" y="299"/>
                    <a:pt x="563" y="300"/>
                  </a:cubicBezTo>
                  <a:cubicBezTo>
                    <a:pt x="564" y="300"/>
                    <a:pt x="564" y="301"/>
                    <a:pt x="564" y="301"/>
                  </a:cubicBezTo>
                  <a:cubicBezTo>
                    <a:pt x="563" y="302"/>
                    <a:pt x="564" y="303"/>
                    <a:pt x="564" y="304"/>
                  </a:cubicBezTo>
                  <a:cubicBezTo>
                    <a:pt x="565" y="304"/>
                    <a:pt x="567" y="304"/>
                    <a:pt x="568" y="304"/>
                  </a:cubicBezTo>
                  <a:cubicBezTo>
                    <a:pt x="569" y="304"/>
                    <a:pt x="571" y="304"/>
                    <a:pt x="571" y="305"/>
                  </a:cubicBezTo>
                  <a:cubicBezTo>
                    <a:pt x="572" y="305"/>
                    <a:pt x="573" y="307"/>
                    <a:pt x="574" y="307"/>
                  </a:cubicBezTo>
                  <a:cubicBezTo>
                    <a:pt x="574" y="308"/>
                    <a:pt x="576" y="308"/>
                    <a:pt x="577" y="308"/>
                  </a:cubicBezTo>
                  <a:cubicBezTo>
                    <a:pt x="578" y="308"/>
                    <a:pt x="581" y="309"/>
                    <a:pt x="581" y="310"/>
                  </a:cubicBezTo>
                  <a:cubicBezTo>
                    <a:pt x="582" y="310"/>
                    <a:pt x="583" y="311"/>
                    <a:pt x="584" y="311"/>
                  </a:cubicBezTo>
                  <a:cubicBezTo>
                    <a:pt x="585" y="312"/>
                    <a:pt x="586" y="313"/>
                    <a:pt x="586" y="313"/>
                  </a:cubicBezTo>
                  <a:cubicBezTo>
                    <a:pt x="587" y="314"/>
                    <a:pt x="589" y="314"/>
                    <a:pt x="590" y="313"/>
                  </a:cubicBezTo>
                  <a:cubicBezTo>
                    <a:pt x="591" y="312"/>
                    <a:pt x="592" y="311"/>
                    <a:pt x="593" y="310"/>
                  </a:cubicBezTo>
                  <a:cubicBezTo>
                    <a:pt x="594" y="310"/>
                    <a:pt x="596" y="307"/>
                    <a:pt x="597" y="307"/>
                  </a:cubicBezTo>
                  <a:cubicBezTo>
                    <a:pt x="597" y="307"/>
                    <a:pt x="600" y="306"/>
                    <a:pt x="600" y="307"/>
                  </a:cubicBezTo>
                  <a:cubicBezTo>
                    <a:pt x="601" y="308"/>
                    <a:pt x="601" y="309"/>
                    <a:pt x="602" y="309"/>
                  </a:cubicBezTo>
                  <a:cubicBezTo>
                    <a:pt x="603" y="310"/>
                    <a:pt x="604" y="310"/>
                    <a:pt x="605" y="309"/>
                  </a:cubicBezTo>
                  <a:cubicBezTo>
                    <a:pt x="606" y="309"/>
                    <a:pt x="607" y="308"/>
                    <a:pt x="607" y="307"/>
                  </a:cubicBezTo>
                  <a:cubicBezTo>
                    <a:pt x="608" y="307"/>
                    <a:pt x="609" y="305"/>
                    <a:pt x="610" y="305"/>
                  </a:cubicBezTo>
                  <a:cubicBezTo>
                    <a:pt x="612" y="305"/>
                    <a:pt x="613" y="306"/>
                    <a:pt x="613" y="307"/>
                  </a:cubicBezTo>
                  <a:cubicBezTo>
                    <a:pt x="613" y="309"/>
                    <a:pt x="612" y="310"/>
                    <a:pt x="612" y="311"/>
                  </a:cubicBezTo>
                  <a:cubicBezTo>
                    <a:pt x="612" y="312"/>
                    <a:pt x="611" y="314"/>
                    <a:pt x="611" y="315"/>
                  </a:cubicBezTo>
                  <a:cubicBezTo>
                    <a:pt x="611" y="316"/>
                    <a:pt x="611" y="319"/>
                    <a:pt x="611" y="320"/>
                  </a:cubicBezTo>
                  <a:cubicBezTo>
                    <a:pt x="611" y="322"/>
                    <a:pt x="611" y="325"/>
                    <a:pt x="611" y="326"/>
                  </a:cubicBezTo>
                  <a:cubicBezTo>
                    <a:pt x="611" y="327"/>
                    <a:pt x="611" y="328"/>
                    <a:pt x="611" y="329"/>
                  </a:cubicBezTo>
                  <a:cubicBezTo>
                    <a:pt x="611" y="330"/>
                    <a:pt x="611" y="331"/>
                    <a:pt x="612" y="331"/>
                  </a:cubicBezTo>
                  <a:cubicBezTo>
                    <a:pt x="613" y="331"/>
                    <a:pt x="615" y="331"/>
                    <a:pt x="616" y="332"/>
                  </a:cubicBezTo>
                  <a:cubicBezTo>
                    <a:pt x="616" y="332"/>
                    <a:pt x="617" y="334"/>
                    <a:pt x="618" y="335"/>
                  </a:cubicBezTo>
                  <a:cubicBezTo>
                    <a:pt x="618" y="337"/>
                    <a:pt x="619" y="339"/>
                    <a:pt x="620" y="339"/>
                  </a:cubicBezTo>
                  <a:cubicBezTo>
                    <a:pt x="620" y="340"/>
                    <a:pt x="621" y="340"/>
                    <a:pt x="622" y="339"/>
                  </a:cubicBezTo>
                  <a:cubicBezTo>
                    <a:pt x="622" y="338"/>
                    <a:pt x="623" y="338"/>
                    <a:pt x="624" y="337"/>
                  </a:cubicBezTo>
                  <a:cubicBezTo>
                    <a:pt x="624" y="336"/>
                    <a:pt x="625" y="336"/>
                    <a:pt x="627" y="336"/>
                  </a:cubicBezTo>
                  <a:cubicBezTo>
                    <a:pt x="628" y="336"/>
                    <a:pt x="628" y="337"/>
                    <a:pt x="628" y="338"/>
                  </a:cubicBezTo>
                  <a:cubicBezTo>
                    <a:pt x="628" y="339"/>
                    <a:pt x="628" y="341"/>
                    <a:pt x="628" y="342"/>
                  </a:cubicBezTo>
                  <a:cubicBezTo>
                    <a:pt x="628" y="342"/>
                    <a:pt x="629" y="345"/>
                    <a:pt x="630" y="345"/>
                  </a:cubicBezTo>
                  <a:cubicBezTo>
                    <a:pt x="630" y="346"/>
                    <a:pt x="631" y="348"/>
                    <a:pt x="632" y="349"/>
                  </a:cubicBezTo>
                  <a:cubicBezTo>
                    <a:pt x="633" y="349"/>
                    <a:pt x="635" y="349"/>
                    <a:pt x="635" y="350"/>
                  </a:cubicBezTo>
                  <a:cubicBezTo>
                    <a:pt x="636" y="350"/>
                    <a:pt x="636" y="351"/>
                    <a:pt x="637" y="352"/>
                  </a:cubicBezTo>
                  <a:cubicBezTo>
                    <a:pt x="637" y="352"/>
                    <a:pt x="637" y="353"/>
                    <a:pt x="637" y="354"/>
                  </a:cubicBezTo>
                  <a:cubicBezTo>
                    <a:pt x="637" y="354"/>
                    <a:pt x="637" y="356"/>
                    <a:pt x="636" y="356"/>
                  </a:cubicBezTo>
                  <a:cubicBezTo>
                    <a:pt x="636" y="357"/>
                    <a:pt x="635" y="357"/>
                    <a:pt x="635" y="359"/>
                  </a:cubicBezTo>
                  <a:cubicBezTo>
                    <a:pt x="635" y="360"/>
                    <a:pt x="635" y="361"/>
                    <a:pt x="635" y="362"/>
                  </a:cubicBezTo>
                  <a:cubicBezTo>
                    <a:pt x="635" y="363"/>
                    <a:pt x="636" y="364"/>
                    <a:pt x="635" y="365"/>
                  </a:cubicBezTo>
                  <a:cubicBezTo>
                    <a:pt x="634" y="366"/>
                    <a:pt x="633" y="369"/>
                    <a:pt x="632" y="370"/>
                  </a:cubicBezTo>
                  <a:cubicBezTo>
                    <a:pt x="632" y="371"/>
                    <a:pt x="632" y="372"/>
                    <a:pt x="633" y="373"/>
                  </a:cubicBezTo>
                  <a:cubicBezTo>
                    <a:pt x="634" y="374"/>
                    <a:pt x="634" y="374"/>
                    <a:pt x="634" y="375"/>
                  </a:cubicBezTo>
                  <a:cubicBezTo>
                    <a:pt x="635" y="376"/>
                    <a:pt x="635" y="377"/>
                    <a:pt x="636" y="377"/>
                  </a:cubicBezTo>
                  <a:cubicBezTo>
                    <a:pt x="637" y="377"/>
                    <a:pt x="638" y="377"/>
                    <a:pt x="639" y="378"/>
                  </a:cubicBezTo>
                  <a:cubicBezTo>
                    <a:pt x="639" y="378"/>
                    <a:pt x="640" y="379"/>
                    <a:pt x="641" y="380"/>
                  </a:cubicBezTo>
                  <a:cubicBezTo>
                    <a:pt x="642" y="381"/>
                    <a:pt x="644" y="381"/>
                    <a:pt x="644" y="381"/>
                  </a:cubicBezTo>
                  <a:cubicBezTo>
                    <a:pt x="645" y="381"/>
                    <a:pt x="649" y="383"/>
                    <a:pt x="650" y="384"/>
                  </a:cubicBezTo>
                  <a:cubicBezTo>
                    <a:pt x="651" y="385"/>
                    <a:pt x="653" y="387"/>
                    <a:pt x="653" y="388"/>
                  </a:cubicBezTo>
                  <a:cubicBezTo>
                    <a:pt x="654" y="389"/>
                    <a:pt x="657" y="391"/>
                    <a:pt x="657" y="392"/>
                  </a:cubicBezTo>
                  <a:cubicBezTo>
                    <a:pt x="657" y="392"/>
                    <a:pt x="658" y="394"/>
                    <a:pt x="658" y="395"/>
                  </a:cubicBezTo>
                  <a:cubicBezTo>
                    <a:pt x="658" y="396"/>
                    <a:pt x="659" y="398"/>
                    <a:pt x="660" y="399"/>
                  </a:cubicBezTo>
                  <a:cubicBezTo>
                    <a:pt x="660" y="400"/>
                    <a:pt x="661" y="401"/>
                    <a:pt x="662" y="401"/>
                  </a:cubicBezTo>
                  <a:cubicBezTo>
                    <a:pt x="664" y="402"/>
                    <a:pt x="666" y="401"/>
                    <a:pt x="667" y="401"/>
                  </a:cubicBezTo>
                  <a:cubicBezTo>
                    <a:pt x="668" y="401"/>
                    <a:pt x="670" y="400"/>
                    <a:pt x="671" y="400"/>
                  </a:cubicBezTo>
                  <a:cubicBezTo>
                    <a:pt x="672" y="399"/>
                    <a:pt x="673" y="399"/>
                    <a:pt x="674" y="398"/>
                  </a:cubicBezTo>
                  <a:cubicBezTo>
                    <a:pt x="674" y="398"/>
                    <a:pt x="675" y="396"/>
                    <a:pt x="675" y="395"/>
                  </a:cubicBezTo>
                  <a:cubicBezTo>
                    <a:pt x="676" y="394"/>
                    <a:pt x="678" y="394"/>
                    <a:pt x="679" y="393"/>
                  </a:cubicBezTo>
                  <a:cubicBezTo>
                    <a:pt x="680" y="393"/>
                    <a:pt x="681" y="393"/>
                    <a:pt x="682" y="393"/>
                  </a:cubicBezTo>
                  <a:cubicBezTo>
                    <a:pt x="683" y="392"/>
                    <a:pt x="685" y="392"/>
                    <a:pt x="685" y="391"/>
                  </a:cubicBezTo>
                  <a:cubicBezTo>
                    <a:pt x="686" y="390"/>
                    <a:pt x="687" y="389"/>
                    <a:pt x="688" y="389"/>
                  </a:cubicBezTo>
                  <a:cubicBezTo>
                    <a:pt x="689" y="389"/>
                    <a:pt x="690" y="389"/>
                    <a:pt x="691" y="389"/>
                  </a:cubicBezTo>
                  <a:cubicBezTo>
                    <a:pt x="692" y="389"/>
                    <a:pt x="693" y="388"/>
                    <a:pt x="694" y="389"/>
                  </a:cubicBezTo>
                  <a:cubicBezTo>
                    <a:pt x="695" y="390"/>
                    <a:pt x="696" y="391"/>
                    <a:pt x="696" y="392"/>
                  </a:cubicBezTo>
                  <a:cubicBezTo>
                    <a:pt x="696" y="393"/>
                    <a:pt x="698" y="394"/>
                    <a:pt x="699" y="394"/>
                  </a:cubicBezTo>
                  <a:cubicBezTo>
                    <a:pt x="700" y="394"/>
                    <a:pt x="701" y="393"/>
                    <a:pt x="701" y="393"/>
                  </a:cubicBezTo>
                  <a:cubicBezTo>
                    <a:pt x="702" y="392"/>
                    <a:pt x="702" y="391"/>
                    <a:pt x="702" y="390"/>
                  </a:cubicBezTo>
                  <a:cubicBezTo>
                    <a:pt x="703" y="389"/>
                    <a:pt x="703" y="388"/>
                    <a:pt x="705" y="388"/>
                  </a:cubicBezTo>
                  <a:cubicBezTo>
                    <a:pt x="706" y="387"/>
                    <a:pt x="708" y="388"/>
                    <a:pt x="709" y="388"/>
                  </a:cubicBezTo>
                  <a:cubicBezTo>
                    <a:pt x="710" y="388"/>
                    <a:pt x="711" y="389"/>
                    <a:pt x="712" y="388"/>
                  </a:cubicBezTo>
                  <a:cubicBezTo>
                    <a:pt x="714" y="388"/>
                    <a:pt x="715" y="387"/>
                    <a:pt x="716" y="387"/>
                  </a:cubicBezTo>
                  <a:cubicBezTo>
                    <a:pt x="717" y="386"/>
                    <a:pt x="718" y="387"/>
                    <a:pt x="720" y="387"/>
                  </a:cubicBezTo>
                  <a:cubicBezTo>
                    <a:pt x="721" y="386"/>
                    <a:pt x="721" y="385"/>
                    <a:pt x="721" y="384"/>
                  </a:cubicBezTo>
                  <a:cubicBezTo>
                    <a:pt x="721" y="383"/>
                    <a:pt x="721" y="382"/>
                    <a:pt x="722" y="381"/>
                  </a:cubicBezTo>
                  <a:cubicBezTo>
                    <a:pt x="723" y="381"/>
                    <a:pt x="724" y="382"/>
                    <a:pt x="725" y="381"/>
                  </a:cubicBezTo>
                  <a:cubicBezTo>
                    <a:pt x="727" y="381"/>
                    <a:pt x="728" y="380"/>
                    <a:pt x="729" y="380"/>
                  </a:cubicBezTo>
                  <a:cubicBezTo>
                    <a:pt x="730" y="379"/>
                    <a:pt x="731" y="378"/>
                    <a:pt x="732" y="378"/>
                  </a:cubicBezTo>
                  <a:cubicBezTo>
                    <a:pt x="733" y="378"/>
                    <a:pt x="734" y="378"/>
                    <a:pt x="735" y="377"/>
                  </a:cubicBezTo>
                  <a:cubicBezTo>
                    <a:pt x="736" y="376"/>
                    <a:pt x="736" y="375"/>
                    <a:pt x="736" y="373"/>
                  </a:cubicBezTo>
                  <a:cubicBezTo>
                    <a:pt x="737" y="372"/>
                    <a:pt x="738" y="371"/>
                    <a:pt x="739" y="371"/>
                  </a:cubicBezTo>
                  <a:cubicBezTo>
                    <a:pt x="740" y="371"/>
                    <a:pt x="742" y="371"/>
                    <a:pt x="742" y="371"/>
                  </a:cubicBezTo>
                  <a:cubicBezTo>
                    <a:pt x="743" y="372"/>
                    <a:pt x="745" y="372"/>
                    <a:pt x="747" y="372"/>
                  </a:cubicBezTo>
                  <a:cubicBezTo>
                    <a:pt x="748" y="372"/>
                    <a:pt x="751" y="372"/>
                    <a:pt x="751" y="371"/>
                  </a:cubicBezTo>
                  <a:cubicBezTo>
                    <a:pt x="752" y="371"/>
                    <a:pt x="754" y="368"/>
                    <a:pt x="754" y="367"/>
                  </a:cubicBezTo>
                  <a:cubicBezTo>
                    <a:pt x="754" y="366"/>
                    <a:pt x="752" y="365"/>
                    <a:pt x="752" y="363"/>
                  </a:cubicBezTo>
                  <a:cubicBezTo>
                    <a:pt x="752" y="362"/>
                    <a:pt x="752" y="360"/>
                    <a:pt x="753" y="358"/>
                  </a:cubicBezTo>
                  <a:cubicBezTo>
                    <a:pt x="754" y="357"/>
                    <a:pt x="754" y="354"/>
                    <a:pt x="754" y="353"/>
                  </a:cubicBezTo>
                  <a:cubicBezTo>
                    <a:pt x="754" y="353"/>
                    <a:pt x="752" y="351"/>
                    <a:pt x="752" y="349"/>
                  </a:cubicBezTo>
                  <a:cubicBezTo>
                    <a:pt x="752" y="348"/>
                    <a:pt x="754" y="347"/>
                    <a:pt x="755" y="347"/>
                  </a:cubicBezTo>
                  <a:cubicBezTo>
                    <a:pt x="756" y="347"/>
                    <a:pt x="758" y="348"/>
                    <a:pt x="759" y="348"/>
                  </a:cubicBezTo>
                  <a:cubicBezTo>
                    <a:pt x="760" y="348"/>
                    <a:pt x="761" y="347"/>
                    <a:pt x="761" y="346"/>
                  </a:cubicBezTo>
                  <a:cubicBezTo>
                    <a:pt x="762" y="345"/>
                    <a:pt x="762" y="341"/>
                    <a:pt x="763" y="340"/>
                  </a:cubicBezTo>
                  <a:cubicBezTo>
                    <a:pt x="764" y="338"/>
                    <a:pt x="766" y="337"/>
                    <a:pt x="766" y="337"/>
                  </a:cubicBezTo>
                  <a:cubicBezTo>
                    <a:pt x="767" y="336"/>
                    <a:pt x="768" y="335"/>
                    <a:pt x="769" y="333"/>
                  </a:cubicBezTo>
                  <a:cubicBezTo>
                    <a:pt x="769" y="332"/>
                    <a:pt x="768" y="330"/>
                    <a:pt x="768" y="329"/>
                  </a:cubicBezTo>
                  <a:cubicBezTo>
                    <a:pt x="769" y="327"/>
                    <a:pt x="771" y="326"/>
                    <a:pt x="772" y="325"/>
                  </a:cubicBezTo>
                  <a:cubicBezTo>
                    <a:pt x="773" y="324"/>
                    <a:pt x="776" y="323"/>
                    <a:pt x="777" y="323"/>
                  </a:cubicBezTo>
                  <a:cubicBezTo>
                    <a:pt x="778" y="323"/>
                    <a:pt x="781" y="323"/>
                    <a:pt x="782" y="323"/>
                  </a:cubicBezTo>
                  <a:cubicBezTo>
                    <a:pt x="783" y="323"/>
                    <a:pt x="784" y="323"/>
                    <a:pt x="785" y="322"/>
                  </a:cubicBezTo>
                  <a:cubicBezTo>
                    <a:pt x="786" y="321"/>
                    <a:pt x="788" y="320"/>
                    <a:pt x="789" y="320"/>
                  </a:cubicBezTo>
                  <a:cubicBezTo>
                    <a:pt x="790" y="320"/>
                    <a:pt x="791" y="320"/>
                    <a:pt x="792" y="319"/>
                  </a:cubicBezTo>
                  <a:cubicBezTo>
                    <a:pt x="793" y="319"/>
                    <a:pt x="795" y="319"/>
                    <a:pt x="796" y="318"/>
                  </a:cubicBezTo>
                  <a:cubicBezTo>
                    <a:pt x="796" y="317"/>
                    <a:pt x="797" y="315"/>
                    <a:pt x="797" y="314"/>
                  </a:cubicBezTo>
                  <a:cubicBezTo>
                    <a:pt x="797" y="313"/>
                    <a:pt x="796" y="312"/>
                    <a:pt x="797" y="311"/>
                  </a:cubicBezTo>
                  <a:cubicBezTo>
                    <a:pt x="797" y="310"/>
                    <a:pt x="800" y="310"/>
                    <a:pt x="801" y="310"/>
                  </a:cubicBezTo>
                  <a:cubicBezTo>
                    <a:pt x="802" y="310"/>
                    <a:pt x="803" y="309"/>
                    <a:pt x="803" y="308"/>
                  </a:cubicBezTo>
                  <a:cubicBezTo>
                    <a:pt x="803" y="307"/>
                    <a:pt x="803" y="305"/>
                    <a:pt x="803" y="304"/>
                  </a:cubicBezTo>
                  <a:cubicBezTo>
                    <a:pt x="803" y="303"/>
                    <a:pt x="804" y="302"/>
                    <a:pt x="805" y="302"/>
                  </a:cubicBezTo>
                  <a:cubicBezTo>
                    <a:pt x="806" y="301"/>
                    <a:pt x="807" y="300"/>
                    <a:pt x="807" y="299"/>
                  </a:cubicBezTo>
                  <a:cubicBezTo>
                    <a:pt x="808" y="298"/>
                    <a:pt x="809" y="298"/>
                    <a:pt x="810" y="297"/>
                  </a:cubicBezTo>
                  <a:cubicBezTo>
                    <a:pt x="811" y="296"/>
                    <a:pt x="812" y="296"/>
                    <a:pt x="812" y="295"/>
                  </a:cubicBezTo>
                  <a:cubicBezTo>
                    <a:pt x="813" y="294"/>
                    <a:pt x="814" y="294"/>
                    <a:pt x="814" y="294"/>
                  </a:cubicBezTo>
                  <a:cubicBezTo>
                    <a:pt x="815" y="293"/>
                    <a:pt x="817" y="293"/>
                    <a:pt x="817" y="292"/>
                  </a:cubicBezTo>
                  <a:cubicBezTo>
                    <a:pt x="817" y="291"/>
                    <a:pt x="818" y="288"/>
                    <a:pt x="819" y="288"/>
                  </a:cubicBezTo>
                  <a:cubicBezTo>
                    <a:pt x="821" y="288"/>
                    <a:pt x="822" y="288"/>
                    <a:pt x="823" y="287"/>
                  </a:cubicBezTo>
                  <a:cubicBezTo>
                    <a:pt x="824" y="286"/>
                    <a:pt x="824" y="285"/>
                    <a:pt x="825" y="284"/>
                  </a:cubicBezTo>
                  <a:cubicBezTo>
                    <a:pt x="825" y="283"/>
                    <a:pt x="826" y="282"/>
                    <a:pt x="827" y="282"/>
                  </a:cubicBezTo>
                  <a:cubicBezTo>
                    <a:pt x="828" y="281"/>
                    <a:pt x="830" y="280"/>
                    <a:pt x="831" y="280"/>
                  </a:cubicBezTo>
                  <a:cubicBezTo>
                    <a:pt x="832" y="280"/>
                    <a:pt x="834" y="280"/>
                    <a:pt x="834" y="280"/>
                  </a:cubicBezTo>
                  <a:cubicBezTo>
                    <a:pt x="835" y="279"/>
                    <a:pt x="836" y="278"/>
                    <a:pt x="837" y="277"/>
                  </a:cubicBezTo>
                  <a:cubicBezTo>
                    <a:pt x="838" y="276"/>
                    <a:pt x="840" y="274"/>
                    <a:pt x="841" y="273"/>
                  </a:cubicBezTo>
                  <a:cubicBezTo>
                    <a:pt x="841" y="273"/>
                    <a:pt x="843" y="272"/>
                    <a:pt x="844" y="272"/>
                  </a:cubicBezTo>
                  <a:cubicBezTo>
                    <a:pt x="846" y="272"/>
                    <a:pt x="847" y="272"/>
                    <a:pt x="848" y="271"/>
                  </a:cubicBezTo>
                  <a:cubicBezTo>
                    <a:pt x="849" y="271"/>
                    <a:pt x="851" y="270"/>
                    <a:pt x="852" y="270"/>
                  </a:cubicBezTo>
                  <a:cubicBezTo>
                    <a:pt x="852" y="270"/>
                    <a:pt x="854" y="270"/>
                    <a:pt x="855" y="271"/>
                  </a:cubicBezTo>
                  <a:cubicBezTo>
                    <a:pt x="856" y="271"/>
                    <a:pt x="857" y="271"/>
                    <a:pt x="858" y="271"/>
                  </a:cubicBezTo>
                  <a:cubicBezTo>
                    <a:pt x="860" y="271"/>
                    <a:pt x="861" y="270"/>
                    <a:pt x="862" y="269"/>
                  </a:cubicBezTo>
                  <a:cubicBezTo>
                    <a:pt x="862" y="268"/>
                    <a:pt x="862" y="265"/>
                    <a:pt x="863" y="264"/>
                  </a:cubicBezTo>
                  <a:cubicBezTo>
                    <a:pt x="863" y="263"/>
                    <a:pt x="864" y="262"/>
                    <a:pt x="865" y="261"/>
                  </a:cubicBezTo>
                  <a:cubicBezTo>
                    <a:pt x="866" y="260"/>
                    <a:pt x="870" y="261"/>
                    <a:pt x="870" y="260"/>
                  </a:cubicBezTo>
                  <a:cubicBezTo>
                    <a:pt x="871" y="260"/>
                    <a:pt x="871" y="259"/>
                    <a:pt x="871" y="258"/>
                  </a:cubicBezTo>
                  <a:cubicBezTo>
                    <a:pt x="871" y="258"/>
                    <a:pt x="871" y="258"/>
                    <a:pt x="871" y="258"/>
                  </a:cubicBezTo>
                  <a:cubicBezTo>
                    <a:pt x="871" y="258"/>
                    <a:pt x="874" y="258"/>
                    <a:pt x="874" y="259"/>
                  </a:cubicBezTo>
                  <a:cubicBezTo>
                    <a:pt x="875" y="261"/>
                    <a:pt x="876" y="262"/>
                    <a:pt x="874" y="264"/>
                  </a:cubicBezTo>
                  <a:cubicBezTo>
                    <a:pt x="873" y="266"/>
                    <a:pt x="872" y="267"/>
                    <a:pt x="871" y="268"/>
                  </a:cubicBezTo>
                  <a:cubicBezTo>
                    <a:pt x="870" y="269"/>
                    <a:pt x="868" y="270"/>
                    <a:pt x="868" y="271"/>
                  </a:cubicBezTo>
                  <a:cubicBezTo>
                    <a:pt x="867" y="271"/>
                    <a:pt x="863" y="274"/>
                    <a:pt x="862" y="276"/>
                  </a:cubicBezTo>
                  <a:cubicBezTo>
                    <a:pt x="862" y="277"/>
                    <a:pt x="862" y="278"/>
                    <a:pt x="861" y="278"/>
                  </a:cubicBezTo>
                  <a:cubicBezTo>
                    <a:pt x="860" y="279"/>
                    <a:pt x="858" y="282"/>
                    <a:pt x="858" y="282"/>
                  </a:cubicBezTo>
                  <a:cubicBezTo>
                    <a:pt x="857" y="283"/>
                    <a:pt x="857" y="284"/>
                    <a:pt x="857" y="286"/>
                  </a:cubicBezTo>
                  <a:cubicBezTo>
                    <a:pt x="857" y="287"/>
                    <a:pt x="859" y="289"/>
                    <a:pt x="859" y="291"/>
                  </a:cubicBezTo>
                  <a:cubicBezTo>
                    <a:pt x="860" y="293"/>
                    <a:pt x="859" y="294"/>
                    <a:pt x="859" y="295"/>
                  </a:cubicBezTo>
                  <a:cubicBezTo>
                    <a:pt x="859" y="296"/>
                    <a:pt x="859" y="297"/>
                    <a:pt x="859" y="298"/>
                  </a:cubicBezTo>
                  <a:cubicBezTo>
                    <a:pt x="859" y="299"/>
                    <a:pt x="858" y="301"/>
                    <a:pt x="857" y="302"/>
                  </a:cubicBezTo>
                  <a:cubicBezTo>
                    <a:pt x="857" y="304"/>
                    <a:pt x="857" y="304"/>
                    <a:pt x="857" y="306"/>
                  </a:cubicBezTo>
                  <a:cubicBezTo>
                    <a:pt x="858" y="308"/>
                    <a:pt x="859" y="309"/>
                    <a:pt x="860" y="309"/>
                  </a:cubicBezTo>
                  <a:cubicBezTo>
                    <a:pt x="861" y="310"/>
                    <a:pt x="863" y="312"/>
                    <a:pt x="863" y="313"/>
                  </a:cubicBezTo>
                  <a:cubicBezTo>
                    <a:pt x="864" y="313"/>
                    <a:pt x="863" y="315"/>
                    <a:pt x="865" y="315"/>
                  </a:cubicBezTo>
                  <a:cubicBezTo>
                    <a:pt x="866" y="315"/>
                    <a:pt x="867" y="314"/>
                    <a:pt x="868" y="315"/>
                  </a:cubicBezTo>
                  <a:cubicBezTo>
                    <a:pt x="869" y="316"/>
                    <a:pt x="869" y="317"/>
                    <a:pt x="869" y="318"/>
                  </a:cubicBezTo>
                  <a:cubicBezTo>
                    <a:pt x="870" y="319"/>
                    <a:pt x="871" y="320"/>
                    <a:pt x="872" y="321"/>
                  </a:cubicBezTo>
                  <a:cubicBezTo>
                    <a:pt x="874" y="322"/>
                    <a:pt x="876" y="323"/>
                    <a:pt x="877" y="323"/>
                  </a:cubicBezTo>
                  <a:cubicBezTo>
                    <a:pt x="878" y="324"/>
                    <a:pt x="880" y="325"/>
                    <a:pt x="879" y="327"/>
                  </a:cubicBezTo>
                  <a:cubicBezTo>
                    <a:pt x="879" y="329"/>
                    <a:pt x="879" y="331"/>
                    <a:pt x="878" y="333"/>
                  </a:cubicBezTo>
                  <a:cubicBezTo>
                    <a:pt x="878" y="334"/>
                    <a:pt x="877" y="336"/>
                    <a:pt x="877" y="337"/>
                  </a:cubicBezTo>
                  <a:cubicBezTo>
                    <a:pt x="877" y="338"/>
                    <a:pt x="879" y="339"/>
                    <a:pt x="878" y="340"/>
                  </a:cubicBezTo>
                  <a:cubicBezTo>
                    <a:pt x="878" y="341"/>
                    <a:pt x="877" y="342"/>
                    <a:pt x="877" y="343"/>
                  </a:cubicBezTo>
                  <a:cubicBezTo>
                    <a:pt x="877" y="344"/>
                    <a:pt x="876" y="346"/>
                    <a:pt x="876" y="347"/>
                  </a:cubicBezTo>
                  <a:cubicBezTo>
                    <a:pt x="875" y="347"/>
                    <a:pt x="874" y="348"/>
                    <a:pt x="874" y="349"/>
                  </a:cubicBezTo>
                  <a:cubicBezTo>
                    <a:pt x="874" y="350"/>
                    <a:pt x="876" y="352"/>
                    <a:pt x="874" y="353"/>
                  </a:cubicBezTo>
                  <a:cubicBezTo>
                    <a:pt x="873" y="354"/>
                    <a:pt x="873" y="354"/>
                    <a:pt x="873" y="355"/>
                  </a:cubicBezTo>
                  <a:cubicBezTo>
                    <a:pt x="872" y="356"/>
                    <a:pt x="872" y="357"/>
                    <a:pt x="871" y="357"/>
                  </a:cubicBezTo>
                  <a:cubicBezTo>
                    <a:pt x="870" y="357"/>
                    <a:pt x="869" y="357"/>
                    <a:pt x="868" y="358"/>
                  </a:cubicBezTo>
                  <a:cubicBezTo>
                    <a:pt x="867" y="359"/>
                    <a:pt x="864" y="360"/>
                    <a:pt x="864" y="360"/>
                  </a:cubicBezTo>
                  <a:cubicBezTo>
                    <a:pt x="863" y="361"/>
                    <a:pt x="861" y="362"/>
                    <a:pt x="861" y="363"/>
                  </a:cubicBezTo>
                  <a:cubicBezTo>
                    <a:pt x="861" y="364"/>
                    <a:pt x="860" y="365"/>
                    <a:pt x="860" y="366"/>
                  </a:cubicBezTo>
                  <a:cubicBezTo>
                    <a:pt x="860" y="368"/>
                    <a:pt x="861" y="369"/>
                    <a:pt x="860" y="370"/>
                  </a:cubicBezTo>
                  <a:cubicBezTo>
                    <a:pt x="859" y="371"/>
                    <a:pt x="858" y="372"/>
                    <a:pt x="858" y="373"/>
                  </a:cubicBezTo>
                  <a:cubicBezTo>
                    <a:pt x="858" y="375"/>
                    <a:pt x="858" y="376"/>
                    <a:pt x="858" y="377"/>
                  </a:cubicBezTo>
                  <a:cubicBezTo>
                    <a:pt x="858" y="378"/>
                    <a:pt x="858" y="379"/>
                    <a:pt x="859" y="380"/>
                  </a:cubicBezTo>
                  <a:cubicBezTo>
                    <a:pt x="860" y="381"/>
                    <a:pt x="863" y="382"/>
                    <a:pt x="863" y="383"/>
                  </a:cubicBezTo>
                  <a:cubicBezTo>
                    <a:pt x="864" y="384"/>
                    <a:pt x="865" y="385"/>
                    <a:pt x="866" y="386"/>
                  </a:cubicBezTo>
                  <a:cubicBezTo>
                    <a:pt x="866" y="387"/>
                    <a:pt x="867" y="389"/>
                    <a:pt x="867" y="390"/>
                  </a:cubicBezTo>
                  <a:cubicBezTo>
                    <a:pt x="867" y="390"/>
                    <a:pt x="867" y="392"/>
                    <a:pt x="866" y="392"/>
                  </a:cubicBezTo>
                  <a:cubicBezTo>
                    <a:pt x="865" y="393"/>
                    <a:pt x="863" y="394"/>
                    <a:pt x="862" y="395"/>
                  </a:cubicBezTo>
                  <a:cubicBezTo>
                    <a:pt x="862" y="396"/>
                    <a:pt x="863" y="398"/>
                    <a:pt x="863" y="399"/>
                  </a:cubicBezTo>
                  <a:cubicBezTo>
                    <a:pt x="863" y="400"/>
                    <a:pt x="863" y="401"/>
                    <a:pt x="863" y="402"/>
                  </a:cubicBezTo>
                  <a:cubicBezTo>
                    <a:pt x="863" y="403"/>
                    <a:pt x="863" y="403"/>
                    <a:pt x="862" y="404"/>
                  </a:cubicBezTo>
                  <a:cubicBezTo>
                    <a:pt x="862" y="404"/>
                    <a:pt x="861" y="405"/>
                    <a:pt x="862" y="406"/>
                  </a:cubicBezTo>
                  <a:cubicBezTo>
                    <a:pt x="863" y="407"/>
                    <a:pt x="864" y="408"/>
                    <a:pt x="864" y="410"/>
                  </a:cubicBezTo>
                  <a:cubicBezTo>
                    <a:pt x="863" y="411"/>
                    <a:pt x="864" y="412"/>
                    <a:pt x="864" y="413"/>
                  </a:cubicBezTo>
                  <a:cubicBezTo>
                    <a:pt x="863" y="414"/>
                    <a:pt x="864" y="416"/>
                    <a:pt x="864" y="417"/>
                  </a:cubicBezTo>
                  <a:cubicBezTo>
                    <a:pt x="864" y="418"/>
                    <a:pt x="864" y="420"/>
                    <a:pt x="865" y="420"/>
                  </a:cubicBezTo>
                  <a:cubicBezTo>
                    <a:pt x="866" y="421"/>
                    <a:pt x="867" y="422"/>
                    <a:pt x="867" y="423"/>
                  </a:cubicBezTo>
                  <a:cubicBezTo>
                    <a:pt x="867" y="424"/>
                    <a:pt x="867" y="425"/>
                    <a:pt x="867" y="426"/>
                  </a:cubicBezTo>
                  <a:cubicBezTo>
                    <a:pt x="867" y="427"/>
                    <a:pt x="868" y="429"/>
                    <a:pt x="868" y="430"/>
                  </a:cubicBezTo>
                  <a:cubicBezTo>
                    <a:pt x="868" y="431"/>
                    <a:pt x="869" y="434"/>
                    <a:pt x="869" y="435"/>
                  </a:cubicBezTo>
                  <a:cubicBezTo>
                    <a:pt x="869" y="436"/>
                    <a:pt x="868" y="437"/>
                    <a:pt x="867" y="438"/>
                  </a:cubicBezTo>
                  <a:cubicBezTo>
                    <a:pt x="867" y="439"/>
                    <a:pt x="865" y="441"/>
                    <a:pt x="865" y="442"/>
                  </a:cubicBezTo>
                  <a:cubicBezTo>
                    <a:pt x="865" y="444"/>
                    <a:pt x="865" y="445"/>
                    <a:pt x="865" y="446"/>
                  </a:cubicBezTo>
                  <a:cubicBezTo>
                    <a:pt x="865" y="447"/>
                    <a:pt x="865" y="448"/>
                    <a:pt x="865" y="449"/>
                  </a:cubicBezTo>
                  <a:cubicBezTo>
                    <a:pt x="865" y="450"/>
                    <a:pt x="865" y="451"/>
                    <a:pt x="865" y="452"/>
                  </a:cubicBezTo>
                  <a:cubicBezTo>
                    <a:pt x="864" y="452"/>
                    <a:pt x="865" y="455"/>
                    <a:pt x="865" y="455"/>
                  </a:cubicBezTo>
                  <a:cubicBezTo>
                    <a:pt x="866" y="456"/>
                    <a:pt x="867" y="454"/>
                    <a:pt x="868" y="454"/>
                  </a:cubicBezTo>
                  <a:cubicBezTo>
                    <a:pt x="869" y="454"/>
                    <a:pt x="870" y="455"/>
                    <a:pt x="871" y="456"/>
                  </a:cubicBezTo>
                  <a:cubicBezTo>
                    <a:pt x="871" y="456"/>
                    <a:pt x="873" y="457"/>
                    <a:pt x="872" y="459"/>
                  </a:cubicBezTo>
                  <a:cubicBezTo>
                    <a:pt x="872" y="460"/>
                    <a:pt x="871" y="461"/>
                    <a:pt x="870" y="462"/>
                  </a:cubicBezTo>
                  <a:cubicBezTo>
                    <a:pt x="870" y="462"/>
                    <a:pt x="870" y="463"/>
                    <a:pt x="870" y="464"/>
                  </a:cubicBezTo>
                  <a:cubicBezTo>
                    <a:pt x="870" y="464"/>
                    <a:pt x="871" y="465"/>
                    <a:pt x="872" y="464"/>
                  </a:cubicBezTo>
                  <a:cubicBezTo>
                    <a:pt x="872" y="464"/>
                    <a:pt x="873" y="463"/>
                    <a:pt x="873" y="464"/>
                  </a:cubicBezTo>
                  <a:cubicBezTo>
                    <a:pt x="873" y="465"/>
                    <a:pt x="873" y="466"/>
                    <a:pt x="873" y="467"/>
                  </a:cubicBezTo>
                  <a:cubicBezTo>
                    <a:pt x="874" y="468"/>
                    <a:pt x="874" y="468"/>
                    <a:pt x="875" y="469"/>
                  </a:cubicBezTo>
                  <a:cubicBezTo>
                    <a:pt x="876" y="474"/>
                    <a:pt x="870" y="475"/>
                    <a:pt x="870" y="475"/>
                  </a:cubicBezTo>
                  <a:cubicBezTo>
                    <a:pt x="869" y="475"/>
                    <a:pt x="869" y="476"/>
                    <a:pt x="869" y="477"/>
                  </a:cubicBezTo>
                  <a:cubicBezTo>
                    <a:pt x="869" y="478"/>
                    <a:pt x="869" y="480"/>
                    <a:pt x="868" y="481"/>
                  </a:cubicBezTo>
                  <a:cubicBezTo>
                    <a:pt x="867" y="482"/>
                    <a:pt x="865" y="482"/>
                    <a:pt x="865" y="484"/>
                  </a:cubicBezTo>
                  <a:cubicBezTo>
                    <a:pt x="865" y="486"/>
                    <a:pt x="866" y="486"/>
                    <a:pt x="867" y="487"/>
                  </a:cubicBezTo>
                  <a:cubicBezTo>
                    <a:pt x="868" y="488"/>
                    <a:pt x="870" y="489"/>
                    <a:pt x="871" y="490"/>
                  </a:cubicBezTo>
                  <a:cubicBezTo>
                    <a:pt x="871" y="491"/>
                    <a:pt x="870" y="493"/>
                    <a:pt x="870" y="494"/>
                  </a:cubicBezTo>
                  <a:cubicBezTo>
                    <a:pt x="870" y="495"/>
                    <a:pt x="869" y="496"/>
                    <a:pt x="869" y="498"/>
                  </a:cubicBezTo>
                  <a:cubicBezTo>
                    <a:pt x="869" y="499"/>
                    <a:pt x="871" y="502"/>
                    <a:pt x="870" y="502"/>
                  </a:cubicBezTo>
                  <a:cubicBezTo>
                    <a:pt x="869" y="503"/>
                    <a:pt x="867" y="503"/>
                    <a:pt x="867" y="504"/>
                  </a:cubicBezTo>
                  <a:cubicBezTo>
                    <a:pt x="867" y="505"/>
                    <a:pt x="867" y="505"/>
                    <a:pt x="867" y="506"/>
                  </a:cubicBezTo>
                  <a:cubicBezTo>
                    <a:pt x="868" y="507"/>
                    <a:pt x="868" y="508"/>
                    <a:pt x="868" y="508"/>
                  </a:cubicBezTo>
                  <a:cubicBezTo>
                    <a:pt x="867" y="509"/>
                    <a:pt x="868" y="511"/>
                    <a:pt x="867" y="511"/>
                  </a:cubicBezTo>
                  <a:cubicBezTo>
                    <a:pt x="866" y="511"/>
                    <a:pt x="866" y="509"/>
                    <a:pt x="865" y="509"/>
                  </a:cubicBezTo>
                  <a:cubicBezTo>
                    <a:pt x="864" y="509"/>
                    <a:pt x="862" y="510"/>
                    <a:pt x="862" y="511"/>
                  </a:cubicBezTo>
                  <a:cubicBezTo>
                    <a:pt x="862" y="511"/>
                    <a:pt x="862" y="512"/>
                    <a:pt x="862" y="513"/>
                  </a:cubicBezTo>
                  <a:cubicBezTo>
                    <a:pt x="862" y="513"/>
                    <a:pt x="861" y="513"/>
                    <a:pt x="862" y="514"/>
                  </a:cubicBezTo>
                  <a:cubicBezTo>
                    <a:pt x="862" y="515"/>
                    <a:pt x="862" y="515"/>
                    <a:pt x="862" y="516"/>
                  </a:cubicBezTo>
                  <a:cubicBezTo>
                    <a:pt x="861" y="516"/>
                    <a:pt x="863" y="525"/>
                    <a:pt x="863" y="526"/>
                  </a:cubicBezTo>
                  <a:cubicBezTo>
                    <a:pt x="863" y="528"/>
                    <a:pt x="869" y="528"/>
                    <a:pt x="867" y="531"/>
                  </a:cubicBezTo>
                  <a:cubicBezTo>
                    <a:pt x="863" y="536"/>
                    <a:pt x="867" y="536"/>
                    <a:pt x="863" y="541"/>
                  </a:cubicBezTo>
                  <a:cubicBezTo>
                    <a:pt x="862" y="542"/>
                    <a:pt x="862" y="542"/>
                    <a:pt x="861" y="543"/>
                  </a:cubicBezTo>
                  <a:cubicBezTo>
                    <a:pt x="860" y="544"/>
                    <a:pt x="860" y="545"/>
                    <a:pt x="859" y="546"/>
                  </a:cubicBezTo>
                  <a:cubicBezTo>
                    <a:pt x="855" y="550"/>
                    <a:pt x="857" y="547"/>
                    <a:pt x="855" y="553"/>
                  </a:cubicBezTo>
                  <a:cubicBezTo>
                    <a:pt x="854" y="555"/>
                    <a:pt x="854" y="558"/>
                    <a:pt x="855" y="560"/>
                  </a:cubicBezTo>
                  <a:cubicBezTo>
                    <a:pt x="855" y="561"/>
                    <a:pt x="856" y="566"/>
                    <a:pt x="855" y="566"/>
                  </a:cubicBezTo>
                  <a:cubicBezTo>
                    <a:pt x="855" y="567"/>
                    <a:pt x="856" y="568"/>
                    <a:pt x="856" y="569"/>
                  </a:cubicBezTo>
                  <a:cubicBezTo>
                    <a:pt x="856" y="570"/>
                    <a:pt x="856" y="571"/>
                    <a:pt x="856" y="572"/>
                  </a:cubicBezTo>
                  <a:cubicBezTo>
                    <a:pt x="856" y="573"/>
                    <a:pt x="856" y="574"/>
                    <a:pt x="858" y="575"/>
                  </a:cubicBezTo>
                  <a:cubicBezTo>
                    <a:pt x="859" y="576"/>
                    <a:pt x="859" y="576"/>
                    <a:pt x="860" y="577"/>
                  </a:cubicBezTo>
                  <a:cubicBezTo>
                    <a:pt x="860" y="578"/>
                    <a:pt x="861" y="579"/>
                    <a:pt x="861" y="580"/>
                  </a:cubicBezTo>
                  <a:cubicBezTo>
                    <a:pt x="861" y="581"/>
                    <a:pt x="861" y="583"/>
                    <a:pt x="861" y="583"/>
                  </a:cubicBezTo>
                  <a:cubicBezTo>
                    <a:pt x="862" y="583"/>
                    <a:pt x="863" y="583"/>
                    <a:pt x="862" y="584"/>
                  </a:cubicBezTo>
                  <a:cubicBezTo>
                    <a:pt x="862" y="584"/>
                    <a:pt x="861" y="584"/>
                    <a:pt x="861" y="585"/>
                  </a:cubicBezTo>
                  <a:cubicBezTo>
                    <a:pt x="861" y="586"/>
                    <a:pt x="860" y="587"/>
                    <a:pt x="860" y="587"/>
                  </a:cubicBezTo>
                  <a:cubicBezTo>
                    <a:pt x="859" y="588"/>
                    <a:pt x="859" y="588"/>
                    <a:pt x="859" y="589"/>
                  </a:cubicBezTo>
                  <a:cubicBezTo>
                    <a:pt x="859" y="590"/>
                    <a:pt x="859" y="591"/>
                    <a:pt x="858" y="592"/>
                  </a:cubicBezTo>
                  <a:cubicBezTo>
                    <a:pt x="857" y="593"/>
                    <a:pt x="856" y="594"/>
                    <a:pt x="856" y="594"/>
                  </a:cubicBezTo>
                  <a:cubicBezTo>
                    <a:pt x="856" y="595"/>
                    <a:pt x="856" y="595"/>
                    <a:pt x="856" y="595"/>
                  </a:cubicBezTo>
                  <a:cubicBezTo>
                    <a:pt x="856" y="596"/>
                    <a:pt x="855" y="596"/>
                    <a:pt x="855" y="596"/>
                  </a:cubicBezTo>
                  <a:cubicBezTo>
                    <a:pt x="854" y="597"/>
                    <a:pt x="853" y="596"/>
                    <a:pt x="853" y="596"/>
                  </a:cubicBezTo>
                  <a:cubicBezTo>
                    <a:pt x="852" y="596"/>
                    <a:pt x="851" y="596"/>
                    <a:pt x="850" y="596"/>
                  </a:cubicBezTo>
                  <a:cubicBezTo>
                    <a:pt x="849" y="596"/>
                    <a:pt x="849" y="595"/>
                    <a:pt x="847" y="595"/>
                  </a:cubicBezTo>
                  <a:cubicBezTo>
                    <a:pt x="791" y="595"/>
                    <a:pt x="791" y="595"/>
                    <a:pt x="791" y="595"/>
                  </a:cubicBezTo>
                  <a:cubicBezTo>
                    <a:pt x="791" y="595"/>
                    <a:pt x="790" y="594"/>
                    <a:pt x="790" y="594"/>
                  </a:cubicBezTo>
                  <a:cubicBezTo>
                    <a:pt x="790" y="594"/>
                    <a:pt x="789" y="593"/>
                    <a:pt x="788" y="593"/>
                  </a:cubicBezTo>
                  <a:cubicBezTo>
                    <a:pt x="787" y="593"/>
                    <a:pt x="786" y="594"/>
                    <a:pt x="785" y="593"/>
                  </a:cubicBezTo>
                  <a:cubicBezTo>
                    <a:pt x="785" y="592"/>
                    <a:pt x="784" y="589"/>
                    <a:pt x="783" y="589"/>
                  </a:cubicBezTo>
                  <a:cubicBezTo>
                    <a:pt x="783" y="589"/>
                    <a:pt x="781" y="590"/>
                    <a:pt x="781" y="590"/>
                  </a:cubicBezTo>
                  <a:cubicBezTo>
                    <a:pt x="780" y="590"/>
                    <a:pt x="781" y="591"/>
                    <a:pt x="780" y="591"/>
                  </a:cubicBezTo>
                  <a:cubicBezTo>
                    <a:pt x="780" y="592"/>
                    <a:pt x="780" y="592"/>
                    <a:pt x="779" y="593"/>
                  </a:cubicBezTo>
                  <a:cubicBezTo>
                    <a:pt x="779" y="593"/>
                    <a:pt x="779" y="593"/>
                    <a:pt x="779" y="593"/>
                  </a:cubicBezTo>
                  <a:cubicBezTo>
                    <a:pt x="779" y="593"/>
                    <a:pt x="779" y="594"/>
                    <a:pt x="779" y="595"/>
                  </a:cubicBezTo>
                  <a:cubicBezTo>
                    <a:pt x="779" y="596"/>
                    <a:pt x="778" y="599"/>
                    <a:pt x="778" y="600"/>
                  </a:cubicBezTo>
                  <a:cubicBezTo>
                    <a:pt x="778" y="601"/>
                    <a:pt x="778" y="601"/>
                    <a:pt x="779" y="602"/>
                  </a:cubicBezTo>
                  <a:cubicBezTo>
                    <a:pt x="779" y="602"/>
                    <a:pt x="779" y="603"/>
                    <a:pt x="778" y="603"/>
                  </a:cubicBezTo>
                  <a:cubicBezTo>
                    <a:pt x="778" y="603"/>
                    <a:pt x="776" y="602"/>
                    <a:pt x="775" y="602"/>
                  </a:cubicBezTo>
                  <a:cubicBezTo>
                    <a:pt x="775" y="602"/>
                    <a:pt x="774" y="603"/>
                    <a:pt x="774" y="604"/>
                  </a:cubicBezTo>
                  <a:cubicBezTo>
                    <a:pt x="773" y="604"/>
                    <a:pt x="773" y="604"/>
                    <a:pt x="773" y="604"/>
                  </a:cubicBezTo>
                  <a:cubicBezTo>
                    <a:pt x="772" y="605"/>
                    <a:pt x="772" y="606"/>
                    <a:pt x="772" y="606"/>
                  </a:cubicBezTo>
                  <a:cubicBezTo>
                    <a:pt x="772" y="607"/>
                    <a:pt x="772" y="610"/>
                    <a:pt x="772" y="610"/>
                  </a:cubicBezTo>
                  <a:cubicBezTo>
                    <a:pt x="773" y="610"/>
                    <a:pt x="774" y="610"/>
                    <a:pt x="774" y="610"/>
                  </a:cubicBezTo>
                  <a:cubicBezTo>
                    <a:pt x="774" y="610"/>
                    <a:pt x="775" y="611"/>
                    <a:pt x="775" y="611"/>
                  </a:cubicBezTo>
                  <a:cubicBezTo>
                    <a:pt x="775" y="612"/>
                    <a:pt x="775" y="613"/>
                    <a:pt x="775" y="613"/>
                  </a:cubicBezTo>
                  <a:cubicBezTo>
                    <a:pt x="775" y="613"/>
                    <a:pt x="773" y="617"/>
                    <a:pt x="773" y="617"/>
                  </a:cubicBezTo>
                  <a:cubicBezTo>
                    <a:pt x="773" y="618"/>
                    <a:pt x="773" y="620"/>
                    <a:pt x="772" y="620"/>
                  </a:cubicBezTo>
                  <a:cubicBezTo>
                    <a:pt x="772" y="621"/>
                    <a:pt x="771" y="622"/>
                    <a:pt x="771" y="622"/>
                  </a:cubicBezTo>
                  <a:cubicBezTo>
                    <a:pt x="771" y="622"/>
                    <a:pt x="770" y="623"/>
                    <a:pt x="769" y="624"/>
                  </a:cubicBezTo>
                  <a:cubicBezTo>
                    <a:pt x="769" y="624"/>
                    <a:pt x="768" y="625"/>
                    <a:pt x="767" y="626"/>
                  </a:cubicBezTo>
                  <a:cubicBezTo>
                    <a:pt x="767" y="627"/>
                    <a:pt x="766" y="627"/>
                    <a:pt x="767" y="628"/>
                  </a:cubicBezTo>
                  <a:cubicBezTo>
                    <a:pt x="767" y="628"/>
                    <a:pt x="768" y="629"/>
                    <a:pt x="768" y="630"/>
                  </a:cubicBezTo>
                  <a:cubicBezTo>
                    <a:pt x="767" y="630"/>
                    <a:pt x="766" y="630"/>
                    <a:pt x="765" y="630"/>
                  </a:cubicBezTo>
                  <a:cubicBezTo>
                    <a:pt x="765" y="630"/>
                    <a:pt x="764" y="630"/>
                    <a:pt x="763" y="630"/>
                  </a:cubicBezTo>
                  <a:cubicBezTo>
                    <a:pt x="762" y="630"/>
                    <a:pt x="762" y="629"/>
                    <a:pt x="761" y="630"/>
                  </a:cubicBezTo>
                  <a:cubicBezTo>
                    <a:pt x="761" y="630"/>
                    <a:pt x="760" y="631"/>
                    <a:pt x="760" y="631"/>
                  </a:cubicBezTo>
                  <a:cubicBezTo>
                    <a:pt x="760" y="631"/>
                    <a:pt x="759" y="630"/>
                    <a:pt x="758" y="631"/>
                  </a:cubicBezTo>
                  <a:cubicBezTo>
                    <a:pt x="758" y="631"/>
                    <a:pt x="757" y="633"/>
                    <a:pt x="757" y="633"/>
                  </a:cubicBezTo>
                  <a:cubicBezTo>
                    <a:pt x="756" y="634"/>
                    <a:pt x="757" y="634"/>
                    <a:pt x="757" y="635"/>
                  </a:cubicBezTo>
                  <a:cubicBezTo>
                    <a:pt x="757" y="636"/>
                    <a:pt x="756" y="638"/>
                    <a:pt x="755" y="638"/>
                  </a:cubicBezTo>
                  <a:cubicBezTo>
                    <a:pt x="755" y="638"/>
                    <a:pt x="754" y="637"/>
                    <a:pt x="754" y="638"/>
                  </a:cubicBezTo>
                  <a:cubicBezTo>
                    <a:pt x="754" y="638"/>
                    <a:pt x="752" y="640"/>
                    <a:pt x="751" y="640"/>
                  </a:cubicBezTo>
                  <a:cubicBezTo>
                    <a:pt x="751" y="639"/>
                    <a:pt x="750" y="639"/>
                    <a:pt x="750" y="639"/>
                  </a:cubicBezTo>
                  <a:cubicBezTo>
                    <a:pt x="749" y="640"/>
                    <a:pt x="748" y="638"/>
                    <a:pt x="748" y="638"/>
                  </a:cubicBezTo>
                  <a:cubicBezTo>
                    <a:pt x="748" y="638"/>
                    <a:pt x="747" y="638"/>
                    <a:pt x="747" y="639"/>
                  </a:cubicBezTo>
                  <a:cubicBezTo>
                    <a:pt x="746" y="639"/>
                    <a:pt x="747" y="640"/>
                    <a:pt x="746" y="640"/>
                  </a:cubicBezTo>
                  <a:cubicBezTo>
                    <a:pt x="745" y="640"/>
                    <a:pt x="745" y="641"/>
                    <a:pt x="745" y="641"/>
                  </a:cubicBezTo>
                  <a:cubicBezTo>
                    <a:pt x="745" y="642"/>
                    <a:pt x="746" y="643"/>
                    <a:pt x="746" y="644"/>
                  </a:cubicBezTo>
                  <a:cubicBezTo>
                    <a:pt x="746" y="644"/>
                    <a:pt x="745" y="644"/>
                    <a:pt x="744" y="645"/>
                  </a:cubicBezTo>
                  <a:cubicBezTo>
                    <a:pt x="744" y="645"/>
                    <a:pt x="744" y="646"/>
                    <a:pt x="743" y="646"/>
                  </a:cubicBezTo>
                  <a:cubicBezTo>
                    <a:pt x="743" y="647"/>
                    <a:pt x="742" y="647"/>
                    <a:pt x="742" y="647"/>
                  </a:cubicBezTo>
                  <a:cubicBezTo>
                    <a:pt x="742" y="648"/>
                    <a:pt x="740" y="648"/>
                    <a:pt x="739" y="648"/>
                  </a:cubicBezTo>
                  <a:cubicBezTo>
                    <a:pt x="739" y="649"/>
                    <a:pt x="738" y="650"/>
                    <a:pt x="739" y="652"/>
                  </a:cubicBezTo>
                  <a:cubicBezTo>
                    <a:pt x="740" y="653"/>
                    <a:pt x="740" y="652"/>
                    <a:pt x="741" y="652"/>
                  </a:cubicBezTo>
                  <a:cubicBezTo>
                    <a:pt x="741" y="652"/>
                    <a:pt x="743" y="652"/>
                    <a:pt x="743" y="653"/>
                  </a:cubicBezTo>
                  <a:cubicBezTo>
                    <a:pt x="743" y="654"/>
                    <a:pt x="743" y="655"/>
                    <a:pt x="744" y="655"/>
                  </a:cubicBezTo>
                  <a:cubicBezTo>
                    <a:pt x="745" y="655"/>
                    <a:pt x="746" y="654"/>
                    <a:pt x="746" y="654"/>
                  </a:cubicBezTo>
                  <a:cubicBezTo>
                    <a:pt x="746" y="654"/>
                    <a:pt x="747" y="656"/>
                    <a:pt x="748" y="656"/>
                  </a:cubicBezTo>
                  <a:cubicBezTo>
                    <a:pt x="749" y="656"/>
                    <a:pt x="751" y="659"/>
                    <a:pt x="751" y="660"/>
                  </a:cubicBezTo>
                  <a:cubicBezTo>
                    <a:pt x="782" y="713"/>
                    <a:pt x="782" y="713"/>
                    <a:pt x="782" y="713"/>
                  </a:cubicBezTo>
                  <a:cubicBezTo>
                    <a:pt x="781" y="713"/>
                    <a:pt x="781" y="713"/>
                    <a:pt x="781" y="713"/>
                  </a:cubicBezTo>
                  <a:cubicBezTo>
                    <a:pt x="781" y="713"/>
                    <a:pt x="779" y="713"/>
                    <a:pt x="779" y="714"/>
                  </a:cubicBezTo>
                  <a:cubicBezTo>
                    <a:pt x="779" y="714"/>
                    <a:pt x="779" y="715"/>
                    <a:pt x="779" y="716"/>
                  </a:cubicBezTo>
                  <a:cubicBezTo>
                    <a:pt x="779" y="717"/>
                    <a:pt x="780" y="719"/>
                    <a:pt x="779" y="719"/>
                  </a:cubicBezTo>
                  <a:cubicBezTo>
                    <a:pt x="779" y="720"/>
                    <a:pt x="779" y="720"/>
                    <a:pt x="779" y="721"/>
                  </a:cubicBezTo>
                  <a:cubicBezTo>
                    <a:pt x="779" y="722"/>
                    <a:pt x="780" y="722"/>
                    <a:pt x="781" y="723"/>
                  </a:cubicBezTo>
                  <a:cubicBezTo>
                    <a:pt x="781" y="723"/>
                    <a:pt x="782" y="723"/>
                    <a:pt x="782" y="725"/>
                  </a:cubicBezTo>
                  <a:cubicBezTo>
                    <a:pt x="782" y="726"/>
                    <a:pt x="782" y="727"/>
                    <a:pt x="782" y="728"/>
                  </a:cubicBezTo>
                  <a:cubicBezTo>
                    <a:pt x="782" y="729"/>
                    <a:pt x="782" y="729"/>
                    <a:pt x="782" y="730"/>
                  </a:cubicBezTo>
                  <a:cubicBezTo>
                    <a:pt x="782" y="731"/>
                    <a:pt x="782" y="732"/>
                    <a:pt x="782" y="732"/>
                  </a:cubicBezTo>
                  <a:cubicBezTo>
                    <a:pt x="781" y="733"/>
                    <a:pt x="781" y="734"/>
                    <a:pt x="781" y="734"/>
                  </a:cubicBezTo>
                  <a:cubicBezTo>
                    <a:pt x="782" y="734"/>
                    <a:pt x="782" y="734"/>
                    <a:pt x="782" y="735"/>
                  </a:cubicBezTo>
                  <a:cubicBezTo>
                    <a:pt x="782" y="737"/>
                    <a:pt x="782" y="738"/>
                    <a:pt x="782" y="738"/>
                  </a:cubicBezTo>
                  <a:cubicBezTo>
                    <a:pt x="783" y="738"/>
                    <a:pt x="783" y="738"/>
                    <a:pt x="783" y="739"/>
                  </a:cubicBezTo>
                  <a:cubicBezTo>
                    <a:pt x="783" y="739"/>
                    <a:pt x="784" y="739"/>
                    <a:pt x="784" y="739"/>
                  </a:cubicBezTo>
                  <a:cubicBezTo>
                    <a:pt x="784" y="740"/>
                    <a:pt x="785" y="740"/>
                    <a:pt x="785" y="740"/>
                  </a:cubicBezTo>
                  <a:cubicBezTo>
                    <a:pt x="785" y="741"/>
                    <a:pt x="784" y="742"/>
                    <a:pt x="784" y="742"/>
                  </a:cubicBezTo>
                  <a:cubicBezTo>
                    <a:pt x="785" y="743"/>
                    <a:pt x="785" y="744"/>
                    <a:pt x="785" y="744"/>
                  </a:cubicBezTo>
                  <a:cubicBezTo>
                    <a:pt x="785" y="745"/>
                    <a:pt x="786" y="746"/>
                    <a:pt x="786" y="746"/>
                  </a:cubicBezTo>
                  <a:cubicBezTo>
                    <a:pt x="787" y="747"/>
                    <a:pt x="787" y="747"/>
                    <a:pt x="787" y="748"/>
                  </a:cubicBezTo>
                  <a:cubicBezTo>
                    <a:pt x="787" y="748"/>
                    <a:pt x="787" y="749"/>
                    <a:pt x="787" y="749"/>
                  </a:cubicBezTo>
                  <a:cubicBezTo>
                    <a:pt x="787" y="750"/>
                    <a:pt x="787" y="751"/>
                    <a:pt x="787" y="751"/>
                  </a:cubicBezTo>
                  <a:cubicBezTo>
                    <a:pt x="787" y="752"/>
                    <a:pt x="787" y="753"/>
                    <a:pt x="788" y="753"/>
                  </a:cubicBezTo>
                  <a:cubicBezTo>
                    <a:pt x="788" y="753"/>
                    <a:pt x="789" y="752"/>
                    <a:pt x="789" y="753"/>
                  </a:cubicBezTo>
                  <a:cubicBezTo>
                    <a:pt x="790" y="754"/>
                    <a:pt x="790" y="754"/>
                    <a:pt x="789" y="754"/>
                  </a:cubicBezTo>
                  <a:cubicBezTo>
                    <a:pt x="789" y="755"/>
                    <a:pt x="788" y="754"/>
                    <a:pt x="788" y="754"/>
                  </a:cubicBezTo>
                  <a:cubicBezTo>
                    <a:pt x="787" y="755"/>
                    <a:pt x="787" y="755"/>
                    <a:pt x="788" y="755"/>
                  </a:cubicBezTo>
                  <a:cubicBezTo>
                    <a:pt x="788" y="756"/>
                    <a:pt x="789" y="756"/>
                    <a:pt x="788" y="757"/>
                  </a:cubicBezTo>
                  <a:cubicBezTo>
                    <a:pt x="787" y="757"/>
                    <a:pt x="787" y="757"/>
                    <a:pt x="788" y="758"/>
                  </a:cubicBezTo>
                  <a:cubicBezTo>
                    <a:pt x="788" y="758"/>
                    <a:pt x="789" y="759"/>
                    <a:pt x="789" y="759"/>
                  </a:cubicBezTo>
                  <a:cubicBezTo>
                    <a:pt x="789" y="759"/>
                    <a:pt x="789" y="760"/>
                    <a:pt x="789" y="760"/>
                  </a:cubicBezTo>
                  <a:cubicBezTo>
                    <a:pt x="790" y="760"/>
                    <a:pt x="791" y="761"/>
                    <a:pt x="791" y="761"/>
                  </a:cubicBezTo>
                  <a:cubicBezTo>
                    <a:pt x="792" y="761"/>
                    <a:pt x="794" y="761"/>
                    <a:pt x="794" y="761"/>
                  </a:cubicBezTo>
                  <a:cubicBezTo>
                    <a:pt x="797" y="761"/>
                    <a:pt x="796" y="762"/>
                    <a:pt x="796" y="763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54" name="任意多边形 75">
              <a:extLst>
                <a:ext uri="{FF2B5EF4-FFF2-40B4-BE49-F238E27FC236}">
                  <a16:creationId xmlns:a16="http://schemas.microsoft.com/office/drawing/2014/main" id="{F029F3C9-C3FF-609F-1B3F-29C88265B63C}"/>
                </a:ext>
              </a:extLst>
            </p:cNvPr>
            <p:cNvSpPr/>
            <p:nvPr/>
          </p:nvSpPr>
          <p:spPr bwMode="auto">
            <a:xfrm>
              <a:off x="5608638" y="111125"/>
              <a:ext cx="2557463" cy="2227263"/>
            </a:xfrm>
            <a:custGeom>
              <a:avLst/>
              <a:gdLst>
                <a:gd name="T0" fmla="*/ 1428 w 1738"/>
                <a:gd name="T1" fmla="*/ 72 h 1514"/>
                <a:gd name="T2" fmla="*/ 1501 w 1738"/>
                <a:gd name="T3" fmla="*/ 82 h 1514"/>
                <a:gd name="T4" fmla="*/ 1537 w 1738"/>
                <a:gd name="T5" fmla="*/ 157 h 1514"/>
                <a:gd name="T6" fmla="*/ 1627 w 1738"/>
                <a:gd name="T7" fmla="*/ 138 h 1514"/>
                <a:gd name="T8" fmla="*/ 1708 w 1738"/>
                <a:gd name="T9" fmla="*/ 141 h 1514"/>
                <a:gd name="T10" fmla="*/ 1701 w 1738"/>
                <a:gd name="T11" fmla="*/ 219 h 1514"/>
                <a:gd name="T12" fmla="*/ 1707 w 1738"/>
                <a:gd name="T13" fmla="*/ 297 h 1514"/>
                <a:gd name="T14" fmla="*/ 1685 w 1738"/>
                <a:gd name="T15" fmla="*/ 391 h 1514"/>
                <a:gd name="T16" fmla="*/ 1602 w 1738"/>
                <a:gd name="T17" fmla="*/ 484 h 1514"/>
                <a:gd name="T18" fmla="*/ 1646 w 1738"/>
                <a:gd name="T19" fmla="*/ 552 h 1514"/>
                <a:gd name="T20" fmla="*/ 1637 w 1738"/>
                <a:gd name="T21" fmla="*/ 576 h 1514"/>
                <a:gd name="T22" fmla="*/ 1604 w 1738"/>
                <a:gd name="T23" fmla="*/ 652 h 1514"/>
                <a:gd name="T24" fmla="*/ 1575 w 1738"/>
                <a:gd name="T25" fmla="*/ 672 h 1514"/>
                <a:gd name="T26" fmla="*/ 1610 w 1738"/>
                <a:gd name="T27" fmla="*/ 753 h 1514"/>
                <a:gd name="T28" fmla="*/ 1705 w 1738"/>
                <a:gd name="T29" fmla="*/ 804 h 1514"/>
                <a:gd name="T30" fmla="*/ 1737 w 1738"/>
                <a:gd name="T31" fmla="*/ 864 h 1514"/>
                <a:gd name="T32" fmla="*/ 1672 w 1738"/>
                <a:gd name="T33" fmla="*/ 916 h 1514"/>
                <a:gd name="T34" fmla="*/ 1602 w 1738"/>
                <a:gd name="T35" fmla="*/ 963 h 1514"/>
                <a:gd name="T36" fmla="*/ 1540 w 1738"/>
                <a:gd name="T37" fmla="*/ 1027 h 1514"/>
                <a:gd name="T38" fmla="*/ 1467 w 1738"/>
                <a:gd name="T39" fmla="*/ 1005 h 1514"/>
                <a:gd name="T40" fmla="*/ 1481 w 1738"/>
                <a:gd name="T41" fmla="*/ 1088 h 1514"/>
                <a:gd name="T42" fmla="*/ 1413 w 1738"/>
                <a:gd name="T43" fmla="*/ 1076 h 1514"/>
                <a:gd name="T44" fmla="*/ 1384 w 1738"/>
                <a:gd name="T45" fmla="*/ 1012 h 1514"/>
                <a:gd name="T46" fmla="*/ 1311 w 1738"/>
                <a:gd name="T47" fmla="*/ 1026 h 1514"/>
                <a:gd name="T48" fmla="*/ 1262 w 1738"/>
                <a:gd name="T49" fmla="*/ 1078 h 1514"/>
                <a:gd name="T50" fmla="*/ 1184 w 1738"/>
                <a:gd name="T51" fmla="*/ 1092 h 1514"/>
                <a:gd name="T52" fmla="*/ 1138 w 1738"/>
                <a:gd name="T53" fmla="*/ 1089 h 1514"/>
                <a:gd name="T54" fmla="*/ 1121 w 1738"/>
                <a:gd name="T55" fmla="*/ 1157 h 1514"/>
                <a:gd name="T56" fmla="*/ 1056 w 1738"/>
                <a:gd name="T57" fmla="*/ 1242 h 1514"/>
                <a:gd name="T58" fmla="*/ 965 w 1738"/>
                <a:gd name="T59" fmla="*/ 1298 h 1514"/>
                <a:gd name="T60" fmla="*/ 933 w 1738"/>
                <a:gd name="T61" fmla="*/ 1311 h 1514"/>
                <a:gd name="T62" fmla="*/ 877 w 1738"/>
                <a:gd name="T63" fmla="*/ 1321 h 1514"/>
                <a:gd name="T64" fmla="*/ 845 w 1738"/>
                <a:gd name="T65" fmla="*/ 1364 h 1514"/>
                <a:gd name="T66" fmla="*/ 802 w 1738"/>
                <a:gd name="T67" fmla="*/ 1442 h 1514"/>
                <a:gd name="T68" fmla="*/ 774 w 1738"/>
                <a:gd name="T69" fmla="*/ 1486 h 1514"/>
                <a:gd name="T70" fmla="*/ 693 w 1738"/>
                <a:gd name="T71" fmla="*/ 1464 h 1514"/>
                <a:gd name="T72" fmla="*/ 644 w 1738"/>
                <a:gd name="T73" fmla="*/ 1338 h 1514"/>
                <a:gd name="T74" fmla="*/ 583 w 1738"/>
                <a:gd name="T75" fmla="*/ 1394 h 1514"/>
                <a:gd name="T76" fmla="*/ 517 w 1738"/>
                <a:gd name="T77" fmla="*/ 1499 h 1514"/>
                <a:gd name="T78" fmla="*/ 462 w 1738"/>
                <a:gd name="T79" fmla="*/ 1357 h 1514"/>
                <a:gd name="T80" fmla="*/ 264 w 1738"/>
                <a:gd name="T81" fmla="*/ 1387 h 1514"/>
                <a:gd name="T82" fmla="*/ 175 w 1738"/>
                <a:gd name="T83" fmla="*/ 1294 h 1514"/>
                <a:gd name="T84" fmla="*/ 118 w 1738"/>
                <a:gd name="T85" fmla="*/ 1205 h 1514"/>
                <a:gd name="T86" fmla="*/ 113 w 1738"/>
                <a:gd name="T87" fmla="*/ 1034 h 1514"/>
                <a:gd name="T88" fmla="*/ 559 w 1738"/>
                <a:gd name="T89" fmla="*/ 1111 h 1514"/>
                <a:gd name="T90" fmla="*/ 819 w 1738"/>
                <a:gd name="T91" fmla="*/ 1053 h 1514"/>
                <a:gd name="T92" fmla="*/ 974 w 1738"/>
                <a:gd name="T93" fmla="*/ 924 h 1514"/>
                <a:gd name="T94" fmla="*/ 974 w 1738"/>
                <a:gd name="T95" fmla="*/ 808 h 1514"/>
                <a:gd name="T96" fmla="*/ 1106 w 1738"/>
                <a:gd name="T97" fmla="*/ 800 h 1514"/>
                <a:gd name="T98" fmla="*/ 1229 w 1738"/>
                <a:gd name="T99" fmla="*/ 719 h 1514"/>
                <a:gd name="T100" fmla="*/ 1291 w 1738"/>
                <a:gd name="T101" fmla="*/ 648 h 1514"/>
                <a:gd name="T102" fmla="*/ 1338 w 1738"/>
                <a:gd name="T103" fmla="*/ 621 h 1514"/>
                <a:gd name="T104" fmla="*/ 1393 w 1738"/>
                <a:gd name="T105" fmla="*/ 616 h 1514"/>
                <a:gd name="T106" fmla="*/ 1439 w 1738"/>
                <a:gd name="T107" fmla="*/ 607 h 1514"/>
                <a:gd name="T108" fmla="*/ 1411 w 1738"/>
                <a:gd name="T109" fmla="*/ 555 h 1514"/>
                <a:gd name="T110" fmla="*/ 1335 w 1738"/>
                <a:gd name="T111" fmla="*/ 503 h 1514"/>
                <a:gd name="T112" fmla="*/ 1282 w 1738"/>
                <a:gd name="T113" fmla="*/ 531 h 1514"/>
                <a:gd name="T114" fmla="*/ 1279 w 1738"/>
                <a:gd name="T115" fmla="*/ 365 h 1514"/>
                <a:gd name="T116" fmla="*/ 1350 w 1738"/>
                <a:gd name="T117" fmla="*/ 310 h 1514"/>
                <a:gd name="T118" fmla="*/ 1353 w 1738"/>
                <a:gd name="T119" fmla="*/ 253 h 1514"/>
                <a:gd name="T120" fmla="*/ 1372 w 1738"/>
                <a:gd name="T121" fmla="*/ 169 h 1514"/>
                <a:gd name="T122" fmla="*/ 1392 w 1738"/>
                <a:gd name="T123" fmla="*/ 86 h 1514"/>
                <a:gd name="T124" fmla="*/ 1381 w 1738"/>
                <a:gd name="T125" fmla="*/ 23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8" h="1514">
                  <a:moveTo>
                    <a:pt x="1420" y="0"/>
                  </a:moveTo>
                  <a:cubicBezTo>
                    <a:pt x="1420" y="0"/>
                    <a:pt x="1420" y="0"/>
                    <a:pt x="1420" y="0"/>
                  </a:cubicBezTo>
                  <a:cubicBezTo>
                    <a:pt x="1420" y="0"/>
                    <a:pt x="1422" y="1"/>
                    <a:pt x="1423" y="1"/>
                  </a:cubicBezTo>
                  <a:cubicBezTo>
                    <a:pt x="1424" y="2"/>
                    <a:pt x="1425" y="3"/>
                    <a:pt x="1426" y="3"/>
                  </a:cubicBezTo>
                  <a:cubicBezTo>
                    <a:pt x="1427" y="4"/>
                    <a:pt x="1427" y="5"/>
                    <a:pt x="1428" y="5"/>
                  </a:cubicBezTo>
                  <a:cubicBezTo>
                    <a:pt x="1430" y="5"/>
                    <a:pt x="1430" y="4"/>
                    <a:pt x="1431" y="6"/>
                  </a:cubicBezTo>
                  <a:cubicBezTo>
                    <a:pt x="1432" y="7"/>
                    <a:pt x="1432" y="9"/>
                    <a:pt x="1432" y="9"/>
                  </a:cubicBezTo>
                  <a:cubicBezTo>
                    <a:pt x="1432" y="10"/>
                    <a:pt x="1431" y="11"/>
                    <a:pt x="1432" y="12"/>
                  </a:cubicBezTo>
                  <a:cubicBezTo>
                    <a:pt x="1432" y="13"/>
                    <a:pt x="1435" y="14"/>
                    <a:pt x="1436" y="14"/>
                  </a:cubicBezTo>
                  <a:cubicBezTo>
                    <a:pt x="1437" y="14"/>
                    <a:pt x="1437" y="14"/>
                    <a:pt x="1438" y="15"/>
                  </a:cubicBezTo>
                  <a:cubicBezTo>
                    <a:pt x="1439" y="15"/>
                    <a:pt x="1440" y="16"/>
                    <a:pt x="1440" y="17"/>
                  </a:cubicBezTo>
                  <a:cubicBezTo>
                    <a:pt x="1440" y="18"/>
                    <a:pt x="1439" y="18"/>
                    <a:pt x="1440" y="19"/>
                  </a:cubicBezTo>
                  <a:cubicBezTo>
                    <a:pt x="1441" y="19"/>
                    <a:pt x="1443" y="20"/>
                    <a:pt x="1442" y="21"/>
                  </a:cubicBezTo>
                  <a:cubicBezTo>
                    <a:pt x="1441" y="22"/>
                    <a:pt x="1442" y="24"/>
                    <a:pt x="1441" y="25"/>
                  </a:cubicBezTo>
                  <a:cubicBezTo>
                    <a:pt x="1441" y="25"/>
                    <a:pt x="1438" y="27"/>
                    <a:pt x="1438" y="28"/>
                  </a:cubicBezTo>
                  <a:cubicBezTo>
                    <a:pt x="1438" y="28"/>
                    <a:pt x="1437" y="31"/>
                    <a:pt x="1437" y="32"/>
                  </a:cubicBezTo>
                  <a:cubicBezTo>
                    <a:pt x="1437" y="34"/>
                    <a:pt x="1437" y="35"/>
                    <a:pt x="1436" y="36"/>
                  </a:cubicBezTo>
                  <a:cubicBezTo>
                    <a:pt x="1435" y="37"/>
                    <a:pt x="1434" y="38"/>
                    <a:pt x="1434" y="38"/>
                  </a:cubicBezTo>
                  <a:cubicBezTo>
                    <a:pt x="1434" y="39"/>
                    <a:pt x="1435" y="40"/>
                    <a:pt x="1435" y="41"/>
                  </a:cubicBezTo>
                  <a:cubicBezTo>
                    <a:pt x="1436" y="41"/>
                    <a:pt x="1435" y="42"/>
                    <a:pt x="1435" y="43"/>
                  </a:cubicBezTo>
                  <a:cubicBezTo>
                    <a:pt x="1434" y="44"/>
                    <a:pt x="1432" y="47"/>
                    <a:pt x="1431" y="48"/>
                  </a:cubicBezTo>
                  <a:cubicBezTo>
                    <a:pt x="1431" y="48"/>
                    <a:pt x="1431" y="49"/>
                    <a:pt x="1431" y="49"/>
                  </a:cubicBezTo>
                  <a:cubicBezTo>
                    <a:pt x="1430" y="49"/>
                    <a:pt x="1429" y="50"/>
                    <a:pt x="1429" y="51"/>
                  </a:cubicBezTo>
                  <a:cubicBezTo>
                    <a:pt x="1429" y="52"/>
                    <a:pt x="1429" y="53"/>
                    <a:pt x="1428" y="55"/>
                  </a:cubicBezTo>
                  <a:cubicBezTo>
                    <a:pt x="1427" y="56"/>
                    <a:pt x="1426" y="58"/>
                    <a:pt x="1424" y="59"/>
                  </a:cubicBezTo>
                  <a:cubicBezTo>
                    <a:pt x="1423" y="59"/>
                    <a:pt x="1422" y="60"/>
                    <a:pt x="1422" y="61"/>
                  </a:cubicBezTo>
                  <a:cubicBezTo>
                    <a:pt x="1422" y="62"/>
                    <a:pt x="1421" y="63"/>
                    <a:pt x="1421" y="63"/>
                  </a:cubicBezTo>
                  <a:cubicBezTo>
                    <a:pt x="1420" y="64"/>
                    <a:pt x="1419" y="66"/>
                    <a:pt x="1418" y="66"/>
                  </a:cubicBezTo>
                  <a:cubicBezTo>
                    <a:pt x="1418" y="67"/>
                    <a:pt x="1417" y="68"/>
                    <a:pt x="1417" y="69"/>
                  </a:cubicBezTo>
                  <a:cubicBezTo>
                    <a:pt x="1418" y="69"/>
                    <a:pt x="1419" y="70"/>
                    <a:pt x="1420" y="69"/>
                  </a:cubicBezTo>
                  <a:cubicBezTo>
                    <a:pt x="1421" y="69"/>
                    <a:pt x="1421" y="68"/>
                    <a:pt x="1422" y="68"/>
                  </a:cubicBezTo>
                  <a:cubicBezTo>
                    <a:pt x="1423" y="68"/>
                    <a:pt x="1425" y="69"/>
                    <a:pt x="1425" y="69"/>
                  </a:cubicBezTo>
                  <a:cubicBezTo>
                    <a:pt x="1425" y="70"/>
                    <a:pt x="1427" y="72"/>
                    <a:pt x="1428" y="72"/>
                  </a:cubicBezTo>
                  <a:cubicBezTo>
                    <a:pt x="1429" y="72"/>
                    <a:pt x="1430" y="72"/>
                    <a:pt x="1430" y="73"/>
                  </a:cubicBezTo>
                  <a:cubicBezTo>
                    <a:pt x="1430" y="74"/>
                    <a:pt x="1431" y="75"/>
                    <a:pt x="1432" y="75"/>
                  </a:cubicBezTo>
                  <a:cubicBezTo>
                    <a:pt x="1433" y="75"/>
                    <a:pt x="1435" y="75"/>
                    <a:pt x="1436" y="75"/>
                  </a:cubicBezTo>
                  <a:cubicBezTo>
                    <a:pt x="1437" y="75"/>
                    <a:pt x="1437" y="78"/>
                    <a:pt x="1438" y="77"/>
                  </a:cubicBezTo>
                  <a:cubicBezTo>
                    <a:pt x="1439" y="76"/>
                    <a:pt x="1440" y="76"/>
                    <a:pt x="1441" y="77"/>
                  </a:cubicBezTo>
                  <a:cubicBezTo>
                    <a:pt x="1441" y="77"/>
                    <a:pt x="1442" y="77"/>
                    <a:pt x="1443" y="77"/>
                  </a:cubicBezTo>
                  <a:cubicBezTo>
                    <a:pt x="1445" y="77"/>
                    <a:pt x="1445" y="77"/>
                    <a:pt x="1446" y="78"/>
                  </a:cubicBezTo>
                  <a:cubicBezTo>
                    <a:pt x="1447" y="79"/>
                    <a:pt x="1446" y="81"/>
                    <a:pt x="1447" y="82"/>
                  </a:cubicBezTo>
                  <a:cubicBezTo>
                    <a:pt x="1447" y="82"/>
                    <a:pt x="1449" y="83"/>
                    <a:pt x="1450" y="85"/>
                  </a:cubicBezTo>
                  <a:cubicBezTo>
                    <a:pt x="1450" y="86"/>
                    <a:pt x="1451" y="88"/>
                    <a:pt x="1452" y="88"/>
                  </a:cubicBezTo>
                  <a:cubicBezTo>
                    <a:pt x="1452" y="88"/>
                    <a:pt x="1455" y="88"/>
                    <a:pt x="1456" y="88"/>
                  </a:cubicBezTo>
                  <a:cubicBezTo>
                    <a:pt x="1457" y="89"/>
                    <a:pt x="1459" y="89"/>
                    <a:pt x="1460" y="89"/>
                  </a:cubicBezTo>
                  <a:cubicBezTo>
                    <a:pt x="1461" y="89"/>
                    <a:pt x="1463" y="88"/>
                    <a:pt x="1463" y="87"/>
                  </a:cubicBezTo>
                  <a:cubicBezTo>
                    <a:pt x="1464" y="86"/>
                    <a:pt x="1463" y="85"/>
                    <a:pt x="1464" y="84"/>
                  </a:cubicBezTo>
                  <a:cubicBezTo>
                    <a:pt x="1465" y="83"/>
                    <a:pt x="1467" y="78"/>
                    <a:pt x="1467" y="77"/>
                  </a:cubicBezTo>
                  <a:cubicBezTo>
                    <a:pt x="1467" y="77"/>
                    <a:pt x="1467" y="75"/>
                    <a:pt x="1467" y="75"/>
                  </a:cubicBezTo>
                  <a:cubicBezTo>
                    <a:pt x="1469" y="74"/>
                    <a:pt x="1469" y="74"/>
                    <a:pt x="1469" y="74"/>
                  </a:cubicBezTo>
                  <a:cubicBezTo>
                    <a:pt x="1469" y="74"/>
                    <a:pt x="1468" y="72"/>
                    <a:pt x="1469" y="72"/>
                  </a:cubicBezTo>
                  <a:cubicBezTo>
                    <a:pt x="1469" y="72"/>
                    <a:pt x="1470" y="70"/>
                    <a:pt x="1470" y="69"/>
                  </a:cubicBezTo>
                  <a:cubicBezTo>
                    <a:pt x="1470" y="67"/>
                    <a:pt x="1470" y="65"/>
                    <a:pt x="1471" y="65"/>
                  </a:cubicBezTo>
                  <a:cubicBezTo>
                    <a:pt x="1471" y="65"/>
                    <a:pt x="1472" y="66"/>
                    <a:pt x="1472" y="67"/>
                  </a:cubicBezTo>
                  <a:cubicBezTo>
                    <a:pt x="1473" y="68"/>
                    <a:pt x="1474" y="68"/>
                    <a:pt x="1475" y="68"/>
                  </a:cubicBezTo>
                  <a:cubicBezTo>
                    <a:pt x="1477" y="68"/>
                    <a:pt x="1477" y="68"/>
                    <a:pt x="1478" y="68"/>
                  </a:cubicBezTo>
                  <a:cubicBezTo>
                    <a:pt x="1479" y="67"/>
                    <a:pt x="1480" y="67"/>
                    <a:pt x="1480" y="67"/>
                  </a:cubicBezTo>
                  <a:cubicBezTo>
                    <a:pt x="1481" y="68"/>
                    <a:pt x="1481" y="70"/>
                    <a:pt x="1482" y="71"/>
                  </a:cubicBezTo>
                  <a:cubicBezTo>
                    <a:pt x="1483" y="72"/>
                    <a:pt x="1484" y="72"/>
                    <a:pt x="1485" y="73"/>
                  </a:cubicBezTo>
                  <a:cubicBezTo>
                    <a:pt x="1486" y="74"/>
                    <a:pt x="1487" y="75"/>
                    <a:pt x="1488" y="74"/>
                  </a:cubicBezTo>
                  <a:cubicBezTo>
                    <a:pt x="1488" y="74"/>
                    <a:pt x="1488" y="72"/>
                    <a:pt x="1489" y="73"/>
                  </a:cubicBezTo>
                  <a:cubicBezTo>
                    <a:pt x="1490" y="74"/>
                    <a:pt x="1492" y="76"/>
                    <a:pt x="1492" y="77"/>
                  </a:cubicBezTo>
                  <a:cubicBezTo>
                    <a:pt x="1492" y="77"/>
                    <a:pt x="1492" y="79"/>
                    <a:pt x="1492" y="80"/>
                  </a:cubicBezTo>
                  <a:cubicBezTo>
                    <a:pt x="1492" y="81"/>
                    <a:pt x="1494" y="81"/>
                    <a:pt x="1495" y="81"/>
                  </a:cubicBezTo>
                  <a:cubicBezTo>
                    <a:pt x="1496" y="81"/>
                    <a:pt x="1498" y="81"/>
                    <a:pt x="1498" y="82"/>
                  </a:cubicBezTo>
                  <a:cubicBezTo>
                    <a:pt x="1499" y="82"/>
                    <a:pt x="1500" y="82"/>
                    <a:pt x="1501" y="82"/>
                  </a:cubicBezTo>
                  <a:cubicBezTo>
                    <a:pt x="1502" y="81"/>
                    <a:pt x="1502" y="80"/>
                    <a:pt x="1503" y="80"/>
                  </a:cubicBezTo>
                  <a:cubicBezTo>
                    <a:pt x="1504" y="80"/>
                    <a:pt x="1505" y="80"/>
                    <a:pt x="1505" y="81"/>
                  </a:cubicBezTo>
                  <a:cubicBezTo>
                    <a:pt x="1505" y="82"/>
                    <a:pt x="1506" y="82"/>
                    <a:pt x="1506" y="82"/>
                  </a:cubicBezTo>
                  <a:cubicBezTo>
                    <a:pt x="1507" y="81"/>
                    <a:pt x="1508" y="81"/>
                    <a:pt x="1509" y="81"/>
                  </a:cubicBezTo>
                  <a:cubicBezTo>
                    <a:pt x="1510" y="81"/>
                    <a:pt x="1511" y="81"/>
                    <a:pt x="1511" y="82"/>
                  </a:cubicBezTo>
                  <a:cubicBezTo>
                    <a:pt x="1511" y="82"/>
                    <a:pt x="1508" y="83"/>
                    <a:pt x="1509" y="84"/>
                  </a:cubicBezTo>
                  <a:cubicBezTo>
                    <a:pt x="1510" y="84"/>
                    <a:pt x="1511" y="85"/>
                    <a:pt x="1511" y="87"/>
                  </a:cubicBezTo>
                  <a:cubicBezTo>
                    <a:pt x="1511" y="88"/>
                    <a:pt x="1510" y="88"/>
                    <a:pt x="1510" y="89"/>
                  </a:cubicBezTo>
                  <a:cubicBezTo>
                    <a:pt x="1510" y="90"/>
                    <a:pt x="1510" y="91"/>
                    <a:pt x="1509" y="91"/>
                  </a:cubicBezTo>
                  <a:cubicBezTo>
                    <a:pt x="1508" y="91"/>
                    <a:pt x="1508" y="92"/>
                    <a:pt x="1507" y="92"/>
                  </a:cubicBezTo>
                  <a:cubicBezTo>
                    <a:pt x="1506" y="93"/>
                    <a:pt x="1504" y="93"/>
                    <a:pt x="1505" y="94"/>
                  </a:cubicBezTo>
                  <a:cubicBezTo>
                    <a:pt x="1505" y="95"/>
                    <a:pt x="1506" y="97"/>
                    <a:pt x="1505" y="98"/>
                  </a:cubicBezTo>
                  <a:cubicBezTo>
                    <a:pt x="1505" y="99"/>
                    <a:pt x="1507" y="100"/>
                    <a:pt x="1507" y="102"/>
                  </a:cubicBezTo>
                  <a:cubicBezTo>
                    <a:pt x="1508" y="104"/>
                    <a:pt x="1509" y="107"/>
                    <a:pt x="1510" y="107"/>
                  </a:cubicBezTo>
                  <a:cubicBezTo>
                    <a:pt x="1510" y="107"/>
                    <a:pt x="1512" y="106"/>
                    <a:pt x="1512" y="108"/>
                  </a:cubicBezTo>
                  <a:cubicBezTo>
                    <a:pt x="1513" y="110"/>
                    <a:pt x="1513" y="111"/>
                    <a:pt x="1513" y="113"/>
                  </a:cubicBezTo>
                  <a:cubicBezTo>
                    <a:pt x="1512" y="114"/>
                    <a:pt x="1513" y="114"/>
                    <a:pt x="1514" y="115"/>
                  </a:cubicBezTo>
                  <a:cubicBezTo>
                    <a:pt x="1514" y="116"/>
                    <a:pt x="1515" y="118"/>
                    <a:pt x="1516" y="119"/>
                  </a:cubicBezTo>
                  <a:cubicBezTo>
                    <a:pt x="1517" y="120"/>
                    <a:pt x="1519" y="123"/>
                    <a:pt x="1519" y="124"/>
                  </a:cubicBezTo>
                  <a:cubicBezTo>
                    <a:pt x="1518" y="126"/>
                    <a:pt x="1518" y="127"/>
                    <a:pt x="1519" y="127"/>
                  </a:cubicBezTo>
                  <a:cubicBezTo>
                    <a:pt x="1520" y="128"/>
                    <a:pt x="1521" y="130"/>
                    <a:pt x="1522" y="132"/>
                  </a:cubicBezTo>
                  <a:cubicBezTo>
                    <a:pt x="1524" y="133"/>
                    <a:pt x="1524" y="135"/>
                    <a:pt x="1525" y="136"/>
                  </a:cubicBezTo>
                  <a:cubicBezTo>
                    <a:pt x="1526" y="136"/>
                    <a:pt x="1527" y="137"/>
                    <a:pt x="1527" y="138"/>
                  </a:cubicBezTo>
                  <a:cubicBezTo>
                    <a:pt x="1526" y="139"/>
                    <a:pt x="1525" y="139"/>
                    <a:pt x="1526" y="140"/>
                  </a:cubicBezTo>
                  <a:cubicBezTo>
                    <a:pt x="1528" y="141"/>
                    <a:pt x="1529" y="141"/>
                    <a:pt x="1530" y="142"/>
                  </a:cubicBezTo>
                  <a:cubicBezTo>
                    <a:pt x="1530" y="143"/>
                    <a:pt x="1529" y="143"/>
                    <a:pt x="1529" y="144"/>
                  </a:cubicBezTo>
                  <a:cubicBezTo>
                    <a:pt x="1528" y="145"/>
                    <a:pt x="1529" y="145"/>
                    <a:pt x="1530" y="145"/>
                  </a:cubicBezTo>
                  <a:cubicBezTo>
                    <a:pt x="1530" y="146"/>
                    <a:pt x="1530" y="146"/>
                    <a:pt x="1530" y="147"/>
                  </a:cubicBezTo>
                  <a:cubicBezTo>
                    <a:pt x="1530" y="148"/>
                    <a:pt x="1530" y="150"/>
                    <a:pt x="1531" y="150"/>
                  </a:cubicBezTo>
                  <a:cubicBezTo>
                    <a:pt x="1531" y="151"/>
                    <a:pt x="1533" y="150"/>
                    <a:pt x="1533" y="151"/>
                  </a:cubicBezTo>
                  <a:cubicBezTo>
                    <a:pt x="1533" y="153"/>
                    <a:pt x="1533" y="154"/>
                    <a:pt x="1534" y="154"/>
                  </a:cubicBezTo>
                  <a:cubicBezTo>
                    <a:pt x="1535" y="154"/>
                    <a:pt x="1536" y="154"/>
                    <a:pt x="1537" y="155"/>
                  </a:cubicBezTo>
                  <a:cubicBezTo>
                    <a:pt x="1537" y="155"/>
                    <a:pt x="1537" y="156"/>
                    <a:pt x="1537" y="157"/>
                  </a:cubicBezTo>
                  <a:cubicBezTo>
                    <a:pt x="1537" y="158"/>
                    <a:pt x="1539" y="161"/>
                    <a:pt x="1540" y="161"/>
                  </a:cubicBezTo>
                  <a:cubicBezTo>
                    <a:pt x="1540" y="162"/>
                    <a:pt x="1542" y="162"/>
                    <a:pt x="1542" y="161"/>
                  </a:cubicBezTo>
                  <a:cubicBezTo>
                    <a:pt x="1542" y="160"/>
                    <a:pt x="1544" y="161"/>
                    <a:pt x="1545" y="161"/>
                  </a:cubicBezTo>
                  <a:cubicBezTo>
                    <a:pt x="1546" y="161"/>
                    <a:pt x="1549" y="161"/>
                    <a:pt x="1550" y="162"/>
                  </a:cubicBezTo>
                  <a:cubicBezTo>
                    <a:pt x="1552" y="162"/>
                    <a:pt x="1553" y="163"/>
                    <a:pt x="1555" y="163"/>
                  </a:cubicBezTo>
                  <a:cubicBezTo>
                    <a:pt x="1556" y="163"/>
                    <a:pt x="1557" y="164"/>
                    <a:pt x="1557" y="164"/>
                  </a:cubicBezTo>
                  <a:cubicBezTo>
                    <a:pt x="1558" y="163"/>
                    <a:pt x="1560" y="161"/>
                    <a:pt x="1561" y="161"/>
                  </a:cubicBezTo>
                  <a:cubicBezTo>
                    <a:pt x="1562" y="161"/>
                    <a:pt x="1562" y="161"/>
                    <a:pt x="1563" y="160"/>
                  </a:cubicBezTo>
                  <a:cubicBezTo>
                    <a:pt x="1564" y="160"/>
                    <a:pt x="1566" y="160"/>
                    <a:pt x="1566" y="159"/>
                  </a:cubicBezTo>
                  <a:cubicBezTo>
                    <a:pt x="1566" y="158"/>
                    <a:pt x="1566" y="158"/>
                    <a:pt x="1567" y="158"/>
                  </a:cubicBezTo>
                  <a:cubicBezTo>
                    <a:pt x="1568" y="158"/>
                    <a:pt x="1570" y="158"/>
                    <a:pt x="1571" y="157"/>
                  </a:cubicBezTo>
                  <a:cubicBezTo>
                    <a:pt x="1572" y="157"/>
                    <a:pt x="1573" y="156"/>
                    <a:pt x="1573" y="156"/>
                  </a:cubicBezTo>
                  <a:cubicBezTo>
                    <a:pt x="1573" y="155"/>
                    <a:pt x="1574" y="154"/>
                    <a:pt x="1574" y="154"/>
                  </a:cubicBezTo>
                  <a:cubicBezTo>
                    <a:pt x="1575" y="154"/>
                    <a:pt x="1576" y="154"/>
                    <a:pt x="1577" y="152"/>
                  </a:cubicBezTo>
                  <a:cubicBezTo>
                    <a:pt x="1577" y="150"/>
                    <a:pt x="1577" y="149"/>
                    <a:pt x="1577" y="148"/>
                  </a:cubicBezTo>
                  <a:cubicBezTo>
                    <a:pt x="1578" y="146"/>
                    <a:pt x="1578" y="145"/>
                    <a:pt x="1579" y="146"/>
                  </a:cubicBezTo>
                  <a:cubicBezTo>
                    <a:pt x="1580" y="147"/>
                    <a:pt x="1582" y="148"/>
                    <a:pt x="1583" y="148"/>
                  </a:cubicBezTo>
                  <a:cubicBezTo>
                    <a:pt x="1584" y="147"/>
                    <a:pt x="1585" y="147"/>
                    <a:pt x="1586" y="147"/>
                  </a:cubicBezTo>
                  <a:cubicBezTo>
                    <a:pt x="1587" y="148"/>
                    <a:pt x="1588" y="149"/>
                    <a:pt x="1589" y="150"/>
                  </a:cubicBezTo>
                  <a:cubicBezTo>
                    <a:pt x="1590" y="151"/>
                    <a:pt x="1592" y="152"/>
                    <a:pt x="1592" y="151"/>
                  </a:cubicBezTo>
                  <a:cubicBezTo>
                    <a:pt x="1593" y="150"/>
                    <a:pt x="1594" y="149"/>
                    <a:pt x="1595" y="149"/>
                  </a:cubicBezTo>
                  <a:cubicBezTo>
                    <a:pt x="1596" y="148"/>
                    <a:pt x="1598" y="149"/>
                    <a:pt x="1599" y="148"/>
                  </a:cubicBezTo>
                  <a:cubicBezTo>
                    <a:pt x="1600" y="148"/>
                    <a:pt x="1600" y="145"/>
                    <a:pt x="1602" y="145"/>
                  </a:cubicBezTo>
                  <a:cubicBezTo>
                    <a:pt x="1603" y="145"/>
                    <a:pt x="1605" y="145"/>
                    <a:pt x="1605" y="145"/>
                  </a:cubicBezTo>
                  <a:cubicBezTo>
                    <a:pt x="1606" y="144"/>
                    <a:pt x="1607" y="144"/>
                    <a:pt x="1608" y="144"/>
                  </a:cubicBezTo>
                  <a:cubicBezTo>
                    <a:pt x="1609" y="144"/>
                    <a:pt x="1611" y="146"/>
                    <a:pt x="1611" y="146"/>
                  </a:cubicBezTo>
                  <a:cubicBezTo>
                    <a:pt x="1612" y="147"/>
                    <a:pt x="1612" y="148"/>
                    <a:pt x="1614" y="148"/>
                  </a:cubicBezTo>
                  <a:cubicBezTo>
                    <a:pt x="1615" y="148"/>
                    <a:pt x="1615" y="148"/>
                    <a:pt x="1616" y="148"/>
                  </a:cubicBezTo>
                  <a:cubicBezTo>
                    <a:pt x="1617" y="148"/>
                    <a:pt x="1619" y="148"/>
                    <a:pt x="1619" y="147"/>
                  </a:cubicBezTo>
                  <a:cubicBezTo>
                    <a:pt x="1619" y="146"/>
                    <a:pt x="1620" y="145"/>
                    <a:pt x="1619" y="144"/>
                  </a:cubicBezTo>
                  <a:cubicBezTo>
                    <a:pt x="1619" y="143"/>
                    <a:pt x="1618" y="140"/>
                    <a:pt x="1620" y="140"/>
                  </a:cubicBezTo>
                  <a:cubicBezTo>
                    <a:pt x="1621" y="139"/>
                    <a:pt x="1621" y="137"/>
                    <a:pt x="1622" y="137"/>
                  </a:cubicBezTo>
                  <a:cubicBezTo>
                    <a:pt x="1623" y="137"/>
                    <a:pt x="1626" y="137"/>
                    <a:pt x="1627" y="138"/>
                  </a:cubicBezTo>
                  <a:cubicBezTo>
                    <a:pt x="1628" y="139"/>
                    <a:pt x="1630" y="141"/>
                    <a:pt x="1630" y="140"/>
                  </a:cubicBezTo>
                  <a:cubicBezTo>
                    <a:pt x="1631" y="140"/>
                    <a:pt x="1632" y="139"/>
                    <a:pt x="1633" y="139"/>
                  </a:cubicBezTo>
                  <a:cubicBezTo>
                    <a:pt x="1634" y="138"/>
                    <a:pt x="1637" y="136"/>
                    <a:pt x="1636" y="135"/>
                  </a:cubicBezTo>
                  <a:cubicBezTo>
                    <a:pt x="1636" y="135"/>
                    <a:pt x="1636" y="133"/>
                    <a:pt x="1638" y="133"/>
                  </a:cubicBezTo>
                  <a:cubicBezTo>
                    <a:pt x="1639" y="133"/>
                    <a:pt x="1641" y="133"/>
                    <a:pt x="1642" y="133"/>
                  </a:cubicBezTo>
                  <a:cubicBezTo>
                    <a:pt x="1643" y="132"/>
                    <a:pt x="1642" y="132"/>
                    <a:pt x="1643" y="130"/>
                  </a:cubicBezTo>
                  <a:cubicBezTo>
                    <a:pt x="1643" y="129"/>
                    <a:pt x="1644" y="128"/>
                    <a:pt x="1644" y="127"/>
                  </a:cubicBezTo>
                  <a:cubicBezTo>
                    <a:pt x="1645" y="126"/>
                    <a:pt x="1645" y="126"/>
                    <a:pt x="1644" y="125"/>
                  </a:cubicBezTo>
                  <a:cubicBezTo>
                    <a:pt x="1644" y="124"/>
                    <a:pt x="1643" y="123"/>
                    <a:pt x="1643" y="122"/>
                  </a:cubicBezTo>
                  <a:cubicBezTo>
                    <a:pt x="1643" y="121"/>
                    <a:pt x="1643" y="121"/>
                    <a:pt x="1645" y="121"/>
                  </a:cubicBezTo>
                  <a:cubicBezTo>
                    <a:pt x="1646" y="120"/>
                    <a:pt x="1646" y="118"/>
                    <a:pt x="1648" y="118"/>
                  </a:cubicBezTo>
                  <a:cubicBezTo>
                    <a:pt x="1649" y="118"/>
                    <a:pt x="1650" y="115"/>
                    <a:pt x="1650" y="114"/>
                  </a:cubicBezTo>
                  <a:cubicBezTo>
                    <a:pt x="1649" y="113"/>
                    <a:pt x="1648" y="112"/>
                    <a:pt x="1648" y="110"/>
                  </a:cubicBezTo>
                  <a:cubicBezTo>
                    <a:pt x="1648" y="108"/>
                    <a:pt x="1649" y="105"/>
                    <a:pt x="1650" y="105"/>
                  </a:cubicBezTo>
                  <a:cubicBezTo>
                    <a:pt x="1651" y="105"/>
                    <a:pt x="1650" y="107"/>
                    <a:pt x="1652" y="107"/>
                  </a:cubicBezTo>
                  <a:cubicBezTo>
                    <a:pt x="1653" y="107"/>
                    <a:pt x="1654" y="106"/>
                    <a:pt x="1655" y="106"/>
                  </a:cubicBezTo>
                  <a:cubicBezTo>
                    <a:pt x="1656" y="106"/>
                    <a:pt x="1659" y="105"/>
                    <a:pt x="1660" y="105"/>
                  </a:cubicBezTo>
                  <a:cubicBezTo>
                    <a:pt x="1661" y="106"/>
                    <a:pt x="1661" y="107"/>
                    <a:pt x="1662" y="106"/>
                  </a:cubicBezTo>
                  <a:cubicBezTo>
                    <a:pt x="1663" y="105"/>
                    <a:pt x="1664" y="104"/>
                    <a:pt x="1664" y="106"/>
                  </a:cubicBezTo>
                  <a:cubicBezTo>
                    <a:pt x="1665" y="107"/>
                    <a:pt x="1665" y="108"/>
                    <a:pt x="1667" y="109"/>
                  </a:cubicBezTo>
                  <a:cubicBezTo>
                    <a:pt x="1668" y="109"/>
                    <a:pt x="1675" y="113"/>
                    <a:pt x="1676" y="115"/>
                  </a:cubicBezTo>
                  <a:cubicBezTo>
                    <a:pt x="1678" y="116"/>
                    <a:pt x="1678" y="116"/>
                    <a:pt x="1679" y="118"/>
                  </a:cubicBezTo>
                  <a:cubicBezTo>
                    <a:pt x="1680" y="119"/>
                    <a:pt x="1682" y="121"/>
                    <a:pt x="1683" y="122"/>
                  </a:cubicBezTo>
                  <a:cubicBezTo>
                    <a:pt x="1684" y="123"/>
                    <a:pt x="1685" y="124"/>
                    <a:pt x="1687" y="125"/>
                  </a:cubicBezTo>
                  <a:cubicBezTo>
                    <a:pt x="1688" y="126"/>
                    <a:pt x="1689" y="126"/>
                    <a:pt x="1690" y="127"/>
                  </a:cubicBezTo>
                  <a:cubicBezTo>
                    <a:pt x="1691" y="129"/>
                    <a:pt x="1694" y="131"/>
                    <a:pt x="1694" y="132"/>
                  </a:cubicBezTo>
                  <a:cubicBezTo>
                    <a:pt x="1694" y="133"/>
                    <a:pt x="1694" y="134"/>
                    <a:pt x="1696" y="134"/>
                  </a:cubicBezTo>
                  <a:cubicBezTo>
                    <a:pt x="1698" y="134"/>
                    <a:pt x="1698" y="133"/>
                    <a:pt x="1699" y="134"/>
                  </a:cubicBezTo>
                  <a:cubicBezTo>
                    <a:pt x="1700" y="135"/>
                    <a:pt x="1700" y="135"/>
                    <a:pt x="1700" y="135"/>
                  </a:cubicBezTo>
                  <a:cubicBezTo>
                    <a:pt x="1702" y="137"/>
                    <a:pt x="1701" y="137"/>
                    <a:pt x="1702" y="138"/>
                  </a:cubicBezTo>
                  <a:cubicBezTo>
                    <a:pt x="1702" y="139"/>
                    <a:pt x="1703" y="141"/>
                    <a:pt x="1704" y="140"/>
                  </a:cubicBezTo>
                  <a:cubicBezTo>
                    <a:pt x="1705" y="140"/>
                    <a:pt x="1706" y="140"/>
                    <a:pt x="1706" y="141"/>
                  </a:cubicBezTo>
                  <a:cubicBezTo>
                    <a:pt x="1707" y="142"/>
                    <a:pt x="1708" y="142"/>
                    <a:pt x="1708" y="141"/>
                  </a:cubicBezTo>
                  <a:cubicBezTo>
                    <a:pt x="1709" y="140"/>
                    <a:pt x="1709" y="140"/>
                    <a:pt x="1710" y="140"/>
                  </a:cubicBezTo>
                  <a:cubicBezTo>
                    <a:pt x="1710" y="140"/>
                    <a:pt x="1710" y="140"/>
                    <a:pt x="1710" y="142"/>
                  </a:cubicBezTo>
                  <a:cubicBezTo>
                    <a:pt x="1709" y="144"/>
                    <a:pt x="1712" y="145"/>
                    <a:pt x="1712" y="145"/>
                  </a:cubicBezTo>
                  <a:cubicBezTo>
                    <a:pt x="1713" y="145"/>
                    <a:pt x="1715" y="146"/>
                    <a:pt x="1715" y="148"/>
                  </a:cubicBezTo>
                  <a:cubicBezTo>
                    <a:pt x="1715" y="149"/>
                    <a:pt x="1715" y="151"/>
                    <a:pt x="1716" y="151"/>
                  </a:cubicBezTo>
                  <a:cubicBezTo>
                    <a:pt x="1717" y="152"/>
                    <a:pt x="1719" y="153"/>
                    <a:pt x="1718" y="155"/>
                  </a:cubicBezTo>
                  <a:cubicBezTo>
                    <a:pt x="1716" y="156"/>
                    <a:pt x="1716" y="157"/>
                    <a:pt x="1716" y="158"/>
                  </a:cubicBezTo>
                  <a:cubicBezTo>
                    <a:pt x="1716" y="160"/>
                    <a:pt x="1716" y="162"/>
                    <a:pt x="1716" y="162"/>
                  </a:cubicBezTo>
                  <a:cubicBezTo>
                    <a:pt x="1715" y="162"/>
                    <a:pt x="1715" y="162"/>
                    <a:pt x="1715" y="161"/>
                  </a:cubicBezTo>
                  <a:cubicBezTo>
                    <a:pt x="1714" y="160"/>
                    <a:pt x="1713" y="159"/>
                    <a:pt x="1713" y="161"/>
                  </a:cubicBezTo>
                  <a:cubicBezTo>
                    <a:pt x="1713" y="163"/>
                    <a:pt x="1713" y="163"/>
                    <a:pt x="1713" y="165"/>
                  </a:cubicBezTo>
                  <a:cubicBezTo>
                    <a:pt x="1712" y="166"/>
                    <a:pt x="1712" y="167"/>
                    <a:pt x="1712" y="167"/>
                  </a:cubicBezTo>
                  <a:cubicBezTo>
                    <a:pt x="1712" y="168"/>
                    <a:pt x="1712" y="169"/>
                    <a:pt x="1711" y="169"/>
                  </a:cubicBezTo>
                  <a:cubicBezTo>
                    <a:pt x="1710" y="171"/>
                    <a:pt x="1710" y="171"/>
                    <a:pt x="1709" y="171"/>
                  </a:cubicBezTo>
                  <a:cubicBezTo>
                    <a:pt x="1709" y="171"/>
                    <a:pt x="1708" y="171"/>
                    <a:pt x="1709" y="172"/>
                  </a:cubicBezTo>
                  <a:cubicBezTo>
                    <a:pt x="1710" y="173"/>
                    <a:pt x="1711" y="175"/>
                    <a:pt x="1708" y="174"/>
                  </a:cubicBezTo>
                  <a:cubicBezTo>
                    <a:pt x="1706" y="173"/>
                    <a:pt x="1706" y="175"/>
                    <a:pt x="1705" y="175"/>
                  </a:cubicBezTo>
                  <a:cubicBezTo>
                    <a:pt x="1705" y="176"/>
                    <a:pt x="1706" y="178"/>
                    <a:pt x="1708" y="178"/>
                  </a:cubicBezTo>
                  <a:cubicBezTo>
                    <a:pt x="1709" y="178"/>
                    <a:pt x="1711" y="179"/>
                    <a:pt x="1710" y="180"/>
                  </a:cubicBezTo>
                  <a:cubicBezTo>
                    <a:pt x="1709" y="182"/>
                    <a:pt x="1708" y="183"/>
                    <a:pt x="1710" y="185"/>
                  </a:cubicBezTo>
                  <a:cubicBezTo>
                    <a:pt x="1711" y="187"/>
                    <a:pt x="1713" y="189"/>
                    <a:pt x="1713" y="191"/>
                  </a:cubicBezTo>
                  <a:cubicBezTo>
                    <a:pt x="1713" y="193"/>
                    <a:pt x="1713" y="194"/>
                    <a:pt x="1711" y="195"/>
                  </a:cubicBezTo>
                  <a:cubicBezTo>
                    <a:pt x="1709" y="195"/>
                    <a:pt x="1709" y="197"/>
                    <a:pt x="1708" y="199"/>
                  </a:cubicBezTo>
                  <a:cubicBezTo>
                    <a:pt x="1707" y="200"/>
                    <a:pt x="1706" y="201"/>
                    <a:pt x="1706" y="202"/>
                  </a:cubicBezTo>
                  <a:cubicBezTo>
                    <a:pt x="1706" y="203"/>
                    <a:pt x="1705" y="203"/>
                    <a:pt x="1704" y="204"/>
                  </a:cubicBezTo>
                  <a:cubicBezTo>
                    <a:pt x="1703" y="205"/>
                    <a:pt x="1701" y="205"/>
                    <a:pt x="1702" y="207"/>
                  </a:cubicBezTo>
                  <a:cubicBezTo>
                    <a:pt x="1703" y="208"/>
                    <a:pt x="1704" y="209"/>
                    <a:pt x="1703" y="209"/>
                  </a:cubicBezTo>
                  <a:cubicBezTo>
                    <a:pt x="1702" y="209"/>
                    <a:pt x="1701" y="208"/>
                    <a:pt x="1701" y="208"/>
                  </a:cubicBezTo>
                  <a:cubicBezTo>
                    <a:pt x="1701" y="208"/>
                    <a:pt x="1699" y="208"/>
                    <a:pt x="1700" y="209"/>
                  </a:cubicBezTo>
                  <a:cubicBezTo>
                    <a:pt x="1700" y="210"/>
                    <a:pt x="1701" y="210"/>
                    <a:pt x="1701" y="211"/>
                  </a:cubicBezTo>
                  <a:cubicBezTo>
                    <a:pt x="1702" y="212"/>
                    <a:pt x="1703" y="213"/>
                    <a:pt x="1702" y="214"/>
                  </a:cubicBezTo>
                  <a:cubicBezTo>
                    <a:pt x="1701" y="214"/>
                    <a:pt x="1700" y="216"/>
                    <a:pt x="1701" y="217"/>
                  </a:cubicBezTo>
                  <a:cubicBezTo>
                    <a:pt x="1702" y="218"/>
                    <a:pt x="1702" y="218"/>
                    <a:pt x="1701" y="219"/>
                  </a:cubicBezTo>
                  <a:cubicBezTo>
                    <a:pt x="1699" y="220"/>
                    <a:pt x="1699" y="220"/>
                    <a:pt x="1699" y="221"/>
                  </a:cubicBezTo>
                  <a:cubicBezTo>
                    <a:pt x="1699" y="222"/>
                    <a:pt x="1699" y="223"/>
                    <a:pt x="1699" y="224"/>
                  </a:cubicBezTo>
                  <a:cubicBezTo>
                    <a:pt x="1700" y="225"/>
                    <a:pt x="1701" y="226"/>
                    <a:pt x="1700" y="228"/>
                  </a:cubicBezTo>
                  <a:cubicBezTo>
                    <a:pt x="1699" y="229"/>
                    <a:pt x="1698" y="229"/>
                    <a:pt x="1698" y="229"/>
                  </a:cubicBezTo>
                  <a:cubicBezTo>
                    <a:pt x="1697" y="230"/>
                    <a:pt x="1696" y="231"/>
                    <a:pt x="1696" y="232"/>
                  </a:cubicBezTo>
                  <a:cubicBezTo>
                    <a:pt x="1696" y="234"/>
                    <a:pt x="1698" y="234"/>
                    <a:pt x="1697" y="235"/>
                  </a:cubicBezTo>
                  <a:cubicBezTo>
                    <a:pt x="1696" y="236"/>
                    <a:pt x="1695" y="235"/>
                    <a:pt x="1694" y="235"/>
                  </a:cubicBezTo>
                  <a:cubicBezTo>
                    <a:pt x="1694" y="235"/>
                    <a:pt x="1693" y="236"/>
                    <a:pt x="1693" y="237"/>
                  </a:cubicBezTo>
                  <a:cubicBezTo>
                    <a:pt x="1692" y="238"/>
                    <a:pt x="1692" y="240"/>
                    <a:pt x="1693" y="241"/>
                  </a:cubicBezTo>
                  <a:cubicBezTo>
                    <a:pt x="1694" y="242"/>
                    <a:pt x="1694" y="242"/>
                    <a:pt x="1695" y="242"/>
                  </a:cubicBezTo>
                  <a:cubicBezTo>
                    <a:pt x="1697" y="242"/>
                    <a:pt x="1698" y="243"/>
                    <a:pt x="1696" y="244"/>
                  </a:cubicBezTo>
                  <a:cubicBezTo>
                    <a:pt x="1694" y="244"/>
                    <a:pt x="1694" y="243"/>
                    <a:pt x="1693" y="244"/>
                  </a:cubicBezTo>
                  <a:cubicBezTo>
                    <a:pt x="1692" y="245"/>
                    <a:pt x="1693" y="245"/>
                    <a:pt x="1694" y="245"/>
                  </a:cubicBezTo>
                  <a:cubicBezTo>
                    <a:pt x="1695" y="245"/>
                    <a:pt x="1696" y="246"/>
                    <a:pt x="1696" y="247"/>
                  </a:cubicBezTo>
                  <a:cubicBezTo>
                    <a:pt x="1696" y="248"/>
                    <a:pt x="1696" y="248"/>
                    <a:pt x="1695" y="249"/>
                  </a:cubicBezTo>
                  <a:cubicBezTo>
                    <a:pt x="1694" y="249"/>
                    <a:pt x="1693" y="249"/>
                    <a:pt x="1694" y="251"/>
                  </a:cubicBezTo>
                  <a:cubicBezTo>
                    <a:pt x="1694" y="252"/>
                    <a:pt x="1694" y="252"/>
                    <a:pt x="1692" y="252"/>
                  </a:cubicBezTo>
                  <a:cubicBezTo>
                    <a:pt x="1691" y="252"/>
                    <a:pt x="1689" y="253"/>
                    <a:pt x="1692" y="255"/>
                  </a:cubicBezTo>
                  <a:cubicBezTo>
                    <a:pt x="1695" y="256"/>
                    <a:pt x="1695" y="258"/>
                    <a:pt x="1695" y="258"/>
                  </a:cubicBezTo>
                  <a:cubicBezTo>
                    <a:pt x="1695" y="259"/>
                    <a:pt x="1697" y="261"/>
                    <a:pt x="1696" y="262"/>
                  </a:cubicBezTo>
                  <a:cubicBezTo>
                    <a:pt x="1696" y="263"/>
                    <a:pt x="1696" y="263"/>
                    <a:pt x="1695" y="264"/>
                  </a:cubicBezTo>
                  <a:cubicBezTo>
                    <a:pt x="1694" y="264"/>
                    <a:pt x="1692" y="265"/>
                    <a:pt x="1694" y="265"/>
                  </a:cubicBezTo>
                  <a:cubicBezTo>
                    <a:pt x="1695" y="266"/>
                    <a:pt x="1697" y="266"/>
                    <a:pt x="1697" y="267"/>
                  </a:cubicBezTo>
                  <a:cubicBezTo>
                    <a:pt x="1697" y="268"/>
                    <a:pt x="1697" y="270"/>
                    <a:pt x="1698" y="272"/>
                  </a:cubicBezTo>
                  <a:cubicBezTo>
                    <a:pt x="1698" y="273"/>
                    <a:pt x="1698" y="273"/>
                    <a:pt x="1698" y="274"/>
                  </a:cubicBezTo>
                  <a:cubicBezTo>
                    <a:pt x="1698" y="275"/>
                    <a:pt x="1700" y="278"/>
                    <a:pt x="1699" y="279"/>
                  </a:cubicBezTo>
                  <a:cubicBezTo>
                    <a:pt x="1697" y="279"/>
                    <a:pt x="1697" y="279"/>
                    <a:pt x="1696" y="279"/>
                  </a:cubicBezTo>
                  <a:cubicBezTo>
                    <a:pt x="1695" y="278"/>
                    <a:pt x="1694" y="278"/>
                    <a:pt x="1694" y="280"/>
                  </a:cubicBezTo>
                  <a:cubicBezTo>
                    <a:pt x="1694" y="281"/>
                    <a:pt x="1696" y="284"/>
                    <a:pt x="1696" y="284"/>
                  </a:cubicBezTo>
                  <a:cubicBezTo>
                    <a:pt x="1697" y="284"/>
                    <a:pt x="1699" y="284"/>
                    <a:pt x="1700" y="285"/>
                  </a:cubicBezTo>
                  <a:cubicBezTo>
                    <a:pt x="1701" y="285"/>
                    <a:pt x="1703" y="288"/>
                    <a:pt x="1703" y="290"/>
                  </a:cubicBezTo>
                  <a:cubicBezTo>
                    <a:pt x="1703" y="291"/>
                    <a:pt x="1703" y="294"/>
                    <a:pt x="1704" y="294"/>
                  </a:cubicBezTo>
                  <a:cubicBezTo>
                    <a:pt x="1705" y="295"/>
                    <a:pt x="1707" y="296"/>
                    <a:pt x="1707" y="297"/>
                  </a:cubicBezTo>
                  <a:cubicBezTo>
                    <a:pt x="1706" y="299"/>
                    <a:pt x="1707" y="301"/>
                    <a:pt x="1707" y="303"/>
                  </a:cubicBezTo>
                  <a:cubicBezTo>
                    <a:pt x="1708" y="305"/>
                    <a:pt x="1710" y="307"/>
                    <a:pt x="1710" y="308"/>
                  </a:cubicBezTo>
                  <a:cubicBezTo>
                    <a:pt x="1709" y="310"/>
                    <a:pt x="1710" y="309"/>
                    <a:pt x="1709" y="311"/>
                  </a:cubicBezTo>
                  <a:cubicBezTo>
                    <a:pt x="1708" y="313"/>
                    <a:pt x="1707" y="314"/>
                    <a:pt x="1708" y="315"/>
                  </a:cubicBezTo>
                  <a:cubicBezTo>
                    <a:pt x="1708" y="316"/>
                    <a:pt x="1709" y="318"/>
                    <a:pt x="1709" y="319"/>
                  </a:cubicBezTo>
                  <a:cubicBezTo>
                    <a:pt x="1709" y="320"/>
                    <a:pt x="1710" y="320"/>
                    <a:pt x="1709" y="321"/>
                  </a:cubicBezTo>
                  <a:cubicBezTo>
                    <a:pt x="1707" y="322"/>
                    <a:pt x="1707" y="322"/>
                    <a:pt x="1706" y="324"/>
                  </a:cubicBezTo>
                  <a:cubicBezTo>
                    <a:pt x="1706" y="325"/>
                    <a:pt x="1705" y="326"/>
                    <a:pt x="1705" y="326"/>
                  </a:cubicBezTo>
                  <a:cubicBezTo>
                    <a:pt x="1705" y="327"/>
                    <a:pt x="1704" y="327"/>
                    <a:pt x="1703" y="327"/>
                  </a:cubicBezTo>
                  <a:cubicBezTo>
                    <a:pt x="1701" y="326"/>
                    <a:pt x="1700" y="326"/>
                    <a:pt x="1700" y="325"/>
                  </a:cubicBezTo>
                  <a:cubicBezTo>
                    <a:pt x="1699" y="323"/>
                    <a:pt x="1699" y="324"/>
                    <a:pt x="1698" y="325"/>
                  </a:cubicBezTo>
                  <a:cubicBezTo>
                    <a:pt x="1697" y="325"/>
                    <a:pt x="1697" y="326"/>
                    <a:pt x="1696" y="326"/>
                  </a:cubicBezTo>
                  <a:cubicBezTo>
                    <a:pt x="1694" y="326"/>
                    <a:pt x="1694" y="326"/>
                    <a:pt x="1693" y="325"/>
                  </a:cubicBezTo>
                  <a:cubicBezTo>
                    <a:pt x="1692" y="325"/>
                    <a:pt x="1691" y="325"/>
                    <a:pt x="1690" y="326"/>
                  </a:cubicBezTo>
                  <a:cubicBezTo>
                    <a:pt x="1690" y="327"/>
                    <a:pt x="1689" y="328"/>
                    <a:pt x="1689" y="329"/>
                  </a:cubicBezTo>
                  <a:cubicBezTo>
                    <a:pt x="1689" y="331"/>
                    <a:pt x="1689" y="331"/>
                    <a:pt x="1688" y="332"/>
                  </a:cubicBezTo>
                  <a:cubicBezTo>
                    <a:pt x="1688" y="332"/>
                    <a:pt x="1687" y="333"/>
                    <a:pt x="1688" y="334"/>
                  </a:cubicBezTo>
                  <a:cubicBezTo>
                    <a:pt x="1689" y="335"/>
                    <a:pt x="1690" y="335"/>
                    <a:pt x="1690" y="337"/>
                  </a:cubicBezTo>
                  <a:cubicBezTo>
                    <a:pt x="1689" y="339"/>
                    <a:pt x="1689" y="341"/>
                    <a:pt x="1689" y="342"/>
                  </a:cubicBezTo>
                  <a:cubicBezTo>
                    <a:pt x="1688" y="344"/>
                    <a:pt x="1687" y="345"/>
                    <a:pt x="1687" y="347"/>
                  </a:cubicBezTo>
                  <a:cubicBezTo>
                    <a:pt x="1688" y="348"/>
                    <a:pt x="1689" y="349"/>
                    <a:pt x="1688" y="350"/>
                  </a:cubicBezTo>
                  <a:cubicBezTo>
                    <a:pt x="1688" y="351"/>
                    <a:pt x="1687" y="351"/>
                    <a:pt x="1686" y="353"/>
                  </a:cubicBezTo>
                  <a:cubicBezTo>
                    <a:pt x="1686" y="355"/>
                    <a:pt x="1687" y="358"/>
                    <a:pt x="1686" y="359"/>
                  </a:cubicBezTo>
                  <a:cubicBezTo>
                    <a:pt x="1685" y="359"/>
                    <a:pt x="1685" y="360"/>
                    <a:pt x="1685" y="361"/>
                  </a:cubicBezTo>
                  <a:cubicBezTo>
                    <a:pt x="1685" y="362"/>
                    <a:pt x="1685" y="363"/>
                    <a:pt x="1685" y="363"/>
                  </a:cubicBezTo>
                  <a:cubicBezTo>
                    <a:pt x="1686" y="364"/>
                    <a:pt x="1686" y="364"/>
                    <a:pt x="1685" y="365"/>
                  </a:cubicBezTo>
                  <a:cubicBezTo>
                    <a:pt x="1685" y="366"/>
                    <a:pt x="1684" y="367"/>
                    <a:pt x="1684" y="368"/>
                  </a:cubicBezTo>
                  <a:cubicBezTo>
                    <a:pt x="1685" y="370"/>
                    <a:pt x="1686" y="371"/>
                    <a:pt x="1686" y="372"/>
                  </a:cubicBezTo>
                  <a:cubicBezTo>
                    <a:pt x="1686" y="373"/>
                    <a:pt x="1686" y="376"/>
                    <a:pt x="1686" y="377"/>
                  </a:cubicBezTo>
                  <a:cubicBezTo>
                    <a:pt x="1686" y="378"/>
                    <a:pt x="1686" y="380"/>
                    <a:pt x="1685" y="381"/>
                  </a:cubicBezTo>
                  <a:cubicBezTo>
                    <a:pt x="1684" y="382"/>
                    <a:pt x="1684" y="383"/>
                    <a:pt x="1683" y="384"/>
                  </a:cubicBezTo>
                  <a:cubicBezTo>
                    <a:pt x="1682" y="386"/>
                    <a:pt x="1683" y="386"/>
                    <a:pt x="1683" y="387"/>
                  </a:cubicBezTo>
                  <a:cubicBezTo>
                    <a:pt x="1684" y="389"/>
                    <a:pt x="1685" y="391"/>
                    <a:pt x="1685" y="391"/>
                  </a:cubicBezTo>
                  <a:cubicBezTo>
                    <a:pt x="1685" y="392"/>
                    <a:pt x="1685" y="392"/>
                    <a:pt x="1685" y="393"/>
                  </a:cubicBezTo>
                  <a:cubicBezTo>
                    <a:pt x="1685" y="395"/>
                    <a:pt x="1686" y="396"/>
                    <a:pt x="1686" y="398"/>
                  </a:cubicBezTo>
                  <a:cubicBezTo>
                    <a:pt x="1687" y="400"/>
                    <a:pt x="1688" y="402"/>
                    <a:pt x="1689" y="404"/>
                  </a:cubicBezTo>
                  <a:cubicBezTo>
                    <a:pt x="1690" y="405"/>
                    <a:pt x="1691" y="407"/>
                    <a:pt x="1691" y="409"/>
                  </a:cubicBezTo>
                  <a:cubicBezTo>
                    <a:pt x="1691" y="410"/>
                    <a:pt x="1692" y="412"/>
                    <a:pt x="1692" y="414"/>
                  </a:cubicBezTo>
                  <a:cubicBezTo>
                    <a:pt x="1692" y="417"/>
                    <a:pt x="1692" y="419"/>
                    <a:pt x="1691" y="420"/>
                  </a:cubicBezTo>
                  <a:cubicBezTo>
                    <a:pt x="1691" y="422"/>
                    <a:pt x="1691" y="423"/>
                    <a:pt x="1689" y="425"/>
                  </a:cubicBezTo>
                  <a:cubicBezTo>
                    <a:pt x="1688" y="426"/>
                    <a:pt x="1687" y="427"/>
                    <a:pt x="1687" y="427"/>
                  </a:cubicBezTo>
                  <a:cubicBezTo>
                    <a:pt x="1687" y="427"/>
                    <a:pt x="1687" y="426"/>
                    <a:pt x="1688" y="424"/>
                  </a:cubicBezTo>
                  <a:cubicBezTo>
                    <a:pt x="1688" y="422"/>
                    <a:pt x="1687" y="420"/>
                    <a:pt x="1687" y="419"/>
                  </a:cubicBezTo>
                  <a:cubicBezTo>
                    <a:pt x="1686" y="418"/>
                    <a:pt x="1684" y="416"/>
                    <a:pt x="1683" y="415"/>
                  </a:cubicBezTo>
                  <a:cubicBezTo>
                    <a:pt x="1682" y="413"/>
                    <a:pt x="1680" y="411"/>
                    <a:pt x="1679" y="410"/>
                  </a:cubicBezTo>
                  <a:cubicBezTo>
                    <a:pt x="1678" y="409"/>
                    <a:pt x="1675" y="406"/>
                    <a:pt x="1674" y="404"/>
                  </a:cubicBezTo>
                  <a:cubicBezTo>
                    <a:pt x="1674" y="403"/>
                    <a:pt x="1674" y="402"/>
                    <a:pt x="1674" y="400"/>
                  </a:cubicBezTo>
                  <a:cubicBezTo>
                    <a:pt x="1675" y="398"/>
                    <a:pt x="1674" y="397"/>
                    <a:pt x="1673" y="396"/>
                  </a:cubicBezTo>
                  <a:cubicBezTo>
                    <a:pt x="1673" y="394"/>
                    <a:pt x="1673" y="395"/>
                    <a:pt x="1672" y="393"/>
                  </a:cubicBezTo>
                  <a:cubicBezTo>
                    <a:pt x="1671" y="392"/>
                    <a:pt x="1670" y="391"/>
                    <a:pt x="1669" y="390"/>
                  </a:cubicBezTo>
                  <a:cubicBezTo>
                    <a:pt x="1669" y="390"/>
                    <a:pt x="1668" y="390"/>
                    <a:pt x="1668" y="390"/>
                  </a:cubicBezTo>
                  <a:cubicBezTo>
                    <a:pt x="1662" y="399"/>
                    <a:pt x="1662" y="399"/>
                    <a:pt x="1662" y="399"/>
                  </a:cubicBezTo>
                  <a:cubicBezTo>
                    <a:pt x="1659" y="402"/>
                    <a:pt x="1659" y="402"/>
                    <a:pt x="1659" y="402"/>
                  </a:cubicBezTo>
                  <a:cubicBezTo>
                    <a:pt x="1655" y="409"/>
                    <a:pt x="1655" y="409"/>
                    <a:pt x="1655" y="409"/>
                  </a:cubicBezTo>
                  <a:cubicBezTo>
                    <a:pt x="1651" y="418"/>
                    <a:pt x="1651" y="418"/>
                    <a:pt x="1651" y="418"/>
                  </a:cubicBezTo>
                  <a:cubicBezTo>
                    <a:pt x="1647" y="423"/>
                    <a:pt x="1647" y="423"/>
                    <a:pt x="1647" y="423"/>
                  </a:cubicBezTo>
                  <a:cubicBezTo>
                    <a:pt x="1644" y="429"/>
                    <a:pt x="1644" y="429"/>
                    <a:pt x="1644" y="429"/>
                  </a:cubicBezTo>
                  <a:cubicBezTo>
                    <a:pt x="1644" y="429"/>
                    <a:pt x="1639" y="440"/>
                    <a:pt x="1638" y="442"/>
                  </a:cubicBezTo>
                  <a:cubicBezTo>
                    <a:pt x="1638" y="443"/>
                    <a:pt x="1636" y="445"/>
                    <a:pt x="1634" y="446"/>
                  </a:cubicBezTo>
                  <a:cubicBezTo>
                    <a:pt x="1633" y="447"/>
                    <a:pt x="1627" y="452"/>
                    <a:pt x="1627" y="452"/>
                  </a:cubicBezTo>
                  <a:cubicBezTo>
                    <a:pt x="1627" y="452"/>
                    <a:pt x="1623" y="454"/>
                    <a:pt x="1623" y="455"/>
                  </a:cubicBezTo>
                  <a:cubicBezTo>
                    <a:pt x="1622" y="457"/>
                    <a:pt x="1622" y="461"/>
                    <a:pt x="1622" y="463"/>
                  </a:cubicBezTo>
                  <a:cubicBezTo>
                    <a:pt x="1621" y="465"/>
                    <a:pt x="1620" y="470"/>
                    <a:pt x="1618" y="471"/>
                  </a:cubicBezTo>
                  <a:cubicBezTo>
                    <a:pt x="1617" y="472"/>
                    <a:pt x="1612" y="475"/>
                    <a:pt x="1611" y="476"/>
                  </a:cubicBezTo>
                  <a:cubicBezTo>
                    <a:pt x="1610" y="478"/>
                    <a:pt x="1605" y="482"/>
                    <a:pt x="1605" y="482"/>
                  </a:cubicBezTo>
                  <a:cubicBezTo>
                    <a:pt x="1602" y="484"/>
                    <a:pt x="1602" y="484"/>
                    <a:pt x="1602" y="484"/>
                  </a:cubicBezTo>
                  <a:cubicBezTo>
                    <a:pt x="1598" y="490"/>
                    <a:pt x="1598" y="490"/>
                    <a:pt x="1598" y="490"/>
                  </a:cubicBezTo>
                  <a:cubicBezTo>
                    <a:pt x="1598" y="490"/>
                    <a:pt x="1594" y="495"/>
                    <a:pt x="1592" y="496"/>
                  </a:cubicBezTo>
                  <a:cubicBezTo>
                    <a:pt x="1591" y="497"/>
                    <a:pt x="1588" y="499"/>
                    <a:pt x="1587" y="501"/>
                  </a:cubicBezTo>
                  <a:cubicBezTo>
                    <a:pt x="1587" y="503"/>
                    <a:pt x="1587" y="504"/>
                    <a:pt x="1587" y="506"/>
                  </a:cubicBezTo>
                  <a:cubicBezTo>
                    <a:pt x="1587" y="507"/>
                    <a:pt x="1586" y="508"/>
                    <a:pt x="1586" y="510"/>
                  </a:cubicBezTo>
                  <a:cubicBezTo>
                    <a:pt x="1587" y="511"/>
                    <a:pt x="1586" y="513"/>
                    <a:pt x="1586" y="513"/>
                  </a:cubicBezTo>
                  <a:cubicBezTo>
                    <a:pt x="1586" y="513"/>
                    <a:pt x="1582" y="518"/>
                    <a:pt x="1582" y="519"/>
                  </a:cubicBezTo>
                  <a:cubicBezTo>
                    <a:pt x="1582" y="519"/>
                    <a:pt x="1582" y="519"/>
                    <a:pt x="1582" y="519"/>
                  </a:cubicBezTo>
                  <a:cubicBezTo>
                    <a:pt x="1582" y="519"/>
                    <a:pt x="1582" y="520"/>
                    <a:pt x="1583" y="520"/>
                  </a:cubicBezTo>
                  <a:cubicBezTo>
                    <a:pt x="1584" y="521"/>
                    <a:pt x="1585" y="522"/>
                    <a:pt x="1587" y="525"/>
                  </a:cubicBezTo>
                  <a:cubicBezTo>
                    <a:pt x="1588" y="527"/>
                    <a:pt x="1590" y="529"/>
                    <a:pt x="1592" y="531"/>
                  </a:cubicBezTo>
                  <a:cubicBezTo>
                    <a:pt x="1593" y="532"/>
                    <a:pt x="1594" y="532"/>
                    <a:pt x="1594" y="533"/>
                  </a:cubicBezTo>
                  <a:cubicBezTo>
                    <a:pt x="1595" y="534"/>
                    <a:pt x="1596" y="534"/>
                    <a:pt x="1597" y="535"/>
                  </a:cubicBezTo>
                  <a:cubicBezTo>
                    <a:pt x="1601" y="537"/>
                    <a:pt x="1601" y="537"/>
                    <a:pt x="1601" y="537"/>
                  </a:cubicBezTo>
                  <a:cubicBezTo>
                    <a:pt x="1601" y="537"/>
                    <a:pt x="1601" y="537"/>
                    <a:pt x="1604" y="537"/>
                  </a:cubicBezTo>
                  <a:cubicBezTo>
                    <a:pt x="1607" y="538"/>
                    <a:pt x="1610" y="539"/>
                    <a:pt x="1613" y="539"/>
                  </a:cubicBezTo>
                  <a:cubicBezTo>
                    <a:pt x="1614" y="539"/>
                    <a:pt x="1614" y="539"/>
                    <a:pt x="1614" y="539"/>
                  </a:cubicBezTo>
                  <a:cubicBezTo>
                    <a:pt x="1613" y="539"/>
                    <a:pt x="1613" y="540"/>
                    <a:pt x="1613" y="540"/>
                  </a:cubicBezTo>
                  <a:cubicBezTo>
                    <a:pt x="1612" y="541"/>
                    <a:pt x="1610" y="543"/>
                    <a:pt x="1610" y="545"/>
                  </a:cubicBezTo>
                  <a:cubicBezTo>
                    <a:pt x="1610" y="547"/>
                    <a:pt x="1611" y="548"/>
                    <a:pt x="1612" y="548"/>
                  </a:cubicBezTo>
                  <a:cubicBezTo>
                    <a:pt x="1612" y="549"/>
                    <a:pt x="1611" y="550"/>
                    <a:pt x="1613" y="550"/>
                  </a:cubicBezTo>
                  <a:cubicBezTo>
                    <a:pt x="1614" y="550"/>
                    <a:pt x="1615" y="549"/>
                    <a:pt x="1616" y="549"/>
                  </a:cubicBezTo>
                  <a:cubicBezTo>
                    <a:pt x="1617" y="548"/>
                    <a:pt x="1618" y="546"/>
                    <a:pt x="1618" y="547"/>
                  </a:cubicBezTo>
                  <a:cubicBezTo>
                    <a:pt x="1619" y="549"/>
                    <a:pt x="1619" y="552"/>
                    <a:pt x="1619" y="553"/>
                  </a:cubicBezTo>
                  <a:cubicBezTo>
                    <a:pt x="1619" y="554"/>
                    <a:pt x="1619" y="555"/>
                    <a:pt x="1620" y="556"/>
                  </a:cubicBezTo>
                  <a:cubicBezTo>
                    <a:pt x="1621" y="557"/>
                    <a:pt x="1620" y="558"/>
                    <a:pt x="1621" y="560"/>
                  </a:cubicBezTo>
                  <a:cubicBezTo>
                    <a:pt x="1623" y="561"/>
                    <a:pt x="1623" y="561"/>
                    <a:pt x="1625" y="562"/>
                  </a:cubicBezTo>
                  <a:cubicBezTo>
                    <a:pt x="1626" y="562"/>
                    <a:pt x="1627" y="563"/>
                    <a:pt x="1628" y="564"/>
                  </a:cubicBezTo>
                  <a:cubicBezTo>
                    <a:pt x="1630" y="564"/>
                    <a:pt x="1633" y="564"/>
                    <a:pt x="1634" y="564"/>
                  </a:cubicBezTo>
                  <a:cubicBezTo>
                    <a:pt x="1636" y="564"/>
                    <a:pt x="1638" y="563"/>
                    <a:pt x="1638" y="561"/>
                  </a:cubicBezTo>
                  <a:cubicBezTo>
                    <a:pt x="1639" y="560"/>
                    <a:pt x="1640" y="556"/>
                    <a:pt x="1640" y="555"/>
                  </a:cubicBezTo>
                  <a:cubicBezTo>
                    <a:pt x="1640" y="553"/>
                    <a:pt x="1641" y="551"/>
                    <a:pt x="1643" y="551"/>
                  </a:cubicBezTo>
                  <a:cubicBezTo>
                    <a:pt x="1644" y="551"/>
                    <a:pt x="1644" y="550"/>
                    <a:pt x="1646" y="552"/>
                  </a:cubicBezTo>
                  <a:cubicBezTo>
                    <a:pt x="1646" y="552"/>
                    <a:pt x="1647" y="553"/>
                    <a:pt x="1647" y="553"/>
                  </a:cubicBezTo>
                  <a:cubicBezTo>
                    <a:pt x="1648" y="553"/>
                    <a:pt x="1648" y="553"/>
                    <a:pt x="1648" y="553"/>
                  </a:cubicBezTo>
                  <a:cubicBezTo>
                    <a:pt x="1648" y="553"/>
                    <a:pt x="1648" y="553"/>
                    <a:pt x="1648" y="553"/>
                  </a:cubicBezTo>
                  <a:cubicBezTo>
                    <a:pt x="1649" y="551"/>
                    <a:pt x="1649" y="551"/>
                    <a:pt x="1649" y="551"/>
                  </a:cubicBezTo>
                  <a:cubicBezTo>
                    <a:pt x="1649" y="551"/>
                    <a:pt x="1650" y="548"/>
                    <a:pt x="1650" y="547"/>
                  </a:cubicBezTo>
                  <a:cubicBezTo>
                    <a:pt x="1650" y="545"/>
                    <a:pt x="1650" y="543"/>
                    <a:pt x="1650" y="543"/>
                  </a:cubicBezTo>
                  <a:cubicBezTo>
                    <a:pt x="1651" y="542"/>
                    <a:pt x="1652" y="541"/>
                    <a:pt x="1652" y="541"/>
                  </a:cubicBezTo>
                  <a:cubicBezTo>
                    <a:pt x="1653" y="540"/>
                    <a:pt x="1653" y="540"/>
                    <a:pt x="1653" y="540"/>
                  </a:cubicBezTo>
                  <a:cubicBezTo>
                    <a:pt x="1656" y="540"/>
                    <a:pt x="1656" y="540"/>
                    <a:pt x="1656" y="540"/>
                  </a:cubicBezTo>
                  <a:cubicBezTo>
                    <a:pt x="1656" y="540"/>
                    <a:pt x="1656" y="540"/>
                    <a:pt x="1656" y="540"/>
                  </a:cubicBezTo>
                  <a:cubicBezTo>
                    <a:pt x="1656" y="542"/>
                    <a:pt x="1656" y="544"/>
                    <a:pt x="1656" y="546"/>
                  </a:cubicBezTo>
                  <a:cubicBezTo>
                    <a:pt x="1655" y="548"/>
                    <a:pt x="1655" y="549"/>
                    <a:pt x="1656" y="550"/>
                  </a:cubicBezTo>
                  <a:cubicBezTo>
                    <a:pt x="1656" y="551"/>
                    <a:pt x="1657" y="551"/>
                    <a:pt x="1658" y="551"/>
                  </a:cubicBezTo>
                  <a:cubicBezTo>
                    <a:pt x="1660" y="551"/>
                    <a:pt x="1661" y="551"/>
                    <a:pt x="1661" y="549"/>
                  </a:cubicBezTo>
                  <a:cubicBezTo>
                    <a:pt x="1661" y="547"/>
                    <a:pt x="1660" y="546"/>
                    <a:pt x="1660" y="545"/>
                  </a:cubicBezTo>
                  <a:cubicBezTo>
                    <a:pt x="1660" y="544"/>
                    <a:pt x="1662" y="543"/>
                    <a:pt x="1662" y="545"/>
                  </a:cubicBezTo>
                  <a:cubicBezTo>
                    <a:pt x="1662" y="546"/>
                    <a:pt x="1662" y="547"/>
                    <a:pt x="1662" y="548"/>
                  </a:cubicBezTo>
                  <a:cubicBezTo>
                    <a:pt x="1662" y="549"/>
                    <a:pt x="1662" y="551"/>
                    <a:pt x="1664" y="551"/>
                  </a:cubicBezTo>
                  <a:cubicBezTo>
                    <a:pt x="1664" y="551"/>
                    <a:pt x="1665" y="551"/>
                    <a:pt x="1665" y="551"/>
                  </a:cubicBezTo>
                  <a:cubicBezTo>
                    <a:pt x="1665" y="551"/>
                    <a:pt x="1665" y="551"/>
                    <a:pt x="1665" y="551"/>
                  </a:cubicBezTo>
                  <a:cubicBezTo>
                    <a:pt x="1665" y="551"/>
                    <a:pt x="1666" y="555"/>
                    <a:pt x="1666" y="556"/>
                  </a:cubicBezTo>
                  <a:cubicBezTo>
                    <a:pt x="1667" y="557"/>
                    <a:pt x="1666" y="558"/>
                    <a:pt x="1666" y="558"/>
                  </a:cubicBezTo>
                  <a:cubicBezTo>
                    <a:pt x="1666" y="562"/>
                    <a:pt x="1666" y="562"/>
                    <a:pt x="1666" y="562"/>
                  </a:cubicBezTo>
                  <a:cubicBezTo>
                    <a:pt x="1666" y="562"/>
                    <a:pt x="1664" y="562"/>
                    <a:pt x="1662" y="563"/>
                  </a:cubicBezTo>
                  <a:cubicBezTo>
                    <a:pt x="1660" y="563"/>
                    <a:pt x="1656" y="564"/>
                    <a:pt x="1654" y="565"/>
                  </a:cubicBezTo>
                  <a:cubicBezTo>
                    <a:pt x="1653" y="566"/>
                    <a:pt x="1651" y="566"/>
                    <a:pt x="1650" y="567"/>
                  </a:cubicBezTo>
                  <a:cubicBezTo>
                    <a:pt x="1650" y="568"/>
                    <a:pt x="1649" y="568"/>
                    <a:pt x="1648" y="568"/>
                  </a:cubicBezTo>
                  <a:cubicBezTo>
                    <a:pt x="1647" y="568"/>
                    <a:pt x="1646" y="569"/>
                    <a:pt x="1647" y="569"/>
                  </a:cubicBezTo>
                  <a:cubicBezTo>
                    <a:pt x="1647" y="570"/>
                    <a:pt x="1648" y="572"/>
                    <a:pt x="1647" y="573"/>
                  </a:cubicBezTo>
                  <a:cubicBezTo>
                    <a:pt x="1646" y="573"/>
                    <a:pt x="1646" y="574"/>
                    <a:pt x="1646" y="575"/>
                  </a:cubicBezTo>
                  <a:cubicBezTo>
                    <a:pt x="1645" y="575"/>
                    <a:pt x="1644" y="576"/>
                    <a:pt x="1643" y="575"/>
                  </a:cubicBezTo>
                  <a:cubicBezTo>
                    <a:pt x="1643" y="575"/>
                    <a:pt x="1642" y="574"/>
                    <a:pt x="1641" y="574"/>
                  </a:cubicBezTo>
                  <a:cubicBezTo>
                    <a:pt x="1640" y="574"/>
                    <a:pt x="1637" y="575"/>
                    <a:pt x="1637" y="576"/>
                  </a:cubicBezTo>
                  <a:cubicBezTo>
                    <a:pt x="1637" y="577"/>
                    <a:pt x="1636" y="577"/>
                    <a:pt x="1636" y="576"/>
                  </a:cubicBezTo>
                  <a:cubicBezTo>
                    <a:pt x="1635" y="575"/>
                    <a:pt x="1635" y="575"/>
                    <a:pt x="1635" y="575"/>
                  </a:cubicBezTo>
                  <a:cubicBezTo>
                    <a:pt x="1634" y="575"/>
                    <a:pt x="1634" y="575"/>
                    <a:pt x="1634" y="577"/>
                  </a:cubicBezTo>
                  <a:cubicBezTo>
                    <a:pt x="1634" y="578"/>
                    <a:pt x="1635" y="578"/>
                    <a:pt x="1634" y="579"/>
                  </a:cubicBezTo>
                  <a:cubicBezTo>
                    <a:pt x="1633" y="579"/>
                    <a:pt x="1631" y="579"/>
                    <a:pt x="1632" y="580"/>
                  </a:cubicBezTo>
                  <a:cubicBezTo>
                    <a:pt x="1632" y="582"/>
                    <a:pt x="1634" y="587"/>
                    <a:pt x="1634" y="588"/>
                  </a:cubicBezTo>
                  <a:cubicBezTo>
                    <a:pt x="1634" y="589"/>
                    <a:pt x="1634" y="591"/>
                    <a:pt x="1634" y="591"/>
                  </a:cubicBezTo>
                  <a:cubicBezTo>
                    <a:pt x="1645" y="602"/>
                    <a:pt x="1645" y="602"/>
                    <a:pt x="1645" y="602"/>
                  </a:cubicBezTo>
                  <a:cubicBezTo>
                    <a:pt x="1645" y="602"/>
                    <a:pt x="1648" y="606"/>
                    <a:pt x="1648" y="607"/>
                  </a:cubicBezTo>
                  <a:cubicBezTo>
                    <a:pt x="1648" y="607"/>
                    <a:pt x="1646" y="609"/>
                    <a:pt x="1646" y="610"/>
                  </a:cubicBezTo>
                  <a:cubicBezTo>
                    <a:pt x="1646" y="611"/>
                    <a:pt x="1647" y="613"/>
                    <a:pt x="1647" y="613"/>
                  </a:cubicBezTo>
                  <a:cubicBezTo>
                    <a:pt x="1646" y="614"/>
                    <a:pt x="1646" y="614"/>
                    <a:pt x="1646" y="615"/>
                  </a:cubicBezTo>
                  <a:cubicBezTo>
                    <a:pt x="1646" y="616"/>
                    <a:pt x="1647" y="617"/>
                    <a:pt x="1646" y="618"/>
                  </a:cubicBezTo>
                  <a:cubicBezTo>
                    <a:pt x="1645" y="618"/>
                    <a:pt x="1644" y="618"/>
                    <a:pt x="1644" y="619"/>
                  </a:cubicBezTo>
                  <a:cubicBezTo>
                    <a:pt x="1644" y="620"/>
                    <a:pt x="1643" y="621"/>
                    <a:pt x="1643" y="621"/>
                  </a:cubicBezTo>
                  <a:cubicBezTo>
                    <a:pt x="1628" y="626"/>
                    <a:pt x="1628" y="626"/>
                    <a:pt x="1628" y="626"/>
                  </a:cubicBezTo>
                  <a:cubicBezTo>
                    <a:pt x="1628" y="626"/>
                    <a:pt x="1634" y="640"/>
                    <a:pt x="1634" y="641"/>
                  </a:cubicBezTo>
                  <a:cubicBezTo>
                    <a:pt x="1634" y="642"/>
                    <a:pt x="1633" y="645"/>
                    <a:pt x="1633" y="646"/>
                  </a:cubicBezTo>
                  <a:cubicBezTo>
                    <a:pt x="1632" y="646"/>
                    <a:pt x="1631" y="647"/>
                    <a:pt x="1631" y="648"/>
                  </a:cubicBezTo>
                  <a:cubicBezTo>
                    <a:pt x="1631" y="649"/>
                    <a:pt x="1633" y="652"/>
                    <a:pt x="1633" y="652"/>
                  </a:cubicBezTo>
                  <a:cubicBezTo>
                    <a:pt x="1633" y="653"/>
                    <a:pt x="1634" y="654"/>
                    <a:pt x="1634" y="654"/>
                  </a:cubicBezTo>
                  <a:cubicBezTo>
                    <a:pt x="1634" y="654"/>
                    <a:pt x="1632" y="656"/>
                    <a:pt x="1632" y="657"/>
                  </a:cubicBezTo>
                  <a:cubicBezTo>
                    <a:pt x="1632" y="658"/>
                    <a:pt x="1632" y="660"/>
                    <a:pt x="1632" y="660"/>
                  </a:cubicBezTo>
                  <a:cubicBezTo>
                    <a:pt x="1628" y="661"/>
                    <a:pt x="1628" y="661"/>
                    <a:pt x="1628" y="661"/>
                  </a:cubicBezTo>
                  <a:cubicBezTo>
                    <a:pt x="1627" y="658"/>
                    <a:pt x="1627" y="658"/>
                    <a:pt x="1627" y="658"/>
                  </a:cubicBezTo>
                  <a:cubicBezTo>
                    <a:pt x="1627" y="658"/>
                    <a:pt x="1621" y="657"/>
                    <a:pt x="1619" y="656"/>
                  </a:cubicBezTo>
                  <a:cubicBezTo>
                    <a:pt x="1618" y="656"/>
                    <a:pt x="1618" y="655"/>
                    <a:pt x="1617" y="655"/>
                  </a:cubicBezTo>
                  <a:cubicBezTo>
                    <a:pt x="1615" y="655"/>
                    <a:pt x="1616" y="654"/>
                    <a:pt x="1615" y="653"/>
                  </a:cubicBezTo>
                  <a:cubicBezTo>
                    <a:pt x="1615" y="653"/>
                    <a:pt x="1614" y="649"/>
                    <a:pt x="1613" y="648"/>
                  </a:cubicBezTo>
                  <a:cubicBezTo>
                    <a:pt x="1612" y="647"/>
                    <a:pt x="1610" y="645"/>
                    <a:pt x="1610" y="645"/>
                  </a:cubicBezTo>
                  <a:cubicBezTo>
                    <a:pt x="1609" y="645"/>
                    <a:pt x="1604" y="645"/>
                    <a:pt x="1605" y="646"/>
                  </a:cubicBezTo>
                  <a:cubicBezTo>
                    <a:pt x="1605" y="647"/>
                    <a:pt x="1607" y="651"/>
                    <a:pt x="1606" y="651"/>
                  </a:cubicBezTo>
                  <a:cubicBezTo>
                    <a:pt x="1605" y="651"/>
                    <a:pt x="1604" y="651"/>
                    <a:pt x="1604" y="652"/>
                  </a:cubicBezTo>
                  <a:cubicBezTo>
                    <a:pt x="1604" y="653"/>
                    <a:pt x="1603" y="655"/>
                    <a:pt x="1602" y="656"/>
                  </a:cubicBezTo>
                  <a:cubicBezTo>
                    <a:pt x="1602" y="656"/>
                    <a:pt x="1601" y="658"/>
                    <a:pt x="1600" y="657"/>
                  </a:cubicBezTo>
                  <a:cubicBezTo>
                    <a:pt x="1599" y="656"/>
                    <a:pt x="1599" y="655"/>
                    <a:pt x="1598" y="655"/>
                  </a:cubicBezTo>
                  <a:cubicBezTo>
                    <a:pt x="1597" y="654"/>
                    <a:pt x="1597" y="653"/>
                    <a:pt x="1596" y="653"/>
                  </a:cubicBezTo>
                  <a:cubicBezTo>
                    <a:pt x="1594" y="653"/>
                    <a:pt x="1592" y="653"/>
                    <a:pt x="1591" y="652"/>
                  </a:cubicBezTo>
                  <a:cubicBezTo>
                    <a:pt x="1590" y="652"/>
                    <a:pt x="1588" y="652"/>
                    <a:pt x="1588" y="651"/>
                  </a:cubicBezTo>
                  <a:cubicBezTo>
                    <a:pt x="1587" y="649"/>
                    <a:pt x="1587" y="648"/>
                    <a:pt x="1586" y="648"/>
                  </a:cubicBezTo>
                  <a:cubicBezTo>
                    <a:pt x="1585" y="647"/>
                    <a:pt x="1585" y="646"/>
                    <a:pt x="1583" y="646"/>
                  </a:cubicBezTo>
                  <a:cubicBezTo>
                    <a:pt x="1582" y="646"/>
                    <a:pt x="1582" y="645"/>
                    <a:pt x="1581" y="644"/>
                  </a:cubicBezTo>
                  <a:cubicBezTo>
                    <a:pt x="1581" y="644"/>
                    <a:pt x="1581" y="645"/>
                    <a:pt x="1580" y="645"/>
                  </a:cubicBezTo>
                  <a:cubicBezTo>
                    <a:pt x="1578" y="645"/>
                    <a:pt x="1579" y="644"/>
                    <a:pt x="1578" y="644"/>
                  </a:cubicBezTo>
                  <a:cubicBezTo>
                    <a:pt x="1577" y="644"/>
                    <a:pt x="1577" y="644"/>
                    <a:pt x="1576" y="644"/>
                  </a:cubicBezTo>
                  <a:cubicBezTo>
                    <a:pt x="1576" y="643"/>
                    <a:pt x="1575" y="643"/>
                    <a:pt x="1575" y="643"/>
                  </a:cubicBezTo>
                  <a:cubicBezTo>
                    <a:pt x="1574" y="644"/>
                    <a:pt x="1573" y="644"/>
                    <a:pt x="1573" y="644"/>
                  </a:cubicBezTo>
                  <a:cubicBezTo>
                    <a:pt x="1572" y="644"/>
                    <a:pt x="1571" y="643"/>
                    <a:pt x="1570" y="642"/>
                  </a:cubicBezTo>
                  <a:cubicBezTo>
                    <a:pt x="1570" y="642"/>
                    <a:pt x="1569" y="643"/>
                    <a:pt x="1568" y="644"/>
                  </a:cubicBezTo>
                  <a:cubicBezTo>
                    <a:pt x="1567" y="645"/>
                    <a:pt x="1566" y="646"/>
                    <a:pt x="1567" y="646"/>
                  </a:cubicBezTo>
                  <a:cubicBezTo>
                    <a:pt x="1567" y="647"/>
                    <a:pt x="1569" y="647"/>
                    <a:pt x="1569" y="648"/>
                  </a:cubicBezTo>
                  <a:cubicBezTo>
                    <a:pt x="1570" y="648"/>
                    <a:pt x="1570" y="651"/>
                    <a:pt x="1570" y="651"/>
                  </a:cubicBezTo>
                  <a:cubicBezTo>
                    <a:pt x="1571" y="652"/>
                    <a:pt x="1571" y="652"/>
                    <a:pt x="1571" y="653"/>
                  </a:cubicBezTo>
                  <a:cubicBezTo>
                    <a:pt x="1571" y="654"/>
                    <a:pt x="1571" y="654"/>
                    <a:pt x="1571" y="655"/>
                  </a:cubicBezTo>
                  <a:cubicBezTo>
                    <a:pt x="1572" y="655"/>
                    <a:pt x="1572" y="656"/>
                    <a:pt x="1571" y="657"/>
                  </a:cubicBezTo>
                  <a:cubicBezTo>
                    <a:pt x="1570" y="658"/>
                    <a:pt x="1569" y="659"/>
                    <a:pt x="1569" y="660"/>
                  </a:cubicBezTo>
                  <a:cubicBezTo>
                    <a:pt x="1570" y="661"/>
                    <a:pt x="1570" y="662"/>
                    <a:pt x="1570" y="663"/>
                  </a:cubicBezTo>
                  <a:cubicBezTo>
                    <a:pt x="1569" y="664"/>
                    <a:pt x="1569" y="664"/>
                    <a:pt x="1568" y="665"/>
                  </a:cubicBezTo>
                  <a:cubicBezTo>
                    <a:pt x="1567" y="665"/>
                    <a:pt x="1567" y="666"/>
                    <a:pt x="1566" y="666"/>
                  </a:cubicBezTo>
                  <a:cubicBezTo>
                    <a:pt x="1566" y="667"/>
                    <a:pt x="1566" y="667"/>
                    <a:pt x="1565" y="667"/>
                  </a:cubicBezTo>
                  <a:cubicBezTo>
                    <a:pt x="1565" y="667"/>
                    <a:pt x="1564" y="667"/>
                    <a:pt x="1563" y="668"/>
                  </a:cubicBezTo>
                  <a:cubicBezTo>
                    <a:pt x="1563" y="669"/>
                    <a:pt x="1564" y="669"/>
                    <a:pt x="1565" y="670"/>
                  </a:cubicBezTo>
                  <a:cubicBezTo>
                    <a:pt x="1565" y="670"/>
                    <a:pt x="1565" y="671"/>
                    <a:pt x="1566" y="671"/>
                  </a:cubicBezTo>
                  <a:cubicBezTo>
                    <a:pt x="1567" y="672"/>
                    <a:pt x="1569" y="672"/>
                    <a:pt x="1570" y="672"/>
                  </a:cubicBezTo>
                  <a:cubicBezTo>
                    <a:pt x="1571" y="672"/>
                    <a:pt x="1572" y="672"/>
                    <a:pt x="1573" y="672"/>
                  </a:cubicBezTo>
                  <a:cubicBezTo>
                    <a:pt x="1574" y="672"/>
                    <a:pt x="1574" y="673"/>
                    <a:pt x="1575" y="672"/>
                  </a:cubicBezTo>
                  <a:cubicBezTo>
                    <a:pt x="1575" y="671"/>
                    <a:pt x="1575" y="670"/>
                    <a:pt x="1576" y="670"/>
                  </a:cubicBezTo>
                  <a:cubicBezTo>
                    <a:pt x="1577" y="669"/>
                    <a:pt x="1580" y="669"/>
                    <a:pt x="1581" y="669"/>
                  </a:cubicBezTo>
                  <a:cubicBezTo>
                    <a:pt x="1581" y="669"/>
                    <a:pt x="1583" y="669"/>
                    <a:pt x="1584" y="669"/>
                  </a:cubicBezTo>
                  <a:cubicBezTo>
                    <a:pt x="1585" y="670"/>
                    <a:pt x="1585" y="671"/>
                    <a:pt x="1585" y="672"/>
                  </a:cubicBezTo>
                  <a:cubicBezTo>
                    <a:pt x="1586" y="672"/>
                    <a:pt x="1586" y="674"/>
                    <a:pt x="1587" y="674"/>
                  </a:cubicBezTo>
                  <a:cubicBezTo>
                    <a:pt x="1587" y="675"/>
                    <a:pt x="1588" y="678"/>
                    <a:pt x="1588" y="678"/>
                  </a:cubicBezTo>
                  <a:cubicBezTo>
                    <a:pt x="1587" y="678"/>
                    <a:pt x="1586" y="678"/>
                    <a:pt x="1586" y="680"/>
                  </a:cubicBezTo>
                  <a:cubicBezTo>
                    <a:pt x="1587" y="681"/>
                    <a:pt x="1588" y="682"/>
                    <a:pt x="1589" y="683"/>
                  </a:cubicBezTo>
                  <a:cubicBezTo>
                    <a:pt x="1589" y="684"/>
                    <a:pt x="1590" y="687"/>
                    <a:pt x="1592" y="688"/>
                  </a:cubicBezTo>
                  <a:cubicBezTo>
                    <a:pt x="1593" y="688"/>
                    <a:pt x="1598" y="690"/>
                    <a:pt x="1599" y="690"/>
                  </a:cubicBezTo>
                  <a:cubicBezTo>
                    <a:pt x="1600" y="690"/>
                    <a:pt x="1601" y="690"/>
                    <a:pt x="1601" y="691"/>
                  </a:cubicBezTo>
                  <a:cubicBezTo>
                    <a:pt x="1602" y="691"/>
                    <a:pt x="1602" y="693"/>
                    <a:pt x="1602" y="693"/>
                  </a:cubicBezTo>
                  <a:cubicBezTo>
                    <a:pt x="1602" y="693"/>
                    <a:pt x="1601" y="696"/>
                    <a:pt x="1601" y="697"/>
                  </a:cubicBezTo>
                  <a:cubicBezTo>
                    <a:pt x="1601" y="699"/>
                    <a:pt x="1602" y="703"/>
                    <a:pt x="1602" y="703"/>
                  </a:cubicBezTo>
                  <a:cubicBezTo>
                    <a:pt x="1608" y="704"/>
                    <a:pt x="1608" y="704"/>
                    <a:pt x="1608" y="704"/>
                  </a:cubicBezTo>
                  <a:cubicBezTo>
                    <a:pt x="1608" y="704"/>
                    <a:pt x="1610" y="708"/>
                    <a:pt x="1609" y="710"/>
                  </a:cubicBezTo>
                  <a:cubicBezTo>
                    <a:pt x="1608" y="713"/>
                    <a:pt x="1607" y="713"/>
                    <a:pt x="1607" y="713"/>
                  </a:cubicBezTo>
                  <a:cubicBezTo>
                    <a:pt x="1606" y="713"/>
                    <a:pt x="1604" y="713"/>
                    <a:pt x="1604" y="713"/>
                  </a:cubicBezTo>
                  <a:cubicBezTo>
                    <a:pt x="1603" y="717"/>
                    <a:pt x="1603" y="717"/>
                    <a:pt x="1603" y="717"/>
                  </a:cubicBezTo>
                  <a:cubicBezTo>
                    <a:pt x="1603" y="717"/>
                    <a:pt x="1604" y="721"/>
                    <a:pt x="1604" y="723"/>
                  </a:cubicBezTo>
                  <a:cubicBezTo>
                    <a:pt x="1604" y="724"/>
                    <a:pt x="1605" y="727"/>
                    <a:pt x="1604" y="728"/>
                  </a:cubicBezTo>
                  <a:cubicBezTo>
                    <a:pt x="1603" y="729"/>
                    <a:pt x="1603" y="730"/>
                    <a:pt x="1603" y="730"/>
                  </a:cubicBezTo>
                  <a:cubicBezTo>
                    <a:pt x="1605" y="734"/>
                    <a:pt x="1605" y="734"/>
                    <a:pt x="1605" y="734"/>
                  </a:cubicBezTo>
                  <a:cubicBezTo>
                    <a:pt x="1605" y="734"/>
                    <a:pt x="1605" y="738"/>
                    <a:pt x="1605" y="738"/>
                  </a:cubicBezTo>
                  <a:cubicBezTo>
                    <a:pt x="1604" y="738"/>
                    <a:pt x="1603" y="738"/>
                    <a:pt x="1603" y="739"/>
                  </a:cubicBezTo>
                  <a:cubicBezTo>
                    <a:pt x="1603" y="741"/>
                    <a:pt x="1605" y="741"/>
                    <a:pt x="1605" y="742"/>
                  </a:cubicBezTo>
                  <a:cubicBezTo>
                    <a:pt x="1606" y="742"/>
                    <a:pt x="1607" y="745"/>
                    <a:pt x="1608" y="746"/>
                  </a:cubicBezTo>
                  <a:cubicBezTo>
                    <a:pt x="1608" y="747"/>
                    <a:pt x="1608" y="748"/>
                    <a:pt x="1608" y="749"/>
                  </a:cubicBezTo>
                  <a:cubicBezTo>
                    <a:pt x="1608" y="749"/>
                    <a:pt x="1609" y="749"/>
                    <a:pt x="1610" y="749"/>
                  </a:cubicBezTo>
                  <a:cubicBezTo>
                    <a:pt x="1611" y="749"/>
                    <a:pt x="1613" y="749"/>
                    <a:pt x="1613" y="749"/>
                  </a:cubicBezTo>
                  <a:cubicBezTo>
                    <a:pt x="1613" y="750"/>
                    <a:pt x="1612" y="751"/>
                    <a:pt x="1611" y="751"/>
                  </a:cubicBezTo>
                  <a:cubicBezTo>
                    <a:pt x="1611" y="751"/>
                    <a:pt x="1609" y="751"/>
                    <a:pt x="1609" y="751"/>
                  </a:cubicBezTo>
                  <a:cubicBezTo>
                    <a:pt x="1609" y="752"/>
                    <a:pt x="1609" y="753"/>
                    <a:pt x="1610" y="753"/>
                  </a:cubicBezTo>
                  <a:cubicBezTo>
                    <a:pt x="1611" y="753"/>
                    <a:pt x="1612" y="752"/>
                    <a:pt x="1613" y="752"/>
                  </a:cubicBezTo>
                  <a:cubicBezTo>
                    <a:pt x="1613" y="753"/>
                    <a:pt x="1613" y="754"/>
                    <a:pt x="1612" y="755"/>
                  </a:cubicBezTo>
                  <a:cubicBezTo>
                    <a:pt x="1612" y="755"/>
                    <a:pt x="1611" y="756"/>
                    <a:pt x="1611" y="757"/>
                  </a:cubicBezTo>
                  <a:cubicBezTo>
                    <a:pt x="1611" y="758"/>
                    <a:pt x="1611" y="759"/>
                    <a:pt x="1611" y="761"/>
                  </a:cubicBezTo>
                  <a:cubicBezTo>
                    <a:pt x="1612" y="764"/>
                    <a:pt x="1614" y="764"/>
                    <a:pt x="1614" y="766"/>
                  </a:cubicBezTo>
                  <a:cubicBezTo>
                    <a:pt x="1614" y="767"/>
                    <a:pt x="1615" y="767"/>
                    <a:pt x="1616" y="767"/>
                  </a:cubicBezTo>
                  <a:cubicBezTo>
                    <a:pt x="1617" y="767"/>
                    <a:pt x="1618" y="768"/>
                    <a:pt x="1619" y="769"/>
                  </a:cubicBezTo>
                  <a:cubicBezTo>
                    <a:pt x="1621" y="770"/>
                    <a:pt x="1621" y="772"/>
                    <a:pt x="1621" y="772"/>
                  </a:cubicBezTo>
                  <a:cubicBezTo>
                    <a:pt x="1621" y="773"/>
                    <a:pt x="1622" y="774"/>
                    <a:pt x="1623" y="774"/>
                  </a:cubicBezTo>
                  <a:cubicBezTo>
                    <a:pt x="1624" y="774"/>
                    <a:pt x="1625" y="774"/>
                    <a:pt x="1625" y="774"/>
                  </a:cubicBezTo>
                  <a:cubicBezTo>
                    <a:pt x="1625" y="774"/>
                    <a:pt x="1627" y="778"/>
                    <a:pt x="1628" y="781"/>
                  </a:cubicBezTo>
                  <a:cubicBezTo>
                    <a:pt x="1628" y="785"/>
                    <a:pt x="1629" y="788"/>
                    <a:pt x="1629" y="790"/>
                  </a:cubicBezTo>
                  <a:cubicBezTo>
                    <a:pt x="1628" y="792"/>
                    <a:pt x="1627" y="793"/>
                    <a:pt x="1629" y="794"/>
                  </a:cubicBezTo>
                  <a:cubicBezTo>
                    <a:pt x="1630" y="794"/>
                    <a:pt x="1631" y="795"/>
                    <a:pt x="1634" y="794"/>
                  </a:cubicBezTo>
                  <a:cubicBezTo>
                    <a:pt x="1636" y="794"/>
                    <a:pt x="1642" y="793"/>
                    <a:pt x="1642" y="792"/>
                  </a:cubicBezTo>
                  <a:cubicBezTo>
                    <a:pt x="1643" y="792"/>
                    <a:pt x="1646" y="790"/>
                    <a:pt x="1648" y="789"/>
                  </a:cubicBezTo>
                  <a:cubicBezTo>
                    <a:pt x="1650" y="788"/>
                    <a:pt x="1654" y="786"/>
                    <a:pt x="1654" y="785"/>
                  </a:cubicBezTo>
                  <a:cubicBezTo>
                    <a:pt x="1655" y="784"/>
                    <a:pt x="1656" y="778"/>
                    <a:pt x="1658" y="777"/>
                  </a:cubicBezTo>
                  <a:cubicBezTo>
                    <a:pt x="1661" y="775"/>
                    <a:pt x="1664" y="773"/>
                    <a:pt x="1665" y="771"/>
                  </a:cubicBezTo>
                  <a:cubicBezTo>
                    <a:pt x="1667" y="769"/>
                    <a:pt x="1673" y="762"/>
                    <a:pt x="1674" y="761"/>
                  </a:cubicBezTo>
                  <a:cubicBezTo>
                    <a:pt x="1675" y="761"/>
                    <a:pt x="1678" y="760"/>
                    <a:pt x="1678" y="761"/>
                  </a:cubicBezTo>
                  <a:cubicBezTo>
                    <a:pt x="1679" y="761"/>
                    <a:pt x="1679" y="763"/>
                    <a:pt x="1679" y="764"/>
                  </a:cubicBezTo>
                  <a:cubicBezTo>
                    <a:pt x="1679" y="765"/>
                    <a:pt x="1680" y="766"/>
                    <a:pt x="1680" y="767"/>
                  </a:cubicBezTo>
                  <a:cubicBezTo>
                    <a:pt x="1681" y="768"/>
                    <a:pt x="1681" y="768"/>
                    <a:pt x="1680" y="769"/>
                  </a:cubicBezTo>
                  <a:cubicBezTo>
                    <a:pt x="1679" y="770"/>
                    <a:pt x="1680" y="772"/>
                    <a:pt x="1680" y="773"/>
                  </a:cubicBezTo>
                  <a:cubicBezTo>
                    <a:pt x="1681" y="774"/>
                    <a:pt x="1684" y="773"/>
                    <a:pt x="1686" y="774"/>
                  </a:cubicBezTo>
                  <a:cubicBezTo>
                    <a:pt x="1687" y="775"/>
                    <a:pt x="1692" y="781"/>
                    <a:pt x="1692" y="781"/>
                  </a:cubicBezTo>
                  <a:cubicBezTo>
                    <a:pt x="1692" y="781"/>
                    <a:pt x="1693" y="784"/>
                    <a:pt x="1695" y="786"/>
                  </a:cubicBezTo>
                  <a:cubicBezTo>
                    <a:pt x="1697" y="788"/>
                    <a:pt x="1701" y="787"/>
                    <a:pt x="1701" y="788"/>
                  </a:cubicBezTo>
                  <a:cubicBezTo>
                    <a:pt x="1701" y="789"/>
                    <a:pt x="1700" y="791"/>
                    <a:pt x="1700" y="792"/>
                  </a:cubicBezTo>
                  <a:cubicBezTo>
                    <a:pt x="1700" y="793"/>
                    <a:pt x="1699" y="796"/>
                    <a:pt x="1699" y="797"/>
                  </a:cubicBezTo>
                  <a:cubicBezTo>
                    <a:pt x="1699" y="798"/>
                    <a:pt x="1699" y="800"/>
                    <a:pt x="1700" y="800"/>
                  </a:cubicBezTo>
                  <a:cubicBezTo>
                    <a:pt x="1701" y="800"/>
                    <a:pt x="1705" y="803"/>
                    <a:pt x="1705" y="804"/>
                  </a:cubicBezTo>
                  <a:cubicBezTo>
                    <a:pt x="1704" y="805"/>
                    <a:pt x="1704" y="806"/>
                    <a:pt x="1705" y="806"/>
                  </a:cubicBezTo>
                  <a:cubicBezTo>
                    <a:pt x="1707" y="807"/>
                    <a:pt x="1708" y="807"/>
                    <a:pt x="1708" y="809"/>
                  </a:cubicBezTo>
                  <a:cubicBezTo>
                    <a:pt x="1709" y="810"/>
                    <a:pt x="1712" y="813"/>
                    <a:pt x="1712" y="815"/>
                  </a:cubicBezTo>
                  <a:cubicBezTo>
                    <a:pt x="1712" y="816"/>
                    <a:pt x="1712" y="817"/>
                    <a:pt x="1713" y="818"/>
                  </a:cubicBezTo>
                  <a:cubicBezTo>
                    <a:pt x="1715" y="819"/>
                    <a:pt x="1715" y="819"/>
                    <a:pt x="1715" y="821"/>
                  </a:cubicBezTo>
                  <a:cubicBezTo>
                    <a:pt x="1715" y="822"/>
                    <a:pt x="1715" y="823"/>
                    <a:pt x="1715" y="823"/>
                  </a:cubicBezTo>
                  <a:cubicBezTo>
                    <a:pt x="1715" y="824"/>
                    <a:pt x="1715" y="824"/>
                    <a:pt x="1715" y="824"/>
                  </a:cubicBezTo>
                  <a:cubicBezTo>
                    <a:pt x="1716" y="824"/>
                    <a:pt x="1717" y="824"/>
                    <a:pt x="1717" y="825"/>
                  </a:cubicBezTo>
                  <a:cubicBezTo>
                    <a:pt x="1718" y="826"/>
                    <a:pt x="1720" y="830"/>
                    <a:pt x="1720" y="831"/>
                  </a:cubicBezTo>
                  <a:cubicBezTo>
                    <a:pt x="1720" y="832"/>
                    <a:pt x="1719" y="836"/>
                    <a:pt x="1719" y="836"/>
                  </a:cubicBezTo>
                  <a:cubicBezTo>
                    <a:pt x="1719" y="836"/>
                    <a:pt x="1718" y="836"/>
                    <a:pt x="1717" y="837"/>
                  </a:cubicBezTo>
                  <a:cubicBezTo>
                    <a:pt x="1717" y="837"/>
                    <a:pt x="1716" y="837"/>
                    <a:pt x="1715" y="837"/>
                  </a:cubicBezTo>
                  <a:cubicBezTo>
                    <a:pt x="1715" y="836"/>
                    <a:pt x="1714" y="835"/>
                    <a:pt x="1714" y="835"/>
                  </a:cubicBezTo>
                  <a:cubicBezTo>
                    <a:pt x="1713" y="836"/>
                    <a:pt x="1713" y="836"/>
                    <a:pt x="1713" y="836"/>
                  </a:cubicBezTo>
                  <a:cubicBezTo>
                    <a:pt x="1713" y="836"/>
                    <a:pt x="1714" y="838"/>
                    <a:pt x="1715" y="838"/>
                  </a:cubicBezTo>
                  <a:cubicBezTo>
                    <a:pt x="1716" y="839"/>
                    <a:pt x="1717" y="839"/>
                    <a:pt x="1717" y="840"/>
                  </a:cubicBezTo>
                  <a:cubicBezTo>
                    <a:pt x="1717" y="841"/>
                    <a:pt x="1717" y="841"/>
                    <a:pt x="1715" y="841"/>
                  </a:cubicBezTo>
                  <a:cubicBezTo>
                    <a:pt x="1713" y="841"/>
                    <a:pt x="1711" y="840"/>
                    <a:pt x="1710" y="841"/>
                  </a:cubicBezTo>
                  <a:cubicBezTo>
                    <a:pt x="1709" y="841"/>
                    <a:pt x="1706" y="843"/>
                    <a:pt x="1707" y="844"/>
                  </a:cubicBezTo>
                  <a:cubicBezTo>
                    <a:pt x="1708" y="844"/>
                    <a:pt x="1709" y="845"/>
                    <a:pt x="1709" y="846"/>
                  </a:cubicBezTo>
                  <a:cubicBezTo>
                    <a:pt x="1709" y="848"/>
                    <a:pt x="1709" y="848"/>
                    <a:pt x="1710" y="848"/>
                  </a:cubicBezTo>
                  <a:cubicBezTo>
                    <a:pt x="1712" y="848"/>
                    <a:pt x="1713" y="848"/>
                    <a:pt x="1714" y="850"/>
                  </a:cubicBezTo>
                  <a:cubicBezTo>
                    <a:pt x="1715" y="851"/>
                    <a:pt x="1717" y="854"/>
                    <a:pt x="1717" y="853"/>
                  </a:cubicBezTo>
                  <a:cubicBezTo>
                    <a:pt x="1718" y="852"/>
                    <a:pt x="1718" y="851"/>
                    <a:pt x="1719" y="850"/>
                  </a:cubicBezTo>
                  <a:cubicBezTo>
                    <a:pt x="1720" y="850"/>
                    <a:pt x="1720" y="849"/>
                    <a:pt x="1721" y="850"/>
                  </a:cubicBezTo>
                  <a:cubicBezTo>
                    <a:pt x="1722" y="851"/>
                    <a:pt x="1723" y="853"/>
                    <a:pt x="1724" y="853"/>
                  </a:cubicBezTo>
                  <a:cubicBezTo>
                    <a:pt x="1725" y="853"/>
                    <a:pt x="1726" y="852"/>
                    <a:pt x="1727" y="853"/>
                  </a:cubicBezTo>
                  <a:cubicBezTo>
                    <a:pt x="1728" y="854"/>
                    <a:pt x="1730" y="855"/>
                    <a:pt x="1731" y="855"/>
                  </a:cubicBezTo>
                  <a:cubicBezTo>
                    <a:pt x="1732" y="854"/>
                    <a:pt x="1736" y="853"/>
                    <a:pt x="1736" y="853"/>
                  </a:cubicBezTo>
                  <a:cubicBezTo>
                    <a:pt x="1736" y="853"/>
                    <a:pt x="1736" y="853"/>
                    <a:pt x="1736" y="853"/>
                  </a:cubicBezTo>
                  <a:cubicBezTo>
                    <a:pt x="1736" y="854"/>
                    <a:pt x="1737" y="856"/>
                    <a:pt x="1737" y="858"/>
                  </a:cubicBezTo>
                  <a:cubicBezTo>
                    <a:pt x="1738" y="859"/>
                    <a:pt x="1737" y="860"/>
                    <a:pt x="1737" y="861"/>
                  </a:cubicBezTo>
                  <a:cubicBezTo>
                    <a:pt x="1736" y="861"/>
                    <a:pt x="1736" y="862"/>
                    <a:pt x="1737" y="864"/>
                  </a:cubicBezTo>
                  <a:cubicBezTo>
                    <a:pt x="1737" y="865"/>
                    <a:pt x="1737" y="866"/>
                    <a:pt x="1737" y="867"/>
                  </a:cubicBezTo>
                  <a:cubicBezTo>
                    <a:pt x="1737" y="869"/>
                    <a:pt x="1737" y="874"/>
                    <a:pt x="1737" y="875"/>
                  </a:cubicBezTo>
                  <a:cubicBezTo>
                    <a:pt x="1737" y="877"/>
                    <a:pt x="1737" y="880"/>
                    <a:pt x="1736" y="880"/>
                  </a:cubicBezTo>
                  <a:cubicBezTo>
                    <a:pt x="1735" y="881"/>
                    <a:pt x="1735" y="883"/>
                    <a:pt x="1735" y="885"/>
                  </a:cubicBezTo>
                  <a:cubicBezTo>
                    <a:pt x="1735" y="886"/>
                    <a:pt x="1735" y="886"/>
                    <a:pt x="1735" y="887"/>
                  </a:cubicBezTo>
                  <a:cubicBezTo>
                    <a:pt x="1734" y="887"/>
                    <a:pt x="1734" y="887"/>
                    <a:pt x="1734" y="887"/>
                  </a:cubicBezTo>
                  <a:cubicBezTo>
                    <a:pt x="1734" y="887"/>
                    <a:pt x="1734" y="887"/>
                    <a:pt x="1733" y="887"/>
                  </a:cubicBezTo>
                  <a:cubicBezTo>
                    <a:pt x="1732" y="887"/>
                    <a:pt x="1732" y="888"/>
                    <a:pt x="1731" y="887"/>
                  </a:cubicBezTo>
                  <a:cubicBezTo>
                    <a:pt x="1731" y="886"/>
                    <a:pt x="1730" y="886"/>
                    <a:pt x="1729" y="886"/>
                  </a:cubicBezTo>
                  <a:cubicBezTo>
                    <a:pt x="1728" y="886"/>
                    <a:pt x="1728" y="885"/>
                    <a:pt x="1726" y="886"/>
                  </a:cubicBezTo>
                  <a:cubicBezTo>
                    <a:pt x="1723" y="888"/>
                    <a:pt x="1722" y="889"/>
                    <a:pt x="1721" y="890"/>
                  </a:cubicBezTo>
                  <a:cubicBezTo>
                    <a:pt x="1719" y="890"/>
                    <a:pt x="1717" y="891"/>
                    <a:pt x="1716" y="892"/>
                  </a:cubicBezTo>
                  <a:cubicBezTo>
                    <a:pt x="1715" y="892"/>
                    <a:pt x="1714" y="893"/>
                    <a:pt x="1713" y="894"/>
                  </a:cubicBezTo>
                  <a:cubicBezTo>
                    <a:pt x="1713" y="896"/>
                    <a:pt x="1711" y="897"/>
                    <a:pt x="1711" y="899"/>
                  </a:cubicBezTo>
                  <a:cubicBezTo>
                    <a:pt x="1711" y="900"/>
                    <a:pt x="1712" y="902"/>
                    <a:pt x="1712" y="903"/>
                  </a:cubicBezTo>
                  <a:cubicBezTo>
                    <a:pt x="1711" y="905"/>
                    <a:pt x="1711" y="906"/>
                    <a:pt x="1712" y="906"/>
                  </a:cubicBezTo>
                  <a:cubicBezTo>
                    <a:pt x="1713" y="907"/>
                    <a:pt x="1715" y="907"/>
                    <a:pt x="1715" y="908"/>
                  </a:cubicBezTo>
                  <a:cubicBezTo>
                    <a:pt x="1715" y="909"/>
                    <a:pt x="1713" y="908"/>
                    <a:pt x="1711" y="910"/>
                  </a:cubicBezTo>
                  <a:cubicBezTo>
                    <a:pt x="1710" y="912"/>
                    <a:pt x="1708" y="911"/>
                    <a:pt x="1707" y="913"/>
                  </a:cubicBezTo>
                  <a:cubicBezTo>
                    <a:pt x="1706" y="914"/>
                    <a:pt x="1705" y="915"/>
                    <a:pt x="1704" y="915"/>
                  </a:cubicBezTo>
                  <a:cubicBezTo>
                    <a:pt x="1703" y="915"/>
                    <a:pt x="1700" y="915"/>
                    <a:pt x="1700" y="916"/>
                  </a:cubicBezTo>
                  <a:cubicBezTo>
                    <a:pt x="1700" y="917"/>
                    <a:pt x="1700" y="917"/>
                    <a:pt x="1699" y="917"/>
                  </a:cubicBezTo>
                  <a:cubicBezTo>
                    <a:pt x="1698" y="917"/>
                    <a:pt x="1697" y="916"/>
                    <a:pt x="1696" y="916"/>
                  </a:cubicBezTo>
                  <a:cubicBezTo>
                    <a:pt x="1695" y="917"/>
                    <a:pt x="1694" y="918"/>
                    <a:pt x="1694" y="919"/>
                  </a:cubicBezTo>
                  <a:cubicBezTo>
                    <a:pt x="1694" y="920"/>
                    <a:pt x="1694" y="922"/>
                    <a:pt x="1693" y="923"/>
                  </a:cubicBezTo>
                  <a:cubicBezTo>
                    <a:pt x="1693" y="923"/>
                    <a:pt x="1693" y="923"/>
                    <a:pt x="1691" y="922"/>
                  </a:cubicBezTo>
                  <a:cubicBezTo>
                    <a:pt x="1690" y="921"/>
                    <a:pt x="1690" y="921"/>
                    <a:pt x="1689" y="920"/>
                  </a:cubicBezTo>
                  <a:cubicBezTo>
                    <a:pt x="1688" y="920"/>
                    <a:pt x="1687" y="920"/>
                    <a:pt x="1686" y="919"/>
                  </a:cubicBezTo>
                  <a:cubicBezTo>
                    <a:pt x="1685" y="919"/>
                    <a:pt x="1685" y="919"/>
                    <a:pt x="1685" y="919"/>
                  </a:cubicBezTo>
                  <a:cubicBezTo>
                    <a:pt x="1684" y="918"/>
                    <a:pt x="1684" y="918"/>
                    <a:pt x="1682" y="918"/>
                  </a:cubicBezTo>
                  <a:cubicBezTo>
                    <a:pt x="1681" y="919"/>
                    <a:pt x="1679" y="920"/>
                    <a:pt x="1678" y="920"/>
                  </a:cubicBezTo>
                  <a:cubicBezTo>
                    <a:pt x="1676" y="920"/>
                    <a:pt x="1674" y="919"/>
                    <a:pt x="1674" y="918"/>
                  </a:cubicBezTo>
                  <a:cubicBezTo>
                    <a:pt x="1673" y="917"/>
                    <a:pt x="1674" y="916"/>
                    <a:pt x="1672" y="916"/>
                  </a:cubicBezTo>
                  <a:cubicBezTo>
                    <a:pt x="1671" y="916"/>
                    <a:pt x="1670" y="916"/>
                    <a:pt x="1668" y="916"/>
                  </a:cubicBezTo>
                  <a:cubicBezTo>
                    <a:pt x="1666" y="916"/>
                    <a:pt x="1658" y="917"/>
                    <a:pt x="1659" y="919"/>
                  </a:cubicBezTo>
                  <a:cubicBezTo>
                    <a:pt x="1659" y="921"/>
                    <a:pt x="1660" y="923"/>
                    <a:pt x="1661" y="923"/>
                  </a:cubicBezTo>
                  <a:cubicBezTo>
                    <a:pt x="1663" y="923"/>
                    <a:pt x="1666" y="922"/>
                    <a:pt x="1667" y="923"/>
                  </a:cubicBezTo>
                  <a:cubicBezTo>
                    <a:pt x="1667" y="923"/>
                    <a:pt x="1667" y="924"/>
                    <a:pt x="1666" y="925"/>
                  </a:cubicBezTo>
                  <a:cubicBezTo>
                    <a:pt x="1665" y="927"/>
                    <a:pt x="1663" y="928"/>
                    <a:pt x="1664" y="929"/>
                  </a:cubicBezTo>
                  <a:cubicBezTo>
                    <a:pt x="1665" y="931"/>
                    <a:pt x="1664" y="931"/>
                    <a:pt x="1663" y="931"/>
                  </a:cubicBezTo>
                  <a:cubicBezTo>
                    <a:pt x="1662" y="932"/>
                    <a:pt x="1661" y="933"/>
                    <a:pt x="1660" y="933"/>
                  </a:cubicBezTo>
                  <a:cubicBezTo>
                    <a:pt x="1659" y="933"/>
                    <a:pt x="1659" y="932"/>
                    <a:pt x="1658" y="932"/>
                  </a:cubicBezTo>
                  <a:cubicBezTo>
                    <a:pt x="1657" y="932"/>
                    <a:pt x="1656" y="932"/>
                    <a:pt x="1655" y="931"/>
                  </a:cubicBezTo>
                  <a:cubicBezTo>
                    <a:pt x="1654" y="931"/>
                    <a:pt x="1653" y="929"/>
                    <a:pt x="1652" y="929"/>
                  </a:cubicBezTo>
                  <a:cubicBezTo>
                    <a:pt x="1651" y="929"/>
                    <a:pt x="1651" y="930"/>
                    <a:pt x="1651" y="931"/>
                  </a:cubicBezTo>
                  <a:cubicBezTo>
                    <a:pt x="1651" y="931"/>
                    <a:pt x="1652" y="933"/>
                    <a:pt x="1651" y="933"/>
                  </a:cubicBezTo>
                  <a:cubicBezTo>
                    <a:pt x="1651" y="933"/>
                    <a:pt x="1650" y="933"/>
                    <a:pt x="1649" y="933"/>
                  </a:cubicBezTo>
                  <a:cubicBezTo>
                    <a:pt x="1647" y="934"/>
                    <a:pt x="1644" y="932"/>
                    <a:pt x="1643" y="932"/>
                  </a:cubicBezTo>
                  <a:cubicBezTo>
                    <a:pt x="1642" y="932"/>
                    <a:pt x="1640" y="932"/>
                    <a:pt x="1638" y="934"/>
                  </a:cubicBezTo>
                  <a:cubicBezTo>
                    <a:pt x="1635" y="936"/>
                    <a:pt x="1634" y="938"/>
                    <a:pt x="1634" y="942"/>
                  </a:cubicBezTo>
                  <a:cubicBezTo>
                    <a:pt x="1634" y="946"/>
                    <a:pt x="1634" y="949"/>
                    <a:pt x="1632" y="951"/>
                  </a:cubicBezTo>
                  <a:cubicBezTo>
                    <a:pt x="1629" y="954"/>
                    <a:pt x="1627" y="956"/>
                    <a:pt x="1627" y="956"/>
                  </a:cubicBezTo>
                  <a:cubicBezTo>
                    <a:pt x="1627" y="956"/>
                    <a:pt x="1626" y="957"/>
                    <a:pt x="1625" y="957"/>
                  </a:cubicBezTo>
                  <a:cubicBezTo>
                    <a:pt x="1625" y="959"/>
                    <a:pt x="1625" y="959"/>
                    <a:pt x="1625" y="959"/>
                  </a:cubicBezTo>
                  <a:cubicBezTo>
                    <a:pt x="1625" y="959"/>
                    <a:pt x="1625" y="959"/>
                    <a:pt x="1624" y="960"/>
                  </a:cubicBezTo>
                  <a:cubicBezTo>
                    <a:pt x="1624" y="961"/>
                    <a:pt x="1624" y="961"/>
                    <a:pt x="1623" y="962"/>
                  </a:cubicBezTo>
                  <a:cubicBezTo>
                    <a:pt x="1623" y="962"/>
                    <a:pt x="1622" y="962"/>
                    <a:pt x="1621" y="962"/>
                  </a:cubicBezTo>
                  <a:cubicBezTo>
                    <a:pt x="1620" y="962"/>
                    <a:pt x="1620" y="962"/>
                    <a:pt x="1619" y="960"/>
                  </a:cubicBezTo>
                  <a:cubicBezTo>
                    <a:pt x="1619" y="959"/>
                    <a:pt x="1619" y="959"/>
                    <a:pt x="1618" y="959"/>
                  </a:cubicBezTo>
                  <a:cubicBezTo>
                    <a:pt x="1617" y="958"/>
                    <a:pt x="1616" y="957"/>
                    <a:pt x="1616" y="957"/>
                  </a:cubicBezTo>
                  <a:cubicBezTo>
                    <a:pt x="1616" y="957"/>
                    <a:pt x="1615" y="957"/>
                    <a:pt x="1615" y="957"/>
                  </a:cubicBezTo>
                  <a:cubicBezTo>
                    <a:pt x="1615" y="956"/>
                    <a:pt x="1615" y="956"/>
                    <a:pt x="1615" y="956"/>
                  </a:cubicBezTo>
                  <a:cubicBezTo>
                    <a:pt x="1613" y="957"/>
                    <a:pt x="1612" y="958"/>
                    <a:pt x="1610" y="959"/>
                  </a:cubicBezTo>
                  <a:cubicBezTo>
                    <a:pt x="1607" y="959"/>
                    <a:pt x="1606" y="960"/>
                    <a:pt x="1605" y="960"/>
                  </a:cubicBezTo>
                  <a:cubicBezTo>
                    <a:pt x="1604" y="961"/>
                    <a:pt x="1604" y="961"/>
                    <a:pt x="1604" y="961"/>
                  </a:cubicBezTo>
                  <a:cubicBezTo>
                    <a:pt x="1604" y="961"/>
                    <a:pt x="1603" y="962"/>
                    <a:pt x="1602" y="963"/>
                  </a:cubicBezTo>
                  <a:cubicBezTo>
                    <a:pt x="1601" y="963"/>
                    <a:pt x="1601" y="963"/>
                    <a:pt x="1600" y="964"/>
                  </a:cubicBezTo>
                  <a:cubicBezTo>
                    <a:pt x="1599" y="965"/>
                    <a:pt x="1598" y="966"/>
                    <a:pt x="1598" y="967"/>
                  </a:cubicBezTo>
                  <a:cubicBezTo>
                    <a:pt x="1598" y="968"/>
                    <a:pt x="1597" y="970"/>
                    <a:pt x="1597" y="971"/>
                  </a:cubicBezTo>
                  <a:cubicBezTo>
                    <a:pt x="1596" y="972"/>
                    <a:pt x="1595" y="973"/>
                    <a:pt x="1594" y="973"/>
                  </a:cubicBezTo>
                  <a:cubicBezTo>
                    <a:pt x="1593" y="974"/>
                    <a:pt x="1591" y="975"/>
                    <a:pt x="1591" y="976"/>
                  </a:cubicBezTo>
                  <a:cubicBezTo>
                    <a:pt x="1591" y="977"/>
                    <a:pt x="1590" y="978"/>
                    <a:pt x="1590" y="979"/>
                  </a:cubicBezTo>
                  <a:cubicBezTo>
                    <a:pt x="1589" y="980"/>
                    <a:pt x="1588" y="982"/>
                    <a:pt x="1587" y="983"/>
                  </a:cubicBezTo>
                  <a:cubicBezTo>
                    <a:pt x="1586" y="983"/>
                    <a:pt x="1586" y="983"/>
                    <a:pt x="1585" y="984"/>
                  </a:cubicBezTo>
                  <a:cubicBezTo>
                    <a:pt x="1584" y="985"/>
                    <a:pt x="1582" y="987"/>
                    <a:pt x="1582" y="987"/>
                  </a:cubicBezTo>
                  <a:cubicBezTo>
                    <a:pt x="1582" y="987"/>
                    <a:pt x="1580" y="986"/>
                    <a:pt x="1579" y="986"/>
                  </a:cubicBezTo>
                  <a:cubicBezTo>
                    <a:pt x="1577" y="986"/>
                    <a:pt x="1577" y="984"/>
                    <a:pt x="1574" y="986"/>
                  </a:cubicBezTo>
                  <a:cubicBezTo>
                    <a:pt x="1571" y="987"/>
                    <a:pt x="1573" y="987"/>
                    <a:pt x="1573" y="988"/>
                  </a:cubicBezTo>
                  <a:cubicBezTo>
                    <a:pt x="1574" y="989"/>
                    <a:pt x="1573" y="989"/>
                    <a:pt x="1572" y="988"/>
                  </a:cubicBezTo>
                  <a:cubicBezTo>
                    <a:pt x="1571" y="988"/>
                    <a:pt x="1569" y="988"/>
                    <a:pt x="1569" y="988"/>
                  </a:cubicBezTo>
                  <a:cubicBezTo>
                    <a:pt x="1569" y="989"/>
                    <a:pt x="1568" y="990"/>
                    <a:pt x="1568" y="990"/>
                  </a:cubicBezTo>
                  <a:cubicBezTo>
                    <a:pt x="1567" y="991"/>
                    <a:pt x="1567" y="992"/>
                    <a:pt x="1565" y="992"/>
                  </a:cubicBezTo>
                  <a:cubicBezTo>
                    <a:pt x="1564" y="992"/>
                    <a:pt x="1564" y="992"/>
                    <a:pt x="1563" y="993"/>
                  </a:cubicBezTo>
                  <a:cubicBezTo>
                    <a:pt x="1563" y="994"/>
                    <a:pt x="1562" y="994"/>
                    <a:pt x="1561" y="995"/>
                  </a:cubicBezTo>
                  <a:cubicBezTo>
                    <a:pt x="1560" y="997"/>
                    <a:pt x="1559" y="999"/>
                    <a:pt x="1557" y="999"/>
                  </a:cubicBezTo>
                  <a:cubicBezTo>
                    <a:pt x="1555" y="999"/>
                    <a:pt x="1555" y="999"/>
                    <a:pt x="1554" y="1000"/>
                  </a:cubicBezTo>
                  <a:cubicBezTo>
                    <a:pt x="1553" y="1001"/>
                    <a:pt x="1552" y="1001"/>
                    <a:pt x="1551" y="1002"/>
                  </a:cubicBezTo>
                  <a:cubicBezTo>
                    <a:pt x="1550" y="1003"/>
                    <a:pt x="1547" y="1005"/>
                    <a:pt x="1548" y="1006"/>
                  </a:cubicBezTo>
                  <a:cubicBezTo>
                    <a:pt x="1548" y="1007"/>
                    <a:pt x="1549" y="1006"/>
                    <a:pt x="1550" y="1007"/>
                  </a:cubicBezTo>
                  <a:cubicBezTo>
                    <a:pt x="1550" y="1007"/>
                    <a:pt x="1550" y="1009"/>
                    <a:pt x="1549" y="1009"/>
                  </a:cubicBezTo>
                  <a:cubicBezTo>
                    <a:pt x="1549" y="1009"/>
                    <a:pt x="1547" y="1010"/>
                    <a:pt x="1547" y="1010"/>
                  </a:cubicBezTo>
                  <a:cubicBezTo>
                    <a:pt x="1547" y="1011"/>
                    <a:pt x="1548" y="1013"/>
                    <a:pt x="1548" y="1014"/>
                  </a:cubicBezTo>
                  <a:cubicBezTo>
                    <a:pt x="1548" y="1014"/>
                    <a:pt x="1546" y="1015"/>
                    <a:pt x="1546" y="1016"/>
                  </a:cubicBezTo>
                  <a:cubicBezTo>
                    <a:pt x="1546" y="1016"/>
                    <a:pt x="1546" y="1017"/>
                    <a:pt x="1545" y="1017"/>
                  </a:cubicBezTo>
                  <a:cubicBezTo>
                    <a:pt x="1543" y="1017"/>
                    <a:pt x="1543" y="1017"/>
                    <a:pt x="1542" y="1018"/>
                  </a:cubicBezTo>
                  <a:cubicBezTo>
                    <a:pt x="1541" y="1019"/>
                    <a:pt x="1541" y="1019"/>
                    <a:pt x="1540" y="1020"/>
                  </a:cubicBezTo>
                  <a:cubicBezTo>
                    <a:pt x="1540" y="1021"/>
                    <a:pt x="1539" y="1022"/>
                    <a:pt x="1539" y="1023"/>
                  </a:cubicBezTo>
                  <a:cubicBezTo>
                    <a:pt x="1538" y="1024"/>
                    <a:pt x="1536" y="1025"/>
                    <a:pt x="1538" y="1026"/>
                  </a:cubicBezTo>
                  <a:cubicBezTo>
                    <a:pt x="1539" y="1026"/>
                    <a:pt x="1541" y="1026"/>
                    <a:pt x="1540" y="1027"/>
                  </a:cubicBezTo>
                  <a:cubicBezTo>
                    <a:pt x="1539" y="1028"/>
                    <a:pt x="1538" y="1027"/>
                    <a:pt x="1536" y="1029"/>
                  </a:cubicBezTo>
                  <a:cubicBezTo>
                    <a:pt x="1535" y="1031"/>
                    <a:pt x="1534" y="1031"/>
                    <a:pt x="1534" y="1032"/>
                  </a:cubicBezTo>
                  <a:cubicBezTo>
                    <a:pt x="1534" y="1034"/>
                    <a:pt x="1532" y="1036"/>
                    <a:pt x="1532" y="1037"/>
                  </a:cubicBezTo>
                  <a:cubicBezTo>
                    <a:pt x="1531" y="1038"/>
                    <a:pt x="1530" y="1039"/>
                    <a:pt x="1530" y="1040"/>
                  </a:cubicBezTo>
                  <a:cubicBezTo>
                    <a:pt x="1530" y="1041"/>
                    <a:pt x="1532" y="1042"/>
                    <a:pt x="1531" y="1043"/>
                  </a:cubicBezTo>
                  <a:cubicBezTo>
                    <a:pt x="1530" y="1044"/>
                    <a:pt x="1530" y="1046"/>
                    <a:pt x="1528" y="1046"/>
                  </a:cubicBezTo>
                  <a:cubicBezTo>
                    <a:pt x="1526" y="1046"/>
                    <a:pt x="1526" y="1046"/>
                    <a:pt x="1525" y="1045"/>
                  </a:cubicBezTo>
                  <a:cubicBezTo>
                    <a:pt x="1524" y="1044"/>
                    <a:pt x="1525" y="1044"/>
                    <a:pt x="1525" y="1042"/>
                  </a:cubicBezTo>
                  <a:cubicBezTo>
                    <a:pt x="1525" y="1039"/>
                    <a:pt x="1524" y="1040"/>
                    <a:pt x="1524" y="1038"/>
                  </a:cubicBezTo>
                  <a:cubicBezTo>
                    <a:pt x="1524" y="1036"/>
                    <a:pt x="1525" y="1035"/>
                    <a:pt x="1524" y="1035"/>
                  </a:cubicBezTo>
                  <a:cubicBezTo>
                    <a:pt x="1523" y="1036"/>
                    <a:pt x="1523" y="1037"/>
                    <a:pt x="1522" y="1035"/>
                  </a:cubicBezTo>
                  <a:cubicBezTo>
                    <a:pt x="1521" y="1034"/>
                    <a:pt x="1521" y="1030"/>
                    <a:pt x="1519" y="1029"/>
                  </a:cubicBezTo>
                  <a:cubicBezTo>
                    <a:pt x="1518" y="1028"/>
                    <a:pt x="1516" y="1028"/>
                    <a:pt x="1516" y="1026"/>
                  </a:cubicBezTo>
                  <a:cubicBezTo>
                    <a:pt x="1517" y="1025"/>
                    <a:pt x="1517" y="1023"/>
                    <a:pt x="1516" y="1023"/>
                  </a:cubicBezTo>
                  <a:cubicBezTo>
                    <a:pt x="1515" y="1022"/>
                    <a:pt x="1515" y="1021"/>
                    <a:pt x="1513" y="1020"/>
                  </a:cubicBezTo>
                  <a:cubicBezTo>
                    <a:pt x="1512" y="1019"/>
                    <a:pt x="1510" y="1017"/>
                    <a:pt x="1509" y="1016"/>
                  </a:cubicBezTo>
                  <a:cubicBezTo>
                    <a:pt x="1509" y="1014"/>
                    <a:pt x="1507" y="1012"/>
                    <a:pt x="1506" y="1011"/>
                  </a:cubicBezTo>
                  <a:cubicBezTo>
                    <a:pt x="1506" y="1010"/>
                    <a:pt x="1505" y="1010"/>
                    <a:pt x="1506" y="1009"/>
                  </a:cubicBezTo>
                  <a:cubicBezTo>
                    <a:pt x="1506" y="1007"/>
                    <a:pt x="1507" y="1006"/>
                    <a:pt x="1506" y="1005"/>
                  </a:cubicBezTo>
                  <a:cubicBezTo>
                    <a:pt x="1506" y="1003"/>
                    <a:pt x="1505" y="1003"/>
                    <a:pt x="1503" y="1003"/>
                  </a:cubicBezTo>
                  <a:cubicBezTo>
                    <a:pt x="1502" y="1003"/>
                    <a:pt x="1501" y="1004"/>
                    <a:pt x="1500" y="1004"/>
                  </a:cubicBezTo>
                  <a:cubicBezTo>
                    <a:pt x="1498" y="1004"/>
                    <a:pt x="1497" y="1004"/>
                    <a:pt x="1495" y="1003"/>
                  </a:cubicBezTo>
                  <a:cubicBezTo>
                    <a:pt x="1494" y="1003"/>
                    <a:pt x="1490" y="1003"/>
                    <a:pt x="1489" y="1002"/>
                  </a:cubicBezTo>
                  <a:cubicBezTo>
                    <a:pt x="1488" y="1000"/>
                    <a:pt x="1489" y="1000"/>
                    <a:pt x="1487" y="999"/>
                  </a:cubicBezTo>
                  <a:cubicBezTo>
                    <a:pt x="1486" y="999"/>
                    <a:pt x="1484" y="999"/>
                    <a:pt x="1484" y="998"/>
                  </a:cubicBezTo>
                  <a:cubicBezTo>
                    <a:pt x="1484" y="997"/>
                    <a:pt x="1486" y="994"/>
                    <a:pt x="1485" y="993"/>
                  </a:cubicBezTo>
                  <a:cubicBezTo>
                    <a:pt x="1485" y="992"/>
                    <a:pt x="1483" y="993"/>
                    <a:pt x="1482" y="992"/>
                  </a:cubicBezTo>
                  <a:cubicBezTo>
                    <a:pt x="1481" y="992"/>
                    <a:pt x="1480" y="991"/>
                    <a:pt x="1480" y="991"/>
                  </a:cubicBezTo>
                  <a:cubicBezTo>
                    <a:pt x="1480" y="992"/>
                    <a:pt x="1480" y="992"/>
                    <a:pt x="1480" y="992"/>
                  </a:cubicBezTo>
                  <a:cubicBezTo>
                    <a:pt x="1479" y="994"/>
                    <a:pt x="1479" y="995"/>
                    <a:pt x="1478" y="996"/>
                  </a:cubicBezTo>
                  <a:cubicBezTo>
                    <a:pt x="1477" y="997"/>
                    <a:pt x="1475" y="998"/>
                    <a:pt x="1474" y="999"/>
                  </a:cubicBezTo>
                  <a:cubicBezTo>
                    <a:pt x="1473" y="999"/>
                    <a:pt x="1471" y="1000"/>
                    <a:pt x="1470" y="1001"/>
                  </a:cubicBezTo>
                  <a:cubicBezTo>
                    <a:pt x="1469" y="1002"/>
                    <a:pt x="1467" y="1004"/>
                    <a:pt x="1467" y="1005"/>
                  </a:cubicBezTo>
                  <a:cubicBezTo>
                    <a:pt x="1467" y="1006"/>
                    <a:pt x="1466" y="1007"/>
                    <a:pt x="1466" y="1008"/>
                  </a:cubicBezTo>
                  <a:cubicBezTo>
                    <a:pt x="1465" y="1009"/>
                    <a:pt x="1465" y="1011"/>
                    <a:pt x="1466" y="1011"/>
                  </a:cubicBezTo>
                  <a:cubicBezTo>
                    <a:pt x="1466" y="1011"/>
                    <a:pt x="1468" y="1012"/>
                    <a:pt x="1468" y="1012"/>
                  </a:cubicBezTo>
                  <a:cubicBezTo>
                    <a:pt x="1469" y="1013"/>
                    <a:pt x="1470" y="1014"/>
                    <a:pt x="1470" y="1015"/>
                  </a:cubicBezTo>
                  <a:cubicBezTo>
                    <a:pt x="1471" y="1016"/>
                    <a:pt x="1471" y="1016"/>
                    <a:pt x="1471" y="1016"/>
                  </a:cubicBezTo>
                  <a:cubicBezTo>
                    <a:pt x="1472" y="1017"/>
                    <a:pt x="1473" y="1017"/>
                    <a:pt x="1474" y="1017"/>
                  </a:cubicBezTo>
                  <a:cubicBezTo>
                    <a:pt x="1475" y="1017"/>
                    <a:pt x="1475" y="1017"/>
                    <a:pt x="1476" y="1018"/>
                  </a:cubicBezTo>
                  <a:cubicBezTo>
                    <a:pt x="1477" y="1019"/>
                    <a:pt x="1477" y="1022"/>
                    <a:pt x="1477" y="1023"/>
                  </a:cubicBezTo>
                  <a:cubicBezTo>
                    <a:pt x="1477" y="1023"/>
                    <a:pt x="1476" y="1028"/>
                    <a:pt x="1475" y="1028"/>
                  </a:cubicBezTo>
                  <a:cubicBezTo>
                    <a:pt x="1474" y="1029"/>
                    <a:pt x="1474" y="1031"/>
                    <a:pt x="1475" y="1033"/>
                  </a:cubicBezTo>
                  <a:cubicBezTo>
                    <a:pt x="1476" y="1034"/>
                    <a:pt x="1476" y="1035"/>
                    <a:pt x="1475" y="1037"/>
                  </a:cubicBezTo>
                  <a:cubicBezTo>
                    <a:pt x="1475" y="1038"/>
                    <a:pt x="1476" y="1039"/>
                    <a:pt x="1476" y="1040"/>
                  </a:cubicBezTo>
                  <a:cubicBezTo>
                    <a:pt x="1476" y="1040"/>
                    <a:pt x="1476" y="1041"/>
                    <a:pt x="1476" y="1041"/>
                  </a:cubicBezTo>
                  <a:cubicBezTo>
                    <a:pt x="1476" y="1043"/>
                    <a:pt x="1476" y="1044"/>
                    <a:pt x="1475" y="1045"/>
                  </a:cubicBezTo>
                  <a:cubicBezTo>
                    <a:pt x="1475" y="1047"/>
                    <a:pt x="1475" y="1047"/>
                    <a:pt x="1476" y="1048"/>
                  </a:cubicBezTo>
                  <a:cubicBezTo>
                    <a:pt x="1476" y="1048"/>
                    <a:pt x="1477" y="1049"/>
                    <a:pt x="1477" y="1050"/>
                  </a:cubicBezTo>
                  <a:cubicBezTo>
                    <a:pt x="1477" y="1051"/>
                    <a:pt x="1476" y="1052"/>
                    <a:pt x="1476" y="1053"/>
                  </a:cubicBezTo>
                  <a:cubicBezTo>
                    <a:pt x="1476" y="1054"/>
                    <a:pt x="1478" y="1055"/>
                    <a:pt x="1478" y="1056"/>
                  </a:cubicBezTo>
                  <a:cubicBezTo>
                    <a:pt x="1478" y="1056"/>
                    <a:pt x="1478" y="1057"/>
                    <a:pt x="1478" y="1057"/>
                  </a:cubicBezTo>
                  <a:cubicBezTo>
                    <a:pt x="1478" y="1058"/>
                    <a:pt x="1478" y="1058"/>
                    <a:pt x="1478" y="1058"/>
                  </a:cubicBezTo>
                  <a:cubicBezTo>
                    <a:pt x="1478" y="1058"/>
                    <a:pt x="1479" y="1060"/>
                    <a:pt x="1480" y="1061"/>
                  </a:cubicBezTo>
                  <a:cubicBezTo>
                    <a:pt x="1480" y="1061"/>
                    <a:pt x="1482" y="1062"/>
                    <a:pt x="1483" y="1062"/>
                  </a:cubicBezTo>
                  <a:cubicBezTo>
                    <a:pt x="1484" y="1062"/>
                    <a:pt x="1486" y="1063"/>
                    <a:pt x="1486" y="1064"/>
                  </a:cubicBezTo>
                  <a:cubicBezTo>
                    <a:pt x="1486" y="1065"/>
                    <a:pt x="1486" y="1065"/>
                    <a:pt x="1486" y="1066"/>
                  </a:cubicBezTo>
                  <a:cubicBezTo>
                    <a:pt x="1485" y="1066"/>
                    <a:pt x="1483" y="1066"/>
                    <a:pt x="1483" y="1066"/>
                  </a:cubicBezTo>
                  <a:cubicBezTo>
                    <a:pt x="1483" y="1067"/>
                    <a:pt x="1483" y="1068"/>
                    <a:pt x="1485" y="1069"/>
                  </a:cubicBezTo>
                  <a:cubicBezTo>
                    <a:pt x="1486" y="1070"/>
                    <a:pt x="1487" y="1071"/>
                    <a:pt x="1487" y="1072"/>
                  </a:cubicBezTo>
                  <a:cubicBezTo>
                    <a:pt x="1487" y="1073"/>
                    <a:pt x="1485" y="1074"/>
                    <a:pt x="1485" y="1075"/>
                  </a:cubicBezTo>
                  <a:cubicBezTo>
                    <a:pt x="1485" y="1076"/>
                    <a:pt x="1486" y="1078"/>
                    <a:pt x="1485" y="1079"/>
                  </a:cubicBezTo>
                  <a:cubicBezTo>
                    <a:pt x="1484" y="1080"/>
                    <a:pt x="1482" y="1079"/>
                    <a:pt x="1482" y="1080"/>
                  </a:cubicBezTo>
                  <a:cubicBezTo>
                    <a:pt x="1481" y="1081"/>
                    <a:pt x="1482" y="1082"/>
                    <a:pt x="1483" y="1083"/>
                  </a:cubicBezTo>
                  <a:cubicBezTo>
                    <a:pt x="1483" y="1084"/>
                    <a:pt x="1484" y="1086"/>
                    <a:pt x="1483" y="1086"/>
                  </a:cubicBezTo>
                  <a:cubicBezTo>
                    <a:pt x="1482" y="1087"/>
                    <a:pt x="1482" y="1087"/>
                    <a:pt x="1481" y="1088"/>
                  </a:cubicBezTo>
                  <a:cubicBezTo>
                    <a:pt x="1479" y="1088"/>
                    <a:pt x="1478" y="1088"/>
                    <a:pt x="1478" y="1089"/>
                  </a:cubicBezTo>
                  <a:cubicBezTo>
                    <a:pt x="1478" y="1089"/>
                    <a:pt x="1478" y="1089"/>
                    <a:pt x="1478" y="1089"/>
                  </a:cubicBezTo>
                  <a:cubicBezTo>
                    <a:pt x="1478" y="1089"/>
                    <a:pt x="1478" y="1089"/>
                    <a:pt x="1478" y="1089"/>
                  </a:cubicBezTo>
                  <a:cubicBezTo>
                    <a:pt x="1478" y="1089"/>
                    <a:pt x="1477" y="1090"/>
                    <a:pt x="1477" y="1091"/>
                  </a:cubicBezTo>
                  <a:cubicBezTo>
                    <a:pt x="1476" y="1091"/>
                    <a:pt x="1476" y="1092"/>
                    <a:pt x="1475" y="1092"/>
                  </a:cubicBezTo>
                  <a:cubicBezTo>
                    <a:pt x="1474" y="1092"/>
                    <a:pt x="1473" y="1091"/>
                    <a:pt x="1472" y="1092"/>
                  </a:cubicBezTo>
                  <a:cubicBezTo>
                    <a:pt x="1471" y="1092"/>
                    <a:pt x="1470" y="1092"/>
                    <a:pt x="1469" y="1093"/>
                  </a:cubicBezTo>
                  <a:cubicBezTo>
                    <a:pt x="1467" y="1093"/>
                    <a:pt x="1466" y="1093"/>
                    <a:pt x="1465" y="1093"/>
                  </a:cubicBezTo>
                  <a:cubicBezTo>
                    <a:pt x="1463" y="1093"/>
                    <a:pt x="1462" y="1093"/>
                    <a:pt x="1461" y="1093"/>
                  </a:cubicBezTo>
                  <a:cubicBezTo>
                    <a:pt x="1460" y="1093"/>
                    <a:pt x="1459" y="1092"/>
                    <a:pt x="1458" y="1093"/>
                  </a:cubicBezTo>
                  <a:cubicBezTo>
                    <a:pt x="1457" y="1094"/>
                    <a:pt x="1454" y="1094"/>
                    <a:pt x="1453" y="1094"/>
                  </a:cubicBezTo>
                  <a:cubicBezTo>
                    <a:pt x="1452" y="1093"/>
                    <a:pt x="1452" y="1093"/>
                    <a:pt x="1452" y="1092"/>
                  </a:cubicBezTo>
                  <a:cubicBezTo>
                    <a:pt x="1451" y="1091"/>
                    <a:pt x="1451" y="1090"/>
                    <a:pt x="1451" y="1089"/>
                  </a:cubicBezTo>
                  <a:cubicBezTo>
                    <a:pt x="1451" y="1088"/>
                    <a:pt x="1451" y="1087"/>
                    <a:pt x="1450" y="1088"/>
                  </a:cubicBezTo>
                  <a:cubicBezTo>
                    <a:pt x="1450" y="1088"/>
                    <a:pt x="1449" y="1089"/>
                    <a:pt x="1448" y="1090"/>
                  </a:cubicBezTo>
                  <a:cubicBezTo>
                    <a:pt x="1447" y="1090"/>
                    <a:pt x="1446" y="1091"/>
                    <a:pt x="1446" y="1092"/>
                  </a:cubicBezTo>
                  <a:cubicBezTo>
                    <a:pt x="1446" y="1093"/>
                    <a:pt x="1445" y="1094"/>
                    <a:pt x="1443" y="1094"/>
                  </a:cubicBezTo>
                  <a:cubicBezTo>
                    <a:pt x="1442" y="1094"/>
                    <a:pt x="1442" y="1093"/>
                    <a:pt x="1440" y="1092"/>
                  </a:cubicBezTo>
                  <a:cubicBezTo>
                    <a:pt x="1439" y="1092"/>
                    <a:pt x="1439" y="1093"/>
                    <a:pt x="1437" y="1093"/>
                  </a:cubicBezTo>
                  <a:cubicBezTo>
                    <a:pt x="1435" y="1093"/>
                    <a:pt x="1434" y="1092"/>
                    <a:pt x="1433" y="1093"/>
                  </a:cubicBezTo>
                  <a:cubicBezTo>
                    <a:pt x="1431" y="1093"/>
                    <a:pt x="1430" y="1093"/>
                    <a:pt x="1429" y="1093"/>
                  </a:cubicBezTo>
                  <a:cubicBezTo>
                    <a:pt x="1429" y="1094"/>
                    <a:pt x="1428" y="1094"/>
                    <a:pt x="1426" y="1095"/>
                  </a:cubicBezTo>
                  <a:cubicBezTo>
                    <a:pt x="1425" y="1095"/>
                    <a:pt x="1423" y="1095"/>
                    <a:pt x="1423" y="1096"/>
                  </a:cubicBezTo>
                  <a:cubicBezTo>
                    <a:pt x="1423" y="1097"/>
                    <a:pt x="1423" y="1098"/>
                    <a:pt x="1422" y="1098"/>
                  </a:cubicBezTo>
                  <a:cubicBezTo>
                    <a:pt x="1421" y="1098"/>
                    <a:pt x="1420" y="1098"/>
                    <a:pt x="1419" y="1096"/>
                  </a:cubicBezTo>
                  <a:cubicBezTo>
                    <a:pt x="1419" y="1095"/>
                    <a:pt x="1418" y="1092"/>
                    <a:pt x="1418" y="1091"/>
                  </a:cubicBezTo>
                  <a:cubicBezTo>
                    <a:pt x="1418" y="1090"/>
                    <a:pt x="1418" y="1089"/>
                    <a:pt x="1417" y="1088"/>
                  </a:cubicBezTo>
                  <a:cubicBezTo>
                    <a:pt x="1416" y="1087"/>
                    <a:pt x="1417" y="1087"/>
                    <a:pt x="1415" y="1086"/>
                  </a:cubicBezTo>
                  <a:cubicBezTo>
                    <a:pt x="1413" y="1086"/>
                    <a:pt x="1411" y="1086"/>
                    <a:pt x="1411" y="1085"/>
                  </a:cubicBezTo>
                  <a:cubicBezTo>
                    <a:pt x="1411" y="1084"/>
                    <a:pt x="1413" y="1084"/>
                    <a:pt x="1413" y="1083"/>
                  </a:cubicBezTo>
                  <a:cubicBezTo>
                    <a:pt x="1414" y="1082"/>
                    <a:pt x="1414" y="1081"/>
                    <a:pt x="1414" y="1081"/>
                  </a:cubicBezTo>
                  <a:cubicBezTo>
                    <a:pt x="1414" y="1080"/>
                    <a:pt x="1413" y="1079"/>
                    <a:pt x="1413" y="1078"/>
                  </a:cubicBezTo>
                  <a:cubicBezTo>
                    <a:pt x="1413" y="1077"/>
                    <a:pt x="1414" y="1076"/>
                    <a:pt x="1413" y="1076"/>
                  </a:cubicBezTo>
                  <a:cubicBezTo>
                    <a:pt x="1412" y="1076"/>
                    <a:pt x="1411" y="1077"/>
                    <a:pt x="1410" y="1076"/>
                  </a:cubicBezTo>
                  <a:cubicBezTo>
                    <a:pt x="1408" y="1076"/>
                    <a:pt x="1407" y="1076"/>
                    <a:pt x="1406" y="1074"/>
                  </a:cubicBezTo>
                  <a:cubicBezTo>
                    <a:pt x="1405" y="1072"/>
                    <a:pt x="1406" y="1071"/>
                    <a:pt x="1405" y="1070"/>
                  </a:cubicBezTo>
                  <a:cubicBezTo>
                    <a:pt x="1405" y="1070"/>
                    <a:pt x="1404" y="1069"/>
                    <a:pt x="1403" y="1068"/>
                  </a:cubicBezTo>
                  <a:cubicBezTo>
                    <a:pt x="1402" y="1067"/>
                    <a:pt x="1401" y="1065"/>
                    <a:pt x="1400" y="1064"/>
                  </a:cubicBezTo>
                  <a:cubicBezTo>
                    <a:pt x="1399" y="1063"/>
                    <a:pt x="1399" y="1062"/>
                    <a:pt x="1399" y="1061"/>
                  </a:cubicBezTo>
                  <a:cubicBezTo>
                    <a:pt x="1399" y="1059"/>
                    <a:pt x="1399" y="1055"/>
                    <a:pt x="1401" y="1055"/>
                  </a:cubicBezTo>
                  <a:cubicBezTo>
                    <a:pt x="1403" y="1055"/>
                    <a:pt x="1404" y="1055"/>
                    <a:pt x="1405" y="1056"/>
                  </a:cubicBezTo>
                  <a:cubicBezTo>
                    <a:pt x="1406" y="1056"/>
                    <a:pt x="1406" y="1059"/>
                    <a:pt x="1407" y="1059"/>
                  </a:cubicBezTo>
                  <a:cubicBezTo>
                    <a:pt x="1408" y="1059"/>
                    <a:pt x="1409" y="1058"/>
                    <a:pt x="1410" y="1056"/>
                  </a:cubicBezTo>
                  <a:cubicBezTo>
                    <a:pt x="1410" y="1055"/>
                    <a:pt x="1411" y="1052"/>
                    <a:pt x="1411" y="1050"/>
                  </a:cubicBezTo>
                  <a:cubicBezTo>
                    <a:pt x="1411" y="1049"/>
                    <a:pt x="1411" y="1049"/>
                    <a:pt x="1409" y="1048"/>
                  </a:cubicBezTo>
                  <a:cubicBezTo>
                    <a:pt x="1408" y="1047"/>
                    <a:pt x="1404" y="1045"/>
                    <a:pt x="1405" y="1044"/>
                  </a:cubicBezTo>
                  <a:cubicBezTo>
                    <a:pt x="1407" y="1044"/>
                    <a:pt x="1407" y="1044"/>
                    <a:pt x="1407" y="1042"/>
                  </a:cubicBezTo>
                  <a:cubicBezTo>
                    <a:pt x="1407" y="1041"/>
                    <a:pt x="1408" y="1039"/>
                    <a:pt x="1407" y="1038"/>
                  </a:cubicBezTo>
                  <a:cubicBezTo>
                    <a:pt x="1405" y="1037"/>
                    <a:pt x="1405" y="1037"/>
                    <a:pt x="1404" y="1037"/>
                  </a:cubicBezTo>
                  <a:cubicBezTo>
                    <a:pt x="1402" y="1037"/>
                    <a:pt x="1402" y="1037"/>
                    <a:pt x="1403" y="1036"/>
                  </a:cubicBezTo>
                  <a:cubicBezTo>
                    <a:pt x="1404" y="1036"/>
                    <a:pt x="1405" y="1035"/>
                    <a:pt x="1405" y="1034"/>
                  </a:cubicBezTo>
                  <a:cubicBezTo>
                    <a:pt x="1405" y="1032"/>
                    <a:pt x="1404" y="1031"/>
                    <a:pt x="1402" y="1030"/>
                  </a:cubicBezTo>
                  <a:cubicBezTo>
                    <a:pt x="1401" y="1030"/>
                    <a:pt x="1400" y="1030"/>
                    <a:pt x="1400" y="1032"/>
                  </a:cubicBezTo>
                  <a:cubicBezTo>
                    <a:pt x="1400" y="1033"/>
                    <a:pt x="1401" y="1033"/>
                    <a:pt x="1400" y="1035"/>
                  </a:cubicBezTo>
                  <a:cubicBezTo>
                    <a:pt x="1399" y="1036"/>
                    <a:pt x="1398" y="1036"/>
                    <a:pt x="1397" y="1036"/>
                  </a:cubicBezTo>
                  <a:cubicBezTo>
                    <a:pt x="1396" y="1036"/>
                    <a:pt x="1393" y="1036"/>
                    <a:pt x="1394" y="1035"/>
                  </a:cubicBezTo>
                  <a:cubicBezTo>
                    <a:pt x="1395" y="1035"/>
                    <a:pt x="1396" y="1034"/>
                    <a:pt x="1396" y="1033"/>
                  </a:cubicBezTo>
                  <a:cubicBezTo>
                    <a:pt x="1396" y="1032"/>
                    <a:pt x="1396" y="1030"/>
                    <a:pt x="1395" y="1030"/>
                  </a:cubicBezTo>
                  <a:cubicBezTo>
                    <a:pt x="1393" y="1030"/>
                    <a:pt x="1391" y="1031"/>
                    <a:pt x="1391" y="1029"/>
                  </a:cubicBezTo>
                  <a:cubicBezTo>
                    <a:pt x="1391" y="1027"/>
                    <a:pt x="1392" y="1025"/>
                    <a:pt x="1391" y="1024"/>
                  </a:cubicBezTo>
                  <a:cubicBezTo>
                    <a:pt x="1391" y="1024"/>
                    <a:pt x="1389" y="1023"/>
                    <a:pt x="1387" y="1023"/>
                  </a:cubicBezTo>
                  <a:cubicBezTo>
                    <a:pt x="1386" y="1022"/>
                    <a:pt x="1385" y="1022"/>
                    <a:pt x="1384" y="1021"/>
                  </a:cubicBezTo>
                  <a:cubicBezTo>
                    <a:pt x="1383" y="1020"/>
                    <a:pt x="1381" y="1020"/>
                    <a:pt x="1382" y="1019"/>
                  </a:cubicBezTo>
                  <a:cubicBezTo>
                    <a:pt x="1382" y="1018"/>
                    <a:pt x="1384" y="1017"/>
                    <a:pt x="1385" y="1016"/>
                  </a:cubicBezTo>
                  <a:cubicBezTo>
                    <a:pt x="1386" y="1015"/>
                    <a:pt x="1387" y="1014"/>
                    <a:pt x="1387" y="1013"/>
                  </a:cubicBezTo>
                  <a:cubicBezTo>
                    <a:pt x="1386" y="1012"/>
                    <a:pt x="1384" y="1013"/>
                    <a:pt x="1384" y="1012"/>
                  </a:cubicBezTo>
                  <a:cubicBezTo>
                    <a:pt x="1383" y="1011"/>
                    <a:pt x="1383" y="1010"/>
                    <a:pt x="1383" y="1008"/>
                  </a:cubicBezTo>
                  <a:cubicBezTo>
                    <a:pt x="1383" y="1006"/>
                    <a:pt x="1384" y="1005"/>
                    <a:pt x="1382" y="1004"/>
                  </a:cubicBezTo>
                  <a:cubicBezTo>
                    <a:pt x="1381" y="1003"/>
                    <a:pt x="1380" y="1003"/>
                    <a:pt x="1379" y="1003"/>
                  </a:cubicBezTo>
                  <a:cubicBezTo>
                    <a:pt x="1378" y="1002"/>
                    <a:pt x="1377" y="1001"/>
                    <a:pt x="1377" y="1000"/>
                  </a:cubicBezTo>
                  <a:cubicBezTo>
                    <a:pt x="1376" y="999"/>
                    <a:pt x="1377" y="999"/>
                    <a:pt x="1375" y="998"/>
                  </a:cubicBezTo>
                  <a:cubicBezTo>
                    <a:pt x="1373" y="998"/>
                    <a:pt x="1372" y="997"/>
                    <a:pt x="1371" y="996"/>
                  </a:cubicBezTo>
                  <a:cubicBezTo>
                    <a:pt x="1371" y="994"/>
                    <a:pt x="1369" y="993"/>
                    <a:pt x="1369" y="993"/>
                  </a:cubicBezTo>
                  <a:cubicBezTo>
                    <a:pt x="1368" y="992"/>
                    <a:pt x="1365" y="991"/>
                    <a:pt x="1365" y="990"/>
                  </a:cubicBezTo>
                  <a:cubicBezTo>
                    <a:pt x="1365" y="989"/>
                    <a:pt x="1366" y="988"/>
                    <a:pt x="1366" y="988"/>
                  </a:cubicBezTo>
                  <a:cubicBezTo>
                    <a:pt x="1365" y="987"/>
                    <a:pt x="1364" y="988"/>
                    <a:pt x="1363" y="989"/>
                  </a:cubicBezTo>
                  <a:cubicBezTo>
                    <a:pt x="1362" y="989"/>
                    <a:pt x="1361" y="991"/>
                    <a:pt x="1359" y="991"/>
                  </a:cubicBezTo>
                  <a:cubicBezTo>
                    <a:pt x="1358" y="992"/>
                    <a:pt x="1357" y="992"/>
                    <a:pt x="1355" y="992"/>
                  </a:cubicBezTo>
                  <a:cubicBezTo>
                    <a:pt x="1354" y="991"/>
                    <a:pt x="1354" y="991"/>
                    <a:pt x="1352" y="991"/>
                  </a:cubicBezTo>
                  <a:cubicBezTo>
                    <a:pt x="1350" y="991"/>
                    <a:pt x="1349" y="991"/>
                    <a:pt x="1348" y="991"/>
                  </a:cubicBezTo>
                  <a:cubicBezTo>
                    <a:pt x="1347" y="992"/>
                    <a:pt x="1346" y="992"/>
                    <a:pt x="1345" y="992"/>
                  </a:cubicBezTo>
                  <a:cubicBezTo>
                    <a:pt x="1344" y="992"/>
                    <a:pt x="1343" y="992"/>
                    <a:pt x="1343" y="993"/>
                  </a:cubicBezTo>
                  <a:cubicBezTo>
                    <a:pt x="1342" y="994"/>
                    <a:pt x="1342" y="995"/>
                    <a:pt x="1342" y="997"/>
                  </a:cubicBezTo>
                  <a:cubicBezTo>
                    <a:pt x="1341" y="998"/>
                    <a:pt x="1339" y="1000"/>
                    <a:pt x="1340" y="1000"/>
                  </a:cubicBezTo>
                  <a:cubicBezTo>
                    <a:pt x="1341" y="1000"/>
                    <a:pt x="1341" y="1000"/>
                    <a:pt x="1341" y="1002"/>
                  </a:cubicBezTo>
                  <a:cubicBezTo>
                    <a:pt x="1341" y="1003"/>
                    <a:pt x="1341" y="1003"/>
                    <a:pt x="1341" y="1004"/>
                  </a:cubicBezTo>
                  <a:cubicBezTo>
                    <a:pt x="1341" y="1004"/>
                    <a:pt x="1341" y="1004"/>
                    <a:pt x="1341" y="1004"/>
                  </a:cubicBezTo>
                  <a:cubicBezTo>
                    <a:pt x="1341" y="1004"/>
                    <a:pt x="1341" y="1005"/>
                    <a:pt x="1340" y="1005"/>
                  </a:cubicBezTo>
                  <a:cubicBezTo>
                    <a:pt x="1340" y="1005"/>
                    <a:pt x="1339" y="1005"/>
                    <a:pt x="1338" y="1005"/>
                  </a:cubicBezTo>
                  <a:cubicBezTo>
                    <a:pt x="1338" y="1005"/>
                    <a:pt x="1338" y="1005"/>
                    <a:pt x="1338" y="1005"/>
                  </a:cubicBezTo>
                  <a:cubicBezTo>
                    <a:pt x="1337" y="1005"/>
                    <a:pt x="1335" y="1005"/>
                    <a:pt x="1334" y="1005"/>
                  </a:cubicBezTo>
                  <a:cubicBezTo>
                    <a:pt x="1333" y="1004"/>
                    <a:pt x="1331" y="1005"/>
                    <a:pt x="1329" y="1005"/>
                  </a:cubicBezTo>
                  <a:cubicBezTo>
                    <a:pt x="1326" y="1006"/>
                    <a:pt x="1324" y="1007"/>
                    <a:pt x="1323" y="1006"/>
                  </a:cubicBezTo>
                  <a:cubicBezTo>
                    <a:pt x="1322" y="1006"/>
                    <a:pt x="1321" y="1005"/>
                    <a:pt x="1318" y="1008"/>
                  </a:cubicBezTo>
                  <a:cubicBezTo>
                    <a:pt x="1315" y="1010"/>
                    <a:pt x="1313" y="1013"/>
                    <a:pt x="1311" y="1014"/>
                  </a:cubicBezTo>
                  <a:cubicBezTo>
                    <a:pt x="1311" y="1014"/>
                    <a:pt x="1310" y="1014"/>
                    <a:pt x="1310" y="1014"/>
                  </a:cubicBezTo>
                  <a:cubicBezTo>
                    <a:pt x="1309" y="1016"/>
                    <a:pt x="1309" y="1016"/>
                    <a:pt x="1309" y="1016"/>
                  </a:cubicBezTo>
                  <a:cubicBezTo>
                    <a:pt x="1309" y="1016"/>
                    <a:pt x="1308" y="1019"/>
                    <a:pt x="1309" y="1020"/>
                  </a:cubicBezTo>
                  <a:cubicBezTo>
                    <a:pt x="1310" y="1021"/>
                    <a:pt x="1311" y="1024"/>
                    <a:pt x="1311" y="1026"/>
                  </a:cubicBezTo>
                  <a:cubicBezTo>
                    <a:pt x="1311" y="1027"/>
                    <a:pt x="1311" y="1029"/>
                    <a:pt x="1312" y="1029"/>
                  </a:cubicBezTo>
                  <a:cubicBezTo>
                    <a:pt x="1312" y="1030"/>
                    <a:pt x="1313" y="1032"/>
                    <a:pt x="1313" y="1033"/>
                  </a:cubicBezTo>
                  <a:cubicBezTo>
                    <a:pt x="1312" y="1034"/>
                    <a:pt x="1312" y="1034"/>
                    <a:pt x="1310" y="1033"/>
                  </a:cubicBezTo>
                  <a:cubicBezTo>
                    <a:pt x="1309" y="1033"/>
                    <a:pt x="1308" y="1033"/>
                    <a:pt x="1307" y="1033"/>
                  </a:cubicBezTo>
                  <a:cubicBezTo>
                    <a:pt x="1306" y="1033"/>
                    <a:pt x="1303" y="1033"/>
                    <a:pt x="1304" y="1033"/>
                  </a:cubicBezTo>
                  <a:cubicBezTo>
                    <a:pt x="1304" y="1034"/>
                    <a:pt x="1307" y="1037"/>
                    <a:pt x="1307" y="1037"/>
                  </a:cubicBezTo>
                  <a:cubicBezTo>
                    <a:pt x="1308" y="1037"/>
                    <a:pt x="1309" y="1037"/>
                    <a:pt x="1309" y="1038"/>
                  </a:cubicBezTo>
                  <a:cubicBezTo>
                    <a:pt x="1310" y="1039"/>
                    <a:pt x="1311" y="1040"/>
                    <a:pt x="1311" y="1041"/>
                  </a:cubicBezTo>
                  <a:cubicBezTo>
                    <a:pt x="1312" y="1042"/>
                    <a:pt x="1312" y="1043"/>
                    <a:pt x="1312" y="1045"/>
                  </a:cubicBezTo>
                  <a:cubicBezTo>
                    <a:pt x="1312" y="1046"/>
                    <a:pt x="1312" y="1048"/>
                    <a:pt x="1312" y="1049"/>
                  </a:cubicBezTo>
                  <a:cubicBezTo>
                    <a:pt x="1312" y="1049"/>
                    <a:pt x="1312" y="1050"/>
                    <a:pt x="1311" y="1051"/>
                  </a:cubicBezTo>
                  <a:cubicBezTo>
                    <a:pt x="1310" y="1051"/>
                    <a:pt x="1308" y="1053"/>
                    <a:pt x="1307" y="1053"/>
                  </a:cubicBezTo>
                  <a:cubicBezTo>
                    <a:pt x="1307" y="1054"/>
                    <a:pt x="1306" y="1054"/>
                    <a:pt x="1306" y="1053"/>
                  </a:cubicBezTo>
                  <a:cubicBezTo>
                    <a:pt x="1305" y="1052"/>
                    <a:pt x="1305" y="1052"/>
                    <a:pt x="1304" y="1053"/>
                  </a:cubicBezTo>
                  <a:cubicBezTo>
                    <a:pt x="1303" y="1054"/>
                    <a:pt x="1303" y="1056"/>
                    <a:pt x="1302" y="1057"/>
                  </a:cubicBezTo>
                  <a:cubicBezTo>
                    <a:pt x="1302" y="1057"/>
                    <a:pt x="1300" y="1057"/>
                    <a:pt x="1299" y="1058"/>
                  </a:cubicBezTo>
                  <a:cubicBezTo>
                    <a:pt x="1297" y="1059"/>
                    <a:pt x="1296" y="1059"/>
                    <a:pt x="1296" y="1059"/>
                  </a:cubicBezTo>
                  <a:cubicBezTo>
                    <a:pt x="1295" y="1059"/>
                    <a:pt x="1294" y="1060"/>
                    <a:pt x="1292" y="1060"/>
                  </a:cubicBezTo>
                  <a:cubicBezTo>
                    <a:pt x="1290" y="1059"/>
                    <a:pt x="1289" y="1057"/>
                    <a:pt x="1289" y="1057"/>
                  </a:cubicBezTo>
                  <a:cubicBezTo>
                    <a:pt x="1288" y="1056"/>
                    <a:pt x="1287" y="1056"/>
                    <a:pt x="1286" y="1057"/>
                  </a:cubicBezTo>
                  <a:cubicBezTo>
                    <a:pt x="1285" y="1059"/>
                    <a:pt x="1284" y="1060"/>
                    <a:pt x="1283" y="1060"/>
                  </a:cubicBezTo>
                  <a:cubicBezTo>
                    <a:pt x="1282" y="1060"/>
                    <a:pt x="1281" y="1061"/>
                    <a:pt x="1281" y="1059"/>
                  </a:cubicBezTo>
                  <a:cubicBezTo>
                    <a:pt x="1282" y="1058"/>
                    <a:pt x="1283" y="1056"/>
                    <a:pt x="1282" y="1055"/>
                  </a:cubicBezTo>
                  <a:cubicBezTo>
                    <a:pt x="1280" y="1054"/>
                    <a:pt x="1279" y="1054"/>
                    <a:pt x="1278" y="1054"/>
                  </a:cubicBezTo>
                  <a:cubicBezTo>
                    <a:pt x="1276" y="1055"/>
                    <a:pt x="1275" y="1055"/>
                    <a:pt x="1275" y="1057"/>
                  </a:cubicBezTo>
                  <a:cubicBezTo>
                    <a:pt x="1274" y="1058"/>
                    <a:pt x="1274" y="1059"/>
                    <a:pt x="1273" y="1060"/>
                  </a:cubicBezTo>
                  <a:cubicBezTo>
                    <a:pt x="1272" y="1061"/>
                    <a:pt x="1271" y="1062"/>
                    <a:pt x="1270" y="1064"/>
                  </a:cubicBezTo>
                  <a:cubicBezTo>
                    <a:pt x="1269" y="1066"/>
                    <a:pt x="1270" y="1068"/>
                    <a:pt x="1269" y="1069"/>
                  </a:cubicBezTo>
                  <a:cubicBezTo>
                    <a:pt x="1267" y="1069"/>
                    <a:pt x="1267" y="1069"/>
                    <a:pt x="1266" y="1069"/>
                  </a:cubicBezTo>
                  <a:cubicBezTo>
                    <a:pt x="1265" y="1069"/>
                    <a:pt x="1263" y="1069"/>
                    <a:pt x="1263" y="1070"/>
                  </a:cubicBezTo>
                  <a:cubicBezTo>
                    <a:pt x="1263" y="1072"/>
                    <a:pt x="1263" y="1072"/>
                    <a:pt x="1264" y="1073"/>
                  </a:cubicBezTo>
                  <a:cubicBezTo>
                    <a:pt x="1265" y="1074"/>
                    <a:pt x="1265" y="1074"/>
                    <a:pt x="1264" y="1075"/>
                  </a:cubicBezTo>
                  <a:cubicBezTo>
                    <a:pt x="1264" y="1076"/>
                    <a:pt x="1264" y="1078"/>
                    <a:pt x="1262" y="1078"/>
                  </a:cubicBezTo>
                  <a:cubicBezTo>
                    <a:pt x="1261" y="1078"/>
                    <a:pt x="1260" y="1078"/>
                    <a:pt x="1259" y="1078"/>
                  </a:cubicBezTo>
                  <a:cubicBezTo>
                    <a:pt x="1258" y="1078"/>
                    <a:pt x="1257" y="1077"/>
                    <a:pt x="1256" y="1076"/>
                  </a:cubicBezTo>
                  <a:cubicBezTo>
                    <a:pt x="1256" y="1074"/>
                    <a:pt x="1255" y="1072"/>
                    <a:pt x="1254" y="1071"/>
                  </a:cubicBezTo>
                  <a:cubicBezTo>
                    <a:pt x="1253" y="1069"/>
                    <a:pt x="1251" y="1067"/>
                    <a:pt x="1250" y="1066"/>
                  </a:cubicBezTo>
                  <a:cubicBezTo>
                    <a:pt x="1250" y="1065"/>
                    <a:pt x="1249" y="1063"/>
                    <a:pt x="1249" y="1063"/>
                  </a:cubicBezTo>
                  <a:cubicBezTo>
                    <a:pt x="1249" y="1063"/>
                    <a:pt x="1248" y="1065"/>
                    <a:pt x="1246" y="1065"/>
                  </a:cubicBezTo>
                  <a:cubicBezTo>
                    <a:pt x="1245" y="1065"/>
                    <a:pt x="1243" y="1065"/>
                    <a:pt x="1243" y="1066"/>
                  </a:cubicBezTo>
                  <a:cubicBezTo>
                    <a:pt x="1243" y="1067"/>
                    <a:pt x="1242" y="1067"/>
                    <a:pt x="1242" y="1068"/>
                  </a:cubicBezTo>
                  <a:cubicBezTo>
                    <a:pt x="1241" y="1069"/>
                    <a:pt x="1241" y="1070"/>
                    <a:pt x="1239" y="1070"/>
                  </a:cubicBezTo>
                  <a:cubicBezTo>
                    <a:pt x="1238" y="1070"/>
                    <a:pt x="1237" y="1069"/>
                    <a:pt x="1237" y="1070"/>
                  </a:cubicBezTo>
                  <a:cubicBezTo>
                    <a:pt x="1238" y="1072"/>
                    <a:pt x="1237" y="1072"/>
                    <a:pt x="1236" y="1073"/>
                  </a:cubicBezTo>
                  <a:cubicBezTo>
                    <a:pt x="1235" y="1074"/>
                    <a:pt x="1226" y="1082"/>
                    <a:pt x="1224" y="1083"/>
                  </a:cubicBezTo>
                  <a:cubicBezTo>
                    <a:pt x="1222" y="1085"/>
                    <a:pt x="1218" y="1087"/>
                    <a:pt x="1217" y="1088"/>
                  </a:cubicBezTo>
                  <a:cubicBezTo>
                    <a:pt x="1215" y="1088"/>
                    <a:pt x="1211" y="1089"/>
                    <a:pt x="1212" y="1091"/>
                  </a:cubicBezTo>
                  <a:cubicBezTo>
                    <a:pt x="1213" y="1092"/>
                    <a:pt x="1215" y="1092"/>
                    <a:pt x="1215" y="1093"/>
                  </a:cubicBezTo>
                  <a:cubicBezTo>
                    <a:pt x="1215" y="1094"/>
                    <a:pt x="1214" y="1096"/>
                    <a:pt x="1215" y="1097"/>
                  </a:cubicBezTo>
                  <a:cubicBezTo>
                    <a:pt x="1215" y="1097"/>
                    <a:pt x="1217" y="1099"/>
                    <a:pt x="1217" y="1099"/>
                  </a:cubicBezTo>
                  <a:cubicBezTo>
                    <a:pt x="1216" y="1099"/>
                    <a:pt x="1213" y="1100"/>
                    <a:pt x="1212" y="1100"/>
                  </a:cubicBezTo>
                  <a:cubicBezTo>
                    <a:pt x="1211" y="1099"/>
                    <a:pt x="1211" y="1098"/>
                    <a:pt x="1210" y="1098"/>
                  </a:cubicBezTo>
                  <a:cubicBezTo>
                    <a:pt x="1209" y="1098"/>
                    <a:pt x="1209" y="1099"/>
                    <a:pt x="1209" y="1099"/>
                  </a:cubicBezTo>
                  <a:cubicBezTo>
                    <a:pt x="1209" y="1100"/>
                    <a:pt x="1209" y="1101"/>
                    <a:pt x="1208" y="1102"/>
                  </a:cubicBezTo>
                  <a:cubicBezTo>
                    <a:pt x="1206" y="1102"/>
                    <a:pt x="1206" y="1102"/>
                    <a:pt x="1206" y="1102"/>
                  </a:cubicBezTo>
                  <a:cubicBezTo>
                    <a:pt x="1206" y="1102"/>
                    <a:pt x="1206" y="1100"/>
                    <a:pt x="1205" y="1100"/>
                  </a:cubicBezTo>
                  <a:cubicBezTo>
                    <a:pt x="1204" y="1100"/>
                    <a:pt x="1203" y="1100"/>
                    <a:pt x="1202" y="1100"/>
                  </a:cubicBezTo>
                  <a:cubicBezTo>
                    <a:pt x="1200" y="1099"/>
                    <a:pt x="1201" y="1099"/>
                    <a:pt x="1200" y="1099"/>
                  </a:cubicBezTo>
                  <a:cubicBezTo>
                    <a:pt x="1198" y="1099"/>
                    <a:pt x="1198" y="1099"/>
                    <a:pt x="1197" y="1099"/>
                  </a:cubicBezTo>
                  <a:cubicBezTo>
                    <a:pt x="1197" y="1100"/>
                    <a:pt x="1196" y="1101"/>
                    <a:pt x="1195" y="1101"/>
                  </a:cubicBezTo>
                  <a:cubicBezTo>
                    <a:pt x="1194" y="1101"/>
                    <a:pt x="1194" y="1100"/>
                    <a:pt x="1193" y="1100"/>
                  </a:cubicBezTo>
                  <a:cubicBezTo>
                    <a:pt x="1191" y="1100"/>
                    <a:pt x="1190" y="1101"/>
                    <a:pt x="1189" y="1101"/>
                  </a:cubicBezTo>
                  <a:cubicBezTo>
                    <a:pt x="1188" y="1101"/>
                    <a:pt x="1185" y="1101"/>
                    <a:pt x="1185" y="1102"/>
                  </a:cubicBezTo>
                  <a:cubicBezTo>
                    <a:pt x="1184" y="1102"/>
                    <a:pt x="1183" y="1102"/>
                    <a:pt x="1183" y="1102"/>
                  </a:cubicBezTo>
                  <a:cubicBezTo>
                    <a:pt x="1183" y="1102"/>
                    <a:pt x="1185" y="1100"/>
                    <a:pt x="1185" y="1098"/>
                  </a:cubicBezTo>
                  <a:cubicBezTo>
                    <a:pt x="1184" y="1097"/>
                    <a:pt x="1184" y="1094"/>
                    <a:pt x="1184" y="1092"/>
                  </a:cubicBezTo>
                  <a:cubicBezTo>
                    <a:pt x="1184" y="1091"/>
                    <a:pt x="1184" y="1087"/>
                    <a:pt x="1183" y="1086"/>
                  </a:cubicBezTo>
                  <a:cubicBezTo>
                    <a:pt x="1181" y="1085"/>
                    <a:pt x="1180" y="1084"/>
                    <a:pt x="1181" y="1084"/>
                  </a:cubicBezTo>
                  <a:cubicBezTo>
                    <a:pt x="1182" y="1084"/>
                    <a:pt x="1184" y="1082"/>
                    <a:pt x="1184" y="1082"/>
                  </a:cubicBezTo>
                  <a:cubicBezTo>
                    <a:pt x="1185" y="1081"/>
                    <a:pt x="1186" y="1080"/>
                    <a:pt x="1185" y="1079"/>
                  </a:cubicBezTo>
                  <a:cubicBezTo>
                    <a:pt x="1184" y="1079"/>
                    <a:pt x="1183" y="1079"/>
                    <a:pt x="1183" y="1077"/>
                  </a:cubicBezTo>
                  <a:cubicBezTo>
                    <a:pt x="1183" y="1076"/>
                    <a:pt x="1184" y="1075"/>
                    <a:pt x="1183" y="1074"/>
                  </a:cubicBezTo>
                  <a:cubicBezTo>
                    <a:pt x="1183" y="1073"/>
                    <a:pt x="1183" y="1073"/>
                    <a:pt x="1183" y="1072"/>
                  </a:cubicBezTo>
                  <a:cubicBezTo>
                    <a:pt x="1183" y="1071"/>
                    <a:pt x="1182" y="1069"/>
                    <a:pt x="1182" y="1068"/>
                  </a:cubicBezTo>
                  <a:cubicBezTo>
                    <a:pt x="1182" y="1067"/>
                    <a:pt x="1181" y="1066"/>
                    <a:pt x="1181" y="1065"/>
                  </a:cubicBezTo>
                  <a:cubicBezTo>
                    <a:pt x="1180" y="1064"/>
                    <a:pt x="1180" y="1063"/>
                    <a:pt x="1179" y="1062"/>
                  </a:cubicBezTo>
                  <a:cubicBezTo>
                    <a:pt x="1178" y="1061"/>
                    <a:pt x="1178" y="1061"/>
                    <a:pt x="1178" y="1059"/>
                  </a:cubicBezTo>
                  <a:cubicBezTo>
                    <a:pt x="1177" y="1058"/>
                    <a:pt x="1177" y="1057"/>
                    <a:pt x="1176" y="1056"/>
                  </a:cubicBezTo>
                  <a:cubicBezTo>
                    <a:pt x="1175" y="1056"/>
                    <a:pt x="1175" y="1056"/>
                    <a:pt x="1175" y="1055"/>
                  </a:cubicBezTo>
                  <a:cubicBezTo>
                    <a:pt x="1175" y="1054"/>
                    <a:pt x="1175" y="1054"/>
                    <a:pt x="1174" y="1054"/>
                  </a:cubicBezTo>
                  <a:cubicBezTo>
                    <a:pt x="1173" y="1054"/>
                    <a:pt x="1173" y="1055"/>
                    <a:pt x="1172" y="1055"/>
                  </a:cubicBezTo>
                  <a:cubicBezTo>
                    <a:pt x="1172" y="1056"/>
                    <a:pt x="1172" y="1057"/>
                    <a:pt x="1170" y="1057"/>
                  </a:cubicBezTo>
                  <a:cubicBezTo>
                    <a:pt x="1169" y="1057"/>
                    <a:pt x="1168" y="1057"/>
                    <a:pt x="1167" y="1057"/>
                  </a:cubicBezTo>
                  <a:cubicBezTo>
                    <a:pt x="1166" y="1057"/>
                    <a:pt x="1165" y="1058"/>
                    <a:pt x="1165" y="1058"/>
                  </a:cubicBezTo>
                  <a:cubicBezTo>
                    <a:pt x="1164" y="1059"/>
                    <a:pt x="1163" y="1060"/>
                    <a:pt x="1162" y="1058"/>
                  </a:cubicBezTo>
                  <a:cubicBezTo>
                    <a:pt x="1161" y="1057"/>
                    <a:pt x="1160" y="1057"/>
                    <a:pt x="1158" y="1057"/>
                  </a:cubicBezTo>
                  <a:cubicBezTo>
                    <a:pt x="1157" y="1058"/>
                    <a:pt x="1155" y="1058"/>
                    <a:pt x="1154" y="1060"/>
                  </a:cubicBezTo>
                  <a:cubicBezTo>
                    <a:pt x="1154" y="1062"/>
                    <a:pt x="1154" y="1064"/>
                    <a:pt x="1154" y="1064"/>
                  </a:cubicBezTo>
                  <a:cubicBezTo>
                    <a:pt x="1153" y="1064"/>
                    <a:pt x="1152" y="1065"/>
                    <a:pt x="1152" y="1066"/>
                  </a:cubicBezTo>
                  <a:cubicBezTo>
                    <a:pt x="1152" y="1068"/>
                    <a:pt x="1153" y="1068"/>
                    <a:pt x="1153" y="1069"/>
                  </a:cubicBezTo>
                  <a:cubicBezTo>
                    <a:pt x="1154" y="1070"/>
                    <a:pt x="1156" y="1071"/>
                    <a:pt x="1156" y="1071"/>
                  </a:cubicBezTo>
                  <a:cubicBezTo>
                    <a:pt x="1156" y="1072"/>
                    <a:pt x="1154" y="1073"/>
                    <a:pt x="1153" y="1073"/>
                  </a:cubicBezTo>
                  <a:cubicBezTo>
                    <a:pt x="1153" y="1074"/>
                    <a:pt x="1152" y="1074"/>
                    <a:pt x="1151" y="1075"/>
                  </a:cubicBezTo>
                  <a:cubicBezTo>
                    <a:pt x="1150" y="1075"/>
                    <a:pt x="1149" y="1075"/>
                    <a:pt x="1148" y="1075"/>
                  </a:cubicBezTo>
                  <a:cubicBezTo>
                    <a:pt x="1147" y="1074"/>
                    <a:pt x="1146" y="1074"/>
                    <a:pt x="1145" y="1075"/>
                  </a:cubicBezTo>
                  <a:cubicBezTo>
                    <a:pt x="1145" y="1076"/>
                    <a:pt x="1144" y="1077"/>
                    <a:pt x="1144" y="1077"/>
                  </a:cubicBezTo>
                  <a:cubicBezTo>
                    <a:pt x="1144" y="1078"/>
                    <a:pt x="1144" y="1080"/>
                    <a:pt x="1143" y="1081"/>
                  </a:cubicBezTo>
                  <a:cubicBezTo>
                    <a:pt x="1142" y="1082"/>
                    <a:pt x="1141" y="1084"/>
                    <a:pt x="1140" y="1085"/>
                  </a:cubicBezTo>
                  <a:cubicBezTo>
                    <a:pt x="1139" y="1085"/>
                    <a:pt x="1139" y="1088"/>
                    <a:pt x="1138" y="1089"/>
                  </a:cubicBezTo>
                  <a:cubicBezTo>
                    <a:pt x="1137" y="1090"/>
                    <a:pt x="1136" y="1089"/>
                    <a:pt x="1137" y="1091"/>
                  </a:cubicBezTo>
                  <a:cubicBezTo>
                    <a:pt x="1138" y="1094"/>
                    <a:pt x="1137" y="1095"/>
                    <a:pt x="1138" y="1096"/>
                  </a:cubicBezTo>
                  <a:cubicBezTo>
                    <a:pt x="1138" y="1098"/>
                    <a:pt x="1140" y="1098"/>
                    <a:pt x="1139" y="1098"/>
                  </a:cubicBezTo>
                  <a:cubicBezTo>
                    <a:pt x="1139" y="1099"/>
                    <a:pt x="1138" y="1100"/>
                    <a:pt x="1139" y="1101"/>
                  </a:cubicBezTo>
                  <a:cubicBezTo>
                    <a:pt x="1140" y="1102"/>
                    <a:pt x="1143" y="1105"/>
                    <a:pt x="1142" y="1105"/>
                  </a:cubicBezTo>
                  <a:cubicBezTo>
                    <a:pt x="1141" y="1105"/>
                    <a:pt x="1139" y="1105"/>
                    <a:pt x="1140" y="1106"/>
                  </a:cubicBezTo>
                  <a:cubicBezTo>
                    <a:pt x="1141" y="1107"/>
                    <a:pt x="1139" y="1109"/>
                    <a:pt x="1140" y="1110"/>
                  </a:cubicBezTo>
                  <a:cubicBezTo>
                    <a:pt x="1141" y="1112"/>
                    <a:pt x="1142" y="1115"/>
                    <a:pt x="1141" y="1115"/>
                  </a:cubicBezTo>
                  <a:cubicBezTo>
                    <a:pt x="1140" y="1115"/>
                    <a:pt x="1137" y="1114"/>
                    <a:pt x="1135" y="1114"/>
                  </a:cubicBezTo>
                  <a:cubicBezTo>
                    <a:pt x="1134" y="1114"/>
                    <a:pt x="1133" y="1113"/>
                    <a:pt x="1131" y="1114"/>
                  </a:cubicBezTo>
                  <a:cubicBezTo>
                    <a:pt x="1129" y="1115"/>
                    <a:pt x="1128" y="1115"/>
                    <a:pt x="1127" y="1115"/>
                  </a:cubicBezTo>
                  <a:cubicBezTo>
                    <a:pt x="1126" y="1116"/>
                    <a:pt x="1125" y="1117"/>
                    <a:pt x="1124" y="1117"/>
                  </a:cubicBezTo>
                  <a:cubicBezTo>
                    <a:pt x="1123" y="1118"/>
                    <a:pt x="1124" y="1119"/>
                    <a:pt x="1122" y="1119"/>
                  </a:cubicBezTo>
                  <a:cubicBezTo>
                    <a:pt x="1121" y="1119"/>
                    <a:pt x="1121" y="1119"/>
                    <a:pt x="1121" y="1121"/>
                  </a:cubicBezTo>
                  <a:cubicBezTo>
                    <a:pt x="1121" y="1122"/>
                    <a:pt x="1121" y="1122"/>
                    <a:pt x="1119" y="1123"/>
                  </a:cubicBezTo>
                  <a:cubicBezTo>
                    <a:pt x="1117" y="1124"/>
                    <a:pt x="1117" y="1126"/>
                    <a:pt x="1118" y="1126"/>
                  </a:cubicBezTo>
                  <a:cubicBezTo>
                    <a:pt x="1120" y="1127"/>
                    <a:pt x="1122" y="1127"/>
                    <a:pt x="1122" y="1128"/>
                  </a:cubicBezTo>
                  <a:cubicBezTo>
                    <a:pt x="1123" y="1128"/>
                    <a:pt x="1122" y="1129"/>
                    <a:pt x="1122" y="1131"/>
                  </a:cubicBezTo>
                  <a:cubicBezTo>
                    <a:pt x="1122" y="1132"/>
                    <a:pt x="1122" y="1133"/>
                    <a:pt x="1121" y="1134"/>
                  </a:cubicBezTo>
                  <a:cubicBezTo>
                    <a:pt x="1120" y="1135"/>
                    <a:pt x="1121" y="1137"/>
                    <a:pt x="1122" y="1137"/>
                  </a:cubicBezTo>
                  <a:cubicBezTo>
                    <a:pt x="1122" y="1137"/>
                    <a:pt x="1124" y="1136"/>
                    <a:pt x="1124" y="1137"/>
                  </a:cubicBezTo>
                  <a:cubicBezTo>
                    <a:pt x="1124" y="1139"/>
                    <a:pt x="1125" y="1141"/>
                    <a:pt x="1125" y="1141"/>
                  </a:cubicBezTo>
                  <a:cubicBezTo>
                    <a:pt x="1126" y="1141"/>
                    <a:pt x="1126" y="1137"/>
                    <a:pt x="1127" y="1138"/>
                  </a:cubicBezTo>
                  <a:cubicBezTo>
                    <a:pt x="1129" y="1140"/>
                    <a:pt x="1129" y="1142"/>
                    <a:pt x="1129" y="1143"/>
                  </a:cubicBezTo>
                  <a:cubicBezTo>
                    <a:pt x="1129" y="1144"/>
                    <a:pt x="1129" y="1145"/>
                    <a:pt x="1128" y="1146"/>
                  </a:cubicBezTo>
                  <a:cubicBezTo>
                    <a:pt x="1126" y="1146"/>
                    <a:pt x="1127" y="1147"/>
                    <a:pt x="1126" y="1147"/>
                  </a:cubicBezTo>
                  <a:cubicBezTo>
                    <a:pt x="1125" y="1147"/>
                    <a:pt x="1125" y="1147"/>
                    <a:pt x="1124" y="1147"/>
                  </a:cubicBezTo>
                  <a:cubicBezTo>
                    <a:pt x="1122" y="1147"/>
                    <a:pt x="1122" y="1147"/>
                    <a:pt x="1122" y="1148"/>
                  </a:cubicBezTo>
                  <a:cubicBezTo>
                    <a:pt x="1122" y="1150"/>
                    <a:pt x="1123" y="1150"/>
                    <a:pt x="1122" y="1151"/>
                  </a:cubicBezTo>
                  <a:cubicBezTo>
                    <a:pt x="1121" y="1151"/>
                    <a:pt x="1122" y="1151"/>
                    <a:pt x="1121" y="1152"/>
                  </a:cubicBezTo>
                  <a:cubicBezTo>
                    <a:pt x="1120" y="1153"/>
                    <a:pt x="1119" y="1153"/>
                    <a:pt x="1118" y="1154"/>
                  </a:cubicBezTo>
                  <a:cubicBezTo>
                    <a:pt x="1118" y="1154"/>
                    <a:pt x="1117" y="1154"/>
                    <a:pt x="1118" y="1155"/>
                  </a:cubicBezTo>
                  <a:cubicBezTo>
                    <a:pt x="1119" y="1156"/>
                    <a:pt x="1120" y="1156"/>
                    <a:pt x="1121" y="1157"/>
                  </a:cubicBezTo>
                  <a:cubicBezTo>
                    <a:pt x="1122" y="1158"/>
                    <a:pt x="1123" y="1159"/>
                    <a:pt x="1125" y="1161"/>
                  </a:cubicBezTo>
                  <a:cubicBezTo>
                    <a:pt x="1126" y="1162"/>
                    <a:pt x="1129" y="1162"/>
                    <a:pt x="1129" y="1163"/>
                  </a:cubicBezTo>
                  <a:cubicBezTo>
                    <a:pt x="1129" y="1164"/>
                    <a:pt x="1128" y="1167"/>
                    <a:pt x="1129" y="1167"/>
                  </a:cubicBezTo>
                  <a:cubicBezTo>
                    <a:pt x="1130" y="1168"/>
                    <a:pt x="1131" y="1168"/>
                    <a:pt x="1132" y="1168"/>
                  </a:cubicBezTo>
                  <a:cubicBezTo>
                    <a:pt x="1133" y="1168"/>
                    <a:pt x="1135" y="1167"/>
                    <a:pt x="1134" y="1169"/>
                  </a:cubicBezTo>
                  <a:cubicBezTo>
                    <a:pt x="1133" y="1170"/>
                    <a:pt x="1134" y="1170"/>
                    <a:pt x="1134" y="1172"/>
                  </a:cubicBezTo>
                  <a:cubicBezTo>
                    <a:pt x="1135" y="1173"/>
                    <a:pt x="1136" y="1175"/>
                    <a:pt x="1136" y="1175"/>
                  </a:cubicBezTo>
                  <a:cubicBezTo>
                    <a:pt x="1135" y="1176"/>
                    <a:pt x="1134" y="1176"/>
                    <a:pt x="1135" y="1178"/>
                  </a:cubicBezTo>
                  <a:cubicBezTo>
                    <a:pt x="1136" y="1179"/>
                    <a:pt x="1137" y="1180"/>
                    <a:pt x="1138" y="1180"/>
                  </a:cubicBezTo>
                  <a:cubicBezTo>
                    <a:pt x="1138" y="1180"/>
                    <a:pt x="1139" y="1180"/>
                    <a:pt x="1139" y="1181"/>
                  </a:cubicBezTo>
                  <a:cubicBezTo>
                    <a:pt x="1139" y="1182"/>
                    <a:pt x="1139" y="1183"/>
                    <a:pt x="1140" y="1184"/>
                  </a:cubicBezTo>
                  <a:cubicBezTo>
                    <a:pt x="1140" y="1184"/>
                    <a:pt x="1141" y="1184"/>
                    <a:pt x="1141" y="1185"/>
                  </a:cubicBezTo>
                  <a:cubicBezTo>
                    <a:pt x="1141" y="1185"/>
                    <a:pt x="1141" y="1185"/>
                    <a:pt x="1141" y="1185"/>
                  </a:cubicBezTo>
                  <a:cubicBezTo>
                    <a:pt x="1140" y="1185"/>
                    <a:pt x="1140" y="1185"/>
                    <a:pt x="1139" y="1185"/>
                  </a:cubicBezTo>
                  <a:cubicBezTo>
                    <a:pt x="1138" y="1185"/>
                    <a:pt x="1137" y="1186"/>
                    <a:pt x="1137" y="1186"/>
                  </a:cubicBezTo>
                  <a:cubicBezTo>
                    <a:pt x="1136" y="1187"/>
                    <a:pt x="1137" y="1189"/>
                    <a:pt x="1137" y="1190"/>
                  </a:cubicBezTo>
                  <a:cubicBezTo>
                    <a:pt x="1138" y="1192"/>
                    <a:pt x="1138" y="1195"/>
                    <a:pt x="1137" y="1196"/>
                  </a:cubicBezTo>
                  <a:cubicBezTo>
                    <a:pt x="1126" y="1211"/>
                    <a:pt x="1123" y="1205"/>
                    <a:pt x="1118" y="1211"/>
                  </a:cubicBezTo>
                  <a:cubicBezTo>
                    <a:pt x="1117" y="1212"/>
                    <a:pt x="1115" y="1213"/>
                    <a:pt x="1114" y="1213"/>
                  </a:cubicBezTo>
                  <a:cubicBezTo>
                    <a:pt x="1113" y="1214"/>
                    <a:pt x="1112" y="1216"/>
                    <a:pt x="1111" y="1217"/>
                  </a:cubicBezTo>
                  <a:cubicBezTo>
                    <a:pt x="1110" y="1218"/>
                    <a:pt x="1108" y="1220"/>
                    <a:pt x="1107" y="1222"/>
                  </a:cubicBezTo>
                  <a:cubicBezTo>
                    <a:pt x="1106" y="1224"/>
                    <a:pt x="1103" y="1225"/>
                    <a:pt x="1103" y="1225"/>
                  </a:cubicBezTo>
                  <a:cubicBezTo>
                    <a:pt x="1102" y="1225"/>
                    <a:pt x="1096" y="1227"/>
                    <a:pt x="1095" y="1227"/>
                  </a:cubicBezTo>
                  <a:cubicBezTo>
                    <a:pt x="1093" y="1228"/>
                    <a:pt x="1091" y="1228"/>
                    <a:pt x="1090" y="1227"/>
                  </a:cubicBezTo>
                  <a:cubicBezTo>
                    <a:pt x="1088" y="1227"/>
                    <a:pt x="1088" y="1226"/>
                    <a:pt x="1088" y="1224"/>
                  </a:cubicBezTo>
                  <a:cubicBezTo>
                    <a:pt x="1087" y="1223"/>
                    <a:pt x="1085" y="1219"/>
                    <a:pt x="1085" y="1219"/>
                  </a:cubicBezTo>
                  <a:cubicBezTo>
                    <a:pt x="1085" y="1219"/>
                    <a:pt x="1084" y="1220"/>
                    <a:pt x="1083" y="1220"/>
                  </a:cubicBezTo>
                  <a:cubicBezTo>
                    <a:pt x="1082" y="1221"/>
                    <a:pt x="1078" y="1222"/>
                    <a:pt x="1077" y="1223"/>
                  </a:cubicBezTo>
                  <a:cubicBezTo>
                    <a:pt x="1076" y="1223"/>
                    <a:pt x="1072" y="1224"/>
                    <a:pt x="1070" y="1225"/>
                  </a:cubicBezTo>
                  <a:cubicBezTo>
                    <a:pt x="1068" y="1226"/>
                    <a:pt x="1062" y="1228"/>
                    <a:pt x="1061" y="1229"/>
                  </a:cubicBezTo>
                  <a:cubicBezTo>
                    <a:pt x="1060" y="1230"/>
                    <a:pt x="1060" y="1232"/>
                    <a:pt x="1060" y="1233"/>
                  </a:cubicBezTo>
                  <a:cubicBezTo>
                    <a:pt x="1060" y="1235"/>
                    <a:pt x="1059" y="1239"/>
                    <a:pt x="1059" y="1240"/>
                  </a:cubicBezTo>
                  <a:cubicBezTo>
                    <a:pt x="1058" y="1241"/>
                    <a:pt x="1057" y="1241"/>
                    <a:pt x="1056" y="1242"/>
                  </a:cubicBezTo>
                  <a:cubicBezTo>
                    <a:pt x="1055" y="1243"/>
                    <a:pt x="1054" y="1244"/>
                    <a:pt x="1052" y="1244"/>
                  </a:cubicBezTo>
                  <a:cubicBezTo>
                    <a:pt x="1050" y="1245"/>
                    <a:pt x="1049" y="1244"/>
                    <a:pt x="1049" y="1243"/>
                  </a:cubicBezTo>
                  <a:cubicBezTo>
                    <a:pt x="1048" y="1243"/>
                    <a:pt x="1046" y="1242"/>
                    <a:pt x="1044" y="1240"/>
                  </a:cubicBezTo>
                  <a:cubicBezTo>
                    <a:pt x="1042" y="1238"/>
                    <a:pt x="1041" y="1238"/>
                    <a:pt x="1040" y="1238"/>
                  </a:cubicBezTo>
                  <a:cubicBezTo>
                    <a:pt x="1038" y="1238"/>
                    <a:pt x="1036" y="1237"/>
                    <a:pt x="1035" y="1237"/>
                  </a:cubicBezTo>
                  <a:cubicBezTo>
                    <a:pt x="1033" y="1236"/>
                    <a:pt x="1033" y="1236"/>
                    <a:pt x="1032" y="1235"/>
                  </a:cubicBezTo>
                  <a:cubicBezTo>
                    <a:pt x="1031" y="1234"/>
                    <a:pt x="1030" y="1235"/>
                    <a:pt x="1028" y="1235"/>
                  </a:cubicBezTo>
                  <a:cubicBezTo>
                    <a:pt x="1027" y="1235"/>
                    <a:pt x="1027" y="1237"/>
                    <a:pt x="1025" y="1238"/>
                  </a:cubicBezTo>
                  <a:cubicBezTo>
                    <a:pt x="1024" y="1239"/>
                    <a:pt x="1022" y="1239"/>
                    <a:pt x="1022" y="1239"/>
                  </a:cubicBezTo>
                  <a:cubicBezTo>
                    <a:pt x="1021" y="1239"/>
                    <a:pt x="1020" y="1241"/>
                    <a:pt x="1020" y="1242"/>
                  </a:cubicBezTo>
                  <a:cubicBezTo>
                    <a:pt x="1020" y="1244"/>
                    <a:pt x="1019" y="1244"/>
                    <a:pt x="1018" y="1246"/>
                  </a:cubicBezTo>
                  <a:cubicBezTo>
                    <a:pt x="1016" y="1247"/>
                    <a:pt x="1016" y="1248"/>
                    <a:pt x="1016" y="1249"/>
                  </a:cubicBezTo>
                  <a:cubicBezTo>
                    <a:pt x="1016" y="1251"/>
                    <a:pt x="1015" y="1252"/>
                    <a:pt x="1015" y="1253"/>
                  </a:cubicBezTo>
                  <a:cubicBezTo>
                    <a:pt x="1014" y="1255"/>
                    <a:pt x="1013" y="1254"/>
                    <a:pt x="1013" y="1256"/>
                  </a:cubicBezTo>
                  <a:cubicBezTo>
                    <a:pt x="1013" y="1257"/>
                    <a:pt x="1013" y="1258"/>
                    <a:pt x="1012" y="1259"/>
                  </a:cubicBezTo>
                  <a:cubicBezTo>
                    <a:pt x="1011" y="1261"/>
                    <a:pt x="1010" y="1262"/>
                    <a:pt x="1010" y="1264"/>
                  </a:cubicBezTo>
                  <a:cubicBezTo>
                    <a:pt x="1010" y="1265"/>
                    <a:pt x="1008" y="1269"/>
                    <a:pt x="1007" y="1270"/>
                  </a:cubicBezTo>
                  <a:cubicBezTo>
                    <a:pt x="1006" y="1272"/>
                    <a:pt x="1005" y="1272"/>
                    <a:pt x="1005" y="1274"/>
                  </a:cubicBezTo>
                  <a:cubicBezTo>
                    <a:pt x="1005" y="1277"/>
                    <a:pt x="1002" y="1281"/>
                    <a:pt x="1001" y="1282"/>
                  </a:cubicBezTo>
                  <a:cubicBezTo>
                    <a:pt x="1000" y="1283"/>
                    <a:pt x="1001" y="1287"/>
                    <a:pt x="1001" y="1288"/>
                  </a:cubicBezTo>
                  <a:cubicBezTo>
                    <a:pt x="1001" y="1290"/>
                    <a:pt x="1000" y="1292"/>
                    <a:pt x="999" y="1293"/>
                  </a:cubicBezTo>
                  <a:cubicBezTo>
                    <a:pt x="998" y="1294"/>
                    <a:pt x="999" y="1295"/>
                    <a:pt x="999" y="1296"/>
                  </a:cubicBezTo>
                  <a:cubicBezTo>
                    <a:pt x="1000" y="1297"/>
                    <a:pt x="1000" y="1298"/>
                    <a:pt x="999" y="1298"/>
                  </a:cubicBezTo>
                  <a:cubicBezTo>
                    <a:pt x="999" y="1299"/>
                    <a:pt x="997" y="1300"/>
                    <a:pt x="997" y="1300"/>
                  </a:cubicBezTo>
                  <a:cubicBezTo>
                    <a:pt x="996" y="1301"/>
                    <a:pt x="995" y="1301"/>
                    <a:pt x="993" y="1300"/>
                  </a:cubicBezTo>
                  <a:cubicBezTo>
                    <a:pt x="992" y="1300"/>
                    <a:pt x="991" y="1301"/>
                    <a:pt x="989" y="1301"/>
                  </a:cubicBezTo>
                  <a:cubicBezTo>
                    <a:pt x="988" y="1301"/>
                    <a:pt x="985" y="1301"/>
                    <a:pt x="984" y="1300"/>
                  </a:cubicBezTo>
                  <a:cubicBezTo>
                    <a:pt x="984" y="1299"/>
                    <a:pt x="982" y="1298"/>
                    <a:pt x="980" y="1298"/>
                  </a:cubicBezTo>
                  <a:cubicBezTo>
                    <a:pt x="978" y="1297"/>
                    <a:pt x="979" y="1298"/>
                    <a:pt x="978" y="1298"/>
                  </a:cubicBezTo>
                  <a:cubicBezTo>
                    <a:pt x="977" y="1299"/>
                    <a:pt x="977" y="1298"/>
                    <a:pt x="975" y="1298"/>
                  </a:cubicBezTo>
                  <a:cubicBezTo>
                    <a:pt x="974" y="1297"/>
                    <a:pt x="974" y="1297"/>
                    <a:pt x="971" y="1296"/>
                  </a:cubicBezTo>
                  <a:cubicBezTo>
                    <a:pt x="968" y="1296"/>
                    <a:pt x="967" y="1297"/>
                    <a:pt x="967" y="1297"/>
                  </a:cubicBezTo>
                  <a:cubicBezTo>
                    <a:pt x="965" y="1298"/>
                    <a:pt x="965" y="1298"/>
                    <a:pt x="965" y="1298"/>
                  </a:cubicBezTo>
                  <a:cubicBezTo>
                    <a:pt x="965" y="1299"/>
                    <a:pt x="965" y="1299"/>
                    <a:pt x="965" y="1299"/>
                  </a:cubicBezTo>
                  <a:cubicBezTo>
                    <a:pt x="964" y="1301"/>
                    <a:pt x="964" y="1301"/>
                    <a:pt x="965" y="1302"/>
                  </a:cubicBezTo>
                  <a:cubicBezTo>
                    <a:pt x="965" y="1303"/>
                    <a:pt x="965" y="1303"/>
                    <a:pt x="965" y="1305"/>
                  </a:cubicBezTo>
                  <a:cubicBezTo>
                    <a:pt x="965" y="1306"/>
                    <a:pt x="965" y="1307"/>
                    <a:pt x="965" y="1308"/>
                  </a:cubicBezTo>
                  <a:cubicBezTo>
                    <a:pt x="965" y="1309"/>
                    <a:pt x="966" y="1310"/>
                    <a:pt x="964" y="1311"/>
                  </a:cubicBezTo>
                  <a:cubicBezTo>
                    <a:pt x="962" y="1312"/>
                    <a:pt x="961" y="1312"/>
                    <a:pt x="961" y="1314"/>
                  </a:cubicBezTo>
                  <a:cubicBezTo>
                    <a:pt x="961" y="1316"/>
                    <a:pt x="961" y="1319"/>
                    <a:pt x="958" y="1319"/>
                  </a:cubicBezTo>
                  <a:cubicBezTo>
                    <a:pt x="956" y="1319"/>
                    <a:pt x="956" y="1318"/>
                    <a:pt x="952" y="1318"/>
                  </a:cubicBezTo>
                  <a:cubicBezTo>
                    <a:pt x="949" y="1319"/>
                    <a:pt x="948" y="1319"/>
                    <a:pt x="947" y="1320"/>
                  </a:cubicBezTo>
                  <a:cubicBezTo>
                    <a:pt x="946" y="1321"/>
                    <a:pt x="945" y="1322"/>
                    <a:pt x="945" y="1323"/>
                  </a:cubicBezTo>
                  <a:cubicBezTo>
                    <a:pt x="945" y="1325"/>
                    <a:pt x="945" y="1325"/>
                    <a:pt x="945" y="1325"/>
                  </a:cubicBezTo>
                  <a:cubicBezTo>
                    <a:pt x="944" y="1326"/>
                    <a:pt x="943" y="1325"/>
                    <a:pt x="942" y="1324"/>
                  </a:cubicBezTo>
                  <a:cubicBezTo>
                    <a:pt x="942" y="1324"/>
                    <a:pt x="943" y="1323"/>
                    <a:pt x="943" y="1321"/>
                  </a:cubicBezTo>
                  <a:cubicBezTo>
                    <a:pt x="943" y="1320"/>
                    <a:pt x="941" y="1321"/>
                    <a:pt x="941" y="1321"/>
                  </a:cubicBezTo>
                  <a:cubicBezTo>
                    <a:pt x="940" y="1321"/>
                    <a:pt x="940" y="1318"/>
                    <a:pt x="940" y="1318"/>
                  </a:cubicBezTo>
                  <a:cubicBezTo>
                    <a:pt x="940" y="1318"/>
                    <a:pt x="941" y="1317"/>
                    <a:pt x="942" y="1317"/>
                  </a:cubicBezTo>
                  <a:cubicBezTo>
                    <a:pt x="942" y="1317"/>
                    <a:pt x="942" y="1316"/>
                    <a:pt x="942" y="1316"/>
                  </a:cubicBezTo>
                  <a:cubicBezTo>
                    <a:pt x="942" y="1315"/>
                    <a:pt x="942" y="1315"/>
                    <a:pt x="943" y="1315"/>
                  </a:cubicBezTo>
                  <a:cubicBezTo>
                    <a:pt x="943" y="1315"/>
                    <a:pt x="943" y="1315"/>
                    <a:pt x="943" y="1314"/>
                  </a:cubicBezTo>
                  <a:cubicBezTo>
                    <a:pt x="942" y="1314"/>
                    <a:pt x="942" y="1314"/>
                    <a:pt x="943" y="1313"/>
                  </a:cubicBezTo>
                  <a:cubicBezTo>
                    <a:pt x="943" y="1313"/>
                    <a:pt x="944" y="1312"/>
                    <a:pt x="944" y="1311"/>
                  </a:cubicBezTo>
                  <a:cubicBezTo>
                    <a:pt x="945" y="1310"/>
                    <a:pt x="945" y="1311"/>
                    <a:pt x="945" y="1310"/>
                  </a:cubicBezTo>
                  <a:cubicBezTo>
                    <a:pt x="946" y="1309"/>
                    <a:pt x="946" y="1308"/>
                    <a:pt x="946" y="1307"/>
                  </a:cubicBezTo>
                  <a:cubicBezTo>
                    <a:pt x="946" y="1306"/>
                    <a:pt x="945" y="1306"/>
                    <a:pt x="945" y="1305"/>
                  </a:cubicBezTo>
                  <a:cubicBezTo>
                    <a:pt x="944" y="1304"/>
                    <a:pt x="944" y="1305"/>
                    <a:pt x="943" y="1306"/>
                  </a:cubicBezTo>
                  <a:cubicBezTo>
                    <a:pt x="943" y="1306"/>
                    <a:pt x="943" y="1307"/>
                    <a:pt x="943" y="1307"/>
                  </a:cubicBezTo>
                  <a:cubicBezTo>
                    <a:pt x="942" y="1308"/>
                    <a:pt x="941" y="1308"/>
                    <a:pt x="941" y="1307"/>
                  </a:cubicBezTo>
                  <a:cubicBezTo>
                    <a:pt x="940" y="1307"/>
                    <a:pt x="939" y="1308"/>
                    <a:pt x="938" y="1308"/>
                  </a:cubicBezTo>
                  <a:cubicBezTo>
                    <a:pt x="938" y="1308"/>
                    <a:pt x="938" y="1307"/>
                    <a:pt x="938" y="1307"/>
                  </a:cubicBezTo>
                  <a:cubicBezTo>
                    <a:pt x="938" y="1306"/>
                    <a:pt x="937" y="1307"/>
                    <a:pt x="937" y="1307"/>
                  </a:cubicBezTo>
                  <a:cubicBezTo>
                    <a:pt x="937" y="1307"/>
                    <a:pt x="937" y="1308"/>
                    <a:pt x="936" y="1308"/>
                  </a:cubicBezTo>
                  <a:cubicBezTo>
                    <a:pt x="935" y="1308"/>
                    <a:pt x="935" y="1309"/>
                    <a:pt x="935" y="1309"/>
                  </a:cubicBezTo>
                  <a:cubicBezTo>
                    <a:pt x="935" y="1310"/>
                    <a:pt x="934" y="1311"/>
                    <a:pt x="933" y="1311"/>
                  </a:cubicBezTo>
                  <a:cubicBezTo>
                    <a:pt x="932" y="1312"/>
                    <a:pt x="931" y="1312"/>
                    <a:pt x="930" y="1312"/>
                  </a:cubicBezTo>
                  <a:cubicBezTo>
                    <a:pt x="929" y="1313"/>
                    <a:pt x="929" y="1312"/>
                    <a:pt x="928" y="1312"/>
                  </a:cubicBezTo>
                  <a:cubicBezTo>
                    <a:pt x="928" y="1313"/>
                    <a:pt x="926" y="1314"/>
                    <a:pt x="926" y="1315"/>
                  </a:cubicBezTo>
                  <a:cubicBezTo>
                    <a:pt x="926" y="1316"/>
                    <a:pt x="925" y="1316"/>
                    <a:pt x="925" y="1317"/>
                  </a:cubicBezTo>
                  <a:cubicBezTo>
                    <a:pt x="925" y="1318"/>
                    <a:pt x="924" y="1319"/>
                    <a:pt x="924" y="1320"/>
                  </a:cubicBezTo>
                  <a:cubicBezTo>
                    <a:pt x="923" y="1321"/>
                    <a:pt x="923" y="1322"/>
                    <a:pt x="922" y="1322"/>
                  </a:cubicBezTo>
                  <a:cubicBezTo>
                    <a:pt x="921" y="1322"/>
                    <a:pt x="920" y="1325"/>
                    <a:pt x="920" y="1326"/>
                  </a:cubicBezTo>
                  <a:cubicBezTo>
                    <a:pt x="919" y="1326"/>
                    <a:pt x="918" y="1328"/>
                    <a:pt x="918" y="1329"/>
                  </a:cubicBezTo>
                  <a:cubicBezTo>
                    <a:pt x="918" y="1330"/>
                    <a:pt x="918" y="1330"/>
                    <a:pt x="918" y="1331"/>
                  </a:cubicBezTo>
                  <a:cubicBezTo>
                    <a:pt x="918" y="1332"/>
                    <a:pt x="918" y="1332"/>
                    <a:pt x="917" y="1333"/>
                  </a:cubicBezTo>
                  <a:cubicBezTo>
                    <a:pt x="917" y="1333"/>
                    <a:pt x="916" y="1334"/>
                    <a:pt x="916" y="1335"/>
                  </a:cubicBezTo>
                  <a:cubicBezTo>
                    <a:pt x="915" y="1335"/>
                    <a:pt x="915" y="1335"/>
                    <a:pt x="914" y="1335"/>
                  </a:cubicBezTo>
                  <a:cubicBezTo>
                    <a:pt x="913" y="1334"/>
                    <a:pt x="913" y="1335"/>
                    <a:pt x="912" y="1335"/>
                  </a:cubicBezTo>
                  <a:cubicBezTo>
                    <a:pt x="911" y="1336"/>
                    <a:pt x="909" y="1335"/>
                    <a:pt x="909" y="1334"/>
                  </a:cubicBezTo>
                  <a:cubicBezTo>
                    <a:pt x="908" y="1333"/>
                    <a:pt x="907" y="1332"/>
                    <a:pt x="907" y="1331"/>
                  </a:cubicBezTo>
                  <a:cubicBezTo>
                    <a:pt x="907" y="1330"/>
                    <a:pt x="906" y="1330"/>
                    <a:pt x="906" y="1329"/>
                  </a:cubicBezTo>
                  <a:cubicBezTo>
                    <a:pt x="906" y="1328"/>
                    <a:pt x="905" y="1327"/>
                    <a:pt x="904" y="1326"/>
                  </a:cubicBezTo>
                  <a:cubicBezTo>
                    <a:pt x="903" y="1326"/>
                    <a:pt x="903" y="1325"/>
                    <a:pt x="902" y="1326"/>
                  </a:cubicBezTo>
                  <a:cubicBezTo>
                    <a:pt x="902" y="1326"/>
                    <a:pt x="902" y="1327"/>
                    <a:pt x="902" y="1327"/>
                  </a:cubicBezTo>
                  <a:cubicBezTo>
                    <a:pt x="901" y="1328"/>
                    <a:pt x="901" y="1328"/>
                    <a:pt x="900" y="1327"/>
                  </a:cubicBezTo>
                  <a:cubicBezTo>
                    <a:pt x="899" y="1326"/>
                    <a:pt x="899" y="1326"/>
                    <a:pt x="898" y="1326"/>
                  </a:cubicBezTo>
                  <a:cubicBezTo>
                    <a:pt x="897" y="1326"/>
                    <a:pt x="896" y="1327"/>
                    <a:pt x="896" y="1328"/>
                  </a:cubicBezTo>
                  <a:cubicBezTo>
                    <a:pt x="896" y="1329"/>
                    <a:pt x="896" y="1329"/>
                    <a:pt x="897" y="1330"/>
                  </a:cubicBezTo>
                  <a:cubicBezTo>
                    <a:pt x="897" y="1330"/>
                    <a:pt x="895" y="1332"/>
                    <a:pt x="895" y="1332"/>
                  </a:cubicBezTo>
                  <a:cubicBezTo>
                    <a:pt x="894" y="1333"/>
                    <a:pt x="894" y="1333"/>
                    <a:pt x="893" y="1332"/>
                  </a:cubicBezTo>
                  <a:cubicBezTo>
                    <a:pt x="893" y="1331"/>
                    <a:pt x="892" y="1331"/>
                    <a:pt x="891" y="1330"/>
                  </a:cubicBezTo>
                  <a:cubicBezTo>
                    <a:pt x="890" y="1329"/>
                    <a:pt x="889" y="1328"/>
                    <a:pt x="888" y="1328"/>
                  </a:cubicBezTo>
                  <a:cubicBezTo>
                    <a:pt x="888" y="1327"/>
                    <a:pt x="886" y="1326"/>
                    <a:pt x="885" y="1325"/>
                  </a:cubicBezTo>
                  <a:cubicBezTo>
                    <a:pt x="884" y="1324"/>
                    <a:pt x="886" y="1323"/>
                    <a:pt x="886" y="1323"/>
                  </a:cubicBezTo>
                  <a:cubicBezTo>
                    <a:pt x="886" y="1323"/>
                    <a:pt x="885" y="1323"/>
                    <a:pt x="884" y="1323"/>
                  </a:cubicBezTo>
                  <a:cubicBezTo>
                    <a:pt x="883" y="1323"/>
                    <a:pt x="883" y="1323"/>
                    <a:pt x="882" y="1322"/>
                  </a:cubicBezTo>
                  <a:cubicBezTo>
                    <a:pt x="882" y="1321"/>
                    <a:pt x="882" y="1322"/>
                    <a:pt x="881" y="1322"/>
                  </a:cubicBezTo>
                  <a:cubicBezTo>
                    <a:pt x="881" y="1322"/>
                    <a:pt x="878" y="1321"/>
                    <a:pt x="877" y="1321"/>
                  </a:cubicBezTo>
                  <a:cubicBezTo>
                    <a:pt x="876" y="1320"/>
                    <a:pt x="876" y="1322"/>
                    <a:pt x="875" y="1323"/>
                  </a:cubicBezTo>
                  <a:cubicBezTo>
                    <a:pt x="875" y="1323"/>
                    <a:pt x="875" y="1324"/>
                    <a:pt x="876" y="1325"/>
                  </a:cubicBezTo>
                  <a:cubicBezTo>
                    <a:pt x="876" y="1326"/>
                    <a:pt x="876" y="1326"/>
                    <a:pt x="878" y="1327"/>
                  </a:cubicBezTo>
                  <a:cubicBezTo>
                    <a:pt x="879" y="1327"/>
                    <a:pt x="880" y="1329"/>
                    <a:pt x="880" y="1330"/>
                  </a:cubicBezTo>
                  <a:cubicBezTo>
                    <a:pt x="881" y="1331"/>
                    <a:pt x="882" y="1336"/>
                    <a:pt x="882" y="1336"/>
                  </a:cubicBezTo>
                  <a:cubicBezTo>
                    <a:pt x="882" y="1336"/>
                    <a:pt x="880" y="1337"/>
                    <a:pt x="879" y="1337"/>
                  </a:cubicBezTo>
                  <a:cubicBezTo>
                    <a:pt x="879" y="1337"/>
                    <a:pt x="877" y="1339"/>
                    <a:pt x="875" y="1339"/>
                  </a:cubicBezTo>
                  <a:cubicBezTo>
                    <a:pt x="874" y="1340"/>
                    <a:pt x="874" y="1341"/>
                    <a:pt x="873" y="1341"/>
                  </a:cubicBezTo>
                  <a:cubicBezTo>
                    <a:pt x="873" y="1342"/>
                    <a:pt x="871" y="1342"/>
                    <a:pt x="871" y="1342"/>
                  </a:cubicBezTo>
                  <a:cubicBezTo>
                    <a:pt x="870" y="1343"/>
                    <a:pt x="869" y="1343"/>
                    <a:pt x="868" y="1343"/>
                  </a:cubicBezTo>
                  <a:cubicBezTo>
                    <a:pt x="868" y="1343"/>
                    <a:pt x="866" y="1343"/>
                    <a:pt x="865" y="1343"/>
                  </a:cubicBezTo>
                  <a:cubicBezTo>
                    <a:pt x="865" y="1343"/>
                    <a:pt x="864" y="1342"/>
                    <a:pt x="864" y="1341"/>
                  </a:cubicBezTo>
                  <a:cubicBezTo>
                    <a:pt x="863" y="1340"/>
                    <a:pt x="862" y="1339"/>
                    <a:pt x="861" y="1338"/>
                  </a:cubicBezTo>
                  <a:cubicBezTo>
                    <a:pt x="861" y="1338"/>
                    <a:pt x="860" y="1338"/>
                    <a:pt x="859" y="1339"/>
                  </a:cubicBezTo>
                  <a:cubicBezTo>
                    <a:pt x="859" y="1339"/>
                    <a:pt x="859" y="1340"/>
                    <a:pt x="859" y="1340"/>
                  </a:cubicBezTo>
                  <a:cubicBezTo>
                    <a:pt x="859" y="1341"/>
                    <a:pt x="860" y="1341"/>
                    <a:pt x="860" y="1342"/>
                  </a:cubicBezTo>
                  <a:cubicBezTo>
                    <a:pt x="861" y="1342"/>
                    <a:pt x="862" y="1343"/>
                    <a:pt x="863" y="1343"/>
                  </a:cubicBezTo>
                  <a:cubicBezTo>
                    <a:pt x="863" y="1344"/>
                    <a:pt x="865" y="1345"/>
                    <a:pt x="865" y="1345"/>
                  </a:cubicBezTo>
                  <a:cubicBezTo>
                    <a:pt x="865" y="1345"/>
                    <a:pt x="865" y="1346"/>
                    <a:pt x="864" y="1346"/>
                  </a:cubicBezTo>
                  <a:cubicBezTo>
                    <a:pt x="864" y="1347"/>
                    <a:pt x="863" y="1347"/>
                    <a:pt x="862" y="1347"/>
                  </a:cubicBezTo>
                  <a:cubicBezTo>
                    <a:pt x="862" y="1347"/>
                    <a:pt x="862" y="1348"/>
                    <a:pt x="861" y="1349"/>
                  </a:cubicBezTo>
                  <a:cubicBezTo>
                    <a:pt x="861" y="1350"/>
                    <a:pt x="861" y="1350"/>
                    <a:pt x="861" y="1350"/>
                  </a:cubicBezTo>
                  <a:cubicBezTo>
                    <a:pt x="862" y="1351"/>
                    <a:pt x="862" y="1351"/>
                    <a:pt x="863" y="1352"/>
                  </a:cubicBezTo>
                  <a:cubicBezTo>
                    <a:pt x="863" y="1353"/>
                    <a:pt x="862" y="1353"/>
                    <a:pt x="861" y="1353"/>
                  </a:cubicBezTo>
                  <a:cubicBezTo>
                    <a:pt x="860" y="1353"/>
                    <a:pt x="860" y="1353"/>
                    <a:pt x="860" y="1352"/>
                  </a:cubicBezTo>
                  <a:cubicBezTo>
                    <a:pt x="860" y="1352"/>
                    <a:pt x="859" y="1351"/>
                    <a:pt x="858" y="1351"/>
                  </a:cubicBezTo>
                  <a:cubicBezTo>
                    <a:pt x="858" y="1351"/>
                    <a:pt x="855" y="1355"/>
                    <a:pt x="854" y="1355"/>
                  </a:cubicBezTo>
                  <a:cubicBezTo>
                    <a:pt x="854" y="1356"/>
                    <a:pt x="853" y="1356"/>
                    <a:pt x="853" y="1357"/>
                  </a:cubicBezTo>
                  <a:cubicBezTo>
                    <a:pt x="852" y="1357"/>
                    <a:pt x="850" y="1360"/>
                    <a:pt x="850" y="1361"/>
                  </a:cubicBezTo>
                  <a:cubicBezTo>
                    <a:pt x="849" y="1361"/>
                    <a:pt x="849" y="1361"/>
                    <a:pt x="848" y="1361"/>
                  </a:cubicBezTo>
                  <a:cubicBezTo>
                    <a:pt x="848" y="1361"/>
                    <a:pt x="848" y="1362"/>
                    <a:pt x="847" y="1363"/>
                  </a:cubicBezTo>
                  <a:cubicBezTo>
                    <a:pt x="847" y="1363"/>
                    <a:pt x="847" y="1364"/>
                    <a:pt x="846" y="1364"/>
                  </a:cubicBezTo>
                  <a:cubicBezTo>
                    <a:pt x="846" y="1363"/>
                    <a:pt x="846" y="1364"/>
                    <a:pt x="845" y="1364"/>
                  </a:cubicBezTo>
                  <a:cubicBezTo>
                    <a:pt x="845" y="1365"/>
                    <a:pt x="846" y="1365"/>
                    <a:pt x="847" y="1366"/>
                  </a:cubicBezTo>
                  <a:cubicBezTo>
                    <a:pt x="847" y="1367"/>
                    <a:pt x="847" y="1368"/>
                    <a:pt x="847" y="1369"/>
                  </a:cubicBezTo>
                  <a:cubicBezTo>
                    <a:pt x="847" y="1369"/>
                    <a:pt x="845" y="1372"/>
                    <a:pt x="845" y="1373"/>
                  </a:cubicBezTo>
                  <a:cubicBezTo>
                    <a:pt x="844" y="1374"/>
                    <a:pt x="843" y="1376"/>
                    <a:pt x="843" y="1377"/>
                  </a:cubicBezTo>
                  <a:cubicBezTo>
                    <a:pt x="843" y="1378"/>
                    <a:pt x="842" y="1376"/>
                    <a:pt x="842" y="1376"/>
                  </a:cubicBezTo>
                  <a:cubicBezTo>
                    <a:pt x="841" y="1378"/>
                    <a:pt x="841" y="1378"/>
                    <a:pt x="841" y="1378"/>
                  </a:cubicBezTo>
                  <a:cubicBezTo>
                    <a:pt x="841" y="1378"/>
                    <a:pt x="839" y="1381"/>
                    <a:pt x="838" y="1381"/>
                  </a:cubicBezTo>
                  <a:cubicBezTo>
                    <a:pt x="838" y="1381"/>
                    <a:pt x="835" y="1379"/>
                    <a:pt x="835" y="1379"/>
                  </a:cubicBezTo>
                  <a:cubicBezTo>
                    <a:pt x="835" y="1379"/>
                    <a:pt x="834" y="1380"/>
                    <a:pt x="834" y="1381"/>
                  </a:cubicBezTo>
                  <a:cubicBezTo>
                    <a:pt x="833" y="1381"/>
                    <a:pt x="832" y="1382"/>
                    <a:pt x="832" y="1383"/>
                  </a:cubicBezTo>
                  <a:cubicBezTo>
                    <a:pt x="831" y="1384"/>
                    <a:pt x="828" y="1388"/>
                    <a:pt x="828" y="1389"/>
                  </a:cubicBezTo>
                  <a:cubicBezTo>
                    <a:pt x="828" y="1390"/>
                    <a:pt x="826" y="1390"/>
                    <a:pt x="825" y="1391"/>
                  </a:cubicBezTo>
                  <a:cubicBezTo>
                    <a:pt x="824" y="1392"/>
                    <a:pt x="823" y="1393"/>
                    <a:pt x="823" y="1394"/>
                  </a:cubicBezTo>
                  <a:cubicBezTo>
                    <a:pt x="823" y="1395"/>
                    <a:pt x="825" y="1397"/>
                    <a:pt x="826" y="1397"/>
                  </a:cubicBezTo>
                  <a:cubicBezTo>
                    <a:pt x="826" y="1398"/>
                    <a:pt x="824" y="1400"/>
                    <a:pt x="824" y="1400"/>
                  </a:cubicBezTo>
                  <a:cubicBezTo>
                    <a:pt x="823" y="1400"/>
                    <a:pt x="822" y="1400"/>
                    <a:pt x="822" y="1400"/>
                  </a:cubicBezTo>
                  <a:cubicBezTo>
                    <a:pt x="821" y="1399"/>
                    <a:pt x="821" y="1398"/>
                    <a:pt x="820" y="1399"/>
                  </a:cubicBezTo>
                  <a:cubicBezTo>
                    <a:pt x="818" y="1399"/>
                    <a:pt x="815" y="1406"/>
                    <a:pt x="814" y="1407"/>
                  </a:cubicBezTo>
                  <a:cubicBezTo>
                    <a:pt x="813" y="1407"/>
                    <a:pt x="814" y="1408"/>
                    <a:pt x="814" y="1408"/>
                  </a:cubicBezTo>
                  <a:cubicBezTo>
                    <a:pt x="814" y="1408"/>
                    <a:pt x="813" y="1408"/>
                    <a:pt x="812" y="1408"/>
                  </a:cubicBezTo>
                  <a:cubicBezTo>
                    <a:pt x="811" y="1408"/>
                    <a:pt x="811" y="1411"/>
                    <a:pt x="810" y="1411"/>
                  </a:cubicBezTo>
                  <a:cubicBezTo>
                    <a:pt x="810" y="1412"/>
                    <a:pt x="809" y="1413"/>
                    <a:pt x="809" y="1413"/>
                  </a:cubicBezTo>
                  <a:cubicBezTo>
                    <a:pt x="808" y="1413"/>
                    <a:pt x="808" y="1413"/>
                    <a:pt x="807" y="1414"/>
                  </a:cubicBezTo>
                  <a:cubicBezTo>
                    <a:pt x="807" y="1415"/>
                    <a:pt x="805" y="1416"/>
                    <a:pt x="805" y="1416"/>
                  </a:cubicBezTo>
                  <a:cubicBezTo>
                    <a:pt x="804" y="1416"/>
                    <a:pt x="806" y="1418"/>
                    <a:pt x="806" y="1419"/>
                  </a:cubicBezTo>
                  <a:cubicBezTo>
                    <a:pt x="805" y="1419"/>
                    <a:pt x="804" y="1421"/>
                    <a:pt x="804" y="1422"/>
                  </a:cubicBezTo>
                  <a:cubicBezTo>
                    <a:pt x="803" y="1422"/>
                    <a:pt x="803" y="1422"/>
                    <a:pt x="802" y="1422"/>
                  </a:cubicBezTo>
                  <a:cubicBezTo>
                    <a:pt x="802" y="1423"/>
                    <a:pt x="801" y="1425"/>
                    <a:pt x="801" y="1426"/>
                  </a:cubicBezTo>
                  <a:cubicBezTo>
                    <a:pt x="801" y="1426"/>
                    <a:pt x="801" y="1427"/>
                    <a:pt x="800" y="1428"/>
                  </a:cubicBezTo>
                  <a:cubicBezTo>
                    <a:pt x="800" y="1429"/>
                    <a:pt x="799" y="1431"/>
                    <a:pt x="800" y="1432"/>
                  </a:cubicBezTo>
                  <a:cubicBezTo>
                    <a:pt x="800" y="1433"/>
                    <a:pt x="799" y="1435"/>
                    <a:pt x="798" y="1436"/>
                  </a:cubicBezTo>
                  <a:cubicBezTo>
                    <a:pt x="798" y="1437"/>
                    <a:pt x="798" y="1439"/>
                    <a:pt x="798" y="1440"/>
                  </a:cubicBezTo>
                  <a:cubicBezTo>
                    <a:pt x="799" y="1441"/>
                    <a:pt x="802" y="1442"/>
                    <a:pt x="802" y="1442"/>
                  </a:cubicBezTo>
                  <a:cubicBezTo>
                    <a:pt x="807" y="1446"/>
                    <a:pt x="807" y="1446"/>
                    <a:pt x="807" y="1446"/>
                  </a:cubicBezTo>
                  <a:cubicBezTo>
                    <a:pt x="806" y="1450"/>
                    <a:pt x="806" y="1450"/>
                    <a:pt x="806" y="1450"/>
                  </a:cubicBezTo>
                  <a:cubicBezTo>
                    <a:pt x="806" y="1450"/>
                    <a:pt x="807" y="1452"/>
                    <a:pt x="807" y="1452"/>
                  </a:cubicBezTo>
                  <a:cubicBezTo>
                    <a:pt x="807" y="1452"/>
                    <a:pt x="807" y="1453"/>
                    <a:pt x="806" y="1453"/>
                  </a:cubicBezTo>
                  <a:cubicBezTo>
                    <a:pt x="806" y="1453"/>
                    <a:pt x="805" y="1455"/>
                    <a:pt x="805" y="1455"/>
                  </a:cubicBezTo>
                  <a:cubicBezTo>
                    <a:pt x="805" y="1456"/>
                    <a:pt x="804" y="1456"/>
                    <a:pt x="804" y="1457"/>
                  </a:cubicBezTo>
                  <a:cubicBezTo>
                    <a:pt x="804" y="1458"/>
                    <a:pt x="803" y="1458"/>
                    <a:pt x="802" y="1458"/>
                  </a:cubicBezTo>
                  <a:cubicBezTo>
                    <a:pt x="801" y="1458"/>
                    <a:pt x="801" y="1459"/>
                    <a:pt x="801" y="1460"/>
                  </a:cubicBezTo>
                  <a:cubicBezTo>
                    <a:pt x="801" y="1461"/>
                    <a:pt x="801" y="1462"/>
                    <a:pt x="801" y="1462"/>
                  </a:cubicBezTo>
                  <a:cubicBezTo>
                    <a:pt x="800" y="1462"/>
                    <a:pt x="800" y="1462"/>
                    <a:pt x="799" y="1462"/>
                  </a:cubicBezTo>
                  <a:cubicBezTo>
                    <a:pt x="799" y="1462"/>
                    <a:pt x="798" y="1462"/>
                    <a:pt x="798" y="1462"/>
                  </a:cubicBezTo>
                  <a:cubicBezTo>
                    <a:pt x="798" y="1461"/>
                    <a:pt x="797" y="1460"/>
                    <a:pt x="797" y="1460"/>
                  </a:cubicBezTo>
                  <a:cubicBezTo>
                    <a:pt x="797" y="1459"/>
                    <a:pt x="796" y="1458"/>
                    <a:pt x="796" y="1458"/>
                  </a:cubicBezTo>
                  <a:cubicBezTo>
                    <a:pt x="795" y="1458"/>
                    <a:pt x="794" y="1455"/>
                    <a:pt x="794" y="1454"/>
                  </a:cubicBezTo>
                  <a:cubicBezTo>
                    <a:pt x="794" y="1453"/>
                    <a:pt x="793" y="1452"/>
                    <a:pt x="792" y="1451"/>
                  </a:cubicBezTo>
                  <a:cubicBezTo>
                    <a:pt x="790" y="1451"/>
                    <a:pt x="788" y="1451"/>
                    <a:pt x="788" y="1451"/>
                  </a:cubicBezTo>
                  <a:cubicBezTo>
                    <a:pt x="790" y="1454"/>
                    <a:pt x="790" y="1454"/>
                    <a:pt x="790" y="1454"/>
                  </a:cubicBezTo>
                  <a:cubicBezTo>
                    <a:pt x="790" y="1455"/>
                    <a:pt x="790" y="1455"/>
                    <a:pt x="790" y="1455"/>
                  </a:cubicBezTo>
                  <a:cubicBezTo>
                    <a:pt x="790" y="1455"/>
                    <a:pt x="790" y="1457"/>
                    <a:pt x="790" y="1457"/>
                  </a:cubicBezTo>
                  <a:cubicBezTo>
                    <a:pt x="790" y="1457"/>
                    <a:pt x="789" y="1460"/>
                    <a:pt x="789" y="1460"/>
                  </a:cubicBezTo>
                  <a:cubicBezTo>
                    <a:pt x="788" y="1461"/>
                    <a:pt x="789" y="1463"/>
                    <a:pt x="789" y="1464"/>
                  </a:cubicBezTo>
                  <a:cubicBezTo>
                    <a:pt x="789" y="1465"/>
                    <a:pt x="789" y="1467"/>
                    <a:pt x="789" y="1468"/>
                  </a:cubicBezTo>
                  <a:cubicBezTo>
                    <a:pt x="789" y="1469"/>
                    <a:pt x="789" y="1472"/>
                    <a:pt x="789" y="1473"/>
                  </a:cubicBezTo>
                  <a:cubicBezTo>
                    <a:pt x="790" y="1474"/>
                    <a:pt x="789" y="1475"/>
                    <a:pt x="789" y="1476"/>
                  </a:cubicBezTo>
                  <a:cubicBezTo>
                    <a:pt x="788" y="1476"/>
                    <a:pt x="788" y="1477"/>
                    <a:pt x="788" y="1478"/>
                  </a:cubicBezTo>
                  <a:cubicBezTo>
                    <a:pt x="788" y="1479"/>
                    <a:pt x="789" y="1480"/>
                    <a:pt x="789" y="1481"/>
                  </a:cubicBezTo>
                  <a:cubicBezTo>
                    <a:pt x="790" y="1483"/>
                    <a:pt x="788" y="1484"/>
                    <a:pt x="787" y="1485"/>
                  </a:cubicBezTo>
                  <a:cubicBezTo>
                    <a:pt x="787" y="1485"/>
                    <a:pt x="786" y="1484"/>
                    <a:pt x="786" y="1484"/>
                  </a:cubicBezTo>
                  <a:cubicBezTo>
                    <a:pt x="784" y="1484"/>
                    <a:pt x="784" y="1484"/>
                    <a:pt x="784" y="1484"/>
                  </a:cubicBezTo>
                  <a:cubicBezTo>
                    <a:pt x="783" y="1486"/>
                    <a:pt x="783" y="1486"/>
                    <a:pt x="783" y="1486"/>
                  </a:cubicBezTo>
                  <a:cubicBezTo>
                    <a:pt x="783" y="1486"/>
                    <a:pt x="781" y="1486"/>
                    <a:pt x="781" y="1486"/>
                  </a:cubicBezTo>
                  <a:cubicBezTo>
                    <a:pt x="780" y="1486"/>
                    <a:pt x="777" y="1488"/>
                    <a:pt x="777" y="1488"/>
                  </a:cubicBezTo>
                  <a:cubicBezTo>
                    <a:pt x="777" y="1488"/>
                    <a:pt x="775" y="1487"/>
                    <a:pt x="774" y="1486"/>
                  </a:cubicBezTo>
                  <a:cubicBezTo>
                    <a:pt x="773" y="1485"/>
                    <a:pt x="771" y="1484"/>
                    <a:pt x="771" y="1484"/>
                  </a:cubicBezTo>
                  <a:cubicBezTo>
                    <a:pt x="771" y="1484"/>
                    <a:pt x="770" y="1485"/>
                    <a:pt x="769" y="1485"/>
                  </a:cubicBezTo>
                  <a:cubicBezTo>
                    <a:pt x="768" y="1485"/>
                    <a:pt x="765" y="1487"/>
                    <a:pt x="765" y="1487"/>
                  </a:cubicBezTo>
                  <a:cubicBezTo>
                    <a:pt x="764" y="1488"/>
                    <a:pt x="764" y="1488"/>
                    <a:pt x="762" y="1488"/>
                  </a:cubicBezTo>
                  <a:cubicBezTo>
                    <a:pt x="761" y="1488"/>
                    <a:pt x="760" y="1489"/>
                    <a:pt x="759" y="1489"/>
                  </a:cubicBezTo>
                  <a:cubicBezTo>
                    <a:pt x="758" y="1489"/>
                    <a:pt x="758" y="1489"/>
                    <a:pt x="757" y="1490"/>
                  </a:cubicBezTo>
                  <a:cubicBezTo>
                    <a:pt x="757" y="1490"/>
                    <a:pt x="754" y="1489"/>
                    <a:pt x="754" y="1489"/>
                  </a:cubicBezTo>
                  <a:cubicBezTo>
                    <a:pt x="754" y="1488"/>
                    <a:pt x="754" y="1488"/>
                    <a:pt x="753" y="1487"/>
                  </a:cubicBezTo>
                  <a:cubicBezTo>
                    <a:pt x="752" y="1487"/>
                    <a:pt x="749" y="1487"/>
                    <a:pt x="748" y="1488"/>
                  </a:cubicBezTo>
                  <a:cubicBezTo>
                    <a:pt x="747" y="1488"/>
                    <a:pt x="747" y="1489"/>
                    <a:pt x="747" y="1489"/>
                  </a:cubicBezTo>
                  <a:cubicBezTo>
                    <a:pt x="747" y="1490"/>
                    <a:pt x="746" y="1490"/>
                    <a:pt x="745" y="1490"/>
                  </a:cubicBezTo>
                  <a:cubicBezTo>
                    <a:pt x="745" y="1490"/>
                    <a:pt x="744" y="1491"/>
                    <a:pt x="744" y="1491"/>
                  </a:cubicBezTo>
                  <a:cubicBezTo>
                    <a:pt x="743" y="1491"/>
                    <a:pt x="743" y="1492"/>
                    <a:pt x="742" y="1491"/>
                  </a:cubicBezTo>
                  <a:cubicBezTo>
                    <a:pt x="742" y="1491"/>
                    <a:pt x="741" y="1490"/>
                    <a:pt x="740" y="1490"/>
                  </a:cubicBezTo>
                  <a:cubicBezTo>
                    <a:pt x="740" y="1490"/>
                    <a:pt x="737" y="1489"/>
                    <a:pt x="737" y="1489"/>
                  </a:cubicBezTo>
                  <a:cubicBezTo>
                    <a:pt x="735" y="1489"/>
                    <a:pt x="735" y="1489"/>
                    <a:pt x="735" y="1489"/>
                  </a:cubicBezTo>
                  <a:cubicBezTo>
                    <a:pt x="734" y="1487"/>
                    <a:pt x="734" y="1487"/>
                    <a:pt x="734" y="1487"/>
                  </a:cubicBezTo>
                  <a:cubicBezTo>
                    <a:pt x="734" y="1487"/>
                    <a:pt x="734" y="1487"/>
                    <a:pt x="734" y="1486"/>
                  </a:cubicBezTo>
                  <a:cubicBezTo>
                    <a:pt x="735" y="1485"/>
                    <a:pt x="734" y="1484"/>
                    <a:pt x="734" y="1484"/>
                  </a:cubicBezTo>
                  <a:cubicBezTo>
                    <a:pt x="734" y="1483"/>
                    <a:pt x="733" y="1482"/>
                    <a:pt x="733" y="1481"/>
                  </a:cubicBezTo>
                  <a:cubicBezTo>
                    <a:pt x="732" y="1481"/>
                    <a:pt x="732" y="1480"/>
                    <a:pt x="732" y="1480"/>
                  </a:cubicBezTo>
                  <a:cubicBezTo>
                    <a:pt x="731" y="1479"/>
                    <a:pt x="731" y="1477"/>
                    <a:pt x="731" y="1477"/>
                  </a:cubicBezTo>
                  <a:cubicBezTo>
                    <a:pt x="731" y="1476"/>
                    <a:pt x="729" y="1476"/>
                    <a:pt x="728" y="1476"/>
                  </a:cubicBezTo>
                  <a:cubicBezTo>
                    <a:pt x="728" y="1476"/>
                    <a:pt x="725" y="1475"/>
                    <a:pt x="724" y="1475"/>
                  </a:cubicBezTo>
                  <a:cubicBezTo>
                    <a:pt x="724" y="1475"/>
                    <a:pt x="723" y="1474"/>
                    <a:pt x="721" y="1474"/>
                  </a:cubicBezTo>
                  <a:cubicBezTo>
                    <a:pt x="720" y="1473"/>
                    <a:pt x="719" y="1473"/>
                    <a:pt x="716" y="1473"/>
                  </a:cubicBezTo>
                  <a:cubicBezTo>
                    <a:pt x="713" y="1472"/>
                    <a:pt x="713" y="1471"/>
                    <a:pt x="712" y="1470"/>
                  </a:cubicBezTo>
                  <a:cubicBezTo>
                    <a:pt x="711" y="1470"/>
                    <a:pt x="711" y="1468"/>
                    <a:pt x="710" y="1468"/>
                  </a:cubicBezTo>
                  <a:cubicBezTo>
                    <a:pt x="710" y="1468"/>
                    <a:pt x="709" y="1469"/>
                    <a:pt x="709" y="1469"/>
                  </a:cubicBezTo>
                  <a:cubicBezTo>
                    <a:pt x="709" y="1470"/>
                    <a:pt x="707" y="1470"/>
                    <a:pt x="707" y="1470"/>
                  </a:cubicBezTo>
                  <a:cubicBezTo>
                    <a:pt x="701" y="1468"/>
                    <a:pt x="701" y="1468"/>
                    <a:pt x="701" y="1468"/>
                  </a:cubicBezTo>
                  <a:cubicBezTo>
                    <a:pt x="701" y="1468"/>
                    <a:pt x="697" y="1465"/>
                    <a:pt x="696" y="1464"/>
                  </a:cubicBezTo>
                  <a:cubicBezTo>
                    <a:pt x="695" y="1463"/>
                    <a:pt x="694" y="1464"/>
                    <a:pt x="693" y="1464"/>
                  </a:cubicBezTo>
                  <a:cubicBezTo>
                    <a:pt x="693" y="1465"/>
                    <a:pt x="691" y="1465"/>
                    <a:pt x="691" y="1464"/>
                  </a:cubicBezTo>
                  <a:cubicBezTo>
                    <a:pt x="690" y="1463"/>
                    <a:pt x="692" y="1459"/>
                    <a:pt x="692" y="1459"/>
                  </a:cubicBezTo>
                  <a:cubicBezTo>
                    <a:pt x="692" y="1459"/>
                    <a:pt x="689" y="1457"/>
                    <a:pt x="688" y="1456"/>
                  </a:cubicBezTo>
                  <a:cubicBezTo>
                    <a:pt x="687" y="1456"/>
                    <a:pt x="686" y="1454"/>
                    <a:pt x="686" y="1453"/>
                  </a:cubicBezTo>
                  <a:cubicBezTo>
                    <a:pt x="685" y="1451"/>
                    <a:pt x="685" y="1451"/>
                    <a:pt x="683" y="1451"/>
                  </a:cubicBezTo>
                  <a:cubicBezTo>
                    <a:pt x="682" y="1450"/>
                    <a:pt x="681" y="1450"/>
                    <a:pt x="679" y="1449"/>
                  </a:cubicBezTo>
                  <a:cubicBezTo>
                    <a:pt x="676" y="1448"/>
                    <a:pt x="675" y="1447"/>
                    <a:pt x="675" y="1446"/>
                  </a:cubicBezTo>
                  <a:cubicBezTo>
                    <a:pt x="674" y="1445"/>
                    <a:pt x="672" y="1445"/>
                    <a:pt x="671" y="1445"/>
                  </a:cubicBezTo>
                  <a:cubicBezTo>
                    <a:pt x="670" y="1445"/>
                    <a:pt x="670" y="1446"/>
                    <a:pt x="670" y="1446"/>
                  </a:cubicBezTo>
                  <a:cubicBezTo>
                    <a:pt x="670" y="1446"/>
                    <a:pt x="666" y="1447"/>
                    <a:pt x="665" y="1448"/>
                  </a:cubicBezTo>
                  <a:cubicBezTo>
                    <a:pt x="663" y="1448"/>
                    <a:pt x="663" y="1449"/>
                    <a:pt x="663" y="1449"/>
                  </a:cubicBezTo>
                  <a:cubicBezTo>
                    <a:pt x="663" y="1449"/>
                    <a:pt x="656" y="1448"/>
                    <a:pt x="655" y="1447"/>
                  </a:cubicBezTo>
                  <a:cubicBezTo>
                    <a:pt x="654" y="1447"/>
                    <a:pt x="648" y="1445"/>
                    <a:pt x="646" y="1444"/>
                  </a:cubicBezTo>
                  <a:cubicBezTo>
                    <a:pt x="644" y="1444"/>
                    <a:pt x="644" y="1443"/>
                    <a:pt x="642" y="1442"/>
                  </a:cubicBezTo>
                  <a:cubicBezTo>
                    <a:pt x="641" y="1441"/>
                    <a:pt x="632" y="1438"/>
                    <a:pt x="631" y="1437"/>
                  </a:cubicBezTo>
                  <a:cubicBezTo>
                    <a:pt x="630" y="1437"/>
                    <a:pt x="627" y="1434"/>
                    <a:pt x="627" y="1434"/>
                  </a:cubicBezTo>
                  <a:cubicBezTo>
                    <a:pt x="626" y="1433"/>
                    <a:pt x="624" y="1432"/>
                    <a:pt x="624" y="1432"/>
                  </a:cubicBezTo>
                  <a:cubicBezTo>
                    <a:pt x="632" y="1425"/>
                    <a:pt x="632" y="1425"/>
                    <a:pt x="632" y="1425"/>
                  </a:cubicBezTo>
                  <a:cubicBezTo>
                    <a:pt x="635" y="1418"/>
                    <a:pt x="635" y="1418"/>
                    <a:pt x="635" y="1418"/>
                  </a:cubicBezTo>
                  <a:cubicBezTo>
                    <a:pt x="635" y="1418"/>
                    <a:pt x="636" y="1406"/>
                    <a:pt x="636" y="1406"/>
                  </a:cubicBezTo>
                  <a:cubicBezTo>
                    <a:pt x="637" y="1406"/>
                    <a:pt x="639" y="1396"/>
                    <a:pt x="639" y="1396"/>
                  </a:cubicBezTo>
                  <a:cubicBezTo>
                    <a:pt x="643" y="1392"/>
                    <a:pt x="643" y="1392"/>
                    <a:pt x="643" y="1392"/>
                  </a:cubicBezTo>
                  <a:cubicBezTo>
                    <a:pt x="647" y="1384"/>
                    <a:pt x="647" y="1384"/>
                    <a:pt x="647" y="1384"/>
                  </a:cubicBezTo>
                  <a:cubicBezTo>
                    <a:pt x="657" y="1375"/>
                    <a:pt x="657" y="1375"/>
                    <a:pt x="657" y="1375"/>
                  </a:cubicBezTo>
                  <a:cubicBezTo>
                    <a:pt x="657" y="1375"/>
                    <a:pt x="657" y="1369"/>
                    <a:pt x="657" y="1368"/>
                  </a:cubicBezTo>
                  <a:cubicBezTo>
                    <a:pt x="658" y="1367"/>
                    <a:pt x="656" y="1364"/>
                    <a:pt x="655" y="1363"/>
                  </a:cubicBezTo>
                  <a:cubicBezTo>
                    <a:pt x="655" y="1363"/>
                    <a:pt x="650" y="1362"/>
                    <a:pt x="650" y="1362"/>
                  </a:cubicBezTo>
                  <a:cubicBezTo>
                    <a:pt x="649" y="1360"/>
                    <a:pt x="649" y="1360"/>
                    <a:pt x="649" y="1360"/>
                  </a:cubicBezTo>
                  <a:cubicBezTo>
                    <a:pt x="649" y="1359"/>
                    <a:pt x="649" y="1357"/>
                    <a:pt x="648" y="1356"/>
                  </a:cubicBezTo>
                  <a:cubicBezTo>
                    <a:pt x="648" y="1355"/>
                    <a:pt x="647" y="1353"/>
                    <a:pt x="646" y="1352"/>
                  </a:cubicBezTo>
                  <a:cubicBezTo>
                    <a:pt x="645" y="1351"/>
                    <a:pt x="644" y="1349"/>
                    <a:pt x="644" y="1348"/>
                  </a:cubicBezTo>
                  <a:cubicBezTo>
                    <a:pt x="644" y="1347"/>
                    <a:pt x="646" y="1345"/>
                    <a:pt x="645" y="1343"/>
                  </a:cubicBezTo>
                  <a:cubicBezTo>
                    <a:pt x="645" y="1340"/>
                    <a:pt x="645" y="1339"/>
                    <a:pt x="644" y="1338"/>
                  </a:cubicBezTo>
                  <a:cubicBezTo>
                    <a:pt x="644" y="1337"/>
                    <a:pt x="643" y="1336"/>
                    <a:pt x="642" y="1336"/>
                  </a:cubicBezTo>
                  <a:cubicBezTo>
                    <a:pt x="642" y="1336"/>
                    <a:pt x="642" y="1336"/>
                    <a:pt x="641" y="1335"/>
                  </a:cubicBezTo>
                  <a:cubicBezTo>
                    <a:pt x="641" y="1335"/>
                    <a:pt x="641" y="1335"/>
                    <a:pt x="641" y="1335"/>
                  </a:cubicBezTo>
                  <a:cubicBezTo>
                    <a:pt x="641" y="1335"/>
                    <a:pt x="639" y="1337"/>
                    <a:pt x="638" y="1337"/>
                  </a:cubicBezTo>
                  <a:cubicBezTo>
                    <a:pt x="637" y="1337"/>
                    <a:pt x="636" y="1338"/>
                    <a:pt x="635" y="1338"/>
                  </a:cubicBezTo>
                  <a:cubicBezTo>
                    <a:pt x="634" y="1338"/>
                    <a:pt x="631" y="1337"/>
                    <a:pt x="631" y="1337"/>
                  </a:cubicBezTo>
                  <a:cubicBezTo>
                    <a:pt x="631" y="1337"/>
                    <a:pt x="630" y="1337"/>
                    <a:pt x="630" y="1338"/>
                  </a:cubicBezTo>
                  <a:cubicBezTo>
                    <a:pt x="630" y="1339"/>
                    <a:pt x="629" y="1340"/>
                    <a:pt x="628" y="1341"/>
                  </a:cubicBezTo>
                  <a:cubicBezTo>
                    <a:pt x="628" y="1341"/>
                    <a:pt x="625" y="1345"/>
                    <a:pt x="625" y="1345"/>
                  </a:cubicBezTo>
                  <a:cubicBezTo>
                    <a:pt x="620" y="1345"/>
                    <a:pt x="620" y="1345"/>
                    <a:pt x="620" y="1345"/>
                  </a:cubicBezTo>
                  <a:cubicBezTo>
                    <a:pt x="620" y="1345"/>
                    <a:pt x="617" y="1345"/>
                    <a:pt x="616" y="1345"/>
                  </a:cubicBezTo>
                  <a:cubicBezTo>
                    <a:pt x="616" y="1345"/>
                    <a:pt x="610" y="1346"/>
                    <a:pt x="609" y="1346"/>
                  </a:cubicBezTo>
                  <a:cubicBezTo>
                    <a:pt x="608" y="1346"/>
                    <a:pt x="608" y="1348"/>
                    <a:pt x="609" y="1349"/>
                  </a:cubicBezTo>
                  <a:cubicBezTo>
                    <a:pt x="609" y="1350"/>
                    <a:pt x="609" y="1351"/>
                    <a:pt x="609" y="1352"/>
                  </a:cubicBezTo>
                  <a:cubicBezTo>
                    <a:pt x="609" y="1353"/>
                    <a:pt x="610" y="1354"/>
                    <a:pt x="610" y="1355"/>
                  </a:cubicBezTo>
                  <a:cubicBezTo>
                    <a:pt x="610" y="1357"/>
                    <a:pt x="608" y="1358"/>
                    <a:pt x="608" y="1359"/>
                  </a:cubicBezTo>
                  <a:cubicBezTo>
                    <a:pt x="607" y="1359"/>
                    <a:pt x="605" y="1358"/>
                    <a:pt x="605" y="1358"/>
                  </a:cubicBezTo>
                  <a:cubicBezTo>
                    <a:pt x="604" y="1359"/>
                    <a:pt x="602" y="1357"/>
                    <a:pt x="601" y="1356"/>
                  </a:cubicBezTo>
                  <a:cubicBezTo>
                    <a:pt x="600" y="1355"/>
                    <a:pt x="599" y="1358"/>
                    <a:pt x="599" y="1359"/>
                  </a:cubicBezTo>
                  <a:cubicBezTo>
                    <a:pt x="598" y="1359"/>
                    <a:pt x="597" y="1360"/>
                    <a:pt x="597" y="1361"/>
                  </a:cubicBezTo>
                  <a:cubicBezTo>
                    <a:pt x="597" y="1362"/>
                    <a:pt x="596" y="1364"/>
                    <a:pt x="596" y="1365"/>
                  </a:cubicBezTo>
                  <a:cubicBezTo>
                    <a:pt x="596" y="1366"/>
                    <a:pt x="595" y="1368"/>
                    <a:pt x="595" y="1369"/>
                  </a:cubicBezTo>
                  <a:cubicBezTo>
                    <a:pt x="596" y="1369"/>
                    <a:pt x="595" y="1371"/>
                    <a:pt x="595" y="1371"/>
                  </a:cubicBezTo>
                  <a:cubicBezTo>
                    <a:pt x="594" y="1372"/>
                    <a:pt x="594" y="1373"/>
                    <a:pt x="593" y="1374"/>
                  </a:cubicBezTo>
                  <a:cubicBezTo>
                    <a:pt x="593" y="1374"/>
                    <a:pt x="592" y="1374"/>
                    <a:pt x="591" y="1375"/>
                  </a:cubicBezTo>
                  <a:cubicBezTo>
                    <a:pt x="590" y="1376"/>
                    <a:pt x="590" y="1377"/>
                    <a:pt x="590" y="1377"/>
                  </a:cubicBezTo>
                  <a:cubicBezTo>
                    <a:pt x="590" y="1378"/>
                    <a:pt x="588" y="1379"/>
                    <a:pt x="588" y="1380"/>
                  </a:cubicBezTo>
                  <a:cubicBezTo>
                    <a:pt x="587" y="1380"/>
                    <a:pt x="588" y="1382"/>
                    <a:pt x="589" y="1382"/>
                  </a:cubicBezTo>
                  <a:cubicBezTo>
                    <a:pt x="590" y="1382"/>
                    <a:pt x="589" y="1383"/>
                    <a:pt x="589" y="1384"/>
                  </a:cubicBezTo>
                  <a:cubicBezTo>
                    <a:pt x="588" y="1384"/>
                    <a:pt x="588" y="1385"/>
                    <a:pt x="587" y="1385"/>
                  </a:cubicBezTo>
                  <a:cubicBezTo>
                    <a:pt x="586" y="1386"/>
                    <a:pt x="585" y="1388"/>
                    <a:pt x="585" y="1388"/>
                  </a:cubicBezTo>
                  <a:cubicBezTo>
                    <a:pt x="585" y="1389"/>
                    <a:pt x="584" y="1389"/>
                    <a:pt x="583" y="1390"/>
                  </a:cubicBezTo>
                  <a:cubicBezTo>
                    <a:pt x="582" y="1390"/>
                    <a:pt x="582" y="1392"/>
                    <a:pt x="583" y="1394"/>
                  </a:cubicBezTo>
                  <a:cubicBezTo>
                    <a:pt x="583" y="1395"/>
                    <a:pt x="582" y="1395"/>
                    <a:pt x="582" y="1395"/>
                  </a:cubicBezTo>
                  <a:cubicBezTo>
                    <a:pt x="581" y="1396"/>
                    <a:pt x="582" y="1397"/>
                    <a:pt x="582" y="1397"/>
                  </a:cubicBezTo>
                  <a:cubicBezTo>
                    <a:pt x="582" y="1398"/>
                    <a:pt x="582" y="1399"/>
                    <a:pt x="582" y="1399"/>
                  </a:cubicBezTo>
                  <a:cubicBezTo>
                    <a:pt x="582" y="1400"/>
                    <a:pt x="581" y="1401"/>
                    <a:pt x="580" y="1402"/>
                  </a:cubicBezTo>
                  <a:cubicBezTo>
                    <a:pt x="579" y="1403"/>
                    <a:pt x="580" y="1405"/>
                    <a:pt x="580" y="1407"/>
                  </a:cubicBezTo>
                  <a:cubicBezTo>
                    <a:pt x="581" y="1408"/>
                    <a:pt x="581" y="1408"/>
                    <a:pt x="580" y="1409"/>
                  </a:cubicBezTo>
                  <a:cubicBezTo>
                    <a:pt x="579" y="1409"/>
                    <a:pt x="580" y="1410"/>
                    <a:pt x="580" y="1411"/>
                  </a:cubicBezTo>
                  <a:cubicBezTo>
                    <a:pt x="581" y="1412"/>
                    <a:pt x="580" y="1414"/>
                    <a:pt x="579" y="1414"/>
                  </a:cubicBezTo>
                  <a:cubicBezTo>
                    <a:pt x="579" y="1415"/>
                    <a:pt x="579" y="1416"/>
                    <a:pt x="579" y="1417"/>
                  </a:cubicBezTo>
                  <a:cubicBezTo>
                    <a:pt x="578" y="1418"/>
                    <a:pt x="578" y="1421"/>
                    <a:pt x="578" y="1421"/>
                  </a:cubicBezTo>
                  <a:cubicBezTo>
                    <a:pt x="578" y="1422"/>
                    <a:pt x="578" y="1424"/>
                    <a:pt x="578" y="1425"/>
                  </a:cubicBezTo>
                  <a:cubicBezTo>
                    <a:pt x="578" y="1425"/>
                    <a:pt x="578" y="1427"/>
                    <a:pt x="578" y="1428"/>
                  </a:cubicBezTo>
                  <a:cubicBezTo>
                    <a:pt x="577" y="1428"/>
                    <a:pt x="580" y="1433"/>
                    <a:pt x="580" y="1434"/>
                  </a:cubicBezTo>
                  <a:cubicBezTo>
                    <a:pt x="580" y="1434"/>
                    <a:pt x="579" y="1439"/>
                    <a:pt x="579" y="1440"/>
                  </a:cubicBezTo>
                  <a:cubicBezTo>
                    <a:pt x="578" y="1440"/>
                    <a:pt x="576" y="1441"/>
                    <a:pt x="575" y="1442"/>
                  </a:cubicBezTo>
                  <a:cubicBezTo>
                    <a:pt x="574" y="1443"/>
                    <a:pt x="574" y="1449"/>
                    <a:pt x="574" y="1452"/>
                  </a:cubicBezTo>
                  <a:cubicBezTo>
                    <a:pt x="575" y="1455"/>
                    <a:pt x="578" y="1459"/>
                    <a:pt x="579" y="1460"/>
                  </a:cubicBezTo>
                  <a:cubicBezTo>
                    <a:pt x="580" y="1460"/>
                    <a:pt x="577" y="1463"/>
                    <a:pt x="577" y="1464"/>
                  </a:cubicBezTo>
                  <a:cubicBezTo>
                    <a:pt x="576" y="1465"/>
                    <a:pt x="576" y="1468"/>
                    <a:pt x="576" y="1470"/>
                  </a:cubicBezTo>
                  <a:cubicBezTo>
                    <a:pt x="577" y="1473"/>
                    <a:pt x="576" y="1475"/>
                    <a:pt x="575" y="1475"/>
                  </a:cubicBezTo>
                  <a:cubicBezTo>
                    <a:pt x="574" y="1476"/>
                    <a:pt x="575" y="1477"/>
                    <a:pt x="574" y="1478"/>
                  </a:cubicBezTo>
                  <a:cubicBezTo>
                    <a:pt x="574" y="1480"/>
                    <a:pt x="573" y="1479"/>
                    <a:pt x="573" y="1479"/>
                  </a:cubicBezTo>
                  <a:cubicBezTo>
                    <a:pt x="572" y="1479"/>
                    <a:pt x="569" y="1480"/>
                    <a:pt x="568" y="1481"/>
                  </a:cubicBezTo>
                  <a:cubicBezTo>
                    <a:pt x="566" y="1482"/>
                    <a:pt x="566" y="1481"/>
                    <a:pt x="566" y="1481"/>
                  </a:cubicBezTo>
                  <a:cubicBezTo>
                    <a:pt x="565" y="1480"/>
                    <a:pt x="564" y="1480"/>
                    <a:pt x="564" y="1480"/>
                  </a:cubicBezTo>
                  <a:cubicBezTo>
                    <a:pt x="563" y="1480"/>
                    <a:pt x="563" y="1486"/>
                    <a:pt x="563" y="1486"/>
                  </a:cubicBezTo>
                  <a:cubicBezTo>
                    <a:pt x="563" y="1486"/>
                    <a:pt x="563" y="1486"/>
                    <a:pt x="562" y="1487"/>
                  </a:cubicBezTo>
                  <a:cubicBezTo>
                    <a:pt x="561" y="1488"/>
                    <a:pt x="553" y="1488"/>
                    <a:pt x="552" y="1488"/>
                  </a:cubicBezTo>
                  <a:cubicBezTo>
                    <a:pt x="551" y="1488"/>
                    <a:pt x="546" y="1486"/>
                    <a:pt x="546" y="1486"/>
                  </a:cubicBezTo>
                  <a:cubicBezTo>
                    <a:pt x="546" y="1486"/>
                    <a:pt x="538" y="1489"/>
                    <a:pt x="537" y="1490"/>
                  </a:cubicBezTo>
                  <a:cubicBezTo>
                    <a:pt x="536" y="1490"/>
                    <a:pt x="533" y="1491"/>
                    <a:pt x="532" y="1491"/>
                  </a:cubicBezTo>
                  <a:cubicBezTo>
                    <a:pt x="531" y="1492"/>
                    <a:pt x="524" y="1497"/>
                    <a:pt x="523" y="1497"/>
                  </a:cubicBezTo>
                  <a:cubicBezTo>
                    <a:pt x="522" y="1498"/>
                    <a:pt x="520" y="1499"/>
                    <a:pt x="517" y="1499"/>
                  </a:cubicBezTo>
                  <a:cubicBezTo>
                    <a:pt x="514" y="1499"/>
                    <a:pt x="514" y="1500"/>
                    <a:pt x="512" y="1500"/>
                  </a:cubicBezTo>
                  <a:cubicBezTo>
                    <a:pt x="509" y="1500"/>
                    <a:pt x="506" y="1502"/>
                    <a:pt x="505" y="1502"/>
                  </a:cubicBezTo>
                  <a:cubicBezTo>
                    <a:pt x="505" y="1502"/>
                    <a:pt x="493" y="1504"/>
                    <a:pt x="493" y="1504"/>
                  </a:cubicBezTo>
                  <a:cubicBezTo>
                    <a:pt x="478" y="1504"/>
                    <a:pt x="478" y="1504"/>
                    <a:pt x="478" y="1504"/>
                  </a:cubicBezTo>
                  <a:cubicBezTo>
                    <a:pt x="478" y="1504"/>
                    <a:pt x="477" y="1507"/>
                    <a:pt x="477" y="1508"/>
                  </a:cubicBezTo>
                  <a:cubicBezTo>
                    <a:pt x="477" y="1509"/>
                    <a:pt x="477" y="1509"/>
                    <a:pt x="475" y="1509"/>
                  </a:cubicBezTo>
                  <a:cubicBezTo>
                    <a:pt x="473" y="1510"/>
                    <a:pt x="473" y="1511"/>
                    <a:pt x="472" y="1511"/>
                  </a:cubicBezTo>
                  <a:cubicBezTo>
                    <a:pt x="470" y="1511"/>
                    <a:pt x="468" y="1512"/>
                    <a:pt x="468" y="1512"/>
                  </a:cubicBezTo>
                  <a:cubicBezTo>
                    <a:pt x="468" y="1512"/>
                    <a:pt x="468" y="1512"/>
                    <a:pt x="468" y="1512"/>
                  </a:cubicBezTo>
                  <a:cubicBezTo>
                    <a:pt x="465" y="1513"/>
                    <a:pt x="465" y="1513"/>
                    <a:pt x="465" y="1513"/>
                  </a:cubicBezTo>
                  <a:cubicBezTo>
                    <a:pt x="461" y="1514"/>
                    <a:pt x="461" y="1514"/>
                    <a:pt x="461" y="1514"/>
                  </a:cubicBezTo>
                  <a:cubicBezTo>
                    <a:pt x="461" y="1514"/>
                    <a:pt x="459" y="1512"/>
                    <a:pt x="454" y="1509"/>
                  </a:cubicBezTo>
                  <a:cubicBezTo>
                    <a:pt x="450" y="1505"/>
                    <a:pt x="444" y="1499"/>
                    <a:pt x="444" y="1499"/>
                  </a:cubicBezTo>
                  <a:cubicBezTo>
                    <a:pt x="439" y="1496"/>
                    <a:pt x="439" y="1496"/>
                    <a:pt x="439" y="1496"/>
                  </a:cubicBezTo>
                  <a:cubicBezTo>
                    <a:pt x="437" y="1492"/>
                    <a:pt x="437" y="1492"/>
                    <a:pt x="437" y="1492"/>
                  </a:cubicBezTo>
                  <a:cubicBezTo>
                    <a:pt x="425" y="1479"/>
                    <a:pt x="425" y="1479"/>
                    <a:pt x="425" y="1479"/>
                  </a:cubicBezTo>
                  <a:cubicBezTo>
                    <a:pt x="406" y="1472"/>
                    <a:pt x="406" y="1472"/>
                    <a:pt x="406" y="1472"/>
                  </a:cubicBezTo>
                  <a:cubicBezTo>
                    <a:pt x="405" y="1465"/>
                    <a:pt x="405" y="1465"/>
                    <a:pt x="405" y="1465"/>
                  </a:cubicBezTo>
                  <a:cubicBezTo>
                    <a:pt x="405" y="1465"/>
                    <a:pt x="403" y="1459"/>
                    <a:pt x="403" y="1458"/>
                  </a:cubicBezTo>
                  <a:cubicBezTo>
                    <a:pt x="403" y="1457"/>
                    <a:pt x="403" y="1454"/>
                    <a:pt x="403" y="1454"/>
                  </a:cubicBezTo>
                  <a:cubicBezTo>
                    <a:pt x="404" y="1452"/>
                    <a:pt x="404" y="1452"/>
                    <a:pt x="404" y="1452"/>
                  </a:cubicBezTo>
                  <a:cubicBezTo>
                    <a:pt x="417" y="1446"/>
                    <a:pt x="417" y="1446"/>
                    <a:pt x="417" y="1446"/>
                  </a:cubicBezTo>
                  <a:cubicBezTo>
                    <a:pt x="411" y="1429"/>
                    <a:pt x="411" y="1429"/>
                    <a:pt x="411" y="1429"/>
                  </a:cubicBezTo>
                  <a:cubicBezTo>
                    <a:pt x="409" y="1425"/>
                    <a:pt x="409" y="1425"/>
                    <a:pt x="409" y="1425"/>
                  </a:cubicBezTo>
                  <a:cubicBezTo>
                    <a:pt x="408" y="1424"/>
                    <a:pt x="408" y="1424"/>
                    <a:pt x="408" y="1424"/>
                  </a:cubicBezTo>
                  <a:cubicBezTo>
                    <a:pt x="414" y="1419"/>
                    <a:pt x="414" y="1419"/>
                    <a:pt x="414" y="1419"/>
                  </a:cubicBezTo>
                  <a:cubicBezTo>
                    <a:pt x="439" y="1402"/>
                    <a:pt x="439" y="1402"/>
                    <a:pt x="439" y="1402"/>
                  </a:cubicBezTo>
                  <a:cubicBezTo>
                    <a:pt x="452" y="1380"/>
                    <a:pt x="452" y="1380"/>
                    <a:pt x="452" y="1380"/>
                  </a:cubicBezTo>
                  <a:cubicBezTo>
                    <a:pt x="461" y="1376"/>
                    <a:pt x="461" y="1376"/>
                    <a:pt x="461" y="1376"/>
                  </a:cubicBezTo>
                  <a:cubicBezTo>
                    <a:pt x="463" y="1372"/>
                    <a:pt x="463" y="1372"/>
                    <a:pt x="463" y="1372"/>
                  </a:cubicBezTo>
                  <a:cubicBezTo>
                    <a:pt x="463" y="1367"/>
                    <a:pt x="463" y="1367"/>
                    <a:pt x="463" y="1367"/>
                  </a:cubicBezTo>
                  <a:cubicBezTo>
                    <a:pt x="464" y="1363"/>
                    <a:pt x="464" y="1363"/>
                    <a:pt x="464" y="1363"/>
                  </a:cubicBezTo>
                  <a:cubicBezTo>
                    <a:pt x="462" y="1357"/>
                    <a:pt x="462" y="1357"/>
                    <a:pt x="462" y="1357"/>
                  </a:cubicBezTo>
                  <a:cubicBezTo>
                    <a:pt x="453" y="1344"/>
                    <a:pt x="453" y="1344"/>
                    <a:pt x="453" y="1344"/>
                  </a:cubicBezTo>
                  <a:cubicBezTo>
                    <a:pt x="456" y="1333"/>
                    <a:pt x="456" y="1333"/>
                    <a:pt x="456" y="1333"/>
                  </a:cubicBezTo>
                  <a:cubicBezTo>
                    <a:pt x="447" y="1329"/>
                    <a:pt x="447" y="1329"/>
                    <a:pt x="447" y="1329"/>
                  </a:cubicBezTo>
                  <a:cubicBezTo>
                    <a:pt x="440" y="1329"/>
                    <a:pt x="440" y="1329"/>
                    <a:pt x="440" y="1329"/>
                  </a:cubicBezTo>
                  <a:cubicBezTo>
                    <a:pt x="420" y="1335"/>
                    <a:pt x="420" y="1335"/>
                    <a:pt x="420" y="1335"/>
                  </a:cubicBezTo>
                  <a:cubicBezTo>
                    <a:pt x="404" y="1340"/>
                    <a:pt x="404" y="1340"/>
                    <a:pt x="404" y="1340"/>
                  </a:cubicBezTo>
                  <a:cubicBezTo>
                    <a:pt x="398" y="1346"/>
                    <a:pt x="398" y="1346"/>
                    <a:pt x="398" y="1346"/>
                  </a:cubicBezTo>
                  <a:cubicBezTo>
                    <a:pt x="392" y="1351"/>
                    <a:pt x="392" y="1351"/>
                    <a:pt x="392" y="1351"/>
                  </a:cubicBezTo>
                  <a:cubicBezTo>
                    <a:pt x="390" y="1352"/>
                    <a:pt x="390" y="1352"/>
                    <a:pt x="390" y="1352"/>
                  </a:cubicBezTo>
                  <a:cubicBezTo>
                    <a:pt x="380" y="1361"/>
                    <a:pt x="380" y="1361"/>
                    <a:pt x="380" y="1361"/>
                  </a:cubicBezTo>
                  <a:cubicBezTo>
                    <a:pt x="366" y="1357"/>
                    <a:pt x="366" y="1357"/>
                    <a:pt x="366" y="1357"/>
                  </a:cubicBezTo>
                  <a:cubicBezTo>
                    <a:pt x="352" y="1353"/>
                    <a:pt x="352" y="1353"/>
                    <a:pt x="352" y="1353"/>
                  </a:cubicBezTo>
                  <a:cubicBezTo>
                    <a:pt x="342" y="1346"/>
                    <a:pt x="342" y="1346"/>
                    <a:pt x="342" y="1346"/>
                  </a:cubicBezTo>
                  <a:cubicBezTo>
                    <a:pt x="335" y="1348"/>
                    <a:pt x="335" y="1348"/>
                    <a:pt x="335" y="1348"/>
                  </a:cubicBezTo>
                  <a:cubicBezTo>
                    <a:pt x="330" y="1351"/>
                    <a:pt x="330" y="1351"/>
                    <a:pt x="330" y="1351"/>
                  </a:cubicBezTo>
                  <a:cubicBezTo>
                    <a:pt x="320" y="1353"/>
                    <a:pt x="320" y="1353"/>
                    <a:pt x="320" y="1353"/>
                  </a:cubicBezTo>
                  <a:cubicBezTo>
                    <a:pt x="300" y="1359"/>
                    <a:pt x="300" y="1359"/>
                    <a:pt x="300" y="1359"/>
                  </a:cubicBezTo>
                  <a:cubicBezTo>
                    <a:pt x="298" y="1359"/>
                    <a:pt x="298" y="1359"/>
                    <a:pt x="298" y="1359"/>
                  </a:cubicBezTo>
                  <a:cubicBezTo>
                    <a:pt x="299" y="1360"/>
                    <a:pt x="299" y="1360"/>
                    <a:pt x="299" y="1360"/>
                  </a:cubicBezTo>
                  <a:cubicBezTo>
                    <a:pt x="307" y="1370"/>
                    <a:pt x="307" y="1370"/>
                    <a:pt x="307" y="1370"/>
                  </a:cubicBezTo>
                  <a:cubicBezTo>
                    <a:pt x="314" y="1378"/>
                    <a:pt x="314" y="1378"/>
                    <a:pt x="314" y="1378"/>
                  </a:cubicBezTo>
                  <a:cubicBezTo>
                    <a:pt x="314" y="1378"/>
                    <a:pt x="306" y="1384"/>
                    <a:pt x="305" y="1384"/>
                  </a:cubicBezTo>
                  <a:cubicBezTo>
                    <a:pt x="304" y="1384"/>
                    <a:pt x="299" y="1393"/>
                    <a:pt x="299" y="1393"/>
                  </a:cubicBezTo>
                  <a:cubicBezTo>
                    <a:pt x="293" y="1398"/>
                    <a:pt x="293" y="1398"/>
                    <a:pt x="293" y="1398"/>
                  </a:cubicBezTo>
                  <a:cubicBezTo>
                    <a:pt x="293" y="1398"/>
                    <a:pt x="292" y="1397"/>
                    <a:pt x="292" y="1397"/>
                  </a:cubicBezTo>
                  <a:cubicBezTo>
                    <a:pt x="291" y="1397"/>
                    <a:pt x="291" y="1396"/>
                    <a:pt x="290" y="1396"/>
                  </a:cubicBezTo>
                  <a:cubicBezTo>
                    <a:pt x="288" y="1396"/>
                    <a:pt x="287" y="1395"/>
                    <a:pt x="286" y="1395"/>
                  </a:cubicBezTo>
                  <a:cubicBezTo>
                    <a:pt x="284" y="1395"/>
                    <a:pt x="283" y="1396"/>
                    <a:pt x="283" y="1397"/>
                  </a:cubicBezTo>
                  <a:cubicBezTo>
                    <a:pt x="282" y="1397"/>
                    <a:pt x="281" y="1399"/>
                    <a:pt x="281" y="1399"/>
                  </a:cubicBezTo>
                  <a:cubicBezTo>
                    <a:pt x="278" y="1393"/>
                    <a:pt x="278" y="1393"/>
                    <a:pt x="278" y="1393"/>
                  </a:cubicBezTo>
                  <a:cubicBezTo>
                    <a:pt x="278" y="1393"/>
                    <a:pt x="274" y="1391"/>
                    <a:pt x="273" y="1391"/>
                  </a:cubicBezTo>
                  <a:cubicBezTo>
                    <a:pt x="273" y="1391"/>
                    <a:pt x="268" y="1388"/>
                    <a:pt x="267" y="1387"/>
                  </a:cubicBezTo>
                  <a:cubicBezTo>
                    <a:pt x="266" y="1387"/>
                    <a:pt x="265" y="1387"/>
                    <a:pt x="264" y="1387"/>
                  </a:cubicBezTo>
                  <a:cubicBezTo>
                    <a:pt x="263" y="1387"/>
                    <a:pt x="262" y="1386"/>
                    <a:pt x="261" y="1386"/>
                  </a:cubicBezTo>
                  <a:cubicBezTo>
                    <a:pt x="260" y="1385"/>
                    <a:pt x="260" y="1384"/>
                    <a:pt x="261" y="1384"/>
                  </a:cubicBezTo>
                  <a:cubicBezTo>
                    <a:pt x="261" y="1384"/>
                    <a:pt x="262" y="1383"/>
                    <a:pt x="262" y="1383"/>
                  </a:cubicBezTo>
                  <a:cubicBezTo>
                    <a:pt x="263" y="1382"/>
                    <a:pt x="263" y="1381"/>
                    <a:pt x="263" y="1381"/>
                  </a:cubicBezTo>
                  <a:cubicBezTo>
                    <a:pt x="262" y="1380"/>
                    <a:pt x="260" y="1380"/>
                    <a:pt x="259" y="1380"/>
                  </a:cubicBezTo>
                  <a:cubicBezTo>
                    <a:pt x="259" y="1380"/>
                    <a:pt x="256" y="1379"/>
                    <a:pt x="256" y="1379"/>
                  </a:cubicBezTo>
                  <a:cubicBezTo>
                    <a:pt x="256" y="1374"/>
                    <a:pt x="256" y="1374"/>
                    <a:pt x="256" y="1374"/>
                  </a:cubicBezTo>
                  <a:cubicBezTo>
                    <a:pt x="253" y="1371"/>
                    <a:pt x="253" y="1371"/>
                    <a:pt x="253" y="1371"/>
                  </a:cubicBezTo>
                  <a:cubicBezTo>
                    <a:pt x="255" y="1364"/>
                    <a:pt x="255" y="1364"/>
                    <a:pt x="255" y="1364"/>
                  </a:cubicBezTo>
                  <a:cubicBezTo>
                    <a:pt x="255" y="1364"/>
                    <a:pt x="250" y="1367"/>
                    <a:pt x="249" y="1368"/>
                  </a:cubicBezTo>
                  <a:cubicBezTo>
                    <a:pt x="248" y="1368"/>
                    <a:pt x="237" y="1370"/>
                    <a:pt x="237" y="1370"/>
                  </a:cubicBezTo>
                  <a:cubicBezTo>
                    <a:pt x="237" y="1370"/>
                    <a:pt x="237" y="1369"/>
                    <a:pt x="237" y="1369"/>
                  </a:cubicBezTo>
                  <a:cubicBezTo>
                    <a:pt x="237" y="1368"/>
                    <a:pt x="237" y="1365"/>
                    <a:pt x="237" y="1365"/>
                  </a:cubicBezTo>
                  <a:cubicBezTo>
                    <a:pt x="233" y="1362"/>
                    <a:pt x="233" y="1362"/>
                    <a:pt x="233" y="1362"/>
                  </a:cubicBezTo>
                  <a:cubicBezTo>
                    <a:pt x="231" y="1365"/>
                    <a:pt x="231" y="1365"/>
                    <a:pt x="231" y="1365"/>
                  </a:cubicBezTo>
                  <a:cubicBezTo>
                    <a:pt x="228" y="1363"/>
                    <a:pt x="228" y="1363"/>
                    <a:pt x="228" y="1363"/>
                  </a:cubicBezTo>
                  <a:cubicBezTo>
                    <a:pt x="228" y="1358"/>
                    <a:pt x="228" y="1358"/>
                    <a:pt x="228" y="1358"/>
                  </a:cubicBezTo>
                  <a:cubicBezTo>
                    <a:pt x="231" y="1355"/>
                    <a:pt x="231" y="1355"/>
                    <a:pt x="231" y="1355"/>
                  </a:cubicBezTo>
                  <a:cubicBezTo>
                    <a:pt x="231" y="1355"/>
                    <a:pt x="230" y="1353"/>
                    <a:pt x="230" y="1352"/>
                  </a:cubicBezTo>
                  <a:cubicBezTo>
                    <a:pt x="230" y="1352"/>
                    <a:pt x="229" y="1349"/>
                    <a:pt x="229" y="1347"/>
                  </a:cubicBezTo>
                  <a:cubicBezTo>
                    <a:pt x="229" y="1345"/>
                    <a:pt x="229" y="1328"/>
                    <a:pt x="229" y="1328"/>
                  </a:cubicBezTo>
                  <a:cubicBezTo>
                    <a:pt x="229" y="1328"/>
                    <a:pt x="222" y="1328"/>
                    <a:pt x="221" y="1328"/>
                  </a:cubicBezTo>
                  <a:cubicBezTo>
                    <a:pt x="220" y="1328"/>
                    <a:pt x="218" y="1329"/>
                    <a:pt x="216" y="1329"/>
                  </a:cubicBezTo>
                  <a:cubicBezTo>
                    <a:pt x="214" y="1330"/>
                    <a:pt x="212" y="1329"/>
                    <a:pt x="211" y="1329"/>
                  </a:cubicBezTo>
                  <a:cubicBezTo>
                    <a:pt x="210" y="1328"/>
                    <a:pt x="206" y="1328"/>
                    <a:pt x="206" y="1328"/>
                  </a:cubicBezTo>
                  <a:cubicBezTo>
                    <a:pt x="206" y="1321"/>
                    <a:pt x="206" y="1321"/>
                    <a:pt x="206" y="1321"/>
                  </a:cubicBezTo>
                  <a:cubicBezTo>
                    <a:pt x="203" y="1320"/>
                    <a:pt x="203" y="1320"/>
                    <a:pt x="203" y="1320"/>
                  </a:cubicBezTo>
                  <a:cubicBezTo>
                    <a:pt x="195" y="1318"/>
                    <a:pt x="195" y="1318"/>
                    <a:pt x="195" y="1318"/>
                  </a:cubicBezTo>
                  <a:cubicBezTo>
                    <a:pt x="193" y="1312"/>
                    <a:pt x="193" y="1312"/>
                    <a:pt x="193" y="1312"/>
                  </a:cubicBezTo>
                  <a:cubicBezTo>
                    <a:pt x="194" y="1309"/>
                    <a:pt x="194" y="1309"/>
                    <a:pt x="194" y="1309"/>
                  </a:cubicBezTo>
                  <a:cubicBezTo>
                    <a:pt x="191" y="1302"/>
                    <a:pt x="191" y="1302"/>
                    <a:pt x="191" y="1302"/>
                  </a:cubicBezTo>
                  <a:cubicBezTo>
                    <a:pt x="181" y="1299"/>
                    <a:pt x="181" y="1299"/>
                    <a:pt x="181" y="1299"/>
                  </a:cubicBezTo>
                  <a:cubicBezTo>
                    <a:pt x="175" y="1294"/>
                    <a:pt x="175" y="1294"/>
                    <a:pt x="175" y="1294"/>
                  </a:cubicBezTo>
                  <a:cubicBezTo>
                    <a:pt x="175" y="1294"/>
                    <a:pt x="173" y="1294"/>
                    <a:pt x="171" y="1293"/>
                  </a:cubicBezTo>
                  <a:cubicBezTo>
                    <a:pt x="170" y="1293"/>
                    <a:pt x="167" y="1291"/>
                    <a:pt x="167" y="1291"/>
                  </a:cubicBezTo>
                  <a:cubicBezTo>
                    <a:pt x="167" y="1291"/>
                    <a:pt x="162" y="1286"/>
                    <a:pt x="162" y="1285"/>
                  </a:cubicBezTo>
                  <a:cubicBezTo>
                    <a:pt x="161" y="1284"/>
                    <a:pt x="159" y="1283"/>
                    <a:pt x="158" y="1283"/>
                  </a:cubicBezTo>
                  <a:cubicBezTo>
                    <a:pt x="157" y="1283"/>
                    <a:pt x="155" y="1282"/>
                    <a:pt x="153" y="1282"/>
                  </a:cubicBezTo>
                  <a:cubicBezTo>
                    <a:pt x="151" y="1281"/>
                    <a:pt x="144" y="1281"/>
                    <a:pt x="143" y="1281"/>
                  </a:cubicBezTo>
                  <a:cubicBezTo>
                    <a:pt x="142" y="1281"/>
                    <a:pt x="138" y="1282"/>
                    <a:pt x="137" y="1282"/>
                  </a:cubicBezTo>
                  <a:cubicBezTo>
                    <a:pt x="136" y="1282"/>
                    <a:pt x="135" y="1280"/>
                    <a:pt x="136" y="1280"/>
                  </a:cubicBezTo>
                  <a:cubicBezTo>
                    <a:pt x="137" y="1279"/>
                    <a:pt x="137" y="1280"/>
                    <a:pt x="139" y="1281"/>
                  </a:cubicBezTo>
                  <a:cubicBezTo>
                    <a:pt x="140" y="1281"/>
                    <a:pt x="141" y="1280"/>
                    <a:pt x="142" y="1280"/>
                  </a:cubicBezTo>
                  <a:cubicBezTo>
                    <a:pt x="143" y="1280"/>
                    <a:pt x="144" y="1279"/>
                    <a:pt x="145" y="1279"/>
                  </a:cubicBezTo>
                  <a:cubicBezTo>
                    <a:pt x="146" y="1278"/>
                    <a:pt x="149" y="1277"/>
                    <a:pt x="149" y="1277"/>
                  </a:cubicBezTo>
                  <a:cubicBezTo>
                    <a:pt x="150" y="1276"/>
                    <a:pt x="152" y="1276"/>
                    <a:pt x="154" y="1274"/>
                  </a:cubicBezTo>
                  <a:cubicBezTo>
                    <a:pt x="156" y="1273"/>
                    <a:pt x="157" y="1271"/>
                    <a:pt x="157" y="1271"/>
                  </a:cubicBezTo>
                  <a:cubicBezTo>
                    <a:pt x="157" y="1271"/>
                    <a:pt x="161" y="1271"/>
                    <a:pt x="163" y="1271"/>
                  </a:cubicBezTo>
                  <a:cubicBezTo>
                    <a:pt x="165" y="1271"/>
                    <a:pt x="169" y="1267"/>
                    <a:pt x="169" y="1267"/>
                  </a:cubicBezTo>
                  <a:cubicBezTo>
                    <a:pt x="170" y="1267"/>
                    <a:pt x="171" y="1263"/>
                    <a:pt x="171" y="1261"/>
                  </a:cubicBezTo>
                  <a:cubicBezTo>
                    <a:pt x="172" y="1259"/>
                    <a:pt x="172" y="1257"/>
                    <a:pt x="175" y="1255"/>
                  </a:cubicBezTo>
                  <a:cubicBezTo>
                    <a:pt x="177" y="1254"/>
                    <a:pt x="187" y="1248"/>
                    <a:pt x="187" y="1248"/>
                  </a:cubicBezTo>
                  <a:cubicBezTo>
                    <a:pt x="188" y="1226"/>
                    <a:pt x="188" y="1226"/>
                    <a:pt x="188" y="1226"/>
                  </a:cubicBezTo>
                  <a:cubicBezTo>
                    <a:pt x="194" y="1219"/>
                    <a:pt x="194" y="1219"/>
                    <a:pt x="194" y="1219"/>
                  </a:cubicBezTo>
                  <a:cubicBezTo>
                    <a:pt x="194" y="1208"/>
                    <a:pt x="194" y="1208"/>
                    <a:pt x="194" y="1208"/>
                  </a:cubicBezTo>
                  <a:cubicBezTo>
                    <a:pt x="186" y="1194"/>
                    <a:pt x="186" y="1194"/>
                    <a:pt x="186" y="1194"/>
                  </a:cubicBezTo>
                  <a:cubicBezTo>
                    <a:pt x="179" y="1191"/>
                    <a:pt x="179" y="1191"/>
                    <a:pt x="179" y="1191"/>
                  </a:cubicBezTo>
                  <a:cubicBezTo>
                    <a:pt x="168" y="1189"/>
                    <a:pt x="168" y="1189"/>
                    <a:pt x="168" y="1189"/>
                  </a:cubicBezTo>
                  <a:cubicBezTo>
                    <a:pt x="157" y="1188"/>
                    <a:pt x="157" y="1188"/>
                    <a:pt x="157" y="1188"/>
                  </a:cubicBezTo>
                  <a:cubicBezTo>
                    <a:pt x="149" y="1195"/>
                    <a:pt x="149" y="1195"/>
                    <a:pt x="149" y="1195"/>
                  </a:cubicBezTo>
                  <a:cubicBezTo>
                    <a:pt x="142" y="1194"/>
                    <a:pt x="142" y="1194"/>
                    <a:pt x="142" y="1194"/>
                  </a:cubicBezTo>
                  <a:cubicBezTo>
                    <a:pt x="124" y="1192"/>
                    <a:pt x="124" y="1192"/>
                    <a:pt x="124" y="1192"/>
                  </a:cubicBezTo>
                  <a:cubicBezTo>
                    <a:pt x="122" y="1192"/>
                    <a:pt x="122" y="1192"/>
                    <a:pt x="122" y="1192"/>
                  </a:cubicBezTo>
                  <a:cubicBezTo>
                    <a:pt x="122" y="1193"/>
                    <a:pt x="122" y="1193"/>
                    <a:pt x="122" y="1193"/>
                  </a:cubicBezTo>
                  <a:cubicBezTo>
                    <a:pt x="122" y="1202"/>
                    <a:pt x="122" y="1202"/>
                    <a:pt x="122" y="1202"/>
                  </a:cubicBezTo>
                  <a:cubicBezTo>
                    <a:pt x="118" y="1205"/>
                    <a:pt x="118" y="1205"/>
                    <a:pt x="118" y="1205"/>
                  </a:cubicBezTo>
                  <a:cubicBezTo>
                    <a:pt x="116" y="1208"/>
                    <a:pt x="116" y="1208"/>
                    <a:pt x="116" y="1208"/>
                  </a:cubicBezTo>
                  <a:cubicBezTo>
                    <a:pt x="112" y="1206"/>
                    <a:pt x="112" y="1206"/>
                    <a:pt x="112" y="1206"/>
                  </a:cubicBezTo>
                  <a:cubicBezTo>
                    <a:pt x="109" y="1198"/>
                    <a:pt x="109" y="1198"/>
                    <a:pt x="109" y="1198"/>
                  </a:cubicBezTo>
                  <a:cubicBezTo>
                    <a:pt x="95" y="1204"/>
                    <a:pt x="95" y="1204"/>
                    <a:pt x="95" y="1204"/>
                  </a:cubicBezTo>
                  <a:cubicBezTo>
                    <a:pt x="95" y="1204"/>
                    <a:pt x="95" y="1205"/>
                    <a:pt x="95" y="1207"/>
                  </a:cubicBezTo>
                  <a:cubicBezTo>
                    <a:pt x="95" y="1208"/>
                    <a:pt x="96" y="1208"/>
                    <a:pt x="96" y="1209"/>
                  </a:cubicBezTo>
                  <a:cubicBezTo>
                    <a:pt x="95" y="1211"/>
                    <a:pt x="95" y="1213"/>
                    <a:pt x="95" y="1213"/>
                  </a:cubicBezTo>
                  <a:cubicBezTo>
                    <a:pt x="95" y="1213"/>
                    <a:pt x="94" y="1212"/>
                    <a:pt x="93" y="1211"/>
                  </a:cubicBezTo>
                  <a:cubicBezTo>
                    <a:pt x="92" y="1209"/>
                    <a:pt x="90" y="1208"/>
                    <a:pt x="89" y="1208"/>
                  </a:cubicBezTo>
                  <a:cubicBezTo>
                    <a:pt x="88" y="1206"/>
                    <a:pt x="88" y="1204"/>
                    <a:pt x="88" y="1202"/>
                  </a:cubicBezTo>
                  <a:cubicBezTo>
                    <a:pt x="87" y="1200"/>
                    <a:pt x="87" y="1198"/>
                    <a:pt x="87" y="1198"/>
                  </a:cubicBezTo>
                  <a:cubicBezTo>
                    <a:pt x="80" y="1200"/>
                    <a:pt x="80" y="1200"/>
                    <a:pt x="80" y="1200"/>
                  </a:cubicBezTo>
                  <a:cubicBezTo>
                    <a:pt x="84" y="1206"/>
                    <a:pt x="84" y="1206"/>
                    <a:pt x="84" y="1206"/>
                  </a:cubicBezTo>
                  <a:cubicBezTo>
                    <a:pt x="64" y="1215"/>
                    <a:pt x="64" y="1215"/>
                    <a:pt x="64" y="1215"/>
                  </a:cubicBezTo>
                  <a:cubicBezTo>
                    <a:pt x="65" y="1183"/>
                    <a:pt x="65" y="1183"/>
                    <a:pt x="65" y="1183"/>
                  </a:cubicBezTo>
                  <a:cubicBezTo>
                    <a:pt x="63" y="1182"/>
                    <a:pt x="63" y="1182"/>
                    <a:pt x="63" y="1182"/>
                  </a:cubicBezTo>
                  <a:cubicBezTo>
                    <a:pt x="60" y="1181"/>
                    <a:pt x="60" y="1181"/>
                    <a:pt x="60" y="1181"/>
                  </a:cubicBezTo>
                  <a:cubicBezTo>
                    <a:pt x="56" y="1177"/>
                    <a:pt x="56" y="1177"/>
                    <a:pt x="56" y="1177"/>
                  </a:cubicBezTo>
                  <a:cubicBezTo>
                    <a:pt x="53" y="1175"/>
                    <a:pt x="53" y="1175"/>
                    <a:pt x="53" y="1175"/>
                  </a:cubicBezTo>
                  <a:cubicBezTo>
                    <a:pt x="42" y="1166"/>
                    <a:pt x="42" y="1166"/>
                    <a:pt x="42" y="1166"/>
                  </a:cubicBezTo>
                  <a:cubicBezTo>
                    <a:pt x="21" y="1133"/>
                    <a:pt x="21" y="1133"/>
                    <a:pt x="21" y="1133"/>
                  </a:cubicBezTo>
                  <a:cubicBezTo>
                    <a:pt x="22" y="1132"/>
                    <a:pt x="22" y="1132"/>
                    <a:pt x="22" y="1132"/>
                  </a:cubicBezTo>
                  <a:cubicBezTo>
                    <a:pt x="21" y="1131"/>
                    <a:pt x="21" y="1131"/>
                    <a:pt x="21" y="1131"/>
                  </a:cubicBezTo>
                  <a:cubicBezTo>
                    <a:pt x="20" y="1130"/>
                    <a:pt x="20" y="1130"/>
                    <a:pt x="20" y="1130"/>
                  </a:cubicBezTo>
                  <a:cubicBezTo>
                    <a:pt x="37" y="1115"/>
                    <a:pt x="37" y="1115"/>
                    <a:pt x="37" y="1115"/>
                  </a:cubicBezTo>
                  <a:cubicBezTo>
                    <a:pt x="12" y="1041"/>
                    <a:pt x="12" y="1041"/>
                    <a:pt x="12" y="1041"/>
                  </a:cubicBezTo>
                  <a:cubicBezTo>
                    <a:pt x="2" y="1012"/>
                    <a:pt x="2" y="1012"/>
                    <a:pt x="2" y="1012"/>
                  </a:cubicBezTo>
                  <a:cubicBezTo>
                    <a:pt x="1" y="1009"/>
                    <a:pt x="0" y="1009"/>
                    <a:pt x="2" y="1009"/>
                  </a:cubicBezTo>
                  <a:cubicBezTo>
                    <a:pt x="47" y="1022"/>
                    <a:pt x="47" y="1022"/>
                    <a:pt x="47" y="1022"/>
                  </a:cubicBezTo>
                  <a:cubicBezTo>
                    <a:pt x="67" y="1027"/>
                    <a:pt x="67" y="1027"/>
                    <a:pt x="67" y="1027"/>
                  </a:cubicBezTo>
                  <a:cubicBezTo>
                    <a:pt x="91" y="1030"/>
                    <a:pt x="91" y="1030"/>
                    <a:pt x="91" y="1030"/>
                  </a:cubicBezTo>
                  <a:cubicBezTo>
                    <a:pt x="98" y="1031"/>
                    <a:pt x="98" y="1031"/>
                    <a:pt x="98" y="1031"/>
                  </a:cubicBezTo>
                  <a:cubicBezTo>
                    <a:pt x="113" y="1034"/>
                    <a:pt x="113" y="1034"/>
                    <a:pt x="113" y="1034"/>
                  </a:cubicBezTo>
                  <a:cubicBezTo>
                    <a:pt x="121" y="1035"/>
                    <a:pt x="121" y="1035"/>
                    <a:pt x="121" y="1035"/>
                  </a:cubicBezTo>
                  <a:cubicBezTo>
                    <a:pt x="144" y="1038"/>
                    <a:pt x="144" y="1038"/>
                    <a:pt x="144" y="1038"/>
                  </a:cubicBezTo>
                  <a:cubicBezTo>
                    <a:pt x="154" y="1040"/>
                    <a:pt x="154" y="1040"/>
                    <a:pt x="154" y="1040"/>
                  </a:cubicBezTo>
                  <a:cubicBezTo>
                    <a:pt x="185" y="1034"/>
                    <a:pt x="185" y="1034"/>
                    <a:pt x="185" y="1034"/>
                  </a:cubicBezTo>
                  <a:cubicBezTo>
                    <a:pt x="205" y="1036"/>
                    <a:pt x="205" y="1036"/>
                    <a:pt x="205" y="1036"/>
                  </a:cubicBezTo>
                  <a:cubicBezTo>
                    <a:pt x="209" y="1031"/>
                    <a:pt x="209" y="1031"/>
                    <a:pt x="209" y="1031"/>
                  </a:cubicBezTo>
                  <a:cubicBezTo>
                    <a:pt x="235" y="1033"/>
                    <a:pt x="235" y="1033"/>
                    <a:pt x="235" y="1033"/>
                  </a:cubicBezTo>
                  <a:cubicBezTo>
                    <a:pt x="235" y="1033"/>
                    <a:pt x="235" y="1033"/>
                    <a:pt x="235" y="1033"/>
                  </a:cubicBezTo>
                  <a:cubicBezTo>
                    <a:pt x="244" y="1034"/>
                    <a:pt x="244" y="1034"/>
                    <a:pt x="244" y="1034"/>
                  </a:cubicBezTo>
                  <a:cubicBezTo>
                    <a:pt x="291" y="1049"/>
                    <a:pt x="291" y="1049"/>
                    <a:pt x="291" y="1049"/>
                  </a:cubicBezTo>
                  <a:cubicBezTo>
                    <a:pt x="307" y="1052"/>
                    <a:pt x="307" y="1052"/>
                    <a:pt x="307" y="1052"/>
                  </a:cubicBezTo>
                  <a:cubicBezTo>
                    <a:pt x="324" y="1078"/>
                    <a:pt x="324" y="1078"/>
                    <a:pt x="324" y="1078"/>
                  </a:cubicBezTo>
                  <a:cubicBezTo>
                    <a:pt x="349" y="1086"/>
                    <a:pt x="349" y="1086"/>
                    <a:pt x="349" y="1086"/>
                  </a:cubicBezTo>
                  <a:cubicBezTo>
                    <a:pt x="355" y="1084"/>
                    <a:pt x="355" y="1084"/>
                    <a:pt x="355" y="1084"/>
                  </a:cubicBezTo>
                  <a:cubicBezTo>
                    <a:pt x="362" y="1085"/>
                    <a:pt x="362" y="1085"/>
                    <a:pt x="362" y="1085"/>
                  </a:cubicBezTo>
                  <a:cubicBezTo>
                    <a:pt x="367" y="1085"/>
                    <a:pt x="367" y="1085"/>
                    <a:pt x="367" y="1085"/>
                  </a:cubicBezTo>
                  <a:cubicBezTo>
                    <a:pt x="385" y="1097"/>
                    <a:pt x="385" y="1097"/>
                    <a:pt x="385" y="1097"/>
                  </a:cubicBezTo>
                  <a:cubicBezTo>
                    <a:pt x="413" y="1111"/>
                    <a:pt x="413" y="1111"/>
                    <a:pt x="413" y="1111"/>
                  </a:cubicBezTo>
                  <a:cubicBezTo>
                    <a:pt x="436" y="1116"/>
                    <a:pt x="436" y="1116"/>
                    <a:pt x="436" y="1116"/>
                  </a:cubicBezTo>
                  <a:cubicBezTo>
                    <a:pt x="443" y="1118"/>
                    <a:pt x="443" y="1118"/>
                    <a:pt x="443" y="1118"/>
                  </a:cubicBezTo>
                  <a:cubicBezTo>
                    <a:pt x="458" y="1118"/>
                    <a:pt x="458" y="1118"/>
                    <a:pt x="458" y="1118"/>
                  </a:cubicBezTo>
                  <a:cubicBezTo>
                    <a:pt x="473" y="1115"/>
                    <a:pt x="473" y="1115"/>
                    <a:pt x="473" y="1115"/>
                  </a:cubicBezTo>
                  <a:cubicBezTo>
                    <a:pt x="488" y="1112"/>
                    <a:pt x="488" y="1112"/>
                    <a:pt x="488" y="1112"/>
                  </a:cubicBezTo>
                  <a:cubicBezTo>
                    <a:pt x="487" y="1132"/>
                    <a:pt x="487" y="1132"/>
                    <a:pt x="487" y="1132"/>
                  </a:cubicBezTo>
                  <a:cubicBezTo>
                    <a:pt x="499" y="1133"/>
                    <a:pt x="499" y="1133"/>
                    <a:pt x="499" y="1133"/>
                  </a:cubicBezTo>
                  <a:cubicBezTo>
                    <a:pt x="514" y="1132"/>
                    <a:pt x="514" y="1132"/>
                    <a:pt x="514" y="1132"/>
                  </a:cubicBezTo>
                  <a:cubicBezTo>
                    <a:pt x="520" y="1139"/>
                    <a:pt x="520" y="1139"/>
                    <a:pt x="520" y="1139"/>
                  </a:cubicBezTo>
                  <a:cubicBezTo>
                    <a:pt x="535" y="1124"/>
                    <a:pt x="535" y="1124"/>
                    <a:pt x="535" y="1124"/>
                  </a:cubicBezTo>
                  <a:cubicBezTo>
                    <a:pt x="539" y="1124"/>
                    <a:pt x="539" y="1124"/>
                    <a:pt x="539" y="1124"/>
                  </a:cubicBezTo>
                  <a:cubicBezTo>
                    <a:pt x="544" y="1121"/>
                    <a:pt x="544" y="1121"/>
                    <a:pt x="544" y="1121"/>
                  </a:cubicBezTo>
                  <a:cubicBezTo>
                    <a:pt x="546" y="1120"/>
                    <a:pt x="546" y="1120"/>
                    <a:pt x="546" y="1120"/>
                  </a:cubicBezTo>
                  <a:cubicBezTo>
                    <a:pt x="552" y="1116"/>
                    <a:pt x="552" y="1116"/>
                    <a:pt x="552" y="1116"/>
                  </a:cubicBezTo>
                  <a:cubicBezTo>
                    <a:pt x="559" y="1111"/>
                    <a:pt x="559" y="1111"/>
                    <a:pt x="559" y="1111"/>
                  </a:cubicBezTo>
                  <a:cubicBezTo>
                    <a:pt x="568" y="1107"/>
                    <a:pt x="568" y="1107"/>
                    <a:pt x="568" y="1107"/>
                  </a:cubicBezTo>
                  <a:cubicBezTo>
                    <a:pt x="579" y="1102"/>
                    <a:pt x="579" y="1102"/>
                    <a:pt x="579" y="1102"/>
                  </a:cubicBezTo>
                  <a:cubicBezTo>
                    <a:pt x="592" y="1096"/>
                    <a:pt x="592" y="1096"/>
                    <a:pt x="592" y="1096"/>
                  </a:cubicBezTo>
                  <a:cubicBezTo>
                    <a:pt x="612" y="1087"/>
                    <a:pt x="612" y="1087"/>
                    <a:pt x="612" y="1087"/>
                  </a:cubicBezTo>
                  <a:cubicBezTo>
                    <a:pt x="628" y="1079"/>
                    <a:pt x="628" y="1079"/>
                    <a:pt x="628" y="1079"/>
                  </a:cubicBezTo>
                  <a:cubicBezTo>
                    <a:pt x="640" y="1074"/>
                    <a:pt x="640" y="1074"/>
                    <a:pt x="640" y="1074"/>
                  </a:cubicBezTo>
                  <a:cubicBezTo>
                    <a:pt x="657" y="1071"/>
                    <a:pt x="657" y="1071"/>
                    <a:pt x="657" y="1071"/>
                  </a:cubicBezTo>
                  <a:cubicBezTo>
                    <a:pt x="672" y="1067"/>
                    <a:pt x="672" y="1067"/>
                    <a:pt x="672" y="1067"/>
                  </a:cubicBezTo>
                  <a:cubicBezTo>
                    <a:pt x="673" y="1063"/>
                    <a:pt x="673" y="1063"/>
                    <a:pt x="673" y="1063"/>
                  </a:cubicBezTo>
                  <a:cubicBezTo>
                    <a:pt x="684" y="1058"/>
                    <a:pt x="684" y="1058"/>
                    <a:pt x="684" y="1058"/>
                  </a:cubicBezTo>
                  <a:cubicBezTo>
                    <a:pt x="687" y="1058"/>
                    <a:pt x="687" y="1058"/>
                    <a:pt x="687" y="1058"/>
                  </a:cubicBezTo>
                  <a:cubicBezTo>
                    <a:pt x="692" y="1062"/>
                    <a:pt x="692" y="1062"/>
                    <a:pt x="692" y="1062"/>
                  </a:cubicBezTo>
                  <a:cubicBezTo>
                    <a:pt x="703" y="1061"/>
                    <a:pt x="703" y="1061"/>
                    <a:pt x="703" y="1061"/>
                  </a:cubicBezTo>
                  <a:cubicBezTo>
                    <a:pt x="716" y="1062"/>
                    <a:pt x="716" y="1062"/>
                    <a:pt x="716" y="1062"/>
                  </a:cubicBezTo>
                  <a:cubicBezTo>
                    <a:pt x="718" y="1061"/>
                    <a:pt x="718" y="1061"/>
                    <a:pt x="718" y="1061"/>
                  </a:cubicBezTo>
                  <a:cubicBezTo>
                    <a:pt x="719" y="1061"/>
                    <a:pt x="719" y="1061"/>
                    <a:pt x="719" y="1061"/>
                  </a:cubicBezTo>
                  <a:cubicBezTo>
                    <a:pt x="722" y="1059"/>
                    <a:pt x="722" y="1059"/>
                    <a:pt x="722" y="1059"/>
                  </a:cubicBezTo>
                  <a:cubicBezTo>
                    <a:pt x="726" y="1059"/>
                    <a:pt x="726" y="1059"/>
                    <a:pt x="726" y="1059"/>
                  </a:cubicBezTo>
                  <a:cubicBezTo>
                    <a:pt x="736" y="1056"/>
                    <a:pt x="736" y="1056"/>
                    <a:pt x="736" y="1056"/>
                  </a:cubicBezTo>
                  <a:cubicBezTo>
                    <a:pt x="740" y="1058"/>
                    <a:pt x="740" y="1058"/>
                    <a:pt x="740" y="1058"/>
                  </a:cubicBezTo>
                  <a:cubicBezTo>
                    <a:pt x="740" y="1058"/>
                    <a:pt x="752" y="1057"/>
                    <a:pt x="753" y="1057"/>
                  </a:cubicBezTo>
                  <a:cubicBezTo>
                    <a:pt x="754" y="1057"/>
                    <a:pt x="755" y="1057"/>
                    <a:pt x="755" y="1057"/>
                  </a:cubicBezTo>
                  <a:cubicBezTo>
                    <a:pt x="767" y="1060"/>
                    <a:pt x="767" y="1060"/>
                    <a:pt x="767" y="1060"/>
                  </a:cubicBezTo>
                  <a:cubicBezTo>
                    <a:pt x="773" y="1059"/>
                    <a:pt x="773" y="1059"/>
                    <a:pt x="773" y="1059"/>
                  </a:cubicBezTo>
                  <a:cubicBezTo>
                    <a:pt x="776" y="1060"/>
                    <a:pt x="776" y="1060"/>
                    <a:pt x="776" y="1060"/>
                  </a:cubicBezTo>
                  <a:cubicBezTo>
                    <a:pt x="776" y="1061"/>
                    <a:pt x="776" y="1061"/>
                    <a:pt x="776" y="1061"/>
                  </a:cubicBezTo>
                  <a:cubicBezTo>
                    <a:pt x="786" y="1055"/>
                    <a:pt x="786" y="1055"/>
                    <a:pt x="786" y="1055"/>
                  </a:cubicBezTo>
                  <a:cubicBezTo>
                    <a:pt x="787" y="1056"/>
                    <a:pt x="787" y="1056"/>
                    <a:pt x="787" y="1056"/>
                  </a:cubicBezTo>
                  <a:cubicBezTo>
                    <a:pt x="788" y="1055"/>
                    <a:pt x="788" y="1055"/>
                    <a:pt x="788" y="1055"/>
                  </a:cubicBezTo>
                  <a:cubicBezTo>
                    <a:pt x="806" y="1056"/>
                    <a:pt x="806" y="1056"/>
                    <a:pt x="806" y="1056"/>
                  </a:cubicBezTo>
                  <a:cubicBezTo>
                    <a:pt x="807" y="1056"/>
                    <a:pt x="807" y="1056"/>
                    <a:pt x="807" y="1056"/>
                  </a:cubicBezTo>
                  <a:cubicBezTo>
                    <a:pt x="818" y="1054"/>
                    <a:pt x="818" y="1054"/>
                    <a:pt x="818" y="1054"/>
                  </a:cubicBezTo>
                  <a:cubicBezTo>
                    <a:pt x="819" y="1053"/>
                    <a:pt x="819" y="1053"/>
                    <a:pt x="819" y="1053"/>
                  </a:cubicBezTo>
                  <a:cubicBezTo>
                    <a:pt x="822" y="1052"/>
                    <a:pt x="822" y="1052"/>
                    <a:pt x="822" y="1052"/>
                  </a:cubicBezTo>
                  <a:cubicBezTo>
                    <a:pt x="831" y="1044"/>
                    <a:pt x="831" y="1044"/>
                    <a:pt x="831" y="1044"/>
                  </a:cubicBezTo>
                  <a:cubicBezTo>
                    <a:pt x="845" y="1036"/>
                    <a:pt x="845" y="1036"/>
                    <a:pt x="845" y="1036"/>
                  </a:cubicBezTo>
                  <a:cubicBezTo>
                    <a:pt x="859" y="1035"/>
                    <a:pt x="859" y="1035"/>
                    <a:pt x="859" y="1035"/>
                  </a:cubicBezTo>
                  <a:cubicBezTo>
                    <a:pt x="861" y="1032"/>
                    <a:pt x="861" y="1032"/>
                    <a:pt x="861" y="1032"/>
                  </a:cubicBezTo>
                  <a:cubicBezTo>
                    <a:pt x="874" y="1026"/>
                    <a:pt x="874" y="1026"/>
                    <a:pt x="874" y="1026"/>
                  </a:cubicBezTo>
                  <a:cubicBezTo>
                    <a:pt x="880" y="1021"/>
                    <a:pt x="880" y="1021"/>
                    <a:pt x="880" y="1021"/>
                  </a:cubicBezTo>
                  <a:cubicBezTo>
                    <a:pt x="882" y="1016"/>
                    <a:pt x="882" y="1016"/>
                    <a:pt x="882" y="1016"/>
                  </a:cubicBezTo>
                  <a:cubicBezTo>
                    <a:pt x="892" y="1006"/>
                    <a:pt x="892" y="1006"/>
                    <a:pt x="892" y="1006"/>
                  </a:cubicBezTo>
                  <a:cubicBezTo>
                    <a:pt x="895" y="999"/>
                    <a:pt x="895" y="999"/>
                    <a:pt x="895" y="999"/>
                  </a:cubicBezTo>
                  <a:cubicBezTo>
                    <a:pt x="895" y="997"/>
                    <a:pt x="895" y="997"/>
                    <a:pt x="895" y="997"/>
                  </a:cubicBezTo>
                  <a:cubicBezTo>
                    <a:pt x="898" y="992"/>
                    <a:pt x="898" y="992"/>
                    <a:pt x="898" y="992"/>
                  </a:cubicBezTo>
                  <a:cubicBezTo>
                    <a:pt x="900" y="991"/>
                    <a:pt x="900" y="991"/>
                    <a:pt x="900" y="991"/>
                  </a:cubicBezTo>
                  <a:cubicBezTo>
                    <a:pt x="905" y="985"/>
                    <a:pt x="905" y="985"/>
                    <a:pt x="905" y="985"/>
                  </a:cubicBezTo>
                  <a:cubicBezTo>
                    <a:pt x="912" y="974"/>
                    <a:pt x="912" y="974"/>
                    <a:pt x="912" y="974"/>
                  </a:cubicBezTo>
                  <a:cubicBezTo>
                    <a:pt x="915" y="970"/>
                    <a:pt x="915" y="970"/>
                    <a:pt x="915" y="970"/>
                  </a:cubicBezTo>
                  <a:cubicBezTo>
                    <a:pt x="918" y="968"/>
                    <a:pt x="918" y="968"/>
                    <a:pt x="918" y="968"/>
                  </a:cubicBezTo>
                  <a:cubicBezTo>
                    <a:pt x="918" y="967"/>
                    <a:pt x="918" y="967"/>
                    <a:pt x="918" y="967"/>
                  </a:cubicBezTo>
                  <a:cubicBezTo>
                    <a:pt x="923" y="965"/>
                    <a:pt x="923" y="965"/>
                    <a:pt x="923" y="965"/>
                  </a:cubicBezTo>
                  <a:cubicBezTo>
                    <a:pt x="925" y="963"/>
                    <a:pt x="925" y="963"/>
                    <a:pt x="925" y="963"/>
                  </a:cubicBezTo>
                  <a:cubicBezTo>
                    <a:pt x="925" y="963"/>
                    <a:pt x="926" y="963"/>
                    <a:pt x="929" y="962"/>
                  </a:cubicBezTo>
                  <a:cubicBezTo>
                    <a:pt x="931" y="961"/>
                    <a:pt x="936" y="959"/>
                    <a:pt x="936" y="959"/>
                  </a:cubicBezTo>
                  <a:cubicBezTo>
                    <a:pt x="939" y="955"/>
                    <a:pt x="939" y="955"/>
                    <a:pt x="939" y="955"/>
                  </a:cubicBezTo>
                  <a:cubicBezTo>
                    <a:pt x="943" y="953"/>
                    <a:pt x="943" y="953"/>
                    <a:pt x="943" y="953"/>
                  </a:cubicBezTo>
                  <a:cubicBezTo>
                    <a:pt x="946" y="954"/>
                    <a:pt x="946" y="954"/>
                    <a:pt x="946" y="954"/>
                  </a:cubicBezTo>
                  <a:cubicBezTo>
                    <a:pt x="950" y="953"/>
                    <a:pt x="950" y="953"/>
                    <a:pt x="950" y="953"/>
                  </a:cubicBezTo>
                  <a:cubicBezTo>
                    <a:pt x="952" y="951"/>
                    <a:pt x="952" y="951"/>
                    <a:pt x="952" y="951"/>
                  </a:cubicBezTo>
                  <a:cubicBezTo>
                    <a:pt x="964" y="936"/>
                    <a:pt x="964" y="936"/>
                    <a:pt x="964" y="936"/>
                  </a:cubicBezTo>
                  <a:cubicBezTo>
                    <a:pt x="970" y="935"/>
                    <a:pt x="970" y="935"/>
                    <a:pt x="970" y="935"/>
                  </a:cubicBezTo>
                  <a:cubicBezTo>
                    <a:pt x="970" y="935"/>
                    <a:pt x="971" y="934"/>
                    <a:pt x="972" y="934"/>
                  </a:cubicBezTo>
                  <a:cubicBezTo>
                    <a:pt x="972" y="933"/>
                    <a:pt x="974" y="933"/>
                    <a:pt x="974" y="933"/>
                  </a:cubicBezTo>
                  <a:cubicBezTo>
                    <a:pt x="975" y="928"/>
                    <a:pt x="975" y="928"/>
                    <a:pt x="975" y="928"/>
                  </a:cubicBezTo>
                  <a:cubicBezTo>
                    <a:pt x="974" y="924"/>
                    <a:pt x="974" y="924"/>
                    <a:pt x="974" y="924"/>
                  </a:cubicBezTo>
                  <a:cubicBezTo>
                    <a:pt x="973" y="921"/>
                    <a:pt x="973" y="921"/>
                    <a:pt x="973" y="921"/>
                  </a:cubicBezTo>
                  <a:cubicBezTo>
                    <a:pt x="967" y="911"/>
                    <a:pt x="967" y="911"/>
                    <a:pt x="967" y="911"/>
                  </a:cubicBezTo>
                  <a:cubicBezTo>
                    <a:pt x="961" y="906"/>
                    <a:pt x="961" y="906"/>
                    <a:pt x="961" y="906"/>
                  </a:cubicBezTo>
                  <a:cubicBezTo>
                    <a:pt x="961" y="906"/>
                    <a:pt x="960" y="906"/>
                    <a:pt x="959" y="905"/>
                  </a:cubicBezTo>
                  <a:cubicBezTo>
                    <a:pt x="958" y="905"/>
                    <a:pt x="955" y="904"/>
                    <a:pt x="954" y="903"/>
                  </a:cubicBezTo>
                  <a:cubicBezTo>
                    <a:pt x="953" y="902"/>
                    <a:pt x="950" y="898"/>
                    <a:pt x="949" y="898"/>
                  </a:cubicBezTo>
                  <a:cubicBezTo>
                    <a:pt x="949" y="898"/>
                    <a:pt x="948" y="897"/>
                    <a:pt x="948" y="896"/>
                  </a:cubicBezTo>
                  <a:cubicBezTo>
                    <a:pt x="948" y="895"/>
                    <a:pt x="947" y="894"/>
                    <a:pt x="946" y="894"/>
                  </a:cubicBezTo>
                  <a:cubicBezTo>
                    <a:pt x="946" y="894"/>
                    <a:pt x="944" y="891"/>
                    <a:pt x="944" y="890"/>
                  </a:cubicBezTo>
                  <a:cubicBezTo>
                    <a:pt x="944" y="890"/>
                    <a:pt x="943" y="887"/>
                    <a:pt x="943" y="886"/>
                  </a:cubicBezTo>
                  <a:cubicBezTo>
                    <a:pt x="942" y="886"/>
                    <a:pt x="943" y="884"/>
                    <a:pt x="942" y="883"/>
                  </a:cubicBezTo>
                  <a:cubicBezTo>
                    <a:pt x="942" y="882"/>
                    <a:pt x="939" y="880"/>
                    <a:pt x="939" y="880"/>
                  </a:cubicBezTo>
                  <a:cubicBezTo>
                    <a:pt x="936" y="879"/>
                    <a:pt x="936" y="879"/>
                    <a:pt x="936" y="879"/>
                  </a:cubicBezTo>
                  <a:cubicBezTo>
                    <a:pt x="934" y="876"/>
                    <a:pt x="934" y="876"/>
                    <a:pt x="934" y="876"/>
                  </a:cubicBezTo>
                  <a:cubicBezTo>
                    <a:pt x="935" y="873"/>
                    <a:pt x="935" y="873"/>
                    <a:pt x="935" y="873"/>
                  </a:cubicBezTo>
                  <a:cubicBezTo>
                    <a:pt x="937" y="864"/>
                    <a:pt x="937" y="864"/>
                    <a:pt x="937" y="864"/>
                  </a:cubicBezTo>
                  <a:cubicBezTo>
                    <a:pt x="940" y="862"/>
                    <a:pt x="940" y="862"/>
                    <a:pt x="940" y="862"/>
                  </a:cubicBezTo>
                  <a:cubicBezTo>
                    <a:pt x="940" y="858"/>
                    <a:pt x="940" y="858"/>
                    <a:pt x="940" y="858"/>
                  </a:cubicBezTo>
                  <a:cubicBezTo>
                    <a:pt x="940" y="858"/>
                    <a:pt x="941" y="857"/>
                    <a:pt x="942" y="857"/>
                  </a:cubicBezTo>
                  <a:cubicBezTo>
                    <a:pt x="943" y="856"/>
                    <a:pt x="943" y="855"/>
                    <a:pt x="943" y="855"/>
                  </a:cubicBezTo>
                  <a:cubicBezTo>
                    <a:pt x="942" y="849"/>
                    <a:pt x="942" y="849"/>
                    <a:pt x="942" y="849"/>
                  </a:cubicBezTo>
                  <a:cubicBezTo>
                    <a:pt x="942" y="849"/>
                    <a:pt x="943" y="846"/>
                    <a:pt x="943" y="844"/>
                  </a:cubicBezTo>
                  <a:cubicBezTo>
                    <a:pt x="943" y="843"/>
                    <a:pt x="943" y="842"/>
                    <a:pt x="944" y="839"/>
                  </a:cubicBezTo>
                  <a:cubicBezTo>
                    <a:pt x="945" y="836"/>
                    <a:pt x="946" y="834"/>
                    <a:pt x="946" y="834"/>
                  </a:cubicBezTo>
                  <a:cubicBezTo>
                    <a:pt x="948" y="832"/>
                    <a:pt x="948" y="832"/>
                    <a:pt x="948" y="832"/>
                  </a:cubicBezTo>
                  <a:cubicBezTo>
                    <a:pt x="948" y="832"/>
                    <a:pt x="948" y="831"/>
                    <a:pt x="949" y="830"/>
                  </a:cubicBezTo>
                  <a:cubicBezTo>
                    <a:pt x="949" y="829"/>
                    <a:pt x="949" y="828"/>
                    <a:pt x="950" y="826"/>
                  </a:cubicBezTo>
                  <a:cubicBezTo>
                    <a:pt x="950" y="825"/>
                    <a:pt x="951" y="824"/>
                    <a:pt x="951" y="823"/>
                  </a:cubicBezTo>
                  <a:cubicBezTo>
                    <a:pt x="951" y="822"/>
                    <a:pt x="953" y="819"/>
                    <a:pt x="953" y="819"/>
                  </a:cubicBezTo>
                  <a:cubicBezTo>
                    <a:pt x="960" y="812"/>
                    <a:pt x="960" y="812"/>
                    <a:pt x="960" y="812"/>
                  </a:cubicBezTo>
                  <a:cubicBezTo>
                    <a:pt x="967" y="807"/>
                    <a:pt x="967" y="807"/>
                    <a:pt x="967" y="807"/>
                  </a:cubicBezTo>
                  <a:cubicBezTo>
                    <a:pt x="972" y="807"/>
                    <a:pt x="972" y="807"/>
                    <a:pt x="972" y="807"/>
                  </a:cubicBezTo>
                  <a:cubicBezTo>
                    <a:pt x="974" y="808"/>
                    <a:pt x="974" y="808"/>
                    <a:pt x="974" y="808"/>
                  </a:cubicBezTo>
                  <a:cubicBezTo>
                    <a:pt x="992" y="808"/>
                    <a:pt x="992" y="808"/>
                    <a:pt x="992" y="808"/>
                  </a:cubicBezTo>
                  <a:cubicBezTo>
                    <a:pt x="994" y="807"/>
                    <a:pt x="994" y="807"/>
                    <a:pt x="994" y="807"/>
                  </a:cubicBezTo>
                  <a:cubicBezTo>
                    <a:pt x="1002" y="813"/>
                    <a:pt x="1002" y="813"/>
                    <a:pt x="1002" y="813"/>
                  </a:cubicBezTo>
                  <a:cubicBezTo>
                    <a:pt x="1006" y="819"/>
                    <a:pt x="1006" y="819"/>
                    <a:pt x="1006" y="819"/>
                  </a:cubicBezTo>
                  <a:cubicBezTo>
                    <a:pt x="1014" y="823"/>
                    <a:pt x="1014" y="823"/>
                    <a:pt x="1014" y="823"/>
                  </a:cubicBezTo>
                  <a:cubicBezTo>
                    <a:pt x="1023" y="826"/>
                    <a:pt x="1023" y="826"/>
                    <a:pt x="1023" y="826"/>
                  </a:cubicBezTo>
                  <a:cubicBezTo>
                    <a:pt x="1028" y="825"/>
                    <a:pt x="1028" y="825"/>
                    <a:pt x="1028" y="825"/>
                  </a:cubicBezTo>
                  <a:cubicBezTo>
                    <a:pt x="1033" y="826"/>
                    <a:pt x="1033" y="826"/>
                    <a:pt x="1033" y="826"/>
                  </a:cubicBezTo>
                  <a:cubicBezTo>
                    <a:pt x="1034" y="826"/>
                    <a:pt x="1034" y="826"/>
                    <a:pt x="1034" y="826"/>
                  </a:cubicBezTo>
                  <a:cubicBezTo>
                    <a:pt x="1041" y="828"/>
                    <a:pt x="1041" y="828"/>
                    <a:pt x="1041" y="828"/>
                  </a:cubicBezTo>
                  <a:cubicBezTo>
                    <a:pt x="1065" y="828"/>
                    <a:pt x="1065" y="828"/>
                    <a:pt x="1065" y="828"/>
                  </a:cubicBezTo>
                  <a:cubicBezTo>
                    <a:pt x="1065" y="828"/>
                    <a:pt x="1066" y="828"/>
                    <a:pt x="1066" y="828"/>
                  </a:cubicBezTo>
                  <a:cubicBezTo>
                    <a:pt x="1067" y="828"/>
                    <a:pt x="1068" y="829"/>
                    <a:pt x="1068" y="829"/>
                  </a:cubicBezTo>
                  <a:cubicBezTo>
                    <a:pt x="1073" y="830"/>
                    <a:pt x="1073" y="830"/>
                    <a:pt x="1073" y="830"/>
                  </a:cubicBezTo>
                  <a:cubicBezTo>
                    <a:pt x="1077" y="826"/>
                    <a:pt x="1077" y="826"/>
                    <a:pt x="1077" y="826"/>
                  </a:cubicBezTo>
                  <a:cubicBezTo>
                    <a:pt x="1083" y="819"/>
                    <a:pt x="1083" y="819"/>
                    <a:pt x="1083" y="819"/>
                  </a:cubicBezTo>
                  <a:cubicBezTo>
                    <a:pt x="1085" y="818"/>
                    <a:pt x="1085" y="818"/>
                    <a:pt x="1085" y="818"/>
                  </a:cubicBezTo>
                  <a:cubicBezTo>
                    <a:pt x="1085" y="818"/>
                    <a:pt x="1086" y="818"/>
                    <a:pt x="1087" y="818"/>
                  </a:cubicBezTo>
                  <a:cubicBezTo>
                    <a:pt x="1087" y="818"/>
                    <a:pt x="1087" y="818"/>
                    <a:pt x="1087" y="817"/>
                  </a:cubicBezTo>
                  <a:cubicBezTo>
                    <a:pt x="1087" y="817"/>
                    <a:pt x="1088" y="816"/>
                    <a:pt x="1088" y="816"/>
                  </a:cubicBezTo>
                  <a:cubicBezTo>
                    <a:pt x="1088" y="816"/>
                    <a:pt x="1088" y="816"/>
                    <a:pt x="1088" y="815"/>
                  </a:cubicBezTo>
                  <a:cubicBezTo>
                    <a:pt x="1088" y="815"/>
                    <a:pt x="1089" y="814"/>
                    <a:pt x="1089" y="814"/>
                  </a:cubicBezTo>
                  <a:cubicBezTo>
                    <a:pt x="1089" y="814"/>
                    <a:pt x="1089" y="813"/>
                    <a:pt x="1089" y="813"/>
                  </a:cubicBezTo>
                  <a:cubicBezTo>
                    <a:pt x="1089" y="813"/>
                    <a:pt x="1091" y="813"/>
                    <a:pt x="1092" y="813"/>
                  </a:cubicBezTo>
                  <a:cubicBezTo>
                    <a:pt x="1092" y="813"/>
                    <a:pt x="1093" y="812"/>
                    <a:pt x="1093" y="812"/>
                  </a:cubicBezTo>
                  <a:cubicBezTo>
                    <a:pt x="1093" y="812"/>
                    <a:pt x="1094" y="812"/>
                    <a:pt x="1095" y="812"/>
                  </a:cubicBezTo>
                  <a:cubicBezTo>
                    <a:pt x="1095" y="812"/>
                    <a:pt x="1096" y="811"/>
                    <a:pt x="1096" y="811"/>
                  </a:cubicBezTo>
                  <a:cubicBezTo>
                    <a:pt x="1099" y="810"/>
                    <a:pt x="1099" y="810"/>
                    <a:pt x="1099" y="810"/>
                  </a:cubicBezTo>
                  <a:cubicBezTo>
                    <a:pt x="1102" y="808"/>
                    <a:pt x="1102" y="808"/>
                    <a:pt x="1102" y="808"/>
                  </a:cubicBezTo>
                  <a:cubicBezTo>
                    <a:pt x="1104" y="804"/>
                    <a:pt x="1104" y="804"/>
                    <a:pt x="1104" y="804"/>
                  </a:cubicBezTo>
                  <a:cubicBezTo>
                    <a:pt x="1105" y="803"/>
                    <a:pt x="1105" y="803"/>
                    <a:pt x="1105" y="803"/>
                  </a:cubicBezTo>
                  <a:cubicBezTo>
                    <a:pt x="1106" y="800"/>
                    <a:pt x="1106" y="800"/>
                    <a:pt x="1106" y="800"/>
                  </a:cubicBezTo>
                  <a:cubicBezTo>
                    <a:pt x="1106" y="800"/>
                    <a:pt x="1106" y="800"/>
                    <a:pt x="1106" y="800"/>
                  </a:cubicBezTo>
                  <a:cubicBezTo>
                    <a:pt x="1114" y="792"/>
                    <a:pt x="1114" y="792"/>
                    <a:pt x="1114" y="792"/>
                  </a:cubicBezTo>
                  <a:cubicBezTo>
                    <a:pt x="1116" y="792"/>
                    <a:pt x="1116" y="792"/>
                    <a:pt x="1116" y="792"/>
                  </a:cubicBezTo>
                  <a:cubicBezTo>
                    <a:pt x="1116" y="792"/>
                    <a:pt x="1116" y="791"/>
                    <a:pt x="1117" y="789"/>
                  </a:cubicBezTo>
                  <a:cubicBezTo>
                    <a:pt x="1118" y="786"/>
                    <a:pt x="1119" y="786"/>
                    <a:pt x="1119" y="786"/>
                  </a:cubicBezTo>
                  <a:cubicBezTo>
                    <a:pt x="1122" y="782"/>
                    <a:pt x="1122" y="782"/>
                    <a:pt x="1122" y="782"/>
                  </a:cubicBezTo>
                  <a:cubicBezTo>
                    <a:pt x="1125" y="775"/>
                    <a:pt x="1125" y="775"/>
                    <a:pt x="1125" y="775"/>
                  </a:cubicBezTo>
                  <a:cubicBezTo>
                    <a:pt x="1126" y="772"/>
                    <a:pt x="1126" y="772"/>
                    <a:pt x="1126" y="772"/>
                  </a:cubicBezTo>
                  <a:cubicBezTo>
                    <a:pt x="1126" y="766"/>
                    <a:pt x="1126" y="766"/>
                    <a:pt x="1126" y="766"/>
                  </a:cubicBezTo>
                  <a:cubicBezTo>
                    <a:pt x="1129" y="764"/>
                    <a:pt x="1129" y="764"/>
                    <a:pt x="1129" y="764"/>
                  </a:cubicBezTo>
                  <a:cubicBezTo>
                    <a:pt x="1132" y="763"/>
                    <a:pt x="1132" y="763"/>
                    <a:pt x="1132" y="763"/>
                  </a:cubicBezTo>
                  <a:cubicBezTo>
                    <a:pt x="1137" y="760"/>
                    <a:pt x="1137" y="760"/>
                    <a:pt x="1137" y="760"/>
                  </a:cubicBezTo>
                  <a:cubicBezTo>
                    <a:pt x="1150" y="764"/>
                    <a:pt x="1150" y="764"/>
                    <a:pt x="1150" y="764"/>
                  </a:cubicBezTo>
                  <a:cubicBezTo>
                    <a:pt x="1153" y="764"/>
                    <a:pt x="1153" y="764"/>
                    <a:pt x="1153" y="764"/>
                  </a:cubicBezTo>
                  <a:cubicBezTo>
                    <a:pt x="1155" y="764"/>
                    <a:pt x="1155" y="764"/>
                    <a:pt x="1155" y="764"/>
                  </a:cubicBezTo>
                  <a:cubicBezTo>
                    <a:pt x="1156" y="763"/>
                    <a:pt x="1156" y="763"/>
                    <a:pt x="1156" y="763"/>
                  </a:cubicBezTo>
                  <a:cubicBezTo>
                    <a:pt x="1164" y="761"/>
                    <a:pt x="1164" y="761"/>
                    <a:pt x="1164" y="761"/>
                  </a:cubicBezTo>
                  <a:cubicBezTo>
                    <a:pt x="1177" y="760"/>
                    <a:pt x="1177" y="760"/>
                    <a:pt x="1177" y="760"/>
                  </a:cubicBezTo>
                  <a:cubicBezTo>
                    <a:pt x="1189" y="755"/>
                    <a:pt x="1189" y="755"/>
                    <a:pt x="1189" y="755"/>
                  </a:cubicBezTo>
                  <a:cubicBezTo>
                    <a:pt x="1197" y="751"/>
                    <a:pt x="1197" y="751"/>
                    <a:pt x="1197" y="751"/>
                  </a:cubicBezTo>
                  <a:cubicBezTo>
                    <a:pt x="1207" y="739"/>
                    <a:pt x="1207" y="739"/>
                    <a:pt x="1207" y="739"/>
                  </a:cubicBezTo>
                  <a:cubicBezTo>
                    <a:pt x="1210" y="734"/>
                    <a:pt x="1210" y="734"/>
                    <a:pt x="1210" y="734"/>
                  </a:cubicBezTo>
                  <a:cubicBezTo>
                    <a:pt x="1214" y="732"/>
                    <a:pt x="1214" y="732"/>
                    <a:pt x="1214" y="732"/>
                  </a:cubicBezTo>
                  <a:cubicBezTo>
                    <a:pt x="1216" y="731"/>
                    <a:pt x="1216" y="731"/>
                    <a:pt x="1216" y="731"/>
                  </a:cubicBezTo>
                  <a:cubicBezTo>
                    <a:pt x="1216" y="731"/>
                    <a:pt x="1216" y="729"/>
                    <a:pt x="1216" y="729"/>
                  </a:cubicBezTo>
                  <a:cubicBezTo>
                    <a:pt x="1216" y="729"/>
                    <a:pt x="1217" y="729"/>
                    <a:pt x="1218" y="728"/>
                  </a:cubicBezTo>
                  <a:cubicBezTo>
                    <a:pt x="1218" y="728"/>
                    <a:pt x="1219" y="728"/>
                    <a:pt x="1220" y="728"/>
                  </a:cubicBezTo>
                  <a:cubicBezTo>
                    <a:pt x="1220" y="728"/>
                    <a:pt x="1220" y="729"/>
                    <a:pt x="1221" y="729"/>
                  </a:cubicBezTo>
                  <a:cubicBezTo>
                    <a:pt x="1221" y="729"/>
                    <a:pt x="1222" y="729"/>
                    <a:pt x="1222" y="729"/>
                  </a:cubicBezTo>
                  <a:cubicBezTo>
                    <a:pt x="1223" y="728"/>
                    <a:pt x="1223" y="728"/>
                    <a:pt x="1223" y="728"/>
                  </a:cubicBezTo>
                  <a:cubicBezTo>
                    <a:pt x="1225" y="727"/>
                    <a:pt x="1225" y="727"/>
                    <a:pt x="1225" y="727"/>
                  </a:cubicBezTo>
                  <a:cubicBezTo>
                    <a:pt x="1227" y="724"/>
                    <a:pt x="1227" y="724"/>
                    <a:pt x="1227" y="724"/>
                  </a:cubicBezTo>
                  <a:cubicBezTo>
                    <a:pt x="1227" y="722"/>
                    <a:pt x="1227" y="722"/>
                    <a:pt x="1227" y="722"/>
                  </a:cubicBezTo>
                  <a:cubicBezTo>
                    <a:pt x="1229" y="719"/>
                    <a:pt x="1229" y="719"/>
                    <a:pt x="1229" y="719"/>
                  </a:cubicBezTo>
                  <a:cubicBezTo>
                    <a:pt x="1231" y="718"/>
                    <a:pt x="1231" y="718"/>
                    <a:pt x="1231" y="718"/>
                  </a:cubicBezTo>
                  <a:cubicBezTo>
                    <a:pt x="1229" y="714"/>
                    <a:pt x="1229" y="714"/>
                    <a:pt x="1229" y="714"/>
                  </a:cubicBezTo>
                  <a:cubicBezTo>
                    <a:pt x="1230" y="713"/>
                    <a:pt x="1230" y="713"/>
                    <a:pt x="1230" y="713"/>
                  </a:cubicBezTo>
                  <a:cubicBezTo>
                    <a:pt x="1228" y="711"/>
                    <a:pt x="1228" y="711"/>
                    <a:pt x="1228" y="711"/>
                  </a:cubicBezTo>
                  <a:cubicBezTo>
                    <a:pt x="1227" y="710"/>
                    <a:pt x="1227" y="710"/>
                    <a:pt x="1227" y="710"/>
                  </a:cubicBezTo>
                  <a:cubicBezTo>
                    <a:pt x="1227" y="709"/>
                    <a:pt x="1227" y="709"/>
                    <a:pt x="1227" y="709"/>
                  </a:cubicBezTo>
                  <a:cubicBezTo>
                    <a:pt x="1227" y="707"/>
                    <a:pt x="1227" y="707"/>
                    <a:pt x="1227" y="707"/>
                  </a:cubicBezTo>
                  <a:cubicBezTo>
                    <a:pt x="1227" y="702"/>
                    <a:pt x="1227" y="702"/>
                    <a:pt x="1227" y="702"/>
                  </a:cubicBezTo>
                  <a:cubicBezTo>
                    <a:pt x="1234" y="686"/>
                    <a:pt x="1234" y="686"/>
                    <a:pt x="1234" y="686"/>
                  </a:cubicBezTo>
                  <a:cubicBezTo>
                    <a:pt x="1236" y="686"/>
                    <a:pt x="1236" y="686"/>
                    <a:pt x="1236" y="686"/>
                  </a:cubicBezTo>
                  <a:cubicBezTo>
                    <a:pt x="1239" y="679"/>
                    <a:pt x="1239" y="679"/>
                    <a:pt x="1239" y="679"/>
                  </a:cubicBezTo>
                  <a:cubicBezTo>
                    <a:pt x="1241" y="677"/>
                    <a:pt x="1241" y="677"/>
                    <a:pt x="1241" y="677"/>
                  </a:cubicBezTo>
                  <a:cubicBezTo>
                    <a:pt x="1241" y="677"/>
                    <a:pt x="1242" y="674"/>
                    <a:pt x="1243" y="674"/>
                  </a:cubicBezTo>
                  <a:cubicBezTo>
                    <a:pt x="1243" y="674"/>
                    <a:pt x="1243" y="673"/>
                    <a:pt x="1243" y="672"/>
                  </a:cubicBezTo>
                  <a:cubicBezTo>
                    <a:pt x="1243" y="672"/>
                    <a:pt x="1243" y="671"/>
                    <a:pt x="1244" y="670"/>
                  </a:cubicBezTo>
                  <a:cubicBezTo>
                    <a:pt x="1244" y="670"/>
                    <a:pt x="1246" y="668"/>
                    <a:pt x="1247" y="668"/>
                  </a:cubicBezTo>
                  <a:cubicBezTo>
                    <a:pt x="1247" y="668"/>
                    <a:pt x="1248" y="668"/>
                    <a:pt x="1248" y="667"/>
                  </a:cubicBezTo>
                  <a:cubicBezTo>
                    <a:pt x="1249" y="667"/>
                    <a:pt x="1251" y="667"/>
                    <a:pt x="1251" y="667"/>
                  </a:cubicBezTo>
                  <a:cubicBezTo>
                    <a:pt x="1252" y="667"/>
                    <a:pt x="1253" y="666"/>
                    <a:pt x="1253" y="666"/>
                  </a:cubicBezTo>
                  <a:cubicBezTo>
                    <a:pt x="1254" y="666"/>
                    <a:pt x="1254" y="665"/>
                    <a:pt x="1254" y="665"/>
                  </a:cubicBezTo>
                  <a:cubicBezTo>
                    <a:pt x="1254" y="664"/>
                    <a:pt x="1255" y="664"/>
                    <a:pt x="1256" y="664"/>
                  </a:cubicBezTo>
                  <a:cubicBezTo>
                    <a:pt x="1256" y="664"/>
                    <a:pt x="1256" y="663"/>
                    <a:pt x="1257" y="663"/>
                  </a:cubicBezTo>
                  <a:cubicBezTo>
                    <a:pt x="1257" y="663"/>
                    <a:pt x="1257" y="661"/>
                    <a:pt x="1257" y="661"/>
                  </a:cubicBezTo>
                  <a:cubicBezTo>
                    <a:pt x="1257" y="661"/>
                    <a:pt x="1259" y="661"/>
                    <a:pt x="1259" y="661"/>
                  </a:cubicBezTo>
                  <a:cubicBezTo>
                    <a:pt x="1260" y="661"/>
                    <a:pt x="1260" y="661"/>
                    <a:pt x="1261" y="661"/>
                  </a:cubicBezTo>
                  <a:cubicBezTo>
                    <a:pt x="1261" y="661"/>
                    <a:pt x="1263" y="661"/>
                    <a:pt x="1263" y="661"/>
                  </a:cubicBezTo>
                  <a:cubicBezTo>
                    <a:pt x="1265" y="661"/>
                    <a:pt x="1267" y="661"/>
                    <a:pt x="1269" y="661"/>
                  </a:cubicBezTo>
                  <a:cubicBezTo>
                    <a:pt x="1274" y="661"/>
                    <a:pt x="1274" y="661"/>
                    <a:pt x="1274" y="661"/>
                  </a:cubicBezTo>
                  <a:cubicBezTo>
                    <a:pt x="1283" y="659"/>
                    <a:pt x="1283" y="659"/>
                    <a:pt x="1283" y="659"/>
                  </a:cubicBezTo>
                  <a:cubicBezTo>
                    <a:pt x="1291" y="658"/>
                    <a:pt x="1291" y="658"/>
                    <a:pt x="1291" y="658"/>
                  </a:cubicBezTo>
                  <a:cubicBezTo>
                    <a:pt x="1291" y="655"/>
                    <a:pt x="1291" y="655"/>
                    <a:pt x="1291" y="655"/>
                  </a:cubicBezTo>
                  <a:cubicBezTo>
                    <a:pt x="1290" y="653"/>
                    <a:pt x="1290" y="653"/>
                    <a:pt x="1290" y="653"/>
                  </a:cubicBezTo>
                  <a:cubicBezTo>
                    <a:pt x="1291" y="648"/>
                    <a:pt x="1291" y="648"/>
                    <a:pt x="1291" y="648"/>
                  </a:cubicBezTo>
                  <a:cubicBezTo>
                    <a:pt x="1292" y="645"/>
                    <a:pt x="1292" y="645"/>
                    <a:pt x="1292" y="645"/>
                  </a:cubicBezTo>
                  <a:cubicBezTo>
                    <a:pt x="1293" y="643"/>
                    <a:pt x="1293" y="643"/>
                    <a:pt x="1293" y="643"/>
                  </a:cubicBezTo>
                  <a:cubicBezTo>
                    <a:pt x="1292" y="641"/>
                    <a:pt x="1290" y="640"/>
                    <a:pt x="1290" y="639"/>
                  </a:cubicBezTo>
                  <a:cubicBezTo>
                    <a:pt x="1290" y="637"/>
                    <a:pt x="1292" y="636"/>
                    <a:pt x="1295" y="636"/>
                  </a:cubicBezTo>
                  <a:cubicBezTo>
                    <a:pt x="1295" y="636"/>
                    <a:pt x="1296" y="636"/>
                    <a:pt x="1296" y="636"/>
                  </a:cubicBezTo>
                  <a:cubicBezTo>
                    <a:pt x="1296" y="636"/>
                    <a:pt x="1296" y="636"/>
                    <a:pt x="1297" y="636"/>
                  </a:cubicBezTo>
                  <a:cubicBezTo>
                    <a:pt x="1297" y="636"/>
                    <a:pt x="1299" y="635"/>
                    <a:pt x="1299" y="635"/>
                  </a:cubicBezTo>
                  <a:cubicBezTo>
                    <a:pt x="1300" y="636"/>
                    <a:pt x="1300" y="636"/>
                    <a:pt x="1300" y="636"/>
                  </a:cubicBezTo>
                  <a:cubicBezTo>
                    <a:pt x="1301" y="634"/>
                    <a:pt x="1301" y="634"/>
                    <a:pt x="1301" y="634"/>
                  </a:cubicBezTo>
                  <a:cubicBezTo>
                    <a:pt x="1301" y="634"/>
                    <a:pt x="1302" y="635"/>
                    <a:pt x="1303" y="635"/>
                  </a:cubicBezTo>
                  <a:cubicBezTo>
                    <a:pt x="1304" y="635"/>
                    <a:pt x="1304" y="636"/>
                    <a:pt x="1304" y="636"/>
                  </a:cubicBezTo>
                  <a:cubicBezTo>
                    <a:pt x="1304" y="637"/>
                    <a:pt x="1304" y="638"/>
                    <a:pt x="1305" y="638"/>
                  </a:cubicBezTo>
                  <a:cubicBezTo>
                    <a:pt x="1305" y="639"/>
                    <a:pt x="1306" y="640"/>
                    <a:pt x="1307" y="640"/>
                  </a:cubicBezTo>
                  <a:cubicBezTo>
                    <a:pt x="1307" y="640"/>
                    <a:pt x="1309" y="641"/>
                    <a:pt x="1309" y="641"/>
                  </a:cubicBezTo>
                  <a:cubicBezTo>
                    <a:pt x="1310" y="641"/>
                    <a:pt x="1311" y="641"/>
                    <a:pt x="1312" y="640"/>
                  </a:cubicBezTo>
                  <a:cubicBezTo>
                    <a:pt x="1312" y="640"/>
                    <a:pt x="1313" y="639"/>
                    <a:pt x="1313" y="639"/>
                  </a:cubicBezTo>
                  <a:cubicBezTo>
                    <a:pt x="1313" y="639"/>
                    <a:pt x="1315" y="639"/>
                    <a:pt x="1315" y="639"/>
                  </a:cubicBezTo>
                  <a:cubicBezTo>
                    <a:pt x="1316" y="639"/>
                    <a:pt x="1317" y="639"/>
                    <a:pt x="1318" y="638"/>
                  </a:cubicBezTo>
                  <a:cubicBezTo>
                    <a:pt x="1318" y="638"/>
                    <a:pt x="1319" y="637"/>
                    <a:pt x="1319" y="637"/>
                  </a:cubicBezTo>
                  <a:cubicBezTo>
                    <a:pt x="1319" y="637"/>
                    <a:pt x="1319" y="637"/>
                    <a:pt x="1318" y="636"/>
                  </a:cubicBezTo>
                  <a:cubicBezTo>
                    <a:pt x="1318" y="636"/>
                    <a:pt x="1318" y="636"/>
                    <a:pt x="1318" y="635"/>
                  </a:cubicBezTo>
                  <a:cubicBezTo>
                    <a:pt x="1318" y="634"/>
                    <a:pt x="1319" y="634"/>
                    <a:pt x="1320" y="634"/>
                  </a:cubicBezTo>
                  <a:cubicBezTo>
                    <a:pt x="1320" y="634"/>
                    <a:pt x="1320" y="633"/>
                    <a:pt x="1320" y="632"/>
                  </a:cubicBezTo>
                  <a:cubicBezTo>
                    <a:pt x="1321" y="631"/>
                    <a:pt x="1321" y="631"/>
                    <a:pt x="1322" y="630"/>
                  </a:cubicBezTo>
                  <a:cubicBezTo>
                    <a:pt x="1322" y="630"/>
                    <a:pt x="1323" y="630"/>
                    <a:pt x="1324" y="630"/>
                  </a:cubicBezTo>
                  <a:cubicBezTo>
                    <a:pt x="1324" y="630"/>
                    <a:pt x="1325" y="630"/>
                    <a:pt x="1325" y="630"/>
                  </a:cubicBezTo>
                  <a:cubicBezTo>
                    <a:pt x="1325" y="629"/>
                    <a:pt x="1325" y="629"/>
                    <a:pt x="1325" y="628"/>
                  </a:cubicBezTo>
                  <a:cubicBezTo>
                    <a:pt x="1325" y="628"/>
                    <a:pt x="1326" y="628"/>
                    <a:pt x="1326" y="628"/>
                  </a:cubicBezTo>
                  <a:cubicBezTo>
                    <a:pt x="1326" y="628"/>
                    <a:pt x="1328" y="628"/>
                    <a:pt x="1329" y="628"/>
                  </a:cubicBezTo>
                  <a:cubicBezTo>
                    <a:pt x="1330" y="628"/>
                    <a:pt x="1329" y="627"/>
                    <a:pt x="1330" y="627"/>
                  </a:cubicBezTo>
                  <a:cubicBezTo>
                    <a:pt x="1331" y="626"/>
                    <a:pt x="1332" y="624"/>
                    <a:pt x="1333" y="623"/>
                  </a:cubicBezTo>
                  <a:cubicBezTo>
                    <a:pt x="1333" y="623"/>
                    <a:pt x="1334" y="622"/>
                    <a:pt x="1335" y="622"/>
                  </a:cubicBezTo>
                  <a:cubicBezTo>
                    <a:pt x="1336" y="622"/>
                    <a:pt x="1337" y="622"/>
                    <a:pt x="1338" y="621"/>
                  </a:cubicBezTo>
                  <a:cubicBezTo>
                    <a:pt x="1338" y="621"/>
                    <a:pt x="1339" y="620"/>
                    <a:pt x="1339" y="620"/>
                  </a:cubicBezTo>
                  <a:cubicBezTo>
                    <a:pt x="1339" y="619"/>
                    <a:pt x="1340" y="619"/>
                    <a:pt x="1340" y="619"/>
                  </a:cubicBezTo>
                  <a:cubicBezTo>
                    <a:pt x="1340" y="619"/>
                    <a:pt x="1341" y="618"/>
                    <a:pt x="1342" y="618"/>
                  </a:cubicBezTo>
                  <a:cubicBezTo>
                    <a:pt x="1342" y="617"/>
                    <a:pt x="1343" y="616"/>
                    <a:pt x="1343" y="616"/>
                  </a:cubicBezTo>
                  <a:cubicBezTo>
                    <a:pt x="1349" y="616"/>
                    <a:pt x="1349" y="616"/>
                    <a:pt x="1349" y="616"/>
                  </a:cubicBezTo>
                  <a:cubicBezTo>
                    <a:pt x="1352" y="618"/>
                    <a:pt x="1352" y="618"/>
                    <a:pt x="1352" y="618"/>
                  </a:cubicBezTo>
                  <a:cubicBezTo>
                    <a:pt x="1356" y="618"/>
                    <a:pt x="1356" y="618"/>
                    <a:pt x="1356" y="618"/>
                  </a:cubicBezTo>
                  <a:cubicBezTo>
                    <a:pt x="1356" y="618"/>
                    <a:pt x="1361" y="618"/>
                    <a:pt x="1361" y="618"/>
                  </a:cubicBezTo>
                  <a:cubicBezTo>
                    <a:pt x="1361" y="618"/>
                    <a:pt x="1362" y="616"/>
                    <a:pt x="1363" y="615"/>
                  </a:cubicBezTo>
                  <a:cubicBezTo>
                    <a:pt x="1364" y="614"/>
                    <a:pt x="1364" y="614"/>
                    <a:pt x="1365" y="615"/>
                  </a:cubicBezTo>
                  <a:cubicBezTo>
                    <a:pt x="1365" y="615"/>
                    <a:pt x="1366" y="616"/>
                    <a:pt x="1366" y="616"/>
                  </a:cubicBezTo>
                  <a:cubicBezTo>
                    <a:pt x="1366" y="616"/>
                    <a:pt x="1368" y="616"/>
                    <a:pt x="1369" y="616"/>
                  </a:cubicBezTo>
                  <a:cubicBezTo>
                    <a:pt x="1369" y="616"/>
                    <a:pt x="1372" y="616"/>
                    <a:pt x="1373" y="616"/>
                  </a:cubicBezTo>
                  <a:cubicBezTo>
                    <a:pt x="1373" y="616"/>
                    <a:pt x="1373" y="616"/>
                    <a:pt x="1374" y="616"/>
                  </a:cubicBezTo>
                  <a:cubicBezTo>
                    <a:pt x="1374" y="615"/>
                    <a:pt x="1374" y="615"/>
                    <a:pt x="1373" y="615"/>
                  </a:cubicBezTo>
                  <a:cubicBezTo>
                    <a:pt x="1373" y="614"/>
                    <a:pt x="1373" y="614"/>
                    <a:pt x="1373" y="614"/>
                  </a:cubicBezTo>
                  <a:cubicBezTo>
                    <a:pt x="1373" y="613"/>
                    <a:pt x="1373" y="612"/>
                    <a:pt x="1374" y="611"/>
                  </a:cubicBezTo>
                  <a:cubicBezTo>
                    <a:pt x="1374" y="611"/>
                    <a:pt x="1375" y="608"/>
                    <a:pt x="1375" y="608"/>
                  </a:cubicBezTo>
                  <a:cubicBezTo>
                    <a:pt x="1377" y="608"/>
                    <a:pt x="1377" y="608"/>
                    <a:pt x="1377" y="608"/>
                  </a:cubicBezTo>
                  <a:cubicBezTo>
                    <a:pt x="1377" y="608"/>
                    <a:pt x="1377" y="608"/>
                    <a:pt x="1378" y="607"/>
                  </a:cubicBezTo>
                  <a:cubicBezTo>
                    <a:pt x="1379" y="607"/>
                    <a:pt x="1379" y="607"/>
                    <a:pt x="1379" y="607"/>
                  </a:cubicBezTo>
                  <a:cubicBezTo>
                    <a:pt x="1379" y="607"/>
                    <a:pt x="1380" y="607"/>
                    <a:pt x="1380" y="607"/>
                  </a:cubicBezTo>
                  <a:cubicBezTo>
                    <a:pt x="1380" y="608"/>
                    <a:pt x="1380" y="609"/>
                    <a:pt x="1380" y="610"/>
                  </a:cubicBezTo>
                  <a:cubicBezTo>
                    <a:pt x="1380" y="610"/>
                    <a:pt x="1380" y="611"/>
                    <a:pt x="1380" y="611"/>
                  </a:cubicBezTo>
                  <a:cubicBezTo>
                    <a:pt x="1380" y="611"/>
                    <a:pt x="1381" y="611"/>
                    <a:pt x="1381" y="611"/>
                  </a:cubicBezTo>
                  <a:cubicBezTo>
                    <a:pt x="1381" y="611"/>
                    <a:pt x="1381" y="611"/>
                    <a:pt x="1382" y="611"/>
                  </a:cubicBezTo>
                  <a:cubicBezTo>
                    <a:pt x="1382" y="611"/>
                    <a:pt x="1383" y="611"/>
                    <a:pt x="1383" y="611"/>
                  </a:cubicBezTo>
                  <a:cubicBezTo>
                    <a:pt x="1383" y="611"/>
                    <a:pt x="1383" y="611"/>
                    <a:pt x="1383" y="610"/>
                  </a:cubicBezTo>
                  <a:cubicBezTo>
                    <a:pt x="1384" y="610"/>
                    <a:pt x="1384" y="610"/>
                    <a:pt x="1385" y="609"/>
                  </a:cubicBezTo>
                  <a:cubicBezTo>
                    <a:pt x="1385" y="609"/>
                    <a:pt x="1386" y="609"/>
                    <a:pt x="1386" y="609"/>
                  </a:cubicBezTo>
                  <a:cubicBezTo>
                    <a:pt x="1386" y="609"/>
                    <a:pt x="1387" y="610"/>
                    <a:pt x="1387" y="610"/>
                  </a:cubicBezTo>
                  <a:cubicBezTo>
                    <a:pt x="1388" y="611"/>
                    <a:pt x="1390" y="613"/>
                    <a:pt x="1390" y="614"/>
                  </a:cubicBezTo>
                  <a:cubicBezTo>
                    <a:pt x="1391" y="615"/>
                    <a:pt x="1393" y="616"/>
                    <a:pt x="1393" y="616"/>
                  </a:cubicBezTo>
                  <a:cubicBezTo>
                    <a:pt x="1393" y="617"/>
                    <a:pt x="1393" y="617"/>
                    <a:pt x="1393" y="617"/>
                  </a:cubicBezTo>
                  <a:cubicBezTo>
                    <a:pt x="1393" y="617"/>
                    <a:pt x="1394" y="617"/>
                    <a:pt x="1394" y="617"/>
                  </a:cubicBezTo>
                  <a:cubicBezTo>
                    <a:pt x="1394" y="617"/>
                    <a:pt x="1394" y="617"/>
                    <a:pt x="1395" y="616"/>
                  </a:cubicBezTo>
                  <a:cubicBezTo>
                    <a:pt x="1395" y="616"/>
                    <a:pt x="1395" y="616"/>
                    <a:pt x="1395" y="616"/>
                  </a:cubicBezTo>
                  <a:cubicBezTo>
                    <a:pt x="1395" y="616"/>
                    <a:pt x="1396" y="615"/>
                    <a:pt x="1396" y="615"/>
                  </a:cubicBezTo>
                  <a:cubicBezTo>
                    <a:pt x="1396" y="615"/>
                    <a:pt x="1396" y="615"/>
                    <a:pt x="1397" y="615"/>
                  </a:cubicBezTo>
                  <a:cubicBezTo>
                    <a:pt x="1398" y="615"/>
                    <a:pt x="1399" y="616"/>
                    <a:pt x="1399" y="616"/>
                  </a:cubicBezTo>
                  <a:cubicBezTo>
                    <a:pt x="1400" y="616"/>
                    <a:pt x="1401" y="615"/>
                    <a:pt x="1401" y="615"/>
                  </a:cubicBezTo>
                  <a:cubicBezTo>
                    <a:pt x="1401" y="615"/>
                    <a:pt x="1403" y="615"/>
                    <a:pt x="1403" y="615"/>
                  </a:cubicBezTo>
                  <a:cubicBezTo>
                    <a:pt x="1403" y="616"/>
                    <a:pt x="1403" y="616"/>
                    <a:pt x="1403" y="616"/>
                  </a:cubicBezTo>
                  <a:cubicBezTo>
                    <a:pt x="1403" y="616"/>
                    <a:pt x="1404" y="616"/>
                    <a:pt x="1404" y="616"/>
                  </a:cubicBezTo>
                  <a:cubicBezTo>
                    <a:pt x="1405" y="616"/>
                    <a:pt x="1407" y="618"/>
                    <a:pt x="1407" y="618"/>
                  </a:cubicBezTo>
                  <a:cubicBezTo>
                    <a:pt x="1407" y="618"/>
                    <a:pt x="1407" y="618"/>
                    <a:pt x="1407" y="618"/>
                  </a:cubicBezTo>
                  <a:cubicBezTo>
                    <a:pt x="1409" y="616"/>
                    <a:pt x="1409" y="616"/>
                    <a:pt x="1409" y="616"/>
                  </a:cubicBezTo>
                  <a:cubicBezTo>
                    <a:pt x="1410" y="618"/>
                    <a:pt x="1410" y="618"/>
                    <a:pt x="1410" y="618"/>
                  </a:cubicBezTo>
                  <a:cubicBezTo>
                    <a:pt x="1413" y="614"/>
                    <a:pt x="1413" y="614"/>
                    <a:pt x="1413" y="614"/>
                  </a:cubicBezTo>
                  <a:cubicBezTo>
                    <a:pt x="1413" y="614"/>
                    <a:pt x="1417" y="614"/>
                    <a:pt x="1417" y="614"/>
                  </a:cubicBezTo>
                  <a:cubicBezTo>
                    <a:pt x="1417" y="614"/>
                    <a:pt x="1418" y="614"/>
                    <a:pt x="1418" y="614"/>
                  </a:cubicBezTo>
                  <a:cubicBezTo>
                    <a:pt x="1418" y="614"/>
                    <a:pt x="1418" y="613"/>
                    <a:pt x="1420" y="613"/>
                  </a:cubicBezTo>
                  <a:cubicBezTo>
                    <a:pt x="1421" y="613"/>
                    <a:pt x="1421" y="613"/>
                    <a:pt x="1422" y="614"/>
                  </a:cubicBezTo>
                  <a:cubicBezTo>
                    <a:pt x="1423" y="614"/>
                    <a:pt x="1424" y="614"/>
                    <a:pt x="1425" y="613"/>
                  </a:cubicBezTo>
                  <a:cubicBezTo>
                    <a:pt x="1426" y="613"/>
                    <a:pt x="1427" y="613"/>
                    <a:pt x="1427" y="613"/>
                  </a:cubicBezTo>
                  <a:cubicBezTo>
                    <a:pt x="1428" y="613"/>
                    <a:pt x="1429" y="613"/>
                    <a:pt x="1429" y="614"/>
                  </a:cubicBezTo>
                  <a:cubicBezTo>
                    <a:pt x="1430" y="615"/>
                    <a:pt x="1429" y="616"/>
                    <a:pt x="1429" y="616"/>
                  </a:cubicBezTo>
                  <a:cubicBezTo>
                    <a:pt x="1429" y="616"/>
                    <a:pt x="1430" y="616"/>
                    <a:pt x="1430" y="616"/>
                  </a:cubicBezTo>
                  <a:cubicBezTo>
                    <a:pt x="1430" y="615"/>
                    <a:pt x="1431" y="615"/>
                    <a:pt x="1431" y="615"/>
                  </a:cubicBezTo>
                  <a:cubicBezTo>
                    <a:pt x="1432" y="614"/>
                    <a:pt x="1432" y="614"/>
                    <a:pt x="1432" y="613"/>
                  </a:cubicBezTo>
                  <a:cubicBezTo>
                    <a:pt x="1432" y="613"/>
                    <a:pt x="1433" y="613"/>
                    <a:pt x="1433" y="613"/>
                  </a:cubicBezTo>
                  <a:cubicBezTo>
                    <a:pt x="1433" y="612"/>
                    <a:pt x="1434" y="612"/>
                    <a:pt x="1435" y="612"/>
                  </a:cubicBezTo>
                  <a:cubicBezTo>
                    <a:pt x="1435" y="611"/>
                    <a:pt x="1436" y="611"/>
                    <a:pt x="1436" y="610"/>
                  </a:cubicBezTo>
                  <a:cubicBezTo>
                    <a:pt x="1436" y="609"/>
                    <a:pt x="1436" y="608"/>
                    <a:pt x="1436" y="608"/>
                  </a:cubicBezTo>
                  <a:cubicBezTo>
                    <a:pt x="1437" y="607"/>
                    <a:pt x="1436" y="606"/>
                    <a:pt x="1436" y="606"/>
                  </a:cubicBezTo>
                  <a:cubicBezTo>
                    <a:pt x="1436" y="606"/>
                    <a:pt x="1438" y="607"/>
                    <a:pt x="1439" y="607"/>
                  </a:cubicBezTo>
                  <a:cubicBezTo>
                    <a:pt x="1439" y="607"/>
                    <a:pt x="1441" y="606"/>
                    <a:pt x="1441" y="606"/>
                  </a:cubicBezTo>
                  <a:cubicBezTo>
                    <a:pt x="1442" y="606"/>
                    <a:pt x="1443" y="606"/>
                    <a:pt x="1443" y="606"/>
                  </a:cubicBezTo>
                  <a:cubicBezTo>
                    <a:pt x="1443" y="606"/>
                    <a:pt x="1442" y="605"/>
                    <a:pt x="1442" y="605"/>
                  </a:cubicBezTo>
                  <a:cubicBezTo>
                    <a:pt x="1442" y="604"/>
                    <a:pt x="1442" y="604"/>
                    <a:pt x="1443" y="604"/>
                  </a:cubicBezTo>
                  <a:cubicBezTo>
                    <a:pt x="1443" y="603"/>
                    <a:pt x="1443" y="602"/>
                    <a:pt x="1443" y="602"/>
                  </a:cubicBezTo>
                  <a:cubicBezTo>
                    <a:pt x="1443" y="602"/>
                    <a:pt x="1442" y="601"/>
                    <a:pt x="1442" y="600"/>
                  </a:cubicBezTo>
                  <a:cubicBezTo>
                    <a:pt x="1442" y="600"/>
                    <a:pt x="1441" y="598"/>
                    <a:pt x="1441" y="598"/>
                  </a:cubicBezTo>
                  <a:cubicBezTo>
                    <a:pt x="1441" y="598"/>
                    <a:pt x="1442" y="596"/>
                    <a:pt x="1442" y="595"/>
                  </a:cubicBezTo>
                  <a:cubicBezTo>
                    <a:pt x="1442" y="594"/>
                    <a:pt x="1442" y="593"/>
                    <a:pt x="1441" y="593"/>
                  </a:cubicBezTo>
                  <a:cubicBezTo>
                    <a:pt x="1441" y="592"/>
                    <a:pt x="1441" y="591"/>
                    <a:pt x="1441" y="591"/>
                  </a:cubicBezTo>
                  <a:cubicBezTo>
                    <a:pt x="1441" y="590"/>
                    <a:pt x="1441" y="590"/>
                    <a:pt x="1441" y="590"/>
                  </a:cubicBezTo>
                  <a:cubicBezTo>
                    <a:pt x="1440" y="590"/>
                    <a:pt x="1440" y="590"/>
                    <a:pt x="1440" y="590"/>
                  </a:cubicBezTo>
                  <a:cubicBezTo>
                    <a:pt x="1439" y="586"/>
                    <a:pt x="1439" y="586"/>
                    <a:pt x="1439" y="586"/>
                  </a:cubicBezTo>
                  <a:cubicBezTo>
                    <a:pt x="1439" y="585"/>
                    <a:pt x="1439" y="585"/>
                    <a:pt x="1439" y="585"/>
                  </a:cubicBezTo>
                  <a:cubicBezTo>
                    <a:pt x="1435" y="585"/>
                    <a:pt x="1435" y="585"/>
                    <a:pt x="1435" y="585"/>
                  </a:cubicBezTo>
                  <a:cubicBezTo>
                    <a:pt x="1433" y="580"/>
                    <a:pt x="1432" y="583"/>
                    <a:pt x="1429" y="578"/>
                  </a:cubicBezTo>
                  <a:cubicBezTo>
                    <a:pt x="1428" y="577"/>
                    <a:pt x="1430" y="576"/>
                    <a:pt x="1430" y="576"/>
                  </a:cubicBezTo>
                  <a:cubicBezTo>
                    <a:pt x="1430" y="576"/>
                    <a:pt x="1429" y="575"/>
                    <a:pt x="1429" y="575"/>
                  </a:cubicBezTo>
                  <a:cubicBezTo>
                    <a:pt x="1429" y="574"/>
                    <a:pt x="1430" y="573"/>
                    <a:pt x="1430" y="573"/>
                  </a:cubicBezTo>
                  <a:cubicBezTo>
                    <a:pt x="1426" y="568"/>
                    <a:pt x="1426" y="568"/>
                    <a:pt x="1426" y="568"/>
                  </a:cubicBezTo>
                  <a:cubicBezTo>
                    <a:pt x="1422" y="563"/>
                    <a:pt x="1422" y="563"/>
                    <a:pt x="1422" y="563"/>
                  </a:cubicBezTo>
                  <a:cubicBezTo>
                    <a:pt x="1422" y="563"/>
                    <a:pt x="1422" y="563"/>
                    <a:pt x="1422" y="563"/>
                  </a:cubicBezTo>
                  <a:cubicBezTo>
                    <a:pt x="1422" y="562"/>
                    <a:pt x="1422" y="562"/>
                    <a:pt x="1422" y="562"/>
                  </a:cubicBezTo>
                  <a:cubicBezTo>
                    <a:pt x="1421" y="562"/>
                    <a:pt x="1420" y="562"/>
                    <a:pt x="1420" y="561"/>
                  </a:cubicBezTo>
                  <a:cubicBezTo>
                    <a:pt x="1419" y="560"/>
                    <a:pt x="1417" y="559"/>
                    <a:pt x="1417" y="558"/>
                  </a:cubicBezTo>
                  <a:cubicBezTo>
                    <a:pt x="1416" y="558"/>
                    <a:pt x="1414" y="559"/>
                    <a:pt x="1414" y="559"/>
                  </a:cubicBezTo>
                  <a:cubicBezTo>
                    <a:pt x="1413" y="559"/>
                    <a:pt x="1413" y="559"/>
                    <a:pt x="1413" y="559"/>
                  </a:cubicBezTo>
                  <a:cubicBezTo>
                    <a:pt x="1413" y="559"/>
                    <a:pt x="1412" y="559"/>
                    <a:pt x="1412" y="558"/>
                  </a:cubicBezTo>
                  <a:cubicBezTo>
                    <a:pt x="1412" y="558"/>
                    <a:pt x="1412" y="557"/>
                    <a:pt x="1412" y="557"/>
                  </a:cubicBezTo>
                  <a:cubicBezTo>
                    <a:pt x="1412" y="556"/>
                    <a:pt x="1412" y="556"/>
                    <a:pt x="1412" y="556"/>
                  </a:cubicBezTo>
                  <a:cubicBezTo>
                    <a:pt x="1411" y="556"/>
                    <a:pt x="1411" y="556"/>
                    <a:pt x="1411" y="556"/>
                  </a:cubicBezTo>
                  <a:cubicBezTo>
                    <a:pt x="1411" y="556"/>
                    <a:pt x="1412" y="555"/>
                    <a:pt x="1411" y="555"/>
                  </a:cubicBezTo>
                  <a:cubicBezTo>
                    <a:pt x="1411" y="555"/>
                    <a:pt x="1411" y="555"/>
                    <a:pt x="1411" y="555"/>
                  </a:cubicBezTo>
                  <a:cubicBezTo>
                    <a:pt x="1411" y="554"/>
                    <a:pt x="1411" y="554"/>
                    <a:pt x="1410" y="554"/>
                  </a:cubicBezTo>
                  <a:cubicBezTo>
                    <a:pt x="1410" y="554"/>
                    <a:pt x="1410" y="554"/>
                    <a:pt x="1409" y="554"/>
                  </a:cubicBezTo>
                  <a:cubicBezTo>
                    <a:pt x="1409" y="554"/>
                    <a:pt x="1409" y="553"/>
                    <a:pt x="1409" y="553"/>
                  </a:cubicBezTo>
                  <a:cubicBezTo>
                    <a:pt x="1408" y="553"/>
                    <a:pt x="1408" y="553"/>
                    <a:pt x="1408" y="553"/>
                  </a:cubicBezTo>
                  <a:cubicBezTo>
                    <a:pt x="1408" y="553"/>
                    <a:pt x="1408" y="552"/>
                    <a:pt x="1408" y="552"/>
                  </a:cubicBezTo>
                  <a:cubicBezTo>
                    <a:pt x="1408" y="552"/>
                    <a:pt x="1407" y="552"/>
                    <a:pt x="1407" y="553"/>
                  </a:cubicBezTo>
                  <a:cubicBezTo>
                    <a:pt x="1407" y="553"/>
                    <a:pt x="1407" y="553"/>
                    <a:pt x="1406" y="553"/>
                  </a:cubicBezTo>
                  <a:cubicBezTo>
                    <a:pt x="1406" y="553"/>
                    <a:pt x="1406" y="552"/>
                    <a:pt x="1406" y="552"/>
                  </a:cubicBezTo>
                  <a:cubicBezTo>
                    <a:pt x="1406" y="552"/>
                    <a:pt x="1406" y="552"/>
                    <a:pt x="1406" y="552"/>
                  </a:cubicBezTo>
                  <a:cubicBezTo>
                    <a:pt x="1406" y="552"/>
                    <a:pt x="1406" y="552"/>
                    <a:pt x="1405" y="552"/>
                  </a:cubicBezTo>
                  <a:cubicBezTo>
                    <a:pt x="1405" y="552"/>
                    <a:pt x="1405" y="551"/>
                    <a:pt x="1405" y="551"/>
                  </a:cubicBezTo>
                  <a:cubicBezTo>
                    <a:pt x="1405" y="551"/>
                    <a:pt x="1404" y="551"/>
                    <a:pt x="1404" y="551"/>
                  </a:cubicBezTo>
                  <a:cubicBezTo>
                    <a:pt x="1404" y="551"/>
                    <a:pt x="1404" y="551"/>
                    <a:pt x="1404" y="550"/>
                  </a:cubicBezTo>
                  <a:cubicBezTo>
                    <a:pt x="1404" y="550"/>
                    <a:pt x="1404" y="550"/>
                    <a:pt x="1403" y="550"/>
                  </a:cubicBezTo>
                  <a:cubicBezTo>
                    <a:pt x="1403" y="550"/>
                    <a:pt x="1403" y="549"/>
                    <a:pt x="1403" y="549"/>
                  </a:cubicBezTo>
                  <a:cubicBezTo>
                    <a:pt x="1403" y="549"/>
                    <a:pt x="1402" y="548"/>
                    <a:pt x="1402" y="548"/>
                  </a:cubicBezTo>
                  <a:cubicBezTo>
                    <a:pt x="1402" y="548"/>
                    <a:pt x="1402" y="548"/>
                    <a:pt x="1401" y="548"/>
                  </a:cubicBezTo>
                  <a:cubicBezTo>
                    <a:pt x="1401" y="548"/>
                    <a:pt x="1401" y="548"/>
                    <a:pt x="1400" y="548"/>
                  </a:cubicBezTo>
                  <a:cubicBezTo>
                    <a:pt x="1400" y="548"/>
                    <a:pt x="1400" y="548"/>
                    <a:pt x="1400" y="547"/>
                  </a:cubicBezTo>
                  <a:cubicBezTo>
                    <a:pt x="1400" y="547"/>
                    <a:pt x="1399" y="547"/>
                    <a:pt x="1399" y="547"/>
                  </a:cubicBezTo>
                  <a:cubicBezTo>
                    <a:pt x="1398" y="547"/>
                    <a:pt x="1398" y="546"/>
                    <a:pt x="1398" y="546"/>
                  </a:cubicBezTo>
                  <a:cubicBezTo>
                    <a:pt x="1397" y="545"/>
                    <a:pt x="1397" y="545"/>
                    <a:pt x="1397" y="545"/>
                  </a:cubicBezTo>
                  <a:cubicBezTo>
                    <a:pt x="1397" y="545"/>
                    <a:pt x="1396" y="545"/>
                    <a:pt x="1396" y="544"/>
                  </a:cubicBezTo>
                  <a:cubicBezTo>
                    <a:pt x="1396" y="544"/>
                    <a:pt x="1396" y="545"/>
                    <a:pt x="1396" y="545"/>
                  </a:cubicBezTo>
                  <a:cubicBezTo>
                    <a:pt x="1396" y="545"/>
                    <a:pt x="1395" y="545"/>
                    <a:pt x="1395" y="545"/>
                  </a:cubicBezTo>
                  <a:cubicBezTo>
                    <a:pt x="1395" y="545"/>
                    <a:pt x="1395" y="545"/>
                    <a:pt x="1395" y="545"/>
                  </a:cubicBezTo>
                  <a:cubicBezTo>
                    <a:pt x="1397" y="540"/>
                    <a:pt x="1397" y="540"/>
                    <a:pt x="1397" y="540"/>
                  </a:cubicBezTo>
                  <a:cubicBezTo>
                    <a:pt x="1386" y="538"/>
                    <a:pt x="1386" y="538"/>
                    <a:pt x="1386" y="538"/>
                  </a:cubicBezTo>
                  <a:cubicBezTo>
                    <a:pt x="1383" y="536"/>
                    <a:pt x="1383" y="536"/>
                    <a:pt x="1383" y="536"/>
                  </a:cubicBezTo>
                  <a:cubicBezTo>
                    <a:pt x="1380" y="526"/>
                    <a:pt x="1380" y="526"/>
                    <a:pt x="1380" y="526"/>
                  </a:cubicBezTo>
                  <a:cubicBezTo>
                    <a:pt x="1357" y="520"/>
                    <a:pt x="1357" y="520"/>
                    <a:pt x="1357" y="520"/>
                  </a:cubicBezTo>
                  <a:cubicBezTo>
                    <a:pt x="1342" y="502"/>
                    <a:pt x="1342" y="502"/>
                    <a:pt x="1342" y="502"/>
                  </a:cubicBezTo>
                  <a:cubicBezTo>
                    <a:pt x="1335" y="503"/>
                    <a:pt x="1335" y="503"/>
                    <a:pt x="1335" y="503"/>
                  </a:cubicBezTo>
                  <a:cubicBezTo>
                    <a:pt x="1334" y="503"/>
                    <a:pt x="1334" y="503"/>
                    <a:pt x="1334" y="503"/>
                  </a:cubicBezTo>
                  <a:cubicBezTo>
                    <a:pt x="1334" y="503"/>
                    <a:pt x="1334" y="502"/>
                    <a:pt x="1334" y="502"/>
                  </a:cubicBezTo>
                  <a:cubicBezTo>
                    <a:pt x="1334" y="502"/>
                    <a:pt x="1333" y="502"/>
                    <a:pt x="1333" y="501"/>
                  </a:cubicBezTo>
                  <a:cubicBezTo>
                    <a:pt x="1333" y="501"/>
                    <a:pt x="1332" y="501"/>
                    <a:pt x="1331" y="502"/>
                  </a:cubicBezTo>
                  <a:cubicBezTo>
                    <a:pt x="1331" y="502"/>
                    <a:pt x="1331" y="502"/>
                    <a:pt x="1330" y="502"/>
                  </a:cubicBezTo>
                  <a:cubicBezTo>
                    <a:pt x="1329" y="501"/>
                    <a:pt x="1329" y="502"/>
                    <a:pt x="1328" y="503"/>
                  </a:cubicBezTo>
                  <a:cubicBezTo>
                    <a:pt x="1328" y="503"/>
                    <a:pt x="1327" y="503"/>
                    <a:pt x="1327" y="502"/>
                  </a:cubicBezTo>
                  <a:cubicBezTo>
                    <a:pt x="1326" y="502"/>
                    <a:pt x="1326" y="503"/>
                    <a:pt x="1326" y="503"/>
                  </a:cubicBezTo>
                  <a:cubicBezTo>
                    <a:pt x="1325" y="503"/>
                    <a:pt x="1325" y="503"/>
                    <a:pt x="1324" y="503"/>
                  </a:cubicBezTo>
                  <a:cubicBezTo>
                    <a:pt x="1324" y="503"/>
                    <a:pt x="1324" y="503"/>
                    <a:pt x="1324" y="502"/>
                  </a:cubicBezTo>
                  <a:cubicBezTo>
                    <a:pt x="1323" y="502"/>
                    <a:pt x="1323" y="502"/>
                    <a:pt x="1322" y="502"/>
                  </a:cubicBezTo>
                  <a:cubicBezTo>
                    <a:pt x="1322" y="502"/>
                    <a:pt x="1321" y="501"/>
                    <a:pt x="1321" y="501"/>
                  </a:cubicBezTo>
                  <a:cubicBezTo>
                    <a:pt x="1321" y="500"/>
                    <a:pt x="1319" y="501"/>
                    <a:pt x="1319" y="501"/>
                  </a:cubicBezTo>
                  <a:cubicBezTo>
                    <a:pt x="1318" y="501"/>
                    <a:pt x="1318" y="501"/>
                    <a:pt x="1318" y="501"/>
                  </a:cubicBezTo>
                  <a:cubicBezTo>
                    <a:pt x="1317" y="501"/>
                    <a:pt x="1316" y="502"/>
                    <a:pt x="1316" y="502"/>
                  </a:cubicBezTo>
                  <a:cubicBezTo>
                    <a:pt x="1315" y="502"/>
                    <a:pt x="1315" y="502"/>
                    <a:pt x="1314" y="501"/>
                  </a:cubicBezTo>
                  <a:cubicBezTo>
                    <a:pt x="1314" y="501"/>
                    <a:pt x="1313" y="502"/>
                    <a:pt x="1313" y="502"/>
                  </a:cubicBezTo>
                  <a:cubicBezTo>
                    <a:pt x="1313" y="502"/>
                    <a:pt x="1313" y="503"/>
                    <a:pt x="1312" y="503"/>
                  </a:cubicBezTo>
                  <a:cubicBezTo>
                    <a:pt x="1312" y="503"/>
                    <a:pt x="1311" y="504"/>
                    <a:pt x="1311" y="504"/>
                  </a:cubicBezTo>
                  <a:cubicBezTo>
                    <a:pt x="1310" y="504"/>
                    <a:pt x="1310" y="504"/>
                    <a:pt x="1310" y="504"/>
                  </a:cubicBezTo>
                  <a:cubicBezTo>
                    <a:pt x="1310" y="505"/>
                    <a:pt x="1310" y="505"/>
                    <a:pt x="1309" y="505"/>
                  </a:cubicBezTo>
                  <a:cubicBezTo>
                    <a:pt x="1308" y="505"/>
                    <a:pt x="1308" y="505"/>
                    <a:pt x="1308" y="505"/>
                  </a:cubicBezTo>
                  <a:cubicBezTo>
                    <a:pt x="1308" y="505"/>
                    <a:pt x="1307" y="505"/>
                    <a:pt x="1307" y="505"/>
                  </a:cubicBezTo>
                  <a:cubicBezTo>
                    <a:pt x="1306" y="505"/>
                    <a:pt x="1305" y="505"/>
                    <a:pt x="1305" y="505"/>
                  </a:cubicBezTo>
                  <a:cubicBezTo>
                    <a:pt x="1304" y="506"/>
                    <a:pt x="1304" y="506"/>
                    <a:pt x="1304" y="505"/>
                  </a:cubicBezTo>
                  <a:cubicBezTo>
                    <a:pt x="1303" y="505"/>
                    <a:pt x="1303" y="505"/>
                    <a:pt x="1302" y="505"/>
                  </a:cubicBezTo>
                  <a:cubicBezTo>
                    <a:pt x="1302" y="505"/>
                    <a:pt x="1303" y="507"/>
                    <a:pt x="1302" y="507"/>
                  </a:cubicBezTo>
                  <a:cubicBezTo>
                    <a:pt x="1302" y="507"/>
                    <a:pt x="1302" y="507"/>
                    <a:pt x="1301" y="507"/>
                  </a:cubicBezTo>
                  <a:cubicBezTo>
                    <a:pt x="1297" y="508"/>
                    <a:pt x="1297" y="508"/>
                    <a:pt x="1297" y="508"/>
                  </a:cubicBezTo>
                  <a:cubicBezTo>
                    <a:pt x="1292" y="512"/>
                    <a:pt x="1292" y="512"/>
                    <a:pt x="1292" y="512"/>
                  </a:cubicBezTo>
                  <a:cubicBezTo>
                    <a:pt x="1282" y="526"/>
                    <a:pt x="1282" y="526"/>
                    <a:pt x="1282" y="526"/>
                  </a:cubicBezTo>
                  <a:cubicBezTo>
                    <a:pt x="1282" y="530"/>
                    <a:pt x="1282" y="530"/>
                    <a:pt x="1282" y="530"/>
                  </a:cubicBezTo>
                  <a:cubicBezTo>
                    <a:pt x="1282" y="530"/>
                    <a:pt x="1282" y="531"/>
                    <a:pt x="1282" y="531"/>
                  </a:cubicBezTo>
                  <a:cubicBezTo>
                    <a:pt x="1282" y="532"/>
                    <a:pt x="1280" y="532"/>
                    <a:pt x="1280" y="532"/>
                  </a:cubicBezTo>
                  <a:cubicBezTo>
                    <a:pt x="1275" y="544"/>
                    <a:pt x="1275" y="544"/>
                    <a:pt x="1275" y="544"/>
                  </a:cubicBezTo>
                  <a:cubicBezTo>
                    <a:pt x="1256" y="530"/>
                    <a:pt x="1256" y="530"/>
                    <a:pt x="1256" y="530"/>
                  </a:cubicBezTo>
                  <a:cubicBezTo>
                    <a:pt x="1241" y="525"/>
                    <a:pt x="1241" y="525"/>
                    <a:pt x="1241" y="525"/>
                  </a:cubicBezTo>
                  <a:cubicBezTo>
                    <a:pt x="1236" y="526"/>
                    <a:pt x="1236" y="526"/>
                    <a:pt x="1236" y="526"/>
                  </a:cubicBezTo>
                  <a:cubicBezTo>
                    <a:pt x="1229" y="527"/>
                    <a:pt x="1229" y="527"/>
                    <a:pt x="1229" y="527"/>
                  </a:cubicBezTo>
                  <a:cubicBezTo>
                    <a:pt x="1217" y="534"/>
                    <a:pt x="1217" y="534"/>
                    <a:pt x="1217" y="534"/>
                  </a:cubicBezTo>
                  <a:cubicBezTo>
                    <a:pt x="1205" y="532"/>
                    <a:pt x="1205" y="532"/>
                    <a:pt x="1205" y="532"/>
                  </a:cubicBezTo>
                  <a:cubicBezTo>
                    <a:pt x="1197" y="538"/>
                    <a:pt x="1197" y="538"/>
                    <a:pt x="1197" y="538"/>
                  </a:cubicBezTo>
                  <a:cubicBezTo>
                    <a:pt x="1189" y="551"/>
                    <a:pt x="1189" y="551"/>
                    <a:pt x="1189" y="551"/>
                  </a:cubicBezTo>
                  <a:cubicBezTo>
                    <a:pt x="1187" y="551"/>
                    <a:pt x="1187" y="551"/>
                    <a:pt x="1187" y="551"/>
                  </a:cubicBezTo>
                  <a:cubicBezTo>
                    <a:pt x="1164" y="533"/>
                    <a:pt x="1164" y="533"/>
                    <a:pt x="1164" y="533"/>
                  </a:cubicBezTo>
                  <a:cubicBezTo>
                    <a:pt x="1159" y="517"/>
                    <a:pt x="1159" y="517"/>
                    <a:pt x="1159" y="517"/>
                  </a:cubicBezTo>
                  <a:cubicBezTo>
                    <a:pt x="1159" y="517"/>
                    <a:pt x="1159" y="517"/>
                    <a:pt x="1159" y="517"/>
                  </a:cubicBezTo>
                  <a:cubicBezTo>
                    <a:pt x="1158" y="516"/>
                    <a:pt x="1159" y="515"/>
                    <a:pt x="1159" y="515"/>
                  </a:cubicBezTo>
                  <a:cubicBezTo>
                    <a:pt x="1160" y="515"/>
                    <a:pt x="1159" y="514"/>
                    <a:pt x="1159" y="514"/>
                  </a:cubicBezTo>
                  <a:cubicBezTo>
                    <a:pt x="1159" y="514"/>
                    <a:pt x="1159" y="514"/>
                    <a:pt x="1159" y="514"/>
                  </a:cubicBezTo>
                  <a:cubicBezTo>
                    <a:pt x="1158" y="513"/>
                    <a:pt x="1158" y="513"/>
                    <a:pt x="1158" y="513"/>
                  </a:cubicBezTo>
                  <a:cubicBezTo>
                    <a:pt x="1174" y="500"/>
                    <a:pt x="1174" y="500"/>
                    <a:pt x="1174" y="500"/>
                  </a:cubicBezTo>
                  <a:cubicBezTo>
                    <a:pt x="1170" y="478"/>
                    <a:pt x="1170" y="478"/>
                    <a:pt x="1170" y="478"/>
                  </a:cubicBezTo>
                  <a:cubicBezTo>
                    <a:pt x="1183" y="449"/>
                    <a:pt x="1183" y="449"/>
                    <a:pt x="1183" y="449"/>
                  </a:cubicBezTo>
                  <a:cubicBezTo>
                    <a:pt x="1181" y="445"/>
                    <a:pt x="1181" y="445"/>
                    <a:pt x="1181" y="445"/>
                  </a:cubicBezTo>
                  <a:cubicBezTo>
                    <a:pt x="1184" y="432"/>
                    <a:pt x="1184" y="432"/>
                    <a:pt x="1184" y="432"/>
                  </a:cubicBezTo>
                  <a:cubicBezTo>
                    <a:pt x="1200" y="382"/>
                    <a:pt x="1200" y="382"/>
                    <a:pt x="1200" y="382"/>
                  </a:cubicBezTo>
                  <a:cubicBezTo>
                    <a:pt x="1208" y="352"/>
                    <a:pt x="1208" y="352"/>
                    <a:pt x="1208" y="352"/>
                  </a:cubicBezTo>
                  <a:cubicBezTo>
                    <a:pt x="1230" y="363"/>
                    <a:pt x="1230" y="363"/>
                    <a:pt x="1230" y="363"/>
                  </a:cubicBezTo>
                  <a:cubicBezTo>
                    <a:pt x="1243" y="367"/>
                    <a:pt x="1243" y="367"/>
                    <a:pt x="1243" y="367"/>
                  </a:cubicBezTo>
                  <a:cubicBezTo>
                    <a:pt x="1255" y="365"/>
                    <a:pt x="1255" y="365"/>
                    <a:pt x="1255" y="365"/>
                  </a:cubicBezTo>
                  <a:cubicBezTo>
                    <a:pt x="1265" y="369"/>
                    <a:pt x="1265" y="369"/>
                    <a:pt x="1265" y="369"/>
                  </a:cubicBezTo>
                  <a:cubicBezTo>
                    <a:pt x="1276" y="373"/>
                    <a:pt x="1276" y="373"/>
                    <a:pt x="1276" y="373"/>
                  </a:cubicBezTo>
                  <a:cubicBezTo>
                    <a:pt x="1276" y="373"/>
                    <a:pt x="1276" y="372"/>
                    <a:pt x="1276" y="372"/>
                  </a:cubicBezTo>
                  <a:cubicBezTo>
                    <a:pt x="1276" y="371"/>
                    <a:pt x="1277" y="370"/>
                    <a:pt x="1277" y="369"/>
                  </a:cubicBezTo>
                  <a:cubicBezTo>
                    <a:pt x="1277" y="368"/>
                    <a:pt x="1278" y="366"/>
                    <a:pt x="1279" y="365"/>
                  </a:cubicBezTo>
                  <a:cubicBezTo>
                    <a:pt x="1279" y="365"/>
                    <a:pt x="1281" y="365"/>
                    <a:pt x="1282" y="364"/>
                  </a:cubicBezTo>
                  <a:cubicBezTo>
                    <a:pt x="1283" y="364"/>
                    <a:pt x="1284" y="362"/>
                    <a:pt x="1285" y="362"/>
                  </a:cubicBezTo>
                  <a:cubicBezTo>
                    <a:pt x="1286" y="362"/>
                    <a:pt x="1290" y="362"/>
                    <a:pt x="1290" y="361"/>
                  </a:cubicBezTo>
                  <a:cubicBezTo>
                    <a:pt x="1291" y="360"/>
                    <a:pt x="1291" y="357"/>
                    <a:pt x="1292" y="357"/>
                  </a:cubicBezTo>
                  <a:cubicBezTo>
                    <a:pt x="1292" y="357"/>
                    <a:pt x="1294" y="357"/>
                    <a:pt x="1294" y="357"/>
                  </a:cubicBezTo>
                  <a:cubicBezTo>
                    <a:pt x="1295" y="356"/>
                    <a:pt x="1295" y="355"/>
                    <a:pt x="1296" y="354"/>
                  </a:cubicBezTo>
                  <a:cubicBezTo>
                    <a:pt x="1296" y="354"/>
                    <a:pt x="1297" y="351"/>
                    <a:pt x="1298" y="350"/>
                  </a:cubicBezTo>
                  <a:cubicBezTo>
                    <a:pt x="1299" y="348"/>
                    <a:pt x="1302" y="346"/>
                    <a:pt x="1302" y="346"/>
                  </a:cubicBezTo>
                  <a:cubicBezTo>
                    <a:pt x="1303" y="345"/>
                    <a:pt x="1305" y="344"/>
                    <a:pt x="1305" y="343"/>
                  </a:cubicBezTo>
                  <a:cubicBezTo>
                    <a:pt x="1305" y="342"/>
                    <a:pt x="1306" y="342"/>
                    <a:pt x="1305" y="341"/>
                  </a:cubicBezTo>
                  <a:cubicBezTo>
                    <a:pt x="1305" y="340"/>
                    <a:pt x="1306" y="340"/>
                    <a:pt x="1307" y="340"/>
                  </a:cubicBezTo>
                  <a:cubicBezTo>
                    <a:pt x="1308" y="340"/>
                    <a:pt x="1308" y="339"/>
                    <a:pt x="1308" y="339"/>
                  </a:cubicBezTo>
                  <a:cubicBezTo>
                    <a:pt x="1309" y="339"/>
                    <a:pt x="1310" y="339"/>
                    <a:pt x="1310" y="339"/>
                  </a:cubicBezTo>
                  <a:cubicBezTo>
                    <a:pt x="1311" y="338"/>
                    <a:pt x="1310" y="337"/>
                    <a:pt x="1310" y="336"/>
                  </a:cubicBezTo>
                  <a:cubicBezTo>
                    <a:pt x="1310" y="336"/>
                    <a:pt x="1310" y="335"/>
                    <a:pt x="1311" y="334"/>
                  </a:cubicBezTo>
                  <a:cubicBezTo>
                    <a:pt x="1313" y="334"/>
                    <a:pt x="1313" y="332"/>
                    <a:pt x="1313" y="332"/>
                  </a:cubicBezTo>
                  <a:cubicBezTo>
                    <a:pt x="1313" y="331"/>
                    <a:pt x="1313" y="329"/>
                    <a:pt x="1314" y="329"/>
                  </a:cubicBezTo>
                  <a:cubicBezTo>
                    <a:pt x="1315" y="329"/>
                    <a:pt x="1316" y="329"/>
                    <a:pt x="1316" y="328"/>
                  </a:cubicBezTo>
                  <a:cubicBezTo>
                    <a:pt x="1317" y="328"/>
                    <a:pt x="1318" y="326"/>
                    <a:pt x="1319" y="326"/>
                  </a:cubicBezTo>
                  <a:cubicBezTo>
                    <a:pt x="1320" y="326"/>
                    <a:pt x="1323" y="326"/>
                    <a:pt x="1323" y="326"/>
                  </a:cubicBezTo>
                  <a:cubicBezTo>
                    <a:pt x="1324" y="326"/>
                    <a:pt x="1325" y="326"/>
                    <a:pt x="1325" y="325"/>
                  </a:cubicBezTo>
                  <a:cubicBezTo>
                    <a:pt x="1326" y="324"/>
                    <a:pt x="1327" y="324"/>
                    <a:pt x="1328" y="324"/>
                  </a:cubicBezTo>
                  <a:cubicBezTo>
                    <a:pt x="1329" y="324"/>
                    <a:pt x="1330" y="323"/>
                    <a:pt x="1331" y="323"/>
                  </a:cubicBezTo>
                  <a:cubicBezTo>
                    <a:pt x="1331" y="322"/>
                    <a:pt x="1332" y="322"/>
                    <a:pt x="1332" y="322"/>
                  </a:cubicBezTo>
                  <a:cubicBezTo>
                    <a:pt x="1333" y="321"/>
                    <a:pt x="1334" y="321"/>
                    <a:pt x="1335" y="321"/>
                  </a:cubicBezTo>
                  <a:cubicBezTo>
                    <a:pt x="1336" y="321"/>
                    <a:pt x="1337" y="321"/>
                    <a:pt x="1337" y="321"/>
                  </a:cubicBezTo>
                  <a:cubicBezTo>
                    <a:pt x="1338" y="321"/>
                    <a:pt x="1341" y="320"/>
                    <a:pt x="1342" y="320"/>
                  </a:cubicBezTo>
                  <a:cubicBezTo>
                    <a:pt x="1342" y="319"/>
                    <a:pt x="1343" y="318"/>
                    <a:pt x="1344" y="318"/>
                  </a:cubicBezTo>
                  <a:cubicBezTo>
                    <a:pt x="1345" y="317"/>
                    <a:pt x="1345" y="316"/>
                    <a:pt x="1346" y="315"/>
                  </a:cubicBezTo>
                  <a:cubicBezTo>
                    <a:pt x="1346" y="315"/>
                    <a:pt x="1346" y="314"/>
                    <a:pt x="1347" y="313"/>
                  </a:cubicBezTo>
                  <a:cubicBezTo>
                    <a:pt x="1347" y="312"/>
                    <a:pt x="1347" y="312"/>
                    <a:pt x="1347" y="311"/>
                  </a:cubicBezTo>
                  <a:cubicBezTo>
                    <a:pt x="1347" y="310"/>
                    <a:pt x="1348" y="310"/>
                    <a:pt x="1349" y="310"/>
                  </a:cubicBezTo>
                  <a:cubicBezTo>
                    <a:pt x="1349" y="310"/>
                    <a:pt x="1350" y="311"/>
                    <a:pt x="1350" y="310"/>
                  </a:cubicBezTo>
                  <a:cubicBezTo>
                    <a:pt x="1350" y="309"/>
                    <a:pt x="1351" y="308"/>
                    <a:pt x="1351" y="308"/>
                  </a:cubicBezTo>
                  <a:cubicBezTo>
                    <a:pt x="1351" y="307"/>
                    <a:pt x="1353" y="307"/>
                    <a:pt x="1353" y="306"/>
                  </a:cubicBezTo>
                  <a:cubicBezTo>
                    <a:pt x="1353" y="305"/>
                    <a:pt x="1352" y="305"/>
                    <a:pt x="1353" y="304"/>
                  </a:cubicBezTo>
                  <a:cubicBezTo>
                    <a:pt x="1354" y="303"/>
                    <a:pt x="1354" y="302"/>
                    <a:pt x="1355" y="302"/>
                  </a:cubicBezTo>
                  <a:cubicBezTo>
                    <a:pt x="1355" y="301"/>
                    <a:pt x="1354" y="301"/>
                    <a:pt x="1354" y="300"/>
                  </a:cubicBezTo>
                  <a:cubicBezTo>
                    <a:pt x="1355" y="299"/>
                    <a:pt x="1355" y="299"/>
                    <a:pt x="1354" y="298"/>
                  </a:cubicBezTo>
                  <a:cubicBezTo>
                    <a:pt x="1354" y="298"/>
                    <a:pt x="1352" y="297"/>
                    <a:pt x="1352" y="296"/>
                  </a:cubicBezTo>
                  <a:cubicBezTo>
                    <a:pt x="1352" y="295"/>
                    <a:pt x="1353" y="294"/>
                    <a:pt x="1353" y="293"/>
                  </a:cubicBezTo>
                  <a:cubicBezTo>
                    <a:pt x="1353" y="292"/>
                    <a:pt x="1352" y="292"/>
                    <a:pt x="1352" y="291"/>
                  </a:cubicBezTo>
                  <a:cubicBezTo>
                    <a:pt x="1353" y="290"/>
                    <a:pt x="1353" y="289"/>
                    <a:pt x="1354" y="289"/>
                  </a:cubicBezTo>
                  <a:cubicBezTo>
                    <a:pt x="1354" y="288"/>
                    <a:pt x="1355" y="288"/>
                    <a:pt x="1354" y="287"/>
                  </a:cubicBezTo>
                  <a:cubicBezTo>
                    <a:pt x="1353" y="287"/>
                    <a:pt x="1353" y="285"/>
                    <a:pt x="1353" y="285"/>
                  </a:cubicBezTo>
                  <a:cubicBezTo>
                    <a:pt x="1352" y="284"/>
                    <a:pt x="1351" y="285"/>
                    <a:pt x="1350" y="285"/>
                  </a:cubicBezTo>
                  <a:cubicBezTo>
                    <a:pt x="1350" y="285"/>
                    <a:pt x="1348" y="285"/>
                    <a:pt x="1348" y="285"/>
                  </a:cubicBezTo>
                  <a:cubicBezTo>
                    <a:pt x="1348" y="285"/>
                    <a:pt x="1347" y="286"/>
                    <a:pt x="1347" y="286"/>
                  </a:cubicBezTo>
                  <a:cubicBezTo>
                    <a:pt x="1347" y="287"/>
                    <a:pt x="1346" y="287"/>
                    <a:pt x="1346" y="287"/>
                  </a:cubicBezTo>
                  <a:cubicBezTo>
                    <a:pt x="1345" y="286"/>
                    <a:pt x="1346" y="285"/>
                    <a:pt x="1344" y="285"/>
                  </a:cubicBezTo>
                  <a:cubicBezTo>
                    <a:pt x="1343" y="286"/>
                    <a:pt x="1342" y="286"/>
                    <a:pt x="1341" y="286"/>
                  </a:cubicBezTo>
                  <a:cubicBezTo>
                    <a:pt x="1341" y="286"/>
                    <a:pt x="1341" y="284"/>
                    <a:pt x="1340" y="284"/>
                  </a:cubicBezTo>
                  <a:cubicBezTo>
                    <a:pt x="1340" y="284"/>
                    <a:pt x="1339" y="283"/>
                    <a:pt x="1340" y="282"/>
                  </a:cubicBezTo>
                  <a:cubicBezTo>
                    <a:pt x="1340" y="281"/>
                    <a:pt x="1341" y="281"/>
                    <a:pt x="1342" y="281"/>
                  </a:cubicBezTo>
                  <a:cubicBezTo>
                    <a:pt x="1343" y="281"/>
                    <a:pt x="1343" y="280"/>
                    <a:pt x="1343" y="280"/>
                  </a:cubicBezTo>
                  <a:cubicBezTo>
                    <a:pt x="1344" y="279"/>
                    <a:pt x="1343" y="278"/>
                    <a:pt x="1344" y="277"/>
                  </a:cubicBezTo>
                  <a:cubicBezTo>
                    <a:pt x="1345" y="276"/>
                    <a:pt x="1346" y="275"/>
                    <a:pt x="1345" y="274"/>
                  </a:cubicBezTo>
                  <a:cubicBezTo>
                    <a:pt x="1345" y="274"/>
                    <a:pt x="1344" y="273"/>
                    <a:pt x="1344" y="272"/>
                  </a:cubicBezTo>
                  <a:cubicBezTo>
                    <a:pt x="1345" y="272"/>
                    <a:pt x="1345" y="269"/>
                    <a:pt x="1345" y="268"/>
                  </a:cubicBezTo>
                  <a:cubicBezTo>
                    <a:pt x="1345" y="267"/>
                    <a:pt x="1346" y="266"/>
                    <a:pt x="1346" y="266"/>
                  </a:cubicBezTo>
                  <a:cubicBezTo>
                    <a:pt x="1345" y="265"/>
                    <a:pt x="1344" y="263"/>
                    <a:pt x="1345" y="262"/>
                  </a:cubicBezTo>
                  <a:cubicBezTo>
                    <a:pt x="1346" y="262"/>
                    <a:pt x="1346" y="261"/>
                    <a:pt x="1347" y="260"/>
                  </a:cubicBezTo>
                  <a:cubicBezTo>
                    <a:pt x="1348" y="260"/>
                    <a:pt x="1348" y="259"/>
                    <a:pt x="1349" y="258"/>
                  </a:cubicBezTo>
                  <a:cubicBezTo>
                    <a:pt x="1349" y="258"/>
                    <a:pt x="1350" y="257"/>
                    <a:pt x="1349" y="256"/>
                  </a:cubicBezTo>
                  <a:cubicBezTo>
                    <a:pt x="1349" y="255"/>
                    <a:pt x="1350" y="255"/>
                    <a:pt x="1350" y="255"/>
                  </a:cubicBezTo>
                  <a:cubicBezTo>
                    <a:pt x="1351" y="255"/>
                    <a:pt x="1353" y="254"/>
                    <a:pt x="1353" y="253"/>
                  </a:cubicBezTo>
                  <a:cubicBezTo>
                    <a:pt x="1353" y="253"/>
                    <a:pt x="1353" y="250"/>
                    <a:pt x="1353" y="250"/>
                  </a:cubicBezTo>
                  <a:cubicBezTo>
                    <a:pt x="1354" y="249"/>
                    <a:pt x="1355" y="248"/>
                    <a:pt x="1355" y="247"/>
                  </a:cubicBezTo>
                  <a:cubicBezTo>
                    <a:pt x="1354" y="245"/>
                    <a:pt x="1355" y="243"/>
                    <a:pt x="1354" y="242"/>
                  </a:cubicBezTo>
                  <a:cubicBezTo>
                    <a:pt x="1354" y="242"/>
                    <a:pt x="1353" y="241"/>
                    <a:pt x="1353" y="240"/>
                  </a:cubicBezTo>
                  <a:cubicBezTo>
                    <a:pt x="1353" y="239"/>
                    <a:pt x="1352" y="237"/>
                    <a:pt x="1353" y="236"/>
                  </a:cubicBezTo>
                  <a:cubicBezTo>
                    <a:pt x="1353" y="235"/>
                    <a:pt x="1355" y="233"/>
                    <a:pt x="1355" y="232"/>
                  </a:cubicBezTo>
                  <a:cubicBezTo>
                    <a:pt x="1356" y="231"/>
                    <a:pt x="1356" y="229"/>
                    <a:pt x="1356" y="228"/>
                  </a:cubicBezTo>
                  <a:cubicBezTo>
                    <a:pt x="1356" y="227"/>
                    <a:pt x="1357" y="226"/>
                    <a:pt x="1357" y="226"/>
                  </a:cubicBezTo>
                  <a:cubicBezTo>
                    <a:pt x="1358" y="225"/>
                    <a:pt x="1358" y="224"/>
                    <a:pt x="1358" y="224"/>
                  </a:cubicBezTo>
                  <a:cubicBezTo>
                    <a:pt x="1359" y="224"/>
                    <a:pt x="1361" y="223"/>
                    <a:pt x="1361" y="222"/>
                  </a:cubicBezTo>
                  <a:cubicBezTo>
                    <a:pt x="1361" y="221"/>
                    <a:pt x="1361" y="221"/>
                    <a:pt x="1362" y="220"/>
                  </a:cubicBezTo>
                  <a:cubicBezTo>
                    <a:pt x="1362" y="220"/>
                    <a:pt x="1362" y="219"/>
                    <a:pt x="1362" y="219"/>
                  </a:cubicBezTo>
                  <a:cubicBezTo>
                    <a:pt x="1362" y="218"/>
                    <a:pt x="1363" y="217"/>
                    <a:pt x="1363" y="216"/>
                  </a:cubicBezTo>
                  <a:cubicBezTo>
                    <a:pt x="1364" y="216"/>
                    <a:pt x="1364" y="215"/>
                    <a:pt x="1363" y="214"/>
                  </a:cubicBezTo>
                  <a:cubicBezTo>
                    <a:pt x="1363" y="214"/>
                    <a:pt x="1363" y="213"/>
                    <a:pt x="1363" y="213"/>
                  </a:cubicBezTo>
                  <a:cubicBezTo>
                    <a:pt x="1363" y="212"/>
                    <a:pt x="1364" y="211"/>
                    <a:pt x="1364" y="210"/>
                  </a:cubicBezTo>
                  <a:cubicBezTo>
                    <a:pt x="1364" y="209"/>
                    <a:pt x="1364" y="209"/>
                    <a:pt x="1364" y="207"/>
                  </a:cubicBezTo>
                  <a:cubicBezTo>
                    <a:pt x="1363" y="206"/>
                    <a:pt x="1362" y="205"/>
                    <a:pt x="1363" y="204"/>
                  </a:cubicBezTo>
                  <a:cubicBezTo>
                    <a:pt x="1363" y="203"/>
                    <a:pt x="1364" y="204"/>
                    <a:pt x="1365" y="204"/>
                  </a:cubicBezTo>
                  <a:cubicBezTo>
                    <a:pt x="1365" y="204"/>
                    <a:pt x="1365" y="203"/>
                    <a:pt x="1365" y="203"/>
                  </a:cubicBezTo>
                  <a:cubicBezTo>
                    <a:pt x="1365" y="202"/>
                    <a:pt x="1364" y="202"/>
                    <a:pt x="1364" y="201"/>
                  </a:cubicBezTo>
                  <a:cubicBezTo>
                    <a:pt x="1364" y="200"/>
                    <a:pt x="1364" y="200"/>
                    <a:pt x="1364" y="199"/>
                  </a:cubicBezTo>
                  <a:cubicBezTo>
                    <a:pt x="1364" y="198"/>
                    <a:pt x="1364" y="197"/>
                    <a:pt x="1365" y="197"/>
                  </a:cubicBezTo>
                  <a:cubicBezTo>
                    <a:pt x="1365" y="197"/>
                    <a:pt x="1368" y="196"/>
                    <a:pt x="1367" y="195"/>
                  </a:cubicBezTo>
                  <a:cubicBezTo>
                    <a:pt x="1367" y="194"/>
                    <a:pt x="1367" y="193"/>
                    <a:pt x="1367" y="192"/>
                  </a:cubicBezTo>
                  <a:cubicBezTo>
                    <a:pt x="1368" y="191"/>
                    <a:pt x="1370" y="190"/>
                    <a:pt x="1369" y="189"/>
                  </a:cubicBezTo>
                  <a:cubicBezTo>
                    <a:pt x="1367" y="189"/>
                    <a:pt x="1367" y="188"/>
                    <a:pt x="1368" y="187"/>
                  </a:cubicBezTo>
                  <a:cubicBezTo>
                    <a:pt x="1369" y="186"/>
                    <a:pt x="1370" y="187"/>
                    <a:pt x="1371" y="186"/>
                  </a:cubicBezTo>
                  <a:cubicBezTo>
                    <a:pt x="1371" y="185"/>
                    <a:pt x="1370" y="184"/>
                    <a:pt x="1370" y="183"/>
                  </a:cubicBezTo>
                  <a:cubicBezTo>
                    <a:pt x="1370" y="182"/>
                    <a:pt x="1371" y="181"/>
                    <a:pt x="1371" y="180"/>
                  </a:cubicBezTo>
                  <a:cubicBezTo>
                    <a:pt x="1370" y="180"/>
                    <a:pt x="1370" y="178"/>
                    <a:pt x="1370" y="177"/>
                  </a:cubicBezTo>
                  <a:cubicBezTo>
                    <a:pt x="1370" y="176"/>
                    <a:pt x="1372" y="175"/>
                    <a:pt x="1372" y="174"/>
                  </a:cubicBezTo>
                  <a:cubicBezTo>
                    <a:pt x="1372" y="173"/>
                    <a:pt x="1373" y="170"/>
                    <a:pt x="1372" y="169"/>
                  </a:cubicBezTo>
                  <a:cubicBezTo>
                    <a:pt x="1372" y="168"/>
                    <a:pt x="1372" y="167"/>
                    <a:pt x="1372" y="166"/>
                  </a:cubicBezTo>
                  <a:cubicBezTo>
                    <a:pt x="1372" y="164"/>
                    <a:pt x="1372" y="163"/>
                    <a:pt x="1373" y="163"/>
                  </a:cubicBezTo>
                  <a:cubicBezTo>
                    <a:pt x="1374" y="162"/>
                    <a:pt x="1373" y="162"/>
                    <a:pt x="1373" y="161"/>
                  </a:cubicBezTo>
                  <a:cubicBezTo>
                    <a:pt x="1373" y="160"/>
                    <a:pt x="1372" y="160"/>
                    <a:pt x="1374" y="160"/>
                  </a:cubicBezTo>
                  <a:cubicBezTo>
                    <a:pt x="1375" y="160"/>
                    <a:pt x="1377" y="160"/>
                    <a:pt x="1378" y="159"/>
                  </a:cubicBezTo>
                  <a:cubicBezTo>
                    <a:pt x="1379" y="158"/>
                    <a:pt x="1379" y="157"/>
                    <a:pt x="1379" y="156"/>
                  </a:cubicBezTo>
                  <a:cubicBezTo>
                    <a:pt x="1379" y="156"/>
                    <a:pt x="1380" y="155"/>
                    <a:pt x="1381" y="154"/>
                  </a:cubicBezTo>
                  <a:cubicBezTo>
                    <a:pt x="1381" y="153"/>
                    <a:pt x="1382" y="152"/>
                    <a:pt x="1382" y="152"/>
                  </a:cubicBezTo>
                  <a:cubicBezTo>
                    <a:pt x="1383" y="152"/>
                    <a:pt x="1383" y="151"/>
                    <a:pt x="1383" y="150"/>
                  </a:cubicBezTo>
                  <a:cubicBezTo>
                    <a:pt x="1383" y="150"/>
                    <a:pt x="1383" y="149"/>
                    <a:pt x="1384" y="148"/>
                  </a:cubicBezTo>
                  <a:cubicBezTo>
                    <a:pt x="1385" y="148"/>
                    <a:pt x="1386" y="147"/>
                    <a:pt x="1386" y="147"/>
                  </a:cubicBezTo>
                  <a:cubicBezTo>
                    <a:pt x="1387" y="146"/>
                    <a:pt x="1388" y="145"/>
                    <a:pt x="1388" y="145"/>
                  </a:cubicBezTo>
                  <a:cubicBezTo>
                    <a:pt x="1388" y="144"/>
                    <a:pt x="1387" y="143"/>
                    <a:pt x="1388" y="143"/>
                  </a:cubicBezTo>
                  <a:cubicBezTo>
                    <a:pt x="1389" y="142"/>
                    <a:pt x="1391" y="142"/>
                    <a:pt x="1391" y="140"/>
                  </a:cubicBezTo>
                  <a:cubicBezTo>
                    <a:pt x="1391" y="139"/>
                    <a:pt x="1390" y="138"/>
                    <a:pt x="1392" y="138"/>
                  </a:cubicBezTo>
                  <a:cubicBezTo>
                    <a:pt x="1394" y="137"/>
                    <a:pt x="1395" y="138"/>
                    <a:pt x="1395" y="137"/>
                  </a:cubicBezTo>
                  <a:cubicBezTo>
                    <a:pt x="1395" y="136"/>
                    <a:pt x="1394" y="135"/>
                    <a:pt x="1395" y="135"/>
                  </a:cubicBezTo>
                  <a:cubicBezTo>
                    <a:pt x="1397" y="135"/>
                    <a:pt x="1400" y="133"/>
                    <a:pt x="1400" y="132"/>
                  </a:cubicBezTo>
                  <a:cubicBezTo>
                    <a:pt x="1400" y="131"/>
                    <a:pt x="1399" y="130"/>
                    <a:pt x="1401" y="129"/>
                  </a:cubicBezTo>
                  <a:cubicBezTo>
                    <a:pt x="1402" y="127"/>
                    <a:pt x="1402" y="126"/>
                    <a:pt x="1401" y="124"/>
                  </a:cubicBezTo>
                  <a:cubicBezTo>
                    <a:pt x="1400" y="122"/>
                    <a:pt x="1399" y="121"/>
                    <a:pt x="1400" y="120"/>
                  </a:cubicBezTo>
                  <a:cubicBezTo>
                    <a:pt x="1401" y="119"/>
                    <a:pt x="1401" y="117"/>
                    <a:pt x="1402" y="116"/>
                  </a:cubicBezTo>
                  <a:cubicBezTo>
                    <a:pt x="1402" y="115"/>
                    <a:pt x="1403" y="114"/>
                    <a:pt x="1402" y="113"/>
                  </a:cubicBezTo>
                  <a:cubicBezTo>
                    <a:pt x="1402" y="112"/>
                    <a:pt x="1402" y="112"/>
                    <a:pt x="1402" y="111"/>
                  </a:cubicBezTo>
                  <a:cubicBezTo>
                    <a:pt x="1402" y="111"/>
                    <a:pt x="1403" y="110"/>
                    <a:pt x="1402" y="109"/>
                  </a:cubicBezTo>
                  <a:cubicBezTo>
                    <a:pt x="1401" y="108"/>
                    <a:pt x="1399" y="106"/>
                    <a:pt x="1399" y="104"/>
                  </a:cubicBezTo>
                  <a:cubicBezTo>
                    <a:pt x="1400" y="103"/>
                    <a:pt x="1399" y="102"/>
                    <a:pt x="1399" y="102"/>
                  </a:cubicBezTo>
                  <a:cubicBezTo>
                    <a:pt x="1398" y="102"/>
                    <a:pt x="1396" y="102"/>
                    <a:pt x="1396" y="101"/>
                  </a:cubicBezTo>
                  <a:cubicBezTo>
                    <a:pt x="1396" y="100"/>
                    <a:pt x="1394" y="100"/>
                    <a:pt x="1393" y="99"/>
                  </a:cubicBezTo>
                  <a:cubicBezTo>
                    <a:pt x="1393" y="99"/>
                    <a:pt x="1391" y="97"/>
                    <a:pt x="1391" y="96"/>
                  </a:cubicBezTo>
                  <a:cubicBezTo>
                    <a:pt x="1391" y="95"/>
                    <a:pt x="1391" y="95"/>
                    <a:pt x="1391" y="94"/>
                  </a:cubicBezTo>
                  <a:cubicBezTo>
                    <a:pt x="1391" y="94"/>
                    <a:pt x="1392" y="92"/>
                    <a:pt x="1392" y="91"/>
                  </a:cubicBezTo>
                  <a:cubicBezTo>
                    <a:pt x="1392" y="91"/>
                    <a:pt x="1393" y="88"/>
                    <a:pt x="1392" y="86"/>
                  </a:cubicBezTo>
                  <a:cubicBezTo>
                    <a:pt x="1391" y="84"/>
                    <a:pt x="1392" y="84"/>
                    <a:pt x="1392" y="83"/>
                  </a:cubicBezTo>
                  <a:cubicBezTo>
                    <a:pt x="1393" y="83"/>
                    <a:pt x="1393" y="82"/>
                    <a:pt x="1392" y="81"/>
                  </a:cubicBezTo>
                  <a:cubicBezTo>
                    <a:pt x="1392" y="81"/>
                    <a:pt x="1391" y="81"/>
                    <a:pt x="1392" y="80"/>
                  </a:cubicBezTo>
                  <a:cubicBezTo>
                    <a:pt x="1393" y="79"/>
                    <a:pt x="1394" y="78"/>
                    <a:pt x="1393" y="77"/>
                  </a:cubicBezTo>
                  <a:cubicBezTo>
                    <a:pt x="1393" y="76"/>
                    <a:pt x="1392" y="77"/>
                    <a:pt x="1391" y="77"/>
                  </a:cubicBezTo>
                  <a:cubicBezTo>
                    <a:pt x="1391" y="77"/>
                    <a:pt x="1390" y="76"/>
                    <a:pt x="1389" y="76"/>
                  </a:cubicBezTo>
                  <a:cubicBezTo>
                    <a:pt x="1388" y="76"/>
                    <a:pt x="1387" y="75"/>
                    <a:pt x="1386" y="75"/>
                  </a:cubicBezTo>
                  <a:cubicBezTo>
                    <a:pt x="1386" y="74"/>
                    <a:pt x="1385" y="74"/>
                    <a:pt x="1385" y="74"/>
                  </a:cubicBezTo>
                  <a:cubicBezTo>
                    <a:pt x="1384" y="74"/>
                    <a:pt x="1382" y="74"/>
                    <a:pt x="1381" y="73"/>
                  </a:cubicBezTo>
                  <a:cubicBezTo>
                    <a:pt x="1380" y="73"/>
                    <a:pt x="1377" y="70"/>
                    <a:pt x="1376" y="71"/>
                  </a:cubicBezTo>
                  <a:cubicBezTo>
                    <a:pt x="1375" y="72"/>
                    <a:pt x="1374" y="74"/>
                    <a:pt x="1373" y="74"/>
                  </a:cubicBezTo>
                  <a:cubicBezTo>
                    <a:pt x="1372" y="74"/>
                    <a:pt x="1368" y="74"/>
                    <a:pt x="1367" y="75"/>
                  </a:cubicBezTo>
                  <a:cubicBezTo>
                    <a:pt x="1366" y="77"/>
                    <a:pt x="1364" y="79"/>
                    <a:pt x="1363" y="79"/>
                  </a:cubicBezTo>
                  <a:cubicBezTo>
                    <a:pt x="1362" y="79"/>
                    <a:pt x="1361" y="79"/>
                    <a:pt x="1359" y="79"/>
                  </a:cubicBezTo>
                  <a:cubicBezTo>
                    <a:pt x="1357" y="79"/>
                    <a:pt x="1356" y="80"/>
                    <a:pt x="1355" y="78"/>
                  </a:cubicBezTo>
                  <a:cubicBezTo>
                    <a:pt x="1355" y="76"/>
                    <a:pt x="1354" y="73"/>
                    <a:pt x="1354" y="72"/>
                  </a:cubicBezTo>
                  <a:cubicBezTo>
                    <a:pt x="1354" y="71"/>
                    <a:pt x="1355" y="69"/>
                    <a:pt x="1354" y="67"/>
                  </a:cubicBezTo>
                  <a:cubicBezTo>
                    <a:pt x="1353" y="66"/>
                    <a:pt x="1351" y="64"/>
                    <a:pt x="1352" y="63"/>
                  </a:cubicBezTo>
                  <a:cubicBezTo>
                    <a:pt x="1353" y="62"/>
                    <a:pt x="1355" y="62"/>
                    <a:pt x="1355" y="62"/>
                  </a:cubicBezTo>
                  <a:cubicBezTo>
                    <a:pt x="1355" y="61"/>
                    <a:pt x="1357" y="59"/>
                    <a:pt x="1358" y="59"/>
                  </a:cubicBezTo>
                  <a:cubicBezTo>
                    <a:pt x="1359" y="59"/>
                    <a:pt x="1359" y="59"/>
                    <a:pt x="1360" y="58"/>
                  </a:cubicBezTo>
                  <a:cubicBezTo>
                    <a:pt x="1360" y="57"/>
                    <a:pt x="1361" y="55"/>
                    <a:pt x="1362" y="54"/>
                  </a:cubicBezTo>
                  <a:cubicBezTo>
                    <a:pt x="1363" y="54"/>
                    <a:pt x="1364" y="53"/>
                    <a:pt x="1364" y="52"/>
                  </a:cubicBezTo>
                  <a:cubicBezTo>
                    <a:pt x="1364" y="51"/>
                    <a:pt x="1363" y="50"/>
                    <a:pt x="1365" y="50"/>
                  </a:cubicBezTo>
                  <a:cubicBezTo>
                    <a:pt x="1366" y="50"/>
                    <a:pt x="1366" y="49"/>
                    <a:pt x="1366" y="48"/>
                  </a:cubicBezTo>
                  <a:cubicBezTo>
                    <a:pt x="1366" y="47"/>
                    <a:pt x="1366" y="46"/>
                    <a:pt x="1367" y="45"/>
                  </a:cubicBezTo>
                  <a:cubicBezTo>
                    <a:pt x="1368" y="45"/>
                    <a:pt x="1368" y="44"/>
                    <a:pt x="1369" y="42"/>
                  </a:cubicBezTo>
                  <a:cubicBezTo>
                    <a:pt x="1370" y="40"/>
                    <a:pt x="1371" y="39"/>
                    <a:pt x="1372" y="38"/>
                  </a:cubicBezTo>
                  <a:cubicBezTo>
                    <a:pt x="1372" y="37"/>
                    <a:pt x="1374" y="35"/>
                    <a:pt x="1374" y="34"/>
                  </a:cubicBezTo>
                  <a:cubicBezTo>
                    <a:pt x="1374" y="33"/>
                    <a:pt x="1375" y="31"/>
                    <a:pt x="1376" y="30"/>
                  </a:cubicBezTo>
                  <a:cubicBezTo>
                    <a:pt x="1377" y="29"/>
                    <a:pt x="1379" y="29"/>
                    <a:pt x="1379" y="28"/>
                  </a:cubicBezTo>
                  <a:cubicBezTo>
                    <a:pt x="1379" y="27"/>
                    <a:pt x="1379" y="26"/>
                    <a:pt x="1380" y="25"/>
                  </a:cubicBezTo>
                  <a:cubicBezTo>
                    <a:pt x="1381" y="24"/>
                    <a:pt x="1381" y="24"/>
                    <a:pt x="1381" y="23"/>
                  </a:cubicBezTo>
                  <a:cubicBezTo>
                    <a:pt x="1381" y="22"/>
                    <a:pt x="1380" y="22"/>
                    <a:pt x="1381" y="20"/>
                  </a:cubicBezTo>
                  <a:cubicBezTo>
                    <a:pt x="1382" y="19"/>
                    <a:pt x="1382" y="18"/>
                    <a:pt x="1383" y="18"/>
                  </a:cubicBezTo>
                  <a:cubicBezTo>
                    <a:pt x="1384" y="17"/>
                    <a:pt x="1385" y="17"/>
                    <a:pt x="1385" y="16"/>
                  </a:cubicBezTo>
                  <a:cubicBezTo>
                    <a:pt x="1385" y="15"/>
                    <a:pt x="1386" y="14"/>
                    <a:pt x="1386" y="13"/>
                  </a:cubicBezTo>
                  <a:cubicBezTo>
                    <a:pt x="1386" y="12"/>
                    <a:pt x="1386" y="12"/>
                    <a:pt x="1387" y="12"/>
                  </a:cubicBezTo>
                  <a:cubicBezTo>
                    <a:pt x="1388" y="11"/>
                    <a:pt x="1388" y="10"/>
                    <a:pt x="1389" y="10"/>
                  </a:cubicBezTo>
                  <a:cubicBezTo>
                    <a:pt x="1391" y="10"/>
                    <a:pt x="1392" y="9"/>
                    <a:pt x="1393" y="8"/>
                  </a:cubicBezTo>
                  <a:cubicBezTo>
                    <a:pt x="1394" y="8"/>
                    <a:pt x="1396" y="9"/>
                    <a:pt x="1397" y="8"/>
                  </a:cubicBezTo>
                  <a:cubicBezTo>
                    <a:pt x="1398" y="7"/>
                    <a:pt x="1398" y="6"/>
                    <a:pt x="1399" y="6"/>
                  </a:cubicBezTo>
                  <a:cubicBezTo>
                    <a:pt x="1400" y="6"/>
                    <a:pt x="1401" y="7"/>
                    <a:pt x="1401" y="8"/>
                  </a:cubicBezTo>
                  <a:cubicBezTo>
                    <a:pt x="1402" y="8"/>
                    <a:pt x="1402" y="8"/>
                    <a:pt x="1403" y="8"/>
                  </a:cubicBezTo>
                  <a:cubicBezTo>
                    <a:pt x="1403" y="8"/>
                    <a:pt x="1405" y="7"/>
                    <a:pt x="1405" y="7"/>
                  </a:cubicBezTo>
                  <a:cubicBezTo>
                    <a:pt x="1406" y="7"/>
                    <a:pt x="1407" y="7"/>
                    <a:pt x="1408" y="7"/>
                  </a:cubicBezTo>
                  <a:cubicBezTo>
                    <a:pt x="1409" y="6"/>
                    <a:pt x="1409" y="6"/>
                    <a:pt x="1410" y="6"/>
                  </a:cubicBezTo>
                  <a:cubicBezTo>
                    <a:pt x="1411" y="5"/>
                    <a:pt x="1411" y="4"/>
                    <a:pt x="1411" y="4"/>
                  </a:cubicBezTo>
                  <a:cubicBezTo>
                    <a:pt x="1412" y="3"/>
                    <a:pt x="1411" y="2"/>
                    <a:pt x="1414" y="2"/>
                  </a:cubicBezTo>
                  <a:cubicBezTo>
                    <a:pt x="1416" y="2"/>
                    <a:pt x="1417" y="2"/>
                    <a:pt x="1418" y="1"/>
                  </a:cubicBezTo>
                  <a:cubicBezTo>
                    <a:pt x="1419" y="1"/>
                    <a:pt x="1419" y="0"/>
                    <a:pt x="1420" y="0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55" name="任意多边形 76">
              <a:extLst>
                <a:ext uri="{FF2B5EF4-FFF2-40B4-BE49-F238E27FC236}">
                  <a16:creationId xmlns:a16="http://schemas.microsoft.com/office/drawing/2014/main" id="{A61A8250-5A93-5AE1-8326-D84EA30D01DF}"/>
                </a:ext>
              </a:extLst>
            </p:cNvPr>
            <p:cNvSpPr/>
            <p:nvPr/>
          </p:nvSpPr>
          <p:spPr bwMode="auto">
            <a:xfrm>
              <a:off x="7466013" y="4259263"/>
              <a:ext cx="61913" cy="41275"/>
            </a:xfrm>
            <a:custGeom>
              <a:avLst/>
              <a:gdLst>
                <a:gd name="T0" fmla="*/ 28 w 42"/>
                <a:gd name="T1" fmla="*/ 0 h 28"/>
                <a:gd name="T2" fmla="*/ 25 w 42"/>
                <a:gd name="T3" fmla="*/ 4 h 28"/>
                <a:gd name="T4" fmla="*/ 29 w 42"/>
                <a:gd name="T5" fmla="*/ 3 h 28"/>
                <a:gd name="T6" fmla="*/ 33 w 42"/>
                <a:gd name="T7" fmla="*/ 6 h 28"/>
                <a:gd name="T8" fmla="*/ 34 w 42"/>
                <a:gd name="T9" fmla="*/ 6 h 28"/>
                <a:gd name="T10" fmla="*/ 29 w 42"/>
                <a:gd name="T11" fmla="*/ 11 h 28"/>
                <a:gd name="T12" fmla="*/ 25 w 42"/>
                <a:gd name="T13" fmla="*/ 10 h 28"/>
                <a:gd name="T14" fmla="*/ 23 w 42"/>
                <a:gd name="T15" fmla="*/ 12 h 28"/>
                <a:gd name="T16" fmla="*/ 26 w 42"/>
                <a:gd name="T17" fmla="*/ 15 h 28"/>
                <a:gd name="T18" fmla="*/ 29 w 42"/>
                <a:gd name="T19" fmla="*/ 12 h 28"/>
                <a:gd name="T20" fmla="*/ 32 w 42"/>
                <a:gd name="T21" fmla="*/ 13 h 28"/>
                <a:gd name="T22" fmla="*/ 33 w 42"/>
                <a:gd name="T23" fmla="*/ 9 h 28"/>
                <a:gd name="T24" fmla="*/ 36 w 42"/>
                <a:gd name="T25" fmla="*/ 9 h 28"/>
                <a:gd name="T26" fmla="*/ 37 w 42"/>
                <a:gd name="T27" fmla="*/ 13 h 28"/>
                <a:gd name="T28" fmla="*/ 38 w 42"/>
                <a:gd name="T29" fmla="*/ 9 h 28"/>
                <a:gd name="T30" fmla="*/ 41 w 42"/>
                <a:gd name="T31" fmla="*/ 11 h 28"/>
                <a:gd name="T32" fmla="*/ 39 w 42"/>
                <a:gd name="T33" fmla="*/ 14 h 28"/>
                <a:gd name="T34" fmla="*/ 40 w 42"/>
                <a:gd name="T35" fmla="*/ 17 h 28"/>
                <a:gd name="T36" fmla="*/ 38 w 42"/>
                <a:gd name="T37" fmla="*/ 20 h 28"/>
                <a:gd name="T38" fmla="*/ 34 w 42"/>
                <a:gd name="T39" fmla="*/ 16 h 28"/>
                <a:gd name="T40" fmla="*/ 31 w 42"/>
                <a:gd name="T41" fmla="*/ 17 h 28"/>
                <a:gd name="T42" fmla="*/ 31 w 42"/>
                <a:gd name="T43" fmla="*/ 21 h 28"/>
                <a:gd name="T44" fmla="*/ 35 w 42"/>
                <a:gd name="T45" fmla="*/ 24 h 28"/>
                <a:gd name="T46" fmla="*/ 34 w 42"/>
                <a:gd name="T47" fmla="*/ 27 h 28"/>
                <a:gd name="T48" fmla="*/ 31 w 42"/>
                <a:gd name="T49" fmla="*/ 25 h 28"/>
                <a:gd name="T50" fmla="*/ 29 w 42"/>
                <a:gd name="T51" fmla="*/ 25 h 28"/>
                <a:gd name="T52" fmla="*/ 24 w 42"/>
                <a:gd name="T53" fmla="*/ 25 h 28"/>
                <a:gd name="T54" fmla="*/ 20 w 42"/>
                <a:gd name="T55" fmla="*/ 23 h 28"/>
                <a:gd name="T56" fmla="*/ 17 w 42"/>
                <a:gd name="T57" fmla="*/ 19 h 28"/>
                <a:gd name="T58" fmla="*/ 7 w 42"/>
                <a:gd name="T59" fmla="*/ 19 h 28"/>
                <a:gd name="T60" fmla="*/ 2 w 42"/>
                <a:gd name="T61" fmla="*/ 20 h 28"/>
                <a:gd name="T62" fmla="*/ 4 w 42"/>
                <a:gd name="T63" fmla="*/ 13 h 28"/>
                <a:gd name="T64" fmla="*/ 10 w 42"/>
                <a:gd name="T65" fmla="*/ 9 h 28"/>
                <a:gd name="T66" fmla="*/ 13 w 42"/>
                <a:gd name="T67" fmla="*/ 6 h 28"/>
                <a:gd name="T68" fmla="*/ 23 w 42"/>
                <a:gd name="T6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28">
                  <a:moveTo>
                    <a:pt x="25" y="1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6" y="4"/>
                    <a:pt x="27" y="3"/>
                    <a:pt x="27" y="3"/>
                  </a:cubicBezTo>
                  <a:cubicBezTo>
                    <a:pt x="28" y="2"/>
                    <a:pt x="29" y="2"/>
                    <a:pt x="29" y="3"/>
                  </a:cubicBezTo>
                  <a:cubicBezTo>
                    <a:pt x="30" y="4"/>
                    <a:pt x="30" y="4"/>
                    <a:pt x="31" y="5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4" y="6"/>
                    <a:pt x="35" y="5"/>
                    <a:pt x="35" y="5"/>
                  </a:cubicBezTo>
                  <a:cubicBezTo>
                    <a:pt x="36" y="5"/>
                    <a:pt x="35" y="6"/>
                    <a:pt x="34" y="6"/>
                  </a:cubicBezTo>
                  <a:cubicBezTo>
                    <a:pt x="34" y="7"/>
                    <a:pt x="32" y="8"/>
                    <a:pt x="31" y="9"/>
                  </a:cubicBezTo>
                  <a:cubicBezTo>
                    <a:pt x="30" y="10"/>
                    <a:pt x="30" y="10"/>
                    <a:pt x="29" y="11"/>
                  </a:cubicBezTo>
                  <a:cubicBezTo>
                    <a:pt x="28" y="11"/>
                    <a:pt x="27" y="10"/>
                    <a:pt x="27" y="9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1"/>
                    <a:pt x="24" y="11"/>
                    <a:pt x="23" y="11"/>
                  </a:cubicBezTo>
                  <a:cubicBezTo>
                    <a:pt x="23" y="11"/>
                    <a:pt x="22" y="11"/>
                    <a:pt x="23" y="12"/>
                  </a:cubicBezTo>
                  <a:cubicBezTo>
                    <a:pt x="24" y="12"/>
                    <a:pt x="25" y="13"/>
                    <a:pt x="25" y="13"/>
                  </a:cubicBezTo>
                  <a:cubicBezTo>
                    <a:pt x="26" y="14"/>
                    <a:pt x="26" y="15"/>
                    <a:pt x="26" y="15"/>
                  </a:cubicBezTo>
                  <a:cubicBezTo>
                    <a:pt x="27" y="15"/>
                    <a:pt x="27" y="13"/>
                    <a:pt x="27" y="13"/>
                  </a:cubicBezTo>
                  <a:cubicBezTo>
                    <a:pt x="27" y="13"/>
                    <a:pt x="28" y="12"/>
                    <a:pt x="29" y="12"/>
                  </a:cubicBezTo>
                  <a:cubicBezTo>
                    <a:pt x="30" y="12"/>
                    <a:pt x="30" y="12"/>
                    <a:pt x="30" y="13"/>
                  </a:cubicBezTo>
                  <a:cubicBezTo>
                    <a:pt x="30" y="14"/>
                    <a:pt x="31" y="14"/>
                    <a:pt x="32" y="13"/>
                  </a:cubicBezTo>
                  <a:cubicBezTo>
                    <a:pt x="32" y="12"/>
                    <a:pt x="31" y="11"/>
                    <a:pt x="31" y="11"/>
                  </a:cubicBezTo>
                  <a:cubicBezTo>
                    <a:pt x="31" y="11"/>
                    <a:pt x="33" y="9"/>
                    <a:pt x="33" y="9"/>
                  </a:cubicBezTo>
                  <a:cubicBezTo>
                    <a:pt x="34" y="8"/>
                    <a:pt x="35" y="8"/>
                    <a:pt x="36" y="8"/>
                  </a:cubicBezTo>
                  <a:cubicBezTo>
                    <a:pt x="37" y="8"/>
                    <a:pt x="36" y="9"/>
                    <a:pt x="36" y="9"/>
                  </a:cubicBezTo>
                  <a:cubicBezTo>
                    <a:pt x="36" y="9"/>
                    <a:pt x="36" y="11"/>
                    <a:pt x="36" y="12"/>
                  </a:cubicBezTo>
                  <a:cubicBezTo>
                    <a:pt x="36" y="13"/>
                    <a:pt x="37" y="13"/>
                    <a:pt x="37" y="13"/>
                  </a:cubicBezTo>
                  <a:cubicBezTo>
                    <a:pt x="38" y="13"/>
                    <a:pt x="37" y="11"/>
                    <a:pt x="37" y="10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9" y="9"/>
                    <a:pt x="39" y="11"/>
                    <a:pt x="39" y="11"/>
                  </a:cubicBezTo>
                  <a:cubicBezTo>
                    <a:pt x="40" y="12"/>
                    <a:pt x="41" y="11"/>
                    <a:pt x="41" y="11"/>
                  </a:cubicBezTo>
                  <a:cubicBezTo>
                    <a:pt x="42" y="12"/>
                    <a:pt x="41" y="13"/>
                    <a:pt x="40" y="13"/>
                  </a:cubicBezTo>
                  <a:cubicBezTo>
                    <a:pt x="40" y="13"/>
                    <a:pt x="39" y="13"/>
                    <a:pt x="39" y="14"/>
                  </a:cubicBezTo>
                  <a:cubicBezTo>
                    <a:pt x="39" y="15"/>
                    <a:pt x="40" y="15"/>
                    <a:pt x="41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7" y="20"/>
                    <a:pt x="37" y="19"/>
                    <a:pt x="36" y="18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4" y="16"/>
                    <a:pt x="32" y="15"/>
                    <a:pt x="32" y="15"/>
                  </a:cubicBezTo>
                  <a:cubicBezTo>
                    <a:pt x="31" y="15"/>
                    <a:pt x="31" y="17"/>
                    <a:pt x="31" y="17"/>
                  </a:cubicBezTo>
                  <a:cubicBezTo>
                    <a:pt x="31" y="18"/>
                    <a:pt x="30" y="18"/>
                    <a:pt x="30" y="19"/>
                  </a:cubicBezTo>
                  <a:cubicBezTo>
                    <a:pt x="29" y="19"/>
                    <a:pt x="30" y="20"/>
                    <a:pt x="31" y="21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3" y="23"/>
                    <a:pt x="34" y="23"/>
                    <a:pt x="35" y="24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3" y="26"/>
                    <a:pt x="34" y="26"/>
                    <a:pt x="34" y="27"/>
                  </a:cubicBezTo>
                  <a:cubicBezTo>
                    <a:pt x="35" y="28"/>
                    <a:pt x="32" y="27"/>
                    <a:pt x="32" y="27"/>
                  </a:cubicBezTo>
                  <a:cubicBezTo>
                    <a:pt x="31" y="27"/>
                    <a:pt x="31" y="26"/>
                    <a:pt x="31" y="25"/>
                  </a:cubicBezTo>
                  <a:cubicBezTo>
                    <a:pt x="31" y="24"/>
                    <a:pt x="30" y="24"/>
                    <a:pt x="30" y="25"/>
                  </a:cubicBezTo>
                  <a:cubicBezTo>
                    <a:pt x="30" y="25"/>
                    <a:pt x="29" y="26"/>
                    <a:pt x="29" y="25"/>
                  </a:cubicBezTo>
                  <a:cubicBezTo>
                    <a:pt x="28" y="25"/>
                    <a:pt x="27" y="24"/>
                    <a:pt x="26" y="23"/>
                  </a:cubicBezTo>
                  <a:cubicBezTo>
                    <a:pt x="25" y="22"/>
                    <a:pt x="25" y="25"/>
                    <a:pt x="24" y="25"/>
                  </a:cubicBezTo>
                  <a:cubicBezTo>
                    <a:pt x="23" y="25"/>
                    <a:pt x="23" y="25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19" y="24"/>
                    <a:pt x="19" y="22"/>
                    <a:pt x="19" y="21"/>
                  </a:cubicBezTo>
                  <a:cubicBezTo>
                    <a:pt x="18" y="20"/>
                    <a:pt x="17" y="19"/>
                    <a:pt x="17" y="19"/>
                  </a:cubicBezTo>
                  <a:cubicBezTo>
                    <a:pt x="16" y="19"/>
                    <a:pt x="12" y="20"/>
                    <a:pt x="11" y="21"/>
                  </a:cubicBezTo>
                  <a:cubicBezTo>
                    <a:pt x="10" y="21"/>
                    <a:pt x="8" y="20"/>
                    <a:pt x="7" y="19"/>
                  </a:cubicBezTo>
                  <a:cubicBezTo>
                    <a:pt x="7" y="18"/>
                    <a:pt x="5" y="20"/>
                    <a:pt x="4" y="20"/>
                  </a:cubicBezTo>
                  <a:cubicBezTo>
                    <a:pt x="3" y="21"/>
                    <a:pt x="2" y="20"/>
                    <a:pt x="2" y="20"/>
                  </a:cubicBezTo>
                  <a:cubicBezTo>
                    <a:pt x="1" y="19"/>
                    <a:pt x="0" y="17"/>
                    <a:pt x="1" y="16"/>
                  </a:cubicBezTo>
                  <a:cubicBezTo>
                    <a:pt x="1" y="16"/>
                    <a:pt x="3" y="15"/>
                    <a:pt x="4" y="13"/>
                  </a:cubicBezTo>
                  <a:cubicBezTo>
                    <a:pt x="5" y="12"/>
                    <a:pt x="7" y="10"/>
                    <a:pt x="8" y="9"/>
                  </a:cubicBezTo>
                  <a:cubicBezTo>
                    <a:pt x="8" y="9"/>
                    <a:pt x="10" y="10"/>
                    <a:pt x="10" y="9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6"/>
                    <a:pt x="13" y="6"/>
                    <a:pt x="13" y="6"/>
                  </a:cubicBezTo>
                  <a:cubicBezTo>
                    <a:pt x="14" y="5"/>
                    <a:pt x="17" y="4"/>
                    <a:pt x="17" y="4"/>
                  </a:cubicBezTo>
                  <a:cubicBezTo>
                    <a:pt x="18" y="3"/>
                    <a:pt x="22" y="2"/>
                    <a:pt x="23" y="1"/>
                  </a:cubicBezTo>
                  <a:cubicBezTo>
                    <a:pt x="23" y="1"/>
                    <a:pt x="25" y="1"/>
                    <a:pt x="25" y="1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56" name="任意多边形 77">
              <a:extLst>
                <a:ext uri="{FF2B5EF4-FFF2-40B4-BE49-F238E27FC236}">
                  <a16:creationId xmlns:a16="http://schemas.microsoft.com/office/drawing/2014/main" id="{840D4FEE-6BC3-5652-1F75-9CF9F433E8A0}"/>
                </a:ext>
              </a:extLst>
            </p:cNvPr>
            <p:cNvSpPr/>
            <p:nvPr/>
          </p:nvSpPr>
          <p:spPr bwMode="auto">
            <a:xfrm>
              <a:off x="7459663" y="4291013"/>
              <a:ext cx="26988" cy="20638"/>
            </a:xfrm>
            <a:custGeom>
              <a:avLst/>
              <a:gdLst>
                <a:gd name="T0" fmla="*/ 0 w 18"/>
                <a:gd name="T1" fmla="*/ 13 h 14"/>
                <a:gd name="T2" fmla="*/ 0 w 18"/>
                <a:gd name="T3" fmla="*/ 11 h 14"/>
                <a:gd name="T4" fmla="*/ 1 w 18"/>
                <a:gd name="T5" fmla="*/ 10 h 14"/>
                <a:gd name="T6" fmla="*/ 3 w 18"/>
                <a:gd name="T7" fmla="*/ 7 h 14"/>
                <a:gd name="T8" fmla="*/ 4 w 18"/>
                <a:gd name="T9" fmla="*/ 6 h 14"/>
                <a:gd name="T10" fmla="*/ 4 w 18"/>
                <a:gd name="T11" fmla="*/ 3 h 14"/>
                <a:gd name="T12" fmla="*/ 8 w 18"/>
                <a:gd name="T13" fmla="*/ 2 h 14"/>
                <a:gd name="T14" fmla="*/ 8 w 18"/>
                <a:gd name="T15" fmla="*/ 4 h 14"/>
                <a:gd name="T16" fmla="*/ 9 w 18"/>
                <a:gd name="T17" fmla="*/ 5 h 14"/>
                <a:gd name="T18" fmla="*/ 13 w 18"/>
                <a:gd name="T19" fmla="*/ 2 h 14"/>
                <a:gd name="T20" fmla="*/ 16 w 18"/>
                <a:gd name="T21" fmla="*/ 0 h 14"/>
                <a:gd name="T22" fmla="*/ 17 w 18"/>
                <a:gd name="T23" fmla="*/ 0 h 14"/>
                <a:gd name="T24" fmla="*/ 17 w 18"/>
                <a:gd name="T25" fmla="*/ 1 h 14"/>
                <a:gd name="T26" fmla="*/ 16 w 18"/>
                <a:gd name="T27" fmla="*/ 3 h 14"/>
                <a:gd name="T28" fmla="*/ 14 w 18"/>
                <a:gd name="T29" fmla="*/ 3 h 14"/>
                <a:gd name="T30" fmla="*/ 15 w 18"/>
                <a:gd name="T31" fmla="*/ 6 h 14"/>
                <a:gd name="T32" fmla="*/ 14 w 18"/>
                <a:gd name="T33" fmla="*/ 7 h 14"/>
                <a:gd name="T34" fmla="*/ 13 w 18"/>
                <a:gd name="T35" fmla="*/ 7 h 14"/>
                <a:gd name="T36" fmla="*/ 14 w 18"/>
                <a:gd name="T37" fmla="*/ 8 h 14"/>
                <a:gd name="T38" fmla="*/ 13 w 18"/>
                <a:gd name="T39" fmla="*/ 9 h 14"/>
                <a:gd name="T40" fmla="*/ 15 w 18"/>
                <a:gd name="T41" fmla="*/ 10 h 14"/>
                <a:gd name="T42" fmla="*/ 12 w 18"/>
                <a:gd name="T43" fmla="*/ 12 h 14"/>
                <a:gd name="T44" fmla="*/ 12 w 18"/>
                <a:gd name="T45" fmla="*/ 11 h 14"/>
                <a:gd name="T46" fmla="*/ 11 w 18"/>
                <a:gd name="T47" fmla="*/ 9 h 14"/>
                <a:gd name="T48" fmla="*/ 7 w 18"/>
                <a:gd name="T49" fmla="*/ 11 h 14"/>
                <a:gd name="T50" fmla="*/ 7 w 18"/>
                <a:gd name="T51" fmla="*/ 12 h 14"/>
                <a:gd name="T52" fmla="*/ 7 w 18"/>
                <a:gd name="T53" fmla="*/ 13 h 14"/>
                <a:gd name="T54" fmla="*/ 5 w 18"/>
                <a:gd name="T55" fmla="*/ 13 h 14"/>
                <a:gd name="T56" fmla="*/ 4 w 18"/>
                <a:gd name="T57" fmla="*/ 12 h 14"/>
                <a:gd name="T58" fmla="*/ 2 w 18"/>
                <a:gd name="T59" fmla="*/ 13 h 14"/>
                <a:gd name="T60" fmla="*/ 1 w 18"/>
                <a:gd name="T61" fmla="*/ 14 h 14"/>
                <a:gd name="T62" fmla="*/ 0 w 18"/>
                <a:gd name="T6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" h="14">
                  <a:moveTo>
                    <a:pt x="0" y="13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2" y="8"/>
                    <a:pt x="3" y="7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5" y="3"/>
                    <a:pt x="7" y="2"/>
                    <a:pt x="8" y="2"/>
                  </a:cubicBezTo>
                  <a:cubicBezTo>
                    <a:pt x="8" y="2"/>
                    <a:pt x="8" y="4"/>
                    <a:pt x="8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3"/>
                    <a:pt x="13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6"/>
                    <a:pt x="12" y="6"/>
                    <a:pt x="13" y="7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3" y="9"/>
                    <a:pt x="12" y="9"/>
                    <a:pt x="13" y="9"/>
                  </a:cubicBezTo>
                  <a:cubicBezTo>
                    <a:pt x="13" y="10"/>
                    <a:pt x="15" y="10"/>
                    <a:pt x="15" y="10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0"/>
                    <a:pt x="12" y="9"/>
                    <a:pt x="11" y="9"/>
                  </a:cubicBezTo>
                  <a:cubicBezTo>
                    <a:pt x="10" y="9"/>
                    <a:pt x="7" y="11"/>
                    <a:pt x="7" y="11"/>
                  </a:cubicBezTo>
                  <a:cubicBezTo>
                    <a:pt x="7" y="11"/>
                    <a:pt x="6" y="12"/>
                    <a:pt x="7" y="12"/>
                  </a:cubicBezTo>
                  <a:cubicBezTo>
                    <a:pt x="7" y="12"/>
                    <a:pt x="8" y="12"/>
                    <a:pt x="7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3" y="12"/>
                    <a:pt x="2" y="13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57" name="任意多边形 78">
              <a:extLst>
                <a:ext uri="{FF2B5EF4-FFF2-40B4-BE49-F238E27FC236}">
                  <a16:creationId xmlns:a16="http://schemas.microsoft.com/office/drawing/2014/main" id="{71F729FE-FE68-FBDB-3529-3234E8676A45}"/>
                </a:ext>
              </a:extLst>
            </p:cNvPr>
            <p:cNvSpPr/>
            <p:nvPr/>
          </p:nvSpPr>
          <p:spPr bwMode="auto">
            <a:xfrm>
              <a:off x="7812088" y="2819400"/>
              <a:ext cx="34925" cy="30163"/>
            </a:xfrm>
            <a:custGeom>
              <a:avLst/>
              <a:gdLst>
                <a:gd name="T0" fmla="*/ 2 w 24"/>
                <a:gd name="T1" fmla="*/ 20 h 21"/>
                <a:gd name="T2" fmla="*/ 0 w 24"/>
                <a:gd name="T3" fmla="*/ 18 h 21"/>
                <a:gd name="T4" fmla="*/ 6 w 24"/>
                <a:gd name="T5" fmla="*/ 8 h 21"/>
                <a:gd name="T6" fmla="*/ 9 w 24"/>
                <a:gd name="T7" fmla="*/ 2 h 21"/>
                <a:gd name="T8" fmla="*/ 17 w 24"/>
                <a:gd name="T9" fmla="*/ 3 h 21"/>
                <a:gd name="T10" fmla="*/ 21 w 24"/>
                <a:gd name="T11" fmla="*/ 7 h 21"/>
                <a:gd name="T12" fmla="*/ 23 w 24"/>
                <a:gd name="T13" fmla="*/ 11 h 21"/>
                <a:gd name="T14" fmla="*/ 20 w 24"/>
                <a:gd name="T15" fmla="*/ 14 h 21"/>
                <a:gd name="T16" fmla="*/ 18 w 24"/>
                <a:gd name="T17" fmla="*/ 15 h 21"/>
                <a:gd name="T18" fmla="*/ 17 w 24"/>
                <a:gd name="T19" fmla="*/ 17 h 21"/>
                <a:gd name="T20" fmla="*/ 13 w 24"/>
                <a:gd name="T21" fmla="*/ 18 h 21"/>
                <a:gd name="T22" fmla="*/ 14 w 24"/>
                <a:gd name="T23" fmla="*/ 12 h 21"/>
                <a:gd name="T24" fmla="*/ 16 w 24"/>
                <a:gd name="T25" fmla="*/ 8 h 21"/>
                <a:gd name="T26" fmla="*/ 13 w 24"/>
                <a:gd name="T27" fmla="*/ 5 h 21"/>
                <a:gd name="T28" fmla="*/ 10 w 24"/>
                <a:gd name="T29" fmla="*/ 6 h 21"/>
                <a:gd name="T30" fmla="*/ 7 w 24"/>
                <a:gd name="T31" fmla="*/ 11 h 21"/>
                <a:gd name="T32" fmla="*/ 4 w 24"/>
                <a:gd name="T33" fmla="*/ 16 h 21"/>
                <a:gd name="T34" fmla="*/ 2 w 24"/>
                <a:gd name="T3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1">
                  <a:moveTo>
                    <a:pt x="2" y="20"/>
                  </a:moveTo>
                  <a:cubicBezTo>
                    <a:pt x="1" y="21"/>
                    <a:pt x="0" y="21"/>
                    <a:pt x="0" y="18"/>
                  </a:cubicBezTo>
                  <a:cubicBezTo>
                    <a:pt x="0" y="15"/>
                    <a:pt x="6" y="10"/>
                    <a:pt x="6" y="8"/>
                  </a:cubicBezTo>
                  <a:cubicBezTo>
                    <a:pt x="6" y="6"/>
                    <a:pt x="6" y="3"/>
                    <a:pt x="9" y="2"/>
                  </a:cubicBezTo>
                  <a:cubicBezTo>
                    <a:pt x="11" y="1"/>
                    <a:pt x="15" y="0"/>
                    <a:pt x="17" y="3"/>
                  </a:cubicBezTo>
                  <a:cubicBezTo>
                    <a:pt x="19" y="6"/>
                    <a:pt x="19" y="7"/>
                    <a:pt x="21" y="7"/>
                  </a:cubicBezTo>
                  <a:cubicBezTo>
                    <a:pt x="24" y="8"/>
                    <a:pt x="24" y="10"/>
                    <a:pt x="23" y="11"/>
                  </a:cubicBezTo>
                  <a:cubicBezTo>
                    <a:pt x="22" y="12"/>
                    <a:pt x="20" y="12"/>
                    <a:pt x="20" y="14"/>
                  </a:cubicBezTo>
                  <a:cubicBezTo>
                    <a:pt x="20" y="16"/>
                    <a:pt x="19" y="17"/>
                    <a:pt x="18" y="15"/>
                  </a:cubicBezTo>
                  <a:cubicBezTo>
                    <a:pt x="17" y="14"/>
                    <a:pt x="17" y="15"/>
                    <a:pt x="17" y="17"/>
                  </a:cubicBezTo>
                  <a:cubicBezTo>
                    <a:pt x="16" y="19"/>
                    <a:pt x="14" y="19"/>
                    <a:pt x="13" y="18"/>
                  </a:cubicBezTo>
                  <a:cubicBezTo>
                    <a:pt x="13" y="16"/>
                    <a:pt x="13" y="14"/>
                    <a:pt x="14" y="12"/>
                  </a:cubicBezTo>
                  <a:cubicBezTo>
                    <a:pt x="16" y="10"/>
                    <a:pt x="17" y="8"/>
                    <a:pt x="16" y="8"/>
                  </a:cubicBezTo>
                  <a:cubicBezTo>
                    <a:pt x="14" y="8"/>
                    <a:pt x="14" y="6"/>
                    <a:pt x="13" y="5"/>
                  </a:cubicBezTo>
                  <a:cubicBezTo>
                    <a:pt x="12" y="3"/>
                    <a:pt x="9" y="4"/>
                    <a:pt x="10" y="6"/>
                  </a:cubicBezTo>
                  <a:cubicBezTo>
                    <a:pt x="10" y="9"/>
                    <a:pt x="9" y="9"/>
                    <a:pt x="7" y="11"/>
                  </a:cubicBezTo>
                  <a:cubicBezTo>
                    <a:pt x="6" y="13"/>
                    <a:pt x="6" y="15"/>
                    <a:pt x="4" y="16"/>
                  </a:cubicBezTo>
                  <a:cubicBezTo>
                    <a:pt x="2" y="18"/>
                    <a:pt x="3" y="19"/>
                    <a:pt x="2" y="20"/>
                  </a:cubicBez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58" name="任意多边形 79">
              <a:extLst>
                <a:ext uri="{FF2B5EF4-FFF2-40B4-BE49-F238E27FC236}">
                  <a16:creationId xmlns:a16="http://schemas.microsoft.com/office/drawing/2014/main" id="{450B27B5-D611-E3ED-CDA3-FCF9C2410D59}"/>
                </a:ext>
              </a:extLst>
            </p:cNvPr>
            <p:cNvSpPr/>
            <p:nvPr/>
          </p:nvSpPr>
          <p:spPr bwMode="auto">
            <a:xfrm>
              <a:off x="7637463" y="3906838"/>
              <a:ext cx="7938" cy="1588"/>
            </a:xfrm>
            <a:custGeom>
              <a:avLst/>
              <a:gdLst>
                <a:gd name="T0" fmla="*/ 5 w 5"/>
                <a:gd name="T1" fmla="*/ 0 h 1"/>
                <a:gd name="T2" fmla="*/ 1 w 5"/>
                <a:gd name="T3" fmla="*/ 0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19050" cap="flat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prstDash val="solid"/>
              <a:miter lim="800000"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59" name="任意多边形 80">
              <a:extLst>
                <a:ext uri="{FF2B5EF4-FFF2-40B4-BE49-F238E27FC236}">
                  <a16:creationId xmlns:a16="http://schemas.microsoft.com/office/drawing/2014/main" id="{4943A973-B76F-1986-722B-C5E74CB1EDC1}"/>
                </a:ext>
              </a:extLst>
            </p:cNvPr>
            <p:cNvSpPr/>
            <p:nvPr/>
          </p:nvSpPr>
          <p:spPr bwMode="auto">
            <a:xfrm>
              <a:off x="7845425" y="3517900"/>
              <a:ext cx="7938" cy="1588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3 w 5"/>
                <a:gd name="T5" fmla="*/ 1 h 1"/>
                <a:gd name="T6" fmla="*/ 5 w 5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</a:path>
              </a:pathLst>
            </a:custGeom>
            <a:grpFill/>
            <a:ln w="19050" cap="flat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prstDash val="solid"/>
              <a:miter lim="800000"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60" name="任意多边形 81">
              <a:extLst>
                <a:ext uri="{FF2B5EF4-FFF2-40B4-BE49-F238E27FC236}">
                  <a16:creationId xmlns:a16="http://schemas.microsoft.com/office/drawing/2014/main" id="{05FDDF11-A0F7-9CE9-CD78-E16777D7714A}"/>
                </a:ext>
              </a:extLst>
            </p:cNvPr>
            <p:cNvSpPr/>
            <p:nvPr/>
          </p:nvSpPr>
          <p:spPr bwMode="auto">
            <a:xfrm>
              <a:off x="7715250" y="3776663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3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</a:path>
              </a:pathLst>
            </a:custGeom>
            <a:grpFill/>
            <a:ln w="19050" cap="flat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prstDash val="solid"/>
              <a:miter lim="800000"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61" name="任意多边形 82">
              <a:extLst>
                <a:ext uri="{FF2B5EF4-FFF2-40B4-BE49-F238E27FC236}">
                  <a16:creationId xmlns:a16="http://schemas.microsoft.com/office/drawing/2014/main" id="{ABC4062D-A474-0F3A-89CB-832F62C15E03}"/>
                </a:ext>
              </a:extLst>
            </p:cNvPr>
            <p:cNvSpPr/>
            <p:nvPr/>
          </p:nvSpPr>
          <p:spPr bwMode="auto">
            <a:xfrm>
              <a:off x="7991475" y="315913"/>
              <a:ext cx="12700" cy="3175"/>
            </a:xfrm>
            <a:custGeom>
              <a:avLst/>
              <a:gdLst>
                <a:gd name="T0" fmla="*/ 9 w 9"/>
                <a:gd name="T1" fmla="*/ 1 h 2"/>
                <a:gd name="T2" fmla="*/ 5 w 9"/>
                <a:gd name="T3" fmla="*/ 1 h 2"/>
                <a:gd name="T4" fmla="*/ 3 w 9"/>
                <a:gd name="T5" fmla="*/ 2 h 2"/>
                <a:gd name="T6" fmla="*/ 2 w 9"/>
                <a:gd name="T7" fmla="*/ 2 h 2"/>
                <a:gd name="T8" fmla="*/ 0 w 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</a:path>
              </a:pathLst>
            </a:custGeom>
            <a:grpFill/>
            <a:ln w="19050" cap="flat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prstDash val="solid"/>
              <a:miter lim="800000"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62" name="任意多边形 83">
              <a:extLst>
                <a:ext uri="{FF2B5EF4-FFF2-40B4-BE49-F238E27FC236}">
                  <a16:creationId xmlns:a16="http://schemas.microsoft.com/office/drawing/2014/main" id="{EDCCEF1D-1A35-6C86-0841-69F8922B5767}"/>
                </a:ext>
              </a:extLst>
            </p:cNvPr>
            <p:cNvSpPr/>
            <p:nvPr/>
          </p:nvSpPr>
          <p:spPr bwMode="auto">
            <a:xfrm>
              <a:off x="8624888" y="1447800"/>
              <a:ext cx="0" cy="9525"/>
            </a:xfrm>
            <a:custGeom>
              <a:avLst/>
              <a:gdLst>
                <a:gd name="T0" fmla="*/ 1 w 1"/>
                <a:gd name="T1" fmla="*/ 7 h 7"/>
                <a:gd name="T2" fmla="*/ 1 w 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0" y="6"/>
                    <a:pt x="1" y="2"/>
                    <a:pt x="1" y="0"/>
                  </a:cubicBezTo>
                </a:path>
              </a:pathLst>
            </a:custGeom>
            <a:grpFill/>
            <a:ln w="19050" cap="flat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prstDash val="solid"/>
              <a:miter lim="800000"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63" name="任意多边形 84">
              <a:extLst>
                <a:ext uri="{FF2B5EF4-FFF2-40B4-BE49-F238E27FC236}">
                  <a16:creationId xmlns:a16="http://schemas.microsoft.com/office/drawing/2014/main" id="{26779B9C-141F-2AF6-E4C6-AFE1BD7275D1}"/>
                </a:ext>
              </a:extLst>
            </p:cNvPr>
            <p:cNvSpPr/>
            <p:nvPr/>
          </p:nvSpPr>
          <p:spPr bwMode="auto">
            <a:xfrm>
              <a:off x="5729288" y="2098675"/>
              <a:ext cx="4763" cy="4763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2 h 3"/>
                <a:gd name="T4" fmla="*/ 3 w 4"/>
                <a:gd name="T5" fmla="*/ 1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</a:path>
              </a:pathLst>
            </a:custGeom>
            <a:grpFill/>
            <a:ln w="19050" cap="flat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prstDash val="solid"/>
              <a:miter lim="800000"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64" name="任意多边形 85">
              <a:extLst>
                <a:ext uri="{FF2B5EF4-FFF2-40B4-BE49-F238E27FC236}">
                  <a16:creationId xmlns:a16="http://schemas.microsoft.com/office/drawing/2014/main" id="{604CB717-58CA-1A4D-9185-BC1F9B36D8FE}"/>
                </a:ext>
              </a:extLst>
            </p:cNvPr>
            <p:cNvSpPr/>
            <p:nvPr/>
          </p:nvSpPr>
          <p:spPr bwMode="auto">
            <a:xfrm>
              <a:off x="8323263" y="1019175"/>
              <a:ext cx="55563" cy="669925"/>
            </a:xfrm>
            <a:custGeom>
              <a:avLst/>
              <a:gdLst>
                <a:gd name="T0" fmla="*/ 0 w 35"/>
                <a:gd name="T1" fmla="*/ 0 h 422"/>
                <a:gd name="T2" fmla="*/ 0 w 35"/>
                <a:gd name="T3" fmla="*/ 0 h 422"/>
                <a:gd name="T4" fmla="*/ 0 w 35"/>
                <a:gd name="T5" fmla="*/ 0 h 422"/>
                <a:gd name="T6" fmla="*/ 0 w 35"/>
                <a:gd name="T7" fmla="*/ 0 h 422"/>
                <a:gd name="T8" fmla="*/ 35 w 35"/>
                <a:gd name="T9" fmla="*/ 422 h 422"/>
                <a:gd name="T10" fmla="*/ 35 w 35"/>
                <a:gd name="T11" fmla="*/ 422 h 422"/>
                <a:gd name="T12" fmla="*/ 35 w 35"/>
                <a:gd name="T13" fmla="*/ 422 h 422"/>
                <a:gd name="T14" fmla="*/ 35 w 35"/>
                <a:gd name="T15" fmla="*/ 42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22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35" y="422"/>
                  </a:moveTo>
                  <a:lnTo>
                    <a:pt x="35" y="422"/>
                  </a:lnTo>
                  <a:moveTo>
                    <a:pt x="35" y="422"/>
                  </a:moveTo>
                  <a:lnTo>
                    <a:pt x="35" y="422"/>
                  </a:lnTo>
                </a:path>
              </a:pathLst>
            </a:custGeom>
            <a:grpFill/>
            <a:ln w="19050" cap="flat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prstDash val="solid"/>
              <a:miter lim="800000"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65" name="任意多边形 86">
              <a:extLst>
                <a:ext uri="{FF2B5EF4-FFF2-40B4-BE49-F238E27FC236}">
                  <a16:creationId xmlns:a16="http://schemas.microsoft.com/office/drawing/2014/main" id="{53ABE79A-EE14-7AA0-4565-D525B5C27627}"/>
                </a:ext>
              </a:extLst>
            </p:cNvPr>
            <p:cNvSpPr/>
            <p:nvPr/>
          </p:nvSpPr>
          <p:spPr bwMode="auto">
            <a:xfrm>
              <a:off x="7208838" y="3441700"/>
              <a:ext cx="4763" cy="1588"/>
            </a:xfrm>
            <a:custGeom>
              <a:avLst/>
              <a:gdLst>
                <a:gd name="T0" fmla="*/ 2 w 4"/>
                <a:gd name="T1" fmla="*/ 1 h 1"/>
                <a:gd name="T2" fmla="*/ 1 w 4"/>
                <a:gd name="T3" fmla="*/ 1 h 1"/>
                <a:gd name="T4" fmla="*/ 2 w 4"/>
                <a:gd name="T5" fmla="*/ 0 h 1"/>
                <a:gd name="T6" fmla="*/ 4 w 4"/>
                <a:gd name="T7" fmla="*/ 0 h 1"/>
                <a:gd name="T8" fmla="*/ 2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2" y="1"/>
                    <a:pt x="2" y="1"/>
                  </a:cubicBezTo>
                  <a:close/>
                </a:path>
              </a:pathLst>
            </a:custGeom>
            <a:grpFill/>
            <a:ln w="19050" cap="flat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prstDash val="solid"/>
              <a:miter lim="800000"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66" name="任意多边形 87">
              <a:extLst>
                <a:ext uri="{FF2B5EF4-FFF2-40B4-BE49-F238E27FC236}">
                  <a16:creationId xmlns:a16="http://schemas.microsoft.com/office/drawing/2014/main" id="{9CDF4292-73A6-113B-37FC-2ADD663EB97D}"/>
                </a:ext>
              </a:extLst>
            </p:cNvPr>
            <p:cNvSpPr/>
            <p:nvPr/>
          </p:nvSpPr>
          <p:spPr bwMode="auto">
            <a:xfrm>
              <a:off x="4017963" y="1022350"/>
              <a:ext cx="206375" cy="285750"/>
            </a:xfrm>
            <a:custGeom>
              <a:avLst/>
              <a:gdLst>
                <a:gd name="T0" fmla="*/ 140 w 140"/>
                <a:gd name="T1" fmla="*/ 0 h 195"/>
                <a:gd name="T2" fmla="*/ 140 w 140"/>
                <a:gd name="T3" fmla="*/ 4 h 195"/>
                <a:gd name="T4" fmla="*/ 0 w 140"/>
                <a:gd name="T5" fmla="*/ 193 h 195"/>
                <a:gd name="T6" fmla="*/ 2 w 140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5">
                  <a:moveTo>
                    <a:pt x="140" y="0"/>
                  </a:moveTo>
                  <a:cubicBezTo>
                    <a:pt x="140" y="0"/>
                    <a:pt x="140" y="3"/>
                    <a:pt x="140" y="4"/>
                  </a:cubicBezTo>
                  <a:moveTo>
                    <a:pt x="0" y="193"/>
                  </a:moveTo>
                  <a:cubicBezTo>
                    <a:pt x="0" y="193"/>
                    <a:pt x="1" y="194"/>
                    <a:pt x="2" y="195"/>
                  </a:cubicBezTo>
                </a:path>
              </a:pathLst>
            </a:custGeom>
            <a:grpFill/>
            <a:ln w="19050" cap="flat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prstDash val="solid"/>
              <a:miter lim="800000"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67" name="任意多边形 88">
              <a:extLst>
                <a:ext uri="{FF2B5EF4-FFF2-40B4-BE49-F238E27FC236}">
                  <a16:creationId xmlns:a16="http://schemas.microsoft.com/office/drawing/2014/main" id="{620FF2D2-A453-7306-9C18-88C70ECC0B67}"/>
                </a:ext>
              </a:extLst>
            </p:cNvPr>
            <p:cNvSpPr/>
            <p:nvPr/>
          </p:nvSpPr>
          <p:spPr bwMode="auto">
            <a:xfrm>
              <a:off x="6480175" y="42545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2"/>
                    <a:pt x="2" y="0"/>
                  </a:cubicBezTo>
                </a:path>
              </a:pathLst>
            </a:custGeom>
            <a:grpFill/>
            <a:ln w="19050" cap="flat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prstDash val="solid"/>
              <a:miter lim="800000"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68" name="任意多边形 125">
              <a:extLst>
                <a:ext uri="{FF2B5EF4-FFF2-40B4-BE49-F238E27FC236}">
                  <a16:creationId xmlns:a16="http://schemas.microsoft.com/office/drawing/2014/main" id="{A32CAA4E-48DA-0B1D-2F31-1C6CECD400AB}"/>
                </a:ext>
              </a:extLst>
            </p:cNvPr>
            <p:cNvSpPr/>
            <p:nvPr/>
          </p:nvSpPr>
          <p:spPr bwMode="auto">
            <a:xfrm>
              <a:off x="7489033" y="1907381"/>
              <a:ext cx="57150" cy="55563"/>
            </a:xfrm>
            <a:custGeom>
              <a:avLst/>
              <a:gdLst>
                <a:gd name="T0" fmla="*/ 18 w 36"/>
                <a:gd name="T1" fmla="*/ 0 h 35"/>
                <a:gd name="T2" fmla="*/ 22 w 36"/>
                <a:gd name="T3" fmla="*/ 14 h 35"/>
                <a:gd name="T4" fmla="*/ 36 w 36"/>
                <a:gd name="T5" fmla="*/ 14 h 35"/>
                <a:gd name="T6" fmla="*/ 25 w 36"/>
                <a:gd name="T7" fmla="*/ 21 h 35"/>
                <a:gd name="T8" fmla="*/ 29 w 36"/>
                <a:gd name="T9" fmla="*/ 35 h 35"/>
                <a:gd name="T10" fmla="*/ 18 w 36"/>
                <a:gd name="T11" fmla="*/ 27 h 35"/>
                <a:gd name="T12" fmla="*/ 6 w 36"/>
                <a:gd name="T13" fmla="*/ 35 h 35"/>
                <a:gd name="T14" fmla="*/ 11 w 36"/>
                <a:gd name="T15" fmla="*/ 21 h 35"/>
                <a:gd name="T16" fmla="*/ 0 w 36"/>
                <a:gd name="T17" fmla="*/ 14 h 35"/>
                <a:gd name="T18" fmla="*/ 13 w 36"/>
                <a:gd name="T19" fmla="*/ 14 h 35"/>
                <a:gd name="T20" fmla="*/ 18 w 3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lnTo>
                    <a:pt x="22" y="14"/>
                  </a:lnTo>
                  <a:lnTo>
                    <a:pt x="36" y="14"/>
                  </a:lnTo>
                  <a:lnTo>
                    <a:pt x="25" y="21"/>
                  </a:lnTo>
                  <a:lnTo>
                    <a:pt x="29" y="35"/>
                  </a:lnTo>
                  <a:lnTo>
                    <a:pt x="18" y="27"/>
                  </a:lnTo>
                  <a:lnTo>
                    <a:pt x="6" y="35"/>
                  </a:lnTo>
                  <a:lnTo>
                    <a:pt x="11" y="21"/>
                  </a:lnTo>
                  <a:lnTo>
                    <a:pt x="0" y="14"/>
                  </a:lnTo>
                  <a:lnTo>
                    <a:pt x="13" y="14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9050">
              <a:gradFill flip="none" rotWithShape="1"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flat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</p:grpSp>
      <p:sp>
        <p:nvSpPr>
          <p:cNvPr id="669" name="任意多边形: 形状 668">
            <a:extLst>
              <a:ext uri="{FF2B5EF4-FFF2-40B4-BE49-F238E27FC236}">
                <a16:creationId xmlns:a16="http://schemas.microsoft.com/office/drawing/2014/main" id="{B6604587-CD7E-164C-39A5-D67268F17992}"/>
              </a:ext>
            </a:extLst>
          </p:cNvPr>
          <p:cNvSpPr/>
          <p:nvPr/>
        </p:nvSpPr>
        <p:spPr>
          <a:xfrm>
            <a:off x="5407024" y="1149970"/>
            <a:ext cx="2847975" cy="2635087"/>
          </a:xfrm>
          <a:custGeom>
            <a:avLst/>
            <a:gdLst>
              <a:gd name="connsiteX0" fmla="*/ 0 w 114300"/>
              <a:gd name="connsiteY0" fmla="*/ 0 h 161925"/>
              <a:gd name="connsiteX1" fmla="*/ 0 w 114300"/>
              <a:gd name="connsiteY1" fmla="*/ 0 h 161925"/>
              <a:gd name="connsiteX2" fmla="*/ 114300 w 114300"/>
              <a:gd name="connsiteY2" fmla="*/ 161925 h 161925"/>
              <a:gd name="connsiteX0" fmla="*/ 904875 w 1019175"/>
              <a:gd name="connsiteY0" fmla="*/ 0 h 897841"/>
              <a:gd name="connsiteX1" fmla="*/ 0 w 1019175"/>
              <a:gd name="connsiteY1" fmla="*/ 895350 h 897841"/>
              <a:gd name="connsiteX2" fmla="*/ 1019175 w 1019175"/>
              <a:gd name="connsiteY2" fmla="*/ 161925 h 897841"/>
              <a:gd name="connsiteX0" fmla="*/ 0 w 114300"/>
              <a:gd name="connsiteY0" fmla="*/ 0 h 161925"/>
              <a:gd name="connsiteX1" fmla="*/ 114300 w 114300"/>
              <a:gd name="connsiteY1" fmla="*/ 161925 h 161925"/>
              <a:gd name="connsiteX0" fmla="*/ 0 w 1609725"/>
              <a:gd name="connsiteY0" fmla="*/ 247650 h 247650"/>
              <a:gd name="connsiteX1" fmla="*/ 1609725 w 1609725"/>
              <a:gd name="connsiteY1" fmla="*/ 0 h 247650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13812 h 2576037"/>
              <a:gd name="connsiteX1" fmla="*/ 2847975 w 2847975"/>
              <a:gd name="connsiteY1" fmla="*/ 2576037 h 2576037"/>
              <a:gd name="connsiteX0" fmla="*/ 0 w 2847975"/>
              <a:gd name="connsiteY0" fmla="*/ 6014 h 2568239"/>
              <a:gd name="connsiteX1" fmla="*/ 2847975 w 2847975"/>
              <a:gd name="connsiteY1" fmla="*/ 2568239 h 2568239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100636 h 2662861"/>
              <a:gd name="connsiteX1" fmla="*/ 2847975 w 2847975"/>
              <a:gd name="connsiteY1" fmla="*/ 2662861 h 2662861"/>
              <a:gd name="connsiteX0" fmla="*/ 0 w 2847975"/>
              <a:gd name="connsiteY0" fmla="*/ 72862 h 2635087"/>
              <a:gd name="connsiteX1" fmla="*/ 2847975 w 2847975"/>
              <a:gd name="connsiteY1" fmla="*/ 2635087 h 2635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47975" h="2635087">
                <a:moveTo>
                  <a:pt x="0" y="72862"/>
                </a:moveTo>
                <a:cubicBezTo>
                  <a:pt x="1035050" y="-339888"/>
                  <a:pt x="2298700" y="1066637"/>
                  <a:pt x="2847975" y="2635087"/>
                </a:cubicBezTo>
              </a:path>
            </a:pathLst>
          </a:custGeom>
          <a:noFill/>
          <a:ln w="25400">
            <a:gradFill>
              <a:gsLst>
                <a:gs pos="100000">
                  <a:srgbClr val="00FFFF">
                    <a:alpha val="0"/>
                  </a:srgbClr>
                </a:gs>
                <a:gs pos="0">
                  <a:srgbClr val="00FFFF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70" name="任意多边形: 形状 669">
            <a:extLst>
              <a:ext uri="{FF2B5EF4-FFF2-40B4-BE49-F238E27FC236}">
                <a16:creationId xmlns:a16="http://schemas.microsoft.com/office/drawing/2014/main" id="{F9DC672C-4B90-6104-59DB-3AEBD4A64D08}"/>
              </a:ext>
            </a:extLst>
          </p:cNvPr>
          <p:cNvSpPr/>
          <p:nvPr/>
        </p:nvSpPr>
        <p:spPr>
          <a:xfrm>
            <a:off x="8254999" y="1700800"/>
            <a:ext cx="2838450" cy="2084258"/>
          </a:xfrm>
          <a:custGeom>
            <a:avLst/>
            <a:gdLst>
              <a:gd name="connsiteX0" fmla="*/ 0 w 114300"/>
              <a:gd name="connsiteY0" fmla="*/ 0 h 161925"/>
              <a:gd name="connsiteX1" fmla="*/ 0 w 114300"/>
              <a:gd name="connsiteY1" fmla="*/ 0 h 161925"/>
              <a:gd name="connsiteX2" fmla="*/ 114300 w 114300"/>
              <a:gd name="connsiteY2" fmla="*/ 161925 h 161925"/>
              <a:gd name="connsiteX0" fmla="*/ 904875 w 1019175"/>
              <a:gd name="connsiteY0" fmla="*/ 0 h 897841"/>
              <a:gd name="connsiteX1" fmla="*/ 0 w 1019175"/>
              <a:gd name="connsiteY1" fmla="*/ 895350 h 897841"/>
              <a:gd name="connsiteX2" fmla="*/ 1019175 w 1019175"/>
              <a:gd name="connsiteY2" fmla="*/ 161925 h 897841"/>
              <a:gd name="connsiteX0" fmla="*/ 0 w 114300"/>
              <a:gd name="connsiteY0" fmla="*/ 0 h 161925"/>
              <a:gd name="connsiteX1" fmla="*/ 114300 w 114300"/>
              <a:gd name="connsiteY1" fmla="*/ 161925 h 161925"/>
              <a:gd name="connsiteX0" fmla="*/ 0 w 1609725"/>
              <a:gd name="connsiteY0" fmla="*/ 247650 h 247650"/>
              <a:gd name="connsiteX1" fmla="*/ 1609725 w 1609725"/>
              <a:gd name="connsiteY1" fmla="*/ 0 h 247650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13812 h 2576037"/>
              <a:gd name="connsiteX1" fmla="*/ 2847975 w 2847975"/>
              <a:gd name="connsiteY1" fmla="*/ 2576037 h 2576037"/>
              <a:gd name="connsiteX0" fmla="*/ 0 w 2847975"/>
              <a:gd name="connsiteY0" fmla="*/ 6014 h 2568239"/>
              <a:gd name="connsiteX1" fmla="*/ 2847975 w 2847975"/>
              <a:gd name="connsiteY1" fmla="*/ 2568239 h 2568239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100636 h 2662861"/>
              <a:gd name="connsiteX1" fmla="*/ 2847975 w 2847975"/>
              <a:gd name="connsiteY1" fmla="*/ 2662861 h 2662861"/>
              <a:gd name="connsiteX0" fmla="*/ 0 w 2847975"/>
              <a:gd name="connsiteY0" fmla="*/ 72862 h 2635087"/>
              <a:gd name="connsiteX1" fmla="*/ 2847975 w 2847975"/>
              <a:gd name="connsiteY1" fmla="*/ 2635087 h 2635087"/>
              <a:gd name="connsiteX0" fmla="*/ 2885891 w 3043490"/>
              <a:gd name="connsiteY0" fmla="*/ 105604 h 2086804"/>
              <a:gd name="connsiteX1" fmla="*/ 47441 w 3043490"/>
              <a:gd name="connsiteY1" fmla="*/ 2086804 h 2086804"/>
              <a:gd name="connsiteX0" fmla="*/ 2911030 w 2911030"/>
              <a:gd name="connsiteY0" fmla="*/ 115815 h 2097015"/>
              <a:gd name="connsiteX1" fmla="*/ 72580 w 2911030"/>
              <a:gd name="connsiteY1" fmla="*/ 2097015 h 2097015"/>
              <a:gd name="connsiteX0" fmla="*/ 2838450 w 2838450"/>
              <a:gd name="connsiteY0" fmla="*/ 103058 h 2084258"/>
              <a:gd name="connsiteX1" fmla="*/ 0 w 2838450"/>
              <a:gd name="connsiteY1" fmla="*/ 2084258 h 2084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38450" h="2084258">
                <a:moveTo>
                  <a:pt x="2838450" y="103058"/>
                </a:moveTo>
                <a:cubicBezTo>
                  <a:pt x="2178050" y="-338267"/>
                  <a:pt x="593725" y="696783"/>
                  <a:pt x="0" y="2084258"/>
                </a:cubicBezTo>
              </a:path>
            </a:pathLst>
          </a:custGeom>
          <a:noFill/>
          <a:ln w="25400">
            <a:gradFill flip="none" rotWithShape="1">
              <a:gsLst>
                <a:gs pos="0">
                  <a:srgbClr val="00FFFF"/>
                </a:gs>
                <a:gs pos="100000">
                  <a:srgbClr val="00FFFF">
                    <a:alpha val="0"/>
                  </a:srgbClr>
                </a:gs>
              </a:gsLst>
              <a:lin ang="108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71" name="任意多边形: 形状 670">
            <a:extLst>
              <a:ext uri="{FF2B5EF4-FFF2-40B4-BE49-F238E27FC236}">
                <a16:creationId xmlns:a16="http://schemas.microsoft.com/office/drawing/2014/main" id="{7B795E1D-DC1E-5DD2-8404-695BFB9034F4}"/>
              </a:ext>
            </a:extLst>
          </p:cNvPr>
          <p:cNvSpPr/>
          <p:nvPr/>
        </p:nvSpPr>
        <p:spPr>
          <a:xfrm>
            <a:off x="8254999" y="3173626"/>
            <a:ext cx="2667000" cy="1097208"/>
          </a:xfrm>
          <a:custGeom>
            <a:avLst/>
            <a:gdLst>
              <a:gd name="connsiteX0" fmla="*/ 0 w 114300"/>
              <a:gd name="connsiteY0" fmla="*/ 0 h 161925"/>
              <a:gd name="connsiteX1" fmla="*/ 0 w 114300"/>
              <a:gd name="connsiteY1" fmla="*/ 0 h 161925"/>
              <a:gd name="connsiteX2" fmla="*/ 114300 w 114300"/>
              <a:gd name="connsiteY2" fmla="*/ 161925 h 161925"/>
              <a:gd name="connsiteX0" fmla="*/ 904875 w 1019175"/>
              <a:gd name="connsiteY0" fmla="*/ 0 h 897841"/>
              <a:gd name="connsiteX1" fmla="*/ 0 w 1019175"/>
              <a:gd name="connsiteY1" fmla="*/ 895350 h 897841"/>
              <a:gd name="connsiteX2" fmla="*/ 1019175 w 1019175"/>
              <a:gd name="connsiteY2" fmla="*/ 161925 h 897841"/>
              <a:gd name="connsiteX0" fmla="*/ 0 w 114300"/>
              <a:gd name="connsiteY0" fmla="*/ 0 h 161925"/>
              <a:gd name="connsiteX1" fmla="*/ 114300 w 114300"/>
              <a:gd name="connsiteY1" fmla="*/ 161925 h 161925"/>
              <a:gd name="connsiteX0" fmla="*/ 0 w 1609725"/>
              <a:gd name="connsiteY0" fmla="*/ 247650 h 247650"/>
              <a:gd name="connsiteX1" fmla="*/ 1609725 w 1609725"/>
              <a:gd name="connsiteY1" fmla="*/ 0 h 247650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13812 h 2576037"/>
              <a:gd name="connsiteX1" fmla="*/ 2847975 w 2847975"/>
              <a:gd name="connsiteY1" fmla="*/ 2576037 h 2576037"/>
              <a:gd name="connsiteX0" fmla="*/ 0 w 2847975"/>
              <a:gd name="connsiteY0" fmla="*/ 6014 h 2568239"/>
              <a:gd name="connsiteX1" fmla="*/ 2847975 w 2847975"/>
              <a:gd name="connsiteY1" fmla="*/ 2568239 h 2568239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100636 h 2662861"/>
              <a:gd name="connsiteX1" fmla="*/ 2847975 w 2847975"/>
              <a:gd name="connsiteY1" fmla="*/ 2662861 h 2662861"/>
              <a:gd name="connsiteX0" fmla="*/ 0 w 2847975"/>
              <a:gd name="connsiteY0" fmla="*/ 72862 h 2635087"/>
              <a:gd name="connsiteX1" fmla="*/ 2847975 w 2847975"/>
              <a:gd name="connsiteY1" fmla="*/ 2635087 h 2635087"/>
              <a:gd name="connsiteX0" fmla="*/ 2885891 w 3043490"/>
              <a:gd name="connsiteY0" fmla="*/ 105604 h 2086804"/>
              <a:gd name="connsiteX1" fmla="*/ 47441 w 3043490"/>
              <a:gd name="connsiteY1" fmla="*/ 2086804 h 2086804"/>
              <a:gd name="connsiteX0" fmla="*/ 2911030 w 2911030"/>
              <a:gd name="connsiteY0" fmla="*/ 115815 h 2097015"/>
              <a:gd name="connsiteX1" fmla="*/ 72580 w 2911030"/>
              <a:gd name="connsiteY1" fmla="*/ 2097015 h 2097015"/>
              <a:gd name="connsiteX0" fmla="*/ 2838450 w 2838450"/>
              <a:gd name="connsiteY0" fmla="*/ 103058 h 2084258"/>
              <a:gd name="connsiteX1" fmla="*/ 0 w 2838450"/>
              <a:gd name="connsiteY1" fmla="*/ 2084258 h 2084258"/>
              <a:gd name="connsiteX0" fmla="*/ 2667000 w 2667000"/>
              <a:gd name="connsiteY0" fmla="*/ 1076812 h 1076812"/>
              <a:gd name="connsiteX1" fmla="*/ 0 w 2667000"/>
              <a:gd name="connsiteY1" fmla="*/ 591037 h 1076812"/>
              <a:gd name="connsiteX0" fmla="*/ 2667000 w 2667000"/>
              <a:gd name="connsiteY0" fmla="*/ 1177220 h 1177220"/>
              <a:gd name="connsiteX1" fmla="*/ 0 w 2667000"/>
              <a:gd name="connsiteY1" fmla="*/ 691445 h 1177220"/>
              <a:gd name="connsiteX0" fmla="*/ 2667000 w 2667000"/>
              <a:gd name="connsiteY0" fmla="*/ 1097208 h 1097208"/>
              <a:gd name="connsiteX1" fmla="*/ 0 w 2667000"/>
              <a:gd name="connsiteY1" fmla="*/ 611433 h 109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667000" h="1097208">
                <a:moveTo>
                  <a:pt x="2667000" y="1097208"/>
                </a:moveTo>
                <a:cubicBezTo>
                  <a:pt x="2387600" y="208208"/>
                  <a:pt x="860425" y="-595067"/>
                  <a:pt x="0" y="611433"/>
                </a:cubicBezTo>
              </a:path>
            </a:pathLst>
          </a:custGeom>
          <a:noFill/>
          <a:ln w="25400">
            <a:gradFill flip="none" rotWithShape="1">
              <a:gsLst>
                <a:gs pos="0">
                  <a:srgbClr val="00FFFF"/>
                </a:gs>
                <a:gs pos="100000">
                  <a:srgbClr val="00FFFF">
                    <a:alpha val="0"/>
                  </a:srgbClr>
                </a:gs>
              </a:gsLst>
              <a:lin ang="108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72" name="文本框 671">
            <a:extLst>
              <a:ext uri="{FF2B5EF4-FFF2-40B4-BE49-F238E27FC236}">
                <a16:creationId xmlns:a16="http://schemas.microsoft.com/office/drawing/2014/main" id="{C65ACE03-0AAE-CC03-0DDF-67CA1F5ADCAD}"/>
              </a:ext>
            </a:extLst>
          </p:cNvPr>
          <p:cNvSpPr txBox="1"/>
          <p:nvPr/>
        </p:nvSpPr>
        <p:spPr>
          <a:xfrm>
            <a:off x="724839" y="983102"/>
            <a:ext cx="5692977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行云航空</a:t>
            </a:r>
            <a:endParaRPr kumimoji="0" lang="en-US" altLang="zh-CN" sz="66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年内将新增</a:t>
            </a: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4</a:t>
            </a:r>
            <a:r>
              <a:rPr kumimoji="0" lang="zh-CN" alt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条</a:t>
            </a:r>
            <a:endParaRPr kumimoji="0" lang="en-US" altLang="zh-CN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国内直达航线</a:t>
            </a:r>
            <a:endParaRPr kumimoji="0" lang="en-US" altLang="zh-CN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</p:txBody>
      </p:sp>
      <p:grpSp>
        <p:nvGrpSpPr>
          <p:cNvPr id="673" name="组合 672">
            <a:extLst>
              <a:ext uri="{FF2B5EF4-FFF2-40B4-BE49-F238E27FC236}">
                <a16:creationId xmlns:a16="http://schemas.microsoft.com/office/drawing/2014/main" id="{EEA4CE4E-E96C-335C-3B68-7C44F99CFE86}"/>
              </a:ext>
            </a:extLst>
          </p:cNvPr>
          <p:cNvGrpSpPr/>
          <p:nvPr/>
        </p:nvGrpSpPr>
        <p:grpSpPr>
          <a:xfrm>
            <a:off x="7937869" y="2917467"/>
            <a:ext cx="633812" cy="1040852"/>
            <a:chOff x="2429473" y="2593178"/>
            <a:chExt cx="570427" cy="936762"/>
          </a:xfrm>
        </p:grpSpPr>
        <p:sp>
          <p:nvSpPr>
            <p:cNvPr id="674" name="椭圆 673">
              <a:extLst>
                <a:ext uri="{FF2B5EF4-FFF2-40B4-BE49-F238E27FC236}">
                  <a16:creationId xmlns:a16="http://schemas.microsoft.com/office/drawing/2014/main" id="{045121CB-F1DF-6A70-2588-53EED0E5F746}"/>
                </a:ext>
              </a:extLst>
            </p:cNvPr>
            <p:cNvSpPr/>
            <p:nvPr/>
          </p:nvSpPr>
          <p:spPr>
            <a:xfrm>
              <a:off x="2448623" y="3237269"/>
              <a:ext cx="532127" cy="292671"/>
            </a:xfrm>
            <a:prstGeom prst="ellipse">
              <a:avLst/>
            </a:prstGeom>
            <a:solidFill>
              <a:srgbClr val="00FFFF">
                <a:alpha val="20000"/>
              </a:srgbClr>
            </a:solidFill>
            <a:ln>
              <a:noFill/>
            </a:ln>
            <a:effectLst>
              <a:outerShdw blurRad="152400" sx="102000" sy="102000" algn="ctr" rotWithShape="0">
                <a:srgbClr val="4917FF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iconfont-11442-5242516">
              <a:extLst>
                <a:ext uri="{FF2B5EF4-FFF2-40B4-BE49-F238E27FC236}">
                  <a16:creationId xmlns:a16="http://schemas.microsoft.com/office/drawing/2014/main" id="{735134C1-19E6-6076-CD2E-5B4869F9ED94}"/>
                </a:ext>
              </a:extLst>
            </p:cNvPr>
            <p:cNvSpPr/>
            <p:nvPr/>
          </p:nvSpPr>
          <p:spPr>
            <a:xfrm>
              <a:off x="2429473" y="2593178"/>
              <a:ext cx="570427" cy="793636"/>
            </a:xfrm>
            <a:custGeom>
              <a:avLst/>
              <a:gdLst>
                <a:gd name="T0" fmla="*/ 4993 w 8960"/>
                <a:gd name="T1" fmla="*/ 12121 h 12464"/>
                <a:gd name="T2" fmla="*/ 3967 w 8960"/>
                <a:gd name="T3" fmla="*/ 12121 h 12464"/>
                <a:gd name="T4" fmla="*/ 0 w 8960"/>
                <a:gd name="T5" fmla="*/ 4480 h 12464"/>
                <a:gd name="T6" fmla="*/ 4480 w 8960"/>
                <a:gd name="T7" fmla="*/ 0 h 12464"/>
                <a:gd name="T8" fmla="*/ 8960 w 8960"/>
                <a:gd name="T9" fmla="*/ 4480 h 12464"/>
                <a:gd name="T10" fmla="*/ 4993 w 8960"/>
                <a:gd name="T11" fmla="*/ 12121 h 12464"/>
                <a:gd name="T12" fmla="*/ 4480 w 8960"/>
                <a:gd name="T13" fmla="*/ 6400 h 12464"/>
                <a:gd name="T14" fmla="*/ 6400 w 8960"/>
                <a:gd name="T15" fmla="*/ 4480 h 12464"/>
                <a:gd name="T16" fmla="*/ 4480 w 8960"/>
                <a:gd name="T17" fmla="*/ 2560 h 12464"/>
                <a:gd name="T18" fmla="*/ 2560 w 8960"/>
                <a:gd name="T19" fmla="*/ 4480 h 12464"/>
                <a:gd name="T20" fmla="*/ 4480 w 8960"/>
                <a:gd name="T21" fmla="*/ 6400 h 1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60" h="12464">
                  <a:moveTo>
                    <a:pt x="4993" y="12121"/>
                  </a:moveTo>
                  <a:cubicBezTo>
                    <a:pt x="4737" y="12464"/>
                    <a:pt x="4223" y="12464"/>
                    <a:pt x="3967" y="12121"/>
                  </a:cubicBezTo>
                  <a:cubicBezTo>
                    <a:pt x="1322" y="8580"/>
                    <a:pt x="0" y="6032"/>
                    <a:pt x="0" y="4480"/>
                  </a:cubicBezTo>
                  <a:cubicBezTo>
                    <a:pt x="0" y="2005"/>
                    <a:pt x="2006" y="0"/>
                    <a:pt x="4480" y="0"/>
                  </a:cubicBezTo>
                  <a:cubicBezTo>
                    <a:pt x="6954" y="0"/>
                    <a:pt x="8960" y="2005"/>
                    <a:pt x="8960" y="4480"/>
                  </a:cubicBezTo>
                  <a:cubicBezTo>
                    <a:pt x="8960" y="6032"/>
                    <a:pt x="7638" y="8580"/>
                    <a:pt x="4993" y="12121"/>
                  </a:cubicBezTo>
                  <a:close/>
                  <a:moveTo>
                    <a:pt x="4480" y="6400"/>
                  </a:moveTo>
                  <a:cubicBezTo>
                    <a:pt x="5540" y="6400"/>
                    <a:pt x="6400" y="5540"/>
                    <a:pt x="6400" y="4480"/>
                  </a:cubicBezTo>
                  <a:cubicBezTo>
                    <a:pt x="6400" y="3419"/>
                    <a:pt x="5540" y="2560"/>
                    <a:pt x="4480" y="2560"/>
                  </a:cubicBezTo>
                  <a:cubicBezTo>
                    <a:pt x="3420" y="2560"/>
                    <a:pt x="2560" y="3419"/>
                    <a:pt x="2560" y="4480"/>
                  </a:cubicBezTo>
                  <a:cubicBezTo>
                    <a:pt x="2560" y="5540"/>
                    <a:pt x="3420" y="6400"/>
                    <a:pt x="4480" y="6400"/>
                  </a:cubicBezTo>
                  <a:close/>
                </a:path>
              </a:pathLst>
            </a:custGeom>
            <a:solidFill>
              <a:srgbClr val="00FFFF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76" name="组合 675">
            <a:extLst>
              <a:ext uri="{FF2B5EF4-FFF2-40B4-BE49-F238E27FC236}">
                <a16:creationId xmlns:a16="http://schemas.microsoft.com/office/drawing/2014/main" id="{F58D3FD8-E62C-DB4A-B5DE-4113FD3E45D8}"/>
              </a:ext>
            </a:extLst>
          </p:cNvPr>
          <p:cNvGrpSpPr/>
          <p:nvPr/>
        </p:nvGrpSpPr>
        <p:grpSpPr>
          <a:xfrm>
            <a:off x="5193912" y="629154"/>
            <a:ext cx="441057" cy="724309"/>
            <a:chOff x="2429473" y="2593178"/>
            <a:chExt cx="570427" cy="936762"/>
          </a:xfrm>
        </p:grpSpPr>
        <p:sp>
          <p:nvSpPr>
            <p:cNvPr id="677" name="椭圆 676">
              <a:extLst>
                <a:ext uri="{FF2B5EF4-FFF2-40B4-BE49-F238E27FC236}">
                  <a16:creationId xmlns:a16="http://schemas.microsoft.com/office/drawing/2014/main" id="{10C03F26-4AC6-F4F1-D0EA-BBCA35624B95}"/>
                </a:ext>
              </a:extLst>
            </p:cNvPr>
            <p:cNvSpPr/>
            <p:nvPr/>
          </p:nvSpPr>
          <p:spPr>
            <a:xfrm>
              <a:off x="2448623" y="3237269"/>
              <a:ext cx="532127" cy="292671"/>
            </a:xfrm>
            <a:prstGeom prst="ellipse">
              <a:avLst/>
            </a:prstGeom>
            <a:solidFill>
              <a:srgbClr val="00FFFF">
                <a:alpha val="20000"/>
              </a:srgbClr>
            </a:solidFill>
            <a:ln>
              <a:noFill/>
            </a:ln>
            <a:effectLst>
              <a:outerShdw blurRad="152400" sx="102000" sy="102000" algn="ctr" rotWithShape="0">
                <a:srgbClr val="4917FF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iconfont-11442-5242516">
              <a:extLst>
                <a:ext uri="{FF2B5EF4-FFF2-40B4-BE49-F238E27FC236}">
                  <a16:creationId xmlns:a16="http://schemas.microsoft.com/office/drawing/2014/main" id="{A987682E-DC2E-57A6-D18A-1B57CA340E14}"/>
                </a:ext>
              </a:extLst>
            </p:cNvPr>
            <p:cNvSpPr/>
            <p:nvPr/>
          </p:nvSpPr>
          <p:spPr>
            <a:xfrm>
              <a:off x="2429473" y="2593178"/>
              <a:ext cx="570427" cy="793636"/>
            </a:xfrm>
            <a:custGeom>
              <a:avLst/>
              <a:gdLst>
                <a:gd name="T0" fmla="*/ 4993 w 8960"/>
                <a:gd name="T1" fmla="*/ 12121 h 12464"/>
                <a:gd name="T2" fmla="*/ 3967 w 8960"/>
                <a:gd name="T3" fmla="*/ 12121 h 12464"/>
                <a:gd name="T4" fmla="*/ 0 w 8960"/>
                <a:gd name="T5" fmla="*/ 4480 h 12464"/>
                <a:gd name="T6" fmla="*/ 4480 w 8960"/>
                <a:gd name="T7" fmla="*/ 0 h 12464"/>
                <a:gd name="T8" fmla="*/ 8960 w 8960"/>
                <a:gd name="T9" fmla="*/ 4480 h 12464"/>
                <a:gd name="T10" fmla="*/ 4993 w 8960"/>
                <a:gd name="T11" fmla="*/ 12121 h 12464"/>
                <a:gd name="T12" fmla="*/ 4480 w 8960"/>
                <a:gd name="T13" fmla="*/ 6400 h 12464"/>
                <a:gd name="T14" fmla="*/ 6400 w 8960"/>
                <a:gd name="T15" fmla="*/ 4480 h 12464"/>
                <a:gd name="T16" fmla="*/ 4480 w 8960"/>
                <a:gd name="T17" fmla="*/ 2560 h 12464"/>
                <a:gd name="T18" fmla="*/ 2560 w 8960"/>
                <a:gd name="T19" fmla="*/ 4480 h 12464"/>
                <a:gd name="T20" fmla="*/ 4480 w 8960"/>
                <a:gd name="T21" fmla="*/ 6400 h 1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60" h="12464">
                  <a:moveTo>
                    <a:pt x="4993" y="12121"/>
                  </a:moveTo>
                  <a:cubicBezTo>
                    <a:pt x="4737" y="12464"/>
                    <a:pt x="4223" y="12464"/>
                    <a:pt x="3967" y="12121"/>
                  </a:cubicBezTo>
                  <a:cubicBezTo>
                    <a:pt x="1322" y="8580"/>
                    <a:pt x="0" y="6032"/>
                    <a:pt x="0" y="4480"/>
                  </a:cubicBezTo>
                  <a:cubicBezTo>
                    <a:pt x="0" y="2005"/>
                    <a:pt x="2006" y="0"/>
                    <a:pt x="4480" y="0"/>
                  </a:cubicBezTo>
                  <a:cubicBezTo>
                    <a:pt x="6954" y="0"/>
                    <a:pt x="8960" y="2005"/>
                    <a:pt x="8960" y="4480"/>
                  </a:cubicBezTo>
                  <a:cubicBezTo>
                    <a:pt x="8960" y="6032"/>
                    <a:pt x="7638" y="8580"/>
                    <a:pt x="4993" y="12121"/>
                  </a:cubicBezTo>
                  <a:close/>
                  <a:moveTo>
                    <a:pt x="4480" y="6400"/>
                  </a:moveTo>
                  <a:cubicBezTo>
                    <a:pt x="5540" y="6400"/>
                    <a:pt x="6400" y="5540"/>
                    <a:pt x="6400" y="4480"/>
                  </a:cubicBezTo>
                  <a:cubicBezTo>
                    <a:pt x="6400" y="3419"/>
                    <a:pt x="5540" y="2560"/>
                    <a:pt x="4480" y="2560"/>
                  </a:cubicBezTo>
                  <a:cubicBezTo>
                    <a:pt x="3420" y="2560"/>
                    <a:pt x="2560" y="3419"/>
                    <a:pt x="2560" y="4480"/>
                  </a:cubicBezTo>
                  <a:cubicBezTo>
                    <a:pt x="2560" y="5540"/>
                    <a:pt x="3420" y="6400"/>
                    <a:pt x="4480" y="6400"/>
                  </a:cubicBezTo>
                  <a:close/>
                </a:path>
              </a:pathLst>
            </a:custGeom>
            <a:solidFill>
              <a:srgbClr val="00FFFF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79" name="组合 678">
            <a:extLst>
              <a:ext uri="{FF2B5EF4-FFF2-40B4-BE49-F238E27FC236}">
                <a16:creationId xmlns:a16="http://schemas.microsoft.com/office/drawing/2014/main" id="{82645ED1-C37D-BB64-CDD4-E57B4429AEB3}"/>
              </a:ext>
            </a:extLst>
          </p:cNvPr>
          <p:cNvGrpSpPr/>
          <p:nvPr/>
        </p:nvGrpSpPr>
        <p:grpSpPr>
          <a:xfrm>
            <a:off x="10866818" y="1207091"/>
            <a:ext cx="441057" cy="724309"/>
            <a:chOff x="4253746" y="2579456"/>
            <a:chExt cx="570427" cy="936762"/>
          </a:xfrm>
        </p:grpSpPr>
        <p:sp>
          <p:nvSpPr>
            <p:cNvPr id="680" name="椭圆 679">
              <a:extLst>
                <a:ext uri="{FF2B5EF4-FFF2-40B4-BE49-F238E27FC236}">
                  <a16:creationId xmlns:a16="http://schemas.microsoft.com/office/drawing/2014/main" id="{9AB0BB10-8F38-6257-E485-825FBA1EF409}"/>
                </a:ext>
              </a:extLst>
            </p:cNvPr>
            <p:cNvSpPr/>
            <p:nvPr/>
          </p:nvSpPr>
          <p:spPr>
            <a:xfrm>
              <a:off x="4272896" y="3223547"/>
              <a:ext cx="532127" cy="292671"/>
            </a:xfrm>
            <a:prstGeom prst="ellipse">
              <a:avLst/>
            </a:prstGeom>
            <a:solidFill>
              <a:srgbClr val="00FFFF">
                <a:alpha val="20000"/>
              </a:srgbClr>
            </a:solidFill>
            <a:ln>
              <a:noFill/>
            </a:ln>
            <a:effectLst>
              <a:outerShdw blurRad="152400" sx="102000" sy="102000" algn="ctr" rotWithShape="0">
                <a:srgbClr val="4917FF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iconfont-11442-5242516">
              <a:extLst>
                <a:ext uri="{FF2B5EF4-FFF2-40B4-BE49-F238E27FC236}">
                  <a16:creationId xmlns:a16="http://schemas.microsoft.com/office/drawing/2014/main" id="{48AF46E8-50F4-30D3-3FAE-2ADA8502293B}"/>
                </a:ext>
              </a:extLst>
            </p:cNvPr>
            <p:cNvSpPr/>
            <p:nvPr/>
          </p:nvSpPr>
          <p:spPr>
            <a:xfrm>
              <a:off x="4253746" y="2579456"/>
              <a:ext cx="570427" cy="793636"/>
            </a:xfrm>
            <a:custGeom>
              <a:avLst/>
              <a:gdLst>
                <a:gd name="T0" fmla="*/ 4993 w 8960"/>
                <a:gd name="T1" fmla="*/ 12121 h 12464"/>
                <a:gd name="T2" fmla="*/ 3967 w 8960"/>
                <a:gd name="T3" fmla="*/ 12121 h 12464"/>
                <a:gd name="T4" fmla="*/ 0 w 8960"/>
                <a:gd name="T5" fmla="*/ 4480 h 12464"/>
                <a:gd name="T6" fmla="*/ 4480 w 8960"/>
                <a:gd name="T7" fmla="*/ 0 h 12464"/>
                <a:gd name="T8" fmla="*/ 8960 w 8960"/>
                <a:gd name="T9" fmla="*/ 4480 h 12464"/>
                <a:gd name="T10" fmla="*/ 4993 w 8960"/>
                <a:gd name="T11" fmla="*/ 12121 h 12464"/>
                <a:gd name="T12" fmla="*/ 4480 w 8960"/>
                <a:gd name="T13" fmla="*/ 6400 h 12464"/>
                <a:gd name="T14" fmla="*/ 6400 w 8960"/>
                <a:gd name="T15" fmla="*/ 4480 h 12464"/>
                <a:gd name="T16" fmla="*/ 4480 w 8960"/>
                <a:gd name="T17" fmla="*/ 2560 h 12464"/>
                <a:gd name="T18" fmla="*/ 2560 w 8960"/>
                <a:gd name="T19" fmla="*/ 4480 h 12464"/>
                <a:gd name="T20" fmla="*/ 4480 w 8960"/>
                <a:gd name="T21" fmla="*/ 6400 h 1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60" h="12464">
                  <a:moveTo>
                    <a:pt x="4993" y="12121"/>
                  </a:moveTo>
                  <a:cubicBezTo>
                    <a:pt x="4737" y="12464"/>
                    <a:pt x="4223" y="12464"/>
                    <a:pt x="3967" y="12121"/>
                  </a:cubicBezTo>
                  <a:cubicBezTo>
                    <a:pt x="1322" y="8580"/>
                    <a:pt x="0" y="6032"/>
                    <a:pt x="0" y="4480"/>
                  </a:cubicBezTo>
                  <a:cubicBezTo>
                    <a:pt x="0" y="2005"/>
                    <a:pt x="2006" y="0"/>
                    <a:pt x="4480" y="0"/>
                  </a:cubicBezTo>
                  <a:cubicBezTo>
                    <a:pt x="6954" y="0"/>
                    <a:pt x="8960" y="2005"/>
                    <a:pt x="8960" y="4480"/>
                  </a:cubicBezTo>
                  <a:cubicBezTo>
                    <a:pt x="8960" y="6032"/>
                    <a:pt x="7638" y="8580"/>
                    <a:pt x="4993" y="12121"/>
                  </a:cubicBezTo>
                  <a:close/>
                  <a:moveTo>
                    <a:pt x="4480" y="6400"/>
                  </a:moveTo>
                  <a:cubicBezTo>
                    <a:pt x="5540" y="6400"/>
                    <a:pt x="6400" y="5540"/>
                    <a:pt x="6400" y="4480"/>
                  </a:cubicBezTo>
                  <a:cubicBezTo>
                    <a:pt x="6400" y="3419"/>
                    <a:pt x="5540" y="2560"/>
                    <a:pt x="4480" y="2560"/>
                  </a:cubicBezTo>
                  <a:cubicBezTo>
                    <a:pt x="3420" y="2560"/>
                    <a:pt x="2560" y="3419"/>
                    <a:pt x="2560" y="4480"/>
                  </a:cubicBezTo>
                  <a:cubicBezTo>
                    <a:pt x="2560" y="5540"/>
                    <a:pt x="3420" y="6400"/>
                    <a:pt x="4480" y="6400"/>
                  </a:cubicBezTo>
                  <a:close/>
                </a:path>
              </a:pathLst>
            </a:custGeom>
            <a:solidFill>
              <a:srgbClr val="00FFFF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2" name="组合 681">
            <a:extLst>
              <a:ext uri="{FF2B5EF4-FFF2-40B4-BE49-F238E27FC236}">
                <a16:creationId xmlns:a16="http://schemas.microsoft.com/office/drawing/2014/main" id="{75E3E598-EB89-A0A8-F803-6D8EA2401F47}"/>
              </a:ext>
            </a:extLst>
          </p:cNvPr>
          <p:cNvGrpSpPr/>
          <p:nvPr/>
        </p:nvGrpSpPr>
        <p:grpSpPr>
          <a:xfrm>
            <a:off x="10694554" y="3670301"/>
            <a:ext cx="441057" cy="724309"/>
            <a:chOff x="2429473" y="2593178"/>
            <a:chExt cx="570427" cy="936762"/>
          </a:xfrm>
        </p:grpSpPr>
        <p:sp>
          <p:nvSpPr>
            <p:cNvPr id="683" name="椭圆 682">
              <a:extLst>
                <a:ext uri="{FF2B5EF4-FFF2-40B4-BE49-F238E27FC236}">
                  <a16:creationId xmlns:a16="http://schemas.microsoft.com/office/drawing/2014/main" id="{B09CFD5C-84F1-DF15-D97D-74BC7B792AE6}"/>
                </a:ext>
              </a:extLst>
            </p:cNvPr>
            <p:cNvSpPr/>
            <p:nvPr/>
          </p:nvSpPr>
          <p:spPr>
            <a:xfrm>
              <a:off x="2448623" y="3237269"/>
              <a:ext cx="532127" cy="292671"/>
            </a:xfrm>
            <a:prstGeom prst="ellipse">
              <a:avLst/>
            </a:prstGeom>
            <a:solidFill>
              <a:srgbClr val="00FFFF">
                <a:alpha val="20000"/>
              </a:srgbClr>
            </a:solidFill>
            <a:ln>
              <a:noFill/>
            </a:ln>
            <a:effectLst>
              <a:outerShdw blurRad="152400" sx="102000" sy="102000" algn="ctr" rotWithShape="0">
                <a:srgbClr val="4917FF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iconfont-11442-5242516">
              <a:extLst>
                <a:ext uri="{FF2B5EF4-FFF2-40B4-BE49-F238E27FC236}">
                  <a16:creationId xmlns:a16="http://schemas.microsoft.com/office/drawing/2014/main" id="{8F834E03-C63D-F93A-5982-7AA9162299D8}"/>
                </a:ext>
              </a:extLst>
            </p:cNvPr>
            <p:cNvSpPr/>
            <p:nvPr/>
          </p:nvSpPr>
          <p:spPr>
            <a:xfrm>
              <a:off x="2429473" y="2593178"/>
              <a:ext cx="570427" cy="793636"/>
            </a:xfrm>
            <a:custGeom>
              <a:avLst/>
              <a:gdLst>
                <a:gd name="T0" fmla="*/ 4993 w 8960"/>
                <a:gd name="T1" fmla="*/ 12121 h 12464"/>
                <a:gd name="T2" fmla="*/ 3967 w 8960"/>
                <a:gd name="T3" fmla="*/ 12121 h 12464"/>
                <a:gd name="T4" fmla="*/ 0 w 8960"/>
                <a:gd name="T5" fmla="*/ 4480 h 12464"/>
                <a:gd name="T6" fmla="*/ 4480 w 8960"/>
                <a:gd name="T7" fmla="*/ 0 h 12464"/>
                <a:gd name="T8" fmla="*/ 8960 w 8960"/>
                <a:gd name="T9" fmla="*/ 4480 h 12464"/>
                <a:gd name="T10" fmla="*/ 4993 w 8960"/>
                <a:gd name="T11" fmla="*/ 12121 h 12464"/>
                <a:gd name="T12" fmla="*/ 4480 w 8960"/>
                <a:gd name="T13" fmla="*/ 6400 h 12464"/>
                <a:gd name="T14" fmla="*/ 6400 w 8960"/>
                <a:gd name="T15" fmla="*/ 4480 h 12464"/>
                <a:gd name="T16" fmla="*/ 4480 w 8960"/>
                <a:gd name="T17" fmla="*/ 2560 h 12464"/>
                <a:gd name="T18" fmla="*/ 2560 w 8960"/>
                <a:gd name="T19" fmla="*/ 4480 h 12464"/>
                <a:gd name="T20" fmla="*/ 4480 w 8960"/>
                <a:gd name="T21" fmla="*/ 6400 h 1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60" h="12464">
                  <a:moveTo>
                    <a:pt x="4993" y="12121"/>
                  </a:moveTo>
                  <a:cubicBezTo>
                    <a:pt x="4737" y="12464"/>
                    <a:pt x="4223" y="12464"/>
                    <a:pt x="3967" y="12121"/>
                  </a:cubicBezTo>
                  <a:cubicBezTo>
                    <a:pt x="1322" y="8580"/>
                    <a:pt x="0" y="6032"/>
                    <a:pt x="0" y="4480"/>
                  </a:cubicBezTo>
                  <a:cubicBezTo>
                    <a:pt x="0" y="2005"/>
                    <a:pt x="2006" y="0"/>
                    <a:pt x="4480" y="0"/>
                  </a:cubicBezTo>
                  <a:cubicBezTo>
                    <a:pt x="6954" y="0"/>
                    <a:pt x="8960" y="2005"/>
                    <a:pt x="8960" y="4480"/>
                  </a:cubicBezTo>
                  <a:cubicBezTo>
                    <a:pt x="8960" y="6032"/>
                    <a:pt x="7638" y="8580"/>
                    <a:pt x="4993" y="12121"/>
                  </a:cubicBezTo>
                  <a:close/>
                  <a:moveTo>
                    <a:pt x="4480" y="6400"/>
                  </a:moveTo>
                  <a:cubicBezTo>
                    <a:pt x="5540" y="6400"/>
                    <a:pt x="6400" y="5540"/>
                    <a:pt x="6400" y="4480"/>
                  </a:cubicBezTo>
                  <a:cubicBezTo>
                    <a:pt x="6400" y="3419"/>
                    <a:pt x="5540" y="2560"/>
                    <a:pt x="4480" y="2560"/>
                  </a:cubicBezTo>
                  <a:cubicBezTo>
                    <a:pt x="3420" y="2560"/>
                    <a:pt x="2560" y="3419"/>
                    <a:pt x="2560" y="4480"/>
                  </a:cubicBezTo>
                  <a:cubicBezTo>
                    <a:pt x="2560" y="5540"/>
                    <a:pt x="3420" y="6400"/>
                    <a:pt x="4480" y="6400"/>
                  </a:cubicBezTo>
                  <a:close/>
                </a:path>
              </a:pathLst>
            </a:custGeom>
            <a:solidFill>
              <a:srgbClr val="00FFFF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</p:grpSp>
      <p:sp>
        <p:nvSpPr>
          <p:cNvPr id="685" name="文本框 684">
            <a:extLst>
              <a:ext uri="{FF2B5EF4-FFF2-40B4-BE49-F238E27FC236}">
                <a16:creationId xmlns:a16="http://schemas.microsoft.com/office/drawing/2014/main" id="{504816C4-EBC5-0C90-5760-BCD312DE32A6}"/>
              </a:ext>
            </a:extLst>
          </p:cNvPr>
          <p:cNvSpPr txBox="1"/>
          <p:nvPr/>
        </p:nvSpPr>
        <p:spPr>
          <a:xfrm>
            <a:off x="724839" y="5192483"/>
            <a:ext cx="4893271" cy="6689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自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20XX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年成立至今，行云航空已开辟国内航线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168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条，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国际航线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58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条，且国内外航线每年均有新增。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686" name="任意多边形: 形状 685">
            <a:extLst>
              <a:ext uri="{FF2B5EF4-FFF2-40B4-BE49-F238E27FC236}">
                <a16:creationId xmlns:a16="http://schemas.microsoft.com/office/drawing/2014/main" id="{6B86A0E3-1C5A-5A75-52E9-A52ED65319EC}"/>
              </a:ext>
            </a:extLst>
          </p:cNvPr>
          <p:cNvSpPr/>
          <p:nvPr/>
        </p:nvSpPr>
        <p:spPr>
          <a:xfrm>
            <a:off x="7804149" y="3785058"/>
            <a:ext cx="450850" cy="1749425"/>
          </a:xfrm>
          <a:custGeom>
            <a:avLst/>
            <a:gdLst>
              <a:gd name="connsiteX0" fmla="*/ 0 w 114300"/>
              <a:gd name="connsiteY0" fmla="*/ 0 h 161925"/>
              <a:gd name="connsiteX1" fmla="*/ 0 w 114300"/>
              <a:gd name="connsiteY1" fmla="*/ 0 h 161925"/>
              <a:gd name="connsiteX2" fmla="*/ 114300 w 114300"/>
              <a:gd name="connsiteY2" fmla="*/ 161925 h 161925"/>
              <a:gd name="connsiteX0" fmla="*/ 904875 w 1019175"/>
              <a:gd name="connsiteY0" fmla="*/ 0 h 897841"/>
              <a:gd name="connsiteX1" fmla="*/ 0 w 1019175"/>
              <a:gd name="connsiteY1" fmla="*/ 895350 h 897841"/>
              <a:gd name="connsiteX2" fmla="*/ 1019175 w 1019175"/>
              <a:gd name="connsiteY2" fmla="*/ 161925 h 897841"/>
              <a:gd name="connsiteX0" fmla="*/ 0 w 114300"/>
              <a:gd name="connsiteY0" fmla="*/ 0 h 161925"/>
              <a:gd name="connsiteX1" fmla="*/ 114300 w 114300"/>
              <a:gd name="connsiteY1" fmla="*/ 161925 h 161925"/>
              <a:gd name="connsiteX0" fmla="*/ 0 w 1609725"/>
              <a:gd name="connsiteY0" fmla="*/ 247650 h 247650"/>
              <a:gd name="connsiteX1" fmla="*/ 1609725 w 1609725"/>
              <a:gd name="connsiteY1" fmla="*/ 0 h 247650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13812 h 2576037"/>
              <a:gd name="connsiteX1" fmla="*/ 2847975 w 2847975"/>
              <a:gd name="connsiteY1" fmla="*/ 2576037 h 2576037"/>
              <a:gd name="connsiteX0" fmla="*/ 0 w 2847975"/>
              <a:gd name="connsiteY0" fmla="*/ 6014 h 2568239"/>
              <a:gd name="connsiteX1" fmla="*/ 2847975 w 2847975"/>
              <a:gd name="connsiteY1" fmla="*/ 2568239 h 2568239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0 h 2562225"/>
              <a:gd name="connsiteX1" fmla="*/ 2847975 w 2847975"/>
              <a:gd name="connsiteY1" fmla="*/ 2562225 h 2562225"/>
              <a:gd name="connsiteX0" fmla="*/ 0 w 2847975"/>
              <a:gd name="connsiteY0" fmla="*/ 100636 h 2662861"/>
              <a:gd name="connsiteX1" fmla="*/ 2847975 w 2847975"/>
              <a:gd name="connsiteY1" fmla="*/ 2662861 h 2662861"/>
              <a:gd name="connsiteX0" fmla="*/ 0 w 2847975"/>
              <a:gd name="connsiteY0" fmla="*/ 72862 h 2635087"/>
              <a:gd name="connsiteX1" fmla="*/ 2847975 w 2847975"/>
              <a:gd name="connsiteY1" fmla="*/ 2635087 h 2635087"/>
              <a:gd name="connsiteX0" fmla="*/ 2885891 w 3043490"/>
              <a:gd name="connsiteY0" fmla="*/ 105604 h 2086804"/>
              <a:gd name="connsiteX1" fmla="*/ 47441 w 3043490"/>
              <a:gd name="connsiteY1" fmla="*/ 2086804 h 2086804"/>
              <a:gd name="connsiteX0" fmla="*/ 2911030 w 2911030"/>
              <a:gd name="connsiteY0" fmla="*/ 115815 h 2097015"/>
              <a:gd name="connsiteX1" fmla="*/ 72580 w 2911030"/>
              <a:gd name="connsiteY1" fmla="*/ 2097015 h 2097015"/>
              <a:gd name="connsiteX0" fmla="*/ 2838450 w 2838450"/>
              <a:gd name="connsiteY0" fmla="*/ 103058 h 2084258"/>
              <a:gd name="connsiteX1" fmla="*/ 0 w 2838450"/>
              <a:gd name="connsiteY1" fmla="*/ 2084258 h 2084258"/>
              <a:gd name="connsiteX0" fmla="*/ 2667000 w 2667000"/>
              <a:gd name="connsiteY0" fmla="*/ 1076812 h 1076812"/>
              <a:gd name="connsiteX1" fmla="*/ 0 w 2667000"/>
              <a:gd name="connsiteY1" fmla="*/ 591037 h 1076812"/>
              <a:gd name="connsiteX0" fmla="*/ 2667000 w 2667000"/>
              <a:gd name="connsiteY0" fmla="*/ 1177220 h 1177220"/>
              <a:gd name="connsiteX1" fmla="*/ 0 w 2667000"/>
              <a:gd name="connsiteY1" fmla="*/ 691445 h 1177220"/>
              <a:gd name="connsiteX0" fmla="*/ 2667000 w 2667000"/>
              <a:gd name="connsiteY0" fmla="*/ 1097208 h 1097208"/>
              <a:gd name="connsiteX1" fmla="*/ 0 w 2667000"/>
              <a:gd name="connsiteY1" fmla="*/ 611433 h 1097208"/>
              <a:gd name="connsiteX0" fmla="*/ 34275 w 704195"/>
              <a:gd name="connsiteY0" fmla="*/ 2101168 h 2101168"/>
              <a:gd name="connsiteX1" fmla="*/ 440675 w 704195"/>
              <a:gd name="connsiteY1" fmla="*/ 370793 h 2101168"/>
              <a:gd name="connsiteX0" fmla="*/ 86649 w 493049"/>
              <a:gd name="connsiteY0" fmla="*/ 1750764 h 1750764"/>
              <a:gd name="connsiteX1" fmla="*/ 493049 w 493049"/>
              <a:gd name="connsiteY1" fmla="*/ 20389 h 1750764"/>
              <a:gd name="connsiteX0" fmla="*/ 81487 w 532337"/>
              <a:gd name="connsiteY0" fmla="*/ 1769492 h 1769492"/>
              <a:gd name="connsiteX1" fmla="*/ 532337 w 532337"/>
              <a:gd name="connsiteY1" fmla="*/ 20067 h 1769492"/>
              <a:gd name="connsiteX0" fmla="*/ 0 w 450850"/>
              <a:gd name="connsiteY0" fmla="*/ 1770235 h 1770235"/>
              <a:gd name="connsiteX1" fmla="*/ 450850 w 450850"/>
              <a:gd name="connsiteY1" fmla="*/ 20810 h 1770235"/>
              <a:gd name="connsiteX0" fmla="*/ 0 w 450850"/>
              <a:gd name="connsiteY0" fmla="*/ 1770457 h 1770457"/>
              <a:gd name="connsiteX1" fmla="*/ 450850 w 450850"/>
              <a:gd name="connsiteY1" fmla="*/ 21032 h 1770457"/>
              <a:gd name="connsiteX0" fmla="*/ 0 w 450850"/>
              <a:gd name="connsiteY0" fmla="*/ 1749425 h 1749425"/>
              <a:gd name="connsiteX1" fmla="*/ 450850 w 450850"/>
              <a:gd name="connsiteY1" fmla="*/ 0 h 174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0850" h="1749425">
                <a:moveTo>
                  <a:pt x="0" y="1749425"/>
                </a:moveTo>
                <a:cubicBezTo>
                  <a:pt x="146050" y="803275"/>
                  <a:pt x="288925" y="158750"/>
                  <a:pt x="450850" y="0"/>
                </a:cubicBezTo>
              </a:path>
            </a:pathLst>
          </a:custGeom>
          <a:noFill/>
          <a:ln w="25400">
            <a:gradFill flip="none" rotWithShape="1">
              <a:gsLst>
                <a:gs pos="100000">
                  <a:srgbClr val="00FFFF"/>
                </a:gs>
                <a:gs pos="0">
                  <a:srgbClr val="00FFFF">
                    <a:alpha val="0"/>
                  </a:srgbClr>
                </a:gs>
              </a:gsLst>
              <a:lin ang="54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687" name="组合 686">
            <a:extLst>
              <a:ext uri="{FF2B5EF4-FFF2-40B4-BE49-F238E27FC236}">
                <a16:creationId xmlns:a16="http://schemas.microsoft.com/office/drawing/2014/main" id="{173F3F97-26DD-3DBF-3413-BA09FB81AE8F}"/>
              </a:ext>
            </a:extLst>
          </p:cNvPr>
          <p:cNvGrpSpPr/>
          <p:nvPr/>
        </p:nvGrpSpPr>
        <p:grpSpPr>
          <a:xfrm>
            <a:off x="7581035" y="4927717"/>
            <a:ext cx="441057" cy="724309"/>
            <a:chOff x="2429473" y="2593178"/>
            <a:chExt cx="570427" cy="936762"/>
          </a:xfrm>
        </p:grpSpPr>
        <p:sp>
          <p:nvSpPr>
            <p:cNvPr id="688" name="椭圆 687">
              <a:extLst>
                <a:ext uri="{FF2B5EF4-FFF2-40B4-BE49-F238E27FC236}">
                  <a16:creationId xmlns:a16="http://schemas.microsoft.com/office/drawing/2014/main" id="{D87A5E1D-3DED-E38F-E6FD-41EABB30ED7F}"/>
                </a:ext>
              </a:extLst>
            </p:cNvPr>
            <p:cNvSpPr/>
            <p:nvPr/>
          </p:nvSpPr>
          <p:spPr>
            <a:xfrm>
              <a:off x="2448623" y="3237269"/>
              <a:ext cx="532127" cy="292671"/>
            </a:xfrm>
            <a:prstGeom prst="ellipse">
              <a:avLst/>
            </a:prstGeom>
            <a:solidFill>
              <a:srgbClr val="00FFFF">
                <a:alpha val="20000"/>
              </a:srgbClr>
            </a:solidFill>
            <a:ln>
              <a:noFill/>
            </a:ln>
            <a:effectLst>
              <a:outerShdw blurRad="152400" sx="102000" sy="102000" algn="ctr" rotWithShape="0">
                <a:srgbClr val="4917FF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iconfont-11442-5242516">
              <a:extLst>
                <a:ext uri="{FF2B5EF4-FFF2-40B4-BE49-F238E27FC236}">
                  <a16:creationId xmlns:a16="http://schemas.microsoft.com/office/drawing/2014/main" id="{60E33D7A-17B9-039D-BAAB-1D25004FD227}"/>
                </a:ext>
              </a:extLst>
            </p:cNvPr>
            <p:cNvSpPr/>
            <p:nvPr/>
          </p:nvSpPr>
          <p:spPr>
            <a:xfrm>
              <a:off x="2429473" y="2593178"/>
              <a:ext cx="570427" cy="793636"/>
            </a:xfrm>
            <a:custGeom>
              <a:avLst/>
              <a:gdLst>
                <a:gd name="T0" fmla="*/ 4993 w 8960"/>
                <a:gd name="T1" fmla="*/ 12121 h 12464"/>
                <a:gd name="T2" fmla="*/ 3967 w 8960"/>
                <a:gd name="T3" fmla="*/ 12121 h 12464"/>
                <a:gd name="T4" fmla="*/ 0 w 8960"/>
                <a:gd name="T5" fmla="*/ 4480 h 12464"/>
                <a:gd name="T6" fmla="*/ 4480 w 8960"/>
                <a:gd name="T7" fmla="*/ 0 h 12464"/>
                <a:gd name="T8" fmla="*/ 8960 w 8960"/>
                <a:gd name="T9" fmla="*/ 4480 h 12464"/>
                <a:gd name="T10" fmla="*/ 4993 w 8960"/>
                <a:gd name="T11" fmla="*/ 12121 h 12464"/>
                <a:gd name="T12" fmla="*/ 4480 w 8960"/>
                <a:gd name="T13" fmla="*/ 6400 h 12464"/>
                <a:gd name="T14" fmla="*/ 6400 w 8960"/>
                <a:gd name="T15" fmla="*/ 4480 h 12464"/>
                <a:gd name="T16" fmla="*/ 4480 w 8960"/>
                <a:gd name="T17" fmla="*/ 2560 h 12464"/>
                <a:gd name="T18" fmla="*/ 2560 w 8960"/>
                <a:gd name="T19" fmla="*/ 4480 h 12464"/>
                <a:gd name="T20" fmla="*/ 4480 w 8960"/>
                <a:gd name="T21" fmla="*/ 6400 h 1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60" h="12464">
                  <a:moveTo>
                    <a:pt x="4993" y="12121"/>
                  </a:moveTo>
                  <a:cubicBezTo>
                    <a:pt x="4737" y="12464"/>
                    <a:pt x="4223" y="12464"/>
                    <a:pt x="3967" y="12121"/>
                  </a:cubicBezTo>
                  <a:cubicBezTo>
                    <a:pt x="1322" y="8580"/>
                    <a:pt x="0" y="6032"/>
                    <a:pt x="0" y="4480"/>
                  </a:cubicBezTo>
                  <a:cubicBezTo>
                    <a:pt x="0" y="2005"/>
                    <a:pt x="2006" y="0"/>
                    <a:pt x="4480" y="0"/>
                  </a:cubicBezTo>
                  <a:cubicBezTo>
                    <a:pt x="6954" y="0"/>
                    <a:pt x="8960" y="2005"/>
                    <a:pt x="8960" y="4480"/>
                  </a:cubicBezTo>
                  <a:cubicBezTo>
                    <a:pt x="8960" y="6032"/>
                    <a:pt x="7638" y="8580"/>
                    <a:pt x="4993" y="12121"/>
                  </a:cubicBezTo>
                  <a:close/>
                  <a:moveTo>
                    <a:pt x="4480" y="6400"/>
                  </a:moveTo>
                  <a:cubicBezTo>
                    <a:pt x="5540" y="6400"/>
                    <a:pt x="6400" y="5540"/>
                    <a:pt x="6400" y="4480"/>
                  </a:cubicBezTo>
                  <a:cubicBezTo>
                    <a:pt x="6400" y="3419"/>
                    <a:pt x="5540" y="2560"/>
                    <a:pt x="4480" y="2560"/>
                  </a:cubicBezTo>
                  <a:cubicBezTo>
                    <a:pt x="3420" y="2560"/>
                    <a:pt x="2560" y="3419"/>
                    <a:pt x="2560" y="4480"/>
                  </a:cubicBezTo>
                  <a:cubicBezTo>
                    <a:pt x="2560" y="5540"/>
                    <a:pt x="3420" y="6400"/>
                    <a:pt x="4480" y="6400"/>
                  </a:cubicBezTo>
                  <a:close/>
                </a:path>
              </a:pathLst>
            </a:custGeom>
            <a:solidFill>
              <a:srgbClr val="00FFFF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63676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DC84C2C2-B6CB-1034-8E38-CA5E2012588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35000">
                <a:schemeClr val="accent1"/>
              </a:gs>
              <a:gs pos="80000">
                <a:schemeClr val="accent2"/>
              </a:gs>
            </a:gsLst>
            <a:lin ang="27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B2A7B3B0-C732-2008-BD58-8ADFFC7CF69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 amt="41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7813" b="781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C93C4885-C8E3-70AE-F6A6-04C32B038569}"/>
              </a:ext>
            </a:extLst>
          </p:cNvPr>
          <p:cNvGrpSpPr>
            <a:grpSpLocks noChangeAspect="1"/>
          </p:cNvGrpSpPr>
          <p:nvPr/>
        </p:nvGrpSpPr>
        <p:grpSpPr>
          <a:xfrm>
            <a:off x="762000" y="1933778"/>
            <a:ext cx="10668000" cy="6000749"/>
            <a:chOff x="0" y="-100"/>
            <a:chExt cx="12192000" cy="6858000"/>
          </a:xfrm>
          <a:effectLst/>
          <a:scene3d>
            <a:camera prst="perspectiveFront" fov="4200000">
              <a:rot lat="18600000" lon="0" rev="0"/>
            </a:camera>
            <a:lightRig rig="flat" dir="t"/>
          </a:scene3d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098DCF6E-D39B-1A06-237D-B6B31387FDF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16667" r="-16667"/>
            <a:stretch/>
          </p:blipFill>
          <p:spPr bwMode="auto">
            <a:xfrm>
              <a:off x="0" y="-100"/>
              <a:ext cx="12192000" cy="6858000"/>
            </a:xfrm>
            <a:prstGeom prst="rect">
              <a:avLst/>
            </a:prstGeom>
            <a:solidFill>
              <a:schemeClr val="bg1"/>
            </a:solidFill>
            <a:sp3d prstMaterial="matte"/>
          </p:spPr>
        </p:pic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849FEE77-8B47-1AC8-B970-EF85620670BC}"/>
                </a:ext>
              </a:extLst>
            </p:cNvPr>
            <p:cNvSpPr/>
            <p:nvPr/>
          </p:nvSpPr>
          <p:spPr>
            <a:xfrm>
              <a:off x="4396740" y="708660"/>
              <a:ext cx="2621280" cy="6705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sp3d prstMaterial="matt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95CA71CF-92E7-AB31-5EEC-8BB92D9B2E51}"/>
              </a:ext>
            </a:extLst>
          </p:cNvPr>
          <p:cNvCxnSpPr>
            <a:cxnSpLocks/>
          </p:cNvCxnSpPr>
          <p:nvPr/>
        </p:nvCxnSpPr>
        <p:spPr>
          <a:xfrm>
            <a:off x="2852697" y="1992087"/>
            <a:ext cx="0" cy="2918374"/>
          </a:xfrm>
          <a:prstGeom prst="line">
            <a:avLst/>
          </a:prstGeom>
          <a:ln w="19050">
            <a:solidFill>
              <a:schemeClr val="accent3"/>
            </a:solidFill>
            <a:headEnd type="oval" w="med" len="med"/>
          </a:ln>
          <a:effectLst>
            <a:outerShdw blurRad="88900" dist="38100" dir="2700000" algn="tl" rotWithShape="0">
              <a:schemeClr val="accent3">
                <a:alpha val="57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>
            <a:extLst>
              <a:ext uri="{FF2B5EF4-FFF2-40B4-BE49-F238E27FC236}">
                <a16:creationId xmlns:a16="http://schemas.microsoft.com/office/drawing/2014/main" id="{0F33B88D-E033-F26F-9079-8D292B2F9387}"/>
              </a:ext>
            </a:extLst>
          </p:cNvPr>
          <p:cNvSpPr txBox="1"/>
          <p:nvPr/>
        </p:nvSpPr>
        <p:spPr>
          <a:xfrm>
            <a:off x="2956402" y="1698594"/>
            <a:ext cx="18982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accent1">
                        <a:lumMod val="10000"/>
                        <a:lumOff val="90000"/>
                      </a:schemeClr>
                    </a:gs>
                    <a:gs pos="100000">
                      <a:schemeClr val="accent1">
                        <a:lumMod val="60000"/>
                        <a:lumOff val="40000"/>
                      </a:schemeClr>
                    </a:gs>
                  </a:gsLst>
                  <a:lin ang="2700000" scaled="1"/>
                </a:gradFill>
                <a:effectLst>
                  <a:outerShdw blurRad="508000" dist="38100" dir="2700000" algn="tl" rotWithShape="0">
                    <a:schemeClr val="accent3">
                      <a:alpha val="25000"/>
                    </a:schemeClr>
                  </a:outerShdw>
                </a:effectLst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第一阶梯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A6E4923C-BEAB-B0D0-2E23-BAA29D46A54E}"/>
              </a:ext>
            </a:extLst>
          </p:cNvPr>
          <p:cNvSpPr txBox="1"/>
          <p:nvPr/>
        </p:nvSpPr>
        <p:spPr>
          <a:xfrm>
            <a:off x="2956401" y="2267174"/>
            <a:ext cx="23371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阶梯第一级主要</a:t>
            </a: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分布在青藏高原附近，</a:t>
            </a: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海拔在</a:t>
            </a: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4000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米以上。</a:t>
            </a: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998DF01F-2D20-0EE0-24E8-67DE65FA4806}"/>
              </a:ext>
            </a:extLst>
          </p:cNvPr>
          <p:cNvCxnSpPr>
            <a:cxnSpLocks/>
          </p:cNvCxnSpPr>
          <p:nvPr/>
        </p:nvCxnSpPr>
        <p:spPr>
          <a:xfrm>
            <a:off x="5403723" y="1416888"/>
            <a:ext cx="0" cy="3058872"/>
          </a:xfrm>
          <a:prstGeom prst="line">
            <a:avLst/>
          </a:prstGeom>
          <a:ln w="19050">
            <a:solidFill>
              <a:schemeClr val="accent3"/>
            </a:solidFill>
            <a:headEnd type="oval" w="med" len="med"/>
          </a:ln>
          <a:effectLst>
            <a:outerShdw blurRad="88900" dist="38100" dir="2700000" algn="tl" rotWithShape="0">
              <a:schemeClr val="accent3">
                <a:alpha val="57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文本框 10">
            <a:extLst>
              <a:ext uri="{FF2B5EF4-FFF2-40B4-BE49-F238E27FC236}">
                <a16:creationId xmlns:a16="http://schemas.microsoft.com/office/drawing/2014/main" id="{9E332200-11B0-08EF-5E67-FDFF52F09E56}"/>
              </a:ext>
            </a:extLst>
          </p:cNvPr>
          <p:cNvSpPr txBox="1"/>
          <p:nvPr/>
        </p:nvSpPr>
        <p:spPr>
          <a:xfrm>
            <a:off x="5520256" y="1127203"/>
            <a:ext cx="18982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accent1">
                        <a:lumMod val="10000"/>
                        <a:lumOff val="90000"/>
                      </a:schemeClr>
                    </a:gs>
                    <a:gs pos="100000">
                      <a:schemeClr val="accent1">
                        <a:lumMod val="60000"/>
                        <a:lumOff val="40000"/>
                      </a:schemeClr>
                    </a:gs>
                  </a:gsLst>
                  <a:lin ang="2700000" scaled="1"/>
                </a:gradFill>
                <a:effectLst>
                  <a:outerShdw blurRad="508000" dist="38100" dir="2700000" algn="tl" rotWithShape="0">
                    <a:schemeClr val="accent3">
                      <a:alpha val="25000"/>
                    </a:schemeClr>
                  </a:outerShdw>
                </a:effectLst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第二阶梯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B5D6F036-313D-1CE1-C86D-76389A9FA67C}"/>
              </a:ext>
            </a:extLst>
          </p:cNvPr>
          <p:cNvSpPr txBox="1"/>
          <p:nvPr/>
        </p:nvSpPr>
        <p:spPr>
          <a:xfrm>
            <a:off x="5520254" y="1695783"/>
            <a:ext cx="23371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阶梯第二级主要分布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在我国主要盆地，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海拔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1-2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千米</a:t>
            </a:r>
          </a:p>
        </p:txBody>
      </p: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C59F970A-3C47-8D2C-5406-4F4CAD22CF54}"/>
              </a:ext>
            </a:extLst>
          </p:cNvPr>
          <p:cNvCxnSpPr>
            <a:cxnSpLocks/>
          </p:cNvCxnSpPr>
          <p:nvPr/>
        </p:nvCxnSpPr>
        <p:spPr>
          <a:xfrm>
            <a:off x="7967576" y="845497"/>
            <a:ext cx="0" cy="3387151"/>
          </a:xfrm>
          <a:prstGeom prst="line">
            <a:avLst/>
          </a:prstGeom>
          <a:ln w="19050">
            <a:solidFill>
              <a:schemeClr val="accent3"/>
            </a:solidFill>
            <a:headEnd type="oval" w="med" len="med"/>
          </a:ln>
          <a:effectLst>
            <a:outerShdw blurRad="88900" dist="38100" dir="2700000" algn="tl" rotWithShape="0">
              <a:schemeClr val="accent3">
                <a:alpha val="57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>
            <a:extLst>
              <a:ext uri="{FF2B5EF4-FFF2-40B4-BE49-F238E27FC236}">
                <a16:creationId xmlns:a16="http://schemas.microsoft.com/office/drawing/2014/main" id="{E6B7498E-8B0C-0884-2EA5-225873920695}"/>
              </a:ext>
            </a:extLst>
          </p:cNvPr>
          <p:cNvSpPr txBox="1"/>
          <p:nvPr/>
        </p:nvSpPr>
        <p:spPr>
          <a:xfrm>
            <a:off x="8096935" y="559621"/>
            <a:ext cx="18982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accent1">
                        <a:lumMod val="10000"/>
                        <a:lumOff val="90000"/>
                      </a:schemeClr>
                    </a:gs>
                    <a:gs pos="100000">
                      <a:schemeClr val="accent1">
                        <a:lumMod val="60000"/>
                        <a:lumOff val="40000"/>
                      </a:schemeClr>
                    </a:gs>
                  </a:gsLst>
                  <a:lin ang="2700000" scaled="1"/>
                </a:gradFill>
                <a:effectLst>
                  <a:outerShdw blurRad="508000" dist="38100" dir="2700000" algn="tl" rotWithShape="0">
                    <a:schemeClr val="accent3">
                      <a:alpha val="25000"/>
                    </a:schemeClr>
                  </a:outerShdw>
                </a:effectLst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第三阶梯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4AE1AF92-3641-EFF3-D9CE-DC75B3E74D97}"/>
              </a:ext>
            </a:extLst>
          </p:cNvPr>
          <p:cNvSpPr txBox="1"/>
          <p:nvPr/>
        </p:nvSpPr>
        <p:spPr>
          <a:xfrm>
            <a:off x="8096934" y="1128201"/>
            <a:ext cx="232436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阶梯第三级主要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分布在我国主要平原，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海拔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500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米以下</a:t>
            </a:r>
          </a:p>
        </p:txBody>
      </p:sp>
    </p:spTree>
    <p:extLst>
      <p:ext uri="{BB962C8B-B14F-4D97-AF65-F5344CB8AC3E}">
        <p14:creationId xmlns:p14="http://schemas.microsoft.com/office/powerpoint/2010/main" val="324925892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>
            <a:extLst>
              <a:ext uri="{FF2B5EF4-FFF2-40B4-BE49-F238E27FC236}">
                <a16:creationId xmlns:a16="http://schemas.microsoft.com/office/drawing/2014/main" id="{6C2F7EA4-09DB-8F4E-C43B-4AFF241F8F6D}"/>
              </a:ext>
            </a:extLst>
          </p:cNvPr>
          <p:cNvSpPr/>
          <p:nvPr/>
        </p:nvSpPr>
        <p:spPr>
          <a:xfrm>
            <a:off x="11519606" y="0"/>
            <a:ext cx="672394" cy="6856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9DD04FC0-21DE-5B2A-B40F-CBB791BAF73E}"/>
              </a:ext>
            </a:extLst>
          </p:cNvPr>
          <p:cNvSpPr/>
          <p:nvPr/>
        </p:nvSpPr>
        <p:spPr>
          <a:xfrm>
            <a:off x="0" y="0"/>
            <a:ext cx="4479394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C300F001-29D2-1FCB-8586-0294CC34B4EA}"/>
              </a:ext>
            </a:extLst>
          </p:cNvPr>
          <p:cNvSpPr txBox="1"/>
          <p:nvPr/>
        </p:nvSpPr>
        <p:spPr>
          <a:xfrm>
            <a:off x="735877" y="511521"/>
            <a:ext cx="571927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latin typeface="+mj-lt"/>
                <a:ea typeface="+mj-ea"/>
              </a:rPr>
              <a:t>公司主营业务</a:t>
            </a:r>
          </a:p>
        </p:txBody>
      </p: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0698A30F-E26E-A81C-255E-DB56E94DC7DF}"/>
              </a:ext>
            </a:extLst>
          </p:cNvPr>
          <p:cNvGrpSpPr/>
          <p:nvPr/>
        </p:nvGrpSpPr>
        <p:grpSpPr>
          <a:xfrm>
            <a:off x="2992465" y="-216624"/>
            <a:ext cx="11321397" cy="7291247"/>
            <a:chOff x="2992465" y="-216624"/>
            <a:chExt cx="11321397" cy="7291247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73892F0-BE5E-BAF3-A123-E117B37A6F26}"/>
                </a:ext>
              </a:extLst>
            </p:cNvPr>
            <p:cNvGrpSpPr/>
            <p:nvPr/>
          </p:nvGrpSpPr>
          <p:grpSpPr>
            <a:xfrm>
              <a:off x="2992465" y="-216624"/>
              <a:ext cx="11321397" cy="7291247"/>
              <a:chOff x="2465136" y="104976"/>
              <a:chExt cx="10613965" cy="6835644"/>
            </a:xfrm>
            <a:scene3d>
              <a:camera prst="perspectiveRelaxedModerately">
                <a:rot lat="19190636" lon="0" rev="0"/>
              </a:camera>
              <a:lightRig rig="contrasting" dir="t"/>
            </a:scene3d>
          </p:grpSpPr>
          <p:pic>
            <p:nvPicPr>
              <p:cNvPr id="55" name="图形 54">
                <a:extLst>
                  <a:ext uri="{FF2B5EF4-FFF2-40B4-BE49-F238E27FC236}">
                    <a16:creationId xmlns:a16="http://schemas.microsoft.com/office/drawing/2014/main" id="{FDC6DFCD-28D4-459C-E2E2-6C99402FF9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4061460" y="366956"/>
                <a:ext cx="6880860" cy="5053764"/>
              </a:xfrm>
              <a:prstGeom prst="rect">
                <a:avLst/>
              </a:prstGeom>
            </p:spPr>
          </p:pic>
          <p:pic>
            <p:nvPicPr>
              <p:cNvPr id="56" name="图形 55">
                <a:extLst>
                  <a:ext uri="{FF2B5EF4-FFF2-40B4-BE49-F238E27FC236}">
                    <a16:creationId xmlns:a16="http://schemas.microsoft.com/office/drawing/2014/main" id="{5122329B-0F31-EC52-99D7-B54C8FE69DD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4061460" y="309081"/>
                <a:ext cx="6880860" cy="5053764"/>
              </a:xfrm>
              <a:prstGeom prst="rect">
                <a:avLst/>
              </a:prstGeom>
            </p:spPr>
          </p:pic>
          <p:pic>
            <p:nvPicPr>
              <p:cNvPr id="57" name="图形 56">
                <a:extLst>
                  <a:ext uri="{FF2B5EF4-FFF2-40B4-BE49-F238E27FC236}">
                    <a16:creationId xmlns:a16="http://schemas.microsoft.com/office/drawing/2014/main" id="{00E6E692-4367-909E-B2B6-B4FAEBE74D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4061460" y="251206"/>
                <a:ext cx="6880860" cy="5053764"/>
              </a:xfrm>
              <a:prstGeom prst="rect">
                <a:avLst/>
              </a:prstGeom>
            </p:spPr>
          </p:pic>
          <p:pic>
            <p:nvPicPr>
              <p:cNvPr id="58" name="图形 57">
                <a:extLst>
                  <a:ext uri="{FF2B5EF4-FFF2-40B4-BE49-F238E27FC236}">
                    <a16:creationId xmlns:a16="http://schemas.microsoft.com/office/drawing/2014/main" id="{89C19CA3-58BB-ABBB-04FD-166BFC9B84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4061460" y="193331"/>
                <a:ext cx="6880860" cy="5053764"/>
              </a:xfrm>
              <a:prstGeom prst="rect">
                <a:avLst/>
              </a:prstGeom>
            </p:spPr>
          </p:pic>
          <p:pic>
            <p:nvPicPr>
              <p:cNvPr id="59" name="图形 58">
                <a:extLst>
                  <a:ext uri="{FF2B5EF4-FFF2-40B4-BE49-F238E27FC236}">
                    <a16:creationId xmlns:a16="http://schemas.microsoft.com/office/drawing/2014/main" id="{3E3BACF3-7AAE-327B-BC83-C6732021A9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tretch>
                <a:fillRect/>
              </a:stretch>
            </p:blipFill>
            <p:spPr>
              <a:xfrm>
                <a:off x="2465136" y="104976"/>
                <a:ext cx="10613965" cy="6835644"/>
              </a:xfrm>
              <a:prstGeom prst="rect">
                <a:avLst/>
              </a:prstGeom>
            </p:spPr>
          </p:pic>
        </p:grpSp>
        <p:sp>
          <p:nvSpPr>
            <p:cNvPr id="53" name="图形 627">
              <a:extLst>
                <a:ext uri="{FF2B5EF4-FFF2-40B4-BE49-F238E27FC236}">
                  <a16:creationId xmlns:a16="http://schemas.microsoft.com/office/drawing/2014/main" id="{E8837554-3AC9-FC96-7216-1F67A3AC977C}"/>
                </a:ext>
              </a:extLst>
            </p:cNvPr>
            <p:cNvSpPr/>
            <p:nvPr/>
          </p:nvSpPr>
          <p:spPr>
            <a:xfrm>
              <a:off x="10449527" y="2156184"/>
              <a:ext cx="157490" cy="205423"/>
            </a:xfrm>
            <a:custGeom>
              <a:avLst/>
              <a:gdLst>
                <a:gd name="connsiteX0" fmla="*/ 62621 w 125241"/>
                <a:gd name="connsiteY0" fmla="*/ 0 h 163359"/>
                <a:gd name="connsiteX1" fmla="*/ 0 w 125241"/>
                <a:gd name="connsiteY1" fmla="*/ 61811 h 163359"/>
                <a:gd name="connsiteX2" fmla="*/ 62621 w 125241"/>
                <a:gd name="connsiteY2" fmla="*/ 163359 h 163359"/>
                <a:gd name="connsiteX3" fmla="*/ 125242 w 125241"/>
                <a:gd name="connsiteY3" fmla="*/ 61811 h 163359"/>
                <a:gd name="connsiteX4" fmla="*/ 62621 w 125241"/>
                <a:gd name="connsiteY4" fmla="*/ 0 h 163359"/>
                <a:gd name="connsiteX5" fmla="*/ 62621 w 125241"/>
                <a:gd name="connsiteY5" fmla="*/ 92570 h 163359"/>
                <a:gd name="connsiteX6" fmla="*/ 32672 w 125241"/>
                <a:gd name="connsiteY6" fmla="*/ 62621 h 163359"/>
                <a:gd name="connsiteX7" fmla="*/ 62621 w 125241"/>
                <a:gd name="connsiteY7" fmla="*/ 32672 h 163359"/>
                <a:gd name="connsiteX8" fmla="*/ 92570 w 125241"/>
                <a:gd name="connsiteY8" fmla="*/ 62621 h 163359"/>
                <a:gd name="connsiteX9" fmla="*/ 62621 w 125241"/>
                <a:gd name="connsiteY9" fmla="*/ 92570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41" h="163359">
                  <a:moveTo>
                    <a:pt x="62621" y="0"/>
                  </a:moveTo>
                  <a:cubicBezTo>
                    <a:pt x="28036" y="0"/>
                    <a:pt x="0" y="27674"/>
                    <a:pt x="0" y="61811"/>
                  </a:cubicBezTo>
                  <a:cubicBezTo>
                    <a:pt x="0" y="95949"/>
                    <a:pt x="62621" y="163359"/>
                    <a:pt x="62621" y="163359"/>
                  </a:cubicBezTo>
                  <a:cubicBezTo>
                    <a:pt x="62621" y="163359"/>
                    <a:pt x="125242" y="95949"/>
                    <a:pt x="125242" y="61811"/>
                  </a:cubicBezTo>
                  <a:cubicBezTo>
                    <a:pt x="125242" y="27674"/>
                    <a:pt x="97205" y="0"/>
                    <a:pt x="62621" y="0"/>
                  </a:cubicBezTo>
                  <a:close/>
                  <a:moveTo>
                    <a:pt x="62621" y="92570"/>
                  </a:moveTo>
                  <a:cubicBezTo>
                    <a:pt x="46081" y="92570"/>
                    <a:pt x="32672" y="79162"/>
                    <a:pt x="32672" y="62621"/>
                  </a:cubicBezTo>
                  <a:cubicBezTo>
                    <a:pt x="32672" y="46080"/>
                    <a:pt x="46081" y="32672"/>
                    <a:pt x="62621" y="32672"/>
                  </a:cubicBezTo>
                  <a:cubicBezTo>
                    <a:pt x="79161" y="32672"/>
                    <a:pt x="92570" y="46080"/>
                    <a:pt x="92570" y="62621"/>
                  </a:cubicBezTo>
                  <a:cubicBezTo>
                    <a:pt x="92570" y="79161"/>
                    <a:pt x="79161" y="92570"/>
                    <a:pt x="62621" y="92570"/>
                  </a:cubicBezTo>
                  <a:close/>
                </a:path>
              </a:pathLst>
            </a:custGeom>
            <a:gradFill flip="none" rotWithShape="0">
              <a:gsLst>
                <a:gs pos="0">
                  <a:schemeClr val="accent1">
                    <a:lumMod val="60000"/>
                    <a:lumOff val="40000"/>
                  </a:schemeClr>
                </a:gs>
                <a:gs pos="5200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 w="214" cap="flat">
              <a:noFill/>
              <a:prstDash val="solid"/>
              <a:miter/>
            </a:ln>
            <a:effectLst>
              <a:outerShdw blurRad="152400" dist="38100" dir="2700000" algn="tl" rotWithShape="0">
                <a:schemeClr val="accent2">
                  <a:alpha val="20000"/>
                </a:scheme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FC83F1B8-D79C-5D05-1A4B-CFC42E7B2C96}"/>
                </a:ext>
              </a:extLst>
            </p:cNvPr>
            <p:cNvSpPr txBox="1"/>
            <p:nvPr/>
          </p:nvSpPr>
          <p:spPr>
            <a:xfrm>
              <a:off x="10584157" y="2105007"/>
              <a:ext cx="6578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 dirty="0">
                  <a:latin typeface="+mn-ea"/>
                </a:rPr>
                <a:t>沈阳</a:t>
              </a:r>
            </a:p>
          </p:txBody>
        </p:sp>
        <p:sp>
          <p:nvSpPr>
            <p:cNvPr id="51" name="图形 627">
              <a:extLst>
                <a:ext uri="{FF2B5EF4-FFF2-40B4-BE49-F238E27FC236}">
                  <a16:creationId xmlns:a16="http://schemas.microsoft.com/office/drawing/2014/main" id="{F3532EE9-CB45-C58D-46F7-655E08FD974E}"/>
                </a:ext>
              </a:extLst>
            </p:cNvPr>
            <p:cNvSpPr/>
            <p:nvPr/>
          </p:nvSpPr>
          <p:spPr>
            <a:xfrm>
              <a:off x="10308557" y="3306470"/>
              <a:ext cx="157490" cy="205423"/>
            </a:xfrm>
            <a:custGeom>
              <a:avLst/>
              <a:gdLst>
                <a:gd name="connsiteX0" fmla="*/ 62621 w 125241"/>
                <a:gd name="connsiteY0" fmla="*/ 0 h 163359"/>
                <a:gd name="connsiteX1" fmla="*/ 0 w 125241"/>
                <a:gd name="connsiteY1" fmla="*/ 61811 h 163359"/>
                <a:gd name="connsiteX2" fmla="*/ 62621 w 125241"/>
                <a:gd name="connsiteY2" fmla="*/ 163359 h 163359"/>
                <a:gd name="connsiteX3" fmla="*/ 125242 w 125241"/>
                <a:gd name="connsiteY3" fmla="*/ 61811 h 163359"/>
                <a:gd name="connsiteX4" fmla="*/ 62621 w 125241"/>
                <a:gd name="connsiteY4" fmla="*/ 0 h 163359"/>
                <a:gd name="connsiteX5" fmla="*/ 62621 w 125241"/>
                <a:gd name="connsiteY5" fmla="*/ 92570 h 163359"/>
                <a:gd name="connsiteX6" fmla="*/ 32672 w 125241"/>
                <a:gd name="connsiteY6" fmla="*/ 62621 h 163359"/>
                <a:gd name="connsiteX7" fmla="*/ 62621 w 125241"/>
                <a:gd name="connsiteY7" fmla="*/ 32672 h 163359"/>
                <a:gd name="connsiteX8" fmla="*/ 92570 w 125241"/>
                <a:gd name="connsiteY8" fmla="*/ 62621 h 163359"/>
                <a:gd name="connsiteX9" fmla="*/ 62621 w 125241"/>
                <a:gd name="connsiteY9" fmla="*/ 92570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41" h="163359">
                  <a:moveTo>
                    <a:pt x="62621" y="0"/>
                  </a:moveTo>
                  <a:cubicBezTo>
                    <a:pt x="28036" y="0"/>
                    <a:pt x="0" y="27674"/>
                    <a:pt x="0" y="61811"/>
                  </a:cubicBezTo>
                  <a:cubicBezTo>
                    <a:pt x="0" y="95949"/>
                    <a:pt x="62621" y="163359"/>
                    <a:pt x="62621" y="163359"/>
                  </a:cubicBezTo>
                  <a:cubicBezTo>
                    <a:pt x="62621" y="163359"/>
                    <a:pt x="125242" y="95949"/>
                    <a:pt x="125242" y="61811"/>
                  </a:cubicBezTo>
                  <a:cubicBezTo>
                    <a:pt x="125242" y="27674"/>
                    <a:pt x="97205" y="0"/>
                    <a:pt x="62621" y="0"/>
                  </a:cubicBezTo>
                  <a:close/>
                  <a:moveTo>
                    <a:pt x="62621" y="92570"/>
                  </a:moveTo>
                  <a:cubicBezTo>
                    <a:pt x="46081" y="92570"/>
                    <a:pt x="32672" y="79162"/>
                    <a:pt x="32672" y="62621"/>
                  </a:cubicBezTo>
                  <a:cubicBezTo>
                    <a:pt x="32672" y="46080"/>
                    <a:pt x="46081" y="32672"/>
                    <a:pt x="62621" y="32672"/>
                  </a:cubicBezTo>
                  <a:cubicBezTo>
                    <a:pt x="79161" y="32672"/>
                    <a:pt x="92570" y="46080"/>
                    <a:pt x="92570" y="62621"/>
                  </a:cubicBezTo>
                  <a:cubicBezTo>
                    <a:pt x="92570" y="79161"/>
                    <a:pt x="79161" y="92570"/>
                    <a:pt x="62621" y="92570"/>
                  </a:cubicBezTo>
                  <a:close/>
                </a:path>
              </a:pathLst>
            </a:custGeom>
            <a:gradFill flip="none" rotWithShape="0">
              <a:gsLst>
                <a:gs pos="0">
                  <a:schemeClr val="accent1">
                    <a:lumMod val="60000"/>
                    <a:lumOff val="40000"/>
                  </a:schemeClr>
                </a:gs>
                <a:gs pos="5200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 w="214" cap="flat">
              <a:noFill/>
              <a:prstDash val="solid"/>
              <a:miter/>
            </a:ln>
            <a:effectLst>
              <a:outerShdw blurRad="152400" dist="38100" dir="2700000" algn="tl" rotWithShape="0">
                <a:schemeClr val="accent2">
                  <a:alpha val="20000"/>
                </a:scheme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D4F7668A-C1BC-E6C4-79BC-BDFA0D702863}"/>
                </a:ext>
              </a:extLst>
            </p:cNvPr>
            <p:cNvSpPr txBox="1"/>
            <p:nvPr/>
          </p:nvSpPr>
          <p:spPr>
            <a:xfrm>
              <a:off x="10443187" y="3255293"/>
              <a:ext cx="6578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 dirty="0">
                  <a:latin typeface="+mn-ea"/>
                </a:rPr>
                <a:t>上海</a:t>
              </a:r>
            </a:p>
          </p:txBody>
        </p:sp>
        <p:sp>
          <p:nvSpPr>
            <p:cNvPr id="49" name="图形 627">
              <a:extLst>
                <a:ext uri="{FF2B5EF4-FFF2-40B4-BE49-F238E27FC236}">
                  <a16:creationId xmlns:a16="http://schemas.microsoft.com/office/drawing/2014/main" id="{91991662-71CD-436F-C9D3-6C609C99AB46}"/>
                </a:ext>
              </a:extLst>
            </p:cNvPr>
            <p:cNvSpPr/>
            <p:nvPr/>
          </p:nvSpPr>
          <p:spPr>
            <a:xfrm flipH="1">
              <a:off x="10144571" y="3100287"/>
              <a:ext cx="157490" cy="205423"/>
            </a:xfrm>
            <a:custGeom>
              <a:avLst/>
              <a:gdLst>
                <a:gd name="connsiteX0" fmla="*/ 62621 w 125241"/>
                <a:gd name="connsiteY0" fmla="*/ 0 h 163359"/>
                <a:gd name="connsiteX1" fmla="*/ 0 w 125241"/>
                <a:gd name="connsiteY1" fmla="*/ 61811 h 163359"/>
                <a:gd name="connsiteX2" fmla="*/ 62621 w 125241"/>
                <a:gd name="connsiteY2" fmla="*/ 163359 h 163359"/>
                <a:gd name="connsiteX3" fmla="*/ 125242 w 125241"/>
                <a:gd name="connsiteY3" fmla="*/ 61811 h 163359"/>
                <a:gd name="connsiteX4" fmla="*/ 62621 w 125241"/>
                <a:gd name="connsiteY4" fmla="*/ 0 h 163359"/>
                <a:gd name="connsiteX5" fmla="*/ 62621 w 125241"/>
                <a:gd name="connsiteY5" fmla="*/ 92570 h 163359"/>
                <a:gd name="connsiteX6" fmla="*/ 32672 w 125241"/>
                <a:gd name="connsiteY6" fmla="*/ 62621 h 163359"/>
                <a:gd name="connsiteX7" fmla="*/ 62621 w 125241"/>
                <a:gd name="connsiteY7" fmla="*/ 32672 h 163359"/>
                <a:gd name="connsiteX8" fmla="*/ 92570 w 125241"/>
                <a:gd name="connsiteY8" fmla="*/ 62621 h 163359"/>
                <a:gd name="connsiteX9" fmla="*/ 62621 w 125241"/>
                <a:gd name="connsiteY9" fmla="*/ 92570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41" h="163359">
                  <a:moveTo>
                    <a:pt x="62621" y="0"/>
                  </a:moveTo>
                  <a:cubicBezTo>
                    <a:pt x="28036" y="0"/>
                    <a:pt x="0" y="27674"/>
                    <a:pt x="0" y="61811"/>
                  </a:cubicBezTo>
                  <a:cubicBezTo>
                    <a:pt x="0" y="95949"/>
                    <a:pt x="62621" y="163359"/>
                    <a:pt x="62621" y="163359"/>
                  </a:cubicBezTo>
                  <a:cubicBezTo>
                    <a:pt x="62621" y="163359"/>
                    <a:pt x="125242" y="95949"/>
                    <a:pt x="125242" y="61811"/>
                  </a:cubicBezTo>
                  <a:cubicBezTo>
                    <a:pt x="125242" y="27674"/>
                    <a:pt x="97205" y="0"/>
                    <a:pt x="62621" y="0"/>
                  </a:cubicBezTo>
                  <a:close/>
                  <a:moveTo>
                    <a:pt x="62621" y="92570"/>
                  </a:moveTo>
                  <a:cubicBezTo>
                    <a:pt x="46081" y="92570"/>
                    <a:pt x="32672" y="79162"/>
                    <a:pt x="32672" y="62621"/>
                  </a:cubicBezTo>
                  <a:cubicBezTo>
                    <a:pt x="32672" y="46080"/>
                    <a:pt x="46081" y="32672"/>
                    <a:pt x="62621" y="32672"/>
                  </a:cubicBezTo>
                  <a:cubicBezTo>
                    <a:pt x="79161" y="32672"/>
                    <a:pt x="92570" y="46080"/>
                    <a:pt x="92570" y="62621"/>
                  </a:cubicBezTo>
                  <a:cubicBezTo>
                    <a:pt x="92570" y="79161"/>
                    <a:pt x="79161" y="92570"/>
                    <a:pt x="62621" y="92570"/>
                  </a:cubicBezTo>
                  <a:close/>
                </a:path>
              </a:pathLst>
            </a:custGeom>
            <a:gradFill flip="none" rotWithShape="0">
              <a:gsLst>
                <a:gs pos="0">
                  <a:schemeClr val="accent1">
                    <a:lumMod val="60000"/>
                    <a:lumOff val="40000"/>
                  </a:schemeClr>
                </a:gs>
                <a:gs pos="5200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 w="214" cap="flat">
              <a:noFill/>
              <a:prstDash val="solid"/>
              <a:miter/>
            </a:ln>
            <a:effectLst>
              <a:outerShdw blurRad="152400" dist="38100" dir="2700000" algn="tl" rotWithShape="0">
                <a:schemeClr val="accent2">
                  <a:alpha val="20000"/>
                </a:schemeClr>
              </a:outerShdw>
            </a:effectLst>
          </p:spPr>
          <p:txBody>
            <a:bodyPr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3996C7CA-13DA-EF13-A8AC-F606B9D237BB}"/>
                </a:ext>
              </a:extLst>
            </p:cNvPr>
            <p:cNvSpPr txBox="1"/>
            <p:nvPr/>
          </p:nvSpPr>
          <p:spPr>
            <a:xfrm flipH="1">
              <a:off x="9509571" y="3049110"/>
              <a:ext cx="6578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400" dirty="0">
                  <a:latin typeface="+mn-ea"/>
                </a:rPr>
                <a:t>南京</a:t>
              </a:r>
            </a:p>
          </p:txBody>
        </p:sp>
        <p:sp>
          <p:nvSpPr>
            <p:cNvPr id="47" name="图形 627">
              <a:extLst>
                <a:ext uri="{FF2B5EF4-FFF2-40B4-BE49-F238E27FC236}">
                  <a16:creationId xmlns:a16="http://schemas.microsoft.com/office/drawing/2014/main" id="{5FE14B81-0BB8-873C-9DE0-A729840816C3}"/>
                </a:ext>
              </a:extLst>
            </p:cNvPr>
            <p:cNvSpPr/>
            <p:nvPr/>
          </p:nvSpPr>
          <p:spPr>
            <a:xfrm flipH="1">
              <a:off x="9641641" y="2310072"/>
              <a:ext cx="157490" cy="205423"/>
            </a:xfrm>
            <a:custGeom>
              <a:avLst/>
              <a:gdLst>
                <a:gd name="connsiteX0" fmla="*/ 62621 w 125241"/>
                <a:gd name="connsiteY0" fmla="*/ 0 h 163359"/>
                <a:gd name="connsiteX1" fmla="*/ 0 w 125241"/>
                <a:gd name="connsiteY1" fmla="*/ 61811 h 163359"/>
                <a:gd name="connsiteX2" fmla="*/ 62621 w 125241"/>
                <a:gd name="connsiteY2" fmla="*/ 163359 h 163359"/>
                <a:gd name="connsiteX3" fmla="*/ 125242 w 125241"/>
                <a:gd name="connsiteY3" fmla="*/ 61811 h 163359"/>
                <a:gd name="connsiteX4" fmla="*/ 62621 w 125241"/>
                <a:gd name="connsiteY4" fmla="*/ 0 h 163359"/>
                <a:gd name="connsiteX5" fmla="*/ 62621 w 125241"/>
                <a:gd name="connsiteY5" fmla="*/ 92570 h 163359"/>
                <a:gd name="connsiteX6" fmla="*/ 32672 w 125241"/>
                <a:gd name="connsiteY6" fmla="*/ 62621 h 163359"/>
                <a:gd name="connsiteX7" fmla="*/ 62621 w 125241"/>
                <a:gd name="connsiteY7" fmla="*/ 32672 h 163359"/>
                <a:gd name="connsiteX8" fmla="*/ 92570 w 125241"/>
                <a:gd name="connsiteY8" fmla="*/ 62621 h 163359"/>
                <a:gd name="connsiteX9" fmla="*/ 62621 w 125241"/>
                <a:gd name="connsiteY9" fmla="*/ 92570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41" h="163359">
                  <a:moveTo>
                    <a:pt x="62621" y="0"/>
                  </a:moveTo>
                  <a:cubicBezTo>
                    <a:pt x="28036" y="0"/>
                    <a:pt x="0" y="27674"/>
                    <a:pt x="0" y="61811"/>
                  </a:cubicBezTo>
                  <a:cubicBezTo>
                    <a:pt x="0" y="95949"/>
                    <a:pt x="62621" y="163359"/>
                    <a:pt x="62621" y="163359"/>
                  </a:cubicBezTo>
                  <a:cubicBezTo>
                    <a:pt x="62621" y="163359"/>
                    <a:pt x="125242" y="95949"/>
                    <a:pt x="125242" y="61811"/>
                  </a:cubicBezTo>
                  <a:cubicBezTo>
                    <a:pt x="125242" y="27674"/>
                    <a:pt x="97205" y="0"/>
                    <a:pt x="62621" y="0"/>
                  </a:cubicBezTo>
                  <a:close/>
                  <a:moveTo>
                    <a:pt x="62621" y="92570"/>
                  </a:moveTo>
                  <a:cubicBezTo>
                    <a:pt x="46081" y="92570"/>
                    <a:pt x="32672" y="79162"/>
                    <a:pt x="32672" y="62621"/>
                  </a:cubicBezTo>
                  <a:cubicBezTo>
                    <a:pt x="32672" y="46080"/>
                    <a:pt x="46081" y="32672"/>
                    <a:pt x="62621" y="32672"/>
                  </a:cubicBezTo>
                  <a:cubicBezTo>
                    <a:pt x="79161" y="32672"/>
                    <a:pt x="92570" y="46080"/>
                    <a:pt x="92570" y="62621"/>
                  </a:cubicBezTo>
                  <a:cubicBezTo>
                    <a:pt x="92570" y="79161"/>
                    <a:pt x="79161" y="92570"/>
                    <a:pt x="62621" y="92570"/>
                  </a:cubicBezTo>
                  <a:close/>
                </a:path>
              </a:pathLst>
            </a:custGeom>
            <a:gradFill flip="none" rotWithShape="0">
              <a:gsLst>
                <a:gs pos="0">
                  <a:schemeClr val="accent1">
                    <a:lumMod val="60000"/>
                    <a:lumOff val="40000"/>
                  </a:schemeClr>
                </a:gs>
                <a:gs pos="5200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 w="214" cap="flat">
              <a:noFill/>
              <a:prstDash val="solid"/>
              <a:miter/>
            </a:ln>
            <a:effectLst>
              <a:outerShdw blurRad="152400" dist="38100" dir="2700000" algn="tl" rotWithShape="0">
                <a:schemeClr val="accent2">
                  <a:alpha val="20000"/>
                </a:schemeClr>
              </a:outerShdw>
            </a:effectLst>
          </p:spPr>
          <p:txBody>
            <a:bodyPr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6A3ACC2C-52E2-E963-58A4-70D3EC145A99}"/>
                </a:ext>
              </a:extLst>
            </p:cNvPr>
            <p:cNvSpPr txBox="1"/>
            <p:nvPr/>
          </p:nvSpPr>
          <p:spPr>
            <a:xfrm flipH="1">
              <a:off x="9006641" y="2258895"/>
              <a:ext cx="6578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400" dirty="0">
                  <a:latin typeface="+mn-ea"/>
                </a:rPr>
                <a:t>北京</a:t>
              </a:r>
            </a:p>
          </p:txBody>
        </p:sp>
        <p:sp>
          <p:nvSpPr>
            <p:cNvPr id="45" name="图形 627">
              <a:extLst>
                <a:ext uri="{FF2B5EF4-FFF2-40B4-BE49-F238E27FC236}">
                  <a16:creationId xmlns:a16="http://schemas.microsoft.com/office/drawing/2014/main" id="{236F3E1F-6825-8ADF-BB54-42CF129450B2}"/>
                </a:ext>
              </a:extLst>
            </p:cNvPr>
            <p:cNvSpPr/>
            <p:nvPr/>
          </p:nvSpPr>
          <p:spPr>
            <a:xfrm flipH="1">
              <a:off x="9880396" y="2653649"/>
              <a:ext cx="157490" cy="205423"/>
            </a:xfrm>
            <a:custGeom>
              <a:avLst/>
              <a:gdLst>
                <a:gd name="connsiteX0" fmla="*/ 62621 w 125241"/>
                <a:gd name="connsiteY0" fmla="*/ 0 h 163359"/>
                <a:gd name="connsiteX1" fmla="*/ 0 w 125241"/>
                <a:gd name="connsiteY1" fmla="*/ 61811 h 163359"/>
                <a:gd name="connsiteX2" fmla="*/ 62621 w 125241"/>
                <a:gd name="connsiteY2" fmla="*/ 163359 h 163359"/>
                <a:gd name="connsiteX3" fmla="*/ 125242 w 125241"/>
                <a:gd name="connsiteY3" fmla="*/ 61811 h 163359"/>
                <a:gd name="connsiteX4" fmla="*/ 62621 w 125241"/>
                <a:gd name="connsiteY4" fmla="*/ 0 h 163359"/>
                <a:gd name="connsiteX5" fmla="*/ 62621 w 125241"/>
                <a:gd name="connsiteY5" fmla="*/ 92570 h 163359"/>
                <a:gd name="connsiteX6" fmla="*/ 32672 w 125241"/>
                <a:gd name="connsiteY6" fmla="*/ 62621 h 163359"/>
                <a:gd name="connsiteX7" fmla="*/ 62621 w 125241"/>
                <a:gd name="connsiteY7" fmla="*/ 32672 h 163359"/>
                <a:gd name="connsiteX8" fmla="*/ 92570 w 125241"/>
                <a:gd name="connsiteY8" fmla="*/ 62621 h 163359"/>
                <a:gd name="connsiteX9" fmla="*/ 62621 w 125241"/>
                <a:gd name="connsiteY9" fmla="*/ 92570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41" h="163359">
                  <a:moveTo>
                    <a:pt x="62621" y="0"/>
                  </a:moveTo>
                  <a:cubicBezTo>
                    <a:pt x="28036" y="0"/>
                    <a:pt x="0" y="27674"/>
                    <a:pt x="0" y="61811"/>
                  </a:cubicBezTo>
                  <a:cubicBezTo>
                    <a:pt x="0" y="95949"/>
                    <a:pt x="62621" y="163359"/>
                    <a:pt x="62621" y="163359"/>
                  </a:cubicBezTo>
                  <a:cubicBezTo>
                    <a:pt x="62621" y="163359"/>
                    <a:pt x="125242" y="95949"/>
                    <a:pt x="125242" y="61811"/>
                  </a:cubicBezTo>
                  <a:cubicBezTo>
                    <a:pt x="125242" y="27674"/>
                    <a:pt x="97205" y="0"/>
                    <a:pt x="62621" y="0"/>
                  </a:cubicBezTo>
                  <a:close/>
                  <a:moveTo>
                    <a:pt x="62621" y="92570"/>
                  </a:moveTo>
                  <a:cubicBezTo>
                    <a:pt x="46081" y="92570"/>
                    <a:pt x="32672" y="79162"/>
                    <a:pt x="32672" y="62621"/>
                  </a:cubicBezTo>
                  <a:cubicBezTo>
                    <a:pt x="32672" y="46080"/>
                    <a:pt x="46081" y="32672"/>
                    <a:pt x="62621" y="32672"/>
                  </a:cubicBezTo>
                  <a:cubicBezTo>
                    <a:pt x="79161" y="32672"/>
                    <a:pt x="92570" y="46080"/>
                    <a:pt x="92570" y="62621"/>
                  </a:cubicBezTo>
                  <a:cubicBezTo>
                    <a:pt x="92570" y="79161"/>
                    <a:pt x="79161" y="92570"/>
                    <a:pt x="62621" y="92570"/>
                  </a:cubicBezTo>
                  <a:close/>
                </a:path>
              </a:pathLst>
            </a:custGeom>
            <a:gradFill flip="none" rotWithShape="0">
              <a:gsLst>
                <a:gs pos="0">
                  <a:schemeClr val="accent1">
                    <a:lumMod val="60000"/>
                    <a:lumOff val="40000"/>
                  </a:schemeClr>
                </a:gs>
                <a:gs pos="5200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 w="214" cap="flat">
              <a:noFill/>
              <a:prstDash val="solid"/>
              <a:miter/>
            </a:ln>
            <a:effectLst>
              <a:outerShdw blurRad="152400" dist="38100" dir="2700000" algn="tl" rotWithShape="0">
                <a:schemeClr val="accent2">
                  <a:alpha val="20000"/>
                </a:schemeClr>
              </a:outerShdw>
            </a:effectLst>
          </p:spPr>
          <p:txBody>
            <a:bodyPr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65557F7A-702B-6BD0-751D-3D86806B003D}"/>
                </a:ext>
              </a:extLst>
            </p:cNvPr>
            <p:cNvSpPr txBox="1"/>
            <p:nvPr/>
          </p:nvSpPr>
          <p:spPr>
            <a:xfrm flipH="1">
              <a:off x="9245396" y="2602472"/>
              <a:ext cx="6578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400" dirty="0">
                  <a:latin typeface="+mn-ea"/>
                </a:rPr>
                <a:t>济南</a:t>
              </a:r>
            </a:p>
          </p:txBody>
        </p:sp>
        <p:sp>
          <p:nvSpPr>
            <p:cNvPr id="43" name="图形 627">
              <a:extLst>
                <a:ext uri="{FF2B5EF4-FFF2-40B4-BE49-F238E27FC236}">
                  <a16:creationId xmlns:a16="http://schemas.microsoft.com/office/drawing/2014/main" id="{A29E7278-BDE1-BBB8-2810-0C983671700D}"/>
                </a:ext>
              </a:extLst>
            </p:cNvPr>
            <p:cNvSpPr/>
            <p:nvPr/>
          </p:nvSpPr>
          <p:spPr>
            <a:xfrm flipH="1">
              <a:off x="9386356" y="4126462"/>
              <a:ext cx="157490" cy="205423"/>
            </a:xfrm>
            <a:custGeom>
              <a:avLst/>
              <a:gdLst>
                <a:gd name="connsiteX0" fmla="*/ 62621 w 125241"/>
                <a:gd name="connsiteY0" fmla="*/ 0 h 163359"/>
                <a:gd name="connsiteX1" fmla="*/ 0 w 125241"/>
                <a:gd name="connsiteY1" fmla="*/ 61811 h 163359"/>
                <a:gd name="connsiteX2" fmla="*/ 62621 w 125241"/>
                <a:gd name="connsiteY2" fmla="*/ 163359 h 163359"/>
                <a:gd name="connsiteX3" fmla="*/ 125242 w 125241"/>
                <a:gd name="connsiteY3" fmla="*/ 61811 h 163359"/>
                <a:gd name="connsiteX4" fmla="*/ 62621 w 125241"/>
                <a:gd name="connsiteY4" fmla="*/ 0 h 163359"/>
                <a:gd name="connsiteX5" fmla="*/ 62621 w 125241"/>
                <a:gd name="connsiteY5" fmla="*/ 92570 h 163359"/>
                <a:gd name="connsiteX6" fmla="*/ 32672 w 125241"/>
                <a:gd name="connsiteY6" fmla="*/ 62621 h 163359"/>
                <a:gd name="connsiteX7" fmla="*/ 62621 w 125241"/>
                <a:gd name="connsiteY7" fmla="*/ 32672 h 163359"/>
                <a:gd name="connsiteX8" fmla="*/ 92570 w 125241"/>
                <a:gd name="connsiteY8" fmla="*/ 62621 h 163359"/>
                <a:gd name="connsiteX9" fmla="*/ 62621 w 125241"/>
                <a:gd name="connsiteY9" fmla="*/ 92570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41" h="163359">
                  <a:moveTo>
                    <a:pt x="62621" y="0"/>
                  </a:moveTo>
                  <a:cubicBezTo>
                    <a:pt x="28036" y="0"/>
                    <a:pt x="0" y="27674"/>
                    <a:pt x="0" y="61811"/>
                  </a:cubicBezTo>
                  <a:cubicBezTo>
                    <a:pt x="0" y="95949"/>
                    <a:pt x="62621" y="163359"/>
                    <a:pt x="62621" y="163359"/>
                  </a:cubicBezTo>
                  <a:cubicBezTo>
                    <a:pt x="62621" y="163359"/>
                    <a:pt x="125242" y="95949"/>
                    <a:pt x="125242" y="61811"/>
                  </a:cubicBezTo>
                  <a:cubicBezTo>
                    <a:pt x="125242" y="27674"/>
                    <a:pt x="97205" y="0"/>
                    <a:pt x="62621" y="0"/>
                  </a:cubicBezTo>
                  <a:close/>
                  <a:moveTo>
                    <a:pt x="62621" y="92570"/>
                  </a:moveTo>
                  <a:cubicBezTo>
                    <a:pt x="46081" y="92570"/>
                    <a:pt x="32672" y="79162"/>
                    <a:pt x="32672" y="62621"/>
                  </a:cubicBezTo>
                  <a:cubicBezTo>
                    <a:pt x="32672" y="46080"/>
                    <a:pt x="46081" y="32672"/>
                    <a:pt x="62621" y="32672"/>
                  </a:cubicBezTo>
                  <a:cubicBezTo>
                    <a:pt x="79161" y="32672"/>
                    <a:pt x="92570" y="46080"/>
                    <a:pt x="92570" y="62621"/>
                  </a:cubicBezTo>
                  <a:cubicBezTo>
                    <a:pt x="92570" y="79161"/>
                    <a:pt x="79161" y="92570"/>
                    <a:pt x="62621" y="92570"/>
                  </a:cubicBezTo>
                  <a:close/>
                </a:path>
              </a:pathLst>
            </a:custGeom>
            <a:gradFill flip="none" rotWithShape="0">
              <a:gsLst>
                <a:gs pos="0">
                  <a:schemeClr val="accent1">
                    <a:lumMod val="60000"/>
                    <a:lumOff val="40000"/>
                  </a:schemeClr>
                </a:gs>
                <a:gs pos="5200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 w="214" cap="flat">
              <a:noFill/>
              <a:prstDash val="solid"/>
              <a:miter/>
            </a:ln>
            <a:effectLst>
              <a:outerShdw blurRad="152400" dist="38100" dir="2700000" algn="tl" rotWithShape="0">
                <a:schemeClr val="accent2">
                  <a:alpha val="20000"/>
                </a:schemeClr>
              </a:outerShdw>
            </a:effectLst>
          </p:spPr>
          <p:txBody>
            <a:bodyPr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4370C7D7-1D86-511F-9165-F08448A9A9CC}"/>
                </a:ext>
              </a:extLst>
            </p:cNvPr>
            <p:cNvSpPr txBox="1"/>
            <p:nvPr/>
          </p:nvSpPr>
          <p:spPr>
            <a:xfrm flipH="1">
              <a:off x="8751356" y="4075285"/>
              <a:ext cx="6578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400" dirty="0">
                  <a:latin typeface="+mn-ea"/>
                </a:rPr>
                <a:t>广州</a:t>
              </a:r>
            </a:p>
          </p:txBody>
        </p:sp>
        <p:sp>
          <p:nvSpPr>
            <p:cNvPr id="41" name="图形 627">
              <a:extLst>
                <a:ext uri="{FF2B5EF4-FFF2-40B4-BE49-F238E27FC236}">
                  <a16:creationId xmlns:a16="http://schemas.microsoft.com/office/drawing/2014/main" id="{83EBB473-E258-9A53-9717-9CE603C70C25}"/>
                </a:ext>
              </a:extLst>
            </p:cNvPr>
            <p:cNvSpPr/>
            <p:nvPr/>
          </p:nvSpPr>
          <p:spPr>
            <a:xfrm>
              <a:off x="9509571" y="4260040"/>
              <a:ext cx="157490" cy="205423"/>
            </a:xfrm>
            <a:custGeom>
              <a:avLst/>
              <a:gdLst>
                <a:gd name="connsiteX0" fmla="*/ 62621 w 125241"/>
                <a:gd name="connsiteY0" fmla="*/ 0 h 163359"/>
                <a:gd name="connsiteX1" fmla="*/ 0 w 125241"/>
                <a:gd name="connsiteY1" fmla="*/ 61811 h 163359"/>
                <a:gd name="connsiteX2" fmla="*/ 62621 w 125241"/>
                <a:gd name="connsiteY2" fmla="*/ 163359 h 163359"/>
                <a:gd name="connsiteX3" fmla="*/ 125242 w 125241"/>
                <a:gd name="connsiteY3" fmla="*/ 61811 h 163359"/>
                <a:gd name="connsiteX4" fmla="*/ 62621 w 125241"/>
                <a:gd name="connsiteY4" fmla="*/ 0 h 163359"/>
                <a:gd name="connsiteX5" fmla="*/ 62621 w 125241"/>
                <a:gd name="connsiteY5" fmla="*/ 92570 h 163359"/>
                <a:gd name="connsiteX6" fmla="*/ 32672 w 125241"/>
                <a:gd name="connsiteY6" fmla="*/ 62621 h 163359"/>
                <a:gd name="connsiteX7" fmla="*/ 62621 w 125241"/>
                <a:gd name="connsiteY7" fmla="*/ 32672 h 163359"/>
                <a:gd name="connsiteX8" fmla="*/ 92570 w 125241"/>
                <a:gd name="connsiteY8" fmla="*/ 62621 h 163359"/>
                <a:gd name="connsiteX9" fmla="*/ 62621 w 125241"/>
                <a:gd name="connsiteY9" fmla="*/ 92570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41" h="163359">
                  <a:moveTo>
                    <a:pt x="62621" y="0"/>
                  </a:moveTo>
                  <a:cubicBezTo>
                    <a:pt x="28036" y="0"/>
                    <a:pt x="0" y="27674"/>
                    <a:pt x="0" y="61811"/>
                  </a:cubicBezTo>
                  <a:cubicBezTo>
                    <a:pt x="0" y="95949"/>
                    <a:pt x="62621" y="163359"/>
                    <a:pt x="62621" y="163359"/>
                  </a:cubicBezTo>
                  <a:cubicBezTo>
                    <a:pt x="62621" y="163359"/>
                    <a:pt x="125242" y="95949"/>
                    <a:pt x="125242" y="61811"/>
                  </a:cubicBezTo>
                  <a:cubicBezTo>
                    <a:pt x="125242" y="27674"/>
                    <a:pt x="97205" y="0"/>
                    <a:pt x="62621" y="0"/>
                  </a:cubicBezTo>
                  <a:close/>
                  <a:moveTo>
                    <a:pt x="62621" y="92570"/>
                  </a:moveTo>
                  <a:cubicBezTo>
                    <a:pt x="46081" y="92570"/>
                    <a:pt x="32672" y="79162"/>
                    <a:pt x="32672" y="62621"/>
                  </a:cubicBezTo>
                  <a:cubicBezTo>
                    <a:pt x="32672" y="46080"/>
                    <a:pt x="46081" y="32672"/>
                    <a:pt x="62621" y="32672"/>
                  </a:cubicBezTo>
                  <a:cubicBezTo>
                    <a:pt x="79161" y="32672"/>
                    <a:pt x="92570" y="46080"/>
                    <a:pt x="92570" y="62621"/>
                  </a:cubicBezTo>
                  <a:cubicBezTo>
                    <a:pt x="92570" y="79161"/>
                    <a:pt x="79161" y="92570"/>
                    <a:pt x="62621" y="92570"/>
                  </a:cubicBezTo>
                  <a:close/>
                </a:path>
              </a:pathLst>
            </a:custGeom>
            <a:gradFill flip="none" rotWithShape="0">
              <a:gsLst>
                <a:gs pos="0">
                  <a:schemeClr val="accent1">
                    <a:lumMod val="60000"/>
                    <a:lumOff val="40000"/>
                  </a:schemeClr>
                </a:gs>
                <a:gs pos="5200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 w="214" cap="flat">
              <a:noFill/>
              <a:prstDash val="solid"/>
              <a:miter/>
            </a:ln>
            <a:effectLst>
              <a:outerShdw blurRad="152400" dist="38100" dir="2700000" algn="tl" rotWithShape="0">
                <a:schemeClr val="accent2">
                  <a:alpha val="20000"/>
                </a:schemeClr>
              </a:outerShdw>
            </a:effectLst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16CC8668-6003-F919-1EFD-A3128C396D7C}"/>
                </a:ext>
              </a:extLst>
            </p:cNvPr>
            <p:cNvSpPr txBox="1"/>
            <p:nvPr/>
          </p:nvSpPr>
          <p:spPr>
            <a:xfrm>
              <a:off x="9644201" y="4208863"/>
              <a:ext cx="6578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 dirty="0">
                  <a:latin typeface="+mn-ea"/>
                </a:rPr>
                <a:t>香港</a:t>
              </a:r>
            </a:p>
          </p:txBody>
        </p:sp>
        <p:sp>
          <p:nvSpPr>
            <p:cNvPr id="39" name="图形 627">
              <a:extLst>
                <a:ext uri="{FF2B5EF4-FFF2-40B4-BE49-F238E27FC236}">
                  <a16:creationId xmlns:a16="http://schemas.microsoft.com/office/drawing/2014/main" id="{861A4033-5DFA-BDDA-7064-A7644E8B3E57}"/>
                </a:ext>
              </a:extLst>
            </p:cNvPr>
            <p:cNvSpPr/>
            <p:nvPr/>
          </p:nvSpPr>
          <p:spPr>
            <a:xfrm flipH="1">
              <a:off x="9202782" y="3277188"/>
              <a:ext cx="157490" cy="205423"/>
            </a:xfrm>
            <a:custGeom>
              <a:avLst/>
              <a:gdLst>
                <a:gd name="connsiteX0" fmla="*/ 62621 w 125241"/>
                <a:gd name="connsiteY0" fmla="*/ 0 h 163359"/>
                <a:gd name="connsiteX1" fmla="*/ 0 w 125241"/>
                <a:gd name="connsiteY1" fmla="*/ 61811 h 163359"/>
                <a:gd name="connsiteX2" fmla="*/ 62621 w 125241"/>
                <a:gd name="connsiteY2" fmla="*/ 163359 h 163359"/>
                <a:gd name="connsiteX3" fmla="*/ 125242 w 125241"/>
                <a:gd name="connsiteY3" fmla="*/ 61811 h 163359"/>
                <a:gd name="connsiteX4" fmla="*/ 62621 w 125241"/>
                <a:gd name="connsiteY4" fmla="*/ 0 h 163359"/>
                <a:gd name="connsiteX5" fmla="*/ 62621 w 125241"/>
                <a:gd name="connsiteY5" fmla="*/ 92570 h 163359"/>
                <a:gd name="connsiteX6" fmla="*/ 32672 w 125241"/>
                <a:gd name="connsiteY6" fmla="*/ 62621 h 163359"/>
                <a:gd name="connsiteX7" fmla="*/ 62621 w 125241"/>
                <a:gd name="connsiteY7" fmla="*/ 32672 h 163359"/>
                <a:gd name="connsiteX8" fmla="*/ 92570 w 125241"/>
                <a:gd name="connsiteY8" fmla="*/ 62621 h 163359"/>
                <a:gd name="connsiteX9" fmla="*/ 62621 w 125241"/>
                <a:gd name="connsiteY9" fmla="*/ 92570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41" h="163359">
                  <a:moveTo>
                    <a:pt x="62621" y="0"/>
                  </a:moveTo>
                  <a:cubicBezTo>
                    <a:pt x="28036" y="0"/>
                    <a:pt x="0" y="27674"/>
                    <a:pt x="0" y="61811"/>
                  </a:cubicBezTo>
                  <a:cubicBezTo>
                    <a:pt x="0" y="95949"/>
                    <a:pt x="62621" y="163359"/>
                    <a:pt x="62621" y="163359"/>
                  </a:cubicBezTo>
                  <a:cubicBezTo>
                    <a:pt x="62621" y="163359"/>
                    <a:pt x="125242" y="95949"/>
                    <a:pt x="125242" y="61811"/>
                  </a:cubicBezTo>
                  <a:cubicBezTo>
                    <a:pt x="125242" y="27674"/>
                    <a:pt x="97205" y="0"/>
                    <a:pt x="62621" y="0"/>
                  </a:cubicBezTo>
                  <a:close/>
                  <a:moveTo>
                    <a:pt x="62621" y="92570"/>
                  </a:moveTo>
                  <a:cubicBezTo>
                    <a:pt x="46081" y="92570"/>
                    <a:pt x="32672" y="79162"/>
                    <a:pt x="32672" y="62621"/>
                  </a:cubicBezTo>
                  <a:cubicBezTo>
                    <a:pt x="32672" y="46080"/>
                    <a:pt x="46081" y="32672"/>
                    <a:pt x="62621" y="32672"/>
                  </a:cubicBezTo>
                  <a:cubicBezTo>
                    <a:pt x="79161" y="32672"/>
                    <a:pt x="92570" y="46080"/>
                    <a:pt x="92570" y="62621"/>
                  </a:cubicBezTo>
                  <a:cubicBezTo>
                    <a:pt x="92570" y="79161"/>
                    <a:pt x="79161" y="92570"/>
                    <a:pt x="62621" y="92570"/>
                  </a:cubicBezTo>
                  <a:close/>
                </a:path>
              </a:pathLst>
            </a:custGeom>
            <a:gradFill flip="none" rotWithShape="0">
              <a:gsLst>
                <a:gs pos="0">
                  <a:schemeClr val="accent1">
                    <a:lumMod val="60000"/>
                    <a:lumOff val="40000"/>
                  </a:schemeClr>
                </a:gs>
                <a:gs pos="5200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 w="214" cap="flat">
              <a:noFill/>
              <a:prstDash val="solid"/>
              <a:miter/>
            </a:ln>
            <a:effectLst>
              <a:outerShdw blurRad="152400" dist="38100" dir="2700000" algn="tl" rotWithShape="0">
                <a:schemeClr val="accent2">
                  <a:alpha val="20000"/>
                </a:schemeClr>
              </a:outerShdw>
            </a:effectLst>
          </p:spPr>
          <p:txBody>
            <a:bodyPr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898654E6-1FB6-D0FB-6A5C-1FDA2F76029C}"/>
                </a:ext>
              </a:extLst>
            </p:cNvPr>
            <p:cNvSpPr txBox="1"/>
            <p:nvPr/>
          </p:nvSpPr>
          <p:spPr>
            <a:xfrm flipH="1">
              <a:off x="8567782" y="3226011"/>
              <a:ext cx="6578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400" dirty="0">
                  <a:latin typeface="+mn-ea"/>
                </a:rPr>
                <a:t>武汉</a:t>
              </a:r>
            </a:p>
          </p:txBody>
        </p:sp>
        <p:sp>
          <p:nvSpPr>
            <p:cNvPr id="37" name="图形 627">
              <a:extLst>
                <a:ext uri="{FF2B5EF4-FFF2-40B4-BE49-F238E27FC236}">
                  <a16:creationId xmlns:a16="http://schemas.microsoft.com/office/drawing/2014/main" id="{7D156A31-97CB-9159-5ACF-4BE9CE0B5379}"/>
                </a:ext>
              </a:extLst>
            </p:cNvPr>
            <p:cNvSpPr/>
            <p:nvPr/>
          </p:nvSpPr>
          <p:spPr>
            <a:xfrm flipH="1">
              <a:off x="8849151" y="2837118"/>
              <a:ext cx="157490" cy="205423"/>
            </a:xfrm>
            <a:custGeom>
              <a:avLst/>
              <a:gdLst>
                <a:gd name="connsiteX0" fmla="*/ 62621 w 125241"/>
                <a:gd name="connsiteY0" fmla="*/ 0 h 163359"/>
                <a:gd name="connsiteX1" fmla="*/ 0 w 125241"/>
                <a:gd name="connsiteY1" fmla="*/ 61811 h 163359"/>
                <a:gd name="connsiteX2" fmla="*/ 62621 w 125241"/>
                <a:gd name="connsiteY2" fmla="*/ 163359 h 163359"/>
                <a:gd name="connsiteX3" fmla="*/ 125242 w 125241"/>
                <a:gd name="connsiteY3" fmla="*/ 61811 h 163359"/>
                <a:gd name="connsiteX4" fmla="*/ 62621 w 125241"/>
                <a:gd name="connsiteY4" fmla="*/ 0 h 163359"/>
                <a:gd name="connsiteX5" fmla="*/ 62621 w 125241"/>
                <a:gd name="connsiteY5" fmla="*/ 92570 h 163359"/>
                <a:gd name="connsiteX6" fmla="*/ 32672 w 125241"/>
                <a:gd name="connsiteY6" fmla="*/ 62621 h 163359"/>
                <a:gd name="connsiteX7" fmla="*/ 62621 w 125241"/>
                <a:gd name="connsiteY7" fmla="*/ 32672 h 163359"/>
                <a:gd name="connsiteX8" fmla="*/ 92570 w 125241"/>
                <a:gd name="connsiteY8" fmla="*/ 62621 h 163359"/>
                <a:gd name="connsiteX9" fmla="*/ 62621 w 125241"/>
                <a:gd name="connsiteY9" fmla="*/ 92570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41" h="163359">
                  <a:moveTo>
                    <a:pt x="62621" y="0"/>
                  </a:moveTo>
                  <a:cubicBezTo>
                    <a:pt x="28036" y="0"/>
                    <a:pt x="0" y="27674"/>
                    <a:pt x="0" y="61811"/>
                  </a:cubicBezTo>
                  <a:cubicBezTo>
                    <a:pt x="0" y="95949"/>
                    <a:pt x="62621" y="163359"/>
                    <a:pt x="62621" y="163359"/>
                  </a:cubicBezTo>
                  <a:cubicBezTo>
                    <a:pt x="62621" y="163359"/>
                    <a:pt x="125242" y="95949"/>
                    <a:pt x="125242" y="61811"/>
                  </a:cubicBezTo>
                  <a:cubicBezTo>
                    <a:pt x="125242" y="27674"/>
                    <a:pt x="97205" y="0"/>
                    <a:pt x="62621" y="0"/>
                  </a:cubicBezTo>
                  <a:close/>
                  <a:moveTo>
                    <a:pt x="62621" y="92570"/>
                  </a:moveTo>
                  <a:cubicBezTo>
                    <a:pt x="46081" y="92570"/>
                    <a:pt x="32672" y="79162"/>
                    <a:pt x="32672" y="62621"/>
                  </a:cubicBezTo>
                  <a:cubicBezTo>
                    <a:pt x="32672" y="46080"/>
                    <a:pt x="46081" y="32672"/>
                    <a:pt x="62621" y="32672"/>
                  </a:cubicBezTo>
                  <a:cubicBezTo>
                    <a:pt x="79161" y="32672"/>
                    <a:pt x="92570" y="46080"/>
                    <a:pt x="92570" y="62621"/>
                  </a:cubicBezTo>
                  <a:cubicBezTo>
                    <a:pt x="92570" y="79161"/>
                    <a:pt x="79161" y="92570"/>
                    <a:pt x="62621" y="92570"/>
                  </a:cubicBezTo>
                  <a:close/>
                </a:path>
              </a:pathLst>
            </a:custGeom>
            <a:gradFill flip="none" rotWithShape="0">
              <a:gsLst>
                <a:gs pos="0">
                  <a:schemeClr val="accent1">
                    <a:lumMod val="60000"/>
                    <a:lumOff val="40000"/>
                  </a:schemeClr>
                </a:gs>
                <a:gs pos="5200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 w="214" cap="flat">
              <a:noFill/>
              <a:prstDash val="solid"/>
              <a:miter/>
            </a:ln>
            <a:effectLst>
              <a:outerShdw blurRad="152400" dist="38100" dir="2700000" algn="tl" rotWithShape="0">
                <a:schemeClr val="accent2">
                  <a:alpha val="20000"/>
                </a:schemeClr>
              </a:outerShdw>
            </a:effectLst>
          </p:spPr>
          <p:txBody>
            <a:bodyPr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4E80BAE6-9FBC-CB4E-3AE1-2B815C016E14}"/>
                </a:ext>
              </a:extLst>
            </p:cNvPr>
            <p:cNvSpPr txBox="1"/>
            <p:nvPr/>
          </p:nvSpPr>
          <p:spPr>
            <a:xfrm flipH="1">
              <a:off x="8214151" y="2785941"/>
              <a:ext cx="6578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400" dirty="0">
                  <a:latin typeface="+mn-ea"/>
                </a:rPr>
                <a:t>西安</a:t>
              </a:r>
            </a:p>
          </p:txBody>
        </p:sp>
        <p:sp>
          <p:nvSpPr>
            <p:cNvPr id="35" name="图形 627">
              <a:extLst>
                <a:ext uri="{FF2B5EF4-FFF2-40B4-BE49-F238E27FC236}">
                  <a16:creationId xmlns:a16="http://schemas.microsoft.com/office/drawing/2014/main" id="{1CAD1752-8043-5B7C-6C70-767EF160DC9C}"/>
                </a:ext>
              </a:extLst>
            </p:cNvPr>
            <p:cNvSpPr/>
            <p:nvPr/>
          </p:nvSpPr>
          <p:spPr>
            <a:xfrm flipH="1">
              <a:off x="8180810" y="3315426"/>
              <a:ext cx="157490" cy="205423"/>
            </a:xfrm>
            <a:custGeom>
              <a:avLst/>
              <a:gdLst>
                <a:gd name="connsiteX0" fmla="*/ 62621 w 125241"/>
                <a:gd name="connsiteY0" fmla="*/ 0 h 163359"/>
                <a:gd name="connsiteX1" fmla="*/ 0 w 125241"/>
                <a:gd name="connsiteY1" fmla="*/ 61811 h 163359"/>
                <a:gd name="connsiteX2" fmla="*/ 62621 w 125241"/>
                <a:gd name="connsiteY2" fmla="*/ 163359 h 163359"/>
                <a:gd name="connsiteX3" fmla="*/ 125242 w 125241"/>
                <a:gd name="connsiteY3" fmla="*/ 61811 h 163359"/>
                <a:gd name="connsiteX4" fmla="*/ 62621 w 125241"/>
                <a:gd name="connsiteY4" fmla="*/ 0 h 163359"/>
                <a:gd name="connsiteX5" fmla="*/ 62621 w 125241"/>
                <a:gd name="connsiteY5" fmla="*/ 92570 h 163359"/>
                <a:gd name="connsiteX6" fmla="*/ 32672 w 125241"/>
                <a:gd name="connsiteY6" fmla="*/ 62621 h 163359"/>
                <a:gd name="connsiteX7" fmla="*/ 62621 w 125241"/>
                <a:gd name="connsiteY7" fmla="*/ 32672 h 163359"/>
                <a:gd name="connsiteX8" fmla="*/ 92570 w 125241"/>
                <a:gd name="connsiteY8" fmla="*/ 62621 h 163359"/>
                <a:gd name="connsiteX9" fmla="*/ 62621 w 125241"/>
                <a:gd name="connsiteY9" fmla="*/ 92570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41" h="163359">
                  <a:moveTo>
                    <a:pt x="62621" y="0"/>
                  </a:moveTo>
                  <a:cubicBezTo>
                    <a:pt x="28036" y="0"/>
                    <a:pt x="0" y="27674"/>
                    <a:pt x="0" y="61811"/>
                  </a:cubicBezTo>
                  <a:cubicBezTo>
                    <a:pt x="0" y="95949"/>
                    <a:pt x="62621" y="163359"/>
                    <a:pt x="62621" y="163359"/>
                  </a:cubicBezTo>
                  <a:cubicBezTo>
                    <a:pt x="62621" y="163359"/>
                    <a:pt x="125242" y="95949"/>
                    <a:pt x="125242" y="61811"/>
                  </a:cubicBezTo>
                  <a:cubicBezTo>
                    <a:pt x="125242" y="27674"/>
                    <a:pt x="97205" y="0"/>
                    <a:pt x="62621" y="0"/>
                  </a:cubicBezTo>
                  <a:close/>
                  <a:moveTo>
                    <a:pt x="62621" y="92570"/>
                  </a:moveTo>
                  <a:cubicBezTo>
                    <a:pt x="46081" y="92570"/>
                    <a:pt x="32672" y="79162"/>
                    <a:pt x="32672" y="62621"/>
                  </a:cubicBezTo>
                  <a:cubicBezTo>
                    <a:pt x="32672" y="46080"/>
                    <a:pt x="46081" y="32672"/>
                    <a:pt x="62621" y="32672"/>
                  </a:cubicBezTo>
                  <a:cubicBezTo>
                    <a:pt x="79161" y="32672"/>
                    <a:pt x="92570" y="46080"/>
                    <a:pt x="92570" y="62621"/>
                  </a:cubicBezTo>
                  <a:cubicBezTo>
                    <a:pt x="92570" y="79161"/>
                    <a:pt x="79161" y="92570"/>
                    <a:pt x="62621" y="92570"/>
                  </a:cubicBezTo>
                  <a:close/>
                </a:path>
              </a:pathLst>
            </a:custGeom>
            <a:gradFill flip="none" rotWithShape="0">
              <a:gsLst>
                <a:gs pos="0">
                  <a:schemeClr val="accent1">
                    <a:lumMod val="60000"/>
                    <a:lumOff val="40000"/>
                  </a:schemeClr>
                </a:gs>
                <a:gs pos="5200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 w="214" cap="flat">
              <a:noFill/>
              <a:prstDash val="solid"/>
              <a:miter/>
            </a:ln>
            <a:effectLst>
              <a:outerShdw blurRad="152400" dist="38100" dir="2700000" algn="tl" rotWithShape="0">
                <a:schemeClr val="accent2">
                  <a:alpha val="20000"/>
                </a:schemeClr>
              </a:outerShdw>
            </a:effectLst>
          </p:spPr>
          <p:txBody>
            <a:bodyPr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4D9B0011-3A58-C4AD-606A-4DEAA20A4BE8}"/>
                </a:ext>
              </a:extLst>
            </p:cNvPr>
            <p:cNvSpPr txBox="1"/>
            <p:nvPr/>
          </p:nvSpPr>
          <p:spPr>
            <a:xfrm flipH="1">
              <a:off x="7545810" y="3264249"/>
              <a:ext cx="6578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400" dirty="0">
                  <a:latin typeface="+mn-ea"/>
                </a:rPr>
                <a:t>成都</a:t>
              </a:r>
            </a:p>
          </p:txBody>
        </p:sp>
        <p:sp>
          <p:nvSpPr>
            <p:cNvPr id="33" name="图形 627">
              <a:extLst>
                <a:ext uri="{FF2B5EF4-FFF2-40B4-BE49-F238E27FC236}">
                  <a16:creationId xmlns:a16="http://schemas.microsoft.com/office/drawing/2014/main" id="{C511808A-97EB-6163-796A-88E89EB2581E}"/>
                </a:ext>
              </a:extLst>
            </p:cNvPr>
            <p:cNvSpPr/>
            <p:nvPr/>
          </p:nvSpPr>
          <p:spPr>
            <a:xfrm flipH="1">
              <a:off x="6539666" y="2310072"/>
              <a:ext cx="157490" cy="205423"/>
            </a:xfrm>
            <a:custGeom>
              <a:avLst/>
              <a:gdLst>
                <a:gd name="connsiteX0" fmla="*/ 62621 w 125241"/>
                <a:gd name="connsiteY0" fmla="*/ 0 h 163359"/>
                <a:gd name="connsiteX1" fmla="*/ 0 w 125241"/>
                <a:gd name="connsiteY1" fmla="*/ 61811 h 163359"/>
                <a:gd name="connsiteX2" fmla="*/ 62621 w 125241"/>
                <a:gd name="connsiteY2" fmla="*/ 163359 h 163359"/>
                <a:gd name="connsiteX3" fmla="*/ 125242 w 125241"/>
                <a:gd name="connsiteY3" fmla="*/ 61811 h 163359"/>
                <a:gd name="connsiteX4" fmla="*/ 62621 w 125241"/>
                <a:gd name="connsiteY4" fmla="*/ 0 h 163359"/>
                <a:gd name="connsiteX5" fmla="*/ 62621 w 125241"/>
                <a:gd name="connsiteY5" fmla="*/ 92570 h 163359"/>
                <a:gd name="connsiteX6" fmla="*/ 32672 w 125241"/>
                <a:gd name="connsiteY6" fmla="*/ 62621 h 163359"/>
                <a:gd name="connsiteX7" fmla="*/ 62621 w 125241"/>
                <a:gd name="connsiteY7" fmla="*/ 32672 h 163359"/>
                <a:gd name="connsiteX8" fmla="*/ 92570 w 125241"/>
                <a:gd name="connsiteY8" fmla="*/ 62621 h 163359"/>
                <a:gd name="connsiteX9" fmla="*/ 62621 w 125241"/>
                <a:gd name="connsiteY9" fmla="*/ 92570 h 16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41" h="163359">
                  <a:moveTo>
                    <a:pt x="62621" y="0"/>
                  </a:moveTo>
                  <a:cubicBezTo>
                    <a:pt x="28036" y="0"/>
                    <a:pt x="0" y="27674"/>
                    <a:pt x="0" y="61811"/>
                  </a:cubicBezTo>
                  <a:cubicBezTo>
                    <a:pt x="0" y="95949"/>
                    <a:pt x="62621" y="163359"/>
                    <a:pt x="62621" y="163359"/>
                  </a:cubicBezTo>
                  <a:cubicBezTo>
                    <a:pt x="62621" y="163359"/>
                    <a:pt x="125242" y="95949"/>
                    <a:pt x="125242" y="61811"/>
                  </a:cubicBezTo>
                  <a:cubicBezTo>
                    <a:pt x="125242" y="27674"/>
                    <a:pt x="97205" y="0"/>
                    <a:pt x="62621" y="0"/>
                  </a:cubicBezTo>
                  <a:close/>
                  <a:moveTo>
                    <a:pt x="62621" y="92570"/>
                  </a:moveTo>
                  <a:cubicBezTo>
                    <a:pt x="46081" y="92570"/>
                    <a:pt x="32672" y="79162"/>
                    <a:pt x="32672" y="62621"/>
                  </a:cubicBezTo>
                  <a:cubicBezTo>
                    <a:pt x="32672" y="46080"/>
                    <a:pt x="46081" y="32672"/>
                    <a:pt x="62621" y="32672"/>
                  </a:cubicBezTo>
                  <a:cubicBezTo>
                    <a:pt x="79161" y="32672"/>
                    <a:pt x="92570" y="46080"/>
                    <a:pt x="92570" y="62621"/>
                  </a:cubicBezTo>
                  <a:cubicBezTo>
                    <a:pt x="92570" y="79161"/>
                    <a:pt x="79161" y="92570"/>
                    <a:pt x="62621" y="92570"/>
                  </a:cubicBezTo>
                  <a:close/>
                </a:path>
              </a:pathLst>
            </a:custGeom>
            <a:gradFill flip="none" rotWithShape="0">
              <a:gsLst>
                <a:gs pos="0">
                  <a:schemeClr val="accent1">
                    <a:lumMod val="60000"/>
                    <a:lumOff val="40000"/>
                  </a:schemeClr>
                </a:gs>
                <a:gs pos="5200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 w="214" cap="flat">
              <a:noFill/>
              <a:prstDash val="solid"/>
              <a:miter/>
            </a:ln>
            <a:effectLst>
              <a:outerShdw blurRad="152400" dist="38100" dir="2700000" algn="tl" rotWithShape="0">
                <a:schemeClr val="accent2">
                  <a:alpha val="20000"/>
                </a:schemeClr>
              </a:outerShdw>
            </a:effectLst>
          </p:spPr>
          <p:txBody>
            <a:bodyPr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CD50BC5E-B870-ED81-BED7-59EDBFC4EEA9}"/>
                </a:ext>
              </a:extLst>
            </p:cNvPr>
            <p:cNvSpPr txBox="1"/>
            <p:nvPr/>
          </p:nvSpPr>
          <p:spPr>
            <a:xfrm flipH="1">
              <a:off x="5904666" y="2258895"/>
              <a:ext cx="6578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400" dirty="0">
                  <a:latin typeface="+mn-ea"/>
                </a:rPr>
                <a:t>新疆</a:t>
              </a:r>
            </a:p>
          </p:txBody>
        </p:sp>
      </p:grpSp>
      <p:sp>
        <p:nvSpPr>
          <p:cNvPr id="60" name="矩形: 圆角 59">
            <a:extLst>
              <a:ext uri="{FF2B5EF4-FFF2-40B4-BE49-F238E27FC236}">
                <a16:creationId xmlns:a16="http://schemas.microsoft.com/office/drawing/2014/main" id="{BA5D9B25-1107-7686-531F-1660A63E31A0}"/>
              </a:ext>
            </a:extLst>
          </p:cNvPr>
          <p:cNvSpPr/>
          <p:nvPr/>
        </p:nvSpPr>
        <p:spPr>
          <a:xfrm>
            <a:off x="5013837" y="4523794"/>
            <a:ext cx="959678" cy="275987"/>
          </a:xfrm>
          <a:prstGeom prst="roundRect">
            <a:avLst>
              <a:gd name="adj" fmla="val 50000"/>
            </a:avLst>
          </a:prstGeom>
          <a:gradFill>
            <a:gsLst>
              <a:gs pos="2200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dirty="0"/>
              <a:t>办事处</a:t>
            </a: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E9427211-057D-DFCF-F911-2C9108921C31}"/>
              </a:ext>
            </a:extLst>
          </p:cNvPr>
          <p:cNvSpPr txBox="1"/>
          <p:nvPr/>
        </p:nvSpPr>
        <p:spPr>
          <a:xfrm>
            <a:off x="4953859" y="4938317"/>
            <a:ext cx="15155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广州办事处</a:t>
            </a: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6202E87A-6FFD-D115-2848-B7C15049CD4F}"/>
              </a:ext>
            </a:extLst>
          </p:cNvPr>
          <p:cNvSpPr txBox="1"/>
          <p:nvPr/>
        </p:nvSpPr>
        <p:spPr>
          <a:xfrm>
            <a:off x="4953859" y="5280414"/>
            <a:ext cx="15155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北京办事处</a:t>
            </a: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F3C73009-92CF-E852-CAF2-B1DDE2BBB37A}"/>
              </a:ext>
            </a:extLst>
          </p:cNvPr>
          <p:cNvSpPr txBox="1"/>
          <p:nvPr/>
        </p:nvSpPr>
        <p:spPr>
          <a:xfrm>
            <a:off x="6093458" y="4938317"/>
            <a:ext cx="15155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上海办事处</a:t>
            </a: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0D65D049-0B55-38D7-377A-E4E8FEF879FD}"/>
              </a:ext>
            </a:extLst>
          </p:cNvPr>
          <p:cNvSpPr txBox="1"/>
          <p:nvPr/>
        </p:nvSpPr>
        <p:spPr>
          <a:xfrm>
            <a:off x="6093458" y="5280414"/>
            <a:ext cx="15155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>
                <a:solidFill>
                  <a:schemeClr val="tx1">
                    <a:lumMod val="65000"/>
                    <a:lumOff val="35000"/>
                  </a:schemeClr>
                </a:solidFill>
              </a:rPr>
              <a:t>香港办事处</a:t>
            </a: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3707E214-150A-6B6E-4D53-95100AA02A6A}"/>
              </a:ext>
            </a:extLst>
          </p:cNvPr>
          <p:cNvSpPr txBox="1"/>
          <p:nvPr/>
        </p:nvSpPr>
        <p:spPr>
          <a:xfrm>
            <a:off x="4953859" y="5530639"/>
            <a:ext cx="8728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……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E458B2F6-782C-6FF9-4E8B-7E6A1796DBB0}"/>
              </a:ext>
            </a:extLst>
          </p:cNvPr>
          <p:cNvSpPr txBox="1"/>
          <p:nvPr/>
        </p:nvSpPr>
        <p:spPr>
          <a:xfrm>
            <a:off x="735877" y="2115385"/>
            <a:ext cx="272467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  <a:gs pos="75000">
                      <a:schemeClr val="accent2"/>
                    </a:gs>
                  </a:gsLst>
                  <a:lin ang="2700000" scaled="1"/>
                </a:gradFill>
                <a:effectLst>
                  <a:outerShdw blurRad="419100" dist="38100" dir="2700000" algn="tl" rotWithShape="0">
                    <a:schemeClr val="accent2">
                      <a:alpha val="15000"/>
                    </a:schemeClr>
                  </a:outerShdw>
                </a:effectLst>
                <a:latin typeface="+mj-ea"/>
                <a:ea typeface="+mj-ea"/>
              </a:rPr>
              <a:t>数字拼接墙事业部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14CCB1BA-1E7B-A977-1062-CA12862E4964}"/>
              </a:ext>
            </a:extLst>
          </p:cNvPr>
          <p:cNvSpPr txBox="1"/>
          <p:nvPr/>
        </p:nvSpPr>
        <p:spPr>
          <a:xfrm>
            <a:off x="717999" y="2674046"/>
            <a:ext cx="3308702" cy="6195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专业从事数字拼接墙系统全线产品的研发、生产、销售与服务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2B1EB464-3664-1A10-2684-4BBD01387FBA}"/>
              </a:ext>
            </a:extLst>
          </p:cNvPr>
          <p:cNvSpPr txBox="1"/>
          <p:nvPr/>
        </p:nvSpPr>
        <p:spPr>
          <a:xfrm>
            <a:off x="735877" y="4383062"/>
            <a:ext cx="272467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  <a:gs pos="75000">
                      <a:schemeClr val="accent2"/>
                    </a:gs>
                  </a:gsLst>
                  <a:lin ang="2700000" scaled="1"/>
                </a:gradFill>
                <a:effectLst>
                  <a:outerShdw blurRad="419100" dist="38100" dir="2700000" algn="tl" rotWithShape="0">
                    <a:schemeClr val="accent2">
                      <a:alpha val="15000"/>
                    </a:schemeClr>
                  </a:outerShdw>
                </a:effectLst>
                <a:latin typeface="+mj-ea"/>
                <a:ea typeface="+mj-ea"/>
              </a:rPr>
              <a:t>IDB</a:t>
            </a:r>
            <a:r>
              <a:rPr lang="zh-CN" altLang="en-US" sz="2000" dirty="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  <a:gs pos="75000">
                      <a:schemeClr val="accent2"/>
                    </a:gs>
                  </a:gsLst>
                  <a:lin ang="2700000" scaled="1"/>
                </a:gradFill>
                <a:effectLst>
                  <a:outerShdw blurRad="419100" dist="38100" dir="2700000" algn="tl" rotWithShape="0">
                    <a:schemeClr val="accent2">
                      <a:alpha val="15000"/>
                    </a:schemeClr>
                  </a:outerShdw>
                </a:effectLst>
                <a:latin typeface="+mj-ea"/>
                <a:ea typeface="+mj-ea"/>
              </a:rPr>
              <a:t>两大事业部</a:t>
            </a: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4C1C5F7E-A21D-DDEF-AF0B-58236DB5C01B}"/>
              </a:ext>
            </a:extLst>
          </p:cNvPr>
          <p:cNvSpPr txBox="1"/>
          <p:nvPr/>
        </p:nvSpPr>
        <p:spPr>
          <a:xfrm>
            <a:off x="717998" y="4941723"/>
            <a:ext cx="3253597" cy="6195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专业从事交互式数字信息显示及应用产品的研发、生产、销售与服务</a:t>
            </a:r>
          </a:p>
        </p:txBody>
      </p:sp>
      <p:cxnSp>
        <p:nvCxnSpPr>
          <p:cNvPr id="70" name="直接连接符 69">
            <a:extLst>
              <a:ext uri="{FF2B5EF4-FFF2-40B4-BE49-F238E27FC236}">
                <a16:creationId xmlns:a16="http://schemas.microsoft.com/office/drawing/2014/main" id="{0D7BAA30-7637-A30D-00BF-75100D8847E3}"/>
              </a:ext>
            </a:extLst>
          </p:cNvPr>
          <p:cNvCxnSpPr/>
          <p:nvPr/>
        </p:nvCxnSpPr>
        <p:spPr>
          <a:xfrm>
            <a:off x="839788" y="3431645"/>
            <a:ext cx="3131807" cy="0"/>
          </a:xfrm>
          <a:prstGeom prst="line">
            <a:avLst/>
          </a:prstGeom>
          <a:ln w="158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直接连接符 70">
            <a:extLst>
              <a:ext uri="{FF2B5EF4-FFF2-40B4-BE49-F238E27FC236}">
                <a16:creationId xmlns:a16="http://schemas.microsoft.com/office/drawing/2014/main" id="{B5FFDAB0-8427-DCA1-FF11-5D4B01F54E37}"/>
              </a:ext>
            </a:extLst>
          </p:cNvPr>
          <p:cNvCxnSpPr/>
          <p:nvPr/>
        </p:nvCxnSpPr>
        <p:spPr>
          <a:xfrm>
            <a:off x="839788" y="5696153"/>
            <a:ext cx="3131807" cy="0"/>
          </a:xfrm>
          <a:prstGeom prst="line">
            <a:avLst/>
          </a:prstGeom>
          <a:ln w="158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718317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10000"/>
                <a:lumOff val="90000"/>
              </a:schemeClr>
            </a:gs>
            <a:gs pos="100000">
              <a:schemeClr val="bg1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E2C76D39-6D00-CA96-D255-BB95B76594E4}"/>
              </a:ext>
            </a:extLst>
          </p:cNvPr>
          <p:cNvSpPr/>
          <p:nvPr/>
        </p:nvSpPr>
        <p:spPr>
          <a:xfrm>
            <a:off x="0" y="5696605"/>
            <a:ext cx="12192000" cy="1161395"/>
          </a:xfrm>
          <a:prstGeom prst="rect">
            <a:avLst/>
          </a:prstGeom>
          <a:solidFill>
            <a:srgbClr val="F2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5C87B83D-0441-996E-CAA4-DA3E40670B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80113" y="1393780"/>
            <a:ext cx="10248894" cy="4070440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817E31AA-46E2-86DE-572E-1C3CE35D1B38}"/>
              </a:ext>
            </a:extLst>
          </p:cNvPr>
          <p:cNvSpPr txBox="1"/>
          <p:nvPr/>
        </p:nvSpPr>
        <p:spPr>
          <a:xfrm>
            <a:off x="756441" y="475771"/>
            <a:ext cx="41726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latin typeface="+mj-lt"/>
                <a:ea typeface="+mj-ea"/>
              </a:rPr>
              <a:t>客户分布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84B5D211-461B-FBA8-EC00-C30E067755F9}"/>
              </a:ext>
            </a:extLst>
          </p:cNvPr>
          <p:cNvGrpSpPr/>
          <p:nvPr/>
        </p:nvGrpSpPr>
        <p:grpSpPr>
          <a:xfrm>
            <a:off x="5355724" y="6028601"/>
            <a:ext cx="1096351" cy="307777"/>
            <a:chOff x="874713" y="4918456"/>
            <a:chExt cx="1096351" cy="307777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ECFCBD8B-B9BF-828C-0C40-7348D682ABF2}"/>
                </a:ext>
              </a:extLst>
            </p:cNvPr>
            <p:cNvSpPr txBox="1"/>
            <p:nvPr/>
          </p:nvSpPr>
          <p:spPr>
            <a:xfrm>
              <a:off x="1068253" y="4918456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分支机构</a:t>
              </a:r>
            </a:p>
          </p:txBody>
        </p: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5260181B-B349-ACE3-91C3-B24FC7B4619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4713" y="4975574"/>
              <a:ext cx="193540" cy="193540"/>
              <a:chOff x="9184108" y="3096670"/>
              <a:chExt cx="221868" cy="221868"/>
            </a:xfrm>
          </p:grpSpPr>
          <p:sp>
            <p:nvSpPr>
              <p:cNvPr id="8" name="椭圆 7">
                <a:extLst>
                  <a:ext uri="{FF2B5EF4-FFF2-40B4-BE49-F238E27FC236}">
                    <a16:creationId xmlns:a16="http://schemas.microsoft.com/office/drawing/2014/main" id="{A9ECD2B5-EC02-0036-832A-111CBBFE4F37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8000">
                    <a:schemeClr val="accent2">
                      <a:lumMod val="20000"/>
                      <a:lumOff val="80000"/>
                      <a:alpha val="0"/>
                    </a:schemeClr>
                  </a:gs>
                  <a:gs pos="77000">
                    <a:srgbClr val="E6D4A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9" name="椭圆 8">
                <a:extLst>
                  <a:ext uri="{FF2B5EF4-FFF2-40B4-BE49-F238E27FC236}">
                    <a16:creationId xmlns:a16="http://schemas.microsoft.com/office/drawing/2014/main" id="{701C7557-99F8-A1F7-8B2F-AD91ACA65D55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rgbClr val="A883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757A3FFE-B1CB-CDA8-F3D3-A056AD949615}"/>
              </a:ext>
            </a:extLst>
          </p:cNvPr>
          <p:cNvGrpSpPr/>
          <p:nvPr/>
        </p:nvGrpSpPr>
        <p:grpSpPr>
          <a:xfrm>
            <a:off x="7782284" y="6028601"/>
            <a:ext cx="1096351" cy="307777"/>
            <a:chOff x="874713" y="5319876"/>
            <a:chExt cx="1096351" cy="307777"/>
          </a:xfrm>
        </p:grpSpPr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9616DAC5-7663-2976-2C67-F0286B94AD42}"/>
                </a:ext>
              </a:extLst>
            </p:cNvPr>
            <p:cNvSpPr txBox="1"/>
            <p:nvPr/>
          </p:nvSpPr>
          <p:spPr>
            <a:xfrm>
              <a:off x="1068253" y="5319876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客户分布</a:t>
              </a:r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F90CD54E-D54A-57FC-A2FD-283803DC14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4713" y="5376994"/>
              <a:ext cx="193540" cy="193540"/>
              <a:chOff x="9184108" y="3096670"/>
              <a:chExt cx="221868" cy="221868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5D130F8A-C8D2-75DE-71B1-8BA14144FD25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23" name="椭圆 22">
                <a:extLst>
                  <a:ext uri="{FF2B5EF4-FFF2-40B4-BE49-F238E27FC236}">
                    <a16:creationId xmlns:a16="http://schemas.microsoft.com/office/drawing/2014/main" id="{DFF7CF42-3CA5-93FD-5579-8147C1F7D60E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C59E16BB-EC7D-4119-2E93-E422D8B76144}"/>
              </a:ext>
            </a:extLst>
          </p:cNvPr>
          <p:cNvGrpSpPr/>
          <p:nvPr/>
        </p:nvGrpSpPr>
        <p:grpSpPr>
          <a:xfrm>
            <a:off x="8905263" y="3151769"/>
            <a:ext cx="492443" cy="459291"/>
            <a:chOff x="8872084" y="3691471"/>
            <a:chExt cx="492443" cy="459291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85857C79-2877-D893-105D-2272F789349F}"/>
                </a:ext>
              </a:extLst>
            </p:cNvPr>
            <p:cNvSpPr txBox="1"/>
            <p:nvPr/>
          </p:nvSpPr>
          <p:spPr>
            <a:xfrm>
              <a:off x="8872084" y="3873763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>
                      <a:lumMod val="50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广州</a:t>
              </a:r>
            </a:p>
          </p:txBody>
        </p: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8AED5799-C3A1-B558-4356-67D7CEEBA5C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042650" y="3691471"/>
              <a:ext cx="193540" cy="193540"/>
              <a:chOff x="9184108" y="3096670"/>
              <a:chExt cx="221868" cy="221868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7D3FB0C8-8F03-7858-2026-C07AEF617FB9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8000">
                    <a:schemeClr val="accent2">
                      <a:lumMod val="20000"/>
                      <a:lumOff val="80000"/>
                      <a:alpha val="0"/>
                    </a:schemeClr>
                  </a:gs>
                  <a:gs pos="76000">
                    <a:srgbClr val="E6D4A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82E5FC66-A51B-A6D8-3AF8-A69FF090B77B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rgbClr val="A883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4305A465-AE87-AE99-76C9-AC0D1B7009C4}"/>
              </a:ext>
            </a:extLst>
          </p:cNvPr>
          <p:cNvGrpSpPr/>
          <p:nvPr/>
        </p:nvGrpSpPr>
        <p:grpSpPr>
          <a:xfrm>
            <a:off x="9284839" y="2907822"/>
            <a:ext cx="683280" cy="276999"/>
            <a:chOff x="9311890" y="3260759"/>
            <a:chExt cx="683280" cy="276999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23984C87-82D7-37BC-194D-1E3D594D2FF5}"/>
                </a:ext>
              </a:extLst>
            </p:cNvPr>
            <p:cNvSpPr txBox="1"/>
            <p:nvPr/>
          </p:nvSpPr>
          <p:spPr>
            <a:xfrm>
              <a:off x="9502727" y="3260759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>
                      <a:lumMod val="50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上海</a:t>
              </a:r>
            </a:p>
          </p:txBody>
        </p:sp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B5F7A2B3-33ED-2B1D-F18C-A6090D9F91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1890" y="3302488"/>
              <a:ext cx="193540" cy="193540"/>
              <a:chOff x="9184108" y="3096670"/>
              <a:chExt cx="221868" cy="221868"/>
            </a:xfrm>
          </p:grpSpPr>
          <p:sp>
            <p:nvSpPr>
              <p:cNvPr id="32" name="椭圆 31">
                <a:extLst>
                  <a:ext uri="{FF2B5EF4-FFF2-40B4-BE49-F238E27FC236}">
                    <a16:creationId xmlns:a16="http://schemas.microsoft.com/office/drawing/2014/main" id="{76D85209-6C76-DC45-CB01-D3BF7515E2FB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8000">
                    <a:schemeClr val="accent2">
                      <a:lumMod val="20000"/>
                      <a:lumOff val="80000"/>
                      <a:alpha val="0"/>
                    </a:schemeClr>
                  </a:gs>
                  <a:gs pos="76000">
                    <a:srgbClr val="E6D4A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72" name="椭圆 71">
                <a:extLst>
                  <a:ext uri="{FF2B5EF4-FFF2-40B4-BE49-F238E27FC236}">
                    <a16:creationId xmlns:a16="http://schemas.microsoft.com/office/drawing/2014/main" id="{3D1ADCC5-652A-F6DC-2BA4-69F1E58C6D03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rgbClr val="A883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D04C2CE8-CC83-9D96-AC76-0AC85ED88C3B}"/>
              </a:ext>
            </a:extLst>
          </p:cNvPr>
          <p:cNvGrpSpPr/>
          <p:nvPr/>
        </p:nvGrpSpPr>
        <p:grpSpPr>
          <a:xfrm>
            <a:off x="9122762" y="2624818"/>
            <a:ext cx="680986" cy="276999"/>
            <a:chOff x="9139420" y="2960838"/>
            <a:chExt cx="680986" cy="276999"/>
          </a:xfrm>
        </p:grpSpPr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4E64F49C-D9C3-021E-5472-939ECDCC77F3}"/>
                </a:ext>
              </a:extLst>
            </p:cNvPr>
            <p:cNvSpPr txBox="1"/>
            <p:nvPr/>
          </p:nvSpPr>
          <p:spPr>
            <a:xfrm>
              <a:off x="9327963" y="2960838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>
                      <a:lumMod val="50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北京</a:t>
              </a:r>
            </a:p>
          </p:txBody>
        </p:sp>
        <p:grpSp>
          <p:nvGrpSpPr>
            <p:cNvPr id="75" name="组合 74">
              <a:extLst>
                <a:ext uri="{FF2B5EF4-FFF2-40B4-BE49-F238E27FC236}">
                  <a16:creationId xmlns:a16="http://schemas.microsoft.com/office/drawing/2014/main" id="{04F9E2EF-B428-C215-DE30-55DA19FB9BE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139420" y="3002567"/>
              <a:ext cx="193540" cy="193540"/>
              <a:chOff x="9184108" y="3096670"/>
              <a:chExt cx="221868" cy="221868"/>
            </a:xfrm>
          </p:grpSpPr>
          <p:sp>
            <p:nvSpPr>
              <p:cNvPr id="76" name="椭圆 75">
                <a:extLst>
                  <a:ext uri="{FF2B5EF4-FFF2-40B4-BE49-F238E27FC236}">
                    <a16:creationId xmlns:a16="http://schemas.microsoft.com/office/drawing/2014/main" id="{3A754078-52E3-DDCA-D3A3-9469AC74A7BB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8000">
                    <a:schemeClr val="accent2">
                      <a:lumMod val="20000"/>
                      <a:lumOff val="80000"/>
                      <a:alpha val="0"/>
                    </a:schemeClr>
                  </a:gs>
                  <a:gs pos="76000">
                    <a:srgbClr val="E6D4A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77" name="椭圆 76">
                <a:extLst>
                  <a:ext uri="{FF2B5EF4-FFF2-40B4-BE49-F238E27FC236}">
                    <a16:creationId xmlns:a16="http://schemas.microsoft.com/office/drawing/2014/main" id="{B822BF17-C580-0DDD-27C4-62D27180C785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rgbClr val="A883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3B5006A1-654E-78E9-186E-4EBAC8A767A4}"/>
              </a:ext>
            </a:extLst>
          </p:cNvPr>
          <p:cNvGrpSpPr/>
          <p:nvPr/>
        </p:nvGrpSpPr>
        <p:grpSpPr>
          <a:xfrm>
            <a:off x="8482620" y="3639933"/>
            <a:ext cx="680300" cy="276999"/>
            <a:chOff x="8321339" y="4011976"/>
            <a:chExt cx="680300" cy="276999"/>
          </a:xfrm>
        </p:grpSpPr>
        <p:sp>
          <p:nvSpPr>
            <p:cNvPr id="79" name="文本框 78">
              <a:extLst>
                <a:ext uri="{FF2B5EF4-FFF2-40B4-BE49-F238E27FC236}">
                  <a16:creationId xmlns:a16="http://schemas.microsoft.com/office/drawing/2014/main" id="{2AEC24EE-D2D0-B5A1-5549-7AFECC3797C5}"/>
                </a:ext>
              </a:extLst>
            </p:cNvPr>
            <p:cNvSpPr txBox="1"/>
            <p:nvPr/>
          </p:nvSpPr>
          <p:spPr>
            <a:xfrm>
              <a:off x="8321339" y="4011976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泰国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233CF6F2-8772-753C-E2D7-8651E4C8DE0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81" name="椭圆 80">
                <a:extLst>
                  <a:ext uri="{FF2B5EF4-FFF2-40B4-BE49-F238E27FC236}">
                    <a16:creationId xmlns:a16="http://schemas.microsoft.com/office/drawing/2014/main" id="{E962439F-C636-AD39-D6C5-5CDB42E8B9CA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82" name="椭圆 81">
                <a:extLst>
                  <a:ext uri="{FF2B5EF4-FFF2-40B4-BE49-F238E27FC236}">
                    <a16:creationId xmlns:a16="http://schemas.microsoft.com/office/drawing/2014/main" id="{36FA9FB8-4C61-AEF5-CFF0-DCAC3F05770B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4B1CD400-B4C0-EB91-4AA6-0A3A97B2DC82}"/>
              </a:ext>
            </a:extLst>
          </p:cNvPr>
          <p:cNvGrpSpPr/>
          <p:nvPr/>
        </p:nvGrpSpPr>
        <p:grpSpPr>
          <a:xfrm>
            <a:off x="9352617" y="3906036"/>
            <a:ext cx="824252" cy="276999"/>
            <a:chOff x="8781260" y="4325247"/>
            <a:chExt cx="824252" cy="276999"/>
          </a:xfrm>
        </p:grpSpPr>
        <p:sp>
          <p:nvSpPr>
            <p:cNvPr id="84" name="文本框 83">
              <a:extLst>
                <a:ext uri="{FF2B5EF4-FFF2-40B4-BE49-F238E27FC236}">
                  <a16:creationId xmlns:a16="http://schemas.microsoft.com/office/drawing/2014/main" id="{9ED463CD-A91A-7083-B9C1-DE238E7F3070}"/>
                </a:ext>
              </a:extLst>
            </p:cNvPr>
            <p:cNvSpPr txBox="1"/>
            <p:nvPr/>
          </p:nvSpPr>
          <p:spPr>
            <a:xfrm>
              <a:off x="8959181" y="4325247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新加坡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id="{C17056FE-9774-89C6-9DDB-C764038DEFC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86" name="椭圆 85">
                <a:extLst>
                  <a:ext uri="{FF2B5EF4-FFF2-40B4-BE49-F238E27FC236}">
                    <a16:creationId xmlns:a16="http://schemas.microsoft.com/office/drawing/2014/main" id="{C47D9B68-4AC4-2D05-50D0-93BDA6493347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87" name="椭圆 86">
                <a:extLst>
                  <a:ext uri="{FF2B5EF4-FFF2-40B4-BE49-F238E27FC236}">
                    <a16:creationId xmlns:a16="http://schemas.microsoft.com/office/drawing/2014/main" id="{DCEB0BC1-C3BF-BE45-1DD9-8BE31FDEE45B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551526C3-B3ED-6773-1BCC-3A1D661199BD}"/>
              </a:ext>
            </a:extLst>
          </p:cNvPr>
          <p:cNvGrpSpPr/>
          <p:nvPr/>
        </p:nvGrpSpPr>
        <p:grpSpPr>
          <a:xfrm>
            <a:off x="8160352" y="3171245"/>
            <a:ext cx="800219" cy="424194"/>
            <a:chOff x="8514596" y="4053705"/>
            <a:chExt cx="800219" cy="424194"/>
          </a:xfrm>
        </p:grpSpPr>
        <p:sp>
          <p:nvSpPr>
            <p:cNvPr id="89" name="文本框 88">
              <a:extLst>
                <a:ext uri="{FF2B5EF4-FFF2-40B4-BE49-F238E27FC236}">
                  <a16:creationId xmlns:a16="http://schemas.microsoft.com/office/drawing/2014/main" id="{470CF855-9876-E9F7-6AC2-69EFCFB182FA}"/>
                </a:ext>
              </a:extLst>
            </p:cNvPr>
            <p:cNvSpPr txBox="1"/>
            <p:nvPr/>
          </p:nvSpPr>
          <p:spPr>
            <a:xfrm>
              <a:off x="8514596" y="4200900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孟加拉国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90" name="组合 89">
              <a:extLst>
                <a:ext uri="{FF2B5EF4-FFF2-40B4-BE49-F238E27FC236}">
                  <a16:creationId xmlns:a16="http://schemas.microsoft.com/office/drawing/2014/main" id="{C731D1F1-F4D3-AE90-ABF9-A808DD5DCE1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91" name="椭圆 90">
                <a:extLst>
                  <a:ext uri="{FF2B5EF4-FFF2-40B4-BE49-F238E27FC236}">
                    <a16:creationId xmlns:a16="http://schemas.microsoft.com/office/drawing/2014/main" id="{A5978F4A-99AC-4E60-7439-B17FF73D8FFF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92" name="椭圆 91">
                <a:extLst>
                  <a:ext uri="{FF2B5EF4-FFF2-40B4-BE49-F238E27FC236}">
                    <a16:creationId xmlns:a16="http://schemas.microsoft.com/office/drawing/2014/main" id="{01EFD035-3358-DFBF-BB2B-5C41BBFB6486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93" name="组合 92">
            <a:extLst>
              <a:ext uri="{FF2B5EF4-FFF2-40B4-BE49-F238E27FC236}">
                <a16:creationId xmlns:a16="http://schemas.microsoft.com/office/drawing/2014/main" id="{7E5BE09D-9932-EE26-615E-675A59DA4115}"/>
              </a:ext>
            </a:extLst>
          </p:cNvPr>
          <p:cNvGrpSpPr/>
          <p:nvPr/>
        </p:nvGrpSpPr>
        <p:grpSpPr>
          <a:xfrm>
            <a:off x="8258632" y="2486318"/>
            <a:ext cx="680301" cy="276999"/>
            <a:chOff x="8321338" y="4011976"/>
            <a:chExt cx="680301" cy="276999"/>
          </a:xfrm>
        </p:grpSpPr>
        <p:sp>
          <p:nvSpPr>
            <p:cNvPr id="94" name="文本框 93">
              <a:extLst>
                <a:ext uri="{FF2B5EF4-FFF2-40B4-BE49-F238E27FC236}">
                  <a16:creationId xmlns:a16="http://schemas.microsoft.com/office/drawing/2014/main" id="{C82F744C-3B04-C12C-EC10-27E020F74E49}"/>
                </a:ext>
              </a:extLst>
            </p:cNvPr>
            <p:cNvSpPr txBox="1"/>
            <p:nvPr/>
          </p:nvSpPr>
          <p:spPr>
            <a:xfrm>
              <a:off x="8321338" y="4011976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蒙古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96" name="组合 95">
              <a:extLst>
                <a:ext uri="{FF2B5EF4-FFF2-40B4-BE49-F238E27FC236}">
                  <a16:creationId xmlns:a16="http://schemas.microsoft.com/office/drawing/2014/main" id="{7FB5BE08-1C90-FEC2-D833-E912DCFEA6D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97" name="椭圆 96">
                <a:extLst>
                  <a:ext uri="{FF2B5EF4-FFF2-40B4-BE49-F238E27FC236}">
                    <a16:creationId xmlns:a16="http://schemas.microsoft.com/office/drawing/2014/main" id="{6B63CAFD-8F89-6CFD-F993-EBA9D61F251C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98" name="椭圆 97">
                <a:extLst>
                  <a:ext uri="{FF2B5EF4-FFF2-40B4-BE49-F238E27FC236}">
                    <a16:creationId xmlns:a16="http://schemas.microsoft.com/office/drawing/2014/main" id="{B74F9ACD-E0B7-3D80-D2C6-27352C62200F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E8195F6A-602D-0844-265A-1E5C54AF0E2B}"/>
              </a:ext>
            </a:extLst>
          </p:cNvPr>
          <p:cNvGrpSpPr/>
          <p:nvPr/>
        </p:nvGrpSpPr>
        <p:grpSpPr>
          <a:xfrm>
            <a:off x="9253596" y="4273550"/>
            <a:ext cx="1147647" cy="276999"/>
            <a:chOff x="8781260" y="4325247"/>
            <a:chExt cx="1147647" cy="276999"/>
          </a:xfrm>
        </p:grpSpPr>
        <p:sp>
          <p:nvSpPr>
            <p:cNvPr id="100" name="文本框 99">
              <a:extLst>
                <a:ext uri="{FF2B5EF4-FFF2-40B4-BE49-F238E27FC236}">
                  <a16:creationId xmlns:a16="http://schemas.microsoft.com/office/drawing/2014/main" id="{4BF096E8-CF43-363D-00D6-EFB3F80D9ED2}"/>
                </a:ext>
              </a:extLst>
            </p:cNvPr>
            <p:cNvSpPr txBox="1"/>
            <p:nvPr/>
          </p:nvSpPr>
          <p:spPr>
            <a:xfrm>
              <a:off x="8974800" y="4325247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印度尼西亚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01" name="组合 100">
              <a:extLst>
                <a:ext uri="{FF2B5EF4-FFF2-40B4-BE49-F238E27FC236}">
                  <a16:creationId xmlns:a16="http://schemas.microsoft.com/office/drawing/2014/main" id="{3CDD04DF-0BED-2106-40D4-C5710A2A6DB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102" name="椭圆 101">
                <a:extLst>
                  <a:ext uri="{FF2B5EF4-FFF2-40B4-BE49-F238E27FC236}">
                    <a16:creationId xmlns:a16="http://schemas.microsoft.com/office/drawing/2014/main" id="{42D2A8C3-7A0C-1ED3-8E4F-06EA190144CB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03" name="椭圆 102">
                <a:extLst>
                  <a:ext uri="{FF2B5EF4-FFF2-40B4-BE49-F238E27FC236}">
                    <a16:creationId xmlns:a16="http://schemas.microsoft.com/office/drawing/2014/main" id="{30FD33B7-2613-E45F-A6DA-FACED0EDB881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546C53C4-EEEC-6042-2263-B736E0F8A21D}"/>
              </a:ext>
            </a:extLst>
          </p:cNvPr>
          <p:cNvGrpSpPr/>
          <p:nvPr/>
        </p:nvGrpSpPr>
        <p:grpSpPr>
          <a:xfrm>
            <a:off x="8267929" y="3966327"/>
            <a:ext cx="988077" cy="276999"/>
            <a:chOff x="8013562" y="4011976"/>
            <a:chExt cx="988077" cy="276999"/>
          </a:xfrm>
        </p:grpSpPr>
        <p:sp>
          <p:nvSpPr>
            <p:cNvPr id="105" name="文本框 104">
              <a:extLst>
                <a:ext uri="{FF2B5EF4-FFF2-40B4-BE49-F238E27FC236}">
                  <a16:creationId xmlns:a16="http://schemas.microsoft.com/office/drawing/2014/main" id="{E409D16E-3892-12F8-1DC7-9D6736CCAEA0}"/>
                </a:ext>
              </a:extLst>
            </p:cNvPr>
            <p:cNvSpPr txBox="1"/>
            <p:nvPr/>
          </p:nvSpPr>
          <p:spPr>
            <a:xfrm>
              <a:off x="8013562" y="4011976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马来西亚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06" name="组合 105">
              <a:extLst>
                <a:ext uri="{FF2B5EF4-FFF2-40B4-BE49-F238E27FC236}">
                  <a16:creationId xmlns:a16="http://schemas.microsoft.com/office/drawing/2014/main" id="{489DFC87-8A49-736C-2E66-97B1F9C5088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07" name="椭圆 106">
                <a:extLst>
                  <a:ext uri="{FF2B5EF4-FFF2-40B4-BE49-F238E27FC236}">
                    <a16:creationId xmlns:a16="http://schemas.microsoft.com/office/drawing/2014/main" id="{96004D88-B6AA-7A5C-E032-E86312148390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08" name="椭圆 107">
                <a:extLst>
                  <a:ext uri="{FF2B5EF4-FFF2-40B4-BE49-F238E27FC236}">
                    <a16:creationId xmlns:a16="http://schemas.microsoft.com/office/drawing/2014/main" id="{B5242A81-BAE2-31E7-FBF3-77A53B7B4190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CF8DA3B4-B7C5-027C-54A4-381870F6B413}"/>
              </a:ext>
            </a:extLst>
          </p:cNvPr>
          <p:cNvGrpSpPr/>
          <p:nvPr/>
        </p:nvGrpSpPr>
        <p:grpSpPr>
          <a:xfrm>
            <a:off x="9461278" y="3199174"/>
            <a:ext cx="685984" cy="276999"/>
            <a:chOff x="8781260" y="4325247"/>
            <a:chExt cx="685984" cy="276999"/>
          </a:xfrm>
        </p:grpSpPr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id="{1B20BE61-8E94-FD45-3216-30353B21B54A}"/>
                </a:ext>
              </a:extLst>
            </p:cNvPr>
            <p:cNvSpPr txBox="1"/>
            <p:nvPr/>
          </p:nvSpPr>
          <p:spPr>
            <a:xfrm>
              <a:off x="8974801" y="4325247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台湾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11" name="组合 110">
              <a:extLst>
                <a:ext uri="{FF2B5EF4-FFF2-40B4-BE49-F238E27FC236}">
                  <a16:creationId xmlns:a16="http://schemas.microsoft.com/office/drawing/2014/main" id="{1543E0B2-F3DC-253A-6197-690E581693B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112" name="椭圆 111">
                <a:extLst>
                  <a:ext uri="{FF2B5EF4-FFF2-40B4-BE49-F238E27FC236}">
                    <a16:creationId xmlns:a16="http://schemas.microsoft.com/office/drawing/2014/main" id="{525B4F47-F3C4-8133-A03A-AF484BCE8582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13" name="椭圆 112">
                <a:extLst>
                  <a:ext uri="{FF2B5EF4-FFF2-40B4-BE49-F238E27FC236}">
                    <a16:creationId xmlns:a16="http://schemas.microsoft.com/office/drawing/2014/main" id="{089EFA0B-4981-23E5-50D0-B9DF227377A2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DBEFACEA-7ACB-14FF-20F6-50533B58C4CB}"/>
              </a:ext>
            </a:extLst>
          </p:cNvPr>
          <p:cNvGrpSpPr/>
          <p:nvPr/>
        </p:nvGrpSpPr>
        <p:grpSpPr>
          <a:xfrm>
            <a:off x="7647240" y="3087829"/>
            <a:ext cx="680300" cy="276999"/>
            <a:chOff x="8321339" y="4011976"/>
            <a:chExt cx="680300" cy="276999"/>
          </a:xfrm>
        </p:grpSpPr>
        <p:sp>
          <p:nvSpPr>
            <p:cNvPr id="115" name="文本框 114">
              <a:extLst>
                <a:ext uri="{FF2B5EF4-FFF2-40B4-BE49-F238E27FC236}">
                  <a16:creationId xmlns:a16="http://schemas.microsoft.com/office/drawing/2014/main" id="{BA2473B8-C801-BD21-0919-D59B97F63757}"/>
                </a:ext>
              </a:extLst>
            </p:cNvPr>
            <p:cNvSpPr txBox="1"/>
            <p:nvPr/>
          </p:nvSpPr>
          <p:spPr>
            <a:xfrm>
              <a:off x="8321339" y="4011976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印度</a:t>
              </a:r>
            </a:p>
          </p:txBody>
        </p:sp>
        <p:grpSp>
          <p:nvGrpSpPr>
            <p:cNvPr id="116" name="组合 115">
              <a:extLst>
                <a:ext uri="{FF2B5EF4-FFF2-40B4-BE49-F238E27FC236}">
                  <a16:creationId xmlns:a16="http://schemas.microsoft.com/office/drawing/2014/main" id="{BCD52A4E-1434-B93A-7E95-6B4665F285C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17" name="椭圆 116">
                <a:extLst>
                  <a:ext uri="{FF2B5EF4-FFF2-40B4-BE49-F238E27FC236}">
                    <a16:creationId xmlns:a16="http://schemas.microsoft.com/office/drawing/2014/main" id="{B7B23684-2FE1-58AE-9962-B20006FC2673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18" name="椭圆 117">
                <a:extLst>
                  <a:ext uri="{FF2B5EF4-FFF2-40B4-BE49-F238E27FC236}">
                    <a16:creationId xmlns:a16="http://schemas.microsoft.com/office/drawing/2014/main" id="{9D24EB86-6889-17A6-37B5-7F4701F93C5D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19" name="组合 118">
            <a:extLst>
              <a:ext uri="{FF2B5EF4-FFF2-40B4-BE49-F238E27FC236}">
                <a16:creationId xmlns:a16="http://schemas.microsoft.com/office/drawing/2014/main" id="{104D60CC-C356-14FC-8C76-4AF1E96B4CA5}"/>
              </a:ext>
            </a:extLst>
          </p:cNvPr>
          <p:cNvGrpSpPr/>
          <p:nvPr/>
        </p:nvGrpSpPr>
        <p:grpSpPr>
          <a:xfrm>
            <a:off x="7041297" y="2626555"/>
            <a:ext cx="988078" cy="276999"/>
            <a:chOff x="8013561" y="4011976"/>
            <a:chExt cx="988078" cy="276999"/>
          </a:xfrm>
        </p:grpSpPr>
        <p:sp>
          <p:nvSpPr>
            <p:cNvPr id="120" name="文本框 119">
              <a:extLst>
                <a:ext uri="{FF2B5EF4-FFF2-40B4-BE49-F238E27FC236}">
                  <a16:creationId xmlns:a16="http://schemas.microsoft.com/office/drawing/2014/main" id="{BA02E384-17AA-5CF0-7CB2-FA8653834C02}"/>
                </a:ext>
              </a:extLst>
            </p:cNvPr>
            <p:cNvSpPr txBox="1"/>
            <p:nvPr/>
          </p:nvSpPr>
          <p:spPr>
            <a:xfrm>
              <a:off x="8013561" y="4011976"/>
              <a:ext cx="8002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巴基斯坦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21" name="组合 120">
              <a:extLst>
                <a:ext uri="{FF2B5EF4-FFF2-40B4-BE49-F238E27FC236}">
                  <a16:creationId xmlns:a16="http://schemas.microsoft.com/office/drawing/2014/main" id="{72B95CD3-AC02-2786-6AE1-23F595F607F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22" name="椭圆 121">
                <a:extLst>
                  <a:ext uri="{FF2B5EF4-FFF2-40B4-BE49-F238E27FC236}">
                    <a16:creationId xmlns:a16="http://schemas.microsoft.com/office/drawing/2014/main" id="{06B2ED67-3FB6-6453-D022-C6073347F2C9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23" name="椭圆 122">
                <a:extLst>
                  <a:ext uri="{FF2B5EF4-FFF2-40B4-BE49-F238E27FC236}">
                    <a16:creationId xmlns:a16="http://schemas.microsoft.com/office/drawing/2014/main" id="{7E0ADA5B-01EB-46D8-F439-111451289C0F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24" name="组合 123">
            <a:extLst>
              <a:ext uri="{FF2B5EF4-FFF2-40B4-BE49-F238E27FC236}">
                <a16:creationId xmlns:a16="http://schemas.microsoft.com/office/drawing/2014/main" id="{0BC92719-CECD-7E8C-23E3-C16B2487FD38}"/>
              </a:ext>
            </a:extLst>
          </p:cNvPr>
          <p:cNvGrpSpPr/>
          <p:nvPr/>
        </p:nvGrpSpPr>
        <p:grpSpPr>
          <a:xfrm>
            <a:off x="7533812" y="2186359"/>
            <a:ext cx="1253080" cy="276999"/>
            <a:chOff x="8808099" y="4025095"/>
            <a:chExt cx="1253080" cy="276999"/>
          </a:xfrm>
        </p:grpSpPr>
        <p:sp>
          <p:nvSpPr>
            <p:cNvPr id="125" name="文本框 124">
              <a:extLst>
                <a:ext uri="{FF2B5EF4-FFF2-40B4-BE49-F238E27FC236}">
                  <a16:creationId xmlns:a16="http://schemas.microsoft.com/office/drawing/2014/main" id="{1F914FA4-E907-DBCE-4C2A-40F2E7B001DF}"/>
                </a:ext>
              </a:extLst>
            </p:cNvPr>
            <p:cNvSpPr txBox="1"/>
            <p:nvPr/>
          </p:nvSpPr>
          <p:spPr>
            <a:xfrm>
              <a:off x="8953182" y="4025095"/>
              <a:ext cx="110799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吉尔吉斯斯坦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26" name="组合 125">
              <a:extLst>
                <a:ext uri="{FF2B5EF4-FFF2-40B4-BE49-F238E27FC236}">
                  <a16:creationId xmlns:a16="http://schemas.microsoft.com/office/drawing/2014/main" id="{E0AE3062-2C5C-F613-1E52-7343DEEB76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27" name="椭圆 126">
                <a:extLst>
                  <a:ext uri="{FF2B5EF4-FFF2-40B4-BE49-F238E27FC236}">
                    <a16:creationId xmlns:a16="http://schemas.microsoft.com/office/drawing/2014/main" id="{CE7BA3D6-3DB2-4B36-719B-29FCC7DFAEF8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28" name="椭圆 127">
                <a:extLst>
                  <a:ext uri="{FF2B5EF4-FFF2-40B4-BE49-F238E27FC236}">
                    <a16:creationId xmlns:a16="http://schemas.microsoft.com/office/drawing/2014/main" id="{FAB55B89-C537-6077-9060-A11905FF500C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29" name="组合 128">
            <a:extLst>
              <a:ext uri="{FF2B5EF4-FFF2-40B4-BE49-F238E27FC236}">
                <a16:creationId xmlns:a16="http://schemas.microsoft.com/office/drawing/2014/main" id="{571642C6-28FF-EFF7-0FD5-D09D074A1EC4}"/>
              </a:ext>
            </a:extLst>
          </p:cNvPr>
          <p:cNvGrpSpPr/>
          <p:nvPr/>
        </p:nvGrpSpPr>
        <p:grpSpPr>
          <a:xfrm>
            <a:off x="6894096" y="1867858"/>
            <a:ext cx="839871" cy="276999"/>
            <a:chOff x="8781260" y="4325247"/>
            <a:chExt cx="839871" cy="276999"/>
          </a:xfrm>
        </p:grpSpPr>
        <p:sp>
          <p:nvSpPr>
            <p:cNvPr id="130" name="文本框 129">
              <a:extLst>
                <a:ext uri="{FF2B5EF4-FFF2-40B4-BE49-F238E27FC236}">
                  <a16:creationId xmlns:a16="http://schemas.microsoft.com/office/drawing/2014/main" id="{E38F3B54-0599-A74B-0B67-81CDAF2D2DB7}"/>
                </a:ext>
              </a:extLst>
            </p:cNvPr>
            <p:cNvSpPr txBox="1"/>
            <p:nvPr/>
          </p:nvSpPr>
          <p:spPr>
            <a:xfrm>
              <a:off x="8974800" y="4325247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俄罗斯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31" name="组合 130">
              <a:extLst>
                <a:ext uri="{FF2B5EF4-FFF2-40B4-BE49-F238E27FC236}">
                  <a16:creationId xmlns:a16="http://schemas.microsoft.com/office/drawing/2014/main" id="{28626605-5D4E-B710-B926-A275B553CD5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132" name="椭圆 131">
                <a:extLst>
                  <a:ext uri="{FF2B5EF4-FFF2-40B4-BE49-F238E27FC236}">
                    <a16:creationId xmlns:a16="http://schemas.microsoft.com/office/drawing/2014/main" id="{541E653D-A957-F317-5911-74D6608EA5B7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33" name="椭圆 132">
                <a:extLst>
                  <a:ext uri="{FF2B5EF4-FFF2-40B4-BE49-F238E27FC236}">
                    <a16:creationId xmlns:a16="http://schemas.microsoft.com/office/drawing/2014/main" id="{12CC648B-2709-18DF-CCA7-6FA5C1CED22E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34" name="组合 133">
            <a:extLst>
              <a:ext uri="{FF2B5EF4-FFF2-40B4-BE49-F238E27FC236}">
                <a16:creationId xmlns:a16="http://schemas.microsoft.com/office/drawing/2014/main" id="{9045501F-CA40-F9AC-6042-8FA4602C6F7A}"/>
              </a:ext>
            </a:extLst>
          </p:cNvPr>
          <p:cNvGrpSpPr/>
          <p:nvPr/>
        </p:nvGrpSpPr>
        <p:grpSpPr>
          <a:xfrm>
            <a:off x="7149661" y="3456939"/>
            <a:ext cx="839871" cy="276999"/>
            <a:chOff x="8781260" y="4325247"/>
            <a:chExt cx="839871" cy="276999"/>
          </a:xfrm>
        </p:grpSpPr>
        <p:sp>
          <p:nvSpPr>
            <p:cNvPr id="135" name="文本框 134">
              <a:extLst>
                <a:ext uri="{FF2B5EF4-FFF2-40B4-BE49-F238E27FC236}">
                  <a16:creationId xmlns:a16="http://schemas.microsoft.com/office/drawing/2014/main" id="{498C9FEC-CBA8-705F-C639-980D7D002F6B}"/>
                </a:ext>
              </a:extLst>
            </p:cNvPr>
            <p:cNvSpPr txBox="1"/>
            <p:nvPr/>
          </p:nvSpPr>
          <p:spPr>
            <a:xfrm>
              <a:off x="8974800" y="4325247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肯尼亚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36" name="组合 135">
              <a:extLst>
                <a:ext uri="{FF2B5EF4-FFF2-40B4-BE49-F238E27FC236}">
                  <a16:creationId xmlns:a16="http://schemas.microsoft.com/office/drawing/2014/main" id="{EFF2C3F8-B829-1F9C-C318-2224B39003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137" name="椭圆 136">
                <a:extLst>
                  <a:ext uri="{FF2B5EF4-FFF2-40B4-BE49-F238E27FC236}">
                    <a16:creationId xmlns:a16="http://schemas.microsoft.com/office/drawing/2014/main" id="{CEBDD07D-FE49-A55B-0BE0-23B09BB82808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38" name="椭圆 137">
                <a:extLst>
                  <a:ext uri="{FF2B5EF4-FFF2-40B4-BE49-F238E27FC236}">
                    <a16:creationId xmlns:a16="http://schemas.microsoft.com/office/drawing/2014/main" id="{4D5B9E16-604D-5CCB-0DB9-C88602573C17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39" name="组合 138">
            <a:extLst>
              <a:ext uri="{FF2B5EF4-FFF2-40B4-BE49-F238E27FC236}">
                <a16:creationId xmlns:a16="http://schemas.microsoft.com/office/drawing/2014/main" id="{77A7A270-6938-920F-3D7D-20125ECA8EAF}"/>
              </a:ext>
            </a:extLst>
          </p:cNvPr>
          <p:cNvGrpSpPr/>
          <p:nvPr/>
        </p:nvGrpSpPr>
        <p:grpSpPr>
          <a:xfrm>
            <a:off x="7036932" y="3843443"/>
            <a:ext cx="993759" cy="276999"/>
            <a:chOff x="8781260" y="4325247"/>
            <a:chExt cx="993759" cy="276999"/>
          </a:xfrm>
        </p:grpSpPr>
        <p:sp>
          <p:nvSpPr>
            <p:cNvPr id="140" name="文本框 139">
              <a:extLst>
                <a:ext uri="{FF2B5EF4-FFF2-40B4-BE49-F238E27FC236}">
                  <a16:creationId xmlns:a16="http://schemas.microsoft.com/office/drawing/2014/main" id="{43527EA4-78AB-1C2D-4562-30A73DFA5822}"/>
                </a:ext>
              </a:extLst>
            </p:cNvPr>
            <p:cNvSpPr txBox="1"/>
            <p:nvPr/>
          </p:nvSpPr>
          <p:spPr>
            <a:xfrm>
              <a:off x="8974800" y="4325247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坦桑尼亚</a:t>
              </a:r>
            </a:p>
          </p:txBody>
        </p:sp>
        <p:grpSp>
          <p:nvGrpSpPr>
            <p:cNvPr id="141" name="组合 140">
              <a:extLst>
                <a:ext uri="{FF2B5EF4-FFF2-40B4-BE49-F238E27FC236}">
                  <a16:creationId xmlns:a16="http://schemas.microsoft.com/office/drawing/2014/main" id="{FF818F55-CFBA-5952-9705-C4C98001617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142" name="椭圆 141">
                <a:extLst>
                  <a:ext uri="{FF2B5EF4-FFF2-40B4-BE49-F238E27FC236}">
                    <a16:creationId xmlns:a16="http://schemas.microsoft.com/office/drawing/2014/main" id="{A14710DC-8C56-8F7B-7574-E3A4D2AFA26F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43" name="椭圆 142">
                <a:extLst>
                  <a:ext uri="{FF2B5EF4-FFF2-40B4-BE49-F238E27FC236}">
                    <a16:creationId xmlns:a16="http://schemas.microsoft.com/office/drawing/2014/main" id="{8C3B7AF2-A1C0-19C5-265D-95ED9E9C09E5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44" name="组合 143">
            <a:extLst>
              <a:ext uri="{FF2B5EF4-FFF2-40B4-BE49-F238E27FC236}">
                <a16:creationId xmlns:a16="http://schemas.microsoft.com/office/drawing/2014/main" id="{5208845B-827F-794D-0673-E19595F9D88D}"/>
              </a:ext>
            </a:extLst>
          </p:cNvPr>
          <p:cNvGrpSpPr/>
          <p:nvPr/>
        </p:nvGrpSpPr>
        <p:grpSpPr>
          <a:xfrm>
            <a:off x="7419912" y="4267327"/>
            <a:ext cx="1147647" cy="276999"/>
            <a:chOff x="8781260" y="4325247"/>
            <a:chExt cx="1147647" cy="276999"/>
          </a:xfrm>
        </p:grpSpPr>
        <p:sp>
          <p:nvSpPr>
            <p:cNvPr id="145" name="文本框 144">
              <a:extLst>
                <a:ext uri="{FF2B5EF4-FFF2-40B4-BE49-F238E27FC236}">
                  <a16:creationId xmlns:a16="http://schemas.microsoft.com/office/drawing/2014/main" id="{534AEBED-EEA2-42D5-27B9-5E6468BBDF20}"/>
                </a:ext>
              </a:extLst>
            </p:cNvPr>
            <p:cNvSpPr txBox="1"/>
            <p:nvPr/>
          </p:nvSpPr>
          <p:spPr>
            <a:xfrm>
              <a:off x="8974800" y="4325247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马达加斯加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46" name="组合 145">
              <a:extLst>
                <a:ext uri="{FF2B5EF4-FFF2-40B4-BE49-F238E27FC236}">
                  <a16:creationId xmlns:a16="http://schemas.microsoft.com/office/drawing/2014/main" id="{281BD713-BD6A-8956-0B32-E60FA7B47D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147" name="椭圆 146">
                <a:extLst>
                  <a:ext uri="{FF2B5EF4-FFF2-40B4-BE49-F238E27FC236}">
                    <a16:creationId xmlns:a16="http://schemas.microsoft.com/office/drawing/2014/main" id="{B55EA69A-2A0A-CE46-B9BE-59B4985487D0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48" name="椭圆 147">
                <a:extLst>
                  <a:ext uri="{FF2B5EF4-FFF2-40B4-BE49-F238E27FC236}">
                    <a16:creationId xmlns:a16="http://schemas.microsoft.com/office/drawing/2014/main" id="{25FE1BE6-DEC1-3664-7F38-734942C47BAB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49" name="组合 148">
            <a:extLst>
              <a:ext uri="{FF2B5EF4-FFF2-40B4-BE49-F238E27FC236}">
                <a16:creationId xmlns:a16="http://schemas.microsoft.com/office/drawing/2014/main" id="{0C6E76DD-C8FE-9D80-B00F-DFAF3160C47E}"/>
              </a:ext>
            </a:extLst>
          </p:cNvPr>
          <p:cNvGrpSpPr/>
          <p:nvPr/>
        </p:nvGrpSpPr>
        <p:grpSpPr>
          <a:xfrm>
            <a:off x="6632842" y="4447555"/>
            <a:ext cx="492443" cy="496077"/>
            <a:chOff x="8658550" y="4053705"/>
            <a:chExt cx="492443" cy="496077"/>
          </a:xfrm>
        </p:grpSpPr>
        <p:sp>
          <p:nvSpPr>
            <p:cNvPr id="150" name="文本框 149">
              <a:extLst>
                <a:ext uri="{FF2B5EF4-FFF2-40B4-BE49-F238E27FC236}">
                  <a16:creationId xmlns:a16="http://schemas.microsoft.com/office/drawing/2014/main" id="{67DB3F00-FF1F-D57A-9332-B3F81E2CF1F5}"/>
                </a:ext>
              </a:extLst>
            </p:cNvPr>
            <p:cNvSpPr txBox="1"/>
            <p:nvPr/>
          </p:nvSpPr>
          <p:spPr>
            <a:xfrm>
              <a:off x="8658550" y="4272783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南非</a:t>
              </a:r>
            </a:p>
          </p:txBody>
        </p:sp>
        <p:grpSp>
          <p:nvGrpSpPr>
            <p:cNvPr id="151" name="组合 150">
              <a:extLst>
                <a:ext uri="{FF2B5EF4-FFF2-40B4-BE49-F238E27FC236}">
                  <a16:creationId xmlns:a16="http://schemas.microsoft.com/office/drawing/2014/main" id="{25F963D8-7887-F2AF-DC5B-DE06CBC9D84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52" name="椭圆 151">
                <a:extLst>
                  <a:ext uri="{FF2B5EF4-FFF2-40B4-BE49-F238E27FC236}">
                    <a16:creationId xmlns:a16="http://schemas.microsoft.com/office/drawing/2014/main" id="{F9F02147-5CCB-F979-7A61-0917BED6E73B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53" name="椭圆 152">
                <a:extLst>
                  <a:ext uri="{FF2B5EF4-FFF2-40B4-BE49-F238E27FC236}">
                    <a16:creationId xmlns:a16="http://schemas.microsoft.com/office/drawing/2014/main" id="{34D91026-D6D1-C5D2-313F-1B98BD7E2529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54" name="组合 153">
            <a:extLst>
              <a:ext uri="{FF2B5EF4-FFF2-40B4-BE49-F238E27FC236}">
                <a16:creationId xmlns:a16="http://schemas.microsoft.com/office/drawing/2014/main" id="{8EFD8F96-B0B5-CB21-3339-85726FEA8D4B}"/>
              </a:ext>
            </a:extLst>
          </p:cNvPr>
          <p:cNvGrpSpPr/>
          <p:nvPr/>
        </p:nvGrpSpPr>
        <p:grpSpPr>
          <a:xfrm>
            <a:off x="6182312" y="3013269"/>
            <a:ext cx="1167165" cy="276999"/>
            <a:chOff x="7834474" y="4011976"/>
            <a:chExt cx="1167165" cy="276999"/>
          </a:xfrm>
        </p:grpSpPr>
        <p:sp>
          <p:nvSpPr>
            <p:cNvPr id="155" name="文本框 154">
              <a:extLst>
                <a:ext uri="{FF2B5EF4-FFF2-40B4-BE49-F238E27FC236}">
                  <a16:creationId xmlns:a16="http://schemas.microsoft.com/office/drawing/2014/main" id="{ADFE5913-6B15-63AA-2652-922E6FF3E04D}"/>
                </a:ext>
              </a:extLst>
            </p:cNvPr>
            <p:cNvSpPr txBox="1"/>
            <p:nvPr/>
          </p:nvSpPr>
          <p:spPr>
            <a:xfrm>
              <a:off x="7834474" y="4011976"/>
              <a:ext cx="9793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埃塞俄比亚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56" name="组合 155">
              <a:extLst>
                <a:ext uri="{FF2B5EF4-FFF2-40B4-BE49-F238E27FC236}">
                  <a16:creationId xmlns:a16="http://schemas.microsoft.com/office/drawing/2014/main" id="{ECE65022-F190-AA13-14B6-BD5BBEDC15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57" name="椭圆 156">
                <a:extLst>
                  <a:ext uri="{FF2B5EF4-FFF2-40B4-BE49-F238E27FC236}">
                    <a16:creationId xmlns:a16="http://schemas.microsoft.com/office/drawing/2014/main" id="{EFB6A721-6618-6844-F0A4-EBA9B8E9513D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58" name="椭圆 157">
                <a:extLst>
                  <a:ext uri="{FF2B5EF4-FFF2-40B4-BE49-F238E27FC236}">
                    <a16:creationId xmlns:a16="http://schemas.microsoft.com/office/drawing/2014/main" id="{F7F91BA0-3758-B64E-D333-D94E64438B16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id="{D730AEC4-59B9-1AF0-2BB0-D742B6683C13}"/>
              </a:ext>
            </a:extLst>
          </p:cNvPr>
          <p:cNvGrpSpPr/>
          <p:nvPr/>
        </p:nvGrpSpPr>
        <p:grpSpPr>
          <a:xfrm>
            <a:off x="5221701" y="4273550"/>
            <a:ext cx="988076" cy="276999"/>
            <a:chOff x="8013563" y="4011976"/>
            <a:chExt cx="988076" cy="276999"/>
          </a:xfrm>
        </p:grpSpPr>
        <p:sp>
          <p:nvSpPr>
            <p:cNvPr id="160" name="文本框 159">
              <a:extLst>
                <a:ext uri="{FF2B5EF4-FFF2-40B4-BE49-F238E27FC236}">
                  <a16:creationId xmlns:a16="http://schemas.microsoft.com/office/drawing/2014/main" id="{E6F37682-4D6C-407C-4792-181ACC29321D}"/>
                </a:ext>
              </a:extLst>
            </p:cNvPr>
            <p:cNvSpPr txBox="1"/>
            <p:nvPr/>
          </p:nvSpPr>
          <p:spPr>
            <a:xfrm>
              <a:off x="8013563" y="4011976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尼日利亚</a:t>
              </a:r>
            </a:p>
          </p:txBody>
        </p:sp>
        <p:grpSp>
          <p:nvGrpSpPr>
            <p:cNvPr id="161" name="组合 160">
              <a:extLst>
                <a:ext uri="{FF2B5EF4-FFF2-40B4-BE49-F238E27FC236}">
                  <a16:creationId xmlns:a16="http://schemas.microsoft.com/office/drawing/2014/main" id="{1AE77CA7-301B-96CA-C0CB-7739288B3E1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62" name="椭圆 161">
                <a:extLst>
                  <a:ext uri="{FF2B5EF4-FFF2-40B4-BE49-F238E27FC236}">
                    <a16:creationId xmlns:a16="http://schemas.microsoft.com/office/drawing/2014/main" id="{55C0F367-AE8C-C589-A881-A596154A3EC0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63" name="椭圆 162">
                <a:extLst>
                  <a:ext uri="{FF2B5EF4-FFF2-40B4-BE49-F238E27FC236}">
                    <a16:creationId xmlns:a16="http://schemas.microsoft.com/office/drawing/2014/main" id="{BAEDBA7A-B66A-DBCB-DCF7-6978D3DBB0EB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64" name="组合 163">
            <a:extLst>
              <a:ext uri="{FF2B5EF4-FFF2-40B4-BE49-F238E27FC236}">
                <a16:creationId xmlns:a16="http://schemas.microsoft.com/office/drawing/2014/main" id="{8772ED6C-6271-8BB7-B5B2-E74D3A7A3422}"/>
              </a:ext>
            </a:extLst>
          </p:cNvPr>
          <p:cNvGrpSpPr/>
          <p:nvPr/>
        </p:nvGrpSpPr>
        <p:grpSpPr>
          <a:xfrm>
            <a:off x="3901887" y="4440982"/>
            <a:ext cx="685983" cy="276999"/>
            <a:chOff x="8781260" y="4325247"/>
            <a:chExt cx="685983" cy="276999"/>
          </a:xfrm>
        </p:grpSpPr>
        <p:sp>
          <p:nvSpPr>
            <p:cNvPr id="165" name="文本框 164">
              <a:extLst>
                <a:ext uri="{FF2B5EF4-FFF2-40B4-BE49-F238E27FC236}">
                  <a16:creationId xmlns:a16="http://schemas.microsoft.com/office/drawing/2014/main" id="{47BC2DAE-6DB4-3DFD-F083-F45D0A0ABDC2}"/>
                </a:ext>
              </a:extLst>
            </p:cNvPr>
            <p:cNvSpPr txBox="1"/>
            <p:nvPr/>
          </p:nvSpPr>
          <p:spPr>
            <a:xfrm>
              <a:off x="8974800" y="4325247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巴西</a:t>
              </a:r>
            </a:p>
          </p:txBody>
        </p:sp>
        <p:grpSp>
          <p:nvGrpSpPr>
            <p:cNvPr id="166" name="组合 165">
              <a:extLst>
                <a:ext uri="{FF2B5EF4-FFF2-40B4-BE49-F238E27FC236}">
                  <a16:creationId xmlns:a16="http://schemas.microsoft.com/office/drawing/2014/main" id="{7DA494A6-14D9-84F2-CA15-A2D4CF9CF0B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167" name="椭圆 166">
                <a:extLst>
                  <a:ext uri="{FF2B5EF4-FFF2-40B4-BE49-F238E27FC236}">
                    <a16:creationId xmlns:a16="http://schemas.microsoft.com/office/drawing/2014/main" id="{FF4AA9F7-2C62-6241-1302-09E15D54F61D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68" name="椭圆 167">
                <a:extLst>
                  <a:ext uri="{FF2B5EF4-FFF2-40B4-BE49-F238E27FC236}">
                    <a16:creationId xmlns:a16="http://schemas.microsoft.com/office/drawing/2014/main" id="{7685A665-9B3B-B703-1624-45C6CBA9DC28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69" name="组合 168">
            <a:extLst>
              <a:ext uri="{FF2B5EF4-FFF2-40B4-BE49-F238E27FC236}">
                <a16:creationId xmlns:a16="http://schemas.microsoft.com/office/drawing/2014/main" id="{F33CF474-4ECC-E430-C31B-4F648DF937BB}"/>
              </a:ext>
            </a:extLst>
          </p:cNvPr>
          <p:cNvGrpSpPr/>
          <p:nvPr/>
        </p:nvGrpSpPr>
        <p:grpSpPr>
          <a:xfrm>
            <a:off x="5965780" y="1748729"/>
            <a:ext cx="645329" cy="276999"/>
            <a:chOff x="8808099" y="4011976"/>
            <a:chExt cx="645329" cy="276999"/>
          </a:xfrm>
        </p:grpSpPr>
        <p:sp>
          <p:nvSpPr>
            <p:cNvPr id="170" name="文本框 169">
              <a:extLst>
                <a:ext uri="{FF2B5EF4-FFF2-40B4-BE49-F238E27FC236}">
                  <a16:creationId xmlns:a16="http://schemas.microsoft.com/office/drawing/2014/main" id="{429086A2-7284-112D-08EA-103D2C61E99D}"/>
                </a:ext>
              </a:extLst>
            </p:cNvPr>
            <p:cNvSpPr txBox="1"/>
            <p:nvPr/>
          </p:nvSpPr>
          <p:spPr>
            <a:xfrm>
              <a:off x="8960985" y="4011976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丹麦</a:t>
              </a:r>
            </a:p>
          </p:txBody>
        </p:sp>
        <p:grpSp>
          <p:nvGrpSpPr>
            <p:cNvPr id="171" name="组合 170">
              <a:extLst>
                <a:ext uri="{FF2B5EF4-FFF2-40B4-BE49-F238E27FC236}">
                  <a16:creationId xmlns:a16="http://schemas.microsoft.com/office/drawing/2014/main" id="{F3B7D169-6FA1-B1C2-90E6-6F3D33A561F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72" name="椭圆 171">
                <a:extLst>
                  <a:ext uri="{FF2B5EF4-FFF2-40B4-BE49-F238E27FC236}">
                    <a16:creationId xmlns:a16="http://schemas.microsoft.com/office/drawing/2014/main" id="{8CDE3231-153B-5927-11CA-2597680710EA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73" name="椭圆 172">
                <a:extLst>
                  <a:ext uri="{FF2B5EF4-FFF2-40B4-BE49-F238E27FC236}">
                    <a16:creationId xmlns:a16="http://schemas.microsoft.com/office/drawing/2014/main" id="{94E0AAE5-832F-92D8-5361-875079F12ACA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74" name="组合 173">
            <a:extLst>
              <a:ext uri="{FF2B5EF4-FFF2-40B4-BE49-F238E27FC236}">
                <a16:creationId xmlns:a16="http://schemas.microsoft.com/office/drawing/2014/main" id="{417D55AC-A05C-9064-9FEF-6422038E8446}"/>
              </a:ext>
            </a:extLst>
          </p:cNvPr>
          <p:cNvGrpSpPr/>
          <p:nvPr/>
        </p:nvGrpSpPr>
        <p:grpSpPr>
          <a:xfrm>
            <a:off x="4929074" y="1845394"/>
            <a:ext cx="834189" cy="276999"/>
            <a:chOff x="8167450" y="4011976"/>
            <a:chExt cx="834189" cy="276999"/>
          </a:xfrm>
        </p:grpSpPr>
        <p:sp>
          <p:nvSpPr>
            <p:cNvPr id="175" name="文本框 174">
              <a:extLst>
                <a:ext uri="{FF2B5EF4-FFF2-40B4-BE49-F238E27FC236}">
                  <a16:creationId xmlns:a16="http://schemas.microsoft.com/office/drawing/2014/main" id="{FF7829F3-8E72-AF54-0AD6-50403FB2B2C5}"/>
                </a:ext>
              </a:extLst>
            </p:cNvPr>
            <p:cNvSpPr txBox="1"/>
            <p:nvPr/>
          </p:nvSpPr>
          <p:spPr>
            <a:xfrm>
              <a:off x="8167450" y="4011976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英格兰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76" name="组合 175">
              <a:extLst>
                <a:ext uri="{FF2B5EF4-FFF2-40B4-BE49-F238E27FC236}">
                  <a16:creationId xmlns:a16="http://schemas.microsoft.com/office/drawing/2014/main" id="{66E77717-008E-1A9A-3953-62DA8A5F33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77" name="椭圆 176">
                <a:extLst>
                  <a:ext uri="{FF2B5EF4-FFF2-40B4-BE49-F238E27FC236}">
                    <a16:creationId xmlns:a16="http://schemas.microsoft.com/office/drawing/2014/main" id="{50697134-EC95-2732-4B27-1536F075D0D1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78" name="椭圆 177">
                <a:extLst>
                  <a:ext uri="{FF2B5EF4-FFF2-40B4-BE49-F238E27FC236}">
                    <a16:creationId xmlns:a16="http://schemas.microsoft.com/office/drawing/2014/main" id="{269F35FD-FBFC-467C-DE72-C70A7592C2B2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79" name="组合 178">
            <a:extLst>
              <a:ext uri="{FF2B5EF4-FFF2-40B4-BE49-F238E27FC236}">
                <a16:creationId xmlns:a16="http://schemas.microsoft.com/office/drawing/2014/main" id="{3887F7DC-5B59-0FDB-A934-4CB2CDADB15A}"/>
              </a:ext>
            </a:extLst>
          </p:cNvPr>
          <p:cNvGrpSpPr/>
          <p:nvPr/>
        </p:nvGrpSpPr>
        <p:grpSpPr>
          <a:xfrm>
            <a:off x="6043389" y="2165739"/>
            <a:ext cx="679682" cy="276999"/>
            <a:chOff x="8781260" y="4325247"/>
            <a:chExt cx="679682" cy="276999"/>
          </a:xfrm>
        </p:grpSpPr>
        <p:sp>
          <p:nvSpPr>
            <p:cNvPr id="180" name="文本框 179">
              <a:extLst>
                <a:ext uri="{FF2B5EF4-FFF2-40B4-BE49-F238E27FC236}">
                  <a16:creationId xmlns:a16="http://schemas.microsoft.com/office/drawing/2014/main" id="{3124A735-99D1-9DEB-292D-89D02A888698}"/>
                </a:ext>
              </a:extLst>
            </p:cNvPr>
            <p:cNvSpPr txBox="1"/>
            <p:nvPr/>
          </p:nvSpPr>
          <p:spPr>
            <a:xfrm>
              <a:off x="8968499" y="4325247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德国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81" name="组合 180">
              <a:extLst>
                <a:ext uri="{FF2B5EF4-FFF2-40B4-BE49-F238E27FC236}">
                  <a16:creationId xmlns:a16="http://schemas.microsoft.com/office/drawing/2014/main" id="{B3DEEC0D-2E31-6C13-BE27-40514B9DA30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182" name="椭圆 181">
                <a:extLst>
                  <a:ext uri="{FF2B5EF4-FFF2-40B4-BE49-F238E27FC236}">
                    <a16:creationId xmlns:a16="http://schemas.microsoft.com/office/drawing/2014/main" id="{CC86C400-89A2-0C44-19FB-A3D75A84AA77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83" name="椭圆 182">
                <a:extLst>
                  <a:ext uri="{FF2B5EF4-FFF2-40B4-BE49-F238E27FC236}">
                    <a16:creationId xmlns:a16="http://schemas.microsoft.com/office/drawing/2014/main" id="{57628432-619D-D19D-1EB1-1906818D8EF1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84" name="组合 183">
            <a:extLst>
              <a:ext uri="{FF2B5EF4-FFF2-40B4-BE49-F238E27FC236}">
                <a16:creationId xmlns:a16="http://schemas.microsoft.com/office/drawing/2014/main" id="{C4B8FB41-9A14-6C74-0F03-1566127EF161}"/>
              </a:ext>
            </a:extLst>
          </p:cNvPr>
          <p:cNvGrpSpPr/>
          <p:nvPr/>
        </p:nvGrpSpPr>
        <p:grpSpPr>
          <a:xfrm>
            <a:off x="5845992" y="2545991"/>
            <a:ext cx="862121" cy="276999"/>
            <a:chOff x="8781260" y="4325247"/>
            <a:chExt cx="862121" cy="276999"/>
          </a:xfrm>
        </p:grpSpPr>
        <p:sp>
          <p:nvSpPr>
            <p:cNvPr id="185" name="文本框 184">
              <a:extLst>
                <a:ext uri="{FF2B5EF4-FFF2-40B4-BE49-F238E27FC236}">
                  <a16:creationId xmlns:a16="http://schemas.microsoft.com/office/drawing/2014/main" id="{3BDC0814-06E5-7D0B-D3BB-768788CFD8AF}"/>
                </a:ext>
              </a:extLst>
            </p:cNvPr>
            <p:cNvSpPr txBox="1"/>
            <p:nvPr/>
          </p:nvSpPr>
          <p:spPr>
            <a:xfrm>
              <a:off x="8974800" y="4325247"/>
              <a:ext cx="66858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突尼斯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86" name="组合 185">
              <a:extLst>
                <a:ext uri="{FF2B5EF4-FFF2-40B4-BE49-F238E27FC236}">
                  <a16:creationId xmlns:a16="http://schemas.microsoft.com/office/drawing/2014/main" id="{1AA68D1F-361F-6E7D-CCEB-E33007B1EBA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187" name="椭圆 186">
                <a:extLst>
                  <a:ext uri="{FF2B5EF4-FFF2-40B4-BE49-F238E27FC236}">
                    <a16:creationId xmlns:a16="http://schemas.microsoft.com/office/drawing/2014/main" id="{32C85661-C547-6A20-C206-B25ABD24219F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88" name="椭圆 187">
                <a:extLst>
                  <a:ext uri="{FF2B5EF4-FFF2-40B4-BE49-F238E27FC236}">
                    <a16:creationId xmlns:a16="http://schemas.microsoft.com/office/drawing/2014/main" id="{1ED9FCF9-F979-F882-F445-0EBC81E00E5A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89" name="组合 188">
            <a:extLst>
              <a:ext uri="{FF2B5EF4-FFF2-40B4-BE49-F238E27FC236}">
                <a16:creationId xmlns:a16="http://schemas.microsoft.com/office/drawing/2014/main" id="{4D34B35D-77FE-9AF2-C295-2BF89B31E38D}"/>
              </a:ext>
            </a:extLst>
          </p:cNvPr>
          <p:cNvGrpSpPr/>
          <p:nvPr/>
        </p:nvGrpSpPr>
        <p:grpSpPr>
          <a:xfrm>
            <a:off x="4713142" y="2907821"/>
            <a:ext cx="834189" cy="276999"/>
            <a:chOff x="8167450" y="4011976"/>
            <a:chExt cx="834189" cy="276999"/>
          </a:xfrm>
        </p:grpSpPr>
        <p:sp>
          <p:nvSpPr>
            <p:cNvPr id="190" name="文本框 189">
              <a:extLst>
                <a:ext uri="{FF2B5EF4-FFF2-40B4-BE49-F238E27FC236}">
                  <a16:creationId xmlns:a16="http://schemas.microsoft.com/office/drawing/2014/main" id="{3C51B340-1210-BFD1-9AB5-C8959CE371E8}"/>
                </a:ext>
              </a:extLst>
            </p:cNvPr>
            <p:cNvSpPr txBox="1"/>
            <p:nvPr/>
          </p:nvSpPr>
          <p:spPr>
            <a:xfrm>
              <a:off x="8167450" y="4011976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安哥拉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91" name="组合 190">
              <a:extLst>
                <a:ext uri="{FF2B5EF4-FFF2-40B4-BE49-F238E27FC236}">
                  <a16:creationId xmlns:a16="http://schemas.microsoft.com/office/drawing/2014/main" id="{59471417-AF0D-C5CD-D590-6C527EF444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92" name="椭圆 191">
                <a:extLst>
                  <a:ext uri="{FF2B5EF4-FFF2-40B4-BE49-F238E27FC236}">
                    <a16:creationId xmlns:a16="http://schemas.microsoft.com/office/drawing/2014/main" id="{289544DE-450A-C236-CDD7-ED43B6FC77D9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93" name="椭圆 192">
                <a:extLst>
                  <a:ext uri="{FF2B5EF4-FFF2-40B4-BE49-F238E27FC236}">
                    <a16:creationId xmlns:a16="http://schemas.microsoft.com/office/drawing/2014/main" id="{F2E7C3AF-D757-7DB5-1E06-CA67C257506E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94" name="组合 193">
            <a:extLst>
              <a:ext uri="{FF2B5EF4-FFF2-40B4-BE49-F238E27FC236}">
                <a16:creationId xmlns:a16="http://schemas.microsoft.com/office/drawing/2014/main" id="{A3FCB310-B5AB-4349-53F0-E730F1DAEB1D}"/>
              </a:ext>
            </a:extLst>
          </p:cNvPr>
          <p:cNvGrpSpPr/>
          <p:nvPr/>
        </p:nvGrpSpPr>
        <p:grpSpPr>
          <a:xfrm>
            <a:off x="4490465" y="3188455"/>
            <a:ext cx="1141965" cy="276999"/>
            <a:chOff x="7859674" y="4011976"/>
            <a:chExt cx="1141965" cy="276999"/>
          </a:xfrm>
        </p:grpSpPr>
        <p:sp>
          <p:nvSpPr>
            <p:cNvPr id="195" name="文本框 194">
              <a:extLst>
                <a:ext uri="{FF2B5EF4-FFF2-40B4-BE49-F238E27FC236}">
                  <a16:creationId xmlns:a16="http://schemas.microsoft.com/office/drawing/2014/main" id="{27E70D6F-AFFB-E654-7278-9A9EBDBC8C44}"/>
                </a:ext>
              </a:extLst>
            </p:cNvPr>
            <p:cNvSpPr txBox="1"/>
            <p:nvPr/>
          </p:nvSpPr>
          <p:spPr>
            <a:xfrm>
              <a:off x="7859674" y="4011976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毛里塔尼亚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96" name="组合 195">
              <a:extLst>
                <a:ext uri="{FF2B5EF4-FFF2-40B4-BE49-F238E27FC236}">
                  <a16:creationId xmlns:a16="http://schemas.microsoft.com/office/drawing/2014/main" id="{D13FA4D5-7280-0874-5508-70076655D29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97" name="椭圆 196">
                <a:extLst>
                  <a:ext uri="{FF2B5EF4-FFF2-40B4-BE49-F238E27FC236}">
                    <a16:creationId xmlns:a16="http://schemas.microsoft.com/office/drawing/2014/main" id="{8118BE71-F3A0-D239-C4F4-A12C5F0C5ADF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198" name="椭圆 197">
                <a:extLst>
                  <a:ext uri="{FF2B5EF4-FFF2-40B4-BE49-F238E27FC236}">
                    <a16:creationId xmlns:a16="http://schemas.microsoft.com/office/drawing/2014/main" id="{1F27F864-8CCC-DE61-7A41-7359288324EB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199" name="组合 198">
            <a:extLst>
              <a:ext uri="{FF2B5EF4-FFF2-40B4-BE49-F238E27FC236}">
                <a16:creationId xmlns:a16="http://schemas.microsoft.com/office/drawing/2014/main" id="{E2EDEDEE-5A19-A345-F848-BDEFD6911BE3}"/>
              </a:ext>
            </a:extLst>
          </p:cNvPr>
          <p:cNvGrpSpPr/>
          <p:nvPr/>
        </p:nvGrpSpPr>
        <p:grpSpPr>
          <a:xfrm>
            <a:off x="3193621" y="2672552"/>
            <a:ext cx="685984" cy="276999"/>
            <a:chOff x="8781260" y="4325247"/>
            <a:chExt cx="685984" cy="276999"/>
          </a:xfrm>
        </p:grpSpPr>
        <p:sp>
          <p:nvSpPr>
            <p:cNvPr id="200" name="文本框 199">
              <a:extLst>
                <a:ext uri="{FF2B5EF4-FFF2-40B4-BE49-F238E27FC236}">
                  <a16:creationId xmlns:a16="http://schemas.microsoft.com/office/drawing/2014/main" id="{0F4008A7-4033-D17A-1653-5855D9702265}"/>
                </a:ext>
              </a:extLst>
            </p:cNvPr>
            <p:cNvSpPr txBox="1"/>
            <p:nvPr/>
          </p:nvSpPr>
          <p:spPr>
            <a:xfrm>
              <a:off x="8974801" y="4325247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美国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201" name="组合 200">
              <a:extLst>
                <a:ext uri="{FF2B5EF4-FFF2-40B4-BE49-F238E27FC236}">
                  <a16:creationId xmlns:a16="http://schemas.microsoft.com/office/drawing/2014/main" id="{14DA60E6-C581-D9DC-E5F8-181B2BCFBA4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202" name="椭圆 201">
                <a:extLst>
                  <a:ext uri="{FF2B5EF4-FFF2-40B4-BE49-F238E27FC236}">
                    <a16:creationId xmlns:a16="http://schemas.microsoft.com/office/drawing/2014/main" id="{EA06D0C1-3BA3-C521-D0CE-9A1BF885AFC7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203" name="椭圆 202">
                <a:extLst>
                  <a:ext uri="{FF2B5EF4-FFF2-40B4-BE49-F238E27FC236}">
                    <a16:creationId xmlns:a16="http://schemas.microsoft.com/office/drawing/2014/main" id="{9A385EE5-9170-7233-4F4F-1B7A33584ECC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204" name="组合 203">
            <a:extLst>
              <a:ext uri="{FF2B5EF4-FFF2-40B4-BE49-F238E27FC236}">
                <a16:creationId xmlns:a16="http://schemas.microsoft.com/office/drawing/2014/main" id="{6D7B2E40-1653-924A-3034-1BB2BA728163}"/>
              </a:ext>
            </a:extLst>
          </p:cNvPr>
          <p:cNvGrpSpPr/>
          <p:nvPr/>
        </p:nvGrpSpPr>
        <p:grpSpPr>
          <a:xfrm>
            <a:off x="1965654" y="3415121"/>
            <a:ext cx="837030" cy="276999"/>
            <a:chOff x="8137770" y="4325247"/>
            <a:chExt cx="837030" cy="276999"/>
          </a:xfrm>
        </p:grpSpPr>
        <p:sp>
          <p:nvSpPr>
            <p:cNvPr id="205" name="文本框 204">
              <a:extLst>
                <a:ext uri="{FF2B5EF4-FFF2-40B4-BE49-F238E27FC236}">
                  <a16:creationId xmlns:a16="http://schemas.microsoft.com/office/drawing/2014/main" id="{57CB81D3-A8A4-CAC7-BC8E-7E88DD62BA76}"/>
                </a:ext>
              </a:extLst>
            </p:cNvPr>
            <p:cNvSpPr txBox="1"/>
            <p:nvPr/>
          </p:nvSpPr>
          <p:spPr>
            <a:xfrm>
              <a:off x="8137770" y="4325247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墨西哥</a:t>
              </a:r>
            </a:p>
          </p:txBody>
        </p:sp>
        <p:grpSp>
          <p:nvGrpSpPr>
            <p:cNvPr id="206" name="组合 205">
              <a:extLst>
                <a:ext uri="{FF2B5EF4-FFF2-40B4-BE49-F238E27FC236}">
                  <a16:creationId xmlns:a16="http://schemas.microsoft.com/office/drawing/2014/main" id="{15826BC1-2E9D-4D87-8DAA-76F85CFB09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260" y="4366976"/>
              <a:ext cx="193540" cy="193540"/>
              <a:chOff x="9184108" y="3096670"/>
              <a:chExt cx="221868" cy="221868"/>
            </a:xfrm>
          </p:grpSpPr>
          <p:sp>
            <p:nvSpPr>
              <p:cNvPr id="207" name="椭圆 206">
                <a:extLst>
                  <a:ext uri="{FF2B5EF4-FFF2-40B4-BE49-F238E27FC236}">
                    <a16:creationId xmlns:a16="http://schemas.microsoft.com/office/drawing/2014/main" id="{FB60CB97-E436-A078-01D1-ACABF0681CAB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208" name="椭圆 207">
                <a:extLst>
                  <a:ext uri="{FF2B5EF4-FFF2-40B4-BE49-F238E27FC236}">
                    <a16:creationId xmlns:a16="http://schemas.microsoft.com/office/drawing/2014/main" id="{176842FC-F8F4-7AFC-039F-F544D326C053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209" name="组合 208">
            <a:extLst>
              <a:ext uri="{FF2B5EF4-FFF2-40B4-BE49-F238E27FC236}">
                <a16:creationId xmlns:a16="http://schemas.microsoft.com/office/drawing/2014/main" id="{2CD7B0B0-3817-6690-B0DF-E0026B09CF37}"/>
              </a:ext>
            </a:extLst>
          </p:cNvPr>
          <p:cNvGrpSpPr/>
          <p:nvPr/>
        </p:nvGrpSpPr>
        <p:grpSpPr>
          <a:xfrm>
            <a:off x="2819221" y="4856727"/>
            <a:ext cx="680300" cy="276999"/>
            <a:chOff x="8321339" y="4011976"/>
            <a:chExt cx="680300" cy="276999"/>
          </a:xfrm>
        </p:grpSpPr>
        <p:sp>
          <p:nvSpPr>
            <p:cNvPr id="210" name="文本框 209">
              <a:extLst>
                <a:ext uri="{FF2B5EF4-FFF2-40B4-BE49-F238E27FC236}">
                  <a16:creationId xmlns:a16="http://schemas.microsoft.com/office/drawing/2014/main" id="{78EDAE5E-2717-849C-4A60-242390F412F2}"/>
                </a:ext>
              </a:extLst>
            </p:cNvPr>
            <p:cNvSpPr txBox="1"/>
            <p:nvPr/>
          </p:nvSpPr>
          <p:spPr>
            <a:xfrm>
              <a:off x="8321339" y="4011976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1200" dirty="0">
                  <a:solidFill>
                    <a:prstClr val="black"/>
                  </a:solidFill>
                  <a:latin typeface="+mn-ea"/>
                </a:rPr>
                <a:t>智利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211" name="组合 210">
              <a:extLst>
                <a:ext uri="{FF2B5EF4-FFF2-40B4-BE49-F238E27FC236}">
                  <a16:creationId xmlns:a16="http://schemas.microsoft.com/office/drawing/2014/main" id="{2CD4BE32-05A6-90ED-BC02-98C16B86C79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212" name="椭圆 211">
                <a:extLst>
                  <a:ext uri="{FF2B5EF4-FFF2-40B4-BE49-F238E27FC236}">
                    <a16:creationId xmlns:a16="http://schemas.microsoft.com/office/drawing/2014/main" id="{EC6CEE30-59D0-9C2A-C018-1D3FC8E49510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213" name="椭圆 212">
                <a:extLst>
                  <a:ext uri="{FF2B5EF4-FFF2-40B4-BE49-F238E27FC236}">
                    <a16:creationId xmlns:a16="http://schemas.microsoft.com/office/drawing/2014/main" id="{75426DAD-887D-31FD-54B4-AA7636C47EEB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214" name="组合 213">
            <a:extLst>
              <a:ext uri="{FF2B5EF4-FFF2-40B4-BE49-F238E27FC236}">
                <a16:creationId xmlns:a16="http://schemas.microsoft.com/office/drawing/2014/main" id="{FDDA18CA-749F-5433-B3C9-BAB51EC68E70}"/>
              </a:ext>
            </a:extLst>
          </p:cNvPr>
          <p:cNvGrpSpPr/>
          <p:nvPr/>
        </p:nvGrpSpPr>
        <p:grpSpPr>
          <a:xfrm>
            <a:off x="6693441" y="2366945"/>
            <a:ext cx="675938" cy="276999"/>
            <a:chOff x="8657022" y="2954355"/>
            <a:chExt cx="675938" cy="276999"/>
          </a:xfrm>
        </p:grpSpPr>
        <p:sp>
          <p:nvSpPr>
            <p:cNvPr id="215" name="文本框 214">
              <a:extLst>
                <a:ext uri="{FF2B5EF4-FFF2-40B4-BE49-F238E27FC236}">
                  <a16:creationId xmlns:a16="http://schemas.microsoft.com/office/drawing/2014/main" id="{C652E6B5-1277-56D0-E8E7-F5241DE204AB}"/>
                </a:ext>
              </a:extLst>
            </p:cNvPr>
            <p:cNvSpPr txBox="1"/>
            <p:nvPr/>
          </p:nvSpPr>
          <p:spPr>
            <a:xfrm>
              <a:off x="8657022" y="2954355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>
                      <a:lumMod val="50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伊朗</a:t>
              </a:r>
            </a:p>
          </p:txBody>
        </p:sp>
        <p:grpSp>
          <p:nvGrpSpPr>
            <p:cNvPr id="216" name="组合 215">
              <a:extLst>
                <a:ext uri="{FF2B5EF4-FFF2-40B4-BE49-F238E27FC236}">
                  <a16:creationId xmlns:a16="http://schemas.microsoft.com/office/drawing/2014/main" id="{973EBCD8-9E32-EF4F-4C03-E0AE45E3CA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139420" y="3002567"/>
              <a:ext cx="193540" cy="193540"/>
              <a:chOff x="9184108" y="3096670"/>
              <a:chExt cx="221868" cy="221868"/>
            </a:xfrm>
          </p:grpSpPr>
          <p:sp>
            <p:nvSpPr>
              <p:cNvPr id="217" name="椭圆 216">
                <a:extLst>
                  <a:ext uri="{FF2B5EF4-FFF2-40B4-BE49-F238E27FC236}">
                    <a16:creationId xmlns:a16="http://schemas.microsoft.com/office/drawing/2014/main" id="{63D18017-E46E-2005-5ACB-A52F0A521C15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8000">
                    <a:schemeClr val="accent2">
                      <a:lumMod val="20000"/>
                      <a:lumOff val="80000"/>
                      <a:alpha val="0"/>
                    </a:schemeClr>
                  </a:gs>
                  <a:gs pos="76000">
                    <a:srgbClr val="E6D4A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218" name="椭圆 217">
                <a:extLst>
                  <a:ext uri="{FF2B5EF4-FFF2-40B4-BE49-F238E27FC236}">
                    <a16:creationId xmlns:a16="http://schemas.microsoft.com/office/drawing/2014/main" id="{64820422-41F0-99E5-3E43-E4611F209B77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rgbClr val="A883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sp>
        <p:nvSpPr>
          <p:cNvPr id="219" name="文本框 218">
            <a:extLst>
              <a:ext uri="{FF2B5EF4-FFF2-40B4-BE49-F238E27FC236}">
                <a16:creationId xmlns:a16="http://schemas.microsoft.com/office/drawing/2014/main" id="{DCE0BFF2-D914-116E-1999-8FF40C031FDA}"/>
              </a:ext>
            </a:extLst>
          </p:cNvPr>
          <p:cNvSpPr txBox="1"/>
          <p:nvPr/>
        </p:nvSpPr>
        <p:spPr>
          <a:xfrm>
            <a:off x="8237297" y="2830277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+mj-lt"/>
                <a:ea typeface="汉仪旗黑X1-75W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>
                  <a:outerShdw blurRad="355600" dist="38100" dir="2700000" algn="tl" rotWithShape="0">
                    <a:schemeClr val="accent3">
                      <a:alpha val="35000"/>
                    </a:schemeClr>
                  </a:outerShdw>
                </a:effectLst>
                <a:uLnTx/>
                <a:uFillTx/>
                <a:ea typeface="+mj-ea"/>
                <a:cs typeface="+mn-cs"/>
              </a:rPr>
              <a:t>武汉</a:t>
            </a:r>
          </a:p>
        </p:txBody>
      </p:sp>
      <p:grpSp>
        <p:nvGrpSpPr>
          <p:cNvPr id="220" name="组合 219">
            <a:extLst>
              <a:ext uri="{FF2B5EF4-FFF2-40B4-BE49-F238E27FC236}">
                <a16:creationId xmlns:a16="http://schemas.microsoft.com/office/drawing/2014/main" id="{36F4F661-FB73-0414-009E-53743A3E2A73}"/>
              </a:ext>
            </a:extLst>
          </p:cNvPr>
          <p:cNvGrpSpPr>
            <a:grpSpLocks noChangeAspect="1"/>
          </p:cNvGrpSpPr>
          <p:nvPr/>
        </p:nvGrpSpPr>
        <p:grpSpPr>
          <a:xfrm>
            <a:off x="8932569" y="2871683"/>
            <a:ext cx="286520" cy="286520"/>
            <a:chOff x="9184108" y="3096670"/>
            <a:chExt cx="221868" cy="221868"/>
          </a:xfrm>
        </p:grpSpPr>
        <p:sp>
          <p:nvSpPr>
            <p:cNvPr id="221" name="椭圆 220">
              <a:extLst>
                <a:ext uri="{FF2B5EF4-FFF2-40B4-BE49-F238E27FC236}">
                  <a16:creationId xmlns:a16="http://schemas.microsoft.com/office/drawing/2014/main" id="{9D5208B2-9317-6DB5-9D2C-D69E2BA01A4B}"/>
                </a:ext>
              </a:extLst>
            </p:cNvPr>
            <p:cNvSpPr/>
            <p:nvPr/>
          </p:nvSpPr>
          <p:spPr>
            <a:xfrm>
              <a:off x="9184108" y="3096670"/>
              <a:ext cx="221868" cy="221868"/>
            </a:xfrm>
            <a:prstGeom prst="ellipse">
              <a:avLst/>
            </a:prstGeom>
            <a:gradFill flip="none" rotWithShape="1">
              <a:gsLst>
                <a:gs pos="5000">
                  <a:schemeClr val="accent1">
                    <a:alpha val="0"/>
                  </a:schemeClr>
                </a:gs>
                <a:gs pos="73000">
                  <a:schemeClr val="accent2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50" b="0" i="0" u="none" strike="noStrike" kern="1200" cap="none" spc="0" normalizeH="0" baseline="0" noProof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sohogothicpro-regular"/>
                <a:ea typeface="汉仪旗黑X1-55W"/>
                <a:cs typeface="+mn-cs"/>
              </a:endParaRPr>
            </a:p>
          </p:txBody>
        </p:sp>
        <p:sp>
          <p:nvSpPr>
            <p:cNvPr id="222" name="椭圆 221">
              <a:extLst>
                <a:ext uri="{FF2B5EF4-FFF2-40B4-BE49-F238E27FC236}">
                  <a16:creationId xmlns:a16="http://schemas.microsoft.com/office/drawing/2014/main" id="{DC032E05-E896-EC12-7D58-A323F9536918}"/>
                </a:ext>
              </a:extLst>
            </p:cNvPr>
            <p:cNvSpPr/>
            <p:nvPr/>
          </p:nvSpPr>
          <p:spPr>
            <a:xfrm>
              <a:off x="9255993" y="3168555"/>
              <a:ext cx="78099" cy="7809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sohogothicpro-regular"/>
                <a:ea typeface="汉仪旗黑X1-55W"/>
                <a:cs typeface="+mn-cs"/>
              </a:endParaRPr>
            </a:p>
          </p:txBody>
        </p:sp>
      </p:grpSp>
      <p:grpSp>
        <p:nvGrpSpPr>
          <p:cNvPr id="226" name="组合 225">
            <a:extLst>
              <a:ext uri="{FF2B5EF4-FFF2-40B4-BE49-F238E27FC236}">
                <a16:creationId xmlns:a16="http://schemas.microsoft.com/office/drawing/2014/main" id="{A53DEBC1-069D-847A-CBD3-1915D9637AA9}"/>
              </a:ext>
            </a:extLst>
          </p:cNvPr>
          <p:cNvGrpSpPr/>
          <p:nvPr/>
        </p:nvGrpSpPr>
        <p:grpSpPr>
          <a:xfrm>
            <a:off x="3312371" y="6028601"/>
            <a:ext cx="713144" cy="307777"/>
            <a:chOff x="3312371" y="6028601"/>
            <a:chExt cx="713144" cy="307777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C6B7E3E5-2696-D7F1-83F3-08F9754B185E}"/>
                </a:ext>
              </a:extLst>
            </p:cNvPr>
            <p:cNvSpPr txBox="1"/>
            <p:nvPr/>
          </p:nvSpPr>
          <p:spPr>
            <a:xfrm>
              <a:off x="3481776" y="6028601"/>
              <a:ext cx="5437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050" b="0" i="0" u="none" strike="noStrike" cap="none" spc="0" normalizeH="0" baseline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+mj-lt"/>
                  <a:ea typeface="汉仪旗黑X1-75W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ea typeface="+mn-ea"/>
                  <a:cs typeface="+mn-cs"/>
                </a:rPr>
                <a:t>总部</a:t>
              </a:r>
            </a:p>
          </p:txBody>
        </p:sp>
        <p:grpSp>
          <p:nvGrpSpPr>
            <p:cNvPr id="223" name="组合 222">
              <a:extLst>
                <a:ext uri="{FF2B5EF4-FFF2-40B4-BE49-F238E27FC236}">
                  <a16:creationId xmlns:a16="http://schemas.microsoft.com/office/drawing/2014/main" id="{CDD6B57F-1423-1B6D-D9BF-6883A021BD1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312371" y="6085555"/>
              <a:ext cx="193704" cy="193704"/>
              <a:chOff x="9184108" y="3096670"/>
              <a:chExt cx="221868" cy="221868"/>
            </a:xfrm>
          </p:grpSpPr>
          <p:sp>
            <p:nvSpPr>
              <p:cNvPr id="224" name="椭圆 223">
                <a:extLst>
                  <a:ext uri="{FF2B5EF4-FFF2-40B4-BE49-F238E27FC236}">
                    <a16:creationId xmlns:a16="http://schemas.microsoft.com/office/drawing/2014/main" id="{C9A4FA71-DAAA-CCA2-B5E1-05E7CD68C571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5000">
                    <a:schemeClr val="accent1">
                      <a:alpha val="0"/>
                    </a:schemeClr>
                  </a:gs>
                  <a:gs pos="73000">
                    <a:schemeClr val="accent2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050" b="0" i="0" u="none" strike="noStrike" kern="1200" cap="none" spc="0" normalizeH="0" baseline="0" noProof="0">
                  <a:ln>
                    <a:noFill/>
                  </a:ln>
                  <a:solidFill>
                    <a:schemeClr val="accent1">
                      <a:lumMod val="50000"/>
                    </a:schemeClr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225" name="椭圆 224">
                <a:extLst>
                  <a:ext uri="{FF2B5EF4-FFF2-40B4-BE49-F238E27FC236}">
                    <a16:creationId xmlns:a16="http://schemas.microsoft.com/office/drawing/2014/main" id="{29400B81-7A69-0C39-A8B5-5DD1770EE994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120050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">
              <a:schemeClr val="accent1">
                <a:lumMod val="10000"/>
                <a:lumOff val="90000"/>
              </a:schemeClr>
            </a:gs>
            <a:gs pos="100000">
              <a:schemeClr val="bg1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:a16="http://schemas.microsoft.com/office/drawing/2014/main" id="{846F7BEF-6FC3-6119-73DB-7BD38B61C2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8560" y="1029130"/>
            <a:ext cx="9834880" cy="4762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文本框 11">
            <a:extLst>
              <a:ext uri="{FF2B5EF4-FFF2-40B4-BE49-F238E27FC236}">
                <a16:creationId xmlns:a16="http://schemas.microsoft.com/office/drawing/2014/main" id="{1EF74BA4-D573-0EC7-C02A-75A176446A43}"/>
              </a:ext>
            </a:extLst>
          </p:cNvPr>
          <p:cNvSpPr txBox="1"/>
          <p:nvPr/>
        </p:nvSpPr>
        <p:spPr>
          <a:xfrm>
            <a:off x="733108" y="474100"/>
            <a:ext cx="94563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latin typeface="+mj-lt"/>
                <a:ea typeface="+mj-ea"/>
              </a:rPr>
              <a:t>年度供应商大会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46C179E8-C9D1-A5A9-CDC9-1CB84B5B9400}"/>
              </a:ext>
            </a:extLst>
          </p:cNvPr>
          <p:cNvSpPr/>
          <p:nvPr/>
        </p:nvSpPr>
        <p:spPr>
          <a:xfrm>
            <a:off x="0" y="5450381"/>
            <a:ext cx="12192000" cy="1407619"/>
          </a:xfrm>
          <a:prstGeom prst="rect">
            <a:avLst/>
          </a:prstGeom>
          <a:gradFill flip="none" rotWithShape="1">
            <a:gsLst>
              <a:gs pos="48000">
                <a:schemeClr val="accent1"/>
              </a:gs>
              <a:gs pos="0">
                <a:schemeClr val="accent1">
                  <a:lumMod val="50000"/>
                  <a:lumOff val="50000"/>
                </a:schemeClr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j-ea"/>
              <a:ea typeface="+mj-ea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0D13EA3F-E393-32D9-FF36-D57EAC16A8D7}"/>
              </a:ext>
            </a:extLst>
          </p:cNvPr>
          <p:cNvGrpSpPr/>
          <p:nvPr/>
        </p:nvGrpSpPr>
        <p:grpSpPr>
          <a:xfrm>
            <a:off x="2081819" y="2893704"/>
            <a:ext cx="680300" cy="276999"/>
            <a:chOff x="8321339" y="4011976"/>
            <a:chExt cx="680300" cy="276999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23F748DE-01CE-C4F3-ACE6-7305BEDE6BF9}"/>
                </a:ext>
              </a:extLst>
            </p:cNvPr>
            <p:cNvSpPr txBox="1"/>
            <p:nvPr/>
          </p:nvSpPr>
          <p:spPr>
            <a:xfrm>
              <a:off x="8321339" y="4011976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美国</a:t>
              </a:r>
            </a:p>
          </p:txBody>
        </p: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0C5436FC-947D-10A8-A343-7C8F4CF8A5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18" name="椭圆 17">
                <a:extLst>
                  <a:ext uri="{FF2B5EF4-FFF2-40B4-BE49-F238E27FC236}">
                    <a16:creationId xmlns:a16="http://schemas.microsoft.com/office/drawing/2014/main" id="{E3F00E0A-CB56-3918-5119-A65041FB7E96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20" name="椭圆 19">
                <a:extLst>
                  <a:ext uri="{FF2B5EF4-FFF2-40B4-BE49-F238E27FC236}">
                    <a16:creationId xmlns:a16="http://schemas.microsoft.com/office/drawing/2014/main" id="{46061541-62A8-C21C-AB12-2CF517CBAE99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227" name="组合 226">
            <a:extLst>
              <a:ext uri="{FF2B5EF4-FFF2-40B4-BE49-F238E27FC236}">
                <a16:creationId xmlns:a16="http://schemas.microsoft.com/office/drawing/2014/main" id="{B7D2AF16-F3AD-0A25-8F6C-F6A708A6E67A}"/>
              </a:ext>
            </a:extLst>
          </p:cNvPr>
          <p:cNvGrpSpPr/>
          <p:nvPr/>
        </p:nvGrpSpPr>
        <p:grpSpPr>
          <a:xfrm>
            <a:off x="2202660" y="2210309"/>
            <a:ext cx="7997359" cy="3316967"/>
            <a:chOff x="2202660" y="2210309"/>
            <a:chExt cx="7997359" cy="3316967"/>
          </a:xfrm>
        </p:grpSpPr>
        <p:sp>
          <p:nvSpPr>
            <p:cNvPr id="228" name="弧形 227">
              <a:extLst>
                <a:ext uri="{FF2B5EF4-FFF2-40B4-BE49-F238E27FC236}">
                  <a16:creationId xmlns:a16="http://schemas.microsoft.com/office/drawing/2014/main" id="{DC09CC70-3EDD-06EB-7655-B5E3E56F9803}"/>
                </a:ext>
              </a:extLst>
            </p:cNvPr>
            <p:cNvSpPr/>
            <p:nvPr/>
          </p:nvSpPr>
          <p:spPr>
            <a:xfrm>
              <a:off x="3774454" y="2668056"/>
              <a:ext cx="5631314" cy="1643789"/>
            </a:xfrm>
            <a:prstGeom prst="arc">
              <a:avLst>
                <a:gd name="adj1" fmla="val 16982536"/>
                <a:gd name="adj2" fmla="val 21023532"/>
              </a:avLst>
            </a:prstGeom>
            <a:ln w="6350" cap="rnd">
              <a:solidFill>
                <a:schemeClr val="accent1">
                  <a:lumMod val="5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弧形 228">
              <a:extLst>
                <a:ext uri="{FF2B5EF4-FFF2-40B4-BE49-F238E27FC236}">
                  <a16:creationId xmlns:a16="http://schemas.microsoft.com/office/drawing/2014/main" id="{7A98D698-C945-73DD-C4B0-73B49EB28AED}"/>
                </a:ext>
              </a:extLst>
            </p:cNvPr>
            <p:cNvSpPr/>
            <p:nvPr/>
          </p:nvSpPr>
          <p:spPr>
            <a:xfrm rot="240000">
              <a:off x="3768358" y="2509560"/>
              <a:ext cx="5631314" cy="1643789"/>
            </a:xfrm>
            <a:prstGeom prst="arc">
              <a:avLst>
                <a:gd name="adj1" fmla="val 13661510"/>
                <a:gd name="adj2" fmla="val 21023532"/>
              </a:avLst>
            </a:prstGeom>
            <a:ln w="6350" cap="rnd">
              <a:solidFill>
                <a:schemeClr val="accent1">
                  <a:lumMod val="5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弧形 229">
              <a:extLst>
                <a:ext uri="{FF2B5EF4-FFF2-40B4-BE49-F238E27FC236}">
                  <a16:creationId xmlns:a16="http://schemas.microsoft.com/office/drawing/2014/main" id="{231885A4-9CD2-BBAA-D9B9-09CA7B601AE9}"/>
                </a:ext>
              </a:extLst>
            </p:cNvPr>
            <p:cNvSpPr/>
            <p:nvPr/>
          </p:nvSpPr>
          <p:spPr>
            <a:xfrm rot="663661">
              <a:off x="3753118" y="2210309"/>
              <a:ext cx="5631314" cy="1643789"/>
            </a:xfrm>
            <a:prstGeom prst="arc">
              <a:avLst>
                <a:gd name="adj1" fmla="val 16687791"/>
                <a:gd name="adj2" fmla="val 21023532"/>
              </a:avLst>
            </a:prstGeom>
            <a:ln w="6350" cap="rnd">
              <a:solidFill>
                <a:schemeClr val="accent1">
                  <a:lumMod val="5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弧形 230">
              <a:extLst>
                <a:ext uri="{FF2B5EF4-FFF2-40B4-BE49-F238E27FC236}">
                  <a16:creationId xmlns:a16="http://schemas.microsoft.com/office/drawing/2014/main" id="{72FC37E3-6B2D-271B-8213-577CADFE283B}"/>
                </a:ext>
              </a:extLst>
            </p:cNvPr>
            <p:cNvSpPr/>
            <p:nvPr/>
          </p:nvSpPr>
          <p:spPr>
            <a:xfrm rot="-180000">
              <a:off x="3768358" y="2777784"/>
              <a:ext cx="5631314" cy="1643789"/>
            </a:xfrm>
            <a:prstGeom prst="arc">
              <a:avLst>
                <a:gd name="adj1" fmla="val 14484099"/>
                <a:gd name="adj2" fmla="val 21023532"/>
              </a:avLst>
            </a:prstGeom>
            <a:ln w="6350" cap="rnd">
              <a:solidFill>
                <a:schemeClr val="accent1">
                  <a:lumMod val="5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" name="弧形 231">
              <a:extLst>
                <a:ext uri="{FF2B5EF4-FFF2-40B4-BE49-F238E27FC236}">
                  <a16:creationId xmlns:a16="http://schemas.microsoft.com/office/drawing/2014/main" id="{D7D1C474-07F4-AD41-8D0D-0DA58F4A40F8}"/>
                </a:ext>
              </a:extLst>
            </p:cNvPr>
            <p:cNvSpPr/>
            <p:nvPr/>
          </p:nvSpPr>
          <p:spPr>
            <a:xfrm rot="-420000">
              <a:off x="3853702" y="2960664"/>
              <a:ext cx="5631314" cy="1643789"/>
            </a:xfrm>
            <a:prstGeom prst="arc">
              <a:avLst>
                <a:gd name="adj1" fmla="val 15600878"/>
                <a:gd name="adj2" fmla="val 21023532"/>
              </a:avLst>
            </a:prstGeom>
            <a:ln w="6350" cap="rnd">
              <a:solidFill>
                <a:schemeClr val="accent1">
                  <a:lumMod val="5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" name="弧形 232">
              <a:extLst>
                <a:ext uri="{FF2B5EF4-FFF2-40B4-BE49-F238E27FC236}">
                  <a16:creationId xmlns:a16="http://schemas.microsoft.com/office/drawing/2014/main" id="{2A850837-576B-9BDF-0BD1-4EA3FDD7408F}"/>
                </a:ext>
              </a:extLst>
            </p:cNvPr>
            <p:cNvSpPr/>
            <p:nvPr/>
          </p:nvSpPr>
          <p:spPr>
            <a:xfrm rot="17435886">
              <a:off x="8273274" y="3117076"/>
              <a:ext cx="2209701" cy="1643789"/>
            </a:xfrm>
            <a:prstGeom prst="arc">
              <a:avLst>
                <a:gd name="adj1" fmla="val 17892404"/>
                <a:gd name="adj2" fmla="val 19032079"/>
              </a:avLst>
            </a:prstGeom>
            <a:ln w="6350" cap="rnd">
              <a:solidFill>
                <a:schemeClr val="accent1">
                  <a:lumMod val="5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弧形 233">
              <a:extLst>
                <a:ext uri="{FF2B5EF4-FFF2-40B4-BE49-F238E27FC236}">
                  <a16:creationId xmlns:a16="http://schemas.microsoft.com/office/drawing/2014/main" id="{F36290E8-2B49-DE90-3540-676CA2140BC9}"/>
                </a:ext>
              </a:extLst>
            </p:cNvPr>
            <p:cNvSpPr/>
            <p:nvPr/>
          </p:nvSpPr>
          <p:spPr>
            <a:xfrm rot="6709303" flipH="1">
              <a:off x="7075493" y="2668055"/>
              <a:ext cx="2209701" cy="1643789"/>
            </a:xfrm>
            <a:prstGeom prst="arc">
              <a:avLst>
                <a:gd name="adj1" fmla="val 15313544"/>
                <a:gd name="adj2" fmla="val 19032079"/>
              </a:avLst>
            </a:prstGeom>
            <a:ln w="6350" cap="rnd">
              <a:solidFill>
                <a:schemeClr val="accent1">
                  <a:lumMod val="5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弧形 234">
              <a:extLst>
                <a:ext uri="{FF2B5EF4-FFF2-40B4-BE49-F238E27FC236}">
                  <a16:creationId xmlns:a16="http://schemas.microsoft.com/office/drawing/2014/main" id="{B008C423-4923-0F3D-006C-14455369D586}"/>
                </a:ext>
              </a:extLst>
            </p:cNvPr>
            <p:cNvSpPr/>
            <p:nvPr/>
          </p:nvSpPr>
          <p:spPr>
            <a:xfrm rot="180000">
              <a:off x="2202660" y="2356553"/>
              <a:ext cx="7672083" cy="3170723"/>
            </a:xfrm>
            <a:prstGeom prst="arc">
              <a:avLst>
                <a:gd name="adj1" fmla="val 11658246"/>
                <a:gd name="adj2" fmla="val 20460781"/>
              </a:avLst>
            </a:prstGeom>
            <a:ln w="6350" cap="rnd">
              <a:solidFill>
                <a:schemeClr val="accent1">
                  <a:lumMod val="5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6" name="文本框 235">
            <a:extLst>
              <a:ext uri="{FF2B5EF4-FFF2-40B4-BE49-F238E27FC236}">
                <a16:creationId xmlns:a16="http://schemas.microsoft.com/office/drawing/2014/main" id="{4056B6A0-9F71-6553-44B6-614F01B649F6}"/>
              </a:ext>
            </a:extLst>
          </p:cNvPr>
          <p:cNvSpPr txBox="1"/>
          <p:nvPr/>
        </p:nvSpPr>
        <p:spPr>
          <a:xfrm>
            <a:off x="9171094" y="2905750"/>
            <a:ext cx="7958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+mj-ea"/>
                <a:ea typeface="+mj-ea"/>
              </a:rPr>
              <a:t>总部</a:t>
            </a:r>
          </a:p>
        </p:txBody>
      </p:sp>
      <p:grpSp>
        <p:nvGrpSpPr>
          <p:cNvPr id="237" name="组合 236">
            <a:extLst>
              <a:ext uri="{FF2B5EF4-FFF2-40B4-BE49-F238E27FC236}">
                <a16:creationId xmlns:a16="http://schemas.microsoft.com/office/drawing/2014/main" id="{6F243BE7-07E8-282F-3CCD-5FF9E6069B90}"/>
              </a:ext>
            </a:extLst>
          </p:cNvPr>
          <p:cNvGrpSpPr>
            <a:grpSpLocks noChangeAspect="1"/>
          </p:cNvGrpSpPr>
          <p:nvPr/>
        </p:nvGrpSpPr>
        <p:grpSpPr>
          <a:xfrm>
            <a:off x="8884574" y="2931767"/>
            <a:ext cx="286520" cy="286520"/>
            <a:chOff x="9184108" y="3096670"/>
            <a:chExt cx="221868" cy="221868"/>
          </a:xfrm>
        </p:grpSpPr>
        <p:sp>
          <p:nvSpPr>
            <p:cNvPr id="238" name="椭圆 237">
              <a:extLst>
                <a:ext uri="{FF2B5EF4-FFF2-40B4-BE49-F238E27FC236}">
                  <a16:creationId xmlns:a16="http://schemas.microsoft.com/office/drawing/2014/main" id="{4BE80325-96FD-C92F-396D-F39F933CF0C7}"/>
                </a:ext>
              </a:extLst>
            </p:cNvPr>
            <p:cNvSpPr/>
            <p:nvPr/>
          </p:nvSpPr>
          <p:spPr>
            <a:xfrm>
              <a:off x="9184108" y="3096670"/>
              <a:ext cx="221868" cy="221868"/>
            </a:xfrm>
            <a:prstGeom prst="ellipse">
              <a:avLst/>
            </a:prstGeom>
            <a:gradFill flip="none" rotWithShape="1">
              <a:gsLst>
                <a:gs pos="5000">
                  <a:srgbClr val="C00000">
                    <a:lumMod val="20000"/>
                    <a:lumOff val="80000"/>
                    <a:alpha val="0"/>
                  </a:srgbClr>
                </a:gs>
                <a:gs pos="73000">
                  <a:srgbClr val="FF000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50" b="0" i="0" u="none" strike="noStrike" kern="1200" cap="none" spc="0" normalizeH="0" baseline="0" noProof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sohogothicpro-regular"/>
                <a:ea typeface="汉仪旗黑X1-55W"/>
                <a:cs typeface="+mn-cs"/>
              </a:endParaRPr>
            </a:p>
          </p:txBody>
        </p:sp>
        <p:sp>
          <p:nvSpPr>
            <p:cNvPr id="239" name="椭圆 238">
              <a:extLst>
                <a:ext uri="{FF2B5EF4-FFF2-40B4-BE49-F238E27FC236}">
                  <a16:creationId xmlns:a16="http://schemas.microsoft.com/office/drawing/2014/main" id="{333E5B0B-35B4-1589-1B81-F3ABE0F406D1}"/>
                </a:ext>
              </a:extLst>
            </p:cNvPr>
            <p:cNvSpPr/>
            <p:nvPr/>
          </p:nvSpPr>
          <p:spPr>
            <a:xfrm>
              <a:off x="9255993" y="3168555"/>
              <a:ext cx="78099" cy="7809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sohogothicpro-regular"/>
                <a:ea typeface="汉仪旗黑X1-55W"/>
                <a:cs typeface="+mn-cs"/>
              </a:endParaRPr>
            </a:p>
          </p:txBody>
        </p:sp>
      </p:grpSp>
      <p:grpSp>
        <p:nvGrpSpPr>
          <p:cNvPr id="240" name="组合 239">
            <a:extLst>
              <a:ext uri="{FF2B5EF4-FFF2-40B4-BE49-F238E27FC236}">
                <a16:creationId xmlns:a16="http://schemas.microsoft.com/office/drawing/2014/main" id="{1724F4CD-BA21-2AAD-3055-5E0EE15212BC}"/>
              </a:ext>
            </a:extLst>
          </p:cNvPr>
          <p:cNvGrpSpPr/>
          <p:nvPr/>
        </p:nvGrpSpPr>
        <p:grpSpPr>
          <a:xfrm flipH="1">
            <a:off x="6133418" y="2114130"/>
            <a:ext cx="680300" cy="276999"/>
            <a:chOff x="8321339" y="4011976"/>
            <a:chExt cx="680300" cy="276999"/>
          </a:xfrm>
        </p:grpSpPr>
        <p:sp>
          <p:nvSpPr>
            <p:cNvPr id="241" name="文本框 240">
              <a:extLst>
                <a:ext uri="{FF2B5EF4-FFF2-40B4-BE49-F238E27FC236}">
                  <a16:creationId xmlns:a16="http://schemas.microsoft.com/office/drawing/2014/main" id="{81957FA1-5030-0DD7-0807-531F55376911}"/>
                </a:ext>
              </a:extLst>
            </p:cNvPr>
            <p:cNvSpPr txBox="1"/>
            <p:nvPr/>
          </p:nvSpPr>
          <p:spPr>
            <a:xfrm>
              <a:off x="8321339" y="4011976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ea"/>
                  <a:cs typeface="+mn-cs"/>
                </a:rPr>
                <a:t>荷兰</a:t>
              </a:r>
            </a:p>
          </p:txBody>
        </p:sp>
        <p:grpSp>
          <p:nvGrpSpPr>
            <p:cNvPr id="242" name="组合 241">
              <a:extLst>
                <a:ext uri="{FF2B5EF4-FFF2-40B4-BE49-F238E27FC236}">
                  <a16:creationId xmlns:a16="http://schemas.microsoft.com/office/drawing/2014/main" id="{3F726EA2-FB85-87F6-750C-FACDFF14D06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243" name="椭圆 242">
                <a:extLst>
                  <a:ext uri="{FF2B5EF4-FFF2-40B4-BE49-F238E27FC236}">
                    <a16:creationId xmlns:a16="http://schemas.microsoft.com/office/drawing/2014/main" id="{C4275DB9-FFB8-B025-3085-5CB6F82E36A0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244" name="椭圆 243">
                <a:extLst>
                  <a:ext uri="{FF2B5EF4-FFF2-40B4-BE49-F238E27FC236}">
                    <a16:creationId xmlns:a16="http://schemas.microsoft.com/office/drawing/2014/main" id="{C297B992-B691-F714-DC77-0F0A50654F8A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245" name="组合 244">
            <a:extLst>
              <a:ext uri="{FF2B5EF4-FFF2-40B4-BE49-F238E27FC236}">
                <a16:creationId xmlns:a16="http://schemas.microsoft.com/office/drawing/2014/main" id="{B15B2C21-1621-E68E-BFF9-655729790905}"/>
              </a:ext>
            </a:extLst>
          </p:cNvPr>
          <p:cNvGrpSpPr/>
          <p:nvPr/>
        </p:nvGrpSpPr>
        <p:grpSpPr>
          <a:xfrm>
            <a:off x="5131906" y="2382397"/>
            <a:ext cx="680300" cy="276999"/>
            <a:chOff x="8321339" y="4011976"/>
            <a:chExt cx="680300" cy="276999"/>
          </a:xfrm>
        </p:grpSpPr>
        <p:sp>
          <p:nvSpPr>
            <p:cNvPr id="246" name="文本框 245">
              <a:extLst>
                <a:ext uri="{FF2B5EF4-FFF2-40B4-BE49-F238E27FC236}">
                  <a16:creationId xmlns:a16="http://schemas.microsoft.com/office/drawing/2014/main" id="{B6D2F3BD-861B-DAE0-29DB-4AD1CC2FDE9B}"/>
                </a:ext>
              </a:extLst>
            </p:cNvPr>
            <p:cNvSpPr txBox="1"/>
            <p:nvPr/>
          </p:nvSpPr>
          <p:spPr>
            <a:xfrm>
              <a:off x="8321339" y="4011976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英国</a:t>
              </a:r>
            </a:p>
          </p:txBody>
        </p:sp>
        <p:grpSp>
          <p:nvGrpSpPr>
            <p:cNvPr id="247" name="组合 246">
              <a:extLst>
                <a:ext uri="{FF2B5EF4-FFF2-40B4-BE49-F238E27FC236}">
                  <a16:creationId xmlns:a16="http://schemas.microsoft.com/office/drawing/2014/main" id="{085951DF-F0E2-E022-40A1-3BA2C1385B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248" name="椭圆 247">
                <a:extLst>
                  <a:ext uri="{FF2B5EF4-FFF2-40B4-BE49-F238E27FC236}">
                    <a16:creationId xmlns:a16="http://schemas.microsoft.com/office/drawing/2014/main" id="{26DAEBFD-714C-E22D-5CEB-FECF894CAB9E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249" name="椭圆 248">
                <a:extLst>
                  <a:ext uri="{FF2B5EF4-FFF2-40B4-BE49-F238E27FC236}">
                    <a16:creationId xmlns:a16="http://schemas.microsoft.com/office/drawing/2014/main" id="{424384E0-9D8F-3A6F-3701-E206BA764803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250" name="组合 249">
            <a:extLst>
              <a:ext uri="{FF2B5EF4-FFF2-40B4-BE49-F238E27FC236}">
                <a16:creationId xmlns:a16="http://schemas.microsoft.com/office/drawing/2014/main" id="{443A53AF-9727-F2B6-5F1B-9374832F90AD}"/>
              </a:ext>
            </a:extLst>
          </p:cNvPr>
          <p:cNvGrpSpPr/>
          <p:nvPr/>
        </p:nvGrpSpPr>
        <p:grpSpPr>
          <a:xfrm flipH="1">
            <a:off x="6100906" y="2512124"/>
            <a:ext cx="680300" cy="276999"/>
            <a:chOff x="8321339" y="4011976"/>
            <a:chExt cx="680300" cy="276999"/>
          </a:xfrm>
        </p:grpSpPr>
        <p:sp>
          <p:nvSpPr>
            <p:cNvPr id="251" name="文本框 250">
              <a:extLst>
                <a:ext uri="{FF2B5EF4-FFF2-40B4-BE49-F238E27FC236}">
                  <a16:creationId xmlns:a16="http://schemas.microsoft.com/office/drawing/2014/main" id="{2FA68A0C-CEC9-B225-72C9-4B962462F6D9}"/>
                </a:ext>
              </a:extLst>
            </p:cNvPr>
            <p:cNvSpPr txBox="1"/>
            <p:nvPr/>
          </p:nvSpPr>
          <p:spPr>
            <a:xfrm>
              <a:off x="8321339" y="4011976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德国</a:t>
              </a:r>
            </a:p>
          </p:txBody>
        </p:sp>
        <p:grpSp>
          <p:nvGrpSpPr>
            <p:cNvPr id="252" name="组合 251">
              <a:extLst>
                <a:ext uri="{FF2B5EF4-FFF2-40B4-BE49-F238E27FC236}">
                  <a16:creationId xmlns:a16="http://schemas.microsoft.com/office/drawing/2014/main" id="{CFB19CB3-2F32-28C4-2EAD-A6F37C77FD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253" name="椭圆 252">
                <a:extLst>
                  <a:ext uri="{FF2B5EF4-FFF2-40B4-BE49-F238E27FC236}">
                    <a16:creationId xmlns:a16="http://schemas.microsoft.com/office/drawing/2014/main" id="{9FDE93FA-A522-7ADE-7245-9BE1B5EABE6E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254" name="椭圆 253">
                <a:extLst>
                  <a:ext uri="{FF2B5EF4-FFF2-40B4-BE49-F238E27FC236}">
                    <a16:creationId xmlns:a16="http://schemas.microsoft.com/office/drawing/2014/main" id="{DF088284-A311-F1FF-DF39-59528EF4C122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255" name="组合 254">
            <a:extLst>
              <a:ext uri="{FF2B5EF4-FFF2-40B4-BE49-F238E27FC236}">
                <a16:creationId xmlns:a16="http://schemas.microsoft.com/office/drawing/2014/main" id="{A14E8F6F-BCE2-4D89-9BD5-42A275C3286B}"/>
              </a:ext>
            </a:extLst>
          </p:cNvPr>
          <p:cNvGrpSpPr/>
          <p:nvPr/>
        </p:nvGrpSpPr>
        <p:grpSpPr>
          <a:xfrm>
            <a:off x="5315505" y="2637367"/>
            <a:ext cx="680300" cy="276999"/>
            <a:chOff x="8321339" y="4011976"/>
            <a:chExt cx="680300" cy="276999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40A7585F-1966-84C6-2E6E-4833F0B4115B}"/>
                </a:ext>
              </a:extLst>
            </p:cNvPr>
            <p:cNvSpPr txBox="1"/>
            <p:nvPr/>
          </p:nvSpPr>
          <p:spPr>
            <a:xfrm>
              <a:off x="8321339" y="4011976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法国</a:t>
              </a:r>
            </a:p>
          </p:txBody>
        </p:sp>
        <p:grpSp>
          <p:nvGrpSpPr>
            <p:cNvPr id="34" name="组合 33">
              <a:extLst>
                <a:ext uri="{FF2B5EF4-FFF2-40B4-BE49-F238E27FC236}">
                  <a16:creationId xmlns:a16="http://schemas.microsoft.com/office/drawing/2014/main" id="{0278D8D1-B7B6-7390-BF9B-A9578EA0726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35" name="椭圆 34">
                <a:extLst>
                  <a:ext uri="{FF2B5EF4-FFF2-40B4-BE49-F238E27FC236}">
                    <a16:creationId xmlns:a16="http://schemas.microsoft.com/office/drawing/2014/main" id="{49C2D805-4976-AE3B-FCB4-DA033BB86CB7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36" name="椭圆 35">
                <a:extLst>
                  <a:ext uri="{FF2B5EF4-FFF2-40B4-BE49-F238E27FC236}">
                    <a16:creationId xmlns:a16="http://schemas.microsoft.com/office/drawing/2014/main" id="{359403FC-C50A-C033-5137-417D858BFF4F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AA7C61F2-921C-5967-C320-13F70B6E164A}"/>
              </a:ext>
            </a:extLst>
          </p:cNvPr>
          <p:cNvGrpSpPr/>
          <p:nvPr/>
        </p:nvGrpSpPr>
        <p:grpSpPr>
          <a:xfrm>
            <a:off x="5496999" y="2893704"/>
            <a:ext cx="834189" cy="276999"/>
            <a:chOff x="8167450" y="4011976"/>
            <a:chExt cx="834189" cy="276999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86F35330-92B7-EF9A-8550-1C3AE9587FD2}"/>
                </a:ext>
              </a:extLst>
            </p:cNvPr>
            <p:cNvSpPr txBox="1"/>
            <p:nvPr/>
          </p:nvSpPr>
          <p:spPr>
            <a:xfrm>
              <a:off x="8167450" y="4011976"/>
              <a:ext cx="6463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意大利</a:t>
              </a:r>
            </a:p>
          </p:txBody>
        </p: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E02BABB2-33C3-A438-D1D6-BD9A7650C3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40" name="椭圆 39">
                <a:extLst>
                  <a:ext uri="{FF2B5EF4-FFF2-40B4-BE49-F238E27FC236}">
                    <a16:creationId xmlns:a16="http://schemas.microsoft.com/office/drawing/2014/main" id="{CCD3D0B9-8CF6-AAC9-7AD8-C5EE23CC5041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41" name="椭圆 40">
                <a:extLst>
                  <a:ext uri="{FF2B5EF4-FFF2-40B4-BE49-F238E27FC236}">
                    <a16:creationId xmlns:a16="http://schemas.microsoft.com/office/drawing/2014/main" id="{AD6B6ADF-9A0E-E619-3CEF-A8F4A0D19387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A4E70B1C-DD13-A6FC-EAF3-145A099DB404}"/>
              </a:ext>
            </a:extLst>
          </p:cNvPr>
          <p:cNvGrpSpPr/>
          <p:nvPr/>
        </p:nvGrpSpPr>
        <p:grpSpPr>
          <a:xfrm>
            <a:off x="8050385" y="3976023"/>
            <a:ext cx="834189" cy="276999"/>
            <a:chOff x="8167450" y="4011976"/>
            <a:chExt cx="834189" cy="276999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657114FF-087F-3451-61F9-4ADDA6DD620D}"/>
                </a:ext>
              </a:extLst>
            </p:cNvPr>
            <p:cNvSpPr txBox="1"/>
            <p:nvPr/>
          </p:nvSpPr>
          <p:spPr>
            <a:xfrm>
              <a:off x="8167450" y="4011976"/>
              <a:ext cx="6463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新加坡</a:t>
              </a:r>
            </a:p>
          </p:txBody>
        </p:sp>
        <p:grpSp>
          <p:nvGrpSpPr>
            <p:cNvPr id="44" name="组合 43">
              <a:extLst>
                <a:ext uri="{FF2B5EF4-FFF2-40B4-BE49-F238E27FC236}">
                  <a16:creationId xmlns:a16="http://schemas.microsoft.com/office/drawing/2014/main" id="{96D469B6-619F-1858-16B7-341187E086F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45" name="椭圆 44">
                <a:extLst>
                  <a:ext uri="{FF2B5EF4-FFF2-40B4-BE49-F238E27FC236}">
                    <a16:creationId xmlns:a16="http://schemas.microsoft.com/office/drawing/2014/main" id="{B836D65F-1170-5D58-5C63-890A242D45FF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46" name="椭圆 45">
                <a:extLst>
                  <a:ext uri="{FF2B5EF4-FFF2-40B4-BE49-F238E27FC236}">
                    <a16:creationId xmlns:a16="http://schemas.microsoft.com/office/drawing/2014/main" id="{EB8F163F-94BF-28FC-A195-EED8D0B6FCAE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0341A629-D8A8-E35D-2B06-2FA4518253DA}"/>
              </a:ext>
            </a:extLst>
          </p:cNvPr>
          <p:cNvGrpSpPr/>
          <p:nvPr/>
        </p:nvGrpSpPr>
        <p:grpSpPr>
          <a:xfrm>
            <a:off x="8123101" y="3216085"/>
            <a:ext cx="680300" cy="276999"/>
            <a:chOff x="8321339" y="4011976"/>
            <a:chExt cx="680300" cy="276999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29A00B01-F34A-47B1-FE74-A19461C7116B}"/>
                </a:ext>
              </a:extLst>
            </p:cNvPr>
            <p:cNvSpPr txBox="1"/>
            <p:nvPr/>
          </p:nvSpPr>
          <p:spPr>
            <a:xfrm>
              <a:off x="8321339" y="4011976"/>
              <a:ext cx="4924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rPr>
                <a:t>中国</a:t>
              </a:r>
            </a:p>
          </p:txBody>
        </p:sp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0C0261D4-A3A2-8467-8AC4-900E3733742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808099" y="4053705"/>
              <a:ext cx="193540" cy="193540"/>
              <a:chOff x="9184108" y="3096670"/>
              <a:chExt cx="221868" cy="221868"/>
            </a:xfrm>
          </p:grpSpPr>
          <p:sp>
            <p:nvSpPr>
              <p:cNvPr id="50" name="椭圆 49">
                <a:extLst>
                  <a:ext uri="{FF2B5EF4-FFF2-40B4-BE49-F238E27FC236}">
                    <a16:creationId xmlns:a16="http://schemas.microsoft.com/office/drawing/2014/main" id="{E9DDB1AA-0071-03D3-DC5D-73DDEED597F2}"/>
                  </a:ext>
                </a:extLst>
              </p:cNvPr>
              <p:cNvSpPr/>
              <p:nvPr/>
            </p:nvSpPr>
            <p:spPr>
              <a:xfrm>
                <a:off x="9184108" y="3096670"/>
                <a:ext cx="221868" cy="221868"/>
              </a:xfrm>
              <a:prstGeom prst="ellipse">
                <a:avLst/>
              </a:prstGeom>
              <a:gradFill flip="none" rotWithShape="1">
                <a:gsLst>
                  <a:gs pos="27000">
                    <a:schemeClr val="accent1">
                      <a:lumMod val="20000"/>
                      <a:lumOff val="80000"/>
                      <a:alpha val="0"/>
                    </a:schemeClr>
                  </a:gs>
                  <a:gs pos="73000">
                    <a:schemeClr val="accent1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  <p:sp>
            <p:nvSpPr>
              <p:cNvPr id="51" name="椭圆 50">
                <a:extLst>
                  <a:ext uri="{FF2B5EF4-FFF2-40B4-BE49-F238E27FC236}">
                    <a16:creationId xmlns:a16="http://schemas.microsoft.com/office/drawing/2014/main" id="{5E96B091-B9C7-0C7F-30F0-92C45634D508}"/>
                  </a:ext>
                </a:extLst>
              </p:cNvPr>
              <p:cNvSpPr/>
              <p:nvPr/>
            </p:nvSpPr>
            <p:spPr>
              <a:xfrm>
                <a:off x="9255993" y="3168555"/>
                <a:ext cx="78099" cy="7809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sohogothicpro-regular"/>
                  <a:ea typeface="汉仪旗黑X1-55W"/>
                  <a:cs typeface="+mn-cs"/>
                </a:endParaRPr>
              </a:p>
            </p:txBody>
          </p:sp>
        </p:grpSp>
      </p:grpSp>
      <p:sp>
        <p:nvSpPr>
          <p:cNvPr id="52" name="文本框 51">
            <a:extLst>
              <a:ext uri="{FF2B5EF4-FFF2-40B4-BE49-F238E27FC236}">
                <a16:creationId xmlns:a16="http://schemas.microsoft.com/office/drawing/2014/main" id="{42D82004-CCBB-047B-C0BA-D75B53AAD70D}"/>
              </a:ext>
            </a:extLst>
          </p:cNvPr>
          <p:cNvSpPr txBox="1"/>
          <p:nvPr/>
        </p:nvSpPr>
        <p:spPr>
          <a:xfrm>
            <a:off x="1672508" y="5897655"/>
            <a:ext cx="39461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提供满足各种标准的部件和设备</a:t>
            </a:r>
          </a:p>
        </p:txBody>
      </p: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8EB3AE73-AF8C-3D6E-20B8-04BE83C55269}"/>
              </a:ext>
            </a:extLst>
          </p:cNvPr>
          <p:cNvGrpSpPr/>
          <p:nvPr/>
        </p:nvGrpSpPr>
        <p:grpSpPr>
          <a:xfrm>
            <a:off x="733108" y="3651204"/>
            <a:ext cx="1920989" cy="1393107"/>
            <a:chOff x="733108" y="3744113"/>
            <a:chExt cx="1920989" cy="1393107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E8AA3037-B90C-B283-5972-FCA2ED72588D}"/>
                </a:ext>
              </a:extLst>
            </p:cNvPr>
            <p:cNvSpPr txBox="1"/>
            <p:nvPr/>
          </p:nvSpPr>
          <p:spPr>
            <a:xfrm>
              <a:off x="733108" y="3785843"/>
              <a:ext cx="1920989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6600" dirty="0">
                  <a:gradFill>
                    <a:gsLst>
                      <a:gs pos="100000">
                        <a:schemeClr val="accent1"/>
                      </a:gs>
                      <a:gs pos="19000">
                        <a:schemeClr val="accent1">
                          <a:lumMod val="60000"/>
                          <a:lumOff val="40000"/>
                        </a:schemeClr>
                      </a:gs>
                    </a:gsLst>
                    <a:lin ang="2700000" scaled="1"/>
                  </a:gradFill>
                  <a:latin typeface="+mj-lt"/>
                </a:rPr>
                <a:t>700</a:t>
              </a:r>
              <a:endParaRPr lang="zh-CN" altLang="en-US" sz="6600" dirty="0">
                <a:gradFill>
                  <a:gsLst>
                    <a:gs pos="100000">
                      <a:schemeClr val="accent1"/>
                    </a:gs>
                    <a:gs pos="19000">
                      <a:schemeClr val="accent1">
                        <a:lumMod val="60000"/>
                        <a:lumOff val="40000"/>
                      </a:schemeClr>
                    </a:gs>
                  </a:gsLst>
                  <a:lin ang="2700000" scaled="1"/>
                </a:gradFill>
                <a:latin typeface="+mj-lt"/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F8F0A3BF-EC20-CA6C-BB81-C2AAEE0789E5}"/>
                </a:ext>
              </a:extLst>
            </p:cNvPr>
            <p:cNvSpPr txBox="1"/>
            <p:nvPr/>
          </p:nvSpPr>
          <p:spPr>
            <a:xfrm>
              <a:off x="2208043" y="3744113"/>
              <a:ext cx="40352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solidFill>
                    <a:schemeClr val="accent1"/>
                  </a:solidFill>
                </a:rPr>
                <a:t>+</a:t>
              </a:r>
              <a:endParaRPr lang="zh-CN" altLang="en-US" sz="2800" dirty="0">
                <a:solidFill>
                  <a:schemeClr val="accent1"/>
                </a:solidFill>
              </a:endParaRP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5D3B10CD-CF78-080C-440D-2C46AF964685}"/>
                </a:ext>
              </a:extLst>
            </p:cNvPr>
            <p:cNvSpPr txBox="1"/>
            <p:nvPr/>
          </p:nvSpPr>
          <p:spPr>
            <a:xfrm>
              <a:off x="792482" y="4737110"/>
              <a:ext cx="153415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ea"/>
                  <a:ea typeface="+mj-ea"/>
                </a:rPr>
                <a:t>合格供应商</a:t>
              </a:r>
              <a:endPara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endParaRPr>
            </a:p>
          </p:txBody>
        </p:sp>
      </p:grpSp>
      <p:sp>
        <p:nvSpPr>
          <p:cNvPr id="57" name="文本框 56">
            <a:extLst>
              <a:ext uri="{FF2B5EF4-FFF2-40B4-BE49-F238E27FC236}">
                <a16:creationId xmlns:a16="http://schemas.microsoft.com/office/drawing/2014/main" id="{AB248547-B074-F6C4-B006-1C9377FB73E4}"/>
              </a:ext>
            </a:extLst>
          </p:cNvPr>
          <p:cNvSpPr txBox="1"/>
          <p:nvPr/>
        </p:nvSpPr>
        <p:spPr>
          <a:xfrm>
            <a:off x="7355792" y="5897655"/>
            <a:ext cx="42680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严格供应商准入体系和评价体系</a:t>
            </a:r>
          </a:p>
        </p:txBody>
      </p:sp>
      <p:sp>
        <p:nvSpPr>
          <p:cNvPr id="58" name="椭圆 57">
            <a:extLst>
              <a:ext uri="{FF2B5EF4-FFF2-40B4-BE49-F238E27FC236}">
                <a16:creationId xmlns:a16="http://schemas.microsoft.com/office/drawing/2014/main" id="{A86468E3-0D10-5C62-EEF2-E04A41B3846F}"/>
              </a:ext>
            </a:extLst>
          </p:cNvPr>
          <p:cNvSpPr/>
          <p:nvPr/>
        </p:nvSpPr>
        <p:spPr>
          <a:xfrm>
            <a:off x="839788" y="5746935"/>
            <a:ext cx="701551" cy="701551"/>
          </a:xfrm>
          <a:prstGeom prst="ellipse">
            <a:avLst/>
          </a:prstGeom>
          <a:solidFill>
            <a:schemeClr val="accent1">
              <a:lumMod val="50000"/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59" name="椭圆 58">
            <a:extLst>
              <a:ext uri="{FF2B5EF4-FFF2-40B4-BE49-F238E27FC236}">
                <a16:creationId xmlns:a16="http://schemas.microsoft.com/office/drawing/2014/main" id="{71381812-91A6-1A72-D1FF-F1774A8A77AB}"/>
              </a:ext>
            </a:extLst>
          </p:cNvPr>
          <p:cNvSpPr/>
          <p:nvPr/>
        </p:nvSpPr>
        <p:spPr>
          <a:xfrm>
            <a:off x="6563284" y="5746935"/>
            <a:ext cx="701551" cy="701551"/>
          </a:xfrm>
          <a:prstGeom prst="ellipse">
            <a:avLst/>
          </a:prstGeom>
          <a:solidFill>
            <a:schemeClr val="accent1">
              <a:lumMod val="50000"/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/>
              <a:t>02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04364044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593224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69EFA3D-CCE4-6F61-EE0E-193A90102288}"/>
              </a:ext>
            </a:extLst>
          </p:cNvPr>
          <p:cNvGrpSpPr/>
          <p:nvPr/>
        </p:nvGrpSpPr>
        <p:grpSpPr>
          <a:xfrm>
            <a:off x="1898195" y="2183009"/>
            <a:ext cx="8395610" cy="2057599"/>
            <a:chOff x="1898195" y="3318954"/>
            <a:chExt cx="8395610" cy="2057599"/>
          </a:xfrm>
        </p:grpSpPr>
        <p:sp>
          <p:nvSpPr>
            <p:cNvPr id="3" name="矩形: 圆角 2">
              <a:extLst>
                <a:ext uri="{FF2B5EF4-FFF2-40B4-BE49-F238E27FC236}">
                  <a16:creationId xmlns:a16="http://schemas.microsoft.com/office/drawing/2014/main" id="{F698AF59-5A72-4CD4-1F39-C2225DAB990D}"/>
                </a:ext>
              </a:extLst>
            </p:cNvPr>
            <p:cNvSpPr/>
            <p:nvPr/>
          </p:nvSpPr>
          <p:spPr>
            <a:xfrm>
              <a:off x="1898195" y="4004961"/>
              <a:ext cx="8395610" cy="1371592"/>
            </a:xfrm>
            <a:prstGeom prst="roundRect">
              <a:avLst>
                <a:gd name="adj" fmla="val 8148"/>
              </a:avLst>
            </a:prstGeom>
            <a:solidFill>
              <a:schemeClr val="bg1"/>
            </a:solidFill>
            <a:ln w="25400">
              <a:solidFill>
                <a:srgbClr val="191C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矩形: 圆角 3">
              <a:extLst>
                <a:ext uri="{FF2B5EF4-FFF2-40B4-BE49-F238E27FC236}">
                  <a16:creationId xmlns:a16="http://schemas.microsoft.com/office/drawing/2014/main" id="{07FFAE47-4285-CDF2-65E6-E62EC97A1B40}"/>
                </a:ext>
              </a:extLst>
            </p:cNvPr>
            <p:cNvSpPr/>
            <p:nvPr/>
          </p:nvSpPr>
          <p:spPr>
            <a:xfrm>
              <a:off x="1898195" y="3318954"/>
              <a:ext cx="8395610" cy="580359"/>
            </a:xfrm>
            <a:prstGeom prst="roundRect">
              <a:avLst>
                <a:gd name="adj" fmla="val 17176"/>
              </a:avLst>
            </a:prstGeom>
            <a:solidFill>
              <a:srgbClr val="FFEF1C"/>
            </a:solidFill>
            <a:ln w="25400">
              <a:solidFill>
                <a:srgbClr val="191C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8EE94005-50F6-AF4E-727D-3A04449811B3}"/>
                </a:ext>
              </a:extLst>
            </p:cNvPr>
            <p:cNvGrpSpPr/>
            <p:nvPr/>
          </p:nvGrpSpPr>
          <p:grpSpPr>
            <a:xfrm>
              <a:off x="2581593" y="3565319"/>
              <a:ext cx="208009" cy="809164"/>
              <a:chOff x="2581593" y="3680663"/>
              <a:chExt cx="208009" cy="809164"/>
            </a:xfrm>
          </p:grpSpPr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C5FA9C8D-64A1-1A0A-01CC-ED013F758A22}"/>
                  </a:ext>
                </a:extLst>
              </p:cNvPr>
              <p:cNvSpPr/>
              <p:nvPr/>
            </p:nvSpPr>
            <p:spPr>
              <a:xfrm>
                <a:off x="2581593" y="3680663"/>
                <a:ext cx="208009" cy="208009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C90B5556-FFDC-0156-46D5-BC1A4F397540}"/>
                  </a:ext>
                </a:extLst>
              </p:cNvPr>
              <p:cNvSpPr/>
              <p:nvPr/>
            </p:nvSpPr>
            <p:spPr>
              <a:xfrm>
                <a:off x="2581593" y="4281818"/>
                <a:ext cx="208009" cy="208009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" name="矩形: 圆角 11">
                <a:extLst>
                  <a:ext uri="{FF2B5EF4-FFF2-40B4-BE49-F238E27FC236}">
                    <a16:creationId xmlns:a16="http://schemas.microsoft.com/office/drawing/2014/main" id="{88D2A872-86DC-06B3-5728-D1D4F76566D2}"/>
                  </a:ext>
                </a:extLst>
              </p:cNvPr>
              <p:cNvSpPr/>
              <p:nvPr/>
            </p:nvSpPr>
            <p:spPr>
              <a:xfrm>
                <a:off x="2615974" y="3784668"/>
                <a:ext cx="139245" cy="601155"/>
              </a:xfrm>
              <a:prstGeom prst="roundRect">
                <a:avLst>
                  <a:gd name="adj" fmla="val 50000"/>
                </a:avLst>
              </a:prstGeom>
              <a:solidFill>
                <a:srgbClr val="FFEF1C"/>
              </a:solidFill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661857D2-90A0-D7DE-9F6D-682A6D520202}"/>
                </a:ext>
              </a:extLst>
            </p:cNvPr>
            <p:cNvGrpSpPr/>
            <p:nvPr/>
          </p:nvGrpSpPr>
          <p:grpSpPr>
            <a:xfrm>
              <a:off x="9452293" y="3565319"/>
              <a:ext cx="208009" cy="809164"/>
              <a:chOff x="2581593" y="3680663"/>
              <a:chExt cx="208009" cy="809164"/>
            </a:xfrm>
          </p:grpSpPr>
          <p:sp>
            <p:nvSpPr>
              <p:cNvPr id="7" name="椭圆 6">
                <a:extLst>
                  <a:ext uri="{FF2B5EF4-FFF2-40B4-BE49-F238E27FC236}">
                    <a16:creationId xmlns:a16="http://schemas.microsoft.com/office/drawing/2014/main" id="{1AE30EC5-77E8-9F83-37F7-FCE175835C79}"/>
                  </a:ext>
                </a:extLst>
              </p:cNvPr>
              <p:cNvSpPr/>
              <p:nvPr/>
            </p:nvSpPr>
            <p:spPr>
              <a:xfrm>
                <a:off x="2581593" y="3680663"/>
                <a:ext cx="208009" cy="208009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" name="椭圆 7">
                <a:extLst>
                  <a:ext uri="{FF2B5EF4-FFF2-40B4-BE49-F238E27FC236}">
                    <a16:creationId xmlns:a16="http://schemas.microsoft.com/office/drawing/2014/main" id="{46BFAD78-0DF3-FB15-8C0B-C3256AB1C53D}"/>
                  </a:ext>
                </a:extLst>
              </p:cNvPr>
              <p:cNvSpPr/>
              <p:nvPr/>
            </p:nvSpPr>
            <p:spPr>
              <a:xfrm>
                <a:off x="2581593" y="4281818"/>
                <a:ext cx="208009" cy="208009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" name="矩形: 圆角 8">
                <a:extLst>
                  <a:ext uri="{FF2B5EF4-FFF2-40B4-BE49-F238E27FC236}">
                    <a16:creationId xmlns:a16="http://schemas.microsoft.com/office/drawing/2014/main" id="{77E6AEC1-4995-374C-B9F1-F71FDA38AA11}"/>
                  </a:ext>
                </a:extLst>
              </p:cNvPr>
              <p:cNvSpPr/>
              <p:nvPr/>
            </p:nvSpPr>
            <p:spPr>
              <a:xfrm>
                <a:off x="2615974" y="3784668"/>
                <a:ext cx="139245" cy="601155"/>
              </a:xfrm>
              <a:prstGeom prst="roundRect">
                <a:avLst>
                  <a:gd name="adj" fmla="val 50000"/>
                </a:avLst>
              </a:prstGeom>
              <a:solidFill>
                <a:srgbClr val="FFEF1C"/>
              </a:solidFill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" name="lighbulb-with-filament_18634">
            <a:extLst>
              <a:ext uri="{FF2B5EF4-FFF2-40B4-BE49-F238E27FC236}">
                <a16:creationId xmlns:a16="http://schemas.microsoft.com/office/drawing/2014/main" id="{6F87C5AF-AC17-5129-5085-385E52AE6FFA}"/>
              </a:ext>
            </a:extLst>
          </p:cNvPr>
          <p:cNvSpPr/>
          <p:nvPr/>
        </p:nvSpPr>
        <p:spPr>
          <a:xfrm>
            <a:off x="3101417" y="3077252"/>
            <a:ext cx="647715" cy="955119"/>
          </a:xfrm>
          <a:custGeom>
            <a:avLst/>
            <a:gdLst>
              <a:gd name="connsiteX0" fmla="*/ 183169 w 412808"/>
              <a:gd name="connsiteY0" fmla="*/ 577164 h 608724"/>
              <a:gd name="connsiteX1" fmla="*/ 183169 w 412808"/>
              <a:gd name="connsiteY1" fmla="*/ 588757 h 608724"/>
              <a:gd name="connsiteX2" fmla="*/ 229639 w 412808"/>
              <a:gd name="connsiteY2" fmla="*/ 588757 h 608724"/>
              <a:gd name="connsiteX3" fmla="*/ 229639 w 412808"/>
              <a:gd name="connsiteY3" fmla="*/ 577164 h 608724"/>
              <a:gd name="connsiteX4" fmla="*/ 155141 w 412808"/>
              <a:gd name="connsiteY4" fmla="*/ 545512 h 608724"/>
              <a:gd name="connsiteX5" fmla="*/ 155141 w 412808"/>
              <a:gd name="connsiteY5" fmla="*/ 557197 h 608724"/>
              <a:gd name="connsiteX6" fmla="*/ 173120 w 412808"/>
              <a:gd name="connsiteY6" fmla="*/ 557197 h 608724"/>
              <a:gd name="connsiteX7" fmla="*/ 239688 w 412808"/>
              <a:gd name="connsiteY7" fmla="*/ 557197 h 608724"/>
              <a:gd name="connsiteX8" fmla="*/ 257667 w 412808"/>
              <a:gd name="connsiteY8" fmla="*/ 557197 h 608724"/>
              <a:gd name="connsiteX9" fmla="*/ 257667 w 412808"/>
              <a:gd name="connsiteY9" fmla="*/ 545512 h 608724"/>
              <a:gd name="connsiteX10" fmla="*/ 155141 w 412808"/>
              <a:gd name="connsiteY10" fmla="*/ 513952 h 608724"/>
              <a:gd name="connsiteX11" fmla="*/ 155141 w 412808"/>
              <a:gd name="connsiteY11" fmla="*/ 525637 h 608724"/>
              <a:gd name="connsiteX12" fmla="*/ 257667 w 412808"/>
              <a:gd name="connsiteY12" fmla="*/ 525637 h 608724"/>
              <a:gd name="connsiteX13" fmla="*/ 257667 w 412808"/>
              <a:gd name="connsiteY13" fmla="*/ 513952 h 608724"/>
              <a:gd name="connsiteX14" fmla="*/ 145183 w 412808"/>
              <a:gd name="connsiteY14" fmla="*/ 493985 h 608724"/>
              <a:gd name="connsiteX15" fmla="*/ 267717 w 412808"/>
              <a:gd name="connsiteY15" fmla="*/ 493985 h 608724"/>
              <a:gd name="connsiteX16" fmla="*/ 277675 w 412808"/>
              <a:gd name="connsiteY16" fmla="*/ 504014 h 608724"/>
              <a:gd name="connsiteX17" fmla="*/ 277675 w 412808"/>
              <a:gd name="connsiteY17" fmla="*/ 535574 h 608724"/>
              <a:gd name="connsiteX18" fmla="*/ 277675 w 412808"/>
              <a:gd name="connsiteY18" fmla="*/ 567135 h 608724"/>
              <a:gd name="connsiteX19" fmla="*/ 267717 w 412808"/>
              <a:gd name="connsiteY19" fmla="*/ 577164 h 608724"/>
              <a:gd name="connsiteX20" fmla="*/ 249646 w 412808"/>
              <a:gd name="connsiteY20" fmla="*/ 577164 h 608724"/>
              <a:gd name="connsiteX21" fmla="*/ 249646 w 412808"/>
              <a:gd name="connsiteY21" fmla="*/ 598695 h 608724"/>
              <a:gd name="connsiteX22" fmla="*/ 239688 w 412808"/>
              <a:gd name="connsiteY22" fmla="*/ 608724 h 608724"/>
              <a:gd name="connsiteX23" fmla="*/ 173120 w 412808"/>
              <a:gd name="connsiteY23" fmla="*/ 608724 h 608724"/>
              <a:gd name="connsiteX24" fmla="*/ 163162 w 412808"/>
              <a:gd name="connsiteY24" fmla="*/ 598695 h 608724"/>
              <a:gd name="connsiteX25" fmla="*/ 163162 w 412808"/>
              <a:gd name="connsiteY25" fmla="*/ 577164 h 608724"/>
              <a:gd name="connsiteX26" fmla="*/ 145183 w 412808"/>
              <a:gd name="connsiteY26" fmla="*/ 577164 h 608724"/>
              <a:gd name="connsiteX27" fmla="*/ 135133 w 412808"/>
              <a:gd name="connsiteY27" fmla="*/ 567135 h 608724"/>
              <a:gd name="connsiteX28" fmla="*/ 135133 w 412808"/>
              <a:gd name="connsiteY28" fmla="*/ 535574 h 608724"/>
              <a:gd name="connsiteX29" fmla="*/ 135133 w 412808"/>
              <a:gd name="connsiteY29" fmla="*/ 504014 h 608724"/>
              <a:gd name="connsiteX30" fmla="*/ 145183 w 412808"/>
              <a:gd name="connsiteY30" fmla="*/ 493985 h 608724"/>
              <a:gd name="connsiteX31" fmla="*/ 172295 w 412808"/>
              <a:gd name="connsiteY31" fmla="*/ 254300 h 608724"/>
              <a:gd name="connsiteX32" fmla="*/ 138187 w 412808"/>
              <a:gd name="connsiteY32" fmla="*/ 270776 h 608724"/>
              <a:gd name="connsiteX33" fmla="*/ 135052 w 412808"/>
              <a:gd name="connsiteY33" fmla="*/ 270684 h 608724"/>
              <a:gd name="connsiteX34" fmla="*/ 182989 w 412808"/>
              <a:gd name="connsiteY34" fmla="*/ 468859 h 608724"/>
              <a:gd name="connsiteX35" fmla="*/ 229911 w 412808"/>
              <a:gd name="connsiteY35" fmla="*/ 468859 h 608724"/>
              <a:gd name="connsiteX36" fmla="*/ 277571 w 412808"/>
              <a:gd name="connsiteY36" fmla="*/ 271973 h 608724"/>
              <a:gd name="connsiteX37" fmla="*/ 274714 w 412808"/>
              <a:gd name="connsiteY37" fmla="*/ 272065 h 608724"/>
              <a:gd name="connsiteX38" fmla="*/ 240052 w 412808"/>
              <a:gd name="connsiteY38" fmla="*/ 254944 h 608724"/>
              <a:gd name="connsiteX39" fmla="*/ 206404 w 412808"/>
              <a:gd name="connsiteY39" fmla="*/ 270776 h 608724"/>
              <a:gd name="connsiteX40" fmla="*/ 172295 w 412808"/>
              <a:gd name="connsiteY40" fmla="*/ 254300 h 608724"/>
              <a:gd name="connsiteX41" fmla="*/ 205021 w 412808"/>
              <a:gd name="connsiteY41" fmla="*/ 20043 h 608724"/>
              <a:gd name="connsiteX42" fmla="*/ 203362 w 412808"/>
              <a:gd name="connsiteY42" fmla="*/ 20227 h 608724"/>
              <a:gd name="connsiteX43" fmla="*/ 20004 w 412808"/>
              <a:gd name="connsiteY43" fmla="*/ 209474 h 608724"/>
              <a:gd name="connsiteX44" fmla="*/ 98178 w 412808"/>
              <a:gd name="connsiteY44" fmla="*/ 362546 h 608724"/>
              <a:gd name="connsiteX45" fmla="*/ 100943 w 412808"/>
              <a:gd name="connsiteY45" fmla="*/ 364295 h 608724"/>
              <a:gd name="connsiteX46" fmla="*/ 112928 w 412808"/>
              <a:gd name="connsiteY46" fmla="*/ 372303 h 608724"/>
              <a:gd name="connsiteX47" fmla="*/ 155057 w 412808"/>
              <a:gd name="connsiteY47" fmla="*/ 468859 h 608724"/>
              <a:gd name="connsiteX48" fmla="*/ 162892 w 412808"/>
              <a:gd name="connsiteY48" fmla="*/ 468859 h 608724"/>
              <a:gd name="connsiteX49" fmla="*/ 108226 w 412808"/>
              <a:gd name="connsiteY49" fmla="*/ 259086 h 608724"/>
              <a:gd name="connsiteX50" fmla="*/ 94030 w 412808"/>
              <a:gd name="connsiteY50" fmla="*/ 226686 h 608724"/>
              <a:gd name="connsiteX51" fmla="*/ 101589 w 412808"/>
              <a:gd name="connsiteY51" fmla="*/ 217021 h 608724"/>
              <a:gd name="connsiteX52" fmla="*/ 112835 w 412808"/>
              <a:gd name="connsiteY52" fmla="*/ 222084 h 608724"/>
              <a:gd name="connsiteX53" fmla="*/ 124727 w 412808"/>
              <a:gd name="connsiteY53" fmla="*/ 246752 h 608724"/>
              <a:gd name="connsiteX54" fmla="*/ 138094 w 412808"/>
              <a:gd name="connsiteY54" fmla="*/ 250802 h 608724"/>
              <a:gd name="connsiteX55" fmla="*/ 162247 w 412808"/>
              <a:gd name="connsiteY55" fmla="*/ 226686 h 608724"/>
              <a:gd name="connsiteX56" fmla="*/ 172295 w 412808"/>
              <a:gd name="connsiteY56" fmla="*/ 216745 h 608724"/>
              <a:gd name="connsiteX57" fmla="*/ 182251 w 412808"/>
              <a:gd name="connsiteY57" fmla="*/ 226686 h 608724"/>
              <a:gd name="connsiteX58" fmla="*/ 206404 w 412808"/>
              <a:gd name="connsiteY58" fmla="*/ 250802 h 608724"/>
              <a:gd name="connsiteX59" fmla="*/ 230557 w 412808"/>
              <a:gd name="connsiteY59" fmla="*/ 226686 h 608724"/>
              <a:gd name="connsiteX60" fmla="*/ 240513 w 412808"/>
              <a:gd name="connsiteY60" fmla="*/ 216745 h 608724"/>
              <a:gd name="connsiteX61" fmla="*/ 250561 w 412808"/>
              <a:gd name="connsiteY61" fmla="*/ 226686 h 608724"/>
              <a:gd name="connsiteX62" fmla="*/ 250469 w 412808"/>
              <a:gd name="connsiteY62" fmla="*/ 227515 h 608724"/>
              <a:gd name="connsiteX63" fmla="*/ 250561 w 412808"/>
              <a:gd name="connsiteY63" fmla="*/ 227975 h 608724"/>
              <a:gd name="connsiteX64" fmla="*/ 274621 w 412808"/>
              <a:gd name="connsiteY64" fmla="*/ 252091 h 608724"/>
              <a:gd name="connsiteX65" fmla="*/ 287988 w 412808"/>
              <a:gd name="connsiteY65" fmla="*/ 248133 h 608724"/>
              <a:gd name="connsiteX66" fmla="*/ 299973 w 412808"/>
              <a:gd name="connsiteY66" fmla="*/ 223280 h 608724"/>
              <a:gd name="connsiteX67" fmla="*/ 311219 w 412808"/>
              <a:gd name="connsiteY67" fmla="*/ 218310 h 608724"/>
              <a:gd name="connsiteX68" fmla="*/ 318779 w 412808"/>
              <a:gd name="connsiteY68" fmla="*/ 227975 h 608724"/>
              <a:gd name="connsiteX69" fmla="*/ 304397 w 412808"/>
              <a:gd name="connsiteY69" fmla="*/ 260559 h 608724"/>
              <a:gd name="connsiteX70" fmla="*/ 249916 w 412808"/>
              <a:gd name="connsiteY70" fmla="*/ 468859 h 608724"/>
              <a:gd name="connsiteX71" fmla="*/ 257751 w 412808"/>
              <a:gd name="connsiteY71" fmla="*/ 468859 h 608724"/>
              <a:gd name="connsiteX72" fmla="*/ 299880 w 412808"/>
              <a:gd name="connsiteY72" fmla="*/ 372303 h 608724"/>
              <a:gd name="connsiteX73" fmla="*/ 311865 w 412808"/>
              <a:gd name="connsiteY73" fmla="*/ 364203 h 608724"/>
              <a:gd name="connsiteX74" fmla="*/ 314630 w 412808"/>
              <a:gd name="connsiteY74" fmla="*/ 362546 h 608724"/>
              <a:gd name="connsiteX75" fmla="*/ 392804 w 412808"/>
              <a:gd name="connsiteY75" fmla="*/ 209474 h 608724"/>
              <a:gd name="connsiteX76" fmla="*/ 209446 w 412808"/>
              <a:gd name="connsiteY76" fmla="*/ 20227 h 608724"/>
              <a:gd name="connsiteX77" fmla="*/ 207695 w 412808"/>
              <a:gd name="connsiteY77" fmla="*/ 20043 h 608724"/>
              <a:gd name="connsiteX78" fmla="*/ 205021 w 412808"/>
              <a:gd name="connsiteY78" fmla="*/ 20043 h 608724"/>
              <a:gd name="connsiteX79" fmla="*/ 205574 w 412808"/>
              <a:gd name="connsiteY79" fmla="*/ 69 h 608724"/>
              <a:gd name="connsiteX80" fmla="*/ 206588 w 412808"/>
              <a:gd name="connsiteY80" fmla="*/ 161 h 608724"/>
              <a:gd name="connsiteX81" fmla="*/ 207234 w 412808"/>
              <a:gd name="connsiteY81" fmla="*/ 69 h 608724"/>
              <a:gd name="connsiteX82" fmla="*/ 212857 w 412808"/>
              <a:gd name="connsiteY82" fmla="*/ 437 h 608724"/>
              <a:gd name="connsiteX83" fmla="*/ 412808 w 412808"/>
              <a:gd name="connsiteY83" fmla="*/ 209474 h 608724"/>
              <a:gd name="connsiteX84" fmla="*/ 325231 w 412808"/>
              <a:gd name="connsiteY84" fmla="*/ 379482 h 608724"/>
              <a:gd name="connsiteX85" fmla="*/ 322374 w 412808"/>
              <a:gd name="connsiteY85" fmla="*/ 381231 h 608724"/>
              <a:gd name="connsiteX86" fmla="*/ 312141 w 412808"/>
              <a:gd name="connsiteY86" fmla="*/ 388043 h 608724"/>
              <a:gd name="connsiteX87" fmla="*/ 277387 w 412808"/>
              <a:gd name="connsiteY87" fmla="*/ 478800 h 608724"/>
              <a:gd name="connsiteX88" fmla="*/ 267339 w 412808"/>
              <a:gd name="connsiteY88" fmla="*/ 488833 h 608724"/>
              <a:gd name="connsiteX89" fmla="*/ 145469 w 412808"/>
              <a:gd name="connsiteY89" fmla="*/ 488833 h 608724"/>
              <a:gd name="connsiteX90" fmla="*/ 135421 w 412808"/>
              <a:gd name="connsiteY90" fmla="*/ 478800 h 608724"/>
              <a:gd name="connsiteX91" fmla="*/ 100667 w 412808"/>
              <a:gd name="connsiteY91" fmla="*/ 388043 h 608724"/>
              <a:gd name="connsiteX92" fmla="*/ 90434 w 412808"/>
              <a:gd name="connsiteY92" fmla="*/ 381231 h 608724"/>
              <a:gd name="connsiteX93" fmla="*/ 87577 w 412808"/>
              <a:gd name="connsiteY93" fmla="*/ 379482 h 608724"/>
              <a:gd name="connsiteX94" fmla="*/ 0 w 412808"/>
              <a:gd name="connsiteY94" fmla="*/ 209474 h 608724"/>
              <a:gd name="connsiteX95" fmla="*/ 200135 w 412808"/>
              <a:gd name="connsiteY95" fmla="*/ 437 h 608724"/>
              <a:gd name="connsiteX96" fmla="*/ 205574 w 412808"/>
              <a:gd name="connsiteY96" fmla="*/ 69 h 608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12808" h="608724">
                <a:moveTo>
                  <a:pt x="183169" y="577164"/>
                </a:moveTo>
                <a:lnTo>
                  <a:pt x="183169" y="588757"/>
                </a:lnTo>
                <a:lnTo>
                  <a:pt x="229639" y="588757"/>
                </a:lnTo>
                <a:lnTo>
                  <a:pt x="229639" y="577164"/>
                </a:lnTo>
                <a:close/>
                <a:moveTo>
                  <a:pt x="155141" y="545512"/>
                </a:moveTo>
                <a:lnTo>
                  <a:pt x="155141" y="557197"/>
                </a:lnTo>
                <a:lnTo>
                  <a:pt x="173120" y="557197"/>
                </a:lnTo>
                <a:lnTo>
                  <a:pt x="239688" y="557197"/>
                </a:lnTo>
                <a:lnTo>
                  <a:pt x="257667" y="557197"/>
                </a:lnTo>
                <a:lnTo>
                  <a:pt x="257667" y="545512"/>
                </a:lnTo>
                <a:close/>
                <a:moveTo>
                  <a:pt x="155141" y="513952"/>
                </a:moveTo>
                <a:lnTo>
                  <a:pt x="155141" y="525637"/>
                </a:lnTo>
                <a:lnTo>
                  <a:pt x="257667" y="525637"/>
                </a:lnTo>
                <a:lnTo>
                  <a:pt x="257667" y="513952"/>
                </a:lnTo>
                <a:close/>
                <a:moveTo>
                  <a:pt x="145183" y="493985"/>
                </a:moveTo>
                <a:lnTo>
                  <a:pt x="267717" y="493985"/>
                </a:lnTo>
                <a:cubicBezTo>
                  <a:pt x="273157" y="493985"/>
                  <a:pt x="277675" y="498494"/>
                  <a:pt x="277675" y="504014"/>
                </a:cubicBezTo>
                <a:lnTo>
                  <a:pt x="277675" y="535574"/>
                </a:lnTo>
                <a:lnTo>
                  <a:pt x="277675" y="567135"/>
                </a:lnTo>
                <a:cubicBezTo>
                  <a:pt x="277675" y="572655"/>
                  <a:pt x="273157" y="577164"/>
                  <a:pt x="267717" y="577164"/>
                </a:cubicBezTo>
                <a:lnTo>
                  <a:pt x="249646" y="577164"/>
                </a:lnTo>
                <a:lnTo>
                  <a:pt x="249646" y="598695"/>
                </a:lnTo>
                <a:cubicBezTo>
                  <a:pt x="249646" y="604215"/>
                  <a:pt x="245220" y="608724"/>
                  <a:pt x="239688" y="608724"/>
                </a:cubicBezTo>
                <a:lnTo>
                  <a:pt x="173120" y="608724"/>
                </a:lnTo>
                <a:cubicBezTo>
                  <a:pt x="167680" y="608724"/>
                  <a:pt x="163162" y="604215"/>
                  <a:pt x="163162" y="598695"/>
                </a:cubicBezTo>
                <a:lnTo>
                  <a:pt x="163162" y="577164"/>
                </a:lnTo>
                <a:lnTo>
                  <a:pt x="145183" y="577164"/>
                </a:lnTo>
                <a:cubicBezTo>
                  <a:pt x="139651" y="577164"/>
                  <a:pt x="135133" y="572655"/>
                  <a:pt x="135133" y="567135"/>
                </a:cubicBezTo>
                <a:lnTo>
                  <a:pt x="135133" y="535574"/>
                </a:lnTo>
                <a:lnTo>
                  <a:pt x="135133" y="504014"/>
                </a:lnTo>
                <a:cubicBezTo>
                  <a:pt x="135133" y="498494"/>
                  <a:pt x="139651" y="493985"/>
                  <a:pt x="145183" y="493985"/>
                </a:cubicBezTo>
                <a:close/>
                <a:moveTo>
                  <a:pt x="172295" y="254300"/>
                </a:moveTo>
                <a:cubicBezTo>
                  <a:pt x="164183" y="264241"/>
                  <a:pt x="151922" y="270776"/>
                  <a:pt x="138187" y="270776"/>
                </a:cubicBezTo>
                <a:cubicBezTo>
                  <a:pt x="137080" y="270776"/>
                  <a:pt x="136066" y="270776"/>
                  <a:pt x="135052" y="270684"/>
                </a:cubicBezTo>
                <a:cubicBezTo>
                  <a:pt x="154780" y="318456"/>
                  <a:pt x="180776" y="394670"/>
                  <a:pt x="182989" y="468859"/>
                </a:cubicBezTo>
                <a:lnTo>
                  <a:pt x="229911" y="468859"/>
                </a:lnTo>
                <a:cubicBezTo>
                  <a:pt x="232032" y="394946"/>
                  <a:pt x="257844" y="319376"/>
                  <a:pt x="277571" y="271973"/>
                </a:cubicBezTo>
                <a:cubicBezTo>
                  <a:pt x="276650" y="271973"/>
                  <a:pt x="275636" y="272065"/>
                  <a:pt x="274714" y="272065"/>
                </a:cubicBezTo>
                <a:cubicBezTo>
                  <a:pt x="260517" y="272065"/>
                  <a:pt x="248072" y="265253"/>
                  <a:pt x="240052" y="254944"/>
                </a:cubicBezTo>
                <a:cubicBezTo>
                  <a:pt x="231939" y="264517"/>
                  <a:pt x="219955" y="270776"/>
                  <a:pt x="206404" y="270776"/>
                </a:cubicBezTo>
                <a:cubicBezTo>
                  <a:pt x="192576" y="270776"/>
                  <a:pt x="180315" y="264241"/>
                  <a:pt x="172295" y="254300"/>
                </a:cubicBezTo>
                <a:close/>
                <a:moveTo>
                  <a:pt x="205021" y="20043"/>
                </a:moveTo>
                <a:cubicBezTo>
                  <a:pt x="204468" y="20135"/>
                  <a:pt x="203915" y="20227"/>
                  <a:pt x="203362" y="20227"/>
                </a:cubicBezTo>
                <a:cubicBezTo>
                  <a:pt x="100483" y="23725"/>
                  <a:pt x="20004" y="106842"/>
                  <a:pt x="20004" y="209474"/>
                </a:cubicBezTo>
                <a:cubicBezTo>
                  <a:pt x="20004" y="273630"/>
                  <a:pt x="49965" y="332263"/>
                  <a:pt x="98178" y="362546"/>
                </a:cubicBezTo>
                <a:lnTo>
                  <a:pt x="100943" y="364295"/>
                </a:lnTo>
                <a:cubicBezTo>
                  <a:pt x="104907" y="366688"/>
                  <a:pt x="108964" y="369265"/>
                  <a:pt x="112928" y="372303"/>
                </a:cubicBezTo>
                <a:cubicBezTo>
                  <a:pt x="136804" y="390896"/>
                  <a:pt x="152383" y="434526"/>
                  <a:pt x="155057" y="468859"/>
                </a:cubicBezTo>
                <a:lnTo>
                  <a:pt x="162892" y="468859"/>
                </a:lnTo>
                <a:cubicBezTo>
                  <a:pt x="160311" y="387767"/>
                  <a:pt x="127216" y="301980"/>
                  <a:pt x="108226" y="259086"/>
                </a:cubicBezTo>
                <a:cubicBezTo>
                  <a:pt x="99468" y="251078"/>
                  <a:pt x="94030" y="239481"/>
                  <a:pt x="94030" y="226686"/>
                </a:cubicBezTo>
                <a:cubicBezTo>
                  <a:pt x="94030" y="222084"/>
                  <a:pt x="97164" y="218126"/>
                  <a:pt x="101589" y="217021"/>
                </a:cubicBezTo>
                <a:cubicBezTo>
                  <a:pt x="106106" y="215917"/>
                  <a:pt x="110715" y="218034"/>
                  <a:pt x="112835" y="222084"/>
                </a:cubicBezTo>
                <a:cubicBezTo>
                  <a:pt x="113573" y="223465"/>
                  <a:pt x="118182" y="232301"/>
                  <a:pt x="124727" y="246752"/>
                </a:cubicBezTo>
                <a:cubicBezTo>
                  <a:pt x="128507" y="249329"/>
                  <a:pt x="133116" y="250802"/>
                  <a:pt x="138094" y="250802"/>
                </a:cubicBezTo>
                <a:cubicBezTo>
                  <a:pt x="151461" y="250802"/>
                  <a:pt x="162247" y="240033"/>
                  <a:pt x="162247" y="226686"/>
                </a:cubicBezTo>
                <a:cubicBezTo>
                  <a:pt x="162247" y="221163"/>
                  <a:pt x="166764" y="216745"/>
                  <a:pt x="172295" y="216745"/>
                </a:cubicBezTo>
                <a:cubicBezTo>
                  <a:pt x="177734" y="216745"/>
                  <a:pt x="182251" y="221163"/>
                  <a:pt x="182251" y="226686"/>
                </a:cubicBezTo>
                <a:cubicBezTo>
                  <a:pt x="182251" y="240033"/>
                  <a:pt x="193129" y="250802"/>
                  <a:pt x="206404" y="250802"/>
                </a:cubicBezTo>
                <a:cubicBezTo>
                  <a:pt x="219679" y="250802"/>
                  <a:pt x="230557" y="240033"/>
                  <a:pt x="230557" y="226686"/>
                </a:cubicBezTo>
                <a:cubicBezTo>
                  <a:pt x="230557" y="221163"/>
                  <a:pt x="234982" y="216745"/>
                  <a:pt x="240513" y="216745"/>
                </a:cubicBezTo>
                <a:cubicBezTo>
                  <a:pt x="246044" y="216745"/>
                  <a:pt x="250561" y="221163"/>
                  <a:pt x="250561" y="226686"/>
                </a:cubicBezTo>
                <a:cubicBezTo>
                  <a:pt x="250561" y="226962"/>
                  <a:pt x="250469" y="227238"/>
                  <a:pt x="250469" y="227515"/>
                </a:cubicBezTo>
                <a:cubicBezTo>
                  <a:pt x="250469" y="227699"/>
                  <a:pt x="250561" y="227791"/>
                  <a:pt x="250561" y="227975"/>
                </a:cubicBezTo>
                <a:cubicBezTo>
                  <a:pt x="250561" y="241229"/>
                  <a:pt x="261347" y="252091"/>
                  <a:pt x="274621" y="252091"/>
                </a:cubicBezTo>
                <a:cubicBezTo>
                  <a:pt x="279600" y="252091"/>
                  <a:pt x="284117" y="250618"/>
                  <a:pt x="287988" y="248133"/>
                </a:cubicBezTo>
                <a:cubicBezTo>
                  <a:pt x="294534" y="233590"/>
                  <a:pt x="299235" y="224661"/>
                  <a:pt x="299973" y="223280"/>
                </a:cubicBezTo>
                <a:cubicBezTo>
                  <a:pt x="302093" y="219230"/>
                  <a:pt x="306702" y="217113"/>
                  <a:pt x="311219" y="218310"/>
                </a:cubicBezTo>
                <a:cubicBezTo>
                  <a:pt x="315644" y="219415"/>
                  <a:pt x="318779" y="223373"/>
                  <a:pt x="318779" y="227975"/>
                </a:cubicBezTo>
                <a:cubicBezTo>
                  <a:pt x="318779" y="240861"/>
                  <a:pt x="313247" y="252459"/>
                  <a:pt x="304397" y="260559"/>
                </a:cubicBezTo>
                <a:cubicBezTo>
                  <a:pt x="285407" y="303176"/>
                  <a:pt x="252497" y="388135"/>
                  <a:pt x="249916" y="468859"/>
                </a:cubicBezTo>
                <a:lnTo>
                  <a:pt x="257751" y="468859"/>
                </a:lnTo>
                <a:cubicBezTo>
                  <a:pt x="260425" y="434526"/>
                  <a:pt x="276004" y="390896"/>
                  <a:pt x="299880" y="372303"/>
                </a:cubicBezTo>
                <a:cubicBezTo>
                  <a:pt x="303752" y="369265"/>
                  <a:pt x="307901" y="366688"/>
                  <a:pt x="311865" y="364203"/>
                </a:cubicBezTo>
                <a:lnTo>
                  <a:pt x="314630" y="362546"/>
                </a:lnTo>
                <a:cubicBezTo>
                  <a:pt x="362843" y="332355"/>
                  <a:pt x="392804" y="273630"/>
                  <a:pt x="392804" y="209474"/>
                </a:cubicBezTo>
                <a:cubicBezTo>
                  <a:pt x="392804" y="106842"/>
                  <a:pt x="312325" y="23725"/>
                  <a:pt x="209446" y="20227"/>
                </a:cubicBezTo>
                <a:cubicBezTo>
                  <a:pt x="208893" y="20227"/>
                  <a:pt x="208248" y="20135"/>
                  <a:pt x="207695" y="20043"/>
                </a:cubicBezTo>
                <a:cubicBezTo>
                  <a:pt x="206773" y="20135"/>
                  <a:pt x="205759" y="20043"/>
                  <a:pt x="205021" y="20043"/>
                </a:cubicBezTo>
                <a:close/>
                <a:moveTo>
                  <a:pt x="205574" y="69"/>
                </a:moveTo>
                <a:lnTo>
                  <a:pt x="206588" y="161"/>
                </a:lnTo>
                <a:lnTo>
                  <a:pt x="207234" y="69"/>
                </a:lnTo>
                <a:cubicBezTo>
                  <a:pt x="209170" y="-23"/>
                  <a:pt x="211105" y="-115"/>
                  <a:pt x="212857" y="437"/>
                </a:cubicBezTo>
                <a:cubicBezTo>
                  <a:pt x="325139" y="5592"/>
                  <a:pt x="412808" y="96901"/>
                  <a:pt x="412808" y="209474"/>
                </a:cubicBezTo>
                <a:cubicBezTo>
                  <a:pt x="412808" y="280441"/>
                  <a:pt x="379252" y="345610"/>
                  <a:pt x="325231" y="379482"/>
                </a:cubicBezTo>
                <a:lnTo>
                  <a:pt x="322374" y="381231"/>
                </a:lnTo>
                <a:cubicBezTo>
                  <a:pt x="318686" y="383532"/>
                  <a:pt x="315183" y="385649"/>
                  <a:pt x="312141" y="388043"/>
                </a:cubicBezTo>
                <a:cubicBezTo>
                  <a:pt x="291676" y="404059"/>
                  <a:pt x="277387" y="448701"/>
                  <a:pt x="277387" y="478800"/>
                </a:cubicBezTo>
                <a:cubicBezTo>
                  <a:pt x="277387" y="484323"/>
                  <a:pt x="272870" y="488833"/>
                  <a:pt x="267339" y="488833"/>
                </a:cubicBezTo>
                <a:lnTo>
                  <a:pt x="145469" y="488833"/>
                </a:lnTo>
                <a:cubicBezTo>
                  <a:pt x="139938" y="488833"/>
                  <a:pt x="135421" y="484323"/>
                  <a:pt x="135421" y="478800"/>
                </a:cubicBezTo>
                <a:cubicBezTo>
                  <a:pt x="135421" y="448701"/>
                  <a:pt x="121132" y="404059"/>
                  <a:pt x="100667" y="388043"/>
                </a:cubicBezTo>
                <a:cubicBezTo>
                  <a:pt x="97625" y="385649"/>
                  <a:pt x="94122" y="383532"/>
                  <a:pt x="90434" y="381231"/>
                </a:cubicBezTo>
                <a:lnTo>
                  <a:pt x="87577" y="379482"/>
                </a:lnTo>
                <a:cubicBezTo>
                  <a:pt x="33556" y="345517"/>
                  <a:pt x="0" y="280441"/>
                  <a:pt x="0" y="209474"/>
                </a:cubicBezTo>
                <a:cubicBezTo>
                  <a:pt x="0" y="96901"/>
                  <a:pt x="87669" y="5500"/>
                  <a:pt x="200135" y="437"/>
                </a:cubicBezTo>
                <a:cubicBezTo>
                  <a:pt x="201795" y="-115"/>
                  <a:pt x="203731" y="-23"/>
                  <a:pt x="205574" y="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B57DFA18-DED6-1AE0-866D-643901F36D42}"/>
              </a:ext>
            </a:extLst>
          </p:cNvPr>
          <p:cNvSpPr/>
          <p:nvPr/>
        </p:nvSpPr>
        <p:spPr>
          <a:xfrm>
            <a:off x="4951293" y="2185628"/>
            <a:ext cx="228940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OPPOSans H"/>
                <a:ea typeface="OPPOSans H"/>
              </a:rPr>
              <a:t>易十六</a:t>
            </a: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OPPOSans H"/>
                <a:ea typeface="OPPOSans H"/>
                <a:cs typeface="+mn-cs"/>
              </a:rPr>
              <a:t>   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OPPOSans H"/>
                <a:ea typeface="OPPOSans H"/>
                <a:cs typeface="+mn-cs"/>
              </a:rPr>
              <a:t>作品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pic>
        <p:nvPicPr>
          <p:cNvPr id="15" name="图形 14">
            <a:hlinkClick r:id="rId3"/>
            <a:extLst>
              <a:ext uri="{FF2B5EF4-FFF2-40B4-BE49-F238E27FC236}">
                <a16:creationId xmlns:a16="http://schemas.microsoft.com/office/drawing/2014/main" id="{73F3FE8E-93E6-DF6F-7FA5-51855A11C6D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579278" y="1134383"/>
            <a:ext cx="3245051" cy="743141"/>
          </a:xfrm>
          <a:prstGeom prst="rect">
            <a:avLst/>
          </a:prstGeom>
        </p:spPr>
      </p:pic>
      <p:sp>
        <p:nvSpPr>
          <p:cNvPr id="16" name="十字形 15">
            <a:extLst>
              <a:ext uri="{FF2B5EF4-FFF2-40B4-BE49-F238E27FC236}">
                <a16:creationId xmlns:a16="http://schemas.microsoft.com/office/drawing/2014/main" id="{D060C247-8A8E-5BCE-E562-EA5CF8E341DA}"/>
              </a:ext>
            </a:extLst>
          </p:cNvPr>
          <p:cNvSpPr/>
          <p:nvPr/>
        </p:nvSpPr>
        <p:spPr>
          <a:xfrm rot="2700000">
            <a:off x="5942904" y="1405903"/>
            <a:ext cx="297867" cy="297867"/>
          </a:xfrm>
          <a:prstGeom prst="plus">
            <a:avLst>
              <a:gd name="adj" fmla="val 37730"/>
            </a:avLst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7" name="图片 16">
            <a:hlinkClick r:id="rId6"/>
            <a:extLst>
              <a:ext uri="{FF2B5EF4-FFF2-40B4-BE49-F238E27FC236}">
                <a16:creationId xmlns:a16="http://schemas.microsoft.com/office/drawing/2014/main" id="{3BEC235F-6930-4196-B4D1-8F38F8C3508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49437" y="373807"/>
            <a:ext cx="3354960" cy="1503717"/>
          </a:xfrm>
          <a:prstGeom prst="rect">
            <a:avLst/>
          </a:prstGeom>
        </p:spPr>
      </p:pic>
      <p:sp>
        <p:nvSpPr>
          <p:cNvPr id="18" name="文本框 17">
            <a:extLst>
              <a:ext uri="{FF2B5EF4-FFF2-40B4-BE49-F238E27FC236}">
                <a16:creationId xmlns:a16="http://schemas.microsoft.com/office/drawing/2014/main" id="{A978FF72-15DE-49E8-464A-88CD1BF3D1C5}"/>
              </a:ext>
            </a:extLst>
          </p:cNvPr>
          <p:cNvSpPr txBox="1"/>
          <p:nvPr/>
        </p:nvSpPr>
        <p:spPr>
          <a:xfrm>
            <a:off x="4626428" y="874479"/>
            <a:ext cx="10626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b="1" dirty="0">
                <a:solidFill>
                  <a:srgbClr val="3BBAC3"/>
                </a:solidFill>
                <a:latin typeface="OPPOSans M" panose="00020600040101010101" pitchFamily="18" charset="-122"/>
                <a:ea typeface="OPPOSans M" panose="00020600040101010101" pitchFamily="18" charset="-122"/>
                <a:cs typeface="OPPOSans M" panose="00020600040101010101" pitchFamily="18" charset="-122"/>
              </a:rPr>
              <a:t>6</a:t>
            </a:r>
            <a:r>
              <a:rPr lang="zh-CN" altLang="en-US" sz="1600" b="1" dirty="0">
                <a:solidFill>
                  <a:srgbClr val="3BBAC3"/>
                </a:solidFill>
                <a:latin typeface="OPPOSans M" panose="00020600040101010101" pitchFamily="18" charset="-122"/>
                <a:ea typeface="OPPOSans M" panose="00020600040101010101" pitchFamily="18" charset="-122"/>
                <a:cs typeface="OPPOSans M" panose="00020600040101010101" pitchFamily="18" charset="-122"/>
              </a:rPr>
              <a:t>期学员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29E5A348-0C27-0118-830B-8907C3B450E1}"/>
              </a:ext>
            </a:extLst>
          </p:cNvPr>
          <p:cNvSpPr txBox="1"/>
          <p:nvPr/>
        </p:nvSpPr>
        <p:spPr>
          <a:xfrm>
            <a:off x="4026564" y="3146705"/>
            <a:ext cx="60963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</a:t>
            </a:r>
            <a:endParaRPr lang="en-US" altLang="zh-CN" sz="24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  <a:p>
            <a:r>
              <a: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未经许可禁止在</a:t>
            </a:r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</a:t>
            </a:r>
            <a:r>
              <a:rPr lang="zh-CN" altLang="en-US" sz="24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转载、传播、贩卖</a:t>
            </a:r>
            <a:r>
              <a:rPr lang="zh-CN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！</a:t>
            </a:r>
            <a:endParaRPr lang="en-US" altLang="zh-CN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9979753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8F00DCE-2AC6-8F1B-B6E1-2844389288C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l="12836" t="16164" r="5312" b="198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id="{93FBFFE3-C72E-C369-9EAA-DFFB73C4555D}"/>
              </a:ext>
            </a:extLst>
          </p:cNvPr>
          <p:cNvSpPr/>
          <p:nvPr/>
        </p:nvSpPr>
        <p:spPr>
          <a:xfrm>
            <a:off x="0" y="0"/>
            <a:ext cx="12191999" cy="6858000"/>
          </a:xfrm>
          <a:prstGeom prst="rect">
            <a:avLst/>
          </a:prstGeom>
          <a:gradFill>
            <a:gsLst>
              <a:gs pos="100000">
                <a:schemeClr val="accent2">
                  <a:lumMod val="100000"/>
                  <a:alpha val="30000"/>
                </a:schemeClr>
              </a:gs>
              <a:gs pos="64000">
                <a:schemeClr val="accent2">
                  <a:alpha val="0"/>
                </a:schemeClr>
              </a:gs>
            </a:gsLst>
            <a:path path="circle">
              <a:fillToRect r="100000" b="100000"/>
            </a:path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39676C47-C8A6-294F-213A-CF1768738B53}"/>
              </a:ext>
            </a:extLst>
          </p:cNvPr>
          <p:cNvSpPr/>
          <p:nvPr/>
        </p:nvSpPr>
        <p:spPr>
          <a:xfrm>
            <a:off x="733571" y="417646"/>
            <a:ext cx="205091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>
                <a:ln>
                  <a:noFill/>
                </a:ln>
                <a:gradFill>
                  <a:gsLst>
                    <a:gs pos="100000">
                      <a:schemeClr val="accent3"/>
                    </a:gs>
                    <a:gs pos="15000">
                      <a:schemeClr val="accent2"/>
                    </a:gs>
                  </a:gsLst>
                  <a:lin ang="2700000" scaled="0"/>
                </a:gradFill>
                <a:effectLst>
                  <a:outerShdw blurRad="127000" dist="63500" dir="2700000" algn="tl" rotWithShape="0">
                    <a:schemeClr val="accent2">
                      <a:alpha val="40000"/>
                    </a:schemeClr>
                  </a:outerShdw>
                </a:effectLst>
                <a:uLnTx/>
                <a:uFillTx/>
                <a:latin typeface="阿里巴巴普惠体 B"/>
                <a:ea typeface="阿里巴巴普惠体 B"/>
                <a:cs typeface="+mn-cs"/>
              </a:rPr>
              <a:t>联系我们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gradFill>
                <a:gsLst>
                  <a:gs pos="100000">
                    <a:schemeClr val="accent3"/>
                  </a:gs>
                  <a:gs pos="15000">
                    <a:schemeClr val="accent2"/>
                  </a:gs>
                </a:gsLst>
                <a:lin ang="2700000" scaled="0"/>
              </a:gradFill>
              <a:effectLst>
                <a:outerShdw blurRad="127000" dist="63500" dir="2700000" algn="tl" rotWithShape="0">
                  <a:schemeClr val="accent2">
                    <a:alpha val="40000"/>
                  </a:schemeClr>
                </a:outerShdw>
              </a:effectLst>
              <a:uLnTx/>
              <a:uFillTx/>
              <a:latin typeface="阿里巴巴普惠体 B"/>
              <a:ea typeface="阿里巴巴普惠体 B"/>
              <a:cs typeface="+mn-cs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7B8A6231-8A4B-2A20-4B93-C121FA1AF576}"/>
              </a:ext>
            </a:extLst>
          </p:cNvPr>
          <p:cNvGrpSpPr/>
          <p:nvPr/>
        </p:nvGrpSpPr>
        <p:grpSpPr>
          <a:xfrm>
            <a:off x="2974565" y="2191475"/>
            <a:ext cx="705670" cy="929524"/>
            <a:chOff x="2974565" y="2191475"/>
            <a:chExt cx="705670" cy="929524"/>
          </a:xfrm>
        </p:grpSpPr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5E1DCD3E-7D10-63FD-4125-78D4A421850A}"/>
                </a:ext>
              </a:extLst>
            </p:cNvPr>
            <p:cNvSpPr/>
            <p:nvPr/>
          </p:nvSpPr>
          <p:spPr>
            <a:xfrm>
              <a:off x="2974565" y="2788443"/>
              <a:ext cx="705670" cy="332556"/>
            </a:xfrm>
            <a:prstGeom prst="ellipse">
              <a:avLst/>
            </a:prstGeom>
            <a:gradFill flip="none" rotWithShape="1">
              <a:gsLst>
                <a:gs pos="100000">
                  <a:schemeClr val="accent2">
                    <a:alpha val="30000"/>
                  </a:schemeClr>
                </a:gs>
                <a:gs pos="29000">
                  <a:schemeClr val="bg1">
                    <a:alpha val="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52400" sx="102000" sy="102000" algn="ctr" rotWithShape="0">
                <a:srgbClr val="4917FF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A9E33FAF-B428-5C54-0F75-AD6D71733B44}"/>
                </a:ext>
              </a:extLst>
            </p:cNvPr>
            <p:cNvSpPr/>
            <p:nvPr/>
          </p:nvSpPr>
          <p:spPr>
            <a:xfrm>
              <a:off x="3211247" y="2899982"/>
              <a:ext cx="232306" cy="10947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152400" sx="102000" sy="102000" algn="ctr" rotWithShape="0">
                <a:srgbClr val="4917FF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" name="iconfont-11442-5242516">
              <a:extLst>
                <a:ext uri="{FF2B5EF4-FFF2-40B4-BE49-F238E27FC236}">
                  <a16:creationId xmlns:a16="http://schemas.microsoft.com/office/drawing/2014/main" id="{D460FB08-4EF3-075F-987B-D9F3C419B048}"/>
                </a:ext>
              </a:extLst>
            </p:cNvPr>
            <p:cNvSpPr/>
            <p:nvPr/>
          </p:nvSpPr>
          <p:spPr>
            <a:xfrm>
              <a:off x="3053108" y="2191475"/>
              <a:ext cx="548586" cy="763246"/>
            </a:xfrm>
            <a:custGeom>
              <a:avLst/>
              <a:gdLst>
                <a:gd name="T0" fmla="*/ 4993 w 8960"/>
                <a:gd name="T1" fmla="*/ 12121 h 12464"/>
                <a:gd name="T2" fmla="*/ 3967 w 8960"/>
                <a:gd name="T3" fmla="*/ 12121 h 12464"/>
                <a:gd name="T4" fmla="*/ 0 w 8960"/>
                <a:gd name="T5" fmla="*/ 4480 h 12464"/>
                <a:gd name="T6" fmla="*/ 4480 w 8960"/>
                <a:gd name="T7" fmla="*/ 0 h 12464"/>
                <a:gd name="T8" fmla="*/ 8960 w 8960"/>
                <a:gd name="T9" fmla="*/ 4480 h 12464"/>
                <a:gd name="T10" fmla="*/ 4993 w 8960"/>
                <a:gd name="T11" fmla="*/ 12121 h 12464"/>
                <a:gd name="T12" fmla="*/ 4480 w 8960"/>
                <a:gd name="T13" fmla="*/ 6400 h 12464"/>
                <a:gd name="T14" fmla="*/ 6400 w 8960"/>
                <a:gd name="T15" fmla="*/ 4480 h 12464"/>
                <a:gd name="T16" fmla="*/ 4480 w 8960"/>
                <a:gd name="T17" fmla="*/ 2560 h 12464"/>
                <a:gd name="T18" fmla="*/ 2560 w 8960"/>
                <a:gd name="T19" fmla="*/ 4480 h 12464"/>
                <a:gd name="T20" fmla="*/ 4480 w 8960"/>
                <a:gd name="T21" fmla="*/ 6400 h 1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60" h="12464">
                  <a:moveTo>
                    <a:pt x="4993" y="12121"/>
                  </a:moveTo>
                  <a:cubicBezTo>
                    <a:pt x="4737" y="12464"/>
                    <a:pt x="4223" y="12464"/>
                    <a:pt x="3967" y="12121"/>
                  </a:cubicBezTo>
                  <a:cubicBezTo>
                    <a:pt x="1322" y="8580"/>
                    <a:pt x="0" y="6032"/>
                    <a:pt x="0" y="4480"/>
                  </a:cubicBezTo>
                  <a:cubicBezTo>
                    <a:pt x="0" y="2005"/>
                    <a:pt x="2006" y="0"/>
                    <a:pt x="4480" y="0"/>
                  </a:cubicBezTo>
                  <a:cubicBezTo>
                    <a:pt x="6954" y="0"/>
                    <a:pt x="8960" y="2005"/>
                    <a:pt x="8960" y="4480"/>
                  </a:cubicBezTo>
                  <a:cubicBezTo>
                    <a:pt x="8960" y="6032"/>
                    <a:pt x="7638" y="8580"/>
                    <a:pt x="4993" y="12121"/>
                  </a:cubicBezTo>
                  <a:close/>
                  <a:moveTo>
                    <a:pt x="4480" y="6400"/>
                  </a:moveTo>
                  <a:cubicBezTo>
                    <a:pt x="5540" y="6400"/>
                    <a:pt x="6400" y="5540"/>
                    <a:pt x="6400" y="4480"/>
                  </a:cubicBezTo>
                  <a:cubicBezTo>
                    <a:pt x="6400" y="3419"/>
                    <a:pt x="5540" y="2560"/>
                    <a:pt x="4480" y="2560"/>
                  </a:cubicBezTo>
                  <a:cubicBezTo>
                    <a:pt x="3420" y="2560"/>
                    <a:pt x="2560" y="3419"/>
                    <a:pt x="2560" y="4480"/>
                  </a:cubicBezTo>
                  <a:cubicBezTo>
                    <a:pt x="2560" y="5540"/>
                    <a:pt x="3420" y="6400"/>
                    <a:pt x="4480" y="6400"/>
                  </a:cubicBezTo>
                  <a:close/>
                </a:path>
              </a:pathLst>
            </a:custGeom>
            <a:gradFill>
              <a:gsLst>
                <a:gs pos="89000">
                  <a:schemeClr val="accent3"/>
                </a:gs>
                <a:gs pos="42000">
                  <a:schemeClr val="accent2"/>
                </a:gs>
              </a:gsLst>
              <a:path path="circle">
                <a:fillToRect r="100000" b="100000"/>
              </a:path>
            </a:gra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EC05E11A-5F7B-4ABF-2F1E-AFDB57F982FC}"/>
              </a:ext>
            </a:extLst>
          </p:cNvPr>
          <p:cNvSpPr txBox="1"/>
          <p:nvPr/>
        </p:nvSpPr>
        <p:spPr>
          <a:xfrm>
            <a:off x="1830243" y="3283879"/>
            <a:ext cx="29943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广州市天河区十六大道</a:t>
            </a:r>
            <a:r>
              <a:rPr lang="en-US" altLang="zh-CN" dirty="0"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00</a:t>
            </a:r>
            <a:r>
              <a:rPr lang="zh-CN" altLang="en-US" dirty="0"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号</a:t>
            </a:r>
            <a:endParaRPr lang="en-US" altLang="zh-CN" dirty="0"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algn="ctr"/>
            <a:r>
              <a:rPr lang="zh-CN" altLang="en-US" dirty="0"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十六贸易有限公司</a:t>
            </a:r>
          </a:p>
        </p:txBody>
      </p:sp>
      <p:sp>
        <p:nvSpPr>
          <p:cNvPr id="13" name="矩形: 单圆角 12">
            <a:extLst>
              <a:ext uri="{FF2B5EF4-FFF2-40B4-BE49-F238E27FC236}">
                <a16:creationId xmlns:a16="http://schemas.microsoft.com/office/drawing/2014/main" id="{4CC7823C-8B0D-433D-03CB-581950BB46F0}"/>
              </a:ext>
            </a:extLst>
          </p:cNvPr>
          <p:cNvSpPr/>
          <p:nvPr/>
        </p:nvSpPr>
        <p:spPr>
          <a:xfrm flipH="1">
            <a:off x="-116114" y="5138941"/>
            <a:ext cx="12308114" cy="1650105"/>
          </a:xfrm>
          <a:prstGeom prst="round1Rect">
            <a:avLst>
              <a:gd name="adj" fmla="val 41127"/>
            </a:avLst>
          </a:prstGeom>
          <a:gradFill>
            <a:gsLst>
              <a:gs pos="100000">
                <a:schemeClr val="accent3">
                  <a:alpha val="80000"/>
                </a:schemeClr>
              </a:gs>
              <a:gs pos="5000">
                <a:schemeClr val="accent2">
                  <a:alpha val="91000"/>
                  <a:lumMod val="40000"/>
                  <a:lumOff val="60000"/>
                </a:schemeClr>
              </a:gs>
            </a:gsLst>
            <a:lin ang="8100000" scaled="1"/>
          </a:gradFill>
          <a:ln>
            <a:noFill/>
          </a:ln>
          <a:effectLst>
            <a:outerShdw blurRad="254000" dist="38100" dir="16200000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矩形: 单圆角 13">
            <a:extLst>
              <a:ext uri="{FF2B5EF4-FFF2-40B4-BE49-F238E27FC236}">
                <a16:creationId xmlns:a16="http://schemas.microsoft.com/office/drawing/2014/main" id="{A811EA20-7DD8-9132-4EB4-615586457A61}"/>
              </a:ext>
            </a:extLst>
          </p:cNvPr>
          <p:cNvSpPr/>
          <p:nvPr/>
        </p:nvSpPr>
        <p:spPr>
          <a:xfrm flipH="1">
            <a:off x="0" y="5280686"/>
            <a:ext cx="12192000" cy="1577314"/>
          </a:xfrm>
          <a:prstGeom prst="round1Rect">
            <a:avLst>
              <a:gd name="adj" fmla="val 41127"/>
            </a:avLst>
          </a:prstGeom>
          <a:gradFill flip="none" rotWithShape="1">
            <a:gsLst>
              <a:gs pos="100000">
                <a:schemeClr val="accent3"/>
              </a:gs>
              <a:gs pos="15000">
                <a:schemeClr val="accent2"/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FC47C077-0747-A96A-AD8D-5621E73169B8}"/>
              </a:ext>
            </a:extLst>
          </p:cNvPr>
          <p:cNvGrpSpPr/>
          <p:nvPr/>
        </p:nvGrpSpPr>
        <p:grpSpPr>
          <a:xfrm>
            <a:off x="7038976" y="647700"/>
            <a:ext cx="4370529" cy="5562600"/>
            <a:chOff x="7074567" y="647700"/>
            <a:chExt cx="4094704" cy="5562600"/>
          </a:xfrm>
        </p:grpSpPr>
        <p:sp>
          <p:nvSpPr>
            <p:cNvPr id="11" name="矩形: 对角圆角 10">
              <a:extLst>
                <a:ext uri="{FF2B5EF4-FFF2-40B4-BE49-F238E27FC236}">
                  <a16:creationId xmlns:a16="http://schemas.microsoft.com/office/drawing/2014/main" id="{984D1007-B386-8495-A079-4C09960D2DC2}"/>
                </a:ext>
              </a:extLst>
            </p:cNvPr>
            <p:cNvSpPr/>
            <p:nvPr/>
          </p:nvSpPr>
          <p:spPr>
            <a:xfrm flipH="1">
              <a:off x="7074567" y="647700"/>
              <a:ext cx="4094703" cy="5562600"/>
            </a:xfrm>
            <a:prstGeom prst="round2DiagRect">
              <a:avLst>
                <a:gd name="adj1" fmla="val 10903"/>
                <a:gd name="adj2" fmla="val 0"/>
              </a:avLst>
            </a:prstGeom>
            <a:solidFill>
              <a:schemeClr val="bg1"/>
            </a:solidFill>
            <a:ln>
              <a:noFill/>
            </a:ln>
            <a:effectLst>
              <a:outerShdw blurRad="254000" dist="127000" dir="2700000" algn="tl" rotWithShape="0">
                <a:schemeClr val="accent2">
                  <a:alpha val="3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矩形: 对角圆角 11">
              <a:extLst>
                <a:ext uri="{FF2B5EF4-FFF2-40B4-BE49-F238E27FC236}">
                  <a16:creationId xmlns:a16="http://schemas.microsoft.com/office/drawing/2014/main" id="{C47DAE4B-384A-4C85-F913-E400EB36682B}"/>
                </a:ext>
              </a:extLst>
            </p:cNvPr>
            <p:cNvSpPr/>
            <p:nvPr/>
          </p:nvSpPr>
          <p:spPr>
            <a:xfrm flipH="1">
              <a:off x="7074567" y="647700"/>
              <a:ext cx="4094704" cy="5562600"/>
            </a:xfrm>
            <a:prstGeom prst="round2DiagRect">
              <a:avLst>
                <a:gd name="adj1" fmla="val 10903"/>
                <a:gd name="adj2" fmla="val 0"/>
              </a:avLst>
            </a:prstGeom>
            <a:gradFill flip="none" rotWithShape="1">
              <a:gsLst>
                <a:gs pos="43000">
                  <a:schemeClr val="bg1"/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  <a:effectLst>
              <a:reflection blurRad="431800" stA="52000" endPos="10000" dist="635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6" name="椭圆 15">
            <a:extLst>
              <a:ext uri="{FF2B5EF4-FFF2-40B4-BE49-F238E27FC236}">
                <a16:creationId xmlns:a16="http://schemas.microsoft.com/office/drawing/2014/main" id="{2B5E3325-922C-A959-6716-9C1AF5021785}"/>
              </a:ext>
            </a:extLst>
          </p:cNvPr>
          <p:cNvSpPr/>
          <p:nvPr/>
        </p:nvSpPr>
        <p:spPr>
          <a:xfrm>
            <a:off x="6517865" y="1115941"/>
            <a:ext cx="1049146" cy="1049146"/>
          </a:xfrm>
          <a:prstGeom prst="ellipse">
            <a:avLst/>
          </a:prstGeom>
          <a:gradFill flip="none" rotWithShape="1">
            <a:gsLst>
              <a:gs pos="55000">
                <a:schemeClr val="accent2">
                  <a:alpha val="0"/>
                </a:schemeClr>
              </a:gs>
              <a:gs pos="100000">
                <a:schemeClr val="accent2">
                  <a:alpha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latin typeface="等线" panose="020F0502020204030204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1B8EAA52-00C8-5CF3-DA3A-4A9E0646C2AE}"/>
              </a:ext>
            </a:extLst>
          </p:cNvPr>
          <p:cNvSpPr/>
          <p:nvPr/>
        </p:nvSpPr>
        <p:spPr>
          <a:xfrm>
            <a:off x="6635352" y="1233428"/>
            <a:ext cx="814173" cy="814173"/>
          </a:xfrm>
          <a:prstGeom prst="ellipse">
            <a:avLst/>
          </a:prstGeom>
          <a:gradFill>
            <a:gsLst>
              <a:gs pos="95000">
                <a:schemeClr val="accent3"/>
              </a:gs>
              <a:gs pos="0">
                <a:schemeClr val="accent1">
                  <a:lumMod val="60000"/>
                  <a:lumOff val="40000"/>
                </a:schemeClr>
              </a:gs>
              <a:gs pos="57000">
                <a:schemeClr val="accent2"/>
              </a:gs>
            </a:gsLst>
            <a:path path="circle">
              <a:fillToRect r="100000" b="100000"/>
            </a:path>
          </a:gra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latin typeface="等线" panose="020F0502020204030204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AA7AC4CA-7AED-38B7-5DA9-ED1CE526235E}"/>
              </a:ext>
            </a:extLst>
          </p:cNvPr>
          <p:cNvSpPr/>
          <p:nvPr/>
        </p:nvSpPr>
        <p:spPr>
          <a:xfrm>
            <a:off x="6517865" y="2303427"/>
            <a:ext cx="1049146" cy="1049146"/>
          </a:xfrm>
          <a:prstGeom prst="ellipse">
            <a:avLst/>
          </a:prstGeom>
          <a:gradFill flip="none" rotWithShape="1">
            <a:gsLst>
              <a:gs pos="55000">
                <a:schemeClr val="accent2">
                  <a:alpha val="0"/>
                </a:schemeClr>
              </a:gs>
              <a:gs pos="100000">
                <a:schemeClr val="accent2">
                  <a:alpha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prstClr val="white"/>
              </a:solidFill>
              <a:latin typeface="等线" panose="020F0502020204030204"/>
            </a:endParaRPr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10816F65-32BD-EDB4-2974-BF5B535C3BC0}"/>
              </a:ext>
            </a:extLst>
          </p:cNvPr>
          <p:cNvSpPr/>
          <p:nvPr/>
        </p:nvSpPr>
        <p:spPr>
          <a:xfrm>
            <a:off x="6635352" y="2420914"/>
            <a:ext cx="814173" cy="814173"/>
          </a:xfrm>
          <a:prstGeom prst="ellipse">
            <a:avLst/>
          </a:prstGeom>
          <a:gradFill>
            <a:gsLst>
              <a:gs pos="95000">
                <a:schemeClr val="accent3"/>
              </a:gs>
              <a:gs pos="0">
                <a:schemeClr val="accent1">
                  <a:lumMod val="60000"/>
                  <a:lumOff val="40000"/>
                </a:schemeClr>
              </a:gs>
              <a:gs pos="57000">
                <a:schemeClr val="accent2"/>
              </a:gs>
            </a:gsLst>
            <a:path path="circle">
              <a:fillToRect r="100000" b="100000"/>
            </a:path>
          </a:gra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latin typeface="等线" panose="020F0502020204030204"/>
            </a:endParaRPr>
          </a:p>
        </p:txBody>
      </p:sp>
      <p:sp>
        <p:nvSpPr>
          <p:cNvPr id="22" name="椭圆 21">
            <a:extLst>
              <a:ext uri="{FF2B5EF4-FFF2-40B4-BE49-F238E27FC236}">
                <a16:creationId xmlns:a16="http://schemas.microsoft.com/office/drawing/2014/main" id="{80B883F1-1A4D-2691-B51C-D63418997BDC}"/>
              </a:ext>
            </a:extLst>
          </p:cNvPr>
          <p:cNvSpPr/>
          <p:nvPr/>
        </p:nvSpPr>
        <p:spPr>
          <a:xfrm>
            <a:off x="6517865" y="3490913"/>
            <a:ext cx="1049146" cy="1049146"/>
          </a:xfrm>
          <a:prstGeom prst="ellipse">
            <a:avLst/>
          </a:prstGeom>
          <a:gradFill flip="none" rotWithShape="1">
            <a:gsLst>
              <a:gs pos="55000">
                <a:schemeClr val="accent2">
                  <a:alpha val="0"/>
                </a:schemeClr>
              </a:gs>
              <a:gs pos="100000">
                <a:schemeClr val="accent2">
                  <a:alpha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prstClr val="white"/>
              </a:solidFill>
              <a:latin typeface="等线" panose="020F0502020204030204"/>
            </a:endParaRPr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id="{53944381-10E9-A920-A4F0-42C09F226A8F}"/>
              </a:ext>
            </a:extLst>
          </p:cNvPr>
          <p:cNvSpPr/>
          <p:nvPr/>
        </p:nvSpPr>
        <p:spPr>
          <a:xfrm>
            <a:off x="6635352" y="3608400"/>
            <a:ext cx="814173" cy="814173"/>
          </a:xfrm>
          <a:prstGeom prst="ellipse">
            <a:avLst/>
          </a:prstGeom>
          <a:gradFill>
            <a:gsLst>
              <a:gs pos="95000">
                <a:schemeClr val="accent3"/>
              </a:gs>
              <a:gs pos="0">
                <a:schemeClr val="accent1">
                  <a:lumMod val="60000"/>
                  <a:lumOff val="40000"/>
                </a:schemeClr>
              </a:gs>
              <a:gs pos="57000">
                <a:schemeClr val="accent2"/>
              </a:gs>
            </a:gsLst>
            <a:path path="circle">
              <a:fillToRect r="100000" b="100000"/>
            </a:path>
          </a:gra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latin typeface="等线" panose="020F0502020204030204"/>
            </a:endParaRPr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id="{4B0D539A-BB44-FFF3-FD04-B4EC6C7AF06F}"/>
              </a:ext>
            </a:extLst>
          </p:cNvPr>
          <p:cNvSpPr/>
          <p:nvPr/>
        </p:nvSpPr>
        <p:spPr>
          <a:xfrm>
            <a:off x="6517865" y="4678399"/>
            <a:ext cx="1049146" cy="1049146"/>
          </a:xfrm>
          <a:prstGeom prst="ellipse">
            <a:avLst/>
          </a:prstGeom>
          <a:gradFill flip="none" rotWithShape="1">
            <a:gsLst>
              <a:gs pos="55000">
                <a:schemeClr val="accent2">
                  <a:alpha val="0"/>
                </a:schemeClr>
              </a:gs>
              <a:gs pos="100000">
                <a:schemeClr val="accent2">
                  <a:alpha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prstClr val="white"/>
              </a:solidFill>
              <a:latin typeface="等线" panose="020F0502020204030204"/>
            </a:endParaRP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0B33371D-89F7-F6F0-A639-37561A3C1399}"/>
              </a:ext>
            </a:extLst>
          </p:cNvPr>
          <p:cNvSpPr/>
          <p:nvPr/>
        </p:nvSpPr>
        <p:spPr>
          <a:xfrm>
            <a:off x="6635352" y="4795886"/>
            <a:ext cx="814173" cy="814173"/>
          </a:xfrm>
          <a:prstGeom prst="ellipse">
            <a:avLst/>
          </a:prstGeom>
          <a:gradFill>
            <a:gsLst>
              <a:gs pos="95000">
                <a:schemeClr val="accent3"/>
              </a:gs>
              <a:gs pos="0">
                <a:schemeClr val="accent1">
                  <a:lumMod val="60000"/>
                  <a:lumOff val="40000"/>
                </a:schemeClr>
              </a:gs>
              <a:gs pos="57000">
                <a:schemeClr val="accent2"/>
              </a:gs>
            </a:gsLst>
            <a:path path="circle">
              <a:fillToRect r="100000" b="100000"/>
            </a:path>
          </a:gra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latin typeface="等线" panose="020F0502020204030204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5D1867EB-74AA-3700-8530-7C81B611CC5A}"/>
              </a:ext>
            </a:extLst>
          </p:cNvPr>
          <p:cNvSpPr txBox="1"/>
          <p:nvPr/>
        </p:nvSpPr>
        <p:spPr>
          <a:xfrm>
            <a:off x="7815164" y="1764977"/>
            <a:ext cx="20603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OPPOSans M" panose="00020600040101010101" pitchFamily="18" charset="-122"/>
                <a:sym typeface="OPPOSans M" panose="00020600040101010101" pitchFamily="18" charset="-122"/>
              </a:rPr>
              <a:t>020-8888888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OPPOSans M" panose="00020600040101010101" pitchFamily="18" charset="-122"/>
              <a:sym typeface="OPPOSans M" panose="00020600040101010101" pitchFamily="18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F83363B1-2C2A-8F1C-2C01-90E9FBF8C2AE}"/>
              </a:ext>
            </a:extLst>
          </p:cNvPr>
          <p:cNvSpPr txBox="1"/>
          <p:nvPr/>
        </p:nvSpPr>
        <p:spPr>
          <a:xfrm>
            <a:off x="7815163" y="2952463"/>
            <a:ext cx="20603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OPPOSans M" panose="00020600040101010101" pitchFamily="18" charset="-122"/>
                <a:sym typeface="OPPOSans M" panose="00020600040101010101" pitchFamily="18" charset="-122"/>
              </a:rPr>
              <a:t>020-8888888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OPPOSans M" panose="00020600040101010101" pitchFamily="18" charset="-122"/>
              <a:sym typeface="OPPOSans M" panose="00020600040101010101" pitchFamily="18" charset="-122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51D5373F-4E4F-826C-A544-5B1071738EC9}"/>
              </a:ext>
            </a:extLst>
          </p:cNvPr>
          <p:cNvSpPr txBox="1"/>
          <p:nvPr/>
        </p:nvSpPr>
        <p:spPr>
          <a:xfrm>
            <a:off x="7815163" y="4139949"/>
            <a:ext cx="26060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OPPOSans M" panose="00020600040101010101" pitchFamily="18" charset="-122"/>
                <a:sym typeface="OPPOSans M" panose="00020600040101010101" pitchFamily="18" charset="-122"/>
              </a:rPr>
              <a:t>www.chengji.com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OPPOSans M" panose="00020600040101010101" pitchFamily="18" charset="-122"/>
              <a:sym typeface="OPPOSans M" panose="00020600040101010101" pitchFamily="18" charset="-122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59C404F8-86CF-08AE-3103-71EBE96B4C7E}"/>
              </a:ext>
            </a:extLst>
          </p:cNvPr>
          <p:cNvSpPr txBox="1"/>
          <p:nvPr/>
        </p:nvSpPr>
        <p:spPr>
          <a:xfrm>
            <a:off x="7815163" y="5327435"/>
            <a:ext cx="31304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OPPOSans M" panose="00020600040101010101" pitchFamily="18" charset="-122"/>
                <a:sym typeface="OPPOSans M" panose="00020600040101010101" pitchFamily="18" charset="-122"/>
              </a:rPr>
              <a:t>chengji@foxmail.com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OPPOSans M" panose="00020600040101010101" pitchFamily="18" charset="-122"/>
              <a:sym typeface="OPPOSans M" panose="00020600040101010101" pitchFamily="18" charset="-122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EFA13601-EEDB-CE81-D4F2-6BCC8AEC066D}"/>
              </a:ext>
            </a:extLst>
          </p:cNvPr>
          <p:cNvSpPr txBox="1"/>
          <p:nvPr/>
        </p:nvSpPr>
        <p:spPr>
          <a:xfrm>
            <a:off x="7815164" y="1258529"/>
            <a:ext cx="11546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spc="300" dirty="0">
                <a:gradFill flip="none" rotWithShape="1">
                  <a:gsLst>
                    <a:gs pos="89000">
                      <a:schemeClr val="accent3"/>
                    </a:gs>
                    <a:gs pos="0">
                      <a:schemeClr val="accent2">
                        <a:lumMod val="60000"/>
                        <a:lumOff val="40000"/>
                      </a:schemeClr>
                    </a:gs>
                    <a:gs pos="41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  <a:cs typeface="OPPOSans H" panose="00020600040101010101" pitchFamily="18" charset="-122"/>
                <a:sym typeface="OPPOSans H" panose="00020600040101010101" pitchFamily="18" charset="-122"/>
              </a:rPr>
              <a:t>座机：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8215DAE3-CD11-A68C-68A4-5338DCA055F9}"/>
              </a:ext>
            </a:extLst>
          </p:cNvPr>
          <p:cNvSpPr txBox="1"/>
          <p:nvPr/>
        </p:nvSpPr>
        <p:spPr>
          <a:xfrm>
            <a:off x="7815164" y="2446015"/>
            <a:ext cx="11546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spc="300" dirty="0">
                <a:gradFill flip="none" rotWithShape="1">
                  <a:gsLst>
                    <a:gs pos="89000">
                      <a:schemeClr val="accent3"/>
                    </a:gs>
                    <a:gs pos="0">
                      <a:schemeClr val="accent2">
                        <a:lumMod val="60000"/>
                        <a:lumOff val="40000"/>
                      </a:schemeClr>
                    </a:gs>
                    <a:gs pos="41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  <a:cs typeface="OPPOSans H" panose="00020600040101010101" pitchFamily="18" charset="-122"/>
                <a:sym typeface="OPPOSans H" panose="00020600040101010101" pitchFamily="18" charset="-122"/>
              </a:rPr>
              <a:t>传真：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E28D0838-F159-3B58-A3CF-8343381E7275}"/>
              </a:ext>
            </a:extLst>
          </p:cNvPr>
          <p:cNvSpPr txBox="1"/>
          <p:nvPr/>
        </p:nvSpPr>
        <p:spPr>
          <a:xfrm>
            <a:off x="7815164" y="3633501"/>
            <a:ext cx="11546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spc="300" dirty="0">
                <a:gradFill flip="none" rotWithShape="1">
                  <a:gsLst>
                    <a:gs pos="89000">
                      <a:schemeClr val="accent3"/>
                    </a:gs>
                    <a:gs pos="0">
                      <a:schemeClr val="accent2">
                        <a:lumMod val="60000"/>
                        <a:lumOff val="40000"/>
                      </a:schemeClr>
                    </a:gs>
                    <a:gs pos="41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  <a:cs typeface="OPPOSans H" panose="00020600040101010101" pitchFamily="18" charset="-122"/>
                <a:sym typeface="OPPOSans H" panose="00020600040101010101" pitchFamily="18" charset="-122"/>
              </a:rPr>
              <a:t>官网：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B66D58D0-F231-D632-7DF0-AAC27CD77193}"/>
              </a:ext>
            </a:extLst>
          </p:cNvPr>
          <p:cNvSpPr txBox="1"/>
          <p:nvPr/>
        </p:nvSpPr>
        <p:spPr>
          <a:xfrm>
            <a:off x="7815164" y="4820987"/>
            <a:ext cx="11546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spc="300" dirty="0">
                <a:gradFill flip="none" rotWithShape="1">
                  <a:gsLst>
                    <a:gs pos="89000">
                      <a:schemeClr val="accent3"/>
                    </a:gs>
                    <a:gs pos="0">
                      <a:schemeClr val="accent2">
                        <a:lumMod val="60000"/>
                        <a:lumOff val="40000"/>
                      </a:schemeClr>
                    </a:gs>
                    <a:gs pos="41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  <a:cs typeface="OPPOSans H" panose="00020600040101010101" pitchFamily="18" charset="-122"/>
                <a:sym typeface="OPPOSans H" panose="00020600040101010101" pitchFamily="18" charset="-122"/>
              </a:rPr>
              <a:t>邮箱：</a:t>
            </a:r>
          </a:p>
        </p:txBody>
      </p:sp>
      <p:sp>
        <p:nvSpPr>
          <p:cNvPr id="35" name="iconfont-11442-5242516">
            <a:extLst>
              <a:ext uri="{FF2B5EF4-FFF2-40B4-BE49-F238E27FC236}">
                <a16:creationId xmlns:a16="http://schemas.microsoft.com/office/drawing/2014/main" id="{F8B526E9-2179-BEC4-4DDC-983C1BE7968C}"/>
              </a:ext>
            </a:extLst>
          </p:cNvPr>
          <p:cNvSpPr/>
          <p:nvPr/>
        </p:nvSpPr>
        <p:spPr>
          <a:xfrm>
            <a:off x="6833847" y="1431820"/>
            <a:ext cx="417183" cy="417388"/>
          </a:xfrm>
          <a:custGeom>
            <a:avLst/>
            <a:gdLst>
              <a:gd name="T0" fmla="*/ 12574 w 12786"/>
              <a:gd name="T1" fmla="*/ 10933 h 12793"/>
              <a:gd name="T2" fmla="*/ 11696 w 12786"/>
              <a:gd name="T3" fmla="*/ 11978 h 12793"/>
              <a:gd name="T4" fmla="*/ 10490 w 12786"/>
              <a:gd name="T5" fmla="*/ 12793 h 12793"/>
              <a:gd name="T6" fmla="*/ 10472 w 12786"/>
              <a:gd name="T7" fmla="*/ 12793 h 12793"/>
              <a:gd name="T8" fmla="*/ 10465 w 12786"/>
              <a:gd name="T9" fmla="*/ 12793 h 12793"/>
              <a:gd name="T10" fmla="*/ 8437 w 12786"/>
              <a:gd name="T11" fmla="*/ 12247 h 12793"/>
              <a:gd name="T12" fmla="*/ 3963 w 12786"/>
              <a:gd name="T13" fmla="*/ 8835 h 12793"/>
              <a:gd name="T14" fmla="*/ 551 w 12786"/>
              <a:gd name="T15" fmla="*/ 4359 h 12793"/>
              <a:gd name="T16" fmla="*/ 6 w 12786"/>
              <a:gd name="T17" fmla="*/ 2332 h 12793"/>
              <a:gd name="T18" fmla="*/ 5 w 12786"/>
              <a:gd name="T19" fmla="*/ 2324 h 12793"/>
              <a:gd name="T20" fmla="*/ 820 w 12786"/>
              <a:gd name="T21" fmla="*/ 1100 h 12793"/>
              <a:gd name="T22" fmla="*/ 1865 w 12786"/>
              <a:gd name="T23" fmla="*/ 221 h 12793"/>
              <a:gd name="T24" fmla="*/ 2546 w 12786"/>
              <a:gd name="T25" fmla="*/ 27 h 12793"/>
              <a:gd name="T26" fmla="*/ 3067 w 12786"/>
              <a:gd name="T27" fmla="*/ 301 h 12793"/>
              <a:gd name="T28" fmla="*/ 4796 w 12786"/>
              <a:gd name="T29" fmla="*/ 2913 h 12793"/>
              <a:gd name="T30" fmla="*/ 4731 w 12786"/>
              <a:gd name="T31" fmla="*/ 3889 h 12793"/>
              <a:gd name="T32" fmla="*/ 4071 w 12786"/>
              <a:gd name="T33" fmla="*/ 5065 h 12793"/>
              <a:gd name="T34" fmla="*/ 5781 w 12786"/>
              <a:gd name="T35" fmla="*/ 7017 h 12793"/>
              <a:gd name="T36" fmla="*/ 7852 w 12786"/>
              <a:gd name="T37" fmla="*/ 8807 h 12793"/>
              <a:gd name="T38" fmla="*/ 7942 w 12786"/>
              <a:gd name="T39" fmla="*/ 9157 h 12793"/>
              <a:gd name="T40" fmla="*/ 7593 w 12786"/>
              <a:gd name="T41" fmla="*/ 9247 h 12793"/>
              <a:gd name="T42" fmla="*/ 5419 w 12786"/>
              <a:gd name="T43" fmla="*/ 7378 h 12793"/>
              <a:gd name="T44" fmla="*/ 3551 w 12786"/>
              <a:gd name="T45" fmla="*/ 5204 h 12793"/>
              <a:gd name="T46" fmla="*/ 3549 w 12786"/>
              <a:gd name="T47" fmla="*/ 4947 h 12793"/>
              <a:gd name="T48" fmla="*/ 4279 w 12786"/>
              <a:gd name="T49" fmla="*/ 3651 h 12793"/>
              <a:gd name="T50" fmla="*/ 4365 w 12786"/>
              <a:gd name="T51" fmla="*/ 3187 h 12793"/>
              <a:gd name="T52" fmla="*/ 2653 w 12786"/>
              <a:gd name="T53" fmla="*/ 600 h 12793"/>
              <a:gd name="T54" fmla="*/ 2158 w 12786"/>
              <a:gd name="T55" fmla="*/ 640 h 12793"/>
              <a:gd name="T56" fmla="*/ 1178 w 12786"/>
              <a:gd name="T57" fmla="*/ 1465 h 12793"/>
              <a:gd name="T58" fmla="*/ 516 w 12786"/>
              <a:gd name="T59" fmla="*/ 2308 h 12793"/>
              <a:gd name="T60" fmla="*/ 516 w 12786"/>
              <a:gd name="T61" fmla="*/ 2316 h 12793"/>
              <a:gd name="T62" fmla="*/ 1013 w 12786"/>
              <a:gd name="T63" fmla="*/ 4141 h 12793"/>
              <a:gd name="T64" fmla="*/ 4324 w 12786"/>
              <a:gd name="T65" fmla="*/ 8473 h 12793"/>
              <a:gd name="T66" fmla="*/ 8655 w 12786"/>
              <a:gd name="T67" fmla="*/ 11785 h 12793"/>
              <a:gd name="T68" fmla="*/ 10481 w 12786"/>
              <a:gd name="T69" fmla="*/ 12282 h 12793"/>
              <a:gd name="T70" fmla="*/ 10489 w 12786"/>
              <a:gd name="T71" fmla="*/ 12282 h 12793"/>
              <a:gd name="T72" fmla="*/ 10675 w 12786"/>
              <a:gd name="T73" fmla="*/ 12197 h 12793"/>
              <a:gd name="T74" fmla="*/ 11332 w 12786"/>
              <a:gd name="T75" fmla="*/ 11620 h 12793"/>
              <a:gd name="T76" fmla="*/ 12155 w 12786"/>
              <a:gd name="T77" fmla="*/ 10640 h 12793"/>
              <a:gd name="T78" fmla="*/ 12199 w 12786"/>
              <a:gd name="T79" fmla="*/ 10148 h 12793"/>
              <a:gd name="T80" fmla="*/ 9614 w 12786"/>
              <a:gd name="T81" fmla="*/ 8435 h 12793"/>
              <a:gd name="T82" fmla="*/ 9226 w 12786"/>
              <a:gd name="T83" fmla="*/ 8480 h 12793"/>
              <a:gd name="T84" fmla="*/ 9147 w 12786"/>
              <a:gd name="T85" fmla="*/ 8518 h 12793"/>
              <a:gd name="T86" fmla="*/ 8801 w 12786"/>
              <a:gd name="T87" fmla="*/ 8412 h 12793"/>
              <a:gd name="T88" fmla="*/ 8908 w 12786"/>
              <a:gd name="T89" fmla="*/ 8066 h 12793"/>
              <a:gd name="T90" fmla="*/ 9024 w 12786"/>
              <a:gd name="T91" fmla="*/ 8011 h 12793"/>
              <a:gd name="T92" fmla="*/ 9880 w 12786"/>
              <a:gd name="T93" fmla="*/ 7999 h 12793"/>
              <a:gd name="T94" fmla="*/ 12492 w 12786"/>
              <a:gd name="T95" fmla="*/ 9729 h 12793"/>
              <a:gd name="T96" fmla="*/ 12772 w 12786"/>
              <a:gd name="T97" fmla="*/ 10254 h 12793"/>
              <a:gd name="T98" fmla="*/ 12574 w 12786"/>
              <a:gd name="T99" fmla="*/ 10933 h 12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786" h="12793">
                <a:moveTo>
                  <a:pt x="12574" y="10933"/>
                </a:moveTo>
                <a:cubicBezTo>
                  <a:pt x="12445" y="11118"/>
                  <a:pt x="12092" y="11566"/>
                  <a:pt x="11696" y="11978"/>
                </a:cubicBezTo>
                <a:cubicBezTo>
                  <a:pt x="11006" y="12698"/>
                  <a:pt x="10677" y="12793"/>
                  <a:pt x="10490" y="12793"/>
                </a:cubicBezTo>
                <a:cubicBezTo>
                  <a:pt x="10484" y="12793"/>
                  <a:pt x="10478" y="12793"/>
                  <a:pt x="10472" y="12793"/>
                </a:cubicBezTo>
                <a:lnTo>
                  <a:pt x="10465" y="12793"/>
                </a:lnTo>
                <a:cubicBezTo>
                  <a:pt x="10209" y="12785"/>
                  <a:pt x="9529" y="12763"/>
                  <a:pt x="8437" y="12247"/>
                </a:cubicBezTo>
                <a:cubicBezTo>
                  <a:pt x="7100" y="11616"/>
                  <a:pt x="5595" y="10467"/>
                  <a:pt x="3963" y="8835"/>
                </a:cubicBezTo>
                <a:cubicBezTo>
                  <a:pt x="2330" y="7202"/>
                  <a:pt x="1182" y="5696"/>
                  <a:pt x="551" y="4359"/>
                </a:cubicBezTo>
                <a:cubicBezTo>
                  <a:pt x="35" y="3267"/>
                  <a:pt x="14" y="2588"/>
                  <a:pt x="6" y="2332"/>
                </a:cubicBezTo>
                <a:lnTo>
                  <a:pt x="5" y="2324"/>
                </a:lnTo>
                <a:cubicBezTo>
                  <a:pt x="0" y="2140"/>
                  <a:pt x="78" y="1813"/>
                  <a:pt x="820" y="1100"/>
                </a:cubicBezTo>
                <a:cubicBezTo>
                  <a:pt x="1232" y="704"/>
                  <a:pt x="1680" y="351"/>
                  <a:pt x="1865" y="221"/>
                </a:cubicBezTo>
                <a:cubicBezTo>
                  <a:pt x="2014" y="118"/>
                  <a:pt x="2253" y="0"/>
                  <a:pt x="2546" y="27"/>
                </a:cubicBezTo>
                <a:cubicBezTo>
                  <a:pt x="2766" y="48"/>
                  <a:pt x="2956" y="148"/>
                  <a:pt x="3067" y="301"/>
                </a:cubicBezTo>
                <a:cubicBezTo>
                  <a:pt x="3216" y="507"/>
                  <a:pt x="4641" y="2667"/>
                  <a:pt x="4796" y="2913"/>
                </a:cubicBezTo>
                <a:cubicBezTo>
                  <a:pt x="4950" y="3155"/>
                  <a:pt x="4926" y="3520"/>
                  <a:pt x="4731" y="3889"/>
                </a:cubicBezTo>
                <a:cubicBezTo>
                  <a:pt x="4619" y="4104"/>
                  <a:pt x="4237" y="4774"/>
                  <a:pt x="4071" y="5065"/>
                </a:cubicBezTo>
                <a:cubicBezTo>
                  <a:pt x="4247" y="5319"/>
                  <a:pt x="4739" y="5976"/>
                  <a:pt x="5781" y="7017"/>
                </a:cubicBezTo>
                <a:cubicBezTo>
                  <a:pt x="7142" y="8378"/>
                  <a:pt x="7846" y="8803"/>
                  <a:pt x="7852" y="8807"/>
                </a:cubicBezTo>
                <a:cubicBezTo>
                  <a:pt x="7974" y="8879"/>
                  <a:pt x="8014" y="9035"/>
                  <a:pt x="7942" y="9157"/>
                </a:cubicBezTo>
                <a:cubicBezTo>
                  <a:pt x="7871" y="9278"/>
                  <a:pt x="7715" y="9318"/>
                  <a:pt x="7593" y="9247"/>
                </a:cubicBezTo>
                <a:cubicBezTo>
                  <a:pt x="7563" y="9229"/>
                  <a:pt x="6837" y="8796"/>
                  <a:pt x="5419" y="7378"/>
                </a:cubicBezTo>
                <a:cubicBezTo>
                  <a:pt x="4001" y="5960"/>
                  <a:pt x="3568" y="5234"/>
                  <a:pt x="3551" y="5204"/>
                </a:cubicBezTo>
                <a:cubicBezTo>
                  <a:pt x="3504" y="5125"/>
                  <a:pt x="3504" y="5027"/>
                  <a:pt x="3549" y="4947"/>
                </a:cubicBezTo>
                <a:cubicBezTo>
                  <a:pt x="3555" y="4937"/>
                  <a:pt x="4141" y="3914"/>
                  <a:pt x="4279" y="3651"/>
                </a:cubicBezTo>
                <a:cubicBezTo>
                  <a:pt x="4405" y="3412"/>
                  <a:pt x="4398" y="3240"/>
                  <a:pt x="4365" y="3187"/>
                </a:cubicBezTo>
                <a:cubicBezTo>
                  <a:pt x="4217" y="2953"/>
                  <a:pt x="2792" y="793"/>
                  <a:pt x="2653" y="600"/>
                </a:cubicBezTo>
                <a:cubicBezTo>
                  <a:pt x="2611" y="543"/>
                  <a:pt x="2403" y="470"/>
                  <a:pt x="2158" y="640"/>
                </a:cubicBezTo>
                <a:cubicBezTo>
                  <a:pt x="2013" y="741"/>
                  <a:pt x="1583" y="1076"/>
                  <a:pt x="1178" y="1465"/>
                </a:cubicBezTo>
                <a:cubicBezTo>
                  <a:pt x="522" y="2094"/>
                  <a:pt x="516" y="2306"/>
                  <a:pt x="516" y="2308"/>
                </a:cubicBezTo>
                <a:lnTo>
                  <a:pt x="516" y="2316"/>
                </a:lnTo>
                <a:cubicBezTo>
                  <a:pt x="524" y="2542"/>
                  <a:pt x="543" y="3144"/>
                  <a:pt x="1013" y="4141"/>
                </a:cubicBezTo>
                <a:cubicBezTo>
                  <a:pt x="1619" y="5424"/>
                  <a:pt x="2733" y="6882"/>
                  <a:pt x="4324" y="8473"/>
                </a:cubicBezTo>
                <a:cubicBezTo>
                  <a:pt x="5915" y="10064"/>
                  <a:pt x="7372" y="11179"/>
                  <a:pt x="8655" y="11785"/>
                </a:cubicBezTo>
                <a:cubicBezTo>
                  <a:pt x="9652" y="12256"/>
                  <a:pt x="10254" y="12275"/>
                  <a:pt x="10481" y="12282"/>
                </a:cubicBezTo>
                <a:lnTo>
                  <a:pt x="10489" y="12282"/>
                </a:lnTo>
                <a:cubicBezTo>
                  <a:pt x="10490" y="12282"/>
                  <a:pt x="10543" y="12280"/>
                  <a:pt x="10675" y="12197"/>
                </a:cubicBezTo>
                <a:cubicBezTo>
                  <a:pt x="10807" y="12113"/>
                  <a:pt x="11018" y="11948"/>
                  <a:pt x="11332" y="11620"/>
                </a:cubicBezTo>
                <a:cubicBezTo>
                  <a:pt x="11720" y="11215"/>
                  <a:pt x="12054" y="10785"/>
                  <a:pt x="12155" y="10640"/>
                </a:cubicBezTo>
                <a:cubicBezTo>
                  <a:pt x="12328" y="10394"/>
                  <a:pt x="12256" y="10188"/>
                  <a:pt x="12199" y="10148"/>
                </a:cubicBezTo>
                <a:cubicBezTo>
                  <a:pt x="12033" y="10032"/>
                  <a:pt x="9871" y="8592"/>
                  <a:pt x="9614" y="8435"/>
                </a:cubicBezTo>
                <a:cubicBezTo>
                  <a:pt x="9557" y="8401"/>
                  <a:pt x="9412" y="8400"/>
                  <a:pt x="9226" y="8480"/>
                </a:cubicBezTo>
                <a:cubicBezTo>
                  <a:pt x="9200" y="8492"/>
                  <a:pt x="9173" y="8504"/>
                  <a:pt x="9147" y="8518"/>
                </a:cubicBezTo>
                <a:cubicBezTo>
                  <a:pt x="9022" y="8584"/>
                  <a:pt x="8867" y="8536"/>
                  <a:pt x="8801" y="8412"/>
                </a:cubicBezTo>
                <a:cubicBezTo>
                  <a:pt x="8735" y="8287"/>
                  <a:pt x="8783" y="8132"/>
                  <a:pt x="8908" y="8066"/>
                </a:cubicBezTo>
                <a:cubicBezTo>
                  <a:pt x="8946" y="8046"/>
                  <a:pt x="8985" y="8027"/>
                  <a:pt x="9024" y="8011"/>
                </a:cubicBezTo>
                <a:cubicBezTo>
                  <a:pt x="9351" y="7870"/>
                  <a:pt x="9663" y="7866"/>
                  <a:pt x="9880" y="7999"/>
                </a:cubicBezTo>
                <a:cubicBezTo>
                  <a:pt x="10142" y="8159"/>
                  <a:pt x="12294" y="9591"/>
                  <a:pt x="12492" y="9729"/>
                </a:cubicBezTo>
                <a:cubicBezTo>
                  <a:pt x="12650" y="9840"/>
                  <a:pt x="12752" y="10031"/>
                  <a:pt x="12772" y="10254"/>
                </a:cubicBezTo>
                <a:cubicBezTo>
                  <a:pt x="12786" y="10415"/>
                  <a:pt x="12763" y="10663"/>
                  <a:pt x="12574" y="10933"/>
                </a:cubicBezTo>
                <a:close/>
              </a:path>
            </a:pathLst>
          </a:custGeom>
          <a:solidFill>
            <a:schemeClr val="bg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36" name="iconfont-11442-5242516">
            <a:extLst>
              <a:ext uri="{FF2B5EF4-FFF2-40B4-BE49-F238E27FC236}">
                <a16:creationId xmlns:a16="http://schemas.microsoft.com/office/drawing/2014/main" id="{2B17391B-000C-19FC-7BA4-5AEAE15CD537}"/>
              </a:ext>
            </a:extLst>
          </p:cNvPr>
          <p:cNvSpPr/>
          <p:nvPr/>
        </p:nvSpPr>
        <p:spPr>
          <a:xfrm>
            <a:off x="6833744" y="2640929"/>
            <a:ext cx="417388" cy="361693"/>
          </a:xfrm>
          <a:custGeom>
            <a:avLst/>
            <a:gdLst>
              <a:gd name="connsiteX0" fmla="*/ 148964 w 607639"/>
              <a:gd name="connsiteY0" fmla="*/ 343371 h 526559"/>
              <a:gd name="connsiteX1" fmla="*/ 378372 w 607639"/>
              <a:gd name="connsiteY1" fmla="*/ 343371 h 526559"/>
              <a:gd name="connsiteX2" fmla="*/ 378372 w 607639"/>
              <a:gd name="connsiteY2" fmla="*/ 366305 h 526559"/>
              <a:gd name="connsiteX3" fmla="*/ 148964 w 607639"/>
              <a:gd name="connsiteY3" fmla="*/ 366305 h 526559"/>
              <a:gd name="connsiteX4" fmla="*/ 148964 w 607639"/>
              <a:gd name="connsiteY4" fmla="*/ 263209 h 526559"/>
              <a:gd name="connsiteX5" fmla="*/ 378372 w 607639"/>
              <a:gd name="connsiteY5" fmla="*/ 263209 h 526559"/>
              <a:gd name="connsiteX6" fmla="*/ 378372 w 607639"/>
              <a:gd name="connsiteY6" fmla="*/ 286143 h 526559"/>
              <a:gd name="connsiteX7" fmla="*/ 148964 w 607639"/>
              <a:gd name="connsiteY7" fmla="*/ 286143 h 526559"/>
              <a:gd name="connsiteX8" fmla="*/ 148964 w 607639"/>
              <a:gd name="connsiteY8" fmla="*/ 183188 h 526559"/>
              <a:gd name="connsiteX9" fmla="*/ 321073 w 607639"/>
              <a:gd name="connsiteY9" fmla="*/ 183188 h 526559"/>
              <a:gd name="connsiteX10" fmla="*/ 321073 w 607639"/>
              <a:gd name="connsiteY10" fmla="*/ 205981 h 526559"/>
              <a:gd name="connsiteX11" fmla="*/ 148964 w 607639"/>
              <a:gd name="connsiteY11" fmla="*/ 205981 h 526559"/>
              <a:gd name="connsiteX12" fmla="*/ 127634 w 607639"/>
              <a:gd name="connsiteY12" fmla="*/ 137306 h 526559"/>
              <a:gd name="connsiteX13" fmla="*/ 114639 w 607639"/>
              <a:gd name="connsiteY13" fmla="*/ 147348 h 526559"/>
              <a:gd name="connsiteX14" fmla="*/ 114639 w 607639"/>
              <a:gd name="connsiteY14" fmla="*/ 261902 h 526559"/>
              <a:gd name="connsiteX15" fmla="*/ 114639 w 607639"/>
              <a:gd name="connsiteY15" fmla="*/ 503631 h 526559"/>
              <a:gd name="connsiteX16" fmla="*/ 493000 w 607639"/>
              <a:gd name="connsiteY16" fmla="*/ 503631 h 526559"/>
              <a:gd name="connsiteX17" fmla="*/ 493000 w 607639"/>
              <a:gd name="connsiteY17" fmla="*/ 261902 h 526559"/>
              <a:gd name="connsiteX18" fmla="*/ 493000 w 607639"/>
              <a:gd name="connsiteY18" fmla="*/ 147348 h 526559"/>
              <a:gd name="connsiteX19" fmla="*/ 482854 w 607639"/>
              <a:gd name="connsiteY19" fmla="*/ 137306 h 526559"/>
              <a:gd name="connsiteX20" fmla="*/ 58744 w 607639"/>
              <a:gd name="connsiteY20" fmla="*/ 22840 h 526559"/>
              <a:gd name="connsiteX21" fmla="*/ 22964 w 607639"/>
              <a:gd name="connsiteY21" fmla="*/ 55811 h 526559"/>
              <a:gd name="connsiteX22" fmla="*/ 22964 w 607639"/>
              <a:gd name="connsiteY22" fmla="*/ 261813 h 526559"/>
              <a:gd name="connsiteX23" fmla="*/ 57320 w 607639"/>
              <a:gd name="connsiteY23" fmla="*/ 296206 h 526559"/>
              <a:gd name="connsiteX24" fmla="*/ 91676 w 607639"/>
              <a:gd name="connsiteY24" fmla="*/ 261902 h 526559"/>
              <a:gd name="connsiteX25" fmla="*/ 91676 w 607639"/>
              <a:gd name="connsiteY25" fmla="*/ 147348 h 526559"/>
              <a:gd name="connsiteX26" fmla="*/ 91676 w 607639"/>
              <a:gd name="connsiteY26" fmla="*/ 137306 h 526559"/>
              <a:gd name="connsiteX27" fmla="*/ 68801 w 607639"/>
              <a:gd name="connsiteY27" fmla="*/ 137306 h 526559"/>
              <a:gd name="connsiteX28" fmla="*/ 68801 w 607639"/>
              <a:gd name="connsiteY28" fmla="*/ 114466 h 526559"/>
              <a:gd name="connsiteX29" fmla="*/ 127634 w 607639"/>
              <a:gd name="connsiteY29" fmla="*/ 114466 h 526559"/>
              <a:gd name="connsiteX30" fmla="*/ 482854 w 607639"/>
              <a:gd name="connsiteY30" fmla="*/ 114466 h 526559"/>
              <a:gd name="connsiteX31" fmla="*/ 538838 w 607639"/>
              <a:gd name="connsiteY31" fmla="*/ 114466 h 526559"/>
              <a:gd name="connsiteX32" fmla="*/ 538838 w 607639"/>
              <a:gd name="connsiteY32" fmla="*/ 137306 h 526559"/>
              <a:gd name="connsiteX33" fmla="*/ 515875 w 607639"/>
              <a:gd name="connsiteY33" fmla="*/ 137306 h 526559"/>
              <a:gd name="connsiteX34" fmla="*/ 515875 w 607639"/>
              <a:gd name="connsiteY34" fmla="*/ 147348 h 526559"/>
              <a:gd name="connsiteX35" fmla="*/ 515875 w 607639"/>
              <a:gd name="connsiteY35" fmla="*/ 261902 h 526559"/>
              <a:gd name="connsiteX36" fmla="*/ 550320 w 607639"/>
              <a:gd name="connsiteY36" fmla="*/ 296206 h 526559"/>
              <a:gd name="connsiteX37" fmla="*/ 584676 w 607639"/>
              <a:gd name="connsiteY37" fmla="*/ 261813 h 526559"/>
              <a:gd name="connsiteX38" fmla="*/ 584676 w 607639"/>
              <a:gd name="connsiteY38" fmla="*/ 55811 h 526559"/>
              <a:gd name="connsiteX39" fmla="*/ 551744 w 607639"/>
              <a:gd name="connsiteY39" fmla="*/ 22840 h 526559"/>
              <a:gd name="connsiteX40" fmla="*/ 58744 w 607639"/>
              <a:gd name="connsiteY40" fmla="*/ 0 h 526559"/>
              <a:gd name="connsiteX41" fmla="*/ 551655 w 607639"/>
              <a:gd name="connsiteY41" fmla="*/ 0 h 526559"/>
              <a:gd name="connsiteX42" fmla="*/ 607639 w 607639"/>
              <a:gd name="connsiteY42" fmla="*/ 55811 h 526559"/>
              <a:gd name="connsiteX43" fmla="*/ 607639 w 607639"/>
              <a:gd name="connsiteY43" fmla="*/ 261813 h 526559"/>
              <a:gd name="connsiteX44" fmla="*/ 550320 w 607639"/>
              <a:gd name="connsiteY44" fmla="*/ 319046 h 526559"/>
              <a:gd name="connsiteX45" fmla="*/ 515875 w 607639"/>
              <a:gd name="connsiteY45" fmla="*/ 307315 h 526559"/>
              <a:gd name="connsiteX46" fmla="*/ 515875 w 607639"/>
              <a:gd name="connsiteY46" fmla="*/ 513673 h 526559"/>
              <a:gd name="connsiteX47" fmla="*/ 505906 w 607639"/>
              <a:gd name="connsiteY47" fmla="*/ 526559 h 526559"/>
              <a:gd name="connsiteX48" fmla="*/ 104581 w 607639"/>
              <a:gd name="connsiteY48" fmla="*/ 526559 h 526559"/>
              <a:gd name="connsiteX49" fmla="*/ 91676 w 607639"/>
              <a:gd name="connsiteY49" fmla="*/ 513673 h 526559"/>
              <a:gd name="connsiteX50" fmla="*/ 91676 w 607639"/>
              <a:gd name="connsiteY50" fmla="*/ 307315 h 526559"/>
              <a:gd name="connsiteX51" fmla="*/ 57320 w 607639"/>
              <a:gd name="connsiteY51" fmla="*/ 319046 h 526559"/>
              <a:gd name="connsiteX52" fmla="*/ 0 w 607639"/>
              <a:gd name="connsiteY52" fmla="*/ 261813 h 526559"/>
              <a:gd name="connsiteX53" fmla="*/ 0 w 607639"/>
              <a:gd name="connsiteY53" fmla="*/ 55811 h 526559"/>
              <a:gd name="connsiteX54" fmla="*/ 58744 w 607639"/>
              <a:gd name="connsiteY54" fmla="*/ 0 h 52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07639" h="526559">
                <a:moveTo>
                  <a:pt x="148964" y="343371"/>
                </a:moveTo>
                <a:lnTo>
                  <a:pt x="378372" y="343371"/>
                </a:lnTo>
                <a:lnTo>
                  <a:pt x="378372" y="366305"/>
                </a:lnTo>
                <a:lnTo>
                  <a:pt x="148964" y="366305"/>
                </a:lnTo>
                <a:close/>
                <a:moveTo>
                  <a:pt x="148964" y="263209"/>
                </a:moveTo>
                <a:lnTo>
                  <a:pt x="378372" y="263209"/>
                </a:lnTo>
                <a:lnTo>
                  <a:pt x="378372" y="286143"/>
                </a:lnTo>
                <a:lnTo>
                  <a:pt x="148964" y="286143"/>
                </a:lnTo>
                <a:close/>
                <a:moveTo>
                  <a:pt x="148964" y="183188"/>
                </a:moveTo>
                <a:lnTo>
                  <a:pt x="321073" y="183188"/>
                </a:lnTo>
                <a:lnTo>
                  <a:pt x="321073" y="205981"/>
                </a:lnTo>
                <a:lnTo>
                  <a:pt x="148964" y="205981"/>
                </a:lnTo>
                <a:close/>
                <a:moveTo>
                  <a:pt x="127634" y="137306"/>
                </a:moveTo>
                <a:cubicBezTo>
                  <a:pt x="121225" y="137306"/>
                  <a:pt x="114639" y="141038"/>
                  <a:pt x="114639" y="147348"/>
                </a:cubicBezTo>
                <a:lnTo>
                  <a:pt x="114639" y="261902"/>
                </a:lnTo>
                <a:lnTo>
                  <a:pt x="114639" y="503631"/>
                </a:lnTo>
                <a:lnTo>
                  <a:pt x="493000" y="503631"/>
                </a:lnTo>
                <a:lnTo>
                  <a:pt x="493000" y="261902"/>
                </a:lnTo>
                <a:lnTo>
                  <a:pt x="493000" y="147348"/>
                </a:lnTo>
                <a:cubicBezTo>
                  <a:pt x="493000" y="141038"/>
                  <a:pt x="489262" y="137306"/>
                  <a:pt x="482854" y="137306"/>
                </a:cubicBezTo>
                <a:close/>
                <a:moveTo>
                  <a:pt x="58744" y="22840"/>
                </a:moveTo>
                <a:cubicBezTo>
                  <a:pt x="39786" y="22840"/>
                  <a:pt x="22964" y="36882"/>
                  <a:pt x="22964" y="55811"/>
                </a:cubicBezTo>
                <a:lnTo>
                  <a:pt x="22964" y="261813"/>
                </a:lnTo>
                <a:cubicBezTo>
                  <a:pt x="22964" y="280743"/>
                  <a:pt x="38362" y="296206"/>
                  <a:pt x="57320" y="296206"/>
                </a:cubicBezTo>
                <a:cubicBezTo>
                  <a:pt x="76278" y="296206"/>
                  <a:pt x="91676" y="280832"/>
                  <a:pt x="91676" y="261902"/>
                </a:cubicBezTo>
                <a:lnTo>
                  <a:pt x="91676" y="147348"/>
                </a:lnTo>
                <a:lnTo>
                  <a:pt x="91676" y="137306"/>
                </a:lnTo>
                <a:lnTo>
                  <a:pt x="68801" y="137306"/>
                </a:lnTo>
                <a:lnTo>
                  <a:pt x="68801" y="114466"/>
                </a:lnTo>
                <a:lnTo>
                  <a:pt x="127634" y="114466"/>
                </a:lnTo>
                <a:lnTo>
                  <a:pt x="482854" y="114466"/>
                </a:lnTo>
                <a:lnTo>
                  <a:pt x="538838" y="114466"/>
                </a:lnTo>
                <a:lnTo>
                  <a:pt x="538838" y="137306"/>
                </a:lnTo>
                <a:lnTo>
                  <a:pt x="515875" y="137306"/>
                </a:lnTo>
                <a:lnTo>
                  <a:pt x="515875" y="147348"/>
                </a:lnTo>
                <a:lnTo>
                  <a:pt x="515875" y="261902"/>
                </a:lnTo>
                <a:cubicBezTo>
                  <a:pt x="515875" y="280832"/>
                  <a:pt x="531362" y="296206"/>
                  <a:pt x="550320" y="296206"/>
                </a:cubicBezTo>
                <a:cubicBezTo>
                  <a:pt x="569278" y="296206"/>
                  <a:pt x="584676" y="280743"/>
                  <a:pt x="584676" y="261813"/>
                </a:cubicBezTo>
                <a:lnTo>
                  <a:pt x="584676" y="55811"/>
                </a:lnTo>
                <a:cubicBezTo>
                  <a:pt x="584676" y="36882"/>
                  <a:pt x="570702" y="22840"/>
                  <a:pt x="551744" y="22840"/>
                </a:cubicBezTo>
                <a:close/>
                <a:moveTo>
                  <a:pt x="58744" y="0"/>
                </a:moveTo>
                <a:lnTo>
                  <a:pt x="551655" y="0"/>
                </a:lnTo>
                <a:cubicBezTo>
                  <a:pt x="583341" y="0"/>
                  <a:pt x="607639" y="24262"/>
                  <a:pt x="607639" y="55811"/>
                </a:cubicBezTo>
                <a:lnTo>
                  <a:pt x="607639" y="261813"/>
                </a:lnTo>
                <a:cubicBezTo>
                  <a:pt x="607639" y="293362"/>
                  <a:pt x="581917" y="319046"/>
                  <a:pt x="550320" y="319046"/>
                </a:cubicBezTo>
                <a:cubicBezTo>
                  <a:pt x="537325" y="319046"/>
                  <a:pt x="527356" y="314603"/>
                  <a:pt x="515875" y="307315"/>
                </a:cubicBezTo>
                <a:lnTo>
                  <a:pt x="515875" y="513673"/>
                </a:lnTo>
                <a:cubicBezTo>
                  <a:pt x="515875" y="519983"/>
                  <a:pt x="512226" y="526559"/>
                  <a:pt x="505906" y="526559"/>
                </a:cubicBezTo>
                <a:lnTo>
                  <a:pt x="104581" y="526559"/>
                </a:lnTo>
                <a:cubicBezTo>
                  <a:pt x="98262" y="526559"/>
                  <a:pt x="91676" y="519983"/>
                  <a:pt x="91676" y="513673"/>
                </a:cubicBezTo>
                <a:lnTo>
                  <a:pt x="91676" y="307315"/>
                </a:lnTo>
                <a:cubicBezTo>
                  <a:pt x="83131" y="314603"/>
                  <a:pt x="70314" y="319046"/>
                  <a:pt x="57320" y="319046"/>
                </a:cubicBezTo>
                <a:cubicBezTo>
                  <a:pt x="25723" y="319046"/>
                  <a:pt x="0" y="293362"/>
                  <a:pt x="0" y="261813"/>
                </a:cubicBezTo>
                <a:lnTo>
                  <a:pt x="0" y="55811"/>
                </a:lnTo>
                <a:cubicBezTo>
                  <a:pt x="0" y="24262"/>
                  <a:pt x="27147" y="0"/>
                  <a:pt x="58744" y="0"/>
                </a:cubicBezTo>
                <a:close/>
              </a:path>
            </a:pathLst>
          </a:custGeom>
          <a:solidFill>
            <a:schemeClr val="bg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37" name="iconfont-11442-5242516">
            <a:extLst>
              <a:ext uri="{FF2B5EF4-FFF2-40B4-BE49-F238E27FC236}">
                <a16:creationId xmlns:a16="http://schemas.microsoft.com/office/drawing/2014/main" id="{A1FA878C-6430-C961-0594-C7D2D6D57A73}"/>
              </a:ext>
            </a:extLst>
          </p:cNvPr>
          <p:cNvSpPr/>
          <p:nvPr/>
        </p:nvSpPr>
        <p:spPr>
          <a:xfrm>
            <a:off x="6833744" y="3794673"/>
            <a:ext cx="417388" cy="416726"/>
          </a:xfrm>
          <a:custGeom>
            <a:avLst/>
            <a:gdLst>
              <a:gd name="T0" fmla="*/ 0 w 710"/>
              <a:gd name="T1" fmla="*/ 355 h 710"/>
              <a:gd name="T2" fmla="*/ 710 w 710"/>
              <a:gd name="T3" fmla="*/ 355 h 710"/>
              <a:gd name="T4" fmla="*/ 458 w 710"/>
              <a:gd name="T5" fmla="*/ 209 h 710"/>
              <a:gd name="T6" fmla="*/ 416 w 710"/>
              <a:gd name="T7" fmla="*/ 224 h 710"/>
              <a:gd name="T8" fmla="*/ 374 w 710"/>
              <a:gd name="T9" fmla="*/ 233 h 710"/>
              <a:gd name="T10" fmla="*/ 338 w 710"/>
              <a:gd name="T11" fmla="*/ 235 h 710"/>
              <a:gd name="T12" fmla="*/ 289 w 710"/>
              <a:gd name="T13" fmla="*/ 231 h 710"/>
              <a:gd name="T14" fmla="*/ 250 w 710"/>
              <a:gd name="T15" fmla="*/ 222 h 710"/>
              <a:gd name="T16" fmla="*/ 232 w 710"/>
              <a:gd name="T17" fmla="*/ 244 h 710"/>
              <a:gd name="T18" fmla="*/ 267 w 710"/>
              <a:gd name="T19" fmla="*/ 254 h 710"/>
              <a:gd name="T20" fmla="*/ 314 w 710"/>
              <a:gd name="T21" fmla="*/ 261 h 710"/>
              <a:gd name="T22" fmla="*/ 218 w 710"/>
              <a:gd name="T23" fmla="*/ 342 h 710"/>
              <a:gd name="T24" fmla="*/ 331 w 710"/>
              <a:gd name="T25" fmla="*/ 449 h 710"/>
              <a:gd name="T26" fmla="*/ 282 w 710"/>
              <a:gd name="T27" fmla="*/ 457 h 710"/>
              <a:gd name="T28" fmla="*/ 239 w 710"/>
              <a:gd name="T29" fmla="*/ 471 h 710"/>
              <a:gd name="T30" fmla="*/ 255 w 710"/>
              <a:gd name="T31" fmla="*/ 493 h 710"/>
              <a:gd name="T32" fmla="*/ 297 w 710"/>
              <a:gd name="T33" fmla="*/ 481 h 710"/>
              <a:gd name="T34" fmla="*/ 338 w 710"/>
              <a:gd name="T35" fmla="*/ 476 h 710"/>
              <a:gd name="T36" fmla="*/ 368 w 710"/>
              <a:gd name="T37" fmla="*/ 475 h 710"/>
              <a:gd name="T38" fmla="*/ 406 w 710"/>
              <a:gd name="T39" fmla="*/ 480 h 710"/>
              <a:gd name="T40" fmla="*/ 447 w 710"/>
              <a:gd name="T41" fmla="*/ 490 h 710"/>
              <a:gd name="T42" fmla="*/ 368 w 710"/>
              <a:gd name="T43" fmla="*/ 475 h 710"/>
              <a:gd name="T44" fmla="*/ 446 w 710"/>
              <a:gd name="T45" fmla="*/ 462 h 710"/>
              <a:gd name="T46" fmla="*/ 400 w 710"/>
              <a:gd name="T47" fmla="*/ 452 h 710"/>
              <a:gd name="T48" fmla="*/ 368 w 710"/>
              <a:gd name="T49" fmla="*/ 368 h 710"/>
              <a:gd name="T50" fmla="*/ 377 w 710"/>
              <a:gd name="T51" fmla="*/ 259 h 710"/>
              <a:gd name="T52" fmla="*/ 423 w 710"/>
              <a:gd name="T53" fmla="*/ 250 h 710"/>
              <a:gd name="T54" fmla="*/ 469 w 710"/>
              <a:gd name="T55" fmla="*/ 233 h 710"/>
              <a:gd name="T56" fmla="*/ 487 w 710"/>
              <a:gd name="T57" fmla="*/ 194 h 710"/>
              <a:gd name="T58" fmla="*/ 562 w 710"/>
              <a:gd name="T59" fmla="*/ 129 h 710"/>
              <a:gd name="T60" fmla="*/ 532 w 710"/>
              <a:gd name="T61" fmla="*/ 161 h 710"/>
              <a:gd name="T62" fmla="*/ 496 w 710"/>
              <a:gd name="T63" fmla="*/ 188 h 710"/>
              <a:gd name="T64" fmla="*/ 212 w 710"/>
              <a:gd name="T65" fmla="*/ 207 h 710"/>
              <a:gd name="T66" fmla="*/ 178 w 710"/>
              <a:gd name="T67" fmla="*/ 187 h 710"/>
              <a:gd name="T68" fmla="*/ 146 w 710"/>
              <a:gd name="T69" fmla="*/ 162 h 710"/>
              <a:gd name="T70" fmla="*/ 117 w 710"/>
              <a:gd name="T71" fmla="*/ 133 h 710"/>
              <a:gd name="T72" fmla="*/ 103 w 710"/>
              <a:gd name="T73" fmla="*/ 157 h 710"/>
              <a:gd name="T74" fmla="*/ 136 w 710"/>
              <a:gd name="T75" fmla="*/ 189 h 710"/>
              <a:gd name="T76" fmla="*/ 171 w 710"/>
              <a:gd name="T77" fmla="*/ 214 h 710"/>
              <a:gd name="T78" fmla="*/ 209 w 710"/>
              <a:gd name="T79" fmla="*/ 235 h 710"/>
              <a:gd name="T80" fmla="*/ 112 w 710"/>
              <a:gd name="T81" fmla="*/ 562 h 710"/>
              <a:gd name="T82" fmla="*/ 212 w 710"/>
              <a:gd name="T83" fmla="*/ 483 h 710"/>
              <a:gd name="T84" fmla="*/ 175 w 710"/>
              <a:gd name="T85" fmla="*/ 505 h 710"/>
              <a:gd name="T86" fmla="*/ 138 w 710"/>
              <a:gd name="T87" fmla="*/ 535 h 710"/>
              <a:gd name="T88" fmla="*/ 132 w 710"/>
              <a:gd name="T89" fmla="*/ 580 h 710"/>
              <a:gd name="T90" fmla="*/ 162 w 710"/>
              <a:gd name="T91" fmla="*/ 549 h 710"/>
              <a:gd name="T92" fmla="*/ 195 w 710"/>
              <a:gd name="T93" fmla="*/ 524 h 710"/>
              <a:gd name="T94" fmla="*/ 322 w 710"/>
              <a:gd name="T95" fmla="*/ 682 h 710"/>
              <a:gd name="T96" fmla="*/ 493 w 710"/>
              <a:gd name="T97" fmla="*/ 510 h 710"/>
              <a:gd name="T98" fmla="*/ 529 w 710"/>
              <a:gd name="T99" fmla="*/ 533 h 710"/>
              <a:gd name="T100" fmla="*/ 561 w 710"/>
              <a:gd name="T101" fmla="*/ 560 h 710"/>
              <a:gd name="T102" fmla="*/ 586 w 710"/>
              <a:gd name="T103" fmla="*/ 589 h 710"/>
              <a:gd name="T104" fmla="*/ 591 w 710"/>
              <a:gd name="T105" fmla="*/ 554 h 710"/>
              <a:gd name="T106" fmla="*/ 559 w 710"/>
              <a:gd name="T107" fmla="*/ 522 h 710"/>
              <a:gd name="T108" fmla="*/ 521 w 710"/>
              <a:gd name="T109" fmla="*/ 495 h 710"/>
              <a:gd name="T110" fmla="*/ 683 w 710"/>
              <a:gd name="T111" fmla="*/ 368 h 710"/>
              <a:gd name="T112" fmla="*/ 510 w 710"/>
              <a:gd name="T113" fmla="*/ 211 h 710"/>
              <a:gd name="T114" fmla="*/ 549 w 710"/>
              <a:gd name="T115" fmla="*/ 182 h 710"/>
              <a:gd name="T116" fmla="*/ 581 w 710"/>
              <a:gd name="T117" fmla="*/ 147 h 710"/>
              <a:gd name="T118" fmla="*/ 517 w 710"/>
              <a:gd name="T119" fmla="*/ 342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0" h="710">
                <a:moveTo>
                  <a:pt x="602" y="100"/>
                </a:moveTo>
                <a:cubicBezTo>
                  <a:pt x="535" y="36"/>
                  <a:pt x="448" y="0"/>
                  <a:pt x="355" y="0"/>
                </a:cubicBezTo>
                <a:cubicBezTo>
                  <a:pt x="253" y="0"/>
                  <a:pt x="155" y="44"/>
                  <a:pt x="88" y="122"/>
                </a:cubicBezTo>
                <a:cubicBezTo>
                  <a:pt x="88" y="122"/>
                  <a:pt x="88" y="122"/>
                  <a:pt x="88" y="122"/>
                </a:cubicBezTo>
                <a:cubicBezTo>
                  <a:pt x="31" y="186"/>
                  <a:pt x="0" y="269"/>
                  <a:pt x="0" y="355"/>
                </a:cubicBezTo>
                <a:cubicBezTo>
                  <a:pt x="0" y="446"/>
                  <a:pt x="35" y="533"/>
                  <a:pt x="98" y="599"/>
                </a:cubicBezTo>
                <a:cubicBezTo>
                  <a:pt x="165" y="671"/>
                  <a:pt x="257" y="710"/>
                  <a:pt x="355" y="710"/>
                </a:cubicBezTo>
                <a:cubicBezTo>
                  <a:pt x="453" y="710"/>
                  <a:pt x="545" y="671"/>
                  <a:pt x="613" y="599"/>
                </a:cubicBezTo>
                <a:cubicBezTo>
                  <a:pt x="675" y="533"/>
                  <a:pt x="710" y="446"/>
                  <a:pt x="710" y="355"/>
                </a:cubicBezTo>
                <a:lnTo>
                  <a:pt x="710" y="355"/>
                </a:lnTo>
                <a:lnTo>
                  <a:pt x="710" y="355"/>
                </a:lnTo>
                <a:cubicBezTo>
                  <a:pt x="710" y="258"/>
                  <a:pt x="672" y="168"/>
                  <a:pt x="602" y="100"/>
                </a:cubicBezTo>
                <a:close/>
                <a:moveTo>
                  <a:pt x="368" y="44"/>
                </a:moveTo>
                <a:cubicBezTo>
                  <a:pt x="394" y="74"/>
                  <a:pt x="437" y="131"/>
                  <a:pt x="464" y="206"/>
                </a:cubicBezTo>
                <a:cubicBezTo>
                  <a:pt x="462" y="207"/>
                  <a:pt x="460" y="208"/>
                  <a:pt x="458" y="209"/>
                </a:cubicBezTo>
                <a:cubicBezTo>
                  <a:pt x="456" y="210"/>
                  <a:pt x="453" y="211"/>
                  <a:pt x="450" y="213"/>
                </a:cubicBezTo>
                <a:cubicBezTo>
                  <a:pt x="447" y="214"/>
                  <a:pt x="445" y="215"/>
                  <a:pt x="442" y="216"/>
                </a:cubicBezTo>
                <a:cubicBezTo>
                  <a:pt x="439" y="217"/>
                  <a:pt x="436" y="218"/>
                  <a:pt x="433" y="219"/>
                </a:cubicBezTo>
                <a:cubicBezTo>
                  <a:pt x="431" y="220"/>
                  <a:pt x="428" y="221"/>
                  <a:pt x="426" y="221"/>
                </a:cubicBezTo>
                <a:cubicBezTo>
                  <a:pt x="423" y="222"/>
                  <a:pt x="419" y="223"/>
                  <a:pt x="416" y="224"/>
                </a:cubicBezTo>
                <a:cubicBezTo>
                  <a:pt x="414" y="225"/>
                  <a:pt x="411" y="226"/>
                  <a:pt x="409" y="226"/>
                </a:cubicBezTo>
                <a:cubicBezTo>
                  <a:pt x="405" y="227"/>
                  <a:pt x="402" y="228"/>
                  <a:pt x="399" y="228"/>
                </a:cubicBezTo>
                <a:cubicBezTo>
                  <a:pt x="396" y="229"/>
                  <a:pt x="394" y="230"/>
                  <a:pt x="391" y="230"/>
                </a:cubicBezTo>
                <a:cubicBezTo>
                  <a:pt x="388" y="231"/>
                  <a:pt x="384" y="231"/>
                  <a:pt x="381" y="232"/>
                </a:cubicBezTo>
                <a:cubicBezTo>
                  <a:pt x="379" y="232"/>
                  <a:pt x="376" y="232"/>
                  <a:pt x="374" y="233"/>
                </a:cubicBezTo>
                <a:cubicBezTo>
                  <a:pt x="372" y="233"/>
                  <a:pt x="370" y="233"/>
                  <a:pt x="368" y="233"/>
                </a:cubicBezTo>
                <a:lnTo>
                  <a:pt x="368" y="44"/>
                </a:lnTo>
                <a:lnTo>
                  <a:pt x="368" y="44"/>
                </a:lnTo>
                <a:close/>
                <a:moveTo>
                  <a:pt x="342" y="235"/>
                </a:moveTo>
                <a:cubicBezTo>
                  <a:pt x="340" y="235"/>
                  <a:pt x="339" y="235"/>
                  <a:pt x="338" y="235"/>
                </a:cubicBezTo>
                <a:cubicBezTo>
                  <a:pt x="332" y="235"/>
                  <a:pt x="327" y="235"/>
                  <a:pt x="321" y="235"/>
                </a:cubicBezTo>
                <a:cubicBezTo>
                  <a:pt x="320" y="234"/>
                  <a:pt x="318" y="234"/>
                  <a:pt x="316" y="234"/>
                </a:cubicBezTo>
                <a:cubicBezTo>
                  <a:pt x="312" y="234"/>
                  <a:pt x="309" y="234"/>
                  <a:pt x="305" y="233"/>
                </a:cubicBezTo>
                <a:cubicBezTo>
                  <a:pt x="303" y="233"/>
                  <a:pt x="301" y="233"/>
                  <a:pt x="299" y="232"/>
                </a:cubicBezTo>
                <a:cubicBezTo>
                  <a:pt x="295" y="232"/>
                  <a:pt x="292" y="231"/>
                  <a:pt x="289" y="231"/>
                </a:cubicBezTo>
                <a:cubicBezTo>
                  <a:pt x="287" y="231"/>
                  <a:pt x="284" y="230"/>
                  <a:pt x="282" y="230"/>
                </a:cubicBezTo>
                <a:cubicBezTo>
                  <a:pt x="279" y="229"/>
                  <a:pt x="276" y="228"/>
                  <a:pt x="273" y="228"/>
                </a:cubicBezTo>
                <a:cubicBezTo>
                  <a:pt x="271" y="227"/>
                  <a:pt x="268" y="227"/>
                  <a:pt x="266" y="226"/>
                </a:cubicBezTo>
                <a:cubicBezTo>
                  <a:pt x="263" y="225"/>
                  <a:pt x="260" y="225"/>
                  <a:pt x="257" y="224"/>
                </a:cubicBezTo>
                <a:cubicBezTo>
                  <a:pt x="255" y="223"/>
                  <a:pt x="253" y="222"/>
                  <a:pt x="250" y="222"/>
                </a:cubicBezTo>
                <a:cubicBezTo>
                  <a:pt x="248" y="221"/>
                  <a:pt x="245" y="220"/>
                  <a:pt x="242" y="219"/>
                </a:cubicBezTo>
                <a:cubicBezTo>
                  <a:pt x="241" y="219"/>
                  <a:pt x="241" y="218"/>
                  <a:pt x="240" y="218"/>
                </a:cubicBezTo>
                <a:cubicBezTo>
                  <a:pt x="268" y="136"/>
                  <a:pt x="314" y="75"/>
                  <a:pt x="342" y="44"/>
                </a:cubicBezTo>
                <a:lnTo>
                  <a:pt x="342" y="235"/>
                </a:lnTo>
                <a:close/>
                <a:moveTo>
                  <a:pt x="232" y="244"/>
                </a:moveTo>
                <a:cubicBezTo>
                  <a:pt x="233" y="244"/>
                  <a:pt x="233" y="244"/>
                  <a:pt x="234" y="244"/>
                </a:cubicBezTo>
                <a:cubicBezTo>
                  <a:pt x="237" y="245"/>
                  <a:pt x="240" y="246"/>
                  <a:pt x="243" y="247"/>
                </a:cubicBezTo>
                <a:cubicBezTo>
                  <a:pt x="246" y="248"/>
                  <a:pt x="248" y="249"/>
                  <a:pt x="251" y="249"/>
                </a:cubicBezTo>
                <a:cubicBezTo>
                  <a:pt x="254" y="250"/>
                  <a:pt x="257" y="251"/>
                  <a:pt x="260" y="252"/>
                </a:cubicBezTo>
                <a:cubicBezTo>
                  <a:pt x="263" y="253"/>
                  <a:pt x="265" y="253"/>
                  <a:pt x="267" y="254"/>
                </a:cubicBezTo>
                <a:cubicBezTo>
                  <a:pt x="271" y="255"/>
                  <a:pt x="274" y="255"/>
                  <a:pt x="277" y="256"/>
                </a:cubicBezTo>
                <a:cubicBezTo>
                  <a:pt x="280" y="256"/>
                  <a:pt x="282" y="257"/>
                  <a:pt x="285" y="257"/>
                </a:cubicBezTo>
                <a:cubicBezTo>
                  <a:pt x="288" y="258"/>
                  <a:pt x="292" y="258"/>
                  <a:pt x="295" y="259"/>
                </a:cubicBezTo>
                <a:cubicBezTo>
                  <a:pt x="298" y="259"/>
                  <a:pt x="300" y="259"/>
                  <a:pt x="302" y="260"/>
                </a:cubicBezTo>
                <a:cubicBezTo>
                  <a:pt x="306" y="260"/>
                  <a:pt x="310" y="260"/>
                  <a:pt x="314" y="261"/>
                </a:cubicBezTo>
                <a:cubicBezTo>
                  <a:pt x="316" y="261"/>
                  <a:pt x="318" y="261"/>
                  <a:pt x="320" y="261"/>
                </a:cubicBezTo>
                <a:cubicBezTo>
                  <a:pt x="326" y="262"/>
                  <a:pt x="332" y="262"/>
                  <a:pt x="338" y="262"/>
                </a:cubicBezTo>
                <a:cubicBezTo>
                  <a:pt x="339" y="262"/>
                  <a:pt x="340" y="262"/>
                  <a:pt x="342" y="262"/>
                </a:cubicBezTo>
                <a:lnTo>
                  <a:pt x="342" y="342"/>
                </a:lnTo>
                <a:lnTo>
                  <a:pt x="218" y="342"/>
                </a:lnTo>
                <a:cubicBezTo>
                  <a:pt x="219" y="307"/>
                  <a:pt x="224" y="274"/>
                  <a:pt x="232" y="244"/>
                </a:cubicBezTo>
                <a:close/>
                <a:moveTo>
                  <a:pt x="342" y="368"/>
                </a:moveTo>
                <a:lnTo>
                  <a:pt x="342" y="449"/>
                </a:lnTo>
                <a:cubicBezTo>
                  <a:pt x="340" y="449"/>
                  <a:pt x="338" y="449"/>
                  <a:pt x="337" y="449"/>
                </a:cubicBezTo>
                <a:cubicBezTo>
                  <a:pt x="335" y="449"/>
                  <a:pt x="333" y="449"/>
                  <a:pt x="331" y="449"/>
                </a:cubicBezTo>
                <a:cubicBezTo>
                  <a:pt x="326" y="450"/>
                  <a:pt x="322" y="450"/>
                  <a:pt x="318" y="451"/>
                </a:cubicBezTo>
                <a:cubicBezTo>
                  <a:pt x="316" y="451"/>
                  <a:pt x="313" y="451"/>
                  <a:pt x="311" y="452"/>
                </a:cubicBezTo>
                <a:cubicBezTo>
                  <a:pt x="307" y="452"/>
                  <a:pt x="304" y="453"/>
                  <a:pt x="300" y="453"/>
                </a:cubicBezTo>
                <a:cubicBezTo>
                  <a:pt x="297" y="454"/>
                  <a:pt x="295" y="454"/>
                  <a:pt x="292" y="455"/>
                </a:cubicBezTo>
                <a:cubicBezTo>
                  <a:pt x="289" y="456"/>
                  <a:pt x="285" y="456"/>
                  <a:pt x="282" y="457"/>
                </a:cubicBezTo>
                <a:cubicBezTo>
                  <a:pt x="279" y="458"/>
                  <a:pt x="277" y="458"/>
                  <a:pt x="274" y="459"/>
                </a:cubicBezTo>
                <a:cubicBezTo>
                  <a:pt x="271" y="460"/>
                  <a:pt x="267" y="461"/>
                  <a:pt x="264" y="462"/>
                </a:cubicBezTo>
                <a:cubicBezTo>
                  <a:pt x="262" y="463"/>
                  <a:pt x="259" y="464"/>
                  <a:pt x="256" y="464"/>
                </a:cubicBezTo>
                <a:cubicBezTo>
                  <a:pt x="253" y="465"/>
                  <a:pt x="250" y="467"/>
                  <a:pt x="247" y="468"/>
                </a:cubicBezTo>
                <a:cubicBezTo>
                  <a:pt x="244" y="469"/>
                  <a:pt x="242" y="470"/>
                  <a:pt x="239" y="471"/>
                </a:cubicBezTo>
                <a:cubicBezTo>
                  <a:pt x="238" y="471"/>
                  <a:pt x="237" y="472"/>
                  <a:pt x="236" y="472"/>
                </a:cubicBezTo>
                <a:cubicBezTo>
                  <a:pt x="225" y="436"/>
                  <a:pt x="219" y="401"/>
                  <a:pt x="218" y="368"/>
                </a:cubicBezTo>
                <a:lnTo>
                  <a:pt x="342" y="368"/>
                </a:lnTo>
                <a:close/>
                <a:moveTo>
                  <a:pt x="248" y="496"/>
                </a:moveTo>
                <a:cubicBezTo>
                  <a:pt x="251" y="495"/>
                  <a:pt x="253" y="494"/>
                  <a:pt x="255" y="493"/>
                </a:cubicBezTo>
                <a:cubicBezTo>
                  <a:pt x="258" y="492"/>
                  <a:pt x="261" y="491"/>
                  <a:pt x="264" y="490"/>
                </a:cubicBezTo>
                <a:cubicBezTo>
                  <a:pt x="267" y="489"/>
                  <a:pt x="269" y="488"/>
                  <a:pt x="271" y="488"/>
                </a:cubicBezTo>
                <a:cubicBezTo>
                  <a:pt x="274" y="487"/>
                  <a:pt x="277" y="486"/>
                  <a:pt x="281" y="485"/>
                </a:cubicBezTo>
                <a:cubicBezTo>
                  <a:pt x="283" y="484"/>
                  <a:pt x="285" y="484"/>
                  <a:pt x="288" y="483"/>
                </a:cubicBezTo>
                <a:cubicBezTo>
                  <a:pt x="291" y="482"/>
                  <a:pt x="294" y="482"/>
                  <a:pt x="297" y="481"/>
                </a:cubicBezTo>
                <a:cubicBezTo>
                  <a:pt x="300" y="481"/>
                  <a:pt x="302" y="480"/>
                  <a:pt x="304" y="480"/>
                </a:cubicBezTo>
                <a:cubicBezTo>
                  <a:pt x="308" y="479"/>
                  <a:pt x="311" y="479"/>
                  <a:pt x="314" y="478"/>
                </a:cubicBezTo>
                <a:cubicBezTo>
                  <a:pt x="317" y="478"/>
                  <a:pt x="319" y="477"/>
                  <a:pt x="321" y="477"/>
                </a:cubicBezTo>
                <a:cubicBezTo>
                  <a:pt x="325" y="477"/>
                  <a:pt x="329" y="476"/>
                  <a:pt x="333" y="476"/>
                </a:cubicBezTo>
                <a:cubicBezTo>
                  <a:pt x="334" y="476"/>
                  <a:pt x="336" y="476"/>
                  <a:pt x="338" y="476"/>
                </a:cubicBezTo>
                <a:cubicBezTo>
                  <a:pt x="339" y="476"/>
                  <a:pt x="341" y="476"/>
                  <a:pt x="342" y="475"/>
                </a:cubicBezTo>
                <a:lnTo>
                  <a:pt x="342" y="663"/>
                </a:lnTo>
                <a:cubicBezTo>
                  <a:pt x="295" y="606"/>
                  <a:pt x="263" y="550"/>
                  <a:pt x="244" y="498"/>
                </a:cubicBezTo>
                <a:cubicBezTo>
                  <a:pt x="245" y="497"/>
                  <a:pt x="247" y="496"/>
                  <a:pt x="248" y="496"/>
                </a:cubicBezTo>
                <a:close/>
                <a:moveTo>
                  <a:pt x="368" y="475"/>
                </a:moveTo>
                <a:cubicBezTo>
                  <a:pt x="370" y="475"/>
                  <a:pt x="371" y="475"/>
                  <a:pt x="373" y="476"/>
                </a:cubicBezTo>
                <a:cubicBezTo>
                  <a:pt x="375" y="476"/>
                  <a:pt x="376" y="476"/>
                  <a:pt x="378" y="476"/>
                </a:cubicBezTo>
                <a:cubicBezTo>
                  <a:pt x="382" y="476"/>
                  <a:pt x="386" y="477"/>
                  <a:pt x="390" y="477"/>
                </a:cubicBezTo>
                <a:cubicBezTo>
                  <a:pt x="392" y="477"/>
                  <a:pt x="394" y="478"/>
                  <a:pt x="396" y="478"/>
                </a:cubicBezTo>
                <a:cubicBezTo>
                  <a:pt x="400" y="479"/>
                  <a:pt x="403" y="479"/>
                  <a:pt x="406" y="480"/>
                </a:cubicBezTo>
                <a:cubicBezTo>
                  <a:pt x="409" y="480"/>
                  <a:pt x="411" y="481"/>
                  <a:pt x="414" y="481"/>
                </a:cubicBezTo>
                <a:cubicBezTo>
                  <a:pt x="417" y="482"/>
                  <a:pt x="420" y="482"/>
                  <a:pt x="423" y="483"/>
                </a:cubicBezTo>
                <a:cubicBezTo>
                  <a:pt x="426" y="484"/>
                  <a:pt x="428" y="484"/>
                  <a:pt x="430" y="485"/>
                </a:cubicBezTo>
                <a:cubicBezTo>
                  <a:pt x="433" y="486"/>
                  <a:pt x="436" y="487"/>
                  <a:pt x="439" y="488"/>
                </a:cubicBezTo>
                <a:cubicBezTo>
                  <a:pt x="442" y="488"/>
                  <a:pt x="444" y="489"/>
                  <a:pt x="447" y="490"/>
                </a:cubicBezTo>
                <a:cubicBezTo>
                  <a:pt x="450" y="491"/>
                  <a:pt x="452" y="492"/>
                  <a:pt x="455" y="493"/>
                </a:cubicBezTo>
                <a:cubicBezTo>
                  <a:pt x="458" y="494"/>
                  <a:pt x="460" y="495"/>
                  <a:pt x="463" y="496"/>
                </a:cubicBezTo>
                <a:cubicBezTo>
                  <a:pt x="464" y="496"/>
                  <a:pt x="465" y="497"/>
                  <a:pt x="466" y="497"/>
                </a:cubicBezTo>
                <a:cubicBezTo>
                  <a:pt x="446" y="553"/>
                  <a:pt x="413" y="609"/>
                  <a:pt x="368" y="663"/>
                </a:cubicBezTo>
                <a:lnTo>
                  <a:pt x="368" y="475"/>
                </a:lnTo>
                <a:close/>
                <a:moveTo>
                  <a:pt x="474" y="472"/>
                </a:moveTo>
                <a:cubicBezTo>
                  <a:pt x="473" y="471"/>
                  <a:pt x="472" y="471"/>
                  <a:pt x="471" y="471"/>
                </a:cubicBezTo>
                <a:cubicBezTo>
                  <a:pt x="469" y="470"/>
                  <a:pt x="466" y="469"/>
                  <a:pt x="464" y="468"/>
                </a:cubicBezTo>
                <a:cubicBezTo>
                  <a:pt x="461" y="466"/>
                  <a:pt x="457" y="465"/>
                  <a:pt x="454" y="464"/>
                </a:cubicBezTo>
                <a:cubicBezTo>
                  <a:pt x="452" y="464"/>
                  <a:pt x="449" y="463"/>
                  <a:pt x="446" y="462"/>
                </a:cubicBezTo>
                <a:cubicBezTo>
                  <a:pt x="443" y="461"/>
                  <a:pt x="440" y="460"/>
                  <a:pt x="436" y="459"/>
                </a:cubicBezTo>
                <a:cubicBezTo>
                  <a:pt x="434" y="458"/>
                  <a:pt x="431" y="458"/>
                  <a:pt x="429" y="457"/>
                </a:cubicBezTo>
                <a:cubicBezTo>
                  <a:pt x="425" y="456"/>
                  <a:pt x="422" y="456"/>
                  <a:pt x="418" y="455"/>
                </a:cubicBezTo>
                <a:cubicBezTo>
                  <a:pt x="416" y="454"/>
                  <a:pt x="413" y="454"/>
                  <a:pt x="411" y="453"/>
                </a:cubicBezTo>
                <a:cubicBezTo>
                  <a:pt x="407" y="453"/>
                  <a:pt x="403" y="452"/>
                  <a:pt x="400" y="452"/>
                </a:cubicBezTo>
                <a:cubicBezTo>
                  <a:pt x="397" y="451"/>
                  <a:pt x="395" y="451"/>
                  <a:pt x="393" y="451"/>
                </a:cubicBezTo>
                <a:cubicBezTo>
                  <a:pt x="388" y="450"/>
                  <a:pt x="384" y="450"/>
                  <a:pt x="380" y="449"/>
                </a:cubicBezTo>
                <a:cubicBezTo>
                  <a:pt x="378" y="449"/>
                  <a:pt x="376" y="449"/>
                  <a:pt x="374" y="449"/>
                </a:cubicBezTo>
                <a:cubicBezTo>
                  <a:pt x="372" y="449"/>
                  <a:pt x="370" y="449"/>
                  <a:pt x="368" y="449"/>
                </a:cubicBezTo>
                <a:lnTo>
                  <a:pt x="368" y="368"/>
                </a:lnTo>
                <a:lnTo>
                  <a:pt x="492" y="368"/>
                </a:lnTo>
                <a:cubicBezTo>
                  <a:pt x="490" y="403"/>
                  <a:pt x="485" y="437"/>
                  <a:pt x="474" y="472"/>
                </a:cubicBezTo>
                <a:close/>
                <a:moveTo>
                  <a:pt x="368" y="342"/>
                </a:moveTo>
                <a:lnTo>
                  <a:pt x="368" y="260"/>
                </a:lnTo>
                <a:cubicBezTo>
                  <a:pt x="371" y="260"/>
                  <a:pt x="374" y="260"/>
                  <a:pt x="377" y="259"/>
                </a:cubicBezTo>
                <a:cubicBezTo>
                  <a:pt x="379" y="259"/>
                  <a:pt x="382" y="259"/>
                  <a:pt x="385" y="258"/>
                </a:cubicBezTo>
                <a:cubicBezTo>
                  <a:pt x="388" y="258"/>
                  <a:pt x="392" y="257"/>
                  <a:pt x="396" y="256"/>
                </a:cubicBezTo>
                <a:cubicBezTo>
                  <a:pt x="399" y="256"/>
                  <a:pt x="401" y="255"/>
                  <a:pt x="404" y="255"/>
                </a:cubicBezTo>
                <a:cubicBezTo>
                  <a:pt x="408" y="254"/>
                  <a:pt x="411" y="253"/>
                  <a:pt x="415" y="252"/>
                </a:cubicBezTo>
                <a:cubicBezTo>
                  <a:pt x="418" y="252"/>
                  <a:pt x="420" y="251"/>
                  <a:pt x="423" y="250"/>
                </a:cubicBezTo>
                <a:cubicBezTo>
                  <a:pt x="426" y="249"/>
                  <a:pt x="430" y="248"/>
                  <a:pt x="433" y="247"/>
                </a:cubicBezTo>
                <a:cubicBezTo>
                  <a:pt x="436" y="246"/>
                  <a:pt x="439" y="245"/>
                  <a:pt x="441" y="244"/>
                </a:cubicBezTo>
                <a:cubicBezTo>
                  <a:pt x="445" y="243"/>
                  <a:pt x="448" y="242"/>
                  <a:pt x="451" y="241"/>
                </a:cubicBezTo>
                <a:cubicBezTo>
                  <a:pt x="454" y="240"/>
                  <a:pt x="457" y="239"/>
                  <a:pt x="459" y="238"/>
                </a:cubicBezTo>
                <a:cubicBezTo>
                  <a:pt x="462" y="236"/>
                  <a:pt x="466" y="235"/>
                  <a:pt x="469" y="233"/>
                </a:cubicBezTo>
                <a:cubicBezTo>
                  <a:pt x="470" y="233"/>
                  <a:pt x="471" y="232"/>
                  <a:pt x="473" y="232"/>
                </a:cubicBezTo>
                <a:cubicBezTo>
                  <a:pt x="484" y="268"/>
                  <a:pt x="490" y="305"/>
                  <a:pt x="492" y="342"/>
                </a:cubicBezTo>
                <a:lnTo>
                  <a:pt x="368" y="342"/>
                </a:lnTo>
                <a:lnTo>
                  <a:pt x="368" y="342"/>
                </a:lnTo>
                <a:close/>
                <a:moveTo>
                  <a:pt x="487" y="194"/>
                </a:moveTo>
                <a:cubicBezTo>
                  <a:pt x="459" y="118"/>
                  <a:pt x="417" y="60"/>
                  <a:pt x="390" y="29"/>
                </a:cubicBezTo>
                <a:cubicBezTo>
                  <a:pt x="459" y="36"/>
                  <a:pt x="523" y="65"/>
                  <a:pt x="575" y="112"/>
                </a:cubicBezTo>
                <a:cubicBezTo>
                  <a:pt x="575" y="113"/>
                  <a:pt x="574" y="114"/>
                  <a:pt x="573" y="115"/>
                </a:cubicBezTo>
                <a:cubicBezTo>
                  <a:pt x="571" y="117"/>
                  <a:pt x="570" y="119"/>
                  <a:pt x="568" y="122"/>
                </a:cubicBezTo>
                <a:cubicBezTo>
                  <a:pt x="566" y="124"/>
                  <a:pt x="564" y="127"/>
                  <a:pt x="562" y="129"/>
                </a:cubicBezTo>
                <a:cubicBezTo>
                  <a:pt x="560" y="131"/>
                  <a:pt x="559" y="133"/>
                  <a:pt x="557" y="135"/>
                </a:cubicBezTo>
                <a:cubicBezTo>
                  <a:pt x="555" y="138"/>
                  <a:pt x="552" y="140"/>
                  <a:pt x="550" y="142"/>
                </a:cubicBezTo>
                <a:cubicBezTo>
                  <a:pt x="548" y="145"/>
                  <a:pt x="546" y="147"/>
                  <a:pt x="545" y="149"/>
                </a:cubicBezTo>
                <a:cubicBezTo>
                  <a:pt x="542" y="151"/>
                  <a:pt x="540" y="153"/>
                  <a:pt x="538" y="155"/>
                </a:cubicBezTo>
                <a:cubicBezTo>
                  <a:pt x="536" y="157"/>
                  <a:pt x="534" y="159"/>
                  <a:pt x="532" y="161"/>
                </a:cubicBezTo>
                <a:cubicBezTo>
                  <a:pt x="529" y="163"/>
                  <a:pt x="527" y="165"/>
                  <a:pt x="525" y="167"/>
                </a:cubicBezTo>
                <a:cubicBezTo>
                  <a:pt x="523" y="169"/>
                  <a:pt x="520" y="170"/>
                  <a:pt x="518" y="172"/>
                </a:cubicBezTo>
                <a:cubicBezTo>
                  <a:pt x="516" y="174"/>
                  <a:pt x="513" y="176"/>
                  <a:pt x="511" y="178"/>
                </a:cubicBezTo>
                <a:cubicBezTo>
                  <a:pt x="509" y="179"/>
                  <a:pt x="506" y="181"/>
                  <a:pt x="504" y="183"/>
                </a:cubicBezTo>
                <a:cubicBezTo>
                  <a:pt x="502" y="184"/>
                  <a:pt x="499" y="186"/>
                  <a:pt x="496" y="188"/>
                </a:cubicBezTo>
                <a:cubicBezTo>
                  <a:pt x="494" y="189"/>
                  <a:pt x="492" y="191"/>
                  <a:pt x="489" y="192"/>
                </a:cubicBezTo>
                <a:cubicBezTo>
                  <a:pt x="489" y="193"/>
                  <a:pt x="488" y="193"/>
                  <a:pt x="487" y="194"/>
                </a:cubicBezTo>
                <a:close/>
                <a:moveTo>
                  <a:pt x="320" y="29"/>
                </a:moveTo>
                <a:cubicBezTo>
                  <a:pt x="292" y="62"/>
                  <a:pt x="246" y="125"/>
                  <a:pt x="217" y="209"/>
                </a:cubicBezTo>
                <a:cubicBezTo>
                  <a:pt x="216" y="208"/>
                  <a:pt x="214" y="207"/>
                  <a:pt x="212" y="207"/>
                </a:cubicBezTo>
                <a:cubicBezTo>
                  <a:pt x="210" y="205"/>
                  <a:pt x="208" y="204"/>
                  <a:pt x="206" y="203"/>
                </a:cubicBezTo>
                <a:cubicBezTo>
                  <a:pt x="203" y="202"/>
                  <a:pt x="201" y="201"/>
                  <a:pt x="198" y="199"/>
                </a:cubicBezTo>
                <a:cubicBezTo>
                  <a:pt x="196" y="198"/>
                  <a:pt x="194" y="197"/>
                  <a:pt x="192" y="195"/>
                </a:cubicBezTo>
                <a:cubicBezTo>
                  <a:pt x="189" y="194"/>
                  <a:pt x="187" y="193"/>
                  <a:pt x="184" y="191"/>
                </a:cubicBezTo>
                <a:cubicBezTo>
                  <a:pt x="182" y="190"/>
                  <a:pt x="180" y="188"/>
                  <a:pt x="178" y="187"/>
                </a:cubicBezTo>
                <a:cubicBezTo>
                  <a:pt x="176" y="185"/>
                  <a:pt x="173" y="184"/>
                  <a:pt x="171" y="182"/>
                </a:cubicBezTo>
                <a:cubicBezTo>
                  <a:pt x="169" y="181"/>
                  <a:pt x="167" y="179"/>
                  <a:pt x="165" y="178"/>
                </a:cubicBezTo>
                <a:cubicBezTo>
                  <a:pt x="162" y="176"/>
                  <a:pt x="160" y="174"/>
                  <a:pt x="158" y="173"/>
                </a:cubicBezTo>
                <a:cubicBezTo>
                  <a:pt x="156" y="171"/>
                  <a:pt x="154" y="169"/>
                  <a:pt x="152" y="168"/>
                </a:cubicBezTo>
                <a:cubicBezTo>
                  <a:pt x="150" y="166"/>
                  <a:pt x="148" y="164"/>
                  <a:pt x="146" y="162"/>
                </a:cubicBezTo>
                <a:cubicBezTo>
                  <a:pt x="144" y="160"/>
                  <a:pt x="142" y="159"/>
                  <a:pt x="140" y="157"/>
                </a:cubicBezTo>
                <a:cubicBezTo>
                  <a:pt x="138" y="155"/>
                  <a:pt x="136" y="153"/>
                  <a:pt x="134" y="151"/>
                </a:cubicBezTo>
                <a:cubicBezTo>
                  <a:pt x="132" y="149"/>
                  <a:pt x="130" y="147"/>
                  <a:pt x="128" y="145"/>
                </a:cubicBezTo>
                <a:cubicBezTo>
                  <a:pt x="126" y="143"/>
                  <a:pt x="124" y="141"/>
                  <a:pt x="122" y="139"/>
                </a:cubicBezTo>
                <a:cubicBezTo>
                  <a:pt x="121" y="137"/>
                  <a:pt x="119" y="135"/>
                  <a:pt x="117" y="133"/>
                </a:cubicBezTo>
                <a:cubicBezTo>
                  <a:pt x="117" y="132"/>
                  <a:pt x="116" y="132"/>
                  <a:pt x="115" y="131"/>
                </a:cubicBezTo>
                <a:cubicBezTo>
                  <a:pt x="169" y="73"/>
                  <a:pt x="242" y="37"/>
                  <a:pt x="320" y="29"/>
                </a:cubicBezTo>
                <a:close/>
                <a:moveTo>
                  <a:pt x="98" y="151"/>
                </a:moveTo>
                <a:cubicBezTo>
                  <a:pt x="98" y="152"/>
                  <a:pt x="98" y="152"/>
                  <a:pt x="98" y="152"/>
                </a:cubicBezTo>
                <a:cubicBezTo>
                  <a:pt x="100" y="154"/>
                  <a:pt x="101" y="155"/>
                  <a:pt x="103" y="157"/>
                </a:cubicBezTo>
                <a:cubicBezTo>
                  <a:pt x="105" y="160"/>
                  <a:pt x="108" y="163"/>
                  <a:pt x="110" y="165"/>
                </a:cubicBezTo>
                <a:cubicBezTo>
                  <a:pt x="112" y="167"/>
                  <a:pt x="114" y="169"/>
                  <a:pt x="115" y="170"/>
                </a:cubicBezTo>
                <a:cubicBezTo>
                  <a:pt x="118" y="173"/>
                  <a:pt x="120" y="175"/>
                  <a:pt x="123" y="178"/>
                </a:cubicBezTo>
                <a:cubicBezTo>
                  <a:pt x="125" y="179"/>
                  <a:pt x="127" y="181"/>
                  <a:pt x="129" y="183"/>
                </a:cubicBezTo>
                <a:cubicBezTo>
                  <a:pt x="131" y="185"/>
                  <a:pt x="134" y="187"/>
                  <a:pt x="136" y="189"/>
                </a:cubicBezTo>
                <a:cubicBezTo>
                  <a:pt x="138" y="191"/>
                  <a:pt x="140" y="192"/>
                  <a:pt x="142" y="194"/>
                </a:cubicBezTo>
                <a:cubicBezTo>
                  <a:pt x="145" y="196"/>
                  <a:pt x="147" y="198"/>
                  <a:pt x="150" y="200"/>
                </a:cubicBezTo>
                <a:cubicBezTo>
                  <a:pt x="152" y="202"/>
                  <a:pt x="154" y="203"/>
                  <a:pt x="156" y="205"/>
                </a:cubicBezTo>
                <a:cubicBezTo>
                  <a:pt x="159" y="206"/>
                  <a:pt x="162" y="208"/>
                  <a:pt x="164" y="210"/>
                </a:cubicBezTo>
                <a:cubicBezTo>
                  <a:pt x="167" y="211"/>
                  <a:pt x="169" y="213"/>
                  <a:pt x="171" y="214"/>
                </a:cubicBezTo>
                <a:cubicBezTo>
                  <a:pt x="174" y="216"/>
                  <a:pt x="176" y="218"/>
                  <a:pt x="179" y="219"/>
                </a:cubicBezTo>
                <a:cubicBezTo>
                  <a:pt x="181" y="221"/>
                  <a:pt x="184" y="222"/>
                  <a:pt x="186" y="223"/>
                </a:cubicBezTo>
                <a:cubicBezTo>
                  <a:pt x="189" y="225"/>
                  <a:pt x="192" y="226"/>
                  <a:pt x="195" y="228"/>
                </a:cubicBezTo>
                <a:cubicBezTo>
                  <a:pt x="197" y="229"/>
                  <a:pt x="199" y="230"/>
                  <a:pt x="202" y="231"/>
                </a:cubicBezTo>
                <a:cubicBezTo>
                  <a:pt x="204" y="232"/>
                  <a:pt x="207" y="233"/>
                  <a:pt x="209" y="235"/>
                </a:cubicBezTo>
                <a:cubicBezTo>
                  <a:pt x="200" y="268"/>
                  <a:pt x="194" y="304"/>
                  <a:pt x="193" y="342"/>
                </a:cubicBezTo>
                <a:lnTo>
                  <a:pt x="27" y="342"/>
                </a:lnTo>
                <a:cubicBezTo>
                  <a:pt x="30" y="272"/>
                  <a:pt x="54" y="206"/>
                  <a:pt x="98" y="151"/>
                </a:cubicBezTo>
                <a:close/>
                <a:moveTo>
                  <a:pt x="119" y="554"/>
                </a:moveTo>
                <a:cubicBezTo>
                  <a:pt x="117" y="557"/>
                  <a:pt x="115" y="560"/>
                  <a:pt x="112" y="562"/>
                </a:cubicBezTo>
                <a:cubicBezTo>
                  <a:pt x="111" y="564"/>
                  <a:pt x="109" y="566"/>
                  <a:pt x="107" y="568"/>
                </a:cubicBezTo>
                <a:cubicBezTo>
                  <a:pt x="107" y="569"/>
                  <a:pt x="107" y="569"/>
                  <a:pt x="106" y="569"/>
                </a:cubicBezTo>
                <a:cubicBezTo>
                  <a:pt x="58" y="513"/>
                  <a:pt x="30" y="443"/>
                  <a:pt x="27" y="368"/>
                </a:cubicBezTo>
                <a:lnTo>
                  <a:pt x="193" y="368"/>
                </a:lnTo>
                <a:cubicBezTo>
                  <a:pt x="194" y="405"/>
                  <a:pt x="200" y="443"/>
                  <a:pt x="212" y="483"/>
                </a:cubicBezTo>
                <a:cubicBezTo>
                  <a:pt x="210" y="484"/>
                  <a:pt x="208" y="485"/>
                  <a:pt x="206" y="486"/>
                </a:cubicBezTo>
                <a:cubicBezTo>
                  <a:pt x="203" y="488"/>
                  <a:pt x="200" y="489"/>
                  <a:pt x="197" y="491"/>
                </a:cubicBezTo>
                <a:cubicBezTo>
                  <a:pt x="195" y="492"/>
                  <a:pt x="192" y="494"/>
                  <a:pt x="190" y="495"/>
                </a:cubicBezTo>
                <a:cubicBezTo>
                  <a:pt x="187" y="497"/>
                  <a:pt x="184" y="499"/>
                  <a:pt x="181" y="501"/>
                </a:cubicBezTo>
                <a:cubicBezTo>
                  <a:pt x="179" y="502"/>
                  <a:pt x="177" y="504"/>
                  <a:pt x="175" y="505"/>
                </a:cubicBezTo>
                <a:cubicBezTo>
                  <a:pt x="172" y="507"/>
                  <a:pt x="169" y="509"/>
                  <a:pt x="166" y="511"/>
                </a:cubicBezTo>
                <a:cubicBezTo>
                  <a:pt x="164" y="513"/>
                  <a:pt x="162" y="514"/>
                  <a:pt x="160" y="516"/>
                </a:cubicBezTo>
                <a:cubicBezTo>
                  <a:pt x="157" y="518"/>
                  <a:pt x="154" y="520"/>
                  <a:pt x="152" y="523"/>
                </a:cubicBezTo>
                <a:cubicBezTo>
                  <a:pt x="150" y="524"/>
                  <a:pt x="148" y="526"/>
                  <a:pt x="146" y="528"/>
                </a:cubicBezTo>
                <a:cubicBezTo>
                  <a:pt x="143" y="530"/>
                  <a:pt x="141" y="533"/>
                  <a:pt x="138" y="535"/>
                </a:cubicBezTo>
                <a:cubicBezTo>
                  <a:pt x="136" y="537"/>
                  <a:pt x="134" y="539"/>
                  <a:pt x="132" y="541"/>
                </a:cubicBezTo>
                <a:cubicBezTo>
                  <a:pt x="130" y="543"/>
                  <a:pt x="127" y="546"/>
                  <a:pt x="125" y="548"/>
                </a:cubicBezTo>
                <a:cubicBezTo>
                  <a:pt x="123" y="550"/>
                  <a:pt x="121" y="552"/>
                  <a:pt x="119" y="554"/>
                </a:cubicBezTo>
                <a:close/>
                <a:moveTo>
                  <a:pt x="127" y="586"/>
                </a:moveTo>
                <a:cubicBezTo>
                  <a:pt x="129" y="584"/>
                  <a:pt x="130" y="582"/>
                  <a:pt x="132" y="580"/>
                </a:cubicBezTo>
                <a:cubicBezTo>
                  <a:pt x="134" y="578"/>
                  <a:pt x="136" y="575"/>
                  <a:pt x="138" y="573"/>
                </a:cubicBezTo>
                <a:cubicBezTo>
                  <a:pt x="140" y="571"/>
                  <a:pt x="142" y="569"/>
                  <a:pt x="143" y="567"/>
                </a:cubicBezTo>
                <a:cubicBezTo>
                  <a:pt x="145" y="565"/>
                  <a:pt x="148" y="563"/>
                  <a:pt x="150" y="561"/>
                </a:cubicBezTo>
                <a:cubicBezTo>
                  <a:pt x="152" y="559"/>
                  <a:pt x="153" y="557"/>
                  <a:pt x="155" y="555"/>
                </a:cubicBezTo>
                <a:cubicBezTo>
                  <a:pt x="158" y="553"/>
                  <a:pt x="160" y="551"/>
                  <a:pt x="162" y="549"/>
                </a:cubicBezTo>
                <a:cubicBezTo>
                  <a:pt x="164" y="547"/>
                  <a:pt x="166" y="546"/>
                  <a:pt x="168" y="544"/>
                </a:cubicBezTo>
                <a:cubicBezTo>
                  <a:pt x="170" y="542"/>
                  <a:pt x="173" y="540"/>
                  <a:pt x="175" y="538"/>
                </a:cubicBezTo>
                <a:cubicBezTo>
                  <a:pt x="177" y="536"/>
                  <a:pt x="179" y="535"/>
                  <a:pt x="181" y="533"/>
                </a:cubicBezTo>
                <a:cubicBezTo>
                  <a:pt x="184" y="531"/>
                  <a:pt x="186" y="530"/>
                  <a:pt x="189" y="528"/>
                </a:cubicBezTo>
                <a:cubicBezTo>
                  <a:pt x="191" y="526"/>
                  <a:pt x="193" y="525"/>
                  <a:pt x="195" y="524"/>
                </a:cubicBezTo>
                <a:cubicBezTo>
                  <a:pt x="198" y="522"/>
                  <a:pt x="200" y="520"/>
                  <a:pt x="203" y="519"/>
                </a:cubicBezTo>
                <a:cubicBezTo>
                  <a:pt x="205" y="517"/>
                  <a:pt x="207" y="516"/>
                  <a:pt x="209" y="515"/>
                </a:cubicBezTo>
                <a:cubicBezTo>
                  <a:pt x="212" y="513"/>
                  <a:pt x="215" y="512"/>
                  <a:pt x="218" y="510"/>
                </a:cubicBezTo>
                <a:cubicBezTo>
                  <a:pt x="218" y="510"/>
                  <a:pt x="219" y="509"/>
                  <a:pt x="220" y="509"/>
                </a:cubicBezTo>
                <a:cubicBezTo>
                  <a:pt x="241" y="564"/>
                  <a:pt x="273" y="622"/>
                  <a:pt x="322" y="682"/>
                </a:cubicBezTo>
                <a:cubicBezTo>
                  <a:pt x="248" y="674"/>
                  <a:pt x="179" y="642"/>
                  <a:pt x="125" y="589"/>
                </a:cubicBezTo>
                <a:cubicBezTo>
                  <a:pt x="126" y="588"/>
                  <a:pt x="126" y="587"/>
                  <a:pt x="127" y="586"/>
                </a:cubicBezTo>
                <a:close/>
                <a:moveTo>
                  <a:pt x="388" y="682"/>
                </a:moveTo>
                <a:cubicBezTo>
                  <a:pt x="437" y="622"/>
                  <a:pt x="470" y="564"/>
                  <a:pt x="490" y="508"/>
                </a:cubicBezTo>
                <a:cubicBezTo>
                  <a:pt x="491" y="509"/>
                  <a:pt x="492" y="509"/>
                  <a:pt x="493" y="510"/>
                </a:cubicBezTo>
                <a:cubicBezTo>
                  <a:pt x="496" y="511"/>
                  <a:pt x="498" y="513"/>
                  <a:pt x="501" y="514"/>
                </a:cubicBezTo>
                <a:cubicBezTo>
                  <a:pt x="503" y="516"/>
                  <a:pt x="506" y="517"/>
                  <a:pt x="508" y="518"/>
                </a:cubicBezTo>
                <a:cubicBezTo>
                  <a:pt x="510" y="520"/>
                  <a:pt x="513" y="522"/>
                  <a:pt x="515" y="523"/>
                </a:cubicBezTo>
                <a:cubicBezTo>
                  <a:pt x="518" y="525"/>
                  <a:pt x="520" y="526"/>
                  <a:pt x="522" y="528"/>
                </a:cubicBezTo>
                <a:cubicBezTo>
                  <a:pt x="524" y="529"/>
                  <a:pt x="527" y="531"/>
                  <a:pt x="529" y="533"/>
                </a:cubicBezTo>
                <a:cubicBezTo>
                  <a:pt x="531" y="535"/>
                  <a:pt x="533" y="536"/>
                  <a:pt x="535" y="538"/>
                </a:cubicBezTo>
                <a:cubicBezTo>
                  <a:pt x="538" y="540"/>
                  <a:pt x="540" y="542"/>
                  <a:pt x="542" y="543"/>
                </a:cubicBezTo>
                <a:cubicBezTo>
                  <a:pt x="544" y="545"/>
                  <a:pt x="546" y="547"/>
                  <a:pt x="549" y="549"/>
                </a:cubicBezTo>
                <a:cubicBezTo>
                  <a:pt x="551" y="551"/>
                  <a:pt x="553" y="553"/>
                  <a:pt x="555" y="555"/>
                </a:cubicBezTo>
                <a:cubicBezTo>
                  <a:pt x="557" y="557"/>
                  <a:pt x="559" y="559"/>
                  <a:pt x="561" y="560"/>
                </a:cubicBezTo>
                <a:cubicBezTo>
                  <a:pt x="563" y="563"/>
                  <a:pt x="565" y="565"/>
                  <a:pt x="567" y="567"/>
                </a:cubicBezTo>
                <a:cubicBezTo>
                  <a:pt x="569" y="569"/>
                  <a:pt x="571" y="571"/>
                  <a:pt x="573" y="573"/>
                </a:cubicBezTo>
                <a:cubicBezTo>
                  <a:pt x="575" y="575"/>
                  <a:pt x="577" y="577"/>
                  <a:pt x="578" y="580"/>
                </a:cubicBezTo>
                <a:cubicBezTo>
                  <a:pt x="580" y="582"/>
                  <a:pt x="582" y="584"/>
                  <a:pt x="584" y="586"/>
                </a:cubicBezTo>
                <a:cubicBezTo>
                  <a:pt x="584" y="587"/>
                  <a:pt x="585" y="588"/>
                  <a:pt x="586" y="589"/>
                </a:cubicBezTo>
                <a:cubicBezTo>
                  <a:pt x="532" y="642"/>
                  <a:pt x="462" y="674"/>
                  <a:pt x="388" y="682"/>
                </a:cubicBezTo>
                <a:close/>
                <a:moveTo>
                  <a:pt x="604" y="569"/>
                </a:moveTo>
                <a:cubicBezTo>
                  <a:pt x="604" y="568"/>
                  <a:pt x="603" y="568"/>
                  <a:pt x="603" y="568"/>
                </a:cubicBezTo>
                <a:cubicBezTo>
                  <a:pt x="602" y="566"/>
                  <a:pt x="600" y="564"/>
                  <a:pt x="598" y="562"/>
                </a:cubicBezTo>
                <a:cubicBezTo>
                  <a:pt x="596" y="559"/>
                  <a:pt x="594" y="556"/>
                  <a:pt x="591" y="554"/>
                </a:cubicBezTo>
                <a:cubicBezTo>
                  <a:pt x="589" y="552"/>
                  <a:pt x="588" y="550"/>
                  <a:pt x="586" y="548"/>
                </a:cubicBezTo>
                <a:cubicBezTo>
                  <a:pt x="583" y="545"/>
                  <a:pt x="581" y="543"/>
                  <a:pt x="578" y="540"/>
                </a:cubicBezTo>
                <a:cubicBezTo>
                  <a:pt x="576" y="538"/>
                  <a:pt x="575" y="536"/>
                  <a:pt x="573" y="535"/>
                </a:cubicBezTo>
                <a:cubicBezTo>
                  <a:pt x="570" y="532"/>
                  <a:pt x="567" y="530"/>
                  <a:pt x="565" y="528"/>
                </a:cubicBezTo>
                <a:cubicBezTo>
                  <a:pt x="563" y="526"/>
                  <a:pt x="561" y="524"/>
                  <a:pt x="559" y="522"/>
                </a:cubicBezTo>
                <a:cubicBezTo>
                  <a:pt x="556" y="520"/>
                  <a:pt x="553" y="518"/>
                  <a:pt x="551" y="516"/>
                </a:cubicBezTo>
                <a:cubicBezTo>
                  <a:pt x="549" y="514"/>
                  <a:pt x="546" y="513"/>
                  <a:pt x="544" y="511"/>
                </a:cubicBezTo>
                <a:cubicBezTo>
                  <a:pt x="542" y="509"/>
                  <a:pt x="539" y="507"/>
                  <a:pt x="536" y="505"/>
                </a:cubicBezTo>
                <a:cubicBezTo>
                  <a:pt x="534" y="503"/>
                  <a:pt x="531" y="502"/>
                  <a:pt x="529" y="500"/>
                </a:cubicBezTo>
                <a:cubicBezTo>
                  <a:pt x="526" y="499"/>
                  <a:pt x="524" y="497"/>
                  <a:pt x="521" y="495"/>
                </a:cubicBezTo>
                <a:cubicBezTo>
                  <a:pt x="518" y="494"/>
                  <a:pt x="516" y="492"/>
                  <a:pt x="514" y="491"/>
                </a:cubicBezTo>
                <a:cubicBezTo>
                  <a:pt x="511" y="489"/>
                  <a:pt x="508" y="488"/>
                  <a:pt x="505" y="486"/>
                </a:cubicBezTo>
                <a:cubicBezTo>
                  <a:pt x="503" y="485"/>
                  <a:pt x="501" y="484"/>
                  <a:pt x="498" y="483"/>
                </a:cubicBezTo>
                <a:cubicBezTo>
                  <a:pt x="510" y="443"/>
                  <a:pt x="516" y="405"/>
                  <a:pt x="517" y="368"/>
                </a:cubicBezTo>
                <a:lnTo>
                  <a:pt x="683" y="368"/>
                </a:lnTo>
                <a:cubicBezTo>
                  <a:pt x="680" y="442"/>
                  <a:pt x="652" y="513"/>
                  <a:pt x="604" y="569"/>
                </a:cubicBezTo>
                <a:close/>
                <a:moveTo>
                  <a:pt x="517" y="342"/>
                </a:moveTo>
                <a:cubicBezTo>
                  <a:pt x="516" y="298"/>
                  <a:pt x="508" y="257"/>
                  <a:pt x="496" y="219"/>
                </a:cubicBezTo>
                <a:cubicBezTo>
                  <a:pt x="498" y="218"/>
                  <a:pt x="500" y="217"/>
                  <a:pt x="502" y="216"/>
                </a:cubicBezTo>
                <a:cubicBezTo>
                  <a:pt x="505" y="214"/>
                  <a:pt x="507" y="213"/>
                  <a:pt x="510" y="211"/>
                </a:cubicBezTo>
                <a:cubicBezTo>
                  <a:pt x="513" y="209"/>
                  <a:pt x="516" y="207"/>
                  <a:pt x="518" y="205"/>
                </a:cubicBezTo>
                <a:cubicBezTo>
                  <a:pt x="521" y="204"/>
                  <a:pt x="523" y="202"/>
                  <a:pt x="526" y="200"/>
                </a:cubicBezTo>
                <a:cubicBezTo>
                  <a:pt x="528" y="198"/>
                  <a:pt x="531" y="196"/>
                  <a:pt x="534" y="194"/>
                </a:cubicBezTo>
                <a:cubicBezTo>
                  <a:pt x="536" y="192"/>
                  <a:pt x="538" y="190"/>
                  <a:pt x="541" y="188"/>
                </a:cubicBezTo>
                <a:cubicBezTo>
                  <a:pt x="543" y="186"/>
                  <a:pt x="546" y="184"/>
                  <a:pt x="549" y="182"/>
                </a:cubicBezTo>
                <a:cubicBezTo>
                  <a:pt x="551" y="180"/>
                  <a:pt x="553" y="178"/>
                  <a:pt x="555" y="176"/>
                </a:cubicBezTo>
                <a:cubicBezTo>
                  <a:pt x="558" y="173"/>
                  <a:pt x="560" y="171"/>
                  <a:pt x="562" y="168"/>
                </a:cubicBezTo>
                <a:cubicBezTo>
                  <a:pt x="565" y="166"/>
                  <a:pt x="567" y="164"/>
                  <a:pt x="569" y="162"/>
                </a:cubicBezTo>
                <a:cubicBezTo>
                  <a:pt x="571" y="159"/>
                  <a:pt x="573" y="157"/>
                  <a:pt x="576" y="154"/>
                </a:cubicBezTo>
                <a:cubicBezTo>
                  <a:pt x="578" y="152"/>
                  <a:pt x="580" y="150"/>
                  <a:pt x="581" y="147"/>
                </a:cubicBezTo>
                <a:cubicBezTo>
                  <a:pt x="584" y="145"/>
                  <a:pt x="586" y="142"/>
                  <a:pt x="588" y="139"/>
                </a:cubicBezTo>
                <a:cubicBezTo>
                  <a:pt x="590" y="137"/>
                  <a:pt x="592" y="134"/>
                  <a:pt x="593" y="132"/>
                </a:cubicBezTo>
                <a:cubicBezTo>
                  <a:pt x="594" y="132"/>
                  <a:pt x="594" y="131"/>
                  <a:pt x="595" y="131"/>
                </a:cubicBezTo>
                <a:cubicBezTo>
                  <a:pt x="649" y="188"/>
                  <a:pt x="680" y="262"/>
                  <a:pt x="683" y="342"/>
                </a:cubicBezTo>
                <a:lnTo>
                  <a:pt x="517" y="342"/>
                </a:lnTo>
                <a:lnTo>
                  <a:pt x="517" y="342"/>
                </a:lnTo>
                <a:close/>
              </a:path>
            </a:pathLst>
          </a:custGeom>
          <a:solidFill>
            <a:schemeClr val="bg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38" name="iconfont-11442-5242516">
            <a:extLst>
              <a:ext uri="{FF2B5EF4-FFF2-40B4-BE49-F238E27FC236}">
                <a16:creationId xmlns:a16="http://schemas.microsoft.com/office/drawing/2014/main" id="{7425F09E-0AE0-2A47-2197-64E261B30BCD}"/>
              </a:ext>
            </a:extLst>
          </p:cNvPr>
          <p:cNvSpPr/>
          <p:nvPr/>
        </p:nvSpPr>
        <p:spPr>
          <a:xfrm>
            <a:off x="6833744" y="5045152"/>
            <a:ext cx="417388" cy="278289"/>
          </a:xfrm>
          <a:custGeom>
            <a:avLst/>
            <a:gdLst>
              <a:gd name="T0" fmla="*/ 0 w 9600"/>
              <a:gd name="T1" fmla="*/ 0 h 6400"/>
              <a:gd name="T2" fmla="*/ 0 w 9600"/>
              <a:gd name="T3" fmla="*/ 6400 h 6400"/>
              <a:gd name="T4" fmla="*/ 9600 w 9600"/>
              <a:gd name="T5" fmla="*/ 6400 h 6400"/>
              <a:gd name="T6" fmla="*/ 9600 w 9600"/>
              <a:gd name="T7" fmla="*/ 0 h 6400"/>
              <a:gd name="T8" fmla="*/ 0 w 9600"/>
              <a:gd name="T9" fmla="*/ 0 h 6400"/>
              <a:gd name="T10" fmla="*/ 4800 w 9600"/>
              <a:gd name="T11" fmla="*/ 3497 h 6400"/>
              <a:gd name="T12" fmla="*/ 730 w 9600"/>
              <a:gd name="T13" fmla="*/ 400 h 6400"/>
              <a:gd name="T14" fmla="*/ 8870 w 9600"/>
              <a:gd name="T15" fmla="*/ 400 h 6400"/>
              <a:gd name="T16" fmla="*/ 4800 w 9600"/>
              <a:gd name="T17" fmla="*/ 3497 h 6400"/>
              <a:gd name="T18" fmla="*/ 400 w 9600"/>
              <a:gd name="T19" fmla="*/ 6000 h 6400"/>
              <a:gd name="T20" fmla="*/ 400 w 9600"/>
              <a:gd name="T21" fmla="*/ 653 h 6400"/>
              <a:gd name="T22" fmla="*/ 3278 w 9600"/>
              <a:gd name="T23" fmla="*/ 2843 h 6400"/>
              <a:gd name="T24" fmla="*/ 1575 w 9600"/>
              <a:gd name="T25" fmla="*/ 4775 h 6400"/>
              <a:gd name="T26" fmla="*/ 1625 w 9600"/>
              <a:gd name="T27" fmla="*/ 4825 h 6400"/>
              <a:gd name="T28" fmla="*/ 3598 w 9600"/>
              <a:gd name="T29" fmla="*/ 3085 h 6400"/>
              <a:gd name="T30" fmla="*/ 4800 w 9600"/>
              <a:gd name="T31" fmla="*/ 4000 h 6400"/>
              <a:gd name="T32" fmla="*/ 6003 w 9600"/>
              <a:gd name="T33" fmla="*/ 3085 h 6400"/>
              <a:gd name="T34" fmla="*/ 7975 w 9600"/>
              <a:gd name="T35" fmla="*/ 4825 h 6400"/>
              <a:gd name="T36" fmla="*/ 8025 w 9600"/>
              <a:gd name="T37" fmla="*/ 4775 h 6400"/>
              <a:gd name="T38" fmla="*/ 6322 w 9600"/>
              <a:gd name="T39" fmla="*/ 2840 h 6400"/>
              <a:gd name="T40" fmla="*/ 9200 w 9600"/>
              <a:gd name="T41" fmla="*/ 653 h 6400"/>
              <a:gd name="T42" fmla="*/ 9200 w 9600"/>
              <a:gd name="T43" fmla="*/ 6000 h 6400"/>
              <a:gd name="T44" fmla="*/ 400 w 9600"/>
              <a:gd name="T45" fmla="*/ 6000 h 6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600" h="6400">
                <a:moveTo>
                  <a:pt x="0" y="0"/>
                </a:moveTo>
                <a:lnTo>
                  <a:pt x="0" y="6400"/>
                </a:lnTo>
                <a:lnTo>
                  <a:pt x="9600" y="6400"/>
                </a:lnTo>
                <a:lnTo>
                  <a:pt x="9600" y="0"/>
                </a:lnTo>
                <a:lnTo>
                  <a:pt x="0" y="0"/>
                </a:lnTo>
                <a:close/>
                <a:moveTo>
                  <a:pt x="4800" y="3497"/>
                </a:moveTo>
                <a:lnTo>
                  <a:pt x="730" y="400"/>
                </a:lnTo>
                <a:lnTo>
                  <a:pt x="8870" y="400"/>
                </a:lnTo>
                <a:lnTo>
                  <a:pt x="4800" y="3497"/>
                </a:lnTo>
                <a:close/>
                <a:moveTo>
                  <a:pt x="400" y="6000"/>
                </a:moveTo>
                <a:lnTo>
                  <a:pt x="400" y="653"/>
                </a:lnTo>
                <a:lnTo>
                  <a:pt x="3278" y="2843"/>
                </a:lnTo>
                <a:lnTo>
                  <a:pt x="1575" y="4775"/>
                </a:lnTo>
                <a:lnTo>
                  <a:pt x="1625" y="4825"/>
                </a:lnTo>
                <a:lnTo>
                  <a:pt x="3598" y="3085"/>
                </a:lnTo>
                <a:lnTo>
                  <a:pt x="4800" y="4000"/>
                </a:lnTo>
                <a:lnTo>
                  <a:pt x="6003" y="3085"/>
                </a:lnTo>
                <a:lnTo>
                  <a:pt x="7975" y="4825"/>
                </a:lnTo>
                <a:lnTo>
                  <a:pt x="8025" y="4775"/>
                </a:lnTo>
                <a:lnTo>
                  <a:pt x="6322" y="2840"/>
                </a:lnTo>
                <a:lnTo>
                  <a:pt x="9200" y="653"/>
                </a:lnTo>
                <a:lnTo>
                  <a:pt x="9200" y="6000"/>
                </a:lnTo>
                <a:lnTo>
                  <a:pt x="400" y="6000"/>
                </a:lnTo>
                <a:close/>
              </a:path>
            </a:pathLst>
          </a:custGeom>
          <a:solidFill>
            <a:schemeClr val="bg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196150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BB347594-804C-B89A-38BD-CBD6B8C30C2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70000"/>
          </a:blip>
          <a:srcRect t="209" r="19294" b="19085"/>
          <a:stretch>
            <a:fillRect/>
          </a:stretch>
        </p:blipFill>
        <p:spPr>
          <a:xfrm>
            <a:off x="0" y="20012"/>
            <a:ext cx="12192000" cy="6858001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4" name="矩形: 单圆角 13">
            <a:extLst>
              <a:ext uri="{FF2B5EF4-FFF2-40B4-BE49-F238E27FC236}">
                <a16:creationId xmlns:a16="http://schemas.microsoft.com/office/drawing/2014/main" id="{7476D259-5D8B-3EA1-F161-E5C3638260BE}"/>
              </a:ext>
            </a:extLst>
          </p:cNvPr>
          <p:cNvSpPr/>
          <p:nvPr/>
        </p:nvSpPr>
        <p:spPr>
          <a:xfrm flipH="1">
            <a:off x="7570254" y="-10789"/>
            <a:ext cx="4644440" cy="6879578"/>
          </a:xfrm>
          <a:prstGeom prst="round1Rect">
            <a:avLst/>
          </a:prstGeom>
          <a:gradFill flip="none" rotWithShape="0">
            <a:gsLst>
              <a:gs pos="5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100000">
                <a:schemeClr val="accent2"/>
              </a:gs>
            </a:gsLst>
            <a:path path="circle">
              <a:fillToRect l="100000" b="100000"/>
            </a:path>
            <a:tileRect t="-100000" r="-100000"/>
          </a:gradFill>
          <a:ln w="12700" cap="flat" cmpd="sng" algn="ctr">
            <a:noFill/>
            <a:prstDash val="solid"/>
            <a:miter lim="800000"/>
          </a:ln>
          <a:effectLst>
            <a:outerShdw blurRad="254000" dist="127000" dir="8100000" algn="tr" rotWithShape="0">
              <a:schemeClr val="accent2">
                <a:alpha val="6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16D8CCBC-A8EA-655B-3AC8-55E59878897E}"/>
              </a:ext>
            </a:extLst>
          </p:cNvPr>
          <p:cNvGrpSpPr/>
          <p:nvPr/>
        </p:nvGrpSpPr>
        <p:grpSpPr>
          <a:xfrm>
            <a:off x="8345197" y="1116560"/>
            <a:ext cx="3098390" cy="1016227"/>
            <a:chOff x="8243597" y="511042"/>
            <a:chExt cx="3098390" cy="1016227"/>
          </a:xfrm>
        </p:grpSpPr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45D1CC06-5305-8FE3-A015-8C9B084395AE}"/>
                </a:ext>
              </a:extLst>
            </p:cNvPr>
            <p:cNvSpPr txBox="1"/>
            <p:nvPr/>
          </p:nvSpPr>
          <p:spPr>
            <a:xfrm>
              <a:off x="8243597" y="511042"/>
              <a:ext cx="267166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gradFill flip="none" rotWithShape="1">
                    <a:gsLst>
                      <a:gs pos="95000">
                        <a:schemeClr val="accent1">
                          <a:lumMod val="50000"/>
                          <a:lumOff val="50000"/>
                        </a:schemeClr>
                      </a:gs>
                      <a:gs pos="0">
                        <a:schemeClr val="bg1"/>
                      </a:gs>
                    </a:gsLst>
                    <a:lin ang="5400000" scaled="1"/>
                    <a:tileRect/>
                  </a:gradFill>
                  <a:effectLst>
                    <a:outerShdw blurRad="127000" dist="63500" dir="5400000" algn="t" rotWithShape="0">
                      <a:schemeClr val="accent2"/>
                    </a:outerShdw>
                  </a:effectLst>
                  <a:latin typeface="+mj-ea"/>
                  <a:ea typeface="+mj-ea"/>
                </a:rPr>
                <a:t>主要服务区域</a:t>
              </a:r>
            </a:p>
          </p:txBody>
        </p:sp>
        <p:sp>
          <p:nvSpPr>
            <p:cNvPr id="3" name="文本框 2">
              <a:extLst>
                <a:ext uri="{FF2B5EF4-FFF2-40B4-BE49-F238E27FC236}">
                  <a16:creationId xmlns:a16="http://schemas.microsoft.com/office/drawing/2014/main" id="{8B296742-CB25-D215-E4D0-AB55F78DE4A8}"/>
                </a:ext>
              </a:extLst>
            </p:cNvPr>
            <p:cNvSpPr txBox="1"/>
            <p:nvPr/>
          </p:nvSpPr>
          <p:spPr>
            <a:xfrm>
              <a:off x="8243597" y="1004049"/>
              <a:ext cx="309839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东南亚（泰国）</a:t>
              </a:r>
              <a:endParaRPr lang="en-US" altLang="zh-CN" sz="140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endParaRPr>
            </a:p>
            <a:p>
              <a:r>
                <a:rPr lang="zh-CN" altLang="en-US" sz="140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中国大陆（华东、华南、成渝）</a:t>
              </a:r>
            </a:p>
          </p:txBody>
        </p:sp>
      </p:grpSp>
      <p:grpSp>
        <p:nvGrpSpPr>
          <p:cNvPr id="106" name="组合 105">
            <a:extLst>
              <a:ext uri="{FF2B5EF4-FFF2-40B4-BE49-F238E27FC236}">
                <a16:creationId xmlns:a16="http://schemas.microsoft.com/office/drawing/2014/main" id="{5F576A1D-1E7B-9754-985A-AC6B0A1A7F91}"/>
              </a:ext>
            </a:extLst>
          </p:cNvPr>
          <p:cNvGrpSpPr/>
          <p:nvPr/>
        </p:nvGrpSpPr>
        <p:grpSpPr>
          <a:xfrm>
            <a:off x="8345197" y="2504973"/>
            <a:ext cx="3757903" cy="1012517"/>
            <a:chOff x="8243597" y="1929449"/>
            <a:chExt cx="3757903" cy="1012517"/>
          </a:xfrm>
        </p:grpSpPr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207F8876-1FE1-2DB8-D1F1-84C3BF24757D}"/>
                </a:ext>
              </a:extLst>
            </p:cNvPr>
            <p:cNvSpPr txBox="1"/>
            <p:nvPr/>
          </p:nvSpPr>
          <p:spPr>
            <a:xfrm>
              <a:off x="8243597" y="1929449"/>
              <a:ext cx="267166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gradFill flip="none" rotWithShape="1">
                    <a:gsLst>
                      <a:gs pos="95000">
                        <a:schemeClr val="accent1">
                          <a:lumMod val="50000"/>
                          <a:lumOff val="50000"/>
                        </a:schemeClr>
                      </a:gs>
                      <a:gs pos="0">
                        <a:schemeClr val="bg1"/>
                      </a:gs>
                    </a:gsLst>
                    <a:lin ang="5400000" scaled="1"/>
                    <a:tileRect/>
                  </a:gradFill>
                  <a:effectLst>
                    <a:outerShdw blurRad="127000" dist="63500" dir="5400000" algn="t" rotWithShape="0">
                      <a:schemeClr val="accent2"/>
                    </a:outerShdw>
                  </a:effectLst>
                  <a:latin typeface="+mj-ea"/>
                  <a:ea typeface="+mj-ea"/>
                </a:rPr>
                <a:t>主要途径口岸</a:t>
              </a: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35A3F6C6-DB2E-5D89-ED4D-E4D39B3CEB51}"/>
                </a:ext>
              </a:extLst>
            </p:cNvPr>
            <p:cNvSpPr txBox="1"/>
            <p:nvPr/>
          </p:nvSpPr>
          <p:spPr>
            <a:xfrm>
              <a:off x="8243597" y="2418746"/>
              <a:ext cx="375790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廊开口岸（泰国）、塔纳朗陆港（老挝）</a:t>
              </a:r>
              <a:endParaRPr lang="en-US" altLang="zh-CN" sz="1400" dirty="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endParaRPr>
            </a:p>
            <a:p>
              <a:r>
                <a:rPr lang="zh-CN" altLang="en-US" sz="1400" dirty="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磨丁口岸（老挝）、磨憨口岸（中国）</a:t>
              </a:r>
            </a:p>
          </p:txBody>
        </p:sp>
      </p:grpSp>
      <p:grpSp>
        <p:nvGrpSpPr>
          <p:cNvPr id="105" name="组合 104">
            <a:extLst>
              <a:ext uri="{FF2B5EF4-FFF2-40B4-BE49-F238E27FC236}">
                <a16:creationId xmlns:a16="http://schemas.microsoft.com/office/drawing/2014/main" id="{3C08B62C-3550-4153-8F5B-EEC700F71683}"/>
              </a:ext>
            </a:extLst>
          </p:cNvPr>
          <p:cNvGrpSpPr/>
          <p:nvPr/>
        </p:nvGrpSpPr>
        <p:grpSpPr>
          <a:xfrm>
            <a:off x="8345197" y="3889676"/>
            <a:ext cx="3375629" cy="791633"/>
            <a:chOff x="8243597" y="3429992"/>
            <a:chExt cx="3375629" cy="791633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2D0CBE38-C11D-23E8-8579-A7A5D7DC7C4B}"/>
                </a:ext>
              </a:extLst>
            </p:cNvPr>
            <p:cNvSpPr txBox="1"/>
            <p:nvPr/>
          </p:nvSpPr>
          <p:spPr>
            <a:xfrm>
              <a:off x="8243597" y="3429992"/>
              <a:ext cx="267166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gradFill flip="none" rotWithShape="1">
                    <a:gsLst>
                      <a:gs pos="95000">
                        <a:schemeClr val="accent1">
                          <a:lumMod val="50000"/>
                          <a:lumOff val="50000"/>
                        </a:schemeClr>
                      </a:gs>
                      <a:gs pos="0">
                        <a:schemeClr val="bg1"/>
                      </a:gs>
                    </a:gsLst>
                    <a:lin ang="5400000" scaled="1"/>
                    <a:tileRect/>
                  </a:gradFill>
                  <a:effectLst>
                    <a:outerShdw blurRad="127000" dist="63500" dir="5400000" algn="t" rotWithShape="0">
                      <a:schemeClr val="accent2"/>
                    </a:outerShdw>
                  </a:effectLst>
                  <a:latin typeface="+mj-ea"/>
                  <a:ea typeface="+mj-ea"/>
                </a:rPr>
                <a:t>优势</a:t>
              </a: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2191A0F6-77CA-3D36-4132-54BE1416054F}"/>
                </a:ext>
              </a:extLst>
            </p:cNvPr>
            <p:cNvSpPr txBox="1"/>
            <p:nvPr/>
          </p:nvSpPr>
          <p:spPr>
            <a:xfrm>
              <a:off x="8243598" y="3913848"/>
              <a:ext cx="33756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较强的老挝本地或跨境清关能力</a:t>
              </a:r>
            </a:p>
          </p:txBody>
        </p:sp>
      </p:grpSp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8125D556-F230-728B-C61D-1F52CF9DC460}"/>
              </a:ext>
            </a:extLst>
          </p:cNvPr>
          <p:cNvGrpSpPr/>
          <p:nvPr/>
        </p:nvGrpSpPr>
        <p:grpSpPr>
          <a:xfrm>
            <a:off x="8345197" y="5053494"/>
            <a:ext cx="3649701" cy="1206566"/>
            <a:chOff x="8243597" y="4447976"/>
            <a:chExt cx="3649701" cy="1206566"/>
          </a:xfrm>
        </p:grpSpPr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F50C2FED-D307-67C2-836E-EC4DEB58C288}"/>
                </a:ext>
              </a:extLst>
            </p:cNvPr>
            <p:cNvSpPr txBox="1"/>
            <p:nvPr/>
          </p:nvSpPr>
          <p:spPr>
            <a:xfrm>
              <a:off x="8243597" y="4447976"/>
              <a:ext cx="267166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gradFill flip="none" rotWithShape="1">
                    <a:gsLst>
                      <a:gs pos="95000">
                        <a:schemeClr val="accent1">
                          <a:lumMod val="50000"/>
                          <a:lumOff val="50000"/>
                        </a:schemeClr>
                      </a:gs>
                      <a:gs pos="0">
                        <a:schemeClr val="bg1"/>
                      </a:gs>
                    </a:gsLst>
                    <a:lin ang="5400000" scaled="1"/>
                    <a:tileRect/>
                  </a:gradFill>
                  <a:effectLst>
                    <a:outerShdw blurRad="127000" dist="63500" dir="5400000" algn="t" rotWithShape="0">
                      <a:schemeClr val="accent2"/>
                    </a:outerShdw>
                  </a:effectLst>
                  <a:latin typeface="+mj-ea"/>
                  <a:ea typeface="+mj-ea"/>
                </a:rPr>
                <a:t>运输路线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52578694-5C05-F1EB-F859-EC190B9B7F46}"/>
                </a:ext>
              </a:extLst>
            </p:cNvPr>
            <p:cNvSpPr txBox="1"/>
            <p:nvPr/>
          </p:nvSpPr>
          <p:spPr>
            <a:xfrm>
              <a:off x="8243598" y="4977410"/>
              <a:ext cx="8099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泰国厂</a:t>
              </a: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37715824-A066-703B-11EA-B0F6C6B3F504}"/>
                </a:ext>
              </a:extLst>
            </p:cNvPr>
            <p:cNvSpPr txBox="1"/>
            <p:nvPr/>
          </p:nvSpPr>
          <p:spPr>
            <a:xfrm>
              <a:off x="9354348" y="4977410"/>
              <a:ext cx="111374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万象南站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CE0DE8B7-5876-D7EA-8607-1195EA2E9EBC}"/>
                </a:ext>
              </a:extLst>
            </p:cNvPr>
            <p:cNvSpPr txBox="1"/>
            <p:nvPr/>
          </p:nvSpPr>
          <p:spPr>
            <a:xfrm>
              <a:off x="10779558" y="4977410"/>
              <a:ext cx="111374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重庆站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874F7798-D4AA-4632-3E3B-9D16BE876FBF}"/>
                </a:ext>
              </a:extLst>
            </p:cNvPr>
            <p:cNvSpPr txBox="1"/>
            <p:nvPr/>
          </p:nvSpPr>
          <p:spPr>
            <a:xfrm>
              <a:off x="8769311" y="5346765"/>
              <a:ext cx="244685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中国华东</a:t>
              </a:r>
              <a:r>
                <a:rPr lang="en-US" altLang="zh-CN" sz="140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/</a:t>
              </a:r>
              <a:r>
                <a:rPr lang="zh-CN" altLang="en-US" sz="140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华南</a:t>
              </a:r>
              <a:r>
                <a:rPr lang="en-US" altLang="zh-CN" sz="140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/</a:t>
              </a:r>
              <a:r>
                <a:rPr lang="zh-CN" altLang="en-US" sz="1400">
                  <a:solidFill>
                    <a:schemeClr val="bg1"/>
                  </a:solidFill>
                  <a:latin typeface="阿里巴巴普惠体 L" panose="00020600040101010101" pitchFamily="18" charset="-122"/>
                  <a:ea typeface="阿里巴巴普惠体 L" panose="00020600040101010101" pitchFamily="18" charset="-122"/>
                  <a:cs typeface="阿里巴巴普惠体 L" panose="00020600040101010101" pitchFamily="18" charset="-122"/>
                </a:rPr>
                <a:t>重庆厂</a:t>
              </a:r>
            </a:p>
          </p:txBody>
        </p:sp>
      </p:grpSp>
      <p:grpSp>
        <p:nvGrpSpPr>
          <p:cNvPr id="123" name="组合 122">
            <a:extLst>
              <a:ext uri="{FF2B5EF4-FFF2-40B4-BE49-F238E27FC236}">
                <a16:creationId xmlns:a16="http://schemas.microsoft.com/office/drawing/2014/main" id="{FF7C4DDB-185F-9337-3AEA-0CD17EBA461E}"/>
              </a:ext>
            </a:extLst>
          </p:cNvPr>
          <p:cNvGrpSpPr/>
          <p:nvPr/>
        </p:nvGrpSpPr>
        <p:grpSpPr>
          <a:xfrm>
            <a:off x="5457128" y="1259663"/>
            <a:ext cx="894772" cy="1039154"/>
            <a:chOff x="5457128" y="1259663"/>
            <a:chExt cx="894772" cy="1039154"/>
          </a:xfrm>
        </p:grpSpPr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3F571010-8104-F3D9-0A0B-0DF75A3D3FD4}"/>
                </a:ext>
              </a:extLst>
            </p:cNvPr>
            <p:cNvSpPr/>
            <p:nvPr/>
          </p:nvSpPr>
          <p:spPr>
            <a:xfrm>
              <a:off x="5457864" y="1404781"/>
              <a:ext cx="894036" cy="894036"/>
            </a:xfrm>
            <a:prstGeom prst="ellipse">
              <a:avLst/>
            </a:prstGeom>
            <a:gradFill flip="none" rotWithShape="1">
              <a:gsLst>
                <a:gs pos="69000">
                  <a:schemeClr val="accent1">
                    <a:alpha val="0"/>
                  </a:schemeClr>
                </a:gs>
                <a:gs pos="92000">
                  <a:schemeClr val="accent1">
                    <a:alpha val="15000"/>
                  </a:schemeClr>
                </a:gs>
                <a:gs pos="29000">
                  <a:schemeClr val="bg1">
                    <a:alpha val="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52400" sx="102000" sy="102000" algn="ctr" rotWithShape="0">
                <a:srgbClr val="4917FF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6" name="iconfont-11442-5242516">
              <a:extLst>
                <a:ext uri="{FF2B5EF4-FFF2-40B4-BE49-F238E27FC236}">
                  <a16:creationId xmlns:a16="http://schemas.microsoft.com/office/drawing/2014/main" id="{3A50B3F7-5F07-AB8B-7569-79CBD560BF69}"/>
                </a:ext>
              </a:extLst>
            </p:cNvPr>
            <p:cNvSpPr/>
            <p:nvPr/>
          </p:nvSpPr>
          <p:spPr>
            <a:xfrm>
              <a:off x="5784873" y="1568743"/>
              <a:ext cx="240020" cy="333936"/>
            </a:xfrm>
            <a:custGeom>
              <a:avLst/>
              <a:gdLst>
                <a:gd name="T0" fmla="*/ 4993 w 8960"/>
                <a:gd name="T1" fmla="*/ 12121 h 12464"/>
                <a:gd name="T2" fmla="*/ 3967 w 8960"/>
                <a:gd name="T3" fmla="*/ 12121 h 12464"/>
                <a:gd name="T4" fmla="*/ 0 w 8960"/>
                <a:gd name="T5" fmla="*/ 4480 h 12464"/>
                <a:gd name="T6" fmla="*/ 4480 w 8960"/>
                <a:gd name="T7" fmla="*/ 0 h 12464"/>
                <a:gd name="T8" fmla="*/ 8960 w 8960"/>
                <a:gd name="T9" fmla="*/ 4480 h 12464"/>
                <a:gd name="T10" fmla="*/ 4993 w 8960"/>
                <a:gd name="T11" fmla="*/ 12121 h 12464"/>
                <a:gd name="T12" fmla="*/ 4480 w 8960"/>
                <a:gd name="T13" fmla="*/ 6400 h 12464"/>
                <a:gd name="T14" fmla="*/ 6400 w 8960"/>
                <a:gd name="T15" fmla="*/ 4480 h 12464"/>
                <a:gd name="T16" fmla="*/ 4480 w 8960"/>
                <a:gd name="T17" fmla="*/ 2560 h 12464"/>
                <a:gd name="T18" fmla="*/ 2560 w 8960"/>
                <a:gd name="T19" fmla="*/ 4480 h 12464"/>
                <a:gd name="T20" fmla="*/ 4480 w 8960"/>
                <a:gd name="T21" fmla="*/ 6400 h 1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60" h="12464">
                  <a:moveTo>
                    <a:pt x="4993" y="12121"/>
                  </a:moveTo>
                  <a:cubicBezTo>
                    <a:pt x="4737" y="12464"/>
                    <a:pt x="4223" y="12464"/>
                    <a:pt x="3967" y="12121"/>
                  </a:cubicBezTo>
                  <a:cubicBezTo>
                    <a:pt x="1322" y="8580"/>
                    <a:pt x="0" y="6032"/>
                    <a:pt x="0" y="4480"/>
                  </a:cubicBezTo>
                  <a:cubicBezTo>
                    <a:pt x="0" y="2005"/>
                    <a:pt x="2006" y="0"/>
                    <a:pt x="4480" y="0"/>
                  </a:cubicBezTo>
                  <a:cubicBezTo>
                    <a:pt x="6954" y="0"/>
                    <a:pt x="8960" y="2005"/>
                    <a:pt x="8960" y="4480"/>
                  </a:cubicBezTo>
                  <a:cubicBezTo>
                    <a:pt x="8960" y="6032"/>
                    <a:pt x="7638" y="8580"/>
                    <a:pt x="4993" y="12121"/>
                  </a:cubicBezTo>
                  <a:close/>
                  <a:moveTo>
                    <a:pt x="4480" y="6400"/>
                  </a:moveTo>
                  <a:cubicBezTo>
                    <a:pt x="5540" y="6400"/>
                    <a:pt x="6400" y="5540"/>
                    <a:pt x="6400" y="4480"/>
                  </a:cubicBezTo>
                  <a:cubicBezTo>
                    <a:pt x="6400" y="3419"/>
                    <a:pt x="5540" y="2560"/>
                    <a:pt x="4480" y="2560"/>
                  </a:cubicBezTo>
                  <a:cubicBezTo>
                    <a:pt x="3420" y="2560"/>
                    <a:pt x="2560" y="3419"/>
                    <a:pt x="2560" y="4480"/>
                  </a:cubicBezTo>
                  <a:cubicBezTo>
                    <a:pt x="2560" y="5540"/>
                    <a:pt x="3420" y="6400"/>
                    <a:pt x="4480" y="6400"/>
                  </a:cubicBezTo>
                  <a:close/>
                </a:path>
              </a:pathLst>
            </a:custGeom>
            <a:gradFill flip="none" rotWithShape="1">
              <a:gsLst>
                <a:gs pos="5000">
                  <a:schemeClr val="accent1">
                    <a:lumMod val="60000"/>
                    <a:lumOff val="40000"/>
                  </a:schemeClr>
                </a:gs>
                <a:gs pos="40000">
                  <a:schemeClr val="accent1"/>
                </a:gs>
                <a:gs pos="100000">
                  <a:schemeClr val="accent2"/>
                </a:gs>
              </a:gsLst>
              <a:path path="circle">
                <a:fillToRect r="100000" b="100000"/>
              </a:path>
              <a:tileRect l="-100000" t="-100000"/>
            </a:gradFill>
            <a:ln w="25400">
              <a:noFill/>
            </a:ln>
            <a:effectLst>
              <a:outerShdw blurRad="127000" dist="63500" dir="2700000" algn="tl" rotWithShape="0">
                <a:schemeClr val="accent2"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600">
                <a:solidFill>
                  <a:srgbClr val="000000"/>
                </a:solidFill>
                <a:latin typeface="等线" panose="020F0502020204030204"/>
                <a:ea typeface="OPPOSans R"/>
              </a:endParaRP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AC212D4B-4BA5-656B-B620-8CA15313C23B}"/>
                </a:ext>
              </a:extLst>
            </p:cNvPr>
            <p:cNvSpPr txBox="1"/>
            <p:nvPr/>
          </p:nvSpPr>
          <p:spPr>
            <a:xfrm>
              <a:off x="5593441" y="1935709"/>
              <a:ext cx="6228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100">
                  <a:gradFill>
                    <a:gsLst>
                      <a:gs pos="5000">
                        <a:schemeClr val="accent1">
                          <a:lumMod val="60000"/>
                          <a:lumOff val="40000"/>
                        </a:schemeClr>
                      </a:gs>
                      <a:gs pos="40000">
                        <a:schemeClr val="accent1"/>
                      </a:gs>
                      <a:gs pos="100000">
                        <a:schemeClr val="accent2"/>
                      </a:gs>
                    </a:gsLst>
                    <a:path path="circle">
                      <a:fillToRect r="100000" b="100000"/>
                    </a:path>
                  </a:gradFill>
                  <a:latin typeface="+mj-ea"/>
                  <a:ea typeface="+mj-ea"/>
                </a:rPr>
                <a:t>上海厂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74FBBC7F-D05A-345D-20D9-7426426A914C}"/>
                </a:ext>
              </a:extLst>
            </p:cNvPr>
            <p:cNvSpPr txBox="1"/>
            <p:nvPr/>
          </p:nvSpPr>
          <p:spPr>
            <a:xfrm>
              <a:off x="5457128" y="1259663"/>
              <a:ext cx="894772" cy="894772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zh-CN" altLang="en-US"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长三角经济圈</a:t>
              </a: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FE1AD42C-58AE-086C-F3A3-BF3918CFD4D2}"/>
              </a:ext>
            </a:extLst>
          </p:cNvPr>
          <p:cNvGrpSpPr/>
          <p:nvPr/>
        </p:nvGrpSpPr>
        <p:grpSpPr>
          <a:xfrm>
            <a:off x="2423099" y="2166514"/>
            <a:ext cx="894772" cy="1039154"/>
            <a:chOff x="2423099" y="2166514"/>
            <a:chExt cx="894772" cy="1039154"/>
          </a:xfrm>
        </p:grpSpPr>
        <p:sp>
          <p:nvSpPr>
            <p:cNvPr id="41" name="椭圆 40">
              <a:extLst>
                <a:ext uri="{FF2B5EF4-FFF2-40B4-BE49-F238E27FC236}">
                  <a16:creationId xmlns:a16="http://schemas.microsoft.com/office/drawing/2014/main" id="{2BA3EB96-838B-4661-4DB8-539A34FC4E4E}"/>
                </a:ext>
              </a:extLst>
            </p:cNvPr>
            <p:cNvSpPr/>
            <p:nvPr/>
          </p:nvSpPr>
          <p:spPr>
            <a:xfrm>
              <a:off x="2423835" y="2311632"/>
              <a:ext cx="894036" cy="894036"/>
            </a:xfrm>
            <a:prstGeom prst="ellipse">
              <a:avLst/>
            </a:prstGeom>
            <a:gradFill flip="none" rotWithShape="1">
              <a:gsLst>
                <a:gs pos="69000">
                  <a:schemeClr val="accent1">
                    <a:alpha val="0"/>
                  </a:schemeClr>
                </a:gs>
                <a:gs pos="92000">
                  <a:schemeClr val="accent1">
                    <a:alpha val="15000"/>
                  </a:schemeClr>
                </a:gs>
                <a:gs pos="29000">
                  <a:schemeClr val="bg1">
                    <a:alpha val="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52400" sx="102000" sy="102000" algn="ctr" rotWithShape="0">
                <a:srgbClr val="4917FF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" name="iconfont-11442-5242516">
              <a:extLst>
                <a:ext uri="{FF2B5EF4-FFF2-40B4-BE49-F238E27FC236}">
                  <a16:creationId xmlns:a16="http://schemas.microsoft.com/office/drawing/2014/main" id="{10ABDBCA-6F1F-E4F1-5E7E-08CFCFE1D7D7}"/>
                </a:ext>
              </a:extLst>
            </p:cNvPr>
            <p:cNvSpPr/>
            <p:nvPr/>
          </p:nvSpPr>
          <p:spPr>
            <a:xfrm>
              <a:off x="2750844" y="2475594"/>
              <a:ext cx="240020" cy="333936"/>
            </a:xfrm>
            <a:custGeom>
              <a:avLst/>
              <a:gdLst>
                <a:gd name="T0" fmla="*/ 4993 w 8960"/>
                <a:gd name="T1" fmla="*/ 12121 h 12464"/>
                <a:gd name="T2" fmla="*/ 3967 w 8960"/>
                <a:gd name="T3" fmla="*/ 12121 h 12464"/>
                <a:gd name="T4" fmla="*/ 0 w 8960"/>
                <a:gd name="T5" fmla="*/ 4480 h 12464"/>
                <a:gd name="T6" fmla="*/ 4480 w 8960"/>
                <a:gd name="T7" fmla="*/ 0 h 12464"/>
                <a:gd name="T8" fmla="*/ 8960 w 8960"/>
                <a:gd name="T9" fmla="*/ 4480 h 12464"/>
                <a:gd name="T10" fmla="*/ 4993 w 8960"/>
                <a:gd name="T11" fmla="*/ 12121 h 12464"/>
                <a:gd name="T12" fmla="*/ 4480 w 8960"/>
                <a:gd name="T13" fmla="*/ 6400 h 12464"/>
                <a:gd name="T14" fmla="*/ 6400 w 8960"/>
                <a:gd name="T15" fmla="*/ 4480 h 12464"/>
                <a:gd name="T16" fmla="*/ 4480 w 8960"/>
                <a:gd name="T17" fmla="*/ 2560 h 12464"/>
                <a:gd name="T18" fmla="*/ 2560 w 8960"/>
                <a:gd name="T19" fmla="*/ 4480 h 12464"/>
                <a:gd name="T20" fmla="*/ 4480 w 8960"/>
                <a:gd name="T21" fmla="*/ 6400 h 1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60" h="12464">
                  <a:moveTo>
                    <a:pt x="4993" y="12121"/>
                  </a:moveTo>
                  <a:cubicBezTo>
                    <a:pt x="4737" y="12464"/>
                    <a:pt x="4223" y="12464"/>
                    <a:pt x="3967" y="12121"/>
                  </a:cubicBezTo>
                  <a:cubicBezTo>
                    <a:pt x="1322" y="8580"/>
                    <a:pt x="0" y="6032"/>
                    <a:pt x="0" y="4480"/>
                  </a:cubicBezTo>
                  <a:cubicBezTo>
                    <a:pt x="0" y="2005"/>
                    <a:pt x="2006" y="0"/>
                    <a:pt x="4480" y="0"/>
                  </a:cubicBezTo>
                  <a:cubicBezTo>
                    <a:pt x="6954" y="0"/>
                    <a:pt x="8960" y="2005"/>
                    <a:pt x="8960" y="4480"/>
                  </a:cubicBezTo>
                  <a:cubicBezTo>
                    <a:pt x="8960" y="6032"/>
                    <a:pt x="7638" y="8580"/>
                    <a:pt x="4993" y="12121"/>
                  </a:cubicBezTo>
                  <a:close/>
                  <a:moveTo>
                    <a:pt x="4480" y="6400"/>
                  </a:moveTo>
                  <a:cubicBezTo>
                    <a:pt x="5540" y="6400"/>
                    <a:pt x="6400" y="5540"/>
                    <a:pt x="6400" y="4480"/>
                  </a:cubicBezTo>
                  <a:cubicBezTo>
                    <a:pt x="6400" y="3419"/>
                    <a:pt x="5540" y="2560"/>
                    <a:pt x="4480" y="2560"/>
                  </a:cubicBezTo>
                  <a:cubicBezTo>
                    <a:pt x="3420" y="2560"/>
                    <a:pt x="2560" y="3419"/>
                    <a:pt x="2560" y="4480"/>
                  </a:cubicBezTo>
                  <a:cubicBezTo>
                    <a:pt x="2560" y="5540"/>
                    <a:pt x="3420" y="6400"/>
                    <a:pt x="4480" y="6400"/>
                  </a:cubicBezTo>
                  <a:close/>
                </a:path>
              </a:pathLst>
            </a:custGeom>
            <a:gradFill flip="none" rotWithShape="1">
              <a:gsLst>
                <a:gs pos="5000">
                  <a:schemeClr val="accent1">
                    <a:lumMod val="60000"/>
                    <a:lumOff val="40000"/>
                  </a:schemeClr>
                </a:gs>
                <a:gs pos="40000">
                  <a:schemeClr val="accent1"/>
                </a:gs>
                <a:gs pos="100000">
                  <a:schemeClr val="accent2"/>
                </a:gs>
              </a:gsLst>
              <a:path path="circle">
                <a:fillToRect r="100000" b="100000"/>
              </a:path>
              <a:tileRect l="-100000" t="-100000"/>
            </a:gradFill>
            <a:ln w="25400">
              <a:noFill/>
            </a:ln>
            <a:effectLst>
              <a:outerShdw blurRad="127000" dist="63500" dir="2700000" algn="tl" rotWithShape="0">
                <a:schemeClr val="accent2"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600">
                <a:solidFill>
                  <a:srgbClr val="000000"/>
                </a:solidFill>
                <a:latin typeface="等线" panose="020F0502020204030204"/>
                <a:ea typeface="OPPOSans R"/>
              </a:endParaRP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44F8798A-3200-EB9C-63D0-9F5F277BFBF4}"/>
                </a:ext>
              </a:extLst>
            </p:cNvPr>
            <p:cNvSpPr txBox="1"/>
            <p:nvPr/>
          </p:nvSpPr>
          <p:spPr>
            <a:xfrm>
              <a:off x="2559412" y="2842560"/>
              <a:ext cx="62288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100">
                  <a:gradFill>
                    <a:gsLst>
                      <a:gs pos="5000">
                        <a:schemeClr val="accent1">
                          <a:lumMod val="60000"/>
                          <a:lumOff val="40000"/>
                        </a:schemeClr>
                      </a:gs>
                      <a:gs pos="40000">
                        <a:schemeClr val="accent1"/>
                      </a:gs>
                      <a:gs pos="100000">
                        <a:schemeClr val="accent2"/>
                      </a:gs>
                    </a:gsLst>
                    <a:path path="circle">
                      <a:fillToRect r="100000" b="100000"/>
                    </a:path>
                  </a:gradFill>
                  <a:latin typeface="+mj-ea"/>
                  <a:ea typeface="+mj-ea"/>
                </a:rPr>
                <a:t>重庆厂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132F3790-3C23-0B23-6F91-01753A27F8B1}"/>
                </a:ext>
              </a:extLst>
            </p:cNvPr>
            <p:cNvSpPr txBox="1"/>
            <p:nvPr/>
          </p:nvSpPr>
          <p:spPr>
            <a:xfrm>
              <a:off x="2423099" y="2166514"/>
              <a:ext cx="894772" cy="894772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zh-CN" altLang="en-US"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成渝经济圈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5F8977DA-2C55-CBE6-7071-7F3770D74FCF}"/>
              </a:ext>
            </a:extLst>
          </p:cNvPr>
          <p:cNvGrpSpPr/>
          <p:nvPr/>
        </p:nvGrpSpPr>
        <p:grpSpPr>
          <a:xfrm>
            <a:off x="4019752" y="3480166"/>
            <a:ext cx="894772" cy="1039154"/>
            <a:chOff x="5369914" y="1631738"/>
            <a:chExt cx="1069200" cy="1241728"/>
          </a:xfrm>
        </p:grpSpPr>
        <p:sp>
          <p:nvSpPr>
            <p:cNvPr id="46" name="椭圆 45">
              <a:extLst>
                <a:ext uri="{FF2B5EF4-FFF2-40B4-BE49-F238E27FC236}">
                  <a16:creationId xmlns:a16="http://schemas.microsoft.com/office/drawing/2014/main" id="{96D44D0E-4EAE-CCB3-A7B1-407D56FCE578}"/>
                </a:ext>
              </a:extLst>
            </p:cNvPr>
            <p:cNvSpPr/>
            <p:nvPr/>
          </p:nvSpPr>
          <p:spPr>
            <a:xfrm>
              <a:off x="5370794" y="1805146"/>
              <a:ext cx="1068320" cy="1068320"/>
            </a:xfrm>
            <a:prstGeom prst="ellipse">
              <a:avLst/>
            </a:prstGeom>
            <a:gradFill flip="none" rotWithShape="1">
              <a:gsLst>
                <a:gs pos="69000">
                  <a:schemeClr val="accent1">
                    <a:alpha val="0"/>
                  </a:schemeClr>
                </a:gs>
                <a:gs pos="92000">
                  <a:schemeClr val="accent1">
                    <a:alpha val="15000"/>
                  </a:schemeClr>
                </a:gs>
                <a:gs pos="29000">
                  <a:schemeClr val="bg1">
                    <a:alpha val="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52400" sx="102000" sy="102000" algn="ctr" rotWithShape="0">
                <a:srgbClr val="4917FF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" name="iconfont-11442-5242516">
              <a:extLst>
                <a:ext uri="{FF2B5EF4-FFF2-40B4-BE49-F238E27FC236}">
                  <a16:creationId xmlns:a16="http://schemas.microsoft.com/office/drawing/2014/main" id="{D1D65CD8-83B1-69AB-CBD7-82131E7B6B7B}"/>
                </a:ext>
              </a:extLst>
            </p:cNvPr>
            <p:cNvSpPr/>
            <p:nvPr/>
          </p:nvSpPr>
          <p:spPr>
            <a:xfrm>
              <a:off x="5761550" y="2001070"/>
              <a:ext cx="286810" cy="399034"/>
            </a:xfrm>
            <a:custGeom>
              <a:avLst/>
              <a:gdLst>
                <a:gd name="T0" fmla="*/ 4993 w 8960"/>
                <a:gd name="T1" fmla="*/ 12121 h 12464"/>
                <a:gd name="T2" fmla="*/ 3967 w 8960"/>
                <a:gd name="T3" fmla="*/ 12121 h 12464"/>
                <a:gd name="T4" fmla="*/ 0 w 8960"/>
                <a:gd name="T5" fmla="*/ 4480 h 12464"/>
                <a:gd name="T6" fmla="*/ 4480 w 8960"/>
                <a:gd name="T7" fmla="*/ 0 h 12464"/>
                <a:gd name="T8" fmla="*/ 8960 w 8960"/>
                <a:gd name="T9" fmla="*/ 4480 h 12464"/>
                <a:gd name="T10" fmla="*/ 4993 w 8960"/>
                <a:gd name="T11" fmla="*/ 12121 h 12464"/>
                <a:gd name="T12" fmla="*/ 4480 w 8960"/>
                <a:gd name="T13" fmla="*/ 6400 h 12464"/>
                <a:gd name="T14" fmla="*/ 6400 w 8960"/>
                <a:gd name="T15" fmla="*/ 4480 h 12464"/>
                <a:gd name="T16" fmla="*/ 4480 w 8960"/>
                <a:gd name="T17" fmla="*/ 2560 h 12464"/>
                <a:gd name="T18" fmla="*/ 2560 w 8960"/>
                <a:gd name="T19" fmla="*/ 4480 h 12464"/>
                <a:gd name="T20" fmla="*/ 4480 w 8960"/>
                <a:gd name="T21" fmla="*/ 6400 h 1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60" h="12464">
                  <a:moveTo>
                    <a:pt x="4993" y="12121"/>
                  </a:moveTo>
                  <a:cubicBezTo>
                    <a:pt x="4737" y="12464"/>
                    <a:pt x="4223" y="12464"/>
                    <a:pt x="3967" y="12121"/>
                  </a:cubicBezTo>
                  <a:cubicBezTo>
                    <a:pt x="1322" y="8580"/>
                    <a:pt x="0" y="6032"/>
                    <a:pt x="0" y="4480"/>
                  </a:cubicBezTo>
                  <a:cubicBezTo>
                    <a:pt x="0" y="2005"/>
                    <a:pt x="2006" y="0"/>
                    <a:pt x="4480" y="0"/>
                  </a:cubicBezTo>
                  <a:cubicBezTo>
                    <a:pt x="6954" y="0"/>
                    <a:pt x="8960" y="2005"/>
                    <a:pt x="8960" y="4480"/>
                  </a:cubicBezTo>
                  <a:cubicBezTo>
                    <a:pt x="8960" y="6032"/>
                    <a:pt x="7638" y="8580"/>
                    <a:pt x="4993" y="12121"/>
                  </a:cubicBezTo>
                  <a:close/>
                  <a:moveTo>
                    <a:pt x="4480" y="6400"/>
                  </a:moveTo>
                  <a:cubicBezTo>
                    <a:pt x="5540" y="6400"/>
                    <a:pt x="6400" y="5540"/>
                    <a:pt x="6400" y="4480"/>
                  </a:cubicBezTo>
                  <a:cubicBezTo>
                    <a:pt x="6400" y="3419"/>
                    <a:pt x="5540" y="2560"/>
                    <a:pt x="4480" y="2560"/>
                  </a:cubicBezTo>
                  <a:cubicBezTo>
                    <a:pt x="3420" y="2560"/>
                    <a:pt x="2560" y="3419"/>
                    <a:pt x="2560" y="4480"/>
                  </a:cubicBezTo>
                  <a:cubicBezTo>
                    <a:pt x="2560" y="5540"/>
                    <a:pt x="3420" y="6400"/>
                    <a:pt x="4480" y="6400"/>
                  </a:cubicBezTo>
                  <a:close/>
                </a:path>
              </a:pathLst>
            </a:custGeom>
            <a:gradFill flip="none" rotWithShape="1">
              <a:gsLst>
                <a:gs pos="5000">
                  <a:schemeClr val="accent1">
                    <a:lumMod val="60000"/>
                    <a:lumOff val="40000"/>
                  </a:schemeClr>
                </a:gs>
                <a:gs pos="40000">
                  <a:schemeClr val="accent1"/>
                </a:gs>
                <a:gs pos="100000">
                  <a:schemeClr val="accent2"/>
                </a:gs>
              </a:gsLst>
              <a:path path="circle">
                <a:fillToRect r="100000" b="100000"/>
              </a:path>
              <a:tileRect l="-100000" t="-100000"/>
            </a:gradFill>
            <a:ln w="25400">
              <a:noFill/>
            </a:ln>
            <a:effectLst>
              <a:outerShdw blurRad="127000" dist="63500" dir="2700000" algn="tl" rotWithShape="0">
                <a:schemeClr val="accent2"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600">
                <a:solidFill>
                  <a:srgbClr val="000000"/>
                </a:solidFill>
                <a:latin typeface="等线" panose="020F0502020204030204"/>
                <a:ea typeface="OPPOSans R"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84DAE6E0-5933-1670-BAAB-29EA7C2FFBBF}"/>
                </a:ext>
              </a:extLst>
            </p:cNvPr>
            <p:cNvSpPr txBox="1"/>
            <p:nvPr/>
          </p:nvSpPr>
          <p:spPr>
            <a:xfrm>
              <a:off x="5532800" y="2439573"/>
              <a:ext cx="744307" cy="312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100">
                  <a:gradFill>
                    <a:gsLst>
                      <a:gs pos="5000">
                        <a:schemeClr val="accent1">
                          <a:lumMod val="60000"/>
                          <a:lumOff val="40000"/>
                        </a:schemeClr>
                      </a:gs>
                      <a:gs pos="40000">
                        <a:schemeClr val="accent1"/>
                      </a:gs>
                      <a:gs pos="100000">
                        <a:schemeClr val="accent2"/>
                      </a:gs>
                    </a:gsLst>
                    <a:path path="circle">
                      <a:fillToRect r="100000" b="100000"/>
                    </a:path>
                  </a:gradFill>
                  <a:latin typeface="+mj-ea"/>
                  <a:ea typeface="+mj-ea"/>
                </a:rPr>
                <a:t>华南厂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7D3AD3C0-FE9D-639E-C547-57415F607600}"/>
                </a:ext>
              </a:extLst>
            </p:cNvPr>
            <p:cNvSpPr txBox="1"/>
            <p:nvPr/>
          </p:nvSpPr>
          <p:spPr>
            <a:xfrm>
              <a:off x="5369914" y="1631738"/>
              <a:ext cx="1069200" cy="10692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zh-CN" altLang="en-US"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珠三角经济圈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683274FD-73A3-CF28-E3EB-DD8B05FCE701}"/>
              </a:ext>
            </a:extLst>
          </p:cNvPr>
          <p:cNvGrpSpPr/>
          <p:nvPr/>
        </p:nvGrpSpPr>
        <p:grpSpPr>
          <a:xfrm>
            <a:off x="1093431" y="5247971"/>
            <a:ext cx="894771" cy="1039154"/>
            <a:chOff x="5369917" y="1631738"/>
            <a:chExt cx="1069199" cy="1241728"/>
          </a:xfrm>
        </p:grpSpPr>
        <p:sp>
          <p:nvSpPr>
            <p:cNvPr id="51" name="椭圆 50">
              <a:extLst>
                <a:ext uri="{FF2B5EF4-FFF2-40B4-BE49-F238E27FC236}">
                  <a16:creationId xmlns:a16="http://schemas.microsoft.com/office/drawing/2014/main" id="{4DDFA01B-604F-1FB1-7B8C-E79F9A55019A}"/>
                </a:ext>
              </a:extLst>
            </p:cNvPr>
            <p:cNvSpPr/>
            <p:nvPr/>
          </p:nvSpPr>
          <p:spPr>
            <a:xfrm>
              <a:off x="5370794" y="1805146"/>
              <a:ext cx="1068320" cy="1068320"/>
            </a:xfrm>
            <a:prstGeom prst="ellipse">
              <a:avLst/>
            </a:prstGeom>
            <a:gradFill flip="none" rotWithShape="1">
              <a:gsLst>
                <a:gs pos="69000">
                  <a:schemeClr val="accent1">
                    <a:alpha val="0"/>
                  </a:schemeClr>
                </a:gs>
                <a:gs pos="92000">
                  <a:schemeClr val="accent1">
                    <a:alpha val="15000"/>
                  </a:schemeClr>
                </a:gs>
                <a:gs pos="29000">
                  <a:schemeClr val="bg1">
                    <a:alpha val="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52400" sx="102000" sy="102000" algn="ctr" rotWithShape="0">
                <a:srgbClr val="4917FF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" name="iconfont-11442-5242516">
              <a:extLst>
                <a:ext uri="{FF2B5EF4-FFF2-40B4-BE49-F238E27FC236}">
                  <a16:creationId xmlns:a16="http://schemas.microsoft.com/office/drawing/2014/main" id="{80D40D8A-F577-C40B-C6CB-7F3FD65654FB}"/>
                </a:ext>
              </a:extLst>
            </p:cNvPr>
            <p:cNvSpPr/>
            <p:nvPr/>
          </p:nvSpPr>
          <p:spPr>
            <a:xfrm>
              <a:off x="5761550" y="2001070"/>
              <a:ext cx="286810" cy="399034"/>
            </a:xfrm>
            <a:custGeom>
              <a:avLst/>
              <a:gdLst>
                <a:gd name="T0" fmla="*/ 4993 w 8960"/>
                <a:gd name="T1" fmla="*/ 12121 h 12464"/>
                <a:gd name="T2" fmla="*/ 3967 w 8960"/>
                <a:gd name="T3" fmla="*/ 12121 h 12464"/>
                <a:gd name="T4" fmla="*/ 0 w 8960"/>
                <a:gd name="T5" fmla="*/ 4480 h 12464"/>
                <a:gd name="T6" fmla="*/ 4480 w 8960"/>
                <a:gd name="T7" fmla="*/ 0 h 12464"/>
                <a:gd name="T8" fmla="*/ 8960 w 8960"/>
                <a:gd name="T9" fmla="*/ 4480 h 12464"/>
                <a:gd name="T10" fmla="*/ 4993 w 8960"/>
                <a:gd name="T11" fmla="*/ 12121 h 12464"/>
                <a:gd name="T12" fmla="*/ 4480 w 8960"/>
                <a:gd name="T13" fmla="*/ 6400 h 12464"/>
                <a:gd name="T14" fmla="*/ 6400 w 8960"/>
                <a:gd name="T15" fmla="*/ 4480 h 12464"/>
                <a:gd name="T16" fmla="*/ 4480 w 8960"/>
                <a:gd name="T17" fmla="*/ 2560 h 12464"/>
                <a:gd name="T18" fmla="*/ 2560 w 8960"/>
                <a:gd name="T19" fmla="*/ 4480 h 12464"/>
                <a:gd name="T20" fmla="*/ 4480 w 8960"/>
                <a:gd name="T21" fmla="*/ 6400 h 1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60" h="12464">
                  <a:moveTo>
                    <a:pt x="4993" y="12121"/>
                  </a:moveTo>
                  <a:cubicBezTo>
                    <a:pt x="4737" y="12464"/>
                    <a:pt x="4223" y="12464"/>
                    <a:pt x="3967" y="12121"/>
                  </a:cubicBezTo>
                  <a:cubicBezTo>
                    <a:pt x="1322" y="8580"/>
                    <a:pt x="0" y="6032"/>
                    <a:pt x="0" y="4480"/>
                  </a:cubicBezTo>
                  <a:cubicBezTo>
                    <a:pt x="0" y="2005"/>
                    <a:pt x="2006" y="0"/>
                    <a:pt x="4480" y="0"/>
                  </a:cubicBezTo>
                  <a:cubicBezTo>
                    <a:pt x="6954" y="0"/>
                    <a:pt x="8960" y="2005"/>
                    <a:pt x="8960" y="4480"/>
                  </a:cubicBezTo>
                  <a:cubicBezTo>
                    <a:pt x="8960" y="6032"/>
                    <a:pt x="7638" y="8580"/>
                    <a:pt x="4993" y="12121"/>
                  </a:cubicBezTo>
                  <a:close/>
                  <a:moveTo>
                    <a:pt x="4480" y="6400"/>
                  </a:moveTo>
                  <a:cubicBezTo>
                    <a:pt x="5540" y="6400"/>
                    <a:pt x="6400" y="5540"/>
                    <a:pt x="6400" y="4480"/>
                  </a:cubicBezTo>
                  <a:cubicBezTo>
                    <a:pt x="6400" y="3419"/>
                    <a:pt x="5540" y="2560"/>
                    <a:pt x="4480" y="2560"/>
                  </a:cubicBezTo>
                  <a:cubicBezTo>
                    <a:pt x="3420" y="2560"/>
                    <a:pt x="2560" y="3419"/>
                    <a:pt x="2560" y="4480"/>
                  </a:cubicBezTo>
                  <a:cubicBezTo>
                    <a:pt x="2560" y="5540"/>
                    <a:pt x="3420" y="6400"/>
                    <a:pt x="4480" y="6400"/>
                  </a:cubicBezTo>
                  <a:close/>
                </a:path>
              </a:pathLst>
            </a:custGeom>
            <a:gradFill flip="none" rotWithShape="1">
              <a:gsLst>
                <a:gs pos="5000">
                  <a:schemeClr val="accent1">
                    <a:lumMod val="60000"/>
                    <a:lumOff val="40000"/>
                  </a:schemeClr>
                </a:gs>
                <a:gs pos="40000">
                  <a:schemeClr val="accent1"/>
                </a:gs>
                <a:gs pos="100000">
                  <a:schemeClr val="accent2"/>
                </a:gs>
              </a:gsLst>
              <a:path path="circle">
                <a:fillToRect r="100000" b="100000"/>
              </a:path>
              <a:tileRect l="-100000" t="-100000"/>
            </a:gradFill>
            <a:ln w="25400">
              <a:noFill/>
            </a:ln>
            <a:effectLst>
              <a:outerShdw blurRad="127000" dist="63500" dir="2700000" algn="tl" rotWithShape="0">
                <a:schemeClr val="accent2"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600">
                <a:solidFill>
                  <a:srgbClr val="000000"/>
                </a:solidFill>
                <a:latin typeface="等线" panose="020F0502020204030204"/>
                <a:ea typeface="OPPOSans R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489A6182-B635-C59B-9FF6-16CB7C5E37DA}"/>
                </a:ext>
              </a:extLst>
            </p:cNvPr>
            <p:cNvSpPr txBox="1"/>
            <p:nvPr/>
          </p:nvSpPr>
          <p:spPr>
            <a:xfrm>
              <a:off x="5532799" y="2439573"/>
              <a:ext cx="744308" cy="312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100">
                  <a:gradFill>
                    <a:gsLst>
                      <a:gs pos="5000">
                        <a:schemeClr val="accent1">
                          <a:lumMod val="60000"/>
                          <a:lumOff val="40000"/>
                        </a:schemeClr>
                      </a:gs>
                      <a:gs pos="40000">
                        <a:schemeClr val="accent1"/>
                      </a:gs>
                      <a:gs pos="100000">
                        <a:schemeClr val="accent2"/>
                      </a:gs>
                    </a:gsLst>
                    <a:path path="circle">
                      <a:fillToRect r="100000" b="100000"/>
                    </a:path>
                  </a:gradFill>
                  <a:latin typeface="+mj-ea"/>
                  <a:ea typeface="+mj-ea"/>
                </a:rPr>
                <a:t>泰国厂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6731A762-E8EA-3414-EAB1-1122B55CE597}"/>
                </a:ext>
              </a:extLst>
            </p:cNvPr>
            <p:cNvSpPr txBox="1"/>
            <p:nvPr/>
          </p:nvSpPr>
          <p:spPr>
            <a:xfrm>
              <a:off x="5369917" y="1631738"/>
              <a:ext cx="1069199" cy="10692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zh-CN" altLang="en-US"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曼谷经济圈</a:t>
              </a:r>
            </a:p>
          </p:txBody>
        </p:sp>
      </p:grpSp>
      <p:sp>
        <p:nvSpPr>
          <p:cNvPr id="55" name="矩形: 圆角 54">
            <a:extLst>
              <a:ext uri="{FF2B5EF4-FFF2-40B4-BE49-F238E27FC236}">
                <a16:creationId xmlns:a16="http://schemas.microsoft.com/office/drawing/2014/main" id="{D0A3BE31-EB1F-8678-357C-1B2B1E940F24}"/>
              </a:ext>
            </a:extLst>
          </p:cNvPr>
          <p:cNvSpPr/>
          <p:nvPr/>
        </p:nvSpPr>
        <p:spPr>
          <a:xfrm>
            <a:off x="4478650" y="4888173"/>
            <a:ext cx="2562594" cy="1373112"/>
          </a:xfrm>
          <a:prstGeom prst="roundRect">
            <a:avLst>
              <a:gd name="adj" fmla="val 6922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>
            <a:outerShdw blurRad="254000" dist="127000" dir="2700000" algn="tl" rotWithShape="0">
              <a:schemeClr val="accent2">
                <a:alpha val="3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F1B7BAC9-4FF5-26E1-270E-719C1350EDFD}"/>
              </a:ext>
            </a:extLst>
          </p:cNvPr>
          <p:cNvSpPr txBox="1"/>
          <p:nvPr/>
        </p:nvSpPr>
        <p:spPr>
          <a:xfrm>
            <a:off x="4829583" y="4972291"/>
            <a:ext cx="1860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b="1">
                <a:gradFill flip="none" rotWithShape="1">
                  <a:gsLst>
                    <a:gs pos="100000">
                      <a:schemeClr val="accent2"/>
                    </a:gs>
                    <a:gs pos="1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effectLst>
                  <a:outerShdw blurRad="127000" dist="63500" dir="2700000" algn="tl" rotWithShape="0">
                    <a:schemeClr val="accent2">
                      <a:alpha val="40000"/>
                    </a:schemeClr>
                  </a:outerShdw>
                </a:effectLst>
              </a:rPr>
              <a:t>标示标线说明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24EC76E0-D5CB-7D57-3238-E821A2D0B1CD}"/>
              </a:ext>
            </a:extLst>
          </p:cNvPr>
          <p:cNvSpPr txBox="1"/>
          <p:nvPr/>
        </p:nvSpPr>
        <p:spPr>
          <a:xfrm>
            <a:off x="5311986" y="5324406"/>
            <a:ext cx="18607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>
                <a:latin typeface="+mn-ea"/>
              </a:rPr>
              <a:t>中老铁路</a:t>
            </a:r>
            <a:r>
              <a:rPr lang="en-US" altLang="zh-CN" sz="1200">
                <a:latin typeface="+mn-ea"/>
              </a:rPr>
              <a:t>-</a:t>
            </a:r>
            <a:r>
              <a:rPr lang="zh-CN" altLang="en-US" sz="1200">
                <a:latin typeface="+mn-ea"/>
              </a:rPr>
              <a:t>中国段</a:t>
            </a: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93B3BF1F-3A11-5573-E080-9B11CFEDC061}"/>
              </a:ext>
            </a:extLst>
          </p:cNvPr>
          <p:cNvSpPr txBox="1"/>
          <p:nvPr/>
        </p:nvSpPr>
        <p:spPr>
          <a:xfrm>
            <a:off x="5311986" y="5611295"/>
            <a:ext cx="18607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>
                <a:latin typeface="+mn-ea"/>
              </a:rPr>
              <a:t>中老铁路</a:t>
            </a:r>
            <a:r>
              <a:rPr lang="en-US" altLang="zh-CN" sz="1200">
                <a:latin typeface="+mn-ea"/>
              </a:rPr>
              <a:t>-</a:t>
            </a:r>
            <a:r>
              <a:rPr lang="zh-CN" altLang="en-US" sz="1200">
                <a:latin typeface="+mn-ea"/>
              </a:rPr>
              <a:t>老挝段</a:t>
            </a: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8131D7C5-4E01-A926-A925-9B3C9F93A914}"/>
              </a:ext>
            </a:extLst>
          </p:cNvPr>
          <p:cNvSpPr txBox="1"/>
          <p:nvPr/>
        </p:nvSpPr>
        <p:spPr>
          <a:xfrm>
            <a:off x="5311986" y="5898183"/>
            <a:ext cx="18607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>
                <a:latin typeface="+mn-ea"/>
              </a:rPr>
              <a:t>陆运卡车行驶路线</a:t>
            </a:r>
          </a:p>
        </p:txBody>
      </p:sp>
      <p:cxnSp>
        <p:nvCxnSpPr>
          <p:cNvPr id="61" name="直接箭头连接符 60">
            <a:extLst>
              <a:ext uri="{FF2B5EF4-FFF2-40B4-BE49-F238E27FC236}">
                <a16:creationId xmlns:a16="http://schemas.microsoft.com/office/drawing/2014/main" id="{3FCE3042-6067-BE42-32FB-AE8BA21C7FF8}"/>
              </a:ext>
            </a:extLst>
          </p:cNvPr>
          <p:cNvCxnSpPr>
            <a:cxnSpLocks/>
          </p:cNvCxnSpPr>
          <p:nvPr/>
        </p:nvCxnSpPr>
        <p:spPr>
          <a:xfrm>
            <a:off x="4719638" y="5467187"/>
            <a:ext cx="487982" cy="0"/>
          </a:xfrm>
          <a:prstGeom prst="straightConnector1">
            <a:avLst/>
          </a:prstGeom>
          <a:ln w="15875" cap="rnd">
            <a:solidFill>
              <a:schemeClr val="accent1">
                <a:lumMod val="60000"/>
                <a:lumOff val="40000"/>
              </a:schemeClr>
            </a:solidFill>
            <a:prstDash val="dash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接箭头连接符 62">
            <a:extLst>
              <a:ext uri="{FF2B5EF4-FFF2-40B4-BE49-F238E27FC236}">
                <a16:creationId xmlns:a16="http://schemas.microsoft.com/office/drawing/2014/main" id="{7650A777-38D8-8749-094A-59ACE8F9A8CB}"/>
              </a:ext>
            </a:extLst>
          </p:cNvPr>
          <p:cNvCxnSpPr>
            <a:cxnSpLocks/>
          </p:cNvCxnSpPr>
          <p:nvPr/>
        </p:nvCxnSpPr>
        <p:spPr>
          <a:xfrm>
            <a:off x="4719638" y="5745724"/>
            <a:ext cx="487982" cy="0"/>
          </a:xfrm>
          <a:prstGeom prst="straightConnector1">
            <a:avLst/>
          </a:prstGeom>
          <a:ln w="15875" cap="rnd">
            <a:solidFill>
              <a:schemeClr val="accent2"/>
            </a:solidFill>
            <a:prstDash val="dash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接箭头连接符 63">
            <a:extLst>
              <a:ext uri="{FF2B5EF4-FFF2-40B4-BE49-F238E27FC236}">
                <a16:creationId xmlns:a16="http://schemas.microsoft.com/office/drawing/2014/main" id="{59097747-7945-AE74-99EC-0B7FCC97F918}"/>
              </a:ext>
            </a:extLst>
          </p:cNvPr>
          <p:cNvCxnSpPr>
            <a:cxnSpLocks/>
          </p:cNvCxnSpPr>
          <p:nvPr/>
        </p:nvCxnSpPr>
        <p:spPr>
          <a:xfrm>
            <a:off x="4719638" y="6024261"/>
            <a:ext cx="487982" cy="0"/>
          </a:xfrm>
          <a:prstGeom prst="straightConnector1">
            <a:avLst/>
          </a:prstGeom>
          <a:ln w="15875" cap="rnd">
            <a:solidFill>
              <a:schemeClr val="accent1">
                <a:lumMod val="60000"/>
                <a:lumOff val="40000"/>
              </a:schemeClr>
            </a:solidFill>
            <a:prstDash val="solid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矩形 64">
            <a:extLst>
              <a:ext uri="{FF2B5EF4-FFF2-40B4-BE49-F238E27FC236}">
                <a16:creationId xmlns:a16="http://schemas.microsoft.com/office/drawing/2014/main" id="{F6D3649E-AA36-FAEE-BDE6-A5454793D24E}"/>
              </a:ext>
            </a:extLst>
          </p:cNvPr>
          <p:cNvSpPr/>
          <p:nvPr/>
        </p:nvSpPr>
        <p:spPr>
          <a:xfrm>
            <a:off x="302119" y="417646"/>
            <a:ext cx="52913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gradFill>
                  <a:gsLst>
                    <a:gs pos="100000">
                      <a:schemeClr val="accent3"/>
                    </a:gs>
                    <a:gs pos="15000">
                      <a:schemeClr val="accent2"/>
                    </a:gs>
                  </a:gsLst>
                  <a:lin ang="2700000" scaled="0"/>
                </a:gradFill>
                <a:effectLst>
                  <a:outerShdw blurRad="127000" dist="63500" dir="2700000" algn="tl" rotWithShape="0">
                    <a:schemeClr val="accent2">
                      <a:alpha val="40000"/>
                    </a:schemeClr>
                  </a:outerShdw>
                </a:effectLst>
                <a:uLnTx/>
                <a:uFillTx/>
                <a:latin typeface="阿里巴巴普惠体 B"/>
                <a:ea typeface="阿里巴巴普惠体 B"/>
                <a:cs typeface="+mn-cs"/>
              </a:rPr>
              <a:t>中老铁路多式联运方案</a:t>
            </a: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gradFill>
                  <a:gsLst>
                    <a:gs pos="100000">
                      <a:schemeClr val="accent3"/>
                    </a:gs>
                    <a:gs pos="15000">
                      <a:schemeClr val="accent2"/>
                    </a:gs>
                  </a:gsLst>
                  <a:lin ang="2700000" scaled="0"/>
                </a:gradFill>
                <a:effectLst>
                  <a:outerShdw blurRad="127000" dist="63500" dir="2700000" algn="tl" rotWithShape="0">
                    <a:schemeClr val="accent2">
                      <a:alpha val="40000"/>
                    </a:schemeClr>
                  </a:outerShdw>
                </a:effectLst>
                <a:uLnTx/>
                <a:uFillTx/>
                <a:latin typeface="阿里巴巴普惠体 B"/>
                <a:ea typeface="阿里巴巴普惠体 B"/>
                <a:cs typeface="+mn-cs"/>
              </a:rPr>
              <a:t>1/2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gradFill>
                <a:gsLst>
                  <a:gs pos="100000">
                    <a:schemeClr val="accent3"/>
                  </a:gs>
                  <a:gs pos="15000">
                    <a:schemeClr val="accent2"/>
                  </a:gs>
                </a:gsLst>
                <a:lin ang="2700000" scaled="0"/>
              </a:gradFill>
              <a:effectLst>
                <a:outerShdw blurRad="127000" dist="63500" dir="2700000" algn="tl" rotWithShape="0">
                  <a:schemeClr val="accent2">
                    <a:alpha val="40000"/>
                  </a:schemeClr>
                </a:outerShdw>
              </a:effectLst>
              <a:uLnTx/>
              <a:uFillTx/>
              <a:latin typeface="阿里巴巴普惠体 B"/>
              <a:ea typeface="阿里巴巴普惠体 B"/>
              <a:cs typeface="+mn-cs"/>
            </a:endParaRPr>
          </a:p>
        </p:txBody>
      </p:sp>
      <p:sp>
        <p:nvSpPr>
          <p:cNvPr id="66" name="椭圆 65">
            <a:extLst>
              <a:ext uri="{FF2B5EF4-FFF2-40B4-BE49-F238E27FC236}">
                <a16:creationId xmlns:a16="http://schemas.microsoft.com/office/drawing/2014/main" id="{F1BDEDCE-EEDD-1F9F-30BF-C9D26337B086}"/>
              </a:ext>
            </a:extLst>
          </p:cNvPr>
          <p:cNvSpPr/>
          <p:nvPr/>
        </p:nvSpPr>
        <p:spPr>
          <a:xfrm flipH="1">
            <a:off x="1980270" y="4914644"/>
            <a:ext cx="104928" cy="104928"/>
          </a:xfrm>
          <a:prstGeom prst="ellipse">
            <a:avLst/>
          </a:prstGeom>
          <a:gradFill flip="none" rotWithShape="1">
            <a:gsLst>
              <a:gs pos="5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100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 w="25400">
            <a:noFill/>
          </a:ln>
          <a:effectLst>
            <a:outerShdw blurRad="127000" dist="63500" dir="2700000" algn="tl" rotWithShape="0">
              <a:schemeClr val="accent2"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rgbClr val="000000"/>
              </a:solidFill>
              <a:latin typeface="等线" panose="020F0502020204030204"/>
              <a:ea typeface="OPPOSans R"/>
            </a:endParaRPr>
          </a:p>
        </p:txBody>
      </p:sp>
      <p:sp>
        <p:nvSpPr>
          <p:cNvPr id="69" name="椭圆 68">
            <a:extLst>
              <a:ext uri="{FF2B5EF4-FFF2-40B4-BE49-F238E27FC236}">
                <a16:creationId xmlns:a16="http://schemas.microsoft.com/office/drawing/2014/main" id="{D4CC2A00-0847-8A92-661D-A8708FC7ED78}"/>
              </a:ext>
            </a:extLst>
          </p:cNvPr>
          <p:cNvSpPr/>
          <p:nvPr/>
        </p:nvSpPr>
        <p:spPr>
          <a:xfrm flipH="1">
            <a:off x="1488352" y="4199938"/>
            <a:ext cx="104928" cy="104928"/>
          </a:xfrm>
          <a:prstGeom prst="ellipse">
            <a:avLst/>
          </a:prstGeom>
          <a:gradFill flip="none" rotWithShape="1">
            <a:gsLst>
              <a:gs pos="5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100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 w="25400">
            <a:noFill/>
          </a:ln>
          <a:effectLst>
            <a:outerShdw blurRad="127000" dist="63500" dir="2700000" algn="tl" rotWithShape="0">
              <a:schemeClr val="accent2"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rgbClr val="000000"/>
              </a:solidFill>
              <a:latin typeface="等线" panose="020F0502020204030204"/>
              <a:ea typeface="OPPOSans R"/>
            </a:endParaRPr>
          </a:p>
        </p:txBody>
      </p:sp>
      <p:sp>
        <p:nvSpPr>
          <p:cNvPr id="70" name="椭圆 69">
            <a:extLst>
              <a:ext uri="{FF2B5EF4-FFF2-40B4-BE49-F238E27FC236}">
                <a16:creationId xmlns:a16="http://schemas.microsoft.com/office/drawing/2014/main" id="{1B1C38CB-10B5-8326-A57F-D592FC59C5B4}"/>
              </a:ext>
            </a:extLst>
          </p:cNvPr>
          <p:cNvSpPr/>
          <p:nvPr/>
        </p:nvSpPr>
        <p:spPr>
          <a:xfrm flipH="1">
            <a:off x="3122754" y="2859512"/>
            <a:ext cx="104928" cy="104928"/>
          </a:xfrm>
          <a:prstGeom prst="ellipse">
            <a:avLst/>
          </a:prstGeom>
          <a:gradFill flip="none" rotWithShape="1">
            <a:gsLst>
              <a:gs pos="5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100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 w="25400">
            <a:noFill/>
          </a:ln>
          <a:effectLst>
            <a:outerShdw blurRad="127000" dist="63500" dir="2700000" algn="tl" rotWithShape="0">
              <a:schemeClr val="accent2"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rgbClr val="000000"/>
              </a:solidFill>
              <a:latin typeface="等线" panose="020F0502020204030204"/>
              <a:ea typeface="OPPOSans R"/>
            </a:endParaRPr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2B7DE44B-460B-5863-68FB-F94716594AD2}"/>
              </a:ext>
            </a:extLst>
          </p:cNvPr>
          <p:cNvSpPr txBox="1"/>
          <p:nvPr/>
        </p:nvSpPr>
        <p:spPr>
          <a:xfrm>
            <a:off x="2097332" y="4838910"/>
            <a:ext cx="9079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</a:rPr>
              <a:t>万象南站</a:t>
            </a:r>
          </a:p>
        </p:txBody>
      </p:sp>
      <p:sp>
        <p:nvSpPr>
          <p:cNvPr id="73" name="文本框 72">
            <a:extLst>
              <a:ext uri="{FF2B5EF4-FFF2-40B4-BE49-F238E27FC236}">
                <a16:creationId xmlns:a16="http://schemas.microsoft.com/office/drawing/2014/main" id="{EDB2C594-76E3-16F1-3F6F-2EA165C92A38}"/>
              </a:ext>
            </a:extLst>
          </p:cNvPr>
          <p:cNvSpPr txBox="1"/>
          <p:nvPr/>
        </p:nvSpPr>
        <p:spPr>
          <a:xfrm>
            <a:off x="1631239" y="4113249"/>
            <a:ext cx="9079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</a:rPr>
              <a:t>磨憨口岸</a:t>
            </a: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09FBF7DA-0C56-A8E0-FBD2-FCD28B62508F}"/>
              </a:ext>
            </a:extLst>
          </p:cNvPr>
          <p:cNvSpPr txBox="1"/>
          <p:nvPr/>
        </p:nvSpPr>
        <p:spPr>
          <a:xfrm>
            <a:off x="3374040" y="2764719"/>
            <a:ext cx="9079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</a:rPr>
              <a:t>重庆站</a:t>
            </a:r>
          </a:p>
        </p:txBody>
      </p:sp>
      <p:cxnSp>
        <p:nvCxnSpPr>
          <p:cNvPr id="75" name="直接箭头连接符 74">
            <a:extLst>
              <a:ext uri="{FF2B5EF4-FFF2-40B4-BE49-F238E27FC236}">
                <a16:creationId xmlns:a16="http://schemas.microsoft.com/office/drawing/2014/main" id="{DC90AF90-EDC3-EBF6-60AF-5E19ECD1BC8E}"/>
              </a:ext>
            </a:extLst>
          </p:cNvPr>
          <p:cNvCxnSpPr>
            <a:cxnSpLocks/>
          </p:cNvCxnSpPr>
          <p:nvPr/>
        </p:nvCxnSpPr>
        <p:spPr>
          <a:xfrm flipV="1">
            <a:off x="3222176" y="2020526"/>
            <a:ext cx="2138700" cy="868908"/>
          </a:xfrm>
          <a:prstGeom prst="straightConnector1">
            <a:avLst/>
          </a:prstGeom>
          <a:ln w="15875" cap="rnd"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prstDash val="solid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接箭头连接符 78">
            <a:extLst>
              <a:ext uri="{FF2B5EF4-FFF2-40B4-BE49-F238E27FC236}">
                <a16:creationId xmlns:a16="http://schemas.microsoft.com/office/drawing/2014/main" id="{3281784D-E84A-8C1B-949D-12DC54BEBD2F}"/>
              </a:ext>
            </a:extLst>
          </p:cNvPr>
          <p:cNvCxnSpPr>
            <a:cxnSpLocks/>
          </p:cNvCxnSpPr>
          <p:nvPr/>
        </p:nvCxnSpPr>
        <p:spPr>
          <a:xfrm>
            <a:off x="3210666" y="2895726"/>
            <a:ext cx="769969" cy="910452"/>
          </a:xfrm>
          <a:prstGeom prst="straightConnector1">
            <a:avLst/>
          </a:prstGeom>
          <a:ln w="15875" cap="rnd"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prstDash val="solid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接箭头连接符 80">
            <a:extLst>
              <a:ext uri="{FF2B5EF4-FFF2-40B4-BE49-F238E27FC236}">
                <a16:creationId xmlns:a16="http://schemas.microsoft.com/office/drawing/2014/main" id="{2B39F5C9-63C3-A11E-E9AC-784DB760B1E6}"/>
              </a:ext>
            </a:extLst>
          </p:cNvPr>
          <p:cNvCxnSpPr>
            <a:cxnSpLocks/>
            <a:stCxn id="69" idx="1"/>
          </p:cNvCxnSpPr>
          <p:nvPr/>
        </p:nvCxnSpPr>
        <p:spPr>
          <a:xfrm flipV="1">
            <a:off x="1577914" y="3011232"/>
            <a:ext cx="1514602" cy="1204072"/>
          </a:xfrm>
          <a:prstGeom prst="straightConnector1">
            <a:avLst/>
          </a:prstGeom>
          <a:ln w="15875" cap="rnd"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accent1">
                    <a:lumMod val="60000"/>
                    <a:lumOff val="40000"/>
                  </a:schemeClr>
                </a:gs>
              </a:gsLst>
              <a:lin ang="5400000" scaled="1"/>
            </a:gradFill>
            <a:prstDash val="dash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接箭头连接符 86">
            <a:extLst>
              <a:ext uri="{FF2B5EF4-FFF2-40B4-BE49-F238E27FC236}">
                <a16:creationId xmlns:a16="http://schemas.microsoft.com/office/drawing/2014/main" id="{FA9F9983-BBC0-1647-36F2-877E9DBF2EA7}"/>
              </a:ext>
            </a:extLst>
          </p:cNvPr>
          <p:cNvCxnSpPr>
            <a:cxnSpLocks/>
            <a:stCxn id="66" idx="7"/>
          </p:cNvCxnSpPr>
          <p:nvPr/>
        </p:nvCxnSpPr>
        <p:spPr>
          <a:xfrm flipH="1" flipV="1">
            <a:off x="1619105" y="4382565"/>
            <a:ext cx="376531" cy="547445"/>
          </a:xfrm>
          <a:prstGeom prst="straightConnector1">
            <a:avLst/>
          </a:prstGeom>
          <a:ln w="15875" cap="rnd"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50000">
                  <a:schemeClr val="accent2"/>
                </a:gs>
              </a:gsLst>
              <a:lin ang="5400000" scaled="1"/>
            </a:gradFill>
            <a:prstDash val="dash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接箭头连接符 91">
            <a:extLst>
              <a:ext uri="{FF2B5EF4-FFF2-40B4-BE49-F238E27FC236}">
                <a16:creationId xmlns:a16="http://schemas.microsoft.com/office/drawing/2014/main" id="{BC575771-C1E4-A319-02D9-2AB7258BBA56}"/>
              </a:ext>
            </a:extLst>
          </p:cNvPr>
          <p:cNvCxnSpPr>
            <a:cxnSpLocks/>
          </p:cNvCxnSpPr>
          <p:nvPr/>
        </p:nvCxnSpPr>
        <p:spPr>
          <a:xfrm flipV="1">
            <a:off x="1933780" y="5097271"/>
            <a:ext cx="87454" cy="446697"/>
          </a:xfrm>
          <a:prstGeom prst="straightConnector1">
            <a:avLst/>
          </a:prstGeom>
          <a:ln w="15875" cap="rnd"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54000">
                  <a:schemeClr val="accent1">
                    <a:lumMod val="60000"/>
                    <a:lumOff val="40000"/>
                  </a:schemeClr>
                </a:gs>
              </a:gsLst>
              <a:lin ang="5400000" scaled="1"/>
            </a:gradFill>
            <a:prstDash val="solid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planet-earth_602">
            <a:extLst>
              <a:ext uri="{FF2B5EF4-FFF2-40B4-BE49-F238E27FC236}">
                <a16:creationId xmlns:a16="http://schemas.microsoft.com/office/drawing/2014/main" id="{6BCE8826-7E12-4B51-5562-F49AA9C7E736}"/>
              </a:ext>
            </a:extLst>
          </p:cNvPr>
          <p:cNvSpPr/>
          <p:nvPr/>
        </p:nvSpPr>
        <p:spPr>
          <a:xfrm>
            <a:off x="7844281" y="1141818"/>
            <a:ext cx="411636" cy="411148"/>
          </a:xfrm>
          <a:custGeom>
            <a:avLst/>
            <a:gdLst>
              <a:gd name="T0" fmla="*/ 278945 h 440259"/>
              <a:gd name="T1" fmla="*/ 278945 h 440259"/>
              <a:gd name="T2" fmla="*/ 278945 h 440259"/>
              <a:gd name="T3" fmla="*/ 278945 h 440259"/>
              <a:gd name="T4" fmla="*/ 88862 h 440259"/>
              <a:gd name="T5" fmla="*/ 88862 h 440259"/>
              <a:gd name="T6" fmla="*/ 278945 h 440259"/>
              <a:gd name="T7" fmla="*/ 278945 h 440259"/>
              <a:gd name="T8" fmla="*/ 278945 h 440259"/>
              <a:gd name="T9" fmla="*/ 278945 h 440259"/>
              <a:gd name="T10" fmla="*/ 88862 h 440259"/>
              <a:gd name="T11" fmla="*/ 88862 h 440259"/>
              <a:gd name="T12" fmla="*/ 278945 h 440259"/>
              <a:gd name="T13" fmla="*/ 278945 h 440259"/>
              <a:gd name="T14" fmla="*/ 278945 h 440259"/>
              <a:gd name="T15" fmla="*/ 278945 h 440259"/>
              <a:gd name="T16" fmla="*/ 278945 h 440259"/>
              <a:gd name="T17" fmla="*/ 278945 h 440259"/>
              <a:gd name="T18" fmla="*/ 278945 h 440259"/>
              <a:gd name="T19" fmla="*/ 278945 h 440259"/>
              <a:gd name="T20" fmla="*/ 278945 h 440259"/>
              <a:gd name="T21" fmla="*/ 278945 h 440259"/>
              <a:gd name="T22" fmla="*/ 278945 h 440259"/>
              <a:gd name="T23" fmla="*/ 278945 h 440259"/>
              <a:gd name="T24" fmla="*/ 278945 h 440259"/>
              <a:gd name="T25" fmla="*/ 278945 h 440259"/>
              <a:gd name="T26" fmla="*/ 278945 h 440259"/>
              <a:gd name="T27" fmla="*/ 278945 h 440259"/>
              <a:gd name="T28" fmla="*/ 278945 h 440259"/>
              <a:gd name="T29" fmla="*/ 278945 h 440259"/>
              <a:gd name="T30" fmla="*/ 278945 h 440259"/>
              <a:gd name="T31" fmla="*/ 278945 h 440259"/>
              <a:gd name="T32" fmla="*/ 278945 h 440259"/>
              <a:gd name="T33" fmla="*/ 278945 h 440259"/>
              <a:gd name="T34" fmla="*/ 278945 h 440259"/>
              <a:gd name="T35" fmla="*/ 278945 h 440259"/>
              <a:gd name="T36" fmla="*/ 278945 h 440259"/>
              <a:gd name="T37" fmla="*/ 278945 h 440259"/>
              <a:gd name="T38" fmla="*/ 278945 h 440259"/>
              <a:gd name="T39" fmla="*/ 278945 h 440259"/>
              <a:gd name="T40" fmla="*/ 278945 h 440259"/>
              <a:gd name="T41" fmla="*/ 278945 h 440259"/>
              <a:gd name="T42" fmla="*/ 278945 h 440259"/>
              <a:gd name="T43" fmla="*/ 278945 h 440259"/>
              <a:gd name="T44" fmla="*/ 278945 h 440259"/>
              <a:gd name="T45" fmla="*/ 278945 h 440259"/>
              <a:gd name="T46" fmla="*/ 278945 h 440259"/>
              <a:gd name="T47" fmla="*/ 278945 h 440259"/>
              <a:gd name="T48" fmla="*/ 278945 h 440259"/>
              <a:gd name="T49" fmla="*/ 278945 h 440259"/>
              <a:gd name="T50" fmla="*/ 278945 h 440259"/>
              <a:gd name="T51" fmla="*/ 278945 h 440259"/>
              <a:gd name="T52" fmla="*/ 278945 h 440259"/>
              <a:gd name="T53" fmla="*/ 278945 h 440259"/>
              <a:gd name="T54" fmla="*/ 278945 h 440259"/>
              <a:gd name="T55" fmla="*/ 278945 h 440259"/>
              <a:gd name="T56" fmla="*/ 278945 h 440259"/>
              <a:gd name="T57" fmla="*/ 278945 h 440259"/>
              <a:gd name="T58" fmla="*/ 278945 h 440259"/>
              <a:gd name="T59" fmla="*/ 278945 h 440259"/>
              <a:gd name="T60" fmla="*/ 278945 h 440259"/>
              <a:gd name="T61" fmla="*/ 278945 h 440259"/>
              <a:gd name="T62" fmla="*/ 278945 h 440259"/>
              <a:gd name="T63" fmla="*/ 278945 h 440259"/>
              <a:gd name="T64" fmla="*/ 278945 h 440259"/>
              <a:gd name="T65" fmla="*/ 278945 h 440259"/>
              <a:gd name="T66" fmla="*/ 278945 h 440259"/>
              <a:gd name="T67" fmla="*/ 278945 h 440259"/>
              <a:gd name="T68" fmla="*/ 278945 h 440259"/>
              <a:gd name="T69" fmla="*/ 278945 h 440259"/>
              <a:gd name="T70" fmla="*/ 278945 h 440259"/>
              <a:gd name="T71" fmla="*/ 278945 h 440259"/>
              <a:gd name="T72" fmla="*/ 88862 h 440259"/>
              <a:gd name="T73" fmla="*/ 88862 h 440259"/>
              <a:gd name="T74" fmla="*/ 278945 h 440259"/>
              <a:gd name="T75" fmla="*/ 278945 h 440259"/>
              <a:gd name="T76" fmla="*/ 278945 h 440259"/>
              <a:gd name="T77" fmla="*/ 278945 h 440259"/>
              <a:gd name="T78" fmla="*/ 278945 h 440259"/>
              <a:gd name="T79" fmla="*/ 278945 h 440259"/>
              <a:gd name="T80" fmla="*/ 278945 h 440259"/>
              <a:gd name="T81" fmla="*/ 278945 h 440259"/>
              <a:gd name="T82" fmla="*/ 278945 h 440259"/>
              <a:gd name="T83" fmla="*/ 278945 h 440259"/>
              <a:gd name="T84" fmla="*/ 278945 h 440259"/>
              <a:gd name="T85" fmla="*/ 278945 h 440259"/>
              <a:gd name="T86" fmla="*/ 278945 h 440259"/>
              <a:gd name="T87" fmla="*/ 278945 h 440259"/>
              <a:gd name="T88" fmla="*/ 278945 h 440259"/>
              <a:gd name="T89" fmla="*/ 278945 h 440259"/>
              <a:gd name="T90" fmla="*/ 278945 h 440259"/>
              <a:gd name="T91" fmla="*/ 278945 h 440259"/>
              <a:gd name="T92" fmla="*/ 278945 h 440259"/>
              <a:gd name="T93" fmla="*/ 278945 h 440259"/>
              <a:gd name="T94" fmla="*/ 278945 h 440259"/>
              <a:gd name="T95" fmla="*/ 278945 h 440259"/>
              <a:gd name="T96" fmla="*/ 278945 h 440259"/>
              <a:gd name="T97" fmla="*/ 278945 h 440259"/>
              <a:gd name="T98" fmla="*/ 278945 h 440259"/>
              <a:gd name="T99" fmla="*/ 278945 h 440259"/>
              <a:gd name="T100" fmla="*/ 278945 h 440259"/>
              <a:gd name="T101" fmla="*/ 278945 h 440259"/>
              <a:gd name="T102" fmla="*/ 278945 h 440259"/>
              <a:gd name="T103" fmla="*/ 278945 h 440259"/>
              <a:gd name="T104" fmla="*/ 278945 h 440259"/>
              <a:gd name="T105" fmla="*/ 278945 h 440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7" h="407">
                <a:moveTo>
                  <a:pt x="203" y="0"/>
                </a:moveTo>
                <a:cubicBezTo>
                  <a:pt x="91" y="0"/>
                  <a:pt x="0" y="91"/>
                  <a:pt x="0" y="203"/>
                </a:cubicBezTo>
                <a:cubicBezTo>
                  <a:pt x="0" y="316"/>
                  <a:pt x="91" y="407"/>
                  <a:pt x="203" y="407"/>
                </a:cubicBezTo>
                <a:cubicBezTo>
                  <a:pt x="316" y="407"/>
                  <a:pt x="407" y="316"/>
                  <a:pt x="407" y="203"/>
                </a:cubicBezTo>
                <a:cubicBezTo>
                  <a:pt x="407" y="91"/>
                  <a:pt x="323" y="0"/>
                  <a:pt x="203" y="0"/>
                </a:cubicBezTo>
                <a:close/>
                <a:moveTo>
                  <a:pt x="287" y="47"/>
                </a:moveTo>
                <a:cubicBezTo>
                  <a:pt x="291" y="45"/>
                  <a:pt x="305" y="53"/>
                  <a:pt x="317" y="66"/>
                </a:cubicBezTo>
                <a:cubicBezTo>
                  <a:pt x="309" y="96"/>
                  <a:pt x="290" y="92"/>
                  <a:pt x="290" y="92"/>
                </a:cubicBezTo>
                <a:cubicBezTo>
                  <a:pt x="290" y="92"/>
                  <a:pt x="276" y="92"/>
                  <a:pt x="278" y="80"/>
                </a:cubicBezTo>
                <a:lnTo>
                  <a:pt x="292" y="70"/>
                </a:lnTo>
                <a:cubicBezTo>
                  <a:pt x="292" y="70"/>
                  <a:pt x="286" y="55"/>
                  <a:pt x="287" y="47"/>
                </a:cubicBezTo>
                <a:close/>
                <a:moveTo>
                  <a:pt x="156" y="258"/>
                </a:moveTo>
                <a:cubicBezTo>
                  <a:pt x="155" y="263"/>
                  <a:pt x="149" y="274"/>
                  <a:pt x="146" y="281"/>
                </a:cubicBezTo>
                <a:cubicBezTo>
                  <a:pt x="142" y="288"/>
                  <a:pt x="140" y="291"/>
                  <a:pt x="136" y="294"/>
                </a:cubicBezTo>
                <a:cubicBezTo>
                  <a:pt x="131" y="298"/>
                  <a:pt x="129" y="304"/>
                  <a:pt x="129" y="304"/>
                </a:cubicBezTo>
                <a:lnTo>
                  <a:pt x="128" y="320"/>
                </a:lnTo>
                <a:cubicBezTo>
                  <a:pt x="128" y="320"/>
                  <a:pt x="130" y="332"/>
                  <a:pt x="132" y="337"/>
                </a:cubicBezTo>
                <a:cubicBezTo>
                  <a:pt x="135" y="342"/>
                  <a:pt x="123" y="369"/>
                  <a:pt x="123" y="369"/>
                </a:cubicBezTo>
                <a:cubicBezTo>
                  <a:pt x="115" y="367"/>
                  <a:pt x="110" y="358"/>
                  <a:pt x="108" y="351"/>
                </a:cubicBezTo>
                <a:cubicBezTo>
                  <a:pt x="105" y="343"/>
                  <a:pt x="101" y="339"/>
                  <a:pt x="102" y="331"/>
                </a:cubicBezTo>
                <a:cubicBezTo>
                  <a:pt x="103" y="323"/>
                  <a:pt x="95" y="319"/>
                  <a:pt x="92" y="314"/>
                </a:cubicBezTo>
                <a:cubicBezTo>
                  <a:pt x="90" y="310"/>
                  <a:pt x="86" y="304"/>
                  <a:pt x="86" y="299"/>
                </a:cubicBezTo>
                <a:cubicBezTo>
                  <a:pt x="86" y="294"/>
                  <a:pt x="76" y="288"/>
                  <a:pt x="76" y="288"/>
                </a:cubicBezTo>
                <a:cubicBezTo>
                  <a:pt x="76" y="288"/>
                  <a:pt x="58" y="280"/>
                  <a:pt x="55" y="276"/>
                </a:cubicBezTo>
                <a:cubicBezTo>
                  <a:pt x="53" y="273"/>
                  <a:pt x="50" y="257"/>
                  <a:pt x="49" y="251"/>
                </a:cubicBezTo>
                <a:cubicBezTo>
                  <a:pt x="48" y="245"/>
                  <a:pt x="52" y="228"/>
                  <a:pt x="52" y="228"/>
                </a:cubicBezTo>
                <a:cubicBezTo>
                  <a:pt x="52" y="228"/>
                  <a:pt x="59" y="223"/>
                  <a:pt x="54" y="218"/>
                </a:cubicBezTo>
                <a:cubicBezTo>
                  <a:pt x="50" y="214"/>
                  <a:pt x="49" y="202"/>
                  <a:pt x="49" y="202"/>
                </a:cubicBezTo>
                <a:lnTo>
                  <a:pt x="41" y="193"/>
                </a:lnTo>
                <a:cubicBezTo>
                  <a:pt x="41" y="193"/>
                  <a:pt x="34" y="184"/>
                  <a:pt x="34" y="179"/>
                </a:cubicBezTo>
                <a:cubicBezTo>
                  <a:pt x="33" y="175"/>
                  <a:pt x="34" y="172"/>
                  <a:pt x="34" y="168"/>
                </a:cubicBezTo>
                <a:cubicBezTo>
                  <a:pt x="35" y="163"/>
                  <a:pt x="33" y="155"/>
                  <a:pt x="33" y="150"/>
                </a:cubicBezTo>
                <a:cubicBezTo>
                  <a:pt x="66" y="67"/>
                  <a:pt x="123" y="48"/>
                  <a:pt x="123" y="48"/>
                </a:cubicBezTo>
                <a:lnTo>
                  <a:pt x="128" y="67"/>
                </a:lnTo>
                <a:cubicBezTo>
                  <a:pt x="128" y="67"/>
                  <a:pt x="118" y="70"/>
                  <a:pt x="112" y="68"/>
                </a:cubicBezTo>
                <a:cubicBezTo>
                  <a:pt x="107" y="66"/>
                  <a:pt x="104" y="66"/>
                  <a:pt x="104" y="66"/>
                </a:cubicBezTo>
                <a:lnTo>
                  <a:pt x="97" y="76"/>
                </a:lnTo>
                <a:cubicBezTo>
                  <a:pt x="97" y="76"/>
                  <a:pt x="94" y="82"/>
                  <a:pt x="93" y="86"/>
                </a:cubicBezTo>
                <a:cubicBezTo>
                  <a:pt x="92" y="90"/>
                  <a:pt x="95" y="95"/>
                  <a:pt x="95" y="95"/>
                </a:cubicBezTo>
                <a:cubicBezTo>
                  <a:pt x="95" y="95"/>
                  <a:pt x="108" y="96"/>
                  <a:pt x="108" y="92"/>
                </a:cubicBezTo>
                <a:cubicBezTo>
                  <a:pt x="108" y="89"/>
                  <a:pt x="106" y="87"/>
                  <a:pt x="106" y="87"/>
                </a:cubicBezTo>
                <a:lnTo>
                  <a:pt x="104" y="81"/>
                </a:lnTo>
                <a:cubicBezTo>
                  <a:pt x="104" y="81"/>
                  <a:pt x="112" y="76"/>
                  <a:pt x="134" y="78"/>
                </a:cubicBezTo>
                <a:cubicBezTo>
                  <a:pt x="156" y="80"/>
                  <a:pt x="148" y="95"/>
                  <a:pt x="157" y="99"/>
                </a:cubicBezTo>
                <a:cubicBezTo>
                  <a:pt x="166" y="102"/>
                  <a:pt x="149" y="115"/>
                  <a:pt x="146" y="122"/>
                </a:cubicBezTo>
                <a:cubicBezTo>
                  <a:pt x="142" y="130"/>
                  <a:pt x="137" y="113"/>
                  <a:pt x="137" y="113"/>
                </a:cubicBezTo>
                <a:cubicBezTo>
                  <a:pt x="137" y="113"/>
                  <a:pt x="142" y="107"/>
                  <a:pt x="133" y="105"/>
                </a:cubicBezTo>
                <a:cubicBezTo>
                  <a:pt x="124" y="103"/>
                  <a:pt x="118" y="121"/>
                  <a:pt x="123" y="120"/>
                </a:cubicBezTo>
                <a:cubicBezTo>
                  <a:pt x="127" y="120"/>
                  <a:pt x="132" y="125"/>
                  <a:pt x="131" y="130"/>
                </a:cubicBezTo>
                <a:cubicBezTo>
                  <a:pt x="130" y="134"/>
                  <a:pt x="130" y="134"/>
                  <a:pt x="126" y="144"/>
                </a:cubicBezTo>
                <a:cubicBezTo>
                  <a:pt x="121" y="154"/>
                  <a:pt x="112" y="161"/>
                  <a:pt x="112" y="161"/>
                </a:cubicBezTo>
                <a:cubicBezTo>
                  <a:pt x="112" y="161"/>
                  <a:pt x="107" y="159"/>
                  <a:pt x="110" y="164"/>
                </a:cubicBezTo>
                <a:cubicBezTo>
                  <a:pt x="112" y="169"/>
                  <a:pt x="109" y="182"/>
                  <a:pt x="109" y="186"/>
                </a:cubicBezTo>
                <a:cubicBezTo>
                  <a:pt x="109" y="189"/>
                  <a:pt x="98" y="179"/>
                  <a:pt x="96" y="170"/>
                </a:cubicBezTo>
                <a:cubicBezTo>
                  <a:pt x="94" y="161"/>
                  <a:pt x="84" y="169"/>
                  <a:pt x="80" y="170"/>
                </a:cubicBezTo>
                <a:cubicBezTo>
                  <a:pt x="76" y="171"/>
                  <a:pt x="70" y="168"/>
                  <a:pt x="68" y="164"/>
                </a:cubicBezTo>
                <a:cubicBezTo>
                  <a:pt x="66" y="159"/>
                  <a:pt x="50" y="173"/>
                  <a:pt x="45" y="176"/>
                </a:cubicBezTo>
                <a:cubicBezTo>
                  <a:pt x="41" y="178"/>
                  <a:pt x="43" y="186"/>
                  <a:pt x="50" y="182"/>
                </a:cubicBezTo>
                <a:cubicBezTo>
                  <a:pt x="57" y="178"/>
                  <a:pt x="63" y="181"/>
                  <a:pt x="62" y="188"/>
                </a:cubicBezTo>
                <a:cubicBezTo>
                  <a:pt x="60" y="196"/>
                  <a:pt x="53" y="191"/>
                  <a:pt x="53" y="196"/>
                </a:cubicBezTo>
                <a:cubicBezTo>
                  <a:pt x="54" y="200"/>
                  <a:pt x="62" y="205"/>
                  <a:pt x="63" y="211"/>
                </a:cubicBezTo>
                <a:cubicBezTo>
                  <a:pt x="65" y="217"/>
                  <a:pt x="82" y="212"/>
                  <a:pt x="88" y="209"/>
                </a:cubicBezTo>
                <a:cubicBezTo>
                  <a:pt x="93" y="207"/>
                  <a:pt x="109" y="204"/>
                  <a:pt x="110" y="211"/>
                </a:cubicBezTo>
                <a:cubicBezTo>
                  <a:pt x="112" y="218"/>
                  <a:pt x="130" y="221"/>
                  <a:pt x="136" y="223"/>
                </a:cubicBezTo>
                <a:cubicBezTo>
                  <a:pt x="142" y="225"/>
                  <a:pt x="155" y="226"/>
                  <a:pt x="162" y="233"/>
                </a:cubicBezTo>
                <a:cubicBezTo>
                  <a:pt x="169" y="240"/>
                  <a:pt x="157" y="254"/>
                  <a:pt x="156" y="258"/>
                </a:cubicBezTo>
                <a:close/>
                <a:moveTo>
                  <a:pt x="197" y="46"/>
                </a:moveTo>
                <a:cubicBezTo>
                  <a:pt x="196" y="55"/>
                  <a:pt x="181" y="67"/>
                  <a:pt x="183" y="71"/>
                </a:cubicBezTo>
                <a:cubicBezTo>
                  <a:pt x="185" y="74"/>
                  <a:pt x="183" y="90"/>
                  <a:pt x="170" y="76"/>
                </a:cubicBezTo>
                <a:cubicBezTo>
                  <a:pt x="158" y="63"/>
                  <a:pt x="145" y="58"/>
                  <a:pt x="146" y="49"/>
                </a:cubicBezTo>
                <a:cubicBezTo>
                  <a:pt x="146" y="47"/>
                  <a:pt x="159" y="44"/>
                  <a:pt x="159" y="41"/>
                </a:cubicBezTo>
                <a:cubicBezTo>
                  <a:pt x="178" y="23"/>
                  <a:pt x="209" y="27"/>
                  <a:pt x="211" y="31"/>
                </a:cubicBezTo>
                <a:cubicBezTo>
                  <a:pt x="206" y="40"/>
                  <a:pt x="197" y="37"/>
                  <a:pt x="197" y="46"/>
                </a:cubicBezTo>
                <a:close/>
                <a:moveTo>
                  <a:pt x="361" y="208"/>
                </a:moveTo>
                <a:cubicBezTo>
                  <a:pt x="361" y="208"/>
                  <a:pt x="368" y="218"/>
                  <a:pt x="377" y="217"/>
                </a:cubicBezTo>
                <a:cubicBezTo>
                  <a:pt x="371" y="293"/>
                  <a:pt x="308" y="342"/>
                  <a:pt x="308" y="342"/>
                </a:cubicBezTo>
                <a:cubicBezTo>
                  <a:pt x="298" y="332"/>
                  <a:pt x="303" y="324"/>
                  <a:pt x="303" y="324"/>
                </a:cubicBezTo>
                <a:lnTo>
                  <a:pt x="306" y="309"/>
                </a:lnTo>
                <a:lnTo>
                  <a:pt x="307" y="285"/>
                </a:lnTo>
                <a:cubicBezTo>
                  <a:pt x="307" y="285"/>
                  <a:pt x="307" y="259"/>
                  <a:pt x="283" y="271"/>
                </a:cubicBezTo>
                <a:cubicBezTo>
                  <a:pt x="257" y="278"/>
                  <a:pt x="268" y="278"/>
                  <a:pt x="242" y="280"/>
                </a:cubicBezTo>
                <a:cubicBezTo>
                  <a:pt x="215" y="282"/>
                  <a:pt x="220" y="226"/>
                  <a:pt x="220" y="226"/>
                </a:cubicBezTo>
                <a:cubicBezTo>
                  <a:pt x="220" y="143"/>
                  <a:pt x="283" y="206"/>
                  <a:pt x="283" y="206"/>
                </a:cubicBezTo>
                <a:cubicBezTo>
                  <a:pt x="320" y="230"/>
                  <a:pt x="324" y="186"/>
                  <a:pt x="324" y="186"/>
                </a:cubicBezTo>
                <a:lnTo>
                  <a:pt x="351" y="176"/>
                </a:lnTo>
                <a:lnTo>
                  <a:pt x="353" y="164"/>
                </a:lnTo>
                <a:lnTo>
                  <a:pt x="349" y="147"/>
                </a:lnTo>
                <a:lnTo>
                  <a:pt x="311" y="131"/>
                </a:lnTo>
                <a:cubicBezTo>
                  <a:pt x="311" y="131"/>
                  <a:pt x="307" y="144"/>
                  <a:pt x="317" y="159"/>
                </a:cubicBezTo>
                <a:cubicBezTo>
                  <a:pt x="317" y="159"/>
                  <a:pt x="314" y="177"/>
                  <a:pt x="306" y="172"/>
                </a:cubicBezTo>
                <a:lnTo>
                  <a:pt x="283" y="161"/>
                </a:lnTo>
                <a:cubicBezTo>
                  <a:pt x="283" y="161"/>
                  <a:pt x="276" y="158"/>
                  <a:pt x="264" y="165"/>
                </a:cubicBezTo>
                <a:cubicBezTo>
                  <a:pt x="252" y="172"/>
                  <a:pt x="231" y="165"/>
                  <a:pt x="231" y="165"/>
                </a:cubicBezTo>
                <a:cubicBezTo>
                  <a:pt x="231" y="165"/>
                  <a:pt x="233" y="153"/>
                  <a:pt x="245" y="146"/>
                </a:cubicBezTo>
                <a:lnTo>
                  <a:pt x="256" y="140"/>
                </a:lnTo>
                <a:cubicBezTo>
                  <a:pt x="256" y="140"/>
                  <a:pt x="253" y="127"/>
                  <a:pt x="255" y="117"/>
                </a:cubicBezTo>
                <a:cubicBezTo>
                  <a:pt x="258" y="108"/>
                  <a:pt x="262" y="116"/>
                  <a:pt x="272" y="109"/>
                </a:cubicBezTo>
                <a:cubicBezTo>
                  <a:pt x="281" y="102"/>
                  <a:pt x="288" y="123"/>
                  <a:pt x="303" y="121"/>
                </a:cubicBezTo>
                <a:cubicBezTo>
                  <a:pt x="317" y="118"/>
                  <a:pt x="310" y="116"/>
                  <a:pt x="320" y="111"/>
                </a:cubicBezTo>
                <a:cubicBezTo>
                  <a:pt x="329" y="106"/>
                  <a:pt x="336" y="121"/>
                  <a:pt x="336" y="121"/>
                </a:cubicBezTo>
                <a:lnTo>
                  <a:pt x="356" y="123"/>
                </a:lnTo>
                <a:cubicBezTo>
                  <a:pt x="356" y="123"/>
                  <a:pt x="353" y="101"/>
                  <a:pt x="354" y="107"/>
                </a:cubicBezTo>
                <a:cubicBezTo>
                  <a:pt x="366" y="128"/>
                  <a:pt x="384" y="184"/>
                  <a:pt x="378" y="194"/>
                </a:cubicBezTo>
                <a:cubicBezTo>
                  <a:pt x="374" y="192"/>
                  <a:pt x="370" y="191"/>
                  <a:pt x="370" y="191"/>
                </a:cubicBezTo>
                <a:lnTo>
                  <a:pt x="346" y="191"/>
                </a:lnTo>
                <a:lnTo>
                  <a:pt x="361" y="208"/>
                </a:lnTo>
                <a:close/>
              </a:path>
            </a:pathLst>
          </a:custGeom>
          <a:gradFill flip="none" rotWithShape="1">
            <a:gsLst>
              <a:gs pos="30000">
                <a:schemeClr val="accent1">
                  <a:lumMod val="20000"/>
                  <a:lumOff val="80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127000" dist="63500" dir="2700000" algn="tl" rotWithShape="0">
              <a:schemeClr val="accent2">
                <a:alpha val="6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planet-earth_602">
            <a:extLst>
              <a:ext uri="{FF2B5EF4-FFF2-40B4-BE49-F238E27FC236}">
                <a16:creationId xmlns:a16="http://schemas.microsoft.com/office/drawing/2014/main" id="{317D5C61-179E-CB7A-B861-8A1D80EA2763}"/>
              </a:ext>
            </a:extLst>
          </p:cNvPr>
          <p:cNvSpPr/>
          <p:nvPr/>
        </p:nvSpPr>
        <p:spPr>
          <a:xfrm>
            <a:off x="7854616" y="3916378"/>
            <a:ext cx="390965" cy="411636"/>
          </a:xfrm>
          <a:custGeom>
            <a:avLst/>
            <a:gdLst>
              <a:gd name="T0" fmla="*/ 3343 w 3717"/>
              <a:gd name="T1" fmla="*/ 1493 h 3919"/>
              <a:gd name="T2" fmla="*/ 2336 w 3717"/>
              <a:gd name="T3" fmla="*/ 1493 h 3919"/>
              <a:gd name="T4" fmla="*/ 2372 w 3717"/>
              <a:gd name="T5" fmla="*/ 1332 h 3919"/>
              <a:gd name="T6" fmla="*/ 2441 w 3717"/>
              <a:gd name="T7" fmla="*/ 835 h 3919"/>
              <a:gd name="T8" fmla="*/ 2100 w 3717"/>
              <a:gd name="T9" fmla="*/ 15 h 3919"/>
              <a:gd name="T10" fmla="*/ 1984 w 3717"/>
              <a:gd name="T11" fmla="*/ 0 h 3919"/>
              <a:gd name="T12" fmla="*/ 1651 w 3717"/>
              <a:gd name="T13" fmla="*/ 358 h 3919"/>
              <a:gd name="T14" fmla="*/ 1248 w 3717"/>
              <a:gd name="T15" fmla="*/ 1694 h 3919"/>
              <a:gd name="T16" fmla="*/ 1149 w 3717"/>
              <a:gd name="T17" fmla="*/ 1855 h 3919"/>
              <a:gd name="T18" fmla="*/ 1149 w 3717"/>
              <a:gd name="T19" fmla="*/ 1661 h 3919"/>
              <a:gd name="T20" fmla="*/ 1026 w 3717"/>
              <a:gd name="T21" fmla="*/ 1538 h 3919"/>
              <a:gd name="T22" fmla="*/ 122 w 3717"/>
              <a:gd name="T23" fmla="*/ 1538 h 3919"/>
              <a:gd name="T24" fmla="*/ 0 w 3717"/>
              <a:gd name="T25" fmla="*/ 1661 h 3919"/>
              <a:gd name="T26" fmla="*/ 0 w 3717"/>
              <a:gd name="T27" fmla="*/ 3796 h 3919"/>
              <a:gd name="T28" fmla="*/ 122 w 3717"/>
              <a:gd name="T29" fmla="*/ 3919 h 3919"/>
              <a:gd name="T30" fmla="*/ 1026 w 3717"/>
              <a:gd name="T31" fmla="*/ 3919 h 3919"/>
              <a:gd name="T32" fmla="*/ 1149 w 3717"/>
              <a:gd name="T33" fmla="*/ 3796 h 3919"/>
              <a:gd name="T34" fmla="*/ 1149 w 3717"/>
              <a:gd name="T35" fmla="*/ 3666 h 3919"/>
              <a:gd name="T36" fmla="*/ 1234 w 3717"/>
              <a:gd name="T37" fmla="*/ 3739 h 3919"/>
              <a:gd name="T38" fmla="*/ 1673 w 3717"/>
              <a:gd name="T39" fmla="*/ 3908 h 3919"/>
              <a:gd name="T40" fmla="*/ 2589 w 3717"/>
              <a:gd name="T41" fmla="*/ 3907 h 3919"/>
              <a:gd name="T42" fmla="*/ 2963 w 3717"/>
              <a:gd name="T43" fmla="*/ 3534 h 3919"/>
              <a:gd name="T44" fmla="*/ 2954 w 3717"/>
              <a:gd name="T45" fmla="*/ 3455 h 3919"/>
              <a:gd name="T46" fmla="*/ 2933 w 3717"/>
              <a:gd name="T47" fmla="*/ 3357 h 3919"/>
              <a:gd name="T48" fmla="*/ 3021 w 3717"/>
              <a:gd name="T49" fmla="*/ 3309 h 3919"/>
              <a:gd name="T50" fmla="*/ 3217 w 3717"/>
              <a:gd name="T51" fmla="*/ 2980 h 3919"/>
              <a:gd name="T52" fmla="*/ 3201 w 3717"/>
              <a:gd name="T53" fmla="*/ 2874 h 3919"/>
              <a:gd name="T54" fmla="*/ 3175 w 3717"/>
              <a:gd name="T55" fmla="*/ 2785 h 3919"/>
              <a:gd name="T56" fmla="*/ 3249 w 3717"/>
              <a:gd name="T57" fmla="*/ 2729 h 3919"/>
              <a:gd name="T58" fmla="*/ 3396 w 3717"/>
              <a:gd name="T59" fmla="*/ 2431 h 3919"/>
              <a:gd name="T60" fmla="*/ 3390 w 3717"/>
              <a:gd name="T61" fmla="*/ 2365 h 3919"/>
              <a:gd name="T62" fmla="*/ 3371 w 3717"/>
              <a:gd name="T63" fmla="*/ 2256 h 3919"/>
              <a:gd name="T64" fmla="*/ 3474 w 3717"/>
              <a:gd name="T65" fmla="*/ 2217 h 3919"/>
              <a:gd name="T66" fmla="*/ 3717 w 3717"/>
              <a:gd name="T67" fmla="*/ 1867 h 3919"/>
              <a:gd name="T68" fmla="*/ 3343 w 3717"/>
              <a:gd name="T69" fmla="*/ 1493 h 3919"/>
              <a:gd name="T70" fmla="*/ 904 w 3717"/>
              <a:gd name="T71" fmla="*/ 3674 h 3919"/>
              <a:gd name="T72" fmla="*/ 245 w 3717"/>
              <a:gd name="T73" fmla="*/ 3674 h 3919"/>
              <a:gd name="T74" fmla="*/ 245 w 3717"/>
              <a:gd name="T75" fmla="*/ 1783 h 3919"/>
              <a:gd name="T76" fmla="*/ 904 w 3717"/>
              <a:gd name="T77" fmla="*/ 1783 h 3919"/>
              <a:gd name="T78" fmla="*/ 904 w 3717"/>
              <a:gd name="T79" fmla="*/ 3674 h 3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17" h="3919">
                <a:moveTo>
                  <a:pt x="3343" y="1493"/>
                </a:moveTo>
                <a:lnTo>
                  <a:pt x="2336" y="1493"/>
                </a:lnTo>
                <a:lnTo>
                  <a:pt x="2372" y="1332"/>
                </a:lnTo>
                <a:cubicBezTo>
                  <a:pt x="2398" y="1212"/>
                  <a:pt x="2431" y="1028"/>
                  <a:pt x="2441" y="835"/>
                </a:cubicBezTo>
                <a:cubicBezTo>
                  <a:pt x="2457" y="523"/>
                  <a:pt x="2410" y="127"/>
                  <a:pt x="2100" y="15"/>
                </a:cubicBezTo>
                <a:cubicBezTo>
                  <a:pt x="2100" y="15"/>
                  <a:pt x="2050" y="0"/>
                  <a:pt x="1984" y="0"/>
                </a:cubicBezTo>
                <a:cubicBezTo>
                  <a:pt x="1720" y="0"/>
                  <a:pt x="1662" y="225"/>
                  <a:pt x="1651" y="358"/>
                </a:cubicBezTo>
                <a:cubicBezTo>
                  <a:pt x="1599" y="1005"/>
                  <a:pt x="1403" y="1442"/>
                  <a:pt x="1248" y="1694"/>
                </a:cubicBezTo>
                <a:lnTo>
                  <a:pt x="1149" y="1855"/>
                </a:lnTo>
                <a:lnTo>
                  <a:pt x="1149" y="1661"/>
                </a:lnTo>
                <a:cubicBezTo>
                  <a:pt x="1149" y="1593"/>
                  <a:pt x="1094" y="1538"/>
                  <a:pt x="1026" y="1538"/>
                </a:cubicBezTo>
                <a:lnTo>
                  <a:pt x="122" y="1538"/>
                </a:lnTo>
                <a:cubicBezTo>
                  <a:pt x="55" y="1538"/>
                  <a:pt x="0" y="1593"/>
                  <a:pt x="0" y="1661"/>
                </a:cubicBezTo>
                <a:lnTo>
                  <a:pt x="0" y="3796"/>
                </a:lnTo>
                <a:cubicBezTo>
                  <a:pt x="0" y="3864"/>
                  <a:pt x="55" y="3919"/>
                  <a:pt x="122" y="3919"/>
                </a:cubicBezTo>
                <a:lnTo>
                  <a:pt x="1026" y="3919"/>
                </a:lnTo>
                <a:cubicBezTo>
                  <a:pt x="1094" y="3919"/>
                  <a:pt x="1149" y="3864"/>
                  <a:pt x="1149" y="3796"/>
                </a:cubicBezTo>
                <a:lnTo>
                  <a:pt x="1149" y="3666"/>
                </a:lnTo>
                <a:lnTo>
                  <a:pt x="1234" y="3739"/>
                </a:lnTo>
                <a:cubicBezTo>
                  <a:pt x="1360" y="3848"/>
                  <a:pt x="1516" y="3908"/>
                  <a:pt x="1673" y="3908"/>
                </a:cubicBezTo>
                <a:lnTo>
                  <a:pt x="2589" y="3907"/>
                </a:lnTo>
                <a:cubicBezTo>
                  <a:pt x="2795" y="3907"/>
                  <a:pt x="2963" y="3740"/>
                  <a:pt x="2963" y="3534"/>
                </a:cubicBezTo>
                <a:cubicBezTo>
                  <a:pt x="2963" y="3507"/>
                  <a:pt x="2960" y="3481"/>
                  <a:pt x="2954" y="3455"/>
                </a:cubicBezTo>
                <a:lnTo>
                  <a:pt x="2933" y="3357"/>
                </a:lnTo>
                <a:lnTo>
                  <a:pt x="3021" y="3309"/>
                </a:lnTo>
                <a:cubicBezTo>
                  <a:pt x="3142" y="3244"/>
                  <a:pt x="3217" y="3118"/>
                  <a:pt x="3217" y="2980"/>
                </a:cubicBezTo>
                <a:cubicBezTo>
                  <a:pt x="3217" y="2944"/>
                  <a:pt x="3212" y="2908"/>
                  <a:pt x="3201" y="2874"/>
                </a:cubicBezTo>
                <a:lnTo>
                  <a:pt x="3175" y="2785"/>
                </a:lnTo>
                <a:lnTo>
                  <a:pt x="3249" y="2729"/>
                </a:lnTo>
                <a:cubicBezTo>
                  <a:pt x="3343" y="2658"/>
                  <a:pt x="3396" y="2550"/>
                  <a:pt x="3396" y="2431"/>
                </a:cubicBezTo>
                <a:cubicBezTo>
                  <a:pt x="3396" y="2409"/>
                  <a:pt x="3394" y="2387"/>
                  <a:pt x="3390" y="2365"/>
                </a:cubicBezTo>
                <a:lnTo>
                  <a:pt x="3371" y="2256"/>
                </a:lnTo>
                <a:lnTo>
                  <a:pt x="3474" y="2217"/>
                </a:lnTo>
                <a:cubicBezTo>
                  <a:pt x="3619" y="2162"/>
                  <a:pt x="3717" y="2022"/>
                  <a:pt x="3717" y="1867"/>
                </a:cubicBezTo>
                <a:cubicBezTo>
                  <a:pt x="3717" y="1661"/>
                  <a:pt x="3549" y="1493"/>
                  <a:pt x="3343" y="1493"/>
                </a:cubicBezTo>
                <a:close/>
                <a:moveTo>
                  <a:pt x="904" y="3674"/>
                </a:moveTo>
                <a:lnTo>
                  <a:pt x="245" y="3674"/>
                </a:lnTo>
                <a:lnTo>
                  <a:pt x="245" y="1783"/>
                </a:lnTo>
                <a:lnTo>
                  <a:pt x="904" y="1783"/>
                </a:lnTo>
                <a:lnTo>
                  <a:pt x="904" y="3674"/>
                </a:lnTo>
                <a:close/>
              </a:path>
            </a:pathLst>
          </a:custGeom>
          <a:gradFill flip="none" rotWithShape="1">
            <a:gsLst>
              <a:gs pos="30000">
                <a:schemeClr val="accent1">
                  <a:lumMod val="20000"/>
                  <a:lumOff val="80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127000" dist="63500" dir="2700000" algn="tl" rotWithShape="0">
              <a:schemeClr val="accent2">
                <a:alpha val="6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119" name="planet-earth_602">
            <a:extLst>
              <a:ext uri="{FF2B5EF4-FFF2-40B4-BE49-F238E27FC236}">
                <a16:creationId xmlns:a16="http://schemas.microsoft.com/office/drawing/2014/main" id="{742918CE-EC5D-3080-A624-CD8E67CB548A}"/>
              </a:ext>
            </a:extLst>
          </p:cNvPr>
          <p:cNvSpPr/>
          <p:nvPr/>
        </p:nvSpPr>
        <p:spPr>
          <a:xfrm>
            <a:off x="7844281" y="5135026"/>
            <a:ext cx="411636" cy="290084"/>
          </a:xfrm>
          <a:custGeom>
            <a:avLst/>
            <a:gdLst>
              <a:gd name="connsiteX0" fmla="*/ 273237 w 609614"/>
              <a:gd name="connsiteY0" fmla="*/ 245868 h 429602"/>
              <a:gd name="connsiteX1" fmla="*/ 268812 w 609614"/>
              <a:gd name="connsiteY1" fmla="*/ 306162 h 429602"/>
              <a:gd name="connsiteX2" fmla="*/ 340896 w 609614"/>
              <a:gd name="connsiteY2" fmla="*/ 306162 h 429602"/>
              <a:gd name="connsiteX3" fmla="*/ 336471 w 609614"/>
              <a:gd name="connsiteY3" fmla="*/ 245868 h 429602"/>
              <a:gd name="connsiteX4" fmla="*/ 281994 w 609614"/>
              <a:gd name="connsiteY4" fmla="*/ 125466 h 429602"/>
              <a:gd name="connsiteX5" fmla="*/ 277569 w 609614"/>
              <a:gd name="connsiteY5" fmla="*/ 185667 h 429602"/>
              <a:gd name="connsiteX6" fmla="*/ 332046 w 609614"/>
              <a:gd name="connsiteY6" fmla="*/ 185667 h 429602"/>
              <a:gd name="connsiteX7" fmla="*/ 327622 w 609614"/>
              <a:gd name="connsiteY7" fmla="*/ 125466 h 429602"/>
              <a:gd name="connsiteX8" fmla="*/ 290843 w 609614"/>
              <a:gd name="connsiteY8" fmla="*/ 4971 h 429602"/>
              <a:gd name="connsiteX9" fmla="*/ 286418 w 609614"/>
              <a:gd name="connsiteY9" fmla="*/ 65172 h 429602"/>
              <a:gd name="connsiteX10" fmla="*/ 323197 w 609614"/>
              <a:gd name="connsiteY10" fmla="*/ 65172 h 429602"/>
              <a:gd name="connsiteX11" fmla="*/ 318773 w 609614"/>
              <a:gd name="connsiteY11" fmla="*/ 4971 h 429602"/>
              <a:gd name="connsiteX12" fmla="*/ 429390 w 609614"/>
              <a:gd name="connsiteY12" fmla="*/ 0 h 429602"/>
              <a:gd name="connsiteX13" fmla="*/ 463130 w 609614"/>
              <a:gd name="connsiteY13" fmla="*/ 0 h 429602"/>
              <a:gd name="connsiteX14" fmla="*/ 609614 w 609614"/>
              <a:gd name="connsiteY14" fmla="*/ 429602 h 429602"/>
              <a:gd name="connsiteX15" fmla="*/ 535589 w 609614"/>
              <a:gd name="connsiteY15" fmla="*/ 429602 h 429602"/>
              <a:gd name="connsiteX16" fmla="*/ 209173 w 609614"/>
              <a:gd name="connsiteY16" fmla="*/ 0 h 429602"/>
              <a:gd name="connsiteX17" fmla="*/ 400443 w 609614"/>
              <a:gd name="connsiteY17" fmla="*/ 0 h 429602"/>
              <a:gd name="connsiteX18" fmla="*/ 506448 w 609614"/>
              <a:gd name="connsiteY18" fmla="*/ 429602 h 429602"/>
              <a:gd name="connsiteX19" fmla="*/ 349653 w 609614"/>
              <a:gd name="connsiteY19" fmla="*/ 429602 h 429602"/>
              <a:gd name="connsiteX20" fmla="*/ 345320 w 609614"/>
              <a:gd name="connsiteY20" fmla="*/ 366363 h 429602"/>
              <a:gd name="connsiteX21" fmla="*/ 264387 w 609614"/>
              <a:gd name="connsiteY21" fmla="*/ 366363 h 429602"/>
              <a:gd name="connsiteX22" fmla="*/ 260055 w 609614"/>
              <a:gd name="connsiteY22" fmla="*/ 429602 h 429602"/>
              <a:gd name="connsiteX23" fmla="*/ 103167 w 609614"/>
              <a:gd name="connsiteY23" fmla="*/ 429602 h 429602"/>
              <a:gd name="connsiteX24" fmla="*/ 146466 w 609614"/>
              <a:gd name="connsiteY24" fmla="*/ 0 h 429602"/>
              <a:gd name="connsiteX25" fmla="*/ 180294 w 609614"/>
              <a:gd name="connsiteY25" fmla="*/ 0 h 429602"/>
              <a:gd name="connsiteX26" fmla="*/ 74016 w 609614"/>
              <a:gd name="connsiteY26" fmla="*/ 429602 h 429602"/>
              <a:gd name="connsiteX27" fmla="*/ 0 w 609614"/>
              <a:gd name="connsiteY27" fmla="*/ 429602 h 429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09614" h="429602">
                <a:moveTo>
                  <a:pt x="273237" y="245868"/>
                </a:moveTo>
                <a:lnTo>
                  <a:pt x="268812" y="306162"/>
                </a:lnTo>
                <a:lnTo>
                  <a:pt x="340896" y="306162"/>
                </a:lnTo>
                <a:lnTo>
                  <a:pt x="336471" y="245868"/>
                </a:lnTo>
                <a:close/>
                <a:moveTo>
                  <a:pt x="281994" y="125466"/>
                </a:moveTo>
                <a:lnTo>
                  <a:pt x="277569" y="185667"/>
                </a:lnTo>
                <a:lnTo>
                  <a:pt x="332046" y="185667"/>
                </a:lnTo>
                <a:lnTo>
                  <a:pt x="327622" y="125466"/>
                </a:lnTo>
                <a:close/>
                <a:moveTo>
                  <a:pt x="290843" y="4971"/>
                </a:moveTo>
                <a:lnTo>
                  <a:pt x="286418" y="65172"/>
                </a:lnTo>
                <a:lnTo>
                  <a:pt x="323197" y="65172"/>
                </a:lnTo>
                <a:lnTo>
                  <a:pt x="318773" y="4971"/>
                </a:lnTo>
                <a:close/>
                <a:moveTo>
                  <a:pt x="429390" y="0"/>
                </a:moveTo>
                <a:lnTo>
                  <a:pt x="463130" y="0"/>
                </a:lnTo>
                <a:lnTo>
                  <a:pt x="609614" y="429602"/>
                </a:lnTo>
                <a:lnTo>
                  <a:pt x="535589" y="429602"/>
                </a:lnTo>
                <a:close/>
                <a:moveTo>
                  <a:pt x="209173" y="0"/>
                </a:moveTo>
                <a:lnTo>
                  <a:pt x="400443" y="0"/>
                </a:lnTo>
                <a:lnTo>
                  <a:pt x="506448" y="429602"/>
                </a:lnTo>
                <a:lnTo>
                  <a:pt x="349653" y="429602"/>
                </a:lnTo>
                <a:lnTo>
                  <a:pt x="345320" y="366363"/>
                </a:lnTo>
                <a:lnTo>
                  <a:pt x="264387" y="366363"/>
                </a:lnTo>
                <a:lnTo>
                  <a:pt x="260055" y="429602"/>
                </a:lnTo>
                <a:lnTo>
                  <a:pt x="103167" y="429602"/>
                </a:lnTo>
                <a:close/>
                <a:moveTo>
                  <a:pt x="146466" y="0"/>
                </a:moveTo>
                <a:lnTo>
                  <a:pt x="180294" y="0"/>
                </a:lnTo>
                <a:lnTo>
                  <a:pt x="74016" y="429602"/>
                </a:lnTo>
                <a:lnTo>
                  <a:pt x="0" y="429602"/>
                </a:lnTo>
                <a:close/>
              </a:path>
            </a:pathLst>
          </a:custGeom>
          <a:gradFill flip="none" rotWithShape="1">
            <a:gsLst>
              <a:gs pos="30000">
                <a:schemeClr val="accent1">
                  <a:lumMod val="20000"/>
                  <a:lumOff val="80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127000" dist="63500" dir="2700000" algn="tl" rotWithShape="0">
              <a:schemeClr val="accent2">
                <a:alpha val="6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122" name="iconfont-11442-5242516">
            <a:extLst>
              <a:ext uri="{FF2B5EF4-FFF2-40B4-BE49-F238E27FC236}">
                <a16:creationId xmlns:a16="http://schemas.microsoft.com/office/drawing/2014/main" id="{4A4661E4-73D4-750B-87D4-44A7EEED6A69}"/>
              </a:ext>
            </a:extLst>
          </p:cNvPr>
          <p:cNvSpPr/>
          <p:nvPr/>
        </p:nvSpPr>
        <p:spPr>
          <a:xfrm>
            <a:off x="7894800" y="2531222"/>
            <a:ext cx="309600" cy="410400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 flip="none" rotWithShape="1">
            <a:gsLst>
              <a:gs pos="30000">
                <a:schemeClr val="accent1">
                  <a:lumMod val="20000"/>
                  <a:lumOff val="80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127000" dist="63500" dir="2700000" algn="tl" rotWithShape="0">
              <a:schemeClr val="accent2">
                <a:alpha val="6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cxnSp>
        <p:nvCxnSpPr>
          <p:cNvPr id="124" name="直接箭头连接符 123">
            <a:extLst>
              <a:ext uri="{FF2B5EF4-FFF2-40B4-BE49-F238E27FC236}">
                <a16:creationId xmlns:a16="http://schemas.microsoft.com/office/drawing/2014/main" id="{F8EC633A-825B-37A8-C663-CA0948E88B3F}"/>
              </a:ext>
            </a:extLst>
          </p:cNvPr>
          <p:cNvCxnSpPr>
            <a:cxnSpLocks/>
          </p:cNvCxnSpPr>
          <p:nvPr/>
        </p:nvCxnSpPr>
        <p:spPr>
          <a:xfrm>
            <a:off x="9079584" y="5724019"/>
            <a:ext cx="356517" cy="0"/>
          </a:xfrm>
          <a:prstGeom prst="straightConnector1">
            <a:avLst/>
          </a:prstGeom>
          <a:ln w="19050" cap="rnd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直接箭头连接符 128">
            <a:extLst>
              <a:ext uri="{FF2B5EF4-FFF2-40B4-BE49-F238E27FC236}">
                <a16:creationId xmlns:a16="http://schemas.microsoft.com/office/drawing/2014/main" id="{A497FD89-E3FA-9557-4DD3-456880F79C7C}"/>
              </a:ext>
            </a:extLst>
          </p:cNvPr>
          <p:cNvCxnSpPr>
            <a:cxnSpLocks/>
          </p:cNvCxnSpPr>
          <p:nvPr/>
        </p:nvCxnSpPr>
        <p:spPr>
          <a:xfrm>
            <a:off x="10444834" y="5724019"/>
            <a:ext cx="356517" cy="0"/>
          </a:xfrm>
          <a:prstGeom prst="straightConnector1">
            <a:avLst/>
          </a:prstGeom>
          <a:ln w="19050" cap="rnd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直接箭头连接符 129">
            <a:extLst>
              <a:ext uri="{FF2B5EF4-FFF2-40B4-BE49-F238E27FC236}">
                <a16:creationId xmlns:a16="http://schemas.microsoft.com/office/drawing/2014/main" id="{5119233F-6220-4FE7-468D-D59DF06BD8CA}"/>
              </a:ext>
            </a:extLst>
          </p:cNvPr>
          <p:cNvCxnSpPr>
            <a:cxnSpLocks/>
          </p:cNvCxnSpPr>
          <p:nvPr/>
        </p:nvCxnSpPr>
        <p:spPr>
          <a:xfrm>
            <a:off x="8489034" y="6096140"/>
            <a:ext cx="356517" cy="0"/>
          </a:xfrm>
          <a:prstGeom prst="straightConnector1">
            <a:avLst/>
          </a:prstGeom>
          <a:ln w="19050" cap="rnd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矩形 130">
            <a:extLst>
              <a:ext uri="{FF2B5EF4-FFF2-40B4-BE49-F238E27FC236}">
                <a16:creationId xmlns:a16="http://schemas.microsoft.com/office/drawing/2014/main" id="{98F474E1-A6BF-05FE-1AF4-3E1965F768BD}"/>
              </a:ext>
            </a:extLst>
          </p:cNvPr>
          <p:cNvSpPr/>
          <p:nvPr/>
        </p:nvSpPr>
        <p:spPr>
          <a:xfrm>
            <a:off x="10569688" y="217599"/>
            <a:ext cx="131632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uLnTx/>
                <a:uFillTx/>
                <a:latin typeface="阿里巴巴普惠体 B"/>
                <a:ea typeface="阿里巴巴普惠体 B"/>
                <a:cs typeface="+mn-cs"/>
              </a:rPr>
              <a:t>LOGO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uLnTx/>
              <a:uFillTx/>
              <a:latin typeface="阿里巴巴普惠体 B"/>
              <a:ea typeface="阿里巴巴普惠体 B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5684736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58000">
              <a:schemeClr val="accent1">
                <a:lumMod val="2000"/>
                <a:lumOff val="98000"/>
              </a:schemeClr>
            </a:gs>
            <a:gs pos="100000">
              <a:schemeClr val="accent2">
                <a:lumMod val="10000"/>
                <a:lumOff val="90000"/>
              </a:schemeClr>
            </a:gs>
          </a:gsLst>
          <a:lin ang="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组合 66">
            <a:extLst>
              <a:ext uri="{FF2B5EF4-FFF2-40B4-BE49-F238E27FC236}">
                <a16:creationId xmlns:a16="http://schemas.microsoft.com/office/drawing/2014/main" id="{6E3AB368-96C5-E047-791B-8582063F8350}"/>
              </a:ext>
            </a:extLst>
          </p:cNvPr>
          <p:cNvGrpSpPr/>
          <p:nvPr/>
        </p:nvGrpSpPr>
        <p:grpSpPr>
          <a:xfrm>
            <a:off x="-14715444" y="-11247654"/>
            <a:ext cx="28516488" cy="33445262"/>
            <a:chOff x="3201988" y="47625"/>
            <a:chExt cx="5786438" cy="6786563"/>
          </a:xfrm>
          <a:gradFill flip="none" rotWithShape="1">
            <a:gsLst>
              <a:gs pos="47000">
                <a:schemeClr val="accent1">
                  <a:lumMod val="20000"/>
                  <a:lumOff val="80000"/>
                  <a:alpha val="0"/>
                </a:schemeClr>
              </a:gs>
              <a:gs pos="69000">
                <a:schemeClr val="accent1">
                  <a:lumMod val="20000"/>
                  <a:lumOff val="80000"/>
                </a:schemeClr>
              </a:gs>
            </a:gsLst>
            <a:lin ang="2700000" scaled="1"/>
            <a:tileRect/>
          </a:gradFill>
        </p:grpSpPr>
        <p:sp>
          <p:nvSpPr>
            <p:cNvPr id="68" name="任意多边形 34">
              <a:extLst>
                <a:ext uri="{FF2B5EF4-FFF2-40B4-BE49-F238E27FC236}">
                  <a16:creationId xmlns:a16="http://schemas.microsoft.com/office/drawing/2014/main" id="{0B919827-A22A-6E5C-DEA7-EF5D0430BA3D}"/>
                </a:ext>
              </a:extLst>
            </p:cNvPr>
            <p:cNvSpPr/>
            <p:nvPr/>
          </p:nvSpPr>
          <p:spPr bwMode="auto">
            <a:xfrm>
              <a:off x="7251700" y="1563688"/>
              <a:ext cx="620713" cy="898525"/>
            </a:xfrm>
            <a:custGeom>
              <a:avLst/>
              <a:gdLst>
                <a:gd name="T0" fmla="*/ 298 w 421"/>
                <a:gd name="T1" fmla="*/ 395 h 611"/>
                <a:gd name="T2" fmla="*/ 278 w 421"/>
                <a:gd name="T3" fmla="*/ 430 h 611"/>
                <a:gd name="T4" fmla="*/ 211 w 421"/>
                <a:gd name="T5" fmla="*/ 468 h 611"/>
                <a:gd name="T6" fmla="*/ 202 w 421"/>
                <a:gd name="T7" fmla="*/ 475 h 611"/>
                <a:gd name="T8" fmla="*/ 184 w 421"/>
                <a:gd name="T9" fmla="*/ 499 h 611"/>
                <a:gd name="T10" fmla="*/ 155 w 421"/>
                <a:gd name="T11" fmla="*/ 546 h 611"/>
                <a:gd name="T12" fmla="*/ 151 w 421"/>
                <a:gd name="T13" fmla="*/ 581 h 611"/>
                <a:gd name="T14" fmla="*/ 154 w 421"/>
                <a:gd name="T15" fmla="*/ 604 h 611"/>
                <a:gd name="T16" fmla="*/ 130 w 421"/>
                <a:gd name="T17" fmla="*/ 605 h 611"/>
                <a:gd name="T18" fmla="*/ 108 w 421"/>
                <a:gd name="T19" fmla="*/ 604 h 611"/>
                <a:gd name="T20" fmla="*/ 68 w 421"/>
                <a:gd name="T21" fmla="*/ 599 h 611"/>
                <a:gd name="T22" fmla="*/ 46 w 421"/>
                <a:gd name="T23" fmla="*/ 592 h 611"/>
                <a:gd name="T24" fmla="*/ 20 w 421"/>
                <a:gd name="T25" fmla="*/ 582 h 611"/>
                <a:gd name="T26" fmla="*/ 16 w 421"/>
                <a:gd name="T27" fmla="*/ 558 h 611"/>
                <a:gd name="T28" fmla="*/ 32 w 421"/>
                <a:gd name="T29" fmla="*/ 541 h 611"/>
                <a:gd name="T30" fmla="*/ 38 w 421"/>
                <a:gd name="T31" fmla="*/ 508 h 611"/>
                <a:gd name="T32" fmla="*/ 51 w 421"/>
                <a:gd name="T33" fmla="*/ 471 h 611"/>
                <a:gd name="T34" fmla="*/ 30 w 421"/>
                <a:gd name="T35" fmla="*/ 445 h 611"/>
                <a:gd name="T36" fmla="*/ 5 w 421"/>
                <a:gd name="T37" fmla="*/ 418 h 611"/>
                <a:gd name="T38" fmla="*/ 10 w 421"/>
                <a:gd name="T39" fmla="*/ 387 h 611"/>
                <a:gd name="T40" fmla="*/ 16 w 421"/>
                <a:gd name="T41" fmla="*/ 364 h 611"/>
                <a:gd name="T42" fmla="*/ 33 w 421"/>
                <a:gd name="T43" fmla="*/ 343 h 611"/>
                <a:gd name="T44" fmla="*/ 59 w 421"/>
                <a:gd name="T45" fmla="*/ 335 h 611"/>
                <a:gd name="T46" fmla="*/ 64 w 421"/>
                <a:gd name="T47" fmla="*/ 303 h 611"/>
                <a:gd name="T48" fmla="*/ 44 w 421"/>
                <a:gd name="T49" fmla="*/ 275 h 611"/>
                <a:gd name="T50" fmla="*/ 16 w 421"/>
                <a:gd name="T51" fmla="*/ 264 h 611"/>
                <a:gd name="T52" fmla="*/ 29 w 421"/>
                <a:gd name="T53" fmla="*/ 248 h 611"/>
                <a:gd name="T54" fmla="*/ 50 w 421"/>
                <a:gd name="T55" fmla="*/ 229 h 611"/>
                <a:gd name="T56" fmla="*/ 33 w 421"/>
                <a:gd name="T57" fmla="*/ 209 h 611"/>
                <a:gd name="T58" fmla="*/ 17 w 421"/>
                <a:gd name="T59" fmla="*/ 185 h 611"/>
                <a:gd name="T60" fmla="*/ 5 w 421"/>
                <a:gd name="T61" fmla="*/ 161 h 611"/>
                <a:gd name="T62" fmla="*/ 6 w 421"/>
                <a:gd name="T63" fmla="*/ 140 h 611"/>
                <a:gd name="T64" fmla="*/ 23 w 421"/>
                <a:gd name="T65" fmla="*/ 119 h 611"/>
                <a:gd name="T66" fmla="*/ 31 w 421"/>
                <a:gd name="T67" fmla="*/ 88 h 611"/>
                <a:gd name="T68" fmla="*/ 50 w 421"/>
                <a:gd name="T69" fmla="*/ 70 h 611"/>
                <a:gd name="T70" fmla="*/ 66 w 421"/>
                <a:gd name="T71" fmla="*/ 87 h 611"/>
                <a:gd name="T72" fmla="*/ 76 w 421"/>
                <a:gd name="T73" fmla="*/ 113 h 611"/>
                <a:gd name="T74" fmla="*/ 100 w 421"/>
                <a:gd name="T75" fmla="*/ 112 h 611"/>
                <a:gd name="T76" fmla="*/ 130 w 421"/>
                <a:gd name="T77" fmla="*/ 78 h 611"/>
                <a:gd name="T78" fmla="*/ 152 w 421"/>
                <a:gd name="T79" fmla="*/ 82 h 611"/>
                <a:gd name="T80" fmla="*/ 179 w 421"/>
                <a:gd name="T81" fmla="*/ 72 h 611"/>
                <a:gd name="T82" fmla="*/ 190 w 421"/>
                <a:gd name="T83" fmla="*/ 50 h 611"/>
                <a:gd name="T84" fmla="*/ 201 w 421"/>
                <a:gd name="T85" fmla="*/ 21 h 611"/>
                <a:gd name="T86" fmla="*/ 225 w 421"/>
                <a:gd name="T87" fmla="*/ 10 h 611"/>
                <a:gd name="T88" fmla="*/ 254 w 421"/>
                <a:gd name="T89" fmla="*/ 9 h 611"/>
                <a:gd name="T90" fmla="*/ 271 w 421"/>
                <a:gd name="T91" fmla="*/ 36 h 611"/>
                <a:gd name="T92" fmla="*/ 286 w 421"/>
                <a:gd name="T93" fmla="*/ 49 h 611"/>
                <a:gd name="T94" fmla="*/ 282 w 421"/>
                <a:gd name="T95" fmla="*/ 74 h 611"/>
                <a:gd name="T96" fmla="*/ 298 w 421"/>
                <a:gd name="T97" fmla="*/ 99 h 611"/>
                <a:gd name="T98" fmla="*/ 326 w 421"/>
                <a:gd name="T99" fmla="*/ 107 h 611"/>
                <a:gd name="T100" fmla="*/ 355 w 421"/>
                <a:gd name="T101" fmla="*/ 105 h 611"/>
                <a:gd name="T102" fmla="*/ 355 w 421"/>
                <a:gd name="T103" fmla="*/ 119 h 611"/>
                <a:gd name="T104" fmla="*/ 343 w 421"/>
                <a:gd name="T105" fmla="*/ 139 h 611"/>
                <a:gd name="T106" fmla="*/ 365 w 421"/>
                <a:gd name="T107" fmla="*/ 158 h 611"/>
                <a:gd name="T108" fmla="*/ 385 w 421"/>
                <a:gd name="T109" fmla="*/ 169 h 611"/>
                <a:gd name="T110" fmla="*/ 400 w 421"/>
                <a:gd name="T111" fmla="*/ 186 h 611"/>
                <a:gd name="T112" fmla="*/ 415 w 421"/>
                <a:gd name="T113" fmla="*/ 209 h 611"/>
                <a:gd name="T114" fmla="*/ 391 w 421"/>
                <a:gd name="T115" fmla="*/ 242 h 611"/>
                <a:gd name="T116" fmla="*/ 381 w 421"/>
                <a:gd name="T117" fmla="*/ 282 h 611"/>
                <a:gd name="T118" fmla="*/ 344 w 421"/>
                <a:gd name="T119" fmla="*/ 300 h 611"/>
                <a:gd name="T120" fmla="*/ 288 w 421"/>
                <a:gd name="T121" fmla="*/ 314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1" h="611">
                  <a:moveTo>
                    <a:pt x="282" y="359"/>
                  </a:moveTo>
                  <a:cubicBezTo>
                    <a:pt x="282" y="359"/>
                    <a:pt x="282" y="359"/>
                    <a:pt x="282" y="359"/>
                  </a:cubicBezTo>
                  <a:cubicBezTo>
                    <a:pt x="283" y="360"/>
                    <a:pt x="283" y="360"/>
                    <a:pt x="283" y="361"/>
                  </a:cubicBezTo>
                  <a:cubicBezTo>
                    <a:pt x="284" y="364"/>
                    <a:pt x="288" y="368"/>
                    <a:pt x="291" y="372"/>
                  </a:cubicBezTo>
                  <a:cubicBezTo>
                    <a:pt x="294" y="377"/>
                    <a:pt x="295" y="378"/>
                    <a:pt x="296" y="380"/>
                  </a:cubicBezTo>
                  <a:cubicBezTo>
                    <a:pt x="298" y="381"/>
                    <a:pt x="303" y="385"/>
                    <a:pt x="304" y="386"/>
                  </a:cubicBezTo>
                  <a:cubicBezTo>
                    <a:pt x="305" y="387"/>
                    <a:pt x="307" y="387"/>
                    <a:pt x="306" y="388"/>
                  </a:cubicBezTo>
                  <a:cubicBezTo>
                    <a:pt x="306" y="389"/>
                    <a:pt x="305" y="388"/>
                    <a:pt x="304" y="388"/>
                  </a:cubicBezTo>
                  <a:cubicBezTo>
                    <a:pt x="303" y="388"/>
                    <a:pt x="302" y="388"/>
                    <a:pt x="301" y="389"/>
                  </a:cubicBezTo>
                  <a:cubicBezTo>
                    <a:pt x="299" y="390"/>
                    <a:pt x="299" y="390"/>
                    <a:pt x="298" y="391"/>
                  </a:cubicBezTo>
                  <a:cubicBezTo>
                    <a:pt x="297" y="392"/>
                    <a:pt x="298" y="394"/>
                    <a:pt x="298" y="395"/>
                  </a:cubicBezTo>
                  <a:cubicBezTo>
                    <a:pt x="298" y="397"/>
                    <a:pt x="300" y="394"/>
                    <a:pt x="301" y="392"/>
                  </a:cubicBezTo>
                  <a:cubicBezTo>
                    <a:pt x="302" y="390"/>
                    <a:pt x="303" y="390"/>
                    <a:pt x="304" y="390"/>
                  </a:cubicBezTo>
                  <a:cubicBezTo>
                    <a:pt x="304" y="390"/>
                    <a:pt x="304" y="392"/>
                    <a:pt x="303" y="393"/>
                  </a:cubicBezTo>
                  <a:cubicBezTo>
                    <a:pt x="303" y="395"/>
                    <a:pt x="303" y="397"/>
                    <a:pt x="302" y="398"/>
                  </a:cubicBezTo>
                  <a:cubicBezTo>
                    <a:pt x="301" y="400"/>
                    <a:pt x="300" y="401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300" y="403"/>
                    <a:pt x="300" y="403"/>
                    <a:pt x="300" y="403"/>
                  </a:cubicBezTo>
                  <a:cubicBezTo>
                    <a:pt x="299" y="405"/>
                    <a:pt x="298" y="406"/>
                    <a:pt x="292" y="407"/>
                  </a:cubicBezTo>
                  <a:cubicBezTo>
                    <a:pt x="287" y="408"/>
                    <a:pt x="290" y="409"/>
                    <a:pt x="289" y="412"/>
                  </a:cubicBezTo>
                  <a:cubicBezTo>
                    <a:pt x="287" y="414"/>
                    <a:pt x="287" y="419"/>
                    <a:pt x="285" y="425"/>
                  </a:cubicBezTo>
                  <a:cubicBezTo>
                    <a:pt x="283" y="431"/>
                    <a:pt x="280" y="430"/>
                    <a:pt x="278" y="430"/>
                  </a:cubicBezTo>
                  <a:cubicBezTo>
                    <a:pt x="276" y="429"/>
                    <a:pt x="274" y="430"/>
                    <a:pt x="273" y="431"/>
                  </a:cubicBezTo>
                  <a:cubicBezTo>
                    <a:pt x="272" y="432"/>
                    <a:pt x="268" y="432"/>
                    <a:pt x="263" y="432"/>
                  </a:cubicBezTo>
                  <a:cubicBezTo>
                    <a:pt x="258" y="433"/>
                    <a:pt x="257" y="432"/>
                    <a:pt x="256" y="434"/>
                  </a:cubicBezTo>
                  <a:cubicBezTo>
                    <a:pt x="254" y="436"/>
                    <a:pt x="246" y="435"/>
                    <a:pt x="243" y="436"/>
                  </a:cubicBezTo>
                  <a:cubicBezTo>
                    <a:pt x="239" y="436"/>
                    <a:pt x="236" y="443"/>
                    <a:pt x="233" y="446"/>
                  </a:cubicBezTo>
                  <a:cubicBezTo>
                    <a:pt x="230" y="448"/>
                    <a:pt x="230" y="450"/>
                    <a:pt x="228" y="454"/>
                  </a:cubicBezTo>
                  <a:cubicBezTo>
                    <a:pt x="227" y="457"/>
                    <a:pt x="225" y="459"/>
                    <a:pt x="222" y="463"/>
                  </a:cubicBezTo>
                  <a:cubicBezTo>
                    <a:pt x="220" y="467"/>
                    <a:pt x="218" y="469"/>
                    <a:pt x="216" y="472"/>
                  </a:cubicBezTo>
                  <a:cubicBezTo>
                    <a:pt x="215" y="472"/>
                    <a:pt x="215" y="472"/>
                    <a:pt x="215" y="472"/>
                  </a:cubicBezTo>
                  <a:cubicBezTo>
                    <a:pt x="215" y="472"/>
                    <a:pt x="214" y="471"/>
                    <a:pt x="214" y="470"/>
                  </a:cubicBezTo>
                  <a:cubicBezTo>
                    <a:pt x="213" y="469"/>
                    <a:pt x="212" y="468"/>
                    <a:pt x="211" y="468"/>
                  </a:cubicBezTo>
                  <a:cubicBezTo>
                    <a:pt x="210" y="468"/>
                    <a:pt x="211" y="467"/>
                    <a:pt x="211" y="466"/>
                  </a:cubicBezTo>
                  <a:cubicBezTo>
                    <a:pt x="211" y="464"/>
                    <a:pt x="211" y="465"/>
                    <a:pt x="210" y="464"/>
                  </a:cubicBezTo>
                  <a:cubicBezTo>
                    <a:pt x="209" y="464"/>
                    <a:pt x="208" y="464"/>
                    <a:pt x="208" y="464"/>
                  </a:cubicBezTo>
                  <a:cubicBezTo>
                    <a:pt x="207" y="463"/>
                    <a:pt x="207" y="464"/>
                    <a:pt x="207" y="464"/>
                  </a:cubicBezTo>
                  <a:cubicBezTo>
                    <a:pt x="206" y="465"/>
                    <a:pt x="206" y="465"/>
                    <a:pt x="206" y="465"/>
                  </a:cubicBezTo>
                  <a:cubicBezTo>
                    <a:pt x="205" y="466"/>
                    <a:pt x="205" y="467"/>
                    <a:pt x="205" y="467"/>
                  </a:cubicBezTo>
                  <a:cubicBezTo>
                    <a:pt x="205" y="468"/>
                    <a:pt x="206" y="468"/>
                    <a:pt x="206" y="469"/>
                  </a:cubicBezTo>
                  <a:cubicBezTo>
                    <a:pt x="207" y="472"/>
                    <a:pt x="206" y="472"/>
                    <a:pt x="205" y="474"/>
                  </a:cubicBezTo>
                  <a:cubicBezTo>
                    <a:pt x="205" y="474"/>
                    <a:pt x="205" y="474"/>
                    <a:pt x="205" y="474"/>
                  </a:cubicBezTo>
                  <a:cubicBezTo>
                    <a:pt x="205" y="474"/>
                    <a:pt x="204" y="473"/>
                    <a:pt x="203" y="472"/>
                  </a:cubicBezTo>
                  <a:cubicBezTo>
                    <a:pt x="202" y="472"/>
                    <a:pt x="201" y="474"/>
                    <a:pt x="202" y="475"/>
                  </a:cubicBezTo>
                  <a:cubicBezTo>
                    <a:pt x="202" y="476"/>
                    <a:pt x="203" y="476"/>
                    <a:pt x="202" y="476"/>
                  </a:cubicBezTo>
                  <a:cubicBezTo>
                    <a:pt x="202" y="477"/>
                    <a:pt x="202" y="478"/>
                    <a:pt x="202" y="478"/>
                  </a:cubicBezTo>
                  <a:cubicBezTo>
                    <a:pt x="203" y="478"/>
                    <a:pt x="205" y="478"/>
                    <a:pt x="205" y="478"/>
                  </a:cubicBezTo>
                  <a:cubicBezTo>
                    <a:pt x="206" y="479"/>
                    <a:pt x="206" y="479"/>
                    <a:pt x="206" y="479"/>
                  </a:cubicBezTo>
                  <a:cubicBezTo>
                    <a:pt x="206" y="480"/>
                    <a:pt x="206" y="481"/>
                    <a:pt x="205" y="481"/>
                  </a:cubicBezTo>
                  <a:cubicBezTo>
                    <a:pt x="205" y="482"/>
                    <a:pt x="204" y="484"/>
                    <a:pt x="203" y="484"/>
                  </a:cubicBezTo>
                  <a:cubicBezTo>
                    <a:pt x="202" y="484"/>
                    <a:pt x="198" y="484"/>
                    <a:pt x="196" y="484"/>
                  </a:cubicBezTo>
                  <a:cubicBezTo>
                    <a:pt x="193" y="484"/>
                    <a:pt x="192" y="484"/>
                    <a:pt x="190" y="486"/>
                  </a:cubicBezTo>
                  <a:cubicBezTo>
                    <a:pt x="187" y="487"/>
                    <a:pt x="186" y="488"/>
                    <a:pt x="186" y="489"/>
                  </a:cubicBezTo>
                  <a:cubicBezTo>
                    <a:pt x="185" y="491"/>
                    <a:pt x="185" y="493"/>
                    <a:pt x="185" y="495"/>
                  </a:cubicBezTo>
                  <a:cubicBezTo>
                    <a:pt x="185" y="498"/>
                    <a:pt x="185" y="498"/>
                    <a:pt x="184" y="499"/>
                  </a:cubicBezTo>
                  <a:cubicBezTo>
                    <a:pt x="183" y="499"/>
                    <a:pt x="182" y="500"/>
                    <a:pt x="182" y="501"/>
                  </a:cubicBezTo>
                  <a:cubicBezTo>
                    <a:pt x="181" y="502"/>
                    <a:pt x="181" y="505"/>
                    <a:pt x="181" y="507"/>
                  </a:cubicBezTo>
                  <a:cubicBezTo>
                    <a:pt x="181" y="509"/>
                    <a:pt x="180" y="513"/>
                    <a:pt x="179" y="514"/>
                  </a:cubicBezTo>
                  <a:cubicBezTo>
                    <a:pt x="179" y="515"/>
                    <a:pt x="177" y="517"/>
                    <a:pt x="176" y="519"/>
                  </a:cubicBezTo>
                  <a:cubicBezTo>
                    <a:pt x="176" y="520"/>
                    <a:pt x="175" y="525"/>
                    <a:pt x="174" y="527"/>
                  </a:cubicBezTo>
                  <a:cubicBezTo>
                    <a:pt x="174" y="528"/>
                    <a:pt x="171" y="531"/>
                    <a:pt x="170" y="532"/>
                  </a:cubicBezTo>
                  <a:cubicBezTo>
                    <a:pt x="170" y="533"/>
                    <a:pt x="170" y="533"/>
                    <a:pt x="170" y="533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69" y="537"/>
                    <a:pt x="166" y="539"/>
                    <a:pt x="165" y="540"/>
                  </a:cubicBezTo>
                  <a:cubicBezTo>
                    <a:pt x="164" y="541"/>
                    <a:pt x="161" y="542"/>
                    <a:pt x="158" y="543"/>
                  </a:cubicBezTo>
                  <a:cubicBezTo>
                    <a:pt x="155" y="544"/>
                    <a:pt x="155" y="545"/>
                    <a:pt x="155" y="546"/>
                  </a:cubicBezTo>
                  <a:cubicBezTo>
                    <a:pt x="154" y="548"/>
                    <a:pt x="153" y="550"/>
                    <a:pt x="152" y="551"/>
                  </a:cubicBezTo>
                  <a:cubicBezTo>
                    <a:pt x="151" y="551"/>
                    <a:pt x="150" y="553"/>
                    <a:pt x="150" y="555"/>
                  </a:cubicBezTo>
                  <a:cubicBezTo>
                    <a:pt x="149" y="556"/>
                    <a:pt x="149" y="557"/>
                    <a:pt x="148" y="558"/>
                  </a:cubicBezTo>
                  <a:cubicBezTo>
                    <a:pt x="147" y="559"/>
                    <a:pt x="147" y="561"/>
                    <a:pt x="147" y="562"/>
                  </a:cubicBezTo>
                  <a:cubicBezTo>
                    <a:pt x="147" y="563"/>
                    <a:pt x="146" y="565"/>
                    <a:pt x="145" y="566"/>
                  </a:cubicBezTo>
                  <a:cubicBezTo>
                    <a:pt x="144" y="567"/>
                    <a:pt x="144" y="569"/>
                    <a:pt x="144" y="569"/>
                  </a:cubicBezTo>
                  <a:cubicBezTo>
                    <a:pt x="144" y="570"/>
                    <a:pt x="145" y="571"/>
                    <a:pt x="146" y="573"/>
                  </a:cubicBezTo>
                  <a:cubicBezTo>
                    <a:pt x="147" y="574"/>
                    <a:pt x="146" y="575"/>
                    <a:pt x="146" y="576"/>
                  </a:cubicBezTo>
                  <a:cubicBezTo>
                    <a:pt x="146" y="577"/>
                    <a:pt x="146" y="577"/>
                    <a:pt x="146" y="577"/>
                  </a:cubicBezTo>
                  <a:cubicBezTo>
                    <a:pt x="146" y="577"/>
                    <a:pt x="148" y="577"/>
                    <a:pt x="149" y="578"/>
                  </a:cubicBezTo>
                  <a:cubicBezTo>
                    <a:pt x="150" y="579"/>
                    <a:pt x="149" y="580"/>
                    <a:pt x="151" y="581"/>
                  </a:cubicBezTo>
                  <a:cubicBezTo>
                    <a:pt x="153" y="583"/>
                    <a:pt x="148" y="587"/>
                    <a:pt x="155" y="583"/>
                  </a:cubicBezTo>
                  <a:cubicBezTo>
                    <a:pt x="156" y="583"/>
                    <a:pt x="156" y="585"/>
                    <a:pt x="156" y="586"/>
                  </a:cubicBezTo>
                  <a:cubicBezTo>
                    <a:pt x="156" y="587"/>
                    <a:pt x="157" y="587"/>
                    <a:pt x="158" y="588"/>
                  </a:cubicBezTo>
                  <a:cubicBezTo>
                    <a:pt x="159" y="588"/>
                    <a:pt x="159" y="588"/>
                    <a:pt x="160" y="589"/>
                  </a:cubicBezTo>
                  <a:cubicBezTo>
                    <a:pt x="160" y="590"/>
                    <a:pt x="161" y="595"/>
                    <a:pt x="161" y="597"/>
                  </a:cubicBezTo>
                  <a:cubicBezTo>
                    <a:pt x="162" y="598"/>
                    <a:pt x="162" y="598"/>
                    <a:pt x="162" y="598"/>
                  </a:cubicBezTo>
                  <a:cubicBezTo>
                    <a:pt x="162" y="598"/>
                    <a:pt x="162" y="598"/>
                    <a:pt x="162" y="598"/>
                  </a:cubicBezTo>
                  <a:cubicBezTo>
                    <a:pt x="162" y="598"/>
                    <a:pt x="161" y="598"/>
                    <a:pt x="160" y="598"/>
                  </a:cubicBezTo>
                  <a:cubicBezTo>
                    <a:pt x="160" y="598"/>
                    <a:pt x="159" y="599"/>
                    <a:pt x="158" y="600"/>
                  </a:cubicBezTo>
                  <a:cubicBezTo>
                    <a:pt x="158" y="600"/>
                    <a:pt x="156" y="600"/>
                    <a:pt x="155" y="601"/>
                  </a:cubicBezTo>
                  <a:cubicBezTo>
                    <a:pt x="155" y="602"/>
                    <a:pt x="154" y="602"/>
                    <a:pt x="154" y="604"/>
                  </a:cubicBezTo>
                  <a:cubicBezTo>
                    <a:pt x="154" y="605"/>
                    <a:pt x="152" y="605"/>
                    <a:pt x="151" y="605"/>
                  </a:cubicBezTo>
                  <a:cubicBezTo>
                    <a:pt x="150" y="606"/>
                    <a:pt x="149" y="605"/>
                    <a:pt x="149" y="604"/>
                  </a:cubicBezTo>
                  <a:cubicBezTo>
                    <a:pt x="149" y="603"/>
                    <a:pt x="149" y="602"/>
                    <a:pt x="147" y="602"/>
                  </a:cubicBezTo>
                  <a:cubicBezTo>
                    <a:pt x="145" y="601"/>
                    <a:pt x="146" y="599"/>
                    <a:pt x="145" y="597"/>
                  </a:cubicBezTo>
                  <a:cubicBezTo>
                    <a:pt x="144" y="596"/>
                    <a:pt x="143" y="596"/>
                    <a:pt x="142" y="596"/>
                  </a:cubicBezTo>
                  <a:cubicBezTo>
                    <a:pt x="141" y="596"/>
                    <a:pt x="139" y="597"/>
                    <a:pt x="138" y="597"/>
                  </a:cubicBezTo>
                  <a:cubicBezTo>
                    <a:pt x="137" y="597"/>
                    <a:pt x="137" y="596"/>
                    <a:pt x="135" y="596"/>
                  </a:cubicBezTo>
                  <a:cubicBezTo>
                    <a:pt x="134" y="596"/>
                    <a:pt x="134" y="598"/>
                    <a:pt x="134" y="599"/>
                  </a:cubicBezTo>
                  <a:cubicBezTo>
                    <a:pt x="134" y="600"/>
                    <a:pt x="132" y="598"/>
                    <a:pt x="131" y="599"/>
                  </a:cubicBezTo>
                  <a:cubicBezTo>
                    <a:pt x="130" y="600"/>
                    <a:pt x="130" y="605"/>
                    <a:pt x="130" y="605"/>
                  </a:cubicBezTo>
                  <a:cubicBezTo>
                    <a:pt x="130" y="605"/>
                    <a:pt x="130" y="605"/>
                    <a:pt x="130" y="605"/>
                  </a:cubicBezTo>
                  <a:cubicBezTo>
                    <a:pt x="130" y="606"/>
                    <a:pt x="129" y="606"/>
                    <a:pt x="129" y="607"/>
                  </a:cubicBezTo>
                  <a:cubicBezTo>
                    <a:pt x="128" y="609"/>
                    <a:pt x="127" y="610"/>
                    <a:pt x="126" y="610"/>
                  </a:cubicBezTo>
                  <a:cubicBezTo>
                    <a:pt x="125" y="610"/>
                    <a:pt x="124" y="610"/>
                    <a:pt x="123" y="611"/>
                  </a:cubicBezTo>
                  <a:cubicBezTo>
                    <a:pt x="123" y="611"/>
                    <a:pt x="122" y="611"/>
                    <a:pt x="122" y="611"/>
                  </a:cubicBezTo>
                  <a:cubicBezTo>
                    <a:pt x="122" y="611"/>
                    <a:pt x="122" y="611"/>
                    <a:pt x="122" y="611"/>
                  </a:cubicBezTo>
                  <a:cubicBezTo>
                    <a:pt x="122" y="611"/>
                    <a:pt x="122" y="609"/>
                    <a:pt x="122" y="607"/>
                  </a:cubicBezTo>
                  <a:cubicBezTo>
                    <a:pt x="122" y="606"/>
                    <a:pt x="120" y="606"/>
                    <a:pt x="120" y="605"/>
                  </a:cubicBezTo>
                  <a:cubicBezTo>
                    <a:pt x="120" y="604"/>
                    <a:pt x="119" y="603"/>
                    <a:pt x="118" y="603"/>
                  </a:cubicBezTo>
                  <a:cubicBezTo>
                    <a:pt x="117" y="604"/>
                    <a:pt x="116" y="605"/>
                    <a:pt x="115" y="605"/>
                  </a:cubicBezTo>
                  <a:cubicBezTo>
                    <a:pt x="114" y="606"/>
                    <a:pt x="112" y="606"/>
                    <a:pt x="111" y="606"/>
                  </a:cubicBezTo>
                  <a:cubicBezTo>
                    <a:pt x="110" y="606"/>
                    <a:pt x="109" y="605"/>
                    <a:pt x="108" y="604"/>
                  </a:cubicBezTo>
                  <a:cubicBezTo>
                    <a:pt x="108" y="603"/>
                    <a:pt x="102" y="606"/>
                    <a:pt x="101" y="606"/>
                  </a:cubicBezTo>
                  <a:cubicBezTo>
                    <a:pt x="100" y="607"/>
                    <a:pt x="98" y="608"/>
                    <a:pt x="97" y="607"/>
                  </a:cubicBezTo>
                  <a:cubicBezTo>
                    <a:pt x="96" y="607"/>
                    <a:pt x="97" y="606"/>
                    <a:pt x="95" y="605"/>
                  </a:cubicBezTo>
                  <a:cubicBezTo>
                    <a:pt x="92" y="604"/>
                    <a:pt x="92" y="604"/>
                    <a:pt x="91" y="604"/>
                  </a:cubicBezTo>
                  <a:cubicBezTo>
                    <a:pt x="90" y="604"/>
                    <a:pt x="88" y="603"/>
                    <a:pt x="87" y="602"/>
                  </a:cubicBezTo>
                  <a:cubicBezTo>
                    <a:pt x="86" y="601"/>
                    <a:pt x="84" y="601"/>
                    <a:pt x="84" y="600"/>
                  </a:cubicBezTo>
                  <a:cubicBezTo>
                    <a:pt x="84" y="600"/>
                    <a:pt x="81" y="600"/>
                    <a:pt x="80" y="600"/>
                  </a:cubicBezTo>
                  <a:cubicBezTo>
                    <a:pt x="79" y="600"/>
                    <a:pt x="79" y="597"/>
                    <a:pt x="77" y="598"/>
                  </a:cubicBezTo>
                  <a:cubicBezTo>
                    <a:pt x="76" y="598"/>
                    <a:pt x="74" y="598"/>
                    <a:pt x="72" y="598"/>
                  </a:cubicBezTo>
                  <a:cubicBezTo>
                    <a:pt x="70" y="598"/>
                    <a:pt x="70" y="597"/>
                    <a:pt x="69" y="597"/>
                  </a:cubicBezTo>
                  <a:cubicBezTo>
                    <a:pt x="68" y="596"/>
                    <a:pt x="68" y="599"/>
                    <a:pt x="68" y="599"/>
                  </a:cubicBezTo>
                  <a:cubicBezTo>
                    <a:pt x="68" y="600"/>
                    <a:pt x="66" y="600"/>
                    <a:pt x="66" y="598"/>
                  </a:cubicBezTo>
                  <a:cubicBezTo>
                    <a:pt x="66" y="597"/>
                    <a:pt x="64" y="598"/>
                    <a:pt x="64" y="597"/>
                  </a:cubicBezTo>
                  <a:cubicBezTo>
                    <a:pt x="63" y="597"/>
                    <a:pt x="61" y="598"/>
                    <a:pt x="60" y="598"/>
                  </a:cubicBezTo>
                  <a:cubicBezTo>
                    <a:pt x="59" y="598"/>
                    <a:pt x="57" y="598"/>
                    <a:pt x="57" y="597"/>
                  </a:cubicBezTo>
                  <a:cubicBezTo>
                    <a:pt x="56" y="596"/>
                    <a:pt x="57" y="594"/>
                    <a:pt x="57" y="594"/>
                  </a:cubicBezTo>
                  <a:cubicBezTo>
                    <a:pt x="58" y="594"/>
                    <a:pt x="58" y="594"/>
                    <a:pt x="58" y="594"/>
                  </a:cubicBezTo>
                  <a:cubicBezTo>
                    <a:pt x="57" y="593"/>
                    <a:pt x="55" y="592"/>
                    <a:pt x="54" y="591"/>
                  </a:cubicBezTo>
                  <a:cubicBezTo>
                    <a:pt x="54" y="591"/>
                    <a:pt x="53" y="591"/>
                    <a:pt x="53" y="592"/>
                  </a:cubicBezTo>
                  <a:cubicBezTo>
                    <a:pt x="52" y="592"/>
                    <a:pt x="52" y="593"/>
                    <a:pt x="52" y="594"/>
                  </a:cubicBezTo>
                  <a:cubicBezTo>
                    <a:pt x="52" y="594"/>
                    <a:pt x="52" y="594"/>
                    <a:pt x="50" y="594"/>
                  </a:cubicBezTo>
                  <a:cubicBezTo>
                    <a:pt x="49" y="593"/>
                    <a:pt x="48" y="593"/>
                    <a:pt x="46" y="592"/>
                  </a:cubicBezTo>
                  <a:cubicBezTo>
                    <a:pt x="45" y="591"/>
                    <a:pt x="44" y="592"/>
                    <a:pt x="43" y="592"/>
                  </a:cubicBezTo>
                  <a:cubicBezTo>
                    <a:pt x="42" y="592"/>
                    <a:pt x="42" y="594"/>
                    <a:pt x="42" y="594"/>
                  </a:cubicBezTo>
                  <a:cubicBezTo>
                    <a:pt x="41" y="594"/>
                    <a:pt x="40" y="594"/>
                    <a:pt x="38" y="593"/>
                  </a:cubicBezTo>
                  <a:cubicBezTo>
                    <a:pt x="37" y="592"/>
                    <a:pt x="37" y="592"/>
                    <a:pt x="35" y="592"/>
                  </a:cubicBezTo>
                  <a:cubicBezTo>
                    <a:pt x="34" y="592"/>
                    <a:pt x="34" y="592"/>
                    <a:pt x="34" y="592"/>
                  </a:cubicBezTo>
                  <a:cubicBezTo>
                    <a:pt x="34" y="592"/>
                    <a:pt x="34" y="592"/>
                    <a:pt x="34" y="591"/>
                  </a:cubicBezTo>
                  <a:cubicBezTo>
                    <a:pt x="33" y="590"/>
                    <a:pt x="32" y="589"/>
                    <a:pt x="32" y="587"/>
                  </a:cubicBezTo>
                  <a:cubicBezTo>
                    <a:pt x="32" y="586"/>
                    <a:pt x="30" y="587"/>
                    <a:pt x="29" y="587"/>
                  </a:cubicBezTo>
                  <a:cubicBezTo>
                    <a:pt x="28" y="587"/>
                    <a:pt x="26" y="586"/>
                    <a:pt x="26" y="585"/>
                  </a:cubicBezTo>
                  <a:cubicBezTo>
                    <a:pt x="25" y="584"/>
                    <a:pt x="24" y="584"/>
                    <a:pt x="22" y="584"/>
                  </a:cubicBezTo>
                  <a:cubicBezTo>
                    <a:pt x="21" y="584"/>
                    <a:pt x="21" y="582"/>
                    <a:pt x="20" y="582"/>
                  </a:cubicBezTo>
                  <a:cubicBezTo>
                    <a:pt x="19" y="582"/>
                    <a:pt x="20" y="580"/>
                    <a:pt x="20" y="578"/>
                  </a:cubicBezTo>
                  <a:cubicBezTo>
                    <a:pt x="20" y="577"/>
                    <a:pt x="21" y="577"/>
                    <a:pt x="22" y="577"/>
                  </a:cubicBezTo>
                  <a:cubicBezTo>
                    <a:pt x="22" y="576"/>
                    <a:pt x="19" y="574"/>
                    <a:pt x="18" y="573"/>
                  </a:cubicBezTo>
                  <a:cubicBezTo>
                    <a:pt x="17" y="572"/>
                    <a:pt x="18" y="572"/>
                    <a:pt x="18" y="571"/>
                  </a:cubicBezTo>
                  <a:cubicBezTo>
                    <a:pt x="18" y="570"/>
                    <a:pt x="15" y="569"/>
                    <a:pt x="14" y="569"/>
                  </a:cubicBezTo>
                  <a:cubicBezTo>
                    <a:pt x="13" y="569"/>
                    <a:pt x="12" y="567"/>
                    <a:pt x="13" y="566"/>
                  </a:cubicBezTo>
                  <a:cubicBezTo>
                    <a:pt x="14" y="565"/>
                    <a:pt x="15" y="564"/>
                    <a:pt x="15" y="563"/>
                  </a:cubicBezTo>
                  <a:cubicBezTo>
                    <a:pt x="14" y="562"/>
                    <a:pt x="14" y="563"/>
                    <a:pt x="12" y="563"/>
                  </a:cubicBezTo>
                  <a:cubicBezTo>
                    <a:pt x="11" y="563"/>
                    <a:pt x="11" y="562"/>
                    <a:pt x="12" y="561"/>
                  </a:cubicBezTo>
                  <a:cubicBezTo>
                    <a:pt x="13" y="560"/>
                    <a:pt x="13" y="560"/>
                    <a:pt x="15" y="560"/>
                  </a:cubicBezTo>
                  <a:cubicBezTo>
                    <a:pt x="17" y="560"/>
                    <a:pt x="16" y="559"/>
                    <a:pt x="16" y="558"/>
                  </a:cubicBezTo>
                  <a:cubicBezTo>
                    <a:pt x="17" y="558"/>
                    <a:pt x="17" y="558"/>
                    <a:pt x="19" y="557"/>
                  </a:cubicBezTo>
                  <a:cubicBezTo>
                    <a:pt x="20" y="557"/>
                    <a:pt x="20" y="558"/>
                    <a:pt x="21" y="558"/>
                  </a:cubicBezTo>
                  <a:cubicBezTo>
                    <a:pt x="23" y="557"/>
                    <a:pt x="23" y="556"/>
                    <a:pt x="24" y="555"/>
                  </a:cubicBezTo>
                  <a:cubicBezTo>
                    <a:pt x="25" y="554"/>
                    <a:pt x="26" y="554"/>
                    <a:pt x="26" y="553"/>
                  </a:cubicBezTo>
                  <a:cubicBezTo>
                    <a:pt x="26" y="553"/>
                    <a:pt x="26" y="551"/>
                    <a:pt x="26" y="550"/>
                  </a:cubicBezTo>
                  <a:cubicBezTo>
                    <a:pt x="25" y="549"/>
                    <a:pt x="26" y="548"/>
                    <a:pt x="26" y="547"/>
                  </a:cubicBezTo>
                  <a:cubicBezTo>
                    <a:pt x="26" y="546"/>
                    <a:pt x="28" y="545"/>
                    <a:pt x="28" y="546"/>
                  </a:cubicBezTo>
                  <a:cubicBezTo>
                    <a:pt x="29" y="546"/>
                    <a:pt x="30" y="548"/>
                    <a:pt x="31" y="548"/>
                  </a:cubicBezTo>
                  <a:cubicBezTo>
                    <a:pt x="31" y="548"/>
                    <a:pt x="32" y="548"/>
                    <a:pt x="33" y="547"/>
                  </a:cubicBezTo>
                  <a:cubicBezTo>
                    <a:pt x="33" y="546"/>
                    <a:pt x="34" y="545"/>
                    <a:pt x="33" y="545"/>
                  </a:cubicBezTo>
                  <a:cubicBezTo>
                    <a:pt x="33" y="544"/>
                    <a:pt x="33" y="542"/>
                    <a:pt x="32" y="541"/>
                  </a:cubicBezTo>
                  <a:cubicBezTo>
                    <a:pt x="32" y="541"/>
                    <a:pt x="31" y="540"/>
                    <a:pt x="31" y="539"/>
                  </a:cubicBezTo>
                  <a:cubicBezTo>
                    <a:pt x="31" y="538"/>
                    <a:pt x="31" y="537"/>
                    <a:pt x="33" y="535"/>
                  </a:cubicBezTo>
                  <a:cubicBezTo>
                    <a:pt x="34" y="534"/>
                    <a:pt x="32" y="534"/>
                    <a:pt x="31" y="534"/>
                  </a:cubicBezTo>
                  <a:cubicBezTo>
                    <a:pt x="30" y="533"/>
                    <a:pt x="31" y="532"/>
                    <a:pt x="32" y="531"/>
                  </a:cubicBezTo>
                  <a:cubicBezTo>
                    <a:pt x="33" y="529"/>
                    <a:pt x="32" y="530"/>
                    <a:pt x="30" y="529"/>
                  </a:cubicBezTo>
                  <a:cubicBezTo>
                    <a:pt x="29" y="529"/>
                    <a:pt x="30" y="527"/>
                    <a:pt x="30" y="526"/>
                  </a:cubicBezTo>
                  <a:cubicBezTo>
                    <a:pt x="30" y="525"/>
                    <a:pt x="30" y="524"/>
                    <a:pt x="30" y="522"/>
                  </a:cubicBezTo>
                  <a:cubicBezTo>
                    <a:pt x="30" y="521"/>
                    <a:pt x="31" y="521"/>
                    <a:pt x="32" y="521"/>
                  </a:cubicBezTo>
                  <a:cubicBezTo>
                    <a:pt x="33" y="520"/>
                    <a:pt x="33" y="520"/>
                    <a:pt x="33" y="519"/>
                  </a:cubicBezTo>
                  <a:cubicBezTo>
                    <a:pt x="34" y="518"/>
                    <a:pt x="35" y="515"/>
                    <a:pt x="36" y="513"/>
                  </a:cubicBezTo>
                  <a:cubicBezTo>
                    <a:pt x="37" y="510"/>
                    <a:pt x="38" y="509"/>
                    <a:pt x="38" y="508"/>
                  </a:cubicBezTo>
                  <a:cubicBezTo>
                    <a:pt x="38" y="507"/>
                    <a:pt x="38" y="506"/>
                    <a:pt x="38" y="504"/>
                  </a:cubicBezTo>
                  <a:cubicBezTo>
                    <a:pt x="39" y="502"/>
                    <a:pt x="39" y="502"/>
                    <a:pt x="40" y="503"/>
                  </a:cubicBezTo>
                  <a:cubicBezTo>
                    <a:pt x="41" y="503"/>
                    <a:pt x="41" y="503"/>
                    <a:pt x="41" y="502"/>
                  </a:cubicBezTo>
                  <a:cubicBezTo>
                    <a:pt x="41" y="501"/>
                    <a:pt x="41" y="499"/>
                    <a:pt x="41" y="498"/>
                  </a:cubicBezTo>
                  <a:cubicBezTo>
                    <a:pt x="42" y="497"/>
                    <a:pt x="43" y="496"/>
                    <a:pt x="44" y="495"/>
                  </a:cubicBezTo>
                  <a:cubicBezTo>
                    <a:pt x="45" y="494"/>
                    <a:pt x="45" y="494"/>
                    <a:pt x="45" y="492"/>
                  </a:cubicBezTo>
                  <a:cubicBezTo>
                    <a:pt x="45" y="489"/>
                    <a:pt x="49" y="486"/>
                    <a:pt x="49" y="483"/>
                  </a:cubicBezTo>
                  <a:cubicBezTo>
                    <a:pt x="50" y="481"/>
                    <a:pt x="50" y="480"/>
                    <a:pt x="51" y="479"/>
                  </a:cubicBezTo>
                  <a:cubicBezTo>
                    <a:pt x="51" y="478"/>
                    <a:pt x="51" y="478"/>
                    <a:pt x="50" y="477"/>
                  </a:cubicBezTo>
                  <a:cubicBezTo>
                    <a:pt x="49" y="476"/>
                    <a:pt x="50" y="476"/>
                    <a:pt x="51" y="475"/>
                  </a:cubicBezTo>
                  <a:cubicBezTo>
                    <a:pt x="52" y="474"/>
                    <a:pt x="51" y="472"/>
                    <a:pt x="51" y="471"/>
                  </a:cubicBezTo>
                  <a:cubicBezTo>
                    <a:pt x="50" y="469"/>
                    <a:pt x="47" y="468"/>
                    <a:pt x="45" y="468"/>
                  </a:cubicBezTo>
                  <a:cubicBezTo>
                    <a:pt x="44" y="468"/>
                    <a:pt x="43" y="469"/>
                    <a:pt x="42" y="469"/>
                  </a:cubicBezTo>
                  <a:cubicBezTo>
                    <a:pt x="41" y="469"/>
                    <a:pt x="40" y="469"/>
                    <a:pt x="41" y="468"/>
                  </a:cubicBezTo>
                  <a:cubicBezTo>
                    <a:pt x="41" y="467"/>
                    <a:pt x="42" y="467"/>
                    <a:pt x="44" y="465"/>
                  </a:cubicBezTo>
                  <a:cubicBezTo>
                    <a:pt x="45" y="464"/>
                    <a:pt x="43" y="462"/>
                    <a:pt x="42" y="461"/>
                  </a:cubicBezTo>
                  <a:cubicBezTo>
                    <a:pt x="41" y="461"/>
                    <a:pt x="41" y="460"/>
                    <a:pt x="40" y="460"/>
                  </a:cubicBezTo>
                  <a:cubicBezTo>
                    <a:pt x="39" y="460"/>
                    <a:pt x="38" y="460"/>
                    <a:pt x="38" y="458"/>
                  </a:cubicBezTo>
                  <a:cubicBezTo>
                    <a:pt x="37" y="456"/>
                    <a:pt x="39" y="456"/>
                    <a:pt x="38" y="454"/>
                  </a:cubicBezTo>
                  <a:cubicBezTo>
                    <a:pt x="37" y="453"/>
                    <a:pt x="36" y="451"/>
                    <a:pt x="35" y="451"/>
                  </a:cubicBezTo>
                  <a:cubicBezTo>
                    <a:pt x="34" y="451"/>
                    <a:pt x="34" y="449"/>
                    <a:pt x="33" y="448"/>
                  </a:cubicBezTo>
                  <a:cubicBezTo>
                    <a:pt x="33" y="447"/>
                    <a:pt x="31" y="445"/>
                    <a:pt x="30" y="445"/>
                  </a:cubicBezTo>
                  <a:cubicBezTo>
                    <a:pt x="29" y="445"/>
                    <a:pt x="30" y="443"/>
                    <a:pt x="30" y="441"/>
                  </a:cubicBezTo>
                  <a:cubicBezTo>
                    <a:pt x="30" y="440"/>
                    <a:pt x="29" y="439"/>
                    <a:pt x="28" y="438"/>
                  </a:cubicBezTo>
                  <a:cubicBezTo>
                    <a:pt x="28" y="438"/>
                    <a:pt x="26" y="436"/>
                    <a:pt x="25" y="435"/>
                  </a:cubicBezTo>
                  <a:cubicBezTo>
                    <a:pt x="24" y="434"/>
                    <a:pt x="25" y="432"/>
                    <a:pt x="26" y="431"/>
                  </a:cubicBezTo>
                  <a:cubicBezTo>
                    <a:pt x="26" y="430"/>
                    <a:pt x="26" y="430"/>
                    <a:pt x="24" y="430"/>
                  </a:cubicBezTo>
                  <a:cubicBezTo>
                    <a:pt x="23" y="430"/>
                    <a:pt x="22" y="430"/>
                    <a:pt x="20" y="430"/>
                  </a:cubicBezTo>
                  <a:cubicBezTo>
                    <a:pt x="18" y="430"/>
                    <a:pt x="17" y="430"/>
                    <a:pt x="18" y="429"/>
                  </a:cubicBezTo>
                  <a:cubicBezTo>
                    <a:pt x="20" y="427"/>
                    <a:pt x="14" y="426"/>
                    <a:pt x="14" y="426"/>
                  </a:cubicBezTo>
                  <a:cubicBezTo>
                    <a:pt x="13" y="425"/>
                    <a:pt x="11" y="425"/>
                    <a:pt x="10" y="425"/>
                  </a:cubicBezTo>
                  <a:cubicBezTo>
                    <a:pt x="9" y="425"/>
                    <a:pt x="6" y="424"/>
                    <a:pt x="5" y="423"/>
                  </a:cubicBezTo>
                  <a:cubicBezTo>
                    <a:pt x="4" y="422"/>
                    <a:pt x="4" y="419"/>
                    <a:pt x="5" y="418"/>
                  </a:cubicBezTo>
                  <a:cubicBezTo>
                    <a:pt x="5" y="416"/>
                    <a:pt x="6" y="416"/>
                    <a:pt x="5" y="415"/>
                  </a:cubicBezTo>
                  <a:cubicBezTo>
                    <a:pt x="3" y="414"/>
                    <a:pt x="2" y="414"/>
                    <a:pt x="2" y="413"/>
                  </a:cubicBezTo>
                  <a:cubicBezTo>
                    <a:pt x="2" y="412"/>
                    <a:pt x="3" y="409"/>
                    <a:pt x="3" y="409"/>
                  </a:cubicBezTo>
                  <a:cubicBezTo>
                    <a:pt x="4" y="408"/>
                    <a:pt x="5" y="408"/>
                    <a:pt x="5" y="407"/>
                  </a:cubicBezTo>
                  <a:cubicBezTo>
                    <a:pt x="5" y="406"/>
                    <a:pt x="6" y="406"/>
                    <a:pt x="6" y="405"/>
                  </a:cubicBezTo>
                  <a:cubicBezTo>
                    <a:pt x="6" y="405"/>
                    <a:pt x="4" y="403"/>
                    <a:pt x="4" y="402"/>
                  </a:cubicBezTo>
                  <a:cubicBezTo>
                    <a:pt x="3" y="402"/>
                    <a:pt x="3" y="400"/>
                    <a:pt x="3" y="398"/>
                  </a:cubicBezTo>
                  <a:cubicBezTo>
                    <a:pt x="3" y="397"/>
                    <a:pt x="4" y="396"/>
                    <a:pt x="5" y="395"/>
                  </a:cubicBezTo>
                  <a:cubicBezTo>
                    <a:pt x="6" y="394"/>
                    <a:pt x="7" y="393"/>
                    <a:pt x="6" y="392"/>
                  </a:cubicBezTo>
                  <a:cubicBezTo>
                    <a:pt x="6" y="391"/>
                    <a:pt x="5" y="391"/>
                    <a:pt x="6" y="389"/>
                  </a:cubicBezTo>
                  <a:cubicBezTo>
                    <a:pt x="7" y="387"/>
                    <a:pt x="9" y="387"/>
                    <a:pt x="10" y="387"/>
                  </a:cubicBezTo>
                  <a:cubicBezTo>
                    <a:pt x="11" y="387"/>
                    <a:pt x="12" y="388"/>
                    <a:pt x="13" y="387"/>
                  </a:cubicBezTo>
                  <a:cubicBezTo>
                    <a:pt x="14" y="385"/>
                    <a:pt x="13" y="384"/>
                    <a:pt x="12" y="383"/>
                  </a:cubicBezTo>
                  <a:cubicBezTo>
                    <a:pt x="12" y="381"/>
                    <a:pt x="13" y="381"/>
                    <a:pt x="14" y="382"/>
                  </a:cubicBezTo>
                  <a:cubicBezTo>
                    <a:pt x="14" y="382"/>
                    <a:pt x="15" y="382"/>
                    <a:pt x="16" y="382"/>
                  </a:cubicBezTo>
                  <a:cubicBezTo>
                    <a:pt x="17" y="382"/>
                    <a:pt x="17" y="382"/>
                    <a:pt x="17" y="381"/>
                  </a:cubicBezTo>
                  <a:cubicBezTo>
                    <a:pt x="17" y="380"/>
                    <a:pt x="17" y="379"/>
                    <a:pt x="18" y="378"/>
                  </a:cubicBezTo>
                  <a:cubicBezTo>
                    <a:pt x="18" y="377"/>
                    <a:pt x="19" y="377"/>
                    <a:pt x="20" y="377"/>
                  </a:cubicBezTo>
                  <a:cubicBezTo>
                    <a:pt x="20" y="377"/>
                    <a:pt x="21" y="376"/>
                    <a:pt x="20" y="374"/>
                  </a:cubicBezTo>
                  <a:cubicBezTo>
                    <a:pt x="20" y="373"/>
                    <a:pt x="22" y="372"/>
                    <a:pt x="22" y="371"/>
                  </a:cubicBezTo>
                  <a:cubicBezTo>
                    <a:pt x="22" y="370"/>
                    <a:pt x="19" y="369"/>
                    <a:pt x="18" y="368"/>
                  </a:cubicBezTo>
                  <a:cubicBezTo>
                    <a:pt x="17" y="368"/>
                    <a:pt x="16" y="367"/>
                    <a:pt x="16" y="364"/>
                  </a:cubicBezTo>
                  <a:cubicBezTo>
                    <a:pt x="15" y="362"/>
                    <a:pt x="15" y="360"/>
                    <a:pt x="14" y="359"/>
                  </a:cubicBezTo>
                  <a:cubicBezTo>
                    <a:pt x="14" y="358"/>
                    <a:pt x="14" y="356"/>
                    <a:pt x="15" y="356"/>
                  </a:cubicBezTo>
                  <a:cubicBezTo>
                    <a:pt x="17" y="356"/>
                    <a:pt x="18" y="356"/>
                    <a:pt x="18" y="355"/>
                  </a:cubicBezTo>
                  <a:cubicBezTo>
                    <a:pt x="18" y="354"/>
                    <a:pt x="18" y="354"/>
                    <a:pt x="19" y="353"/>
                  </a:cubicBezTo>
                  <a:cubicBezTo>
                    <a:pt x="20" y="352"/>
                    <a:pt x="21" y="351"/>
                    <a:pt x="21" y="350"/>
                  </a:cubicBezTo>
                  <a:cubicBezTo>
                    <a:pt x="22" y="348"/>
                    <a:pt x="22" y="348"/>
                    <a:pt x="24" y="349"/>
                  </a:cubicBezTo>
                  <a:cubicBezTo>
                    <a:pt x="25" y="349"/>
                    <a:pt x="25" y="347"/>
                    <a:pt x="25" y="347"/>
                  </a:cubicBezTo>
                  <a:cubicBezTo>
                    <a:pt x="26" y="346"/>
                    <a:pt x="27" y="346"/>
                    <a:pt x="28" y="346"/>
                  </a:cubicBezTo>
                  <a:cubicBezTo>
                    <a:pt x="29" y="346"/>
                    <a:pt x="29" y="345"/>
                    <a:pt x="29" y="344"/>
                  </a:cubicBezTo>
                  <a:cubicBezTo>
                    <a:pt x="29" y="343"/>
                    <a:pt x="31" y="343"/>
                    <a:pt x="32" y="342"/>
                  </a:cubicBezTo>
                  <a:cubicBezTo>
                    <a:pt x="33" y="342"/>
                    <a:pt x="33" y="342"/>
                    <a:pt x="33" y="343"/>
                  </a:cubicBezTo>
                  <a:cubicBezTo>
                    <a:pt x="33" y="344"/>
                    <a:pt x="33" y="345"/>
                    <a:pt x="35" y="345"/>
                  </a:cubicBezTo>
                  <a:cubicBezTo>
                    <a:pt x="37" y="345"/>
                    <a:pt x="37" y="347"/>
                    <a:pt x="38" y="348"/>
                  </a:cubicBezTo>
                  <a:cubicBezTo>
                    <a:pt x="39" y="349"/>
                    <a:pt x="40" y="348"/>
                    <a:pt x="41" y="348"/>
                  </a:cubicBezTo>
                  <a:cubicBezTo>
                    <a:pt x="42" y="347"/>
                    <a:pt x="42" y="347"/>
                    <a:pt x="43" y="348"/>
                  </a:cubicBezTo>
                  <a:cubicBezTo>
                    <a:pt x="44" y="349"/>
                    <a:pt x="44" y="348"/>
                    <a:pt x="45" y="347"/>
                  </a:cubicBezTo>
                  <a:cubicBezTo>
                    <a:pt x="45" y="346"/>
                    <a:pt x="46" y="346"/>
                    <a:pt x="47" y="346"/>
                  </a:cubicBezTo>
                  <a:cubicBezTo>
                    <a:pt x="49" y="345"/>
                    <a:pt x="50" y="345"/>
                    <a:pt x="52" y="345"/>
                  </a:cubicBezTo>
                  <a:cubicBezTo>
                    <a:pt x="53" y="345"/>
                    <a:pt x="53" y="344"/>
                    <a:pt x="54" y="344"/>
                  </a:cubicBezTo>
                  <a:cubicBezTo>
                    <a:pt x="54" y="343"/>
                    <a:pt x="55" y="342"/>
                    <a:pt x="54" y="340"/>
                  </a:cubicBezTo>
                  <a:cubicBezTo>
                    <a:pt x="54" y="338"/>
                    <a:pt x="55" y="338"/>
                    <a:pt x="55" y="336"/>
                  </a:cubicBezTo>
                  <a:cubicBezTo>
                    <a:pt x="56" y="335"/>
                    <a:pt x="57" y="335"/>
                    <a:pt x="59" y="335"/>
                  </a:cubicBezTo>
                  <a:cubicBezTo>
                    <a:pt x="61" y="335"/>
                    <a:pt x="61" y="334"/>
                    <a:pt x="61" y="332"/>
                  </a:cubicBezTo>
                  <a:cubicBezTo>
                    <a:pt x="61" y="330"/>
                    <a:pt x="60" y="331"/>
                    <a:pt x="59" y="331"/>
                  </a:cubicBezTo>
                  <a:cubicBezTo>
                    <a:pt x="58" y="330"/>
                    <a:pt x="57" y="330"/>
                    <a:pt x="57" y="329"/>
                  </a:cubicBezTo>
                  <a:cubicBezTo>
                    <a:pt x="58" y="329"/>
                    <a:pt x="58" y="328"/>
                    <a:pt x="58" y="327"/>
                  </a:cubicBezTo>
                  <a:cubicBezTo>
                    <a:pt x="57" y="326"/>
                    <a:pt x="57" y="324"/>
                    <a:pt x="58" y="323"/>
                  </a:cubicBezTo>
                  <a:cubicBezTo>
                    <a:pt x="58" y="321"/>
                    <a:pt x="59" y="321"/>
                    <a:pt x="60" y="320"/>
                  </a:cubicBezTo>
                  <a:cubicBezTo>
                    <a:pt x="61" y="319"/>
                    <a:pt x="59" y="318"/>
                    <a:pt x="59" y="317"/>
                  </a:cubicBezTo>
                  <a:cubicBezTo>
                    <a:pt x="59" y="316"/>
                    <a:pt x="59" y="314"/>
                    <a:pt x="60" y="313"/>
                  </a:cubicBezTo>
                  <a:cubicBezTo>
                    <a:pt x="61" y="311"/>
                    <a:pt x="61" y="310"/>
                    <a:pt x="61" y="309"/>
                  </a:cubicBezTo>
                  <a:cubicBezTo>
                    <a:pt x="61" y="308"/>
                    <a:pt x="63" y="307"/>
                    <a:pt x="63" y="305"/>
                  </a:cubicBezTo>
                  <a:cubicBezTo>
                    <a:pt x="63" y="304"/>
                    <a:pt x="63" y="304"/>
                    <a:pt x="64" y="303"/>
                  </a:cubicBezTo>
                  <a:cubicBezTo>
                    <a:pt x="64" y="302"/>
                    <a:pt x="65" y="299"/>
                    <a:pt x="64" y="298"/>
                  </a:cubicBezTo>
                  <a:cubicBezTo>
                    <a:pt x="63" y="298"/>
                    <a:pt x="62" y="300"/>
                    <a:pt x="61" y="300"/>
                  </a:cubicBezTo>
                  <a:cubicBezTo>
                    <a:pt x="61" y="300"/>
                    <a:pt x="60" y="298"/>
                    <a:pt x="60" y="297"/>
                  </a:cubicBezTo>
                  <a:cubicBezTo>
                    <a:pt x="60" y="296"/>
                    <a:pt x="58" y="296"/>
                    <a:pt x="57" y="296"/>
                  </a:cubicBezTo>
                  <a:cubicBezTo>
                    <a:pt x="55" y="296"/>
                    <a:pt x="55" y="296"/>
                    <a:pt x="54" y="295"/>
                  </a:cubicBezTo>
                  <a:cubicBezTo>
                    <a:pt x="53" y="294"/>
                    <a:pt x="52" y="291"/>
                    <a:pt x="52" y="289"/>
                  </a:cubicBezTo>
                  <a:cubicBezTo>
                    <a:pt x="52" y="288"/>
                    <a:pt x="52" y="285"/>
                    <a:pt x="52" y="283"/>
                  </a:cubicBezTo>
                  <a:cubicBezTo>
                    <a:pt x="52" y="282"/>
                    <a:pt x="51" y="280"/>
                    <a:pt x="51" y="279"/>
                  </a:cubicBezTo>
                  <a:cubicBezTo>
                    <a:pt x="50" y="278"/>
                    <a:pt x="50" y="278"/>
                    <a:pt x="51" y="277"/>
                  </a:cubicBezTo>
                  <a:cubicBezTo>
                    <a:pt x="51" y="277"/>
                    <a:pt x="51" y="275"/>
                    <a:pt x="50" y="274"/>
                  </a:cubicBezTo>
                  <a:cubicBezTo>
                    <a:pt x="50" y="273"/>
                    <a:pt x="45" y="275"/>
                    <a:pt x="44" y="275"/>
                  </a:cubicBezTo>
                  <a:cubicBezTo>
                    <a:pt x="43" y="275"/>
                    <a:pt x="42" y="275"/>
                    <a:pt x="42" y="274"/>
                  </a:cubicBezTo>
                  <a:cubicBezTo>
                    <a:pt x="42" y="274"/>
                    <a:pt x="40" y="275"/>
                    <a:pt x="39" y="275"/>
                  </a:cubicBezTo>
                  <a:cubicBezTo>
                    <a:pt x="38" y="276"/>
                    <a:pt x="37" y="275"/>
                    <a:pt x="37" y="275"/>
                  </a:cubicBezTo>
                  <a:cubicBezTo>
                    <a:pt x="36" y="274"/>
                    <a:pt x="37" y="273"/>
                    <a:pt x="38" y="273"/>
                  </a:cubicBezTo>
                  <a:cubicBezTo>
                    <a:pt x="38" y="272"/>
                    <a:pt x="39" y="271"/>
                    <a:pt x="38" y="271"/>
                  </a:cubicBezTo>
                  <a:cubicBezTo>
                    <a:pt x="36" y="271"/>
                    <a:pt x="37" y="271"/>
                    <a:pt x="35" y="272"/>
                  </a:cubicBezTo>
                  <a:cubicBezTo>
                    <a:pt x="33" y="273"/>
                    <a:pt x="30" y="272"/>
                    <a:pt x="29" y="272"/>
                  </a:cubicBezTo>
                  <a:cubicBezTo>
                    <a:pt x="28" y="271"/>
                    <a:pt x="25" y="271"/>
                    <a:pt x="25" y="271"/>
                  </a:cubicBezTo>
                  <a:cubicBezTo>
                    <a:pt x="25" y="271"/>
                    <a:pt x="24" y="267"/>
                    <a:pt x="24" y="266"/>
                  </a:cubicBezTo>
                  <a:cubicBezTo>
                    <a:pt x="24" y="265"/>
                    <a:pt x="22" y="265"/>
                    <a:pt x="20" y="265"/>
                  </a:cubicBezTo>
                  <a:cubicBezTo>
                    <a:pt x="19" y="264"/>
                    <a:pt x="16" y="265"/>
                    <a:pt x="16" y="264"/>
                  </a:cubicBezTo>
                  <a:cubicBezTo>
                    <a:pt x="15" y="263"/>
                    <a:pt x="16" y="263"/>
                    <a:pt x="17" y="263"/>
                  </a:cubicBezTo>
                  <a:cubicBezTo>
                    <a:pt x="19" y="262"/>
                    <a:pt x="19" y="262"/>
                    <a:pt x="19" y="260"/>
                  </a:cubicBezTo>
                  <a:cubicBezTo>
                    <a:pt x="19" y="259"/>
                    <a:pt x="19" y="257"/>
                    <a:pt x="19" y="256"/>
                  </a:cubicBezTo>
                  <a:cubicBezTo>
                    <a:pt x="19" y="254"/>
                    <a:pt x="20" y="255"/>
                    <a:pt x="22" y="255"/>
                  </a:cubicBezTo>
                  <a:cubicBezTo>
                    <a:pt x="23" y="256"/>
                    <a:pt x="23" y="257"/>
                    <a:pt x="23" y="258"/>
                  </a:cubicBezTo>
                  <a:cubicBezTo>
                    <a:pt x="24" y="259"/>
                    <a:pt x="24" y="259"/>
                    <a:pt x="25" y="259"/>
                  </a:cubicBezTo>
                  <a:cubicBezTo>
                    <a:pt x="26" y="258"/>
                    <a:pt x="27" y="258"/>
                    <a:pt x="27" y="257"/>
                  </a:cubicBezTo>
                  <a:cubicBezTo>
                    <a:pt x="27" y="257"/>
                    <a:pt x="27" y="256"/>
                    <a:pt x="27" y="255"/>
                  </a:cubicBezTo>
                  <a:cubicBezTo>
                    <a:pt x="28" y="254"/>
                    <a:pt x="26" y="252"/>
                    <a:pt x="26" y="250"/>
                  </a:cubicBezTo>
                  <a:cubicBezTo>
                    <a:pt x="25" y="248"/>
                    <a:pt x="25" y="248"/>
                    <a:pt x="26" y="247"/>
                  </a:cubicBezTo>
                  <a:cubicBezTo>
                    <a:pt x="27" y="247"/>
                    <a:pt x="27" y="247"/>
                    <a:pt x="29" y="248"/>
                  </a:cubicBezTo>
                  <a:cubicBezTo>
                    <a:pt x="30" y="248"/>
                    <a:pt x="30" y="248"/>
                    <a:pt x="31" y="247"/>
                  </a:cubicBezTo>
                  <a:cubicBezTo>
                    <a:pt x="32" y="247"/>
                    <a:pt x="32" y="247"/>
                    <a:pt x="34" y="246"/>
                  </a:cubicBezTo>
                  <a:cubicBezTo>
                    <a:pt x="36" y="246"/>
                    <a:pt x="35" y="245"/>
                    <a:pt x="36" y="244"/>
                  </a:cubicBezTo>
                  <a:cubicBezTo>
                    <a:pt x="36" y="242"/>
                    <a:pt x="37" y="243"/>
                    <a:pt x="38" y="243"/>
                  </a:cubicBezTo>
                  <a:cubicBezTo>
                    <a:pt x="39" y="242"/>
                    <a:pt x="41" y="242"/>
                    <a:pt x="42" y="241"/>
                  </a:cubicBezTo>
                  <a:cubicBezTo>
                    <a:pt x="44" y="240"/>
                    <a:pt x="44" y="240"/>
                    <a:pt x="46" y="240"/>
                  </a:cubicBezTo>
                  <a:cubicBezTo>
                    <a:pt x="48" y="240"/>
                    <a:pt x="48" y="240"/>
                    <a:pt x="50" y="239"/>
                  </a:cubicBezTo>
                  <a:cubicBezTo>
                    <a:pt x="51" y="238"/>
                    <a:pt x="52" y="237"/>
                    <a:pt x="53" y="236"/>
                  </a:cubicBezTo>
                  <a:cubicBezTo>
                    <a:pt x="53" y="236"/>
                    <a:pt x="55" y="233"/>
                    <a:pt x="55" y="231"/>
                  </a:cubicBezTo>
                  <a:cubicBezTo>
                    <a:pt x="55" y="229"/>
                    <a:pt x="53" y="230"/>
                    <a:pt x="52" y="230"/>
                  </a:cubicBezTo>
                  <a:cubicBezTo>
                    <a:pt x="51" y="230"/>
                    <a:pt x="51" y="230"/>
                    <a:pt x="50" y="229"/>
                  </a:cubicBezTo>
                  <a:cubicBezTo>
                    <a:pt x="50" y="229"/>
                    <a:pt x="49" y="228"/>
                    <a:pt x="48" y="229"/>
                  </a:cubicBezTo>
                  <a:cubicBezTo>
                    <a:pt x="46" y="229"/>
                    <a:pt x="46" y="231"/>
                    <a:pt x="45" y="230"/>
                  </a:cubicBezTo>
                  <a:cubicBezTo>
                    <a:pt x="44" y="230"/>
                    <a:pt x="42" y="230"/>
                    <a:pt x="40" y="230"/>
                  </a:cubicBezTo>
                  <a:cubicBezTo>
                    <a:pt x="39" y="230"/>
                    <a:pt x="39" y="227"/>
                    <a:pt x="38" y="226"/>
                  </a:cubicBezTo>
                  <a:cubicBezTo>
                    <a:pt x="38" y="225"/>
                    <a:pt x="38" y="225"/>
                    <a:pt x="38" y="224"/>
                  </a:cubicBezTo>
                  <a:cubicBezTo>
                    <a:pt x="38" y="222"/>
                    <a:pt x="37" y="222"/>
                    <a:pt x="37" y="222"/>
                  </a:cubicBezTo>
                  <a:cubicBezTo>
                    <a:pt x="36" y="221"/>
                    <a:pt x="36" y="220"/>
                    <a:pt x="36" y="219"/>
                  </a:cubicBezTo>
                  <a:cubicBezTo>
                    <a:pt x="37" y="217"/>
                    <a:pt x="37" y="217"/>
                    <a:pt x="37" y="215"/>
                  </a:cubicBezTo>
                  <a:cubicBezTo>
                    <a:pt x="37" y="213"/>
                    <a:pt x="36" y="214"/>
                    <a:pt x="36" y="213"/>
                  </a:cubicBezTo>
                  <a:cubicBezTo>
                    <a:pt x="35" y="213"/>
                    <a:pt x="36" y="211"/>
                    <a:pt x="36" y="210"/>
                  </a:cubicBezTo>
                  <a:cubicBezTo>
                    <a:pt x="35" y="208"/>
                    <a:pt x="34" y="209"/>
                    <a:pt x="33" y="209"/>
                  </a:cubicBezTo>
                  <a:cubicBezTo>
                    <a:pt x="32" y="209"/>
                    <a:pt x="30" y="208"/>
                    <a:pt x="31" y="206"/>
                  </a:cubicBezTo>
                  <a:cubicBezTo>
                    <a:pt x="31" y="205"/>
                    <a:pt x="29" y="204"/>
                    <a:pt x="28" y="203"/>
                  </a:cubicBezTo>
                  <a:cubicBezTo>
                    <a:pt x="27" y="201"/>
                    <a:pt x="27" y="200"/>
                    <a:pt x="26" y="200"/>
                  </a:cubicBezTo>
                  <a:cubicBezTo>
                    <a:pt x="26" y="199"/>
                    <a:pt x="25" y="199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7"/>
                    <a:pt x="23" y="197"/>
                    <a:pt x="23" y="197"/>
                  </a:cubicBezTo>
                  <a:cubicBezTo>
                    <a:pt x="22" y="196"/>
                    <a:pt x="22" y="195"/>
                    <a:pt x="22" y="194"/>
                  </a:cubicBezTo>
                  <a:cubicBezTo>
                    <a:pt x="22" y="193"/>
                    <a:pt x="21" y="193"/>
                    <a:pt x="21" y="193"/>
                  </a:cubicBezTo>
                  <a:cubicBezTo>
                    <a:pt x="20" y="193"/>
                    <a:pt x="19" y="192"/>
                    <a:pt x="18" y="191"/>
                  </a:cubicBezTo>
                  <a:cubicBezTo>
                    <a:pt x="18" y="189"/>
                    <a:pt x="18" y="189"/>
                    <a:pt x="19" y="188"/>
                  </a:cubicBezTo>
                  <a:cubicBezTo>
                    <a:pt x="20" y="188"/>
                    <a:pt x="18" y="186"/>
                    <a:pt x="17" y="185"/>
                  </a:cubicBezTo>
                  <a:cubicBezTo>
                    <a:pt x="17" y="183"/>
                    <a:pt x="16" y="183"/>
                    <a:pt x="17" y="182"/>
                  </a:cubicBezTo>
                  <a:cubicBezTo>
                    <a:pt x="18" y="180"/>
                    <a:pt x="16" y="181"/>
                    <a:pt x="15" y="181"/>
                  </a:cubicBezTo>
                  <a:cubicBezTo>
                    <a:pt x="14" y="181"/>
                    <a:pt x="13" y="181"/>
                    <a:pt x="12" y="180"/>
                  </a:cubicBezTo>
                  <a:cubicBezTo>
                    <a:pt x="11" y="180"/>
                    <a:pt x="12" y="177"/>
                    <a:pt x="12" y="176"/>
                  </a:cubicBezTo>
                  <a:cubicBezTo>
                    <a:pt x="12" y="175"/>
                    <a:pt x="9" y="175"/>
                    <a:pt x="8" y="174"/>
                  </a:cubicBezTo>
                  <a:cubicBezTo>
                    <a:pt x="6" y="172"/>
                    <a:pt x="5" y="171"/>
                    <a:pt x="4" y="170"/>
                  </a:cubicBezTo>
                  <a:cubicBezTo>
                    <a:pt x="3" y="169"/>
                    <a:pt x="2" y="169"/>
                    <a:pt x="1" y="168"/>
                  </a:cubicBezTo>
                  <a:cubicBezTo>
                    <a:pt x="0" y="167"/>
                    <a:pt x="1" y="167"/>
                    <a:pt x="1" y="167"/>
                  </a:cubicBezTo>
                  <a:cubicBezTo>
                    <a:pt x="2" y="166"/>
                    <a:pt x="3" y="166"/>
                    <a:pt x="4" y="165"/>
                  </a:cubicBezTo>
                  <a:cubicBezTo>
                    <a:pt x="5" y="164"/>
                    <a:pt x="4" y="164"/>
                    <a:pt x="5" y="164"/>
                  </a:cubicBezTo>
                  <a:cubicBezTo>
                    <a:pt x="6" y="163"/>
                    <a:pt x="5" y="163"/>
                    <a:pt x="5" y="161"/>
                  </a:cubicBezTo>
                  <a:cubicBezTo>
                    <a:pt x="5" y="160"/>
                    <a:pt x="5" y="160"/>
                    <a:pt x="7" y="160"/>
                  </a:cubicBezTo>
                  <a:cubicBezTo>
                    <a:pt x="8" y="160"/>
                    <a:pt x="8" y="160"/>
                    <a:pt x="9" y="160"/>
                  </a:cubicBezTo>
                  <a:cubicBezTo>
                    <a:pt x="10" y="160"/>
                    <a:pt x="9" y="159"/>
                    <a:pt x="11" y="159"/>
                  </a:cubicBezTo>
                  <a:cubicBezTo>
                    <a:pt x="12" y="158"/>
                    <a:pt x="12" y="157"/>
                    <a:pt x="12" y="156"/>
                  </a:cubicBezTo>
                  <a:cubicBezTo>
                    <a:pt x="12" y="155"/>
                    <a:pt x="12" y="153"/>
                    <a:pt x="10" y="151"/>
                  </a:cubicBezTo>
                  <a:cubicBezTo>
                    <a:pt x="9" y="150"/>
                    <a:pt x="9" y="154"/>
                    <a:pt x="9" y="154"/>
                  </a:cubicBezTo>
                  <a:cubicBezTo>
                    <a:pt x="8" y="154"/>
                    <a:pt x="7" y="152"/>
                    <a:pt x="7" y="150"/>
                  </a:cubicBezTo>
                  <a:cubicBezTo>
                    <a:pt x="7" y="149"/>
                    <a:pt x="5" y="150"/>
                    <a:pt x="5" y="150"/>
                  </a:cubicBezTo>
                  <a:cubicBezTo>
                    <a:pt x="4" y="150"/>
                    <a:pt x="3" y="148"/>
                    <a:pt x="4" y="147"/>
                  </a:cubicBezTo>
                  <a:cubicBezTo>
                    <a:pt x="5" y="146"/>
                    <a:pt x="5" y="145"/>
                    <a:pt x="5" y="144"/>
                  </a:cubicBezTo>
                  <a:cubicBezTo>
                    <a:pt x="6" y="142"/>
                    <a:pt x="6" y="141"/>
                    <a:pt x="6" y="140"/>
                  </a:cubicBezTo>
                  <a:cubicBezTo>
                    <a:pt x="5" y="140"/>
                    <a:pt x="3" y="140"/>
                    <a:pt x="1" y="139"/>
                  </a:cubicBezTo>
                  <a:cubicBezTo>
                    <a:pt x="0" y="139"/>
                    <a:pt x="0" y="137"/>
                    <a:pt x="2" y="136"/>
                  </a:cubicBezTo>
                  <a:cubicBezTo>
                    <a:pt x="4" y="135"/>
                    <a:pt x="4" y="135"/>
                    <a:pt x="4" y="134"/>
                  </a:cubicBezTo>
                  <a:cubicBezTo>
                    <a:pt x="4" y="132"/>
                    <a:pt x="4" y="132"/>
                    <a:pt x="6" y="132"/>
                  </a:cubicBezTo>
                  <a:cubicBezTo>
                    <a:pt x="7" y="132"/>
                    <a:pt x="6" y="131"/>
                    <a:pt x="7" y="130"/>
                  </a:cubicBezTo>
                  <a:cubicBezTo>
                    <a:pt x="8" y="129"/>
                    <a:pt x="9" y="129"/>
                    <a:pt x="10" y="128"/>
                  </a:cubicBezTo>
                  <a:cubicBezTo>
                    <a:pt x="11" y="128"/>
                    <a:pt x="12" y="128"/>
                    <a:pt x="14" y="127"/>
                  </a:cubicBezTo>
                  <a:cubicBezTo>
                    <a:pt x="16" y="126"/>
                    <a:pt x="17" y="127"/>
                    <a:pt x="18" y="127"/>
                  </a:cubicBezTo>
                  <a:cubicBezTo>
                    <a:pt x="20" y="127"/>
                    <a:pt x="23" y="128"/>
                    <a:pt x="24" y="128"/>
                  </a:cubicBezTo>
                  <a:cubicBezTo>
                    <a:pt x="25" y="128"/>
                    <a:pt x="24" y="125"/>
                    <a:pt x="23" y="123"/>
                  </a:cubicBezTo>
                  <a:cubicBezTo>
                    <a:pt x="22" y="121"/>
                    <a:pt x="24" y="120"/>
                    <a:pt x="23" y="119"/>
                  </a:cubicBezTo>
                  <a:cubicBezTo>
                    <a:pt x="22" y="118"/>
                    <a:pt x="24" y="118"/>
                    <a:pt x="25" y="118"/>
                  </a:cubicBezTo>
                  <a:cubicBezTo>
                    <a:pt x="26" y="118"/>
                    <a:pt x="23" y="115"/>
                    <a:pt x="22" y="114"/>
                  </a:cubicBezTo>
                  <a:cubicBezTo>
                    <a:pt x="21" y="113"/>
                    <a:pt x="22" y="112"/>
                    <a:pt x="22" y="111"/>
                  </a:cubicBezTo>
                  <a:cubicBezTo>
                    <a:pt x="23" y="111"/>
                    <a:pt x="21" y="111"/>
                    <a:pt x="21" y="109"/>
                  </a:cubicBezTo>
                  <a:cubicBezTo>
                    <a:pt x="21" y="108"/>
                    <a:pt x="21" y="107"/>
                    <a:pt x="20" y="104"/>
                  </a:cubicBezTo>
                  <a:cubicBezTo>
                    <a:pt x="19" y="102"/>
                    <a:pt x="20" y="103"/>
                    <a:pt x="21" y="102"/>
                  </a:cubicBezTo>
                  <a:cubicBezTo>
                    <a:pt x="22" y="101"/>
                    <a:pt x="22" y="98"/>
                    <a:pt x="23" y="98"/>
                  </a:cubicBezTo>
                  <a:cubicBezTo>
                    <a:pt x="25" y="97"/>
                    <a:pt x="25" y="95"/>
                    <a:pt x="26" y="94"/>
                  </a:cubicBezTo>
                  <a:cubicBezTo>
                    <a:pt x="27" y="93"/>
                    <a:pt x="27" y="91"/>
                    <a:pt x="27" y="90"/>
                  </a:cubicBezTo>
                  <a:cubicBezTo>
                    <a:pt x="27" y="90"/>
                    <a:pt x="28" y="89"/>
                    <a:pt x="28" y="88"/>
                  </a:cubicBezTo>
                  <a:cubicBezTo>
                    <a:pt x="29" y="87"/>
                    <a:pt x="30" y="87"/>
                    <a:pt x="31" y="88"/>
                  </a:cubicBezTo>
                  <a:cubicBezTo>
                    <a:pt x="32" y="88"/>
                    <a:pt x="33" y="88"/>
                    <a:pt x="34" y="88"/>
                  </a:cubicBezTo>
                  <a:cubicBezTo>
                    <a:pt x="35" y="87"/>
                    <a:pt x="36" y="87"/>
                    <a:pt x="36" y="86"/>
                  </a:cubicBezTo>
                  <a:cubicBezTo>
                    <a:pt x="37" y="86"/>
                    <a:pt x="39" y="85"/>
                    <a:pt x="39" y="84"/>
                  </a:cubicBezTo>
                  <a:cubicBezTo>
                    <a:pt x="39" y="84"/>
                    <a:pt x="37" y="83"/>
                    <a:pt x="36" y="82"/>
                  </a:cubicBezTo>
                  <a:cubicBezTo>
                    <a:pt x="36" y="81"/>
                    <a:pt x="35" y="81"/>
                    <a:pt x="35" y="79"/>
                  </a:cubicBezTo>
                  <a:cubicBezTo>
                    <a:pt x="35" y="78"/>
                    <a:pt x="36" y="77"/>
                    <a:pt x="37" y="77"/>
                  </a:cubicBezTo>
                  <a:cubicBezTo>
                    <a:pt x="37" y="77"/>
                    <a:pt x="37" y="75"/>
                    <a:pt x="37" y="73"/>
                  </a:cubicBezTo>
                  <a:cubicBezTo>
                    <a:pt x="38" y="71"/>
                    <a:pt x="40" y="71"/>
                    <a:pt x="41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6" y="73"/>
                    <a:pt x="47" y="71"/>
                    <a:pt x="48" y="71"/>
                  </a:cubicBezTo>
                  <a:cubicBezTo>
                    <a:pt x="49" y="71"/>
                    <a:pt x="49" y="70"/>
                    <a:pt x="50" y="70"/>
                  </a:cubicBezTo>
                  <a:cubicBezTo>
                    <a:pt x="51" y="70"/>
                    <a:pt x="52" y="70"/>
                    <a:pt x="53" y="70"/>
                  </a:cubicBezTo>
                  <a:cubicBezTo>
                    <a:pt x="55" y="70"/>
                    <a:pt x="55" y="69"/>
                    <a:pt x="56" y="68"/>
                  </a:cubicBezTo>
                  <a:cubicBezTo>
                    <a:pt x="56" y="67"/>
                    <a:pt x="56" y="67"/>
                    <a:pt x="57" y="67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60" y="70"/>
                    <a:pt x="61" y="71"/>
                    <a:pt x="61" y="72"/>
                  </a:cubicBezTo>
                  <a:cubicBezTo>
                    <a:pt x="61" y="74"/>
                    <a:pt x="61" y="74"/>
                    <a:pt x="62" y="75"/>
                  </a:cubicBezTo>
                  <a:cubicBezTo>
                    <a:pt x="63" y="76"/>
                    <a:pt x="63" y="77"/>
                    <a:pt x="64" y="78"/>
                  </a:cubicBezTo>
                  <a:cubicBezTo>
                    <a:pt x="64" y="79"/>
                    <a:pt x="65" y="80"/>
                    <a:pt x="65" y="81"/>
                  </a:cubicBezTo>
                  <a:cubicBezTo>
                    <a:pt x="65" y="82"/>
                    <a:pt x="66" y="84"/>
                    <a:pt x="66" y="85"/>
                  </a:cubicBezTo>
                  <a:cubicBezTo>
                    <a:pt x="66" y="86"/>
                    <a:pt x="66" y="86"/>
                    <a:pt x="66" y="87"/>
                  </a:cubicBezTo>
                  <a:cubicBezTo>
                    <a:pt x="67" y="88"/>
                    <a:pt x="66" y="89"/>
                    <a:pt x="66" y="90"/>
                  </a:cubicBezTo>
                  <a:cubicBezTo>
                    <a:pt x="66" y="92"/>
                    <a:pt x="67" y="92"/>
                    <a:pt x="68" y="92"/>
                  </a:cubicBezTo>
                  <a:cubicBezTo>
                    <a:pt x="69" y="93"/>
                    <a:pt x="68" y="94"/>
                    <a:pt x="67" y="95"/>
                  </a:cubicBezTo>
                  <a:cubicBezTo>
                    <a:pt x="67" y="95"/>
                    <a:pt x="65" y="97"/>
                    <a:pt x="64" y="97"/>
                  </a:cubicBezTo>
                  <a:cubicBezTo>
                    <a:pt x="63" y="97"/>
                    <a:pt x="65" y="98"/>
                    <a:pt x="66" y="99"/>
                  </a:cubicBezTo>
                  <a:cubicBezTo>
                    <a:pt x="67" y="100"/>
                    <a:pt x="67" y="104"/>
                    <a:pt x="67" y="105"/>
                  </a:cubicBezTo>
                  <a:cubicBezTo>
                    <a:pt x="67" y="107"/>
                    <a:pt x="67" y="110"/>
                    <a:pt x="68" y="111"/>
                  </a:cubicBezTo>
                  <a:cubicBezTo>
                    <a:pt x="68" y="113"/>
                    <a:pt x="66" y="115"/>
                    <a:pt x="66" y="115"/>
                  </a:cubicBezTo>
                  <a:cubicBezTo>
                    <a:pt x="66" y="115"/>
                    <a:pt x="67" y="115"/>
                    <a:pt x="68" y="115"/>
                  </a:cubicBezTo>
                  <a:cubicBezTo>
                    <a:pt x="69" y="114"/>
                    <a:pt x="71" y="114"/>
                    <a:pt x="72" y="114"/>
                  </a:cubicBezTo>
                  <a:cubicBezTo>
                    <a:pt x="73" y="114"/>
                    <a:pt x="74" y="113"/>
                    <a:pt x="76" y="113"/>
                  </a:cubicBezTo>
                  <a:cubicBezTo>
                    <a:pt x="77" y="113"/>
                    <a:pt x="77" y="114"/>
                    <a:pt x="78" y="114"/>
                  </a:cubicBezTo>
                  <a:cubicBezTo>
                    <a:pt x="79" y="114"/>
                    <a:pt x="80" y="113"/>
                    <a:pt x="80" y="112"/>
                  </a:cubicBezTo>
                  <a:cubicBezTo>
                    <a:pt x="81" y="112"/>
                    <a:pt x="81" y="112"/>
                    <a:pt x="83" y="112"/>
                  </a:cubicBezTo>
                  <a:cubicBezTo>
                    <a:pt x="84" y="112"/>
                    <a:pt x="83" y="112"/>
                    <a:pt x="85" y="113"/>
                  </a:cubicBezTo>
                  <a:cubicBezTo>
                    <a:pt x="86" y="113"/>
                    <a:pt x="87" y="113"/>
                    <a:pt x="88" y="113"/>
                  </a:cubicBezTo>
                  <a:cubicBezTo>
                    <a:pt x="89" y="113"/>
                    <a:pt x="89" y="115"/>
                    <a:pt x="89" y="115"/>
                  </a:cubicBezTo>
                  <a:cubicBezTo>
                    <a:pt x="89" y="115"/>
                    <a:pt x="89" y="115"/>
                    <a:pt x="91" y="115"/>
                  </a:cubicBezTo>
                  <a:cubicBezTo>
                    <a:pt x="92" y="114"/>
                    <a:pt x="92" y="113"/>
                    <a:pt x="92" y="112"/>
                  </a:cubicBezTo>
                  <a:cubicBezTo>
                    <a:pt x="92" y="112"/>
                    <a:pt x="92" y="111"/>
                    <a:pt x="93" y="111"/>
                  </a:cubicBezTo>
                  <a:cubicBezTo>
                    <a:pt x="94" y="111"/>
                    <a:pt x="95" y="112"/>
                    <a:pt x="95" y="113"/>
                  </a:cubicBezTo>
                  <a:cubicBezTo>
                    <a:pt x="96" y="113"/>
                    <a:pt x="99" y="112"/>
                    <a:pt x="100" y="112"/>
                  </a:cubicBezTo>
                  <a:cubicBezTo>
                    <a:pt x="100" y="112"/>
                    <a:pt x="99" y="110"/>
                    <a:pt x="98" y="109"/>
                  </a:cubicBezTo>
                  <a:cubicBezTo>
                    <a:pt x="97" y="109"/>
                    <a:pt x="98" y="107"/>
                    <a:pt x="98" y="106"/>
                  </a:cubicBezTo>
                  <a:cubicBezTo>
                    <a:pt x="98" y="105"/>
                    <a:pt x="96" y="105"/>
                    <a:pt x="95" y="104"/>
                  </a:cubicBezTo>
                  <a:cubicBezTo>
                    <a:pt x="94" y="102"/>
                    <a:pt x="98" y="101"/>
                    <a:pt x="100" y="101"/>
                  </a:cubicBezTo>
                  <a:cubicBezTo>
                    <a:pt x="101" y="100"/>
                    <a:pt x="105" y="98"/>
                    <a:pt x="107" y="96"/>
                  </a:cubicBezTo>
                  <a:cubicBezTo>
                    <a:pt x="109" y="95"/>
                    <a:pt x="118" y="87"/>
                    <a:pt x="119" y="86"/>
                  </a:cubicBezTo>
                  <a:cubicBezTo>
                    <a:pt x="120" y="85"/>
                    <a:pt x="121" y="85"/>
                    <a:pt x="120" y="83"/>
                  </a:cubicBezTo>
                  <a:cubicBezTo>
                    <a:pt x="120" y="82"/>
                    <a:pt x="121" y="83"/>
                    <a:pt x="122" y="83"/>
                  </a:cubicBezTo>
                  <a:cubicBezTo>
                    <a:pt x="124" y="83"/>
                    <a:pt x="124" y="82"/>
                    <a:pt x="125" y="81"/>
                  </a:cubicBezTo>
                  <a:cubicBezTo>
                    <a:pt x="125" y="80"/>
                    <a:pt x="126" y="80"/>
                    <a:pt x="126" y="79"/>
                  </a:cubicBezTo>
                  <a:cubicBezTo>
                    <a:pt x="127" y="78"/>
                    <a:pt x="128" y="78"/>
                    <a:pt x="130" y="78"/>
                  </a:cubicBezTo>
                  <a:cubicBezTo>
                    <a:pt x="131" y="78"/>
                    <a:pt x="133" y="76"/>
                    <a:pt x="133" y="76"/>
                  </a:cubicBezTo>
                  <a:cubicBezTo>
                    <a:pt x="133" y="76"/>
                    <a:pt x="133" y="78"/>
                    <a:pt x="134" y="79"/>
                  </a:cubicBezTo>
                  <a:cubicBezTo>
                    <a:pt x="134" y="80"/>
                    <a:pt x="136" y="82"/>
                    <a:pt x="137" y="84"/>
                  </a:cubicBezTo>
                  <a:cubicBezTo>
                    <a:pt x="138" y="85"/>
                    <a:pt x="139" y="87"/>
                    <a:pt x="139" y="89"/>
                  </a:cubicBezTo>
                  <a:cubicBezTo>
                    <a:pt x="140" y="90"/>
                    <a:pt x="141" y="91"/>
                    <a:pt x="142" y="91"/>
                  </a:cubicBezTo>
                  <a:cubicBezTo>
                    <a:pt x="143" y="90"/>
                    <a:pt x="144" y="91"/>
                    <a:pt x="145" y="91"/>
                  </a:cubicBezTo>
                  <a:cubicBezTo>
                    <a:pt x="147" y="91"/>
                    <a:pt x="147" y="89"/>
                    <a:pt x="147" y="88"/>
                  </a:cubicBezTo>
                  <a:cubicBezTo>
                    <a:pt x="148" y="87"/>
                    <a:pt x="148" y="87"/>
                    <a:pt x="147" y="86"/>
                  </a:cubicBezTo>
                  <a:cubicBezTo>
                    <a:pt x="146" y="85"/>
                    <a:pt x="146" y="85"/>
                    <a:pt x="146" y="83"/>
                  </a:cubicBezTo>
                  <a:cubicBezTo>
                    <a:pt x="146" y="82"/>
                    <a:pt x="148" y="82"/>
                    <a:pt x="149" y="82"/>
                  </a:cubicBezTo>
                  <a:cubicBezTo>
                    <a:pt x="150" y="82"/>
                    <a:pt x="150" y="82"/>
                    <a:pt x="152" y="82"/>
                  </a:cubicBezTo>
                  <a:cubicBezTo>
                    <a:pt x="153" y="81"/>
                    <a:pt x="152" y="79"/>
                    <a:pt x="153" y="77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7" y="71"/>
                    <a:pt x="158" y="71"/>
                    <a:pt x="158" y="70"/>
                  </a:cubicBezTo>
                  <a:cubicBezTo>
                    <a:pt x="158" y="68"/>
                    <a:pt x="159" y="68"/>
                    <a:pt x="161" y="67"/>
                  </a:cubicBezTo>
                  <a:cubicBezTo>
                    <a:pt x="163" y="67"/>
                    <a:pt x="163" y="67"/>
                    <a:pt x="165" y="68"/>
                  </a:cubicBezTo>
                  <a:cubicBezTo>
                    <a:pt x="166" y="69"/>
                    <a:pt x="165" y="71"/>
                    <a:pt x="164" y="72"/>
                  </a:cubicBezTo>
                  <a:cubicBezTo>
                    <a:pt x="164" y="74"/>
                    <a:pt x="165" y="73"/>
                    <a:pt x="166" y="73"/>
                  </a:cubicBezTo>
                  <a:cubicBezTo>
                    <a:pt x="167" y="73"/>
                    <a:pt x="168" y="72"/>
                    <a:pt x="169" y="70"/>
                  </a:cubicBezTo>
                  <a:cubicBezTo>
                    <a:pt x="170" y="69"/>
                    <a:pt x="171" y="69"/>
                    <a:pt x="172" y="70"/>
                  </a:cubicBezTo>
                  <a:cubicBezTo>
                    <a:pt x="173" y="70"/>
                    <a:pt x="173" y="72"/>
                    <a:pt x="175" y="73"/>
                  </a:cubicBezTo>
                  <a:cubicBezTo>
                    <a:pt x="177" y="73"/>
                    <a:pt x="178" y="72"/>
                    <a:pt x="179" y="72"/>
                  </a:cubicBezTo>
                  <a:cubicBezTo>
                    <a:pt x="179" y="72"/>
                    <a:pt x="180" y="71"/>
                    <a:pt x="182" y="71"/>
                  </a:cubicBezTo>
                  <a:cubicBezTo>
                    <a:pt x="183" y="70"/>
                    <a:pt x="185" y="70"/>
                    <a:pt x="185" y="70"/>
                  </a:cubicBezTo>
                  <a:cubicBezTo>
                    <a:pt x="186" y="69"/>
                    <a:pt x="186" y="67"/>
                    <a:pt x="187" y="66"/>
                  </a:cubicBezTo>
                  <a:cubicBezTo>
                    <a:pt x="188" y="65"/>
                    <a:pt x="188" y="65"/>
                    <a:pt x="189" y="66"/>
                  </a:cubicBezTo>
                  <a:cubicBezTo>
                    <a:pt x="189" y="67"/>
                    <a:pt x="190" y="67"/>
                    <a:pt x="191" y="66"/>
                  </a:cubicBezTo>
                  <a:cubicBezTo>
                    <a:pt x="191" y="66"/>
                    <a:pt x="193" y="64"/>
                    <a:pt x="194" y="64"/>
                  </a:cubicBezTo>
                  <a:cubicBezTo>
                    <a:pt x="195" y="63"/>
                    <a:pt x="196" y="62"/>
                    <a:pt x="195" y="62"/>
                  </a:cubicBezTo>
                  <a:cubicBezTo>
                    <a:pt x="195" y="61"/>
                    <a:pt x="195" y="59"/>
                    <a:pt x="195" y="58"/>
                  </a:cubicBezTo>
                  <a:cubicBezTo>
                    <a:pt x="195" y="56"/>
                    <a:pt x="195" y="55"/>
                    <a:pt x="194" y="54"/>
                  </a:cubicBezTo>
                  <a:cubicBezTo>
                    <a:pt x="194" y="53"/>
                    <a:pt x="193" y="52"/>
                    <a:pt x="192" y="51"/>
                  </a:cubicBezTo>
                  <a:cubicBezTo>
                    <a:pt x="192" y="50"/>
                    <a:pt x="191" y="50"/>
                    <a:pt x="190" y="50"/>
                  </a:cubicBezTo>
                  <a:cubicBezTo>
                    <a:pt x="190" y="50"/>
                    <a:pt x="187" y="47"/>
                    <a:pt x="187" y="46"/>
                  </a:cubicBezTo>
                  <a:cubicBezTo>
                    <a:pt x="186" y="46"/>
                    <a:pt x="189" y="46"/>
                    <a:pt x="190" y="46"/>
                  </a:cubicBezTo>
                  <a:cubicBezTo>
                    <a:pt x="191" y="46"/>
                    <a:pt x="192" y="46"/>
                    <a:pt x="193" y="46"/>
                  </a:cubicBezTo>
                  <a:cubicBezTo>
                    <a:pt x="195" y="47"/>
                    <a:pt x="195" y="47"/>
                    <a:pt x="196" y="46"/>
                  </a:cubicBezTo>
                  <a:cubicBezTo>
                    <a:pt x="196" y="45"/>
                    <a:pt x="195" y="43"/>
                    <a:pt x="195" y="42"/>
                  </a:cubicBezTo>
                  <a:cubicBezTo>
                    <a:pt x="194" y="42"/>
                    <a:pt x="194" y="40"/>
                    <a:pt x="194" y="39"/>
                  </a:cubicBezTo>
                  <a:cubicBezTo>
                    <a:pt x="194" y="37"/>
                    <a:pt x="193" y="34"/>
                    <a:pt x="192" y="33"/>
                  </a:cubicBezTo>
                  <a:cubicBezTo>
                    <a:pt x="191" y="32"/>
                    <a:pt x="192" y="29"/>
                    <a:pt x="192" y="29"/>
                  </a:cubicBezTo>
                  <a:cubicBezTo>
                    <a:pt x="193" y="27"/>
                    <a:pt x="193" y="27"/>
                    <a:pt x="193" y="27"/>
                  </a:cubicBezTo>
                  <a:cubicBezTo>
                    <a:pt x="194" y="27"/>
                    <a:pt x="194" y="27"/>
                    <a:pt x="195" y="27"/>
                  </a:cubicBezTo>
                  <a:cubicBezTo>
                    <a:pt x="196" y="26"/>
                    <a:pt x="198" y="23"/>
                    <a:pt x="201" y="21"/>
                  </a:cubicBezTo>
                  <a:cubicBezTo>
                    <a:pt x="205" y="18"/>
                    <a:pt x="205" y="19"/>
                    <a:pt x="206" y="19"/>
                  </a:cubicBezTo>
                  <a:cubicBezTo>
                    <a:pt x="207" y="20"/>
                    <a:pt x="209" y="19"/>
                    <a:pt x="212" y="18"/>
                  </a:cubicBezTo>
                  <a:cubicBezTo>
                    <a:pt x="214" y="17"/>
                    <a:pt x="216" y="17"/>
                    <a:pt x="217" y="18"/>
                  </a:cubicBezTo>
                  <a:cubicBezTo>
                    <a:pt x="218" y="18"/>
                    <a:pt x="220" y="18"/>
                    <a:pt x="221" y="18"/>
                  </a:cubicBezTo>
                  <a:cubicBezTo>
                    <a:pt x="221" y="18"/>
                    <a:pt x="221" y="18"/>
                    <a:pt x="221" y="18"/>
                  </a:cubicBezTo>
                  <a:cubicBezTo>
                    <a:pt x="222" y="18"/>
                    <a:pt x="223" y="18"/>
                    <a:pt x="223" y="18"/>
                  </a:cubicBezTo>
                  <a:cubicBezTo>
                    <a:pt x="224" y="18"/>
                    <a:pt x="224" y="17"/>
                    <a:pt x="224" y="17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5" y="16"/>
                    <a:pt x="224" y="16"/>
                    <a:pt x="224" y="15"/>
                  </a:cubicBezTo>
                  <a:cubicBezTo>
                    <a:pt x="224" y="13"/>
                    <a:pt x="225" y="13"/>
                    <a:pt x="223" y="13"/>
                  </a:cubicBezTo>
                  <a:cubicBezTo>
                    <a:pt x="222" y="13"/>
                    <a:pt x="224" y="11"/>
                    <a:pt x="225" y="10"/>
                  </a:cubicBezTo>
                  <a:cubicBezTo>
                    <a:pt x="226" y="8"/>
                    <a:pt x="225" y="7"/>
                    <a:pt x="226" y="6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9" y="5"/>
                    <a:pt x="230" y="5"/>
                    <a:pt x="231" y="4"/>
                  </a:cubicBezTo>
                  <a:cubicBezTo>
                    <a:pt x="232" y="4"/>
                    <a:pt x="233" y="4"/>
                    <a:pt x="235" y="4"/>
                  </a:cubicBezTo>
                  <a:cubicBezTo>
                    <a:pt x="237" y="4"/>
                    <a:pt x="237" y="4"/>
                    <a:pt x="238" y="5"/>
                  </a:cubicBezTo>
                  <a:cubicBezTo>
                    <a:pt x="240" y="5"/>
                    <a:pt x="241" y="5"/>
                    <a:pt x="242" y="4"/>
                  </a:cubicBezTo>
                  <a:cubicBezTo>
                    <a:pt x="244" y="4"/>
                    <a:pt x="245" y="2"/>
                    <a:pt x="246" y="2"/>
                  </a:cubicBezTo>
                  <a:cubicBezTo>
                    <a:pt x="248" y="1"/>
                    <a:pt x="248" y="0"/>
                    <a:pt x="249" y="1"/>
                  </a:cubicBezTo>
                  <a:cubicBezTo>
                    <a:pt x="249" y="1"/>
                    <a:pt x="249" y="2"/>
                    <a:pt x="249" y="3"/>
                  </a:cubicBezTo>
                  <a:cubicBezTo>
                    <a:pt x="249" y="4"/>
                    <a:pt x="251" y="5"/>
                    <a:pt x="252" y="5"/>
                  </a:cubicBezTo>
                  <a:cubicBezTo>
                    <a:pt x="252" y="6"/>
                    <a:pt x="254" y="7"/>
                    <a:pt x="254" y="9"/>
                  </a:cubicBezTo>
                  <a:cubicBezTo>
                    <a:pt x="255" y="10"/>
                    <a:pt x="256" y="11"/>
                    <a:pt x="258" y="11"/>
                  </a:cubicBezTo>
                  <a:cubicBezTo>
                    <a:pt x="260" y="12"/>
                    <a:pt x="259" y="12"/>
                    <a:pt x="260" y="13"/>
                  </a:cubicBezTo>
                  <a:cubicBezTo>
                    <a:pt x="260" y="14"/>
                    <a:pt x="261" y="15"/>
                    <a:pt x="262" y="16"/>
                  </a:cubicBezTo>
                  <a:cubicBezTo>
                    <a:pt x="263" y="16"/>
                    <a:pt x="264" y="16"/>
                    <a:pt x="265" y="17"/>
                  </a:cubicBezTo>
                  <a:cubicBezTo>
                    <a:pt x="267" y="18"/>
                    <a:pt x="266" y="19"/>
                    <a:pt x="266" y="21"/>
                  </a:cubicBezTo>
                  <a:cubicBezTo>
                    <a:pt x="266" y="23"/>
                    <a:pt x="266" y="24"/>
                    <a:pt x="267" y="25"/>
                  </a:cubicBezTo>
                  <a:cubicBezTo>
                    <a:pt x="267" y="26"/>
                    <a:pt x="269" y="25"/>
                    <a:pt x="270" y="26"/>
                  </a:cubicBezTo>
                  <a:cubicBezTo>
                    <a:pt x="270" y="27"/>
                    <a:pt x="269" y="28"/>
                    <a:pt x="268" y="29"/>
                  </a:cubicBezTo>
                  <a:cubicBezTo>
                    <a:pt x="268" y="30"/>
                    <a:pt x="265" y="31"/>
                    <a:pt x="265" y="32"/>
                  </a:cubicBezTo>
                  <a:cubicBezTo>
                    <a:pt x="264" y="33"/>
                    <a:pt x="266" y="33"/>
                    <a:pt x="267" y="34"/>
                  </a:cubicBezTo>
                  <a:cubicBezTo>
                    <a:pt x="268" y="35"/>
                    <a:pt x="269" y="35"/>
                    <a:pt x="271" y="36"/>
                  </a:cubicBezTo>
                  <a:cubicBezTo>
                    <a:pt x="272" y="36"/>
                    <a:pt x="274" y="36"/>
                    <a:pt x="274" y="37"/>
                  </a:cubicBezTo>
                  <a:cubicBezTo>
                    <a:pt x="275" y="38"/>
                    <a:pt x="274" y="40"/>
                    <a:pt x="274" y="42"/>
                  </a:cubicBezTo>
                  <a:cubicBezTo>
                    <a:pt x="274" y="44"/>
                    <a:pt x="276" y="43"/>
                    <a:pt x="278" y="43"/>
                  </a:cubicBezTo>
                  <a:cubicBezTo>
                    <a:pt x="279" y="43"/>
                    <a:pt x="279" y="45"/>
                    <a:pt x="279" y="46"/>
                  </a:cubicBezTo>
                  <a:cubicBezTo>
                    <a:pt x="279" y="47"/>
                    <a:pt x="278" y="48"/>
                    <a:pt x="277" y="48"/>
                  </a:cubicBezTo>
                  <a:cubicBezTo>
                    <a:pt x="276" y="49"/>
                    <a:pt x="279" y="49"/>
                    <a:pt x="280" y="49"/>
                  </a:cubicBezTo>
                  <a:cubicBezTo>
                    <a:pt x="281" y="49"/>
                    <a:pt x="282" y="49"/>
                    <a:pt x="283" y="48"/>
                  </a:cubicBezTo>
                  <a:cubicBezTo>
                    <a:pt x="284" y="46"/>
                    <a:pt x="283" y="46"/>
                    <a:pt x="283" y="45"/>
                  </a:cubicBezTo>
                  <a:cubicBezTo>
                    <a:pt x="283" y="43"/>
                    <a:pt x="284" y="43"/>
                    <a:pt x="285" y="43"/>
                  </a:cubicBezTo>
                  <a:cubicBezTo>
                    <a:pt x="287" y="44"/>
                    <a:pt x="288" y="45"/>
                    <a:pt x="288" y="47"/>
                  </a:cubicBezTo>
                  <a:cubicBezTo>
                    <a:pt x="288" y="48"/>
                    <a:pt x="287" y="49"/>
                    <a:pt x="286" y="49"/>
                  </a:cubicBezTo>
                  <a:cubicBezTo>
                    <a:pt x="285" y="50"/>
                    <a:pt x="285" y="50"/>
                    <a:pt x="287" y="50"/>
                  </a:cubicBezTo>
                  <a:cubicBezTo>
                    <a:pt x="288" y="50"/>
                    <a:pt x="288" y="50"/>
                    <a:pt x="290" y="51"/>
                  </a:cubicBezTo>
                  <a:cubicBezTo>
                    <a:pt x="291" y="52"/>
                    <a:pt x="290" y="54"/>
                    <a:pt x="290" y="55"/>
                  </a:cubicBezTo>
                  <a:cubicBezTo>
                    <a:pt x="290" y="57"/>
                    <a:pt x="290" y="57"/>
                    <a:pt x="288" y="57"/>
                  </a:cubicBezTo>
                  <a:cubicBezTo>
                    <a:pt x="287" y="58"/>
                    <a:pt x="291" y="60"/>
                    <a:pt x="292" y="61"/>
                  </a:cubicBezTo>
                  <a:cubicBezTo>
                    <a:pt x="294" y="62"/>
                    <a:pt x="294" y="62"/>
                    <a:pt x="294" y="63"/>
                  </a:cubicBezTo>
                  <a:cubicBezTo>
                    <a:pt x="294" y="65"/>
                    <a:pt x="293" y="68"/>
                    <a:pt x="293" y="69"/>
                  </a:cubicBezTo>
                  <a:cubicBezTo>
                    <a:pt x="292" y="71"/>
                    <a:pt x="291" y="72"/>
                    <a:pt x="290" y="72"/>
                  </a:cubicBezTo>
                  <a:cubicBezTo>
                    <a:pt x="289" y="72"/>
                    <a:pt x="289" y="69"/>
                    <a:pt x="288" y="69"/>
                  </a:cubicBezTo>
                  <a:cubicBezTo>
                    <a:pt x="287" y="68"/>
                    <a:pt x="286" y="68"/>
                    <a:pt x="284" y="68"/>
                  </a:cubicBezTo>
                  <a:cubicBezTo>
                    <a:pt x="282" y="68"/>
                    <a:pt x="282" y="72"/>
                    <a:pt x="282" y="74"/>
                  </a:cubicBezTo>
                  <a:cubicBezTo>
                    <a:pt x="282" y="75"/>
                    <a:pt x="282" y="76"/>
                    <a:pt x="283" y="77"/>
                  </a:cubicBezTo>
                  <a:cubicBezTo>
                    <a:pt x="284" y="78"/>
                    <a:pt x="285" y="80"/>
                    <a:pt x="286" y="81"/>
                  </a:cubicBezTo>
                  <a:cubicBezTo>
                    <a:pt x="287" y="82"/>
                    <a:pt x="288" y="83"/>
                    <a:pt x="289" y="83"/>
                  </a:cubicBezTo>
                  <a:cubicBezTo>
                    <a:pt x="289" y="84"/>
                    <a:pt x="288" y="85"/>
                    <a:pt x="289" y="87"/>
                  </a:cubicBezTo>
                  <a:cubicBezTo>
                    <a:pt x="290" y="89"/>
                    <a:pt x="291" y="89"/>
                    <a:pt x="293" y="89"/>
                  </a:cubicBezTo>
                  <a:cubicBezTo>
                    <a:pt x="294" y="90"/>
                    <a:pt x="295" y="89"/>
                    <a:pt x="296" y="89"/>
                  </a:cubicBezTo>
                  <a:cubicBezTo>
                    <a:pt x="297" y="89"/>
                    <a:pt x="296" y="90"/>
                    <a:pt x="296" y="91"/>
                  </a:cubicBezTo>
                  <a:cubicBezTo>
                    <a:pt x="296" y="92"/>
                    <a:pt x="297" y="93"/>
                    <a:pt x="297" y="94"/>
                  </a:cubicBezTo>
                  <a:cubicBezTo>
                    <a:pt x="297" y="94"/>
                    <a:pt x="297" y="95"/>
                    <a:pt x="296" y="96"/>
                  </a:cubicBezTo>
                  <a:cubicBezTo>
                    <a:pt x="296" y="97"/>
                    <a:pt x="295" y="97"/>
                    <a:pt x="294" y="98"/>
                  </a:cubicBezTo>
                  <a:cubicBezTo>
                    <a:pt x="294" y="99"/>
                    <a:pt x="296" y="99"/>
                    <a:pt x="298" y="99"/>
                  </a:cubicBezTo>
                  <a:cubicBezTo>
                    <a:pt x="300" y="100"/>
                    <a:pt x="300" y="100"/>
                    <a:pt x="300" y="101"/>
                  </a:cubicBezTo>
                  <a:cubicBezTo>
                    <a:pt x="301" y="102"/>
                    <a:pt x="301" y="103"/>
                    <a:pt x="301" y="104"/>
                  </a:cubicBezTo>
                  <a:cubicBezTo>
                    <a:pt x="301" y="105"/>
                    <a:pt x="302" y="108"/>
                    <a:pt x="302" y="109"/>
                  </a:cubicBezTo>
                  <a:cubicBezTo>
                    <a:pt x="303" y="111"/>
                    <a:pt x="304" y="111"/>
                    <a:pt x="305" y="111"/>
                  </a:cubicBezTo>
                  <a:cubicBezTo>
                    <a:pt x="306" y="111"/>
                    <a:pt x="306" y="110"/>
                    <a:pt x="306" y="109"/>
                  </a:cubicBezTo>
                  <a:cubicBezTo>
                    <a:pt x="306" y="108"/>
                    <a:pt x="308" y="108"/>
                    <a:pt x="309" y="108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3" y="106"/>
                    <a:pt x="314" y="106"/>
                    <a:pt x="316" y="106"/>
                  </a:cubicBezTo>
                  <a:cubicBezTo>
                    <a:pt x="317" y="105"/>
                    <a:pt x="319" y="106"/>
                    <a:pt x="320" y="106"/>
                  </a:cubicBezTo>
                  <a:cubicBezTo>
                    <a:pt x="322" y="105"/>
                    <a:pt x="322" y="105"/>
                    <a:pt x="323" y="105"/>
                  </a:cubicBezTo>
                  <a:cubicBezTo>
                    <a:pt x="325" y="106"/>
                    <a:pt x="325" y="106"/>
                    <a:pt x="326" y="107"/>
                  </a:cubicBezTo>
                  <a:cubicBezTo>
                    <a:pt x="328" y="107"/>
                    <a:pt x="329" y="106"/>
                    <a:pt x="329" y="105"/>
                  </a:cubicBezTo>
                  <a:cubicBezTo>
                    <a:pt x="329" y="104"/>
                    <a:pt x="330" y="103"/>
                    <a:pt x="331" y="103"/>
                  </a:cubicBezTo>
                  <a:cubicBezTo>
                    <a:pt x="332" y="102"/>
                    <a:pt x="333" y="101"/>
                    <a:pt x="334" y="101"/>
                  </a:cubicBezTo>
                  <a:cubicBezTo>
                    <a:pt x="334" y="100"/>
                    <a:pt x="334" y="101"/>
                    <a:pt x="334" y="102"/>
                  </a:cubicBezTo>
                  <a:cubicBezTo>
                    <a:pt x="334" y="103"/>
                    <a:pt x="335" y="104"/>
                    <a:pt x="335" y="105"/>
                  </a:cubicBezTo>
                  <a:cubicBezTo>
                    <a:pt x="335" y="106"/>
                    <a:pt x="336" y="106"/>
                    <a:pt x="336" y="106"/>
                  </a:cubicBezTo>
                  <a:cubicBezTo>
                    <a:pt x="337" y="107"/>
                    <a:pt x="340" y="106"/>
                    <a:pt x="341" y="106"/>
                  </a:cubicBezTo>
                  <a:cubicBezTo>
                    <a:pt x="342" y="105"/>
                    <a:pt x="343" y="106"/>
                    <a:pt x="344" y="106"/>
                  </a:cubicBezTo>
                  <a:cubicBezTo>
                    <a:pt x="345" y="106"/>
                    <a:pt x="346" y="105"/>
                    <a:pt x="348" y="106"/>
                  </a:cubicBezTo>
                  <a:cubicBezTo>
                    <a:pt x="349" y="106"/>
                    <a:pt x="350" y="106"/>
                    <a:pt x="352" y="105"/>
                  </a:cubicBezTo>
                  <a:cubicBezTo>
                    <a:pt x="353" y="105"/>
                    <a:pt x="354" y="105"/>
                    <a:pt x="355" y="105"/>
                  </a:cubicBezTo>
                  <a:cubicBezTo>
                    <a:pt x="356" y="104"/>
                    <a:pt x="357" y="105"/>
                    <a:pt x="358" y="105"/>
                  </a:cubicBezTo>
                  <a:cubicBezTo>
                    <a:pt x="359" y="105"/>
                    <a:pt x="359" y="104"/>
                    <a:pt x="360" y="104"/>
                  </a:cubicBezTo>
                  <a:cubicBezTo>
                    <a:pt x="360" y="103"/>
                    <a:pt x="361" y="102"/>
                    <a:pt x="361" y="102"/>
                  </a:cubicBezTo>
                  <a:cubicBezTo>
                    <a:pt x="361" y="102"/>
                    <a:pt x="361" y="102"/>
                    <a:pt x="361" y="102"/>
                  </a:cubicBezTo>
                  <a:cubicBezTo>
                    <a:pt x="362" y="103"/>
                    <a:pt x="362" y="105"/>
                    <a:pt x="362" y="105"/>
                  </a:cubicBezTo>
                  <a:cubicBezTo>
                    <a:pt x="362" y="106"/>
                    <a:pt x="360" y="108"/>
                    <a:pt x="360" y="109"/>
                  </a:cubicBezTo>
                  <a:cubicBezTo>
                    <a:pt x="360" y="110"/>
                    <a:pt x="360" y="111"/>
                    <a:pt x="360" y="111"/>
                  </a:cubicBezTo>
                  <a:cubicBezTo>
                    <a:pt x="359" y="111"/>
                    <a:pt x="357" y="112"/>
                    <a:pt x="358" y="112"/>
                  </a:cubicBezTo>
                  <a:cubicBezTo>
                    <a:pt x="359" y="113"/>
                    <a:pt x="361" y="113"/>
                    <a:pt x="360" y="114"/>
                  </a:cubicBezTo>
                  <a:cubicBezTo>
                    <a:pt x="359" y="115"/>
                    <a:pt x="357" y="115"/>
                    <a:pt x="357" y="117"/>
                  </a:cubicBezTo>
                  <a:cubicBezTo>
                    <a:pt x="357" y="118"/>
                    <a:pt x="357" y="119"/>
                    <a:pt x="355" y="119"/>
                  </a:cubicBezTo>
                  <a:cubicBezTo>
                    <a:pt x="354" y="119"/>
                    <a:pt x="353" y="119"/>
                    <a:pt x="353" y="120"/>
                  </a:cubicBezTo>
                  <a:cubicBezTo>
                    <a:pt x="353" y="122"/>
                    <a:pt x="354" y="124"/>
                    <a:pt x="353" y="125"/>
                  </a:cubicBezTo>
                  <a:cubicBezTo>
                    <a:pt x="353" y="126"/>
                    <a:pt x="352" y="127"/>
                    <a:pt x="351" y="127"/>
                  </a:cubicBezTo>
                  <a:cubicBezTo>
                    <a:pt x="349" y="127"/>
                    <a:pt x="349" y="126"/>
                    <a:pt x="348" y="126"/>
                  </a:cubicBezTo>
                  <a:cubicBezTo>
                    <a:pt x="347" y="126"/>
                    <a:pt x="345" y="127"/>
                    <a:pt x="345" y="128"/>
                  </a:cubicBezTo>
                  <a:cubicBezTo>
                    <a:pt x="345" y="130"/>
                    <a:pt x="345" y="131"/>
                    <a:pt x="346" y="131"/>
                  </a:cubicBezTo>
                  <a:cubicBezTo>
                    <a:pt x="347" y="131"/>
                    <a:pt x="348" y="132"/>
                    <a:pt x="349" y="132"/>
                  </a:cubicBezTo>
                  <a:cubicBezTo>
                    <a:pt x="351" y="132"/>
                    <a:pt x="351" y="132"/>
                    <a:pt x="351" y="134"/>
                  </a:cubicBezTo>
                  <a:cubicBezTo>
                    <a:pt x="351" y="135"/>
                    <a:pt x="349" y="136"/>
                    <a:pt x="348" y="136"/>
                  </a:cubicBezTo>
                  <a:cubicBezTo>
                    <a:pt x="347" y="137"/>
                    <a:pt x="346" y="137"/>
                    <a:pt x="345" y="137"/>
                  </a:cubicBezTo>
                  <a:cubicBezTo>
                    <a:pt x="344" y="137"/>
                    <a:pt x="343" y="137"/>
                    <a:pt x="343" y="139"/>
                  </a:cubicBezTo>
                  <a:cubicBezTo>
                    <a:pt x="343" y="141"/>
                    <a:pt x="344" y="144"/>
                    <a:pt x="343" y="146"/>
                  </a:cubicBezTo>
                  <a:cubicBezTo>
                    <a:pt x="343" y="148"/>
                    <a:pt x="341" y="149"/>
                    <a:pt x="341" y="151"/>
                  </a:cubicBezTo>
                  <a:cubicBezTo>
                    <a:pt x="342" y="152"/>
                    <a:pt x="343" y="153"/>
                    <a:pt x="344" y="153"/>
                  </a:cubicBezTo>
                  <a:cubicBezTo>
                    <a:pt x="345" y="153"/>
                    <a:pt x="347" y="153"/>
                    <a:pt x="346" y="154"/>
                  </a:cubicBezTo>
                  <a:cubicBezTo>
                    <a:pt x="346" y="155"/>
                    <a:pt x="347" y="155"/>
                    <a:pt x="348" y="155"/>
                  </a:cubicBezTo>
                  <a:cubicBezTo>
                    <a:pt x="349" y="155"/>
                    <a:pt x="350" y="156"/>
                    <a:pt x="350" y="157"/>
                  </a:cubicBezTo>
                  <a:cubicBezTo>
                    <a:pt x="351" y="159"/>
                    <a:pt x="353" y="160"/>
                    <a:pt x="355" y="160"/>
                  </a:cubicBezTo>
                  <a:cubicBezTo>
                    <a:pt x="356" y="160"/>
                    <a:pt x="357" y="162"/>
                    <a:pt x="358" y="162"/>
                  </a:cubicBezTo>
                  <a:cubicBezTo>
                    <a:pt x="359" y="162"/>
                    <a:pt x="359" y="161"/>
                    <a:pt x="360" y="161"/>
                  </a:cubicBezTo>
                  <a:cubicBezTo>
                    <a:pt x="361" y="161"/>
                    <a:pt x="362" y="162"/>
                    <a:pt x="362" y="161"/>
                  </a:cubicBezTo>
                  <a:cubicBezTo>
                    <a:pt x="363" y="160"/>
                    <a:pt x="364" y="158"/>
                    <a:pt x="365" y="158"/>
                  </a:cubicBezTo>
                  <a:cubicBezTo>
                    <a:pt x="366" y="159"/>
                    <a:pt x="367" y="160"/>
                    <a:pt x="366" y="161"/>
                  </a:cubicBezTo>
                  <a:cubicBezTo>
                    <a:pt x="365" y="162"/>
                    <a:pt x="364" y="163"/>
                    <a:pt x="364" y="164"/>
                  </a:cubicBezTo>
                  <a:cubicBezTo>
                    <a:pt x="365" y="166"/>
                    <a:pt x="365" y="166"/>
                    <a:pt x="366" y="166"/>
                  </a:cubicBezTo>
                  <a:cubicBezTo>
                    <a:pt x="367" y="166"/>
                    <a:pt x="369" y="165"/>
                    <a:pt x="370" y="165"/>
                  </a:cubicBezTo>
                  <a:cubicBezTo>
                    <a:pt x="371" y="166"/>
                    <a:pt x="371" y="167"/>
                    <a:pt x="371" y="168"/>
                  </a:cubicBezTo>
                  <a:cubicBezTo>
                    <a:pt x="370" y="169"/>
                    <a:pt x="371" y="170"/>
                    <a:pt x="372" y="170"/>
                  </a:cubicBezTo>
                  <a:cubicBezTo>
                    <a:pt x="373" y="170"/>
                    <a:pt x="374" y="171"/>
                    <a:pt x="375" y="171"/>
                  </a:cubicBezTo>
                  <a:cubicBezTo>
                    <a:pt x="376" y="171"/>
                    <a:pt x="377" y="171"/>
                    <a:pt x="378" y="171"/>
                  </a:cubicBezTo>
                  <a:cubicBezTo>
                    <a:pt x="379" y="170"/>
                    <a:pt x="381" y="168"/>
                    <a:pt x="382" y="169"/>
                  </a:cubicBezTo>
                  <a:cubicBezTo>
                    <a:pt x="383" y="170"/>
                    <a:pt x="381" y="170"/>
                    <a:pt x="383" y="170"/>
                  </a:cubicBezTo>
                  <a:cubicBezTo>
                    <a:pt x="384" y="170"/>
                    <a:pt x="384" y="169"/>
                    <a:pt x="385" y="169"/>
                  </a:cubicBezTo>
                  <a:cubicBezTo>
                    <a:pt x="387" y="169"/>
                    <a:pt x="387" y="169"/>
                    <a:pt x="388" y="169"/>
                  </a:cubicBezTo>
                  <a:cubicBezTo>
                    <a:pt x="389" y="168"/>
                    <a:pt x="390" y="167"/>
                    <a:pt x="391" y="167"/>
                  </a:cubicBezTo>
                  <a:cubicBezTo>
                    <a:pt x="392" y="167"/>
                    <a:pt x="394" y="167"/>
                    <a:pt x="394" y="168"/>
                  </a:cubicBezTo>
                  <a:cubicBezTo>
                    <a:pt x="394" y="170"/>
                    <a:pt x="392" y="170"/>
                    <a:pt x="393" y="171"/>
                  </a:cubicBezTo>
                  <a:cubicBezTo>
                    <a:pt x="394" y="172"/>
                    <a:pt x="395" y="172"/>
                    <a:pt x="396" y="173"/>
                  </a:cubicBezTo>
                  <a:cubicBezTo>
                    <a:pt x="397" y="174"/>
                    <a:pt x="398" y="174"/>
                    <a:pt x="398" y="176"/>
                  </a:cubicBezTo>
                  <a:cubicBezTo>
                    <a:pt x="398" y="178"/>
                    <a:pt x="398" y="179"/>
                    <a:pt x="398" y="180"/>
                  </a:cubicBezTo>
                  <a:cubicBezTo>
                    <a:pt x="398" y="181"/>
                    <a:pt x="397" y="182"/>
                    <a:pt x="397" y="182"/>
                  </a:cubicBezTo>
                  <a:cubicBezTo>
                    <a:pt x="399" y="183"/>
                    <a:pt x="399" y="183"/>
                    <a:pt x="399" y="183"/>
                  </a:cubicBezTo>
                  <a:cubicBezTo>
                    <a:pt x="398" y="185"/>
                    <a:pt x="398" y="185"/>
                    <a:pt x="398" y="185"/>
                  </a:cubicBezTo>
                  <a:cubicBezTo>
                    <a:pt x="398" y="185"/>
                    <a:pt x="400" y="185"/>
                    <a:pt x="400" y="186"/>
                  </a:cubicBezTo>
                  <a:cubicBezTo>
                    <a:pt x="400" y="187"/>
                    <a:pt x="401" y="188"/>
                    <a:pt x="401" y="188"/>
                  </a:cubicBezTo>
                  <a:cubicBezTo>
                    <a:pt x="402" y="189"/>
                    <a:pt x="404" y="189"/>
                    <a:pt x="403" y="190"/>
                  </a:cubicBezTo>
                  <a:cubicBezTo>
                    <a:pt x="403" y="191"/>
                    <a:pt x="403" y="193"/>
                    <a:pt x="403" y="193"/>
                  </a:cubicBezTo>
                  <a:cubicBezTo>
                    <a:pt x="403" y="194"/>
                    <a:pt x="403" y="195"/>
                    <a:pt x="403" y="194"/>
                  </a:cubicBezTo>
                  <a:cubicBezTo>
                    <a:pt x="404" y="194"/>
                    <a:pt x="405" y="193"/>
                    <a:pt x="406" y="194"/>
                  </a:cubicBezTo>
                  <a:cubicBezTo>
                    <a:pt x="406" y="194"/>
                    <a:pt x="407" y="197"/>
                    <a:pt x="408" y="197"/>
                  </a:cubicBezTo>
                  <a:cubicBezTo>
                    <a:pt x="409" y="197"/>
                    <a:pt x="411" y="194"/>
                    <a:pt x="411" y="196"/>
                  </a:cubicBezTo>
                  <a:cubicBezTo>
                    <a:pt x="411" y="197"/>
                    <a:pt x="413" y="200"/>
                    <a:pt x="413" y="201"/>
                  </a:cubicBezTo>
                  <a:cubicBezTo>
                    <a:pt x="413" y="202"/>
                    <a:pt x="411" y="205"/>
                    <a:pt x="412" y="205"/>
                  </a:cubicBezTo>
                  <a:cubicBezTo>
                    <a:pt x="413" y="206"/>
                    <a:pt x="415" y="206"/>
                    <a:pt x="414" y="207"/>
                  </a:cubicBezTo>
                  <a:cubicBezTo>
                    <a:pt x="414" y="208"/>
                    <a:pt x="414" y="209"/>
                    <a:pt x="415" y="209"/>
                  </a:cubicBezTo>
                  <a:cubicBezTo>
                    <a:pt x="415" y="209"/>
                    <a:pt x="417" y="210"/>
                    <a:pt x="417" y="210"/>
                  </a:cubicBezTo>
                  <a:cubicBezTo>
                    <a:pt x="418" y="209"/>
                    <a:pt x="418" y="209"/>
                    <a:pt x="419" y="209"/>
                  </a:cubicBezTo>
                  <a:cubicBezTo>
                    <a:pt x="420" y="209"/>
                    <a:pt x="421" y="209"/>
                    <a:pt x="421" y="210"/>
                  </a:cubicBezTo>
                  <a:cubicBezTo>
                    <a:pt x="421" y="211"/>
                    <a:pt x="421" y="213"/>
                    <a:pt x="421" y="213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0" y="214"/>
                    <a:pt x="418" y="215"/>
                    <a:pt x="418" y="216"/>
                  </a:cubicBezTo>
                  <a:cubicBezTo>
                    <a:pt x="417" y="218"/>
                    <a:pt x="410" y="220"/>
                    <a:pt x="408" y="221"/>
                  </a:cubicBezTo>
                  <a:cubicBezTo>
                    <a:pt x="406" y="222"/>
                    <a:pt x="403" y="224"/>
                    <a:pt x="402" y="226"/>
                  </a:cubicBezTo>
                  <a:cubicBezTo>
                    <a:pt x="401" y="228"/>
                    <a:pt x="402" y="230"/>
                    <a:pt x="402" y="232"/>
                  </a:cubicBezTo>
                  <a:cubicBezTo>
                    <a:pt x="401" y="233"/>
                    <a:pt x="399" y="233"/>
                    <a:pt x="397" y="234"/>
                  </a:cubicBezTo>
                  <a:cubicBezTo>
                    <a:pt x="396" y="235"/>
                    <a:pt x="392" y="239"/>
                    <a:pt x="391" y="242"/>
                  </a:cubicBezTo>
                  <a:cubicBezTo>
                    <a:pt x="390" y="245"/>
                    <a:pt x="390" y="248"/>
                    <a:pt x="390" y="250"/>
                  </a:cubicBezTo>
                  <a:cubicBezTo>
                    <a:pt x="390" y="253"/>
                    <a:pt x="389" y="254"/>
                    <a:pt x="388" y="255"/>
                  </a:cubicBezTo>
                  <a:cubicBezTo>
                    <a:pt x="386" y="256"/>
                    <a:pt x="385" y="256"/>
                    <a:pt x="385" y="257"/>
                  </a:cubicBezTo>
                  <a:cubicBezTo>
                    <a:pt x="384" y="258"/>
                    <a:pt x="385" y="259"/>
                    <a:pt x="386" y="258"/>
                  </a:cubicBezTo>
                  <a:cubicBezTo>
                    <a:pt x="387" y="258"/>
                    <a:pt x="388" y="257"/>
                    <a:pt x="388" y="258"/>
                  </a:cubicBezTo>
                  <a:cubicBezTo>
                    <a:pt x="389" y="258"/>
                    <a:pt x="388" y="263"/>
                    <a:pt x="388" y="265"/>
                  </a:cubicBezTo>
                  <a:cubicBezTo>
                    <a:pt x="388" y="267"/>
                    <a:pt x="389" y="269"/>
                    <a:pt x="390" y="269"/>
                  </a:cubicBezTo>
                  <a:cubicBezTo>
                    <a:pt x="391" y="269"/>
                    <a:pt x="392" y="268"/>
                    <a:pt x="392" y="270"/>
                  </a:cubicBezTo>
                  <a:cubicBezTo>
                    <a:pt x="392" y="271"/>
                    <a:pt x="391" y="272"/>
                    <a:pt x="389" y="273"/>
                  </a:cubicBezTo>
                  <a:cubicBezTo>
                    <a:pt x="387" y="273"/>
                    <a:pt x="387" y="274"/>
                    <a:pt x="385" y="276"/>
                  </a:cubicBezTo>
                  <a:cubicBezTo>
                    <a:pt x="384" y="279"/>
                    <a:pt x="382" y="280"/>
                    <a:pt x="381" y="282"/>
                  </a:cubicBezTo>
                  <a:cubicBezTo>
                    <a:pt x="380" y="284"/>
                    <a:pt x="379" y="285"/>
                    <a:pt x="379" y="287"/>
                  </a:cubicBezTo>
                  <a:cubicBezTo>
                    <a:pt x="378" y="288"/>
                    <a:pt x="377" y="291"/>
                    <a:pt x="375" y="292"/>
                  </a:cubicBezTo>
                  <a:cubicBezTo>
                    <a:pt x="373" y="292"/>
                    <a:pt x="372" y="293"/>
                    <a:pt x="371" y="294"/>
                  </a:cubicBezTo>
                  <a:cubicBezTo>
                    <a:pt x="370" y="294"/>
                    <a:pt x="369" y="295"/>
                    <a:pt x="369" y="296"/>
                  </a:cubicBezTo>
                  <a:cubicBezTo>
                    <a:pt x="368" y="297"/>
                    <a:pt x="367" y="295"/>
                    <a:pt x="367" y="293"/>
                  </a:cubicBezTo>
                  <a:cubicBezTo>
                    <a:pt x="366" y="293"/>
                    <a:pt x="366" y="293"/>
                    <a:pt x="365" y="294"/>
                  </a:cubicBezTo>
                  <a:cubicBezTo>
                    <a:pt x="365" y="294"/>
                    <a:pt x="366" y="296"/>
                    <a:pt x="365" y="296"/>
                  </a:cubicBezTo>
                  <a:cubicBezTo>
                    <a:pt x="365" y="298"/>
                    <a:pt x="361" y="299"/>
                    <a:pt x="359" y="300"/>
                  </a:cubicBezTo>
                  <a:cubicBezTo>
                    <a:pt x="356" y="300"/>
                    <a:pt x="356" y="300"/>
                    <a:pt x="354" y="298"/>
                  </a:cubicBezTo>
                  <a:cubicBezTo>
                    <a:pt x="353" y="297"/>
                    <a:pt x="352" y="297"/>
                    <a:pt x="350" y="298"/>
                  </a:cubicBezTo>
                  <a:cubicBezTo>
                    <a:pt x="348" y="298"/>
                    <a:pt x="345" y="299"/>
                    <a:pt x="344" y="300"/>
                  </a:cubicBezTo>
                  <a:cubicBezTo>
                    <a:pt x="343" y="301"/>
                    <a:pt x="337" y="308"/>
                    <a:pt x="335" y="309"/>
                  </a:cubicBezTo>
                  <a:cubicBezTo>
                    <a:pt x="334" y="311"/>
                    <a:pt x="333" y="314"/>
                    <a:pt x="332" y="315"/>
                  </a:cubicBezTo>
                  <a:cubicBezTo>
                    <a:pt x="331" y="316"/>
                    <a:pt x="330" y="316"/>
                    <a:pt x="328" y="315"/>
                  </a:cubicBezTo>
                  <a:cubicBezTo>
                    <a:pt x="326" y="314"/>
                    <a:pt x="322" y="309"/>
                    <a:pt x="320" y="306"/>
                  </a:cubicBezTo>
                  <a:cubicBezTo>
                    <a:pt x="319" y="303"/>
                    <a:pt x="316" y="302"/>
                    <a:pt x="313" y="301"/>
                  </a:cubicBezTo>
                  <a:cubicBezTo>
                    <a:pt x="312" y="300"/>
                    <a:pt x="311" y="300"/>
                    <a:pt x="310" y="300"/>
                  </a:cubicBezTo>
                  <a:cubicBezTo>
                    <a:pt x="310" y="300"/>
                    <a:pt x="310" y="300"/>
                    <a:pt x="310" y="300"/>
                  </a:cubicBezTo>
                  <a:cubicBezTo>
                    <a:pt x="309" y="300"/>
                    <a:pt x="307" y="300"/>
                    <a:pt x="306" y="300"/>
                  </a:cubicBezTo>
                  <a:cubicBezTo>
                    <a:pt x="304" y="301"/>
                    <a:pt x="299" y="303"/>
                    <a:pt x="297" y="304"/>
                  </a:cubicBezTo>
                  <a:cubicBezTo>
                    <a:pt x="295" y="305"/>
                    <a:pt x="292" y="309"/>
                    <a:pt x="291" y="311"/>
                  </a:cubicBezTo>
                  <a:cubicBezTo>
                    <a:pt x="290" y="313"/>
                    <a:pt x="289" y="313"/>
                    <a:pt x="288" y="314"/>
                  </a:cubicBezTo>
                  <a:cubicBezTo>
                    <a:pt x="287" y="314"/>
                    <a:pt x="288" y="316"/>
                    <a:pt x="289" y="318"/>
                  </a:cubicBezTo>
                  <a:cubicBezTo>
                    <a:pt x="291" y="320"/>
                    <a:pt x="291" y="322"/>
                    <a:pt x="292" y="323"/>
                  </a:cubicBezTo>
                  <a:cubicBezTo>
                    <a:pt x="293" y="324"/>
                    <a:pt x="292" y="325"/>
                    <a:pt x="291" y="325"/>
                  </a:cubicBezTo>
                  <a:cubicBezTo>
                    <a:pt x="290" y="325"/>
                    <a:pt x="288" y="323"/>
                    <a:pt x="288" y="323"/>
                  </a:cubicBezTo>
                  <a:cubicBezTo>
                    <a:pt x="287" y="323"/>
                    <a:pt x="286" y="323"/>
                    <a:pt x="286" y="324"/>
                  </a:cubicBezTo>
                  <a:cubicBezTo>
                    <a:pt x="286" y="325"/>
                    <a:pt x="288" y="325"/>
                    <a:pt x="289" y="326"/>
                  </a:cubicBezTo>
                  <a:cubicBezTo>
                    <a:pt x="289" y="326"/>
                    <a:pt x="289" y="328"/>
                    <a:pt x="287" y="330"/>
                  </a:cubicBezTo>
                  <a:cubicBezTo>
                    <a:pt x="286" y="331"/>
                    <a:pt x="283" y="339"/>
                    <a:pt x="282" y="341"/>
                  </a:cubicBezTo>
                  <a:cubicBezTo>
                    <a:pt x="282" y="344"/>
                    <a:pt x="281" y="349"/>
                    <a:pt x="281" y="352"/>
                  </a:cubicBezTo>
                  <a:cubicBezTo>
                    <a:pt x="280" y="355"/>
                    <a:pt x="281" y="357"/>
                    <a:pt x="282" y="35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69" name="任意多边形 35">
              <a:extLst>
                <a:ext uri="{FF2B5EF4-FFF2-40B4-BE49-F238E27FC236}">
                  <a16:creationId xmlns:a16="http://schemas.microsoft.com/office/drawing/2014/main" id="{CC0C4CE6-2155-AE6B-44B8-A11F0E6BBFF1}"/>
                </a:ext>
              </a:extLst>
            </p:cNvPr>
            <p:cNvSpPr/>
            <p:nvPr/>
          </p:nvSpPr>
          <p:spPr bwMode="auto">
            <a:xfrm>
              <a:off x="8321675" y="1790700"/>
              <a:ext cx="0" cy="158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70" name="任意多边形 36">
              <a:extLst>
                <a:ext uri="{FF2B5EF4-FFF2-40B4-BE49-F238E27FC236}">
                  <a16:creationId xmlns:a16="http://schemas.microsoft.com/office/drawing/2014/main" id="{EB4DB83D-127F-FC3E-FFE2-1A44D2989DED}"/>
                </a:ext>
              </a:extLst>
            </p:cNvPr>
            <p:cNvSpPr/>
            <p:nvPr/>
          </p:nvSpPr>
          <p:spPr bwMode="auto">
            <a:xfrm>
              <a:off x="7754938" y="1349375"/>
              <a:ext cx="674688" cy="671513"/>
            </a:xfrm>
            <a:custGeom>
              <a:avLst/>
              <a:gdLst>
                <a:gd name="T0" fmla="*/ 455 w 459"/>
                <a:gd name="T1" fmla="*/ 180 h 456"/>
                <a:gd name="T2" fmla="*/ 439 w 459"/>
                <a:gd name="T3" fmla="*/ 160 h 456"/>
                <a:gd name="T4" fmla="*/ 415 w 459"/>
                <a:gd name="T5" fmla="*/ 138 h 456"/>
                <a:gd name="T6" fmla="*/ 415 w 459"/>
                <a:gd name="T7" fmla="*/ 99 h 456"/>
                <a:gd name="T8" fmla="*/ 400 w 459"/>
                <a:gd name="T9" fmla="*/ 83 h 456"/>
                <a:gd name="T10" fmla="*/ 382 w 459"/>
                <a:gd name="T11" fmla="*/ 58 h 456"/>
                <a:gd name="T12" fmla="*/ 361 w 459"/>
                <a:gd name="T13" fmla="*/ 39 h 456"/>
                <a:gd name="T14" fmla="*/ 346 w 459"/>
                <a:gd name="T15" fmla="*/ 33 h 456"/>
                <a:gd name="T16" fmla="*/ 329 w 459"/>
                <a:gd name="T17" fmla="*/ 37 h 456"/>
                <a:gd name="T18" fmla="*/ 305 w 459"/>
                <a:gd name="T19" fmla="*/ 13 h 456"/>
                <a:gd name="T20" fmla="*/ 278 w 459"/>
                <a:gd name="T21" fmla="*/ 11 h 456"/>
                <a:gd name="T22" fmla="*/ 271 w 459"/>
                <a:gd name="T23" fmla="*/ 44 h 456"/>
                <a:gd name="T24" fmla="*/ 242 w 459"/>
                <a:gd name="T25" fmla="*/ 74 h 456"/>
                <a:gd name="T26" fmla="*/ 214 w 459"/>
                <a:gd name="T27" fmla="*/ 74 h 456"/>
                <a:gd name="T28" fmla="*/ 193 w 459"/>
                <a:gd name="T29" fmla="*/ 89 h 456"/>
                <a:gd name="T30" fmla="*/ 163 w 459"/>
                <a:gd name="T31" fmla="*/ 120 h 456"/>
                <a:gd name="T32" fmla="*/ 139 w 459"/>
                <a:gd name="T33" fmla="*/ 129 h 456"/>
                <a:gd name="T34" fmla="*/ 110 w 459"/>
                <a:gd name="T35" fmla="*/ 148 h 456"/>
                <a:gd name="T36" fmla="*/ 88 w 459"/>
                <a:gd name="T37" fmla="*/ 174 h 456"/>
                <a:gd name="T38" fmla="*/ 70 w 459"/>
                <a:gd name="T39" fmla="*/ 204 h 456"/>
                <a:gd name="T40" fmla="*/ 48 w 459"/>
                <a:gd name="T41" fmla="*/ 167 h 456"/>
                <a:gd name="T42" fmla="*/ 16 w 459"/>
                <a:gd name="T43" fmla="*/ 157 h 456"/>
                <a:gd name="T44" fmla="*/ 17 w 459"/>
                <a:gd name="T45" fmla="*/ 191 h 456"/>
                <a:gd name="T46" fmla="*/ 25 w 459"/>
                <a:gd name="T47" fmla="*/ 220 h 456"/>
                <a:gd name="T48" fmla="*/ 20 w 459"/>
                <a:gd name="T49" fmla="*/ 247 h 456"/>
                <a:gd name="T50" fmla="*/ 4 w 459"/>
                <a:gd name="T51" fmla="*/ 273 h 456"/>
                <a:gd name="T52" fmla="*/ 9 w 459"/>
                <a:gd name="T53" fmla="*/ 302 h 456"/>
                <a:gd name="T54" fmla="*/ 34 w 459"/>
                <a:gd name="T55" fmla="*/ 316 h 456"/>
                <a:gd name="T56" fmla="*/ 56 w 459"/>
                <a:gd name="T57" fmla="*/ 327 h 456"/>
                <a:gd name="T58" fmla="*/ 71 w 459"/>
                <a:gd name="T59" fmla="*/ 350 h 456"/>
                <a:gd name="T60" fmla="*/ 107 w 459"/>
                <a:gd name="T61" fmla="*/ 338 h 456"/>
                <a:gd name="T62" fmla="*/ 132 w 459"/>
                <a:gd name="T63" fmla="*/ 297 h 456"/>
                <a:gd name="T64" fmla="*/ 151 w 459"/>
                <a:gd name="T65" fmla="*/ 268 h 456"/>
                <a:gd name="T66" fmla="*/ 175 w 459"/>
                <a:gd name="T67" fmla="*/ 256 h 456"/>
                <a:gd name="T68" fmla="*/ 193 w 459"/>
                <a:gd name="T69" fmla="*/ 244 h 456"/>
                <a:gd name="T70" fmla="*/ 225 w 459"/>
                <a:gd name="T71" fmla="*/ 270 h 456"/>
                <a:gd name="T72" fmla="*/ 227 w 459"/>
                <a:gd name="T73" fmla="*/ 313 h 456"/>
                <a:gd name="T74" fmla="*/ 213 w 459"/>
                <a:gd name="T75" fmla="*/ 338 h 456"/>
                <a:gd name="T76" fmla="*/ 194 w 459"/>
                <a:gd name="T77" fmla="*/ 362 h 456"/>
                <a:gd name="T78" fmla="*/ 194 w 459"/>
                <a:gd name="T79" fmla="*/ 383 h 456"/>
                <a:gd name="T80" fmla="*/ 204 w 459"/>
                <a:gd name="T81" fmla="*/ 394 h 456"/>
                <a:gd name="T82" fmla="*/ 218 w 459"/>
                <a:gd name="T83" fmla="*/ 394 h 456"/>
                <a:gd name="T84" fmla="*/ 220 w 459"/>
                <a:gd name="T85" fmla="*/ 415 h 456"/>
                <a:gd name="T86" fmla="*/ 183 w 459"/>
                <a:gd name="T87" fmla="*/ 436 h 456"/>
                <a:gd name="T88" fmla="*/ 194 w 459"/>
                <a:gd name="T89" fmla="*/ 449 h 456"/>
                <a:gd name="T90" fmla="*/ 224 w 459"/>
                <a:gd name="T91" fmla="*/ 432 h 456"/>
                <a:gd name="T92" fmla="*/ 221 w 459"/>
                <a:gd name="T93" fmla="*/ 420 h 456"/>
                <a:gd name="T94" fmla="*/ 240 w 459"/>
                <a:gd name="T95" fmla="*/ 419 h 456"/>
                <a:gd name="T96" fmla="*/ 247 w 459"/>
                <a:gd name="T97" fmla="*/ 403 h 456"/>
                <a:gd name="T98" fmla="*/ 273 w 459"/>
                <a:gd name="T99" fmla="*/ 370 h 456"/>
                <a:gd name="T100" fmla="*/ 305 w 459"/>
                <a:gd name="T101" fmla="*/ 346 h 456"/>
                <a:gd name="T102" fmla="*/ 315 w 459"/>
                <a:gd name="T103" fmla="*/ 334 h 456"/>
                <a:gd name="T104" fmla="*/ 335 w 459"/>
                <a:gd name="T105" fmla="*/ 332 h 456"/>
                <a:gd name="T106" fmla="*/ 362 w 459"/>
                <a:gd name="T107" fmla="*/ 320 h 456"/>
                <a:gd name="T108" fmla="*/ 378 w 459"/>
                <a:gd name="T109" fmla="*/ 315 h 456"/>
                <a:gd name="T110" fmla="*/ 383 w 459"/>
                <a:gd name="T111" fmla="*/ 294 h 456"/>
                <a:gd name="T112" fmla="*/ 404 w 459"/>
                <a:gd name="T113" fmla="*/ 262 h 456"/>
                <a:gd name="T114" fmla="*/ 423 w 459"/>
                <a:gd name="T115" fmla="*/ 248 h 456"/>
                <a:gd name="T116" fmla="*/ 434 w 459"/>
                <a:gd name="T117" fmla="*/ 232 h 456"/>
                <a:gd name="T118" fmla="*/ 446 w 459"/>
                <a:gd name="T119" fmla="*/ 221 h 456"/>
                <a:gd name="T120" fmla="*/ 458 w 459"/>
                <a:gd name="T121" fmla="*/ 203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9" h="456">
                  <a:moveTo>
                    <a:pt x="458" y="203"/>
                  </a:moveTo>
                  <a:cubicBezTo>
                    <a:pt x="458" y="203"/>
                    <a:pt x="457" y="202"/>
                    <a:pt x="456" y="201"/>
                  </a:cubicBezTo>
                  <a:cubicBezTo>
                    <a:pt x="454" y="199"/>
                    <a:pt x="453" y="200"/>
                    <a:pt x="451" y="202"/>
                  </a:cubicBezTo>
                  <a:cubicBezTo>
                    <a:pt x="450" y="203"/>
                    <a:pt x="449" y="203"/>
                    <a:pt x="449" y="203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9" y="200"/>
                    <a:pt x="450" y="198"/>
                    <a:pt x="451" y="198"/>
                  </a:cubicBezTo>
                  <a:cubicBezTo>
                    <a:pt x="452" y="198"/>
                    <a:pt x="452" y="196"/>
                    <a:pt x="452" y="195"/>
                  </a:cubicBezTo>
                  <a:cubicBezTo>
                    <a:pt x="453" y="194"/>
                    <a:pt x="454" y="194"/>
                    <a:pt x="454" y="193"/>
                  </a:cubicBezTo>
                  <a:cubicBezTo>
                    <a:pt x="453" y="192"/>
                    <a:pt x="453" y="191"/>
                    <a:pt x="454" y="190"/>
                  </a:cubicBezTo>
                  <a:cubicBezTo>
                    <a:pt x="454" y="189"/>
                    <a:pt x="455" y="187"/>
                    <a:pt x="455" y="185"/>
                  </a:cubicBezTo>
                  <a:cubicBezTo>
                    <a:pt x="456" y="183"/>
                    <a:pt x="455" y="183"/>
                    <a:pt x="454" y="183"/>
                  </a:cubicBezTo>
                  <a:cubicBezTo>
                    <a:pt x="453" y="183"/>
                    <a:pt x="454" y="181"/>
                    <a:pt x="455" y="180"/>
                  </a:cubicBezTo>
                  <a:cubicBezTo>
                    <a:pt x="456" y="179"/>
                    <a:pt x="456" y="179"/>
                    <a:pt x="456" y="178"/>
                  </a:cubicBezTo>
                  <a:cubicBezTo>
                    <a:pt x="456" y="177"/>
                    <a:pt x="457" y="176"/>
                    <a:pt x="457" y="176"/>
                  </a:cubicBezTo>
                  <a:cubicBezTo>
                    <a:pt x="457" y="175"/>
                    <a:pt x="454" y="176"/>
                    <a:pt x="453" y="175"/>
                  </a:cubicBezTo>
                  <a:cubicBezTo>
                    <a:pt x="453" y="174"/>
                    <a:pt x="453" y="172"/>
                    <a:pt x="454" y="171"/>
                  </a:cubicBezTo>
                  <a:cubicBezTo>
                    <a:pt x="454" y="169"/>
                    <a:pt x="452" y="170"/>
                    <a:pt x="451" y="170"/>
                  </a:cubicBezTo>
                  <a:cubicBezTo>
                    <a:pt x="449" y="170"/>
                    <a:pt x="449" y="169"/>
                    <a:pt x="448" y="168"/>
                  </a:cubicBezTo>
                  <a:cubicBezTo>
                    <a:pt x="447" y="167"/>
                    <a:pt x="447" y="168"/>
                    <a:pt x="446" y="169"/>
                  </a:cubicBezTo>
                  <a:cubicBezTo>
                    <a:pt x="445" y="169"/>
                    <a:pt x="445" y="167"/>
                    <a:pt x="444" y="166"/>
                  </a:cubicBezTo>
                  <a:cubicBezTo>
                    <a:pt x="443" y="165"/>
                    <a:pt x="443" y="164"/>
                    <a:pt x="444" y="164"/>
                  </a:cubicBezTo>
                  <a:cubicBezTo>
                    <a:pt x="444" y="163"/>
                    <a:pt x="444" y="162"/>
                    <a:pt x="443" y="162"/>
                  </a:cubicBezTo>
                  <a:cubicBezTo>
                    <a:pt x="441" y="161"/>
                    <a:pt x="441" y="161"/>
                    <a:pt x="440" y="162"/>
                  </a:cubicBezTo>
                  <a:cubicBezTo>
                    <a:pt x="439" y="162"/>
                    <a:pt x="439" y="161"/>
                    <a:pt x="439" y="160"/>
                  </a:cubicBezTo>
                  <a:cubicBezTo>
                    <a:pt x="439" y="159"/>
                    <a:pt x="438" y="159"/>
                    <a:pt x="437" y="159"/>
                  </a:cubicBezTo>
                  <a:cubicBezTo>
                    <a:pt x="436" y="159"/>
                    <a:pt x="436" y="158"/>
                    <a:pt x="435" y="157"/>
                  </a:cubicBezTo>
                  <a:cubicBezTo>
                    <a:pt x="434" y="156"/>
                    <a:pt x="435" y="154"/>
                    <a:pt x="434" y="153"/>
                  </a:cubicBezTo>
                  <a:cubicBezTo>
                    <a:pt x="434" y="152"/>
                    <a:pt x="432" y="151"/>
                    <a:pt x="431" y="150"/>
                  </a:cubicBezTo>
                  <a:cubicBezTo>
                    <a:pt x="431" y="149"/>
                    <a:pt x="430" y="149"/>
                    <a:pt x="431" y="148"/>
                  </a:cubicBezTo>
                  <a:cubicBezTo>
                    <a:pt x="431" y="147"/>
                    <a:pt x="430" y="147"/>
                    <a:pt x="429" y="147"/>
                  </a:cubicBezTo>
                  <a:cubicBezTo>
                    <a:pt x="428" y="147"/>
                    <a:pt x="428" y="146"/>
                    <a:pt x="427" y="143"/>
                  </a:cubicBezTo>
                  <a:cubicBezTo>
                    <a:pt x="426" y="141"/>
                    <a:pt x="426" y="141"/>
                    <a:pt x="426" y="140"/>
                  </a:cubicBezTo>
                  <a:cubicBezTo>
                    <a:pt x="427" y="139"/>
                    <a:pt x="425" y="138"/>
                    <a:pt x="425" y="137"/>
                  </a:cubicBezTo>
                  <a:cubicBezTo>
                    <a:pt x="424" y="136"/>
                    <a:pt x="423" y="136"/>
                    <a:pt x="422" y="135"/>
                  </a:cubicBezTo>
                  <a:cubicBezTo>
                    <a:pt x="421" y="135"/>
                    <a:pt x="419" y="136"/>
                    <a:pt x="418" y="137"/>
                  </a:cubicBezTo>
                  <a:cubicBezTo>
                    <a:pt x="417" y="137"/>
                    <a:pt x="415" y="138"/>
                    <a:pt x="415" y="138"/>
                  </a:cubicBezTo>
                  <a:cubicBezTo>
                    <a:pt x="415" y="138"/>
                    <a:pt x="415" y="134"/>
                    <a:pt x="415" y="133"/>
                  </a:cubicBezTo>
                  <a:cubicBezTo>
                    <a:pt x="415" y="132"/>
                    <a:pt x="416" y="130"/>
                    <a:pt x="414" y="128"/>
                  </a:cubicBezTo>
                  <a:cubicBezTo>
                    <a:pt x="412" y="127"/>
                    <a:pt x="412" y="126"/>
                    <a:pt x="411" y="124"/>
                  </a:cubicBezTo>
                  <a:cubicBezTo>
                    <a:pt x="410" y="122"/>
                    <a:pt x="410" y="118"/>
                    <a:pt x="410" y="117"/>
                  </a:cubicBezTo>
                  <a:cubicBezTo>
                    <a:pt x="410" y="115"/>
                    <a:pt x="412" y="115"/>
                    <a:pt x="412" y="115"/>
                  </a:cubicBezTo>
                  <a:cubicBezTo>
                    <a:pt x="412" y="114"/>
                    <a:pt x="410" y="114"/>
                    <a:pt x="409" y="113"/>
                  </a:cubicBezTo>
                  <a:cubicBezTo>
                    <a:pt x="408" y="113"/>
                    <a:pt x="408" y="112"/>
                    <a:pt x="409" y="112"/>
                  </a:cubicBezTo>
                  <a:cubicBezTo>
                    <a:pt x="410" y="111"/>
                    <a:pt x="410" y="111"/>
                    <a:pt x="411" y="109"/>
                  </a:cubicBezTo>
                  <a:cubicBezTo>
                    <a:pt x="411" y="108"/>
                    <a:pt x="412" y="108"/>
                    <a:pt x="412" y="107"/>
                  </a:cubicBezTo>
                  <a:cubicBezTo>
                    <a:pt x="412" y="106"/>
                    <a:pt x="413" y="105"/>
                    <a:pt x="413" y="103"/>
                  </a:cubicBezTo>
                  <a:cubicBezTo>
                    <a:pt x="414" y="101"/>
                    <a:pt x="415" y="100"/>
                    <a:pt x="414" y="99"/>
                  </a:cubicBezTo>
                  <a:cubicBezTo>
                    <a:pt x="413" y="99"/>
                    <a:pt x="414" y="99"/>
                    <a:pt x="415" y="99"/>
                  </a:cubicBezTo>
                  <a:cubicBezTo>
                    <a:pt x="416" y="99"/>
                    <a:pt x="417" y="97"/>
                    <a:pt x="417" y="96"/>
                  </a:cubicBezTo>
                  <a:cubicBezTo>
                    <a:pt x="418" y="95"/>
                    <a:pt x="417" y="94"/>
                    <a:pt x="416" y="94"/>
                  </a:cubicBezTo>
                  <a:cubicBezTo>
                    <a:pt x="415" y="93"/>
                    <a:pt x="413" y="94"/>
                    <a:pt x="412" y="94"/>
                  </a:cubicBezTo>
                  <a:cubicBezTo>
                    <a:pt x="411" y="94"/>
                    <a:pt x="409" y="92"/>
                    <a:pt x="408" y="93"/>
                  </a:cubicBezTo>
                  <a:cubicBezTo>
                    <a:pt x="408" y="93"/>
                    <a:pt x="408" y="94"/>
                    <a:pt x="408" y="95"/>
                  </a:cubicBezTo>
                  <a:cubicBezTo>
                    <a:pt x="409" y="96"/>
                    <a:pt x="407" y="97"/>
                    <a:pt x="406" y="97"/>
                  </a:cubicBezTo>
                  <a:cubicBezTo>
                    <a:pt x="405" y="97"/>
                    <a:pt x="405" y="95"/>
                    <a:pt x="405" y="94"/>
                  </a:cubicBezTo>
                  <a:cubicBezTo>
                    <a:pt x="405" y="93"/>
                    <a:pt x="405" y="92"/>
                    <a:pt x="405" y="91"/>
                  </a:cubicBezTo>
                  <a:cubicBezTo>
                    <a:pt x="404" y="90"/>
                    <a:pt x="404" y="90"/>
                    <a:pt x="403" y="90"/>
                  </a:cubicBezTo>
                  <a:cubicBezTo>
                    <a:pt x="402" y="89"/>
                    <a:pt x="402" y="89"/>
                    <a:pt x="402" y="88"/>
                  </a:cubicBezTo>
                  <a:cubicBezTo>
                    <a:pt x="402" y="87"/>
                    <a:pt x="401" y="86"/>
                    <a:pt x="402" y="85"/>
                  </a:cubicBezTo>
                  <a:cubicBezTo>
                    <a:pt x="402" y="84"/>
                    <a:pt x="401" y="84"/>
                    <a:pt x="400" y="83"/>
                  </a:cubicBezTo>
                  <a:cubicBezTo>
                    <a:pt x="398" y="82"/>
                    <a:pt x="398" y="83"/>
                    <a:pt x="397" y="83"/>
                  </a:cubicBezTo>
                  <a:cubicBezTo>
                    <a:pt x="397" y="84"/>
                    <a:pt x="396" y="84"/>
                    <a:pt x="394" y="84"/>
                  </a:cubicBezTo>
                  <a:cubicBezTo>
                    <a:pt x="393" y="84"/>
                    <a:pt x="393" y="82"/>
                    <a:pt x="393" y="81"/>
                  </a:cubicBezTo>
                  <a:cubicBezTo>
                    <a:pt x="393" y="80"/>
                    <a:pt x="393" y="80"/>
                    <a:pt x="394" y="79"/>
                  </a:cubicBezTo>
                  <a:cubicBezTo>
                    <a:pt x="394" y="79"/>
                    <a:pt x="394" y="78"/>
                    <a:pt x="394" y="78"/>
                  </a:cubicBezTo>
                  <a:cubicBezTo>
                    <a:pt x="393" y="77"/>
                    <a:pt x="393" y="76"/>
                    <a:pt x="393" y="75"/>
                  </a:cubicBezTo>
                  <a:cubicBezTo>
                    <a:pt x="393" y="74"/>
                    <a:pt x="390" y="73"/>
                    <a:pt x="389" y="72"/>
                  </a:cubicBezTo>
                  <a:cubicBezTo>
                    <a:pt x="388" y="71"/>
                    <a:pt x="387" y="71"/>
                    <a:pt x="386" y="70"/>
                  </a:cubicBezTo>
                  <a:cubicBezTo>
                    <a:pt x="385" y="69"/>
                    <a:pt x="383" y="69"/>
                    <a:pt x="384" y="68"/>
                  </a:cubicBezTo>
                  <a:cubicBezTo>
                    <a:pt x="384" y="67"/>
                    <a:pt x="384" y="67"/>
                    <a:pt x="383" y="66"/>
                  </a:cubicBezTo>
                  <a:cubicBezTo>
                    <a:pt x="381" y="65"/>
                    <a:pt x="382" y="64"/>
                    <a:pt x="382" y="63"/>
                  </a:cubicBezTo>
                  <a:cubicBezTo>
                    <a:pt x="383" y="61"/>
                    <a:pt x="382" y="60"/>
                    <a:pt x="382" y="58"/>
                  </a:cubicBezTo>
                  <a:cubicBezTo>
                    <a:pt x="382" y="57"/>
                    <a:pt x="380" y="58"/>
                    <a:pt x="379" y="58"/>
                  </a:cubicBezTo>
                  <a:cubicBezTo>
                    <a:pt x="378" y="59"/>
                    <a:pt x="378" y="59"/>
                    <a:pt x="377" y="59"/>
                  </a:cubicBezTo>
                  <a:cubicBezTo>
                    <a:pt x="376" y="58"/>
                    <a:pt x="376" y="57"/>
                    <a:pt x="376" y="56"/>
                  </a:cubicBezTo>
                  <a:cubicBezTo>
                    <a:pt x="376" y="56"/>
                    <a:pt x="376" y="55"/>
                    <a:pt x="375" y="55"/>
                  </a:cubicBezTo>
                  <a:cubicBezTo>
                    <a:pt x="374" y="54"/>
                    <a:pt x="373" y="54"/>
                    <a:pt x="373" y="54"/>
                  </a:cubicBezTo>
                  <a:cubicBezTo>
                    <a:pt x="374" y="53"/>
                    <a:pt x="373" y="52"/>
                    <a:pt x="373" y="51"/>
                  </a:cubicBezTo>
                  <a:cubicBezTo>
                    <a:pt x="372" y="51"/>
                    <a:pt x="372" y="50"/>
                    <a:pt x="373" y="50"/>
                  </a:cubicBezTo>
                  <a:cubicBezTo>
                    <a:pt x="374" y="49"/>
                    <a:pt x="372" y="46"/>
                    <a:pt x="372" y="45"/>
                  </a:cubicBezTo>
                  <a:cubicBezTo>
                    <a:pt x="371" y="44"/>
                    <a:pt x="369" y="42"/>
                    <a:pt x="367" y="42"/>
                  </a:cubicBezTo>
                  <a:cubicBezTo>
                    <a:pt x="366" y="43"/>
                    <a:pt x="367" y="44"/>
                    <a:pt x="366" y="45"/>
                  </a:cubicBezTo>
                  <a:cubicBezTo>
                    <a:pt x="366" y="47"/>
                    <a:pt x="364" y="46"/>
                    <a:pt x="363" y="45"/>
                  </a:cubicBezTo>
                  <a:cubicBezTo>
                    <a:pt x="363" y="44"/>
                    <a:pt x="362" y="41"/>
                    <a:pt x="361" y="39"/>
                  </a:cubicBezTo>
                  <a:cubicBezTo>
                    <a:pt x="361" y="37"/>
                    <a:pt x="361" y="35"/>
                    <a:pt x="361" y="32"/>
                  </a:cubicBezTo>
                  <a:cubicBezTo>
                    <a:pt x="361" y="29"/>
                    <a:pt x="359" y="27"/>
                    <a:pt x="358" y="26"/>
                  </a:cubicBezTo>
                  <a:cubicBezTo>
                    <a:pt x="357" y="25"/>
                    <a:pt x="358" y="24"/>
                    <a:pt x="359" y="22"/>
                  </a:cubicBezTo>
                  <a:cubicBezTo>
                    <a:pt x="359" y="21"/>
                    <a:pt x="359" y="20"/>
                    <a:pt x="359" y="19"/>
                  </a:cubicBezTo>
                  <a:cubicBezTo>
                    <a:pt x="358" y="18"/>
                    <a:pt x="359" y="16"/>
                    <a:pt x="359" y="16"/>
                  </a:cubicBezTo>
                  <a:cubicBezTo>
                    <a:pt x="358" y="15"/>
                    <a:pt x="357" y="17"/>
                    <a:pt x="357" y="17"/>
                  </a:cubicBezTo>
                  <a:cubicBezTo>
                    <a:pt x="356" y="17"/>
                    <a:pt x="355" y="17"/>
                    <a:pt x="354" y="18"/>
                  </a:cubicBezTo>
                  <a:cubicBezTo>
                    <a:pt x="353" y="18"/>
                    <a:pt x="352" y="18"/>
                    <a:pt x="352" y="19"/>
                  </a:cubicBezTo>
                  <a:cubicBezTo>
                    <a:pt x="352" y="20"/>
                    <a:pt x="351" y="21"/>
                    <a:pt x="351" y="22"/>
                  </a:cubicBezTo>
                  <a:cubicBezTo>
                    <a:pt x="350" y="23"/>
                    <a:pt x="351" y="23"/>
                    <a:pt x="349" y="24"/>
                  </a:cubicBezTo>
                  <a:cubicBezTo>
                    <a:pt x="347" y="24"/>
                    <a:pt x="347" y="28"/>
                    <a:pt x="347" y="29"/>
                  </a:cubicBezTo>
                  <a:cubicBezTo>
                    <a:pt x="347" y="31"/>
                    <a:pt x="347" y="32"/>
                    <a:pt x="346" y="33"/>
                  </a:cubicBezTo>
                  <a:cubicBezTo>
                    <a:pt x="345" y="33"/>
                    <a:pt x="345" y="36"/>
                    <a:pt x="345" y="37"/>
                  </a:cubicBezTo>
                  <a:cubicBezTo>
                    <a:pt x="344" y="37"/>
                    <a:pt x="344" y="39"/>
                    <a:pt x="343" y="40"/>
                  </a:cubicBezTo>
                  <a:cubicBezTo>
                    <a:pt x="342" y="42"/>
                    <a:pt x="342" y="43"/>
                    <a:pt x="341" y="44"/>
                  </a:cubicBezTo>
                  <a:cubicBezTo>
                    <a:pt x="340" y="44"/>
                    <a:pt x="339" y="45"/>
                    <a:pt x="338" y="46"/>
                  </a:cubicBezTo>
                  <a:cubicBezTo>
                    <a:pt x="337" y="47"/>
                    <a:pt x="337" y="47"/>
                    <a:pt x="337" y="48"/>
                  </a:cubicBezTo>
                  <a:cubicBezTo>
                    <a:pt x="337" y="49"/>
                    <a:pt x="336" y="49"/>
                    <a:pt x="336" y="49"/>
                  </a:cubicBezTo>
                  <a:cubicBezTo>
                    <a:pt x="336" y="48"/>
                    <a:pt x="336" y="46"/>
                    <a:pt x="335" y="45"/>
                  </a:cubicBezTo>
                  <a:cubicBezTo>
                    <a:pt x="334" y="44"/>
                    <a:pt x="331" y="45"/>
                    <a:pt x="330" y="45"/>
                  </a:cubicBezTo>
                  <a:cubicBezTo>
                    <a:pt x="329" y="45"/>
                    <a:pt x="330" y="43"/>
                    <a:pt x="330" y="42"/>
                  </a:cubicBezTo>
                  <a:cubicBezTo>
                    <a:pt x="331" y="42"/>
                    <a:pt x="332" y="40"/>
                    <a:pt x="333" y="39"/>
                  </a:cubicBezTo>
                  <a:cubicBezTo>
                    <a:pt x="334" y="38"/>
                    <a:pt x="333" y="37"/>
                    <a:pt x="332" y="37"/>
                  </a:cubicBezTo>
                  <a:cubicBezTo>
                    <a:pt x="331" y="36"/>
                    <a:pt x="330" y="37"/>
                    <a:pt x="329" y="37"/>
                  </a:cubicBezTo>
                  <a:cubicBezTo>
                    <a:pt x="328" y="38"/>
                    <a:pt x="327" y="37"/>
                    <a:pt x="326" y="36"/>
                  </a:cubicBezTo>
                  <a:cubicBezTo>
                    <a:pt x="325" y="35"/>
                    <a:pt x="326" y="34"/>
                    <a:pt x="327" y="33"/>
                  </a:cubicBezTo>
                  <a:cubicBezTo>
                    <a:pt x="327" y="32"/>
                    <a:pt x="329" y="29"/>
                    <a:pt x="329" y="28"/>
                  </a:cubicBezTo>
                  <a:cubicBezTo>
                    <a:pt x="329" y="27"/>
                    <a:pt x="326" y="25"/>
                    <a:pt x="325" y="24"/>
                  </a:cubicBezTo>
                  <a:cubicBezTo>
                    <a:pt x="324" y="24"/>
                    <a:pt x="321" y="22"/>
                    <a:pt x="320" y="22"/>
                  </a:cubicBezTo>
                  <a:cubicBezTo>
                    <a:pt x="319" y="22"/>
                    <a:pt x="318" y="20"/>
                    <a:pt x="318" y="19"/>
                  </a:cubicBezTo>
                  <a:cubicBezTo>
                    <a:pt x="318" y="19"/>
                    <a:pt x="317" y="16"/>
                    <a:pt x="317" y="16"/>
                  </a:cubicBezTo>
                  <a:cubicBezTo>
                    <a:pt x="317" y="15"/>
                    <a:pt x="317" y="15"/>
                    <a:pt x="317" y="15"/>
                  </a:cubicBezTo>
                  <a:cubicBezTo>
                    <a:pt x="317" y="15"/>
                    <a:pt x="316" y="15"/>
                    <a:pt x="315" y="15"/>
                  </a:cubicBezTo>
                  <a:cubicBezTo>
                    <a:pt x="313" y="15"/>
                    <a:pt x="308" y="15"/>
                    <a:pt x="307" y="16"/>
                  </a:cubicBezTo>
                  <a:cubicBezTo>
                    <a:pt x="306" y="16"/>
                    <a:pt x="306" y="16"/>
                    <a:pt x="306" y="16"/>
                  </a:cubicBezTo>
                  <a:cubicBezTo>
                    <a:pt x="306" y="16"/>
                    <a:pt x="306" y="14"/>
                    <a:pt x="305" y="13"/>
                  </a:cubicBezTo>
                  <a:cubicBezTo>
                    <a:pt x="305" y="12"/>
                    <a:pt x="302" y="14"/>
                    <a:pt x="301" y="14"/>
                  </a:cubicBezTo>
                  <a:cubicBezTo>
                    <a:pt x="299" y="14"/>
                    <a:pt x="298" y="13"/>
                    <a:pt x="296" y="11"/>
                  </a:cubicBezTo>
                  <a:cubicBezTo>
                    <a:pt x="295" y="10"/>
                    <a:pt x="293" y="9"/>
                    <a:pt x="291" y="9"/>
                  </a:cubicBezTo>
                  <a:cubicBezTo>
                    <a:pt x="290" y="9"/>
                    <a:pt x="290" y="8"/>
                    <a:pt x="290" y="8"/>
                  </a:cubicBezTo>
                  <a:cubicBezTo>
                    <a:pt x="290" y="7"/>
                    <a:pt x="288" y="7"/>
                    <a:pt x="287" y="6"/>
                  </a:cubicBezTo>
                  <a:cubicBezTo>
                    <a:pt x="286" y="5"/>
                    <a:pt x="287" y="3"/>
                    <a:pt x="287" y="2"/>
                  </a:cubicBezTo>
                  <a:cubicBezTo>
                    <a:pt x="287" y="1"/>
                    <a:pt x="284" y="1"/>
                    <a:pt x="283" y="0"/>
                  </a:cubicBezTo>
                  <a:cubicBezTo>
                    <a:pt x="281" y="0"/>
                    <a:pt x="280" y="1"/>
                    <a:pt x="280" y="1"/>
                  </a:cubicBezTo>
                  <a:cubicBezTo>
                    <a:pt x="279" y="1"/>
                    <a:pt x="279" y="1"/>
                    <a:pt x="279" y="1"/>
                  </a:cubicBezTo>
                  <a:cubicBezTo>
                    <a:pt x="279" y="1"/>
                    <a:pt x="279" y="1"/>
                    <a:pt x="279" y="1"/>
                  </a:cubicBezTo>
                  <a:cubicBezTo>
                    <a:pt x="279" y="2"/>
                    <a:pt x="278" y="4"/>
                    <a:pt x="278" y="6"/>
                  </a:cubicBezTo>
                  <a:cubicBezTo>
                    <a:pt x="277" y="7"/>
                    <a:pt x="278" y="10"/>
                    <a:pt x="278" y="11"/>
                  </a:cubicBezTo>
                  <a:cubicBezTo>
                    <a:pt x="278" y="12"/>
                    <a:pt x="279" y="14"/>
                    <a:pt x="279" y="16"/>
                  </a:cubicBezTo>
                  <a:cubicBezTo>
                    <a:pt x="280" y="17"/>
                    <a:pt x="279" y="18"/>
                    <a:pt x="279" y="19"/>
                  </a:cubicBezTo>
                  <a:cubicBezTo>
                    <a:pt x="278" y="19"/>
                    <a:pt x="278" y="20"/>
                    <a:pt x="279" y="22"/>
                  </a:cubicBezTo>
                  <a:cubicBezTo>
                    <a:pt x="279" y="23"/>
                    <a:pt x="279" y="24"/>
                    <a:pt x="279" y="25"/>
                  </a:cubicBezTo>
                  <a:cubicBezTo>
                    <a:pt x="279" y="27"/>
                    <a:pt x="279" y="32"/>
                    <a:pt x="279" y="33"/>
                  </a:cubicBezTo>
                  <a:cubicBezTo>
                    <a:pt x="279" y="35"/>
                    <a:pt x="279" y="38"/>
                    <a:pt x="278" y="38"/>
                  </a:cubicBezTo>
                  <a:cubicBezTo>
                    <a:pt x="277" y="39"/>
                    <a:pt x="277" y="41"/>
                    <a:pt x="277" y="43"/>
                  </a:cubicBezTo>
                  <a:cubicBezTo>
                    <a:pt x="277" y="44"/>
                    <a:pt x="277" y="44"/>
                    <a:pt x="277" y="45"/>
                  </a:cubicBezTo>
                  <a:cubicBezTo>
                    <a:pt x="276" y="45"/>
                    <a:pt x="276" y="45"/>
                    <a:pt x="276" y="45"/>
                  </a:cubicBezTo>
                  <a:cubicBezTo>
                    <a:pt x="276" y="45"/>
                    <a:pt x="276" y="45"/>
                    <a:pt x="275" y="45"/>
                  </a:cubicBezTo>
                  <a:cubicBezTo>
                    <a:pt x="274" y="45"/>
                    <a:pt x="274" y="46"/>
                    <a:pt x="273" y="45"/>
                  </a:cubicBezTo>
                  <a:cubicBezTo>
                    <a:pt x="273" y="44"/>
                    <a:pt x="272" y="44"/>
                    <a:pt x="271" y="44"/>
                  </a:cubicBezTo>
                  <a:cubicBezTo>
                    <a:pt x="270" y="44"/>
                    <a:pt x="270" y="43"/>
                    <a:pt x="268" y="44"/>
                  </a:cubicBezTo>
                  <a:cubicBezTo>
                    <a:pt x="265" y="46"/>
                    <a:pt x="264" y="47"/>
                    <a:pt x="263" y="48"/>
                  </a:cubicBezTo>
                  <a:cubicBezTo>
                    <a:pt x="261" y="48"/>
                    <a:pt x="259" y="49"/>
                    <a:pt x="258" y="50"/>
                  </a:cubicBezTo>
                  <a:cubicBezTo>
                    <a:pt x="257" y="50"/>
                    <a:pt x="256" y="51"/>
                    <a:pt x="255" y="52"/>
                  </a:cubicBezTo>
                  <a:cubicBezTo>
                    <a:pt x="255" y="54"/>
                    <a:pt x="253" y="55"/>
                    <a:pt x="253" y="57"/>
                  </a:cubicBezTo>
                  <a:cubicBezTo>
                    <a:pt x="253" y="58"/>
                    <a:pt x="254" y="60"/>
                    <a:pt x="254" y="61"/>
                  </a:cubicBezTo>
                  <a:cubicBezTo>
                    <a:pt x="253" y="63"/>
                    <a:pt x="253" y="64"/>
                    <a:pt x="254" y="64"/>
                  </a:cubicBezTo>
                  <a:cubicBezTo>
                    <a:pt x="255" y="65"/>
                    <a:pt x="257" y="65"/>
                    <a:pt x="257" y="66"/>
                  </a:cubicBezTo>
                  <a:cubicBezTo>
                    <a:pt x="257" y="67"/>
                    <a:pt x="255" y="66"/>
                    <a:pt x="253" y="68"/>
                  </a:cubicBezTo>
                  <a:cubicBezTo>
                    <a:pt x="252" y="70"/>
                    <a:pt x="250" y="69"/>
                    <a:pt x="249" y="71"/>
                  </a:cubicBezTo>
                  <a:cubicBezTo>
                    <a:pt x="248" y="72"/>
                    <a:pt x="247" y="73"/>
                    <a:pt x="246" y="73"/>
                  </a:cubicBezTo>
                  <a:cubicBezTo>
                    <a:pt x="245" y="73"/>
                    <a:pt x="242" y="73"/>
                    <a:pt x="242" y="74"/>
                  </a:cubicBezTo>
                  <a:cubicBezTo>
                    <a:pt x="242" y="75"/>
                    <a:pt x="242" y="75"/>
                    <a:pt x="241" y="75"/>
                  </a:cubicBezTo>
                  <a:cubicBezTo>
                    <a:pt x="240" y="75"/>
                    <a:pt x="239" y="74"/>
                    <a:pt x="238" y="74"/>
                  </a:cubicBezTo>
                  <a:cubicBezTo>
                    <a:pt x="237" y="75"/>
                    <a:pt x="236" y="76"/>
                    <a:pt x="236" y="77"/>
                  </a:cubicBezTo>
                  <a:cubicBezTo>
                    <a:pt x="236" y="78"/>
                    <a:pt x="236" y="80"/>
                    <a:pt x="235" y="81"/>
                  </a:cubicBezTo>
                  <a:cubicBezTo>
                    <a:pt x="235" y="81"/>
                    <a:pt x="235" y="81"/>
                    <a:pt x="233" y="80"/>
                  </a:cubicBezTo>
                  <a:cubicBezTo>
                    <a:pt x="232" y="79"/>
                    <a:pt x="232" y="79"/>
                    <a:pt x="231" y="78"/>
                  </a:cubicBezTo>
                  <a:cubicBezTo>
                    <a:pt x="230" y="78"/>
                    <a:pt x="229" y="78"/>
                    <a:pt x="228" y="77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6" y="76"/>
                    <a:pt x="226" y="76"/>
                    <a:pt x="224" y="76"/>
                  </a:cubicBezTo>
                  <a:cubicBezTo>
                    <a:pt x="223" y="77"/>
                    <a:pt x="221" y="78"/>
                    <a:pt x="220" y="78"/>
                  </a:cubicBezTo>
                  <a:cubicBezTo>
                    <a:pt x="218" y="78"/>
                    <a:pt x="216" y="77"/>
                    <a:pt x="216" y="76"/>
                  </a:cubicBezTo>
                  <a:cubicBezTo>
                    <a:pt x="215" y="75"/>
                    <a:pt x="216" y="74"/>
                    <a:pt x="214" y="74"/>
                  </a:cubicBezTo>
                  <a:cubicBezTo>
                    <a:pt x="213" y="74"/>
                    <a:pt x="212" y="74"/>
                    <a:pt x="210" y="74"/>
                  </a:cubicBezTo>
                  <a:cubicBezTo>
                    <a:pt x="208" y="74"/>
                    <a:pt x="200" y="75"/>
                    <a:pt x="201" y="77"/>
                  </a:cubicBezTo>
                  <a:cubicBezTo>
                    <a:pt x="201" y="79"/>
                    <a:pt x="202" y="81"/>
                    <a:pt x="203" y="81"/>
                  </a:cubicBezTo>
                  <a:cubicBezTo>
                    <a:pt x="205" y="81"/>
                    <a:pt x="208" y="80"/>
                    <a:pt x="209" y="81"/>
                  </a:cubicBezTo>
                  <a:cubicBezTo>
                    <a:pt x="209" y="81"/>
                    <a:pt x="209" y="82"/>
                    <a:pt x="208" y="83"/>
                  </a:cubicBezTo>
                  <a:cubicBezTo>
                    <a:pt x="207" y="85"/>
                    <a:pt x="205" y="86"/>
                    <a:pt x="206" y="87"/>
                  </a:cubicBezTo>
                  <a:cubicBezTo>
                    <a:pt x="207" y="89"/>
                    <a:pt x="206" y="89"/>
                    <a:pt x="205" y="89"/>
                  </a:cubicBezTo>
                  <a:cubicBezTo>
                    <a:pt x="204" y="90"/>
                    <a:pt x="203" y="91"/>
                    <a:pt x="202" y="91"/>
                  </a:cubicBezTo>
                  <a:cubicBezTo>
                    <a:pt x="201" y="91"/>
                    <a:pt x="201" y="90"/>
                    <a:pt x="200" y="90"/>
                  </a:cubicBezTo>
                  <a:cubicBezTo>
                    <a:pt x="199" y="90"/>
                    <a:pt x="198" y="90"/>
                    <a:pt x="197" y="89"/>
                  </a:cubicBezTo>
                  <a:cubicBezTo>
                    <a:pt x="196" y="89"/>
                    <a:pt x="195" y="87"/>
                    <a:pt x="194" y="87"/>
                  </a:cubicBezTo>
                  <a:cubicBezTo>
                    <a:pt x="193" y="87"/>
                    <a:pt x="193" y="88"/>
                    <a:pt x="193" y="89"/>
                  </a:cubicBezTo>
                  <a:cubicBezTo>
                    <a:pt x="193" y="89"/>
                    <a:pt x="194" y="91"/>
                    <a:pt x="193" y="91"/>
                  </a:cubicBezTo>
                  <a:cubicBezTo>
                    <a:pt x="193" y="91"/>
                    <a:pt x="192" y="91"/>
                    <a:pt x="191" y="91"/>
                  </a:cubicBezTo>
                  <a:cubicBezTo>
                    <a:pt x="189" y="92"/>
                    <a:pt x="186" y="90"/>
                    <a:pt x="185" y="90"/>
                  </a:cubicBezTo>
                  <a:cubicBezTo>
                    <a:pt x="184" y="90"/>
                    <a:pt x="182" y="90"/>
                    <a:pt x="180" y="92"/>
                  </a:cubicBezTo>
                  <a:cubicBezTo>
                    <a:pt x="177" y="94"/>
                    <a:pt x="176" y="96"/>
                    <a:pt x="176" y="100"/>
                  </a:cubicBezTo>
                  <a:cubicBezTo>
                    <a:pt x="176" y="104"/>
                    <a:pt x="176" y="107"/>
                    <a:pt x="174" y="109"/>
                  </a:cubicBezTo>
                  <a:cubicBezTo>
                    <a:pt x="171" y="112"/>
                    <a:pt x="169" y="114"/>
                    <a:pt x="169" y="114"/>
                  </a:cubicBezTo>
                  <a:cubicBezTo>
                    <a:pt x="169" y="114"/>
                    <a:pt x="168" y="115"/>
                    <a:pt x="167" y="115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67" y="117"/>
                    <a:pt x="167" y="117"/>
                    <a:pt x="166" y="118"/>
                  </a:cubicBezTo>
                  <a:cubicBezTo>
                    <a:pt x="166" y="119"/>
                    <a:pt x="166" y="119"/>
                    <a:pt x="165" y="120"/>
                  </a:cubicBezTo>
                  <a:cubicBezTo>
                    <a:pt x="165" y="120"/>
                    <a:pt x="164" y="120"/>
                    <a:pt x="163" y="120"/>
                  </a:cubicBezTo>
                  <a:cubicBezTo>
                    <a:pt x="162" y="120"/>
                    <a:pt x="162" y="120"/>
                    <a:pt x="161" y="118"/>
                  </a:cubicBezTo>
                  <a:cubicBezTo>
                    <a:pt x="161" y="117"/>
                    <a:pt x="161" y="117"/>
                    <a:pt x="160" y="117"/>
                  </a:cubicBezTo>
                  <a:cubicBezTo>
                    <a:pt x="159" y="116"/>
                    <a:pt x="158" y="115"/>
                    <a:pt x="158" y="115"/>
                  </a:cubicBezTo>
                  <a:cubicBezTo>
                    <a:pt x="158" y="115"/>
                    <a:pt x="157" y="115"/>
                    <a:pt x="157" y="115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5" y="115"/>
                    <a:pt x="154" y="116"/>
                    <a:pt x="152" y="117"/>
                  </a:cubicBezTo>
                  <a:cubicBezTo>
                    <a:pt x="149" y="117"/>
                    <a:pt x="148" y="118"/>
                    <a:pt x="147" y="118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6" y="119"/>
                    <a:pt x="145" y="120"/>
                    <a:pt x="144" y="121"/>
                  </a:cubicBezTo>
                  <a:cubicBezTo>
                    <a:pt x="143" y="121"/>
                    <a:pt x="143" y="121"/>
                    <a:pt x="142" y="122"/>
                  </a:cubicBezTo>
                  <a:cubicBezTo>
                    <a:pt x="141" y="123"/>
                    <a:pt x="140" y="124"/>
                    <a:pt x="140" y="125"/>
                  </a:cubicBezTo>
                  <a:cubicBezTo>
                    <a:pt x="140" y="126"/>
                    <a:pt x="139" y="128"/>
                    <a:pt x="139" y="129"/>
                  </a:cubicBezTo>
                  <a:cubicBezTo>
                    <a:pt x="138" y="130"/>
                    <a:pt x="137" y="131"/>
                    <a:pt x="136" y="131"/>
                  </a:cubicBezTo>
                  <a:cubicBezTo>
                    <a:pt x="135" y="132"/>
                    <a:pt x="133" y="133"/>
                    <a:pt x="133" y="134"/>
                  </a:cubicBezTo>
                  <a:cubicBezTo>
                    <a:pt x="133" y="135"/>
                    <a:pt x="132" y="136"/>
                    <a:pt x="132" y="137"/>
                  </a:cubicBezTo>
                  <a:cubicBezTo>
                    <a:pt x="131" y="138"/>
                    <a:pt x="130" y="140"/>
                    <a:pt x="129" y="141"/>
                  </a:cubicBezTo>
                  <a:cubicBezTo>
                    <a:pt x="128" y="141"/>
                    <a:pt x="128" y="141"/>
                    <a:pt x="127" y="142"/>
                  </a:cubicBezTo>
                  <a:cubicBezTo>
                    <a:pt x="126" y="143"/>
                    <a:pt x="124" y="145"/>
                    <a:pt x="124" y="145"/>
                  </a:cubicBezTo>
                  <a:cubicBezTo>
                    <a:pt x="124" y="145"/>
                    <a:pt x="122" y="144"/>
                    <a:pt x="121" y="144"/>
                  </a:cubicBezTo>
                  <a:cubicBezTo>
                    <a:pt x="119" y="144"/>
                    <a:pt x="119" y="142"/>
                    <a:pt x="116" y="144"/>
                  </a:cubicBezTo>
                  <a:cubicBezTo>
                    <a:pt x="113" y="145"/>
                    <a:pt x="115" y="145"/>
                    <a:pt x="115" y="146"/>
                  </a:cubicBezTo>
                  <a:cubicBezTo>
                    <a:pt x="116" y="147"/>
                    <a:pt x="115" y="147"/>
                    <a:pt x="114" y="146"/>
                  </a:cubicBezTo>
                  <a:cubicBezTo>
                    <a:pt x="113" y="146"/>
                    <a:pt x="111" y="146"/>
                    <a:pt x="111" y="146"/>
                  </a:cubicBezTo>
                  <a:cubicBezTo>
                    <a:pt x="111" y="147"/>
                    <a:pt x="110" y="148"/>
                    <a:pt x="110" y="148"/>
                  </a:cubicBezTo>
                  <a:cubicBezTo>
                    <a:pt x="109" y="149"/>
                    <a:pt x="109" y="150"/>
                    <a:pt x="107" y="150"/>
                  </a:cubicBezTo>
                  <a:cubicBezTo>
                    <a:pt x="106" y="150"/>
                    <a:pt x="106" y="150"/>
                    <a:pt x="105" y="151"/>
                  </a:cubicBezTo>
                  <a:cubicBezTo>
                    <a:pt x="105" y="152"/>
                    <a:pt x="104" y="152"/>
                    <a:pt x="103" y="153"/>
                  </a:cubicBezTo>
                  <a:cubicBezTo>
                    <a:pt x="102" y="155"/>
                    <a:pt x="101" y="157"/>
                    <a:pt x="99" y="157"/>
                  </a:cubicBezTo>
                  <a:cubicBezTo>
                    <a:pt x="97" y="157"/>
                    <a:pt x="97" y="157"/>
                    <a:pt x="96" y="158"/>
                  </a:cubicBezTo>
                  <a:cubicBezTo>
                    <a:pt x="95" y="159"/>
                    <a:pt x="94" y="159"/>
                    <a:pt x="93" y="160"/>
                  </a:cubicBezTo>
                  <a:cubicBezTo>
                    <a:pt x="92" y="161"/>
                    <a:pt x="89" y="163"/>
                    <a:pt x="90" y="164"/>
                  </a:cubicBezTo>
                  <a:cubicBezTo>
                    <a:pt x="90" y="165"/>
                    <a:pt x="91" y="164"/>
                    <a:pt x="92" y="165"/>
                  </a:cubicBezTo>
                  <a:cubicBezTo>
                    <a:pt x="92" y="165"/>
                    <a:pt x="92" y="167"/>
                    <a:pt x="91" y="167"/>
                  </a:cubicBezTo>
                  <a:cubicBezTo>
                    <a:pt x="91" y="167"/>
                    <a:pt x="89" y="168"/>
                    <a:pt x="89" y="168"/>
                  </a:cubicBezTo>
                  <a:cubicBezTo>
                    <a:pt x="89" y="169"/>
                    <a:pt x="90" y="171"/>
                    <a:pt x="90" y="172"/>
                  </a:cubicBezTo>
                  <a:cubicBezTo>
                    <a:pt x="90" y="172"/>
                    <a:pt x="88" y="173"/>
                    <a:pt x="88" y="174"/>
                  </a:cubicBezTo>
                  <a:cubicBezTo>
                    <a:pt x="88" y="174"/>
                    <a:pt x="88" y="175"/>
                    <a:pt x="87" y="175"/>
                  </a:cubicBezTo>
                  <a:cubicBezTo>
                    <a:pt x="85" y="175"/>
                    <a:pt x="85" y="175"/>
                    <a:pt x="84" y="176"/>
                  </a:cubicBezTo>
                  <a:cubicBezTo>
                    <a:pt x="83" y="177"/>
                    <a:pt x="83" y="177"/>
                    <a:pt x="82" y="178"/>
                  </a:cubicBezTo>
                  <a:cubicBezTo>
                    <a:pt x="82" y="179"/>
                    <a:pt x="81" y="180"/>
                    <a:pt x="81" y="181"/>
                  </a:cubicBezTo>
                  <a:cubicBezTo>
                    <a:pt x="80" y="182"/>
                    <a:pt x="78" y="183"/>
                    <a:pt x="80" y="184"/>
                  </a:cubicBezTo>
                  <a:cubicBezTo>
                    <a:pt x="81" y="184"/>
                    <a:pt x="83" y="184"/>
                    <a:pt x="82" y="185"/>
                  </a:cubicBezTo>
                  <a:cubicBezTo>
                    <a:pt x="81" y="186"/>
                    <a:pt x="80" y="185"/>
                    <a:pt x="78" y="187"/>
                  </a:cubicBezTo>
                  <a:cubicBezTo>
                    <a:pt x="77" y="189"/>
                    <a:pt x="76" y="189"/>
                    <a:pt x="76" y="190"/>
                  </a:cubicBezTo>
                  <a:cubicBezTo>
                    <a:pt x="76" y="192"/>
                    <a:pt x="74" y="194"/>
                    <a:pt x="74" y="195"/>
                  </a:cubicBezTo>
                  <a:cubicBezTo>
                    <a:pt x="73" y="196"/>
                    <a:pt x="72" y="197"/>
                    <a:pt x="72" y="198"/>
                  </a:cubicBezTo>
                  <a:cubicBezTo>
                    <a:pt x="72" y="199"/>
                    <a:pt x="74" y="200"/>
                    <a:pt x="73" y="201"/>
                  </a:cubicBezTo>
                  <a:cubicBezTo>
                    <a:pt x="72" y="202"/>
                    <a:pt x="72" y="204"/>
                    <a:pt x="70" y="204"/>
                  </a:cubicBezTo>
                  <a:cubicBezTo>
                    <a:pt x="68" y="204"/>
                    <a:pt x="68" y="204"/>
                    <a:pt x="67" y="203"/>
                  </a:cubicBezTo>
                  <a:cubicBezTo>
                    <a:pt x="66" y="202"/>
                    <a:pt x="67" y="202"/>
                    <a:pt x="67" y="200"/>
                  </a:cubicBezTo>
                  <a:cubicBezTo>
                    <a:pt x="67" y="197"/>
                    <a:pt x="66" y="198"/>
                    <a:pt x="66" y="196"/>
                  </a:cubicBezTo>
                  <a:cubicBezTo>
                    <a:pt x="66" y="194"/>
                    <a:pt x="67" y="193"/>
                    <a:pt x="66" y="193"/>
                  </a:cubicBezTo>
                  <a:cubicBezTo>
                    <a:pt x="65" y="194"/>
                    <a:pt x="65" y="195"/>
                    <a:pt x="64" y="193"/>
                  </a:cubicBezTo>
                  <a:cubicBezTo>
                    <a:pt x="63" y="192"/>
                    <a:pt x="63" y="188"/>
                    <a:pt x="61" y="187"/>
                  </a:cubicBezTo>
                  <a:cubicBezTo>
                    <a:pt x="60" y="186"/>
                    <a:pt x="58" y="186"/>
                    <a:pt x="58" y="184"/>
                  </a:cubicBezTo>
                  <a:cubicBezTo>
                    <a:pt x="59" y="183"/>
                    <a:pt x="59" y="181"/>
                    <a:pt x="58" y="181"/>
                  </a:cubicBezTo>
                  <a:cubicBezTo>
                    <a:pt x="57" y="180"/>
                    <a:pt x="57" y="179"/>
                    <a:pt x="55" y="178"/>
                  </a:cubicBezTo>
                  <a:cubicBezTo>
                    <a:pt x="54" y="177"/>
                    <a:pt x="52" y="175"/>
                    <a:pt x="51" y="174"/>
                  </a:cubicBezTo>
                  <a:cubicBezTo>
                    <a:pt x="51" y="172"/>
                    <a:pt x="49" y="170"/>
                    <a:pt x="48" y="169"/>
                  </a:cubicBezTo>
                  <a:cubicBezTo>
                    <a:pt x="48" y="168"/>
                    <a:pt x="47" y="168"/>
                    <a:pt x="48" y="167"/>
                  </a:cubicBezTo>
                  <a:cubicBezTo>
                    <a:pt x="48" y="165"/>
                    <a:pt x="49" y="164"/>
                    <a:pt x="48" y="163"/>
                  </a:cubicBezTo>
                  <a:cubicBezTo>
                    <a:pt x="48" y="161"/>
                    <a:pt x="47" y="161"/>
                    <a:pt x="45" y="161"/>
                  </a:cubicBezTo>
                  <a:cubicBezTo>
                    <a:pt x="42" y="161"/>
                    <a:pt x="41" y="162"/>
                    <a:pt x="37" y="161"/>
                  </a:cubicBezTo>
                  <a:cubicBezTo>
                    <a:pt x="36" y="161"/>
                    <a:pt x="32" y="161"/>
                    <a:pt x="31" y="160"/>
                  </a:cubicBezTo>
                  <a:cubicBezTo>
                    <a:pt x="30" y="158"/>
                    <a:pt x="31" y="158"/>
                    <a:pt x="29" y="157"/>
                  </a:cubicBezTo>
                  <a:cubicBezTo>
                    <a:pt x="28" y="157"/>
                    <a:pt x="26" y="157"/>
                    <a:pt x="26" y="156"/>
                  </a:cubicBezTo>
                  <a:cubicBezTo>
                    <a:pt x="26" y="155"/>
                    <a:pt x="28" y="152"/>
                    <a:pt x="27" y="151"/>
                  </a:cubicBezTo>
                  <a:cubicBezTo>
                    <a:pt x="27" y="150"/>
                    <a:pt x="25" y="151"/>
                    <a:pt x="24" y="150"/>
                  </a:cubicBezTo>
                  <a:cubicBezTo>
                    <a:pt x="23" y="150"/>
                    <a:pt x="22" y="149"/>
                    <a:pt x="22" y="149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2"/>
                    <a:pt x="21" y="153"/>
                    <a:pt x="20" y="154"/>
                  </a:cubicBezTo>
                  <a:cubicBezTo>
                    <a:pt x="19" y="155"/>
                    <a:pt x="17" y="156"/>
                    <a:pt x="16" y="157"/>
                  </a:cubicBezTo>
                  <a:cubicBezTo>
                    <a:pt x="15" y="157"/>
                    <a:pt x="13" y="158"/>
                    <a:pt x="12" y="159"/>
                  </a:cubicBezTo>
                  <a:cubicBezTo>
                    <a:pt x="11" y="160"/>
                    <a:pt x="9" y="162"/>
                    <a:pt x="9" y="163"/>
                  </a:cubicBezTo>
                  <a:cubicBezTo>
                    <a:pt x="9" y="164"/>
                    <a:pt x="8" y="165"/>
                    <a:pt x="8" y="166"/>
                  </a:cubicBezTo>
                  <a:cubicBezTo>
                    <a:pt x="7" y="167"/>
                    <a:pt x="7" y="169"/>
                    <a:pt x="8" y="169"/>
                  </a:cubicBezTo>
                  <a:cubicBezTo>
                    <a:pt x="8" y="169"/>
                    <a:pt x="10" y="170"/>
                    <a:pt x="10" y="170"/>
                  </a:cubicBezTo>
                  <a:cubicBezTo>
                    <a:pt x="11" y="171"/>
                    <a:pt x="12" y="172"/>
                    <a:pt x="12" y="17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4" y="175"/>
                    <a:pt x="15" y="175"/>
                    <a:pt x="16" y="175"/>
                  </a:cubicBezTo>
                  <a:cubicBezTo>
                    <a:pt x="17" y="175"/>
                    <a:pt x="17" y="175"/>
                    <a:pt x="18" y="176"/>
                  </a:cubicBezTo>
                  <a:cubicBezTo>
                    <a:pt x="19" y="177"/>
                    <a:pt x="19" y="180"/>
                    <a:pt x="19" y="181"/>
                  </a:cubicBezTo>
                  <a:cubicBezTo>
                    <a:pt x="19" y="181"/>
                    <a:pt x="18" y="186"/>
                    <a:pt x="17" y="186"/>
                  </a:cubicBezTo>
                  <a:cubicBezTo>
                    <a:pt x="16" y="187"/>
                    <a:pt x="16" y="189"/>
                    <a:pt x="17" y="191"/>
                  </a:cubicBezTo>
                  <a:cubicBezTo>
                    <a:pt x="18" y="192"/>
                    <a:pt x="18" y="193"/>
                    <a:pt x="17" y="195"/>
                  </a:cubicBezTo>
                  <a:cubicBezTo>
                    <a:pt x="17" y="196"/>
                    <a:pt x="18" y="197"/>
                    <a:pt x="18" y="198"/>
                  </a:cubicBezTo>
                  <a:cubicBezTo>
                    <a:pt x="18" y="198"/>
                    <a:pt x="18" y="199"/>
                    <a:pt x="18" y="199"/>
                  </a:cubicBezTo>
                  <a:cubicBezTo>
                    <a:pt x="18" y="201"/>
                    <a:pt x="18" y="202"/>
                    <a:pt x="17" y="203"/>
                  </a:cubicBezTo>
                  <a:cubicBezTo>
                    <a:pt x="17" y="205"/>
                    <a:pt x="17" y="205"/>
                    <a:pt x="18" y="206"/>
                  </a:cubicBezTo>
                  <a:cubicBezTo>
                    <a:pt x="18" y="206"/>
                    <a:pt x="19" y="207"/>
                    <a:pt x="19" y="208"/>
                  </a:cubicBezTo>
                  <a:cubicBezTo>
                    <a:pt x="19" y="209"/>
                    <a:pt x="18" y="210"/>
                    <a:pt x="18" y="211"/>
                  </a:cubicBezTo>
                  <a:cubicBezTo>
                    <a:pt x="18" y="212"/>
                    <a:pt x="20" y="213"/>
                    <a:pt x="20" y="214"/>
                  </a:cubicBezTo>
                  <a:cubicBezTo>
                    <a:pt x="20" y="214"/>
                    <a:pt x="20" y="215"/>
                    <a:pt x="20" y="215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1" y="218"/>
                    <a:pt x="22" y="219"/>
                  </a:cubicBezTo>
                  <a:cubicBezTo>
                    <a:pt x="22" y="219"/>
                    <a:pt x="24" y="220"/>
                    <a:pt x="25" y="220"/>
                  </a:cubicBezTo>
                  <a:cubicBezTo>
                    <a:pt x="26" y="220"/>
                    <a:pt x="28" y="221"/>
                    <a:pt x="28" y="222"/>
                  </a:cubicBezTo>
                  <a:cubicBezTo>
                    <a:pt x="28" y="223"/>
                    <a:pt x="28" y="223"/>
                    <a:pt x="28" y="224"/>
                  </a:cubicBezTo>
                  <a:cubicBezTo>
                    <a:pt x="27" y="224"/>
                    <a:pt x="25" y="224"/>
                    <a:pt x="25" y="224"/>
                  </a:cubicBezTo>
                  <a:cubicBezTo>
                    <a:pt x="25" y="225"/>
                    <a:pt x="25" y="226"/>
                    <a:pt x="27" y="227"/>
                  </a:cubicBezTo>
                  <a:cubicBezTo>
                    <a:pt x="28" y="228"/>
                    <a:pt x="29" y="229"/>
                    <a:pt x="29" y="230"/>
                  </a:cubicBezTo>
                  <a:cubicBezTo>
                    <a:pt x="29" y="231"/>
                    <a:pt x="27" y="232"/>
                    <a:pt x="27" y="233"/>
                  </a:cubicBezTo>
                  <a:cubicBezTo>
                    <a:pt x="27" y="234"/>
                    <a:pt x="28" y="236"/>
                    <a:pt x="27" y="237"/>
                  </a:cubicBezTo>
                  <a:cubicBezTo>
                    <a:pt x="26" y="238"/>
                    <a:pt x="24" y="237"/>
                    <a:pt x="24" y="238"/>
                  </a:cubicBezTo>
                  <a:cubicBezTo>
                    <a:pt x="23" y="239"/>
                    <a:pt x="24" y="240"/>
                    <a:pt x="25" y="241"/>
                  </a:cubicBezTo>
                  <a:cubicBezTo>
                    <a:pt x="25" y="242"/>
                    <a:pt x="26" y="244"/>
                    <a:pt x="25" y="244"/>
                  </a:cubicBezTo>
                  <a:cubicBezTo>
                    <a:pt x="24" y="245"/>
                    <a:pt x="24" y="245"/>
                    <a:pt x="23" y="246"/>
                  </a:cubicBezTo>
                  <a:cubicBezTo>
                    <a:pt x="21" y="246"/>
                    <a:pt x="20" y="246"/>
                    <a:pt x="20" y="247"/>
                  </a:cubicBezTo>
                  <a:cubicBezTo>
                    <a:pt x="20" y="247"/>
                    <a:pt x="21" y="249"/>
                    <a:pt x="21" y="251"/>
                  </a:cubicBezTo>
                  <a:cubicBezTo>
                    <a:pt x="21" y="252"/>
                    <a:pt x="19" y="253"/>
                    <a:pt x="19" y="254"/>
                  </a:cubicBezTo>
                  <a:cubicBezTo>
                    <a:pt x="19" y="255"/>
                    <a:pt x="19" y="256"/>
                    <a:pt x="18" y="256"/>
                  </a:cubicBezTo>
                  <a:cubicBezTo>
                    <a:pt x="18" y="256"/>
                    <a:pt x="16" y="257"/>
                    <a:pt x="17" y="257"/>
                  </a:cubicBezTo>
                  <a:cubicBezTo>
                    <a:pt x="18" y="258"/>
                    <a:pt x="20" y="258"/>
                    <a:pt x="19" y="259"/>
                  </a:cubicBezTo>
                  <a:cubicBezTo>
                    <a:pt x="18" y="260"/>
                    <a:pt x="16" y="260"/>
                    <a:pt x="16" y="262"/>
                  </a:cubicBezTo>
                  <a:cubicBezTo>
                    <a:pt x="16" y="263"/>
                    <a:pt x="16" y="264"/>
                    <a:pt x="14" y="264"/>
                  </a:cubicBezTo>
                  <a:cubicBezTo>
                    <a:pt x="13" y="264"/>
                    <a:pt x="12" y="264"/>
                    <a:pt x="12" y="265"/>
                  </a:cubicBezTo>
                  <a:cubicBezTo>
                    <a:pt x="12" y="267"/>
                    <a:pt x="13" y="269"/>
                    <a:pt x="12" y="270"/>
                  </a:cubicBezTo>
                  <a:cubicBezTo>
                    <a:pt x="12" y="271"/>
                    <a:pt x="11" y="272"/>
                    <a:pt x="10" y="272"/>
                  </a:cubicBezTo>
                  <a:cubicBezTo>
                    <a:pt x="8" y="272"/>
                    <a:pt x="8" y="271"/>
                    <a:pt x="7" y="271"/>
                  </a:cubicBezTo>
                  <a:cubicBezTo>
                    <a:pt x="6" y="271"/>
                    <a:pt x="4" y="272"/>
                    <a:pt x="4" y="273"/>
                  </a:cubicBezTo>
                  <a:cubicBezTo>
                    <a:pt x="4" y="275"/>
                    <a:pt x="4" y="276"/>
                    <a:pt x="5" y="276"/>
                  </a:cubicBezTo>
                  <a:cubicBezTo>
                    <a:pt x="6" y="276"/>
                    <a:pt x="7" y="277"/>
                    <a:pt x="8" y="277"/>
                  </a:cubicBezTo>
                  <a:cubicBezTo>
                    <a:pt x="10" y="277"/>
                    <a:pt x="10" y="277"/>
                    <a:pt x="10" y="279"/>
                  </a:cubicBezTo>
                  <a:cubicBezTo>
                    <a:pt x="10" y="280"/>
                    <a:pt x="8" y="281"/>
                    <a:pt x="7" y="282"/>
                  </a:cubicBezTo>
                  <a:cubicBezTo>
                    <a:pt x="6" y="282"/>
                    <a:pt x="5" y="282"/>
                    <a:pt x="4" y="282"/>
                  </a:cubicBezTo>
                  <a:cubicBezTo>
                    <a:pt x="3" y="282"/>
                    <a:pt x="2" y="282"/>
                    <a:pt x="2" y="284"/>
                  </a:cubicBezTo>
                  <a:cubicBezTo>
                    <a:pt x="2" y="286"/>
                    <a:pt x="3" y="289"/>
                    <a:pt x="2" y="291"/>
                  </a:cubicBezTo>
                  <a:cubicBezTo>
                    <a:pt x="2" y="293"/>
                    <a:pt x="0" y="294"/>
                    <a:pt x="0" y="296"/>
                  </a:cubicBezTo>
                  <a:cubicBezTo>
                    <a:pt x="1" y="297"/>
                    <a:pt x="2" y="298"/>
                    <a:pt x="3" y="298"/>
                  </a:cubicBezTo>
                  <a:cubicBezTo>
                    <a:pt x="4" y="298"/>
                    <a:pt x="5" y="298"/>
                    <a:pt x="5" y="299"/>
                  </a:cubicBezTo>
                  <a:cubicBezTo>
                    <a:pt x="5" y="300"/>
                    <a:pt x="6" y="300"/>
                    <a:pt x="7" y="300"/>
                  </a:cubicBezTo>
                  <a:cubicBezTo>
                    <a:pt x="8" y="300"/>
                    <a:pt x="9" y="301"/>
                    <a:pt x="9" y="302"/>
                  </a:cubicBezTo>
                  <a:cubicBezTo>
                    <a:pt x="10" y="304"/>
                    <a:pt x="12" y="305"/>
                    <a:pt x="14" y="305"/>
                  </a:cubicBezTo>
                  <a:cubicBezTo>
                    <a:pt x="15" y="305"/>
                    <a:pt x="16" y="307"/>
                    <a:pt x="17" y="307"/>
                  </a:cubicBezTo>
                  <a:cubicBezTo>
                    <a:pt x="18" y="307"/>
                    <a:pt x="18" y="306"/>
                    <a:pt x="19" y="306"/>
                  </a:cubicBezTo>
                  <a:cubicBezTo>
                    <a:pt x="20" y="306"/>
                    <a:pt x="20" y="307"/>
                    <a:pt x="21" y="306"/>
                  </a:cubicBezTo>
                  <a:cubicBezTo>
                    <a:pt x="22" y="305"/>
                    <a:pt x="23" y="303"/>
                    <a:pt x="24" y="303"/>
                  </a:cubicBezTo>
                  <a:cubicBezTo>
                    <a:pt x="25" y="304"/>
                    <a:pt x="26" y="305"/>
                    <a:pt x="25" y="306"/>
                  </a:cubicBezTo>
                  <a:cubicBezTo>
                    <a:pt x="24" y="307"/>
                    <a:pt x="23" y="308"/>
                    <a:pt x="23" y="309"/>
                  </a:cubicBezTo>
                  <a:cubicBezTo>
                    <a:pt x="23" y="311"/>
                    <a:pt x="24" y="311"/>
                    <a:pt x="25" y="311"/>
                  </a:cubicBezTo>
                  <a:cubicBezTo>
                    <a:pt x="26" y="311"/>
                    <a:pt x="28" y="310"/>
                    <a:pt x="29" y="310"/>
                  </a:cubicBezTo>
                  <a:cubicBezTo>
                    <a:pt x="30" y="311"/>
                    <a:pt x="30" y="312"/>
                    <a:pt x="29" y="313"/>
                  </a:cubicBezTo>
                  <a:cubicBezTo>
                    <a:pt x="29" y="314"/>
                    <a:pt x="30" y="315"/>
                    <a:pt x="31" y="315"/>
                  </a:cubicBezTo>
                  <a:cubicBezTo>
                    <a:pt x="32" y="315"/>
                    <a:pt x="33" y="316"/>
                    <a:pt x="34" y="316"/>
                  </a:cubicBezTo>
                  <a:cubicBezTo>
                    <a:pt x="35" y="316"/>
                    <a:pt x="36" y="316"/>
                    <a:pt x="37" y="316"/>
                  </a:cubicBezTo>
                  <a:cubicBezTo>
                    <a:pt x="38" y="315"/>
                    <a:pt x="40" y="313"/>
                    <a:pt x="41" y="314"/>
                  </a:cubicBezTo>
                  <a:cubicBezTo>
                    <a:pt x="42" y="315"/>
                    <a:pt x="40" y="315"/>
                    <a:pt x="42" y="315"/>
                  </a:cubicBezTo>
                  <a:cubicBezTo>
                    <a:pt x="43" y="315"/>
                    <a:pt x="43" y="314"/>
                    <a:pt x="44" y="314"/>
                  </a:cubicBezTo>
                  <a:cubicBezTo>
                    <a:pt x="46" y="314"/>
                    <a:pt x="46" y="314"/>
                    <a:pt x="47" y="314"/>
                  </a:cubicBezTo>
                  <a:cubicBezTo>
                    <a:pt x="48" y="313"/>
                    <a:pt x="49" y="312"/>
                    <a:pt x="50" y="312"/>
                  </a:cubicBezTo>
                  <a:cubicBezTo>
                    <a:pt x="51" y="312"/>
                    <a:pt x="53" y="312"/>
                    <a:pt x="53" y="313"/>
                  </a:cubicBezTo>
                  <a:cubicBezTo>
                    <a:pt x="53" y="315"/>
                    <a:pt x="51" y="315"/>
                    <a:pt x="52" y="316"/>
                  </a:cubicBezTo>
                  <a:cubicBezTo>
                    <a:pt x="53" y="317"/>
                    <a:pt x="54" y="317"/>
                    <a:pt x="55" y="318"/>
                  </a:cubicBezTo>
                  <a:cubicBezTo>
                    <a:pt x="56" y="319"/>
                    <a:pt x="56" y="319"/>
                    <a:pt x="56" y="321"/>
                  </a:cubicBezTo>
                  <a:cubicBezTo>
                    <a:pt x="56" y="323"/>
                    <a:pt x="57" y="324"/>
                    <a:pt x="57" y="325"/>
                  </a:cubicBezTo>
                  <a:cubicBezTo>
                    <a:pt x="57" y="326"/>
                    <a:pt x="56" y="327"/>
                    <a:pt x="56" y="327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7" y="330"/>
                    <a:pt x="57" y="330"/>
                    <a:pt x="57" y="330"/>
                  </a:cubicBezTo>
                  <a:cubicBezTo>
                    <a:pt x="57" y="330"/>
                    <a:pt x="59" y="330"/>
                    <a:pt x="59" y="331"/>
                  </a:cubicBezTo>
                  <a:cubicBezTo>
                    <a:pt x="59" y="332"/>
                    <a:pt x="60" y="333"/>
                    <a:pt x="60" y="333"/>
                  </a:cubicBezTo>
                  <a:cubicBezTo>
                    <a:pt x="61" y="334"/>
                    <a:pt x="62" y="334"/>
                    <a:pt x="62" y="335"/>
                  </a:cubicBezTo>
                  <a:cubicBezTo>
                    <a:pt x="62" y="336"/>
                    <a:pt x="62" y="338"/>
                    <a:pt x="62" y="338"/>
                  </a:cubicBezTo>
                  <a:cubicBezTo>
                    <a:pt x="62" y="339"/>
                    <a:pt x="62" y="340"/>
                    <a:pt x="62" y="339"/>
                  </a:cubicBezTo>
                  <a:cubicBezTo>
                    <a:pt x="63" y="339"/>
                    <a:pt x="64" y="338"/>
                    <a:pt x="65" y="339"/>
                  </a:cubicBezTo>
                  <a:cubicBezTo>
                    <a:pt x="65" y="339"/>
                    <a:pt x="66" y="342"/>
                    <a:pt x="67" y="342"/>
                  </a:cubicBezTo>
                  <a:cubicBezTo>
                    <a:pt x="68" y="342"/>
                    <a:pt x="69" y="339"/>
                    <a:pt x="70" y="341"/>
                  </a:cubicBezTo>
                  <a:cubicBezTo>
                    <a:pt x="70" y="342"/>
                    <a:pt x="72" y="345"/>
                    <a:pt x="72" y="346"/>
                  </a:cubicBezTo>
                  <a:cubicBezTo>
                    <a:pt x="72" y="347"/>
                    <a:pt x="70" y="350"/>
                    <a:pt x="71" y="350"/>
                  </a:cubicBezTo>
                  <a:cubicBezTo>
                    <a:pt x="72" y="351"/>
                    <a:pt x="73" y="351"/>
                    <a:pt x="73" y="352"/>
                  </a:cubicBezTo>
                  <a:cubicBezTo>
                    <a:pt x="73" y="353"/>
                    <a:pt x="73" y="354"/>
                    <a:pt x="74" y="354"/>
                  </a:cubicBezTo>
                  <a:cubicBezTo>
                    <a:pt x="74" y="354"/>
                    <a:pt x="76" y="355"/>
                    <a:pt x="76" y="355"/>
                  </a:cubicBezTo>
                  <a:cubicBezTo>
                    <a:pt x="77" y="354"/>
                    <a:pt x="77" y="354"/>
                    <a:pt x="78" y="354"/>
                  </a:cubicBezTo>
                  <a:cubicBezTo>
                    <a:pt x="79" y="354"/>
                    <a:pt x="80" y="354"/>
                    <a:pt x="80" y="355"/>
                  </a:cubicBezTo>
                  <a:cubicBezTo>
                    <a:pt x="80" y="356"/>
                    <a:pt x="80" y="358"/>
                    <a:pt x="80" y="358"/>
                  </a:cubicBezTo>
                  <a:cubicBezTo>
                    <a:pt x="80" y="358"/>
                    <a:pt x="80" y="358"/>
                    <a:pt x="80" y="358"/>
                  </a:cubicBezTo>
                  <a:cubicBezTo>
                    <a:pt x="80" y="358"/>
                    <a:pt x="80" y="358"/>
                    <a:pt x="81" y="358"/>
                  </a:cubicBezTo>
                  <a:cubicBezTo>
                    <a:pt x="82" y="358"/>
                    <a:pt x="84" y="357"/>
                    <a:pt x="84" y="355"/>
                  </a:cubicBezTo>
                  <a:cubicBezTo>
                    <a:pt x="84" y="354"/>
                    <a:pt x="85" y="353"/>
                    <a:pt x="87" y="351"/>
                  </a:cubicBezTo>
                  <a:cubicBezTo>
                    <a:pt x="90" y="349"/>
                    <a:pt x="97" y="346"/>
                    <a:pt x="100" y="344"/>
                  </a:cubicBezTo>
                  <a:cubicBezTo>
                    <a:pt x="102" y="342"/>
                    <a:pt x="107" y="339"/>
                    <a:pt x="107" y="338"/>
                  </a:cubicBezTo>
                  <a:cubicBezTo>
                    <a:pt x="108" y="337"/>
                    <a:pt x="109" y="336"/>
                    <a:pt x="111" y="335"/>
                  </a:cubicBezTo>
                  <a:cubicBezTo>
                    <a:pt x="114" y="334"/>
                    <a:pt x="117" y="334"/>
                    <a:pt x="118" y="333"/>
                  </a:cubicBezTo>
                  <a:cubicBezTo>
                    <a:pt x="119" y="332"/>
                    <a:pt x="120" y="331"/>
                    <a:pt x="120" y="329"/>
                  </a:cubicBezTo>
                  <a:cubicBezTo>
                    <a:pt x="121" y="326"/>
                    <a:pt x="119" y="322"/>
                    <a:pt x="121" y="320"/>
                  </a:cubicBezTo>
                  <a:cubicBezTo>
                    <a:pt x="122" y="318"/>
                    <a:pt x="125" y="317"/>
                    <a:pt x="125" y="316"/>
                  </a:cubicBezTo>
                  <a:cubicBezTo>
                    <a:pt x="125" y="315"/>
                    <a:pt x="125" y="315"/>
                    <a:pt x="123" y="316"/>
                  </a:cubicBezTo>
                  <a:cubicBezTo>
                    <a:pt x="120" y="316"/>
                    <a:pt x="120" y="313"/>
                    <a:pt x="121" y="313"/>
                  </a:cubicBezTo>
                  <a:cubicBezTo>
                    <a:pt x="122" y="312"/>
                    <a:pt x="124" y="314"/>
                    <a:pt x="124" y="312"/>
                  </a:cubicBezTo>
                  <a:cubicBezTo>
                    <a:pt x="124" y="310"/>
                    <a:pt x="124" y="310"/>
                    <a:pt x="123" y="309"/>
                  </a:cubicBezTo>
                  <a:cubicBezTo>
                    <a:pt x="123" y="307"/>
                    <a:pt x="125" y="306"/>
                    <a:pt x="126" y="305"/>
                  </a:cubicBezTo>
                  <a:cubicBezTo>
                    <a:pt x="127" y="304"/>
                    <a:pt x="128" y="303"/>
                    <a:pt x="129" y="301"/>
                  </a:cubicBezTo>
                  <a:cubicBezTo>
                    <a:pt x="129" y="299"/>
                    <a:pt x="131" y="299"/>
                    <a:pt x="132" y="297"/>
                  </a:cubicBezTo>
                  <a:cubicBezTo>
                    <a:pt x="134" y="294"/>
                    <a:pt x="137" y="290"/>
                    <a:pt x="137" y="289"/>
                  </a:cubicBezTo>
                  <a:cubicBezTo>
                    <a:pt x="136" y="287"/>
                    <a:pt x="136" y="286"/>
                    <a:pt x="138" y="285"/>
                  </a:cubicBezTo>
                  <a:cubicBezTo>
                    <a:pt x="140" y="285"/>
                    <a:pt x="144" y="283"/>
                    <a:pt x="146" y="281"/>
                  </a:cubicBezTo>
                  <a:cubicBezTo>
                    <a:pt x="149" y="280"/>
                    <a:pt x="149" y="279"/>
                    <a:pt x="148" y="279"/>
                  </a:cubicBezTo>
                  <a:cubicBezTo>
                    <a:pt x="147" y="279"/>
                    <a:pt x="144" y="281"/>
                    <a:pt x="143" y="280"/>
                  </a:cubicBezTo>
                  <a:cubicBezTo>
                    <a:pt x="142" y="279"/>
                    <a:pt x="141" y="277"/>
                    <a:pt x="142" y="277"/>
                  </a:cubicBezTo>
                  <a:cubicBezTo>
                    <a:pt x="143" y="276"/>
                    <a:pt x="145" y="276"/>
                    <a:pt x="145" y="275"/>
                  </a:cubicBezTo>
                  <a:cubicBezTo>
                    <a:pt x="145" y="274"/>
                    <a:pt x="143" y="274"/>
                    <a:pt x="143" y="273"/>
                  </a:cubicBezTo>
                  <a:cubicBezTo>
                    <a:pt x="143" y="272"/>
                    <a:pt x="145" y="268"/>
                    <a:pt x="145" y="268"/>
                  </a:cubicBezTo>
                  <a:cubicBezTo>
                    <a:pt x="146" y="268"/>
                    <a:pt x="146" y="269"/>
                    <a:pt x="148" y="270"/>
                  </a:cubicBezTo>
                  <a:cubicBezTo>
                    <a:pt x="149" y="270"/>
                    <a:pt x="150" y="271"/>
                    <a:pt x="151" y="270"/>
                  </a:cubicBezTo>
                  <a:cubicBezTo>
                    <a:pt x="151" y="270"/>
                    <a:pt x="152" y="270"/>
                    <a:pt x="151" y="268"/>
                  </a:cubicBezTo>
                  <a:cubicBezTo>
                    <a:pt x="151" y="267"/>
                    <a:pt x="151" y="265"/>
                    <a:pt x="153" y="264"/>
                  </a:cubicBezTo>
                  <a:cubicBezTo>
                    <a:pt x="155" y="262"/>
                    <a:pt x="156" y="257"/>
                    <a:pt x="157" y="258"/>
                  </a:cubicBezTo>
                  <a:cubicBezTo>
                    <a:pt x="158" y="258"/>
                    <a:pt x="159" y="259"/>
                    <a:pt x="160" y="260"/>
                  </a:cubicBezTo>
                  <a:cubicBezTo>
                    <a:pt x="161" y="260"/>
                    <a:pt x="164" y="260"/>
                    <a:pt x="164" y="259"/>
                  </a:cubicBezTo>
                  <a:cubicBezTo>
                    <a:pt x="165" y="259"/>
                    <a:pt x="165" y="258"/>
                    <a:pt x="165" y="258"/>
                  </a:cubicBezTo>
                  <a:cubicBezTo>
                    <a:pt x="164" y="258"/>
                    <a:pt x="163" y="258"/>
                    <a:pt x="163" y="257"/>
                  </a:cubicBezTo>
                  <a:cubicBezTo>
                    <a:pt x="162" y="256"/>
                    <a:pt x="162" y="253"/>
                    <a:pt x="163" y="254"/>
                  </a:cubicBezTo>
                  <a:cubicBezTo>
                    <a:pt x="165" y="255"/>
                    <a:pt x="165" y="255"/>
                    <a:pt x="166" y="255"/>
                  </a:cubicBezTo>
                  <a:cubicBezTo>
                    <a:pt x="167" y="254"/>
                    <a:pt x="167" y="254"/>
                    <a:pt x="167" y="255"/>
                  </a:cubicBezTo>
                  <a:cubicBezTo>
                    <a:pt x="167" y="257"/>
                    <a:pt x="167" y="257"/>
                    <a:pt x="168" y="258"/>
                  </a:cubicBezTo>
                  <a:cubicBezTo>
                    <a:pt x="169" y="258"/>
                    <a:pt x="172" y="258"/>
                    <a:pt x="173" y="258"/>
                  </a:cubicBezTo>
                  <a:cubicBezTo>
                    <a:pt x="174" y="258"/>
                    <a:pt x="174" y="256"/>
                    <a:pt x="175" y="256"/>
                  </a:cubicBezTo>
                  <a:cubicBezTo>
                    <a:pt x="176" y="255"/>
                    <a:pt x="177" y="255"/>
                    <a:pt x="179" y="256"/>
                  </a:cubicBezTo>
                  <a:cubicBezTo>
                    <a:pt x="180" y="256"/>
                    <a:pt x="181" y="256"/>
                    <a:pt x="182" y="256"/>
                  </a:cubicBezTo>
                  <a:cubicBezTo>
                    <a:pt x="182" y="256"/>
                    <a:pt x="183" y="257"/>
                    <a:pt x="183" y="258"/>
                  </a:cubicBezTo>
                  <a:cubicBezTo>
                    <a:pt x="182" y="258"/>
                    <a:pt x="182" y="259"/>
                    <a:pt x="183" y="259"/>
                  </a:cubicBezTo>
                  <a:cubicBezTo>
                    <a:pt x="184" y="260"/>
                    <a:pt x="186" y="260"/>
                    <a:pt x="187" y="259"/>
                  </a:cubicBezTo>
                  <a:cubicBezTo>
                    <a:pt x="188" y="257"/>
                    <a:pt x="188" y="255"/>
                    <a:pt x="190" y="255"/>
                  </a:cubicBezTo>
                  <a:cubicBezTo>
                    <a:pt x="191" y="254"/>
                    <a:pt x="192" y="254"/>
                    <a:pt x="193" y="255"/>
                  </a:cubicBezTo>
                  <a:cubicBezTo>
                    <a:pt x="194" y="255"/>
                    <a:pt x="195" y="253"/>
                    <a:pt x="194" y="253"/>
                  </a:cubicBezTo>
                  <a:cubicBezTo>
                    <a:pt x="194" y="252"/>
                    <a:pt x="192" y="253"/>
                    <a:pt x="192" y="251"/>
                  </a:cubicBezTo>
                  <a:cubicBezTo>
                    <a:pt x="191" y="250"/>
                    <a:pt x="190" y="250"/>
                    <a:pt x="191" y="249"/>
                  </a:cubicBezTo>
                  <a:cubicBezTo>
                    <a:pt x="192" y="248"/>
                    <a:pt x="193" y="247"/>
                    <a:pt x="193" y="246"/>
                  </a:cubicBezTo>
                  <a:cubicBezTo>
                    <a:pt x="193" y="245"/>
                    <a:pt x="193" y="245"/>
                    <a:pt x="193" y="244"/>
                  </a:cubicBezTo>
                  <a:cubicBezTo>
                    <a:pt x="193" y="243"/>
                    <a:pt x="194" y="241"/>
                    <a:pt x="194" y="241"/>
                  </a:cubicBezTo>
                  <a:cubicBezTo>
                    <a:pt x="195" y="242"/>
                    <a:pt x="195" y="243"/>
                    <a:pt x="196" y="244"/>
                  </a:cubicBezTo>
                  <a:cubicBezTo>
                    <a:pt x="197" y="246"/>
                    <a:pt x="198" y="250"/>
                    <a:pt x="199" y="249"/>
                  </a:cubicBezTo>
                  <a:cubicBezTo>
                    <a:pt x="200" y="248"/>
                    <a:pt x="200" y="246"/>
                    <a:pt x="201" y="245"/>
                  </a:cubicBezTo>
                  <a:cubicBezTo>
                    <a:pt x="202" y="245"/>
                    <a:pt x="204" y="245"/>
                    <a:pt x="206" y="246"/>
                  </a:cubicBezTo>
                  <a:cubicBezTo>
                    <a:pt x="207" y="247"/>
                    <a:pt x="208" y="250"/>
                    <a:pt x="209" y="251"/>
                  </a:cubicBezTo>
                  <a:cubicBezTo>
                    <a:pt x="209" y="253"/>
                    <a:pt x="209" y="254"/>
                    <a:pt x="209" y="255"/>
                  </a:cubicBezTo>
                  <a:cubicBezTo>
                    <a:pt x="210" y="255"/>
                    <a:pt x="211" y="255"/>
                    <a:pt x="211" y="257"/>
                  </a:cubicBezTo>
                  <a:cubicBezTo>
                    <a:pt x="211" y="258"/>
                    <a:pt x="210" y="261"/>
                    <a:pt x="210" y="261"/>
                  </a:cubicBezTo>
                  <a:cubicBezTo>
                    <a:pt x="211" y="262"/>
                    <a:pt x="212" y="262"/>
                    <a:pt x="213" y="262"/>
                  </a:cubicBezTo>
                  <a:cubicBezTo>
                    <a:pt x="214" y="263"/>
                    <a:pt x="217" y="265"/>
                    <a:pt x="219" y="267"/>
                  </a:cubicBezTo>
                  <a:cubicBezTo>
                    <a:pt x="222" y="269"/>
                    <a:pt x="224" y="270"/>
                    <a:pt x="225" y="270"/>
                  </a:cubicBezTo>
                  <a:cubicBezTo>
                    <a:pt x="226" y="270"/>
                    <a:pt x="227" y="271"/>
                    <a:pt x="227" y="272"/>
                  </a:cubicBezTo>
                  <a:cubicBezTo>
                    <a:pt x="226" y="273"/>
                    <a:pt x="225" y="275"/>
                    <a:pt x="225" y="276"/>
                  </a:cubicBezTo>
                  <a:cubicBezTo>
                    <a:pt x="226" y="277"/>
                    <a:pt x="231" y="279"/>
                    <a:pt x="232" y="280"/>
                  </a:cubicBezTo>
                  <a:cubicBezTo>
                    <a:pt x="234" y="281"/>
                    <a:pt x="237" y="283"/>
                    <a:pt x="237" y="285"/>
                  </a:cubicBezTo>
                  <a:cubicBezTo>
                    <a:pt x="237" y="287"/>
                    <a:pt x="237" y="288"/>
                    <a:pt x="237" y="289"/>
                  </a:cubicBezTo>
                  <a:cubicBezTo>
                    <a:pt x="236" y="290"/>
                    <a:pt x="236" y="292"/>
                    <a:pt x="235" y="292"/>
                  </a:cubicBezTo>
                  <a:cubicBezTo>
                    <a:pt x="234" y="292"/>
                    <a:pt x="233" y="292"/>
                    <a:pt x="233" y="293"/>
                  </a:cubicBezTo>
                  <a:cubicBezTo>
                    <a:pt x="233" y="293"/>
                    <a:pt x="234" y="295"/>
                    <a:pt x="233" y="297"/>
                  </a:cubicBezTo>
                  <a:cubicBezTo>
                    <a:pt x="233" y="298"/>
                    <a:pt x="232" y="300"/>
                    <a:pt x="231" y="301"/>
                  </a:cubicBezTo>
                  <a:cubicBezTo>
                    <a:pt x="229" y="303"/>
                    <a:pt x="228" y="304"/>
                    <a:pt x="228" y="305"/>
                  </a:cubicBezTo>
                  <a:cubicBezTo>
                    <a:pt x="228" y="305"/>
                    <a:pt x="230" y="307"/>
                    <a:pt x="229" y="308"/>
                  </a:cubicBezTo>
                  <a:cubicBezTo>
                    <a:pt x="229" y="309"/>
                    <a:pt x="228" y="312"/>
                    <a:pt x="227" y="313"/>
                  </a:cubicBezTo>
                  <a:cubicBezTo>
                    <a:pt x="225" y="315"/>
                    <a:pt x="225" y="315"/>
                    <a:pt x="224" y="315"/>
                  </a:cubicBezTo>
                  <a:cubicBezTo>
                    <a:pt x="222" y="316"/>
                    <a:pt x="222" y="316"/>
                    <a:pt x="222" y="317"/>
                  </a:cubicBezTo>
                  <a:cubicBezTo>
                    <a:pt x="222" y="317"/>
                    <a:pt x="223" y="317"/>
                    <a:pt x="224" y="318"/>
                  </a:cubicBezTo>
                  <a:cubicBezTo>
                    <a:pt x="224" y="319"/>
                    <a:pt x="225" y="320"/>
                    <a:pt x="224" y="321"/>
                  </a:cubicBezTo>
                  <a:cubicBezTo>
                    <a:pt x="223" y="322"/>
                    <a:pt x="222" y="322"/>
                    <a:pt x="221" y="323"/>
                  </a:cubicBezTo>
                  <a:cubicBezTo>
                    <a:pt x="220" y="324"/>
                    <a:pt x="220" y="324"/>
                    <a:pt x="220" y="326"/>
                  </a:cubicBezTo>
                  <a:cubicBezTo>
                    <a:pt x="220" y="327"/>
                    <a:pt x="218" y="330"/>
                    <a:pt x="217" y="331"/>
                  </a:cubicBezTo>
                  <a:cubicBezTo>
                    <a:pt x="215" y="332"/>
                    <a:pt x="213" y="332"/>
                    <a:pt x="214" y="333"/>
                  </a:cubicBezTo>
                  <a:cubicBezTo>
                    <a:pt x="214" y="333"/>
                    <a:pt x="215" y="333"/>
                    <a:pt x="215" y="333"/>
                  </a:cubicBezTo>
                  <a:cubicBezTo>
                    <a:pt x="216" y="333"/>
                    <a:pt x="218" y="332"/>
                    <a:pt x="218" y="333"/>
                  </a:cubicBezTo>
                  <a:cubicBezTo>
                    <a:pt x="218" y="334"/>
                    <a:pt x="218" y="334"/>
                    <a:pt x="217" y="335"/>
                  </a:cubicBezTo>
                  <a:cubicBezTo>
                    <a:pt x="217" y="335"/>
                    <a:pt x="214" y="337"/>
                    <a:pt x="213" y="338"/>
                  </a:cubicBezTo>
                  <a:cubicBezTo>
                    <a:pt x="212" y="338"/>
                    <a:pt x="212" y="339"/>
                    <a:pt x="212" y="340"/>
                  </a:cubicBezTo>
                  <a:cubicBezTo>
                    <a:pt x="212" y="341"/>
                    <a:pt x="213" y="342"/>
                    <a:pt x="212" y="342"/>
                  </a:cubicBezTo>
                  <a:cubicBezTo>
                    <a:pt x="211" y="343"/>
                    <a:pt x="210" y="343"/>
                    <a:pt x="209" y="343"/>
                  </a:cubicBezTo>
                  <a:cubicBezTo>
                    <a:pt x="208" y="343"/>
                    <a:pt x="207" y="342"/>
                    <a:pt x="206" y="343"/>
                  </a:cubicBezTo>
                  <a:cubicBezTo>
                    <a:pt x="205" y="343"/>
                    <a:pt x="204" y="344"/>
                    <a:pt x="204" y="345"/>
                  </a:cubicBezTo>
                  <a:cubicBezTo>
                    <a:pt x="203" y="346"/>
                    <a:pt x="203" y="347"/>
                    <a:pt x="201" y="348"/>
                  </a:cubicBezTo>
                  <a:cubicBezTo>
                    <a:pt x="200" y="349"/>
                    <a:pt x="199" y="349"/>
                    <a:pt x="198" y="350"/>
                  </a:cubicBezTo>
                  <a:cubicBezTo>
                    <a:pt x="197" y="350"/>
                    <a:pt x="196" y="351"/>
                    <a:pt x="196" y="352"/>
                  </a:cubicBezTo>
                  <a:cubicBezTo>
                    <a:pt x="196" y="352"/>
                    <a:pt x="196" y="354"/>
                    <a:pt x="195" y="355"/>
                  </a:cubicBezTo>
                  <a:cubicBezTo>
                    <a:pt x="194" y="355"/>
                    <a:pt x="193" y="356"/>
                    <a:pt x="193" y="357"/>
                  </a:cubicBezTo>
                  <a:cubicBezTo>
                    <a:pt x="194" y="357"/>
                    <a:pt x="196" y="358"/>
                    <a:pt x="195" y="360"/>
                  </a:cubicBezTo>
                  <a:cubicBezTo>
                    <a:pt x="195" y="361"/>
                    <a:pt x="193" y="361"/>
                    <a:pt x="194" y="362"/>
                  </a:cubicBezTo>
                  <a:cubicBezTo>
                    <a:pt x="195" y="363"/>
                    <a:pt x="197" y="365"/>
                    <a:pt x="198" y="365"/>
                  </a:cubicBezTo>
                  <a:cubicBezTo>
                    <a:pt x="199" y="365"/>
                    <a:pt x="200" y="365"/>
                    <a:pt x="200" y="366"/>
                  </a:cubicBezTo>
                  <a:cubicBezTo>
                    <a:pt x="201" y="367"/>
                    <a:pt x="201" y="367"/>
                    <a:pt x="201" y="368"/>
                  </a:cubicBezTo>
                  <a:cubicBezTo>
                    <a:pt x="200" y="369"/>
                    <a:pt x="200" y="369"/>
                    <a:pt x="201" y="370"/>
                  </a:cubicBezTo>
                  <a:cubicBezTo>
                    <a:pt x="201" y="371"/>
                    <a:pt x="200" y="371"/>
                    <a:pt x="198" y="371"/>
                  </a:cubicBezTo>
                  <a:cubicBezTo>
                    <a:pt x="197" y="371"/>
                    <a:pt x="196" y="369"/>
                    <a:pt x="195" y="370"/>
                  </a:cubicBezTo>
                  <a:cubicBezTo>
                    <a:pt x="194" y="370"/>
                    <a:pt x="196" y="372"/>
                    <a:pt x="194" y="373"/>
                  </a:cubicBezTo>
                  <a:cubicBezTo>
                    <a:pt x="191" y="375"/>
                    <a:pt x="185" y="376"/>
                    <a:pt x="185" y="377"/>
                  </a:cubicBezTo>
                  <a:cubicBezTo>
                    <a:pt x="184" y="377"/>
                    <a:pt x="183" y="380"/>
                    <a:pt x="183" y="381"/>
                  </a:cubicBezTo>
                  <a:cubicBezTo>
                    <a:pt x="182" y="382"/>
                    <a:pt x="181" y="382"/>
                    <a:pt x="181" y="384"/>
                  </a:cubicBezTo>
                  <a:cubicBezTo>
                    <a:pt x="182" y="387"/>
                    <a:pt x="186" y="384"/>
                    <a:pt x="189" y="382"/>
                  </a:cubicBezTo>
                  <a:cubicBezTo>
                    <a:pt x="191" y="382"/>
                    <a:pt x="193" y="383"/>
                    <a:pt x="194" y="383"/>
                  </a:cubicBezTo>
                  <a:cubicBezTo>
                    <a:pt x="195" y="383"/>
                    <a:pt x="196" y="381"/>
                    <a:pt x="196" y="383"/>
                  </a:cubicBezTo>
                  <a:cubicBezTo>
                    <a:pt x="196" y="383"/>
                    <a:pt x="197" y="384"/>
                    <a:pt x="197" y="385"/>
                  </a:cubicBezTo>
                  <a:cubicBezTo>
                    <a:pt x="197" y="385"/>
                    <a:pt x="193" y="384"/>
                    <a:pt x="190" y="385"/>
                  </a:cubicBezTo>
                  <a:cubicBezTo>
                    <a:pt x="189" y="386"/>
                    <a:pt x="188" y="388"/>
                    <a:pt x="187" y="389"/>
                  </a:cubicBezTo>
                  <a:cubicBezTo>
                    <a:pt x="186" y="391"/>
                    <a:pt x="184" y="392"/>
                    <a:pt x="184" y="392"/>
                  </a:cubicBezTo>
                  <a:cubicBezTo>
                    <a:pt x="184" y="393"/>
                    <a:pt x="184" y="397"/>
                    <a:pt x="186" y="397"/>
                  </a:cubicBezTo>
                  <a:cubicBezTo>
                    <a:pt x="188" y="396"/>
                    <a:pt x="188" y="391"/>
                    <a:pt x="190" y="390"/>
                  </a:cubicBezTo>
                  <a:cubicBezTo>
                    <a:pt x="191" y="390"/>
                    <a:pt x="193" y="389"/>
                    <a:pt x="193" y="390"/>
                  </a:cubicBezTo>
                  <a:cubicBezTo>
                    <a:pt x="192" y="391"/>
                    <a:pt x="190" y="395"/>
                    <a:pt x="191" y="395"/>
                  </a:cubicBezTo>
                  <a:cubicBezTo>
                    <a:pt x="192" y="395"/>
                    <a:pt x="195" y="396"/>
                    <a:pt x="197" y="395"/>
                  </a:cubicBezTo>
                  <a:cubicBezTo>
                    <a:pt x="200" y="393"/>
                    <a:pt x="201" y="389"/>
                    <a:pt x="202" y="392"/>
                  </a:cubicBezTo>
                  <a:cubicBezTo>
                    <a:pt x="202" y="394"/>
                    <a:pt x="203" y="394"/>
                    <a:pt x="204" y="394"/>
                  </a:cubicBezTo>
                  <a:cubicBezTo>
                    <a:pt x="206" y="394"/>
                    <a:pt x="212" y="393"/>
                    <a:pt x="213" y="392"/>
                  </a:cubicBezTo>
                  <a:cubicBezTo>
                    <a:pt x="215" y="392"/>
                    <a:pt x="216" y="392"/>
                    <a:pt x="216" y="391"/>
                  </a:cubicBezTo>
                  <a:cubicBezTo>
                    <a:pt x="216" y="390"/>
                    <a:pt x="214" y="389"/>
                    <a:pt x="215" y="388"/>
                  </a:cubicBezTo>
                  <a:cubicBezTo>
                    <a:pt x="215" y="388"/>
                    <a:pt x="217" y="389"/>
                    <a:pt x="219" y="389"/>
                  </a:cubicBezTo>
                  <a:cubicBezTo>
                    <a:pt x="220" y="389"/>
                    <a:pt x="222" y="389"/>
                    <a:pt x="223" y="389"/>
                  </a:cubicBezTo>
                  <a:cubicBezTo>
                    <a:pt x="224" y="388"/>
                    <a:pt x="226" y="387"/>
                    <a:pt x="228" y="386"/>
                  </a:cubicBezTo>
                  <a:cubicBezTo>
                    <a:pt x="230" y="385"/>
                    <a:pt x="231" y="385"/>
                    <a:pt x="231" y="385"/>
                  </a:cubicBezTo>
                  <a:cubicBezTo>
                    <a:pt x="231" y="386"/>
                    <a:pt x="231" y="387"/>
                    <a:pt x="230" y="387"/>
                  </a:cubicBezTo>
                  <a:cubicBezTo>
                    <a:pt x="228" y="388"/>
                    <a:pt x="228" y="388"/>
                    <a:pt x="227" y="389"/>
                  </a:cubicBezTo>
                  <a:cubicBezTo>
                    <a:pt x="227" y="390"/>
                    <a:pt x="226" y="391"/>
                    <a:pt x="225" y="391"/>
                  </a:cubicBezTo>
                  <a:cubicBezTo>
                    <a:pt x="223" y="391"/>
                    <a:pt x="221" y="391"/>
                    <a:pt x="220" y="391"/>
                  </a:cubicBezTo>
                  <a:cubicBezTo>
                    <a:pt x="220" y="392"/>
                    <a:pt x="218" y="393"/>
                    <a:pt x="218" y="394"/>
                  </a:cubicBezTo>
                  <a:cubicBezTo>
                    <a:pt x="218" y="395"/>
                    <a:pt x="219" y="396"/>
                    <a:pt x="219" y="397"/>
                  </a:cubicBezTo>
                  <a:cubicBezTo>
                    <a:pt x="218" y="398"/>
                    <a:pt x="217" y="399"/>
                    <a:pt x="216" y="400"/>
                  </a:cubicBezTo>
                  <a:cubicBezTo>
                    <a:pt x="215" y="401"/>
                    <a:pt x="214" y="401"/>
                    <a:pt x="213" y="401"/>
                  </a:cubicBezTo>
                  <a:cubicBezTo>
                    <a:pt x="211" y="401"/>
                    <a:pt x="210" y="402"/>
                    <a:pt x="210" y="402"/>
                  </a:cubicBezTo>
                  <a:cubicBezTo>
                    <a:pt x="210" y="403"/>
                    <a:pt x="210" y="403"/>
                    <a:pt x="211" y="404"/>
                  </a:cubicBezTo>
                  <a:cubicBezTo>
                    <a:pt x="212" y="404"/>
                    <a:pt x="214" y="404"/>
                    <a:pt x="214" y="405"/>
                  </a:cubicBezTo>
                  <a:cubicBezTo>
                    <a:pt x="214" y="406"/>
                    <a:pt x="214" y="406"/>
                    <a:pt x="213" y="406"/>
                  </a:cubicBezTo>
                  <a:cubicBezTo>
                    <a:pt x="213" y="406"/>
                    <a:pt x="211" y="406"/>
                    <a:pt x="211" y="406"/>
                  </a:cubicBezTo>
                  <a:cubicBezTo>
                    <a:pt x="211" y="407"/>
                    <a:pt x="211" y="409"/>
                    <a:pt x="211" y="409"/>
                  </a:cubicBezTo>
                  <a:cubicBezTo>
                    <a:pt x="212" y="410"/>
                    <a:pt x="212" y="410"/>
                    <a:pt x="214" y="410"/>
                  </a:cubicBezTo>
                  <a:cubicBezTo>
                    <a:pt x="215" y="410"/>
                    <a:pt x="215" y="410"/>
                    <a:pt x="216" y="411"/>
                  </a:cubicBezTo>
                  <a:cubicBezTo>
                    <a:pt x="217" y="412"/>
                    <a:pt x="220" y="413"/>
                    <a:pt x="220" y="415"/>
                  </a:cubicBezTo>
                  <a:cubicBezTo>
                    <a:pt x="220" y="416"/>
                    <a:pt x="218" y="418"/>
                    <a:pt x="216" y="419"/>
                  </a:cubicBezTo>
                  <a:cubicBezTo>
                    <a:pt x="214" y="420"/>
                    <a:pt x="210" y="421"/>
                    <a:pt x="210" y="422"/>
                  </a:cubicBezTo>
                  <a:cubicBezTo>
                    <a:pt x="209" y="423"/>
                    <a:pt x="206" y="426"/>
                    <a:pt x="204" y="426"/>
                  </a:cubicBezTo>
                  <a:cubicBezTo>
                    <a:pt x="203" y="427"/>
                    <a:pt x="202" y="427"/>
                    <a:pt x="201" y="425"/>
                  </a:cubicBezTo>
                  <a:cubicBezTo>
                    <a:pt x="200" y="424"/>
                    <a:pt x="200" y="423"/>
                    <a:pt x="199" y="423"/>
                  </a:cubicBezTo>
                  <a:cubicBezTo>
                    <a:pt x="198" y="423"/>
                    <a:pt x="197" y="425"/>
                    <a:pt x="197" y="426"/>
                  </a:cubicBezTo>
                  <a:cubicBezTo>
                    <a:pt x="196" y="427"/>
                    <a:pt x="195" y="428"/>
                    <a:pt x="195" y="429"/>
                  </a:cubicBezTo>
                  <a:cubicBezTo>
                    <a:pt x="196" y="429"/>
                    <a:pt x="198" y="429"/>
                    <a:pt x="198" y="430"/>
                  </a:cubicBezTo>
                  <a:cubicBezTo>
                    <a:pt x="197" y="431"/>
                    <a:pt x="197" y="432"/>
                    <a:pt x="195" y="432"/>
                  </a:cubicBezTo>
                  <a:cubicBezTo>
                    <a:pt x="194" y="433"/>
                    <a:pt x="192" y="435"/>
                    <a:pt x="190" y="436"/>
                  </a:cubicBezTo>
                  <a:cubicBezTo>
                    <a:pt x="189" y="436"/>
                    <a:pt x="188" y="436"/>
                    <a:pt x="187" y="436"/>
                  </a:cubicBezTo>
                  <a:cubicBezTo>
                    <a:pt x="185" y="435"/>
                    <a:pt x="184" y="436"/>
                    <a:pt x="183" y="436"/>
                  </a:cubicBezTo>
                  <a:cubicBezTo>
                    <a:pt x="183" y="437"/>
                    <a:pt x="182" y="438"/>
                    <a:pt x="181" y="439"/>
                  </a:cubicBezTo>
                  <a:cubicBezTo>
                    <a:pt x="181" y="439"/>
                    <a:pt x="181" y="441"/>
                    <a:pt x="182" y="441"/>
                  </a:cubicBezTo>
                  <a:cubicBezTo>
                    <a:pt x="183" y="441"/>
                    <a:pt x="185" y="441"/>
                    <a:pt x="185" y="441"/>
                  </a:cubicBezTo>
                  <a:cubicBezTo>
                    <a:pt x="185" y="442"/>
                    <a:pt x="186" y="443"/>
                    <a:pt x="185" y="443"/>
                  </a:cubicBezTo>
                  <a:cubicBezTo>
                    <a:pt x="184" y="444"/>
                    <a:pt x="184" y="444"/>
                    <a:pt x="184" y="445"/>
                  </a:cubicBezTo>
                  <a:cubicBezTo>
                    <a:pt x="184" y="446"/>
                    <a:pt x="185" y="448"/>
                    <a:pt x="185" y="448"/>
                  </a:cubicBezTo>
                  <a:cubicBezTo>
                    <a:pt x="186" y="448"/>
                    <a:pt x="187" y="450"/>
                    <a:pt x="187" y="450"/>
                  </a:cubicBezTo>
                  <a:cubicBezTo>
                    <a:pt x="187" y="451"/>
                    <a:pt x="186" y="451"/>
                    <a:pt x="185" y="451"/>
                  </a:cubicBezTo>
                  <a:cubicBezTo>
                    <a:pt x="185" y="452"/>
                    <a:pt x="186" y="453"/>
                    <a:pt x="187" y="454"/>
                  </a:cubicBezTo>
                  <a:cubicBezTo>
                    <a:pt x="187" y="455"/>
                    <a:pt x="188" y="456"/>
                    <a:pt x="190" y="456"/>
                  </a:cubicBezTo>
                  <a:cubicBezTo>
                    <a:pt x="191" y="456"/>
                    <a:pt x="192" y="455"/>
                    <a:pt x="192" y="454"/>
                  </a:cubicBezTo>
                  <a:cubicBezTo>
                    <a:pt x="192" y="452"/>
                    <a:pt x="195" y="450"/>
                    <a:pt x="194" y="449"/>
                  </a:cubicBezTo>
                  <a:cubicBezTo>
                    <a:pt x="194" y="449"/>
                    <a:pt x="193" y="450"/>
                    <a:pt x="192" y="450"/>
                  </a:cubicBezTo>
                  <a:cubicBezTo>
                    <a:pt x="192" y="449"/>
                    <a:pt x="193" y="448"/>
                    <a:pt x="193" y="448"/>
                  </a:cubicBezTo>
                  <a:cubicBezTo>
                    <a:pt x="194" y="447"/>
                    <a:pt x="194" y="448"/>
                    <a:pt x="195" y="448"/>
                  </a:cubicBezTo>
                  <a:cubicBezTo>
                    <a:pt x="196" y="448"/>
                    <a:pt x="198" y="448"/>
                    <a:pt x="199" y="447"/>
                  </a:cubicBezTo>
                  <a:cubicBezTo>
                    <a:pt x="199" y="447"/>
                    <a:pt x="199" y="445"/>
                    <a:pt x="201" y="445"/>
                  </a:cubicBezTo>
                  <a:cubicBezTo>
                    <a:pt x="203" y="445"/>
                    <a:pt x="207" y="445"/>
                    <a:pt x="208" y="444"/>
                  </a:cubicBezTo>
                  <a:cubicBezTo>
                    <a:pt x="210" y="444"/>
                    <a:pt x="211" y="443"/>
                    <a:pt x="211" y="442"/>
                  </a:cubicBezTo>
                  <a:cubicBezTo>
                    <a:pt x="212" y="441"/>
                    <a:pt x="214" y="439"/>
                    <a:pt x="215" y="438"/>
                  </a:cubicBezTo>
                  <a:cubicBezTo>
                    <a:pt x="215" y="437"/>
                    <a:pt x="216" y="437"/>
                    <a:pt x="217" y="438"/>
                  </a:cubicBezTo>
                  <a:cubicBezTo>
                    <a:pt x="219" y="438"/>
                    <a:pt x="221" y="438"/>
                    <a:pt x="222" y="437"/>
                  </a:cubicBezTo>
                  <a:cubicBezTo>
                    <a:pt x="223" y="437"/>
                    <a:pt x="224" y="436"/>
                    <a:pt x="225" y="436"/>
                  </a:cubicBezTo>
                  <a:cubicBezTo>
                    <a:pt x="225" y="435"/>
                    <a:pt x="225" y="433"/>
                    <a:pt x="224" y="432"/>
                  </a:cubicBezTo>
                  <a:cubicBezTo>
                    <a:pt x="224" y="432"/>
                    <a:pt x="220" y="431"/>
                    <a:pt x="219" y="431"/>
                  </a:cubicBezTo>
                  <a:cubicBezTo>
                    <a:pt x="218" y="432"/>
                    <a:pt x="217" y="433"/>
                    <a:pt x="216" y="432"/>
                  </a:cubicBezTo>
                  <a:cubicBezTo>
                    <a:pt x="216" y="432"/>
                    <a:pt x="215" y="431"/>
                    <a:pt x="215" y="430"/>
                  </a:cubicBezTo>
                  <a:cubicBezTo>
                    <a:pt x="216" y="430"/>
                    <a:pt x="216" y="430"/>
                    <a:pt x="217" y="429"/>
                  </a:cubicBezTo>
                  <a:cubicBezTo>
                    <a:pt x="218" y="429"/>
                    <a:pt x="220" y="427"/>
                    <a:pt x="220" y="427"/>
                  </a:cubicBezTo>
                  <a:cubicBezTo>
                    <a:pt x="220" y="426"/>
                    <a:pt x="219" y="426"/>
                    <a:pt x="219" y="426"/>
                  </a:cubicBezTo>
                  <a:cubicBezTo>
                    <a:pt x="218" y="426"/>
                    <a:pt x="218" y="425"/>
                    <a:pt x="218" y="424"/>
                  </a:cubicBezTo>
                  <a:cubicBezTo>
                    <a:pt x="218" y="423"/>
                    <a:pt x="219" y="422"/>
                    <a:pt x="220" y="423"/>
                  </a:cubicBezTo>
                  <a:cubicBezTo>
                    <a:pt x="221" y="423"/>
                    <a:pt x="222" y="424"/>
                    <a:pt x="223" y="424"/>
                  </a:cubicBezTo>
                  <a:cubicBezTo>
                    <a:pt x="224" y="425"/>
                    <a:pt x="225" y="424"/>
                    <a:pt x="225" y="424"/>
                  </a:cubicBezTo>
                  <a:cubicBezTo>
                    <a:pt x="225" y="424"/>
                    <a:pt x="225" y="423"/>
                    <a:pt x="223" y="422"/>
                  </a:cubicBezTo>
                  <a:cubicBezTo>
                    <a:pt x="222" y="421"/>
                    <a:pt x="221" y="421"/>
                    <a:pt x="221" y="420"/>
                  </a:cubicBezTo>
                  <a:cubicBezTo>
                    <a:pt x="222" y="419"/>
                    <a:pt x="223" y="420"/>
                    <a:pt x="224" y="420"/>
                  </a:cubicBezTo>
                  <a:cubicBezTo>
                    <a:pt x="225" y="421"/>
                    <a:pt x="227" y="421"/>
                    <a:pt x="228" y="422"/>
                  </a:cubicBezTo>
                  <a:cubicBezTo>
                    <a:pt x="229" y="423"/>
                    <a:pt x="231" y="426"/>
                    <a:pt x="232" y="427"/>
                  </a:cubicBezTo>
                  <a:cubicBezTo>
                    <a:pt x="232" y="427"/>
                    <a:pt x="234" y="427"/>
                    <a:pt x="235" y="427"/>
                  </a:cubicBezTo>
                  <a:cubicBezTo>
                    <a:pt x="236" y="426"/>
                    <a:pt x="236" y="426"/>
                    <a:pt x="236" y="424"/>
                  </a:cubicBezTo>
                  <a:cubicBezTo>
                    <a:pt x="235" y="423"/>
                    <a:pt x="234" y="422"/>
                    <a:pt x="232" y="422"/>
                  </a:cubicBezTo>
                  <a:cubicBezTo>
                    <a:pt x="230" y="421"/>
                    <a:pt x="230" y="420"/>
                    <a:pt x="230" y="420"/>
                  </a:cubicBezTo>
                  <a:cubicBezTo>
                    <a:pt x="230" y="419"/>
                    <a:pt x="231" y="419"/>
                    <a:pt x="232" y="418"/>
                  </a:cubicBezTo>
                  <a:cubicBezTo>
                    <a:pt x="233" y="418"/>
                    <a:pt x="234" y="418"/>
                    <a:pt x="234" y="417"/>
                  </a:cubicBezTo>
                  <a:cubicBezTo>
                    <a:pt x="234" y="416"/>
                    <a:pt x="235" y="415"/>
                    <a:pt x="235" y="415"/>
                  </a:cubicBezTo>
                  <a:cubicBezTo>
                    <a:pt x="236" y="416"/>
                    <a:pt x="236" y="416"/>
                    <a:pt x="237" y="417"/>
                  </a:cubicBezTo>
                  <a:cubicBezTo>
                    <a:pt x="239" y="419"/>
                    <a:pt x="239" y="419"/>
                    <a:pt x="240" y="419"/>
                  </a:cubicBezTo>
                  <a:cubicBezTo>
                    <a:pt x="240" y="418"/>
                    <a:pt x="241" y="418"/>
                    <a:pt x="240" y="417"/>
                  </a:cubicBezTo>
                  <a:cubicBezTo>
                    <a:pt x="240" y="415"/>
                    <a:pt x="241" y="415"/>
                    <a:pt x="241" y="414"/>
                  </a:cubicBezTo>
                  <a:cubicBezTo>
                    <a:pt x="242" y="414"/>
                    <a:pt x="243" y="414"/>
                    <a:pt x="243" y="414"/>
                  </a:cubicBezTo>
                  <a:cubicBezTo>
                    <a:pt x="244" y="415"/>
                    <a:pt x="245" y="414"/>
                    <a:pt x="245" y="414"/>
                  </a:cubicBezTo>
                  <a:cubicBezTo>
                    <a:pt x="245" y="414"/>
                    <a:pt x="246" y="414"/>
                    <a:pt x="244" y="412"/>
                  </a:cubicBezTo>
                  <a:cubicBezTo>
                    <a:pt x="243" y="411"/>
                    <a:pt x="242" y="410"/>
                    <a:pt x="242" y="409"/>
                  </a:cubicBezTo>
                  <a:cubicBezTo>
                    <a:pt x="242" y="408"/>
                    <a:pt x="242" y="408"/>
                    <a:pt x="243" y="409"/>
                  </a:cubicBezTo>
                  <a:cubicBezTo>
                    <a:pt x="244" y="409"/>
                    <a:pt x="246" y="409"/>
                    <a:pt x="247" y="408"/>
                  </a:cubicBezTo>
                  <a:cubicBezTo>
                    <a:pt x="248" y="407"/>
                    <a:pt x="248" y="406"/>
                    <a:pt x="249" y="406"/>
                  </a:cubicBezTo>
                  <a:cubicBezTo>
                    <a:pt x="250" y="406"/>
                    <a:pt x="251" y="405"/>
                    <a:pt x="251" y="405"/>
                  </a:cubicBezTo>
                  <a:cubicBezTo>
                    <a:pt x="251" y="405"/>
                    <a:pt x="250" y="404"/>
                    <a:pt x="249" y="405"/>
                  </a:cubicBezTo>
                  <a:cubicBezTo>
                    <a:pt x="248" y="405"/>
                    <a:pt x="247" y="404"/>
                    <a:pt x="247" y="403"/>
                  </a:cubicBezTo>
                  <a:cubicBezTo>
                    <a:pt x="246" y="402"/>
                    <a:pt x="247" y="400"/>
                    <a:pt x="247" y="399"/>
                  </a:cubicBezTo>
                  <a:cubicBezTo>
                    <a:pt x="248" y="398"/>
                    <a:pt x="249" y="396"/>
                    <a:pt x="250" y="395"/>
                  </a:cubicBezTo>
                  <a:cubicBezTo>
                    <a:pt x="252" y="395"/>
                    <a:pt x="254" y="393"/>
                    <a:pt x="254" y="392"/>
                  </a:cubicBezTo>
                  <a:cubicBezTo>
                    <a:pt x="254" y="391"/>
                    <a:pt x="254" y="391"/>
                    <a:pt x="254" y="390"/>
                  </a:cubicBezTo>
                  <a:cubicBezTo>
                    <a:pt x="253" y="389"/>
                    <a:pt x="252" y="389"/>
                    <a:pt x="253" y="388"/>
                  </a:cubicBezTo>
                  <a:cubicBezTo>
                    <a:pt x="253" y="388"/>
                    <a:pt x="253" y="388"/>
                    <a:pt x="254" y="388"/>
                  </a:cubicBezTo>
                  <a:cubicBezTo>
                    <a:pt x="255" y="389"/>
                    <a:pt x="256" y="388"/>
                    <a:pt x="256" y="387"/>
                  </a:cubicBezTo>
                  <a:cubicBezTo>
                    <a:pt x="257" y="386"/>
                    <a:pt x="257" y="385"/>
                    <a:pt x="257" y="384"/>
                  </a:cubicBezTo>
                  <a:cubicBezTo>
                    <a:pt x="258" y="383"/>
                    <a:pt x="260" y="381"/>
                    <a:pt x="261" y="380"/>
                  </a:cubicBezTo>
                  <a:cubicBezTo>
                    <a:pt x="262" y="379"/>
                    <a:pt x="264" y="379"/>
                    <a:pt x="265" y="378"/>
                  </a:cubicBezTo>
                  <a:cubicBezTo>
                    <a:pt x="266" y="378"/>
                    <a:pt x="269" y="376"/>
                    <a:pt x="271" y="374"/>
                  </a:cubicBezTo>
                  <a:cubicBezTo>
                    <a:pt x="272" y="372"/>
                    <a:pt x="272" y="370"/>
                    <a:pt x="273" y="370"/>
                  </a:cubicBezTo>
                  <a:cubicBezTo>
                    <a:pt x="274" y="370"/>
                    <a:pt x="275" y="371"/>
                    <a:pt x="276" y="370"/>
                  </a:cubicBezTo>
                  <a:cubicBezTo>
                    <a:pt x="277" y="370"/>
                    <a:pt x="277" y="369"/>
                    <a:pt x="277" y="368"/>
                  </a:cubicBezTo>
                  <a:cubicBezTo>
                    <a:pt x="277" y="367"/>
                    <a:pt x="277" y="365"/>
                    <a:pt x="278" y="364"/>
                  </a:cubicBezTo>
                  <a:cubicBezTo>
                    <a:pt x="278" y="364"/>
                    <a:pt x="279" y="364"/>
                    <a:pt x="279" y="365"/>
                  </a:cubicBezTo>
                  <a:cubicBezTo>
                    <a:pt x="280" y="365"/>
                    <a:pt x="281" y="365"/>
                    <a:pt x="282" y="364"/>
                  </a:cubicBezTo>
                  <a:cubicBezTo>
                    <a:pt x="282" y="363"/>
                    <a:pt x="284" y="361"/>
                    <a:pt x="285" y="360"/>
                  </a:cubicBezTo>
                  <a:cubicBezTo>
                    <a:pt x="287" y="359"/>
                    <a:pt x="289" y="356"/>
                    <a:pt x="291" y="355"/>
                  </a:cubicBezTo>
                  <a:cubicBezTo>
                    <a:pt x="292" y="354"/>
                    <a:pt x="297" y="352"/>
                    <a:pt x="298" y="352"/>
                  </a:cubicBezTo>
                  <a:cubicBezTo>
                    <a:pt x="298" y="351"/>
                    <a:pt x="299" y="351"/>
                    <a:pt x="298" y="350"/>
                  </a:cubicBezTo>
                  <a:cubicBezTo>
                    <a:pt x="298" y="349"/>
                    <a:pt x="298" y="349"/>
                    <a:pt x="298" y="348"/>
                  </a:cubicBezTo>
                  <a:cubicBezTo>
                    <a:pt x="299" y="347"/>
                    <a:pt x="300" y="347"/>
                    <a:pt x="301" y="347"/>
                  </a:cubicBezTo>
                  <a:cubicBezTo>
                    <a:pt x="303" y="347"/>
                    <a:pt x="304" y="347"/>
                    <a:pt x="305" y="346"/>
                  </a:cubicBezTo>
                  <a:cubicBezTo>
                    <a:pt x="306" y="346"/>
                    <a:pt x="306" y="346"/>
                    <a:pt x="307" y="346"/>
                  </a:cubicBezTo>
                  <a:cubicBezTo>
                    <a:pt x="309" y="346"/>
                    <a:pt x="309" y="347"/>
                    <a:pt x="310" y="346"/>
                  </a:cubicBezTo>
                  <a:cubicBezTo>
                    <a:pt x="312" y="345"/>
                    <a:pt x="313" y="345"/>
                    <a:pt x="313" y="344"/>
                  </a:cubicBezTo>
                  <a:cubicBezTo>
                    <a:pt x="314" y="343"/>
                    <a:pt x="314" y="343"/>
                    <a:pt x="315" y="343"/>
                  </a:cubicBezTo>
                  <a:cubicBezTo>
                    <a:pt x="316" y="343"/>
                    <a:pt x="317" y="343"/>
                    <a:pt x="318" y="342"/>
                  </a:cubicBezTo>
                  <a:cubicBezTo>
                    <a:pt x="318" y="342"/>
                    <a:pt x="318" y="341"/>
                    <a:pt x="317" y="340"/>
                  </a:cubicBezTo>
                  <a:cubicBezTo>
                    <a:pt x="316" y="340"/>
                    <a:pt x="314" y="340"/>
                    <a:pt x="313" y="340"/>
                  </a:cubicBezTo>
                  <a:cubicBezTo>
                    <a:pt x="311" y="339"/>
                    <a:pt x="309" y="337"/>
                    <a:pt x="309" y="337"/>
                  </a:cubicBezTo>
                  <a:cubicBezTo>
                    <a:pt x="309" y="336"/>
                    <a:pt x="309" y="336"/>
                    <a:pt x="310" y="336"/>
                  </a:cubicBezTo>
                  <a:cubicBezTo>
                    <a:pt x="311" y="337"/>
                    <a:pt x="314" y="338"/>
                    <a:pt x="315" y="338"/>
                  </a:cubicBezTo>
                  <a:cubicBezTo>
                    <a:pt x="316" y="338"/>
                    <a:pt x="316" y="337"/>
                    <a:pt x="316" y="336"/>
                  </a:cubicBezTo>
                  <a:cubicBezTo>
                    <a:pt x="316" y="336"/>
                    <a:pt x="316" y="335"/>
                    <a:pt x="315" y="334"/>
                  </a:cubicBezTo>
                  <a:cubicBezTo>
                    <a:pt x="314" y="334"/>
                    <a:pt x="314" y="333"/>
                    <a:pt x="314" y="333"/>
                  </a:cubicBezTo>
                  <a:cubicBezTo>
                    <a:pt x="315" y="332"/>
                    <a:pt x="316" y="332"/>
                    <a:pt x="316" y="333"/>
                  </a:cubicBezTo>
                  <a:cubicBezTo>
                    <a:pt x="317" y="334"/>
                    <a:pt x="318" y="335"/>
                    <a:pt x="318" y="335"/>
                  </a:cubicBezTo>
                  <a:cubicBezTo>
                    <a:pt x="319" y="334"/>
                    <a:pt x="322" y="334"/>
                    <a:pt x="322" y="333"/>
                  </a:cubicBezTo>
                  <a:cubicBezTo>
                    <a:pt x="323" y="333"/>
                    <a:pt x="324" y="332"/>
                    <a:pt x="324" y="331"/>
                  </a:cubicBezTo>
                  <a:cubicBezTo>
                    <a:pt x="324" y="330"/>
                    <a:pt x="325" y="331"/>
                    <a:pt x="325" y="331"/>
                  </a:cubicBezTo>
                  <a:cubicBezTo>
                    <a:pt x="325" y="331"/>
                    <a:pt x="326" y="331"/>
                    <a:pt x="326" y="332"/>
                  </a:cubicBezTo>
                  <a:cubicBezTo>
                    <a:pt x="326" y="334"/>
                    <a:pt x="326" y="337"/>
                    <a:pt x="326" y="337"/>
                  </a:cubicBezTo>
                  <a:cubicBezTo>
                    <a:pt x="326" y="338"/>
                    <a:pt x="328" y="337"/>
                    <a:pt x="328" y="336"/>
                  </a:cubicBezTo>
                  <a:cubicBezTo>
                    <a:pt x="329" y="335"/>
                    <a:pt x="329" y="332"/>
                    <a:pt x="329" y="331"/>
                  </a:cubicBezTo>
                  <a:cubicBezTo>
                    <a:pt x="330" y="331"/>
                    <a:pt x="332" y="330"/>
                    <a:pt x="333" y="330"/>
                  </a:cubicBezTo>
                  <a:cubicBezTo>
                    <a:pt x="335" y="330"/>
                    <a:pt x="335" y="331"/>
                    <a:pt x="335" y="332"/>
                  </a:cubicBezTo>
                  <a:cubicBezTo>
                    <a:pt x="335" y="332"/>
                    <a:pt x="335" y="333"/>
                    <a:pt x="336" y="332"/>
                  </a:cubicBezTo>
                  <a:cubicBezTo>
                    <a:pt x="336" y="332"/>
                    <a:pt x="337" y="332"/>
                    <a:pt x="337" y="331"/>
                  </a:cubicBezTo>
                  <a:cubicBezTo>
                    <a:pt x="338" y="330"/>
                    <a:pt x="340" y="328"/>
                    <a:pt x="340" y="327"/>
                  </a:cubicBezTo>
                  <a:cubicBezTo>
                    <a:pt x="339" y="326"/>
                    <a:pt x="339" y="325"/>
                    <a:pt x="338" y="325"/>
                  </a:cubicBezTo>
                  <a:cubicBezTo>
                    <a:pt x="338" y="324"/>
                    <a:pt x="338" y="324"/>
                    <a:pt x="338" y="323"/>
                  </a:cubicBezTo>
                  <a:cubicBezTo>
                    <a:pt x="339" y="323"/>
                    <a:pt x="341" y="322"/>
                    <a:pt x="342" y="323"/>
                  </a:cubicBezTo>
                  <a:cubicBezTo>
                    <a:pt x="343" y="323"/>
                    <a:pt x="344" y="325"/>
                    <a:pt x="346" y="325"/>
                  </a:cubicBezTo>
                  <a:cubicBezTo>
                    <a:pt x="347" y="324"/>
                    <a:pt x="349" y="324"/>
                    <a:pt x="350" y="323"/>
                  </a:cubicBezTo>
                  <a:cubicBezTo>
                    <a:pt x="350" y="322"/>
                    <a:pt x="352" y="321"/>
                    <a:pt x="352" y="321"/>
                  </a:cubicBezTo>
                  <a:cubicBezTo>
                    <a:pt x="353" y="320"/>
                    <a:pt x="353" y="320"/>
                    <a:pt x="354" y="321"/>
                  </a:cubicBezTo>
                  <a:cubicBezTo>
                    <a:pt x="356" y="321"/>
                    <a:pt x="356" y="321"/>
                    <a:pt x="357" y="321"/>
                  </a:cubicBezTo>
                  <a:cubicBezTo>
                    <a:pt x="359" y="321"/>
                    <a:pt x="362" y="320"/>
                    <a:pt x="362" y="320"/>
                  </a:cubicBezTo>
                  <a:cubicBezTo>
                    <a:pt x="363" y="321"/>
                    <a:pt x="363" y="321"/>
                    <a:pt x="364" y="321"/>
                  </a:cubicBezTo>
                  <a:cubicBezTo>
                    <a:pt x="364" y="321"/>
                    <a:pt x="364" y="321"/>
                    <a:pt x="364" y="321"/>
                  </a:cubicBezTo>
                  <a:cubicBezTo>
                    <a:pt x="364" y="322"/>
                    <a:pt x="365" y="322"/>
                    <a:pt x="365" y="322"/>
                  </a:cubicBezTo>
                  <a:cubicBezTo>
                    <a:pt x="365" y="322"/>
                    <a:pt x="366" y="322"/>
                    <a:pt x="367" y="322"/>
                  </a:cubicBezTo>
                  <a:cubicBezTo>
                    <a:pt x="367" y="322"/>
                    <a:pt x="368" y="321"/>
                    <a:pt x="368" y="321"/>
                  </a:cubicBezTo>
                  <a:cubicBezTo>
                    <a:pt x="368" y="321"/>
                    <a:pt x="369" y="320"/>
                    <a:pt x="369" y="320"/>
                  </a:cubicBezTo>
                  <a:cubicBezTo>
                    <a:pt x="370" y="319"/>
                    <a:pt x="370" y="318"/>
                    <a:pt x="371" y="318"/>
                  </a:cubicBezTo>
                  <a:cubicBezTo>
                    <a:pt x="371" y="319"/>
                    <a:pt x="372" y="319"/>
                    <a:pt x="373" y="318"/>
                  </a:cubicBezTo>
                  <a:cubicBezTo>
                    <a:pt x="373" y="318"/>
                    <a:pt x="374" y="318"/>
                    <a:pt x="374" y="318"/>
                  </a:cubicBezTo>
                  <a:cubicBezTo>
                    <a:pt x="375" y="318"/>
                    <a:pt x="375" y="318"/>
                    <a:pt x="375" y="318"/>
                  </a:cubicBezTo>
                  <a:cubicBezTo>
                    <a:pt x="375" y="317"/>
                    <a:pt x="376" y="317"/>
                    <a:pt x="376" y="317"/>
                  </a:cubicBezTo>
                  <a:cubicBezTo>
                    <a:pt x="377" y="317"/>
                    <a:pt x="377" y="316"/>
                    <a:pt x="378" y="315"/>
                  </a:cubicBezTo>
                  <a:cubicBezTo>
                    <a:pt x="378" y="315"/>
                    <a:pt x="378" y="314"/>
                    <a:pt x="378" y="314"/>
                  </a:cubicBezTo>
                  <a:cubicBezTo>
                    <a:pt x="378" y="313"/>
                    <a:pt x="378" y="311"/>
                    <a:pt x="378" y="310"/>
                  </a:cubicBezTo>
                  <a:cubicBezTo>
                    <a:pt x="379" y="309"/>
                    <a:pt x="380" y="308"/>
                    <a:pt x="381" y="308"/>
                  </a:cubicBezTo>
                  <a:cubicBezTo>
                    <a:pt x="381" y="307"/>
                    <a:pt x="382" y="307"/>
                    <a:pt x="382" y="307"/>
                  </a:cubicBezTo>
                  <a:cubicBezTo>
                    <a:pt x="383" y="306"/>
                    <a:pt x="382" y="306"/>
                    <a:pt x="382" y="306"/>
                  </a:cubicBezTo>
                  <a:cubicBezTo>
                    <a:pt x="381" y="305"/>
                    <a:pt x="381" y="305"/>
                    <a:pt x="382" y="304"/>
                  </a:cubicBezTo>
                  <a:cubicBezTo>
                    <a:pt x="382" y="304"/>
                    <a:pt x="383" y="304"/>
                    <a:pt x="383" y="304"/>
                  </a:cubicBezTo>
                  <a:cubicBezTo>
                    <a:pt x="384" y="303"/>
                    <a:pt x="384" y="302"/>
                    <a:pt x="384" y="302"/>
                  </a:cubicBezTo>
                  <a:cubicBezTo>
                    <a:pt x="385" y="301"/>
                    <a:pt x="385" y="301"/>
                    <a:pt x="385" y="300"/>
                  </a:cubicBezTo>
                  <a:cubicBezTo>
                    <a:pt x="385" y="299"/>
                    <a:pt x="385" y="298"/>
                    <a:pt x="385" y="297"/>
                  </a:cubicBezTo>
                  <a:cubicBezTo>
                    <a:pt x="385" y="296"/>
                    <a:pt x="384" y="296"/>
                    <a:pt x="383" y="296"/>
                  </a:cubicBezTo>
                  <a:cubicBezTo>
                    <a:pt x="383" y="296"/>
                    <a:pt x="383" y="294"/>
                    <a:pt x="383" y="294"/>
                  </a:cubicBezTo>
                  <a:cubicBezTo>
                    <a:pt x="383" y="293"/>
                    <a:pt x="383" y="293"/>
                    <a:pt x="383" y="292"/>
                  </a:cubicBezTo>
                  <a:cubicBezTo>
                    <a:pt x="384" y="292"/>
                    <a:pt x="384" y="291"/>
                    <a:pt x="384" y="291"/>
                  </a:cubicBezTo>
                  <a:cubicBezTo>
                    <a:pt x="384" y="290"/>
                    <a:pt x="385" y="289"/>
                    <a:pt x="385" y="289"/>
                  </a:cubicBezTo>
                  <a:cubicBezTo>
                    <a:pt x="385" y="289"/>
                    <a:pt x="385" y="289"/>
                    <a:pt x="385" y="289"/>
                  </a:cubicBezTo>
                  <a:cubicBezTo>
                    <a:pt x="386" y="289"/>
                    <a:pt x="386" y="288"/>
                    <a:pt x="386" y="288"/>
                  </a:cubicBezTo>
                  <a:cubicBezTo>
                    <a:pt x="386" y="287"/>
                    <a:pt x="389" y="284"/>
                    <a:pt x="390" y="283"/>
                  </a:cubicBezTo>
                  <a:cubicBezTo>
                    <a:pt x="390" y="282"/>
                    <a:pt x="392" y="280"/>
                    <a:pt x="392" y="279"/>
                  </a:cubicBezTo>
                  <a:cubicBezTo>
                    <a:pt x="393" y="278"/>
                    <a:pt x="395" y="277"/>
                    <a:pt x="395" y="276"/>
                  </a:cubicBezTo>
                  <a:cubicBezTo>
                    <a:pt x="396" y="274"/>
                    <a:pt x="396" y="273"/>
                    <a:pt x="396" y="272"/>
                  </a:cubicBezTo>
                  <a:cubicBezTo>
                    <a:pt x="397" y="271"/>
                    <a:pt x="398" y="270"/>
                    <a:pt x="400" y="269"/>
                  </a:cubicBezTo>
                  <a:cubicBezTo>
                    <a:pt x="401" y="269"/>
                    <a:pt x="402" y="268"/>
                    <a:pt x="403" y="266"/>
                  </a:cubicBezTo>
                  <a:cubicBezTo>
                    <a:pt x="405" y="265"/>
                    <a:pt x="403" y="263"/>
                    <a:pt x="404" y="262"/>
                  </a:cubicBezTo>
                  <a:cubicBezTo>
                    <a:pt x="404" y="260"/>
                    <a:pt x="406" y="259"/>
                    <a:pt x="408" y="258"/>
                  </a:cubicBezTo>
                  <a:cubicBezTo>
                    <a:pt x="409" y="257"/>
                    <a:pt x="410" y="255"/>
                    <a:pt x="411" y="254"/>
                  </a:cubicBezTo>
                  <a:cubicBezTo>
                    <a:pt x="411" y="252"/>
                    <a:pt x="412" y="250"/>
                    <a:pt x="412" y="249"/>
                  </a:cubicBezTo>
                  <a:cubicBezTo>
                    <a:pt x="413" y="249"/>
                    <a:pt x="413" y="250"/>
                    <a:pt x="413" y="251"/>
                  </a:cubicBezTo>
                  <a:cubicBezTo>
                    <a:pt x="414" y="252"/>
                    <a:pt x="416" y="251"/>
                    <a:pt x="416" y="251"/>
                  </a:cubicBezTo>
                  <a:cubicBezTo>
                    <a:pt x="417" y="251"/>
                    <a:pt x="418" y="250"/>
                    <a:pt x="418" y="250"/>
                  </a:cubicBezTo>
                  <a:cubicBezTo>
                    <a:pt x="418" y="250"/>
                    <a:pt x="418" y="250"/>
                    <a:pt x="418" y="250"/>
                  </a:cubicBezTo>
                  <a:cubicBezTo>
                    <a:pt x="418" y="250"/>
                    <a:pt x="419" y="250"/>
                    <a:pt x="419" y="250"/>
                  </a:cubicBezTo>
                  <a:cubicBezTo>
                    <a:pt x="420" y="250"/>
                    <a:pt x="421" y="250"/>
                    <a:pt x="422" y="250"/>
                  </a:cubicBezTo>
                  <a:cubicBezTo>
                    <a:pt x="422" y="250"/>
                    <a:pt x="423" y="249"/>
                    <a:pt x="423" y="250"/>
                  </a:cubicBezTo>
                  <a:cubicBezTo>
                    <a:pt x="424" y="250"/>
                    <a:pt x="425" y="249"/>
                    <a:pt x="424" y="249"/>
                  </a:cubicBezTo>
                  <a:cubicBezTo>
                    <a:pt x="424" y="249"/>
                    <a:pt x="423" y="248"/>
                    <a:pt x="423" y="248"/>
                  </a:cubicBezTo>
                  <a:cubicBezTo>
                    <a:pt x="423" y="247"/>
                    <a:pt x="422" y="245"/>
                    <a:pt x="422" y="245"/>
                  </a:cubicBezTo>
                  <a:cubicBezTo>
                    <a:pt x="422" y="244"/>
                    <a:pt x="422" y="244"/>
                    <a:pt x="421" y="244"/>
                  </a:cubicBezTo>
                  <a:cubicBezTo>
                    <a:pt x="421" y="244"/>
                    <a:pt x="420" y="244"/>
                    <a:pt x="420" y="245"/>
                  </a:cubicBezTo>
                  <a:cubicBezTo>
                    <a:pt x="420" y="245"/>
                    <a:pt x="420" y="246"/>
                    <a:pt x="419" y="245"/>
                  </a:cubicBezTo>
                  <a:cubicBezTo>
                    <a:pt x="419" y="245"/>
                    <a:pt x="419" y="244"/>
                    <a:pt x="420" y="244"/>
                  </a:cubicBezTo>
                  <a:cubicBezTo>
                    <a:pt x="420" y="243"/>
                    <a:pt x="421" y="243"/>
                    <a:pt x="421" y="242"/>
                  </a:cubicBezTo>
                  <a:cubicBezTo>
                    <a:pt x="422" y="242"/>
                    <a:pt x="423" y="241"/>
                    <a:pt x="424" y="241"/>
                  </a:cubicBezTo>
                  <a:cubicBezTo>
                    <a:pt x="424" y="240"/>
                    <a:pt x="426" y="239"/>
                    <a:pt x="426" y="238"/>
                  </a:cubicBezTo>
                  <a:cubicBezTo>
                    <a:pt x="427" y="237"/>
                    <a:pt x="428" y="236"/>
                    <a:pt x="428" y="236"/>
                  </a:cubicBezTo>
                  <a:cubicBezTo>
                    <a:pt x="429" y="235"/>
                    <a:pt x="430" y="234"/>
                    <a:pt x="431" y="234"/>
                  </a:cubicBezTo>
                  <a:cubicBezTo>
                    <a:pt x="432" y="234"/>
                    <a:pt x="432" y="233"/>
                    <a:pt x="433" y="233"/>
                  </a:cubicBezTo>
                  <a:cubicBezTo>
                    <a:pt x="434" y="233"/>
                    <a:pt x="434" y="232"/>
                    <a:pt x="434" y="232"/>
                  </a:cubicBezTo>
                  <a:cubicBezTo>
                    <a:pt x="435" y="231"/>
                    <a:pt x="435" y="230"/>
                    <a:pt x="435" y="230"/>
                  </a:cubicBezTo>
                  <a:cubicBezTo>
                    <a:pt x="436" y="230"/>
                    <a:pt x="436" y="230"/>
                    <a:pt x="436" y="230"/>
                  </a:cubicBezTo>
                  <a:cubicBezTo>
                    <a:pt x="436" y="230"/>
                    <a:pt x="435" y="230"/>
                    <a:pt x="435" y="229"/>
                  </a:cubicBezTo>
                  <a:cubicBezTo>
                    <a:pt x="434" y="229"/>
                    <a:pt x="435" y="228"/>
                    <a:pt x="436" y="229"/>
                  </a:cubicBezTo>
                  <a:cubicBezTo>
                    <a:pt x="436" y="229"/>
                    <a:pt x="437" y="230"/>
                    <a:pt x="438" y="229"/>
                  </a:cubicBezTo>
                  <a:cubicBezTo>
                    <a:pt x="439" y="229"/>
                    <a:pt x="440" y="227"/>
                    <a:pt x="441" y="228"/>
                  </a:cubicBezTo>
                  <a:cubicBezTo>
                    <a:pt x="442" y="229"/>
                    <a:pt x="443" y="229"/>
                    <a:pt x="443" y="229"/>
                  </a:cubicBezTo>
                  <a:cubicBezTo>
                    <a:pt x="444" y="229"/>
                    <a:pt x="445" y="229"/>
                    <a:pt x="445" y="228"/>
                  </a:cubicBezTo>
                  <a:cubicBezTo>
                    <a:pt x="444" y="227"/>
                    <a:pt x="443" y="226"/>
                    <a:pt x="443" y="226"/>
                  </a:cubicBezTo>
                  <a:cubicBezTo>
                    <a:pt x="443" y="225"/>
                    <a:pt x="444" y="225"/>
                    <a:pt x="445" y="225"/>
                  </a:cubicBezTo>
                  <a:cubicBezTo>
                    <a:pt x="445" y="225"/>
                    <a:pt x="446" y="225"/>
                    <a:pt x="446" y="223"/>
                  </a:cubicBezTo>
                  <a:cubicBezTo>
                    <a:pt x="446" y="222"/>
                    <a:pt x="445" y="221"/>
                    <a:pt x="446" y="221"/>
                  </a:cubicBezTo>
                  <a:cubicBezTo>
                    <a:pt x="447" y="220"/>
                    <a:pt x="449" y="220"/>
                    <a:pt x="449" y="219"/>
                  </a:cubicBezTo>
                  <a:cubicBezTo>
                    <a:pt x="450" y="219"/>
                    <a:pt x="451" y="218"/>
                    <a:pt x="451" y="217"/>
                  </a:cubicBezTo>
                  <a:cubicBezTo>
                    <a:pt x="451" y="216"/>
                    <a:pt x="450" y="214"/>
                    <a:pt x="451" y="214"/>
                  </a:cubicBezTo>
                  <a:cubicBezTo>
                    <a:pt x="452" y="214"/>
                    <a:pt x="452" y="214"/>
                    <a:pt x="453" y="214"/>
                  </a:cubicBezTo>
                  <a:cubicBezTo>
                    <a:pt x="453" y="215"/>
                    <a:pt x="455" y="215"/>
                    <a:pt x="455" y="214"/>
                  </a:cubicBezTo>
                  <a:cubicBezTo>
                    <a:pt x="455" y="214"/>
                    <a:pt x="456" y="213"/>
                    <a:pt x="457" y="213"/>
                  </a:cubicBezTo>
                  <a:cubicBezTo>
                    <a:pt x="458" y="213"/>
                    <a:pt x="459" y="213"/>
                    <a:pt x="459" y="212"/>
                  </a:cubicBezTo>
                  <a:cubicBezTo>
                    <a:pt x="459" y="211"/>
                    <a:pt x="459" y="210"/>
                    <a:pt x="458" y="210"/>
                  </a:cubicBezTo>
                  <a:cubicBezTo>
                    <a:pt x="457" y="210"/>
                    <a:pt x="456" y="210"/>
                    <a:pt x="455" y="209"/>
                  </a:cubicBezTo>
                  <a:cubicBezTo>
                    <a:pt x="455" y="209"/>
                    <a:pt x="456" y="208"/>
                    <a:pt x="456" y="208"/>
                  </a:cubicBezTo>
                  <a:cubicBezTo>
                    <a:pt x="457" y="207"/>
                    <a:pt x="458" y="206"/>
                    <a:pt x="458" y="205"/>
                  </a:cubicBezTo>
                  <a:cubicBezTo>
                    <a:pt x="459" y="204"/>
                    <a:pt x="459" y="204"/>
                    <a:pt x="458" y="20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71" name="任意多边形 37">
              <a:extLst>
                <a:ext uri="{FF2B5EF4-FFF2-40B4-BE49-F238E27FC236}">
                  <a16:creationId xmlns:a16="http://schemas.microsoft.com/office/drawing/2014/main" id="{070D81DB-DD8C-EAF0-3E3C-B35FA376A1A2}"/>
                </a:ext>
              </a:extLst>
            </p:cNvPr>
            <p:cNvSpPr/>
            <p:nvPr/>
          </p:nvSpPr>
          <p:spPr bwMode="auto">
            <a:xfrm>
              <a:off x="7977188" y="236696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72" name="任意多边形 38">
              <a:extLst>
                <a:ext uri="{FF2B5EF4-FFF2-40B4-BE49-F238E27FC236}">
                  <a16:creationId xmlns:a16="http://schemas.microsoft.com/office/drawing/2014/main" id="{E30BEA44-DEB0-D558-A89F-4945B1C5EC39}"/>
                </a:ext>
              </a:extLst>
            </p:cNvPr>
            <p:cNvSpPr/>
            <p:nvPr/>
          </p:nvSpPr>
          <p:spPr bwMode="auto">
            <a:xfrm>
              <a:off x="7432675" y="2135188"/>
              <a:ext cx="788988" cy="517525"/>
            </a:xfrm>
            <a:custGeom>
              <a:avLst/>
              <a:gdLst>
                <a:gd name="T0" fmla="*/ 33 w 536"/>
                <a:gd name="T1" fmla="*/ 244 h 352"/>
                <a:gd name="T2" fmla="*/ 78 w 536"/>
                <a:gd name="T3" fmla="*/ 222 h 352"/>
                <a:gd name="T4" fmla="*/ 54 w 536"/>
                <a:gd name="T5" fmla="*/ 246 h 352"/>
                <a:gd name="T6" fmla="*/ 27 w 536"/>
                <a:gd name="T7" fmla="*/ 278 h 352"/>
                <a:gd name="T8" fmla="*/ 1 w 536"/>
                <a:gd name="T9" fmla="*/ 315 h 352"/>
                <a:gd name="T10" fmla="*/ 20 w 536"/>
                <a:gd name="T11" fmla="*/ 317 h 352"/>
                <a:gd name="T12" fmla="*/ 34 w 536"/>
                <a:gd name="T13" fmla="*/ 330 h 352"/>
                <a:gd name="T14" fmla="*/ 54 w 536"/>
                <a:gd name="T15" fmla="*/ 348 h 352"/>
                <a:gd name="T16" fmla="*/ 108 w 536"/>
                <a:gd name="T17" fmla="*/ 347 h 352"/>
                <a:gd name="T18" fmla="*/ 117 w 536"/>
                <a:gd name="T19" fmla="*/ 330 h 352"/>
                <a:gd name="T20" fmla="*/ 145 w 536"/>
                <a:gd name="T21" fmla="*/ 305 h 352"/>
                <a:gd name="T22" fmla="*/ 170 w 536"/>
                <a:gd name="T23" fmla="*/ 327 h 352"/>
                <a:gd name="T24" fmla="*/ 186 w 536"/>
                <a:gd name="T25" fmla="*/ 343 h 352"/>
                <a:gd name="T26" fmla="*/ 210 w 536"/>
                <a:gd name="T27" fmla="*/ 343 h 352"/>
                <a:gd name="T28" fmla="*/ 232 w 536"/>
                <a:gd name="T29" fmla="*/ 322 h 352"/>
                <a:gd name="T30" fmla="*/ 252 w 536"/>
                <a:gd name="T31" fmla="*/ 330 h 352"/>
                <a:gd name="T32" fmla="*/ 266 w 536"/>
                <a:gd name="T33" fmla="*/ 340 h 352"/>
                <a:gd name="T34" fmla="*/ 272 w 536"/>
                <a:gd name="T35" fmla="*/ 316 h 352"/>
                <a:gd name="T36" fmla="*/ 290 w 536"/>
                <a:gd name="T37" fmla="*/ 306 h 352"/>
                <a:gd name="T38" fmla="*/ 301 w 536"/>
                <a:gd name="T39" fmla="*/ 277 h 352"/>
                <a:gd name="T40" fmla="*/ 327 w 536"/>
                <a:gd name="T41" fmla="*/ 269 h 352"/>
                <a:gd name="T42" fmla="*/ 342 w 536"/>
                <a:gd name="T43" fmla="*/ 222 h 352"/>
                <a:gd name="T44" fmla="*/ 359 w 536"/>
                <a:gd name="T45" fmla="*/ 213 h 352"/>
                <a:gd name="T46" fmla="*/ 371 w 536"/>
                <a:gd name="T47" fmla="*/ 192 h 352"/>
                <a:gd name="T48" fmla="*/ 387 w 536"/>
                <a:gd name="T49" fmla="*/ 176 h 352"/>
                <a:gd name="T50" fmla="*/ 371 w 536"/>
                <a:gd name="T51" fmla="*/ 163 h 352"/>
                <a:gd name="T52" fmla="*/ 383 w 536"/>
                <a:gd name="T53" fmla="*/ 152 h 352"/>
                <a:gd name="T54" fmla="*/ 414 w 536"/>
                <a:gd name="T55" fmla="*/ 159 h 352"/>
                <a:gd name="T56" fmla="*/ 421 w 536"/>
                <a:gd name="T57" fmla="*/ 133 h 352"/>
                <a:gd name="T58" fmla="*/ 426 w 536"/>
                <a:gd name="T59" fmla="*/ 119 h 352"/>
                <a:gd name="T60" fmla="*/ 424 w 536"/>
                <a:gd name="T61" fmla="*/ 112 h 352"/>
                <a:gd name="T62" fmla="*/ 441 w 536"/>
                <a:gd name="T63" fmla="*/ 104 h 352"/>
                <a:gd name="T64" fmla="*/ 456 w 536"/>
                <a:gd name="T65" fmla="*/ 87 h 352"/>
                <a:gd name="T66" fmla="*/ 466 w 536"/>
                <a:gd name="T67" fmla="*/ 92 h 352"/>
                <a:gd name="T68" fmla="*/ 491 w 536"/>
                <a:gd name="T69" fmla="*/ 71 h 352"/>
                <a:gd name="T70" fmla="*/ 496 w 536"/>
                <a:gd name="T71" fmla="*/ 69 h 352"/>
                <a:gd name="T72" fmla="*/ 508 w 536"/>
                <a:gd name="T73" fmla="*/ 63 h 352"/>
                <a:gd name="T74" fmla="*/ 525 w 536"/>
                <a:gd name="T75" fmla="*/ 73 h 352"/>
                <a:gd name="T76" fmla="*/ 521 w 536"/>
                <a:gd name="T77" fmla="*/ 60 h 352"/>
                <a:gd name="T78" fmla="*/ 528 w 536"/>
                <a:gd name="T79" fmla="*/ 34 h 352"/>
                <a:gd name="T80" fmla="*/ 522 w 536"/>
                <a:gd name="T81" fmla="*/ 25 h 352"/>
                <a:gd name="T82" fmla="*/ 496 w 536"/>
                <a:gd name="T83" fmla="*/ 24 h 352"/>
                <a:gd name="T84" fmla="*/ 482 w 536"/>
                <a:gd name="T85" fmla="*/ 26 h 352"/>
                <a:gd name="T86" fmla="*/ 444 w 536"/>
                <a:gd name="T87" fmla="*/ 21 h 352"/>
                <a:gd name="T88" fmla="*/ 410 w 536"/>
                <a:gd name="T89" fmla="*/ 12 h 352"/>
                <a:gd name="T90" fmla="*/ 360 w 536"/>
                <a:gd name="T91" fmla="*/ 26 h 352"/>
                <a:gd name="T92" fmla="*/ 340 w 536"/>
                <a:gd name="T93" fmla="*/ 64 h 352"/>
                <a:gd name="T94" fmla="*/ 291 w 536"/>
                <a:gd name="T95" fmla="*/ 86 h 352"/>
                <a:gd name="T96" fmla="*/ 265 w 536"/>
                <a:gd name="T97" fmla="*/ 67 h 352"/>
                <a:gd name="T98" fmla="*/ 275 w 536"/>
                <a:gd name="T99" fmla="*/ 18 h 352"/>
                <a:gd name="T100" fmla="*/ 234 w 536"/>
                <a:gd name="T101" fmla="*/ 17 h 352"/>
                <a:gd name="T102" fmla="*/ 213 w 536"/>
                <a:gd name="T103" fmla="*/ 15 h 352"/>
                <a:gd name="T104" fmla="*/ 200 w 536"/>
                <a:gd name="T105" fmla="*/ 29 h 352"/>
                <a:gd name="T106" fmla="*/ 186 w 536"/>
                <a:gd name="T107" fmla="*/ 14 h 352"/>
                <a:gd name="T108" fmla="*/ 166 w 536"/>
                <a:gd name="T109" fmla="*/ 24 h 352"/>
                <a:gd name="T110" fmla="*/ 91 w 536"/>
                <a:gd name="T111" fmla="*/ 82 h 352"/>
                <a:gd name="T112" fmla="*/ 79 w 536"/>
                <a:gd name="T113" fmla="*/ 87 h 352"/>
                <a:gd name="T114" fmla="*/ 59 w 536"/>
                <a:gd name="T115" fmla="*/ 113 h 352"/>
                <a:gd name="T116" fmla="*/ 27 w 536"/>
                <a:gd name="T117" fmla="*/ 167 h 352"/>
                <a:gd name="T118" fmla="*/ 35 w 536"/>
                <a:gd name="T119" fmla="*/ 20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6" h="352">
                  <a:moveTo>
                    <a:pt x="39" y="210"/>
                  </a:moveTo>
                  <a:cubicBezTo>
                    <a:pt x="39" y="210"/>
                    <a:pt x="39" y="210"/>
                    <a:pt x="39" y="210"/>
                  </a:cubicBezTo>
                  <a:cubicBezTo>
                    <a:pt x="39" y="211"/>
                    <a:pt x="39" y="212"/>
                    <a:pt x="39" y="213"/>
                  </a:cubicBezTo>
                  <a:cubicBezTo>
                    <a:pt x="39" y="214"/>
                    <a:pt x="38" y="217"/>
                    <a:pt x="37" y="219"/>
                  </a:cubicBezTo>
                  <a:cubicBezTo>
                    <a:pt x="37" y="220"/>
                    <a:pt x="37" y="222"/>
                    <a:pt x="37" y="223"/>
                  </a:cubicBezTo>
                  <a:cubicBezTo>
                    <a:pt x="37" y="224"/>
                    <a:pt x="36" y="223"/>
                    <a:pt x="35" y="224"/>
                  </a:cubicBezTo>
                  <a:cubicBezTo>
                    <a:pt x="34" y="225"/>
                    <a:pt x="34" y="227"/>
                    <a:pt x="32" y="227"/>
                  </a:cubicBezTo>
                  <a:cubicBezTo>
                    <a:pt x="31" y="227"/>
                    <a:pt x="31" y="228"/>
                    <a:pt x="31" y="230"/>
                  </a:cubicBezTo>
                  <a:cubicBezTo>
                    <a:pt x="31" y="232"/>
                    <a:pt x="32" y="232"/>
                    <a:pt x="32" y="234"/>
                  </a:cubicBezTo>
                  <a:cubicBezTo>
                    <a:pt x="32" y="235"/>
                    <a:pt x="32" y="237"/>
                    <a:pt x="32" y="238"/>
                  </a:cubicBezTo>
                  <a:cubicBezTo>
                    <a:pt x="32" y="239"/>
                    <a:pt x="31" y="242"/>
                    <a:pt x="31" y="243"/>
                  </a:cubicBezTo>
                  <a:cubicBezTo>
                    <a:pt x="31" y="244"/>
                    <a:pt x="33" y="244"/>
                    <a:pt x="33" y="244"/>
                  </a:cubicBezTo>
                  <a:cubicBezTo>
                    <a:pt x="35" y="241"/>
                    <a:pt x="37" y="239"/>
                    <a:pt x="39" y="236"/>
                  </a:cubicBezTo>
                  <a:cubicBezTo>
                    <a:pt x="43" y="234"/>
                    <a:pt x="47" y="231"/>
                    <a:pt x="50" y="229"/>
                  </a:cubicBezTo>
                  <a:cubicBezTo>
                    <a:pt x="53" y="228"/>
                    <a:pt x="57" y="227"/>
                    <a:pt x="60" y="225"/>
                  </a:cubicBezTo>
                  <a:cubicBezTo>
                    <a:pt x="63" y="223"/>
                    <a:pt x="67" y="222"/>
                    <a:pt x="69" y="220"/>
                  </a:cubicBezTo>
                  <a:cubicBezTo>
                    <a:pt x="72" y="218"/>
                    <a:pt x="77" y="216"/>
                    <a:pt x="79" y="213"/>
                  </a:cubicBezTo>
                  <a:cubicBezTo>
                    <a:pt x="80" y="210"/>
                    <a:pt x="81" y="209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4" y="209"/>
                    <a:pt x="85" y="211"/>
                    <a:pt x="84" y="212"/>
                  </a:cubicBezTo>
                  <a:cubicBezTo>
                    <a:pt x="83" y="213"/>
                    <a:pt x="82" y="215"/>
                    <a:pt x="82" y="217"/>
                  </a:cubicBezTo>
                  <a:cubicBezTo>
                    <a:pt x="81" y="219"/>
                    <a:pt x="81" y="220"/>
                    <a:pt x="81" y="221"/>
                  </a:cubicBezTo>
                  <a:cubicBezTo>
                    <a:pt x="81" y="222"/>
                    <a:pt x="81" y="223"/>
                    <a:pt x="80" y="223"/>
                  </a:cubicBezTo>
                  <a:cubicBezTo>
                    <a:pt x="79" y="223"/>
                    <a:pt x="78" y="222"/>
                    <a:pt x="78" y="222"/>
                  </a:cubicBezTo>
                  <a:cubicBezTo>
                    <a:pt x="77" y="222"/>
                    <a:pt x="76" y="222"/>
                    <a:pt x="75" y="222"/>
                  </a:cubicBezTo>
                  <a:cubicBezTo>
                    <a:pt x="74" y="223"/>
                    <a:pt x="73" y="222"/>
                    <a:pt x="72" y="223"/>
                  </a:cubicBezTo>
                  <a:cubicBezTo>
                    <a:pt x="72" y="224"/>
                    <a:pt x="70" y="228"/>
                    <a:pt x="69" y="228"/>
                  </a:cubicBezTo>
                  <a:cubicBezTo>
                    <a:pt x="69" y="229"/>
                    <a:pt x="68" y="230"/>
                    <a:pt x="69" y="230"/>
                  </a:cubicBezTo>
                  <a:cubicBezTo>
                    <a:pt x="70" y="231"/>
                    <a:pt x="71" y="231"/>
                    <a:pt x="71" y="232"/>
                  </a:cubicBezTo>
                  <a:cubicBezTo>
                    <a:pt x="70" y="233"/>
                    <a:pt x="69" y="234"/>
                    <a:pt x="67" y="234"/>
                  </a:cubicBezTo>
                  <a:cubicBezTo>
                    <a:pt x="66" y="234"/>
                    <a:pt x="65" y="235"/>
                    <a:pt x="64" y="234"/>
                  </a:cubicBezTo>
                  <a:cubicBezTo>
                    <a:pt x="63" y="234"/>
                    <a:pt x="62" y="234"/>
                    <a:pt x="62" y="234"/>
                  </a:cubicBezTo>
                  <a:cubicBezTo>
                    <a:pt x="62" y="235"/>
                    <a:pt x="61" y="236"/>
                    <a:pt x="61" y="236"/>
                  </a:cubicBezTo>
                  <a:cubicBezTo>
                    <a:pt x="60" y="236"/>
                    <a:pt x="58" y="236"/>
                    <a:pt x="58" y="237"/>
                  </a:cubicBezTo>
                  <a:cubicBezTo>
                    <a:pt x="59" y="239"/>
                    <a:pt x="59" y="241"/>
                    <a:pt x="57" y="243"/>
                  </a:cubicBezTo>
                  <a:cubicBezTo>
                    <a:pt x="56" y="245"/>
                    <a:pt x="55" y="246"/>
                    <a:pt x="54" y="246"/>
                  </a:cubicBezTo>
                  <a:cubicBezTo>
                    <a:pt x="52" y="246"/>
                    <a:pt x="50" y="245"/>
                    <a:pt x="49" y="246"/>
                  </a:cubicBezTo>
                  <a:cubicBezTo>
                    <a:pt x="48" y="247"/>
                    <a:pt x="47" y="248"/>
                    <a:pt x="46" y="248"/>
                  </a:cubicBezTo>
                  <a:cubicBezTo>
                    <a:pt x="45" y="248"/>
                    <a:pt x="43" y="248"/>
                    <a:pt x="44" y="249"/>
                  </a:cubicBezTo>
                  <a:cubicBezTo>
                    <a:pt x="44" y="250"/>
                    <a:pt x="45" y="252"/>
                    <a:pt x="43" y="253"/>
                  </a:cubicBezTo>
                  <a:cubicBezTo>
                    <a:pt x="41" y="254"/>
                    <a:pt x="38" y="256"/>
                    <a:pt x="38" y="257"/>
                  </a:cubicBezTo>
                  <a:cubicBezTo>
                    <a:pt x="38" y="259"/>
                    <a:pt x="38" y="264"/>
                    <a:pt x="37" y="264"/>
                  </a:cubicBezTo>
                  <a:cubicBezTo>
                    <a:pt x="36" y="264"/>
                    <a:pt x="36" y="264"/>
                    <a:pt x="35" y="263"/>
                  </a:cubicBezTo>
                  <a:cubicBezTo>
                    <a:pt x="34" y="263"/>
                    <a:pt x="32" y="263"/>
                    <a:pt x="33" y="264"/>
                  </a:cubicBezTo>
                  <a:cubicBezTo>
                    <a:pt x="34" y="266"/>
                    <a:pt x="35" y="268"/>
                    <a:pt x="35" y="269"/>
                  </a:cubicBezTo>
                  <a:cubicBezTo>
                    <a:pt x="35" y="270"/>
                    <a:pt x="35" y="270"/>
                    <a:pt x="34" y="271"/>
                  </a:cubicBezTo>
                  <a:cubicBezTo>
                    <a:pt x="33" y="271"/>
                    <a:pt x="31" y="273"/>
                    <a:pt x="30" y="274"/>
                  </a:cubicBezTo>
                  <a:cubicBezTo>
                    <a:pt x="29" y="275"/>
                    <a:pt x="28" y="277"/>
                    <a:pt x="27" y="278"/>
                  </a:cubicBezTo>
                  <a:cubicBezTo>
                    <a:pt x="27" y="278"/>
                    <a:pt x="26" y="278"/>
                    <a:pt x="25" y="277"/>
                  </a:cubicBezTo>
                  <a:cubicBezTo>
                    <a:pt x="25" y="277"/>
                    <a:pt x="23" y="275"/>
                    <a:pt x="22" y="277"/>
                  </a:cubicBezTo>
                  <a:cubicBezTo>
                    <a:pt x="20" y="279"/>
                    <a:pt x="19" y="281"/>
                    <a:pt x="16" y="282"/>
                  </a:cubicBezTo>
                  <a:cubicBezTo>
                    <a:pt x="13" y="283"/>
                    <a:pt x="13" y="284"/>
                    <a:pt x="13" y="286"/>
                  </a:cubicBezTo>
                  <a:cubicBezTo>
                    <a:pt x="13" y="287"/>
                    <a:pt x="13" y="290"/>
                    <a:pt x="12" y="291"/>
                  </a:cubicBezTo>
                  <a:cubicBezTo>
                    <a:pt x="12" y="293"/>
                    <a:pt x="9" y="296"/>
                    <a:pt x="7" y="298"/>
                  </a:cubicBezTo>
                  <a:cubicBezTo>
                    <a:pt x="6" y="299"/>
                    <a:pt x="1" y="304"/>
                    <a:pt x="1" y="305"/>
                  </a:cubicBezTo>
                  <a:cubicBezTo>
                    <a:pt x="2" y="305"/>
                    <a:pt x="2" y="305"/>
                    <a:pt x="2" y="305"/>
                  </a:cubicBezTo>
                  <a:cubicBezTo>
                    <a:pt x="2" y="305"/>
                    <a:pt x="4" y="306"/>
                    <a:pt x="4" y="307"/>
                  </a:cubicBezTo>
                  <a:cubicBezTo>
                    <a:pt x="5" y="309"/>
                    <a:pt x="5" y="310"/>
                    <a:pt x="5" y="311"/>
                  </a:cubicBezTo>
                  <a:cubicBezTo>
                    <a:pt x="5" y="312"/>
                    <a:pt x="2" y="313"/>
                    <a:pt x="2" y="313"/>
                  </a:cubicBezTo>
                  <a:cubicBezTo>
                    <a:pt x="2" y="313"/>
                    <a:pt x="1" y="314"/>
                    <a:pt x="1" y="315"/>
                  </a:cubicBezTo>
                  <a:cubicBezTo>
                    <a:pt x="0" y="316"/>
                    <a:pt x="0" y="318"/>
                    <a:pt x="0" y="318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4" y="319"/>
                    <a:pt x="4" y="319"/>
                    <a:pt x="4" y="319"/>
                  </a:cubicBezTo>
                  <a:cubicBezTo>
                    <a:pt x="4" y="319"/>
                    <a:pt x="4" y="316"/>
                    <a:pt x="5" y="316"/>
                  </a:cubicBezTo>
                  <a:cubicBezTo>
                    <a:pt x="6" y="316"/>
                    <a:pt x="5" y="318"/>
                    <a:pt x="6" y="319"/>
                  </a:cubicBezTo>
                  <a:cubicBezTo>
                    <a:pt x="7" y="319"/>
                    <a:pt x="7" y="320"/>
                    <a:pt x="8" y="320"/>
                  </a:cubicBezTo>
                  <a:cubicBezTo>
                    <a:pt x="9" y="321"/>
                    <a:pt x="10" y="321"/>
                    <a:pt x="10" y="320"/>
                  </a:cubicBezTo>
                  <a:cubicBezTo>
                    <a:pt x="11" y="319"/>
                    <a:pt x="10" y="319"/>
                    <a:pt x="12" y="319"/>
                  </a:cubicBezTo>
                  <a:cubicBezTo>
                    <a:pt x="13" y="319"/>
                    <a:pt x="14" y="318"/>
                    <a:pt x="15" y="319"/>
                  </a:cubicBezTo>
                  <a:cubicBezTo>
                    <a:pt x="16" y="319"/>
                    <a:pt x="16" y="321"/>
                    <a:pt x="17" y="320"/>
                  </a:cubicBezTo>
                  <a:cubicBezTo>
                    <a:pt x="17" y="319"/>
                    <a:pt x="17" y="319"/>
                    <a:pt x="18" y="318"/>
                  </a:cubicBezTo>
                  <a:cubicBezTo>
                    <a:pt x="19" y="318"/>
                    <a:pt x="20" y="317"/>
                    <a:pt x="20" y="317"/>
                  </a:cubicBezTo>
                  <a:cubicBezTo>
                    <a:pt x="21" y="317"/>
                    <a:pt x="23" y="316"/>
                    <a:pt x="23" y="316"/>
                  </a:cubicBezTo>
                  <a:cubicBezTo>
                    <a:pt x="24" y="316"/>
                    <a:pt x="24" y="316"/>
                    <a:pt x="24" y="316"/>
                  </a:cubicBezTo>
                  <a:cubicBezTo>
                    <a:pt x="24" y="316"/>
                    <a:pt x="25" y="317"/>
                    <a:pt x="25" y="317"/>
                  </a:cubicBezTo>
                  <a:cubicBezTo>
                    <a:pt x="26" y="319"/>
                    <a:pt x="28" y="319"/>
                    <a:pt x="30" y="319"/>
                  </a:cubicBezTo>
                  <a:cubicBezTo>
                    <a:pt x="30" y="320"/>
                    <a:pt x="30" y="320"/>
                    <a:pt x="30" y="320"/>
                  </a:cubicBezTo>
                  <a:cubicBezTo>
                    <a:pt x="30" y="320"/>
                    <a:pt x="31" y="320"/>
                    <a:pt x="31" y="321"/>
                  </a:cubicBezTo>
                  <a:cubicBezTo>
                    <a:pt x="31" y="321"/>
                    <a:pt x="30" y="322"/>
                    <a:pt x="29" y="323"/>
                  </a:cubicBezTo>
                  <a:cubicBezTo>
                    <a:pt x="29" y="324"/>
                    <a:pt x="29" y="324"/>
                    <a:pt x="30" y="324"/>
                  </a:cubicBezTo>
                  <a:cubicBezTo>
                    <a:pt x="31" y="325"/>
                    <a:pt x="32" y="323"/>
                    <a:pt x="33" y="323"/>
                  </a:cubicBezTo>
                  <a:cubicBezTo>
                    <a:pt x="34" y="324"/>
                    <a:pt x="34" y="325"/>
                    <a:pt x="33" y="326"/>
                  </a:cubicBezTo>
                  <a:cubicBezTo>
                    <a:pt x="32" y="326"/>
                    <a:pt x="32" y="327"/>
                    <a:pt x="33" y="328"/>
                  </a:cubicBezTo>
                  <a:cubicBezTo>
                    <a:pt x="33" y="329"/>
                    <a:pt x="33" y="329"/>
                    <a:pt x="34" y="330"/>
                  </a:cubicBezTo>
                  <a:cubicBezTo>
                    <a:pt x="35" y="330"/>
                    <a:pt x="35" y="329"/>
                    <a:pt x="36" y="329"/>
                  </a:cubicBezTo>
                  <a:cubicBezTo>
                    <a:pt x="36" y="328"/>
                    <a:pt x="37" y="328"/>
                    <a:pt x="38" y="328"/>
                  </a:cubicBezTo>
                  <a:cubicBezTo>
                    <a:pt x="39" y="327"/>
                    <a:pt x="39" y="328"/>
                    <a:pt x="41" y="329"/>
                  </a:cubicBezTo>
                  <a:cubicBezTo>
                    <a:pt x="42" y="330"/>
                    <a:pt x="43" y="330"/>
                    <a:pt x="44" y="330"/>
                  </a:cubicBezTo>
                  <a:cubicBezTo>
                    <a:pt x="46" y="330"/>
                    <a:pt x="46" y="330"/>
                    <a:pt x="47" y="331"/>
                  </a:cubicBezTo>
                  <a:cubicBezTo>
                    <a:pt x="48" y="333"/>
                    <a:pt x="49" y="335"/>
                    <a:pt x="49" y="336"/>
                  </a:cubicBezTo>
                  <a:cubicBezTo>
                    <a:pt x="50" y="337"/>
                    <a:pt x="49" y="338"/>
                    <a:pt x="49" y="338"/>
                  </a:cubicBezTo>
                  <a:cubicBezTo>
                    <a:pt x="49" y="338"/>
                    <a:pt x="48" y="339"/>
                    <a:pt x="49" y="340"/>
                  </a:cubicBezTo>
                  <a:cubicBezTo>
                    <a:pt x="50" y="341"/>
                    <a:pt x="50" y="342"/>
                    <a:pt x="50" y="343"/>
                  </a:cubicBezTo>
                  <a:cubicBezTo>
                    <a:pt x="51" y="344"/>
                    <a:pt x="52" y="346"/>
                    <a:pt x="52" y="346"/>
                  </a:cubicBezTo>
                  <a:cubicBezTo>
                    <a:pt x="52" y="347"/>
                    <a:pt x="52" y="347"/>
                    <a:pt x="52" y="347"/>
                  </a:cubicBezTo>
                  <a:cubicBezTo>
                    <a:pt x="53" y="347"/>
                    <a:pt x="53" y="347"/>
                    <a:pt x="54" y="348"/>
                  </a:cubicBezTo>
                  <a:cubicBezTo>
                    <a:pt x="55" y="350"/>
                    <a:pt x="56" y="351"/>
                    <a:pt x="58" y="351"/>
                  </a:cubicBezTo>
                  <a:cubicBezTo>
                    <a:pt x="60" y="352"/>
                    <a:pt x="62" y="352"/>
                    <a:pt x="64" y="351"/>
                  </a:cubicBezTo>
                  <a:cubicBezTo>
                    <a:pt x="66" y="350"/>
                    <a:pt x="68" y="349"/>
                    <a:pt x="69" y="349"/>
                  </a:cubicBezTo>
                  <a:cubicBezTo>
                    <a:pt x="70" y="349"/>
                    <a:pt x="74" y="350"/>
                    <a:pt x="77" y="350"/>
                  </a:cubicBezTo>
                  <a:cubicBezTo>
                    <a:pt x="80" y="350"/>
                    <a:pt x="83" y="349"/>
                    <a:pt x="86" y="348"/>
                  </a:cubicBezTo>
                  <a:cubicBezTo>
                    <a:pt x="89" y="347"/>
                    <a:pt x="89" y="347"/>
                    <a:pt x="91" y="347"/>
                  </a:cubicBezTo>
                  <a:cubicBezTo>
                    <a:pt x="94" y="346"/>
                    <a:pt x="95" y="345"/>
                    <a:pt x="97" y="344"/>
                  </a:cubicBezTo>
                  <a:cubicBezTo>
                    <a:pt x="99" y="344"/>
                    <a:pt x="100" y="345"/>
                    <a:pt x="101" y="347"/>
                  </a:cubicBezTo>
                  <a:cubicBezTo>
                    <a:pt x="102" y="348"/>
                    <a:pt x="103" y="348"/>
                    <a:pt x="103" y="348"/>
                  </a:cubicBezTo>
                  <a:cubicBezTo>
                    <a:pt x="104" y="348"/>
                    <a:pt x="105" y="347"/>
                    <a:pt x="106" y="346"/>
                  </a:cubicBezTo>
                  <a:cubicBezTo>
                    <a:pt x="106" y="346"/>
                    <a:pt x="107" y="346"/>
                    <a:pt x="107" y="346"/>
                  </a:cubicBezTo>
                  <a:cubicBezTo>
                    <a:pt x="108" y="346"/>
                    <a:pt x="108" y="346"/>
                    <a:pt x="108" y="347"/>
                  </a:cubicBezTo>
                  <a:cubicBezTo>
                    <a:pt x="109" y="347"/>
                    <a:pt x="109" y="348"/>
                    <a:pt x="110" y="348"/>
                  </a:cubicBezTo>
                  <a:cubicBezTo>
                    <a:pt x="110" y="348"/>
                    <a:pt x="110" y="348"/>
                    <a:pt x="110" y="348"/>
                  </a:cubicBezTo>
                  <a:cubicBezTo>
                    <a:pt x="110" y="348"/>
                    <a:pt x="111" y="345"/>
                    <a:pt x="111" y="345"/>
                  </a:cubicBezTo>
                  <a:cubicBezTo>
                    <a:pt x="112" y="345"/>
                    <a:pt x="111" y="343"/>
                    <a:pt x="112" y="343"/>
                  </a:cubicBezTo>
                  <a:cubicBezTo>
                    <a:pt x="113" y="343"/>
                    <a:pt x="115" y="344"/>
                    <a:pt x="115" y="343"/>
                  </a:cubicBezTo>
                  <a:cubicBezTo>
                    <a:pt x="116" y="342"/>
                    <a:pt x="115" y="341"/>
                    <a:pt x="116" y="341"/>
                  </a:cubicBezTo>
                  <a:cubicBezTo>
                    <a:pt x="117" y="341"/>
                    <a:pt x="118" y="341"/>
                    <a:pt x="119" y="340"/>
                  </a:cubicBezTo>
                  <a:cubicBezTo>
                    <a:pt x="119" y="340"/>
                    <a:pt x="119" y="339"/>
                    <a:pt x="119" y="339"/>
                  </a:cubicBezTo>
                  <a:cubicBezTo>
                    <a:pt x="119" y="339"/>
                    <a:pt x="118" y="339"/>
                    <a:pt x="118" y="338"/>
                  </a:cubicBezTo>
                  <a:cubicBezTo>
                    <a:pt x="119" y="337"/>
                    <a:pt x="119" y="336"/>
                    <a:pt x="119" y="335"/>
                  </a:cubicBezTo>
                  <a:cubicBezTo>
                    <a:pt x="119" y="334"/>
                    <a:pt x="119" y="332"/>
                    <a:pt x="118" y="332"/>
                  </a:cubicBezTo>
                  <a:cubicBezTo>
                    <a:pt x="118" y="332"/>
                    <a:pt x="117" y="331"/>
                    <a:pt x="117" y="330"/>
                  </a:cubicBezTo>
                  <a:cubicBezTo>
                    <a:pt x="118" y="328"/>
                    <a:pt x="120" y="330"/>
                    <a:pt x="120" y="328"/>
                  </a:cubicBezTo>
                  <a:cubicBezTo>
                    <a:pt x="120" y="327"/>
                    <a:pt x="119" y="324"/>
                    <a:pt x="119" y="323"/>
                  </a:cubicBezTo>
                  <a:cubicBezTo>
                    <a:pt x="119" y="322"/>
                    <a:pt x="119" y="319"/>
                    <a:pt x="119" y="319"/>
                  </a:cubicBezTo>
                  <a:cubicBezTo>
                    <a:pt x="119" y="319"/>
                    <a:pt x="121" y="315"/>
                    <a:pt x="123" y="315"/>
                  </a:cubicBezTo>
                  <a:cubicBezTo>
                    <a:pt x="124" y="315"/>
                    <a:pt x="128" y="314"/>
                    <a:pt x="129" y="313"/>
                  </a:cubicBezTo>
                  <a:cubicBezTo>
                    <a:pt x="130" y="313"/>
                    <a:pt x="132" y="312"/>
                    <a:pt x="132" y="312"/>
                  </a:cubicBezTo>
                  <a:cubicBezTo>
                    <a:pt x="133" y="311"/>
                    <a:pt x="134" y="310"/>
                    <a:pt x="135" y="310"/>
                  </a:cubicBezTo>
                  <a:cubicBezTo>
                    <a:pt x="136" y="310"/>
                    <a:pt x="137" y="310"/>
                    <a:pt x="138" y="310"/>
                  </a:cubicBezTo>
                  <a:cubicBezTo>
                    <a:pt x="139" y="310"/>
                    <a:pt x="141" y="310"/>
                    <a:pt x="142" y="310"/>
                  </a:cubicBezTo>
                  <a:cubicBezTo>
                    <a:pt x="143" y="310"/>
                    <a:pt x="143" y="311"/>
                    <a:pt x="145" y="311"/>
                  </a:cubicBezTo>
                  <a:cubicBezTo>
                    <a:pt x="146" y="310"/>
                    <a:pt x="146" y="309"/>
                    <a:pt x="146" y="308"/>
                  </a:cubicBezTo>
                  <a:cubicBezTo>
                    <a:pt x="146" y="308"/>
                    <a:pt x="145" y="305"/>
                    <a:pt x="145" y="305"/>
                  </a:cubicBezTo>
                  <a:cubicBezTo>
                    <a:pt x="148" y="306"/>
                    <a:pt x="148" y="306"/>
                    <a:pt x="148" y="306"/>
                  </a:cubicBezTo>
                  <a:cubicBezTo>
                    <a:pt x="148" y="309"/>
                    <a:pt x="148" y="309"/>
                    <a:pt x="148" y="309"/>
                  </a:cubicBezTo>
                  <a:cubicBezTo>
                    <a:pt x="151" y="309"/>
                    <a:pt x="151" y="309"/>
                    <a:pt x="151" y="309"/>
                  </a:cubicBezTo>
                  <a:cubicBezTo>
                    <a:pt x="151" y="309"/>
                    <a:pt x="156" y="311"/>
                    <a:pt x="156" y="312"/>
                  </a:cubicBezTo>
                  <a:cubicBezTo>
                    <a:pt x="156" y="312"/>
                    <a:pt x="157" y="313"/>
                    <a:pt x="157" y="313"/>
                  </a:cubicBezTo>
                  <a:cubicBezTo>
                    <a:pt x="158" y="313"/>
                    <a:pt x="159" y="313"/>
                    <a:pt x="160" y="313"/>
                  </a:cubicBezTo>
                  <a:cubicBezTo>
                    <a:pt x="160" y="313"/>
                    <a:pt x="160" y="313"/>
                    <a:pt x="160" y="314"/>
                  </a:cubicBezTo>
                  <a:cubicBezTo>
                    <a:pt x="160" y="315"/>
                    <a:pt x="161" y="316"/>
                    <a:pt x="161" y="317"/>
                  </a:cubicBezTo>
                  <a:cubicBezTo>
                    <a:pt x="162" y="318"/>
                    <a:pt x="163" y="318"/>
                    <a:pt x="164" y="319"/>
                  </a:cubicBezTo>
                  <a:cubicBezTo>
                    <a:pt x="165" y="320"/>
                    <a:pt x="166" y="321"/>
                    <a:pt x="167" y="321"/>
                  </a:cubicBezTo>
                  <a:cubicBezTo>
                    <a:pt x="168" y="322"/>
                    <a:pt x="168" y="323"/>
                    <a:pt x="169" y="325"/>
                  </a:cubicBezTo>
                  <a:cubicBezTo>
                    <a:pt x="170" y="326"/>
                    <a:pt x="170" y="326"/>
                    <a:pt x="170" y="327"/>
                  </a:cubicBezTo>
                  <a:cubicBezTo>
                    <a:pt x="170" y="327"/>
                    <a:pt x="170" y="327"/>
                    <a:pt x="170" y="327"/>
                  </a:cubicBezTo>
                  <a:cubicBezTo>
                    <a:pt x="170" y="327"/>
                    <a:pt x="169" y="328"/>
                    <a:pt x="169" y="329"/>
                  </a:cubicBezTo>
                  <a:cubicBezTo>
                    <a:pt x="169" y="330"/>
                    <a:pt x="169" y="332"/>
                    <a:pt x="170" y="332"/>
                  </a:cubicBezTo>
                  <a:cubicBezTo>
                    <a:pt x="170" y="333"/>
                    <a:pt x="171" y="333"/>
                    <a:pt x="172" y="332"/>
                  </a:cubicBezTo>
                  <a:cubicBezTo>
                    <a:pt x="172" y="332"/>
                    <a:pt x="173" y="331"/>
                    <a:pt x="173" y="331"/>
                  </a:cubicBezTo>
                  <a:cubicBezTo>
                    <a:pt x="174" y="333"/>
                    <a:pt x="174" y="333"/>
                    <a:pt x="174" y="333"/>
                  </a:cubicBezTo>
                  <a:cubicBezTo>
                    <a:pt x="175" y="334"/>
                    <a:pt x="176" y="337"/>
                    <a:pt x="177" y="338"/>
                  </a:cubicBezTo>
                  <a:cubicBezTo>
                    <a:pt x="177" y="340"/>
                    <a:pt x="177" y="341"/>
                    <a:pt x="177" y="342"/>
                  </a:cubicBezTo>
                  <a:cubicBezTo>
                    <a:pt x="177" y="344"/>
                    <a:pt x="179" y="345"/>
                    <a:pt x="179" y="345"/>
                  </a:cubicBezTo>
                  <a:cubicBezTo>
                    <a:pt x="180" y="346"/>
                    <a:pt x="181" y="347"/>
                    <a:pt x="182" y="348"/>
                  </a:cubicBezTo>
                  <a:cubicBezTo>
                    <a:pt x="182" y="348"/>
                    <a:pt x="183" y="348"/>
                    <a:pt x="184" y="348"/>
                  </a:cubicBezTo>
                  <a:cubicBezTo>
                    <a:pt x="186" y="347"/>
                    <a:pt x="185" y="346"/>
                    <a:pt x="186" y="343"/>
                  </a:cubicBezTo>
                  <a:cubicBezTo>
                    <a:pt x="186" y="341"/>
                    <a:pt x="186" y="341"/>
                    <a:pt x="186" y="340"/>
                  </a:cubicBezTo>
                  <a:cubicBezTo>
                    <a:pt x="186" y="338"/>
                    <a:pt x="187" y="338"/>
                    <a:pt x="188" y="337"/>
                  </a:cubicBezTo>
                  <a:cubicBezTo>
                    <a:pt x="189" y="336"/>
                    <a:pt x="190" y="336"/>
                    <a:pt x="191" y="335"/>
                  </a:cubicBezTo>
                  <a:cubicBezTo>
                    <a:pt x="191" y="335"/>
                    <a:pt x="191" y="335"/>
                    <a:pt x="191" y="335"/>
                  </a:cubicBezTo>
                  <a:cubicBezTo>
                    <a:pt x="191" y="335"/>
                    <a:pt x="193" y="335"/>
                    <a:pt x="194" y="335"/>
                  </a:cubicBezTo>
                  <a:cubicBezTo>
                    <a:pt x="195" y="336"/>
                    <a:pt x="194" y="337"/>
                    <a:pt x="195" y="338"/>
                  </a:cubicBezTo>
                  <a:cubicBezTo>
                    <a:pt x="196" y="338"/>
                    <a:pt x="197" y="338"/>
                    <a:pt x="197" y="339"/>
                  </a:cubicBezTo>
                  <a:cubicBezTo>
                    <a:pt x="198" y="340"/>
                    <a:pt x="198" y="340"/>
                    <a:pt x="199" y="340"/>
                  </a:cubicBezTo>
                  <a:cubicBezTo>
                    <a:pt x="200" y="341"/>
                    <a:pt x="200" y="342"/>
                    <a:pt x="201" y="343"/>
                  </a:cubicBezTo>
                  <a:cubicBezTo>
                    <a:pt x="202" y="343"/>
                    <a:pt x="203" y="344"/>
                    <a:pt x="203" y="344"/>
                  </a:cubicBezTo>
                  <a:cubicBezTo>
                    <a:pt x="204" y="344"/>
                    <a:pt x="207" y="343"/>
                    <a:pt x="207" y="343"/>
                  </a:cubicBezTo>
                  <a:cubicBezTo>
                    <a:pt x="208" y="344"/>
                    <a:pt x="210" y="344"/>
                    <a:pt x="210" y="343"/>
                  </a:cubicBezTo>
                  <a:cubicBezTo>
                    <a:pt x="211" y="342"/>
                    <a:pt x="211" y="342"/>
                    <a:pt x="212" y="341"/>
                  </a:cubicBezTo>
                  <a:cubicBezTo>
                    <a:pt x="213" y="340"/>
                    <a:pt x="214" y="340"/>
                    <a:pt x="215" y="339"/>
                  </a:cubicBezTo>
                  <a:cubicBezTo>
                    <a:pt x="215" y="339"/>
                    <a:pt x="216" y="337"/>
                    <a:pt x="216" y="337"/>
                  </a:cubicBezTo>
                  <a:cubicBezTo>
                    <a:pt x="216" y="336"/>
                    <a:pt x="216" y="335"/>
                    <a:pt x="216" y="335"/>
                  </a:cubicBezTo>
                  <a:cubicBezTo>
                    <a:pt x="216" y="335"/>
                    <a:pt x="222" y="336"/>
                    <a:pt x="223" y="336"/>
                  </a:cubicBezTo>
                  <a:cubicBezTo>
                    <a:pt x="223" y="336"/>
                    <a:pt x="225" y="336"/>
                    <a:pt x="225" y="336"/>
                  </a:cubicBezTo>
                  <a:cubicBezTo>
                    <a:pt x="225" y="336"/>
                    <a:pt x="224" y="333"/>
                    <a:pt x="224" y="331"/>
                  </a:cubicBezTo>
                  <a:cubicBezTo>
                    <a:pt x="223" y="329"/>
                    <a:pt x="223" y="328"/>
                    <a:pt x="223" y="327"/>
                  </a:cubicBezTo>
                  <a:cubicBezTo>
                    <a:pt x="223" y="326"/>
                    <a:pt x="222" y="324"/>
                    <a:pt x="223" y="325"/>
                  </a:cubicBezTo>
                  <a:cubicBezTo>
                    <a:pt x="224" y="325"/>
                    <a:pt x="225" y="324"/>
                    <a:pt x="226" y="324"/>
                  </a:cubicBezTo>
                  <a:cubicBezTo>
                    <a:pt x="227" y="324"/>
                    <a:pt x="230" y="324"/>
                    <a:pt x="231" y="324"/>
                  </a:cubicBezTo>
                  <a:cubicBezTo>
                    <a:pt x="231" y="324"/>
                    <a:pt x="231" y="322"/>
                    <a:pt x="232" y="322"/>
                  </a:cubicBezTo>
                  <a:cubicBezTo>
                    <a:pt x="233" y="323"/>
                    <a:pt x="233" y="322"/>
                    <a:pt x="234" y="322"/>
                  </a:cubicBezTo>
                  <a:cubicBezTo>
                    <a:pt x="234" y="321"/>
                    <a:pt x="235" y="321"/>
                    <a:pt x="236" y="321"/>
                  </a:cubicBezTo>
                  <a:cubicBezTo>
                    <a:pt x="237" y="321"/>
                    <a:pt x="236" y="321"/>
                    <a:pt x="237" y="322"/>
                  </a:cubicBezTo>
                  <a:cubicBezTo>
                    <a:pt x="238" y="323"/>
                    <a:pt x="239" y="324"/>
                    <a:pt x="239" y="323"/>
                  </a:cubicBezTo>
                  <a:cubicBezTo>
                    <a:pt x="240" y="322"/>
                    <a:pt x="238" y="322"/>
                    <a:pt x="240" y="322"/>
                  </a:cubicBezTo>
                  <a:cubicBezTo>
                    <a:pt x="242" y="322"/>
                    <a:pt x="243" y="322"/>
                    <a:pt x="244" y="322"/>
                  </a:cubicBezTo>
                  <a:cubicBezTo>
                    <a:pt x="245" y="322"/>
                    <a:pt x="245" y="322"/>
                    <a:pt x="245" y="323"/>
                  </a:cubicBezTo>
                  <a:cubicBezTo>
                    <a:pt x="245" y="324"/>
                    <a:pt x="246" y="323"/>
                    <a:pt x="246" y="324"/>
                  </a:cubicBezTo>
                  <a:cubicBezTo>
                    <a:pt x="247" y="324"/>
                    <a:pt x="247" y="325"/>
                    <a:pt x="246" y="326"/>
                  </a:cubicBezTo>
                  <a:cubicBezTo>
                    <a:pt x="246" y="327"/>
                    <a:pt x="244" y="329"/>
                    <a:pt x="245" y="329"/>
                  </a:cubicBezTo>
                  <a:cubicBezTo>
                    <a:pt x="246" y="330"/>
                    <a:pt x="248" y="330"/>
                    <a:pt x="249" y="330"/>
                  </a:cubicBezTo>
                  <a:cubicBezTo>
                    <a:pt x="249" y="330"/>
                    <a:pt x="251" y="330"/>
                    <a:pt x="252" y="330"/>
                  </a:cubicBezTo>
                  <a:cubicBezTo>
                    <a:pt x="253" y="330"/>
                    <a:pt x="253" y="331"/>
                    <a:pt x="252" y="332"/>
                  </a:cubicBezTo>
                  <a:cubicBezTo>
                    <a:pt x="251" y="333"/>
                    <a:pt x="252" y="335"/>
                    <a:pt x="251" y="335"/>
                  </a:cubicBezTo>
                  <a:cubicBezTo>
                    <a:pt x="251" y="335"/>
                    <a:pt x="249" y="335"/>
                    <a:pt x="249" y="336"/>
                  </a:cubicBezTo>
                  <a:cubicBezTo>
                    <a:pt x="249" y="337"/>
                    <a:pt x="250" y="338"/>
                    <a:pt x="251" y="338"/>
                  </a:cubicBezTo>
                  <a:cubicBezTo>
                    <a:pt x="251" y="338"/>
                    <a:pt x="254" y="338"/>
                    <a:pt x="254" y="340"/>
                  </a:cubicBezTo>
                  <a:cubicBezTo>
                    <a:pt x="254" y="342"/>
                    <a:pt x="254" y="343"/>
                    <a:pt x="254" y="344"/>
                  </a:cubicBezTo>
                  <a:cubicBezTo>
                    <a:pt x="254" y="344"/>
                    <a:pt x="253" y="345"/>
                    <a:pt x="255" y="345"/>
                  </a:cubicBezTo>
                  <a:cubicBezTo>
                    <a:pt x="256" y="345"/>
                    <a:pt x="257" y="346"/>
                    <a:pt x="257" y="345"/>
                  </a:cubicBezTo>
                  <a:cubicBezTo>
                    <a:pt x="257" y="344"/>
                    <a:pt x="257" y="343"/>
                    <a:pt x="257" y="343"/>
                  </a:cubicBezTo>
                  <a:cubicBezTo>
                    <a:pt x="258" y="343"/>
                    <a:pt x="260" y="342"/>
                    <a:pt x="261" y="342"/>
                  </a:cubicBezTo>
                  <a:cubicBezTo>
                    <a:pt x="262" y="342"/>
                    <a:pt x="262" y="340"/>
                    <a:pt x="263" y="340"/>
                  </a:cubicBezTo>
                  <a:cubicBezTo>
                    <a:pt x="264" y="340"/>
                    <a:pt x="265" y="340"/>
                    <a:pt x="266" y="340"/>
                  </a:cubicBezTo>
                  <a:cubicBezTo>
                    <a:pt x="267" y="340"/>
                    <a:pt x="268" y="341"/>
                    <a:pt x="269" y="340"/>
                  </a:cubicBezTo>
                  <a:cubicBezTo>
                    <a:pt x="269" y="340"/>
                    <a:pt x="269" y="339"/>
                    <a:pt x="270" y="339"/>
                  </a:cubicBezTo>
                  <a:cubicBezTo>
                    <a:pt x="270" y="338"/>
                    <a:pt x="271" y="337"/>
                    <a:pt x="271" y="336"/>
                  </a:cubicBezTo>
                  <a:cubicBezTo>
                    <a:pt x="271" y="335"/>
                    <a:pt x="271" y="334"/>
                    <a:pt x="271" y="333"/>
                  </a:cubicBezTo>
                  <a:cubicBezTo>
                    <a:pt x="271" y="332"/>
                    <a:pt x="272" y="331"/>
                    <a:pt x="271" y="329"/>
                  </a:cubicBezTo>
                  <a:cubicBezTo>
                    <a:pt x="271" y="326"/>
                    <a:pt x="269" y="323"/>
                    <a:pt x="270" y="322"/>
                  </a:cubicBezTo>
                  <a:cubicBezTo>
                    <a:pt x="270" y="321"/>
                    <a:pt x="270" y="320"/>
                    <a:pt x="270" y="320"/>
                  </a:cubicBezTo>
                  <a:cubicBezTo>
                    <a:pt x="270" y="320"/>
                    <a:pt x="272" y="321"/>
                    <a:pt x="272" y="321"/>
                  </a:cubicBezTo>
                  <a:cubicBezTo>
                    <a:pt x="272" y="320"/>
                    <a:pt x="272" y="319"/>
                    <a:pt x="272" y="319"/>
                  </a:cubicBezTo>
                  <a:cubicBezTo>
                    <a:pt x="272" y="318"/>
                    <a:pt x="272" y="317"/>
                    <a:pt x="272" y="317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2" y="316"/>
                    <a:pt x="274" y="317"/>
                    <a:pt x="274" y="316"/>
                  </a:cubicBezTo>
                  <a:cubicBezTo>
                    <a:pt x="275" y="315"/>
                    <a:pt x="275" y="315"/>
                    <a:pt x="275" y="314"/>
                  </a:cubicBezTo>
                  <a:cubicBezTo>
                    <a:pt x="276" y="313"/>
                    <a:pt x="276" y="312"/>
                    <a:pt x="277" y="311"/>
                  </a:cubicBezTo>
                  <a:cubicBezTo>
                    <a:pt x="278" y="311"/>
                    <a:pt x="281" y="311"/>
                    <a:pt x="282" y="312"/>
                  </a:cubicBezTo>
                  <a:cubicBezTo>
                    <a:pt x="282" y="313"/>
                    <a:pt x="283" y="313"/>
                    <a:pt x="284" y="313"/>
                  </a:cubicBezTo>
                  <a:cubicBezTo>
                    <a:pt x="285" y="313"/>
                    <a:pt x="286" y="311"/>
                    <a:pt x="287" y="312"/>
                  </a:cubicBezTo>
                  <a:cubicBezTo>
                    <a:pt x="287" y="312"/>
                    <a:pt x="288" y="314"/>
                    <a:pt x="288" y="313"/>
                  </a:cubicBezTo>
                  <a:cubicBezTo>
                    <a:pt x="289" y="312"/>
                    <a:pt x="291" y="311"/>
                    <a:pt x="291" y="311"/>
                  </a:cubicBezTo>
                  <a:cubicBezTo>
                    <a:pt x="292" y="311"/>
                    <a:pt x="295" y="309"/>
                    <a:pt x="294" y="308"/>
                  </a:cubicBezTo>
                  <a:cubicBezTo>
                    <a:pt x="293" y="307"/>
                    <a:pt x="293" y="306"/>
                    <a:pt x="292" y="307"/>
                  </a:cubicBezTo>
                  <a:cubicBezTo>
                    <a:pt x="292" y="308"/>
                    <a:pt x="291" y="308"/>
                    <a:pt x="290" y="307"/>
                  </a:cubicBezTo>
                  <a:cubicBezTo>
                    <a:pt x="290" y="307"/>
                    <a:pt x="288" y="307"/>
                    <a:pt x="290" y="306"/>
                  </a:cubicBezTo>
                  <a:cubicBezTo>
                    <a:pt x="291" y="304"/>
                    <a:pt x="289" y="302"/>
                    <a:pt x="291" y="302"/>
                  </a:cubicBezTo>
                  <a:cubicBezTo>
                    <a:pt x="293" y="302"/>
                    <a:pt x="293" y="303"/>
                    <a:pt x="293" y="301"/>
                  </a:cubicBezTo>
                  <a:cubicBezTo>
                    <a:pt x="293" y="300"/>
                    <a:pt x="294" y="299"/>
                    <a:pt x="293" y="299"/>
                  </a:cubicBezTo>
                  <a:cubicBezTo>
                    <a:pt x="292" y="298"/>
                    <a:pt x="291" y="297"/>
                    <a:pt x="292" y="297"/>
                  </a:cubicBezTo>
                  <a:cubicBezTo>
                    <a:pt x="292" y="297"/>
                    <a:pt x="293" y="297"/>
                    <a:pt x="293" y="297"/>
                  </a:cubicBezTo>
                  <a:cubicBezTo>
                    <a:pt x="294" y="297"/>
                    <a:pt x="294" y="296"/>
                    <a:pt x="294" y="295"/>
                  </a:cubicBezTo>
                  <a:cubicBezTo>
                    <a:pt x="294" y="294"/>
                    <a:pt x="295" y="291"/>
                    <a:pt x="295" y="290"/>
                  </a:cubicBezTo>
                  <a:cubicBezTo>
                    <a:pt x="296" y="289"/>
                    <a:pt x="298" y="290"/>
                    <a:pt x="297" y="288"/>
                  </a:cubicBezTo>
                  <a:cubicBezTo>
                    <a:pt x="297" y="286"/>
                    <a:pt x="297" y="285"/>
                    <a:pt x="297" y="284"/>
                  </a:cubicBezTo>
                  <a:cubicBezTo>
                    <a:pt x="297" y="283"/>
                    <a:pt x="297" y="282"/>
                    <a:pt x="297" y="281"/>
                  </a:cubicBezTo>
                  <a:cubicBezTo>
                    <a:pt x="296" y="280"/>
                    <a:pt x="297" y="280"/>
                    <a:pt x="298" y="279"/>
                  </a:cubicBezTo>
                  <a:cubicBezTo>
                    <a:pt x="298" y="279"/>
                    <a:pt x="300" y="277"/>
                    <a:pt x="301" y="277"/>
                  </a:cubicBezTo>
                  <a:cubicBezTo>
                    <a:pt x="302" y="277"/>
                    <a:pt x="303" y="277"/>
                    <a:pt x="304" y="277"/>
                  </a:cubicBezTo>
                  <a:cubicBezTo>
                    <a:pt x="305" y="277"/>
                    <a:pt x="307" y="276"/>
                    <a:pt x="308" y="276"/>
                  </a:cubicBezTo>
                  <a:cubicBezTo>
                    <a:pt x="309" y="276"/>
                    <a:pt x="310" y="276"/>
                    <a:pt x="312" y="275"/>
                  </a:cubicBezTo>
                  <a:cubicBezTo>
                    <a:pt x="313" y="275"/>
                    <a:pt x="313" y="275"/>
                    <a:pt x="314" y="275"/>
                  </a:cubicBezTo>
                  <a:cubicBezTo>
                    <a:pt x="315" y="276"/>
                    <a:pt x="315" y="275"/>
                    <a:pt x="315" y="274"/>
                  </a:cubicBezTo>
                  <a:cubicBezTo>
                    <a:pt x="315" y="274"/>
                    <a:pt x="315" y="273"/>
                    <a:pt x="315" y="272"/>
                  </a:cubicBezTo>
                  <a:cubicBezTo>
                    <a:pt x="316" y="271"/>
                    <a:pt x="316" y="271"/>
                    <a:pt x="317" y="270"/>
                  </a:cubicBezTo>
                  <a:cubicBezTo>
                    <a:pt x="318" y="270"/>
                    <a:pt x="319" y="269"/>
                    <a:pt x="320" y="269"/>
                  </a:cubicBezTo>
                  <a:cubicBezTo>
                    <a:pt x="321" y="269"/>
                    <a:pt x="321" y="270"/>
                    <a:pt x="322" y="269"/>
                  </a:cubicBezTo>
                  <a:cubicBezTo>
                    <a:pt x="323" y="268"/>
                    <a:pt x="322" y="267"/>
                    <a:pt x="324" y="267"/>
                  </a:cubicBezTo>
                  <a:cubicBezTo>
                    <a:pt x="325" y="267"/>
                    <a:pt x="326" y="268"/>
                    <a:pt x="326" y="268"/>
                  </a:cubicBezTo>
                  <a:cubicBezTo>
                    <a:pt x="327" y="268"/>
                    <a:pt x="327" y="269"/>
                    <a:pt x="327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30" y="269"/>
                    <a:pt x="332" y="268"/>
                    <a:pt x="333" y="267"/>
                  </a:cubicBezTo>
                  <a:cubicBezTo>
                    <a:pt x="333" y="266"/>
                    <a:pt x="333" y="258"/>
                    <a:pt x="333" y="256"/>
                  </a:cubicBezTo>
                  <a:cubicBezTo>
                    <a:pt x="333" y="254"/>
                    <a:pt x="333" y="254"/>
                    <a:pt x="334" y="252"/>
                  </a:cubicBezTo>
                  <a:cubicBezTo>
                    <a:pt x="335" y="250"/>
                    <a:pt x="337" y="245"/>
                    <a:pt x="338" y="245"/>
                  </a:cubicBezTo>
                  <a:cubicBezTo>
                    <a:pt x="339" y="244"/>
                    <a:pt x="340" y="245"/>
                    <a:pt x="340" y="243"/>
                  </a:cubicBezTo>
                  <a:cubicBezTo>
                    <a:pt x="341" y="241"/>
                    <a:pt x="340" y="240"/>
                    <a:pt x="341" y="240"/>
                  </a:cubicBezTo>
                  <a:cubicBezTo>
                    <a:pt x="343" y="240"/>
                    <a:pt x="343" y="238"/>
                    <a:pt x="343" y="237"/>
                  </a:cubicBezTo>
                  <a:cubicBezTo>
                    <a:pt x="343" y="235"/>
                    <a:pt x="344" y="231"/>
                    <a:pt x="345" y="229"/>
                  </a:cubicBezTo>
                  <a:cubicBezTo>
                    <a:pt x="345" y="228"/>
                    <a:pt x="346" y="226"/>
                    <a:pt x="345" y="225"/>
                  </a:cubicBezTo>
                  <a:cubicBezTo>
                    <a:pt x="345" y="225"/>
                    <a:pt x="344" y="224"/>
                    <a:pt x="343" y="224"/>
                  </a:cubicBezTo>
                  <a:cubicBezTo>
                    <a:pt x="342" y="223"/>
                    <a:pt x="340" y="222"/>
                    <a:pt x="342" y="222"/>
                  </a:cubicBezTo>
                  <a:cubicBezTo>
                    <a:pt x="344" y="221"/>
                    <a:pt x="344" y="222"/>
                    <a:pt x="345" y="222"/>
                  </a:cubicBezTo>
                  <a:cubicBezTo>
                    <a:pt x="346" y="222"/>
                    <a:pt x="346" y="221"/>
                    <a:pt x="346" y="221"/>
                  </a:cubicBezTo>
                  <a:cubicBezTo>
                    <a:pt x="345" y="221"/>
                    <a:pt x="345" y="220"/>
                    <a:pt x="345" y="219"/>
                  </a:cubicBezTo>
                  <a:cubicBezTo>
                    <a:pt x="345" y="219"/>
                    <a:pt x="346" y="219"/>
                    <a:pt x="347" y="219"/>
                  </a:cubicBezTo>
                  <a:cubicBezTo>
                    <a:pt x="348" y="219"/>
                    <a:pt x="350" y="218"/>
                    <a:pt x="351" y="217"/>
                  </a:cubicBezTo>
                  <a:cubicBezTo>
                    <a:pt x="352" y="216"/>
                    <a:pt x="352" y="215"/>
                    <a:pt x="352" y="215"/>
                  </a:cubicBezTo>
                  <a:cubicBezTo>
                    <a:pt x="353" y="216"/>
                    <a:pt x="353" y="217"/>
                    <a:pt x="354" y="218"/>
                  </a:cubicBezTo>
                  <a:cubicBezTo>
                    <a:pt x="354" y="220"/>
                    <a:pt x="354" y="220"/>
                    <a:pt x="354" y="220"/>
                  </a:cubicBezTo>
                  <a:cubicBezTo>
                    <a:pt x="355" y="220"/>
                    <a:pt x="355" y="219"/>
                    <a:pt x="356" y="218"/>
                  </a:cubicBezTo>
                  <a:cubicBezTo>
                    <a:pt x="356" y="217"/>
                    <a:pt x="357" y="214"/>
                    <a:pt x="357" y="213"/>
                  </a:cubicBezTo>
                  <a:cubicBezTo>
                    <a:pt x="358" y="212"/>
                    <a:pt x="358" y="211"/>
                    <a:pt x="359" y="211"/>
                  </a:cubicBezTo>
                  <a:cubicBezTo>
                    <a:pt x="359" y="212"/>
                    <a:pt x="360" y="212"/>
                    <a:pt x="359" y="213"/>
                  </a:cubicBezTo>
                  <a:cubicBezTo>
                    <a:pt x="359" y="214"/>
                    <a:pt x="358" y="215"/>
                    <a:pt x="359" y="216"/>
                  </a:cubicBezTo>
                  <a:cubicBezTo>
                    <a:pt x="360" y="216"/>
                    <a:pt x="362" y="217"/>
                    <a:pt x="362" y="216"/>
                  </a:cubicBezTo>
                  <a:cubicBezTo>
                    <a:pt x="363" y="215"/>
                    <a:pt x="364" y="214"/>
                    <a:pt x="364" y="212"/>
                  </a:cubicBezTo>
                  <a:cubicBezTo>
                    <a:pt x="364" y="211"/>
                    <a:pt x="364" y="210"/>
                    <a:pt x="364" y="208"/>
                  </a:cubicBezTo>
                  <a:cubicBezTo>
                    <a:pt x="365" y="207"/>
                    <a:pt x="365" y="207"/>
                    <a:pt x="364" y="206"/>
                  </a:cubicBezTo>
                  <a:cubicBezTo>
                    <a:pt x="363" y="204"/>
                    <a:pt x="362" y="205"/>
                    <a:pt x="363" y="203"/>
                  </a:cubicBezTo>
                  <a:cubicBezTo>
                    <a:pt x="364" y="201"/>
                    <a:pt x="365" y="202"/>
                    <a:pt x="366" y="202"/>
                  </a:cubicBezTo>
                  <a:cubicBezTo>
                    <a:pt x="366" y="202"/>
                    <a:pt x="368" y="204"/>
                    <a:pt x="369" y="205"/>
                  </a:cubicBezTo>
                  <a:cubicBezTo>
                    <a:pt x="370" y="205"/>
                    <a:pt x="370" y="205"/>
                    <a:pt x="370" y="205"/>
                  </a:cubicBezTo>
                  <a:cubicBezTo>
                    <a:pt x="370" y="205"/>
                    <a:pt x="371" y="204"/>
                    <a:pt x="371" y="202"/>
                  </a:cubicBezTo>
                  <a:cubicBezTo>
                    <a:pt x="371" y="200"/>
                    <a:pt x="371" y="199"/>
                    <a:pt x="371" y="197"/>
                  </a:cubicBezTo>
                  <a:cubicBezTo>
                    <a:pt x="370" y="196"/>
                    <a:pt x="370" y="194"/>
                    <a:pt x="371" y="192"/>
                  </a:cubicBezTo>
                  <a:cubicBezTo>
                    <a:pt x="371" y="191"/>
                    <a:pt x="372" y="190"/>
                    <a:pt x="373" y="189"/>
                  </a:cubicBezTo>
                  <a:cubicBezTo>
                    <a:pt x="374" y="189"/>
                    <a:pt x="375" y="186"/>
                    <a:pt x="376" y="186"/>
                  </a:cubicBezTo>
                  <a:cubicBezTo>
                    <a:pt x="377" y="186"/>
                    <a:pt x="378" y="187"/>
                    <a:pt x="378" y="186"/>
                  </a:cubicBezTo>
                  <a:cubicBezTo>
                    <a:pt x="378" y="185"/>
                    <a:pt x="379" y="182"/>
                    <a:pt x="380" y="182"/>
                  </a:cubicBezTo>
                  <a:cubicBezTo>
                    <a:pt x="381" y="182"/>
                    <a:pt x="381" y="182"/>
                    <a:pt x="381" y="182"/>
                  </a:cubicBezTo>
                  <a:cubicBezTo>
                    <a:pt x="381" y="182"/>
                    <a:pt x="382" y="182"/>
                    <a:pt x="381" y="184"/>
                  </a:cubicBezTo>
                  <a:cubicBezTo>
                    <a:pt x="380" y="185"/>
                    <a:pt x="379" y="187"/>
                    <a:pt x="379" y="187"/>
                  </a:cubicBezTo>
                  <a:cubicBezTo>
                    <a:pt x="379" y="187"/>
                    <a:pt x="380" y="188"/>
                    <a:pt x="381" y="187"/>
                  </a:cubicBezTo>
                  <a:cubicBezTo>
                    <a:pt x="382" y="185"/>
                    <a:pt x="383" y="183"/>
                    <a:pt x="383" y="182"/>
                  </a:cubicBezTo>
                  <a:cubicBezTo>
                    <a:pt x="384" y="181"/>
                    <a:pt x="385" y="180"/>
                    <a:pt x="386" y="180"/>
                  </a:cubicBezTo>
                  <a:cubicBezTo>
                    <a:pt x="387" y="179"/>
                    <a:pt x="388" y="178"/>
                    <a:pt x="388" y="177"/>
                  </a:cubicBezTo>
                  <a:cubicBezTo>
                    <a:pt x="388" y="176"/>
                    <a:pt x="388" y="175"/>
                    <a:pt x="387" y="176"/>
                  </a:cubicBezTo>
                  <a:cubicBezTo>
                    <a:pt x="386" y="176"/>
                    <a:pt x="386" y="176"/>
                    <a:pt x="385" y="177"/>
                  </a:cubicBezTo>
                  <a:cubicBezTo>
                    <a:pt x="385" y="179"/>
                    <a:pt x="384" y="180"/>
                    <a:pt x="384" y="179"/>
                  </a:cubicBezTo>
                  <a:cubicBezTo>
                    <a:pt x="383" y="179"/>
                    <a:pt x="383" y="179"/>
                    <a:pt x="383" y="178"/>
                  </a:cubicBezTo>
                  <a:cubicBezTo>
                    <a:pt x="383" y="177"/>
                    <a:pt x="383" y="177"/>
                    <a:pt x="382" y="177"/>
                  </a:cubicBezTo>
                  <a:cubicBezTo>
                    <a:pt x="382" y="177"/>
                    <a:pt x="381" y="178"/>
                    <a:pt x="380" y="179"/>
                  </a:cubicBezTo>
                  <a:cubicBezTo>
                    <a:pt x="380" y="179"/>
                    <a:pt x="379" y="180"/>
                    <a:pt x="379" y="180"/>
                  </a:cubicBezTo>
                  <a:cubicBezTo>
                    <a:pt x="378" y="180"/>
                    <a:pt x="378" y="179"/>
                    <a:pt x="378" y="178"/>
                  </a:cubicBezTo>
                  <a:cubicBezTo>
                    <a:pt x="378" y="177"/>
                    <a:pt x="378" y="175"/>
                    <a:pt x="378" y="174"/>
                  </a:cubicBezTo>
                  <a:cubicBezTo>
                    <a:pt x="379" y="173"/>
                    <a:pt x="379" y="171"/>
                    <a:pt x="376" y="171"/>
                  </a:cubicBezTo>
                  <a:cubicBezTo>
                    <a:pt x="373" y="170"/>
                    <a:pt x="372" y="170"/>
                    <a:pt x="371" y="169"/>
                  </a:cubicBezTo>
                  <a:cubicBezTo>
                    <a:pt x="370" y="169"/>
                    <a:pt x="370" y="168"/>
                    <a:pt x="370" y="167"/>
                  </a:cubicBezTo>
                  <a:cubicBezTo>
                    <a:pt x="370" y="165"/>
                    <a:pt x="371" y="164"/>
                    <a:pt x="371" y="163"/>
                  </a:cubicBezTo>
                  <a:cubicBezTo>
                    <a:pt x="372" y="162"/>
                    <a:pt x="371" y="161"/>
                    <a:pt x="370" y="160"/>
                  </a:cubicBezTo>
                  <a:cubicBezTo>
                    <a:pt x="370" y="159"/>
                    <a:pt x="369" y="158"/>
                    <a:pt x="370" y="158"/>
                  </a:cubicBezTo>
                  <a:cubicBezTo>
                    <a:pt x="370" y="158"/>
                    <a:pt x="371" y="158"/>
                    <a:pt x="371" y="158"/>
                  </a:cubicBezTo>
                  <a:cubicBezTo>
                    <a:pt x="372" y="159"/>
                    <a:pt x="372" y="159"/>
                    <a:pt x="372" y="161"/>
                  </a:cubicBezTo>
                  <a:cubicBezTo>
                    <a:pt x="373" y="162"/>
                    <a:pt x="373" y="162"/>
                    <a:pt x="374" y="162"/>
                  </a:cubicBezTo>
                  <a:cubicBezTo>
                    <a:pt x="374" y="162"/>
                    <a:pt x="375" y="162"/>
                    <a:pt x="375" y="160"/>
                  </a:cubicBezTo>
                  <a:cubicBezTo>
                    <a:pt x="375" y="159"/>
                    <a:pt x="376" y="158"/>
                    <a:pt x="377" y="158"/>
                  </a:cubicBezTo>
                  <a:cubicBezTo>
                    <a:pt x="377" y="157"/>
                    <a:pt x="378" y="157"/>
                    <a:pt x="379" y="158"/>
                  </a:cubicBezTo>
                  <a:cubicBezTo>
                    <a:pt x="379" y="159"/>
                    <a:pt x="381" y="160"/>
                    <a:pt x="382" y="160"/>
                  </a:cubicBezTo>
                  <a:cubicBezTo>
                    <a:pt x="383" y="161"/>
                    <a:pt x="384" y="161"/>
                    <a:pt x="384" y="160"/>
                  </a:cubicBezTo>
                  <a:cubicBezTo>
                    <a:pt x="385" y="160"/>
                    <a:pt x="385" y="159"/>
                    <a:pt x="384" y="157"/>
                  </a:cubicBezTo>
                  <a:cubicBezTo>
                    <a:pt x="383" y="155"/>
                    <a:pt x="383" y="152"/>
                    <a:pt x="383" y="152"/>
                  </a:cubicBezTo>
                  <a:cubicBezTo>
                    <a:pt x="384" y="152"/>
                    <a:pt x="385" y="151"/>
                    <a:pt x="385" y="152"/>
                  </a:cubicBezTo>
                  <a:cubicBezTo>
                    <a:pt x="386" y="153"/>
                    <a:pt x="387" y="155"/>
                    <a:pt x="388" y="156"/>
                  </a:cubicBezTo>
                  <a:cubicBezTo>
                    <a:pt x="388" y="156"/>
                    <a:pt x="390" y="159"/>
                    <a:pt x="390" y="161"/>
                  </a:cubicBezTo>
                  <a:cubicBezTo>
                    <a:pt x="390" y="162"/>
                    <a:pt x="388" y="165"/>
                    <a:pt x="388" y="166"/>
                  </a:cubicBezTo>
                  <a:cubicBezTo>
                    <a:pt x="388" y="167"/>
                    <a:pt x="387" y="169"/>
                    <a:pt x="386" y="171"/>
                  </a:cubicBezTo>
                  <a:cubicBezTo>
                    <a:pt x="385" y="172"/>
                    <a:pt x="386" y="172"/>
                    <a:pt x="386" y="172"/>
                  </a:cubicBezTo>
                  <a:cubicBezTo>
                    <a:pt x="386" y="172"/>
                    <a:pt x="388" y="172"/>
                    <a:pt x="390" y="172"/>
                  </a:cubicBezTo>
                  <a:cubicBezTo>
                    <a:pt x="392" y="171"/>
                    <a:pt x="395" y="170"/>
                    <a:pt x="396" y="169"/>
                  </a:cubicBezTo>
                  <a:cubicBezTo>
                    <a:pt x="397" y="168"/>
                    <a:pt x="400" y="166"/>
                    <a:pt x="402" y="164"/>
                  </a:cubicBezTo>
                  <a:cubicBezTo>
                    <a:pt x="403" y="163"/>
                    <a:pt x="405" y="162"/>
                    <a:pt x="407" y="162"/>
                  </a:cubicBezTo>
                  <a:cubicBezTo>
                    <a:pt x="409" y="162"/>
                    <a:pt x="413" y="161"/>
                    <a:pt x="413" y="161"/>
                  </a:cubicBezTo>
                  <a:cubicBezTo>
                    <a:pt x="414" y="160"/>
                    <a:pt x="415" y="160"/>
                    <a:pt x="414" y="159"/>
                  </a:cubicBezTo>
                  <a:cubicBezTo>
                    <a:pt x="414" y="157"/>
                    <a:pt x="412" y="154"/>
                    <a:pt x="411" y="152"/>
                  </a:cubicBezTo>
                  <a:cubicBezTo>
                    <a:pt x="411" y="150"/>
                    <a:pt x="411" y="148"/>
                    <a:pt x="410" y="148"/>
                  </a:cubicBezTo>
                  <a:cubicBezTo>
                    <a:pt x="409" y="148"/>
                    <a:pt x="408" y="147"/>
                    <a:pt x="408" y="147"/>
                  </a:cubicBezTo>
                  <a:cubicBezTo>
                    <a:pt x="408" y="146"/>
                    <a:pt x="407" y="143"/>
                    <a:pt x="408" y="142"/>
                  </a:cubicBezTo>
                  <a:cubicBezTo>
                    <a:pt x="408" y="141"/>
                    <a:pt x="408" y="142"/>
                    <a:pt x="410" y="142"/>
                  </a:cubicBezTo>
                  <a:cubicBezTo>
                    <a:pt x="411" y="142"/>
                    <a:pt x="414" y="142"/>
                    <a:pt x="413" y="141"/>
                  </a:cubicBezTo>
                  <a:cubicBezTo>
                    <a:pt x="413" y="140"/>
                    <a:pt x="413" y="140"/>
                    <a:pt x="412" y="139"/>
                  </a:cubicBezTo>
                  <a:cubicBezTo>
                    <a:pt x="411" y="139"/>
                    <a:pt x="410" y="139"/>
                    <a:pt x="410" y="138"/>
                  </a:cubicBezTo>
                  <a:cubicBezTo>
                    <a:pt x="410" y="136"/>
                    <a:pt x="411" y="135"/>
                    <a:pt x="411" y="135"/>
                  </a:cubicBezTo>
                  <a:cubicBezTo>
                    <a:pt x="410" y="134"/>
                    <a:pt x="409" y="132"/>
                    <a:pt x="411" y="131"/>
                  </a:cubicBezTo>
                  <a:cubicBezTo>
                    <a:pt x="412" y="131"/>
                    <a:pt x="417" y="128"/>
                    <a:pt x="418" y="129"/>
                  </a:cubicBezTo>
                  <a:cubicBezTo>
                    <a:pt x="419" y="130"/>
                    <a:pt x="420" y="130"/>
                    <a:pt x="421" y="133"/>
                  </a:cubicBezTo>
                  <a:cubicBezTo>
                    <a:pt x="421" y="135"/>
                    <a:pt x="422" y="137"/>
                    <a:pt x="423" y="137"/>
                  </a:cubicBezTo>
                  <a:cubicBezTo>
                    <a:pt x="423" y="137"/>
                    <a:pt x="424" y="136"/>
                    <a:pt x="424" y="135"/>
                  </a:cubicBezTo>
                  <a:cubicBezTo>
                    <a:pt x="424" y="134"/>
                    <a:pt x="424" y="133"/>
                    <a:pt x="425" y="132"/>
                  </a:cubicBezTo>
                  <a:cubicBezTo>
                    <a:pt x="425" y="132"/>
                    <a:pt x="425" y="131"/>
                    <a:pt x="424" y="130"/>
                  </a:cubicBezTo>
                  <a:cubicBezTo>
                    <a:pt x="424" y="129"/>
                    <a:pt x="423" y="129"/>
                    <a:pt x="424" y="128"/>
                  </a:cubicBezTo>
                  <a:cubicBezTo>
                    <a:pt x="424" y="128"/>
                    <a:pt x="425" y="127"/>
                    <a:pt x="426" y="128"/>
                  </a:cubicBezTo>
                  <a:cubicBezTo>
                    <a:pt x="426" y="128"/>
                    <a:pt x="426" y="129"/>
                    <a:pt x="427" y="129"/>
                  </a:cubicBezTo>
                  <a:cubicBezTo>
                    <a:pt x="427" y="129"/>
                    <a:pt x="428" y="128"/>
                    <a:pt x="428" y="127"/>
                  </a:cubicBezTo>
                  <a:cubicBezTo>
                    <a:pt x="428" y="126"/>
                    <a:pt x="428" y="126"/>
                    <a:pt x="427" y="125"/>
                  </a:cubicBezTo>
                  <a:cubicBezTo>
                    <a:pt x="426" y="124"/>
                    <a:pt x="426" y="124"/>
                    <a:pt x="426" y="123"/>
                  </a:cubicBezTo>
                  <a:cubicBezTo>
                    <a:pt x="427" y="122"/>
                    <a:pt x="428" y="121"/>
                    <a:pt x="428" y="120"/>
                  </a:cubicBezTo>
                  <a:cubicBezTo>
                    <a:pt x="428" y="120"/>
                    <a:pt x="427" y="119"/>
                    <a:pt x="426" y="119"/>
                  </a:cubicBezTo>
                  <a:cubicBezTo>
                    <a:pt x="425" y="119"/>
                    <a:pt x="424" y="119"/>
                    <a:pt x="424" y="119"/>
                  </a:cubicBezTo>
                  <a:cubicBezTo>
                    <a:pt x="423" y="120"/>
                    <a:pt x="423" y="121"/>
                    <a:pt x="422" y="121"/>
                  </a:cubicBezTo>
                  <a:cubicBezTo>
                    <a:pt x="421" y="121"/>
                    <a:pt x="421" y="120"/>
                    <a:pt x="421" y="119"/>
                  </a:cubicBezTo>
                  <a:cubicBezTo>
                    <a:pt x="421" y="118"/>
                    <a:pt x="421" y="118"/>
                    <a:pt x="420" y="117"/>
                  </a:cubicBezTo>
                  <a:cubicBezTo>
                    <a:pt x="419" y="116"/>
                    <a:pt x="418" y="116"/>
                    <a:pt x="417" y="116"/>
                  </a:cubicBezTo>
                  <a:cubicBezTo>
                    <a:pt x="416" y="117"/>
                    <a:pt x="416" y="118"/>
                    <a:pt x="415" y="120"/>
                  </a:cubicBezTo>
                  <a:cubicBezTo>
                    <a:pt x="414" y="121"/>
                    <a:pt x="414" y="122"/>
                    <a:pt x="414" y="122"/>
                  </a:cubicBezTo>
                  <a:cubicBezTo>
                    <a:pt x="413" y="122"/>
                    <a:pt x="413" y="122"/>
                    <a:pt x="413" y="121"/>
                  </a:cubicBezTo>
                  <a:cubicBezTo>
                    <a:pt x="413" y="120"/>
                    <a:pt x="413" y="117"/>
                    <a:pt x="414" y="116"/>
                  </a:cubicBezTo>
                  <a:cubicBezTo>
                    <a:pt x="415" y="114"/>
                    <a:pt x="416" y="112"/>
                    <a:pt x="418" y="111"/>
                  </a:cubicBezTo>
                  <a:cubicBezTo>
                    <a:pt x="419" y="110"/>
                    <a:pt x="420" y="110"/>
                    <a:pt x="421" y="110"/>
                  </a:cubicBezTo>
                  <a:cubicBezTo>
                    <a:pt x="422" y="110"/>
                    <a:pt x="424" y="111"/>
                    <a:pt x="424" y="112"/>
                  </a:cubicBezTo>
                  <a:cubicBezTo>
                    <a:pt x="425" y="113"/>
                    <a:pt x="424" y="115"/>
                    <a:pt x="424" y="115"/>
                  </a:cubicBezTo>
                  <a:cubicBezTo>
                    <a:pt x="425" y="116"/>
                    <a:pt x="426" y="116"/>
                    <a:pt x="427" y="116"/>
                  </a:cubicBezTo>
                  <a:cubicBezTo>
                    <a:pt x="428" y="116"/>
                    <a:pt x="431" y="116"/>
                    <a:pt x="431" y="115"/>
                  </a:cubicBezTo>
                  <a:cubicBezTo>
                    <a:pt x="432" y="114"/>
                    <a:pt x="431" y="114"/>
                    <a:pt x="430" y="113"/>
                  </a:cubicBezTo>
                  <a:cubicBezTo>
                    <a:pt x="429" y="111"/>
                    <a:pt x="429" y="111"/>
                    <a:pt x="430" y="110"/>
                  </a:cubicBezTo>
                  <a:cubicBezTo>
                    <a:pt x="430" y="109"/>
                    <a:pt x="431" y="109"/>
                    <a:pt x="432" y="110"/>
                  </a:cubicBezTo>
                  <a:cubicBezTo>
                    <a:pt x="432" y="110"/>
                    <a:pt x="432" y="113"/>
                    <a:pt x="433" y="112"/>
                  </a:cubicBezTo>
                  <a:cubicBezTo>
                    <a:pt x="433" y="112"/>
                    <a:pt x="435" y="112"/>
                    <a:pt x="435" y="110"/>
                  </a:cubicBezTo>
                  <a:cubicBezTo>
                    <a:pt x="436" y="109"/>
                    <a:pt x="439" y="107"/>
                    <a:pt x="438" y="107"/>
                  </a:cubicBezTo>
                  <a:cubicBezTo>
                    <a:pt x="438" y="106"/>
                    <a:pt x="437" y="106"/>
                    <a:pt x="438" y="105"/>
                  </a:cubicBezTo>
                  <a:cubicBezTo>
                    <a:pt x="438" y="104"/>
                    <a:pt x="440" y="102"/>
                    <a:pt x="440" y="102"/>
                  </a:cubicBezTo>
                  <a:cubicBezTo>
                    <a:pt x="441" y="103"/>
                    <a:pt x="441" y="103"/>
                    <a:pt x="441" y="104"/>
                  </a:cubicBezTo>
                  <a:cubicBezTo>
                    <a:pt x="440" y="104"/>
                    <a:pt x="440" y="105"/>
                    <a:pt x="440" y="105"/>
                  </a:cubicBezTo>
                  <a:cubicBezTo>
                    <a:pt x="440" y="105"/>
                    <a:pt x="440" y="106"/>
                    <a:pt x="442" y="105"/>
                  </a:cubicBezTo>
                  <a:cubicBezTo>
                    <a:pt x="444" y="103"/>
                    <a:pt x="446" y="102"/>
                    <a:pt x="448" y="101"/>
                  </a:cubicBezTo>
                  <a:cubicBezTo>
                    <a:pt x="449" y="100"/>
                    <a:pt x="450" y="99"/>
                    <a:pt x="452" y="100"/>
                  </a:cubicBezTo>
                  <a:cubicBezTo>
                    <a:pt x="453" y="100"/>
                    <a:pt x="453" y="100"/>
                    <a:pt x="454" y="100"/>
                  </a:cubicBezTo>
                  <a:cubicBezTo>
                    <a:pt x="454" y="100"/>
                    <a:pt x="455" y="101"/>
                    <a:pt x="454" y="100"/>
                  </a:cubicBezTo>
                  <a:cubicBezTo>
                    <a:pt x="454" y="99"/>
                    <a:pt x="453" y="99"/>
                    <a:pt x="453" y="98"/>
                  </a:cubicBezTo>
                  <a:cubicBezTo>
                    <a:pt x="453" y="98"/>
                    <a:pt x="454" y="96"/>
                    <a:pt x="454" y="96"/>
                  </a:cubicBezTo>
                  <a:cubicBezTo>
                    <a:pt x="455" y="95"/>
                    <a:pt x="455" y="96"/>
                    <a:pt x="457" y="95"/>
                  </a:cubicBezTo>
                  <a:cubicBezTo>
                    <a:pt x="458" y="95"/>
                    <a:pt x="459" y="94"/>
                    <a:pt x="459" y="92"/>
                  </a:cubicBezTo>
                  <a:cubicBezTo>
                    <a:pt x="459" y="91"/>
                    <a:pt x="458" y="89"/>
                    <a:pt x="457" y="89"/>
                  </a:cubicBezTo>
                  <a:cubicBezTo>
                    <a:pt x="457" y="88"/>
                    <a:pt x="456" y="87"/>
                    <a:pt x="456" y="87"/>
                  </a:cubicBezTo>
                  <a:cubicBezTo>
                    <a:pt x="456" y="86"/>
                    <a:pt x="457" y="85"/>
                    <a:pt x="457" y="85"/>
                  </a:cubicBezTo>
                  <a:cubicBezTo>
                    <a:pt x="457" y="86"/>
                    <a:pt x="458" y="88"/>
                    <a:pt x="459" y="89"/>
                  </a:cubicBezTo>
                  <a:cubicBezTo>
                    <a:pt x="460" y="90"/>
                    <a:pt x="461" y="90"/>
                    <a:pt x="462" y="90"/>
                  </a:cubicBezTo>
                  <a:cubicBezTo>
                    <a:pt x="462" y="89"/>
                    <a:pt x="463" y="87"/>
                    <a:pt x="464" y="86"/>
                  </a:cubicBezTo>
                  <a:cubicBezTo>
                    <a:pt x="464" y="85"/>
                    <a:pt x="465" y="85"/>
                    <a:pt x="467" y="85"/>
                  </a:cubicBezTo>
                  <a:cubicBezTo>
                    <a:pt x="468" y="84"/>
                    <a:pt x="468" y="85"/>
                    <a:pt x="468" y="85"/>
                  </a:cubicBezTo>
                  <a:cubicBezTo>
                    <a:pt x="468" y="86"/>
                    <a:pt x="467" y="87"/>
                    <a:pt x="465" y="89"/>
                  </a:cubicBezTo>
                  <a:cubicBezTo>
                    <a:pt x="463" y="90"/>
                    <a:pt x="461" y="91"/>
                    <a:pt x="461" y="92"/>
                  </a:cubicBezTo>
                  <a:cubicBezTo>
                    <a:pt x="460" y="92"/>
                    <a:pt x="460" y="93"/>
                    <a:pt x="461" y="93"/>
                  </a:cubicBezTo>
                  <a:cubicBezTo>
                    <a:pt x="462" y="94"/>
                    <a:pt x="463" y="95"/>
                    <a:pt x="464" y="95"/>
                  </a:cubicBezTo>
                  <a:cubicBezTo>
                    <a:pt x="465" y="95"/>
                    <a:pt x="465" y="95"/>
                    <a:pt x="465" y="94"/>
                  </a:cubicBezTo>
                  <a:cubicBezTo>
                    <a:pt x="465" y="93"/>
                    <a:pt x="465" y="93"/>
                    <a:pt x="466" y="92"/>
                  </a:cubicBezTo>
                  <a:cubicBezTo>
                    <a:pt x="466" y="92"/>
                    <a:pt x="468" y="92"/>
                    <a:pt x="469" y="93"/>
                  </a:cubicBezTo>
                  <a:cubicBezTo>
                    <a:pt x="470" y="94"/>
                    <a:pt x="471" y="95"/>
                    <a:pt x="471" y="95"/>
                  </a:cubicBezTo>
                  <a:cubicBezTo>
                    <a:pt x="472" y="95"/>
                    <a:pt x="472" y="94"/>
                    <a:pt x="471" y="92"/>
                  </a:cubicBezTo>
                  <a:cubicBezTo>
                    <a:pt x="470" y="91"/>
                    <a:pt x="469" y="89"/>
                    <a:pt x="469" y="88"/>
                  </a:cubicBezTo>
                  <a:cubicBezTo>
                    <a:pt x="469" y="86"/>
                    <a:pt x="470" y="85"/>
                    <a:pt x="471" y="85"/>
                  </a:cubicBezTo>
                  <a:cubicBezTo>
                    <a:pt x="471" y="85"/>
                    <a:pt x="472" y="85"/>
                    <a:pt x="471" y="86"/>
                  </a:cubicBezTo>
                  <a:cubicBezTo>
                    <a:pt x="471" y="86"/>
                    <a:pt x="470" y="88"/>
                    <a:pt x="471" y="88"/>
                  </a:cubicBezTo>
                  <a:cubicBezTo>
                    <a:pt x="471" y="88"/>
                    <a:pt x="472" y="86"/>
                    <a:pt x="473" y="86"/>
                  </a:cubicBezTo>
                  <a:cubicBezTo>
                    <a:pt x="474" y="85"/>
                    <a:pt x="477" y="85"/>
                    <a:pt x="477" y="83"/>
                  </a:cubicBezTo>
                  <a:cubicBezTo>
                    <a:pt x="478" y="82"/>
                    <a:pt x="479" y="79"/>
                    <a:pt x="482" y="77"/>
                  </a:cubicBezTo>
                  <a:cubicBezTo>
                    <a:pt x="485" y="75"/>
                    <a:pt x="488" y="73"/>
                    <a:pt x="489" y="73"/>
                  </a:cubicBezTo>
                  <a:cubicBezTo>
                    <a:pt x="491" y="72"/>
                    <a:pt x="491" y="72"/>
                    <a:pt x="491" y="71"/>
                  </a:cubicBezTo>
                  <a:cubicBezTo>
                    <a:pt x="491" y="70"/>
                    <a:pt x="490" y="71"/>
                    <a:pt x="489" y="71"/>
                  </a:cubicBezTo>
                  <a:cubicBezTo>
                    <a:pt x="488" y="71"/>
                    <a:pt x="487" y="72"/>
                    <a:pt x="487" y="71"/>
                  </a:cubicBezTo>
                  <a:cubicBezTo>
                    <a:pt x="487" y="70"/>
                    <a:pt x="488" y="70"/>
                    <a:pt x="488" y="70"/>
                  </a:cubicBezTo>
                  <a:cubicBezTo>
                    <a:pt x="488" y="69"/>
                    <a:pt x="487" y="68"/>
                    <a:pt x="488" y="67"/>
                  </a:cubicBezTo>
                  <a:cubicBezTo>
                    <a:pt x="488" y="67"/>
                    <a:pt x="489" y="67"/>
                    <a:pt x="489" y="67"/>
                  </a:cubicBezTo>
                  <a:cubicBezTo>
                    <a:pt x="489" y="66"/>
                    <a:pt x="489" y="65"/>
                    <a:pt x="489" y="65"/>
                  </a:cubicBezTo>
                  <a:cubicBezTo>
                    <a:pt x="489" y="65"/>
                    <a:pt x="490" y="65"/>
                    <a:pt x="490" y="66"/>
                  </a:cubicBezTo>
                  <a:cubicBezTo>
                    <a:pt x="490" y="67"/>
                    <a:pt x="490" y="68"/>
                    <a:pt x="491" y="68"/>
                  </a:cubicBezTo>
                  <a:cubicBezTo>
                    <a:pt x="491" y="68"/>
                    <a:pt x="493" y="68"/>
                    <a:pt x="492" y="67"/>
                  </a:cubicBezTo>
                  <a:cubicBezTo>
                    <a:pt x="491" y="67"/>
                    <a:pt x="490" y="66"/>
                    <a:pt x="491" y="65"/>
                  </a:cubicBezTo>
                  <a:cubicBezTo>
                    <a:pt x="491" y="65"/>
                    <a:pt x="492" y="65"/>
                    <a:pt x="493" y="66"/>
                  </a:cubicBezTo>
                  <a:cubicBezTo>
                    <a:pt x="494" y="67"/>
                    <a:pt x="496" y="68"/>
                    <a:pt x="496" y="69"/>
                  </a:cubicBezTo>
                  <a:cubicBezTo>
                    <a:pt x="497" y="70"/>
                    <a:pt x="498" y="71"/>
                    <a:pt x="497" y="73"/>
                  </a:cubicBezTo>
                  <a:cubicBezTo>
                    <a:pt x="497" y="74"/>
                    <a:pt x="496" y="74"/>
                    <a:pt x="497" y="75"/>
                  </a:cubicBezTo>
                  <a:cubicBezTo>
                    <a:pt x="497" y="75"/>
                    <a:pt x="498" y="75"/>
                    <a:pt x="498" y="74"/>
                  </a:cubicBezTo>
                  <a:cubicBezTo>
                    <a:pt x="499" y="73"/>
                    <a:pt x="500" y="72"/>
                    <a:pt x="500" y="71"/>
                  </a:cubicBezTo>
                  <a:cubicBezTo>
                    <a:pt x="501" y="69"/>
                    <a:pt x="501" y="68"/>
                    <a:pt x="502" y="68"/>
                  </a:cubicBezTo>
                  <a:cubicBezTo>
                    <a:pt x="503" y="68"/>
                    <a:pt x="504" y="68"/>
                    <a:pt x="504" y="67"/>
                  </a:cubicBezTo>
                  <a:cubicBezTo>
                    <a:pt x="504" y="66"/>
                    <a:pt x="503" y="65"/>
                    <a:pt x="504" y="64"/>
                  </a:cubicBezTo>
                  <a:cubicBezTo>
                    <a:pt x="504" y="64"/>
                    <a:pt x="505" y="63"/>
                    <a:pt x="505" y="63"/>
                  </a:cubicBezTo>
                  <a:cubicBezTo>
                    <a:pt x="506" y="63"/>
                    <a:pt x="507" y="62"/>
                    <a:pt x="506" y="61"/>
                  </a:cubicBezTo>
                  <a:cubicBezTo>
                    <a:pt x="506" y="61"/>
                    <a:pt x="505" y="59"/>
                    <a:pt x="506" y="59"/>
                  </a:cubicBezTo>
                  <a:cubicBezTo>
                    <a:pt x="507" y="59"/>
                    <a:pt x="508" y="60"/>
                    <a:pt x="509" y="60"/>
                  </a:cubicBezTo>
                  <a:cubicBezTo>
                    <a:pt x="509" y="61"/>
                    <a:pt x="509" y="63"/>
                    <a:pt x="508" y="63"/>
                  </a:cubicBezTo>
                  <a:cubicBezTo>
                    <a:pt x="507" y="64"/>
                    <a:pt x="506" y="64"/>
                    <a:pt x="506" y="66"/>
                  </a:cubicBezTo>
                  <a:cubicBezTo>
                    <a:pt x="506" y="67"/>
                    <a:pt x="505" y="69"/>
                    <a:pt x="505" y="70"/>
                  </a:cubicBezTo>
                  <a:cubicBezTo>
                    <a:pt x="505" y="70"/>
                    <a:pt x="506" y="71"/>
                    <a:pt x="508" y="71"/>
                  </a:cubicBezTo>
                  <a:cubicBezTo>
                    <a:pt x="509" y="71"/>
                    <a:pt x="513" y="71"/>
                    <a:pt x="513" y="71"/>
                  </a:cubicBezTo>
                  <a:cubicBezTo>
                    <a:pt x="514" y="71"/>
                    <a:pt x="515" y="71"/>
                    <a:pt x="514" y="72"/>
                  </a:cubicBezTo>
                  <a:cubicBezTo>
                    <a:pt x="514" y="72"/>
                    <a:pt x="513" y="72"/>
                    <a:pt x="511" y="72"/>
                  </a:cubicBezTo>
                  <a:cubicBezTo>
                    <a:pt x="510" y="72"/>
                    <a:pt x="508" y="72"/>
                    <a:pt x="508" y="73"/>
                  </a:cubicBezTo>
                  <a:cubicBezTo>
                    <a:pt x="508" y="74"/>
                    <a:pt x="508" y="76"/>
                    <a:pt x="509" y="77"/>
                  </a:cubicBezTo>
                  <a:cubicBezTo>
                    <a:pt x="509" y="77"/>
                    <a:pt x="510" y="77"/>
                    <a:pt x="512" y="77"/>
                  </a:cubicBezTo>
                  <a:cubicBezTo>
                    <a:pt x="514" y="77"/>
                    <a:pt x="521" y="77"/>
                    <a:pt x="521" y="76"/>
                  </a:cubicBezTo>
                  <a:cubicBezTo>
                    <a:pt x="522" y="75"/>
                    <a:pt x="521" y="74"/>
                    <a:pt x="522" y="74"/>
                  </a:cubicBezTo>
                  <a:cubicBezTo>
                    <a:pt x="522" y="73"/>
                    <a:pt x="524" y="73"/>
                    <a:pt x="525" y="73"/>
                  </a:cubicBezTo>
                  <a:cubicBezTo>
                    <a:pt x="526" y="72"/>
                    <a:pt x="525" y="71"/>
                    <a:pt x="524" y="69"/>
                  </a:cubicBezTo>
                  <a:cubicBezTo>
                    <a:pt x="523" y="68"/>
                    <a:pt x="522" y="67"/>
                    <a:pt x="522" y="67"/>
                  </a:cubicBezTo>
                  <a:cubicBezTo>
                    <a:pt x="523" y="66"/>
                    <a:pt x="523" y="66"/>
                    <a:pt x="524" y="66"/>
                  </a:cubicBezTo>
                  <a:cubicBezTo>
                    <a:pt x="526" y="67"/>
                    <a:pt x="527" y="67"/>
                    <a:pt x="529" y="66"/>
                  </a:cubicBezTo>
                  <a:cubicBezTo>
                    <a:pt x="530" y="65"/>
                    <a:pt x="531" y="65"/>
                    <a:pt x="531" y="63"/>
                  </a:cubicBezTo>
                  <a:cubicBezTo>
                    <a:pt x="531" y="61"/>
                    <a:pt x="531" y="60"/>
                    <a:pt x="531" y="58"/>
                  </a:cubicBezTo>
                  <a:cubicBezTo>
                    <a:pt x="532" y="57"/>
                    <a:pt x="533" y="56"/>
                    <a:pt x="533" y="55"/>
                  </a:cubicBezTo>
                  <a:cubicBezTo>
                    <a:pt x="532" y="55"/>
                    <a:pt x="532" y="55"/>
                    <a:pt x="531" y="56"/>
                  </a:cubicBezTo>
                  <a:cubicBezTo>
                    <a:pt x="529" y="57"/>
                    <a:pt x="527" y="58"/>
                    <a:pt x="526" y="58"/>
                  </a:cubicBezTo>
                  <a:cubicBezTo>
                    <a:pt x="524" y="58"/>
                    <a:pt x="524" y="58"/>
                    <a:pt x="524" y="59"/>
                  </a:cubicBezTo>
                  <a:cubicBezTo>
                    <a:pt x="523" y="61"/>
                    <a:pt x="521" y="63"/>
                    <a:pt x="521" y="62"/>
                  </a:cubicBezTo>
                  <a:cubicBezTo>
                    <a:pt x="521" y="62"/>
                    <a:pt x="522" y="60"/>
                    <a:pt x="521" y="60"/>
                  </a:cubicBezTo>
                  <a:cubicBezTo>
                    <a:pt x="520" y="59"/>
                    <a:pt x="520" y="58"/>
                    <a:pt x="521" y="58"/>
                  </a:cubicBezTo>
                  <a:cubicBezTo>
                    <a:pt x="521" y="57"/>
                    <a:pt x="524" y="56"/>
                    <a:pt x="524" y="55"/>
                  </a:cubicBezTo>
                  <a:cubicBezTo>
                    <a:pt x="524" y="53"/>
                    <a:pt x="523" y="52"/>
                    <a:pt x="523" y="50"/>
                  </a:cubicBezTo>
                  <a:cubicBezTo>
                    <a:pt x="523" y="49"/>
                    <a:pt x="524" y="48"/>
                    <a:pt x="525" y="47"/>
                  </a:cubicBezTo>
                  <a:cubicBezTo>
                    <a:pt x="526" y="46"/>
                    <a:pt x="527" y="45"/>
                    <a:pt x="528" y="45"/>
                  </a:cubicBezTo>
                  <a:cubicBezTo>
                    <a:pt x="529" y="45"/>
                    <a:pt x="531" y="46"/>
                    <a:pt x="532" y="45"/>
                  </a:cubicBezTo>
                  <a:cubicBezTo>
                    <a:pt x="532" y="45"/>
                    <a:pt x="531" y="44"/>
                    <a:pt x="531" y="44"/>
                  </a:cubicBezTo>
                  <a:cubicBezTo>
                    <a:pt x="530" y="44"/>
                    <a:pt x="529" y="43"/>
                    <a:pt x="530" y="42"/>
                  </a:cubicBezTo>
                  <a:cubicBezTo>
                    <a:pt x="531" y="42"/>
                    <a:pt x="532" y="41"/>
                    <a:pt x="533" y="41"/>
                  </a:cubicBezTo>
                  <a:cubicBezTo>
                    <a:pt x="534" y="41"/>
                    <a:pt x="534" y="40"/>
                    <a:pt x="533" y="39"/>
                  </a:cubicBezTo>
                  <a:cubicBezTo>
                    <a:pt x="532" y="39"/>
                    <a:pt x="531" y="37"/>
                    <a:pt x="530" y="36"/>
                  </a:cubicBezTo>
                  <a:cubicBezTo>
                    <a:pt x="529" y="35"/>
                    <a:pt x="527" y="35"/>
                    <a:pt x="528" y="34"/>
                  </a:cubicBezTo>
                  <a:cubicBezTo>
                    <a:pt x="528" y="33"/>
                    <a:pt x="529" y="33"/>
                    <a:pt x="528" y="32"/>
                  </a:cubicBezTo>
                  <a:cubicBezTo>
                    <a:pt x="527" y="31"/>
                    <a:pt x="526" y="31"/>
                    <a:pt x="526" y="30"/>
                  </a:cubicBezTo>
                  <a:cubicBezTo>
                    <a:pt x="526" y="29"/>
                    <a:pt x="526" y="29"/>
                    <a:pt x="527" y="30"/>
                  </a:cubicBezTo>
                  <a:cubicBezTo>
                    <a:pt x="528" y="30"/>
                    <a:pt x="529" y="31"/>
                    <a:pt x="529" y="30"/>
                  </a:cubicBezTo>
                  <a:cubicBezTo>
                    <a:pt x="530" y="29"/>
                    <a:pt x="529" y="29"/>
                    <a:pt x="529" y="28"/>
                  </a:cubicBezTo>
                  <a:cubicBezTo>
                    <a:pt x="528" y="27"/>
                    <a:pt x="529" y="27"/>
                    <a:pt x="530" y="25"/>
                  </a:cubicBezTo>
                  <a:cubicBezTo>
                    <a:pt x="531" y="24"/>
                    <a:pt x="532" y="23"/>
                    <a:pt x="533" y="23"/>
                  </a:cubicBezTo>
                  <a:cubicBezTo>
                    <a:pt x="534" y="23"/>
                    <a:pt x="536" y="23"/>
                    <a:pt x="536" y="22"/>
                  </a:cubicBezTo>
                  <a:cubicBezTo>
                    <a:pt x="536" y="21"/>
                    <a:pt x="535" y="20"/>
                    <a:pt x="534" y="20"/>
                  </a:cubicBezTo>
                  <a:cubicBezTo>
                    <a:pt x="533" y="20"/>
                    <a:pt x="531" y="20"/>
                    <a:pt x="530" y="21"/>
                  </a:cubicBezTo>
                  <a:cubicBezTo>
                    <a:pt x="528" y="22"/>
                    <a:pt x="527" y="24"/>
                    <a:pt x="525" y="24"/>
                  </a:cubicBezTo>
                  <a:cubicBezTo>
                    <a:pt x="523" y="24"/>
                    <a:pt x="522" y="24"/>
                    <a:pt x="522" y="25"/>
                  </a:cubicBezTo>
                  <a:cubicBezTo>
                    <a:pt x="523" y="25"/>
                    <a:pt x="525" y="26"/>
                    <a:pt x="523" y="26"/>
                  </a:cubicBezTo>
                  <a:cubicBezTo>
                    <a:pt x="522" y="27"/>
                    <a:pt x="519" y="27"/>
                    <a:pt x="519" y="26"/>
                  </a:cubicBezTo>
                  <a:cubicBezTo>
                    <a:pt x="519" y="25"/>
                    <a:pt x="519" y="25"/>
                    <a:pt x="520" y="24"/>
                  </a:cubicBezTo>
                  <a:cubicBezTo>
                    <a:pt x="521" y="23"/>
                    <a:pt x="521" y="22"/>
                    <a:pt x="520" y="22"/>
                  </a:cubicBezTo>
                  <a:cubicBezTo>
                    <a:pt x="520" y="22"/>
                    <a:pt x="519" y="23"/>
                    <a:pt x="518" y="24"/>
                  </a:cubicBezTo>
                  <a:cubicBezTo>
                    <a:pt x="516" y="25"/>
                    <a:pt x="515" y="25"/>
                    <a:pt x="514" y="25"/>
                  </a:cubicBezTo>
                  <a:cubicBezTo>
                    <a:pt x="513" y="25"/>
                    <a:pt x="512" y="25"/>
                    <a:pt x="511" y="25"/>
                  </a:cubicBezTo>
                  <a:cubicBezTo>
                    <a:pt x="510" y="26"/>
                    <a:pt x="508" y="26"/>
                    <a:pt x="507" y="25"/>
                  </a:cubicBezTo>
                  <a:cubicBezTo>
                    <a:pt x="506" y="24"/>
                    <a:pt x="506" y="23"/>
                    <a:pt x="505" y="22"/>
                  </a:cubicBezTo>
                  <a:cubicBezTo>
                    <a:pt x="503" y="22"/>
                    <a:pt x="501" y="23"/>
                    <a:pt x="500" y="24"/>
                  </a:cubicBezTo>
                  <a:cubicBezTo>
                    <a:pt x="499" y="25"/>
                    <a:pt x="500" y="26"/>
                    <a:pt x="499" y="26"/>
                  </a:cubicBezTo>
                  <a:cubicBezTo>
                    <a:pt x="498" y="26"/>
                    <a:pt x="497" y="26"/>
                    <a:pt x="496" y="24"/>
                  </a:cubicBezTo>
                  <a:cubicBezTo>
                    <a:pt x="495" y="22"/>
                    <a:pt x="493" y="19"/>
                    <a:pt x="494" y="19"/>
                  </a:cubicBezTo>
                  <a:cubicBezTo>
                    <a:pt x="495" y="19"/>
                    <a:pt x="496" y="18"/>
                    <a:pt x="496" y="17"/>
                  </a:cubicBezTo>
                  <a:cubicBezTo>
                    <a:pt x="495" y="16"/>
                    <a:pt x="493" y="14"/>
                    <a:pt x="493" y="15"/>
                  </a:cubicBezTo>
                  <a:cubicBezTo>
                    <a:pt x="492" y="15"/>
                    <a:pt x="493" y="17"/>
                    <a:pt x="492" y="17"/>
                  </a:cubicBezTo>
                  <a:cubicBezTo>
                    <a:pt x="491" y="17"/>
                    <a:pt x="490" y="15"/>
                    <a:pt x="489" y="16"/>
                  </a:cubicBezTo>
                  <a:cubicBezTo>
                    <a:pt x="489" y="16"/>
                    <a:pt x="488" y="17"/>
                    <a:pt x="488" y="18"/>
                  </a:cubicBezTo>
                  <a:cubicBezTo>
                    <a:pt x="487" y="19"/>
                    <a:pt x="486" y="22"/>
                    <a:pt x="485" y="23"/>
                  </a:cubicBezTo>
                  <a:cubicBezTo>
                    <a:pt x="484" y="23"/>
                    <a:pt x="483" y="24"/>
                    <a:pt x="484" y="25"/>
                  </a:cubicBezTo>
                  <a:cubicBezTo>
                    <a:pt x="484" y="25"/>
                    <a:pt x="485" y="26"/>
                    <a:pt x="485" y="27"/>
                  </a:cubicBezTo>
                  <a:cubicBezTo>
                    <a:pt x="486" y="28"/>
                    <a:pt x="486" y="28"/>
                    <a:pt x="484" y="28"/>
                  </a:cubicBezTo>
                  <a:cubicBezTo>
                    <a:pt x="483" y="29"/>
                    <a:pt x="482" y="29"/>
                    <a:pt x="482" y="28"/>
                  </a:cubicBezTo>
                  <a:cubicBezTo>
                    <a:pt x="481" y="28"/>
                    <a:pt x="481" y="27"/>
                    <a:pt x="482" y="26"/>
                  </a:cubicBezTo>
                  <a:cubicBezTo>
                    <a:pt x="482" y="25"/>
                    <a:pt x="482" y="25"/>
                    <a:pt x="480" y="25"/>
                  </a:cubicBezTo>
                  <a:cubicBezTo>
                    <a:pt x="479" y="26"/>
                    <a:pt x="472" y="28"/>
                    <a:pt x="470" y="29"/>
                  </a:cubicBezTo>
                  <a:cubicBezTo>
                    <a:pt x="468" y="29"/>
                    <a:pt x="464" y="29"/>
                    <a:pt x="463" y="29"/>
                  </a:cubicBezTo>
                  <a:cubicBezTo>
                    <a:pt x="463" y="30"/>
                    <a:pt x="463" y="31"/>
                    <a:pt x="462" y="31"/>
                  </a:cubicBezTo>
                  <a:cubicBezTo>
                    <a:pt x="461" y="32"/>
                    <a:pt x="458" y="33"/>
                    <a:pt x="457" y="33"/>
                  </a:cubicBezTo>
                  <a:cubicBezTo>
                    <a:pt x="455" y="33"/>
                    <a:pt x="453" y="33"/>
                    <a:pt x="451" y="32"/>
                  </a:cubicBezTo>
                  <a:cubicBezTo>
                    <a:pt x="450" y="32"/>
                    <a:pt x="447" y="30"/>
                    <a:pt x="447" y="29"/>
                  </a:cubicBezTo>
                  <a:cubicBezTo>
                    <a:pt x="446" y="28"/>
                    <a:pt x="446" y="27"/>
                    <a:pt x="445" y="26"/>
                  </a:cubicBezTo>
                  <a:cubicBezTo>
                    <a:pt x="445" y="26"/>
                    <a:pt x="442" y="25"/>
                    <a:pt x="441" y="25"/>
                  </a:cubicBezTo>
                  <a:cubicBezTo>
                    <a:pt x="440" y="24"/>
                    <a:pt x="439" y="22"/>
                    <a:pt x="440" y="22"/>
                  </a:cubicBezTo>
                  <a:cubicBezTo>
                    <a:pt x="440" y="21"/>
                    <a:pt x="440" y="20"/>
                    <a:pt x="441" y="21"/>
                  </a:cubicBezTo>
                  <a:cubicBezTo>
                    <a:pt x="443" y="21"/>
                    <a:pt x="444" y="21"/>
                    <a:pt x="444" y="21"/>
                  </a:cubicBezTo>
                  <a:cubicBezTo>
                    <a:pt x="444" y="20"/>
                    <a:pt x="443" y="19"/>
                    <a:pt x="442" y="19"/>
                  </a:cubicBezTo>
                  <a:cubicBezTo>
                    <a:pt x="440" y="18"/>
                    <a:pt x="438" y="18"/>
                    <a:pt x="438" y="18"/>
                  </a:cubicBezTo>
                  <a:cubicBezTo>
                    <a:pt x="437" y="18"/>
                    <a:pt x="436" y="19"/>
                    <a:pt x="437" y="19"/>
                  </a:cubicBezTo>
                  <a:cubicBezTo>
                    <a:pt x="438" y="19"/>
                    <a:pt x="439" y="19"/>
                    <a:pt x="439" y="20"/>
                  </a:cubicBezTo>
                  <a:cubicBezTo>
                    <a:pt x="439" y="21"/>
                    <a:pt x="438" y="22"/>
                    <a:pt x="437" y="23"/>
                  </a:cubicBezTo>
                  <a:cubicBezTo>
                    <a:pt x="435" y="23"/>
                    <a:pt x="431" y="25"/>
                    <a:pt x="429" y="25"/>
                  </a:cubicBezTo>
                  <a:cubicBezTo>
                    <a:pt x="427" y="24"/>
                    <a:pt x="424" y="24"/>
                    <a:pt x="423" y="23"/>
                  </a:cubicBezTo>
                  <a:cubicBezTo>
                    <a:pt x="422" y="21"/>
                    <a:pt x="421" y="19"/>
                    <a:pt x="421" y="18"/>
                  </a:cubicBezTo>
                  <a:cubicBezTo>
                    <a:pt x="421" y="16"/>
                    <a:pt x="423" y="15"/>
                    <a:pt x="422" y="14"/>
                  </a:cubicBezTo>
                  <a:cubicBezTo>
                    <a:pt x="421" y="14"/>
                    <a:pt x="420" y="13"/>
                    <a:pt x="419" y="14"/>
                  </a:cubicBezTo>
                  <a:cubicBezTo>
                    <a:pt x="417" y="14"/>
                    <a:pt x="416" y="16"/>
                    <a:pt x="414" y="15"/>
                  </a:cubicBezTo>
                  <a:cubicBezTo>
                    <a:pt x="412" y="14"/>
                    <a:pt x="412" y="13"/>
                    <a:pt x="410" y="12"/>
                  </a:cubicBezTo>
                  <a:cubicBezTo>
                    <a:pt x="409" y="11"/>
                    <a:pt x="406" y="10"/>
                    <a:pt x="406" y="10"/>
                  </a:cubicBezTo>
                  <a:cubicBezTo>
                    <a:pt x="406" y="9"/>
                    <a:pt x="406" y="8"/>
                    <a:pt x="405" y="7"/>
                  </a:cubicBezTo>
                  <a:cubicBezTo>
                    <a:pt x="405" y="6"/>
                    <a:pt x="403" y="6"/>
                    <a:pt x="402" y="6"/>
                  </a:cubicBezTo>
                  <a:cubicBezTo>
                    <a:pt x="401" y="6"/>
                    <a:pt x="400" y="7"/>
                    <a:pt x="400" y="7"/>
                  </a:cubicBezTo>
                  <a:cubicBezTo>
                    <a:pt x="399" y="8"/>
                    <a:pt x="398" y="9"/>
                    <a:pt x="397" y="8"/>
                  </a:cubicBezTo>
                  <a:cubicBezTo>
                    <a:pt x="396" y="8"/>
                    <a:pt x="393" y="7"/>
                    <a:pt x="392" y="7"/>
                  </a:cubicBezTo>
                  <a:cubicBezTo>
                    <a:pt x="391" y="8"/>
                    <a:pt x="388" y="11"/>
                    <a:pt x="387" y="12"/>
                  </a:cubicBezTo>
                  <a:cubicBezTo>
                    <a:pt x="386" y="13"/>
                    <a:pt x="384" y="15"/>
                    <a:pt x="381" y="16"/>
                  </a:cubicBezTo>
                  <a:cubicBezTo>
                    <a:pt x="379" y="17"/>
                    <a:pt x="378" y="18"/>
                    <a:pt x="376" y="18"/>
                  </a:cubicBezTo>
                  <a:cubicBezTo>
                    <a:pt x="374" y="18"/>
                    <a:pt x="373" y="18"/>
                    <a:pt x="372" y="20"/>
                  </a:cubicBezTo>
                  <a:cubicBezTo>
                    <a:pt x="370" y="21"/>
                    <a:pt x="368" y="24"/>
                    <a:pt x="366" y="25"/>
                  </a:cubicBezTo>
                  <a:cubicBezTo>
                    <a:pt x="364" y="26"/>
                    <a:pt x="361" y="26"/>
                    <a:pt x="360" y="26"/>
                  </a:cubicBezTo>
                  <a:cubicBezTo>
                    <a:pt x="358" y="27"/>
                    <a:pt x="358" y="27"/>
                    <a:pt x="358" y="27"/>
                  </a:cubicBezTo>
                  <a:cubicBezTo>
                    <a:pt x="358" y="28"/>
                    <a:pt x="358" y="28"/>
                    <a:pt x="359" y="28"/>
                  </a:cubicBezTo>
                  <a:cubicBezTo>
                    <a:pt x="360" y="28"/>
                    <a:pt x="362" y="26"/>
                    <a:pt x="364" y="27"/>
                  </a:cubicBezTo>
                  <a:cubicBezTo>
                    <a:pt x="365" y="28"/>
                    <a:pt x="366" y="28"/>
                    <a:pt x="366" y="30"/>
                  </a:cubicBezTo>
                  <a:cubicBezTo>
                    <a:pt x="366" y="32"/>
                    <a:pt x="366" y="33"/>
                    <a:pt x="364" y="36"/>
                  </a:cubicBezTo>
                  <a:cubicBezTo>
                    <a:pt x="361" y="38"/>
                    <a:pt x="360" y="41"/>
                    <a:pt x="358" y="44"/>
                  </a:cubicBezTo>
                  <a:cubicBezTo>
                    <a:pt x="355" y="47"/>
                    <a:pt x="351" y="49"/>
                    <a:pt x="350" y="50"/>
                  </a:cubicBezTo>
                  <a:cubicBezTo>
                    <a:pt x="348" y="52"/>
                    <a:pt x="343" y="54"/>
                    <a:pt x="343" y="54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0" y="58"/>
                    <a:pt x="336" y="59"/>
                    <a:pt x="336" y="60"/>
                  </a:cubicBezTo>
                  <a:cubicBezTo>
                    <a:pt x="336" y="60"/>
                    <a:pt x="336" y="61"/>
                    <a:pt x="336" y="61"/>
                  </a:cubicBezTo>
                  <a:cubicBezTo>
                    <a:pt x="337" y="62"/>
                    <a:pt x="339" y="62"/>
                    <a:pt x="340" y="64"/>
                  </a:cubicBezTo>
                  <a:cubicBezTo>
                    <a:pt x="341" y="65"/>
                    <a:pt x="342" y="66"/>
                    <a:pt x="342" y="67"/>
                  </a:cubicBezTo>
                  <a:cubicBezTo>
                    <a:pt x="341" y="68"/>
                    <a:pt x="341" y="71"/>
                    <a:pt x="340" y="72"/>
                  </a:cubicBezTo>
                  <a:cubicBezTo>
                    <a:pt x="339" y="72"/>
                    <a:pt x="339" y="73"/>
                    <a:pt x="338" y="75"/>
                  </a:cubicBezTo>
                  <a:cubicBezTo>
                    <a:pt x="336" y="77"/>
                    <a:pt x="334" y="77"/>
                    <a:pt x="334" y="78"/>
                  </a:cubicBezTo>
                  <a:cubicBezTo>
                    <a:pt x="334" y="79"/>
                    <a:pt x="335" y="81"/>
                    <a:pt x="333" y="82"/>
                  </a:cubicBezTo>
                  <a:cubicBezTo>
                    <a:pt x="332" y="83"/>
                    <a:pt x="329" y="84"/>
                    <a:pt x="327" y="85"/>
                  </a:cubicBezTo>
                  <a:cubicBezTo>
                    <a:pt x="326" y="86"/>
                    <a:pt x="322" y="86"/>
                    <a:pt x="321" y="86"/>
                  </a:cubicBezTo>
                  <a:cubicBezTo>
                    <a:pt x="319" y="86"/>
                    <a:pt x="318" y="85"/>
                    <a:pt x="316" y="85"/>
                  </a:cubicBezTo>
                  <a:cubicBezTo>
                    <a:pt x="314" y="84"/>
                    <a:pt x="312" y="85"/>
                    <a:pt x="310" y="85"/>
                  </a:cubicBezTo>
                  <a:cubicBezTo>
                    <a:pt x="309" y="86"/>
                    <a:pt x="303" y="89"/>
                    <a:pt x="302" y="88"/>
                  </a:cubicBezTo>
                  <a:cubicBezTo>
                    <a:pt x="301" y="87"/>
                    <a:pt x="299" y="86"/>
                    <a:pt x="296" y="87"/>
                  </a:cubicBezTo>
                  <a:cubicBezTo>
                    <a:pt x="293" y="88"/>
                    <a:pt x="293" y="87"/>
                    <a:pt x="291" y="86"/>
                  </a:cubicBezTo>
                  <a:cubicBezTo>
                    <a:pt x="290" y="85"/>
                    <a:pt x="285" y="82"/>
                    <a:pt x="284" y="82"/>
                  </a:cubicBezTo>
                  <a:cubicBezTo>
                    <a:pt x="282" y="82"/>
                    <a:pt x="280" y="84"/>
                    <a:pt x="279" y="84"/>
                  </a:cubicBezTo>
                  <a:cubicBezTo>
                    <a:pt x="278" y="84"/>
                    <a:pt x="277" y="84"/>
                    <a:pt x="278" y="83"/>
                  </a:cubicBezTo>
                  <a:cubicBezTo>
                    <a:pt x="280" y="82"/>
                    <a:pt x="281" y="80"/>
                    <a:pt x="280" y="79"/>
                  </a:cubicBezTo>
                  <a:cubicBezTo>
                    <a:pt x="279" y="78"/>
                    <a:pt x="276" y="78"/>
                    <a:pt x="275" y="78"/>
                  </a:cubicBezTo>
                  <a:cubicBezTo>
                    <a:pt x="273" y="79"/>
                    <a:pt x="270" y="80"/>
                    <a:pt x="268" y="79"/>
                  </a:cubicBezTo>
                  <a:cubicBezTo>
                    <a:pt x="265" y="79"/>
                    <a:pt x="263" y="79"/>
                    <a:pt x="265" y="78"/>
                  </a:cubicBezTo>
                  <a:cubicBezTo>
                    <a:pt x="266" y="78"/>
                    <a:pt x="268" y="78"/>
                    <a:pt x="269" y="77"/>
                  </a:cubicBezTo>
                  <a:cubicBezTo>
                    <a:pt x="270" y="77"/>
                    <a:pt x="271" y="76"/>
                    <a:pt x="271" y="75"/>
                  </a:cubicBezTo>
                  <a:cubicBezTo>
                    <a:pt x="272" y="72"/>
                    <a:pt x="271" y="72"/>
                    <a:pt x="269" y="73"/>
                  </a:cubicBezTo>
                  <a:cubicBezTo>
                    <a:pt x="267" y="74"/>
                    <a:pt x="266" y="72"/>
                    <a:pt x="265" y="71"/>
                  </a:cubicBezTo>
                  <a:cubicBezTo>
                    <a:pt x="265" y="70"/>
                    <a:pt x="264" y="68"/>
                    <a:pt x="265" y="67"/>
                  </a:cubicBezTo>
                  <a:cubicBezTo>
                    <a:pt x="266" y="66"/>
                    <a:pt x="271" y="63"/>
                    <a:pt x="270" y="61"/>
                  </a:cubicBezTo>
                  <a:cubicBezTo>
                    <a:pt x="270" y="60"/>
                    <a:pt x="268" y="56"/>
                    <a:pt x="269" y="54"/>
                  </a:cubicBezTo>
                  <a:cubicBezTo>
                    <a:pt x="269" y="52"/>
                    <a:pt x="270" y="48"/>
                    <a:pt x="269" y="47"/>
                  </a:cubicBezTo>
                  <a:cubicBezTo>
                    <a:pt x="268" y="46"/>
                    <a:pt x="268" y="45"/>
                    <a:pt x="269" y="44"/>
                  </a:cubicBezTo>
                  <a:cubicBezTo>
                    <a:pt x="271" y="43"/>
                    <a:pt x="271" y="42"/>
                    <a:pt x="271" y="41"/>
                  </a:cubicBezTo>
                  <a:cubicBezTo>
                    <a:pt x="271" y="39"/>
                    <a:pt x="271" y="38"/>
                    <a:pt x="272" y="38"/>
                  </a:cubicBezTo>
                  <a:cubicBezTo>
                    <a:pt x="273" y="37"/>
                    <a:pt x="279" y="36"/>
                    <a:pt x="281" y="36"/>
                  </a:cubicBezTo>
                  <a:cubicBezTo>
                    <a:pt x="283" y="36"/>
                    <a:pt x="287" y="35"/>
                    <a:pt x="287" y="35"/>
                  </a:cubicBezTo>
                  <a:cubicBezTo>
                    <a:pt x="287" y="34"/>
                    <a:pt x="285" y="31"/>
                    <a:pt x="284" y="29"/>
                  </a:cubicBezTo>
                  <a:cubicBezTo>
                    <a:pt x="283" y="28"/>
                    <a:pt x="283" y="28"/>
                    <a:pt x="281" y="28"/>
                  </a:cubicBezTo>
                  <a:cubicBezTo>
                    <a:pt x="279" y="28"/>
                    <a:pt x="278" y="29"/>
                    <a:pt x="277" y="25"/>
                  </a:cubicBezTo>
                  <a:cubicBezTo>
                    <a:pt x="277" y="22"/>
                    <a:pt x="277" y="19"/>
                    <a:pt x="275" y="18"/>
                  </a:cubicBezTo>
                  <a:cubicBezTo>
                    <a:pt x="273" y="17"/>
                    <a:pt x="268" y="14"/>
                    <a:pt x="265" y="9"/>
                  </a:cubicBezTo>
                  <a:cubicBezTo>
                    <a:pt x="263" y="4"/>
                    <a:pt x="262" y="3"/>
                    <a:pt x="258" y="2"/>
                  </a:cubicBezTo>
                  <a:cubicBezTo>
                    <a:pt x="255" y="1"/>
                    <a:pt x="254" y="1"/>
                    <a:pt x="253" y="2"/>
                  </a:cubicBezTo>
                  <a:cubicBezTo>
                    <a:pt x="252" y="3"/>
                    <a:pt x="252" y="5"/>
                    <a:pt x="251" y="4"/>
                  </a:cubicBezTo>
                  <a:cubicBezTo>
                    <a:pt x="251" y="4"/>
                    <a:pt x="251" y="2"/>
                    <a:pt x="250" y="2"/>
                  </a:cubicBezTo>
                  <a:cubicBezTo>
                    <a:pt x="250" y="2"/>
                    <a:pt x="247" y="2"/>
                    <a:pt x="246" y="2"/>
                  </a:cubicBezTo>
                  <a:cubicBezTo>
                    <a:pt x="245" y="3"/>
                    <a:pt x="240" y="4"/>
                    <a:pt x="240" y="5"/>
                  </a:cubicBezTo>
                  <a:cubicBezTo>
                    <a:pt x="240" y="6"/>
                    <a:pt x="240" y="6"/>
                    <a:pt x="240" y="7"/>
                  </a:cubicBezTo>
                  <a:cubicBezTo>
                    <a:pt x="241" y="8"/>
                    <a:pt x="242" y="8"/>
                    <a:pt x="242" y="9"/>
                  </a:cubicBezTo>
                  <a:cubicBezTo>
                    <a:pt x="242" y="10"/>
                    <a:pt x="240" y="12"/>
                    <a:pt x="239" y="14"/>
                  </a:cubicBezTo>
                  <a:cubicBezTo>
                    <a:pt x="238" y="16"/>
                    <a:pt x="237" y="19"/>
                    <a:pt x="236" y="19"/>
                  </a:cubicBezTo>
                  <a:cubicBezTo>
                    <a:pt x="235" y="20"/>
                    <a:pt x="235" y="18"/>
                    <a:pt x="234" y="17"/>
                  </a:cubicBezTo>
                  <a:cubicBezTo>
                    <a:pt x="233" y="16"/>
                    <a:pt x="232" y="17"/>
                    <a:pt x="231" y="16"/>
                  </a:cubicBezTo>
                  <a:cubicBezTo>
                    <a:pt x="230" y="16"/>
                    <a:pt x="230" y="15"/>
                    <a:pt x="230" y="14"/>
                  </a:cubicBezTo>
                  <a:cubicBezTo>
                    <a:pt x="231" y="12"/>
                    <a:pt x="231" y="11"/>
                    <a:pt x="231" y="10"/>
                  </a:cubicBezTo>
                  <a:cubicBezTo>
                    <a:pt x="231" y="8"/>
                    <a:pt x="230" y="8"/>
                    <a:pt x="229" y="8"/>
                  </a:cubicBezTo>
                  <a:cubicBezTo>
                    <a:pt x="228" y="8"/>
                    <a:pt x="228" y="9"/>
                    <a:pt x="227" y="11"/>
                  </a:cubicBezTo>
                  <a:cubicBezTo>
                    <a:pt x="227" y="13"/>
                    <a:pt x="226" y="16"/>
                    <a:pt x="226" y="15"/>
                  </a:cubicBezTo>
                  <a:cubicBezTo>
                    <a:pt x="225" y="14"/>
                    <a:pt x="225" y="10"/>
                    <a:pt x="224" y="9"/>
                  </a:cubicBezTo>
                  <a:cubicBezTo>
                    <a:pt x="224" y="8"/>
                    <a:pt x="223" y="9"/>
                    <a:pt x="222" y="11"/>
                  </a:cubicBezTo>
                  <a:cubicBezTo>
                    <a:pt x="222" y="13"/>
                    <a:pt x="222" y="15"/>
                    <a:pt x="220" y="15"/>
                  </a:cubicBezTo>
                  <a:cubicBezTo>
                    <a:pt x="219" y="15"/>
                    <a:pt x="217" y="15"/>
                    <a:pt x="217" y="15"/>
                  </a:cubicBezTo>
                  <a:cubicBezTo>
                    <a:pt x="217" y="16"/>
                    <a:pt x="217" y="19"/>
                    <a:pt x="216" y="18"/>
                  </a:cubicBezTo>
                  <a:cubicBezTo>
                    <a:pt x="215" y="16"/>
                    <a:pt x="215" y="16"/>
                    <a:pt x="213" y="15"/>
                  </a:cubicBezTo>
                  <a:cubicBezTo>
                    <a:pt x="212" y="14"/>
                    <a:pt x="211" y="12"/>
                    <a:pt x="211" y="13"/>
                  </a:cubicBezTo>
                  <a:cubicBezTo>
                    <a:pt x="210" y="13"/>
                    <a:pt x="208" y="13"/>
                    <a:pt x="209" y="15"/>
                  </a:cubicBezTo>
                  <a:cubicBezTo>
                    <a:pt x="209" y="17"/>
                    <a:pt x="209" y="17"/>
                    <a:pt x="208" y="19"/>
                  </a:cubicBezTo>
                  <a:cubicBezTo>
                    <a:pt x="208" y="20"/>
                    <a:pt x="208" y="20"/>
                    <a:pt x="208" y="22"/>
                  </a:cubicBezTo>
                  <a:cubicBezTo>
                    <a:pt x="209" y="23"/>
                    <a:pt x="210" y="25"/>
                    <a:pt x="208" y="25"/>
                  </a:cubicBezTo>
                  <a:cubicBezTo>
                    <a:pt x="207" y="24"/>
                    <a:pt x="204" y="23"/>
                    <a:pt x="203" y="24"/>
                  </a:cubicBezTo>
                  <a:cubicBezTo>
                    <a:pt x="202" y="26"/>
                    <a:pt x="202" y="26"/>
                    <a:pt x="202" y="27"/>
                  </a:cubicBezTo>
                  <a:cubicBezTo>
                    <a:pt x="203" y="28"/>
                    <a:pt x="203" y="29"/>
                    <a:pt x="202" y="29"/>
                  </a:cubicBezTo>
                  <a:cubicBezTo>
                    <a:pt x="201" y="30"/>
                    <a:pt x="200" y="30"/>
                    <a:pt x="200" y="31"/>
                  </a:cubicBezTo>
                  <a:cubicBezTo>
                    <a:pt x="200" y="33"/>
                    <a:pt x="202" y="35"/>
                    <a:pt x="201" y="36"/>
                  </a:cubicBezTo>
                  <a:cubicBezTo>
                    <a:pt x="200" y="36"/>
                    <a:pt x="199" y="36"/>
                    <a:pt x="199" y="34"/>
                  </a:cubicBezTo>
                  <a:cubicBezTo>
                    <a:pt x="199" y="31"/>
                    <a:pt x="199" y="30"/>
                    <a:pt x="200" y="29"/>
                  </a:cubicBezTo>
                  <a:cubicBezTo>
                    <a:pt x="201" y="27"/>
                    <a:pt x="201" y="27"/>
                    <a:pt x="201" y="25"/>
                  </a:cubicBezTo>
                  <a:cubicBezTo>
                    <a:pt x="200" y="22"/>
                    <a:pt x="200" y="22"/>
                    <a:pt x="199" y="22"/>
                  </a:cubicBezTo>
                  <a:cubicBezTo>
                    <a:pt x="198" y="23"/>
                    <a:pt x="196" y="24"/>
                    <a:pt x="196" y="23"/>
                  </a:cubicBezTo>
                  <a:cubicBezTo>
                    <a:pt x="197" y="22"/>
                    <a:pt x="198" y="21"/>
                    <a:pt x="198" y="20"/>
                  </a:cubicBezTo>
                  <a:cubicBezTo>
                    <a:pt x="199" y="18"/>
                    <a:pt x="199" y="18"/>
                    <a:pt x="199" y="17"/>
                  </a:cubicBezTo>
                  <a:cubicBezTo>
                    <a:pt x="198" y="15"/>
                    <a:pt x="197" y="14"/>
                    <a:pt x="196" y="15"/>
                  </a:cubicBezTo>
                  <a:cubicBezTo>
                    <a:pt x="195" y="15"/>
                    <a:pt x="193" y="16"/>
                    <a:pt x="192" y="15"/>
                  </a:cubicBezTo>
                  <a:cubicBezTo>
                    <a:pt x="192" y="15"/>
                    <a:pt x="192" y="15"/>
                    <a:pt x="192" y="14"/>
                  </a:cubicBezTo>
                  <a:cubicBezTo>
                    <a:pt x="193" y="14"/>
                    <a:pt x="195" y="13"/>
                    <a:pt x="195" y="13"/>
                  </a:cubicBezTo>
                  <a:cubicBezTo>
                    <a:pt x="195" y="12"/>
                    <a:pt x="195" y="11"/>
                    <a:pt x="194" y="11"/>
                  </a:cubicBezTo>
                  <a:cubicBezTo>
                    <a:pt x="193" y="11"/>
                    <a:pt x="191" y="14"/>
                    <a:pt x="190" y="14"/>
                  </a:cubicBezTo>
                  <a:cubicBezTo>
                    <a:pt x="189" y="14"/>
                    <a:pt x="187" y="14"/>
                    <a:pt x="186" y="14"/>
                  </a:cubicBezTo>
                  <a:cubicBezTo>
                    <a:pt x="186" y="13"/>
                    <a:pt x="187" y="13"/>
                    <a:pt x="188" y="12"/>
                  </a:cubicBezTo>
                  <a:cubicBezTo>
                    <a:pt x="189" y="12"/>
                    <a:pt x="191" y="11"/>
                    <a:pt x="190" y="10"/>
                  </a:cubicBezTo>
                  <a:cubicBezTo>
                    <a:pt x="190" y="9"/>
                    <a:pt x="188" y="9"/>
                    <a:pt x="189" y="7"/>
                  </a:cubicBezTo>
                  <a:cubicBezTo>
                    <a:pt x="190" y="6"/>
                    <a:pt x="191" y="5"/>
                    <a:pt x="190" y="5"/>
                  </a:cubicBezTo>
                  <a:cubicBezTo>
                    <a:pt x="189" y="4"/>
                    <a:pt x="188" y="4"/>
                    <a:pt x="187" y="3"/>
                  </a:cubicBezTo>
                  <a:cubicBezTo>
                    <a:pt x="186" y="2"/>
                    <a:pt x="185" y="0"/>
                    <a:pt x="185" y="1"/>
                  </a:cubicBezTo>
                  <a:cubicBezTo>
                    <a:pt x="184" y="1"/>
                    <a:pt x="182" y="4"/>
                    <a:pt x="182" y="5"/>
                  </a:cubicBezTo>
                  <a:cubicBezTo>
                    <a:pt x="181" y="7"/>
                    <a:pt x="182" y="9"/>
                    <a:pt x="181" y="11"/>
                  </a:cubicBezTo>
                  <a:cubicBezTo>
                    <a:pt x="180" y="12"/>
                    <a:pt x="178" y="15"/>
                    <a:pt x="177" y="15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76" y="17"/>
                    <a:pt x="175" y="18"/>
                    <a:pt x="169" y="19"/>
                  </a:cubicBezTo>
                  <a:cubicBezTo>
                    <a:pt x="164" y="21"/>
                    <a:pt x="167" y="21"/>
                    <a:pt x="166" y="24"/>
                  </a:cubicBezTo>
                  <a:cubicBezTo>
                    <a:pt x="164" y="26"/>
                    <a:pt x="163" y="31"/>
                    <a:pt x="162" y="37"/>
                  </a:cubicBezTo>
                  <a:cubicBezTo>
                    <a:pt x="160" y="43"/>
                    <a:pt x="157" y="42"/>
                    <a:pt x="155" y="42"/>
                  </a:cubicBezTo>
                  <a:cubicBezTo>
                    <a:pt x="152" y="41"/>
                    <a:pt x="151" y="42"/>
                    <a:pt x="150" y="43"/>
                  </a:cubicBezTo>
                  <a:cubicBezTo>
                    <a:pt x="149" y="44"/>
                    <a:pt x="145" y="44"/>
                    <a:pt x="140" y="44"/>
                  </a:cubicBezTo>
                  <a:cubicBezTo>
                    <a:pt x="135" y="45"/>
                    <a:pt x="134" y="44"/>
                    <a:pt x="132" y="46"/>
                  </a:cubicBezTo>
                  <a:cubicBezTo>
                    <a:pt x="131" y="48"/>
                    <a:pt x="123" y="47"/>
                    <a:pt x="120" y="48"/>
                  </a:cubicBezTo>
                  <a:cubicBezTo>
                    <a:pt x="116" y="49"/>
                    <a:pt x="113" y="55"/>
                    <a:pt x="110" y="58"/>
                  </a:cubicBezTo>
                  <a:cubicBezTo>
                    <a:pt x="107" y="60"/>
                    <a:pt x="106" y="62"/>
                    <a:pt x="105" y="66"/>
                  </a:cubicBezTo>
                  <a:cubicBezTo>
                    <a:pt x="104" y="69"/>
                    <a:pt x="102" y="71"/>
                    <a:pt x="99" y="75"/>
                  </a:cubicBezTo>
                  <a:cubicBezTo>
                    <a:pt x="97" y="79"/>
                    <a:pt x="95" y="81"/>
                    <a:pt x="93" y="84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84"/>
                    <a:pt x="91" y="83"/>
                    <a:pt x="91" y="82"/>
                  </a:cubicBezTo>
                  <a:cubicBezTo>
                    <a:pt x="90" y="81"/>
                    <a:pt x="89" y="81"/>
                    <a:pt x="88" y="81"/>
                  </a:cubicBezTo>
                  <a:cubicBezTo>
                    <a:pt x="87" y="81"/>
                    <a:pt x="88" y="79"/>
                    <a:pt x="88" y="78"/>
                  </a:cubicBezTo>
                  <a:cubicBezTo>
                    <a:pt x="88" y="76"/>
                    <a:pt x="88" y="77"/>
                    <a:pt x="87" y="77"/>
                  </a:cubicBezTo>
                  <a:cubicBezTo>
                    <a:pt x="86" y="76"/>
                    <a:pt x="85" y="76"/>
                    <a:pt x="85" y="76"/>
                  </a:cubicBezTo>
                  <a:cubicBezTo>
                    <a:pt x="84" y="75"/>
                    <a:pt x="84" y="76"/>
                    <a:pt x="84" y="76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80"/>
                    <a:pt x="83" y="80"/>
                    <a:pt x="83" y="81"/>
                  </a:cubicBezTo>
                  <a:cubicBezTo>
                    <a:pt x="84" y="84"/>
                    <a:pt x="83" y="84"/>
                    <a:pt x="82" y="86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6"/>
                    <a:pt x="80" y="85"/>
                    <a:pt x="79" y="84"/>
                  </a:cubicBezTo>
                  <a:cubicBezTo>
                    <a:pt x="78" y="84"/>
                    <a:pt x="78" y="86"/>
                    <a:pt x="79" y="87"/>
                  </a:cubicBezTo>
                  <a:cubicBezTo>
                    <a:pt x="79" y="88"/>
                    <a:pt x="80" y="88"/>
                    <a:pt x="79" y="89"/>
                  </a:cubicBezTo>
                  <a:cubicBezTo>
                    <a:pt x="79" y="89"/>
                    <a:pt x="79" y="90"/>
                    <a:pt x="79" y="90"/>
                  </a:cubicBezTo>
                  <a:cubicBezTo>
                    <a:pt x="80" y="90"/>
                    <a:pt x="82" y="90"/>
                    <a:pt x="82" y="90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2"/>
                    <a:pt x="83" y="93"/>
                    <a:pt x="82" y="93"/>
                  </a:cubicBezTo>
                  <a:cubicBezTo>
                    <a:pt x="82" y="94"/>
                    <a:pt x="81" y="96"/>
                    <a:pt x="80" y="96"/>
                  </a:cubicBezTo>
                  <a:cubicBezTo>
                    <a:pt x="79" y="96"/>
                    <a:pt x="75" y="96"/>
                    <a:pt x="73" y="96"/>
                  </a:cubicBezTo>
                  <a:cubicBezTo>
                    <a:pt x="70" y="96"/>
                    <a:pt x="69" y="96"/>
                    <a:pt x="67" y="98"/>
                  </a:cubicBezTo>
                  <a:cubicBezTo>
                    <a:pt x="64" y="99"/>
                    <a:pt x="63" y="100"/>
                    <a:pt x="63" y="102"/>
                  </a:cubicBezTo>
                  <a:cubicBezTo>
                    <a:pt x="62" y="103"/>
                    <a:pt x="62" y="105"/>
                    <a:pt x="62" y="107"/>
                  </a:cubicBezTo>
                  <a:cubicBezTo>
                    <a:pt x="62" y="110"/>
                    <a:pt x="62" y="110"/>
                    <a:pt x="61" y="111"/>
                  </a:cubicBezTo>
                  <a:cubicBezTo>
                    <a:pt x="60" y="111"/>
                    <a:pt x="59" y="112"/>
                    <a:pt x="59" y="113"/>
                  </a:cubicBezTo>
                  <a:cubicBezTo>
                    <a:pt x="58" y="114"/>
                    <a:pt x="58" y="117"/>
                    <a:pt x="58" y="119"/>
                  </a:cubicBezTo>
                  <a:cubicBezTo>
                    <a:pt x="58" y="121"/>
                    <a:pt x="57" y="125"/>
                    <a:pt x="56" y="126"/>
                  </a:cubicBezTo>
                  <a:cubicBezTo>
                    <a:pt x="56" y="127"/>
                    <a:pt x="54" y="129"/>
                    <a:pt x="53" y="131"/>
                  </a:cubicBezTo>
                  <a:cubicBezTo>
                    <a:pt x="53" y="132"/>
                    <a:pt x="52" y="137"/>
                    <a:pt x="51" y="139"/>
                  </a:cubicBezTo>
                  <a:cubicBezTo>
                    <a:pt x="51" y="140"/>
                    <a:pt x="48" y="143"/>
                    <a:pt x="47" y="144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7" y="145"/>
                    <a:pt x="47" y="146"/>
                    <a:pt x="46" y="147"/>
                  </a:cubicBezTo>
                  <a:cubicBezTo>
                    <a:pt x="46" y="149"/>
                    <a:pt x="43" y="151"/>
                    <a:pt x="42" y="152"/>
                  </a:cubicBezTo>
                  <a:cubicBezTo>
                    <a:pt x="41" y="153"/>
                    <a:pt x="38" y="154"/>
                    <a:pt x="35" y="155"/>
                  </a:cubicBezTo>
                  <a:cubicBezTo>
                    <a:pt x="32" y="156"/>
                    <a:pt x="32" y="157"/>
                    <a:pt x="32" y="158"/>
                  </a:cubicBezTo>
                  <a:cubicBezTo>
                    <a:pt x="31" y="160"/>
                    <a:pt x="30" y="162"/>
                    <a:pt x="29" y="163"/>
                  </a:cubicBezTo>
                  <a:cubicBezTo>
                    <a:pt x="28" y="163"/>
                    <a:pt x="27" y="165"/>
                    <a:pt x="27" y="167"/>
                  </a:cubicBezTo>
                  <a:cubicBezTo>
                    <a:pt x="26" y="168"/>
                    <a:pt x="26" y="169"/>
                    <a:pt x="25" y="170"/>
                  </a:cubicBezTo>
                  <a:cubicBezTo>
                    <a:pt x="24" y="171"/>
                    <a:pt x="24" y="173"/>
                    <a:pt x="24" y="174"/>
                  </a:cubicBezTo>
                  <a:cubicBezTo>
                    <a:pt x="24" y="175"/>
                    <a:pt x="23" y="177"/>
                    <a:pt x="22" y="178"/>
                  </a:cubicBezTo>
                  <a:cubicBezTo>
                    <a:pt x="21" y="179"/>
                    <a:pt x="21" y="181"/>
                    <a:pt x="21" y="182"/>
                  </a:cubicBezTo>
                  <a:cubicBezTo>
                    <a:pt x="21" y="182"/>
                    <a:pt x="22" y="183"/>
                    <a:pt x="23" y="185"/>
                  </a:cubicBezTo>
                  <a:cubicBezTo>
                    <a:pt x="24" y="186"/>
                    <a:pt x="23" y="187"/>
                    <a:pt x="23" y="188"/>
                  </a:cubicBezTo>
                  <a:cubicBezTo>
                    <a:pt x="23" y="189"/>
                    <a:pt x="23" y="189"/>
                    <a:pt x="23" y="189"/>
                  </a:cubicBezTo>
                  <a:cubicBezTo>
                    <a:pt x="23" y="189"/>
                    <a:pt x="25" y="189"/>
                    <a:pt x="26" y="190"/>
                  </a:cubicBezTo>
                  <a:cubicBezTo>
                    <a:pt x="27" y="191"/>
                    <a:pt x="26" y="193"/>
                    <a:pt x="27" y="193"/>
                  </a:cubicBezTo>
                  <a:cubicBezTo>
                    <a:pt x="30" y="195"/>
                    <a:pt x="25" y="199"/>
                    <a:pt x="31" y="195"/>
                  </a:cubicBezTo>
                  <a:cubicBezTo>
                    <a:pt x="33" y="195"/>
                    <a:pt x="32" y="197"/>
                    <a:pt x="33" y="198"/>
                  </a:cubicBezTo>
                  <a:cubicBezTo>
                    <a:pt x="33" y="199"/>
                    <a:pt x="34" y="199"/>
                    <a:pt x="35" y="200"/>
                  </a:cubicBezTo>
                  <a:cubicBezTo>
                    <a:pt x="36" y="200"/>
                    <a:pt x="36" y="200"/>
                    <a:pt x="37" y="201"/>
                  </a:cubicBezTo>
                  <a:cubicBezTo>
                    <a:pt x="37" y="202"/>
                    <a:pt x="37" y="207"/>
                    <a:pt x="38" y="209"/>
                  </a:cubicBezTo>
                  <a:cubicBezTo>
                    <a:pt x="39" y="210"/>
                    <a:pt x="39" y="210"/>
                    <a:pt x="39" y="21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73" name="任意多边形 39">
              <a:extLst>
                <a:ext uri="{FF2B5EF4-FFF2-40B4-BE49-F238E27FC236}">
                  <a16:creationId xmlns:a16="http://schemas.microsoft.com/office/drawing/2014/main" id="{BFF8DB31-F6D1-18C5-8176-80235DA9652F}"/>
                </a:ext>
              </a:extLst>
            </p:cNvPr>
            <p:cNvSpPr/>
            <p:nvPr/>
          </p:nvSpPr>
          <p:spPr bwMode="auto">
            <a:xfrm>
              <a:off x="8215313" y="3503613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74" name="任意多边形 40">
              <a:extLst>
                <a:ext uri="{FF2B5EF4-FFF2-40B4-BE49-F238E27FC236}">
                  <a16:creationId xmlns:a16="http://schemas.microsoft.com/office/drawing/2014/main" id="{3EA43CC2-6A4B-E946-432D-20FCE71B3F45}"/>
                </a:ext>
              </a:extLst>
            </p:cNvPr>
            <p:cNvSpPr/>
            <p:nvPr/>
          </p:nvSpPr>
          <p:spPr bwMode="auto">
            <a:xfrm>
              <a:off x="6956425" y="2433638"/>
              <a:ext cx="693738" cy="646113"/>
            </a:xfrm>
            <a:custGeom>
              <a:avLst/>
              <a:gdLst>
                <a:gd name="T0" fmla="*/ 440 w 471"/>
                <a:gd name="T1" fmla="*/ 163 h 439"/>
                <a:gd name="T2" fmla="*/ 461 w 471"/>
                <a:gd name="T3" fmla="*/ 175 h 439"/>
                <a:gd name="T4" fmla="*/ 459 w 471"/>
                <a:gd name="T5" fmla="*/ 205 h 439"/>
                <a:gd name="T6" fmla="*/ 438 w 471"/>
                <a:gd name="T7" fmla="*/ 221 h 439"/>
                <a:gd name="T8" fmla="*/ 421 w 471"/>
                <a:gd name="T9" fmla="*/ 203 h 439"/>
                <a:gd name="T10" fmla="*/ 398 w 471"/>
                <a:gd name="T11" fmla="*/ 193 h 439"/>
                <a:gd name="T12" fmla="*/ 395 w 471"/>
                <a:gd name="T13" fmla="*/ 216 h 439"/>
                <a:gd name="T14" fmla="*/ 386 w 471"/>
                <a:gd name="T15" fmla="*/ 240 h 439"/>
                <a:gd name="T16" fmla="*/ 380 w 471"/>
                <a:gd name="T17" fmla="*/ 265 h 439"/>
                <a:gd name="T18" fmla="*/ 355 w 471"/>
                <a:gd name="T19" fmla="*/ 285 h 439"/>
                <a:gd name="T20" fmla="*/ 353 w 471"/>
                <a:gd name="T21" fmla="*/ 301 h 439"/>
                <a:gd name="T22" fmla="*/ 373 w 471"/>
                <a:gd name="T23" fmla="*/ 320 h 439"/>
                <a:gd name="T24" fmla="*/ 391 w 471"/>
                <a:gd name="T25" fmla="*/ 331 h 439"/>
                <a:gd name="T26" fmla="*/ 415 w 471"/>
                <a:gd name="T27" fmla="*/ 336 h 439"/>
                <a:gd name="T28" fmla="*/ 429 w 471"/>
                <a:gd name="T29" fmla="*/ 342 h 439"/>
                <a:gd name="T30" fmla="*/ 435 w 471"/>
                <a:gd name="T31" fmla="*/ 393 h 439"/>
                <a:gd name="T32" fmla="*/ 411 w 471"/>
                <a:gd name="T33" fmla="*/ 407 h 439"/>
                <a:gd name="T34" fmla="*/ 392 w 471"/>
                <a:gd name="T35" fmla="*/ 437 h 439"/>
                <a:gd name="T36" fmla="*/ 377 w 471"/>
                <a:gd name="T37" fmla="*/ 426 h 439"/>
                <a:gd name="T38" fmla="*/ 353 w 471"/>
                <a:gd name="T39" fmla="*/ 433 h 439"/>
                <a:gd name="T40" fmla="*/ 335 w 471"/>
                <a:gd name="T41" fmla="*/ 417 h 439"/>
                <a:gd name="T42" fmla="*/ 311 w 471"/>
                <a:gd name="T43" fmla="*/ 410 h 439"/>
                <a:gd name="T44" fmla="*/ 287 w 471"/>
                <a:gd name="T45" fmla="*/ 407 h 439"/>
                <a:gd name="T46" fmla="*/ 268 w 471"/>
                <a:gd name="T47" fmla="*/ 387 h 439"/>
                <a:gd name="T48" fmla="*/ 269 w 471"/>
                <a:gd name="T49" fmla="*/ 361 h 439"/>
                <a:gd name="T50" fmla="*/ 248 w 471"/>
                <a:gd name="T51" fmla="*/ 368 h 439"/>
                <a:gd name="T52" fmla="*/ 216 w 471"/>
                <a:gd name="T53" fmla="*/ 362 h 439"/>
                <a:gd name="T54" fmla="*/ 188 w 471"/>
                <a:gd name="T55" fmla="*/ 368 h 439"/>
                <a:gd name="T56" fmla="*/ 153 w 471"/>
                <a:gd name="T57" fmla="*/ 369 h 439"/>
                <a:gd name="T58" fmla="*/ 126 w 471"/>
                <a:gd name="T59" fmla="*/ 359 h 439"/>
                <a:gd name="T60" fmla="*/ 96 w 471"/>
                <a:gd name="T61" fmla="*/ 347 h 439"/>
                <a:gd name="T62" fmla="*/ 77 w 471"/>
                <a:gd name="T63" fmla="*/ 327 h 439"/>
                <a:gd name="T64" fmla="*/ 63 w 471"/>
                <a:gd name="T65" fmla="*/ 304 h 439"/>
                <a:gd name="T66" fmla="*/ 54 w 471"/>
                <a:gd name="T67" fmla="*/ 280 h 439"/>
                <a:gd name="T68" fmla="*/ 27 w 471"/>
                <a:gd name="T69" fmla="*/ 244 h 439"/>
                <a:gd name="T70" fmla="*/ 19 w 471"/>
                <a:gd name="T71" fmla="*/ 222 h 439"/>
                <a:gd name="T72" fmla="*/ 11 w 471"/>
                <a:gd name="T73" fmla="*/ 202 h 439"/>
                <a:gd name="T74" fmla="*/ 1 w 471"/>
                <a:gd name="T75" fmla="*/ 178 h 439"/>
                <a:gd name="T76" fmla="*/ 72 w 471"/>
                <a:gd name="T77" fmla="*/ 153 h 439"/>
                <a:gd name="T78" fmla="*/ 110 w 471"/>
                <a:gd name="T79" fmla="*/ 128 h 439"/>
                <a:gd name="T80" fmla="*/ 124 w 471"/>
                <a:gd name="T81" fmla="*/ 109 h 439"/>
                <a:gd name="T82" fmla="*/ 155 w 471"/>
                <a:gd name="T83" fmla="*/ 111 h 439"/>
                <a:gd name="T84" fmla="*/ 170 w 471"/>
                <a:gd name="T85" fmla="*/ 111 h 439"/>
                <a:gd name="T86" fmla="*/ 190 w 471"/>
                <a:gd name="T87" fmla="*/ 96 h 439"/>
                <a:gd name="T88" fmla="*/ 210 w 471"/>
                <a:gd name="T89" fmla="*/ 86 h 439"/>
                <a:gd name="T90" fmla="*/ 224 w 471"/>
                <a:gd name="T91" fmla="*/ 74 h 439"/>
                <a:gd name="T92" fmla="*/ 230 w 471"/>
                <a:gd name="T93" fmla="*/ 56 h 439"/>
                <a:gd name="T94" fmla="*/ 233 w 471"/>
                <a:gd name="T95" fmla="*/ 26 h 439"/>
                <a:gd name="T96" fmla="*/ 233 w 471"/>
                <a:gd name="T97" fmla="*/ 8 h 439"/>
                <a:gd name="T98" fmla="*/ 255 w 471"/>
                <a:gd name="T99" fmla="*/ 0 h 439"/>
                <a:gd name="T100" fmla="*/ 285 w 471"/>
                <a:gd name="T101" fmla="*/ 9 h 439"/>
                <a:gd name="T102" fmla="*/ 323 w 471"/>
                <a:gd name="T103" fmla="*/ 20 h 439"/>
                <a:gd name="T104" fmla="*/ 346 w 471"/>
                <a:gd name="T105" fmla="*/ 6 h 439"/>
                <a:gd name="T106" fmla="*/ 361 w 471"/>
                <a:gd name="T107" fmla="*/ 20 h 439"/>
                <a:gd name="T108" fmla="*/ 403 w 471"/>
                <a:gd name="T109" fmla="*/ 10 h 439"/>
                <a:gd name="T110" fmla="*/ 395 w 471"/>
                <a:gd name="T111" fmla="*/ 29 h 439"/>
                <a:gd name="T112" fmla="*/ 362 w 471"/>
                <a:gd name="T113" fmla="*/ 54 h 439"/>
                <a:gd name="T114" fmla="*/ 336 w 471"/>
                <a:gd name="T115" fmla="*/ 88 h 439"/>
                <a:gd name="T116" fmla="*/ 330 w 471"/>
                <a:gd name="T117" fmla="*/ 116 h 439"/>
                <a:gd name="T118" fmla="*/ 354 w 471"/>
                <a:gd name="T119" fmla="*/ 117 h 439"/>
                <a:gd name="T120" fmla="*/ 371 w 471"/>
                <a:gd name="T121" fmla="*/ 128 h 439"/>
                <a:gd name="T122" fmla="*/ 410 w 471"/>
                <a:gd name="T123" fmla="*/ 1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" h="439">
                  <a:moveTo>
                    <a:pt x="430" y="143"/>
                  </a:moveTo>
                  <a:cubicBezTo>
                    <a:pt x="430" y="143"/>
                    <a:pt x="430" y="143"/>
                    <a:pt x="430" y="143"/>
                  </a:cubicBezTo>
                  <a:cubicBezTo>
                    <a:pt x="430" y="143"/>
                    <a:pt x="431" y="144"/>
                    <a:pt x="431" y="145"/>
                  </a:cubicBezTo>
                  <a:cubicBezTo>
                    <a:pt x="431" y="146"/>
                    <a:pt x="430" y="147"/>
                    <a:pt x="431" y="148"/>
                  </a:cubicBezTo>
                  <a:cubicBezTo>
                    <a:pt x="432" y="149"/>
                    <a:pt x="431" y="149"/>
                    <a:pt x="431" y="150"/>
                  </a:cubicBezTo>
                  <a:cubicBezTo>
                    <a:pt x="431" y="150"/>
                    <a:pt x="429" y="152"/>
                    <a:pt x="429" y="153"/>
                  </a:cubicBezTo>
                  <a:cubicBezTo>
                    <a:pt x="429" y="154"/>
                    <a:pt x="429" y="154"/>
                    <a:pt x="430" y="155"/>
                  </a:cubicBezTo>
                  <a:cubicBezTo>
                    <a:pt x="430" y="156"/>
                    <a:pt x="432" y="157"/>
                    <a:pt x="433" y="158"/>
                  </a:cubicBezTo>
                  <a:cubicBezTo>
                    <a:pt x="434" y="159"/>
                    <a:pt x="433" y="159"/>
                    <a:pt x="433" y="160"/>
                  </a:cubicBezTo>
                  <a:cubicBezTo>
                    <a:pt x="433" y="161"/>
                    <a:pt x="435" y="161"/>
                    <a:pt x="436" y="161"/>
                  </a:cubicBezTo>
                  <a:cubicBezTo>
                    <a:pt x="437" y="161"/>
                    <a:pt x="438" y="161"/>
                    <a:pt x="439" y="162"/>
                  </a:cubicBezTo>
                  <a:cubicBezTo>
                    <a:pt x="440" y="162"/>
                    <a:pt x="440" y="162"/>
                    <a:pt x="440" y="163"/>
                  </a:cubicBezTo>
                  <a:cubicBezTo>
                    <a:pt x="441" y="164"/>
                    <a:pt x="442" y="164"/>
                    <a:pt x="444" y="164"/>
                  </a:cubicBezTo>
                  <a:cubicBezTo>
                    <a:pt x="445" y="165"/>
                    <a:pt x="444" y="165"/>
                    <a:pt x="446" y="166"/>
                  </a:cubicBezTo>
                  <a:cubicBezTo>
                    <a:pt x="447" y="167"/>
                    <a:pt x="445" y="168"/>
                    <a:pt x="446" y="169"/>
                  </a:cubicBezTo>
                  <a:cubicBezTo>
                    <a:pt x="446" y="170"/>
                    <a:pt x="449" y="169"/>
                    <a:pt x="449" y="169"/>
                  </a:cubicBezTo>
                  <a:cubicBezTo>
                    <a:pt x="450" y="169"/>
                    <a:pt x="450" y="168"/>
                    <a:pt x="451" y="167"/>
                  </a:cubicBezTo>
                  <a:cubicBezTo>
                    <a:pt x="452" y="166"/>
                    <a:pt x="452" y="168"/>
                    <a:pt x="453" y="168"/>
                  </a:cubicBezTo>
                  <a:cubicBezTo>
                    <a:pt x="455" y="168"/>
                    <a:pt x="454" y="168"/>
                    <a:pt x="455" y="167"/>
                  </a:cubicBezTo>
                  <a:cubicBezTo>
                    <a:pt x="455" y="166"/>
                    <a:pt x="456" y="166"/>
                    <a:pt x="458" y="166"/>
                  </a:cubicBezTo>
                  <a:cubicBezTo>
                    <a:pt x="460" y="166"/>
                    <a:pt x="461" y="166"/>
                    <a:pt x="462" y="167"/>
                  </a:cubicBezTo>
                  <a:cubicBezTo>
                    <a:pt x="462" y="168"/>
                    <a:pt x="461" y="169"/>
                    <a:pt x="460" y="170"/>
                  </a:cubicBezTo>
                  <a:cubicBezTo>
                    <a:pt x="459" y="171"/>
                    <a:pt x="459" y="171"/>
                    <a:pt x="460" y="172"/>
                  </a:cubicBezTo>
                  <a:cubicBezTo>
                    <a:pt x="460" y="173"/>
                    <a:pt x="460" y="174"/>
                    <a:pt x="461" y="175"/>
                  </a:cubicBezTo>
                  <a:cubicBezTo>
                    <a:pt x="462" y="176"/>
                    <a:pt x="461" y="177"/>
                    <a:pt x="461" y="177"/>
                  </a:cubicBezTo>
                  <a:cubicBezTo>
                    <a:pt x="460" y="178"/>
                    <a:pt x="460" y="179"/>
                    <a:pt x="460" y="181"/>
                  </a:cubicBezTo>
                  <a:cubicBezTo>
                    <a:pt x="460" y="182"/>
                    <a:pt x="462" y="183"/>
                    <a:pt x="463" y="184"/>
                  </a:cubicBezTo>
                  <a:cubicBezTo>
                    <a:pt x="464" y="185"/>
                    <a:pt x="465" y="187"/>
                    <a:pt x="466" y="188"/>
                  </a:cubicBezTo>
                  <a:cubicBezTo>
                    <a:pt x="467" y="190"/>
                    <a:pt x="467" y="191"/>
                    <a:pt x="469" y="193"/>
                  </a:cubicBezTo>
                  <a:cubicBezTo>
                    <a:pt x="470" y="194"/>
                    <a:pt x="470" y="196"/>
                    <a:pt x="470" y="197"/>
                  </a:cubicBezTo>
                  <a:cubicBezTo>
                    <a:pt x="470" y="199"/>
                    <a:pt x="470" y="199"/>
                    <a:pt x="471" y="200"/>
                  </a:cubicBezTo>
                  <a:cubicBezTo>
                    <a:pt x="471" y="202"/>
                    <a:pt x="469" y="202"/>
                    <a:pt x="468" y="201"/>
                  </a:cubicBezTo>
                  <a:cubicBezTo>
                    <a:pt x="467" y="200"/>
                    <a:pt x="466" y="200"/>
                    <a:pt x="465" y="200"/>
                  </a:cubicBezTo>
                  <a:cubicBezTo>
                    <a:pt x="464" y="200"/>
                    <a:pt x="464" y="201"/>
                    <a:pt x="464" y="202"/>
                  </a:cubicBezTo>
                  <a:cubicBezTo>
                    <a:pt x="464" y="203"/>
                    <a:pt x="462" y="203"/>
                    <a:pt x="462" y="204"/>
                  </a:cubicBezTo>
                  <a:cubicBezTo>
                    <a:pt x="461" y="204"/>
                    <a:pt x="460" y="204"/>
                    <a:pt x="459" y="205"/>
                  </a:cubicBezTo>
                  <a:cubicBezTo>
                    <a:pt x="458" y="205"/>
                    <a:pt x="458" y="206"/>
                    <a:pt x="456" y="207"/>
                  </a:cubicBezTo>
                  <a:cubicBezTo>
                    <a:pt x="454" y="208"/>
                    <a:pt x="456" y="209"/>
                    <a:pt x="456" y="210"/>
                  </a:cubicBezTo>
                  <a:cubicBezTo>
                    <a:pt x="456" y="212"/>
                    <a:pt x="455" y="211"/>
                    <a:pt x="454" y="211"/>
                  </a:cubicBezTo>
                  <a:cubicBezTo>
                    <a:pt x="454" y="210"/>
                    <a:pt x="454" y="211"/>
                    <a:pt x="453" y="212"/>
                  </a:cubicBezTo>
                  <a:cubicBezTo>
                    <a:pt x="452" y="214"/>
                    <a:pt x="450" y="214"/>
                    <a:pt x="449" y="214"/>
                  </a:cubicBezTo>
                  <a:cubicBezTo>
                    <a:pt x="448" y="214"/>
                    <a:pt x="447" y="215"/>
                    <a:pt x="447" y="216"/>
                  </a:cubicBezTo>
                  <a:cubicBezTo>
                    <a:pt x="446" y="217"/>
                    <a:pt x="445" y="216"/>
                    <a:pt x="445" y="217"/>
                  </a:cubicBezTo>
                  <a:cubicBezTo>
                    <a:pt x="444" y="218"/>
                    <a:pt x="444" y="218"/>
                    <a:pt x="444" y="219"/>
                  </a:cubicBezTo>
                  <a:cubicBezTo>
                    <a:pt x="444" y="220"/>
                    <a:pt x="442" y="218"/>
                    <a:pt x="442" y="218"/>
                  </a:cubicBezTo>
                  <a:cubicBezTo>
                    <a:pt x="442" y="217"/>
                    <a:pt x="441" y="218"/>
                    <a:pt x="441" y="219"/>
                  </a:cubicBezTo>
                  <a:cubicBezTo>
                    <a:pt x="441" y="220"/>
                    <a:pt x="441" y="219"/>
                    <a:pt x="440" y="220"/>
                  </a:cubicBezTo>
                  <a:cubicBezTo>
                    <a:pt x="439" y="220"/>
                    <a:pt x="438" y="220"/>
                    <a:pt x="438" y="221"/>
                  </a:cubicBezTo>
                  <a:cubicBezTo>
                    <a:pt x="438" y="222"/>
                    <a:pt x="437" y="222"/>
                    <a:pt x="436" y="221"/>
                  </a:cubicBezTo>
                  <a:cubicBezTo>
                    <a:pt x="435" y="221"/>
                    <a:pt x="434" y="218"/>
                    <a:pt x="434" y="218"/>
                  </a:cubicBezTo>
                  <a:cubicBezTo>
                    <a:pt x="434" y="218"/>
                    <a:pt x="433" y="218"/>
                    <a:pt x="433" y="218"/>
                  </a:cubicBezTo>
                  <a:cubicBezTo>
                    <a:pt x="432" y="217"/>
                    <a:pt x="431" y="217"/>
                    <a:pt x="431" y="216"/>
                  </a:cubicBezTo>
                  <a:cubicBezTo>
                    <a:pt x="430" y="215"/>
                    <a:pt x="429" y="215"/>
                    <a:pt x="428" y="214"/>
                  </a:cubicBezTo>
                  <a:cubicBezTo>
                    <a:pt x="428" y="214"/>
                    <a:pt x="428" y="213"/>
                    <a:pt x="428" y="213"/>
                  </a:cubicBezTo>
                  <a:cubicBezTo>
                    <a:pt x="429" y="212"/>
                    <a:pt x="428" y="212"/>
                    <a:pt x="428" y="211"/>
                  </a:cubicBezTo>
                  <a:cubicBezTo>
                    <a:pt x="428" y="210"/>
                    <a:pt x="427" y="209"/>
                    <a:pt x="427" y="208"/>
                  </a:cubicBezTo>
                  <a:cubicBezTo>
                    <a:pt x="427" y="207"/>
                    <a:pt x="426" y="207"/>
                    <a:pt x="425" y="207"/>
                  </a:cubicBezTo>
                  <a:cubicBezTo>
                    <a:pt x="424" y="207"/>
                    <a:pt x="424" y="207"/>
                    <a:pt x="422" y="207"/>
                  </a:cubicBezTo>
                  <a:cubicBezTo>
                    <a:pt x="421" y="207"/>
                    <a:pt x="421" y="205"/>
                    <a:pt x="421" y="204"/>
                  </a:cubicBezTo>
                  <a:cubicBezTo>
                    <a:pt x="421" y="204"/>
                    <a:pt x="421" y="203"/>
                    <a:pt x="421" y="203"/>
                  </a:cubicBezTo>
                  <a:cubicBezTo>
                    <a:pt x="422" y="202"/>
                    <a:pt x="422" y="200"/>
                    <a:pt x="422" y="200"/>
                  </a:cubicBezTo>
                  <a:cubicBezTo>
                    <a:pt x="422" y="199"/>
                    <a:pt x="420" y="197"/>
                    <a:pt x="419" y="196"/>
                  </a:cubicBezTo>
                  <a:cubicBezTo>
                    <a:pt x="418" y="196"/>
                    <a:pt x="417" y="196"/>
                    <a:pt x="416" y="197"/>
                  </a:cubicBezTo>
                  <a:cubicBezTo>
                    <a:pt x="415" y="197"/>
                    <a:pt x="415" y="197"/>
                    <a:pt x="414" y="196"/>
                  </a:cubicBezTo>
                  <a:cubicBezTo>
                    <a:pt x="414" y="195"/>
                    <a:pt x="414" y="195"/>
                    <a:pt x="413" y="195"/>
                  </a:cubicBezTo>
                  <a:cubicBezTo>
                    <a:pt x="412" y="195"/>
                    <a:pt x="412" y="197"/>
                    <a:pt x="411" y="197"/>
                  </a:cubicBezTo>
                  <a:cubicBezTo>
                    <a:pt x="410" y="197"/>
                    <a:pt x="410" y="197"/>
                    <a:pt x="410" y="196"/>
                  </a:cubicBezTo>
                  <a:cubicBezTo>
                    <a:pt x="410" y="195"/>
                    <a:pt x="408" y="194"/>
                    <a:pt x="408" y="194"/>
                  </a:cubicBezTo>
                  <a:cubicBezTo>
                    <a:pt x="408" y="193"/>
                    <a:pt x="407" y="192"/>
                    <a:pt x="406" y="192"/>
                  </a:cubicBezTo>
                  <a:cubicBezTo>
                    <a:pt x="406" y="192"/>
                    <a:pt x="404" y="193"/>
                    <a:pt x="403" y="193"/>
                  </a:cubicBezTo>
                  <a:cubicBezTo>
                    <a:pt x="403" y="193"/>
                    <a:pt x="402" y="193"/>
                    <a:pt x="401" y="193"/>
                  </a:cubicBezTo>
                  <a:cubicBezTo>
                    <a:pt x="400" y="193"/>
                    <a:pt x="399" y="193"/>
                    <a:pt x="398" y="193"/>
                  </a:cubicBezTo>
                  <a:cubicBezTo>
                    <a:pt x="397" y="194"/>
                    <a:pt x="396" y="194"/>
                    <a:pt x="396" y="194"/>
                  </a:cubicBezTo>
                  <a:cubicBezTo>
                    <a:pt x="395" y="195"/>
                    <a:pt x="394" y="195"/>
                    <a:pt x="393" y="196"/>
                  </a:cubicBezTo>
                  <a:cubicBezTo>
                    <a:pt x="392" y="197"/>
                    <a:pt x="392" y="198"/>
                    <a:pt x="391" y="199"/>
                  </a:cubicBezTo>
                  <a:cubicBezTo>
                    <a:pt x="391" y="200"/>
                    <a:pt x="391" y="201"/>
                    <a:pt x="391" y="202"/>
                  </a:cubicBezTo>
                  <a:cubicBezTo>
                    <a:pt x="391" y="204"/>
                    <a:pt x="390" y="205"/>
                    <a:pt x="390" y="206"/>
                  </a:cubicBezTo>
                  <a:cubicBezTo>
                    <a:pt x="390" y="207"/>
                    <a:pt x="390" y="208"/>
                    <a:pt x="390" y="209"/>
                  </a:cubicBezTo>
                  <a:cubicBezTo>
                    <a:pt x="389" y="210"/>
                    <a:pt x="389" y="210"/>
                    <a:pt x="389" y="211"/>
                  </a:cubicBezTo>
                  <a:cubicBezTo>
                    <a:pt x="389" y="212"/>
                    <a:pt x="390" y="212"/>
                    <a:pt x="391" y="211"/>
                  </a:cubicBezTo>
                  <a:cubicBezTo>
                    <a:pt x="392" y="211"/>
                    <a:pt x="393" y="212"/>
                    <a:pt x="394" y="212"/>
                  </a:cubicBezTo>
                  <a:cubicBezTo>
                    <a:pt x="395" y="212"/>
                    <a:pt x="395" y="211"/>
                    <a:pt x="395" y="211"/>
                  </a:cubicBezTo>
                  <a:cubicBezTo>
                    <a:pt x="396" y="211"/>
                    <a:pt x="396" y="212"/>
                    <a:pt x="396" y="213"/>
                  </a:cubicBezTo>
                  <a:cubicBezTo>
                    <a:pt x="396" y="214"/>
                    <a:pt x="396" y="215"/>
                    <a:pt x="395" y="216"/>
                  </a:cubicBezTo>
                  <a:cubicBezTo>
                    <a:pt x="395" y="217"/>
                    <a:pt x="395" y="219"/>
                    <a:pt x="395" y="219"/>
                  </a:cubicBezTo>
                  <a:cubicBezTo>
                    <a:pt x="395" y="220"/>
                    <a:pt x="393" y="219"/>
                    <a:pt x="392" y="219"/>
                  </a:cubicBezTo>
                  <a:cubicBezTo>
                    <a:pt x="392" y="219"/>
                    <a:pt x="392" y="220"/>
                    <a:pt x="392" y="221"/>
                  </a:cubicBezTo>
                  <a:cubicBezTo>
                    <a:pt x="392" y="221"/>
                    <a:pt x="394" y="223"/>
                    <a:pt x="394" y="224"/>
                  </a:cubicBezTo>
                  <a:cubicBezTo>
                    <a:pt x="395" y="225"/>
                    <a:pt x="395" y="226"/>
                    <a:pt x="395" y="228"/>
                  </a:cubicBezTo>
                  <a:cubicBezTo>
                    <a:pt x="395" y="230"/>
                    <a:pt x="396" y="232"/>
                    <a:pt x="397" y="233"/>
                  </a:cubicBezTo>
                  <a:cubicBezTo>
                    <a:pt x="398" y="235"/>
                    <a:pt x="399" y="237"/>
                    <a:pt x="399" y="237"/>
                  </a:cubicBezTo>
                  <a:cubicBezTo>
                    <a:pt x="399" y="237"/>
                    <a:pt x="397" y="238"/>
                    <a:pt x="395" y="238"/>
                  </a:cubicBezTo>
                  <a:cubicBezTo>
                    <a:pt x="394" y="238"/>
                    <a:pt x="394" y="238"/>
                    <a:pt x="393" y="239"/>
                  </a:cubicBezTo>
                  <a:cubicBezTo>
                    <a:pt x="393" y="240"/>
                    <a:pt x="392" y="240"/>
                    <a:pt x="391" y="240"/>
                  </a:cubicBezTo>
                  <a:cubicBezTo>
                    <a:pt x="389" y="240"/>
                    <a:pt x="389" y="240"/>
                    <a:pt x="388" y="241"/>
                  </a:cubicBezTo>
                  <a:cubicBezTo>
                    <a:pt x="387" y="241"/>
                    <a:pt x="387" y="241"/>
                    <a:pt x="386" y="240"/>
                  </a:cubicBezTo>
                  <a:cubicBezTo>
                    <a:pt x="385" y="240"/>
                    <a:pt x="384" y="241"/>
                    <a:pt x="383" y="242"/>
                  </a:cubicBezTo>
                  <a:cubicBezTo>
                    <a:pt x="382" y="242"/>
                    <a:pt x="382" y="243"/>
                    <a:pt x="382" y="245"/>
                  </a:cubicBezTo>
                  <a:cubicBezTo>
                    <a:pt x="382" y="247"/>
                    <a:pt x="381" y="246"/>
                    <a:pt x="380" y="246"/>
                  </a:cubicBezTo>
                  <a:cubicBezTo>
                    <a:pt x="379" y="245"/>
                    <a:pt x="379" y="246"/>
                    <a:pt x="378" y="246"/>
                  </a:cubicBezTo>
                  <a:cubicBezTo>
                    <a:pt x="377" y="247"/>
                    <a:pt x="379" y="248"/>
                    <a:pt x="378" y="250"/>
                  </a:cubicBezTo>
                  <a:cubicBezTo>
                    <a:pt x="378" y="252"/>
                    <a:pt x="378" y="252"/>
                    <a:pt x="376" y="251"/>
                  </a:cubicBezTo>
                  <a:cubicBezTo>
                    <a:pt x="375" y="251"/>
                    <a:pt x="376" y="254"/>
                    <a:pt x="376" y="255"/>
                  </a:cubicBezTo>
                  <a:cubicBezTo>
                    <a:pt x="377" y="256"/>
                    <a:pt x="376" y="257"/>
                    <a:pt x="376" y="257"/>
                  </a:cubicBezTo>
                  <a:cubicBezTo>
                    <a:pt x="376" y="258"/>
                    <a:pt x="376" y="259"/>
                    <a:pt x="378" y="259"/>
                  </a:cubicBezTo>
                  <a:cubicBezTo>
                    <a:pt x="379" y="258"/>
                    <a:pt x="379" y="260"/>
                    <a:pt x="379" y="261"/>
                  </a:cubicBezTo>
                  <a:cubicBezTo>
                    <a:pt x="379" y="262"/>
                    <a:pt x="381" y="262"/>
                    <a:pt x="381" y="262"/>
                  </a:cubicBezTo>
                  <a:cubicBezTo>
                    <a:pt x="381" y="263"/>
                    <a:pt x="380" y="265"/>
                    <a:pt x="380" y="265"/>
                  </a:cubicBezTo>
                  <a:cubicBezTo>
                    <a:pt x="379" y="265"/>
                    <a:pt x="379" y="266"/>
                    <a:pt x="379" y="267"/>
                  </a:cubicBezTo>
                  <a:cubicBezTo>
                    <a:pt x="379" y="269"/>
                    <a:pt x="379" y="270"/>
                    <a:pt x="379" y="271"/>
                  </a:cubicBezTo>
                  <a:cubicBezTo>
                    <a:pt x="379" y="272"/>
                    <a:pt x="378" y="274"/>
                    <a:pt x="377" y="274"/>
                  </a:cubicBezTo>
                  <a:cubicBezTo>
                    <a:pt x="376" y="275"/>
                    <a:pt x="378" y="278"/>
                    <a:pt x="377" y="279"/>
                  </a:cubicBezTo>
                  <a:cubicBezTo>
                    <a:pt x="377" y="280"/>
                    <a:pt x="375" y="280"/>
                    <a:pt x="374" y="281"/>
                  </a:cubicBezTo>
                  <a:cubicBezTo>
                    <a:pt x="373" y="281"/>
                    <a:pt x="370" y="283"/>
                    <a:pt x="369" y="283"/>
                  </a:cubicBezTo>
                  <a:cubicBezTo>
                    <a:pt x="368" y="283"/>
                    <a:pt x="368" y="284"/>
                    <a:pt x="368" y="285"/>
                  </a:cubicBezTo>
                  <a:cubicBezTo>
                    <a:pt x="368" y="286"/>
                    <a:pt x="367" y="287"/>
                    <a:pt x="366" y="287"/>
                  </a:cubicBezTo>
                  <a:cubicBezTo>
                    <a:pt x="364" y="287"/>
                    <a:pt x="364" y="287"/>
                    <a:pt x="362" y="286"/>
                  </a:cubicBezTo>
                  <a:cubicBezTo>
                    <a:pt x="361" y="286"/>
                    <a:pt x="360" y="287"/>
                    <a:pt x="359" y="286"/>
                  </a:cubicBezTo>
                  <a:cubicBezTo>
                    <a:pt x="358" y="286"/>
                    <a:pt x="358" y="287"/>
                    <a:pt x="357" y="286"/>
                  </a:cubicBezTo>
                  <a:cubicBezTo>
                    <a:pt x="356" y="286"/>
                    <a:pt x="355" y="286"/>
                    <a:pt x="355" y="285"/>
                  </a:cubicBezTo>
                  <a:cubicBezTo>
                    <a:pt x="354" y="285"/>
                    <a:pt x="353" y="283"/>
                    <a:pt x="353" y="283"/>
                  </a:cubicBezTo>
                  <a:cubicBezTo>
                    <a:pt x="353" y="282"/>
                    <a:pt x="352" y="282"/>
                    <a:pt x="351" y="282"/>
                  </a:cubicBezTo>
                  <a:cubicBezTo>
                    <a:pt x="350" y="282"/>
                    <a:pt x="349" y="282"/>
                    <a:pt x="349" y="283"/>
                  </a:cubicBezTo>
                  <a:cubicBezTo>
                    <a:pt x="348" y="284"/>
                    <a:pt x="347" y="284"/>
                    <a:pt x="348" y="284"/>
                  </a:cubicBezTo>
                  <a:cubicBezTo>
                    <a:pt x="348" y="285"/>
                    <a:pt x="348" y="285"/>
                    <a:pt x="348" y="286"/>
                  </a:cubicBezTo>
                  <a:cubicBezTo>
                    <a:pt x="348" y="288"/>
                    <a:pt x="348" y="287"/>
                    <a:pt x="349" y="288"/>
                  </a:cubicBezTo>
                  <a:cubicBezTo>
                    <a:pt x="350" y="289"/>
                    <a:pt x="350" y="291"/>
                    <a:pt x="351" y="293"/>
                  </a:cubicBezTo>
                  <a:cubicBezTo>
                    <a:pt x="351" y="294"/>
                    <a:pt x="350" y="294"/>
                    <a:pt x="349" y="294"/>
                  </a:cubicBezTo>
                  <a:cubicBezTo>
                    <a:pt x="348" y="294"/>
                    <a:pt x="349" y="296"/>
                    <a:pt x="348" y="296"/>
                  </a:cubicBezTo>
                  <a:cubicBezTo>
                    <a:pt x="348" y="296"/>
                    <a:pt x="348" y="296"/>
                    <a:pt x="348" y="297"/>
                  </a:cubicBezTo>
                  <a:cubicBezTo>
                    <a:pt x="348" y="298"/>
                    <a:pt x="349" y="299"/>
                    <a:pt x="350" y="299"/>
                  </a:cubicBezTo>
                  <a:cubicBezTo>
                    <a:pt x="351" y="299"/>
                    <a:pt x="352" y="299"/>
                    <a:pt x="353" y="301"/>
                  </a:cubicBezTo>
                  <a:cubicBezTo>
                    <a:pt x="354" y="302"/>
                    <a:pt x="354" y="301"/>
                    <a:pt x="355" y="300"/>
                  </a:cubicBezTo>
                  <a:cubicBezTo>
                    <a:pt x="356" y="299"/>
                    <a:pt x="357" y="300"/>
                    <a:pt x="359" y="300"/>
                  </a:cubicBezTo>
                  <a:cubicBezTo>
                    <a:pt x="360" y="301"/>
                    <a:pt x="359" y="301"/>
                    <a:pt x="359" y="303"/>
                  </a:cubicBezTo>
                  <a:cubicBezTo>
                    <a:pt x="359" y="304"/>
                    <a:pt x="362" y="303"/>
                    <a:pt x="364" y="303"/>
                  </a:cubicBezTo>
                  <a:cubicBezTo>
                    <a:pt x="366" y="303"/>
                    <a:pt x="365" y="302"/>
                    <a:pt x="367" y="303"/>
                  </a:cubicBezTo>
                  <a:cubicBezTo>
                    <a:pt x="368" y="303"/>
                    <a:pt x="368" y="304"/>
                    <a:pt x="369" y="306"/>
                  </a:cubicBezTo>
                  <a:cubicBezTo>
                    <a:pt x="370" y="307"/>
                    <a:pt x="372" y="306"/>
                    <a:pt x="373" y="306"/>
                  </a:cubicBezTo>
                  <a:cubicBezTo>
                    <a:pt x="373" y="307"/>
                    <a:pt x="372" y="308"/>
                    <a:pt x="372" y="310"/>
                  </a:cubicBezTo>
                  <a:cubicBezTo>
                    <a:pt x="372" y="311"/>
                    <a:pt x="373" y="311"/>
                    <a:pt x="374" y="312"/>
                  </a:cubicBezTo>
                  <a:cubicBezTo>
                    <a:pt x="374" y="312"/>
                    <a:pt x="374" y="313"/>
                    <a:pt x="372" y="313"/>
                  </a:cubicBezTo>
                  <a:cubicBezTo>
                    <a:pt x="371" y="313"/>
                    <a:pt x="372" y="314"/>
                    <a:pt x="373" y="315"/>
                  </a:cubicBezTo>
                  <a:cubicBezTo>
                    <a:pt x="373" y="315"/>
                    <a:pt x="373" y="319"/>
                    <a:pt x="373" y="320"/>
                  </a:cubicBezTo>
                  <a:cubicBezTo>
                    <a:pt x="373" y="321"/>
                    <a:pt x="373" y="322"/>
                    <a:pt x="374" y="322"/>
                  </a:cubicBezTo>
                  <a:cubicBezTo>
                    <a:pt x="375" y="322"/>
                    <a:pt x="375" y="322"/>
                    <a:pt x="375" y="323"/>
                  </a:cubicBezTo>
                  <a:cubicBezTo>
                    <a:pt x="375" y="324"/>
                    <a:pt x="375" y="324"/>
                    <a:pt x="374" y="325"/>
                  </a:cubicBezTo>
                  <a:cubicBezTo>
                    <a:pt x="373" y="326"/>
                    <a:pt x="375" y="328"/>
                    <a:pt x="375" y="329"/>
                  </a:cubicBezTo>
                  <a:cubicBezTo>
                    <a:pt x="375" y="330"/>
                    <a:pt x="376" y="330"/>
                    <a:pt x="378" y="330"/>
                  </a:cubicBezTo>
                  <a:cubicBezTo>
                    <a:pt x="380" y="329"/>
                    <a:pt x="380" y="330"/>
                    <a:pt x="381" y="330"/>
                  </a:cubicBezTo>
                  <a:cubicBezTo>
                    <a:pt x="381" y="329"/>
                    <a:pt x="381" y="329"/>
                    <a:pt x="382" y="329"/>
                  </a:cubicBezTo>
                  <a:cubicBezTo>
                    <a:pt x="384" y="330"/>
                    <a:pt x="383" y="330"/>
                    <a:pt x="383" y="331"/>
                  </a:cubicBezTo>
                  <a:cubicBezTo>
                    <a:pt x="383" y="332"/>
                    <a:pt x="383" y="333"/>
                    <a:pt x="384" y="333"/>
                  </a:cubicBezTo>
                  <a:cubicBezTo>
                    <a:pt x="385" y="332"/>
                    <a:pt x="385" y="332"/>
                    <a:pt x="386" y="331"/>
                  </a:cubicBezTo>
                  <a:cubicBezTo>
                    <a:pt x="387" y="331"/>
                    <a:pt x="388" y="331"/>
                    <a:pt x="390" y="330"/>
                  </a:cubicBezTo>
                  <a:cubicBezTo>
                    <a:pt x="392" y="330"/>
                    <a:pt x="391" y="330"/>
                    <a:pt x="391" y="331"/>
                  </a:cubicBezTo>
                  <a:cubicBezTo>
                    <a:pt x="391" y="332"/>
                    <a:pt x="392" y="332"/>
                    <a:pt x="393" y="332"/>
                  </a:cubicBezTo>
                  <a:cubicBezTo>
                    <a:pt x="394" y="332"/>
                    <a:pt x="394" y="333"/>
                    <a:pt x="395" y="334"/>
                  </a:cubicBezTo>
                  <a:cubicBezTo>
                    <a:pt x="396" y="335"/>
                    <a:pt x="396" y="334"/>
                    <a:pt x="397" y="335"/>
                  </a:cubicBezTo>
                  <a:cubicBezTo>
                    <a:pt x="398" y="336"/>
                    <a:pt x="398" y="337"/>
                    <a:pt x="399" y="338"/>
                  </a:cubicBezTo>
                  <a:cubicBezTo>
                    <a:pt x="399" y="340"/>
                    <a:pt x="400" y="341"/>
                    <a:pt x="402" y="341"/>
                  </a:cubicBezTo>
                  <a:cubicBezTo>
                    <a:pt x="403" y="342"/>
                    <a:pt x="404" y="343"/>
                    <a:pt x="404" y="343"/>
                  </a:cubicBezTo>
                  <a:cubicBezTo>
                    <a:pt x="404" y="343"/>
                    <a:pt x="404" y="343"/>
                    <a:pt x="404" y="343"/>
                  </a:cubicBezTo>
                  <a:cubicBezTo>
                    <a:pt x="405" y="342"/>
                    <a:pt x="406" y="342"/>
                    <a:pt x="406" y="342"/>
                  </a:cubicBezTo>
                  <a:cubicBezTo>
                    <a:pt x="408" y="342"/>
                    <a:pt x="408" y="343"/>
                    <a:pt x="410" y="343"/>
                  </a:cubicBezTo>
                  <a:cubicBezTo>
                    <a:pt x="411" y="343"/>
                    <a:pt x="412" y="342"/>
                    <a:pt x="412" y="340"/>
                  </a:cubicBezTo>
                  <a:cubicBezTo>
                    <a:pt x="412" y="337"/>
                    <a:pt x="412" y="336"/>
                    <a:pt x="413" y="335"/>
                  </a:cubicBezTo>
                  <a:cubicBezTo>
                    <a:pt x="414" y="335"/>
                    <a:pt x="414" y="335"/>
                    <a:pt x="415" y="336"/>
                  </a:cubicBezTo>
                  <a:cubicBezTo>
                    <a:pt x="416" y="336"/>
                    <a:pt x="417" y="336"/>
                    <a:pt x="418" y="335"/>
                  </a:cubicBezTo>
                  <a:cubicBezTo>
                    <a:pt x="419" y="334"/>
                    <a:pt x="419" y="334"/>
                    <a:pt x="420" y="334"/>
                  </a:cubicBezTo>
                  <a:cubicBezTo>
                    <a:pt x="421" y="334"/>
                    <a:pt x="422" y="334"/>
                    <a:pt x="423" y="333"/>
                  </a:cubicBezTo>
                  <a:cubicBezTo>
                    <a:pt x="423" y="331"/>
                    <a:pt x="425" y="329"/>
                    <a:pt x="426" y="328"/>
                  </a:cubicBezTo>
                  <a:cubicBezTo>
                    <a:pt x="426" y="327"/>
                    <a:pt x="427" y="325"/>
                    <a:pt x="428" y="326"/>
                  </a:cubicBezTo>
                  <a:cubicBezTo>
                    <a:pt x="428" y="326"/>
                    <a:pt x="428" y="327"/>
                    <a:pt x="428" y="328"/>
                  </a:cubicBezTo>
                  <a:cubicBezTo>
                    <a:pt x="427" y="329"/>
                    <a:pt x="427" y="331"/>
                    <a:pt x="426" y="332"/>
                  </a:cubicBezTo>
                  <a:cubicBezTo>
                    <a:pt x="426" y="332"/>
                    <a:pt x="426" y="332"/>
                    <a:pt x="426" y="332"/>
                  </a:cubicBezTo>
                  <a:cubicBezTo>
                    <a:pt x="426" y="332"/>
                    <a:pt x="427" y="333"/>
                    <a:pt x="427" y="334"/>
                  </a:cubicBezTo>
                  <a:cubicBezTo>
                    <a:pt x="427" y="335"/>
                    <a:pt x="427" y="335"/>
                    <a:pt x="427" y="336"/>
                  </a:cubicBezTo>
                  <a:cubicBezTo>
                    <a:pt x="426" y="337"/>
                    <a:pt x="427" y="337"/>
                    <a:pt x="428" y="338"/>
                  </a:cubicBezTo>
                  <a:cubicBezTo>
                    <a:pt x="429" y="338"/>
                    <a:pt x="429" y="341"/>
                    <a:pt x="429" y="342"/>
                  </a:cubicBezTo>
                  <a:cubicBezTo>
                    <a:pt x="429" y="344"/>
                    <a:pt x="429" y="345"/>
                    <a:pt x="430" y="347"/>
                  </a:cubicBezTo>
                  <a:cubicBezTo>
                    <a:pt x="431" y="350"/>
                    <a:pt x="431" y="351"/>
                    <a:pt x="432" y="352"/>
                  </a:cubicBezTo>
                  <a:cubicBezTo>
                    <a:pt x="432" y="354"/>
                    <a:pt x="432" y="353"/>
                    <a:pt x="432" y="354"/>
                  </a:cubicBezTo>
                  <a:cubicBezTo>
                    <a:pt x="432" y="355"/>
                    <a:pt x="433" y="359"/>
                    <a:pt x="433" y="361"/>
                  </a:cubicBezTo>
                  <a:cubicBezTo>
                    <a:pt x="434" y="362"/>
                    <a:pt x="435" y="362"/>
                    <a:pt x="435" y="363"/>
                  </a:cubicBezTo>
                  <a:cubicBezTo>
                    <a:pt x="435" y="365"/>
                    <a:pt x="434" y="368"/>
                    <a:pt x="435" y="369"/>
                  </a:cubicBezTo>
                  <a:cubicBezTo>
                    <a:pt x="435" y="370"/>
                    <a:pt x="435" y="372"/>
                    <a:pt x="435" y="373"/>
                  </a:cubicBezTo>
                  <a:cubicBezTo>
                    <a:pt x="434" y="374"/>
                    <a:pt x="435" y="376"/>
                    <a:pt x="435" y="377"/>
                  </a:cubicBezTo>
                  <a:cubicBezTo>
                    <a:pt x="435" y="378"/>
                    <a:pt x="435" y="379"/>
                    <a:pt x="435" y="381"/>
                  </a:cubicBezTo>
                  <a:cubicBezTo>
                    <a:pt x="434" y="382"/>
                    <a:pt x="435" y="384"/>
                    <a:pt x="435" y="385"/>
                  </a:cubicBezTo>
                  <a:cubicBezTo>
                    <a:pt x="435" y="386"/>
                    <a:pt x="435" y="387"/>
                    <a:pt x="434" y="388"/>
                  </a:cubicBezTo>
                  <a:cubicBezTo>
                    <a:pt x="434" y="389"/>
                    <a:pt x="434" y="392"/>
                    <a:pt x="435" y="393"/>
                  </a:cubicBezTo>
                  <a:cubicBezTo>
                    <a:pt x="435" y="394"/>
                    <a:pt x="435" y="394"/>
                    <a:pt x="436" y="394"/>
                  </a:cubicBezTo>
                  <a:cubicBezTo>
                    <a:pt x="436" y="395"/>
                    <a:pt x="435" y="397"/>
                    <a:pt x="434" y="397"/>
                  </a:cubicBezTo>
                  <a:cubicBezTo>
                    <a:pt x="433" y="398"/>
                    <a:pt x="433" y="398"/>
                    <a:pt x="432" y="398"/>
                  </a:cubicBezTo>
                  <a:cubicBezTo>
                    <a:pt x="431" y="398"/>
                    <a:pt x="430" y="399"/>
                    <a:pt x="429" y="400"/>
                  </a:cubicBezTo>
                  <a:cubicBezTo>
                    <a:pt x="429" y="400"/>
                    <a:pt x="428" y="399"/>
                    <a:pt x="427" y="399"/>
                  </a:cubicBezTo>
                  <a:cubicBezTo>
                    <a:pt x="426" y="399"/>
                    <a:pt x="425" y="398"/>
                    <a:pt x="424" y="399"/>
                  </a:cubicBezTo>
                  <a:cubicBezTo>
                    <a:pt x="422" y="399"/>
                    <a:pt x="423" y="400"/>
                    <a:pt x="423" y="400"/>
                  </a:cubicBezTo>
                  <a:cubicBezTo>
                    <a:pt x="423" y="401"/>
                    <a:pt x="421" y="401"/>
                    <a:pt x="420" y="401"/>
                  </a:cubicBezTo>
                  <a:cubicBezTo>
                    <a:pt x="420" y="400"/>
                    <a:pt x="418" y="400"/>
                    <a:pt x="418" y="400"/>
                  </a:cubicBezTo>
                  <a:cubicBezTo>
                    <a:pt x="418" y="401"/>
                    <a:pt x="415" y="402"/>
                    <a:pt x="415" y="403"/>
                  </a:cubicBezTo>
                  <a:cubicBezTo>
                    <a:pt x="415" y="403"/>
                    <a:pt x="413" y="404"/>
                    <a:pt x="412" y="405"/>
                  </a:cubicBezTo>
                  <a:cubicBezTo>
                    <a:pt x="411" y="406"/>
                    <a:pt x="412" y="406"/>
                    <a:pt x="411" y="407"/>
                  </a:cubicBezTo>
                  <a:cubicBezTo>
                    <a:pt x="409" y="407"/>
                    <a:pt x="409" y="408"/>
                    <a:pt x="408" y="408"/>
                  </a:cubicBezTo>
                  <a:cubicBezTo>
                    <a:pt x="407" y="408"/>
                    <a:pt x="406" y="409"/>
                    <a:pt x="405" y="411"/>
                  </a:cubicBezTo>
                  <a:cubicBezTo>
                    <a:pt x="405" y="412"/>
                    <a:pt x="405" y="413"/>
                    <a:pt x="405" y="415"/>
                  </a:cubicBezTo>
                  <a:cubicBezTo>
                    <a:pt x="406" y="416"/>
                    <a:pt x="404" y="417"/>
                    <a:pt x="403" y="418"/>
                  </a:cubicBezTo>
                  <a:cubicBezTo>
                    <a:pt x="401" y="419"/>
                    <a:pt x="402" y="422"/>
                    <a:pt x="401" y="424"/>
                  </a:cubicBezTo>
                  <a:cubicBezTo>
                    <a:pt x="400" y="426"/>
                    <a:pt x="399" y="427"/>
                    <a:pt x="398" y="427"/>
                  </a:cubicBezTo>
                  <a:cubicBezTo>
                    <a:pt x="397" y="428"/>
                    <a:pt x="398" y="430"/>
                    <a:pt x="398" y="431"/>
                  </a:cubicBezTo>
                  <a:cubicBezTo>
                    <a:pt x="399" y="432"/>
                    <a:pt x="399" y="433"/>
                    <a:pt x="399" y="434"/>
                  </a:cubicBezTo>
                  <a:cubicBezTo>
                    <a:pt x="399" y="435"/>
                    <a:pt x="398" y="436"/>
                    <a:pt x="398" y="436"/>
                  </a:cubicBezTo>
                  <a:cubicBezTo>
                    <a:pt x="398" y="436"/>
                    <a:pt x="397" y="437"/>
                    <a:pt x="396" y="437"/>
                  </a:cubicBezTo>
                  <a:cubicBezTo>
                    <a:pt x="395" y="437"/>
                    <a:pt x="395" y="437"/>
                    <a:pt x="394" y="438"/>
                  </a:cubicBezTo>
                  <a:cubicBezTo>
                    <a:pt x="393" y="439"/>
                    <a:pt x="392" y="438"/>
                    <a:pt x="392" y="437"/>
                  </a:cubicBezTo>
                  <a:cubicBezTo>
                    <a:pt x="391" y="437"/>
                    <a:pt x="390" y="439"/>
                    <a:pt x="389" y="438"/>
                  </a:cubicBezTo>
                  <a:cubicBezTo>
                    <a:pt x="388" y="438"/>
                    <a:pt x="390" y="437"/>
                    <a:pt x="390" y="436"/>
                  </a:cubicBezTo>
                  <a:cubicBezTo>
                    <a:pt x="390" y="435"/>
                    <a:pt x="388" y="435"/>
                    <a:pt x="387" y="435"/>
                  </a:cubicBezTo>
                  <a:cubicBezTo>
                    <a:pt x="386" y="435"/>
                    <a:pt x="385" y="434"/>
                    <a:pt x="386" y="433"/>
                  </a:cubicBezTo>
                  <a:cubicBezTo>
                    <a:pt x="386" y="432"/>
                    <a:pt x="386" y="428"/>
                    <a:pt x="386" y="427"/>
                  </a:cubicBezTo>
                  <a:cubicBezTo>
                    <a:pt x="386" y="427"/>
                    <a:pt x="387" y="423"/>
                    <a:pt x="387" y="423"/>
                  </a:cubicBezTo>
                  <a:cubicBezTo>
                    <a:pt x="387" y="423"/>
                    <a:pt x="386" y="423"/>
                    <a:pt x="385" y="423"/>
                  </a:cubicBezTo>
                  <a:cubicBezTo>
                    <a:pt x="384" y="423"/>
                    <a:pt x="383" y="422"/>
                    <a:pt x="382" y="422"/>
                  </a:cubicBezTo>
                  <a:cubicBezTo>
                    <a:pt x="381" y="421"/>
                    <a:pt x="382" y="419"/>
                    <a:pt x="381" y="419"/>
                  </a:cubicBezTo>
                  <a:cubicBezTo>
                    <a:pt x="379" y="419"/>
                    <a:pt x="378" y="419"/>
                    <a:pt x="378" y="420"/>
                  </a:cubicBezTo>
                  <a:cubicBezTo>
                    <a:pt x="378" y="421"/>
                    <a:pt x="378" y="422"/>
                    <a:pt x="377" y="423"/>
                  </a:cubicBezTo>
                  <a:cubicBezTo>
                    <a:pt x="376" y="424"/>
                    <a:pt x="377" y="424"/>
                    <a:pt x="377" y="426"/>
                  </a:cubicBezTo>
                  <a:cubicBezTo>
                    <a:pt x="377" y="427"/>
                    <a:pt x="376" y="428"/>
                    <a:pt x="376" y="428"/>
                  </a:cubicBezTo>
                  <a:cubicBezTo>
                    <a:pt x="376" y="429"/>
                    <a:pt x="374" y="429"/>
                    <a:pt x="373" y="428"/>
                  </a:cubicBezTo>
                  <a:cubicBezTo>
                    <a:pt x="372" y="428"/>
                    <a:pt x="371" y="428"/>
                    <a:pt x="371" y="428"/>
                  </a:cubicBezTo>
                  <a:cubicBezTo>
                    <a:pt x="370" y="427"/>
                    <a:pt x="370" y="429"/>
                    <a:pt x="370" y="430"/>
                  </a:cubicBezTo>
                  <a:cubicBezTo>
                    <a:pt x="369" y="431"/>
                    <a:pt x="369" y="432"/>
                    <a:pt x="369" y="433"/>
                  </a:cubicBezTo>
                  <a:cubicBezTo>
                    <a:pt x="368" y="434"/>
                    <a:pt x="368" y="432"/>
                    <a:pt x="367" y="431"/>
                  </a:cubicBezTo>
                  <a:cubicBezTo>
                    <a:pt x="366" y="430"/>
                    <a:pt x="364" y="434"/>
                    <a:pt x="364" y="434"/>
                  </a:cubicBezTo>
                  <a:cubicBezTo>
                    <a:pt x="363" y="432"/>
                    <a:pt x="363" y="432"/>
                    <a:pt x="363" y="432"/>
                  </a:cubicBezTo>
                  <a:cubicBezTo>
                    <a:pt x="363" y="432"/>
                    <a:pt x="363" y="433"/>
                    <a:pt x="361" y="434"/>
                  </a:cubicBezTo>
                  <a:cubicBezTo>
                    <a:pt x="360" y="434"/>
                    <a:pt x="360" y="433"/>
                    <a:pt x="359" y="433"/>
                  </a:cubicBezTo>
                  <a:cubicBezTo>
                    <a:pt x="357" y="433"/>
                    <a:pt x="357" y="436"/>
                    <a:pt x="356" y="435"/>
                  </a:cubicBezTo>
                  <a:cubicBezTo>
                    <a:pt x="355" y="434"/>
                    <a:pt x="354" y="433"/>
                    <a:pt x="353" y="433"/>
                  </a:cubicBezTo>
                  <a:cubicBezTo>
                    <a:pt x="352" y="433"/>
                    <a:pt x="352" y="432"/>
                    <a:pt x="352" y="431"/>
                  </a:cubicBezTo>
                  <a:cubicBezTo>
                    <a:pt x="352" y="430"/>
                    <a:pt x="351" y="430"/>
                    <a:pt x="350" y="430"/>
                  </a:cubicBezTo>
                  <a:cubicBezTo>
                    <a:pt x="350" y="430"/>
                    <a:pt x="349" y="430"/>
                    <a:pt x="347" y="430"/>
                  </a:cubicBezTo>
                  <a:cubicBezTo>
                    <a:pt x="346" y="431"/>
                    <a:pt x="345" y="430"/>
                    <a:pt x="345" y="430"/>
                  </a:cubicBezTo>
                  <a:cubicBezTo>
                    <a:pt x="345" y="429"/>
                    <a:pt x="345" y="428"/>
                    <a:pt x="344" y="429"/>
                  </a:cubicBezTo>
                  <a:cubicBezTo>
                    <a:pt x="343" y="429"/>
                    <a:pt x="342" y="427"/>
                    <a:pt x="341" y="426"/>
                  </a:cubicBezTo>
                  <a:cubicBezTo>
                    <a:pt x="340" y="425"/>
                    <a:pt x="340" y="425"/>
                    <a:pt x="339" y="426"/>
                  </a:cubicBezTo>
                  <a:cubicBezTo>
                    <a:pt x="337" y="427"/>
                    <a:pt x="337" y="427"/>
                    <a:pt x="336" y="428"/>
                  </a:cubicBezTo>
                  <a:cubicBezTo>
                    <a:pt x="335" y="428"/>
                    <a:pt x="334" y="427"/>
                    <a:pt x="334" y="426"/>
                  </a:cubicBezTo>
                  <a:cubicBezTo>
                    <a:pt x="334" y="426"/>
                    <a:pt x="334" y="424"/>
                    <a:pt x="333" y="422"/>
                  </a:cubicBezTo>
                  <a:cubicBezTo>
                    <a:pt x="333" y="421"/>
                    <a:pt x="333" y="420"/>
                    <a:pt x="334" y="419"/>
                  </a:cubicBezTo>
                  <a:cubicBezTo>
                    <a:pt x="335" y="419"/>
                    <a:pt x="335" y="418"/>
                    <a:pt x="335" y="417"/>
                  </a:cubicBezTo>
                  <a:cubicBezTo>
                    <a:pt x="335" y="416"/>
                    <a:pt x="336" y="415"/>
                    <a:pt x="335" y="415"/>
                  </a:cubicBezTo>
                  <a:cubicBezTo>
                    <a:pt x="335" y="414"/>
                    <a:pt x="335" y="411"/>
                    <a:pt x="335" y="410"/>
                  </a:cubicBezTo>
                  <a:cubicBezTo>
                    <a:pt x="335" y="409"/>
                    <a:pt x="334" y="409"/>
                    <a:pt x="333" y="409"/>
                  </a:cubicBezTo>
                  <a:cubicBezTo>
                    <a:pt x="332" y="409"/>
                    <a:pt x="332" y="410"/>
                    <a:pt x="332" y="411"/>
                  </a:cubicBezTo>
                  <a:cubicBezTo>
                    <a:pt x="332" y="412"/>
                    <a:pt x="331" y="411"/>
                    <a:pt x="331" y="411"/>
                  </a:cubicBezTo>
                  <a:cubicBezTo>
                    <a:pt x="330" y="410"/>
                    <a:pt x="330" y="409"/>
                    <a:pt x="329" y="410"/>
                  </a:cubicBezTo>
                  <a:cubicBezTo>
                    <a:pt x="329" y="410"/>
                    <a:pt x="330" y="411"/>
                    <a:pt x="329" y="412"/>
                  </a:cubicBezTo>
                  <a:cubicBezTo>
                    <a:pt x="328" y="413"/>
                    <a:pt x="327" y="413"/>
                    <a:pt x="325" y="413"/>
                  </a:cubicBezTo>
                  <a:cubicBezTo>
                    <a:pt x="323" y="413"/>
                    <a:pt x="323" y="413"/>
                    <a:pt x="322" y="412"/>
                  </a:cubicBezTo>
                  <a:cubicBezTo>
                    <a:pt x="321" y="412"/>
                    <a:pt x="318" y="413"/>
                    <a:pt x="318" y="412"/>
                  </a:cubicBezTo>
                  <a:cubicBezTo>
                    <a:pt x="317" y="411"/>
                    <a:pt x="315" y="412"/>
                    <a:pt x="314" y="412"/>
                  </a:cubicBezTo>
                  <a:cubicBezTo>
                    <a:pt x="312" y="412"/>
                    <a:pt x="312" y="411"/>
                    <a:pt x="311" y="410"/>
                  </a:cubicBezTo>
                  <a:cubicBezTo>
                    <a:pt x="310" y="409"/>
                    <a:pt x="309" y="408"/>
                    <a:pt x="309" y="407"/>
                  </a:cubicBezTo>
                  <a:cubicBezTo>
                    <a:pt x="308" y="406"/>
                    <a:pt x="308" y="406"/>
                    <a:pt x="307" y="406"/>
                  </a:cubicBezTo>
                  <a:cubicBezTo>
                    <a:pt x="306" y="406"/>
                    <a:pt x="305" y="404"/>
                    <a:pt x="304" y="404"/>
                  </a:cubicBezTo>
                  <a:cubicBezTo>
                    <a:pt x="303" y="404"/>
                    <a:pt x="302" y="406"/>
                    <a:pt x="301" y="405"/>
                  </a:cubicBezTo>
                  <a:cubicBezTo>
                    <a:pt x="300" y="405"/>
                    <a:pt x="300" y="406"/>
                    <a:pt x="300" y="407"/>
                  </a:cubicBezTo>
                  <a:cubicBezTo>
                    <a:pt x="300" y="408"/>
                    <a:pt x="299" y="408"/>
                    <a:pt x="298" y="409"/>
                  </a:cubicBezTo>
                  <a:cubicBezTo>
                    <a:pt x="297" y="410"/>
                    <a:pt x="297" y="411"/>
                    <a:pt x="296" y="411"/>
                  </a:cubicBezTo>
                  <a:cubicBezTo>
                    <a:pt x="295" y="412"/>
                    <a:pt x="294" y="413"/>
                    <a:pt x="293" y="413"/>
                  </a:cubicBezTo>
                  <a:cubicBezTo>
                    <a:pt x="291" y="413"/>
                    <a:pt x="291" y="413"/>
                    <a:pt x="290" y="414"/>
                  </a:cubicBezTo>
                  <a:cubicBezTo>
                    <a:pt x="290" y="415"/>
                    <a:pt x="289" y="414"/>
                    <a:pt x="288" y="413"/>
                  </a:cubicBezTo>
                  <a:cubicBezTo>
                    <a:pt x="288" y="412"/>
                    <a:pt x="287" y="412"/>
                    <a:pt x="286" y="410"/>
                  </a:cubicBezTo>
                  <a:cubicBezTo>
                    <a:pt x="286" y="409"/>
                    <a:pt x="286" y="408"/>
                    <a:pt x="287" y="407"/>
                  </a:cubicBezTo>
                  <a:cubicBezTo>
                    <a:pt x="287" y="406"/>
                    <a:pt x="287" y="405"/>
                    <a:pt x="286" y="405"/>
                  </a:cubicBezTo>
                  <a:cubicBezTo>
                    <a:pt x="285" y="405"/>
                    <a:pt x="285" y="404"/>
                    <a:pt x="284" y="404"/>
                  </a:cubicBezTo>
                  <a:cubicBezTo>
                    <a:pt x="283" y="403"/>
                    <a:pt x="282" y="405"/>
                    <a:pt x="282" y="406"/>
                  </a:cubicBezTo>
                  <a:cubicBezTo>
                    <a:pt x="282" y="408"/>
                    <a:pt x="280" y="408"/>
                    <a:pt x="278" y="407"/>
                  </a:cubicBezTo>
                  <a:cubicBezTo>
                    <a:pt x="277" y="407"/>
                    <a:pt x="277" y="405"/>
                    <a:pt x="277" y="403"/>
                  </a:cubicBezTo>
                  <a:cubicBezTo>
                    <a:pt x="277" y="401"/>
                    <a:pt x="277" y="401"/>
                    <a:pt x="276" y="400"/>
                  </a:cubicBezTo>
                  <a:cubicBezTo>
                    <a:pt x="275" y="400"/>
                    <a:pt x="274" y="399"/>
                    <a:pt x="274" y="398"/>
                  </a:cubicBezTo>
                  <a:cubicBezTo>
                    <a:pt x="274" y="396"/>
                    <a:pt x="274" y="396"/>
                    <a:pt x="274" y="396"/>
                  </a:cubicBezTo>
                  <a:cubicBezTo>
                    <a:pt x="273" y="396"/>
                    <a:pt x="271" y="396"/>
                    <a:pt x="270" y="395"/>
                  </a:cubicBezTo>
                  <a:cubicBezTo>
                    <a:pt x="270" y="394"/>
                    <a:pt x="271" y="392"/>
                    <a:pt x="272" y="391"/>
                  </a:cubicBezTo>
                  <a:cubicBezTo>
                    <a:pt x="273" y="390"/>
                    <a:pt x="272" y="390"/>
                    <a:pt x="271" y="390"/>
                  </a:cubicBezTo>
                  <a:cubicBezTo>
                    <a:pt x="270" y="389"/>
                    <a:pt x="269" y="388"/>
                    <a:pt x="268" y="387"/>
                  </a:cubicBezTo>
                  <a:cubicBezTo>
                    <a:pt x="267" y="385"/>
                    <a:pt x="267" y="384"/>
                    <a:pt x="267" y="383"/>
                  </a:cubicBezTo>
                  <a:cubicBezTo>
                    <a:pt x="267" y="382"/>
                    <a:pt x="268" y="384"/>
                    <a:pt x="268" y="384"/>
                  </a:cubicBezTo>
                  <a:cubicBezTo>
                    <a:pt x="268" y="384"/>
                    <a:pt x="269" y="383"/>
                    <a:pt x="269" y="383"/>
                  </a:cubicBezTo>
                  <a:cubicBezTo>
                    <a:pt x="270" y="382"/>
                    <a:pt x="270" y="381"/>
                    <a:pt x="270" y="380"/>
                  </a:cubicBezTo>
                  <a:cubicBezTo>
                    <a:pt x="269" y="378"/>
                    <a:pt x="270" y="378"/>
                    <a:pt x="271" y="377"/>
                  </a:cubicBezTo>
                  <a:cubicBezTo>
                    <a:pt x="271" y="376"/>
                    <a:pt x="270" y="375"/>
                    <a:pt x="270" y="375"/>
                  </a:cubicBezTo>
                  <a:cubicBezTo>
                    <a:pt x="269" y="375"/>
                    <a:pt x="269" y="375"/>
                    <a:pt x="268" y="374"/>
                  </a:cubicBezTo>
                  <a:cubicBezTo>
                    <a:pt x="268" y="373"/>
                    <a:pt x="267" y="372"/>
                    <a:pt x="267" y="371"/>
                  </a:cubicBezTo>
                  <a:cubicBezTo>
                    <a:pt x="268" y="370"/>
                    <a:pt x="268" y="370"/>
                    <a:pt x="267" y="369"/>
                  </a:cubicBezTo>
                  <a:cubicBezTo>
                    <a:pt x="266" y="368"/>
                    <a:pt x="269" y="367"/>
                    <a:pt x="269" y="367"/>
                  </a:cubicBezTo>
                  <a:cubicBezTo>
                    <a:pt x="269" y="367"/>
                    <a:pt x="269" y="366"/>
                    <a:pt x="268" y="364"/>
                  </a:cubicBezTo>
                  <a:cubicBezTo>
                    <a:pt x="267" y="362"/>
                    <a:pt x="269" y="361"/>
                    <a:pt x="269" y="361"/>
                  </a:cubicBezTo>
                  <a:cubicBezTo>
                    <a:pt x="268" y="360"/>
                    <a:pt x="268" y="361"/>
                    <a:pt x="267" y="361"/>
                  </a:cubicBezTo>
                  <a:cubicBezTo>
                    <a:pt x="266" y="361"/>
                    <a:pt x="267" y="360"/>
                    <a:pt x="267" y="359"/>
                  </a:cubicBezTo>
                  <a:cubicBezTo>
                    <a:pt x="267" y="359"/>
                    <a:pt x="266" y="359"/>
                    <a:pt x="265" y="357"/>
                  </a:cubicBezTo>
                  <a:cubicBezTo>
                    <a:pt x="264" y="356"/>
                    <a:pt x="263" y="356"/>
                    <a:pt x="261" y="356"/>
                  </a:cubicBezTo>
                  <a:cubicBezTo>
                    <a:pt x="259" y="356"/>
                    <a:pt x="258" y="358"/>
                    <a:pt x="258" y="359"/>
                  </a:cubicBezTo>
                  <a:cubicBezTo>
                    <a:pt x="258" y="360"/>
                    <a:pt x="257" y="362"/>
                    <a:pt x="257" y="362"/>
                  </a:cubicBezTo>
                  <a:cubicBezTo>
                    <a:pt x="256" y="362"/>
                    <a:pt x="256" y="363"/>
                    <a:pt x="255" y="363"/>
                  </a:cubicBezTo>
                  <a:cubicBezTo>
                    <a:pt x="254" y="363"/>
                    <a:pt x="253" y="364"/>
                    <a:pt x="253" y="365"/>
                  </a:cubicBezTo>
                  <a:cubicBezTo>
                    <a:pt x="252" y="366"/>
                    <a:pt x="253" y="366"/>
                    <a:pt x="253" y="367"/>
                  </a:cubicBezTo>
                  <a:cubicBezTo>
                    <a:pt x="254" y="368"/>
                    <a:pt x="254" y="368"/>
                    <a:pt x="253" y="368"/>
                  </a:cubicBezTo>
                  <a:cubicBezTo>
                    <a:pt x="251" y="367"/>
                    <a:pt x="252" y="366"/>
                    <a:pt x="251" y="365"/>
                  </a:cubicBezTo>
                  <a:cubicBezTo>
                    <a:pt x="251" y="365"/>
                    <a:pt x="249" y="367"/>
                    <a:pt x="248" y="368"/>
                  </a:cubicBezTo>
                  <a:cubicBezTo>
                    <a:pt x="247" y="369"/>
                    <a:pt x="245" y="370"/>
                    <a:pt x="244" y="371"/>
                  </a:cubicBezTo>
                  <a:cubicBezTo>
                    <a:pt x="242" y="372"/>
                    <a:pt x="242" y="371"/>
                    <a:pt x="241" y="370"/>
                  </a:cubicBezTo>
                  <a:cubicBezTo>
                    <a:pt x="240" y="369"/>
                    <a:pt x="239" y="370"/>
                    <a:pt x="238" y="370"/>
                  </a:cubicBezTo>
                  <a:cubicBezTo>
                    <a:pt x="238" y="370"/>
                    <a:pt x="237" y="369"/>
                    <a:pt x="236" y="369"/>
                  </a:cubicBezTo>
                  <a:cubicBezTo>
                    <a:pt x="235" y="368"/>
                    <a:pt x="235" y="367"/>
                    <a:pt x="236" y="366"/>
                  </a:cubicBezTo>
                  <a:cubicBezTo>
                    <a:pt x="236" y="365"/>
                    <a:pt x="233" y="365"/>
                    <a:pt x="233" y="365"/>
                  </a:cubicBezTo>
                  <a:cubicBezTo>
                    <a:pt x="232" y="364"/>
                    <a:pt x="231" y="362"/>
                    <a:pt x="230" y="362"/>
                  </a:cubicBezTo>
                  <a:cubicBezTo>
                    <a:pt x="229" y="361"/>
                    <a:pt x="228" y="360"/>
                    <a:pt x="227" y="359"/>
                  </a:cubicBezTo>
                  <a:cubicBezTo>
                    <a:pt x="226" y="359"/>
                    <a:pt x="224" y="359"/>
                    <a:pt x="223" y="360"/>
                  </a:cubicBezTo>
                  <a:cubicBezTo>
                    <a:pt x="221" y="361"/>
                    <a:pt x="222" y="364"/>
                    <a:pt x="221" y="364"/>
                  </a:cubicBezTo>
                  <a:cubicBezTo>
                    <a:pt x="220" y="364"/>
                    <a:pt x="220" y="364"/>
                    <a:pt x="219" y="363"/>
                  </a:cubicBezTo>
                  <a:cubicBezTo>
                    <a:pt x="218" y="361"/>
                    <a:pt x="217" y="362"/>
                    <a:pt x="216" y="362"/>
                  </a:cubicBezTo>
                  <a:cubicBezTo>
                    <a:pt x="215" y="362"/>
                    <a:pt x="214" y="361"/>
                    <a:pt x="214" y="361"/>
                  </a:cubicBezTo>
                  <a:cubicBezTo>
                    <a:pt x="213" y="360"/>
                    <a:pt x="211" y="361"/>
                    <a:pt x="210" y="361"/>
                  </a:cubicBezTo>
                  <a:cubicBezTo>
                    <a:pt x="209" y="362"/>
                    <a:pt x="209" y="363"/>
                    <a:pt x="209" y="364"/>
                  </a:cubicBezTo>
                  <a:cubicBezTo>
                    <a:pt x="209" y="364"/>
                    <a:pt x="209" y="365"/>
                    <a:pt x="209" y="365"/>
                  </a:cubicBezTo>
                  <a:cubicBezTo>
                    <a:pt x="208" y="365"/>
                    <a:pt x="208" y="365"/>
                    <a:pt x="207" y="364"/>
                  </a:cubicBezTo>
                  <a:cubicBezTo>
                    <a:pt x="207" y="363"/>
                    <a:pt x="206" y="364"/>
                    <a:pt x="204" y="364"/>
                  </a:cubicBezTo>
                  <a:cubicBezTo>
                    <a:pt x="203" y="363"/>
                    <a:pt x="203" y="364"/>
                    <a:pt x="202" y="364"/>
                  </a:cubicBezTo>
                  <a:cubicBezTo>
                    <a:pt x="200" y="363"/>
                    <a:pt x="199" y="365"/>
                    <a:pt x="198" y="365"/>
                  </a:cubicBezTo>
                  <a:cubicBezTo>
                    <a:pt x="197" y="366"/>
                    <a:pt x="196" y="367"/>
                    <a:pt x="195" y="367"/>
                  </a:cubicBezTo>
                  <a:cubicBezTo>
                    <a:pt x="193" y="368"/>
                    <a:pt x="194" y="369"/>
                    <a:pt x="192" y="369"/>
                  </a:cubicBezTo>
                  <a:cubicBezTo>
                    <a:pt x="191" y="369"/>
                    <a:pt x="191" y="369"/>
                    <a:pt x="190" y="368"/>
                  </a:cubicBezTo>
                  <a:cubicBezTo>
                    <a:pt x="190" y="366"/>
                    <a:pt x="189" y="368"/>
                    <a:pt x="188" y="368"/>
                  </a:cubicBezTo>
                  <a:cubicBezTo>
                    <a:pt x="187" y="369"/>
                    <a:pt x="185" y="367"/>
                    <a:pt x="184" y="367"/>
                  </a:cubicBezTo>
                  <a:cubicBezTo>
                    <a:pt x="183" y="367"/>
                    <a:pt x="181" y="366"/>
                    <a:pt x="179" y="366"/>
                  </a:cubicBezTo>
                  <a:cubicBezTo>
                    <a:pt x="178" y="366"/>
                    <a:pt x="176" y="364"/>
                    <a:pt x="176" y="364"/>
                  </a:cubicBezTo>
                  <a:cubicBezTo>
                    <a:pt x="175" y="364"/>
                    <a:pt x="175" y="365"/>
                    <a:pt x="174" y="366"/>
                  </a:cubicBezTo>
                  <a:cubicBezTo>
                    <a:pt x="173" y="367"/>
                    <a:pt x="172" y="368"/>
                    <a:pt x="171" y="368"/>
                  </a:cubicBezTo>
                  <a:cubicBezTo>
                    <a:pt x="170" y="368"/>
                    <a:pt x="168" y="370"/>
                    <a:pt x="168" y="371"/>
                  </a:cubicBezTo>
                  <a:cubicBezTo>
                    <a:pt x="168" y="371"/>
                    <a:pt x="166" y="370"/>
                    <a:pt x="166" y="369"/>
                  </a:cubicBezTo>
                  <a:cubicBezTo>
                    <a:pt x="165" y="369"/>
                    <a:pt x="164" y="369"/>
                    <a:pt x="163" y="369"/>
                  </a:cubicBezTo>
                  <a:cubicBezTo>
                    <a:pt x="162" y="369"/>
                    <a:pt x="161" y="370"/>
                    <a:pt x="160" y="371"/>
                  </a:cubicBezTo>
                  <a:cubicBezTo>
                    <a:pt x="160" y="372"/>
                    <a:pt x="160" y="372"/>
                    <a:pt x="160" y="373"/>
                  </a:cubicBezTo>
                  <a:cubicBezTo>
                    <a:pt x="160" y="373"/>
                    <a:pt x="158" y="373"/>
                    <a:pt x="157" y="372"/>
                  </a:cubicBezTo>
                  <a:cubicBezTo>
                    <a:pt x="156" y="372"/>
                    <a:pt x="154" y="370"/>
                    <a:pt x="153" y="369"/>
                  </a:cubicBezTo>
                  <a:cubicBezTo>
                    <a:pt x="151" y="368"/>
                    <a:pt x="150" y="368"/>
                    <a:pt x="149" y="368"/>
                  </a:cubicBezTo>
                  <a:cubicBezTo>
                    <a:pt x="148" y="368"/>
                    <a:pt x="148" y="368"/>
                    <a:pt x="147" y="367"/>
                  </a:cubicBezTo>
                  <a:cubicBezTo>
                    <a:pt x="147" y="367"/>
                    <a:pt x="147" y="366"/>
                    <a:pt x="146" y="366"/>
                  </a:cubicBezTo>
                  <a:cubicBezTo>
                    <a:pt x="144" y="367"/>
                    <a:pt x="146" y="368"/>
                    <a:pt x="147" y="369"/>
                  </a:cubicBezTo>
                  <a:cubicBezTo>
                    <a:pt x="147" y="370"/>
                    <a:pt x="145" y="368"/>
                    <a:pt x="143" y="368"/>
                  </a:cubicBezTo>
                  <a:cubicBezTo>
                    <a:pt x="142" y="367"/>
                    <a:pt x="142" y="367"/>
                    <a:pt x="141" y="366"/>
                  </a:cubicBezTo>
                  <a:cubicBezTo>
                    <a:pt x="140" y="366"/>
                    <a:pt x="140" y="365"/>
                    <a:pt x="139" y="364"/>
                  </a:cubicBezTo>
                  <a:cubicBezTo>
                    <a:pt x="139" y="363"/>
                    <a:pt x="140" y="362"/>
                    <a:pt x="139" y="361"/>
                  </a:cubicBezTo>
                  <a:cubicBezTo>
                    <a:pt x="138" y="361"/>
                    <a:pt x="137" y="362"/>
                    <a:pt x="136" y="363"/>
                  </a:cubicBezTo>
                  <a:cubicBezTo>
                    <a:pt x="135" y="364"/>
                    <a:pt x="134" y="363"/>
                    <a:pt x="133" y="362"/>
                  </a:cubicBezTo>
                  <a:cubicBezTo>
                    <a:pt x="133" y="361"/>
                    <a:pt x="131" y="359"/>
                    <a:pt x="130" y="358"/>
                  </a:cubicBezTo>
                  <a:cubicBezTo>
                    <a:pt x="129" y="357"/>
                    <a:pt x="128" y="359"/>
                    <a:pt x="126" y="359"/>
                  </a:cubicBezTo>
                  <a:cubicBezTo>
                    <a:pt x="125" y="360"/>
                    <a:pt x="124" y="359"/>
                    <a:pt x="123" y="358"/>
                  </a:cubicBezTo>
                  <a:cubicBezTo>
                    <a:pt x="123" y="357"/>
                    <a:pt x="121" y="357"/>
                    <a:pt x="121" y="357"/>
                  </a:cubicBezTo>
                  <a:cubicBezTo>
                    <a:pt x="120" y="357"/>
                    <a:pt x="118" y="356"/>
                    <a:pt x="117" y="356"/>
                  </a:cubicBezTo>
                  <a:cubicBezTo>
                    <a:pt x="116" y="355"/>
                    <a:pt x="116" y="355"/>
                    <a:pt x="114" y="354"/>
                  </a:cubicBezTo>
                  <a:cubicBezTo>
                    <a:pt x="113" y="353"/>
                    <a:pt x="112" y="351"/>
                    <a:pt x="110" y="351"/>
                  </a:cubicBezTo>
                  <a:cubicBezTo>
                    <a:pt x="109" y="351"/>
                    <a:pt x="107" y="350"/>
                    <a:pt x="106" y="351"/>
                  </a:cubicBezTo>
                  <a:cubicBezTo>
                    <a:pt x="105" y="352"/>
                    <a:pt x="106" y="350"/>
                    <a:pt x="106" y="349"/>
                  </a:cubicBezTo>
                  <a:cubicBezTo>
                    <a:pt x="106" y="349"/>
                    <a:pt x="104" y="350"/>
                    <a:pt x="104" y="351"/>
                  </a:cubicBezTo>
                  <a:cubicBezTo>
                    <a:pt x="103" y="352"/>
                    <a:pt x="102" y="352"/>
                    <a:pt x="101" y="353"/>
                  </a:cubicBezTo>
                  <a:cubicBezTo>
                    <a:pt x="100" y="353"/>
                    <a:pt x="100" y="352"/>
                    <a:pt x="99" y="352"/>
                  </a:cubicBezTo>
                  <a:cubicBezTo>
                    <a:pt x="98" y="351"/>
                    <a:pt x="98" y="351"/>
                    <a:pt x="97" y="350"/>
                  </a:cubicBezTo>
                  <a:cubicBezTo>
                    <a:pt x="97" y="348"/>
                    <a:pt x="97" y="348"/>
                    <a:pt x="96" y="347"/>
                  </a:cubicBezTo>
                  <a:cubicBezTo>
                    <a:pt x="95" y="345"/>
                    <a:pt x="93" y="344"/>
                    <a:pt x="92" y="343"/>
                  </a:cubicBezTo>
                  <a:cubicBezTo>
                    <a:pt x="91" y="342"/>
                    <a:pt x="90" y="342"/>
                    <a:pt x="89" y="341"/>
                  </a:cubicBezTo>
                  <a:cubicBezTo>
                    <a:pt x="89" y="340"/>
                    <a:pt x="91" y="341"/>
                    <a:pt x="92" y="341"/>
                  </a:cubicBezTo>
                  <a:cubicBezTo>
                    <a:pt x="92" y="341"/>
                    <a:pt x="92" y="340"/>
                    <a:pt x="92" y="339"/>
                  </a:cubicBezTo>
                  <a:cubicBezTo>
                    <a:pt x="92" y="338"/>
                    <a:pt x="92" y="338"/>
                    <a:pt x="91" y="338"/>
                  </a:cubicBezTo>
                  <a:cubicBezTo>
                    <a:pt x="91" y="339"/>
                    <a:pt x="90" y="339"/>
                    <a:pt x="89" y="339"/>
                  </a:cubicBezTo>
                  <a:cubicBezTo>
                    <a:pt x="88" y="339"/>
                    <a:pt x="88" y="339"/>
                    <a:pt x="87" y="338"/>
                  </a:cubicBezTo>
                  <a:cubicBezTo>
                    <a:pt x="87" y="337"/>
                    <a:pt x="86" y="335"/>
                    <a:pt x="86" y="334"/>
                  </a:cubicBezTo>
                  <a:cubicBezTo>
                    <a:pt x="85" y="333"/>
                    <a:pt x="84" y="332"/>
                    <a:pt x="83" y="332"/>
                  </a:cubicBezTo>
                  <a:cubicBezTo>
                    <a:pt x="82" y="332"/>
                    <a:pt x="81" y="332"/>
                    <a:pt x="80" y="332"/>
                  </a:cubicBezTo>
                  <a:cubicBezTo>
                    <a:pt x="80" y="331"/>
                    <a:pt x="78" y="330"/>
                    <a:pt x="78" y="329"/>
                  </a:cubicBezTo>
                  <a:cubicBezTo>
                    <a:pt x="78" y="329"/>
                    <a:pt x="78" y="328"/>
                    <a:pt x="77" y="327"/>
                  </a:cubicBezTo>
                  <a:cubicBezTo>
                    <a:pt x="76" y="326"/>
                    <a:pt x="77" y="328"/>
                    <a:pt x="75" y="329"/>
                  </a:cubicBezTo>
                  <a:cubicBezTo>
                    <a:pt x="73" y="329"/>
                    <a:pt x="74" y="326"/>
                    <a:pt x="74" y="325"/>
                  </a:cubicBezTo>
                  <a:cubicBezTo>
                    <a:pt x="74" y="323"/>
                    <a:pt x="74" y="323"/>
                    <a:pt x="76" y="322"/>
                  </a:cubicBezTo>
                  <a:cubicBezTo>
                    <a:pt x="77" y="320"/>
                    <a:pt x="76" y="319"/>
                    <a:pt x="75" y="319"/>
                  </a:cubicBezTo>
                  <a:cubicBezTo>
                    <a:pt x="75" y="318"/>
                    <a:pt x="74" y="317"/>
                    <a:pt x="74" y="315"/>
                  </a:cubicBezTo>
                  <a:cubicBezTo>
                    <a:pt x="73" y="314"/>
                    <a:pt x="71" y="315"/>
                    <a:pt x="70" y="315"/>
                  </a:cubicBezTo>
                  <a:cubicBezTo>
                    <a:pt x="69" y="315"/>
                    <a:pt x="68" y="315"/>
                    <a:pt x="67" y="315"/>
                  </a:cubicBezTo>
                  <a:cubicBezTo>
                    <a:pt x="66" y="315"/>
                    <a:pt x="67" y="314"/>
                    <a:pt x="68" y="313"/>
                  </a:cubicBezTo>
                  <a:cubicBezTo>
                    <a:pt x="69" y="313"/>
                    <a:pt x="69" y="312"/>
                    <a:pt x="70" y="311"/>
                  </a:cubicBezTo>
                  <a:cubicBezTo>
                    <a:pt x="70" y="310"/>
                    <a:pt x="68" y="309"/>
                    <a:pt x="68" y="308"/>
                  </a:cubicBezTo>
                  <a:cubicBezTo>
                    <a:pt x="68" y="307"/>
                    <a:pt x="66" y="307"/>
                    <a:pt x="65" y="306"/>
                  </a:cubicBezTo>
                  <a:cubicBezTo>
                    <a:pt x="65" y="306"/>
                    <a:pt x="64" y="304"/>
                    <a:pt x="63" y="304"/>
                  </a:cubicBezTo>
                  <a:cubicBezTo>
                    <a:pt x="63" y="304"/>
                    <a:pt x="61" y="303"/>
                    <a:pt x="61" y="302"/>
                  </a:cubicBezTo>
                  <a:cubicBezTo>
                    <a:pt x="60" y="302"/>
                    <a:pt x="59" y="305"/>
                    <a:pt x="58" y="305"/>
                  </a:cubicBezTo>
                  <a:cubicBezTo>
                    <a:pt x="58" y="305"/>
                    <a:pt x="57" y="305"/>
                    <a:pt x="58" y="304"/>
                  </a:cubicBezTo>
                  <a:cubicBezTo>
                    <a:pt x="58" y="303"/>
                    <a:pt x="59" y="303"/>
                    <a:pt x="59" y="302"/>
                  </a:cubicBezTo>
                  <a:cubicBezTo>
                    <a:pt x="59" y="301"/>
                    <a:pt x="57" y="300"/>
                    <a:pt x="56" y="299"/>
                  </a:cubicBezTo>
                  <a:cubicBezTo>
                    <a:pt x="55" y="299"/>
                    <a:pt x="54" y="297"/>
                    <a:pt x="53" y="296"/>
                  </a:cubicBezTo>
                  <a:cubicBezTo>
                    <a:pt x="53" y="295"/>
                    <a:pt x="53" y="294"/>
                    <a:pt x="53" y="294"/>
                  </a:cubicBezTo>
                  <a:cubicBezTo>
                    <a:pt x="53" y="294"/>
                    <a:pt x="54" y="292"/>
                    <a:pt x="54" y="292"/>
                  </a:cubicBezTo>
                  <a:cubicBezTo>
                    <a:pt x="54" y="291"/>
                    <a:pt x="54" y="290"/>
                    <a:pt x="55" y="290"/>
                  </a:cubicBezTo>
                  <a:cubicBezTo>
                    <a:pt x="56" y="289"/>
                    <a:pt x="56" y="289"/>
                    <a:pt x="56" y="288"/>
                  </a:cubicBezTo>
                  <a:cubicBezTo>
                    <a:pt x="56" y="287"/>
                    <a:pt x="57" y="285"/>
                    <a:pt x="55" y="284"/>
                  </a:cubicBezTo>
                  <a:cubicBezTo>
                    <a:pt x="54" y="283"/>
                    <a:pt x="54" y="281"/>
                    <a:pt x="54" y="280"/>
                  </a:cubicBezTo>
                  <a:cubicBezTo>
                    <a:pt x="53" y="279"/>
                    <a:pt x="54" y="280"/>
                    <a:pt x="55" y="278"/>
                  </a:cubicBezTo>
                  <a:cubicBezTo>
                    <a:pt x="55" y="276"/>
                    <a:pt x="55" y="275"/>
                    <a:pt x="55" y="274"/>
                  </a:cubicBezTo>
                  <a:cubicBezTo>
                    <a:pt x="55" y="274"/>
                    <a:pt x="54" y="272"/>
                    <a:pt x="53" y="271"/>
                  </a:cubicBezTo>
                  <a:cubicBezTo>
                    <a:pt x="52" y="271"/>
                    <a:pt x="53" y="270"/>
                    <a:pt x="53" y="268"/>
                  </a:cubicBezTo>
                  <a:cubicBezTo>
                    <a:pt x="53" y="266"/>
                    <a:pt x="50" y="265"/>
                    <a:pt x="49" y="265"/>
                  </a:cubicBezTo>
                  <a:cubicBezTo>
                    <a:pt x="49" y="264"/>
                    <a:pt x="45" y="263"/>
                    <a:pt x="45" y="263"/>
                  </a:cubicBezTo>
                  <a:cubicBezTo>
                    <a:pt x="44" y="262"/>
                    <a:pt x="41" y="261"/>
                    <a:pt x="41" y="260"/>
                  </a:cubicBezTo>
                  <a:cubicBezTo>
                    <a:pt x="40" y="260"/>
                    <a:pt x="39" y="259"/>
                    <a:pt x="39" y="257"/>
                  </a:cubicBezTo>
                  <a:cubicBezTo>
                    <a:pt x="39" y="255"/>
                    <a:pt x="37" y="252"/>
                    <a:pt x="37" y="251"/>
                  </a:cubicBezTo>
                  <a:cubicBezTo>
                    <a:pt x="37" y="250"/>
                    <a:pt x="35" y="248"/>
                    <a:pt x="34" y="248"/>
                  </a:cubicBezTo>
                  <a:cubicBezTo>
                    <a:pt x="32" y="248"/>
                    <a:pt x="32" y="248"/>
                    <a:pt x="31" y="247"/>
                  </a:cubicBezTo>
                  <a:cubicBezTo>
                    <a:pt x="30" y="246"/>
                    <a:pt x="29" y="245"/>
                    <a:pt x="27" y="244"/>
                  </a:cubicBezTo>
                  <a:cubicBezTo>
                    <a:pt x="25" y="244"/>
                    <a:pt x="25" y="244"/>
                    <a:pt x="24" y="244"/>
                  </a:cubicBezTo>
                  <a:cubicBezTo>
                    <a:pt x="23" y="245"/>
                    <a:pt x="22" y="244"/>
                    <a:pt x="22" y="243"/>
                  </a:cubicBezTo>
                  <a:cubicBezTo>
                    <a:pt x="22" y="242"/>
                    <a:pt x="20" y="241"/>
                    <a:pt x="20" y="240"/>
                  </a:cubicBezTo>
                  <a:cubicBezTo>
                    <a:pt x="20" y="239"/>
                    <a:pt x="22" y="239"/>
                    <a:pt x="23" y="239"/>
                  </a:cubicBezTo>
                  <a:cubicBezTo>
                    <a:pt x="23" y="238"/>
                    <a:pt x="23" y="238"/>
                    <a:pt x="24" y="237"/>
                  </a:cubicBezTo>
                  <a:cubicBezTo>
                    <a:pt x="24" y="235"/>
                    <a:pt x="26" y="236"/>
                    <a:pt x="26" y="235"/>
                  </a:cubicBezTo>
                  <a:cubicBezTo>
                    <a:pt x="27" y="234"/>
                    <a:pt x="26" y="234"/>
                    <a:pt x="25" y="233"/>
                  </a:cubicBezTo>
                  <a:cubicBezTo>
                    <a:pt x="24" y="233"/>
                    <a:pt x="24" y="232"/>
                    <a:pt x="24" y="232"/>
                  </a:cubicBezTo>
                  <a:cubicBezTo>
                    <a:pt x="24" y="231"/>
                    <a:pt x="23" y="228"/>
                    <a:pt x="22" y="228"/>
                  </a:cubicBezTo>
                  <a:cubicBezTo>
                    <a:pt x="22" y="227"/>
                    <a:pt x="22" y="228"/>
                    <a:pt x="21" y="229"/>
                  </a:cubicBezTo>
                  <a:cubicBezTo>
                    <a:pt x="20" y="229"/>
                    <a:pt x="19" y="228"/>
                    <a:pt x="19" y="227"/>
                  </a:cubicBezTo>
                  <a:cubicBezTo>
                    <a:pt x="19" y="226"/>
                    <a:pt x="20" y="224"/>
                    <a:pt x="19" y="222"/>
                  </a:cubicBezTo>
                  <a:cubicBezTo>
                    <a:pt x="19" y="221"/>
                    <a:pt x="20" y="221"/>
                    <a:pt x="21" y="220"/>
                  </a:cubicBezTo>
                  <a:cubicBezTo>
                    <a:pt x="21" y="219"/>
                    <a:pt x="23" y="217"/>
                    <a:pt x="23" y="217"/>
                  </a:cubicBezTo>
                  <a:cubicBezTo>
                    <a:pt x="23" y="216"/>
                    <a:pt x="21" y="215"/>
                    <a:pt x="20" y="215"/>
                  </a:cubicBezTo>
                  <a:cubicBezTo>
                    <a:pt x="20" y="215"/>
                    <a:pt x="18" y="214"/>
                    <a:pt x="18" y="214"/>
                  </a:cubicBezTo>
                  <a:cubicBezTo>
                    <a:pt x="17" y="214"/>
                    <a:pt x="16" y="213"/>
                    <a:pt x="16" y="212"/>
                  </a:cubicBezTo>
                  <a:cubicBezTo>
                    <a:pt x="16" y="211"/>
                    <a:pt x="13" y="211"/>
                    <a:pt x="12" y="211"/>
                  </a:cubicBezTo>
                  <a:cubicBezTo>
                    <a:pt x="12" y="211"/>
                    <a:pt x="11" y="210"/>
                    <a:pt x="9" y="210"/>
                  </a:cubicBezTo>
                  <a:cubicBezTo>
                    <a:pt x="8" y="210"/>
                    <a:pt x="7" y="209"/>
                    <a:pt x="7" y="209"/>
                  </a:cubicBezTo>
                  <a:cubicBezTo>
                    <a:pt x="7" y="208"/>
                    <a:pt x="6" y="207"/>
                    <a:pt x="6" y="206"/>
                  </a:cubicBezTo>
                  <a:cubicBezTo>
                    <a:pt x="6" y="206"/>
                    <a:pt x="7" y="205"/>
                    <a:pt x="8" y="205"/>
                  </a:cubicBezTo>
                  <a:cubicBezTo>
                    <a:pt x="8" y="205"/>
                    <a:pt x="9" y="204"/>
                    <a:pt x="9" y="203"/>
                  </a:cubicBezTo>
                  <a:cubicBezTo>
                    <a:pt x="9" y="202"/>
                    <a:pt x="10" y="202"/>
                    <a:pt x="11" y="202"/>
                  </a:cubicBezTo>
                  <a:cubicBezTo>
                    <a:pt x="12" y="202"/>
                    <a:pt x="12" y="201"/>
                    <a:pt x="12" y="200"/>
                  </a:cubicBezTo>
                  <a:cubicBezTo>
                    <a:pt x="12" y="200"/>
                    <a:pt x="10" y="199"/>
                    <a:pt x="10" y="198"/>
                  </a:cubicBezTo>
                  <a:cubicBezTo>
                    <a:pt x="9" y="197"/>
                    <a:pt x="9" y="195"/>
                    <a:pt x="9" y="195"/>
                  </a:cubicBezTo>
                  <a:cubicBezTo>
                    <a:pt x="9" y="194"/>
                    <a:pt x="9" y="194"/>
                    <a:pt x="8" y="195"/>
                  </a:cubicBezTo>
                  <a:cubicBezTo>
                    <a:pt x="7" y="195"/>
                    <a:pt x="7" y="195"/>
                    <a:pt x="6" y="194"/>
                  </a:cubicBezTo>
                  <a:cubicBezTo>
                    <a:pt x="5" y="193"/>
                    <a:pt x="4" y="193"/>
                    <a:pt x="4" y="192"/>
                  </a:cubicBezTo>
                  <a:cubicBezTo>
                    <a:pt x="4" y="190"/>
                    <a:pt x="2" y="189"/>
                    <a:pt x="1" y="187"/>
                  </a:cubicBezTo>
                  <a:cubicBezTo>
                    <a:pt x="0" y="186"/>
                    <a:pt x="0" y="184"/>
                    <a:pt x="1" y="183"/>
                  </a:cubicBezTo>
                  <a:cubicBezTo>
                    <a:pt x="2" y="182"/>
                    <a:pt x="3" y="182"/>
                    <a:pt x="3" y="181"/>
                  </a:cubicBezTo>
                  <a:cubicBezTo>
                    <a:pt x="3" y="180"/>
                    <a:pt x="1" y="181"/>
                    <a:pt x="1" y="181"/>
                  </a:cubicBezTo>
                  <a:cubicBezTo>
                    <a:pt x="0" y="181"/>
                    <a:pt x="1" y="178"/>
                    <a:pt x="1" y="178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1" y="178"/>
                    <a:pt x="4" y="177"/>
                    <a:pt x="6" y="177"/>
                  </a:cubicBezTo>
                  <a:cubicBezTo>
                    <a:pt x="7" y="177"/>
                    <a:pt x="10" y="177"/>
                    <a:pt x="12" y="177"/>
                  </a:cubicBezTo>
                  <a:cubicBezTo>
                    <a:pt x="13" y="177"/>
                    <a:pt x="17" y="177"/>
                    <a:pt x="19" y="177"/>
                  </a:cubicBezTo>
                  <a:cubicBezTo>
                    <a:pt x="22" y="177"/>
                    <a:pt x="24" y="175"/>
                    <a:pt x="26" y="173"/>
                  </a:cubicBezTo>
                  <a:cubicBezTo>
                    <a:pt x="28" y="171"/>
                    <a:pt x="33" y="170"/>
                    <a:pt x="35" y="170"/>
                  </a:cubicBezTo>
                  <a:cubicBezTo>
                    <a:pt x="38" y="169"/>
                    <a:pt x="40" y="168"/>
                    <a:pt x="41" y="167"/>
                  </a:cubicBezTo>
                  <a:cubicBezTo>
                    <a:pt x="42" y="166"/>
                    <a:pt x="44" y="164"/>
                    <a:pt x="45" y="164"/>
                  </a:cubicBezTo>
                  <a:cubicBezTo>
                    <a:pt x="47" y="163"/>
                    <a:pt x="50" y="162"/>
                    <a:pt x="52" y="161"/>
                  </a:cubicBezTo>
                  <a:cubicBezTo>
                    <a:pt x="54" y="160"/>
                    <a:pt x="55" y="158"/>
                    <a:pt x="56" y="157"/>
                  </a:cubicBezTo>
                  <a:cubicBezTo>
                    <a:pt x="58" y="155"/>
                    <a:pt x="61" y="155"/>
                    <a:pt x="63" y="155"/>
                  </a:cubicBezTo>
                  <a:cubicBezTo>
                    <a:pt x="65" y="155"/>
                    <a:pt x="69" y="154"/>
                    <a:pt x="69" y="154"/>
                  </a:cubicBezTo>
                  <a:cubicBezTo>
                    <a:pt x="69" y="154"/>
                    <a:pt x="70" y="153"/>
                    <a:pt x="72" y="153"/>
                  </a:cubicBezTo>
                  <a:cubicBezTo>
                    <a:pt x="73" y="154"/>
                    <a:pt x="75" y="153"/>
                    <a:pt x="76" y="153"/>
                  </a:cubicBezTo>
                  <a:cubicBezTo>
                    <a:pt x="77" y="152"/>
                    <a:pt x="79" y="151"/>
                    <a:pt x="79" y="152"/>
                  </a:cubicBezTo>
                  <a:cubicBezTo>
                    <a:pt x="80" y="152"/>
                    <a:pt x="82" y="152"/>
                    <a:pt x="83" y="151"/>
                  </a:cubicBezTo>
                  <a:cubicBezTo>
                    <a:pt x="85" y="149"/>
                    <a:pt x="85" y="149"/>
                    <a:pt x="86" y="149"/>
                  </a:cubicBezTo>
                  <a:cubicBezTo>
                    <a:pt x="87" y="150"/>
                    <a:pt x="88" y="149"/>
                    <a:pt x="89" y="148"/>
                  </a:cubicBezTo>
                  <a:cubicBezTo>
                    <a:pt x="89" y="146"/>
                    <a:pt x="91" y="143"/>
                    <a:pt x="91" y="142"/>
                  </a:cubicBezTo>
                  <a:cubicBezTo>
                    <a:pt x="92" y="142"/>
                    <a:pt x="93" y="141"/>
                    <a:pt x="94" y="141"/>
                  </a:cubicBezTo>
                  <a:cubicBezTo>
                    <a:pt x="94" y="141"/>
                    <a:pt x="95" y="139"/>
                    <a:pt x="95" y="138"/>
                  </a:cubicBezTo>
                  <a:cubicBezTo>
                    <a:pt x="94" y="137"/>
                    <a:pt x="94" y="136"/>
                    <a:pt x="95" y="136"/>
                  </a:cubicBezTo>
                  <a:cubicBezTo>
                    <a:pt x="97" y="135"/>
                    <a:pt x="100" y="134"/>
                    <a:pt x="101" y="133"/>
                  </a:cubicBezTo>
                  <a:cubicBezTo>
                    <a:pt x="103" y="132"/>
                    <a:pt x="104" y="132"/>
                    <a:pt x="104" y="130"/>
                  </a:cubicBezTo>
                  <a:cubicBezTo>
                    <a:pt x="104" y="128"/>
                    <a:pt x="108" y="128"/>
                    <a:pt x="110" y="128"/>
                  </a:cubicBezTo>
                  <a:cubicBezTo>
                    <a:pt x="111" y="127"/>
                    <a:pt x="114" y="127"/>
                    <a:pt x="115" y="127"/>
                  </a:cubicBezTo>
                  <a:cubicBezTo>
                    <a:pt x="116" y="127"/>
                    <a:pt x="119" y="128"/>
                    <a:pt x="120" y="129"/>
                  </a:cubicBezTo>
                  <a:cubicBezTo>
                    <a:pt x="120" y="129"/>
                    <a:pt x="120" y="129"/>
                    <a:pt x="120" y="130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2" y="129"/>
                    <a:pt x="122" y="127"/>
                    <a:pt x="122" y="126"/>
                  </a:cubicBezTo>
                  <a:cubicBezTo>
                    <a:pt x="122" y="126"/>
                    <a:pt x="122" y="125"/>
                    <a:pt x="122" y="124"/>
                  </a:cubicBezTo>
                  <a:cubicBezTo>
                    <a:pt x="122" y="123"/>
                    <a:pt x="122" y="121"/>
                    <a:pt x="122" y="120"/>
                  </a:cubicBezTo>
                  <a:cubicBezTo>
                    <a:pt x="122" y="120"/>
                    <a:pt x="121" y="118"/>
                    <a:pt x="120" y="117"/>
                  </a:cubicBezTo>
                  <a:cubicBezTo>
                    <a:pt x="119" y="116"/>
                    <a:pt x="121" y="115"/>
                    <a:pt x="122" y="114"/>
                  </a:cubicBezTo>
                  <a:cubicBezTo>
                    <a:pt x="123" y="113"/>
                    <a:pt x="123" y="112"/>
                    <a:pt x="122" y="112"/>
                  </a:cubicBezTo>
                  <a:cubicBezTo>
                    <a:pt x="122" y="111"/>
                    <a:pt x="120" y="110"/>
                    <a:pt x="120" y="109"/>
                  </a:cubicBezTo>
                  <a:cubicBezTo>
                    <a:pt x="120" y="108"/>
                    <a:pt x="123" y="109"/>
                    <a:pt x="124" y="109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8" y="109"/>
                    <a:pt x="129" y="109"/>
                    <a:pt x="131" y="110"/>
                  </a:cubicBezTo>
                  <a:cubicBezTo>
                    <a:pt x="132" y="110"/>
                    <a:pt x="132" y="111"/>
                    <a:pt x="133" y="111"/>
                  </a:cubicBezTo>
                  <a:cubicBezTo>
                    <a:pt x="134" y="112"/>
                    <a:pt x="135" y="111"/>
                    <a:pt x="136" y="111"/>
                  </a:cubicBezTo>
                  <a:cubicBezTo>
                    <a:pt x="136" y="110"/>
                    <a:pt x="138" y="110"/>
                    <a:pt x="139" y="110"/>
                  </a:cubicBezTo>
                  <a:cubicBezTo>
                    <a:pt x="139" y="110"/>
                    <a:pt x="138" y="111"/>
                    <a:pt x="138" y="112"/>
                  </a:cubicBezTo>
                  <a:cubicBezTo>
                    <a:pt x="138" y="113"/>
                    <a:pt x="139" y="112"/>
                    <a:pt x="139" y="112"/>
                  </a:cubicBezTo>
                  <a:cubicBezTo>
                    <a:pt x="140" y="112"/>
                    <a:pt x="142" y="112"/>
                    <a:pt x="143" y="112"/>
                  </a:cubicBezTo>
                  <a:cubicBezTo>
                    <a:pt x="144" y="112"/>
                    <a:pt x="144" y="112"/>
                    <a:pt x="145" y="111"/>
                  </a:cubicBezTo>
                  <a:cubicBezTo>
                    <a:pt x="145" y="110"/>
                    <a:pt x="147" y="110"/>
                    <a:pt x="149" y="110"/>
                  </a:cubicBezTo>
                  <a:cubicBezTo>
                    <a:pt x="150" y="110"/>
                    <a:pt x="150" y="111"/>
                    <a:pt x="152" y="111"/>
                  </a:cubicBezTo>
                  <a:cubicBezTo>
                    <a:pt x="154" y="111"/>
                    <a:pt x="153" y="111"/>
                    <a:pt x="155" y="111"/>
                  </a:cubicBezTo>
                  <a:cubicBezTo>
                    <a:pt x="156" y="111"/>
                    <a:pt x="157" y="111"/>
                    <a:pt x="158" y="112"/>
                  </a:cubicBezTo>
                  <a:cubicBezTo>
                    <a:pt x="159" y="112"/>
                    <a:pt x="159" y="110"/>
                    <a:pt x="160" y="110"/>
                  </a:cubicBezTo>
                  <a:cubicBezTo>
                    <a:pt x="161" y="110"/>
                    <a:pt x="161" y="111"/>
                    <a:pt x="162" y="111"/>
                  </a:cubicBezTo>
                  <a:cubicBezTo>
                    <a:pt x="163" y="111"/>
                    <a:pt x="163" y="110"/>
                    <a:pt x="164" y="110"/>
                  </a:cubicBezTo>
                  <a:cubicBezTo>
                    <a:pt x="164" y="109"/>
                    <a:pt x="163" y="109"/>
                    <a:pt x="163" y="108"/>
                  </a:cubicBezTo>
                  <a:cubicBezTo>
                    <a:pt x="162" y="108"/>
                    <a:pt x="162" y="108"/>
                    <a:pt x="162" y="107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4" y="107"/>
                    <a:pt x="164" y="107"/>
                    <a:pt x="164" y="108"/>
                  </a:cubicBezTo>
                  <a:cubicBezTo>
                    <a:pt x="165" y="109"/>
                    <a:pt x="165" y="109"/>
                    <a:pt x="166" y="109"/>
                  </a:cubicBezTo>
                  <a:cubicBezTo>
                    <a:pt x="167" y="110"/>
                    <a:pt x="167" y="110"/>
                    <a:pt x="168" y="110"/>
                  </a:cubicBezTo>
                  <a:cubicBezTo>
                    <a:pt x="169" y="111"/>
                    <a:pt x="168" y="112"/>
                    <a:pt x="169" y="113"/>
                  </a:cubicBezTo>
                  <a:cubicBezTo>
                    <a:pt x="169" y="114"/>
                    <a:pt x="169" y="113"/>
                    <a:pt x="170" y="111"/>
                  </a:cubicBezTo>
                  <a:cubicBezTo>
                    <a:pt x="170" y="110"/>
                    <a:pt x="171" y="112"/>
                    <a:pt x="172" y="111"/>
                  </a:cubicBezTo>
                  <a:cubicBezTo>
                    <a:pt x="174" y="111"/>
                    <a:pt x="174" y="110"/>
                    <a:pt x="174" y="109"/>
                  </a:cubicBezTo>
                  <a:cubicBezTo>
                    <a:pt x="174" y="107"/>
                    <a:pt x="176" y="108"/>
                    <a:pt x="176" y="107"/>
                  </a:cubicBezTo>
                  <a:cubicBezTo>
                    <a:pt x="177" y="107"/>
                    <a:pt x="177" y="106"/>
                    <a:pt x="178" y="106"/>
                  </a:cubicBezTo>
                  <a:cubicBezTo>
                    <a:pt x="179" y="106"/>
                    <a:pt x="179" y="106"/>
                    <a:pt x="181" y="107"/>
                  </a:cubicBezTo>
                  <a:cubicBezTo>
                    <a:pt x="182" y="108"/>
                    <a:pt x="183" y="107"/>
                    <a:pt x="184" y="107"/>
                  </a:cubicBezTo>
                  <a:cubicBezTo>
                    <a:pt x="185" y="106"/>
                    <a:pt x="185" y="105"/>
                    <a:pt x="185" y="104"/>
                  </a:cubicBezTo>
                  <a:cubicBezTo>
                    <a:pt x="185" y="103"/>
                    <a:pt x="186" y="103"/>
                    <a:pt x="187" y="102"/>
                  </a:cubicBezTo>
                  <a:cubicBezTo>
                    <a:pt x="188" y="102"/>
                    <a:pt x="188" y="103"/>
                    <a:pt x="189" y="103"/>
                  </a:cubicBezTo>
                  <a:cubicBezTo>
                    <a:pt x="189" y="103"/>
                    <a:pt x="189" y="101"/>
                    <a:pt x="188" y="100"/>
                  </a:cubicBezTo>
                  <a:cubicBezTo>
                    <a:pt x="188" y="99"/>
                    <a:pt x="188" y="98"/>
                    <a:pt x="188" y="97"/>
                  </a:cubicBezTo>
                  <a:cubicBezTo>
                    <a:pt x="189" y="95"/>
                    <a:pt x="189" y="96"/>
                    <a:pt x="190" y="96"/>
                  </a:cubicBezTo>
                  <a:cubicBezTo>
                    <a:pt x="192" y="96"/>
                    <a:pt x="192" y="96"/>
                    <a:pt x="193" y="96"/>
                  </a:cubicBezTo>
                  <a:cubicBezTo>
                    <a:pt x="193" y="96"/>
                    <a:pt x="194" y="96"/>
                    <a:pt x="195" y="97"/>
                  </a:cubicBezTo>
                  <a:cubicBezTo>
                    <a:pt x="196" y="98"/>
                    <a:pt x="196" y="97"/>
                    <a:pt x="198" y="98"/>
                  </a:cubicBezTo>
                  <a:cubicBezTo>
                    <a:pt x="200" y="98"/>
                    <a:pt x="200" y="96"/>
                    <a:pt x="200" y="95"/>
                  </a:cubicBezTo>
                  <a:cubicBezTo>
                    <a:pt x="200" y="94"/>
                    <a:pt x="201" y="93"/>
                    <a:pt x="201" y="93"/>
                  </a:cubicBezTo>
                  <a:cubicBezTo>
                    <a:pt x="201" y="92"/>
                    <a:pt x="201" y="92"/>
                    <a:pt x="201" y="91"/>
                  </a:cubicBezTo>
                  <a:cubicBezTo>
                    <a:pt x="201" y="90"/>
                    <a:pt x="202" y="90"/>
                    <a:pt x="202" y="90"/>
                  </a:cubicBezTo>
                  <a:cubicBezTo>
                    <a:pt x="203" y="90"/>
                    <a:pt x="202" y="89"/>
                    <a:pt x="202" y="87"/>
                  </a:cubicBezTo>
                  <a:cubicBezTo>
                    <a:pt x="202" y="86"/>
                    <a:pt x="204" y="87"/>
                    <a:pt x="205" y="86"/>
                  </a:cubicBezTo>
                  <a:cubicBezTo>
                    <a:pt x="206" y="86"/>
                    <a:pt x="206" y="86"/>
                    <a:pt x="207" y="87"/>
                  </a:cubicBezTo>
                  <a:cubicBezTo>
                    <a:pt x="208" y="88"/>
                    <a:pt x="210" y="88"/>
                    <a:pt x="210" y="88"/>
                  </a:cubicBezTo>
                  <a:cubicBezTo>
                    <a:pt x="211" y="89"/>
                    <a:pt x="210" y="87"/>
                    <a:pt x="210" y="86"/>
                  </a:cubicBezTo>
                  <a:cubicBezTo>
                    <a:pt x="210" y="85"/>
                    <a:pt x="211" y="86"/>
                    <a:pt x="212" y="86"/>
                  </a:cubicBezTo>
                  <a:cubicBezTo>
                    <a:pt x="212" y="86"/>
                    <a:pt x="212" y="85"/>
                    <a:pt x="211" y="84"/>
                  </a:cubicBezTo>
                  <a:cubicBezTo>
                    <a:pt x="209" y="84"/>
                    <a:pt x="209" y="84"/>
                    <a:pt x="210" y="84"/>
                  </a:cubicBezTo>
                  <a:cubicBezTo>
                    <a:pt x="211" y="83"/>
                    <a:pt x="211" y="83"/>
                    <a:pt x="211" y="84"/>
                  </a:cubicBezTo>
                  <a:cubicBezTo>
                    <a:pt x="212" y="84"/>
                    <a:pt x="212" y="84"/>
                    <a:pt x="213" y="84"/>
                  </a:cubicBezTo>
                  <a:cubicBezTo>
                    <a:pt x="214" y="84"/>
                    <a:pt x="215" y="84"/>
                    <a:pt x="215" y="83"/>
                  </a:cubicBezTo>
                  <a:cubicBezTo>
                    <a:pt x="216" y="82"/>
                    <a:pt x="215" y="81"/>
                    <a:pt x="217" y="81"/>
                  </a:cubicBezTo>
                  <a:cubicBezTo>
                    <a:pt x="218" y="80"/>
                    <a:pt x="217" y="80"/>
                    <a:pt x="218" y="80"/>
                  </a:cubicBezTo>
                  <a:cubicBezTo>
                    <a:pt x="219" y="80"/>
                    <a:pt x="220" y="79"/>
                    <a:pt x="222" y="79"/>
                  </a:cubicBezTo>
                  <a:cubicBezTo>
                    <a:pt x="223" y="79"/>
                    <a:pt x="223" y="79"/>
                    <a:pt x="224" y="79"/>
                  </a:cubicBezTo>
                  <a:cubicBezTo>
                    <a:pt x="225" y="78"/>
                    <a:pt x="224" y="78"/>
                    <a:pt x="224" y="77"/>
                  </a:cubicBezTo>
                  <a:cubicBezTo>
                    <a:pt x="224" y="76"/>
                    <a:pt x="224" y="75"/>
                    <a:pt x="224" y="74"/>
                  </a:cubicBezTo>
                  <a:cubicBezTo>
                    <a:pt x="224" y="73"/>
                    <a:pt x="226" y="72"/>
                    <a:pt x="226" y="71"/>
                  </a:cubicBezTo>
                  <a:cubicBezTo>
                    <a:pt x="227" y="71"/>
                    <a:pt x="227" y="70"/>
                    <a:pt x="227" y="69"/>
                  </a:cubicBezTo>
                  <a:cubicBezTo>
                    <a:pt x="227" y="68"/>
                    <a:pt x="227" y="68"/>
                    <a:pt x="227" y="67"/>
                  </a:cubicBezTo>
                  <a:cubicBezTo>
                    <a:pt x="227" y="66"/>
                    <a:pt x="227" y="66"/>
                    <a:pt x="228" y="66"/>
                  </a:cubicBezTo>
                  <a:cubicBezTo>
                    <a:pt x="228" y="67"/>
                    <a:pt x="228" y="67"/>
                    <a:pt x="229" y="67"/>
                  </a:cubicBezTo>
                  <a:cubicBezTo>
                    <a:pt x="229" y="68"/>
                    <a:pt x="230" y="68"/>
                    <a:pt x="231" y="68"/>
                  </a:cubicBezTo>
                  <a:cubicBezTo>
                    <a:pt x="232" y="67"/>
                    <a:pt x="232" y="68"/>
                    <a:pt x="232" y="66"/>
                  </a:cubicBezTo>
                  <a:cubicBezTo>
                    <a:pt x="232" y="65"/>
                    <a:pt x="232" y="65"/>
                    <a:pt x="232" y="64"/>
                  </a:cubicBezTo>
                  <a:cubicBezTo>
                    <a:pt x="232" y="63"/>
                    <a:pt x="231" y="63"/>
                    <a:pt x="231" y="62"/>
                  </a:cubicBezTo>
                  <a:cubicBezTo>
                    <a:pt x="230" y="62"/>
                    <a:pt x="230" y="62"/>
                    <a:pt x="230" y="60"/>
                  </a:cubicBezTo>
                  <a:cubicBezTo>
                    <a:pt x="230" y="59"/>
                    <a:pt x="230" y="59"/>
                    <a:pt x="229" y="58"/>
                  </a:cubicBezTo>
                  <a:cubicBezTo>
                    <a:pt x="229" y="57"/>
                    <a:pt x="230" y="57"/>
                    <a:pt x="230" y="56"/>
                  </a:cubicBezTo>
                  <a:cubicBezTo>
                    <a:pt x="231" y="55"/>
                    <a:pt x="229" y="54"/>
                    <a:pt x="228" y="54"/>
                  </a:cubicBezTo>
                  <a:cubicBezTo>
                    <a:pt x="227" y="54"/>
                    <a:pt x="229" y="53"/>
                    <a:pt x="230" y="53"/>
                  </a:cubicBezTo>
                  <a:cubicBezTo>
                    <a:pt x="231" y="53"/>
                    <a:pt x="230" y="52"/>
                    <a:pt x="229" y="52"/>
                  </a:cubicBezTo>
                  <a:cubicBezTo>
                    <a:pt x="228" y="52"/>
                    <a:pt x="229" y="51"/>
                    <a:pt x="229" y="51"/>
                  </a:cubicBezTo>
                  <a:cubicBezTo>
                    <a:pt x="229" y="50"/>
                    <a:pt x="230" y="50"/>
                    <a:pt x="230" y="50"/>
                  </a:cubicBezTo>
                  <a:cubicBezTo>
                    <a:pt x="231" y="49"/>
                    <a:pt x="231" y="49"/>
                    <a:pt x="232" y="50"/>
                  </a:cubicBezTo>
                  <a:cubicBezTo>
                    <a:pt x="232" y="50"/>
                    <a:pt x="232" y="50"/>
                    <a:pt x="233" y="50"/>
                  </a:cubicBezTo>
                  <a:cubicBezTo>
                    <a:pt x="234" y="49"/>
                    <a:pt x="234" y="49"/>
                    <a:pt x="233" y="48"/>
                  </a:cubicBezTo>
                  <a:cubicBezTo>
                    <a:pt x="233" y="47"/>
                    <a:pt x="232" y="48"/>
                    <a:pt x="232" y="47"/>
                  </a:cubicBezTo>
                  <a:cubicBezTo>
                    <a:pt x="231" y="46"/>
                    <a:pt x="232" y="45"/>
                    <a:pt x="232" y="45"/>
                  </a:cubicBezTo>
                  <a:cubicBezTo>
                    <a:pt x="233" y="44"/>
                    <a:pt x="232" y="43"/>
                    <a:pt x="232" y="42"/>
                  </a:cubicBezTo>
                  <a:cubicBezTo>
                    <a:pt x="232" y="34"/>
                    <a:pt x="235" y="32"/>
                    <a:pt x="233" y="26"/>
                  </a:cubicBezTo>
                  <a:cubicBezTo>
                    <a:pt x="233" y="26"/>
                    <a:pt x="232" y="25"/>
                    <a:pt x="232" y="24"/>
                  </a:cubicBezTo>
                  <a:cubicBezTo>
                    <a:pt x="231" y="23"/>
                    <a:pt x="232" y="23"/>
                    <a:pt x="233" y="22"/>
                  </a:cubicBezTo>
                  <a:cubicBezTo>
                    <a:pt x="235" y="22"/>
                    <a:pt x="234" y="22"/>
                    <a:pt x="234" y="21"/>
                  </a:cubicBezTo>
                  <a:cubicBezTo>
                    <a:pt x="234" y="20"/>
                    <a:pt x="232" y="20"/>
                    <a:pt x="231" y="20"/>
                  </a:cubicBezTo>
                  <a:cubicBezTo>
                    <a:pt x="231" y="19"/>
                    <a:pt x="230" y="19"/>
                    <a:pt x="231" y="18"/>
                  </a:cubicBezTo>
                  <a:cubicBezTo>
                    <a:pt x="231" y="18"/>
                    <a:pt x="232" y="18"/>
                    <a:pt x="233" y="18"/>
                  </a:cubicBezTo>
                  <a:cubicBezTo>
                    <a:pt x="234" y="17"/>
                    <a:pt x="234" y="16"/>
                    <a:pt x="234" y="16"/>
                  </a:cubicBezTo>
                  <a:cubicBezTo>
                    <a:pt x="234" y="15"/>
                    <a:pt x="233" y="15"/>
                    <a:pt x="232" y="15"/>
                  </a:cubicBezTo>
                  <a:cubicBezTo>
                    <a:pt x="230" y="15"/>
                    <a:pt x="232" y="14"/>
                    <a:pt x="233" y="13"/>
                  </a:cubicBezTo>
                  <a:cubicBezTo>
                    <a:pt x="233" y="13"/>
                    <a:pt x="234" y="13"/>
                    <a:pt x="233" y="12"/>
                  </a:cubicBezTo>
                  <a:cubicBezTo>
                    <a:pt x="232" y="11"/>
                    <a:pt x="233" y="11"/>
                    <a:pt x="234" y="11"/>
                  </a:cubicBezTo>
                  <a:cubicBezTo>
                    <a:pt x="234" y="10"/>
                    <a:pt x="233" y="9"/>
                    <a:pt x="233" y="8"/>
                  </a:cubicBezTo>
                  <a:cubicBezTo>
                    <a:pt x="233" y="6"/>
                    <a:pt x="235" y="6"/>
                    <a:pt x="235" y="6"/>
                  </a:cubicBezTo>
                  <a:cubicBezTo>
                    <a:pt x="235" y="5"/>
                    <a:pt x="235" y="4"/>
                    <a:pt x="234" y="4"/>
                  </a:cubicBezTo>
                  <a:cubicBezTo>
                    <a:pt x="234" y="4"/>
                    <a:pt x="235" y="1"/>
                    <a:pt x="235" y="1"/>
                  </a:cubicBezTo>
                  <a:cubicBezTo>
                    <a:pt x="236" y="1"/>
                    <a:pt x="236" y="1"/>
                    <a:pt x="236" y="1"/>
                  </a:cubicBezTo>
                  <a:cubicBezTo>
                    <a:pt x="238" y="1"/>
                    <a:pt x="238" y="1"/>
                    <a:pt x="239" y="2"/>
                  </a:cubicBezTo>
                  <a:cubicBezTo>
                    <a:pt x="241" y="3"/>
                    <a:pt x="242" y="3"/>
                    <a:pt x="243" y="3"/>
                  </a:cubicBezTo>
                  <a:cubicBezTo>
                    <a:pt x="243" y="3"/>
                    <a:pt x="243" y="1"/>
                    <a:pt x="244" y="1"/>
                  </a:cubicBezTo>
                  <a:cubicBezTo>
                    <a:pt x="245" y="1"/>
                    <a:pt x="246" y="0"/>
                    <a:pt x="247" y="1"/>
                  </a:cubicBezTo>
                  <a:cubicBezTo>
                    <a:pt x="249" y="2"/>
                    <a:pt x="250" y="2"/>
                    <a:pt x="251" y="3"/>
                  </a:cubicBezTo>
                  <a:cubicBezTo>
                    <a:pt x="253" y="3"/>
                    <a:pt x="253" y="3"/>
                    <a:pt x="253" y="3"/>
                  </a:cubicBezTo>
                  <a:cubicBezTo>
                    <a:pt x="253" y="2"/>
                    <a:pt x="253" y="1"/>
                    <a:pt x="254" y="1"/>
                  </a:cubicBezTo>
                  <a:cubicBezTo>
                    <a:pt x="254" y="0"/>
                    <a:pt x="255" y="0"/>
                    <a:pt x="255" y="0"/>
                  </a:cubicBezTo>
                  <a:cubicBezTo>
                    <a:pt x="256" y="1"/>
                    <a:pt x="258" y="2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7" y="5"/>
                    <a:pt x="258" y="6"/>
                  </a:cubicBezTo>
                  <a:cubicBezTo>
                    <a:pt x="258" y="7"/>
                    <a:pt x="260" y="7"/>
                    <a:pt x="261" y="7"/>
                  </a:cubicBezTo>
                  <a:cubicBezTo>
                    <a:pt x="262" y="7"/>
                    <a:pt x="264" y="6"/>
                    <a:pt x="265" y="6"/>
                  </a:cubicBezTo>
                  <a:cubicBezTo>
                    <a:pt x="265" y="7"/>
                    <a:pt x="267" y="6"/>
                    <a:pt x="267" y="7"/>
                  </a:cubicBezTo>
                  <a:cubicBezTo>
                    <a:pt x="267" y="9"/>
                    <a:pt x="269" y="9"/>
                    <a:pt x="269" y="9"/>
                  </a:cubicBezTo>
                  <a:cubicBezTo>
                    <a:pt x="269" y="8"/>
                    <a:pt x="269" y="5"/>
                    <a:pt x="270" y="6"/>
                  </a:cubicBezTo>
                  <a:cubicBezTo>
                    <a:pt x="271" y="6"/>
                    <a:pt x="271" y="7"/>
                    <a:pt x="273" y="7"/>
                  </a:cubicBezTo>
                  <a:cubicBezTo>
                    <a:pt x="275" y="7"/>
                    <a:pt x="277" y="7"/>
                    <a:pt x="278" y="7"/>
                  </a:cubicBezTo>
                  <a:cubicBezTo>
                    <a:pt x="280" y="6"/>
                    <a:pt x="280" y="9"/>
                    <a:pt x="281" y="9"/>
                  </a:cubicBezTo>
                  <a:cubicBezTo>
                    <a:pt x="282" y="9"/>
                    <a:pt x="284" y="9"/>
                    <a:pt x="285" y="9"/>
                  </a:cubicBezTo>
                  <a:cubicBezTo>
                    <a:pt x="285" y="10"/>
                    <a:pt x="287" y="10"/>
                    <a:pt x="288" y="11"/>
                  </a:cubicBezTo>
                  <a:cubicBezTo>
                    <a:pt x="289" y="12"/>
                    <a:pt x="291" y="13"/>
                    <a:pt x="292" y="13"/>
                  </a:cubicBezTo>
                  <a:cubicBezTo>
                    <a:pt x="293" y="13"/>
                    <a:pt x="293" y="13"/>
                    <a:pt x="296" y="14"/>
                  </a:cubicBezTo>
                  <a:cubicBezTo>
                    <a:pt x="298" y="15"/>
                    <a:pt x="297" y="16"/>
                    <a:pt x="298" y="17"/>
                  </a:cubicBezTo>
                  <a:cubicBezTo>
                    <a:pt x="299" y="17"/>
                    <a:pt x="301" y="16"/>
                    <a:pt x="302" y="15"/>
                  </a:cubicBezTo>
                  <a:cubicBezTo>
                    <a:pt x="303" y="15"/>
                    <a:pt x="309" y="13"/>
                    <a:pt x="309" y="13"/>
                  </a:cubicBezTo>
                  <a:cubicBezTo>
                    <a:pt x="310" y="14"/>
                    <a:pt x="311" y="15"/>
                    <a:pt x="312" y="15"/>
                  </a:cubicBezTo>
                  <a:cubicBezTo>
                    <a:pt x="313" y="15"/>
                    <a:pt x="315" y="15"/>
                    <a:pt x="316" y="14"/>
                  </a:cubicBezTo>
                  <a:cubicBezTo>
                    <a:pt x="317" y="14"/>
                    <a:pt x="318" y="13"/>
                    <a:pt x="319" y="13"/>
                  </a:cubicBezTo>
                  <a:cubicBezTo>
                    <a:pt x="320" y="12"/>
                    <a:pt x="321" y="13"/>
                    <a:pt x="321" y="14"/>
                  </a:cubicBezTo>
                  <a:cubicBezTo>
                    <a:pt x="321" y="15"/>
                    <a:pt x="323" y="15"/>
                    <a:pt x="323" y="16"/>
                  </a:cubicBezTo>
                  <a:cubicBezTo>
                    <a:pt x="323" y="18"/>
                    <a:pt x="323" y="20"/>
                    <a:pt x="323" y="20"/>
                  </a:cubicBezTo>
                  <a:cubicBezTo>
                    <a:pt x="323" y="20"/>
                    <a:pt x="323" y="20"/>
                    <a:pt x="323" y="20"/>
                  </a:cubicBezTo>
                  <a:cubicBezTo>
                    <a:pt x="323" y="20"/>
                    <a:pt x="324" y="20"/>
                    <a:pt x="324" y="20"/>
                  </a:cubicBezTo>
                  <a:cubicBezTo>
                    <a:pt x="325" y="19"/>
                    <a:pt x="326" y="19"/>
                    <a:pt x="327" y="19"/>
                  </a:cubicBezTo>
                  <a:cubicBezTo>
                    <a:pt x="328" y="19"/>
                    <a:pt x="329" y="18"/>
                    <a:pt x="330" y="16"/>
                  </a:cubicBezTo>
                  <a:cubicBezTo>
                    <a:pt x="330" y="15"/>
                    <a:pt x="331" y="15"/>
                    <a:pt x="331" y="14"/>
                  </a:cubicBezTo>
                  <a:cubicBezTo>
                    <a:pt x="331" y="14"/>
                    <a:pt x="331" y="14"/>
                    <a:pt x="331" y="14"/>
                  </a:cubicBezTo>
                  <a:cubicBezTo>
                    <a:pt x="331" y="14"/>
                    <a:pt x="331" y="9"/>
                    <a:pt x="332" y="8"/>
                  </a:cubicBezTo>
                  <a:cubicBezTo>
                    <a:pt x="333" y="7"/>
                    <a:pt x="335" y="9"/>
                    <a:pt x="335" y="8"/>
                  </a:cubicBezTo>
                  <a:cubicBezTo>
                    <a:pt x="335" y="7"/>
                    <a:pt x="335" y="5"/>
                    <a:pt x="336" y="5"/>
                  </a:cubicBezTo>
                  <a:cubicBezTo>
                    <a:pt x="338" y="5"/>
                    <a:pt x="338" y="6"/>
                    <a:pt x="339" y="6"/>
                  </a:cubicBezTo>
                  <a:cubicBezTo>
                    <a:pt x="340" y="6"/>
                    <a:pt x="342" y="5"/>
                    <a:pt x="343" y="5"/>
                  </a:cubicBezTo>
                  <a:cubicBezTo>
                    <a:pt x="344" y="5"/>
                    <a:pt x="345" y="5"/>
                    <a:pt x="346" y="6"/>
                  </a:cubicBezTo>
                  <a:cubicBezTo>
                    <a:pt x="346" y="8"/>
                    <a:pt x="346" y="10"/>
                    <a:pt x="348" y="11"/>
                  </a:cubicBezTo>
                  <a:cubicBezTo>
                    <a:pt x="350" y="11"/>
                    <a:pt x="350" y="12"/>
                    <a:pt x="350" y="13"/>
                  </a:cubicBezTo>
                  <a:cubicBezTo>
                    <a:pt x="350" y="14"/>
                    <a:pt x="351" y="15"/>
                    <a:pt x="352" y="14"/>
                  </a:cubicBezTo>
                  <a:cubicBezTo>
                    <a:pt x="353" y="14"/>
                    <a:pt x="355" y="14"/>
                    <a:pt x="355" y="13"/>
                  </a:cubicBezTo>
                  <a:cubicBezTo>
                    <a:pt x="355" y="11"/>
                    <a:pt x="355" y="11"/>
                    <a:pt x="356" y="10"/>
                  </a:cubicBezTo>
                  <a:cubicBezTo>
                    <a:pt x="357" y="9"/>
                    <a:pt x="359" y="9"/>
                    <a:pt x="359" y="9"/>
                  </a:cubicBezTo>
                  <a:cubicBezTo>
                    <a:pt x="360" y="8"/>
                    <a:pt x="361" y="7"/>
                    <a:pt x="361" y="7"/>
                  </a:cubicBezTo>
                  <a:cubicBezTo>
                    <a:pt x="362" y="7"/>
                    <a:pt x="363" y="7"/>
                    <a:pt x="363" y="7"/>
                  </a:cubicBezTo>
                  <a:cubicBezTo>
                    <a:pt x="363" y="7"/>
                    <a:pt x="363" y="7"/>
                    <a:pt x="363" y="7"/>
                  </a:cubicBezTo>
                  <a:cubicBezTo>
                    <a:pt x="363" y="8"/>
                    <a:pt x="363" y="9"/>
                    <a:pt x="363" y="10"/>
                  </a:cubicBezTo>
                  <a:cubicBezTo>
                    <a:pt x="363" y="11"/>
                    <a:pt x="362" y="14"/>
                    <a:pt x="361" y="16"/>
                  </a:cubicBezTo>
                  <a:cubicBezTo>
                    <a:pt x="361" y="17"/>
                    <a:pt x="361" y="19"/>
                    <a:pt x="361" y="20"/>
                  </a:cubicBezTo>
                  <a:cubicBezTo>
                    <a:pt x="361" y="21"/>
                    <a:pt x="360" y="20"/>
                    <a:pt x="359" y="21"/>
                  </a:cubicBezTo>
                  <a:cubicBezTo>
                    <a:pt x="358" y="22"/>
                    <a:pt x="358" y="24"/>
                    <a:pt x="356" y="24"/>
                  </a:cubicBezTo>
                  <a:cubicBezTo>
                    <a:pt x="355" y="24"/>
                    <a:pt x="355" y="25"/>
                    <a:pt x="355" y="27"/>
                  </a:cubicBezTo>
                  <a:cubicBezTo>
                    <a:pt x="355" y="29"/>
                    <a:pt x="356" y="29"/>
                    <a:pt x="356" y="31"/>
                  </a:cubicBezTo>
                  <a:cubicBezTo>
                    <a:pt x="356" y="32"/>
                    <a:pt x="356" y="34"/>
                    <a:pt x="356" y="35"/>
                  </a:cubicBezTo>
                  <a:cubicBezTo>
                    <a:pt x="356" y="36"/>
                    <a:pt x="355" y="39"/>
                    <a:pt x="355" y="40"/>
                  </a:cubicBezTo>
                  <a:cubicBezTo>
                    <a:pt x="355" y="41"/>
                    <a:pt x="357" y="41"/>
                    <a:pt x="357" y="41"/>
                  </a:cubicBezTo>
                  <a:cubicBezTo>
                    <a:pt x="359" y="38"/>
                    <a:pt x="361" y="36"/>
                    <a:pt x="363" y="33"/>
                  </a:cubicBezTo>
                  <a:cubicBezTo>
                    <a:pt x="367" y="31"/>
                    <a:pt x="371" y="28"/>
                    <a:pt x="374" y="26"/>
                  </a:cubicBezTo>
                  <a:cubicBezTo>
                    <a:pt x="377" y="25"/>
                    <a:pt x="381" y="24"/>
                    <a:pt x="384" y="22"/>
                  </a:cubicBezTo>
                  <a:cubicBezTo>
                    <a:pt x="387" y="20"/>
                    <a:pt x="391" y="19"/>
                    <a:pt x="393" y="17"/>
                  </a:cubicBezTo>
                  <a:cubicBezTo>
                    <a:pt x="396" y="15"/>
                    <a:pt x="401" y="13"/>
                    <a:pt x="403" y="10"/>
                  </a:cubicBezTo>
                  <a:cubicBezTo>
                    <a:pt x="404" y="7"/>
                    <a:pt x="405" y="6"/>
                    <a:pt x="407" y="6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408" y="6"/>
                    <a:pt x="409" y="8"/>
                    <a:pt x="408" y="9"/>
                  </a:cubicBezTo>
                  <a:cubicBezTo>
                    <a:pt x="407" y="10"/>
                    <a:pt x="406" y="12"/>
                    <a:pt x="406" y="14"/>
                  </a:cubicBezTo>
                  <a:cubicBezTo>
                    <a:pt x="405" y="16"/>
                    <a:pt x="405" y="17"/>
                    <a:pt x="405" y="18"/>
                  </a:cubicBezTo>
                  <a:cubicBezTo>
                    <a:pt x="405" y="19"/>
                    <a:pt x="405" y="20"/>
                    <a:pt x="404" y="20"/>
                  </a:cubicBezTo>
                  <a:cubicBezTo>
                    <a:pt x="403" y="20"/>
                    <a:pt x="402" y="19"/>
                    <a:pt x="402" y="19"/>
                  </a:cubicBezTo>
                  <a:cubicBezTo>
                    <a:pt x="401" y="19"/>
                    <a:pt x="400" y="19"/>
                    <a:pt x="399" y="19"/>
                  </a:cubicBezTo>
                  <a:cubicBezTo>
                    <a:pt x="398" y="20"/>
                    <a:pt x="397" y="19"/>
                    <a:pt x="396" y="20"/>
                  </a:cubicBezTo>
                  <a:cubicBezTo>
                    <a:pt x="396" y="21"/>
                    <a:pt x="394" y="25"/>
                    <a:pt x="393" y="25"/>
                  </a:cubicBezTo>
                  <a:cubicBezTo>
                    <a:pt x="393" y="26"/>
                    <a:pt x="392" y="27"/>
                    <a:pt x="393" y="27"/>
                  </a:cubicBezTo>
                  <a:cubicBezTo>
                    <a:pt x="394" y="28"/>
                    <a:pt x="395" y="28"/>
                    <a:pt x="395" y="29"/>
                  </a:cubicBezTo>
                  <a:cubicBezTo>
                    <a:pt x="394" y="30"/>
                    <a:pt x="393" y="31"/>
                    <a:pt x="391" y="31"/>
                  </a:cubicBezTo>
                  <a:cubicBezTo>
                    <a:pt x="390" y="31"/>
                    <a:pt x="389" y="32"/>
                    <a:pt x="388" y="31"/>
                  </a:cubicBezTo>
                  <a:cubicBezTo>
                    <a:pt x="387" y="31"/>
                    <a:pt x="386" y="31"/>
                    <a:pt x="386" y="31"/>
                  </a:cubicBezTo>
                  <a:cubicBezTo>
                    <a:pt x="386" y="32"/>
                    <a:pt x="385" y="33"/>
                    <a:pt x="385" y="33"/>
                  </a:cubicBezTo>
                  <a:cubicBezTo>
                    <a:pt x="384" y="33"/>
                    <a:pt x="382" y="33"/>
                    <a:pt x="382" y="34"/>
                  </a:cubicBezTo>
                  <a:cubicBezTo>
                    <a:pt x="383" y="36"/>
                    <a:pt x="383" y="38"/>
                    <a:pt x="381" y="40"/>
                  </a:cubicBezTo>
                  <a:cubicBezTo>
                    <a:pt x="380" y="42"/>
                    <a:pt x="379" y="43"/>
                    <a:pt x="378" y="43"/>
                  </a:cubicBezTo>
                  <a:cubicBezTo>
                    <a:pt x="376" y="43"/>
                    <a:pt x="374" y="42"/>
                    <a:pt x="373" y="43"/>
                  </a:cubicBezTo>
                  <a:cubicBezTo>
                    <a:pt x="372" y="44"/>
                    <a:pt x="371" y="45"/>
                    <a:pt x="370" y="45"/>
                  </a:cubicBezTo>
                  <a:cubicBezTo>
                    <a:pt x="369" y="45"/>
                    <a:pt x="367" y="45"/>
                    <a:pt x="368" y="46"/>
                  </a:cubicBezTo>
                  <a:cubicBezTo>
                    <a:pt x="368" y="47"/>
                    <a:pt x="369" y="49"/>
                    <a:pt x="367" y="50"/>
                  </a:cubicBezTo>
                  <a:cubicBezTo>
                    <a:pt x="365" y="51"/>
                    <a:pt x="362" y="53"/>
                    <a:pt x="362" y="54"/>
                  </a:cubicBezTo>
                  <a:cubicBezTo>
                    <a:pt x="362" y="56"/>
                    <a:pt x="362" y="61"/>
                    <a:pt x="361" y="61"/>
                  </a:cubicBezTo>
                  <a:cubicBezTo>
                    <a:pt x="360" y="61"/>
                    <a:pt x="360" y="61"/>
                    <a:pt x="359" y="60"/>
                  </a:cubicBezTo>
                  <a:cubicBezTo>
                    <a:pt x="358" y="60"/>
                    <a:pt x="356" y="60"/>
                    <a:pt x="357" y="61"/>
                  </a:cubicBezTo>
                  <a:cubicBezTo>
                    <a:pt x="358" y="63"/>
                    <a:pt x="359" y="65"/>
                    <a:pt x="359" y="66"/>
                  </a:cubicBezTo>
                  <a:cubicBezTo>
                    <a:pt x="359" y="67"/>
                    <a:pt x="359" y="67"/>
                    <a:pt x="358" y="68"/>
                  </a:cubicBezTo>
                  <a:cubicBezTo>
                    <a:pt x="357" y="68"/>
                    <a:pt x="355" y="70"/>
                    <a:pt x="354" y="71"/>
                  </a:cubicBezTo>
                  <a:cubicBezTo>
                    <a:pt x="353" y="72"/>
                    <a:pt x="352" y="74"/>
                    <a:pt x="351" y="75"/>
                  </a:cubicBezTo>
                  <a:cubicBezTo>
                    <a:pt x="351" y="75"/>
                    <a:pt x="350" y="75"/>
                    <a:pt x="349" y="74"/>
                  </a:cubicBezTo>
                  <a:cubicBezTo>
                    <a:pt x="349" y="74"/>
                    <a:pt x="347" y="72"/>
                    <a:pt x="346" y="74"/>
                  </a:cubicBezTo>
                  <a:cubicBezTo>
                    <a:pt x="344" y="76"/>
                    <a:pt x="343" y="78"/>
                    <a:pt x="340" y="79"/>
                  </a:cubicBezTo>
                  <a:cubicBezTo>
                    <a:pt x="337" y="80"/>
                    <a:pt x="337" y="81"/>
                    <a:pt x="337" y="83"/>
                  </a:cubicBezTo>
                  <a:cubicBezTo>
                    <a:pt x="337" y="84"/>
                    <a:pt x="337" y="87"/>
                    <a:pt x="336" y="88"/>
                  </a:cubicBezTo>
                  <a:cubicBezTo>
                    <a:pt x="336" y="90"/>
                    <a:pt x="333" y="93"/>
                    <a:pt x="331" y="95"/>
                  </a:cubicBezTo>
                  <a:cubicBezTo>
                    <a:pt x="330" y="96"/>
                    <a:pt x="325" y="101"/>
                    <a:pt x="325" y="102"/>
                  </a:cubicBezTo>
                  <a:cubicBezTo>
                    <a:pt x="326" y="102"/>
                    <a:pt x="326" y="102"/>
                    <a:pt x="326" y="102"/>
                  </a:cubicBezTo>
                  <a:cubicBezTo>
                    <a:pt x="326" y="102"/>
                    <a:pt x="328" y="103"/>
                    <a:pt x="328" y="104"/>
                  </a:cubicBezTo>
                  <a:cubicBezTo>
                    <a:pt x="329" y="106"/>
                    <a:pt x="329" y="107"/>
                    <a:pt x="329" y="108"/>
                  </a:cubicBezTo>
                  <a:cubicBezTo>
                    <a:pt x="329" y="109"/>
                    <a:pt x="326" y="110"/>
                    <a:pt x="326" y="110"/>
                  </a:cubicBezTo>
                  <a:cubicBezTo>
                    <a:pt x="326" y="110"/>
                    <a:pt x="325" y="111"/>
                    <a:pt x="325" y="112"/>
                  </a:cubicBezTo>
                  <a:cubicBezTo>
                    <a:pt x="324" y="113"/>
                    <a:pt x="324" y="115"/>
                    <a:pt x="324" y="115"/>
                  </a:cubicBezTo>
                  <a:cubicBezTo>
                    <a:pt x="326" y="115"/>
                    <a:pt x="326" y="115"/>
                    <a:pt x="326" y="115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28" y="116"/>
                    <a:pt x="328" y="113"/>
                    <a:pt x="329" y="113"/>
                  </a:cubicBezTo>
                  <a:cubicBezTo>
                    <a:pt x="330" y="113"/>
                    <a:pt x="329" y="115"/>
                    <a:pt x="330" y="116"/>
                  </a:cubicBezTo>
                  <a:cubicBezTo>
                    <a:pt x="331" y="116"/>
                    <a:pt x="331" y="117"/>
                    <a:pt x="332" y="117"/>
                  </a:cubicBezTo>
                  <a:cubicBezTo>
                    <a:pt x="333" y="118"/>
                    <a:pt x="334" y="118"/>
                    <a:pt x="334" y="117"/>
                  </a:cubicBezTo>
                  <a:cubicBezTo>
                    <a:pt x="335" y="116"/>
                    <a:pt x="334" y="116"/>
                    <a:pt x="336" y="116"/>
                  </a:cubicBezTo>
                  <a:cubicBezTo>
                    <a:pt x="337" y="116"/>
                    <a:pt x="338" y="115"/>
                    <a:pt x="339" y="116"/>
                  </a:cubicBezTo>
                  <a:cubicBezTo>
                    <a:pt x="340" y="116"/>
                    <a:pt x="340" y="118"/>
                    <a:pt x="341" y="117"/>
                  </a:cubicBezTo>
                  <a:cubicBezTo>
                    <a:pt x="341" y="116"/>
                    <a:pt x="341" y="116"/>
                    <a:pt x="342" y="115"/>
                  </a:cubicBezTo>
                  <a:cubicBezTo>
                    <a:pt x="343" y="115"/>
                    <a:pt x="344" y="114"/>
                    <a:pt x="344" y="114"/>
                  </a:cubicBezTo>
                  <a:cubicBezTo>
                    <a:pt x="345" y="114"/>
                    <a:pt x="347" y="113"/>
                    <a:pt x="347" y="113"/>
                  </a:cubicBezTo>
                  <a:cubicBezTo>
                    <a:pt x="348" y="113"/>
                    <a:pt x="348" y="113"/>
                    <a:pt x="348" y="113"/>
                  </a:cubicBezTo>
                  <a:cubicBezTo>
                    <a:pt x="348" y="113"/>
                    <a:pt x="349" y="114"/>
                    <a:pt x="349" y="114"/>
                  </a:cubicBezTo>
                  <a:cubicBezTo>
                    <a:pt x="350" y="116"/>
                    <a:pt x="352" y="116"/>
                    <a:pt x="354" y="116"/>
                  </a:cubicBezTo>
                  <a:cubicBezTo>
                    <a:pt x="354" y="117"/>
                    <a:pt x="354" y="117"/>
                    <a:pt x="354" y="117"/>
                  </a:cubicBezTo>
                  <a:cubicBezTo>
                    <a:pt x="354" y="117"/>
                    <a:pt x="355" y="117"/>
                    <a:pt x="355" y="118"/>
                  </a:cubicBezTo>
                  <a:cubicBezTo>
                    <a:pt x="355" y="118"/>
                    <a:pt x="354" y="119"/>
                    <a:pt x="353" y="120"/>
                  </a:cubicBezTo>
                  <a:cubicBezTo>
                    <a:pt x="353" y="121"/>
                    <a:pt x="353" y="121"/>
                    <a:pt x="354" y="121"/>
                  </a:cubicBezTo>
                  <a:cubicBezTo>
                    <a:pt x="355" y="122"/>
                    <a:pt x="356" y="120"/>
                    <a:pt x="357" y="120"/>
                  </a:cubicBezTo>
                  <a:cubicBezTo>
                    <a:pt x="358" y="121"/>
                    <a:pt x="358" y="122"/>
                    <a:pt x="357" y="123"/>
                  </a:cubicBezTo>
                  <a:cubicBezTo>
                    <a:pt x="356" y="123"/>
                    <a:pt x="356" y="124"/>
                    <a:pt x="357" y="125"/>
                  </a:cubicBezTo>
                  <a:cubicBezTo>
                    <a:pt x="357" y="126"/>
                    <a:pt x="357" y="126"/>
                    <a:pt x="358" y="127"/>
                  </a:cubicBezTo>
                  <a:cubicBezTo>
                    <a:pt x="359" y="127"/>
                    <a:pt x="359" y="126"/>
                    <a:pt x="360" y="126"/>
                  </a:cubicBezTo>
                  <a:cubicBezTo>
                    <a:pt x="360" y="125"/>
                    <a:pt x="361" y="125"/>
                    <a:pt x="362" y="125"/>
                  </a:cubicBezTo>
                  <a:cubicBezTo>
                    <a:pt x="363" y="124"/>
                    <a:pt x="363" y="125"/>
                    <a:pt x="365" y="126"/>
                  </a:cubicBezTo>
                  <a:cubicBezTo>
                    <a:pt x="366" y="127"/>
                    <a:pt x="367" y="127"/>
                    <a:pt x="368" y="127"/>
                  </a:cubicBezTo>
                  <a:cubicBezTo>
                    <a:pt x="370" y="127"/>
                    <a:pt x="370" y="127"/>
                    <a:pt x="371" y="128"/>
                  </a:cubicBezTo>
                  <a:cubicBezTo>
                    <a:pt x="372" y="130"/>
                    <a:pt x="373" y="132"/>
                    <a:pt x="373" y="133"/>
                  </a:cubicBezTo>
                  <a:cubicBezTo>
                    <a:pt x="374" y="134"/>
                    <a:pt x="373" y="135"/>
                    <a:pt x="373" y="135"/>
                  </a:cubicBezTo>
                  <a:cubicBezTo>
                    <a:pt x="373" y="135"/>
                    <a:pt x="372" y="136"/>
                    <a:pt x="373" y="137"/>
                  </a:cubicBezTo>
                  <a:cubicBezTo>
                    <a:pt x="374" y="138"/>
                    <a:pt x="374" y="139"/>
                    <a:pt x="374" y="140"/>
                  </a:cubicBezTo>
                  <a:cubicBezTo>
                    <a:pt x="375" y="141"/>
                    <a:pt x="376" y="143"/>
                    <a:pt x="376" y="143"/>
                  </a:cubicBezTo>
                  <a:cubicBezTo>
                    <a:pt x="376" y="144"/>
                    <a:pt x="376" y="144"/>
                    <a:pt x="376" y="144"/>
                  </a:cubicBezTo>
                  <a:cubicBezTo>
                    <a:pt x="377" y="144"/>
                    <a:pt x="377" y="144"/>
                    <a:pt x="378" y="145"/>
                  </a:cubicBezTo>
                  <a:cubicBezTo>
                    <a:pt x="379" y="147"/>
                    <a:pt x="380" y="148"/>
                    <a:pt x="382" y="148"/>
                  </a:cubicBezTo>
                  <a:cubicBezTo>
                    <a:pt x="384" y="149"/>
                    <a:pt x="386" y="149"/>
                    <a:pt x="388" y="148"/>
                  </a:cubicBezTo>
                  <a:cubicBezTo>
                    <a:pt x="390" y="147"/>
                    <a:pt x="392" y="146"/>
                    <a:pt x="393" y="146"/>
                  </a:cubicBezTo>
                  <a:cubicBezTo>
                    <a:pt x="394" y="146"/>
                    <a:pt x="398" y="147"/>
                    <a:pt x="401" y="147"/>
                  </a:cubicBezTo>
                  <a:cubicBezTo>
                    <a:pt x="404" y="147"/>
                    <a:pt x="407" y="146"/>
                    <a:pt x="410" y="145"/>
                  </a:cubicBezTo>
                  <a:cubicBezTo>
                    <a:pt x="413" y="144"/>
                    <a:pt x="413" y="144"/>
                    <a:pt x="415" y="144"/>
                  </a:cubicBezTo>
                  <a:cubicBezTo>
                    <a:pt x="418" y="143"/>
                    <a:pt x="419" y="142"/>
                    <a:pt x="421" y="141"/>
                  </a:cubicBezTo>
                  <a:cubicBezTo>
                    <a:pt x="423" y="141"/>
                    <a:pt x="424" y="142"/>
                    <a:pt x="425" y="144"/>
                  </a:cubicBezTo>
                  <a:cubicBezTo>
                    <a:pt x="426" y="145"/>
                    <a:pt x="427" y="145"/>
                    <a:pt x="427" y="145"/>
                  </a:cubicBezTo>
                  <a:cubicBezTo>
                    <a:pt x="428" y="145"/>
                    <a:pt x="429" y="144"/>
                    <a:pt x="430" y="143"/>
                  </a:cubicBezTo>
                  <a:cubicBezTo>
                    <a:pt x="430" y="143"/>
                    <a:pt x="430" y="143"/>
                    <a:pt x="430" y="14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75" name="任意多边形 41">
              <a:extLst>
                <a:ext uri="{FF2B5EF4-FFF2-40B4-BE49-F238E27FC236}">
                  <a16:creationId xmlns:a16="http://schemas.microsoft.com/office/drawing/2014/main" id="{632AF137-0E29-1A0F-31F1-95F65E01408B}"/>
                </a:ext>
              </a:extLst>
            </p:cNvPr>
            <p:cNvSpPr/>
            <p:nvPr/>
          </p:nvSpPr>
          <p:spPr bwMode="auto">
            <a:xfrm>
              <a:off x="8166100" y="3552825"/>
              <a:ext cx="1588" cy="1588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76" name="任意多边形 42">
              <a:extLst>
                <a:ext uri="{FF2B5EF4-FFF2-40B4-BE49-F238E27FC236}">
                  <a16:creationId xmlns:a16="http://schemas.microsoft.com/office/drawing/2014/main" id="{F4E36C2F-1B2F-2880-9A04-97F3D072E607}"/>
                </a:ext>
              </a:extLst>
            </p:cNvPr>
            <p:cNvSpPr/>
            <p:nvPr/>
          </p:nvSpPr>
          <p:spPr bwMode="auto">
            <a:xfrm>
              <a:off x="8166100" y="355441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77" name="任意多边形 43">
              <a:extLst>
                <a:ext uri="{FF2B5EF4-FFF2-40B4-BE49-F238E27FC236}">
                  <a16:creationId xmlns:a16="http://schemas.microsoft.com/office/drawing/2014/main" id="{83FFBD46-3D66-6085-D96D-9062DABD0752}"/>
                </a:ext>
              </a:extLst>
            </p:cNvPr>
            <p:cNvSpPr/>
            <p:nvPr/>
          </p:nvSpPr>
          <p:spPr bwMode="auto">
            <a:xfrm>
              <a:off x="7875588" y="3041650"/>
              <a:ext cx="457200" cy="523875"/>
            </a:xfrm>
            <a:custGeom>
              <a:avLst/>
              <a:gdLst>
                <a:gd name="T0" fmla="*/ 224 w 310"/>
                <a:gd name="T1" fmla="*/ 324 h 356"/>
                <a:gd name="T2" fmla="*/ 220 w 310"/>
                <a:gd name="T3" fmla="*/ 344 h 356"/>
                <a:gd name="T4" fmla="*/ 210 w 310"/>
                <a:gd name="T5" fmla="*/ 354 h 356"/>
                <a:gd name="T6" fmla="*/ 195 w 310"/>
                <a:gd name="T7" fmla="*/ 336 h 356"/>
                <a:gd name="T8" fmla="*/ 172 w 310"/>
                <a:gd name="T9" fmla="*/ 344 h 356"/>
                <a:gd name="T10" fmla="*/ 150 w 310"/>
                <a:gd name="T11" fmla="*/ 338 h 356"/>
                <a:gd name="T12" fmla="*/ 135 w 310"/>
                <a:gd name="T13" fmla="*/ 321 h 356"/>
                <a:gd name="T14" fmla="*/ 121 w 310"/>
                <a:gd name="T15" fmla="*/ 339 h 356"/>
                <a:gd name="T16" fmla="*/ 98 w 310"/>
                <a:gd name="T17" fmla="*/ 344 h 356"/>
                <a:gd name="T18" fmla="*/ 85 w 310"/>
                <a:gd name="T19" fmla="*/ 337 h 356"/>
                <a:gd name="T20" fmla="*/ 77 w 310"/>
                <a:gd name="T21" fmla="*/ 313 h 356"/>
                <a:gd name="T22" fmla="*/ 69 w 310"/>
                <a:gd name="T23" fmla="*/ 290 h 356"/>
                <a:gd name="T24" fmla="*/ 65 w 310"/>
                <a:gd name="T25" fmla="*/ 274 h 356"/>
                <a:gd name="T26" fmla="*/ 46 w 310"/>
                <a:gd name="T27" fmla="*/ 277 h 356"/>
                <a:gd name="T28" fmla="*/ 39 w 310"/>
                <a:gd name="T29" fmla="*/ 266 h 356"/>
                <a:gd name="T30" fmla="*/ 36 w 310"/>
                <a:gd name="T31" fmla="*/ 248 h 356"/>
                <a:gd name="T32" fmla="*/ 24 w 310"/>
                <a:gd name="T33" fmla="*/ 229 h 356"/>
                <a:gd name="T34" fmla="*/ 10 w 310"/>
                <a:gd name="T35" fmla="*/ 217 h 356"/>
                <a:gd name="T36" fmla="*/ 2 w 310"/>
                <a:gd name="T37" fmla="*/ 206 h 356"/>
                <a:gd name="T38" fmla="*/ 10 w 310"/>
                <a:gd name="T39" fmla="*/ 188 h 356"/>
                <a:gd name="T40" fmla="*/ 19 w 310"/>
                <a:gd name="T41" fmla="*/ 172 h 356"/>
                <a:gd name="T42" fmla="*/ 35 w 310"/>
                <a:gd name="T43" fmla="*/ 158 h 356"/>
                <a:gd name="T44" fmla="*/ 50 w 310"/>
                <a:gd name="T45" fmla="*/ 134 h 356"/>
                <a:gd name="T46" fmla="*/ 57 w 310"/>
                <a:gd name="T47" fmla="*/ 112 h 356"/>
                <a:gd name="T48" fmla="*/ 56 w 310"/>
                <a:gd name="T49" fmla="*/ 97 h 356"/>
                <a:gd name="T50" fmla="*/ 65 w 310"/>
                <a:gd name="T51" fmla="*/ 86 h 356"/>
                <a:gd name="T52" fmla="*/ 86 w 310"/>
                <a:gd name="T53" fmla="*/ 79 h 356"/>
                <a:gd name="T54" fmla="*/ 86 w 310"/>
                <a:gd name="T55" fmla="*/ 64 h 356"/>
                <a:gd name="T56" fmla="*/ 85 w 310"/>
                <a:gd name="T57" fmla="*/ 53 h 356"/>
                <a:gd name="T58" fmla="*/ 100 w 310"/>
                <a:gd name="T59" fmla="*/ 35 h 356"/>
                <a:gd name="T60" fmla="*/ 102 w 310"/>
                <a:gd name="T61" fmla="*/ 9 h 356"/>
                <a:gd name="T62" fmla="*/ 116 w 310"/>
                <a:gd name="T63" fmla="*/ 2 h 356"/>
                <a:gd name="T64" fmla="*/ 143 w 310"/>
                <a:gd name="T65" fmla="*/ 18 h 356"/>
                <a:gd name="T66" fmla="*/ 167 w 310"/>
                <a:gd name="T67" fmla="*/ 23 h 356"/>
                <a:gd name="T68" fmla="*/ 184 w 310"/>
                <a:gd name="T69" fmla="*/ 10 h 356"/>
                <a:gd name="T70" fmla="*/ 204 w 310"/>
                <a:gd name="T71" fmla="*/ 1 h 356"/>
                <a:gd name="T72" fmla="*/ 215 w 310"/>
                <a:gd name="T73" fmla="*/ 15 h 356"/>
                <a:gd name="T74" fmla="*/ 224 w 310"/>
                <a:gd name="T75" fmla="*/ 35 h 356"/>
                <a:gd name="T76" fmla="*/ 194 w 310"/>
                <a:gd name="T77" fmla="*/ 62 h 356"/>
                <a:gd name="T78" fmla="*/ 150 w 310"/>
                <a:gd name="T79" fmla="*/ 89 h 356"/>
                <a:gd name="T80" fmla="*/ 171 w 310"/>
                <a:gd name="T81" fmla="*/ 75 h 356"/>
                <a:gd name="T82" fmla="*/ 219 w 310"/>
                <a:gd name="T83" fmla="*/ 74 h 356"/>
                <a:gd name="T84" fmla="*/ 291 w 310"/>
                <a:gd name="T85" fmla="*/ 89 h 356"/>
                <a:gd name="T86" fmla="*/ 280 w 310"/>
                <a:gd name="T87" fmla="*/ 124 h 356"/>
                <a:gd name="T88" fmla="*/ 268 w 310"/>
                <a:gd name="T89" fmla="*/ 135 h 356"/>
                <a:gd name="T90" fmla="*/ 292 w 310"/>
                <a:gd name="T91" fmla="*/ 125 h 356"/>
                <a:gd name="T92" fmla="*/ 302 w 310"/>
                <a:gd name="T93" fmla="*/ 128 h 356"/>
                <a:gd name="T94" fmla="*/ 306 w 310"/>
                <a:gd name="T95" fmla="*/ 148 h 356"/>
                <a:gd name="T96" fmla="*/ 292 w 310"/>
                <a:gd name="T97" fmla="*/ 143 h 356"/>
                <a:gd name="T98" fmla="*/ 279 w 310"/>
                <a:gd name="T99" fmla="*/ 150 h 356"/>
                <a:gd name="T100" fmla="*/ 265 w 310"/>
                <a:gd name="T101" fmla="*/ 163 h 356"/>
                <a:gd name="T102" fmla="*/ 275 w 310"/>
                <a:gd name="T103" fmla="*/ 174 h 356"/>
                <a:gd name="T104" fmla="*/ 290 w 310"/>
                <a:gd name="T105" fmla="*/ 182 h 356"/>
                <a:gd name="T106" fmla="*/ 287 w 310"/>
                <a:gd name="T107" fmla="*/ 195 h 356"/>
                <a:gd name="T108" fmla="*/ 283 w 310"/>
                <a:gd name="T109" fmla="*/ 219 h 356"/>
                <a:gd name="T110" fmla="*/ 287 w 310"/>
                <a:gd name="T111" fmla="*/ 238 h 356"/>
                <a:gd name="T112" fmla="*/ 272 w 310"/>
                <a:gd name="T113" fmla="*/ 257 h 356"/>
                <a:gd name="T114" fmla="*/ 247 w 310"/>
                <a:gd name="T115" fmla="*/ 246 h 356"/>
                <a:gd name="T116" fmla="*/ 232 w 310"/>
                <a:gd name="T117" fmla="*/ 27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0" h="356">
                  <a:moveTo>
                    <a:pt x="231" y="295"/>
                  </a:moveTo>
                  <a:cubicBezTo>
                    <a:pt x="231" y="295"/>
                    <a:pt x="231" y="295"/>
                    <a:pt x="231" y="295"/>
                  </a:cubicBezTo>
                  <a:cubicBezTo>
                    <a:pt x="230" y="296"/>
                    <a:pt x="230" y="298"/>
                    <a:pt x="230" y="300"/>
                  </a:cubicBezTo>
                  <a:cubicBezTo>
                    <a:pt x="229" y="302"/>
                    <a:pt x="228" y="303"/>
                    <a:pt x="227" y="303"/>
                  </a:cubicBezTo>
                  <a:cubicBezTo>
                    <a:pt x="226" y="304"/>
                    <a:pt x="223" y="302"/>
                    <a:pt x="223" y="302"/>
                  </a:cubicBezTo>
                  <a:cubicBezTo>
                    <a:pt x="222" y="302"/>
                    <a:pt x="221" y="302"/>
                    <a:pt x="222" y="302"/>
                  </a:cubicBezTo>
                  <a:cubicBezTo>
                    <a:pt x="222" y="303"/>
                    <a:pt x="222" y="303"/>
                    <a:pt x="224" y="304"/>
                  </a:cubicBezTo>
                  <a:cubicBezTo>
                    <a:pt x="226" y="306"/>
                    <a:pt x="224" y="307"/>
                    <a:pt x="224" y="308"/>
                  </a:cubicBezTo>
                  <a:cubicBezTo>
                    <a:pt x="224" y="309"/>
                    <a:pt x="225" y="311"/>
                    <a:pt x="225" y="313"/>
                  </a:cubicBezTo>
                  <a:cubicBezTo>
                    <a:pt x="225" y="314"/>
                    <a:pt x="223" y="314"/>
                    <a:pt x="221" y="315"/>
                  </a:cubicBezTo>
                  <a:cubicBezTo>
                    <a:pt x="219" y="316"/>
                    <a:pt x="220" y="320"/>
                    <a:pt x="221" y="321"/>
                  </a:cubicBezTo>
                  <a:cubicBezTo>
                    <a:pt x="221" y="322"/>
                    <a:pt x="222" y="324"/>
                    <a:pt x="224" y="324"/>
                  </a:cubicBezTo>
                  <a:cubicBezTo>
                    <a:pt x="225" y="324"/>
                    <a:pt x="227" y="324"/>
                    <a:pt x="228" y="324"/>
                  </a:cubicBezTo>
                  <a:cubicBezTo>
                    <a:pt x="229" y="325"/>
                    <a:pt x="228" y="326"/>
                    <a:pt x="227" y="327"/>
                  </a:cubicBezTo>
                  <a:cubicBezTo>
                    <a:pt x="227" y="328"/>
                    <a:pt x="226" y="329"/>
                    <a:pt x="226" y="331"/>
                  </a:cubicBezTo>
                  <a:cubicBezTo>
                    <a:pt x="225" y="332"/>
                    <a:pt x="227" y="334"/>
                    <a:pt x="227" y="335"/>
                  </a:cubicBezTo>
                  <a:cubicBezTo>
                    <a:pt x="227" y="336"/>
                    <a:pt x="226" y="336"/>
                    <a:pt x="225" y="336"/>
                  </a:cubicBezTo>
                  <a:cubicBezTo>
                    <a:pt x="225" y="335"/>
                    <a:pt x="223" y="335"/>
                    <a:pt x="220" y="334"/>
                  </a:cubicBezTo>
                  <a:cubicBezTo>
                    <a:pt x="218" y="332"/>
                    <a:pt x="218" y="333"/>
                    <a:pt x="218" y="334"/>
                  </a:cubicBezTo>
                  <a:cubicBezTo>
                    <a:pt x="217" y="334"/>
                    <a:pt x="219" y="335"/>
                    <a:pt x="219" y="336"/>
                  </a:cubicBezTo>
                  <a:cubicBezTo>
                    <a:pt x="220" y="336"/>
                    <a:pt x="218" y="338"/>
                    <a:pt x="217" y="338"/>
                  </a:cubicBezTo>
                  <a:cubicBezTo>
                    <a:pt x="216" y="339"/>
                    <a:pt x="216" y="339"/>
                    <a:pt x="216" y="340"/>
                  </a:cubicBezTo>
                  <a:cubicBezTo>
                    <a:pt x="216" y="340"/>
                    <a:pt x="218" y="341"/>
                    <a:pt x="220" y="341"/>
                  </a:cubicBezTo>
                  <a:cubicBezTo>
                    <a:pt x="221" y="342"/>
                    <a:pt x="221" y="344"/>
                    <a:pt x="220" y="344"/>
                  </a:cubicBezTo>
                  <a:cubicBezTo>
                    <a:pt x="219" y="345"/>
                    <a:pt x="219" y="345"/>
                    <a:pt x="218" y="345"/>
                  </a:cubicBezTo>
                  <a:cubicBezTo>
                    <a:pt x="217" y="345"/>
                    <a:pt x="217" y="346"/>
                    <a:pt x="218" y="347"/>
                  </a:cubicBezTo>
                  <a:cubicBezTo>
                    <a:pt x="218" y="348"/>
                    <a:pt x="219" y="348"/>
                    <a:pt x="219" y="348"/>
                  </a:cubicBezTo>
                  <a:cubicBezTo>
                    <a:pt x="220" y="348"/>
                    <a:pt x="219" y="350"/>
                    <a:pt x="218" y="350"/>
                  </a:cubicBezTo>
                  <a:cubicBezTo>
                    <a:pt x="218" y="351"/>
                    <a:pt x="218" y="351"/>
                    <a:pt x="218" y="352"/>
                  </a:cubicBezTo>
                  <a:cubicBezTo>
                    <a:pt x="218" y="353"/>
                    <a:pt x="217" y="354"/>
                    <a:pt x="216" y="355"/>
                  </a:cubicBezTo>
                  <a:cubicBezTo>
                    <a:pt x="215" y="356"/>
                    <a:pt x="215" y="355"/>
                    <a:pt x="214" y="355"/>
                  </a:cubicBezTo>
                  <a:cubicBezTo>
                    <a:pt x="214" y="354"/>
                    <a:pt x="214" y="352"/>
                    <a:pt x="214" y="351"/>
                  </a:cubicBezTo>
                  <a:cubicBezTo>
                    <a:pt x="213" y="351"/>
                    <a:pt x="211" y="352"/>
                    <a:pt x="211" y="353"/>
                  </a:cubicBezTo>
                  <a:cubicBezTo>
                    <a:pt x="211" y="354"/>
                    <a:pt x="211" y="353"/>
                    <a:pt x="212" y="355"/>
                  </a:cubicBezTo>
                  <a:cubicBezTo>
                    <a:pt x="212" y="355"/>
                    <a:pt x="212" y="356"/>
                    <a:pt x="212" y="356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09" y="353"/>
                    <a:pt x="208" y="352"/>
                    <a:pt x="209" y="351"/>
                  </a:cubicBezTo>
                  <a:cubicBezTo>
                    <a:pt x="209" y="351"/>
                    <a:pt x="209" y="350"/>
                    <a:pt x="208" y="349"/>
                  </a:cubicBezTo>
                  <a:cubicBezTo>
                    <a:pt x="207" y="349"/>
                    <a:pt x="209" y="348"/>
                    <a:pt x="210" y="348"/>
                  </a:cubicBezTo>
                  <a:cubicBezTo>
                    <a:pt x="211" y="348"/>
                    <a:pt x="209" y="347"/>
                    <a:pt x="208" y="347"/>
                  </a:cubicBezTo>
                  <a:cubicBezTo>
                    <a:pt x="207" y="346"/>
                    <a:pt x="208" y="346"/>
                    <a:pt x="208" y="345"/>
                  </a:cubicBezTo>
                  <a:cubicBezTo>
                    <a:pt x="208" y="344"/>
                    <a:pt x="205" y="343"/>
                    <a:pt x="205" y="342"/>
                  </a:cubicBezTo>
                  <a:cubicBezTo>
                    <a:pt x="204" y="342"/>
                    <a:pt x="203" y="341"/>
                    <a:pt x="203" y="340"/>
                  </a:cubicBezTo>
                  <a:cubicBezTo>
                    <a:pt x="202" y="339"/>
                    <a:pt x="202" y="339"/>
                    <a:pt x="202" y="338"/>
                  </a:cubicBezTo>
                  <a:cubicBezTo>
                    <a:pt x="203" y="337"/>
                    <a:pt x="201" y="336"/>
                    <a:pt x="201" y="336"/>
                  </a:cubicBezTo>
                  <a:cubicBezTo>
                    <a:pt x="200" y="336"/>
                    <a:pt x="199" y="336"/>
                    <a:pt x="199" y="337"/>
                  </a:cubicBezTo>
                  <a:cubicBezTo>
                    <a:pt x="198" y="338"/>
                    <a:pt x="197" y="337"/>
                    <a:pt x="197" y="338"/>
                  </a:cubicBezTo>
                  <a:cubicBezTo>
                    <a:pt x="196" y="338"/>
                    <a:pt x="195" y="337"/>
                    <a:pt x="195" y="336"/>
                  </a:cubicBezTo>
                  <a:cubicBezTo>
                    <a:pt x="194" y="336"/>
                    <a:pt x="195" y="335"/>
                    <a:pt x="195" y="334"/>
                  </a:cubicBezTo>
                  <a:cubicBezTo>
                    <a:pt x="195" y="334"/>
                    <a:pt x="193" y="334"/>
                    <a:pt x="193" y="335"/>
                  </a:cubicBezTo>
                  <a:cubicBezTo>
                    <a:pt x="192" y="335"/>
                    <a:pt x="192" y="335"/>
                    <a:pt x="191" y="335"/>
                  </a:cubicBezTo>
                  <a:cubicBezTo>
                    <a:pt x="190" y="336"/>
                    <a:pt x="190" y="335"/>
                    <a:pt x="189" y="336"/>
                  </a:cubicBezTo>
                  <a:cubicBezTo>
                    <a:pt x="188" y="336"/>
                    <a:pt x="186" y="336"/>
                    <a:pt x="185" y="336"/>
                  </a:cubicBezTo>
                  <a:cubicBezTo>
                    <a:pt x="184" y="337"/>
                    <a:pt x="185" y="338"/>
                    <a:pt x="185" y="338"/>
                  </a:cubicBezTo>
                  <a:cubicBezTo>
                    <a:pt x="186" y="339"/>
                    <a:pt x="185" y="339"/>
                    <a:pt x="184" y="339"/>
                  </a:cubicBezTo>
                  <a:cubicBezTo>
                    <a:pt x="183" y="339"/>
                    <a:pt x="183" y="339"/>
                    <a:pt x="182" y="340"/>
                  </a:cubicBezTo>
                  <a:cubicBezTo>
                    <a:pt x="182" y="340"/>
                    <a:pt x="181" y="341"/>
                    <a:pt x="181" y="342"/>
                  </a:cubicBezTo>
                  <a:cubicBezTo>
                    <a:pt x="180" y="343"/>
                    <a:pt x="180" y="344"/>
                    <a:pt x="179" y="345"/>
                  </a:cubicBezTo>
                  <a:cubicBezTo>
                    <a:pt x="178" y="345"/>
                    <a:pt x="177" y="344"/>
                    <a:pt x="176" y="343"/>
                  </a:cubicBezTo>
                  <a:cubicBezTo>
                    <a:pt x="175" y="342"/>
                    <a:pt x="172" y="343"/>
                    <a:pt x="172" y="344"/>
                  </a:cubicBezTo>
                  <a:cubicBezTo>
                    <a:pt x="171" y="344"/>
                    <a:pt x="171" y="345"/>
                    <a:pt x="171" y="346"/>
                  </a:cubicBezTo>
                  <a:cubicBezTo>
                    <a:pt x="170" y="347"/>
                    <a:pt x="170" y="348"/>
                    <a:pt x="170" y="348"/>
                  </a:cubicBezTo>
                  <a:cubicBezTo>
                    <a:pt x="169" y="349"/>
                    <a:pt x="168" y="348"/>
                    <a:pt x="167" y="349"/>
                  </a:cubicBezTo>
                  <a:cubicBezTo>
                    <a:pt x="167" y="349"/>
                    <a:pt x="166" y="350"/>
                    <a:pt x="166" y="350"/>
                  </a:cubicBezTo>
                  <a:cubicBezTo>
                    <a:pt x="165" y="350"/>
                    <a:pt x="164" y="349"/>
                    <a:pt x="164" y="349"/>
                  </a:cubicBezTo>
                  <a:cubicBezTo>
                    <a:pt x="163" y="349"/>
                    <a:pt x="163" y="349"/>
                    <a:pt x="163" y="349"/>
                  </a:cubicBezTo>
                  <a:cubicBezTo>
                    <a:pt x="162" y="350"/>
                    <a:pt x="162" y="351"/>
                    <a:pt x="160" y="351"/>
                  </a:cubicBezTo>
                  <a:cubicBezTo>
                    <a:pt x="158" y="351"/>
                    <a:pt x="158" y="351"/>
                    <a:pt x="158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49"/>
                    <a:pt x="155" y="347"/>
                    <a:pt x="154" y="345"/>
                  </a:cubicBezTo>
                  <a:cubicBezTo>
                    <a:pt x="153" y="344"/>
                    <a:pt x="152" y="343"/>
                    <a:pt x="150" y="341"/>
                  </a:cubicBezTo>
                  <a:cubicBezTo>
                    <a:pt x="149" y="340"/>
                    <a:pt x="150" y="339"/>
                    <a:pt x="150" y="338"/>
                  </a:cubicBezTo>
                  <a:cubicBezTo>
                    <a:pt x="150" y="336"/>
                    <a:pt x="150" y="334"/>
                    <a:pt x="149" y="332"/>
                  </a:cubicBezTo>
                  <a:cubicBezTo>
                    <a:pt x="149" y="331"/>
                    <a:pt x="147" y="331"/>
                    <a:pt x="146" y="331"/>
                  </a:cubicBezTo>
                  <a:cubicBezTo>
                    <a:pt x="146" y="330"/>
                    <a:pt x="146" y="330"/>
                    <a:pt x="146" y="330"/>
                  </a:cubicBezTo>
                  <a:cubicBezTo>
                    <a:pt x="146" y="330"/>
                    <a:pt x="146" y="329"/>
                    <a:pt x="147" y="329"/>
                  </a:cubicBezTo>
                  <a:cubicBezTo>
                    <a:pt x="147" y="327"/>
                    <a:pt x="146" y="328"/>
                    <a:pt x="144" y="328"/>
                  </a:cubicBezTo>
                  <a:cubicBezTo>
                    <a:pt x="142" y="328"/>
                    <a:pt x="142" y="326"/>
                    <a:pt x="142" y="325"/>
                  </a:cubicBezTo>
                  <a:cubicBezTo>
                    <a:pt x="142" y="325"/>
                    <a:pt x="143" y="324"/>
                    <a:pt x="143" y="323"/>
                  </a:cubicBezTo>
                  <a:cubicBezTo>
                    <a:pt x="144" y="323"/>
                    <a:pt x="144" y="322"/>
                    <a:pt x="143" y="321"/>
                  </a:cubicBezTo>
                  <a:cubicBezTo>
                    <a:pt x="143" y="321"/>
                    <a:pt x="142" y="320"/>
                    <a:pt x="141" y="320"/>
                  </a:cubicBezTo>
                  <a:cubicBezTo>
                    <a:pt x="140" y="320"/>
                    <a:pt x="140" y="320"/>
                    <a:pt x="139" y="320"/>
                  </a:cubicBezTo>
                  <a:cubicBezTo>
                    <a:pt x="139" y="320"/>
                    <a:pt x="139" y="320"/>
                    <a:pt x="138" y="320"/>
                  </a:cubicBezTo>
                  <a:cubicBezTo>
                    <a:pt x="137" y="320"/>
                    <a:pt x="136" y="321"/>
                    <a:pt x="135" y="321"/>
                  </a:cubicBezTo>
                  <a:cubicBezTo>
                    <a:pt x="135" y="321"/>
                    <a:pt x="134" y="322"/>
                    <a:pt x="134" y="322"/>
                  </a:cubicBezTo>
                  <a:cubicBezTo>
                    <a:pt x="134" y="323"/>
                    <a:pt x="133" y="323"/>
                    <a:pt x="132" y="323"/>
                  </a:cubicBezTo>
                  <a:cubicBezTo>
                    <a:pt x="131" y="323"/>
                    <a:pt x="132" y="325"/>
                    <a:pt x="132" y="326"/>
                  </a:cubicBezTo>
                  <a:cubicBezTo>
                    <a:pt x="132" y="326"/>
                    <a:pt x="132" y="327"/>
                    <a:pt x="132" y="327"/>
                  </a:cubicBezTo>
                  <a:cubicBezTo>
                    <a:pt x="131" y="328"/>
                    <a:pt x="131" y="328"/>
                    <a:pt x="132" y="329"/>
                  </a:cubicBezTo>
                  <a:cubicBezTo>
                    <a:pt x="132" y="330"/>
                    <a:pt x="132" y="331"/>
                    <a:pt x="132" y="332"/>
                  </a:cubicBezTo>
                  <a:cubicBezTo>
                    <a:pt x="131" y="332"/>
                    <a:pt x="131" y="333"/>
                    <a:pt x="131" y="334"/>
                  </a:cubicBezTo>
                  <a:cubicBezTo>
                    <a:pt x="131" y="335"/>
                    <a:pt x="129" y="335"/>
                    <a:pt x="129" y="336"/>
                  </a:cubicBezTo>
                  <a:cubicBezTo>
                    <a:pt x="128" y="337"/>
                    <a:pt x="128" y="336"/>
                    <a:pt x="128" y="335"/>
                  </a:cubicBezTo>
                  <a:cubicBezTo>
                    <a:pt x="128" y="334"/>
                    <a:pt x="124" y="335"/>
                    <a:pt x="123" y="335"/>
                  </a:cubicBezTo>
                  <a:cubicBezTo>
                    <a:pt x="123" y="335"/>
                    <a:pt x="122" y="336"/>
                    <a:pt x="121" y="336"/>
                  </a:cubicBezTo>
                  <a:cubicBezTo>
                    <a:pt x="121" y="337"/>
                    <a:pt x="121" y="337"/>
                    <a:pt x="121" y="339"/>
                  </a:cubicBezTo>
                  <a:cubicBezTo>
                    <a:pt x="122" y="340"/>
                    <a:pt x="120" y="341"/>
                    <a:pt x="119" y="341"/>
                  </a:cubicBezTo>
                  <a:cubicBezTo>
                    <a:pt x="119" y="342"/>
                    <a:pt x="118" y="342"/>
                    <a:pt x="117" y="343"/>
                  </a:cubicBezTo>
                  <a:cubicBezTo>
                    <a:pt x="117" y="343"/>
                    <a:pt x="117" y="343"/>
                    <a:pt x="117" y="344"/>
                  </a:cubicBezTo>
                  <a:cubicBezTo>
                    <a:pt x="117" y="345"/>
                    <a:pt x="115" y="347"/>
                    <a:pt x="114" y="347"/>
                  </a:cubicBezTo>
                  <a:cubicBezTo>
                    <a:pt x="113" y="347"/>
                    <a:pt x="111" y="347"/>
                    <a:pt x="111" y="347"/>
                  </a:cubicBezTo>
                  <a:cubicBezTo>
                    <a:pt x="110" y="347"/>
                    <a:pt x="108" y="347"/>
                    <a:pt x="107" y="347"/>
                  </a:cubicBezTo>
                  <a:cubicBezTo>
                    <a:pt x="106" y="347"/>
                    <a:pt x="105" y="346"/>
                    <a:pt x="104" y="346"/>
                  </a:cubicBezTo>
                  <a:cubicBezTo>
                    <a:pt x="104" y="346"/>
                    <a:pt x="104" y="345"/>
                    <a:pt x="104" y="344"/>
                  </a:cubicBezTo>
                  <a:cubicBezTo>
                    <a:pt x="104" y="343"/>
                    <a:pt x="105" y="343"/>
                    <a:pt x="104" y="342"/>
                  </a:cubicBezTo>
                  <a:cubicBezTo>
                    <a:pt x="103" y="342"/>
                    <a:pt x="102" y="342"/>
                    <a:pt x="102" y="343"/>
                  </a:cubicBezTo>
                  <a:cubicBezTo>
                    <a:pt x="101" y="344"/>
                    <a:pt x="101" y="344"/>
                    <a:pt x="100" y="344"/>
                  </a:cubicBezTo>
                  <a:cubicBezTo>
                    <a:pt x="100" y="344"/>
                    <a:pt x="99" y="344"/>
                    <a:pt x="98" y="344"/>
                  </a:cubicBezTo>
                  <a:cubicBezTo>
                    <a:pt x="98" y="343"/>
                    <a:pt x="96" y="342"/>
                    <a:pt x="96" y="342"/>
                  </a:cubicBezTo>
                  <a:cubicBezTo>
                    <a:pt x="96" y="342"/>
                    <a:pt x="94" y="342"/>
                    <a:pt x="93" y="342"/>
                  </a:cubicBezTo>
                  <a:cubicBezTo>
                    <a:pt x="92" y="342"/>
                    <a:pt x="93" y="342"/>
                    <a:pt x="93" y="343"/>
                  </a:cubicBezTo>
                  <a:cubicBezTo>
                    <a:pt x="93" y="344"/>
                    <a:pt x="93" y="344"/>
                    <a:pt x="92" y="345"/>
                  </a:cubicBezTo>
                  <a:cubicBezTo>
                    <a:pt x="91" y="345"/>
                    <a:pt x="91" y="346"/>
                    <a:pt x="91" y="346"/>
                  </a:cubicBezTo>
                  <a:cubicBezTo>
                    <a:pt x="91" y="347"/>
                    <a:pt x="90" y="347"/>
                    <a:pt x="89" y="346"/>
                  </a:cubicBezTo>
                  <a:cubicBezTo>
                    <a:pt x="88" y="345"/>
                    <a:pt x="87" y="347"/>
                    <a:pt x="87" y="346"/>
                  </a:cubicBezTo>
                  <a:cubicBezTo>
                    <a:pt x="86" y="346"/>
                    <a:pt x="85" y="343"/>
                    <a:pt x="84" y="343"/>
                  </a:cubicBezTo>
                  <a:cubicBezTo>
                    <a:pt x="84" y="342"/>
                    <a:pt x="83" y="342"/>
                    <a:pt x="83" y="342"/>
                  </a:cubicBezTo>
                  <a:cubicBezTo>
                    <a:pt x="82" y="342"/>
                    <a:pt x="82" y="341"/>
                    <a:pt x="83" y="341"/>
                  </a:cubicBezTo>
                  <a:cubicBezTo>
                    <a:pt x="83" y="340"/>
                    <a:pt x="83" y="339"/>
                    <a:pt x="84" y="340"/>
                  </a:cubicBezTo>
                  <a:cubicBezTo>
                    <a:pt x="84" y="340"/>
                    <a:pt x="85" y="338"/>
                    <a:pt x="85" y="337"/>
                  </a:cubicBezTo>
                  <a:cubicBezTo>
                    <a:pt x="85" y="336"/>
                    <a:pt x="85" y="335"/>
                    <a:pt x="85" y="335"/>
                  </a:cubicBezTo>
                  <a:cubicBezTo>
                    <a:pt x="85" y="334"/>
                    <a:pt x="85" y="333"/>
                    <a:pt x="86" y="333"/>
                  </a:cubicBezTo>
                  <a:cubicBezTo>
                    <a:pt x="86" y="332"/>
                    <a:pt x="85" y="331"/>
                    <a:pt x="85" y="331"/>
                  </a:cubicBezTo>
                  <a:cubicBezTo>
                    <a:pt x="84" y="330"/>
                    <a:pt x="83" y="329"/>
                    <a:pt x="82" y="328"/>
                  </a:cubicBezTo>
                  <a:cubicBezTo>
                    <a:pt x="82" y="326"/>
                    <a:pt x="83" y="326"/>
                    <a:pt x="82" y="325"/>
                  </a:cubicBezTo>
                  <a:cubicBezTo>
                    <a:pt x="81" y="324"/>
                    <a:pt x="84" y="325"/>
                    <a:pt x="84" y="324"/>
                  </a:cubicBezTo>
                  <a:cubicBezTo>
                    <a:pt x="84" y="324"/>
                    <a:pt x="82" y="323"/>
                    <a:pt x="82" y="322"/>
                  </a:cubicBezTo>
                  <a:cubicBezTo>
                    <a:pt x="81" y="322"/>
                    <a:pt x="80" y="320"/>
                    <a:pt x="80" y="319"/>
                  </a:cubicBezTo>
                  <a:cubicBezTo>
                    <a:pt x="79" y="318"/>
                    <a:pt x="79" y="319"/>
                    <a:pt x="78" y="318"/>
                  </a:cubicBezTo>
                  <a:cubicBezTo>
                    <a:pt x="78" y="318"/>
                    <a:pt x="78" y="317"/>
                    <a:pt x="79" y="317"/>
                  </a:cubicBezTo>
                  <a:cubicBezTo>
                    <a:pt x="79" y="316"/>
                    <a:pt x="78" y="315"/>
                    <a:pt x="78" y="315"/>
                  </a:cubicBezTo>
                  <a:cubicBezTo>
                    <a:pt x="77" y="314"/>
                    <a:pt x="77" y="313"/>
                    <a:pt x="77" y="313"/>
                  </a:cubicBezTo>
                  <a:cubicBezTo>
                    <a:pt x="76" y="312"/>
                    <a:pt x="77" y="312"/>
                    <a:pt x="77" y="311"/>
                  </a:cubicBezTo>
                  <a:cubicBezTo>
                    <a:pt x="77" y="311"/>
                    <a:pt x="77" y="310"/>
                    <a:pt x="77" y="310"/>
                  </a:cubicBezTo>
                  <a:cubicBezTo>
                    <a:pt x="76" y="310"/>
                    <a:pt x="76" y="309"/>
                    <a:pt x="76" y="308"/>
                  </a:cubicBezTo>
                  <a:cubicBezTo>
                    <a:pt x="75" y="308"/>
                    <a:pt x="75" y="306"/>
                    <a:pt x="74" y="306"/>
                  </a:cubicBezTo>
                  <a:cubicBezTo>
                    <a:pt x="74" y="305"/>
                    <a:pt x="73" y="305"/>
                    <a:pt x="72" y="305"/>
                  </a:cubicBezTo>
                  <a:cubicBezTo>
                    <a:pt x="71" y="305"/>
                    <a:pt x="70" y="305"/>
                    <a:pt x="69" y="304"/>
                  </a:cubicBezTo>
                  <a:cubicBezTo>
                    <a:pt x="69" y="304"/>
                    <a:pt x="68" y="303"/>
                    <a:pt x="68" y="302"/>
                  </a:cubicBezTo>
                  <a:cubicBezTo>
                    <a:pt x="67" y="301"/>
                    <a:pt x="67" y="300"/>
                    <a:pt x="67" y="300"/>
                  </a:cubicBezTo>
                  <a:cubicBezTo>
                    <a:pt x="66" y="299"/>
                    <a:pt x="67" y="298"/>
                    <a:pt x="67" y="297"/>
                  </a:cubicBezTo>
                  <a:cubicBezTo>
                    <a:pt x="67" y="296"/>
                    <a:pt x="66" y="297"/>
                    <a:pt x="66" y="296"/>
                  </a:cubicBezTo>
                  <a:cubicBezTo>
                    <a:pt x="65" y="296"/>
                    <a:pt x="65" y="295"/>
                    <a:pt x="66" y="294"/>
                  </a:cubicBezTo>
                  <a:cubicBezTo>
                    <a:pt x="66" y="293"/>
                    <a:pt x="68" y="291"/>
                    <a:pt x="69" y="290"/>
                  </a:cubicBezTo>
                  <a:cubicBezTo>
                    <a:pt x="70" y="289"/>
                    <a:pt x="70" y="289"/>
                    <a:pt x="71" y="289"/>
                  </a:cubicBezTo>
                  <a:cubicBezTo>
                    <a:pt x="72" y="289"/>
                    <a:pt x="71" y="287"/>
                    <a:pt x="71" y="287"/>
                  </a:cubicBezTo>
                  <a:cubicBezTo>
                    <a:pt x="71" y="286"/>
                    <a:pt x="72" y="285"/>
                    <a:pt x="71" y="285"/>
                  </a:cubicBezTo>
                  <a:cubicBezTo>
                    <a:pt x="71" y="284"/>
                    <a:pt x="70" y="283"/>
                    <a:pt x="69" y="283"/>
                  </a:cubicBezTo>
                  <a:cubicBezTo>
                    <a:pt x="68" y="284"/>
                    <a:pt x="68" y="284"/>
                    <a:pt x="68" y="284"/>
                  </a:cubicBezTo>
                  <a:cubicBezTo>
                    <a:pt x="68" y="283"/>
                    <a:pt x="69" y="282"/>
                    <a:pt x="70" y="281"/>
                  </a:cubicBezTo>
                  <a:cubicBezTo>
                    <a:pt x="71" y="280"/>
                    <a:pt x="71" y="279"/>
                    <a:pt x="71" y="279"/>
                  </a:cubicBezTo>
                  <a:cubicBezTo>
                    <a:pt x="71" y="278"/>
                    <a:pt x="71" y="277"/>
                    <a:pt x="70" y="277"/>
                  </a:cubicBezTo>
                  <a:cubicBezTo>
                    <a:pt x="70" y="277"/>
                    <a:pt x="69" y="277"/>
                    <a:pt x="68" y="277"/>
                  </a:cubicBezTo>
                  <a:cubicBezTo>
                    <a:pt x="67" y="278"/>
                    <a:pt x="67" y="277"/>
                    <a:pt x="66" y="277"/>
                  </a:cubicBezTo>
                  <a:cubicBezTo>
                    <a:pt x="66" y="276"/>
                    <a:pt x="65" y="276"/>
                    <a:pt x="65" y="276"/>
                  </a:cubicBezTo>
                  <a:cubicBezTo>
                    <a:pt x="65" y="276"/>
                    <a:pt x="65" y="275"/>
                    <a:pt x="65" y="274"/>
                  </a:cubicBezTo>
                  <a:cubicBezTo>
                    <a:pt x="64" y="274"/>
                    <a:pt x="65" y="273"/>
                    <a:pt x="64" y="273"/>
                  </a:cubicBezTo>
                  <a:cubicBezTo>
                    <a:pt x="63" y="272"/>
                    <a:pt x="63" y="271"/>
                    <a:pt x="62" y="271"/>
                  </a:cubicBezTo>
                  <a:cubicBezTo>
                    <a:pt x="62" y="271"/>
                    <a:pt x="61" y="272"/>
                    <a:pt x="61" y="273"/>
                  </a:cubicBezTo>
                  <a:cubicBezTo>
                    <a:pt x="61" y="274"/>
                    <a:pt x="61" y="274"/>
                    <a:pt x="60" y="275"/>
                  </a:cubicBezTo>
                  <a:cubicBezTo>
                    <a:pt x="60" y="276"/>
                    <a:pt x="59" y="276"/>
                    <a:pt x="58" y="275"/>
                  </a:cubicBezTo>
                  <a:cubicBezTo>
                    <a:pt x="57" y="275"/>
                    <a:pt x="57" y="277"/>
                    <a:pt x="56" y="277"/>
                  </a:cubicBezTo>
                  <a:cubicBezTo>
                    <a:pt x="55" y="278"/>
                    <a:pt x="55" y="278"/>
                    <a:pt x="54" y="278"/>
                  </a:cubicBezTo>
                  <a:cubicBezTo>
                    <a:pt x="53" y="278"/>
                    <a:pt x="54" y="276"/>
                    <a:pt x="53" y="275"/>
                  </a:cubicBezTo>
                  <a:cubicBezTo>
                    <a:pt x="52" y="275"/>
                    <a:pt x="51" y="275"/>
                    <a:pt x="50" y="276"/>
                  </a:cubicBezTo>
                  <a:cubicBezTo>
                    <a:pt x="50" y="276"/>
                    <a:pt x="50" y="276"/>
                    <a:pt x="49" y="277"/>
                  </a:cubicBezTo>
                  <a:cubicBezTo>
                    <a:pt x="49" y="278"/>
                    <a:pt x="48" y="277"/>
                    <a:pt x="47" y="277"/>
                  </a:cubicBezTo>
                  <a:cubicBezTo>
                    <a:pt x="46" y="276"/>
                    <a:pt x="46" y="277"/>
                    <a:pt x="46" y="277"/>
                  </a:cubicBezTo>
                  <a:cubicBezTo>
                    <a:pt x="45" y="278"/>
                    <a:pt x="46" y="279"/>
                    <a:pt x="46" y="279"/>
                  </a:cubicBezTo>
                  <a:cubicBezTo>
                    <a:pt x="47" y="280"/>
                    <a:pt x="46" y="280"/>
                    <a:pt x="45" y="280"/>
                  </a:cubicBezTo>
                  <a:cubicBezTo>
                    <a:pt x="45" y="280"/>
                    <a:pt x="44" y="280"/>
                    <a:pt x="43" y="280"/>
                  </a:cubicBezTo>
                  <a:cubicBezTo>
                    <a:pt x="42" y="280"/>
                    <a:pt x="42" y="279"/>
                    <a:pt x="41" y="279"/>
                  </a:cubicBezTo>
                  <a:cubicBezTo>
                    <a:pt x="41" y="278"/>
                    <a:pt x="41" y="276"/>
                    <a:pt x="41" y="276"/>
                  </a:cubicBezTo>
                  <a:cubicBezTo>
                    <a:pt x="41" y="276"/>
                    <a:pt x="41" y="276"/>
                    <a:pt x="41" y="276"/>
                  </a:cubicBezTo>
                  <a:cubicBezTo>
                    <a:pt x="41" y="276"/>
                    <a:pt x="42" y="276"/>
                    <a:pt x="43" y="275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4" y="273"/>
                    <a:pt x="45" y="273"/>
                    <a:pt x="44" y="272"/>
                  </a:cubicBezTo>
                  <a:cubicBezTo>
                    <a:pt x="44" y="271"/>
                    <a:pt x="43" y="271"/>
                    <a:pt x="43" y="270"/>
                  </a:cubicBezTo>
                  <a:cubicBezTo>
                    <a:pt x="42" y="269"/>
                    <a:pt x="42" y="269"/>
                    <a:pt x="41" y="268"/>
                  </a:cubicBezTo>
                  <a:cubicBezTo>
                    <a:pt x="41" y="267"/>
                    <a:pt x="39" y="267"/>
                    <a:pt x="39" y="266"/>
                  </a:cubicBezTo>
                  <a:cubicBezTo>
                    <a:pt x="40" y="266"/>
                    <a:pt x="40" y="265"/>
                    <a:pt x="41" y="265"/>
                  </a:cubicBezTo>
                  <a:cubicBezTo>
                    <a:pt x="41" y="264"/>
                    <a:pt x="41" y="261"/>
                    <a:pt x="42" y="261"/>
                  </a:cubicBezTo>
                  <a:cubicBezTo>
                    <a:pt x="42" y="260"/>
                    <a:pt x="42" y="260"/>
                    <a:pt x="42" y="259"/>
                  </a:cubicBezTo>
                  <a:cubicBezTo>
                    <a:pt x="42" y="259"/>
                    <a:pt x="41" y="259"/>
                    <a:pt x="40" y="259"/>
                  </a:cubicBezTo>
                  <a:cubicBezTo>
                    <a:pt x="40" y="259"/>
                    <a:pt x="39" y="258"/>
                    <a:pt x="39" y="258"/>
                  </a:cubicBezTo>
                  <a:cubicBezTo>
                    <a:pt x="38" y="258"/>
                    <a:pt x="36" y="258"/>
                    <a:pt x="37" y="258"/>
                  </a:cubicBezTo>
                  <a:cubicBezTo>
                    <a:pt x="37" y="257"/>
                    <a:pt x="39" y="257"/>
                    <a:pt x="39" y="256"/>
                  </a:cubicBezTo>
                  <a:cubicBezTo>
                    <a:pt x="39" y="256"/>
                    <a:pt x="38" y="256"/>
                    <a:pt x="38" y="255"/>
                  </a:cubicBezTo>
                  <a:cubicBezTo>
                    <a:pt x="38" y="255"/>
                    <a:pt x="37" y="254"/>
                    <a:pt x="37" y="253"/>
                  </a:cubicBezTo>
                  <a:cubicBezTo>
                    <a:pt x="36" y="252"/>
                    <a:pt x="36" y="252"/>
                    <a:pt x="36" y="251"/>
                  </a:cubicBezTo>
                  <a:cubicBezTo>
                    <a:pt x="36" y="250"/>
                    <a:pt x="37" y="250"/>
                    <a:pt x="37" y="249"/>
                  </a:cubicBezTo>
                  <a:cubicBezTo>
                    <a:pt x="36" y="249"/>
                    <a:pt x="36" y="248"/>
                    <a:pt x="36" y="248"/>
                  </a:cubicBezTo>
                  <a:cubicBezTo>
                    <a:pt x="36" y="247"/>
                    <a:pt x="37" y="247"/>
                    <a:pt x="37" y="246"/>
                  </a:cubicBezTo>
                  <a:cubicBezTo>
                    <a:pt x="36" y="245"/>
                    <a:pt x="36" y="245"/>
                    <a:pt x="36" y="244"/>
                  </a:cubicBezTo>
                  <a:cubicBezTo>
                    <a:pt x="36" y="244"/>
                    <a:pt x="37" y="243"/>
                    <a:pt x="36" y="242"/>
                  </a:cubicBezTo>
                  <a:cubicBezTo>
                    <a:pt x="36" y="241"/>
                    <a:pt x="36" y="241"/>
                    <a:pt x="35" y="241"/>
                  </a:cubicBezTo>
                  <a:cubicBezTo>
                    <a:pt x="35" y="240"/>
                    <a:pt x="35" y="240"/>
                    <a:pt x="34" y="240"/>
                  </a:cubicBezTo>
                  <a:cubicBezTo>
                    <a:pt x="33" y="240"/>
                    <a:pt x="32" y="240"/>
                    <a:pt x="33" y="239"/>
                  </a:cubicBezTo>
                  <a:cubicBezTo>
                    <a:pt x="33" y="238"/>
                    <a:pt x="34" y="238"/>
                    <a:pt x="34" y="238"/>
                  </a:cubicBezTo>
                  <a:cubicBezTo>
                    <a:pt x="33" y="237"/>
                    <a:pt x="33" y="236"/>
                    <a:pt x="32" y="235"/>
                  </a:cubicBezTo>
                  <a:cubicBezTo>
                    <a:pt x="32" y="234"/>
                    <a:pt x="31" y="233"/>
                    <a:pt x="31" y="232"/>
                  </a:cubicBezTo>
                  <a:cubicBezTo>
                    <a:pt x="31" y="232"/>
                    <a:pt x="30" y="230"/>
                    <a:pt x="29" y="230"/>
                  </a:cubicBezTo>
                  <a:cubicBezTo>
                    <a:pt x="28" y="230"/>
                    <a:pt x="27" y="230"/>
                    <a:pt x="26" y="230"/>
                  </a:cubicBezTo>
                  <a:cubicBezTo>
                    <a:pt x="25" y="230"/>
                    <a:pt x="24" y="229"/>
                    <a:pt x="24" y="229"/>
                  </a:cubicBezTo>
                  <a:cubicBezTo>
                    <a:pt x="24" y="228"/>
                    <a:pt x="24" y="227"/>
                    <a:pt x="24" y="227"/>
                  </a:cubicBezTo>
                  <a:cubicBezTo>
                    <a:pt x="24" y="226"/>
                    <a:pt x="23" y="226"/>
                    <a:pt x="23" y="225"/>
                  </a:cubicBezTo>
                  <a:cubicBezTo>
                    <a:pt x="22" y="224"/>
                    <a:pt x="22" y="222"/>
                    <a:pt x="21" y="222"/>
                  </a:cubicBezTo>
                  <a:cubicBezTo>
                    <a:pt x="21" y="222"/>
                    <a:pt x="21" y="221"/>
                    <a:pt x="19" y="221"/>
                  </a:cubicBezTo>
                  <a:cubicBezTo>
                    <a:pt x="18" y="222"/>
                    <a:pt x="18" y="222"/>
                    <a:pt x="17" y="223"/>
                  </a:cubicBezTo>
                  <a:cubicBezTo>
                    <a:pt x="16" y="223"/>
                    <a:pt x="16" y="224"/>
                    <a:pt x="15" y="223"/>
                  </a:cubicBezTo>
                  <a:cubicBezTo>
                    <a:pt x="15" y="222"/>
                    <a:pt x="16" y="222"/>
                    <a:pt x="17" y="221"/>
                  </a:cubicBezTo>
                  <a:cubicBezTo>
                    <a:pt x="17" y="221"/>
                    <a:pt x="18" y="220"/>
                    <a:pt x="18" y="219"/>
                  </a:cubicBezTo>
                  <a:cubicBezTo>
                    <a:pt x="17" y="219"/>
                    <a:pt x="16" y="219"/>
                    <a:pt x="16" y="219"/>
                  </a:cubicBezTo>
                  <a:cubicBezTo>
                    <a:pt x="15" y="218"/>
                    <a:pt x="15" y="217"/>
                    <a:pt x="14" y="217"/>
                  </a:cubicBezTo>
                  <a:cubicBezTo>
                    <a:pt x="13" y="216"/>
                    <a:pt x="12" y="216"/>
                    <a:pt x="11" y="216"/>
                  </a:cubicBezTo>
                  <a:cubicBezTo>
                    <a:pt x="10" y="217"/>
                    <a:pt x="10" y="217"/>
                    <a:pt x="10" y="217"/>
                  </a:cubicBezTo>
                  <a:cubicBezTo>
                    <a:pt x="9" y="216"/>
                    <a:pt x="9" y="216"/>
                    <a:pt x="9" y="215"/>
                  </a:cubicBezTo>
                  <a:cubicBezTo>
                    <a:pt x="9" y="215"/>
                    <a:pt x="10" y="214"/>
                    <a:pt x="9" y="214"/>
                  </a:cubicBezTo>
                  <a:cubicBezTo>
                    <a:pt x="9" y="214"/>
                    <a:pt x="8" y="214"/>
                    <a:pt x="8" y="215"/>
                  </a:cubicBezTo>
                  <a:cubicBezTo>
                    <a:pt x="8" y="216"/>
                    <a:pt x="8" y="216"/>
                    <a:pt x="8" y="216"/>
                  </a:cubicBezTo>
                  <a:cubicBezTo>
                    <a:pt x="7" y="216"/>
                    <a:pt x="7" y="216"/>
                    <a:pt x="6" y="216"/>
                  </a:cubicBezTo>
                  <a:cubicBezTo>
                    <a:pt x="6" y="215"/>
                    <a:pt x="6" y="213"/>
                    <a:pt x="6" y="213"/>
                  </a:cubicBezTo>
                  <a:cubicBezTo>
                    <a:pt x="5" y="212"/>
                    <a:pt x="5" y="213"/>
                    <a:pt x="4" y="212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11"/>
                    <a:pt x="5" y="210"/>
                    <a:pt x="4" y="209"/>
                  </a:cubicBezTo>
                  <a:cubicBezTo>
                    <a:pt x="4" y="209"/>
                    <a:pt x="3" y="209"/>
                    <a:pt x="2" y="209"/>
                  </a:cubicBezTo>
                  <a:cubicBezTo>
                    <a:pt x="2" y="208"/>
                    <a:pt x="1" y="208"/>
                    <a:pt x="1" y="207"/>
                  </a:cubicBezTo>
                  <a:cubicBezTo>
                    <a:pt x="1" y="206"/>
                    <a:pt x="2" y="206"/>
                    <a:pt x="2" y="206"/>
                  </a:cubicBezTo>
                  <a:cubicBezTo>
                    <a:pt x="2" y="205"/>
                    <a:pt x="1" y="205"/>
                    <a:pt x="1" y="204"/>
                  </a:cubicBezTo>
                  <a:cubicBezTo>
                    <a:pt x="1" y="203"/>
                    <a:pt x="1" y="202"/>
                    <a:pt x="1" y="201"/>
                  </a:cubicBezTo>
                  <a:cubicBezTo>
                    <a:pt x="0" y="201"/>
                    <a:pt x="0" y="201"/>
                    <a:pt x="0" y="200"/>
                  </a:cubicBezTo>
                  <a:cubicBezTo>
                    <a:pt x="0" y="199"/>
                    <a:pt x="0" y="197"/>
                    <a:pt x="1" y="197"/>
                  </a:cubicBezTo>
                  <a:cubicBezTo>
                    <a:pt x="2" y="197"/>
                    <a:pt x="3" y="196"/>
                    <a:pt x="3" y="196"/>
                  </a:cubicBezTo>
                  <a:cubicBezTo>
                    <a:pt x="3" y="195"/>
                    <a:pt x="3" y="194"/>
                    <a:pt x="3" y="193"/>
                  </a:cubicBezTo>
                  <a:cubicBezTo>
                    <a:pt x="3" y="192"/>
                    <a:pt x="3" y="191"/>
                    <a:pt x="2" y="190"/>
                  </a:cubicBezTo>
                  <a:cubicBezTo>
                    <a:pt x="2" y="190"/>
                    <a:pt x="2" y="190"/>
                    <a:pt x="3" y="190"/>
                  </a:cubicBezTo>
                  <a:cubicBezTo>
                    <a:pt x="4" y="190"/>
                    <a:pt x="4" y="190"/>
                    <a:pt x="5" y="190"/>
                  </a:cubicBezTo>
                  <a:cubicBezTo>
                    <a:pt x="5" y="189"/>
                    <a:pt x="5" y="189"/>
                    <a:pt x="6" y="189"/>
                  </a:cubicBezTo>
                  <a:cubicBezTo>
                    <a:pt x="7" y="190"/>
                    <a:pt x="9" y="190"/>
                    <a:pt x="9" y="189"/>
                  </a:cubicBezTo>
                  <a:cubicBezTo>
                    <a:pt x="9" y="189"/>
                    <a:pt x="10" y="189"/>
                    <a:pt x="10" y="188"/>
                  </a:cubicBezTo>
                  <a:cubicBezTo>
                    <a:pt x="10" y="187"/>
                    <a:pt x="9" y="187"/>
                    <a:pt x="9" y="186"/>
                  </a:cubicBezTo>
                  <a:cubicBezTo>
                    <a:pt x="10" y="186"/>
                    <a:pt x="10" y="185"/>
                    <a:pt x="11" y="184"/>
                  </a:cubicBezTo>
                  <a:cubicBezTo>
                    <a:pt x="12" y="183"/>
                    <a:pt x="12" y="183"/>
                    <a:pt x="12" y="182"/>
                  </a:cubicBezTo>
                  <a:cubicBezTo>
                    <a:pt x="12" y="182"/>
                    <a:pt x="12" y="181"/>
                    <a:pt x="11" y="180"/>
                  </a:cubicBezTo>
                  <a:cubicBezTo>
                    <a:pt x="11" y="180"/>
                    <a:pt x="10" y="180"/>
                    <a:pt x="10" y="179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1" y="179"/>
                    <a:pt x="11" y="178"/>
                  </a:cubicBezTo>
                  <a:cubicBezTo>
                    <a:pt x="11" y="178"/>
                    <a:pt x="12" y="176"/>
                    <a:pt x="12" y="176"/>
                  </a:cubicBezTo>
                  <a:cubicBezTo>
                    <a:pt x="13" y="176"/>
                    <a:pt x="14" y="176"/>
                    <a:pt x="15" y="176"/>
                  </a:cubicBezTo>
                  <a:cubicBezTo>
                    <a:pt x="16" y="175"/>
                    <a:pt x="18" y="176"/>
                    <a:pt x="18" y="176"/>
                  </a:cubicBezTo>
                  <a:cubicBezTo>
                    <a:pt x="19" y="176"/>
                    <a:pt x="19" y="175"/>
                    <a:pt x="19" y="174"/>
                  </a:cubicBezTo>
                  <a:cubicBezTo>
                    <a:pt x="19" y="174"/>
                    <a:pt x="19" y="172"/>
                    <a:pt x="19" y="172"/>
                  </a:cubicBezTo>
                  <a:cubicBezTo>
                    <a:pt x="18" y="171"/>
                    <a:pt x="17" y="169"/>
                    <a:pt x="18" y="169"/>
                  </a:cubicBezTo>
                  <a:cubicBezTo>
                    <a:pt x="20" y="168"/>
                    <a:pt x="20" y="169"/>
                    <a:pt x="20" y="169"/>
                  </a:cubicBezTo>
                  <a:cubicBezTo>
                    <a:pt x="21" y="170"/>
                    <a:pt x="21" y="170"/>
                    <a:pt x="22" y="170"/>
                  </a:cubicBezTo>
                  <a:cubicBezTo>
                    <a:pt x="23" y="169"/>
                    <a:pt x="23" y="168"/>
                    <a:pt x="24" y="167"/>
                  </a:cubicBezTo>
                  <a:cubicBezTo>
                    <a:pt x="24" y="167"/>
                    <a:pt x="24" y="167"/>
                    <a:pt x="25" y="167"/>
                  </a:cubicBezTo>
                  <a:cubicBezTo>
                    <a:pt x="25" y="167"/>
                    <a:pt x="26" y="166"/>
                    <a:pt x="27" y="167"/>
                  </a:cubicBezTo>
                  <a:cubicBezTo>
                    <a:pt x="27" y="167"/>
                    <a:pt x="28" y="167"/>
                    <a:pt x="28" y="167"/>
                  </a:cubicBezTo>
                  <a:cubicBezTo>
                    <a:pt x="28" y="167"/>
                    <a:pt x="28" y="166"/>
                    <a:pt x="29" y="166"/>
                  </a:cubicBezTo>
                  <a:cubicBezTo>
                    <a:pt x="29" y="166"/>
                    <a:pt x="30" y="166"/>
                    <a:pt x="31" y="166"/>
                  </a:cubicBezTo>
                  <a:cubicBezTo>
                    <a:pt x="31" y="166"/>
                    <a:pt x="32" y="165"/>
                    <a:pt x="32" y="164"/>
                  </a:cubicBezTo>
                  <a:cubicBezTo>
                    <a:pt x="32" y="163"/>
                    <a:pt x="32" y="160"/>
                    <a:pt x="33" y="159"/>
                  </a:cubicBezTo>
                  <a:cubicBezTo>
                    <a:pt x="33" y="159"/>
                    <a:pt x="35" y="158"/>
                    <a:pt x="35" y="158"/>
                  </a:cubicBezTo>
                  <a:cubicBezTo>
                    <a:pt x="35" y="157"/>
                    <a:pt x="36" y="156"/>
                    <a:pt x="36" y="155"/>
                  </a:cubicBezTo>
                  <a:cubicBezTo>
                    <a:pt x="37" y="155"/>
                    <a:pt x="37" y="153"/>
                    <a:pt x="38" y="153"/>
                  </a:cubicBezTo>
                  <a:cubicBezTo>
                    <a:pt x="39" y="153"/>
                    <a:pt x="41" y="151"/>
                    <a:pt x="41" y="151"/>
                  </a:cubicBezTo>
                  <a:cubicBezTo>
                    <a:pt x="42" y="152"/>
                    <a:pt x="42" y="152"/>
                    <a:pt x="43" y="152"/>
                  </a:cubicBezTo>
                  <a:cubicBezTo>
                    <a:pt x="43" y="151"/>
                    <a:pt x="44" y="150"/>
                    <a:pt x="45" y="149"/>
                  </a:cubicBezTo>
                  <a:cubicBezTo>
                    <a:pt x="45" y="148"/>
                    <a:pt x="46" y="146"/>
                    <a:pt x="47" y="146"/>
                  </a:cubicBezTo>
                  <a:cubicBezTo>
                    <a:pt x="47" y="145"/>
                    <a:pt x="48" y="146"/>
                    <a:pt x="48" y="145"/>
                  </a:cubicBezTo>
                  <a:cubicBezTo>
                    <a:pt x="48" y="144"/>
                    <a:pt x="48" y="144"/>
                    <a:pt x="49" y="143"/>
                  </a:cubicBezTo>
                  <a:cubicBezTo>
                    <a:pt x="49" y="142"/>
                    <a:pt x="50" y="142"/>
                    <a:pt x="50" y="141"/>
                  </a:cubicBezTo>
                  <a:cubicBezTo>
                    <a:pt x="50" y="140"/>
                    <a:pt x="49" y="139"/>
                    <a:pt x="48" y="138"/>
                  </a:cubicBezTo>
                  <a:cubicBezTo>
                    <a:pt x="48" y="137"/>
                    <a:pt x="48" y="135"/>
                    <a:pt x="49" y="135"/>
                  </a:cubicBezTo>
                  <a:cubicBezTo>
                    <a:pt x="49" y="135"/>
                    <a:pt x="50" y="135"/>
                    <a:pt x="50" y="134"/>
                  </a:cubicBezTo>
                  <a:cubicBezTo>
                    <a:pt x="49" y="133"/>
                    <a:pt x="48" y="133"/>
                    <a:pt x="49" y="132"/>
                  </a:cubicBezTo>
                  <a:cubicBezTo>
                    <a:pt x="50" y="132"/>
                    <a:pt x="51" y="133"/>
                    <a:pt x="51" y="132"/>
                  </a:cubicBezTo>
                  <a:cubicBezTo>
                    <a:pt x="52" y="132"/>
                    <a:pt x="53" y="129"/>
                    <a:pt x="54" y="129"/>
                  </a:cubicBezTo>
                  <a:cubicBezTo>
                    <a:pt x="55" y="128"/>
                    <a:pt x="56" y="127"/>
                    <a:pt x="55" y="126"/>
                  </a:cubicBezTo>
                  <a:cubicBezTo>
                    <a:pt x="55" y="124"/>
                    <a:pt x="55" y="123"/>
                    <a:pt x="55" y="123"/>
                  </a:cubicBezTo>
                  <a:cubicBezTo>
                    <a:pt x="56" y="123"/>
                    <a:pt x="57" y="122"/>
                    <a:pt x="58" y="122"/>
                  </a:cubicBezTo>
                  <a:cubicBezTo>
                    <a:pt x="58" y="123"/>
                    <a:pt x="59" y="123"/>
                    <a:pt x="59" y="123"/>
                  </a:cubicBezTo>
                  <a:cubicBezTo>
                    <a:pt x="59" y="122"/>
                    <a:pt x="58" y="121"/>
                    <a:pt x="58" y="120"/>
                  </a:cubicBezTo>
                  <a:cubicBezTo>
                    <a:pt x="59" y="119"/>
                    <a:pt x="59" y="119"/>
                    <a:pt x="58" y="118"/>
                  </a:cubicBezTo>
                  <a:cubicBezTo>
                    <a:pt x="58" y="117"/>
                    <a:pt x="58" y="117"/>
                    <a:pt x="58" y="116"/>
                  </a:cubicBezTo>
                  <a:cubicBezTo>
                    <a:pt x="58" y="115"/>
                    <a:pt x="59" y="115"/>
                    <a:pt x="58" y="114"/>
                  </a:cubicBezTo>
                  <a:cubicBezTo>
                    <a:pt x="57" y="114"/>
                    <a:pt x="57" y="113"/>
                    <a:pt x="57" y="112"/>
                  </a:cubicBezTo>
                  <a:cubicBezTo>
                    <a:pt x="57" y="111"/>
                    <a:pt x="56" y="108"/>
                    <a:pt x="56" y="108"/>
                  </a:cubicBezTo>
                  <a:cubicBezTo>
                    <a:pt x="55" y="108"/>
                    <a:pt x="55" y="108"/>
                    <a:pt x="54" y="108"/>
                  </a:cubicBezTo>
                  <a:cubicBezTo>
                    <a:pt x="54" y="107"/>
                    <a:pt x="53" y="106"/>
                    <a:pt x="54" y="106"/>
                  </a:cubicBezTo>
                  <a:cubicBezTo>
                    <a:pt x="55" y="106"/>
                    <a:pt x="56" y="106"/>
                    <a:pt x="57" y="106"/>
                  </a:cubicBezTo>
                  <a:cubicBezTo>
                    <a:pt x="57" y="105"/>
                    <a:pt x="57" y="104"/>
                    <a:pt x="56" y="104"/>
                  </a:cubicBezTo>
                  <a:cubicBezTo>
                    <a:pt x="56" y="104"/>
                    <a:pt x="56" y="105"/>
                    <a:pt x="55" y="105"/>
                  </a:cubicBezTo>
                  <a:cubicBezTo>
                    <a:pt x="54" y="105"/>
                    <a:pt x="54" y="105"/>
                    <a:pt x="53" y="104"/>
                  </a:cubicBezTo>
                  <a:cubicBezTo>
                    <a:pt x="53" y="104"/>
                    <a:pt x="52" y="103"/>
                    <a:pt x="53" y="103"/>
                  </a:cubicBezTo>
                  <a:cubicBezTo>
                    <a:pt x="54" y="102"/>
                    <a:pt x="56" y="101"/>
                    <a:pt x="57" y="100"/>
                  </a:cubicBezTo>
                  <a:cubicBezTo>
                    <a:pt x="57" y="100"/>
                    <a:pt x="58" y="99"/>
                    <a:pt x="58" y="99"/>
                  </a:cubicBezTo>
                  <a:cubicBezTo>
                    <a:pt x="58" y="98"/>
                    <a:pt x="59" y="98"/>
                    <a:pt x="58" y="98"/>
                  </a:cubicBezTo>
                  <a:cubicBezTo>
                    <a:pt x="57" y="98"/>
                    <a:pt x="56" y="98"/>
                    <a:pt x="56" y="97"/>
                  </a:cubicBezTo>
                  <a:cubicBezTo>
                    <a:pt x="56" y="97"/>
                    <a:pt x="56" y="97"/>
                    <a:pt x="55" y="96"/>
                  </a:cubicBezTo>
                  <a:cubicBezTo>
                    <a:pt x="55" y="96"/>
                    <a:pt x="54" y="95"/>
                    <a:pt x="55" y="95"/>
                  </a:cubicBezTo>
                  <a:cubicBezTo>
                    <a:pt x="55" y="94"/>
                    <a:pt x="55" y="94"/>
                    <a:pt x="55" y="93"/>
                  </a:cubicBezTo>
                  <a:cubicBezTo>
                    <a:pt x="55" y="93"/>
                    <a:pt x="54" y="92"/>
                    <a:pt x="54" y="91"/>
                  </a:cubicBezTo>
                  <a:cubicBezTo>
                    <a:pt x="54" y="90"/>
                    <a:pt x="53" y="89"/>
                    <a:pt x="54" y="89"/>
                  </a:cubicBezTo>
                  <a:cubicBezTo>
                    <a:pt x="55" y="88"/>
                    <a:pt x="55" y="87"/>
                    <a:pt x="56" y="87"/>
                  </a:cubicBezTo>
                  <a:cubicBezTo>
                    <a:pt x="56" y="87"/>
                    <a:pt x="57" y="86"/>
                    <a:pt x="57" y="86"/>
                  </a:cubicBezTo>
                  <a:cubicBezTo>
                    <a:pt x="58" y="85"/>
                    <a:pt x="58" y="83"/>
                    <a:pt x="59" y="84"/>
                  </a:cubicBezTo>
                  <a:cubicBezTo>
                    <a:pt x="59" y="85"/>
                    <a:pt x="60" y="85"/>
                    <a:pt x="60" y="85"/>
                  </a:cubicBezTo>
                  <a:cubicBezTo>
                    <a:pt x="61" y="85"/>
                    <a:pt x="62" y="85"/>
                    <a:pt x="62" y="86"/>
                  </a:cubicBezTo>
                  <a:cubicBezTo>
                    <a:pt x="62" y="86"/>
                    <a:pt x="62" y="86"/>
                    <a:pt x="63" y="86"/>
                  </a:cubicBezTo>
                  <a:cubicBezTo>
                    <a:pt x="64" y="86"/>
                    <a:pt x="65" y="86"/>
                    <a:pt x="65" y="86"/>
                  </a:cubicBezTo>
                  <a:cubicBezTo>
                    <a:pt x="65" y="87"/>
                    <a:pt x="66" y="87"/>
                    <a:pt x="66" y="87"/>
                  </a:cubicBezTo>
                  <a:cubicBezTo>
                    <a:pt x="67" y="87"/>
                    <a:pt x="67" y="88"/>
                    <a:pt x="68" y="88"/>
                  </a:cubicBezTo>
                  <a:cubicBezTo>
                    <a:pt x="68" y="87"/>
                    <a:pt x="69" y="86"/>
                    <a:pt x="70" y="86"/>
                  </a:cubicBezTo>
                  <a:cubicBezTo>
                    <a:pt x="71" y="87"/>
                    <a:pt x="72" y="87"/>
                    <a:pt x="73" y="87"/>
                  </a:cubicBezTo>
                  <a:cubicBezTo>
                    <a:pt x="74" y="87"/>
                    <a:pt x="75" y="87"/>
                    <a:pt x="76" y="88"/>
                  </a:cubicBezTo>
                  <a:cubicBezTo>
                    <a:pt x="77" y="88"/>
                    <a:pt x="78" y="88"/>
                    <a:pt x="79" y="87"/>
                  </a:cubicBezTo>
                  <a:cubicBezTo>
                    <a:pt x="79" y="87"/>
                    <a:pt x="79" y="86"/>
                    <a:pt x="80" y="87"/>
                  </a:cubicBezTo>
                  <a:cubicBezTo>
                    <a:pt x="81" y="87"/>
                    <a:pt x="81" y="88"/>
                    <a:pt x="81" y="87"/>
                  </a:cubicBezTo>
                  <a:cubicBezTo>
                    <a:pt x="82" y="86"/>
                    <a:pt x="81" y="85"/>
                    <a:pt x="81" y="84"/>
                  </a:cubicBezTo>
                  <a:cubicBezTo>
                    <a:pt x="81" y="83"/>
                    <a:pt x="81" y="83"/>
                    <a:pt x="82" y="83"/>
                  </a:cubicBezTo>
                  <a:cubicBezTo>
                    <a:pt x="83" y="83"/>
                    <a:pt x="84" y="82"/>
                    <a:pt x="84" y="82"/>
                  </a:cubicBezTo>
                  <a:cubicBezTo>
                    <a:pt x="85" y="81"/>
                    <a:pt x="85" y="80"/>
                    <a:pt x="86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9" y="79"/>
                    <a:pt x="89" y="80"/>
                    <a:pt x="89" y="81"/>
                  </a:cubicBezTo>
                  <a:cubicBezTo>
                    <a:pt x="89" y="81"/>
                    <a:pt x="90" y="81"/>
                    <a:pt x="91" y="80"/>
                  </a:cubicBezTo>
                  <a:cubicBezTo>
                    <a:pt x="91" y="80"/>
                    <a:pt x="91" y="79"/>
                    <a:pt x="92" y="79"/>
                  </a:cubicBezTo>
                  <a:cubicBezTo>
                    <a:pt x="93" y="78"/>
                    <a:pt x="94" y="78"/>
                    <a:pt x="93" y="77"/>
                  </a:cubicBezTo>
                  <a:cubicBezTo>
                    <a:pt x="92" y="77"/>
                    <a:pt x="90" y="77"/>
                    <a:pt x="90" y="77"/>
                  </a:cubicBezTo>
                  <a:cubicBezTo>
                    <a:pt x="90" y="76"/>
                    <a:pt x="89" y="75"/>
                    <a:pt x="89" y="74"/>
                  </a:cubicBezTo>
                  <a:cubicBezTo>
                    <a:pt x="88" y="73"/>
                    <a:pt x="88" y="73"/>
                    <a:pt x="88" y="72"/>
                  </a:cubicBezTo>
                  <a:cubicBezTo>
                    <a:pt x="87" y="72"/>
                    <a:pt x="87" y="72"/>
                    <a:pt x="87" y="71"/>
                  </a:cubicBezTo>
                  <a:cubicBezTo>
                    <a:pt x="87" y="70"/>
                    <a:pt x="86" y="69"/>
                    <a:pt x="86" y="68"/>
                  </a:cubicBezTo>
                  <a:cubicBezTo>
                    <a:pt x="86" y="67"/>
                    <a:pt x="86" y="66"/>
                    <a:pt x="86" y="66"/>
                  </a:cubicBezTo>
                  <a:cubicBezTo>
                    <a:pt x="86" y="66"/>
                    <a:pt x="86" y="65"/>
                    <a:pt x="86" y="64"/>
                  </a:cubicBezTo>
                  <a:cubicBezTo>
                    <a:pt x="86" y="64"/>
                    <a:pt x="85" y="65"/>
                    <a:pt x="84" y="65"/>
                  </a:cubicBezTo>
                  <a:cubicBezTo>
                    <a:pt x="84" y="65"/>
                    <a:pt x="83" y="66"/>
                    <a:pt x="82" y="67"/>
                  </a:cubicBezTo>
                  <a:cubicBezTo>
                    <a:pt x="82" y="67"/>
                    <a:pt x="81" y="67"/>
                    <a:pt x="81" y="67"/>
                  </a:cubicBezTo>
                  <a:cubicBezTo>
                    <a:pt x="80" y="66"/>
                    <a:pt x="81" y="66"/>
                    <a:pt x="80" y="66"/>
                  </a:cubicBezTo>
                  <a:cubicBezTo>
                    <a:pt x="79" y="66"/>
                    <a:pt x="78" y="65"/>
                    <a:pt x="78" y="64"/>
                  </a:cubicBezTo>
                  <a:cubicBezTo>
                    <a:pt x="78" y="63"/>
                    <a:pt x="79" y="63"/>
                    <a:pt x="79" y="62"/>
                  </a:cubicBezTo>
                  <a:cubicBezTo>
                    <a:pt x="80" y="61"/>
                    <a:pt x="81" y="61"/>
                    <a:pt x="80" y="60"/>
                  </a:cubicBezTo>
                  <a:cubicBezTo>
                    <a:pt x="79" y="60"/>
                    <a:pt x="78" y="59"/>
                    <a:pt x="78" y="59"/>
                  </a:cubicBezTo>
                  <a:cubicBezTo>
                    <a:pt x="78" y="58"/>
                    <a:pt x="78" y="58"/>
                    <a:pt x="79" y="58"/>
                  </a:cubicBezTo>
                  <a:cubicBezTo>
                    <a:pt x="79" y="58"/>
                    <a:pt x="81" y="57"/>
                    <a:pt x="82" y="57"/>
                  </a:cubicBezTo>
                  <a:cubicBezTo>
                    <a:pt x="82" y="57"/>
                    <a:pt x="83" y="57"/>
                    <a:pt x="84" y="56"/>
                  </a:cubicBezTo>
                  <a:cubicBezTo>
                    <a:pt x="84" y="55"/>
                    <a:pt x="85" y="53"/>
                    <a:pt x="85" y="53"/>
                  </a:cubicBezTo>
                  <a:cubicBezTo>
                    <a:pt x="85" y="52"/>
                    <a:pt x="85" y="53"/>
                    <a:pt x="86" y="52"/>
                  </a:cubicBezTo>
                  <a:cubicBezTo>
                    <a:pt x="87" y="51"/>
                    <a:pt x="88" y="49"/>
                    <a:pt x="89" y="50"/>
                  </a:cubicBezTo>
                  <a:cubicBezTo>
                    <a:pt x="89" y="51"/>
                    <a:pt x="90" y="54"/>
                    <a:pt x="91" y="53"/>
                  </a:cubicBezTo>
                  <a:cubicBezTo>
                    <a:pt x="91" y="53"/>
                    <a:pt x="93" y="53"/>
                    <a:pt x="93" y="52"/>
                  </a:cubicBezTo>
                  <a:cubicBezTo>
                    <a:pt x="93" y="52"/>
                    <a:pt x="93" y="51"/>
                    <a:pt x="93" y="50"/>
                  </a:cubicBezTo>
                  <a:cubicBezTo>
                    <a:pt x="94" y="50"/>
                    <a:pt x="94" y="49"/>
                    <a:pt x="94" y="48"/>
                  </a:cubicBezTo>
                  <a:cubicBezTo>
                    <a:pt x="95" y="48"/>
                    <a:pt x="96" y="46"/>
                    <a:pt x="96" y="46"/>
                  </a:cubicBezTo>
                  <a:cubicBezTo>
                    <a:pt x="95" y="45"/>
                    <a:pt x="95" y="44"/>
                    <a:pt x="95" y="43"/>
                  </a:cubicBezTo>
                  <a:cubicBezTo>
                    <a:pt x="95" y="42"/>
                    <a:pt x="94" y="40"/>
                    <a:pt x="95" y="41"/>
                  </a:cubicBezTo>
                  <a:cubicBezTo>
                    <a:pt x="96" y="41"/>
                    <a:pt x="97" y="41"/>
                    <a:pt x="98" y="40"/>
                  </a:cubicBezTo>
                  <a:cubicBezTo>
                    <a:pt x="98" y="40"/>
                    <a:pt x="98" y="39"/>
                    <a:pt x="99" y="38"/>
                  </a:cubicBezTo>
                  <a:cubicBezTo>
                    <a:pt x="99" y="36"/>
                    <a:pt x="100" y="35"/>
                    <a:pt x="100" y="35"/>
                  </a:cubicBezTo>
                  <a:cubicBezTo>
                    <a:pt x="101" y="35"/>
                    <a:pt x="101" y="35"/>
                    <a:pt x="101" y="34"/>
                  </a:cubicBezTo>
                  <a:cubicBezTo>
                    <a:pt x="101" y="33"/>
                    <a:pt x="101" y="32"/>
                    <a:pt x="100" y="32"/>
                  </a:cubicBezTo>
                  <a:cubicBezTo>
                    <a:pt x="99" y="32"/>
                    <a:pt x="99" y="31"/>
                    <a:pt x="99" y="30"/>
                  </a:cubicBezTo>
                  <a:cubicBezTo>
                    <a:pt x="99" y="30"/>
                    <a:pt x="99" y="28"/>
                    <a:pt x="99" y="28"/>
                  </a:cubicBezTo>
                  <a:cubicBezTo>
                    <a:pt x="99" y="28"/>
                    <a:pt x="100" y="26"/>
                    <a:pt x="100" y="25"/>
                  </a:cubicBezTo>
                  <a:cubicBezTo>
                    <a:pt x="100" y="24"/>
                    <a:pt x="101" y="24"/>
                    <a:pt x="100" y="23"/>
                  </a:cubicBezTo>
                  <a:cubicBezTo>
                    <a:pt x="100" y="23"/>
                    <a:pt x="100" y="23"/>
                    <a:pt x="100" y="22"/>
                  </a:cubicBezTo>
                  <a:cubicBezTo>
                    <a:pt x="101" y="21"/>
                    <a:pt x="101" y="20"/>
                    <a:pt x="101" y="20"/>
                  </a:cubicBezTo>
                  <a:cubicBezTo>
                    <a:pt x="102" y="19"/>
                    <a:pt x="103" y="19"/>
                    <a:pt x="103" y="18"/>
                  </a:cubicBezTo>
                  <a:cubicBezTo>
                    <a:pt x="103" y="17"/>
                    <a:pt x="103" y="16"/>
                    <a:pt x="103" y="16"/>
                  </a:cubicBezTo>
                  <a:cubicBezTo>
                    <a:pt x="103" y="15"/>
                    <a:pt x="102" y="12"/>
                    <a:pt x="102" y="11"/>
                  </a:cubicBezTo>
                  <a:cubicBezTo>
                    <a:pt x="102" y="10"/>
                    <a:pt x="103" y="9"/>
                    <a:pt x="102" y="9"/>
                  </a:cubicBezTo>
                  <a:cubicBezTo>
                    <a:pt x="102" y="8"/>
                    <a:pt x="101" y="9"/>
                    <a:pt x="101" y="9"/>
                  </a:cubicBezTo>
                  <a:cubicBezTo>
                    <a:pt x="101" y="8"/>
                    <a:pt x="101" y="7"/>
                    <a:pt x="101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7"/>
                    <a:pt x="102" y="7"/>
                    <a:pt x="102" y="7"/>
                  </a:cubicBezTo>
                  <a:cubicBezTo>
                    <a:pt x="102" y="6"/>
                    <a:pt x="102" y="5"/>
                    <a:pt x="103" y="5"/>
                  </a:cubicBezTo>
                  <a:cubicBezTo>
                    <a:pt x="104" y="4"/>
                    <a:pt x="104" y="3"/>
                    <a:pt x="105" y="4"/>
                  </a:cubicBezTo>
                  <a:cubicBezTo>
                    <a:pt x="105" y="4"/>
                    <a:pt x="107" y="4"/>
                    <a:pt x="107" y="4"/>
                  </a:cubicBezTo>
                  <a:cubicBezTo>
                    <a:pt x="107" y="3"/>
                    <a:pt x="108" y="2"/>
                    <a:pt x="108" y="2"/>
                  </a:cubicBezTo>
                  <a:cubicBezTo>
                    <a:pt x="109" y="2"/>
                    <a:pt x="110" y="2"/>
                    <a:pt x="111" y="1"/>
                  </a:cubicBezTo>
                  <a:cubicBezTo>
                    <a:pt x="112" y="1"/>
                    <a:pt x="113" y="1"/>
                    <a:pt x="113" y="2"/>
                  </a:cubicBezTo>
                  <a:cubicBezTo>
                    <a:pt x="113" y="2"/>
                    <a:pt x="114" y="3"/>
                    <a:pt x="115" y="3"/>
                  </a:cubicBezTo>
                  <a:cubicBezTo>
                    <a:pt x="116" y="3"/>
                    <a:pt x="116" y="3"/>
                    <a:pt x="116" y="2"/>
                  </a:cubicBezTo>
                  <a:cubicBezTo>
                    <a:pt x="116" y="2"/>
                    <a:pt x="115" y="1"/>
                    <a:pt x="116" y="1"/>
                  </a:cubicBezTo>
                  <a:cubicBezTo>
                    <a:pt x="117" y="1"/>
                    <a:pt x="118" y="1"/>
                    <a:pt x="119" y="1"/>
                  </a:cubicBezTo>
                  <a:cubicBezTo>
                    <a:pt x="120" y="1"/>
                    <a:pt x="120" y="1"/>
                    <a:pt x="121" y="1"/>
                  </a:cubicBezTo>
                  <a:cubicBezTo>
                    <a:pt x="122" y="1"/>
                    <a:pt x="123" y="0"/>
                    <a:pt x="123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24" y="2"/>
                    <a:pt x="124" y="2"/>
                  </a:cubicBezTo>
                  <a:cubicBezTo>
                    <a:pt x="125" y="3"/>
                    <a:pt x="125" y="4"/>
                    <a:pt x="126" y="5"/>
                  </a:cubicBezTo>
                  <a:cubicBezTo>
                    <a:pt x="126" y="6"/>
                    <a:pt x="126" y="6"/>
                    <a:pt x="127" y="7"/>
                  </a:cubicBezTo>
                  <a:cubicBezTo>
                    <a:pt x="128" y="8"/>
                    <a:pt x="129" y="11"/>
                    <a:pt x="130" y="11"/>
                  </a:cubicBezTo>
                  <a:cubicBezTo>
                    <a:pt x="130" y="12"/>
                    <a:pt x="132" y="13"/>
                    <a:pt x="134" y="13"/>
                  </a:cubicBezTo>
                  <a:cubicBezTo>
                    <a:pt x="135" y="13"/>
                    <a:pt x="136" y="14"/>
                    <a:pt x="137" y="15"/>
                  </a:cubicBezTo>
                  <a:cubicBezTo>
                    <a:pt x="138" y="16"/>
                    <a:pt x="141" y="18"/>
                    <a:pt x="143" y="18"/>
                  </a:cubicBezTo>
                  <a:cubicBezTo>
                    <a:pt x="145" y="19"/>
                    <a:pt x="146" y="18"/>
                    <a:pt x="148" y="18"/>
                  </a:cubicBezTo>
                  <a:cubicBezTo>
                    <a:pt x="150" y="18"/>
                    <a:pt x="154" y="18"/>
                    <a:pt x="156" y="17"/>
                  </a:cubicBezTo>
                  <a:cubicBezTo>
                    <a:pt x="157" y="17"/>
                    <a:pt x="159" y="16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6"/>
                    <a:pt x="160" y="17"/>
                  </a:cubicBezTo>
                  <a:cubicBezTo>
                    <a:pt x="160" y="18"/>
                    <a:pt x="160" y="19"/>
                    <a:pt x="160" y="20"/>
                  </a:cubicBezTo>
                  <a:cubicBezTo>
                    <a:pt x="160" y="21"/>
                    <a:pt x="161" y="22"/>
                    <a:pt x="161" y="21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3" y="19"/>
                    <a:pt x="164" y="19"/>
                    <a:pt x="164" y="19"/>
                  </a:cubicBezTo>
                  <a:cubicBezTo>
                    <a:pt x="165" y="19"/>
                    <a:pt x="166" y="19"/>
                    <a:pt x="166" y="19"/>
                  </a:cubicBezTo>
                  <a:cubicBezTo>
                    <a:pt x="166" y="20"/>
                    <a:pt x="167" y="21"/>
                    <a:pt x="167" y="21"/>
                  </a:cubicBezTo>
                  <a:cubicBezTo>
                    <a:pt x="167" y="22"/>
                    <a:pt x="166" y="22"/>
                    <a:pt x="167" y="23"/>
                  </a:cubicBezTo>
                  <a:cubicBezTo>
                    <a:pt x="168" y="23"/>
                    <a:pt x="168" y="24"/>
                    <a:pt x="168" y="24"/>
                  </a:cubicBezTo>
                  <a:cubicBezTo>
                    <a:pt x="169" y="25"/>
                    <a:pt x="168" y="26"/>
                    <a:pt x="170" y="26"/>
                  </a:cubicBezTo>
                  <a:cubicBezTo>
                    <a:pt x="171" y="27"/>
                    <a:pt x="171" y="29"/>
                    <a:pt x="171" y="29"/>
                  </a:cubicBezTo>
                  <a:cubicBezTo>
                    <a:pt x="171" y="30"/>
                    <a:pt x="172" y="30"/>
                    <a:pt x="172" y="30"/>
                  </a:cubicBezTo>
                  <a:cubicBezTo>
                    <a:pt x="172" y="30"/>
                    <a:pt x="175" y="27"/>
                    <a:pt x="175" y="26"/>
                  </a:cubicBezTo>
                  <a:cubicBezTo>
                    <a:pt x="175" y="26"/>
                    <a:pt x="178" y="21"/>
                    <a:pt x="178" y="21"/>
                  </a:cubicBezTo>
                  <a:cubicBezTo>
                    <a:pt x="178" y="20"/>
                    <a:pt x="182" y="20"/>
                    <a:pt x="182" y="20"/>
                  </a:cubicBezTo>
                  <a:cubicBezTo>
                    <a:pt x="183" y="19"/>
                    <a:pt x="186" y="17"/>
                    <a:pt x="187" y="17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87" y="16"/>
                    <a:pt x="187" y="15"/>
                    <a:pt x="187" y="14"/>
                  </a:cubicBezTo>
                  <a:cubicBezTo>
                    <a:pt x="187" y="14"/>
                    <a:pt x="186" y="12"/>
                    <a:pt x="186" y="12"/>
                  </a:cubicBezTo>
                  <a:cubicBezTo>
                    <a:pt x="185" y="12"/>
                    <a:pt x="184" y="10"/>
                    <a:pt x="184" y="10"/>
                  </a:cubicBezTo>
                  <a:cubicBezTo>
                    <a:pt x="184" y="10"/>
                    <a:pt x="185" y="9"/>
                    <a:pt x="186" y="9"/>
                  </a:cubicBezTo>
                  <a:cubicBezTo>
                    <a:pt x="187" y="9"/>
                    <a:pt x="188" y="9"/>
                    <a:pt x="189" y="9"/>
                  </a:cubicBezTo>
                  <a:cubicBezTo>
                    <a:pt x="189" y="9"/>
                    <a:pt x="190" y="8"/>
                    <a:pt x="190" y="7"/>
                  </a:cubicBezTo>
                  <a:cubicBezTo>
                    <a:pt x="190" y="7"/>
                    <a:pt x="190" y="6"/>
                    <a:pt x="191" y="5"/>
                  </a:cubicBezTo>
                  <a:cubicBezTo>
                    <a:pt x="191" y="5"/>
                    <a:pt x="194" y="4"/>
                    <a:pt x="195" y="5"/>
                  </a:cubicBezTo>
                  <a:cubicBezTo>
                    <a:pt x="196" y="5"/>
                    <a:pt x="197" y="5"/>
                    <a:pt x="198" y="5"/>
                  </a:cubicBezTo>
                  <a:cubicBezTo>
                    <a:pt x="198" y="5"/>
                    <a:pt x="199" y="4"/>
                    <a:pt x="200" y="3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1" y="3"/>
                    <a:pt x="202" y="3"/>
                  </a:cubicBezTo>
                  <a:cubicBezTo>
                    <a:pt x="203" y="3"/>
                    <a:pt x="204" y="2"/>
                    <a:pt x="204" y="1"/>
                  </a:cubicBezTo>
                  <a:cubicBezTo>
                    <a:pt x="204" y="1"/>
                    <a:pt x="204" y="0"/>
                    <a:pt x="204" y="1"/>
                  </a:cubicBezTo>
                  <a:cubicBezTo>
                    <a:pt x="205" y="1"/>
                    <a:pt x="205" y="2"/>
                    <a:pt x="206" y="2"/>
                  </a:cubicBezTo>
                  <a:cubicBezTo>
                    <a:pt x="206" y="2"/>
                    <a:pt x="207" y="2"/>
                    <a:pt x="207" y="3"/>
                  </a:cubicBezTo>
                  <a:cubicBezTo>
                    <a:pt x="207" y="4"/>
                    <a:pt x="208" y="4"/>
                    <a:pt x="208" y="5"/>
                  </a:cubicBezTo>
                  <a:cubicBezTo>
                    <a:pt x="208" y="6"/>
                    <a:pt x="208" y="7"/>
                    <a:pt x="208" y="8"/>
                  </a:cubicBezTo>
                  <a:cubicBezTo>
                    <a:pt x="208" y="8"/>
                    <a:pt x="209" y="11"/>
                    <a:pt x="209" y="11"/>
                  </a:cubicBezTo>
                  <a:cubicBezTo>
                    <a:pt x="209" y="12"/>
                    <a:pt x="208" y="12"/>
                    <a:pt x="209" y="13"/>
                  </a:cubicBezTo>
                  <a:cubicBezTo>
                    <a:pt x="210" y="13"/>
                    <a:pt x="211" y="13"/>
                    <a:pt x="211" y="14"/>
                  </a:cubicBezTo>
                  <a:cubicBezTo>
                    <a:pt x="210" y="15"/>
                    <a:pt x="209" y="17"/>
                    <a:pt x="209" y="17"/>
                  </a:cubicBezTo>
                  <a:cubicBezTo>
                    <a:pt x="209" y="18"/>
                    <a:pt x="209" y="19"/>
                    <a:pt x="209" y="19"/>
                  </a:cubicBezTo>
                  <a:cubicBezTo>
                    <a:pt x="210" y="19"/>
                    <a:pt x="211" y="17"/>
                    <a:pt x="212" y="18"/>
                  </a:cubicBezTo>
                  <a:cubicBezTo>
                    <a:pt x="213" y="18"/>
                    <a:pt x="214" y="19"/>
                    <a:pt x="214" y="18"/>
                  </a:cubicBezTo>
                  <a:cubicBezTo>
                    <a:pt x="214" y="17"/>
                    <a:pt x="214" y="16"/>
                    <a:pt x="215" y="15"/>
                  </a:cubicBezTo>
                  <a:cubicBezTo>
                    <a:pt x="216" y="15"/>
                    <a:pt x="218" y="14"/>
                    <a:pt x="219" y="15"/>
                  </a:cubicBezTo>
                  <a:cubicBezTo>
                    <a:pt x="219" y="15"/>
                    <a:pt x="220" y="16"/>
                    <a:pt x="220" y="17"/>
                  </a:cubicBezTo>
                  <a:cubicBezTo>
                    <a:pt x="220" y="18"/>
                    <a:pt x="220" y="19"/>
                    <a:pt x="220" y="20"/>
                  </a:cubicBezTo>
                  <a:cubicBezTo>
                    <a:pt x="220" y="21"/>
                    <a:pt x="221" y="21"/>
                    <a:pt x="222" y="21"/>
                  </a:cubicBezTo>
                  <a:cubicBezTo>
                    <a:pt x="222" y="21"/>
                    <a:pt x="224" y="21"/>
                    <a:pt x="225" y="21"/>
                  </a:cubicBezTo>
                  <a:cubicBezTo>
                    <a:pt x="225" y="20"/>
                    <a:pt x="226" y="19"/>
                    <a:pt x="227" y="19"/>
                  </a:cubicBezTo>
                  <a:cubicBezTo>
                    <a:pt x="228" y="20"/>
                    <a:pt x="228" y="21"/>
                    <a:pt x="229" y="22"/>
                  </a:cubicBezTo>
                  <a:cubicBezTo>
                    <a:pt x="229" y="22"/>
                    <a:pt x="231" y="22"/>
                    <a:pt x="231" y="23"/>
                  </a:cubicBezTo>
                  <a:cubicBezTo>
                    <a:pt x="232" y="24"/>
                    <a:pt x="232" y="25"/>
                    <a:pt x="232" y="26"/>
                  </a:cubicBezTo>
                  <a:cubicBezTo>
                    <a:pt x="232" y="27"/>
                    <a:pt x="232" y="27"/>
                    <a:pt x="232" y="27"/>
                  </a:cubicBezTo>
                  <a:cubicBezTo>
                    <a:pt x="231" y="27"/>
                    <a:pt x="230" y="28"/>
                    <a:pt x="230" y="28"/>
                  </a:cubicBezTo>
                  <a:cubicBezTo>
                    <a:pt x="229" y="29"/>
                    <a:pt x="225" y="33"/>
                    <a:pt x="224" y="35"/>
                  </a:cubicBezTo>
                  <a:cubicBezTo>
                    <a:pt x="224" y="36"/>
                    <a:pt x="223" y="37"/>
                    <a:pt x="222" y="38"/>
                  </a:cubicBezTo>
                  <a:cubicBezTo>
                    <a:pt x="222" y="38"/>
                    <a:pt x="220" y="38"/>
                    <a:pt x="219" y="38"/>
                  </a:cubicBezTo>
                  <a:cubicBezTo>
                    <a:pt x="218" y="38"/>
                    <a:pt x="213" y="43"/>
                    <a:pt x="212" y="44"/>
                  </a:cubicBezTo>
                  <a:cubicBezTo>
                    <a:pt x="212" y="45"/>
                    <a:pt x="210" y="49"/>
                    <a:pt x="210" y="50"/>
                  </a:cubicBezTo>
                  <a:cubicBezTo>
                    <a:pt x="210" y="51"/>
                    <a:pt x="210" y="52"/>
                    <a:pt x="211" y="53"/>
                  </a:cubicBezTo>
                  <a:cubicBezTo>
                    <a:pt x="212" y="54"/>
                    <a:pt x="212" y="54"/>
                    <a:pt x="212" y="55"/>
                  </a:cubicBezTo>
                  <a:cubicBezTo>
                    <a:pt x="212" y="55"/>
                    <a:pt x="212" y="56"/>
                    <a:pt x="211" y="56"/>
                  </a:cubicBezTo>
                  <a:cubicBezTo>
                    <a:pt x="211" y="56"/>
                    <a:pt x="209" y="56"/>
                    <a:pt x="208" y="57"/>
                  </a:cubicBezTo>
                  <a:cubicBezTo>
                    <a:pt x="208" y="58"/>
                    <a:pt x="209" y="59"/>
                    <a:pt x="209" y="60"/>
                  </a:cubicBezTo>
                  <a:cubicBezTo>
                    <a:pt x="209" y="61"/>
                    <a:pt x="204" y="63"/>
                    <a:pt x="203" y="63"/>
                  </a:cubicBezTo>
                  <a:cubicBezTo>
                    <a:pt x="202" y="64"/>
                    <a:pt x="200" y="65"/>
                    <a:pt x="198" y="65"/>
                  </a:cubicBezTo>
                  <a:cubicBezTo>
                    <a:pt x="197" y="64"/>
                    <a:pt x="195" y="62"/>
                    <a:pt x="194" y="62"/>
                  </a:cubicBezTo>
                  <a:cubicBezTo>
                    <a:pt x="193" y="61"/>
                    <a:pt x="189" y="61"/>
                    <a:pt x="187" y="61"/>
                  </a:cubicBezTo>
                  <a:cubicBezTo>
                    <a:pt x="186" y="61"/>
                    <a:pt x="178" y="63"/>
                    <a:pt x="176" y="63"/>
                  </a:cubicBezTo>
                  <a:cubicBezTo>
                    <a:pt x="174" y="64"/>
                    <a:pt x="171" y="65"/>
                    <a:pt x="170" y="66"/>
                  </a:cubicBezTo>
                  <a:cubicBezTo>
                    <a:pt x="169" y="67"/>
                    <a:pt x="170" y="70"/>
                    <a:pt x="170" y="72"/>
                  </a:cubicBezTo>
                  <a:cubicBezTo>
                    <a:pt x="171" y="74"/>
                    <a:pt x="168" y="77"/>
                    <a:pt x="167" y="78"/>
                  </a:cubicBezTo>
                  <a:cubicBezTo>
                    <a:pt x="167" y="78"/>
                    <a:pt x="165" y="78"/>
                    <a:pt x="164" y="77"/>
                  </a:cubicBezTo>
                  <a:cubicBezTo>
                    <a:pt x="164" y="76"/>
                    <a:pt x="164" y="75"/>
                    <a:pt x="163" y="74"/>
                  </a:cubicBezTo>
                  <a:cubicBezTo>
                    <a:pt x="162" y="74"/>
                    <a:pt x="159" y="76"/>
                    <a:pt x="158" y="77"/>
                  </a:cubicBezTo>
                  <a:cubicBezTo>
                    <a:pt x="157" y="78"/>
                    <a:pt x="157" y="79"/>
                    <a:pt x="157" y="80"/>
                  </a:cubicBezTo>
                  <a:cubicBezTo>
                    <a:pt x="157" y="81"/>
                    <a:pt x="155" y="83"/>
                    <a:pt x="153" y="84"/>
                  </a:cubicBezTo>
                  <a:cubicBezTo>
                    <a:pt x="151" y="85"/>
                    <a:pt x="151" y="86"/>
                    <a:pt x="150" y="87"/>
                  </a:cubicBezTo>
                  <a:cubicBezTo>
                    <a:pt x="150" y="88"/>
                    <a:pt x="150" y="89"/>
                    <a:pt x="150" y="89"/>
                  </a:cubicBezTo>
                  <a:cubicBezTo>
                    <a:pt x="151" y="90"/>
                    <a:pt x="153" y="92"/>
                    <a:pt x="154" y="92"/>
                  </a:cubicBezTo>
                  <a:cubicBezTo>
                    <a:pt x="154" y="92"/>
                    <a:pt x="155" y="94"/>
                    <a:pt x="156" y="94"/>
                  </a:cubicBezTo>
                  <a:cubicBezTo>
                    <a:pt x="156" y="95"/>
                    <a:pt x="156" y="94"/>
                    <a:pt x="157" y="94"/>
                  </a:cubicBezTo>
                  <a:cubicBezTo>
                    <a:pt x="157" y="93"/>
                    <a:pt x="156" y="92"/>
                    <a:pt x="155" y="92"/>
                  </a:cubicBezTo>
                  <a:cubicBezTo>
                    <a:pt x="154" y="91"/>
                    <a:pt x="152" y="89"/>
                    <a:pt x="152" y="88"/>
                  </a:cubicBezTo>
                  <a:cubicBezTo>
                    <a:pt x="151" y="87"/>
                    <a:pt x="152" y="87"/>
                    <a:pt x="152" y="86"/>
                  </a:cubicBezTo>
                  <a:cubicBezTo>
                    <a:pt x="152" y="86"/>
                    <a:pt x="155" y="85"/>
                    <a:pt x="156" y="84"/>
                  </a:cubicBezTo>
                  <a:cubicBezTo>
                    <a:pt x="157" y="83"/>
                    <a:pt x="158" y="81"/>
                    <a:pt x="159" y="79"/>
                  </a:cubicBezTo>
                  <a:cubicBezTo>
                    <a:pt x="159" y="78"/>
                    <a:pt x="160" y="78"/>
                    <a:pt x="161" y="77"/>
                  </a:cubicBezTo>
                  <a:cubicBezTo>
                    <a:pt x="163" y="76"/>
                    <a:pt x="163" y="76"/>
                    <a:pt x="163" y="78"/>
                  </a:cubicBezTo>
                  <a:cubicBezTo>
                    <a:pt x="164" y="79"/>
                    <a:pt x="164" y="79"/>
                    <a:pt x="166" y="80"/>
                  </a:cubicBezTo>
                  <a:cubicBezTo>
                    <a:pt x="168" y="80"/>
                    <a:pt x="170" y="77"/>
                    <a:pt x="171" y="75"/>
                  </a:cubicBezTo>
                  <a:cubicBezTo>
                    <a:pt x="172" y="73"/>
                    <a:pt x="172" y="70"/>
                    <a:pt x="173" y="68"/>
                  </a:cubicBezTo>
                  <a:cubicBezTo>
                    <a:pt x="174" y="67"/>
                    <a:pt x="179" y="66"/>
                    <a:pt x="183" y="66"/>
                  </a:cubicBezTo>
                  <a:cubicBezTo>
                    <a:pt x="186" y="66"/>
                    <a:pt x="187" y="68"/>
                    <a:pt x="188" y="69"/>
                  </a:cubicBezTo>
                  <a:cubicBezTo>
                    <a:pt x="188" y="69"/>
                    <a:pt x="188" y="72"/>
                    <a:pt x="189" y="74"/>
                  </a:cubicBezTo>
                  <a:cubicBezTo>
                    <a:pt x="189" y="76"/>
                    <a:pt x="192" y="79"/>
                    <a:pt x="193" y="80"/>
                  </a:cubicBezTo>
                  <a:cubicBezTo>
                    <a:pt x="193" y="81"/>
                    <a:pt x="193" y="83"/>
                    <a:pt x="192" y="84"/>
                  </a:cubicBezTo>
                  <a:cubicBezTo>
                    <a:pt x="192" y="85"/>
                    <a:pt x="192" y="85"/>
                    <a:pt x="193" y="85"/>
                  </a:cubicBezTo>
                  <a:cubicBezTo>
                    <a:pt x="193" y="85"/>
                    <a:pt x="195" y="84"/>
                    <a:pt x="196" y="84"/>
                  </a:cubicBezTo>
                  <a:cubicBezTo>
                    <a:pt x="198" y="84"/>
                    <a:pt x="198" y="84"/>
                    <a:pt x="200" y="84"/>
                  </a:cubicBezTo>
                  <a:cubicBezTo>
                    <a:pt x="202" y="84"/>
                    <a:pt x="205" y="85"/>
                    <a:pt x="206" y="83"/>
                  </a:cubicBezTo>
                  <a:cubicBezTo>
                    <a:pt x="207" y="82"/>
                    <a:pt x="208" y="81"/>
                    <a:pt x="211" y="80"/>
                  </a:cubicBezTo>
                  <a:cubicBezTo>
                    <a:pt x="213" y="78"/>
                    <a:pt x="217" y="75"/>
                    <a:pt x="219" y="74"/>
                  </a:cubicBezTo>
                  <a:cubicBezTo>
                    <a:pt x="220" y="72"/>
                    <a:pt x="223" y="69"/>
                    <a:pt x="224" y="68"/>
                  </a:cubicBezTo>
                  <a:cubicBezTo>
                    <a:pt x="225" y="67"/>
                    <a:pt x="230" y="64"/>
                    <a:pt x="231" y="63"/>
                  </a:cubicBezTo>
                  <a:cubicBezTo>
                    <a:pt x="233" y="62"/>
                    <a:pt x="237" y="61"/>
                    <a:pt x="240" y="62"/>
                  </a:cubicBezTo>
                  <a:cubicBezTo>
                    <a:pt x="244" y="62"/>
                    <a:pt x="247" y="63"/>
                    <a:pt x="249" y="64"/>
                  </a:cubicBezTo>
                  <a:cubicBezTo>
                    <a:pt x="250" y="65"/>
                    <a:pt x="255" y="69"/>
                    <a:pt x="257" y="70"/>
                  </a:cubicBezTo>
                  <a:cubicBezTo>
                    <a:pt x="258" y="71"/>
                    <a:pt x="261" y="74"/>
                    <a:pt x="262" y="76"/>
                  </a:cubicBezTo>
                  <a:cubicBezTo>
                    <a:pt x="263" y="77"/>
                    <a:pt x="265" y="79"/>
                    <a:pt x="267" y="81"/>
                  </a:cubicBezTo>
                  <a:cubicBezTo>
                    <a:pt x="268" y="83"/>
                    <a:pt x="271" y="85"/>
                    <a:pt x="273" y="86"/>
                  </a:cubicBezTo>
                  <a:cubicBezTo>
                    <a:pt x="275" y="88"/>
                    <a:pt x="275" y="88"/>
                    <a:pt x="277" y="88"/>
                  </a:cubicBezTo>
                  <a:cubicBezTo>
                    <a:pt x="278" y="87"/>
                    <a:pt x="280" y="86"/>
                    <a:pt x="281" y="86"/>
                  </a:cubicBezTo>
                  <a:cubicBezTo>
                    <a:pt x="283" y="86"/>
                    <a:pt x="284" y="88"/>
                    <a:pt x="286" y="89"/>
                  </a:cubicBezTo>
                  <a:cubicBezTo>
                    <a:pt x="288" y="89"/>
                    <a:pt x="290" y="89"/>
                    <a:pt x="291" y="89"/>
                  </a:cubicBezTo>
                  <a:cubicBezTo>
                    <a:pt x="292" y="89"/>
                    <a:pt x="293" y="90"/>
                    <a:pt x="294" y="91"/>
                  </a:cubicBezTo>
                  <a:cubicBezTo>
                    <a:pt x="295" y="92"/>
                    <a:pt x="300" y="90"/>
                    <a:pt x="302" y="90"/>
                  </a:cubicBezTo>
                  <a:cubicBezTo>
                    <a:pt x="304" y="89"/>
                    <a:pt x="306" y="88"/>
                    <a:pt x="307" y="88"/>
                  </a:cubicBezTo>
                  <a:cubicBezTo>
                    <a:pt x="308" y="87"/>
                    <a:pt x="309" y="87"/>
                    <a:pt x="310" y="88"/>
                  </a:cubicBezTo>
                  <a:cubicBezTo>
                    <a:pt x="310" y="89"/>
                    <a:pt x="309" y="90"/>
                    <a:pt x="308" y="91"/>
                  </a:cubicBezTo>
                  <a:cubicBezTo>
                    <a:pt x="306" y="92"/>
                    <a:pt x="303" y="95"/>
                    <a:pt x="301" y="96"/>
                  </a:cubicBezTo>
                  <a:cubicBezTo>
                    <a:pt x="300" y="96"/>
                    <a:pt x="298" y="99"/>
                    <a:pt x="297" y="100"/>
                  </a:cubicBezTo>
                  <a:cubicBezTo>
                    <a:pt x="295" y="102"/>
                    <a:pt x="293" y="104"/>
                    <a:pt x="292" y="105"/>
                  </a:cubicBezTo>
                  <a:cubicBezTo>
                    <a:pt x="292" y="105"/>
                    <a:pt x="291" y="107"/>
                    <a:pt x="291" y="108"/>
                  </a:cubicBezTo>
                  <a:cubicBezTo>
                    <a:pt x="291" y="109"/>
                    <a:pt x="291" y="110"/>
                    <a:pt x="289" y="112"/>
                  </a:cubicBezTo>
                  <a:cubicBezTo>
                    <a:pt x="287" y="113"/>
                    <a:pt x="284" y="118"/>
                    <a:pt x="284" y="119"/>
                  </a:cubicBezTo>
                  <a:cubicBezTo>
                    <a:pt x="283" y="121"/>
                    <a:pt x="281" y="123"/>
                    <a:pt x="280" y="124"/>
                  </a:cubicBezTo>
                  <a:cubicBezTo>
                    <a:pt x="279" y="125"/>
                    <a:pt x="276" y="126"/>
                    <a:pt x="274" y="126"/>
                  </a:cubicBezTo>
                  <a:cubicBezTo>
                    <a:pt x="272" y="126"/>
                    <a:pt x="271" y="127"/>
                    <a:pt x="271" y="127"/>
                  </a:cubicBezTo>
                  <a:cubicBezTo>
                    <a:pt x="271" y="128"/>
                    <a:pt x="269" y="129"/>
                    <a:pt x="269" y="129"/>
                  </a:cubicBezTo>
                  <a:cubicBezTo>
                    <a:pt x="268" y="130"/>
                    <a:pt x="268" y="129"/>
                    <a:pt x="267" y="128"/>
                  </a:cubicBezTo>
                  <a:cubicBezTo>
                    <a:pt x="267" y="127"/>
                    <a:pt x="267" y="127"/>
                    <a:pt x="266" y="127"/>
                  </a:cubicBezTo>
                  <a:cubicBezTo>
                    <a:pt x="266" y="127"/>
                    <a:pt x="264" y="129"/>
                    <a:pt x="263" y="130"/>
                  </a:cubicBezTo>
                  <a:cubicBezTo>
                    <a:pt x="263" y="132"/>
                    <a:pt x="262" y="134"/>
                    <a:pt x="262" y="136"/>
                  </a:cubicBezTo>
                  <a:cubicBezTo>
                    <a:pt x="262" y="137"/>
                    <a:pt x="262" y="139"/>
                    <a:pt x="263" y="140"/>
                  </a:cubicBezTo>
                  <a:cubicBezTo>
                    <a:pt x="263" y="141"/>
                    <a:pt x="264" y="141"/>
                    <a:pt x="264" y="140"/>
                  </a:cubicBezTo>
                  <a:cubicBezTo>
                    <a:pt x="265" y="139"/>
                    <a:pt x="265" y="136"/>
                    <a:pt x="265" y="135"/>
                  </a:cubicBezTo>
                  <a:cubicBezTo>
                    <a:pt x="266" y="133"/>
                    <a:pt x="266" y="133"/>
                    <a:pt x="267" y="133"/>
                  </a:cubicBezTo>
                  <a:cubicBezTo>
                    <a:pt x="268" y="133"/>
                    <a:pt x="268" y="134"/>
                    <a:pt x="268" y="135"/>
                  </a:cubicBezTo>
                  <a:cubicBezTo>
                    <a:pt x="268" y="137"/>
                    <a:pt x="268" y="138"/>
                    <a:pt x="267" y="140"/>
                  </a:cubicBezTo>
                  <a:cubicBezTo>
                    <a:pt x="266" y="141"/>
                    <a:pt x="266" y="141"/>
                    <a:pt x="267" y="142"/>
                  </a:cubicBezTo>
                  <a:cubicBezTo>
                    <a:pt x="267" y="142"/>
                    <a:pt x="268" y="142"/>
                    <a:pt x="269" y="141"/>
                  </a:cubicBezTo>
                  <a:cubicBezTo>
                    <a:pt x="270" y="140"/>
                    <a:pt x="271" y="137"/>
                    <a:pt x="271" y="135"/>
                  </a:cubicBezTo>
                  <a:cubicBezTo>
                    <a:pt x="271" y="134"/>
                    <a:pt x="273" y="133"/>
                    <a:pt x="274" y="132"/>
                  </a:cubicBezTo>
                  <a:cubicBezTo>
                    <a:pt x="275" y="132"/>
                    <a:pt x="278" y="130"/>
                    <a:pt x="279" y="129"/>
                  </a:cubicBezTo>
                  <a:cubicBezTo>
                    <a:pt x="280" y="128"/>
                    <a:pt x="280" y="127"/>
                    <a:pt x="282" y="126"/>
                  </a:cubicBezTo>
                  <a:cubicBezTo>
                    <a:pt x="283" y="126"/>
                    <a:pt x="284" y="126"/>
                    <a:pt x="285" y="126"/>
                  </a:cubicBezTo>
                  <a:cubicBezTo>
                    <a:pt x="286" y="127"/>
                    <a:pt x="286" y="128"/>
                    <a:pt x="287" y="130"/>
                  </a:cubicBezTo>
                  <a:cubicBezTo>
                    <a:pt x="287" y="132"/>
                    <a:pt x="289" y="131"/>
                    <a:pt x="289" y="131"/>
                  </a:cubicBezTo>
                  <a:cubicBezTo>
                    <a:pt x="290" y="130"/>
                    <a:pt x="291" y="129"/>
                    <a:pt x="291" y="128"/>
                  </a:cubicBezTo>
                  <a:cubicBezTo>
                    <a:pt x="291" y="127"/>
                    <a:pt x="291" y="126"/>
                    <a:pt x="292" y="125"/>
                  </a:cubicBezTo>
                  <a:cubicBezTo>
                    <a:pt x="293" y="124"/>
                    <a:pt x="293" y="124"/>
                    <a:pt x="292" y="124"/>
                  </a:cubicBezTo>
                  <a:cubicBezTo>
                    <a:pt x="292" y="123"/>
                    <a:pt x="288" y="124"/>
                    <a:pt x="287" y="125"/>
                  </a:cubicBezTo>
                  <a:cubicBezTo>
                    <a:pt x="286" y="125"/>
                    <a:pt x="285" y="125"/>
                    <a:pt x="285" y="124"/>
                  </a:cubicBezTo>
                  <a:cubicBezTo>
                    <a:pt x="284" y="124"/>
                    <a:pt x="285" y="123"/>
                    <a:pt x="286" y="121"/>
                  </a:cubicBezTo>
                  <a:cubicBezTo>
                    <a:pt x="288" y="119"/>
                    <a:pt x="288" y="119"/>
                    <a:pt x="290" y="119"/>
                  </a:cubicBezTo>
                  <a:cubicBezTo>
                    <a:pt x="292" y="118"/>
                    <a:pt x="293" y="116"/>
                    <a:pt x="294" y="115"/>
                  </a:cubicBezTo>
                  <a:cubicBezTo>
                    <a:pt x="296" y="113"/>
                    <a:pt x="297" y="114"/>
                    <a:pt x="298" y="114"/>
                  </a:cubicBezTo>
                  <a:cubicBezTo>
                    <a:pt x="300" y="114"/>
                    <a:pt x="302" y="116"/>
                    <a:pt x="303" y="117"/>
                  </a:cubicBezTo>
                  <a:cubicBezTo>
                    <a:pt x="304" y="117"/>
                    <a:pt x="303" y="119"/>
                    <a:pt x="302" y="120"/>
                  </a:cubicBezTo>
                  <a:cubicBezTo>
                    <a:pt x="301" y="121"/>
                    <a:pt x="300" y="122"/>
                    <a:pt x="299" y="123"/>
                  </a:cubicBezTo>
                  <a:cubicBezTo>
                    <a:pt x="298" y="124"/>
                    <a:pt x="300" y="125"/>
                    <a:pt x="300" y="125"/>
                  </a:cubicBezTo>
                  <a:cubicBezTo>
                    <a:pt x="301" y="126"/>
                    <a:pt x="301" y="127"/>
                    <a:pt x="302" y="128"/>
                  </a:cubicBezTo>
                  <a:cubicBezTo>
                    <a:pt x="302" y="129"/>
                    <a:pt x="304" y="129"/>
                    <a:pt x="304" y="130"/>
                  </a:cubicBezTo>
                  <a:cubicBezTo>
                    <a:pt x="305" y="131"/>
                    <a:pt x="303" y="132"/>
                    <a:pt x="302" y="133"/>
                  </a:cubicBezTo>
                  <a:cubicBezTo>
                    <a:pt x="301" y="133"/>
                    <a:pt x="300" y="133"/>
                    <a:pt x="300" y="135"/>
                  </a:cubicBezTo>
                  <a:cubicBezTo>
                    <a:pt x="299" y="136"/>
                    <a:pt x="299" y="137"/>
                    <a:pt x="299" y="138"/>
                  </a:cubicBezTo>
                  <a:cubicBezTo>
                    <a:pt x="299" y="138"/>
                    <a:pt x="301" y="139"/>
                    <a:pt x="302" y="139"/>
                  </a:cubicBezTo>
                  <a:cubicBezTo>
                    <a:pt x="303" y="140"/>
                    <a:pt x="303" y="140"/>
                    <a:pt x="303" y="141"/>
                  </a:cubicBezTo>
                  <a:cubicBezTo>
                    <a:pt x="304" y="141"/>
                    <a:pt x="303" y="142"/>
                    <a:pt x="302" y="142"/>
                  </a:cubicBezTo>
                  <a:cubicBezTo>
                    <a:pt x="301" y="143"/>
                    <a:pt x="301" y="143"/>
                    <a:pt x="301" y="144"/>
                  </a:cubicBezTo>
                  <a:cubicBezTo>
                    <a:pt x="301" y="145"/>
                    <a:pt x="301" y="145"/>
                    <a:pt x="302" y="146"/>
                  </a:cubicBezTo>
                  <a:cubicBezTo>
                    <a:pt x="303" y="147"/>
                    <a:pt x="305" y="147"/>
                    <a:pt x="306" y="146"/>
                  </a:cubicBezTo>
                  <a:cubicBezTo>
                    <a:pt x="307" y="145"/>
                    <a:pt x="308" y="146"/>
                    <a:pt x="308" y="146"/>
                  </a:cubicBezTo>
                  <a:cubicBezTo>
                    <a:pt x="308" y="147"/>
                    <a:pt x="306" y="147"/>
                    <a:pt x="306" y="148"/>
                  </a:cubicBezTo>
                  <a:cubicBezTo>
                    <a:pt x="305" y="148"/>
                    <a:pt x="306" y="149"/>
                    <a:pt x="306" y="151"/>
                  </a:cubicBezTo>
                  <a:cubicBezTo>
                    <a:pt x="305" y="152"/>
                    <a:pt x="304" y="153"/>
                    <a:pt x="303" y="154"/>
                  </a:cubicBezTo>
                  <a:cubicBezTo>
                    <a:pt x="302" y="155"/>
                    <a:pt x="300" y="157"/>
                    <a:pt x="298" y="158"/>
                  </a:cubicBezTo>
                  <a:cubicBezTo>
                    <a:pt x="297" y="158"/>
                    <a:pt x="295" y="156"/>
                    <a:pt x="294" y="155"/>
                  </a:cubicBezTo>
                  <a:cubicBezTo>
                    <a:pt x="294" y="155"/>
                    <a:pt x="296" y="152"/>
                    <a:pt x="296" y="152"/>
                  </a:cubicBezTo>
                  <a:cubicBezTo>
                    <a:pt x="296" y="151"/>
                    <a:pt x="295" y="151"/>
                    <a:pt x="295" y="150"/>
                  </a:cubicBezTo>
                  <a:cubicBezTo>
                    <a:pt x="294" y="149"/>
                    <a:pt x="295" y="149"/>
                    <a:pt x="295" y="147"/>
                  </a:cubicBezTo>
                  <a:cubicBezTo>
                    <a:pt x="295" y="146"/>
                    <a:pt x="295" y="146"/>
                    <a:pt x="294" y="146"/>
                  </a:cubicBezTo>
                  <a:cubicBezTo>
                    <a:pt x="294" y="146"/>
                    <a:pt x="293" y="146"/>
                    <a:pt x="293" y="146"/>
                  </a:cubicBezTo>
                  <a:cubicBezTo>
                    <a:pt x="293" y="145"/>
                    <a:pt x="294" y="144"/>
                    <a:pt x="294" y="143"/>
                  </a:cubicBezTo>
                  <a:cubicBezTo>
                    <a:pt x="295" y="143"/>
                    <a:pt x="294" y="142"/>
                    <a:pt x="293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1" y="143"/>
                    <a:pt x="292" y="141"/>
                    <a:pt x="292" y="140"/>
                  </a:cubicBezTo>
                  <a:cubicBezTo>
                    <a:pt x="292" y="139"/>
                    <a:pt x="291" y="140"/>
                    <a:pt x="290" y="140"/>
                  </a:cubicBezTo>
                  <a:cubicBezTo>
                    <a:pt x="289" y="141"/>
                    <a:pt x="289" y="141"/>
                    <a:pt x="290" y="143"/>
                  </a:cubicBezTo>
                  <a:cubicBezTo>
                    <a:pt x="291" y="145"/>
                    <a:pt x="291" y="147"/>
                    <a:pt x="291" y="149"/>
                  </a:cubicBezTo>
                  <a:cubicBezTo>
                    <a:pt x="292" y="150"/>
                    <a:pt x="291" y="156"/>
                    <a:pt x="290" y="157"/>
                  </a:cubicBezTo>
                  <a:cubicBezTo>
                    <a:pt x="289" y="158"/>
                    <a:pt x="286" y="159"/>
                    <a:pt x="285" y="159"/>
                  </a:cubicBezTo>
                  <a:cubicBezTo>
                    <a:pt x="284" y="159"/>
                    <a:pt x="283" y="159"/>
                    <a:pt x="283" y="158"/>
                  </a:cubicBezTo>
                  <a:cubicBezTo>
                    <a:pt x="282" y="157"/>
                    <a:pt x="282" y="154"/>
                    <a:pt x="281" y="152"/>
                  </a:cubicBezTo>
                  <a:cubicBezTo>
                    <a:pt x="281" y="150"/>
                    <a:pt x="281" y="150"/>
                    <a:pt x="282" y="148"/>
                  </a:cubicBezTo>
                  <a:cubicBezTo>
                    <a:pt x="282" y="147"/>
                    <a:pt x="282" y="147"/>
                    <a:pt x="282" y="146"/>
                  </a:cubicBezTo>
                  <a:cubicBezTo>
                    <a:pt x="282" y="145"/>
                    <a:pt x="280" y="147"/>
                    <a:pt x="279" y="148"/>
                  </a:cubicBezTo>
                  <a:cubicBezTo>
                    <a:pt x="279" y="148"/>
                    <a:pt x="279" y="148"/>
                    <a:pt x="279" y="150"/>
                  </a:cubicBezTo>
                  <a:cubicBezTo>
                    <a:pt x="280" y="151"/>
                    <a:pt x="281" y="156"/>
                    <a:pt x="281" y="157"/>
                  </a:cubicBezTo>
                  <a:cubicBezTo>
                    <a:pt x="282" y="159"/>
                    <a:pt x="281" y="159"/>
                    <a:pt x="281" y="159"/>
                  </a:cubicBezTo>
                  <a:cubicBezTo>
                    <a:pt x="281" y="159"/>
                    <a:pt x="280" y="157"/>
                    <a:pt x="279" y="156"/>
                  </a:cubicBezTo>
                  <a:cubicBezTo>
                    <a:pt x="279" y="155"/>
                    <a:pt x="278" y="153"/>
                    <a:pt x="278" y="152"/>
                  </a:cubicBezTo>
                  <a:cubicBezTo>
                    <a:pt x="278" y="151"/>
                    <a:pt x="277" y="152"/>
                    <a:pt x="277" y="152"/>
                  </a:cubicBezTo>
                  <a:cubicBezTo>
                    <a:pt x="276" y="153"/>
                    <a:pt x="276" y="153"/>
                    <a:pt x="274" y="152"/>
                  </a:cubicBezTo>
                  <a:cubicBezTo>
                    <a:pt x="272" y="151"/>
                    <a:pt x="271" y="152"/>
                    <a:pt x="271" y="152"/>
                  </a:cubicBezTo>
                  <a:cubicBezTo>
                    <a:pt x="271" y="153"/>
                    <a:pt x="273" y="153"/>
                    <a:pt x="273" y="153"/>
                  </a:cubicBezTo>
                  <a:cubicBezTo>
                    <a:pt x="274" y="154"/>
                    <a:pt x="273" y="155"/>
                    <a:pt x="273" y="156"/>
                  </a:cubicBezTo>
                  <a:cubicBezTo>
                    <a:pt x="272" y="157"/>
                    <a:pt x="272" y="160"/>
                    <a:pt x="272" y="161"/>
                  </a:cubicBezTo>
                  <a:cubicBezTo>
                    <a:pt x="271" y="162"/>
                    <a:pt x="270" y="162"/>
                    <a:pt x="269" y="163"/>
                  </a:cubicBezTo>
                  <a:cubicBezTo>
                    <a:pt x="268" y="163"/>
                    <a:pt x="266" y="163"/>
                    <a:pt x="265" y="163"/>
                  </a:cubicBezTo>
                  <a:cubicBezTo>
                    <a:pt x="264" y="163"/>
                    <a:pt x="264" y="163"/>
                    <a:pt x="264" y="164"/>
                  </a:cubicBezTo>
                  <a:cubicBezTo>
                    <a:pt x="265" y="164"/>
                    <a:pt x="266" y="165"/>
                    <a:pt x="266" y="165"/>
                  </a:cubicBezTo>
                  <a:cubicBezTo>
                    <a:pt x="267" y="165"/>
                    <a:pt x="267" y="168"/>
                    <a:pt x="268" y="168"/>
                  </a:cubicBezTo>
                  <a:cubicBezTo>
                    <a:pt x="269" y="169"/>
                    <a:pt x="270" y="169"/>
                    <a:pt x="271" y="168"/>
                  </a:cubicBezTo>
                  <a:cubicBezTo>
                    <a:pt x="272" y="168"/>
                    <a:pt x="274" y="167"/>
                    <a:pt x="275" y="167"/>
                  </a:cubicBezTo>
                  <a:cubicBezTo>
                    <a:pt x="277" y="166"/>
                    <a:pt x="278" y="166"/>
                    <a:pt x="278" y="166"/>
                  </a:cubicBezTo>
                  <a:cubicBezTo>
                    <a:pt x="279" y="166"/>
                    <a:pt x="281" y="166"/>
                    <a:pt x="282" y="167"/>
                  </a:cubicBezTo>
                  <a:cubicBezTo>
                    <a:pt x="282" y="168"/>
                    <a:pt x="282" y="170"/>
                    <a:pt x="283" y="171"/>
                  </a:cubicBezTo>
                  <a:cubicBezTo>
                    <a:pt x="283" y="171"/>
                    <a:pt x="281" y="172"/>
                    <a:pt x="281" y="172"/>
                  </a:cubicBezTo>
                  <a:cubicBezTo>
                    <a:pt x="280" y="172"/>
                    <a:pt x="279" y="172"/>
                    <a:pt x="279" y="171"/>
                  </a:cubicBezTo>
                  <a:cubicBezTo>
                    <a:pt x="278" y="171"/>
                    <a:pt x="277" y="171"/>
                    <a:pt x="276" y="172"/>
                  </a:cubicBezTo>
                  <a:cubicBezTo>
                    <a:pt x="276" y="172"/>
                    <a:pt x="275" y="172"/>
                    <a:pt x="275" y="174"/>
                  </a:cubicBezTo>
                  <a:cubicBezTo>
                    <a:pt x="275" y="175"/>
                    <a:pt x="275" y="176"/>
                    <a:pt x="275" y="176"/>
                  </a:cubicBezTo>
                  <a:cubicBezTo>
                    <a:pt x="276" y="177"/>
                    <a:pt x="277" y="176"/>
                    <a:pt x="277" y="175"/>
                  </a:cubicBezTo>
                  <a:cubicBezTo>
                    <a:pt x="277" y="175"/>
                    <a:pt x="277" y="174"/>
                    <a:pt x="277" y="173"/>
                  </a:cubicBezTo>
                  <a:cubicBezTo>
                    <a:pt x="277" y="173"/>
                    <a:pt x="277" y="173"/>
                    <a:pt x="279" y="173"/>
                  </a:cubicBezTo>
                  <a:cubicBezTo>
                    <a:pt x="280" y="173"/>
                    <a:pt x="281" y="173"/>
                    <a:pt x="282" y="173"/>
                  </a:cubicBezTo>
                  <a:cubicBezTo>
                    <a:pt x="283" y="173"/>
                    <a:pt x="283" y="172"/>
                    <a:pt x="284" y="171"/>
                  </a:cubicBezTo>
                  <a:cubicBezTo>
                    <a:pt x="285" y="170"/>
                    <a:pt x="286" y="172"/>
                    <a:pt x="287" y="172"/>
                  </a:cubicBezTo>
                  <a:cubicBezTo>
                    <a:pt x="287" y="172"/>
                    <a:pt x="288" y="174"/>
                    <a:pt x="287" y="174"/>
                  </a:cubicBezTo>
                  <a:cubicBezTo>
                    <a:pt x="287" y="175"/>
                    <a:pt x="287" y="175"/>
                    <a:pt x="286" y="176"/>
                  </a:cubicBezTo>
                  <a:cubicBezTo>
                    <a:pt x="286" y="177"/>
                    <a:pt x="286" y="177"/>
                    <a:pt x="287" y="178"/>
                  </a:cubicBezTo>
                  <a:cubicBezTo>
                    <a:pt x="288" y="178"/>
                    <a:pt x="290" y="179"/>
                    <a:pt x="291" y="179"/>
                  </a:cubicBezTo>
                  <a:cubicBezTo>
                    <a:pt x="291" y="180"/>
                    <a:pt x="291" y="181"/>
                    <a:pt x="290" y="182"/>
                  </a:cubicBezTo>
                  <a:cubicBezTo>
                    <a:pt x="290" y="182"/>
                    <a:pt x="288" y="183"/>
                    <a:pt x="286" y="183"/>
                  </a:cubicBezTo>
                  <a:cubicBezTo>
                    <a:pt x="284" y="183"/>
                    <a:pt x="282" y="183"/>
                    <a:pt x="281" y="183"/>
                  </a:cubicBezTo>
                  <a:cubicBezTo>
                    <a:pt x="280" y="183"/>
                    <a:pt x="278" y="181"/>
                    <a:pt x="277" y="181"/>
                  </a:cubicBezTo>
                  <a:cubicBezTo>
                    <a:pt x="276" y="181"/>
                    <a:pt x="276" y="182"/>
                    <a:pt x="275" y="182"/>
                  </a:cubicBezTo>
                  <a:cubicBezTo>
                    <a:pt x="275" y="183"/>
                    <a:pt x="276" y="183"/>
                    <a:pt x="277" y="184"/>
                  </a:cubicBezTo>
                  <a:cubicBezTo>
                    <a:pt x="279" y="186"/>
                    <a:pt x="281" y="185"/>
                    <a:pt x="282" y="185"/>
                  </a:cubicBezTo>
                  <a:cubicBezTo>
                    <a:pt x="283" y="185"/>
                    <a:pt x="284" y="186"/>
                    <a:pt x="285" y="187"/>
                  </a:cubicBezTo>
                  <a:cubicBezTo>
                    <a:pt x="286" y="188"/>
                    <a:pt x="287" y="188"/>
                    <a:pt x="288" y="188"/>
                  </a:cubicBezTo>
                  <a:cubicBezTo>
                    <a:pt x="288" y="187"/>
                    <a:pt x="288" y="188"/>
                    <a:pt x="288" y="189"/>
                  </a:cubicBezTo>
                  <a:cubicBezTo>
                    <a:pt x="288" y="190"/>
                    <a:pt x="288" y="190"/>
                    <a:pt x="289" y="192"/>
                  </a:cubicBezTo>
                  <a:cubicBezTo>
                    <a:pt x="290" y="193"/>
                    <a:pt x="290" y="194"/>
                    <a:pt x="290" y="194"/>
                  </a:cubicBezTo>
                  <a:cubicBezTo>
                    <a:pt x="290" y="195"/>
                    <a:pt x="288" y="195"/>
                    <a:pt x="287" y="195"/>
                  </a:cubicBezTo>
                  <a:cubicBezTo>
                    <a:pt x="286" y="196"/>
                    <a:pt x="287" y="198"/>
                    <a:pt x="287" y="199"/>
                  </a:cubicBezTo>
                  <a:cubicBezTo>
                    <a:pt x="287" y="201"/>
                    <a:pt x="286" y="201"/>
                    <a:pt x="285" y="202"/>
                  </a:cubicBezTo>
                  <a:cubicBezTo>
                    <a:pt x="284" y="202"/>
                    <a:pt x="282" y="203"/>
                    <a:pt x="281" y="204"/>
                  </a:cubicBezTo>
                  <a:cubicBezTo>
                    <a:pt x="280" y="204"/>
                    <a:pt x="279" y="204"/>
                    <a:pt x="276" y="205"/>
                  </a:cubicBezTo>
                  <a:cubicBezTo>
                    <a:pt x="274" y="206"/>
                    <a:pt x="273" y="205"/>
                    <a:pt x="272" y="205"/>
                  </a:cubicBezTo>
                  <a:cubicBezTo>
                    <a:pt x="271" y="205"/>
                    <a:pt x="269" y="206"/>
                    <a:pt x="267" y="206"/>
                  </a:cubicBezTo>
                  <a:cubicBezTo>
                    <a:pt x="265" y="206"/>
                    <a:pt x="264" y="206"/>
                    <a:pt x="263" y="205"/>
                  </a:cubicBezTo>
                  <a:cubicBezTo>
                    <a:pt x="262" y="205"/>
                    <a:pt x="262" y="205"/>
                    <a:pt x="262" y="206"/>
                  </a:cubicBezTo>
                  <a:cubicBezTo>
                    <a:pt x="262" y="207"/>
                    <a:pt x="263" y="207"/>
                    <a:pt x="264" y="207"/>
                  </a:cubicBezTo>
                  <a:cubicBezTo>
                    <a:pt x="264" y="207"/>
                    <a:pt x="272" y="207"/>
                    <a:pt x="275" y="207"/>
                  </a:cubicBezTo>
                  <a:cubicBezTo>
                    <a:pt x="278" y="207"/>
                    <a:pt x="278" y="210"/>
                    <a:pt x="279" y="212"/>
                  </a:cubicBezTo>
                  <a:cubicBezTo>
                    <a:pt x="280" y="214"/>
                    <a:pt x="281" y="216"/>
                    <a:pt x="283" y="219"/>
                  </a:cubicBezTo>
                  <a:cubicBezTo>
                    <a:pt x="286" y="222"/>
                    <a:pt x="286" y="223"/>
                    <a:pt x="286" y="224"/>
                  </a:cubicBezTo>
                  <a:cubicBezTo>
                    <a:pt x="286" y="225"/>
                    <a:pt x="285" y="226"/>
                    <a:pt x="286" y="227"/>
                  </a:cubicBezTo>
                  <a:cubicBezTo>
                    <a:pt x="286" y="227"/>
                    <a:pt x="287" y="229"/>
                    <a:pt x="288" y="230"/>
                  </a:cubicBezTo>
                  <a:cubicBezTo>
                    <a:pt x="289" y="230"/>
                    <a:pt x="289" y="232"/>
                    <a:pt x="289" y="233"/>
                  </a:cubicBezTo>
                  <a:cubicBezTo>
                    <a:pt x="289" y="234"/>
                    <a:pt x="290" y="234"/>
                    <a:pt x="291" y="234"/>
                  </a:cubicBezTo>
                  <a:cubicBezTo>
                    <a:pt x="292" y="235"/>
                    <a:pt x="293" y="234"/>
                    <a:pt x="294" y="234"/>
                  </a:cubicBezTo>
                  <a:cubicBezTo>
                    <a:pt x="295" y="233"/>
                    <a:pt x="295" y="234"/>
                    <a:pt x="295" y="234"/>
                  </a:cubicBezTo>
                  <a:cubicBezTo>
                    <a:pt x="294" y="235"/>
                    <a:pt x="294" y="236"/>
                    <a:pt x="293" y="237"/>
                  </a:cubicBezTo>
                  <a:cubicBezTo>
                    <a:pt x="293" y="238"/>
                    <a:pt x="292" y="241"/>
                    <a:pt x="292" y="242"/>
                  </a:cubicBezTo>
                  <a:cubicBezTo>
                    <a:pt x="292" y="243"/>
                    <a:pt x="291" y="244"/>
                    <a:pt x="291" y="244"/>
                  </a:cubicBezTo>
                  <a:cubicBezTo>
                    <a:pt x="290" y="244"/>
                    <a:pt x="290" y="244"/>
                    <a:pt x="290" y="242"/>
                  </a:cubicBezTo>
                  <a:cubicBezTo>
                    <a:pt x="289" y="240"/>
                    <a:pt x="289" y="239"/>
                    <a:pt x="287" y="238"/>
                  </a:cubicBezTo>
                  <a:cubicBezTo>
                    <a:pt x="286" y="238"/>
                    <a:pt x="281" y="237"/>
                    <a:pt x="280" y="237"/>
                  </a:cubicBezTo>
                  <a:cubicBezTo>
                    <a:pt x="279" y="238"/>
                    <a:pt x="278" y="239"/>
                    <a:pt x="279" y="240"/>
                  </a:cubicBezTo>
                  <a:cubicBezTo>
                    <a:pt x="279" y="240"/>
                    <a:pt x="279" y="241"/>
                    <a:pt x="279" y="241"/>
                  </a:cubicBezTo>
                  <a:cubicBezTo>
                    <a:pt x="278" y="242"/>
                    <a:pt x="277" y="241"/>
                    <a:pt x="276" y="241"/>
                  </a:cubicBezTo>
                  <a:cubicBezTo>
                    <a:pt x="274" y="241"/>
                    <a:pt x="274" y="241"/>
                    <a:pt x="274" y="242"/>
                  </a:cubicBezTo>
                  <a:cubicBezTo>
                    <a:pt x="274" y="243"/>
                    <a:pt x="276" y="243"/>
                    <a:pt x="277" y="244"/>
                  </a:cubicBezTo>
                  <a:cubicBezTo>
                    <a:pt x="278" y="245"/>
                    <a:pt x="277" y="245"/>
                    <a:pt x="277" y="246"/>
                  </a:cubicBezTo>
                  <a:cubicBezTo>
                    <a:pt x="276" y="247"/>
                    <a:pt x="274" y="248"/>
                    <a:pt x="273" y="249"/>
                  </a:cubicBezTo>
                  <a:cubicBezTo>
                    <a:pt x="272" y="250"/>
                    <a:pt x="273" y="251"/>
                    <a:pt x="273" y="252"/>
                  </a:cubicBezTo>
                  <a:cubicBezTo>
                    <a:pt x="274" y="252"/>
                    <a:pt x="275" y="252"/>
                    <a:pt x="275" y="253"/>
                  </a:cubicBezTo>
                  <a:cubicBezTo>
                    <a:pt x="275" y="253"/>
                    <a:pt x="275" y="254"/>
                    <a:pt x="274" y="255"/>
                  </a:cubicBezTo>
                  <a:cubicBezTo>
                    <a:pt x="274" y="256"/>
                    <a:pt x="273" y="257"/>
                    <a:pt x="272" y="257"/>
                  </a:cubicBezTo>
                  <a:cubicBezTo>
                    <a:pt x="271" y="257"/>
                    <a:pt x="269" y="255"/>
                    <a:pt x="267" y="253"/>
                  </a:cubicBezTo>
                  <a:cubicBezTo>
                    <a:pt x="266" y="252"/>
                    <a:pt x="264" y="248"/>
                    <a:pt x="263" y="246"/>
                  </a:cubicBezTo>
                  <a:cubicBezTo>
                    <a:pt x="262" y="244"/>
                    <a:pt x="261" y="243"/>
                    <a:pt x="261" y="243"/>
                  </a:cubicBezTo>
                  <a:cubicBezTo>
                    <a:pt x="261" y="243"/>
                    <a:pt x="261" y="242"/>
                    <a:pt x="261" y="241"/>
                  </a:cubicBezTo>
                  <a:cubicBezTo>
                    <a:pt x="261" y="240"/>
                    <a:pt x="261" y="240"/>
                    <a:pt x="260" y="240"/>
                  </a:cubicBezTo>
                  <a:cubicBezTo>
                    <a:pt x="259" y="239"/>
                    <a:pt x="259" y="239"/>
                    <a:pt x="258" y="238"/>
                  </a:cubicBezTo>
                  <a:cubicBezTo>
                    <a:pt x="257" y="236"/>
                    <a:pt x="257" y="236"/>
                    <a:pt x="256" y="237"/>
                  </a:cubicBezTo>
                  <a:cubicBezTo>
                    <a:pt x="256" y="237"/>
                    <a:pt x="256" y="238"/>
                    <a:pt x="256" y="239"/>
                  </a:cubicBezTo>
                  <a:cubicBezTo>
                    <a:pt x="256" y="240"/>
                    <a:pt x="256" y="240"/>
                    <a:pt x="255" y="241"/>
                  </a:cubicBezTo>
                  <a:cubicBezTo>
                    <a:pt x="254" y="241"/>
                    <a:pt x="254" y="242"/>
                    <a:pt x="254" y="244"/>
                  </a:cubicBezTo>
                  <a:cubicBezTo>
                    <a:pt x="254" y="245"/>
                    <a:pt x="253" y="247"/>
                    <a:pt x="252" y="247"/>
                  </a:cubicBezTo>
                  <a:cubicBezTo>
                    <a:pt x="250" y="247"/>
                    <a:pt x="249" y="246"/>
                    <a:pt x="247" y="246"/>
                  </a:cubicBezTo>
                  <a:cubicBezTo>
                    <a:pt x="246" y="246"/>
                    <a:pt x="246" y="246"/>
                    <a:pt x="246" y="247"/>
                  </a:cubicBezTo>
                  <a:cubicBezTo>
                    <a:pt x="246" y="247"/>
                    <a:pt x="247" y="248"/>
                    <a:pt x="249" y="248"/>
                  </a:cubicBezTo>
                  <a:cubicBezTo>
                    <a:pt x="251" y="248"/>
                    <a:pt x="252" y="248"/>
                    <a:pt x="253" y="250"/>
                  </a:cubicBezTo>
                  <a:cubicBezTo>
                    <a:pt x="254" y="251"/>
                    <a:pt x="254" y="252"/>
                    <a:pt x="253" y="254"/>
                  </a:cubicBezTo>
                  <a:cubicBezTo>
                    <a:pt x="253" y="256"/>
                    <a:pt x="251" y="258"/>
                    <a:pt x="249" y="259"/>
                  </a:cubicBezTo>
                  <a:cubicBezTo>
                    <a:pt x="248" y="259"/>
                    <a:pt x="246" y="262"/>
                    <a:pt x="245" y="263"/>
                  </a:cubicBezTo>
                  <a:cubicBezTo>
                    <a:pt x="245" y="264"/>
                    <a:pt x="245" y="266"/>
                    <a:pt x="245" y="268"/>
                  </a:cubicBezTo>
                  <a:cubicBezTo>
                    <a:pt x="246" y="270"/>
                    <a:pt x="246" y="270"/>
                    <a:pt x="245" y="273"/>
                  </a:cubicBezTo>
                  <a:cubicBezTo>
                    <a:pt x="245" y="276"/>
                    <a:pt x="244" y="276"/>
                    <a:pt x="243" y="277"/>
                  </a:cubicBezTo>
                  <a:cubicBezTo>
                    <a:pt x="242" y="277"/>
                    <a:pt x="241" y="276"/>
                    <a:pt x="240" y="276"/>
                  </a:cubicBezTo>
                  <a:cubicBezTo>
                    <a:pt x="239" y="275"/>
                    <a:pt x="236" y="276"/>
                    <a:pt x="235" y="276"/>
                  </a:cubicBezTo>
                  <a:cubicBezTo>
                    <a:pt x="233" y="277"/>
                    <a:pt x="233" y="278"/>
                    <a:pt x="232" y="279"/>
                  </a:cubicBezTo>
                  <a:cubicBezTo>
                    <a:pt x="232" y="279"/>
                    <a:pt x="235" y="280"/>
                    <a:pt x="236" y="281"/>
                  </a:cubicBezTo>
                  <a:cubicBezTo>
                    <a:pt x="237" y="282"/>
                    <a:pt x="237" y="282"/>
                    <a:pt x="237" y="285"/>
                  </a:cubicBezTo>
                  <a:cubicBezTo>
                    <a:pt x="237" y="288"/>
                    <a:pt x="236" y="288"/>
                    <a:pt x="235" y="289"/>
                  </a:cubicBezTo>
                  <a:cubicBezTo>
                    <a:pt x="234" y="290"/>
                    <a:pt x="233" y="293"/>
                    <a:pt x="232" y="293"/>
                  </a:cubicBezTo>
                  <a:cubicBezTo>
                    <a:pt x="231" y="294"/>
                    <a:pt x="231" y="294"/>
                    <a:pt x="231" y="29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78" name="任意多边形 44">
              <a:extLst>
                <a:ext uri="{FF2B5EF4-FFF2-40B4-BE49-F238E27FC236}">
                  <a16:creationId xmlns:a16="http://schemas.microsoft.com/office/drawing/2014/main" id="{1478EE52-1000-D879-B6C5-488A2593C925}"/>
                </a:ext>
              </a:extLst>
            </p:cNvPr>
            <p:cNvSpPr/>
            <p:nvPr/>
          </p:nvSpPr>
          <p:spPr bwMode="auto">
            <a:xfrm>
              <a:off x="6208713" y="3417888"/>
              <a:ext cx="701675" cy="614363"/>
            </a:xfrm>
            <a:custGeom>
              <a:avLst/>
              <a:gdLst>
                <a:gd name="T0" fmla="*/ 120 w 477"/>
                <a:gd name="T1" fmla="*/ 165 h 417"/>
                <a:gd name="T2" fmla="*/ 91 w 477"/>
                <a:gd name="T3" fmla="*/ 172 h 417"/>
                <a:gd name="T4" fmla="*/ 57 w 477"/>
                <a:gd name="T5" fmla="*/ 167 h 417"/>
                <a:gd name="T6" fmla="*/ 27 w 477"/>
                <a:gd name="T7" fmla="*/ 162 h 417"/>
                <a:gd name="T8" fmla="*/ 5 w 477"/>
                <a:gd name="T9" fmla="*/ 190 h 417"/>
                <a:gd name="T10" fmla="*/ 12 w 477"/>
                <a:gd name="T11" fmla="*/ 237 h 417"/>
                <a:gd name="T12" fmla="*/ 55 w 477"/>
                <a:gd name="T13" fmla="*/ 237 h 417"/>
                <a:gd name="T14" fmla="*/ 76 w 477"/>
                <a:gd name="T15" fmla="*/ 272 h 417"/>
                <a:gd name="T16" fmla="*/ 66 w 477"/>
                <a:gd name="T17" fmla="*/ 307 h 417"/>
                <a:gd name="T18" fmla="*/ 66 w 477"/>
                <a:gd name="T19" fmla="*/ 337 h 417"/>
                <a:gd name="T20" fmla="*/ 83 w 477"/>
                <a:gd name="T21" fmla="*/ 350 h 417"/>
                <a:gd name="T22" fmla="*/ 97 w 477"/>
                <a:gd name="T23" fmla="*/ 369 h 417"/>
                <a:gd name="T24" fmla="*/ 79 w 477"/>
                <a:gd name="T25" fmla="*/ 409 h 417"/>
                <a:gd name="T26" fmla="*/ 137 w 477"/>
                <a:gd name="T27" fmla="*/ 389 h 417"/>
                <a:gd name="T28" fmla="*/ 202 w 477"/>
                <a:gd name="T29" fmla="*/ 408 h 417"/>
                <a:gd name="T30" fmla="*/ 248 w 477"/>
                <a:gd name="T31" fmla="*/ 366 h 417"/>
                <a:gd name="T32" fmla="*/ 279 w 477"/>
                <a:gd name="T33" fmla="*/ 335 h 417"/>
                <a:gd name="T34" fmla="*/ 299 w 477"/>
                <a:gd name="T35" fmla="*/ 342 h 417"/>
                <a:gd name="T36" fmla="*/ 319 w 477"/>
                <a:gd name="T37" fmla="*/ 359 h 417"/>
                <a:gd name="T38" fmla="*/ 337 w 477"/>
                <a:gd name="T39" fmla="*/ 360 h 417"/>
                <a:gd name="T40" fmla="*/ 368 w 477"/>
                <a:gd name="T41" fmla="*/ 354 h 417"/>
                <a:gd name="T42" fmla="*/ 406 w 477"/>
                <a:gd name="T43" fmla="*/ 350 h 417"/>
                <a:gd name="T44" fmla="*/ 414 w 477"/>
                <a:gd name="T45" fmla="*/ 321 h 417"/>
                <a:gd name="T46" fmla="*/ 437 w 477"/>
                <a:gd name="T47" fmla="*/ 330 h 417"/>
                <a:gd name="T48" fmla="*/ 438 w 477"/>
                <a:gd name="T49" fmla="*/ 311 h 417"/>
                <a:gd name="T50" fmla="*/ 447 w 477"/>
                <a:gd name="T51" fmla="*/ 304 h 417"/>
                <a:gd name="T52" fmla="*/ 463 w 477"/>
                <a:gd name="T53" fmla="*/ 306 h 417"/>
                <a:gd name="T54" fmla="*/ 474 w 477"/>
                <a:gd name="T55" fmla="*/ 276 h 417"/>
                <a:gd name="T56" fmla="*/ 464 w 477"/>
                <a:gd name="T57" fmla="*/ 261 h 417"/>
                <a:gd name="T58" fmla="*/ 464 w 477"/>
                <a:gd name="T59" fmla="*/ 232 h 417"/>
                <a:gd name="T60" fmla="*/ 472 w 477"/>
                <a:gd name="T61" fmla="*/ 216 h 417"/>
                <a:gd name="T62" fmla="*/ 473 w 477"/>
                <a:gd name="T63" fmla="*/ 202 h 417"/>
                <a:gd name="T64" fmla="*/ 469 w 477"/>
                <a:gd name="T65" fmla="*/ 185 h 417"/>
                <a:gd name="T66" fmla="*/ 447 w 477"/>
                <a:gd name="T67" fmla="*/ 189 h 417"/>
                <a:gd name="T68" fmla="*/ 426 w 477"/>
                <a:gd name="T69" fmla="*/ 196 h 417"/>
                <a:gd name="T70" fmla="*/ 424 w 477"/>
                <a:gd name="T71" fmla="*/ 185 h 417"/>
                <a:gd name="T72" fmla="*/ 440 w 477"/>
                <a:gd name="T73" fmla="*/ 160 h 417"/>
                <a:gd name="T74" fmla="*/ 457 w 477"/>
                <a:gd name="T75" fmla="*/ 151 h 417"/>
                <a:gd name="T76" fmla="*/ 458 w 477"/>
                <a:gd name="T77" fmla="*/ 128 h 417"/>
                <a:gd name="T78" fmla="*/ 452 w 477"/>
                <a:gd name="T79" fmla="*/ 102 h 417"/>
                <a:gd name="T80" fmla="*/ 450 w 477"/>
                <a:gd name="T81" fmla="*/ 75 h 417"/>
                <a:gd name="T82" fmla="*/ 437 w 477"/>
                <a:gd name="T83" fmla="*/ 82 h 417"/>
                <a:gd name="T84" fmla="*/ 422 w 477"/>
                <a:gd name="T85" fmla="*/ 88 h 417"/>
                <a:gd name="T86" fmla="*/ 410 w 477"/>
                <a:gd name="T87" fmla="*/ 76 h 417"/>
                <a:gd name="T88" fmla="*/ 401 w 477"/>
                <a:gd name="T89" fmla="*/ 76 h 417"/>
                <a:gd name="T90" fmla="*/ 398 w 477"/>
                <a:gd name="T91" fmla="*/ 52 h 417"/>
                <a:gd name="T92" fmla="*/ 374 w 477"/>
                <a:gd name="T93" fmla="*/ 23 h 417"/>
                <a:gd name="T94" fmla="*/ 342 w 477"/>
                <a:gd name="T95" fmla="*/ 17 h 417"/>
                <a:gd name="T96" fmla="*/ 319 w 477"/>
                <a:gd name="T97" fmla="*/ 6 h 417"/>
                <a:gd name="T98" fmla="*/ 302 w 477"/>
                <a:gd name="T99" fmla="*/ 10 h 417"/>
                <a:gd name="T100" fmla="*/ 299 w 477"/>
                <a:gd name="T101" fmla="*/ 34 h 417"/>
                <a:gd name="T102" fmla="*/ 276 w 477"/>
                <a:gd name="T103" fmla="*/ 31 h 417"/>
                <a:gd name="T104" fmla="*/ 260 w 477"/>
                <a:gd name="T105" fmla="*/ 40 h 417"/>
                <a:gd name="T106" fmla="*/ 252 w 477"/>
                <a:gd name="T107" fmla="*/ 61 h 417"/>
                <a:gd name="T108" fmla="*/ 239 w 477"/>
                <a:gd name="T109" fmla="*/ 57 h 417"/>
                <a:gd name="T110" fmla="*/ 231 w 477"/>
                <a:gd name="T111" fmla="*/ 48 h 417"/>
                <a:gd name="T112" fmla="*/ 218 w 477"/>
                <a:gd name="T113" fmla="*/ 69 h 417"/>
                <a:gd name="T114" fmla="*/ 188 w 477"/>
                <a:gd name="T115" fmla="*/ 44 h 417"/>
                <a:gd name="T116" fmla="*/ 168 w 477"/>
                <a:gd name="T117" fmla="*/ 59 h 417"/>
                <a:gd name="T118" fmla="*/ 170 w 477"/>
                <a:gd name="T119" fmla="*/ 87 h 417"/>
                <a:gd name="T120" fmla="*/ 190 w 477"/>
                <a:gd name="T121" fmla="*/ 102 h 417"/>
                <a:gd name="T122" fmla="*/ 213 w 477"/>
                <a:gd name="T123" fmla="*/ 111 h 417"/>
                <a:gd name="T124" fmla="*/ 185 w 477"/>
                <a:gd name="T125" fmla="*/ 1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7" h="417">
                  <a:moveTo>
                    <a:pt x="136" y="139"/>
                  </a:move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40"/>
                    <a:pt x="136" y="141"/>
                  </a:cubicBezTo>
                  <a:cubicBezTo>
                    <a:pt x="136" y="141"/>
                    <a:pt x="136" y="142"/>
                    <a:pt x="137" y="143"/>
                  </a:cubicBezTo>
                  <a:cubicBezTo>
                    <a:pt x="137" y="145"/>
                    <a:pt x="136" y="145"/>
                    <a:pt x="135" y="145"/>
                  </a:cubicBezTo>
                  <a:cubicBezTo>
                    <a:pt x="135" y="145"/>
                    <a:pt x="136" y="146"/>
                    <a:pt x="136" y="147"/>
                  </a:cubicBezTo>
                  <a:cubicBezTo>
                    <a:pt x="136" y="147"/>
                    <a:pt x="135" y="148"/>
                    <a:pt x="134" y="150"/>
                  </a:cubicBezTo>
                  <a:cubicBezTo>
                    <a:pt x="133" y="153"/>
                    <a:pt x="132" y="158"/>
                    <a:pt x="132" y="158"/>
                  </a:cubicBezTo>
                  <a:cubicBezTo>
                    <a:pt x="131" y="159"/>
                    <a:pt x="131" y="159"/>
                    <a:pt x="131" y="160"/>
                  </a:cubicBezTo>
                  <a:cubicBezTo>
                    <a:pt x="131" y="160"/>
                    <a:pt x="131" y="161"/>
                    <a:pt x="130" y="162"/>
                  </a:cubicBezTo>
                  <a:cubicBezTo>
                    <a:pt x="130" y="163"/>
                    <a:pt x="130" y="163"/>
                    <a:pt x="130" y="163"/>
                  </a:cubicBezTo>
                  <a:cubicBezTo>
                    <a:pt x="132" y="166"/>
                    <a:pt x="129" y="169"/>
                    <a:pt x="126" y="166"/>
                  </a:cubicBezTo>
                  <a:cubicBezTo>
                    <a:pt x="125" y="165"/>
                    <a:pt x="125" y="166"/>
                    <a:pt x="125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5"/>
                    <a:pt x="123" y="165"/>
                    <a:pt x="122" y="165"/>
                  </a:cubicBezTo>
                  <a:cubicBezTo>
                    <a:pt x="121" y="165"/>
                    <a:pt x="120" y="165"/>
                    <a:pt x="120" y="165"/>
                  </a:cubicBezTo>
                  <a:cubicBezTo>
                    <a:pt x="120" y="165"/>
                    <a:pt x="120" y="165"/>
                    <a:pt x="119" y="165"/>
                  </a:cubicBezTo>
                  <a:cubicBezTo>
                    <a:pt x="118" y="165"/>
                    <a:pt x="116" y="166"/>
                    <a:pt x="115" y="166"/>
                  </a:cubicBezTo>
                  <a:cubicBezTo>
                    <a:pt x="114" y="167"/>
                    <a:pt x="114" y="167"/>
                    <a:pt x="113" y="168"/>
                  </a:cubicBezTo>
                  <a:cubicBezTo>
                    <a:pt x="112" y="169"/>
                    <a:pt x="110" y="170"/>
                    <a:pt x="109" y="170"/>
                  </a:cubicBezTo>
                  <a:cubicBezTo>
                    <a:pt x="109" y="171"/>
                    <a:pt x="106" y="172"/>
                    <a:pt x="106" y="173"/>
                  </a:cubicBezTo>
                  <a:cubicBezTo>
                    <a:pt x="105" y="173"/>
                    <a:pt x="105" y="174"/>
                    <a:pt x="105" y="174"/>
                  </a:cubicBezTo>
                  <a:cubicBezTo>
                    <a:pt x="104" y="175"/>
                    <a:pt x="104" y="175"/>
                    <a:pt x="103" y="176"/>
                  </a:cubicBezTo>
                  <a:cubicBezTo>
                    <a:pt x="102" y="176"/>
                    <a:pt x="102" y="176"/>
                    <a:pt x="102" y="176"/>
                  </a:cubicBezTo>
                  <a:cubicBezTo>
                    <a:pt x="101" y="176"/>
                    <a:pt x="100" y="176"/>
                    <a:pt x="100" y="175"/>
                  </a:cubicBezTo>
                  <a:cubicBezTo>
                    <a:pt x="100" y="175"/>
                    <a:pt x="101" y="173"/>
                    <a:pt x="101" y="173"/>
                  </a:cubicBezTo>
                  <a:cubicBezTo>
                    <a:pt x="101" y="172"/>
                    <a:pt x="99" y="172"/>
                    <a:pt x="98" y="171"/>
                  </a:cubicBezTo>
                  <a:cubicBezTo>
                    <a:pt x="98" y="171"/>
                    <a:pt x="98" y="171"/>
                    <a:pt x="97" y="171"/>
                  </a:cubicBezTo>
                  <a:cubicBezTo>
                    <a:pt x="96" y="171"/>
                    <a:pt x="96" y="172"/>
                    <a:pt x="96" y="173"/>
                  </a:cubicBezTo>
                  <a:cubicBezTo>
                    <a:pt x="95" y="174"/>
                    <a:pt x="95" y="174"/>
                    <a:pt x="94" y="174"/>
                  </a:cubicBezTo>
                  <a:cubicBezTo>
                    <a:pt x="93" y="174"/>
                    <a:pt x="93" y="172"/>
                    <a:pt x="93" y="172"/>
                  </a:cubicBezTo>
                  <a:cubicBezTo>
                    <a:pt x="93" y="171"/>
                    <a:pt x="92" y="172"/>
                    <a:pt x="91" y="172"/>
                  </a:cubicBezTo>
                  <a:cubicBezTo>
                    <a:pt x="91" y="173"/>
                    <a:pt x="91" y="173"/>
                    <a:pt x="90" y="172"/>
                  </a:cubicBezTo>
                  <a:cubicBezTo>
                    <a:pt x="90" y="171"/>
                    <a:pt x="89" y="172"/>
                    <a:pt x="88" y="172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6" y="174"/>
                    <a:pt x="87" y="174"/>
                    <a:pt x="86" y="174"/>
                  </a:cubicBezTo>
                  <a:cubicBezTo>
                    <a:pt x="85" y="174"/>
                    <a:pt x="85" y="174"/>
                    <a:pt x="84" y="174"/>
                  </a:cubicBezTo>
                  <a:cubicBezTo>
                    <a:pt x="84" y="173"/>
                    <a:pt x="82" y="174"/>
                    <a:pt x="82" y="175"/>
                  </a:cubicBezTo>
                  <a:cubicBezTo>
                    <a:pt x="81" y="175"/>
                    <a:pt x="80" y="175"/>
                    <a:pt x="80" y="174"/>
                  </a:cubicBezTo>
                  <a:cubicBezTo>
                    <a:pt x="80" y="174"/>
                    <a:pt x="79" y="173"/>
                    <a:pt x="78" y="173"/>
                  </a:cubicBezTo>
                  <a:cubicBezTo>
                    <a:pt x="74" y="169"/>
                    <a:pt x="74" y="166"/>
                    <a:pt x="69" y="164"/>
                  </a:cubicBezTo>
                  <a:cubicBezTo>
                    <a:pt x="68" y="164"/>
                    <a:pt x="67" y="164"/>
                    <a:pt x="66" y="164"/>
                  </a:cubicBezTo>
                  <a:cubicBezTo>
                    <a:pt x="65" y="163"/>
                    <a:pt x="65" y="162"/>
                    <a:pt x="65" y="162"/>
                  </a:cubicBezTo>
                  <a:cubicBezTo>
                    <a:pt x="65" y="161"/>
                    <a:pt x="62" y="160"/>
                    <a:pt x="61" y="160"/>
                  </a:cubicBezTo>
                  <a:cubicBezTo>
                    <a:pt x="61" y="160"/>
                    <a:pt x="60" y="161"/>
                    <a:pt x="59" y="162"/>
                  </a:cubicBezTo>
                  <a:cubicBezTo>
                    <a:pt x="58" y="163"/>
                    <a:pt x="59" y="163"/>
                    <a:pt x="59" y="164"/>
                  </a:cubicBezTo>
                  <a:cubicBezTo>
                    <a:pt x="59" y="164"/>
                    <a:pt x="58" y="166"/>
                    <a:pt x="58" y="166"/>
                  </a:cubicBezTo>
                  <a:cubicBezTo>
                    <a:pt x="57" y="166"/>
                    <a:pt x="57" y="166"/>
                    <a:pt x="57" y="167"/>
                  </a:cubicBezTo>
                  <a:cubicBezTo>
                    <a:pt x="56" y="168"/>
                    <a:pt x="55" y="169"/>
                    <a:pt x="55" y="169"/>
                  </a:cubicBezTo>
                  <a:cubicBezTo>
                    <a:pt x="54" y="170"/>
                    <a:pt x="53" y="171"/>
                    <a:pt x="52" y="172"/>
                  </a:cubicBezTo>
                  <a:cubicBezTo>
                    <a:pt x="51" y="172"/>
                    <a:pt x="52" y="173"/>
                    <a:pt x="53" y="174"/>
                  </a:cubicBezTo>
                  <a:cubicBezTo>
                    <a:pt x="53" y="175"/>
                    <a:pt x="53" y="176"/>
                    <a:pt x="52" y="176"/>
                  </a:cubicBezTo>
                  <a:cubicBezTo>
                    <a:pt x="52" y="176"/>
                    <a:pt x="51" y="175"/>
                    <a:pt x="50" y="175"/>
                  </a:cubicBezTo>
                  <a:cubicBezTo>
                    <a:pt x="49" y="175"/>
                    <a:pt x="50" y="176"/>
                    <a:pt x="50" y="177"/>
                  </a:cubicBezTo>
                  <a:cubicBezTo>
                    <a:pt x="50" y="178"/>
                    <a:pt x="49" y="177"/>
                    <a:pt x="48" y="177"/>
                  </a:cubicBezTo>
                  <a:cubicBezTo>
                    <a:pt x="48" y="176"/>
                    <a:pt x="48" y="177"/>
                    <a:pt x="47" y="177"/>
                  </a:cubicBezTo>
                  <a:cubicBezTo>
                    <a:pt x="47" y="178"/>
                    <a:pt x="46" y="179"/>
                    <a:pt x="46" y="179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5" y="178"/>
                    <a:pt x="44" y="176"/>
                    <a:pt x="43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1" y="173"/>
                    <a:pt x="39" y="173"/>
                    <a:pt x="38" y="172"/>
                  </a:cubicBezTo>
                  <a:cubicBezTo>
                    <a:pt x="36" y="170"/>
                    <a:pt x="35" y="170"/>
                    <a:pt x="34" y="169"/>
                  </a:cubicBezTo>
                  <a:cubicBezTo>
                    <a:pt x="34" y="168"/>
                    <a:pt x="34" y="168"/>
                    <a:pt x="33" y="167"/>
                  </a:cubicBezTo>
                  <a:cubicBezTo>
                    <a:pt x="33" y="163"/>
                    <a:pt x="32" y="165"/>
                    <a:pt x="27" y="162"/>
                  </a:cubicBezTo>
                  <a:cubicBezTo>
                    <a:pt x="27" y="162"/>
                    <a:pt x="26" y="164"/>
                    <a:pt x="26" y="165"/>
                  </a:cubicBezTo>
                  <a:cubicBezTo>
                    <a:pt x="26" y="166"/>
                    <a:pt x="25" y="167"/>
                    <a:pt x="25" y="167"/>
                  </a:cubicBezTo>
                  <a:cubicBezTo>
                    <a:pt x="24" y="168"/>
                    <a:pt x="25" y="169"/>
                    <a:pt x="25" y="170"/>
                  </a:cubicBezTo>
                  <a:cubicBezTo>
                    <a:pt x="25" y="171"/>
                    <a:pt x="24" y="172"/>
                    <a:pt x="23" y="172"/>
                  </a:cubicBezTo>
                  <a:cubicBezTo>
                    <a:pt x="22" y="172"/>
                    <a:pt x="22" y="173"/>
                    <a:pt x="22" y="174"/>
                  </a:cubicBezTo>
                  <a:cubicBezTo>
                    <a:pt x="22" y="175"/>
                    <a:pt x="22" y="175"/>
                    <a:pt x="22" y="176"/>
                  </a:cubicBezTo>
                  <a:cubicBezTo>
                    <a:pt x="22" y="176"/>
                    <a:pt x="21" y="176"/>
                    <a:pt x="20" y="176"/>
                  </a:cubicBezTo>
                  <a:cubicBezTo>
                    <a:pt x="20" y="176"/>
                    <a:pt x="20" y="177"/>
                    <a:pt x="19" y="178"/>
                  </a:cubicBezTo>
                  <a:cubicBezTo>
                    <a:pt x="19" y="178"/>
                    <a:pt x="18" y="179"/>
                    <a:pt x="17" y="178"/>
                  </a:cubicBezTo>
                  <a:cubicBezTo>
                    <a:pt x="16" y="178"/>
                    <a:pt x="15" y="180"/>
                    <a:pt x="15" y="181"/>
                  </a:cubicBezTo>
                  <a:cubicBezTo>
                    <a:pt x="15" y="181"/>
                    <a:pt x="14" y="183"/>
                    <a:pt x="13" y="183"/>
                  </a:cubicBezTo>
                  <a:cubicBezTo>
                    <a:pt x="12" y="184"/>
                    <a:pt x="12" y="185"/>
                    <a:pt x="11" y="186"/>
                  </a:cubicBezTo>
                  <a:cubicBezTo>
                    <a:pt x="10" y="186"/>
                    <a:pt x="10" y="187"/>
                    <a:pt x="9" y="188"/>
                  </a:cubicBezTo>
                  <a:cubicBezTo>
                    <a:pt x="9" y="188"/>
                    <a:pt x="9" y="189"/>
                    <a:pt x="9" y="189"/>
                  </a:cubicBezTo>
                  <a:cubicBezTo>
                    <a:pt x="9" y="190"/>
                    <a:pt x="9" y="190"/>
                    <a:pt x="8" y="190"/>
                  </a:cubicBezTo>
                  <a:cubicBezTo>
                    <a:pt x="7" y="191"/>
                    <a:pt x="6" y="190"/>
                    <a:pt x="5" y="190"/>
                  </a:cubicBezTo>
                  <a:cubicBezTo>
                    <a:pt x="4" y="191"/>
                    <a:pt x="3" y="191"/>
                    <a:pt x="2" y="191"/>
                  </a:cubicBezTo>
                  <a:cubicBezTo>
                    <a:pt x="2" y="192"/>
                    <a:pt x="0" y="197"/>
                    <a:pt x="1" y="197"/>
                  </a:cubicBezTo>
                  <a:cubicBezTo>
                    <a:pt x="1" y="198"/>
                    <a:pt x="2" y="199"/>
                    <a:pt x="2" y="199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4" y="198"/>
                    <a:pt x="6" y="198"/>
                    <a:pt x="7" y="198"/>
                  </a:cubicBezTo>
                  <a:cubicBezTo>
                    <a:pt x="7" y="198"/>
                    <a:pt x="9" y="198"/>
                    <a:pt x="10" y="200"/>
                  </a:cubicBezTo>
                  <a:cubicBezTo>
                    <a:pt x="11" y="202"/>
                    <a:pt x="12" y="205"/>
                    <a:pt x="12" y="206"/>
                  </a:cubicBezTo>
                  <a:cubicBezTo>
                    <a:pt x="12" y="208"/>
                    <a:pt x="13" y="210"/>
                    <a:pt x="13" y="211"/>
                  </a:cubicBezTo>
                  <a:cubicBezTo>
                    <a:pt x="13" y="212"/>
                    <a:pt x="15" y="214"/>
                    <a:pt x="12" y="215"/>
                  </a:cubicBezTo>
                  <a:cubicBezTo>
                    <a:pt x="9" y="215"/>
                    <a:pt x="9" y="216"/>
                    <a:pt x="9" y="217"/>
                  </a:cubicBezTo>
                  <a:cubicBezTo>
                    <a:pt x="8" y="218"/>
                    <a:pt x="7" y="219"/>
                    <a:pt x="9" y="221"/>
                  </a:cubicBezTo>
                  <a:cubicBezTo>
                    <a:pt x="10" y="224"/>
                    <a:pt x="9" y="224"/>
                    <a:pt x="10" y="225"/>
                  </a:cubicBezTo>
                  <a:cubicBezTo>
                    <a:pt x="10" y="226"/>
                    <a:pt x="10" y="227"/>
                    <a:pt x="11" y="227"/>
                  </a:cubicBezTo>
                  <a:cubicBezTo>
                    <a:pt x="12" y="226"/>
                    <a:pt x="14" y="225"/>
                    <a:pt x="13" y="228"/>
                  </a:cubicBezTo>
                  <a:cubicBezTo>
                    <a:pt x="13" y="231"/>
                    <a:pt x="12" y="230"/>
                    <a:pt x="12" y="233"/>
                  </a:cubicBezTo>
                  <a:cubicBezTo>
                    <a:pt x="11" y="235"/>
                    <a:pt x="11" y="236"/>
                    <a:pt x="12" y="237"/>
                  </a:cubicBezTo>
                  <a:cubicBezTo>
                    <a:pt x="12" y="237"/>
                    <a:pt x="13" y="239"/>
                    <a:pt x="13" y="240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14" y="240"/>
                    <a:pt x="16" y="241"/>
                    <a:pt x="16" y="242"/>
                  </a:cubicBezTo>
                  <a:cubicBezTo>
                    <a:pt x="17" y="243"/>
                    <a:pt x="16" y="244"/>
                    <a:pt x="17" y="244"/>
                  </a:cubicBezTo>
                  <a:cubicBezTo>
                    <a:pt x="18" y="245"/>
                    <a:pt x="19" y="244"/>
                    <a:pt x="20" y="245"/>
                  </a:cubicBezTo>
                  <a:cubicBezTo>
                    <a:pt x="20" y="246"/>
                    <a:pt x="21" y="246"/>
                    <a:pt x="22" y="246"/>
                  </a:cubicBezTo>
                  <a:cubicBezTo>
                    <a:pt x="23" y="246"/>
                    <a:pt x="24" y="246"/>
                    <a:pt x="25" y="246"/>
                  </a:cubicBezTo>
                  <a:cubicBezTo>
                    <a:pt x="26" y="246"/>
                    <a:pt x="28" y="245"/>
                    <a:pt x="29" y="245"/>
                  </a:cubicBezTo>
                  <a:cubicBezTo>
                    <a:pt x="29" y="245"/>
                    <a:pt x="31" y="245"/>
                    <a:pt x="32" y="245"/>
                  </a:cubicBezTo>
                  <a:cubicBezTo>
                    <a:pt x="33" y="246"/>
                    <a:pt x="35" y="245"/>
                    <a:pt x="35" y="246"/>
                  </a:cubicBezTo>
                  <a:cubicBezTo>
                    <a:pt x="36" y="246"/>
                    <a:pt x="36" y="246"/>
                    <a:pt x="36" y="246"/>
                  </a:cubicBezTo>
                  <a:cubicBezTo>
                    <a:pt x="38" y="246"/>
                    <a:pt x="37" y="242"/>
                    <a:pt x="37" y="241"/>
                  </a:cubicBezTo>
                  <a:cubicBezTo>
                    <a:pt x="37" y="240"/>
                    <a:pt x="39" y="238"/>
                    <a:pt x="40" y="236"/>
                  </a:cubicBezTo>
                  <a:cubicBezTo>
                    <a:pt x="42" y="235"/>
                    <a:pt x="43" y="234"/>
                    <a:pt x="44" y="234"/>
                  </a:cubicBezTo>
                  <a:cubicBezTo>
                    <a:pt x="44" y="234"/>
                    <a:pt x="47" y="235"/>
                    <a:pt x="48" y="236"/>
                  </a:cubicBezTo>
                  <a:cubicBezTo>
                    <a:pt x="49" y="236"/>
                    <a:pt x="52" y="236"/>
                    <a:pt x="55" y="237"/>
                  </a:cubicBezTo>
                  <a:cubicBezTo>
                    <a:pt x="57" y="237"/>
                    <a:pt x="59" y="236"/>
                    <a:pt x="60" y="236"/>
                  </a:cubicBezTo>
                  <a:cubicBezTo>
                    <a:pt x="61" y="236"/>
                    <a:pt x="62" y="233"/>
                    <a:pt x="64" y="230"/>
                  </a:cubicBezTo>
                  <a:cubicBezTo>
                    <a:pt x="65" y="227"/>
                    <a:pt x="67" y="229"/>
                    <a:pt x="67" y="230"/>
                  </a:cubicBezTo>
                  <a:cubicBezTo>
                    <a:pt x="67" y="231"/>
                    <a:pt x="69" y="234"/>
                    <a:pt x="69" y="235"/>
                  </a:cubicBezTo>
                  <a:cubicBezTo>
                    <a:pt x="69" y="236"/>
                    <a:pt x="70" y="239"/>
                    <a:pt x="70" y="240"/>
                  </a:cubicBezTo>
                  <a:cubicBezTo>
                    <a:pt x="71" y="241"/>
                    <a:pt x="74" y="240"/>
                    <a:pt x="75" y="240"/>
                  </a:cubicBezTo>
                  <a:cubicBezTo>
                    <a:pt x="77" y="240"/>
                    <a:pt x="77" y="241"/>
                    <a:pt x="78" y="241"/>
                  </a:cubicBezTo>
                  <a:cubicBezTo>
                    <a:pt x="79" y="242"/>
                    <a:pt x="81" y="247"/>
                    <a:pt x="82" y="247"/>
                  </a:cubicBezTo>
                  <a:cubicBezTo>
                    <a:pt x="82" y="248"/>
                    <a:pt x="85" y="253"/>
                    <a:pt x="85" y="254"/>
                  </a:cubicBezTo>
                  <a:cubicBezTo>
                    <a:pt x="86" y="255"/>
                    <a:pt x="86" y="257"/>
                    <a:pt x="87" y="259"/>
                  </a:cubicBezTo>
                  <a:cubicBezTo>
                    <a:pt x="87" y="259"/>
                    <a:pt x="87" y="259"/>
                    <a:pt x="87" y="259"/>
                  </a:cubicBezTo>
                  <a:cubicBezTo>
                    <a:pt x="86" y="259"/>
                    <a:pt x="86" y="259"/>
                    <a:pt x="85" y="260"/>
                  </a:cubicBezTo>
                  <a:cubicBezTo>
                    <a:pt x="84" y="261"/>
                    <a:pt x="82" y="263"/>
                    <a:pt x="82" y="263"/>
                  </a:cubicBezTo>
                  <a:cubicBezTo>
                    <a:pt x="81" y="263"/>
                    <a:pt x="80" y="264"/>
                    <a:pt x="79" y="264"/>
                  </a:cubicBezTo>
                  <a:cubicBezTo>
                    <a:pt x="79" y="265"/>
                    <a:pt x="76" y="269"/>
                    <a:pt x="75" y="270"/>
                  </a:cubicBezTo>
                  <a:cubicBezTo>
                    <a:pt x="76" y="272"/>
                    <a:pt x="76" y="272"/>
                    <a:pt x="76" y="272"/>
                  </a:cubicBezTo>
                  <a:cubicBezTo>
                    <a:pt x="76" y="272"/>
                    <a:pt x="75" y="274"/>
                    <a:pt x="75" y="275"/>
                  </a:cubicBezTo>
                  <a:cubicBezTo>
                    <a:pt x="74" y="276"/>
                    <a:pt x="73" y="277"/>
                    <a:pt x="73" y="278"/>
                  </a:cubicBezTo>
                  <a:cubicBezTo>
                    <a:pt x="73" y="279"/>
                    <a:pt x="74" y="280"/>
                    <a:pt x="74" y="281"/>
                  </a:cubicBezTo>
                  <a:cubicBezTo>
                    <a:pt x="74" y="282"/>
                    <a:pt x="74" y="283"/>
                    <a:pt x="74" y="284"/>
                  </a:cubicBezTo>
                  <a:cubicBezTo>
                    <a:pt x="73" y="284"/>
                    <a:pt x="73" y="285"/>
                    <a:pt x="72" y="286"/>
                  </a:cubicBezTo>
                  <a:cubicBezTo>
                    <a:pt x="72" y="286"/>
                    <a:pt x="72" y="286"/>
                    <a:pt x="72" y="286"/>
                  </a:cubicBezTo>
                  <a:cubicBezTo>
                    <a:pt x="72" y="286"/>
                    <a:pt x="71" y="286"/>
                    <a:pt x="70" y="285"/>
                  </a:cubicBezTo>
                  <a:cubicBezTo>
                    <a:pt x="70" y="285"/>
                    <a:pt x="69" y="284"/>
                    <a:pt x="69" y="285"/>
                  </a:cubicBezTo>
                  <a:cubicBezTo>
                    <a:pt x="68" y="285"/>
                    <a:pt x="68" y="286"/>
                    <a:pt x="69" y="286"/>
                  </a:cubicBezTo>
                  <a:cubicBezTo>
                    <a:pt x="70" y="287"/>
                    <a:pt x="70" y="288"/>
                    <a:pt x="70" y="289"/>
                  </a:cubicBezTo>
                  <a:cubicBezTo>
                    <a:pt x="70" y="289"/>
                    <a:pt x="70" y="290"/>
                    <a:pt x="69" y="291"/>
                  </a:cubicBezTo>
                  <a:cubicBezTo>
                    <a:pt x="69" y="292"/>
                    <a:pt x="69" y="294"/>
                    <a:pt x="69" y="295"/>
                  </a:cubicBezTo>
                  <a:cubicBezTo>
                    <a:pt x="68" y="295"/>
                    <a:pt x="67" y="296"/>
                    <a:pt x="67" y="297"/>
                  </a:cubicBezTo>
                  <a:cubicBezTo>
                    <a:pt x="68" y="298"/>
                    <a:pt x="68" y="297"/>
                    <a:pt x="67" y="298"/>
                  </a:cubicBezTo>
                  <a:cubicBezTo>
                    <a:pt x="65" y="303"/>
                    <a:pt x="68" y="302"/>
                    <a:pt x="67" y="305"/>
                  </a:cubicBezTo>
                  <a:cubicBezTo>
                    <a:pt x="66" y="306"/>
                    <a:pt x="66" y="306"/>
                    <a:pt x="66" y="307"/>
                  </a:cubicBezTo>
                  <a:cubicBezTo>
                    <a:pt x="67" y="308"/>
                    <a:pt x="67" y="308"/>
                    <a:pt x="66" y="309"/>
                  </a:cubicBezTo>
                  <a:cubicBezTo>
                    <a:pt x="65" y="310"/>
                    <a:pt x="65" y="311"/>
                    <a:pt x="64" y="312"/>
                  </a:cubicBezTo>
                  <a:cubicBezTo>
                    <a:pt x="64" y="313"/>
                    <a:pt x="65" y="313"/>
                    <a:pt x="64" y="314"/>
                  </a:cubicBezTo>
                  <a:cubicBezTo>
                    <a:pt x="59" y="318"/>
                    <a:pt x="58" y="313"/>
                    <a:pt x="58" y="314"/>
                  </a:cubicBezTo>
                  <a:cubicBezTo>
                    <a:pt x="58" y="314"/>
                    <a:pt x="58" y="315"/>
                    <a:pt x="58" y="316"/>
                  </a:cubicBezTo>
                  <a:cubicBezTo>
                    <a:pt x="58" y="318"/>
                    <a:pt x="57" y="319"/>
                    <a:pt x="57" y="320"/>
                  </a:cubicBezTo>
                  <a:cubicBezTo>
                    <a:pt x="57" y="322"/>
                    <a:pt x="56" y="322"/>
                    <a:pt x="57" y="323"/>
                  </a:cubicBezTo>
                  <a:cubicBezTo>
                    <a:pt x="57" y="324"/>
                    <a:pt x="57" y="324"/>
                    <a:pt x="57" y="325"/>
                  </a:cubicBezTo>
                  <a:cubicBezTo>
                    <a:pt x="57" y="326"/>
                    <a:pt x="58" y="327"/>
                    <a:pt x="58" y="328"/>
                  </a:cubicBezTo>
                  <a:cubicBezTo>
                    <a:pt x="59" y="329"/>
                    <a:pt x="59" y="328"/>
                    <a:pt x="60" y="328"/>
                  </a:cubicBezTo>
                  <a:cubicBezTo>
                    <a:pt x="60" y="328"/>
                    <a:pt x="61" y="328"/>
                    <a:pt x="61" y="329"/>
                  </a:cubicBezTo>
                  <a:cubicBezTo>
                    <a:pt x="61" y="330"/>
                    <a:pt x="60" y="331"/>
                    <a:pt x="61" y="331"/>
                  </a:cubicBezTo>
                  <a:cubicBezTo>
                    <a:pt x="61" y="331"/>
                    <a:pt x="64" y="329"/>
                    <a:pt x="64" y="329"/>
                  </a:cubicBezTo>
                  <a:cubicBezTo>
                    <a:pt x="65" y="329"/>
                    <a:pt x="66" y="330"/>
                    <a:pt x="66" y="331"/>
                  </a:cubicBezTo>
                  <a:cubicBezTo>
                    <a:pt x="66" y="332"/>
                    <a:pt x="67" y="335"/>
                    <a:pt x="67" y="335"/>
                  </a:cubicBezTo>
                  <a:cubicBezTo>
                    <a:pt x="67" y="336"/>
                    <a:pt x="67" y="336"/>
                    <a:pt x="66" y="337"/>
                  </a:cubicBezTo>
                  <a:cubicBezTo>
                    <a:pt x="65" y="338"/>
                    <a:pt x="66" y="338"/>
                    <a:pt x="66" y="338"/>
                  </a:cubicBezTo>
                  <a:cubicBezTo>
                    <a:pt x="67" y="339"/>
                    <a:pt x="67" y="340"/>
                    <a:pt x="67" y="340"/>
                  </a:cubicBezTo>
                  <a:cubicBezTo>
                    <a:pt x="68" y="340"/>
                    <a:pt x="68" y="339"/>
                    <a:pt x="68" y="339"/>
                  </a:cubicBezTo>
                  <a:cubicBezTo>
                    <a:pt x="68" y="339"/>
                    <a:pt x="67" y="338"/>
                    <a:pt x="69" y="338"/>
                  </a:cubicBezTo>
                  <a:cubicBezTo>
                    <a:pt x="70" y="338"/>
                    <a:pt x="70" y="338"/>
                    <a:pt x="71" y="338"/>
                  </a:cubicBezTo>
                  <a:cubicBezTo>
                    <a:pt x="72" y="337"/>
                    <a:pt x="73" y="336"/>
                    <a:pt x="73" y="336"/>
                  </a:cubicBezTo>
                  <a:cubicBezTo>
                    <a:pt x="74" y="335"/>
                    <a:pt x="74" y="335"/>
                    <a:pt x="75" y="335"/>
                  </a:cubicBezTo>
                  <a:cubicBezTo>
                    <a:pt x="76" y="335"/>
                    <a:pt x="77" y="335"/>
                    <a:pt x="76" y="336"/>
                  </a:cubicBezTo>
                  <a:cubicBezTo>
                    <a:pt x="76" y="337"/>
                    <a:pt x="76" y="339"/>
                    <a:pt x="76" y="340"/>
                  </a:cubicBezTo>
                  <a:cubicBezTo>
                    <a:pt x="75" y="341"/>
                    <a:pt x="76" y="341"/>
                    <a:pt x="76" y="342"/>
                  </a:cubicBezTo>
                  <a:cubicBezTo>
                    <a:pt x="76" y="343"/>
                    <a:pt x="76" y="344"/>
                    <a:pt x="75" y="345"/>
                  </a:cubicBezTo>
                  <a:cubicBezTo>
                    <a:pt x="75" y="346"/>
                    <a:pt x="75" y="346"/>
                    <a:pt x="76" y="347"/>
                  </a:cubicBezTo>
                  <a:cubicBezTo>
                    <a:pt x="76" y="347"/>
                    <a:pt x="77" y="347"/>
                    <a:pt x="77" y="347"/>
                  </a:cubicBezTo>
                  <a:cubicBezTo>
                    <a:pt x="78" y="346"/>
                    <a:pt x="78" y="346"/>
                    <a:pt x="79" y="347"/>
                  </a:cubicBezTo>
                  <a:cubicBezTo>
                    <a:pt x="79" y="347"/>
                    <a:pt x="80" y="348"/>
                    <a:pt x="80" y="349"/>
                  </a:cubicBezTo>
                  <a:cubicBezTo>
                    <a:pt x="81" y="349"/>
                    <a:pt x="83" y="349"/>
                    <a:pt x="83" y="350"/>
                  </a:cubicBezTo>
                  <a:cubicBezTo>
                    <a:pt x="84" y="351"/>
                    <a:pt x="84" y="353"/>
                    <a:pt x="84" y="354"/>
                  </a:cubicBezTo>
                  <a:cubicBezTo>
                    <a:pt x="84" y="354"/>
                    <a:pt x="84" y="355"/>
                    <a:pt x="84" y="355"/>
                  </a:cubicBezTo>
                  <a:cubicBezTo>
                    <a:pt x="84" y="356"/>
                    <a:pt x="84" y="356"/>
                    <a:pt x="84" y="357"/>
                  </a:cubicBezTo>
                  <a:cubicBezTo>
                    <a:pt x="85" y="357"/>
                    <a:pt x="85" y="357"/>
                    <a:pt x="86" y="356"/>
                  </a:cubicBezTo>
                  <a:cubicBezTo>
                    <a:pt x="86" y="356"/>
                    <a:pt x="87" y="356"/>
                    <a:pt x="88" y="356"/>
                  </a:cubicBezTo>
                  <a:cubicBezTo>
                    <a:pt x="88" y="356"/>
                    <a:pt x="88" y="355"/>
                    <a:pt x="89" y="356"/>
                  </a:cubicBezTo>
                  <a:cubicBezTo>
                    <a:pt x="89" y="357"/>
                    <a:pt x="90" y="357"/>
                    <a:pt x="91" y="358"/>
                  </a:cubicBezTo>
                  <a:cubicBezTo>
                    <a:pt x="91" y="359"/>
                    <a:pt x="93" y="359"/>
                    <a:pt x="93" y="359"/>
                  </a:cubicBezTo>
                  <a:cubicBezTo>
                    <a:pt x="93" y="358"/>
                    <a:pt x="93" y="358"/>
                    <a:pt x="94" y="358"/>
                  </a:cubicBezTo>
                  <a:cubicBezTo>
                    <a:pt x="95" y="358"/>
                    <a:pt x="96" y="360"/>
                    <a:pt x="96" y="360"/>
                  </a:cubicBezTo>
                  <a:cubicBezTo>
                    <a:pt x="96" y="360"/>
                    <a:pt x="97" y="358"/>
                    <a:pt x="98" y="359"/>
                  </a:cubicBezTo>
                  <a:cubicBezTo>
                    <a:pt x="98" y="360"/>
                    <a:pt x="99" y="361"/>
                    <a:pt x="99" y="361"/>
                  </a:cubicBezTo>
                  <a:cubicBezTo>
                    <a:pt x="98" y="361"/>
                    <a:pt x="97" y="362"/>
                    <a:pt x="97" y="363"/>
                  </a:cubicBezTo>
                  <a:cubicBezTo>
                    <a:pt x="97" y="364"/>
                    <a:pt x="97" y="364"/>
                    <a:pt x="97" y="365"/>
                  </a:cubicBezTo>
                  <a:cubicBezTo>
                    <a:pt x="97" y="366"/>
                    <a:pt x="98" y="367"/>
                    <a:pt x="98" y="367"/>
                  </a:cubicBezTo>
                  <a:cubicBezTo>
                    <a:pt x="98" y="368"/>
                    <a:pt x="97" y="369"/>
                    <a:pt x="97" y="369"/>
                  </a:cubicBezTo>
                  <a:cubicBezTo>
                    <a:pt x="97" y="369"/>
                    <a:pt x="97" y="368"/>
                    <a:pt x="96" y="367"/>
                  </a:cubicBezTo>
                  <a:cubicBezTo>
                    <a:pt x="95" y="366"/>
                    <a:pt x="95" y="365"/>
                    <a:pt x="94" y="365"/>
                  </a:cubicBezTo>
                  <a:cubicBezTo>
                    <a:pt x="93" y="364"/>
                    <a:pt x="93" y="363"/>
                    <a:pt x="92" y="363"/>
                  </a:cubicBezTo>
                  <a:cubicBezTo>
                    <a:pt x="91" y="363"/>
                    <a:pt x="91" y="364"/>
                    <a:pt x="91" y="364"/>
                  </a:cubicBezTo>
                  <a:cubicBezTo>
                    <a:pt x="90" y="365"/>
                    <a:pt x="90" y="365"/>
                    <a:pt x="90" y="365"/>
                  </a:cubicBezTo>
                  <a:cubicBezTo>
                    <a:pt x="90" y="367"/>
                    <a:pt x="90" y="369"/>
                    <a:pt x="89" y="370"/>
                  </a:cubicBezTo>
                  <a:cubicBezTo>
                    <a:pt x="88" y="371"/>
                    <a:pt x="70" y="376"/>
                    <a:pt x="69" y="377"/>
                  </a:cubicBezTo>
                  <a:cubicBezTo>
                    <a:pt x="69" y="379"/>
                    <a:pt x="69" y="380"/>
                    <a:pt x="71" y="381"/>
                  </a:cubicBezTo>
                  <a:cubicBezTo>
                    <a:pt x="78" y="384"/>
                    <a:pt x="92" y="375"/>
                    <a:pt x="86" y="385"/>
                  </a:cubicBezTo>
                  <a:cubicBezTo>
                    <a:pt x="86" y="386"/>
                    <a:pt x="83" y="389"/>
                    <a:pt x="83" y="390"/>
                  </a:cubicBezTo>
                  <a:cubicBezTo>
                    <a:pt x="83" y="391"/>
                    <a:pt x="81" y="392"/>
                    <a:pt x="81" y="392"/>
                  </a:cubicBezTo>
                  <a:cubicBezTo>
                    <a:pt x="81" y="392"/>
                    <a:pt x="80" y="393"/>
                    <a:pt x="78" y="395"/>
                  </a:cubicBezTo>
                  <a:cubicBezTo>
                    <a:pt x="76" y="397"/>
                    <a:pt x="76" y="399"/>
                    <a:pt x="75" y="400"/>
                  </a:cubicBezTo>
                  <a:cubicBezTo>
                    <a:pt x="75" y="401"/>
                    <a:pt x="74" y="407"/>
                    <a:pt x="74" y="407"/>
                  </a:cubicBezTo>
                  <a:cubicBezTo>
                    <a:pt x="76" y="407"/>
                    <a:pt x="76" y="407"/>
                    <a:pt x="76" y="407"/>
                  </a:cubicBezTo>
                  <a:cubicBezTo>
                    <a:pt x="77" y="407"/>
                    <a:pt x="79" y="408"/>
                    <a:pt x="79" y="409"/>
                  </a:cubicBezTo>
                  <a:cubicBezTo>
                    <a:pt x="80" y="409"/>
                    <a:pt x="81" y="411"/>
                    <a:pt x="82" y="412"/>
                  </a:cubicBezTo>
                  <a:cubicBezTo>
                    <a:pt x="83" y="414"/>
                    <a:pt x="85" y="413"/>
                    <a:pt x="87" y="413"/>
                  </a:cubicBezTo>
                  <a:cubicBezTo>
                    <a:pt x="88" y="414"/>
                    <a:pt x="88" y="415"/>
                    <a:pt x="89" y="416"/>
                  </a:cubicBezTo>
                  <a:cubicBezTo>
                    <a:pt x="90" y="417"/>
                    <a:pt x="91" y="417"/>
                    <a:pt x="92" y="415"/>
                  </a:cubicBezTo>
                  <a:cubicBezTo>
                    <a:pt x="93" y="413"/>
                    <a:pt x="94" y="413"/>
                    <a:pt x="98" y="412"/>
                  </a:cubicBezTo>
                  <a:cubicBezTo>
                    <a:pt x="98" y="412"/>
                    <a:pt x="98" y="412"/>
                    <a:pt x="99" y="412"/>
                  </a:cubicBezTo>
                  <a:cubicBezTo>
                    <a:pt x="101" y="411"/>
                    <a:pt x="101" y="409"/>
                    <a:pt x="102" y="407"/>
                  </a:cubicBezTo>
                  <a:cubicBezTo>
                    <a:pt x="102" y="405"/>
                    <a:pt x="106" y="404"/>
                    <a:pt x="107" y="403"/>
                  </a:cubicBezTo>
                  <a:cubicBezTo>
                    <a:pt x="109" y="403"/>
                    <a:pt x="112" y="403"/>
                    <a:pt x="114" y="402"/>
                  </a:cubicBezTo>
                  <a:cubicBezTo>
                    <a:pt x="116" y="401"/>
                    <a:pt x="115" y="399"/>
                    <a:pt x="116" y="396"/>
                  </a:cubicBezTo>
                  <a:cubicBezTo>
                    <a:pt x="116" y="393"/>
                    <a:pt x="117" y="392"/>
                    <a:pt x="118" y="391"/>
                  </a:cubicBezTo>
                  <a:cubicBezTo>
                    <a:pt x="120" y="391"/>
                    <a:pt x="122" y="387"/>
                    <a:pt x="123" y="386"/>
                  </a:cubicBezTo>
                  <a:cubicBezTo>
                    <a:pt x="124" y="385"/>
                    <a:pt x="125" y="384"/>
                    <a:pt x="127" y="383"/>
                  </a:cubicBezTo>
                  <a:cubicBezTo>
                    <a:pt x="129" y="382"/>
                    <a:pt x="129" y="383"/>
                    <a:pt x="130" y="383"/>
                  </a:cubicBezTo>
                  <a:cubicBezTo>
                    <a:pt x="131" y="384"/>
                    <a:pt x="132" y="385"/>
                    <a:pt x="133" y="387"/>
                  </a:cubicBezTo>
                  <a:cubicBezTo>
                    <a:pt x="134" y="389"/>
                    <a:pt x="136" y="389"/>
                    <a:pt x="137" y="389"/>
                  </a:cubicBezTo>
                  <a:cubicBezTo>
                    <a:pt x="139" y="389"/>
                    <a:pt x="140" y="388"/>
                    <a:pt x="141" y="388"/>
                  </a:cubicBezTo>
                  <a:cubicBezTo>
                    <a:pt x="142" y="387"/>
                    <a:pt x="144" y="387"/>
                    <a:pt x="147" y="388"/>
                  </a:cubicBezTo>
                  <a:cubicBezTo>
                    <a:pt x="149" y="389"/>
                    <a:pt x="150" y="392"/>
                    <a:pt x="150" y="394"/>
                  </a:cubicBezTo>
                  <a:cubicBezTo>
                    <a:pt x="150" y="395"/>
                    <a:pt x="153" y="398"/>
                    <a:pt x="153" y="399"/>
                  </a:cubicBezTo>
                  <a:cubicBezTo>
                    <a:pt x="154" y="400"/>
                    <a:pt x="157" y="400"/>
                    <a:pt x="160" y="400"/>
                  </a:cubicBezTo>
                  <a:cubicBezTo>
                    <a:pt x="163" y="400"/>
                    <a:pt x="163" y="401"/>
                    <a:pt x="163" y="402"/>
                  </a:cubicBezTo>
                  <a:cubicBezTo>
                    <a:pt x="164" y="403"/>
                    <a:pt x="168" y="402"/>
                    <a:pt x="169" y="403"/>
                  </a:cubicBezTo>
                  <a:cubicBezTo>
                    <a:pt x="170" y="403"/>
                    <a:pt x="172" y="404"/>
                    <a:pt x="173" y="405"/>
                  </a:cubicBezTo>
                  <a:cubicBezTo>
                    <a:pt x="175" y="406"/>
                    <a:pt x="175" y="407"/>
                    <a:pt x="177" y="408"/>
                  </a:cubicBezTo>
                  <a:cubicBezTo>
                    <a:pt x="179" y="409"/>
                    <a:pt x="182" y="408"/>
                    <a:pt x="183" y="407"/>
                  </a:cubicBezTo>
                  <a:cubicBezTo>
                    <a:pt x="184" y="406"/>
                    <a:pt x="185" y="406"/>
                    <a:pt x="186" y="406"/>
                  </a:cubicBezTo>
                  <a:cubicBezTo>
                    <a:pt x="188" y="406"/>
                    <a:pt x="189" y="406"/>
                    <a:pt x="190" y="408"/>
                  </a:cubicBezTo>
                  <a:cubicBezTo>
                    <a:pt x="191" y="410"/>
                    <a:pt x="192" y="411"/>
                    <a:pt x="193" y="412"/>
                  </a:cubicBezTo>
                  <a:cubicBezTo>
                    <a:pt x="194" y="414"/>
                    <a:pt x="195" y="414"/>
                    <a:pt x="196" y="414"/>
                  </a:cubicBezTo>
                  <a:cubicBezTo>
                    <a:pt x="197" y="414"/>
                    <a:pt x="198" y="412"/>
                    <a:pt x="198" y="410"/>
                  </a:cubicBezTo>
                  <a:cubicBezTo>
                    <a:pt x="199" y="409"/>
                    <a:pt x="201" y="408"/>
                    <a:pt x="202" y="408"/>
                  </a:cubicBezTo>
                  <a:cubicBezTo>
                    <a:pt x="204" y="408"/>
                    <a:pt x="206" y="406"/>
                    <a:pt x="208" y="404"/>
                  </a:cubicBezTo>
                  <a:cubicBezTo>
                    <a:pt x="209" y="402"/>
                    <a:pt x="210" y="399"/>
                    <a:pt x="210" y="398"/>
                  </a:cubicBezTo>
                  <a:cubicBezTo>
                    <a:pt x="211" y="396"/>
                    <a:pt x="211" y="394"/>
                    <a:pt x="210" y="393"/>
                  </a:cubicBezTo>
                  <a:cubicBezTo>
                    <a:pt x="210" y="391"/>
                    <a:pt x="208" y="389"/>
                    <a:pt x="207" y="388"/>
                  </a:cubicBezTo>
                  <a:cubicBezTo>
                    <a:pt x="206" y="387"/>
                    <a:pt x="206" y="386"/>
                    <a:pt x="206" y="386"/>
                  </a:cubicBezTo>
                  <a:cubicBezTo>
                    <a:pt x="206" y="385"/>
                    <a:pt x="207" y="385"/>
                    <a:pt x="208" y="385"/>
                  </a:cubicBezTo>
                  <a:cubicBezTo>
                    <a:pt x="209" y="386"/>
                    <a:pt x="210" y="386"/>
                    <a:pt x="211" y="384"/>
                  </a:cubicBezTo>
                  <a:cubicBezTo>
                    <a:pt x="212" y="383"/>
                    <a:pt x="212" y="383"/>
                    <a:pt x="214" y="384"/>
                  </a:cubicBezTo>
                  <a:cubicBezTo>
                    <a:pt x="215" y="384"/>
                    <a:pt x="217" y="384"/>
                    <a:pt x="219" y="384"/>
                  </a:cubicBezTo>
                  <a:cubicBezTo>
                    <a:pt x="221" y="383"/>
                    <a:pt x="223" y="382"/>
                    <a:pt x="225" y="382"/>
                  </a:cubicBezTo>
                  <a:cubicBezTo>
                    <a:pt x="227" y="381"/>
                    <a:pt x="228" y="381"/>
                    <a:pt x="230" y="379"/>
                  </a:cubicBezTo>
                  <a:cubicBezTo>
                    <a:pt x="232" y="378"/>
                    <a:pt x="234" y="377"/>
                    <a:pt x="236" y="376"/>
                  </a:cubicBezTo>
                  <a:cubicBezTo>
                    <a:pt x="237" y="376"/>
                    <a:pt x="239" y="375"/>
                    <a:pt x="240" y="374"/>
                  </a:cubicBezTo>
                  <a:cubicBezTo>
                    <a:pt x="242" y="373"/>
                    <a:pt x="243" y="372"/>
                    <a:pt x="244" y="371"/>
                  </a:cubicBezTo>
                  <a:cubicBezTo>
                    <a:pt x="246" y="369"/>
                    <a:pt x="246" y="369"/>
                    <a:pt x="246" y="368"/>
                  </a:cubicBezTo>
                  <a:cubicBezTo>
                    <a:pt x="246" y="366"/>
                    <a:pt x="247" y="366"/>
                    <a:pt x="248" y="366"/>
                  </a:cubicBezTo>
                  <a:cubicBezTo>
                    <a:pt x="250" y="365"/>
                    <a:pt x="251" y="365"/>
                    <a:pt x="252" y="365"/>
                  </a:cubicBezTo>
                  <a:cubicBezTo>
                    <a:pt x="252" y="366"/>
                    <a:pt x="253" y="366"/>
                    <a:pt x="255" y="366"/>
                  </a:cubicBezTo>
                  <a:cubicBezTo>
                    <a:pt x="257" y="366"/>
                    <a:pt x="261" y="365"/>
                    <a:pt x="262" y="365"/>
                  </a:cubicBezTo>
                  <a:cubicBezTo>
                    <a:pt x="264" y="364"/>
                    <a:pt x="266" y="364"/>
                    <a:pt x="267" y="364"/>
                  </a:cubicBezTo>
                  <a:cubicBezTo>
                    <a:pt x="267" y="363"/>
                    <a:pt x="267" y="361"/>
                    <a:pt x="268" y="359"/>
                  </a:cubicBezTo>
                  <a:cubicBezTo>
                    <a:pt x="269" y="358"/>
                    <a:pt x="270" y="358"/>
                    <a:pt x="272" y="359"/>
                  </a:cubicBezTo>
                  <a:cubicBezTo>
                    <a:pt x="273" y="359"/>
                    <a:pt x="273" y="359"/>
                    <a:pt x="273" y="360"/>
                  </a:cubicBezTo>
                  <a:cubicBezTo>
                    <a:pt x="274" y="359"/>
                    <a:pt x="274" y="359"/>
                    <a:pt x="274" y="359"/>
                  </a:cubicBezTo>
                  <a:cubicBezTo>
                    <a:pt x="274" y="359"/>
                    <a:pt x="274" y="359"/>
                    <a:pt x="275" y="358"/>
                  </a:cubicBezTo>
                  <a:cubicBezTo>
                    <a:pt x="275" y="357"/>
                    <a:pt x="276" y="354"/>
                    <a:pt x="276" y="351"/>
                  </a:cubicBezTo>
                  <a:cubicBezTo>
                    <a:pt x="276" y="349"/>
                    <a:pt x="275" y="349"/>
                    <a:pt x="273" y="348"/>
                  </a:cubicBezTo>
                  <a:cubicBezTo>
                    <a:pt x="272" y="347"/>
                    <a:pt x="272" y="341"/>
                    <a:pt x="272" y="341"/>
                  </a:cubicBezTo>
                  <a:cubicBezTo>
                    <a:pt x="272" y="341"/>
                    <a:pt x="272" y="341"/>
                    <a:pt x="273" y="339"/>
                  </a:cubicBezTo>
                  <a:cubicBezTo>
                    <a:pt x="274" y="338"/>
                    <a:pt x="276" y="337"/>
                    <a:pt x="277" y="336"/>
                  </a:cubicBezTo>
                  <a:cubicBezTo>
                    <a:pt x="278" y="336"/>
                    <a:pt x="278" y="335"/>
                    <a:pt x="279" y="335"/>
                  </a:cubicBezTo>
                  <a:cubicBezTo>
                    <a:pt x="279" y="335"/>
                    <a:pt x="279" y="335"/>
                    <a:pt x="279" y="335"/>
                  </a:cubicBezTo>
                  <a:cubicBezTo>
                    <a:pt x="281" y="335"/>
                    <a:pt x="280" y="332"/>
                    <a:pt x="280" y="332"/>
                  </a:cubicBezTo>
                  <a:cubicBezTo>
                    <a:pt x="280" y="331"/>
                    <a:pt x="280" y="331"/>
                    <a:pt x="280" y="331"/>
                  </a:cubicBezTo>
                  <a:cubicBezTo>
                    <a:pt x="280" y="331"/>
                    <a:pt x="282" y="329"/>
                    <a:pt x="283" y="329"/>
                  </a:cubicBezTo>
                  <a:cubicBezTo>
                    <a:pt x="284" y="330"/>
                    <a:pt x="285" y="330"/>
                    <a:pt x="286" y="330"/>
                  </a:cubicBezTo>
                  <a:cubicBezTo>
                    <a:pt x="286" y="330"/>
                    <a:pt x="289" y="329"/>
                    <a:pt x="289" y="328"/>
                  </a:cubicBezTo>
                  <a:cubicBezTo>
                    <a:pt x="290" y="328"/>
                    <a:pt x="290" y="327"/>
                    <a:pt x="290" y="327"/>
                  </a:cubicBezTo>
                  <a:cubicBezTo>
                    <a:pt x="291" y="326"/>
                    <a:pt x="291" y="326"/>
                    <a:pt x="292" y="326"/>
                  </a:cubicBezTo>
                  <a:cubicBezTo>
                    <a:pt x="293" y="327"/>
                    <a:pt x="294" y="327"/>
                    <a:pt x="293" y="328"/>
                  </a:cubicBezTo>
                  <a:cubicBezTo>
                    <a:pt x="293" y="329"/>
                    <a:pt x="293" y="330"/>
                    <a:pt x="293" y="331"/>
                  </a:cubicBezTo>
                  <a:cubicBezTo>
                    <a:pt x="294" y="331"/>
                    <a:pt x="295" y="332"/>
                    <a:pt x="296" y="332"/>
                  </a:cubicBezTo>
                  <a:cubicBezTo>
                    <a:pt x="297" y="332"/>
                    <a:pt x="299" y="333"/>
                    <a:pt x="299" y="334"/>
                  </a:cubicBezTo>
                  <a:cubicBezTo>
                    <a:pt x="299" y="335"/>
                    <a:pt x="300" y="335"/>
                    <a:pt x="301" y="335"/>
                  </a:cubicBezTo>
                  <a:cubicBezTo>
                    <a:pt x="301" y="335"/>
                    <a:pt x="301" y="336"/>
                    <a:pt x="301" y="337"/>
                  </a:cubicBezTo>
                  <a:cubicBezTo>
                    <a:pt x="301" y="338"/>
                    <a:pt x="301" y="339"/>
                    <a:pt x="301" y="340"/>
                  </a:cubicBezTo>
                  <a:cubicBezTo>
                    <a:pt x="301" y="340"/>
                    <a:pt x="301" y="341"/>
                    <a:pt x="301" y="341"/>
                  </a:cubicBezTo>
                  <a:cubicBezTo>
                    <a:pt x="300" y="342"/>
                    <a:pt x="299" y="342"/>
                    <a:pt x="299" y="342"/>
                  </a:cubicBezTo>
                  <a:cubicBezTo>
                    <a:pt x="300" y="343"/>
                    <a:pt x="300" y="344"/>
                    <a:pt x="301" y="344"/>
                  </a:cubicBezTo>
                  <a:cubicBezTo>
                    <a:pt x="302" y="344"/>
                    <a:pt x="304" y="345"/>
                    <a:pt x="305" y="345"/>
                  </a:cubicBezTo>
                  <a:cubicBezTo>
                    <a:pt x="305" y="344"/>
                    <a:pt x="305" y="343"/>
                    <a:pt x="305" y="343"/>
                  </a:cubicBezTo>
                  <a:cubicBezTo>
                    <a:pt x="306" y="344"/>
                    <a:pt x="307" y="344"/>
                    <a:pt x="307" y="344"/>
                  </a:cubicBezTo>
                  <a:cubicBezTo>
                    <a:pt x="307" y="345"/>
                    <a:pt x="307" y="345"/>
                    <a:pt x="308" y="345"/>
                  </a:cubicBezTo>
                  <a:cubicBezTo>
                    <a:pt x="309" y="345"/>
                    <a:pt x="309" y="345"/>
                    <a:pt x="309" y="346"/>
                  </a:cubicBezTo>
                  <a:cubicBezTo>
                    <a:pt x="308" y="347"/>
                    <a:pt x="307" y="349"/>
                    <a:pt x="308" y="349"/>
                  </a:cubicBezTo>
                  <a:cubicBezTo>
                    <a:pt x="308" y="350"/>
                    <a:pt x="309" y="350"/>
                    <a:pt x="309" y="351"/>
                  </a:cubicBezTo>
                  <a:cubicBezTo>
                    <a:pt x="309" y="352"/>
                    <a:pt x="309" y="353"/>
                    <a:pt x="310" y="354"/>
                  </a:cubicBezTo>
                  <a:cubicBezTo>
                    <a:pt x="310" y="355"/>
                    <a:pt x="311" y="356"/>
                    <a:pt x="311" y="355"/>
                  </a:cubicBezTo>
                  <a:cubicBezTo>
                    <a:pt x="312" y="354"/>
                    <a:pt x="313" y="353"/>
                    <a:pt x="314" y="354"/>
                  </a:cubicBezTo>
                  <a:cubicBezTo>
                    <a:pt x="315" y="354"/>
                    <a:pt x="314" y="355"/>
                    <a:pt x="314" y="356"/>
                  </a:cubicBezTo>
                  <a:cubicBezTo>
                    <a:pt x="314" y="357"/>
                    <a:pt x="313" y="359"/>
                    <a:pt x="313" y="360"/>
                  </a:cubicBezTo>
                  <a:cubicBezTo>
                    <a:pt x="313" y="361"/>
                    <a:pt x="314" y="361"/>
                    <a:pt x="315" y="361"/>
                  </a:cubicBezTo>
                  <a:cubicBezTo>
                    <a:pt x="316" y="361"/>
                    <a:pt x="317" y="361"/>
                    <a:pt x="317" y="361"/>
                  </a:cubicBezTo>
                  <a:cubicBezTo>
                    <a:pt x="318" y="360"/>
                    <a:pt x="319" y="360"/>
                    <a:pt x="319" y="359"/>
                  </a:cubicBezTo>
                  <a:cubicBezTo>
                    <a:pt x="320" y="358"/>
                    <a:pt x="321" y="357"/>
                    <a:pt x="322" y="357"/>
                  </a:cubicBezTo>
                  <a:cubicBezTo>
                    <a:pt x="323" y="357"/>
                    <a:pt x="323" y="358"/>
                    <a:pt x="323" y="358"/>
                  </a:cubicBezTo>
                  <a:cubicBezTo>
                    <a:pt x="324" y="357"/>
                    <a:pt x="325" y="357"/>
                    <a:pt x="325" y="356"/>
                  </a:cubicBezTo>
                  <a:cubicBezTo>
                    <a:pt x="325" y="355"/>
                    <a:pt x="325" y="353"/>
                    <a:pt x="326" y="352"/>
                  </a:cubicBezTo>
                  <a:cubicBezTo>
                    <a:pt x="327" y="351"/>
                    <a:pt x="329" y="351"/>
                    <a:pt x="329" y="351"/>
                  </a:cubicBezTo>
                  <a:cubicBezTo>
                    <a:pt x="330" y="351"/>
                    <a:pt x="330" y="352"/>
                    <a:pt x="329" y="352"/>
                  </a:cubicBezTo>
                  <a:cubicBezTo>
                    <a:pt x="329" y="353"/>
                    <a:pt x="328" y="353"/>
                    <a:pt x="328" y="353"/>
                  </a:cubicBezTo>
                  <a:cubicBezTo>
                    <a:pt x="329" y="354"/>
                    <a:pt x="329" y="355"/>
                    <a:pt x="329" y="356"/>
                  </a:cubicBezTo>
                  <a:cubicBezTo>
                    <a:pt x="329" y="356"/>
                    <a:pt x="329" y="357"/>
                    <a:pt x="329" y="358"/>
                  </a:cubicBezTo>
                  <a:cubicBezTo>
                    <a:pt x="330" y="359"/>
                    <a:pt x="330" y="359"/>
                    <a:pt x="331" y="359"/>
                  </a:cubicBezTo>
                  <a:cubicBezTo>
                    <a:pt x="332" y="360"/>
                    <a:pt x="332" y="360"/>
                    <a:pt x="332" y="361"/>
                  </a:cubicBezTo>
                  <a:cubicBezTo>
                    <a:pt x="331" y="362"/>
                    <a:pt x="331" y="362"/>
                    <a:pt x="331" y="362"/>
                  </a:cubicBezTo>
                  <a:cubicBezTo>
                    <a:pt x="331" y="362"/>
                    <a:pt x="332" y="362"/>
                    <a:pt x="332" y="362"/>
                  </a:cubicBezTo>
                  <a:cubicBezTo>
                    <a:pt x="333" y="361"/>
                    <a:pt x="334" y="360"/>
                    <a:pt x="335" y="359"/>
                  </a:cubicBezTo>
                  <a:cubicBezTo>
                    <a:pt x="335" y="359"/>
                    <a:pt x="336" y="358"/>
                    <a:pt x="337" y="358"/>
                  </a:cubicBezTo>
                  <a:cubicBezTo>
                    <a:pt x="337" y="358"/>
                    <a:pt x="337" y="359"/>
                    <a:pt x="337" y="360"/>
                  </a:cubicBezTo>
                  <a:cubicBezTo>
                    <a:pt x="337" y="361"/>
                    <a:pt x="336" y="361"/>
                    <a:pt x="337" y="362"/>
                  </a:cubicBezTo>
                  <a:cubicBezTo>
                    <a:pt x="337" y="363"/>
                    <a:pt x="339" y="364"/>
                    <a:pt x="339" y="364"/>
                  </a:cubicBezTo>
                  <a:cubicBezTo>
                    <a:pt x="339" y="365"/>
                    <a:pt x="339" y="365"/>
                    <a:pt x="339" y="366"/>
                  </a:cubicBezTo>
                  <a:cubicBezTo>
                    <a:pt x="339" y="366"/>
                    <a:pt x="340" y="367"/>
                    <a:pt x="339" y="367"/>
                  </a:cubicBezTo>
                  <a:cubicBezTo>
                    <a:pt x="338" y="367"/>
                    <a:pt x="337" y="368"/>
                    <a:pt x="337" y="369"/>
                  </a:cubicBezTo>
                  <a:cubicBezTo>
                    <a:pt x="338" y="369"/>
                    <a:pt x="338" y="369"/>
                    <a:pt x="339" y="369"/>
                  </a:cubicBezTo>
                  <a:cubicBezTo>
                    <a:pt x="340" y="369"/>
                    <a:pt x="341" y="368"/>
                    <a:pt x="342" y="368"/>
                  </a:cubicBezTo>
                  <a:cubicBezTo>
                    <a:pt x="343" y="368"/>
                    <a:pt x="344" y="369"/>
                    <a:pt x="345" y="368"/>
                  </a:cubicBezTo>
                  <a:cubicBezTo>
                    <a:pt x="346" y="368"/>
                    <a:pt x="345" y="367"/>
                    <a:pt x="347" y="366"/>
                  </a:cubicBezTo>
                  <a:cubicBezTo>
                    <a:pt x="348" y="366"/>
                    <a:pt x="350" y="365"/>
                    <a:pt x="351" y="364"/>
                  </a:cubicBezTo>
                  <a:cubicBezTo>
                    <a:pt x="352" y="364"/>
                    <a:pt x="353" y="363"/>
                    <a:pt x="354" y="363"/>
                  </a:cubicBezTo>
                  <a:cubicBezTo>
                    <a:pt x="355" y="363"/>
                    <a:pt x="356" y="362"/>
                    <a:pt x="357" y="362"/>
                  </a:cubicBezTo>
                  <a:cubicBezTo>
                    <a:pt x="359" y="362"/>
                    <a:pt x="361" y="361"/>
                    <a:pt x="362" y="361"/>
                  </a:cubicBezTo>
                  <a:cubicBezTo>
                    <a:pt x="363" y="361"/>
                    <a:pt x="366" y="360"/>
                    <a:pt x="366" y="360"/>
                  </a:cubicBezTo>
                  <a:cubicBezTo>
                    <a:pt x="366" y="359"/>
                    <a:pt x="367" y="358"/>
                    <a:pt x="367" y="356"/>
                  </a:cubicBezTo>
                  <a:cubicBezTo>
                    <a:pt x="367" y="355"/>
                    <a:pt x="368" y="354"/>
                    <a:pt x="368" y="354"/>
                  </a:cubicBezTo>
                  <a:cubicBezTo>
                    <a:pt x="367" y="353"/>
                    <a:pt x="367" y="353"/>
                    <a:pt x="368" y="352"/>
                  </a:cubicBezTo>
                  <a:cubicBezTo>
                    <a:pt x="368" y="351"/>
                    <a:pt x="369" y="350"/>
                    <a:pt x="369" y="349"/>
                  </a:cubicBezTo>
                  <a:cubicBezTo>
                    <a:pt x="366" y="343"/>
                    <a:pt x="375" y="337"/>
                    <a:pt x="380" y="331"/>
                  </a:cubicBezTo>
                  <a:cubicBezTo>
                    <a:pt x="381" y="331"/>
                    <a:pt x="384" y="329"/>
                    <a:pt x="384" y="330"/>
                  </a:cubicBezTo>
                  <a:cubicBezTo>
                    <a:pt x="384" y="331"/>
                    <a:pt x="384" y="332"/>
                    <a:pt x="385" y="333"/>
                  </a:cubicBezTo>
                  <a:cubicBezTo>
                    <a:pt x="386" y="333"/>
                    <a:pt x="387" y="333"/>
                    <a:pt x="388" y="334"/>
                  </a:cubicBezTo>
                  <a:cubicBezTo>
                    <a:pt x="389" y="335"/>
                    <a:pt x="389" y="337"/>
                    <a:pt x="390" y="338"/>
                  </a:cubicBezTo>
                  <a:cubicBezTo>
                    <a:pt x="390" y="339"/>
                    <a:pt x="391" y="339"/>
                    <a:pt x="391" y="338"/>
                  </a:cubicBezTo>
                  <a:cubicBezTo>
                    <a:pt x="392" y="337"/>
                    <a:pt x="393" y="337"/>
                    <a:pt x="394" y="337"/>
                  </a:cubicBezTo>
                  <a:cubicBezTo>
                    <a:pt x="395" y="337"/>
                    <a:pt x="396" y="337"/>
                    <a:pt x="397" y="338"/>
                  </a:cubicBezTo>
                  <a:cubicBezTo>
                    <a:pt x="398" y="339"/>
                    <a:pt x="397" y="341"/>
                    <a:pt x="397" y="341"/>
                  </a:cubicBezTo>
                  <a:cubicBezTo>
                    <a:pt x="398" y="341"/>
                    <a:pt x="399" y="340"/>
                    <a:pt x="400" y="341"/>
                  </a:cubicBezTo>
                  <a:cubicBezTo>
                    <a:pt x="401" y="342"/>
                    <a:pt x="402" y="344"/>
                    <a:pt x="402" y="344"/>
                  </a:cubicBezTo>
                  <a:cubicBezTo>
                    <a:pt x="402" y="345"/>
                    <a:pt x="404" y="345"/>
                    <a:pt x="404" y="346"/>
                  </a:cubicBezTo>
                  <a:cubicBezTo>
                    <a:pt x="404" y="347"/>
                    <a:pt x="404" y="348"/>
                    <a:pt x="404" y="348"/>
                  </a:cubicBezTo>
                  <a:cubicBezTo>
                    <a:pt x="405" y="349"/>
                    <a:pt x="406" y="350"/>
                    <a:pt x="406" y="350"/>
                  </a:cubicBezTo>
                  <a:cubicBezTo>
                    <a:pt x="407" y="350"/>
                    <a:pt x="407" y="349"/>
                    <a:pt x="407" y="348"/>
                  </a:cubicBezTo>
                  <a:cubicBezTo>
                    <a:pt x="407" y="347"/>
                    <a:pt x="408" y="347"/>
                    <a:pt x="407" y="346"/>
                  </a:cubicBezTo>
                  <a:cubicBezTo>
                    <a:pt x="406" y="345"/>
                    <a:pt x="407" y="344"/>
                    <a:pt x="407" y="343"/>
                  </a:cubicBezTo>
                  <a:cubicBezTo>
                    <a:pt x="406" y="343"/>
                    <a:pt x="406" y="341"/>
                    <a:pt x="405" y="341"/>
                  </a:cubicBezTo>
                  <a:cubicBezTo>
                    <a:pt x="404" y="341"/>
                    <a:pt x="404" y="341"/>
                    <a:pt x="404" y="340"/>
                  </a:cubicBezTo>
                  <a:cubicBezTo>
                    <a:pt x="404" y="339"/>
                    <a:pt x="404" y="338"/>
                    <a:pt x="404" y="337"/>
                  </a:cubicBezTo>
                  <a:cubicBezTo>
                    <a:pt x="404" y="336"/>
                    <a:pt x="404" y="335"/>
                    <a:pt x="405" y="335"/>
                  </a:cubicBezTo>
                  <a:cubicBezTo>
                    <a:pt x="406" y="335"/>
                    <a:pt x="407" y="337"/>
                    <a:pt x="407" y="336"/>
                  </a:cubicBezTo>
                  <a:cubicBezTo>
                    <a:pt x="407" y="335"/>
                    <a:pt x="407" y="335"/>
                    <a:pt x="406" y="335"/>
                  </a:cubicBezTo>
                  <a:cubicBezTo>
                    <a:pt x="405" y="334"/>
                    <a:pt x="405" y="334"/>
                    <a:pt x="405" y="334"/>
                  </a:cubicBezTo>
                  <a:cubicBezTo>
                    <a:pt x="405" y="326"/>
                    <a:pt x="416" y="334"/>
                    <a:pt x="409" y="328"/>
                  </a:cubicBezTo>
                  <a:cubicBezTo>
                    <a:pt x="409" y="327"/>
                    <a:pt x="409" y="327"/>
                    <a:pt x="409" y="326"/>
                  </a:cubicBezTo>
                  <a:cubicBezTo>
                    <a:pt x="409" y="325"/>
                    <a:pt x="409" y="324"/>
                    <a:pt x="410" y="324"/>
                  </a:cubicBezTo>
                  <a:cubicBezTo>
                    <a:pt x="411" y="324"/>
                    <a:pt x="411" y="325"/>
                    <a:pt x="411" y="324"/>
                  </a:cubicBezTo>
                  <a:cubicBezTo>
                    <a:pt x="411" y="323"/>
                    <a:pt x="410" y="322"/>
                    <a:pt x="411" y="321"/>
                  </a:cubicBezTo>
                  <a:cubicBezTo>
                    <a:pt x="412" y="321"/>
                    <a:pt x="413" y="321"/>
                    <a:pt x="414" y="321"/>
                  </a:cubicBezTo>
                  <a:cubicBezTo>
                    <a:pt x="415" y="320"/>
                    <a:pt x="416" y="320"/>
                    <a:pt x="417" y="320"/>
                  </a:cubicBezTo>
                  <a:cubicBezTo>
                    <a:pt x="418" y="321"/>
                    <a:pt x="418" y="321"/>
                    <a:pt x="418" y="322"/>
                  </a:cubicBezTo>
                  <a:cubicBezTo>
                    <a:pt x="418" y="323"/>
                    <a:pt x="419" y="323"/>
                    <a:pt x="419" y="324"/>
                  </a:cubicBezTo>
                  <a:cubicBezTo>
                    <a:pt x="420" y="324"/>
                    <a:pt x="420" y="325"/>
                    <a:pt x="420" y="325"/>
                  </a:cubicBezTo>
                  <a:cubicBezTo>
                    <a:pt x="419" y="326"/>
                    <a:pt x="419" y="327"/>
                    <a:pt x="419" y="327"/>
                  </a:cubicBezTo>
                  <a:cubicBezTo>
                    <a:pt x="419" y="328"/>
                    <a:pt x="420" y="327"/>
                    <a:pt x="420" y="328"/>
                  </a:cubicBezTo>
                  <a:cubicBezTo>
                    <a:pt x="421" y="330"/>
                    <a:pt x="421" y="330"/>
                    <a:pt x="422" y="329"/>
                  </a:cubicBezTo>
                  <a:cubicBezTo>
                    <a:pt x="422" y="329"/>
                    <a:pt x="422" y="328"/>
                    <a:pt x="423" y="328"/>
                  </a:cubicBezTo>
                  <a:cubicBezTo>
                    <a:pt x="424" y="328"/>
                    <a:pt x="425" y="327"/>
                    <a:pt x="426" y="327"/>
                  </a:cubicBezTo>
                  <a:cubicBezTo>
                    <a:pt x="426" y="327"/>
                    <a:pt x="428" y="326"/>
                    <a:pt x="428" y="327"/>
                  </a:cubicBezTo>
                  <a:cubicBezTo>
                    <a:pt x="428" y="328"/>
                    <a:pt x="427" y="328"/>
                    <a:pt x="428" y="328"/>
                  </a:cubicBezTo>
                  <a:cubicBezTo>
                    <a:pt x="429" y="328"/>
                    <a:pt x="430" y="327"/>
                    <a:pt x="431" y="327"/>
                  </a:cubicBezTo>
                  <a:cubicBezTo>
                    <a:pt x="432" y="327"/>
                    <a:pt x="432" y="327"/>
                    <a:pt x="433" y="327"/>
                  </a:cubicBezTo>
                  <a:cubicBezTo>
                    <a:pt x="434" y="328"/>
                    <a:pt x="434" y="329"/>
                    <a:pt x="435" y="329"/>
                  </a:cubicBezTo>
                  <a:cubicBezTo>
                    <a:pt x="436" y="329"/>
                    <a:pt x="436" y="328"/>
                    <a:pt x="436" y="329"/>
                  </a:cubicBezTo>
                  <a:cubicBezTo>
                    <a:pt x="437" y="329"/>
                    <a:pt x="437" y="330"/>
                    <a:pt x="437" y="330"/>
                  </a:cubicBezTo>
                  <a:cubicBezTo>
                    <a:pt x="439" y="330"/>
                    <a:pt x="439" y="330"/>
                    <a:pt x="439" y="330"/>
                  </a:cubicBezTo>
                  <a:cubicBezTo>
                    <a:pt x="439" y="330"/>
                    <a:pt x="439" y="329"/>
                    <a:pt x="440" y="329"/>
                  </a:cubicBezTo>
                  <a:cubicBezTo>
                    <a:pt x="441" y="329"/>
                    <a:pt x="440" y="330"/>
                    <a:pt x="441" y="329"/>
                  </a:cubicBezTo>
                  <a:cubicBezTo>
                    <a:pt x="442" y="328"/>
                    <a:pt x="441" y="328"/>
                    <a:pt x="442" y="328"/>
                  </a:cubicBezTo>
                  <a:cubicBezTo>
                    <a:pt x="443" y="328"/>
                    <a:pt x="444" y="327"/>
                    <a:pt x="443" y="327"/>
                  </a:cubicBezTo>
                  <a:cubicBezTo>
                    <a:pt x="443" y="326"/>
                    <a:pt x="442" y="326"/>
                    <a:pt x="442" y="326"/>
                  </a:cubicBezTo>
                  <a:cubicBezTo>
                    <a:pt x="441" y="326"/>
                    <a:pt x="440" y="326"/>
                    <a:pt x="440" y="324"/>
                  </a:cubicBezTo>
                  <a:cubicBezTo>
                    <a:pt x="440" y="323"/>
                    <a:pt x="440" y="323"/>
                    <a:pt x="440" y="322"/>
                  </a:cubicBezTo>
                  <a:cubicBezTo>
                    <a:pt x="440" y="321"/>
                    <a:pt x="439" y="321"/>
                    <a:pt x="439" y="320"/>
                  </a:cubicBezTo>
                  <a:cubicBezTo>
                    <a:pt x="439" y="319"/>
                    <a:pt x="439" y="319"/>
                    <a:pt x="440" y="317"/>
                  </a:cubicBezTo>
                  <a:cubicBezTo>
                    <a:pt x="440" y="316"/>
                    <a:pt x="441" y="315"/>
                    <a:pt x="441" y="315"/>
                  </a:cubicBezTo>
                  <a:cubicBezTo>
                    <a:pt x="442" y="314"/>
                    <a:pt x="442" y="314"/>
                    <a:pt x="442" y="313"/>
                  </a:cubicBezTo>
                  <a:cubicBezTo>
                    <a:pt x="442" y="313"/>
                    <a:pt x="443" y="312"/>
                    <a:pt x="442" y="312"/>
                  </a:cubicBezTo>
                  <a:cubicBezTo>
                    <a:pt x="441" y="311"/>
                    <a:pt x="440" y="311"/>
                    <a:pt x="440" y="311"/>
                  </a:cubicBezTo>
                  <a:cubicBezTo>
                    <a:pt x="440" y="310"/>
                    <a:pt x="440" y="309"/>
                    <a:pt x="440" y="310"/>
                  </a:cubicBezTo>
                  <a:cubicBezTo>
                    <a:pt x="439" y="311"/>
                    <a:pt x="439" y="312"/>
                    <a:pt x="438" y="311"/>
                  </a:cubicBezTo>
                  <a:cubicBezTo>
                    <a:pt x="437" y="311"/>
                    <a:pt x="436" y="310"/>
                    <a:pt x="436" y="311"/>
                  </a:cubicBezTo>
                  <a:cubicBezTo>
                    <a:pt x="435" y="311"/>
                    <a:pt x="435" y="313"/>
                    <a:pt x="434" y="313"/>
                  </a:cubicBezTo>
                  <a:cubicBezTo>
                    <a:pt x="434" y="314"/>
                    <a:pt x="433" y="314"/>
                    <a:pt x="432" y="315"/>
                  </a:cubicBezTo>
                  <a:cubicBezTo>
                    <a:pt x="432" y="316"/>
                    <a:pt x="432" y="316"/>
                    <a:pt x="431" y="316"/>
                  </a:cubicBezTo>
                  <a:cubicBezTo>
                    <a:pt x="430" y="316"/>
                    <a:pt x="430" y="316"/>
                    <a:pt x="429" y="316"/>
                  </a:cubicBezTo>
                  <a:cubicBezTo>
                    <a:pt x="428" y="315"/>
                    <a:pt x="428" y="315"/>
                    <a:pt x="428" y="314"/>
                  </a:cubicBezTo>
                  <a:cubicBezTo>
                    <a:pt x="428" y="313"/>
                    <a:pt x="428" y="312"/>
                    <a:pt x="429" y="312"/>
                  </a:cubicBezTo>
                  <a:cubicBezTo>
                    <a:pt x="430" y="311"/>
                    <a:pt x="430" y="310"/>
                    <a:pt x="431" y="310"/>
                  </a:cubicBezTo>
                  <a:cubicBezTo>
                    <a:pt x="432" y="310"/>
                    <a:pt x="432" y="311"/>
                    <a:pt x="432" y="311"/>
                  </a:cubicBezTo>
                  <a:cubicBezTo>
                    <a:pt x="433" y="311"/>
                    <a:pt x="433" y="310"/>
                    <a:pt x="434" y="309"/>
                  </a:cubicBezTo>
                  <a:cubicBezTo>
                    <a:pt x="434" y="309"/>
                    <a:pt x="435" y="308"/>
                    <a:pt x="436" y="308"/>
                  </a:cubicBezTo>
                  <a:cubicBezTo>
                    <a:pt x="436" y="307"/>
                    <a:pt x="435" y="306"/>
                    <a:pt x="436" y="306"/>
                  </a:cubicBezTo>
                  <a:cubicBezTo>
                    <a:pt x="437" y="305"/>
                    <a:pt x="438" y="305"/>
                    <a:pt x="439" y="305"/>
                  </a:cubicBezTo>
                  <a:cubicBezTo>
                    <a:pt x="440" y="305"/>
                    <a:pt x="442" y="307"/>
                    <a:pt x="442" y="307"/>
                  </a:cubicBezTo>
                  <a:cubicBezTo>
                    <a:pt x="442" y="307"/>
                    <a:pt x="443" y="304"/>
                    <a:pt x="444" y="304"/>
                  </a:cubicBezTo>
                  <a:cubicBezTo>
                    <a:pt x="445" y="304"/>
                    <a:pt x="446" y="303"/>
                    <a:pt x="447" y="304"/>
                  </a:cubicBezTo>
                  <a:cubicBezTo>
                    <a:pt x="448" y="305"/>
                    <a:pt x="448" y="306"/>
                    <a:pt x="448" y="306"/>
                  </a:cubicBezTo>
                  <a:cubicBezTo>
                    <a:pt x="447" y="307"/>
                    <a:pt x="446" y="308"/>
                    <a:pt x="447" y="308"/>
                  </a:cubicBezTo>
                  <a:cubicBezTo>
                    <a:pt x="447" y="309"/>
                    <a:pt x="447" y="310"/>
                    <a:pt x="448" y="309"/>
                  </a:cubicBezTo>
                  <a:cubicBezTo>
                    <a:pt x="449" y="308"/>
                    <a:pt x="448" y="308"/>
                    <a:pt x="449" y="308"/>
                  </a:cubicBezTo>
                  <a:cubicBezTo>
                    <a:pt x="450" y="308"/>
                    <a:pt x="451" y="308"/>
                    <a:pt x="451" y="306"/>
                  </a:cubicBezTo>
                  <a:cubicBezTo>
                    <a:pt x="450" y="305"/>
                    <a:pt x="450" y="305"/>
                    <a:pt x="450" y="304"/>
                  </a:cubicBezTo>
                  <a:cubicBezTo>
                    <a:pt x="450" y="303"/>
                    <a:pt x="451" y="304"/>
                    <a:pt x="452" y="305"/>
                  </a:cubicBezTo>
                  <a:cubicBezTo>
                    <a:pt x="453" y="305"/>
                    <a:pt x="453" y="305"/>
                    <a:pt x="452" y="306"/>
                  </a:cubicBezTo>
                  <a:cubicBezTo>
                    <a:pt x="452" y="307"/>
                    <a:pt x="453" y="309"/>
                    <a:pt x="453" y="309"/>
                  </a:cubicBezTo>
                  <a:cubicBezTo>
                    <a:pt x="453" y="309"/>
                    <a:pt x="454" y="310"/>
                    <a:pt x="455" y="310"/>
                  </a:cubicBezTo>
                  <a:cubicBezTo>
                    <a:pt x="455" y="310"/>
                    <a:pt x="456" y="310"/>
                    <a:pt x="456" y="311"/>
                  </a:cubicBezTo>
                  <a:cubicBezTo>
                    <a:pt x="457" y="311"/>
                    <a:pt x="457" y="311"/>
                    <a:pt x="459" y="311"/>
                  </a:cubicBezTo>
                  <a:cubicBezTo>
                    <a:pt x="460" y="311"/>
                    <a:pt x="461" y="311"/>
                    <a:pt x="461" y="311"/>
                  </a:cubicBezTo>
                  <a:cubicBezTo>
                    <a:pt x="461" y="310"/>
                    <a:pt x="461" y="310"/>
                    <a:pt x="462" y="310"/>
                  </a:cubicBezTo>
                  <a:cubicBezTo>
                    <a:pt x="463" y="310"/>
                    <a:pt x="464" y="310"/>
                    <a:pt x="464" y="309"/>
                  </a:cubicBezTo>
                  <a:cubicBezTo>
                    <a:pt x="463" y="308"/>
                    <a:pt x="463" y="307"/>
                    <a:pt x="463" y="306"/>
                  </a:cubicBezTo>
                  <a:cubicBezTo>
                    <a:pt x="463" y="305"/>
                    <a:pt x="463" y="304"/>
                    <a:pt x="463" y="302"/>
                  </a:cubicBezTo>
                  <a:cubicBezTo>
                    <a:pt x="463" y="301"/>
                    <a:pt x="463" y="301"/>
                    <a:pt x="464" y="300"/>
                  </a:cubicBezTo>
                  <a:cubicBezTo>
                    <a:pt x="465" y="299"/>
                    <a:pt x="467" y="299"/>
                    <a:pt x="467" y="298"/>
                  </a:cubicBezTo>
                  <a:cubicBezTo>
                    <a:pt x="468" y="296"/>
                    <a:pt x="466" y="295"/>
                    <a:pt x="468" y="294"/>
                  </a:cubicBezTo>
                  <a:cubicBezTo>
                    <a:pt x="469" y="294"/>
                    <a:pt x="470" y="294"/>
                    <a:pt x="470" y="292"/>
                  </a:cubicBezTo>
                  <a:cubicBezTo>
                    <a:pt x="471" y="291"/>
                    <a:pt x="471" y="290"/>
                    <a:pt x="470" y="289"/>
                  </a:cubicBezTo>
                  <a:cubicBezTo>
                    <a:pt x="469" y="289"/>
                    <a:pt x="468" y="288"/>
                    <a:pt x="468" y="288"/>
                  </a:cubicBezTo>
                  <a:cubicBezTo>
                    <a:pt x="468" y="288"/>
                    <a:pt x="469" y="288"/>
                    <a:pt x="470" y="287"/>
                  </a:cubicBezTo>
                  <a:cubicBezTo>
                    <a:pt x="471" y="286"/>
                    <a:pt x="472" y="286"/>
                    <a:pt x="472" y="286"/>
                  </a:cubicBezTo>
                  <a:cubicBezTo>
                    <a:pt x="473" y="285"/>
                    <a:pt x="474" y="284"/>
                    <a:pt x="474" y="284"/>
                  </a:cubicBezTo>
                  <a:cubicBezTo>
                    <a:pt x="474" y="282"/>
                    <a:pt x="474" y="282"/>
                    <a:pt x="474" y="282"/>
                  </a:cubicBezTo>
                  <a:cubicBezTo>
                    <a:pt x="474" y="282"/>
                    <a:pt x="474" y="282"/>
                    <a:pt x="474" y="282"/>
                  </a:cubicBezTo>
                  <a:cubicBezTo>
                    <a:pt x="474" y="282"/>
                    <a:pt x="474" y="281"/>
                    <a:pt x="473" y="281"/>
                  </a:cubicBezTo>
                  <a:cubicBezTo>
                    <a:pt x="473" y="281"/>
                    <a:pt x="472" y="281"/>
                    <a:pt x="471" y="280"/>
                  </a:cubicBezTo>
                  <a:cubicBezTo>
                    <a:pt x="471" y="279"/>
                    <a:pt x="471" y="276"/>
                    <a:pt x="471" y="276"/>
                  </a:cubicBezTo>
                  <a:cubicBezTo>
                    <a:pt x="472" y="277"/>
                    <a:pt x="474" y="276"/>
                    <a:pt x="474" y="276"/>
                  </a:cubicBezTo>
                  <a:cubicBezTo>
                    <a:pt x="475" y="276"/>
                    <a:pt x="475" y="276"/>
                    <a:pt x="476" y="275"/>
                  </a:cubicBezTo>
                  <a:cubicBezTo>
                    <a:pt x="476" y="275"/>
                    <a:pt x="476" y="274"/>
                    <a:pt x="476" y="273"/>
                  </a:cubicBezTo>
                  <a:cubicBezTo>
                    <a:pt x="475" y="273"/>
                    <a:pt x="475" y="272"/>
                    <a:pt x="474" y="272"/>
                  </a:cubicBezTo>
                  <a:cubicBezTo>
                    <a:pt x="474" y="272"/>
                    <a:pt x="472" y="272"/>
                    <a:pt x="472" y="271"/>
                  </a:cubicBezTo>
                  <a:cubicBezTo>
                    <a:pt x="472" y="270"/>
                    <a:pt x="472" y="270"/>
                    <a:pt x="472" y="269"/>
                  </a:cubicBezTo>
                  <a:cubicBezTo>
                    <a:pt x="472" y="268"/>
                    <a:pt x="471" y="268"/>
                    <a:pt x="472" y="268"/>
                  </a:cubicBezTo>
                  <a:cubicBezTo>
                    <a:pt x="472" y="267"/>
                    <a:pt x="473" y="267"/>
                    <a:pt x="472" y="267"/>
                  </a:cubicBezTo>
                  <a:cubicBezTo>
                    <a:pt x="472" y="266"/>
                    <a:pt x="471" y="266"/>
                    <a:pt x="471" y="266"/>
                  </a:cubicBezTo>
                  <a:cubicBezTo>
                    <a:pt x="471" y="265"/>
                    <a:pt x="470" y="264"/>
                    <a:pt x="470" y="263"/>
                  </a:cubicBezTo>
                  <a:cubicBezTo>
                    <a:pt x="470" y="263"/>
                    <a:pt x="471" y="262"/>
                    <a:pt x="471" y="261"/>
                  </a:cubicBezTo>
                  <a:cubicBezTo>
                    <a:pt x="472" y="259"/>
                    <a:pt x="472" y="259"/>
                    <a:pt x="472" y="259"/>
                  </a:cubicBezTo>
                  <a:cubicBezTo>
                    <a:pt x="472" y="258"/>
                    <a:pt x="472" y="257"/>
                    <a:pt x="472" y="257"/>
                  </a:cubicBezTo>
                  <a:cubicBezTo>
                    <a:pt x="471" y="257"/>
                    <a:pt x="470" y="258"/>
                    <a:pt x="470" y="258"/>
                  </a:cubicBezTo>
                  <a:cubicBezTo>
                    <a:pt x="470" y="259"/>
                    <a:pt x="470" y="260"/>
                    <a:pt x="469" y="260"/>
                  </a:cubicBezTo>
                  <a:cubicBezTo>
                    <a:pt x="468" y="260"/>
                    <a:pt x="468" y="260"/>
                    <a:pt x="467" y="260"/>
                  </a:cubicBezTo>
                  <a:cubicBezTo>
                    <a:pt x="466" y="260"/>
                    <a:pt x="465" y="260"/>
                    <a:pt x="464" y="261"/>
                  </a:cubicBezTo>
                  <a:cubicBezTo>
                    <a:pt x="463" y="261"/>
                    <a:pt x="462" y="262"/>
                    <a:pt x="462" y="262"/>
                  </a:cubicBezTo>
                  <a:cubicBezTo>
                    <a:pt x="461" y="261"/>
                    <a:pt x="461" y="260"/>
                    <a:pt x="460" y="260"/>
                  </a:cubicBezTo>
                  <a:cubicBezTo>
                    <a:pt x="459" y="259"/>
                    <a:pt x="458" y="259"/>
                    <a:pt x="458" y="259"/>
                  </a:cubicBezTo>
                  <a:cubicBezTo>
                    <a:pt x="457" y="259"/>
                    <a:pt x="457" y="259"/>
                    <a:pt x="457" y="258"/>
                  </a:cubicBezTo>
                  <a:cubicBezTo>
                    <a:pt x="456" y="257"/>
                    <a:pt x="456" y="256"/>
                    <a:pt x="457" y="255"/>
                  </a:cubicBezTo>
                  <a:cubicBezTo>
                    <a:pt x="457" y="255"/>
                    <a:pt x="458" y="255"/>
                    <a:pt x="458" y="255"/>
                  </a:cubicBezTo>
                  <a:cubicBezTo>
                    <a:pt x="458" y="254"/>
                    <a:pt x="458" y="252"/>
                    <a:pt x="458" y="252"/>
                  </a:cubicBezTo>
                  <a:cubicBezTo>
                    <a:pt x="458" y="251"/>
                    <a:pt x="459" y="249"/>
                    <a:pt x="460" y="248"/>
                  </a:cubicBezTo>
                  <a:cubicBezTo>
                    <a:pt x="460" y="248"/>
                    <a:pt x="461" y="246"/>
                    <a:pt x="462" y="246"/>
                  </a:cubicBezTo>
                  <a:cubicBezTo>
                    <a:pt x="463" y="245"/>
                    <a:pt x="465" y="244"/>
                    <a:pt x="464" y="244"/>
                  </a:cubicBezTo>
                  <a:cubicBezTo>
                    <a:pt x="464" y="243"/>
                    <a:pt x="462" y="243"/>
                    <a:pt x="463" y="243"/>
                  </a:cubicBezTo>
                  <a:cubicBezTo>
                    <a:pt x="464" y="242"/>
                    <a:pt x="466" y="240"/>
                    <a:pt x="465" y="240"/>
                  </a:cubicBezTo>
                  <a:cubicBezTo>
                    <a:pt x="464" y="239"/>
                    <a:pt x="464" y="239"/>
                    <a:pt x="464" y="239"/>
                  </a:cubicBezTo>
                  <a:cubicBezTo>
                    <a:pt x="465" y="238"/>
                    <a:pt x="466" y="238"/>
                    <a:pt x="466" y="237"/>
                  </a:cubicBezTo>
                  <a:cubicBezTo>
                    <a:pt x="466" y="236"/>
                    <a:pt x="465" y="236"/>
                    <a:pt x="465" y="235"/>
                  </a:cubicBezTo>
                  <a:cubicBezTo>
                    <a:pt x="465" y="234"/>
                    <a:pt x="465" y="232"/>
                    <a:pt x="464" y="232"/>
                  </a:cubicBezTo>
                  <a:cubicBezTo>
                    <a:pt x="464" y="231"/>
                    <a:pt x="462" y="229"/>
                    <a:pt x="462" y="228"/>
                  </a:cubicBezTo>
                  <a:cubicBezTo>
                    <a:pt x="462" y="227"/>
                    <a:pt x="462" y="226"/>
                    <a:pt x="461" y="227"/>
                  </a:cubicBezTo>
                  <a:cubicBezTo>
                    <a:pt x="461" y="228"/>
                    <a:pt x="461" y="228"/>
                    <a:pt x="460" y="227"/>
                  </a:cubicBezTo>
                  <a:cubicBezTo>
                    <a:pt x="459" y="226"/>
                    <a:pt x="458" y="227"/>
                    <a:pt x="457" y="226"/>
                  </a:cubicBezTo>
                  <a:cubicBezTo>
                    <a:pt x="457" y="225"/>
                    <a:pt x="456" y="223"/>
                    <a:pt x="457" y="223"/>
                  </a:cubicBezTo>
                  <a:cubicBezTo>
                    <a:pt x="457" y="223"/>
                    <a:pt x="457" y="221"/>
                    <a:pt x="458" y="222"/>
                  </a:cubicBezTo>
                  <a:cubicBezTo>
                    <a:pt x="459" y="223"/>
                    <a:pt x="460" y="223"/>
                    <a:pt x="461" y="223"/>
                  </a:cubicBezTo>
                  <a:cubicBezTo>
                    <a:pt x="462" y="223"/>
                    <a:pt x="463" y="222"/>
                    <a:pt x="463" y="222"/>
                  </a:cubicBezTo>
                  <a:cubicBezTo>
                    <a:pt x="464" y="221"/>
                    <a:pt x="465" y="222"/>
                    <a:pt x="464" y="221"/>
                  </a:cubicBezTo>
                  <a:cubicBezTo>
                    <a:pt x="464" y="221"/>
                    <a:pt x="463" y="220"/>
                    <a:pt x="464" y="220"/>
                  </a:cubicBezTo>
                  <a:cubicBezTo>
                    <a:pt x="464" y="220"/>
                    <a:pt x="465" y="220"/>
                    <a:pt x="465" y="220"/>
                  </a:cubicBezTo>
                  <a:cubicBezTo>
                    <a:pt x="466" y="221"/>
                    <a:pt x="467" y="221"/>
                    <a:pt x="466" y="220"/>
                  </a:cubicBezTo>
                  <a:cubicBezTo>
                    <a:pt x="466" y="219"/>
                    <a:pt x="466" y="219"/>
                    <a:pt x="467" y="218"/>
                  </a:cubicBezTo>
                  <a:cubicBezTo>
                    <a:pt x="467" y="218"/>
                    <a:pt x="468" y="218"/>
                    <a:pt x="469" y="217"/>
                  </a:cubicBezTo>
                  <a:cubicBezTo>
                    <a:pt x="469" y="217"/>
                    <a:pt x="470" y="216"/>
                    <a:pt x="471" y="216"/>
                  </a:cubicBezTo>
                  <a:cubicBezTo>
                    <a:pt x="472" y="217"/>
                    <a:pt x="472" y="217"/>
                    <a:pt x="472" y="216"/>
                  </a:cubicBezTo>
                  <a:cubicBezTo>
                    <a:pt x="473" y="216"/>
                    <a:pt x="473" y="216"/>
                    <a:pt x="473" y="217"/>
                  </a:cubicBezTo>
                  <a:cubicBezTo>
                    <a:pt x="473" y="218"/>
                    <a:pt x="473" y="218"/>
                    <a:pt x="474" y="218"/>
                  </a:cubicBezTo>
                  <a:cubicBezTo>
                    <a:pt x="475" y="218"/>
                    <a:pt x="475" y="217"/>
                    <a:pt x="475" y="216"/>
                  </a:cubicBezTo>
                  <a:cubicBezTo>
                    <a:pt x="475" y="216"/>
                    <a:pt x="475" y="215"/>
                    <a:pt x="474" y="214"/>
                  </a:cubicBezTo>
                  <a:cubicBezTo>
                    <a:pt x="474" y="214"/>
                    <a:pt x="473" y="213"/>
                    <a:pt x="473" y="212"/>
                  </a:cubicBezTo>
                  <a:cubicBezTo>
                    <a:pt x="473" y="211"/>
                    <a:pt x="473" y="211"/>
                    <a:pt x="473" y="210"/>
                  </a:cubicBezTo>
                  <a:cubicBezTo>
                    <a:pt x="474" y="209"/>
                    <a:pt x="474" y="208"/>
                    <a:pt x="474" y="207"/>
                  </a:cubicBezTo>
                  <a:cubicBezTo>
                    <a:pt x="474" y="206"/>
                    <a:pt x="473" y="206"/>
                    <a:pt x="473" y="206"/>
                  </a:cubicBezTo>
                  <a:cubicBezTo>
                    <a:pt x="472" y="206"/>
                    <a:pt x="472" y="206"/>
                    <a:pt x="472" y="205"/>
                  </a:cubicBezTo>
                  <a:cubicBezTo>
                    <a:pt x="472" y="205"/>
                    <a:pt x="471" y="204"/>
                    <a:pt x="471" y="205"/>
                  </a:cubicBezTo>
                  <a:cubicBezTo>
                    <a:pt x="470" y="205"/>
                    <a:pt x="470" y="206"/>
                    <a:pt x="469" y="207"/>
                  </a:cubicBezTo>
                  <a:cubicBezTo>
                    <a:pt x="469" y="208"/>
                    <a:pt x="468" y="208"/>
                    <a:pt x="468" y="208"/>
                  </a:cubicBezTo>
                  <a:cubicBezTo>
                    <a:pt x="467" y="208"/>
                    <a:pt x="468" y="208"/>
                    <a:pt x="468" y="207"/>
                  </a:cubicBezTo>
                  <a:cubicBezTo>
                    <a:pt x="467" y="206"/>
                    <a:pt x="467" y="205"/>
                    <a:pt x="468" y="204"/>
                  </a:cubicBezTo>
                  <a:cubicBezTo>
                    <a:pt x="469" y="204"/>
                    <a:pt x="471" y="203"/>
                    <a:pt x="472" y="203"/>
                  </a:cubicBezTo>
                  <a:cubicBezTo>
                    <a:pt x="472" y="203"/>
                    <a:pt x="473" y="201"/>
                    <a:pt x="473" y="202"/>
                  </a:cubicBezTo>
                  <a:cubicBezTo>
                    <a:pt x="474" y="202"/>
                    <a:pt x="475" y="202"/>
                    <a:pt x="475" y="202"/>
                  </a:cubicBezTo>
                  <a:cubicBezTo>
                    <a:pt x="476" y="201"/>
                    <a:pt x="477" y="200"/>
                    <a:pt x="477" y="199"/>
                  </a:cubicBezTo>
                  <a:cubicBezTo>
                    <a:pt x="477" y="199"/>
                    <a:pt x="476" y="199"/>
                    <a:pt x="476" y="198"/>
                  </a:cubicBezTo>
                  <a:cubicBezTo>
                    <a:pt x="476" y="197"/>
                    <a:pt x="476" y="197"/>
                    <a:pt x="475" y="197"/>
                  </a:cubicBezTo>
                  <a:cubicBezTo>
                    <a:pt x="475" y="197"/>
                    <a:pt x="474" y="197"/>
                    <a:pt x="474" y="197"/>
                  </a:cubicBezTo>
                  <a:cubicBezTo>
                    <a:pt x="474" y="196"/>
                    <a:pt x="476" y="196"/>
                    <a:pt x="475" y="195"/>
                  </a:cubicBezTo>
                  <a:cubicBezTo>
                    <a:pt x="475" y="193"/>
                    <a:pt x="474" y="193"/>
                    <a:pt x="474" y="192"/>
                  </a:cubicBezTo>
                  <a:cubicBezTo>
                    <a:pt x="474" y="192"/>
                    <a:pt x="473" y="191"/>
                    <a:pt x="473" y="190"/>
                  </a:cubicBezTo>
                  <a:cubicBezTo>
                    <a:pt x="473" y="189"/>
                    <a:pt x="473" y="189"/>
                    <a:pt x="472" y="188"/>
                  </a:cubicBezTo>
                  <a:cubicBezTo>
                    <a:pt x="472" y="188"/>
                    <a:pt x="471" y="188"/>
                    <a:pt x="471" y="189"/>
                  </a:cubicBezTo>
                  <a:cubicBezTo>
                    <a:pt x="471" y="189"/>
                    <a:pt x="471" y="190"/>
                    <a:pt x="471" y="190"/>
                  </a:cubicBezTo>
                  <a:cubicBezTo>
                    <a:pt x="471" y="191"/>
                    <a:pt x="471" y="190"/>
                    <a:pt x="470" y="190"/>
                  </a:cubicBezTo>
                  <a:cubicBezTo>
                    <a:pt x="469" y="190"/>
                    <a:pt x="467" y="190"/>
                    <a:pt x="468" y="189"/>
                  </a:cubicBezTo>
                  <a:cubicBezTo>
                    <a:pt x="469" y="189"/>
                    <a:pt x="470" y="189"/>
                    <a:pt x="470" y="188"/>
                  </a:cubicBezTo>
                  <a:cubicBezTo>
                    <a:pt x="470" y="188"/>
                    <a:pt x="469" y="188"/>
                    <a:pt x="468" y="187"/>
                  </a:cubicBezTo>
                  <a:cubicBezTo>
                    <a:pt x="468" y="186"/>
                    <a:pt x="468" y="186"/>
                    <a:pt x="469" y="185"/>
                  </a:cubicBezTo>
                  <a:cubicBezTo>
                    <a:pt x="469" y="185"/>
                    <a:pt x="470" y="184"/>
                    <a:pt x="469" y="183"/>
                  </a:cubicBezTo>
                  <a:cubicBezTo>
                    <a:pt x="469" y="183"/>
                    <a:pt x="469" y="184"/>
                    <a:pt x="468" y="184"/>
                  </a:cubicBezTo>
                  <a:cubicBezTo>
                    <a:pt x="467" y="184"/>
                    <a:pt x="466" y="184"/>
                    <a:pt x="466" y="184"/>
                  </a:cubicBezTo>
                  <a:cubicBezTo>
                    <a:pt x="465" y="183"/>
                    <a:pt x="465" y="182"/>
                    <a:pt x="465" y="182"/>
                  </a:cubicBezTo>
                  <a:cubicBezTo>
                    <a:pt x="464" y="181"/>
                    <a:pt x="463" y="181"/>
                    <a:pt x="463" y="181"/>
                  </a:cubicBezTo>
                  <a:cubicBezTo>
                    <a:pt x="463" y="182"/>
                    <a:pt x="462" y="182"/>
                    <a:pt x="461" y="182"/>
                  </a:cubicBezTo>
                  <a:cubicBezTo>
                    <a:pt x="461" y="182"/>
                    <a:pt x="460" y="182"/>
                    <a:pt x="459" y="182"/>
                  </a:cubicBezTo>
                  <a:cubicBezTo>
                    <a:pt x="459" y="182"/>
                    <a:pt x="458" y="182"/>
                    <a:pt x="458" y="183"/>
                  </a:cubicBezTo>
                  <a:cubicBezTo>
                    <a:pt x="458" y="183"/>
                    <a:pt x="459" y="183"/>
                    <a:pt x="458" y="184"/>
                  </a:cubicBezTo>
                  <a:cubicBezTo>
                    <a:pt x="457" y="184"/>
                    <a:pt x="456" y="183"/>
                    <a:pt x="456" y="184"/>
                  </a:cubicBezTo>
                  <a:cubicBezTo>
                    <a:pt x="455" y="184"/>
                    <a:pt x="454" y="184"/>
                    <a:pt x="453" y="184"/>
                  </a:cubicBezTo>
                  <a:cubicBezTo>
                    <a:pt x="452" y="184"/>
                    <a:pt x="452" y="184"/>
                    <a:pt x="452" y="184"/>
                  </a:cubicBezTo>
                  <a:cubicBezTo>
                    <a:pt x="452" y="183"/>
                    <a:pt x="452" y="183"/>
                    <a:pt x="452" y="183"/>
                  </a:cubicBezTo>
                  <a:cubicBezTo>
                    <a:pt x="451" y="183"/>
                    <a:pt x="451" y="183"/>
                    <a:pt x="450" y="183"/>
                  </a:cubicBezTo>
                  <a:cubicBezTo>
                    <a:pt x="450" y="184"/>
                    <a:pt x="449" y="185"/>
                    <a:pt x="449" y="186"/>
                  </a:cubicBezTo>
                  <a:cubicBezTo>
                    <a:pt x="449" y="187"/>
                    <a:pt x="448" y="188"/>
                    <a:pt x="447" y="189"/>
                  </a:cubicBezTo>
                  <a:cubicBezTo>
                    <a:pt x="446" y="189"/>
                    <a:pt x="446" y="188"/>
                    <a:pt x="446" y="189"/>
                  </a:cubicBezTo>
                  <a:cubicBezTo>
                    <a:pt x="445" y="190"/>
                    <a:pt x="445" y="190"/>
                    <a:pt x="444" y="190"/>
                  </a:cubicBezTo>
                  <a:cubicBezTo>
                    <a:pt x="444" y="190"/>
                    <a:pt x="443" y="190"/>
                    <a:pt x="443" y="190"/>
                  </a:cubicBezTo>
                  <a:cubicBezTo>
                    <a:pt x="442" y="191"/>
                    <a:pt x="440" y="190"/>
                    <a:pt x="440" y="190"/>
                  </a:cubicBezTo>
                  <a:cubicBezTo>
                    <a:pt x="440" y="190"/>
                    <a:pt x="441" y="188"/>
                    <a:pt x="441" y="187"/>
                  </a:cubicBezTo>
                  <a:cubicBezTo>
                    <a:pt x="442" y="186"/>
                    <a:pt x="443" y="186"/>
                    <a:pt x="442" y="185"/>
                  </a:cubicBezTo>
                  <a:cubicBezTo>
                    <a:pt x="442" y="185"/>
                    <a:pt x="440" y="186"/>
                    <a:pt x="439" y="186"/>
                  </a:cubicBezTo>
                  <a:cubicBezTo>
                    <a:pt x="439" y="186"/>
                    <a:pt x="438" y="187"/>
                    <a:pt x="437" y="187"/>
                  </a:cubicBezTo>
                  <a:cubicBezTo>
                    <a:pt x="436" y="187"/>
                    <a:pt x="435" y="188"/>
                    <a:pt x="435" y="188"/>
                  </a:cubicBezTo>
                  <a:cubicBezTo>
                    <a:pt x="434" y="187"/>
                    <a:pt x="434" y="187"/>
                    <a:pt x="433" y="188"/>
                  </a:cubicBezTo>
                  <a:cubicBezTo>
                    <a:pt x="433" y="188"/>
                    <a:pt x="433" y="190"/>
                    <a:pt x="432" y="190"/>
                  </a:cubicBezTo>
                  <a:cubicBezTo>
                    <a:pt x="431" y="190"/>
                    <a:pt x="430" y="191"/>
                    <a:pt x="430" y="191"/>
                  </a:cubicBezTo>
                  <a:cubicBezTo>
                    <a:pt x="430" y="192"/>
                    <a:pt x="430" y="192"/>
                    <a:pt x="428" y="192"/>
                  </a:cubicBezTo>
                  <a:cubicBezTo>
                    <a:pt x="427" y="192"/>
                    <a:pt x="427" y="193"/>
                    <a:pt x="427" y="193"/>
                  </a:cubicBezTo>
                  <a:cubicBezTo>
                    <a:pt x="428" y="194"/>
                    <a:pt x="429" y="195"/>
                    <a:pt x="428" y="195"/>
                  </a:cubicBezTo>
                  <a:cubicBezTo>
                    <a:pt x="428" y="196"/>
                    <a:pt x="426" y="197"/>
                    <a:pt x="426" y="196"/>
                  </a:cubicBezTo>
                  <a:cubicBezTo>
                    <a:pt x="426" y="195"/>
                    <a:pt x="426" y="194"/>
                    <a:pt x="425" y="194"/>
                  </a:cubicBezTo>
                  <a:cubicBezTo>
                    <a:pt x="425" y="195"/>
                    <a:pt x="425" y="195"/>
                    <a:pt x="424" y="196"/>
                  </a:cubicBezTo>
                  <a:cubicBezTo>
                    <a:pt x="423" y="196"/>
                    <a:pt x="423" y="197"/>
                    <a:pt x="422" y="197"/>
                  </a:cubicBezTo>
                  <a:cubicBezTo>
                    <a:pt x="422" y="197"/>
                    <a:pt x="422" y="197"/>
                    <a:pt x="422" y="197"/>
                  </a:cubicBezTo>
                  <a:cubicBezTo>
                    <a:pt x="422" y="196"/>
                    <a:pt x="422" y="195"/>
                    <a:pt x="422" y="195"/>
                  </a:cubicBezTo>
                  <a:cubicBezTo>
                    <a:pt x="422" y="194"/>
                    <a:pt x="421" y="194"/>
                    <a:pt x="420" y="194"/>
                  </a:cubicBezTo>
                  <a:cubicBezTo>
                    <a:pt x="420" y="193"/>
                    <a:pt x="420" y="193"/>
                    <a:pt x="420" y="193"/>
                  </a:cubicBezTo>
                  <a:cubicBezTo>
                    <a:pt x="419" y="192"/>
                    <a:pt x="419" y="192"/>
                    <a:pt x="418" y="192"/>
                  </a:cubicBezTo>
                  <a:cubicBezTo>
                    <a:pt x="418" y="191"/>
                    <a:pt x="417" y="191"/>
                    <a:pt x="416" y="191"/>
                  </a:cubicBezTo>
                  <a:cubicBezTo>
                    <a:pt x="416" y="190"/>
                    <a:pt x="415" y="190"/>
                    <a:pt x="415" y="190"/>
                  </a:cubicBezTo>
                  <a:cubicBezTo>
                    <a:pt x="415" y="189"/>
                    <a:pt x="416" y="188"/>
                    <a:pt x="417" y="189"/>
                  </a:cubicBezTo>
                  <a:cubicBezTo>
                    <a:pt x="417" y="189"/>
                    <a:pt x="418" y="189"/>
                    <a:pt x="418" y="189"/>
                  </a:cubicBezTo>
                  <a:cubicBezTo>
                    <a:pt x="419" y="189"/>
                    <a:pt x="420" y="189"/>
                    <a:pt x="420" y="188"/>
                  </a:cubicBezTo>
                  <a:cubicBezTo>
                    <a:pt x="420" y="188"/>
                    <a:pt x="420" y="187"/>
                    <a:pt x="421" y="187"/>
                  </a:cubicBezTo>
                  <a:cubicBezTo>
                    <a:pt x="422" y="187"/>
                    <a:pt x="422" y="188"/>
                    <a:pt x="423" y="187"/>
                  </a:cubicBezTo>
                  <a:cubicBezTo>
                    <a:pt x="423" y="186"/>
                    <a:pt x="424" y="185"/>
                    <a:pt x="424" y="185"/>
                  </a:cubicBezTo>
                  <a:cubicBezTo>
                    <a:pt x="425" y="184"/>
                    <a:pt x="424" y="183"/>
                    <a:pt x="425" y="183"/>
                  </a:cubicBezTo>
                  <a:cubicBezTo>
                    <a:pt x="426" y="182"/>
                    <a:pt x="426" y="181"/>
                    <a:pt x="426" y="181"/>
                  </a:cubicBezTo>
                  <a:cubicBezTo>
                    <a:pt x="426" y="180"/>
                    <a:pt x="426" y="180"/>
                    <a:pt x="425" y="180"/>
                  </a:cubicBezTo>
                  <a:cubicBezTo>
                    <a:pt x="425" y="179"/>
                    <a:pt x="424" y="179"/>
                    <a:pt x="424" y="178"/>
                  </a:cubicBezTo>
                  <a:cubicBezTo>
                    <a:pt x="425" y="178"/>
                    <a:pt x="426" y="178"/>
                    <a:pt x="426" y="177"/>
                  </a:cubicBezTo>
                  <a:cubicBezTo>
                    <a:pt x="427" y="177"/>
                    <a:pt x="428" y="176"/>
                    <a:pt x="428" y="175"/>
                  </a:cubicBezTo>
                  <a:cubicBezTo>
                    <a:pt x="429" y="175"/>
                    <a:pt x="430" y="174"/>
                    <a:pt x="430" y="174"/>
                  </a:cubicBezTo>
                  <a:cubicBezTo>
                    <a:pt x="430" y="173"/>
                    <a:pt x="430" y="172"/>
                    <a:pt x="430" y="172"/>
                  </a:cubicBezTo>
                  <a:cubicBezTo>
                    <a:pt x="431" y="173"/>
                    <a:pt x="431" y="173"/>
                    <a:pt x="432" y="172"/>
                  </a:cubicBezTo>
                  <a:cubicBezTo>
                    <a:pt x="432" y="172"/>
                    <a:pt x="433" y="172"/>
                    <a:pt x="434" y="172"/>
                  </a:cubicBezTo>
                  <a:cubicBezTo>
                    <a:pt x="434" y="172"/>
                    <a:pt x="436" y="171"/>
                    <a:pt x="436" y="170"/>
                  </a:cubicBezTo>
                  <a:cubicBezTo>
                    <a:pt x="436" y="169"/>
                    <a:pt x="434" y="167"/>
                    <a:pt x="435" y="167"/>
                  </a:cubicBezTo>
                  <a:cubicBezTo>
                    <a:pt x="436" y="166"/>
                    <a:pt x="436" y="168"/>
                    <a:pt x="437" y="167"/>
                  </a:cubicBezTo>
                  <a:cubicBezTo>
                    <a:pt x="437" y="167"/>
                    <a:pt x="438" y="167"/>
                    <a:pt x="439" y="166"/>
                  </a:cubicBezTo>
                  <a:cubicBezTo>
                    <a:pt x="440" y="166"/>
                    <a:pt x="440" y="164"/>
                    <a:pt x="440" y="163"/>
                  </a:cubicBezTo>
                  <a:cubicBezTo>
                    <a:pt x="440" y="163"/>
                    <a:pt x="441" y="161"/>
                    <a:pt x="440" y="160"/>
                  </a:cubicBezTo>
                  <a:cubicBezTo>
                    <a:pt x="440" y="159"/>
                    <a:pt x="439" y="159"/>
                    <a:pt x="440" y="158"/>
                  </a:cubicBezTo>
                  <a:cubicBezTo>
                    <a:pt x="441" y="157"/>
                    <a:pt x="441" y="157"/>
                    <a:pt x="442" y="157"/>
                  </a:cubicBezTo>
                  <a:cubicBezTo>
                    <a:pt x="442" y="156"/>
                    <a:pt x="443" y="156"/>
                    <a:pt x="443" y="156"/>
                  </a:cubicBezTo>
                  <a:cubicBezTo>
                    <a:pt x="444" y="157"/>
                    <a:pt x="444" y="157"/>
                    <a:pt x="443" y="158"/>
                  </a:cubicBezTo>
                  <a:cubicBezTo>
                    <a:pt x="443" y="159"/>
                    <a:pt x="443" y="159"/>
                    <a:pt x="443" y="159"/>
                  </a:cubicBezTo>
                  <a:cubicBezTo>
                    <a:pt x="443" y="159"/>
                    <a:pt x="445" y="158"/>
                    <a:pt x="446" y="157"/>
                  </a:cubicBezTo>
                  <a:cubicBezTo>
                    <a:pt x="446" y="157"/>
                    <a:pt x="447" y="157"/>
                    <a:pt x="447" y="156"/>
                  </a:cubicBezTo>
                  <a:cubicBezTo>
                    <a:pt x="447" y="156"/>
                    <a:pt x="448" y="155"/>
                    <a:pt x="448" y="156"/>
                  </a:cubicBezTo>
                  <a:cubicBezTo>
                    <a:pt x="449" y="156"/>
                    <a:pt x="448" y="157"/>
                    <a:pt x="449" y="157"/>
                  </a:cubicBezTo>
                  <a:cubicBezTo>
                    <a:pt x="449" y="157"/>
                    <a:pt x="450" y="157"/>
                    <a:pt x="450" y="158"/>
                  </a:cubicBezTo>
                  <a:cubicBezTo>
                    <a:pt x="451" y="158"/>
                    <a:pt x="453" y="158"/>
                    <a:pt x="453" y="158"/>
                  </a:cubicBezTo>
                  <a:cubicBezTo>
                    <a:pt x="454" y="158"/>
                    <a:pt x="454" y="158"/>
                    <a:pt x="454" y="157"/>
                  </a:cubicBezTo>
                  <a:cubicBezTo>
                    <a:pt x="455" y="157"/>
                    <a:pt x="456" y="156"/>
                    <a:pt x="455" y="155"/>
                  </a:cubicBezTo>
                  <a:cubicBezTo>
                    <a:pt x="455" y="154"/>
                    <a:pt x="454" y="153"/>
                    <a:pt x="454" y="153"/>
                  </a:cubicBezTo>
                  <a:cubicBezTo>
                    <a:pt x="455" y="153"/>
                    <a:pt x="455" y="153"/>
                    <a:pt x="456" y="152"/>
                  </a:cubicBezTo>
                  <a:cubicBezTo>
                    <a:pt x="456" y="152"/>
                    <a:pt x="457" y="152"/>
                    <a:pt x="457" y="151"/>
                  </a:cubicBezTo>
                  <a:cubicBezTo>
                    <a:pt x="458" y="150"/>
                    <a:pt x="460" y="148"/>
                    <a:pt x="460" y="148"/>
                  </a:cubicBezTo>
                  <a:cubicBezTo>
                    <a:pt x="461" y="147"/>
                    <a:pt x="462" y="147"/>
                    <a:pt x="462" y="146"/>
                  </a:cubicBezTo>
                  <a:cubicBezTo>
                    <a:pt x="463" y="146"/>
                    <a:pt x="463" y="146"/>
                    <a:pt x="464" y="146"/>
                  </a:cubicBezTo>
                  <a:cubicBezTo>
                    <a:pt x="465" y="146"/>
                    <a:pt x="465" y="145"/>
                    <a:pt x="466" y="145"/>
                  </a:cubicBezTo>
                  <a:cubicBezTo>
                    <a:pt x="467" y="145"/>
                    <a:pt x="467" y="145"/>
                    <a:pt x="467" y="144"/>
                  </a:cubicBezTo>
                  <a:cubicBezTo>
                    <a:pt x="466" y="144"/>
                    <a:pt x="466" y="143"/>
                    <a:pt x="467" y="142"/>
                  </a:cubicBezTo>
                  <a:cubicBezTo>
                    <a:pt x="467" y="140"/>
                    <a:pt x="467" y="140"/>
                    <a:pt x="468" y="139"/>
                  </a:cubicBezTo>
                  <a:cubicBezTo>
                    <a:pt x="468" y="139"/>
                    <a:pt x="468" y="138"/>
                    <a:pt x="467" y="138"/>
                  </a:cubicBezTo>
                  <a:cubicBezTo>
                    <a:pt x="467" y="137"/>
                    <a:pt x="466" y="136"/>
                    <a:pt x="467" y="135"/>
                  </a:cubicBezTo>
                  <a:cubicBezTo>
                    <a:pt x="467" y="135"/>
                    <a:pt x="468" y="134"/>
                    <a:pt x="467" y="134"/>
                  </a:cubicBezTo>
                  <a:cubicBezTo>
                    <a:pt x="467" y="134"/>
                    <a:pt x="465" y="133"/>
                    <a:pt x="465" y="133"/>
                  </a:cubicBezTo>
                  <a:cubicBezTo>
                    <a:pt x="464" y="132"/>
                    <a:pt x="464" y="132"/>
                    <a:pt x="463" y="131"/>
                  </a:cubicBezTo>
                  <a:cubicBezTo>
                    <a:pt x="463" y="131"/>
                    <a:pt x="463" y="130"/>
                    <a:pt x="462" y="130"/>
                  </a:cubicBezTo>
                  <a:cubicBezTo>
                    <a:pt x="461" y="131"/>
                    <a:pt x="458" y="131"/>
                    <a:pt x="459" y="130"/>
                  </a:cubicBezTo>
                  <a:cubicBezTo>
                    <a:pt x="459" y="130"/>
                    <a:pt x="460" y="129"/>
                    <a:pt x="459" y="129"/>
                  </a:cubicBezTo>
                  <a:cubicBezTo>
                    <a:pt x="459" y="129"/>
                    <a:pt x="459" y="129"/>
                    <a:pt x="458" y="128"/>
                  </a:cubicBezTo>
                  <a:cubicBezTo>
                    <a:pt x="458" y="127"/>
                    <a:pt x="458" y="127"/>
                    <a:pt x="457" y="127"/>
                  </a:cubicBezTo>
                  <a:cubicBezTo>
                    <a:pt x="456" y="126"/>
                    <a:pt x="456" y="126"/>
                    <a:pt x="456" y="125"/>
                  </a:cubicBezTo>
                  <a:cubicBezTo>
                    <a:pt x="456" y="124"/>
                    <a:pt x="456" y="122"/>
                    <a:pt x="456" y="122"/>
                  </a:cubicBezTo>
                  <a:cubicBezTo>
                    <a:pt x="457" y="121"/>
                    <a:pt x="457" y="120"/>
                    <a:pt x="456" y="120"/>
                  </a:cubicBezTo>
                  <a:cubicBezTo>
                    <a:pt x="456" y="119"/>
                    <a:pt x="455" y="119"/>
                    <a:pt x="455" y="118"/>
                  </a:cubicBezTo>
                  <a:cubicBezTo>
                    <a:pt x="455" y="117"/>
                    <a:pt x="455" y="116"/>
                    <a:pt x="454" y="115"/>
                  </a:cubicBezTo>
                  <a:cubicBezTo>
                    <a:pt x="454" y="114"/>
                    <a:pt x="454" y="112"/>
                    <a:pt x="454" y="112"/>
                  </a:cubicBezTo>
                  <a:cubicBezTo>
                    <a:pt x="453" y="111"/>
                    <a:pt x="453" y="109"/>
                    <a:pt x="453" y="109"/>
                  </a:cubicBezTo>
                  <a:cubicBezTo>
                    <a:pt x="454" y="109"/>
                    <a:pt x="454" y="108"/>
                    <a:pt x="454" y="107"/>
                  </a:cubicBezTo>
                  <a:cubicBezTo>
                    <a:pt x="455" y="106"/>
                    <a:pt x="456" y="105"/>
                    <a:pt x="456" y="105"/>
                  </a:cubicBezTo>
                  <a:cubicBezTo>
                    <a:pt x="457" y="105"/>
                    <a:pt x="458" y="105"/>
                    <a:pt x="458" y="105"/>
                  </a:cubicBezTo>
                  <a:cubicBezTo>
                    <a:pt x="458" y="104"/>
                    <a:pt x="459" y="103"/>
                    <a:pt x="459" y="103"/>
                  </a:cubicBezTo>
                  <a:cubicBezTo>
                    <a:pt x="458" y="102"/>
                    <a:pt x="458" y="101"/>
                    <a:pt x="457" y="101"/>
                  </a:cubicBezTo>
                  <a:cubicBezTo>
                    <a:pt x="456" y="101"/>
                    <a:pt x="456" y="100"/>
                    <a:pt x="455" y="101"/>
                  </a:cubicBezTo>
                  <a:cubicBezTo>
                    <a:pt x="455" y="101"/>
                    <a:pt x="454" y="103"/>
                    <a:pt x="453" y="103"/>
                  </a:cubicBezTo>
                  <a:cubicBezTo>
                    <a:pt x="453" y="104"/>
                    <a:pt x="452" y="104"/>
                    <a:pt x="452" y="102"/>
                  </a:cubicBezTo>
                  <a:cubicBezTo>
                    <a:pt x="452" y="101"/>
                    <a:pt x="453" y="98"/>
                    <a:pt x="453" y="97"/>
                  </a:cubicBezTo>
                  <a:cubicBezTo>
                    <a:pt x="454" y="96"/>
                    <a:pt x="454" y="95"/>
                    <a:pt x="455" y="94"/>
                  </a:cubicBezTo>
                  <a:cubicBezTo>
                    <a:pt x="455" y="94"/>
                    <a:pt x="455" y="93"/>
                    <a:pt x="455" y="93"/>
                  </a:cubicBezTo>
                  <a:cubicBezTo>
                    <a:pt x="455" y="92"/>
                    <a:pt x="455" y="92"/>
                    <a:pt x="455" y="92"/>
                  </a:cubicBezTo>
                  <a:cubicBezTo>
                    <a:pt x="456" y="91"/>
                    <a:pt x="455" y="89"/>
                    <a:pt x="456" y="87"/>
                  </a:cubicBezTo>
                  <a:cubicBezTo>
                    <a:pt x="457" y="86"/>
                    <a:pt x="457" y="85"/>
                    <a:pt x="457" y="85"/>
                  </a:cubicBezTo>
                  <a:cubicBezTo>
                    <a:pt x="457" y="84"/>
                    <a:pt x="457" y="83"/>
                    <a:pt x="458" y="83"/>
                  </a:cubicBezTo>
                  <a:cubicBezTo>
                    <a:pt x="459" y="82"/>
                    <a:pt x="460" y="82"/>
                    <a:pt x="459" y="81"/>
                  </a:cubicBezTo>
                  <a:cubicBezTo>
                    <a:pt x="459" y="81"/>
                    <a:pt x="458" y="81"/>
                    <a:pt x="457" y="81"/>
                  </a:cubicBezTo>
                  <a:cubicBezTo>
                    <a:pt x="457" y="82"/>
                    <a:pt x="456" y="83"/>
                    <a:pt x="456" y="82"/>
                  </a:cubicBezTo>
                  <a:cubicBezTo>
                    <a:pt x="456" y="82"/>
                    <a:pt x="457" y="80"/>
                    <a:pt x="456" y="80"/>
                  </a:cubicBezTo>
                  <a:cubicBezTo>
                    <a:pt x="456" y="80"/>
                    <a:pt x="455" y="79"/>
                    <a:pt x="454" y="80"/>
                  </a:cubicBezTo>
                  <a:cubicBezTo>
                    <a:pt x="453" y="81"/>
                    <a:pt x="453" y="81"/>
                    <a:pt x="452" y="81"/>
                  </a:cubicBezTo>
                  <a:cubicBezTo>
                    <a:pt x="452" y="81"/>
                    <a:pt x="452" y="81"/>
                    <a:pt x="452" y="80"/>
                  </a:cubicBezTo>
                  <a:cubicBezTo>
                    <a:pt x="451" y="79"/>
                    <a:pt x="450" y="79"/>
                    <a:pt x="450" y="78"/>
                  </a:cubicBezTo>
                  <a:cubicBezTo>
                    <a:pt x="449" y="77"/>
                    <a:pt x="449" y="76"/>
                    <a:pt x="450" y="75"/>
                  </a:cubicBezTo>
                  <a:cubicBezTo>
                    <a:pt x="450" y="75"/>
                    <a:pt x="450" y="74"/>
                    <a:pt x="450" y="74"/>
                  </a:cubicBezTo>
                  <a:cubicBezTo>
                    <a:pt x="450" y="73"/>
                    <a:pt x="450" y="73"/>
                    <a:pt x="450" y="73"/>
                  </a:cubicBezTo>
                  <a:cubicBezTo>
                    <a:pt x="450" y="72"/>
                    <a:pt x="448" y="71"/>
                    <a:pt x="448" y="68"/>
                  </a:cubicBezTo>
                  <a:cubicBezTo>
                    <a:pt x="448" y="66"/>
                    <a:pt x="448" y="64"/>
                    <a:pt x="448" y="62"/>
                  </a:cubicBezTo>
                  <a:cubicBezTo>
                    <a:pt x="448" y="62"/>
                    <a:pt x="448" y="62"/>
                    <a:pt x="448" y="62"/>
                  </a:cubicBezTo>
                  <a:cubicBezTo>
                    <a:pt x="448" y="62"/>
                    <a:pt x="446" y="64"/>
                    <a:pt x="445" y="64"/>
                  </a:cubicBezTo>
                  <a:cubicBezTo>
                    <a:pt x="445" y="63"/>
                    <a:pt x="444" y="63"/>
                    <a:pt x="443" y="64"/>
                  </a:cubicBezTo>
                  <a:cubicBezTo>
                    <a:pt x="442" y="64"/>
                    <a:pt x="442" y="66"/>
                    <a:pt x="442" y="67"/>
                  </a:cubicBezTo>
                  <a:cubicBezTo>
                    <a:pt x="441" y="68"/>
                    <a:pt x="441" y="69"/>
                    <a:pt x="441" y="69"/>
                  </a:cubicBezTo>
                  <a:cubicBezTo>
                    <a:pt x="440" y="69"/>
                    <a:pt x="439" y="69"/>
                    <a:pt x="439" y="70"/>
                  </a:cubicBezTo>
                  <a:cubicBezTo>
                    <a:pt x="440" y="71"/>
                    <a:pt x="440" y="71"/>
                    <a:pt x="440" y="72"/>
                  </a:cubicBezTo>
                  <a:cubicBezTo>
                    <a:pt x="439" y="73"/>
                    <a:pt x="438" y="74"/>
                    <a:pt x="439" y="74"/>
                  </a:cubicBezTo>
                  <a:cubicBezTo>
                    <a:pt x="439" y="75"/>
                    <a:pt x="440" y="75"/>
                    <a:pt x="440" y="76"/>
                  </a:cubicBezTo>
                  <a:cubicBezTo>
                    <a:pt x="439" y="76"/>
                    <a:pt x="438" y="76"/>
                    <a:pt x="439" y="77"/>
                  </a:cubicBezTo>
                  <a:cubicBezTo>
                    <a:pt x="439" y="77"/>
                    <a:pt x="438" y="79"/>
                    <a:pt x="438" y="80"/>
                  </a:cubicBezTo>
                  <a:cubicBezTo>
                    <a:pt x="437" y="80"/>
                    <a:pt x="437" y="81"/>
                    <a:pt x="437" y="82"/>
                  </a:cubicBezTo>
                  <a:cubicBezTo>
                    <a:pt x="436" y="82"/>
                    <a:pt x="436" y="83"/>
                    <a:pt x="435" y="83"/>
                  </a:cubicBezTo>
                  <a:cubicBezTo>
                    <a:pt x="435" y="83"/>
                    <a:pt x="434" y="84"/>
                    <a:pt x="434" y="85"/>
                  </a:cubicBezTo>
                  <a:cubicBezTo>
                    <a:pt x="435" y="86"/>
                    <a:pt x="435" y="86"/>
                    <a:pt x="436" y="87"/>
                  </a:cubicBezTo>
                  <a:cubicBezTo>
                    <a:pt x="436" y="88"/>
                    <a:pt x="436" y="89"/>
                    <a:pt x="436" y="89"/>
                  </a:cubicBezTo>
                  <a:cubicBezTo>
                    <a:pt x="436" y="89"/>
                    <a:pt x="435" y="89"/>
                    <a:pt x="435" y="90"/>
                  </a:cubicBezTo>
                  <a:cubicBezTo>
                    <a:pt x="435" y="90"/>
                    <a:pt x="435" y="90"/>
                    <a:pt x="434" y="90"/>
                  </a:cubicBezTo>
                  <a:cubicBezTo>
                    <a:pt x="433" y="89"/>
                    <a:pt x="433" y="89"/>
                    <a:pt x="433" y="89"/>
                  </a:cubicBezTo>
                  <a:cubicBezTo>
                    <a:pt x="432" y="89"/>
                    <a:pt x="432" y="89"/>
                    <a:pt x="431" y="88"/>
                  </a:cubicBezTo>
                  <a:cubicBezTo>
                    <a:pt x="431" y="87"/>
                    <a:pt x="431" y="87"/>
                    <a:pt x="430" y="87"/>
                  </a:cubicBezTo>
                  <a:cubicBezTo>
                    <a:pt x="430" y="88"/>
                    <a:pt x="429" y="88"/>
                    <a:pt x="429" y="89"/>
                  </a:cubicBezTo>
                  <a:cubicBezTo>
                    <a:pt x="429" y="90"/>
                    <a:pt x="429" y="91"/>
                    <a:pt x="429" y="92"/>
                  </a:cubicBezTo>
                  <a:cubicBezTo>
                    <a:pt x="429" y="92"/>
                    <a:pt x="428" y="93"/>
                    <a:pt x="428" y="93"/>
                  </a:cubicBezTo>
                  <a:cubicBezTo>
                    <a:pt x="427" y="92"/>
                    <a:pt x="427" y="92"/>
                    <a:pt x="426" y="92"/>
                  </a:cubicBezTo>
                  <a:cubicBezTo>
                    <a:pt x="426" y="91"/>
                    <a:pt x="425" y="91"/>
                    <a:pt x="424" y="90"/>
                  </a:cubicBezTo>
                  <a:cubicBezTo>
                    <a:pt x="423" y="90"/>
                    <a:pt x="422" y="90"/>
                    <a:pt x="422" y="89"/>
                  </a:cubicBezTo>
                  <a:cubicBezTo>
                    <a:pt x="423" y="89"/>
                    <a:pt x="423" y="89"/>
                    <a:pt x="422" y="88"/>
                  </a:cubicBezTo>
                  <a:cubicBezTo>
                    <a:pt x="422" y="87"/>
                    <a:pt x="421" y="87"/>
                    <a:pt x="420" y="87"/>
                  </a:cubicBezTo>
                  <a:cubicBezTo>
                    <a:pt x="419" y="88"/>
                    <a:pt x="418" y="89"/>
                    <a:pt x="417" y="89"/>
                  </a:cubicBezTo>
                  <a:cubicBezTo>
                    <a:pt x="417" y="89"/>
                    <a:pt x="416" y="90"/>
                    <a:pt x="415" y="89"/>
                  </a:cubicBezTo>
                  <a:cubicBezTo>
                    <a:pt x="415" y="88"/>
                    <a:pt x="415" y="88"/>
                    <a:pt x="414" y="87"/>
                  </a:cubicBezTo>
                  <a:cubicBezTo>
                    <a:pt x="414" y="86"/>
                    <a:pt x="414" y="86"/>
                    <a:pt x="414" y="85"/>
                  </a:cubicBezTo>
                  <a:cubicBezTo>
                    <a:pt x="413" y="85"/>
                    <a:pt x="413" y="85"/>
                    <a:pt x="413" y="86"/>
                  </a:cubicBezTo>
                  <a:cubicBezTo>
                    <a:pt x="412" y="87"/>
                    <a:pt x="413" y="87"/>
                    <a:pt x="412" y="88"/>
                  </a:cubicBezTo>
                  <a:cubicBezTo>
                    <a:pt x="411" y="88"/>
                    <a:pt x="411" y="88"/>
                    <a:pt x="410" y="89"/>
                  </a:cubicBezTo>
                  <a:cubicBezTo>
                    <a:pt x="410" y="89"/>
                    <a:pt x="410" y="90"/>
                    <a:pt x="409" y="90"/>
                  </a:cubicBezTo>
                  <a:cubicBezTo>
                    <a:pt x="409" y="90"/>
                    <a:pt x="409" y="88"/>
                    <a:pt x="409" y="87"/>
                  </a:cubicBezTo>
                  <a:cubicBezTo>
                    <a:pt x="408" y="87"/>
                    <a:pt x="407" y="87"/>
                    <a:pt x="407" y="86"/>
                  </a:cubicBezTo>
                  <a:cubicBezTo>
                    <a:pt x="407" y="85"/>
                    <a:pt x="407" y="85"/>
                    <a:pt x="407" y="84"/>
                  </a:cubicBezTo>
                  <a:cubicBezTo>
                    <a:pt x="406" y="83"/>
                    <a:pt x="406" y="83"/>
                    <a:pt x="407" y="82"/>
                  </a:cubicBezTo>
                  <a:cubicBezTo>
                    <a:pt x="408" y="81"/>
                    <a:pt x="409" y="80"/>
                    <a:pt x="410" y="80"/>
                  </a:cubicBezTo>
                  <a:cubicBezTo>
                    <a:pt x="410" y="79"/>
                    <a:pt x="409" y="79"/>
                    <a:pt x="409" y="78"/>
                  </a:cubicBezTo>
                  <a:cubicBezTo>
                    <a:pt x="410" y="77"/>
                    <a:pt x="410" y="77"/>
                    <a:pt x="410" y="76"/>
                  </a:cubicBezTo>
                  <a:cubicBezTo>
                    <a:pt x="410" y="75"/>
                    <a:pt x="411" y="73"/>
                    <a:pt x="410" y="73"/>
                  </a:cubicBezTo>
                  <a:cubicBezTo>
                    <a:pt x="410" y="73"/>
                    <a:pt x="409" y="73"/>
                    <a:pt x="409" y="72"/>
                  </a:cubicBezTo>
                  <a:cubicBezTo>
                    <a:pt x="409" y="71"/>
                    <a:pt x="411" y="69"/>
                    <a:pt x="410" y="68"/>
                  </a:cubicBezTo>
                  <a:cubicBezTo>
                    <a:pt x="409" y="67"/>
                    <a:pt x="408" y="68"/>
                    <a:pt x="407" y="67"/>
                  </a:cubicBezTo>
                  <a:cubicBezTo>
                    <a:pt x="407" y="66"/>
                    <a:pt x="406" y="66"/>
                    <a:pt x="406" y="65"/>
                  </a:cubicBezTo>
                  <a:cubicBezTo>
                    <a:pt x="405" y="64"/>
                    <a:pt x="406" y="63"/>
                    <a:pt x="405" y="63"/>
                  </a:cubicBezTo>
                  <a:cubicBezTo>
                    <a:pt x="404" y="63"/>
                    <a:pt x="404" y="63"/>
                    <a:pt x="404" y="64"/>
                  </a:cubicBezTo>
                  <a:cubicBezTo>
                    <a:pt x="404" y="64"/>
                    <a:pt x="404" y="64"/>
                    <a:pt x="403" y="64"/>
                  </a:cubicBezTo>
                  <a:cubicBezTo>
                    <a:pt x="402" y="64"/>
                    <a:pt x="402" y="65"/>
                    <a:pt x="401" y="65"/>
                  </a:cubicBezTo>
                  <a:cubicBezTo>
                    <a:pt x="400" y="65"/>
                    <a:pt x="399" y="65"/>
                    <a:pt x="399" y="66"/>
                  </a:cubicBezTo>
                  <a:cubicBezTo>
                    <a:pt x="399" y="67"/>
                    <a:pt x="400" y="67"/>
                    <a:pt x="400" y="68"/>
                  </a:cubicBezTo>
                  <a:cubicBezTo>
                    <a:pt x="401" y="68"/>
                    <a:pt x="401" y="69"/>
                    <a:pt x="402" y="69"/>
                  </a:cubicBezTo>
                  <a:cubicBezTo>
                    <a:pt x="403" y="69"/>
                    <a:pt x="403" y="70"/>
                    <a:pt x="403" y="71"/>
                  </a:cubicBezTo>
                  <a:cubicBezTo>
                    <a:pt x="404" y="71"/>
                    <a:pt x="404" y="72"/>
                    <a:pt x="403" y="72"/>
                  </a:cubicBezTo>
                  <a:cubicBezTo>
                    <a:pt x="403" y="73"/>
                    <a:pt x="401" y="73"/>
                    <a:pt x="401" y="74"/>
                  </a:cubicBezTo>
                  <a:cubicBezTo>
                    <a:pt x="401" y="74"/>
                    <a:pt x="400" y="76"/>
                    <a:pt x="401" y="76"/>
                  </a:cubicBezTo>
                  <a:cubicBezTo>
                    <a:pt x="402" y="77"/>
                    <a:pt x="402" y="76"/>
                    <a:pt x="402" y="76"/>
                  </a:cubicBezTo>
                  <a:cubicBezTo>
                    <a:pt x="403" y="77"/>
                    <a:pt x="402" y="78"/>
                    <a:pt x="401" y="78"/>
                  </a:cubicBezTo>
                  <a:cubicBezTo>
                    <a:pt x="400" y="78"/>
                    <a:pt x="400" y="78"/>
                    <a:pt x="399" y="78"/>
                  </a:cubicBezTo>
                  <a:cubicBezTo>
                    <a:pt x="399" y="78"/>
                    <a:pt x="399" y="79"/>
                    <a:pt x="398" y="79"/>
                  </a:cubicBezTo>
                  <a:cubicBezTo>
                    <a:pt x="397" y="79"/>
                    <a:pt x="397" y="77"/>
                    <a:pt x="396" y="77"/>
                  </a:cubicBezTo>
                  <a:cubicBezTo>
                    <a:pt x="395" y="77"/>
                    <a:pt x="395" y="77"/>
                    <a:pt x="394" y="76"/>
                  </a:cubicBezTo>
                  <a:cubicBezTo>
                    <a:pt x="394" y="76"/>
                    <a:pt x="394" y="72"/>
                    <a:pt x="395" y="72"/>
                  </a:cubicBezTo>
                  <a:cubicBezTo>
                    <a:pt x="396" y="71"/>
                    <a:pt x="397" y="71"/>
                    <a:pt x="397" y="70"/>
                  </a:cubicBezTo>
                  <a:cubicBezTo>
                    <a:pt x="397" y="70"/>
                    <a:pt x="397" y="69"/>
                    <a:pt x="396" y="68"/>
                  </a:cubicBezTo>
                  <a:cubicBezTo>
                    <a:pt x="396" y="68"/>
                    <a:pt x="395" y="67"/>
                    <a:pt x="395" y="66"/>
                  </a:cubicBezTo>
                  <a:cubicBezTo>
                    <a:pt x="395" y="65"/>
                    <a:pt x="395" y="65"/>
                    <a:pt x="394" y="64"/>
                  </a:cubicBezTo>
                  <a:cubicBezTo>
                    <a:pt x="394" y="64"/>
                    <a:pt x="394" y="63"/>
                    <a:pt x="394" y="62"/>
                  </a:cubicBezTo>
                  <a:cubicBezTo>
                    <a:pt x="394" y="62"/>
                    <a:pt x="393" y="60"/>
                    <a:pt x="394" y="60"/>
                  </a:cubicBezTo>
                  <a:cubicBezTo>
                    <a:pt x="395" y="59"/>
                    <a:pt x="397" y="60"/>
                    <a:pt x="396" y="59"/>
                  </a:cubicBezTo>
                  <a:cubicBezTo>
                    <a:pt x="396" y="58"/>
                    <a:pt x="396" y="55"/>
                    <a:pt x="396" y="55"/>
                  </a:cubicBezTo>
                  <a:cubicBezTo>
                    <a:pt x="396" y="54"/>
                    <a:pt x="398" y="52"/>
                    <a:pt x="398" y="52"/>
                  </a:cubicBezTo>
                  <a:cubicBezTo>
                    <a:pt x="398" y="51"/>
                    <a:pt x="398" y="50"/>
                    <a:pt x="397" y="50"/>
                  </a:cubicBezTo>
                  <a:cubicBezTo>
                    <a:pt x="397" y="51"/>
                    <a:pt x="396" y="51"/>
                    <a:pt x="396" y="51"/>
                  </a:cubicBezTo>
                  <a:cubicBezTo>
                    <a:pt x="395" y="51"/>
                    <a:pt x="394" y="50"/>
                    <a:pt x="394" y="50"/>
                  </a:cubicBezTo>
                  <a:cubicBezTo>
                    <a:pt x="394" y="49"/>
                    <a:pt x="393" y="48"/>
                    <a:pt x="393" y="49"/>
                  </a:cubicBezTo>
                  <a:cubicBezTo>
                    <a:pt x="392" y="49"/>
                    <a:pt x="392" y="50"/>
                    <a:pt x="391" y="50"/>
                  </a:cubicBezTo>
                  <a:cubicBezTo>
                    <a:pt x="391" y="50"/>
                    <a:pt x="390" y="50"/>
                    <a:pt x="390" y="50"/>
                  </a:cubicBezTo>
                  <a:cubicBezTo>
                    <a:pt x="389" y="50"/>
                    <a:pt x="388" y="51"/>
                    <a:pt x="388" y="51"/>
                  </a:cubicBezTo>
                  <a:cubicBezTo>
                    <a:pt x="388" y="52"/>
                    <a:pt x="388" y="52"/>
                    <a:pt x="388" y="52"/>
                  </a:cubicBezTo>
                  <a:cubicBezTo>
                    <a:pt x="386" y="52"/>
                    <a:pt x="381" y="51"/>
                    <a:pt x="379" y="50"/>
                  </a:cubicBezTo>
                  <a:cubicBezTo>
                    <a:pt x="378" y="49"/>
                    <a:pt x="375" y="48"/>
                    <a:pt x="374" y="48"/>
                  </a:cubicBezTo>
                  <a:cubicBezTo>
                    <a:pt x="374" y="47"/>
                    <a:pt x="374" y="45"/>
                    <a:pt x="375" y="44"/>
                  </a:cubicBezTo>
                  <a:cubicBezTo>
                    <a:pt x="375" y="43"/>
                    <a:pt x="377" y="41"/>
                    <a:pt x="378" y="40"/>
                  </a:cubicBezTo>
                  <a:cubicBezTo>
                    <a:pt x="378" y="39"/>
                    <a:pt x="379" y="37"/>
                    <a:pt x="377" y="36"/>
                  </a:cubicBezTo>
                  <a:cubicBezTo>
                    <a:pt x="375" y="35"/>
                    <a:pt x="374" y="34"/>
                    <a:pt x="375" y="33"/>
                  </a:cubicBezTo>
                  <a:cubicBezTo>
                    <a:pt x="375" y="31"/>
                    <a:pt x="376" y="29"/>
                    <a:pt x="375" y="28"/>
                  </a:cubicBezTo>
                  <a:cubicBezTo>
                    <a:pt x="375" y="27"/>
                    <a:pt x="375" y="24"/>
                    <a:pt x="374" y="23"/>
                  </a:cubicBezTo>
                  <a:cubicBezTo>
                    <a:pt x="372" y="22"/>
                    <a:pt x="372" y="21"/>
                    <a:pt x="372" y="18"/>
                  </a:cubicBezTo>
                  <a:cubicBezTo>
                    <a:pt x="371" y="16"/>
                    <a:pt x="371" y="15"/>
                    <a:pt x="371" y="12"/>
                  </a:cubicBezTo>
                  <a:cubicBezTo>
                    <a:pt x="370" y="11"/>
                    <a:pt x="370" y="11"/>
                    <a:pt x="370" y="11"/>
                  </a:cubicBezTo>
                  <a:cubicBezTo>
                    <a:pt x="370" y="11"/>
                    <a:pt x="369" y="10"/>
                    <a:pt x="368" y="11"/>
                  </a:cubicBezTo>
                  <a:cubicBezTo>
                    <a:pt x="368" y="13"/>
                    <a:pt x="368" y="14"/>
                    <a:pt x="368" y="15"/>
                  </a:cubicBezTo>
                  <a:cubicBezTo>
                    <a:pt x="368" y="15"/>
                    <a:pt x="367" y="16"/>
                    <a:pt x="366" y="16"/>
                  </a:cubicBezTo>
                  <a:cubicBezTo>
                    <a:pt x="366" y="16"/>
                    <a:pt x="365" y="17"/>
                    <a:pt x="365" y="16"/>
                  </a:cubicBezTo>
                  <a:cubicBezTo>
                    <a:pt x="365" y="15"/>
                    <a:pt x="365" y="15"/>
                    <a:pt x="365" y="14"/>
                  </a:cubicBezTo>
                  <a:cubicBezTo>
                    <a:pt x="364" y="14"/>
                    <a:pt x="363" y="13"/>
                    <a:pt x="362" y="13"/>
                  </a:cubicBezTo>
                  <a:cubicBezTo>
                    <a:pt x="361" y="13"/>
                    <a:pt x="360" y="14"/>
                    <a:pt x="359" y="14"/>
                  </a:cubicBezTo>
                  <a:cubicBezTo>
                    <a:pt x="358" y="15"/>
                    <a:pt x="358" y="15"/>
                    <a:pt x="357" y="14"/>
                  </a:cubicBezTo>
                  <a:cubicBezTo>
                    <a:pt x="356" y="13"/>
                    <a:pt x="356" y="13"/>
                    <a:pt x="354" y="12"/>
                  </a:cubicBezTo>
                  <a:cubicBezTo>
                    <a:pt x="353" y="12"/>
                    <a:pt x="353" y="12"/>
                    <a:pt x="353" y="12"/>
                  </a:cubicBezTo>
                  <a:cubicBezTo>
                    <a:pt x="349" y="16"/>
                    <a:pt x="349" y="16"/>
                    <a:pt x="349" y="16"/>
                  </a:cubicBezTo>
                  <a:cubicBezTo>
                    <a:pt x="349" y="16"/>
                    <a:pt x="346" y="16"/>
                    <a:pt x="345" y="16"/>
                  </a:cubicBezTo>
                  <a:cubicBezTo>
                    <a:pt x="344" y="16"/>
                    <a:pt x="342" y="16"/>
                    <a:pt x="342" y="17"/>
                  </a:cubicBezTo>
                  <a:cubicBezTo>
                    <a:pt x="341" y="18"/>
                    <a:pt x="341" y="19"/>
                    <a:pt x="340" y="19"/>
                  </a:cubicBezTo>
                  <a:cubicBezTo>
                    <a:pt x="339" y="19"/>
                    <a:pt x="338" y="18"/>
                    <a:pt x="338" y="20"/>
                  </a:cubicBezTo>
                  <a:cubicBezTo>
                    <a:pt x="338" y="21"/>
                    <a:pt x="337" y="21"/>
                    <a:pt x="337" y="22"/>
                  </a:cubicBezTo>
                  <a:cubicBezTo>
                    <a:pt x="337" y="23"/>
                    <a:pt x="338" y="23"/>
                    <a:pt x="336" y="23"/>
                  </a:cubicBezTo>
                  <a:cubicBezTo>
                    <a:pt x="335" y="23"/>
                    <a:pt x="333" y="22"/>
                    <a:pt x="333" y="21"/>
                  </a:cubicBezTo>
                  <a:cubicBezTo>
                    <a:pt x="333" y="21"/>
                    <a:pt x="334" y="17"/>
                    <a:pt x="333" y="17"/>
                  </a:cubicBezTo>
                  <a:cubicBezTo>
                    <a:pt x="332" y="16"/>
                    <a:pt x="330" y="16"/>
                    <a:pt x="330" y="15"/>
                  </a:cubicBezTo>
                  <a:cubicBezTo>
                    <a:pt x="330" y="14"/>
                    <a:pt x="331" y="12"/>
                    <a:pt x="331" y="10"/>
                  </a:cubicBezTo>
                  <a:cubicBezTo>
                    <a:pt x="331" y="9"/>
                    <a:pt x="332" y="8"/>
                    <a:pt x="331" y="7"/>
                  </a:cubicBezTo>
                  <a:cubicBezTo>
                    <a:pt x="331" y="6"/>
                    <a:pt x="329" y="5"/>
                    <a:pt x="328" y="4"/>
                  </a:cubicBezTo>
                  <a:cubicBezTo>
                    <a:pt x="328" y="2"/>
                    <a:pt x="327" y="2"/>
                    <a:pt x="327" y="3"/>
                  </a:cubicBezTo>
                  <a:cubicBezTo>
                    <a:pt x="326" y="3"/>
                    <a:pt x="326" y="4"/>
                    <a:pt x="325" y="5"/>
                  </a:cubicBezTo>
                  <a:cubicBezTo>
                    <a:pt x="324" y="5"/>
                    <a:pt x="323" y="6"/>
                    <a:pt x="323" y="7"/>
                  </a:cubicBezTo>
                  <a:cubicBezTo>
                    <a:pt x="323" y="8"/>
                    <a:pt x="323" y="7"/>
                    <a:pt x="322" y="7"/>
                  </a:cubicBezTo>
                  <a:cubicBezTo>
                    <a:pt x="321" y="7"/>
                    <a:pt x="321" y="7"/>
                    <a:pt x="320" y="7"/>
                  </a:cubicBezTo>
                  <a:cubicBezTo>
                    <a:pt x="320" y="6"/>
                    <a:pt x="320" y="6"/>
                    <a:pt x="319" y="6"/>
                  </a:cubicBezTo>
                  <a:cubicBezTo>
                    <a:pt x="318" y="6"/>
                    <a:pt x="317" y="5"/>
                    <a:pt x="316" y="5"/>
                  </a:cubicBezTo>
                  <a:cubicBezTo>
                    <a:pt x="316" y="6"/>
                    <a:pt x="316" y="6"/>
                    <a:pt x="316" y="7"/>
                  </a:cubicBezTo>
                  <a:cubicBezTo>
                    <a:pt x="315" y="7"/>
                    <a:pt x="314" y="7"/>
                    <a:pt x="314" y="6"/>
                  </a:cubicBezTo>
                  <a:cubicBezTo>
                    <a:pt x="314" y="5"/>
                    <a:pt x="314" y="4"/>
                    <a:pt x="313" y="3"/>
                  </a:cubicBezTo>
                  <a:cubicBezTo>
                    <a:pt x="313" y="2"/>
                    <a:pt x="313" y="1"/>
                    <a:pt x="313" y="0"/>
                  </a:cubicBezTo>
                  <a:cubicBezTo>
                    <a:pt x="312" y="0"/>
                    <a:pt x="312" y="1"/>
                    <a:pt x="311" y="2"/>
                  </a:cubicBezTo>
                  <a:cubicBezTo>
                    <a:pt x="311" y="2"/>
                    <a:pt x="310" y="3"/>
                    <a:pt x="309" y="3"/>
                  </a:cubicBezTo>
                  <a:cubicBezTo>
                    <a:pt x="308" y="3"/>
                    <a:pt x="308" y="4"/>
                    <a:pt x="307" y="5"/>
                  </a:cubicBezTo>
                  <a:cubicBezTo>
                    <a:pt x="306" y="5"/>
                    <a:pt x="305" y="5"/>
                    <a:pt x="305" y="5"/>
                  </a:cubicBezTo>
                  <a:cubicBezTo>
                    <a:pt x="305" y="4"/>
                    <a:pt x="305" y="3"/>
                    <a:pt x="304" y="2"/>
                  </a:cubicBezTo>
                  <a:cubicBezTo>
                    <a:pt x="303" y="2"/>
                    <a:pt x="303" y="2"/>
                    <a:pt x="302" y="3"/>
                  </a:cubicBezTo>
                  <a:cubicBezTo>
                    <a:pt x="302" y="4"/>
                    <a:pt x="301" y="4"/>
                    <a:pt x="301" y="4"/>
                  </a:cubicBezTo>
                  <a:cubicBezTo>
                    <a:pt x="300" y="4"/>
                    <a:pt x="299" y="4"/>
                    <a:pt x="300" y="5"/>
                  </a:cubicBezTo>
                  <a:cubicBezTo>
                    <a:pt x="300" y="6"/>
                    <a:pt x="301" y="7"/>
                    <a:pt x="301" y="7"/>
                  </a:cubicBezTo>
                  <a:cubicBezTo>
                    <a:pt x="300" y="8"/>
                    <a:pt x="301" y="8"/>
                    <a:pt x="301" y="8"/>
                  </a:cubicBezTo>
                  <a:cubicBezTo>
                    <a:pt x="302" y="9"/>
                    <a:pt x="302" y="10"/>
                    <a:pt x="302" y="10"/>
                  </a:cubicBezTo>
                  <a:cubicBezTo>
                    <a:pt x="301" y="11"/>
                    <a:pt x="301" y="12"/>
                    <a:pt x="301" y="12"/>
                  </a:cubicBezTo>
                  <a:cubicBezTo>
                    <a:pt x="300" y="12"/>
                    <a:pt x="300" y="12"/>
                    <a:pt x="299" y="12"/>
                  </a:cubicBezTo>
                  <a:cubicBezTo>
                    <a:pt x="298" y="12"/>
                    <a:pt x="297" y="12"/>
                    <a:pt x="298" y="13"/>
                  </a:cubicBezTo>
                  <a:cubicBezTo>
                    <a:pt x="298" y="13"/>
                    <a:pt x="298" y="15"/>
                    <a:pt x="298" y="15"/>
                  </a:cubicBezTo>
                  <a:cubicBezTo>
                    <a:pt x="298" y="15"/>
                    <a:pt x="299" y="15"/>
                    <a:pt x="299" y="16"/>
                  </a:cubicBezTo>
                  <a:cubicBezTo>
                    <a:pt x="299" y="16"/>
                    <a:pt x="300" y="17"/>
                    <a:pt x="299" y="18"/>
                  </a:cubicBezTo>
                  <a:cubicBezTo>
                    <a:pt x="298" y="18"/>
                    <a:pt x="297" y="19"/>
                    <a:pt x="297" y="20"/>
                  </a:cubicBezTo>
                  <a:cubicBezTo>
                    <a:pt x="297" y="21"/>
                    <a:pt x="297" y="21"/>
                    <a:pt x="298" y="21"/>
                  </a:cubicBezTo>
                  <a:cubicBezTo>
                    <a:pt x="299" y="21"/>
                    <a:pt x="300" y="21"/>
                    <a:pt x="300" y="22"/>
                  </a:cubicBezTo>
                  <a:cubicBezTo>
                    <a:pt x="301" y="22"/>
                    <a:pt x="300" y="23"/>
                    <a:pt x="300" y="24"/>
                  </a:cubicBezTo>
                  <a:cubicBezTo>
                    <a:pt x="301" y="24"/>
                    <a:pt x="302" y="25"/>
                    <a:pt x="302" y="25"/>
                  </a:cubicBezTo>
                  <a:cubicBezTo>
                    <a:pt x="303" y="25"/>
                    <a:pt x="303" y="25"/>
                    <a:pt x="303" y="26"/>
                  </a:cubicBezTo>
                  <a:cubicBezTo>
                    <a:pt x="302" y="27"/>
                    <a:pt x="301" y="28"/>
                    <a:pt x="301" y="29"/>
                  </a:cubicBezTo>
                  <a:cubicBezTo>
                    <a:pt x="302" y="30"/>
                    <a:pt x="302" y="31"/>
                    <a:pt x="301" y="31"/>
                  </a:cubicBezTo>
                  <a:cubicBezTo>
                    <a:pt x="301" y="31"/>
                    <a:pt x="300" y="31"/>
                    <a:pt x="300" y="32"/>
                  </a:cubicBezTo>
                  <a:cubicBezTo>
                    <a:pt x="300" y="33"/>
                    <a:pt x="300" y="34"/>
                    <a:pt x="299" y="34"/>
                  </a:cubicBezTo>
                  <a:cubicBezTo>
                    <a:pt x="299" y="35"/>
                    <a:pt x="298" y="34"/>
                    <a:pt x="297" y="35"/>
                  </a:cubicBezTo>
                  <a:cubicBezTo>
                    <a:pt x="296" y="35"/>
                    <a:pt x="294" y="35"/>
                    <a:pt x="295" y="35"/>
                  </a:cubicBezTo>
                  <a:cubicBezTo>
                    <a:pt x="296" y="36"/>
                    <a:pt x="296" y="37"/>
                    <a:pt x="295" y="37"/>
                  </a:cubicBezTo>
                  <a:cubicBezTo>
                    <a:pt x="294" y="38"/>
                    <a:pt x="293" y="38"/>
                    <a:pt x="293" y="38"/>
                  </a:cubicBezTo>
                  <a:cubicBezTo>
                    <a:pt x="292" y="39"/>
                    <a:pt x="291" y="39"/>
                    <a:pt x="290" y="39"/>
                  </a:cubicBezTo>
                  <a:cubicBezTo>
                    <a:pt x="289" y="39"/>
                    <a:pt x="289" y="40"/>
                    <a:pt x="289" y="40"/>
                  </a:cubicBezTo>
                  <a:cubicBezTo>
                    <a:pt x="289" y="41"/>
                    <a:pt x="289" y="42"/>
                    <a:pt x="288" y="42"/>
                  </a:cubicBezTo>
                  <a:cubicBezTo>
                    <a:pt x="288" y="42"/>
                    <a:pt x="286" y="41"/>
                    <a:pt x="286" y="40"/>
                  </a:cubicBezTo>
                  <a:cubicBezTo>
                    <a:pt x="286" y="39"/>
                    <a:pt x="286" y="37"/>
                    <a:pt x="286" y="37"/>
                  </a:cubicBezTo>
                  <a:cubicBezTo>
                    <a:pt x="286" y="36"/>
                    <a:pt x="286" y="36"/>
                    <a:pt x="286" y="36"/>
                  </a:cubicBezTo>
                  <a:cubicBezTo>
                    <a:pt x="285" y="36"/>
                    <a:pt x="284" y="36"/>
                    <a:pt x="284" y="35"/>
                  </a:cubicBezTo>
                  <a:cubicBezTo>
                    <a:pt x="284" y="35"/>
                    <a:pt x="285" y="34"/>
                    <a:pt x="285" y="32"/>
                  </a:cubicBezTo>
                  <a:cubicBezTo>
                    <a:pt x="284" y="31"/>
                    <a:pt x="284" y="31"/>
                    <a:pt x="283" y="31"/>
                  </a:cubicBezTo>
                  <a:cubicBezTo>
                    <a:pt x="282" y="31"/>
                    <a:pt x="282" y="32"/>
                    <a:pt x="281" y="32"/>
                  </a:cubicBezTo>
                  <a:cubicBezTo>
                    <a:pt x="280" y="31"/>
                    <a:pt x="280" y="32"/>
                    <a:pt x="279" y="31"/>
                  </a:cubicBezTo>
                  <a:cubicBezTo>
                    <a:pt x="278" y="31"/>
                    <a:pt x="276" y="30"/>
                    <a:pt x="276" y="31"/>
                  </a:cubicBezTo>
                  <a:cubicBezTo>
                    <a:pt x="276" y="32"/>
                    <a:pt x="276" y="32"/>
                    <a:pt x="275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4" y="32"/>
                    <a:pt x="275" y="31"/>
                    <a:pt x="274" y="31"/>
                  </a:cubicBezTo>
                  <a:cubicBezTo>
                    <a:pt x="274" y="30"/>
                    <a:pt x="274" y="30"/>
                    <a:pt x="273" y="31"/>
                  </a:cubicBezTo>
                  <a:cubicBezTo>
                    <a:pt x="273" y="31"/>
                    <a:pt x="273" y="33"/>
                    <a:pt x="273" y="33"/>
                  </a:cubicBezTo>
                  <a:cubicBezTo>
                    <a:pt x="272" y="33"/>
                    <a:pt x="272" y="32"/>
                    <a:pt x="272" y="32"/>
                  </a:cubicBezTo>
                  <a:cubicBezTo>
                    <a:pt x="271" y="32"/>
                    <a:pt x="270" y="32"/>
                    <a:pt x="270" y="32"/>
                  </a:cubicBezTo>
                  <a:cubicBezTo>
                    <a:pt x="270" y="33"/>
                    <a:pt x="271" y="33"/>
                    <a:pt x="270" y="34"/>
                  </a:cubicBezTo>
                  <a:cubicBezTo>
                    <a:pt x="268" y="35"/>
                    <a:pt x="268" y="35"/>
                    <a:pt x="268" y="36"/>
                  </a:cubicBezTo>
                  <a:cubicBezTo>
                    <a:pt x="268" y="37"/>
                    <a:pt x="267" y="38"/>
                    <a:pt x="268" y="39"/>
                  </a:cubicBezTo>
                  <a:cubicBezTo>
                    <a:pt x="268" y="41"/>
                    <a:pt x="269" y="42"/>
                    <a:pt x="268" y="42"/>
                  </a:cubicBezTo>
                  <a:cubicBezTo>
                    <a:pt x="268" y="42"/>
                    <a:pt x="267" y="41"/>
                    <a:pt x="267" y="42"/>
                  </a:cubicBezTo>
                  <a:cubicBezTo>
                    <a:pt x="266" y="42"/>
                    <a:pt x="266" y="42"/>
                    <a:pt x="265" y="42"/>
                  </a:cubicBezTo>
                  <a:cubicBezTo>
                    <a:pt x="265" y="41"/>
                    <a:pt x="265" y="41"/>
                    <a:pt x="264" y="40"/>
                  </a:cubicBezTo>
                  <a:cubicBezTo>
                    <a:pt x="264" y="39"/>
                    <a:pt x="264" y="38"/>
                    <a:pt x="262" y="39"/>
                  </a:cubicBezTo>
                  <a:cubicBezTo>
                    <a:pt x="261" y="39"/>
                    <a:pt x="261" y="40"/>
                    <a:pt x="260" y="40"/>
                  </a:cubicBezTo>
                  <a:cubicBezTo>
                    <a:pt x="259" y="41"/>
                    <a:pt x="259" y="41"/>
                    <a:pt x="258" y="41"/>
                  </a:cubicBezTo>
                  <a:cubicBezTo>
                    <a:pt x="257" y="41"/>
                    <a:pt x="256" y="42"/>
                    <a:pt x="256" y="42"/>
                  </a:cubicBezTo>
                  <a:cubicBezTo>
                    <a:pt x="255" y="43"/>
                    <a:pt x="255" y="45"/>
                    <a:pt x="256" y="45"/>
                  </a:cubicBezTo>
                  <a:cubicBezTo>
                    <a:pt x="257" y="46"/>
                    <a:pt x="258" y="46"/>
                    <a:pt x="258" y="47"/>
                  </a:cubicBezTo>
                  <a:cubicBezTo>
                    <a:pt x="258" y="48"/>
                    <a:pt x="258" y="48"/>
                    <a:pt x="258" y="49"/>
                  </a:cubicBezTo>
                  <a:cubicBezTo>
                    <a:pt x="258" y="50"/>
                    <a:pt x="258" y="50"/>
                    <a:pt x="259" y="49"/>
                  </a:cubicBezTo>
                  <a:cubicBezTo>
                    <a:pt x="260" y="49"/>
                    <a:pt x="260" y="49"/>
                    <a:pt x="260" y="50"/>
                  </a:cubicBezTo>
                  <a:cubicBezTo>
                    <a:pt x="259" y="51"/>
                    <a:pt x="259" y="52"/>
                    <a:pt x="259" y="53"/>
                  </a:cubicBezTo>
                  <a:cubicBezTo>
                    <a:pt x="259" y="54"/>
                    <a:pt x="259" y="56"/>
                    <a:pt x="258" y="56"/>
                  </a:cubicBezTo>
                  <a:cubicBezTo>
                    <a:pt x="257" y="56"/>
                    <a:pt x="256" y="55"/>
                    <a:pt x="256" y="56"/>
                  </a:cubicBezTo>
                  <a:cubicBezTo>
                    <a:pt x="256" y="57"/>
                    <a:pt x="255" y="58"/>
                    <a:pt x="255" y="58"/>
                  </a:cubicBezTo>
                  <a:cubicBezTo>
                    <a:pt x="254" y="59"/>
                    <a:pt x="254" y="57"/>
                    <a:pt x="253" y="57"/>
                  </a:cubicBezTo>
                  <a:cubicBezTo>
                    <a:pt x="253" y="56"/>
                    <a:pt x="253" y="56"/>
                    <a:pt x="252" y="56"/>
                  </a:cubicBezTo>
                  <a:cubicBezTo>
                    <a:pt x="251" y="57"/>
                    <a:pt x="250" y="56"/>
                    <a:pt x="250" y="58"/>
                  </a:cubicBezTo>
                  <a:cubicBezTo>
                    <a:pt x="250" y="59"/>
                    <a:pt x="251" y="59"/>
                    <a:pt x="251" y="59"/>
                  </a:cubicBezTo>
                  <a:cubicBezTo>
                    <a:pt x="252" y="60"/>
                    <a:pt x="253" y="61"/>
                    <a:pt x="252" y="61"/>
                  </a:cubicBezTo>
                  <a:cubicBezTo>
                    <a:pt x="251" y="61"/>
                    <a:pt x="248" y="62"/>
                    <a:pt x="248" y="63"/>
                  </a:cubicBezTo>
                  <a:cubicBezTo>
                    <a:pt x="247" y="65"/>
                    <a:pt x="249" y="67"/>
                    <a:pt x="249" y="67"/>
                  </a:cubicBezTo>
                  <a:cubicBezTo>
                    <a:pt x="250" y="68"/>
                    <a:pt x="249" y="70"/>
                    <a:pt x="248" y="70"/>
                  </a:cubicBezTo>
                  <a:cubicBezTo>
                    <a:pt x="247" y="71"/>
                    <a:pt x="245" y="71"/>
                    <a:pt x="245" y="70"/>
                  </a:cubicBezTo>
                  <a:cubicBezTo>
                    <a:pt x="245" y="69"/>
                    <a:pt x="246" y="69"/>
                    <a:pt x="245" y="68"/>
                  </a:cubicBezTo>
                  <a:cubicBezTo>
                    <a:pt x="244" y="68"/>
                    <a:pt x="243" y="67"/>
                    <a:pt x="243" y="67"/>
                  </a:cubicBezTo>
                  <a:cubicBezTo>
                    <a:pt x="242" y="68"/>
                    <a:pt x="242" y="69"/>
                    <a:pt x="241" y="68"/>
                  </a:cubicBezTo>
                  <a:cubicBezTo>
                    <a:pt x="241" y="68"/>
                    <a:pt x="241" y="67"/>
                    <a:pt x="240" y="67"/>
                  </a:cubicBezTo>
                  <a:cubicBezTo>
                    <a:pt x="240" y="66"/>
                    <a:pt x="239" y="67"/>
                    <a:pt x="238" y="66"/>
                  </a:cubicBezTo>
                  <a:cubicBezTo>
                    <a:pt x="237" y="66"/>
                    <a:pt x="237" y="66"/>
                    <a:pt x="237" y="67"/>
                  </a:cubicBezTo>
                  <a:cubicBezTo>
                    <a:pt x="237" y="67"/>
                    <a:pt x="237" y="68"/>
                    <a:pt x="236" y="68"/>
                  </a:cubicBezTo>
                  <a:cubicBezTo>
                    <a:pt x="236" y="68"/>
                    <a:pt x="235" y="67"/>
                    <a:pt x="235" y="66"/>
                  </a:cubicBezTo>
                  <a:cubicBezTo>
                    <a:pt x="235" y="65"/>
                    <a:pt x="235" y="65"/>
                    <a:pt x="236" y="65"/>
                  </a:cubicBezTo>
                  <a:cubicBezTo>
                    <a:pt x="237" y="64"/>
                    <a:pt x="238" y="63"/>
                    <a:pt x="238" y="63"/>
                  </a:cubicBezTo>
                  <a:cubicBezTo>
                    <a:pt x="239" y="62"/>
                    <a:pt x="239" y="61"/>
                    <a:pt x="239" y="60"/>
                  </a:cubicBezTo>
                  <a:cubicBezTo>
                    <a:pt x="239" y="59"/>
                    <a:pt x="238" y="57"/>
                    <a:pt x="239" y="57"/>
                  </a:cubicBezTo>
                  <a:cubicBezTo>
                    <a:pt x="240" y="57"/>
                    <a:pt x="241" y="57"/>
                    <a:pt x="241" y="56"/>
                  </a:cubicBezTo>
                  <a:cubicBezTo>
                    <a:pt x="241" y="55"/>
                    <a:pt x="239" y="54"/>
                    <a:pt x="239" y="54"/>
                  </a:cubicBezTo>
                  <a:cubicBezTo>
                    <a:pt x="240" y="53"/>
                    <a:pt x="242" y="54"/>
                    <a:pt x="242" y="53"/>
                  </a:cubicBezTo>
                  <a:cubicBezTo>
                    <a:pt x="242" y="52"/>
                    <a:pt x="241" y="52"/>
                    <a:pt x="241" y="52"/>
                  </a:cubicBezTo>
                  <a:cubicBezTo>
                    <a:pt x="240" y="52"/>
                    <a:pt x="239" y="52"/>
                    <a:pt x="239" y="51"/>
                  </a:cubicBezTo>
                  <a:cubicBezTo>
                    <a:pt x="238" y="51"/>
                    <a:pt x="238" y="50"/>
                    <a:pt x="238" y="50"/>
                  </a:cubicBezTo>
                  <a:cubicBezTo>
                    <a:pt x="237" y="49"/>
                    <a:pt x="235" y="48"/>
                    <a:pt x="235" y="47"/>
                  </a:cubicBezTo>
                  <a:cubicBezTo>
                    <a:pt x="235" y="46"/>
                    <a:pt x="235" y="43"/>
                    <a:pt x="234" y="43"/>
                  </a:cubicBezTo>
                  <a:cubicBezTo>
                    <a:pt x="233" y="42"/>
                    <a:pt x="233" y="43"/>
                    <a:pt x="232" y="42"/>
                  </a:cubicBezTo>
                  <a:cubicBezTo>
                    <a:pt x="231" y="41"/>
                    <a:pt x="230" y="40"/>
                    <a:pt x="230" y="40"/>
                  </a:cubicBezTo>
                  <a:cubicBezTo>
                    <a:pt x="229" y="39"/>
                    <a:pt x="229" y="39"/>
                    <a:pt x="228" y="38"/>
                  </a:cubicBezTo>
                  <a:cubicBezTo>
                    <a:pt x="228" y="37"/>
                    <a:pt x="227" y="36"/>
                    <a:pt x="227" y="37"/>
                  </a:cubicBezTo>
                  <a:cubicBezTo>
                    <a:pt x="226" y="38"/>
                    <a:pt x="226" y="38"/>
                    <a:pt x="226" y="39"/>
                  </a:cubicBezTo>
                  <a:cubicBezTo>
                    <a:pt x="227" y="40"/>
                    <a:pt x="226" y="41"/>
                    <a:pt x="226" y="42"/>
                  </a:cubicBezTo>
                  <a:cubicBezTo>
                    <a:pt x="227" y="43"/>
                    <a:pt x="228" y="44"/>
                    <a:pt x="229" y="45"/>
                  </a:cubicBezTo>
                  <a:cubicBezTo>
                    <a:pt x="230" y="46"/>
                    <a:pt x="230" y="48"/>
                    <a:pt x="231" y="48"/>
                  </a:cubicBezTo>
                  <a:cubicBezTo>
                    <a:pt x="231" y="49"/>
                    <a:pt x="232" y="51"/>
                    <a:pt x="232" y="52"/>
                  </a:cubicBezTo>
                  <a:cubicBezTo>
                    <a:pt x="231" y="52"/>
                    <a:pt x="230" y="54"/>
                    <a:pt x="230" y="55"/>
                  </a:cubicBezTo>
                  <a:cubicBezTo>
                    <a:pt x="230" y="56"/>
                    <a:pt x="229" y="57"/>
                    <a:pt x="230" y="58"/>
                  </a:cubicBezTo>
                  <a:cubicBezTo>
                    <a:pt x="231" y="59"/>
                    <a:pt x="232" y="60"/>
                    <a:pt x="231" y="61"/>
                  </a:cubicBezTo>
                  <a:cubicBezTo>
                    <a:pt x="231" y="61"/>
                    <a:pt x="230" y="60"/>
                    <a:pt x="230" y="59"/>
                  </a:cubicBezTo>
                  <a:cubicBezTo>
                    <a:pt x="229" y="59"/>
                    <a:pt x="228" y="58"/>
                    <a:pt x="228" y="58"/>
                  </a:cubicBezTo>
                  <a:cubicBezTo>
                    <a:pt x="227" y="59"/>
                    <a:pt x="228" y="60"/>
                    <a:pt x="229" y="61"/>
                  </a:cubicBezTo>
                  <a:cubicBezTo>
                    <a:pt x="230" y="61"/>
                    <a:pt x="231" y="63"/>
                    <a:pt x="230" y="64"/>
                  </a:cubicBezTo>
                  <a:cubicBezTo>
                    <a:pt x="229" y="64"/>
                    <a:pt x="228" y="64"/>
                    <a:pt x="227" y="63"/>
                  </a:cubicBezTo>
                  <a:cubicBezTo>
                    <a:pt x="226" y="63"/>
                    <a:pt x="226" y="62"/>
                    <a:pt x="225" y="62"/>
                  </a:cubicBezTo>
                  <a:cubicBezTo>
                    <a:pt x="224" y="62"/>
                    <a:pt x="222" y="60"/>
                    <a:pt x="222" y="61"/>
                  </a:cubicBezTo>
                  <a:cubicBezTo>
                    <a:pt x="221" y="61"/>
                    <a:pt x="221" y="62"/>
                    <a:pt x="221" y="63"/>
                  </a:cubicBezTo>
                  <a:cubicBezTo>
                    <a:pt x="221" y="63"/>
                    <a:pt x="220" y="65"/>
                    <a:pt x="220" y="65"/>
                  </a:cubicBezTo>
                  <a:cubicBezTo>
                    <a:pt x="220" y="65"/>
                    <a:pt x="220" y="66"/>
                    <a:pt x="220" y="67"/>
                  </a:cubicBezTo>
                  <a:cubicBezTo>
                    <a:pt x="220" y="68"/>
                    <a:pt x="221" y="69"/>
                    <a:pt x="220" y="69"/>
                  </a:cubicBezTo>
                  <a:cubicBezTo>
                    <a:pt x="219" y="69"/>
                    <a:pt x="219" y="69"/>
                    <a:pt x="218" y="69"/>
                  </a:cubicBezTo>
                  <a:cubicBezTo>
                    <a:pt x="217" y="69"/>
                    <a:pt x="217" y="69"/>
                    <a:pt x="216" y="68"/>
                  </a:cubicBezTo>
                  <a:cubicBezTo>
                    <a:pt x="216" y="68"/>
                    <a:pt x="215" y="67"/>
                    <a:pt x="215" y="67"/>
                  </a:cubicBezTo>
                  <a:cubicBezTo>
                    <a:pt x="215" y="66"/>
                    <a:pt x="214" y="64"/>
                    <a:pt x="213" y="64"/>
                  </a:cubicBezTo>
                  <a:cubicBezTo>
                    <a:pt x="213" y="63"/>
                    <a:pt x="212" y="64"/>
                    <a:pt x="211" y="63"/>
                  </a:cubicBezTo>
                  <a:cubicBezTo>
                    <a:pt x="210" y="63"/>
                    <a:pt x="208" y="61"/>
                    <a:pt x="208" y="61"/>
                  </a:cubicBezTo>
                  <a:cubicBezTo>
                    <a:pt x="207" y="61"/>
                    <a:pt x="206" y="60"/>
                    <a:pt x="205" y="59"/>
                  </a:cubicBezTo>
                  <a:cubicBezTo>
                    <a:pt x="205" y="59"/>
                    <a:pt x="204" y="57"/>
                    <a:pt x="204" y="56"/>
                  </a:cubicBezTo>
                  <a:cubicBezTo>
                    <a:pt x="204" y="55"/>
                    <a:pt x="204" y="55"/>
                    <a:pt x="203" y="55"/>
                  </a:cubicBezTo>
                  <a:cubicBezTo>
                    <a:pt x="202" y="54"/>
                    <a:pt x="200" y="54"/>
                    <a:pt x="200" y="54"/>
                  </a:cubicBezTo>
                  <a:cubicBezTo>
                    <a:pt x="200" y="55"/>
                    <a:pt x="199" y="56"/>
                    <a:pt x="198" y="55"/>
                  </a:cubicBezTo>
                  <a:cubicBezTo>
                    <a:pt x="198" y="53"/>
                    <a:pt x="197" y="50"/>
                    <a:pt x="196" y="50"/>
                  </a:cubicBezTo>
                  <a:cubicBezTo>
                    <a:pt x="195" y="50"/>
                    <a:pt x="195" y="50"/>
                    <a:pt x="194" y="50"/>
                  </a:cubicBezTo>
                  <a:cubicBezTo>
                    <a:pt x="193" y="49"/>
                    <a:pt x="192" y="49"/>
                    <a:pt x="192" y="48"/>
                  </a:cubicBezTo>
                  <a:cubicBezTo>
                    <a:pt x="192" y="48"/>
                    <a:pt x="193" y="47"/>
                    <a:pt x="192" y="47"/>
                  </a:cubicBezTo>
                  <a:cubicBezTo>
                    <a:pt x="191" y="46"/>
                    <a:pt x="190" y="45"/>
                    <a:pt x="190" y="45"/>
                  </a:cubicBezTo>
                  <a:cubicBezTo>
                    <a:pt x="189" y="45"/>
                    <a:pt x="188" y="44"/>
                    <a:pt x="188" y="44"/>
                  </a:cubicBezTo>
                  <a:cubicBezTo>
                    <a:pt x="188" y="44"/>
                    <a:pt x="188" y="44"/>
                    <a:pt x="188" y="45"/>
                  </a:cubicBezTo>
                  <a:cubicBezTo>
                    <a:pt x="188" y="46"/>
                    <a:pt x="188" y="48"/>
                    <a:pt x="187" y="48"/>
                  </a:cubicBezTo>
                  <a:cubicBezTo>
                    <a:pt x="186" y="48"/>
                    <a:pt x="185" y="49"/>
                    <a:pt x="185" y="50"/>
                  </a:cubicBezTo>
                  <a:cubicBezTo>
                    <a:pt x="186" y="50"/>
                    <a:pt x="186" y="51"/>
                    <a:pt x="185" y="51"/>
                  </a:cubicBezTo>
                  <a:cubicBezTo>
                    <a:pt x="184" y="51"/>
                    <a:pt x="182" y="52"/>
                    <a:pt x="182" y="53"/>
                  </a:cubicBezTo>
                  <a:cubicBezTo>
                    <a:pt x="182" y="53"/>
                    <a:pt x="182" y="56"/>
                    <a:pt x="182" y="56"/>
                  </a:cubicBezTo>
                  <a:cubicBezTo>
                    <a:pt x="183" y="57"/>
                    <a:pt x="184" y="58"/>
                    <a:pt x="183" y="58"/>
                  </a:cubicBezTo>
                  <a:cubicBezTo>
                    <a:pt x="182" y="58"/>
                    <a:pt x="182" y="59"/>
                    <a:pt x="181" y="59"/>
                  </a:cubicBezTo>
                  <a:cubicBezTo>
                    <a:pt x="180" y="58"/>
                    <a:pt x="179" y="58"/>
                    <a:pt x="178" y="58"/>
                  </a:cubicBezTo>
                  <a:cubicBezTo>
                    <a:pt x="177" y="58"/>
                    <a:pt x="176" y="58"/>
                    <a:pt x="176" y="58"/>
                  </a:cubicBezTo>
                  <a:cubicBezTo>
                    <a:pt x="175" y="58"/>
                    <a:pt x="174" y="57"/>
                    <a:pt x="173" y="58"/>
                  </a:cubicBezTo>
                  <a:cubicBezTo>
                    <a:pt x="173" y="59"/>
                    <a:pt x="172" y="60"/>
                    <a:pt x="172" y="59"/>
                  </a:cubicBezTo>
                  <a:cubicBezTo>
                    <a:pt x="171" y="59"/>
                    <a:pt x="172" y="58"/>
                    <a:pt x="171" y="58"/>
                  </a:cubicBezTo>
                  <a:cubicBezTo>
                    <a:pt x="171" y="58"/>
                    <a:pt x="170" y="58"/>
                    <a:pt x="170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8"/>
                    <a:pt x="169" y="59"/>
                    <a:pt x="168" y="59"/>
                  </a:cubicBezTo>
                  <a:cubicBezTo>
                    <a:pt x="167" y="59"/>
                    <a:pt x="166" y="59"/>
                    <a:pt x="166" y="61"/>
                  </a:cubicBezTo>
                  <a:cubicBezTo>
                    <a:pt x="165" y="63"/>
                    <a:pt x="165" y="64"/>
                    <a:pt x="166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5"/>
                    <a:pt x="164" y="65"/>
                  </a:cubicBezTo>
                  <a:cubicBezTo>
                    <a:pt x="163" y="65"/>
                    <a:pt x="161" y="66"/>
                    <a:pt x="161" y="66"/>
                  </a:cubicBezTo>
                  <a:cubicBezTo>
                    <a:pt x="161" y="66"/>
                    <a:pt x="161" y="68"/>
                    <a:pt x="161" y="69"/>
                  </a:cubicBezTo>
                  <a:cubicBezTo>
                    <a:pt x="160" y="69"/>
                    <a:pt x="160" y="70"/>
                    <a:pt x="160" y="71"/>
                  </a:cubicBezTo>
                  <a:cubicBezTo>
                    <a:pt x="160" y="72"/>
                    <a:pt x="160" y="72"/>
                    <a:pt x="160" y="73"/>
                  </a:cubicBezTo>
                  <a:cubicBezTo>
                    <a:pt x="161" y="74"/>
                    <a:pt x="163" y="73"/>
                    <a:pt x="163" y="74"/>
                  </a:cubicBezTo>
                  <a:cubicBezTo>
                    <a:pt x="163" y="75"/>
                    <a:pt x="162" y="76"/>
                    <a:pt x="163" y="77"/>
                  </a:cubicBezTo>
                  <a:cubicBezTo>
                    <a:pt x="163" y="78"/>
                    <a:pt x="164" y="79"/>
                    <a:pt x="163" y="80"/>
                  </a:cubicBezTo>
                  <a:cubicBezTo>
                    <a:pt x="163" y="81"/>
                    <a:pt x="162" y="83"/>
                    <a:pt x="162" y="84"/>
                  </a:cubicBezTo>
                  <a:cubicBezTo>
                    <a:pt x="162" y="85"/>
                    <a:pt x="162" y="85"/>
                    <a:pt x="163" y="85"/>
                  </a:cubicBezTo>
                  <a:cubicBezTo>
                    <a:pt x="163" y="84"/>
                    <a:pt x="164" y="84"/>
                    <a:pt x="165" y="84"/>
                  </a:cubicBezTo>
                  <a:cubicBezTo>
                    <a:pt x="165" y="85"/>
                    <a:pt x="166" y="87"/>
                    <a:pt x="167" y="87"/>
                  </a:cubicBezTo>
                  <a:cubicBezTo>
                    <a:pt x="168" y="87"/>
                    <a:pt x="170" y="88"/>
                    <a:pt x="170" y="87"/>
                  </a:cubicBezTo>
                  <a:cubicBezTo>
                    <a:pt x="170" y="86"/>
                    <a:pt x="170" y="85"/>
                    <a:pt x="171" y="85"/>
                  </a:cubicBezTo>
                  <a:cubicBezTo>
                    <a:pt x="172" y="85"/>
                    <a:pt x="174" y="84"/>
                    <a:pt x="174" y="84"/>
                  </a:cubicBezTo>
                  <a:cubicBezTo>
                    <a:pt x="174" y="84"/>
                    <a:pt x="172" y="83"/>
                    <a:pt x="173" y="82"/>
                  </a:cubicBezTo>
                  <a:cubicBezTo>
                    <a:pt x="174" y="82"/>
                    <a:pt x="174" y="82"/>
                    <a:pt x="174" y="83"/>
                  </a:cubicBezTo>
                  <a:cubicBezTo>
                    <a:pt x="175" y="83"/>
                    <a:pt x="175" y="85"/>
                    <a:pt x="176" y="85"/>
                  </a:cubicBezTo>
                  <a:cubicBezTo>
                    <a:pt x="176" y="85"/>
                    <a:pt x="177" y="84"/>
                    <a:pt x="177" y="86"/>
                  </a:cubicBezTo>
                  <a:cubicBezTo>
                    <a:pt x="178" y="88"/>
                    <a:pt x="179" y="90"/>
                    <a:pt x="180" y="90"/>
                  </a:cubicBezTo>
                  <a:cubicBezTo>
                    <a:pt x="181" y="90"/>
                    <a:pt x="182" y="90"/>
                    <a:pt x="182" y="91"/>
                  </a:cubicBezTo>
                  <a:cubicBezTo>
                    <a:pt x="182" y="92"/>
                    <a:pt x="180" y="96"/>
                    <a:pt x="180" y="97"/>
                  </a:cubicBezTo>
                  <a:cubicBezTo>
                    <a:pt x="180" y="97"/>
                    <a:pt x="180" y="99"/>
                    <a:pt x="181" y="99"/>
                  </a:cubicBezTo>
                  <a:cubicBezTo>
                    <a:pt x="182" y="100"/>
                    <a:pt x="181" y="100"/>
                    <a:pt x="181" y="101"/>
                  </a:cubicBezTo>
                  <a:cubicBezTo>
                    <a:pt x="181" y="101"/>
                    <a:pt x="182" y="102"/>
                    <a:pt x="183" y="101"/>
                  </a:cubicBezTo>
                  <a:cubicBezTo>
                    <a:pt x="184" y="101"/>
                    <a:pt x="184" y="100"/>
                    <a:pt x="185" y="100"/>
                  </a:cubicBezTo>
                  <a:cubicBezTo>
                    <a:pt x="186" y="100"/>
                    <a:pt x="187" y="99"/>
                    <a:pt x="188" y="100"/>
                  </a:cubicBezTo>
                  <a:cubicBezTo>
                    <a:pt x="189" y="100"/>
                    <a:pt x="189" y="100"/>
                    <a:pt x="189" y="101"/>
                  </a:cubicBezTo>
                  <a:cubicBezTo>
                    <a:pt x="189" y="102"/>
                    <a:pt x="190" y="103"/>
                    <a:pt x="190" y="102"/>
                  </a:cubicBezTo>
                  <a:cubicBezTo>
                    <a:pt x="190" y="102"/>
                    <a:pt x="190" y="102"/>
                    <a:pt x="191" y="102"/>
                  </a:cubicBezTo>
                  <a:cubicBezTo>
                    <a:pt x="191" y="102"/>
                    <a:pt x="192" y="101"/>
                    <a:pt x="193" y="102"/>
                  </a:cubicBezTo>
                  <a:cubicBezTo>
                    <a:pt x="193" y="102"/>
                    <a:pt x="193" y="103"/>
                    <a:pt x="193" y="103"/>
                  </a:cubicBezTo>
                  <a:cubicBezTo>
                    <a:pt x="194" y="103"/>
                    <a:pt x="194" y="103"/>
                    <a:pt x="194" y="102"/>
                  </a:cubicBezTo>
                  <a:cubicBezTo>
                    <a:pt x="193" y="101"/>
                    <a:pt x="193" y="101"/>
                    <a:pt x="193" y="100"/>
                  </a:cubicBezTo>
                  <a:cubicBezTo>
                    <a:pt x="194" y="100"/>
                    <a:pt x="194" y="100"/>
                    <a:pt x="195" y="100"/>
                  </a:cubicBezTo>
                  <a:cubicBezTo>
                    <a:pt x="195" y="99"/>
                    <a:pt x="196" y="99"/>
                    <a:pt x="197" y="99"/>
                  </a:cubicBezTo>
                  <a:cubicBezTo>
                    <a:pt x="197" y="99"/>
                    <a:pt x="198" y="98"/>
                    <a:pt x="198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202" y="97"/>
                    <a:pt x="203" y="97"/>
                    <a:pt x="203" y="97"/>
                  </a:cubicBezTo>
                  <a:cubicBezTo>
                    <a:pt x="204" y="98"/>
                    <a:pt x="206" y="98"/>
                    <a:pt x="207" y="100"/>
                  </a:cubicBezTo>
                  <a:cubicBezTo>
                    <a:pt x="209" y="102"/>
                    <a:pt x="211" y="105"/>
                    <a:pt x="212" y="106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2" y="106"/>
                    <a:pt x="211" y="108"/>
                    <a:pt x="211" y="109"/>
                  </a:cubicBezTo>
                  <a:cubicBezTo>
                    <a:pt x="210" y="110"/>
                    <a:pt x="210" y="111"/>
                    <a:pt x="211" y="111"/>
                  </a:cubicBezTo>
                  <a:cubicBezTo>
                    <a:pt x="212" y="112"/>
                    <a:pt x="213" y="111"/>
                    <a:pt x="213" y="111"/>
                  </a:cubicBezTo>
                  <a:cubicBezTo>
                    <a:pt x="214" y="111"/>
                    <a:pt x="214" y="112"/>
                    <a:pt x="215" y="112"/>
                  </a:cubicBezTo>
                  <a:cubicBezTo>
                    <a:pt x="216" y="113"/>
                    <a:pt x="217" y="116"/>
                    <a:pt x="217" y="116"/>
                  </a:cubicBezTo>
                  <a:cubicBezTo>
                    <a:pt x="216" y="117"/>
                    <a:pt x="216" y="118"/>
                    <a:pt x="216" y="118"/>
                  </a:cubicBezTo>
                  <a:cubicBezTo>
                    <a:pt x="216" y="119"/>
                    <a:pt x="215" y="120"/>
                    <a:pt x="215" y="121"/>
                  </a:cubicBezTo>
                  <a:cubicBezTo>
                    <a:pt x="216" y="121"/>
                    <a:pt x="217" y="121"/>
                    <a:pt x="218" y="122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7" y="126"/>
                    <a:pt x="216" y="127"/>
                    <a:pt x="216" y="127"/>
                  </a:cubicBezTo>
                  <a:cubicBezTo>
                    <a:pt x="217" y="127"/>
                    <a:pt x="217" y="127"/>
                    <a:pt x="217" y="127"/>
                  </a:cubicBezTo>
                  <a:cubicBezTo>
                    <a:pt x="218" y="128"/>
                    <a:pt x="218" y="128"/>
                    <a:pt x="218" y="128"/>
                  </a:cubicBezTo>
                  <a:cubicBezTo>
                    <a:pt x="217" y="128"/>
                    <a:pt x="216" y="129"/>
                    <a:pt x="215" y="129"/>
                  </a:cubicBezTo>
                  <a:cubicBezTo>
                    <a:pt x="212" y="131"/>
                    <a:pt x="210" y="133"/>
                    <a:pt x="209" y="133"/>
                  </a:cubicBezTo>
                  <a:cubicBezTo>
                    <a:pt x="208" y="133"/>
                    <a:pt x="206" y="133"/>
                    <a:pt x="204" y="133"/>
                  </a:cubicBezTo>
                  <a:cubicBezTo>
                    <a:pt x="202" y="132"/>
                    <a:pt x="198" y="131"/>
                    <a:pt x="197" y="132"/>
                  </a:cubicBezTo>
                  <a:cubicBezTo>
                    <a:pt x="197" y="133"/>
                    <a:pt x="195" y="134"/>
                    <a:pt x="194" y="135"/>
                  </a:cubicBezTo>
                  <a:cubicBezTo>
                    <a:pt x="193" y="135"/>
                    <a:pt x="192" y="135"/>
                    <a:pt x="190" y="135"/>
                  </a:cubicBezTo>
                  <a:cubicBezTo>
                    <a:pt x="189" y="135"/>
                    <a:pt x="187" y="135"/>
                    <a:pt x="185" y="135"/>
                  </a:cubicBezTo>
                  <a:cubicBezTo>
                    <a:pt x="184" y="135"/>
                    <a:pt x="183" y="135"/>
                    <a:pt x="182" y="136"/>
                  </a:cubicBezTo>
                  <a:cubicBezTo>
                    <a:pt x="181" y="137"/>
                    <a:pt x="180" y="138"/>
                    <a:pt x="178" y="138"/>
                  </a:cubicBezTo>
                  <a:cubicBezTo>
                    <a:pt x="177" y="138"/>
                    <a:pt x="175" y="138"/>
                    <a:pt x="174" y="138"/>
                  </a:cubicBezTo>
                  <a:cubicBezTo>
                    <a:pt x="173" y="138"/>
                    <a:pt x="173" y="138"/>
                    <a:pt x="172" y="138"/>
                  </a:cubicBezTo>
                  <a:cubicBezTo>
                    <a:pt x="171" y="139"/>
                    <a:pt x="171" y="138"/>
                    <a:pt x="169" y="139"/>
                  </a:cubicBezTo>
                  <a:cubicBezTo>
                    <a:pt x="168" y="140"/>
                    <a:pt x="166" y="140"/>
                    <a:pt x="165" y="141"/>
                  </a:cubicBezTo>
                  <a:cubicBezTo>
                    <a:pt x="164" y="142"/>
                    <a:pt x="163" y="143"/>
                    <a:pt x="162" y="143"/>
                  </a:cubicBezTo>
                  <a:cubicBezTo>
                    <a:pt x="162" y="143"/>
                    <a:pt x="161" y="143"/>
                    <a:pt x="161" y="142"/>
                  </a:cubicBezTo>
                  <a:cubicBezTo>
                    <a:pt x="160" y="140"/>
                    <a:pt x="161" y="139"/>
                    <a:pt x="160" y="138"/>
                  </a:cubicBezTo>
                  <a:cubicBezTo>
                    <a:pt x="159" y="137"/>
                    <a:pt x="155" y="135"/>
                    <a:pt x="153" y="134"/>
                  </a:cubicBezTo>
                  <a:cubicBezTo>
                    <a:pt x="152" y="133"/>
                    <a:pt x="151" y="133"/>
                    <a:pt x="149" y="133"/>
                  </a:cubicBezTo>
                  <a:cubicBezTo>
                    <a:pt x="146" y="133"/>
                    <a:pt x="143" y="134"/>
                    <a:pt x="141" y="135"/>
                  </a:cubicBezTo>
                  <a:cubicBezTo>
                    <a:pt x="139" y="136"/>
                    <a:pt x="138" y="138"/>
                    <a:pt x="137" y="138"/>
                  </a:cubicBezTo>
                  <a:cubicBezTo>
                    <a:pt x="137" y="139"/>
                    <a:pt x="137" y="139"/>
                    <a:pt x="136" y="13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79" name="任意多边形 45">
              <a:extLst>
                <a:ext uri="{FF2B5EF4-FFF2-40B4-BE49-F238E27FC236}">
                  <a16:creationId xmlns:a16="http://schemas.microsoft.com/office/drawing/2014/main" id="{2D8A0BE9-1226-1D01-7F6A-AB86F00CE75A}"/>
                </a:ext>
              </a:extLst>
            </p:cNvPr>
            <p:cNvSpPr/>
            <p:nvPr/>
          </p:nvSpPr>
          <p:spPr bwMode="auto">
            <a:xfrm>
              <a:off x="6313488" y="3778250"/>
              <a:ext cx="912813" cy="669925"/>
            </a:xfrm>
            <a:custGeom>
              <a:avLst/>
              <a:gdLst>
                <a:gd name="T0" fmla="*/ 109 w 620"/>
                <a:gd name="T1" fmla="*/ 317 h 455"/>
                <a:gd name="T2" fmla="*/ 130 w 620"/>
                <a:gd name="T3" fmla="*/ 318 h 455"/>
                <a:gd name="T4" fmla="*/ 173 w 620"/>
                <a:gd name="T5" fmla="*/ 323 h 455"/>
                <a:gd name="T6" fmla="*/ 189 w 620"/>
                <a:gd name="T7" fmla="*/ 341 h 455"/>
                <a:gd name="T8" fmla="*/ 174 w 620"/>
                <a:gd name="T9" fmla="*/ 363 h 455"/>
                <a:gd name="T10" fmla="*/ 183 w 620"/>
                <a:gd name="T11" fmla="*/ 387 h 455"/>
                <a:gd name="T12" fmla="*/ 185 w 620"/>
                <a:gd name="T13" fmla="*/ 409 h 455"/>
                <a:gd name="T14" fmla="*/ 213 w 620"/>
                <a:gd name="T15" fmla="*/ 412 h 455"/>
                <a:gd name="T16" fmla="*/ 241 w 620"/>
                <a:gd name="T17" fmla="*/ 441 h 455"/>
                <a:gd name="T18" fmla="*/ 267 w 620"/>
                <a:gd name="T19" fmla="*/ 440 h 455"/>
                <a:gd name="T20" fmla="*/ 295 w 620"/>
                <a:gd name="T21" fmla="*/ 445 h 455"/>
                <a:gd name="T22" fmla="*/ 314 w 620"/>
                <a:gd name="T23" fmla="*/ 438 h 455"/>
                <a:gd name="T24" fmla="*/ 331 w 620"/>
                <a:gd name="T25" fmla="*/ 435 h 455"/>
                <a:gd name="T26" fmla="*/ 335 w 620"/>
                <a:gd name="T27" fmla="*/ 428 h 455"/>
                <a:gd name="T28" fmla="*/ 344 w 620"/>
                <a:gd name="T29" fmla="*/ 416 h 455"/>
                <a:gd name="T30" fmla="*/ 358 w 620"/>
                <a:gd name="T31" fmla="*/ 437 h 455"/>
                <a:gd name="T32" fmla="*/ 372 w 620"/>
                <a:gd name="T33" fmla="*/ 423 h 455"/>
                <a:gd name="T34" fmla="*/ 398 w 620"/>
                <a:gd name="T35" fmla="*/ 448 h 455"/>
                <a:gd name="T36" fmla="*/ 427 w 620"/>
                <a:gd name="T37" fmla="*/ 420 h 455"/>
                <a:gd name="T38" fmla="*/ 440 w 620"/>
                <a:gd name="T39" fmla="*/ 433 h 455"/>
                <a:gd name="T40" fmla="*/ 456 w 620"/>
                <a:gd name="T41" fmla="*/ 414 h 455"/>
                <a:gd name="T42" fmla="*/ 484 w 620"/>
                <a:gd name="T43" fmla="*/ 406 h 455"/>
                <a:gd name="T44" fmla="*/ 491 w 620"/>
                <a:gd name="T45" fmla="*/ 382 h 455"/>
                <a:gd name="T46" fmla="*/ 516 w 620"/>
                <a:gd name="T47" fmla="*/ 373 h 455"/>
                <a:gd name="T48" fmla="*/ 521 w 620"/>
                <a:gd name="T49" fmla="*/ 348 h 455"/>
                <a:gd name="T50" fmla="*/ 543 w 620"/>
                <a:gd name="T51" fmla="*/ 336 h 455"/>
                <a:gd name="T52" fmla="*/ 564 w 620"/>
                <a:gd name="T53" fmla="*/ 320 h 455"/>
                <a:gd name="T54" fmla="*/ 569 w 620"/>
                <a:gd name="T55" fmla="*/ 290 h 455"/>
                <a:gd name="T56" fmla="*/ 576 w 620"/>
                <a:gd name="T57" fmla="*/ 254 h 455"/>
                <a:gd name="T58" fmla="*/ 588 w 620"/>
                <a:gd name="T59" fmla="*/ 230 h 455"/>
                <a:gd name="T60" fmla="*/ 610 w 620"/>
                <a:gd name="T61" fmla="*/ 209 h 455"/>
                <a:gd name="T62" fmla="*/ 617 w 620"/>
                <a:gd name="T63" fmla="*/ 172 h 455"/>
                <a:gd name="T64" fmla="*/ 612 w 620"/>
                <a:gd name="T65" fmla="*/ 142 h 455"/>
                <a:gd name="T66" fmla="*/ 579 w 620"/>
                <a:gd name="T67" fmla="*/ 152 h 455"/>
                <a:gd name="T68" fmla="*/ 567 w 620"/>
                <a:gd name="T69" fmla="*/ 123 h 455"/>
                <a:gd name="T70" fmla="*/ 539 w 620"/>
                <a:gd name="T71" fmla="*/ 120 h 455"/>
                <a:gd name="T72" fmla="*/ 538 w 620"/>
                <a:gd name="T73" fmla="*/ 103 h 455"/>
                <a:gd name="T74" fmla="*/ 555 w 620"/>
                <a:gd name="T75" fmla="*/ 57 h 455"/>
                <a:gd name="T76" fmla="*/ 549 w 620"/>
                <a:gd name="T77" fmla="*/ 46 h 455"/>
                <a:gd name="T78" fmla="*/ 545 w 620"/>
                <a:gd name="T79" fmla="*/ 9 h 455"/>
                <a:gd name="T80" fmla="*/ 512 w 620"/>
                <a:gd name="T81" fmla="*/ 12 h 455"/>
                <a:gd name="T82" fmla="*/ 477 w 620"/>
                <a:gd name="T83" fmla="*/ 27 h 455"/>
                <a:gd name="T84" fmla="*/ 452 w 620"/>
                <a:gd name="T85" fmla="*/ 24 h 455"/>
                <a:gd name="T86" fmla="*/ 427 w 620"/>
                <a:gd name="T87" fmla="*/ 51 h 455"/>
                <a:gd name="T88" fmla="*/ 403 w 620"/>
                <a:gd name="T89" fmla="*/ 37 h 455"/>
                <a:gd name="T90" fmla="*/ 380 w 620"/>
                <a:gd name="T91" fmla="*/ 61 h 455"/>
                <a:gd name="T92" fmla="*/ 369 w 620"/>
                <a:gd name="T93" fmla="*/ 65 h 455"/>
                <a:gd name="T94" fmla="*/ 355 w 620"/>
                <a:gd name="T95" fmla="*/ 82 h 455"/>
                <a:gd name="T96" fmla="*/ 336 w 620"/>
                <a:gd name="T97" fmla="*/ 103 h 455"/>
                <a:gd name="T98" fmla="*/ 295 w 620"/>
                <a:gd name="T99" fmla="*/ 115 h 455"/>
                <a:gd name="T100" fmla="*/ 258 w 620"/>
                <a:gd name="T101" fmla="*/ 111 h 455"/>
                <a:gd name="T102" fmla="*/ 234 w 620"/>
                <a:gd name="T103" fmla="*/ 100 h 455"/>
                <a:gd name="T104" fmla="*/ 201 w 620"/>
                <a:gd name="T105" fmla="*/ 96 h 455"/>
                <a:gd name="T106" fmla="*/ 137 w 620"/>
                <a:gd name="T107" fmla="*/ 140 h 455"/>
                <a:gd name="T108" fmla="*/ 66 w 620"/>
                <a:gd name="T109" fmla="*/ 144 h 455"/>
                <a:gd name="T110" fmla="*/ 1 w 620"/>
                <a:gd name="T111" fmla="*/ 172 h 455"/>
                <a:gd name="T112" fmla="*/ 28 w 620"/>
                <a:gd name="T113" fmla="*/ 188 h 455"/>
                <a:gd name="T114" fmla="*/ 60 w 620"/>
                <a:gd name="T115" fmla="*/ 212 h 455"/>
                <a:gd name="T116" fmla="*/ 93 w 620"/>
                <a:gd name="T117" fmla="*/ 216 h 455"/>
                <a:gd name="T118" fmla="*/ 128 w 620"/>
                <a:gd name="T119" fmla="*/ 222 h 455"/>
                <a:gd name="T120" fmla="*/ 136 w 620"/>
                <a:gd name="T121" fmla="*/ 265 h 455"/>
                <a:gd name="T122" fmla="*/ 103 w 620"/>
                <a:gd name="T123" fmla="*/ 278 h 455"/>
                <a:gd name="T124" fmla="*/ 87 w 620"/>
                <a:gd name="T125" fmla="*/ 30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0" h="455">
                  <a:moveTo>
                    <a:pt x="87" y="300"/>
                  </a:moveTo>
                  <a:cubicBezTo>
                    <a:pt x="88" y="301"/>
                    <a:pt x="88" y="301"/>
                    <a:pt x="88" y="301"/>
                  </a:cubicBezTo>
                  <a:cubicBezTo>
                    <a:pt x="88" y="301"/>
                    <a:pt x="89" y="302"/>
                    <a:pt x="89" y="303"/>
                  </a:cubicBezTo>
                  <a:cubicBezTo>
                    <a:pt x="89" y="304"/>
                    <a:pt x="89" y="305"/>
                    <a:pt x="89" y="306"/>
                  </a:cubicBezTo>
                  <a:cubicBezTo>
                    <a:pt x="88" y="306"/>
                    <a:pt x="89" y="307"/>
                    <a:pt x="89" y="307"/>
                  </a:cubicBezTo>
                  <a:cubicBezTo>
                    <a:pt x="89" y="307"/>
                    <a:pt x="89" y="308"/>
                    <a:pt x="89" y="308"/>
                  </a:cubicBezTo>
                  <a:cubicBezTo>
                    <a:pt x="89" y="308"/>
                    <a:pt x="88" y="309"/>
                    <a:pt x="88" y="310"/>
                  </a:cubicBezTo>
                  <a:cubicBezTo>
                    <a:pt x="89" y="310"/>
                    <a:pt x="89" y="311"/>
                    <a:pt x="89" y="311"/>
                  </a:cubicBezTo>
                  <a:cubicBezTo>
                    <a:pt x="90" y="311"/>
                    <a:pt x="90" y="311"/>
                    <a:pt x="91" y="311"/>
                  </a:cubicBezTo>
                  <a:cubicBezTo>
                    <a:pt x="91" y="311"/>
                    <a:pt x="92" y="310"/>
                    <a:pt x="92" y="311"/>
                  </a:cubicBezTo>
                  <a:cubicBezTo>
                    <a:pt x="92" y="311"/>
                    <a:pt x="93" y="311"/>
                    <a:pt x="94" y="311"/>
                  </a:cubicBezTo>
                  <a:cubicBezTo>
                    <a:pt x="94" y="311"/>
                    <a:pt x="95" y="311"/>
                    <a:pt x="95" y="311"/>
                  </a:cubicBezTo>
                  <a:cubicBezTo>
                    <a:pt x="95" y="310"/>
                    <a:pt x="95" y="310"/>
                    <a:pt x="95" y="310"/>
                  </a:cubicBezTo>
                  <a:cubicBezTo>
                    <a:pt x="96" y="310"/>
                    <a:pt x="97" y="311"/>
                    <a:pt x="98" y="311"/>
                  </a:cubicBezTo>
                  <a:cubicBezTo>
                    <a:pt x="98" y="311"/>
                    <a:pt x="99" y="312"/>
                    <a:pt x="100" y="312"/>
                  </a:cubicBezTo>
                  <a:cubicBezTo>
                    <a:pt x="100" y="312"/>
                    <a:pt x="101" y="312"/>
                    <a:pt x="101" y="312"/>
                  </a:cubicBezTo>
                  <a:cubicBezTo>
                    <a:pt x="101" y="312"/>
                    <a:pt x="102" y="311"/>
                    <a:pt x="102" y="312"/>
                  </a:cubicBezTo>
                  <a:cubicBezTo>
                    <a:pt x="102" y="312"/>
                    <a:pt x="103" y="312"/>
                    <a:pt x="103" y="313"/>
                  </a:cubicBezTo>
                  <a:cubicBezTo>
                    <a:pt x="103" y="313"/>
                    <a:pt x="103" y="314"/>
                    <a:pt x="104" y="314"/>
                  </a:cubicBezTo>
                  <a:cubicBezTo>
                    <a:pt x="104" y="314"/>
                    <a:pt x="105" y="314"/>
                    <a:pt x="105" y="314"/>
                  </a:cubicBezTo>
                  <a:cubicBezTo>
                    <a:pt x="106" y="315"/>
                    <a:pt x="107" y="315"/>
                    <a:pt x="107" y="316"/>
                  </a:cubicBezTo>
                  <a:cubicBezTo>
                    <a:pt x="108" y="316"/>
                    <a:pt x="109" y="317"/>
                    <a:pt x="109" y="317"/>
                  </a:cubicBezTo>
                  <a:cubicBezTo>
                    <a:pt x="109" y="318"/>
                    <a:pt x="109" y="318"/>
                    <a:pt x="109" y="318"/>
                  </a:cubicBezTo>
                  <a:cubicBezTo>
                    <a:pt x="109" y="318"/>
                    <a:pt x="111" y="317"/>
                    <a:pt x="111" y="318"/>
                  </a:cubicBezTo>
                  <a:cubicBezTo>
                    <a:pt x="112" y="318"/>
                    <a:pt x="112" y="319"/>
                    <a:pt x="112" y="319"/>
                  </a:cubicBezTo>
                  <a:cubicBezTo>
                    <a:pt x="112" y="320"/>
                    <a:pt x="112" y="320"/>
                    <a:pt x="112" y="320"/>
                  </a:cubicBezTo>
                  <a:cubicBezTo>
                    <a:pt x="113" y="321"/>
                    <a:pt x="113" y="321"/>
                    <a:pt x="113" y="321"/>
                  </a:cubicBezTo>
                  <a:cubicBezTo>
                    <a:pt x="113" y="321"/>
                    <a:pt x="113" y="322"/>
                    <a:pt x="113" y="322"/>
                  </a:cubicBezTo>
                  <a:cubicBezTo>
                    <a:pt x="113" y="322"/>
                    <a:pt x="114" y="323"/>
                    <a:pt x="114" y="323"/>
                  </a:cubicBezTo>
                  <a:cubicBezTo>
                    <a:pt x="114" y="323"/>
                    <a:pt x="115" y="323"/>
                    <a:pt x="115" y="324"/>
                  </a:cubicBezTo>
                  <a:cubicBezTo>
                    <a:pt x="115" y="324"/>
                    <a:pt x="115" y="325"/>
                    <a:pt x="115" y="325"/>
                  </a:cubicBezTo>
                  <a:cubicBezTo>
                    <a:pt x="116" y="325"/>
                    <a:pt x="117" y="324"/>
                    <a:pt x="116" y="324"/>
                  </a:cubicBezTo>
                  <a:cubicBezTo>
                    <a:pt x="116" y="324"/>
                    <a:pt x="116" y="324"/>
                    <a:pt x="116" y="323"/>
                  </a:cubicBezTo>
                  <a:cubicBezTo>
                    <a:pt x="116" y="323"/>
                    <a:pt x="117" y="322"/>
                    <a:pt x="117" y="322"/>
                  </a:cubicBezTo>
                  <a:cubicBezTo>
                    <a:pt x="118" y="322"/>
                    <a:pt x="119" y="322"/>
                    <a:pt x="120" y="322"/>
                  </a:cubicBezTo>
                  <a:cubicBezTo>
                    <a:pt x="120" y="322"/>
                    <a:pt x="121" y="322"/>
                    <a:pt x="122" y="322"/>
                  </a:cubicBezTo>
                  <a:cubicBezTo>
                    <a:pt x="122" y="322"/>
                    <a:pt x="122" y="321"/>
                    <a:pt x="123" y="321"/>
                  </a:cubicBezTo>
                  <a:cubicBezTo>
                    <a:pt x="123" y="322"/>
                    <a:pt x="124" y="322"/>
                    <a:pt x="124" y="322"/>
                  </a:cubicBezTo>
                  <a:cubicBezTo>
                    <a:pt x="125" y="322"/>
                    <a:pt x="126" y="321"/>
                    <a:pt x="126" y="321"/>
                  </a:cubicBezTo>
                  <a:cubicBezTo>
                    <a:pt x="126" y="320"/>
                    <a:pt x="126" y="320"/>
                    <a:pt x="126" y="319"/>
                  </a:cubicBezTo>
                  <a:cubicBezTo>
                    <a:pt x="125" y="319"/>
                    <a:pt x="125" y="319"/>
                    <a:pt x="126" y="318"/>
                  </a:cubicBezTo>
                  <a:cubicBezTo>
                    <a:pt x="126" y="318"/>
                    <a:pt x="127" y="318"/>
                    <a:pt x="127" y="318"/>
                  </a:cubicBezTo>
                  <a:cubicBezTo>
                    <a:pt x="127" y="318"/>
                    <a:pt x="128" y="318"/>
                    <a:pt x="129" y="318"/>
                  </a:cubicBezTo>
                  <a:cubicBezTo>
                    <a:pt x="129" y="318"/>
                    <a:pt x="130" y="318"/>
                    <a:pt x="130" y="318"/>
                  </a:cubicBezTo>
                  <a:cubicBezTo>
                    <a:pt x="130" y="318"/>
                    <a:pt x="132" y="317"/>
                    <a:pt x="132" y="317"/>
                  </a:cubicBezTo>
                  <a:cubicBezTo>
                    <a:pt x="132" y="317"/>
                    <a:pt x="133" y="318"/>
                    <a:pt x="133" y="318"/>
                  </a:cubicBezTo>
                  <a:cubicBezTo>
                    <a:pt x="133" y="318"/>
                    <a:pt x="134" y="318"/>
                    <a:pt x="134" y="318"/>
                  </a:cubicBezTo>
                  <a:cubicBezTo>
                    <a:pt x="134" y="318"/>
                    <a:pt x="135" y="318"/>
                    <a:pt x="135" y="318"/>
                  </a:cubicBezTo>
                  <a:cubicBezTo>
                    <a:pt x="135" y="318"/>
                    <a:pt x="137" y="318"/>
                    <a:pt x="138" y="318"/>
                  </a:cubicBezTo>
                  <a:cubicBezTo>
                    <a:pt x="139" y="318"/>
                    <a:pt x="139" y="318"/>
                    <a:pt x="140" y="318"/>
                  </a:cubicBezTo>
                  <a:cubicBezTo>
                    <a:pt x="140" y="318"/>
                    <a:pt x="141" y="318"/>
                    <a:pt x="141" y="318"/>
                  </a:cubicBezTo>
                  <a:cubicBezTo>
                    <a:pt x="141" y="318"/>
                    <a:pt x="142" y="318"/>
                    <a:pt x="143" y="319"/>
                  </a:cubicBezTo>
                  <a:cubicBezTo>
                    <a:pt x="143" y="319"/>
                    <a:pt x="146" y="323"/>
                    <a:pt x="146" y="324"/>
                  </a:cubicBezTo>
                  <a:cubicBezTo>
                    <a:pt x="147" y="324"/>
                    <a:pt x="148" y="325"/>
                    <a:pt x="147" y="326"/>
                  </a:cubicBezTo>
                  <a:cubicBezTo>
                    <a:pt x="147" y="326"/>
                    <a:pt x="146" y="326"/>
                    <a:pt x="147" y="327"/>
                  </a:cubicBezTo>
                  <a:cubicBezTo>
                    <a:pt x="147" y="327"/>
                    <a:pt x="149" y="328"/>
                    <a:pt x="149" y="328"/>
                  </a:cubicBezTo>
                  <a:cubicBezTo>
                    <a:pt x="149" y="329"/>
                    <a:pt x="150" y="328"/>
                    <a:pt x="150" y="328"/>
                  </a:cubicBezTo>
                  <a:cubicBezTo>
                    <a:pt x="151" y="328"/>
                    <a:pt x="152" y="329"/>
                    <a:pt x="152" y="329"/>
                  </a:cubicBezTo>
                  <a:cubicBezTo>
                    <a:pt x="152" y="329"/>
                    <a:pt x="153" y="328"/>
                    <a:pt x="153" y="329"/>
                  </a:cubicBezTo>
                  <a:cubicBezTo>
                    <a:pt x="153" y="329"/>
                    <a:pt x="154" y="330"/>
                    <a:pt x="154" y="330"/>
                  </a:cubicBezTo>
                  <a:cubicBezTo>
                    <a:pt x="155" y="330"/>
                    <a:pt x="166" y="325"/>
                    <a:pt x="167" y="324"/>
                  </a:cubicBezTo>
                  <a:cubicBezTo>
                    <a:pt x="167" y="324"/>
                    <a:pt x="167" y="324"/>
                    <a:pt x="167" y="323"/>
                  </a:cubicBezTo>
                  <a:cubicBezTo>
                    <a:pt x="167" y="323"/>
                    <a:pt x="167" y="323"/>
                    <a:pt x="167" y="322"/>
                  </a:cubicBezTo>
                  <a:cubicBezTo>
                    <a:pt x="168" y="322"/>
                    <a:pt x="168" y="321"/>
                    <a:pt x="168" y="321"/>
                  </a:cubicBezTo>
                  <a:cubicBezTo>
                    <a:pt x="169" y="321"/>
                    <a:pt x="170" y="322"/>
                    <a:pt x="171" y="322"/>
                  </a:cubicBezTo>
                  <a:cubicBezTo>
                    <a:pt x="171" y="323"/>
                    <a:pt x="172" y="324"/>
                    <a:pt x="173" y="323"/>
                  </a:cubicBezTo>
                  <a:cubicBezTo>
                    <a:pt x="173" y="323"/>
                    <a:pt x="174" y="323"/>
                    <a:pt x="175" y="323"/>
                  </a:cubicBezTo>
                  <a:cubicBezTo>
                    <a:pt x="175" y="323"/>
                    <a:pt x="176" y="323"/>
                    <a:pt x="176" y="324"/>
                  </a:cubicBezTo>
                  <a:cubicBezTo>
                    <a:pt x="176" y="324"/>
                    <a:pt x="176" y="326"/>
                    <a:pt x="177" y="326"/>
                  </a:cubicBezTo>
                  <a:cubicBezTo>
                    <a:pt x="177" y="326"/>
                    <a:pt x="178" y="327"/>
                    <a:pt x="178" y="327"/>
                  </a:cubicBezTo>
                  <a:cubicBezTo>
                    <a:pt x="178" y="327"/>
                    <a:pt x="178" y="328"/>
                    <a:pt x="179" y="328"/>
                  </a:cubicBezTo>
                  <a:cubicBezTo>
                    <a:pt x="179" y="328"/>
                    <a:pt x="179" y="328"/>
                    <a:pt x="180" y="328"/>
                  </a:cubicBezTo>
                  <a:cubicBezTo>
                    <a:pt x="180" y="328"/>
                    <a:pt x="181" y="328"/>
                    <a:pt x="181" y="328"/>
                  </a:cubicBezTo>
                  <a:cubicBezTo>
                    <a:pt x="181" y="327"/>
                    <a:pt x="181" y="326"/>
                    <a:pt x="181" y="326"/>
                  </a:cubicBezTo>
                  <a:cubicBezTo>
                    <a:pt x="181" y="326"/>
                    <a:pt x="183" y="326"/>
                    <a:pt x="183" y="326"/>
                  </a:cubicBezTo>
                  <a:cubicBezTo>
                    <a:pt x="184" y="326"/>
                    <a:pt x="185" y="327"/>
                    <a:pt x="185" y="328"/>
                  </a:cubicBezTo>
                  <a:cubicBezTo>
                    <a:pt x="185" y="329"/>
                    <a:pt x="187" y="330"/>
                    <a:pt x="188" y="331"/>
                  </a:cubicBezTo>
                  <a:cubicBezTo>
                    <a:pt x="191" y="332"/>
                    <a:pt x="189" y="331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4" y="333"/>
                    <a:pt x="195" y="335"/>
                    <a:pt x="195" y="335"/>
                  </a:cubicBezTo>
                  <a:cubicBezTo>
                    <a:pt x="194" y="335"/>
                    <a:pt x="194" y="336"/>
                    <a:pt x="193" y="337"/>
                  </a:cubicBezTo>
                  <a:cubicBezTo>
                    <a:pt x="193" y="337"/>
                    <a:pt x="193" y="337"/>
                    <a:pt x="192" y="337"/>
                  </a:cubicBezTo>
                  <a:cubicBezTo>
                    <a:pt x="192" y="337"/>
                    <a:pt x="191" y="337"/>
                    <a:pt x="191" y="337"/>
                  </a:cubicBezTo>
                  <a:cubicBezTo>
                    <a:pt x="191" y="337"/>
                    <a:pt x="191" y="337"/>
                    <a:pt x="191" y="337"/>
                  </a:cubicBezTo>
                  <a:cubicBezTo>
                    <a:pt x="191" y="338"/>
                    <a:pt x="191" y="339"/>
                    <a:pt x="191" y="339"/>
                  </a:cubicBezTo>
                  <a:cubicBezTo>
                    <a:pt x="191" y="339"/>
                    <a:pt x="190" y="339"/>
                    <a:pt x="190" y="339"/>
                  </a:cubicBezTo>
                  <a:cubicBezTo>
                    <a:pt x="190" y="339"/>
                    <a:pt x="190" y="339"/>
                    <a:pt x="189" y="340"/>
                  </a:cubicBezTo>
                  <a:cubicBezTo>
                    <a:pt x="189" y="340"/>
                    <a:pt x="189" y="341"/>
                    <a:pt x="189" y="341"/>
                  </a:cubicBezTo>
                  <a:cubicBezTo>
                    <a:pt x="189" y="341"/>
                    <a:pt x="188" y="342"/>
                    <a:pt x="189" y="342"/>
                  </a:cubicBezTo>
                  <a:cubicBezTo>
                    <a:pt x="189" y="342"/>
                    <a:pt x="189" y="343"/>
                    <a:pt x="189" y="343"/>
                  </a:cubicBezTo>
                  <a:cubicBezTo>
                    <a:pt x="189" y="344"/>
                    <a:pt x="189" y="344"/>
                    <a:pt x="189" y="344"/>
                  </a:cubicBezTo>
                  <a:cubicBezTo>
                    <a:pt x="189" y="344"/>
                    <a:pt x="188" y="344"/>
                    <a:pt x="188" y="344"/>
                  </a:cubicBezTo>
                  <a:cubicBezTo>
                    <a:pt x="188" y="345"/>
                    <a:pt x="188" y="346"/>
                    <a:pt x="188" y="346"/>
                  </a:cubicBezTo>
                  <a:cubicBezTo>
                    <a:pt x="188" y="347"/>
                    <a:pt x="187" y="347"/>
                    <a:pt x="187" y="348"/>
                  </a:cubicBezTo>
                  <a:cubicBezTo>
                    <a:pt x="186" y="348"/>
                    <a:pt x="186" y="350"/>
                    <a:pt x="186" y="350"/>
                  </a:cubicBezTo>
                  <a:cubicBezTo>
                    <a:pt x="186" y="350"/>
                    <a:pt x="185" y="351"/>
                    <a:pt x="186" y="351"/>
                  </a:cubicBezTo>
                  <a:cubicBezTo>
                    <a:pt x="186" y="352"/>
                    <a:pt x="187" y="352"/>
                    <a:pt x="186" y="353"/>
                  </a:cubicBezTo>
                  <a:cubicBezTo>
                    <a:pt x="186" y="353"/>
                    <a:pt x="186" y="354"/>
                    <a:pt x="185" y="354"/>
                  </a:cubicBezTo>
                  <a:cubicBezTo>
                    <a:pt x="185" y="354"/>
                    <a:pt x="185" y="354"/>
                    <a:pt x="184" y="354"/>
                  </a:cubicBezTo>
                  <a:cubicBezTo>
                    <a:pt x="184" y="354"/>
                    <a:pt x="183" y="354"/>
                    <a:pt x="182" y="354"/>
                  </a:cubicBezTo>
                  <a:cubicBezTo>
                    <a:pt x="182" y="354"/>
                    <a:pt x="181" y="354"/>
                    <a:pt x="181" y="354"/>
                  </a:cubicBezTo>
                  <a:cubicBezTo>
                    <a:pt x="180" y="354"/>
                    <a:pt x="179" y="354"/>
                    <a:pt x="179" y="354"/>
                  </a:cubicBezTo>
                  <a:cubicBezTo>
                    <a:pt x="179" y="353"/>
                    <a:pt x="178" y="352"/>
                    <a:pt x="178" y="352"/>
                  </a:cubicBezTo>
                  <a:cubicBezTo>
                    <a:pt x="178" y="351"/>
                    <a:pt x="178" y="351"/>
                    <a:pt x="177" y="351"/>
                  </a:cubicBezTo>
                  <a:cubicBezTo>
                    <a:pt x="176" y="351"/>
                    <a:pt x="176" y="352"/>
                    <a:pt x="176" y="353"/>
                  </a:cubicBezTo>
                  <a:cubicBezTo>
                    <a:pt x="176" y="353"/>
                    <a:pt x="176" y="353"/>
                    <a:pt x="176" y="353"/>
                  </a:cubicBezTo>
                  <a:cubicBezTo>
                    <a:pt x="176" y="353"/>
                    <a:pt x="176" y="354"/>
                    <a:pt x="176" y="354"/>
                  </a:cubicBezTo>
                  <a:cubicBezTo>
                    <a:pt x="176" y="355"/>
                    <a:pt x="176" y="355"/>
                    <a:pt x="176" y="356"/>
                  </a:cubicBezTo>
                  <a:cubicBezTo>
                    <a:pt x="175" y="357"/>
                    <a:pt x="174" y="359"/>
                    <a:pt x="174" y="360"/>
                  </a:cubicBezTo>
                  <a:cubicBezTo>
                    <a:pt x="174" y="361"/>
                    <a:pt x="174" y="363"/>
                    <a:pt x="174" y="363"/>
                  </a:cubicBezTo>
                  <a:cubicBezTo>
                    <a:pt x="174" y="363"/>
                    <a:pt x="174" y="364"/>
                    <a:pt x="174" y="364"/>
                  </a:cubicBezTo>
                  <a:cubicBezTo>
                    <a:pt x="174" y="364"/>
                    <a:pt x="173" y="364"/>
                    <a:pt x="173" y="363"/>
                  </a:cubicBezTo>
                  <a:cubicBezTo>
                    <a:pt x="173" y="364"/>
                    <a:pt x="173" y="364"/>
                    <a:pt x="173" y="364"/>
                  </a:cubicBezTo>
                  <a:cubicBezTo>
                    <a:pt x="173" y="364"/>
                    <a:pt x="172" y="364"/>
                    <a:pt x="172" y="365"/>
                  </a:cubicBezTo>
                  <a:cubicBezTo>
                    <a:pt x="172" y="365"/>
                    <a:pt x="173" y="366"/>
                    <a:pt x="173" y="366"/>
                  </a:cubicBezTo>
                  <a:cubicBezTo>
                    <a:pt x="173" y="366"/>
                    <a:pt x="172" y="367"/>
                    <a:pt x="173" y="368"/>
                  </a:cubicBezTo>
                  <a:cubicBezTo>
                    <a:pt x="173" y="369"/>
                    <a:pt x="173" y="370"/>
                    <a:pt x="174" y="370"/>
                  </a:cubicBezTo>
                  <a:cubicBezTo>
                    <a:pt x="174" y="371"/>
                    <a:pt x="175" y="371"/>
                    <a:pt x="175" y="371"/>
                  </a:cubicBezTo>
                  <a:cubicBezTo>
                    <a:pt x="174" y="372"/>
                    <a:pt x="175" y="372"/>
                    <a:pt x="174" y="373"/>
                  </a:cubicBezTo>
                  <a:cubicBezTo>
                    <a:pt x="173" y="373"/>
                    <a:pt x="173" y="373"/>
                    <a:pt x="173" y="374"/>
                  </a:cubicBezTo>
                  <a:cubicBezTo>
                    <a:pt x="172" y="374"/>
                    <a:pt x="172" y="375"/>
                    <a:pt x="173" y="375"/>
                  </a:cubicBezTo>
                  <a:cubicBezTo>
                    <a:pt x="174" y="375"/>
                    <a:pt x="174" y="376"/>
                    <a:pt x="175" y="376"/>
                  </a:cubicBezTo>
                  <a:cubicBezTo>
                    <a:pt x="175" y="376"/>
                    <a:pt x="176" y="376"/>
                    <a:pt x="176" y="376"/>
                  </a:cubicBezTo>
                  <a:cubicBezTo>
                    <a:pt x="177" y="376"/>
                    <a:pt x="178" y="376"/>
                    <a:pt x="179" y="376"/>
                  </a:cubicBezTo>
                  <a:cubicBezTo>
                    <a:pt x="179" y="376"/>
                    <a:pt x="181" y="376"/>
                    <a:pt x="181" y="376"/>
                  </a:cubicBezTo>
                  <a:cubicBezTo>
                    <a:pt x="181" y="378"/>
                    <a:pt x="181" y="378"/>
                    <a:pt x="181" y="378"/>
                  </a:cubicBezTo>
                  <a:cubicBezTo>
                    <a:pt x="181" y="378"/>
                    <a:pt x="182" y="381"/>
                    <a:pt x="182" y="381"/>
                  </a:cubicBezTo>
                  <a:cubicBezTo>
                    <a:pt x="183" y="381"/>
                    <a:pt x="184" y="381"/>
                    <a:pt x="184" y="381"/>
                  </a:cubicBezTo>
                  <a:cubicBezTo>
                    <a:pt x="184" y="382"/>
                    <a:pt x="183" y="383"/>
                    <a:pt x="184" y="384"/>
                  </a:cubicBezTo>
                  <a:cubicBezTo>
                    <a:pt x="184" y="385"/>
                    <a:pt x="185" y="386"/>
                    <a:pt x="185" y="386"/>
                  </a:cubicBezTo>
                  <a:cubicBezTo>
                    <a:pt x="184" y="386"/>
                    <a:pt x="184" y="386"/>
                    <a:pt x="184" y="386"/>
                  </a:cubicBezTo>
                  <a:cubicBezTo>
                    <a:pt x="184" y="386"/>
                    <a:pt x="184" y="387"/>
                    <a:pt x="183" y="387"/>
                  </a:cubicBezTo>
                  <a:cubicBezTo>
                    <a:pt x="183" y="388"/>
                    <a:pt x="183" y="388"/>
                    <a:pt x="182" y="388"/>
                  </a:cubicBezTo>
                  <a:cubicBezTo>
                    <a:pt x="182" y="388"/>
                    <a:pt x="182" y="388"/>
                    <a:pt x="182" y="388"/>
                  </a:cubicBezTo>
                  <a:cubicBezTo>
                    <a:pt x="182" y="388"/>
                    <a:pt x="182" y="390"/>
                    <a:pt x="183" y="390"/>
                  </a:cubicBezTo>
                  <a:cubicBezTo>
                    <a:pt x="183" y="391"/>
                    <a:pt x="183" y="391"/>
                    <a:pt x="183" y="391"/>
                  </a:cubicBezTo>
                  <a:cubicBezTo>
                    <a:pt x="184" y="391"/>
                    <a:pt x="185" y="391"/>
                    <a:pt x="185" y="392"/>
                  </a:cubicBezTo>
                  <a:cubicBezTo>
                    <a:pt x="185" y="392"/>
                    <a:pt x="185" y="392"/>
                    <a:pt x="185" y="392"/>
                  </a:cubicBezTo>
                  <a:cubicBezTo>
                    <a:pt x="184" y="392"/>
                    <a:pt x="184" y="392"/>
                    <a:pt x="184" y="393"/>
                  </a:cubicBezTo>
                  <a:cubicBezTo>
                    <a:pt x="184" y="393"/>
                    <a:pt x="184" y="394"/>
                    <a:pt x="184" y="394"/>
                  </a:cubicBezTo>
                  <a:cubicBezTo>
                    <a:pt x="184" y="395"/>
                    <a:pt x="184" y="396"/>
                    <a:pt x="185" y="396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6" y="398"/>
                    <a:pt x="186" y="399"/>
                    <a:pt x="186" y="400"/>
                  </a:cubicBezTo>
                  <a:cubicBezTo>
                    <a:pt x="186" y="400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2"/>
                  </a:cubicBezTo>
                  <a:cubicBezTo>
                    <a:pt x="185" y="403"/>
                    <a:pt x="185" y="403"/>
                    <a:pt x="185" y="404"/>
                  </a:cubicBezTo>
                  <a:cubicBezTo>
                    <a:pt x="185" y="404"/>
                    <a:pt x="184" y="405"/>
                    <a:pt x="184" y="405"/>
                  </a:cubicBezTo>
                  <a:cubicBezTo>
                    <a:pt x="184" y="405"/>
                    <a:pt x="183" y="406"/>
                    <a:pt x="183" y="406"/>
                  </a:cubicBezTo>
                  <a:cubicBezTo>
                    <a:pt x="183" y="406"/>
                    <a:pt x="183" y="407"/>
                    <a:pt x="183" y="407"/>
                  </a:cubicBezTo>
                  <a:cubicBezTo>
                    <a:pt x="183" y="407"/>
                    <a:pt x="183" y="408"/>
                    <a:pt x="183" y="408"/>
                  </a:cubicBezTo>
                  <a:cubicBezTo>
                    <a:pt x="183" y="408"/>
                    <a:pt x="183" y="408"/>
                    <a:pt x="183" y="408"/>
                  </a:cubicBezTo>
                  <a:cubicBezTo>
                    <a:pt x="184" y="408"/>
                    <a:pt x="184" y="408"/>
                    <a:pt x="184" y="409"/>
                  </a:cubicBezTo>
                  <a:cubicBezTo>
                    <a:pt x="184" y="409"/>
                    <a:pt x="184" y="409"/>
                    <a:pt x="184" y="409"/>
                  </a:cubicBezTo>
                  <a:cubicBezTo>
                    <a:pt x="184" y="409"/>
                    <a:pt x="185" y="409"/>
                    <a:pt x="185" y="409"/>
                  </a:cubicBezTo>
                  <a:cubicBezTo>
                    <a:pt x="185" y="409"/>
                    <a:pt x="186" y="409"/>
                    <a:pt x="186" y="408"/>
                  </a:cubicBezTo>
                  <a:cubicBezTo>
                    <a:pt x="187" y="408"/>
                    <a:pt x="187" y="407"/>
                    <a:pt x="187" y="407"/>
                  </a:cubicBezTo>
                  <a:cubicBezTo>
                    <a:pt x="187" y="406"/>
                    <a:pt x="187" y="406"/>
                    <a:pt x="187" y="406"/>
                  </a:cubicBezTo>
                  <a:cubicBezTo>
                    <a:pt x="187" y="406"/>
                    <a:pt x="188" y="405"/>
                    <a:pt x="188" y="405"/>
                  </a:cubicBezTo>
                  <a:cubicBezTo>
                    <a:pt x="188" y="405"/>
                    <a:pt x="190" y="405"/>
                    <a:pt x="191" y="405"/>
                  </a:cubicBezTo>
                  <a:cubicBezTo>
                    <a:pt x="191" y="405"/>
                    <a:pt x="192" y="405"/>
                    <a:pt x="192" y="406"/>
                  </a:cubicBezTo>
                  <a:cubicBezTo>
                    <a:pt x="192" y="406"/>
                    <a:pt x="192" y="407"/>
                    <a:pt x="193" y="408"/>
                  </a:cubicBezTo>
                  <a:cubicBezTo>
                    <a:pt x="193" y="408"/>
                    <a:pt x="194" y="408"/>
                    <a:pt x="195" y="408"/>
                  </a:cubicBezTo>
                  <a:cubicBezTo>
                    <a:pt x="195" y="408"/>
                    <a:pt x="196" y="408"/>
                    <a:pt x="196" y="408"/>
                  </a:cubicBezTo>
                  <a:cubicBezTo>
                    <a:pt x="197" y="407"/>
                    <a:pt x="197" y="407"/>
                    <a:pt x="198" y="407"/>
                  </a:cubicBezTo>
                  <a:cubicBezTo>
                    <a:pt x="198" y="407"/>
                    <a:pt x="198" y="407"/>
                    <a:pt x="199" y="407"/>
                  </a:cubicBezTo>
                  <a:cubicBezTo>
                    <a:pt x="199" y="407"/>
                    <a:pt x="199" y="408"/>
                    <a:pt x="200" y="408"/>
                  </a:cubicBezTo>
                  <a:cubicBezTo>
                    <a:pt x="200" y="408"/>
                    <a:pt x="202" y="409"/>
                    <a:pt x="202" y="409"/>
                  </a:cubicBezTo>
                  <a:cubicBezTo>
                    <a:pt x="203" y="409"/>
                    <a:pt x="203" y="409"/>
                    <a:pt x="204" y="409"/>
                  </a:cubicBezTo>
                  <a:cubicBezTo>
                    <a:pt x="204" y="410"/>
                    <a:pt x="204" y="410"/>
                    <a:pt x="204" y="411"/>
                  </a:cubicBezTo>
                  <a:cubicBezTo>
                    <a:pt x="204" y="411"/>
                    <a:pt x="204" y="412"/>
                    <a:pt x="205" y="412"/>
                  </a:cubicBezTo>
                  <a:cubicBezTo>
                    <a:pt x="205" y="412"/>
                    <a:pt x="207" y="413"/>
                    <a:pt x="207" y="413"/>
                  </a:cubicBezTo>
                  <a:cubicBezTo>
                    <a:pt x="207" y="413"/>
                    <a:pt x="208" y="412"/>
                    <a:pt x="208" y="412"/>
                  </a:cubicBezTo>
                  <a:cubicBezTo>
                    <a:pt x="209" y="411"/>
                    <a:pt x="209" y="410"/>
                    <a:pt x="210" y="410"/>
                  </a:cubicBezTo>
                  <a:cubicBezTo>
                    <a:pt x="210" y="410"/>
                    <a:pt x="210" y="411"/>
                    <a:pt x="210" y="411"/>
                  </a:cubicBezTo>
                  <a:cubicBezTo>
                    <a:pt x="211" y="411"/>
                    <a:pt x="211" y="411"/>
                    <a:pt x="212" y="411"/>
                  </a:cubicBezTo>
                  <a:cubicBezTo>
                    <a:pt x="212" y="411"/>
                    <a:pt x="213" y="412"/>
                    <a:pt x="213" y="412"/>
                  </a:cubicBezTo>
                  <a:cubicBezTo>
                    <a:pt x="213" y="412"/>
                    <a:pt x="214" y="413"/>
                    <a:pt x="215" y="413"/>
                  </a:cubicBezTo>
                  <a:cubicBezTo>
                    <a:pt x="215" y="414"/>
                    <a:pt x="215" y="415"/>
                    <a:pt x="215" y="416"/>
                  </a:cubicBezTo>
                  <a:cubicBezTo>
                    <a:pt x="214" y="416"/>
                    <a:pt x="214" y="417"/>
                    <a:pt x="213" y="417"/>
                  </a:cubicBezTo>
                  <a:cubicBezTo>
                    <a:pt x="212" y="417"/>
                    <a:pt x="211" y="419"/>
                    <a:pt x="211" y="419"/>
                  </a:cubicBezTo>
                  <a:cubicBezTo>
                    <a:pt x="211" y="420"/>
                    <a:pt x="210" y="420"/>
                    <a:pt x="211" y="421"/>
                  </a:cubicBezTo>
                  <a:cubicBezTo>
                    <a:pt x="211" y="421"/>
                    <a:pt x="212" y="422"/>
                    <a:pt x="212" y="422"/>
                  </a:cubicBezTo>
                  <a:cubicBezTo>
                    <a:pt x="214" y="423"/>
                    <a:pt x="216" y="423"/>
                    <a:pt x="219" y="425"/>
                  </a:cubicBezTo>
                  <a:cubicBezTo>
                    <a:pt x="219" y="425"/>
                    <a:pt x="220" y="425"/>
                    <a:pt x="221" y="426"/>
                  </a:cubicBezTo>
                  <a:cubicBezTo>
                    <a:pt x="221" y="426"/>
                    <a:pt x="222" y="427"/>
                    <a:pt x="223" y="427"/>
                  </a:cubicBezTo>
                  <a:cubicBezTo>
                    <a:pt x="223" y="428"/>
                    <a:pt x="224" y="428"/>
                    <a:pt x="225" y="428"/>
                  </a:cubicBezTo>
                  <a:cubicBezTo>
                    <a:pt x="225" y="428"/>
                    <a:pt x="226" y="429"/>
                    <a:pt x="226" y="429"/>
                  </a:cubicBezTo>
                  <a:cubicBezTo>
                    <a:pt x="226" y="430"/>
                    <a:pt x="226" y="430"/>
                    <a:pt x="227" y="431"/>
                  </a:cubicBezTo>
                  <a:cubicBezTo>
                    <a:pt x="227" y="431"/>
                    <a:pt x="229" y="432"/>
                    <a:pt x="230" y="432"/>
                  </a:cubicBezTo>
                  <a:cubicBezTo>
                    <a:pt x="230" y="432"/>
                    <a:pt x="231" y="432"/>
                    <a:pt x="231" y="432"/>
                  </a:cubicBezTo>
                  <a:cubicBezTo>
                    <a:pt x="231" y="432"/>
                    <a:pt x="232" y="430"/>
                    <a:pt x="232" y="430"/>
                  </a:cubicBezTo>
                  <a:cubicBezTo>
                    <a:pt x="233" y="430"/>
                    <a:pt x="234" y="430"/>
                    <a:pt x="234" y="429"/>
                  </a:cubicBezTo>
                  <a:cubicBezTo>
                    <a:pt x="234" y="429"/>
                    <a:pt x="235" y="428"/>
                    <a:pt x="235" y="429"/>
                  </a:cubicBezTo>
                  <a:cubicBezTo>
                    <a:pt x="236" y="429"/>
                    <a:pt x="237" y="431"/>
                    <a:pt x="237" y="431"/>
                  </a:cubicBezTo>
                  <a:cubicBezTo>
                    <a:pt x="238" y="432"/>
                    <a:pt x="239" y="434"/>
                    <a:pt x="239" y="434"/>
                  </a:cubicBezTo>
                  <a:cubicBezTo>
                    <a:pt x="239" y="434"/>
                    <a:pt x="240" y="436"/>
                    <a:pt x="240" y="437"/>
                  </a:cubicBezTo>
                  <a:cubicBezTo>
                    <a:pt x="240" y="437"/>
                    <a:pt x="240" y="439"/>
                    <a:pt x="240" y="439"/>
                  </a:cubicBezTo>
                  <a:cubicBezTo>
                    <a:pt x="240" y="440"/>
                    <a:pt x="240" y="441"/>
                    <a:pt x="241" y="441"/>
                  </a:cubicBezTo>
                  <a:cubicBezTo>
                    <a:pt x="241" y="441"/>
                    <a:pt x="242" y="442"/>
                    <a:pt x="242" y="442"/>
                  </a:cubicBezTo>
                  <a:cubicBezTo>
                    <a:pt x="242" y="442"/>
                    <a:pt x="242" y="442"/>
                    <a:pt x="243" y="441"/>
                  </a:cubicBezTo>
                  <a:cubicBezTo>
                    <a:pt x="243" y="441"/>
                    <a:pt x="243" y="440"/>
                    <a:pt x="244" y="440"/>
                  </a:cubicBezTo>
                  <a:cubicBezTo>
                    <a:pt x="244" y="439"/>
                    <a:pt x="244" y="439"/>
                    <a:pt x="245" y="439"/>
                  </a:cubicBezTo>
                  <a:cubicBezTo>
                    <a:pt x="245" y="438"/>
                    <a:pt x="246" y="437"/>
                    <a:pt x="248" y="436"/>
                  </a:cubicBezTo>
                  <a:cubicBezTo>
                    <a:pt x="249" y="436"/>
                    <a:pt x="250" y="435"/>
                    <a:pt x="250" y="436"/>
                  </a:cubicBezTo>
                  <a:cubicBezTo>
                    <a:pt x="250" y="436"/>
                    <a:pt x="251" y="437"/>
                    <a:pt x="251" y="437"/>
                  </a:cubicBezTo>
                  <a:cubicBezTo>
                    <a:pt x="251" y="437"/>
                    <a:pt x="251" y="437"/>
                    <a:pt x="251" y="438"/>
                  </a:cubicBezTo>
                  <a:cubicBezTo>
                    <a:pt x="251" y="439"/>
                    <a:pt x="252" y="440"/>
                    <a:pt x="252" y="440"/>
                  </a:cubicBezTo>
                  <a:cubicBezTo>
                    <a:pt x="252" y="441"/>
                    <a:pt x="252" y="441"/>
                    <a:pt x="252" y="441"/>
                  </a:cubicBezTo>
                  <a:cubicBezTo>
                    <a:pt x="252" y="441"/>
                    <a:pt x="252" y="441"/>
                    <a:pt x="252" y="441"/>
                  </a:cubicBezTo>
                  <a:cubicBezTo>
                    <a:pt x="252" y="441"/>
                    <a:pt x="253" y="441"/>
                    <a:pt x="254" y="442"/>
                  </a:cubicBezTo>
                  <a:cubicBezTo>
                    <a:pt x="254" y="442"/>
                    <a:pt x="255" y="442"/>
                    <a:pt x="255" y="442"/>
                  </a:cubicBezTo>
                  <a:cubicBezTo>
                    <a:pt x="256" y="442"/>
                    <a:pt x="256" y="441"/>
                    <a:pt x="257" y="441"/>
                  </a:cubicBezTo>
                  <a:cubicBezTo>
                    <a:pt x="257" y="440"/>
                    <a:pt x="258" y="440"/>
                    <a:pt x="259" y="440"/>
                  </a:cubicBezTo>
                  <a:cubicBezTo>
                    <a:pt x="259" y="440"/>
                    <a:pt x="261" y="440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2" y="441"/>
                  </a:cubicBezTo>
                  <a:cubicBezTo>
                    <a:pt x="263" y="441"/>
                    <a:pt x="264" y="441"/>
                    <a:pt x="265" y="440"/>
                  </a:cubicBezTo>
                  <a:cubicBezTo>
                    <a:pt x="265" y="440"/>
                    <a:pt x="265" y="440"/>
                    <a:pt x="266" y="440"/>
                  </a:cubicBezTo>
                  <a:cubicBezTo>
                    <a:pt x="266" y="440"/>
                    <a:pt x="267" y="440"/>
                    <a:pt x="267" y="440"/>
                  </a:cubicBezTo>
                  <a:cubicBezTo>
                    <a:pt x="267" y="440"/>
                    <a:pt x="267" y="440"/>
                    <a:pt x="267" y="440"/>
                  </a:cubicBezTo>
                  <a:cubicBezTo>
                    <a:pt x="267" y="440"/>
                    <a:pt x="268" y="440"/>
                    <a:pt x="268" y="440"/>
                  </a:cubicBezTo>
                  <a:cubicBezTo>
                    <a:pt x="269" y="439"/>
                    <a:pt x="270" y="439"/>
                    <a:pt x="271" y="438"/>
                  </a:cubicBezTo>
                  <a:cubicBezTo>
                    <a:pt x="271" y="437"/>
                    <a:pt x="272" y="437"/>
                    <a:pt x="273" y="437"/>
                  </a:cubicBezTo>
                  <a:cubicBezTo>
                    <a:pt x="274" y="437"/>
                    <a:pt x="275" y="437"/>
                    <a:pt x="276" y="436"/>
                  </a:cubicBezTo>
                  <a:cubicBezTo>
                    <a:pt x="276" y="436"/>
                    <a:pt x="277" y="435"/>
                    <a:pt x="277" y="435"/>
                  </a:cubicBezTo>
                  <a:cubicBezTo>
                    <a:pt x="278" y="435"/>
                    <a:pt x="278" y="435"/>
                    <a:pt x="278" y="435"/>
                  </a:cubicBezTo>
                  <a:cubicBezTo>
                    <a:pt x="278" y="435"/>
                    <a:pt x="278" y="435"/>
                    <a:pt x="279" y="435"/>
                  </a:cubicBezTo>
                  <a:cubicBezTo>
                    <a:pt x="279" y="436"/>
                    <a:pt x="280" y="437"/>
                    <a:pt x="281" y="437"/>
                  </a:cubicBezTo>
                  <a:cubicBezTo>
                    <a:pt x="281" y="437"/>
                    <a:pt x="282" y="435"/>
                    <a:pt x="282" y="436"/>
                  </a:cubicBezTo>
                  <a:cubicBezTo>
                    <a:pt x="283" y="436"/>
                    <a:pt x="283" y="436"/>
                    <a:pt x="284" y="437"/>
                  </a:cubicBezTo>
                  <a:cubicBezTo>
                    <a:pt x="284" y="438"/>
                    <a:pt x="285" y="438"/>
                    <a:pt x="285" y="439"/>
                  </a:cubicBezTo>
                  <a:cubicBezTo>
                    <a:pt x="284" y="439"/>
                    <a:pt x="285" y="440"/>
                    <a:pt x="285" y="440"/>
                  </a:cubicBezTo>
                  <a:cubicBezTo>
                    <a:pt x="285" y="441"/>
                    <a:pt x="286" y="441"/>
                    <a:pt x="286" y="441"/>
                  </a:cubicBezTo>
                  <a:cubicBezTo>
                    <a:pt x="287" y="441"/>
                    <a:pt x="288" y="441"/>
                    <a:pt x="289" y="442"/>
                  </a:cubicBezTo>
                  <a:cubicBezTo>
                    <a:pt x="289" y="443"/>
                    <a:pt x="289" y="443"/>
                    <a:pt x="290" y="444"/>
                  </a:cubicBezTo>
                  <a:cubicBezTo>
                    <a:pt x="290" y="445"/>
                    <a:pt x="290" y="445"/>
                    <a:pt x="290" y="445"/>
                  </a:cubicBezTo>
                  <a:cubicBezTo>
                    <a:pt x="291" y="446"/>
                    <a:pt x="291" y="446"/>
                    <a:pt x="291" y="446"/>
                  </a:cubicBezTo>
                  <a:cubicBezTo>
                    <a:pt x="291" y="446"/>
                    <a:pt x="291" y="446"/>
                    <a:pt x="291" y="446"/>
                  </a:cubicBezTo>
                  <a:cubicBezTo>
                    <a:pt x="291" y="446"/>
                    <a:pt x="292" y="446"/>
                    <a:pt x="293" y="445"/>
                  </a:cubicBezTo>
                  <a:cubicBezTo>
                    <a:pt x="293" y="445"/>
                    <a:pt x="294" y="445"/>
                    <a:pt x="295" y="445"/>
                  </a:cubicBezTo>
                  <a:cubicBezTo>
                    <a:pt x="295" y="445"/>
                    <a:pt x="295" y="445"/>
                    <a:pt x="295" y="445"/>
                  </a:cubicBezTo>
                  <a:cubicBezTo>
                    <a:pt x="294" y="445"/>
                    <a:pt x="294" y="445"/>
                    <a:pt x="294" y="445"/>
                  </a:cubicBezTo>
                  <a:cubicBezTo>
                    <a:pt x="294" y="444"/>
                    <a:pt x="295" y="444"/>
                    <a:pt x="295" y="444"/>
                  </a:cubicBezTo>
                  <a:cubicBezTo>
                    <a:pt x="296" y="444"/>
                    <a:pt x="298" y="444"/>
                    <a:pt x="298" y="445"/>
                  </a:cubicBezTo>
                  <a:cubicBezTo>
                    <a:pt x="298" y="445"/>
                    <a:pt x="298" y="445"/>
                    <a:pt x="298" y="445"/>
                  </a:cubicBezTo>
                  <a:cubicBezTo>
                    <a:pt x="299" y="446"/>
                    <a:pt x="299" y="446"/>
                    <a:pt x="299" y="446"/>
                  </a:cubicBezTo>
                  <a:cubicBezTo>
                    <a:pt x="300" y="446"/>
                    <a:pt x="300" y="446"/>
                    <a:pt x="300" y="446"/>
                  </a:cubicBezTo>
                  <a:cubicBezTo>
                    <a:pt x="301" y="445"/>
                    <a:pt x="301" y="445"/>
                    <a:pt x="301" y="445"/>
                  </a:cubicBezTo>
                  <a:cubicBezTo>
                    <a:pt x="301" y="445"/>
                    <a:pt x="301" y="444"/>
                    <a:pt x="301" y="445"/>
                  </a:cubicBezTo>
                  <a:cubicBezTo>
                    <a:pt x="301" y="445"/>
                    <a:pt x="303" y="445"/>
                    <a:pt x="303" y="445"/>
                  </a:cubicBezTo>
                  <a:cubicBezTo>
                    <a:pt x="303" y="445"/>
                    <a:pt x="302" y="446"/>
                    <a:pt x="302" y="446"/>
                  </a:cubicBezTo>
                  <a:cubicBezTo>
                    <a:pt x="303" y="446"/>
                    <a:pt x="303" y="446"/>
                    <a:pt x="304" y="446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6" y="447"/>
                    <a:pt x="307" y="447"/>
                    <a:pt x="307" y="447"/>
                  </a:cubicBezTo>
                  <a:cubicBezTo>
                    <a:pt x="308" y="446"/>
                    <a:pt x="309" y="446"/>
                    <a:pt x="309" y="446"/>
                  </a:cubicBezTo>
                  <a:cubicBezTo>
                    <a:pt x="310" y="446"/>
                    <a:pt x="310" y="446"/>
                    <a:pt x="309" y="446"/>
                  </a:cubicBezTo>
                  <a:cubicBezTo>
                    <a:pt x="307" y="445"/>
                    <a:pt x="306" y="444"/>
                    <a:pt x="306" y="443"/>
                  </a:cubicBezTo>
                  <a:cubicBezTo>
                    <a:pt x="305" y="442"/>
                    <a:pt x="306" y="440"/>
                    <a:pt x="307" y="440"/>
                  </a:cubicBezTo>
                  <a:cubicBezTo>
                    <a:pt x="308" y="440"/>
                    <a:pt x="310" y="439"/>
                    <a:pt x="311" y="439"/>
                  </a:cubicBezTo>
                  <a:cubicBezTo>
                    <a:pt x="311" y="438"/>
                    <a:pt x="313" y="435"/>
                    <a:pt x="314" y="434"/>
                  </a:cubicBezTo>
                  <a:cubicBezTo>
                    <a:pt x="314" y="433"/>
                    <a:pt x="315" y="434"/>
                    <a:pt x="314" y="435"/>
                  </a:cubicBezTo>
                  <a:cubicBezTo>
                    <a:pt x="314" y="436"/>
                    <a:pt x="313" y="437"/>
                    <a:pt x="314" y="438"/>
                  </a:cubicBezTo>
                  <a:cubicBezTo>
                    <a:pt x="314" y="438"/>
                    <a:pt x="314" y="438"/>
                    <a:pt x="315" y="439"/>
                  </a:cubicBezTo>
                  <a:cubicBezTo>
                    <a:pt x="315" y="439"/>
                    <a:pt x="316" y="441"/>
                    <a:pt x="316" y="442"/>
                  </a:cubicBezTo>
                  <a:cubicBezTo>
                    <a:pt x="315" y="443"/>
                    <a:pt x="314" y="446"/>
                    <a:pt x="313" y="447"/>
                  </a:cubicBezTo>
                  <a:cubicBezTo>
                    <a:pt x="312" y="448"/>
                    <a:pt x="312" y="449"/>
                    <a:pt x="313" y="449"/>
                  </a:cubicBezTo>
                  <a:cubicBezTo>
                    <a:pt x="314" y="449"/>
                    <a:pt x="317" y="446"/>
                    <a:pt x="318" y="445"/>
                  </a:cubicBezTo>
                  <a:cubicBezTo>
                    <a:pt x="319" y="444"/>
                    <a:pt x="320" y="442"/>
                    <a:pt x="320" y="441"/>
                  </a:cubicBezTo>
                  <a:cubicBezTo>
                    <a:pt x="321" y="441"/>
                    <a:pt x="319" y="440"/>
                    <a:pt x="320" y="439"/>
                  </a:cubicBezTo>
                  <a:cubicBezTo>
                    <a:pt x="320" y="438"/>
                    <a:pt x="321" y="437"/>
                    <a:pt x="321" y="436"/>
                  </a:cubicBezTo>
                  <a:cubicBezTo>
                    <a:pt x="321" y="435"/>
                    <a:pt x="320" y="434"/>
                    <a:pt x="320" y="433"/>
                  </a:cubicBezTo>
                  <a:cubicBezTo>
                    <a:pt x="321" y="431"/>
                    <a:pt x="321" y="430"/>
                    <a:pt x="322" y="428"/>
                  </a:cubicBezTo>
                  <a:cubicBezTo>
                    <a:pt x="322" y="427"/>
                    <a:pt x="324" y="427"/>
                    <a:pt x="323" y="429"/>
                  </a:cubicBezTo>
                  <a:cubicBezTo>
                    <a:pt x="323" y="431"/>
                    <a:pt x="322" y="431"/>
                    <a:pt x="323" y="432"/>
                  </a:cubicBezTo>
                  <a:cubicBezTo>
                    <a:pt x="323" y="432"/>
                    <a:pt x="324" y="432"/>
                    <a:pt x="324" y="434"/>
                  </a:cubicBezTo>
                  <a:cubicBezTo>
                    <a:pt x="324" y="435"/>
                    <a:pt x="322" y="438"/>
                    <a:pt x="322" y="439"/>
                  </a:cubicBezTo>
                  <a:cubicBezTo>
                    <a:pt x="322" y="439"/>
                    <a:pt x="323" y="439"/>
                    <a:pt x="324" y="437"/>
                  </a:cubicBezTo>
                  <a:cubicBezTo>
                    <a:pt x="325" y="435"/>
                    <a:pt x="326" y="435"/>
                    <a:pt x="326" y="435"/>
                  </a:cubicBezTo>
                  <a:cubicBezTo>
                    <a:pt x="326" y="434"/>
                    <a:pt x="325" y="433"/>
                    <a:pt x="326" y="433"/>
                  </a:cubicBezTo>
                  <a:cubicBezTo>
                    <a:pt x="327" y="432"/>
                    <a:pt x="330" y="431"/>
                    <a:pt x="330" y="431"/>
                  </a:cubicBezTo>
                  <a:cubicBezTo>
                    <a:pt x="330" y="431"/>
                    <a:pt x="330" y="431"/>
                    <a:pt x="330" y="432"/>
                  </a:cubicBezTo>
                  <a:cubicBezTo>
                    <a:pt x="330" y="433"/>
                    <a:pt x="329" y="434"/>
                    <a:pt x="330" y="434"/>
                  </a:cubicBezTo>
                  <a:cubicBezTo>
                    <a:pt x="331" y="433"/>
                    <a:pt x="334" y="433"/>
                    <a:pt x="334" y="433"/>
                  </a:cubicBezTo>
                  <a:cubicBezTo>
                    <a:pt x="334" y="434"/>
                    <a:pt x="332" y="434"/>
                    <a:pt x="331" y="435"/>
                  </a:cubicBezTo>
                  <a:cubicBezTo>
                    <a:pt x="331" y="435"/>
                    <a:pt x="329" y="436"/>
                    <a:pt x="329" y="437"/>
                  </a:cubicBezTo>
                  <a:cubicBezTo>
                    <a:pt x="329" y="437"/>
                    <a:pt x="329" y="438"/>
                    <a:pt x="329" y="438"/>
                  </a:cubicBezTo>
                  <a:cubicBezTo>
                    <a:pt x="330" y="438"/>
                    <a:pt x="331" y="438"/>
                    <a:pt x="331" y="438"/>
                  </a:cubicBezTo>
                  <a:cubicBezTo>
                    <a:pt x="332" y="437"/>
                    <a:pt x="332" y="438"/>
                    <a:pt x="331" y="440"/>
                  </a:cubicBezTo>
                  <a:cubicBezTo>
                    <a:pt x="331" y="441"/>
                    <a:pt x="331" y="441"/>
                    <a:pt x="330" y="441"/>
                  </a:cubicBezTo>
                  <a:cubicBezTo>
                    <a:pt x="329" y="440"/>
                    <a:pt x="328" y="439"/>
                    <a:pt x="327" y="440"/>
                  </a:cubicBezTo>
                  <a:cubicBezTo>
                    <a:pt x="327" y="442"/>
                    <a:pt x="327" y="444"/>
                    <a:pt x="327" y="444"/>
                  </a:cubicBezTo>
                  <a:cubicBezTo>
                    <a:pt x="328" y="444"/>
                    <a:pt x="332" y="443"/>
                    <a:pt x="333" y="442"/>
                  </a:cubicBezTo>
                  <a:cubicBezTo>
                    <a:pt x="333" y="441"/>
                    <a:pt x="334" y="437"/>
                    <a:pt x="335" y="437"/>
                  </a:cubicBezTo>
                  <a:cubicBezTo>
                    <a:pt x="335" y="437"/>
                    <a:pt x="336" y="438"/>
                    <a:pt x="336" y="438"/>
                  </a:cubicBezTo>
                  <a:cubicBezTo>
                    <a:pt x="335" y="439"/>
                    <a:pt x="334" y="441"/>
                    <a:pt x="335" y="442"/>
                  </a:cubicBezTo>
                  <a:cubicBezTo>
                    <a:pt x="335" y="442"/>
                    <a:pt x="337" y="440"/>
                    <a:pt x="338" y="438"/>
                  </a:cubicBezTo>
                  <a:cubicBezTo>
                    <a:pt x="338" y="437"/>
                    <a:pt x="336" y="436"/>
                    <a:pt x="336" y="436"/>
                  </a:cubicBezTo>
                  <a:cubicBezTo>
                    <a:pt x="337" y="435"/>
                    <a:pt x="339" y="436"/>
                    <a:pt x="339" y="436"/>
                  </a:cubicBezTo>
                  <a:cubicBezTo>
                    <a:pt x="340" y="435"/>
                    <a:pt x="341" y="435"/>
                    <a:pt x="340" y="433"/>
                  </a:cubicBezTo>
                  <a:cubicBezTo>
                    <a:pt x="339" y="432"/>
                    <a:pt x="339" y="431"/>
                    <a:pt x="339" y="430"/>
                  </a:cubicBezTo>
                  <a:cubicBezTo>
                    <a:pt x="339" y="429"/>
                    <a:pt x="339" y="428"/>
                    <a:pt x="339" y="428"/>
                  </a:cubicBezTo>
                  <a:cubicBezTo>
                    <a:pt x="338" y="428"/>
                    <a:pt x="337" y="429"/>
                    <a:pt x="337" y="430"/>
                  </a:cubicBezTo>
                  <a:cubicBezTo>
                    <a:pt x="336" y="431"/>
                    <a:pt x="337" y="432"/>
                    <a:pt x="336" y="432"/>
                  </a:cubicBezTo>
                  <a:cubicBezTo>
                    <a:pt x="335" y="432"/>
                    <a:pt x="336" y="430"/>
                    <a:pt x="335" y="431"/>
                  </a:cubicBezTo>
                  <a:cubicBezTo>
                    <a:pt x="334" y="431"/>
                    <a:pt x="333" y="430"/>
                    <a:pt x="334" y="430"/>
                  </a:cubicBezTo>
                  <a:cubicBezTo>
                    <a:pt x="335" y="429"/>
                    <a:pt x="336" y="429"/>
                    <a:pt x="335" y="428"/>
                  </a:cubicBezTo>
                  <a:cubicBezTo>
                    <a:pt x="334" y="428"/>
                    <a:pt x="334" y="428"/>
                    <a:pt x="333" y="428"/>
                  </a:cubicBezTo>
                  <a:cubicBezTo>
                    <a:pt x="333" y="427"/>
                    <a:pt x="333" y="427"/>
                    <a:pt x="333" y="427"/>
                  </a:cubicBezTo>
                  <a:cubicBezTo>
                    <a:pt x="334" y="426"/>
                    <a:pt x="336" y="426"/>
                    <a:pt x="336" y="427"/>
                  </a:cubicBezTo>
                  <a:cubicBezTo>
                    <a:pt x="336" y="428"/>
                    <a:pt x="337" y="428"/>
                    <a:pt x="337" y="427"/>
                  </a:cubicBezTo>
                  <a:cubicBezTo>
                    <a:pt x="338" y="427"/>
                    <a:pt x="339" y="426"/>
                    <a:pt x="339" y="426"/>
                  </a:cubicBezTo>
                  <a:cubicBezTo>
                    <a:pt x="340" y="426"/>
                    <a:pt x="339" y="426"/>
                    <a:pt x="339" y="425"/>
                  </a:cubicBezTo>
                  <a:cubicBezTo>
                    <a:pt x="338" y="425"/>
                    <a:pt x="336" y="425"/>
                    <a:pt x="336" y="424"/>
                  </a:cubicBezTo>
                  <a:cubicBezTo>
                    <a:pt x="335" y="422"/>
                    <a:pt x="336" y="420"/>
                    <a:pt x="335" y="420"/>
                  </a:cubicBezTo>
                  <a:cubicBezTo>
                    <a:pt x="334" y="420"/>
                    <a:pt x="333" y="420"/>
                    <a:pt x="333" y="419"/>
                  </a:cubicBezTo>
                  <a:cubicBezTo>
                    <a:pt x="333" y="418"/>
                    <a:pt x="333" y="417"/>
                    <a:pt x="332" y="416"/>
                  </a:cubicBezTo>
                  <a:cubicBezTo>
                    <a:pt x="331" y="415"/>
                    <a:pt x="330" y="416"/>
                    <a:pt x="331" y="415"/>
                  </a:cubicBezTo>
                  <a:cubicBezTo>
                    <a:pt x="331" y="414"/>
                    <a:pt x="332" y="412"/>
                    <a:pt x="332" y="412"/>
                  </a:cubicBezTo>
                  <a:cubicBezTo>
                    <a:pt x="332" y="413"/>
                    <a:pt x="333" y="414"/>
                    <a:pt x="332" y="414"/>
                  </a:cubicBezTo>
                  <a:cubicBezTo>
                    <a:pt x="332" y="415"/>
                    <a:pt x="332" y="416"/>
                    <a:pt x="333" y="416"/>
                  </a:cubicBezTo>
                  <a:cubicBezTo>
                    <a:pt x="333" y="417"/>
                    <a:pt x="334" y="417"/>
                    <a:pt x="334" y="416"/>
                  </a:cubicBezTo>
                  <a:cubicBezTo>
                    <a:pt x="334" y="415"/>
                    <a:pt x="335" y="414"/>
                    <a:pt x="335" y="414"/>
                  </a:cubicBezTo>
                  <a:cubicBezTo>
                    <a:pt x="336" y="413"/>
                    <a:pt x="338" y="411"/>
                    <a:pt x="338" y="411"/>
                  </a:cubicBezTo>
                  <a:cubicBezTo>
                    <a:pt x="338" y="411"/>
                    <a:pt x="339" y="410"/>
                    <a:pt x="339" y="411"/>
                  </a:cubicBezTo>
                  <a:cubicBezTo>
                    <a:pt x="340" y="412"/>
                    <a:pt x="340" y="413"/>
                    <a:pt x="342" y="412"/>
                  </a:cubicBezTo>
                  <a:cubicBezTo>
                    <a:pt x="343" y="412"/>
                    <a:pt x="344" y="411"/>
                    <a:pt x="345" y="412"/>
                  </a:cubicBezTo>
                  <a:cubicBezTo>
                    <a:pt x="346" y="413"/>
                    <a:pt x="347" y="413"/>
                    <a:pt x="346" y="414"/>
                  </a:cubicBezTo>
                  <a:cubicBezTo>
                    <a:pt x="345" y="414"/>
                    <a:pt x="344" y="415"/>
                    <a:pt x="344" y="416"/>
                  </a:cubicBezTo>
                  <a:cubicBezTo>
                    <a:pt x="344" y="417"/>
                    <a:pt x="345" y="417"/>
                    <a:pt x="344" y="418"/>
                  </a:cubicBezTo>
                  <a:cubicBezTo>
                    <a:pt x="343" y="419"/>
                    <a:pt x="340" y="421"/>
                    <a:pt x="341" y="422"/>
                  </a:cubicBezTo>
                  <a:cubicBezTo>
                    <a:pt x="341" y="423"/>
                    <a:pt x="343" y="424"/>
                    <a:pt x="343" y="425"/>
                  </a:cubicBezTo>
                  <a:cubicBezTo>
                    <a:pt x="343" y="426"/>
                    <a:pt x="344" y="428"/>
                    <a:pt x="344" y="428"/>
                  </a:cubicBezTo>
                  <a:cubicBezTo>
                    <a:pt x="344" y="429"/>
                    <a:pt x="346" y="428"/>
                    <a:pt x="346" y="427"/>
                  </a:cubicBezTo>
                  <a:cubicBezTo>
                    <a:pt x="347" y="425"/>
                    <a:pt x="346" y="425"/>
                    <a:pt x="346" y="424"/>
                  </a:cubicBezTo>
                  <a:cubicBezTo>
                    <a:pt x="345" y="423"/>
                    <a:pt x="345" y="421"/>
                    <a:pt x="346" y="422"/>
                  </a:cubicBezTo>
                  <a:cubicBezTo>
                    <a:pt x="347" y="423"/>
                    <a:pt x="348" y="423"/>
                    <a:pt x="348" y="422"/>
                  </a:cubicBezTo>
                  <a:cubicBezTo>
                    <a:pt x="348" y="421"/>
                    <a:pt x="348" y="419"/>
                    <a:pt x="348" y="419"/>
                  </a:cubicBezTo>
                  <a:cubicBezTo>
                    <a:pt x="349" y="419"/>
                    <a:pt x="351" y="419"/>
                    <a:pt x="351" y="420"/>
                  </a:cubicBezTo>
                  <a:cubicBezTo>
                    <a:pt x="350" y="421"/>
                    <a:pt x="350" y="422"/>
                    <a:pt x="349" y="424"/>
                  </a:cubicBezTo>
                  <a:cubicBezTo>
                    <a:pt x="348" y="425"/>
                    <a:pt x="347" y="426"/>
                    <a:pt x="348" y="427"/>
                  </a:cubicBezTo>
                  <a:cubicBezTo>
                    <a:pt x="348" y="428"/>
                    <a:pt x="350" y="429"/>
                    <a:pt x="351" y="429"/>
                  </a:cubicBezTo>
                  <a:cubicBezTo>
                    <a:pt x="352" y="429"/>
                    <a:pt x="353" y="427"/>
                    <a:pt x="353" y="426"/>
                  </a:cubicBezTo>
                  <a:cubicBezTo>
                    <a:pt x="354" y="425"/>
                    <a:pt x="355" y="427"/>
                    <a:pt x="355" y="427"/>
                  </a:cubicBezTo>
                  <a:cubicBezTo>
                    <a:pt x="354" y="428"/>
                    <a:pt x="353" y="430"/>
                    <a:pt x="353" y="430"/>
                  </a:cubicBezTo>
                  <a:cubicBezTo>
                    <a:pt x="353" y="431"/>
                    <a:pt x="354" y="432"/>
                    <a:pt x="355" y="432"/>
                  </a:cubicBezTo>
                  <a:cubicBezTo>
                    <a:pt x="355" y="432"/>
                    <a:pt x="357" y="431"/>
                    <a:pt x="357" y="432"/>
                  </a:cubicBezTo>
                  <a:cubicBezTo>
                    <a:pt x="357" y="433"/>
                    <a:pt x="357" y="434"/>
                    <a:pt x="355" y="434"/>
                  </a:cubicBezTo>
                  <a:cubicBezTo>
                    <a:pt x="353" y="434"/>
                    <a:pt x="353" y="434"/>
                    <a:pt x="354" y="434"/>
                  </a:cubicBezTo>
                  <a:cubicBezTo>
                    <a:pt x="354" y="435"/>
                    <a:pt x="355" y="436"/>
                    <a:pt x="355" y="437"/>
                  </a:cubicBezTo>
                  <a:cubicBezTo>
                    <a:pt x="356" y="438"/>
                    <a:pt x="357" y="437"/>
                    <a:pt x="358" y="437"/>
                  </a:cubicBezTo>
                  <a:cubicBezTo>
                    <a:pt x="359" y="436"/>
                    <a:pt x="361" y="434"/>
                    <a:pt x="362" y="435"/>
                  </a:cubicBezTo>
                  <a:cubicBezTo>
                    <a:pt x="363" y="436"/>
                    <a:pt x="364" y="437"/>
                    <a:pt x="364" y="436"/>
                  </a:cubicBezTo>
                  <a:cubicBezTo>
                    <a:pt x="365" y="436"/>
                    <a:pt x="367" y="436"/>
                    <a:pt x="366" y="434"/>
                  </a:cubicBezTo>
                  <a:cubicBezTo>
                    <a:pt x="364" y="432"/>
                    <a:pt x="365" y="433"/>
                    <a:pt x="364" y="431"/>
                  </a:cubicBezTo>
                  <a:cubicBezTo>
                    <a:pt x="363" y="429"/>
                    <a:pt x="361" y="429"/>
                    <a:pt x="361" y="429"/>
                  </a:cubicBezTo>
                  <a:cubicBezTo>
                    <a:pt x="360" y="428"/>
                    <a:pt x="359" y="426"/>
                    <a:pt x="360" y="426"/>
                  </a:cubicBezTo>
                  <a:cubicBezTo>
                    <a:pt x="360" y="425"/>
                    <a:pt x="361" y="425"/>
                    <a:pt x="361" y="425"/>
                  </a:cubicBezTo>
                  <a:cubicBezTo>
                    <a:pt x="362" y="426"/>
                    <a:pt x="362" y="428"/>
                    <a:pt x="362" y="428"/>
                  </a:cubicBezTo>
                  <a:cubicBezTo>
                    <a:pt x="363" y="429"/>
                    <a:pt x="364" y="429"/>
                    <a:pt x="364" y="427"/>
                  </a:cubicBezTo>
                  <a:cubicBezTo>
                    <a:pt x="365" y="424"/>
                    <a:pt x="366" y="424"/>
                    <a:pt x="365" y="423"/>
                  </a:cubicBezTo>
                  <a:cubicBezTo>
                    <a:pt x="363" y="422"/>
                    <a:pt x="363" y="422"/>
                    <a:pt x="362" y="421"/>
                  </a:cubicBezTo>
                  <a:cubicBezTo>
                    <a:pt x="360" y="420"/>
                    <a:pt x="359" y="418"/>
                    <a:pt x="359" y="418"/>
                  </a:cubicBezTo>
                  <a:cubicBezTo>
                    <a:pt x="359" y="417"/>
                    <a:pt x="361" y="416"/>
                    <a:pt x="361" y="417"/>
                  </a:cubicBezTo>
                  <a:cubicBezTo>
                    <a:pt x="361" y="418"/>
                    <a:pt x="362" y="419"/>
                    <a:pt x="362" y="419"/>
                  </a:cubicBezTo>
                  <a:cubicBezTo>
                    <a:pt x="362" y="419"/>
                    <a:pt x="363" y="419"/>
                    <a:pt x="364" y="419"/>
                  </a:cubicBezTo>
                  <a:cubicBezTo>
                    <a:pt x="365" y="419"/>
                    <a:pt x="365" y="419"/>
                    <a:pt x="366" y="421"/>
                  </a:cubicBezTo>
                  <a:cubicBezTo>
                    <a:pt x="366" y="423"/>
                    <a:pt x="366" y="425"/>
                    <a:pt x="367" y="424"/>
                  </a:cubicBezTo>
                  <a:cubicBezTo>
                    <a:pt x="368" y="423"/>
                    <a:pt x="368" y="422"/>
                    <a:pt x="369" y="422"/>
                  </a:cubicBezTo>
                  <a:cubicBezTo>
                    <a:pt x="369" y="422"/>
                    <a:pt x="369" y="422"/>
                    <a:pt x="369" y="422"/>
                  </a:cubicBezTo>
                  <a:cubicBezTo>
                    <a:pt x="369" y="423"/>
                    <a:pt x="368" y="424"/>
                    <a:pt x="369" y="424"/>
                  </a:cubicBezTo>
                  <a:cubicBezTo>
                    <a:pt x="369" y="424"/>
                    <a:pt x="370" y="423"/>
                    <a:pt x="371" y="423"/>
                  </a:cubicBezTo>
                  <a:cubicBezTo>
                    <a:pt x="371" y="423"/>
                    <a:pt x="372" y="423"/>
                    <a:pt x="372" y="423"/>
                  </a:cubicBezTo>
                  <a:cubicBezTo>
                    <a:pt x="371" y="425"/>
                    <a:pt x="369" y="425"/>
                    <a:pt x="367" y="426"/>
                  </a:cubicBezTo>
                  <a:cubicBezTo>
                    <a:pt x="366" y="426"/>
                    <a:pt x="366" y="425"/>
                    <a:pt x="366" y="427"/>
                  </a:cubicBezTo>
                  <a:cubicBezTo>
                    <a:pt x="366" y="428"/>
                    <a:pt x="365" y="430"/>
                    <a:pt x="365" y="431"/>
                  </a:cubicBezTo>
                  <a:cubicBezTo>
                    <a:pt x="366" y="431"/>
                    <a:pt x="369" y="432"/>
                    <a:pt x="369" y="433"/>
                  </a:cubicBezTo>
                  <a:cubicBezTo>
                    <a:pt x="370" y="434"/>
                    <a:pt x="370" y="437"/>
                    <a:pt x="372" y="437"/>
                  </a:cubicBezTo>
                  <a:cubicBezTo>
                    <a:pt x="373" y="437"/>
                    <a:pt x="376" y="438"/>
                    <a:pt x="377" y="437"/>
                  </a:cubicBezTo>
                  <a:cubicBezTo>
                    <a:pt x="378" y="437"/>
                    <a:pt x="382" y="434"/>
                    <a:pt x="383" y="435"/>
                  </a:cubicBezTo>
                  <a:cubicBezTo>
                    <a:pt x="383" y="435"/>
                    <a:pt x="383" y="436"/>
                    <a:pt x="383" y="437"/>
                  </a:cubicBezTo>
                  <a:cubicBezTo>
                    <a:pt x="383" y="438"/>
                    <a:pt x="384" y="438"/>
                    <a:pt x="385" y="438"/>
                  </a:cubicBezTo>
                  <a:cubicBezTo>
                    <a:pt x="386" y="438"/>
                    <a:pt x="388" y="438"/>
                    <a:pt x="389" y="438"/>
                  </a:cubicBezTo>
                  <a:cubicBezTo>
                    <a:pt x="390" y="438"/>
                    <a:pt x="391" y="437"/>
                    <a:pt x="391" y="438"/>
                  </a:cubicBezTo>
                  <a:cubicBezTo>
                    <a:pt x="391" y="440"/>
                    <a:pt x="391" y="441"/>
                    <a:pt x="391" y="442"/>
                  </a:cubicBezTo>
                  <a:cubicBezTo>
                    <a:pt x="391" y="442"/>
                    <a:pt x="392" y="444"/>
                    <a:pt x="391" y="445"/>
                  </a:cubicBezTo>
                  <a:cubicBezTo>
                    <a:pt x="390" y="446"/>
                    <a:pt x="388" y="448"/>
                    <a:pt x="386" y="448"/>
                  </a:cubicBezTo>
                  <a:cubicBezTo>
                    <a:pt x="385" y="448"/>
                    <a:pt x="384" y="448"/>
                    <a:pt x="383" y="449"/>
                  </a:cubicBezTo>
                  <a:cubicBezTo>
                    <a:pt x="382" y="451"/>
                    <a:pt x="382" y="451"/>
                    <a:pt x="382" y="452"/>
                  </a:cubicBezTo>
                  <a:cubicBezTo>
                    <a:pt x="382" y="453"/>
                    <a:pt x="383" y="452"/>
                    <a:pt x="385" y="452"/>
                  </a:cubicBezTo>
                  <a:cubicBezTo>
                    <a:pt x="386" y="452"/>
                    <a:pt x="389" y="454"/>
                    <a:pt x="389" y="454"/>
                  </a:cubicBezTo>
                  <a:cubicBezTo>
                    <a:pt x="390" y="455"/>
                    <a:pt x="391" y="455"/>
                    <a:pt x="392" y="455"/>
                  </a:cubicBezTo>
                  <a:cubicBezTo>
                    <a:pt x="394" y="454"/>
                    <a:pt x="395" y="453"/>
                    <a:pt x="396" y="453"/>
                  </a:cubicBezTo>
                  <a:cubicBezTo>
                    <a:pt x="396" y="453"/>
                    <a:pt x="397" y="453"/>
                    <a:pt x="397" y="452"/>
                  </a:cubicBezTo>
                  <a:cubicBezTo>
                    <a:pt x="397" y="450"/>
                    <a:pt x="398" y="448"/>
                    <a:pt x="398" y="448"/>
                  </a:cubicBezTo>
                  <a:cubicBezTo>
                    <a:pt x="399" y="447"/>
                    <a:pt x="399" y="449"/>
                    <a:pt x="399" y="450"/>
                  </a:cubicBezTo>
                  <a:cubicBezTo>
                    <a:pt x="399" y="451"/>
                    <a:pt x="399" y="450"/>
                    <a:pt x="400" y="450"/>
                  </a:cubicBezTo>
                  <a:cubicBezTo>
                    <a:pt x="402" y="450"/>
                    <a:pt x="404" y="450"/>
                    <a:pt x="404" y="450"/>
                  </a:cubicBezTo>
                  <a:cubicBezTo>
                    <a:pt x="405" y="450"/>
                    <a:pt x="405" y="448"/>
                    <a:pt x="406" y="448"/>
                  </a:cubicBezTo>
                  <a:cubicBezTo>
                    <a:pt x="406" y="448"/>
                    <a:pt x="406" y="448"/>
                    <a:pt x="406" y="448"/>
                  </a:cubicBezTo>
                  <a:cubicBezTo>
                    <a:pt x="407" y="448"/>
                    <a:pt x="406" y="450"/>
                    <a:pt x="407" y="450"/>
                  </a:cubicBezTo>
                  <a:cubicBezTo>
                    <a:pt x="407" y="450"/>
                    <a:pt x="411" y="450"/>
                    <a:pt x="412" y="449"/>
                  </a:cubicBezTo>
                  <a:cubicBezTo>
                    <a:pt x="413" y="449"/>
                    <a:pt x="415" y="449"/>
                    <a:pt x="416" y="449"/>
                  </a:cubicBezTo>
                  <a:cubicBezTo>
                    <a:pt x="416" y="448"/>
                    <a:pt x="417" y="447"/>
                    <a:pt x="417" y="446"/>
                  </a:cubicBezTo>
                  <a:cubicBezTo>
                    <a:pt x="417" y="445"/>
                    <a:pt x="419" y="444"/>
                    <a:pt x="418" y="446"/>
                  </a:cubicBezTo>
                  <a:cubicBezTo>
                    <a:pt x="418" y="447"/>
                    <a:pt x="417" y="448"/>
                    <a:pt x="418" y="448"/>
                  </a:cubicBezTo>
                  <a:cubicBezTo>
                    <a:pt x="419" y="448"/>
                    <a:pt x="423" y="445"/>
                    <a:pt x="423" y="444"/>
                  </a:cubicBezTo>
                  <a:cubicBezTo>
                    <a:pt x="424" y="444"/>
                    <a:pt x="425" y="443"/>
                    <a:pt x="424" y="441"/>
                  </a:cubicBezTo>
                  <a:cubicBezTo>
                    <a:pt x="424" y="440"/>
                    <a:pt x="425" y="439"/>
                    <a:pt x="425" y="439"/>
                  </a:cubicBezTo>
                  <a:cubicBezTo>
                    <a:pt x="426" y="438"/>
                    <a:pt x="426" y="437"/>
                    <a:pt x="424" y="435"/>
                  </a:cubicBezTo>
                  <a:cubicBezTo>
                    <a:pt x="423" y="433"/>
                    <a:pt x="421" y="432"/>
                    <a:pt x="420" y="432"/>
                  </a:cubicBezTo>
                  <a:cubicBezTo>
                    <a:pt x="419" y="431"/>
                    <a:pt x="417" y="431"/>
                    <a:pt x="417" y="431"/>
                  </a:cubicBezTo>
                  <a:cubicBezTo>
                    <a:pt x="416" y="430"/>
                    <a:pt x="416" y="429"/>
                    <a:pt x="418" y="430"/>
                  </a:cubicBezTo>
                  <a:cubicBezTo>
                    <a:pt x="420" y="431"/>
                    <a:pt x="422" y="431"/>
                    <a:pt x="421" y="429"/>
                  </a:cubicBezTo>
                  <a:cubicBezTo>
                    <a:pt x="420" y="427"/>
                    <a:pt x="418" y="428"/>
                    <a:pt x="419" y="427"/>
                  </a:cubicBezTo>
                  <a:cubicBezTo>
                    <a:pt x="420" y="426"/>
                    <a:pt x="422" y="424"/>
                    <a:pt x="423" y="423"/>
                  </a:cubicBezTo>
                  <a:cubicBezTo>
                    <a:pt x="424" y="422"/>
                    <a:pt x="427" y="420"/>
                    <a:pt x="427" y="420"/>
                  </a:cubicBezTo>
                  <a:cubicBezTo>
                    <a:pt x="427" y="421"/>
                    <a:pt x="427" y="422"/>
                    <a:pt x="428" y="422"/>
                  </a:cubicBezTo>
                  <a:cubicBezTo>
                    <a:pt x="428" y="422"/>
                    <a:pt x="429" y="422"/>
                    <a:pt x="428" y="423"/>
                  </a:cubicBezTo>
                  <a:cubicBezTo>
                    <a:pt x="427" y="424"/>
                    <a:pt x="425" y="426"/>
                    <a:pt x="424" y="426"/>
                  </a:cubicBezTo>
                  <a:cubicBezTo>
                    <a:pt x="424" y="427"/>
                    <a:pt x="424" y="427"/>
                    <a:pt x="424" y="428"/>
                  </a:cubicBezTo>
                  <a:cubicBezTo>
                    <a:pt x="424" y="429"/>
                    <a:pt x="425" y="430"/>
                    <a:pt x="426" y="431"/>
                  </a:cubicBezTo>
                  <a:cubicBezTo>
                    <a:pt x="426" y="432"/>
                    <a:pt x="426" y="434"/>
                    <a:pt x="427" y="433"/>
                  </a:cubicBezTo>
                  <a:cubicBezTo>
                    <a:pt x="428" y="433"/>
                    <a:pt x="429" y="431"/>
                    <a:pt x="429" y="432"/>
                  </a:cubicBezTo>
                  <a:cubicBezTo>
                    <a:pt x="429" y="433"/>
                    <a:pt x="428" y="434"/>
                    <a:pt x="429" y="436"/>
                  </a:cubicBezTo>
                  <a:cubicBezTo>
                    <a:pt x="430" y="438"/>
                    <a:pt x="431" y="440"/>
                    <a:pt x="431" y="439"/>
                  </a:cubicBezTo>
                  <a:cubicBezTo>
                    <a:pt x="431" y="439"/>
                    <a:pt x="430" y="437"/>
                    <a:pt x="432" y="436"/>
                  </a:cubicBezTo>
                  <a:cubicBezTo>
                    <a:pt x="433" y="435"/>
                    <a:pt x="434" y="433"/>
                    <a:pt x="435" y="433"/>
                  </a:cubicBezTo>
                  <a:cubicBezTo>
                    <a:pt x="435" y="433"/>
                    <a:pt x="436" y="433"/>
                    <a:pt x="436" y="434"/>
                  </a:cubicBezTo>
                  <a:cubicBezTo>
                    <a:pt x="435" y="435"/>
                    <a:pt x="434" y="436"/>
                    <a:pt x="434" y="437"/>
                  </a:cubicBezTo>
                  <a:cubicBezTo>
                    <a:pt x="434" y="438"/>
                    <a:pt x="433" y="441"/>
                    <a:pt x="433" y="442"/>
                  </a:cubicBezTo>
                  <a:cubicBezTo>
                    <a:pt x="433" y="444"/>
                    <a:pt x="434" y="444"/>
                    <a:pt x="435" y="445"/>
                  </a:cubicBezTo>
                  <a:cubicBezTo>
                    <a:pt x="437" y="446"/>
                    <a:pt x="439" y="448"/>
                    <a:pt x="440" y="447"/>
                  </a:cubicBezTo>
                  <a:cubicBezTo>
                    <a:pt x="441" y="446"/>
                    <a:pt x="443" y="446"/>
                    <a:pt x="442" y="445"/>
                  </a:cubicBezTo>
                  <a:cubicBezTo>
                    <a:pt x="442" y="443"/>
                    <a:pt x="441" y="443"/>
                    <a:pt x="441" y="441"/>
                  </a:cubicBezTo>
                  <a:cubicBezTo>
                    <a:pt x="440" y="440"/>
                    <a:pt x="440" y="438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40" y="436"/>
                    <a:pt x="440" y="436"/>
                    <a:pt x="440" y="435"/>
                  </a:cubicBezTo>
                  <a:cubicBezTo>
                    <a:pt x="440" y="434"/>
                    <a:pt x="440" y="433"/>
                    <a:pt x="440" y="433"/>
                  </a:cubicBezTo>
                  <a:cubicBezTo>
                    <a:pt x="440" y="432"/>
                    <a:pt x="441" y="431"/>
                    <a:pt x="441" y="430"/>
                  </a:cubicBezTo>
                  <a:cubicBezTo>
                    <a:pt x="441" y="429"/>
                    <a:pt x="441" y="428"/>
                    <a:pt x="442" y="428"/>
                  </a:cubicBezTo>
                  <a:cubicBezTo>
                    <a:pt x="442" y="428"/>
                    <a:pt x="443" y="430"/>
                    <a:pt x="443" y="430"/>
                  </a:cubicBezTo>
                  <a:cubicBezTo>
                    <a:pt x="443" y="431"/>
                    <a:pt x="443" y="431"/>
                    <a:pt x="443" y="431"/>
                  </a:cubicBezTo>
                  <a:cubicBezTo>
                    <a:pt x="443" y="432"/>
                    <a:pt x="444" y="431"/>
                    <a:pt x="444" y="432"/>
                  </a:cubicBezTo>
                  <a:cubicBezTo>
                    <a:pt x="444" y="432"/>
                    <a:pt x="445" y="432"/>
                    <a:pt x="445" y="432"/>
                  </a:cubicBezTo>
                  <a:cubicBezTo>
                    <a:pt x="445" y="431"/>
                    <a:pt x="445" y="430"/>
                    <a:pt x="445" y="431"/>
                  </a:cubicBezTo>
                  <a:cubicBezTo>
                    <a:pt x="446" y="431"/>
                    <a:pt x="446" y="431"/>
                    <a:pt x="447" y="431"/>
                  </a:cubicBezTo>
                  <a:cubicBezTo>
                    <a:pt x="447" y="431"/>
                    <a:pt x="448" y="431"/>
                    <a:pt x="448" y="431"/>
                  </a:cubicBezTo>
                  <a:cubicBezTo>
                    <a:pt x="448" y="430"/>
                    <a:pt x="449" y="430"/>
                    <a:pt x="449" y="430"/>
                  </a:cubicBezTo>
                  <a:cubicBezTo>
                    <a:pt x="450" y="430"/>
                    <a:pt x="450" y="429"/>
                    <a:pt x="451" y="429"/>
                  </a:cubicBezTo>
                  <a:cubicBezTo>
                    <a:pt x="451" y="430"/>
                    <a:pt x="451" y="430"/>
                    <a:pt x="452" y="430"/>
                  </a:cubicBezTo>
                  <a:cubicBezTo>
                    <a:pt x="452" y="430"/>
                    <a:pt x="453" y="430"/>
                    <a:pt x="453" y="429"/>
                  </a:cubicBezTo>
                  <a:cubicBezTo>
                    <a:pt x="453" y="429"/>
                    <a:pt x="454" y="427"/>
                    <a:pt x="454" y="427"/>
                  </a:cubicBezTo>
                  <a:cubicBezTo>
                    <a:pt x="453" y="427"/>
                    <a:pt x="453" y="426"/>
                    <a:pt x="453" y="426"/>
                  </a:cubicBezTo>
                  <a:cubicBezTo>
                    <a:pt x="453" y="425"/>
                    <a:pt x="454" y="425"/>
                    <a:pt x="454" y="424"/>
                  </a:cubicBezTo>
                  <a:cubicBezTo>
                    <a:pt x="454" y="424"/>
                    <a:pt x="454" y="423"/>
                    <a:pt x="455" y="423"/>
                  </a:cubicBezTo>
                  <a:cubicBezTo>
                    <a:pt x="455" y="423"/>
                    <a:pt x="455" y="423"/>
                    <a:pt x="456" y="422"/>
                  </a:cubicBezTo>
                  <a:cubicBezTo>
                    <a:pt x="456" y="422"/>
                    <a:pt x="455" y="422"/>
                    <a:pt x="455" y="421"/>
                  </a:cubicBezTo>
                  <a:cubicBezTo>
                    <a:pt x="455" y="421"/>
                    <a:pt x="455" y="420"/>
                    <a:pt x="455" y="419"/>
                  </a:cubicBezTo>
                  <a:cubicBezTo>
                    <a:pt x="455" y="418"/>
                    <a:pt x="455" y="417"/>
                    <a:pt x="455" y="416"/>
                  </a:cubicBezTo>
                  <a:cubicBezTo>
                    <a:pt x="455" y="415"/>
                    <a:pt x="455" y="415"/>
                    <a:pt x="456" y="414"/>
                  </a:cubicBezTo>
                  <a:cubicBezTo>
                    <a:pt x="456" y="414"/>
                    <a:pt x="456" y="413"/>
                    <a:pt x="456" y="412"/>
                  </a:cubicBezTo>
                  <a:cubicBezTo>
                    <a:pt x="456" y="412"/>
                    <a:pt x="457" y="411"/>
                    <a:pt x="458" y="411"/>
                  </a:cubicBezTo>
                  <a:cubicBezTo>
                    <a:pt x="458" y="410"/>
                    <a:pt x="459" y="409"/>
                    <a:pt x="459" y="409"/>
                  </a:cubicBezTo>
                  <a:cubicBezTo>
                    <a:pt x="459" y="409"/>
                    <a:pt x="459" y="409"/>
                    <a:pt x="459" y="409"/>
                  </a:cubicBezTo>
                  <a:cubicBezTo>
                    <a:pt x="460" y="409"/>
                    <a:pt x="460" y="409"/>
                    <a:pt x="461" y="409"/>
                  </a:cubicBezTo>
                  <a:cubicBezTo>
                    <a:pt x="461" y="409"/>
                    <a:pt x="462" y="410"/>
                    <a:pt x="462" y="410"/>
                  </a:cubicBezTo>
                  <a:cubicBezTo>
                    <a:pt x="463" y="410"/>
                    <a:pt x="464" y="410"/>
                    <a:pt x="464" y="410"/>
                  </a:cubicBezTo>
                  <a:cubicBezTo>
                    <a:pt x="464" y="411"/>
                    <a:pt x="465" y="411"/>
                    <a:pt x="466" y="410"/>
                  </a:cubicBezTo>
                  <a:cubicBezTo>
                    <a:pt x="467" y="410"/>
                    <a:pt x="467" y="410"/>
                    <a:pt x="467" y="409"/>
                  </a:cubicBezTo>
                  <a:cubicBezTo>
                    <a:pt x="468" y="409"/>
                    <a:pt x="468" y="408"/>
                    <a:pt x="468" y="408"/>
                  </a:cubicBezTo>
                  <a:cubicBezTo>
                    <a:pt x="468" y="408"/>
                    <a:pt x="468" y="409"/>
                    <a:pt x="469" y="409"/>
                  </a:cubicBezTo>
                  <a:cubicBezTo>
                    <a:pt x="469" y="409"/>
                    <a:pt x="469" y="409"/>
                    <a:pt x="469" y="409"/>
                  </a:cubicBezTo>
                  <a:cubicBezTo>
                    <a:pt x="469" y="408"/>
                    <a:pt x="470" y="407"/>
                    <a:pt x="470" y="407"/>
                  </a:cubicBezTo>
                  <a:cubicBezTo>
                    <a:pt x="470" y="407"/>
                    <a:pt x="471" y="406"/>
                    <a:pt x="471" y="407"/>
                  </a:cubicBezTo>
                  <a:cubicBezTo>
                    <a:pt x="471" y="407"/>
                    <a:pt x="472" y="408"/>
                    <a:pt x="472" y="408"/>
                  </a:cubicBezTo>
                  <a:cubicBezTo>
                    <a:pt x="472" y="408"/>
                    <a:pt x="472" y="407"/>
                    <a:pt x="473" y="407"/>
                  </a:cubicBezTo>
                  <a:cubicBezTo>
                    <a:pt x="474" y="407"/>
                    <a:pt x="474" y="407"/>
                    <a:pt x="475" y="407"/>
                  </a:cubicBezTo>
                  <a:cubicBezTo>
                    <a:pt x="476" y="407"/>
                    <a:pt x="478" y="407"/>
                    <a:pt x="478" y="407"/>
                  </a:cubicBezTo>
                  <a:cubicBezTo>
                    <a:pt x="478" y="408"/>
                    <a:pt x="479" y="408"/>
                    <a:pt x="479" y="408"/>
                  </a:cubicBezTo>
                  <a:cubicBezTo>
                    <a:pt x="480" y="408"/>
                    <a:pt x="482" y="408"/>
                    <a:pt x="482" y="408"/>
                  </a:cubicBezTo>
                  <a:cubicBezTo>
                    <a:pt x="482" y="407"/>
                    <a:pt x="482" y="407"/>
                    <a:pt x="483" y="407"/>
                  </a:cubicBezTo>
                  <a:cubicBezTo>
                    <a:pt x="483" y="407"/>
                    <a:pt x="484" y="407"/>
                    <a:pt x="484" y="406"/>
                  </a:cubicBezTo>
                  <a:cubicBezTo>
                    <a:pt x="484" y="405"/>
                    <a:pt x="484" y="404"/>
                    <a:pt x="484" y="405"/>
                  </a:cubicBezTo>
                  <a:cubicBezTo>
                    <a:pt x="485" y="405"/>
                    <a:pt x="486" y="405"/>
                    <a:pt x="487" y="406"/>
                  </a:cubicBezTo>
                  <a:cubicBezTo>
                    <a:pt x="487" y="407"/>
                    <a:pt x="488" y="407"/>
                    <a:pt x="489" y="407"/>
                  </a:cubicBezTo>
                  <a:cubicBezTo>
                    <a:pt x="490" y="407"/>
                    <a:pt x="492" y="406"/>
                    <a:pt x="492" y="406"/>
                  </a:cubicBezTo>
                  <a:cubicBezTo>
                    <a:pt x="492" y="406"/>
                    <a:pt x="493" y="405"/>
                    <a:pt x="493" y="404"/>
                  </a:cubicBezTo>
                  <a:cubicBezTo>
                    <a:pt x="493" y="404"/>
                    <a:pt x="492" y="403"/>
                    <a:pt x="492" y="403"/>
                  </a:cubicBezTo>
                  <a:cubicBezTo>
                    <a:pt x="491" y="403"/>
                    <a:pt x="491" y="403"/>
                    <a:pt x="491" y="402"/>
                  </a:cubicBezTo>
                  <a:cubicBezTo>
                    <a:pt x="492" y="402"/>
                    <a:pt x="493" y="401"/>
                    <a:pt x="492" y="401"/>
                  </a:cubicBezTo>
                  <a:cubicBezTo>
                    <a:pt x="491" y="400"/>
                    <a:pt x="491" y="399"/>
                    <a:pt x="490" y="399"/>
                  </a:cubicBezTo>
                  <a:cubicBezTo>
                    <a:pt x="490" y="399"/>
                    <a:pt x="490" y="399"/>
                    <a:pt x="490" y="398"/>
                  </a:cubicBezTo>
                  <a:cubicBezTo>
                    <a:pt x="490" y="398"/>
                    <a:pt x="490" y="397"/>
                    <a:pt x="489" y="396"/>
                  </a:cubicBezTo>
                  <a:cubicBezTo>
                    <a:pt x="489" y="395"/>
                    <a:pt x="489" y="393"/>
                    <a:pt x="489" y="392"/>
                  </a:cubicBezTo>
                  <a:cubicBezTo>
                    <a:pt x="489" y="392"/>
                    <a:pt x="490" y="390"/>
                    <a:pt x="489" y="389"/>
                  </a:cubicBezTo>
                  <a:cubicBezTo>
                    <a:pt x="489" y="389"/>
                    <a:pt x="488" y="388"/>
                    <a:pt x="488" y="388"/>
                  </a:cubicBezTo>
                  <a:cubicBezTo>
                    <a:pt x="489" y="388"/>
                    <a:pt x="490" y="388"/>
                    <a:pt x="490" y="388"/>
                  </a:cubicBezTo>
                  <a:cubicBezTo>
                    <a:pt x="490" y="387"/>
                    <a:pt x="490" y="385"/>
                    <a:pt x="489" y="385"/>
                  </a:cubicBezTo>
                  <a:cubicBezTo>
                    <a:pt x="488" y="385"/>
                    <a:pt x="488" y="384"/>
                    <a:pt x="488" y="384"/>
                  </a:cubicBezTo>
                  <a:cubicBezTo>
                    <a:pt x="487" y="384"/>
                    <a:pt x="486" y="383"/>
                    <a:pt x="487" y="382"/>
                  </a:cubicBezTo>
                  <a:cubicBezTo>
                    <a:pt x="487" y="381"/>
                    <a:pt x="488" y="381"/>
                    <a:pt x="488" y="380"/>
                  </a:cubicBezTo>
                  <a:cubicBezTo>
                    <a:pt x="488" y="379"/>
                    <a:pt x="488" y="379"/>
                    <a:pt x="488" y="379"/>
                  </a:cubicBezTo>
                  <a:cubicBezTo>
                    <a:pt x="489" y="379"/>
                    <a:pt x="490" y="381"/>
                    <a:pt x="490" y="381"/>
                  </a:cubicBezTo>
                  <a:cubicBezTo>
                    <a:pt x="490" y="382"/>
                    <a:pt x="490" y="382"/>
                    <a:pt x="491" y="382"/>
                  </a:cubicBezTo>
                  <a:cubicBezTo>
                    <a:pt x="492" y="381"/>
                    <a:pt x="491" y="381"/>
                    <a:pt x="492" y="380"/>
                  </a:cubicBezTo>
                  <a:cubicBezTo>
                    <a:pt x="492" y="380"/>
                    <a:pt x="493" y="380"/>
                    <a:pt x="493" y="379"/>
                  </a:cubicBezTo>
                  <a:cubicBezTo>
                    <a:pt x="493" y="379"/>
                    <a:pt x="493" y="378"/>
                    <a:pt x="494" y="378"/>
                  </a:cubicBezTo>
                  <a:cubicBezTo>
                    <a:pt x="494" y="378"/>
                    <a:pt x="495" y="378"/>
                    <a:pt x="496" y="379"/>
                  </a:cubicBezTo>
                  <a:cubicBezTo>
                    <a:pt x="496" y="379"/>
                    <a:pt x="497" y="380"/>
                    <a:pt x="498" y="381"/>
                  </a:cubicBezTo>
                  <a:cubicBezTo>
                    <a:pt x="498" y="381"/>
                    <a:pt x="500" y="382"/>
                    <a:pt x="500" y="383"/>
                  </a:cubicBezTo>
                  <a:cubicBezTo>
                    <a:pt x="500" y="383"/>
                    <a:pt x="500" y="383"/>
                    <a:pt x="500" y="384"/>
                  </a:cubicBezTo>
                  <a:cubicBezTo>
                    <a:pt x="500" y="384"/>
                    <a:pt x="502" y="383"/>
                    <a:pt x="502" y="383"/>
                  </a:cubicBezTo>
                  <a:cubicBezTo>
                    <a:pt x="503" y="383"/>
                    <a:pt x="503" y="383"/>
                    <a:pt x="503" y="382"/>
                  </a:cubicBezTo>
                  <a:cubicBezTo>
                    <a:pt x="503" y="381"/>
                    <a:pt x="503" y="381"/>
                    <a:pt x="504" y="380"/>
                  </a:cubicBezTo>
                  <a:cubicBezTo>
                    <a:pt x="504" y="380"/>
                    <a:pt x="505" y="378"/>
                    <a:pt x="506" y="378"/>
                  </a:cubicBezTo>
                  <a:cubicBezTo>
                    <a:pt x="507" y="379"/>
                    <a:pt x="507" y="379"/>
                    <a:pt x="508" y="379"/>
                  </a:cubicBezTo>
                  <a:cubicBezTo>
                    <a:pt x="508" y="379"/>
                    <a:pt x="509" y="379"/>
                    <a:pt x="509" y="380"/>
                  </a:cubicBezTo>
                  <a:cubicBezTo>
                    <a:pt x="509" y="381"/>
                    <a:pt x="509" y="382"/>
                    <a:pt x="510" y="382"/>
                  </a:cubicBezTo>
                  <a:cubicBezTo>
                    <a:pt x="511" y="382"/>
                    <a:pt x="511" y="382"/>
                    <a:pt x="511" y="382"/>
                  </a:cubicBezTo>
                  <a:cubicBezTo>
                    <a:pt x="512" y="382"/>
                    <a:pt x="512" y="382"/>
                    <a:pt x="513" y="382"/>
                  </a:cubicBezTo>
                  <a:cubicBezTo>
                    <a:pt x="513" y="381"/>
                    <a:pt x="513" y="380"/>
                    <a:pt x="514" y="380"/>
                  </a:cubicBezTo>
                  <a:cubicBezTo>
                    <a:pt x="515" y="380"/>
                    <a:pt x="515" y="380"/>
                    <a:pt x="515" y="379"/>
                  </a:cubicBezTo>
                  <a:cubicBezTo>
                    <a:pt x="515" y="379"/>
                    <a:pt x="515" y="377"/>
                    <a:pt x="514" y="377"/>
                  </a:cubicBezTo>
                  <a:cubicBezTo>
                    <a:pt x="514" y="377"/>
                    <a:pt x="513" y="377"/>
                    <a:pt x="513" y="377"/>
                  </a:cubicBezTo>
                  <a:cubicBezTo>
                    <a:pt x="513" y="376"/>
                    <a:pt x="513" y="374"/>
                    <a:pt x="514" y="374"/>
                  </a:cubicBezTo>
                  <a:cubicBezTo>
                    <a:pt x="515" y="374"/>
                    <a:pt x="515" y="374"/>
                    <a:pt x="516" y="373"/>
                  </a:cubicBezTo>
                  <a:cubicBezTo>
                    <a:pt x="517" y="372"/>
                    <a:pt x="516" y="371"/>
                    <a:pt x="517" y="371"/>
                  </a:cubicBezTo>
                  <a:cubicBezTo>
                    <a:pt x="517" y="371"/>
                    <a:pt x="518" y="371"/>
                    <a:pt x="518" y="370"/>
                  </a:cubicBezTo>
                  <a:cubicBezTo>
                    <a:pt x="518" y="369"/>
                    <a:pt x="519" y="368"/>
                    <a:pt x="519" y="369"/>
                  </a:cubicBezTo>
                  <a:cubicBezTo>
                    <a:pt x="520" y="370"/>
                    <a:pt x="520" y="370"/>
                    <a:pt x="521" y="370"/>
                  </a:cubicBezTo>
                  <a:cubicBezTo>
                    <a:pt x="521" y="370"/>
                    <a:pt x="522" y="370"/>
                    <a:pt x="523" y="370"/>
                  </a:cubicBezTo>
                  <a:cubicBezTo>
                    <a:pt x="524" y="370"/>
                    <a:pt x="525" y="369"/>
                    <a:pt x="524" y="369"/>
                  </a:cubicBezTo>
                  <a:cubicBezTo>
                    <a:pt x="523" y="368"/>
                    <a:pt x="523" y="369"/>
                    <a:pt x="523" y="368"/>
                  </a:cubicBezTo>
                  <a:cubicBezTo>
                    <a:pt x="523" y="367"/>
                    <a:pt x="523" y="366"/>
                    <a:pt x="522" y="366"/>
                  </a:cubicBezTo>
                  <a:cubicBezTo>
                    <a:pt x="521" y="366"/>
                    <a:pt x="521" y="365"/>
                    <a:pt x="520" y="365"/>
                  </a:cubicBezTo>
                  <a:cubicBezTo>
                    <a:pt x="520" y="364"/>
                    <a:pt x="520" y="363"/>
                    <a:pt x="519" y="362"/>
                  </a:cubicBezTo>
                  <a:cubicBezTo>
                    <a:pt x="519" y="362"/>
                    <a:pt x="517" y="363"/>
                    <a:pt x="517" y="362"/>
                  </a:cubicBezTo>
                  <a:cubicBezTo>
                    <a:pt x="517" y="360"/>
                    <a:pt x="517" y="359"/>
                    <a:pt x="517" y="359"/>
                  </a:cubicBezTo>
                  <a:cubicBezTo>
                    <a:pt x="517" y="358"/>
                    <a:pt x="517" y="357"/>
                    <a:pt x="517" y="356"/>
                  </a:cubicBezTo>
                  <a:cubicBezTo>
                    <a:pt x="517" y="356"/>
                    <a:pt x="517" y="355"/>
                    <a:pt x="516" y="355"/>
                  </a:cubicBezTo>
                  <a:cubicBezTo>
                    <a:pt x="516" y="355"/>
                    <a:pt x="515" y="355"/>
                    <a:pt x="515" y="354"/>
                  </a:cubicBezTo>
                  <a:cubicBezTo>
                    <a:pt x="515" y="354"/>
                    <a:pt x="514" y="352"/>
                    <a:pt x="515" y="352"/>
                  </a:cubicBezTo>
                  <a:cubicBezTo>
                    <a:pt x="516" y="352"/>
                    <a:pt x="516" y="354"/>
                    <a:pt x="517" y="354"/>
                  </a:cubicBezTo>
                  <a:cubicBezTo>
                    <a:pt x="517" y="354"/>
                    <a:pt x="519" y="354"/>
                    <a:pt x="519" y="353"/>
                  </a:cubicBezTo>
                  <a:cubicBezTo>
                    <a:pt x="520" y="353"/>
                    <a:pt x="520" y="352"/>
                    <a:pt x="520" y="352"/>
                  </a:cubicBezTo>
                  <a:cubicBezTo>
                    <a:pt x="519" y="352"/>
                    <a:pt x="519" y="351"/>
                    <a:pt x="519" y="351"/>
                  </a:cubicBezTo>
                  <a:cubicBezTo>
                    <a:pt x="520" y="350"/>
                    <a:pt x="520" y="349"/>
                    <a:pt x="520" y="349"/>
                  </a:cubicBezTo>
                  <a:cubicBezTo>
                    <a:pt x="521" y="349"/>
                    <a:pt x="521" y="348"/>
                    <a:pt x="521" y="348"/>
                  </a:cubicBezTo>
                  <a:cubicBezTo>
                    <a:pt x="520" y="347"/>
                    <a:pt x="521" y="346"/>
                    <a:pt x="521" y="346"/>
                  </a:cubicBezTo>
                  <a:cubicBezTo>
                    <a:pt x="520" y="345"/>
                    <a:pt x="519" y="345"/>
                    <a:pt x="520" y="345"/>
                  </a:cubicBezTo>
                  <a:cubicBezTo>
                    <a:pt x="521" y="345"/>
                    <a:pt x="521" y="345"/>
                    <a:pt x="521" y="344"/>
                  </a:cubicBezTo>
                  <a:cubicBezTo>
                    <a:pt x="521" y="343"/>
                    <a:pt x="521" y="343"/>
                    <a:pt x="521" y="343"/>
                  </a:cubicBezTo>
                  <a:cubicBezTo>
                    <a:pt x="521" y="342"/>
                    <a:pt x="522" y="343"/>
                    <a:pt x="523" y="343"/>
                  </a:cubicBezTo>
                  <a:cubicBezTo>
                    <a:pt x="523" y="343"/>
                    <a:pt x="523" y="344"/>
                    <a:pt x="524" y="345"/>
                  </a:cubicBezTo>
                  <a:cubicBezTo>
                    <a:pt x="524" y="345"/>
                    <a:pt x="525" y="345"/>
                    <a:pt x="525" y="344"/>
                  </a:cubicBezTo>
                  <a:cubicBezTo>
                    <a:pt x="525" y="344"/>
                    <a:pt x="525" y="343"/>
                    <a:pt x="525" y="343"/>
                  </a:cubicBezTo>
                  <a:cubicBezTo>
                    <a:pt x="526" y="342"/>
                    <a:pt x="527" y="342"/>
                    <a:pt x="527" y="342"/>
                  </a:cubicBezTo>
                  <a:cubicBezTo>
                    <a:pt x="528" y="342"/>
                    <a:pt x="528" y="343"/>
                    <a:pt x="529" y="342"/>
                  </a:cubicBezTo>
                  <a:cubicBezTo>
                    <a:pt x="529" y="342"/>
                    <a:pt x="529" y="342"/>
                    <a:pt x="530" y="342"/>
                  </a:cubicBezTo>
                  <a:cubicBezTo>
                    <a:pt x="530" y="342"/>
                    <a:pt x="531" y="343"/>
                    <a:pt x="531" y="342"/>
                  </a:cubicBezTo>
                  <a:cubicBezTo>
                    <a:pt x="532" y="342"/>
                    <a:pt x="532" y="341"/>
                    <a:pt x="532" y="341"/>
                  </a:cubicBezTo>
                  <a:cubicBezTo>
                    <a:pt x="532" y="340"/>
                    <a:pt x="531" y="340"/>
                    <a:pt x="532" y="340"/>
                  </a:cubicBezTo>
                  <a:cubicBezTo>
                    <a:pt x="533" y="339"/>
                    <a:pt x="534" y="339"/>
                    <a:pt x="534" y="340"/>
                  </a:cubicBezTo>
                  <a:cubicBezTo>
                    <a:pt x="535" y="340"/>
                    <a:pt x="536" y="340"/>
                    <a:pt x="536" y="339"/>
                  </a:cubicBezTo>
                  <a:cubicBezTo>
                    <a:pt x="537" y="339"/>
                    <a:pt x="537" y="338"/>
                    <a:pt x="537" y="338"/>
                  </a:cubicBezTo>
                  <a:cubicBezTo>
                    <a:pt x="537" y="337"/>
                    <a:pt x="537" y="337"/>
                    <a:pt x="538" y="337"/>
                  </a:cubicBezTo>
                  <a:cubicBezTo>
                    <a:pt x="538" y="337"/>
                    <a:pt x="539" y="336"/>
                    <a:pt x="539" y="337"/>
                  </a:cubicBezTo>
                  <a:cubicBezTo>
                    <a:pt x="539" y="337"/>
                    <a:pt x="540" y="338"/>
                    <a:pt x="540" y="337"/>
                  </a:cubicBezTo>
                  <a:cubicBezTo>
                    <a:pt x="540" y="337"/>
                    <a:pt x="541" y="337"/>
                    <a:pt x="541" y="336"/>
                  </a:cubicBezTo>
                  <a:cubicBezTo>
                    <a:pt x="541" y="336"/>
                    <a:pt x="542" y="335"/>
                    <a:pt x="543" y="336"/>
                  </a:cubicBezTo>
                  <a:cubicBezTo>
                    <a:pt x="543" y="336"/>
                    <a:pt x="543" y="336"/>
                    <a:pt x="544" y="336"/>
                  </a:cubicBezTo>
                  <a:cubicBezTo>
                    <a:pt x="544" y="336"/>
                    <a:pt x="545" y="336"/>
                    <a:pt x="545" y="335"/>
                  </a:cubicBezTo>
                  <a:cubicBezTo>
                    <a:pt x="545" y="335"/>
                    <a:pt x="545" y="334"/>
                    <a:pt x="546" y="334"/>
                  </a:cubicBezTo>
                  <a:cubicBezTo>
                    <a:pt x="547" y="334"/>
                    <a:pt x="547" y="333"/>
                    <a:pt x="547" y="333"/>
                  </a:cubicBezTo>
                  <a:cubicBezTo>
                    <a:pt x="547" y="332"/>
                    <a:pt x="548" y="332"/>
                    <a:pt x="547" y="331"/>
                  </a:cubicBezTo>
                  <a:cubicBezTo>
                    <a:pt x="547" y="331"/>
                    <a:pt x="547" y="330"/>
                    <a:pt x="546" y="330"/>
                  </a:cubicBezTo>
                  <a:cubicBezTo>
                    <a:pt x="546" y="330"/>
                    <a:pt x="545" y="329"/>
                    <a:pt x="545" y="329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46" y="328"/>
                    <a:pt x="548" y="328"/>
                    <a:pt x="548" y="328"/>
                  </a:cubicBezTo>
                  <a:cubicBezTo>
                    <a:pt x="548" y="327"/>
                    <a:pt x="548" y="327"/>
                    <a:pt x="548" y="327"/>
                  </a:cubicBezTo>
                  <a:cubicBezTo>
                    <a:pt x="549" y="327"/>
                    <a:pt x="549" y="327"/>
                    <a:pt x="550" y="327"/>
                  </a:cubicBezTo>
                  <a:cubicBezTo>
                    <a:pt x="551" y="327"/>
                    <a:pt x="551" y="328"/>
                    <a:pt x="552" y="327"/>
                  </a:cubicBezTo>
                  <a:cubicBezTo>
                    <a:pt x="552" y="327"/>
                    <a:pt x="552" y="327"/>
                    <a:pt x="553" y="327"/>
                  </a:cubicBezTo>
                  <a:cubicBezTo>
                    <a:pt x="554" y="327"/>
                    <a:pt x="554" y="327"/>
                    <a:pt x="555" y="327"/>
                  </a:cubicBezTo>
                  <a:cubicBezTo>
                    <a:pt x="555" y="327"/>
                    <a:pt x="556" y="327"/>
                    <a:pt x="557" y="327"/>
                  </a:cubicBezTo>
                  <a:cubicBezTo>
                    <a:pt x="557" y="326"/>
                    <a:pt x="557" y="326"/>
                    <a:pt x="557" y="326"/>
                  </a:cubicBezTo>
                  <a:cubicBezTo>
                    <a:pt x="558" y="326"/>
                    <a:pt x="558" y="326"/>
                    <a:pt x="558" y="326"/>
                  </a:cubicBezTo>
                  <a:cubicBezTo>
                    <a:pt x="559" y="325"/>
                    <a:pt x="559" y="325"/>
                    <a:pt x="559" y="324"/>
                  </a:cubicBezTo>
                  <a:cubicBezTo>
                    <a:pt x="560" y="323"/>
                    <a:pt x="560" y="323"/>
                    <a:pt x="560" y="323"/>
                  </a:cubicBezTo>
                  <a:cubicBezTo>
                    <a:pt x="561" y="322"/>
                    <a:pt x="561" y="322"/>
                    <a:pt x="562" y="322"/>
                  </a:cubicBezTo>
                  <a:cubicBezTo>
                    <a:pt x="562" y="322"/>
                    <a:pt x="562" y="321"/>
                    <a:pt x="563" y="321"/>
                  </a:cubicBezTo>
                  <a:cubicBezTo>
                    <a:pt x="563" y="321"/>
                    <a:pt x="564" y="321"/>
                    <a:pt x="564" y="320"/>
                  </a:cubicBezTo>
                  <a:cubicBezTo>
                    <a:pt x="564" y="319"/>
                    <a:pt x="563" y="319"/>
                    <a:pt x="564" y="318"/>
                  </a:cubicBezTo>
                  <a:cubicBezTo>
                    <a:pt x="564" y="318"/>
                    <a:pt x="564" y="318"/>
                    <a:pt x="565" y="317"/>
                  </a:cubicBezTo>
                  <a:cubicBezTo>
                    <a:pt x="565" y="317"/>
                    <a:pt x="566" y="317"/>
                    <a:pt x="566" y="316"/>
                  </a:cubicBezTo>
                  <a:cubicBezTo>
                    <a:pt x="566" y="316"/>
                    <a:pt x="566" y="315"/>
                    <a:pt x="567" y="315"/>
                  </a:cubicBezTo>
                  <a:cubicBezTo>
                    <a:pt x="567" y="315"/>
                    <a:pt x="568" y="315"/>
                    <a:pt x="568" y="314"/>
                  </a:cubicBezTo>
                  <a:cubicBezTo>
                    <a:pt x="568" y="314"/>
                    <a:pt x="569" y="313"/>
                    <a:pt x="569" y="312"/>
                  </a:cubicBezTo>
                  <a:cubicBezTo>
                    <a:pt x="569" y="312"/>
                    <a:pt x="569" y="311"/>
                    <a:pt x="569" y="310"/>
                  </a:cubicBezTo>
                  <a:cubicBezTo>
                    <a:pt x="570" y="310"/>
                    <a:pt x="570" y="308"/>
                    <a:pt x="570" y="308"/>
                  </a:cubicBezTo>
                  <a:cubicBezTo>
                    <a:pt x="569" y="308"/>
                    <a:pt x="569" y="307"/>
                    <a:pt x="569" y="307"/>
                  </a:cubicBezTo>
                  <a:cubicBezTo>
                    <a:pt x="569" y="306"/>
                    <a:pt x="568" y="306"/>
                    <a:pt x="569" y="306"/>
                  </a:cubicBezTo>
                  <a:cubicBezTo>
                    <a:pt x="570" y="305"/>
                    <a:pt x="570" y="305"/>
                    <a:pt x="571" y="305"/>
                  </a:cubicBezTo>
                  <a:cubicBezTo>
                    <a:pt x="572" y="304"/>
                    <a:pt x="572" y="304"/>
                    <a:pt x="572" y="303"/>
                  </a:cubicBezTo>
                  <a:cubicBezTo>
                    <a:pt x="571" y="303"/>
                    <a:pt x="571" y="302"/>
                    <a:pt x="571" y="302"/>
                  </a:cubicBezTo>
                  <a:cubicBezTo>
                    <a:pt x="571" y="301"/>
                    <a:pt x="573" y="301"/>
                    <a:pt x="573" y="301"/>
                  </a:cubicBezTo>
                  <a:cubicBezTo>
                    <a:pt x="573" y="300"/>
                    <a:pt x="573" y="300"/>
                    <a:pt x="574" y="300"/>
                  </a:cubicBezTo>
                  <a:cubicBezTo>
                    <a:pt x="574" y="299"/>
                    <a:pt x="575" y="299"/>
                    <a:pt x="574" y="298"/>
                  </a:cubicBezTo>
                  <a:cubicBezTo>
                    <a:pt x="574" y="298"/>
                    <a:pt x="574" y="298"/>
                    <a:pt x="574" y="297"/>
                  </a:cubicBezTo>
                  <a:cubicBezTo>
                    <a:pt x="574" y="297"/>
                    <a:pt x="575" y="296"/>
                    <a:pt x="574" y="296"/>
                  </a:cubicBezTo>
                  <a:cubicBezTo>
                    <a:pt x="574" y="296"/>
                    <a:pt x="573" y="297"/>
                    <a:pt x="572" y="297"/>
                  </a:cubicBezTo>
                  <a:cubicBezTo>
                    <a:pt x="571" y="296"/>
                    <a:pt x="569" y="296"/>
                    <a:pt x="569" y="294"/>
                  </a:cubicBezTo>
                  <a:cubicBezTo>
                    <a:pt x="569" y="293"/>
                    <a:pt x="570" y="291"/>
                    <a:pt x="569" y="291"/>
                  </a:cubicBezTo>
                  <a:cubicBezTo>
                    <a:pt x="569" y="291"/>
                    <a:pt x="569" y="290"/>
                    <a:pt x="569" y="290"/>
                  </a:cubicBezTo>
                  <a:cubicBezTo>
                    <a:pt x="569" y="290"/>
                    <a:pt x="569" y="289"/>
                    <a:pt x="570" y="289"/>
                  </a:cubicBezTo>
                  <a:cubicBezTo>
                    <a:pt x="570" y="289"/>
                    <a:pt x="571" y="288"/>
                    <a:pt x="571" y="288"/>
                  </a:cubicBezTo>
                  <a:cubicBezTo>
                    <a:pt x="570" y="288"/>
                    <a:pt x="570" y="288"/>
                    <a:pt x="570" y="287"/>
                  </a:cubicBezTo>
                  <a:cubicBezTo>
                    <a:pt x="570" y="286"/>
                    <a:pt x="570" y="284"/>
                    <a:pt x="569" y="284"/>
                  </a:cubicBezTo>
                  <a:cubicBezTo>
                    <a:pt x="569" y="283"/>
                    <a:pt x="569" y="283"/>
                    <a:pt x="568" y="282"/>
                  </a:cubicBezTo>
                  <a:cubicBezTo>
                    <a:pt x="568" y="282"/>
                    <a:pt x="568" y="282"/>
                    <a:pt x="568" y="281"/>
                  </a:cubicBezTo>
                  <a:cubicBezTo>
                    <a:pt x="568" y="280"/>
                    <a:pt x="569" y="279"/>
                    <a:pt x="568" y="279"/>
                  </a:cubicBezTo>
                  <a:cubicBezTo>
                    <a:pt x="567" y="279"/>
                    <a:pt x="566" y="279"/>
                    <a:pt x="566" y="279"/>
                  </a:cubicBezTo>
                  <a:cubicBezTo>
                    <a:pt x="566" y="278"/>
                    <a:pt x="567" y="278"/>
                    <a:pt x="567" y="277"/>
                  </a:cubicBezTo>
                  <a:cubicBezTo>
                    <a:pt x="568" y="276"/>
                    <a:pt x="569" y="276"/>
                    <a:pt x="569" y="275"/>
                  </a:cubicBezTo>
                  <a:cubicBezTo>
                    <a:pt x="568" y="274"/>
                    <a:pt x="567" y="274"/>
                    <a:pt x="567" y="273"/>
                  </a:cubicBezTo>
                  <a:cubicBezTo>
                    <a:pt x="567" y="271"/>
                    <a:pt x="568" y="271"/>
                    <a:pt x="568" y="271"/>
                  </a:cubicBezTo>
                  <a:cubicBezTo>
                    <a:pt x="568" y="270"/>
                    <a:pt x="568" y="270"/>
                    <a:pt x="569" y="269"/>
                  </a:cubicBezTo>
                  <a:cubicBezTo>
                    <a:pt x="569" y="269"/>
                    <a:pt x="570" y="268"/>
                    <a:pt x="569" y="268"/>
                  </a:cubicBezTo>
                  <a:cubicBezTo>
                    <a:pt x="569" y="267"/>
                    <a:pt x="568" y="267"/>
                    <a:pt x="569" y="266"/>
                  </a:cubicBezTo>
                  <a:cubicBezTo>
                    <a:pt x="569" y="266"/>
                    <a:pt x="569" y="265"/>
                    <a:pt x="569" y="265"/>
                  </a:cubicBezTo>
                  <a:cubicBezTo>
                    <a:pt x="569" y="264"/>
                    <a:pt x="570" y="264"/>
                    <a:pt x="569" y="263"/>
                  </a:cubicBezTo>
                  <a:cubicBezTo>
                    <a:pt x="569" y="262"/>
                    <a:pt x="569" y="261"/>
                    <a:pt x="570" y="261"/>
                  </a:cubicBezTo>
                  <a:cubicBezTo>
                    <a:pt x="570" y="260"/>
                    <a:pt x="572" y="261"/>
                    <a:pt x="572" y="261"/>
                  </a:cubicBezTo>
                  <a:cubicBezTo>
                    <a:pt x="572" y="260"/>
                    <a:pt x="572" y="260"/>
                    <a:pt x="573" y="259"/>
                  </a:cubicBezTo>
                  <a:cubicBezTo>
                    <a:pt x="573" y="258"/>
                    <a:pt x="574" y="257"/>
                    <a:pt x="575" y="257"/>
                  </a:cubicBezTo>
                  <a:cubicBezTo>
                    <a:pt x="575" y="256"/>
                    <a:pt x="576" y="255"/>
                    <a:pt x="576" y="254"/>
                  </a:cubicBezTo>
                  <a:cubicBezTo>
                    <a:pt x="576" y="253"/>
                    <a:pt x="576" y="253"/>
                    <a:pt x="576" y="252"/>
                  </a:cubicBezTo>
                  <a:cubicBezTo>
                    <a:pt x="576" y="252"/>
                    <a:pt x="577" y="251"/>
                    <a:pt x="577" y="250"/>
                  </a:cubicBezTo>
                  <a:cubicBezTo>
                    <a:pt x="576" y="249"/>
                    <a:pt x="576" y="248"/>
                    <a:pt x="576" y="248"/>
                  </a:cubicBezTo>
                  <a:cubicBezTo>
                    <a:pt x="576" y="247"/>
                    <a:pt x="576" y="246"/>
                    <a:pt x="577" y="246"/>
                  </a:cubicBezTo>
                  <a:cubicBezTo>
                    <a:pt x="578" y="246"/>
                    <a:pt x="579" y="246"/>
                    <a:pt x="579" y="246"/>
                  </a:cubicBezTo>
                  <a:cubicBezTo>
                    <a:pt x="580" y="245"/>
                    <a:pt x="581" y="245"/>
                    <a:pt x="581" y="245"/>
                  </a:cubicBezTo>
                  <a:cubicBezTo>
                    <a:pt x="581" y="244"/>
                    <a:pt x="582" y="244"/>
                    <a:pt x="582" y="245"/>
                  </a:cubicBezTo>
                  <a:cubicBezTo>
                    <a:pt x="582" y="245"/>
                    <a:pt x="583" y="245"/>
                    <a:pt x="583" y="245"/>
                  </a:cubicBezTo>
                  <a:cubicBezTo>
                    <a:pt x="583" y="244"/>
                    <a:pt x="583" y="244"/>
                    <a:pt x="584" y="244"/>
                  </a:cubicBezTo>
                  <a:cubicBezTo>
                    <a:pt x="585" y="244"/>
                    <a:pt x="585" y="244"/>
                    <a:pt x="586" y="245"/>
                  </a:cubicBezTo>
                  <a:cubicBezTo>
                    <a:pt x="587" y="245"/>
                    <a:pt x="587" y="244"/>
                    <a:pt x="587" y="243"/>
                  </a:cubicBezTo>
                  <a:cubicBezTo>
                    <a:pt x="587" y="243"/>
                    <a:pt x="586" y="241"/>
                    <a:pt x="587" y="241"/>
                  </a:cubicBezTo>
                  <a:cubicBezTo>
                    <a:pt x="588" y="241"/>
                    <a:pt x="588" y="240"/>
                    <a:pt x="588" y="240"/>
                  </a:cubicBezTo>
                  <a:cubicBezTo>
                    <a:pt x="589" y="239"/>
                    <a:pt x="588" y="239"/>
                    <a:pt x="589" y="239"/>
                  </a:cubicBezTo>
                  <a:cubicBezTo>
                    <a:pt x="590" y="239"/>
                    <a:pt x="590" y="239"/>
                    <a:pt x="590" y="238"/>
                  </a:cubicBezTo>
                  <a:cubicBezTo>
                    <a:pt x="591" y="238"/>
                    <a:pt x="590" y="237"/>
                    <a:pt x="590" y="237"/>
                  </a:cubicBezTo>
                  <a:cubicBezTo>
                    <a:pt x="590" y="237"/>
                    <a:pt x="588" y="237"/>
                    <a:pt x="588" y="237"/>
                  </a:cubicBezTo>
                  <a:cubicBezTo>
                    <a:pt x="587" y="237"/>
                    <a:pt x="586" y="236"/>
                    <a:pt x="586" y="236"/>
                  </a:cubicBezTo>
                  <a:cubicBezTo>
                    <a:pt x="586" y="235"/>
                    <a:pt x="588" y="236"/>
                    <a:pt x="587" y="235"/>
                  </a:cubicBezTo>
                  <a:cubicBezTo>
                    <a:pt x="587" y="234"/>
                    <a:pt x="587" y="233"/>
                    <a:pt x="587" y="232"/>
                  </a:cubicBezTo>
                  <a:cubicBezTo>
                    <a:pt x="587" y="232"/>
                    <a:pt x="586" y="231"/>
                    <a:pt x="587" y="231"/>
                  </a:cubicBezTo>
                  <a:cubicBezTo>
                    <a:pt x="588" y="231"/>
                    <a:pt x="588" y="231"/>
                    <a:pt x="588" y="230"/>
                  </a:cubicBezTo>
                  <a:cubicBezTo>
                    <a:pt x="588" y="230"/>
                    <a:pt x="589" y="226"/>
                    <a:pt x="589" y="226"/>
                  </a:cubicBezTo>
                  <a:cubicBezTo>
                    <a:pt x="590" y="226"/>
                    <a:pt x="591" y="227"/>
                    <a:pt x="591" y="228"/>
                  </a:cubicBezTo>
                  <a:cubicBezTo>
                    <a:pt x="592" y="228"/>
                    <a:pt x="592" y="228"/>
                    <a:pt x="592" y="227"/>
                  </a:cubicBezTo>
                  <a:cubicBezTo>
                    <a:pt x="592" y="226"/>
                    <a:pt x="592" y="226"/>
                    <a:pt x="593" y="226"/>
                  </a:cubicBezTo>
                  <a:cubicBezTo>
                    <a:pt x="594" y="226"/>
                    <a:pt x="594" y="227"/>
                    <a:pt x="594" y="227"/>
                  </a:cubicBezTo>
                  <a:cubicBezTo>
                    <a:pt x="595" y="227"/>
                    <a:pt x="596" y="227"/>
                    <a:pt x="596" y="228"/>
                  </a:cubicBezTo>
                  <a:cubicBezTo>
                    <a:pt x="597" y="228"/>
                    <a:pt x="598" y="228"/>
                    <a:pt x="599" y="228"/>
                  </a:cubicBezTo>
                  <a:cubicBezTo>
                    <a:pt x="599" y="228"/>
                    <a:pt x="600" y="228"/>
                    <a:pt x="600" y="228"/>
                  </a:cubicBezTo>
                  <a:cubicBezTo>
                    <a:pt x="601" y="228"/>
                    <a:pt x="601" y="228"/>
                    <a:pt x="602" y="227"/>
                  </a:cubicBezTo>
                  <a:cubicBezTo>
                    <a:pt x="602" y="227"/>
                    <a:pt x="603" y="227"/>
                    <a:pt x="603" y="226"/>
                  </a:cubicBezTo>
                  <a:cubicBezTo>
                    <a:pt x="603" y="224"/>
                    <a:pt x="602" y="224"/>
                    <a:pt x="602" y="224"/>
                  </a:cubicBezTo>
                  <a:cubicBezTo>
                    <a:pt x="602" y="223"/>
                    <a:pt x="603" y="223"/>
                    <a:pt x="602" y="222"/>
                  </a:cubicBezTo>
                  <a:cubicBezTo>
                    <a:pt x="602" y="222"/>
                    <a:pt x="602" y="222"/>
                    <a:pt x="602" y="221"/>
                  </a:cubicBezTo>
                  <a:cubicBezTo>
                    <a:pt x="602" y="220"/>
                    <a:pt x="602" y="219"/>
                    <a:pt x="603" y="219"/>
                  </a:cubicBezTo>
                  <a:cubicBezTo>
                    <a:pt x="604" y="219"/>
                    <a:pt x="605" y="220"/>
                    <a:pt x="605" y="218"/>
                  </a:cubicBezTo>
                  <a:cubicBezTo>
                    <a:pt x="605" y="217"/>
                    <a:pt x="604" y="215"/>
                    <a:pt x="605" y="215"/>
                  </a:cubicBezTo>
                  <a:cubicBezTo>
                    <a:pt x="605" y="215"/>
                    <a:pt x="606" y="217"/>
                    <a:pt x="607" y="216"/>
                  </a:cubicBezTo>
                  <a:cubicBezTo>
                    <a:pt x="608" y="216"/>
                    <a:pt x="608" y="215"/>
                    <a:pt x="609" y="215"/>
                  </a:cubicBezTo>
                  <a:cubicBezTo>
                    <a:pt x="609" y="215"/>
                    <a:pt x="610" y="215"/>
                    <a:pt x="610" y="214"/>
                  </a:cubicBezTo>
                  <a:cubicBezTo>
                    <a:pt x="610" y="214"/>
                    <a:pt x="610" y="214"/>
                    <a:pt x="611" y="213"/>
                  </a:cubicBezTo>
                  <a:cubicBezTo>
                    <a:pt x="611" y="213"/>
                    <a:pt x="612" y="212"/>
                    <a:pt x="611" y="211"/>
                  </a:cubicBezTo>
                  <a:cubicBezTo>
                    <a:pt x="611" y="211"/>
                    <a:pt x="610" y="210"/>
                    <a:pt x="610" y="209"/>
                  </a:cubicBezTo>
                  <a:cubicBezTo>
                    <a:pt x="610" y="207"/>
                    <a:pt x="610" y="207"/>
                    <a:pt x="609" y="207"/>
                  </a:cubicBezTo>
                  <a:cubicBezTo>
                    <a:pt x="609" y="206"/>
                    <a:pt x="608" y="206"/>
                    <a:pt x="608" y="205"/>
                  </a:cubicBezTo>
                  <a:cubicBezTo>
                    <a:pt x="607" y="204"/>
                    <a:pt x="607" y="204"/>
                    <a:pt x="607" y="203"/>
                  </a:cubicBezTo>
                  <a:cubicBezTo>
                    <a:pt x="607" y="202"/>
                    <a:pt x="607" y="203"/>
                    <a:pt x="606" y="202"/>
                  </a:cubicBezTo>
                  <a:cubicBezTo>
                    <a:pt x="606" y="201"/>
                    <a:pt x="606" y="200"/>
                    <a:pt x="606" y="199"/>
                  </a:cubicBezTo>
                  <a:cubicBezTo>
                    <a:pt x="606" y="197"/>
                    <a:pt x="607" y="196"/>
                    <a:pt x="606" y="196"/>
                  </a:cubicBezTo>
                  <a:cubicBezTo>
                    <a:pt x="605" y="195"/>
                    <a:pt x="605" y="195"/>
                    <a:pt x="605" y="194"/>
                  </a:cubicBezTo>
                  <a:cubicBezTo>
                    <a:pt x="605" y="193"/>
                    <a:pt x="605" y="190"/>
                    <a:pt x="606" y="190"/>
                  </a:cubicBezTo>
                  <a:cubicBezTo>
                    <a:pt x="606" y="190"/>
                    <a:pt x="609" y="191"/>
                    <a:pt x="609" y="190"/>
                  </a:cubicBezTo>
                  <a:cubicBezTo>
                    <a:pt x="609" y="190"/>
                    <a:pt x="609" y="189"/>
                    <a:pt x="609" y="189"/>
                  </a:cubicBezTo>
                  <a:cubicBezTo>
                    <a:pt x="609" y="189"/>
                    <a:pt x="610" y="190"/>
                    <a:pt x="610" y="189"/>
                  </a:cubicBezTo>
                  <a:cubicBezTo>
                    <a:pt x="611" y="189"/>
                    <a:pt x="610" y="188"/>
                    <a:pt x="611" y="188"/>
                  </a:cubicBezTo>
                  <a:cubicBezTo>
                    <a:pt x="611" y="188"/>
                    <a:pt x="611" y="186"/>
                    <a:pt x="612" y="186"/>
                  </a:cubicBezTo>
                  <a:cubicBezTo>
                    <a:pt x="613" y="187"/>
                    <a:pt x="613" y="187"/>
                    <a:pt x="614" y="187"/>
                  </a:cubicBezTo>
                  <a:cubicBezTo>
                    <a:pt x="614" y="187"/>
                    <a:pt x="614" y="186"/>
                    <a:pt x="614" y="186"/>
                  </a:cubicBezTo>
                  <a:cubicBezTo>
                    <a:pt x="614" y="185"/>
                    <a:pt x="615" y="185"/>
                    <a:pt x="616" y="184"/>
                  </a:cubicBezTo>
                  <a:cubicBezTo>
                    <a:pt x="616" y="184"/>
                    <a:pt x="617" y="183"/>
                    <a:pt x="617" y="183"/>
                  </a:cubicBezTo>
                  <a:cubicBezTo>
                    <a:pt x="618" y="182"/>
                    <a:pt x="617" y="182"/>
                    <a:pt x="618" y="181"/>
                  </a:cubicBezTo>
                  <a:cubicBezTo>
                    <a:pt x="619" y="181"/>
                    <a:pt x="619" y="180"/>
                    <a:pt x="619" y="179"/>
                  </a:cubicBezTo>
                  <a:cubicBezTo>
                    <a:pt x="620" y="179"/>
                    <a:pt x="620" y="175"/>
                    <a:pt x="619" y="175"/>
                  </a:cubicBezTo>
                  <a:cubicBezTo>
                    <a:pt x="619" y="174"/>
                    <a:pt x="618" y="175"/>
                    <a:pt x="618" y="174"/>
                  </a:cubicBezTo>
                  <a:cubicBezTo>
                    <a:pt x="618" y="174"/>
                    <a:pt x="618" y="173"/>
                    <a:pt x="617" y="172"/>
                  </a:cubicBezTo>
                  <a:cubicBezTo>
                    <a:pt x="617" y="172"/>
                    <a:pt x="617" y="171"/>
                    <a:pt x="617" y="171"/>
                  </a:cubicBezTo>
                  <a:cubicBezTo>
                    <a:pt x="616" y="171"/>
                    <a:pt x="616" y="170"/>
                    <a:pt x="615" y="170"/>
                  </a:cubicBezTo>
                  <a:cubicBezTo>
                    <a:pt x="615" y="170"/>
                    <a:pt x="613" y="169"/>
                    <a:pt x="613" y="168"/>
                  </a:cubicBezTo>
                  <a:cubicBezTo>
                    <a:pt x="613" y="167"/>
                    <a:pt x="613" y="167"/>
                    <a:pt x="613" y="166"/>
                  </a:cubicBezTo>
                  <a:cubicBezTo>
                    <a:pt x="614" y="166"/>
                    <a:pt x="615" y="165"/>
                    <a:pt x="615" y="165"/>
                  </a:cubicBezTo>
                  <a:cubicBezTo>
                    <a:pt x="614" y="164"/>
                    <a:pt x="614" y="164"/>
                    <a:pt x="614" y="163"/>
                  </a:cubicBezTo>
                  <a:cubicBezTo>
                    <a:pt x="614" y="162"/>
                    <a:pt x="614" y="161"/>
                    <a:pt x="613" y="161"/>
                  </a:cubicBezTo>
                  <a:cubicBezTo>
                    <a:pt x="613" y="160"/>
                    <a:pt x="612" y="160"/>
                    <a:pt x="612" y="159"/>
                  </a:cubicBezTo>
                  <a:cubicBezTo>
                    <a:pt x="611" y="158"/>
                    <a:pt x="611" y="158"/>
                    <a:pt x="610" y="158"/>
                  </a:cubicBezTo>
                  <a:cubicBezTo>
                    <a:pt x="610" y="157"/>
                    <a:pt x="609" y="157"/>
                    <a:pt x="609" y="157"/>
                  </a:cubicBezTo>
                  <a:cubicBezTo>
                    <a:pt x="608" y="157"/>
                    <a:pt x="608" y="156"/>
                    <a:pt x="608" y="155"/>
                  </a:cubicBezTo>
                  <a:cubicBezTo>
                    <a:pt x="608" y="155"/>
                    <a:pt x="607" y="154"/>
                    <a:pt x="607" y="153"/>
                  </a:cubicBezTo>
                  <a:cubicBezTo>
                    <a:pt x="608" y="153"/>
                    <a:pt x="608" y="153"/>
                    <a:pt x="608" y="153"/>
                  </a:cubicBezTo>
                  <a:cubicBezTo>
                    <a:pt x="609" y="152"/>
                    <a:pt x="609" y="152"/>
                    <a:pt x="609" y="152"/>
                  </a:cubicBezTo>
                  <a:cubicBezTo>
                    <a:pt x="609" y="151"/>
                    <a:pt x="608" y="150"/>
                    <a:pt x="608" y="149"/>
                  </a:cubicBezTo>
                  <a:cubicBezTo>
                    <a:pt x="608" y="148"/>
                    <a:pt x="609" y="148"/>
                    <a:pt x="609" y="147"/>
                  </a:cubicBezTo>
                  <a:cubicBezTo>
                    <a:pt x="609" y="147"/>
                    <a:pt x="610" y="145"/>
                    <a:pt x="611" y="145"/>
                  </a:cubicBezTo>
                  <a:cubicBezTo>
                    <a:pt x="612" y="145"/>
                    <a:pt x="612" y="144"/>
                    <a:pt x="613" y="144"/>
                  </a:cubicBezTo>
                  <a:cubicBezTo>
                    <a:pt x="614" y="144"/>
                    <a:pt x="614" y="144"/>
                    <a:pt x="614" y="143"/>
                  </a:cubicBezTo>
                  <a:cubicBezTo>
                    <a:pt x="614" y="143"/>
                    <a:pt x="614" y="143"/>
                    <a:pt x="614" y="143"/>
                  </a:cubicBezTo>
                  <a:cubicBezTo>
                    <a:pt x="614" y="143"/>
                    <a:pt x="614" y="143"/>
                    <a:pt x="613" y="142"/>
                  </a:cubicBezTo>
                  <a:cubicBezTo>
                    <a:pt x="613" y="142"/>
                    <a:pt x="613" y="142"/>
                    <a:pt x="612" y="142"/>
                  </a:cubicBezTo>
                  <a:cubicBezTo>
                    <a:pt x="611" y="141"/>
                    <a:pt x="610" y="141"/>
                    <a:pt x="610" y="141"/>
                  </a:cubicBezTo>
                  <a:cubicBezTo>
                    <a:pt x="610" y="141"/>
                    <a:pt x="608" y="140"/>
                    <a:pt x="608" y="141"/>
                  </a:cubicBezTo>
                  <a:cubicBezTo>
                    <a:pt x="608" y="141"/>
                    <a:pt x="608" y="142"/>
                    <a:pt x="607" y="142"/>
                  </a:cubicBezTo>
                  <a:cubicBezTo>
                    <a:pt x="607" y="142"/>
                    <a:pt x="606" y="141"/>
                    <a:pt x="606" y="141"/>
                  </a:cubicBezTo>
                  <a:cubicBezTo>
                    <a:pt x="605" y="141"/>
                    <a:pt x="604" y="141"/>
                    <a:pt x="604" y="142"/>
                  </a:cubicBezTo>
                  <a:cubicBezTo>
                    <a:pt x="603" y="142"/>
                    <a:pt x="603" y="142"/>
                    <a:pt x="603" y="142"/>
                  </a:cubicBezTo>
                  <a:cubicBezTo>
                    <a:pt x="603" y="142"/>
                    <a:pt x="602" y="141"/>
                    <a:pt x="602" y="141"/>
                  </a:cubicBezTo>
                  <a:cubicBezTo>
                    <a:pt x="601" y="141"/>
                    <a:pt x="600" y="140"/>
                    <a:pt x="599" y="141"/>
                  </a:cubicBezTo>
                  <a:cubicBezTo>
                    <a:pt x="598" y="141"/>
                    <a:pt x="597" y="141"/>
                    <a:pt x="597" y="141"/>
                  </a:cubicBezTo>
                  <a:cubicBezTo>
                    <a:pt x="596" y="141"/>
                    <a:pt x="595" y="140"/>
                    <a:pt x="595" y="140"/>
                  </a:cubicBezTo>
                  <a:cubicBezTo>
                    <a:pt x="595" y="140"/>
                    <a:pt x="594" y="140"/>
                    <a:pt x="593" y="141"/>
                  </a:cubicBezTo>
                  <a:cubicBezTo>
                    <a:pt x="592" y="141"/>
                    <a:pt x="591" y="141"/>
                    <a:pt x="591" y="141"/>
                  </a:cubicBezTo>
                  <a:cubicBezTo>
                    <a:pt x="590" y="141"/>
                    <a:pt x="589" y="140"/>
                    <a:pt x="588" y="140"/>
                  </a:cubicBezTo>
                  <a:cubicBezTo>
                    <a:pt x="588" y="140"/>
                    <a:pt x="588" y="141"/>
                    <a:pt x="587" y="141"/>
                  </a:cubicBezTo>
                  <a:cubicBezTo>
                    <a:pt x="586" y="142"/>
                    <a:pt x="586" y="143"/>
                    <a:pt x="586" y="143"/>
                  </a:cubicBezTo>
                  <a:cubicBezTo>
                    <a:pt x="585" y="143"/>
                    <a:pt x="585" y="145"/>
                    <a:pt x="584" y="145"/>
                  </a:cubicBezTo>
                  <a:cubicBezTo>
                    <a:pt x="584" y="146"/>
                    <a:pt x="583" y="147"/>
                    <a:pt x="583" y="148"/>
                  </a:cubicBezTo>
                  <a:cubicBezTo>
                    <a:pt x="584" y="148"/>
                    <a:pt x="584" y="148"/>
                    <a:pt x="584" y="149"/>
                  </a:cubicBezTo>
                  <a:cubicBezTo>
                    <a:pt x="584" y="149"/>
                    <a:pt x="584" y="150"/>
                    <a:pt x="584" y="150"/>
                  </a:cubicBezTo>
                  <a:cubicBezTo>
                    <a:pt x="583" y="150"/>
                    <a:pt x="582" y="150"/>
                    <a:pt x="581" y="150"/>
                  </a:cubicBezTo>
                  <a:cubicBezTo>
                    <a:pt x="581" y="149"/>
                    <a:pt x="580" y="149"/>
                    <a:pt x="580" y="149"/>
                  </a:cubicBezTo>
                  <a:cubicBezTo>
                    <a:pt x="579" y="150"/>
                    <a:pt x="579" y="152"/>
                    <a:pt x="579" y="152"/>
                  </a:cubicBezTo>
                  <a:cubicBezTo>
                    <a:pt x="579" y="152"/>
                    <a:pt x="579" y="153"/>
                    <a:pt x="578" y="154"/>
                  </a:cubicBezTo>
                  <a:cubicBezTo>
                    <a:pt x="578" y="154"/>
                    <a:pt x="577" y="155"/>
                    <a:pt x="577" y="154"/>
                  </a:cubicBezTo>
                  <a:cubicBezTo>
                    <a:pt x="577" y="154"/>
                    <a:pt x="577" y="154"/>
                    <a:pt x="576" y="154"/>
                  </a:cubicBezTo>
                  <a:cubicBezTo>
                    <a:pt x="576" y="154"/>
                    <a:pt x="575" y="154"/>
                    <a:pt x="575" y="155"/>
                  </a:cubicBezTo>
                  <a:cubicBezTo>
                    <a:pt x="575" y="155"/>
                    <a:pt x="574" y="155"/>
                    <a:pt x="574" y="154"/>
                  </a:cubicBezTo>
                  <a:cubicBezTo>
                    <a:pt x="574" y="154"/>
                    <a:pt x="573" y="153"/>
                    <a:pt x="572" y="152"/>
                  </a:cubicBezTo>
                  <a:cubicBezTo>
                    <a:pt x="572" y="152"/>
                    <a:pt x="571" y="152"/>
                    <a:pt x="570" y="152"/>
                  </a:cubicBezTo>
                  <a:cubicBezTo>
                    <a:pt x="569" y="153"/>
                    <a:pt x="569" y="153"/>
                    <a:pt x="568" y="153"/>
                  </a:cubicBezTo>
                  <a:cubicBezTo>
                    <a:pt x="568" y="152"/>
                    <a:pt x="567" y="152"/>
                    <a:pt x="567" y="151"/>
                  </a:cubicBezTo>
                  <a:cubicBezTo>
                    <a:pt x="567" y="151"/>
                    <a:pt x="567" y="150"/>
                    <a:pt x="567" y="149"/>
                  </a:cubicBezTo>
                  <a:cubicBezTo>
                    <a:pt x="568" y="148"/>
                    <a:pt x="568" y="148"/>
                    <a:pt x="568" y="147"/>
                  </a:cubicBezTo>
                  <a:cubicBezTo>
                    <a:pt x="569" y="147"/>
                    <a:pt x="569" y="147"/>
                    <a:pt x="569" y="147"/>
                  </a:cubicBezTo>
                  <a:cubicBezTo>
                    <a:pt x="569" y="146"/>
                    <a:pt x="568" y="146"/>
                    <a:pt x="569" y="145"/>
                  </a:cubicBezTo>
                  <a:cubicBezTo>
                    <a:pt x="569" y="144"/>
                    <a:pt x="570" y="143"/>
                    <a:pt x="570" y="142"/>
                  </a:cubicBezTo>
                  <a:cubicBezTo>
                    <a:pt x="570" y="142"/>
                    <a:pt x="570" y="139"/>
                    <a:pt x="570" y="138"/>
                  </a:cubicBezTo>
                  <a:cubicBezTo>
                    <a:pt x="569" y="138"/>
                    <a:pt x="568" y="138"/>
                    <a:pt x="568" y="137"/>
                  </a:cubicBezTo>
                  <a:cubicBezTo>
                    <a:pt x="568" y="136"/>
                    <a:pt x="568" y="134"/>
                    <a:pt x="568" y="134"/>
                  </a:cubicBezTo>
                  <a:cubicBezTo>
                    <a:pt x="568" y="133"/>
                    <a:pt x="567" y="132"/>
                    <a:pt x="567" y="131"/>
                  </a:cubicBezTo>
                  <a:cubicBezTo>
                    <a:pt x="568" y="131"/>
                    <a:pt x="568" y="129"/>
                    <a:pt x="568" y="129"/>
                  </a:cubicBezTo>
                  <a:cubicBezTo>
                    <a:pt x="568" y="128"/>
                    <a:pt x="567" y="128"/>
                    <a:pt x="567" y="127"/>
                  </a:cubicBezTo>
                  <a:cubicBezTo>
                    <a:pt x="566" y="127"/>
                    <a:pt x="565" y="126"/>
                    <a:pt x="565" y="125"/>
                  </a:cubicBezTo>
                  <a:cubicBezTo>
                    <a:pt x="566" y="124"/>
                    <a:pt x="566" y="123"/>
                    <a:pt x="567" y="123"/>
                  </a:cubicBezTo>
                  <a:cubicBezTo>
                    <a:pt x="567" y="123"/>
                    <a:pt x="568" y="123"/>
                    <a:pt x="568" y="122"/>
                  </a:cubicBezTo>
                  <a:cubicBezTo>
                    <a:pt x="568" y="122"/>
                    <a:pt x="568" y="121"/>
                    <a:pt x="568" y="120"/>
                  </a:cubicBezTo>
                  <a:cubicBezTo>
                    <a:pt x="568" y="120"/>
                    <a:pt x="568" y="119"/>
                    <a:pt x="567" y="120"/>
                  </a:cubicBezTo>
                  <a:cubicBezTo>
                    <a:pt x="565" y="120"/>
                    <a:pt x="564" y="120"/>
                    <a:pt x="564" y="119"/>
                  </a:cubicBezTo>
                  <a:cubicBezTo>
                    <a:pt x="564" y="118"/>
                    <a:pt x="564" y="115"/>
                    <a:pt x="564" y="114"/>
                  </a:cubicBezTo>
                  <a:cubicBezTo>
                    <a:pt x="564" y="113"/>
                    <a:pt x="564" y="114"/>
                    <a:pt x="564" y="114"/>
                  </a:cubicBezTo>
                  <a:cubicBezTo>
                    <a:pt x="563" y="113"/>
                    <a:pt x="562" y="113"/>
                    <a:pt x="562" y="112"/>
                  </a:cubicBezTo>
                  <a:cubicBezTo>
                    <a:pt x="562" y="112"/>
                    <a:pt x="562" y="111"/>
                    <a:pt x="562" y="111"/>
                  </a:cubicBezTo>
                  <a:cubicBezTo>
                    <a:pt x="561" y="111"/>
                    <a:pt x="560" y="112"/>
                    <a:pt x="560" y="113"/>
                  </a:cubicBezTo>
                  <a:cubicBezTo>
                    <a:pt x="559" y="113"/>
                    <a:pt x="559" y="114"/>
                    <a:pt x="558" y="114"/>
                  </a:cubicBezTo>
                  <a:cubicBezTo>
                    <a:pt x="557" y="114"/>
                    <a:pt x="556" y="114"/>
                    <a:pt x="556" y="114"/>
                  </a:cubicBezTo>
                  <a:cubicBezTo>
                    <a:pt x="555" y="113"/>
                    <a:pt x="554" y="113"/>
                    <a:pt x="554" y="112"/>
                  </a:cubicBezTo>
                  <a:cubicBezTo>
                    <a:pt x="553" y="112"/>
                    <a:pt x="553" y="112"/>
                    <a:pt x="553" y="112"/>
                  </a:cubicBezTo>
                  <a:cubicBezTo>
                    <a:pt x="553" y="111"/>
                    <a:pt x="553" y="111"/>
                    <a:pt x="552" y="110"/>
                  </a:cubicBezTo>
                  <a:cubicBezTo>
                    <a:pt x="552" y="110"/>
                    <a:pt x="551" y="110"/>
                    <a:pt x="551" y="111"/>
                  </a:cubicBezTo>
                  <a:cubicBezTo>
                    <a:pt x="551" y="111"/>
                    <a:pt x="550" y="112"/>
                    <a:pt x="550" y="112"/>
                  </a:cubicBezTo>
                  <a:cubicBezTo>
                    <a:pt x="549" y="112"/>
                    <a:pt x="548" y="113"/>
                    <a:pt x="548" y="114"/>
                  </a:cubicBezTo>
                  <a:cubicBezTo>
                    <a:pt x="547" y="115"/>
                    <a:pt x="547" y="115"/>
                    <a:pt x="547" y="116"/>
                  </a:cubicBezTo>
                  <a:cubicBezTo>
                    <a:pt x="546" y="117"/>
                    <a:pt x="546" y="117"/>
                    <a:pt x="546" y="118"/>
                  </a:cubicBezTo>
                  <a:cubicBezTo>
                    <a:pt x="545" y="118"/>
                    <a:pt x="543" y="118"/>
                    <a:pt x="543" y="119"/>
                  </a:cubicBezTo>
                  <a:cubicBezTo>
                    <a:pt x="543" y="119"/>
                    <a:pt x="542" y="120"/>
                    <a:pt x="541" y="120"/>
                  </a:cubicBezTo>
                  <a:cubicBezTo>
                    <a:pt x="541" y="120"/>
                    <a:pt x="540" y="120"/>
                    <a:pt x="539" y="120"/>
                  </a:cubicBezTo>
                  <a:cubicBezTo>
                    <a:pt x="539" y="120"/>
                    <a:pt x="538" y="121"/>
                    <a:pt x="538" y="122"/>
                  </a:cubicBezTo>
                  <a:cubicBezTo>
                    <a:pt x="538" y="122"/>
                    <a:pt x="539" y="123"/>
                    <a:pt x="539" y="123"/>
                  </a:cubicBezTo>
                  <a:cubicBezTo>
                    <a:pt x="538" y="124"/>
                    <a:pt x="538" y="126"/>
                    <a:pt x="538" y="126"/>
                  </a:cubicBezTo>
                  <a:cubicBezTo>
                    <a:pt x="538" y="127"/>
                    <a:pt x="539" y="130"/>
                    <a:pt x="538" y="130"/>
                  </a:cubicBezTo>
                  <a:cubicBezTo>
                    <a:pt x="538" y="130"/>
                    <a:pt x="537" y="129"/>
                    <a:pt x="536" y="130"/>
                  </a:cubicBezTo>
                  <a:cubicBezTo>
                    <a:pt x="536" y="130"/>
                    <a:pt x="535" y="131"/>
                    <a:pt x="534" y="131"/>
                  </a:cubicBezTo>
                  <a:cubicBezTo>
                    <a:pt x="533" y="131"/>
                    <a:pt x="532" y="130"/>
                    <a:pt x="532" y="131"/>
                  </a:cubicBezTo>
                  <a:cubicBezTo>
                    <a:pt x="531" y="131"/>
                    <a:pt x="531" y="132"/>
                    <a:pt x="531" y="132"/>
                  </a:cubicBezTo>
                  <a:cubicBezTo>
                    <a:pt x="530" y="132"/>
                    <a:pt x="528" y="133"/>
                    <a:pt x="529" y="132"/>
                  </a:cubicBezTo>
                  <a:cubicBezTo>
                    <a:pt x="529" y="132"/>
                    <a:pt x="529" y="131"/>
                    <a:pt x="529" y="130"/>
                  </a:cubicBezTo>
                  <a:cubicBezTo>
                    <a:pt x="529" y="130"/>
                    <a:pt x="530" y="128"/>
                    <a:pt x="529" y="128"/>
                  </a:cubicBezTo>
                  <a:cubicBezTo>
                    <a:pt x="528" y="127"/>
                    <a:pt x="527" y="128"/>
                    <a:pt x="527" y="127"/>
                  </a:cubicBezTo>
                  <a:cubicBezTo>
                    <a:pt x="528" y="126"/>
                    <a:pt x="529" y="126"/>
                    <a:pt x="527" y="125"/>
                  </a:cubicBezTo>
                  <a:cubicBezTo>
                    <a:pt x="525" y="124"/>
                    <a:pt x="526" y="122"/>
                    <a:pt x="526" y="122"/>
                  </a:cubicBezTo>
                  <a:cubicBezTo>
                    <a:pt x="526" y="121"/>
                    <a:pt x="526" y="120"/>
                    <a:pt x="526" y="119"/>
                  </a:cubicBezTo>
                  <a:cubicBezTo>
                    <a:pt x="527" y="118"/>
                    <a:pt x="527" y="117"/>
                    <a:pt x="527" y="117"/>
                  </a:cubicBezTo>
                  <a:cubicBezTo>
                    <a:pt x="528" y="116"/>
                    <a:pt x="528" y="116"/>
                    <a:pt x="528" y="115"/>
                  </a:cubicBezTo>
                  <a:cubicBezTo>
                    <a:pt x="528" y="114"/>
                    <a:pt x="528" y="112"/>
                    <a:pt x="529" y="112"/>
                  </a:cubicBezTo>
                  <a:cubicBezTo>
                    <a:pt x="529" y="111"/>
                    <a:pt x="529" y="110"/>
                    <a:pt x="530" y="109"/>
                  </a:cubicBezTo>
                  <a:cubicBezTo>
                    <a:pt x="530" y="109"/>
                    <a:pt x="533" y="108"/>
                    <a:pt x="533" y="108"/>
                  </a:cubicBezTo>
                  <a:cubicBezTo>
                    <a:pt x="534" y="107"/>
                    <a:pt x="538" y="105"/>
                    <a:pt x="538" y="105"/>
                  </a:cubicBezTo>
                  <a:cubicBezTo>
                    <a:pt x="538" y="104"/>
                    <a:pt x="539" y="103"/>
                    <a:pt x="538" y="103"/>
                  </a:cubicBezTo>
                  <a:cubicBezTo>
                    <a:pt x="538" y="102"/>
                    <a:pt x="538" y="101"/>
                    <a:pt x="537" y="100"/>
                  </a:cubicBezTo>
                  <a:cubicBezTo>
                    <a:pt x="537" y="100"/>
                    <a:pt x="537" y="99"/>
                    <a:pt x="538" y="98"/>
                  </a:cubicBezTo>
                  <a:cubicBezTo>
                    <a:pt x="539" y="98"/>
                    <a:pt x="540" y="96"/>
                    <a:pt x="541" y="96"/>
                  </a:cubicBezTo>
                  <a:cubicBezTo>
                    <a:pt x="541" y="95"/>
                    <a:pt x="542" y="93"/>
                    <a:pt x="542" y="92"/>
                  </a:cubicBezTo>
                  <a:cubicBezTo>
                    <a:pt x="543" y="92"/>
                    <a:pt x="543" y="91"/>
                    <a:pt x="544" y="91"/>
                  </a:cubicBezTo>
                  <a:cubicBezTo>
                    <a:pt x="545" y="91"/>
                    <a:pt x="546" y="91"/>
                    <a:pt x="546" y="90"/>
                  </a:cubicBezTo>
                  <a:cubicBezTo>
                    <a:pt x="547" y="90"/>
                    <a:pt x="548" y="89"/>
                    <a:pt x="548" y="89"/>
                  </a:cubicBezTo>
                  <a:cubicBezTo>
                    <a:pt x="548" y="88"/>
                    <a:pt x="549" y="88"/>
                    <a:pt x="549" y="87"/>
                  </a:cubicBezTo>
                  <a:cubicBezTo>
                    <a:pt x="549" y="86"/>
                    <a:pt x="549" y="85"/>
                    <a:pt x="550" y="85"/>
                  </a:cubicBezTo>
                  <a:cubicBezTo>
                    <a:pt x="550" y="85"/>
                    <a:pt x="551" y="85"/>
                    <a:pt x="551" y="85"/>
                  </a:cubicBezTo>
                  <a:cubicBezTo>
                    <a:pt x="552" y="84"/>
                    <a:pt x="552" y="83"/>
                    <a:pt x="552" y="82"/>
                  </a:cubicBezTo>
                  <a:cubicBezTo>
                    <a:pt x="552" y="82"/>
                    <a:pt x="552" y="81"/>
                    <a:pt x="553" y="80"/>
                  </a:cubicBezTo>
                  <a:cubicBezTo>
                    <a:pt x="553" y="79"/>
                    <a:pt x="554" y="77"/>
                    <a:pt x="554" y="76"/>
                  </a:cubicBezTo>
                  <a:cubicBezTo>
                    <a:pt x="554" y="75"/>
                    <a:pt x="553" y="74"/>
                    <a:pt x="554" y="73"/>
                  </a:cubicBezTo>
                  <a:cubicBezTo>
                    <a:pt x="554" y="72"/>
                    <a:pt x="554" y="70"/>
                    <a:pt x="555" y="70"/>
                  </a:cubicBezTo>
                  <a:cubicBezTo>
                    <a:pt x="555" y="69"/>
                    <a:pt x="555" y="68"/>
                    <a:pt x="555" y="68"/>
                  </a:cubicBezTo>
                  <a:cubicBezTo>
                    <a:pt x="554" y="67"/>
                    <a:pt x="552" y="66"/>
                    <a:pt x="552" y="65"/>
                  </a:cubicBezTo>
                  <a:cubicBezTo>
                    <a:pt x="552" y="64"/>
                    <a:pt x="553" y="63"/>
                    <a:pt x="553" y="63"/>
                  </a:cubicBezTo>
                  <a:cubicBezTo>
                    <a:pt x="553" y="62"/>
                    <a:pt x="553" y="62"/>
                    <a:pt x="552" y="61"/>
                  </a:cubicBezTo>
                  <a:cubicBezTo>
                    <a:pt x="552" y="61"/>
                    <a:pt x="552" y="60"/>
                    <a:pt x="552" y="59"/>
                  </a:cubicBezTo>
                  <a:cubicBezTo>
                    <a:pt x="552" y="59"/>
                    <a:pt x="553" y="56"/>
                    <a:pt x="553" y="57"/>
                  </a:cubicBezTo>
                  <a:cubicBezTo>
                    <a:pt x="554" y="58"/>
                    <a:pt x="555" y="58"/>
                    <a:pt x="555" y="57"/>
                  </a:cubicBezTo>
                  <a:cubicBezTo>
                    <a:pt x="556" y="57"/>
                    <a:pt x="557" y="57"/>
                    <a:pt x="558" y="57"/>
                  </a:cubicBezTo>
                  <a:cubicBezTo>
                    <a:pt x="559" y="56"/>
                    <a:pt x="559" y="56"/>
                    <a:pt x="559" y="56"/>
                  </a:cubicBezTo>
                  <a:cubicBezTo>
                    <a:pt x="559" y="55"/>
                    <a:pt x="559" y="54"/>
                    <a:pt x="560" y="54"/>
                  </a:cubicBezTo>
                  <a:cubicBezTo>
                    <a:pt x="561" y="54"/>
                    <a:pt x="563" y="53"/>
                    <a:pt x="562" y="52"/>
                  </a:cubicBezTo>
                  <a:cubicBezTo>
                    <a:pt x="562" y="52"/>
                    <a:pt x="562" y="50"/>
                    <a:pt x="562" y="50"/>
                  </a:cubicBezTo>
                  <a:cubicBezTo>
                    <a:pt x="561" y="49"/>
                    <a:pt x="560" y="49"/>
                    <a:pt x="561" y="48"/>
                  </a:cubicBezTo>
                  <a:cubicBezTo>
                    <a:pt x="561" y="47"/>
                    <a:pt x="563" y="47"/>
                    <a:pt x="563" y="46"/>
                  </a:cubicBezTo>
                  <a:cubicBezTo>
                    <a:pt x="563" y="46"/>
                    <a:pt x="564" y="46"/>
                    <a:pt x="564" y="46"/>
                  </a:cubicBezTo>
                  <a:cubicBezTo>
                    <a:pt x="565" y="45"/>
                    <a:pt x="566" y="45"/>
                    <a:pt x="566" y="44"/>
                  </a:cubicBezTo>
                  <a:cubicBezTo>
                    <a:pt x="566" y="44"/>
                    <a:pt x="565" y="44"/>
                    <a:pt x="564" y="44"/>
                  </a:cubicBezTo>
                  <a:cubicBezTo>
                    <a:pt x="564" y="44"/>
                    <a:pt x="563" y="45"/>
                    <a:pt x="563" y="44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2" y="43"/>
                    <a:pt x="561" y="43"/>
                    <a:pt x="560" y="43"/>
                  </a:cubicBezTo>
                  <a:cubicBezTo>
                    <a:pt x="560" y="44"/>
                    <a:pt x="560" y="44"/>
                    <a:pt x="559" y="44"/>
                  </a:cubicBezTo>
                  <a:cubicBezTo>
                    <a:pt x="559" y="43"/>
                    <a:pt x="557" y="43"/>
                    <a:pt x="557" y="43"/>
                  </a:cubicBezTo>
                  <a:cubicBezTo>
                    <a:pt x="556" y="43"/>
                    <a:pt x="556" y="41"/>
                    <a:pt x="556" y="42"/>
                  </a:cubicBezTo>
                  <a:cubicBezTo>
                    <a:pt x="555" y="43"/>
                    <a:pt x="555" y="43"/>
                    <a:pt x="555" y="43"/>
                  </a:cubicBezTo>
                  <a:cubicBezTo>
                    <a:pt x="554" y="43"/>
                    <a:pt x="553" y="41"/>
                    <a:pt x="553" y="42"/>
                  </a:cubicBezTo>
                  <a:cubicBezTo>
                    <a:pt x="553" y="42"/>
                    <a:pt x="552" y="43"/>
                    <a:pt x="552" y="43"/>
                  </a:cubicBezTo>
                  <a:cubicBezTo>
                    <a:pt x="551" y="43"/>
                    <a:pt x="551" y="44"/>
                    <a:pt x="550" y="44"/>
                  </a:cubicBezTo>
                  <a:cubicBezTo>
                    <a:pt x="550" y="45"/>
                    <a:pt x="550" y="45"/>
                    <a:pt x="550" y="46"/>
                  </a:cubicBezTo>
                  <a:cubicBezTo>
                    <a:pt x="550" y="47"/>
                    <a:pt x="550" y="47"/>
                    <a:pt x="549" y="46"/>
                  </a:cubicBezTo>
                  <a:cubicBezTo>
                    <a:pt x="549" y="46"/>
                    <a:pt x="548" y="46"/>
                    <a:pt x="547" y="46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4"/>
                    <a:pt x="546" y="44"/>
                    <a:pt x="545" y="43"/>
                  </a:cubicBezTo>
                  <a:cubicBezTo>
                    <a:pt x="544" y="43"/>
                    <a:pt x="544" y="42"/>
                    <a:pt x="544" y="42"/>
                  </a:cubicBezTo>
                  <a:cubicBezTo>
                    <a:pt x="544" y="42"/>
                    <a:pt x="543" y="41"/>
                    <a:pt x="543" y="40"/>
                  </a:cubicBezTo>
                  <a:cubicBezTo>
                    <a:pt x="544" y="40"/>
                    <a:pt x="544" y="40"/>
                    <a:pt x="543" y="39"/>
                  </a:cubicBezTo>
                  <a:cubicBezTo>
                    <a:pt x="542" y="38"/>
                    <a:pt x="541" y="37"/>
                    <a:pt x="542" y="37"/>
                  </a:cubicBezTo>
                  <a:cubicBezTo>
                    <a:pt x="542" y="36"/>
                    <a:pt x="542" y="34"/>
                    <a:pt x="543" y="34"/>
                  </a:cubicBezTo>
                  <a:cubicBezTo>
                    <a:pt x="543" y="33"/>
                    <a:pt x="543" y="32"/>
                    <a:pt x="543" y="31"/>
                  </a:cubicBezTo>
                  <a:cubicBezTo>
                    <a:pt x="543" y="30"/>
                    <a:pt x="544" y="30"/>
                    <a:pt x="544" y="29"/>
                  </a:cubicBezTo>
                  <a:cubicBezTo>
                    <a:pt x="545" y="29"/>
                    <a:pt x="545" y="29"/>
                    <a:pt x="546" y="29"/>
                  </a:cubicBezTo>
                  <a:cubicBezTo>
                    <a:pt x="546" y="29"/>
                    <a:pt x="547" y="30"/>
                    <a:pt x="547" y="29"/>
                  </a:cubicBezTo>
                  <a:cubicBezTo>
                    <a:pt x="547" y="28"/>
                    <a:pt x="546" y="28"/>
                    <a:pt x="546" y="27"/>
                  </a:cubicBezTo>
                  <a:cubicBezTo>
                    <a:pt x="545" y="27"/>
                    <a:pt x="545" y="27"/>
                    <a:pt x="546" y="26"/>
                  </a:cubicBezTo>
                  <a:cubicBezTo>
                    <a:pt x="546" y="25"/>
                    <a:pt x="546" y="25"/>
                    <a:pt x="546" y="24"/>
                  </a:cubicBezTo>
                  <a:cubicBezTo>
                    <a:pt x="546" y="23"/>
                    <a:pt x="547" y="22"/>
                    <a:pt x="546" y="22"/>
                  </a:cubicBezTo>
                  <a:cubicBezTo>
                    <a:pt x="546" y="21"/>
                    <a:pt x="546" y="20"/>
                    <a:pt x="546" y="20"/>
                  </a:cubicBezTo>
                  <a:cubicBezTo>
                    <a:pt x="546" y="19"/>
                    <a:pt x="547" y="18"/>
                    <a:pt x="547" y="17"/>
                  </a:cubicBezTo>
                  <a:cubicBezTo>
                    <a:pt x="546" y="16"/>
                    <a:pt x="546" y="14"/>
                    <a:pt x="547" y="14"/>
                  </a:cubicBezTo>
                  <a:cubicBezTo>
                    <a:pt x="547" y="14"/>
                    <a:pt x="548" y="14"/>
                    <a:pt x="548" y="13"/>
                  </a:cubicBezTo>
                  <a:cubicBezTo>
                    <a:pt x="548" y="12"/>
                    <a:pt x="548" y="11"/>
                    <a:pt x="548" y="10"/>
                  </a:cubicBezTo>
                  <a:cubicBezTo>
                    <a:pt x="547" y="9"/>
                    <a:pt x="546" y="8"/>
                    <a:pt x="545" y="9"/>
                  </a:cubicBezTo>
                  <a:cubicBezTo>
                    <a:pt x="545" y="9"/>
                    <a:pt x="544" y="10"/>
                    <a:pt x="544" y="10"/>
                  </a:cubicBezTo>
                  <a:cubicBezTo>
                    <a:pt x="543" y="10"/>
                    <a:pt x="542" y="10"/>
                    <a:pt x="541" y="10"/>
                  </a:cubicBezTo>
                  <a:cubicBezTo>
                    <a:pt x="541" y="9"/>
                    <a:pt x="541" y="8"/>
                    <a:pt x="541" y="8"/>
                  </a:cubicBezTo>
                  <a:cubicBezTo>
                    <a:pt x="541" y="7"/>
                    <a:pt x="541" y="6"/>
                    <a:pt x="540" y="6"/>
                  </a:cubicBezTo>
                  <a:cubicBezTo>
                    <a:pt x="540" y="6"/>
                    <a:pt x="539" y="7"/>
                    <a:pt x="539" y="7"/>
                  </a:cubicBezTo>
                  <a:cubicBezTo>
                    <a:pt x="538" y="6"/>
                    <a:pt x="538" y="6"/>
                    <a:pt x="537" y="6"/>
                  </a:cubicBezTo>
                  <a:cubicBezTo>
                    <a:pt x="536" y="6"/>
                    <a:pt x="535" y="7"/>
                    <a:pt x="534" y="7"/>
                  </a:cubicBezTo>
                  <a:cubicBezTo>
                    <a:pt x="533" y="7"/>
                    <a:pt x="532" y="7"/>
                    <a:pt x="531" y="7"/>
                  </a:cubicBezTo>
                  <a:cubicBezTo>
                    <a:pt x="531" y="6"/>
                    <a:pt x="530" y="5"/>
                    <a:pt x="529" y="5"/>
                  </a:cubicBezTo>
                  <a:cubicBezTo>
                    <a:pt x="528" y="5"/>
                    <a:pt x="527" y="6"/>
                    <a:pt x="527" y="5"/>
                  </a:cubicBezTo>
                  <a:cubicBezTo>
                    <a:pt x="527" y="4"/>
                    <a:pt x="526" y="4"/>
                    <a:pt x="525" y="4"/>
                  </a:cubicBezTo>
                  <a:cubicBezTo>
                    <a:pt x="524" y="4"/>
                    <a:pt x="524" y="4"/>
                    <a:pt x="524" y="4"/>
                  </a:cubicBezTo>
                  <a:cubicBezTo>
                    <a:pt x="524" y="3"/>
                    <a:pt x="524" y="3"/>
                    <a:pt x="524" y="2"/>
                  </a:cubicBezTo>
                  <a:cubicBezTo>
                    <a:pt x="523" y="2"/>
                    <a:pt x="522" y="0"/>
                    <a:pt x="522" y="0"/>
                  </a:cubicBezTo>
                  <a:cubicBezTo>
                    <a:pt x="521" y="1"/>
                    <a:pt x="519" y="1"/>
                    <a:pt x="520" y="2"/>
                  </a:cubicBezTo>
                  <a:cubicBezTo>
                    <a:pt x="520" y="3"/>
                    <a:pt x="520" y="5"/>
                    <a:pt x="519" y="6"/>
                  </a:cubicBezTo>
                  <a:cubicBezTo>
                    <a:pt x="519" y="6"/>
                    <a:pt x="518" y="6"/>
                    <a:pt x="518" y="7"/>
                  </a:cubicBezTo>
                  <a:cubicBezTo>
                    <a:pt x="519" y="7"/>
                    <a:pt x="519" y="9"/>
                    <a:pt x="519" y="10"/>
                  </a:cubicBezTo>
                  <a:cubicBezTo>
                    <a:pt x="519" y="11"/>
                    <a:pt x="518" y="13"/>
                    <a:pt x="518" y="12"/>
                  </a:cubicBezTo>
                  <a:cubicBezTo>
                    <a:pt x="518" y="12"/>
                    <a:pt x="518" y="10"/>
                    <a:pt x="517" y="10"/>
                  </a:cubicBezTo>
                  <a:cubicBezTo>
                    <a:pt x="516" y="10"/>
                    <a:pt x="515" y="11"/>
                    <a:pt x="514" y="11"/>
                  </a:cubicBezTo>
                  <a:cubicBezTo>
                    <a:pt x="513" y="11"/>
                    <a:pt x="513" y="11"/>
                    <a:pt x="512" y="12"/>
                  </a:cubicBezTo>
                  <a:cubicBezTo>
                    <a:pt x="512" y="12"/>
                    <a:pt x="511" y="12"/>
                    <a:pt x="510" y="12"/>
                  </a:cubicBezTo>
                  <a:cubicBezTo>
                    <a:pt x="509" y="12"/>
                    <a:pt x="509" y="12"/>
                    <a:pt x="508" y="12"/>
                  </a:cubicBezTo>
                  <a:cubicBezTo>
                    <a:pt x="508" y="12"/>
                    <a:pt x="508" y="11"/>
                    <a:pt x="507" y="12"/>
                  </a:cubicBezTo>
                  <a:cubicBezTo>
                    <a:pt x="506" y="12"/>
                    <a:pt x="506" y="13"/>
                    <a:pt x="506" y="13"/>
                  </a:cubicBezTo>
                  <a:cubicBezTo>
                    <a:pt x="505" y="14"/>
                    <a:pt x="505" y="13"/>
                    <a:pt x="505" y="13"/>
                  </a:cubicBezTo>
                  <a:cubicBezTo>
                    <a:pt x="504" y="12"/>
                    <a:pt x="503" y="12"/>
                    <a:pt x="503" y="11"/>
                  </a:cubicBezTo>
                  <a:cubicBezTo>
                    <a:pt x="504" y="10"/>
                    <a:pt x="504" y="9"/>
                    <a:pt x="504" y="8"/>
                  </a:cubicBezTo>
                  <a:cubicBezTo>
                    <a:pt x="503" y="7"/>
                    <a:pt x="503" y="7"/>
                    <a:pt x="503" y="8"/>
                  </a:cubicBezTo>
                  <a:cubicBezTo>
                    <a:pt x="502" y="9"/>
                    <a:pt x="502" y="10"/>
                    <a:pt x="501" y="9"/>
                  </a:cubicBezTo>
                  <a:cubicBezTo>
                    <a:pt x="501" y="9"/>
                    <a:pt x="500" y="9"/>
                    <a:pt x="500" y="8"/>
                  </a:cubicBezTo>
                  <a:cubicBezTo>
                    <a:pt x="499" y="8"/>
                    <a:pt x="498" y="7"/>
                    <a:pt x="497" y="8"/>
                  </a:cubicBezTo>
                  <a:cubicBezTo>
                    <a:pt x="497" y="8"/>
                    <a:pt x="496" y="9"/>
                    <a:pt x="496" y="8"/>
                  </a:cubicBezTo>
                  <a:cubicBezTo>
                    <a:pt x="495" y="8"/>
                    <a:pt x="494" y="8"/>
                    <a:pt x="494" y="7"/>
                  </a:cubicBezTo>
                  <a:cubicBezTo>
                    <a:pt x="494" y="6"/>
                    <a:pt x="494" y="5"/>
                    <a:pt x="493" y="6"/>
                  </a:cubicBezTo>
                  <a:cubicBezTo>
                    <a:pt x="492" y="7"/>
                    <a:pt x="491" y="9"/>
                    <a:pt x="490" y="10"/>
                  </a:cubicBezTo>
                  <a:cubicBezTo>
                    <a:pt x="490" y="10"/>
                    <a:pt x="488" y="11"/>
                    <a:pt x="488" y="12"/>
                  </a:cubicBezTo>
                  <a:cubicBezTo>
                    <a:pt x="488" y="13"/>
                    <a:pt x="489" y="15"/>
                    <a:pt x="488" y="16"/>
                  </a:cubicBezTo>
                  <a:cubicBezTo>
                    <a:pt x="488" y="17"/>
                    <a:pt x="486" y="19"/>
                    <a:pt x="486" y="19"/>
                  </a:cubicBezTo>
                  <a:cubicBezTo>
                    <a:pt x="486" y="20"/>
                    <a:pt x="484" y="22"/>
                    <a:pt x="484" y="22"/>
                  </a:cubicBezTo>
                  <a:cubicBezTo>
                    <a:pt x="483" y="21"/>
                    <a:pt x="483" y="20"/>
                    <a:pt x="483" y="21"/>
                  </a:cubicBezTo>
                  <a:cubicBezTo>
                    <a:pt x="482" y="21"/>
                    <a:pt x="480" y="22"/>
                    <a:pt x="479" y="23"/>
                  </a:cubicBezTo>
                  <a:cubicBezTo>
                    <a:pt x="479" y="24"/>
                    <a:pt x="478" y="26"/>
                    <a:pt x="477" y="27"/>
                  </a:cubicBezTo>
                  <a:cubicBezTo>
                    <a:pt x="476" y="27"/>
                    <a:pt x="475" y="28"/>
                    <a:pt x="475" y="29"/>
                  </a:cubicBezTo>
                  <a:cubicBezTo>
                    <a:pt x="475" y="29"/>
                    <a:pt x="473" y="31"/>
                    <a:pt x="473" y="32"/>
                  </a:cubicBezTo>
                  <a:cubicBezTo>
                    <a:pt x="474" y="33"/>
                    <a:pt x="474" y="33"/>
                    <a:pt x="473" y="34"/>
                  </a:cubicBezTo>
                  <a:cubicBezTo>
                    <a:pt x="473" y="35"/>
                    <a:pt x="473" y="35"/>
                    <a:pt x="473" y="36"/>
                  </a:cubicBezTo>
                  <a:cubicBezTo>
                    <a:pt x="472" y="37"/>
                    <a:pt x="472" y="39"/>
                    <a:pt x="471" y="40"/>
                  </a:cubicBezTo>
                  <a:cubicBezTo>
                    <a:pt x="470" y="40"/>
                    <a:pt x="470" y="41"/>
                    <a:pt x="469" y="41"/>
                  </a:cubicBezTo>
                  <a:cubicBezTo>
                    <a:pt x="468" y="41"/>
                    <a:pt x="467" y="40"/>
                    <a:pt x="467" y="41"/>
                  </a:cubicBezTo>
                  <a:cubicBezTo>
                    <a:pt x="466" y="41"/>
                    <a:pt x="465" y="41"/>
                    <a:pt x="465" y="40"/>
                  </a:cubicBezTo>
                  <a:cubicBezTo>
                    <a:pt x="465" y="39"/>
                    <a:pt x="466" y="39"/>
                    <a:pt x="465" y="38"/>
                  </a:cubicBezTo>
                  <a:cubicBezTo>
                    <a:pt x="465" y="37"/>
                    <a:pt x="465" y="35"/>
                    <a:pt x="464" y="35"/>
                  </a:cubicBezTo>
                  <a:cubicBezTo>
                    <a:pt x="463" y="34"/>
                    <a:pt x="462" y="34"/>
                    <a:pt x="462" y="33"/>
                  </a:cubicBezTo>
                  <a:cubicBezTo>
                    <a:pt x="461" y="33"/>
                    <a:pt x="460" y="31"/>
                    <a:pt x="460" y="32"/>
                  </a:cubicBezTo>
                  <a:cubicBezTo>
                    <a:pt x="459" y="32"/>
                    <a:pt x="458" y="34"/>
                    <a:pt x="458" y="35"/>
                  </a:cubicBezTo>
                  <a:cubicBezTo>
                    <a:pt x="458" y="36"/>
                    <a:pt x="458" y="36"/>
                    <a:pt x="457" y="36"/>
                  </a:cubicBezTo>
                  <a:cubicBezTo>
                    <a:pt x="456" y="36"/>
                    <a:pt x="456" y="36"/>
                    <a:pt x="455" y="35"/>
                  </a:cubicBezTo>
                  <a:cubicBezTo>
                    <a:pt x="455" y="35"/>
                    <a:pt x="455" y="34"/>
                    <a:pt x="454" y="35"/>
                  </a:cubicBezTo>
                  <a:cubicBezTo>
                    <a:pt x="453" y="36"/>
                    <a:pt x="453" y="37"/>
                    <a:pt x="453" y="36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1" y="35"/>
                    <a:pt x="450" y="35"/>
                    <a:pt x="450" y="34"/>
                  </a:cubicBezTo>
                  <a:cubicBezTo>
                    <a:pt x="450" y="34"/>
                    <a:pt x="451" y="31"/>
                    <a:pt x="451" y="30"/>
                  </a:cubicBezTo>
                  <a:cubicBezTo>
                    <a:pt x="451" y="29"/>
                    <a:pt x="452" y="27"/>
                    <a:pt x="452" y="27"/>
                  </a:cubicBezTo>
                  <a:cubicBezTo>
                    <a:pt x="452" y="26"/>
                    <a:pt x="451" y="25"/>
                    <a:pt x="452" y="24"/>
                  </a:cubicBezTo>
                  <a:cubicBezTo>
                    <a:pt x="452" y="24"/>
                    <a:pt x="452" y="23"/>
                    <a:pt x="451" y="23"/>
                  </a:cubicBezTo>
                  <a:cubicBezTo>
                    <a:pt x="451" y="23"/>
                    <a:pt x="450" y="24"/>
                    <a:pt x="450" y="23"/>
                  </a:cubicBezTo>
                  <a:cubicBezTo>
                    <a:pt x="449" y="23"/>
                    <a:pt x="448" y="23"/>
                    <a:pt x="448" y="23"/>
                  </a:cubicBezTo>
                  <a:cubicBezTo>
                    <a:pt x="448" y="24"/>
                    <a:pt x="447" y="24"/>
                    <a:pt x="446" y="23"/>
                  </a:cubicBezTo>
                  <a:cubicBezTo>
                    <a:pt x="446" y="23"/>
                    <a:pt x="446" y="22"/>
                    <a:pt x="445" y="22"/>
                  </a:cubicBezTo>
                  <a:cubicBezTo>
                    <a:pt x="444" y="22"/>
                    <a:pt x="443" y="22"/>
                    <a:pt x="443" y="22"/>
                  </a:cubicBezTo>
                  <a:cubicBezTo>
                    <a:pt x="442" y="21"/>
                    <a:pt x="441" y="20"/>
                    <a:pt x="441" y="22"/>
                  </a:cubicBezTo>
                  <a:cubicBezTo>
                    <a:pt x="440" y="23"/>
                    <a:pt x="439" y="24"/>
                    <a:pt x="438" y="24"/>
                  </a:cubicBezTo>
                  <a:cubicBezTo>
                    <a:pt x="438" y="25"/>
                    <a:pt x="437" y="26"/>
                    <a:pt x="437" y="27"/>
                  </a:cubicBezTo>
                  <a:cubicBezTo>
                    <a:pt x="437" y="28"/>
                    <a:pt x="436" y="31"/>
                    <a:pt x="436" y="32"/>
                  </a:cubicBezTo>
                  <a:cubicBezTo>
                    <a:pt x="436" y="33"/>
                    <a:pt x="436" y="34"/>
                    <a:pt x="435" y="35"/>
                  </a:cubicBezTo>
                  <a:cubicBezTo>
                    <a:pt x="434" y="36"/>
                    <a:pt x="434" y="36"/>
                    <a:pt x="433" y="36"/>
                  </a:cubicBezTo>
                  <a:cubicBezTo>
                    <a:pt x="432" y="36"/>
                    <a:pt x="431" y="36"/>
                    <a:pt x="431" y="36"/>
                  </a:cubicBezTo>
                  <a:cubicBezTo>
                    <a:pt x="430" y="35"/>
                    <a:pt x="429" y="35"/>
                    <a:pt x="429" y="36"/>
                  </a:cubicBezTo>
                  <a:cubicBezTo>
                    <a:pt x="428" y="37"/>
                    <a:pt x="428" y="38"/>
                    <a:pt x="428" y="39"/>
                  </a:cubicBezTo>
                  <a:cubicBezTo>
                    <a:pt x="428" y="39"/>
                    <a:pt x="427" y="40"/>
                    <a:pt x="428" y="41"/>
                  </a:cubicBezTo>
                  <a:cubicBezTo>
                    <a:pt x="429" y="41"/>
                    <a:pt x="430" y="41"/>
                    <a:pt x="430" y="42"/>
                  </a:cubicBezTo>
                  <a:cubicBezTo>
                    <a:pt x="430" y="43"/>
                    <a:pt x="430" y="43"/>
                    <a:pt x="430" y="45"/>
                  </a:cubicBezTo>
                  <a:cubicBezTo>
                    <a:pt x="430" y="46"/>
                    <a:pt x="432" y="47"/>
                    <a:pt x="431" y="48"/>
                  </a:cubicBezTo>
                  <a:cubicBezTo>
                    <a:pt x="431" y="48"/>
                    <a:pt x="431" y="50"/>
                    <a:pt x="430" y="50"/>
                  </a:cubicBezTo>
                  <a:cubicBezTo>
                    <a:pt x="429" y="50"/>
                    <a:pt x="429" y="50"/>
                    <a:pt x="428" y="51"/>
                  </a:cubicBezTo>
                  <a:cubicBezTo>
                    <a:pt x="428" y="51"/>
                    <a:pt x="427" y="51"/>
                    <a:pt x="427" y="51"/>
                  </a:cubicBezTo>
                  <a:cubicBezTo>
                    <a:pt x="426" y="50"/>
                    <a:pt x="427" y="49"/>
                    <a:pt x="426" y="49"/>
                  </a:cubicBezTo>
                  <a:cubicBezTo>
                    <a:pt x="425" y="49"/>
                    <a:pt x="424" y="50"/>
                    <a:pt x="423" y="50"/>
                  </a:cubicBezTo>
                  <a:cubicBezTo>
                    <a:pt x="422" y="50"/>
                    <a:pt x="422" y="50"/>
                    <a:pt x="421" y="50"/>
                  </a:cubicBezTo>
                  <a:cubicBezTo>
                    <a:pt x="420" y="50"/>
                    <a:pt x="419" y="50"/>
                    <a:pt x="419" y="49"/>
                  </a:cubicBezTo>
                  <a:cubicBezTo>
                    <a:pt x="419" y="48"/>
                    <a:pt x="420" y="49"/>
                    <a:pt x="420" y="48"/>
                  </a:cubicBezTo>
                  <a:cubicBezTo>
                    <a:pt x="420" y="47"/>
                    <a:pt x="419" y="47"/>
                    <a:pt x="420" y="46"/>
                  </a:cubicBezTo>
                  <a:cubicBezTo>
                    <a:pt x="420" y="44"/>
                    <a:pt x="420" y="44"/>
                    <a:pt x="421" y="44"/>
                  </a:cubicBezTo>
                  <a:cubicBezTo>
                    <a:pt x="422" y="43"/>
                    <a:pt x="422" y="43"/>
                    <a:pt x="422" y="42"/>
                  </a:cubicBezTo>
                  <a:cubicBezTo>
                    <a:pt x="423" y="41"/>
                    <a:pt x="423" y="40"/>
                    <a:pt x="423" y="39"/>
                  </a:cubicBezTo>
                  <a:cubicBezTo>
                    <a:pt x="422" y="38"/>
                    <a:pt x="422" y="38"/>
                    <a:pt x="421" y="38"/>
                  </a:cubicBezTo>
                  <a:cubicBezTo>
                    <a:pt x="421" y="38"/>
                    <a:pt x="420" y="38"/>
                    <a:pt x="419" y="38"/>
                  </a:cubicBezTo>
                  <a:cubicBezTo>
                    <a:pt x="418" y="38"/>
                    <a:pt x="417" y="39"/>
                    <a:pt x="417" y="38"/>
                  </a:cubicBezTo>
                  <a:cubicBezTo>
                    <a:pt x="416" y="37"/>
                    <a:pt x="417" y="36"/>
                    <a:pt x="416" y="35"/>
                  </a:cubicBezTo>
                  <a:cubicBezTo>
                    <a:pt x="416" y="35"/>
                    <a:pt x="414" y="35"/>
                    <a:pt x="414" y="36"/>
                  </a:cubicBezTo>
                  <a:cubicBezTo>
                    <a:pt x="414" y="36"/>
                    <a:pt x="413" y="37"/>
                    <a:pt x="412" y="38"/>
                  </a:cubicBezTo>
                  <a:cubicBezTo>
                    <a:pt x="412" y="38"/>
                    <a:pt x="411" y="39"/>
                    <a:pt x="411" y="39"/>
                  </a:cubicBezTo>
                  <a:cubicBezTo>
                    <a:pt x="410" y="38"/>
                    <a:pt x="409" y="37"/>
                    <a:pt x="409" y="38"/>
                  </a:cubicBezTo>
                  <a:cubicBezTo>
                    <a:pt x="408" y="38"/>
                    <a:pt x="408" y="39"/>
                    <a:pt x="408" y="39"/>
                  </a:cubicBezTo>
                  <a:cubicBezTo>
                    <a:pt x="408" y="40"/>
                    <a:pt x="408" y="40"/>
                    <a:pt x="407" y="40"/>
                  </a:cubicBezTo>
                  <a:cubicBezTo>
                    <a:pt x="406" y="40"/>
                    <a:pt x="406" y="40"/>
                    <a:pt x="405" y="39"/>
                  </a:cubicBezTo>
                  <a:cubicBezTo>
                    <a:pt x="405" y="39"/>
                    <a:pt x="405" y="38"/>
                    <a:pt x="404" y="38"/>
                  </a:cubicBezTo>
                  <a:cubicBezTo>
                    <a:pt x="404" y="38"/>
                    <a:pt x="404" y="37"/>
                    <a:pt x="403" y="37"/>
                  </a:cubicBezTo>
                  <a:cubicBezTo>
                    <a:pt x="403" y="39"/>
                    <a:pt x="403" y="39"/>
                    <a:pt x="403" y="39"/>
                  </a:cubicBezTo>
                  <a:cubicBezTo>
                    <a:pt x="403" y="39"/>
                    <a:pt x="402" y="40"/>
                    <a:pt x="401" y="41"/>
                  </a:cubicBezTo>
                  <a:cubicBezTo>
                    <a:pt x="401" y="41"/>
                    <a:pt x="400" y="41"/>
                    <a:pt x="399" y="42"/>
                  </a:cubicBezTo>
                  <a:cubicBezTo>
                    <a:pt x="398" y="43"/>
                    <a:pt x="397" y="43"/>
                    <a:pt x="397" y="43"/>
                  </a:cubicBezTo>
                  <a:cubicBezTo>
                    <a:pt x="397" y="43"/>
                    <a:pt x="398" y="44"/>
                    <a:pt x="399" y="44"/>
                  </a:cubicBezTo>
                  <a:cubicBezTo>
                    <a:pt x="400" y="45"/>
                    <a:pt x="400" y="46"/>
                    <a:pt x="399" y="47"/>
                  </a:cubicBezTo>
                  <a:cubicBezTo>
                    <a:pt x="399" y="49"/>
                    <a:pt x="398" y="49"/>
                    <a:pt x="397" y="49"/>
                  </a:cubicBezTo>
                  <a:cubicBezTo>
                    <a:pt x="395" y="50"/>
                    <a:pt x="397" y="51"/>
                    <a:pt x="396" y="53"/>
                  </a:cubicBezTo>
                  <a:cubicBezTo>
                    <a:pt x="396" y="54"/>
                    <a:pt x="394" y="54"/>
                    <a:pt x="393" y="55"/>
                  </a:cubicBezTo>
                  <a:cubicBezTo>
                    <a:pt x="392" y="56"/>
                    <a:pt x="392" y="56"/>
                    <a:pt x="392" y="57"/>
                  </a:cubicBezTo>
                  <a:cubicBezTo>
                    <a:pt x="392" y="59"/>
                    <a:pt x="392" y="60"/>
                    <a:pt x="392" y="61"/>
                  </a:cubicBezTo>
                  <a:cubicBezTo>
                    <a:pt x="392" y="62"/>
                    <a:pt x="392" y="63"/>
                    <a:pt x="393" y="64"/>
                  </a:cubicBezTo>
                  <a:cubicBezTo>
                    <a:pt x="393" y="65"/>
                    <a:pt x="392" y="65"/>
                    <a:pt x="391" y="65"/>
                  </a:cubicBezTo>
                  <a:cubicBezTo>
                    <a:pt x="390" y="65"/>
                    <a:pt x="390" y="65"/>
                    <a:pt x="390" y="66"/>
                  </a:cubicBezTo>
                  <a:cubicBezTo>
                    <a:pt x="390" y="66"/>
                    <a:pt x="389" y="66"/>
                    <a:pt x="388" y="66"/>
                  </a:cubicBezTo>
                  <a:cubicBezTo>
                    <a:pt x="386" y="66"/>
                    <a:pt x="386" y="66"/>
                    <a:pt x="385" y="66"/>
                  </a:cubicBezTo>
                  <a:cubicBezTo>
                    <a:pt x="385" y="65"/>
                    <a:pt x="384" y="65"/>
                    <a:pt x="384" y="65"/>
                  </a:cubicBezTo>
                  <a:cubicBezTo>
                    <a:pt x="383" y="65"/>
                    <a:pt x="382" y="64"/>
                    <a:pt x="382" y="64"/>
                  </a:cubicBezTo>
                  <a:cubicBezTo>
                    <a:pt x="382" y="64"/>
                    <a:pt x="381" y="62"/>
                    <a:pt x="381" y="61"/>
                  </a:cubicBezTo>
                  <a:cubicBezTo>
                    <a:pt x="382" y="60"/>
                    <a:pt x="382" y="60"/>
                    <a:pt x="381" y="60"/>
                  </a:cubicBezTo>
                  <a:cubicBezTo>
                    <a:pt x="380" y="59"/>
                    <a:pt x="379" y="58"/>
                    <a:pt x="379" y="59"/>
                  </a:cubicBezTo>
                  <a:cubicBezTo>
                    <a:pt x="379" y="60"/>
                    <a:pt x="379" y="60"/>
                    <a:pt x="380" y="61"/>
                  </a:cubicBezTo>
                  <a:cubicBezTo>
                    <a:pt x="380" y="63"/>
                    <a:pt x="379" y="63"/>
                    <a:pt x="378" y="63"/>
                  </a:cubicBezTo>
                  <a:cubicBezTo>
                    <a:pt x="377" y="63"/>
                    <a:pt x="378" y="63"/>
                    <a:pt x="377" y="64"/>
                  </a:cubicBezTo>
                  <a:cubicBezTo>
                    <a:pt x="376" y="65"/>
                    <a:pt x="376" y="64"/>
                    <a:pt x="376" y="63"/>
                  </a:cubicBezTo>
                  <a:cubicBezTo>
                    <a:pt x="375" y="63"/>
                    <a:pt x="376" y="62"/>
                    <a:pt x="377" y="61"/>
                  </a:cubicBezTo>
                  <a:cubicBezTo>
                    <a:pt x="377" y="61"/>
                    <a:pt x="377" y="60"/>
                    <a:pt x="376" y="59"/>
                  </a:cubicBezTo>
                  <a:cubicBezTo>
                    <a:pt x="375" y="58"/>
                    <a:pt x="374" y="59"/>
                    <a:pt x="373" y="59"/>
                  </a:cubicBezTo>
                  <a:cubicBezTo>
                    <a:pt x="372" y="59"/>
                    <a:pt x="371" y="62"/>
                    <a:pt x="371" y="62"/>
                  </a:cubicBezTo>
                  <a:cubicBezTo>
                    <a:pt x="371" y="62"/>
                    <a:pt x="369" y="60"/>
                    <a:pt x="368" y="60"/>
                  </a:cubicBezTo>
                  <a:cubicBezTo>
                    <a:pt x="367" y="60"/>
                    <a:pt x="366" y="60"/>
                    <a:pt x="365" y="61"/>
                  </a:cubicBezTo>
                  <a:cubicBezTo>
                    <a:pt x="364" y="61"/>
                    <a:pt x="365" y="62"/>
                    <a:pt x="365" y="63"/>
                  </a:cubicBezTo>
                  <a:cubicBezTo>
                    <a:pt x="364" y="63"/>
                    <a:pt x="363" y="64"/>
                    <a:pt x="363" y="64"/>
                  </a:cubicBezTo>
                  <a:cubicBezTo>
                    <a:pt x="362" y="65"/>
                    <a:pt x="362" y="66"/>
                    <a:pt x="361" y="66"/>
                  </a:cubicBezTo>
                  <a:cubicBezTo>
                    <a:pt x="361" y="66"/>
                    <a:pt x="361" y="65"/>
                    <a:pt x="360" y="65"/>
                  </a:cubicBezTo>
                  <a:cubicBezTo>
                    <a:pt x="359" y="65"/>
                    <a:pt x="359" y="66"/>
                    <a:pt x="358" y="67"/>
                  </a:cubicBezTo>
                  <a:cubicBezTo>
                    <a:pt x="357" y="67"/>
                    <a:pt x="357" y="68"/>
                    <a:pt x="357" y="69"/>
                  </a:cubicBezTo>
                  <a:cubicBezTo>
                    <a:pt x="357" y="70"/>
                    <a:pt x="357" y="70"/>
                    <a:pt x="358" y="71"/>
                  </a:cubicBezTo>
                  <a:cubicBezTo>
                    <a:pt x="359" y="71"/>
                    <a:pt x="359" y="71"/>
                    <a:pt x="360" y="71"/>
                  </a:cubicBezTo>
                  <a:cubicBezTo>
                    <a:pt x="361" y="71"/>
                    <a:pt x="361" y="71"/>
                    <a:pt x="361" y="70"/>
                  </a:cubicBezTo>
                  <a:cubicBezTo>
                    <a:pt x="362" y="69"/>
                    <a:pt x="363" y="69"/>
                    <a:pt x="363" y="68"/>
                  </a:cubicBezTo>
                  <a:cubicBezTo>
                    <a:pt x="364" y="68"/>
                    <a:pt x="364" y="66"/>
                    <a:pt x="365" y="66"/>
                  </a:cubicBezTo>
                  <a:cubicBezTo>
                    <a:pt x="365" y="65"/>
                    <a:pt x="366" y="66"/>
                    <a:pt x="367" y="66"/>
                  </a:cubicBezTo>
                  <a:cubicBezTo>
                    <a:pt x="368" y="67"/>
                    <a:pt x="368" y="66"/>
                    <a:pt x="369" y="65"/>
                  </a:cubicBezTo>
                  <a:cubicBezTo>
                    <a:pt x="369" y="64"/>
                    <a:pt x="369" y="65"/>
                    <a:pt x="369" y="66"/>
                  </a:cubicBezTo>
                  <a:cubicBezTo>
                    <a:pt x="369" y="66"/>
                    <a:pt x="370" y="66"/>
                    <a:pt x="371" y="67"/>
                  </a:cubicBezTo>
                  <a:cubicBezTo>
                    <a:pt x="372" y="67"/>
                    <a:pt x="371" y="68"/>
                    <a:pt x="371" y="68"/>
                  </a:cubicBezTo>
                  <a:cubicBezTo>
                    <a:pt x="371" y="69"/>
                    <a:pt x="371" y="69"/>
                    <a:pt x="370" y="70"/>
                  </a:cubicBezTo>
                  <a:cubicBezTo>
                    <a:pt x="370" y="70"/>
                    <a:pt x="369" y="71"/>
                    <a:pt x="369" y="72"/>
                  </a:cubicBezTo>
                  <a:cubicBezTo>
                    <a:pt x="368" y="74"/>
                    <a:pt x="368" y="74"/>
                    <a:pt x="368" y="75"/>
                  </a:cubicBezTo>
                  <a:cubicBezTo>
                    <a:pt x="368" y="76"/>
                    <a:pt x="369" y="76"/>
                    <a:pt x="369" y="77"/>
                  </a:cubicBezTo>
                  <a:cubicBezTo>
                    <a:pt x="369" y="78"/>
                    <a:pt x="369" y="78"/>
                    <a:pt x="369" y="79"/>
                  </a:cubicBezTo>
                  <a:cubicBezTo>
                    <a:pt x="369" y="81"/>
                    <a:pt x="370" y="81"/>
                    <a:pt x="371" y="81"/>
                  </a:cubicBezTo>
                  <a:cubicBezTo>
                    <a:pt x="371" y="81"/>
                    <a:pt x="372" y="81"/>
                    <a:pt x="372" y="82"/>
                  </a:cubicBezTo>
                  <a:cubicBezTo>
                    <a:pt x="373" y="82"/>
                    <a:pt x="372" y="83"/>
                    <a:pt x="371" y="83"/>
                  </a:cubicBezTo>
                  <a:cubicBezTo>
                    <a:pt x="370" y="83"/>
                    <a:pt x="371" y="83"/>
                    <a:pt x="370" y="84"/>
                  </a:cubicBezTo>
                  <a:cubicBezTo>
                    <a:pt x="369" y="85"/>
                    <a:pt x="370" y="84"/>
                    <a:pt x="369" y="84"/>
                  </a:cubicBezTo>
                  <a:cubicBezTo>
                    <a:pt x="368" y="84"/>
                    <a:pt x="368" y="85"/>
                    <a:pt x="368" y="85"/>
                  </a:cubicBezTo>
                  <a:cubicBezTo>
                    <a:pt x="366" y="85"/>
                    <a:pt x="366" y="85"/>
                    <a:pt x="366" y="85"/>
                  </a:cubicBezTo>
                  <a:cubicBezTo>
                    <a:pt x="366" y="85"/>
                    <a:pt x="366" y="84"/>
                    <a:pt x="365" y="84"/>
                  </a:cubicBezTo>
                  <a:cubicBezTo>
                    <a:pt x="365" y="83"/>
                    <a:pt x="365" y="84"/>
                    <a:pt x="364" y="84"/>
                  </a:cubicBezTo>
                  <a:cubicBezTo>
                    <a:pt x="363" y="84"/>
                    <a:pt x="363" y="83"/>
                    <a:pt x="362" y="82"/>
                  </a:cubicBezTo>
                  <a:cubicBezTo>
                    <a:pt x="361" y="82"/>
                    <a:pt x="361" y="82"/>
                    <a:pt x="360" y="82"/>
                  </a:cubicBezTo>
                  <a:cubicBezTo>
                    <a:pt x="359" y="82"/>
                    <a:pt x="358" y="83"/>
                    <a:pt x="357" y="83"/>
                  </a:cubicBezTo>
                  <a:cubicBezTo>
                    <a:pt x="356" y="83"/>
                    <a:pt x="357" y="83"/>
                    <a:pt x="357" y="82"/>
                  </a:cubicBezTo>
                  <a:cubicBezTo>
                    <a:pt x="357" y="81"/>
                    <a:pt x="355" y="82"/>
                    <a:pt x="355" y="82"/>
                  </a:cubicBezTo>
                  <a:cubicBezTo>
                    <a:pt x="354" y="82"/>
                    <a:pt x="353" y="83"/>
                    <a:pt x="352" y="83"/>
                  </a:cubicBezTo>
                  <a:cubicBezTo>
                    <a:pt x="351" y="83"/>
                    <a:pt x="351" y="84"/>
                    <a:pt x="351" y="84"/>
                  </a:cubicBezTo>
                  <a:cubicBezTo>
                    <a:pt x="350" y="85"/>
                    <a:pt x="350" y="85"/>
                    <a:pt x="349" y="83"/>
                  </a:cubicBezTo>
                  <a:cubicBezTo>
                    <a:pt x="349" y="82"/>
                    <a:pt x="348" y="83"/>
                    <a:pt x="348" y="82"/>
                  </a:cubicBezTo>
                  <a:cubicBezTo>
                    <a:pt x="348" y="82"/>
                    <a:pt x="348" y="81"/>
                    <a:pt x="349" y="80"/>
                  </a:cubicBezTo>
                  <a:cubicBezTo>
                    <a:pt x="349" y="80"/>
                    <a:pt x="349" y="79"/>
                    <a:pt x="348" y="79"/>
                  </a:cubicBezTo>
                  <a:cubicBezTo>
                    <a:pt x="348" y="78"/>
                    <a:pt x="347" y="78"/>
                    <a:pt x="347" y="77"/>
                  </a:cubicBezTo>
                  <a:cubicBezTo>
                    <a:pt x="347" y="76"/>
                    <a:pt x="347" y="76"/>
                    <a:pt x="346" y="75"/>
                  </a:cubicBezTo>
                  <a:cubicBezTo>
                    <a:pt x="345" y="75"/>
                    <a:pt x="344" y="75"/>
                    <a:pt x="343" y="76"/>
                  </a:cubicBezTo>
                  <a:cubicBezTo>
                    <a:pt x="342" y="76"/>
                    <a:pt x="341" y="76"/>
                    <a:pt x="340" y="76"/>
                  </a:cubicBezTo>
                  <a:cubicBezTo>
                    <a:pt x="339" y="77"/>
                    <a:pt x="340" y="78"/>
                    <a:pt x="340" y="79"/>
                  </a:cubicBezTo>
                  <a:cubicBezTo>
                    <a:pt x="340" y="80"/>
                    <a:pt x="340" y="79"/>
                    <a:pt x="339" y="79"/>
                  </a:cubicBezTo>
                  <a:cubicBezTo>
                    <a:pt x="338" y="79"/>
                    <a:pt x="338" y="80"/>
                    <a:pt x="338" y="81"/>
                  </a:cubicBezTo>
                  <a:cubicBezTo>
                    <a:pt x="337" y="90"/>
                    <a:pt x="334" y="88"/>
                    <a:pt x="334" y="89"/>
                  </a:cubicBezTo>
                  <a:cubicBezTo>
                    <a:pt x="334" y="89"/>
                    <a:pt x="336" y="89"/>
                    <a:pt x="336" y="91"/>
                  </a:cubicBezTo>
                  <a:cubicBezTo>
                    <a:pt x="336" y="92"/>
                    <a:pt x="335" y="90"/>
                    <a:pt x="334" y="90"/>
                  </a:cubicBezTo>
                  <a:cubicBezTo>
                    <a:pt x="333" y="90"/>
                    <a:pt x="333" y="91"/>
                    <a:pt x="333" y="92"/>
                  </a:cubicBezTo>
                  <a:cubicBezTo>
                    <a:pt x="333" y="93"/>
                    <a:pt x="333" y="94"/>
                    <a:pt x="333" y="95"/>
                  </a:cubicBezTo>
                  <a:cubicBezTo>
                    <a:pt x="333" y="96"/>
                    <a:pt x="333" y="96"/>
                    <a:pt x="334" y="96"/>
                  </a:cubicBezTo>
                  <a:cubicBezTo>
                    <a:pt x="335" y="96"/>
                    <a:pt x="335" y="98"/>
                    <a:pt x="336" y="98"/>
                  </a:cubicBezTo>
                  <a:cubicBezTo>
                    <a:pt x="336" y="99"/>
                    <a:pt x="335" y="100"/>
                    <a:pt x="336" y="101"/>
                  </a:cubicBezTo>
                  <a:cubicBezTo>
                    <a:pt x="337" y="102"/>
                    <a:pt x="336" y="102"/>
                    <a:pt x="336" y="103"/>
                  </a:cubicBezTo>
                  <a:cubicBezTo>
                    <a:pt x="336" y="104"/>
                    <a:pt x="336" y="105"/>
                    <a:pt x="335" y="105"/>
                  </a:cubicBezTo>
                  <a:cubicBezTo>
                    <a:pt x="335" y="105"/>
                    <a:pt x="334" y="104"/>
                    <a:pt x="333" y="103"/>
                  </a:cubicBezTo>
                  <a:cubicBezTo>
                    <a:pt x="333" y="103"/>
                    <a:pt x="333" y="102"/>
                    <a:pt x="333" y="101"/>
                  </a:cubicBezTo>
                  <a:cubicBezTo>
                    <a:pt x="333" y="100"/>
                    <a:pt x="331" y="100"/>
                    <a:pt x="331" y="99"/>
                  </a:cubicBezTo>
                  <a:cubicBezTo>
                    <a:pt x="331" y="99"/>
                    <a:pt x="330" y="97"/>
                    <a:pt x="329" y="96"/>
                  </a:cubicBezTo>
                  <a:cubicBezTo>
                    <a:pt x="328" y="95"/>
                    <a:pt x="327" y="96"/>
                    <a:pt x="326" y="96"/>
                  </a:cubicBezTo>
                  <a:cubicBezTo>
                    <a:pt x="326" y="96"/>
                    <a:pt x="327" y="94"/>
                    <a:pt x="326" y="93"/>
                  </a:cubicBezTo>
                  <a:cubicBezTo>
                    <a:pt x="325" y="92"/>
                    <a:pt x="324" y="92"/>
                    <a:pt x="323" y="92"/>
                  </a:cubicBezTo>
                  <a:cubicBezTo>
                    <a:pt x="322" y="92"/>
                    <a:pt x="321" y="92"/>
                    <a:pt x="320" y="93"/>
                  </a:cubicBezTo>
                  <a:cubicBezTo>
                    <a:pt x="320" y="94"/>
                    <a:pt x="319" y="94"/>
                    <a:pt x="319" y="93"/>
                  </a:cubicBezTo>
                  <a:cubicBezTo>
                    <a:pt x="318" y="92"/>
                    <a:pt x="318" y="90"/>
                    <a:pt x="317" y="89"/>
                  </a:cubicBezTo>
                  <a:cubicBezTo>
                    <a:pt x="316" y="88"/>
                    <a:pt x="315" y="88"/>
                    <a:pt x="314" y="88"/>
                  </a:cubicBezTo>
                  <a:cubicBezTo>
                    <a:pt x="313" y="87"/>
                    <a:pt x="313" y="86"/>
                    <a:pt x="313" y="85"/>
                  </a:cubicBezTo>
                  <a:cubicBezTo>
                    <a:pt x="313" y="84"/>
                    <a:pt x="310" y="86"/>
                    <a:pt x="309" y="86"/>
                  </a:cubicBezTo>
                  <a:cubicBezTo>
                    <a:pt x="305" y="91"/>
                    <a:pt x="298" y="98"/>
                    <a:pt x="297" y="98"/>
                  </a:cubicBezTo>
                  <a:cubicBezTo>
                    <a:pt x="296" y="98"/>
                    <a:pt x="296" y="99"/>
                    <a:pt x="297" y="99"/>
                  </a:cubicBezTo>
                  <a:cubicBezTo>
                    <a:pt x="298" y="100"/>
                    <a:pt x="297" y="101"/>
                    <a:pt x="297" y="102"/>
                  </a:cubicBezTo>
                  <a:cubicBezTo>
                    <a:pt x="297" y="103"/>
                    <a:pt x="297" y="103"/>
                    <a:pt x="298" y="104"/>
                  </a:cubicBezTo>
                  <a:cubicBezTo>
                    <a:pt x="298" y="105"/>
                    <a:pt x="297" y="106"/>
                    <a:pt x="297" y="107"/>
                  </a:cubicBezTo>
                  <a:cubicBezTo>
                    <a:pt x="296" y="108"/>
                    <a:pt x="296" y="108"/>
                    <a:pt x="297" y="109"/>
                  </a:cubicBezTo>
                  <a:cubicBezTo>
                    <a:pt x="297" y="109"/>
                    <a:pt x="296" y="110"/>
                    <a:pt x="296" y="111"/>
                  </a:cubicBezTo>
                  <a:cubicBezTo>
                    <a:pt x="296" y="113"/>
                    <a:pt x="295" y="114"/>
                    <a:pt x="295" y="115"/>
                  </a:cubicBezTo>
                  <a:cubicBezTo>
                    <a:pt x="295" y="115"/>
                    <a:pt x="292" y="116"/>
                    <a:pt x="291" y="116"/>
                  </a:cubicBezTo>
                  <a:cubicBezTo>
                    <a:pt x="290" y="116"/>
                    <a:pt x="288" y="117"/>
                    <a:pt x="286" y="117"/>
                  </a:cubicBezTo>
                  <a:cubicBezTo>
                    <a:pt x="285" y="117"/>
                    <a:pt x="284" y="118"/>
                    <a:pt x="283" y="118"/>
                  </a:cubicBezTo>
                  <a:cubicBezTo>
                    <a:pt x="282" y="118"/>
                    <a:pt x="281" y="119"/>
                    <a:pt x="280" y="119"/>
                  </a:cubicBezTo>
                  <a:cubicBezTo>
                    <a:pt x="279" y="120"/>
                    <a:pt x="277" y="121"/>
                    <a:pt x="276" y="121"/>
                  </a:cubicBezTo>
                  <a:cubicBezTo>
                    <a:pt x="274" y="122"/>
                    <a:pt x="275" y="123"/>
                    <a:pt x="274" y="123"/>
                  </a:cubicBezTo>
                  <a:cubicBezTo>
                    <a:pt x="273" y="124"/>
                    <a:pt x="272" y="123"/>
                    <a:pt x="271" y="123"/>
                  </a:cubicBezTo>
                  <a:cubicBezTo>
                    <a:pt x="270" y="123"/>
                    <a:pt x="269" y="124"/>
                    <a:pt x="268" y="124"/>
                  </a:cubicBezTo>
                  <a:cubicBezTo>
                    <a:pt x="267" y="124"/>
                    <a:pt x="267" y="124"/>
                    <a:pt x="266" y="124"/>
                  </a:cubicBezTo>
                  <a:cubicBezTo>
                    <a:pt x="266" y="123"/>
                    <a:pt x="267" y="122"/>
                    <a:pt x="268" y="122"/>
                  </a:cubicBezTo>
                  <a:cubicBezTo>
                    <a:pt x="269" y="122"/>
                    <a:pt x="268" y="121"/>
                    <a:pt x="268" y="121"/>
                  </a:cubicBezTo>
                  <a:cubicBezTo>
                    <a:pt x="268" y="120"/>
                    <a:pt x="268" y="120"/>
                    <a:pt x="268" y="119"/>
                  </a:cubicBezTo>
                  <a:cubicBezTo>
                    <a:pt x="268" y="119"/>
                    <a:pt x="266" y="118"/>
                    <a:pt x="266" y="117"/>
                  </a:cubicBezTo>
                  <a:cubicBezTo>
                    <a:pt x="265" y="116"/>
                    <a:pt x="266" y="116"/>
                    <a:pt x="266" y="115"/>
                  </a:cubicBezTo>
                  <a:cubicBezTo>
                    <a:pt x="266" y="114"/>
                    <a:pt x="266" y="113"/>
                    <a:pt x="266" y="113"/>
                  </a:cubicBezTo>
                  <a:cubicBezTo>
                    <a:pt x="265" y="113"/>
                    <a:pt x="264" y="114"/>
                    <a:pt x="264" y="114"/>
                  </a:cubicBezTo>
                  <a:cubicBezTo>
                    <a:pt x="263" y="115"/>
                    <a:pt x="262" y="116"/>
                    <a:pt x="261" y="117"/>
                  </a:cubicBezTo>
                  <a:cubicBezTo>
                    <a:pt x="261" y="117"/>
                    <a:pt x="260" y="117"/>
                    <a:pt x="260" y="117"/>
                  </a:cubicBezTo>
                  <a:cubicBezTo>
                    <a:pt x="260" y="117"/>
                    <a:pt x="260" y="117"/>
                    <a:pt x="261" y="116"/>
                  </a:cubicBezTo>
                  <a:cubicBezTo>
                    <a:pt x="261" y="115"/>
                    <a:pt x="261" y="115"/>
                    <a:pt x="260" y="114"/>
                  </a:cubicBezTo>
                  <a:cubicBezTo>
                    <a:pt x="259" y="114"/>
                    <a:pt x="259" y="114"/>
                    <a:pt x="258" y="113"/>
                  </a:cubicBezTo>
                  <a:cubicBezTo>
                    <a:pt x="258" y="112"/>
                    <a:pt x="258" y="111"/>
                    <a:pt x="258" y="111"/>
                  </a:cubicBezTo>
                  <a:cubicBezTo>
                    <a:pt x="258" y="110"/>
                    <a:pt x="258" y="109"/>
                    <a:pt x="257" y="108"/>
                  </a:cubicBezTo>
                  <a:cubicBezTo>
                    <a:pt x="257" y="108"/>
                    <a:pt x="258" y="108"/>
                    <a:pt x="258" y="107"/>
                  </a:cubicBezTo>
                  <a:cubicBezTo>
                    <a:pt x="259" y="107"/>
                    <a:pt x="259" y="106"/>
                    <a:pt x="258" y="106"/>
                  </a:cubicBezTo>
                  <a:cubicBezTo>
                    <a:pt x="258" y="106"/>
                    <a:pt x="256" y="106"/>
                    <a:pt x="255" y="107"/>
                  </a:cubicBezTo>
                  <a:cubicBezTo>
                    <a:pt x="254" y="108"/>
                    <a:pt x="254" y="110"/>
                    <a:pt x="254" y="111"/>
                  </a:cubicBezTo>
                  <a:cubicBezTo>
                    <a:pt x="254" y="112"/>
                    <a:pt x="253" y="112"/>
                    <a:pt x="252" y="113"/>
                  </a:cubicBezTo>
                  <a:cubicBezTo>
                    <a:pt x="252" y="113"/>
                    <a:pt x="252" y="112"/>
                    <a:pt x="251" y="112"/>
                  </a:cubicBezTo>
                  <a:cubicBezTo>
                    <a:pt x="250" y="112"/>
                    <a:pt x="249" y="113"/>
                    <a:pt x="248" y="114"/>
                  </a:cubicBezTo>
                  <a:cubicBezTo>
                    <a:pt x="248" y="115"/>
                    <a:pt x="247" y="115"/>
                    <a:pt x="246" y="116"/>
                  </a:cubicBezTo>
                  <a:cubicBezTo>
                    <a:pt x="246" y="116"/>
                    <a:pt x="245" y="116"/>
                    <a:pt x="244" y="116"/>
                  </a:cubicBezTo>
                  <a:cubicBezTo>
                    <a:pt x="243" y="116"/>
                    <a:pt x="242" y="116"/>
                    <a:pt x="242" y="115"/>
                  </a:cubicBezTo>
                  <a:cubicBezTo>
                    <a:pt x="242" y="114"/>
                    <a:pt x="243" y="112"/>
                    <a:pt x="243" y="111"/>
                  </a:cubicBezTo>
                  <a:cubicBezTo>
                    <a:pt x="243" y="110"/>
                    <a:pt x="244" y="109"/>
                    <a:pt x="243" y="109"/>
                  </a:cubicBezTo>
                  <a:cubicBezTo>
                    <a:pt x="242" y="108"/>
                    <a:pt x="241" y="109"/>
                    <a:pt x="240" y="110"/>
                  </a:cubicBezTo>
                  <a:cubicBezTo>
                    <a:pt x="240" y="111"/>
                    <a:pt x="239" y="110"/>
                    <a:pt x="239" y="109"/>
                  </a:cubicBezTo>
                  <a:cubicBezTo>
                    <a:pt x="238" y="108"/>
                    <a:pt x="238" y="107"/>
                    <a:pt x="238" y="106"/>
                  </a:cubicBezTo>
                  <a:cubicBezTo>
                    <a:pt x="238" y="105"/>
                    <a:pt x="237" y="105"/>
                    <a:pt x="237" y="104"/>
                  </a:cubicBezTo>
                  <a:cubicBezTo>
                    <a:pt x="236" y="104"/>
                    <a:pt x="237" y="102"/>
                    <a:pt x="238" y="101"/>
                  </a:cubicBezTo>
                  <a:cubicBezTo>
                    <a:pt x="238" y="100"/>
                    <a:pt x="238" y="100"/>
                    <a:pt x="237" y="100"/>
                  </a:cubicBezTo>
                  <a:cubicBezTo>
                    <a:pt x="236" y="100"/>
                    <a:pt x="236" y="100"/>
                    <a:pt x="236" y="99"/>
                  </a:cubicBezTo>
                  <a:cubicBezTo>
                    <a:pt x="236" y="99"/>
                    <a:pt x="235" y="99"/>
                    <a:pt x="234" y="98"/>
                  </a:cubicBezTo>
                  <a:cubicBezTo>
                    <a:pt x="234" y="98"/>
                    <a:pt x="234" y="99"/>
                    <a:pt x="234" y="100"/>
                  </a:cubicBezTo>
                  <a:cubicBezTo>
                    <a:pt x="233" y="100"/>
                    <a:pt x="231" y="99"/>
                    <a:pt x="230" y="99"/>
                  </a:cubicBezTo>
                  <a:cubicBezTo>
                    <a:pt x="229" y="99"/>
                    <a:pt x="229" y="98"/>
                    <a:pt x="228" y="97"/>
                  </a:cubicBezTo>
                  <a:cubicBezTo>
                    <a:pt x="228" y="97"/>
                    <a:pt x="229" y="97"/>
                    <a:pt x="230" y="96"/>
                  </a:cubicBezTo>
                  <a:cubicBezTo>
                    <a:pt x="230" y="96"/>
                    <a:pt x="230" y="95"/>
                    <a:pt x="230" y="95"/>
                  </a:cubicBezTo>
                  <a:cubicBezTo>
                    <a:pt x="230" y="94"/>
                    <a:pt x="230" y="93"/>
                    <a:pt x="230" y="92"/>
                  </a:cubicBezTo>
                  <a:cubicBezTo>
                    <a:pt x="230" y="91"/>
                    <a:pt x="230" y="90"/>
                    <a:pt x="230" y="90"/>
                  </a:cubicBezTo>
                  <a:cubicBezTo>
                    <a:pt x="229" y="90"/>
                    <a:pt x="228" y="90"/>
                    <a:pt x="228" y="89"/>
                  </a:cubicBezTo>
                  <a:cubicBezTo>
                    <a:pt x="228" y="88"/>
                    <a:pt x="226" y="87"/>
                    <a:pt x="225" y="87"/>
                  </a:cubicBezTo>
                  <a:cubicBezTo>
                    <a:pt x="224" y="87"/>
                    <a:pt x="223" y="86"/>
                    <a:pt x="222" y="86"/>
                  </a:cubicBezTo>
                  <a:cubicBezTo>
                    <a:pt x="222" y="85"/>
                    <a:pt x="222" y="84"/>
                    <a:pt x="222" y="83"/>
                  </a:cubicBezTo>
                  <a:cubicBezTo>
                    <a:pt x="223" y="82"/>
                    <a:pt x="222" y="82"/>
                    <a:pt x="221" y="81"/>
                  </a:cubicBezTo>
                  <a:cubicBezTo>
                    <a:pt x="220" y="81"/>
                    <a:pt x="220" y="81"/>
                    <a:pt x="219" y="82"/>
                  </a:cubicBezTo>
                  <a:cubicBezTo>
                    <a:pt x="219" y="82"/>
                    <a:pt x="219" y="83"/>
                    <a:pt x="218" y="83"/>
                  </a:cubicBezTo>
                  <a:cubicBezTo>
                    <a:pt x="218" y="84"/>
                    <a:pt x="215" y="85"/>
                    <a:pt x="215" y="85"/>
                  </a:cubicBezTo>
                  <a:cubicBezTo>
                    <a:pt x="214" y="85"/>
                    <a:pt x="213" y="85"/>
                    <a:pt x="212" y="84"/>
                  </a:cubicBezTo>
                  <a:cubicBezTo>
                    <a:pt x="211" y="84"/>
                    <a:pt x="209" y="86"/>
                    <a:pt x="209" y="86"/>
                  </a:cubicBezTo>
                  <a:cubicBezTo>
                    <a:pt x="209" y="87"/>
                    <a:pt x="209" y="87"/>
                    <a:pt x="209" y="87"/>
                  </a:cubicBezTo>
                  <a:cubicBezTo>
                    <a:pt x="209" y="87"/>
                    <a:pt x="210" y="90"/>
                    <a:pt x="208" y="90"/>
                  </a:cubicBezTo>
                  <a:cubicBezTo>
                    <a:pt x="208" y="90"/>
                    <a:pt x="208" y="90"/>
                    <a:pt x="208" y="90"/>
                  </a:cubicBezTo>
                  <a:cubicBezTo>
                    <a:pt x="207" y="90"/>
                    <a:pt x="207" y="91"/>
                    <a:pt x="206" y="91"/>
                  </a:cubicBezTo>
                  <a:cubicBezTo>
                    <a:pt x="205" y="92"/>
                    <a:pt x="203" y="93"/>
                    <a:pt x="202" y="94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102"/>
                    <a:pt x="202" y="103"/>
                  </a:cubicBezTo>
                  <a:cubicBezTo>
                    <a:pt x="204" y="104"/>
                    <a:pt x="205" y="104"/>
                    <a:pt x="205" y="106"/>
                  </a:cubicBezTo>
                  <a:cubicBezTo>
                    <a:pt x="205" y="109"/>
                    <a:pt x="204" y="112"/>
                    <a:pt x="204" y="113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202" y="115"/>
                    <a:pt x="202" y="115"/>
                    <a:pt x="202" y="115"/>
                  </a:cubicBezTo>
                  <a:cubicBezTo>
                    <a:pt x="202" y="114"/>
                    <a:pt x="202" y="114"/>
                    <a:pt x="201" y="114"/>
                  </a:cubicBezTo>
                  <a:cubicBezTo>
                    <a:pt x="199" y="113"/>
                    <a:pt x="198" y="113"/>
                    <a:pt x="197" y="114"/>
                  </a:cubicBezTo>
                  <a:cubicBezTo>
                    <a:pt x="196" y="116"/>
                    <a:pt x="196" y="118"/>
                    <a:pt x="196" y="119"/>
                  </a:cubicBezTo>
                  <a:cubicBezTo>
                    <a:pt x="195" y="119"/>
                    <a:pt x="193" y="119"/>
                    <a:pt x="191" y="120"/>
                  </a:cubicBezTo>
                  <a:cubicBezTo>
                    <a:pt x="190" y="120"/>
                    <a:pt x="186" y="121"/>
                    <a:pt x="184" y="121"/>
                  </a:cubicBezTo>
                  <a:cubicBezTo>
                    <a:pt x="182" y="121"/>
                    <a:pt x="181" y="121"/>
                    <a:pt x="181" y="120"/>
                  </a:cubicBezTo>
                  <a:cubicBezTo>
                    <a:pt x="180" y="120"/>
                    <a:pt x="179" y="120"/>
                    <a:pt x="177" y="121"/>
                  </a:cubicBezTo>
                  <a:cubicBezTo>
                    <a:pt x="176" y="121"/>
                    <a:pt x="175" y="121"/>
                    <a:pt x="175" y="123"/>
                  </a:cubicBezTo>
                  <a:cubicBezTo>
                    <a:pt x="175" y="124"/>
                    <a:pt x="175" y="124"/>
                    <a:pt x="173" y="126"/>
                  </a:cubicBezTo>
                  <a:cubicBezTo>
                    <a:pt x="172" y="127"/>
                    <a:pt x="171" y="128"/>
                    <a:pt x="169" y="129"/>
                  </a:cubicBezTo>
                  <a:cubicBezTo>
                    <a:pt x="168" y="130"/>
                    <a:pt x="166" y="131"/>
                    <a:pt x="165" y="131"/>
                  </a:cubicBezTo>
                  <a:cubicBezTo>
                    <a:pt x="163" y="132"/>
                    <a:pt x="161" y="133"/>
                    <a:pt x="159" y="134"/>
                  </a:cubicBezTo>
                  <a:cubicBezTo>
                    <a:pt x="157" y="136"/>
                    <a:pt x="156" y="136"/>
                    <a:pt x="154" y="137"/>
                  </a:cubicBezTo>
                  <a:cubicBezTo>
                    <a:pt x="152" y="137"/>
                    <a:pt x="150" y="138"/>
                    <a:pt x="148" y="139"/>
                  </a:cubicBezTo>
                  <a:cubicBezTo>
                    <a:pt x="146" y="139"/>
                    <a:pt x="144" y="139"/>
                    <a:pt x="143" y="139"/>
                  </a:cubicBezTo>
                  <a:cubicBezTo>
                    <a:pt x="141" y="138"/>
                    <a:pt x="141" y="138"/>
                    <a:pt x="140" y="139"/>
                  </a:cubicBezTo>
                  <a:cubicBezTo>
                    <a:pt x="139" y="141"/>
                    <a:pt x="138" y="141"/>
                    <a:pt x="137" y="140"/>
                  </a:cubicBezTo>
                  <a:cubicBezTo>
                    <a:pt x="136" y="140"/>
                    <a:pt x="135" y="140"/>
                    <a:pt x="135" y="141"/>
                  </a:cubicBezTo>
                  <a:cubicBezTo>
                    <a:pt x="135" y="141"/>
                    <a:pt x="135" y="142"/>
                    <a:pt x="136" y="143"/>
                  </a:cubicBezTo>
                  <a:cubicBezTo>
                    <a:pt x="137" y="144"/>
                    <a:pt x="139" y="146"/>
                    <a:pt x="139" y="148"/>
                  </a:cubicBezTo>
                  <a:cubicBezTo>
                    <a:pt x="140" y="149"/>
                    <a:pt x="140" y="151"/>
                    <a:pt x="139" y="153"/>
                  </a:cubicBezTo>
                  <a:cubicBezTo>
                    <a:pt x="139" y="154"/>
                    <a:pt x="138" y="157"/>
                    <a:pt x="137" y="159"/>
                  </a:cubicBezTo>
                  <a:cubicBezTo>
                    <a:pt x="135" y="161"/>
                    <a:pt x="133" y="163"/>
                    <a:pt x="131" y="163"/>
                  </a:cubicBezTo>
                  <a:cubicBezTo>
                    <a:pt x="130" y="163"/>
                    <a:pt x="128" y="164"/>
                    <a:pt x="127" y="165"/>
                  </a:cubicBezTo>
                  <a:cubicBezTo>
                    <a:pt x="127" y="167"/>
                    <a:pt x="126" y="169"/>
                    <a:pt x="125" y="169"/>
                  </a:cubicBezTo>
                  <a:cubicBezTo>
                    <a:pt x="124" y="169"/>
                    <a:pt x="123" y="169"/>
                    <a:pt x="122" y="167"/>
                  </a:cubicBezTo>
                  <a:cubicBezTo>
                    <a:pt x="121" y="166"/>
                    <a:pt x="120" y="165"/>
                    <a:pt x="119" y="163"/>
                  </a:cubicBezTo>
                  <a:cubicBezTo>
                    <a:pt x="118" y="161"/>
                    <a:pt x="117" y="161"/>
                    <a:pt x="115" y="161"/>
                  </a:cubicBezTo>
                  <a:cubicBezTo>
                    <a:pt x="114" y="161"/>
                    <a:pt x="113" y="161"/>
                    <a:pt x="112" y="162"/>
                  </a:cubicBezTo>
                  <a:cubicBezTo>
                    <a:pt x="111" y="163"/>
                    <a:pt x="108" y="164"/>
                    <a:pt x="106" y="163"/>
                  </a:cubicBezTo>
                  <a:cubicBezTo>
                    <a:pt x="104" y="162"/>
                    <a:pt x="104" y="161"/>
                    <a:pt x="102" y="160"/>
                  </a:cubicBezTo>
                  <a:cubicBezTo>
                    <a:pt x="101" y="159"/>
                    <a:pt x="99" y="158"/>
                    <a:pt x="98" y="158"/>
                  </a:cubicBezTo>
                  <a:cubicBezTo>
                    <a:pt x="97" y="157"/>
                    <a:pt x="93" y="158"/>
                    <a:pt x="92" y="157"/>
                  </a:cubicBezTo>
                  <a:cubicBezTo>
                    <a:pt x="92" y="156"/>
                    <a:pt x="92" y="155"/>
                    <a:pt x="89" y="155"/>
                  </a:cubicBezTo>
                  <a:cubicBezTo>
                    <a:pt x="86" y="155"/>
                    <a:pt x="83" y="155"/>
                    <a:pt x="82" y="154"/>
                  </a:cubicBezTo>
                  <a:cubicBezTo>
                    <a:pt x="82" y="153"/>
                    <a:pt x="79" y="150"/>
                    <a:pt x="79" y="149"/>
                  </a:cubicBezTo>
                  <a:cubicBezTo>
                    <a:pt x="79" y="147"/>
                    <a:pt x="78" y="144"/>
                    <a:pt x="76" y="143"/>
                  </a:cubicBezTo>
                  <a:cubicBezTo>
                    <a:pt x="73" y="142"/>
                    <a:pt x="71" y="142"/>
                    <a:pt x="70" y="143"/>
                  </a:cubicBezTo>
                  <a:cubicBezTo>
                    <a:pt x="69" y="143"/>
                    <a:pt x="68" y="144"/>
                    <a:pt x="66" y="144"/>
                  </a:cubicBezTo>
                  <a:cubicBezTo>
                    <a:pt x="65" y="144"/>
                    <a:pt x="63" y="144"/>
                    <a:pt x="62" y="142"/>
                  </a:cubicBezTo>
                  <a:cubicBezTo>
                    <a:pt x="61" y="140"/>
                    <a:pt x="60" y="139"/>
                    <a:pt x="59" y="138"/>
                  </a:cubicBezTo>
                  <a:cubicBezTo>
                    <a:pt x="58" y="138"/>
                    <a:pt x="58" y="137"/>
                    <a:pt x="56" y="138"/>
                  </a:cubicBezTo>
                  <a:cubicBezTo>
                    <a:pt x="54" y="139"/>
                    <a:pt x="53" y="140"/>
                    <a:pt x="52" y="141"/>
                  </a:cubicBezTo>
                  <a:cubicBezTo>
                    <a:pt x="51" y="142"/>
                    <a:pt x="49" y="146"/>
                    <a:pt x="47" y="146"/>
                  </a:cubicBezTo>
                  <a:cubicBezTo>
                    <a:pt x="46" y="147"/>
                    <a:pt x="45" y="148"/>
                    <a:pt x="45" y="151"/>
                  </a:cubicBezTo>
                  <a:cubicBezTo>
                    <a:pt x="44" y="154"/>
                    <a:pt x="45" y="156"/>
                    <a:pt x="43" y="157"/>
                  </a:cubicBezTo>
                  <a:cubicBezTo>
                    <a:pt x="41" y="158"/>
                    <a:pt x="38" y="158"/>
                    <a:pt x="36" y="158"/>
                  </a:cubicBezTo>
                  <a:cubicBezTo>
                    <a:pt x="35" y="159"/>
                    <a:pt x="31" y="160"/>
                    <a:pt x="31" y="162"/>
                  </a:cubicBezTo>
                  <a:cubicBezTo>
                    <a:pt x="30" y="164"/>
                    <a:pt x="30" y="166"/>
                    <a:pt x="28" y="167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23" y="168"/>
                    <a:pt x="22" y="168"/>
                    <a:pt x="21" y="170"/>
                  </a:cubicBezTo>
                  <a:cubicBezTo>
                    <a:pt x="20" y="172"/>
                    <a:pt x="19" y="172"/>
                    <a:pt x="18" y="171"/>
                  </a:cubicBezTo>
                  <a:cubicBezTo>
                    <a:pt x="17" y="170"/>
                    <a:pt x="17" y="169"/>
                    <a:pt x="16" y="168"/>
                  </a:cubicBezTo>
                  <a:cubicBezTo>
                    <a:pt x="14" y="168"/>
                    <a:pt x="12" y="169"/>
                    <a:pt x="11" y="167"/>
                  </a:cubicBezTo>
                  <a:cubicBezTo>
                    <a:pt x="10" y="166"/>
                    <a:pt x="9" y="164"/>
                    <a:pt x="8" y="164"/>
                  </a:cubicBezTo>
                  <a:cubicBezTo>
                    <a:pt x="8" y="163"/>
                    <a:pt x="6" y="162"/>
                    <a:pt x="5" y="162"/>
                  </a:cubicBezTo>
                  <a:cubicBezTo>
                    <a:pt x="5" y="162"/>
                    <a:pt x="3" y="161"/>
                    <a:pt x="2" y="163"/>
                  </a:cubicBezTo>
                  <a:cubicBezTo>
                    <a:pt x="2" y="164"/>
                    <a:pt x="1" y="167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1" y="171"/>
                    <a:pt x="1" y="172"/>
                  </a:cubicBezTo>
                  <a:cubicBezTo>
                    <a:pt x="1" y="174"/>
                    <a:pt x="1" y="175"/>
                    <a:pt x="1" y="176"/>
                  </a:cubicBezTo>
                  <a:cubicBezTo>
                    <a:pt x="2" y="177"/>
                    <a:pt x="2" y="178"/>
                    <a:pt x="3" y="178"/>
                  </a:cubicBezTo>
                  <a:cubicBezTo>
                    <a:pt x="3" y="179"/>
                    <a:pt x="5" y="180"/>
                    <a:pt x="4" y="181"/>
                  </a:cubicBezTo>
                  <a:cubicBezTo>
                    <a:pt x="4" y="182"/>
                    <a:pt x="4" y="183"/>
                    <a:pt x="5" y="184"/>
                  </a:cubicBezTo>
                  <a:cubicBezTo>
                    <a:pt x="6" y="185"/>
                    <a:pt x="7" y="186"/>
                    <a:pt x="7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8" y="189"/>
                    <a:pt x="10" y="189"/>
                    <a:pt x="11" y="190"/>
                  </a:cubicBezTo>
                  <a:cubicBezTo>
                    <a:pt x="11" y="190"/>
                    <a:pt x="11" y="191"/>
                    <a:pt x="11" y="192"/>
                  </a:cubicBezTo>
                  <a:cubicBezTo>
                    <a:pt x="10" y="192"/>
                    <a:pt x="10" y="194"/>
                    <a:pt x="10" y="194"/>
                  </a:cubicBezTo>
                  <a:cubicBezTo>
                    <a:pt x="10" y="194"/>
                    <a:pt x="13" y="194"/>
                    <a:pt x="14" y="195"/>
                  </a:cubicBezTo>
                  <a:cubicBezTo>
                    <a:pt x="14" y="196"/>
                    <a:pt x="16" y="198"/>
                    <a:pt x="16" y="198"/>
                  </a:cubicBezTo>
                  <a:cubicBezTo>
                    <a:pt x="16" y="198"/>
                    <a:pt x="17" y="199"/>
                    <a:pt x="18" y="198"/>
                  </a:cubicBezTo>
                  <a:cubicBezTo>
                    <a:pt x="19" y="198"/>
                    <a:pt x="20" y="197"/>
                    <a:pt x="19" y="196"/>
                  </a:cubicBezTo>
                  <a:cubicBezTo>
                    <a:pt x="19" y="196"/>
                    <a:pt x="19" y="196"/>
                    <a:pt x="19" y="195"/>
                  </a:cubicBezTo>
                  <a:cubicBezTo>
                    <a:pt x="19" y="193"/>
                    <a:pt x="18" y="192"/>
                    <a:pt x="18" y="191"/>
                  </a:cubicBezTo>
                  <a:cubicBezTo>
                    <a:pt x="18" y="190"/>
                    <a:pt x="18" y="187"/>
                    <a:pt x="19" y="188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8"/>
                    <a:pt x="21" y="186"/>
                    <a:pt x="22" y="186"/>
                  </a:cubicBezTo>
                  <a:cubicBezTo>
                    <a:pt x="23" y="186"/>
                    <a:pt x="23" y="186"/>
                    <a:pt x="23" y="187"/>
                  </a:cubicBezTo>
                  <a:cubicBezTo>
                    <a:pt x="24" y="187"/>
                    <a:pt x="23" y="187"/>
                    <a:pt x="24" y="187"/>
                  </a:cubicBezTo>
                  <a:cubicBezTo>
                    <a:pt x="25" y="187"/>
                    <a:pt x="27" y="188"/>
                    <a:pt x="28" y="188"/>
                  </a:cubicBezTo>
                  <a:cubicBezTo>
                    <a:pt x="28" y="187"/>
                    <a:pt x="29" y="187"/>
                    <a:pt x="29" y="187"/>
                  </a:cubicBezTo>
                  <a:cubicBezTo>
                    <a:pt x="30" y="188"/>
                    <a:pt x="31" y="188"/>
                    <a:pt x="32" y="188"/>
                  </a:cubicBezTo>
                  <a:cubicBezTo>
                    <a:pt x="33" y="188"/>
                    <a:pt x="36" y="189"/>
                    <a:pt x="36" y="189"/>
                  </a:cubicBezTo>
                  <a:cubicBezTo>
                    <a:pt x="36" y="190"/>
                    <a:pt x="36" y="191"/>
                    <a:pt x="37" y="191"/>
                  </a:cubicBezTo>
                  <a:cubicBezTo>
                    <a:pt x="37" y="191"/>
                    <a:pt x="39" y="191"/>
                    <a:pt x="40" y="190"/>
                  </a:cubicBezTo>
                  <a:cubicBezTo>
                    <a:pt x="41" y="189"/>
                    <a:pt x="42" y="189"/>
                    <a:pt x="43" y="188"/>
                  </a:cubicBezTo>
                  <a:cubicBezTo>
                    <a:pt x="43" y="188"/>
                    <a:pt x="46" y="187"/>
                    <a:pt x="46" y="188"/>
                  </a:cubicBezTo>
                  <a:cubicBezTo>
                    <a:pt x="47" y="188"/>
                    <a:pt x="48" y="189"/>
                    <a:pt x="49" y="189"/>
                  </a:cubicBezTo>
                  <a:cubicBezTo>
                    <a:pt x="50" y="190"/>
                    <a:pt x="51" y="190"/>
                    <a:pt x="51" y="191"/>
                  </a:cubicBezTo>
                  <a:cubicBezTo>
                    <a:pt x="51" y="192"/>
                    <a:pt x="50" y="192"/>
                    <a:pt x="50" y="193"/>
                  </a:cubicBezTo>
                  <a:cubicBezTo>
                    <a:pt x="50" y="193"/>
                    <a:pt x="50" y="194"/>
                    <a:pt x="51" y="194"/>
                  </a:cubicBezTo>
                  <a:cubicBezTo>
                    <a:pt x="52" y="194"/>
                    <a:pt x="53" y="193"/>
                    <a:pt x="54" y="194"/>
                  </a:cubicBezTo>
                  <a:cubicBezTo>
                    <a:pt x="55" y="195"/>
                    <a:pt x="56" y="196"/>
                    <a:pt x="56" y="196"/>
                  </a:cubicBezTo>
                  <a:cubicBezTo>
                    <a:pt x="57" y="196"/>
                    <a:pt x="59" y="197"/>
                    <a:pt x="58" y="198"/>
                  </a:cubicBezTo>
                  <a:cubicBezTo>
                    <a:pt x="57" y="199"/>
                    <a:pt x="56" y="200"/>
                    <a:pt x="56" y="200"/>
                  </a:cubicBezTo>
                  <a:cubicBezTo>
                    <a:pt x="55" y="201"/>
                    <a:pt x="54" y="202"/>
                    <a:pt x="55" y="202"/>
                  </a:cubicBezTo>
                  <a:cubicBezTo>
                    <a:pt x="56" y="203"/>
                    <a:pt x="57" y="203"/>
                    <a:pt x="57" y="204"/>
                  </a:cubicBezTo>
                  <a:cubicBezTo>
                    <a:pt x="58" y="204"/>
                    <a:pt x="58" y="205"/>
                    <a:pt x="58" y="206"/>
                  </a:cubicBezTo>
                  <a:cubicBezTo>
                    <a:pt x="59" y="207"/>
                    <a:pt x="59" y="208"/>
                    <a:pt x="59" y="208"/>
                  </a:cubicBezTo>
                  <a:cubicBezTo>
                    <a:pt x="59" y="208"/>
                    <a:pt x="61" y="207"/>
                    <a:pt x="61" y="208"/>
                  </a:cubicBezTo>
                  <a:cubicBezTo>
                    <a:pt x="62" y="209"/>
                    <a:pt x="61" y="211"/>
                    <a:pt x="61" y="211"/>
                  </a:cubicBezTo>
                  <a:cubicBezTo>
                    <a:pt x="61" y="212"/>
                    <a:pt x="61" y="212"/>
                    <a:pt x="60" y="212"/>
                  </a:cubicBezTo>
                  <a:cubicBezTo>
                    <a:pt x="60" y="213"/>
                    <a:pt x="59" y="213"/>
                    <a:pt x="59" y="213"/>
                  </a:cubicBezTo>
                  <a:cubicBezTo>
                    <a:pt x="59" y="213"/>
                    <a:pt x="59" y="212"/>
                    <a:pt x="59" y="212"/>
                  </a:cubicBezTo>
                  <a:cubicBezTo>
                    <a:pt x="58" y="212"/>
                    <a:pt x="57" y="212"/>
                    <a:pt x="57" y="213"/>
                  </a:cubicBezTo>
                  <a:cubicBezTo>
                    <a:pt x="56" y="214"/>
                    <a:pt x="57" y="215"/>
                    <a:pt x="57" y="215"/>
                  </a:cubicBezTo>
                  <a:cubicBezTo>
                    <a:pt x="57" y="216"/>
                    <a:pt x="58" y="217"/>
                    <a:pt x="59" y="218"/>
                  </a:cubicBezTo>
                  <a:cubicBezTo>
                    <a:pt x="60" y="219"/>
                    <a:pt x="60" y="220"/>
                    <a:pt x="62" y="221"/>
                  </a:cubicBezTo>
                  <a:cubicBezTo>
                    <a:pt x="63" y="222"/>
                    <a:pt x="63" y="222"/>
                    <a:pt x="64" y="222"/>
                  </a:cubicBezTo>
                  <a:cubicBezTo>
                    <a:pt x="65" y="222"/>
                    <a:pt x="66" y="221"/>
                    <a:pt x="66" y="220"/>
                  </a:cubicBezTo>
                  <a:cubicBezTo>
                    <a:pt x="65" y="220"/>
                    <a:pt x="64" y="219"/>
                    <a:pt x="64" y="218"/>
                  </a:cubicBezTo>
                  <a:cubicBezTo>
                    <a:pt x="65" y="218"/>
                    <a:pt x="66" y="217"/>
                    <a:pt x="67" y="217"/>
                  </a:cubicBezTo>
                  <a:cubicBezTo>
                    <a:pt x="68" y="217"/>
                    <a:pt x="69" y="217"/>
                    <a:pt x="69" y="218"/>
                  </a:cubicBezTo>
                  <a:cubicBezTo>
                    <a:pt x="69" y="218"/>
                    <a:pt x="69" y="219"/>
                    <a:pt x="69" y="219"/>
                  </a:cubicBezTo>
                  <a:cubicBezTo>
                    <a:pt x="70" y="219"/>
                    <a:pt x="70" y="219"/>
                    <a:pt x="71" y="220"/>
                  </a:cubicBezTo>
                  <a:cubicBezTo>
                    <a:pt x="72" y="220"/>
                    <a:pt x="74" y="221"/>
                    <a:pt x="74" y="222"/>
                  </a:cubicBezTo>
                  <a:cubicBezTo>
                    <a:pt x="75" y="223"/>
                    <a:pt x="75" y="225"/>
                    <a:pt x="76" y="225"/>
                  </a:cubicBezTo>
                  <a:cubicBezTo>
                    <a:pt x="77" y="225"/>
                    <a:pt x="78" y="224"/>
                    <a:pt x="79" y="224"/>
                  </a:cubicBezTo>
                  <a:cubicBezTo>
                    <a:pt x="80" y="225"/>
                    <a:pt x="82" y="225"/>
                    <a:pt x="82" y="225"/>
                  </a:cubicBezTo>
                  <a:cubicBezTo>
                    <a:pt x="83" y="225"/>
                    <a:pt x="84" y="225"/>
                    <a:pt x="84" y="225"/>
                  </a:cubicBezTo>
                  <a:cubicBezTo>
                    <a:pt x="84" y="224"/>
                    <a:pt x="84" y="224"/>
                    <a:pt x="84" y="224"/>
                  </a:cubicBezTo>
                  <a:cubicBezTo>
                    <a:pt x="84" y="222"/>
                    <a:pt x="84" y="218"/>
                    <a:pt x="85" y="217"/>
                  </a:cubicBezTo>
                  <a:cubicBezTo>
                    <a:pt x="87" y="215"/>
                    <a:pt x="92" y="214"/>
                    <a:pt x="93" y="21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94" y="217"/>
                    <a:pt x="94" y="219"/>
                    <a:pt x="94" y="219"/>
                  </a:cubicBezTo>
                  <a:cubicBezTo>
                    <a:pt x="94" y="220"/>
                    <a:pt x="94" y="221"/>
                    <a:pt x="94" y="222"/>
                  </a:cubicBezTo>
                  <a:cubicBezTo>
                    <a:pt x="94" y="223"/>
                    <a:pt x="94" y="224"/>
                    <a:pt x="95" y="224"/>
                  </a:cubicBezTo>
                  <a:cubicBezTo>
                    <a:pt x="96" y="224"/>
                    <a:pt x="98" y="223"/>
                    <a:pt x="99" y="222"/>
                  </a:cubicBezTo>
                  <a:cubicBezTo>
                    <a:pt x="99" y="222"/>
                    <a:pt x="99" y="221"/>
                    <a:pt x="100" y="222"/>
                  </a:cubicBezTo>
                  <a:cubicBezTo>
                    <a:pt x="101" y="222"/>
                    <a:pt x="102" y="222"/>
                    <a:pt x="103" y="222"/>
                  </a:cubicBezTo>
                  <a:cubicBezTo>
                    <a:pt x="104" y="221"/>
                    <a:pt x="104" y="220"/>
                    <a:pt x="105" y="221"/>
                  </a:cubicBezTo>
                  <a:cubicBezTo>
                    <a:pt x="106" y="221"/>
                    <a:pt x="108" y="221"/>
                    <a:pt x="107" y="222"/>
                  </a:cubicBezTo>
                  <a:cubicBezTo>
                    <a:pt x="107" y="223"/>
                    <a:pt x="107" y="225"/>
                    <a:pt x="107" y="225"/>
                  </a:cubicBezTo>
                  <a:cubicBezTo>
                    <a:pt x="108" y="225"/>
                    <a:pt x="109" y="224"/>
                    <a:pt x="110" y="224"/>
                  </a:cubicBezTo>
                  <a:cubicBezTo>
                    <a:pt x="111" y="224"/>
                    <a:pt x="111" y="224"/>
                    <a:pt x="111" y="224"/>
                  </a:cubicBezTo>
                  <a:cubicBezTo>
                    <a:pt x="112" y="223"/>
                    <a:pt x="112" y="222"/>
                    <a:pt x="112" y="222"/>
                  </a:cubicBezTo>
                  <a:cubicBezTo>
                    <a:pt x="113" y="222"/>
                    <a:pt x="115" y="223"/>
                    <a:pt x="116" y="223"/>
                  </a:cubicBezTo>
                  <a:cubicBezTo>
                    <a:pt x="116" y="223"/>
                    <a:pt x="116" y="222"/>
                    <a:pt x="116" y="220"/>
                  </a:cubicBezTo>
                  <a:cubicBezTo>
                    <a:pt x="116" y="219"/>
                    <a:pt x="116" y="217"/>
                    <a:pt x="116" y="217"/>
                  </a:cubicBezTo>
                  <a:cubicBezTo>
                    <a:pt x="117" y="216"/>
                    <a:pt x="119" y="216"/>
                    <a:pt x="119" y="216"/>
                  </a:cubicBezTo>
                  <a:cubicBezTo>
                    <a:pt x="120" y="217"/>
                    <a:pt x="120" y="217"/>
                    <a:pt x="121" y="217"/>
                  </a:cubicBezTo>
                  <a:cubicBezTo>
                    <a:pt x="122" y="216"/>
                    <a:pt x="123" y="215"/>
                    <a:pt x="124" y="216"/>
                  </a:cubicBezTo>
                  <a:cubicBezTo>
                    <a:pt x="125" y="217"/>
                    <a:pt x="124" y="218"/>
                    <a:pt x="125" y="218"/>
                  </a:cubicBezTo>
                  <a:cubicBezTo>
                    <a:pt x="126" y="218"/>
                    <a:pt x="128" y="219"/>
                    <a:pt x="128" y="220"/>
                  </a:cubicBezTo>
                  <a:cubicBezTo>
                    <a:pt x="128" y="220"/>
                    <a:pt x="128" y="222"/>
                    <a:pt x="128" y="222"/>
                  </a:cubicBezTo>
                  <a:cubicBezTo>
                    <a:pt x="129" y="223"/>
                    <a:pt x="131" y="224"/>
                    <a:pt x="131" y="224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7"/>
                    <a:pt x="131" y="228"/>
                    <a:pt x="131" y="228"/>
                  </a:cubicBezTo>
                  <a:cubicBezTo>
                    <a:pt x="131" y="228"/>
                    <a:pt x="133" y="229"/>
                    <a:pt x="133" y="229"/>
                  </a:cubicBezTo>
                  <a:cubicBezTo>
                    <a:pt x="134" y="230"/>
                    <a:pt x="135" y="230"/>
                    <a:pt x="135" y="231"/>
                  </a:cubicBezTo>
                  <a:cubicBezTo>
                    <a:pt x="135" y="233"/>
                    <a:pt x="136" y="234"/>
                    <a:pt x="136" y="234"/>
                  </a:cubicBezTo>
                  <a:cubicBezTo>
                    <a:pt x="137" y="235"/>
                    <a:pt x="137" y="237"/>
                    <a:pt x="138" y="237"/>
                  </a:cubicBezTo>
                  <a:cubicBezTo>
                    <a:pt x="138" y="237"/>
                    <a:pt x="140" y="237"/>
                    <a:pt x="140" y="238"/>
                  </a:cubicBezTo>
                  <a:cubicBezTo>
                    <a:pt x="141" y="238"/>
                    <a:pt x="141" y="239"/>
                    <a:pt x="140" y="239"/>
                  </a:cubicBezTo>
                  <a:cubicBezTo>
                    <a:pt x="140" y="239"/>
                    <a:pt x="139" y="239"/>
                    <a:pt x="139" y="240"/>
                  </a:cubicBezTo>
                  <a:cubicBezTo>
                    <a:pt x="138" y="240"/>
                    <a:pt x="140" y="241"/>
                    <a:pt x="140" y="241"/>
                  </a:cubicBezTo>
                  <a:cubicBezTo>
                    <a:pt x="141" y="241"/>
                    <a:pt x="140" y="243"/>
                    <a:pt x="140" y="243"/>
                  </a:cubicBezTo>
                  <a:cubicBezTo>
                    <a:pt x="139" y="243"/>
                    <a:pt x="139" y="243"/>
                    <a:pt x="138" y="243"/>
                  </a:cubicBezTo>
                  <a:cubicBezTo>
                    <a:pt x="138" y="243"/>
                    <a:pt x="136" y="244"/>
                    <a:pt x="136" y="244"/>
                  </a:cubicBezTo>
                  <a:cubicBezTo>
                    <a:pt x="136" y="245"/>
                    <a:pt x="136" y="248"/>
                    <a:pt x="136" y="249"/>
                  </a:cubicBezTo>
                  <a:cubicBezTo>
                    <a:pt x="136" y="250"/>
                    <a:pt x="136" y="251"/>
                    <a:pt x="137" y="251"/>
                  </a:cubicBezTo>
                  <a:cubicBezTo>
                    <a:pt x="138" y="252"/>
                    <a:pt x="138" y="252"/>
                    <a:pt x="137" y="253"/>
                  </a:cubicBezTo>
                  <a:cubicBezTo>
                    <a:pt x="137" y="255"/>
                    <a:pt x="137" y="256"/>
                    <a:pt x="137" y="257"/>
                  </a:cubicBezTo>
                  <a:cubicBezTo>
                    <a:pt x="137" y="257"/>
                    <a:pt x="136" y="257"/>
                    <a:pt x="136" y="258"/>
                  </a:cubicBezTo>
                  <a:cubicBezTo>
                    <a:pt x="136" y="259"/>
                    <a:pt x="136" y="261"/>
                    <a:pt x="135" y="261"/>
                  </a:cubicBezTo>
                  <a:cubicBezTo>
                    <a:pt x="135" y="262"/>
                    <a:pt x="134" y="262"/>
                    <a:pt x="134" y="263"/>
                  </a:cubicBezTo>
                  <a:cubicBezTo>
                    <a:pt x="134" y="264"/>
                    <a:pt x="136" y="265"/>
                    <a:pt x="136" y="265"/>
                  </a:cubicBezTo>
                  <a:cubicBezTo>
                    <a:pt x="136" y="266"/>
                    <a:pt x="135" y="267"/>
                    <a:pt x="134" y="268"/>
                  </a:cubicBezTo>
                  <a:cubicBezTo>
                    <a:pt x="134" y="268"/>
                    <a:pt x="134" y="269"/>
                    <a:pt x="133" y="269"/>
                  </a:cubicBezTo>
                  <a:cubicBezTo>
                    <a:pt x="132" y="269"/>
                    <a:pt x="132" y="269"/>
                    <a:pt x="131" y="270"/>
                  </a:cubicBezTo>
                  <a:cubicBezTo>
                    <a:pt x="131" y="271"/>
                    <a:pt x="131" y="272"/>
                    <a:pt x="131" y="272"/>
                  </a:cubicBezTo>
                  <a:cubicBezTo>
                    <a:pt x="130" y="273"/>
                    <a:pt x="130" y="273"/>
                    <a:pt x="129" y="273"/>
                  </a:cubicBezTo>
                  <a:cubicBezTo>
                    <a:pt x="128" y="273"/>
                    <a:pt x="128" y="273"/>
                    <a:pt x="127" y="274"/>
                  </a:cubicBezTo>
                  <a:cubicBezTo>
                    <a:pt x="127" y="274"/>
                    <a:pt x="127" y="275"/>
                    <a:pt x="126" y="276"/>
                  </a:cubicBezTo>
                  <a:cubicBezTo>
                    <a:pt x="125" y="276"/>
                    <a:pt x="125" y="277"/>
                    <a:pt x="124" y="276"/>
                  </a:cubicBezTo>
                  <a:cubicBezTo>
                    <a:pt x="123" y="276"/>
                    <a:pt x="123" y="276"/>
                    <a:pt x="124" y="275"/>
                  </a:cubicBezTo>
                  <a:cubicBezTo>
                    <a:pt x="124" y="274"/>
                    <a:pt x="125" y="274"/>
                    <a:pt x="124" y="273"/>
                  </a:cubicBezTo>
                  <a:cubicBezTo>
                    <a:pt x="124" y="272"/>
                    <a:pt x="122" y="273"/>
                    <a:pt x="122" y="273"/>
                  </a:cubicBezTo>
                  <a:cubicBezTo>
                    <a:pt x="122" y="273"/>
                    <a:pt x="122" y="272"/>
                    <a:pt x="121" y="272"/>
                  </a:cubicBezTo>
                  <a:cubicBezTo>
                    <a:pt x="119" y="272"/>
                    <a:pt x="120" y="271"/>
                    <a:pt x="119" y="272"/>
                  </a:cubicBezTo>
                  <a:cubicBezTo>
                    <a:pt x="118" y="272"/>
                    <a:pt x="117" y="272"/>
                    <a:pt x="117" y="271"/>
                  </a:cubicBezTo>
                  <a:cubicBezTo>
                    <a:pt x="117" y="270"/>
                    <a:pt x="117" y="270"/>
                    <a:pt x="116" y="269"/>
                  </a:cubicBezTo>
                  <a:cubicBezTo>
                    <a:pt x="114" y="269"/>
                    <a:pt x="114" y="269"/>
                    <a:pt x="113" y="269"/>
                  </a:cubicBezTo>
                  <a:cubicBezTo>
                    <a:pt x="112" y="269"/>
                    <a:pt x="110" y="270"/>
                    <a:pt x="110" y="271"/>
                  </a:cubicBezTo>
                  <a:cubicBezTo>
                    <a:pt x="109" y="272"/>
                    <a:pt x="110" y="273"/>
                    <a:pt x="110" y="274"/>
                  </a:cubicBezTo>
                  <a:cubicBezTo>
                    <a:pt x="110" y="274"/>
                    <a:pt x="109" y="275"/>
                    <a:pt x="109" y="275"/>
                  </a:cubicBezTo>
                  <a:cubicBezTo>
                    <a:pt x="108" y="275"/>
                    <a:pt x="107" y="275"/>
                    <a:pt x="106" y="275"/>
                  </a:cubicBezTo>
                  <a:cubicBezTo>
                    <a:pt x="105" y="275"/>
                    <a:pt x="104" y="276"/>
                    <a:pt x="104" y="276"/>
                  </a:cubicBezTo>
                  <a:cubicBezTo>
                    <a:pt x="104" y="277"/>
                    <a:pt x="104" y="278"/>
                    <a:pt x="103" y="278"/>
                  </a:cubicBezTo>
                  <a:cubicBezTo>
                    <a:pt x="103" y="278"/>
                    <a:pt x="102" y="279"/>
                    <a:pt x="102" y="280"/>
                  </a:cubicBezTo>
                  <a:cubicBezTo>
                    <a:pt x="101" y="280"/>
                    <a:pt x="100" y="282"/>
                    <a:pt x="99" y="281"/>
                  </a:cubicBezTo>
                  <a:cubicBezTo>
                    <a:pt x="99" y="281"/>
                    <a:pt x="99" y="280"/>
                    <a:pt x="98" y="280"/>
                  </a:cubicBezTo>
                  <a:cubicBezTo>
                    <a:pt x="97" y="280"/>
                    <a:pt x="97" y="281"/>
                    <a:pt x="96" y="281"/>
                  </a:cubicBezTo>
                  <a:cubicBezTo>
                    <a:pt x="94" y="280"/>
                    <a:pt x="93" y="281"/>
                    <a:pt x="94" y="281"/>
                  </a:cubicBezTo>
                  <a:cubicBezTo>
                    <a:pt x="95" y="281"/>
                    <a:pt x="97" y="282"/>
                    <a:pt x="97" y="282"/>
                  </a:cubicBezTo>
                  <a:cubicBezTo>
                    <a:pt x="98" y="283"/>
                    <a:pt x="100" y="284"/>
                    <a:pt x="99" y="284"/>
                  </a:cubicBezTo>
                  <a:cubicBezTo>
                    <a:pt x="99" y="285"/>
                    <a:pt x="97" y="285"/>
                    <a:pt x="98" y="285"/>
                  </a:cubicBezTo>
                  <a:cubicBezTo>
                    <a:pt x="99" y="286"/>
                    <a:pt x="100" y="287"/>
                    <a:pt x="100" y="287"/>
                  </a:cubicBezTo>
                  <a:cubicBezTo>
                    <a:pt x="100" y="288"/>
                    <a:pt x="99" y="288"/>
                    <a:pt x="98" y="288"/>
                  </a:cubicBezTo>
                  <a:cubicBezTo>
                    <a:pt x="97" y="287"/>
                    <a:pt x="98" y="287"/>
                    <a:pt x="97" y="287"/>
                  </a:cubicBezTo>
                  <a:cubicBezTo>
                    <a:pt x="97" y="286"/>
                    <a:pt x="97" y="286"/>
                    <a:pt x="97" y="286"/>
                  </a:cubicBezTo>
                  <a:cubicBezTo>
                    <a:pt x="96" y="286"/>
                    <a:pt x="96" y="286"/>
                    <a:pt x="96" y="287"/>
                  </a:cubicBezTo>
                  <a:cubicBezTo>
                    <a:pt x="95" y="287"/>
                    <a:pt x="93" y="288"/>
                    <a:pt x="93" y="288"/>
                  </a:cubicBezTo>
                  <a:cubicBezTo>
                    <a:pt x="93" y="288"/>
                    <a:pt x="91" y="289"/>
                    <a:pt x="90" y="289"/>
                  </a:cubicBezTo>
                  <a:cubicBezTo>
                    <a:pt x="90" y="290"/>
                    <a:pt x="91" y="291"/>
                    <a:pt x="91" y="291"/>
                  </a:cubicBezTo>
                  <a:cubicBezTo>
                    <a:pt x="90" y="291"/>
                    <a:pt x="89" y="291"/>
                    <a:pt x="89" y="292"/>
                  </a:cubicBezTo>
                  <a:cubicBezTo>
                    <a:pt x="89" y="293"/>
                    <a:pt x="90" y="294"/>
                    <a:pt x="89" y="294"/>
                  </a:cubicBezTo>
                  <a:cubicBezTo>
                    <a:pt x="88" y="294"/>
                    <a:pt x="89" y="295"/>
                    <a:pt x="88" y="295"/>
                  </a:cubicBezTo>
                  <a:cubicBezTo>
                    <a:pt x="87" y="295"/>
                    <a:pt x="86" y="295"/>
                    <a:pt x="86" y="295"/>
                  </a:cubicBezTo>
                  <a:cubicBezTo>
                    <a:pt x="86" y="296"/>
                    <a:pt x="86" y="297"/>
                    <a:pt x="86" y="297"/>
                  </a:cubicBezTo>
                  <a:cubicBezTo>
                    <a:pt x="87" y="298"/>
                    <a:pt x="87" y="299"/>
                    <a:pt x="87" y="30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80" name="任意多边形 46">
              <a:extLst>
                <a:ext uri="{FF2B5EF4-FFF2-40B4-BE49-F238E27FC236}">
                  <a16:creationId xmlns:a16="http://schemas.microsoft.com/office/drawing/2014/main" id="{8EA045DB-0B86-6BA1-CE21-DA169823C15D}"/>
                </a:ext>
              </a:extLst>
            </p:cNvPr>
            <p:cNvSpPr/>
            <p:nvPr/>
          </p:nvSpPr>
          <p:spPr bwMode="auto">
            <a:xfrm>
              <a:off x="6831013" y="4605338"/>
              <a:ext cx="301625" cy="269875"/>
            </a:xfrm>
            <a:custGeom>
              <a:avLst/>
              <a:gdLst>
                <a:gd name="T0" fmla="*/ 165 w 205"/>
                <a:gd name="T1" fmla="*/ 123 h 184"/>
                <a:gd name="T2" fmla="*/ 159 w 205"/>
                <a:gd name="T3" fmla="*/ 123 h 184"/>
                <a:gd name="T4" fmla="*/ 165 w 205"/>
                <a:gd name="T5" fmla="*/ 102 h 184"/>
                <a:gd name="T6" fmla="*/ 165 w 205"/>
                <a:gd name="T7" fmla="*/ 94 h 184"/>
                <a:gd name="T8" fmla="*/ 171 w 205"/>
                <a:gd name="T9" fmla="*/ 79 h 184"/>
                <a:gd name="T10" fmla="*/ 180 w 205"/>
                <a:gd name="T11" fmla="*/ 65 h 184"/>
                <a:gd name="T12" fmla="*/ 186 w 205"/>
                <a:gd name="T13" fmla="*/ 53 h 184"/>
                <a:gd name="T14" fmla="*/ 192 w 205"/>
                <a:gd name="T15" fmla="*/ 47 h 184"/>
                <a:gd name="T16" fmla="*/ 191 w 205"/>
                <a:gd name="T17" fmla="*/ 56 h 184"/>
                <a:gd name="T18" fmla="*/ 205 w 205"/>
                <a:gd name="T19" fmla="*/ 44 h 184"/>
                <a:gd name="T20" fmla="*/ 197 w 205"/>
                <a:gd name="T21" fmla="*/ 20 h 184"/>
                <a:gd name="T22" fmla="*/ 183 w 205"/>
                <a:gd name="T23" fmla="*/ 13 h 184"/>
                <a:gd name="T24" fmla="*/ 173 w 205"/>
                <a:gd name="T25" fmla="*/ 0 h 184"/>
                <a:gd name="T26" fmla="*/ 164 w 205"/>
                <a:gd name="T27" fmla="*/ 7 h 184"/>
                <a:gd name="T28" fmla="*/ 170 w 205"/>
                <a:gd name="T29" fmla="*/ 22 h 184"/>
                <a:gd name="T30" fmla="*/ 162 w 205"/>
                <a:gd name="T31" fmla="*/ 18 h 184"/>
                <a:gd name="T32" fmla="*/ 147 w 205"/>
                <a:gd name="T33" fmla="*/ 9 h 184"/>
                <a:gd name="T34" fmla="*/ 140 w 205"/>
                <a:gd name="T35" fmla="*/ 13 h 184"/>
                <a:gd name="T36" fmla="*/ 121 w 205"/>
                <a:gd name="T37" fmla="*/ 19 h 184"/>
                <a:gd name="T38" fmla="*/ 115 w 205"/>
                <a:gd name="T39" fmla="*/ 26 h 184"/>
                <a:gd name="T40" fmla="*/ 111 w 205"/>
                <a:gd name="T41" fmla="*/ 20 h 184"/>
                <a:gd name="T42" fmla="*/ 102 w 205"/>
                <a:gd name="T43" fmla="*/ 25 h 184"/>
                <a:gd name="T44" fmla="*/ 100 w 205"/>
                <a:gd name="T45" fmla="*/ 21 h 184"/>
                <a:gd name="T46" fmla="*/ 92 w 205"/>
                <a:gd name="T47" fmla="*/ 18 h 184"/>
                <a:gd name="T48" fmla="*/ 76 w 205"/>
                <a:gd name="T49" fmla="*/ 24 h 184"/>
                <a:gd name="T50" fmla="*/ 74 w 205"/>
                <a:gd name="T51" fmla="*/ 33 h 184"/>
                <a:gd name="T52" fmla="*/ 64 w 205"/>
                <a:gd name="T53" fmla="*/ 30 h 184"/>
                <a:gd name="T54" fmla="*/ 53 w 205"/>
                <a:gd name="T55" fmla="*/ 30 h 184"/>
                <a:gd name="T56" fmla="*/ 45 w 205"/>
                <a:gd name="T57" fmla="*/ 41 h 184"/>
                <a:gd name="T58" fmla="*/ 55 w 205"/>
                <a:gd name="T59" fmla="*/ 38 h 184"/>
                <a:gd name="T60" fmla="*/ 53 w 205"/>
                <a:gd name="T61" fmla="*/ 44 h 184"/>
                <a:gd name="T62" fmla="*/ 32 w 205"/>
                <a:gd name="T63" fmla="*/ 59 h 184"/>
                <a:gd name="T64" fmla="*/ 19 w 205"/>
                <a:gd name="T65" fmla="*/ 70 h 184"/>
                <a:gd name="T66" fmla="*/ 5 w 205"/>
                <a:gd name="T67" fmla="*/ 84 h 184"/>
                <a:gd name="T68" fmla="*/ 5 w 205"/>
                <a:gd name="T69" fmla="*/ 96 h 184"/>
                <a:gd name="T70" fmla="*/ 4 w 205"/>
                <a:gd name="T71" fmla="*/ 120 h 184"/>
                <a:gd name="T72" fmla="*/ 8 w 205"/>
                <a:gd name="T73" fmla="*/ 155 h 184"/>
                <a:gd name="T74" fmla="*/ 32 w 205"/>
                <a:gd name="T75" fmla="*/ 165 h 184"/>
                <a:gd name="T76" fmla="*/ 53 w 205"/>
                <a:gd name="T77" fmla="*/ 173 h 184"/>
                <a:gd name="T78" fmla="*/ 79 w 205"/>
                <a:gd name="T79" fmla="*/ 180 h 184"/>
                <a:gd name="T80" fmla="*/ 88 w 205"/>
                <a:gd name="T81" fmla="*/ 182 h 184"/>
                <a:gd name="T82" fmla="*/ 98 w 205"/>
                <a:gd name="T83" fmla="*/ 178 h 184"/>
                <a:gd name="T84" fmla="*/ 99 w 205"/>
                <a:gd name="T85" fmla="*/ 166 h 184"/>
                <a:gd name="T86" fmla="*/ 116 w 205"/>
                <a:gd name="T87" fmla="*/ 160 h 184"/>
                <a:gd name="T88" fmla="*/ 118 w 205"/>
                <a:gd name="T89" fmla="*/ 162 h 184"/>
                <a:gd name="T90" fmla="*/ 126 w 205"/>
                <a:gd name="T91" fmla="*/ 158 h 184"/>
                <a:gd name="T92" fmla="*/ 143 w 205"/>
                <a:gd name="T93" fmla="*/ 136 h 184"/>
                <a:gd name="T94" fmla="*/ 153 w 205"/>
                <a:gd name="T95" fmla="*/ 13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5" h="184">
                  <a:moveTo>
                    <a:pt x="156" y="135"/>
                  </a:moveTo>
                  <a:cubicBezTo>
                    <a:pt x="157" y="134"/>
                    <a:pt x="156" y="132"/>
                    <a:pt x="157" y="130"/>
                  </a:cubicBezTo>
                  <a:cubicBezTo>
                    <a:pt x="157" y="128"/>
                    <a:pt x="159" y="127"/>
                    <a:pt x="161" y="126"/>
                  </a:cubicBezTo>
                  <a:cubicBezTo>
                    <a:pt x="162" y="125"/>
                    <a:pt x="165" y="124"/>
                    <a:pt x="165" y="123"/>
                  </a:cubicBezTo>
                  <a:cubicBezTo>
                    <a:pt x="164" y="122"/>
                    <a:pt x="163" y="119"/>
                    <a:pt x="163" y="117"/>
                  </a:cubicBezTo>
                  <a:cubicBezTo>
                    <a:pt x="163" y="116"/>
                    <a:pt x="162" y="116"/>
                    <a:pt x="162" y="117"/>
                  </a:cubicBezTo>
                  <a:cubicBezTo>
                    <a:pt x="161" y="119"/>
                    <a:pt x="163" y="122"/>
                    <a:pt x="163" y="123"/>
                  </a:cubicBezTo>
                  <a:cubicBezTo>
                    <a:pt x="163" y="124"/>
                    <a:pt x="162" y="123"/>
                    <a:pt x="159" y="123"/>
                  </a:cubicBezTo>
                  <a:cubicBezTo>
                    <a:pt x="156" y="122"/>
                    <a:pt x="157" y="120"/>
                    <a:pt x="158" y="120"/>
                  </a:cubicBezTo>
                  <a:cubicBezTo>
                    <a:pt x="159" y="119"/>
                    <a:pt x="158" y="117"/>
                    <a:pt x="161" y="115"/>
                  </a:cubicBezTo>
                  <a:cubicBezTo>
                    <a:pt x="164" y="113"/>
                    <a:pt x="162" y="108"/>
                    <a:pt x="162" y="107"/>
                  </a:cubicBezTo>
                  <a:cubicBezTo>
                    <a:pt x="162" y="106"/>
                    <a:pt x="163" y="103"/>
                    <a:pt x="165" y="102"/>
                  </a:cubicBezTo>
                  <a:cubicBezTo>
                    <a:pt x="166" y="101"/>
                    <a:pt x="167" y="99"/>
                    <a:pt x="168" y="98"/>
                  </a:cubicBezTo>
                  <a:cubicBezTo>
                    <a:pt x="168" y="96"/>
                    <a:pt x="168" y="93"/>
                    <a:pt x="167" y="93"/>
                  </a:cubicBezTo>
                  <a:cubicBezTo>
                    <a:pt x="166" y="92"/>
                    <a:pt x="167" y="95"/>
                    <a:pt x="166" y="96"/>
                  </a:cubicBezTo>
                  <a:cubicBezTo>
                    <a:pt x="166" y="98"/>
                    <a:pt x="165" y="96"/>
                    <a:pt x="165" y="94"/>
                  </a:cubicBezTo>
                  <a:cubicBezTo>
                    <a:pt x="165" y="93"/>
                    <a:pt x="165" y="92"/>
                    <a:pt x="164" y="92"/>
                  </a:cubicBezTo>
                  <a:cubicBezTo>
                    <a:pt x="164" y="91"/>
                    <a:pt x="166" y="91"/>
                    <a:pt x="167" y="91"/>
                  </a:cubicBezTo>
                  <a:cubicBezTo>
                    <a:pt x="168" y="92"/>
                    <a:pt x="168" y="88"/>
                    <a:pt x="170" y="85"/>
                  </a:cubicBezTo>
                  <a:cubicBezTo>
                    <a:pt x="172" y="81"/>
                    <a:pt x="172" y="80"/>
                    <a:pt x="171" y="79"/>
                  </a:cubicBezTo>
                  <a:cubicBezTo>
                    <a:pt x="171" y="77"/>
                    <a:pt x="174" y="77"/>
                    <a:pt x="175" y="76"/>
                  </a:cubicBezTo>
                  <a:cubicBezTo>
                    <a:pt x="176" y="75"/>
                    <a:pt x="174" y="72"/>
                    <a:pt x="174" y="71"/>
                  </a:cubicBezTo>
                  <a:cubicBezTo>
                    <a:pt x="175" y="69"/>
                    <a:pt x="177" y="67"/>
                    <a:pt x="179" y="67"/>
                  </a:cubicBezTo>
                  <a:cubicBezTo>
                    <a:pt x="180" y="67"/>
                    <a:pt x="180" y="66"/>
                    <a:pt x="180" y="65"/>
                  </a:cubicBezTo>
                  <a:cubicBezTo>
                    <a:pt x="180" y="64"/>
                    <a:pt x="182" y="63"/>
                    <a:pt x="183" y="62"/>
                  </a:cubicBezTo>
                  <a:cubicBezTo>
                    <a:pt x="185" y="61"/>
                    <a:pt x="185" y="60"/>
                    <a:pt x="186" y="59"/>
                  </a:cubicBezTo>
                  <a:cubicBezTo>
                    <a:pt x="186" y="58"/>
                    <a:pt x="185" y="57"/>
                    <a:pt x="186" y="56"/>
                  </a:cubicBezTo>
                  <a:cubicBezTo>
                    <a:pt x="188" y="55"/>
                    <a:pt x="187" y="54"/>
                    <a:pt x="186" y="53"/>
                  </a:cubicBezTo>
                  <a:cubicBezTo>
                    <a:pt x="186" y="52"/>
                    <a:pt x="184" y="50"/>
                    <a:pt x="183" y="49"/>
                  </a:cubicBezTo>
                  <a:cubicBezTo>
                    <a:pt x="182" y="48"/>
                    <a:pt x="185" y="48"/>
                    <a:pt x="187" y="48"/>
                  </a:cubicBezTo>
                  <a:cubicBezTo>
                    <a:pt x="190" y="48"/>
                    <a:pt x="190" y="47"/>
                    <a:pt x="191" y="46"/>
                  </a:cubicBezTo>
                  <a:cubicBezTo>
                    <a:pt x="193" y="45"/>
                    <a:pt x="193" y="46"/>
                    <a:pt x="192" y="47"/>
                  </a:cubicBezTo>
                  <a:cubicBezTo>
                    <a:pt x="192" y="48"/>
                    <a:pt x="192" y="48"/>
                    <a:pt x="192" y="49"/>
                  </a:cubicBezTo>
                  <a:cubicBezTo>
                    <a:pt x="191" y="50"/>
                    <a:pt x="191" y="51"/>
                    <a:pt x="189" y="50"/>
                  </a:cubicBezTo>
                  <a:cubicBezTo>
                    <a:pt x="188" y="50"/>
                    <a:pt x="188" y="51"/>
                    <a:pt x="189" y="53"/>
                  </a:cubicBezTo>
                  <a:cubicBezTo>
                    <a:pt x="189" y="54"/>
                    <a:pt x="190" y="56"/>
                    <a:pt x="191" y="56"/>
                  </a:cubicBezTo>
                  <a:cubicBezTo>
                    <a:pt x="192" y="57"/>
                    <a:pt x="193" y="52"/>
                    <a:pt x="195" y="51"/>
                  </a:cubicBezTo>
                  <a:cubicBezTo>
                    <a:pt x="198" y="50"/>
                    <a:pt x="198" y="48"/>
                    <a:pt x="199" y="47"/>
                  </a:cubicBezTo>
                  <a:cubicBezTo>
                    <a:pt x="200" y="46"/>
                    <a:pt x="201" y="46"/>
                    <a:pt x="203" y="46"/>
                  </a:cubicBezTo>
                  <a:cubicBezTo>
                    <a:pt x="205" y="46"/>
                    <a:pt x="205" y="45"/>
                    <a:pt x="205" y="44"/>
                  </a:cubicBezTo>
                  <a:cubicBezTo>
                    <a:pt x="204" y="42"/>
                    <a:pt x="203" y="42"/>
                    <a:pt x="202" y="41"/>
                  </a:cubicBezTo>
                  <a:cubicBezTo>
                    <a:pt x="201" y="39"/>
                    <a:pt x="201" y="38"/>
                    <a:pt x="201" y="36"/>
                  </a:cubicBezTo>
                  <a:cubicBezTo>
                    <a:pt x="201" y="34"/>
                    <a:pt x="200" y="30"/>
                    <a:pt x="200" y="27"/>
                  </a:cubicBezTo>
                  <a:cubicBezTo>
                    <a:pt x="199" y="25"/>
                    <a:pt x="198" y="22"/>
                    <a:pt x="197" y="20"/>
                  </a:cubicBezTo>
                  <a:cubicBezTo>
                    <a:pt x="197" y="18"/>
                    <a:pt x="197" y="16"/>
                    <a:pt x="195" y="14"/>
                  </a:cubicBezTo>
                  <a:cubicBezTo>
                    <a:pt x="193" y="12"/>
                    <a:pt x="193" y="13"/>
                    <a:pt x="192" y="14"/>
                  </a:cubicBezTo>
                  <a:cubicBezTo>
                    <a:pt x="190" y="15"/>
                    <a:pt x="188" y="16"/>
                    <a:pt x="187" y="15"/>
                  </a:cubicBezTo>
                  <a:cubicBezTo>
                    <a:pt x="185" y="14"/>
                    <a:pt x="185" y="14"/>
                    <a:pt x="183" y="13"/>
                  </a:cubicBezTo>
                  <a:cubicBezTo>
                    <a:pt x="182" y="13"/>
                    <a:pt x="181" y="13"/>
                    <a:pt x="180" y="12"/>
                  </a:cubicBezTo>
                  <a:cubicBezTo>
                    <a:pt x="179" y="11"/>
                    <a:pt x="179" y="11"/>
                    <a:pt x="178" y="10"/>
                  </a:cubicBezTo>
                  <a:cubicBezTo>
                    <a:pt x="177" y="9"/>
                    <a:pt x="175" y="6"/>
                    <a:pt x="174" y="5"/>
                  </a:cubicBezTo>
                  <a:cubicBezTo>
                    <a:pt x="174" y="4"/>
                    <a:pt x="174" y="1"/>
                    <a:pt x="173" y="0"/>
                  </a:cubicBezTo>
                  <a:cubicBezTo>
                    <a:pt x="172" y="0"/>
                    <a:pt x="171" y="1"/>
                    <a:pt x="171" y="2"/>
                  </a:cubicBezTo>
                  <a:cubicBezTo>
                    <a:pt x="171" y="2"/>
                    <a:pt x="172" y="3"/>
                    <a:pt x="170" y="4"/>
                  </a:cubicBezTo>
                  <a:cubicBezTo>
                    <a:pt x="169" y="6"/>
                    <a:pt x="167" y="5"/>
                    <a:pt x="166" y="5"/>
                  </a:cubicBezTo>
                  <a:cubicBezTo>
                    <a:pt x="165" y="5"/>
                    <a:pt x="164" y="6"/>
                    <a:pt x="164" y="7"/>
                  </a:cubicBezTo>
                  <a:cubicBezTo>
                    <a:pt x="164" y="8"/>
                    <a:pt x="164" y="9"/>
                    <a:pt x="163" y="11"/>
                  </a:cubicBezTo>
                  <a:cubicBezTo>
                    <a:pt x="163" y="12"/>
                    <a:pt x="163" y="12"/>
                    <a:pt x="165" y="13"/>
                  </a:cubicBezTo>
                  <a:cubicBezTo>
                    <a:pt x="167" y="14"/>
                    <a:pt x="167" y="15"/>
                    <a:pt x="168" y="17"/>
                  </a:cubicBezTo>
                  <a:cubicBezTo>
                    <a:pt x="168" y="19"/>
                    <a:pt x="169" y="21"/>
                    <a:pt x="170" y="22"/>
                  </a:cubicBezTo>
                  <a:cubicBezTo>
                    <a:pt x="170" y="24"/>
                    <a:pt x="170" y="24"/>
                    <a:pt x="168" y="24"/>
                  </a:cubicBezTo>
                  <a:cubicBezTo>
                    <a:pt x="167" y="24"/>
                    <a:pt x="167" y="23"/>
                    <a:pt x="166" y="22"/>
                  </a:cubicBezTo>
                  <a:cubicBezTo>
                    <a:pt x="165" y="20"/>
                    <a:pt x="165" y="19"/>
                    <a:pt x="165" y="17"/>
                  </a:cubicBezTo>
                  <a:cubicBezTo>
                    <a:pt x="164" y="15"/>
                    <a:pt x="163" y="17"/>
                    <a:pt x="162" y="18"/>
                  </a:cubicBezTo>
                  <a:cubicBezTo>
                    <a:pt x="161" y="18"/>
                    <a:pt x="161" y="16"/>
                    <a:pt x="161" y="15"/>
                  </a:cubicBezTo>
                  <a:cubicBezTo>
                    <a:pt x="160" y="14"/>
                    <a:pt x="161" y="13"/>
                    <a:pt x="159" y="13"/>
                  </a:cubicBezTo>
                  <a:cubicBezTo>
                    <a:pt x="157" y="14"/>
                    <a:pt x="153" y="12"/>
                    <a:pt x="152" y="11"/>
                  </a:cubicBezTo>
                  <a:cubicBezTo>
                    <a:pt x="150" y="10"/>
                    <a:pt x="149" y="8"/>
                    <a:pt x="147" y="9"/>
                  </a:cubicBezTo>
                  <a:cubicBezTo>
                    <a:pt x="146" y="9"/>
                    <a:pt x="147" y="10"/>
                    <a:pt x="148" y="12"/>
                  </a:cubicBezTo>
                  <a:cubicBezTo>
                    <a:pt x="148" y="15"/>
                    <a:pt x="147" y="14"/>
                    <a:pt x="146" y="13"/>
                  </a:cubicBezTo>
                  <a:cubicBezTo>
                    <a:pt x="146" y="12"/>
                    <a:pt x="145" y="11"/>
                    <a:pt x="144" y="11"/>
                  </a:cubicBezTo>
                  <a:cubicBezTo>
                    <a:pt x="142" y="11"/>
                    <a:pt x="142" y="12"/>
                    <a:pt x="140" y="13"/>
                  </a:cubicBezTo>
                  <a:cubicBezTo>
                    <a:pt x="139" y="14"/>
                    <a:pt x="136" y="13"/>
                    <a:pt x="134" y="12"/>
                  </a:cubicBezTo>
                  <a:cubicBezTo>
                    <a:pt x="132" y="10"/>
                    <a:pt x="129" y="11"/>
                    <a:pt x="128" y="11"/>
                  </a:cubicBezTo>
                  <a:cubicBezTo>
                    <a:pt x="128" y="11"/>
                    <a:pt x="127" y="14"/>
                    <a:pt x="126" y="16"/>
                  </a:cubicBezTo>
                  <a:cubicBezTo>
                    <a:pt x="125" y="18"/>
                    <a:pt x="123" y="18"/>
                    <a:pt x="121" y="19"/>
                  </a:cubicBezTo>
                  <a:cubicBezTo>
                    <a:pt x="119" y="19"/>
                    <a:pt x="118" y="20"/>
                    <a:pt x="118" y="21"/>
                  </a:cubicBezTo>
                  <a:cubicBezTo>
                    <a:pt x="117" y="22"/>
                    <a:pt x="117" y="23"/>
                    <a:pt x="116" y="23"/>
                  </a:cubicBezTo>
                  <a:cubicBezTo>
                    <a:pt x="115" y="24"/>
                    <a:pt x="116" y="25"/>
                    <a:pt x="116" y="26"/>
                  </a:cubicBezTo>
                  <a:cubicBezTo>
                    <a:pt x="116" y="27"/>
                    <a:pt x="116" y="27"/>
                    <a:pt x="115" y="26"/>
                  </a:cubicBezTo>
                  <a:cubicBezTo>
                    <a:pt x="115" y="26"/>
                    <a:pt x="114" y="26"/>
                    <a:pt x="113" y="25"/>
                  </a:cubicBezTo>
                  <a:cubicBezTo>
                    <a:pt x="111" y="25"/>
                    <a:pt x="113" y="24"/>
                    <a:pt x="114" y="24"/>
                  </a:cubicBezTo>
                  <a:cubicBezTo>
                    <a:pt x="114" y="24"/>
                    <a:pt x="115" y="23"/>
                    <a:pt x="114" y="23"/>
                  </a:cubicBezTo>
                  <a:cubicBezTo>
                    <a:pt x="113" y="22"/>
                    <a:pt x="112" y="21"/>
                    <a:pt x="111" y="20"/>
                  </a:cubicBezTo>
                  <a:cubicBezTo>
                    <a:pt x="111" y="19"/>
                    <a:pt x="111" y="18"/>
                    <a:pt x="109" y="19"/>
                  </a:cubicBezTo>
                  <a:cubicBezTo>
                    <a:pt x="108" y="19"/>
                    <a:pt x="106" y="19"/>
                    <a:pt x="106" y="20"/>
                  </a:cubicBezTo>
                  <a:cubicBezTo>
                    <a:pt x="105" y="22"/>
                    <a:pt x="104" y="23"/>
                    <a:pt x="103" y="23"/>
                  </a:cubicBezTo>
                  <a:cubicBezTo>
                    <a:pt x="102" y="23"/>
                    <a:pt x="102" y="24"/>
                    <a:pt x="102" y="25"/>
                  </a:cubicBezTo>
                  <a:cubicBezTo>
                    <a:pt x="102" y="25"/>
                    <a:pt x="102" y="26"/>
                    <a:pt x="101" y="26"/>
                  </a:cubicBezTo>
                  <a:cubicBezTo>
                    <a:pt x="101" y="26"/>
                    <a:pt x="102" y="24"/>
                    <a:pt x="102" y="23"/>
                  </a:cubicBezTo>
                  <a:cubicBezTo>
                    <a:pt x="102" y="22"/>
                    <a:pt x="102" y="20"/>
                    <a:pt x="101" y="19"/>
                  </a:cubicBezTo>
                  <a:cubicBezTo>
                    <a:pt x="100" y="19"/>
                    <a:pt x="100" y="20"/>
                    <a:pt x="100" y="21"/>
                  </a:cubicBezTo>
                  <a:cubicBezTo>
                    <a:pt x="101" y="22"/>
                    <a:pt x="100" y="23"/>
                    <a:pt x="99" y="23"/>
                  </a:cubicBezTo>
                  <a:cubicBezTo>
                    <a:pt x="99" y="23"/>
                    <a:pt x="98" y="22"/>
                    <a:pt x="98" y="21"/>
                  </a:cubicBezTo>
                  <a:cubicBezTo>
                    <a:pt x="98" y="21"/>
                    <a:pt x="98" y="21"/>
                    <a:pt x="96" y="21"/>
                  </a:cubicBezTo>
                  <a:cubicBezTo>
                    <a:pt x="94" y="21"/>
                    <a:pt x="93" y="20"/>
                    <a:pt x="92" y="18"/>
                  </a:cubicBezTo>
                  <a:cubicBezTo>
                    <a:pt x="91" y="17"/>
                    <a:pt x="90" y="17"/>
                    <a:pt x="88" y="18"/>
                  </a:cubicBezTo>
                  <a:cubicBezTo>
                    <a:pt x="86" y="18"/>
                    <a:pt x="85" y="19"/>
                    <a:pt x="83" y="19"/>
                  </a:cubicBezTo>
                  <a:cubicBezTo>
                    <a:pt x="81" y="19"/>
                    <a:pt x="80" y="21"/>
                    <a:pt x="79" y="22"/>
                  </a:cubicBezTo>
                  <a:cubicBezTo>
                    <a:pt x="78" y="23"/>
                    <a:pt x="77" y="23"/>
                    <a:pt x="76" y="24"/>
                  </a:cubicBezTo>
                  <a:cubicBezTo>
                    <a:pt x="75" y="26"/>
                    <a:pt x="75" y="29"/>
                    <a:pt x="75" y="30"/>
                  </a:cubicBezTo>
                  <a:cubicBezTo>
                    <a:pt x="76" y="31"/>
                    <a:pt x="79" y="30"/>
                    <a:pt x="79" y="31"/>
                  </a:cubicBezTo>
                  <a:cubicBezTo>
                    <a:pt x="79" y="32"/>
                    <a:pt x="79" y="32"/>
                    <a:pt x="77" y="32"/>
                  </a:cubicBezTo>
                  <a:cubicBezTo>
                    <a:pt x="76" y="32"/>
                    <a:pt x="75" y="32"/>
                    <a:pt x="74" y="33"/>
                  </a:cubicBezTo>
                  <a:cubicBezTo>
                    <a:pt x="72" y="33"/>
                    <a:pt x="73" y="33"/>
                    <a:pt x="72" y="34"/>
                  </a:cubicBezTo>
                  <a:cubicBezTo>
                    <a:pt x="71" y="35"/>
                    <a:pt x="71" y="34"/>
                    <a:pt x="70" y="32"/>
                  </a:cubicBezTo>
                  <a:cubicBezTo>
                    <a:pt x="69" y="30"/>
                    <a:pt x="68" y="31"/>
                    <a:pt x="67" y="31"/>
                  </a:cubicBezTo>
                  <a:cubicBezTo>
                    <a:pt x="66" y="32"/>
                    <a:pt x="65" y="31"/>
                    <a:pt x="64" y="30"/>
                  </a:cubicBezTo>
                  <a:cubicBezTo>
                    <a:pt x="64" y="29"/>
                    <a:pt x="62" y="29"/>
                    <a:pt x="60" y="29"/>
                  </a:cubicBezTo>
                  <a:cubicBezTo>
                    <a:pt x="58" y="30"/>
                    <a:pt x="57" y="29"/>
                    <a:pt x="58" y="28"/>
                  </a:cubicBezTo>
                  <a:cubicBezTo>
                    <a:pt x="58" y="28"/>
                    <a:pt x="57" y="27"/>
                    <a:pt x="56" y="27"/>
                  </a:cubicBezTo>
                  <a:cubicBezTo>
                    <a:pt x="56" y="27"/>
                    <a:pt x="53" y="29"/>
                    <a:pt x="53" y="30"/>
                  </a:cubicBezTo>
                  <a:cubicBezTo>
                    <a:pt x="53" y="31"/>
                    <a:pt x="52" y="32"/>
                    <a:pt x="51" y="33"/>
                  </a:cubicBezTo>
                  <a:cubicBezTo>
                    <a:pt x="50" y="33"/>
                    <a:pt x="49" y="34"/>
                    <a:pt x="49" y="35"/>
                  </a:cubicBezTo>
                  <a:cubicBezTo>
                    <a:pt x="49" y="36"/>
                    <a:pt x="47" y="36"/>
                    <a:pt x="46" y="37"/>
                  </a:cubicBezTo>
                  <a:cubicBezTo>
                    <a:pt x="45" y="39"/>
                    <a:pt x="45" y="40"/>
                    <a:pt x="45" y="41"/>
                  </a:cubicBezTo>
                  <a:cubicBezTo>
                    <a:pt x="45" y="42"/>
                    <a:pt x="46" y="43"/>
                    <a:pt x="47" y="44"/>
                  </a:cubicBezTo>
                  <a:cubicBezTo>
                    <a:pt x="49" y="45"/>
                    <a:pt x="49" y="43"/>
                    <a:pt x="50" y="42"/>
                  </a:cubicBezTo>
                  <a:cubicBezTo>
                    <a:pt x="51" y="41"/>
                    <a:pt x="51" y="41"/>
                    <a:pt x="52" y="41"/>
                  </a:cubicBezTo>
                  <a:cubicBezTo>
                    <a:pt x="53" y="40"/>
                    <a:pt x="54" y="39"/>
                    <a:pt x="55" y="38"/>
                  </a:cubicBezTo>
                  <a:cubicBezTo>
                    <a:pt x="55" y="37"/>
                    <a:pt x="56" y="39"/>
                    <a:pt x="57" y="40"/>
                  </a:cubicBezTo>
                  <a:cubicBezTo>
                    <a:pt x="57" y="41"/>
                    <a:pt x="56" y="42"/>
                    <a:pt x="56" y="42"/>
                  </a:cubicBezTo>
                  <a:cubicBezTo>
                    <a:pt x="55" y="42"/>
                    <a:pt x="55" y="43"/>
                    <a:pt x="55" y="44"/>
                  </a:cubicBezTo>
                  <a:cubicBezTo>
                    <a:pt x="55" y="45"/>
                    <a:pt x="53" y="45"/>
                    <a:pt x="53" y="44"/>
                  </a:cubicBezTo>
                  <a:cubicBezTo>
                    <a:pt x="53" y="43"/>
                    <a:pt x="52" y="44"/>
                    <a:pt x="50" y="45"/>
                  </a:cubicBezTo>
                  <a:cubicBezTo>
                    <a:pt x="49" y="45"/>
                    <a:pt x="49" y="48"/>
                    <a:pt x="48" y="50"/>
                  </a:cubicBezTo>
                  <a:cubicBezTo>
                    <a:pt x="47" y="51"/>
                    <a:pt x="43" y="53"/>
                    <a:pt x="43" y="53"/>
                  </a:cubicBezTo>
                  <a:cubicBezTo>
                    <a:pt x="43" y="53"/>
                    <a:pt x="33" y="57"/>
                    <a:pt x="32" y="59"/>
                  </a:cubicBezTo>
                  <a:cubicBezTo>
                    <a:pt x="30" y="60"/>
                    <a:pt x="28" y="62"/>
                    <a:pt x="27" y="63"/>
                  </a:cubicBezTo>
                  <a:cubicBezTo>
                    <a:pt x="27" y="65"/>
                    <a:pt x="28" y="67"/>
                    <a:pt x="27" y="67"/>
                  </a:cubicBezTo>
                  <a:cubicBezTo>
                    <a:pt x="26" y="66"/>
                    <a:pt x="26" y="64"/>
                    <a:pt x="26" y="65"/>
                  </a:cubicBezTo>
                  <a:cubicBezTo>
                    <a:pt x="25" y="66"/>
                    <a:pt x="21" y="69"/>
                    <a:pt x="19" y="70"/>
                  </a:cubicBezTo>
                  <a:cubicBezTo>
                    <a:pt x="17" y="71"/>
                    <a:pt x="15" y="73"/>
                    <a:pt x="14" y="74"/>
                  </a:cubicBezTo>
                  <a:cubicBezTo>
                    <a:pt x="13" y="76"/>
                    <a:pt x="10" y="78"/>
                    <a:pt x="8" y="78"/>
                  </a:cubicBezTo>
                  <a:cubicBezTo>
                    <a:pt x="5" y="77"/>
                    <a:pt x="4" y="78"/>
                    <a:pt x="4" y="80"/>
                  </a:cubicBezTo>
                  <a:cubicBezTo>
                    <a:pt x="4" y="81"/>
                    <a:pt x="4" y="83"/>
                    <a:pt x="5" y="84"/>
                  </a:cubicBezTo>
                  <a:cubicBezTo>
                    <a:pt x="5" y="85"/>
                    <a:pt x="5" y="86"/>
                    <a:pt x="4" y="86"/>
                  </a:cubicBezTo>
                  <a:cubicBezTo>
                    <a:pt x="2" y="85"/>
                    <a:pt x="2" y="86"/>
                    <a:pt x="2" y="88"/>
                  </a:cubicBezTo>
                  <a:cubicBezTo>
                    <a:pt x="1" y="90"/>
                    <a:pt x="0" y="91"/>
                    <a:pt x="2" y="92"/>
                  </a:cubicBezTo>
                  <a:cubicBezTo>
                    <a:pt x="4" y="93"/>
                    <a:pt x="6" y="94"/>
                    <a:pt x="5" y="96"/>
                  </a:cubicBezTo>
                  <a:cubicBezTo>
                    <a:pt x="5" y="98"/>
                    <a:pt x="4" y="100"/>
                    <a:pt x="3" y="101"/>
                  </a:cubicBezTo>
                  <a:cubicBezTo>
                    <a:pt x="1" y="102"/>
                    <a:pt x="0" y="103"/>
                    <a:pt x="1" y="105"/>
                  </a:cubicBezTo>
                  <a:cubicBezTo>
                    <a:pt x="1" y="107"/>
                    <a:pt x="3" y="111"/>
                    <a:pt x="4" y="113"/>
                  </a:cubicBezTo>
                  <a:cubicBezTo>
                    <a:pt x="4" y="115"/>
                    <a:pt x="5" y="119"/>
                    <a:pt x="4" y="120"/>
                  </a:cubicBezTo>
                  <a:cubicBezTo>
                    <a:pt x="4" y="122"/>
                    <a:pt x="1" y="126"/>
                    <a:pt x="2" y="127"/>
                  </a:cubicBezTo>
                  <a:cubicBezTo>
                    <a:pt x="3" y="127"/>
                    <a:pt x="6" y="128"/>
                    <a:pt x="8" y="135"/>
                  </a:cubicBezTo>
                  <a:cubicBezTo>
                    <a:pt x="9" y="141"/>
                    <a:pt x="9" y="147"/>
                    <a:pt x="7" y="150"/>
                  </a:cubicBezTo>
                  <a:cubicBezTo>
                    <a:pt x="6" y="152"/>
                    <a:pt x="7" y="154"/>
                    <a:pt x="8" y="155"/>
                  </a:cubicBezTo>
                  <a:cubicBezTo>
                    <a:pt x="8" y="156"/>
                    <a:pt x="10" y="157"/>
                    <a:pt x="13" y="157"/>
                  </a:cubicBezTo>
                  <a:cubicBezTo>
                    <a:pt x="16" y="157"/>
                    <a:pt x="20" y="157"/>
                    <a:pt x="21" y="159"/>
                  </a:cubicBezTo>
                  <a:cubicBezTo>
                    <a:pt x="22" y="161"/>
                    <a:pt x="23" y="162"/>
                    <a:pt x="25" y="162"/>
                  </a:cubicBezTo>
                  <a:cubicBezTo>
                    <a:pt x="27" y="162"/>
                    <a:pt x="30" y="163"/>
                    <a:pt x="32" y="165"/>
                  </a:cubicBezTo>
                  <a:cubicBezTo>
                    <a:pt x="34" y="168"/>
                    <a:pt x="35" y="168"/>
                    <a:pt x="36" y="168"/>
                  </a:cubicBezTo>
                  <a:cubicBezTo>
                    <a:pt x="37" y="167"/>
                    <a:pt x="42" y="165"/>
                    <a:pt x="45" y="167"/>
                  </a:cubicBezTo>
                  <a:cubicBezTo>
                    <a:pt x="48" y="169"/>
                    <a:pt x="48" y="170"/>
                    <a:pt x="48" y="171"/>
                  </a:cubicBezTo>
                  <a:cubicBezTo>
                    <a:pt x="48" y="172"/>
                    <a:pt x="49" y="174"/>
                    <a:pt x="53" y="173"/>
                  </a:cubicBezTo>
                  <a:cubicBezTo>
                    <a:pt x="57" y="172"/>
                    <a:pt x="72" y="172"/>
                    <a:pt x="74" y="173"/>
                  </a:cubicBezTo>
                  <a:cubicBezTo>
                    <a:pt x="77" y="175"/>
                    <a:pt x="79" y="176"/>
                    <a:pt x="78" y="177"/>
                  </a:cubicBezTo>
                  <a:cubicBezTo>
                    <a:pt x="77" y="179"/>
                    <a:pt x="75" y="180"/>
                    <a:pt x="76" y="181"/>
                  </a:cubicBezTo>
                  <a:cubicBezTo>
                    <a:pt x="77" y="183"/>
                    <a:pt x="78" y="181"/>
                    <a:pt x="79" y="180"/>
                  </a:cubicBezTo>
                  <a:cubicBezTo>
                    <a:pt x="79" y="179"/>
                    <a:pt x="81" y="177"/>
                    <a:pt x="82" y="178"/>
                  </a:cubicBezTo>
                  <a:cubicBezTo>
                    <a:pt x="82" y="178"/>
                    <a:pt x="84" y="180"/>
                    <a:pt x="84" y="181"/>
                  </a:cubicBezTo>
                  <a:cubicBezTo>
                    <a:pt x="84" y="183"/>
                    <a:pt x="83" y="184"/>
                    <a:pt x="84" y="184"/>
                  </a:cubicBezTo>
                  <a:cubicBezTo>
                    <a:pt x="85" y="183"/>
                    <a:pt x="88" y="183"/>
                    <a:pt x="88" y="182"/>
                  </a:cubicBezTo>
                  <a:cubicBezTo>
                    <a:pt x="88" y="182"/>
                    <a:pt x="88" y="179"/>
                    <a:pt x="89" y="178"/>
                  </a:cubicBezTo>
                  <a:cubicBezTo>
                    <a:pt x="90" y="177"/>
                    <a:pt x="94" y="176"/>
                    <a:pt x="95" y="177"/>
                  </a:cubicBezTo>
                  <a:cubicBezTo>
                    <a:pt x="95" y="178"/>
                    <a:pt x="94" y="180"/>
                    <a:pt x="95" y="180"/>
                  </a:cubicBezTo>
                  <a:cubicBezTo>
                    <a:pt x="96" y="180"/>
                    <a:pt x="97" y="179"/>
                    <a:pt x="98" y="178"/>
                  </a:cubicBezTo>
                  <a:cubicBezTo>
                    <a:pt x="99" y="176"/>
                    <a:pt x="100" y="175"/>
                    <a:pt x="98" y="175"/>
                  </a:cubicBezTo>
                  <a:cubicBezTo>
                    <a:pt x="96" y="175"/>
                    <a:pt x="93" y="175"/>
                    <a:pt x="93" y="173"/>
                  </a:cubicBezTo>
                  <a:cubicBezTo>
                    <a:pt x="93" y="172"/>
                    <a:pt x="97" y="173"/>
                    <a:pt x="98" y="172"/>
                  </a:cubicBezTo>
                  <a:cubicBezTo>
                    <a:pt x="98" y="172"/>
                    <a:pt x="98" y="169"/>
                    <a:pt x="99" y="166"/>
                  </a:cubicBezTo>
                  <a:cubicBezTo>
                    <a:pt x="100" y="163"/>
                    <a:pt x="101" y="162"/>
                    <a:pt x="102" y="162"/>
                  </a:cubicBezTo>
                  <a:cubicBezTo>
                    <a:pt x="103" y="162"/>
                    <a:pt x="104" y="162"/>
                    <a:pt x="105" y="163"/>
                  </a:cubicBezTo>
                  <a:cubicBezTo>
                    <a:pt x="106" y="163"/>
                    <a:pt x="108" y="163"/>
                    <a:pt x="109" y="162"/>
                  </a:cubicBezTo>
                  <a:cubicBezTo>
                    <a:pt x="111" y="160"/>
                    <a:pt x="114" y="160"/>
                    <a:pt x="116" y="160"/>
                  </a:cubicBezTo>
                  <a:cubicBezTo>
                    <a:pt x="118" y="159"/>
                    <a:pt x="120" y="158"/>
                    <a:pt x="121" y="157"/>
                  </a:cubicBezTo>
                  <a:cubicBezTo>
                    <a:pt x="122" y="157"/>
                    <a:pt x="123" y="156"/>
                    <a:pt x="123" y="157"/>
                  </a:cubicBezTo>
                  <a:cubicBezTo>
                    <a:pt x="123" y="159"/>
                    <a:pt x="123" y="161"/>
                    <a:pt x="122" y="161"/>
                  </a:cubicBezTo>
                  <a:cubicBezTo>
                    <a:pt x="121" y="161"/>
                    <a:pt x="117" y="161"/>
                    <a:pt x="118" y="162"/>
                  </a:cubicBezTo>
                  <a:cubicBezTo>
                    <a:pt x="119" y="162"/>
                    <a:pt x="121" y="163"/>
                    <a:pt x="122" y="163"/>
                  </a:cubicBezTo>
                  <a:cubicBezTo>
                    <a:pt x="123" y="163"/>
                    <a:pt x="125" y="163"/>
                    <a:pt x="125" y="162"/>
                  </a:cubicBezTo>
                  <a:cubicBezTo>
                    <a:pt x="125" y="160"/>
                    <a:pt x="124" y="158"/>
                    <a:pt x="125" y="157"/>
                  </a:cubicBezTo>
                  <a:cubicBezTo>
                    <a:pt x="125" y="157"/>
                    <a:pt x="126" y="157"/>
                    <a:pt x="126" y="158"/>
                  </a:cubicBezTo>
                  <a:cubicBezTo>
                    <a:pt x="126" y="159"/>
                    <a:pt x="127" y="162"/>
                    <a:pt x="127" y="156"/>
                  </a:cubicBezTo>
                  <a:cubicBezTo>
                    <a:pt x="128" y="150"/>
                    <a:pt x="128" y="151"/>
                    <a:pt x="130" y="148"/>
                  </a:cubicBezTo>
                  <a:cubicBezTo>
                    <a:pt x="133" y="145"/>
                    <a:pt x="134" y="146"/>
                    <a:pt x="135" y="143"/>
                  </a:cubicBezTo>
                  <a:cubicBezTo>
                    <a:pt x="137" y="141"/>
                    <a:pt x="141" y="137"/>
                    <a:pt x="143" y="136"/>
                  </a:cubicBezTo>
                  <a:cubicBezTo>
                    <a:pt x="146" y="136"/>
                    <a:pt x="147" y="137"/>
                    <a:pt x="148" y="135"/>
                  </a:cubicBezTo>
                  <a:cubicBezTo>
                    <a:pt x="149" y="133"/>
                    <a:pt x="151" y="133"/>
                    <a:pt x="153" y="132"/>
                  </a:cubicBezTo>
                  <a:cubicBezTo>
                    <a:pt x="154" y="132"/>
                    <a:pt x="156" y="131"/>
                    <a:pt x="155" y="132"/>
                  </a:cubicBezTo>
                  <a:cubicBezTo>
                    <a:pt x="155" y="133"/>
                    <a:pt x="156" y="133"/>
                    <a:pt x="153" y="134"/>
                  </a:cubicBezTo>
                  <a:cubicBezTo>
                    <a:pt x="151" y="134"/>
                    <a:pt x="149" y="135"/>
                    <a:pt x="150" y="135"/>
                  </a:cubicBezTo>
                  <a:cubicBezTo>
                    <a:pt x="152" y="136"/>
                    <a:pt x="155" y="136"/>
                    <a:pt x="156" y="13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81" name="任意多边形 47">
              <a:extLst>
                <a:ext uri="{FF2B5EF4-FFF2-40B4-BE49-F238E27FC236}">
                  <a16:creationId xmlns:a16="http://schemas.microsoft.com/office/drawing/2014/main" id="{253C4329-B9D4-FABB-9242-03B24FE62A1D}"/>
                </a:ext>
              </a:extLst>
            </p:cNvPr>
            <p:cNvSpPr/>
            <p:nvPr/>
          </p:nvSpPr>
          <p:spPr bwMode="auto">
            <a:xfrm>
              <a:off x="6953250" y="3876675"/>
              <a:ext cx="900113" cy="723900"/>
            </a:xfrm>
            <a:custGeom>
              <a:avLst/>
              <a:gdLst>
                <a:gd name="T0" fmla="*/ 339 w 611"/>
                <a:gd name="T1" fmla="*/ 18 h 492"/>
                <a:gd name="T2" fmla="*/ 362 w 611"/>
                <a:gd name="T3" fmla="*/ 13 h 492"/>
                <a:gd name="T4" fmla="*/ 392 w 611"/>
                <a:gd name="T5" fmla="*/ 9 h 492"/>
                <a:gd name="T6" fmla="*/ 395 w 611"/>
                <a:gd name="T7" fmla="*/ 29 h 492"/>
                <a:gd name="T8" fmla="*/ 373 w 611"/>
                <a:gd name="T9" fmla="*/ 50 h 492"/>
                <a:gd name="T10" fmla="*/ 361 w 611"/>
                <a:gd name="T11" fmla="*/ 74 h 492"/>
                <a:gd name="T12" fmla="*/ 391 w 611"/>
                <a:gd name="T13" fmla="*/ 80 h 492"/>
                <a:gd name="T14" fmla="*/ 415 w 611"/>
                <a:gd name="T15" fmla="*/ 73 h 492"/>
                <a:gd name="T16" fmla="*/ 444 w 611"/>
                <a:gd name="T17" fmla="*/ 58 h 492"/>
                <a:gd name="T18" fmla="*/ 477 w 611"/>
                <a:gd name="T19" fmla="*/ 66 h 492"/>
                <a:gd name="T20" fmla="*/ 486 w 611"/>
                <a:gd name="T21" fmla="*/ 56 h 492"/>
                <a:gd name="T22" fmla="*/ 497 w 611"/>
                <a:gd name="T23" fmla="*/ 36 h 492"/>
                <a:gd name="T24" fmla="*/ 531 w 611"/>
                <a:gd name="T25" fmla="*/ 41 h 492"/>
                <a:gd name="T26" fmla="*/ 556 w 611"/>
                <a:gd name="T27" fmla="*/ 55 h 492"/>
                <a:gd name="T28" fmla="*/ 581 w 611"/>
                <a:gd name="T29" fmla="*/ 78 h 492"/>
                <a:gd name="T30" fmla="*/ 589 w 611"/>
                <a:gd name="T31" fmla="*/ 119 h 492"/>
                <a:gd name="T32" fmla="*/ 603 w 611"/>
                <a:gd name="T33" fmla="*/ 149 h 492"/>
                <a:gd name="T34" fmla="*/ 565 w 611"/>
                <a:gd name="T35" fmla="*/ 170 h 492"/>
                <a:gd name="T36" fmla="*/ 564 w 611"/>
                <a:gd name="T37" fmla="*/ 184 h 492"/>
                <a:gd name="T38" fmla="*/ 525 w 611"/>
                <a:gd name="T39" fmla="*/ 216 h 492"/>
                <a:gd name="T40" fmla="*/ 480 w 611"/>
                <a:gd name="T41" fmla="*/ 234 h 492"/>
                <a:gd name="T42" fmla="*/ 457 w 611"/>
                <a:gd name="T43" fmla="*/ 231 h 492"/>
                <a:gd name="T44" fmla="*/ 426 w 611"/>
                <a:gd name="T45" fmla="*/ 239 h 492"/>
                <a:gd name="T46" fmla="*/ 410 w 611"/>
                <a:gd name="T47" fmla="*/ 238 h 492"/>
                <a:gd name="T48" fmla="*/ 399 w 611"/>
                <a:gd name="T49" fmla="*/ 267 h 492"/>
                <a:gd name="T50" fmla="*/ 371 w 611"/>
                <a:gd name="T51" fmla="*/ 271 h 492"/>
                <a:gd name="T52" fmla="*/ 384 w 611"/>
                <a:gd name="T53" fmla="*/ 278 h 492"/>
                <a:gd name="T54" fmla="*/ 349 w 611"/>
                <a:gd name="T55" fmla="*/ 276 h 492"/>
                <a:gd name="T56" fmla="*/ 316 w 611"/>
                <a:gd name="T57" fmla="*/ 230 h 492"/>
                <a:gd name="T58" fmla="*/ 320 w 611"/>
                <a:gd name="T59" fmla="*/ 266 h 492"/>
                <a:gd name="T60" fmla="*/ 294 w 611"/>
                <a:gd name="T61" fmla="*/ 292 h 492"/>
                <a:gd name="T62" fmla="*/ 278 w 611"/>
                <a:gd name="T63" fmla="*/ 307 h 492"/>
                <a:gd name="T64" fmla="*/ 234 w 611"/>
                <a:gd name="T65" fmla="*/ 326 h 492"/>
                <a:gd name="T66" fmla="*/ 195 w 611"/>
                <a:gd name="T67" fmla="*/ 342 h 492"/>
                <a:gd name="T68" fmla="*/ 181 w 611"/>
                <a:gd name="T69" fmla="*/ 354 h 492"/>
                <a:gd name="T70" fmla="*/ 147 w 611"/>
                <a:gd name="T71" fmla="*/ 368 h 492"/>
                <a:gd name="T72" fmla="*/ 94 w 611"/>
                <a:gd name="T73" fmla="*/ 384 h 492"/>
                <a:gd name="T74" fmla="*/ 60 w 611"/>
                <a:gd name="T75" fmla="*/ 385 h 492"/>
                <a:gd name="T76" fmla="*/ 56 w 611"/>
                <a:gd name="T77" fmla="*/ 417 h 492"/>
                <a:gd name="T78" fmla="*/ 48 w 611"/>
                <a:gd name="T79" fmla="*/ 435 h 492"/>
                <a:gd name="T80" fmla="*/ 72 w 611"/>
                <a:gd name="T81" fmla="*/ 462 h 492"/>
                <a:gd name="T82" fmla="*/ 29 w 611"/>
                <a:gd name="T83" fmla="*/ 480 h 492"/>
                <a:gd name="T84" fmla="*/ 10 w 611"/>
                <a:gd name="T85" fmla="*/ 450 h 492"/>
                <a:gd name="T86" fmla="*/ 23 w 611"/>
                <a:gd name="T87" fmla="*/ 381 h 492"/>
                <a:gd name="T88" fmla="*/ 9 w 611"/>
                <a:gd name="T89" fmla="*/ 366 h 492"/>
                <a:gd name="T90" fmla="*/ 29 w 611"/>
                <a:gd name="T91" fmla="*/ 344 h 492"/>
                <a:gd name="T92" fmla="*/ 55 w 611"/>
                <a:gd name="T93" fmla="*/ 333 h 492"/>
                <a:gd name="T94" fmla="*/ 71 w 611"/>
                <a:gd name="T95" fmla="*/ 312 h 492"/>
                <a:gd name="T96" fmla="*/ 85 w 611"/>
                <a:gd name="T97" fmla="*/ 283 h 492"/>
                <a:gd name="T98" fmla="*/ 109 w 611"/>
                <a:gd name="T99" fmla="*/ 270 h 492"/>
                <a:gd name="T100" fmla="*/ 131 w 611"/>
                <a:gd name="T101" fmla="*/ 250 h 492"/>
                <a:gd name="T102" fmla="*/ 133 w 611"/>
                <a:gd name="T103" fmla="*/ 216 h 492"/>
                <a:gd name="T104" fmla="*/ 147 w 611"/>
                <a:gd name="T105" fmla="*/ 179 h 492"/>
                <a:gd name="T106" fmla="*/ 167 w 611"/>
                <a:gd name="T107" fmla="*/ 161 h 492"/>
                <a:gd name="T108" fmla="*/ 175 w 611"/>
                <a:gd name="T109" fmla="*/ 123 h 492"/>
                <a:gd name="T110" fmla="*/ 173 w 611"/>
                <a:gd name="T111" fmla="*/ 87 h 492"/>
                <a:gd name="T112" fmla="*/ 188 w 611"/>
                <a:gd name="T113" fmla="*/ 49 h 492"/>
                <a:gd name="T114" fmla="*/ 216 w 611"/>
                <a:gd name="T115" fmla="*/ 39 h 492"/>
                <a:gd name="T116" fmla="*/ 254 w 611"/>
                <a:gd name="T117" fmla="*/ 56 h 492"/>
                <a:gd name="T118" fmla="*/ 252 w 611"/>
                <a:gd name="T119" fmla="*/ 27 h 492"/>
                <a:gd name="T120" fmla="*/ 264 w 611"/>
                <a:gd name="T121" fmla="*/ 10 h 492"/>
                <a:gd name="T122" fmla="*/ 286 w 611"/>
                <a:gd name="T123" fmla="*/ 10 h 492"/>
                <a:gd name="T124" fmla="*/ 317 w 611"/>
                <a:gd name="T125" fmla="*/ 14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492">
                  <a:moveTo>
                    <a:pt x="332" y="4"/>
                  </a:moveTo>
                  <a:cubicBezTo>
                    <a:pt x="332" y="4"/>
                    <a:pt x="332" y="4"/>
                    <a:pt x="332" y="4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3" y="2"/>
                    <a:pt x="335" y="3"/>
                    <a:pt x="335" y="3"/>
                  </a:cubicBezTo>
                  <a:cubicBezTo>
                    <a:pt x="336" y="3"/>
                    <a:pt x="336" y="3"/>
                    <a:pt x="337" y="3"/>
                  </a:cubicBezTo>
                  <a:cubicBezTo>
                    <a:pt x="337" y="3"/>
                    <a:pt x="337" y="3"/>
                    <a:pt x="337" y="4"/>
                  </a:cubicBezTo>
                  <a:cubicBezTo>
                    <a:pt x="336" y="4"/>
                    <a:pt x="335" y="5"/>
                    <a:pt x="335" y="6"/>
                  </a:cubicBezTo>
                  <a:cubicBezTo>
                    <a:pt x="335" y="6"/>
                    <a:pt x="335" y="7"/>
                    <a:pt x="336" y="7"/>
                  </a:cubicBezTo>
                  <a:cubicBezTo>
                    <a:pt x="337" y="7"/>
                    <a:pt x="337" y="7"/>
                    <a:pt x="337" y="7"/>
                  </a:cubicBezTo>
                  <a:cubicBezTo>
                    <a:pt x="338" y="8"/>
                    <a:pt x="338" y="8"/>
                    <a:pt x="338" y="8"/>
                  </a:cubicBezTo>
                  <a:cubicBezTo>
                    <a:pt x="339" y="8"/>
                    <a:pt x="339" y="8"/>
                    <a:pt x="339" y="7"/>
                  </a:cubicBezTo>
                  <a:cubicBezTo>
                    <a:pt x="340" y="7"/>
                    <a:pt x="340" y="7"/>
                    <a:pt x="340" y="8"/>
                  </a:cubicBezTo>
                  <a:cubicBezTo>
                    <a:pt x="340" y="8"/>
                    <a:pt x="340" y="8"/>
                    <a:pt x="340" y="8"/>
                  </a:cubicBezTo>
                  <a:cubicBezTo>
                    <a:pt x="339" y="8"/>
                    <a:pt x="339" y="9"/>
                    <a:pt x="339" y="9"/>
                  </a:cubicBezTo>
                  <a:cubicBezTo>
                    <a:pt x="339" y="9"/>
                    <a:pt x="341" y="9"/>
                    <a:pt x="341" y="10"/>
                  </a:cubicBezTo>
                  <a:cubicBezTo>
                    <a:pt x="341" y="10"/>
                    <a:pt x="340" y="10"/>
                    <a:pt x="341" y="10"/>
                  </a:cubicBezTo>
                  <a:cubicBezTo>
                    <a:pt x="341" y="11"/>
                    <a:pt x="341" y="12"/>
                    <a:pt x="341" y="12"/>
                  </a:cubicBezTo>
                  <a:cubicBezTo>
                    <a:pt x="340" y="12"/>
                    <a:pt x="340" y="12"/>
                    <a:pt x="340" y="12"/>
                  </a:cubicBezTo>
                  <a:cubicBezTo>
                    <a:pt x="340" y="12"/>
                    <a:pt x="339" y="13"/>
                    <a:pt x="340" y="13"/>
                  </a:cubicBezTo>
                  <a:cubicBezTo>
                    <a:pt x="340" y="14"/>
                    <a:pt x="342" y="14"/>
                    <a:pt x="342" y="14"/>
                  </a:cubicBezTo>
                  <a:cubicBezTo>
                    <a:pt x="342" y="15"/>
                    <a:pt x="341" y="15"/>
                    <a:pt x="341" y="15"/>
                  </a:cubicBezTo>
                  <a:cubicBezTo>
                    <a:pt x="340" y="15"/>
                    <a:pt x="339" y="15"/>
                    <a:pt x="339" y="16"/>
                  </a:cubicBezTo>
                  <a:cubicBezTo>
                    <a:pt x="339" y="16"/>
                    <a:pt x="340" y="17"/>
                    <a:pt x="339" y="17"/>
                  </a:cubicBezTo>
                  <a:cubicBezTo>
                    <a:pt x="339" y="17"/>
                    <a:pt x="338" y="17"/>
                    <a:pt x="339" y="18"/>
                  </a:cubicBezTo>
                  <a:cubicBezTo>
                    <a:pt x="339" y="18"/>
                    <a:pt x="340" y="19"/>
                    <a:pt x="340" y="19"/>
                  </a:cubicBezTo>
                  <a:cubicBezTo>
                    <a:pt x="340" y="20"/>
                    <a:pt x="341" y="20"/>
                    <a:pt x="341" y="20"/>
                  </a:cubicBezTo>
                  <a:cubicBezTo>
                    <a:pt x="341" y="19"/>
                    <a:pt x="341" y="18"/>
                    <a:pt x="342" y="18"/>
                  </a:cubicBezTo>
                  <a:cubicBezTo>
                    <a:pt x="342" y="17"/>
                    <a:pt x="342" y="17"/>
                    <a:pt x="343" y="17"/>
                  </a:cubicBezTo>
                  <a:cubicBezTo>
                    <a:pt x="343" y="17"/>
                    <a:pt x="343" y="17"/>
                    <a:pt x="344" y="17"/>
                  </a:cubicBezTo>
                  <a:cubicBezTo>
                    <a:pt x="344" y="17"/>
                    <a:pt x="344" y="17"/>
                    <a:pt x="345" y="17"/>
                  </a:cubicBezTo>
                  <a:cubicBezTo>
                    <a:pt x="345" y="17"/>
                    <a:pt x="346" y="16"/>
                    <a:pt x="346" y="15"/>
                  </a:cubicBezTo>
                  <a:cubicBezTo>
                    <a:pt x="346" y="15"/>
                    <a:pt x="347" y="15"/>
                    <a:pt x="347" y="15"/>
                  </a:cubicBezTo>
                  <a:cubicBezTo>
                    <a:pt x="347" y="15"/>
                    <a:pt x="348" y="15"/>
                    <a:pt x="348" y="15"/>
                  </a:cubicBezTo>
                  <a:cubicBezTo>
                    <a:pt x="348" y="14"/>
                    <a:pt x="348" y="14"/>
                    <a:pt x="349" y="14"/>
                  </a:cubicBezTo>
                  <a:cubicBezTo>
                    <a:pt x="349" y="14"/>
                    <a:pt x="349" y="14"/>
                    <a:pt x="350" y="14"/>
                  </a:cubicBezTo>
                  <a:cubicBezTo>
                    <a:pt x="350" y="14"/>
                    <a:pt x="350" y="13"/>
                    <a:pt x="350" y="13"/>
                  </a:cubicBezTo>
                  <a:cubicBezTo>
                    <a:pt x="351" y="13"/>
                    <a:pt x="351" y="14"/>
                    <a:pt x="351" y="14"/>
                  </a:cubicBezTo>
                  <a:cubicBezTo>
                    <a:pt x="352" y="14"/>
                    <a:pt x="352" y="13"/>
                    <a:pt x="353" y="13"/>
                  </a:cubicBezTo>
                  <a:cubicBezTo>
                    <a:pt x="354" y="13"/>
                    <a:pt x="354" y="13"/>
                    <a:pt x="354" y="1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55" y="14"/>
                    <a:pt x="355" y="14"/>
                    <a:pt x="355" y="14"/>
                  </a:cubicBezTo>
                  <a:cubicBezTo>
                    <a:pt x="355" y="15"/>
                    <a:pt x="356" y="14"/>
                    <a:pt x="357" y="14"/>
                  </a:cubicBezTo>
                  <a:cubicBezTo>
                    <a:pt x="358" y="15"/>
                    <a:pt x="359" y="15"/>
                    <a:pt x="359" y="15"/>
                  </a:cubicBezTo>
                  <a:cubicBezTo>
                    <a:pt x="359" y="14"/>
                    <a:pt x="359" y="14"/>
                    <a:pt x="359" y="14"/>
                  </a:cubicBezTo>
                  <a:cubicBezTo>
                    <a:pt x="360" y="14"/>
                    <a:pt x="361" y="14"/>
                    <a:pt x="361" y="14"/>
                  </a:cubicBezTo>
                  <a:cubicBezTo>
                    <a:pt x="361" y="15"/>
                    <a:pt x="361" y="15"/>
                    <a:pt x="362" y="15"/>
                  </a:cubicBezTo>
                  <a:cubicBezTo>
                    <a:pt x="362" y="15"/>
                    <a:pt x="362" y="15"/>
                    <a:pt x="362" y="14"/>
                  </a:cubicBezTo>
                  <a:cubicBezTo>
                    <a:pt x="361" y="14"/>
                    <a:pt x="361" y="14"/>
                    <a:pt x="362" y="13"/>
                  </a:cubicBezTo>
                  <a:cubicBezTo>
                    <a:pt x="362" y="13"/>
                    <a:pt x="363" y="13"/>
                    <a:pt x="363" y="13"/>
                  </a:cubicBezTo>
                  <a:cubicBezTo>
                    <a:pt x="362" y="12"/>
                    <a:pt x="362" y="12"/>
                    <a:pt x="362" y="11"/>
                  </a:cubicBezTo>
                  <a:cubicBezTo>
                    <a:pt x="362" y="11"/>
                    <a:pt x="362" y="10"/>
                    <a:pt x="363" y="10"/>
                  </a:cubicBezTo>
                  <a:cubicBezTo>
                    <a:pt x="364" y="10"/>
                    <a:pt x="366" y="11"/>
                    <a:pt x="367" y="11"/>
                  </a:cubicBezTo>
                  <a:cubicBezTo>
                    <a:pt x="367" y="11"/>
                    <a:pt x="368" y="11"/>
                    <a:pt x="368" y="11"/>
                  </a:cubicBezTo>
                  <a:cubicBezTo>
                    <a:pt x="368" y="12"/>
                    <a:pt x="368" y="11"/>
                    <a:pt x="369" y="11"/>
                  </a:cubicBezTo>
                  <a:cubicBezTo>
                    <a:pt x="369" y="11"/>
                    <a:pt x="370" y="10"/>
                    <a:pt x="370" y="10"/>
                  </a:cubicBezTo>
                  <a:cubicBezTo>
                    <a:pt x="371" y="10"/>
                    <a:pt x="372" y="10"/>
                    <a:pt x="372" y="9"/>
                  </a:cubicBezTo>
                  <a:cubicBezTo>
                    <a:pt x="372" y="8"/>
                    <a:pt x="373" y="6"/>
                    <a:pt x="373" y="5"/>
                  </a:cubicBezTo>
                  <a:cubicBezTo>
                    <a:pt x="373" y="5"/>
                    <a:pt x="374" y="5"/>
                    <a:pt x="374" y="5"/>
                  </a:cubicBezTo>
                  <a:cubicBezTo>
                    <a:pt x="375" y="5"/>
                    <a:pt x="376" y="6"/>
                    <a:pt x="376" y="6"/>
                  </a:cubicBezTo>
                  <a:cubicBezTo>
                    <a:pt x="376" y="6"/>
                    <a:pt x="376" y="6"/>
                    <a:pt x="377" y="6"/>
                  </a:cubicBezTo>
                  <a:cubicBezTo>
                    <a:pt x="377" y="5"/>
                    <a:pt x="378" y="5"/>
                    <a:pt x="378" y="4"/>
                  </a:cubicBezTo>
                  <a:cubicBezTo>
                    <a:pt x="378" y="4"/>
                    <a:pt x="378" y="3"/>
                    <a:pt x="378" y="3"/>
                  </a:cubicBezTo>
                  <a:cubicBezTo>
                    <a:pt x="378" y="3"/>
                    <a:pt x="379" y="2"/>
                    <a:pt x="379" y="2"/>
                  </a:cubicBezTo>
                  <a:cubicBezTo>
                    <a:pt x="380" y="2"/>
                    <a:pt x="381" y="1"/>
                    <a:pt x="381" y="2"/>
                  </a:cubicBezTo>
                  <a:cubicBezTo>
                    <a:pt x="382" y="2"/>
                    <a:pt x="383" y="3"/>
                    <a:pt x="383" y="3"/>
                  </a:cubicBezTo>
                  <a:cubicBezTo>
                    <a:pt x="384" y="3"/>
                    <a:pt x="384" y="3"/>
                    <a:pt x="385" y="3"/>
                  </a:cubicBezTo>
                  <a:cubicBezTo>
                    <a:pt x="385" y="4"/>
                    <a:pt x="386" y="4"/>
                    <a:pt x="386" y="5"/>
                  </a:cubicBezTo>
                  <a:cubicBezTo>
                    <a:pt x="386" y="6"/>
                    <a:pt x="385" y="6"/>
                    <a:pt x="386" y="6"/>
                  </a:cubicBezTo>
                  <a:cubicBezTo>
                    <a:pt x="386" y="6"/>
                    <a:pt x="387" y="7"/>
                    <a:pt x="387" y="7"/>
                  </a:cubicBezTo>
                  <a:cubicBezTo>
                    <a:pt x="387" y="7"/>
                    <a:pt x="388" y="8"/>
                    <a:pt x="388" y="9"/>
                  </a:cubicBezTo>
                  <a:cubicBezTo>
                    <a:pt x="389" y="9"/>
                    <a:pt x="389" y="9"/>
                    <a:pt x="390" y="9"/>
                  </a:cubicBezTo>
                  <a:cubicBezTo>
                    <a:pt x="390" y="9"/>
                    <a:pt x="391" y="9"/>
                    <a:pt x="392" y="9"/>
                  </a:cubicBezTo>
                  <a:cubicBezTo>
                    <a:pt x="392" y="10"/>
                    <a:pt x="393" y="10"/>
                    <a:pt x="393" y="10"/>
                  </a:cubicBezTo>
                  <a:cubicBezTo>
                    <a:pt x="393" y="10"/>
                    <a:pt x="393" y="9"/>
                    <a:pt x="394" y="9"/>
                  </a:cubicBezTo>
                  <a:cubicBezTo>
                    <a:pt x="394" y="9"/>
                    <a:pt x="395" y="9"/>
                    <a:pt x="395" y="10"/>
                  </a:cubicBezTo>
                  <a:cubicBezTo>
                    <a:pt x="395" y="10"/>
                    <a:pt x="396" y="10"/>
                    <a:pt x="396" y="11"/>
                  </a:cubicBezTo>
                  <a:cubicBezTo>
                    <a:pt x="396" y="11"/>
                    <a:pt x="396" y="12"/>
                    <a:pt x="396" y="12"/>
                  </a:cubicBezTo>
                  <a:cubicBezTo>
                    <a:pt x="397" y="12"/>
                    <a:pt x="398" y="13"/>
                    <a:pt x="398" y="13"/>
                  </a:cubicBezTo>
                  <a:cubicBezTo>
                    <a:pt x="398" y="14"/>
                    <a:pt x="398" y="15"/>
                    <a:pt x="398" y="15"/>
                  </a:cubicBezTo>
                  <a:cubicBezTo>
                    <a:pt x="398" y="16"/>
                    <a:pt x="399" y="16"/>
                    <a:pt x="399" y="16"/>
                  </a:cubicBezTo>
                  <a:cubicBezTo>
                    <a:pt x="399" y="16"/>
                    <a:pt x="399" y="17"/>
                    <a:pt x="398" y="17"/>
                  </a:cubicBezTo>
                  <a:cubicBezTo>
                    <a:pt x="398" y="17"/>
                    <a:pt x="398" y="18"/>
                    <a:pt x="397" y="17"/>
                  </a:cubicBezTo>
                  <a:cubicBezTo>
                    <a:pt x="397" y="17"/>
                    <a:pt x="397" y="17"/>
                    <a:pt x="396" y="17"/>
                  </a:cubicBezTo>
                  <a:cubicBezTo>
                    <a:pt x="396" y="18"/>
                    <a:pt x="396" y="18"/>
                    <a:pt x="395" y="18"/>
                  </a:cubicBezTo>
                  <a:cubicBezTo>
                    <a:pt x="395" y="19"/>
                    <a:pt x="394" y="19"/>
                    <a:pt x="394" y="19"/>
                  </a:cubicBezTo>
                  <a:cubicBezTo>
                    <a:pt x="394" y="20"/>
                    <a:pt x="395" y="20"/>
                    <a:pt x="395" y="20"/>
                  </a:cubicBezTo>
                  <a:cubicBezTo>
                    <a:pt x="395" y="21"/>
                    <a:pt x="394" y="21"/>
                    <a:pt x="394" y="21"/>
                  </a:cubicBezTo>
                  <a:cubicBezTo>
                    <a:pt x="394" y="20"/>
                    <a:pt x="393" y="21"/>
                    <a:pt x="393" y="21"/>
                  </a:cubicBezTo>
                  <a:cubicBezTo>
                    <a:pt x="393" y="21"/>
                    <a:pt x="394" y="21"/>
                    <a:pt x="394" y="22"/>
                  </a:cubicBezTo>
                  <a:cubicBezTo>
                    <a:pt x="394" y="22"/>
                    <a:pt x="393" y="23"/>
                    <a:pt x="395" y="23"/>
                  </a:cubicBezTo>
                  <a:cubicBezTo>
                    <a:pt x="396" y="23"/>
                    <a:pt x="397" y="23"/>
                    <a:pt x="397" y="23"/>
                  </a:cubicBezTo>
                  <a:cubicBezTo>
                    <a:pt x="398" y="23"/>
                    <a:pt x="398" y="24"/>
                    <a:pt x="398" y="24"/>
                  </a:cubicBezTo>
                  <a:cubicBezTo>
                    <a:pt x="398" y="25"/>
                    <a:pt x="398" y="25"/>
                    <a:pt x="398" y="25"/>
                  </a:cubicBezTo>
                  <a:cubicBezTo>
                    <a:pt x="398" y="26"/>
                    <a:pt x="399" y="27"/>
                    <a:pt x="398" y="27"/>
                  </a:cubicBezTo>
                  <a:cubicBezTo>
                    <a:pt x="398" y="27"/>
                    <a:pt x="397" y="28"/>
                    <a:pt x="396" y="28"/>
                  </a:cubicBezTo>
                  <a:cubicBezTo>
                    <a:pt x="396" y="29"/>
                    <a:pt x="395" y="29"/>
                    <a:pt x="395" y="29"/>
                  </a:cubicBezTo>
                  <a:cubicBezTo>
                    <a:pt x="394" y="28"/>
                    <a:pt x="393" y="29"/>
                    <a:pt x="393" y="29"/>
                  </a:cubicBezTo>
                  <a:cubicBezTo>
                    <a:pt x="393" y="29"/>
                    <a:pt x="393" y="30"/>
                    <a:pt x="393" y="31"/>
                  </a:cubicBezTo>
                  <a:cubicBezTo>
                    <a:pt x="392" y="31"/>
                    <a:pt x="392" y="32"/>
                    <a:pt x="391" y="32"/>
                  </a:cubicBezTo>
                  <a:cubicBezTo>
                    <a:pt x="389" y="32"/>
                    <a:pt x="389" y="32"/>
                    <a:pt x="388" y="32"/>
                  </a:cubicBezTo>
                  <a:cubicBezTo>
                    <a:pt x="388" y="31"/>
                    <a:pt x="388" y="31"/>
                    <a:pt x="388" y="31"/>
                  </a:cubicBezTo>
                  <a:cubicBezTo>
                    <a:pt x="388" y="32"/>
                    <a:pt x="387" y="32"/>
                    <a:pt x="386" y="32"/>
                  </a:cubicBezTo>
                  <a:cubicBezTo>
                    <a:pt x="385" y="32"/>
                    <a:pt x="384" y="32"/>
                    <a:pt x="384" y="32"/>
                  </a:cubicBezTo>
                  <a:cubicBezTo>
                    <a:pt x="384" y="33"/>
                    <a:pt x="383" y="34"/>
                    <a:pt x="383" y="34"/>
                  </a:cubicBezTo>
                  <a:cubicBezTo>
                    <a:pt x="383" y="35"/>
                    <a:pt x="383" y="37"/>
                    <a:pt x="383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1" y="37"/>
                    <a:pt x="381" y="37"/>
                    <a:pt x="381" y="38"/>
                  </a:cubicBezTo>
                  <a:cubicBezTo>
                    <a:pt x="381" y="38"/>
                    <a:pt x="381" y="39"/>
                    <a:pt x="381" y="39"/>
                  </a:cubicBezTo>
                  <a:cubicBezTo>
                    <a:pt x="380" y="40"/>
                    <a:pt x="379" y="39"/>
                    <a:pt x="379" y="39"/>
                  </a:cubicBezTo>
                  <a:cubicBezTo>
                    <a:pt x="378" y="39"/>
                    <a:pt x="378" y="39"/>
                    <a:pt x="378" y="40"/>
                  </a:cubicBezTo>
                  <a:cubicBezTo>
                    <a:pt x="377" y="40"/>
                    <a:pt x="376" y="40"/>
                    <a:pt x="376" y="40"/>
                  </a:cubicBezTo>
                  <a:cubicBezTo>
                    <a:pt x="377" y="41"/>
                    <a:pt x="377" y="42"/>
                    <a:pt x="376" y="42"/>
                  </a:cubicBezTo>
                  <a:cubicBezTo>
                    <a:pt x="375" y="42"/>
                    <a:pt x="374" y="42"/>
                    <a:pt x="374" y="42"/>
                  </a:cubicBezTo>
                  <a:cubicBezTo>
                    <a:pt x="374" y="42"/>
                    <a:pt x="374" y="43"/>
                    <a:pt x="374" y="43"/>
                  </a:cubicBezTo>
                  <a:cubicBezTo>
                    <a:pt x="374" y="43"/>
                    <a:pt x="374" y="44"/>
                    <a:pt x="374" y="44"/>
                  </a:cubicBezTo>
                  <a:cubicBezTo>
                    <a:pt x="373" y="44"/>
                    <a:pt x="372" y="44"/>
                    <a:pt x="372" y="45"/>
                  </a:cubicBezTo>
                  <a:cubicBezTo>
                    <a:pt x="372" y="46"/>
                    <a:pt x="372" y="46"/>
                    <a:pt x="372" y="47"/>
                  </a:cubicBezTo>
                  <a:cubicBezTo>
                    <a:pt x="373" y="47"/>
                    <a:pt x="373" y="47"/>
                    <a:pt x="372" y="48"/>
                  </a:cubicBezTo>
                  <a:cubicBezTo>
                    <a:pt x="372" y="48"/>
                    <a:pt x="372" y="48"/>
                    <a:pt x="372" y="49"/>
                  </a:cubicBezTo>
                  <a:cubicBezTo>
                    <a:pt x="373" y="49"/>
                    <a:pt x="373" y="49"/>
                    <a:pt x="373" y="50"/>
                  </a:cubicBezTo>
                  <a:cubicBezTo>
                    <a:pt x="373" y="51"/>
                    <a:pt x="373" y="52"/>
                    <a:pt x="372" y="52"/>
                  </a:cubicBezTo>
                  <a:cubicBezTo>
                    <a:pt x="372" y="52"/>
                    <a:pt x="371" y="53"/>
                    <a:pt x="371" y="53"/>
                  </a:cubicBezTo>
                  <a:cubicBezTo>
                    <a:pt x="371" y="54"/>
                    <a:pt x="370" y="55"/>
                    <a:pt x="370" y="55"/>
                  </a:cubicBezTo>
                  <a:cubicBezTo>
                    <a:pt x="370" y="56"/>
                    <a:pt x="370" y="57"/>
                    <a:pt x="369" y="57"/>
                  </a:cubicBezTo>
                  <a:cubicBezTo>
                    <a:pt x="369" y="57"/>
                    <a:pt x="368" y="57"/>
                    <a:pt x="369" y="58"/>
                  </a:cubicBezTo>
                  <a:cubicBezTo>
                    <a:pt x="369" y="59"/>
                    <a:pt x="369" y="59"/>
                    <a:pt x="369" y="59"/>
                  </a:cubicBezTo>
                  <a:cubicBezTo>
                    <a:pt x="368" y="60"/>
                    <a:pt x="368" y="60"/>
                    <a:pt x="368" y="60"/>
                  </a:cubicBezTo>
                  <a:cubicBezTo>
                    <a:pt x="368" y="61"/>
                    <a:pt x="369" y="61"/>
                    <a:pt x="369" y="62"/>
                  </a:cubicBezTo>
                  <a:cubicBezTo>
                    <a:pt x="369" y="62"/>
                    <a:pt x="368" y="63"/>
                    <a:pt x="368" y="64"/>
                  </a:cubicBezTo>
                  <a:cubicBezTo>
                    <a:pt x="367" y="64"/>
                    <a:pt x="367" y="64"/>
                    <a:pt x="367" y="64"/>
                  </a:cubicBezTo>
                  <a:cubicBezTo>
                    <a:pt x="367" y="65"/>
                    <a:pt x="366" y="65"/>
                    <a:pt x="366" y="65"/>
                  </a:cubicBezTo>
                  <a:cubicBezTo>
                    <a:pt x="365" y="65"/>
                    <a:pt x="365" y="65"/>
                    <a:pt x="364" y="66"/>
                  </a:cubicBezTo>
                  <a:cubicBezTo>
                    <a:pt x="364" y="66"/>
                    <a:pt x="364" y="67"/>
                    <a:pt x="364" y="67"/>
                  </a:cubicBezTo>
                  <a:cubicBezTo>
                    <a:pt x="364" y="67"/>
                    <a:pt x="364" y="68"/>
                    <a:pt x="363" y="68"/>
                  </a:cubicBezTo>
                  <a:cubicBezTo>
                    <a:pt x="363" y="68"/>
                    <a:pt x="363" y="68"/>
                    <a:pt x="362" y="68"/>
                  </a:cubicBezTo>
                  <a:cubicBezTo>
                    <a:pt x="361" y="69"/>
                    <a:pt x="360" y="68"/>
                    <a:pt x="359" y="69"/>
                  </a:cubicBezTo>
                  <a:cubicBezTo>
                    <a:pt x="359" y="69"/>
                    <a:pt x="358" y="70"/>
                    <a:pt x="358" y="69"/>
                  </a:cubicBezTo>
                  <a:cubicBezTo>
                    <a:pt x="357" y="69"/>
                    <a:pt x="357" y="69"/>
                    <a:pt x="356" y="69"/>
                  </a:cubicBezTo>
                  <a:cubicBezTo>
                    <a:pt x="355" y="69"/>
                    <a:pt x="355" y="70"/>
                    <a:pt x="356" y="71"/>
                  </a:cubicBezTo>
                  <a:cubicBezTo>
                    <a:pt x="356" y="71"/>
                    <a:pt x="357" y="72"/>
                    <a:pt x="357" y="72"/>
                  </a:cubicBezTo>
                  <a:cubicBezTo>
                    <a:pt x="356" y="72"/>
                    <a:pt x="356" y="73"/>
                    <a:pt x="356" y="73"/>
                  </a:cubicBezTo>
                  <a:cubicBezTo>
                    <a:pt x="356" y="73"/>
                    <a:pt x="356" y="73"/>
                    <a:pt x="357" y="73"/>
                  </a:cubicBezTo>
                  <a:cubicBezTo>
                    <a:pt x="357" y="73"/>
                    <a:pt x="358" y="73"/>
                    <a:pt x="359" y="73"/>
                  </a:cubicBezTo>
                  <a:cubicBezTo>
                    <a:pt x="359" y="73"/>
                    <a:pt x="360" y="74"/>
                    <a:pt x="361" y="74"/>
                  </a:cubicBezTo>
                  <a:cubicBezTo>
                    <a:pt x="361" y="73"/>
                    <a:pt x="362" y="73"/>
                    <a:pt x="362" y="73"/>
                  </a:cubicBezTo>
                  <a:cubicBezTo>
                    <a:pt x="363" y="73"/>
                    <a:pt x="363" y="74"/>
                    <a:pt x="363" y="74"/>
                  </a:cubicBezTo>
                  <a:cubicBezTo>
                    <a:pt x="364" y="74"/>
                    <a:pt x="365" y="75"/>
                    <a:pt x="366" y="75"/>
                  </a:cubicBezTo>
                  <a:cubicBezTo>
                    <a:pt x="366" y="76"/>
                    <a:pt x="366" y="79"/>
                    <a:pt x="367" y="79"/>
                  </a:cubicBezTo>
                  <a:cubicBezTo>
                    <a:pt x="368" y="79"/>
                    <a:pt x="368" y="79"/>
                    <a:pt x="369" y="79"/>
                  </a:cubicBezTo>
                  <a:cubicBezTo>
                    <a:pt x="369" y="78"/>
                    <a:pt x="370" y="78"/>
                    <a:pt x="370" y="78"/>
                  </a:cubicBezTo>
                  <a:cubicBezTo>
                    <a:pt x="371" y="77"/>
                    <a:pt x="371" y="77"/>
                    <a:pt x="372" y="78"/>
                  </a:cubicBezTo>
                  <a:cubicBezTo>
                    <a:pt x="372" y="78"/>
                    <a:pt x="373" y="79"/>
                    <a:pt x="373" y="79"/>
                  </a:cubicBezTo>
                  <a:cubicBezTo>
                    <a:pt x="373" y="80"/>
                    <a:pt x="373" y="80"/>
                    <a:pt x="374" y="80"/>
                  </a:cubicBezTo>
                  <a:cubicBezTo>
                    <a:pt x="374" y="79"/>
                    <a:pt x="374" y="80"/>
                    <a:pt x="374" y="80"/>
                  </a:cubicBezTo>
                  <a:cubicBezTo>
                    <a:pt x="374" y="81"/>
                    <a:pt x="374" y="82"/>
                    <a:pt x="374" y="82"/>
                  </a:cubicBezTo>
                  <a:cubicBezTo>
                    <a:pt x="375" y="82"/>
                    <a:pt x="376" y="83"/>
                    <a:pt x="376" y="83"/>
                  </a:cubicBezTo>
                  <a:cubicBezTo>
                    <a:pt x="375" y="84"/>
                    <a:pt x="375" y="85"/>
                    <a:pt x="376" y="85"/>
                  </a:cubicBezTo>
                  <a:cubicBezTo>
                    <a:pt x="376" y="85"/>
                    <a:pt x="377" y="85"/>
                    <a:pt x="377" y="85"/>
                  </a:cubicBezTo>
                  <a:cubicBezTo>
                    <a:pt x="378" y="86"/>
                    <a:pt x="378" y="86"/>
                    <a:pt x="378" y="86"/>
                  </a:cubicBezTo>
                  <a:cubicBezTo>
                    <a:pt x="378" y="86"/>
                    <a:pt x="378" y="85"/>
                    <a:pt x="379" y="85"/>
                  </a:cubicBezTo>
                  <a:cubicBezTo>
                    <a:pt x="380" y="85"/>
                    <a:pt x="381" y="84"/>
                    <a:pt x="381" y="83"/>
                  </a:cubicBezTo>
                  <a:cubicBezTo>
                    <a:pt x="381" y="83"/>
                    <a:pt x="381" y="82"/>
                    <a:pt x="382" y="82"/>
                  </a:cubicBezTo>
                  <a:cubicBezTo>
                    <a:pt x="383" y="81"/>
                    <a:pt x="384" y="81"/>
                    <a:pt x="384" y="81"/>
                  </a:cubicBezTo>
                  <a:cubicBezTo>
                    <a:pt x="384" y="80"/>
                    <a:pt x="385" y="80"/>
                    <a:pt x="385" y="80"/>
                  </a:cubicBezTo>
                  <a:cubicBezTo>
                    <a:pt x="385" y="79"/>
                    <a:pt x="386" y="79"/>
                    <a:pt x="386" y="79"/>
                  </a:cubicBezTo>
                  <a:cubicBezTo>
                    <a:pt x="387" y="80"/>
                    <a:pt x="387" y="80"/>
                    <a:pt x="388" y="81"/>
                  </a:cubicBezTo>
                  <a:cubicBezTo>
                    <a:pt x="389" y="81"/>
                    <a:pt x="389" y="80"/>
                    <a:pt x="390" y="80"/>
                  </a:cubicBezTo>
                  <a:cubicBezTo>
                    <a:pt x="390" y="81"/>
                    <a:pt x="391" y="81"/>
                    <a:pt x="391" y="80"/>
                  </a:cubicBezTo>
                  <a:cubicBezTo>
                    <a:pt x="391" y="79"/>
                    <a:pt x="392" y="78"/>
                    <a:pt x="392" y="78"/>
                  </a:cubicBezTo>
                  <a:cubicBezTo>
                    <a:pt x="392" y="77"/>
                    <a:pt x="393" y="77"/>
                    <a:pt x="394" y="77"/>
                  </a:cubicBezTo>
                  <a:cubicBezTo>
                    <a:pt x="394" y="77"/>
                    <a:pt x="395" y="77"/>
                    <a:pt x="395" y="77"/>
                  </a:cubicBezTo>
                  <a:cubicBezTo>
                    <a:pt x="396" y="76"/>
                    <a:pt x="396" y="76"/>
                    <a:pt x="396" y="76"/>
                  </a:cubicBezTo>
                  <a:cubicBezTo>
                    <a:pt x="397" y="76"/>
                    <a:pt x="398" y="78"/>
                    <a:pt x="398" y="79"/>
                  </a:cubicBezTo>
                  <a:cubicBezTo>
                    <a:pt x="398" y="79"/>
                    <a:pt x="398" y="80"/>
                    <a:pt x="399" y="80"/>
                  </a:cubicBezTo>
                  <a:cubicBezTo>
                    <a:pt x="399" y="80"/>
                    <a:pt x="399" y="80"/>
                    <a:pt x="400" y="80"/>
                  </a:cubicBezTo>
                  <a:cubicBezTo>
                    <a:pt x="400" y="80"/>
                    <a:pt x="400" y="81"/>
                    <a:pt x="400" y="80"/>
                  </a:cubicBezTo>
                  <a:cubicBezTo>
                    <a:pt x="401" y="80"/>
                    <a:pt x="401" y="78"/>
                    <a:pt x="401" y="78"/>
                  </a:cubicBezTo>
                  <a:cubicBezTo>
                    <a:pt x="402" y="78"/>
                    <a:pt x="402" y="78"/>
                    <a:pt x="402" y="77"/>
                  </a:cubicBezTo>
                  <a:cubicBezTo>
                    <a:pt x="402" y="77"/>
                    <a:pt x="402" y="76"/>
                    <a:pt x="402" y="75"/>
                  </a:cubicBezTo>
                  <a:cubicBezTo>
                    <a:pt x="402" y="75"/>
                    <a:pt x="402" y="74"/>
                    <a:pt x="402" y="74"/>
                  </a:cubicBezTo>
                  <a:cubicBezTo>
                    <a:pt x="401" y="73"/>
                    <a:pt x="401" y="73"/>
                    <a:pt x="402" y="73"/>
                  </a:cubicBezTo>
                  <a:cubicBezTo>
                    <a:pt x="403" y="73"/>
                    <a:pt x="403" y="72"/>
                    <a:pt x="404" y="72"/>
                  </a:cubicBezTo>
                  <a:cubicBezTo>
                    <a:pt x="404" y="73"/>
                    <a:pt x="405" y="73"/>
                    <a:pt x="405" y="73"/>
                  </a:cubicBezTo>
                  <a:cubicBezTo>
                    <a:pt x="406" y="72"/>
                    <a:pt x="406" y="72"/>
                    <a:pt x="406" y="72"/>
                  </a:cubicBezTo>
                  <a:cubicBezTo>
                    <a:pt x="407" y="73"/>
                    <a:pt x="408" y="73"/>
                    <a:pt x="408" y="73"/>
                  </a:cubicBezTo>
                  <a:cubicBezTo>
                    <a:pt x="409" y="74"/>
                    <a:pt x="409" y="75"/>
                    <a:pt x="410" y="74"/>
                  </a:cubicBezTo>
                  <a:cubicBezTo>
                    <a:pt x="410" y="74"/>
                    <a:pt x="410" y="73"/>
                    <a:pt x="410" y="73"/>
                  </a:cubicBezTo>
                  <a:cubicBezTo>
                    <a:pt x="411" y="73"/>
                    <a:pt x="411" y="73"/>
                    <a:pt x="412" y="73"/>
                  </a:cubicBezTo>
                  <a:cubicBezTo>
                    <a:pt x="412" y="74"/>
                    <a:pt x="412" y="74"/>
                    <a:pt x="412" y="75"/>
                  </a:cubicBezTo>
                  <a:cubicBezTo>
                    <a:pt x="412" y="75"/>
                    <a:pt x="413" y="76"/>
                    <a:pt x="413" y="76"/>
                  </a:cubicBezTo>
                  <a:cubicBezTo>
                    <a:pt x="414" y="76"/>
                    <a:pt x="414" y="76"/>
                    <a:pt x="414" y="75"/>
                  </a:cubicBezTo>
                  <a:cubicBezTo>
                    <a:pt x="415" y="75"/>
                    <a:pt x="415" y="74"/>
                    <a:pt x="415" y="73"/>
                  </a:cubicBezTo>
                  <a:cubicBezTo>
                    <a:pt x="415" y="73"/>
                    <a:pt x="416" y="72"/>
                    <a:pt x="415" y="72"/>
                  </a:cubicBezTo>
                  <a:cubicBezTo>
                    <a:pt x="415" y="71"/>
                    <a:pt x="415" y="71"/>
                    <a:pt x="415" y="70"/>
                  </a:cubicBezTo>
                  <a:cubicBezTo>
                    <a:pt x="415" y="69"/>
                    <a:pt x="416" y="67"/>
                    <a:pt x="416" y="67"/>
                  </a:cubicBezTo>
                  <a:cubicBezTo>
                    <a:pt x="417" y="66"/>
                    <a:pt x="418" y="66"/>
                    <a:pt x="418" y="67"/>
                  </a:cubicBezTo>
                  <a:cubicBezTo>
                    <a:pt x="418" y="67"/>
                    <a:pt x="418" y="68"/>
                    <a:pt x="419" y="68"/>
                  </a:cubicBezTo>
                  <a:cubicBezTo>
                    <a:pt x="419" y="68"/>
                    <a:pt x="420" y="67"/>
                    <a:pt x="421" y="66"/>
                  </a:cubicBezTo>
                  <a:cubicBezTo>
                    <a:pt x="421" y="66"/>
                    <a:pt x="423" y="65"/>
                    <a:pt x="424" y="65"/>
                  </a:cubicBezTo>
                  <a:cubicBezTo>
                    <a:pt x="424" y="65"/>
                    <a:pt x="425" y="66"/>
                    <a:pt x="425" y="66"/>
                  </a:cubicBezTo>
                  <a:cubicBezTo>
                    <a:pt x="426" y="65"/>
                    <a:pt x="426" y="65"/>
                    <a:pt x="426" y="64"/>
                  </a:cubicBezTo>
                  <a:cubicBezTo>
                    <a:pt x="426" y="64"/>
                    <a:pt x="427" y="64"/>
                    <a:pt x="427" y="63"/>
                  </a:cubicBezTo>
                  <a:cubicBezTo>
                    <a:pt x="427" y="63"/>
                    <a:pt x="427" y="61"/>
                    <a:pt x="427" y="62"/>
                  </a:cubicBezTo>
                  <a:cubicBezTo>
                    <a:pt x="428" y="62"/>
                    <a:pt x="429" y="62"/>
                    <a:pt x="429" y="62"/>
                  </a:cubicBezTo>
                  <a:cubicBezTo>
                    <a:pt x="430" y="62"/>
                    <a:pt x="430" y="63"/>
                    <a:pt x="430" y="63"/>
                  </a:cubicBezTo>
                  <a:cubicBezTo>
                    <a:pt x="431" y="64"/>
                    <a:pt x="431" y="64"/>
                    <a:pt x="431" y="65"/>
                  </a:cubicBezTo>
                  <a:cubicBezTo>
                    <a:pt x="431" y="65"/>
                    <a:pt x="431" y="65"/>
                    <a:pt x="432" y="65"/>
                  </a:cubicBezTo>
                  <a:cubicBezTo>
                    <a:pt x="433" y="65"/>
                    <a:pt x="434" y="65"/>
                    <a:pt x="434" y="65"/>
                  </a:cubicBezTo>
                  <a:cubicBezTo>
                    <a:pt x="434" y="64"/>
                    <a:pt x="433" y="64"/>
                    <a:pt x="434" y="64"/>
                  </a:cubicBezTo>
                  <a:cubicBezTo>
                    <a:pt x="434" y="63"/>
                    <a:pt x="435" y="63"/>
                    <a:pt x="435" y="63"/>
                  </a:cubicBezTo>
                  <a:cubicBezTo>
                    <a:pt x="436" y="63"/>
                    <a:pt x="437" y="62"/>
                    <a:pt x="437" y="62"/>
                  </a:cubicBezTo>
                  <a:cubicBezTo>
                    <a:pt x="438" y="62"/>
                    <a:pt x="439" y="62"/>
                    <a:pt x="439" y="62"/>
                  </a:cubicBezTo>
                  <a:cubicBezTo>
                    <a:pt x="438" y="62"/>
                    <a:pt x="438" y="61"/>
                    <a:pt x="438" y="61"/>
                  </a:cubicBezTo>
                  <a:cubicBezTo>
                    <a:pt x="438" y="60"/>
                    <a:pt x="440" y="60"/>
                    <a:pt x="441" y="59"/>
                  </a:cubicBezTo>
                  <a:cubicBezTo>
                    <a:pt x="441" y="59"/>
                    <a:pt x="442" y="58"/>
                    <a:pt x="443" y="58"/>
                  </a:cubicBezTo>
                  <a:cubicBezTo>
                    <a:pt x="443" y="58"/>
                    <a:pt x="444" y="59"/>
                    <a:pt x="444" y="58"/>
                  </a:cubicBezTo>
                  <a:cubicBezTo>
                    <a:pt x="444" y="57"/>
                    <a:pt x="445" y="56"/>
                    <a:pt x="445" y="56"/>
                  </a:cubicBezTo>
                  <a:cubicBezTo>
                    <a:pt x="446" y="56"/>
                    <a:pt x="448" y="55"/>
                    <a:pt x="448" y="56"/>
                  </a:cubicBezTo>
                  <a:cubicBezTo>
                    <a:pt x="448" y="56"/>
                    <a:pt x="449" y="56"/>
                    <a:pt x="449" y="56"/>
                  </a:cubicBezTo>
                  <a:cubicBezTo>
                    <a:pt x="450" y="56"/>
                    <a:pt x="450" y="56"/>
                    <a:pt x="451" y="57"/>
                  </a:cubicBezTo>
                  <a:cubicBezTo>
                    <a:pt x="451" y="57"/>
                    <a:pt x="452" y="57"/>
                    <a:pt x="452" y="57"/>
                  </a:cubicBezTo>
                  <a:cubicBezTo>
                    <a:pt x="452" y="56"/>
                    <a:pt x="452" y="54"/>
                    <a:pt x="453" y="54"/>
                  </a:cubicBezTo>
                  <a:cubicBezTo>
                    <a:pt x="454" y="54"/>
                    <a:pt x="454" y="54"/>
                    <a:pt x="454" y="53"/>
                  </a:cubicBezTo>
                  <a:cubicBezTo>
                    <a:pt x="455" y="52"/>
                    <a:pt x="455" y="51"/>
                    <a:pt x="456" y="52"/>
                  </a:cubicBezTo>
                  <a:cubicBezTo>
                    <a:pt x="457" y="52"/>
                    <a:pt x="458" y="53"/>
                    <a:pt x="459" y="53"/>
                  </a:cubicBezTo>
                  <a:cubicBezTo>
                    <a:pt x="459" y="54"/>
                    <a:pt x="459" y="54"/>
                    <a:pt x="460" y="54"/>
                  </a:cubicBezTo>
                  <a:cubicBezTo>
                    <a:pt x="461" y="53"/>
                    <a:pt x="462" y="54"/>
                    <a:pt x="462" y="55"/>
                  </a:cubicBezTo>
                  <a:cubicBezTo>
                    <a:pt x="462" y="55"/>
                    <a:pt x="463" y="55"/>
                    <a:pt x="463" y="56"/>
                  </a:cubicBezTo>
                  <a:cubicBezTo>
                    <a:pt x="463" y="57"/>
                    <a:pt x="464" y="57"/>
                    <a:pt x="464" y="57"/>
                  </a:cubicBezTo>
                  <a:cubicBezTo>
                    <a:pt x="464" y="58"/>
                    <a:pt x="464" y="58"/>
                    <a:pt x="465" y="58"/>
                  </a:cubicBezTo>
                  <a:cubicBezTo>
                    <a:pt x="465" y="58"/>
                    <a:pt x="466" y="57"/>
                    <a:pt x="466" y="58"/>
                  </a:cubicBezTo>
                  <a:cubicBezTo>
                    <a:pt x="466" y="58"/>
                    <a:pt x="465" y="59"/>
                    <a:pt x="466" y="59"/>
                  </a:cubicBezTo>
                  <a:cubicBezTo>
                    <a:pt x="466" y="59"/>
                    <a:pt x="469" y="60"/>
                    <a:pt x="469" y="61"/>
                  </a:cubicBezTo>
                  <a:cubicBezTo>
                    <a:pt x="469" y="61"/>
                    <a:pt x="469" y="63"/>
                    <a:pt x="469" y="63"/>
                  </a:cubicBezTo>
                  <a:cubicBezTo>
                    <a:pt x="469" y="64"/>
                    <a:pt x="470" y="64"/>
                    <a:pt x="470" y="65"/>
                  </a:cubicBezTo>
                  <a:cubicBezTo>
                    <a:pt x="470" y="66"/>
                    <a:pt x="470" y="67"/>
                    <a:pt x="471" y="66"/>
                  </a:cubicBezTo>
                  <a:cubicBezTo>
                    <a:pt x="471" y="66"/>
                    <a:pt x="472" y="66"/>
                    <a:pt x="473" y="66"/>
                  </a:cubicBezTo>
                  <a:cubicBezTo>
                    <a:pt x="473" y="66"/>
                    <a:pt x="473" y="65"/>
                    <a:pt x="473" y="65"/>
                  </a:cubicBezTo>
                  <a:cubicBezTo>
                    <a:pt x="474" y="65"/>
                    <a:pt x="475" y="66"/>
                    <a:pt x="475" y="66"/>
                  </a:cubicBezTo>
                  <a:cubicBezTo>
                    <a:pt x="476" y="66"/>
                    <a:pt x="477" y="66"/>
                    <a:pt x="477" y="66"/>
                  </a:cubicBezTo>
                  <a:cubicBezTo>
                    <a:pt x="477" y="66"/>
                    <a:pt x="479" y="66"/>
                    <a:pt x="479" y="67"/>
                  </a:cubicBezTo>
                  <a:cubicBezTo>
                    <a:pt x="480" y="68"/>
                    <a:pt x="480" y="70"/>
                    <a:pt x="480" y="70"/>
                  </a:cubicBezTo>
                  <a:cubicBezTo>
                    <a:pt x="480" y="70"/>
                    <a:pt x="479" y="70"/>
                    <a:pt x="479" y="71"/>
                  </a:cubicBezTo>
                  <a:cubicBezTo>
                    <a:pt x="480" y="71"/>
                    <a:pt x="480" y="72"/>
                    <a:pt x="480" y="72"/>
                  </a:cubicBezTo>
                  <a:cubicBezTo>
                    <a:pt x="481" y="72"/>
                    <a:pt x="481" y="71"/>
                    <a:pt x="482" y="72"/>
                  </a:cubicBezTo>
                  <a:cubicBezTo>
                    <a:pt x="482" y="72"/>
                    <a:pt x="483" y="72"/>
                    <a:pt x="484" y="72"/>
                  </a:cubicBezTo>
                  <a:cubicBezTo>
                    <a:pt x="485" y="72"/>
                    <a:pt x="485" y="72"/>
                    <a:pt x="486" y="71"/>
                  </a:cubicBezTo>
                  <a:cubicBezTo>
                    <a:pt x="486" y="71"/>
                    <a:pt x="488" y="68"/>
                    <a:pt x="489" y="69"/>
                  </a:cubicBezTo>
                  <a:cubicBezTo>
                    <a:pt x="489" y="69"/>
                    <a:pt x="490" y="70"/>
                    <a:pt x="490" y="70"/>
                  </a:cubicBezTo>
                  <a:cubicBezTo>
                    <a:pt x="490" y="69"/>
                    <a:pt x="490" y="69"/>
                    <a:pt x="491" y="69"/>
                  </a:cubicBezTo>
                  <a:cubicBezTo>
                    <a:pt x="491" y="69"/>
                    <a:pt x="493" y="69"/>
                    <a:pt x="493" y="69"/>
                  </a:cubicBezTo>
                  <a:cubicBezTo>
                    <a:pt x="494" y="69"/>
                    <a:pt x="494" y="69"/>
                    <a:pt x="493" y="68"/>
                  </a:cubicBezTo>
                  <a:cubicBezTo>
                    <a:pt x="493" y="68"/>
                    <a:pt x="493" y="68"/>
                    <a:pt x="492" y="67"/>
                  </a:cubicBezTo>
                  <a:cubicBezTo>
                    <a:pt x="492" y="67"/>
                    <a:pt x="491" y="66"/>
                    <a:pt x="491" y="66"/>
                  </a:cubicBezTo>
                  <a:cubicBezTo>
                    <a:pt x="490" y="65"/>
                    <a:pt x="490" y="64"/>
                    <a:pt x="489" y="64"/>
                  </a:cubicBezTo>
                  <a:cubicBezTo>
                    <a:pt x="489" y="64"/>
                    <a:pt x="488" y="63"/>
                    <a:pt x="488" y="63"/>
                  </a:cubicBezTo>
                  <a:cubicBezTo>
                    <a:pt x="488" y="62"/>
                    <a:pt x="488" y="62"/>
                    <a:pt x="488" y="61"/>
                  </a:cubicBezTo>
                  <a:cubicBezTo>
                    <a:pt x="487" y="61"/>
                    <a:pt x="487" y="61"/>
                    <a:pt x="487" y="61"/>
                  </a:cubicBezTo>
                  <a:cubicBezTo>
                    <a:pt x="486" y="61"/>
                    <a:pt x="485" y="60"/>
                    <a:pt x="486" y="60"/>
                  </a:cubicBezTo>
                  <a:cubicBezTo>
                    <a:pt x="486" y="60"/>
                    <a:pt x="487" y="59"/>
                    <a:pt x="487" y="59"/>
                  </a:cubicBezTo>
                  <a:cubicBezTo>
                    <a:pt x="488" y="59"/>
                    <a:pt x="488" y="59"/>
                    <a:pt x="489" y="59"/>
                  </a:cubicBezTo>
                  <a:cubicBezTo>
                    <a:pt x="489" y="58"/>
                    <a:pt x="489" y="57"/>
                    <a:pt x="489" y="57"/>
                  </a:cubicBezTo>
                  <a:cubicBezTo>
                    <a:pt x="488" y="57"/>
                    <a:pt x="488" y="57"/>
                    <a:pt x="487" y="57"/>
                  </a:cubicBezTo>
                  <a:cubicBezTo>
                    <a:pt x="487" y="57"/>
                    <a:pt x="486" y="57"/>
                    <a:pt x="486" y="56"/>
                  </a:cubicBezTo>
                  <a:cubicBezTo>
                    <a:pt x="486" y="56"/>
                    <a:pt x="486" y="55"/>
                    <a:pt x="485" y="55"/>
                  </a:cubicBezTo>
                  <a:cubicBezTo>
                    <a:pt x="484" y="54"/>
                    <a:pt x="484" y="54"/>
                    <a:pt x="484" y="53"/>
                  </a:cubicBezTo>
                  <a:cubicBezTo>
                    <a:pt x="485" y="52"/>
                    <a:pt x="485" y="51"/>
                    <a:pt x="485" y="51"/>
                  </a:cubicBezTo>
                  <a:cubicBezTo>
                    <a:pt x="486" y="51"/>
                    <a:pt x="486" y="51"/>
                    <a:pt x="486" y="50"/>
                  </a:cubicBezTo>
                  <a:cubicBezTo>
                    <a:pt x="486" y="50"/>
                    <a:pt x="485" y="49"/>
                    <a:pt x="485" y="49"/>
                  </a:cubicBezTo>
                  <a:cubicBezTo>
                    <a:pt x="485" y="48"/>
                    <a:pt x="485" y="47"/>
                    <a:pt x="485" y="47"/>
                  </a:cubicBezTo>
                  <a:cubicBezTo>
                    <a:pt x="485" y="47"/>
                    <a:pt x="485" y="45"/>
                    <a:pt x="485" y="45"/>
                  </a:cubicBezTo>
                  <a:cubicBezTo>
                    <a:pt x="486" y="45"/>
                    <a:pt x="487" y="45"/>
                    <a:pt x="486" y="45"/>
                  </a:cubicBezTo>
                  <a:cubicBezTo>
                    <a:pt x="486" y="44"/>
                    <a:pt x="486" y="44"/>
                    <a:pt x="486" y="43"/>
                  </a:cubicBezTo>
                  <a:cubicBezTo>
                    <a:pt x="486" y="43"/>
                    <a:pt x="486" y="42"/>
                    <a:pt x="486" y="42"/>
                  </a:cubicBezTo>
                  <a:cubicBezTo>
                    <a:pt x="487" y="43"/>
                    <a:pt x="488" y="43"/>
                    <a:pt x="488" y="42"/>
                  </a:cubicBezTo>
                  <a:cubicBezTo>
                    <a:pt x="487" y="42"/>
                    <a:pt x="487" y="41"/>
                    <a:pt x="488" y="40"/>
                  </a:cubicBezTo>
                  <a:cubicBezTo>
                    <a:pt x="488" y="39"/>
                    <a:pt x="488" y="38"/>
                    <a:pt x="489" y="38"/>
                  </a:cubicBezTo>
                  <a:cubicBezTo>
                    <a:pt x="490" y="38"/>
                    <a:pt x="491" y="39"/>
                    <a:pt x="492" y="39"/>
                  </a:cubicBezTo>
                  <a:cubicBezTo>
                    <a:pt x="492" y="39"/>
                    <a:pt x="492" y="40"/>
                    <a:pt x="492" y="40"/>
                  </a:cubicBezTo>
                  <a:cubicBezTo>
                    <a:pt x="492" y="41"/>
                    <a:pt x="491" y="42"/>
                    <a:pt x="492" y="42"/>
                  </a:cubicBezTo>
                  <a:cubicBezTo>
                    <a:pt x="493" y="42"/>
                    <a:pt x="493" y="41"/>
                    <a:pt x="494" y="41"/>
                  </a:cubicBezTo>
                  <a:cubicBezTo>
                    <a:pt x="494" y="41"/>
                    <a:pt x="495" y="41"/>
                    <a:pt x="495" y="40"/>
                  </a:cubicBezTo>
                  <a:cubicBezTo>
                    <a:pt x="496" y="40"/>
                    <a:pt x="496" y="40"/>
                    <a:pt x="496" y="39"/>
                  </a:cubicBezTo>
                  <a:cubicBezTo>
                    <a:pt x="495" y="39"/>
                    <a:pt x="494" y="39"/>
                    <a:pt x="494" y="38"/>
                  </a:cubicBezTo>
                  <a:cubicBezTo>
                    <a:pt x="494" y="37"/>
                    <a:pt x="493" y="36"/>
                    <a:pt x="493" y="36"/>
                  </a:cubicBezTo>
                  <a:cubicBezTo>
                    <a:pt x="493" y="36"/>
                    <a:pt x="493" y="35"/>
                    <a:pt x="493" y="35"/>
                  </a:cubicBezTo>
                  <a:cubicBezTo>
                    <a:pt x="493" y="35"/>
                    <a:pt x="494" y="35"/>
                    <a:pt x="494" y="35"/>
                  </a:cubicBezTo>
                  <a:cubicBezTo>
                    <a:pt x="494" y="35"/>
                    <a:pt x="496" y="36"/>
                    <a:pt x="497" y="36"/>
                  </a:cubicBezTo>
                  <a:cubicBezTo>
                    <a:pt x="498" y="36"/>
                    <a:pt x="498" y="36"/>
                    <a:pt x="499" y="36"/>
                  </a:cubicBezTo>
                  <a:cubicBezTo>
                    <a:pt x="500" y="36"/>
                    <a:pt x="501" y="36"/>
                    <a:pt x="501" y="37"/>
                  </a:cubicBezTo>
                  <a:cubicBezTo>
                    <a:pt x="501" y="37"/>
                    <a:pt x="502" y="38"/>
                    <a:pt x="502" y="38"/>
                  </a:cubicBezTo>
                  <a:cubicBezTo>
                    <a:pt x="503" y="38"/>
                    <a:pt x="503" y="38"/>
                    <a:pt x="504" y="37"/>
                  </a:cubicBezTo>
                  <a:cubicBezTo>
                    <a:pt x="504" y="37"/>
                    <a:pt x="505" y="36"/>
                    <a:pt x="505" y="37"/>
                  </a:cubicBezTo>
                  <a:cubicBezTo>
                    <a:pt x="506" y="38"/>
                    <a:pt x="506" y="39"/>
                    <a:pt x="507" y="39"/>
                  </a:cubicBezTo>
                  <a:cubicBezTo>
                    <a:pt x="507" y="40"/>
                    <a:pt x="507" y="40"/>
                    <a:pt x="508" y="41"/>
                  </a:cubicBezTo>
                  <a:cubicBezTo>
                    <a:pt x="509" y="41"/>
                    <a:pt x="509" y="41"/>
                    <a:pt x="509" y="41"/>
                  </a:cubicBezTo>
                  <a:cubicBezTo>
                    <a:pt x="510" y="41"/>
                    <a:pt x="510" y="41"/>
                    <a:pt x="510" y="42"/>
                  </a:cubicBezTo>
                  <a:cubicBezTo>
                    <a:pt x="511" y="42"/>
                    <a:pt x="511" y="43"/>
                    <a:pt x="511" y="42"/>
                  </a:cubicBezTo>
                  <a:cubicBezTo>
                    <a:pt x="511" y="41"/>
                    <a:pt x="511" y="41"/>
                    <a:pt x="512" y="41"/>
                  </a:cubicBezTo>
                  <a:cubicBezTo>
                    <a:pt x="512" y="41"/>
                    <a:pt x="514" y="41"/>
                    <a:pt x="515" y="41"/>
                  </a:cubicBezTo>
                  <a:cubicBezTo>
                    <a:pt x="515" y="41"/>
                    <a:pt x="516" y="41"/>
                    <a:pt x="517" y="41"/>
                  </a:cubicBezTo>
                  <a:cubicBezTo>
                    <a:pt x="517" y="40"/>
                    <a:pt x="519" y="37"/>
                    <a:pt x="519" y="38"/>
                  </a:cubicBezTo>
                  <a:cubicBezTo>
                    <a:pt x="519" y="38"/>
                    <a:pt x="519" y="40"/>
                    <a:pt x="520" y="40"/>
                  </a:cubicBezTo>
                  <a:cubicBezTo>
                    <a:pt x="521" y="40"/>
                    <a:pt x="521" y="40"/>
                    <a:pt x="521" y="40"/>
                  </a:cubicBezTo>
                  <a:cubicBezTo>
                    <a:pt x="521" y="41"/>
                    <a:pt x="522" y="43"/>
                    <a:pt x="522" y="43"/>
                  </a:cubicBezTo>
                  <a:cubicBezTo>
                    <a:pt x="522" y="43"/>
                    <a:pt x="523" y="41"/>
                    <a:pt x="524" y="42"/>
                  </a:cubicBezTo>
                  <a:cubicBezTo>
                    <a:pt x="524" y="42"/>
                    <a:pt x="524" y="42"/>
                    <a:pt x="524" y="43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4" y="45"/>
                    <a:pt x="525" y="45"/>
                  </a:cubicBezTo>
                  <a:cubicBezTo>
                    <a:pt x="525" y="44"/>
                    <a:pt x="525" y="44"/>
                    <a:pt x="526" y="44"/>
                  </a:cubicBezTo>
                  <a:cubicBezTo>
                    <a:pt x="527" y="44"/>
                    <a:pt x="528" y="44"/>
                    <a:pt x="529" y="43"/>
                  </a:cubicBezTo>
                  <a:cubicBezTo>
                    <a:pt x="529" y="43"/>
                    <a:pt x="530" y="42"/>
                    <a:pt x="531" y="41"/>
                  </a:cubicBezTo>
                  <a:cubicBezTo>
                    <a:pt x="531" y="41"/>
                    <a:pt x="532" y="41"/>
                    <a:pt x="532" y="40"/>
                  </a:cubicBezTo>
                  <a:cubicBezTo>
                    <a:pt x="532" y="39"/>
                    <a:pt x="532" y="38"/>
                    <a:pt x="533" y="37"/>
                  </a:cubicBezTo>
                  <a:cubicBezTo>
                    <a:pt x="533" y="37"/>
                    <a:pt x="536" y="36"/>
                    <a:pt x="536" y="36"/>
                  </a:cubicBezTo>
                  <a:cubicBezTo>
                    <a:pt x="536" y="37"/>
                    <a:pt x="535" y="37"/>
                    <a:pt x="536" y="38"/>
                  </a:cubicBezTo>
                  <a:cubicBezTo>
                    <a:pt x="536" y="38"/>
                    <a:pt x="537" y="39"/>
                    <a:pt x="537" y="39"/>
                  </a:cubicBezTo>
                  <a:cubicBezTo>
                    <a:pt x="538" y="39"/>
                    <a:pt x="538" y="40"/>
                    <a:pt x="537" y="40"/>
                  </a:cubicBezTo>
                  <a:cubicBezTo>
                    <a:pt x="536" y="40"/>
                    <a:pt x="535" y="41"/>
                    <a:pt x="534" y="42"/>
                  </a:cubicBezTo>
                  <a:cubicBezTo>
                    <a:pt x="534" y="43"/>
                    <a:pt x="534" y="44"/>
                    <a:pt x="535" y="44"/>
                  </a:cubicBezTo>
                  <a:cubicBezTo>
                    <a:pt x="536" y="44"/>
                    <a:pt x="536" y="43"/>
                    <a:pt x="537" y="44"/>
                  </a:cubicBezTo>
                  <a:cubicBezTo>
                    <a:pt x="537" y="45"/>
                    <a:pt x="538" y="46"/>
                    <a:pt x="538" y="46"/>
                  </a:cubicBezTo>
                  <a:cubicBezTo>
                    <a:pt x="538" y="47"/>
                    <a:pt x="538" y="48"/>
                    <a:pt x="538" y="48"/>
                  </a:cubicBezTo>
                  <a:cubicBezTo>
                    <a:pt x="539" y="48"/>
                    <a:pt x="540" y="49"/>
                    <a:pt x="540" y="49"/>
                  </a:cubicBezTo>
                  <a:cubicBezTo>
                    <a:pt x="540" y="50"/>
                    <a:pt x="541" y="50"/>
                    <a:pt x="541" y="50"/>
                  </a:cubicBezTo>
                  <a:cubicBezTo>
                    <a:pt x="542" y="50"/>
                    <a:pt x="544" y="49"/>
                    <a:pt x="544" y="50"/>
                  </a:cubicBezTo>
                  <a:cubicBezTo>
                    <a:pt x="545" y="50"/>
                    <a:pt x="546" y="51"/>
                    <a:pt x="546" y="52"/>
                  </a:cubicBezTo>
                  <a:cubicBezTo>
                    <a:pt x="546" y="53"/>
                    <a:pt x="546" y="54"/>
                    <a:pt x="546" y="54"/>
                  </a:cubicBezTo>
                  <a:cubicBezTo>
                    <a:pt x="547" y="55"/>
                    <a:pt x="547" y="55"/>
                    <a:pt x="547" y="56"/>
                  </a:cubicBezTo>
                  <a:cubicBezTo>
                    <a:pt x="547" y="57"/>
                    <a:pt x="547" y="58"/>
                    <a:pt x="547" y="59"/>
                  </a:cubicBezTo>
                  <a:cubicBezTo>
                    <a:pt x="547" y="59"/>
                    <a:pt x="548" y="60"/>
                    <a:pt x="549" y="59"/>
                  </a:cubicBezTo>
                  <a:cubicBezTo>
                    <a:pt x="549" y="59"/>
                    <a:pt x="550" y="59"/>
                    <a:pt x="551" y="59"/>
                  </a:cubicBezTo>
                  <a:cubicBezTo>
                    <a:pt x="551" y="58"/>
                    <a:pt x="552" y="57"/>
                    <a:pt x="552" y="57"/>
                  </a:cubicBezTo>
                  <a:cubicBezTo>
                    <a:pt x="553" y="56"/>
                    <a:pt x="553" y="56"/>
                    <a:pt x="553" y="56"/>
                  </a:cubicBezTo>
                  <a:cubicBezTo>
                    <a:pt x="553" y="55"/>
                    <a:pt x="554" y="54"/>
                    <a:pt x="554" y="55"/>
                  </a:cubicBezTo>
                  <a:cubicBezTo>
                    <a:pt x="555" y="55"/>
                    <a:pt x="556" y="55"/>
                    <a:pt x="556" y="55"/>
                  </a:cubicBezTo>
                  <a:cubicBezTo>
                    <a:pt x="556" y="55"/>
                    <a:pt x="557" y="56"/>
                    <a:pt x="557" y="55"/>
                  </a:cubicBezTo>
                  <a:cubicBezTo>
                    <a:pt x="557" y="55"/>
                    <a:pt x="559" y="54"/>
                    <a:pt x="559" y="54"/>
                  </a:cubicBezTo>
                  <a:cubicBezTo>
                    <a:pt x="560" y="54"/>
                    <a:pt x="562" y="53"/>
                    <a:pt x="563" y="53"/>
                  </a:cubicBezTo>
                  <a:cubicBezTo>
                    <a:pt x="564" y="52"/>
                    <a:pt x="565" y="52"/>
                    <a:pt x="565" y="52"/>
                  </a:cubicBezTo>
                  <a:cubicBezTo>
                    <a:pt x="566" y="53"/>
                    <a:pt x="566" y="53"/>
                    <a:pt x="567" y="53"/>
                  </a:cubicBezTo>
                  <a:cubicBezTo>
                    <a:pt x="567" y="52"/>
                    <a:pt x="569" y="51"/>
                    <a:pt x="569" y="51"/>
                  </a:cubicBezTo>
                  <a:cubicBezTo>
                    <a:pt x="570" y="51"/>
                    <a:pt x="571" y="51"/>
                    <a:pt x="571" y="52"/>
                  </a:cubicBezTo>
                  <a:cubicBezTo>
                    <a:pt x="571" y="52"/>
                    <a:pt x="572" y="53"/>
                    <a:pt x="571" y="54"/>
                  </a:cubicBezTo>
                  <a:cubicBezTo>
                    <a:pt x="571" y="54"/>
                    <a:pt x="570" y="54"/>
                    <a:pt x="570" y="55"/>
                  </a:cubicBezTo>
                  <a:cubicBezTo>
                    <a:pt x="570" y="56"/>
                    <a:pt x="570" y="56"/>
                    <a:pt x="570" y="57"/>
                  </a:cubicBezTo>
                  <a:cubicBezTo>
                    <a:pt x="569" y="57"/>
                    <a:pt x="570" y="58"/>
                    <a:pt x="569" y="58"/>
                  </a:cubicBezTo>
                  <a:cubicBezTo>
                    <a:pt x="569" y="59"/>
                    <a:pt x="567" y="60"/>
                    <a:pt x="568" y="60"/>
                  </a:cubicBezTo>
                  <a:cubicBezTo>
                    <a:pt x="568" y="61"/>
                    <a:pt x="569" y="61"/>
                    <a:pt x="568" y="62"/>
                  </a:cubicBezTo>
                  <a:cubicBezTo>
                    <a:pt x="568" y="62"/>
                    <a:pt x="567" y="63"/>
                    <a:pt x="568" y="63"/>
                  </a:cubicBezTo>
                  <a:cubicBezTo>
                    <a:pt x="569" y="64"/>
                    <a:pt x="569" y="64"/>
                    <a:pt x="570" y="65"/>
                  </a:cubicBezTo>
                  <a:cubicBezTo>
                    <a:pt x="570" y="66"/>
                    <a:pt x="571" y="67"/>
                    <a:pt x="572" y="67"/>
                  </a:cubicBezTo>
                  <a:cubicBezTo>
                    <a:pt x="573" y="67"/>
                    <a:pt x="573" y="68"/>
                    <a:pt x="574" y="67"/>
                  </a:cubicBezTo>
                  <a:cubicBezTo>
                    <a:pt x="574" y="67"/>
                    <a:pt x="574" y="67"/>
                    <a:pt x="575" y="68"/>
                  </a:cubicBezTo>
                  <a:cubicBezTo>
                    <a:pt x="576" y="68"/>
                    <a:pt x="577" y="70"/>
                    <a:pt x="577" y="70"/>
                  </a:cubicBezTo>
                  <a:cubicBezTo>
                    <a:pt x="576" y="71"/>
                    <a:pt x="575" y="71"/>
                    <a:pt x="575" y="72"/>
                  </a:cubicBezTo>
                  <a:cubicBezTo>
                    <a:pt x="576" y="73"/>
                    <a:pt x="578" y="74"/>
                    <a:pt x="578" y="75"/>
                  </a:cubicBezTo>
                  <a:cubicBezTo>
                    <a:pt x="578" y="76"/>
                    <a:pt x="578" y="76"/>
                    <a:pt x="579" y="76"/>
                  </a:cubicBezTo>
                  <a:cubicBezTo>
                    <a:pt x="579" y="76"/>
                    <a:pt x="580" y="75"/>
                    <a:pt x="580" y="76"/>
                  </a:cubicBezTo>
                  <a:cubicBezTo>
                    <a:pt x="580" y="76"/>
                    <a:pt x="581" y="78"/>
                    <a:pt x="581" y="78"/>
                  </a:cubicBezTo>
                  <a:cubicBezTo>
                    <a:pt x="581" y="78"/>
                    <a:pt x="581" y="79"/>
                    <a:pt x="581" y="79"/>
                  </a:cubicBezTo>
                  <a:cubicBezTo>
                    <a:pt x="581" y="80"/>
                    <a:pt x="583" y="81"/>
                    <a:pt x="583" y="82"/>
                  </a:cubicBezTo>
                  <a:cubicBezTo>
                    <a:pt x="582" y="83"/>
                    <a:pt x="583" y="83"/>
                    <a:pt x="583" y="84"/>
                  </a:cubicBezTo>
                  <a:cubicBezTo>
                    <a:pt x="583" y="85"/>
                    <a:pt x="583" y="85"/>
                    <a:pt x="583" y="85"/>
                  </a:cubicBezTo>
                  <a:cubicBezTo>
                    <a:pt x="584" y="85"/>
                    <a:pt x="585" y="85"/>
                    <a:pt x="585" y="86"/>
                  </a:cubicBezTo>
                  <a:cubicBezTo>
                    <a:pt x="585" y="87"/>
                    <a:pt x="585" y="90"/>
                    <a:pt x="585" y="90"/>
                  </a:cubicBezTo>
                  <a:cubicBezTo>
                    <a:pt x="585" y="91"/>
                    <a:pt x="585" y="91"/>
                    <a:pt x="586" y="91"/>
                  </a:cubicBezTo>
                  <a:cubicBezTo>
                    <a:pt x="586" y="91"/>
                    <a:pt x="587" y="91"/>
                    <a:pt x="587" y="92"/>
                  </a:cubicBezTo>
                  <a:cubicBezTo>
                    <a:pt x="588" y="92"/>
                    <a:pt x="588" y="92"/>
                    <a:pt x="589" y="93"/>
                  </a:cubicBezTo>
                  <a:cubicBezTo>
                    <a:pt x="590" y="93"/>
                    <a:pt x="591" y="94"/>
                    <a:pt x="590" y="94"/>
                  </a:cubicBezTo>
                  <a:cubicBezTo>
                    <a:pt x="590" y="94"/>
                    <a:pt x="590" y="95"/>
                    <a:pt x="590" y="95"/>
                  </a:cubicBezTo>
                  <a:cubicBezTo>
                    <a:pt x="589" y="96"/>
                    <a:pt x="588" y="97"/>
                    <a:pt x="588" y="97"/>
                  </a:cubicBezTo>
                  <a:cubicBezTo>
                    <a:pt x="587" y="98"/>
                    <a:pt x="586" y="99"/>
                    <a:pt x="586" y="99"/>
                  </a:cubicBezTo>
                  <a:cubicBezTo>
                    <a:pt x="586" y="100"/>
                    <a:pt x="585" y="101"/>
                    <a:pt x="585" y="102"/>
                  </a:cubicBezTo>
                  <a:cubicBezTo>
                    <a:pt x="586" y="103"/>
                    <a:pt x="586" y="104"/>
                    <a:pt x="586" y="104"/>
                  </a:cubicBezTo>
                  <a:cubicBezTo>
                    <a:pt x="586" y="105"/>
                    <a:pt x="586" y="106"/>
                    <a:pt x="587" y="106"/>
                  </a:cubicBezTo>
                  <a:cubicBezTo>
                    <a:pt x="587" y="106"/>
                    <a:pt x="588" y="106"/>
                    <a:pt x="588" y="106"/>
                  </a:cubicBezTo>
                  <a:cubicBezTo>
                    <a:pt x="588" y="107"/>
                    <a:pt x="587" y="108"/>
                    <a:pt x="588" y="108"/>
                  </a:cubicBezTo>
                  <a:cubicBezTo>
                    <a:pt x="588" y="109"/>
                    <a:pt x="588" y="109"/>
                    <a:pt x="589" y="110"/>
                  </a:cubicBezTo>
                  <a:cubicBezTo>
                    <a:pt x="589" y="110"/>
                    <a:pt x="591" y="110"/>
                    <a:pt x="591" y="111"/>
                  </a:cubicBezTo>
                  <a:cubicBezTo>
                    <a:pt x="590" y="111"/>
                    <a:pt x="590" y="112"/>
                    <a:pt x="590" y="113"/>
                  </a:cubicBezTo>
                  <a:cubicBezTo>
                    <a:pt x="591" y="114"/>
                    <a:pt x="591" y="115"/>
                    <a:pt x="591" y="116"/>
                  </a:cubicBezTo>
                  <a:cubicBezTo>
                    <a:pt x="591" y="117"/>
                    <a:pt x="591" y="117"/>
                    <a:pt x="590" y="117"/>
                  </a:cubicBezTo>
                  <a:cubicBezTo>
                    <a:pt x="590" y="118"/>
                    <a:pt x="589" y="118"/>
                    <a:pt x="589" y="119"/>
                  </a:cubicBezTo>
                  <a:cubicBezTo>
                    <a:pt x="589" y="119"/>
                    <a:pt x="591" y="119"/>
                    <a:pt x="591" y="120"/>
                  </a:cubicBezTo>
                  <a:cubicBezTo>
                    <a:pt x="591" y="120"/>
                    <a:pt x="592" y="121"/>
                    <a:pt x="592" y="122"/>
                  </a:cubicBezTo>
                  <a:cubicBezTo>
                    <a:pt x="592" y="122"/>
                    <a:pt x="591" y="122"/>
                    <a:pt x="591" y="122"/>
                  </a:cubicBezTo>
                  <a:cubicBezTo>
                    <a:pt x="591" y="122"/>
                    <a:pt x="590" y="122"/>
                    <a:pt x="590" y="123"/>
                  </a:cubicBezTo>
                  <a:cubicBezTo>
                    <a:pt x="590" y="124"/>
                    <a:pt x="591" y="124"/>
                    <a:pt x="592" y="123"/>
                  </a:cubicBezTo>
                  <a:cubicBezTo>
                    <a:pt x="592" y="123"/>
                    <a:pt x="592" y="122"/>
                    <a:pt x="593" y="123"/>
                  </a:cubicBezTo>
                  <a:cubicBezTo>
                    <a:pt x="594" y="123"/>
                    <a:pt x="595" y="124"/>
                    <a:pt x="595" y="124"/>
                  </a:cubicBezTo>
                  <a:cubicBezTo>
                    <a:pt x="595" y="124"/>
                    <a:pt x="595" y="125"/>
                    <a:pt x="596" y="125"/>
                  </a:cubicBezTo>
                  <a:cubicBezTo>
                    <a:pt x="596" y="125"/>
                    <a:pt x="597" y="126"/>
                    <a:pt x="596" y="126"/>
                  </a:cubicBezTo>
                  <a:cubicBezTo>
                    <a:pt x="596" y="127"/>
                    <a:pt x="595" y="127"/>
                    <a:pt x="596" y="127"/>
                  </a:cubicBezTo>
                  <a:cubicBezTo>
                    <a:pt x="596" y="128"/>
                    <a:pt x="597" y="129"/>
                    <a:pt x="597" y="130"/>
                  </a:cubicBezTo>
                  <a:cubicBezTo>
                    <a:pt x="597" y="130"/>
                    <a:pt x="598" y="133"/>
                    <a:pt x="599" y="133"/>
                  </a:cubicBezTo>
                  <a:cubicBezTo>
                    <a:pt x="599" y="134"/>
                    <a:pt x="599" y="137"/>
                    <a:pt x="599" y="137"/>
                  </a:cubicBezTo>
                  <a:cubicBezTo>
                    <a:pt x="600" y="138"/>
                    <a:pt x="602" y="139"/>
                    <a:pt x="602" y="139"/>
                  </a:cubicBezTo>
                  <a:cubicBezTo>
                    <a:pt x="603" y="139"/>
                    <a:pt x="604" y="140"/>
                    <a:pt x="605" y="141"/>
                  </a:cubicBezTo>
                  <a:cubicBezTo>
                    <a:pt x="605" y="141"/>
                    <a:pt x="605" y="141"/>
                    <a:pt x="606" y="141"/>
                  </a:cubicBezTo>
                  <a:cubicBezTo>
                    <a:pt x="606" y="140"/>
                    <a:pt x="607" y="140"/>
                    <a:pt x="607" y="140"/>
                  </a:cubicBezTo>
                  <a:cubicBezTo>
                    <a:pt x="608" y="141"/>
                    <a:pt x="608" y="141"/>
                    <a:pt x="609" y="141"/>
                  </a:cubicBezTo>
                  <a:cubicBezTo>
                    <a:pt x="609" y="141"/>
                    <a:pt x="611" y="142"/>
                    <a:pt x="611" y="143"/>
                  </a:cubicBezTo>
                  <a:cubicBezTo>
                    <a:pt x="611" y="143"/>
                    <a:pt x="611" y="143"/>
                    <a:pt x="611" y="143"/>
                  </a:cubicBezTo>
                  <a:cubicBezTo>
                    <a:pt x="611" y="143"/>
                    <a:pt x="611" y="143"/>
                    <a:pt x="610" y="143"/>
                  </a:cubicBezTo>
                  <a:cubicBezTo>
                    <a:pt x="609" y="144"/>
                    <a:pt x="608" y="146"/>
                    <a:pt x="607" y="147"/>
                  </a:cubicBezTo>
                  <a:cubicBezTo>
                    <a:pt x="606" y="148"/>
                    <a:pt x="606" y="148"/>
                    <a:pt x="605" y="149"/>
                  </a:cubicBezTo>
                  <a:cubicBezTo>
                    <a:pt x="604" y="149"/>
                    <a:pt x="604" y="149"/>
                    <a:pt x="603" y="149"/>
                  </a:cubicBezTo>
                  <a:cubicBezTo>
                    <a:pt x="603" y="149"/>
                    <a:pt x="603" y="147"/>
                    <a:pt x="602" y="145"/>
                  </a:cubicBezTo>
                  <a:cubicBezTo>
                    <a:pt x="602" y="144"/>
                    <a:pt x="600" y="144"/>
                    <a:pt x="599" y="144"/>
                  </a:cubicBezTo>
                  <a:cubicBezTo>
                    <a:pt x="598" y="144"/>
                    <a:pt x="596" y="145"/>
                    <a:pt x="595" y="145"/>
                  </a:cubicBezTo>
                  <a:cubicBezTo>
                    <a:pt x="594" y="145"/>
                    <a:pt x="594" y="145"/>
                    <a:pt x="593" y="146"/>
                  </a:cubicBezTo>
                  <a:cubicBezTo>
                    <a:pt x="593" y="147"/>
                    <a:pt x="593" y="149"/>
                    <a:pt x="593" y="150"/>
                  </a:cubicBezTo>
                  <a:cubicBezTo>
                    <a:pt x="594" y="152"/>
                    <a:pt x="595" y="150"/>
                    <a:pt x="596" y="149"/>
                  </a:cubicBezTo>
                  <a:cubicBezTo>
                    <a:pt x="597" y="149"/>
                    <a:pt x="597" y="149"/>
                    <a:pt x="598" y="150"/>
                  </a:cubicBezTo>
                  <a:cubicBezTo>
                    <a:pt x="598" y="150"/>
                    <a:pt x="598" y="150"/>
                    <a:pt x="597" y="151"/>
                  </a:cubicBezTo>
                  <a:cubicBezTo>
                    <a:pt x="596" y="151"/>
                    <a:pt x="596" y="153"/>
                    <a:pt x="596" y="154"/>
                  </a:cubicBezTo>
                  <a:cubicBezTo>
                    <a:pt x="596" y="155"/>
                    <a:pt x="594" y="155"/>
                    <a:pt x="593" y="154"/>
                  </a:cubicBezTo>
                  <a:cubicBezTo>
                    <a:pt x="592" y="154"/>
                    <a:pt x="591" y="154"/>
                    <a:pt x="591" y="152"/>
                  </a:cubicBezTo>
                  <a:cubicBezTo>
                    <a:pt x="590" y="151"/>
                    <a:pt x="588" y="151"/>
                    <a:pt x="588" y="151"/>
                  </a:cubicBezTo>
                  <a:cubicBezTo>
                    <a:pt x="587" y="151"/>
                    <a:pt x="587" y="152"/>
                    <a:pt x="587" y="152"/>
                  </a:cubicBezTo>
                  <a:cubicBezTo>
                    <a:pt x="587" y="153"/>
                    <a:pt x="587" y="153"/>
                    <a:pt x="587" y="154"/>
                  </a:cubicBezTo>
                  <a:cubicBezTo>
                    <a:pt x="587" y="155"/>
                    <a:pt x="587" y="156"/>
                    <a:pt x="586" y="156"/>
                  </a:cubicBezTo>
                  <a:cubicBezTo>
                    <a:pt x="585" y="157"/>
                    <a:pt x="585" y="157"/>
                    <a:pt x="586" y="157"/>
                  </a:cubicBezTo>
                  <a:cubicBezTo>
                    <a:pt x="586" y="158"/>
                    <a:pt x="586" y="159"/>
                    <a:pt x="586" y="161"/>
                  </a:cubicBezTo>
                  <a:cubicBezTo>
                    <a:pt x="586" y="162"/>
                    <a:pt x="586" y="163"/>
                    <a:pt x="584" y="164"/>
                  </a:cubicBezTo>
                  <a:cubicBezTo>
                    <a:pt x="583" y="164"/>
                    <a:pt x="583" y="165"/>
                    <a:pt x="583" y="167"/>
                  </a:cubicBezTo>
                  <a:cubicBezTo>
                    <a:pt x="582" y="168"/>
                    <a:pt x="581" y="169"/>
                    <a:pt x="580" y="170"/>
                  </a:cubicBezTo>
                  <a:cubicBezTo>
                    <a:pt x="579" y="170"/>
                    <a:pt x="578" y="171"/>
                    <a:pt x="577" y="171"/>
                  </a:cubicBezTo>
                  <a:cubicBezTo>
                    <a:pt x="576" y="172"/>
                    <a:pt x="575" y="171"/>
                    <a:pt x="574" y="171"/>
                  </a:cubicBezTo>
                  <a:cubicBezTo>
                    <a:pt x="573" y="171"/>
                    <a:pt x="571" y="172"/>
                    <a:pt x="569" y="172"/>
                  </a:cubicBezTo>
                  <a:cubicBezTo>
                    <a:pt x="567" y="172"/>
                    <a:pt x="566" y="171"/>
                    <a:pt x="565" y="170"/>
                  </a:cubicBezTo>
                  <a:cubicBezTo>
                    <a:pt x="565" y="170"/>
                    <a:pt x="563" y="169"/>
                    <a:pt x="561" y="168"/>
                  </a:cubicBezTo>
                  <a:cubicBezTo>
                    <a:pt x="560" y="167"/>
                    <a:pt x="560" y="168"/>
                    <a:pt x="560" y="169"/>
                  </a:cubicBezTo>
                  <a:cubicBezTo>
                    <a:pt x="560" y="170"/>
                    <a:pt x="561" y="171"/>
                    <a:pt x="562" y="172"/>
                  </a:cubicBezTo>
                  <a:cubicBezTo>
                    <a:pt x="563" y="174"/>
                    <a:pt x="564" y="175"/>
                    <a:pt x="565" y="175"/>
                  </a:cubicBezTo>
                  <a:cubicBezTo>
                    <a:pt x="566" y="176"/>
                    <a:pt x="568" y="175"/>
                    <a:pt x="569" y="174"/>
                  </a:cubicBezTo>
                  <a:cubicBezTo>
                    <a:pt x="571" y="173"/>
                    <a:pt x="573" y="173"/>
                    <a:pt x="575" y="173"/>
                  </a:cubicBezTo>
                  <a:cubicBezTo>
                    <a:pt x="576" y="173"/>
                    <a:pt x="577" y="173"/>
                    <a:pt x="578" y="174"/>
                  </a:cubicBezTo>
                  <a:cubicBezTo>
                    <a:pt x="580" y="176"/>
                    <a:pt x="579" y="177"/>
                    <a:pt x="580" y="179"/>
                  </a:cubicBezTo>
                  <a:cubicBezTo>
                    <a:pt x="580" y="181"/>
                    <a:pt x="581" y="180"/>
                    <a:pt x="582" y="180"/>
                  </a:cubicBezTo>
                  <a:cubicBezTo>
                    <a:pt x="584" y="180"/>
                    <a:pt x="582" y="182"/>
                    <a:pt x="582" y="183"/>
                  </a:cubicBezTo>
                  <a:cubicBezTo>
                    <a:pt x="582" y="183"/>
                    <a:pt x="581" y="183"/>
                    <a:pt x="579" y="182"/>
                  </a:cubicBezTo>
                  <a:cubicBezTo>
                    <a:pt x="578" y="181"/>
                    <a:pt x="578" y="181"/>
                    <a:pt x="577" y="179"/>
                  </a:cubicBezTo>
                  <a:cubicBezTo>
                    <a:pt x="576" y="177"/>
                    <a:pt x="575" y="177"/>
                    <a:pt x="573" y="177"/>
                  </a:cubicBezTo>
                  <a:cubicBezTo>
                    <a:pt x="572" y="177"/>
                    <a:pt x="573" y="178"/>
                    <a:pt x="574" y="178"/>
                  </a:cubicBezTo>
                  <a:cubicBezTo>
                    <a:pt x="574" y="179"/>
                    <a:pt x="575" y="179"/>
                    <a:pt x="576" y="179"/>
                  </a:cubicBezTo>
                  <a:cubicBezTo>
                    <a:pt x="576" y="180"/>
                    <a:pt x="576" y="181"/>
                    <a:pt x="575" y="181"/>
                  </a:cubicBezTo>
                  <a:cubicBezTo>
                    <a:pt x="574" y="181"/>
                    <a:pt x="572" y="184"/>
                    <a:pt x="572" y="184"/>
                  </a:cubicBezTo>
                  <a:cubicBezTo>
                    <a:pt x="571" y="185"/>
                    <a:pt x="571" y="187"/>
                    <a:pt x="570" y="188"/>
                  </a:cubicBezTo>
                  <a:cubicBezTo>
                    <a:pt x="570" y="188"/>
                    <a:pt x="568" y="188"/>
                    <a:pt x="568" y="187"/>
                  </a:cubicBezTo>
                  <a:cubicBezTo>
                    <a:pt x="567" y="187"/>
                    <a:pt x="567" y="186"/>
                    <a:pt x="568" y="185"/>
                  </a:cubicBezTo>
                  <a:cubicBezTo>
                    <a:pt x="568" y="183"/>
                    <a:pt x="566" y="183"/>
                    <a:pt x="566" y="183"/>
                  </a:cubicBezTo>
                  <a:cubicBezTo>
                    <a:pt x="565" y="182"/>
                    <a:pt x="562" y="183"/>
                    <a:pt x="561" y="183"/>
                  </a:cubicBezTo>
                  <a:cubicBezTo>
                    <a:pt x="560" y="184"/>
                    <a:pt x="560" y="184"/>
                    <a:pt x="560" y="185"/>
                  </a:cubicBezTo>
                  <a:cubicBezTo>
                    <a:pt x="561" y="185"/>
                    <a:pt x="563" y="184"/>
                    <a:pt x="564" y="184"/>
                  </a:cubicBezTo>
                  <a:cubicBezTo>
                    <a:pt x="566" y="184"/>
                    <a:pt x="566" y="185"/>
                    <a:pt x="566" y="186"/>
                  </a:cubicBezTo>
                  <a:cubicBezTo>
                    <a:pt x="566" y="186"/>
                    <a:pt x="565" y="187"/>
                    <a:pt x="564" y="188"/>
                  </a:cubicBezTo>
                  <a:cubicBezTo>
                    <a:pt x="563" y="189"/>
                    <a:pt x="562" y="192"/>
                    <a:pt x="562" y="193"/>
                  </a:cubicBezTo>
                  <a:cubicBezTo>
                    <a:pt x="561" y="194"/>
                    <a:pt x="561" y="194"/>
                    <a:pt x="562" y="195"/>
                  </a:cubicBezTo>
                  <a:cubicBezTo>
                    <a:pt x="563" y="196"/>
                    <a:pt x="563" y="198"/>
                    <a:pt x="563" y="200"/>
                  </a:cubicBezTo>
                  <a:cubicBezTo>
                    <a:pt x="564" y="201"/>
                    <a:pt x="564" y="202"/>
                    <a:pt x="564" y="203"/>
                  </a:cubicBezTo>
                  <a:cubicBezTo>
                    <a:pt x="564" y="204"/>
                    <a:pt x="563" y="204"/>
                    <a:pt x="562" y="204"/>
                  </a:cubicBezTo>
                  <a:cubicBezTo>
                    <a:pt x="561" y="205"/>
                    <a:pt x="561" y="208"/>
                    <a:pt x="560" y="209"/>
                  </a:cubicBezTo>
                  <a:cubicBezTo>
                    <a:pt x="560" y="210"/>
                    <a:pt x="559" y="210"/>
                    <a:pt x="558" y="210"/>
                  </a:cubicBezTo>
                  <a:cubicBezTo>
                    <a:pt x="556" y="209"/>
                    <a:pt x="554" y="211"/>
                    <a:pt x="553" y="211"/>
                  </a:cubicBezTo>
                  <a:cubicBezTo>
                    <a:pt x="551" y="212"/>
                    <a:pt x="550" y="212"/>
                    <a:pt x="548" y="212"/>
                  </a:cubicBezTo>
                  <a:cubicBezTo>
                    <a:pt x="547" y="211"/>
                    <a:pt x="545" y="210"/>
                    <a:pt x="544" y="209"/>
                  </a:cubicBezTo>
                  <a:cubicBezTo>
                    <a:pt x="543" y="209"/>
                    <a:pt x="541" y="209"/>
                    <a:pt x="540" y="209"/>
                  </a:cubicBezTo>
                  <a:cubicBezTo>
                    <a:pt x="538" y="209"/>
                    <a:pt x="537" y="210"/>
                    <a:pt x="538" y="210"/>
                  </a:cubicBezTo>
                  <a:cubicBezTo>
                    <a:pt x="539" y="210"/>
                    <a:pt x="540" y="210"/>
                    <a:pt x="540" y="210"/>
                  </a:cubicBezTo>
                  <a:cubicBezTo>
                    <a:pt x="541" y="210"/>
                    <a:pt x="542" y="210"/>
                    <a:pt x="541" y="211"/>
                  </a:cubicBezTo>
                  <a:cubicBezTo>
                    <a:pt x="540" y="211"/>
                    <a:pt x="536" y="215"/>
                    <a:pt x="535" y="217"/>
                  </a:cubicBezTo>
                  <a:cubicBezTo>
                    <a:pt x="534" y="219"/>
                    <a:pt x="532" y="221"/>
                    <a:pt x="530" y="223"/>
                  </a:cubicBezTo>
                  <a:cubicBezTo>
                    <a:pt x="527" y="224"/>
                    <a:pt x="527" y="224"/>
                    <a:pt x="527" y="224"/>
                  </a:cubicBezTo>
                  <a:cubicBezTo>
                    <a:pt x="526" y="224"/>
                    <a:pt x="526" y="222"/>
                    <a:pt x="526" y="221"/>
                  </a:cubicBezTo>
                  <a:cubicBezTo>
                    <a:pt x="526" y="219"/>
                    <a:pt x="528" y="218"/>
                    <a:pt x="528" y="218"/>
                  </a:cubicBezTo>
                  <a:cubicBezTo>
                    <a:pt x="529" y="217"/>
                    <a:pt x="529" y="217"/>
                    <a:pt x="528" y="217"/>
                  </a:cubicBezTo>
                  <a:cubicBezTo>
                    <a:pt x="527" y="217"/>
                    <a:pt x="526" y="216"/>
                    <a:pt x="526" y="215"/>
                  </a:cubicBezTo>
                  <a:cubicBezTo>
                    <a:pt x="525" y="215"/>
                    <a:pt x="525" y="216"/>
                    <a:pt x="525" y="216"/>
                  </a:cubicBezTo>
                  <a:cubicBezTo>
                    <a:pt x="526" y="217"/>
                    <a:pt x="526" y="217"/>
                    <a:pt x="526" y="218"/>
                  </a:cubicBezTo>
                  <a:cubicBezTo>
                    <a:pt x="526" y="218"/>
                    <a:pt x="525" y="220"/>
                    <a:pt x="524" y="221"/>
                  </a:cubicBezTo>
                  <a:cubicBezTo>
                    <a:pt x="523" y="222"/>
                    <a:pt x="520" y="223"/>
                    <a:pt x="519" y="224"/>
                  </a:cubicBezTo>
                  <a:cubicBezTo>
                    <a:pt x="517" y="225"/>
                    <a:pt x="516" y="226"/>
                    <a:pt x="514" y="226"/>
                  </a:cubicBezTo>
                  <a:cubicBezTo>
                    <a:pt x="512" y="227"/>
                    <a:pt x="511" y="228"/>
                    <a:pt x="510" y="228"/>
                  </a:cubicBezTo>
                  <a:cubicBezTo>
                    <a:pt x="508" y="229"/>
                    <a:pt x="507" y="231"/>
                    <a:pt x="506" y="232"/>
                  </a:cubicBezTo>
                  <a:cubicBezTo>
                    <a:pt x="506" y="233"/>
                    <a:pt x="505" y="233"/>
                    <a:pt x="504" y="233"/>
                  </a:cubicBezTo>
                  <a:cubicBezTo>
                    <a:pt x="504" y="233"/>
                    <a:pt x="504" y="233"/>
                    <a:pt x="503" y="232"/>
                  </a:cubicBezTo>
                  <a:cubicBezTo>
                    <a:pt x="503" y="231"/>
                    <a:pt x="503" y="228"/>
                    <a:pt x="502" y="226"/>
                  </a:cubicBezTo>
                  <a:cubicBezTo>
                    <a:pt x="501" y="224"/>
                    <a:pt x="496" y="224"/>
                    <a:pt x="495" y="224"/>
                  </a:cubicBezTo>
                  <a:cubicBezTo>
                    <a:pt x="494" y="225"/>
                    <a:pt x="494" y="224"/>
                    <a:pt x="493" y="223"/>
                  </a:cubicBezTo>
                  <a:cubicBezTo>
                    <a:pt x="492" y="221"/>
                    <a:pt x="492" y="222"/>
                    <a:pt x="493" y="221"/>
                  </a:cubicBezTo>
                  <a:cubicBezTo>
                    <a:pt x="493" y="220"/>
                    <a:pt x="492" y="220"/>
                    <a:pt x="492" y="221"/>
                  </a:cubicBezTo>
                  <a:cubicBezTo>
                    <a:pt x="491" y="221"/>
                    <a:pt x="489" y="222"/>
                    <a:pt x="489" y="222"/>
                  </a:cubicBezTo>
                  <a:cubicBezTo>
                    <a:pt x="488" y="222"/>
                    <a:pt x="487" y="222"/>
                    <a:pt x="486" y="222"/>
                  </a:cubicBezTo>
                  <a:cubicBezTo>
                    <a:pt x="486" y="222"/>
                    <a:pt x="484" y="223"/>
                    <a:pt x="483" y="223"/>
                  </a:cubicBezTo>
                  <a:cubicBezTo>
                    <a:pt x="483" y="224"/>
                    <a:pt x="483" y="225"/>
                    <a:pt x="482" y="225"/>
                  </a:cubicBezTo>
                  <a:cubicBezTo>
                    <a:pt x="481" y="225"/>
                    <a:pt x="481" y="224"/>
                    <a:pt x="480" y="223"/>
                  </a:cubicBezTo>
                  <a:cubicBezTo>
                    <a:pt x="478" y="222"/>
                    <a:pt x="479" y="223"/>
                    <a:pt x="480" y="225"/>
                  </a:cubicBezTo>
                  <a:cubicBezTo>
                    <a:pt x="481" y="227"/>
                    <a:pt x="482" y="226"/>
                    <a:pt x="483" y="226"/>
                  </a:cubicBezTo>
                  <a:cubicBezTo>
                    <a:pt x="484" y="226"/>
                    <a:pt x="485" y="225"/>
                    <a:pt x="486" y="224"/>
                  </a:cubicBezTo>
                  <a:cubicBezTo>
                    <a:pt x="486" y="223"/>
                    <a:pt x="487" y="223"/>
                    <a:pt x="487" y="224"/>
                  </a:cubicBezTo>
                  <a:cubicBezTo>
                    <a:pt x="487" y="224"/>
                    <a:pt x="486" y="225"/>
                    <a:pt x="484" y="227"/>
                  </a:cubicBezTo>
                  <a:cubicBezTo>
                    <a:pt x="483" y="228"/>
                    <a:pt x="480" y="233"/>
                    <a:pt x="480" y="234"/>
                  </a:cubicBezTo>
                  <a:cubicBezTo>
                    <a:pt x="480" y="235"/>
                    <a:pt x="481" y="236"/>
                    <a:pt x="482" y="237"/>
                  </a:cubicBezTo>
                  <a:cubicBezTo>
                    <a:pt x="483" y="237"/>
                    <a:pt x="483" y="237"/>
                    <a:pt x="484" y="236"/>
                  </a:cubicBezTo>
                  <a:cubicBezTo>
                    <a:pt x="484" y="236"/>
                    <a:pt x="484" y="236"/>
                    <a:pt x="484" y="235"/>
                  </a:cubicBezTo>
                  <a:cubicBezTo>
                    <a:pt x="483" y="235"/>
                    <a:pt x="483" y="234"/>
                    <a:pt x="484" y="234"/>
                  </a:cubicBezTo>
                  <a:cubicBezTo>
                    <a:pt x="484" y="234"/>
                    <a:pt x="485" y="234"/>
                    <a:pt x="486" y="234"/>
                  </a:cubicBezTo>
                  <a:cubicBezTo>
                    <a:pt x="487" y="234"/>
                    <a:pt x="487" y="235"/>
                    <a:pt x="487" y="235"/>
                  </a:cubicBezTo>
                  <a:cubicBezTo>
                    <a:pt x="487" y="236"/>
                    <a:pt x="485" y="237"/>
                    <a:pt x="484" y="238"/>
                  </a:cubicBezTo>
                  <a:cubicBezTo>
                    <a:pt x="484" y="239"/>
                    <a:pt x="484" y="239"/>
                    <a:pt x="484" y="240"/>
                  </a:cubicBezTo>
                  <a:cubicBezTo>
                    <a:pt x="485" y="240"/>
                    <a:pt x="485" y="241"/>
                    <a:pt x="485" y="242"/>
                  </a:cubicBezTo>
                  <a:cubicBezTo>
                    <a:pt x="485" y="243"/>
                    <a:pt x="484" y="243"/>
                    <a:pt x="483" y="242"/>
                  </a:cubicBezTo>
                  <a:cubicBezTo>
                    <a:pt x="482" y="241"/>
                    <a:pt x="478" y="240"/>
                    <a:pt x="477" y="240"/>
                  </a:cubicBezTo>
                  <a:cubicBezTo>
                    <a:pt x="475" y="239"/>
                    <a:pt x="473" y="240"/>
                    <a:pt x="472" y="241"/>
                  </a:cubicBezTo>
                  <a:cubicBezTo>
                    <a:pt x="470" y="241"/>
                    <a:pt x="469" y="241"/>
                    <a:pt x="468" y="240"/>
                  </a:cubicBezTo>
                  <a:cubicBezTo>
                    <a:pt x="466" y="240"/>
                    <a:pt x="466" y="238"/>
                    <a:pt x="465" y="237"/>
                  </a:cubicBezTo>
                  <a:cubicBezTo>
                    <a:pt x="465" y="236"/>
                    <a:pt x="466" y="236"/>
                    <a:pt x="467" y="236"/>
                  </a:cubicBezTo>
                  <a:cubicBezTo>
                    <a:pt x="469" y="236"/>
                    <a:pt x="470" y="236"/>
                    <a:pt x="471" y="235"/>
                  </a:cubicBezTo>
                  <a:cubicBezTo>
                    <a:pt x="472" y="235"/>
                    <a:pt x="472" y="234"/>
                    <a:pt x="472" y="233"/>
                  </a:cubicBezTo>
                  <a:cubicBezTo>
                    <a:pt x="472" y="233"/>
                    <a:pt x="472" y="231"/>
                    <a:pt x="470" y="232"/>
                  </a:cubicBezTo>
                  <a:cubicBezTo>
                    <a:pt x="469" y="232"/>
                    <a:pt x="468" y="234"/>
                    <a:pt x="467" y="234"/>
                  </a:cubicBezTo>
                  <a:cubicBezTo>
                    <a:pt x="466" y="235"/>
                    <a:pt x="466" y="233"/>
                    <a:pt x="465" y="233"/>
                  </a:cubicBezTo>
                  <a:cubicBezTo>
                    <a:pt x="464" y="233"/>
                    <a:pt x="464" y="233"/>
                    <a:pt x="463" y="233"/>
                  </a:cubicBezTo>
                  <a:cubicBezTo>
                    <a:pt x="460" y="233"/>
                    <a:pt x="459" y="233"/>
                    <a:pt x="458" y="233"/>
                  </a:cubicBezTo>
                  <a:cubicBezTo>
                    <a:pt x="456" y="234"/>
                    <a:pt x="456" y="234"/>
                    <a:pt x="456" y="233"/>
                  </a:cubicBezTo>
                  <a:cubicBezTo>
                    <a:pt x="455" y="233"/>
                    <a:pt x="456" y="233"/>
                    <a:pt x="457" y="231"/>
                  </a:cubicBezTo>
                  <a:cubicBezTo>
                    <a:pt x="458" y="230"/>
                    <a:pt x="462" y="226"/>
                    <a:pt x="463" y="226"/>
                  </a:cubicBezTo>
                  <a:cubicBezTo>
                    <a:pt x="464" y="225"/>
                    <a:pt x="463" y="224"/>
                    <a:pt x="463" y="224"/>
                  </a:cubicBezTo>
                  <a:cubicBezTo>
                    <a:pt x="462" y="224"/>
                    <a:pt x="461" y="225"/>
                    <a:pt x="460" y="226"/>
                  </a:cubicBezTo>
                  <a:cubicBezTo>
                    <a:pt x="459" y="228"/>
                    <a:pt x="458" y="229"/>
                    <a:pt x="457" y="229"/>
                  </a:cubicBezTo>
                  <a:cubicBezTo>
                    <a:pt x="457" y="230"/>
                    <a:pt x="454" y="229"/>
                    <a:pt x="454" y="229"/>
                  </a:cubicBezTo>
                  <a:cubicBezTo>
                    <a:pt x="453" y="229"/>
                    <a:pt x="452" y="230"/>
                    <a:pt x="452" y="231"/>
                  </a:cubicBezTo>
                  <a:cubicBezTo>
                    <a:pt x="452" y="232"/>
                    <a:pt x="452" y="232"/>
                    <a:pt x="452" y="233"/>
                  </a:cubicBezTo>
                  <a:cubicBezTo>
                    <a:pt x="453" y="235"/>
                    <a:pt x="452" y="235"/>
                    <a:pt x="451" y="234"/>
                  </a:cubicBezTo>
                  <a:cubicBezTo>
                    <a:pt x="450" y="234"/>
                    <a:pt x="449" y="233"/>
                    <a:pt x="449" y="232"/>
                  </a:cubicBezTo>
                  <a:cubicBezTo>
                    <a:pt x="448" y="232"/>
                    <a:pt x="447" y="232"/>
                    <a:pt x="446" y="233"/>
                  </a:cubicBezTo>
                  <a:cubicBezTo>
                    <a:pt x="445" y="233"/>
                    <a:pt x="443" y="234"/>
                    <a:pt x="442" y="234"/>
                  </a:cubicBezTo>
                  <a:cubicBezTo>
                    <a:pt x="441" y="234"/>
                    <a:pt x="441" y="233"/>
                    <a:pt x="440" y="233"/>
                  </a:cubicBezTo>
                  <a:cubicBezTo>
                    <a:pt x="440" y="232"/>
                    <a:pt x="439" y="232"/>
                    <a:pt x="438" y="233"/>
                  </a:cubicBezTo>
                  <a:cubicBezTo>
                    <a:pt x="438" y="233"/>
                    <a:pt x="440" y="234"/>
                    <a:pt x="440" y="235"/>
                  </a:cubicBezTo>
                  <a:cubicBezTo>
                    <a:pt x="441" y="236"/>
                    <a:pt x="440" y="237"/>
                    <a:pt x="440" y="238"/>
                  </a:cubicBezTo>
                  <a:cubicBezTo>
                    <a:pt x="440" y="238"/>
                    <a:pt x="439" y="239"/>
                    <a:pt x="439" y="240"/>
                  </a:cubicBezTo>
                  <a:cubicBezTo>
                    <a:pt x="439" y="241"/>
                    <a:pt x="440" y="242"/>
                    <a:pt x="439" y="242"/>
                  </a:cubicBezTo>
                  <a:cubicBezTo>
                    <a:pt x="438" y="243"/>
                    <a:pt x="437" y="243"/>
                    <a:pt x="436" y="244"/>
                  </a:cubicBezTo>
                  <a:cubicBezTo>
                    <a:pt x="436" y="244"/>
                    <a:pt x="434" y="243"/>
                    <a:pt x="434" y="242"/>
                  </a:cubicBezTo>
                  <a:cubicBezTo>
                    <a:pt x="433" y="241"/>
                    <a:pt x="433" y="240"/>
                    <a:pt x="433" y="239"/>
                  </a:cubicBezTo>
                  <a:cubicBezTo>
                    <a:pt x="432" y="238"/>
                    <a:pt x="432" y="238"/>
                    <a:pt x="431" y="238"/>
                  </a:cubicBezTo>
                  <a:cubicBezTo>
                    <a:pt x="431" y="239"/>
                    <a:pt x="430" y="239"/>
                    <a:pt x="429" y="239"/>
                  </a:cubicBezTo>
                  <a:cubicBezTo>
                    <a:pt x="429" y="239"/>
                    <a:pt x="428" y="238"/>
                    <a:pt x="427" y="238"/>
                  </a:cubicBezTo>
                  <a:cubicBezTo>
                    <a:pt x="426" y="238"/>
                    <a:pt x="426" y="238"/>
                    <a:pt x="426" y="239"/>
                  </a:cubicBezTo>
                  <a:cubicBezTo>
                    <a:pt x="426" y="239"/>
                    <a:pt x="427" y="241"/>
                    <a:pt x="428" y="242"/>
                  </a:cubicBezTo>
                  <a:cubicBezTo>
                    <a:pt x="428" y="242"/>
                    <a:pt x="429" y="242"/>
                    <a:pt x="430" y="242"/>
                  </a:cubicBezTo>
                  <a:cubicBezTo>
                    <a:pt x="431" y="241"/>
                    <a:pt x="432" y="242"/>
                    <a:pt x="433" y="243"/>
                  </a:cubicBezTo>
                  <a:cubicBezTo>
                    <a:pt x="434" y="244"/>
                    <a:pt x="434" y="245"/>
                    <a:pt x="434" y="246"/>
                  </a:cubicBezTo>
                  <a:cubicBezTo>
                    <a:pt x="434" y="246"/>
                    <a:pt x="432" y="248"/>
                    <a:pt x="432" y="249"/>
                  </a:cubicBezTo>
                  <a:cubicBezTo>
                    <a:pt x="431" y="249"/>
                    <a:pt x="430" y="252"/>
                    <a:pt x="430" y="253"/>
                  </a:cubicBezTo>
                  <a:cubicBezTo>
                    <a:pt x="430" y="254"/>
                    <a:pt x="431" y="256"/>
                    <a:pt x="431" y="256"/>
                  </a:cubicBezTo>
                  <a:cubicBezTo>
                    <a:pt x="431" y="257"/>
                    <a:pt x="429" y="258"/>
                    <a:pt x="429" y="258"/>
                  </a:cubicBezTo>
                  <a:cubicBezTo>
                    <a:pt x="428" y="258"/>
                    <a:pt x="429" y="257"/>
                    <a:pt x="429" y="256"/>
                  </a:cubicBezTo>
                  <a:cubicBezTo>
                    <a:pt x="429" y="255"/>
                    <a:pt x="428" y="253"/>
                    <a:pt x="427" y="253"/>
                  </a:cubicBezTo>
                  <a:cubicBezTo>
                    <a:pt x="426" y="253"/>
                    <a:pt x="424" y="253"/>
                    <a:pt x="422" y="254"/>
                  </a:cubicBezTo>
                  <a:cubicBezTo>
                    <a:pt x="421" y="255"/>
                    <a:pt x="419" y="255"/>
                    <a:pt x="418" y="255"/>
                  </a:cubicBezTo>
                  <a:cubicBezTo>
                    <a:pt x="418" y="255"/>
                    <a:pt x="417" y="255"/>
                    <a:pt x="417" y="254"/>
                  </a:cubicBezTo>
                  <a:cubicBezTo>
                    <a:pt x="417" y="253"/>
                    <a:pt x="416" y="251"/>
                    <a:pt x="416" y="250"/>
                  </a:cubicBezTo>
                  <a:cubicBezTo>
                    <a:pt x="415" y="248"/>
                    <a:pt x="416" y="248"/>
                    <a:pt x="416" y="247"/>
                  </a:cubicBezTo>
                  <a:cubicBezTo>
                    <a:pt x="416" y="246"/>
                    <a:pt x="415" y="243"/>
                    <a:pt x="416" y="242"/>
                  </a:cubicBezTo>
                  <a:cubicBezTo>
                    <a:pt x="416" y="241"/>
                    <a:pt x="416" y="240"/>
                    <a:pt x="418" y="239"/>
                  </a:cubicBezTo>
                  <a:cubicBezTo>
                    <a:pt x="420" y="238"/>
                    <a:pt x="422" y="237"/>
                    <a:pt x="422" y="236"/>
                  </a:cubicBezTo>
                  <a:cubicBezTo>
                    <a:pt x="421" y="235"/>
                    <a:pt x="419" y="233"/>
                    <a:pt x="418" y="232"/>
                  </a:cubicBezTo>
                  <a:cubicBezTo>
                    <a:pt x="417" y="232"/>
                    <a:pt x="417" y="232"/>
                    <a:pt x="418" y="233"/>
                  </a:cubicBezTo>
                  <a:cubicBezTo>
                    <a:pt x="418" y="234"/>
                    <a:pt x="418" y="235"/>
                    <a:pt x="418" y="236"/>
                  </a:cubicBezTo>
                  <a:cubicBezTo>
                    <a:pt x="418" y="237"/>
                    <a:pt x="416" y="238"/>
                    <a:pt x="415" y="238"/>
                  </a:cubicBezTo>
                  <a:cubicBezTo>
                    <a:pt x="414" y="238"/>
                    <a:pt x="412" y="237"/>
                    <a:pt x="411" y="237"/>
                  </a:cubicBezTo>
                  <a:cubicBezTo>
                    <a:pt x="411" y="237"/>
                    <a:pt x="411" y="237"/>
                    <a:pt x="410" y="238"/>
                  </a:cubicBezTo>
                  <a:cubicBezTo>
                    <a:pt x="410" y="239"/>
                    <a:pt x="409" y="239"/>
                    <a:pt x="407" y="240"/>
                  </a:cubicBezTo>
                  <a:cubicBezTo>
                    <a:pt x="406" y="241"/>
                    <a:pt x="403" y="242"/>
                    <a:pt x="402" y="242"/>
                  </a:cubicBezTo>
                  <a:cubicBezTo>
                    <a:pt x="401" y="243"/>
                    <a:pt x="399" y="243"/>
                    <a:pt x="398" y="243"/>
                  </a:cubicBezTo>
                  <a:cubicBezTo>
                    <a:pt x="397" y="243"/>
                    <a:pt x="398" y="244"/>
                    <a:pt x="399" y="244"/>
                  </a:cubicBezTo>
                  <a:cubicBezTo>
                    <a:pt x="400" y="244"/>
                    <a:pt x="401" y="245"/>
                    <a:pt x="401" y="245"/>
                  </a:cubicBezTo>
                  <a:cubicBezTo>
                    <a:pt x="402" y="246"/>
                    <a:pt x="401" y="246"/>
                    <a:pt x="401" y="246"/>
                  </a:cubicBezTo>
                  <a:cubicBezTo>
                    <a:pt x="400" y="246"/>
                    <a:pt x="399" y="245"/>
                    <a:pt x="398" y="245"/>
                  </a:cubicBezTo>
                  <a:cubicBezTo>
                    <a:pt x="397" y="246"/>
                    <a:pt x="398" y="246"/>
                    <a:pt x="398" y="247"/>
                  </a:cubicBezTo>
                  <a:cubicBezTo>
                    <a:pt x="399" y="247"/>
                    <a:pt x="398" y="247"/>
                    <a:pt x="397" y="248"/>
                  </a:cubicBezTo>
                  <a:cubicBezTo>
                    <a:pt x="397" y="249"/>
                    <a:pt x="396" y="250"/>
                    <a:pt x="396" y="251"/>
                  </a:cubicBezTo>
                  <a:cubicBezTo>
                    <a:pt x="396" y="251"/>
                    <a:pt x="396" y="252"/>
                    <a:pt x="397" y="251"/>
                  </a:cubicBezTo>
                  <a:cubicBezTo>
                    <a:pt x="397" y="251"/>
                    <a:pt x="402" y="250"/>
                    <a:pt x="402" y="250"/>
                  </a:cubicBezTo>
                  <a:cubicBezTo>
                    <a:pt x="403" y="250"/>
                    <a:pt x="404" y="250"/>
                    <a:pt x="404" y="251"/>
                  </a:cubicBezTo>
                  <a:cubicBezTo>
                    <a:pt x="404" y="251"/>
                    <a:pt x="403" y="252"/>
                    <a:pt x="403" y="253"/>
                  </a:cubicBezTo>
                  <a:cubicBezTo>
                    <a:pt x="402" y="254"/>
                    <a:pt x="399" y="256"/>
                    <a:pt x="398" y="256"/>
                  </a:cubicBezTo>
                  <a:cubicBezTo>
                    <a:pt x="397" y="256"/>
                    <a:pt x="397" y="256"/>
                    <a:pt x="396" y="258"/>
                  </a:cubicBezTo>
                  <a:cubicBezTo>
                    <a:pt x="396" y="259"/>
                    <a:pt x="396" y="259"/>
                    <a:pt x="397" y="260"/>
                  </a:cubicBezTo>
                  <a:cubicBezTo>
                    <a:pt x="398" y="260"/>
                    <a:pt x="398" y="260"/>
                    <a:pt x="398" y="259"/>
                  </a:cubicBezTo>
                  <a:cubicBezTo>
                    <a:pt x="398" y="258"/>
                    <a:pt x="399" y="258"/>
                    <a:pt x="399" y="258"/>
                  </a:cubicBezTo>
                  <a:cubicBezTo>
                    <a:pt x="400" y="257"/>
                    <a:pt x="400" y="258"/>
                    <a:pt x="402" y="259"/>
                  </a:cubicBezTo>
                  <a:cubicBezTo>
                    <a:pt x="403" y="260"/>
                    <a:pt x="405" y="260"/>
                    <a:pt x="406" y="261"/>
                  </a:cubicBezTo>
                  <a:cubicBezTo>
                    <a:pt x="407" y="262"/>
                    <a:pt x="407" y="263"/>
                    <a:pt x="407" y="263"/>
                  </a:cubicBezTo>
                  <a:cubicBezTo>
                    <a:pt x="406" y="264"/>
                    <a:pt x="404" y="265"/>
                    <a:pt x="403" y="265"/>
                  </a:cubicBezTo>
                  <a:cubicBezTo>
                    <a:pt x="401" y="265"/>
                    <a:pt x="400" y="266"/>
                    <a:pt x="399" y="267"/>
                  </a:cubicBezTo>
                  <a:cubicBezTo>
                    <a:pt x="399" y="269"/>
                    <a:pt x="399" y="269"/>
                    <a:pt x="398" y="269"/>
                  </a:cubicBezTo>
                  <a:cubicBezTo>
                    <a:pt x="397" y="269"/>
                    <a:pt x="396" y="268"/>
                    <a:pt x="396" y="267"/>
                  </a:cubicBezTo>
                  <a:cubicBezTo>
                    <a:pt x="396" y="267"/>
                    <a:pt x="395" y="264"/>
                    <a:pt x="395" y="263"/>
                  </a:cubicBezTo>
                  <a:cubicBezTo>
                    <a:pt x="395" y="261"/>
                    <a:pt x="394" y="260"/>
                    <a:pt x="393" y="259"/>
                  </a:cubicBezTo>
                  <a:cubicBezTo>
                    <a:pt x="392" y="258"/>
                    <a:pt x="391" y="257"/>
                    <a:pt x="390" y="256"/>
                  </a:cubicBezTo>
                  <a:cubicBezTo>
                    <a:pt x="390" y="256"/>
                    <a:pt x="388" y="255"/>
                    <a:pt x="388" y="255"/>
                  </a:cubicBezTo>
                  <a:cubicBezTo>
                    <a:pt x="387" y="255"/>
                    <a:pt x="385" y="256"/>
                    <a:pt x="385" y="256"/>
                  </a:cubicBezTo>
                  <a:cubicBezTo>
                    <a:pt x="385" y="256"/>
                    <a:pt x="385" y="256"/>
                    <a:pt x="385" y="256"/>
                  </a:cubicBezTo>
                  <a:cubicBezTo>
                    <a:pt x="380" y="258"/>
                    <a:pt x="380" y="258"/>
                    <a:pt x="380" y="258"/>
                  </a:cubicBezTo>
                  <a:cubicBezTo>
                    <a:pt x="380" y="258"/>
                    <a:pt x="379" y="258"/>
                    <a:pt x="378" y="258"/>
                  </a:cubicBezTo>
                  <a:cubicBezTo>
                    <a:pt x="377" y="258"/>
                    <a:pt x="377" y="258"/>
                    <a:pt x="377" y="259"/>
                  </a:cubicBezTo>
                  <a:cubicBezTo>
                    <a:pt x="376" y="260"/>
                    <a:pt x="374" y="262"/>
                    <a:pt x="373" y="262"/>
                  </a:cubicBezTo>
                  <a:cubicBezTo>
                    <a:pt x="373" y="263"/>
                    <a:pt x="373" y="264"/>
                    <a:pt x="373" y="264"/>
                  </a:cubicBezTo>
                  <a:cubicBezTo>
                    <a:pt x="374" y="264"/>
                    <a:pt x="375" y="263"/>
                    <a:pt x="375" y="263"/>
                  </a:cubicBezTo>
                  <a:cubicBezTo>
                    <a:pt x="376" y="262"/>
                    <a:pt x="377" y="262"/>
                    <a:pt x="377" y="263"/>
                  </a:cubicBezTo>
                  <a:cubicBezTo>
                    <a:pt x="378" y="264"/>
                    <a:pt x="378" y="264"/>
                    <a:pt x="379" y="265"/>
                  </a:cubicBezTo>
                  <a:cubicBezTo>
                    <a:pt x="380" y="266"/>
                    <a:pt x="380" y="266"/>
                    <a:pt x="381" y="266"/>
                  </a:cubicBezTo>
                  <a:cubicBezTo>
                    <a:pt x="382" y="266"/>
                    <a:pt x="383" y="265"/>
                    <a:pt x="383" y="265"/>
                  </a:cubicBezTo>
                  <a:cubicBezTo>
                    <a:pt x="384" y="265"/>
                    <a:pt x="383" y="266"/>
                    <a:pt x="382" y="266"/>
                  </a:cubicBezTo>
                  <a:cubicBezTo>
                    <a:pt x="382" y="267"/>
                    <a:pt x="380" y="268"/>
                    <a:pt x="379" y="269"/>
                  </a:cubicBezTo>
                  <a:cubicBezTo>
                    <a:pt x="378" y="270"/>
                    <a:pt x="378" y="270"/>
                    <a:pt x="377" y="271"/>
                  </a:cubicBezTo>
                  <a:cubicBezTo>
                    <a:pt x="376" y="271"/>
                    <a:pt x="375" y="270"/>
                    <a:pt x="375" y="269"/>
                  </a:cubicBezTo>
                  <a:cubicBezTo>
                    <a:pt x="374" y="269"/>
                    <a:pt x="373" y="269"/>
                    <a:pt x="373" y="270"/>
                  </a:cubicBezTo>
                  <a:cubicBezTo>
                    <a:pt x="373" y="271"/>
                    <a:pt x="372" y="271"/>
                    <a:pt x="371" y="271"/>
                  </a:cubicBezTo>
                  <a:cubicBezTo>
                    <a:pt x="371" y="271"/>
                    <a:pt x="370" y="271"/>
                    <a:pt x="371" y="272"/>
                  </a:cubicBezTo>
                  <a:cubicBezTo>
                    <a:pt x="372" y="272"/>
                    <a:pt x="373" y="273"/>
                    <a:pt x="373" y="273"/>
                  </a:cubicBezTo>
                  <a:cubicBezTo>
                    <a:pt x="374" y="274"/>
                    <a:pt x="374" y="275"/>
                    <a:pt x="374" y="275"/>
                  </a:cubicBezTo>
                  <a:cubicBezTo>
                    <a:pt x="375" y="275"/>
                    <a:pt x="375" y="273"/>
                    <a:pt x="375" y="273"/>
                  </a:cubicBezTo>
                  <a:cubicBezTo>
                    <a:pt x="375" y="273"/>
                    <a:pt x="376" y="272"/>
                    <a:pt x="377" y="272"/>
                  </a:cubicBezTo>
                  <a:cubicBezTo>
                    <a:pt x="378" y="272"/>
                    <a:pt x="378" y="272"/>
                    <a:pt x="378" y="273"/>
                  </a:cubicBezTo>
                  <a:cubicBezTo>
                    <a:pt x="378" y="274"/>
                    <a:pt x="379" y="274"/>
                    <a:pt x="380" y="273"/>
                  </a:cubicBezTo>
                  <a:cubicBezTo>
                    <a:pt x="380" y="272"/>
                    <a:pt x="379" y="271"/>
                    <a:pt x="379" y="271"/>
                  </a:cubicBezTo>
                  <a:cubicBezTo>
                    <a:pt x="379" y="271"/>
                    <a:pt x="381" y="269"/>
                    <a:pt x="381" y="269"/>
                  </a:cubicBezTo>
                  <a:cubicBezTo>
                    <a:pt x="382" y="268"/>
                    <a:pt x="383" y="268"/>
                    <a:pt x="384" y="268"/>
                  </a:cubicBezTo>
                  <a:cubicBezTo>
                    <a:pt x="385" y="268"/>
                    <a:pt x="384" y="269"/>
                    <a:pt x="384" y="269"/>
                  </a:cubicBezTo>
                  <a:cubicBezTo>
                    <a:pt x="384" y="269"/>
                    <a:pt x="384" y="271"/>
                    <a:pt x="384" y="272"/>
                  </a:cubicBezTo>
                  <a:cubicBezTo>
                    <a:pt x="384" y="273"/>
                    <a:pt x="385" y="273"/>
                    <a:pt x="385" y="273"/>
                  </a:cubicBezTo>
                  <a:cubicBezTo>
                    <a:pt x="386" y="273"/>
                    <a:pt x="385" y="271"/>
                    <a:pt x="385" y="270"/>
                  </a:cubicBezTo>
                  <a:cubicBezTo>
                    <a:pt x="385" y="269"/>
                    <a:pt x="386" y="269"/>
                    <a:pt x="386" y="269"/>
                  </a:cubicBezTo>
                  <a:cubicBezTo>
                    <a:pt x="387" y="269"/>
                    <a:pt x="387" y="271"/>
                    <a:pt x="387" y="271"/>
                  </a:cubicBezTo>
                  <a:cubicBezTo>
                    <a:pt x="388" y="272"/>
                    <a:pt x="389" y="271"/>
                    <a:pt x="389" y="271"/>
                  </a:cubicBezTo>
                  <a:cubicBezTo>
                    <a:pt x="390" y="272"/>
                    <a:pt x="389" y="273"/>
                    <a:pt x="388" y="273"/>
                  </a:cubicBezTo>
                  <a:cubicBezTo>
                    <a:pt x="388" y="273"/>
                    <a:pt x="387" y="273"/>
                    <a:pt x="387" y="274"/>
                  </a:cubicBezTo>
                  <a:cubicBezTo>
                    <a:pt x="387" y="275"/>
                    <a:pt x="388" y="275"/>
                    <a:pt x="389" y="276"/>
                  </a:cubicBezTo>
                  <a:cubicBezTo>
                    <a:pt x="389" y="276"/>
                    <a:pt x="389" y="277"/>
                    <a:pt x="388" y="277"/>
                  </a:cubicBezTo>
                  <a:cubicBezTo>
                    <a:pt x="387" y="278"/>
                    <a:pt x="387" y="279"/>
                    <a:pt x="387" y="279"/>
                  </a:cubicBezTo>
                  <a:cubicBezTo>
                    <a:pt x="387" y="280"/>
                    <a:pt x="386" y="280"/>
                    <a:pt x="386" y="280"/>
                  </a:cubicBezTo>
                  <a:cubicBezTo>
                    <a:pt x="385" y="280"/>
                    <a:pt x="385" y="279"/>
                    <a:pt x="384" y="278"/>
                  </a:cubicBezTo>
                  <a:cubicBezTo>
                    <a:pt x="384" y="277"/>
                    <a:pt x="383" y="276"/>
                    <a:pt x="382" y="276"/>
                  </a:cubicBezTo>
                  <a:cubicBezTo>
                    <a:pt x="382" y="276"/>
                    <a:pt x="380" y="275"/>
                    <a:pt x="380" y="275"/>
                  </a:cubicBezTo>
                  <a:cubicBezTo>
                    <a:pt x="379" y="275"/>
                    <a:pt x="379" y="277"/>
                    <a:pt x="379" y="277"/>
                  </a:cubicBezTo>
                  <a:cubicBezTo>
                    <a:pt x="379" y="278"/>
                    <a:pt x="378" y="278"/>
                    <a:pt x="378" y="279"/>
                  </a:cubicBezTo>
                  <a:cubicBezTo>
                    <a:pt x="377" y="279"/>
                    <a:pt x="378" y="280"/>
                    <a:pt x="379" y="281"/>
                  </a:cubicBezTo>
                  <a:cubicBezTo>
                    <a:pt x="379" y="281"/>
                    <a:pt x="380" y="282"/>
                    <a:pt x="380" y="282"/>
                  </a:cubicBezTo>
                  <a:cubicBezTo>
                    <a:pt x="381" y="283"/>
                    <a:pt x="382" y="283"/>
                    <a:pt x="383" y="284"/>
                  </a:cubicBezTo>
                  <a:cubicBezTo>
                    <a:pt x="383" y="285"/>
                    <a:pt x="382" y="285"/>
                    <a:pt x="381" y="285"/>
                  </a:cubicBezTo>
                  <a:cubicBezTo>
                    <a:pt x="381" y="286"/>
                    <a:pt x="382" y="286"/>
                    <a:pt x="382" y="287"/>
                  </a:cubicBezTo>
                  <a:cubicBezTo>
                    <a:pt x="383" y="288"/>
                    <a:pt x="380" y="287"/>
                    <a:pt x="380" y="287"/>
                  </a:cubicBezTo>
                  <a:cubicBezTo>
                    <a:pt x="379" y="287"/>
                    <a:pt x="379" y="286"/>
                    <a:pt x="379" y="285"/>
                  </a:cubicBezTo>
                  <a:cubicBezTo>
                    <a:pt x="379" y="284"/>
                    <a:pt x="378" y="284"/>
                    <a:pt x="378" y="285"/>
                  </a:cubicBezTo>
                  <a:cubicBezTo>
                    <a:pt x="378" y="285"/>
                    <a:pt x="377" y="286"/>
                    <a:pt x="377" y="285"/>
                  </a:cubicBezTo>
                  <a:cubicBezTo>
                    <a:pt x="376" y="285"/>
                    <a:pt x="375" y="284"/>
                    <a:pt x="374" y="283"/>
                  </a:cubicBezTo>
                  <a:cubicBezTo>
                    <a:pt x="373" y="282"/>
                    <a:pt x="373" y="285"/>
                    <a:pt x="372" y="285"/>
                  </a:cubicBezTo>
                  <a:cubicBezTo>
                    <a:pt x="371" y="285"/>
                    <a:pt x="371" y="285"/>
                    <a:pt x="370" y="284"/>
                  </a:cubicBezTo>
                  <a:cubicBezTo>
                    <a:pt x="369" y="283"/>
                    <a:pt x="369" y="283"/>
                    <a:pt x="368" y="283"/>
                  </a:cubicBezTo>
                  <a:cubicBezTo>
                    <a:pt x="367" y="284"/>
                    <a:pt x="367" y="282"/>
                    <a:pt x="367" y="281"/>
                  </a:cubicBezTo>
                  <a:cubicBezTo>
                    <a:pt x="366" y="280"/>
                    <a:pt x="365" y="279"/>
                    <a:pt x="365" y="279"/>
                  </a:cubicBezTo>
                  <a:cubicBezTo>
                    <a:pt x="364" y="279"/>
                    <a:pt x="360" y="280"/>
                    <a:pt x="359" y="281"/>
                  </a:cubicBezTo>
                  <a:cubicBezTo>
                    <a:pt x="358" y="281"/>
                    <a:pt x="356" y="280"/>
                    <a:pt x="355" y="279"/>
                  </a:cubicBezTo>
                  <a:cubicBezTo>
                    <a:pt x="355" y="278"/>
                    <a:pt x="353" y="280"/>
                    <a:pt x="352" y="280"/>
                  </a:cubicBezTo>
                  <a:cubicBezTo>
                    <a:pt x="351" y="281"/>
                    <a:pt x="350" y="280"/>
                    <a:pt x="350" y="280"/>
                  </a:cubicBezTo>
                  <a:cubicBezTo>
                    <a:pt x="349" y="279"/>
                    <a:pt x="348" y="277"/>
                    <a:pt x="349" y="276"/>
                  </a:cubicBezTo>
                  <a:cubicBezTo>
                    <a:pt x="349" y="276"/>
                    <a:pt x="351" y="275"/>
                    <a:pt x="352" y="273"/>
                  </a:cubicBezTo>
                  <a:cubicBezTo>
                    <a:pt x="353" y="272"/>
                    <a:pt x="355" y="270"/>
                    <a:pt x="356" y="269"/>
                  </a:cubicBezTo>
                  <a:cubicBezTo>
                    <a:pt x="356" y="269"/>
                    <a:pt x="358" y="270"/>
                    <a:pt x="358" y="269"/>
                  </a:cubicBezTo>
                  <a:cubicBezTo>
                    <a:pt x="359" y="267"/>
                    <a:pt x="359" y="266"/>
                    <a:pt x="358" y="266"/>
                  </a:cubicBezTo>
                  <a:cubicBezTo>
                    <a:pt x="357" y="265"/>
                    <a:pt x="354" y="265"/>
                    <a:pt x="353" y="265"/>
                  </a:cubicBezTo>
                  <a:cubicBezTo>
                    <a:pt x="352" y="265"/>
                    <a:pt x="350" y="265"/>
                    <a:pt x="350" y="266"/>
                  </a:cubicBezTo>
                  <a:cubicBezTo>
                    <a:pt x="350" y="267"/>
                    <a:pt x="350" y="269"/>
                    <a:pt x="349" y="270"/>
                  </a:cubicBezTo>
                  <a:cubicBezTo>
                    <a:pt x="347" y="272"/>
                    <a:pt x="346" y="272"/>
                    <a:pt x="345" y="271"/>
                  </a:cubicBezTo>
                  <a:cubicBezTo>
                    <a:pt x="345" y="271"/>
                    <a:pt x="345" y="269"/>
                    <a:pt x="347" y="268"/>
                  </a:cubicBezTo>
                  <a:cubicBezTo>
                    <a:pt x="348" y="266"/>
                    <a:pt x="347" y="266"/>
                    <a:pt x="347" y="265"/>
                  </a:cubicBezTo>
                  <a:cubicBezTo>
                    <a:pt x="347" y="264"/>
                    <a:pt x="345" y="264"/>
                    <a:pt x="344" y="263"/>
                  </a:cubicBezTo>
                  <a:cubicBezTo>
                    <a:pt x="342" y="263"/>
                    <a:pt x="339" y="259"/>
                    <a:pt x="338" y="257"/>
                  </a:cubicBezTo>
                  <a:cubicBezTo>
                    <a:pt x="337" y="255"/>
                    <a:pt x="336" y="251"/>
                    <a:pt x="335" y="249"/>
                  </a:cubicBezTo>
                  <a:cubicBezTo>
                    <a:pt x="335" y="247"/>
                    <a:pt x="334" y="247"/>
                    <a:pt x="332" y="246"/>
                  </a:cubicBezTo>
                  <a:cubicBezTo>
                    <a:pt x="331" y="246"/>
                    <a:pt x="330" y="247"/>
                    <a:pt x="328" y="247"/>
                  </a:cubicBezTo>
                  <a:cubicBezTo>
                    <a:pt x="326" y="248"/>
                    <a:pt x="326" y="248"/>
                    <a:pt x="326" y="246"/>
                  </a:cubicBezTo>
                  <a:cubicBezTo>
                    <a:pt x="325" y="244"/>
                    <a:pt x="323" y="243"/>
                    <a:pt x="322" y="243"/>
                  </a:cubicBezTo>
                  <a:cubicBezTo>
                    <a:pt x="321" y="243"/>
                    <a:pt x="321" y="240"/>
                    <a:pt x="320" y="239"/>
                  </a:cubicBezTo>
                  <a:cubicBezTo>
                    <a:pt x="319" y="238"/>
                    <a:pt x="318" y="236"/>
                    <a:pt x="319" y="235"/>
                  </a:cubicBezTo>
                  <a:cubicBezTo>
                    <a:pt x="319" y="235"/>
                    <a:pt x="321" y="232"/>
                    <a:pt x="321" y="231"/>
                  </a:cubicBezTo>
                  <a:cubicBezTo>
                    <a:pt x="322" y="230"/>
                    <a:pt x="321" y="228"/>
                    <a:pt x="321" y="228"/>
                  </a:cubicBezTo>
                  <a:cubicBezTo>
                    <a:pt x="321" y="228"/>
                    <a:pt x="320" y="231"/>
                    <a:pt x="319" y="232"/>
                  </a:cubicBezTo>
                  <a:cubicBezTo>
                    <a:pt x="319" y="232"/>
                    <a:pt x="319" y="234"/>
                    <a:pt x="318" y="234"/>
                  </a:cubicBezTo>
                  <a:cubicBezTo>
                    <a:pt x="317" y="234"/>
                    <a:pt x="316" y="231"/>
                    <a:pt x="316" y="230"/>
                  </a:cubicBezTo>
                  <a:cubicBezTo>
                    <a:pt x="315" y="229"/>
                    <a:pt x="314" y="226"/>
                    <a:pt x="314" y="225"/>
                  </a:cubicBezTo>
                  <a:cubicBezTo>
                    <a:pt x="314" y="224"/>
                    <a:pt x="313" y="222"/>
                    <a:pt x="312" y="221"/>
                  </a:cubicBezTo>
                  <a:cubicBezTo>
                    <a:pt x="311" y="220"/>
                    <a:pt x="311" y="221"/>
                    <a:pt x="311" y="222"/>
                  </a:cubicBezTo>
                  <a:cubicBezTo>
                    <a:pt x="311" y="222"/>
                    <a:pt x="312" y="225"/>
                    <a:pt x="312" y="226"/>
                  </a:cubicBezTo>
                  <a:cubicBezTo>
                    <a:pt x="312" y="227"/>
                    <a:pt x="311" y="229"/>
                    <a:pt x="311" y="229"/>
                  </a:cubicBezTo>
                  <a:cubicBezTo>
                    <a:pt x="311" y="230"/>
                    <a:pt x="312" y="234"/>
                    <a:pt x="312" y="235"/>
                  </a:cubicBezTo>
                  <a:cubicBezTo>
                    <a:pt x="313" y="236"/>
                    <a:pt x="313" y="239"/>
                    <a:pt x="314" y="240"/>
                  </a:cubicBezTo>
                  <a:cubicBezTo>
                    <a:pt x="315" y="242"/>
                    <a:pt x="317" y="242"/>
                    <a:pt x="319" y="243"/>
                  </a:cubicBezTo>
                  <a:cubicBezTo>
                    <a:pt x="321" y="244"/>
                    <a:pt x="322" y="246"/>
                    <a:pt x="322" y="247"/>
                  </a:cubicBezTo>
                  <a:cubicBezTo>
                    <a:pt x="322" y="248"/>
                    <a:pt x="326" y="251"/>
                    <a:pt x="327" y="253"/>
                  </a:cubicBezTo>
                  <a:cubicBezTo>
                    <a:pt x="327" y="255"/>
                    <a:pt x="325" y="256"/>
                    <a:pt x="325" y="256"/>
                  </a:cubicBezTo>
                  <a:cubicBezTo>
                    <a:pt x="325" y="256"/>
                    <a:pt x="320" y="249"/>
                    <a:pt x="319" y="249"/>
                  </a:cubicBezTo>
                  <a:cubicBezTo>
                    <a:pt x="318" y="249"/>
                    <a:pt x="316" y="246"/>
                    <a:pt x="316" y="246"/>
                  </a:cubicBezTo>
                  <a:cubicBezTo>
                    <a:pt x="315" y="245"/>
                    <a:pt x="314" y="246"/>
                    <a:pt x="314" y="247"/>
                  </a:cubicBezTo>
                  <a:cubicBezTo>
                    <a:pt x="314" y="247"/>
                    <a:pt x="317" y="250"/>
                    <a:pt x="320" y="253"/>
                  </a:cubicBezTo>
                  <a:cubicBezTo>
                    <a:pt x="322" y="256"/>
                    <a:pt x="325" y="259"/>
                    <a:pt x="325" y="261"/>
                  </a:cubicBezTo>
                  <a:cubicBezTo>
                    <a:pt x="326" y="262"/>
                    <a:pt x="325" y="262"/>
                    <a:pt x="325" y="262"/>
                  </a:cubicBezTo>
                  <a:cubicBezTo>
                    <a:pt x="324" y="263"/>
                    <a:pt x="320" y="258"/>
                    <a:pt x="316" y="254"/>
                  </a:cubicBezTo>
                  <a:cubicBezTo>
                    <a:pt x="312" y="251"/>
                    <a:pt x="309" y="249"/>
                    <a:pt x="309" y="249"/>
                  </a:cubicBezTo>
                  <a:cubicBezTo>
                    <a:pt x="308" y="249"/>
                    <a:pt x="307" y="250"/>
                    <a:pt x="307" y="250"/>
                  </a:cubicBezTo>
                  <a:cubicBezTo>
                    <a:pt x="307" y="250"/>
                    <a:pt x="310" y="252"/>
                    <a:pt x="312" y="254"/>
                  </a:cubicBezTo>
                  <a:cubicBezTo>
                    <a:pt x="315" y="256"/>
                    <a:pt x="316" y="258"/>
                    <a:pt x="317" y="260"/>
                  </a:cubicBezTo>
                  <a:cubicBezTo>
                    <a:pt x="318" y="261"/>
                    <a:pt x="318" y="262"/>
                    <a:pt x="318" y="263"/>
                  </a:cubicBezTo>
                  <a:cubicBezTo>
                    <a:pt x="318" y="264"/>
                    <a:pt x="319" y="265"/>
                    <a:pt x="320" y="266"/>
                  </a:cubicBezTo>
                  <a:cubicBezTo>
                    <a:pt x="320" y="267"/>
                    <a:pt x="321" y="267"/>
                    <a:pt x="321" y="269"/>
                  </a:cubicBezTo>
                  <a:cubicBezTo>
                    <a:pt x="322" y="270"/>
                    <a:pt x="321" y="271"/>
                    <a:pt x="321" y="271"/>
                  </a:cubicBezTo>
                  <a:cubicBezTo>
                    <a:pt x="320" y="271"/>
                    <a:pt x="320" y="273"/>
                    <a:pt x="319" y="274"/>
                  </a:cubicBezTo>
                  <a:cubicBezTo>
                    <a:pt x="318" y="276"/>
                    <a:pt x="318" y="278"/>
                    <a:pt x="318" y="279"/>
                  </a:cubicBezTo>
                  <a:cubicBezTo>
                    <a:pt x="318" y="280"/>
                    <a:pt x="320" y="281"/>
                    <a:pt x="321" y="281"/>
                  </a:cubicBezTo>
                  <a:cubicBezTo>
                    <a:pt x="323" y="281"/>
                    <a:pt x="323" y="281"/>
                    <a:pt x="324" y="280"/>
                  </a:cubicBezTo>
                  <a:cubicBezTo>
                    <a:pt x="325" y="280"/>
                    <a:pt x="325" y="280"/>
                    <a:pt x="325" y="281"/>
                  </a:cubicBezTo>
                  <a:cubicBezTo>
                    <a:pt x="326" y="282"/>
                    <a:pt x="323" y="284"/>
                    <a:pt x="322" y="287"/>
                  </a:cubicBezTo>
                  <a:cubicBezTo>
                    <a:pt x="321" y="289"/>
                    <a:pt x="322" y="289"/>
                    <a:pt x="323" y="291"/>
                  </a:cubicBezTo>
                  <a:cubicBezTo>
                    <a:pt x="324" y="293"/>
                    <a:pt x="323" y="293"/>
                    <a:pt x="322" y="293"/>
                  </a:cubicBezTo>
                  <a:cubicBezTo>
                    <a:pt x="322" y="294"/>
                    <a:pt x="321" y="294"/>
                    <a:pt x="321" y="295"/>
                  </a:cubicBezTo>
                  <a:cubicBezTo>
                    <a:pt x="320" y="296"/>
                    <a:pt x="319" y="296"/>
                    <a:pt x="319" y="297"/>
                  </a:cubicBezTo>
                  <a:cubicBezTo>
                    <a:pt x="318" y="297"/>
                    <a:pt x="318" y="299"/>
                    <a:pt x="318" y="300"/>
                  </a:cubicBezTo>
                  <a:cubicBezTo>
                    <a:pt x="318" y="300"/>
                    <a:pt x="317" y="301"/>
                    <a:pt x="315" y="301"/>
                  </a:cubicBezTo>
                  <a:cubicBezTo>
                    <a:pt x="314" y="302"/>
                    <a:pt x="313" y="302"/>
                    <a:pt x="312" y="302"/>
                  </a:cubicBezTo>
                  <a:cubicBezTo>
                    <a:pt x="312" y="301"/>
                    <a:pt x="312" y="301"/>
                    <a:pt x="312" y="301"/>
                  </a:cubicBezTo>
                  <a:cubicBezTo>
                    <a:pt x="311" y="300"/>
                    <a:pt x="311" y="299"/>
                    <a:pt x="311" y="297"/>
                  </a:cubicBezTo>
                  <a:cubicBezTo>
                    <a:pt x="310" y="296"/>
                    <a:pt x="309" y="295"/>
                    <a:pt x="308" y="295"/>
                  </a:cubicBezTo>
                  <a:cubicBezTo>
                    <a:pt x="307" y="295"/>
                    <a:pt x="304" y="291"/>
                    <a:pt x="303" y="289"/>
                  </a:cubicBezTo>
                  <a:cubicBezTo>
                    <a:pt x="302" y="288"/>
                    <a:pt x="301" y="286"/>
                    <a:pt x="300" y="286"/>
                  </a:cubicBezTo>
                  <a:cubicBezTo>
                    <a:pt x="298" y="285"/>
                    <a:pt x="297" y="282"/>
                    <a:pt x="297" y="281"/>
                  </a:cubicBezTo>
                  <a:cubicBezTo>
                    <a:pt x="296" y="280"/>
                    <a:pt x="294" y="281"/>
                    <a:pt x="294" y="282"/>
                  </a:cubicBezTo>
                  <a:cubicBezTo>
                    <a:pt x="294" y="284"/>
                    <a:pt x="293" y="285"/>
                    <a:pt x="293" y="287"/>
                  </a:cubicBezTo>
                  <a:cubicBezTo>
                    <a:pt x="293" y="289"/>
                    <a:pt x="293" y="291"/>
                    <a:pt x="294" y="292"/>
                  </a:cubicBezTo>
                  <a:cubicBezTo>
                    <a:pt x="296" y="294"/>
                    <a:pt x="297" y="296"/>
                    <a:pt x="298" y="297"/>
                  </a:cubicBezTo>
                  <a:cubicBezTo>
                    <a:pt x="300" y="299"/>
                    <a:pt x="297" y="303"/>
                    <a:pt x="297" y="304"/>
                  </a:cubicBezTo>
                  <a:cubicBezTo>
                    <a:pt x="297" y="305"/>
                    <a:pt x="296" y="305"/>
                    <a:pt x="296" y="309"/>
                  </a:cubicBezTo>
                  <a:cubicBezTo>
                    <a:pt x="297" y="311"/>
                    <a:pt x="297" y="312"/>
                    <a:pt x="297" y="312"/>
                  </a:cubicBezTo>
                  <a:cubicBezTo>
                    <a:pt x="297" y="313"/>
                    <a:pt x="296" y="314"/>
                    <a:pt x="296" y="315"/>
                  </a:cubicBezTo>
                  <a:cubicBezTo>
                    <a:pt x="296" y="317"/>
                    <a:pt x="295" y="318"/>
                    <a:pt x="295" y="319"/>
                  </a:cubicBezTo>
                  <a:cubicBezTo>
                    <a:pt x="294" y="320"/>
                    <a:pt x="299" y="320"/>
                    <a:pt x="301" y="323"/>
                  </a:cubicBezTo>
                  <a:cubicBezTo>
                    <a:pt x="301" y="325"/>
                    <a:pt x="300" y="327"/>
                    <a:pt x="300" y="327"/>
                  </a:cubicBezTo>
                  <a:cubicBezTo>
                    <a:pt x="300" y="328"/>
                    <a:pt x="298" y="329"/>
                    <a:pt x="296" y="327"/>
                  </a:cubicBezTo>
                  <a:cubicBezTo>
                    <a:pt x="295" y="326"/>
                    <a:pt x="295" y="323"/>
                    <a:pt x="294" y="322"/>
                  </a:cubicBezTo>
                  <a:cubicBezTo>
                    <a:pt x="292" y="320"/>
                    <a:pt x="291" y="319"/>
                    <a:pt x="291" y="318"/>
                  </a:cubicBezTo>
                  <a:cubicBezTo>
                    <a:pt x="292" y="316"/>
                    <a:pt x="289" y="313"/>
                    <a:pt x="287" y="312"/>
                  </a:cubicBezTo>
                  <a:cubicBezTo>
                    <a:pt x="284" y="311"/>
                    <a:pt x="284" y="309"/>
                    <a:pt x="284" y="307"/>
                  </a:cubicBezTo>
                  <a:cubicBezTo>
                    <a:pt x="284" y="305"/>
                    <a:pt x="284" y="304"/>
                    <a:pt x="284" y="302"/>
                  </a:cubicBezTo>
                  <a:cubicBezTo>
                    <a:pt x="284" y="301"/>
                    <a:pt x="282" y="299"/>
                    <a:pt x="282" y="298"/>
                  </a:cubicBezTo>
                  <a:cubicBezTo>
                    <a:pt x="281" y="297"/>
                    <a:pt x="280" y="293"/>
                    <a:pt x="280" y="292"/>
                  </a:cubicBezTo>
                  <a:cubicBezTo>
                    <a:pt x="280" y="291"/>
                    <a:pt x="280" y="286"/>
                    <a:pt x="280" y="285"/>
                  </a:cubicBezTo>
                  <a:cubicBezTo>
                    <a:pt x="280" y="283"/>
                    <a:pt x="280" y="281"/>
                    <a:pt x="279" y="280"/>
                  </a:cubicBezTo>
                  <a:cubicBezTo>
                    <a:pt x="279" y="279"/>
                    <a:pt x="277" y="279"/>
                    <a:pt x="277" y="279"/>
                  </a:cubicBezTo>
                  <a:cubicBezTo>
                    <a:pt x="277" y="279"/>
                    <a:pt x="277" y="281"/>
                    <a:pt x="278" y="283"/>
                  </a:cubicBezTo>
                  <a:cubicBezTo>
                    <a:pt x="278" y="285"/>
                    <a:pt x="279" y="291"/>
                    <a:pt x="279" y="292"/>
                  </a:cubicBezTo>
                  <a:cubicBezTo>
                    <a:pt x="279" y="293"/>
                    <a:pt x="280" y="297"/>
                    <a:pt x="281" y="299"/>
                  </a:cubicBezTo>
                  <a:cubicBezTo>
                    <a:pt x="281" y="301"/>
                    <a:pt x="281" y="302"/>
                    <a:pt x="281" y="302"/>
                  </a:cubicBezTo>
                  <a:cubicBezTo>
                    <a:pt x="281" y="303"/>
                    <a:pt x="279" y="306"/>
                    <a:pt x="278" y="307"/>
                  </a:cubicBezTo>
                  <a:cubicBezTo>
                    <a:pt x="277" y="308"/>
                    <a:pt x="277" y="306"/>
                    <a:pt x="276" y="306"/>
                  </a:cubicBezTo>
                  <a:cubicBezTo>
                    <a:pt x="276" y="306"/>
                    <a:pt x="275" y="309"/>
                    <a:pt x="275" y="311"/>
                  </a:cubicBezTo>
                  <a:cubicBezTo>
                    <a:pt x="274" y="312"/>
                    <a:pt x="274" y="313"/>
                    <a:pt x="275" y="315"/>
                  </a:cubicBezTo>
                  <a:cubicBezTo>
                    <a:pt x="276" y="318"/>
                    <a:pt x="275" y="319"/>
                    <a:pt x="276" y="321"/>
                  </a:cubicBezTo>
                  <a:cubicBezTo>
                    <a:pt x="278" y="322"/>
                    <a:pt x="278" y="323"/>
                    <a:pt x="278" y="324"/>
                  </a:cubicBezTo>
                  <a:cubicBezTo>
                    <a:pt x="278" y="324"/>
                    <a:pt x="275" y="327"/>
                    <a:pt x="275" y="329"/>
                  </a:cubicBezTo>
                  <a:cubicBezTo>
                    <a:pt x="274" y="330"/>
                    <a:pt x="272" y="331"/>
                    <a:pt x="271" y="331"/>
                  </a:cubicBezTo>
                  <a:cubicBezTo>
                    <a:pt x="270" y="332"/>
                    <a:pt x="269" y="333"/>
                    <a:pt x="268" y="333"/>
                  </a:cubicBezTo>
                  <a:cubicBezTo>
                    <a:pt x="267" y="333"/>
                    <a:pt x="267" y="333"/>
                    <a:pt x="266" y="331"/>
                  </a:cubicBezTo>
                  <a:cubicBezTo>
                    <a:pt x="266" y="330"/>
                    <a:pt x="265" y="327"/>
                    <a:pt x="264" y="325"/>
                  </a:cubicBezTo>
                  <a:cubicBezTo>
                    <a:pt x="263" y="324"/>
                    <a:pt x="262" y="323"/>
                    <a:pt x="261" y="323"/>
                  </a:cubicBezTo>
                  <a:cubicBezTo>
                    <a:pt x="261" y="323"/>
                    <a:pt x="257" y="325"/>
                    <a:pt x="256" y="326"/>
                  </a:cubicBezTo>
                  <a:cubicBezTo>
                    <a:pt x="255" y="327"/>
                    <a:pt x="255" y="327"/>
                    <a:pt x="255" y="328"/>
                  </a:cubicBezTo>
                  <a:cubicBezTo>
                    <a:pt x="255" y="330"/>
                    <a:pt x="255" y="331"/>
                    <a:pt x="254" y="330"/>
                  </a:cubicBezTo>
                  <a:cubicBezTo>
                    <a:pt x="253" y="330"/>
                    <a:pt x="252" y="330"/>
                    <a:pt x="252" y="331"/>
                  </a:cubicBezTo>
                  <a:cubicBezTo>
                    <a:pt x="251" y="332"/>
                    <a:pt x="250" y="333"/>
                    <a:pt x="248" y="335"/>
                  </a:cubicBezTo>
                  <a:cubicBezTo>
                    <a:pt x="247" y="337"/>
                    <a:pt x="247" y="339"/>
                    <a:pt x="247" y="340"/>
                  </a:cubicBezTo>
                  <a:cubicBezTo>
                    <a:pt x="247" y="341"/>
                    <a:pt x="242" y="343"/>
                    <a:pt x="240" y="343"/>
                  </a:cubicBezTo>
                  <a:cubicBezTo>
                    <a:pt x="239" y="343"/>
                    <a:pt x="239" y="342"/>
                    <a:pt x="238" y="341"/>
                  </a:cubicBezTo>
                  <a:cubicBezTo>
                    <a:pt x="237" y="340"/>
                    <a:pt x="232" y="339"/>
                    <a:pt x="230" y="338"/>
                  </a:cubicBezTo>
                  <a:cubicBezTo>
                    <a:pt x="228" y="338"/>
                    <a:pt x="228" y="337"/>
                    <a:pt x="228" y="335"/>
                  </a:cubicBezTo>
                  <a:cubicBezTo>
                    <a:pt x="228" y="334"/>
                    <a:pt x="227" y="330"/>
                    <a:pt x="228" y="329"/>
                  </a:cubicBezTo>
                  <a:cubicBezTo>
                    <a:pt x="228" y="329"/>
                    <a:pt x="231" y="328"/>
                    <a:pt x="233" y="328"/>
                  </a:cubicBezTo>
                  <a:cubicBezTo>
                    <a:pt x="235" y="327"/>
                    <a:pt x="234" y="327"/>
                    <a:pt x="234" y="326"/>
                  </a:cubicBezTo>
                  <a:cubicBezTo>
                    <a:pt x="234" y="325"/>
                    <a:pt x="233" y="325"/>
                    <a:pt x="232" y="326"/>
                  </a:cubicBezTo>
                  <a:cubicBezTo>
                    <a:pt x="231" y="326"/>
                    <a:pt x="229" y="327"/>
                    <a:pt x="228" y="328"/>
                  </a:cubicBezTo>
                  <a:cubicBezTo>
                    <a:pt x="228" y="328"/>
                    <a:pt x="227" y="328"/>
                    <a:pt x="226" y="328"/>
                  </a:cubicBezTo>
                  <a:cubicBezTo>
                    <a:pt x="225" y="327"/>
                    <a:pt x="224" y="325"/>
                    <a:pt x="224" y="323"/>
                  </a:cubicBezTo>
                  <a:cubicBezTo>
                    <a:pt x="224" y="322"/>
                    <a:pt x="225" y="319"/>
                    <a:pt x="225" y="318"/>
                  </a:cubicBezTo>
                  <a:cubicBezTo>
                    <a:pt x="226" y="317"/>
                    <a:pt x="225" y="316"/>
                    <a:pt x="225" y="316"/>
                  </a:cubicBezTo>
                  <a:cubicBezTo>
                    <a:pt x="224" y="316"/>
                    <a:pt x="224" y="317"/>
                    <a:pt x="223" y="319"/>
                  </a:cubicBezTo>
                  <a:cubicBezTo>
                    <a:pt x="223" y="320"/>
                    <a:pt x="222" y="321"/>
                    <a:pt x="222" y="323"/>
                  </a:cubicBezTo>
                  <a:cubicBezTo>
                    <a:pt x="222" y="324"/>
                    <a:pt x="223" y="325"/>
                    <a:pt x="224" y="328"/>
                  </a:cubicBezTo>
                  <a:cubicBezTo>
                    <a:pt x="225" y="331"/>
                    <a:pt x="226" y="333"/>
                    <a:pt x="226" y="336"/>
                  </a:cubicBezTo>
                  <a:cubicBezTo>
                    <a:pt x="227" y="339"/>
                    <a:pt x="228" y="341"/>
                    <a:pt x="228" y="343"/>
                  </a:cubicBezTo>
                  <a:cubicBezTo>
                    <a:pt x="228" y="345"/>
                    <a:pt x="226" y="346"/>
                    <a:pt x="225" y="347"/>
                  </a:cubicBezTo>
                  <a:cubicBezTo>
                    <a:pt x="223" y="348"/>
                    <a:pt x="222" y="348"/>
                    <a:pt x="220" y="349"/>
                  </a:cubicBezTo>
                  <a:cubicBezTo>
                    <a:pt x="218" y="350"/>
                    <a:pt x="216" y="350"/>
                    <a:pt x="214" y="350"/>
                  </a:cubicBezTo>
                  <a:cubicBezTo>
                    <a:pt x="213" y="350"/>
                    <a:pt x="213" y="348"/>
                    <a:pt x="213" y="347"/>
                  </a:cubicBezTo>
                  <a:cubicBezTo>
                    <a:pt x="212" y="346"/>
                    <a:pt x="210" y="347"/>
                    <a:pt x="210" y="347"/>
                  </a:cubicBezTo>
                  <a:cubicBezTo>
                    <a:pt x="209" y="347"/>
                    <a:pt x="209" y="344"/>
                    <a:pt x="210" y="343"/>
                  </a:cubicBezTo>
                  <a:cubicBezTo>
                    <a:pt x="210" y="342"/>
                    <a:pt x="211" y="342"/>
                    <a:pt x="211" y="340"/>
                  </a:cubicBezTo>
                  <a:cubicBezTo>
                    <a:pt x="211" y="338"/>
                    <a:pt x="210" y="338"/>
                    <a:pt x="210" y="338"/>
                  </a:cubicBezTo>
                  <a:cubicBezTo>
                    <a:pt x="210" y="338"/>
                    <a:pt x="210" y="339"/>
                    <a:pt x="210" y="339"/>
                  </a:cubicBezTo>
                  <a:cubicBezTo>
                    <a:pt x="209" y="340"/>
                    <a:pt x="209" y="341"/>
                    <a:pt x="207" y="341"/>
                  </a:cubicBezTo>
                  <a:cubicBezTo>
                    <a:pt x="206" y="341"/>
                    <a:pt x="204" y="341"/>
                    <a:pt x="202" y="342"/>
                  </a:cubicBezTo>
                  <a:cubicBezTo>
                    <a:pt x="200" y="343"/>
                    <a:pt x="199" y="343"/>
                    <a:pt x="197" y="343"/>
                  </a:cubicBezTo>
                  <a:cubicBezTo>
                    <a:pt x="196" y="343"/>
                    <a:pt x="195" y="343"/>
                    <a:pt x="195" y="342"/>
                  </a:cubicBezTo>
                  <a:cubicBezTo>
                    <a:pt x="194" y="341"/>
                    <a:pt x="194" y="341"/>
                    <a:pt x="194" y="341"/>
                  </a:cubicBezTo>
                  <a:cubicBezTo>
                    <a:pt x="194" y="340"/>
                    <a:pt x="194" y="341"/>
                    <a:pt x="193" y="342"/>
                  </a:cubicBezTo>
                  <a:cubicBezTo>
                    <a:pt x="193" y="343"/>
                    <a:pt x="193" y="342"/>
                    <a:pt x="191" y="343"/>
                  </a:cubicBezTo>
                  <a:cubicBezTo>
                    <a:pt x="190" y="343"/>
                    <a:pt x="190" y="342"/>
                    <a:pt x="189" y="343"/>
                  </a:cubicBezTo>
                  <a:cubicBezTo>
                    <a:pt x="189" y="343"/>
                    <a:pt x="189" y="344"/>
                    <a:pt x="191" y="344"/>
                  </a:cubicBezTo>
                  <a:cubicBezTo>
                    <a:pt x="192" y="345"/>
                    <a:pt x="192" y="345"/>
                    <a:pt x="193" y="345"/>
                  </a:cubicBezTo>
                  <a:cubicBezTo>
                    <a:pt x="194" y="344"/>
                    <a:pt x="194" y="345"/>
                    <a:pt x="194" y="345"/>
                  </a:cubicBezTo>
                  <a:cubicBezTo>
                    <a:pt x="194" y="346"/>
                    <a:pt x="192" y="347"/>
                    <a:pt x="190" y="348"/>
                  </a:cubicBezTo>
                  <a:cubicBezTo>
                    <a:pt x="188" y="349"/>
                    <a:pt x="187" y="350"/>
                    <a:pt x="187" y="351"/>
                  </a:cubicBezTo>
                  <a:cubicBezTo>
                    <a:pt x="186" y="352"/>
                    <a:pt x="187" y="355"/>
                    <a:pt x="188" y="356"/>
                  </a:cubicBezTo>
                  <a:cubicBezTo>
                    <a:pt x="188" y="356"/>
                    <a:pt x="189" y="356"/>
                    <a:pt x="191" y="355"/>
                  </a:cubicBezTo>
                  <a:cubicBezTo>
                    <a:pt x="194" y="355"/>
                    <a:pt x="193" y="355"/>
                    <a:pt x="194" y="356"/>
                  </a:cubicBezTo>
                  <a:cubicBezTo>
                    <a:pt x="195" y="356"/>
                    <a:pt x="195" y="357"/>
                    <a:pt x="194" y="358"/>
                  </a:cubicBezTo>
                  <a:cubicBezTo>
                    <a:pt x="193" y="358"/>
                    <a:pt x="191" y="360"/>
                    <a:pt x="189" y="360"/>
                  </a:cubicBezTo>
                  <a:cubicBezTo>
                    <a:pt x="187" y="360"/>
                    <a:pt x="185" y="362"/>
                    <a:pt x="183" y="363"/>
                  </a:cubicBezTo>
                  <a:cubicBezTo>
                    <a:pt x="182" y="364"/>
                    <a:pt x="179" y="364"/>
                    <a:pt x="179" y="365"/>
                  </a:cubicBezTo>
                  <a:cubicBezTo>
                    <a:pt x="178" y="365"/>
                    <a:pt x="178" y="365"/>
                    <a:pt x="178" y="364"/>
                  </a:cubicBezTo>
                  <a:cubicBezTo>
                    <a:pt x="178" y="363"/>
                    <a:pt x="179" y="362"/>
                    <a:pt x="180" y="360"/>
                  </a:cubicBezTo>
                  <a:cubicBezTo>
                    <a:pt x="182" y="359"/>
                    <a:pt x="181" y="359"/>
                    <a:pt x="181" y="358"/>
                  </a:cubicBezTo>
                  <a:cubicBezTo>
                    <a:pt x="180" y="357"/>
                    <a:pt x="180" y="357"/>
                    <a:pt x="180" y="356"/>
                  </a:cubicBezTo>
                  <a:cubicBezTo>
                    <a:pt x="181" y="355"/>
                    <a:pt x="182" y="356"/>
                    <a:pt x="183" y="357"/>
                  </a:cubicBezTo>
                  <a:cubicBezTo>
                    <a:pt x="184" y="357"/>
                    <a:pt x="185" y="356"/>
                    <a:pt x="186" y="355"/>
                  </a:cubicBezTo>
                  <a:cubicBezTo>
                    <a:pt x="187" y="355"/>
                    <a:pt x="185" y="352"/>
                    <a:pt x="184" y="352"/>
                  </a:cubicBezTo>
                  <a:cubicBezTo>
                    <a:pt x="184" y="353"/>
                    <a:pt x="182" y="354"/>
                    <a:pt x="181" y="354"/>
                  </a:cubicBezTo>
                  <a:cubicBezTo>
                    <a:pt x="180" y="354"/>
                    <a:pt x="179" y="353"/>
                    <a:pt x="179" y="352"/>
                  </a:cubicBezTo>
                  <a:cubicBezTo>
                    <a:pt x="179" y="350"/>
                    <a:pt x="180" y="349"/>
                    <a:pt x="180" y="348"/>
                  </a:cubicBezTo>
                  <a:cubicBezTo>
                    <a:pt x="181" y="347"/>
                    <a:pt x="180" y="346"/>
                    <a:pt x="180" y="345"/>
                  </a:cubicBezTo>
                  <a:cubicBezTo>
                    <a:pt x="180" y="345"/>
                    <a:pt x="178" y="346"/>
                    <a:pt x="176" y="347"/>
                  </a:cubicBezTo>
                  <a:cubicBezTo>
                    <a:pt x="174" y="347"/>
                    <a:pt x="171" y="346"/>
                    <a:pt x="169" y="346"/>
                  </a:cubicBezTo>
                  <a:cubicBezTo>
                    <a:pt x="167" y="345"/>
                    <a:pt x="167" y="346"/>
                    <a:pt x="167" y="347"/>
                  </a:cubicBezTo>
                  <a:cubicBezTo>
                    <a:pt x="167" y="347"/>
                    <a:pt x="169" y="349"/>
                    <a:pt x="170" y="350"/>
                  </a:cubicBezTo>
                  <a:cubicBezTo>
                    <a:pt x="172" y="350"/>
                    <a:pt x="174" y="351"/>
                    <a:pt x="175" y="351"/>
                  </a:cubicBezTo>
                  <a:cubicBezTo>
                    <a:pt x="176" y="351"/>
                    <a:pt x="175" y="353"/>
                    <a:pt x="175" y="356"/>
                  </a:cubicBezTo>
                  <a:cubicBezTo>
                    <a:pt x="176" y="359"/>
                    <a:pt x="174" y="360"/>
                    <a:pt x="173" y="360"/>
                  </a:cubicBezTo>
                  <a:cubicBezTo>
                    <a:pt x="172" y="360"/>
                    <a:pt x="167" y="362"/>
                    <a:pt x="167" y="363"/>
                  </a:cubicBezTo>
                  <a:cubicBezTo>
                    <a:pt x="166" y="364"/>
                    <a:pt x="166" y="366"/>
                    <a:pt x="166" y="367"/>
                  </a:cubicBezTo>
                  <a:cubicBezTo>
                    <a:pt x="167" y="368"/>
                    <a:pt x="165" y="369"/>
                    <a:pt x="165" y="370"/>
                  </a:cubicBezTo>
                  <a:cubicBezTo>
                    <a:pt x="164" y="370"/>
                    <a:pt x="163" y="368"/>
                    <a:pt x="162" y="368"/>
                  </a:cubicBezTo>
                  <a:cubicBezTo>
                    <a:pt x="161" y="368"/>
                    <a:pt x="159" y="369"/>
                    <a:pt x="157" y="370"/>
                  </a:cubicBezTo>
                  <a:cubicBezTo>
                    <a:pt x="156" y="370"/>
                    <a:pt x="157" y="370"/>
                    <a:pt x="155" y="369"/>
                  </a:cubicBezTo>
                  <a:cubicBezTo>
                    <a:pt x="153" y="369"/>
                    <a:pt x="153" y="370"/>
                    <a:pt x="152" y="371"/>
                  </a:cubicBezTo>
                  <a:cubicBezTo>
                    <a:pt x="151" y="372"/>
                    <a:pt x="149" y="371"/>
                    <a:pt x="149" y="369"/>
                  </a:cubicBezTo>
                  <a:cubicBezTo>
                    <a:pt x="149" y="369"/>
                    <a:pt x="151" y="370"/>
                    <a:pt x="151" y="369"/>
                  </a:cubicBezTo>
                  <a:cubicBezTo>
                    <a:pt x="151" y="369"/>
                    <a:pt x="151" y="368"/>
                    <a:pt x="151" y="368"/>
                  </a:cubicBezTo>
                  <a:cubicBezTo>
                    <a:pt x="150" y="367"/>
                    <a:pt x="148" y="368"/>
                    <a:pt x="148" y="367"/>
                  </a:cubicBezTo>
                  <a:cubicBezTo>
                    <a:pt x="147" y="366"/>
                    <a:pt x="148" y="364"/>
                    <a:pt x="148" y="364"/>
                  </a:cubicBezTo>
                  <a:cubicBezTo>
                    <a:pt x="147" y="363"/>
                    <a:pt x="146" y="363"/>
                    <a:pt x="145" y="365"/>
                  </a:cubicBezTo>
                  <a:cubicBezTo>
                    <a:pt x="145" y="366"/>
                    <a:pt x="145" y="366"/>
                    <a:pt x="147" y="368"/>
                  </a:cubicBezTo>
                  <a:cubicBezTo>
                    <a:pt x="148" y="369"/>
                    <a:pt x="146" y="370"/>
                    <a:pt x="144" y="371"/>
                  </a:cubicBezTo>
                  <a:cubicBezTo>
                    <a:pt x="142" y="372"/>
                    <a:pt x="139" y="375"/>
                    <a:pt x="136" y="378"/>
                  </a:cubicBezTo>
                  <a:cubicBezTo>
                    <a:pt x="134" y="380"/>
                    <a:pt x="132" y="381"/>
                    <a:pt x="132" y="380"/>
                  </a:cubicBezTo>
                  <a:cubicBezTo>
                    <a:pt x="131" y="379"/>
                    <a:pt x="132" y="378"/>
                    <a:pt x="133" y="377"/>
                  </a:cubicBezTo>
                  <a:cubicBezTo>
                    <a:pt x="134" y="377"/>
                    <a:pt x="135" y="376"/>
                    <a:pt x="136" y="375"/>
                  </a:cubicBezTo>
                  <a:cubicBezTo>
                    <a:pt x="136" y="373"/>
                    <a:pt x="136" y="373"/>
                    <a:pt x="134" y="373"/>
                  </a:cubicBezTo>
                  <a:cubicBezTo>
                    <a:pt x="133" y="373"/>
                    <a:pt x="133" y="373"/>
                    <a:pt x="132" y="372"/>
                  </a:cubicBezTo>
                  <a:cubicBezTo>
                    <a:pt x="131" y="371"/>
                    <a:pt x="130" y="371"/>
                    <a:pt x="128" y="371"/>
                  </a:cubicBezTo>
                  <a:cubicBezTo>
                    <a:pt x="127" y="371"/>
                    <a:pt x="124" y="371"/>
                    <a:pt x="125" y="373"/>
                  </a:cubicBezTo>
                  <a:cubicBezTo>
                    <a:pt x="125" y="374"/>
                    <a:pt x="127" y="373"/>
                    <a:pt x="128" y="373"/>
                  </a:cubicBezTo>
                  <a:cubicBezTo>
                    <a:pt x="129" y="373"/>
                    <a:pt x="130" y="374"/>
                    <a:pt x="129" y="375"/>
                  </a:cubicBezTo>
                  <a:cubicBezTo>
                    <a:pt x="129" y="375"/>
                    <a:pt x="125" y="376"/>
                    <a:pt x="122" y="377"/>
                  </a:cubicBezTo>
                  <a:cubicBezTo>
                    <a:pt x="120" y="377"/>
                    <a:pt x="119" y="377"/>
                    <a:pt x="118" y="376"/>
                  </a:cubicBezTo>
                  <a:cubicBezTo>
                    <a:pt x="118" y="376"/>
                    <a:pt x="119" y="375"/>
                    <a:pt x="120" y="375"/>
                  </a:cubicBezTo>
                  <a:cubicBezTo>
                    <a:pt x="121" y="374"/>
                    <a:pt x="119" y="374"/>
                    <a:pt x="118" y="374"/>
                  </a:cubicBezTo>
                  <a:cubicBezTo>
                    <a:pt x="117" y="374"/>
                    <a:pt x="117" y="373"/>
                    <a:pt x="117" y="372"/>
                  </a:cubicBezTo>
                  <a:cubicBezTo>
                    <a:pt x="116" y="372"/>
                    <a:pt x="113" y="372"/>
                    <a:pt x="112" y="372"/>
                  </a:cubicBezTo>
                  <a:cubicBezTo>
                    <a:pt x="110" y="373"/>
                    <a:pt x="110" y="374"/>
                    <a:pt x="111" y="375"/>
                  </a:cubicBezTo>
                  <a:cubicBezTo>
                    <a:pt x="112" y="376"/>
                    <a:pt x="114" y="375"/>
                    <a:pt x="115" y="375"/>
                  </a:cubicBezTo>
                  <a:cubicBezTo>
                    <a:pt x="116" y="375"/>
                    <a:pt x="117" y="376"/>
                    <a:pt x="116" y="377"/>
                  </a:cubicBezTo>
                  <a:cubicBezTo>
                    <a:pt x="115" y="377"/>
                    <a:pt x="112" y="379"/>
                    <a:pt x="109" y="380"/>
                  </a:cubicBezTo>
                  <a:cubicBezTo>
                    <a:pt x="106" y="381"/>
                    <a:pt x="104" y="382"/>
                    <a:pt x="103" y="383"/>
                  </a:cubicBezTo>
                  <a:cubicBezTo>
                    <a:pt x="102" y="385"/>
                    <a:pt x="101" y="385"/>
                    <a:pt x="100" y="385"/>
                  </a:cubicBezTo>
                  <a:cubicBezTo>
                    <a:pt x="98" y="385"/>
                    <a:pt x="97" y="384"/>
                    <a:pt x="94" y="384"/>
                  </a:cubicBezTo>
                  <a:cubicBezTo>
                    <a:pt x="91" y="384"/>
                    <a:pt x="88" y="386"/>
                    <a:pt x="87" y="389"/>
                  </a:cubicBezTo>
                  <a:cubicBezTo>
                    <a:pt x="85" y="391"/>
                    <a:pt x="84" y="394"/>
                    <a:pt x="83" y="396"/>
                  </a:cubicBezTo>
                  <a:cubicBezTo>
                    <a:pt x="83" y="397"/>
                    <a:pt x="82" y="397"/>
                    <a:pt x="82" y="397"/>
                  </a:cubicBezTo>
                  <a:cubicBezTo>
                    <a:pt x="82" y="397"/>
                    <a:pt x="81" y="392"/>
                    <a:pt x="81" y="389"/>
                  </a:cubicBezTo>
                  <a:cubicBezTo>
                    <a:pt x="80" y="387"/>
                    <a:pt x="80" y="387"/>
                    <a:pt x="80" y="387"/>
                  </a:cubicBezTo>
                  <a:cubicBezTo>
                    <a:pt x="79" y="387"/>
                    <a:pt x="79" y="389"/>
                    <a:pt x="79" y="390"/>
                  </a:cubicBezTo>
                  <a:cubicBezTo>
                    <a:pt x="79" y="391"/>
                    <a:pt x="79" y="392"/>
                    <a:pt x="80" y="395"/>
                  </a:cubicBezTo>
                  <a:cubicBezTo>
                    <a:pt x="81" y="398"/>
                    <a:pt x="81" y="399"/>
                    <a:pt x="81" y="400"/>
                  </a:cubicBezTo>
                  <a:cubicBezTo>
                    <a:pt x="80" y="400"/>
                    <a:pt x="76" y="401"/>
                    <a:pt x="72" y="401"/>
                  </a:cubicBezTo>
                  <a:cubicBezTo>
                    <a:pt x="68" y="401"/>
                    <a:pt x="67" y="403"/>
                    <a:pt x="66" y="403"/>
                  </a:cubicBezTo>
                  <a:cubicBezTo>
                    <a:pt x="65" y="404"/>
                    <a:pt x="66" y="404"/>
                    <a:pt x="65" y="404"/>
                  </a:cubicBezTo>
                  <a:cubicBezTo>
                    <a:pt x="63" y="404"/>
                    <a:pt x="64" y="403"/>
                    <a:pt x="65" y="401"/>
                  </a:cubicBezTo>
                  <a:cubicBezTo>
                    <a:pt x="66" y="399"/>
                    <a:pt x="65" y="399"/>
                    <a:pt x="64" y="399"/>
                  </a:cubicBezTo>
                  <a:cubicBezTo>
                    <a:pt x="64" y="399"/>
                    <a:pt x="63" y="397"/>
                    <a:pt x="64" y="396"/>
                  </a:cubicBezTo>
                  <a:cubicBezTo>
                    <a:pt x="64" y="395"/>
                    <a:pt x="66" y="396"/>
                    <a:pt x="67" y="396"/>
                  </a:cubicBezTo>
                  <a:cubicBezTo>
                    <a:pt x="69" y="396"/>
                    <a:pt x="68" y="395"/>
                    <a:pt x="68" y="394"/>
                  </a:cubicBezTo>
                  <a:cubicBezTo>
                    <a:pt x="68" y="394"/>
                    <a:pt x="66" y="394"/>
                    <a:pt x="65" y="394"/>
                  </a:cubicBezTo>
                  <a:cubicBezTo>
                    <a:pt x="65" y="394"/>
                    <a:pt x="66" y="393"/>
                    <a:pt x="68" y="392"/>
                  </a:cubicBezTo>
                  <a:cubicBezTo>
                    <a:pt x="69" y="392"/>
                    <a:pt x="66" y="389"/>
                    <a:pt x="66" y="390"/>
                  </a:cubicBezTo>
                  <a:cubicBezTo>
                    <a:pt x="66" y="391"/>
                    <a:pt x="65" y="393"/>
                    <a:pt x="64" y="393"/>
                  </a:cubicBezTo>
                  <a:cubicBezTo>
                    <a:pt x="63" y="394"/>
                    <a:pt x="63" y="393"/>
                    <a:pt x="63" y="391"/>
                  </a:cubicBezTo>
                  <a:cubicBezTo>
                    <a:pt x="63" y="389"/>
                    <a:pt x="63" y="388"/>
                    <a:pt x="64" y="386"/>
                  </a:cubicBezTo>
                  <a:cubicBezTo>
                    <a:pt x="64" y="385"/>
                    <a:pt x="64" y="384"/>
                    <a:pt x="63" y="385"/>
                  </a:cubicBezTo>
                  <a:cubicBezTo>
                    <a:pt x="62" y="386"/>
                    <a:pt x="61" y="386"/>
                    <a:pt x="60" y="385"/>
                  </a:cubicBezTo>
                  <a:cubicBezTo>
                    <a:pt x="58" y="385"/>
                    <a:pt x="60" y="387"/>
                    <a:pt x="61" y="389"/>
                  </a:cubicBezTo>
                  <a:cubicBezTo>
                    <a:pt x="62" y="390"/>
                    <a:pt x="62" y="391"/>
                    <a:pt x="62" y="394"/>
                  </a:cubicBezTo>
                  <a:cubicBezTo>
                    <a:pt x="62" y="396"/>
                    <a:pt x="61" y="396"/>
                    <a:pt x="61" y="397"/>
                  </a:cubicBezTo>
                  <a:cubicBezTo>
                    <a:pt x="60" y="398"/>
                    <a:pt x="62" y="399"/>
                    <a:pt x="62" y="401"/>
                  </a:cubicBezTo>
                  <a:cubicBezTo>
                    <a:pt x="63" y="403"/>
                    <a:pt x="62" y="404"/>
                    <a:pt x="62" y="406"/>
                  </a:cubicBezTo>
                  <a:cubicBezTo>
                    <a:pt x="61" y="407"/>
                    <a:pt x="59" y="409"/>
                    <a:pt x="58" y="410"/>
                  </a:cubicBezTo>
                  <a:cubicBezTo>
                    <a:pt x="58" y="412"/>
                    <a:pt x="56" y="412"/>
                    <a:pt x="55" y="413"/>
                  </a:cubicBezTo>
                  <a:cubicBezTo>
                    <a:pt x="55" y="413"/>
                    <a:pt x="56" y="414"/>
                    <a:pt x="57" y="415"/>
                  </a:cubicBezTo>
                  <a:cubicBezTo>
                    <a:pt x="58" y="415"/>
                    <a:pt x="58" y="415"/>
                    <a:pt x="59" y="414"/>
                  </a:cubicBezTo>
                  <a:cubicBezTo>
                    <a:pt x="61" y="412"/>
                    <a:pt x="62" y="413"/>
                    <a:pt x="62" y="414"/>
                  </a:cubicBezTo>
                  <a:cubicBezTo>
                    <a:pt x="63" y="415"/>
                    <a:pt x="63" y="416"/>
                    <a:pt x="65" y="416"/>
                  </a:cubicBezTo>
                  <a:cubicBezTo>
                    <a:pt x="66" y="416"/>
                    <a:pt x="68" y="416"/>
                    <a:pt x="69" y="415"/>
                  </a:cubicBezTo>
                  <a:cubicBezTo>
                    <a:pt x="71" y="414"/>
                    <a:pt x="72" y="414"/>
                    <a:pt x="74" y="415"/>
                  </a:cubicBezTo>
                  <a:cubicBezTo>
                    <a:pt x="75" y="415"/>
                    <a:pt x="74" y="416"/>
                    <a:pt x="74" y="419"/>
                  </a:cubicBezTo>
                  <a:cubicBezTo>
                    <a:pt x="73" y="421"/>
                    <a:pt x="73" y="424"/>
                    <a:pt x="73" y="426"/>
                  </a:cubicBezTo>
                  <a:cubicBezTo>
                    <a:pt x="73" y="427"/>
                    <a:pt x="73" y="427"/>
                    <a:pt x="72" y="428"/>
                  </a:cubicBezTo>
                  <a:cubicBezTo>
                    <a:pt x="71" y="428"/>
                    <a:pt x="71" y="427"/>
                    <a:pt x="71" y="426"/>
                  </a:cubicBezTo>
                  <a:cubicBezTo>
                    <a:pt x="70" y="425"/>
                    <a:pt x="68" y="422"/>
                    <a:pt x="67" y="421"/>
                  </a:cubicBezTo>
                  <a:cubicBezTo>
                    <a:pt x="67" y="421"/>
                    <a:pt x="62" y="421"/>
                    <a:pt x="60" y="422"/>
                  </a:cubicBezTo>
                  <a:cubicBezTo>
                    <a:pt x="57" y="422"/>
                    <a:pt x="57" y="423"/>
                    <a:pt x="56" y="424"/>
                  </a:cubicBezTo>
                  <a:cubicBezTo>
                    <a:pt x="55" y="424"/>
                    <a:pt x="52" y="425"/>
                    <a:pt x="51" y="425"/>
                  </a:cubicBezTo>
                  <a:cubicBezTo>
                    <a:pt x="50" y="425"/>
                    <a:pt x="50" y="425"/>
                    <a:pt x="50" y="424"/>
                  </a:cubicBezTo>
                  <a:cubicBezTo>
                    <a:pt x="50" y="423"/>
                    <a:pt x="51" y="421"/>
                    <a:pt x="52" y="420"/>
                  </a:cubicBezTo>
                  <a:cubicBezTo>
                    <a:pt x="53" y="419"/>
                    <a:pt x="55" y="418"/>
                    <a:pt x="56" y="417"/>
                  </a:cubicBezTo>
                  <a:cubicBezTo>
                    <a:pt x="57" y="416"/>
                    <a:pt x="56" y="416"/>
                    <a:pt x="55" y="416"/>
                  </a:cubicBezTo>
                  <a:cubicBezTo>
                    <a:pt x="54" y="416"/>
                    <a:pt x="54" y="416"/>
                    <a:pt x="54" y="415"/>
                  </a:cubicBezTo>
                  <a:cubicBezTo>
                    <a:pt x="54" y="414"/>
                    <a:pt x="54" y="414"/>
                    <a:pt x="54" y="413"/>
                  </a:cubicBezTo>
                  <a:cubicBezTo>
                    <a:pt x="53" y="412"/>
                    <a:pt x="52" y="411"/>
                    <a:pt x="51" y="411"/>
                  </a:cubicBezTo>
                  <a:cubicBezTo>
                    <a:pt x="50" y="412"/>
                    <a:pt x="49" y="412"/>
                    <a:pt x="49" y="414"/>
                  </a:cubicBezTo>
                  <a:cubicBezTo>
                    <a:pt x="49" y="415"/>
                    <a:pt x="48" y="417"/>
                    <a:pt x="48" y="418"/>
                  </a:cubicBezTo>
                  <a:cubicBezTo>
                    <a:pt x="48" y="418"/>
                    <a:pt x="47" y="418"/>
                    <a:pt x="47" y="418"/>
                  </a:cubicBezTo>
                  <a:cubicBezTo>
                    <a:pt x="46" y="418"/>
                    <a:pt x="47" y="414"/>
                    <a:pt x="46" y="412"/>
                  </a:cubicBezTo>
                  <a:cubicBezTo>
                    <a:pt x="45" y="411"/>
                    <a:pt x="43" y="409"/>
                    <a:pt x="40" y="409"/>
                  </a:cubicBezTo>
                  <a:cubicBezTo>
                    <a:pt x="37" y="408"/>
                    <a:pt x="41" y="411"/>
                    <a:pt x="42" y="411"/>
                  </a:cubicBezTo>
                  <a:cubicBezTo>
                    <a:pt x="43" y="412"/>
                    <a:pt x="44" y="413"/>
                    <a:pt x="45" y="413"/>
                  </a:cubicBezTo>
                  <a:cubicBezTo>
                    <a:pt x="45" y="414"/>
                    <a:pt x="45" y="414"/>
                    <a:pt x="45" y="416"/>
                  </a:cubicBezTo>
                  <a:cubicBezTo>
                    <a:pt x="45" y="418"/>
                    <a:pt x="45" y="420"/>
                    <a:pt x="45" y="421"/>
                  </a:cubicBezTo>
                  <a:cubicBezTo>
                    <a:pt x="45" y="422"/>
                    <a:pt x="43" y="422"/>
                    <a:pt x="43" y="422"/>
                  </a:cubicBezTo>
                  <a:cubicBezTo>
                    <a:pt x="42" y="423"/>
                    <a:pt x="41" y="422"/>
                    <a:pt x="39" y="421"/>
                  </a:cubicBezTo>
                  <a:cubicBezTo>
                    <a:pt x="38" y="420"/>
                    <a:pt x="38" y="421"/>
                    <a:pt x="38" y="422"/>
                  </a:cubicBezTo>
                  <a:cubicBezTo>
                    <a:pt x="39" y="422"/>
                    <a:pt x="41" y="424"/>
                    <a:pt x="42" y="424"/>
                  </a:cubicBezTo>
                  <a:cubicBezTo>
                    <a:pt x="43" y="425"/>
                    <a:pt x="43" y="426"/>
                    <a:pt x="42" y="427"/>
                  </a:cubicBezTo>
                  <a:cubicBezTo>
                    <a:pt x="42" y="428"/>
                    <a:pt x="42" y="429"/>
                    <a:pt x="43" y="431"/>
                  </a:cubicBezTo>
                  <a:cubicBezTo>
                    <a:pt x="44" y="433"/>
                    <a:pt x="44" y="434"/>
                    <a:pt x="45" y="435"/>
                  </a:cubicBezTo>
                  <a:cubicBezTo>
                    <a:pt x="45" y="435"/>
                    <a:pt x="42" y="437"/>
                    <a:pt x="41" y="438"/>
                  </a:cubicBezTo>
                  <a:cubicBezTo>
                    <a:pt x="40" y="439"/>
                    <a:pt x="41" y="439"/>
                    <a:pt x="41" y="440"/>
                  </a:cubicBezTo>
                  <a:cubicBezTo>
                    <a:pt x="42" y="440"/>
                    <a:pt x="44" y="437"/>
                    <a:pt x="45" y="436"/>
                  </a:cubicBezTo>
                  <a:cubicBezTo>
                    <a:pt x="46" y="435"/>
                    <a:pt x="48" y="434"/>
                    <a:pt x="48" y="435"/>
                  </a:cubicBezTo>
                  <a:cubicBezTo>
                    <a:pt x="49" y="435"/>
                    <a:pt x="49" y="436"/>
                    <a:pt x="50" y="436"/>
                  </a:cubicBezTo>
                  <a:cubicBezTo>
                    <a:pt x="51" y="436"/>
                    <a:pt x="56" y="435"/>
                    <a:pt x="57" y="436"/>
                  </a:cubicBezTo>
                  <a:cubicBezTo>
                    <a:pt x="58" y="436"/>
                    <a:pt x="61" y="439"/>
                    <a:pt x="62" y="441"/>
                  </a:cubicBezTo>
                  <a:cubicBezTo>
                    <a:pt x="62" y="442"/>
                    <a:pt x="62" y="445"/>
                    <a:pt x="62" y="446"/>
                  </a:cubicBezTo>
                  <a:cubicBezTo>
                    <a:pt x="62" y="447"/>
                    <a:pt x="61" y="448"/>
                    <a:pt x="60" y="448"/>
                  </a:cubicBezTo>
                  <a:cubicBezTo>
                    <a:pt x="60" y="448"/>
                    <a:pt x="59" y="446"/>
                    <a:pt x="58" y="446"/>
                  </a:cubicBezTo>
                  <a:cubicBezTo>
                    <a:pt x="58" y="445"/>
                    <a:pt x="58" y="443"/>
                    <a:pt x="58" y="442"/>
                  </a:cubicBezTo>
                  <a:cubicBezTo>
                    <a:pt x="57" y="441"/>
                    <a:pt x="57" y="441"/>
                    <a:pt x="57" y="441"/>
                  </a:cubicBezTo>
                  <a:cubicBezTo>
                    <a:pt x="57" y="441"/>
                    <a:pt x="57" y="443"/>
                    <a:pt x="57" y="444"/>
                  </a:cubicBezTo>
                  <a:cubicBezTo>
                    <a:pt x="57" y="445"/>
                    <a:pt x="57" y="445"/>
                    <a:pt x="57" y="445"/>
                  </a:cubicBezTo>
                  <a:cubicBezTo>
                    <a:pt x="56" y="445"/>
                    <a:pt x="55" y="444"/>
                    <a:pt x="55" y="444"/>
                  </a:cubicBezTo>
                  <a:cubicBezTo>
                    <a:pt x="54" y="444"/>
                    <a:pt x="54" y="444"/>
                    <a:pt x="55" y="445"/>
                  </a:cubicBezTo>
                  <a:cubicBezTo>
                    <a:pt x="55" y="446"/>
                    <a:pt x="56" y="446"/>
                    <a:pt x="57" y="446"/>
                  </a:cubicBezTo>
                  <a:cubicBezTo>
                    <a:pt x="58" y="447"/>
                    <a:pt x="57" y="448"/>
                    <a:pt x="57" y="448"/>
                  </a:cubicBezTo>
                  <a:cubicBezTo>
                    <a:pt x="57" y="449"/>
                    <a:pt x="55" y="450"/>
                    <a:pt x="54" y="450"/>
                  </a:cubicBezTo>
                  <a:cubicBezTo>
                    <a:pt x="54" y="451"/>
                    <a:pt x="52" y="454"/>
                    <a:pt x="54" y="453"/>
                  </a:cubicBezTo>
                  <a:cubicBezTo>
                    <a:pt x="55" y="452"/>
                    <a:pt x="56" y="450"/>
                    <a:pt x="57" y="451"/>
                  </a:cubicBezTo>
                  <a:cubicBezTo>
                    <a:pt x="58" y="451"/>
                    <a:pt x="58" y="452"/>
                    <a:pt x="57" y="454"/>
                  </a:cubicBezTo>
                  <a:cubicBezTo>
                    <a:pt x="57" y="457"/>
                    <a:pt x="61" y="453"/>
                    <a:pt x="61" y="452"/>
                  </a:cubicBezTo>
                  <a:cubicBezTo>
                    <a:pt x="62" y="451"/>
                    <a:pt x="63" y="452"/>
                    <a:pt x="63" y="453"/>
                  </a:cubicBezTo>
                  <a:cubicBezTo>
                    <a:pt x="63" y="453"/>
                    <a:pt x="63" y="454"/>
                    <a:pt x="63" y="456"/>
                  </a:cubicBezTo>
                  <a:cubicBezTo>
                    <a:pt x="64" y="458"/>
                    <a:pt x="64" y="458"/>
                    <a:pt x="66" y="459"/>
                  </a:cubicBezTo>
                  <a:cubicBezTo>
                    <a:pt x="67" y="460"/>
                    <a:pt x="69" y="460"/>
                    <a:pt x="69" y="459"/>
                  </a:cubicBezTo>
                  <a:cubicBezTo>
                    <a:pt x="70" y="459"/>
                    <a:pt x="71" y="460"/>
                    <a:pt x="72" y="462"/>
                  </a:cubicBezTo>
                  <a:cubicBezTo>
                    <a:pt x="73" y="463"/>
                    <a:pt x="75" y="467"/>
                    <a:pt x="75" y="469"/>
                  </a:cubicBezTo>
                  <a:cubicBezTo>
                    <a:pt x="76" y="471"/>
                    <a:pt x="74" y="473"/>
                    <a:pt x="73" y="474"/>
                  </a:cubicBezTo>
                  <a:cubicBezTo>
                    <a:pt x="71" y="476"/>
                    <a:pt x="70" y="476"/>
                    <a:pt x="70" y="479"/>
                  </a:cubicBezTo>
                  <a:cubicBezTo>
                    <a:pt x="69" y="481"/>
                    <a:pt x="65" y="483"/>
                    <a:pt x="64" y="484"/>
                  </a:cubicBezTo>
                  <a:cubicBezTo>
                    <a:pt x="62" y="484"/>
                    <a:pt x="60" y="486"/>
                    <a:pt x="59" y="487"/>
                  </a:cubicBezTo>
                  <a:cubicBezTo>
                    <a:pt x="58" y="488"/>
                    <a:pt x="55" y="489"/>
                    <a:pt x="55" y="489"/>
                  </a:cubicBezTo>
                  <a:cubicBezTo>
                    <a:pt x="54" y="489"/>
                    <a:pt x="53" y="488"/>
                    <a:pt x="51" y="487"/>
                  </a:cubicBezTo>
                  <a:cubicBezTo>
                    <a:pt x="49" y="486"/>
                    <a:pt x="49" y="487"/>
                    <a:pt x="48" y="487"/>
                  </a:cubicBezTo>
                  <a:cubicBezTo>
                    <a:pt x="47" y="488"/>
                    <a:pt x="47" y="490"/>
                    <a:pt x="46" y="490"/>
                  </a:cubicBezTo>
                  <a:cubicBezTo>
                    <a:pt x="46" y="491"/>
                    <a:pt x="43" y="490"/>
                    <a:pt x="42" y="490"/>
                  </a:cubicBezTo>
                  <a:cubicBezTo>
                    <a:pt x="41" y="490"/>
                    <a:pt x="39" y="488"/>
                    <a:pt x="37" y="487"/>
                  </a:cubicBezTo>
                  <a:cubicBezTo>
                    <a:pt x="36" y="487"/>
                    <a:pt x="35" y="486"/>
                    <a:pt x="33" y="487"/>
                  </a:cubicBezTo>
                  <a:cubicBezTo>
                    <a:pt x="30" y="487"/>
                    <a:pt x="29" y="488"/>
                    <a:pt x="28" y="489"/>
                  </a:cubicBezTo>
                  <a:cubicBezTo>
                    <a:pt x="27" y="490"/>
                    <a:pt x="26" y="491"/>
                    <a:pt x="25" y="491"/>
                  </a:cubicBezTo>
                  <a:cubicBezTo>
                    <a:pt x="24" y="492"/>
                    <a:pt x="24" y="490"/>
                    <a:pt x="24" y="490"/>
                  </a:cubicBezTo>
                  <a:cubicBezTo>
                    <a:pt x="24" y="489"/>
                    <a:pt x="26" y="487"/>
                    <a:pt x="26" y="487"/>
                  </a:cubicBezTo>
                  <a:cubicBezTo>
                    <a:pt x="26" y="486"/>
                    <a:pt x="25" y="484"/>
                    <a:pt x="25" y="483"/>
                  </a:cubicBezTo>
                  <a:cubicBezTo>
                    <a:pt x="24" y="482"/>
                    <a:pt x="22" y="481"/>
                    <a:pt x="22" y="481"/>
                  </a:cubicBezTo>
                  <a:cubicBezTo>
                    <a:pt x="21" y="481"/>
                    <a:pt x="20" y="478"/>
                    <a:pt x="19" y="477"/>
                  </a:cubicBezTo>
                  <a:cubicBezTo>
                    <a:pt x="19" y="476"/>
                    <a:pt x="20" y="477"/>
                    <a:pt x="21" y="477"/>
                  </a:cubicBezTo>
                  <a:cubicBezTo>
                    <a:pt x="22" y="477"/>
                    <a:pt x="22" y="474"/>
                    <a:pt x="22" y="474"/>
                  </a:cubicBezTo>
                  <a:cubicBezTo>
                    <a:pt x="23" y="474"/>
                    <a:pt x="23" y="475"/>
                    <a:pt x="23" y="475"/>
                  </a:cubicBezTo>
                  <a:cubicBezTo>
                    <a:pt x="24" y="476"/>
                    <a:pt x="25" y="476"/>
                    <a:pt x="26" y="477"/>
                  </a:cubicBezTo>
                  <a:cubicBezTo>
                    <a:pt x="28" y="478"/>
                    <a:pt x="28" y="478"/>
                    <a:pt x="29" y="480"/>
                  </a:cubicBezTo>
                  <a:cubicBezTo>
                    <a:pt x="30" y="483"/>
                    <a:pt x="30" y="482"/>
                    <a:pt x="31" y="481"/>
                  </a:cubicBezTo>
                  <a:cubicBezTo>
                    <a:pt x="32" y="480"/>
                    <a:pt x="34" y="478"/>
                    <a:pt x="33" y="478"/>
                  </a:cubicBezTo>
                  <a:cubicBezTo>
                    <a:pt x="33" y="477"/>
                    <a:pt x="30" y="480"/>
                    <a:pt x="30" y="479"/>
                  </a:cubicBezTo>
                  <a:cubicBezTo>
                    <a:pt x="29" y="479"/>
                    <a:pt x="29" y="479"/>
                    <a:pt x="30" y="478"/>
                  </a:cubicBezTo>
                  <a:cubicBezTo>
                    <a:pt x="31" y="477"/>
                    <a:pt x="32" y="475"/>
                    <a:pt x="32" y="473"/>
                  </a:cubicBezTo>
                  <a:cubicBezTo>
                    <a:pt x="32" y="472"/>
                    <a:pt x="31" y="472"/>
                    <a:pt x="30" y="473"/>
                  </a:cubicBezTo>
                  <a:cubicBezTo>
                    <a:pt x="28" y="473"/>
                    <a:pt x="27" y="473"/>
                    <a:pt x="26" y="473"/>
                  </a:cubicBezTo>
                  <a:cubicBezTo>
                    <a:pt x="26" y="472"/>
                    <a:pt x="25" y="470"/>
                    <a:pt x="25" y="469"/>
                  </a:cubicBezTo>
                  <a:cubicBezTo>
                    <a:pt x="25" y="467"/>
                    <a:pt x="24" y="468"/>
                    <a:pt x="24" y="470"/>
                  </a:cubicBezTo>
                  <a:cubicBezTo>
                    <a:pt x="25" y="472"/>
                    <a:pt x="25" y="473"/>
                    <a:pt x="24" y="473"/>
                  </a:cubicBezTo>
                  <a:cubicBezTo>
                    <a:pt x="23" y="474"/>
                    <a:pt x="23" y="470"/>
                    <a:pt x="22" y="469"/>
                  </a:cubicBezTo>
                  <a:cubicBezTo>
                    <a:pt x="22" y="468"/>
                    <a:pt x="19" y="469"/>
                    <a:pt x="17" y="469"/>
                  </a:cubicBezTo>
                  <a:cubicBezTo>
                    <a:pt x="16" y="469"/>
                    <a:pt x="15" y="467"/>
                    <a:pt x="15" y="466"/>
                  </a:cubicBezTo>
                  <a:cubicBezTo>
                    <a:pt x="15" y="464"/>
                    <a:pt x="15" y="464"/>
                    <a:pt x="17" y="464"/>
                  </a:cubicBezTo>
                  <a:cubicBezTo>
                    <a:pt x="19" y="463"/>
                    <a:pt x="18" y="463"/>
                    <a:pt x="18" y="461"/>
                  </a:cubicBezTo>
                  <a:cubicBezTo>
                    <a:pt x="17" y="460"/>
                    <a:pt x="17" y="460"/>
                    <a:pt x="16" y="461"/>
                  </a:cubicBezTo>
                  <a:cubicBezTo>
                    <a:pt x="15" y="463"/>
                    <a:pt x="14" y="459"/>
                    <a:pt x="13" y="458"/>
                  </a:cubicBezTo>
                  <a:cubicBezTo>
                    <a:pt x="12" y="457"/>
                    <a:pt x="10" y="457"/>
                    <a:pt x="9" y="457"/>
                  </a:cubicBezTo>
                  <a:cubicBezTo>
                    <a:pt x="8" y="456"/>
                    <a:pt x="8" y="454"/>
                    <a:pt x="8" y="453"/>
                  </a:cubicBezTo>
                  <a:cubicBezTo>
                    <a:pt x="9" y="452"/>
                    <a:pt x="10" y="452"/>
                    <a:pt x="12" y="451"/>
                  </a:cubicBezTo>
                  <a:cubicBezTo>
                    <a:pt x="13" y="451"/>
                    <a:pt x="15" y="451"/>
                    <a:pt x="16" y="450"/>
                  </a:cubicBezTo>
                  <a:cubicBezTo>
                    <a:pt x="18" y="449"/>
                    <a:pt x="18" y="448"/>
                    <a:pt x="17" y="448"/>
                  </a:cubicBezTo>
                  <a:cubicBezTo>
                    <a:pt x="17" y="448"/>
                    <a:pt x="14" y="449"/>
                    <a:pt x="13" y="450"/>
                  </a:cubicBezTo>
                  <a:cubicBezTo>
                    <a:pt x="11" y="450"/>
                    <a:pt x="10" y="450"/>
                    <a:pt x="10" y="450"/>
                  </a:cubicBezTo>
                  <a:cubicBezTo>
                    <a:pt x="9" y="449"/>
                    <a:pt x="9" y="447"/>
                    <a:pt x="8" y="446"/>
                  </a:cubicBezTo>
                  <a:cubicBezTo>
                    <a:pt x="8" y="445"/>
                    <a:pt x="9" y="443"/>
                    <a:pt x="9" y="441"/>
                  </a:cubicBezTo>
                  <a:cubicBezTo>
                    <a:pt x="9" y="439"/>
                    <a:pt x="9" y="437"/>
                    <a:pt x="9" y="436"/>
                  </a:cubicBezTo>
                  <a:cubicBezTo>
                    <a:pt x="8" y="435"/>
                    <a:pt x="8" y="435"/>
                    <a:pt x="7" y="436"/>
                  </a:cubicBezTo>
                  <a:cubicBezTo>
                    <a:pt x="6" y="437"/>
                    <a:pt x="8" y="441"/>
                    <a:pt x="7" y="441"/>
                  </a:cubicBezTo>
                  <a:cubicBezTo>
                    <a:pt x="5" y="442"/>
                    <a:pt x="3" y="438"/>
                    <a:pt x="2" y="437"/>
                  </a:cubicBezTo>
                  <a:cubicBezTo>
                    <a:pt x="1" y="435"/>
                    <a:pt x="0" y="432"/>
                    <a:pt x="0" y="430"/>
                  </a:cubicBezTo>
                  <a:cubicBezTo>
                    <a:pt x="0" y="428"/>
                    <a:pt x="1" y="427"/>
                    <a:pt x="2" y="425"/>
                  </a:cubicBezTo>
                  <a:cubicBezTo>
                    <a:pt x="2" y="423"/>
                    <a:pt x="4" y="421"/>
                    <a:pt x="4" y="419"/>
                  </a:cubicBezTo>
                  <a:cubicBezTo>
                    <a:pt x="4" y="417"/>
                    <a:pt x="1" y="415"/>
                    <a:pt x="1" y="414"/>
                  </a:cubicBezTo>
                  <a:cubicBezTo>
                    <a:pt x="0" y="413"/>
                    <a:pt x="2" y="411"/>
                    <a:pt x="2" y="410"/>
                  </a:cubicBezTo>
                  <a:cubicBezTo>
                    <a:pt x="3" y="408"/>
                    <a:pt x="5" y="406"/>
                    <a:pt x="6" y="406"/>
                  </a:cubicBezTo>
                  <a:cubicBezTo>
                    <a:pt x="6" y="406"/>
                    <a:pt x="6" y="408"/>
                    <a:pt x="5" y="409"/>
                  </a:cubicBezTo>
                  <a:cubicBezTo>
                    <a:pt x="5" y="410"/>
                    <a:pt x="6" y="409"/>
                    <a:pt x="7" y="410"/>
                  </a:cubicBezTo>
                  <a:cubicBezTo>
                    <a:pt x="8" y="410"/>
                    <a:pt x="6" y="407"/>
                    <a:pt x="7" y="406"/>
                  </a:cubicBezTo>
                  <a:cubicBezTo>
                    <a:pt x="7" y="404"/>
                    <a:pt x="9" y="404"/>
                    <a:pt x="9" y="402"/>
                  </a:cubicBezTo>
                  <a:cubicBezTo>
                    <a:pt x="9" y="400"/>
                    <a:pt x="8" y="394"/>
                    <a:pt x="8" y="393"/>
                  </a:cubicBezTo>
                  <a:cubicBezTo>
                    <a:pt x="8" y="392"/>
                    <a:pt x="7" y="392"/>
                    <a:pt x="10" y="392"/>
                  </a:cubicBezTo>
                  <a:cubicBezTo>
                    <a:pt x="11" y="391"/>
                    <a:pt x="12" y="392"/>
                    <a:pt x="12" y="392"/>
                  </a:cubicBezTo>
                  <a:cubicBezTo>
                    <a:pt x="15" y="391"/>
                    <a:pt x="18" y="390"/>
                    <a:pt x="20" y="391"/>
                  </a:cubicBezTo>
                  <a:cubicBezTo>
                    <a:pt x="24" y="392"/>
                    <a:pt x="24" y="391"/>
                    <a:pt x="21" y="390"/>
                  </a:cubicBezTo>
                  <a:cubicBezTo>
                    <a:pt x="19" y="390"/>
                    <a:pt x="19" y="389"/>
                    <a:pt x="19" y="388"/>
                  </a:cubicBezTo>
                  <a:cubicBezTo>
                    <a:pt x="19" y="387"/>
                    <a:pt x="21" y="385"/>
                    <a:pt x="22" y="384"/>
                  </a:cubicBezTo>
                  <a:cubicBezTo>
                    <a:pt x="23" y="383"/>
                    <a:pt x="24" y="382"/>
                    <a:pt x="23" y="381"/>
                  </a:cubicBezTo>
                  <a:cubicBezTo>
                    <a:pt x="23" y="379"/>
                    <a:pt x="22" y="381"/>
                    <a:pt x="22" y="383"/>
                  </a:cubicBezTo>
                  <a:cubicBezTo>
                    <a:pt x="21" y="384"/>
                    <a:pt x="20" y="382"/>
                    <a:pt x="19" y="382"/>
                  </a:cubicBezTo>
                  <a:cubicBezTo>
                    <a:pt x="19" y="381"/>
                    <a:pt x="21" y="381"/>
                    <a:pt x="21" y="380"/>
                  </a:cubicBezTo>
                  <a:cubicBezTo>
                    <a:pt x="21" y="379"/>
                    <a:pt x="20" y="379"/>
                    <a:pt x="18" y="380"/>
                  </a:cubicBezTo>
                  <a:cubicBezTo>
                    <a:pt x="17" y="381"/>
                    <a:pt x="18" y="381"/>
                    <a:pt x="16" y="380"/>
                  </a:cubicBezTo>
                  <a:cubicBezTo>
                    <a:pt x="14" y="380"/>
                    <a:pt x="14" y="380"/>
                    <a:pt x="14" y="378"/>
                  </a:cubicBezTo>
                  <a:cubicBezTo>
                    <a:pt x="14" y="376"/>
                    <a:pt x="13" y="378"/>
                    <a:pt x="13" y="380"/>
                  </a:cubicBezTo>
                  <a:cubicBezTo>
                    <a:pt x="13" y="383"/>
                    <a:pt x="11" y="382"/>
                    <a:pt x="11" y="382"/>
                  </a:cubicBezTo>
                  <a:cubicBezTo>
                    <a:pt x="10" y="381"/>
                    <a:pt x="10" y="380"/>
                    <a:pt x="10" y="378"/>
                  </a:cubicBezTo>
                  <a:cubicBezTo>
                    <a:pt x="10" y="378"/>
                    <a:pt x="10" y="376"/>
                    <a:pt x="10" y="376"/>
                  </a:cubicBezTo>
                  <a:cubicBezTo>
                    <a:pt x="9" y="375"/>
                    <a:pt x="8" y="376"/>
                    <a:pt x="8" y="375"/>
                  </a:cubicBezTo>
                  <a:cubicBezTo>
                    <a:pt x="8" y="375"/>
                    <a:pt x="8" y="374"/>
                    <a:pt x="7" y="374"/>
                  </a:cubicBezTo>
                  <a:cubicBezTo>
                    <a:pt x="7" y="373"/>
                    <a:pt x="7" y="374"/>
                    <a:pt x="8" y="372"/>
                  </a:cubicBezTo>
                  <a:cubicBezTo>
                    <a:pt x="9" y="370"/>
                    <a:pt x="8" y="370"/>
                    <a:pt x="8" y="371"/>
                  </a:cubicBezTo>
                  <a:cubicBezTo>
                    <a:pt x="7" y="371"/>
                    <a:pt x="7" y="372"/>
                    <a:pt x="7" y="372"/>
                  </a:cubicBezTo>
                  <a:cubicBezTo>
                    <a:pt x="7" y="372"/>
                    <a:pt x="6" y="372"/>
                    <a:pt x="6" y="371"/>
                  </a:cubicBezTo>
                  <a:cubicBezTo>
                    <a:pt x="5" y="370"/>
                    <a:pt x="5" y="370"/>
                    <a:pt x="5" y="370"/>
                  </a:cubicBezTo>
                  <a:cubicBezTo>
                    <a:pt x="5" y="370"/>
                    <a:pt x="5" y="370"/>
                    <a:pt x="5" y="369"/>
                  </a:cubicBezTo>
                  <a:cubicBezTo>
                    <a:pt x="5" y="368"/>
                    <a:pt x="5" y="367"/>
                    <a:pt x="5" y="367"/>
                  </a:cubicBezTo>
                  <a:cubicBezTo>
                    <a:pt x="5" y="366"/>
                    <a:pt x="6" y="365"/>
                    <a:pt x="6" y="364"/>
                  </a:cubicBezTo>
                  <a:cubicBezTo>
                    <a:pt x="6" y="363"/>
                    <a:pt x="6" y="362"/>
                    <a:pt x="7" y="362"/>
                  </a:cubicBezTo>
                  <a:cubicBezTo>
                    <a:pt x="7" y="362"/>
                    <a:pt x="8" y="364"/>
                    <a:pt x="8" y="364"/>
                  </a:cubicBezTo>
                  <a:cubicBezTo>
                    <a:pt x="8" y="365"/>
                    <a:pt x="8" y="365"/>
                    <a:pt x="8" y="365"/>
                  </a:cubicBezTo>
                  <a:cubicBezTo>
                    <a:pt x="8" y="366"/>
                    <a:pt x="9" y="365"/>
                    <a:pt x="9" y="366"/>
                  </a:cubicBezTo>
                  <a:cubicBezTo>
                    <a:pt x="9" y="366"/>
                    <a:pt x="10" y="366"/>
                    <a:pt x="10" y="366"/>
                  </a:cubicBezTo>
                  <a:cubicBezTo>
                    <a:pt x="10" y="365"/>
                    <a:pt x="10" y="364"/>
                    <a:pt x="10" y="365"/>
                  </a:cubicBezTo>
                  <a:cubicBezTo>
                    <a:pt x="11" y="365"/>
                    <a:pt x="11" y="365"/>
                    <a:pt x="12" y="365"/>
                  </a:cubicBezTo>
                  <a:cubicBezTo>
                    <a:pt x="12" y="365"/>
                    <a:pt x="13" y="365"/>
                    <a:pt x="13" y="365"/>
                  </a:cubicBezTo>
                  <a:cubicBezTo>
                    <a:pt x="13" y="364"/>
                    <a:pt x="14" y="364"/>
                    <a:pt x="14" y="364"/>
                  </a:cubicBezTo>
                  <a:cubicBezTo>
                    <a:pt x="15" y="364"/>
                    <a:pt x="15" y="363"/>
                    <a:pt x="16" y="363"/>
                  </a:cubicBezTo>
                  <a:cubicBezTo>
                    <a:pt x="16" y="364"/>
                    <a:pt x="16" y="364"/>
                    <a:pt x="17" y="364"/>
                  </a:cubicBezTo>
                  <a:cubicBezTo>
                    <a:pt x="17" y="364"/>
                    <a:pt x="18" y="364"/>
                    <a:pt x="18" y="363"/>
                  </a:cubicBezTo>
                  <a:cubicBezTo>
                    <a:pt x="18" y="363"/>
                    <a:pt x="19" y="361"/>
                    <a:pt x="19" y="361"/>
                  </a:cubicBezTo>
                  <a:cubicBezTo>
                    <a:pt x="18" y="361"/>
                    <a:pt x="18" y="360"/>
                    <a:pt x="18" y="360"/>
                  </a:cubicBezTo>
                  <a:cubicBezTo>
                    <a:pt x="18" y="359"/>
                    <a:pt x="19" y="359"/>
                    <a:pt x="19" y="358"/>
                  </a:cubicBezTo>
                  <a:cubicBezTo>
                    <a:pt x="19" y="358"/>
                    <a:pt x="19" y="357"/>
                    <a:pt x="20" y="357"/>
                  </a:cubicBezTo>
                  <a:cubicBezTo>
                    <a:pt x="20" y="357"/>
                    <a:pt x="20" y="357"/>
                    <a:pt x="21" y="356"/>
                  </a:cubicBezTo>
                  <a:cubicBezTo>
                    <a:pt x="21" y="356"/>
                    <a:pt x="20" y="356"/>
                    <a:pt x="20" y="355"/>
                  </a:cubicBezTo>
                  <a:cubicBezTo>
                    <a:pt x="20" y="355"/>
                    <a:pt x="20" y="354"/>
                    <a:pt x="20" y="353"/>
                  </a:cubicBezTo>
                  <a:cubicBezTo>
                    <a:pt x="20" y="352"/>
                    <a:pt x="20" y="351"/>
                    <a:pt x="20" y="350"/>
                  </a:cubicBezTo>
                  <a:cubicBezTo>
                    <a:pt x="20" y="349"/>
                    <a:pt x="20" y="349"/>
                    <a:pt x="21" y="348"/>
                  </a:cubicBezTo>
                  <a:cubicBezTo>
                    <a:pt x="21" y="348"/>
                    <a:pt x="21" y="347"/>
                    <a:pt x="21" y="346"/>
                  </a:cubicBezTo>
                  <a:cubicBezTo>
                    <a:pt x="21" y="346"/>
                    <a:pt x="22" y="345"/>
                    <a:pt x="23" y="345"/>
                  </a:cubicBezTo>
                  <a:cubicBezTo>
                    <a:pt x="23" y="344"/>
                    <a:pt x="24" y="343"/>
                    <a:pt x="24" y="343"/>
                  </a:cubicBezTo>
                  <a:cubicBezTo>
                    <a:pt x="24" y="343"/>
                    <a:pt x="24" y="343"/>
                    <a:pt x="24" y="343"/>
                  </a:cubicBezTo>
                  <a:cubicBezTo>
                    <a:pt x="25" y="343"/>
                    <a:pt x="25" y="343"/>
                    <a:pt x="26" y="343"/>
                  </a:cubicBezTo>
                  <a:cubicBezTo>
                    <a:pt x="26" y="343"/>
                    <a:pt x="27" y="344"/>
                    <a:pt x="27" y="344"/>
                  </a:cubicBezTo>
                  <a:cubicBezTo>
                    <a:pt x="28" y="344"/>
                    <a:pt x="29" y="344"/>
                    <a:pt x="29" y="344"/>
                  </a:cubicBezTo>
                  <a:cubicBezTo>
                    <a:pt x="29" y="345"/>
                    <a:pt x="30" y="345"/>
                    <a:pt x="31" y="344"/>
                  </a:cubicBezTo>
                  <a:cubicBezTo>
                    <a:pt x="32" y="344"/>
                    <a:pt x="32" y="344"/>
                    <a:pt x="32" y="343"/>
                  </a:cubicBezTo>
                  <a:cubicBezTo>
                    <a:pt x="33" y="343"/>
                    <a:pt x="33" y="342"/>
                    <a:pt x="33" y="342"/>
                  </a:cubicBezTo>
                  <a:cubicBezTo>
                    <a:pt x="33" y="342"/>
                    <a:pt x="33" y="343"/>
                    <a:pt x="34" y="343"/>
                  </a:cubicBezTo>
                  <a:cubicBezTo>
                    <a:pt x="34" y="343"/>
                    <a:pt x="34" y="343"/>
                    <a:pt x="34" y="343"/>
                  </a:cubicBezTo>
                  <a:cubicBezTo>
                    <a:pt x="34" y="342"/>
                    <a:pt x="35" y="341"/>
                    <a:pt x="35" y="341"/>
                  </a:cubicBezTo>
                  <a:cubicBezTo>
                    <a:pt x="35" y="341"/>
                    <a:pt x="36" y="340"/>
                    <a:pt x="36" y="341"/>
                  </a:cubicBezTo>
                  <a:cubicBezTo>
                    <a:pt x="36" y="341"/>
                    <a:pt x="37" y="342"/>
                    <a:pt x="37" y="342"/>
                  </a:cubicBezTo>
                  <a:cubicBezTo>
                    <a:pt x="37" y="342"/>
                    <a:pt x="37" y="341"/>
                    <a:pt x="38" y="341"/>
                  </a:cubicBezTo>
                  <a:cubicBezTo>
                    <a:pt x="39" y="341"/>
                    <a:pt x="39" y="341"/>
                    <a:pt x="40" y="341"/>
                  </a:cubicBezTo>
                  <a:cubicBezTo>
                    <a:pt x="41" y="341"/>
                    <a:pt x="43" y="341"/>
                    <a:pt x="43" y="341"/>
                  </a:cubicBezTo>
                  <a:cubicBezTo>
                    <a:pt x="43" y="342"/>
                    <a:pt x="44" y="342"/>
                    <a:pt x="44" y="342"/>
                  </a:cubicBezTo>
                  <a:cubicBezTo>
                    <a:pt x="45" y="342"/>
                    <a:pt x="47" y="342"/>
                    <a:pt x="47" y="342"/>
                  </a:cubicBezTo>
                  <a:cubicBezTo>
                    <a:pt x="47" y="341"/>
                    <a:pt x="47" y="341"/>
                    <a:pt x="48" y="341"/>
                  </a:cubicBezTo>
                  <a:cubicBezTo>
                    <a:pt x="48" y="341"/>
                    <a:pt x="49" y="341"/>
                    <a:pt x="49" y="340"/>
                  </a:cubicBezTo>
                  <a:cubicBezTo>
                    <a:pt x="49" y="339"/>
                    <a:pt x="49" y="338"/>
                    <a:pt x="49" y="339"/>
                  </a:cubicBezTo>
                  <a:cubicBezTo>
                    <a:pt x="50" y="339"/>
                    <a:pt x="51" y="339"/>
                    <a:pt x="52" y="340"/>
                  </a:cubicBezTo>
                  <a:cubicBezTo>
                    <a:pt x="52" y="341"/>
                    <a:pt x="53" y="341"/>
                    <a:pt x="54" y="341"/>
                  </a:cubicBezTo>
                  <a:cubicBezTo>
                    <a:pt x="55" y="341"/>
                    <a:pt x="57" y="340"/>
                    <a:pt x="57" y="340"/>
                  </a:cubicBezTo>
                  <a:cubicBezTo>
                    <a:pt x="57" y="340"/>
                    <a:pt x="58" y="339"/>
                    <a:pt x="58" y="338"/>
                  </a:cubicBezTo>
                  <a:cubicBezTo>
                    <a:pt x="58" y="338"/>
                    <a:pt x="57" y="337"/>
                    <a:pt x="57" y="337"/>
                  </a:cubicBezTo>
                  <a:cubicBezTo>
                    <a:pt x="56" y="337"/>
                    <a:pt x="56" y="337"/>
                    <a:pt x="56" y="336"/>
                  </a:cubicBezTo>
                  <a:cubicBezTo>
                    <a:pt x="57" y="336"/>
                    <a:pt x="58" y="335"/>
                    <a:pt x="57" y="335"/>
                  </a:cubicBezTo>
                  <a:cubicBezTo>
                    <a:pt x="56" y="334"/>
                    <a:pt x="56" y="333"/>
                    <a:pt x="55" y="333"/>
                  </a:cubicBezTo>
                  <a:cubicBezTo>
                    <a:pt x="55" y="333"/>
                    <a:pt x="55" y="333"/>
                    <a:pt x="55" y="332"/>
                  </a:cubicBezTo>
                  <a:cubicBezTo>
                    <a:pt x="55" y="332"/>
                    <a:pt x="55" y="331"/>
                    <a:pt x="54" y="330"/>
                  </a:cubicBezTo>
                  <a:cubicBezTo>
                    <a:pt x="54" y="329"/>
                    <a:pt x="54" y="327"/>
                    <a:pt x="54" y="326"/>
                  </a:cubicBezTo>
                  <a:cubicBezTo>
                    <a:pt x="54" y="326"/>
                    <a:pt x="55" y="324"/>
                    <a:pt x="54" y="323"/>
                  </a:cubicBezTo>
                  <a:cubicBezTo>
                    <a:pt x="54" y="323"/>
                    <a:pt x="53" y="322"/>
                    <a:pt x="53" y="322"/>
                  </a:cubicBezTo>
                  <a:cubicBezTo>
                    <a:pt x="54" y="322"/>
                    <a:pt x="55" y="322"/>
                    <a:pt x="55" y="322"/>
                  </a:cubicBezTo>
                  <a:cubicBezTo>
                    <a:pt x="55" y="321"/>
                    <a:pt x="55" y="319"/>
                    <a:pt x="54" y="319"/>
                  </a:cubicBezTo>
                  <a:cubicBezTo>
                    <a:pt x="53" y="319"/>
                    <a:pt x="53" y="318"/>
                    <a:pt x="53" y="318"/>
                  </a:cubicBezTo>
                  <a:cubicBezTo>
                    <a:pt x="52" y="318"/>
                    <a:pt x="51" y="317"/>
                    <a:pt x="52" y="316"/>
                  </a:cubicBezTo>
                  <a:cubicBezTo>
                    <a:pt x="52" y="315"/>
                    <a:pt x="53" y="315"/>
                    <a:pt x="53" y="314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4" y="313"/>
                    <a:pt x="55" y="315"/>
                    <a:pt x="55" y="315"/>
                  </a:cubicBezTo>
                  <a:cubicBezTo>
                    <a:pt x="55" y="316"/>
                    <a:pt x="55" y="316"/>
                    <a:pt x="56" y="316"/>
                  </a:cubicBezTo>
                  <a:cubicBezTo>
                    <a:pt x="57" y="315"/>
                    <a:pt x="56" y="315"/>
                    <a:pt x="57" y="314"/>
                  </a:cubicBezTo>
                  <a:cubicBezTo>
                    <a:pt x="57" y="314"/>
                    <a:pt x="58" y="314"/>
                    <a:pt x="58" y="313"/>
                  </a:cubicBezTo>
                  <a:cubicBezTo>
                    <a:pt x="58" y="313"/>
                    <a:pt x="58" y="312"/>
                    <a:pt x="59" y="312"/>
                  </a:cubicBezTo>
                  <a:cubicBezTo>
                    <a:pt x="59" y="312"/>
                    <a:pt x="60" y="312"/>
                    <a:pt x="61" y="313"/>
                  </a:cubicBezTo>
                  <a:cubicBezTo>
                    <a:pt x="61" y="313"/>
                    <a:pt x="62" y="314"/>
                    <a:pt x="63" y="315"/>
                  </a:cubicBezTo>
                  <a:cubicBezTo>
                    <a:pt x="63" y="315"/>
                    <a:pt x="65" y="316"/>
                    <a:pt x="65" y="317"/>
                  </a:cubicBezTo>
                  <a:cubicBezTo>
                    <a:pt x="65" y="317"/>
                    <a:pt x="65" y="317"/>
                    <a:pt x="65" y="318"/>
                  </a:cubicBezTo>
                  <a:cubicBezTo>
                    <a:pt x="65" y="318"/>
                    <a:pt x="67" y="317"/>
                    <a:pt x="67" y="317"/>
                  </a:cubicBezTo>
                  <a:cubicBezTo>
                    <a:pt x="68" y="317"/>
                    <a:pt x="68" y="317"/>
                    <a:pt x="68" y="316"/>
                  </a:cubicBezTo>
                  <a:cubicBezTo>
                    <a:pt x="68" y="315"/>
                    <a:pt x="68" y="315"/>
                    <a:pt x="69" y="314"/>
                  </a:cubicBezTo>
                  <a:cubicBezTo>
                    <a:pt x="69" y="314"/>
                    <a:pt x="70" y="312"/>
                    <a:pt x="71" y="312"/>
                  </a:cubicBezTo>
                  <a:cubicBezTo>
                    <a:pt x="72" y="313"/>
                    <a:pt x="72" y="313"/>
                    <a:pt x="73" y="313"/>
                  </a:cubicBezTo>
                  <a:cubicBezTo>
                    <a:pt x="73" y="313"/>
                    <a:pt x="74" y="313"/>
                    <a:pt x="74" y="314"/>
                  </a:cubicBezTo>
                  <a:cubicBezTo>
                    <a:pt x="74" y="315"/>
                    <a:pt x="74" y="316"/>
                    <a:pt x="75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7" y="316"/>
                    <a:pt x="77" y="316"/>
                    <a:pt x="78" y="316"/>
                  </a:cubicBezTo>
                  <a:cubicBezTo>
                    <a:pt x="78" y="315"/>
                    <a:pt x="78" y="314"/>
                    <a:pt x="79" y="314"/>
                  </a:cubicBezTo>
                  <a:cubicBezTo>
                    <a:pt x="80" y="314"/>
                    <a:pt x="80" y="314"/>
                    <a:pt x="80" y="313"/>
                  </a:cubicBezTo>
                  <a:cubicBezTo>
                    <a:pt x="80" y="313"/>
                    <a:pt x="80" y="311"/>
                    <a:pt x="79" y="311"/>
                  </a:cubicBezTo>
                  <a:cubicBezTo>
                    <a:pt x="79" y="311"/>
                    <a:pt x="78" y="311"/>
                    <a:pt x="78" y="311"/>
                  </a:cubicBezTo>
                  <a:cubicBezTo>
                    <a:pt x="78" y="310"/>
                    <a:pt x="78" y="308"/>
                    <a:pt x="79" y="308"/>
                  </a:cubicBezTo>
                  <a:cubicBezTo>
                    <a:pt x="80" y="308"/>
                    <a:pt x="80" y="308"/>
                    <a:pt x="81" y="307"/>
                  </a:cubicBezTo>
                  <a:cubicBezTo>
                    <a:pt x="82" y="306"/>
                    <a:pt x="81" y="305"/>
                    <a:pt x="82" y="305"/>
                  </a:cubicBezTo>
                  <a:cubicBezTo>
                    <a:pt x="82" y="305"/>
                    <a:pt x="83" y="305"/>
                    <a:pt x="83" y="304"/>
                  </a:cubicBezTo>
                  <a:cubicBezTo>
                    <a:pt x="83" y="303"/>
                    <a:pt x="84" y="302"/>
                    <a:pt x="84" y="303"/>
                  </a:cubicBezTo>
                  <a:cubicBezTo>
                    <a:pt x="85" y="304"/>
                    <a:pt x="85" y="304"/>
                    <a:pt x="86" y="304"/>
                  </a:cubicBezTo>
                  <a:cubicBezTo>
                    <a:pt x="86" y="304"/>
                    <a:pt x="87" y="304"/>
                    <a:pt x="88" y="304"/>
                  </a:cubicBezTo>
                  <a:cubicBezTo>
                    <a:pt x="89" y="304"/>
                    <a:pt x="90" y="303"/>
                    <a:pt x="89" y="303"/>
                  </a:cubicBezTo>
                  <a:cubicBezTo>
                    <a:pt x="88" y="302"/>
                    <a:pt x="88" y="303"/>
                    <a:pt x="88" y="302"/>
                  </a:cubicBezTo>
                  <a:cubicBezTo>
                    <a:pt x="88" y="301"/>
                    <a:pt x="88" y="300"/>
                    <a:pt x="87" y="300"/>
                  </a:cubicBezTo>
                  <a:cubicBezTo>
                    <a:pt x="86" y="300"/>
                    <a:pt x="86" y="299"/>
                    <a:pt x="85" y="299"/>
                  </a:cubicBezTo>
                  <a:cubicBezTo>
                    <a:pt x="85" y="298"/>
                    <a:pt x="85" y="297"/>
                    <a:pt x="84" y="296"/>
                  </a:cubicBezTo>
                  <a:cubicBezTo>
                    <a:pt x="84" y="296"/>
                    <a:pt x="82" y="297"/>
                    <a:pt x="82" y="296"/>
                  </a:cubicBezTo>
                  <a:cubicBezTo>
                    <a:pt x="82" y="294"/>
                    <a:pt x="82" y="293"/>
                    <a:pt x="82" y="293"/>
                  </a:cubicBezTo>
                  <a:cubicBezTo>
                    <a:pt x="86" y="282"/>
                    <a:pt x="85" y="283"/>
                    <a:pt x="85" y="283"/>
                  </a:cubicBezTo>
                  <a:cubicBezTo>
                    <a:pt x="86" y="283"/>
                    <a:pt x="86" y="282"/>
                    <a:pt x="86" y="282"/>
                  </a:cubicBezTo>
                  <a:cubicBezTo>
                    <a:pt x="85" y="281"/>
                    <a:pt x="86" y="280"/>
                    <a:pt x="86" y="280"/>
                  </a:cubicBezTo>
                  <a:cubicBezTo>
                    <a:pt x="85" y="279"/>
                    <a:pt x="84" y="279"/>
                    <a:pt x="85" y="279"/>
                  </a:cubicBezTo>
                  <a:cubicBezTo>
                    <a:pt x="86" y="279"/>
                    <a:pt x="86" y="279"/>
                    <a:pt x="86" y="278"/>
                  </a:cubicBezTo>
                  <a:cubicBezTo>
                    <a:pt x="86" y="277"/>
                    <a:pt x="86" y="277"/>
                    <a:pt x="86" y="277"/>
                  </a:cubicBezTo>
                  <a:cubicBezTo>
                    <a:pt x="86" y="276"/>
                    <a:pt x="87" y="277"/>
                    <a:pt x="88" y="277"/>
                  </a:cubicBezTo>
                  <a:cubicBezTo>
                    <a:pt x="88" y="277"/>
                    <a:pt x="88" y="278"/>
                    <a:pt x="89" y="279"/>
                  </a:cubicBezTo>
                  <a:cubicBezTo>
                    <a:pt x="89" y="279"/>
                    <a:pt x="90" y="279"/>
                    <a:pt x="90" y="278"/>
                  </a:cubicBezTo>
                  <a:cubicBezTo>
                    <a:pt x="90" y="278"/>
                    <a:pt x="90" y="277"/>
                    <a:pt x="90" y="277"/>
                  </a:cubicBezTo>
                  <a:cubicBezTo>
                    <a:pt x="91" y="276"/>
                    <a:pt x="92" y="276"/>
                    <a:pt x="92" y="276"/>
                  </a:cubicBezTo>
                  <a:cubicBezTo>
                    <a:pt x="93" y="276"/>
                    <a:pt x="93" y="277"/>
                    <a:pt x="94" y="276"/>
                  </a:cubicBezTo>
                  <a:cubicBezTo>
                    <a:pt x="94" y="276"/>
                    <a:pt x="94" y="276"/>
                    <a:pt x="95" y="276"/>
                  </a:cubicBezTo>
                  <a:cubicBezTo>
                    <a:pt x="95" y="276"/>
                    <a:pt x="96" y="277"/>
                    <a:pt x="96" y="276"/>
                  </a:cubicBezTo>
                  <a:cubicBezTo>
                    <a:pt x="97" y="276"/>
                    <a:pt x="97" y="275"/>
                    <a:pt x="97" y="275"/>
                  </a:cubicBezTo>
                  <a:cubicBezTo>
                    <a:pt x="97" y="274"/>
                    <a:pt x="96" y="274"/>
                    <a:pt x="97" y="274"/>
                  </a:cubicBezTo>
                  <a:cubicBezTo>
                    <a:pt x="98" y="273"/>
                    <a:pt x="99" y="273"/>
                    <a:pt x="99" y="274"/>
                  </a:cubicBezTo>
                  <a:cubicBezTo>
                    <a:pt x="100" y="274"/>
                    <a:pt x="101" y="274"/>
                    <a:pt x="101" y="273"/>
                  </a:cubicBezTo>
                  <a:cubicBezTo>
                    <a:pt x="102" y="273"/>
                    <a:pt x="102" y="272"/>
                    <a:pt x="102" y="272"/>
                  </a:cubicBezTo>
                  <a:cubicBezTo>
                    <a:pt x="102" y="271"/>
                    <a:pt x="102" y="271"/>
                    <a:pt x="103" y="271"/>
                  </a:cubicBezTo>
                  <a:cubicBezTo>
                    <a:pt x="103" y="271"/>
                    <a:pt x="104" y="270"/>
                    <a:pt x="104" y="271"/>
                  </a:cubicBezTo>
                  <a:cubicBezTo>
                    <a:pt x="104" y="271"/>
                    <a:pt x="105" y="272"/>
                    <a:pt x="105" y="271"/>
                  </a:cubicBezTo>
                  <a:cubicBezTo>
                    <a:pt x="105" y="271"/>
                    <a:pt x="106" y="271"/>
                    <a:pt x="106" y="270"/>
                  </a:cubicBezTo>
                  <a:cubicBezTo>
                    <a:pt x="106" y="270"/>
                    <a:pt x="107" y="269"/>
                    <a:pt x="108" y="270"/>
                  </a:cubicBezTo>
                  <a:cubicBezTo>
                    <a:pt x="108" y="270"/>
                    <a:pt x="108" y="270"/>
                    <a:pt x="109" y="270"/>
                  </a:cubicBezTo>
                  <a:cubicBezTo>
                    <a:pt x="109" y="270"/>
                    <a:pt x="110" y="270"/>
                    <a:pt x="110" y="269"/>
                  </a:cubicBezTo>
                  <a:cubicBezTo>
                    <a:pt x="110" y="269"/>
                    <a:pt x="110" y="268"/>
                    <a:pt x="111" y="268"/>
                  </a:cubicBezTo>
                  <a:cubicBezTo>
                    <a:pt x="112" y="268"/>
                    <a:pt x="112" y="267"/>
                    <a:pt x="112" y="267"/>
                  </a:cubicBezTo>
                  <a:cubicBezTo>
                    <a:pt x="112" y="266"/>
                    <a:pt x="113" y="266"/>
                    <a:pt x="112" y="265"/>
                  </a:cubicBezTo>
                  <a:cubicBezTo>
                    <a:pt x="112" y="265"/>
                    <a:pt x="112" y="264"/>
                    <a:pt x="111" y="264"/>
                  </a:cubicBezTo>
                  <a:cubicBezTo>
                    <a:pt x="111" y="264"/>
                    <a:pt x="110" y="263"/>
                    <a:pt x="110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1" y="262"/>
                    <a:pt x="113" y="262"/>
                    <a:pt x="113" y="262"/>
                  </a:cubicBezTo>
                  <a:cubicBezTo>
                    <a:pt x="113" y="261"/>
                    <a:pt x="113" y="261"/>
                    <a:pt x="113" y="261"/>
                  </a:cubicBezTo>
                  <a:cubicBezTo>
                    <a:pt x="114" y="261"/>
                    <a:pt x="114" y="261"/>
                    <a:pt x="115" y="261"/>
                  </a:cubicBezTo>
                  <a:cubicBezTo>
                    <a:pt x="116" y="261"/>
                    <a:pt x="116" y="262"/>
                    <a:pt x="117" y="261"/>
                  </a:cubicBezTo>
                  <a:cubicBezTo>
                    <a:pt x="117" y="261"/>
                    <a:pt x="117" y="261"/>
                    <a:pt x="118" y="261"/>
                  </a:cubicBezTo>
                  <a:cubicBezTo>
                    <a:pt x="119" y="261"/>
                    <a:pt x="119" y="261"/>
                    <a:pt x="120" y="261"/>
                  </a:cubicBezTo>
                  <a:cubicBezTo>
                    <a:pt x="120" y="261"/>
                    <a:pt x="121" y="261"/>
                    <a:pt x="122" y="261"/>
                  </a:cubicBezTo>
                  <a:cubicBezTo>
                    <a:pt x="122" y="260"/>
                    <a:pt x="122" y="260"/>
                    <a:pt x="122" y="260"/>
                  </a:cubicBezTo>
                  <a:cubicBezTo>
                    <a:pt x="123" y="260"/>
                    <a:pt x="123" y="260"/>
                    <a:pt x="123" y="260"/>
                  </a:cubicBezTo>
                  <a:cubicBezTo>
                    <a:pt x="124" y="259"/>
                    <a:pt x="124" y="259"/>
                    <a:pt x="124" y="258"/>
                  </a:cubicBezTo>
                  <a:cubicBezTo>
                    <a:pt x="125" y="257"/>
                    <a:pt x="125" y="257"/>
                    <a:pt x="125" y="257"/>
                  </a:cubicBezTo>
                  <a:cubicBezTo>
                    <a:pt x="126" y="256"/>
                    <a:pt x="126" y="256"/>
                    <a:pt x="127" y="256"/>
                  </a:cubicBezTo>
                  <a:cubicBezTo>
                    <a:pt x="127" y="256"/>
                    <a:pt x="127" y="255"/>
                    <a:pt x="128" y="255"/>
                  </a:cubicBezTo>
                  <a:cubicBezTo>
                    <a:pt x="128" y="255"/>
                    <a:pt x="129" y="255"/>
                    <a:pt x="129" y="254"/>
                  </a:cubicBezTo>
                  <a:cubicBezTo>
                    <a:pt x="129" y="253"/>
                    <a:pt x="128" y="253"/>
                    <a:pt x="129" y="252"/>
                  </a:cubicBezTo>
                  <a:cubicBezTo>
                    <a:pt x="129" y="252"/>
                    <a:pt x="129" y="252"/>
                    <a:pt x="130" y="251"/>
                  </a:cubicBezTo>
                  <a:cubicBezTo>
                    <a:pt x="130" y="251"/>
                    <a:pt x="131" y="251"/>
                    <a:pt x="131" y="250"/>
                  </a:cubicBezTo>
                  <a:cubicBezTo>
                    <a:pt x="131" y="250"/>
                    <a:pt x="131" y="249"/>
                    <a:pt x="132" y="249"/>
                  </a:cubicBezTo>
                  <a:cubicBezTo>
                    <a:pt x="132" y="249"/>
                    <a:pt x="133" y="249"/>
                    <a:pt x="133" y="248"/>
                  </a:cubicBezTo>
                  <a:cubicBezTo>
                    <a:pt x="133" y="248"/>
                    <a:pt x="134" y="247"/>
                    <a:pt x="134" y="246"/>
                  </a:cubicBezTo>
                  <a:cubicBezTo>
                    <a:pt x="134" y="246"/>
                    <a:pt x="134" y="245"/>
                    <a:pt x="134" y="244"/>
                  </a:cubicBezTo>
                  <a:cubicBezTo>
                    <a:pt x="135" y="244"/>
                    <a:pt x="135" y="242"/>
                    <a:pt x="135" y="242"/>
                  </a:cubicBezTo>
                  <a:cubicBezTo>
                    <a:pt x="134" y="242"/>
                    <a:pt x="134" y="241"/>
                    <a:pt x="134" y="241"/>
                  </a:cubicBezTo>
                  <a:cubicBezTo>
                    <a:pt x="134" y="240"/>
                    <a:pt x="133" y="240"/>
                    <a:pt x="134" y="240"/>
                  </a:cubicBezTo>
                  <a:cubicBezTo>
                    <a:pt x="135" y="239"/>
                    <a:pt x="135" y="239"/>
                    <a:pt x="136" y="239"/>
                  </a:cubicBezTo>
                  <a:cubicBezTo>
                    <a:pt x="137" y="238"/>
                    <a:pt x="137" y="238"/>
                    <a:pt x="137" y="237"/>
                  </a:cubicBezTo>
                  <a:cubicBezTo>
                    <a:pt x="136" y="237"/>
                    <a:pt x="136" y="236"/>
                    <a:pt x="136" y="236"/>
                  </a:cubicBezTo>
                  <a:cubicBezTo>
                    <a:pt x="136" y="235"/>
                    <a:pt x="138" y="235"/>
                    <a:pt x="138" y="235"/>
                  </a:cubicBezTo>
                  <a:cubicBezTo>
                    <a:pt x="138" y="234"/>
                    <a:pt x="138" y="234"/>
                    <a:pt x="139" y="234"/>
                  </a:cubicBezTo>
                  <a:cubicBezTo>
                    <a:pt x="139" y="233"/>
                    <a:pt x="140" y="233"/>
                    <a:pt x="139" y="232"/>
                  </a:cubicBezTo>
                  <a:cubicBezTo>
                    <a:pt x="139" y="232"/>
                    <a:pt x="139" y="232"/>
                    <a:pt x="139" y="231"/>
                  </a:cubicBezTo>
                  <a:cubicBezTo>
                    <a:pt x="139" y="231"/>
                    <a:pt x="140" y="230"/>
                    <a:pt x="139" y="230"/>
                  </a:cubicBezTo>
                  <a:cubicBezTo>
                    <a:pt x="139" y="230"/>
                    <a:pt x="138" y="231"/>
                    <a:pt x="137" y="231"/>
                  </a:cubicBezTo>
                  <a:cubicBezTo>
                    <a:pt x="136" y="230"/>
                    <a:pt x="134" y="230"/>
                    <a:pt x="134" y="228"/>
                  </a:cubicBezTo>
                  <a:cubicBezTo>
                    <a:pt x="134" y="227"/>
                    <a:pt x="135" y="225"/>
                    <a:pt x="134" y="225"/>
                  </a:cubicBezTo>
                  <a:cubicBezTo>
                    <a:pt x="134" y="225"/>
                    <a:pt x="134" y="224"/>
                    <a:pt x="134" y="224"/>
                  </a:cubicBezTo>
                  <a:cubicBezTo>
                    <a:pt x="134" y="224"/>
                    <a:pt x="134" y="223"/>
                    <a:pt x="135" y="223"/>
                  </a:cubicBezTo>
                  <a:cubicBezTo>
                    <a:pt x="135" y="223"/>
                    <a:pt x="136" y="222"/>
                    <a:pt x="136" y="222"/>
                  </a:cubicBezTo>
                  <a:cubicBezTo>
                    <a:pt x="135" y="222"/>
                    <a:pt x="135" y="222"/>
                    <a:pt x="135" y="221"/>
                  </a:cubicBezTo>
                  <a:cubicBezTo>
                    <a:pt x="135" y="220"/>
                    <a:pt x="135" y="218"/>
                    <a:pt x="134" y="218"/>
                  </a:cubicBezTo>
                  <a:cubicBezTo>
                    <a:pt x="134" y="217"/>
                    <a:pt x="134" y="217"/>
                    <a:pt x="133" y="216"/>
                  </a:cubicBezTo>
                  <a:cubicBezTo>
                    <a:pt x="133" y="216"/>
                    <a:pt x="133" y="216"/>
                    <a:pt x="133" y="215"/>
                  </a:cubicBezTo>
                  <a:cubicBezTo>
                    <a:pt x="133" y="214"/>
                    <a:pt x="134" y="213"/>
                    <a:pt x="133" y="213"/>
                  </a:cubicBezTo>
                  <a:cubicBezTo>
                    <a:pt x="132" y="213"/>
                    <a:pt x="131" y="213"/>
                    <a:pt x="131" y="213"/>
                  </a:cubicBezTo>
                  <a:cubicBezTo>
                    <a:pt x="131" y="212"/>
                    <a:pt x="132" y="212"/>
                    <a:pt x="132" y="211"/>
                  </a:cubicBezTo>
                  <a:cubicBezTo>
                    <a:pt x="133" y="210"/>
                    <a:pt x="134" y="210"/>
                    <a:pt x="134" y="209"/>
                  </a:cubicBezTo>
                  <a:cubicBezTo>
                    <a:pt x="133" y="208"/>
                    <a:pt x="132" y="208"/>
                    <a:pt x="132" y="207"/>
                  </a:cubicBezTo>
                  <a:cubicBezTo>
                    <a:pt x="132" y="205"/>
                    <a:pt x="133" y="205"/>
                    <a:pt x="133" y="205"/>
                  </a:cubicBezTo>
                  <a:cubicBezTo>
                    <a:pt x="133" y="204"/>
                    <a:pt x="133" y="204"/>
                    <a:pt x="134" y="203"/>
                  </a:cubicBezTo>
                  <a:cubicBezTo>
                    <a:pt x="134" y="203"/>
                    <a:pt x="135" y="202"/>
                    <a:pt x="134" y="202"/>
                  </a:cubicBezTo>
                  <a:cubicBezTo>
                    <a:pt x="134" y="201"/>
                    <a:pt x="133" y="201"/>
                    <a:pt x="134" y="200"/>
                  </a:cubicBezTo>
                  <a:cubicBezTo>
                    <a:pt x="134" y="200"/>
                    <a:pt x="134" y="199"/>
                    <a:pt x="134" y="199"/>
                  </a:cubicBezTo>
                  <a:cubicBezTo>
                    <a:pt x="134" y="198"/>
                    <a:pt x="135" y="198"/>
                    <a:pt x="134" y="197"/>
                  </a:cubicBezTo>
                  <a:cubicBezTo>
                    <a:pt x="134" y="196"/>
                    <a:pt x="134" y="195"/>
                    <a:pt x="135" y="195"/>
                  </a:cubicBezTo>
                  <a:cubicBezTo>
                    <a:pt x="135" y="194"/>
                    <a:pt x="137" y="195"/>
                    <a:pt x="137" y="195"/>
                  </a:cubicBezTo>
                  <a:cubicBezTo>
                    <a:pt x="137" y="194"/>
                    <a:pt x="137" y="194"/>
                    <a:pt x="138" y="193"/>
                  </a:cubicBezTo>
                  <a:cubicBezTo>
                    <a:pt x="138" y="192"/>
                    <a:pt x="139" y="191"/>
                    <a:pt x="140" y="191"/>
                  </a:cubicBezTo>
                  <a:cubicBezTo>
                    <a:pt x="140" y="190"/>
                    <a:pt x="141" y="189"/>
                    <a:pt x="141" y="188"/>
                  </a:cubicBezTo>
                  <a:cubicBezTo>
                    <a:pt x="141" y="187"/>
                    <a:pt x="141" y="187"/>
                    <a:pt x="141" y="186"/>
                  </a:cubicBezTo>
                  <a:cubicBezTo>
                    <a:pt x="141" y="186"/>
                    <a:pt x="142" y="185"/>
                    <a:pt x="142" y="184"/>
                  </a:cubicBezTo>
                  <a:cubicBezTo>
                    <a:pt x="141" y="183"/>
                    <a:pt x="141" y="182"/>
                    <a:pt x="141" y="182"/>
                  </a:cubicBezTo>
                  <a:cubicBezTo>
                    <a:pt x="141" y="181"/>
                    <a:pt x="141" y="180"/>
                    <a:pt x="142" y="180"/>
                  </a:cubicBezTo>
                  <a:cubicBezTo>
                    <a:pt x="143" y="180"/>
                    <a:pt x="144" y="180"/>
                    <a:pt x="144" y="180"/>
                  </a:cubicBezTo>
                  <a:cubicBezTo>
                    <a:pt x="145" y="179"/>
                    <a:pt x="146" y="179"/>
                    <a:pt x="146" y="179"/>
                  </a:cubicBezTo>
                  <a:cubicBezTo>
                    <a:pt x="146" y="178"/>
                    <a:pt x="147" y="178"/>
                    <a:pt x="147" y="179"/>
                  </a:cubicBezTo>
                  <a:cubicBezTo>
                    <a:pt x="147" y="179"/>
                    <a:pt x="148" y="179"/>
                    <a:pt x="148" y="179"/>
                  </a:cubicBezTo>
                  <a:cubicBezTo>
                    <a:pt x="148" y="178"/>
                    <a:pt x="148" y="178"/>
                    <a:pt x="149" y="178"/>
                  </a:cubicBezTo>
                  <a:cubicBezTo>
                    <a:pt x="150" y="178"/>
                    <a:pt x="150" y="178"/>
                    <a:pt x="151" y="179"/>
                  </a:cubicBezTo>
                  <a:cubicBezTo>
                    <a:pt x="152" y="179"/>
                    <a:pt x="152" y="178"/>
                    <a:pt x="152" y="177"/>
                  </a:cubicBezTo>
                  <a:cubicBezTo>
                    <a:pt x="152" y="177"/>
                    <a:pt x="151" y="175"/>
                    <a:pt x="152" y="175"/>
                  </a:cubicBezTo>
                  <a:cubicBezTo>
                    <a:pt x="153" y="175"/>
                    <a:pt x="153" y="174"/>
                    <a:pt x="153" y="174"/>
                  </a:cubicBezTo>
                  <a:cubicBezTo>
                    <a:pt x="154" y="173"/>
                    <a:pt x="153" y="173"/>
                    <a:pt x="154" y="173"/>
                  </a:cubicBezTo>
                  <a:cubicBezTo>
                    <a:pt x="155" y="173"/>
                    <a:pt x="155" y="173"/>
                    <a:pt x="155" y="172"/>
                  </a:cubicBezTo>
                  <a:cubicBezTo>
                    <a:pt x="156" y="172"/>
                    <a:pt x="155" y="171"/>
                    <a:pt x="155" y="171"/>
                  </a:cubicBezTo>
                  <a:cubicBezTo>
                    <a:pt x="155" y="171"/>
                    <a:pt x="153" y="171"/>
                    <a:pt x="153" y="171"/>
                  </a:cubicBezTo>
                  <a:cubicBezTo>
                    <a:pt x="152" y="171"/>
                    <a:pt x="151" y="170"/>
                    <a:pt x="151" y="170"/>
                  </a:cubicBezTo>
                  <a:cubicBezTo>
                    <a:pt x="151" y="169"/>
                    <a:pt x="153" y="170"/>
                    <a:pt x="152" y="169"/>
                  </a:cubicBezTo>
                  <a:cubicBezTo>
                    <a:pt x="152" y="168"/>
                    <a:pt x="152" y="167"/>
                    <a:pt x="152" y="166"/>
                  </a:cubicBezTo>
                  <a:cubicBezTo>
                    <a:pt x="152" y="166"/>
                    <a:pt x="151" y="165"/>
                    <a:pt x="152" y="165"/>
                  </a:cubicBezTo>
                  <a:cubicBezTo>
                    <a:pt x="153" y="165"/>
                    <a:pt x="153" y="165"/>
                    <a:pt x="153" y="164"/>
                  </a:cubicBezTo>
                  <a:cubicBezTo>
                    <a:pt x="153" y="164"/>
                    <a:pt x="154" y="160"/>
                    <a:pt x="154" y="160"/>
                  </a:cubicBezTo>
                  <a:cubicBezTo>
                    <a:pt x="155" y="160"/>
                    <a:pt x="156" y="161"/>
                    <a:pt x="156" y="162"/>
                  </a:cubicBezTo>
                  <a:cubicBezTo>
                    <a:pt x="157" y="162"/>
                    <a:pt x="157" y="162"/>
                    <a:pt x="157" y="161"/>
                  </a:cubicBezTo>
                  <a:cubicBezTo>
                    <a:pt x="157" y="160"/>
                    <a:pt x="157" y="160"/>
                    <a:pt x="158" y="160"/>
                  </a:cubicBezTo>
                  <a:cubicBezTo>
                    <a:pt x="159" y="160"/>
                    <a:pt x="159" y="161"/>
                    <a:pt x="159" y="161"/>
                  </a:cubicBezTo>
                  <a:cubicBezTo>
                    <a:pt x="160" y="161"/>
                    <a:pt x="161" y="161"/>
                    <a:pt x="161" y="162"/>
                  </a:cubicBezTo>
                  <a:cubicBezTo>
                    <a:pt x="162" y="162"/>
                    <a:pt x="163" y="162"/>
                    <a:pt x="164" y="162"/>
                  </a:cubicBezTo>
                  <a:cubicBezTo>
                    <a:pt x="164" y="162"/>
                    <a:pt x="165" y="162"/>
                    <a:pt x="165" y="162"/>
                  </a:cubicBezTo>
                  <a:cubicBezTo>
                    <a:pt x="166" y="162"/>
                    <a:pt x="166" y="162"/>
                    <a:pt x="167" y="161"/>
                  </a:cubicBezTo>
                  <a:cubicBezTo>
                    <a:pt x="167" y="161"/>
                    <a:pt x="168" y="161"/>
                    <a:pt x="168" y="160"/>
                  </a:cubicBezTo>
                  <a:cubicBezTo>
                    <a:pt x="168" y="158"/>
                    <a:pt x="167" y="158"/>
                    <a:pt x="167" y="158"/>
                  </a:cubicBezTo>
                  <a:cubicBezTo>
                    <a:pt x="167" y="157"/>
                    <a:pt x="168" y="157"/>
                    <a:pt x="167" y="156"/>
                  </a:cubicBezTo>
                  <a:cubicBezTo>
                    <a:pt x="167" y="156"/>
                    <a:pt x="167" y="156"/>
                    <a:pt x="167" y="155"/>
                  </a:cubicBezTo>
                  <a:cubicBezTo>
                    <a:pt x="167" y="154"/>
                    <a:pt x="167" y="153"/>
                    <a:pt x="168" y="153"/>
                  </a:cubicBezTo>
                  <a:cubicBezTo>
                    <a:pt x="169" y="153"/>
                    <a:pt x="170" y="154"/>
                    <a:pt x="170" y="152"/>
                  </a:cubicBezTo>
                  <a:cubicBezTo>
                    <a:pt x="170" y="151"/>
                    <a:pt x="169" y="149"/>
                    <a:pt x="170" y="149"/>
                  </a:cubicBezTo>
                  <a:cubicBezTo>
                    <a:pt x="170" y="149"/>
                    <a:pt x="171" y="151"/>
                    <a:pt x="172" y="150"/>
                  </a:cubicBezTo>
                  <a:cubicBezTo>
                    <a:pt x="173" y="150"/>
                    <a:pt x="173" y="149"/>
                    <a:pt x="174" y="149"/>
                  </a:cubicBezTo>
                  <a:cubicBezTo>
                    <a:pt x="174" y="149"/>
                    <a:pt x="175" y="149"/>
                    <a:pt x="175" y="148"/>
                  </a:cubicBezTo>
                  <a:cubicBezTo>
                    <a:pt x="175" y="148"/>
                    <a:pt x="175" y="148"/>
                    <a:pt x="176" y="147"/>
                  </a:cubicBezTo>
                  <a:cubicBezTo>
                    <a:pt x="176" y="147"/>
                    <a:pt x="177" y="146"/>
                    <a:pt x="176" y="145"/>
                  </a:cubicBezTo>
                  <a:cubicBezTo>
                    <a:pt x="176" y="145"/>
                    <a:pt x="175" y="144"/>
                    <a:pt x="175" y="143"/>
                  </a:cubicBezTo>
                  <a:cubicBezTo>
                    <a:pt x="175" y="141"/>
                    <a:pt x="175" y="141"/>
                    <a:pt x="174" y="141"/>
                  </a:cubicBezTo>
                  <a:cubicBezTo>
                    <a:pt x="174" y="140"/>
                    <a:pt x="173" y="140"/>
                    <a:pt x="173" y="139"/>
                  </a:cubicBezTo>
                  <a:cubicBezTo>
                    <a:pt x="172" y="138"/>
                    <a:pt x="172" y="138"/>
                    <a:pt x="172" y="137"/>
                  </a:cubicBezTo>
                  <a:cubicBezTo>
                    <a:pt x="172" y="136"/>
                    <a:pt x="172" y="137"/>
                    <a:pt x="171" y="136"/>
                  </a:cubicBezTo>
                  <a:cubicBezTo>
                    <a:pt x="171" y="135"/>
                    <a:pt x="171" y="134"/>
                    <a:pt x="171" y="133"/>
                  </a:cubicBezTo>
                  <a:cubicBezTo>
                    <a:pt x="171" y="131"/>
                    <a:pt x="172" y="130"/>
                    <a:pt x="171" y="130"/>
                  </a:cubicBezTo>
                  <a:cubicBezTo>
                    <a:pt x="170" y="129"/>
                    <a:pt x="170" y="129"/>
                    <a:pt x="170" y="128"/>
                  </a:cubicBezTo>
                  <a:cubicBezTo>
                    <a:pt x="170" y="127"/>
                    <a:pt x="170" y="124"/>
                    <a:pt x="171" y="124"/>
                  </a:cubicBezTo>
                  <a:cubicBezTo>
                    <a:pt x="171" y="124"/>
                    <a:pt x="174" y="125"/>
                    <a:pt x="174" y="124"/>
                  </a:cubicBezTo>
                  <a:cubicBezTo>
                    <a:pt x="174" y="124"/>
                    <a:pt x="174" y="123"/>
                    <a:pt x="174" y="123"/>
                  </a:cubicBezTo>
                  <a:cubicBezTo>
                    <a:pt x="174" y="123"/>
                    <a:pt x="175" y="124"/>
                    <a:pt x="175" y="123"/>
                  </a:cubicBezTo>
                  <a:cubicBezTo>
                    <a:pt x="176" y="123"/>
                    <a:pt x="175" y="122"/>
                    <a:pt x="176" y="122"/>
                  </a:cubicBezTo>
                  <a:cubicBezTo>
                    <a:pt x="176" y="122"/>
                    <a:pt x="176" y="120"/>
                    <a:pt x="177" y="120"/>
                  </a:cubicBezTo>
                  <a:cubicBezTo>
                    <a:pt x="178" y="121"/>
                    <a:pt x="178" y="121"/>
                    <a:pt x="179" y="121"/>
                  </a:cubicBezTo>
                  <a:cubicBezTo>
                    <a:pt x="179" y="121"/>
                    <a:pt x="179" y="120"/>
                    <a:pt x="179" y="120"/>
                  </a:cubicBezTo>
                  <a:cubicBezTo>
                    <a:pt x="179" y="119"/>
                    <a:pt x="180" y="119"/>
                    <a:pt x="181" y="118"/>
                  </a:cubicBezTo>
                  <a:cubicBezTo>
                    <a:pt x="181" y="118"/>
                    <a:pt x="182" y="117"/>
                    <a:pt x="182" y="117"/>
                  </a:cubicBezTo>
                  <a:cubicBezTo>
                    <a:pt x="183" y="116"/>
                    <a:pt x="182" y="116"/>
                    <a:pt x="183" y="115"/>
                  </a:cubicBezTo>
                  <a:cubicBezTo>
                    <a:pt x="184" y="115"/>
                    <a:pt x="184" y="114"/>
                    <a:pt x="184" y="113"/>
                  </a:cubicBezTo>
                  <a:cubicBezTo>
                    <a:pt x="185" y="113"/>
                    <a:pt x="185" y="109"/>
                    <a:pt x="184" y="109"/>
                  </a:cubicBezTo>
                  <a:cubicBezTo>
                    <a:pt x="184" y="108"/>
                    <a:pt x="183" y="109"/>
                    <a:pt x="183" y="108"/>
                  </a:cubicBezTo>
                  <a:cubicBezTo>
                    <a:pt x="183" y="108"/>
                    <a:pt x="183" y="107"/>
                    <a:pt x="182" y="106"/>
                  </a:cubicBezTo>
                  <a:cubicBezTo>
                    <a:pt x="182" y="106"/>
                    <a:pt x="182" y="105"/>
                    <a:pt x="182" y="105"/>
                  </a:cubicBezTo>
                  <a:cubicBezTo>
                    <a:pt x="181" y="105"/>
                    <a:pt x="181" y="104"/>
                    <a:pt x="180" y="104"/>
                  </a:cubicBezTo>
                  <a:cubicBezTo>
                    <a:pt x="180" y="104"/>
                    <a:pt x="178" y="103"/>
                    <a:pt x="178" y="102"/>
                  </a:cubicBezTo>
                  <a:cubicBezTo>
                    <a:pt x="178" y="101"/>
                    <a:pt x="178" y="101"/>
                    <a:pt x="178" y="100"/>
                  </a:cubicBezTo>
                  <a:cubicBezTo>
                    <a:pt x="179" y="100"/>
                    <a:pt x="180" y="99"/>
                    <a:pt x="180" y="99"/>
                  </a:cubicBezTo>
                  <a:cubicBezTo>
                    <a:pt x="179" y="98"/>
                    <a:pt x="179" y="98"/>
                    <a:pt x="179" y="97"/>
                  </a:cubicBezTo>
                  <a:cubicBezTo>
                    <a:pt x="179" y="96"/>
                    <a:pt x="179" y="95"/>
                    <a:pt x="178" y="95"/>
                  </a:cubicBezTo>
                  <a:cubicBezTo>
                    <a:pt x="178" y="94"/>
                    <a:pt x="177" y="94"/>
                    <a:pt x="177" y="93"/>
                  </a:cubicBezTo>
                  <a:cubicBezTo>
                    <a:pt x="176" y="92"/>
                    <a:pt x="176" y="92"/>
                    <a:pt x="175" y="92"/>
                  </a:cubicBezTo>
                  <a:cubicBezTo>
                    <a:pt x="175" y="91"/>
                    <a:pt x="174" y="91"/>
                    <a:pt x="174" y="91"/>
                  </a:cubicBezTo>
                  <a:cubicBezTo>
                    <a:pt x="173" y="91"/>
                    <a:pt x="173" y="90"/>
                    <a:pt x="173" y="89"/>
                  </a:cubicBezTo>
                  <a:cubicBezTo>
                    <a:pt x="173" y="89"/>
                    <a:pt x="172" y="88"/>
                    <a:pt x="172" y="87"/>
                  </a:cubicBezTo>
                  <a:cubicBezTo>
                    <a:pt x="173" y="87"/>
                    <a:pt x="173" y="87"/>
                    <a:pt x="173" y="87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5"/>
                    <a:pt x="173" y="84"/>
                    <a:pt x="173" y="83"/>
                  </a:cubicBezTo>
                  <a:cubicBezTo>
                    <a:pt x="173" y="82"/>
                    <a:pt x="174" y="82"/>
                    <a:pt x="174" y="81"/>
                  </a:cubicBezTo>
                  <a:cubicBezTo>
                    <a:pt x="174" y="81"/>
                    <a:pt x="175" y="79"/>
                    <a:pt x="176" y="79"/>
                  </a:cubicBezTo>
                  <a:cubicBezTo>
                    <a:pt x="177" y="79"/>
                    <a:pt x="177" y="78"/>
                    <a:pt x="178" y="78"/>
                  </a:cubicBezTo>
                  <a:cubicBezTo>
                    <a:pt x="179" y="78"/>
                    <a:pt x="179" y="78"/>
                    <a:pt x="179" y="77"/>
                  </a:cubicBezTo>
                  <a:cubicBezTo>
                    <a:pt x="179" y="77"/>
                    <a:pt x="179" y="77"/>
                    <a:pt x="179" y="77"/>
                  </a:cubicBezTo>
                  <a:cubicBezTo>
                    <a:pt x="180" y="77"/>
                    <a:pt x="180" y="77"/>
                    <a:pt x="180" y="76"/>
                  </a:cubicBezTo>
                  <a:cubicBezTo>
                    <a:pt x="180" y="75"/>
                    <a:pt x="180" y="74"/>
                    <a:pt x="181" y="74"/>
                  </a:cubicBezTo>
                  <a:cubicBezTo>
                    <a:pt x="181" y="73"/>
                    <a:pt x="182" y="71"/>
                    <a:pt x="183" y="71"/>
                  </a:cubicBezTo>
                  <a:cubicBezTo>
                    <a:pt x="184" y="71"/>
                    <a:pt x="184" y="71"/>
                    <a:pt x="185" y="71"/>
                  </a:cubicBezTo>
                  <a:cubicBezTo>
                    <a:pt x="185" y="70"/>
                    <a:pt x="185" y="70"/>
                    <a:pt x="185" y="69"/>
                  </a:cubicBezTo>
                  <a:cubicBezTo>
                    <a:pt x="186" y="69"/>
                    <a:pt x="187" y="68"/>
                    <a:pt x="187" y="68"/>
                  </a:cubicBezTo>
                  <a:cubicBezTo>
                    <a:pt x="188" y="68"/>
                    <a:pt x="188" y="67"/>
                    <a:pt x="189" y="68"/>
                  </a:cubicBezTo>
                  <a:cubicBezTo>
                    <a:pt x="189" y="68"/>
                    <a:pt x="190" y="68"/>
                    <a:pt x="190" y="68"/>
                  </a:cubicBezTo>
                  <a:cubicBezTo>
                    <a:pt x="190" y="67"/>
                    <a:pt x="191" y="66"/>
                    <a:pt x="191" y="65"/>
                  </a:cubicBezTo>
                  <a:cubicBezTo>
                    <a:pt x="190" y="65"/>
                    <a:pt x="190" y="65"/>
                    <a:pt x="190" y="64"/>
                  </a:cubicBezTo>
                  <a:cubicBezTo>
                    <a:pt x="191" y="63"/>
                    <a:pt x="191" y="60"/>
                    <a:pt x="191" y="60"/>
                  </a:cubicBezTo>
                  <a:cubicBezTo>
                    <a:pt x="190" y="59"/>
                    <a:pt x="189" y="59"/>
                    <a:pt x="188" y="59"/>
                  </a:cubicBezTo>
                  <a:cubicBezTo>
                    <a:pt x="188" y="58"/>
                    <a:pt x="188" y="58"/>
                    <a:pt x="187" y="58"/>
                  </a:cubicBezTo>
                  <a:cubicBezTo>
                    <a:pt x="187" y="57"/>
                    <a:pt x="187" y="57"/>
                    <a:pt x="187" y="56"/>
                  </a:cubicBezTo>
                  <a:cubicBezTo>
                    <a:pt x="186" y="56"/>
                    <a:pt x="186" y="54"/>
                    <a:pt x="187" y="54"/>
                  </a:cubicBezTo>
                  <a:cubicBezTo>
                    <a:pt x="187" y="54"/>
                    <a:pt x="189" y="51"/>
                    <a:pt x="189" y="51"/>
                  </a:cubicBezTo>
                  <a:cubicBezTo>
                    <a:pt x="188" y="50"/>
                    <a:pt x="188" y="49"/>
                    <a:pt x="188" y="49"/>
                  </a:cubicBezTo>
                  <a:cubicBezTo>
                    <a:pt x="188" y="49"/>
                    <a:pt x="189" y="48"/>
                    <a:pt x="189" y="47"/>
                  </a:cubicBezTo>
                  <a:cubicBezTo>
                    <a:pt x="189" y="47"/>
                    <a:pt x="190" y="44"/>
                    <a:pt x="190" y="43"/>
                  </a:cubicBezTo>
                  <a:cubicBezTo>
                    <a:pt x="190" y="42"/>
                    <a:pt x="189" y="42"/>
                    <a:pt x="190" y="41"/>
                  </a:cubicBezTo>
                  <a:cubicBezTo>
                    <a:pt x="190" y="41"/>
                    <a:pt x="190" y="40"/>
                    <a:pt x="191" y="40"/>
                  </a:cubicBezTo>
                  <a:cubicBezTo>
                    <a:pt x="191" y="39"/>
                    <a:pt x="191" y="38"/>
                    <a:pt x="191" y="37"/>
                  </a:cubicBezTo>
                  <a:cubicBezTo>
                    <a:pt x="191" y="37"/>
                    <a:pt x="190" y="37"/>
                    <a:pt x="191" y="36"/>
                  </a:cubicBezTo>
                  <a:cubicBezTo>
                    <a:pt x="191" y="36"/>
                    <a:pt x="192" y="36"/>
                    <a:pt x="192" y="36"/>
                  </a:cubicBezTo>
                  <a:cubicBezTo>
                    <a:pt x="193" y="36"/>
                    <a:pt x="193" y="37"/>
                    <a:pt x="194" y="36"/>
                  </a:cubicBezTo>
                  <a:cubicBezTo>
                    <a:pt x="194" y="36"/>
                    <a:pt x="195" y="36"/>
                    <a:pt x="196" y="36"/>
                  </a:cubicBezTo>
                  <a:cubicBezTo>
                    <a:pt x="196" y="37"/>
                    <a:pt x="196" y="38"/>
                    <a:pt x="196" y="38"/>
                  </a:cubicBezTo>
                  <a:cubicBezTo>
                    <a:pt x="197" y="38"/>
                    <a:pt x="198" y="38"/>
                    <a:pt x="199" y="38"/>
                  </a:cubicBezTo>
                  <a:cubicBezTo>
                    <a:pt x="199" y="38"/>
                    <a:pt x="200" y="39"/>
                    <a:pt x="200" y="38"/>
                  </a:cubicBezTo>
                  <a:cubicBezTo>
                    <a:pt x="201" y="38"/>
                    <a:pt x="201" y="37"/>
                    <a:pt x="201" y="37"/>
                  </a:cubicBezTo>
                  <a:cubicBezTo>
                    <a:pt x="202" y="37"/>
                    <a:pt x="203" y="37"/>
                    <a:pt x="203" y="36"/>
                  </a:cubicBezTo>
                  <a:cubicBezTo>
                    <a:pt x="204" y="36"/>
                    <a:pt x="205" y="35"/>
                    <a:pt x="205" y="35"/>
                  </a:cubicBezTo>
                  <a:cubicBezTo>
                    <a:pt x="206" y="35"/>
                    <a:pt x="206" y="36"/>
                    <a:pt x="206" y="37"/>
                  </a:cubicBezTo>
                  <a:cubicBezTo>
                    <a:pt x="207" y="37"/>
                    <a:pt x="207" y="37"/>
                    <a:pt x="207" y="38"/>
                  </a:cubicBezTo>
                  <a:cubicBezTo>
                    <a:pt x="207" y="39"/>
                    <a:pt x="207" y="39"/>
                    <a:pt x="208" y="39"/>
                  </a:cubicBezTo>
                  <a:cubicBezTo>
                    <a:pt x="209" y="40"/>
                    <a:pt x="209" y="39"/>
                    <a:pt x="210" y="39"/>
                  </a:cubicBezTo>
                  <a:cubicBezTo>
                    <a:pt x="210" y="38"/>
                    <a:pt x="210" y="36"/>
                    <a:pt x="211" y="36"/>
                  </a:cubicBezTo>
                  <a:cubicBezTo>
                    <a:pt x="211" y="35"/>
                    <a:pt x="212" y="35"/>
                    <a:pt x="212" y="35"/>
                  </a:cubicBezTo>
                  <a:cubicBezTo>
                    <a:pt x="212" y="36"/>
                    <a:pt x="212" y="36"/>
                    <a:pt x="212" y="37"/>
                  </a:cubicBezTo>
                  <a:cubicBezTo>
                    <a:pt x="212" y="37"/>
                    <a:pt x="212" y="38"/>
                    <a:pt x="213" y="38"/>
                  </a:cubicBezTo>
                  <a:cubicBezTo>
                    <a:pt x="213" y="38"/>
                    <a:pt x="216" y="38"/>
                    <a:pt x="216" y="39"/>
                  </a:cubicBezTo>
                  <a:cubicBezTo>
                    <a:pt x="216" y="39"/>
                    <a:pt x="217" y="39"/>
                    <a:pt x="218" y="39"/>
                  </a:cubicBezTo>
                  <a:cubicBezTo>
                    <a:pt x="219" y="39"/>
                    <a:pt x="220" y="39"/>
                    <a:pt x="221" y="40"/>
                  </a:cubicBezTo>
                  <a:cubicBezTo>
                    <a:pt x="221" y="40"/>
                    <a:pt x="222" y="40"/>
                    <a:pt x="223" y="40"/>
                  </a:cubicBezTo>
                  <a:cubicBezTo>
                    <a:pt x="223" y="40"/>
                    <a:pt x="225" y="40"/>
                    <a:pt x="225" y="39"/>
                  </a:cubicBezTo>
                  <a:cubicBezTo>
                    <a:pt x="226" y="39"/>
                    <a:pt x="226" y="38"/>
                    <a:pt x="227" y="38"/>
                  </a:cubicBezTo>
                  <a:cubicBezTo>
                    <a:pt x="228" y="38"/>
                    <a:pt x="229" y="38"/>
                    <a:pt x="230" y="39"/>
                  </a:cubicBezTo>
                  <a:cubicBezTo>
                    <a:pt x="230" y="40"/>
                    <a:pt x="230" y="40"/>
                    <a:pt x="230" y="41"/>
                  </a:cubicBezTo>
                  <a:cubicBezTo>
                    <a:pt x="231" y="41"/>
                    <a:pt x="232" y="41"/>
                    <a:pt x="232" y="42"/>
                  </a:cubicBezTo>
                  <a:cubicBezTo>
                    <a:pt x="233" y="42"/>
                    <a:pt x="233" y="43"/>
                    <a:pt x="233" y="43"/>
                  </a:cubicBezTo>
                  <a:cubicBezTo>
                    <a:pt x="234" y="43"/>
                    <a:pt x="234" y="43"/>
                    <a:pt x="234" y="44"/>
                  </a:cubicBezTo>
                  <a:cubicBezTo>
                    <a:pt x="234" y="45"/>
                    <a:pt x="235" y="46"/>
                    <a:pt x="235" y="47"/>
                  </a:cubicBezTo>
                  <a:cubicBezTo>
                    <a:pt x="235" y="48"/>
                    <a:pt x="235" y="49"/>
                    <a:pt x="235" y="49"/>
                  </a:cubicBezTo>
                  <a:cubicBezTo>
                    <a:pt x="236" y="50"/>
                    <a:pt x="236" y="49"/>
                    <a:pt x="236" y="50"/>
                  </a:cubicBezTo>
                  <a:cubicBezTo>
                    <a:pt x="236" y="51"/>
                    <a:pt x="237" y="51"/>
                    <a:pt x="237" y="52"/>
                  </a:cubicBezTo>
                  <a:cubicBezTo>
                    <a:pt x="237" y="52"/>
                    <a:pt x="237" y="54"/>
                    <a:pt x="237" y="54"/>
                  </a:cubicBezTo>
                  <a:cubicBezTo>
                    <a:pt x="238" y="54"/>
                    <a:pt x="241" y="54"/>
                    <a:pt x="241" y="56"/>
                  </a:cubicBezTo>
                  <a:cubicBezTo>
                    <a:pt x="241" y="57"/>
                    <a:pt x="241" y="58"/>
                    <a:pt x="241" y="58"/>
                  </a:cubicBezTo>
                  <a:cubicBezTo>
                    <a:pt x="240" y="59"/>
                    <a:pt x="241" y="60"/>
                    <a:pt x="242" y="60"/>
                  </a:cubicBezTo>
                  <a:cubicBezTo>
                    <a:pt x="242" y="60"/>
                    <a:pt x="244" y="59"/>
                    <a:pt x="245" y="59"/>
                  </a:cubicBezTo>
                  <a:cubicBezTo>
                    <a:pt x="245" y="59"/>
                    <a:pt x="246" y="59"/>
                    <a:pt x="247" y="59"/>
                  </a:cubicBezTo>
                  <a:cubicBezTo>
                    <a:pt x="248" y="59"/>
                    <a:pt x="248" y="59"/>
                    <a:pt x="248" y="58"/>
                  </a:cubicBezTo>
                  <a:cubicBezTo>
                    <a:pt x="248" y="58"/>
                    <a:pt x="249" y="57"/>
                    <a:pt x="249" y="57"/>
                  </a:cubicBezTo>
                  <a:cubicBezTo>
                    <a:pt x="250" y="57"/>
                    <a:pt x="253" y="56"/>
                    <a:pt x="253" y="56"/>
                  </a:cubicBezTo>
                  <a:cubicBezTo>
                    <a:pt x="254" y="57"/>
                    <a:pt x="253" y="56"/>
                    <a:pt x="254" y="56"/>
                  </a:cubicBezTo>
                  <a:cubicBezTo>
                    <a:pt x="255" y="56"/>
                    <a:pt x="256" y="56"/>
                    <a:pt x="257" y="56"/>
                  </a:cubicBezTo>
                  <a:cubicBezTo>
                    <a:pt x="257" y="56"/>
                    <a:pt x="258" y="56"/>
                    <a:pt x="258" y="55"/>
                  </a:cubicBezTo>
                  <a:cubicBezTo>
                    <a:pt x="258" y="55"/>
                    <a:pt x="257" y="54"/>
                    <a:pt x="258" y="54"/>
                  </a:cubicBezTo>
                  <a:cubicBezTo>
                    <a:pt x="259" y="54"/>
                    <a:pt x="259" y="54"/>
                    <a:pt x="259" y="53"/>
                  </a:cubicBezTo>
                  <a:cubicBezTo>
                    <a:pt x="259" y="53"/>
                    <a:pt x="259" y="52"/>
                    <a:pt x="259" y="52"/>
                  </a:cubicBezTo>
                  <a:cubicBezTo>
                    <a:pt x="259" y="51"/>
                    <a:pt x="258" y="50"/>
                    <a:pt x="258" y="50"/>
                  </a:cubicBezTo>
                  <a:cubicBezTo>
                    <a:pt x="258" y="49"/>
                    <a:pt x="257" y="49"/>
                    <a:pt x="257" y="49"/>
                  </a:cubicBezTo>
                  <a:cubicBezTo>
                    <a:pt x="257" y="48"/>
                    <a:pt x="257" y="47"/>
                    <a:pt x="257" y="47"/>
                  </a:cubicBezTo>
                  <a:cubicBezTo>
                    <a:pt x="256" y="47"/>
                    <a:pt x="256" y="46"/>
                    <a:pt x="256" y="46"/>
                  </a:cubicBezTo>
                  <a:cubicBezTo>
                    <a:pt x="257" y="45"/>
                    <a:pt x="258" y="44"/>
                    <a:pt x="258" y="43"/>
                  </a:cubicBezTo>
                  <a:cubicBezTo>
                    <a:pt x="257" y="42"/>
                    <a:pt x="258" y="42"/>
                    <a:pt x="258" y="42"/>
                  </a:cubicBezTo>
                  <a:cubicBezTo>
                    <a:pt x="259" y="41"/>
                    <a:pt x="259" y="41"/>
                    <a:pt x="259" y="41"/>
                  </a:cubicBezTo>
                  <a:cubicBezTo>
                    <a:pt x="259" y="41"/>
                    <a:pt x="258" y="41"/>
                    <a:pt x="257" y="40"/>
                  </a:cubicBezTo>
                  <a:cubicBezTo>
                    <a:pt x="256" y="39"/>
                    <a:pt x="254" y="37"/>
                    <a:pt x="254" y="36"/>
                  </a:cubicBezTo>
                  <a:cubicBezTo>
                    <a:pt x="254" y="35"/>
                    <a:pt x="254" y="34"/>
                    <a:pt x="255" y="34"/>
                  </a:cubicBezTo>
                  <a:cubicBezTo>
                    <a:pt x="255" y="33"/>
                    <a:pt x="257" y="32"/>
                    <a:pt x="258" y="32"/>
                  </a:cubicBezTo>
                  <a:cubicBezTo>
                    <a:pt x="258" y="32"/>
                    <a:pt x="259" y="32"/>
                    <a:pt x="259" y="31"/>
                  </a:cubicBezTo>
                  <a:cubicBezTo>
                    <a:pt x="259" y="30"/>
                    <a:pt x="260" y="30"/>
                    <a:pt x="259" y="30"/>
                  </a:cubicBezTo>
                  <a:cubicBezTo>
                    <a:pt x="258" y="30"/>
                    <a:pt x="258" y="30"/>
                    <a:pt x="258" y="29"/>
                  </a:cubicBezTo>
                  <a:cubicBezTo>
                    <a:pt x="258" y="29"/>
                    <a:pt x="257" y="28"/>
                    <a:pt x="257" y="28"/>
                  </a:cubicBezTo>
                  <a:cubicBezTo>
                    <a:pt x="256" y="28"/>
                    <a:pt x="257" y="27"/>
                    <a:pt x="256" y="27"/>
                  </a:cubicBezTo>
                  <a:cubicBezTo>
                    <a:pt x="256" y="26"/>
                    <a:pt x="255" y="27"/>
                    <a:pt x="255" y="27"/>
                  </a:cubicBezTo>
                  <a:cubicBezTo>
                    <a:pt x="254" y="27"/>
                    <a:pt x="253" y="26"/>
                    <a:pt x="253" y="26"/>
                  </a:cubicBezTo>
                  <a:cubicBezTo>
                    <a:pt x="252" y="26"/>
                    <a:pt x="253" y="27"/>
                    <a:pt x="252" y="27"/>
                  </a:cubicBezTo>
                  <a:cubicBezTo>
                    <a:pt x="252" y="27"/>
                    <a:pt x="252" y="27"/>
                    <a:pt x="251" y="27"/>
                  </a:cubicBezTo>
                  <a:cubicBezTo>
                    <a:pt x="250" y="27"/>
                    <a:pt x="250" y="27"/>
                    <a:pt x="249" y="27"/>
                  </a:cubicBezTo>
                  <a:cubicBezTo>
                    <a:pt x="249" y="27"/>
                    <a:pt x="248" y="28"/>
                    <a:pt x="248" y="28"/>
                  </a:cubicBezTo>
                  <a:cubicBezTo>
                    <a:pt x="248" y="28"/>
                    <a:pt x="248" y="27"/>
                    <a:pt x="247" y="27"/>
                  </a:cubicBezTo>
                  <a:cubicBezTo>
                    <a:pt x="246" y="27"/>
                    <a:pt x="245" y="27"/>
                    <a:pt x="245" y="27"/>
                  </a:cubicBezTo>
                  <a:cubicBezTo>
                    <a:pt x="245" y="26"/>
                    <a:pt x="246" y="25"/>
                    <a:pt x="246" y="25"/>
                  </a:cubicBezTo>
                  <a:cubicBezTo>
                    <a:pt x="245" y="25"/>
                    <a:pt x="245" y="24"/>
                    <a:pt x="245" y="23"/>
                  </a:cubicBezTo>
                  <a:cubicBezTo>
                    <a:pt x="245" y="23"/>
                    <a:pt x="244" y="22"/>
                    <a:pt x="244" y="21"/>
                  </a:cubicBezTo>
                  <a:cubicBezTo>
                    <a:pt x="244" y="21"/>
                    <a:pt x="243" y="19"/>
                    <a:pt x="244" y="19"/>
                  </a:cubicBezTo>
                  <a:cubicBezTo>
                    <a:pt x="245" y="20"/>
                    <a:pt x="245" y="20"/>
                    <a:pt x="246" y="20"/>
                  </a:cubicBezTo>
                  <a:cubicBezTo>
                    <a:pt x="246" y="20"/>
                    <a:pt x="247" y="18"/>
                    <a:pt x="247" y="19"/>
                  </a:cubicBezTo>
                  <a:cubicBezTo>
                    <a:pt x="248" y="20"/>
                    <a:pt x="248" y="21"/>
                    <a:pt x="248" y="22"/>
                  </a:cubicBezTo>
                  <a:cubicBezTo>
                    <a:pt x="248" y="22"/>
                    <a:pt x="250" y="23"/>
                    <a:pt x="250" y="22"/>
                  </a:cubicBezTo>
                  <a:cubicBezTo>
                    <a:pt x="250" y="21"/>
                    <a:pt x="250" y="20"/>
                    <a:pt x="251" y="20"/>
                  </a:cubicBezTo>
                  <a:cubicBezTo>
                    <a:pt x="251" y="20"/>
                    <a:pt x="251" y="19"/>
                    <a:pt x="252" y="19"/>
                  </a:cubicBezTo>
                  <a:cubicBezTo>
                    <a:pt x="253" y="18"/>
                    <a:pt x="253" y="18"/>
                    <a:pt x="253" y="18"/>
                  </a:cubicBezTo>
                  <a:cubicBezTo>
                    <a:pt x="253" y="17"/>
                    <a:pt x="254" y="17"/>
                    <a:pt x="255" y="17"/>
                  </a:cubicBezTo>
                  <a:cubicBezTo>
                    <a:pt x="255" y="17"/>
                    <a:pt x="256" y="17"/>
                    <a:pt x="257" y="17"/>
                  </a:cubicBezTo>
                  <a:cubicBezTo>
                    <a:pt x="257" y="18"/>
                    <a:pt x="258" y="18"/>
                    <a:pt x="258" y="17"/>
                  </a:cubicBezTo>
                  <a:cubicBezTo>
                    <a:pt x="258" y="17"/>
                    <a:pt x="258" y="17"/>
                    <a:pt x="258" y="16"/>
                  </a:cubicBezTo>
                  <a:cubicBezTo>
                    <a:pt x="259" y="15"/>
                    <a:pt x="260" y="15"/>
                    <a:pt x="260" y="15"/>
                  </a:cubicBezTo>
                  <a:cubicBezTo>
                    <a:pt x="261" y="14"/>
                    <a:pt x="260" y="14"/>
                    <a:pt x="261" y="14"/>
                  </a:cubicBezTo>
                  <a:cubicBezTo>
                    <a:pt x="262" y="14"/>
                    <a:pt x="262" y="13"/>
                    <a:pt x="262" y="13"/>
                  </a:cubicBezTo>
                  <a:cubicBezTo>
                    <a:pt x="263" y="13"/>
                    <a:pt x="263" y="10"/>
                    <a:pt x="264" y="10"/>
                  </a:cubicBezTo>
                  <a:cubicBezTo>
                    <a:pt x="265" y="11"/>
                    <a:pt x="265" y="11"/>
                    <a:pt x="265" y="11"/>
                  </a:cubicBezTo>
                  <a:cubicBezTo>
                    <a:pt x="266" y="11"/>
                    <a:pt x="266" y="11"/>
                    <a:pt x="266" y="10"/>
                  </a:cubicBezTo>
                  <a:cubicBezTo>
                    <a:pt x="266" y="10"/>
                    <a:pt x="266" y="9"/>
                    <a:pt x="265" y="9"/>
                  </a:cubicBezTo>
                  <a:cubicBezTo>
                    <a:pt x="265" y="8"/>
                    <a:pt x="265" y="8"/>
                    <a:pt x="265" y="7"/>
                  </a:cubicBezTo>
                  <a:cubicBezTo>
                    <a:pt x="265" y="7"/>
                    <a:pt x="265" y="6"/>
                    <a:pt x="266" y="6"/>
                  </a:cubicBezTo>
                  <a:cubicBezTo>
                    <a:pt x="266" y="6"/>
                    <a:pt x="267" y="6"/>
                    <a:pt x="267" y="6"/>
                  </a:cubicBezTo>
                  <a:cubicBezTo>
                    <a:pt x="267" y="5"/>
                    <a:pt x="267" y="4"/>
                    <a:pt x="267" y="4"/>
                  </a:cubicBezTo>
                  <a:cubicBezTo>
                    <a:pt x="268" y="4"/>
                    <a:pt x="269" y="4"/>
                    <a:pt x="269" y="4"/>
                  </a:cubicBezTo>
                  <a:cubicBezTo>
                    <a:pt x="269" y="5"/>
                    <a:pt x="269" y="6"/>
                    <a:pt x="270" y="6"/>
                  </a:cubicBezTo>
                  <a:cubicBezTo>
                    <a:pt x="270" y="6"/>
                    <a:pt x="270" y="5"/>
                    <a:pt x="271" y="5"/>
                  </a:cubicBezTo>
                  <a:cubicBezTo>
                    <a:pt x="271" y="5"/>
                    <a:pt x="272" y="4"/>
                    <a:pt x="272" y="4"/>
                  </a:cubicBezTo>
                  <a:cubicBezTo>
                    <a:pt x="272" y="3"/>
                    <a:pt x="272" y="3"/>
                    <a:pt x="273" y="2"/>
                  </a:cubicBezTo>
                  <a:cubicBezTo>
                    <a:pt x="273" y="2"/>
                    <a:pt x="275" y="1"/>
                    <a:pt x="275" y="1"/>
                  </a:cubicBezTo>
                  <a:cubicBezTo>
                    <a:pt x="275" y="2"/>
                    <a:pt x="276" y="3"/>
                    <a:pt x="276" y="3"/>
                  </a:cubicBezTo>
                  <a:cubicBezTo>
                    <a:pt x="277" y="2"/>
                    <a:pt x="276" y="1"/>
                    <a:pt x="277" y="2"/>
                  </a:cubicBezTo>
                  <a:cubicBezTo>
                    <a:pt x="278" y="3"/>
                    <a:pt x="278" y="3"/>
                    <a:pt x="278" y="2"/>
                  </a:cubicBezTo>
                  <a:cubicBezTo>
                    <a:pt x="279" y="2"/>
                    <a:pt x="278" y="2"/>
                    <a:pt x="278" y="1"/>
                  </a:cubicBezTo>
                  <a:cubicBezTo>
                    <a:pt x="278" y="0"/>
                    <a:pt x="280" y="0"/>
                    <a:pt x="280" y="1"/>
                  </a:cubicBezTo>
                  <a:cubicBezTo>
                    <a:pt x="280" y="1"/>
                    <a:pt x="279" y="1"/>
                    <a:pt x="279" y="2"/>
                  </a:cubicBezTo>
                  <a:cubicBezTo>
                    <a:pt x="280" y="2"/>
                    <a:pt x="280" y="3"/>
                    <a:pt x="280" y="4"/>
                  </a:cubicBezTo>
                  <a:cubicBezTo>
                    <a:pt x="280" y="5"/>
                    <a:pt x="280" y="7"/>
                    <a:pt x="281" y="7"/>
                  </a:cubicBezTo>
                  <a:cubicBezTo>
                    <a:pt x="281" y="7"/>
                    <a:pt x="282" y="6"/>
                    <a:pt x="283" y="7"/>
                  </a:cubicBezTo>
                  <a:cubicBezTo>
                    <a:pt x="284" y="7"/>
                    <a:pt x="285" y="7"/>
                    <a:pt x="285" y="8"/>
                  </a:cubicBezTo>
                  <a:cubicBezTo>
                    <a:pt x="285" y="9"/>
                    <a:pt x="285" y="10"/>
                    <a:pt x="286" y="10"/>
                  </a:cubicBezTo>
                  <a:cubicBezTo>
                    <a:pt x="286" y="10"/>
                    <a:pt x="287" y="11"/>
                    <a:pt x="288" y="11"/>
                  </a:cubicBezTo>
                  <a:cubicBezTo>
                    <a:pt x="288" y="11"/>
                    <a:pt x="290" y="10"/>
                    <a:pt x="290" y="11"/>
                  </a:cubicBezTo>
                  <a:cubicBezTo>
                    <a:pt x="290" y="12"/>
                    <a:pt x="290" y="13"/>
                    <a:pt x="291" y="13"/>
                  </a:cubicBezTo>
                  <a:cubicBezTo>
                    <a:pt x="291" y="13"/>
                    <a:pt x="292" y="14"/>
                    <a:pt x="292" y="14"/>
                  </a:cubicBezTo>
                  <a:cubicBezTo>
                    <a:pt x="293" y="14"/>
                    <a:pt x="293" y="13"/>
                    <a:pt x="293" y="13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5" y="12"/>
                    <a:pt x="295" y="12"/>
                    <a:pt x="295" y="12"/>
                  </a:cubicBezTo>
                  <a:cubicBezTo>
                    <a:pt x="296" y="13"/>
                    <a:pt x="298" y="12"/>
                    <a:pt x="298" y="13"/>
                  </a:cubicBezTo>
                  <a:cubicBezTo>
                    <a:pt x="298" y="13"/>
                    <a:pt x="298" y="14"/>
                    <a:pt x="298" y="14"/>
                  </a:cubicBezTo>
                  <a:cubicBezTo>
                    <a:pt x="298" y="14"/>
                    <a:pt x="299" y="12"/>
                    <a:pt x="300" y="13"/>
                  </a:cubicBezTo>
                  <a:cubicBezTo>
                    <a:pt x="300" y="14"/>
                    <a:pt x="301" y="14"/>
                    <a:pt x="302" y="14"/>
                  </a:cubicBezTo>
                  <a:cubicBezTo>
                    <a:pt x="303" y="14"/>
                    <a:pt x="303" y="14"/>
                    <a:pt x="303" y="15"/>
                  </a:cubicBezTo>
                  <a:cubicBezTo>
                    <a:pt x="303" y="16"/>
                    <a:pt x="303" y="17"/>
                    <a:pt x="303" y="17"/>
                  </a:cubicBezTo>
                  <a:cubicBezTo>
                    <a:pt x="303" y="18"/>
                    <a:pt x="303" y="18"/>
                    <a:pt x="304" y="17"/>
                  </a:cubicBezTo>
                  <a:cubicBezTo>
                    <a:pt x="304" y="17"/>
                    <a:pt x="306" y="16"/>
                    <a:pt x="306" y="16"/>
                  </a:cubicBezTo>
                  <a:cubicBezTo>
                    <a:pt x="307" y="15"/>
                    <a:pt x="308" y="15"/>
                    <a:pt x="309" y="15"/>
                  </a:cubicBezTo>
                  <a:cubicBezTo>
                    <a:pt x="309" y="15"/>
                    <a:pt x="310" y="15"/>
                    <a:pt x="310" y="15"/>
                  </a:cubicBezTo>
                  <a:cubicBezTo>
                    <a:pt x="311" y="15"/>
                    <a:pt x="311" y="15"/>
                    <a:pt x="311" y="14"/>
                  </a:cubicBezTo>
                  <a:cubicBezTo>
                    <a:pt x="311" y="14"/>
                    <a:pt x="312" y="13"/>
                    <a:pt x="312" y="13"/>
                  </a:cubicBezTo>
                  <a:cubicBezTo>
                    <a:pt x="313" y="13"/>
                    <a:pt x="313" y="13"/>
                    <a:pt x="313" y="13"/>
                  </a:cubicBezTo>
                  <a:cubicBezTo>
                    <a:pt x="314" y="12"/>
                    <a:pt x="314" y="12"/>
                    <a:pt x="315" y="12"/>
                  </a:cubicBezTo>
                  <a:cubicBezTo>
                    <a:pt x="315" y="13"/>
                    <a:pt x="316" y="13"/>
                    <a:pt x="316" y="13"/>
                  </a:cubicBezTo>
                  <a:cubicBezTo>
                    <a:pt x="316" y="13"/>
                    <a:pt x="316" y="11"/>
                    <a:pt x="317" y="12"/>
                  </a:cubicBezTo>
                  <a:cubicBezTo>
                    <a:pt x="317" y="12"/>
                    <a:pt x="317" y="13"/>
                    <a:pt x="317" y="14"/>
                  </a:cubicBezTo>
                  <a:cubicBezTo>
                    <a:pt x="317" y="14"/>
                    <a:pt x="317" y="15"/>
                    <a:pt x="318" y="15"/>
                  </a:cubicBezTo>
                  <a:cubicBezTo>
                    <a:pt x="319" y="15"/>
                    <a:pt x="319" y="14"/>
                    <a:pt x="320" y="14"/>
                  </a:cubicBezTo>
                  <a:cubicBezTo>
                    <a:pt x="321" y="15"/>
                    <a:pt x="322" y="14"/>
                    <a:pt x="323" y="14"/>
                  </a:cubicBezTo>
                  <a:cubicBezTo>
                    <a:pt x="323" y="14"/>
                    <a:pt x="323" y="14"/>
                    <a:pt x="323" y="13"/>
                  </a:cubicBezTo>
                  <a:cubicBezTo>
                    <a:pt x="323" y="12"/>
                    <a:pt x="324" y="11"/>
                    <a:pt x="324" y="11"/>
                  </a:cubicBezTo>
                  <a:cubicBezTo>
                    <a:pt x="325" y="11"/>
                    <a:pt x="326" y="10"/>
                    <a:pt x="326" y="10"/>
                  </a:cubicBezTo>
                  <a:cubicBezTo>
                    <a:pt x="327" y="9"/>
                    <a:pt x="327" y="8"/>
                    <a:pt x="327" y="8"/>
                  </a:cubicBezTo>
                  <a:cubicBezTo>
                    <a:pt x="327" y="7"/>
                    <a:pt x="328" y="6"/>
                    <a:pt x="328" y="6"/>
                  </a:cubicBezTo>
                  <a:cubicBezTo>
                    <a:pt x="327" y="6"/>
                    <a:pt x="327" y="5"/>
                    <a:pt x="327" y="4"/>
                  </a:cubicBezTo>
                  <a:cubicBezTo>
                    <a:pt x="327" y="4"/>
                    <a:pt x="329" y="3"/>
                    <a:pt x="330" y="3"/>
                  </a:cubicBezTo>
                  <a:cubicBezTo>
                    <a:pt x="331" y="4"/>
                    <a:pt x="331" y="4"/>
                    <a:pt x="331" y="4"/>
                  </a:cubicBezTo>
                  <a:cubicBezTo>
                    <a:pt x="332" y="4"/>
                    <a:pt x="332" y="4"/>
                    <a:pt x="332" y="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82" name="任意多边形 48">
              <a:extLst>
                <a:ext uri="{FF2B5EF4-FFF2-40B4-BE49-F238E27FC236}">
                  <a16:creationId xmlns:a16="http://schemas.microsoft.com/office/drawing/2014/main" id="{66AB517C-3A04-215F-41D5-5C9283B5C8BB}"/>
                </a:ext>
              </a:extLst>
            </p:cNvPr>
            <p:cNvSpPr/>
            <p:nvPr/>
          </p:nvSpPr>
          <p:spPr bwMode="auto">
            <a:xfrm>
              <a:off x="8208963" y="3794125"/>
              <a:ext cx="203200" cy="466725"/>
            </a:xfrm>
            <a:custGeom>
              <a:avLst/>
              <a:gdLst>
                <a:gd name="T0" fmla="*/ 79 w 138"/>
                <a:gd name="T1" fmla="*/ 316 h 317"/>
                <a:gd name="T2" fmla="*/ 67 w 138"/>
                <a:gd name="T3" fmla="*/ 316 h 317"/>
                <a:gd name="T4" fmla="*/ 64 w 138"/>
                <a:gd name="T5" fmla="*/ 299 h 317"/>
                <a:gd name="T6" fmla="*/ 51 w 138"/>
                <a:gd name="T7" fmla="*/ 277 h 317"/>
                <a:gd name="T8" fmla="*/ 21 w 138"/>
                <a:gd name="T9" fmla="*/ 258 h 317"/>
                <a:gd name="T10" fmla="*/ 14 w 138"/>
                <a:gd name="T11" fmla="*/ 239 h 317"/>
                <a:gd name="T12" fmla="*/ 10 w 138"/>
                <a:gd name="T13" fmla="*/ 229 h 317"/>
                <a:gd name="T14" fmla="*/ 1 w 138"/>
                <a:gd name="T15" fmla="*/ 221 h 317"/>
                <a:gd name="T16" fmla="*/ 1 w 138"/>
                <a:gd name="T17" fmla="*/ 213 h 317"/>
                <a:gd name="T18" fmla="*/ 2 w 138"/>
                <a:gd name="T19" fmla="*/ 202 h 317"/>
                <a:gd name="T20" fmla="*/ 4 w 138"/>
                <a:gd name="T21" fmla="*/ 191 h 317"/>
                <a:gd name="T22" fmla="*/ 5 w 138"/>
                <a:gd name="T23" fmla="*/ 191 h 317"/>
                <a:gd name="T24" fmla="*/ 3 w 138"/>
                <a:gd name="T25" fmla="*/ 182 h 317"/>
                <a:gd name="T26" fmla="*/ 0 w 138"/>
                <a:gd name="T27" fmla="*/ 169 h 317"/>
                <a:gd name="T28" fmla="*/ 4 w 138"/>
                <a:gd name="T29" fmla="*/ 154 h 317"/>
                <a:gd name="T30" fmla="*/ 11 w 138"/>
                <a:gd name="T31" fmla="*/ 148 h 317"/>
                <a:gd name="T32" fmla="*/ 14 w 138"/>
                <a:gd name="T33" fmla="*/ 133 h 317"/>
                <a:gd name="T34" fmla="*/ 20 w 138"/>
                <a:gd name="T35" fmla="*/ 119 h 317"/>
                <a:gd name="T36" fmla="*/ 24 w 138"/>
                <a:gd name="T37" fmla="*/ 112 h 317"/>
                <a:gd name="T38" fmla="*/ 32 w 138"/>
                <a:gd name="T39" fmla="*/ 89 h 317"/>
                <a:gd name="T40" fmla="*/ 40 w 138"/>
                <a:gd name="T41" fmla="*/ 72 h 317"/>
                <a:gd name="T42" fmla="*/ 48 w 138"/>
                <a:gd name="T43" fmla="*/ 63 h 317"/>
                <a:gd name="T44" fmla="*/ 53 w 138"/>
                <a:gd name="T45" fmla="*/ 47 h 317"/>
                <a:gd name="T46" fmla="*/ 65 w 138"/>
                <a:gd name="T47" fmla="*/ 26 h 317"/>
                <a:gd name="T48" fmla="*/ 87 w 138"/>
                <a:gd name="T49" fmla="*/ 14 h 317"/>
                <a:gd name="T50" fmla="*/ 102 w 138"/>
                <a:gd name="T51" fmla="*/ 2 h 317"/>
                <a:gd name="T52" fmla="*/ 113 w 138"/>
                <a:gd name="T53" fmla="*/ 11 h 317"/>
                <a:gd name="T54" fmla="*/ 128 w 138"/>
                <a:gd name="T55" fmla="*/ 12 h 317"/>
                <a:gd name="T56" fmla="*/ 133 w 138"/>
                <a:gd name="T57" fmla="*/ 21 h 317"/>
                <a:gd name="T58" fmla="*/ 129 w 138"/>
                <a:gd name="T59" fmla="*/ 29 h 317"/>
                <a:gd name="T60" fmla="*/ 127 w 138"/>
                <a:gd name="T61" fmla="*/ 49 h 317"/>
                <a:gd name="T62" fmla="*/ 131 w 138"/>
                <a:gd name="T63" fmla="*/ 67 h 317"/>
                <a:gd name="T64" fmla="*/ 128 w 138"/>
                <a:gd name="T65" fmla="*/ 77 h 317"/>
                <a:gd name="T66" fmla="*/ 119 w 138"/>
                <a:gd name="T67" fmla="*/ 98 h 317"/>
                <a:gd name="T68" fmla="*/ 117 w 138"/>
                <a:gd name="T69" fmla="*/ 112 h 317"/>
                <a:gd name="T70" fmla="*/ 118 w 138"/>
                <a:gd name="T71" fmla="*/ 120 h 317"/>
                <a:gd name="T72" fmla="*/ 117 w 138"/>
                <a:gd name="T73" fmla="*/ 139 h 317"/>
                <a:gd name="T74" fmla="*/ 115 w 138"/>
                <a:gd name="T75" fmla="*/ 157 h 317"/>
                <a:gd name="T76" fmla="*/ 114 w 138"/>
                <a:gd name="T77" fmla="*/ 170 h 317"/>
                <a:gd name="T78" fmla="*/ 110 w 138"/>
                <a:gd name="T79" fmla="*/ 186 h 317"/>
                <a:gd name="T80" fmla="*/ 110 w 138"/>
                <a:gd name="T81" fmla="*/ 198 h 317"/>
                <a:gd name="T82" fmla="*/ 104 w 138"/>
                <a:gd name="T83" fmla="*/ 215 h 317"/>
                <a:gd name="T84" fmla="*/ 96 w 138"/>
                <a:gd name="T85" fmla="*/ 227 h 317"/>
                <a:gd name="T86" fmla="*/ 84 w 138"/>
                <a:gd name="T87" fmla="*/ 246 h 317"/>
                <a:gd name="T88" fmla="*/ 78 w 138"/>
                <a:gd name="T89" fmla="*/ 273 h 317"/>
                <a:gd name="T90" fmla="*/ 79 w 138"/>
                <a:gd name="T91" fmla="*/ 29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317">
                  <a:moveTo>
                    <a:pt x="78" y="308"/>
                  </a:moveTo>
                  <a:cubicBezTo>
                    <a:pt x="78" y="308"/>
                    <a:pt x="75" y="309"/>
                    <a:pt x="76" y="311"/>
                  </a:cubicBezTo>
                  <a:cubicBezTo>
                    <a:pt x="77" y="312"/>
                    <a:pt x="79" y="316"/>
                    <a:pt x="79" y="316"/>
                  </a:cubicBezTo>
                  <a:cubicBezTo>
                    <a:pt x="78" y="317"/>
                    <a:pt x="77" y="315"/>
                    <a:pt x="75" y="314"/>
                  </a:cubicBezTo>
                  <a:cubicBezTo>
                    <a:pt x="73" y="313"/>
                    <a:pt x="70" y="312"/>
                    <a:pt x="69" y="312"/>
                  </a:cubicBezTo>
                  <a:cubicBezTo>
                    <a:pt x="68" y="313"/>
                    <a:pt x="68" y="317"/>
                    <a:pt x="67" y="316"/>
                  </a:cubicBezTo>
                  <a:cubicBezTo>
                    <a:pt x="66" y="315"/>
                    <a:pt x="66" y="315"/>
                    <a:pt x="65" y="312"/>
                  </a:cubicBezTo>
                  <a:cubicBezTo>
                    <a:pt x="65" y="310"/>
                    <a:pt x="62" y="307"/>
                    <a:pt x="63" y="305"/>
                  </a:cubicBezTo>
                  <a:cubicBezTo>
                    <a:pt x="64" y="303"/>
                    <a:pt x="64" y="301"/>
                    <a:pt x="64" y="299"/>
                  </a:cubicBezTo>
                  <a:cubicBezTo>
                    <a:pt x="63" y="296"/>
                    <a:pt x="62" y="294"/>
                    <a:pt x="61" y="292"/>
                  </a:cubicBezTo>
                  <a:cubicBezTo>
                    <a:pt x="60" y="290"/>
                    <a:pt x="59" y="288"/>
                    <a:pt x="57" y="285"/>
                  </a:cubicBezTo>
                  <a:cubicBezTo>
                    <a:pt x="56" y="282"/>
                    <a:pt x="53" y="278"/>
                    <a:pt x="51" y="277"/>
                  </a:cubicBezTo>
                  <a:cubicBezTo>
                    <a:pt x="49" y="276"/>
                    <a:pt x="43" y="273"/>
                    <a:pt x="40" y="272"/>
                  </a:cubicBezTo>
                  <a:cubicBezTo>
                    <a:pt x="37" y="271"/>
                    <a:pt x="31" y="268"/>
                    <a:pt x="29" y="266"/>
                  </a:cubicBezTo>
                  <a:cubicBezTo>
                    <a:pt x="28" y="265"/>
                    <a:pt x="23" y="262"/>
                    <a:pt x="21" y="258"/>
                  </a:cubicBezTo>
                  <a:cubicBezTo>
                    <a:pt x="20" y="255"/>
                    <a:pt x="20" y="255"/>
                    <a:pt x="20" y="253"/>
                  </a:cubicBezTo>
                  <a:cubicBezTo>
                    <a:pt x="21" y="252"/>
                    <a:pt x="19" y="247"/>
                    <a:pt x="17" y="245"/>
                  </a:cubicBezTo>
                  <a:cubicBezTo>
                    <a:pt x="16" y="243"/>
                    <a:pt x="14" y="240"/>
                    <a:pt x="14" y="239"/>
                  </a:cubicBezTo>
                  <a:cubicBezTo>
                    <a:pt x="14" y="238"/>
                    <a:pt x="15" y="237"/>
                    <a:pt x="15" y="236"/>
                  </a:cubicBezTo>
                  <a:cubicBezTo>
                    <a:pt x="14" y="235"/>
                    <a:pt x="13" y="236"/>
                    <a:pt x="12" y="235"/>
                  </a:cubicBezTo>
                  <a:cubicBezTo>
                    <a:pt x="11" y="233"/>
                    <a:pt x="10" y="230"/>
                    <a:pt x="10" y="229"/>
                  </a:cubicBezTo>
                  <a:cubicBezTo>
                    <a:pt x="10" y="228"/>
                    <a:pt x="12" y="226"/>
                    <a:pt x="11" y="225"/>
                  </a:cubicBezTo>
                  <a:cubicBezTo>
                    <a:pt x="10" y="225"/>
                    <a:pt x="8" y="225"/>
                    <a:pt x="6" y="224"/>
                  </a:cubicBezTo>
                  <a:cubicBezTo>
                    <a:pt x="4" y="223"/>
                    <a:pt x="1" y="222"/>
                    <a:pt x="1" y="221"/>
                  </a:cubicBezTo>
                  <a:cubicBezTo>
                    <a:pt x="1" y="220"/>
                    <a:pt x="0" y="217"/>
                    <a:pt x="1" y="217"/>
                  </a:cubicBezTo>
                  <a:cubicBezTo>
                    <a:pt x="2" y="217"/>
                    <a:pt x="3" y="216"/>
                    <a:pt x="3" y="215"/>
                  </a:cubicBezTo>
                  <a:cubicBezTo>
                    <a:pt x="3" y="214"/>
                    <a:pt x="2" y="213"/>
                    <a:pt x="1" y="213"/>
                  </a:cubicBezTo>
                  <a:cubicBezTo>
                    <a:pt x="0" y="212"/>
                    <a:pt x="0" y="211"/>
                    <a:pt x="0" y="210"/>
                  </a:cubicBezTo>
                  <a:cubicBezTo>
                    <a:pt x="1" y="209"/>
                    <a:pt x="1" y="208"/>
                    <a:pt x="1" y="206"/>
                  </a:cubicBezTo>
                  <a:cubicBezTo>
                    <a:pt x="1" y="204"/>
                    <a:pt x="1" y="204"/>
                    <a:pt x="2" y="202"/>
                  </a:cubicBezTo>
                  <a:cubicBezTo>
                    <a:pt x="2" y="201"/>
                    <a:pt x="3" y="201"/>
                    <a:pt x="3" y="198"/>
                  </a:cubicBezTo>
                  <a:cubicBezTo>
                    <a:pt x="3" y="196"/>
                    <a:pt x="3" y="194"/>
                    <a:pt x="3" y="192"/>
                  </a:cubicBezTo>
                  <a:cubicBezTo>
                    <a:pt x="3" y="191"/>
                    <a:pt x="3" y="189"/>
                    <a:pt x="4" y="191"/>
                  </a:cubicBezTo>
                  <a:cubicBezTo>
                    <a:pt x="4" y="193"/>
                    <a:pt x="4" y="193"/>
                    <a:pt x="4" y="194"/>
                  </a:cubicBezTo>
                  <a:cubicBezTo>
                    <a:pt x="5" y="194"/>
                    <a:pt x="6" y="194"/>
                    <a:pt x="6" y="193"/>
                  </a:cubicBezTo>
                  <a:cubicBezTo>
                    <a:pt x="5" y="192"/>
                    <a:pt x="6" y="192"/>
                    <a:pt x="5" y="191"/>
                  </a:cubicBezTo>
                  <a:cubicBezTo>
                    <a:pt x="4" y="189"/>
                    <a:pt x="3" y="188"/>
                    <a:pt x="3" y="187"/>
                  </a:cubicBezTo>
                  <a:cubicBezTo>
                    <a:pt x="4" y="185"/>
                    <a:pt x="3" y="185"/>
                    <a:pt x="2" y="184"/>
                  </a:cubicBezTo>
                  <a:cubicBezTo>
                    <a:pt x="2" y="184"/>
                    <a:pt x="2" y="183"/>
                    <a:pt x="3" y="182"/>
                  </a:cubicBezTo>
                  <a:cubicBezTo>
                    <a:pt x="3" y="181"/>
                    <a:pt x="3" y="180"/>
                    <a:pt x="3" y="179"/>
                  </a:cubicBezTo>
                  <a:cubicBezTo>
                    <a:pt x="3" y="177"/>
                    <a:pt x="3" y="177"/>
                    <a:pt x="2" y="175"/>
                  </a:cubicBezTo>
                  <a:cubicBezTo>
                    <a:pt x="1" y="174"/>
                    <a:pt x="0" y="170"/>
                    <a:pt x="0" y="169"/>
                  </a:cubicBezTo>
                  <a:cubicBezTo>
                    <a:pt x="0" y="168"/>
                    <a:pt x="2" y="164"/>
                    <a:pt x="2" y="163"/>
                  </a:cubicBezTo>
                  <a:cubicBezTo>
                    <a:pt x="2" y="162"/>
                    <a:pt x="3" y="162"/>
                    <a:pt x="4" y="160"/>
                  </a:cubicBezTo>
                  <a:cubicBezTo>
                    <a:pt x="4" y="158"/>
                    <a:pt x="4" y="156"/>
                    <a:pt x="4" y="154"/>
                  </a:cubicBezTo>
                  <a:cubicBezTo>
                    <a:pt x="5" y="153"/>
                    <a:pt x="7" y="150"/>
                    <a:pt x="8" y="150"/>
                  </a:cubicBezTo>
                  <a:cubicBezTo>
                    <a:pt x="8" y="150"/>
                    <a:pt x="12" y="149"/>
                    <a:pt x="12" y="149"/>
                  </a:cubicBezTo>
                  <a:cubicBezTo>
                    <a:pt x="12" y="149"/>
                    <a:pt x="12" y="148"/>
                    <a:pt x="11" y="148"/>
                  </a:cubicBezTo>
                  <a:cubicBezTo>
                    <a:pt x="10" y="148"/>
                    <a:pt x="8" y="148"/>
                    <a:pt x="9" y="147"/>
                  </a:cubicBezTo>
                  <a:cubicBezTo>
                    <a:pt x="9" y="146"/>
                    <a:pt x="11" y="142"/>
                    <a:pt x="11" y="140"/>
                  </a:cubicBezTo>
                  <a:cubicBezTo>
                    <a:pt x="12" y="139"/>
                    <a:pt x="14" y="135"/>
                    <a:pt x="14" y="133"/>
                  </a:cubicBezTo>
                  <a:cubicBezTo>
                    <a:pt x="14" y="131"/>
                    <a:pt x="15" y="129"/>
                    <a:pt x="16" y="128"/>
                  </a:cubicBezTo>
                  <a:cubicBezTo>
                    <a:pt x="17" y="127"/>
                    <a:pt x="19" y="125"/>
                    <a:pt x="19" y="124"/>
                  </a:cubicBezTo>
                  <a:cubicBezTo>
                    <a:pt x="19" y="123"/>
                    <a:pt x="20" y="121"/>
                    <a:pt x="20" y="119"/>
                  </a:cubicBezTo>
                  <a:cubicBezTo>
                    <a:pt x="20" y="118"/>
                    <a:pt x="22" y="116"/>
                    <a:pt x="22" y="115"/>
                  </a:cubicBezTo>
                  <a:cubicBezTo>
                    <a:pt x="23" y="114"/>
                    <a:pt x="23" y="114"/>
                    <a:pt x="24" y="114"/>
                  </a:cubicBezTo>
                  <a:cubicBezTo>
                    <a:pt x="24" y="113"/>
                    <a:pt x="25" y="113"/>
                    <a:pt x="24" y="112"/>
                  </a:cubicBezTo>
                  <a:cubicBezTo>
                    <a:pt x="24" y="111"/>
                    <a:pt x="26" y="106"/>
                    <a:pt x="26" y="104"/>
                  </a:cubicBezTo>
                  <a:cubicBezTo>
                    <a:pt x="27" y="102"/>
                    <a:pt x="27" y="100"/>
                    <a:pt x="28" y="98"/>
                  </a:cubicBezTo>
                  <a:cubicBezTo>
                    <a:pt x="29" y="96"/>
                    <a:pt x="30" y="92"/>
                    <a:pt x="32" y="89"/>
                  </a:cubicBezTo>
                  <a:cubicBezTo>
                    <a:pt x="34" y="86"/>
                    <a:pt x="35" y="85"/>
                    <a:pt x="36" y="83"/>
                  </a:cubicBezTo>
                  <a:cubicBezTo>
                    <a:pt x="36" y="80"/>
                    <a:pt x="37" y="74"/>
                    <a:pt x="38" y="73"/>
                  </a:cubicBezTo>
                  <a:cubicBezTo>
                    <a:pt x="39" y="72"/>
                    <a:pt x="40" y="72"/>
                    <a:pt x="40" y="72"/>
                  </a:cubicBezTo>
                  <a:cubicBezTo>
                    <a:pt x="41" y="72"/>
                    <a:pt x="41" y="72"/>
                    <a:pt x="41" y="71"/>
                  </a:cubicBezTo>
                  <a:cubicBezTo>
                    <a:pt x="41" y="70"/>
                    <a:pt x="42" y="68"/>
                    <a:pt x="44" y="67"/>
                  </a:cubicBezTo>
                  <a:cubicBezTo>
                    <a:pt x="45" y="67"/>
                    <a:pt x="47" y="65"/>
                    <a:pt x="48" y="63"/>
                  </a:cubicBezTo>
                  <a:cubicBezTo>
                    <a:pt x="49" y="62"/>
                    <a:pt x="50" y="60"/>
                    <a:pt x="51" y="57"/>
                  </a:cubicBezTo>
                  <a:cubicBezTo>
                    <a:pt x="52" y="55"/>
                    <a:pt x="52" y="54"/>
                    <a:pt x="52" y="52"/>
                  </a:cubicBezTo>
                  <a:cubicBezTo>
                    <a:pt x="52" y="50"/>
                    <a:pt x="53" y="49"/>
                    <a:pt x="53" y="47"/>
                  </a:cubicBezTo>
                  <a:cubicBezTo>
                    <a:pt x="54" y="44"/>
                    <a:pt x="55" y="42"/>
                    <a:pt x="56" y="39"/>
                  </a:cubicBezTo>
                  <a:cubicBezTo>
                    <a:pt x="57" y="37"/>
                    <a:pt x="58" y="33"/>
                    <a:pt x="60" y="31"/>
                  </a:cubicBezTo>
                  <a:cubicBezTo>
                    <a:pt x="61" y="29"/>
                    <a:pt x="62" y="28"/>
                    <a:pt x="65" y="26"/>
                  </a:cubicBezTo>
                  <a:cubicBezTo>
                    <a:pt x="69" y="24"/>
                    <a:pt x="71" y="21"/>
                    <a:pt x="75" y="21"/>
                  </a:cubicBezTo>
                  <a:cubicBezTo>
                    <a:pt x="78" y="20"/>
                    <a:pt x="82" y="19"/>
                    <a:pt x="83" y="18"/>
                  </a:cubicBezTo>
                  <a:cubicBezTo>
                    <a:pt x="85" y="17"/>
                    <a:pt x="87" y="16"/>
                    <a:pt x="87" y="14"/>
                  </a:cubicBezTo>
                  <a:cubicBezTo>
                    <a:pt x="88" y="13"/>
                    <a:pt x="89" y="7"/>
                    <a:pt x="90" y="7"/>
                  </a:cubicBezTo>
                  <a:cubicBezTo>
                    <a:pt x="90" y="6"/>
                    <a:pt x="93" y="3"/>
                    <a:pt x="95" y="2"/>
                  </a:cubicBezTo>
                  <a:cubicBezTo>
                    <a:pt x="97" y="1"/>
                    <a:pt x="101" y="0"/>
                    <a:pt x="102" y="2"/>
                  </a:cubicBezTo>
                  <a:cubicBezTo>
                    <a:pt x="104" y="3"/>
                    <a:pt x="104" y="3"/>
                    <a:pt x="104" y="4"/>
                  </a:cubicBezTo>
                  <a:cubicBezTo>
                    <a:pt x="105" y="5"/>
                    <a:pt x="106" y="7"/>
                    <a:pt x="108" y="8"/>
                  </a:cubicBezTo>
                  <a:cubicBezTo>
                    <a:pt x="109" y="8"/>
                    <a:pt x="111" y="10"/>
                    <a:pt x="113" y="11"/>
                  </a:cubicBezTo>
                  <a:cubicBezTo>
                    <a:pt x="114" y="11"/>
                    <a:pt x="118" y="11"/>
                    <a:pt x="119" y="11"/>
                  </a:cubicBezTo>
                  <a:cubicBezTo>
                    <a:pt x="120" y="12"/>
                    <a:pt x="122" y="12"/>
                    <a:pt x="124" y="12"/>
                  </a:cubicBezTo>
                  <a:cubicBezTo>
                    <a:pt x="125" y="12"/>
                    <a:pt x="127" y="12"/>
                    <a:pt x="128" y="12"/>
                  </a:cubicBezTo>
                  <a:cubicBezTo>
                    <a:pt x="129" y="12"/>
                    <a:pt x="130" y="11"/>
                    <a:pt x="130" y="13"/>
                  </a:cubicBezTo>
                  <a:cubicBezTo>
                    <a:pt x="130" y="15"/>
                    <a:pt x="130" y="16"/>
                    <a:pt x="131" y="18"/>
                  </a:cubicBezTo>
                  <a:cubicBezTo>
                    <a:pt x="131" y="19"/>
                    <a:pt x="132" y="21"/>
                    <a:pt x="133" y="21"/>
                  </a:cubicBezTo>
                  <a:cubicBezTo>
                    <a:pt x="134" y="21"/>
                    <a:pt x="136" y="20"/>
                    <a:pt x="136" y="20"/>
                  </a:cubicBezTo>
                  <a:cubicBezTo>
                    <a:pt x="137" y="21"/>
                    <a:pt x="138" y="22"/>
                    <a:pt x="136" y="23"/>
                  </a:cubicBezTo>
                  <a:cubicBezTo>
                    <a:pt x="135" y="24"/>
                    <a:pt x="131" y="27"/>
                    <a:pt x="129" y="29"/>
                  </a:cubicBezTo>
                  <a:cubicBezTo>
                    <a:pt x="128" y="31"/>
                    <a:pt x="126" y="34"/>
                    <a:pt x="125" y="36"/>
                  </a:cubicBezTo>
                  <a:cubicBezTo>
                    <a:pt x="125" y="39"/>
                    <a:pt x="125" y="39"/>
                    <a:pt x="125" y="42"/>
                  </a:cubicBezTo>
                  <a:cubicBezTo>
                    <a:pt x="125" y="45"/>
                    <a:pt x="126" y="47"/>
                    <a:pt x="127" y="49"/>
                  </a:cubicBezTo>
                  <a:cubicBezTo>
                    <a:pt x="127" y="51"/>
                    <a:pt x="129" y="56"/>
                    <a:pt x="130" y="59"/>
                  </a:cubicBezTo>
                  <a:cubicBezTo>
                    <a:pt x="131" y="61"/>
                    <a:pt x="133" y="64"/>
                    <a:pt x="133" y="65"/>
                  </a:cubicBezTo>
                  <a:cubicBezTo>
                    <a:pt x="132" y="66"/>
                    <a:pt x="132" y="67"/>
                    <a:pt x="131" y="67"/>
                  </a:cubicBezTo>
                  <a:cubicBezTo>
                    <a:pt x="130" y="68"/>
                    <a:pt x="130" y="68"/>
                    <a:pt x="130" y="69"/>
                  </a:cubicBezTo>
                  <a:cubicBezTo>
                    <a:pt x="131" y="70"/>
                    <a:pt x="132" y="70"/>
                    <a:pt x="131" y="71"/>
                  </a:cubicBezTo>
                  <a:cubicBezTo>
                    <a:pt x="130" y="72"/>
                    <a:pt x="128" y="75"/>
                    <a:pt x="128" y="77"/>
                  </a:cubicBezTo>
                  <a:cubicBezTo>
                    <a:pt x="127" y="79"/>
                    <a:pt x="127" y="83"/>
                    <a:pt x="127" y="85"/>
                  </a:cubicBezTo>
                  <a:cubicBezTo>
                    <a:pt x="127" y="86"/>
                    <a:pt x="127" y="90"/>
                    <a:pt x="125" y="92"/>
                  </a:cubicBezTo>
                  <a:cubicBezTo>
                    <a:pt x="123" y="94"/>
                    <a:pt x="120" y="98"/>
                    <a:pt x="119" y="98"/>
                  </a:cubicBezTo>
                  <a:cubicBezTo>
                    <a:pt x="119" y="99"/>
                    <a:pt x="120" y="101"/>
                    <a:pt x="120" y="103"/>
                  </a:cubicBezTo>
                  <a:cubicBezTo>
                    <a:pt x="120" y="104"/>
                    <a:pt x="119" y="106"/>
                    <a:pt x="118" y="107"/>
                  </a:cubicBezTo>
                  <a:cubicBezTo>
                    <a:pt x="117" y="108"/>
                    <a:pt x="117" y="111"/>
                    <a:pt x="117" y="112"/>
                  </a:cubicBezTo>
                  <a:cubicBezTo>
                    <a:pt x="118" y="112"/>
                    <a:pt x="118" y="114"/>
                    <a:pt x="119" y="115"/>
                  </a:cubicBezTo>
                  <a:cubicBezTo>
                    <a:pt x="120" y="116"/>
                    <a:pt x="120" y="117"/>
                    <a:pt x="120" y="117"/>
                  </a:cubicBezTo>
                  <a:cubicBezTo>
                    <a:pt x="119" y="118"/>
                    <a:pt x="118" y="120"/>
                    <a:pt x="118" y="120"/>
                  </a:cubicBezTo>
                  <a:cubicBezTo>
                    <a:pt x="118" y="121"/>
                    <a:pt x="118" y="123"/>
                    <a:pt x="118" y="126"/>
                  </a:cubicBezTo>
                  <a:cubicBezTo>
                    <a:pt x="118" y="129"/>
                    <a:pt x="117" y="132"/>
                    <a:pt x="117" y="134"/>
                  </a:cubicBezTo>
                  <a:cubicBezTo>
                    <a:pt x="117" y="136"/>
                    <a:pt x="117" y="137"/>
                    <a:pt x="117" y="139"/>
                  </a:cubicBezTo>
                  <a:cubicBezTo>
                    <a:pt x="117" y="140"/>
                    <a:pt x="117" y="142"/>
                    <a:pt x="116" y="143"/>
                  </a:cubicBezTo>
                  <a:cubicBezTo>
                    <a:pt x="116" y="144"/>
                    <a:pt x="116" y="145"/>
                    <a:pt x="116" y="148"/>
                  </a:cubicBezTo>
                  <a:cubicBezTo>
                    <a:pt x="116" y="150"/>
                    <a:pt x="116" y="155"/>
                    <a:pt x="115" y="157"/>
                  </a:cubicBezTo>
                  <a:cubicBezTo>
                    <a:pt x="115" y="159"/>
                    <a:pt x="114" y="161"/>
                    <a:pt x="114" y="163"/>
                  </a:cubicBezTo>
                  <a:cubicBezTo>
                    <a:pt x="115" y="164"/>
                    <a:pt x="115" y="165"/>
                    <a:pt x="115" y="166"/>
                  </a:cubicBezTo>
                  <a:cubicBezTo>
                    <a:pt x="115" y="167"/>
                    <a:pt x="115" y="168"/>
                    <a:pt x="114" y="170"/>
                  </a:cubicBezTo>
                  <a:cubicBezTo>
                    <a:pt x="114" y="173"/>
                    <a:pt x="113" y="177"/>
                    <a:pt x="113" y="178"/>
                  </a:cubicBezTo>
                  <a:cubicBezTo>
                    <a:pt x="113" y="179"/>
                    <a:pt x="114" y="181"/>
                    <a:pt x="113" y="182"/>
                  </a:cubicBezTo>
                  <a:cubicBezTo>
                    <a:pt x="112" y="182"/>
                    <a:pt x="111" y="184"/>
                    <a:pt x="110" y="186"/>
                  </a:cubicBezTo>
                  <a:cubicBezTo>
                    <a:pt x="110" y="187"/>
                    <a:pt x="111" y="190"/>
                    <a:pt x="110" y="190"/>
                  </a:cubicBezTo>
                  <a:cubicBezTo>
                    <a:pt x="109" y="191"/>
                    <a:pt x="108" y="192"/>
                    <a:pt x="109" y="194"/>
                  </a:cubicBezTo>
                  <a:cubicBezTo>
                    <a:pt x="110" y="195"/>
                    <a:pt x="110" y="197"/>
                    <a:pt x="110" y="198"/>
                  </a:cubicBezTo>
                  <a:cubicBezTo>
                    <a:pt x="111" y="199"/>
                    <a:pt x="111" y="200"/>
                    <a:pt x="110" y="201"/>
                  </a:cubicBezTo>
                  <a:cubicBezTo>
                    <a:pt x="108" y="202"/>
                    <a:pt x="107" y="204"/>
                    <a:pt x="106" y="206"/>
                  </a:cubicBezTo>
                  <a:cubicBezTo>
                    <a:pt x="106" y="208"/>
                    <a:pt x="105" y="213"/>
                    <a:pt x="104" y="215"/>
                  </a:cubicBezTo>
                  <a:cubicBezTo>
                    <a:pt x="103" y="217"/>
                    <a:pt x="103" y="216"/>
                    <a:pt x="102" y="218"/>
                  </a:cubicBezTo>
                  <a:cubicBezTo>
                    <a:pt x="101" y="221"/>
                    <a:pt x="100" y="224"/>
                    <a:pt x="99" y="225"/>
                  </a:cubicBezTo>
                  <a:cubicBezTo>
                    <a:pt x="97" y="225"/>
                    <a:pt x="96" y="225"/>
                    <a:pt x="96" y="227"/>
                  </a:cubicBezTo>
                  <a:cubicBezTo>
                    <a:pt x="96" y="228"/>
                    <a:pt x="97" y="229"/>
                    <a:pt x="96" y="232"/>
                  </a:cubicBezTo>
                  <a:cubicBezTo>
                    <a:pt x="96" y="234"/>
                    <a:pt x="93" y="238"/>
                    <a:pt x="91" y="240"/>
                  </a:cubicBezTo>
                  <a:cubicBezTo>
                    <a:pt x="89" y="241"/>
                    <a:pt x="85" y="243"/>
                    <a:pt x="84" y="246"/>
                  </a:cubicBezTo>
                  <a:cubicBezTo>
                    <a:pt x="84" y="248"/>
                    <a:pt x="84" y="252"/>
                    <a:pt x="83" y="253"/>
                  </a:cubicBezTo>
                  <a:cubicBezTo>
                    <a:pt x="82" y="254"/>
                    <a:pt x="81" y="256"/>
                    <a:pt x="81" y="258"/>
                  </a:cubicBezTo>
                  <a:cubicBezTo>
                    <a:pt x="80" y="261"/>
                    <a:pt x="79" y="270"/>
                    <a:pt x="78" y="273"/>
                  </a:cubicBezTo>
                  <a:cubicBezTo>
                    <a:pt x="77" y="276"/>
                    <a:pt x="77" y="278"/>
                    <a:pt x="77" y="282"/>
                  </a:cubicBezTo>
                  <a:cubicBezTo>
                    <a:pt x="78" y="286"/>
                    <a:pt x="78" y="287"/>
                    <a:pt x="78" y="290"/>
                  </a:cubicBezTo>
                  <a:cubicBezTo>
                    <a:pt x="78" y="294"/>
                    <a:pt x="79" y="296"/>
                    <a:pt x="79" y="299"/>
                  </a:cubicBezTo>
                  <a:cubicBezTo>
                    <a:pt x="80" y="303"/>
                    <a:pt x="80" y="304"/>
                    <a:pt x="80" y="305"/>
                  </a:cubicBezTo>
                  <a:cubicBezTo>
                    <a:pt x="79" y="306"/>
                    <a:pt x="78" y="308"/>
                    <a:pt x="78" y="30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83" name="任意多边形 49">
              <a:extLst>
                <a:ext uri="{FF2B5EF4-FFF2-40B4-BE49-F238E27FC236}">
                  <a16:creationId xmlns:a16="http://schemas.microsoft.com/office/drawing/2014/main" id="{AFE4376E-E8A6-9DEA-5C5B-ACE80CB2D5ED}"/>
                </a:ext>
              </a:extLst>
            </p:cNvPr>
            <p:cNvSpPr/>
            <p:nvPr/>
          </p:nvSpPr>
          <p:spPr bwMode="auto">
            <a:xfrm>
              <a:off x="6819900" y="3286125"/>
              <a:ext cx="650875" cy="720725"/>
            </a:xfrm>
            <a:custGeom>
              <a:avLst/>
              <a:gdLst>
                <a:gd name="T0" fmla="*/ 378 w 442"/>
                <a:gd name="T1" fmla="*/ 75 h 490"/>
                <a:gd name="T2" fmla="*/ 372 w 442"/>
                <a:gd name="T3" fmla="*/ 38 h 490"/>
                <a:gd name="T4" fmla="*/ 327 w 442"/>
                <a:gd name="T5" fmla="*/ 45 h 490"/>
                <a:gd name="T6" fmla="*/ 305 w 442"/>
                <a:gd name="T7" fmla="*/ 26 h 490"/>
                <a:gd name="T8" fmla="*/ 273 w 442"/>
                <a:gd name="T9" fmla="*/ 44 h 490"/>
                <a:gd name="T10" fmla="*/ 247 w 442"/>
                <a:gd name="T11" fmla="*/ 28 h 490"/>
                <a:gd name="T12" fmla="*/ 215 w 442"/>
                <a:gd name="T13" fmla="*/ 17 h 490"/>
                <a:gd name="T14" fmla="*/ 181 w 442"/>
                <a:gd name="T15" fmla="*/ 6 h 490"/>
                <a:gd name="T16" fmla="*/ 133 w 442"/>
                <a:gd name="T17" fmla="*/ 6 h 490"/>
                <a:gd name="T18" fmla="*/ 133 w 442"/>
                <a:gd name="T19" fmla="*/ 35 h 490"/>
                <a:gd name="T20" fmla="*/ 97 w 442"/>
                <a:gd name="T21" fmla="*/ 33 h 490"/>
                <a:gd name="T22" fmla="*/ 62 w 442"/>
                <a:gd name="T23" fmla="*/ 51 h 490"/>
                <a:gd name="T24" fmla="*/ 38 w 442"/>
                <a:gd name="T25" fmla="*/ 72 h 490"/>
                <a:gd name="T26" fmla="*/ 32 w 442"/>
                <a:gd name="T27" fmla="*/ 100 h 490"/>
                <a:gd name="T28" fmla="*/ 27 w 442"/>
                <a:gd name="T29" fmla="*/ 140 h 490"/>
                <a:gd name="T30" fmla="*/ 39 w 442"/>
                <a:gd name="T31" fmla="*/ 170 h 490"/>
                <a:gd name="T32" fmla="*/ 41 w 442"/>
                <a:gd name="T33" fmla="*/ 195 h 490"/>
                <a:gd name="T34" fmla="*/ 52 w 442"/>
                <a:gd name="T35" fmla="*/ 228 h 490"/>
                <a:gd name="T36" fmla="*/ 31 w 442"/>
                <a:gd name="T37" fmla="*/ 247 h 490"/>
                <a:gd name="T38" fmla="*/ 9 w 442"/>
                <a:gd name="T39" fmla="*/ 268 h 490"/>
                <a:gd name="T40" fmla="*/ 9 w 442"/>
                <a:gd name="T41" fmla="*/ 286 h 490"/>
                <a:gd name="T42" fmla="*/ 32 w 442"/>
                <a:gd name="T43" fmla="*/ 279 h 490"/>
                <a:gd name="T44" fmla="*/ 55 w 442"/>
                <a:gd name="T45" fmla="*/ 278 h 490"/>
                <a:gd name="T46" fmla="*/ 53 w 442"/>
                <a:gd name="T47" fmla="*/ 298 h 490"/>
                <a:gd name="T48" fmla="*/ 49 w 442"/>
                <a:gd name="T49" fmla="*/ 310 h 490"/>
                <a:gd name="T50" fmla="*/ 45 w 442"/>
                <a:gd name="T51" fmla="*/ 338 h 490"/>
                <a:gd name="T52" fmla="*/ 57 w 442"/>
                <a:gd name="T53" fmla="*/ 358 h 490"/>
                <a:gd name="T54" fmla="*/ 68 w 442"/>
                <a:gd name="T55" fmla="*/ 373 h 490"/>
                <a:gd name="T56" fmla="*/ 87 w 442"/>
                <a:gd name="T57" fmla="*/ 383 h 490"/>
                <a:gd name="T58" fmla="*/ 107 w 442"/>
                <a:gd name="T59" fmla="*/ 358 h 490"/>
                <a:gd name="T60" fmla="*/ 127 w 442"/>
                <a:gd name="T61" fmla="*/ 375 h 490"/>
                <a:gd name="T62" fmla="*/ 157 w 442"/>
                <a:gd name="T63" fmla="*/ 344 h 490"/>
                <a:gd name="T64" fmla="*/ 180 w 442"/>
                <a:gd name="T65" fmla="*/ 337 h 490"/>
                <a:gd name="T66" fmla="*/ 202 w 442"/>
                <a:gd name="T67" fmla="*/ 355 h 490"/>
                <a:gd name="T68" fmla="*/ 206 w 442"/>
                <a:gd name="T69" fmla="*/ 381 h 490"/>
                <a:gd name="T70" fmla="*/ 216 w 442"/>
                <a:gd name="T71" fmla="*/ 389 h 490"/>
                <a:gd name="T72" fmla="*/ 204 w 442"/>
                <a:gd name="T73" fmla="*/ 424 h 490"/>
                <a:gd name="T74" fmla="*/ 185 w 442"/>
                <a:gd name="T75" fmla="*/ 463 h 490"/>
                <a:gd name="T76" fmla="*/ 207 w 442"/>
                <a:gd name="T77" fmla="*/ 446 h 490"/>
                <a:gd name="T78" fmla="*/ 224 w 442"/>
                <a:gd name="T79" fmla="*/ 464 h 490"/>
                <a:gd name="T80" fmla="*/ 234 w 442"/>
                <a:gd name="T81" fmla="*/ 489 h 490"/>
                <a:gd name="T82" fmla="*/ 260 w 442"/>
                <a:gd name="T83" fmla="*/ 477 h 490"/>
                <a:gd name="T84" fmla="*/ 282 w 442"/>
                <a:gd name="T85" fmla="*/ 461 h 490"/>
                <a:gd name="T86" fmla="*/ 291 w 442"/>
                <a:gd name="T87" fmla="*/ 439 h 490"/>
                <a:gd name="T88" fmla="*/ 321 w 442"/>
                <a:gd name="T89" fmla="*/ 440 h 490"/>
                <a:gd name="T90" fmla="*/ 345 w 442"/>
                <a:gd name="T91" fmla="*/ 457 h 490"/>
                <a:gd name="T92" fmla="*/ 350 w 442"/>
                <a:gd name="T93" fmla="*/ 431 h 490"/>
                <a:gd name="T94" fmla="*/ 339 w 442"/>
                <a:gd name="T95" fmla="*/ 423 h 490"/>
                <a:gd name="T96" fmla="*/ 358 w 442"/>
                <a:gd name="T97" fmla="*/ 407 h 490"/>
                <a:gd name="T98" fmla="*/ 377 w 442"/>
                <a:gd name="T99" fmla="*/ 411 h 490"/>
                <a:gd name="T100" fmla="*/ 402 w 442"/>
                <a:gd name="T101" fmla="*/ 415 h 490"/>
                <a:gd name="T102" fmla="*/ 423 w 442"/>
                <a:gd name="T103" fmla="*/ 405 h 490"/>
                <a:gd name="T104" fmla="*/ 424 w 442"/>
                <a:gd name="T105" fmla="*/ 367 h 490"/>
                <a:gd name="T106" fmla="*/ 442 w 442"/>
                <a:gd name="T107" fmla="*/ 338 h 490"/>
                <a:gd name="T108" fmla="*/ 421 w 442"/>
                <a:gd name="T109" fmla="*/ 332 h 490"/>
                <a:gd name="T110" fmla="*/ 421 w 442"/>
                <a:gd name="T111" fmla="*/ 300 h 490"/>
                <a:gd name="T112" fmla="*/ 408 w 442"/>
                <a:gd name="T113" fmla="*/ 267 h 490"/>
                <a:gd name="T114" fmla="*/ 404 w 442"/>
                <a:gd name="T115" fmla="*/ 231 h 490"/>
                <a:gd name="T116" fmla="*/ 382 w 442"/>
                <a:gd name="T117" fmla="*/ 224 h 490"/>
                <a:gd name="T118" fmla="*/ 390 w 442"/>
                <a:gd name="T119" fmla="*/ 183 h 490"/>
                <a:gd name="T120" fmla="*/ 409 w 442"/>
                <a:gd name="T121" fmla="*/ 159 h 490"/>
                <a:gd name="T122" fmla="*/ 423 w 442"/>
                <a:gd name="T123" fmla="*/ 131 h 490"/>
                <a:gd name="T124" fmla="*/ 413 w 442"/>
                <a:gd name="T125" fmla="*/ 9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2" h="490">
                  <a:moveTo>
                    <a:pt x="398" y="80"/>
                  </a:moveTo>
                  <a:cubicBezTo>
                    <a:pt x="397" y="80"/>
                    <a:pt x="397" y="80"/>
                    <a:pt x="396" y="81"/>
                  </a:cubicBezTo>
                  <a:cubicBezTo>
                    <a:pt x="396" y="82"/>
                    <a:pt x="395" y="81"/>
                    <a:pt x="394" y="81"/>
                  </a:cubicBezTo>
                  <a:cubicBezTo>
                    <a:pt x="394" y="81"/>
                    <a:pt x="393" y="80"/>
                    <a:pt x="393" y="79"/>
                  </a:cubicBezTo>
                  <a:cubicBezTo>
                    <a:pt x="393" y="78"/>
                    <a:pt x="393" y="79"/>
                    <a:pt x="392" y="79"/>
                  </a:cubicBezTo>
                  <a:cubicBezTo>
                    <a:pt x="392" y="79"/>
                    <a:pt x="391" y="79"/>
                    <a:pt x="391" y="79"/>
                  </a:cubicBezTo>
                  <a:cubicBezTo>
                    <a:pt x="390" y="78"/>
                    <a:pt x="390" y="78"/>
                    <a:pt x="390" y="78"/>
                  </a:cubicBezTo>
                  <a:cubicBezTo>
                    <a:pt x="390" y="78"/>
                    <a:pt x="391" y="77"/>
                    <a:pt x="390" y="77"/>
                  </a:cubicBezTo>
                  <a:cubicBezTo>
                    <a:pt x="389" y="76"/>
                    <a:pt x="390" y="75"/>
                    <a:pt x="388" y="75"/>
                  </a:cubicBezTo>
                  <a:cubicBezTo>
                    <a:pt x="387" y="76"/>
                    <a:pt x="386" y="76"/>
                    <a:pt x="386" y="77"/>
                  </a:cubicBezTo>
                  <a:cubicBezTo>
                    <a:pt x="385" y="77"/>
                    <a:pt x="385" y="77"/>
                    <a:pt x="384" y="78"/>
                  </a:cubicBezTo>
                  <a:cubicBezTo>
                    <a:pt x="384" y="79"/>
                    <a:pt x="383" y="80"/>
                    <a:pt x="383" y="80"/>
                  </a:cubicBezTo>
                  <a:cubicBezTo>
                    <a:pt x="383" y="80"/>
                    <a:pt x="382" y="80"/>
                    <a:pt x="382" y="79"/>
                  </a:cubicBezTo>
                  <a:cubicBezTo>
                    <a:pt x="382" y="78"/>
                    <a:pt x="382" y="77"/>
                    <a:pt x="382" y="77"/>
                  </a:cubicBezTo>
                  <a:cubicBezTo>
                    <a:pt x="382" y="76"/>
                    <a:pt x="381" y="76"/>
                    <a:pt x="381" y="77"/>
                  </a:cubicBezTo>
                  <a:cubicBezTo>
                    <a:pt x="380" y="78"/>
                    <a:pt x="380" y="79"/>
                    <a:pt x="379" y="79"/>
                  </a:cubicBezTo>
                  <a:cubicBezTo>
                    <a:pt x="378" y="79"/>
                    <a:pt x="378" y="78"/>
                    <a:pt x="378" y="77"/>
                  </a:cubicBezTo>
                  <a:cubicBezTo>
                    <a:pt x="378" y="76"/>
                    <a:pt x="379" y="76"/>
                    <a:pt x="378" y="75"/>
                  </a:cubicBezTo>
                  <a:cubicBezTo>
                    <a:pt x="377" y="73"/>
                    <a:pt x="375" y="71"/>
                    <a:pt x="376" y="70"/>
                  </a:cubicBezTo>
                  <a:cubicBezTo>
                    <a:pt x="377" y="69"/>
                    <a:pt x="378" y="68"/>
                    <a:pt x="378" y="67"/>
                  </a:cubicBezTo>
                  <a:cubicBezTo>
                    <a:pt x="378" y="66"/>
                    <a:pt x="378" y="64"/>
                    <a:pt x="377" y="65"/>
                  </a:cubicBezTo>
                  <a:cubicBezTo>
                    <a:pt x="376" y="65"/>
                    <a:pt x="377" y="66"/>
                    <a:pt x="375" y="66"/>
                  </a:cubicBezTo>
                  <a:cubicBezTo>
                    <a:pt x="374" y="66"/>
                    <a:pt x="374" y="65"/>
                    <a:pt x="374" y="64"/>
                  </a:cubicBezTo>
                  <a:cubicBezTo>
                    <a:pt x="373" y="64"/>
                    <a:pt x="373" y="64"/>
                    <a:pt x="372" y="64"/>
                  </a:cubicBezTo>
                  <a:cubicBezTo>
                    <a:pt x="372" y="63"/>
                    <a:pt x="370" y="63"/>
                    <a:pt x="371" y="62"/>
                  </a:cubicBezTo>
                  <a:cubicBezTo>
                    <a:pt x="371" y="61"/>
                    <a:pt x="372" y="59"/>
                    <a:pt x="372" y="58"/>
                  </a:cubicBezTo>
                  <a:cubicBezTo>
                    <a:pt x="373" y="57"/>
                    <a:pt x="373" y="57"/>
                    <a:pt x="373" y="56"/>
                  </a:cubicBezTo>
                  <a:cubicBezTo>
                    <a:pt x="374" y="55"/>
                    <a:pt x="375" y="55"/>
                    <a:pt x="375" y="54"/>
                  </a:cubicBezTo>
                  <a:cubicBezTo>
                    <a:pt x="374" y="53"/>
                    <a:pt x="374" y="52"/>
                    <a:pt x="375" y="51"/>
                  </a:cubicBezTo>
                  <a:cubicBezTo>
                    <a:pt x="376" y="50"/>
                    <a:pt x="378" y="50"/>
                    <a:pt x="378" y="50"/>
                  </a:cubicBezTo>
                  <a:cubicBezTo>
                    <a:pt x="379" y="50"/>
                    <a:pt x="380" y="49"/>
                    <a:pt x="380" y="48"/>
                  </a:cubicBezTo>
                  <a:cubicBezTo>
                    <a:pt x="380" y="47"/>
                    <a:pt x="382" y="46"/>
                    <a:pt x="381" y="44"/>
                  </a:cubicBezTo>
                  <a:cubicBezTo>
                    <a:pt x="380" y="43"/>
                    <a:pt x="379" y="43"/>
                    <a:pt x="378" y="42"/>
                  </a:cubicBezTo>
                  <a:cubicBezTo>
                    <a:pt x="377" y="42"/>
                    <a:pt x="376" y="39"/>
                    <a:pt x="375" y="40"/>
                  </a:cubicBezTo>
                  <a:cubicBezTo>
                    <a:pt x="373" y="40"/>
                    <a:pt x="372" y="40"/>
                    <a:pt x="371" y="40"/>
                  </a:cubicBezTo>
                  <a:cubicBezTo>
                    <a:pt x="372" y="38"/>
                    <a:pt x="372" y="38"/>
                    <a:pt x="372" y="38"/>
                  </a:cubicBezTo>
                  <a:cubicBezTo>
                    <a:pt x="375" y="37"/>
                    <a:pt x="377" y="36"/>
                    <a:pt x="378" y="34"/>
                  </a:cubicBezTo>
                  <a:cubicBezTo>
                    <a:pt x="378" y="33"/>
                    <a:pt x="380" y="33"/>
                    <a:pt x="378" y="31"/>
                  </a:cubicBezTo>
                  <a:cubicBezTo>
                    <a:pt x="376" y="30"/>
                    <a:pt x="375" y="29"/>
                    <a:pt x="374" y="28"/>
                  </a:cubicBezTo>
                  <a:cubicBezTo>
                    <a:pt x="373" y="26"/>
                    <a:pt x="374" y="25"/>
                    <a:pt x="371" y="25"/>
                  </a:cubicBezTo>
                  <a:cubicBezTo>
                    <a:pt x="369" y="26"/>
                    <a:pt x="366" y="26"/>
                    <a:pt x="366" y="26"/>
                  </a:cubicBezTo>
                  <a:cubicBezTo>
                    <a:pt x="366" y="26"/>
                    <a:pt x="365" y="26"/>
                    <a:pt x="364" y="25"/>
                  </a:cubicBezTo>
                  <a:cubicBezTo>
                    <a:pt x="363" y="25"/>
                    <a:pt x="363" y="23"/>
                    <a:pt x="363" y="21"/>
                  </a:cubicBezTo>
                  <a:cubicBezTo>
                    <a:pt x="363" y="19"/>
                    <a:pt x="364" y="16"/>
                    <a:pt x="364" y="15"/>
                  </a:cubicBezTo>
                  <a:cubicBezTo>
                    <a:pt x="364" y="13"/>
                    <a:pt x="365" y="11"/>
                    <a:pt x="365" y="11"/>
                  </a:cubicBezTo>
                  <a:cubicBezTo>
                    <a:pt x="365" y="10"/>
                    <a:pt x="365" y="10"/>
                    <a:pt x="365" y="10"/>
                  </a:cubicBezTo>
                  <a:cubicBezTo>
                    <a:pt x="365" y="10"/>
                    <a:pt x="362" y="12"/>
                    <a:pt x="361" y="13"/>
                  </a:cubicBezTo>
                  <a:cubicBezTo>
                    <a:pt x="360" y="14"/>
                    <a:pt x="357" y="17"/>
                    <a:pt x="356" y="18"/>
                  </a:cubicBezTo>
                  <a:cubicBezTo>
                    <a:pt x="355" y="19"/>
                    <a:pt x="352" y="22"/>
                    <a:pt x="351" y="24"/>
                  </a:cubicBezTo>
                  <a:cubicBezTo>
                    <a:pt x="350" y="25"/>
                    <a:pt x="346" y="31"/>
                    <a:pt x="345" y="32"/>
                  </a:cubicBezTo>
                  <a:cubicBezTo>
                    <a:pt x="344" y="34"/>
                    <a:pt x="341" y="37"/>
                    <a:pt x="339" y="39"/>
                  </a:cubicBezTo>
                  <a:cubicBezTo>
                    <a:pt x="338" y="41"/>
                    <a:pt x="336" y="45"/>
                    <a:pt x="335" y="47"/>
                  </a:cubicBezTo>
                  <a:cubicBezTo>
                    <a:pt x="333" y="49"/>
                    <a:pt x="331" y="50"/>
                    <a:pt x="329" y="50"/>
                  </a:cubicBezTo>
                  <a:cubicBezTo>
                    <a:pt x="328" y="50"/>
                    <a:pt x="328" y="48"/>
                    <a:pt x="327" y="45"/>
                  </a:cubicBezTo>
                  <a:cubicBezTo>
                    <a:pt x="326" y="43"/>
                    <a:pt x="322" y="45"/>
                    <a:pt x="321" y="46"/>
                  </a:cubicBezTo>
                  <a:cubicBezTo>
                    <a:pt x="320" y="47"/>
                    <a:pt x="319" y="48"/>
                    <a:pt x="318" y="48"/>
                  </a:cubicBezTo>
                  <a:cubicBezTo>
                    <a:pt x="317" y="48"/>
                    <a:pt x="317" y="45"/>
                    <a:pt x="316" y="43"/>
                  </a:cubicBezTo>
                  <a:cubicBezTo>
                    <a:pt x="316" y="41"/>
                    <a:pt x="315" y="36"/>
                    <a:pt x="314" y="35"/>
                  </a:cubicBezTo>
                  <a:cubicBezTo>
                    <a:pt x="314" y="34"/>
                    <a:pt x="317" y="32"/>
                    <a:pt x="317" y="32"/>
                  </a:cubicBezTo>
                  <a:cubicBezTo>
                    <a:pt x="317" y="32"/>
                    <a:pt x="321" y="29"/>
                    <a:pt x="321" y="28"/>
                  </a:cubicBezTo>
                  <a:cubicBezTo>
                    <a:pt x="322" y="26"/>
                    <a:pt x="322" y="25"/>
                    <a:pt x="322" y="24"/>
                  </a:cubicBezTo>
                  <a:cubicBezTo>
                    <a:pt x="322" y="22"/>
                    <a:pt x="323" y="21"/>
                    <a:pt x="322" y="20"/>
                  </a:cubicBezTo>
                  <a:cubicBezTo>
                    <a:pt x="322" y="20"/>
                    <a:pt x="321" y="21"/>
                    <a:pt x="321" y="22"/>
                  </a:cubicBezTo>
                  <a:cubicBezTo>
                    <a:pt x="320" y="22"/>
                    <a:pt x="320" y="23"/>
                    <a:pt x="319" y="23"/>
                  </a:cubicBezTo>
                  <a:cubicBezTo>
                    <a:pt x="318" y="24"/>
                    <a:pt x="318" y="24"/>
                    <a:pt x="318" y="25"/>
                  </a:cubicBezTo>
                  <a:cubicBezTo>
                    <a:pt x="318" y="26"/>
                    <a:pt x="316" y="29"/>
                    <a:pt x="316" y="29"/>
                  </a:cubicBezTo>
                  <a:cubicBezTo>
                    <a:pt x="316" y="29"/>
                    <a:pt x="316" y="29"/>
                    <a:pt x="316" y="29"/>
                  </a:cubicBezTo>
                  <a:cubicBezTo>
                    <a:pt x="315" y="29"/>
                    <a:pt x="314" y="27"/>
                    <a:pt x="314" y="26"/>
                  </a:cubicBezTo>
                  <a:cubicBezTo>
                    <a:pt x="314" y="25"/>
                    <a:pt x="314" y="23"/>
                    <a:pt x="314" y="22"/>
                  </a:cubicBezTo>
                  <a:cubicBezTo>
                    <a:pt x="314" y="21"/>
                    <a:pt x="313" y="19"/>
                    <a:pt x="311" y="19"/>
                  </a:cubicBezTo>
                  <a:cubicBezTo>
                    <a:pt x="310" y="19"/>
                    <a:pt x="308" y="21"/>
                    <a:pt x="307" y="22"/>
                  </a:cubicBezTo>
                  <a:cubicBezTo>
                    <a:pt x="306" y="23"/>
                    <a:pt x="305" y="26"/>
                    <a:pt x="305" y="26"/>
                  </a:cubicBezTo>
                  <a:cubicBezTo>
                    <a:pt x="305" y="26"/>
                    <a:pt x="305" y="26"/>
                    <a:pt x="305" y="27"/>
                  </a:cubicBezTo>
                  <a:cubicBezTo>
                    <a:pt x="304" y="28"/>
                    <a:pt x="304" y="28"/>
                    <a:pt x="304" y="29"/>
                  </a:cubicBezTo>
                  <a:cubicBezTo>
                    <a:pt x="303" y="30"/>
                    <a:pt x="302" y="32"/>
                    <a:pt x="301" y="32"/>
                  </a:cubicBezTo>
                  <a:cubicBezTo>
                    <a:pt x="301" y="33"/>
                    <a:pt x="300" y="33"/>
                    <a:pt x="300" y="32"/>
                  </a:cubicBezTo>
                  <a:cubicBezTo>
                    <a:pt x="299" y="32"/>
                    <a:pt x="299" y="33"/>
                    <a:pt x="299" y="34"/>
                  </a:cubicBezTo>
                  <a:cubicBezTo>
                    <a:pt x="299" y="35"/>
                    <a:pt x="298" y="36"/>
                    <a:pt x="297" y="37"/>
                  </a:cubicBezTo>
                  <a:cubicBezTo>
                    <a:pt x="297" y="38"/>
                    <a:pt x="296" y="39"/>
                    <a:pt x="296" y="38"/>
                  </a:cubicBezTo>
                  <a:cubicBezTo>
                    <a:pt x="295" y="38"/>
                    <a:pt x="295" y="38"/>
                    <a:pt x="294" y="38"/>
                  </a:cubicBezTo>
                  <a:cubicBezTo>
                    <a:pt x="294" y="39"/>
                    <a:pt x="292" y="36"/>
                    <a:pt x="292" y="36"/>
                  </a:cubicBezTo>
                  <a:cubicBezTo>
                    <a:pt x="292" y="36"/>
                    <a:pt x="292" y="37"/>
                    <a:pt x="291" y="37"/>
                  </a:cubicBezTo>
                  <a:cubicBezTo>
                    <a:pt x="290" y="37"/>
                    <a:pt x="289" y="37"/>
                    <a:pt x="288" y="36"/>
                  </a:cubicBezTo>
                  <a:cubicBezTo>
                    <a:pt x="287" y="36"/>
                    <a:pt x="286" y="37"/>
                    <a:pt x="286" y="38"/>
                  </a:cubicBezTo>
                  <a:cubicBezTo>
                    <a:pt x="285" y="39"/>
                    <a:pt x="285" y="39"/>
                    <a:pt x="284" y="38"/>
                  </a:cubicBezTo>
                  <a:cubicBezTo>
                    <a:pt x="283" y="38"/>
                    <a:pt x="282" y="37"/>
                    <a:pt x="282" y="36"/>
                  </a:cubicBezTo>
                  <a:cubicBezTo>
                    <a:pt x="282" y="36"/>
                    <a:pt x="279" y="36"/>
                    <a:pt x="278" y="36"/>
                  </a:cubicBezTo>
                  <a:cubicBezTo>
                    <a:pt x="277" y="37"/>
                    <a:pt x="277" y="37"/>
                    <a:pt x="276" y="38"/>
                  </a:cubicBezTo>
                  <a:cubicBezTo>
                    <a:pt x="276" y="39"/>
                    <a:pt x="275" y="41"/>
                    <a:pt x="275" y="41"/>
                  </a:cubicBezTo>
                  <a:cubicBezTo>
                    <a:pt x="274" y="42"/>
                    <a:pt x="273" y="43"/>
                    <a:pt x="273" y="44"/>
                  </a:cubicBezTo>
                  <a:cubicBezTo>
                    <a:pt x="272" y="44"/>
                    <a:pt x="271" y="45"/>
                    <a:pt x="270" y="45"/>
                  </a:cubicBezTo>
                  <a:cubicBezTo>
                    <a:pt x="268" y="45"/>
                    <a:pt x="268" y="46"/>
                    <a:pt x="267" y="47"/>
                  </a:cubicBezTo>
                  <a:cubicBezTo>
                    <a:pt x="267" y="48"/>
                    <a:pt x="266" y="49"/>
                    <a:pt x="266" y="49"/>
                  </a:cubicBezTo>
                  <a:cubicBezTo>
                    <a:pt x="266" y="49"/>
                    <a:pt x="265" y="49"/>
                    <a:pt x="265" y="47"/>
                  </a:cubicBezTo>
                  <a:cubicBezTo>
                    <a:pt x="265" y="46"/>
                    <a:pt x="267" y="44"/>
                    <a:pt x="267" y="42"/>
                  </a:cubicBezTo>
                  <a:cubicBezTo>
                    <a:pt x="267" y="40"/>
                    <a:pt x="265" y="40"/>
                    <a:pt x="265" y="40"/>
                  </a:cubicBezTo>
                  <a:cubicBezTo>
                    <a:pt x="264" y="40"/>
                    <a:pt x="263" y="39"/>
                    <a:pt x="262" y="39"/>
                  </a:cubicBezTo>
                  <a:cubicBezTo>
                    <a:pt x="261" y="39"/>
                    <a:pt x="261" y="38"/>
                    <a:pt x="261" y="38"/>
                  </a:cubicBezTo>
                  <a:cubicBezTo>
                    <a:pt x="261" y="37"/>
                    <a:pt x="262" y="35"/>
                    <a:pt x="262" y="35"/>
                  </a:cubicBezTo>
                  <a:cubicBezTo>
                    <a:pt x="261" y="35"/>
                    <a:pt x="260" y="36"/>
                    <a:pt x="259" y="37"/>
                  </a:cubicBezTo>
                  <a:cubicBezTo>
                    <a:pt x="259" y="38"/>
                    <a:pt x="258" y="39"/>
                    <a:pt x="258" y="39"/>
                  </a:cubicBezTo>
                  <a:cubicBezTo>
                    <a:pt x="257" y="39"/>
                    <a:pt x="257" y="37"/>
                    <a:pt x="257" y="36"/>
                  </a:cubicBezTo>
                  <a:cubicBezTo>
                    <a:pt x="257" y="34"/>
                    <a:pt x="256" y="35"/>
                    <a:pt x="255" y="36"/>
                  </a:cubicBezTo>
                  <a:cubicBezTo>
                    <a:pt x="254" y="36"/>
                    <a:pt x="252" y="36"/>
                    <a:pt x="252" y="36"/>
                  </a:cubicBezTo>
                  <a:cubicBezTo>
                    <a:pt x="251" y="36"/>
                    <a:pt x="251" y="36"/>
                    <a:pt x="251" y="36"/>
                  </a:cubicBezTo>
                  <a:cubicBezTo>
                    <a:pt x="252" y="34"/>
                    <a:pt x="250" y="34"/>
                    <a:pt x="249" y="34"/>
                  </a:cubicBezTo>
                  <a:cubicBezTo>
                    <a:pt x="247" y="33"/>
                    <a:pt x="248" y="33"/>
                    <a:pt x="248" y="32"/>
                  </a:cubicBezTo>
                  <a:cubicBezTo>
                    <a:pt x="247" y="31"/>
                    <a:pt x="247" y="29"/>
                    <a:pt x="247" y="28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6" y="28"/>
                    <a:pt x="245" y="27"/>
                    <a:pt x="244" y="26"/>
                  </a:cubicBezTo>
                  <a:cubicBezTo>
                    <a:pt x="244" y="26"/>
                    <a:pt x="243" y="25"/>
                    <a:pt x="242" y="25"/>
                  </a:cubicBezTo>
                  <a:cubicBezTo>
                    <a:pt x="241" y="25"/>
                    <a:pt x="240" y="24"/>
                    <a:pt x="240" y="24"/>
                  </a:cubicBezTo>
                  <a:cubicBezTo>
                    <a:pt x="239" y="24"/>
                    <a:pt x="238" y="24"/>
                    <a:pt x="238" y="23"/>
                  </a:cubicBezTo>
                  <a:cubicBezTo>
                    <a:pt x="238" y="22"/>
                    <a:pt x="239" y="21"/>
                    <a:pt x="239" y="21"/>
                  </a:cubicBezTo>
                  <a:cubicBezTo>
                    <a:pt x="239" y="20"/>
                    <a:pt x="238" y="20"/>
                    <a:pt x="237" y="20"/>
                  </a:cubicBezTo>
                  <a:cubicBezTo>
                    <a:pt x="237" y="21"/>
                    <a:pt x="236" y="20"/>
                    <a:pt x="236" y="20"/>
                  </a:cubicBezTo>
                  <a:cubicBezTo>
                    <a:pt x="235" y="20"/>
                    <a:pt x="235" y="19"/>
                    <a:pt x="234" y="19"/>
                  </a:cubicBezTo>
                  <a:cubicBezTo>
                    <a:pt x="234" y="19"/>
                    <a:pt x="233" y="18"/>
                    <a:pt x="232" y="19"/>
                  </a:cubicBezTo>
                  <a:cubicBezTo>
                    <a:pt x="231" y="19"/>
                    <a:pt x="231" y="18"/>
                    <a:pt x="230" y="18"/>
                  </a:cubicBezTo>
                  <a:cubicBezTo>
                    <a:pt x="229" y="17"/>
                    <a:pt x="229" y="17"/>
                    <a:pt x="228" y="17"/>
                  </a:cubicBezTo>
                  <a:cubicBezTo>
                    <a:pt x="228" y="16"/>
                    <a:pt x="227" y="15"/>
                    <a:pt x="226" y="15"/>
                  </a:cubicBezTo>
                  <a:cubicBezTo>
                    <a:pt x="225" y="14"/>
                    <a:pt x="224" y="15"/>
                    <a:pt x="223" y="15"/>
                  </a:cubicBezTo>
                  <a:cubicBezTo>
                    <a:pt x="222" y="15"/>
                    <a:pt x="222" y="14"/>
                    <a:pt x="222" y="14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20" y="14"/>
                    <a:pt x="220" y="15"/>
                    <a:pt x="219" y="16"/>
                  </a:cubicBezTo>
                  <a:cubicBezTo>
                    <a:pt x="218" y="17"/>
                    <a:pt x="217" y="17"/>
                    <a:pt x="215" y="17"/>
                  </a:cubicBezTo>
                  <a:cubicBezTo>
                    <a:pt x="215" y="17"/>
                    <a:pt x="214" y="17"/>
                    <a:pt x="214" y="17"/>
                  </a:cubicBezTo>
                  <a:cubicBezTo>
                    <a:pt x="211" y="17"/>
                    <a:pt x="211" y="17"/>
                    <a:pt x="211" y="17"/>
                  </a:cubicBezTo>
                  <a:cubicBezTo>
                    <a:pt x="211" y="17"/>
                    <a:pt x="209" y="17"/>
                    <a:pt x="208" y="17"/>
                  </a:cubicBezTo>
                  <a:cubicBezTo>
                    <a:pt x="207" y="17"/>
                    <a:pt x="207" y="16"/>
                    <a:pt x="206" y="16"/>
                  </a:cubicBezTo>
                  <a:cubicBezTo>
                    <a:pt x="205" y="16"/>
                    <a:pt x="205" y="15"/>
                    <a:pt x="205" y="14"/>
                  </a:cubicBezTo>
                  <a:cubicBezTo>
                    <a:pt x="204" y="14"/>
                    <a:pt x="202" y="15"/>
                    <a:pt x="202" y="15"/>
                  </a:cubicBezTo>
                  <a:cubicBezTo>
                    <a:pt x="201" y="15"/>
                    <a:pt x="199" y="15"/>
                    <a:pt x="199" y="15"/>
                  </a:cubicBezTo>
                  <a:cubicBezTo>
                    <a:pt x="198" y="15"/>
                    <a:pt x="198" y="15"/>
                    <a:pt x="198" y="15"/>
                  </a:cubicBezTo>
                  <a:cubicBezTo>
                    <a:pt x="197" y="16"/>
                    <a:pt x="195" y="16"/>
                    <a:pt x="194" y="16"/>
                  </a:cubicBezTo>
                  <a:cubicBezTo>
                    <a:pt x="193" y="16"/>
                    <a:pt x="194" y="14"/>
                    <a:pt x="193" y="13"/>
                  </a:cubicBezTo>
                  <a:cubicBezTo>
                    <a:pt x="192" y="12"/>
                    <a:pt x="191" y="13"/>
                    <a:pt x="190" y="13"/>
                  </a:cubicBezTo>
                  <a:cubicBezTo>
                    <a:pt x="188" y="12"/>
                    <a:pt x="187" y="11"/>
                    <a:pt x="187" y="9"/>
                  </a:cubicBezTo>
                  <a:cubicBezTo>
                    <a:pt x="187" y="9"/>
                    <a:pt x="186" y="8"/>
                    <a:pt x="186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6" y="8"/>
                    <a:pt x="186" y="8"/>
                    <a:pt x="185" y="8"/>
                  </a:cubicBezTo>
                  <a:cubicBezTo>
                    <a:pt x="185" y="8"/>
                    <a:pt x="184" y="8"/>
                    <a:pt x="184" y="8"/>
                  </a:cubicBezTo>
                  <a:cubicBezTo>
                    <a:pt x="184" y="8"/>
                    <a:pt x="184" y="7"/>
                    <a:pt x="183" y="7"/>
                  </a:cubicBezTo>
                  <a:cubicBezTo>
                    <a:pt x="183" y="7"/>
                    <a:pt x="182" y="6"/>
                    <a:pt x="181" y="6"/>
                  </a:cubicBezTo>
                  <a:cubicBezTo>
                    <a:pt x="180" y="6"/>
                    <a:pt x="178" y="6"/>
                    <a:pt x="177" y="6"/>
                  </a:cubicBezTo>
                  <a:cubicBezTo>
                    <a:pt x="176" y="6"/>
                    <a:pt x="171" y="5"/>
                    <a:pt x="170" y="5"/>
                  </a:cubicBezTo>
                  <a:cubicBezTo>
                    <a:pt x="169" y="5"/>
                    <a:pt x="166" y="5"/>
                    <a:pt x="165" y="5"/>
                  </a:cubicBezTo>
                  <a:cubicBezTo>
                    <a:pt x="164" y="5"/>
                    <a:pt x="162" y="5"/>
                    <a:pt x="161" y="5"/>
                  </a:cubicBezTo>
                  <a:cubicBezTo>
                    <a:pt x="160" y="5"/>
                    <a:pt x="158" y="5"/>
                    <a:pt x="157" y="4"/>
                  </a:cubicBezTo>
                  <a:cubicBezTo>
                    <a:pt x="156" y="4"/>
                    <a:pt x="157" y="0"/>
                    <a:pt x="157" y="0"/>
                  </a:cubicBezTo>
                  <a:cubicBezTo>
                    <a:pt x="157" y="0"/>
                    <a:pt x="155" y="0"/>
                    <a:pt x="154" y="0"/>
                  </a:cubicBezTo>
                  <a:cubicBezTo>
                    <a:pt x="152" y="1"/>
                    <a:pt x="152" y="0"/>
                    <a:pt x="152" y="0"/>
                  </a:cubicBezTo>
                  <a:cubicBezTo>
                    <a:pt x="151" y="0"/>
                    <a:pt x="150" y="0"/>
                    <a:pt x="149" y="0"/>
                  </a:cubicBezTo>
                  <a:cubicBezTo>
                    <a:pt x="148" y="0"/>
                    <a:pt x="147" y="0"/>
                    <a:pt x="146" y="0"/>
                  </a:cubicBezTo>
                  <a:cubicBezTo>
                    <a:pt x="145" y="0"/>
                    <a:pt x="144" y="0"/>
                    <a:pt x="143" y="1"/>
                  </a:cubicBezTo>
                  <a:cubicBezTo>
                    <a:pt x="143" y="1"/>
                    <a:pt x="143" y="1"/>
                    <a:pt x="143" y="2"/>
                  </a:cubicBezTo>
                  <a:cubicBezTo>
                    <a:pt x="144" y="3"/>
                    <a:pt x="144" y="4"/>
                    <a:pt x="144" y="6"/>
                  </a:cubicBezTo>
                  <a:cubicBezTo>
                    <a:pt x="144" y="7"/>
                    <a:pt x="143" y="7"/>
                    <a:pt x="143" y="7"/>
                  </a:cubicBezTo>
                  <a:cubicBezTo>
                    <a:pt x="142" y="8"/>
                    <a:pt x="142" y="8"/>
                    <a:pt x="140" y="8"/>
                  </a:cubicBezTo>
                  <a:cubicBezTo>
                    <a:pt x="139" y="8"/>
                    <a:pt x="139" y="7"/>
                    <a:pt x="138" y="7"/>
                  </a:cubicBezTo>
                  <a:cubicBezTo>
                    <a:pt x="138" y="6"/>
                    <a:pt x="137" y="6"/>
                    <a:pt x="136" y="5"/>
                  </a:cubicBezTo>
                  <a:cubicBezTo>
                    <a:pt x="135" y="4"/>
                    <a:pt x="134" y="6"/>
                    <a:pt x="133" y="6"/>
                  </a:cubicBezTo>
                  <a:cubicBezTo>
                    <a:pt x="132" y="7"/>
                    <a:pt x="131" y="7"/>
                    <a:pt x="130" y="7"/>
                  </a:cubicBezTo>
                  <a:cubicBezTo>
                    <a:pt x="129" y="7"/>
                    <a:pt x="128" y="7"/>
                    <a:pt x="127" y="6"/>
                  </a:cubicBezTo>
                  <a:cubicBezTo>
                    <a:pt x="126" y="6"/>
                    <a:pt x="125" y="7"/>
                    <a:pt x="124" y="7"/>
                  </a:cubicBezTo>
                  <a:cubicBezTo>
                    <a:pt x="124" y="8"/>
                    <a:pt x="124" y="8"/>
                    <a:pt x="124" y="9"/>
                  </a:cubicBezTo>
                  <a:cubicBezTo>
                    <a:pt x="124" y="9"/>
                    <a:pt x="124" y="9"/>
                    <a:pt x="124" y="10"/>
                  </a:cubicBezTo>
                  <a:cubicBezTo>
                    <a:pt x="123" y="11"/>
                    <a:pt x="124" y="11"/>
                    <a:pt x="125" y="12"/>
                  </a:cubicBezTo>
                  <a:cubicBezTo>
                    <a:pt x="126" y="12"/>
                    <a:pt x="128" y="12"/>
                    <a:pt x="128" y="13"/>
                  </a:cubicBezTo>
                  <a:cubicBezTo>
                    <a:pt x="129" y="13"/>
                    <a:pt x="129" y="14"/>
                    <a:pt x="128" y="14"/>
                  </a:cubicBezTo>
                  <a:cubicBezTo>
                    <a:pt x="128" y="14"/>
                    <a:pt x="127" y="14"/>
                    <a:pt x="126" y="15"/>
                  </a:cubicBezTo>
                  <a:cubicBezTo>
                    <a:pt x="125" y="16"/>
                    <a:pt x="125" y="17"/>
                    <a:pt x="125" y="19"/>
                  </a:cubicBezTo>
                  <a:cubicBezTo>
                    <a:pt x="125" y="20"/>
                    <a:pt x="126" y="20"/>
                    <a:pt x="127" y="21"/>
                  </a:cubicBezTo>
                  <a:cubicBezTo>
                    <a:pt x="128" y="21"/>
                    <a:pt x="128" y="21"/>
                    <a:pt x="128" y="22"/>
                  </a:cubicBezTo>
                  <a:cubicBezTo>
                    <a:pt x="128" y="22"/>
                    <a:pt x="127" y="23"/>
                    <a:pt x="128" y="23"/>
                  </a:cubicBezTo>
                  <a:cubicBezTo>
                    <a:pt x="128" y="24"/>
                    <a:pt x="128" y="24"/>
                    <a:pt x="129" y="25"/>
                  </a:cubicBezTo>
                  <a:cubicBezTo>
                    <a:pt x="129" y="25"/>
                    <a:pt x="129" y="26"/>
                    <a:pt x="130" y="26"/>
                  </a:cubicBezTo>
                  <a:cubicBezTo>
                    <a:pt x="131" y="26"/>
                    <a:pt x="133" y="26"/>
                    <a:pt x="133" y="26"/>
                  </a:cubicBezTo>
                  <a:cubicBezTo>
                    <a:pt x="134" y="26"/>
                    <a:pt x="136" y="31"/>
                    <a:pt x="136" y="32"/>
                  </a:cubicBezTo>
                  <a:cubicBezTo>
                    <a:pt x="136" y="33"/>
                    <a:pt x="133" y="35"/>
                    <a:pt x="133" y="35"/>
                  </a:cubicBezTo>
                  <a:cubicBezTo>
                    <a:pt x="132" y="36"/>
                    <a:pt x="131" y="37"/>
                    <a:pt x="130" y="38"/>
                  </a:cubicBezTo>
                  <a:cubicBezTo>
                    <a:pt x="129" y="39"/>
                    <a:pt x="128" y="39"/>
                    <a:pt x="127" y="40"/>
                  </a:cubicBezTo>
                  <a:cubicBezTo>
                    <a:pt x="126" y="40"/>
                    <a:pt x="124" y="39"/>
                    <a:pt x="124" y="39"/>
                  </a:cubicBezTo>
                  <a:cubicBezTo>
                    <a:pt x="123" y="39"/>
                    <a:pt x="123" y="39"/>
                    <a:pt x="123" y="39"/>
                  </a:cubicBezTo>
                  <a:cubicBezTo>
                    <a:pt x="122" y="38"/>
                    <a:pt x="122" y="40"/>
                    <a:pt x="121" y="41"/>
                  </a:cubicBezTo>
                  <a:cubicBezTo>
                    <a:pt x="121" y="43"/>
                    <a:pt x="120" y="44"/>
                    <a:pt x="119" y="44"/>
                  </a:cubicBezTo>
                  <a:cubicBezTo>
                    <a:pt x="119" y="44"/>
                    <a:pt x="119" y="44"/>
                    <a:pt x="118" y="44"/>
                  </a:cubicBezTo>
                  <a:cubicBezTo>
                    <a:pt x="118" y="45"/>
                    <a:pt x="117" y="45"/>
                    <a:pt x="116" y="45"/>
                  </a:cubicBezTo>
                  <a:cubicBezTo>
                    <a:pt x="115" y="46"/>
                    <a:pt x="114" y="45"/>
                    <a:pt x="114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4" y="43"/>
                    <a:pt x="113" y="42"/>
                    <a:pt x="113" y="42"/>
                  </a:cubicBezTo>
                  <a:cubicBezTo>
                    <a:pt x="112" y="42"/>
                    <a:pt x="111" y="43"/>
                    <a:pt x="110" y="43"/>
                  </a:cubicBezTo>
                  <a:cubicBezTo>
                    <a:pt x="110" y="43"/>
                    <a:pt x="109" y="42"/>
                    <a:pt x="109" y="41"/>
                  </a:cubicBezTo>
                  <a:cubicBezTo>
                    <a:pt x="109" y="39"/>
                    <a:pt x="107" y="38"/>
                    <a:pt x="107" y="38"/>
                  </a:cubicBezTo>
                  <a:cubicBezTo>
                    <a:pt x="106" y="38"/>
                    <a:pt x="104" y="37"/>
                    <a:pt x="104" y="36"/>
                  </a:cubicBezTo>
                  <a:cubicBezTo>
                    <a:pt x="103" y="36"/>
                    <a:pt x="102" y="35"/>
                    <a:pt x="102" y="35"/>
                  </a:cubicBezTo>
                  <a:cubicBezTo>
                    <a:pt x="101" y="35"/>
                    <a:pt x="100" y="36"/>
                    <a:pt x="99" y="36"/>
                  </a:cubicBezTo>
                  <a:cubicBezTo>
                    <a:pt x="98" y="36"/>
                    <a:pt x="97" y="34"/>
                    <a:pt x="97" y="33"/>
                  </a:cubicBezTo>
                  <a:cubicBezTo>
                    <a:pt x="97" y="33"/>
                    <a:pt x="96" y="32"/>
                    <a:pt x="94" y="32"/>
                  </a:cubicBezTo>
                  <a:cubicBezTo>
                    <a:pt x="93" y="32"/>
                    <a:pt x="90" y="33"/>
                    <a:pt x="89" y="34"/>
                  </a:cubicBezTo>
                  <a:cubicBezTo>
                    <a:pt x="88" y="34"/>
                    <a:pt x="87" y="35"/>
                    <a:pt x="86" y="35"/>
                  </a:cubicBezTo>
                  <a:cubicBezTo>
                    <a:pt x="84" y="35"/>
                    <a:pt x="84" y="34"/>
                    <a:pt x="84" y="34"/>
                  </a:cubicBezTo>
                  <a:cubicBezTo>
                    <a:pt x="84" y="34"/>
                    <a:pt x="83" y="34"/>
                    <a:pt x="82" y="34"/>
                  </a:cubicBezTo>
                  <a:cubicBezTo>
                    <a:pt x="81" y="34"/>
                    <a:pt x="80" y="35"/>
                    <a:pt x="79" y="35"/>
                  </a:cubicBezTo>
                  <a:cubicBezTo>
                    <a:pt x="78" y="35"/>
                    <a:pt x="78" y="35"/>
                    <a:pt x="77" y="35"/>
                  </a:cubicBezTo>
                  <a:cubicBezTo>
                    <a:pt x="76" y="35"/>
                    <a:pt x="76" y="35"/>
                    <a:pt x="75" y="35"/>
                  </a:cubicBezTo>
                  <a:cubicBezTo>
                    <a:pt x="74" y="35"/>
                    <a:pt x="74" y="35"/>
                    <a:pt x="72" y="35"/>
                  </a:cubicBezTo>
                  <a:cubicBezTo>
                    <a:pt x="71" y="35"/>
                    <a:pt x="68" y="37"/>
                    <a:pt x="68" y="38"/>
                  </a:cubicBezTo>
                  <a:cubicBezTo>
                    <a:pt x="67" y="39"/>
                    <a:pt x="68" y="39"/>
                    <a:pt x="68" y="39"/>
                  </a:cubicBezTo>
                  <a:cubicBezTo>
                    <a:pt x="69" y="39"/>
                    <a:pt x="68" y="40"/>
                    <a:pt x="68" y="41"/>
                  </a:cubicBezTo>
                  <a:cubicBezTo>
                    <a:pt x="67" y="41"/>
                    <a:pt x="68" y="42"/>
                    <a:pt x="68" y="42"/>
                  </a:cubicBezTo>
                  <a:cubicBezTo>
                    <a:pt x="68" y="43"/>
                    <a:pt x="66" y="44"/>
                    <a:pt x="65" y="44"/>
                  </a:cubicBezTo>
                  <a:cubicBezTo>
                    <a:pt x="64" y="44"/>
                    <a:pt x="65" y="45"/>
                    <a:pt x="65" y="46"/>
                  </a:cubicBezTo>
                  <a:cubicBezTo>
                    <a:pt x="65" y="47"/>
                    <a:pt x="64" y="47"/>
                    <a:pt x="64" y="48"/>
                  </a:cubicBezTo>
                  <a:cubicBezTo>
                    <a:pt x="63" y="48"/>
                    <a:pt x="64" y="49"/>
                    <a:pt x="65" y="49"/>
                  </a:cubicBezTo>
                  <a:cubicBezTo>
                    <a:pt x="65" y="50"/>
                    <a:pt x="63" y="51"/>
                    <a:pt x="62" y="51"/>
                  </a:cubicBezTo>
                  <a:cubicBezTo>
                    <a:pt x="61" y="51"/>
                    <a:pt x="61" y="51"/>
                    <a:pt x="60" y="51"/>
                  </a:cubicBezTo>
                  <a:cubicBezTo>
                    <a:pt x="60" y="51"/>
                    <a:pt x="60" y="50"/>
                    <a:pt x="60" y="49"/>
                  </a:cubicBezTo>
                  <a:cubicBezTo>
                    <a:pt x="60" y="49"/>
                    <a:pt x="56" y="48"/>
                    <a:pt x="55" y="49"/>
                  </a:cubicBezTo>
                  <a:cubicBezTo>
                    <a:pt x="54" y="49"/>
                    <a:pt x="54" y="50"/>
                    <a:pt x="53" y="50"/>
                  </a:cubicBezTo>
                  <a:cubicBezTo>
                    <a:pt x="53" y="51"/>
                    <a:pt x="51" y="50"/>
                    <a:pt x="51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1"/>
                    <a:pt x="50" y="53"/>
                    <a:pt x="49" y="54"/>
                  </a:cubicBezTo>
                  <a:cubicBezTo>
                    <a:pt x="49" y="55"/>
                    <a:pt x="47" y="55"/>
                    <a:pt x="46" y="56"/>
                  </a:cubicBezTo>
                  <a:cubicBezTo>
                    <a:pt x="45" y="56"/>
                    <a:pt x="45" y="57"/>
                    <a:pt x="45" y="59"/>
                  </a:cubicBezTo>
                  <a:cubicBezTo>
                    <a:pt x="45" y="60"/>
                    <a:pt x="44" y="59"/>
                    <a:pt x="44" y="59"/>
                  </a:cubicBezTo>
                  <a:cubicBezTo>
                    <a:pt x="43" y="58"/>
                    <a:pt x="43" y="58"/>
                    <a:pt x="42" y="59"/>
                  </a:cubicBezTo>
                  <a:cubicBezTo>
                    <a:pt x="42" y="59"/>
                    <a:pt x="42" y="60"/>
                    <a:pt x="42" y="61"/>
                  </a:cubicBezTo>
                  <a:cubicBezTo>
                    <a:pt x="42" y="61"/>
                    <a:pt x="42" y="62"/>
                    <a:pt x="41" y="63"/>
                  </a:cubicBezTo>
                  <a:cubicBezTo>
                    <a:pt x="41" y="64"/>
                    <a:pt x="41" y="65"/>
                    <a:pt x="40" y="66"/>
                  </a:cubicBezTo>
                  <a:cubicBezTo>
                    <a:pt x="39" y="67"/>
                    <a:pt x="39" y="67"/>
                    <a:pt x="39" y="68"/>
                  </a:cubicBezTo>
                  <a:cubicBezTo>
                    <a:pt x="38" y="69"/>
                    <a:pt x="39" y="70"/>
                    <a:pt x="40" y="71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2"/>
                    <a:pt x="39" y="72"/>
                    <a:pt x="38" y="72"/>
                  </a:cubicBezTo>
                  <a:cubicBezTo>
                    <a:pt x="38" y="72"/>
                    <a:pt x="37" y="72"/>
                    <a:pt x="37" y="73"/>
                  </a:cubicBezTo>
                  <a:cubicBezTo>
                    <a:pt x="36" y="73"/>
                    <a:pt x="36" y="73"/>
                    <a:pt x="36" y="74"/>
                  </a:cubicBezTo>
                  <a:cubicBezTo>
                    <a:pt x="37" y="75"/>
                    <a:pt x="36" y="75"/>
                    <a:pt x="36" y="76"/>
                  </a:cubicBezTo>
                  <a:cubicBezTo>
                    <a:pt x="35" y="76"/>
                    <a:pt x="36" y="76"/>
                    <a:pt x="37" y="77"/>
                  </a:cubicBezTo>
                  <a:cubicBezTo>
                    <a:pt x="37" y="77"/>
                    <a:pt x="37" y="78"/>
                    <a:pt x="37" y="79"/>
                  </a:cubicBezTo>
                  <a:cubicBezTo>
                    <a:pt x="38" y="80"/>
                    <a:pt x="36" y="82"/>
                    <a:pt x="36" y="82"/>
                  </a:cubicBezTo>
                  <a:cubicBezTo>
                    <a:pt x="35" y="83"/>
                    <a:pt x="34" y="84"/>
                    <a:pt x="33" y="84"/>
                  </a:cubicBezTo>
                  <a:cubicBezTo>
                    <a:pt x="33" y="84"/>
                    <a:pt x="32" y="85"/>
                    <a:pt x="31" y="86"/>
                  </a:cubicBezTo>
                  <a:cubicBezTo>
                    <a:pt x="30" y="87"/>
                    <a:pt x="31" y="87"/>
                    <a:pt x="32" y="88"/>
                  </a:cubicBezTo>
                  <a:cubicBezTo>
                    <a:pt x="32" y="90"/>
                    <a:pt x="31" y="91"/>
                    <a:pt x="31" y="92"/>
                  </a:cubicBezTo>
                  <a:cubicBezTo>
                    <a:pt x="31" y="93"/>
                    <a:pt x="32" y="94"/>
                    <a:pt x="32" y="94"/>
                  </a:cubicBezTo>
                  <a:cubicBezTo>
                    <a:pt x="32" y="95"/>
                    <a:pt x="32" y="96"/>
                    <a:pt x="31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29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7"/>
                    <a:pt x="29" y="98"/>
                  </a:cubicBezTo>
                  <a:cubicBezTo>
                    <a:pt x="29" y="99"/>
                    <a:pt x="29" y="99"/>
                    <a:pt x="30" y="99"/>
                  </a:cubicBezTo>
                  <a:cubicBezTo>
                    <a:pt x="31" y="99"/>
                    <a:pt x="32" y="99"/>
                    <a:pt x="32" y="100"/>
                  </a:cubicBezTo>
                  <a:cubicBezTo>
                    <a:pt x="33" y="100"/>
                    <a:pt x="34" y="100"/>
                    <a:pt x="34" y="100"/>
                  </a:cubicBezTo>
                  <a:cubicBezTo>
                    <a:pt x="35" y="100"/>
                    <a:pt x="36" y="102"/>
                    <a:pt x="35" y="103"/>
                  </a:cubicBezTo>
                  <a:cubicBezTo>
                    <a:pt x="35" y="104"/>
                    <a:pt x="34" y="105"/>
                    <a:pt x="34" y="107"/>
                  </a:cubicBezTo>
                  <a:cubicBezTo>
                    <a:pt x="33" y="108"/>
                    <a:pt x="33" y="108"/>
                    <a:pt x="32" y="109"/>
                  </a:cubicBezTo>
                  <a:cubicBezTo>
                    <a:pt x="32" y="109"/>
                    <a:pt x="31" y="112"/>
                    <a:pt x="31" y="113"/>
                  </a:cubicBezTo>
                  <a:cubicBezTo>
                    <a:pt x="31" y="114"/>
                    <a:pt x="31" y="115"/>
                    <a:pt x="30" y="116"/>
                  </a:cubicBezTo>
                  <a:cubicBezTo>
                    <a:pt x="30" y="117"/>
                    <a:pt x="29" y="117"/>
                    <a:pt x="30" y="119"/>
                  </a:cubicBezTo>
                  <a:cubicBezTo>
                    <a:pt x="30" y="120"/>
                    <a:pt x="30" y="121"/>
                    <a:pt x="30" y="122"/>
                  </a:cubicBezTo>
                  <a:cubicBezTo>
                    <a:pt x="31" y="123"/>
                    <a:pt x="30" y="124"/>
                    <a:pt x="30" y="125"/>
                  </a:cubicBezTo>
                  <a:cubicBezTo>
                    <a:pt x="30" y="126"/>
                    <a:pt x="31" y="126"/>
                    <a:pt x="31" y="126"/>
                  </a:cubicBezTo>
                  <a:cubicBezTo>
                    <a:pt x="32" y="127"/>
                    <a:pt x="32" y="127"/>
                    <a:pt x="33" y="128"/>
                  </a:cubicBezTo>
                  <a:cubicBezTo>
                    <a:pt x="33" y="128"/>
                    <a:pt x="34" y="129"/>
                    <a:pt x="35" y="129"/>
                  </a:cubicBezTo>
                  <a:cubicBezTo>
                    <a:pt x="36" y="129"/>
                    <a:pt x="35" y="131"/>
                    <a:pt x="34" y="132"/>
                  </a:cubicBezTo>
                  <a:cubicBezTo>
                    <a:pt x="34" y="133"/>
                    <a:pt x="33" y="133"/>
                    <a:pt x="32" y="134"/>
                  </a:cubicBezTo>
                  <a:cubicBezTo>
                    <a:pt x="31" y="134"/>
                    <a:pt x="32" y="135"/>
                    <a:pt x="33" y="135"/>
                  </a:cubicBezTo>
                  <a:cubicBezTo>
                    <a:pt x="33" y="136"/>
                    <a:pt x="33" y="136"/>
                    <a:pt x="32" y="137"/>
                  </a:cubicBezTo>
                  <a:cubicBezTo>
                    <a:pt x="32" y="137"/>
                    <a:pt x="30" y="138"/>
                    <a:pt x="29" y="138"/>
                  </a:cubicBezTo>
                  <a:cubicBezTo>
                    <a:pt x="28" y="139"/>
                    <a:pt x="27" y="139"/>
                    <a:pt x="27" y="140"/>
                  </a:cubicBezTo>
                  <a:cubicBezTo>
                    <a:pt x="26" y="141"/>
                    <a:pt x="27" y="142"/>
                    <a:pt x="27" y="142"/>
                  </a:cubicBezTo>
                  <a:cubicBezTo>
                    <a:pt x="28" y="143"/>
                    <a:pt x="29" y="142"/>
                    <a:pt x="30" y="141"/>
                  </a:cubicBezTo>
                  <a:cubicBezTo>
                    <a:pt x="30" y="140"/>
                    <a:pt x="31" y="141"/>
                    <a:pt x="32" y="141"/>
                  </a:cubicBezTo>
                  <a:cubicBezTo>
                    <a:pt x="32" y="142"/>
                    <a:pt x="33" y="141"/>
                    <a:pt x="34" y="141"/>
                  </a:cubicBezTo>
                  <a:cubicBezTo>
                    <a:pt x="34" y="140"/>
                    <a:pt x="35" y="140"/>
                    <a:pt x="35" y="140"/>
                  </a:cubicBezTo>
                  <a:cubicBezTo>
                    <a:pt x="36" y="140"/>
                    <a:pt x="36" y="141"/>
                    <a:pt x="36" y="142"/>
                  </a:cubicBezTo>
                  <a:cubicBezTo>
                    <a:pt x="36" y="142"/>
                    <a:pt x="37" y="144"/>
                    <a:pt x="37" y="144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6" y="145"/>
                    <a:pt x="35" y="145"/>
                    <a:pt x="35" y="146"/>
                  </a:cubicBezTo>
                  <a:cubicBezTo>
                    <a:pt x="33" y="148"/>
                    <a:pt x="33" y="151"/>
                    <a:pt x="33" y="151"/>
                  </a:cubicBezTo>
                  <a:cubicBezTo>
                    <a:pt x="33" y="151"/>
                    <a:pt x="33" y="155"/>
                    <a:pt x="33" y="158"/>
                  </a:cubicBezTo>
                  <a:cubicBezTo>
                    <a:pt x="33" y="161"/>
                    <a:pt x="35" y="162"/>
                    <a:pt x="35" y="163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5" y="164"/>
                    <a:pt x="35" y="165"/>
                    <a:pt x="35" y="165"/>
                  </a:cubicBezTo>
                  <a:cubicBezTo>
                    <a:pt x="34" y="166"/>
                    <a:pt x="34" y="167"/>
                    <a:pt x="35" y="168"/>
                  </a:cubicBezTo>
                  <a:cubicBezTo>
                    <a:pt x="35" y="169"/>
                    <a:pt x="36" y="169"/>
                    <a:pt x="37" y="170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38" y="171"/>
                    <a:pt x="38" y="171"/>
                    <a:pt x="39" y="170"/>
                  </a:cubicBezTo>
                  <a:cubicBezTo>
                    <a:pt x="40" y="169"/>
                    <a:pt x="41" y="170"/>
                    <a:pt x="41" y="170"/>
                  </a:cubicBezTo>
                  <a:cubicBezTo>
                    <a:pt x="42" y="170"/>
                    <a:pt x="41" y="172"/>
                    <a:pt x="41" y="172"/>
                  </a:cubicBezTo>
                  <a:cubicBezTo>
                    <a:pt x="41" y="173"/>
                    <a:pt x="42" y="172"/>
                    <a:pt x="42" y="171"/>
                  </a:cubicBezTo>
                  <a:cubicBezTo>
                    <a:pt x="43" y="171"/>
                    <a:pt x="44" y="171"/>
                    <a:pt x="44" y="171"/>
                  </a:cubicBezTo>
                  <a:cubicBezTo>
                    <a:pt x="45" y="172"/>
                    <a:pt x="44" y="172"/>
                    <a:pt x="43" y="173"/>
                  </a:cubicBezTo>
                  <a:cubicBezTo>
                    <a:pt x="42" y="173"/>
                    <a:pt x="42" y="174"/>
                    <a:pt x="42" y="175"/>
                  </a:cubicBezTo>
                  <a:cubicBezTo>
                    <a:pt x="42" y="175"/>
                    <a:pt x="42" y="176"/>
                    <a:pt x="41" y="177"/>
                  </a:cubicBezTo>
                  <a:cubicBezTo>
                    <a:pt x="40" y="179"/>
                    <a:pt x="41" y="181"/>
                    <a:pt x="40" y="182"/>
                  </a:cubicBezTo>
                  <a:cubicBezTo>
                    <a:pt x="40" y="182"/>
                    <a:pt x="40" y="182"/>
                    <a:pt x="40" y="183"/>
                  </a:cubicBezTo>
                  <a:cubicBezTo>
                    <a:pt x="40" y="183"/>
                    <a:pt x="40" y="184"/>
                    <a:pt x="40" y="184"/>
                  </a:cubicBezTo>
                  <a:cubicBezTo>
                    <a:pt x="39" y="185"/>
                    <a:pt x="39" y="186"/>
                    <a:pt x="38" y="187"/>
                  </a:cubicBezTo>
                  <a:cubicBezTo>
                    <a:pt x="38" y="188"/>
                    <a:pt x="37" y="191"/>
                    <a:pt x="37" y="192"/>
                  </a:cubicBezTo>
                  <a:cubicBezTo>
                    <a:pt x="37" y="194"/>
                    <a:pt x="38" y="194"/>
                    <a:pt x="38" y="193"/>
                  </a:cubicBezTo>
                  <a:cubicBezTo>
                    <a:pt x="39" y="193"/>
                    <a:pt x="40" y="191"/>
                    <a:pt x="40" y="191"/>
                  </a:cubicBezTo>
                  <a:cubicBezTo>
                    <a:pt x="41" y="190"/>
                    <a:pt x="41" y="191"/>
                    <a:pt x="42" y="191"/>
                  </a:cubicBezTo>
                  <a:cubicBezTo>
                    <a:pt x="43" y="191"/>
                    <a:pt x="43" y="192"/>
                    <a:pt x="44" y="193"/>
                  </a:cubicBezTo>
                  <a:cubicBezTo>
                    <a:pt x="44" y="193"/>
                    <a:pt x="43" y="194"/>
                    <a:pt x="43" y="195"/>
                  </a:cubicBezTo>
                  <a:cubicBezTo>
                    <a:pt x="43" y="195"/>
                    <a:pt x="42" y="195"/>
                    <a:pt x="41" y="195"/>
                  </a:cubicBezTo>
                  <a:cubicBezTo>
                    <a:pt x="41" y="195"/>
                    <a:pt x="40" y="196"/>
                    <a:pt x="39" y="197"/>
                  </a:cubicBezTo>
                  <a:cubicBezTo>
                    <a:pt x="39" y="198"/>
                    <a:pt x="39" y="199"/>
                    <a:pt x="38" y="199"/>
                  </a:cubicBezTo>
                  <a:cubicBezTo>
                    <a:pt x="38" y="199"/>
                    <a:pt x="38" y="201"/>
                    <a:pt x="39" y="202"/>
                  </a:cubicBezTo>
                  <a:cubicBezTo>
                    <a:pt x="39" y="202"/>
                    <a:pt x="39" y="204"/>
                    <a:pt x="39" y="205"/>
                  </a:cubicBezTo>
                  <a:cubicBezTo>
                    <a:pt x="40" y="206"/>
                    <a:pt x="40" y="207"/>
                    <a:pt x="40" y="208"/>
                  </a:cubicBezTo>
                  <a:cubicBezTo>
                    <a:pt x="40" y="209"/>
                    <a:pt x="41" y="209"/>
                    <a:pt x="41" y="210"/>
                  </a:cubicBezTo>
                  <a:cubicBezTo>
                    <a:pt x="42" y="210"/>
                    <a:pt x="42" y="211"/>
                    <a:pt x="41" y="212"/>
                  </a:cubicBezTo>
                  <a:cubicBezTo>
                    <a:pt x="41" y="212"/>
                    <a:pt x="41" y="214"/>
                    <a:pt x="41" y="215"/>
                  </a:cubicBezTo>
                  <a:cubicBezTo>
                    <a:pt x="41" y="216"/>
                    <a:pt x="41" y="216"/>
                    <a:pt x="42" y="217"/>
                  </a:cubicBezTo>
                  <a:cubicBezTo>
                    <a:pt x="43" y="217"/>
                    <a:pt x="43" y="217"/>
                    <a:pt x="43" y="218"/>
                  </a:cubicBezTo>
                  <a:cubicBezTo>
                    <a:pt x="44" y="219"/>
                    <a:pt x="44" y="219"/>
                    <a:pt x="44" y="219"/>
                  </a:cubicBezTo>
                  <a:cubicBezTo>
                    <a:pt x="45" y="219"/>
                    <a:pt x="44" y="220"/>
                    <a:pt x="44" y="220"/>
                  </a:cubicBezTo>
                  <a:cubicBezTo>
                    <a:pt x="43" y="221"/>
                    <a:pt x="46" y="221"/>
                    <a:pt x="47" y="220"/>
                  </a:cubicBezTo>
                  <a:cubicBezTo>
                    <a:pt x="48" y="220"/>
                    <a:pt x="48" y="221"/>
                    <a:pt x="48" y="221"/>
                  </a:cubicBezTo>
                  <a:cubicBezTo>
                    <a:pt x="49" y="222"/>
                    <a:pt x="49" y="222"/>
                    <a:pt x="50" y="223"/>
                  </a:cubicBezTo>
                  <a:cubicBezTo>
                    <a:pt x="50" y="223"/>
                    <a:pt x="52" y="224"/>
                    <a:pt x="52" y="224"/>
                  </a:cubicBezTo>
                  <a:cubicBezTo>
                    <a:pt x="53" y="224"/>
                    <a:pt x="52" y="225"/>
                    <a:pt x="52" y="225"/>
                  </a:cubicBezTo>
                  <a:cubicBezTo>
                    <a:pt x="51" y="226"/>
                    <a:pt x="52" y="227"/>
                    <a:pt x="52" y="228"/>
                  </a:cubicBezTo>
                  <a:cubicBezTo>
                    <a:pt x="53" y="228"/>
                    <a:pt x="53" y="229"/>
                    <a:pt x="53" y="229"/>
                  </a:cubicBezTo>
                  <a:cubicBezTo>
                    <a:pt x="52" y="230"/>
                    <a:pt x="52" y="230"/>
                    <a:pt x="52" y="232"/>
                  </a:cubicBezTo>
                  <a:cubicBezTo>
                    <a:pt x="51" y="233"/>
                    <a:pt x="51" y="234"/>
                    <a:pt x="52" y="234"/>
                  </a:cubicBezTo>
                  <a:cubicBezTo>
                    <a:pt x="52" y="235"/>
                    <a:pt x="52" y="235"/>
                    <a:pt x="51" y="235"/>
                  </a:cubicBezTo>
                  <a:cubicBezTo>
                    <a:pt x="50" y="235"/>
                    <a:pt x="50" y="236"/>
                    <a:pt x="49" y="236"/>
                  </a:cubicBezTo>
                  <a:cubicBezTo>
                    <a:pt x="48" y="236"/>
                    <a:pt x="48" y="236"/>
                    <a:pt x="47" y="236"/>
                  </a:cubicBezTo>
                  <a:cubicBezTo>
                    <a:pt x="47" y="237"/>
                    <a:pt x="46" y="237"/>
                    <a:pt x="45" y="238"/>
                  </a:cubicBezTo>
                  <a:cubicBezTo>
                    <a:pt x="45" y="238"/>
                    <a:pt x="43" y="240"/>
                    <a:pt x="42" y="241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3"/>
                    <a:pt x="40" y="243"/>
                    <a:pt x="39" y="243"/>
                  </a:cubicBezTo>
                  <a:cubicBezTo>
                    <a:pt x="39" y="243"/>
                    <a:pt x="40" y="244"/>
                    <a:pt x="40" y="245"/>
                  </a:cubicBezTo>
                  <a:cubicBezTo>
                    <a:pt x="41" y="246"/>
                    <a:pt x="40" y="247"/>
                    <a:pt x="39" y="247"/>
                  </a:cubicBezTo>
                  <a:cubicBezTo>
                    <a:pt x="39" y="248"/>
                    <a:pt x="39" y="248"/>
                    <a:pt x="38" y="248"/>
                  </a:cubicBezTo>
                  <a:cubicBezTo>
                    <a:pt x="38" y="248"/>
                    <a:pt x="36" y="248"/>
                    <a:pt x="35" y="248"/>
                  </a:cubicBezTo>
                  <a:cubicBezTo>
                    <a:pt x="35" y="247"/>
                    <a:pt x="34" y="247"/>
                    <a:pt x="34" y="247"/>
                  </a:cubicBezTo>
                  <a:cubicBezTo>
                    <a:pt x="33" y="247"/>
                    <a:pt x="34" y="246"/>
                    <a:pt x="33" y="246"/>
                  </a:cubicBezTo>
                  <a:cubicBezTo>
                    <a:pt x="33" y="245"/>
                    <a:pt x="32" y="246"/>
                    <a:pt x="32" y="246"/>
                  </a:cubicBezTo>
                  <a:cubicBezTo>
                    <a:pt x="32" y="247"/>
                    <a:pt x="31" y="247"/>
                    <a:pt x="31" y="247"/>
                  </a:cubicBezTo>
                  <a:cubicBezTo>
                    <a:pt x="30" y="248"/>
                    <a:pt x="28" y="249"/>
                    <a:pt x="28" y="249"/>
                  </a:cubicBezTo>
                  <a:cubicBezTo>
                    <a:pt x="28" y="249"/>
                    <a:pt x="28" y="249"/>
                    <a:pt x="28" y="248"/>
                  </a:cubicBezTo>
                  <a:cubicBezTo>
                    <a:pt x="29" y="247"/>
                    <a:pt x="29" y="247"/>
                    <a:pt x="28" y="246"/>
                  </a:cubicBezTo>
                  <a:cubicBezTo>
                    <a:pt x="28" y="246"/>
                    <a:pt x="27" y="246"/>
                    <a:pt x="27" y="247"/>
                  </a:cubicBezTo>
                  <a:cubicBezTo>
                    <a:pt x="26" y="247"/>
                    <a:pt x="26" y="247"/>
                    <a:pt x="25" y="248"/>
                  </a:cubicBezTo>
                  <a:cubicBezTo>
                    <a:pt x="24" y="249"/>
                    <a:pt x="25" y="249"/>
                    <a:pt x="25" y="250"/>
                  </a:cubicBezTo>
                  <a:cubicBezTo>
                    <a:pt x="26" y="251"/>
                    <a:pt x="25" y="253"/>
                    <a:pt x="25" y="253"/>
                  </a:cubicBezTo>
                  <a:cubicBezTo>
                    <a:pt x="25" y="254"/>
                    <a:pt x="25" y="256"/>
                    <a:pt x="24" y="256"/>
                  </a:cubicBezTo>
                  <a:cubicBezTo>
                    <a:pt x="23" y="257"/>
                    <a:pt x="22" y="257"/>
                    <a:pt x="22" y="257"/>
                  </a:cubicBezTo>
                  <a:cubicBezTo>
                    <a:pt x="21" y="258"/>
                    <a:pt x="21" y="256"/>
                    <a:pt x="20" y="257"/>
                  </a:cubicBezTo>
                  <a:cubicBezTo>
                    <a:pt x="19" y="257"/>
                    <a:pt x="21" y="259"/>
                    <a:pt x="21" y="260"/>
                  </a:cubicBezTo>
                  <a:cubicBezTo>
                    <a:pt x="21" y="261"/>
                    <a:pt x="19" y="262"/>
                    <a:pt x="19" y="262"/>
                  </a:cubicBezTo>
                  <a:cubicBezTo>
                    <a:pt x="18" y="262"/>
                    <a:pt x="17" y="262"/>
                    <a:pt x="17" y="262"/>
                  </a:cubicBezTo>
                  <a:cubicBezTo>
                    <a:pt x="16" y="263"/>
                    <a:pt x="16" y="263"/>
                    <a:pt x="15" y="262"/>
                  </a:cubicBezTo>
                  <a:cubicBezTo>
                    <a:pt x="15" y="262"/>
                    <a:pt x="15" y="263"/>
                    <a:pt x="15" y="264"/>
                  </a:cubicBezTo>
                  <a:cubicBezTo>
                    <a:pt x="15" y="264"/>
                    <a:pt x="14" y="265"/>
                    <a:pt x="13" y="265"/>
                  </a:cubicBezTo>
                  <a:cubicBezTo>
                    <a:pt x="13" y="266"/>
                    <a:pt x="12" y="267"/>
                    <a:pt x="11" y="267"/>
                  </a:cubicBezTo>
                  <a:cubicBezTo>
                    <a:pt x="11" y="268"/>
                    <a:pt x="10" y="268"/>
                    <a:pt x="9" y="268"/>
                  </a:cubicBezTo>
                  <a:cubicBezTo>
                    <a:pt x="9" y="269"/>
                    <a:pt x="10" y="269"/>
                    <a:pt x="10" y="270"/>
                  </a:cubicBezTo>
                  <a:cubicBezTo>
                    <a:pt x="11" y="270"/>
                    <a:pt x="11" y="270"/>
                    <a:pt x="11" y="271"/>
                  </a:cubicBezTo>
                  <a:cubicBezTo>
                    <a:pt x="11" y="271"/>
                    <a:pt x="11" y="272"/>
                    <a:pt x="10" y="273"/>
                  </a:cubicBezTo>
                  <a:cubicBezTo>
                    <a:pt x="9" y="273"/>
                    <a:pt x="10" y="274"/>
                    <a:pt x="9" y="275"/>
                  </a:cubicBezTo>
                  <a:cubicBezTo>
                    <a:pt x="9" y="275"/>
                    <a:pt x="8" y="276"/>
                    <a:pt x="8" y="277"/>
                  </a:cubicBezTo>
                  <a:cubicBezTo>
                    <a:pt x="7" y="278"/>
                    <a:pt x="7" y="277"/>
                    <a:pt x="6" y="277"/>
                  </a:cubicBezTo>
                  <a:cubicBezTo>
                    <a:pt x="5" y="277"/>
                    <a:pt x="5" y="278"/>
                    <a:pt x="5" y="278"/>
                  </a:cubicBezTo>
                  <a:cubicBezTo>
                    <a:pt x="5" y="279"/>
                    <a:pt x="4" y="279"/>
                    <a:pt x="3" y="279"/>
                  </a:cubicBezTo>
                  <a:cubicBezTo>
                    <a:pt x="3" y="279"/>
                    <a:pt x="2" y="279"/>
                    <a:pt x="2" y="279"/>
                  </a:cubicBezTo>
                  <a:cubicBezTo>
                    <a:pt x="1" y="278"/>
                    <a:pt x="0" y="279"/>
                    <a:pt x="0" y="280"/>
                  </a:cubicBezTo>
                  <a:cubicBezTo>
                    <a:pt x="0" y="280"/>
                    <a:pt x="1" y="280"/>
                    <a:pt x="1" y="281"/>
                  </a:cubicBezTo>
                  <a:cubicBezTo>
                    <a:pt x="2" y="281"/>
                    <a:pt x="3" y="281"/>
                    <a:pt x="3" y="282"/>
                  </a:cubicBezTo>
                  <a:cubicBezTo>
                    <a:pt x="4" y="282"/>
                    <a:pt x="4" y="282"/>
                    <a:pt x="5" y="283"/>
                  </a:cubicBezTo>
                  <a:cubicBezTo>
                    <a:pt x="5" y="283"/>
                    <a:pt x="5" y="283"/>
                    <a:pt x="5" y="284"/>
                  </a:cubicBezTo>
                  <a:cubicBezTo>
                    <a:pt x="6" y="284"/>
                    <a:pt x="7" y="284"/>
                    <a:pt x="7" y="285"/>
                  </a:cubicBezTo>
                  <a:cubicBezTo>
                    <a:pt x="7" y="285"/>
                    <a:pt x="7" y="286"/>
                    <a:pt x="7" y="287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8" y="287"/>
                    <a:pt x="8" y="286"/>
                    <a:pt x="9" y="286"/>
                  </a:cubicBezTo>
                  <a:cubicBezTo>
                    <a:pt x="10" y="285"/>
                    <a:pt x="10" y="285"/>
                    <a:pt x="10" y="284"/>
                  </a:cubicBezTo>
                  <a:cubicBezTo>
                    <a:pt x="11" y="284"/>
                    <a:pt x="11" y="285"/>
                    <a:pt x="11" y="286"/>
                  </a:cubicBezTo>
                  <a:cubicBezTo>
                    <a:pt x="11" y="287"/>
                    <a:pt x="13" y="286"/>
                    <a:pt x="13" y="285"/>
                  </a:cubicBezTo>
                  <a:cubicBezTo>
                    <a:pt x="14" y="285"/>
                    <a:pt x="13" y="284"/>
                    <a:pt x="12" y="283"/>
                  </a:cubicBezTo>
                  <a:cubicBezTo>
                    <a:pt x="12" y="283"/>
                    <a:pt x="12" y="282"/>
                    <a:pt x="13" y="282"/>
                  </a:cubicBezTo>
                  <a:cubicBezTo>
                    <a:pt x="15" y="282"/>
                    <a:pt x="15" y="282"/>
                    <a:pt x="15" y="281"/>
                  </a:cubicBezTo>
                  <a:cubicBezTo>
                    <a:pt x="15" y="281"/>
                    <a:pt x="16" y="280"/>
                    <a:pt x="17" y="280"/>
                  </a:cubicBezTo>
                  <a:cubicBezTo>
                    <a:pt x="18" y="280"/>
                    <a:pt x="18" y="278"/>
                    <a:pt x="18" y="278"/>
                  </a:cubicBezTo>
                  <a:cubicBezTo>
                    <a:pt x="19" y="277"/>
                    <a:pt x="19" y="277"/>
                    <a:pt x="20" y="278"/>
                  </a:cubicBezTo>
                  <a:cubicBezTo>
                    <a:pt x="20" y="278"/>
                    <a:pt x="21" y="277"/>
                    <a:pt x="22" y="277"/>
                  </a:cubicBezTo>
                  <a:cubicBezTo>
                    <a:pt x="23" y="277"/>
                    <a:pt x="24" y="276"/>
                    <a:pt x="24" y="276"/>
                  </a:cubicBezTo>
                  <a:cubicBezTo>
                    <a:pt x="25" y="276"/>
                    <a:pt x="27" y="275"/>
                    <a:pt x="27" y="275"/>
                  </a:cubicBezTo>
                  <a:cubicBezTo>
                    <a:pt x="28" y="276"/>
                    <a:pt x="27" y="276"/>
                    <a:pt x="26" y="277"/>
                  </a:cubicBezTo>
                  <a:cubicBezTo>
                    <a:pt x="26" y="278"/>
                    <a:pt x="25" y="280"/>
                    <a:pt x="25" y="280"/>
                  </a:cubicBezTo>
                  <a:cubicBezTo>
                    <a:pt x="25" y="280"/>
                    <a:pt x="27" y="281"/>
                    <a:pt x="28" y="280"/>
                  </a:cubicBezTo>
                  <a:cubicBezTo>
                    <a:pt x="28" y="280"/>
                    <a:pt x="29" y="280"/>
                    <a:pt x="29" y="280"/>
                  </a:cubicBezTo>
                  <a:cubicBezTo>
                    <a:pt x="30" y="280"/>
                    <a:pt x="30" y="280"/>
                    <a:pt x="31" y="279"/>
                  </a:cubicBezTo>
                  <a:cubicBezTo>
                    <a:pt x="31" y="278"/>
                    <a:pt x="31" y="279"/>
                    <a:pt x="32" y="279"/>
                  </a:cubicBezTo>
                  <a:cubicBezTo>
                    <a:pt x="33" y="278"/>
                    <a:pt x="34" y="277"/>
                    <a:pt x="34" y="276"/>
                  </a:cubicBezTo>
                  <a:cubicBezTo>
                    <a:pt x="34" y="275"/>
                    <a:pt x="35" y="274"/>
                    <a:pt x="35" y="273"/>
                  </a:cubicBezTo>
                  <a:cubicBezTo>
                    <a:pt x="36" y="273"/>
                    <a:pt x="36" y="273"/>
                    <a:pt x="37" y="273"/>
                  </a:cubicBezTo>
                  <a:cubicBezTo>
                    <a:pt x="37" y="273"/>
                    <a:pt x="37" y="273"/>
                    <a:pt x="37" y="274"/>
                  </a:cubicBezTo>
                  <a:cubicBezTo>
                    <a:pt x="37" y="274"/>
                    <a:pt x="37" y="274"/>
                    <a:pt x="38" y="274"/>
                  </a:cubicBezTo>
                  <a:cubicBezTo>
                    <a:pt x="39" y="274"/>
                    <a:pt x="40" y="274"/>
                    <a:pt x="41" y="274"/>
                  </a:cubicBezTo>
                  <a:cubicBezTo>
                    <a:pt x="41" y="273"/>
                    <a:pt x="42" y="274"/>
                    <a:pt x="43" y="274"/>
                  </a:cubicBezTo>
                  <a:cubicBezTo>
                    <a:pt x="44" y="273"/>
                    <a:pt x="43" y="273"/>
                    <a:pt x="43" y="273"/>
                  </a:cubicBezTo>
                  <a:cubicBezTo>
                    <a:pt x="43" y="272"/>
                    <a:pt x="44" y="272"/>
                    <a:pt x="44" y="272"/>
                  </a:cubicBezTo>
                  <a:cubicBezTo>
                    <a:pt x="45" y="272"/>
                    <a:pt x="46" y="272"/>
                    <a:pt x="46" y="272"/>
                  </a:cubicBezTo>
                  <a:cubicBezTo>
                    <a:pt x="47" y="272"/>
                    <a:pt x="48" y="272"/>
                    <a:pt x="48" y="271"/>
                  </a:cubicBezTo>
                  <a:cubicBezTo>
                    <a:pt x="48" y="271"/>
                    <a:pt x="49" y="271"/>
                    <a:pt x="50" y="272"/>
                  </a:cubicBezTo>
                  <a:cubicBezTo>
                    <a:pt x="50" y="272"/>
                    <a:pt x="50" y="273"/>
                    <a:pt x="51" y="274"/>
                  </a:cubicBezTo>
                  <a:cubicBezTo>
                    <a:pt x="51" y="274"/>
                    <a:pt x="52" y="274"/>
                    <a:pt x="53" y="274"/>
                  </a:cubicBezTo>
                  <a:cubicBezTo>
                    <a:pt x="54" y="274"/>
                    <a:pt x="54" y="273"/>
                    <a:pt x="54" y="273"/>
                  </a:cubicBezTo>
                  <a:cubicBezTo>
                    <a:pt x="55" y="274"/>
                    <a:pt x="54" y="275"/>
                    <a:pt x="54" y="275"/>
                  </a:cubicBezTo>
                  <a:cubicBezTo>
                    <a:pt x="53" y="276"/>
                    <a:pt x="53" y="276"/>
                    <a:pt x="53" y="277"/>
                  </a:cubicBezTo>
                  <a:cubicBezTo>
                    <a:pt x="54" y="278"/>
                    <a:pt x="55" y="278"/>
                    <a:pt x="55" y="278"/>
                  </a:cubicBezTo>
                  <a:cubicBezTo>
                    <a:pt x="55" y="279"/>
                    <a:pt x="54" y="279"/>
                    <a:pt x="53" y="279"/>
                  </a:cubicBezTo>
                  <a:cubicBezTo>
                    <a:pt x="52" y="280"/>
                    <a:pt x="54" y="280"/>
                    <a:pt x="55" y="280"/>
                  </a:cubicBezTo>
                  <a:cubicBezTo>
                    <a:pt x="56" y="280"/>
                    <a:pt x="56" y="281"/>
                    <a:pt x="56" y="280"/>
                  </a:cubicBezTo>
                  <a:cubicBezTo>
                    <a:pt x="56" y="280"/>
                    <a:pt x="56" y="279"/>
                    <a:pt x="56" y="279"/>
                  </a:cubicBezTo>
                  <a:cubicBezTo>
                    <a:pt x="56" y="278"/>
                    <a:pt x="57" y="278"/>
                    <a:pt x="57" y="278"/>
                  </a:cubicBezTo>
                  <a:cubicBezTo>
                    <a:pt x="58" y="279"/>
                    <a:pt x="58" y="279"/>
                    <a:pt x="58" y="280"/>
                  </a:cubicBezTo>
                  <a:cubicBezTo>
                    <a:pt x="58" y="281"/>
                    <a:pt x="59" y="282"/>
                    <a:pt x="59" y="282"/>
                  </a:cubicBezTo>
                  <a:cubicBezTo>
                    <a:pt x="59" y="283"/>
                    <a:pt x="60" y="283"/>
                    <a:pt x="60" y="285"/>
                  </a:cubicBezTo>
                  <a:cubicBezTo>
                    <a:pt x="61" y="286"/>
                    <a:pt x="59" y="286"/>
                    <a:pt x="59" y="287"/>
                  </a:cubicBezTo>
                  <a:cubicBezTo>
                    <a:pt x="59" y="287"/>
                    <a:pt x="60" y="287"/>
                    <a:pt x="60" y="287"/>
                  </a:cubicBezTo>
                  <a:cubicBezTo>
                    <a:pt x="61" y="287"/>
                    <a:pt x="61" y="287"/>
                    <a:pt x="61" y="288"/>
                  </a:cubicBezTo>
                  <a:cubicBezTo>
                    <a:pt x="61" y="289"/>
                    <a:pt x="62" y="289"/>
                    <a:pt x="62" y="289"/>
                  </a:cubicBezTo>
                  <a:cubicBezTo>
                    <a:pt x="62" y="290"/>
                    <a:pt x="61" y="291"/>
                    <a:pt x="60" y="292"/>
                  </a:cubicBezTo>
                  <a:cubicBezTo>
                    <a:pt x="60" y="292"/>
                    <a:pt x="59" y="292"/>
                    <a:pt x="58" y="292"/>
                  </a:cubicBezTo>
                  <a:cubicBezTo>
                    <a:pt x="58" y="291"/>
                    <a:pt x="57" y="293"/>
                    <a:pt x="57" y="293"/>
                  </a:cubicBezTo>
                  <a:cubicBezTo>
                    <a:pt x="56" y="293"/>
                    <a:pt x="54" y="294"/>
                    <a:pt x="53" y="294"/>
                  </a:cubicBezTo>
                  <a:cubicBezTo>
                    <a:pt x="52" y="295"/>
                    <a:pt x="52" y="296"/>
                    <a:pt x="53" y="297"/>
                  </a:cubicBezTo>
                  <a:cubicBezTo>
                    <a:pt x="53" y="298"/>
                    <a:pt x="52" y="298"/>
                    <a:pt x="53" y="298"/>
                  </a:cubicBezTo>
                  <a:cubicBezTo>
                    <a:pt x="53" y="298"/>
                    <a:pt x="54" y="298"/>
                    <a:pt x="54" y="297"/>
                  </a:cubicBezTo>
                  <a:cubicBezTo>
                    <a:pt x="55" y="296"/>
                    <a:pt x="55" y="295"/>
                    <a:pt x="56" y="295"/>
                  </a:cubicBezTo>
                  <a:cubicBezTo>
                    <a:pt x="56" y="294"/>
                    <a:pt x="57" y="295"/>
                    <a:pt x="57" y="295"/>
                  </a:cubicBezTo>
                  <a:cubicBezTo>
                    <a:pt x="57" y="296"/>
                    <a:pt x="57" y="296"/>
                    <a:pt x="58" y="296"/>
                  </a:cubicBezTo>
                  <a:cubicBezTo>
                    <a:pt x="58" y="296"/>
                    <a:pt x="59" y="296"/>
                    <a:pt x="59" y="297"/>
                  </a:cubicBezTo>
                  <a:cubicBezTo>
                    <a:pt x="59" y="298"/>
                    <a:pt x="59" y="299"/>
                    <a:pt x="58" y="300"/>
                  </a:cubicBezTo>
                  <a:cubicBezTo>
                    <a:pt x="58" y="301"/>
                    <a:pt x="58" y="301"/>
                    <a:pt x="58" y="302"/>
                  </a:cubicBezTo>
                  <a:cubicBezTo>
                    <a:pt x="58" y="303"/>
                    <a:pt x="59" y="304"/>
                    <a:pt x="59" y="304"/>
                  </a:cubicBezTo>
                  <a:cubicBezTo>
                    <a:pt x="60" y="305"/>
                    <a:pt x="60" y="306"/>
                    <a:pt x="60" y="306"/>
                  </a:cubicBezTo>
                  <a:cubicBezTo>
                    <a:pt x="60" y="307"/>
                    <a:pt x="60" y="308"/>
                    <a:pt x="59" y="308"/>
                  </a:cubicBezTo>
                  <a:cubicBezTo>
                    <a:pt x="58" y="308"/>
                    <a:pt x="58" y="308"/>
                    <a:pt x="58" y="307"/>
                  </a:cubicBezTo>
                  <a:cubicBezTo>
                    <a:pt x="58" y="306"/>
                    <a:pt x="58" y="306"/>
                    <a:pt x="57" y="306"/>
                  </a:cubicBezTo>
                  <a:cubicBezTo>
                    <a:pt x="57" y="307"/>
                    <a:pt x="57" y="307"/>
                    <a:pt x="56" y="306"/>
                  </a:cubicBezTo>
                  <a:cubicBezTo>
                    <a:pt x="55" y="306"/>
                    <a:pt x="54" y="307"/>
                    <a:pt x="54" y="307"/>
                  </a:cubicBezTo>
                  <a:cubicBezTo>
                    <a:pt x="53" y="308"/>
                    <a:pt x="52" y="308"/>
                    <a:pt x="52" y="308"/>
                  </a:cubicBezTo>
                  <a:cubicBezTo>
                    <a:pt x="51" y="309"/>
                    <a:pt x="51" y="309"/>
                    <a:pt x="51" y="310"/>
                  </a:cubicBezTo>
                  <a:cubicBezTo>
                    <a:pt x="52" y="311"/>
                    <a:pt x="51" y="311"/>
                    <a:pt x="50" y="310"/>
                  </a:cubicBezTo>
                  <a:cubicBezTo>
                    <a:pt x="50" y="310"/>
                    <a:pt x="49" y="310"/>
                    <a:pt x="49" y="310"/>
                  </a:cubicBezTo>
                  <a:cubicBezTo>
                    <a:pt x="48" y="310"/>
                    <a:pt x="49" y="311"/>
                    <a:pt x="49" y="311"/>
                  </a:cubicBezTo>
                  <a:cubicBezTo>
                    <a:pt x="50" y="312"/>
                    <a:pt x="49" y="311"/>
                    <a:pt x="48" y="312"/>
                  </a:cubicBezTo>
                  <a:cubicBezTo>
                    <a:pt x="48" y="312"/>
                    <a:pt x="47" y="313"/>
                    <a:pt x="46" y="313"/>
                  </a:cubicBezTo>
                  <a:cubicBezTo>
                    <a:pt x="45" y="313"/>
                    <a:pt x="44" y="313"/>
                    <a:pt x="43" y="312"/>
                  </a:cubicBezTo>
                  <a:cubicBezTo>
                    <a:pt x="42" y="311"/>
                    <a:pt x="42" y="313"/>
                    <a:pt x="42" y="313"/>
                  </a:cubicBezTo>
                  <a:cubicBezTo>
                    <a:pt x="41" y="313"/>
                    <a:pt x="42" y="315"/>
                    <a:pt x="42" y="316"/>
                  </a:cubicBezTo>
                  <a:cubicBezTo>
                    <a:pt x="43" y="317"/>
                    <a:pt x="44" y="316"/>
                    <a:pt x="45" y="317"/>
                  </a:cubicBezTo>
                  <a:cubicBezTo>
                    <a:pt x="46" y="318"/>
                    <a:pt x="46" y="318"/>
                    <a:pt x="46" y="317"/>
                  </a:cubicBezTo>
                  <a:cubicBezTo>
                    <a:pt x="47" y="316"/>
                    <a:pt x="47" y="317"/>
                    <a:pt x="47" y="318"/>
                  </a:cubicBezTo>
                  <a:cubicBezTo>
                    <a:pt x="47" y="319"/>
                    <a:pt x="49" y="321"/>
                    <a:pt x="49" y="322"/>
                  </a:cubicBezTo>
                  <a:cubicBezTo>
                    <a:pt x="50" y="322"/>
                    <a:pt x="50" y="324"/>
                    <a:pt x="50" y="325"/>
                  </a:cubicBezTo>
                  <a:cubicBezTo>
                    <a:pt x="50" y="326"/>
                    <a:pt x="51" y="326"/>
                    <a:pt x="51" y="327"/>
                  </a:cubicBezTo>
                  <a:cubicBezTo>
                    <a:pt x="51" y="328"/>
                    <a:pt x="50" y="328"/>
                    <a:pt x="49" y="329"/>
                  </a:cubicBezTo>
                  <a:cubicBezTo>
                    <a:pt x="49" y="329"/>
                    <a:pt x="49" y="329"/>
                    <a:pt x="50" y="330"/>
                  </a:cubicBezTo>
                  <a:cubicBezTo>
                    <a:pt x="51" y="330"/>
                    <a:pt x="49" y="332"/>
                    <a:pt x="48" y="333"/>
                  </a:cubicBezTo>
                  <a:cubicBezTo>
                    <a:pt x="47" y="333"/>
                    <a:pt x="49" y="333"/>
                    <a:pt x="49" y="334"/>
                  </a:cubicBezTo>
                  <a:cubicBezTo>
                    <a:pt x="50" y="334"/>
                    <a:pt x="48" y="335"/>
                    <a:pt x="47" y="336"/>
                  </a:cubicBezTo>
                  <a:cubicBezTo>
                    <a:pt x="46" y="336"/>
                    <a:pt x="45" y="338"/>
                    <a:pt x="45" y="338"/>
                  </a:cubicBezTo>
                  <a:cubicBezTo>
                    <a:pt x="44" y="339"/>
                    <a:pt x="43" y="341"/>
                    <a:pt x="43" y="342"/>
                  </a:cubicBezTo>
                  <a:cubicBezTo>
                    <a:pt x="43" y="342"/>
                    <a:pt x="43" y="344"/>
                    <a:pt x="43" y="345"/>
                  </a:cubicBezTo>
                  <a:cubicBezTo>
                    <a:pt x="43" y="345"/>
                    <a:pt x="42" y="345"/>
                    <a:pt x="42" y="345"/>
                  </a:cubicBezTo>
                  <a:cubicBezTo>
                    <a:pt x="41" y="346"/>
                    <a:pt x="41" y="347"/>
                    <a:pt x="42" y="348"/>
                  </a:cubicBezTo>
                  <a:cubicBezTo>
                    <a:pt x="42" y="349"/>
                    <a:pt x="42" y="349"/>
                    <a:pt x="43" y="349"/>
                  </a:cubicBezTo>
                  <a:cubicBezTo>
                    <a:pt x="43" y="349"/>
                    <a:pt x="44" y="349"/>
                    <a:pt x="45" y="350"/>
                  </a:cubicBezTo>
                  <a:cubicBezTo>
                    <a:pt x="46" y="350"/>
                    <a:pt x="46" y="351"/>
                    <a:pt x="47" y="352"/>
                  </a:cubicBezTo>
                  <a:cubicBezTo>
                    <a:pt x="47" y="352"/>
                    <a:pt x="48" y="351"/>
                    <a:pt x="49" y="351"/>
                  </a:cubicBezTo>
                  <a:cubicBezTo>
                    <a:pt x="50" y="350"/>
                    <a:pt x="51" y="350"/>
                    <a:pt x="52" y="350"/>
                  </a:cubicBezTo>
                  <a:cubicBezTo>
                    <a:pt x="53" y="350"/>
                    <a:pt x="53" y="350"/>
                    <a:pt x="54" y="350"/>
                  </a:cubicBezTo>
                  <a:cubicBezTo>
                    <a:pt x="55" y="350"/>
                    <a:pt x="55" y="349"/>
                    <a:pt x="55" y="348"/>
                  </a:cubicBezTo>
                  <a:cubicBezTo>
                    <a:pt x="55" y="348"/>
                    <a:pt x="56" y="347"/>
                    <a:pt x="57" y="347"/>
                  </a:cubicBezTo>
                  <a:cubicBezTo>
                    <a:pt x="57" y="347"/>
                    <a:pt x="57" y="348"/>
                    <a:pt x="57" y="349"/>
                  </a:cubicBezTo>
                  <a:cubicBezTo>
                    <a:pt x="57" y="349"/>
                    <a:pt x="57" y="349"/>
                    <a:pt x="56" y="351"/>
                  </a:cubicBezTo>
                  <a:cubicBezTo>
                    <a:pt x="56" y="352"/>
                    <a:pt x="55" y="353"/>
                    <a:pt x="55" y="353"/>
                  </a:cubicBezTo>
                  <a:cubicBezTo>
                    <a:pt x="55" y="354"/>
                    <a:pt x="56" y="355"/>
                    <a:pt x="56" y="356"/>
                  </a:cubicBezTo>
                  <a:cubicBezTo>
                    <a:pt x="56" y="356"/>
                    <a:pt x="57" y="356"/>
                    <a:pt x="57" y="357"/>
                  </a:cubicBezTo>
                  <a:cubicBezTo>
                    <a:pt x="58" y="357"/>
                    <a:pt x="57" y="357"/>
                    <a:pt x="57" y="358"/>
                  </a:cubicBezTo>
                  <a:cubicBezTo>
                    <a:pt x="56" y="358"/>
                    <a:pt x="57" y="358"/>
                    <a:pt x="57" y="359"/>
                  </a:cubicBezTo>
                  <a:cubicBezTo>
                    <a:pt x="57" y="360"/>
                    <a:pt x="57" y="360"/>
                    <a:pt x="57" y="361"/>
                  </a:cubicBezTo>
                  <a:cubicBezTo>
                    <a:pt x="57" y="362"/>
                    <a:pt x="59" y="362"/>
                    <a:pt x="59" y="362"/>
                  </a:cubicBezTo>
                  <a:cubicBezTo>
                    <a:pt x="60" y="362"/>
                    <a:pt x="60" y="363"/>
                    <a:pt x="61" y="363"/>
                  </a:cubicBezTo>
                  <a:cubicBezTo>
                    <a:pt x="61" y="364"/>
                    <a:pt x="61" y="365"/>
                    <a:pt x="61" y="365"/>
                  </a:cubicBezTo>
                  <a:cubicBezTo>
                    <a:pt x="60" y="366"/>
                    <a:pt x="60" y="366"/>
                    <a:pt x="59" y="366"/>
                  </a:cubicBezTo>
                  <a:cubicBezTo>
                    <a:pt x="59" y="366"/>
                    <a:pt x="57" y="367"/>
                    <a:pt x="56" y="366"/>
                  </a:cubicBezTo>
                  <a:cubicBezTo>
                    <a:pt x="56" y="366"/>
                    <a:pt x="56" y="369"/>
                    <a:pt x="56" y="370"/>
                  </a:cubicBezTo>
                  <a:cubicBezTo>
                    <a:pt x="57" y="371"/>
                    <a:pt x="58" y="371"/>
                    <a:pt x="58" y="371"/>
                  </a:cubicBezTo>
                  <a:cubicBezTo>
                    <a:pt x="59" y="371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0" y="372"/>
                    <a:pt x="60" y="373"/>
                    <a:pt x="60" y="373"/>
                  </a:cubicBezTo>
                  <a:cubicBezTo>
                    <a:pt x="61" y="373"/>
                    <a:pt x="61" y="374"/>
                    <a:pt x="61" y="374"/>
                  </a:cubicBezTo>
                  <a:cubicBezTo>
                    <a:pt x="62" y="375"/>
                    <a:pt x="62" y="375"/>
                    <a:pt x="63" y="375"/>
                  </a:cubicBezTo>
                  <a:cubicBezTo>
                    <a:pt x="64" y="375"/>
                    <a:pt x="64" y="375"/>
                    <a:pt x="64" y="374"/>
                  </a:cubicBezTo>
                  <a:cubicBezTo>
                    <a:pt x="64" y="374"/>
                    <a:pt x="64" y="373"/>
                    <a:pt x="65" y="373"/>
                  </a:cubicBezTo>
                  <a:cubicBezTo>
                    <a:pt x="65" y="372"/>
                    <a:pt x="66" y="373"/>
                    <a:pt x="67" y="374"/>
                  </a:cubicBezTo>
                  <a:cubicBezTo>
                    <a:pt x="67" y="374"/>
                    <a:pt x="68" y="373"/>
                    <a:pt x="68" y="373"/>
                  </a:cubicBezTo>
                  <a:cubicBezTo>
                    <a:pt x="69" y="372"/>
                    <a:pt x="70" y="371"/>
                    <a:pt x="70" y="371"/>
                  </a:cubicBezTo>
                  <a:cubicBezTo>
                    <a:pt x="70" y="370"/>
                    <a:pt x="72" y="370"/>
                    <a:pt x="72" y="370"/>
                  </a:cubicBezTo>
                  <a:cubicBezTo>
                    <a:pt x="73" y="371"/>
                    <a:pt x="72" y="372"/>
                    <a:pt x="73" y="373"/>
                  </a:cubicBezTo>
                  <a:cubicBezTo>
                    <a:pt x="73" y="374"/>
                    <a:pt x="74" y="373"/>
                    <a:pt x="75" y="373"/>
                  </a:cubicBezTo>
                  <a:cubicBezTo>
                    <a:pt x="76" y="373"/>
                    <a:pt x="77" y="373"/>
                    <a:pt x="77" y="373"/>
                  </a:cubicBezTo>
                  <a:cubicBezTo>
                    <a:pt x="78" y="373"/>
                    <a:pt x="78" y="373"/>
                    <a:pt x="79" y="374"/>
                  </a:cubicBezTo>
                  <a:cubicBezTo>
                    <a:pt x="79" y="375"/>
                    <a:pt x="79" y="376"/>
                    <a:pt x="78" y="377"/>
                  </a:cubicBezTo>
                  <a:cubicBezTo>
                    <a:pt x="78" y="378"/>
                    <a:pt x="78" y="378"/>
                    <a:pt x="77" y="379"/>
                  </a:cubicBezTo>
                  <a:cubicBezTo>
                    <a:pt x="76" y="379"/>
                    <a:pt x="76" y="379"/>
                    <a:pt x="76" y="381"/>
                  </a:cubicBezTo>
                  <a:cubicBezTo>
                    <a:pt x="75" y="382"/>
                    <a:pt x="76" y="382"/>
                    <a:pt x="76" y="383"/>
                  </a:cubicBezTo>
                  <a:cubicBezTo>
                    <a:pt x="76" y="384"/>
                    <a:pt x="75" y="383"/>
                    <a:pt x="75" y="384"/>
                  </a:cubicBezTo>
                  <a:cubicBezTo>
                    <a:pt x="75" y="385"/>
                    <a:pt x="76" y="385"/>
                    <a:pt x="77" y="385"/>
                  </a:cubicBezTo>
                  <a:cubicBezTo>
                    <a:pt x="78" y="385"/>
                    <a:pt x="78" y="385"/>
                    <a:pt x="79" y="385"/>
                  </a:cubicBezTo>
                  <a:cubicBezTo>
                    <a:pt x="80" y="385"/>
                    <a:pt x="81" y="384"/>
                    <a:pt x="82" y="384"/>
                  </a:cubicBezTo>
                  <a:cubicBezTo>
                    <a:pt x="83" y="384"/>
                    <a:pt x="82" y="385"/>
                    <a:pt x="83" y="386"/>
                  </a:cubicBezTo>
                  <a:cubicBezTo>
                    <a:pt x="83" y="386"/>
                    <a:pt x="84" y="386"/>
                    <a:pt x="84" y="386"/>
                  </a:cubicBezTo>
                  <a:cubicBezTo>
                    <a:pt x="85" y="385"/>
                    <a:pt x="85" y="385"/>
                    <a:pt x="86" y="385"/>
                  </a:cubicBezTo>
                  <a:cubicBezTo>
                    <a:pt x="87" y="385"/>
                    <a:pt x="87" y="383"/>
                    <a:pt x="87" y="383"/>
                  </a:cubicBezTo>
                  <a:cubicBezTo>
                    <a:pt x="88" y="382"/>
                    <a:pt x="86" y="381"/>
                    <a:pt x="86" y="380"/>
                  </a:cubicBezTo>
                  <a:cubicBezTo>
                    <a:pt x="86" y="378"/>
                    <a:pt x="86" y="378"/>
                    <a:pt x="86" y="377"/>
                  </a:cubicBezTo>
                  <a:cubicBezTo>
                    <a:pt x="86" y="376"/>
                    <a:pt x="85" y="376"/>
                    <a:pt x="84" y="376"/>
                  </a:cubicBezTo>
                  <a:cubicBezTo>
                    <a:pt x="83" y="375"/>
                    <a:pt x="84" y="374"/>
                    <a:pt x="84" y="374"/>
                  </a:cubicBezTo>
                  <a:cubicBezTo>
                    <a:pt x="84" y="373"/>
                    <a:pt x="84" y="372"/>
                    <a:pt x="85" y="371"/>
                  </a:cubicBezTo>
                  <a:cubicBezTo>
                    <a:pt x="85" y="370"/>
                    <a:pt x="86" y="370"/>
                    <a:pt x="87" y="371"/>
                  </a:cubicBezTo>
                  <a:cubicBezTo>
                    <a:pt x="87" y="371"/>
                    <a:pt x="88" y="371"/>
                    <a:pt x="89" y="371"/>
                  </a:cubicBezTo>
                  <a:cubicBezTo>
                    <a:pt x="90" y="371"/>
                    <a:pt x="90" y="371"/>
                    <a:pt x="91" y="370"/>
                  </a:cubicBezTo>
                  <a:cubicBezTo>
                    <a:pt x="92" y="369"/>
                    <a:pt x="92" y="368"/>
                    <a:pt x="92" y="367"/>
                  </a:cubicBezTo>
                  <a:cubicBezTo>
                    <a:pt x="92" y="366"/>
                    <a:pt x="93" y="363"/>
                    <a:pt x="93" y="362"/>
                  </a:cubicBezTo>
                  <a:cubicBezTo>
                    <a:pt x="93" y="361"/>
                    <a:pt x="94" y="360"/>
                    <a:pt x="94" y="359"/>
                  </a:cubicBezTo>
                  <a:cubicBezTo>
                    <a:pt x="95" y="359"/>
                    <a:pt x="96" y="358"/>
                    <a:pt x="97" y="357"/>
                  </a:cubicBezTo>
                  <a:cubicBezTo>
                    <a:pt x="97" y="355"/>
                    <a:pt x="98" y="356"/>
                    <a:pt x="99" y="357"/>
                  </a:cubicBezTo>
                  <a:cubicBezTo>
                    <a:pt x="99" y="357"/>
                    <a:pt x="100" y="357"/>
                    <a:pt x="101" y="357"/>
                  </a:cubicBezTo>
                  <a:cubicBezTo>
                    <a:pt x="102" y="357"/>
                    <a:pt x="102" y="358"/>
                    <a:pt x="102" y="358"/>
                  </a:cubicBezTo>
                  <a:cubicBezTo>
                    <a:pt x="103" y="359"/>
                    <a:pt x="104" y="359"/>
                    <a:pt x="104" y="358"/>
                  </a:cubicBezTo>
                  <a:cubicBezTo>
                    <a:pt x="104" y="358"/>
                    <a:pt x="105" y="358"/>
                    <a:pt x="106" y="358"/>
                  </a:cubicBezTo>
                  <a:cubicBezTo>
                    <a:pt x="106" y="359"/>
                    <a:pt x="107" y="358"/>
                    <a:pt x="107" y="358"/>
                  </a:cubicBezTo>
                  <a:cubicBezTo>
                    <a:pt x="108" y="358"/>
                    <a:pt x="108" y="359"/>
                    <a:pt x="108" y="359"/>
                  </a:cubicBezTo>
                  <a:cubicBezTo>
                    <a:pt x="107" y="360"/>
                    <a:pt x="108" y="361"/>
                    <a:pt x="108" y="362"/>
                  </a:cubicBezTo>
                  <a:cubicBezTo>
                    <a:pt x="108" y="362"/>
                    <a:pt x="107" y="364"/>
                    <a:pt x="107" y="365"/>
                  </a:cubicBezTo>
                  <a:cubicBezTo>
                    <a:pt x="107" y="366"/>
                    <a:pt x="106" y="369"/>
                    <a:pt x="106" y="369"/>
                  </a:cubicBezTo>
                  <a:cubicBezTo>
                    <a:pt x="106" y="370"/>
                    <a:pt x="107" y="370"/>
                    <a:pt x="108" y="370"/>
                  </a:cubicBezTo>
                  <a:cubicBezTo>
                    <a:pt x="108" y="370"/>
                    <a:pt x="108" y="370"/>
                    <a:pt x="109" y="371"/>
                  </a:cubicBezTo>
                  <a:cubicBezTo>
                    <a:pt x="109" y="372"/>
                    <a:pt x="109" y="371"/>
                    <a:pt x="110" y="370"/>
                  </a:cubicBezTo>
                  <a:cubicBezTo>
                    <a:pt x="111" y="369"/>
                    <a:pt x="111" y="370"/>
                    <a:pt x="111" y="370"/>
                  </a:cubicBezTo>
                  <a:cubicBezTo>
                    <a:pt x="112" y="371"/>
                    <a:pt x="112" y="371"/>
                    <a:pt x="113" y="371"/>
                  </a:cubicBezTo>
                  <a:cubicBezTo>
                    <a:pt x="114" y="371"/>
                    <a:pt x="114" y="371"/>
                    <a:pt x="114" y="370"/>
                  </a:cubicBezTo>
                  <a:cubicBezTo>
                    <a:pt x="114" y="369"/>
                    <a:pt x="115" y="367"/>
                    <a:pt x="116" y="367"/>
                  </a:cubicBezTo>
                  <a:cubicBezTo>
                    <a:pt x="116" y="366"/>
                    <a:pt x="117" y="368"/>
                    <a:pt x="118" y="368"/>
                  </a:cubicBezTo>
                  <a:cubicBezTo>
                    <a:pt x="118" y="369"/>
                    <a:pt x="119" y="369"/>
                    <a:pt x="120" y="370"/>
                  </a:cubicBezTo>
                  <a:cubicBezTo>
                    <a:pt x="121" y="370"/>
                    <a:pt x="121" y="372"/>
                    <a:pt x="121" y="373"/>
                  </a:cubicBezTo>
                  <a:cubicBezTo>
                    <a:pt x="122" y="374"/>
                    <a:pt x="121" y="374"/>
                    <a:pt x="121" y="375"/>
                  </a:cubicBezTo>
                  <a:cubicBezTo>
                    <a:pt x="121" y="376"/>
                    <a:pt x="122" y="376"/>
                    <a:pt x="123" y="376"/>
                  </a:cubicBezTo>
                  <a:cubicBezTo>
                    <a:pt x="123" y="375"/>
                    <a:pt x="124" y="376"/>
                    <a:pt x="125" y="376"/>
                  </a:cubicBezTo>
                  <a:cubicBezTo>
                    <a:pt x="126" y="376"/>
                    <a:pt x="126" y="375"/>
                    <a:pt x="127" y="375"/>
                  </a:cubicBezTo>
                  <a:cubicBezTo>
                    <a:pt x="128" y="374"/>
                    <a:pt x="128" y="372"/>
                    <a:pt x="129" y="371"/>
                  </a:cubicBezTo>
                  <a:cubicBezTo>
                    <a:pt x="129" y="370"/>
                    <a:pt x="129" y="370"/>
                    <a:pt x="129" y="369"/>
                  </a:cubicBezTo>
                  <a:cubicBezTo>
                    <a:pt x="130" y="368"/>
                    <a:pt x="130" y="368"/>
                    <a:pt x="129" y="367"/>
                  </a:cubicBezTo>
                  <a:cubicBezTo>
                    <a:pt x="129" y="366"/>
                    <a:pt x="131" y="364"/>
                    <a:pt x="131" y="364"/>
                  </a:cubicBezTo>
                  <a:cubicBezTo>
                    <a:pt x="131" y="363"/>
                    <a:pt x="132" y="362"/>
                    <a:pt x="133" y="362"/>
                  </a:cubicBezTo>
                  <a:cubicBezTo>
                    <a:pt x="134" y="361"/>
                    <a:pt x="135" y="359"/>
                    <a:pt x="135" y="358"/>
                  </a:cubicBezTo>
                  <a:cubicBezTo>
                    <a:pt x="136" y="357"/>
                    <a:pt x="138" y="356"/>
                    <a:pt x="139" y="356"/>
                  </a:cubicBezTo>
                  <a:cubicBezTo>
                    <a:pt x="139" y="355"/>
                    <a:pt x="139" y="356"/>
                    <a:pt x="140" y="357"/>
                  </a:cubicBezTo>
                  <a:cubicBezTo>
                    <a:pt x="140" y="357"/>
                    <a:pt x="142" y="355"/>
                    <a:pt x="142" y="354"/>
                  </a:cubicBezTo>
                  <a:cubicBezTo>
                    <a:pt x="142" y="354"/>
                    <a:pt x="144" y="352"/>
                    <a:pt x="144" y="351"/>
                  </a:cubicBezTo>
                  <a:cubicBezTo>
                    <a:pt x="145" y="350"/>
                    <a:pt x="144" y="348"/>
                    <a:pt x="144" y="347"/>
                  </a:cubicBezTo>
                  <a:cubicBezTo>
                    <a:pt x="144" y="346"/>
                    <a:pt x="146" y="345"/>
                    <a:pt x="146" y="345"/>
                  </a:cubicBezTo>
                  <a:cubicBezTo>
                    <a:pt x="147" y="344"/>
                    <a:pt x="148" y="342"/>
                    <a:pt x="149" y="341"/>
                  </a:cubicBezTo>
                  <a:cubicBezTo>
                    <a:pt x="150" y="340"/>
                    <a:pt x="150" y="341"/>
                    <a:pt x="150" y="342"/>
                  </a:cubicBezTo>
                  <a:cubicBezTo>
                    <a:pt x="150" y="343"/>
                    <a:pt x="151" y="343"/>
                    <a:pt x="152" y="343"/>
                  </a:cubicBezTo>
                  <a:cubicBezTo>
                    <a:pt x="152" y="344"/>
                    <a:pt x="153" y="343"/>
                    <a:pt x="153" y="343"/>
                  </a:cubicBezTo>
                  <a:cubicBezTo>
                    <a:pt x="154" y="342"/>
                    <a:pt x="155" y="343"/>
                    <a:pt x="156" y="343"/>
                  </a:cubicBezTo>
                  <a:cubicBezTo>
                    <a:pt x="156" y="344"/>
                    <a:pt x="157" y="344"/>
                    <a:pt x="157" y="344"/>
                  </a:cubicBezTo>
                  <a:cubicBezTo>
                    <a:pt x="158" y="345"/>
                    <a:pt x="158" y="344"/>
                    <a:pt x="159" y="343"/>
                  </a:cubicBezTo>
                  <a:cubicBezTo>
                    <a:pt x="159" y="342"/>
                    <a:pt x="159" y="342"/>
                    <a:pt x="160" y="343"/>
                  </a:cubicBezTo>
                  <a:cubicBezTo>
                    <a:pt x="160" y="344"/>
                    <a:pt x="160" y="345"/>
                    <a:pt x="159" y="346"/>
                  </a:cubicBezTo>
                  <a:cubicBezTo>
                    <a:pt x="159" y="347"/>
                    <a:pt x="160" y="347"/>
                    <a:pt x="161" y="348"/>
                  </a:cubicBezTo>
                  <a:cubicBezTo>
                    <a:pt x="161" y="348"/>
                    <a:pt x="161" y="349"/>
                    <a:pt x="162" y="348"/>
                  </a:cubicBezTo>
                  <a:cubicBezTo>
                    <a:pt x="162" y="348"/>
                    <a:pt x="162" y="347"/>
                    <a:pt x="163" y="347"/>
                  </a:cubicBezTo>
                  <a:cubicBezTo>
                    <a:pt x="164" y="346"/>
                    <a:pt x="164" y="347"/>
                    <a:pt x="164" y="347"/>
                  </a:cubicBezTo>
                  <a:cubicBezTo>
                    <a:pt x="165" y="347"/>
                    <a:pt x="165" y="347"/>
                    <a:pt x="166" y="347"/>
                  </a:cubicBezTo>
                  <a:cubicBezTo>
                    <a:pt x="167" y="347"/>
                    <a:pt x="168" y="347"/>
                    <a:pt x="168" y="347"/>
                  </a:cubicBezTo>
                  <a:cubicBezTo>
                    <a:pt x="169" y="346"/>
                    <a:pt x="169" y="346"/>
                    <a:pt x="170" y="346"/>
                  </a:cubicBezTo>
                  <a:cubicBezTo>
                    <a:pt x="171" y="346"/>
                    <a:pt x="172" y="345"/>
                    <a:pt x="173" y="345"/>
                  </a:cubicBezTo>
                  <a:cubicBezTo>
                    <a:pt x="174" y="345"/>
                    <a:pt x="174" y="347"/>
                    <a:pt x="174" y="347"/>
                  </a:cubicBezTo>
                  <a:cubicBezTo>
                    <a:pt x="174" y="348"/>
                    <a:pt x="175" y="346"/>
                    <a:pt x="175" y="345"/>
                  </a:cubicBezTo>
                  <a:cubicBezTo>
                    <a:pt x="175" y="344"/>
                    <a:pt x="175" y="342"/>
                    <a:pt x="174" y="342"/>
                  </a:cubicBezTo>
                  <a:cubicBezTo>
                    <a:pt x="174" y="341"/>
                    <a:pt x="175" y="341"/>
                    <a:pt x="175" y="341"/>
                  </a:cubicBezTo>
                  <a:cubicBezTo>
                    <a:pt x="176" y="340"/>
                    <a:pt x="176" y="338"/>
                    <a:pt x="176" y="337"/>
                  </a:cubicBezTo>
                  <a:cubicBezTo>
                    <a:pt x="175" y="336"/>
                    <a:pt x="177" y="336"/>
                    <a:pt x="178" y="335"/>
                  </a:cubicBezTo>
                  <a:cubicBezTo>
                    <a:pt x="178" y="335"/>
                    <a:pt x="179" y="337"/>
                    <a:pt x="180" y="337"/>
                  </a:cubicBezTo>
                  <a:cubicBezTo>
                    <a:pt x="180" y="338"/>
                    <a:pt x="180" y="338"/>
                    <a:pt x="180" y="339"/>
                  </a:cubicBezTo>
                  <a:cubicBezTo>
                    <a:pt x="180" y="339"/>
                    <a:pt x="180" y="339"/>
                    <a:pt x="181" y="339"/>
                  </a:cubicBezTo>
                  <a:cubicBezTo>
                    <a:pt x="182" y="339"/>
                    <a:pt x="183" y="339"/>
                    <a:pt x="183" y="340"/>
                  </a:cubicBezTo>
                  <a:cubicBezTo>
                    <a:pt x="183" y="341"/>
                    <a:pt x="184" y="340"/>
                    <a:pt x="185" y="340"/>
                  </a:cubicBezTo>
                  <a:cubicBezTo>
                    <a:pt x="186" y="340"/>
                    <a:pt x="187" y="341"/>
                    <a:pt x="187" y="342"/>
                  </a:cubicBezTo>
                  <a:cubicBezTo>
                    <a:pt x="188" y="342"/>
                    <a:pt x="189" y="342"/>
                    <a:pt x="190" y="342"/>
                  </a:cubicBezTo>
                  <a:cubicBezTo>
                    <a:pt x="191" y="342"/>
                    <a:pt x="192" y="341"/>
                    <a:pt x="193" y="341"/>
                  </a:cubicBezTo>
                  <a:cubicBezTo>
                    <a:pt x="194" y="341"/>
                    <a:pt x="194" y="341"/>
                    <a:pt x="195" y="342"/>
                  </a:cubicBezTo>
                  <a:cubicBezTo>
                    <a:pt x="195" y="342"/>
                    <a:pt x="196" y="341"/>
                    <a:pt x="196" y="341"/>
                  </a:cubicBezTo>
                  <a:cubicBezTo>
                    <a:pt x="197" y="341"/>
                    <a:pt x="197" y="342"/>
                    <a:pt x="197" y="343"/>
                  </a:cubicBezTo>
                  <a:cubicBezTo>
                    <a:pt x="197" y="343"/>
                    <a:pt x="197" y="344"/>
                    <a:pt x="197" y="345"/>
                  </a:cubicBezTo>
                  <a:cubicBezTo>
                    <a:pt x="198" y="345"/>
                    <a:pt x="199" y="345"/>
                    <a:pt x="200" y="345"/>
                  </a:cubicBezTo>
                  <a:cubicBezTo>
                    <a:pt x="200" y="345"/>
                    <a:pt x="201" y="344"/>
                    <a:pt x="201" y="344"/>
                  </a:cubicBezTo>
                  <a:cubicBezTo>
                    <a:pt x="202" y="343"/>
                    <a:pt x="203" y="344"/>
                    <a:pt x="204" y="345"/>
                  </a:cubicBezTo>
                  <a:cubicBezTo>
                    <a:pt x="204" y="346"/>
                    <a:pt x="204" y="347"/>
                    <a:pt x="204" y="348"/>
                  </a:cubicBezTo>
                  <a:cubicBezTo>
                    <a:pt x="204" y="349"/>
                    <a:pt x="203" y="349"/>
                    <a:pt x="203" y="349"/>
                  </a:cubicBezTo>
                  <a:cubicBezTo>
                    <a:pt x="202" y="349"/>
                    <a:pt x="202" y="351"/>
                    <a:pt x="203" y="352"/>
                  </a:cubicBezTo>
                  <a:cubicBezTo>
                    <a:pt x="203" y="353"/>
                    <a:pt x="202" y="354"/>
                    <a:pt x="202" y="355"/>
                  </a:cubicBezTo>
                  <a:cubicBezTo>
                    <a:pt x="202" y="355"/>
                    <a:pt x="202" y="356"/>
                    <a:pt x="202" y="357"/>
                  </a:cubicBezTo>
                  <a:cubicBezTo>
                    <a:pt x="203" y="357"/>
                    <a:pt x="202" y="358"/>
                    <a:pt x="202" y="359"/>
                  </a:cubicBezTo>
                  <a:cubicBezTo>
                    <a:pt x="202" y="360"/>
                    <a:pt x="202" y="360"/>
                    <a:pt x="202" y="361"/>
                  </a:cubicBezTo>
                  <a:cubicBezTo>
                    <a:pt x="201" y="362"/>
                    <a:pt x="201" y="362"/>
                    <a:pt x="202" y="362"/>
                  </a:cubicBezTo>
                  <a:cubicBezTo>
                    <a:pt x="202" y="363"/>
                    <a:pt x="203" y="363"/>
                    <a:pt x="203" y="364"/>
                  </a:cubicBezTo>
                  <a:cubicBezTo>
                    <a:pt x="203" y="365"/>
                    <a:pt x="202" y="364"/>
                    <a:pt x="202" y="364"/>
                  </a:cubicBezTo>
                  <a:cubicBezTo>
                    <a:pt x="201" y="364"/>
                    <a:pt x="201" y="364"/>
                    <a:pt x="200" y="364"/>
                  </a:cubicBezTo>
                  <a:cubicBezTo>
                    <a:pt x="200" y="365"/>
                    <a:pt x="199" y="365"/>
                    <a:pt x="199" y="366"/>
                  </a:cubicBezTo>
                  <a:cubicBezTo>
                    <a:pt x="199" y="367"/>
                    <a:pt x="199" y="368"/>
                    <a:pt x="199" y="369"/>
                  </a:cubicBezTo>
                  <a:cubicBezTo>
                    <a:pt x="198" y="369"/>
                    <a:pt x="198" y="371"/>
                    <a:pt x="198" y="372"/>
                  </a:cubicBezTo>
                  <a:cubicBezTo>
                    <a:pt x="197" y="372"/>
                    <a:pt x="198" y="373"/>
                    <a:pt x="199" y="374"/>
                  </a:cubicBezTo>
                  <a:cubicBezTo>
                    <a:pt x="200" y="375"/>
                    <a:pt x="200" y="375"/>
                    <a:pt x="199" y="375"/>
                  </a:cubicBezTo>
                  <a:cubicBezTo>
                    <a:pt x="199" y="376"/>
                    <a:pt x="200" y="377"/>
                    <a:pt x="200" y="377"/>
                  </a:cubicBezTo>
                  <a:cubicBezTo>
                    <a:pt x="200" y="377"/>
                    <a:pt x="200" y="378"/>
                    <a:pt x="201" y="378"/>
                  </a:cubicBezTo>
                  <a:cubicBezTo>
                    <a:pt x="202" y="379"/>
                    <a:pt x="202" y="379"/>
                    <a:pt x="202" y="380"/>
                  </a:cubicBezTo>
                  <a:cubicBezTo>
                    <a:pt x="202" y="381"/>
                    <a:pt x="203" y="381"/>
                    <a:pt x="203" y="381"/>
                  </a:cubicBezTo>
                  <a:cubicBezTo>
                    <a:pt x="204" y="381"/>
                    <a:pt x="205" y="381"/>
                    <a:pt x="205" y="381"/>
                  </a:cubicBezTo>
                  <a:cubicBezTo>
                    <a:pt x="206" y="382"/>
                    <a:pt x="206" y="382"/>
                    <a:pt x="206" y="381"/>
                  </a:cubicBezTo>
                  <a:cubicBezTo>
                    <a:pt x="206" y="380"/>
                    <a:pt x="206" y="380"/>
                    <a:pt x="206" y="379"/>
                  </a:cubicBezTo>
                  <a:cubicBezTo>
                    <a:pt x="207" y="379"/>
                    <a:pt x="207" y="378"/>
                    <a:pt x="208" y="378"/>
                  </a:cubicBezTo>
                  <a:cubicBezTo>
                    <a:pt x="208" y="378"/>
                    <a:pt x="209" y="377"/>
                    <a:pt x="209" y="377"/>
                  </a:cubicBezTo>
                  <a:cubicBezTo>
                    <a:pt x="209" y="376"/>
                    <a:pt x="210" y="378"/>
                    <a:pt x="211" y="378"/>
                  </a:cubicBezTo>
                  <a:cubicBezTo>
                    <a:pt x="211" y="378"/>
                    <a:pt x="211" y="378"/>
                    <a:pt x="212" y="377"/>
                  </a:cubicBezTo>
                  <a:cubicBezTo>
                    <a:pt x="212" y="376"/>
                    <a:pt x="212" y="378"/>
                    <a:pt x="213" y="378"/>
                  </a:cubicBezTo>
                  <a:cubicBezTo>
                    <a:pt x="213" y="378"/>
                    <a:pt x="215" y="378"/>
                    <a:pt x="215" y="379"/>
                  </a:cubicBezTo>
                  <a:cubicBezTo>
                    <a:pt x="216" y="379"/>
                    <a:pt x="216" y="379"/>
                    <a:pt x="216" y="378"/>
                  </a:cubicBezTo>
                  <a:cubicBezTo>
                    <a:pt x="217" y="378"/>
                    <a:pt x="218" y="378"/>
                    <a:pt x="219" y="378"/>
                  </a:cubicBezTo>
                  <a:cubicBezTo>
                    <a:pt x="219" y="378"/>
                    <a:pt x="219" y="378"/>
                    <a:pt x="219" y="379"/>
                  </a:cubicBezTo>
                  <a:cubicBezTo>
                    <a:pt x="219" y="380"/>
                    <a:pt x="220" y="379"/>
                    <a:pt x="220" y="379"/>
                  </a:cubicBezTo>
                  <a:cubicBezTo>
                    <a:pt x="221" y="379"/>
                    <a:pt x="222" y="379"/>
                    <a:pt x="222" y="379"/>
                  </a:cubicBezTo>
                  <a:cubicBezTo>
                    <a:pt x="222" y="380"/>
                    <a:pt x="221" y="380"/>
                    <a:pt x="220" y="381"/>
                  </a:cubicBezTo>
                  <a:cubicBezTo>
                    <a:pt x="220" y="381"/>
                    <a:pt x="219" y="381"/>
                    <a:pt x="219" y="381"/>
                  </a:cubicBezTo>
                  <a:cubicBezTo>
                    <a:pt x="219" y="382"/>
                    <a:pt x="217" y="382"/>
                    <a:pt x="217" y="383"/>
                  </a:cubicBezTo>
                  <a:cubicBezTo>
                    <a:pt x="216" y="384"/>
                    <a:pt x="217" y="384"/>
                    <a:pt x="218" y="385"/>
                  </a:cubicBezTo>
                  <a:cubicBezTo>
                    <a:pt x="218" y="385"/>
                    <a:pt x="218" y="387"/>
                    <a:pt x="218" y="387"/>
                  </a:cubicBezTo>
                  <a:cubicBezTo>
                    <a:pt x="219" y="388"/>
                    <a:pt x="217" y="389"/>
                    <a:pt x="216" y="389"/>
                  </a:cubicBezTo>
                  <a:cubicBezTo>
                    <a:pt x="215" y="389"/>
                    <a:pt x="215" y="390"/>
                    <a:pt x="215" y="391"/>
                  </a:cubicBezTo>
                  <a:cubicBezTo>
                    <a:pt x="215" y="391"/>
                    <a:pt x="215" y="391"/>
                    <a:pt x="214" y="392"/>
                  </a:cubicBezTo>
                  <a:cubicBezTo>
                    <a:pt x="213" y="392"/>
                    <a:pt x="212" y="392"/>
                    <a:pt x="211" y="392"/>
                  </a:cubicBezTo>
                  <a:cubicBezTo>
                    <a:pt x="211" y="393"/>
                    <a:pt x="210" y="393"/>
                    <a:pt x="209" y="392"/>
                  </a:cubicBezTo>
                  <a:cubicBezTo>
                    <a:pt x="209" y="391"/>
                    <a:pt x="208" y="394"/>
                    <a:pt x="208" y="394"/>
                  </a:cubicBezTo>
                  <a:cubicBezTo>
                    <a:pt x="208" y="395"/>
                    <a:pt x="208" y="396"/>
                    <a:pt x="208" y="396"/>
                  </a:cubicBezTo>
                  <a:cubicBezTo>
                    <a:pt x="209" y="397"/>
                    <a:pt x="209" y="397"/>
                    <a:pt x="209" y="398"/>
                  </a:cubicBezTo>
                  <a:cubicBezTo>
                    <a:pt x="209" y="398"/>
                    <a:pt x="208" y="399"/>
                    <a:pt x="208" y="400"/>
                  </a:cubicBezTo>
                  <a:cubicBezTo>
                    <a:pt x="208" y="401"/>
                    <a:pt x="210" y="402"/>
                    <a:pt x="211" y="403"/>
                  </a:cubicBezTo>
                  <a:cubicBezTo>
                    <a:pt x="211" y="403"/>
                    <a:pt x="211" y="404"/>
                    <a:pt x="211" y="405"/>
                  </a:cubicBezTo>
                  <a:cubicBezTo>
                    <a:pt x="210" y="405"/>
                    <a:pt x="210" y="407"/>
                    <a:pt x="210" y="408"/>
                  </a:cubicBezTo>
                  <a:cubicBezTo>
                    <a:pt x="209" y="409"/>
                    <a:pt x="210" y="410"/>
                    <a:pt x="210" y="411"/>
                  </a:cubicBezTo>
                  <a:cubicBezTo>
                    <a:pt x="210" y="412"/>
                    <a:pt x="209" y="414"/>
                    <a:pt x="209" y="415"/>
                  </a:cubicBezTo>
                  <a:cubicBezTo>
                    <a:pt x="208" y="416"/>
                    <a:pt x="208" y="417"/>
                    <a:pt x="208" y="417"/>
                  </a:cubicBezTo>
                  <a:cubicBezTo>
                    <a:pt x="208" y="418"/>
                    <a:pt x="208" y="419"/>
                    <a:pt x="207" y="420"/>
                  </a:cubicBezTo>
                  <a:cubicBezTo>
                    <a:pt x="207" y="420"/>
                    <a:pt x="206" y="420"/>
                    <a:pt x="206" y="420"/>
                  </a:cubicBezTo>
                  <a:cubicBezTo>
                    <a:pt x="205" y="420"/>
                    <a:pt x="205" y="421"/>
                    <a:pt x="205" y="422"/>
                  </a:cubicBezTo>
                  <a:cubicBezTo>
                    <a:pt x="205" y="423"/>
                    <a:pt x="204" y="423"/>
                    <a:pt x="204" y="424"/>
                  </a:cubicBezTo>
                  <a:cubicBezTo>
                    <a:pt x="204" y="424"/>
                    <a:pt x="203" y="425"/>
                    <a:pt x="202" y="425"/>
                  </a:cubicBezTo>
                  <a:cubicBezTo>
                    <a:pt x="202" y="426"/>
                    <a:pt x="201" y="426"/>
                    <a:pt x="200" y="426"/>
                  </a:cubicBezTo>
                  <a:cubicBezTo>
                    <a:pt x="199" y="426"/>
                    <a:pt x="199" y="427"/>
                    <a:pt x="198" y="427"/>
                  </a:cubicBezTo>
                  <a:cubicBezTo>
                    <a:pt x="198" y="428"/>
                    <a:pt x="197" y="430"/>
                    <a:pt x="197" y="431"/>
                  </a:cubicBezTo>
                  <a:cubicBezTo>
                    <a:pt x="196" y="431"/>
                    <a:pt x="195" y="433"/>
                    <a:pt x="194" y="433"/>
                  </a:cubicBezTo>
                  <a:cubicBezTo>
                    <a:pt x="193" y="434"/>
                    <a:pt x="193" y="435"/>
                    <a:pt x="193" y="435"/>
                  </a:cubicBezTo>
                  <a:cubicBezTo>
                    <a:pt x="194" y="436"/>
                    <a:pt x="194" y="437"/>
                    <a:pt x="194" y="438"/>
                  </a:cubicBezTo>
                  <a:cubicBezTo>
                    <a:pt x="195" y="438"/>
                    <a:pt x="194" y="439"/>
                    <a:pt x="194" y="440"/>
                  </a:cubicBezTo>
                  <a:cubicBezTo>
                    <a:pt x="194" y="440"/>
                    <a:pt x="190" y="442"/>
                    <a:pt x="189" y="443"/>
                  </a:cubicBezTo>
                  <a:cubicBezTo>
                    <a:pt x="189" y="443"/>
                    <a:pt x="186" y="444"/>
                    <a:pt x="186" y="444"/>
                  </a:cubicBezTo>
                  <a:cubicBezTo>
                    <a:pt x="185" y="445"/>
                    <a:pt x="185" y="446"/>
                    <a:pt x="185" y="447"/>
                  </a:cubicBezTo>
                  <a:cubicBezTo>
                    <a:pt x="184" y="447"/>
                    <a:pt x="184" y="449"/>
                    <a:pt x="184" y="450"/>
                  </a:cubicBezTo>
                  <a:cubicBezTo>
                    <a:pt x="184" y="451"/>
                    <a:pt x="184" y="451"/>
                    <a:pt x="183" y="452"/>
                  </a:cubicBezTo>
                  <a:cubicBezTo>
                    <a:pt x="183" y="452"/>
                    <a:pt x="183" y="453"/>
                    <a:pt x="182" y="454"/>
                  </a:cubicBezTo>
                  <a:cubicBezTo>
                    <a:pt x="182" y="455"/>
                    <a:pt x="182" y="456"/>
                    <a:pt x="182" y="457"/>
                  </a:cubicBezTo>
                  <a:cubicBezTo>
                    <a:pt x="182" y="457"/>
                    <a:pt x="181" y="459"/>
                    <a:pt x="183" y="460"/>
                  </a:cubicBezTo>
                  <a:cubicBezTo>
                    <a:pt x="185" y="461"/>
                    <a:pt x="184" y="461"/>
                    <a:pt x="183" y="462"/>
                  </a:cubicBezTo>
                  <a:cubicBezTo>
                    <a:pt x="183" y="463"/>
                    <a:pt x="184" y="462"/>
                    <a:pt x="185" y="463"/>
                  </a:cubicBezTo>
                  <a:cubicBezTo>
                    <a:pt x="186" y="463"/>
                    <a:pt x="185" y="465"/>
                    <a:pt x="185" y="465"/>
                  </a:cubicBezTo>
                  <a:cubicBezTo>
                    <a:pt x="185" y="466"/>
                    <a:pt x="185" y="467"/>
                    <a:pt x="185" y="467"/>
                  </a:cubicBezTo>
                  <a:cubicBezTo>
                    <a:pt x="184" y="468"/>
                    <a:pt x="186" y="467"/>
                    <a:pt x="187" y="467"/>
                  </a:cubicBezTo>
                  <a:cubicBezTo>
                    <a:pt x="187" y="467"/>
                    <a:pt x="187" y="466"/>
                    <a:pt x="188" y="466"/>
                  </a:cubicBezTo>
                  <a:cubicBezTo>
                    <a:pt x="188" y="465"/>
                    <a:pt x="189" y="466"/>
                    <a:pt x="190" y="466"/>
                  </a:cubicBezTo>
                  <a:cubicBezTo>
                    <a:pt x="191" y="466"/>
                    <a:pt x="192" y="465"/>
                    <a:pt x="192" y="465"/>
                  </a:cubicBezTo>
                  <a:cubicBezTo>
                    <a:pt x="193" y="464"/>
                    <a:pt x="194" y="465"/>
                    <a:pt x="194" y="465"/>
                  </a:cubicBezTo>
                  <a:cubicBezTo>
                    <a:pt x="195" y="465"/>
                    <a:pt x="194" y="462"/>
                    <a:pt x="194" y="461"/>
                  </a:cubicBezTo>
                  <a:cubicBezTo>
                    <a:pt x="194" y="461"/>
                    <a:pt x="194" y="459"/>
                    <a:pt x="195" y="458"/>
                  </a:cubicBezTo>
                  <a:cubicBezTo>
                    <a:pt x="195" y="458"/>
                    <a:pt x="194" y="457"/>
                    <a:pt x="194" y="457"/>
                  </a:cubicBezTo>
                  <a:cubicBezTo>
                    <a:pt x="194" y="456"/>
                    <a:pt x="195" y="455"/>
                    <a:pt x="195" y="455"/>
                  </a:cubicBezTo>
                  <a:cubicBezTo>
                    <a:pt x="196" y="455"/>
                    <a:pt x="197" y="455"/>
                    <a:pt x="197" y="455"/>
                  </a:cubicBezTo>
                  <a:cubicBezTo>
                    <a:pt x="198" y="455"/>
                    <a:pt x="199" y="454"/>
                    <a:pt x="199" y="454"/>
                  </a:cubicBezTo>
                  <a:cubicBezTo>
                    <a:pt x="199" y="453"/>
                    <a:pt x="201" y="453"/>
                    <a:pt x="202" y="453"/>
                  </a:cubicBezTo>
                  <a:cubicBezTo>
                    <a:pt x="202" y="452"/>
                    <a:pt x="202" y="452"/>
                    <a:pt x="203" y="451"/>
                  </a:cubicBezTo>
                  <a:cubicBezTo>
                    <a:pt x="203" y="450"/>
                    <a:pt x="203" y="450"/>
                    <a:pt x="204" y="449"/>
                  </a:cubicBezTo>
                  <a:cubicBezTo>
                    <a:pt x="204" y="448"/>
                    <a:pt x="205" y="447"/>
                    <a:pt x="206" y="447"/>
                  </a:cubicBezTo>
                  <a:cubicBezTo>
                    <a:pt x="206" y="447"/>
                    <a:pt x="207" y="446"/>
                    <a:pt x="207" y="446"/>
                  </a:cubicBezTo>
                  <a:cubicBezTo>
                    <a:pt x="207" y="445"/>
                    <a:pt x="208" y="445"/>
                    <a:pt x="208" y="445"/>
                  </a:cubicBezTo>
                  <a:cubicBezTo>
                    <a:pt x="209" y="446"/>
                    <a:pt x="209" y="446"/>
                    <a:pt x="209" y="447"/>
                  </a:cubicBezTo>
                  <a:cubicBezTo>
                    <a:pt x="209" y="447"/>
                    <a:pt x="209" y="447"/>
                    <a:pt x="210" y="447"/>
                  </a:cubicBezTo>
                  <a:cubicBezTo>
                    <a:pt x="210" y="448"/>
                    <a:pt x="211" y="448"/>
                    <a:pt x="212" y="449"/>
                  </a:cubicBezTo>
                  <a:cubicBezTo>
                    <a:pt x="212" y="449"/>
                    <a:pt x="213" y="449"/>
                    <a:pt x="214" y="449"/>
                  </a:cubicBezTo>
                  <a:cubicBezTo>
                    <a:pt x="215" y="449"/>
                    <a:pt x="215" y="448"/>
                    <a:pt x="216" y="448"/>
                  </a:cubicBezTo>
                  <a:cubicBezTo>
                    <a:pt x="216" y="447"/>
                    <a:pt x="217" y="446"/>
                    <a:pt x="218" y="446"/>
                  </a:cubicBezTo>
                  <a:cubicBezTo>
                    <a:pt x="218" y="446"/>
                    <a:pt x="218" y="447"/>
                    <a:pt x="218" y="447"/>
                  </a:cubicBezTo>
                  <a:cubicBezTo>
                    <a:pt x="218" y="448"/>
                    <a:pt x="219" y="448"/>
                    <a:pt x="220" y="449"/>
                  </a:cubicBezTo>
                  <a:cubicBezTo>
                    <a:pt x="220" y="449"/>
                    <a:pt x="220" y="448"/>
                    <a:pt x="220" y="449"/>
                  </a:cubicBezTo>
                  <a:cubicBezTo>
                    <a:pt x="220" y="450"/>
                    <a:pt x="220" y="453"/>
                    <a:pt x="220" y="454"/>
                  </a:cubicBezTo>
                  <a:cubicBezTo>
                    <a:pt x="220" y="455"/>
                    <a:pt x="221" y="455"/>
                    <a:pt x="223" y="455"/>
                  </a:cubicBezTo>
                  <a:cubicBezTo>
                    <a:pt x="224" y="454"/>
                    <a:pt x="224" y="455"/>
                    <a:pt x="224" y="455"/>
                  </a:cubicBezTo>
                  <a:cubicBezTo>
                    <a:pt x="224" y="456"/>
                    <a:pt x="224" y="457"/>
                    <a:pt x="224" y="457"/>
                  </a:cubicBezTo>
                  <a:cubicBezTo>
                    <a:pt x="224" y="458"/>
                    <a:pt x="223" y="458"/>
                    <a:pt x="223" y="458"/>
                  </a:cubicBezTo>
                  <a:cubicBezTo>
                    <a:pt x="222" y="458"/>
                    <a:pt x="222" y="459"/>
                    <a:pt x="221" y="460"/>
                  </a:cubicBezTo>
                  <a:cubicBezTo>
                    <a:pt x="221" y="461"/>
                    <a:pt x="222" y="462"/>
                    <a:pt x="223" y="462"/>
                  </a:cubicBezTo>
                  <a:cubicBezTo>
                    <a:pt x="223" y="463"/>
                    <a:pt x="224" y="463"/>
                    <a:pt x="224" y="464"/>
                  </a:cubicBezTo>
                  <a:cubicBezTo>
                    <a:pt x="224" y="464"/>
                    <a:pt x="224" y="466"/>
                    <a:pt x="223" y="466"/>
                  </a:cubicBezTo>
                  <a:cubicBezTo>
                    <a:pt x="223" y="467"/>
                    <a:pt x="224" y="468"/>
                    <a:pt x="224" y="469"/>
                  </a:cubicBezTo>
                  <a:cubicBezTo>
                    <a:pt x="224" y="469"/>
                    <a:pt x="224" y="471"/>
                    <a:pt x="224" y="472"/>
                  </a:cubicBezTo>
                  <a:cubicBezTo>
                    <a:pt x="224" y="473"/>
                    <a:pt x="225" y="473"/>
                    <a:pt x="226" y="473"/>
                  </a:cubicBezTo>
                  <a:cubicBezTo>
                    <a:pt x="226" y="474"/>
                    <a:pt x="226" y="477"/>
                    <a:pt x="226" y="477"/>
                  </a:cubicBezTo>
                  <a:cubicBezTo>
                    <a:pt x="226" y="478"/>
                    <a:pt x="225" y="479"/>
                    <a:pt x="225" y="480"/>
                  </a:cubicBezTo>
                  <a:cubicBezTo>
                    <a:pt x="224" y="481"/>
                    <a:pt x="225" y="481"/>
                    <a:pt x="225" y="482"/>
                  </a:cubicBezTo>
                  <a:cubicBezTo>
                    <a:pt x="225" y="482"/>
                    <a:pt x="225" y="482"/>
                    <a:pt x="224" y="482"/>
                  </a:cubicBezTo>
                  <a:cubicBezTo>
                    <a:pt x="224" y="483"/>
                    <a:pt x="224" y="483"/>
                    <a:pt x="223" y="484"/>
                  </a:cubicBezTo>
                  <a:cubicBezTo>
                    <a:pt x="223" y="485"/>
                    <a:pt x="223" y="486"/>
                    <a:pt x="223" y="486"/>
                  </a:cubicBezTo>
                  <a:cubicBezTo>
                    <a:pt x="223" y="487"/>
                    <a:pt x="224" y="487"/>
                    <a:pt x="224" y="488"/>
                  </a:cubicBezTo>
                  <a:cubicBezTo>
                    <a:pt x="225" y="488"/>
                    <a:pt x="225" y="488"/>
                    <a:pt x="226" y="487"/>
                  </a:cubicBezTo>
                  <a:cubicBezTo>
                    <a:pt x="227" y="487"/>
                    <a:pt x="228" y="487"/>
                    <a:pt x="228" y="487"/>
                  </a:cubicBezTo>
                  <a:cubicBezTo>
                    <a:pt x="229" y="488"/>
                    <a:pt x="230" y="489"/>
                    <a:pt x="230" y="489"/>
                  </a:cubicBezTo>
                  <a:cubicBezTo>
                    <a:pt x="230" y="490"/>
                    <a:pt x="231" y="490"/>
                    <a:pt x="231" y="490"/>
                  </a:cubicBezTo>
                  <a:cubicBezTo>
                    <a:pt x="231" y="489"/>
                    <a:pt x="232" y="489"/>
                    <a:pt x="232" y="489"/>
                  </a:cubicBezTo>
                  <a:cubicBezTo>
                    <a:pt x="233" y="489"/>
                    <a:pt x="233" y="489"/>
                    <a:pt x="233" y="489"/>
                  </a:cubicBezTo>
                  <a:cubicBezTo>
                    <a:pt x="233" y="490"/>
                    <a:pt x="234" y="489"/>
                    <a:pt x="234" y="489"/>
                  </a:cubicBezTo>
                  <a:cubicBezTo>
                    <a:pt x="235" y="488"/>
                    <a:pt x="235" y="487"/>
                    <a:pt x="235" y="487"/>
                  </a:cubicBezTo>
                  <a:cubicBezTo>
                    <a:pt x="235" y="487"/>
                    <a:pt x="235" y="485"/>
                    <a:pt x="236" y="484"/>
                  </a:cubicBezTo>
                  <a:cubicBezTo>
                    <a:pt x="236" y="484"/>
                    <a:pt x="237" y="484"/>
                    <a:pt x="237" y="485"/>
                  </a:cubicBezTo>
                  <a:cubicBezTo>
                    <a:pt x="238" y="485"/>
                    <a:pt x="239" y="485"/>
                    <a:pt x="240" y="485"/>
                  </a:cubicBezTo>
                  <a:cubicBezTo>
                    <a:pt x="240" y="485"/>
                    <a:pt x="240" y="484"/>
                    <a:pt x="240" y="484"/>
                  </a:cubicBezTo>
                  <a:cubicBezTo>
                    <a:pt x="240" y="483"/>
                    <a:pt x="240" y="483"/>
                    <a:pt x="239" y="483"/>
                  </a:cubicBezTo>
                  <a:cubicBezTo>
                    <a:pt x="239" y="482"/>
                    <a:pt x="240" y="481"/>
                    <a:pt x="240" y="480"/>
                  </a:cubicBezTo>
                  <a:cubicBezTo>
                    <a:pt x="241" y="480"/>
                    <a:pt x="241" y="478"/>
                    <a:pt x="242" y="478"/>
                  </a:cubicBezTo>
                  <a:cubicBezTo>
                    <a:pt x="242" y="478"/>
                    <a:pt x="242" y="477"/>
                    <a:pt x="243" y="476"/>
                  </a:cubicBezTo>
                  <a:cubicBezTo>
                    <a:pt x="244" y="476"/>
                    <a:pt x="244" y="475"/>
                    <a:pt x="244" y="475"/>
                  </a:cubicBezTo>
                  <a:cubicBezTo>
                    <a:pt x="245" y="475"/>
                    <a:pt x="246" y="476"/>
                    <a:pt x="247" y="476"/>
                  </a:cubicBezTo>
                  <a:cubicBezTo>
                    <a:pt x="247" y="476"/>
                    <a:pt x="248" y="476"/>
                    <a:pt x="249" y="476"/>
                  </a:cubicBezTo>
                  <a:cubicBezTo>
                    <a:pt x="250" y="475"/>
                    <a:pt x="251" y="475"/>
                    <a:pt x="251" y="475"/>
                  </a:cubicBezTo>
                  <a:cubicBezTo>
                    <a:pt x="251" y="475"/>
                    <a:pt x="252" y="476"/>
                    <a:pt x="253" y="476"/>
                  </a:cubicBezTo>
                  <a:cubicBezTo>
                    <a:pt x="253" y="476"/>
                    <a:pt x="254" y="476"/>
                    <a:pt x="255" y="476"/>
                  </a:cubicBezTo>
                  <a:cubicBezTo>
                    <a:pt x="256" y="475"/>
                    <a:pt x="257" y="476"/>
                    <a:pt x="258" y="476"/>
                  </a:cubicBezTo>
                  <a:cubicBezTo>
                    <a:pt x="258" y="476"/>
                    <a:pt x="259" y="477"/>
                    <a:pt x="259" y="477"/>
                  </a:cubicBezTo>
                  <a:cubicBezTo>
                    <a:pt x="259" y="477"/>
                    <a:pt x="259" y="477"/>
                    <a:pt x="260" y="477"/>
                  </a:cubicBezTo>
                  <a:cubicBezTo>
                    <a:pt x="260" y="476"/>
                    <a:pt x="261" y="476"/>
                    <a:pt x="262" y="476"/>
                  </a:cubicBezTo>
                  <a:cubicBezTo>
                    <a:pt x="262" y="476"/>
                    <a:pt x="263" y="477"/>
                    <a:pt x="263" y="477"/>
                  </a:cubicBezTo>
                  <a:cubicBezTo>
                    <a:pt x="264" y="477"/>
                    <a:pt x="264" y="476"/>
                    <a:pt x="264" y="476"/>
                  </a:cubicBezTo>
                  <a:cubicBezTo>
                    <a:pt x="264" y="475"/>
                    <a:pt x="266" y="476"/>
                    <a:pt x="266" y="476"/>
                  </a:cubicBezTo>
                  <a:cubicBezTo>
                    <a:pt x="266" y="476"/>
                    <a:pt x="267" y="476"/>
                    <a:pt x="268" y="477"/>
                  </a:cubicBezTo>
                  <a:cubicBezTo>
                    <a:pt x="269" y="477"/>
                    <a:pt x="269" y="477"/>
                    <a:pt x="269" y="477"/>
                  </a:cubicBezTo>
                  <a:cubicBezTo>
                    <a:pt x="270" y="478"/>
                    <a:pt x="270" y="478"/>
                    <a:pt x="270" y="478"/>
                  </a:cubicBezTo>
                  <a:cubicBezTo>
                    <a:pt x="270" y="479"/>
                    <a:pt x="271" y="478"/>
                    <a:pt x="271" y="477"/>
                  </a:cubicBezTo>
                  <a:cubicBezTo>
                    <a:pt x="271" y="476"/>
                    <a:pt x="271" y="475"/>
                    <a:pt x="272" y="475"/>
                  </a:cubicBezTo>
                  <a:cubicBezTo>
                    <a:pt x="272" y="474"/>
                    <a:pt x="273" y="472"/>
                    <a:pt x="274" y="472"/>
                  </a:cubicBezTo>
                  <a:cubicBezTo>
                    <a:pt x="275" y="472"/>
                    <a:pt x="275" y="472"/>
                    <a:pt x="276" y="472"/>
                  </a:cubicBezTo>
                  <a:cubicBezTo>
                    <a:pt x="276" y="471"/>
                    <a:pt x="276" y="471"/>
                    <a:pt x="276" y="470"/>
                  </a:cubicBezTo>
                  <a:cubicBezTo>
                    <a:pt x="277" y="470"/>
                    <a:pt x="278" y="469"/>
                    <a:pt x="278" y="469"/>
                  </a:cubicBezTo>
                  <a:cubicBezTo>
                    <a:pt x="279" y="469"/>
                    <a:pt x="279" y="468"/>
                    <a:pt x="280" y="469"/>
                  </a:cubicBezTo>
                  <a:cubicBezTo>
                    <a:pt x="280" y="469"/>
                    <a:pt x="281" y="469"/>
                    <a:pt x="281" y="469"/>
                  </a:cubicBezTo>
                  <a:cubicBezTo>
                    <a:pt x="281" y="468"/>
                    <a:pt x="282" y="467"/>
                    <a:pt x="282" y="466"/>
                  </a:cubicBezTo>
                  <a:cubicBezTo>
                    <a:pt x="281" y="466"/>
                    <a:pt x="281" y="466"/>
                    <a:pt x="281" y="465"/>
                  </a:cubicBezTo>
                  <a:cubicBezTo>
                    <a:pt x="282" y="464"/>
                    <a:pt x="282" y="461"/>
                    <a:pt x="282" y="461"/>
                  </a:cubicBezTo>
                  <a:cubicBezTo>
                    <a:pt x="281" y="460"/>
                    <a:pt x="280" y="460"/>
                    <a:pt x="279" y="460"/>
                  </a:cubicBezTo>
                  <a:cubicBezTo>
                    <a:pt x="279" y="459"/>
                    <a:pt x="279" y="459"/>
                    <a:pt x="278" y="459"/>
                  </a:cubicBezTo>
                  <a:cubicBezTo>
                    <a:pt x="278" y="458"/>
                    <a:pt x="278" y="458"/>
                    <a:pt x="278" y="457"/>
                  </a:cubicBezTo>
                  <a:cubicBezTo>
                    <a:pt x="277" y="457"/>
                    <a:pt x="277" y="455"/>
                    <a:pt x="278" y="455"/>
                  </a:cubicBezTo>
                  <a:cubicBezTo>
                    <a:pt x="278" y="455"/>
                    <a:pt x="280" y="452"/>
                    <a:pt x="280" y="452"/>
                  </a:cubicBezTo>
                  <a:cubicBezTo>
                    <a:pt x="279" y="451"/>
                    <a:pt x="279" y="450"/>
                    <a:pt x="279" y="450"/>
                  </a:cubicBezTo>
                  <a:cubicBezTo>
                    <a:pt x="279" y="450"/>
                    <a:pt x="280" y="449"/>
                    <a:pt x="280" y="448"/>
                  </a:cubicBezTo>
                  <a:cubicBezTo>
                    <a:pt x="280" y="448"/>
                    <a:pt x="281" y="445"/>
                    <a:pt x="281" y="444"/>
                  </a:cubicBezTo>
                  <a:cubicBezTo>
                    <a:pt x="281" y="443"/>
                    <a:pt x="280" y="443"/>
                    <a:pt x="281" y="442"/>
                  </a:cubicBezTo>
                  <a:cubicBezTo>
                    <a:pt x="281" y="442"/>
                    <a:pt x="281" y="441"/>
                    <a:pt x="282" y="441"/>
                  </a:cubicBezTo>
                  <a:cubicBezTo>
                    <a:pt x="282" y="440"/>
                    <a:pt x="282" y="439"/>
                    <a:pt x="282" y="438"/>
                  </a:cubicBezTo>
                  <a:cubicBezTo>
                    <a:pt x="282" y="438"/>
                    <a:pt x="281" y="438"/>
                    <a:pt x="282" y="437"/>
                  </a:cubicBezTo>
                  <a:cubicBezTo>
                    <a:pt x="282" y="437"/>
                    <a:pt x="283" y="437"/>
                    <a:pt x="283" y="437"/>
                  </a:cubicBezTo>
                  <a:cubicBezTo>
                    <a:pt x="284" y="437"/>
                    <a:pt x="284" y="438"/>
                    <a:pt x="285" y="437"/>
                  </a:cubicBezTo>
                  <a:cubicBezTo>
                    <a:pt x="285" y="437"/>
                    <a:pt x="286" y="437"/>
                    <a:pt x="287" y="437"/>
                  </a:cubicBezTo>
                  <a:cubicBezTo>
                    <a:pt x="287" y="438"/>
                    <a:pt x="287" y="439"/>
                    <a:pt x="287" y="439"/>
                  </a:cubicBezTo>
                  <a:cubicBezTo>
                    <a:pt x="288" y="439"/>
                    <a:pt x="289" y="439"/>
                    <a:pt x="290" y="439"/>
                  </a:cubicBezTo>
                  <a:cubicBezTo>
                    <a:pt x="290" y="439"/>
                    <a:pt x="291" y="440"/>
                    <a:pt x="291" y="439"/>
                  </a:cubicBezTo>
                  <a:cubicBezTo>
                    <a:pt x="292" y="439"/>
                    <a:pt x="292" y="438"/>
                    <a:pt x="292" y="438"/>
                  </a:cubicBezTo>
                  <a:cubicBezTo>
                    <a:pt x="293" y="438"/>
                    <a:pt x="294" y="438"/>
                    <a:pt x="294" y="437"/>
                  </a:cubicBezTo>
                  <a:cubicBezTo>
                    <a:pt x="295" y="437"/>
                    <a:pt x="296" y="436"/>
                    <a:pt x="296" y="436"/>
                  </a:cubicBezTo>
                  <a:cubicBezTo>
                    <a:pt x="297" y="436"/>
                    <a:pt x="297" y="437"/>
                    <a:pt x="297" y="438"/>
                  </a:cubicBezTo>
                  <a:cubicBezTo>
                    <a:pt x="298" y="438"/>
                    <a:pt x="298" y="438"/>
                    <a:pt x="298" y="439"/>
                  </a:cubicBezTo>
                  <a:cubicBezTo>
                    <a:pt x="298" y="440"/>
                    <a:pt x="298" y="440"/>
                    <a:pt x="299" y="440"/>
                  </a:cubicBezTo>
                  <a:cubicBezTo>
                    <a:pt x="300" y="441"/>
                    <a:pt x="300" y="440"/>
                    <a:pt x="301" y="440"/>
                  </a:cubicBezTo>
                  <a:cubicBezTo>
                    <a:pt x="301" y="439"/>
                    <a:pt x="301" y="437"/>
                    <a:pt x="302" y="437"/>
                  </a:cubicBezTo>
                  <a:cubicBezTo>
                    <a:pt x="302" y="436"/>
                    <a:pt x="303" y="436"/>
                    <a:pt x="303" y="436"/>
                  </a:cubicBezTo>
                  <a:cubicBezTo>
                    <a:pt x="303" y="437"/>
                    <a:pt x="303" y="437"/>
                    <a:pt x="303" y="438"/>
                  </a:cubicBezTo>
                  <a:cubicBezTo>
                    <a:pt x="303" y="438"/>
                    <a:pt x="303" y="439"/>
                    <a:pt x="304" y="439"/>
                  </a:cubicBezTo>
                  <a:cubicBezTo>
                    <a:pt x="304" y="439"/>
                    <a:pt x="307" y="439"/>
                    <a:pt x="307" y="440"/>
                  </a:cubicBezTo>
                  <a:cubicBezTo>
                    <a:pt x="307" y="440"/>
                    <a:pt x="308" y="440"/>
                    <a:pt x="309" y="440"/>
                  </a:cubicBezTo>
                  <a:cubicBezTo>
                    <a:pt x="310" y="440"/>
                    <a:pt x="311" y="440"/>
                    <a:pt x="312" y="441"/>
                  </a:cubicBezTo>
                  <a:cubicBezTo>
                    <a:pt x="312" y="441"/>
                    <a:pt x="313" y="441"/>
                    <a:pt x="314" y="441"/>
                  </a:cubicBezTo>
                  <a:cubicBezTo>
                    <a:pt x="314" y="441"/>
                    <a:pt x="316" y="441"/>
                    <a:pt x="316" y="440"/>
                  </a:cubicBezTo>
                  <a:cubicBezTo>
                    <a:pt x="317" y="440"/>
                    <a:pt x="317" y="439"/>
                    <a:pt x="318" y="439"/>
                  </a:cubicBezTo>
                  <a:cubicBezTo>
                    <a:pt x="319" y="439"/>
                    <a:pt x="320" y="439"/>
                    <a:pt x="321" y="440"/>
                  </a:cubicBezTo>
                  <a:cubicBezTo>
                    <a:pt x="321" y="441"/>
                    <a:pt x="321" y="441"/>
                    <a:pt x="321" y="442"/>
                  </a:cubicBezTo>
                  <a:cubicBezTo>
                    <a:pt x="322" y="442"/>
                    <a:pt x="323" y="442"/>
                    <a:pt x="323" y="443"/>
                  </a:cubicBezTo>
                  <a:cubicBezTo>
                    <a:pt x="324" y="443"/>
                    <a:pt x="324" y="444"/>
                    <a:pt x="324" y="444"/>
                  </a:cubicBezTo>
                  <a:cubicBezTo>
                    <a:pt x="325" y="444"/>
                    <a:pt x="325" y="444"/>
                    <a:pt x="325" y="445"/>
                  </a:cubicBezTo>
                  <a:cubicBezTo>
                    <a:pt x="325" y="446"/>
                    <a:pt x="326" y="447"/>
                    <a:pt x="326" y="448"/>
                  </a:cubicBezTo>
                  <a:cubicBezTo>
                    <a:pt x="326" y="449"/>
                    <a:pt x="326" y="450"/>
                    <a:pt x="326" y="450"/>
                  </a:cubicBezTo>
                  <a:cubicBezTo>
                    <a:pt x="327" y="451"/>
                    <a:pt x="327" y="450"/>
                    <a:pt x="327" y="451"/>
                  </a:cubicBezTo>
                  <a:cubicBezTo>
                    <a:pt x="327" y="452"/>
                    <a:pt x="328" y="452"/>
                    <a:pt x="328" y="453"/>
                  </a:cubicBezTo>
                  <a:cubicBezTo>
                    <a:pt x="328" y="453"/>
                    <a:pt x="328" y="455"/>
                    <a:pt x="328" y="455"/>
                  </a:cubicBezTo>
                  <a:cubicBezTo>
                    <a:pt x="329" y="455"/>
                    <a:pt x="332" y="455"/>
                    <a:pt x="332" y="457"/>
                  </a:cubicBezTo>
                  <a:cubicBezTo>
                    <a:pt x="332" y="458"/>
                    <a:pt x="332" y="459"/>
                    <a:pt x="332" y="459"/>
                  </a:cubicBezTo>
                  <a:cubicBezTo>
                    <a:pt x="331" y="460"/>
                    <a:pt x="332" y="461"/>
                    <a:pt x="333" y="461"/>
                  </a:cubicBezTo>
                  <a:cubicBezTo>
                    <a:pt x="333" y="461"/>
                    <a:pt x="335" y="460"/>
                    <a:pt x="336" y="460"/>
                  </a:cubicBezTo>
                  <a:cubicBezTo>
                    <a:pt x="336" y="460"/>
                    <a:pt x="337" y="460"/>
                    <a:pt x="338" y="460"/>
                  </a:cubicBezTo>
                  <a:cubicBezTo>
                    <a:pt x="339" y="460"/>
                    <a:pt x="339" y="460"/>
                    <a:pt x="339" y="459"/>
                  </a:cubicBezTo>
                  <a:cubicBezTo>
                    <a:pt x="339" y="459"/>
                    <a:pt x="340" y="458"/>
                    <a:pt x="340" y="458"/>
                  </a:cubicBezTo>
                  <a:cubicBezTo>
                    <a:pt x="341" y="458"/>
                    <a:pt x="344" y="457"/>
                    <a:pt x="344" y="457"/>
                  </a:cubicBezTo>
                  <a:cubicBezTo>
                    <a:pt x="345" y="458"/>
                    <a:pt x="344" y="457"/>
                    <a:pt x="345" y="457"/>
                  </a:cubicBezTo>
                  <a:cubicBezTo>
                    <a:pt x="346" y="457"/>
                    <a:pt x="347" y="457"/>
                    <a:pt x="348" y="457"/>
                  </a:cubicBezTo>
                  <a:cubicBezTo>
                    <a:pt x="348" y="457"/>
                    <a:pt x="349" y="457"/>
                    <a:pt x="349" y="456"/>
                  </a:cubicBezTo>
                  <a:cubicBezTo>
                    <a:pt x="349" y="456"/>
                    <a:pt x="348" y="455"/>
                    <a:pt x="349" y="455"/>
                  </a:cubicBezTo>
                  <a:cubicBezTo>
                    <a:pt x="350" y="455"/>
                    <a:pt x="350" y="455"/>
                    <a:pt x="350" y="454"/>
                  </a:cubicBezTo>
                  <a:cubicBezTo>
                    <a:pt x="350" y="454"/>
                    <a:pt x="350" y="453"/>
                    <a:pt x="350" y="453"/>
                  </a:cubicBezTo>
                  <a:cubicBezTo>
                    <a:pt x="350" y="452"/>
                    <a:pt x="349" y="451"/>
                    <a:pt x="349" y="451"/>
                  </a:cubicBezTo>
                  <a:cubicBezTo>
                    <a:pt x="349" y="450"/>
                    <a:pt x="348" y="450"/>
                    <a:pt x="348" y="450"/>
                  </a:cubicBezTo>
                  <a:cubicBezTo>
                    <a:pt x="348" y="449"/>
                    <a:pt x="348" y="448"/>
                    <a:pt x="348" y="448"/>
                  </a:cubicBezTo>
                  <a:cubicBezTo>
                    <a:pt x="347" y="448"/>
                    <a:pt x="347" y="447"/>
                    <a:pt x="347" y="447"/>
                  </a:cubicBezTo>
                  <a:cubicBezTo>
                    <a:pt x="348" y="446"/>
                    <a:pt x="349" y="445"/>
                    <a:pt x="349" y="444"/>
                  </a:cubicBezTo>
                  <a:cubicBezTo>
                    <a:pt x="348" y="443"/>
                    <a:pt x="349" y="443"/>
                    <a:pt x="349" y="443"/>
                  </a:cubicBezTo>
                  <a:cubicBezTo>
                    <a:pt x="350" y="442"/>
                    <a:pt x="350" y="442"/>
                    <a:pt x="350" y="442"/>
                  </a:cubicBezTo>
                  <a:cubicBezTo>
                    <a:pt x="350" y="442"/>
                    <a:pt x="349" y="442"/>
                    <a:pt x="348" y="441"/>
                  </a:cubicBezTo>
                  <a:cubicBezTo>
                    <a:pt x="347" y="440"/>
                    <a:pt x="345" y="438"/>
                    <a:pt x="345" y="437"/>
                  </a:cubicBezTo>
                  <a:cubicBezTo>
                    <a:pt x="345" y="436"/>
                    <a:pt x="345" y="435"/>
                    <a:pt x="346" y="435"/>
                  </a:cubicBezTo>
                  <a:cubicBezTo>
                    <a:pt x="346" y="434"/>
                    <a:pt x="348" y="433"/>
                    <a:pt x="349" y="433"/>
                  </a:cubicBezTo>
                  <a:cubicBezTo>
                    <a:pt x="349" y="433"/>
                    <a:pt x="350" y="433"/>
                    <a:pt x="350" y="432"/>
                  </a:cubicBezTo>
                  <a:cubicBezTo>
                    <a:pt x="350" y="431"/>
                    <a:pt x="351" y="431"/>
                    <a:pt x="350" y="431"/>
                  </a:cubicBezTo>
                  <a:cubicBezTo>
                    <a:pt x="349" y="431"/>
                    <a:pt x="349" y="431"/>
                    <a:pt x="349" y="430"/>
                  </a:cubicBezTo>
                  <a:cubicBezTo>
                    <a:pt x="349" y="430"/>
                    <a:pt x="348" y="429"/>
                    <a:pt x="348" y="429"/>
                  </a:cubicBezTo>
                  <a:cubicBezTo>
                    <a:pt x="347" y="429"/>
                    <a:pt x="348" y="428"/>
                    <a:pt x="347" y="428"/>
                  </a:cubicBezTo>
                  <a:cubicBezTo>
                    <a:pt x="347" y="427"/>
                    <a:pt x="346" y="428"/>
                    <a:pt x="346" y="428"/>
                  </a:cubicBezTo>
                  <a:cubicBezTo>
                    <a:pt x="345" y="428"/>
                    <a:pt x="344" y="427"/>
                    <a:pt x="344" y="427"/>
                  </a:cubicBezTo>
                  <a:cubicBezTo>
                    <a:pt x="343" y="427"/>
                    <a:pt x="344" y="428"/>
                    <a:pt x="343" y="428"/>
                  </a:cubicBezTo>
                  <a:cubicBezTo>
                    <a:pt x="343" y="428"/>
                    <a:pt x="343" y="428"/>
                    <a:pt x="342" y="428"/>
                  </a:cubicBezTo>
                  <a:cubicBezTo>
                    <a:pt x="341" y="428"/>
                    <a:pt x="341" y="428"/>
                    <a:pt x="340" y="428"/>
                  </a:cubicBezTo>
                  <a:cubicBezTo>
                    <a:pt x="340" y="428"/>
                    <a:pt x="339" y="429"/>
                    <a:pt x="339" y="429"/>
                  </a:cubicBezTo>
                  <a:cubicBezTo>
                    <a:pt x="339" y="429"/>
                    <a:pt x="339" y="428"/>
                    <a:pt x="338" y="428"/>
                  </a:cubicBezTo>
                  <a:cubicBezTo>
                    <a:pt x="337" y="428"/>
                    <a:pt x="336" y="428"/>
                    <a:pt x="336" y="428"/>
                  </a:cubicBezTo>
                  <a:cubicBezTo>
                    <a:pt x="336" y="427"/>
                    <a:pt x="337" y="426"/>
                    <a:pt x="337" y="426"/>
                  </a:cubicBezTo>
                  <a:cubicBezTo>
                    <a:pt x="336" y="426"/>
                    <a:pt x="336" y="425"/>
                    <a:pt x="336" y="424"/>
                  </a:cubicBezTo>
                  <a:cubicBezTo>
                    <a:pt x="336" y="424"/>
                    <a:pt x="335" y="423"/>
                    <a:pt x="335" y="422"/>
                  </a:cubicBezTo>
                  <a:cubicBezTo>
                    <a:pt x="335" y="422"/>
                    <a:pt x="334" y="420"/>
                    <a:pt x="335" y="420"/>
                  </a:cubicBezTo>
                  <a:cubicBezTo>
                    <a:pt x="336" y="421"/>
                    <a:pt x="336" y="421"/>
                    <a:pt x="337" y="421"/>
                  </a:cubicBezTo>
                  <a:cubicBezTo>
                    <a:pt x="337" y="421"/>
                    <a:pt x="338" y="419"/>
                    <a:pt x="338" y="420"/>
                  </a:cubicBezTo>
                  <a:cubicBezTo>
                    <a:pt x="339" y="421"/>
                    <a:pt x="339" y="422"/>
                    <a:pt x="339" y="423"/>
                  </a:cubicBezTo>
                  <a:cubicBezTo>
                    <a:pt x="339" y="423"/>
                    <a:pt x="341" y="424"/>
                    <a:pt x="341" y="423"/>
                  </a:cubicBezTo>
                  <a:cubicBezTo>
                    <a:pt x="341" y="422"/>
                    <a:pt x="341" y="421"/>
                    <a:pt x="342" y="421"/>
                  </a:cubicBezTo>
                  <a:cubicBezTo>
                    <a:pt x="342" y="421"/>
                    <a:pt x="342" y="420"/>
                    <a:pt x="343" y="420"/>
                  </a:cubicBezTo>
                  <a:cubicBezTo>
                    <a:pt x="344" y="419"/>
                    <a:pt x="344" y="419"/>
                    <a:pt x="344" y="419"/>
                  </a:cubicBezTo>
                  <a:cubicBezTo>
                    <a:pt x="344" y="418"/>
                    <a:pt x="345" y="418"/>
                    <a:pt x="346" y="418"/>
                  </a:cubicBezTo>
                  <a:cubicBezTo>
                    <a:pt x="346" y="418"/>
                    <a:pt x="347" y="418"/>
                    <a:pt x="348" y="418"/>
                  </a:cubicBezTo>
                  <a:cubicBezTo>
                    <a:pt x="348" y="419"/>
                    <a:pt x="349" y="419"/>
                    <a:pt x="349" y="418"/>
                  </a:cubicBezTo>
                  <a:cubicBezTo>
                    <a:pt x="349" y="418"/>
                    <a:pt x="349" y="418"/>
                    <a:pt x="349" y="417"/>
                  </a:cubicBezTo>
                  <a:cubicBezTo>
                    <a:pt x="350" y="416"/>
                    <a:pt x="351" y="416"/>
                    <a:pt x="351" y="416"/>
                  </a:cubicBezTo>
                  <a:cubicBezTo>
                    <a:pt x="352" y="415"/>
                    <a:pt x="351" y="415"/>
                    <a:pt x="352" y="415"/>
                  </a:cubicBezTo>
                  <a:cubicBezTo>
                    <a:pt x="353" y="415"/>
                    <a:pt x="353" y="414"/>
                    <a:pt x="353" y="414"/>
                  </a:cubicBezTo>
                  <a:cubicBezTo>
                    <a:pt x="354" y="414"/>
                    <a:pt x="354" y="411"/>
                    <a:pt x="355" y="411"/>
                  </a:cubicBezTo>
                  <a:cubicBezTo>
                    <a:pt x="356" y="412"/>
                    <a:pt x="356" y="412"/>
                    <a:pt x="356" y="412"/>
                  </a:cubicBezTo>
                  <a:cubicBezTo>
                    <a:pt x="357" y="412"/>
                    <a:pt x="357" y="412"/>
                    <a:pt x="357" y="411"/>
                  </a:cubicBezTo>
                  <a:cubicBezTo>
                    <a:pt x="357" y="411"/>
                    <a:pt x="357" y="410"/>
                    <a:pt x="356" y="410"/>
                  </a:cubicBezTo>
                  <a:cubicBezTo>
                    <a:pt x="356" y="409"/>
                    <a:pt x="356" y="409"/>
                    <a:pt x="356" y="408"/>
                  </a:cubicBezTo>
                  <a:cubicBezTo>
                    <a:pt x="356" y="408"/>
                    <a:pt x="356" y="407"/>
                    <a:pt x="357" y="407"/>
                  </a:cubicBezTo>
                  <a:cubicBezTo>
                    <a:pt x="357" y="407"/>
                    <a:pt x="358" y="407"/>
                    <a:pt x="358" y="407"/>
                  </a:cubicBezTo>
                  <a:cubicBezTo>
                    <a:pt x="358" y="406"/>
                    <a:pt x="358" y="405"/>
                    <a:pt x="358" y="405"/>
                  </a:cubicBezTo>
                  <a:cubicBezTo>
                    <a:pt x="359" y="405"/>
                    <a:pt x="360" y="405"/>
                    <a:pt x="360" y="405"/>
                  </a:cubicBezTo>
                  <a:cubicBezTo>
                    <a:pt x="360" y="406"/>
                    <a:pt x="360" y="407"/>
                    <a:pt x="361" y="407"/>
                  </a:cubicBezTo>
                  <a:cubicBezTo>
                    <a:pt x="361" y="407"/>
                    <a:pt x="361" y="406"/>
                    <a:pt x="362" y="406"/>
                  </a:cubicBezTo>
                  <a:cubicBezTo>
                    <a:pt x="362" y="406"/>
                    <a:pt x="363" y="405"/>
                    <a:pt x="363" y="405"/>
                  </a:cubicBezTo>
                  <a:cubicBezTo>
                    <a:pt x="363" y="404"/>
                    <a:pt x="363" y="404"/>
                    <a:pt x="364" y="403"/>
                  </a:cubicBezTo>
                  <a:cubicBezTo>
                    <a:pt x="364" y="403"/>
                    <a:pt x="366" y="402"/>
                    <a:pt x="366" y="402"/>
                  </a:cubicBezTo>
                  <a:cubicBezTo>
                    <a:pt x="366" y="403"/>
                    <a:pt x="367" y="404"/>
                    <a:pt x="367" y="404"/>
                  </a:cubicBezTo>
                  <a:cubicBezTo>
                    <a:pt x="368" y="403"/>
                    <a:pt x="367" y="402"/>
                    <a:pt x="368" y="403"/>
                  </a:cubicBezTo>
                  <a:cubicBezTo>
                    <a:pt x="369" y="404"/>
                    <a:pt x="369" y="404"/>
                    <a:pt x="369" y="403"/>
                  </a:cubicBezTo>
                  <a:cubicBezTo>
                    <a:pt x="370" y="403"/>
                    <a:pt x="369" y="403"/>
                    <a:pt x="369" y="402"/>
                  </a:cubicBezTo>
                  <a:cubicBezTo>
                    <a:pt x="369" y="401"/>
                    <a:pt x="371" y="401"/>
                    <a:pt x="371" y="402"/>
                  </a:cubicBezTo>
                  <a:cubicBezTo>
                    <a:pt x="371" y="402"/>
                    <a:pt x="370" y="402"/>
                    <a:pt x="370" y="403"/>
                  </a:cubicBezTo>
                  <a:cubicBezTo>
                    <a:pt x="371" y="403"/>
                    <a:pt x="371" y="404"/>
                    <a:pt x="371" y="405"/>
                  </a:cubicBezTo>
                  <a:cubicBezTo>
                    <a:pt x="371" y="406"/>
                    <a:pt x="371" y="408"/>
                    <a:pt x="372" y="408"/>
                  </a:cubicBezTo>
                  <a:cubicBezTo>
                    <a:pt x="372" y="408"/>
                    <a:pt x="373" y="407"/>
                    <a:pt x="374" y="408"/>
                  </a:cubicBezTo>
                  <a:cubicBezTo>
                    <a:pt x="375" y="408"/>
                    <a:pt x="376" y="408"/>
                    <a:pt x="376" y="409"/>
                  </a:cubicBezTo>
                  <a:cubicBezTo>
                    <a:pt x="376" y="410"/>
                    <a:pt x="376" y="411"/>
                    <a:pt x="377" y="411"/>
                  </a:cubicBezTo>
                  <a:cubicBezTo>
                    <a:pt x="377" y="411"/>
                    <a:pt x="378" y="412"/>
                    <a:pt x="379" y="412"/>
                  </a:cubicBezTo>
                  <a:cubicBezTo>
                    <a:pt x="379" y="412"/>
                    <a:pt x="381" y="411"/>
                    <a:pt x="381" y="412"/>
                  </a:cubicBezTo>
                  <a:cubicBezTo>
                    <a:pt x="381" y="413"/>
                    <a:pt x="381" y="414"/>
                    <a:pt x="382" y="414"/>
                  </a:cubicBezTo>
                  <a:cubicBezTo>
                    <a:pt x="382" y="414"/>
                    <a:pt x="383" y="415"/>
                    <a:pt x="383" y="415"/>
                  </a:cubicBezTo>
                  <a:cubicBezTo>
                    <a:pt x="384" y="415"/>
                    <a:pt x="384" y="414"/>
                    <a:pt x="384" y="414"/>
                  </a:cubicBezTo>
                  <a:cubicBezTo>
                    <a:pt x="385" y="414"/>
                    <a:pt x="385" y="414"/>
                    <a:pt x="385" y="414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7" y="414"/>
                    <a:pt x="389" y="413"/>
                    <a:pt x="389" y="414"/>
                  </a:cubicBezTo>
                  <a:cubicBezTo>
                    <a:pt x="389" y="414"/>
                    <a:pt x="389" y="415"/>
                    <a:pt x="389" y="415"/>
                  </a:cubicBezTo>
                  <a:cubicBezTo>
                    <a:pt x="389" y="415"/>
                    <a:pt x="390" y="413"/>
                    <a:pt x="391" y="414"/>
                  </a:cubicBezTo>
                  <a:cubicBezTo>
                    <a:pt x="391" y="415"/>
                    <a:pt x="392" y="415"/>
                    <a:pt x="393" y="415"/>
                  </a:cubicBezTo>
                  <a:cubicBezTo>
                    <a:pt x="394" y="415"/>
                    <a:pt x="394" y="415"/>
                    <a:pt x="394" y="416"/>
                  </a:cubicBezTo>
                  <a:cubicBezTo>
                    <a:pt x="394" y="417"/>
                    <a:pt x="394" y="418"/>
                    <a:pt x="394" y="418"/>
                  </a:cubicBezTo>
                  <a:cubicBezTo>
                    <a:pt x="394" y="419"/>
                    <a:pt x="394" y="419"/>
                    <a:pt x="395" y="418"/>
                  </a:cubicBezTo>
                  <a:cubicBezTo>
                    <a:pt x="395" y="418"/>
                    <a:pt x="397" y="417"/>
                    <a:pt x="397" y="417"/>
                  </a:cubicBezTo>
                  <a:cubicBezTo>
                    <a:pt x="398" y="416"/>
                    <a:pt x="399" y="416"/>
                    <a:pt x="400" y="416"/>
                  </a:cubicBezTo>
                  <a:cubicBezTo>
                    <a:pt x="400" y="416"/>
                    <a:pt x="401" y="416"/>
                    <a:pt x="401" y="416"/>
                  </a:cubicBezTo>
                  <a:cubicBezTo>
                    <a:pt x="402" y="416"/>
                    <a:pt x="402" y="416"/>
                    <a:pt x="402" y="415"/>
                  </a:cubicBezTo>
                  <a:cubicBezTo>
                    <a:pt x="402" y="415"/>
                    <a:pt x="403" y="414"/>
                    <a:pt x="403" y="414"/>
                  </a:cubicBezTo>
                  <a:cubicBezTo>
                    <a:pt x="404" y="414"/>
                    <a:pt x="404" y="414"/>
                    <a:pt x="404" y="414"/>
                  </a:cubicBezTo>
                  <a:cubicBezTo>
                    <a:pt x="405" y="413"/>
                    <a:pt x="405" y="413"/>
                    <a:pt x="406" y="413"/>
                  </a:cubicBezTo>
                  <a:cubicBezTo>
                    <a:pt x="406" y="414"/>
                    <a:pt x="407" y="414"/>
                    <a:pt x="407" y="414"/>
                  </a:cubicBezTo>
                  <a:cubicBezTo>
                    <a:pt x="407" y="414"/>
                    <a:pt x="407" y="412"/>
                    <a:pt x="408" y="413"/>
                  </a:cubicBezTo>
                  <a:cubicBezTo>
                    <a:pt x="408" y="413"/>
                    <a:pt x="408" y="414"/>
                    <a:pt x="408" y="415"/>
                  </a:cubicBezTo>
                  <a:cubicBezTo>
                    <a:pt x="408" y="415"/>
                    <a:pt x="408" y="416"/>
                    <a:pt x="409" y="416"/>
                  </a:cubicBezTo>
                  <a:cubicBezTo>
                    <a:pt x="410" y="416"/>
                    <a:pt x="410" y="415"/>
                    <a:pt x="411" y="415"/>
                  </a:cubicBezTo>
                  <a:cubicBezTo>
                    <a:pt x="412" y="416"/>
                    <a:pt x="413" y="415"/>
                    <a:pt x="414" y="415"/>
                  </a:cubicBezTo>
                  <a:cubicBezTo>
                    <a:pt x="414" y="415"/>
                    <a:pt x="414" y="415"/>
                    <a:pt x="414" y="414"/>
                  </a:cubicBezTo>
                  <a:cubicBezTo>
                    <a:pt x="414" y="413"/>
                    <a:pt x="415" y="412"/>
                    <a:pt x="415" y="412"/>
                  </a:cubicBezTo>
                  <a:cubicBezTo>
                    <a:pt x="416" y="412"/>
                    <a:pt x="417" y="411"/>
                    <a:pt x="417" y="411"/>
                  </a:cubicBezTo>
                  <a:cubicBezTo>
                    <a:pt x="418" y="410"/>
                    <a:pt x="418" y="409"/>
                    <a:pt x="418" y="409"/>
                  </a:cubicBezTo>
                  <a:cubicBezTo>
                    <a:pt x="418" y="408"/>
                    <a:pt x="419" y="407"/>
                    <a:pt x="419" y="407"/>
                  </a:cubicBezTo>
                  <a:cubicBezTo>
                    <a:pt x="418" y="407"/>
                    <a:pt x="418" y="406"/>
                    <a:pt x="418" y="405"/>
                  </a:cubicBezTo>
                  <a:cubicBezTo>
                    <a:pt x="418" y="405"/>
                    <a:pt x="420" y="404"/>
                    <a:pt x="421" y="404"/>
                  </a:cubicBezTo>
                  <a:cubicBezTo>
                    <a:pt x="422" y="405"/>
                    <a:pt x="422" y="405"/>
                    <a:pt x="422" y="405"/>
                  </a:cubicBezTo>
                  <a:cubicBezTo>
                    <a:pt x="423" y="405"/>
                    <a:pt x="423" y="405"/>
                    <a:pt x="423" y="405"/>
                  </a:cubicBezTo>
                  <a:cubicBezTo>
                    <a:pt x="423" y="405"/>
                    <a:pt x="423" y="405"/>
                    <a:pt x="423" y="405"/>
                  </a:cubicBezTo>
                  <a:cubicBezTo>
                    <a:pt x="423" y="405"/>
                    <a:pt x="422" y="403"/>
                    <a:pt x="423" y="402"/>
                  </a:cubicBezTo>
                  <a:cubicBezTo>
                    <a:pt x="423" y="402"/>
                    <a:pt x="424" y="401"/>
                    <a:pt x="424" y="400"/>
                  </a:cubicBezTo>
                  <a:cubicBezTo>
                    <a:pt x="424" y="399"/>
                    <a:pt x="423" y="400"/>
                    <a:pt x="423" y="399"/>
                  </a:cubicBezTo>
                  <a:cubicBezTo>
                    <a:pt x="423" y="398"/>
                    <a:pt x="423" y="396"/>
                    <a:pt x="424" y="396"/>
                  </a:cubicBezTo>
                  <a:cubicBezTo>
                    <a:pt x="425" y="396"/>
                    <a:pt x="426" y="397"/>
                    <a:pt x="426" y="396"/>
                  </a:cubicBezTo>
                  <a:cubicBezTo>
                    <a:pt x="426" y="395"/>
                    <a:pt x="426" y="393"/>
                    <a:pt x="426" y="393"/>
                  </a:cubicBezTo>
                  <a:cubicBezTo>
                    <a:pt x="425" y="393"/>
                    <a:pt x="424" y="392"/>
                    <a:pt x="425" y="391"/>
                  </a:cubicBezTo>
                  <a:cubicBezTo>
                    <a:pt x="425" y="390"/>
                    <a:pt x="425" y="390"/>
                    <a:pt x="425" y="389"/>
                  </a:cubicBezTo>
                  <a:cubicBezTo>
                    <a:pt x="424" y="389"/>
                    <a:pt x="424" y="390"/>
                    <a:pt x="423" y="389"/>
                  </a:cubicBezTo>
                  <a:cubicBezTo>
                    <a:pt x="423" y="389"/>
                    <a:pt x="422" y="389"/>
                    <a:pt x="422" y="388"/>
                  </a:cubicBezTo>
                  <a:cubicBezTo>
                    <a:pt x="422" y="387"/>
                    <a:pt x="422" y="387"/>
                    <a:pt x="421" y="386"/>
                  </a:cubicBezTo>
                  <a:cubicBezTo>
                    <a:pt x="421" y="385"/>
                    <a:pt x="420" y="383"/>
                    <a:pt x="419" y="382"/>
                  </a:cubicBezTo>
                  <a:cubicBezTo>
                    <a:pt x="419" y="381"/>
                    <a:pt x="418" y="378"/>
                    <a:pt x="419" y="377"/>
                  </a:cubicBezTo>
                  <a:cubicBezTo>
                    <a:pt x="420" y="377"/>
                    <a:pt x="422" y="375"/>
                    <a:pt x="422" y="374"/>
                  </a:cubicBezTo>
                  <a:cubicBezTo>
                    <a:pt x="422" y="373"/>
                    <a:pt x="422" y="372"/>
                    <a:pt x="422" y="372"/>
                  </a:cubicBezTo>
                  <a:cubicBezTo>
                    <a:pt x="422" y="371"/>
                    <a:pt x="422" y="369"/>
                    <a:pt x="422" y="369"/>
                  </a:cubicBezTo>
                  <a:cubicBezTo>
                    <a:pt x="422" y="369"/>
                    <a:pt x="423" y="367"/>
                    <a:pt x="424" y="367"/>
                  </a:cubicBezTo>
                  <a:cubicBezTo>
                    <a:pt x="425" y="366"/>
                    <a:pt x="425" y="365"/>
                    <a:pt x="425" y="365"/>
                  </a:cubicBezTo>
                  <a:cubicBezTo>
                    <a:pt x="426" y="364"/>
                    <a:pt x="426" y="364"/>
                    <a:pt x="426" y="364"/>
                  </a:cubicBezTo>
                  <a:cubicBezTo>
                    <a:pt x="426" y="363"/>
                    <a:pt x="426" y="363"/>
                    <a:pt x="426" y="363"/>
                  </a:cubicBezTo>
                  <a:cubicBezTo>
                    <a:pt x="426" y="363"/>
                    <a:pt x="426" y="361"/>
                    <a:pt x="426" y="360"/>
                  </a:cubicBezTo>
                  <a:cubicBezTo>
                    <a:pt x="426" y="360"/>
                    <a:pt x="427" y="359"/>
                    <a:pt x="427" y="359"/>
                  </a:cubicBezTo>
                  <a:cubicBezTo>
                    <a:pt x="427" y="359"/>
                    <a:pt x="425" y="357"/>
                    <a:pt x="426" y="356"/>
                  </a:cubicBezTo>
                  <a:cubicBezTo>
                    <a:pt x="426" y="356"/>
                    <a:pt x="426" y="355"/>
                    <a:pt x="426" y="354"/>
                  </a:cubicBezTo>
                  <a:cubicBezTo>
                    <a:pt x="425" y="354"/>
                    <a:pt x="424" y="353"/>
                    <a:pt x="425" y="352"/>
                  </a:cubicBezTo>
                  <a:cubicBezTo>
                    <a:pt x="425" y="352"/>
                    <a:pt x="427" y="349"/>
                    <a:pt x="426" y="349"/>
                  </a:cubicBezTo>
                  <a:cubicBezTo>
                    <a:pt x="426" y="348"/>
                    <a:pt x="427" y="347"/>
                    <a:pt x="427" y="346"/>
                  </a:cubicBezTo>
                  <a:cubicBezTo>
                    <a:pt x="428" y="346"/>
                    <a:pt x="429" y="346"/>
                    <a:pt x="429" y="346"/>
                  </a:cubicBezTo>
                  <a:cubicBezTo>
                    <a:pt x="430" y="347"/>
                    <a:pt x="430" y="347"/>
                    <a:pt x="431" y="347"/>
                  </a:cubicBezTo>
                  <a:cubicBezTo>
                    <a:pt x="432" y="347"/>
                    <a:pt x="433" y="345"/>
                    <a:pt x="433" y="345"/>
                  </a:cubicBezTo>
                  <a:cubicBezTo>
                    <a:pt x="432" y="345"/>
                    <a:pt x="432" y="344"/>
                    <a:pt x="432" y="344"/>
                  </a:cubicBezTo>
                  <a:cubicBezTo>
                    <a:pt x="432" y="344"/>
                    <a:pt x="435" y="343"/>
                    <a:pt x="435" y="343"/>
                  </a:cubicBezTo>
                  <a:cubicBezTo>
                    <a:pt x="436" y="342"/>
                    <a:pt x="437" y="341"/>
                    <a:pt x="437" y="341"/>
                  </a:cubicBezTo>
                  <a:cubicBezTo>
                    <a:pt x="438" y="341"/>
                    <a:pt x="439" y="341"/>
                    <a:pt x="439" y="340"/>
                  </a:cubicBezTo>
                  <a:cubicBezTo>
                    <a:pt x="440" y="340"/>
                    <a:pt x="442" y="339"/>
                    <a:pt x="442" y="338"/>
                  </a:cubicBezTo>
                  <a:cubicBezTo>
                    <a:pt x="442" y="338"/>
                    <a:pt x="440" y="338"/>
                    <a:pt x="440" y="337"/>
                  </a:cubicBezTo>
                  <a:cubicBezTo>
                    <a:pt x="440" y="337"/>
                    <a:pt x="441" y="336"/>
                    <a:pt x="441" y="335"/>
                  </a:cubicBezTo>
                  <a:cubicBezTo>
                    <a:pt x="440" y="335"/>
                    <a:pt x="440" y="334"/>
                    <a:pt x="439" y="334"/>
                  </a:cubicBezTo>
                  <a:cubicBezTo>
                    <a:pt x="438" y="335"/>
                    <a:pt x="437" y="335"/>
                    <a:pt x="437" y="334"/>
                  </a:cubicBezTo>
                  <a:cubicBezTo>
                    <a:pt x="437" y="334"/>
                    <a:pt x="437" y="333"/>
                    <a:pt x="437" y="333"/>
                  </a:cubicBezTo>
                  <a:cubicBezTo>
                    <a:pt x="437" y="333"/>
                    <a:pt x="433" y="335"/>
                    <a:pt x="432" y="335"/>
                  </a:cubicBezTo>
                  <a:cubicBezTo>
                    <a:pt x="432" y="335"/>
                    <a:pt x="431" y="336"/>
                    <a:pt x="431" y="337"/>
                  </a:cubicBezTo>
                  <a:cubicBezTo>
                    <a:pt x="430" y="337"/>
                    <a:pt x="429" y="338"/>
                    <a:pt x="429" y="338"/>
                  </a:cubicBezTo>
                  <a:cubicBezTo>
                    <a:pt x="428" y="338"/>
                    <a:pt x="428" y="338"/>
                    <a:pt x="427" y="337"/>
                  </a:cubicBezTo>
                  <a:cubicBezTo>
                    <a:pt x="427" y="337"/>
                    <a:pt x="426" y="336"/>
                    <a:pt x="425" y="337"/>
                  </a:cubicBezTo>
                  <a:cubicBezTo>
                    <a:pt x="425" y="337"/>
                    <a:pt x="425" y="337"/>
                    <a:pt x="424" y="337"/>
                  </a:cubicBezTo>
                  <a:cubicBezTo>
                    <a:pt x="423" y="337"/>
                    <a:pt x="423" y="337"/>
                    <a:pt x="423" y="338"/>
                  </a:cubicBezTo>
                  <a:cubicBezTo>
                    <a:pt x="422" y="339"/>
                    <a:pt x="421" y="340"/>
                    <a:pt x="420" y="340"/>
                  </a:cubicBezTo>
                  <a:cubicBezTo>
                    <a:pt x="420" y="340"/>
                    <a:pt x="418" y="340"/>
                    <a:pt x="418" y="339"/>
                  </a:cubicBezTo>
                  <a:cubicBezTo>
                    <a:pt x="419" y="339"/>
                    <a:pt x="419" y="339"/>
                    <a:pt x="419" y="338"/>
                  </a:cubicBezTo>
                  <a:cubicBezTo>
                    <a:pt x="419" y="338"/>
                    <a:pt x="418" y="337"/>
                    <a:pt x="419" y="337"/>
                  </a:cubicBezTo>
                  <a:cubicBezTo>
                    <a:pt x="419" y="336"/>
                    <a:pt x="420" y="336"/>
                    <a:pt x="420" y="335"/>
                  </a:cubicBezTo>
                  <a:cubicBezTo>
                    <a:pt x="420" y="334"/>
                    <a:pt x="420" y="333"/>
                    <a:pt x="421" y="332"/>
                  </a:cubicBezTo>
                  <a:cubicBezTo>
                    <a:pt x="422" y="331"/>
                    <a:pt x="424" y="330"/>
                    <a:pt x="424" y="329"/>
                  </a:cubicBezTo>
                  <a:cubicBezTo>
                    <a:pt x="424" y="328"/>
                    <a:pt x="423" y="328"/>
                    <a:pt x="424" y="327"/>
                  </a:cubicBezTo>
                  <a:cubicBezTo>
                    <a:pt x="424" y="326"/>
                    <a:pt x="425" y="326"/>
                    <a:pt x="425" y="325"/>
                  </a:cubicBezTo>
                  <a:cubicBezTo>
                    <a:pt x="425" y="325"/>
                    <a:pt x="424" y="324"/>
                    <a:pt x="425" y="324"/>
                  </a:cubicBezTo>
                  <a:cubicBezTo>
                    <a:pt x="425" y="323"/>
                    <a:pt x="425" y="323"/>
                    <a:pt x="425" y="322"/>
                  </a:cubicBezTo>
                  <a:cubicBezTo>
                    <a:pt x="424" y="321"/>
                    <a:pt x="423" y="320"/>
                    <a:pt x="424" y="320"/>
                  </a:cubicBezTo>
                  <a:cubicBezTo>
                    <a:pt x="424" y="319"/>
                    <a:pt x="426" y="316"/>
                    <a:pt x="427" y="316"/>
                  </a:cubicBezTo>
                  <a:cubicBezTo>
                    <a:pt x="427" y="317"/>
                    <a:pt x="428" y="317"/>
                    <a:pt x="428" y="316"/>
                  </a:cubicBezTo>
                  <a:cubicBezTo>
                    <a:pt x="428" y="315"/>
                    <a:pt x="428" y="313"/>
                    <a:pt x="428" y="312"/>
                  </a:cubicBezTo>
                  <a:cubicBezTo>
                    <a:pt x="429" y="311"/>
                    <a:pt x="430" y="310"/>
                    <a:pt x="429" y="310"/>
                  </a:cubicBezTo>
                  <a:cubicBezTo>
                    <a:pt x="429" y="309"/>
                    <a:pt x="429" y="310"/>
                    <a:pt x="428" y="310"/>
                  </a:cubicBezTo>
                  <a:cubicBezTo>
                    <a:pt x="427" y="310"/>
                    <a:pt x="426" y="310"/>
                    <a:pt x="426" y="309"/>
                  </a:cubicBezTo>
                  <a:cubicBezTo>
                    <a:pt x="427" y="308"/>
                    <a:pt x="428" y="306"/>
                    <a:pt x="428" y="305"/>
                  </a:cubicBezTo>
                  <a:cubicBezTo>
                    <a:pt x="428" y="304"/>
                    <a:pt x="428" y="303"/>
                    <a:pt x="428" y="302"/>
                  </a:cubicBezTo>
                  <a:cubicBezTo>
                    <a:pt x="429" y="302"/>
                    <a:pt x="429" y="301"/>
                    <a:pt x="428" y="301"/>
                  </a:cubicBezTo>
                  <a:cubicBezTo>
                    <a:pt x="427" y="301"/>
                    <a:pt x="427" y="301"/>
                    <a:pt x="425" y="301"/>
                  </a:cubicBezTo>
                  <a:cubicBezTo>
                    <a:pt x="424" y="301"/>
                    <a:pt x="423" y="301"/>
                    <a:pt x="423" y="301"/>
                  </a:cubicBezTo>
                  <a:cubicBezTo>
                    <a:pt x="422" y="301"/>
                    <a:pt x="421" y="301"/>
                    <a:pt x="421" y="300"/>
                  </a:cubicBezTo>
                  <a:cubicBezTo>
                    <a:pt x="421" y="300"/>
                    <a:pt x="421" y="299"/>
                    <a:pt x="420" y="299"/>
                  </a:cubicBezTo>
                  <a:cubicBezTo>
                    <a:pt x="420" y="299"/>
                    <a:pt x="419" y="298"/>
                    <a:pt x="418" y="298"/>
                  </a:cubicBezTo>
                  <a:cubicBezTo>
                    <a:pt x="417" y="298"/>
                    <a:pt x="416" y="299"/>
                    <a:pt x="415" y="299"/>
                  </a:cubicBezTo>
                  <a:cubicBezTo>
                    <a:pt x="415" y="299"/>
                    <a:pt x="412" y="299"/>
                    <a:pt x="412" y="299"/>
                  </a:cubicBezTo>
                  <a:cubicBezTo>
                    <a:pt x="412" y="298"/>
                    <a:pt x="411" y="298"/>
                    <a:pt x="411" y="297"/>
                  </a:cubicBezTo>
                  <a:cubicBezTo>
                    <a:pt x="410" y="297"/>
                    <a:pt x="410" y="295"/>
                    <a:pt x="409" y="295"/>
                  </a:cubicBezTo>
                  <a:cubicBezTo>
                    <a:pt x="409" y="296"/>
                    <a:pt x="409" y="296"/>
                    <a:pt x="408" y="295"/>
                  </a:cubicBezTo>
                  <a:cubicBezTo>
                    <a:pt x="408" y="295"/>
                    <a:pt x="408" y="293"/>
                    <a:pt x="408" y="292"/>
                  </a:cubicBezTo>
                  <a:cubicBezTo>
                    <a:pt x="408" y="291"/>
                    <a:pt x="407" y="288"/>
                    <a:pt x="407" y="287"/>
                  </a:cubicBezTo>
                  <a:cubicBezTo>
                    <a:pt x="407" y="286"/>
                    <a:pt x="407" y="286"/>
                    <a:pt x="406" y="285"/>
                  </a:cubicBezTo>
                  <a:cubicBezTo>
                    <a:pt x="406" y="284"/>
                    <a:pt x="405" y="283"/>
                    <a:pt x="406" y="282"/>
                  </a:cubicBezTo>
                  <a:cubicBezTo>
                    <a:pt x="406" y="280"/>
                    <a:pt x="408" y="277"/>
                    <a:pt x="408" y="277"/>
                  </a:cubicBezTo>
                  <a:cubicBezTo>
                    <a:pt x="409" y="277"/>
                    <a:pt x="410" y="277"/>
                    <a:pt x="410" y="276"/>
                  </a:cubicBezTo>
                  <a:cubicBezTo>
                    <a:pt x="410" y="276"/>
                    <a:pt x="409" y="275"/>
                    <a:pt x="409" y="274"/>
                  </a:cubicBezTo>
                  <a:cubicBezTo>
                    <a:pt x="410" y="273"/>
                    <a:pt x="410" y="271"/>
                    <a:pt x="410" y="270"/>
                  </a:cubicBezTo>
                  <a:cubicBezTo>
                    <a:pt x="411" y="270"/>
                    <a:pt x="412" y="269"/>
                    <a:pt x="411" y="269"/>
                  </a:cubicBezTo>
                  <a:cubicBezTo>
                    <a:pt x="411" y="268"/>
                    <a:pt x="411" y="268"/>
                    <a:pt x="410" y="268"/>
                  </a:cubicBezTo>
                  <a:cubicBezTo>
                    <a:pt x="409" y="268"/>
                    <a:pt x="409" y="268"/>
                    <a:pt x="408" y="267"/>
                  </a:cubicBezTo>
                  <a:cubicBezTo>
                    <a:pt x="408" y="267"/>
                    <a:pt x="406" y="265"/>
                    <a:pt x="406" y="265"/>
                  </a:cubicBezTo>
                  <a:cubicBezTo>
                    <a:pt x="406" y="264"/>
                    <a:pt x="406" y="263"/>
                    <a:pt x="406" y="263"/>
                  </a:cubicBezTo>
                  <a:cubicBezTo>
                    <a:pt x="406" y="263"/>
                    <a:pt x="405" y="264"/>
                    <a:pt x="404" y="263"/>
                  </a:cubicBezTo>
                  <a:cubicBezTo>
                    <a:pt x="404" y="263"/>
                    <a:pt x="405" y="262"/>
                    <a:pt x="404" y="262"/>
                  </a:cubicBezTo>
                  <a:cubicBezTo>
                    <a:pt x="403" y="261"/>
                    <a:pt x="402" y="261"/>
                    <a:pt x="402" y="260"/>
                  </a:cubicBezTo>
                  <a:cubicBezTo>
                    <a:pt x="402" y="259"/>
                    <a:pt x="401" y="258"/>
                    <a:pt x="401" y="257"/>
                  </a:cubicBezTo>
                  <a:cubicBezTo>
                    <a:pt x="401" y="256"/>
                    <a:pt x="401" y="256"/>
                    <a:pt x="400" y="257"/>
                  </a:cubicBezTo>
                  <a:cubicBezTo>
                    <a:pt x="399" y="257"/>
                    <a:pt x="399" y="258"/>
                    <a:pt x="398" y="257"/>
                  </a:cubicBezTo>
                  <a:cubicBezTo>
                    <a:pt x="398" y="256"/>
                    <a:pt x="398" y="255"/>
                    <a:pt x="398" y="255"/>
                  </a:cubicBezTo>
                  <a:cubicBezTo>
                    <a:pt x="398" y="254"/>
                    <a:pt x="398" y="253"/>
                    <a:pt x="399" y="252"/>
                  </a:cubicBezTo>
                  <a:cubicBezTo>
                    <a:pt x="400" y="252"/>
                    <a:pt x="400" y="251"/>
                    <a:pt x="401" y="250"/>
                  </a:cubicBezTo>
                  <a:cubicBezTo>
                    <a:pt x="401" y="249"/>
                    <a:pt x="402" y="247"/>
                    <a:pt x="402" y="246"/>
                  </a:cubicBezTo>
                  <a:cubicBezTo>
                    <a:pt x="402" y="245"/>
                    <a:pt x="403" y="243"/>
                    <a:pt x="404" y="242"/>
                  </a:cubicBezTo>
                  <a:cubicBezTo>
                    <a:pt x="404" y="242"/>
                    <a:pt x="404" y="241"/>
                    <a:pt x="404" y="240"/>
                  </a:cubicBezTo>
                  <a:cubicBezTo>
                    <a:pt x="405" y="239"/>
                    <a:pt x="405" y="238"/>
                    <a:pt x="404" y="238"/>
                  </a:cubicBezTo>
                  <a:cubicBezTo>
                    <a:pt x="404" y="238"/>
                    <a:pt x="403" y="238"/>
                    <a:pt x="403" y="237"/>
                  </a:cubicBezTo>
                  <a:cubicBezTo>
                    <a:pt x="403" y="236"/>
                    <a:pt x="405" y="234"/>
                    <a:pt x="405" y="233"/>
                  </a:cubicBezTo>
                  <a:cubicBezTo>
                    <a:pt x="405" y="232"/>
                    <a:pt x="405" y="230"/>
                    <a:pt x="404" y="231"/>
                  </a:cubicBezTo>
                  <a:cubicBezTo>
                    <a:pt x="404" y="231"/>
                    <a:pt x="404" y="232"/>
                    <a:pt x="403" y="232"/>
                  </a:cubicBezTo>
                  <a:cubicBezTo>
                    <a:pt x="402" y="232"/>
                    <a:pt x="402" y="231"/>
                    <a:pt x="401" y="231"/>
                  </a:cubicBezTo>
                  <a:cubicBezTo>
                    <a:pt x="401" y="232"/>
                    <a:pt x="400" y="232"/>
                    <a:pt x="400" y="232"/>
                  </a:cubicBezTo>
                  <a:cubicBezTo>
                    <a:pt x="399" y="232"/>
                    <a:pt x="398" y="232"/>
                    <a:pt x="398" y="232"/>
                  </a:cubicBezTo>
                  <a:cubicBezTo>
                    <a:pt x="398" y="233"/>
                    <a:pt x="397" y="233"/>
                    <a:pt x="396" y="233"/>
                  </a:cubicBezTo>
                  <a:cubicBezTo>
                    <a:pt x="395" y="233"/>
                    <a:pt x="395" y="233"/>
                    <a:pt x="394" y="234"/>
                  </a:cubicBezTo>
                  <a:cubicBezTo>
                    <a:pt x="394" y="234"/>
                    <a:pt x="393" y="235"/>
                    <a:pt x="393" y="234"/>
                  </a:cubicBezTo>
                  <a:cubicBezTo>
                    <a:pt x="392" y="234"/>
                    <a:pt x="392" y="234"/>
                    <a:pt x="392" y="235"/>
                  </a:cubicBezTo>
                  <a:cubicBezTo>
                    <a:pt x="392" y="235"/>
                    <a:pt x="391" y="236"/>
                    <a:pt x="390" y="236"/>
                  </a:cubicBezTo>
                  <a:cubicBezTo>
                    <a:pt x="388" y="236"/>
                    <a:pt x="388" y="235"/>
                    <a:pt x="388" y="235"/>
                  </a:cubicBezTo>
                  <a:cubicBezTo>
                    <a:pt x="388" y="234"/>
                    <a:pt x="387" y="234"/>
                    <a:pt x="386" y="234"/>
                  </a:cubicBezTo>
                  <a:cubicBezTo>
                    <a:pt x="385" y="235"/>
                    <a:pt x="384" y="235"/>
                    <a:pt x="383" y="234"/>
                  </a:cubicBezTo>
                  <a:cubicBezTo>
                    <a:pt x="382" y="233"/>
                    <a:pt x="382" y="232"/>
                    <a:pt x="383" y="231"/>
                  </a:cubicBezTo>
                  <a:cubicBezTo>
                    <a:pt x="384" y="231"/>
                    <a:pt x="385" y="230"/>
                    <a:pt x="385" y="229"/>
                  </a:cubicBezTo>
                  <a:cubicBezTo>
                    <a:pt x="385" y="229"/>
                    <a:pt x="385" y="229"/>
                    <a:pt x="384" y="229"/>
                  </a:cubicBezTo>
                  <a:cubicBezTo>
                    <a:pt x="383" y="229"/>
                    <a:pt x="382" y="228"/>
                    <a:pt x="382" y="227"/>
                  </a:cubicBezTo>
                  <a:cubicBezTo>
                    <a:pt x="382" y="227"/>
                    <a:pt x="383" y="227"/>
                    <a:pt x="382" y="226"/>
                  </a:cubicBezTo>
                  <a:cubicBezTo>
                    <a:pt x="382" y="225"/>
                    <a:pt x="381" y="225"/>
                    <a:pt x="382" y="224"/>
                  </a:cubicBezTo>
                  <a:cubicBezTo>
                    <a:pt x="383" y="223"/>
                    <a:pt x="384" y="222"/>
                    <a:pt x="384" y="222"/>
                  </a:cubicBezTo>
                  <a:cubicBezTo>
                    <a:pt x="384" y="221"/>
                    <a:pt x="384" y="220"/>
                    <a:pt x="384" y="219"/>
                  </a:cubicBezTo>
                  <a:cubicBezTo>
                    <a:pt x="384" y="218"/>
                    <a:pt x="383" y="219"/>
                    <a:pt x="383" y="220"/>
                  </a:cubicBezTo>
                  <a:cubicBezTo>
                    <a:pt x="382" y="220"/>
                    <a:pt x="381" y="220"/>
                    <a:pt x="380" y="219"/>
                  </a:cubicBezTo>
                  <a:cubicBezTo>
                    <a:pt x="380" y="217"/>
                    <a:pt x="380" y="217"/>
                    <a:pt x="381" y="216"/>
                  </a:cubicBezTo>
                  <a:cubicBezTo>
                    <a:pt x="381" y="215"/>
                    <a:pt x="382" y="214"/>
                    <a:pt x="382" y="213"/>
                  </a:cubicBezTo>
                  <a:cubicBezTo>
                    <a:pt x="382" y="212"/>
                    <a:pt x="381" y="209"/>
                    <a:pt x="382" y="209"/>
                  </a:cubicBezTo>
                  <a:cubicBezTo>
                    <a:pt x="383" y="208"/>
                    <a:pt x="384" y="208"/>
                    <a:pt x="384" y="207"/>
                  </a:cubicBezTo>
                  <a:cubicBezTo>
                    <a:pt x="385" y="206"/>
                    <a:pt x="386" y="205"/>
                    <a:pt x="386" y="204"/>
                  </a:cubicBezTo>
                  <a:cubicBezTo>
                    <a:pt x="386" y="204"/>
                    <a:pt x="387" y="202"/>
                    <a:pt x="388" y="201"/>
                  </a:cubicBezTo>
                  <a:cubicBezTo>
                    <a:pt x="388" y="201"/>
                    <a:pt x="389" y="201"/>
                    <a:pt x="388" y="200"/>
                  </a:cubicBezTo>
                  <a:cubicBezTo>
                    <a:pt x="388" y="199"/>
                    <a:pt x="388" y="199"/>
                    <a:pt x="389" y="198"/>
                  </a:cubicBezTo>
                  <a:cubicBezTo>
                    <a:pt x="389" y="197"/>
                    <a:pt x="390" y="197"/>
                    <a:pt x="390" y="196"/>
                  </a:cubicBezTo>
                  <a:cubicBezTo>
                    <a:pt x="391" y="196"/>
                    <a:pt x="393" y="194"/>
                    <a:pt x="393" y="193"/>
                  </a:cubicBezTo>
                  <a:cubicBezTo>
                    <a:pt x="393" y="192"/>
                    <a:pt x="393" y="191"/>
                    <a:pt x="393" y="190"/>
                  </a:cubicBezTo>
                  <a:cubicBezTo>
                    <a:pt x="393" y="189"/>
                    <a:pt x="391" y="186"/>
                    <a:pt x="391" y="187"/>
                  </a:cubicBezTo>
                  <a:cubicBezTo>
                    <a:pt x="391" y="188"/>
                    <a:pt x="389" y="187"/>
                    <a:pt x="390" y="186"/>
                  </a:cubicBezTo>
                  <a:cubicBezTo>
                    <a:pt x="390" y="185"/>
                    <a:pt x="390" y="184"/>
                    <a:pt x="390" y="183"/>
                  </a:cubicBezTo>
                  <a:cubicBezTo>
                    <a:pt x="391" y="183"/>
                    <a:pt x="392" y="179"/>
                    <a:pt x="393" y="179"/>
                  </a:cubicBezTo>
                  <a:cubicBezTo>
                    <a:pt x="393" y="179"/>
                    <a:pt x="394" y="179"/>
                    <a:pt x="394" y="178"/>
                  </a:cubicBezTo>
                  <a:cubicBezTo>
                    <a:pt x="394" y="177"/>
                    <a:pt x="395" y="177"/>
                    <a:pt x="396" y="177"/>
                  </a:cubicBezTo>
                  <a:cubicBezTo>
                    <a:pt x="396" y="176"/>
                    <a:pt x="396" y="177"/>
                    <a:pt x="397" y="177"/>
                  </a:cubicBezTo>
                  <a:cubicBezTo>
                    <a:pt x="398" y="177"/>
                    <a:pt x="399" y="177"/>
                    <a:pt x="399" y="176"/>
                  </a:cubicBezTo>
                  <a:cubicBezTo>
                    <a:pt x="399" y="175"/>
                    <a:pt x="399" y="174"/>
                    <a:pt x="400" y="174"/>
                  </a:cubicBezTo>
                  <a:cubicBezTo>
                    <a:pt x="400" y="174"/>
                    <a:pt x="401" y="175"/>
                    <a:pt x="402" y="175"/>
                  </a:cubicBezTo>
                  <a:cubicBezTo>
                    <a:pt x="403" y="175"/>
                    <a:pt x="403" y="175"/>
                    <a:pt x="404" y="174"/>
                  </a:cubicBezTo>
                  <a:cubicBezTo>
                    <a:pt x="404" y="174"/>
                    <a:pt x="405" y="173"/>
                    <a:pt x="406" y="173"/>
                  </a:cubicBezTo>
                  <a:cubicBezTo>
                    <a:pt x="407" y="173"/>
                    <a:pt x="407" y="173"/>
                    <a:pt x="407" y="172"/>
                  </a:cubicBezTo>
                  <a:cubicBezTo>
                    <a:pt x="407" y="171"/>
                    <a:pt x="407" y="171"/>
                    <a:pt x="407" y="170"/>
                  </a:cubicBezTo>
                  <a:cubicBezTo>
                    <a:pt x="408" y="170"/>
                    <a:pt x="410" y="170"/>
                    <a:pt x="411" y="170"/>
                  </a:cubicBezTo>
                  <a:cubicBezTo>
                    <a:pt x="412" y="170"/>
                    <a:pt x="412" y="171"/>
                    <a:pt x="412" y="170"/>
                  </a:cubicBezTo>
                  <a:cubicBezTo>
                    <a:pt x="413" y="169"/>
                    <a:pt x="414" y="169"/>
                    <a:pt x="413" y="168"/>
                  </a:cubicBezTo>
                  <a:cubicBezTo>
                    <a:pt x="413" y="167"/>
                    <a:pt x="412" y="166"/>
                    <a:pt x="412" y="165"/>
                  </a:cubicBezTo>
                  <a:cubicBezTo>
                    <a:pt x="411" y="165"/>
                    <a:pt x="411" y="164"/>
                    <a:pt x="411" y="163"/>
                  </a:cubicBezTo>
                  <a:cubicBezTo>
                    <a:pt x="411" y="163"/>
                    <a:pt x="410" y="162"/>
                    <a:pt x="410" y="161"/>
                  </a:cubicBezTo>
                  <a:cubicBezTo>
                    <a:pt x="409" y="160"/>
                    <a:pt x="408" y="159"/>
                    <a:pt x="409" y="159"/>
                  </a:cubicBezTo>
                  <a:cubicBezTo>
                    <a:pt x="410" y="158"/>
                    <a:pt x="412" y="158"/>
                    <a:pt x="414" y="158"/>
                  </a:cubicBezTo>
                  <a:cubicBezTo>
                    <a:pt x="415" y="158"/>
                    <a:pt x="418" y="157"/>
                    <a:pt x="418" y="156"/>
                  </a:cubicBezTo>
                  <a:cubicBezTo>
                    <a:pt x="417" y="155"/>
                    <a:pt x="417" y="155"/>
                    <a:pt x="418" y="154"/>
                  </a:cubicBezTo>
                  <a:cubicBezTo>
                    <a:pt x="419" y="153"/>
                    <a:pt x="420" y="151"/>
                    <a:pt x="421" y="150"/>
                  </a:cubicBezTo>
                  <a:cubicBezTo>
                    <a:pt x="422" y="150"/>
                    <a:pt x="423" y="150"/>
                    <a:pt x="423" y="149"/>
                  </a:cubicBezTo>
                  <a:cubicBezTo>
                    <a:pt x="423" y="149"/>
                    <a:pt x="424" y="149"/>
                    <a:pt x="424" y="148"/>
                  </a:cubicBezTo>
                  <a:cubicBezTo>
                    <a:pt x="424" y="147"/>
                    <a:pt x="423" y="146"/>
                    <a:pt x="424" y="146"/>
                  </a:cubicBezTo>
                  <a:cubicBezTo>
                    <a:pt x="425" y="146"/>
                    <a:pt x="426" y="146"/>
                    <a:pt x="426" y="145"/>
                  </a:cubicBezTo>
                  <a:cubicBezTo>
                    <a:pt x="427" y="144"/>
                    <a:pt x="427" y="144"/>
                    <a:pt x="427" y="144"/>
                  </a:cubicBezTo>
                  <a:cubicBezTo>
                    <a:pt x="428" y="143"/>
                    <a:pt x="429" y="143"/>
                    <a:pt x="428" y="142"/>
                  </a:cubicBezTo>
                  <a:cubicBezTo>
                    <a:pt x="428" y="142"/>
                    <a:pt x="427" y="141"/>
                    <a:pt x="428" y="141"/>
                  </a:cubicBezTo>
                  <a:cubicBezTo>
                    <a:pt x="428" y="141"/>
                    <a:pt x="429" y="140"/>
                    <a:pt x="428" y="140"/>
                  </a:cubicBezTo>
                  <a:cubicBezTo>
                    <a:pt x="428" y="139"/>
                    <a:pt x="428" y="138"/>
                    <a:pt x="428" y="138"/>
                  </a:cubicBezTo>
                  <a:cubicBezTo>
                    <a:pt x="428" y="137"/>
                    <a:pt x="428" y="136"/>
                    <a:pt x="427" y="136"/>
                  </a:cubicBezTo>
                  <a:cubicBezTo>
                    <a:pt x="426" y="136"/>
                    <a:pt x="425" y="136"/>
                    <a:pt x="425" y="136"/>
                  </a:cubicBezTo>
                  <a:cubicBezTo>
                    <a:pt x="424" y="136"/>
                    <a:pt x="424" y="135"/>
                    <a:pt x="423" y="134"/>
                  </a:cubicBezTo>
                  <a:cubicBezTo>
                    <a:pt x="422" y="134"/>
                    <a:pt x="422" y="133"/>
                    <a:pt x="422" y="133"/>
                  </a:cubicBezTo>
                  <a:cubicBezTo>
                    <a:pt x="422" y="133"/>
                    <a:pt x="423" y="131"/>
                    <a:pt x="423" y="131"/>
                  </a:cubicBezTo>
                  <a:cubicBezTo>
                    <a:pt x="424" y="131"/>
                    <a:pt x="425" y="130"/>
                    <a:pt x="424" y="129"/>
                  </a:cubicBezTo>
                  <a:cubicBezTo>
                    <a:pt x="424" y="128"/>
                    <a:pt x="423" y="127"/>
                    <a:pt x="422" y="128"/>
                  </a:cubicBezTo>
                  <a:cubicBezTo>
                    <a:pt x="421" y="128"/>
                    <a:pt x="420" y="128"/>
                    <a:pt x="420" y="127"/>
                  </a:cubicBezTo>
                  <a:cubicBezTo>
                    <a:pt x="419" y="126"/>
                    <a:pt x="418" y="126"/>
                    <a:pt x="418" y="126"/>
                  </a:cubicBezTo>
                  <a:cubicBezTo>
                    <a:pt x="418" y="125"/>
                    <a:pt x="418" y="124"/>
                    <a:pt x="417" y="124"/>
                  </a:cubicBezTo>
                  <a:cubicBezTo>
                    <a:pt x="416" y="124"/>
                    <a:pt x="415" y="125"/>
                    <a:pt x="414" y="124"/>
                  </a:cubicBezTo>
                  <a:cubicBezTo>
                    <a:pt x="414" y="124"/>
                    <a:pt x="414" y="123"/>
                    <a:pt x="414" y="122"/>
                  </a:cubicBezTo>
                  <a:cubicBezTo>
                    <a:pt x="414" y="122"/>
                    <a:pt x="414" y="121"/>
                    <a:pt x="415" y="121"/>
                  </a:cubicBezTo>
                  <a:cubicBezTo>
                    <a:pt x="416" y="120"/>
                    <a:pt x="417" y="119"/>
                    <a:pt x="417" y="118"/>
                  </a:cubicBezTo>
                  <a:cubicBezTo>
                    <a:pt x="416" y="117"/>
                    <a:pt x="416" y="117"/>
                    <a:pt x="416" y="116"/>
                  </a:cubicBezTo>
                  <a:cubicBezTo>
                    <a:pt x="416" y="115"/>
                    <a:pt x="416" y="114"/>
                    <a:pt x="416" y="112"/>
                  </a:cubicBezTo>
                  <a:cubicBezTo>
                    <a:pt x="415" y="111"/>
                    <a:pt x="415" y="110"/>
                    <a:pt x="416" y="110"/>
                  </a:cubicBezTo>
                  <a:cubicBezTo>
                    <a:pt x="416" y="109"/>
                    <a:pt x="417" y="109"/>
                    <a:pt x="417" y="108"/>
                  </a:cubicBezTo>
                  <a:cubicBezTo>
                    <a:pt x="417" y="107"/>
                    <a:pt x="418" y="104"/>
                    <a:pt x="417" y="103"/>
                  </a:cubicBezTo>
                  <a:cubicBezTo>
                    <a:pt x="416" y="103"/>
                    <a:pt x="415" y="103"/>
                    <a:pt x="416" y="102"/>
                  </a:cubicBezTo>
                  <a:cubicBezTo>
                    <a:pt x="417" y="100"/>
                    <a:pt x="417" y="98"/>
                    <a:pt x="417" y="98"/>
                  </a:cubicBezTo>
                  <a:cubicBezTo>
                    <a:pt x="416" y="97"/>
                    <a:pt x="415" y="99"/>
                    <a:pt x="415" y="98"/>
                  </a:cubicBezTo>
                  <a:cubicBezTo>
                    <a:pt x="414" y="97"/>
                    <a:pt x="415" y="97"/>
                    <a:pt x="413" y="97"/>
                  </a:cubicBezTo>
                  <a:cubicBezTo>
                    <a:pt x="412" y="98"/>
                    <a:pt x="411" y="98"/>
                    <a:pt x="410" y="98"/>
                  </a:cubicBezTo>
                  <a:cubicBezTo>
                    <a:pt x="410" y="97"/>
                    <a:pt x="409" y="96"/>
                    <a:pt x="409" y="94"/>
                  </a:cubicBezTo>
                  <a:cubicBezTo>
                    <a:pt x="409" y="93"/>
                    <a:pt x="410" y="92"/>
                    <a:pt x="408" y="92"/>
                  </a:cubicBezTo>
                  <a:cubicBezTo>
                    <a:pt x="407" y="91"/>
                    <a:pt x="408" y="92"/>
                    <a:pt x="407" y="93"/>
                  </a:cubicBezTo>
                  <a:cubicBezTo>
                    <a:pt x="407" y="93"/>
                    <a:pt x="406" y="94"/>
                    <a:pt x="406" y="92"/>
                  </a:cubicBezTo>
                  <a:cubicBezTo>
                    <a:pt x="406" y="91"/>
                    <a:pt x="404" y="91"/>
                    <a:pt x="404" y="90"/>
                  </a:cubicBezTo>
                  <a:cubicBezTo>
                    <a:pt x="404" y="89"/>
                    <a:pt x="405" y="87"/>
                    <a:pt x="404" y="88"/>
                  </a:cubicBezTo>
                  <a:cubicBezTo>
                    <a:pt x="402" y="89"/>
                    <a:pt x="401" y="90"/>
                    <a:pt x="401" y="89"/>
                  </a:cubicBezTo>
                  <a:cubicBezTo>
                    <a:pt x="401" y="87"/>
                    <a:pt x="400" y="85"/>
                    <a:pt x="400" y="84"/>
                  </a:cubicBezTo>
                  <a:cubicBezTo>
                    <a:pt x="400" y="83"/>
                    <a:pt x="399" y="82"/>
                    <a:pt x="399" y="81"/>
                  </a:cubicBezTo>
                  <a:cubicBezTo>
                    <a:pt x="399" y="80"/>
                    <a:pt x="399" y="80"/>
                    <a:pt x="398" y="8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84" name="任意多边形 50">
              <a:extLst>
                <a:ext uri="{FF2B5EF4-FFF2-40B4-BE49-F238E27FC236}">
                  <a16:creationId xmlns:a16="http://schemas.microsoft.com/office/drawing/2014/main" id="{A0823163-B459-5CA1-44FF-566C38E87859}"/>
                </a:ext>
              </a:extLst>
            </p:cNvPr>
            <p:cNvSpPr/>
            <p:nvPr/>
          </p:nvSpPr>
          <p:spPr bwMode="auto">
            <a:xfrm>
              <a:off x="7378700" y="3233738"/>
              <a:ext cx="563563" cy="768350"/>
            </a:xfrm>
            <a:custGeom>
              <a:avLst/>
              <a:gdLst>
                <a:gd name="T0" fmla="*/ 236 w 383"/>
                <a:gd name="T1" fmla="*/ 5 h 522"/>
                <a:gd name="T2" fmla="*/ 237 w 383"/>
                <a:gd name="T3" fmla="*/ 23 h 522"/>
                <a:gd name="T4" fmla="*/ 228 w 383"/>
                <a:gd name="T5" fmla="*/ 37 h 522"/>
                <a:gd name="T6" fmla="*/ 238 w 383"/>
                <a:gd name="T7" fmla="*/ 46 h 522"/>
                <a:gd name="T8" fmla="*/ 257 w 383"/>
                <a:gd name="T9" fmla="*/ 32 h 522"/>
                <a:gd name="T10" fmla="*/ 260 w 383"/>
                <a:gd name="T11" fmla="*/ 13 h 522"/>
                <a:gd name="T12" fmla="*/ 281 w 383"/>
                <a:gd name="T13" fmla="*/ 17 h 522"/>
                <a:gd name="T14" fmla="*/ 294 w 383"/>
                <a:gd name="T15" fmla="*/ 34 h 522"/>
                <a:gd name="T16" fmla="*/ 317 w 383"/>
                <a:gd name="T17" fmla="*/ 36 h 522"/>
                <a:gd name="T18" fmla="*/ 342 w 383"/>
                <a:gd name="T19" fmla="*/ 42 h 522"/>
                <a:gd name="T20" fmla="*/ 341 w 383"/>
                <a:gd name="T21" fmla="*/ 62 h 522"/>
                <a:gd name="T22" fmla="*/ 347 w 383"/>
                <a:gd name="T23" fmla="*/ 84 h 522"/>
                <a:gd name="T24" fmla="*/ 370 w 383"/>
                <a:gd name="T25" fmla="*/ 104 h 522"/>
                <a:gd name="T26" fmla="*/ 380 w 383"/>
                <a:gd name="T27" fmla="*/ 128 h 522"/>
                <a:gd name="T28" fmla="*/ 372 w 383"/>
                <a:gd name="T29" fmla="*/ 155 h 522"/>
                <a:gd name="T30" fmla="*/ 355 w 383"/>
                <a:gd name="T31" fmla="*/ 178 h 522"/>
                <a:gd name="T32" fmla="*/ 319 w 383"/>
                <a:gd name="T33" fmla="*/ 192 h 522"/>
                <a:gd name="T34" fmla="*/ 295 w 383"/>
                <a:gd name="T35" fmla="*/ 192 h 522"/>
                <a:gd name="T36" fmla="*/ 278 w 383"/>
                <a:gd name="T37" fmla="*/ 217 h 522"/>
                <a:gd name="T38" fmla="*/ 285 w 383"/>
                <a:gd name="T39" fmla="*/ 246 h 522"/>
                <a:gd name="T40" fmla="*/ 259 w 383"/>
                <a:gd name="T41" fmla="*/ 277 h 522"/>
                <a:gd name="T42" fmla="*/ 244 w 383"/>
                <a:gd name="T43" fmla="*/ 318 h 522"/>
                <a:gd name="T44" fmla="*/ 241 w 383"/>
                <a:gd name="T45" fmla="*/ 338 h 522"/>
                <a:gd name="T46" fmla="*/ 237 w 383"/>
                <a:gd name="T47" fmla="*/ 367 h 522"/>
                <a:gd name="T48" fmla="*/ 220 w 383"/>
                <a:gd name="T49" fmla="*/ 391 h 522"/>
                <a:gd name="T50" fmla="*/ 213 w 383"/>
                <a:gd name="T51" fmla="*/ 412 h 522"/>
                <a:gd name="T52" fmla="*/ 211 w 383"/>
                <a:gd name="T53" fmla="*/ 436 h 522"/>
                <a:gd name="T54" fmla="*/ 203 w 383"/>
                <a:gd name="T55" fmla="*/ 456 h 522"/>
                <a:gd name="T56" fmla="*/ 204 w 383"/>
                <a:gd name="T57" fmla="*/ 470 h 522"/>
                <a:gd name="T58" fmla="*/ 197 w 383"/>
                <a:gd name="T59" fmla="*/ 481 h 522"/>
                <a:gd name="T60" fmla="*/ 200 w 383"/>
                <a:gd name="T61" fmla="*/ 500 h 522"/>
                <a:gd name="T62" fmla="*/ 184 w 383"/>
                <a:gd name="T63" fmla="*/ 501 h 522"/>
                <a:gd name="T64" fmla="*/ 163 w 383"/>
                <a:gd name="T65" fmla="*/ 493 h 522"/>
                <a:gd name="T66" fmla="*/ 140 w 383"/>
                <a:gd name="T67" fmla="*/ 498 h 522"/>
                <a:gd name="T68" fmla="*/ 121 w 383"/>
                <a:gd name="T69" fmla="*/ 509 h 522"/>
                <a:gd name="T70" fmla="*/ 105 w 383"/>
                <a:gd name="T71" fmla="*/ 513 h 522"/>
                <a:gd name="T72" fmla="*/ 85 w 383"/>
                <a:gd name="T73" fmla="*/ 516 h 522"/>
                <a:gd name="T74" fmla="*/ 70 w 383"/>
                <a:gd name="T75" fmla="*/ 505 h 522"/>
                <a:gd name="T76" fmla="*/ 83 w 383"/>
                <a:gd name="T77" fmla="*/ 485 h 522"/>
                <a:gd name="T78" fmla="*/ 97 w 383"/>
                <a:gd name="T79" fmla="*/ 468 h 522"/>
                <a:gd name="T80" fmla="*/ 105 w 383"/>
                <a:gd name="T81" fmla="*/ 455 h 522"/>
                <a:gd name="T82" fmla="*/ 97 w 383"/>
                <a:gd name="T83" fmla="*/ 442 h 522"/>
                <a:gd name="T84" fmla="*/ 74 w 383"/>
                <a:gd name="T85" fmla="*/ 446 h 522"/>
                <a:gd name="T86" fmla="*/ 60 w 383"/>
                <a:gd name="T87" fmla="*/ 450 h 522"/>
                <a:gd name="T88" fmla="*/ 52 w 383"/>
                <a:gd name="T89" fmla="*/ 448 h 522"/>
                <a:gd name="T90" fmla="*/ 44 w 383"/>
                <a:gd name="T91" fmla="*/ 435 h 522"/>
                <a:gd name="T92" fmla="*/ 46 w 383"/>
                <a:gd name="T93" fmla="*/ 399 h 522"/>
                <a:gd name="T94" fmla="*/ 60 w 383"/>
                <a:gd name="T95" fmla="*/ 372 h 522"/>
                <a:gd name="T96" fmla="*/ 41 w 383"/>
                <a:gd name="T97" fmla="*/ 367 h 522"/>
                <a:gd name="T98" fmla="*/ 43 w 383"/>
                <a:gd name="T99" fmla="*/ 336 h 522"/>
                <a:gd name="T100" fmla="*/ 31 w 383"/>
                <a:gd name="T101" fmla="*/ 304 h 522"/>
                <a:gd name="T102" fmla="*/ 24 w 383"/>
                <a:gd name="T103" fmla="*/ 273 h 522"/>
                <a:gd name="T104" fmla="*/ 5 w 383"/>
                <a:gd name="T105" fmla="*/ 264 h 522"/>
                <a:gd name="T106" fmla="*/ 10 w 383"/>
                <a:gd name="T107" fmla="*/ 231 h 522"/>
                <a:gd name="T108" fmla="*/ 31 w 383"/>
                <a:gd name="T109" fmla="*/ 205 h 522"/>
                <a:gd name="T110" fmla="*/ 48 w 383"/>
                <a:gd name="T111" fmla="*/ 176 h 522"/>
                <a:gd name="T112" fmla="*/ 36 w 383"/>
                <a:gd name="T113" fmla="*/ 151 h 522"/>
                <a:gd name="T114" fmla="*/ 20 w 383"/>
                <a:gd name="T115" fmla="*/ 119 h 522"/>
                <a:gd name="T116" fmla="*/ 47 w 383"/>
                <a:gd name="T117" fmla="*/ 85 h 522"/>
                <a:gd name="T118" fmla="*/ 92 w 383"/>
                <a:gd name="T119" fmla="*/ 74 h 522"/>
                <a:gd name="T120" fmla="*/ 108 w 383"/>
                <a:gd name="T121" fmla="*/ 53 h 522"/>
                <a:gd name="T122" fmla="*/ 133 w 383"/>
                <a:gd name="T123" fmla="*/ 3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3" h="522">
                  <a:moveTo>
                    <a:pt x="194" y="31"/>
                  </a:moveTo>
                  <a:cubicBezTo>
                    <a:pt x="195" y="31"/>
                    <a:pt x="198" y="27"/>
                    <a:pt x="199" y="26"/>
                  </a:cubicBezTo>
                  <a:cubicBezTo>
                    <a:pt x="200" y="25"/>
                    <a:pt x="203" y="23"/>
                    <a:pt x="205" y="22"/>
                  </a:cubicBezTo>
                  <a:cubicBezTo>
                    <a:pt x="206" y="21"/>
                    <a:pt x="207" y="21"/>
                    <a:pt x="208" y="20"/>
                  </a:cubicBezTo>
                  <a:cubicBezTo>
                    <a:pt x="208" y="18"/>
                    <a:pt x="210" y="18"/>
                    <a:pt x="213" y="18"/>
                  </a:cubicBezTo>
                  <a:cubicBezTo>
                    <a:pt x="215" y="18"/>
                    <a:pt x="216" y="16"/>
                    <a:pt x="216" y="15"/>
                  </a:cubicBezTo>
                  <a:cubicBezTo>
                    <a:pt x="216" y="14"/>
                    <a:pt x="216" y="11"/>
                    <a:pt x="216" y="11"/>
                  </a:cubicBezTo>
                  <a:cubicBezTo>
                    <a:pt x="216" y="11"/>
                    <a:pt x="216" y="8"/>
                    <a:pt x="217" y="6"/>
                  </a:cubicBezTo>
                  <a:cubicBezTo>
                    <a:pt x="217" y="4"/>
                    <a:pt x="218" y="2"/>
                    <a:pt x="220" y="1"/>
                  </a:cubicBezTo>
                  <a:cubicBezTo>
                    <a:pt x="222" y="0"/>
                    <a:pt x="224" y="1"/>
                    <a:pt x="226" y="2"/>
                  </a:cubicBezTo>
                  <a:cubicBezTo>
                    <a:pt x="227" y="2"/>
                    <a:pt x="230" y="3"/>
                    <a:pt x="230" y="3"/>
                  </a:cubicBezTo>
                  <a:cubicBezTo>
                    <a:pt x="230" y="3"/>
                    <a:pt x="231" y="3"/>
                    <a:pt x="232" y="3"/>
                  </a:cubicBezTo>
                  <a:cubicBezTo>
                    <a:pt x="232" y="4"/>
                    <a:pt x="233" y="5"/>
                    <a:pt x="233" y="6"/>
                  </a:cubicBezTo>
                  <a:cubicBezTo>
                    <a:pt x="233" y="6"/>
                    <a:pt x="233" y="6"/>
                    <a:pt x="234" y="7"/>
                  </a:cubicBezTo>
                  <a:cubicBezTo>
                    <a:pt x="234" y="7"/>
                    <a:pt x="234" y="7"/>
                    <a:pt x="234" y="7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5" y="6"/>
                    <a:pt x="236" y="5"/>
                    <a:pt x="236" y="5"/>
                  </a:cubicBezTo>
                  <a:cubicBezTo>
                    <a:pt x="236" y="5"/>
                    <a:pt x="236" y="6"/>
                    <a:pt x="236" y="7"/>
                  </a:cubicBezTo>
                  <a:cubicBezTo>
                    <a:pt x="236" y="7"/>
                    <a:pt x="236" y="10"/>
                    <a:pt x="237" y="10"/>
                  </a:cubicBezTo>
                  <a:cubicBezTo>
                    <a:pt x="237" y="10"/>
                    <a:pt x="237" y="10"/>
                    <a:pt x="237" y="10"/>
                  </a:cubicBezTo>
                  <a:cubicBezTo>
                    <a:pt x="237" y="9"/>
                    <a:pt x="237" y="9"/>
                    <a:pt x="237" y="9"/>
                  </a:cubicBezTo>
                  <a:cubicBezTo>
                    <a:pt x="238" y="9"/>
                    <a:pt x="239" y="8"/>
                    <a:pt x="240" y="8"/>
                  </a:cubicBezTo>
                  <a:cubicBezTo>
                    <a:pt x="240" y="8"/>
                    <a:pt x="242" y="8"/>
                    <a:pt x="242" y="9"/>
                  </a:cubicBezTo>
                  <a:cubicBezTo>
                    <a:pt x="242" y="9"/>
                    <a:pt x="243" y="11"/>
                    <a:pt x="242" y="11"/>
                  </a:cubicBezTo>
                  <a:cubicBezTo>
                    <a:pt x="242" y="11"/>
                    <a:pt x="242" y="11"/>
                    <a:pt x="242" y="12"/>
                  </a:cubicBezTo>
                  <a:cubicBezTo>
                    <a:pt x="242" y="12"/>
                    <a:pt x="242" y="13"/>
                    <a:pt x="242" y="13"/>
                  </a:cubicBezTo>
                  <a:cubicBezTo>
                    <a:pt x="242" y="13"/>
                    <a:pt x="242" y="14"/>
                    <a:pt x="242" y="14"/>
                  </a:cubicBezTo>
                  <a:cubicBezTo>
                    <a:pt x="242" y="14"/>
                    <a:pt x="241" y="14"/>
                    <a:pt x="241" y="15"/>
                  </a:cubicBezTo>
                  <a:cubicBezTo>
                    <a:pt x="241" y="15"/>
                    <a:pt x="241" y="16"/>
                    <a:pt x="241" y="16"/>
                  </a:cubicBezTo>
                  <a:cubicBezTo>
                    <a:pt x="241" y="16"/>
                    <a:pt x="240" y="17"/>
                    <a:pt x="240" y="17"/>
                  </a:cubicBezTo>
                  <a:cubicBezTo>
                    <a:pt x="240" y="18"/>
                    <a:pt x="239" y="19"/>
                    <a:pt x="239" y="19"/>
                  </a:cubicBezTo>
                  <a:cubicBezTo>
                    <a:pt x="239" y="20"/>
                    <a:pt x="238" y="20"/>
                    <a:pt x="238" y="21"/>
                  </a:cubicBezTo>
                  <a:cubicBezTo>
                    <a:pt x="237" y="21"/>
                    <a:pt x="237" y="21"/>
                    <a:pt x="237" y="22"/>
                  </a:cubicBezTo>
                  <a:cubicBezTo>
                    <a:pt x="238" y="22"/>
                    <a:pt x="238" y="23"/>
                    <a:pt x="237" y="23"/>
                  </a:cubicBezTo>
                  <a:cubicBezTo>
                    <a:pt x="237" y="23"/>
                    <a:pt x="236" y="23"/>
                    <a:pt x="236" y="23"/>
                  </a:cubicBezTo>
                  <a:cubicBezTo>
                    <a:pt x="236" y="24"/>
                    <a:pt x="236" y="24"/>
                    <a:pt x="235" y="25"/>
                  </a:cubicBezTo>
                  <a:cubicBezTo>
                    <a:pt x="235" y="25"/>
                    <a:pt x="235" y="26"/>
                    <a:pt x="234" y="26"/>
                  </a:cubicBezTo>
                  <a:cubicBezTo>
                    <a:pt x="234" y="25"/>
                    <a:pt x="233" y="24"/>
                    <a:pt x="233" y="25"/>
                  </a:cubicBezTo>
                  <a:cubicBezTo>
                    <a:pt x="233" y="25"/>
                    <a:pt x="233" y="25"/>
                    <a:pt x="232" y="25"/>
                  </a:cubicBezTo>
                  <a:cubicBezTo>
                    <a:pt x="232" y="25"/>
                    <a:pt x="231" y="26"/>
                    <a:pt x="231" y="26"/>
                  </a:cubicBezTo>
                  <a:cubicBezTo>
                    <a:pt x="231" y="27"/>
                    <a:pt x="231" y="28"/>
                    <a:pt x="231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9"/>
                    <a:pt x="229" y="29"/>
                    <a:pt x="229" y="30"/>
                  </a:cubicBezTo>
                  <a:cubicBezTo>
                    <a:pt x="229" y="30"/>
                    <a:pt x="229" y="31"/>
                    <a:pt x="229" y="31"/>
                  </a:cubicBezTo>
                  <a:cubicBezTo>
                    <a:pt x="228" y="31"/>
                    <a:pt x="227" y="31"/>
                    <a:pt x="227" y="32"/>
                  </a:cubicBezTo>
                  <a:cubicBezTo>
                    <a:pt x="227" y="32"/>
                    <a:pt x="227" y="33"/>
                    <a:pt x="227" y="34"/>
                  </a:cubicBezTo>
                  <a:cubicBezTo>
                    <a:pt x="227" y="34"/>
                    <a:pt x="227" y="35"/>
                    <a:pt x="226" y="35"/>
                  </a:cubicBezTo>
                  <a:cubicBezTo>
                    <a:pt x="226" y="35"/>
                    <a:pt x="226" y="35"/>
                    <a:pt x="225" y="35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6" y="36"/>
                    <a:pt x="227" y="36"/>
                    <a:pt x="227" y="36"/>
                  </a:cubicBezTo>
                  <a:cubicBezTo>
                    <a:pt x="228" y="36"/>
                    <a:pt x="228" y="37"/>
                    <a:pt x="228" y="37"/>
                  </a:cubicBezTo>
                  <a:cubicBezTo>
                    <a:pt x="228" y="38"/>
                    <a:pt x="226" y="38"/>
                    <a:pt x="226" y="39"/>
                  </a:cubicBezTo>
                  <a:cubicBezTo>
                    <a:pt x="225" y="40"/>
                    <a:pt x="226" y="41"/>
                    <a:pt x="226" y="41"/>
                  </a:cubicBezTo>
                  <a:cubicBezTo>
                    <a:pt x="227" y="41"/>
                    <a:pt x="228" y="42"/>
                    <a:pt x="228" y="4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44"/>
                    <a:pt x="228" y="44"/>
                    <a:pt x="229" y="44"/>
                  </a:cubicBezTo>
                  <a:cubicBezTo>
                    <a:pt x="229" y="44"/>
                    <a:pt x="229" y="43"/>
                    <a:pt x="229" y="44"/>
                  </a:cubicBezTo>
                  <a:cubicBezTo>
                    <a:pt x="230" y="44"/>
                    <a:pt x="231" y="44"/>
                    <a:pt x="231" y="45"/>
                  </a:cubicBezTo>
                  <a:cubicBezTo>
                    <a:pt x="232" y="46"/>
                    <a:pt x="232" y="47"/>
                    <a:pt x="232" y="47"/>
                  </a:cubicBezTo>
                  <a:cubicBezTo>
                    <a:pt x="232" y="46"/>
                    <a:pt x="233" y="45"/>
                    <a:pt x="233" y="45"/>
                  </a:cubicBezTo>
                  <a:cubicBezTo>
                    <a:pt x="233" y="44"/>
                    <a:pt x="233" y="44"/>
                    <a:pt x="233" y="44"/>
                  </a:cubicBezTo>
                  <a:cubicBezTo>
                    <a:pt x="233" y="44"/>
                    <a:pt x="234" y="44"/>
                    <a:pt x="234" y="44"/>
                  </a:cubicBezTo>
                  <a:cubicBezTo>
                    <a:pt x="234" y="44"/>
                    <a:pt x="235" y="44"/>
                    <a:pt x="235" y="43"/>
                  </a:cubicBezTo>
                  <a:cubicBezTo>
                    <a:pt x="234" y="43"/>
                    <a:pt x="234" y="43"/>
                    <a:pt x="235" y="43"/>
                  </a:cubicBezTo>
                  <a:cubicBezTo>
                    <a:pt x="235" y="43"/>
                    <a:pt x="236" y="43"/>
                    <a:pt x="236" y="43"/>
                  </a:cubicBezTo>
                  <a:cubicBezTo>
                    <a:pt x="236" y="44"/>
                    <a:pt x="237" y="44"/>
                    <a:pt x="236" y="44"/>
                  </a:cubicBezTo>
                  <a:cubicBezTo>
                    <a:pt x="236" y="45"/>
                    <a:pt x="236" y="46"/>
                    <a:pt x="236" y="46"/>
                  </a:cubicBezTo>
                  <a:cubicBezTo>
                    <a:pt x="237" y="46"/>
                    <a:pt x="237" y="45"/>
                    <a:pt x="238" y="46"/>
                  </a:cubicBezTo>
                  <a:cubicBezTo>
                    <a:pt x="238" y="46"/>
                    <a:pt x="238" y="46"/>
                    <a:pt x="238" y="46"/>
                  </a:cubicBezTo>
                  <a:cubicBezTo>
                    <a:pt x="239" y="45"/>
                    <a:pt x="239" y="46"/>
                    <a:pt x="240" y="45"/>
                  </a:cubicBezTo>
                  <a:cubicBezTo>
                    <a:pt x="240" y="45"/>
                    <a:pt x="241" y="45"/>
                    <a:pt x="242" y="44"/>
                  </a:cubicBezTo>
                  <a:cubicBezTo>
                    <a:pt x="242" y="44"/>
                    <a:pt x="242" y="43"/>
                    <a:pt x="242" y="43"/>
                  </a:cubicBezTo>
                  <a:cubicBezTo>
                    <a:pt x="242" y="43"/>
                    <a:pt x="243" y="42"/>
                    <a:pt x="243" y="42"/>
                  </a:cubicBezTo>
                  <a:cubicBezTo>
                    <a:pt x="243" y="42"/>
                    <a:pt x="243" y="40"/>
                    <a:pt x="244" y="40"/>
                  </a:cubicBezTo>
                  <a:cubicBezTo>
                    <a:pt x="245" y="40"/>
                    <a:pt x="246" y="40"/>
                    <a:pt x="246" y="39"/>
                  </a:cubicBezTo>
                  <a:cubicBezTo>
                    <a:pt x="246" y="39"/>
                    <a:pt x="246" y="39"/>
                    <a:pt x="246" y="38"/>
                  </a:cubicBezTo>
                  <a:cubicBezTo>
                    <a:pt x="247" y="38"/>
                    <a:pt x="247" y="37"/>
                    <a:pt x="248" y="37"/>
                  </a:cubicBezTo>
                  <a:cubicBezTo>
                    <a:pt x="248" y="37"/>
                    <a:pt x="249" y="37"/>
                    <a:pt x="249" y="37"/>
                  </a:cubicBezTo>
                  <a:cubicBezTo>
                    <a:pt x="249" y="37"/>
                    <a:pt x="250" y="36"/>
                    <a:pt x="250" y="37"/>
                  </a:cubicBezTo>
                  <a:cubicBezTo>
                    <a:pt x="251" y="37"/>
                    <a:pt x="251" y="37"/>
                    <a:pt x="251" y="36"/>
                  </a:cubicBezTo>
                  <a:cubicBezTo>
                    <a:pt x="251" y="36"/>
                    <a:pt x="251" y="36"/>
                    <a:pt x="251" y="35"/>
                  </a:cubicBezTo>
                  <a:cubicBezTo>
                    <a:pt x="251" y="35"/>
                    <a:pt x="252" y="33"/>
                    <a:pt x="252" y="33"/>
                  </a:cubicBezTo>
                  <a:cubicBezTo>
                    <a:pt x="253" y="33"/>
                    <a:pt x="254" y="33"/>
                    <a:pt x="255" y="33"/>
                  </a:cubicBezTo>
                  <a:cubicBezTo>
                    <a:pt x="255" y="33"/>
                    <a:pt x="255" y="34"/>
                    <a:pt x="256" y="33"/>
                  </a:cubicBezTo>
                  <a:cubicBezTo>
                    <a:pt x="256" y="33"/>
                    <a:pt x="256" y="32"/>
                    <a:pt x="257" y="32"/>
                  </a:cubicBezTo>
                  <a:cubicBezTo>
                    <a:pt x="257" y="32"/>
                    <a:pt x="258" y="31"/>
                    <a:pt x="258" y="31"/>
                  </a:cubicBezTo>
                  <a:cubicBezTo>
                    <a:pt x="258" y="31"/>
                    <a:pt x="259" y="31"/>
                    <a:pt x="260" y="30"/>
                  </a:cubicBezTo>
                  <a:cubicBezTo>
                    <a:pt x="261" y="30"/>
                    <a:pt x="261" y="30"/>
                    <a:pt x="261" y="29"/>
                  </a:cubicBezTo>
                  <a:cubicBezTo>
                    <a:pt x="261" y="29"/>
                    <a:pt x="261" y="28"/>
                    <a:pt x="261" y="28"/>
                  </a:cubicBezTo>
                  <a:cubicBezTo>
                    <a:pt x="260" y="27"/>
                    <a:pt x="260" y="27"/>
                    <a:pt x="260" y="26"/>
                  </a:cubicBezTo>
                  <a:cubicBezTo>
                    <a:pt x="260" y="26"/>
                    <a:pt x="261" y="25"/>
                    <a:pt x="261" y="25"/>
                  </a:cubicBezTo>
                  <a:cubicBezTo>
                    <a:pt x="261" y="25"/>
                    <a:pt x="262" y="24"/>
                    <a:pt x="262" y="24"/>
                  </a:cubicBezTo>
                  <a:cubicBezTo>
                    <a:pt x="262" y="23"/>
                    <a:pt x="263" y="23"/>
                    <a:pt x="262" y="23"/>
                  </a:cubicBezTo>
                  <a:cubicBezTo>
                    <a:pt x="261" y="23"/>
                    <a:pt x="261" y="22"/>
                    <a:pt x="260" y="22"/>
                  </a:cubicBezTo>
                  <a:cubicBezTo>
                    <a:pt x="259" y="22"/>
                    <a:pt x="260" y="22"/>
                    <a:pt x="259" y="21"/>
                  </a:cubicBezTo>
                  <a:cubicBezTo>
                    <a:pt x="259" y="21"/>
                    <a:pt x="258" y="20"/>
                    <a:pt x="258" y="20"/>
                  </a:cubicBezTo>
                  <a:cubicBezTo>
                    <a:pt x="257" y="20"/>
                    <a:pt x="256" y="20"/>
                    <a:pt x="257" y="19"/>
                  </a:cubicBezTo>
                  <a:cubicBezTo>
                    <a:pt x="257" y="18"/>
                    <a:pt x="258" y="19"/>
                    <a:pt x="258" y="18"/>
                  </a:cubicBezTo>
                  <a:cubicBezTo>
                    <a:pt x="259" y="18"/>
                    <a:pt x="259" y="17"/>
                    <a:pt x="259" y="17"/>
                  </a:cubicBezTo>
                  <a:cubicBezTo>
                    <a:pt x="260" y="16"/>
                    <a:pt x="261" y="16"/>
                    <a:pt x="261" y="16"/>
                  </a:cubicBezTo>
                  <a:cubicBezTo>
                    <a:pt x="261" y="15"/>
                    <a:pt x="261" y="15"/>
                    <a:pt x="261" y="14"/>
                  </a:cubicBezTo>
                  <a:cubicBezTo>
                    <a:pt x="260" y="14"/>
                    <a:pt x="260" y="13"/>
                    <a:pt x="260" y="13"/>
                  </a:cubicBezTo>
                  <a:cubicBezTo>
                    <a:pt x="261" y="12"/>
                    <a:pt x="262" y="11"/>
                    <a:pt x="262" y="11"/>
                  </a:cubicBezTo>
                  <a:cubicBezTo>
                    <a:pt x="262" y="11"/>
                    <a:pt x="263" y="11"/>
                    <a:pt x="264" y="11"/>
                  </a:cubicBezTo>
                  <a:cubicBezTo>
                    <a:pt x="264" y="10"/>
                    <a:pt x="265" y="10"/>
                    <a:pt x="265" y="10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7" y="10"/>
                    <a:pt x="268" y="10"/>
                    <a:pt x="269" y="10"/>
                  </a:cubicBezTo>
                  <a:cubicBezTo>
                    <a:pt x="269" y="10"/>
                    <a:pt x="270" y="11"/>
                    <a:pt x="270" y="11"/>
                  </a:cubicBezTo>
                  <a:cubicBezTo>
                    <a:pt x="270" y="12"/>
                    <a:pt x="271" y="13"/>
                    <a:pt x="271" y="13"/>
                  </a:cubicBezTo>
                  <a:cubicBezTo>
                    <a:pt x="271" y="14"/>
                    <a:pt x="271" y="15"/>
                    <a:pt x="270" y="15"/>
                  </a:cubicBezTo>
                  <a:cubicBezTo>
                    <a:pt x="270" y="16"/>
                    <a:pt x="269" y="16"/>
                    <a:pt x="270" y="17"/>
                  </a:cubicBezTo>
                  <a:cubicBezTo>
                    <a:pt x="270" y="17"/>
                    <a:pt x="272" y="18"/>
                    <a:pt x="272" y="18"/>
                  </a:cubicBezTo>
                  <a:cubicBezTo>
                    <a:pt x="273" y="18"/>
                    <a:pt x="274" y="19"/>
                    <a:pt x="274" y="18"/>
                  </a:cubicBezTo>
                  <a:cubicBezTo>
                    <a:pt x="274" y="17"/>
                    <a:pt x="273" y="17"/>
                    <a:pt x="274" y="17"/>
                  </a:cubicBezTo>
                  <a:cubicBezTo>
                    <a:pt x="275" y="16"/>
                    <a:pt x="275" y="17"/>
                    <a:pt x="276" y="16"/>
                  </a:cubicBezTo>
                  <a:cubicBezTo>
                    <a:pt x="276" y="16"/>
                    <a:pt x="277" y="15"/>
                    <a:pt x="277" y="15"/>
                  </a:cubicBezTo>
                  <a:cubicBezTo>
                    <a:pt x="277" y="15"/>
                    <a:pt x="278" y="16"/>
                    <a:pt x="278" y="17"/>
                  </a:cubicBezTo>
                  <a:cubicBezTo>
                    <a:pt x="278" y="17"/>
                    <a:pt x="279" y="18"/>
                    <a:pt x="279" y="18"/>
                  </a:cubicBezTo>
                  <a:cubicBezTo>
                    <a:pt x="280" y="18"/>
                    <a:pt x="280" y="18"/>
                    <a:pt x="281" y="17"/>
                  </a:cubicBezTo>
                  <a:cubicBezTo>
                    <a:pt x="281" y="17"/>
                    <a:pt x="281" y="15"/>
                    <a:pt x="282" y="15"/>
                  </a:cubicBezTo>
                  <a:cubicBezTo>
                    <a:pt x="283" y="15"/>
                    <a:pt x="284" y="14"/>
                    <a:pt x="284" y="15"/>
                  </a:cubicBezTo>
                  <a:cubicBezTo>
                    <a:pt x="284" y="16"/>
                    <a:pt x="283" y="17"/>
                    <a:pt x="284" y="18"/>
                  </a:cubicBezTo>
                  <a:cubicBezTo>
                    <a:pt x="284" y="18"/>
                    <a:pt x="283" y="18"/>
                    <a:pt x="283" y="19"/>
                  </a:cubicBezTo>
                  <a:cubicBezTo>
                    <a:pt x="283" y="19"/>
                    <a:pt x="283" y="20"/>
                    <a:pt x="284" y="20"/>
                  </a:cubicBezTo>
                  <a:cubicBezTo>
                    <a:pt x="284" y="20"/>
                    <a:pt x="285" y="22"/>
                    <a:pt x="285" y="22"/>
                  </a:cubicBezTo>
                  <a:cubicBezTo>
                    <a:pt x="286" y="23"/>
                    <a:pt x="286" y="22"/>
                    <a:pt x="286" y="22"/>
                  </a:cubicBezTo>
                  <a:cubicBezTo>
                    <a:pt x="286" y="23"/>
                    <a:pt x="286" y="24"/>
                    <a:pt x="287" y="24"/>
                  </a:cubicBezTo>
                  <a:cubicBezTo>
                    <a:pt x="287" y="24"/>
                    <a:pt x="288" y="24"/>
                    <a:pt x="288" y="25"/>
                  </a:cubicBezTo>
                  <a:cubicBezTo>
                    <a:pt x="287" y="25"/>
                    <a:pt x="287" y="26"/>
                    <a:pt x="287" y="27"/>
                  </a:cubicBezTo>
                  <a:cubicBezTo>
                    <a:pt x="287" y="27"/>
                    <a:pt x="287" y="30"/>
                    <a:pt x="288" y="30"/>
                  </a:cubicBezTo>
                  <a:cubicBezTo>
                    <a:pt x="288" y="30"/>
                    <a:pt x="289" y="29"/>
                    <a:pt x="289" y="29"/>
                  </a:cubicBezTo>
                  <a:cubicBezTo>
                    <a:pt x="289" y="30"/>
                    <a:pt x="289" y="31"/>
                    <a:pt x="290" y="31"/>
                  </a:cubicBezTo>
                  <a:cubicBezTo>
                    <a:pt x="290" y="31"/>
                    <a:pt x="291" y="31"/>
                    <a:pt x="291" y="30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3" y="31"/>
                    <a:pt x="294" y="30"/>
                    <a:pt x="294" y="32"/>
                  </a:cubicBezTo>
                  <a:cubicBezTo>
                    <a:pt x="294" y="33"/>
                    <a:pt x="293" y="33"/>
                    <a:pt x="294" y="34"/>
                  </a:cubicBezTo>
                  <a:cubicBezTo>
                    <a:pt x="294" y="35"/>
                    <a:pt x="294" y="35"/>
                    <a:pt x="295" y="36"/>
                  </a:cubicBezTo>
                  <a:cubicBezTo>
                    <a:pt x="295" y="36"/>
                    <a:pt x="296" y="36"/>
                    <a:pt x="296" y="36"/>
                  </a:cubicBezTo>
                  <a:cubicBezTo>
                    <a:pt x="297" y="37"/>
                    <a:pt x="298" y="36"/>
                    <a:pt x="299" y="36"/>
                  </a:cubicBezTo>
                  <a:cubicBezTo>
                    <a:pt x="299" y="37"/>
                    <a:pt x="299" y="37"/>
                    <a:pt x="300" y="37"/>
                  </a:cubicBezTo>
                  <a:cubicBezTo>
                    <a:pt x="300" y="36"/>
                    <a:pt x="301" y="36"/>
                    <a:pt x="301" y="35"/>
                  </a:cubicBezTo>
                  <a:cubicBezTo>
                    <a:pt x="302" y="35"/>
                    <a:pt x="303" y="34"/>
                    <a:pt x="304" y="34"/>
                  </a:cubicBezTo>
                  <a:cubicBezTo>
                    <a:pt x="305" y="34"/>
                    <a:pt x="305" y="34"/>
                    <a:pt x="305" y="35"/>
                  </a:cubicBezTo>
                  <a:cubicBezTo>
                    <a:pt x="305" y="35"/>
                    <a:pt x="305" y="35"/>
                    <a:pt x="306" y="35"/>
                  </a:cubicBezTo>
                  <a:cubicBezTo>
                    <a:pt x="306" y="35"/>
                    <a:pt x="307" y="35"/>
                    <a:pt x="307" y="36"/>
                  </a:cubicBezTo>
                  <a:cubicBezTo>
                    <a:pt x="307" y="37"/>
                    <a:pt x="306" y="37"/>
                    <a:pt x="307" y="38"/>
                  </a:cubicBezTo>
                  <a:cubicBezTo>
                    <a:pt x="307" y="38"/>
                    <a:pt x="308" y="39"/>
                    <a:pt x="309" y="39"/>
                  </a:cubicBezTo>
                  <a:cubicBezTo>
                    <a:pt x="309" y="38"/>
                    <a:pt x="309" y="37"/>
                    <a:pt x="310" y="38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2" y="38"/>
                    <a:pt x="312" y="37"/>
                    <a:pt x="312" y="38"/>
                  </a:cubicBezTo>
                  <a:cubicBezTo>
                    <a:pt x="313" y="38"/>
                    <a:pt x="313" y="37"/>
                    <a:pt x="314" y="37"/>
                  </a:cubicBezTo>
                  <a:cubicBezTo>
                    <a:pt x="315" y="37"/>
                    <a:pt x="315" y="37"/>
                    <a:pt x="315" y="37"/>
                  </a:cubicBezTo>
                  <a:cubicBezTo>
                    <a:pt x="316" y="36"/>
                    <a:pt x="317" y="35"/>
                    <a:pt x="317" y="36"/>
                  </a:cubicBezTo>
                  <a:cubicBezTo>
                    <a:pt x="318" y="36"/>
                    <a:pt x="318" y="37"/>
                    <a:pt x="319" y="37"/>
                  </a:cubicBezTo>
                  <a:cubicBezTo>
                    <a:pt x="320" y="37"/>
                    <a:pt x="321" y="36"/>
                    <a:pt x="321" y="36"/>
                  </a:cubicBezTo>
                  <a:cubicBezTo>
                    <a:pt x="321" y="36"/>
                    <a:pt x="322" y="36"/>
                    <a:pt x="322" y="37"/>
                  </a:cubicBezTo>
                  <a:cubicBezTo>
                    <a:pt x="322" y="38"/>
                    <a:pt x="322" y="38"/>
                    <a:pt x="323" y="37"/>
                  </a:cubicBezTo>
                  <a:cubicBezTo>
                    <a:pt x="324" y="37"/>
                    <a:pt x="326" y="36"/>
                    <a:pt x="326" y="36"/>
                  </a:cubicBezTo>
                  <a:cubicBezTo>
                    <a:pt x="327" y="36"/>
                    <a:pt x="327" y="37"/>
                    <a:pt x="327" y="37"/>
                  </a:cubicBezTo>
                  <a:cubicBezTo>
                    <a:pt x="327" y="36"/>
                    <a:pt x="328" y="35"/>
                    <a:pt x="328" y="35"/>
                  </a:cubicBezTo>
                  <a:cubicBezTo>
                    <a:pt x="329" y="34"/>
                    <a:pt x="329" y="35"/>
                    <a:pt x="330" y="35"/>
                  </a:cubicBezTo>
                  <a:cubicBezTo>
                    <a:pt x="330" y="35"/>
                    <a:pt x="330" y="36"/>
                    <a:pt x="331" y="35"/>
                  </a:cubicBezTo>
                  <a:cubicBezTo>
                    <a:pt x="331" y="34"/>
                    <a:pt x="331" y="34"/>
                    <a:pt x="332" y="34"/>
                  </a:cubicBezTo>
                  <a:cubicBezTo>
                    <a:pt x="333" y="34"/>
                    <a:pt x="334" y="34"/>
                    <a:pt x="335" y="35"/>
                  </a:cubicBezTo>
                  <a:cubicBezTo>
                    <a:pt x="335" y="36"/>
                    <a:pt x="336" y="36"/>
                    <a:pt x="337" y="36"/>
                  </a:cubicBezTo>
                  <a:cubicBezTo>
                    <a:pt x="337" y="37"/>
                    <a:pt x="338" y="37"/>
                    <a:pt x="339" y="36"/>
                  </a:cubicBezTo>
                  <a:cubicBezTo>
                    <a:pt x="339" y="36"/>
                    <a:pt x="340" y="36"/>
                    <a:pt x="340" y="36"/>
                  </a:cubicBezTo>
                  <a:cubicBezTo>
                    <a:pt x="340" y="37"/>
                    <a:pt x="340" y="37"/>
                    <a:pt x="341" y="38"/>
                  </a:cubicBezTo>
                  <a:cubicBezTo>
                    <a:pt x="342" y="39"/>
                    <a:pt x="343" y="40"/>
                    <a:pt x="343" y="40"/>
                  </a:cubicBezTo>
                  <a:cubicBezTo>
                    <a:pt x="343" y="40"/>
                    <a:pt x="341" y="42"/>
                    <a:pt x="342" y="42"/>
                  </a:cubicBezTo>
                  <a:cubicBezTo>
                    <a:pt x="343" y="43"/>
                    <a:pt x="343" y="43"/>
                    <a:pt x="343" y="44"/>
                  </a:cubicBezTo>
                  <a:cubicBezTo>
                    <a:pt x="343" y="44"/>
                    <a:pt x="343" y="45"/>
                    <a:pt x="343" y="45"/>
                  </a:cubicBezTo>
                  <a:cubicBezTo>
                    <a:pt x="343" y="46"/>
                    <a:pt x="344" y="47"/>
                    <a:pt x="345" y="47"/>
                  </a:cubicBezTo>
                  <a:cubicBezTo>
                    <a:pt x="347" y="47"/>
                    <a:pt x="348" y="46"/>
                    <a:pt x="348" y="47"/>
                  </a:cubicBezTo>
                  <a:cubicBezTo>
                    <a:pt x="348" y="48"/>
                    <a:pt x="348" y="48"/>
                    <a:pt x="348" y="48"/>
                  </a:cubicBezTo>
                  <a:cubicBezTo>
                    <a:pt x="348" y="48"/>
                    <a:pt x="348" y="48"/>
                    <a:pt x="348" y="48"/>
                  </a:cubicBezTo>
                  <a:cubicBezTo>
                    <a:pt x="348" y="49"/>
                    <a:pt x="349" y="49"/>
                    <a:pt x="349" y="49"/>
                  </a:cubicBezTo>
                  <a:cubicBezTo>
                    <a:pt x="350" y="50"/>
                    <a:pt x="350" y="51"/>
                    <a:pt x="350" y="51"/>
                  </a:cubicBezTo>
                  <a:cubicBezTo>
                    <a:pt x="350" y="52"/>
                    <a:pt x="350" y="52"/>
                    <a:pt x="349" y="53"/>
                  </a:cubicBezTo>
                  <a:cubicBezTo>
                    <a:pt x="348" y="54"/>
                    <a:pt x="348" y="55"/>
                    <a:pt x="347" y="55"/>
                  </a:cubicBezTo>
                  <a:cubicBezTo>
                    <a:pt x="347" y="56"/>
                    <a:pt x="348" y="56"/>
                    <a:pt x="348" y="57"/>
                  </a:cubicBezTo>
                  <a:cubicBezTo>
                    <a:pt x="348" y="58"/>
                    <a:pt x="347" y="58"/>
                    <a:pt x="347" y="58"/>
                  </a:cubicBezTo>
                  <a:cubicBezTo>
                    <a:pt x="347" y="59"/>
                    <a:pt x="345" y="59"/>
                    <a:pt x="344" y="58"/>
                  </a:cubicBezTo>
                  <a:cubicBezTo>
                    <a:pt x="343" y="58"/>
                    <a:pt x="343" y="58"/>
                    <a:pt x="343" y="59"/>
                  </a:cubicBezTo>
                  <a:cubicBezTo>
                    <a:pt x="342" y="59"/>
                    <a:pt x="342" y="59"/>
                    <a:pt x="341" y="59"/>
                  </a:cubicBezTo>
                  <a:cubicBezTo>
                    <a:pt x="340" y="59"/>
                    <a:pt x="340" y="59"/>
                    <a:pt x="340" y="59"/>
                  </a:cubicBezTo>
                  <a:cubicBezTo>
                    <a:pt x="341" y="60"/>
                    <a:pt x="341" y="61"/>
                    <a:pt x="341" y="62"/>
                  </a:cubicBezTo>
                  <a:cubicBezTo>
                    <a:pt x="341" y="63"/>
                    <a:pt x="341" y="64"/>
                    <a:pt x="341" y="65"/>
                  </a:cubicBezTo>
                  <a:cubicBezTo>
                    <a:pt x="341" y="65"/>
                    <a:pt x="340" y="66"/>
                    <a:pt x="339" y="66"/>
                  </a:cubicBezTo>
                  <a:cubicBezTo>
                    <a:pt x="338" y="66"/>
                    <a:pt x="338" y="68"/>
                    <a:pt x="338" y="69"/>
                  </a:cubicBezTo>
                  <a:cubicBezTo>
                    <a:pt x="338" y="70"/>
                    <a:pt x="338" y="70"/>
                    <a:pt x="339" y="70"/>
                  </a:cubicBezTo>
                  <a:cubicBezTo>
                    <a:pt x="339" y="71"/>
                    <a:pt x="339" y="72"/>
                    <a:pt x="339" y="73"/>
                  </a:cubicBezTo>
                  <a:cubicBezTo>
                    <a:pt x="339" y="74"/>
                    <a:pt x="340" y="74"/>
                    <a:pt x="340" y="75"/>
                  </a:cubicBezTo>
                  <a:cubicBezTo>
                    <a:pt x="340" y="75"/>
                    <a:pt x="339" y="75"/>
                    <a:pt x="339" y="76"/>
                  </a:cubicBezTo>
                  <a:cubicBezTo>
                    <a:pt x="339" y="77"/>
                    <a:pt x="340" y="77"/>
                    <a:pt x="340" y="78"/>
                  </a:cubicBezTo>
                  <a:cubicBezTo>
                    <a:pt x="341" y="78"/>
                    <a:pt x="342" y="78"/>
                    <a:pt x="342" y="78"/>
                  </a:cubicBezTo>
                  <a:cubicBezTo>
                    <a:pt x="343" y="79"/>
                    <a:pt x="342" y="80"/>
                    <a:pt x="342" y="80"/>
                  </a:cubicBezTo>
                  <a:cubicBezTo>
                    <a:pt x="342" y="80"/>
                    <a:pt x="342" y="80"/>
                    <a:pt x="342" y="81"/>
                  </a:cubicBezTo>
                  <a:cubicBezTo>
                    <a:pt x="343" y="82"/>
                    <a:pt x="343" y="81"/>
                    <a:pt x="344" y="82"/>
                  </a:cubicBezTo>
                  <a:cubicBezTo>
                    <a:pt x="344" y="82"/>
                    <a:pt x="344" y="84"/>
                    <a:pt x="344" y="85"/>
                  </a:cubicBezTo>
                  <a:cubicBezTo>
                    <a:pt x="345" y="85"/>
                    <a:pt x="345" y="85"/>
                    <a:pt x="346" y="85"/>
                  </a:cubicBezTo>
                  <a:cubicBezTo>
                    <a:pt x="346" y="85"/>
                    <a:pt x="346" y="85"/>
                    <a:pt x="346" y="84"/>
                  </a:cubicBezTo>
                  <a:cubicBezTo>
                    <a:pt x="346" y="83"/>
                    <a:pt x="347" y="83"/>
                    <a:pt x="347" y="83"/>
                  </a:cubicBezTo>
                  <a:cubicBezTo>
                    <a:pt x="348" y="83"/>
                    <a:pt x="347" y="84"/>
                    <a:pt x="347" y="84"/>
                  </a:cubicBezTo>
                  <a:cubicBezTo>
                    <a:pt x="347" y="85"/>
                    <a:pt x="347" y="85"/>
                    <a:pt x="348" y="86"/>
                  </a:cubicBezTo>
                  <a:cubicBezTo>
                    <a:pt x="348" y="86"/>
                    <a:pt x="348" y="86"/>
                    <a:pt x="349" y="85"/>
                  </a:cubicBezTo>
                  <a:cubicBezTo>
                    <a:pt x="350" y="85"/>
                    <a:pt x="351" y="85"/>
                    <a:pt x="352" y="86"/>
                  </a:cubicBezTo>
                  <a:cubicBezTo>
                    <a:pt x="353" y="86"/>
                    <a:pt x="353" y="87"/>
                    <a:pt x="354" y="88"/>
                  </a:cubicBezTo>
                  <a:cubicBezTo>
                    <a:pt x="354" y="88"/>
                    <a:pt x="355" y="88"/>
                    <a:pt x="356" y="88"/>
                  </a:cubicBezTo>
                  <a:cubicBezTo>
                    <a:pt x="356" y="89"/>
                    <a:pt x="355" y="90"/>
                    <a:pt x="355" y="90"/>
                  </a:cubicBezTo>
                  <a:cubicBezTo>
                    <a:pt x="354" y="91"/>
                    <a:pt x="353" y="91"/>
                    <a:pt x="353" y="92"/>
                  </a:cubicBezTo>
                  <a:cubicBezTo>
                    <a:pt x="354" y="93"/>
                    <a:pt x="354" y="92"/>
                    <a:pt x="355" y="92"/>
                  </a:cubicBezTo>
                  <a:cubicBezTo>
                    <a:pt x="356" y="91"/>
                    <a:pt x="356" y="91"/>
                    <a:pt x="357" y="90"/>
                  </a:cubicBezTo>
                  <a:cubicBezTo>
                    <a:pt x="359" y="90"/>
                    <a:pt x="359" y="91"/>
                    <a:pt x="359" y="91"/>
                  </a:cubicBezTo>
                  <a:cubicBezTo>
                    <a:pt x="360" y="91"/>
                    <a:pt x="360" y="93"/>
                    <a:pt x="361" y="94"/>
                  </a:cubicBezTo>
                  <a:cubicBezTo>
                    <a:pt x="361" y="95"/>
                    <a:pt x="362" y="95"/>
                    <a:pt x="362" y="96"/>
                  </a:cubicBezTo>
                  <a:cubicBezTo>
                    <a:pt x="362" y="96"/>
                    <a:pt x="362" y="97"/>
                    <a:pt x="362" y="98"/>
                  </a:cubicBezTo>
                  <a:cubicBezTo>
                    <a:pt x="362" y="98"/>
                    <a:pt x="363" y="99"/>
                    <a:pt x="364" y="99"/>
                  </a:cubicBezTo>
                  <a:cubicBezTo>
                    <a:pt x="365" y="99"/>
                    <a:pt x="366" y="99"/>
                    <a:pt x="367" y="99"/>
                  </a:cubicBezTo>
                  <a:cubicBezTo>
                    <a:pt x="368" y="99"/>
                    <a:pt x="369" y="101"/>
                    <a:pt x="369" y="101"/>
                  </a:cubicBezTo>
                  <a:cubicBezTo>
                    <a:pt x="369" y="102"/>
                    <a:pt x="370" y="103"/>
                    <a:pt x="370" y="104"/>
                  </a:cubicBezTo>
                  <a:cubicBezTo>
                    <a:pt x="371" y="105"/>
                    <a:pt x="371" y="106"/>
                    <a:pt x="372" y="107"/>
                  </a:cubicBezTo>
                  <a:cubicBezTo>
                    <a:pt x="372" y="107"/>
                    <a:pt x="371" y="107"/>
                    <a:pt x="371" y="108"/>
                  </a:cubicBezTo>
                  <a:cubicBezTo>
                    <a:pt x="370" y="109"/>
                    <a:pt x="371" y="109"/>
                    <a:pt x="372" y="109"/>
                  </a:cubicBezTo>
                  <a:cubicBezTo>
                    <a:pt x="373" y="109"/>
                    <a:pt x="373" y="109"/>
                    <a:pt x="373" y="110"/>
                  </a:cubicBezTo>
                  <a:cubicBezTo>
                    <a:pt x="374" y="110"/>
                    <a:pt x="374" y="110"/>
                    <a:pt x="374" y="111"/>
                  </a:cubicBezTo>
                  <a:cubicBezTo>
                    <a:pt x="375" y="112"/>
                    <a:pt x="374" y="113"/>
                    <a:pt x="374" y="113"/>
                  </a:cubicBezTo>
                  <a:cubicBezTo>
                    <a:pt x="374" y="114"/>
                    <a:pt x="374" y="114"/>
                    <a:pt x="375" y="115"/>
                  </a:cubicBezTo>
                  <a:cubicBezTo>
                    <a:pt x="375" y="116"/>
                    <a:pt x="374" y="116"/>
                    <a:pt x="374" y="117"/>
                  </a:cubicBezTo>
                  <a:cubicBezTo>
                    <a:pt x="374" y="117"/>
                    <a:pt x="374" y="118"/>
                    <a:pt x="375" y="118"/>
                  </a:cubicBezTo>
                  <a:cubicBezTo>
                    <a:pt x="375" y="119"/>
                    <a:pt x="374" y="119"/>
                    <a:pt x="374" y="120"/>
                  </a:cubicBezTo>
                  <a:cubicBezTo>
                    <a:pt x="374" y="121"/>
                    <a:pt x="374" y="121"/>
                    <a:pt x="375" y="122"/>
                  </a:cubicBezTo>
                  <a:cubicBezTo>
                    <a:pt x="375" y="123"/>
                    <a:pt x="376" y="124"/>
                    <a:pt x="376" y="124"/>
                  </a:cubicBezTo>
                  <a:cubicBezTo>
                    <a:pt x="376" y="125"/>
                    <a:pt x="377" y="125"/>
                    <a:pt x="377" y="125"/>
                  </a:cubicBezTo>
                  <a:cubicBezTo>
                    <a:pt x="377" y="126"/>
                    <a:pt x="375" y="126"/>
                    <a:pt x="375" y="127"/>
                  </a:cubicBezTo>
                  <a:cubicBezTo>
                    <a:pt x="374" y="127"/>
                    <a:pt x="376" y="127"/>
                    <a:pt x="377" y="127"/>
                  </a:cubicBezTo>
                  <a:cubicBezTo>
                    <a:pt x="377" y="127"/>
                    <a:pt x="378" y="128"/>
                    <a:pt x="378" y="128"/>
                  </a:cubicBezTo>
                  <a:cubicBezTo>
                    <a:pt x="379" y="128"/>
                    <a:pt x="380" y="128"/>
                    <a:pt x="380" y="128"/>
                  </a:cubicBezTo>
                  <a:cubicBezTo>
                    <a:pt x="380" y="129"/>
                    <a:pt x="380" y="129"/>
                    <a:pt x="380" y="130"/>
                  </a:cubicBezTo>
                  <a:cubicBezTo>
                    <a:pt x="379" y="130"/>
                    <a:pt x="379" y="133"/>
                    <a:pt x="379" y="134"/>
                  </a:cubicBezTo>
                  <a:cubicBezTo>
                    <a:pt x="378" y="134"/>
                    <a:pt x="378" y="135"/>
                    <a:pt x="377" y="135"/>
                  </a:cubicBezTo>
                  <a:cubicBezTo>
                    <a:pt x="377" y="136"/>
                    <a:pt x="379" y="136"/>
                    <a:pt x="379" y="137"/>
                  </a:cubicBezTo>
                  <a:cubicBezTo>
                    <a:pt x="380" y="138"/>
                    <a:pt x="380" y="138"/>
                    <a:pt x="381" y="139"/>
                  </a:cubicBezTo>
                  <a:cubicBezTo>
                    <a:pt x="381" y="140"/>
                    <a:pt x="382" y="140"/>
                    <a:pt x="382" y="141"/>
                  </a:cubicBezTo>
                  <a:cubicBezTo>
                    <a:pt x="383" y="142"/>
                    <a:pt x="382" y="142"/>
                    <a:pt x="381" y="143"/>
                  </a:cubicBezTo>
                  <a:cubicBezTo>
                    <a:pt x="381" y="143"/>
                    <a:pt x="381" y="143"/>
                    <a:pt x="381" y="144"/>
                  </a:cubicBezTo>
                  <a:cubicBezTo>
                    <a:pt x="380" y="145"/>
                    <a:pt x="379" y="145"/>
                    <a:pt x="379" y="145"/>
                  </a:cubicBezTo>
                  <a:cubicBezTo>
                    <a:pt x="379" y="145"/>
                    <a:pt x="379" y="145"/>
                    <a:pt x="379" y="145"/>
                  </a:cubicBezTo>
                  <a:cubicBezTo>
                    <a:pt x="378" y="145"/>
                    <a:pt x="378" y="145"/>
                    <a:pt x="378" y="145"/>
                  </a:cubicBezTo>
                  <a:cubicBezTo>
                    <a:pt x="378" y="145"/>
                    <a:pt x="377" y="146"/>
                    <a:pt x="377" y="147"/>
                  </a:cubicBezTo>
                  <a:cubicBezTo>
                    <a:pt x="376" y="147"/>
                    <a:pt x="375" y="148"/>
                    <a:pt x="374" y="148"/>
                  </a:cubicBezTo>
                  <a:cubicBezTo>
                    <a:pt x="374" y="149"/>
                    <a:pt x="372" y="150"/>
                    <a:pt x="372" y="151"/>
                  </a:cubicBezTo>
                  <a:cubicBezTo>
                    <a:pt x="372" y="151"/>
                    <a:pt x="371" y="152"/>
                    <a:pt x="370" y="152"/>
                  </a:cubicBezTo>
                  <a:cubicBezTo>
                    <a:pt x="369" y="153"/>
                    <a:pt x="370" y="153"/>
                    <a:pt x="371" y="154"/>
                  </a:cubicBezTo>
                  <a:cubicBezTo>
                    <a:pt x="372" y="154"/>
                    <a:pt x="372" y="155"/>
                    <a:pt x="372" y="155"/>
                  </a:cubicBezTo>
                  <a:cubicBezTo>
                    <a:pt x="373" y="155"/>
                    <a:pt x="373" y="155"/>
                    <a:pt x="374" y="155"/>
                  </a:cubicBezTo>
                  <a:cubicBezTo>
                    <a:pt x="375" y="155"/>
                    <a:pt x="375" y="156"/>
                    <a:pt x="375" y="156"/>
                  </a:cubicBezTo>
                  <a:cubicBezTo>
                    <a:pt x="375" y="157"/>
                    <a:pt x="375" y="158"/>
                    <a:pt x="374" y="158"/>
                  </a:cubicBezTo>
                  <a:cubicBezTo>
                    <a:pt x="374" y="159"/>
                    <a:pt x="374" y="159"/>
                    <a:pt x="375" y="159"/>
                  </a:cubicBezTo>
                  <a:cubicBezTo>
                    <a:pt x="375" y="160"/>
                    <a:pt x="375" y="161"/>
                    <a:pt x="375" y="161"/>
                  </a:cubicBezTo>
                  <a:cubicBezTo>
                    <a:pt x="374" y="162"/>
                    <a:pt x="374" y="163"/>
                    <a:pt x="374" y="164"/>
                  </a:cubicBezTo>
                  <a:cubicBezTo>
                    <a:pt x="374" y="164"/>
                    <a:pt x="374" y="165"/>
                    <a:pt x="373" y="165"/>
                  </a:cubicBezTo>
                  <a:cubicBezTo>
                    <a:pt x="371" y="164"/>
                    <a:pt x="371" y="165"/>
                    <a:pt x="370" y="165"/>
                  </a:cubicBezTo>
                  <a:cubicBezTo>
                    <a:pt x="369" y="166"/>
                    <a:pt x="367" y="167"/>
                    <a:pt x="367" y="167"/>
                  </a:cubicBezTo>
                  <a:cubicBezTo>
                    <a:pt x="366" y="167"/>
                    <a:pt x="365" y="167"/>
                    <a:pt x="365" y="167"/>
                  </a:cubicBezTo>
                  <a:cubicBezTo>
                    <a:pt x="365" y="168"/>
                    <a:pt x="364" y="168"/>
                    <a:pt x="363" y="169"/>
                  </a:cubicBezTo>
                  <a:cubicBezTo>
                    <a:pt x="362" y="170"/>
                    <a:pt x="361" y="169"/>
                    <a:pt x="359" y="169"/>
                  </a:cubicBezTo>
                  <a:cubicBezTo>
                    <a:pt x="358" y="169"/>
                    <a:pt x="358" y="169"/>
                    <a:pt x="357" y="170"/>
                  </a:cubicBezTo>
                  <a:cubicBezTo>
                    <a:pt x="356" y="171"/>
                    <a:pt x="357" y="172"/>
                    <a:pt x="357" y="172"/>
                  </a:cubicBezTo>
                  <a:cubicBezTo>
                    <a:pt x="357" y="173"/>
                    <a:pt x="357" y="174"/>
                    <a:pt x="357" y="174"/>
                  </a:cubicBezTo>
                  <a:cubicBezTo>
                    <a:pt x="356" y="174"/>
                    <a:pt x="356" y="174"/>
                    <a:pt x="355" y="174"/>
                  </a:cubicBezTo>
                  <a:cubicBezTo>
                    <a:pt x="354" y="175"/>
                    <a:pt x="355" y="176"/>
                    <a:pt x="355" y="178"/>
                  </a:cubicBezTo>
                  <a:cubicBezTo>
                    <a:pt x="355" y="179"/>
                    <a:pt x="353" y="178"/>
                    <a:pt x="353" y="177"/>
                  </a:cubicBezTo>
                  <a:cubicBezTo>
                    <a:pt x="353" y="177"/>
                    <a:pt x="351" y="177"/>
                    <a:pt x="351" y="177"/>
                  </a:cubicBezTo>
                  <a:cubicBezTo>
                    <a:pt x="350" y="177"/>
                    <a:pt x="349" y="177"/>
                    <a:pt x="348" y="177"/>
                  </a:cubicBezTo>
                  <a:cubicBezTo>
                    <a:pt x="348" y="178"/>
                    <a:pt x="348" y="177"/>
                    <a:pt x="347" y="177"/>
                  </a:cubicBezTo>
                  <a:cubicBezTo>
                    <a:pt x="347" y="176"/>
                    <a:pt x="347" y="178"/>
                    <a:pt x="346" y="179"/>
                  </a:cubicBezTo>
                  <a:cubicBezTo>
                    <a:pt x="346" y="180"/>
                    <a:pt x="345" y="179"/>
                    <a:pt x="343" y="179"/>
                  </a:cubicBezTo>
                  <a:cubicBezTo>
                    <a:pt x="342" y="179"/>
                    <a:pt x="341" y="181"/>
                    <a:pt x="339" y="182"/>
                  </a:cubicBezTo>
                  <a:cubicBezTo>
                    <a:pt x="338" y="182"/>
                    <a:pt x="338" y="183"/>
                    <a:pt x="337" y="182"/>
                  </a:cubicBezTo>
                  <a:cubicBezTo>
                    <a:pt x="336" y="182"/>
                    <a:pt x="335" y="184"/>
                    <a:pt x="335" y="184"/>
                  </a:cubicBezTo>
                  <a:cubicBezTo>
                    <a:pt x="334" y="185"/>
                    <a:pt x="333" y="186"/>
                    <a:pt x="332" y="187"/>
                  </a:cubicBezTo>
                  <a:cubicBezTo>
                    <a:pt x="331" y="188"/>
                    <a:pt x="332" y="189"/>
                    <a:pt x="332" y="190"/>
                  </a:cubicBezTo>
                  <a:cubicBezTo>
                    <a:pt x="332" y="191"/>
                    <a:pt x="331" y="193"/>
                    <a:pt x="330" y="193"/>
                  </a:cubicBezTo>
                  <a:cubicBezTo>
                    <a:pt x="330" y="194"/>
                    <a:pt x="329" y="196"/>
                    <a:pt x="329" y="196"/>
                  </a:cubicBezTo>
                  <a:cubicBezTo>
                    <a:pt x="328" y="197"/>
                    <a:pt x="327" y="196"/>
                    <a:pt x="326" y="195"/>
                  </a:cubicBezTo>
                  <a:cubicBezTo>
                    <a:pt x="325" y="194"/>
                    <a:pt x="325" y="194"/>
                    <a:pt x="324" y="195"/>
                  </a:cubicBezTo>
                  <a:cubicBezTo>
                    <a:pt x="324" y="195"/>
                    <a:pt x="323" y="194"/>
                    <a:pt x="322" y="194"/>
                  </a:cubicBezTo>
                  <a:cubicBezTo>
                    <a:pt x="322" y="193"/>
                    <a:pt x="320" y="192"/>
                    <a:pt x="319" y="192"/>
                  </a:cubicBezTo>
                  <a:cubicBezTo>
                    <a:pt x="318" y="192"/>
                    <a:pt x="317" y="192"/>
                    <a:pt x="317" y="191"/>
                  </a:cubicBezTo>
                  <a:cubicBezTo>
                    <a:pt x="317" y="191"/>
                    <a:pt x="317" y="190"/>
                    <a:pt x="317" y="190"/>
                  </a:cubicBezTo>
                  <a:cubicBezTo>
                    <a:pt x="316" y="189"/>
                    <a:pt x="315" y="187"/>
                    <a:pt x="315" y="187"/>
                  </a:cubicBezTo>
                  <a:cubicBezTo>
                    <a:pt x="315" y="186"/>
                    <a:pt x="315" y="185"/>
                    <a:pt x="315" y="185"/>
                  </a:cubicBezTo>
                  <a:cubicBezTo>
                    <a:pt x="314" y="185"/>
                    <a:pt x="314" y="186"/>
                    <a:pt x="313" y="186"/>
                  </a:cubicBezTo>
                  <a:cubicBezTo>
                    <a:pt x="313" y="185"/>
                    <a:pt x="313" y="184"/>
                    <a:pt x="313" y="183"/>
                  </a:cubicBezTo>
                  <a:cubicBezTo>
                    <a:pt x="312" y="183"/>
                    <a:pt x="312" y="183"/>
                    <a:pt x="311" y="183"/>
                  </a:cubicBezTo>
                  <a:cubicBezTo>
                    <a:pt x="310" y="183"/>
                    <a:pt x="311" y="182"/>
                    <a:pt x="310" y="182"/>
                  </a:cubicBezTo>
                  <a:cubicBezTo>
                    <a:pt x="309" y="182"/>
                    <a:pt x="309" y="183"/>
                    <a:pt x="309" y="184"/>
                  </a:cubicBezTo>
                  <a:cubicBezTo>
                    <a:pt x="309" y="185"/>
                    <a:pt x="308" y="185"/>
                    <a:pt x="307" y="186"/>
                  </a:cubicBezTo>
                  <a:cubicBezTo>
                    <a:pt x="307" y="187"/>
                    <a:pt x="306" y="187"/>
                    <a:pt x="306" y="187"/>
                  </a:cubicBezTo>
                  <a:cubicBezTo>
                    <a:pt x="305" y="186"/>
                    <a:pt x="305" y="187"/>
                    <a:pt x="304" y="187"/>
                  </a:cubicBezTo>
                  <a:cubicBezTo>
                    <a:pt x="304" y="188"/>
                    <a:pt x="303" y="190"/>
                    <a:pt x="302" y="190"/>
                  </a:cubicBezTo>
                  <a:cubicBezTo>
                    <a:pt x="301" y="191"/>
                    <a:pt x="300" y="192"/>
                    <a:pt x="299" y="192"/>
                  </a:cubicBezTo>
                  <a:cubicBezTo>
                    <a:pt x="298" y="192"/>
                    <a:pt x="298" y="193"/>
                    <a:pt x="298" y="193"/>
                  </a:cubicBezTo>
                  <a:cubicBezTo>
                    <a:pt x="298" y="194"/>
                    <a:pt x="297" y="195"/>
                    <a:pt x="296" y="195"/>
                  </a:cubicBezTo>
                  <a:cubicBezTo>
                    <a:pt x="295" y="195"/>
                    <a:pt x="296" y="193"/>
                    <a:pt x="295" y="192"/>
                  </a:cubicBezTo>
                  <a:cubicBezTo>
                    <a:pt x="295" y="192"/>
                    <a:pt x="294" y="192"/>
                    <a:pt x="294" y="193"/>
                  </a:cubicBezTo>
                  <a:cubicBezTo>
                    <a:pt x="294" y="194"/>
                    <a:pt x="293" y="194"/>
                    <a:pt x="292" y="195"/>
                  </a:cubicBezTo>
                  <a:cubicBezTo>
                    <a:pt x="292" y="195"/>
                    <a:pt x="292" y="195"/>
                    <a:pt x="292" y="196"/>
                  </a:cubicBezTo>
                  <a:cubicBezTo>
                    <a:pt x="292" y="197"/>
                    <a:pt x="291" y="197"/>
                    <a:pt x="293" y="197"/>
                  </a:cubicBezTo>
                  <a:cubicBezTo>
                    <a:pt x="294" y="197"/>
                    <a:pt x="293" y="199"/>
                    <a:pt x="293" y="200"/>
                  </a:cubicBezTo>
                  <a:cubicBezTo>
                    <a:pt x="293" y="201"/>
                    <a:pt x="294" y="202"/>
                    <a:pt x="294" y="203"/>
                  </a:cubicBezTo>
                  <a:cubicBezTo>
                    <a:pt x="294" y="204"/>
                    <a:pt x="294" y="204"/>
                    <a:pt x="293" y="204"/>
                  </a:cubicBezTo>
                  <a:cubicBezTo>
                    <a:pt x="292" y="204"/>
                    <a:pt x="292" y="205"/>
                    <a:pt x="292" y="205"/>
                  </a:cubicBezTo>
                  <a:cubicBezTo>
                    <a:pt x="292" y="206"/>
                    <a:pt x="291" y="208"/>
                    <a:pt x="290" y="208"/>
                  </a:cubicBezTo>
                  <a:cubicBezTo>
                    <a:pt x="289" y="209"/>
                    <a:pt x="289" y="208"/>
                    <a:pt x="288" y="209"/>
                  </a:cubicBezTo>
                  <a:cubicBezTo>
                    <a:pt x="287" y="209"/>
                    <a:pt x="287" y="211"/>
                    <a:pt x="287" y="212"/>
                  </a:cubicBezTo>
                  <a:cubicBezTo>
                    <a:pt x="287" y="212"/>
                    <a:pt x="286" y="212"/>
                    <a:pt x="285" y="213"/>
                  </a:cubicBezTo>
                  <a:cubicBezTo>
                    <a:pt x="284" y="213"/>
                    <a:pt x="282" y="212"/>
                    <a:pt x="281" y="212"/>
                  </a:cubicBezTo>
                  <a:cubicBezTo>
                    <a:pt x="280" y="212"/>
                    <a:pt x="280" y="212"/>
                    <a:pt x="279" y="213"/>
                  </a:cubicBezTo>
                  <a:cubicBezTo>
                    <a:pt x="279" y="214"/>
                    <a:pt x="279" y="215"/>
                    <a:pt x="280" y="216"/>
                  </a:cubicBezTo>
                  <a:cubicBezTo>
                    <a:pt x="280" y="216"/>
                    <a:pt x="280" y="217"/>
                    <a:pt x="280" y="218"/>
                  </a:cubicBezTo>
                  <a:cubicBezTo>
                    <a:pt x="280" y="218"/>
                    <a:pt x="279" y="218"/>
                    <a:pt x="278" y="217"/>
                  </a:cubicBezTo>
                  <a:cubicBezTo>
                    <a:pt x="277" y="216"/>
                    <a:pt x="277" y="216"/>
                    <a:pt x="276" y="215"/>
                  </a:cubicBezTo>
                  <a:cubicBezTo>
                    <a:pt x="275" y="214"/>
                    <a:pt x="274" y="215"/>
                    <a:pt x="274" y="216"/>
                  </a:cubicBezTo>
                  <a:cubicBezTo>
                    <a:pt x="273" y="216"/>
                    <a:pt x="272" y="218"/>
                    <a:pt x="272" y="219"/>
                  </a:cubicBezTo>
                  <a:cubicBezTo>
                    <a:pt x="272" y="220"/>
                    <a:pt x="273" y="221"/>
                    <a:pt x="274" y="221"/>
                  </a:cubicBezTo>
                  <a:cubicBezTo>
                    <a:pt x="274" y="222"/>
                    <a:pt x="273" y="224"/>
                    <a:pt x="273" y="225"/>
                  </a:cubicBezTo>
                  <a:cubicBezTo>
                    <a:pt x="273" y="225"/>
                    <a:pt x="276" y="226"/>
                    <a:pt x="277" y="226"/>
                  </a:cubicBezTo>
                  <a:cubicBezTo>
                    <a:pt x="277" y="226"/>
                    <a:pt x="277" y="225"/>
                    <a:pt x="278" y="224"/>
                  </a:cubicBezTo>
                  <a:cubicBezTo>
                    <a:pt x="278" y="224"/>
                    <a:pt x="279" y="224"/>
                    <a:pt x="279" y="225"/>
                  </a:cubicBezTo>
                  <a:cubicBezTo>
                    <a:pt x="279" y="225"/>
                    <a:pt x="281" y="226"/>
                    <a:pt x="281" y="227"/>
                  </a:cubicBezTo>
                  <a:cubicBezTo>
                    <a:pt x="281" y="228"/>
                    <a:pt x="281" y="230"/>
                    <a:pt x="281" y="231"/>
                  </a:cubicBezTo>
                  <a:cubicBezTo>
                    <a:pt x="281" y="232"/>
                    <a:pt x="282" y="232"/>
                    <a:pt x="282" y="233"/>
                  </a:cubicBezTo>
                  <a:cubicBezTo>
                    <a:pt x="282" y="234"/>
                    <a:pt x="283" y="235"/>
                    <a:pt x="284" y="235"/>
                  </a:cubicBezTo>
                  <a:cubicBezTo>
                    <a:pt x="284" y="236"/>
                    <a:pt x="284" y="238"/>
                    <a:pt x="283" y="239"/>
                  </a:cubicBezTo>
                  <a:cubicBezTo>
                    <a:pt x="282" y="240"/>
                    <a:pt x="282" y="241"/>
                    <a:pt x="282" y="242"/>
                  </a:cubicBezTo>
                  <a:cubicBezTo>
                    <a:pt x="282" y="243"/>
                    <a:pt x="282" y="244"/>
                    <a:pt x="283" y="245"/>
                  </a:cubicBezTo>
                  <a:cubicBezTo>
                    <a:pt x="283" y="246"/>
                    <a:pt x="284" y="245"/>
                    <a:pt x="285" y="245"/>
                  </a:cubicBezTo>
                  <a:cubicBezTo>
                    <a:pt x="286" y="245"/>
                    <a:pt x="285" y="246"/>
                    <a:pt x="285" y="246"/>
                  </a:cubicBezTo>
                  <a:cubicBezTo>
                    <a:pt x="285" y="247"/>
                    <a:pt x="286" y="247"/>
                    <a:pt x="286" y="247"/>
                  </a:cubicBezTo>
                  <a:cubicBezTo>
                    <a:pt x="287" y="247"/>
                    <a:pt x="288" y="247"/>
                    <a:pt x="288" y="248"/>
                  </a:cubicBezTo>
                  <a:cubicBezTo>
                    <a:pt x="289" y="248"/>
                    <a:pt x="287" y="250"/>
                    <a:pt x="287" y="251"/>
                  </a:cubicBezTo>
                  <a:cubicBezTo>
                    <a:pt x="287" y="251"/>
                    <a:pt x="286" y="253"/>
                    <a:pt x="286" y="254"/>
                  </a:cubicBezTo>
                  <a:cubicBezTo>
                    <a:pt x="285" y="254"/>
                    <a:pt x="284" y="256"/>
                    <a:pt x="283" y="256"/>
                  </a:cubicBezTo>
                  <a:cubicBezTo>
                    <a:pt x="283" y="257"/>
                    <a:pt x="282" y="258"/>
                    <a:pt x="282" y="258"/>
                  </a:cubicBezTo>
                  <a:cubicBezTo>
                    <a:pt x="282" y="259"/>
                    <a:pt x="280" y="261"/>
                    <a:pt x="280" y="262"/>
                  </a:cubicBezTo>
                  <a:cubicBezTo>
                    <a:pt x="279" y="263"/>
                    <a:pt x="280" y="265"/>
                    <a:pt x="280" y="266"/>
                  </a:cubicBezTo>
                  <a:cubicBezTo>
                    <a:pt x="280" y="266"/>
                    <a:pt x="279" y="267"/>
                    <a:pt x="278" y="268"/>
                  </a:cubicBezTo>
                  <a:cubicBezTo>
                    <a:pt x="276" y="268"/>
                    <a:pt x="275" y="270"/>
                    <a:pt x="274" y="271"/>
                  </a:cubicBezTo>
                  <a:cubicBezTo>
                    <a:pt x="274" y="272"/>
                    <a:pt x="273" y="273"/>
                    <a:pt x="273" y="273"/>
                  </a:cubicBezTo>
                  <a:cubicBezTo>
                    <a:pt x="272" y="274"/>
                    <a:pt x="272" y="274"/>
                    <a:pt x="271" y="274"/>
                  </a:cubicBezTo>
                  <a:cubicBezTo>
                    <a:pt x="270" y="273"/>
                    <a:pt x="270" y="273"/>
                    <a:pt x="269" y="273"/>
                  </a:cubicBezTo>
                  <a:cubicBezTo>
                    <a:pt x="268" y="273"/>
                    <a:pt x="267" y="274"/>
                    <a:pt x="266" y="275"/>
                  </a:cubicBezTo>
                  <a:cubicBezTo>
                    <a:pt x="266" y="276"/>
                    <a:pt x="265" y="276"/>
                    <a:pt x="265" y="276"/>
                  </a:cubicBezTo>
                  <a:cubicBezTo>
                    <a:pt x="264" y="276"/>
                    <a:pt x="264" y="276"/>
                    <a:pt x="263" y="276"/>
                  </a:cubicBezTo>
                  <a:cubicBezTo>
                    <a:pt x="263" y="276"/>
                    <a:pt x="260" y="277"/>
                    <a:pt x="259" y="277"/>
                  </a:cubicBezTo>
                  <a:cubicBezTo>
                    <a:pt x="258" y="278"/>
                    <a:pt x="259" y="280"/>
                    <a:pt x="258" y="280"/>
                  </a:cubicBezTo>
                  <a:cubicBezTo>
                    <a:pt x="257" y="280"/>
                    <a:pt x="257" y="279"/>
                    <a:pt x="257" y="278"/>
                  </a:cubicBezTo>
                  <a:cubicBezTo>
                    <a:pt x="256" y="278"/>
                    <a:pt x="253" y="279"/>
                    <a:pt x="252" y="280"/>
                  </a:cubicBezTo>
                  <a:cubicBezTo>
                    <a:pt x="252" y="281"/>
                    <a:pt x="251" y="282"/>
                    <a:pt x="250" y="282"/>
                  </a:cubicBezTo>
                  <a:cubicBezTo>
                    <a:pt x="250" y="283"/>
                    <a:pt x="249" y="284"/>
                    <a:pt x="248" y="285"/>
                  </a:cubicBezTo>
                  <a:cubicBezTo>
                    <a:pt x="248" y="285"/>
                    <a:pt x="248" y="286"/>
                    <a:pt x="247" y="287"/>
                  </a:cubicBezTo>
                  <a:cubicBezTo>
                    <a:pt x="247" y="288"/>
                    <a:pt x="246" y="290"/>
                    <a:pt x="246" y="290"/>
                  </a:cubicBezTo>
                  <a:cubicBezTo>
                    <a:pt x="245" y="291"/>
                    <a:pt x="245" y="291"/>
                    <a:pt x="244" y="291"/>
                  </a:cubicBezTo>
                  <a:cubicBezTo>
                    <a:pt x="243" y="292"/>
                    <a:pt x="243" y="294"/>
                    <a:pt x="242" y="295"/>
                  </a:cubicBezTo>
                  <a:cubicBezTo>
                    <a:pt x="242" y="297"/>
                    <a:pt x="243" y="299"/>
                    <a:pt x="244" y="300"/>
                  </a:cubicBezTo>
                  <a:cubicBezTo>
                    <a:pt x="245" y="301"/>
                    <a:pt x="244" y="302"/>
                    <a:pt x="243" y="303"/>
                  </a:cubicBezTo>
                  <a:cubicBezTo>
                    <a:pt x="242" y="303"/>
                    <a:pt x="242" y="304"/>
                    <a:pt x="241" y="305"/>
                  </a:cubicBezTo>
                  <a:cubicBezTo>
                    <a:pt x="240" y="306"/>
                    <a:pt x="241" y="306"/>
                    <a:pt x="241" y="307"/>
                  </a:cubicBezTo>
                  <a:cubicBezTo>
                    <a:pt x="241" y="308"/>
                    <a:pt x="243" y="310"/>
                    <a:pt x="243" y="310"/>
                  </a:cubicBezTo>
                  <a:cubicBezTo>
                    <a:pt x="244" y="310"/>
                    <a:pt x="244" y="311"/>
                    <a:pt x="244" y="311"/>
                  </a:cubicBezTo>
                  <a:cubicBezTo>
                    <a:pt x="245" y="312"/>
                    <a:pt x="246" y="314"/>
                    <a:pt x="246" y="315"/>
                  </a:cubicBezTo>
                  <a:cubicBezTo>
                    <a:pt x="246" y="316"/>
                    <a:pt x="245" y="317"/>
                    <a:pt x="244" y="318"/>
                  </a:cubicBezTo>
                  <a:cubicBezTo>
                    <a:pt x="244" y="319"/>
                    <a:pt x="245" y="320"/>
                    <a:pt x="246" y="320"/>
                  </a:cubicBezTo>
                  <a:cubicBezTo>
                    <a:pt x="247" y="320"/>
                    <a:pt x="248" y="322"/>
                    <a:pt x="248" y="322"/>
                  </a:cubicBezTo>
                  <a:cubicBezTo>
                    <a:pt x="249" y="323"/>
                    <a:pt x="249" y="324"/>
                    <a:pt x="249" y="324"/>
                  </a:cubicBezTo>
                  <a:cubicBezTo>
                    <a:pt x="249" y="325"/>
                    <a:pt x="249" y="325"/>
                    <a:pt x="250" y="326"/>
                  </a:cubicBezTo>
                  <a:cubicBezTo>
                    <a:pt x="251" y="326"/>
                    <a:pt x="251" y="326"/>
                    <a:pt x="252" y="326"/>
                  </a:cubicBezTo>
                  <a:cubicBezTo>
                    <a:pt x="253" y="326"/>
                    <a:pt x="253" y="326"/>
                    <a:pt x="253" y="327"/>
                  </a:cubicBezTo>
                  <a:cubicBezTo>
                    <a:pt x="253" y="327"/>
                    <a:pt x="252" y="328"/>
                    <a:pt x="252" y="328"/>
                  </a:cubicBezTo>
                  <a:cubicBezTo>
                    <a:pt x="252" y="329"/>
                    <a:pt x="251" y="329"/>
                    <a:pt x="251" y="330"/>
                  </a:cubicBezTo>
                  <a:cubicBezTo>
                    <a:pt x="251" y="331"/>
                    <a:pt x="251" y="332"/>
                    <a:pt x="251" y="333"/>
                  </a:cubicBezTo>
                  <a:cubicBezTo>
                    <a:pt x="251" y="333"/>
                    <a:pt x="251" y="334"/>
                    <a:pt x="251" y="335"/>
                  </a:cubicBezTo>
                  <a:cubicBezTo>
                    <a:pt x="251" y="336"/>
                    <a:pt x="250" y="337"/>
                    <a:pt x="249" y="336"/>
                  </a:cubicBezTo>
                  <a:cubicBezTo>
                    <a:pt x="248" y="336"/>
                    <a:pt x="247" y="337"/>
                    <a:pt x="247" y="337"/>
                  </a:cubicBezTo>
                  <a:cubicBezTo>
                    <a:pt x="247" y="337"/>
                    <a:pt x="247" y="335"/>
                    <a:pt x="247" y="334"/>
                  </a:cubicBezTo>
                  <a:cubicBezTo>
                    <a:pt x="247" y="333"/>
                    <a:pt x="245" y="333"/>
                    <a:pt x="244" y="333"/>
                  </a:cubicBezTo>
                  <a:cubicBezTo>
                    <a:pt x="243" y="333"/>
                    <a:pt x="243" y="334"/>
                    <a:pt x="242" y="335"/>
                  </a:cubicBezTo>
                  <a:cubicBezTo>
                    <a:pt x="242" y="336"/>
                    <a:pt x="242" y="336"/>
                    <a:pt x="242" y="337"/>
                  </a:cubicBezTo>
                  <a:cubicBezTo>
                    <a:pt x="242" y="338"/>
                    <a:pt x="242" y="337"/>
                    <a:pt x="241" y="338"/>
                  </a:cubicBezTo>
                  <a:cubicBezTo>
                    <a:pt x="240" y="338"/>
                    <a:pt x="240" y="340"/>
                    <a:pt x="239" y="340"/>
                  </a:cubicBezTo>
                  <a:cubicBezTo>
                    <a:pt x="239" y="341"/>
                    <a:pt x="238" y="342"/>
                    <a:pt x="238" y="343"/>
                  </a:cubicBezTo>
                  <a:cubicBezTo>
                    <a:pt x="238" y="343"/>
                    <a:pt x="237" y="344"/>
                    <a:pt x="237" y="345"/>
                  </a:cubicBezTo>
                  <a:cubicBezTo>
                    <a:pt x="237" y="346"/>
                    <a:pt x="236" y="346"/>
                    <a:pt x="235" y="347"/>
                  </a:cubicBezTo>
                  <a:cubicBezTo>
                    <a:pt x="234" y="348"/>
                    <a:pt x="235" y="349"/>
                    <a:pt x="235" y="349"/>
                  </a:cubicBezTo>
                  <a:cubicBezTo>
                    <a:pt x="234" y="350"/>
                    <a:pt x="235" y="350"/>
                    <a:pt x="235" y="351"/>
                  </a:cubicBezTo>
                  <a:cubicBezTo>
                    <a:pt x="235" y="351"/>
                    <a:pt x="236" y="352"/>
                    <a:pt x="236" y="352"/>
                  </a:cubicBezTo>
                  <a:cubicBezTo>
                    <a:pt x="236" y="353"/>
                    <a:pt x="236" y="353"/>
                    <a:pt x="236" y="354"/>
                  </a:cubicBezTo>
                  <a:cubicBezTo>
                    <a:pt x="236" y="354"/>
                    <a:pt x="236" y="354"/>
                    <a:pt x="236" y="355"/>
                  </a:cubicBezTo>
                  <a:cubicBezTo>
                    <a:pt x="236" y="356"/>
                    <a:pt x="237" y="356"/>
                    <a:pt x="238" y="357"/>
                  </a:cubicBezTo>
                  <a:cubicBezTo>
                    <a:pt x="239" y="357"/>
                    <a:pt x="240" y="356"/>
                    <a:pt x="241" y="355"/>
                  </a:cubicBezTo>
                  <a:cubicBezTo>
                    <a:pt x="242" y="354"/>
                    <a:pt x="243" y="356"/>
                    <a:pt x="243" y="357"/>
                  </a:cubicBezTo>
                  <a:cubicBezTo>
                    <a:pt x="243" y="358"/>
                    <a:pt x="243" y="358"/>
                    <a:pt x="244" y="359"/>
                  </a:cubicBezTo>
                  <a:cubicBezTo>
                    <a:pt x="244" y="360"/>
                    <a:pt x="244" y="360"/>
                    <a:pt x="243" y="361"/>
                  </a:cubicBezTo>
                  <a:cubicBezTo>
                    <a:pt x="242" y="362"/>
                    <a:pt x="239" y="364"/>
                    <a:pt x="239" y="364"/>
                  </a:cubicBezTo>
                  <a:cubicBezTo>
                    <a:pt x="239" y="365"/>
                    <a:pt x="239" y="366"/>
                    <a:pt x="238" y="366"/>
                  </a:cubicBezTo>
                  <a:cubicBezTo>
                    <a:pt x="238" y="366"/>
                    <a:pt x="238" y="367"/>
                    <a:pt x="237" y="367"/>
                  </a:cubicBezTo>
                  <a:cubicBezTo>
                    <a:pt x="237" y="368"/>
                    <a:pt x="236" y="368"/>
                    <a:pt x="236" y="368"/>
                  </a:cubicBezTo>
                  <a:cubicBezTo>
                    <a:pt x="236" y="369"/>
                    <a:pt x="235" y="370"/>
                    <a:pt x="235" y="371"/>
                  </a:cubicBezTo>
                  <a:cubicBezTo>
                    <a:pt x="234" y="372"/>
                    <a:pt x="235" y="373"/>
                    <a:pt x="235" y="374"/>
                  </a:cubicBezTo>
                  <a:cubicBezTo>
                    <a:pt x="235" y="375"/>
                    <a:pt x="234" y="375"/>
                    <a:pt x="233" y="375"/>
                  </a:cubicBezTo>
                  <a:cubicBezTo>
                    <a:pt x="233" y="375"/>
                    <a:pt x="232" y="376"/>
                    <a:pt x="232" y="376"/>
                  </a:cubicBezTo>
                  <a:cubicBezTo>
                    <a:pt x="232" y="377"/>
                    <a:pt x="231" y="377"/>
                    <a:pt x="231" y="378"/>
                  </a:cubicBezTo>
                  <a:cubicBezTo>
                    <a:pt x="230" y="378"/>
                    <a:pt x="230" y="379"/>
                    <a:pt x="230" y="379"/>
                  </a:cubicBezTo>
                  <a:cubicBezTo>
                    <a:pt x="229" y="379"/>
                    <a:pt x="228" y="380"/>
                    <a:pt x="228" y="380"/>
                  </a:cubicBezTo>
                  <a:cubicBezTo>
                    <a:pt x="227" y="380"/>
                    <a:pt x="227" y="381"/>
                    <a:pt x="227" y="381"/>
                  </a:cubicBezTo>
                  <a:cubicBezTo>
                    <a:pt x="226" y="381"/>
                    <a:pt x="225" y="381"/>
                    <a:pt x="224" y="381"/>
                  </a:cubicBezTo>
                  <a:cubicBezTo>
                    <a:pt x="224" y="381"/>
                    <a:pt x="223" y="381"/>
                    <a:pt x="222" y="382"/>
                  </a:cubicBezTo>
                  <a:cubicBezTo>
                    <a:pt x="221" y="382"/>
                    <a:pt x="220" y="383"/>
                    <a:pt x="220" y="383"/>
                  </a:cubicBezTo>
                  <a:cubicBezTo>
                    <a:pt x="220" y="383"/>
                    <a:pt x="220" y="384"/>
                    <a:pt x="219" y="384"/>
                  </a:cubicBezTo>
                  <a:cubicBezTo>
                    <a:pt x="219" y="384"/>
                    <a:pt x="218" y="384"/>
                    <a:pt x="218" y="385"/>
                  </a:cubicBezTo>
                  <a:cubicBezTo>
                    <a:pt x="218" y="385"/>
                    <a:pt x="217" y="387"/>
                    <a:pt x="217" y="387"/>
                  </a:cubicBezTo>
                  <a:cubicBezTo>
                    <a:pt x="217" y="388"/>
                    <a:pt x="218" y="389"/>
                    <a:pt x="218" y="389"/>
                  </a:cubicBezTo>
                  <a:cubicBezTo>
                    <a:pt x="219" y="390"/>
                    <a:pt x="220" y="390"/>
                    <a:pt x="220" y="391"/>
                  </a:cubicBezTo>
                  <a:cubicBezTo>
                    <a:pt x="220" y="391"/>
                    <a:pt x="221" y="392"/>
                    <a:pt x="221" y="392"/>
                  </a:cubicBezTo>
                  <a:cubicBezTo>
                    <a:pt x="222" y="392"/>
                    <a:pt x="222" y="394"/>
                    <a:pt x="222" y="395"/>
                  </a:cubicBezTo>
                  <a:cubicBezTo>
                    <a:pt x="222" y="395"/>
                    <a:pt x="221" y="396"/>
                    <a:pt x="221" y="396"/>
                  </a:cubicBezTo>
                  <a:cubicBezTo>
                    <a:pt x="220" y="396"/>
                    <a:pt x="221" y="395"/>
                    <a:pt x="221" y="395"/>
                  </a:cubicBezTo>
                  <a:cubicBezTo>
                    <a:pt x="221" y="394"/>
                    <a:pt x="220" y="394"/>
                    <a:pt x="220" y="394"/>
                  </a:cubicBezTo>
                  <a:cubicBezTo>
                    <a:pt x="219" y="395"/>
                    <a:pt x="219" y="395"/>
                    <a:pt x="218" y="395"/>
                  </a:cubicBezTo>
                  <a:cubicBezTo>
                    <a:pt x="217" y="395"/>
                    <a:pt x="217" y="397"/>
                    <a:pt x="217" y="398"/>
                  </a:cubicBezTo>
                  <a:cubicBezTo>
                    <a:pt x="216" y="398"/>
                    <a:pt x="216" y="399"/>
                    <a:pt x="216" y="400"/>
                  </a:cubicBezTo>
                  <a:cubicBezTo>
                    <a:pt x="217" y="401"/>
                    <a:pt x="215" y="401"/>
                    <a:pt x="214" y="401"/>
                  </a:cubicBezTo>
                  <a:cubicBezTo>
                    <a:pt x="213" y="400"/>
                    <a:pt x="213" y="400"/>
                    <a:pt x="213" y="401"/>
                  </a:cubicBezTo>
                  <a:cubicBezTo>
                    <a:pt x="212" y="402"/>
                    <a:pt x="213" y="403"/>
                    <a:pt x="213" y="404"/>
                  </a:cubicBezTo>
                  <a:cubicBezTo>
                    <a:pt x="213" y="405"/>
                    <a:pt x="213" y="405"/>
                    <a:pt x="213" y="405"/>
                  </a:cubicBezTo>
                  <a:cubicBezTo>
                    <a:pt x="214" y="406"/>
                    <a:pt x="214" y="406"/>
                    <a:pt x="213" y="406"/>
                  </a:cubicBezTo>
                  <a:cubicBezTo>
                    <a:pt x="213" y="407"/>
                    <a:pt x="213" y="407"/>
                    <a:pt x="212" y="407"/>
                  </a:cubicBezTo>
                  <a:cubicBezTo>
                    <a:pt x="212" y="408"/>
                    <a:pt x="212" y="408"/>
                    <a:pt x="212" y="409"/>
                  </a:cubicBezTo>
                  <a:cubicBezTo>
                    <a:pt x="212" y="409"/>
                    <a:pt x="212" y="410"/>
                    <a:pt x="213" y="410"/>
                  </a:cubicBezTo>
                  <a:cubicBezTo>
                    <a:pt x="213" y="410"/>
                    <a:pt x="213" y="411"/>
                    <a:pt x="213" y="412"/>
                  </a:cubicBezTo>
                  <a:cubicBezTo>
                    <a:pt x="213" y="412"/>
                    <a:pt x="214" y="413"/>
                    <a:pt x="214" y="414"/>
                  </a:cubicBezTo>
                  <a:cubicBezTo>
                    <a:pt x="214" y="415"/>
                    <a:pt x="213" y="414"/>
                    <a:pt x="212" y="415"/>
                  </a:cubicBezTo>
                  <a:cubicBezTo>
                    <a:pt x="211" y="415"/>
                    <a:pt x="212" y="416"/>
                    <a:pt x="212" y="417"/>
                  </a:cubicBezTo>
                  <a:cubicBezTo>
                    <a:pt x="212" y="418"/>
                    <a:pt x="212" y="418"/>
                    <a:pt x="211" y="418"/>
                  </a:cubicBezTo>
                  <a:cubicBezTo>
                    <a:pt x="210" y="419"/>
                    <a:pt x="210" y="420"/>
                    <a:pt x="210" y="420"/>
                  </a:cubicBezTo>
                  <a:cubicBezTo>
                    <a:pt x="210" y="421"/>
                    <a:pt x="210" y="422"/>
                    <a:pt x="210" y="422"/>
                  </a:cubicBezTo>
                  <a:cubicBezTo>
                    <a:pt x="211" y="422"/>
                    <a:pt x="211" y="422"/>
                    <a:pt x="211" y="423"/>
                  </a:cubicBezTo>
                  <a:cubicBezTo>
                    <a:pt x="210" y="424"/>
                    <a:pt x="211" y="424"/>
                    <a:pt x="211" y="425"/>
                  </a:cubicBezTo>
                  <a:cubicBezTo>
                    <a:pt x="212" y="425"/>
                    <a:pt x="212" y="425"/>
                    <a:pt x="212" y="426"/>
                  </a:cubicBezTo>
                  <a:cubicBezTo>
                    <a:pt x="212" y="427"/>
                    <a:pt x="211" y="427"/>
                    <a:pt x="211" y="427"/>
                  </a:cubicBezTo>
                  <a:cubicBezTo>
                    <a:pt x="210" y="427"/>
                    <a:pt x="210" y="428"/>
                    <a:pt x="211" y="429"/>
                  </a:cubicBezTo>
                  <a:cubicBezTo>
                    <a:pt x="211" y="429"/>
                    <a:pt x="210" y="430"/>
                    <a:pt x="210" y="431"/>
                  </a:cubicBezTo>
                  <a:cubicBezTo>
                    <a:pt x="210" y="431"/>
                    <a:pt x="210" y="432"/>
                    <a:pt x="211" y="432"/>
                  </a:cubicBezTo>
                  <a:cubicBezTo>
                    <a:pt x="211" y="433"/>
                    <a:pt x="210" y="433"/>
                    <a:pt x="210" y="433"/>
                  </a:cubicBezTo>
                  <a:cubicBezTo>
                    <a:pt x="209" y="434"/>
                    <a:pt x="210" y="434"/>
                    <a:pt x="211" y="434"/>
                  </a:cubicBezTo>
                  <a:cubicBezTo>
                    <a:pt x="211" y="434"/>
                    <a:pt x="211" y="434"/>
                    <a:pt x="211" y="435"/>
                  </a:cubicBezTo>
                  <a:cubicBezTo>
                    <a:pt x="211" y="435"/>
                    <a:pt x="211" y="435"/>
                    <a:pt x="211" y="436"/>
                  </a:cubicBezTo>
                  <a:cubicBezTo>
                    <a:pt x="211" y="437"/>
                    <a:pt x="211" y="437"/>
                    <a:pt x="210" y="438"/>
                  </a:cubicBezTo>
                  <a:cubicBezTo>
                    <a:pt x="210" y="439"/>
                    <a:pt x="210" y="438"/>
                    <a:pt x="209" y="438"/>
                  </a:cubicBezTo>
                  <a:cubicBezTo>
                    <a:pt x="209" y="437"/>
                    <a:pt x="209" y="439"/>
                    <a:pt x="209" y="439"/>
                  </a:cubicBezTo>
                  <a:cubicBezTo>
                    <a:pt x="208" y="439"/>
                    <a:pt x="208" y="438"/>
                    <a:pt x="207" y="438"/>
                  </a:cubicBezTo>
                  <a:cubicBezTo>
                    <a:pt x="206" y="438"/>
                    <a:pt x="207" y="439"/>
                    <a:pt x="207" y="440"/>
                  </a:cubicBezTo>
                  <a:cubicBezTo>
                    <a:pt x="207" y="441"/>
                    <a:pt x="206" y="443"/>
                    <a:pt x="205" y="444"/>
                  </a:cubicBezTo>
                  <a:cubicBezTo>
                    <a:pt x="205" y="444"/>
                    <a:pt x="205" y="444"/>
                    <a:pt x="204" y="444"/>
                  </a:cubicBezTo>
                  <a:cubicBezTo>
                    <a:pt x="204" y="444"/>
                    <a:pt x="203" y="445"/>
                    <a:pt x="203" y="446"/>
                  </a:cubicBezTo>
                  <a:cubicBezTo>
                    <a:pt x="202" y="446"/>
                    <a:pt x="202" y="446"/>
                    <a:pt x="201" y="446"/>
                  </a:cubicBezTo>
                  <a:cubicBezTo>
                    <a:pt x="201" y="445"/>
                    <a:pt x="200" y="446"/>
                    <a:pt x="200" y="446"/>
                  </a:cubicBezTo>
                  <a:cubicBezTo>
                    <a:pt x="200" y="447"/>
                    <a:pt x="200" y="447"/>
                    <a:pt x="200" y="448"/>
                  </a:cubicBezTo>
                  <a:cubicBezTo>
                    <a:pt x="200" y="448"/>
                    <a:pt x="200" y="449"/>
                    <a:pt x="200" y="449"/>
                  </a:cubicBezTo>
                  <a:cubicBezTo>
                    <a:pt x="200" y="450"/>
                    <a:pt x="200" y="451"/>
                    <a:pt x="200" y="451"/>
                  </a:cubicBezTo>
                  <a:cubicBezTo>
                    <a:pt x="200" y="452"/>
                    <a:pt x="201" y="452"/>
                    <a:pt x="202" y="452"/>
                  </a:cubicBezTo>
                  <a:cubicBezTo>
                    <a:pt x="202" y="451"/>
                    <a:pt x="203" y="452"/>
                    <a:pt x="203" y="453"/>
                  </a:cubicBezTo>
                  <a:cubicBezTo>
                    <a:pt x="203" y="454"/>
                    <a:pt x="203" y="454"/>
                    <a:pt x="202" y="454"/>
                  </a:cubicBezTo>
                  <a:cubicBezTo>
                    <a:pt x="202" y="454"/>
                    <a:pt x="202" y="455"/>
                    <a:pt x="203" y="456"/>
                  </a:cubicBezTo>
                  <a:cubicBezTo>
                    <a:pt x="203" y="456"/>
                    <a:pt x="203" y="456"/>
                    <a:pt x="203" y="457"/>
                  </a:cubicBezTo>
                  <a:cubicBezTo>
                    <a:pt x="203" y="457"/>
                    <a:pt x="203" y="457"/>
                    <a:pt x="204" y="457"/>
                  </a:cubicBezTo>
                  <a:cubicBezTo>
                    <a:pt x="205" y="457"/>
                    <a:pt x="205" y="457"/>
                    <a:pt x="206" y="458"/>
                  </a:cubicBezTo>
                  <a:cubicBezTo>
                    <a:pt x="206" y="458"/>
                    <a:pt x="206" y="458"/>
                    <a:pt x="206" y="459"/>
                  </a:cubicBezTo>
                  <a:cubicBezTo>
                    <a:pt x="206" y="459"/>
                    <a:pt x="206" y="460"/>
                    <a:pt x="207" y="460"/>
                  </a:cubicBezTo>
                  <a:cubicBezTo>
                    <a:pt x="207" y="460"/>
                    <a:pt x="207" y="461"/>
                    <a:pt x="207" y="461"/>
                  </a:cubicBezTo>
                  <a:cubicBezTo>
                    <a:pt x="207" y="461"/>
                    <a:pt x="206" y="461"/>
                    <a:pt x="206" y="461"/>
                  </a:cubicBezTo>
                  <a:cubicBezTo>
                    <a:pt x="206" y="461"/>
                    <a:pt x="204" y="463"/>
                    <a:pt x="203" y="463"/>
                  </a:cubicBezTo>
                  <a:cubicBezTo>
                    <a:pt x="203" y="463"/>
                    <a:pt x="203" y="464"/>
                    <a:pt x="203" y="465"/>
                  </a:cubicBezTo>
                  <a:cubicBezTo>
                    <a:pt x="203" y="465"/>
                    <a:pt x="204" y="465"/>
                    <a:pt x="204" y="465"/>
                  </a:cubicBezTo>
                  <a:cubicBezTo>
                    <a:pt x="205" y="465"/>
                    <a:pt x="205" y="466"/>
                    <a:pt x="206" y="467"/>
                  </a:cubicBezTo>
                  <a:cubicBezTo>
                    <a:pt x="206" y="467"/>
                    <a:pt x="207" y="468"/>
                    <a:pt x="207" y="468"/>
                  </a:cubicBezTo>
                  <a:cubicBezTo>
                    <a:pt x="208" y="469"/>
                    <a:pt x="207" y="469"/>
                    <a:pt x="207" y="469"/>
                  </a:cubicBezTo>
                  <a:cubicBezTo>
                    <a:pt x="206" y="469"/>
                    <a:pt x="206" y="469"/>
                    <a:pt x="205" y="469"/>
                  </a:cubicBezTo>
                  <a:cubicBezTo>
                    <a:pt x="205" y="469"/>
                    <a:pt x="205" y="468"/>
                    <a:pt x="204" y="467"/>
                  </a:cubicBezTo>
                  <a:cubicBezTo>
                    <a:pt x="204" y="467"/>
                    <a:pt x="203" y="468"/>
                    <a:pt x="203" y="469"/>
                  </a:cubicBezTo>
                  <a:cubicBezTo>
                    <a:pt x="203" y="469"/>
                    <a:pt x="203" y="470"/>
                    <a:pt x="204" y="470"/>
                  </a:cubicBezTo>
                  <a:cubicBezTo>
                    <a:pt x="204" y="470"/>
                    <a:pt x="205" y="471"/>
                    <a:pt x="205" y="471"/>
                  </a:cubicBezTo>
                  <a:cubicBezTo>
                    <a:pt x="205" y="471"/>
                    <a:pt x="205" y="471"/>
                    <a:pt x="205" y="471"/>
                  </a:cubicBezTo>
                  <a:cubicBezTo>
                    <a:pt x="205" y="471"/>
                    <a:pt x="204" y="471"/>
                    <a:pt x="204" y="471"/>
                  </a:cubicBezTo>
                  <a:cubicBezTo>
                    <a:pt x="204" y="471"/>
                    <a:pt x="204" y="472"/>
                    <a:pt x="204" y="472"/>
                  </a:cubicBezTo>
                  <a:cubicBezTo>
                    <a:pt x="204" y="472"/>
                    <a:pt x="205" y="473"/>
                    <a:pt x="205" y="474"/>
                  </a:cubicBezTo>
                  <a:cubicBezTo>
                    <a:pt x="205" y="475"/>
                    <a:pt x="206" y="475"/>
                    <a:pt x="207" y="475"/>
                  </a:cubicBezTo>
                  <a:cubicBezTo>
                    <a:pt x="207" y="476"/>
                    <a:pt x="207" y="476"/>
                    <a:pt x="206" y="476"/>
                  </a:cubicBezTo>
                  <a:cubicBezTo>
                    <a:pt x="206" y="477"/>
                    <a:pt x="205" y="477"/>
                    <a:pt x="205" y="477"/>
                  </a:cubicBezTo>
                  <a:cubicBezTo>
                    <a:pt x="204" y="477"/>
                    <a:pt x="204" y="478"/>
                    <a:pt x="203" y="478"/>
                  </a:cubicBezTo>
                  <a:cubicBezTo>
                    <a:pt x="202" y="478"/>
                    <a:pt x="203" y="477"/>
                    <a:pt x="203" y="476"/>
                  </a:cubicBezTo>
                  <a:cubicBezTo>
                    <a:pt x="203" y="476"/>
                    <a:pt x="203" y="475"/>
                    <a:pt x="203" y="475"/>
                  </a:cubicBezTo>
                  <a:cubicBezTo>
                    <a:pt x="202" y="475"/>
                    <a:pt x="201" y="474"/>
                    <a:pt x="200" y="474"/>
                  </a:cubicBezTo>
                  <a:cubicBezTo>
                    <a:pt x="199" y="474"/>
                    <a:pt x="199" y="475"/>
                    <a:pt x="199" y="476"/>
                  </a:cubicBezTo>
                  <a:cubicBezTo>
                    <a:pt x="198" y="477"/>
                    <a:pt x="198" y="478"/>
                    <a:pt x="199" y="478"/>
                  </a:cubicBezTo>
                  <a:cubicBezTo>
                    <a:pt x="199" y="479"/>
                    <a:pt x="198" y="479"/>
                    <a:pt x="197" y="478"/>
                  </a:cubicBezTo>
                  <a:cubicBezTo>
                    <a:pt x="197" y="478"/>
                    <a:pt x="197" y="479"/>
                    <a:pt x="197" y="479"/>
                  </a:cubicBezTo>
                  <a:cubicBezTo>
                    <a:pt x="197" y="480"/>
                    <a:pt x="197" y="480"/>
                    <a:pt x="197" y="481"/>
                  </a:cubicBezTo>
                  <a:cubicBezTo>
                    <a:pt x="198" y="481"/>
                    <a:pt x="197" y="481"/>
                    <a:pt x="196" y="481"/>
                  </a:cubicBezTo>
                  <a:cubicBezTo>
                    <a:pt x="196" y="481"/>
                    <a:pt x="196" y="483"/>
                    <a:pt x="196" y="483"/>
                  </a:cubicBezTo>
                  <a:cubicBezTo>
                    <a:pt x="196" y="483"/>
                    <a:pt x="196" y="484"/>
                    <a:pt x="196" y="485"/>
                  </a:cubicBezTo>
                  <a:cubicBezTo>
                    <a:pt x="196" y="485"/>
                    <a:pt x="197" y="486"/>
                    <a:pt x="197" y="486"/>
                  </a:cubicBezTo>
                  <a:cubicBezTo>
                    <a:pt x="197" y="487"/>
                    <a:pt x="197" y="487"/>
                    <a:pt x="196" y="487"/>
                  </a:cubicBezTo>
                  <a:cubicBezTo>
                    <a:pt x="196" y="487"/>
                    <a:pt x="196" y="488"/>
                    <a:pt x="195" y="489"/>
                  </a:cubicBezTo>
                  <a:cubicBezTo>
                    <a:pt x="195" y="490"/>
                    <a:pt x="195" y="490"/>
                    <a:pt x="196" y="491"/>
                  </a:cubicBezTo>
                  <a:cubicBezTo>
                    <a:pt x="197" y="491"/>
                    <a:pt x="197" y="492"/>
                    <a:pt x="197" y="492"/>
                  </a:cubicBezTo>
                  <a:cubicBezTo>
                    <a:pt x="197" y="493"/>
                    <a:pt x="198" y="493"/>
                    <a:pt x="198" y="493"/>
                  </a:cubicBezTo>
                  <a:cubicBezTo>
                    <a:pt x="199" y="493"/>
                    <a:pt x="199" y="493"/>
                    <a:pt x="200" y="493"/>
                  </a:cubicBezTo>
                  <a:cubicBezTo>
                    <a:pt x="200" y="493"/>
                    <a:pt x="200" y="494"/>
                    <a:pt x="200" y="495"/>
                  </a:cubicBezTo>
                  <a:cubicBezTo>
                    <a:pt x="199" y="495"/>
                    <a:pt x="199" y="495"/>
                    <a:pt x="198" y="495"/>
                  </a:cubicBezTo>
                  <a:cubicBezTo>
                    <a:pt x="198" y="495"/>
                    <a:pt x="197" y="496"/>
                    <a:pt x="197" y="496"/>
                  </a:cubicBezTo>
                  <a:cubicBezTo>
                    <a:pt x="196" y="496"/>
                    <a:pt x="197" y="497"/>
                    <a:pt x="198" y="497"/>
                  </a:cubicBezTo>
                  <a:cubicBezTo>
                    <a:pt x="198" y="497"/>
                    <a:pt x="198" y="497"/>
                    <a:pt x="199" y="497"/>
                  </a:cubicBezTo>
                  <a:cubicBezTo>
                    <a:pt x="199" y="498"/>
                    <a:pt x="199" y="498"/>
                    <a:pt x="199" y="499"/>
                  </a:cubicBezTo>
                  <a:cubicBezTo>
                    <a:pt x="199" y="499"/>
                    <a:pt x="200" y="500"/>
                    <a:pt x="200" y="500"/>
                  </a:cubicBezTo>
                  <a:cubicBezTo>
                    <a:pt x="201" y="500"/>
                    <a:pt x="201" y="501"/>
                    <a:pt x="202" y="502"/>
                  </a:cubicBezTo>
                  <a:cubicBezTo>
                    <a:pt x="202" y="502"/>
                    <a:pt x="203" y="503"/>
                    <a:pt x="203" y="503"/>
                  </a:cubicBezTo>
                  <a:cubicBezTo>
                    <a:pt x="204" y="504"/>
                    <a:pt x="204" y="504"/>
                    <a:pt x="204" y="504"/>
                  </a:cubicBezTo>
                  <a:cubicBezTo>
                    <a:pt x="205" y="505"/>
                    <a:pt x="205" y="505"/>
                    <a:pt x="204" y="505"/>
                  </a:cubicBezTo>
                  <a:cubicBezTo>
                    <a:pt x="204" y="505"/>
                    <a:pt x="202" y="505"/>
                    <a:pt x="202" y="505"/>
                  </a:cubicBezTo>
                  <a:cubicBezTo>
                    <a:pt x="201" y="505"/>
                    <a:pt x="201" y="505"/>
                    <a:pt x="201" y="506"/>
                  </a:cubicBezTo>
                  <a:cubicBezTo>
                    <a:pt x="201" y="506"/>
                    <a:pt x="200" y="505"/>
                    <a:pt x="200" y="505"/>
                  </a:cubicBezTo>
                  <a:cubicBezTo>
                    <a:pt x="199" y="504"/>
                    <a:pt x="197" y="507"/>
                    <a:pt x="197" y="507"/>
                  </a:cubicBezTo>
                  <a:cubicBezTo>
                    <a:pt x="196" y="508"/>
                    <a:pt x="196" y="508"/>
                    <a:pt x="195" y="508"/>
                  </a:cubicBezTo>
                  <a:cubicBezTo>
                    <a:pt x="194" y="508"/>
                    <a:pt x="193" y="508"/>
                    <a:pt x="193" y="508"/>
                  </a:cubicBezTo>
                  <a:cubicBezTo>
                    <a:pt x="192" y="507"/>
                    <a:pt x="192" y="508"/>
                    <a:pt x="191" y="508"/>
                  </a:cubicBezTo>
                  <a:cubicBezTo>
                    <a:pt x="191" y="508"/>
                    <a:pt x="191" y="507"/>
                    <a:pt x="190" y="507"/>
                  </a:cubicBezTo>
                  <a:cubicBezTo>
                    <a:pt x="190" y="506"/>
                    <a:pt x="191" y="506"/>
                    <a:pt x="191" y="506"/>
                  </a:cubicBezTo>
                  <a:cubicBezTo>
                    <a:pt x="191" y="506"/>
                    <a:pt x="191" y="504"/>
                    <a:pt x="190" y="503"/>
                  </a:cubicBezTo>
                  <a:cubicBezTo>
                    <a:pt x="190" y="502"/>
                    <a:pt x="188" y="502"/>
                    <a:pt x="188" y="502"/>
                  </a:cubicBezTo>
                  <a:cubicBezTo>
                    <a:pt x="188" y="502"/>
                    <a:pt x="187" y="502"/>
                    <a:pt x="186" y="502"/>
                  </a:cubicBezTo>
                  <a:cubicBezTo>
                    <a:pt x="186" y="502"/>
                    <a:pt x="185" y="501"/>
                    <a:pt x="184" y="501"/>
                  </a:cubicBezTo>
                  <a:cubicBezTo>
                    <a:pt x="184" y="501"/>
                    <a:pt x="184" y="502"/>
                    <a:pt x="184" y="502"/>
                  </a:cubicBezTo>
                  <a:cubicBezTo>
                    <a:pt x="183" y="502"/>
                    <a:pt x="182" y="502"/>
                    <a:pt x="182" y="502"/>
                  </a:cubicBezTo>
                  <a:cubicBezTo>
                    <a:pt x="181" y="503"/>
                    <a:pt x="181" y="502"/>
                    <a:pt x="181" y="501"/>
                  </a:cubicBezTo>
                  <a:cubicBezTo>
                    <a:pt x="181" y="500"/>
                    <a:pt x="180" y="500"/>
                    <a:pt x="180" y="499"/>
                  </a:cubicBezTo>
                  <a:cubicBezTo>
                    <a:pt x="180" y="499"/>
                    <a:pt x="180" y="497"/>
                    <a:pt x="180" y="497"/>
                  </a:cubicBezTo>
                  <a:cubicBezTo>
                    <a:pt x="180" y="496"/>
                    <a:pt x="177" y="495"/>
                    <a:pt x="177" y="495"/>
                  </a:cubicBezTo>
                  <a:cubicBezTo>
                    <a:pt x="176" y="495"/>
                    <a:pt x="177" y="494"/>
                    <a:pt x="177" y="494"/>
                  </a:cubicBezTo>
                  <a:cubicBezTo>
                    <a:pt x="177" y="493"/>
                    <a:pt x="176" y="494"/>
                    <a:pt x="176" y="494"/>
                  </a:cubicBezTo>
                  <a:cubicBezTo>
                    <a:pt x="175" y="494"/>
                    <a:pt x="175" y="494"/>
                    <a:pt x="175" y="493"/>
                  </a:cubicBezTo>
                  <a:cubicBezTo>
                    <a:pt x="175" y="493"/>
                    <a:pt x="174" y="493"/>
                    <a:pt x="174" y="492"/>
                  </a:cubicBezTo>
                  <a:cubicBezTo>
                    <a:pt x="174" y="491"/>
                    <a:pt x="173" y="491"/>
                    <a:pt x="173" y="491"/>
                  </a:cubicBezTo>
                  <a:cubicBezTo>
                    <a:pt x="173" y="490"/>
                    <a:pt x="172" y="489"/>
                    <a:pt x="171" y="490"/>
                  </a:cubicBezTo>
                  <a:cubicBezTo>
                    <a:pt x="170" y="490"/>
                    <a:pt x="170" y="490"/>
                    <a:pt x="170" y="489"/>
                  </a:cubicBezTo>
                  <a:cubicBezTo>
                    <a:pt x="169" y="489"/>
                    <a:pt x="168" y="488"/>
                    <a:pt x="167" y="488"/>
                  </a:cubicBezTo>
                  <a:cubicBezTo>
                    <a:pt x="166" y="487"/>
                    <a:pt x="166" y="488"/>
                    <a:pt x="165" y="489"/>
                  </a:cubicBezTo>
                  <a:cubicBezTo>
                    <a:pt x="165" y="490"/>
                    <a:pt x="165" y="490"/>
                    <a:pt x="164" y="490"/>
                  </a:cubicBezTo>
                  <a:cubicBezTo>
                    <a:pt x="163" y="490"/>
                    <a:pt x="163" y="492"/>
                    <a:pt x="163" y="493"/>
                  </a:cubicBezTo>
                  <a:cubicBezTo>
                    <a:pt x="163" y="493"/>
                    <a:pt x="162" y="493"/>
                    <a:pt x="162" y="493"/>
                  </a:cubicBezTo>
                  <a:cubicBezTo>
                    <a:pt x="161" y="492"/>
                    <a:pt x="161" y="492"/>
                    <a:pt x="160" y="492"/>
                  </a:cubicBezTo>
                  <a:cubicBezTo>
                    <a:pt x="160" y="492"/>
                    <a:pt x="159" y="492"/>
                    <a:pt x="159" y="492"/>
                  </a:cubicBezTo>
                  <a:cubicBezTo>
                    <a:pt x="159" y="491"/>
                    <a:pt x="157" y="492"/>
                    <a:pt x="156" y="492"/>
                  </a:cubicBezTo>
                  <a:cubicBezTo>
                    <a:pt x="156" y="492"/>
                    <a:pt x="155" y="493"/>
                    <a:pt x="155" y="494"/>
                  </a:cubicBezTo>
                  <a:cubicBezTo>
                    <a:pt x="155" y="495"/>
                    <a:pt x="154" y="494"/>
                    <a:pt x="154" y="494"/>
                  </a:cubicBezTo>
                  <a:cubicBezTo>
                    <a:pt x="153" y="494"/>
                    <a:pt x="152" y="495"/>
                    <a:pt x="152" y="495"/>
                  </a:cubicBezTo>
                  <a:cubicBezTo>
                    <a:pt x="151" y="496"/>
                    <a:pt x="149" y="496"/>
                    <a:pt x="149" y="497"/>
                  </a:cubicBezTo>
                  <a:cubicBezTo>
                    <a:pt x="149" y="497"/>
                    <a:pt x="149" y="498"/>
                    <a:pt x="150" y="498"/>
                  </a:cubicBezTo>
                  <a:cubicBezTo>
                    <a:pt x="150" y="498"/>
                    <a:pt x="149" y="498"/>
                    <a:pt x="148" y="498"/>
                  </a:cubicBezTo>
                  <a:cubicBezTo>
                    <a:pt x="148" y="498"/>
                    <a:pt x="147" y="499"/>
                    <a:pt x="146" y="499"/>
                  </a:cubicBezTo>
                  <a:cubicBezTo>
                    <a:pt x="146" y="499"/>
                    <a:pt x="145" y="499"/>
                    <a:pt x="145" y="500"/>
                  </a:cubicBezTo>
                  <a:cubicBezTo>
                    <a:pt x="144" y="500"/>
                    <a:pt x="145" y="500"/>
                    <a:pt x="145" y="501"/>
                  </a:cubicBezTo>
                  <a:cubicBezTo>
                    <a:pt x="145" y="501"/>
                    <a:pt x="144" y="501"/>
                    <a:pt x="143" y="501"/>
                  </a:cubicBezTo>
                  <a:cubicBezTo>
                    <a:pt x="142" y="501"/>
                    <a:pt x="142" y="501"/>
                    <a:pt x="142" y="501"/>
                  </a:cubicBezTo>
                  <a:cubicBezTo>
                    <a:pt x="142" y="500"/>
                    <a:pt x="142" y="500"/>
                    <a:pt x="141" y="499"/>
                  </a:cubicBezTo>
                  <a:cubicBezTo>
                    <a:pt x="141" y="499"/>
                    <a:pt x="141" y="498"/>
                    <a:pt x="140" y="498"/>
                  </a:cubicBezTo>
                  <a:cubicBezTo>
                    <a:pt x="140" y="498"/>
                    <a:pt x="139" y="498"/>
                    <a:pt x="138" y="498"/>
                  </a:cubicBezTo>
                  <a:cubicBezTo>
                    <a:pt x="138" y="497"/>
                    <a:pt x="138" y="499"/>
                    <a:pt x="138" y="499"/>
                  </a:cubicBezTo>
                  <a:cubicBezTo>
                    <a:pt x="138" y="500"/>
                    <a:pt x="137" y="500"/>
                    <a:pt x="137" y="500"/>
                  </a:cubicBezTo>
                  <a:cubicBezTo>
                    <a:pt x="137" y="501"/>
                    <a:pt x="137" y="501"/>
                    <a:pt x="136" y="502"/>
                  </a:cubicBezTo>
                  <a:cubicBezTo>
                    <a:pt x="136" y="502"/>
                    <a:pt x="135" y="501"/>
                    <a:pt x="135" y="501"/>
                  </a:cubicBezTo>
                  <a:cubicBezTo>
                    <a:pt x="134" y="501"/>
                    <a:pt x="132" y="502"/>
                    <a:pt x="132" y="502"/>
                  </a:cubicBezTo>
                  <a:cubicBezTo>
                    <a:pt x="131" y="503"/>
                    <a:pt x="130" y="504"/>
                    <a:pt x="130" y="504"/>
                  </a:cubicBezTo>
                  <a:cubicBezTo>
                    <a:pt x="129" y="504"/>
                    <a:pt x="129" y="503"/>
                    <a:pt x="129" y="503"/>
                  </a:cubicBezTo>
                  <a:cubicBezTo>
                    <a:pt x="129" y="502"/>
                    <a:pt x="128" y="502"/>
                    <a:pt x="127" y="503"/>
                  </a:cubicBezTo>
                  <a:cubicBezTo>
                    <a:pt x="127" y="503"/>
                    <a:pt x="126" y="505"/>
                    <a:pt x="126" y="506"/>
                  </a:cubicBezTo>
                  <a:cubicBezTo>
                    <a:pt x="126" y="507"/>
                    <a:pt x="126" y="507"/>
                    <a:pt x="126" y="508"/>
                  </a:cubicBezTo>
                  <a:cubicBezTo>
                    <a:pt x="127" y="508"/>
                    <a:pt x="126" y="509"/>
                    <a:pt x="126" y="509"/>
                  </a:cubicBezTo>
                  <a:cubicBezTo>
                    <a:pt x="126" y="510"/>
                    <a:pt x="126" y="511"/>
                    <a:pt x="125" y="511"/>
                  </a:cubicBezTo>
                  <a:cubicBezTo>
                    <a:pt x="125" y="512"/>
                    <a:pt x="125" y="512"/>
                    <a:pt x="124" y="512"/>
                  </a:cubicBezTo>
                  <a:cubicBezTo>
                    <a:pt x="124" y="512"/>
                    <a:pt x="123" y="511"/>
                    <a:pt x="123" y="511"/>
                  </a:cubicBezTo>
                  <a:cubicBezTo>
                    <a:pt x="123" y="510"/>
                    <a:pt x="123" y="510"/>
                    <a:pt x="123" y="509"/>
                  </a:cubicBezTo>
                  <a:cubicBezTo>
                    <a:pt x="122" y="509"/>
                    <a:pt x="122" y="509"/>
                    <a:pt x="121" y="509"/>
                  </a:cubicBezTo>
                  <a:cubicBezTo>
                    <a:pt x="121" y="509"/>
                    <a:pt x="121" y="510"/>
                    <a:pt x="121" y="510"/>
                  </a:cubicBezTo>
                  <a:cubicBezTo>
                    <a:pt x="120" y="511"/>
                    <a:pt x="120" y="510"/>
                    <a:pt x="119" y="509"/>
                  </a:cubicBezTo>
                  <a:cubicBezTo>
                    <a:pt x="119" y="509"/>
                    <a:pt x="118" y="509"/>
                    <a:pt x="117" y="508"/>
                  </a:cubicBezTo>
                  <a:cubicBezTo>
                    <a:pt x="117" y="508"/>
                    <a:pt x="117" y="508"/>
                    <a:pt x="116" y="509"/>
                  </a:cubicBezTo>
                  <a:cubicBezTo>
                    <a:pt x="116" y="509"/>
                    <a:pt x="115" y="509"/>
                    <a:pt x="115" y="508"/>
                  </a:cubicBezTo>
                  <a:cubicBezTo>
                    <a:pt x="114" y="508"/>
                    <a:pt x="114" y="509"/>
                    <a:pt x="113" y="509"/>
                  </a:cubicBezTo>
                  <a:cubicBezTo>
                    <a:pt x="112" y="509"/>
                    <a:pt x="112" y="509"/>
                    <a:pt x="113" y="510"/>
                  </a:cubicBezTo>
                  <a:cubicBezTo>
                    <a:pt x="113" y="510"/>
                    <a:pt x="113" y="511"/>
                    <a:pt x="113" y="511"/>
                  </a:cubicBezTo>
                  <a:cubicBezTo>
                    <a:pt x="113" y="512"/>
                    <a:pt x="113" y="513"/>
                    <a:pt x="113" y="513"/>
                  </a:cubicBezTo>
                  <a:cubicBezTo>
                    <a:pt x="113" y="514"/>
                    <a:pt x="113" y="514"/>
                    <a:pt x="112" y="514"/>
                  </a:cubicBezTo>
                  <a:cubicBezTo>
                    <a:pt x="112" y="514"/>
                    <a:pt x="112" y="516"/>
                    <a:pt x="111" y="516"/>
                  </a:cubicBezTo>
                  <a:cubicBezTo>
                    <a:pt x="111" y="517"/>
                    <a:pt x="111" y="516"/>
                    <a:pt x="111" y="516"/>
                  </a:cubicBezTo>
                  <a:cubicBezTo>
                    <a:pt x="110" y="516"/>
                    <a:pt x="110" y="516"/>
                    <a:pt x="110" y="516"/>
                  </a:cubicBezTo>
                  <a:cubicBezTo>
                    <a:pt x="109" y="516"/>
                    <a:pt x="109" y="515"/>
                    <a:pt x="109" y="515"/>
                  </a:cubicBezTo>
                  <a:cubicBezTo>
                    <a:pt x="109" y="514"/>
                    <a:pt x="108" y="512"/>
                    <a:pt x="107" y="512"/>
                  </a:cubicBezTo>
                  <a:cubicBezTo>
                    <a:pt x="107" y="512"/>
                    <a:pt x="107" y="512"/>
                    <a:pt x="106" y="513"/>
                  </a:cubicBezTo>
                  <a:cubicBezTo>
                    <a:pt x="106" y="513"/>
                    <a:pt x="105" y="513"/>
                    <a:pt x="105" y="513"/>
                  </a:cubicBezTo>
                  <a:cubicBezTo>
                    <a:pt x="104" y="513"/>
                    <a:pt x="103" y="513"/>
                    <a:pt x="103" y="514"/>
                  </a:cubicBezTo>
                  <a:cubicBezTo>
                    <a:pt x="103" y="514"/>
                    <a:pt x="102" y="515"/>
                    <a:pt x="102" y="516"/>
                  </a:cubicBezTo>
                  <a:cubicBezTo>
                    <a:pt x="102" y="517"/>
                    <a:pt x="101" y="517"/>
                    <a:pt x="101" y="516"/>
                  </a:cubicBezTo>
                  <a:cubicBezTo>
                    <a:pt x="100" y="516"/>
                    <a:pt x="100" y="517"/>
                    <a:pt x="99" y="517"/>
                  </a:cubicBezTo>
                  <a:cubicBezTo>
                    <a:pt x="98" y="516"/>
                    <a:pt x="98" y="516"/>
                    <a:pt x="97" y="515"/>
                  </a:cubicBezTo>
                  <a:cubicBezTo>
                    <a:pt x="97" y="515"/>
                    <a:pt x="96" y="515"/>
                    <a:pt x="96" y="516"/>
                  </a:cubicBezTo>
                  <a:cubicBezTo>
                    <a:pt x="96" y="516"/>
                    <a:pt x="95" y="516"/>
                    <a:pt x="95" y="517"/>
                  </a:cubicBezTo>
                  <a:cubicBezTo>
                    <a:pt x="95" y="517"/>
                    <a:pt x="94" y="517"/>
                    <a:pt x="93" y="518"/>
                  </a:cubicBezTo>
                  <a:cubicBezTo>
                    <a:pt x="92" y="518"/>
                    <a:pt x="92" y="519"/>
                    <a:pt x="92" y="519"/>
                  </a:cubicBezTo>
                  <a:cubicBezTo>
                    <a:pt x="92" y="520"/>
                    <a:pt x="91" y="521"/>
                    <a:pt x="90" y="521"/>
                  </a:cubicBezTo>
                  <a:cubicBezTo>
                    <a:pt x="89" y="521"/>
                    <a:pt x="89" y="522"/>
                    <a:pt x="89" y="522"/>
                  </a:cubicBezTo>
                  <a:cubicBezTo>
                    <a:pt x="89" y="522"/>
                    <a:pt x="89" y="522"/>
                    <a:pt x="88" y="521"/>
                  </a:cubicBezTo>
                  <a:cubicBezTo>
                    <a:pt x="88" y="521"/>
                    <a:pt x="87" y="521"/>
                    <a:pt x="87" y="521"/>
                  </a:cubicBezTo>
                  <a:cubicBezTo>
                    <a:pt x="86" y="521"/>
                    <a:pt x="86" y="520"/>
                    <a:pt x="87" y="519"/>
                  </a:cubicBezTo>
                  <a:cubicBezTo>
                    <a:pt x="87" y="519"/>
                    <a:pt x="86" y="518"/>
                    <a:pt x="85" y="518"/>
                  </a:cubicBezTo>
                  <a:cubicBezTo>
                    <a:pt x="85" y="518"/>
                    <a:pt x="85" y="517"/>
                    <a:pt x="85" y="516"/>
                  </a:cubicBezTo>
                  <a:cubicBezTo>
                    <a:pt x="85" y="516"/>
                    <a:pt x="85" y="515"/>
                    <a:pt x="85" y="516"/>
                  </a:cubicBezTo>
                  <a:cubicBezTo>
                    <a:pt x="84" y="516"/>
                    <a:pt x="84" y="516"/>
                    <a:pt x="84" y="515"/>
                  </a:cubicBezTo>
                  <a:cubicBezTo>
                    <a:pt x="84" y="515"/>
                    <a:pt x="83" y="514"/>
                    <a:pt x="83" y="514"/>
                  </a:cubicBezTo>
                  <a:cubicBezTo>
                    <a:pt x="82" y="513"/>
                    <a:pt x="82" y="513"/>
                    <a:pt x="81" y="514"/>
                  </a:cubicBezTo>
                  <a:cubicBezTo>
                    <a:pt x="81" y="514"/>
                    <a:pt x="80" y="514"/>
                    <a:pt x="80" y="515"/>
                  </a:cubicBezTo>
                  <a:cubicBezTo>
                    <a:pt x="79" y="515"/>
                    <a:pt x="79" y="515"/>
                    <a:pt x="78" y="515"/>
                  </a:cubicBezTo>
                  <a:cubicBezTo>
                    <a:pt x="77" y="515"/>
                    <a:pt x="77" y="512"/>
                    <a:pt x="77" y="511"/>
                  </a:cubicBezTo>
                  <a:cubicBezTo>
                    <a:pt x="76" y="511"/>
                    <a:pt x="75" y="510"/>
                    <a:pt x="74" y="510"/>
                  </a:cubicBezTo>
                  <a:cubicBezTo>
                    <a:pt x="74" y="510"/>
                    <a:pt x="74" y="509"/>
                    <a:pt x="73" y="509"/>
                  </a:cubicBezTo>
                  <a:cubicBezTo>
                    <a:pt x="73" y="509"/>
                    <a:pt x="72" y="509"/>
                    <a:pt x="72" y="510"/>
                  </a:cubicBezTo>
                  <a:cubicBezTo>
                    <a:pt x="71" y="510"/>
                    <a:pt x="70" y="509"/>
                    <a:pt x="70" y="509"/>
                  </a:cubicBezTo>
                  <a:cubicBezTo>
                    <a:pt x="69" y="509"/>
                    <a:pt x="68" y="509"/>
                    <a:pt x="68" y="509"/>
                  </a:cubicBezTo>
                  <a:cubicBezTo>
                    <a:pt x="67" y="509"/>
                    <a:pt x="67" y="509"/>
                    <a:pt x="67" y="509"/>
                  </a:cubicBezTo>
                  <a:cubicBezTo>
                    <a:pt x="67" y="509"/>
                    <a:pt x="67" y="508"/>
                    <a:pt x="68" y="508"/>
                  </a:cubicBezTo>
                  <a:cubicBezTo>
                    <a:pt x="68" y="508"/>
                    <a:pt x="67" y="507"/>
                    <a:pt x="67" y="507"/>
                  </a:cubicBezTo>
                  <a:cubicBezTo>
                    <a:pt x="66" y="506"/>
                    <a:pt x="66" y="505"/>
                    <a:pt x="67" y="505"/>
                  </a:cubicBezTo>
                  <a:cubicBezTo>
                    <a:pt x="68" y="505"/>
                    <a:pt x="68" y="505"/>
                    <a:pt x="69" y="505"/>
                  </a:cubicBezTo>
                  <a:cubicBezTo>
                    <a:pt x="69" y="506"/>
                    <a:pt x="70" y="505"/>
                    <a:pt x="70" y="505"/>
                  </a:cubicBezTo>
                  <a:cubicBezTo>
                    <a:pt x="71" y="504"/>
                    <a:pt x="72" y="505"/>
                    <a:pt x="73" y="504"/>
                  </a:cubicBezTo>
                  <a:cubicBezTo>
                    <a:pt x="74" y="504"/>
                    <a:pt x="74" y="504"/>
                    <a:pt x="74" y="504"/>
                  </a:cubicBezTo>
                  <a:cubicBezTo>
                    <a:pt x="75" y="504"/>
                    <a:pt x="75" y="503"/>
                    <a:pt x="75" y="503"/>
                  </a:cubicBezTo>
                  <a:cubicBezTo>
                    <a:pt x="75" y="503"/>
                    <a:pt x="75" y="502"/>
                    <a:pt x="75" y="502"/>
                  </a:cubicBezTo>
                  <a:cubicBezTo>
                    <a:pt x="76" y="501"/>
                    <a:pt x="76" y="501"/>
                    <a:pt x="77" y="501"/>
                  </a:cubicBezTo>
                  <a:cubicBezTo>
                    <a:pt x="77" y="501"/>
                    <a:pt x="78" y="501"/>
                    <a:pt x="78" y="500"/>
                  </a:cubicBezTo>
                  <a:cubicBezTo>
                    <a:pt x="78" y="500"/>
                    <a:pt x="78" y="500"/>
                    <a:pt x="79" y="500"/>
                  </a:cubicBezTo>
                  <a:cubicBezTo>
                    <a:pt x="79" y="499"/>
                    <a:pt x="80" y="498"/>
                    <a:pt x="80" y="498"/>
                  </a:cubicBezTo>
                  <a:cubicBezTo>
                    <a:pt x="80" y="497"/>
                    <a:pt x="79" y="497"/>
                    <a:pt x="79" y="496"/>
                  </a:cubicBezTo>
                  <a:cubicBezTo>
                    <a:pt x="79" y="496"/>
                    <a:pt x="79" y="496"/>
                    <a:pt x="80" y="495"/>
                  </a:cubicBezTo>
                  <a:cubicBezTo>
                    <a:pt x="80" y="495"/>
                    <a:pt x="80" y="495"/>
                    <a:pt x="80" y="494"/>
                  </a:cubicBezTo>
                  <a:cubicBezTo>
                    <a:pt x="79" y="493"/>
                    <a:pt x="80" y="493"/>
                    <a:pt x="80" y="493"/>
                  </a:cubicBezTo>
                  <a:cubicBezTo>
                    <a:pt x="81" y="493"/>
                    <a:pt x="81" y="492"/>
                    <a:pt x="81" y="491"/>
                  </a:cubicBezTo>
                  <a:cubicBezTo>
                    <a:pt x="81" y="491"/>
                    <a:pt x="82" y="490"/>
                    <a:pt x="82" y="489"/>
                  </a:cubicBezTo>
                  <a:cubicBezTo>
                    <a:pt x="82" y="489"/>
                    <a:pt x="83" y="488"/>
                    <a:pt x="83" y="488"/>
                  </a:cubicBezTo>
                  <a:cubicBezTo>
                    <a:pt x="84" y="488"/>
                    <a:pt x="84" y="487"/>
                    <a:pt x="84" y="486"/>
                  </a:cubicBezTo>
                  <a:cubicBezTo>
                    <a:pt x="84" y="485"/>
                    <a:pt x="84" y="485"/>
                    <a:pt x="83" y="485"/>
                  </a:cubicBezTo>
                  <a:cubicBezTo>
                    <a:pt x="83" y="484"/>
                    <a:pt x="83" y="484"/>
                    <a:pt x="83" y="484"/>
                  </a:cubicBezTo>
                  <a:cubicBezTo>
                    <a:pt x="84" y="483"/>
                    <a:pt x="84" y="483"/>
                    <a:pt x="83" y="483"/>
                  </a:cubicBezTo>
                  <a:cubicBezTo>
                    <a:pt x="83" y="482"/>
                    <a:pt x="83" y="482"/>
                    <a:pt x="83" y="481"/>
                  </a:cubicBezTo>
                  <a:cubicBezTo>
                    <a:pt x="83" y="480"/>
                    <a:pt x="84" y="480"/>
                    <a:pt x="85" y="480"/>
                  </a:cubicBezTo>
                  <a:cubicBezTo>
                    <a:pt x="85" y="480"/>
                    <a:pt x="85" y="479"/>
                    <a:pt x="85" y="479"/>
                  </a:cubicBezTo>
                  <a:cubicBezTo>
                    <a:pt x="85" y="479"/>
                    <a:pt x="85" y="478"/>
                    <a:pt x="85" y="478"/>
                  </a:cubicBezTo>
                  <a:cubicBezTo>
                    <a:pt x="85" y="478"/>
                    <a:pt x="86" y="478"/>
                    <a:pt x="87" y="478"/>
                  </a:cubicBezTo>
                  <a:cubicBezTo>
                    <a:pt x="88" y="478"/>
                    <a:pt x="88" y="477"/>
                    <a:pt x="87" y="476"/>
                  </a:cubicBezTo>
                  <a:cubicBezTo>
                    <a:pt x="87" y="476"/>
                    <a:pt x="88" y="476"/>
                    <a:pt x="89" y="476"/>
                  </a:cubicBezTo>
                  <a:cubicBezTo>
                    <a:pt x="89" y="475"/>
                    <a:pt x="89" y="475"/>
                    <a:pt x="90" y="475"/>
                  </a:cubicBezTo>
                  <a:cubicBezTo>
                    <a:pt x="90" y="475"/>
                    <a:pt x="91" y="476"/>
                    <a:pt x="92" y="475"/>
                  </a:cubicBezTo>
                  <a:cubicBezTo>
                    <a:pt x="92" y="475"/>
                    <a:pt x="92" y="474"/>
                    <a:pt x="92" y="474"/>
                  </a:cubicBezTo>
                  <a:cubicBezTo>
                    <a:pt x="92" y="473"/>
                    <a:pt x="92" y="473"/>
                    <a:pt x="93" y="473"/>
                  </a:cubicBezTo>
                  <a:cubicBezTo>
                    <a:pt x="93" y="473"/>
                    <a:pt x="93" y="473"/>
                    <a:pt x="94" y="473"/>
                  </a:cubicBezTo>
                  <a:cubicBezTo>
                    <a:pt x="94" y="473"/>
                    <a:pt x="94" y="471"/>
                    <a:pt x="94" y="470"/>
                  </a:cubicBezTo>
                  <a:cubicBezTo>
                    <a:pt x="94" y="470"/>
                    <a:pt x="95" y="469"/>
                    <a:pt x="95" y="468"/>
                  </a:cubicBezTo>
                  <a:cubicBezTo>
                    <a:pt x="95" y="468"/>
                    <a:pt x="96" y="468"/>
                    <a:pt x="97" y="468"/>
                  </a:cubicBezTo>
                  <a:cubicBezTo>
                    <a:pt x="98" y="468"/>
                    <a:pt x="99" y="468"/>
                    <a:pt x="99" y="467"/>
                  </a:cubicBezTo>
                  <a:cubicBezTo>
                    <a:pt x="99" y="467"/>
                    <a:pt x="99" y="467"/>
                    <a:pt x="99" y="468"/>
                  </a:cubicBezTo>
                  <a:cubicBezTo>
                    <a:pt x="100" y="468"/>
                    <a:pt x="100" y="468"/>
                    <a:pt x="102" y="468"/>
                  </a:cubicBezTo>
                  <a:cubicBezTo>
                    <a:pt x="103" y="468"/>
                    <a:pt x="103" y="467"/>
                    <a:pt x="104" y="467"/>
                  </a:cubicBezTo>
                  <a:cubicBezTo>
                    <a:pt x="104" y="466"/>
                    <a:pt x="104" y="465"/>
                    <a:pt x="104" y="465"/>
                  </a:cubicBezTo>
                  <a:cubicBezTo>
                    <a:pt x="104" y="465"/>
                    <a:pt x="105" y="464"/>
                    <a:pt x="106" y="465"/>
                  </a:cubicBezTo>
                  <a:cubicBezTo>
                    <a:pt x="106" y="465"/>
                    <a:pt x="107" y="465"/>
                    <a:pt x="107" y="464"/>
                  </a:cubicBezTo>
                  <a:cubicBezTo>
                    <a:pt x="108" y="464"/>
                    <a:pt x="109" y="463"/>
                    <a:pt x="109" y="463"/>
                  </a:cubicBezTo>
                  <a:cubicBezTo>
                    <a:pt x="110" y="463"/>
                    <a:pt x="109" y="462"/>
                    <a:pt x="109" y="461"/>
                  </a:cubicBezTo>
                  <a:cubicBezTo>
                    <a:pt x="109" y="461"/>
                    <a:pt x="109" y="461"/>
                    <a:pt x="109" y="460"/>
                  </a:cubicBezTo>
                  <a:cubicBezTo>
                    <a:pt x="109" y="460"/>
                    <a:pt x="109" y="459"/>
                    <a:pt x="108" y="459"/>
                  </a:cubicBezTo>
                  <a:cubicBezTo>
                    <a:pt x="108" y="459"/>
                    <a:pt x="107" y="459"/>
                    <a:pt x="106" y="459"/>
                  </a:cubicBezTo>
                  <a:cubicBezTo>
                    <a:pt x="104" y="459"/>
                    <a:pt x="105" y="458"/>
                    <a:pt x="105" y="458"/>
                  </a:cubicBezTo>
                  <a:cubicBezTo>
                    <a:pt x="105" y="457"/>
                    <a:pt x="104" y="457"/>
                    <a:pt x="104" y="457"/>
                  </a:cubicBezTo>
                  <a:cubicBezTo>
                    <a:pt x="104" y="457"/>
                    <a:pt x="105" y="456"/>
                    <a:pt x="105" y="457"/>
                  </a:cubicBezTo>
                  <a:cubicBezTo>
                    <a:pt x="105" y="457"/>
                    <a:pt x="106" y="457"/>
                    <a:pt x="106" y="456"/>
                  </a:cubicBezTo>
                  <a:cubicBezTo>
                    <a:pt x="106" y="456"/>
                    <a:pt x="105" y="456"/>
                    <a:pt x="105" y="455"/>
                  </a:cubicBezTo>
                  <a:cubicBezTo>
                    <a:pt x="105" y="455"/>
                    <a:pt x="106" y="455"/>
                    <a:pt x="106" y="454"/>
                  </a:cubicBezTo>
                  <a:cubicBezTo>
                    <a:pt x="107" y="454"/>
                    <a:pt x="107" y="454"/>
                    <a:pt x="107" y="453"/>
                  </a:cubicBezTo>
                  <a:cubicBezTo>
                    <a:pt x="108" y="453"/>
                    <a:pt x="108" y="453"/>
                    <a:pt x="108" y="453"/>
                  </a:cubicBezTo>
                  <a:cubicBezTo>
                    <a:pt x="109" y="454"/>
                    <a:pt x="109" y="453"/>
                    <a:pt x="109" y="453"/>
                  </a:cubicBezTo>
                  <a:cubicBezTo>
                    <a:pt x="110" y="453"/>
                    <a:pt x="110" y="452"/>
                    <a:pt x="110" y="452"/>
                  </a:cubicBezTo>
                  <a:cubicBezTo>
                    <a:pt x="110" y="452"/>
                    <a:pt x="109" y="452"/>
                    <a:pt x="109" y="451"/>
                  </a:cubicBezTo>
                  <a:cubicBezTo>
                    <a:pt x="109" y="451"/>
                    <a:pt x="109" y="450"/>
                    <a:pt x="109" y="449"/>
                  </a:cubicBezTo>
                  <a:cubicBezTo>
                    <a:pt x="109" y="449"/>
                    <a:pt x="108" y="448"/>
                    <a:pt x="107" y="448"/>
                  </a:cubicBezTo>
                  <a:cubicBezTo>
                    <a:pt x="107" y="448"/>
                    <a:pt x="107" y="447"/>
                    <a:pt x="107" y="447"/>
                  </a:cubicBezTo>
                  <a:cubicBezTo>
                    <a:pt x="107" y="446"/>
                    <a:pt x="106" y="446"/>
                    <a:pt x="106" y="446"/>
                  </a:cubicBezTo>
                  <a:cubicBezTo>
                    <a:pt x="106" y="445"/>
                    <a:pt x="105" y="445"/>
                    <a:pt x="105" y="445"/>
                  </a:cubicBezTo>
                  <a:cubicBezTo>
                    <a:pt x="104" y="445"/>
                    <a:pt x="104" y="446"/>
                    <a:pt x="104" y="446"/>
                  </a:cubicBezTo>
                  <a:cubicBezTo>
                    <a:pt x="104" y="446"/>
                    <a:pt x="103" y="446"/>
                    <a:pt x="103" y="445"/>
                  </a:cubicBezTo>
                  <a:cubicBezTo>
                    <a:pt x="102" y="445"/>
                    <a:pt x="101" y="445"/>
                    <a:pt x="101" y="445"/>
                  </a:cubicBezTo>
                  <a:cubicBezTo>
                    <a:pt x="100" y="445"/>
                    <a:pt x="100" y="445"/>
                    <a:pt x="99" y="445"/>
                  </a:cubicBezTo>
                  <a:cubicBezTo>
                    <a:pt x="99" y="444"/>
                    <a:pt x="98" y="443"/>
                    <a:pt x="98" y="443"/>
                  </a:cubicBezTo>
                  <a:cubicBezTo>
                    <a:pt x="98" y="443"/>
                    <a:pt x="97" y="442"/>
                    <a:pt x="97" y="442"/>
                  </a:cubicBezTo>
                  <a:cubicBezTo>
                    <a:pt x="96" y="442"/>
                    <a:pt x="97" y="442"/>
                    <a:pt x="97" y="441"/>
                  </a:cubicBezTo>
                  <a:cubicBezTo>
                    <a:pt x="97" y="440"/>
                    <a:pt x="96" y="440"/>
                    <a:pt x="96" y="439"/>
                  </a:cubicBezTo>
                  <a:cubicBezTo>
                    <a:pt x="95" y="439"/>
                    <a:pt x="95" y="439"/>
                    <a:pt x="94" y="439"/>
                  </a:cubicBezTo>
                  <a:cubicBezTo>
                    <a:pt x="94" y="439"/>
                    <a:pt x="93" y="438"/>
                    <a:pt x="92" y="438"/>
                  </a:cubicBezTo>
                  <a:cubicBezTo>
                    <a:pt x="92" y="437"/>
                    <a:pt x="91" y="438"/>
                    <a:pt x="90" y="438"/>
                  </a:cubicBezTo>
                  <a:cubicBezTo>
                    <a:pt x="90" y="438"/>
                    <a:pt x="89" y="439"/>
                    <a:pt x="89" y="439"/>
                  </a:cubicBezTo>
                  <a:cubicBezTo>
                    <a:pt x="89" y="439"/>
                    <a:pt x="89" y="440"/>
                    <a:pt x="89" y="440"/>
                  </a:cubicBezTo>
                  <a:cubicBezTo>
                    <a:pt x="89" y="441"/>
                    <a:pt x="88" y="441"/>
                    <a:pt x="88" y="442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7" y="442"/>
                    <a:pt x="86" y="441"/>
                    <a:pt x="85" y="441"/>
                  </a:cubicBezTo>
                  <a:cubicBezTo>
                    <a:pt x="85" y="441"/>
                    <a:pt x="84" y="441"/>
                    <a:pt x="84" y="441"/>
                  </a:cubicBezTo>
                  <a:cubicBezTo>
                    <a:pt x="84" y="442"/>
                    <a:pt x="83" y="444"/>
                    <a:pt x="83" y="445"/>
                  </a:cubicBezTo>
                  <a:cubicBezTo>
                    <a:pt x="83" y="446"/>
                    <a:pt x="82" y="446"/>
                    <a:pt x="81" y="446"/>
                  </a:cubicBezTo>
                  <a:cubicBezTo>
                    <a:pt x="81" y="446"/>
                    <a:pt x="80" y="447"/>
                    <a:pt x="80" y="447"/>
                  </a:cubicBezTo>
                  <a:cubicBezTo>
                    <a:pt x="79" y="447"/>
                    <a:pt x="79" y="448"/>
                    <a:pt x="79" y="447"/>
                  </a:cubicBezTo>
                  <a:cubicBezTo>
                    <a:pt x="79" y="447"/>
                    <a:pt x="78" y="447"/>
                    <a:pt x="78" y="447"/>
                  </a:cubicBezTo>
                  <a:cubicBezTo>
                    <a:pt x="77" y="447"/>
                    <a:pt x="75" y="446"/>
                    <a:pt x="74" y="446"/>
                  </a:cubicBezTo>
                  <a:cubicBezTo>
                    <a:pt x="73" y="446"/>
                    <a:pt x="73" y="447"/>
                    <a:pt x="73" y="447"/>
                  </a:cubicBezTo>
                  <a:cubicBezTo>
                    <a:pt x="73" y="448"/>
                    <a:pt x="73" y="448"/>
                    <a:pt x="74" y="449"/>
                  </a:cubicBezTo>
                  <a:cubicBezTo>
                    <a:pt x="74" y="449"/>
                    <a:pt x="73" y="449"/>
                    <a:pt x="73" y="449"/>
                  </a:cubicBezTo>
                  <a:cubicBezTo>
                    <a:pt x="72" y="450"/>
                    <a:pt x="72" y="450"/>
                    <a:pt x="73" y="450"/>
                  </a:cubicBezTo>
                  <a:cubicBezTo>
                    <a:pt x="73" y="451"/>
                    <a:pt x="73" y="451"/>
                    <a:pt x="73" y="451"/>
                  </a:cubicBezTo>
                  <a:cubicBezTo>
                    <a:pt x="72" y="451"/>
                    <a:pt x="72" y="451"/>
                    <a:pt x="72" y="450"/>
                  </a:cubicBezTo>
                  <a:cubicBezTo>
                    <a:pt x="72" y="450"/>
                    <a:pt x="71" y="450"/>
                    <a:pt x="70" y="450"/>
                  </a:cubicBezTo>
                  <a:cubicBezTo>
                    <a:pt x="70" y="450"/>
                    <a:pt x="70" y="450"/>
                    <a:pt x="70" y="451"/>
                  </a:cubicBezTo>
                  <a:cubicBezTo>
                    <a:pt x="70" y="451"/>
                    <a:pt x="69" y="451"/>
                    <a:pt x="68" y="450"/>
                  </a:cubicBezTo>
                  <a:cubicBezTo>
                    <a:pt x="67" y="450"/>
                    <a:pt x="66" y="451"/>
                    <a:pt x="66" y="450"/>
                  </a:cubicBezTo>
                  <a:cubicBezTo>
                    <a:pt x="66" y="450"/>
                    <a:pt x="66" y="450"/>
                    <a:pt x="65" y="450"/>
                  </a:cubicBezTo>
                  <a:cubicBezTo>
                    <a:pt x="65" y="450"/>
                    <a:pt x="65" y="450"/>
                    <a:pt x="65" y="450"/>
                  </a:cubicBezTo>
                  <a:cubicBezTo>
                    <a:pt x="65" y="449"/>
                    <a:pt x="65" y="449"/>
                    <a:pt x="64" y="449"/>
                  </a:cubicBezTo>
                  <a:cubicBezTo>
                    <a:pt x="63" y="449"/>
                    <a:pt x="63" y="450"/>
                    <a:pt x="62" y="450"/>
                  </a:cubicBezTo>
                  <a:cubicBezTo>
                    <a:pt x="62" y="450"/>
                    <a:pt x="62" y="449"/>
                    <a:pt x="61" y="449"/>
                  </a:cubicBezTo>
                  <a:cubicBezTo>
                    <a:pt x="61" y="449"/>
                    <a:pt x="61" y="450"/>
                    <a:pt x="61" y="450"/>
                  </a:cubicBezTo>
                  <a:cubicBezTo>
                    <a:pt x="60" y="450"/>
                    <a:pt x="60" y="450"/>
                    <a:pt x="60" y="450"/>
                  </a:cubicBezTo>
                  <a:cubicBezTo>
                    <a:pt x="59" y="450"/>
                    <a:pt x="59" y="450"/>
                    <a:pt x="59" y="451"/>
                  </a:cubicBezTo>
                  <a:cubicBezTo>
                    <a:pt x="59" y="451"/>
                    <a:pt x="58" y="451"/>
                    <a:pt x="58" y="451"/>
                  </a:cubicBezTo>
                  <a:cubicBezTo>
                    <a:pt x="58" y="451"/>
                    <a:pt x="57" y="451"/>
                    <a:pt x="57" y="451"/>
                  </a:cubicBezTo>
                  <a:cubicBezTo>
                    <a:pt x="57" y="452"/>
                    <a:pt x="56" y="453"/>
                    <a:pt x="56" y="453"/>
                  </a:cubicBezTo>
                  <a:cubicBezTo>
                    <a:pt x="55" y="453"/>
                    <a:pt x="55" y="453"/>
                    <a:pt x="55" y="453"/>
                  </a:cubicBezTo>
                  <a:cubicBezTo>
                    <a:pt x="54" y="453"/>
                    <a:pt x="54" y="453"/>
                    <a:pt x="54" y="453"/>
                  </a:cubicBezTo>
                  <a:cubicBezTo>
                    <a:pt x="53" y="453"/>
                    <a:pt x="53" y="453"/>
                    <a:pt x="53" y="454"/>
                  </a:cubicBezTo>
                  <a:cubicBezTo>
                    <a:pt x="52" y="454"/>
                    <a:pt x="52" y="455"/>
                    <a:pt x="52" y="456"/>
                  </a:cubicBezTo>
                  <a:cubicBezTo>
                    <a:pt x="52" y="456"/>
                    <a:pt x="51" y="456"/>
                    <a:pt x="51" y="455"/>
                  </a:cubicBezTo>
                  <a:cubicBezTo>
                    <a:pt x="51" y="455"/>
                    <a:pt x="50" y="454"/>
                    <a:pt x="50" y="454"/>
                  </a:cubicBezTo>
                  <a:cubicBezTo>
                    <a:pt x="49" y="453"/>
                    <a:pt x="50" y="453"/>
                    <a:pt x="50" y="453"/>
                  </a:cubicBezTo>
                  <a:cubicBezTo>
                    <a:pt x="51" y="453"/>
                    <a:pt x="50" y="452"/>
                    <a:pt x="50" y="452"/>
                  </a:cubicBezTo>
                  <a:cubicBezTo>
                    <a:pt x="50" y="451"/>
                    <a:pt x="51" y="451"/>
                    <a:pt x="52" y="451"/>
                  </a:cubicBezTo>
                  <a:cubicBezTo>
                    <a:pt x="52" y="451"/>
                    <a:pt x="53" y="451"/>
                    <a:pt x="53" y="450"/>
                  </a:cubicBezTo>
                  <a:cubicBezTo>
                    <a:pt x="53" y="450"/>
                    <a:pt x="51" y="450"/>
                    <a:pt x="51" y="449"/>
                  </a:cubicBezTo>
                  <a:cubicBezTo>
                    <a:pt x="50" y="449"/>
                    <a:pt x="51" y="448"/>
                    <a:pt x="51" y="448"/>
                  </a:cubicBezTo>
                  <a:cubicBezTo>
                    <a:pt x="51" y="448"/>
                    <a:pt x="51" y="448"/>
                    <a:pt x="52" y="448"/>
                  </a:cubicBezTo>
                  <a:cubicBezTo>
                    <a:pt x="52" y="448"/>
                    <a:pt x="52" y="447"/>
                    <a:pt x="52" y="446"/>
                  </a:cubicBezTo>
                  <a:cubicBezTo>
                    <a:pt x="51" y="446"/>
                    <a:pt x="52" y="446"/>
                    <a:pt x="52" y="446"/>
                  </a:cubicBezTo>
                  <a:cubicBezTo>
                    <a:pt x="52" y="445"/>
                    <a:pt x="50" y="445"/>
                    <a:pt x="50" y="445"/>
                  </a:cubicBezTo>
                  <a:cubicBezTo>
                    <a:pt x="50" y="445"/>
                    <a:pt x="50" y="444"/>
                    <a:pt x="51" y="444"/>
                  </a:cubicBezTo>
                  <a:cubicBezTo>
                    <a:pt x="51" y="444"/>
                    <a:pt x="51" y="444"/>
                    <a:pt x="51" y="444"/>
                  </a:cubicBezTo>
                  <a:cubicBezTo>
                    <a:pt x="51" y="443"/>
                    <a:pt x="51" y="443"/>
                    <a:pt x="50" y="443"/>
                  </a:cubicBezTo>
                  <a:cubicBezTo>
                    <a:pt x="50" y="444"/>
                    <a:pt x="50" y="444"/>
                    <a:pt x="49" y="444"/>
                  </a:cubicBezTo>
                  <a:cubicBezTo>
                    <a:pt x="49" y="444"/>
                    <a:pt x="49" y="444"/>
                    <a:pt x="48" y="443"/>
                  </a:cubicBezTo>
                  <a:cubicBezTo>
                    <a:pt x="48" y="443"/>
                    <a:pt x="48" y="443"/>
                    <a:pt x="47" y="443"/>
                  </a:cubicBezTo>
                  <a:cubicBezTo>
                    <a:pt x="46" y="443"/>
                    <a:pt x="46" y="442"/>
                    <a:pt x="46" y="442"/>
                  </a:cubicBezTo>
                  <a:cubicBezTo>
                    <a:pt x="46" y="441"/>
                    <a:pt x="47" y="440"/>
                    <a:pt x="48" y="440"/>
                  </a:cubicBezTo>
                  <a:cubicBezTo>
                    <a:pt x="48" y="439"/>
                    <a:pt x="48" y="439"/>
                    <a:pt x="48" y="439"/>
                  </a:cubicBezTo>
                  <a:cubicBezTo>
                    <a:pt x="47" y="439"/>
                    <a:pt x="47" y="439"/>
                    <a:pt x="46" y="439"/>
                  </a:cubicBezTo>
                  <a:cubicBezTo>
                    <a:pt x="46" y="439"/>
                    <a:pt x="44" y="438"/>
                    <a:pt x="44" y="438"/>
                  </a:cubicBezTo>
                  <a:cubicBezTo>
                    <a:pt x="43" y="440"/>
                    <a:pt x="43" y="440"/>
                    <a:pt x="43" y="440"/>
                  </a:cubicBezTo>
                  <a:cubicBezTo>
                    <a:pt x="43" y="440"/>
                    <a:pt x="42" y="438"/>
                    <a:pt x="43" y="437"/>
                  </a:cubicBezTo>
                  <a:cubicBezTo>
                    <a:pt x="43" y="437"/>
                    <a:pt x="44" y="436"/>
                    <a:pt x="44" y="435"/>
                  </a:cubicBezTo>
                  <a:cubicBezTo>
                    <a:pt x="44" y="434"/>
                    <a:pt x="43" y="435"/>
                    <a:pt x="43" y="434"/>
                  </a:cubicBezTo>
                  <a:cubicBezTo>
                    <a:pt x="43" y="433"/>
                    <a:pt x="43" y="431"/>
                    <a:pt x="44" y="431"/>
                  </a:cubicBezTo>
                  <a:cubicBezTo>
                    <a:pt x="45" y="431"/>
                    <a:pt x="46" y="432"/>
                    <a:pt x="46" y="431"/>
                  </a:cubicBezTo>
                  <a:cubicBezTo>
                    <a:pt x="46" y="430"/>
                    <a:pt x="46" y="428"/>
                    <a:pt x="46" y="428"/>
                  </a:cubicBezTo>
                  <a:cubicBezTo>
                    <a:pt x="45" y="428"/>
                    <a:pt x="44" y="427"/>
                    <a:pt x="45" y="426"/>
                  </a:cubicBezTo>
                  <a:cubicBezTo>
                    <a:pt x="45" y="425"/>
                    <a:pt x="45" y="425"/>
                    <a:pt x="45" y="424"/>
                  </a:cubicBezTo>
                  <a:cubicBezTo>
                    <a:pt x="44" y="424"/>
                    <a:pt x="44" y="425"/>
                    <a:pt x="43" y="424"/>
                  </a:cubicBezTo>
                  <a:cubicBezTo>
                    <a:pt x="43" y="424"/>
                    <a:pt x="42" y="424"/>
                    <a:pt x="42" y="423"/>
                  </a:cubicBezTo>
                  <a:cubicBezTo>
                    <a:pt x="42" y="422"/>
                    <a:pt x="42" y="422"/>
                    <a:pt x="41" y="421"/>
                  </a:cubicBezTo>
                  <a:cubicBezTo>
                    <a:pt x="41" y="420"/>
                    <a:pt x="40" y="418"/>
                    <a:pt x="39" y="417"/>
                  </a:cubicBezTo>
                  <a:cubicBezTo>
                    <a:pt x="39" y="416"/>
                    <a:pt x="38" y="413"/>
                    <a:pt x="39" y="412"/>
                  </a:cubicBezTo>
                  <a:cubicBezTo>
                    <a:pt x="40" y="412"/>
                    <a:pt x="42" y="410"/>
                    <a:pt x="42" y="409"/>
                  </a:cubicBezTo>
                  <a:cubicBezTo>
                    <a:pt x="42" y="408"/>
                    <a:pt x="42" y="407"/>
                    <a:pt x="42" y="407"/>
                  </a:cubicBezTo>
                  <a:cubicBezTo>
                    <a:pt x="42" y="406"/>
                    <a:pt x="42" y="404"/>
                    <a:pt x="42" y="404"/>
                  </a:cubicBezTo>
                  <a:cubicBezTo>
                    <a:pt x="42" y="404"/>
                    <a:pt x="43" y="402"/>
                    <a:pt x="44" y="402"/>
                  </a:cubicBezTo>
                  <a:cubicBezTo>
                    <a:pt x="45" y="401"/>
                    <a:pt x="45" y="400"/>
                    <a:pt x="45" y="400"/>
                  </a:cubicBezTo>
                  <a:cubicBezTo>
                    <a:pt x="46" y="399"/>
                    <a:pt x="46" y="399"/>
                    <a:pt x="46" y="399"/>
                  </a:cubicBezTo>
                  <a:cubicBezTo>
                    <a:pt x="46" y="398"/>
                    <a:pt x="46" y="398"/>
                    <a:pt x="46" y="398"/>
                  </a:cubicBezTo>
                  <a:cubicBezTo>
                    <a:pt x="46" y="398"/>
                    <a:pt x="46" y="396"/>
                    <a:pt x="46" y="395"/>
                  </a:cubicBezTo>
                  <a:cubicBezTo>
                    <a:pt x="46" y="395"/>
                    <a:pt x="47" y="394"/>
                    <a:pt x="47" y="394"/>
                  </a:cubicBezTo>
                  <a:cubicBezTo>
                    <a:pt x="47" y="394"/>
                    <a:pt x="45" y="392"/>
                    <a:pt x="46" y="391"/>
                  </a:cubicBezTo>
                  <a:cubicBezTo>
                    <a:pt x="46" y="391"/>
                    <a:pt x="46" y="390"/>
                    <a:pt x="46" y="389"/>
                  </a:cubicBezTo>
                  <a:cubicBezTo>
                    <a:pt x="45" y="389"/>
                    <a:pt x="44" y="388"/>
                    <a:pt x="45" y="387"/>
                  </a:cubicBezTo>
                  <a:cubicBezTo>
                    <a:pt x="45" y="387"/>
                    <a:pt x="47" y="384"/>
                    <a:pt x="46" y="384"/>
                  </a:cubicBezTo>
                  <a:cubicBezTo>
                    <a:pt x="46" y="383"/>
                    <a:pt x="47" y="382"/>
                    <a:pt x="47" y="381"/>
                  </a:cubicBezTo>
                  <a:cubicBezTo>
                    <a:pt x="48" y="381"/>
                    <a:pt x="49" y="381"/>
                    <a:pt x="49" y="381"/>
                  </a:cubicBezTo>
                  <a:cubicBezTo>
                    <a:pt x="50" y="382"/>
                    <a:pt x="50" y="382"/>
                    <a:pt x="51" y="382"/>
                  </a:cubicBezTo>
                  <a:cubicBezTo>
                    <a:pt x="52" y="382"/>
                    <a:pt x="53" y="380"/>
                    <a:pt x="53" y="380"/>
                  </a:cubicBezTo>
                  <a:cubicBezTo>
                    <a:pt x="52" y="380"/>
                    <a:pt x="52" y="379"/>
                    <a:pt x="52" y="379"/>
                  </a:cubicBezTo>
                  <a:cubicBezTo>
                    <a:pt x="52" y="379"/>
                    <a:pt x="55" y="378"/>
                    <a:pt x="55" y="378"/>
                  </a:cubicBezTo>
                  <a:cubicBezTo>
                    <a:pt x="56" y="377"/>
                    <a:pt x="57" y="376"/>
                    <a:pt x="57" y="376"/>
                  </a:cubicBezTo>
                  <a:cubicBezTo>
                    <a:pt x="58" y="376"/>
                    <a:pt x="59" y="376"/>
                    <a:pt x="59" y="375"/>
                  </a:cubicBezTo>
                  <a:cubicBezTo>
                    <a:pt x="60" y="375"/>
                    <a:pt x="62" y="374"/>
                    <a:pt x="62" y="373"/>
                  </a:cubicBezTo>
                  <a:cubicBezTo>
                    <a:pt x="62" y="373"/>
                    <a:pt x="60" y="373"/>
                    <a:pt x="60" y="372"/>
                  </a:cubicBezTo>
                  <a:cubicBezTo>
                    <a:pt x="60" y="372"/>
                    <a:pt x="61" y="371"/>
                    <a:pt x="61" y="370"/>
                  </a:cubicBezTo>
                  <a:cubicBezTo>
                    <a:pt x="60" y="370"/>
                    <a:pt x="60" y="369"/>
                    <a:pt x="59" y="369"/>
                  </a:cubicBezTo>
                  <a:cubicBezTo>
                    <a:pt x="58" y="370"/>
                    <a:pt x="57" y="370"/>
                    <a:pt x="57" y="369"/>
                  </a:cubicBezTo>
                  <a:cubicBezTo>
                    <a:pt x="57" y="369"/>
                    <a:pt x="57" y="368"/>
                    <a:pt x="57" y="368"/>
                  </a:cubicBezTo>
                  <a:cubicBezTo>
                    <a:pt x="57" y="368"/>
                    <a:pt x="53" y="370"/>
                    <a:pt x="52" y="370"/>
                  </a:cubicBezTo>
                  <a:cubicBezTo>
                    <a:pt x="52" y="370"/>
                    <a:pt x="51" y="371"/>
                    <a:pt x="51" y="372"/>
                  </a:cubicBezTo>
                  <a:cubicBezTo>
                    <a:pt x="50" y="372"/>
                    <a:pt x="49" y="373"/>
                    <a:pt x="49" y="373"/>
                  </a:cubicBezTo>
                  <a:cubicBezTo>
                    <a:pt x="48" y="373"/>
                    <a:pt x="48" y="373"/>
                    <a:pt x="47" y="372"/>
                  </a:cubicBezTo>
                  <a:cubicBezTo>
                    <a:pt x="47" y="372"/>
                    <a:pt x="46" y="371"/>
                    <a:pt x="45" y="372"/>
                  </a:cubicBezTo>
                  <a:cubicBezTo>
                    <a:pt x="45" y="372"/>
                    <a:pt x="45" y="372"/>
                    <a:pt x="44" y="372"/>
                  </a:cubicBezTo>
                  <a:cubicBezTo>
                    <a:pt x="43" y="372"/>
                    <a:pt x="43" y="372"/>
                    <a:pt x="43" y="373"/>
                  </a:cubicBezTo>
                  <a:cubicBezTo>
                    <a:pt x="42" y="374"/>
                    <a:pt x="41" y="375"/>
                    <a:pt x="40" y="375"/>
                  </a:cubicBezTo>
                  <a:cubicBezTo>
                    <a:pt x="40" y="375"/>
                    <a:pt x="38" y="375"/>
                    <a:pt x="38" y="374"/>
                  </a:cubicBezTo>
                  <a:cubicBezTo>
                    <a:pt x="39" y="374"/>
                    <a:pt x="39" y="374"/>
                    <a:pt x="39" y="373"/>
                  </a:cubicBezTo>
                  <a:cubicBezTo>
                    <a:pt x="39" y="373"/>
                    <a:pt x="38" y="372"/>
                    <a:pt x="39" y="372"/>
                  </a:cubicBezTo>
                  <a:cubicBezTo>
                    <a:pt x="39" y="371"/>
                    <a:pt x="40" y="371"/>
                    <a:pt x="40" y="370"/>
                  </a:cubicBezTo>
                  <a:cubicBezTo>
                    <a:pt x="40" y="369"/>
                    <a:pt x="40" y="368"/>
                    <a:pt x="41" y="367"/>
                  </a:cubicBezTo>
                  <a:cubicBezTo>
                    <a:pt x="42" y="366"/>
                    <a:pt x="44" y="365"/>
                    <a:pt x="44" y="364"/>
                  </a:cubicBezTo>
                  <a:cubicBezTo>
                    <a:pt x="44" y="363"/>
                    <a:pt x="43" y="363"/>
                    <a:pt x="44" y="362"/>
                  </a:cubicBezTo>
                  <a:cubicBezTo>
                    <a:pt x="44" y="361"/>
                    <a:pt x="45" y="361"/>
                    <a:pt x="45" y="360"/>
                  </a:cubicBezTo>
                  <a:cubicBezTo>
                    <a:pt x="45" y="360"/>
                    <a:pt x="44" y="359"/>
                    <a:pt x="45" y="359"/>
                  </a:cubicBezTo>
                  <a:cubicBezTo>
                    <a:pt x="45" y="358"/>
                    <a:pt x="45" y="358"/>
                    <a:pt x="45" y="357"/>
                  </a:cubicBezTo>
                  <a:cubicBezTo>
                    <a:pt x="44" y="356"/>
                    <a:pt x="43" y="355"/>
                    <a:pt x="44" y="355"/>
                  </a:cubicBezTo>
                  <a:cubicBezTo>
                    <a:pt x="44" y="354"/>
                    <a:pt x="46" y="351"/>
                    <a:pt x="47" y="351"/>
                  </a:cubicBezTo>
                  <a:cubicBezTo>
                    <a:pt x="47" y="352"/>
                    <a:pt x="48" y="352"/>
                    <a:pt x="48" y="351"/>
                  </a:cubicBezTo>
                  <a:cubicBezTo>
                    <a:pt x="48" y="350"/>
                    <a:pt x="48" y="348"/>
                    <a:pt x="48" y="347"/>
                  </a:cubicBezTo>
                  <a:cubicBezTo>
                    <a:pt x="49" y="346"/>
                    <a:pt x="50" y="345"/>
                    <a:pt x="49" y="345"/>
                  </a:cubicBezTo>
                  <a:cubicBezTo>
                    <a:pt x="49" y="344"/>
                    <a:pt x="49" y="345"/>
                    <a:pt x="48" y="345"/>
                  </a:cubicBezTo>
                  <a:cubicBezTo>
                    <a:pt x="47" y="345"/>
                    <a:pt x="46" y="345"/>
                    <a:pt x="46" y="344"/>
                  </a:cubicBezTo>
                  <a:cubicBezTo>
                    <a:pt x="47" y="343"/>
                    <a:pt x="48" y="341"/>
                    <a:pt x="48" y="340"/>
                  </a:cubicBezTo>
                  <a:cubicBezTo>
                    <a:pt x="48" y="339"/>
                    <a:pt x="48" y="338"/>
                    <a:pt x="48" y="337"/>
                  </a:cubicBezTo>
                  <a:cubicBezTo>
                    <a:pt x="49" y="337"/>
                    <a:pt x="49" y="336"/>
                    <a:pt x="48" y="336"/>
                  </a:cubicBezTo>
                  <a:cubicBezTo>
                    <a:pt x="47" y="336"/>
                    <a:pt x="47" y="336"/>
                    <a:pt x="45" y="336"/>
                  </a:cubicBezTo>
                  <a:cubicBezTo>
                    <a:pt x="44" y="336"/>
                    <a:pt x="43" y="336"/>
                    <a:pt x="43" y="336"/>
                  </a:cubicBezTo>
                  <a:cubicBezTo>
                    <a:pt x="42" y="336"/>
                    <a:pt x="41" y="336"/>
                    <a:pt x="41" y="335"/>
                  </a:cubicBezTo>
                  <a:cubicBezTo>
                    <a:pt x="41" y="335"/>
                    <a:pt x="41" y="334"/>
                    <a:pt x="40" y="334"/>
                  </a:cubicBezTo>
                  <a:cubicBezTo>
                    <a:pt x="40" y="334"/>
                    <a:pt x="39" y="333"/>
                    <a:pt x="38" y="333"/>
                  </a:cubicBezTo>
                  <a:cubicBezTo>
                    <a:pt x="37" y="333"/>
                    <a:pt x="36" y="334"/>
                    <a:pt x="35" y="334"/>
                  </a:cubicBezTo>
                  <a:cubicBezTo>
                    <a:pt x="35" y="334"/>
                    <a:pt x="32" y="334"/>
                    <a:pt x="32" y="334"/>
                  </a:cubicBezTo>
                  <a:cubicBezTo>
                    <a:pt x="32" y="333"/>
                    <a:pt x="31" y="333"/>
                    <a:pt x="31" y="332"/>
                  </a:cubicBezTo>
                  <a:cubicBezTo>
                    <a:pt x="30" y="332"/>
                    <a:pt x="30" y="330"/>
                    <a:pt x="29" y="330"/>
                  </a:cubicBezTo>
                  <a:cubicBezTo>
                    <a:pt x="29" y="331"/>
                    <a:pt x="29" y="331"/>
                    <a:pt x="28" y="330"/>
                  </a:cubicBezTo>
                  <a:cubicBezTo>
                    <a:pt x="28" y="330"/>
                    <a:pt x="28" y="328"/>
                    <a:pt x="28" y="327"/>
                  </a:cubicBezTo>
                  <a:cubicBezTo>
                    <a:pt x="28" y="326"/>
                    <a:pt x="27" y="323"/>
                    <a:pt x="27" y="322"/>
                  </a:cubicBezTo>
                  <a:cubicBezTo>
                    <a:pt x="27" y="321"/>
                    <a:pt x="27" y="321"/>
                    <a:pt x="26" y="320"/>
                  </a:cubicBezTo>
                  <a:cubicBezTo>
                    <a:pt x="26" y="319"/>
                    <a:pt x="25" y="318"/>
                    <a:pt x="26" y="317"/>
                  </a:cubicBezTo>
                  <a:cubicBezTo>
                    <a:pt x="26" y="315"/>
                    <a:pt x="28" y="312"/>
                    <a:pt x="28" y="312"/>
                  </a:cubicBezTo>
                  <a:cubicBezTo>
                    <a:pt x="29" y="312"/>
                    <a:pt x="30" y="312"/>
                    <a:pt x="30" y="311"/>
                  </a:cubicBezTo>
                  <a:cubicBezTo>
                    <a:pt x="30" y="311"/>
                    <a:pt x="29" y="310"/>
                    <a:pt x="29" y="309"/>
                  </a:cubicBezTo>
                  <a:cubicBezTo>
                    <a:pt x="30" y="308"/>
                    <a:pt x="30" y="306"/>
                    <a:pt x="30" y="305"/>
                  </a:cubicBezTo>
                  <a:cubicBezTo>
                    <a:pt x="31" y="305"/>
                    <a:pt x="32" y="304"/>
                    <a:pt x="31" y="304"/>
                  </a:cubicBezTo>
                  <a:cubicBezTo>
                    <a:pt x="31" y="303"/>
                    <a:pt x="31" y="303"/>
                    <a:pt x="30" y="303"/>
                  </a:cubicBezTo>
                  <a:cubicBezTo>
                    <a:pt x="29" y="303"/>
                    <a:pt x="29" y="303"/>
                    <a:pt x="28" y="302"/>
                  </a:cubicBezTo>
                  <a:cubicBezTo>
                    <a:pt x="28" y="302"/>
                    <a:pt x="26" y="300"/>
                    <a:pt x="26" y="300"/>
                  </a:cubicBezTo>
                  <a:cubicBezTo>
                    <a:pt x="26" y="299"/>
                    <a:pt x="26" y="298"/>
                    <a:pt x="26" y="298"/>
                  </a:cubicBezTo>
                  <a:cubicBezTo>
                    <a:pt x="26" y="298"/>
                    <a:pt x="25" y="299"/>
                    <a:pt x="24" y="298"/>
                  </a:cubicBezTo>
                  <a:cubicBezTo>
                    <a:pt x="24" y="298"/>
                    <a:pt x="25" y="297"/>
                    <a:pt x="24" y="297"/>
                  </a:cubicBezTo>
                  <a:cubicBezTo>
                    <a:pt x="23" y="296"/>
                    <a:pt x="22" y="296"/>
                    <a:pt x="22" y="295"/>
                  </a:cubicBezTo>
                  <a:cubicBezTo>
                    <a:pt x="22" y="294"/>
                    <a:pt x="21" y="293"/>
                    <a:pt x="21" y="292"/>
                  </a:cubicBezTo>
                  <a:cubicBezTo>
                    <a:pt x="21" y="291"/>
                    <a:pt x="21" y="291"/>
                    <a:pt x="20" y="292"/>
                  </a:cubicBezTo>
                  <a:cubicBezTo>
                    <a:pt x="19" y="292"/>
                    <a:pt x="19" y="293"/>
                    <a:pt x="18" y="292"/>
                  </a:cubicBezTo>
                  <a:cubicBezTo>
                    <a:pt x="18" y="291"/>
                    <a:pt x="18" y="290"/>
                    <a:pt x="18" y="290"/>
                  </a:cubicBezTo>
                  <a:cubicBezTo>
                    <a:pt x="18" y="289"/>
                    <a:pt x="18" y="288"/>
                    <a:pt x="19" y="287"/>
                  </a:cubicBezTo>
                  <a:cubicBezTo>
                    <a:pt x="20" y="287"/>
                    <a:pt x="20" y="286"/>
                    <a:pt x="21" y="285"/>
                  </a:cubicBezTo>
                  <a:cubicBezTo>
                    <a:pt x="21" y="284"/>
                    <a:pt x="22" y="282"/>
                    <a:pt x="22" y="281"/>
                  </a:cubicBezTo>
                  <a:cubicBezTo>
                    <a:pt x="22" y="280"/>
                    <a:pt x="23" y="278"/>
                    <a:pt x="24" y="277"/>
                  </a:cubicBezTo>
                  <a:cubicBezTo>
                    <a:pt x="24" y="277"/>
                    <a:pt x="24" y="276"/>
                    <a:pt x="24" y="275"/>
                  </a:cubicBezTo>
                  <a:cubicBezTo>
                    <a:pt x="25" y="274"/>
                    <a:pt x="25" y="273"/>
                    <a:pt x="24" y="273"/>
                  </a:cubicBezTo>
                  <a:cubicBezTo>
                    <a:pt x="24" y="273"/>
                    <a:pt x="23" y="273"/>
                    <a:pt x="23" y="272"/>
                  </a:cubicBezTo>
                  <a:cubicBezTo>
                    <a:pt x="23" y="271"/>
                    <a:pt x="25" y="269"/>
                    <a:pt x="25" y="268"/>
                  </a:cubicBezTo>
                  <a:cubicBezTo>
                    <a:pt x="25" y="267"/>
                    <a:pt x="25" y="265"/>
                    <a:pt x="24" y="266"/>
                  </a:cubicBezTo>
                  <a:cubicBezTo>
                    <a:pt x="24" y="266"/>
                    <a:pt x="24" y="267"/>
                    <a:pt x="23" y="267"/>
                  </a:cubicBezTo>
                  <a:cubicBezTo>
                    <a:pt x="22" y="267"/>
                    <a:pt x="22" y="266"/>
                    <a:pt x="21" y="266"/>
                  </a:cubicBezTo>
                  <a:cubicBezTo>
                    <a:pt x="21" y="267"/>
                    <a:pt x="20" y="267"/>
                    <a:pt x="20" y="267"/>
                  </a:cubicBezTo>
                  <a:cubicBezTo>
                    <a:pt x="19" y="267"/>
                    <a:pt x="18" y="267"/>
                    <a:pt x="18" y="267"/>
                  </a:cubicBezTo>
                  <a:cubicBezTo>
                    <a:pt x="18" y="268"/>
                    <a:pt x="17" y="268"/>
                    <a:pt x="16" y="268"/>
                  </a:cubicBezTo>
                  <a:cubicBezTo>
                    <a:pt x="15" y="268"/>
                    <a:pt x="15" y="268"/>
                    <a:pt x="14" y="269"/>
                  </a:cubicBezTo>
                  <a:cubicBezTo>
                    <a:pt x="14" y="269"/>
                    <a:pt x="13" y="270"/>
                    <a:pt x="13" y="269"/>
                  </a:cubicBezTo>
                  <a:cubicBezTo>
                    <a:pt x="12" y="269"/>
                    <a:pt x="12" y="269"/>
                    <a:pt x="12" y="270"/>
                  </a:cubicBezTo>
                  <a:cubicBezTo>
                    <a:pt x="12" y="270"/>
                    <a:pt x="11" y="271"/>
                    <a:pt x="10" y="271"/>
                  </a:cubicBezTo>
                  <a:cubicBezTo>
                    <a:pt x="8" y="271"/>
                    <a:pt x="8" y="270"/>
                    <a:pt x="8" y="270"/>
                  </a:cubicBezTo>
                  <a:cubicBezTo>
                    <a:pt x="8" y="269"/>
                    <a:pt x="7" y="269"/>
                    <a:pt x="6" y="269"/>
                  </a:cubicBezTo>
                  <a:cubicBezTo>
                    <a:pt x="5" y="270"/>
                    <a:pt x="4" y="270"/>
                    <a:pt x="3" y="269"/>
                  </a:cubicBezTo>
                  <a:cubicBezTo>
                    <a:pt x="2" y="268"/>
                    <a:pt x="2" y="267"/>
                    <a:pt x="3" y="266"/>
                  </a:cubicBezTo>
                  <a:cubicBezTo>
                    <a:pt x="4" y="266"/>
                    <a:pt x="5" y="265"/>
                    <a:pt x="5" y="264"/>
                  </a:cubicBezTo>
                  <a:cubicBezTo>
                    <a:pt x="5" y="264"/>
                    <a:pt x="5" y="264"/>
                    <a:pt x="4" y="264"/>
                  </a:cubicBezTo>
                  <a:cubicBezTo>
                    <a:pt x="3" y="264"/>
                    <a:pt x="2" y="263"/>
                    <a:pt x="2" y="262"/>
                  </a:cubicBezTo>
                  <a:cubicBezTo>
                    <a:pt x="2" y="262"/>
                    <a:pt x="3" y="262"/>
                    <a:pt x="2" y="261"/>
                  </a:cubicBezTo>
                  <a:cubicBezTo>
                    <a:pt x="2" y="260"/>
                    <a:pt x="1" y="260"/>
                    <a:pt x="2" y="259"/>
                  </a:cubicBezTo>
                  <a:cubicBezTo>
                    <a:pt x="3" y="258"/>
                    <a:pt x="4" y="257"/>
                    <a:pt x="4" y="257"/>
                  </a:cubicBezTo>
                  <a:cubicBezTo>
                    <a:pt x="4" y="256"/>
                    <a:pt x="4" y="255"/>
                    <a:pt x="4" y="254"/>
                  </a:cubicBezTo>
                  <a:cubicBezTo>
                    <a:pt x="4" y="253"/>
                    <a:pt x="3" y="254"/>
                    <a:pt x="3" y="255"/>
                  </a:cubicBezTo>
                  <a:cubicBezTo>
                    <a:pt x="2" y="255"/>
                    <a:pt x="1" y="255"/>
                    <a:pt x="0" y="254"/>
                  </a:cubicBezTo>
                  <a:cubicBezTo>
                    <a:pt x="0" y="252"/>
                    <a:pt x="0" y="252"/>
                    <a:pt x="1" y="251"/>
                  </a:cubicBezTo>
                  <a:cubicBezTo>
                    <a:pt x="1" y="250"/>
                    <a:pt x="2" y="249"/>
                    <a:pt x="2" y="248"/>
                  </a:cubicBezTo>
                  <a:cubicBezTo>
                    <a:pt x="2" y="247"/>
                    <a:pt x="1" y="244"/>
                    <a:pt x="2" y="244"/>
                  </a:cubicBezTo>
                  <a:cubicBezTo>
                    <a:pt x="3" y="243"/>
                    <a:pt x="4" y="243"/>
                    <a:pt x="4" y="242"/>
                  </a:cubicBezTo>
                  <a:cubicBezTo>
                    <a:pt x="5" y="241"/>
                    <a:pt x="6" y="240"/>
                    <a:pt x="6" y="239"/>
                  </a:cubicBezTo>
                  <a:cubicBezTo>
                    <a:pt x="6" y="239"/>
                    <a:pt x="7" y="237"/>
                    <a:pt x="8" y="236"/>
                  </a:cubicBezTo>
                  <a:cubicBezTo>
                    <a:pt x="8" y="236"/>
                    <a:pt x="9" y="236"/>
                    <a:pt x="8" y="235"/>
                  </a:cubicBezTo>
                  <a:cubicBezTo>
                    <a:pt x="8" y="234"/>
                    <a:pt x="8" y="234"/>
                    <a:pt x="9" y="233"/>
                  </a:cubicBezTo>
                  <a:cubicBezTo>
                    <a:pt x="9" y="232"/>
                    <a:pt x="10" y="232"/>
                    <a:pt x="10" y="231"/>
                  </a:cubicBezTo>
                  <a:cubicBezTo>
                    <a:pt x="11" y="231"/>
                    <a:pt x="13" y="229"/>
                    <a:pt x="13" y="228"/>
                  </a:cubicBezTo>
                  <a:cubicBezTo>
                    <a:pt x="13" y="227"/>
                    <a:pt x="13" y="226"/>
                    <a:pt x="13" y="225"/>
                  </a:cubicBezTo>
                  <a:cubicBezTo>
                    <a:pt x="13" y="224"/>
                    <a:pt x="11" y="221"/>
                    <a:pt x="11" y="222"/>
                  </a:cubicBezTo>
                  <a:cubicBezTo>
                    <a:pt x="11" y="223"/>
                    <a:pt x="9" y="222"/>
                    <a:pt x="10" y="221"/>
                  </a:cubicBezTo>
                  <a:cubicBezTo>
                    <a:pt x="10" y="220"/>
                    <a:pt x="10" y="219"/>
                    <a:pt x="10" y="218"/>
                  </a:cubicBezTo>
                  <a:cubicBezTo>
                    <a:pt x="11" y="218"/>
                    <a:pt x="12" y="214"/>
                    <a:pt x="13" y="214"/>
                  </a:cubicBezTo>
                  <a:cubicBezTo>
                    <a:pt x="13" y="214"/>
                    <a:pt x="14" y="214"/>
                    <a:pt x="14" y="213"/>
                  </a:cubicBezTo>
                  <a:cubicBezTo>
                    <a:pt x="14" y="212"/>
                    <a:pt x="15" y="212"/>
                    <a:pt x="16" y="212"/>
                  </a:cubicBezTo>
                  <a:cubicBezTo>
                    <a:pt x="16" y="211"/>
                    <a:pt x="16" y="212"/>
                    <a:pt x="17" y="212"/>
                  </a:cubicBezTo>
                  <a:cubicBezTo>
                    <a:pt x="18" y="212"/>
                    <a:pt x="19" y="212"/>
                    <a:pt x="19" y="211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20" y="209"/>
                    <a:pt x="21" y="210"/>
                    <a:pt x="22" y="210"/>
                  </a:cubicBezTo>
                  <a:cubicBezTo>
                    <a:pt x="23" y="210"/>
                    <a:pt x="23" y="210"/>
                    <a:pt x="24" y="209"/>
                  </a:cubicBezTo>
                  <a:cubicBezTo>
                    <a:pt x="24" y="209"/>
                    <a:pt x="25" y="208"/>
                    <a:pt x="26" y="208"/>
                  </a:cubicBezTo>
                  <a:cubicBezTo>
                    <a:pt x="27" y="208"/>
                    <a:pt x="27" y="208"/>
                    <a:pt x="27" y="207"/>
                  </a:cubicBezTo>
                  <a:cubicBezTo>
                    <a:pt x="27" y="206"/>
                    <a:pt x="27" y="206"/>
                    <a:pt x="27" y="205"/>
                  </a:cubicBezTo>
                  <a:cubicBezTo>
                    <a:pt x="28" y="205"/>
                    <a:pt x="30" y="205"/>
                    <a:pt x="31" y="205"/>
                  </a:cubicBezTo>
                  <a:cubicBezTo>
                    <a:pt x="32" y="205"/>
                    <a:pt x="32" y="206"/>
                    <a:pt x="32" y="205"/>
                  </a:cubicBezTo>
                  <a:cubicBezTo>
                    <a:pt x="33" y="204"/>
                    <a:pt x="34" y="204"/>
                    <a:pt x="33" y="203"/>
                  </a:cubicBezTo>
                  <a:cubicBezTo>
                    <a:pt x="33" y="202"/>
                    <a:pt x="32" y="201"/>
                    <a:pt x="32" y="200"/>
                  </a:cubicBezTo>
                  <a:cubicBezTo>
                    <a:pt x="31" y="200"/>
                    <a:pt x="31" y="199"/>
                    <a:pt x="31" y="198"/>
                  </a:cubicBezTo>
                  <a:cubicBezTo>
                    <a:pt x="31" y="198"/>
                    <a:pt x="30" y="197"/>
                    <a:pt x="30" y="196"/>
                  </a:cubicBezTo>
                  <a:cubicBezTo>
                    <a:pt x="29" y="195"/>
                    <a:pt x="28" y="194"/>
                    <a:pt x="29" y="194"/>
                  </a:cubicBezTo>
                  <a:cubicBezTo>
                    <a:pt x="30" y="193"/>
                    <a:pt x="32" y="193"/>
                    <a:pt x="34" y="193"/>
                  </a:cubicBezTo>
                  <a:cubicBezTo>
                    <a:pt x="35" y="193"/>
                    <a:pt x="38" y="192"/>
                    <a:pt x="38" y="191"/>
                  </a:cubicBezTo>
                  <a:cubicBezTo>
                    <a:pt x="37" y="190"/>
                    <a:pt x="37" y="190"/>
                    <a:pt x="38" y="189"/>
                  </a:cubicBezTo>
                  <a:cubicBezTo>
                    <a:pt x="39" y="188"/>
                    <a:pt x="40" y="186"/>
                    <a:pt x="41" y="185"/>
                  </a:cubicBezTo>
                  <a:cubicBezTo>
                    <a:pt x="42" y="185"/>
                    <a:pt x="43" y="185"/>
                    <a:pt x="43" y="184"/>
                  </a:cubicBezTo>
                  <a:cubicBezTo>
                    <a:pt x="43" y="184"/>
                    <a:pt x="44" y="184"/>
                    <a:pt x="44" y="183"/>
                  </a:cubicBezTo>
                  <a:cubicBezTo>
                    <a:pt x="44" y="182"/>
                    <a:pt x="43" y="181"/>
                    <a:pt x="44" y="181"/>
                  </a:cubicBezTo>
                  <a:cubicBezTo>
                    <a:pt x="45" y="181"/>
                    <a:pt x="46" y="181"/>
                    <a:pt x="46" y="180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78"/>
                    <a:pt x="49" y="178"/>
                    <a:pt x="48" y="177"/>
                  </a:cubicBezTo>
                  <a:cubicBezTo>
                    <a:pt x="48" y="177"/>
                    <a:pt x="47" y="176"/>
                    <a:pt x="48" y="176"/>
                  </a:cubicBezTo>
                  <a:cubicBezTo>
                    <a:pt x="48" y="176"/>
                    <a:pt x="49" y="175"/>
                    <a:pt x="48" y="175"/>
                  </a:cubicBezTo>
                  <a:cubicBezTo>
                    <a:pt x="48" y="174"/>
                    <a:pt x="48" y="173"/>
                    <a:pt x="48" y="173"/>
                  </a:cubicBezTo>
                  <a:cubicBezTo>
                    <a:pt x="48" y="172"/>
                    <a:pt x="48" y="171"/>
                    <a:pt x="47" y="171"/>
                  </a:cubicBezTo>
                  <a:cubicBezTo>
                    <a:pt x="46" y="171"/>
                    <a:pt x="45" y="171"/>
                    <a:pt x="45" y="171"/>
                  </a:cubicBezTo>
                  <a:cubicBezTo>
                    <a:pt x="44" y="171"/>
                    <a:pt x="44" y="170"/>
                    <a:pt x="43" y="169"/>
                  </a:cubicBezTo>
                  <a:cubicBezTo>
                    <a:pt x="42" y="169"/>
                    <a:pt x="42" y="168"/>
                    <a:pt x="42" y="168"/>
                  </a:cubicBezTo>
                  <a:cubicBezTo>
                    <a:pt x="42" y="168"/>
                    <a:pt x="43" y="166"/>
                    <a:pt x="43" y="166"/>
                  </a:cubicBezTo>
                  <a:cubicBezTo>
                    <a:pt x="44" y="166"/>
                    <a:pt x="45" y="165"/>
                    <a:pt x="44" y="164"/>
                  </a:cubicBezTo>
                  <a:cubicBezTo>
                    <a:pt x="44" y="163"/>
                    <a:pt x="43" y="162"/>
                    <a:pt x="42" y="163"/>
                  </a:cubicBezTo>
                  <a:cubicBezTo>
                    <a:pt x="41" y="163"/>
                    <a:pt x="40" y="163"/>
                    <a:pt x="40" y="162"/>
                  </a:cubicBezTo>
                  <a:cubicBezTo>
                    <a:pt x="39" y="161"/>
                    <a:pt x="38" y="161"/>
                    <a:pt x="38" y="161"/>
                  </a:cubicBezTo>
                  <a:cubicBezTo>
                    <a:pt x="38" y="160"/>
                    <a:pt x="38" y="159"/>
                    <a:pt x="37" y="159"/>
                  </a:cubicBezTo>
                  <a:cubicBezTo>
                    <a:pt x="36" y="159"/>
                    <a:pt x="35" y="160"/>
                    <a:pt x="34" y="159"/>
                  </a:cubicBezTo>
                  <a:cubicBezTo>
                    <a:pt x="34" y="159"/>
                    <a:pt x="34" y="158"/>
                    <a:pt x="34" y="157"/>
                  </a:cubicBezTo>
                  <a:cubicBezTo>
                    <a:pt x="34" y="157"/>
                    <a:pt x="34" y="156"/>
                    <a:pt x="35" y="156"/>
                  </a:cubicBezTo>
                  <a:cubicBezTo>
                    <a:pt x="36" y="155"/>
                    <a:pt x="37" y="154"/>
                    <a:pt x="37" y="153"/>
                  </a:cubicBezTo>
                  <a:cubicBezTo>
                    <a:pt x="36" y="152"/>
                    <a:pt x="36" y="152"/>
                    <a:pt x="36" y="151"/>
                  </a:cubicBezTo>
                  <a:cubicBezTo>
                    <a:pt x="36" y="150"/>
                    <a:pt x="36" y="149"/>
                    <a:pt x="36" y="147"/>
                  </a:cubicBezTo>
                  <a:cubicBezTo>
                    <a:pt x="35" y="146"/>
                    <a:pt x="35" y="145"/>
                    <a:pt x="36" y="145"/>
                  </a:cubicBezTo>
                  <a:cubicBezTo>
                    <a:pt x="36" y="144"/>
                    <a:pt x="37" y="144"/>
                    <a:pt x="37" y="143"/>
                  </a:cubicBezTo>
                  <a:cubicBezTo>
                    <a:pt x="37" y="142"/>
                    <a:pt x="38" y="139"/>
                    <a:pt x="37" y="138"/>
                  </a:cubicBezTo>
                  <a:cubicBezTo>
                    <a:pt x="36" y="138"/>
                    <a:pt x="35" y="138"/>
                    <a:pt x="36" y="137"/>
                  </a:cubicBezTo>
                  <a:cubicBezTo>
                    <a:pt x="37" y="135"/>
                    <a:pt x="37" y="133"/>
                    <a:pt x="37" y="133"/>
                  </a:cubicBezTo>
                  <a:cubicBezTo>
                    <a:pt x="36" y="132"/>
                    <a:pt x="35" y="134"/>
                    <a:pt x="35" y="133"/>
                  </a:cubicBezTo>
                  <a:cubicBezTo>
                    <a:pt x="34" y="132"/>
                    <a:pt x="35" y="132"/>
                    <a:pt x="33" y="132"/>
                  </a:cubicBezTo>
                  <a:cubicBezTo>
                    <a:pt x="32" y="133"/>
                    <a:pt x="31" y="133"/>
                    <a:pt x="30" y="133"/>
                  </a:cubicBezTo>
                  <a:cubicBezTo>
                    <a:pt x="30" y="132"/>
                    <a:pt x="29" y="131"/>
                    <a:pt x="29" y="129"/>
                  </a:cubicBezTo>
                  <a:cubicBezTo>
                    <a:pt x="29" y="128"/>
                    <a:pt x="30" y="127"/>
                    <a:pt x="28" y="127"/>
                  </a:cubicBezTo>
                  <a:cubicBezTo>
                    <a:pt x="27" y="126"/>
                    <a:pt x="28" y="127"/>
                    <a:pt x="27" y="128"/>
                  </a:cubicBezTo>
                  <a:cubicBezTo>
                    <a:pt x="27" y="128"/>
                    <a:pt x="26" y="129"/>
                    <a:pt x="26" y="127"/>
                  </a:cubicBezTo>
                  <a:cubicBezTo>
                    <a:pt x="26" y="126"/>
                    <a:pt x="24" y="126"/>
                    <a:pt x="24" y="125"/>
                  </a:cubicBezTo>
                  <a:cubicBezTo>
                    <a:pt x="24" y="124"/>
                    <a:pt x="25" y="122"/>
                    <a:pt x="24" y="123"/>
                  </a:cubicBezTo>
                  <a:cubicBezTo>
                    <a:pt x="22" y="124"/>
                    <a:pt x="21" y="125"/>
                    <a:pt x="21" y="124"/>
                  </a:cubicBezTo>
                  <a:cubicBezTo>
                    <a:pt x="21" y="122"/>
                    <a:pt x="20" y="120"/>
                    <a:pt x="20" y="119"/>
                  </a:cubicBezTo>
                  <a:cubicBezTo>
                    <a:pt x="19" y="118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3"/>
                    <a:pt x="19" y="112"/>
                  </a:cubicBezTo>
                  <a:cubicBezTo>
                    <a:pt x="19" y="111"/>
                    <a:pt x="19" y="110"/>
                    <a:pt x="20" y="110"/>
                  </a:cubicBezTo>
                  <a:cubicBezTo>
                    <a:pt x="20" y="110"/>
                    <a:pt x="21" y="109"/>
                    <a:pt x="21" y="108"/>
                  </a:cubicBezTo>
                  <a:cubicBezTo>
                    <a:pt x="22" y="107"/>
                    <a:pt x="23" y="107"/>
                    <a:pt x="24" y="106"/>
                  </a:cubicBezTo>
                  <a:cubicBezTo>
                    <a:pt x="25" y="104"/>
                    <a:pt x="25" y="104"/>
                    <a:pt x="26" y="102"/>
                  </a:cubicBezTo>
                  <a:cubicBezTo>
                    <a:pt x="27" y="101"/>
                    <a:pt x="27" y="99"/>
                    <a:pt x="29" y="99"/>
                  </a:cubicBezTo>
                  <a:cubicBezTo>
                    <a:pt x="30" y="99"/>
                    <a:pt x="33" y="99"/>
                    <a:pt x="34" y="99"/>
                  </a:cubicBezTo>
                  <a:cubicBezTo>
                    <a:pt x="35" y="98"/>
                    <a:pt x="37" y="98"/>
                    <a:pt x="37" y="97"/>
                  </a:cubicBezTo>
                  <a:cubicBezTo>
                    <a:pt x="38" y="97"/>
                    <a:pt x="39" y="96"/>
                    <a:pt x="40" y="96"/>
                  </a:cubicBezTo>
                  <a:cubicBezTo>
                    <a:pt x="41" y="96"/>
                    <a:pt x="42" y="96"/>
                    <a:pt x="42" y="95"/>
                  </a:cubicBezTo>
                  <a:cubicBezTo>
                    <a:pt x="41" y="94"/>
                    <a:pt x="41" y="93"/>
                    <a:pt x="41" y="92"/>
                  </a:cubicBezTo>
                  <a:cubicBezTo>
                    <a:pt x="41" y="91"/>
                    <a:pt x="41" y="90"/>
                    <a:pt x="41" y="89"/>
                  </a:cubicBezTo>
                  <a:cubicBezTo>
                    <a:pt x="41" y="88"/>
                    <a:pt x="41" y="86"/>
                    <a:pt x="42" y="85"/>
                  </a:cubicBezTo>
                  <a:cubicBezTo>
                    <a:pt x="43" y="84"/>
                    <a:pt x="44" y="84"/>
                    <a:pt x="44" y="84"/>
                  </a:cubicBezTo>
                  <a:cubicBezTo>
                    <a:pt x="45" y="83"/>
                    <a:pt x="46" y="84"/>
                    <a:pt x="47" y="85"/>
                  </a:cubicBezTo>
                  <a:cubicBezTo>
                    <a:pt x="47" y="86"/>
                    <a:pt x="47" y="87"/>
                    <a:pt x="48" y="87"/>
                  </a:cubicBezTo>
                  <a:cubicBezTo>
                    <a:pt x="49" y="87"/>
                    <a:pt x="50" y="87"/>
                    <a:pt x="51" y="87"/>
                  </a:cubicBezTo>
                  <a:cubicBezTo>
                    <a:pt x="53" y="86"/>
                    <a:pt x="53" y="86"/>
                    <a:pt x="54" y="86"/>
                  </a:cubicBezTo>
                  <a:cubicBezTo>
                    <a:pt x="55" y="85"/>
                    <a:pt x="56" y="84"/>
                    <a:pt x="56" y="85"/>
                  </a:cubicBezTo>
                  <a:cubicBezTo>
                    <a:pt x="57" y="86"/>
                    <a:pt x="57" y="86"/>
                    <a:pt x="58" y="86"/>
                  </a:cubicBezTo>
                  <a:cubicBezTo>
                    <a:pt x="59" y="86"/>
                    <a:pt x="60" y="86"/>
                    <a:pt x="61" y="86"/>
                  </a:cubicBezTo>
                  <a:cubicBezTo>
                    <a:pt x="62" y="86"/>
                    <a:pt x="63" y="85"/>
                    <a:pt x="64" y="85"/>
                  </a:cubicBezTo>
                  <a:cubicBezTo>
                    <a:pt x="65" y="84"/>
                    <a:pt x="68" y="83"/>
                    <a:pt x="68" y="82"/>
                  </a:cubicBezTo>
                  <a:cubicBezTo>
                    <a:pt x="69" y="81"/>
                    <a:pt x="69" y="80"/>
                    <a:pt x="70" y="80"/>
                  </a:cubicBezTo>
                  <a:cubicBezTo>
                    <a:pt x="72" y="80"/>
                    <a:pt x="73" y="79"/>
                    <a:pt x="74" y="79"/>
                  </a:cubicBezTo>
                  <a:cubicBezTo>
                    <a:pt x="76" y="78"/>
                    <a:pt x="78" y="77"/>
                    <a:pt x="79" y="78"/>
                  </a:cubicBezTo>
                  <a:cubicBezTo>
                    <a:pt x="79" y="79"/>
                    <a:pt x="78" y="80"/>
                    <a:pt x="79" y="80"/>
                  </a:cubicBezTo>
                  <a:cubicBezTo>
                    <a:pt x="80" y="81"/>
                    <a:pt x="81" y="80"/>
                    <a:pt x="82" y="79"/>
                  </a:cubicBezTo>
                  <a:cubicBezTo>
                    <a:pt x="83" y="79"/>
                    <a:pt x="83" y="79"/>
                    <a:pt x="84" y="79"/>
                  </a:cubicBezTo>
                  <a:cubicBezTo>
                    <a:pt x="85" y="78"/>
                    <a:pt x="89" y="75"/>
                    <a:pt x="89" y="76"/>
                  </a:cubicBezTo>
                  <a:cubicBezTo>
                    <a:pt x="90" y="77"/>
                    <a:pt x="90" y="77"/>
                    <a:pt x="91" y="76"/>
                  </a:cubicBezTo>
                  <a:cubicBezTo>
                    <a:pt x="91" y="76"/>
                    <a:pt x="91" y="75"/>
                    <a:pt x="92" y="74"/>
                  </a:cubicBezTo>
                  <a:cubicBezTo>
                    <a:pt x="93" y="74"/>
                    <a:pt x="93" y="72"/>
                    <a:pt x="94" y="72"/>
                  </a:cubicBezTo>
                  <a:cubicBezTo>
                    <a:pt x="94" y="71"/>
                    <a:pt x="94" y="71"/>
                    <a:pt x="94" y="70"/>
                  </a:cubicBezTo>
                  <a:cubicBezTo>
                    <a:pt x="92" y="59"/>
                    <a:pt x="93" y="64"/>
                    <a:pt x="96" y="61"/>
                  </a:cubicBezTo>
                  <a:cubicBezTo>
                    <a:pt x="97" y="61"/>
                    <a:pt x="97" y="60"/>
                    <a:pt x="99" y="61"/>
                  </a:cubicBezTo>
                  <a:cubicBezTo>
                    <a:pt x="100" y="61"/>
                    <a:pt x="101" y="62"/>
                    <a:pt x="101" y="62"/>
                  </a:cubicBezTo>
                  <a:cubicBezTo>
                    <a:pt x="101" y="62"/>
                    <a:pt x="104" y="60"/>
                    <a:pt x="105" y="61"/>
                  </a:cubicBezTo>
                  <a:cubicBezTo>
                    <a:pt x="106" y="61"/>
                    <a:pt x="106" y="62"/>
                    <a:pt x="105" y="63"/>
                  </a:cubicBezTo>
                  <a:cubicBezTo>
                    <a:pt x="105" y="63"/>
                    <a:pt x="105" y="64"/>
                    <a:pt x="105" y="64"/>
                  </a:cubicBezTo>
                  <a:cubicBezTo>
                    <a:pt x="106" y="64"/>
                    <a:pt x="107" y="65"/>
                    <a:pt x="108" y="65"/>
                  </a:cubicBezTo>
                  <a:cubicBezTo>
                    <a:pt x="109" y="65"/>
                    <a:pt x="111" y="65"/>
                    <a:pt x="110" y="64"/>
                  </a:cubicBezTo>
                  <a:cubicBezTo>
                    <a:pt x="110" y="63"/>
                    <a:pt x="110" y="62"/>
                    <a:pt x="110" y="61"/>
                  </a:cubicBezTo>
                  <a:cubicBezTo>
                    <a:pt x="110" y="60"/>
                    <a:pt x="109" y="58"/>
                    <a:pt x="110" y="58"/>
                  </a:cubicBezTo>
                  <a:cubicBezTo>
                    <a:pt x="110" y="57"/>
                    <a:pt x="112" y="57"/>
                    <a:pt x="111" y="57"/>
                  </a:cubicBezTo>
                  <a:cubicBezTo>
                    <a:pt x="111" y="56"/>
                    <a:pt x="110" y="56"/>
                    <a:pt x="109" y="56"/>
                  </a:cubicBezTo>
                  <a:cubicBezTo>
                    <a:pt x="108" y="57"/>
                    <a:pt x="107" y="58"/>
                    <a:pt x="107" y="58"/>
                  </a:cubicBezTo>
                  <a:cubicBezTo>
                    <a:pt x="107" y="58"/>
                    <a:pt x="107" y="55"/>
                    <a:pt x="107" y="55"/>
                  </a:cubicBezTo>
                  <a:cubicBezTo>
                    <a:pt x="107" y="54"/>
                    <a:pt x="108" y="54"/>
                    <a:pt x="108" y="53"/>
                  </a:cubicBezTo>
                  <a:cubicBezTo>
                    <a:pt x="108" y="53"/>
                    <a:pt x="108" y="52"/>
                    <a:pt x="107" y="52"/>
                  </a:cubicBezTo>
                  <a:cubicBezTo>
                    <a:pt x="107" y="52"/>
                    <a:pt x="106" y="51"/>
                    <a:pt x="105" y="51"/>
                  </a:cubicBezTo>
                  <a:cubicBezTo>
                    <a:pt x="105" y="50"/>
                    <a:pt x="105" y="49"/>
                    <a:pt x="106" y="49"/>
                  </a:cubicBezTo>
                  <a:cubicBezTo>
                    <a:pt x="107" y="49"/>
                    <a:pt x="107" y="50"/>
                    <a:pt x="108" y="50"/>
                  </a:cubicBezTo>
                  <a:cubicBezTo>
                    <a:pt x="108" y="51"/>
                    <a:pt x="108" y="51"/>
                    <a:pt x="109" y="51"/>
                  </a:cubicBezTo>
                  <a:cubicBezTo>
                    <a:pt x="110" y="51"/>
                    <a:pt x="112" y="51"/>
                    <a:pt x="112" y="51"/>
                  </a:cubicBezTo>
                  <a:cubicBezTo>
                    <a:pt x="113" y="51"/>
                    <a:pt x="115" y="51"/>
                    <a:pt x="116" y="51"/>
                  </a:cubicBezTo>
                  <a:cubicBezTo>
                    <a:pt x="116" y="51"/>
                    <a:pt x="117" y="50"/>
                    <a:pt x="118" y="50"/>
                  </a:cubicBezTo>
                  <a:cubicBezTo>
                    <a:pt x="119" y="51"/>
                    <a:pt x="118" y="51"/>
                    <a:pt x="118" y="52"/>
                  </a:cubicBezTo>
                  <a:cubicBezTo>
                    <a:pt x="117" y="53"/>
                    <a:pt x="118" y="53"/>
                    <a:pt x="118" y="53"/>
                  </a:cubicBezTo>
                  <a:cubicBezTo>
                    <a:pt x="119" y="54"/>
                    <a:pt x="119" y="54"/>
                    <a:pt x="120" y="53"/>
                  </a:cubicBezTo>
                  <a:cubicBezTo>
                    <a:pt x="120" y="53"/>
                    <a:pt x="121" y="52"/>
                    <a:pt x="122" y="52"/>
                  </a:cubicBezTo>
                  <a:cubicBezTo>
                    <a:pt x="122" y="51"/>
                    <a:pt x="123" y="51"/>
                    <a:pt x="124" y="50"/>
                  </a:cubicBezTo>
                  <a:cubicBezTo>
                    <a:pt x="126" y="50"/>
                    <a:pt x="127" y="48"/>
                    <a:pt x="128" y="48"/>
                  </a:cubicBezTo>
                  <a:cubicBezTo>
                    <a:pt x="129" y="47"/>
                    <a:pt x="129" y="45"/>
                    <a:pt x="130" y="44"/>
                  </a:cubicBezTo>
                  <a:cubicBezTo>
                    <a:pt x="130" y="43"/>
                    <a:pt x="133" y="42"/>
                    <a:pt x="133" y="40"/>
                  </a:cubicBezTo>
                  <a:cubicBezTo>
                    <a:pt x="133" y="38"/>
                    <a:pt x="132" y="36"/>
                    <a:pt x="133" y="35"/>
                  </a:cubicBezTo>
                  <a:cubicBezTo>
                    <a:pt x="133" y="34"/>
                    <a:pt x="135" y="33"/>
                    <a:pt x="135" y="33"/>
                  </a:cubicBezTo>
                  <a:cubicBezTo>
                    <a:pt x="135" y="33"/>
                    <a:pt x="140" y="32"/>
                    <a:pt x="143" y="31"/>
                  </a:cubicBezTo>
                  <a:cubicBezTo>
                    <a:pt x="146" y="31"/>
                    <a:pt x="148" y="29"/>
                    <a:pt x="153" y="33"/>
                  </a:cubicBezTo>
                  <a:cubicBezTo>
                    <a:pt x="157" y="37"/>
                    <a:pt x="163" y="38"/>
                    <a:pt x="166" y="39"/>
                  </a:cubicBezTo>
                  <a:cubicBezTo>
                    <a:pt x="169" y="40"/>
                    <a:pt x="172" y="38"/>
                    <a:pt x="174" y="37"/>
                  </a:cubicBezTo>
                  <a:cubicBezTo>
                    <a:pt x="176" y="35"/>
                    <a:pt x="180" y="34"/>
                    <a:pt x="183" y="34"/>
                  </a:cubicBezTo>
                  <a:cubicBezTo>
                    <a:pt x="185" y="34"/>
                    <a:pt x="191" y="34"/>
                    <a:pt x="192" y="33"/>
                  </a:cubicBezTo>
                  <a:cubicBezTo>
                    <a:pt x="193" y="32"/>
                    <a:pt x="194" y="31"/>
                    <a:pt x="194" y="3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85" name="任意多边形 51">
              <a:extLst>
                <a:ext uri="{FF2B5EF4-FFF2-40B4-BE49-F238E27FC236}">
                  <a16:creationId xmlns:a16="http://schemas.microsoft.com/office/drawing/2014/main" id="{2B290478-A9D2-635B-387C-36ADCC729E20}"/>
                </a:ext>
              </a:extLst>
            </p:cNvPr>
            <p:cNvSpPr/>
            <p:nvPr/>
          </p:nvSpPr>
          <p:spPr bwMode="auto">
            <a:xfrm>
              <a:off x="7673975" y="3440113"/>
              <a:ext cx="515938" cy="650875"/>
            </a:xfrm>
            <a:custGeom>
              <a:avLst/>
              <a:gdLst>
                <a:gd name="T0" fmla="*/ 6 w 351"/>
                <a:gd name="T1" fmla="*/ 319 h 442"/>
                <a:gd name="T2" fmla="*/ 7 w 351"/>
                <a:gd name="T3" fmla="*/ 300 h 442"/>
                <a:gd name="T4" fmla="*/ 10 w 351"/>
                <a:gd name="T5" fmla="*/ 282 h 442"/>
                <a:gd name="T6" fmla="*/ 17 w 351"/>
                <a:gd name="T7" fmla="*/ 258 h 442"/>
                <a:gd name="T8" fmla="*/ 28 w 351"/>
                <a:gd name="T9" fmla="*/ 240 h 442"/>
                <a:gd name="T10" fmla="*/ 36 w 351"/>
                <a:gd name="T11" fmla="*/ 215 h 442"/>
                <a:gd name="T12" fmla="*/ 51 w 351"/>
                <a:gd name="T13" fmla="*/ 195 h 442"/>
                <a:gd name="T14" fmla="*/ 43 w 351"/>
                <a:gd name="T15" fmla="*/ 163 h 442"/>
                <a:gd name="T16" fmla="*/ 71 w 351"/>
                <a:gd name="T17" fmla="*/ 134 h 442"/>
                <a:gd name="T18" fmla="*/ 83 w 351"/>
                <a:gd name="T19" fmla="*/ 99 h 442"/>
                <a:gd name="T20" fmla="*/ 79 w 351"/>
                <a:gd name="T21" fmla="*/ 73 h 442"/>
                <a:gd name="T22" fmla="*/ 98 w 351"/>
                <a:gd name="T23" fmla="*/ 53 h 442"/>
                <a:gd name="T24" fmla="*/ 122 w 351"/>
                <a:gd name="T25" fmla="*/ 54 h 442"/>
                <a:gd name="T26" fmla="*/ 155 w 351"/>
                <a:gd name="T27" fmla="*/ 38 h 442"/>
                <a:gd name="T28" fmla="*/ 174 w 351"/>
                <a:gd name="T29" fmla="*/ 15 h 442"/>
                <a:gd name="T30" fmla="*/ 188 w 351"/>
                <a:gd name="T31" fmla="*/ 5 h 442"/>
                <a:gd name="T32" fmla="*/ 206 w 351"/>
                <a:gd name="T33" fmla="*/ 13 h 442"/>
                <a:gd name="T34" fmla="*/ 215 w 351"/>
                <a:gd name="T35" fmla="*/ 40 h 442"/>
                <a:gd name="T36" fmla="*/ 221 w 351"/>
                <a:gd name="T37" fmla="*/ 71 h 442"/>
                <a:gd name="T38" fmla="*/ 249 w 351"/>
                <a:gd name="T39" fmla="*/ 76 h 442"/>
                <a:gd name="T40" fmla="*/ 272 w 351"/>
                <a:gd name="T41" fmla="*/ 51 h 442"/>
                <a:gd name="T42" fmla="*/ 295 w 351"/>
                <a:gd name="T43" fmla="*/ 80 h 442"/>
                <a:gd name="T44" fmla="*/ 323 w 351"/>
                <a:gd name="T45" fmla="*/ 65 h 442"/>
                <a:gd name="T46" fmla="*/ 347 w 351"/>
                <a:gd name="T47" fmla="*/ 80 h 442"/>
                <a:gd name="T48" fmla="*/ 331 w 351"/>
                <a:gd name="T49" fmla="*/ 77 h 442"/>
                <a:gd name="T50" fmla="*/ 347 w 351"/>
                <a:gd name="T51" fmla="*/ 92 h 442"/>
                <a:gd name="T52" fmla="*/ 330 w 351"/>
                <a:gd name="T53" fmla="*/ 110 h 442"/>
                <a:gd name="T54" fmla="*/ 328 w 351"/>
                <a:gd name="T55" fmla="*/ 136 h 442"/>
                <a:gd name="T56" fmla="*/ 320 w 351"/>
                <a:gd name="T57" fmla="*/ 132 h 442"/>
                <a:gd name="T58" fmla="*/ 308 w 351"/>
                <a:gd name="T59" fmla="*/ 132 h 442"/>
                <a:gd name="T60" fmla="*/ 301 w 351"/>
                <a:gd name="T61" fmla="*/ 125 h 442"/>
                <a:gd name="T62" fmla="*/ 288 w 351"/>
                <a:gd name="T63" fmla="*/ 135 h 442"/>
                <a:gd name="T64" fmla="*/ 306 w 351"/>
                <a:gd name="T65" fmla="*/ 161 h 442"/>
                <a:gd name="T66" fmla="*/ 300 w 351"/>
                <a:gd name="T67" fmla="*/ 171 h 442"/>
                <a:gd name="T68" fmla="*/ 297 w 351"/>
                <a:gd name="T69" fmla="*/ 175 h 442"/>
                <a:gd name="T70" fmla="*/ 299 w 351"/>
                <a:gd name="T71" fmla="*/ 217 h 442"/>
                <a:gd name="T72" fmla="*/ 302 w 351"/>
                <a:gd name="T73" fmla="*/ 247 h 442"/>
                <a:gd name="T74" fmla="*/ 298 w 351"/>
                <a:gd name="T75" fmla="*/ 255 h 442"/>
                <a:gd name="T76" fmla="*/ 282 w 351"/>
                <a:gd name="T77" fmla="*/ 239 h 442"/>
                <a:gd name="T78" fmla="*/ 266 w 351"/>
                <a:gd name="T79" fmla="*/ 255 h 442"/>
                <a:gd name="T80" fmla="*/ 280 w 351"/>
                <a:gd name="T81" fmla="*/ 275 h 442"/>
                <a:gd name="T82" fmla="*/ 261 w 351"/>
                <a:gd name="T83" fmla="*/ 283 h 442"/>
                <a:gd name="T84" fmla="*/ 245 w 351"/>
                <a:gd name="T85" fmla="*/ 276 h 442"/>
                <a:gd name="T86" fmla="*/ 256 w 351"/>
                <a:gd name="T87" fmla="*/ 292 h 442"/>
                <a:gd name="T88" fmla="*/ 242 w 351"/>
                <a:gd name="T89" fmla="*/ 310 h 442"/>
                <a:gd name="T90" fmla="*/ 235 w 351"/>
                <a:gd name="T91" fmla="*/ 319 h 442"/>
                <a:gd name="T92" fmla="*/ 221 w 351"/>
                <a:gd name="T93" fmla="*/ 337 h 442"/>
                <a:gd name="T94" fmla="*/ 191 w 351"/>
                <a:gd name="T95" fmla="*/ 338 h 442"/>
                <a:gd name="T96" fmla="*/ 167 w 351"/>
                <a:gd name="T97" fmla="*/ 355 h 442"/>
                <a:gd name="T98" fmla="*/ 184 w 351"/>
                <a:gd name="T99" fmla="*/ 378 h 442"/>
                <a:gd name="T100" fmla="*/ 163 w 351"/>
                <a:gd name="T101" fmla="*/ 397 h 442"/>
                <a:gd name="T102" fmla="*/ 144 w 351"/>
                <a:gd name="T103" fmla="*/ 420 h 442"/>
                <a:gd name="T104" fmla="*/ 135 w 351"/>
                <a:gd name="T105" fmla="*/ 431 h 442"/>
                <a:gd name="T106" fmla="*/ 117 w 351"/>
                <a:gd name="T107" fmla="*/ 437 h 442"/>
                <a:gd name="T108" fmla="*/ 100 w 351"/>
                <a:gd name="T109" fmla="*/ 415 h 442"/>
                <a:gd name="T110" fmla="*/ 98 w 351"/>
                <a:gd name="T111" fmla="*/ 388 h 442"/>
                <a:gd name="T112" fmla="*/ 83 w 351"/>
                <a:gd name="T113" fmla="*/ 363 h 442"/>
                <a:gd name="T114" fmla="*/ 67 w 351"/>
                <a:gd name="T115" fmla="*/ 351 h 442"/>
                <a:gd name="T116" fmla="*/ 46 w 351"/>
                <a:gd name="T117" fmla="*/ 340 h 442"/>
                <a:gd name="T118" fmla="*/ 32 w 351"/>
                <a:gd name="T119" fmla="*/ 336 h 442"/>
                <a:gd name="T120" fmla="*/ 8 w 351"/>
                <a:gd name="T121" fmla="*/ 33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1" h="442">
                  <a:moveTo>
                    <a:pt x="5" y="331"/>
                  </a:moveTo>
                  <a:cubicBezTo>
                    <a:pt x="5" y="331"/>
                    <a:pt x="5" y="331"/>
                    <a:pt x="5" y="331"/>
                  </a:cubicBezTo>
                  <a:cubicBezTo>
                    <a:pt x="5" y="330"/>
                    <a:pt x="4" y="330"/>
                    <a:pt x="4" y="330"/>
                  </a:cubicBezTo>
                  <a:cubicBezTo>
                    <a:pt x="3" y="330"/>
                    <a:pt x="3" y="329"/>
                    <a:pt x="3" y="329"/>
                  </a:cubicBezTo>
                  <a:cubicBezTo>
                    <a:pt x="3" y="328"/>
                    <a:pt x="4" y="327"/>
                    <a:pt x="4" y="327"/>
                  </a:cubicBezTo>
                  <a:cubicBezTo>
                    <a:pt x="5" y="328"/>
                    <a:pt x="5" y="329"/>
                    <a:pt x="5" y="329"/>
                  </a:cubicBezTo>
                  <a:cubicBezTo>
                    <a:pt x="6" y="329"/>
                    <a:pt x="6" y="329"/>
                    <a:pt x="7" y="329"/>
                  </a:cubicBezTo>
                  <a:cubicBezTo>
                    <a:pt x="7" y="329"/>
                    <a:pt x="8" y="329"/>
                    <a:pt x="7" y="328"/>
                  </a:cubicBezTo>
                  <a:cubicBezTo>
                    <a:pt x="7" y="328"/>
                    <a:pt x="6" y="327"/>
                    <a:pt x="6" y="327"/>
                  </a:cubicBezTo>
                  <a:cubicBezTo>
                    <a:pt x="5" y="326"/>
                    <a:pt x="5" y="325"/>
                    <a:pt x="4" y="325"/>
                  </a:cubicBezTo>
                  <a:cubicBezTo>
                    <a:pt x="4" y="325"/>
                    <a:pt x="3" y="325"/>
                    <a:pt x="3" y="325"/>
                  </a:cubicBezTo>
                  <a:cubicBezTo>
                    <a:pt x="3" y="324"/>
                    <a:pt x="3" y="323"/>
                    <a:pt x="3" y="323"/>
                  </a:cubicBezTo>
                  <a:cubicBezTo>
                    <a:pt x="4" y="323"/>
                    <a:pt x="6" y="321"/>
                    <a:pt x="6" y="321"/>
                  </a:cubicBezTo>
                  <a:cubicBezTo>
                    <a:pt x="6" y="321"/>
                    <a:pt x="7" y="321"/>
                    <a:pt x="7" y="321"/>
                  </a:cubicBezTo>
                  <a:cubicBezTo>
                    <a:pt x="7" y="321"/>
                    <a:pt x="7" y="320"/>
                    <a:pt x="7" y="320"/>
                  </a:cubicBezTo>
                  <a:cubicBezTo>
                    <a:pt x="6" y="320"/>
                    <a:pt x="6" y="319"/>
                    <a:pt x="6" y="319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5" y="317"/>
                    <a:pt x="5" y="317"/>
                    <a:pt x="4" y="317"/>
                  </a:cubicBezTo>
                  <a:cubicBezTo>
                    <a:pt x="3" y="317"/>
                    <a:pt x="3" y="317"/>
                    <a:pt x="3" y="317"/>
                  </a:cubicBezTo>
                  <a:cubicBezTo>
                    <a:pt x="3" y="316"/>
                    <a:pt x="3" y="316"/>
                    <a:pt x="3" y="316"/>
                  </a:cubicBezTo>
                  <a:cubicBezTo>
                    <a:pt x="2" y="315"/>
                    <a:pt x="2" y="314"/>
                    <a:pt x="2" y="314"/>
                  </a:cubicBezTo>
                  <a:cubicBezTo>
                    <a:pt x="3" y="314"/>
                    <a:pt x="3" y="314"/>
                    <a:pt x="3" y="313"/>
                  </a:cubicBezTo>
                  <a:cubicBezTo>
                    <a:pt x="3" y="312"/>
                    <a:pt x="2" y="311"/>
                    <a:pt x="2" y="312"/>
                  </a:cubicBezTo>
                  <a:cubicBezTo>
                    <a:pt x="1" y="312"/>
                    <a:pt x="0" y="312"/>
                    <a:pt x="0" y="311"/>
                  </a:cubicBezTo>
                  <a:cubicBezTo>
                    <a:pt x="0" y="311"/>
                    <a:pt x="0" y="310"/>
                    <a:pt x="0" y="309"/>
                  </a:cubicBezTo>
                  <a:cubicBezTo>
                    <a:pt x="0" y="309"/>
                    <a:pt x="0" y="308"/>
                    <a:pt x="0" y="308"/>
                  </a:cubicBezTo>
                  <a:cubicBezTo>
                    <a:pt x="0" y="307"/>
                    <a:pt x="0" y="307"/>
                    <a:pt x="0" y="306"/>
                  </a:cubicBezTo>
                  <a:cubicBezTo>
                    <a:pt x="0" y="306"/>
                    <a:pt x="1" y="305"/>
                    <a:pt x="1" y="306"/>
                  </a:cubicBezTo>
                  <a:cubicBezTo>
                    <a:pt x="2" y="306"/>
                    <a:pt x="2" y="306"/>
                    <a:pt x="3" y="306"/>
                  </a:cubicBezTo>
                  <a:cubicBezTo>
                    <a:pt x="3" y="305"/>
                    <a:pt x="4" y="304"/>
                    <a:pt x="4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6" y="303"/>
                    <a:pt x="7" y="301"/>
                    <a:pt x="7" y="300"/>
                  </a:cubicBezTo>
                  <a:cubicBezTo>
                    <a:pt x="7" y="299"/>
                    <a:pt x="6" y="298"/>
                    <a:pt x="7" y="298"/>
                  </a:cubicBezTo>
                  <a:cubicBezTo>
                    <a:pt x="8" y="298"/>
                    <a:pt x="8" y="299"/>
                    <a:pt x="9" y="299"/>
                  </a:cubicBezTo>
                  <a:cubicBezTo>
                    <a:pt x="9" y="299"/>
                    <a:pt x="9" y="297"/>
                    <a:pt x="9" y="298"/>
                  </a:cubicBezTo>
                  <a:cubicBezTo>
                    <a:pt x="10" y="298"/>
                    <a:pt x="10" y="299"/>
                    <a:pt x="10" y="298"/>
                  </a:cubicBezTo>
                  <a:cubicBezTo>
                    <a:pt x="11" y="297"/>
                    <a:pt x="11" y="297"/>
                    <a:pt x="11" y="296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11" y="294"/>
                    <a:pt x="11" y="294"/>
                    <a:pt x="11" y="294"/>
                  </a:cubicBezTo>
                  <a:cubicBezTo>
                    <a:pt x="10" y="294"/>
                    <a:pt x="9" y="294"/>
                    <a:pt x="10" y="293"/>
                  </a:cubicBezTo>
                  <a:cubicBezTo>
                    <a:pt x="10" y="293"/>
                    <a:pt x="11" y="293"/>
                    <a:pt x="11" y="292"/>
                  </a:cubicBezTo>
                  <a:cubicBezTo>
                    <a:pt x="10" y="292"/>
                    <a:pt x="10" y="291"/>
                    <a:pt x="10" y="291"/>
                  </a:cubicBezTo>
                  <a:cubicBezTo>
                    <a:pt x="10" y="290"/>
                    <a:pt x="11" y="289"/>
                    <a:pt x="11" y="289"/>
                  </a:cubicBezTo>
                  <a:cubicBezTo>
                    <a:pt x="10" y="288"/>
                    <a:pt x="10" y="287"/>
                    <a:pt x="11" y="287"/>
                  </a:cubicBezTo>
                  <a:cubicBezTo>
                    <a:pt x="11" y="287"/>
                    <a:pt x="12" y="287"/>
                    <a:pt x="12" y="286"/>
                  </a:cubicBezTo>
                  <a:cubicBezTo>
                    <a:pt x="12" y="285"/>
                    <a:pt x="12" y="285"/>
                    <a:pt x="11" y="285"/>
                  </a:cubicBezTo>
                  <a:cubicBezTo>
                    <a:pt x="11" y="284"/>
                    <a:pt x="10" y="284"/>
                    <a:pt x="11" y="283"/>
                  </a:cubicBezTo>
                  <a:cubicBezTo>
                    <a:pt x="11" y="282"/>
                    <a:pt x="11" y="282"/>
                    <a:pt x="10" y="282"/>
                  </a:cubicBezTo>
                  <a:cubicBezTo>
                    <a:pt x="10" y="282"/>
                    <a:pt x="10" y="281"/>
                    <a:pt x="10" y="280"/>
                  </a:cubicBezTo>
                  <a:cubicBezTo>
                    <a:pt x="10" y="280"/>
                    <a:pt x="10" y="279"/>
                    <a:pt x="11" y="278"/>
                  </a:cubicBezTo>
                  <a:cubicBezTo>
                    <a:pt x="12" y="278"/>
                    <a:pt x="12" y="278"/>
                    <a:pt x="12" y="277"/>
                  </a:cubicBezTo>
                  <a:cubicBezTo>
                    <a:pt x="12" y="276"/>
                    <a:pt x="11" y="275"/>
                    <a:pt x="12" y="275"/>
                  </a:cubicBezTo>
                  <a:cubicBezTo>
                    <a:pt x="13" y="274"/>
                    <a:pt x="14" y="275"/>
                    <a:pt x="14" y="274"/>
                  </a:cubicBezTo>
                  <a:cubicBezTo>
                    <a:pt x="14" y="273"/>
                    <a:pt x="13" y="272"/>
                    <a:pt x="13" y="272"/>
                  </a:cubicBezTo>
                  <a:cubicBezTo>
                    <a:pt x="13" y="271"/>
                    <a:pt x="13" y="270"/>
                    <a:pt x="13" y="270"/>
                  </a:cubicBezTo>
                  <a:cubicBezTo>
                    <a:pt x="12" y="270"/>
                    <a:pt x="12" y="269"/>
                    <a:pt x="12" y="269"/>
                  </a:cubicBezTo>
                  <a:cubicBezTo>
                    <a:pt x="12" y="268"/>
                    <a:pt x="12" y="268"/>
                    <a:pt x="12" y="267"/>
                  </a:cubicBezTo>
                  <a:cubicBezTo>
                    <a:pt x="13" y="267"/>
                    <a:pt x="13" y="267"/>
                    <a:pt x="13" y="266"/>
                  </a:cubicBezTo>
                  <a:cubicBezTo>
                    <a:pt x="14" y="266"/>
                    <a:pt x="14" y="266"/>
                    <a:pt x="13" y="265"/>
                  </a:cubicBezTo>
                  <a:cubicBezTo>
                    <a:pt x="13" y="265"/>
                    <a:pt x="13" y="265"/>
                    <a:pt x="13" y="264"/>
                  </a:cubicBezTo>
                  <a:cubicBezTo>
                    <a:pt x="13" y="263"/>
                    <a:pt x="12" y="262"/>
                    <a:pt x="13" y="261"/>
                  </a:cubicBezTo>
                  <a:cubicBezTo>
                    <a:pt x="13" y="260"/>
                    <a:pt x="13" y="260"/>
                    <a:pt x="14" y="261"/>
                  </a:cubicBezTo>
                  <a:cubicBezTo>
                    <a:pt x="15" y="261"/>
                    <a:pt x="17" y="261"/>
                    <a:pt x="16" y="260"/>
                  </a:cubicBezTo>
                  <a:cubicBezTo>
                    <a:pt x="16" y="259"/>
                    <a:pt x="16" y="258"/>
                    <a:pt x="17" y="258"/>
                  </a:cubicBezTo>
                  <a:cubicBezTo>
                    <a:pt x="17" y="257"/>
                    <a:pt x="17" y="255"/>
                    <a:pt x="18" y="255"/>
                  </a:cubicBezTo>
                  <a:cubicBezTo>
                    <a:pt x="19" y="255"/>
                    <a:pt x="19" y="255"/>
                    <a:pt x="20" y="254"/>
                  </a:cubicBezTo>
                  <a:cubicBezTo>
                    <a:pt x="20" y="254"/>
                    <a:pt x="21" y="254"/>
                    <a:pt x="21" y="255"/>
                  </a:cubicBezTo>
                  <a:cubicBezTo>
                    <a:pt x="21" y="255"/>
                    <a:pt x="20" y="256"/>
                    <a:pt x="21" y="256"/>
                  </a:cubicBezTo>
                  <a:cubicBezTo>
                    <a:pt x="21" y="256"/>
                    <a:pt x="22" y="255"/>
                    <a:pt x="22" y="255"/>
                  </a:cubicBezTo>
                  <a:cubicBezTo>
                    <a:pt x="22" y="254"/>
                    <a:pt x="22" y="252"/>
                    <a:pt x="21" y="252"/>
                  </a:cubicBezTo>
                  <a:cubicBezTo>
                    <a:pt x="21" y="252"/>
                    <a:pt x="20" y="251"/>
                    <a:pt x="20" y="251"/>
                  </a:cubicBezTo>
                  <a:cubicBezTo>
                    <a:pt x="20" y="250"/>
                    <a:pt x="19" y="250"/>
                    <a:pt x="18" y="249"/>
                  </a:cubicBezTo>
                  <a:cubicBezTo>
                    <a:pt x="18" y="249"/>
                    <a:pt x="17" y="248"/>
                    <a:pt x="17" y="247"/>
                  </a:cubicBezTo>
                  <a:cubicBezTo>
                    <a:pt x="17" y="247"/>
                    <a:pt x="18" y="245"/>
                    <a:pt x="18" y="245"/>
                  </a:cubicBezTo>
                  <a:cubicBezTo>
                    <a:pt x="18" y="244"/>
                    <a:pt x="19" y="244"/>
                    <a:pt x="19" y="244"/>
                  </a:cubicBezTo>
                  <a:cubicBezTo>
                    <a:pt x="20" y="244"/>
                    <a:pt x="20" y="243"/>
                    <a:pt x="20" y="243"/>
                  </a:cubicBezTo>
                  <a:cubicBezTo>
                    <a:pt x="20" y="243"/>
                    <a:pt x="21" y="242"/>
                    <a:pt x="22" y="242"/>
                  </a:cubicBezTo>
                  <a:cubicBezTo>
                    <a:pt x="23" y="241"/>
                    <a:pt x="24" y="241"/>
                    <a:pt x="24" y="241"/>
                  </a:cubicBezTo>
                  <a:cubicBezTo>
                    <a:pt x="25" y="241"/>
                    <a:pt x="26" y="241"/>
                    <a:pt x="27" y="241"/>
                  </a:cubicBezTo>
                  <a:cubicBezTo>
                    <a:pt x="27" y="241"/>
                    <a:pt x="27" y="240"/>
                    <a:pt x="28" y="240"/>
                  </a:cubicBezTo>
                  <a:cubicBezTo>
                    <a:pt x="28" y="240"/>
                    <a:pt x="29" y="239"/>
                    <a:pt x="30" y="239"/>
                  </a:cubicBezTo>
                  <a:cubicBezTo>
                    <a:pt x="30" y="239"/>
                    <a:pt x="30" y="238"/>
                    <a:pt x="31" y="238"/>
                  </a:cubicBezTo>
                  <a:cubicBezTo>
                    <a:pt x="31" y="237"/>
                    <a:pt x="32" y="237"/>
                    <a:pt x="32" y="236"/>
                  </a:cubicBezTo>
                  <a:cubicBezTo>
                    <a:pt x="32" y="236"/>
                    <a:pt x="33" y="235"/>
                    <a:pt x="33" y="235"/>
                  </a:cubicBezTo>
                  <a:cubicBezTo>
                    <a:pt x="34" y="235"/>
                    <a:pt x="35" y="235"/>
                    <a:pt x="35" y="234"/>
                  </a:cubicBezTo>
                  <a:cubicBezTo>
                    <a:pt x="35" y="233"/>
                    <a:pt x="34" y="232"/>
                    <a:pt x="35" y="231"/>
                  </a:cubicBezTo>
                  <a:cubicBezTo>
                    <a:pt x="35" y="230"/>
                    <a:pt x="36" y="229"/>
                    <a:pt x="36" y="228"/>
                  </a:cubicBezTo>
                  <a:cubicBezTo>
                    <a:pt x="36" y="228"/>
                    <a:pt x="37" y="228"/>
                    <a:pt x="37" y="227"/>
                  </a:cubicBezTo>
                  <a:cubicBezTo>
                    <a:pt x="38" y="227"/>
                    <a:pt x="38" y="226"/>
                    <a:pt x="38" y="226"/>
                  </a:cubicBezTo>
                  <a:cubicBezTo>
                    <a:pt x="39" y="226"/>
                    <a:pt x="39" y="225"/>
                    <a:pt x="39" y="224"/>
                  </a:cubicBezTo>
                  <a:cubicBezTo>
                    <a:pt x="39" y="224"/>
                    <a:pt x="42" y="222"/>
                    <a:pt x="43" y="221"/>
                  </a:cubicBezTo>
                  <a:cubicBezTo>
                    <a:pt x="44" y="220"/>
                    <a:pt x="44" y="220"/>
                    <a:pt x="44" y="219"/>
                  </a:cubicBezTo>
                  <a:cubicBezTo>
                    <a:pt x="43" y="218"/>
                    <a:pt x="43" y="218"/>
                    <a:pt x="43" y="217"/>
                  </a:cubicBezTo>
                  <a:cubicBezTo>
                    <a:pt x="43" y="216"/>
                    <a:pt x="42" y="214"/>
                    <a:pt x="41" y="215"/>
                  </a:cubicBezTo>
                  <a:cubicBezTo>
                    <a:pt x="40" y="216"/>
                    <a:pt x="39" y="217"/>
                    <a:pt x="38" y="217"/>
                  </a:cubicBezTo>
                  <a:cubicBezTo>
                    <a:pt x="37" y="216"/>
                    <a:pt x="36" y="216"/>
                    <a:pt x="36" y="215"/>
                  </a:cubicBezTo>
                  <a:cubicBezTo>
                    <a:pt x="36" y="214"/>
                    <a:pt x="36" y="214"/>
                    <a:pt x="36" y="214"/>
                  </a:cubicBezTo>
                  <a:cubicBezTo>
                    <a:pt x="36" y="213"/>
                    <a:pt x="36" y="213"/>
                    <a:pt x="36" y="212"/>
                  </a:cubicBezTo>
                  <a:cubicBezTo>
                    <a:pt x="36" y="212"/>
                    <a:pt x="35" y="211"/>
                    <a:pt x="35" y="211"/>
                  </a:cubicBezTo>
                  <a:cubicBezTo>
                    <a:pt x="35" y="210"/>
                    <a:pt x="34" y="210"/>
                    <a:pt x="35" y="209"/>
                  </a:cubicBezTo>
                  <a:cubicBezTo>
                    <a:pt x="35" y="209"/>
                    <a:pt x="34" y="208"/>
                    <a:pt x="35" y="207"/>
                  </a:cubicBezTo>
                  <a:cubicBezTo>
                    <a:pt x="36" y="206"/>
                    <a:pt x="37" y="206"/>
                    <a:pt x="37" y="205"/>
                  </a:cubicBezTo>
                  <a:cubicBezTo>
                    <a:pt x="37" y="204"/>
                    <a:pt x="38" y="203"/>
                    <a:pt x="38" y="203"/>
                  </a:cubicBezTo>
                  <a:cubicBezTo>
                    <a:pt x="38" y="202"/>
                    <a:pt x="39" y="201"/>
                    <a:pt x="39" y="200"/>
                  </a:cubicBezTo>
                  <a:cubicBezTo>
                    <a:pt x="40" y="200"/>
                    <a:pt x="40" y="198"/>
                    <a:pt x="41" y="198"/>
                  </a:cubicBezTo>
                  <a:cubicBezTo>
                    <a:pt x="42" y="197"/>
                    <a:pt x="42" y="198"/>
                    <a:pt x="42" y="197"/>
                  </a:cubicBezTo>
                  <a:cubicBezTo>
                    <a:pt x="42" y="196"/>
                    <a:pt x="42" y="196"/>
                    <a:pt x="42" y="195"/>
                  </a:cubicBezTo>
                  <a:cubicBezTo>
                    <a:pt x="43" y="194"/>
                    <a:pt x="43" y="193"/>
                    <a:pt x="44" y="193"/>
                  </a:cubicBezTo>
                  <a:cubicBezTo>
                    <a:pt x="45" y="193"/>
                    <a:pt x="47" y="193"/>
                    <a:pt x="47" y="194"/>
                  </a:cubicBezTo>
                  <a:cubicBezTo>
                    <a:pt x="47" y="195"/>
                    <a:pt x="47" y="197"/>
                    <a:pt x="47" y="197"/>
                  </a:cubicBezTo>
                  <a:cubicBezTo>
                    <a:pt x="47" y="197"/>
                    <a:pt x="48" y="196"/>
                    <a:pt x="49" y="196"/>
                  </a:cubicBezTo>
                  <a:cubicBezTo>
                    <a:pt x="50" y="197"/>
                    <a:pt x="51" y="196"/>
                    <a:pt x="51" y="195"/>
                  </a:cubicBezTo>
                  <a:cubicBezTo>
                    <a:pt x="51" y="194"/>
                    <a:pt x="51" y="193"/>
                    <a:pt x="51" y="193"/>
                  </a:cubicBezTo>
                  <a:cubicBezTo>
                    <a:pt x="51" y="192"/>
                    <a:pt x="51" y="191"/>
                    <a:pt x="51" y="190"/>
                  </a:cubicBezTo>
                  <a:cubicBezTo>
                    <a:pt x="51" y="189"/>
                    <a:pt x="52" y="189"/>
                    <a:pt x="52" y="188"/>
                  </a:cubicBezTo>
                  <a:cubicBezTo>
                    <a:pt x="52" y="188"/>
                    <a:pt x="53" y="187"/>
                    <a:pt x="53" y="187"/>
                  </a:cubicBezTo>
                  <a:cubicBezTo>
                    <a:pt x="53" y="186"/>
                    <a:pt x="53" y="186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85"/>
                    <a:pt x="49" y="185"/>
                    <a:pt x="49" y="184"/>
                  </a:cubicBezTo>
                  <a:cubicBezTo>
                    <a:pt x="49" y="184"/>
                    <a:pt x="49" y="183"/>
                    <a:pt x="48" y="182"/>
                  </a:cubicBezTo>
                  <a:cubicBezTo>
                    <a:pt x="48" y="182"/>
                    <a:pt x="47" y="180"/>
                    <a:pt x="46" y="180"/>
                  </a:cubicBezTo>
                  <a:cubicBezTo>
                    <a:pt x="45" y="180"/>
                    <a:pt x="44" y="179"/>
                    <a:pt x="44" y="178"/>
                  </a:cubicBezTo>
                  <a:cubicBezTo>
                    <a:pt x="45" y="177"/>
                    <a:pt x="46" y="176"/>
                    <a:pt x="46" y="175"/>
                  </a:cubicBezTo>
                  <a:cubicBezTo>
                    <a:pt x="46" y="174"/>
                    <a:pt x="45" y="172"/>
                    <a:pt x="44" y="171"/>
                  </a:cubicBezTo>
                  <a:cubicBezTo>
                    <a:pt x="44" y="171"/>
                    <a:pt x="44" y="170"/>
                    <a:pt x="43" y="170"/>
                  </a:cubicBezTo>
                  <a:cubicBezTo>
                    <a:pt x="43" y="170"/>
                    <a:pt x="41" y="168"/>
                    <a:pt x="41" y="167"/>
                  </a:cubicBezTo>
                  <a:cubicBezTo>
                    <a:pt x="41" y="166"/>
                    <a:pt x="40" y="166"/>
                    <a:pt x="41" y="165"/>
                  </a:cubicBezTo>
                  <a:cubicBezTo>
                    <a:pt x="42" y="164"/>
                    <a:pt x="42" y="163"/>
                    <a:pt x="43" y="163"/>
                  </a:cubicBezTo>
                  <a:cubicBezTo>
                    <a:pt x="44" y="162"/>
                    <a:pt x="45" y="161"/>
                    <a:pt x="44" y="160"/>
                  </a:cubicBezTo>
                  <a:cubicBezTo>
                    <a:pt x="43" y="159"/>
                    <a:pt x="42" y="157"/>
                    <a:pt x="42" y="155"/>
                  </a:cubicBezTo>
                  <a:cubicBezTo>
                    <a:pt x="43" y="154"/>
                    <a:pt x="43" y="152"/>
                    <a:pt x="44" y="151"/>
                  </a:cubicBezTo>
                  <a:cubicBezTo>
                    <a:pt x="45" y="151"/>
                    <a:pt x="45" y="151"/>
                    <a:pt x="46" y="150"/>
                  </a:cubicBezTo>
                  <a:cubicBezTo>
                    <a:pt x="46" y="150"/>
                    <a:pt x="47" y="148"/>
                    <a:pt x="47" y="147"/>
                  </a:cubicBezTo>
                  <a:cubicBezTo>
                    <a:pt x="48" y="146"/>
                    <a:pt x="48" y="145"/>
                    <a:pt x="48" y="145"/>
                  </a:cubicBezTo>
                  <a:cubicBezTo>
                    <a:pt x="49" y="144"/>
                    <a:pt x="50" y="143"/>
                    <a:pt x="50" y="142"/>
                  </a:cubicBezTo>
                  <a:cubicBezTo>
                    <a:pt x="51" y="142"/>
                    <a:pt x="52" y="141"/>
                    <a:pt x="52" y="140"/>
                  </a:cubicBezTo>
                  <a:cubicBezTo>
                    <a:pt x="53" y="139"/>
                    <a:pt x="56" y="138"/>
                    <a:pt x="57" y="138"/>
                  </a:cubicBezTo>
                  <a:cubicBezTo>
                    <a:pt x="57" y="139"/>
                    <a:pt x="57" y="140"/>
                    <a:pt x="58" y="140"/>
                  </a:cubicBezTo>
                  <a:cubicBezTo>
                    <a:pt x="59" y="140"/>
                    <a:pt x="58" y="138"/>
                    <a:pt x="59" y="137"/>
                  </a:cubicBezTo>
                  <a:cubicBezTo>
                    <a:pt x="60" y="137"/>
                    <a:pt x="63" y="136"/>
                    <a:pt x="63" y="136"/>
                  </a:cubicBezTo>
                  <a:cubicBezTo>
                    <a:pt x="64" y="136"/>
                    <a:pt x="64" y="136"/>
                    <a:pt x="65" y="136"/>
                  </a:cubicBezTo>
                  <a:cubicBezTo>
                    <a:pt x="65" y="136"/>
                    <a:pt x="66" y="136"/>
                    <a:pt x="66" y="135"/>
                  </a:cubicBezTo>
                  <a:cubicBezTo>
                    <a:pt x="67" y="134"/>
                    <a:pt x="68" y="133"/>
                    <a:pt x="69" y="133"/>
                  </a:cubicBezTo>
                  <a:cubicBezTo>
                    <a:pt x="70" y="133"/>
                    <a:pt x="70" y="133"/>
                    <a:pt x="71" y="134"/>
                  </a:cubicBezTo>
                  <a:cubicBezTo>
                    <a:pt x="72" y="134"/>
                    <a:pt x="72" y="134"/>
                    <a:pt x="73" y="133"/>
                  </a:cubicBezTo>
                  <a:cubicBezTo>
                    <a:pt x="73" y="133"/>
                    <a:pt x="74" y="132"/>
                    <a:pt x="74" y="131"/>
                  </a:cubicBezTo>
                  <a:cubicBezTo>
                    <a:pt x="75" y="130"/>
                    <a:pt x="76" y="128"/>
                    <a:pt x="78" y="128"/>
                  </a:cubicBezTo>
                  <a:cubicBezTo>
                    <a:pt x="79" y="127"/>
                    <a:pt x="80" y="126"/>
                    <a:pt x="80" y="126"/>
                  </a:cubicBezTo>
                  <a:cubicBezTo>
                    <a:pt x="80" y="125"/>
                    <a:pt x="79" y="123"/>
                    <a:pt x="80" y="122"/>
                  </a:cubicBezTo>
                  <a:cubicBezTo>
                    <a:pt x="80" y="121"/>
                    <a:pt x="82" y="119"/>
                    <a:pt x="82" y="118"/>
                  </a:cubicBezTo>
                  <a:cubicBezTo>
                    <a:pt x="82" y="118"/>
                    <a:pt x="83" y="117"/>
                    <a:pt x="83" y="116"/>
                  </a:cubicBezTo>
                  <a:cubicBezTo>
                    <a:pt x="84" y="116"/>
                    <a:pt x="85" y="114"/>
                    <a:pt x="86" y="114"/>
                  </a:cubicBezTo>
                  <a:cubicBezTo>
                    <a:pt x="86" y="113"/>
                    <a:pt x="87" y="111"/>
                    <a:pt x="87" y="111"/>
                  </a:cubicBezTo>
                  <a:cubicBezTo>
                    <a:pt x="87" y="110"/>
                    <a:pt x="89" y="108"/>
                    <a:pt x="88" y="108"/>
                  </a:cubicBezTo>
                  <a:cubicBezTo>
                    <a:pt x="88" y="107"/>
                    <a:pt x="87" y="107"/>
                    <a:pt x="86" y="107"/>
                  </a:cubicBezTo>
                  <a:cubicBezTo>
                    <a:pt x="86" y="107"/>
                    <a:pt x="85" y="107"/>
                    <a:pt x="85" y="106"/>
                  </a:cubicBezTo>
                  <a:cubicBezTo>
                    <a:pt x="85" y="106"/>
                    <a:pt x="86" y="105"/>
                    <a:pt x="85" y="105"/>
                  </a:cubicBezTo>
                  <a:cubicBezTo>
                    <a:pt x="84" y="105"/>
                    <a:pt x="83" y="106"/>
                    <a:pt x="83" y="105"/>
                  </a:cubicBezTo>
                  <a:cubicBezTo>
                    <a:pt x="82" y="104"/>
                    <a:pt x="82" y="103"/>
                    <a:pt x="82" y="102"/>
                  </a:cubicBezTo>
                  <a:cubicBezTo>
                    <a:pt x="82" y="101"/>
                    <a:pt x="82" y="100"/>
                    <a:pt x="83" y="99"/>
                  </a:cubicBezTo>
                  <a:cubicBezTo>
                    <a:pt x="84" y="98"/>
                    <a:pt x="84" y="96"/>
                    <a:pt x="84" y="95"/>
                  </a:cubicBezTo>
                  <a:cubicBezTo>
                    <a:pt x="83" y="95"/>
                    <a:pt x="82" y="94"/>
                    <a:pt x="82" y="93"/>
                  </a:cubicBezTo>
                  <a:cubicBezTo>
                    <a:pt x="82" y="92"/>
                    <a:pt x="81" y="92"/>
                    <a:pt x="81" y="91"/>
                  </a:cubicBezTo>
                  <a:cubicBezTo>
                    <a:pt x="81" y="90"/>
                    <a:pt x="81" y="88"/>
                    <a:pt x="81" y="87"/>
                  </a:cubicBezTo>
                  <a:cubicBezTo>
                    <a:pt x="81" y="86"/>
                    <a:pt x="79" y="85"/>
                    <a:pt x="79" y="85"/>
                  </a:cubicBezTo>
                  <a:cubicBezTo>
                    <a:pt x="79" y="84"/>
                    <a:pt x="78" y="84"/>
                    <a:pt x="78" y="84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76" y="86"/>
                    <a:pt x="73" y="85"/>
                    <a:pt x="73" y="85"/>
                  </a:cubicBezTo>
                  <a:cubicBezTo>
                    <a:pt x="73" y="84"/>
                    <a:pt x="74" y="82"/>
                    <a:pt x="74" y="81"/>
                  </a:cubicBezTo>
                  <a:cubicBezTo>
                    <a:pt x="73" y="81"/>
                    <a:pt x="72" y="80"/>
                    <a:pt x="72" y="79"/>
                  </a:cubicBezTo>
                  <a:cubicBezTo>
                    <a:pt x="72" y="78"/>
                    <a:pt x="73" y="76"/>
                    <a:pt x="74" y="76"/>
                  </a:cubicBezTo>
                  <a:cubicBezTo>
                    <a:pt x="74" y="75"/>
                    <a:pt x="75" y="74"/>
                    <a:pt x="76" y="75"/>
                  </a:cubicBezTo>
                  <a:cubicBezTo>
                    <a:pt x="77" y="76"/>
                    <a:pt x="77" y="76"/>
                    <a:pt x="78" y="77"/>
                  </a:cubicBezTo>
                  <a:cubicBezTo>
                    <a:pt x="79" y="78"/>
                    <a:pt x="80" y="78"/>
                    <a:pt x="80" y="78"/>
                  </a:cubicBezTo>
                  <a:cubicBezTo>
                    <a:pt x="80" y="77"/>
                    <a:pt x="80" y="76"/>
                    <a:pt x="80" y="76"/>
                  </a:cubicBezTo>
                  <a:cubicBezTo>
                    <a:pt x="79" y="75"/>
                    <a:pt x="79" y="74"/>
                    <a:pt x="79" y="73"/>
                  </a:cubicBezTo>
                  <a:cubicBezTo>
                    <a:pt x="80" y="72"/>
                    <a:pt x="80" y="72"/>
                    <a:pt x="81" y="72"/>
                  </a:cubicBezTo>
                  <a:cubicBezTo>
                    <a:pt x="82" y="72"/>
                    <a:pt x="84" y="73"/>
                    <a:pt x="85" y="73"/>
                  </a:cubicBezTo>
                  <a:cubicBezTo>
                    <a:pt x="86" y="72"/>
                    <a:pt x="87" y="72"/>
                    <a:pt x="87" y="72"/>
                  </a:cubicBezTo>
                  <a:cubicBezTo>
                    <a:pt x="87" y="71"/>
                    <a:pt x="87" y="69"/>
                    <a:pt x="88" y="69"/>
                  </a:cubicBezTo>
                  <a:cubicBezTo>
                    <a:pt x="89" y="68"/>
                    <a:pt x="89" y="69"/>
                    <a:pt x="90" y="68"/>
                  </a:cubicBezTo>
                  <a:cubicBezTo>
                    <a:pt x="91" y="68"/>
                    <a:pt x="92" y="66"/>
                    <a:pt x="92" y="65"/>
                  </a:cubicBezTo>
                  <a:cubicBezTo>
                    <a:pt x="92" y="65"/>
                    <a:pt x="92" y="64"/>
                    <a:pt x="93" y="64"/>
                  </a:cubicBezTo>
                  <a:cubicBezTo>
                    <a:pt x="94" y="64"/>
                    <a:pt x="94" y="64"/>
                    <a:pt x="94" y="63"/>
                  </a:cubicBezTo>
                  <a:cubicBezTo>
                    <a:pt x="94" y="62"/>
                    <a:pt x="93" y="61"/>
                    <a:pt x="93" y="60"/>
                  </a:cubicBezTo>
                  <a:cubicBezTo>
                    <a:pt x="93" y="59"/>
                    <a:pt x="94" y="57"/>
                    <a:pt x="93" y="57"/>
                  </a:cubicBezTo>
                  <a:cubicBezTo>
                    <a:pt x="91" y="57"/>
                    <a:pt x="92" y="57"/>
                    <a:pt x="92" y="56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3" y="54"/>
                    <a:pt x="94" y="54"/>
                    <a:pt x="94" y="53"/>
                  </a:cubicBezTo>
                  <a:cubicBezTo>
                    <a:pt x="94" y="52"/>
                    <a:pt x="95" y="52"/>
                    <a:pt x="95" y="52"/>
                  </a:cubicBezTo>
                  <a:cubicBezTo>
                    <a:pt x="96" y="53"/>
                    <a:pt x="95" y="55"/>
                    <a:pt x="96" y="55"/>
                  </a:cubicBezTo>
                  <a:cubicBezTo>
                    <a:pt x="97" y="55"/>
                    <a:pt x="98" y="54"/>
                    <a:pt x="98" y="53"/>
                  </a:cubicBezTo>
                  <a:cubicBezTo>
                    <a:pt x="98" y="53"/>
                    <a:pt x="98" y="52"/>
                    <a:pt x="99" y="52"/>
                  </a:cubicBezTo>
                  <a:cubicBezTo>
                    <a:pt x="100" y="52"/>
                    <a:pt x="101" y="51"/>
                    <a:pt x="102" y="50"/>
                  </a:cubicBezTo>
                  <a:cubicBezTo>
                    <a:pt x="103" y="50"/>
                    <a:pt x="104" y="48"/>
                    <a:pt x="104" y="47"/>
                  </a:cubicBezTo>
                  <a:cubicBezTo>
                    <a:pt x="105" y="47"/>
                    <a:pt x="105" y="46"/>
                    <a:pt x="106" y="47"/>
                  </a:cubicBezTo>
                  <a:cubicBezTo>
                    <a:pt x="106" y="47"/>
                    <a:pt x="107" y="47"/>
                    <a:pt x="107" y="46"/>
                  </a:cubicBezTo>
                  <a:cubicBezTo>
                    <a:pt x="108" y="45"/>
                    <a:pt x="109" y="45"/>
                    <a:pt x="109" y="44"/>
                  </a:cubicBezTo>
                  <a:cubicBezTo>
                    <a:pt x="109" y="43"/>
                    <a:pt x="109" y="42"/>
                    <a:pt x="110" y="42"/>
                  </a:cubicBezTo>
                  <a:cubicBezTo>
                    <a:pt x="111" y="42"/>
                    <a:pt x="110" y="43"/>
                    <a:pt x="111" y="43"/>
                  </a:cubicBezTo>
                  <a:cubicBezTo>
                    <a:pt x="112" y="43"/>
                    <a:pt x="112" y="43"/>
                    <a:pt x="113" y="43"/>
                  </a:cubicBezTo>
                  <a:cubicBezTo>
                    <a:pt x="113" y="44"/>
                    <a:pt x="113" y="45"/>
                    <a:pt x="113" y="46"/>
                  </a:cubicBezTo>
                  <a:cubicBezTo>
                    <a:pt x="114" y="46"/>
                    <a:pt x="114" y="45"/>
                    <a:pt x="115" y="45"/>
                  </a:cubicBezTo>
                  <a:cubicBezTo>
                    <a:pt x="115" y="45"/>
                    <a:pt x="115" y="46"/>
                    <a:pt x="115" y="47"/>
                  </a:cubicBezTo>
                  <a:cubicBezTo>
                    <a:pt x="115" y="47"/>
                    <a:pt x="116" y="49"/>
                    <a:pt x="117" y="50"/>
                  </a:cubicBezTo>
                  <a:cubicBezTo>
                    <a:pt x="117" y="50"/>
                    <a:pt x="117" y="51"/>
                    <a:pt x="117" y="51"/>
                  </a:cubicBezTo>
                  <a:cubicBezTo>
                    <a:pt x="117" y="52"/>
                    <a:pt x="118" y="52"/>
                    <a:pt x="119" y="52"/>
                  </a:cubicBezTo>
                  <a:cubicBezTo>
                    <a:pt x="120" y="52"/>
                    <a:pt x="122" y="53"/>
                    <a:pt x="122" y="54"/>
                  </a:cubicBezTo>
                  <a:cubicBezTo>
                    <a:pt x="123" y="54"/>
                    <a:pt x="124" y="55"/>
                    <a:pt x="124" y="55"/>
                  </a:cubicBezTo>
                  <a:cubicBezTo>
                    <a:pt x="125" y="54"/>
                    <a:pt x="125" y="54"/>
                    <a:pt x="126" y="55"/>
                  </a:cubicBezTo>
                  <a:cubicBezTo>
                    <a:pt x="127" y="56"/>
                    <a:pt x="128" y="57"/>
                    <a:pt x="129" y="56"/>
                  </a:cubicBezTo>
                  <a:cubicBezTo>
                    <a:pt x="129" y="56"/>
                    <a:pt x="130" y="54"/>
                    <a:pt x="130" y="53"/>
                  </a:cubicBezTo>
                  <a:cubicBezTo>
                    <a:pt x="131" y="53"/>
                    <a:pt x="132" y="51"/>
                    <a:pt x="132" y="50"/>
                  </a:cubicBezTo>
                  <a:cubicBezTo>
                    <a:pt x="132" y="49"/>
                    <a:pt x="131" y="48"/>
                    <a:pt x="132" y="47"/>
                  </a:cubicBezTo>
                  <a:cubicBezTo>
                    <a:pt x="133" y="46"/>
                    <a:pt x="134" y="45"/>
                    <a:pt x="135" y="44"/>
                  </a:cubicBezTo>
                  <a:cubicBezTo>
                    <a:pt x="135" y="44"/>
                    <a:pt x="136" y="42"/>
                    <a:pt x="137" y="42"/>
                  </a:cubicBezTo>
                  <a:cubicBezTo>
                    <a:pt x="138" y="43"/>
                    <a:pt x="138" y="42"/>
                    <a:pt x="139" y="42"/>
                  </a:cubicBezTo>
                  <a:cubicBezTo>
                    <a:pt x="141" y="41"/>
                    <a:pt x="142" y="39"/>
                    <a:pt x="143" y="39"/>
                  </a:cubicBezTo>
                  <a:cubicBezTo>
                    <a:pt x="145" y="39"/>
                    <a:pt x="146" y="40"/>
                    <a:pt x="146" y="39"/>
                  </a:cubicBezTo>
                  <a:cubicBezTo>
                    <a:pt x="147" y="38"/>
                    <a:pt x="147" y="36"/>
                    <a:pt x="147" y="37"/>
                  </a:cubicBezTo>
                  <a:cubicBezTo>
                    <a:pt x="148" y="37"/>
                    <a:pt x="148" y="38"/>
                    <a:pt x="148" y="37"/>
                  </a:cubicBezTo>
                  <a:cubicBezTo>
                    <a:pt x="149" y="37"/>
                    <a:pt x="150" y="37"/>
                    <a:pt x="151" y="37"/>
                  </a:cubicBezTo>
                  <a:cubicBezTo>
                    <a:pt x="151" y="37"/>
                    <a:pt x="153" y="37"/>
                    <a:pt x="153" y="37"/>
                  </a:cubicBezTo>
                  <a:cubicBezTo>
                    <a:pt x="153" y="38"/>
                    <a:pt x="155" y="39"/>
                    <a:pt x="155" y="38"/>
                  </a:cubicBezTo>
                  <a:cubicBezTo>
                    <a:pt x="155" y="36"/>
                    <a:pt x="154" y="35"/>
                    <a:pt x="155" y="34"/>
                  </a:cubicBezTo>
                  <a:cubicBezTo>
                    <a:pt x="156" y="34"/>
                    <a:pt x="156" y="34"/>
                    <a:pt x="157" y="34"/>
                  </a:cubicBezTo>
                  <a:cubicBezTo>
                    <a:pt x="157" y="34"/>
                    <a:pt x="157" y="33"/>
                    <a:pt x="157" y="32"/>
                  </a:cubicBezTo>
                  <a:cubicBezTo>
                    <a:pt x="157" y="32"/>
                    <a:pt x="156" y="31"/>
                    <a:pt x="157" y="30"/>
                  </a:cubicBezTo>
                  <a:cubicBezTo>
                    <a:pt x="158" y="29"/>
                    <a:pt x="158" y="29"/>
                    <a:pt x="159" y="29"/>
                  </a:cubicBezTo>
                  <a:cubicBezTo>
                    <a:pt x="161" y="29"/>
                    <a:pt x="162" y="30"/>
                    <a:pt x="163" y="29"/>
                  </a:cubicBezTo>
                  <a:cubicBezTo>
                    <a:pt x="164" y="28"/>
                    <a:pt x="165" y="28"/>
                    <a:pt x="165" y="27"/>
                  </a:cubicBezTo>
                  <a:cubicBezTo>
                    <a:pt x="165" y="27"/>
                    <a:pt x="166" y="27"/>
                    <a:pt x="167" y="27"/>
                  </a:cubicBezTo>
                  <a:cubicBezTo>
                    <a:pt x="167" y="27"/>
                    <a:pt x="169" y="26"/>
                    <a:pt x="170" y="25"/>
                  </a:cubicBezTo>
                  <a:cubicBezTo>
                    <a:pt x="171" y="25"/>
                    <a:pt x="171" y="24"/>
                    <a:pt x="173" y="25"/>
                  </a:cubicBezTo>
                  <a:cubicBezTo>
                    <a:pt x="174" y="25"/>
                    <a:pt x="174" y="24"/>
                    <a:pt x="174" y="24"/>
                  </a:cubicBezTo>
                  <a:cubicBezTo>
                    <a:pt x="174" y="23"/>
                    <a:pt x="174" y="22"/>
                    <a:pt x="175" y="21"/>
                  </a:cubicBezTo>
                  <a:cubicBezTo>
                    <a:pt x="175" y="21"/>
                    <a:pt x="175" y="20"/>
                    <a:pt x="175" y="19"/>
                  </a:cubicBezTo>
                  <a:cubicBezTo>
                    <a:pt x="174" y="19"/>
                    <a:pt x="174" y="19"/>
                    <a:pt x="174" y="18"/>
                  </a:cubicBezTo>
                  <a:cubicBezTo>
                    <a:pt x="175" y="18"/>
                    <a:pt x="175" y="17"/>
                    <a:pt x="175" y="16"/>
                  </a:cubicBezTo>
                  <a:cubicBezTo>
                    <a:pt x="175" y="16"/>
                    <a:pt x="175" y="15"/>
                    <a:pt x="174" y="15"/>
                  </a:cubicBezTo>
                  <a:cubicBezTo>
                    <a:pt x="173" y="15"/>
                    <a:pt x="173" y="15"/>
                    <a:pt x="172" y="15"/>
                  </a:cubicBezTo>
                  <a:cubicBezTo>
                    <a:pt x="172" y="15"/>
                    <a:pt x="172" y="14"/>
                    <a:pt x="171" y="14"/>
                  </a:cubicBezTo>
                  <a:cubicBezTo>
                    <a:pt x="170" y="13"/>
                    <a:pt x="169" y="13"/>
                    <a:pt x="170" y="12"/>
                  </a:cubicBezTo>
                  <a:cubicBezTo>
                    <a:pt x="171" y="12"/>
                    <a:pt x="172" y="11"/>
                    <a:pt x="172" y="11"/>
                  </a:cubicBezTo>
                  <a:cubicBezTo>
                    <a:pt x="172" y="10"/>
                    <a:pt x="174" y="9"/>
                    <a:pt x="174" y="8"/>
                  </a:cubicBezTo>
                  <a:cubicBezTo>
                    <a:pt x="175" y="8"/>
                    <a:pt x="176" y="7"/>
                    <a:pt x="177" y="7"/>
                  </a:cubicBezTo>
                  <a:cubicBezTo>
                    <a:pt x="177" y="6"/>
                    <a:pt x="178" y="5"/>
                    <a:pt x="178" y="5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9" y="5"/>
                    <a:pt x="179" y="7"/>
                    <a:pt x="179" y="8"/>
                  </a:cubicBezTo>
                  <a:cubicBezTo>
                    <a:pt x="180" y="8"/>
                    <a:pt x="180" y="9"/>
                    <a:pt x="181" y="9"/>
                  </a:cubicBezTo>
                  <a:cubicBezTo>
                    <a:pt x="182" y="9"/>
                    <a:pt x="183" y="9"/>
                    <a:pt x="183" y="9"/>
                  </a:cubicBezTo>
                  <a:cubicBezTo>
                    <a:pt x="184" y="9"/>
                    <a:pt x="185" y="9"/>
                    <a:pt x="184" y="8"/>
                  </a:cubicBezTo>
                  <a:cubicBezTo>
                    <a:pt x="184" y="8"/>
                    <a:pt x="183" y="7"/>
                    <a:pt x="184" y="6"/>
                  </a:cubicBezTo>
                  <a:cubicBezTo>
                    <a:pt x="184" y="6"/>
                    <a:pt x="184" y="5"/>
                    <a:pt x="185" y="6"/>
                  </a:cubicBezTo>
                  <a:cubicBezTo>
                    <a:pt x="186" y="6"/>
                    <a:pt x="187" y="7"/>
                    <a:pt x="187" y="6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89" y="4"/>
                    <a:pt x="190" y="4"/>
                    <a:pt x="191" y="4"/>
                  </a:cubicBezTo>
                  <a:cubicBezTo>
                    <a:pt x="192" y="5"/>
                    <a:pt x="191" y="7"/>
                    <a:pt x="192" y="7"/>
                  </a:cubicBezTo>
                  <a:cubicBezTo>
                    <a:pt x="193" y="7"/>
                    <a:pt x="193" y="7"/>
                    <a:pt x="194" y="6"/>
                  </a:cubicBezTo>
                  <a:cubicBezTo>
                    <a:pt x="195" y="6"/>
                    <a:pt x="195" y="4"/>
                    <a:pt x="196" y="4"/>
                  </a:cubicBezTo>
                  <a:cubicBezTo>
                    <a:pt x="197" y="5"/>
                    <a:pt x="198" y="5"/>
                    <a:pt x="198" y="4"/>
                  </a:cubicBezTo>
                  <a:cubicBezTo>
                    <a:pt x="199" y="3"/>
                    <a:pt x="199" y="3"/>
                    <a:pt x="199" y="2"/>
                  </a:cubicBezTo>
                  <a:cubicBezTo>
                    <a:pt x="199" y="1"/>
                    <a:pt x="200" y="0"/>
                    <a:pt x="200" y="0"/>
                  </a:cubicBezTo>
                  <a:cubicBezTo>
                    <a:pt x="201" y="0"/>
                    <a:pt x="201" y="1"/>
                    <a:pt x="202" y="2"/>
                  </a:cubicBezTo>
                  <a:cubicBezTo>
                    <a:pt x="203" y="2"/>
                    <a:pt x="202" y="3"/>
                    <a:pt x="203" y="3"/>
                  </a:cubicBezTo>
                  <a:cubicBezTo>
                    <a:pt x="203" y="4"/>
                    <a:pt x="203" y="5"/>
                    <a:pt x="203" y="5"/>
                  </a:cubicBezTo>
                  <a:cubicBezTo>
                    <a:pt x="203" y="5"/>
                    <a:pt x="204" y="5"/>
                    <a:pt x="204" y="6"/>
                  </a:cubicBezTo>
                  <a:cubicBezTo>
                    <a:pt x="205" y="6"/>
                    <a:pt x="205" y="7"/>
                    <a:pt x="206" y="6"/>
                  </a:cubicBezTo>
                  <a:cubicBezTo>
                    <a:pt x="207" y="6"/>
                    <a:pt x="208" y="6"/>
                    <a:pt x="208" y="6"/>
                  </a:cubicBezTo>
                  <a:cubicBezTo>
                    <a:pt x="209" y="6"/>
                    <a:pt x="209" y="7"/>
                    <a:pt x="209" y="8"/>
                  </a:cubicBezTo>
                  <a:cubicBezTo>
                    <a:pt x="209" y="8"/>
                    <a:pt x="209" y="9"/>
                    <a:pt x="208" y="10"/>
                  </a:cubicBezTo>
                  <a:cubicBezTo>
                    <a:pt x="207" y="11"/>
                    <a:pt x="206" y="12"/>
                    <a:pt x="206" y="13"/>
                  </a:cubicBezTo>
                  <a:cubicBezTo>
                    <a:pt x="206" y="13"/>
                    <a:pt x="206" y="13"/>
                    <a:pt x="207" y="12"/>
                  </a:cubicBezTo>
                  <a:cubicBezTo>
                    <a:pt x="208" y="12"/>
                    <a:pt x="209" y="13"/>
                    <a:pt x="209" y="14"/>
                  </a:cubicBezTo>
                  <a:cubicBezTo>
                    <a:pt x="210" y="14"/>
                    <a:pt x="209" y="15"/>
                    <a:pt x="209" y="16"/>
                  </a:cubicBezTo>
                  <a:cubicBezTo>
                    <a:pt x="209" y="16"/>
                    <a:pt x="210" y="18"/>
                    <a:pt x="209" y="18"/>
                  </a:cubicBezTo>
                  <a:cubicBezTo>
                    <a:pt x="208" y="18"/>
                    <a:pt x="208" y="18"/>
                    <a:pt x="207" y="19"/>
                  </a:cubicBezTo>
                  <a:cubicBezTo>
                    <a:pt x="206" y="20"/>
                    <a:pt x="204" y="22"/>
                    <a:pt x="204" y="23"/>
                  </a:cubicBezTo>
                  <a:cubicBezTo>
                    <a:pt x="203" y="24"/>
                    <a:pt x="203" y="25"/>
                    <a:pt x="204" y="25"/>
                  </a:cubicBezTo>
                  <a:cubicBezTo>
                    <a:pt x="204" y="26"/>
                    <a:pt x="205" y="25"/>
                    <a:pt x="205" y="26"/>
                  </a:cubicBezTo>
                  <a:cubicBezTo>
                    <a:pt x="205" y="27"/>
                    <a:pt x="204" y="28"/>
                    <a:pt x="205" y="29"/>
                  </a:cubicBezTo>
                  <a:cubicBezTo>
                    <a:pt x="205" y="29"/>
                    <a:pt x="205" y="30"/>
                    <a:pt x="206" y="31"/>
                  </a:cubicBezTo>
                  <a:cubicBezTo>
                    <a:pt x="206" y="32"/>
                    <a:pt x="207" y="33"/>
                    <a:pt x="207" y="33"/>
                  </a:cubicBezTo>
                  <a:cubicBezTo>
                    <a:pt x="208" y="34"/>
                    <a:pt x="209" y="34"/>
                    <a:pt x="210" y="34"/>
                  </a:cubicBezTo>
                  <a:cubicBezTo>
                    <a:pt x="211" y="34"/>
                    <a:pt x="212" y="34"/>
                    <a:pt x="212" y="35"/>
                  </a:cubicBezTo>
                  <a:cubicBezTo>
                    <a:pt x="213" y="35"/>
                    <a:pt x="213" y="37"/>
                    <a:pt x="214" y="37"/>
                  </a:cubicBezTo>
                  <a:cubicBezTo>
                    <a:pt x="214" y="38"/>
                    <a:pt x="214" y="39"/>
                    <a:pt x="215" y="39"/>
                  </a:cubicBezTo>
                  <a:cubicBezTo>
                    <a:pt x="215" y="39"/>
                    <a:pt x="215" y="40"/>
                    <a:pt x="215" y="40"/>
                  </a:cubicBezTo>
                  <a:cubicBezTo>
                    <a:pt x="215" y="41"/>
                    <a:pt x="214" y="41"/>
                    <a:pt x="215" y="42"/>
                  </a:cubicBezTo>
                  <a:cubicBezTo>
                    <a:pt x="215" y="42"/>
                    <a:pt x="215" y="43"/>
                    <a:pt x="216" y="44"/>
                  </a:cubicBezTo>
                  <a:cubicBezTo>
                    <a:pt x="216" y="44"/>
                    <a:pt x="217" y="45"/>
                    <a:pt x="217" y="46"/>
                  </a:cubicBezTo>
                  <a:cubicBezTo>
                    <a:pt x="216" y="46"/>
                    <a:pt x="216" y="47"/>
                    <a:pt x="216" y="47"/>
                  </a:cubicBezTo>
                  <a:cubicBezTo>
                    <a:pt x="217" y="48"/>
                    <a:pt x="217" y="47"/>
                    <a:pt x="218" y="48"/>
                  </a:cubicBezTo>
                  <a:cubicBezTo>
                    <a:pt x="218" y="49"/>
                    <a:pt x="219" y="51"/>
                    <a:pt x="220" y="51"/>
                  </a:cubicBezTo>
                  <a:cubicBezTo>
                    <a:pt x="220" y="52"/>
                    <a:pt x="222" y="53"/>
                    <a:pt x="222" y="53"/>
                  </a:cubicBezTo>
                  <a:cubicBezTo>
                    <a:pt x="222" y="54"/>
                    <a:pt x="219" y="53"/>
                    <a:pt x="220" y="54"/>
                  </a:cubicBezTo>
                  <a:cubicBezTo>
                    <a:pt x="221" y="55"/>
                    <a:pt x="220" y="55"/>
                    <a:pt x="220" y="57"/>
                  </a:cubicBezTo>
                  <a:cubicBezTo>
                    <a:pt x="221" y="58"/>
                    <a:pt x="222" y="59"/>
                    <a:pt x="223" y="60"/>
                  </a:cubicBezTo>
                  <a:cubicBezTo>
                    <a:pt x="223" y="60"/>
                    <a:pt x="224" y="61"/>
                    <a:pt x="224" y="62"/>
                  </a:cubicBezTo>
                  <a:cubicBezTo>
                    <a:pt x="223" y="62"/>
                    <a:pt x="223" y="63"/>
                    <a:pt x="223" y="64"/>
                  </a:cubicBezTo>
                  <a:cubicBezTo>
                    <a:pt x="223" y="64"/>
                    <a:pt x="223" y="65"/>
                    <a:pt x="223" y="66"/>
                  </a:cubicBezTo>
                  <a:cubicBezTo>
                    <a:pt x="223" y="67"/>
                    <a:pt x="222" y="69"/>
                    <a:pt x="222" y="69"/>
                  </a:cubicBezTo>
                  <a:cubicBezTo>
                    <a:pt x="221" y="68"/>
                    <a:pt x="221" y="69"/>
                    <a:pt x="221" y="70"/>
                  </a:cubicBezTo>
                  <a:cubicBezTo>
                    <a:pt x="220" y="70"/>
                    <a:pt x="220" y="71"/>
                    <a:pt x="221" y="71"/>
                  </a:cubicBezTo>
                  <a:cubicBezTo>
                    <a:pt x="221" y="71"/>
                    <a:pt x="222" y="71"/>
                    <a:pt x="222" y="72"/>
                  </a:cubicBezTo>
                  <a:cubicBezTo>
                    <a:pt x="223" y="72"/>
                    <a:pt x="224" y="75"/>
                    <a:pt x="225" y="75"/>
                  </a:cubicBezTo>
                  <a:cubicBezTo>
                    <a:pt x="225" y="76"/>
                    <a:pt x="226" y="74"/>
                    <a:pt x="227" y="75"/>
                  </a:cubicBezTo>
                  <a:cubicBezTo>
                    <a:pt x="228" y="76"/>
                    <a:pt x="229" y="76"/>
                    <a:pt x="229" y="75"/>
                  </a:cubicBezTo>
                  <a:cubicBezTo>
                    <a:pt x="229" y="75"/>
                    <a:pt x="229" y="74"/>
                    <a:pt x="230" y="74"/>
                  </a:cubicBezTo>
                  <a:cubicBezTo>
                    <a:pt x="231" y="73"/>
                    <a:pt x="231" y="73"/>
                    <a:pt x="231" y="72"/>
                  </a:cubicBezTo>
                  <a:cubicBezTo>
                    <a:pt x="231" y="71"/>
                    <a:pt x="230" y="71"/>
                    <a:pt x="231" y="71"/>
                  </a:cubicBezTo>
                  <a:cubicBezTo>
                    <a:pt x="232" y="71"/>
                    <a:pt x="234" y="71"/>
                    <a:pt x="234" y="71"/>
                  </a:cubicBezTo>
                  <a:cubicBezTo>
                    <a:pt x="234" y="71"/>
                    <a:pt x="236" y="72"/>
                    <a:pt x="236" y="73"/>
                  </a:cubicBezTo>
                  <a:cubicBezTo>
                    <a:pt x="237" y="73"/>
                    <a:pt x="238" y="73"/>
                    <a:pt x="238" y="73"/>
                  </a:cubicBezTo>
                  <a:cubicBezTo>
                    <a:pt x="239" y="73"/>
                    <a:pt x="239" y="73"/>
                    <a:pt x="240" y="72"/>
                  </a:cubicBezTo>
                  <a:cubicBezTo>
                    <a:pt x="240" y="71"/>
                    <a:pt x="241" y="71"/>
                    <a:pt x="242" y="71"/>
                  </a:cubicBezTo>
                  <a:cubicBezTo>
                    <a:pt x="243" y="72"/>
                    <a:pt x="242" y="72"/>
                    <a:pt x="242" y="73"/>
                  </a:cubicBezTo>
                  <a:cubicBezTo>
                    <a:pt x="242" y="74"/>
                    <a:pt x="242" y="75"/>
                    <a:pt x="242" y="75"/>
                  </a:cubicBezTo>
                  <a:cubicBezTo>
                    <a:pt x="243" y="75"/>
                    <a:pt x="244" y="76"/>
                    <a:pt x="245" y="76"/>
                  </a:cubicBezTo>
                  <a:cubicBezTo>
                    <a:pt x="246" y="76"/>
                    <a:pt x="248" y="76"/>
                    <a:pt x="249" y="76"/>
                  </a:cubicBezTo>
                  <a:cubicBezTo>
                    <a:pt x="249" y="76"/>
                    <a:pt x="251" y="76"/>
                    <a:pt x="252" y="76"/>
                  </a:cubicBezTo>
                  <a:cubicBezTo>
                    <a:pt x="253" y="76"/>
                    <a:pt x="255" y="74"/>
                    <a:pt x="255" y="73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6" y="71"/>
                    <a:pt x="257" y="71"/>
                    <a:pt x="257" y="70"/>
                  </a:cubicBezTo>
                  <a:cubicBezTo>
                    <a:pt x="258" y="70"/>
                    <a:pt x="260" y="69"/>
                    <a:pt x="259" y="68"/>
                  </a:cubicBezTo>
                  <a:cubicBezTo>
                    <a:pt x="259" y="66"/>
                    <a:pt x="259" y="66"/>
                    <a:pt x="259" y="65"/>
                  </a:cubicBezTo>
                  <a:cubicBezTo>
                    <a:pt x="260" y="65"/>
                    <a:pt x="261" y="64"/>
                    <a:pt x="261" y="64"/>
                  </a:cubicBezTo>
                  <a:cubicBezTo>
                    <a:pt x="262" y="64"/>
                    <a:pt x="266" y="63"/>
                    <a:pt x="266" y="64"/>
                  </a:cubicBezTo>
                  <a:cubicBezTo>
                    <a:pt x="266" y="65"/>
                    <a:pt x="266" y="66"/>
                    <a:pt x="267" y="65"/>
                  </a:cubicBezTo>
                  <a:cubicBezTo>
                    <a:pt x="267" y="64"/>
                    <a:pt x="269" y="64"/>
                    <a:pt x="269" y="63"/>
                  </a:cubicBezTo>
                  <a:cubicBezTo>
                    <a:pt x="269" y="62"/>
                    <a:pt x="269" y="61"/>
                    <a:pt x="270" y="61"/>
                  </a:cubicBezTo>
                  <a:cubicBezTo>
                    <a:pt x="270" y="60"/>
                    <a:pt x="270" y="59"/>
                    <a:pt x="270" y="58"/>
                  </a:cubicBezTo>
                  <a:cubicBezTo>
                    <a:pt x="269" y="57"/>
                    <a:pt x="269" y="57"/>
                    <a:pt x="270" y="56"/>
                  </a:cubicBezTo>
                  <a:cubicBezTo>
                    <a:pt x="270" y="56"/>
                    <a:pt x="270" y="55"/>
                    <a:pt x="270" y="55"/>
                  </a:cubicBezTo>
                  <a:cubicBezTo>
                    <a:pt x="270" y="54"/>
                    <a:pt x="269" y="52"/>
                    <a:pt x="270" y="52"/>
                  </a:cubicBezTo>
                  <a:cubicBezTo>
                    <a:pt x="271" y="52"/>
                    <a:pt x="272" y="52"/>
                    <a:pt x="272" y="51"/>
                  </a:cubicBezTo>
                  <a:cubicBezTo>
                    <a:pt x="272" y="51"/>
                    <a:pt x="273" y="50"/>
                    <a:pt x="273" y="50"/>
                  </a:cubicBezTo>
                  <a:cubicBezTo>
                    <a:pt x="274" y="50"/>
                    <a:pt x="275" y="49"/>
                    <a:pt x="276" y="49"/>
                  </a:cubicBezTo>
                  <a:cubicBezTo>
                    <a:pt x="277" y="49"/>
                    <a:pt x="277" y="49"/>
                    <a:pt x="277" y="49"/>
                  </a:cubicBezTo>
                  <a:cubicBezTo>
                    <a:pt x="278" y="49"/>
                    <a:pt x="278" y="49"/>
                    <a:pt x="279" y="49"/>
                  </a:cubicBezTo>
                  <a:cubicBezTo>
                    <a:pt x="280" y="49"/>
                    <a:pt x="281" y="50"/>
                    <a:pt x="281" y="50"/>
                  </a:cubicBezTo>
                  <a:cubicBezTo>
                    <a:pt x="282" y="51"/>
                    <a:pt x="282" y="52"/>
                    <a:pt x="281" y="52"/>
                  </a:cubicBezTo>
                  <a:cubicBezTo>
                    <a:pt x="281" y="53"/>
                    <a:pt x="280" y="54"/>
                    <a:pt x="280" y="54"/>
                  </a:cubicBezTo>
                  <a:cubicBezTo>
                    <a:pt x="280" y="55"/>
                    <a:pt x="280" y="57"/>
                    <a:pt x="282" y="57"/>
                  </a:cubicBezTo>
                  <a:cubicBezTo>
                    <a:pt x="284" y="57"/>
                    <a:pt x="285" y="56"/>
                    <a:pt x="285" y="58"/>
                  </a:cubicBezTo>
                  <a:cubicBezTo>
                    <a:pt x="284" y="58"/>
                    <a:pt x="284" y="59"/>
                    <a:pt x="284" y="59"/>
                  </a:cubicBezTo>
                  <a:cubicBezTo>
                    <a:pt x="284" y="60"/>
                    <a:pt x="284" y="60"/>
                    <a:pt x="284" y="60"/>
                  </a:cubicBezTo>
                  <a:cubicBezTo>
                    <a:pt x="285" y="60"/>
                    <a:pt x="287" y="60"/>
                    <a:pt x="287" y="61"/>
                  </a:cubicBezTo>
                  <a:cubicBezTo>
                    <a:pt x="288" y="63"/>
                    <a:pt x="288" y="65"/>
                    <a:pt x="288" y="67"/>
                  </a:cubicBezTo>
                  <a:cubicBezTo>
                    <a:pt x="288" y="68"/>
                    <a:pt x="287" y="69"/>
                    <a:pt x="288" y="70"/>
                  </a:cubicBezTo>
                  <a:cubicBezTo>
                    <a:pt x="290" y="72"/>
                    <a:pt x="291" y="73"/>
                    <a:pt x="292" y="74"/>
                  </a:cubicBezTo>
                  <a:cubicBezTo>
                    <a:pt x="293" y="76"/>
                    <a:pt x="295" y="78"/>
                    <a:pt x="295" y="80"/>
                  </a:cubicBezTo>
                  <a:cubicBezTo>
                    <a:pt x="296" y="80"/>
                    <a:pt x="296" y="80"/>
                    <a:pt x="296" y="80"/>
                  </a:cubicBezTo>
                  <a:cubicBezTo>
                    <a:pt x="296" y="80"/>
                    <a:pt x="296" y="80"/>
                    <a:pt x="298" y="80"/>
                  </a:cubicBezTo>
                  <a:cubicBezTo>
                    <a:pt x="300" y="80"/>
                    <a:pt x="300" y="79"/>
                    <a:pt x="301" y="78"/>
                  </a:cubicBezTo>
                  <a:cubicBezTo>
                    <a:pt x="302" y="78"/>
                    <a:pt x="302" y="78"/>
                    <a:pt x="302" y="78"/>
                  </a:cubicBezTo>
                  <a:cubicBezTo>
                    <a:pt x="302" y="78"/>
                    <a:pt x="303" y="79"/>
                    <a:pt x="304" y="79"/>
                  </a:cubicBezTo>
                  <a:cubicBezTo>
                    <a:pt x="304" y="79"/>
                    <a:pt x="305" y="78"/>
                    <a:pt x="305" y="78"/>
                  </a:cubicBezTo>
                  <a:cubicBezTo>
                    <a:pt x="306" y="77"/>
                    <a:pt x="307" y="78"/>
                    <a:pt x="308" y="77"/>
                  </a:cubicBezTo>
                  <a:cubicBezTo>
                    <a:pt x="308" y="77"/>
                    <a:pt x="308" y="76"/>
                    <a:pt x="309" y="75"/>
                  </a:cubicBezTo>
                  <a:cubicBezTo>
                    <a:pt x="309" y="74"/>
                    <a:pt x="309" y="73"/>
                    <a:pt x="310" y="73"/>
                  </a:cubicBezTo>
                  <a:cubicBezTo>
                    <a:pt x="310" y="72"/>
                    <a:pt x="313" y="71"/>
                    <a:pt x="314" y="72"/>
                  </a:cubicBezTo>
                  <a:cubicBezTo>
                    <a:pt x="315" y="73"/>
                    <a:pt x="316" y="74"/>
                    <a:pt x="317" y="74"/>
                  </a:cubicBezTo>
                  <a:cubicBezTo>
                    <a:pt x="318" y="73"/>
                    <a:pt x="318" y="72"/>
                    <a:pt x="319" y="71"/>
                  </a:cubicBezTo>
                  <a:cubicBezTo>
                    <a:pt x="319" y="70"/>
                    <a:pt x="320" y="69"/>
                    <a:pt x="320" y="69"/>
                  </a:cubicBezTo>
                  <a:cubicBezTo>
                    <a:pt x="321" y="68"/>
                    <a:pt x="321" y="68"/>
                    <a:pt x="322" y="68"/>
                  </a:cubicBezTo>
                  <a:cubicBezTo>
                    <a:pt x="323" y="68"/>
                    <a:pt x="324" y="68"/>
                    <a:pt x="323" y="67"/>
                  </a:cubicBezTo>
                  <a:cubicBezTo>
                    <a:pt x="323" y="67"/>
                    <a:pt x="322" y="66"/>
                    <a:pt x="323" y="65"/>
                  </a:cubicBezTo>
                  <a:cubicBezTo>
                    <a:pt x="324" y="65"/>
                    <a:pt x="326" y="65"/>
                    <a:pt x="327" y="65"/>
                  </a:cubicBezTo>
                  <a:cubicBezTo>
                    <a:pt x="328" y="64"/>
                    <a:pt x="328" y="65"/>
                    <a:pt x="329" y="64"/>
                  </a:cubicBezTo>
                  <a:cubicBezTo>
                    <a:pt x="330" y="64"/>
                    <a:pt x="330" y="64"/>
                    <a:pt x="331" y="64"/>
                  </a:cubicBezTo>
                  <a:cubicBezTo>
                    <a:pt x="331" y="63"/>
                    <a:pt x="333" y="63"/>
                    <a:pt x="333" y="63"/>
                  </a:cubicBezTo>
                  <a:cubicBezTo>
                    <a:pt x="333" y="64"/>
                    <a:pt x="332" y="65"/>
                    <a:pt x="333" y="65"/>
                  </a:cubicBezTo>
                  <a:cubicBezTo>
                    <a:pt x="333" y="66"/>
                    <a:pt x="334" y="67"/>
                    <a:pt x="335" y="67"/>
                  </a:cubicBezTo>
                  <a:cubicBezTo>
                    <a:pt x="335" y="66"/>
                    <a:pt x="336" y="67"/>
                    <a:pt x="337" y="66"/>
                  </a:cubicBezTo>
                  <a:cubicBezTo>
                    <a:pt x="337" y="65"/>
                    <a:pt x="338" y="65"/>
                    <a:pt x="339" y="65"/>
                  </a:cubicBezTo>
                  <a:cubicBezTo>
                    <a:pt x="339" y="65"/>
                    <a:pt x="341" y="66"/>
                    <a:pt x="340" y="67"/>
                  </a:cubicBezTo>
                  <a:cubicBezTo>
                    <a:pt x="340" y="68"/>
                    <a:pt x="340" y="68"/>
                    <a:pt x="341" y="69"/>
                  </a:cubicBezTo>
                  <a:cubicBezTo>
                    <a:pt x="341" y="70"/>
                    <a:pt x="342" y="71"/>
                    <a:pt x="343" y="71"/>
                  </a:cubicBezTo>
                  <a:cubicBezTo>
                    <a:pt x="343" y="72"/>
                    <a:pt x="346" y="73"/>
                    <a:pt x="346" y="74"/>
                  </a:cubicBezTo>
                  <a:cubicBezTo>
                    <a:pt x="346" y="75"/>
                    <a:pt x="345" y="75"/>
                    <a:pt x="346" y="76"/>
                  </a:cubicBezTo>
                  <a:cubicBezTo>
                    <a:pt x="347" y="76"/>
                    <a:pt x="349" y="77"/>
                    <a:pt x="348" y="77"/>
                  </a:cubicBezTo>
                  <a:cubicBezTo>
                    <a:pt x="347" y="77"/>
                    <a:pt x="345" y="78"/>
                    <a:pt x="346" y="78"/>
                  </a:cubicBezTo>
                  <a:cubicBezTo>
                    <a:pt x="347" y="79"/>
                    <a:pt x="347" y="80"/>
                    <a:pt x="347" y="80"/>
                  </a:cubicBezTo>
                  <a:cubicBezTo>
                    <a:pt x="346" y="81"/>
                    <a:pt x="347" y="82"/>
                    <a:pt x="348" y="83"/>
                  </a:cubicBezTo>
                  <a:cubicBezTo>
                    <a:pt x="348" y="83"/>
                    <a:pt x="349" y="85"/>
                    <a:pt x="350" y="85"/>
                  </a:cubicBezTo>
                  <a:cubicBezTo>
                    <a:pt x="350" y="85"/>
                    <a:pt x="350" y="85"/>
                    <a:pt x="350" y="85"/>
                  </a:cubicBezTo>
                  <a:cubicBezTo>
                    <a:pt x="350" y="85"/>
                    <a:pt x="349" y="85"/>
                    <a:pt x="349" y="85"/>
                  </a:cubicBezTo>
                  <a:cubicBezTo>
                    <a:pt x="348" y="85"/>
                    <a:pt x="346" y="82"/>
                    <a:pt x="346" y="82"/>
                  </a:cubicBezTo>
                  <a:cubicBezTo>
                    <a:pt x="346" y="81"/>
                    <a:pt x="346" y="80"/>
                    <a:pt x="346" y="80"/>
                  </a:cubicBezTo>
                  <a:cubicBezTo>
                    <a:pt x="346" y="79"/>
                    <a:pt x="344" y="79"/>
                    <a:pt x="343" y="79"/>
                  </a:cubicBezTo>
                  <a:cubicBezTo>
                    <a:pt x="342" y="79"/>
                    <a:pt x="339" y="81"/>
                    <a:pt x="339" y="81"/>
                  </a:cubicBezTo>
                  <a:cubicBezTo>
                    <a:pt x="338" y="81"/>
                    <a:pt x="338" y="79"/>
                    <a:pt x="337" y="78"/>
                  </a:cubicBezTo>
                  <a:cubicBezTo>
                    <a:pt x="337" y="78"/>
                    <a:pt x="339" y="76"/>
                    <a:pt x="339" y="75"/>
                  </a:cubicBezTo>
                  <a:cubicBezTo>
                    <a:pt x="339" y="74"/>
                    <a:pt x="339" y="74"/>
                    <a:pt x="337" y="73"/>
                  </a:cubicBezTo>
                  <a:cubicBezTo>
                    <a:pt x="336" y="73"/>
                    <a:pt x="336" y="74"/>
                    <a:pt x="335" y="75"/>
                  </a:cubicBezTo>
                  <a:cubicBezTo>
                    <a:pt x="335" y="76"/>
                    <a:pt x="335" y="76"/>
                    <a:pt x="334" y="76"/>
                  </a:cubicBezTo>
                  <a:cubicBezTo>
                    <a:pt x="333" y="76"/>
                    <a:pt x="333" y="77"/>
                    <a:pt x="334" y="78"/>
                  </a:cubicBezTo>
                  <a:cubicBezTo>
                    <a:pt x="334" y="79"/>
                    <a:pt x="333" y="80"/>
                    <a:pt x="332" y="80"/>
                  </a:cubicBezTo>
                  <a:cubicBezTo>
                    <a:pt x="332" y="80"/>
                    <a:pt x="332" y="78"/>
                    <a:pt x="331" y="77"/>
                  </a:cubicBezTo>
                  <a:cubicBezTo>
                    <a:pt x="330" y="77"/>
                    <a:pt x="330" y="77"/>
                    <a:pt x="329" y="77"/>
                  </a:cubicBezTo>
                  <a:cubicBezTo>
                    <a:pt x="329" y="78"/>
                    <a:pt x="329" y="78"/>
                    <a:pt x="330" y="79"/>
                  </a:cubicBezTo>
                  <a:cubicBezTo>
                    <a:pt x="331" y="80"/>
                    <a:pt x="330" y="81"/>
                    <a:pt x="329" y="82"/>
                  </a:cubicBezTo>
                  <a:cubicBezTo>
                    <a:pt x="329" y="82"/>
                    <a:pt x="329" y="83"/>
                    <a:pt x="329" y="84"/>
                  </a:cubicBezTo>
                  <a:cubicBezTo>
                    <a:pt x="330" y="86"/>
                    <a:pt x="331" y="84"/>
                    <a:pt x="331" y="82"/>
                  </a:cubicBezTo>
                  <a:cubicBezTo>
                    <a:pt x="332" y="81"/>
                    <a:pt x="333" y="80"/>
                    <a:pt x="334" y="80"/>
                  </a:cubicBezTo>
                  <a:cubicBezTo>
                    <a:pt x="335" y="80"/>
                    <a:pt x="336" y="80"/>
                    <a:pt x="336" y="81"/>
                  </a:cubicBezTo>
                  <a:cubicBezTo>
                    <a:pt x="337" y="81"/>
                    <a:pt x="338" y="82"/>
                    <a:pt x="339" y="82"/>
                  </a:cubicBezTo>
                  <a:cubicBezTo>
                    <a:pt x="340" y="83"/>
                    <a:pt x="341" y="81"/>
                    <a:pt x="342" y="81"/>
                  </a:cubicBezTo>
                  <a:cubicBezTo>
                    <a:pt x="343" y="80"/>
                    <a:pt x="344" y="81"/>
                    <a:pt x="345" y="82"/>
                  </a:cubicBezTo>
                  <a:cubicBezTo>
                    <a:pt x="345" y="84"/>
                    <a:pt x="344" y="84"/>
                    <a:pt x="343" y="85"/>
                  </a:cubicBezTo>
                  <a:cubicBezTo>
                    <a:pt x="343" y="86"/>
                    <a:pt x="344" y="86"/>
                    <a:pt x="345" y="85"/>
                  </a:cubicBezTo>
                  <a:cubicBezTo>
                    <a:pt x="346" y="85"/>
                    <a:pt x="348" y="86"/>
                    <a:pt x="350" y="87"/>
                  </a:cubicBezTo>
                  <a:cubicBezTo>
                    <a:pt x="351" y="87"/>
                    <a:pt x="350" y="88"/>
                    <a:pt x="350" y="88"/>
                  </a:cubicBezTo>
                  <a:cubicBezTo>
                    <a:pt x="349" y="89"/>
                    <a:pt x="348" y="89"/>
                    <a:pt x="346" y="90"/>
                  </a:cubicBezTo>
                  <a:cubicBezTo>
                    <a:pt x="344" y="91"/>
                    <a:pt x="346" y="91"/>
                    <a:pt x="347" y="92"/>
                  </a:cubicBezTo>
                  <a:cubicBezTo>
                    <a:pt x="348" y="92"/>
                    <a:pt x="348" y="93"/>
                    <a:pt x="346" y="93"/>
                  </a:cubicBezTo>
                  <a:cubicBezTo>
                    <a:pt x="345" y="94"/>
                    <a:pt x="340" y="93"/>
                    <a:pt x="339" y="93"/>
                  </a:cubicBezTo>
                  <a:cubicBezTo>
                    <a:pt x="337" y="92"/>
                    <a:pt x="336" y="91"/>
                    <a:pt x="336" y="91"/>
                  </a:cubicBezTo>
                  <a:cubicBezTo>
                    <a:pt x="335" y="91"/>
                    <a:pt x="336" y="93"/>
                    <a:pt x="336" y="94"/>
                  </a:cubicBezTo>
                  <a:cubicBezTo>
                    <a:pt x="336" y="94"/>
                    <a:pt x="338" y="95"/>
                    <a:pt x="339" y="95"/>
                  </a:cubicBezTo>
                  <a:cubicBezTo>
                    <a:pt x="339" y="96"/>
                    <a:pt x="339" y="97"/>
                    <a:pt x="338" y="97"/>
                  </a:cubicBezTo>
                  <a:cubicBezTo>
                    <a:pt x="337" y="97"/>
                    <a:pt x="337" y="97"/>
                    <a:pt x="336" y="97"/>
                  </a:cubicBezTo>
                  <a:cubicBezTo>
                    <a:pt x="336" y="97"/>
                    <a:pt x="336" y="98"/>
                    <a:pt x="336" y="99"/>
                  </a:cubicBezTo>
                  <a:cubicBezTo>
                    <a:pt x="337" y="100"/>
                    <a:pt x="338" y="100"/>
                    <a:pt x="338" y="101"/>
                  </a:cubicBezTo>
                  <a:cubicBezTo>
                    <a:pt x="339" y="103"/>
                    <a:pt x="338" y="103"/>
                    <a:pt x="337" y="104"/>
                  </a:cubicBezTo>
                  <a:cubicBezTo>
                    <a:pt x="336" y="105"/>
                    <a:pt x="333" y="105"/>
                    <a:pt x="332" y="105"/>
                  </a:cubicBezTo>
                  <a:cubicBezTo>
                    <a:pt x="331" y="105"/>
                    <a:pt x="331" y="105"/>
                    <a:pt x="331" y="106"/>
                  </a:cubicBezTo>
                  <a:cubicBezTo>
                    <a:pt x="332" y="107"/>
                    <a:pt x="333" y="107"/>
                    <a:pt x="334" y="107"/>
                  </a:cubicBezTo>
                  <a:cubicBezTo>
                    <a:pt x="336" y="106"/>
                    <a:pt x="337" y="106"/>
                    <a:pt x="337" y="107"/>
                  </a:cubicBezTo>
                  <a:cubicBezTo>
                    <a:pt x="337" y="108"/>
                    <a:pt x="337" y="110"/>
                    <a:pt x="336" y="110"/>
                  </a:cubicBezTo>
                  <a:cubicBezTo>
                    <a:pt x="335" y="110"/>
                    <a:pt x="332" y="110"/>
                    <a:pt x="330" y="110"/>
                  </a:cubicBezTo>
                  <a:cubicBezTo>
                    <a:pt x="329" y="110"/>
                    <a:pt x="328" y="110"/>
                    <a:pt x="327" y="111"/>
                  </a:cubicBezTo>
                  <a:cubicBezTo>
                    <a:pt x="326" y="112"/>
                    <a:pt x="327" y="114"/>
                    <a:pt x="327" y="115"/>
                  </a:cubicBezTo>
                  <a:cubicBezTo>
                    <a:pt x="327" y="116"/>
                    <a:pt x="322" y="115"/>
                    <a:pt x="321" y="116"/>
                  </a:cubicBezTo>
                  <a:cubicBezTo>
                    <a:pt x="320" y="116"/>
                    <a:pt x="321" y="119"/>
                    <a:pt x="322" y="120"/>
                  </a:cubicBezTo>
                  <a:cubicBezTo>
                    <a:pt x="323" y="121"/>
                    <a:pt x="324" y="121"/>
                    <a:pt x="326" y="121"/>
                  </a:cubicBezTo>
                  <a:cubicBezTo>
                    <a:pt x="328" y="121"/>
                    <a:pt x="330" y="122"/>
                    <a:pt x="330" y="123"/>
                  </a:cubicBezTo>
                  <a:cubicBezTo>
                    <a:pt x="330" y="123"/>
                    <a:pt x="328" y="125"/>
                    <a:pt x="328" y="126"/>
                  </a:cubicBezTo>
                  <a:cubicBezTo>
                    <a:pt x="327" y="126"/>
                    <a:pt x="328" y="127"/>
                    <a:pt x="329" y="128"/>
                  </a:cubicBezTo>
                  <a:cubicBezTo>
                    <a:pt x="329" y="128"/>
                    <a:pt x="331" y="127"/>
                    <a:pt x="332" y="127"/>
                  </a:cubicBezTo>
                  <a:cubicBezTo>
                    <a:pt x="333" y="127"/>
                    <a:pt x="333" y="128"/>
                    <a:pt x="332" y="129"/>
                  </a:cubicBezTo>
                  <a:cubicBezTo>
                    <a:pt x="331" y="130"/>
                    <a:pt x="329" y="131"/>
                    <a:pt x="329" y="132"/>
                  </a:cubicBezTo>
                  <a:cubicBezTo>
                    <a:pt x="329" y="132"/>
                    <a:pt x="330" y="133"/>
                    <a:pt x="331" y="134"/>
                  </a:cubicBezTo>
                  <a:cubicBezTo>
                    <a:pt x="332" y="136"/>
                    <a:pt x="332" y="136"/>
                    <a:pt x="332" y="136"/>
                  </a:cubicBezTo>
                  <a:cubicBezTo>
                    <a:pt x="331" y="137"/>
                    <a:pt x="329" y="138"/>
                    <a:pt x="329" y="139"/>
                  </a:cubicBezTo>
                  <a:cubicBezTo>
                    <a:pt x="328" y="139"/>
                    <a:pt x="328" y="138"/>
                    <a:pt x="328" y="137"/>
                  </a:cubicBezTo>
                  <a:cubicBezTo>
                    <a:pt x="328" y="136"/>
                    <a:pt x="328" y="136"/>
                    <a:pt x="328" y="136"/>
                  </a:cubicBezTo>
                  <a:cubicBezTo>
                    <a:pt x="327" y="137"/>
                    <a:pt x="325" y="139"/>
                    <a:pt x="324" y="140"/>
                  </a:cubicBezTo>
                  <a:cubicBezTo>
                    <a:pt x="322" y="142"/>
                    <a:pt x="321" y="142"/>
                    <a:pt x="320" y="142"/>
                  </a:cubicBezTo>
                  <a:cubicBezTo>
                    <a:pt x="319" y="141"/>
                    <a:pt x="318" y="142"/>
                    <a:pt x="317" y="142"/>
                  </a:cubicBezTo>
                  <a:cubicBezTo>
                    <a:pt x="317" y="143"/>
                    <a:pt x="317" y="144"/>
                    <a:pt x="317" y="145"/>
                  </a:cubicBezTo>
                  <a:cubicBezTo>
                    <a:pt x="317" y="146"/>
                    <a:pt x="317" y="147"/>
                    <a:pt x="316" y="147"/>
                  </a:cubicBezTo>
                  <a:cubicBezTo>
                    <a:pt x="315" y="147"/>
                    <a:pt x="314" y="147"/>
                    <a:pt x="314" y="149"/>
                  </a:cubicBezTo>
                  <a:cubicBezTo>
                    <a:pt x="314" y="150"/>
                    <a:pt x="313" y="151"/>
                    <a:pt x="312" y="151"/>
                  </a:cubicBezTo>
                  <a:cubicBezTo>
                    <a:pt x="312" y="151"/>
                    <a:pt x="310" y="151"/>
                    <a:pt x="309" y="150"/>
                  </a:cubicBezTo>
                  <a:cubicBezTo>
                    <a:pt x="308" y="150"/>
                    <a:pt x="309" y="149"/>
                    <a:pt x="309" y="148"/>
                  </a:cubicBezTo>
                  <a:cubicBezTo>
                    <a:pt x="310" y="147"/>
                    <a:pt x="310" y="147"/>
                    <a:pt x="310" y="146"/>
                  </a:cubicBezTo>
                  <a:cubicBezTo>
                    <a:pt x="310" y="146"/>
                    <a:pt x="309" y="145"/>
                    <a:pt x="309" y="144"/>
                  </a:cubicBezTo>
                  <a:cubicBezTo>
                    <a:pt x="309" y="144"/>
                    <a:pt x="311" y="142"/>
                    <a:pt x="312" y="141"/>
                  </a:cubicBezTo>
                  <a:cubicBezTo>
                    <a:pt x="314" y="140"/>
                    <a:pt x="315" y="141"/>
                    <a:pt x="316" y="141"/>
                  </a:cubicBezTo>
                  <a:cubicBezTo>
                    <a:pt x="317" y="142"/>
                    <a:pt x="318" y="138"/>
                    <a:pt x="319" y="137"/>
                  </a:cubicBezTo>
                  <a:cubicBezTo>
                    <a:pt x="320" y="136"/>
                    <a:pt x="319" y="135"/>
                    <a:pt x="319" y="134"/>
                  </a:cubicBezTo>
                  <a:cubicBezTo>
                    <a:pt x="319" y="133"/>
                    <a:pt x="319" y="134"/>
                    <a:pt x="320" y="132"/>
                  </a:cubicBezTo>
                  <a:cubicBezTo>
                    <a:pt x="321" y="131"/>
                    <a:pt x="322" y="131"/>
                    <a:pt x="323" y="131"/>
                  </a:cubicBezTo>
                  <a:cubicBezTo>
                    <a:pt x="324" y="130"/>
                    <a:pt x="323" y="129"/>
                    <a:pt x="323" y="129"/>
                  </a:cubicBezTo>
                  <a:cubicBezTo>
                    <a:pt x="323" y="128"/>
                    <a:pt x="324" y="127"/>
                    <a:pt x="325" y="125"/>
                  </a:cubicBezTo>
                  <a:cubicBezTo>
                    <a:pt x="327" y="124"/>
                    <a:pt x="327" y="123"/>
                    <a:pt x="326" y="123"/>
                  </a:cubicBezTo>
                  <a:cubicBezTo>
                    <a:pt x="325" y="122"/>
                    <a:pt x="324" y="123"/>
                    <a:pt x="322" y="124"/>
                  </a:cubicBezTo>
                  <a:cubicBezTo>
                    <a:pt x="321" y="125"/>
                    <a:pt x="319" y="125"/>
                    <a:pt x="318" y="124"/>
                  </a:cubicBezTo>
                  <a:cubicBezTo>
                    <a:pt x="317" y="124"/>
                    <a:pt x="316" y="124"/>
                    <a:pt x="315" y="124"/>
                  </a:cubicBezTo>
                  <a:cubicBezTo>
                    <a:pt x="314" y="125"/>
                    <a:pt x="313" y="126"/>
                    <a:pt x="313" y="127"/>
                  </a:cubicBezTo>
                  <a:cubicBezTo>
                    <a:pt x="313" y="127"/>
                    <a:pt x="314" y="128"/>
                    <a:pt x="314" y="129"/>
                  </a:cubicBezTo>
                  <a:cubicBezTo>
                    <a:pt x="315" y="130"/>
                    <a:pt x="314" y="131"/>
                    <a:pt x="313" y="132"/>
                  </a:cubicBezTo>
                  <a:cubicBezTo>
                    <a:pt x="312" y="132"/>
                    <a:pt x="312" y="133"/>
                    <a:pt x="312" y="135"/>
                  </a:cubicBezTo>
                  <a:cubicBezTo>
                    <a:pt x="313" y="137"/>
                    <a:pt x="312" y="138"/>
                    <a:pt x="311" y="138"/>
                  </a:cubicBezTo>
                  <a:cubicBezTo>
                    <a:pt x="310" y="139"/>
                    <a:pt x="310" y="138"/>
                    <a:pt x="310" y="136"/>
                  </a:cubicBezTo>
                  <a:cubicBezTo>
                    <a:pt x="310" y="135"/>
                    <a:pt x="309" y="135"/>
                    <a:pt x="308" y="135"/>
                  </a:cubicBezTo>
                  <a:cubicBezTo>
                    <a:pt x="307" y="135"/>
                    <a:pt x="308" y="134"/>
                    <a:pt x="308" y="133"/>
                  </a:cubicBezTo>
                  <a:cubicBezTo>
                    <a:pt x="308" y="132"/>
                    <a:pt x="308" y="132"/>
                    <a:pt x="308" y="132"/>
                  </a:cubicBezTo>
                  <a:cubicBezTo>
                    <a:pt x="307" y="132"/>
                    <a:pt x="307" y="133"/>
                    <a:pt x="306" y="134"/>
                  </a:cubicBezTo>
                  <a:cubicBezTo>
                    <a:pt x="305" y="136"/>
                    <a:pt x="304" y="135"/>
                    <a:pt x="304" y="135"/>
                  </a:cubicBezTo>
                  <a:cubicBezTo>
                    <a:pt x="303" y="134"/>
                    <a:pt x="304" y="134"/>
                    <a:pt x="304" y="133"/>
                  </a:cubicBezTo>
                  <a:cubicBezTo>
                    <a:pt x="305" y="132"/>
                    <a:pt x="304" y="131"/>
                    <a:pt x="304" y="131"/>
                  </a:cubicBezTo>
                  <a:cubicBezTo>
                    <a:pt x="303" y="130"/>
                    <a:pt x="304" y="129"/>
                    <a:pt x="304" y="128"/>
                  </a:cubicBezTo>
                  <a:cubicBezTo>
                    <a:pt x="304" y="127"/>
                    <a:pt x="307" y="127"/>
                    <a:pt x="308" y="127"/>
                  </a:cubicBezTo>
                  <a:cubicBezTo>
                    <a:pt x="308" y="127"/>
                    <a:pt x="308" y="126"/>
                    <a:pt x="308" y="125"/>
                  </a:cubicBezTo>
                  <a:cubicBezTo>
                    <a:pt x="307" y="123"/>
                    <a:pt x="307" y="124"/>
                    <a:pt x="306" y="125"/>
                  </a:cubicBezTo>
                  <a:cubicBezTo>
                    <a:pt x="306" y="126"/>
                    <a:pt x="304" y="126"/>
                    <a:pt x="303" y="126"/>
                  </a:cubicBezTo>
                  <a:cubicBezTo>
                    <a:pt x="302" y="126"/>
                    <a:pt x="302" y="125"/>
                    <a:pt x="302" y="124"/>
                  </a:cubicBezTo>
                  <a:cubicBezTo>
                    <a:pt x="303" y="123"/>
                    <a:pt x="305" y="122"/>
                    <a:pt x="306" y="122"/>
                  </a:cubicBezTo>
                  <a:cubicBezTo>
                    <a:pt x="307" y="121"/>
                    <a:pt x="307" y="121"/>
                    <a:pt x="307" y="120"/>
                  </a:cubicBezTo>
                  <a:cubicBezTo>
                    <a:pt x="306" y="120"/>
                    <a:pt x="306" y="121"/>
                    <a:pt x="305" y="121"/>
                  </a:cubicBezTo>
                  <a:cubicBezTo>
                    <a:pt x="304" y="122"/>
                    <a:pt x="303" y="121"/>
                    <a:pt x="303" y="121"/>
                  </a:cubicBezTo>
                  <a:cubicBezTo>
                    <a:pt x="302" y="121"/>
                    <a:pt x="301" y="122"/>
                    <a:pt x="301" y="123"/>
                  </a:cubicBezTo>
                  <a:cubicBezTo>
                    <a:pt x="301" y="124"/>
                    <a:pt x="301" y="124"/>
                    <a:pt x="301" y="125"/>
                  </a:cubicBezTo>
                  <a:cubicBezTo>
                    <a:pt x="300" y="127"/>
                    <a:pt x="300" y="127"/>
                    <a:pt x="301" y="128"/>
                  </a:cubicBezTo>
                  <a:cubicBezTo>
                    <a:pt x="302" y="130"/>
                    <a:pt x="300" y="132"/>
                    <a:pt x="299" y="133"/>
                  </a:cubicBezTo>
                  <a:cubicBezTo>
                    <a:pt x="298" y="134"/>
                    <a:pt x="298" y="135"/>
                    <a:pt x="298" y="135"/>
                  </a:cubicBezTo>
                  <a:cubicBezTo>
                    <a:pt x="297" y="136"/>
                    <a:pt x="295" y="135"/>
                    <a:pt x="294" y="134"/>
                  </a:cubicBezTo>
                  <a:cubicBezTo>
                    <a:pt x="293" y="133"/>
                    <a:pt x="292" y="131"/>
                    <a:pt x="292" y="131"/>
                  </a:cubicBezTo>
                  <a:cubicBezTo>
                    <a:pt x="291" y="131"/>
                    <a:pt x="290" y="131"/>
                    <a:pt x="290" y="131"/>
                  </a:cubicBezTo>
                  <a:cubicBezTo>
                    <a:pt x="289" y="131"/>
                    <a:pt x="289" y="129"/>
                    <a:pt x="289" y="129"/>
                  </a:cubicBezTo>
                  <a:cubicBezTo>
                    <a:pt x="289" y="128"/>
                    <a:pt x="287" y="129"/>
                    <a:pt x="287" y="129"/>
                  </a:cubicBezTo>
                  <a:cubicBezTo>
                    <a:pt x="286" y="130"/>
                    <a:pt x="285" y="131"/>
                    <a:pt x="285" y="132"/>
                  </a:cubicBezTo>
                  <a:cubicBezTo>
                    <a:pt x="284" y="133"/>
                    <a:pt x="284" y="134"/>
                    <a:pt x="284" y="136"/>
                  </a:cubicBezTo>
                  <a:cubicBezTo>
                    <a:pt x="285" y="137"/>
                    <a:pt x="286" y="136"/>
                    <a:pt x="286" y="136"/>
                  </a:cubicBezTo>
                  <a:cubicBezTo>
                    <a:pt x="287" y="136"/>
                    <a:pt x="287" y="135"/>
                    <a:pt x="286" y="135"/>
                  </a:cubicBezTo>
                  <a:cubicBezTo>
                    <a:pt x="286" y="134"/>
                    <a:pt x="286" y="134"/>
                    <a:pt x="286" y="133"/>
                  </a:cubicBezTo>
                  <a:cubicBezTo>
                    <a:pt x="287" y="133"/>
                    <a:pt x="288" y="133"/>
                    <a:pt x="290" y="133"/>
                  </a:cubicBezTo>
                  <a:cubicBezTo>
                    <a:pt x="291" y="132"/>
                    <a:pt x="291" y="133"/>
                    <a:pt x="291" y="133"/>
                  </a:cubicBezTo>
                  <a:cubicBezTo>
                    <a:pt x="290" y="134"/>
                    <a:pt x="289" y="135"/>
                    <a:pt x="288" y="135"/>
                  </a:cubicBezTo>
                  <a:cubicBezTo>
                    <a:pt x="288" y="136"/>
                    <a:pt x="288" y="136"/>
                    <a:pt x="289" y="138"/>
                  </a:cubicBezTo>
                  <a:cubicBezTo>
                    <a:pt x="290" y="140"/>
                    <a:pt x="290" y="140"/>
                    <a:pt x="290" y="141"/>
                  </a:cubicBezTo>
                  <a:cubicBezTo>
                    <a:pt x="289" y="142"/>
                    <a:pt x="289" y="142"/>
                    <a:pt x="288" y="141"/>
                  </a:cubicBezTo>
                  <a:cubicBezTo>
                    <a:pt x="287" y="141"/>
                    <a:pt x="285" y="140"/>
                    <a:pt x="285" y="140"/>
                  </a:cubicBezTo>
                  <a:cubicBezTo>
                    <a:pt x="284" y="140"/>
                    <a:pt x="284" y="141"/>
                    <a:pt x="283" y="141"/>
                  </a:cubicBezTo>
                  <a:cubicBezTo>
                    <a:pt x="283" y="142"/>
                    <a:pt x="285" y="144"/>
                    <a:pt x="285" y="144"/>
                  </a:cubicBezTo>
                  <a:cubicBezTo>
                    <a:pt x="286" y="145"/>
                    <a:pt x="289" y="147"/>
                    <a:pt x="289" y="147"/>
                  </a:cubicBezTo>
                  <a:cubicBezTo>
                    <a:pt x="290" y="148"/>
                    <a:pt x="293" y="145"/>
                    <a:pt x="294" y="145"/>
                  </a:cubicBezTo>
                  <a:cubicBezTo>
                    <a:pt x="295" y="144"/>
                    <a:pt x="298" y="144"/>
                    <a:pt x="300" y="143"/>
                  </a:cubicBezTo>
                  <a:cubicBezTo>
                    <a:pt x="301" y="143"/>
                    <a:pt x="304" y="145"/>
                    <a:pt x="305" y="146"/>
                  </a:cubicBezTo>
                  <a:cubicBezTo>
                    <a:pt x="305" y="147"/>
                    <a:pt x="305" y="148"/>
                    <a:pt x="305" y="148"/>
                  </a:cubicBezTo>
                  <a:cubicBezTo>
                    <a:pt x="304" y="148"/>
                    <a:pt x="304" y="148"/>
                    <a:pt x="303" y="149"/>
                  </a:cubicBezTo>
                  <a:cubicBezTo>
                    <a:pt x="303" y="149"/>
                    <a:pt x="304" y="150"/>
                    <a:pt x="305" y="151"/>
                  </a:cubicBezTo>
                  <a:cubicBezTo>
                    <a:pt x="307" y="152"/>
                    <a:pt x="308" y="154"/>
                    <a:pt x="309" y="156"/>
                  </a:cubicBezTo>
                  <a:cubicBezTo>
                    <a:pt x="310" y="158"/>
                    <a:pt x="309" y="158"/>
                    <a:pt x="308" y="158"/>
                  </a:cubicBezTo>
                  <a:cubicBezTo>
                    <a:pt x="308" y="158"/>
                    <a:pt x="306" y="161"/>
                    <a:pt x="306" y="161"/>
                  </a:cubicBezTo>
                  <a:cubicBezTo>
                    <a:pt x="305" y="162"/>
                    <a:pt x="305" y="161"/>
                    <a:pt x="305" y="160"/>
                  </a:cubicBezTo>
                  <a:cubicBezTo>
                    <a:pt x="305" y="160"/>
                    <a:pt x="305" y="159"/>
                    <a:pt x="304" y="158"/>
                  </a:cubicBezTo>
                  <a:cubicBezTo>
                    <a:pt x="304" y="158"/>
                    <a:pt x="303" y="158"/>
                    <a:pt x="302" y="158"/>
                  </a:cubicBezTo>
                  <a:cubicBezTo>
                    <a:pt x="301" y="159"/>
                    <a:pt x="300" y="158"/>
                    <a:pt x="299" y="157"/>
                  </a:cubicBezTo>
                  <a:cubicBezTo>
                    <a:pt x="298" y="157"/>
                    <a:pt x="297" y="156"/>
                    <a:pt x="296" y="155"/>
                  </a:cubicBezTo>
                  <a:cubicBezTo>
                    <a:pt x="296" y="155"/>
                    <a:pt x="295" y="154"/>
                    <a:pt x="294" y="155"/>
                  </a:cubicBezTo>
                  <a:cubicBezTo>
                    <a:pt x="294" y="156"/>
                    <a:pt x="293" y="157"/>
                    <a:pt x="292" y="157"/>
                  </a:cubicBezTo>
                  <a:cubicBezTo>
                    <a:pt x="292" y="157"/>
                    <a:pt x="290" y="157"/>
                    <a:pt x="289" y="157"/>
                  </a:cubicBezTo>
                  <a:cubicBezTo>
                    <a:pt x="288" y="157"/>
                    <a:pt x="289" y="159"/>
                    <a:pt x="289" y="160"/>
                  </a:cubicBezTo>
                  <a:cubicBezTo>
                    <a:pt x="289" y="161"/>
                    <a:pt x="290" y="161"/>
                    <a:pt x="291" y="161"/>
                  </a:cubicBezTo>
                  <a:cubicBezTo>
                    <a:pt x="292" y="161"/>
                    <a:pt x="294" y="160"/>
                    <a:pt x="295" y="160"/>
                  </a:cubicBezTo>
                  <a:cubicBezTo>
                    <a:pt x="296" y="159"/>
                    <a:pt x="296" y="160"/>
                    <a:pt x="296" y="162"/>
                  </a:cubicBezTo>
                  <a:cubicBezTo>
                    <a:pt x="297" y="165"/>
                    <a:pt x="297" y="165"/>
                    <a:pt x="297" y="167"/>
                  </a:cubicBezTo>
                  <a:cubicBezTo>
                    <a:pt x="298" y="168"/>
                    <a:pt x="298" y="168"/>
                    <a:pt x="300" y="168"/>
                  </a:cubicBezTo>
                  <a:cubicBezTo>
                    <a:pt x="301" y="167"/>
                    <a:pt x="300" y="168"/>
                    <a:pt x="300" y="169"/>
                  </a:cubicBezTo>
                  <a:cubicBezTo>
                    <a:pt x="299" y="170"/>
                    <a:pt x="299" y="170"/>
                    <a:pt x="300" y="171"/>
                  </a:cubicBezTo>
                  <a:cubicBezTo>
                    <a:pt x="301" y="171"/>
                    <a:pt x="303" y="170"/>
                    <a:pt x="305" y="169"/>
                  </a:cubicBezTo>
                  <a:cubicBezTo>
                    <a:pt x="306" y="168"/>
                    <a:pt x="305" y="166"/>
                    <a:pt x="305" y="165"/>
                  </a:cubicBezTo>
                  <a:cubicBezTo>
                    <a:pt x="305" y="164"/>
                    <a:pt x="308" y="161"/>
                    <a:pt x="309" y="160"/>
                  </a:cubicBezTo>
                  <a:cubicBezTo>
                    <a:pt x="310" y="159"/>
                    <a:pt x="310" y="159"/>
                    <a:pt x="311" y="160"/>
                  </a:cubicBezTo>
                  <a:cubicBezTo>
                    <a:pt x="311" y="161"/>
                    <a:pt x="314" y="165"/>
                    <a:pt x="315" y="165"/>
                  </a:cubicBezTo>
                  <a:cubicBezTo>
                    <a:pt x="316" y="166"/>
                    <a:pt x="318" y="164"/>
                    <a:pt x="319" y="163"/>
                  </a:cubicBezTo>
                  <a:cubicBezTo>
                    <a:pt x="320" y="162"/>
                    <a:pt x="320" y="163"/>
                    <a:pt x="320" y="163"/>
                  </a:cubicBezTo>
                  <a:cubicBezTo>
                    <a:pt x="320" y="164"/>
                    <a:pt x="319" y="165"/>
                    <a:pt x="318" y="167"/>
                  </a:cubicBezTo>
                  <a:cubicBezTo>
                    <a:pt x="316" y="168"/>
                    <a:pt x="316" y="168"/>
                    <a:pt x="314" y="168"/>
                  </a:cubicBezTo>
                  <a:cubicBezTo>
                    <a:pt x="312" y="168"/>
                    <a:pt x="312" y="168"/>
                    <a:pt x="311" y="168"/>
                  </a:cubicBezTo>
                  <a:cubicBezTo>
                    <a:pt x="310" y="168"/>
                    <a:pt x="309" y="169"/>
                    <a:pt x="308" y="170"/>
                  </a:cubicBezTo>
                  <a:cubicBezTo>
                    <a:pt x="308" y="171"/>
                    <a:pt x="309" y="171"/>
                    <a:pt x="310" y="172"/>
                  </a:cubicBezTo>
                  <a:cubicBezTo>
                    <a:pt x="310" y="172"/>
                    <a:pt x="309" y="173"/>
                    <a:pt x="309" y="173"/>
                  </a:cubicBezTo>
                  <a:cubicBezTo>
                    <a:pt x="308" y="173"/>
                    <a:pt x="307" y="172"/>
                    <a:pt x="306" y="171"/>
                  </a:cubicBezTo>
                  <a:cubicBezTo>
                    <a:pt x="306" y="171"/>
                    <a:pt x="304" y="173"/>
                    <a:pt x="303" y="173"/>
                  </a:cubicBezTo>
                  <a:cubicBezTo>
                    <a:pt x="301" y="174"/>
                    <a:pt x="298" y="175"/>
                    <a:pt x="297" y="175"/>
                  </a:cubicBezTo>
                  <a:cubicBezTo>
                    <a:pt x="296" y="176"/>
                    <a:pt x="295" y="176"/>
                    <a:pt x="295" y="177"/>
                  </a:cubicBezTo>
                  <a:cubicBezTo>
                    <a:pt x="295" y="178"/>
                    <a:pt x="298" y="177"/>
                    <a:pt x="298" y="179"/>
                  </a:cubicBezTo>
                  <a:cubicBezTo>
                    <a:pt x="299" y="180"/>
                    <a:pt x="297" y="181"/>
                    <a:pt x="296" y="182"/>
                  </a:cubicBezTo>
                  <a:cubicBezTo>
                    <a:pt x="294" y="184"/>
                    <a:pt x="294" y="185"/>
                    <a:pt x="295" y="186"/>
                  </a:cubicBezTo>
                  <a:cubicBezTo>
                    <a:pt x="295" y="188"/>
                    <a:pt x="293" y="188"/>
                    <a:pt x="292" y="188"/>
                  </a:cubicBezTo>
                  <a:cubicBezTo>
                    <a:pt x="291" y="189"/>
                    <a:pt x="289" y="191"/>
                    <a:pt x="289" y="193"/>
                  </a:cubicBezTo>
                  <a:cubicBezTo>
                    <a:pt x="288" y="194"/>
                    <a:pt x="288" y="194"/>
                    <a:pt x="290" y="195"/>
                  </a:cubicBezTo>
                  <a:cubicBezTo>
                    <a:pt x="292" y="196"/>
                    <a:pt x="293" y="196"/>
                    <a:pt x="295" y="196"/>
                  </a:cubicBezTo>
                  <a:cubicBezTo>
                    <a:pt x="297" y="196"/>
                    <a:pt x="299" y="198"/>
                    <a:pt x="300" y="198"/>
                  </a:cubicBezTo>
                  <a:cubicBezTo>
                    <a:pt x="302" y="198"/>
                    <a:pt x="302" y="196"/>
                    <a:pt x="304" y="197"/>
                  </a:cubicBezTo>
                  <a:cubicBezTo>
                    <a:pt x="306" y="197"/>
                    <a:pt x="305" y="198"/>
                    <a:pt x="305" y="200"/>
                  </a:cubicBezTo>
                  <a:cubicBezTo>
                    <a:pt x="305" y="203"/>
                    <a:pt x="304" y="205"/>
                    <a:pt x="304" y="207"/>
                  </a:cubicBezTo>
                  <a:cubicBezTo>
                    <a:pt x="304" y="208"/>
                    <a:pt x="301" y="207"/>
                    <a:pt x="300" y="207"/>
                  </a:cubicBezTo>
                  <a:cubicBezTo>
                    <a:pt x="299" y="207"/>
                    <a:pt x="299" y="209"/>
                    <a:pt x="299" y="211"/>
                  </a:cubicBezTo>
                  <a:cubicBezTo>
                    <a:pt x="298" y="213"/>
                    <a:pt x="297" y="214"/>
                    <a:pt x="296" y="215"/>
                  </a:cubicBezTo>
                  <a:cubicBezTo>
                    <a:pt x="296" y="216"/>
                    <a:pt x="298" y="216"/>
                    <a:pt x="299" y="217"/>
                  </a:cubicBezTo>
                  <a:cubicBezTo>
                    <a:pt x="299" y="218"/>
                    <a:pt x="300" y="220"/>
                    <a:pt x="300" y="222"/>
                  </a:cubicBezTo>
                  <a:cubicBezTo>
                    <a:pt x="301" y="224"/>
                    <a:pt x="300" y="225"/>
                    <a:pt x="299" y="227"/>
                  </a:cubicBezTo>
                  <a:cubicBezTo>
                    <a:pt x="299" y="229"/>
                    <a:pt x="297" y="228"/>
                    <a:pt x="295" y="228"/>
                  </a:cubicBezTo>
                  <a:cubicBezTo>
                    <a:pt x="294" y="227"/>
                    <a:pt x="293" y="228"/>
                    <a:pt x="292" y="229"/>
                  </a:cubicBezTo>
                  <a:cubicBezTo>
                    <a:pt x="291" y="230"/>
                    <a:pt x="290" y="229"/>
                    <a:pt x="290" y="230"/>
                  </a:cubicBezTo>
                  <a:cubicBezTo>
                    <a:pt x="289" y="230"/>
                    <a:pt x="288" y="232"/>
                    <a:pt x="288" y="234"/>
                  </a:cubicBezTo>
                  <a:cubicBezTo>
                    <a:pt x="288" y="235"/>
                    <a:pt x="290" y="234"/>
                    <a:pt x="291" y="235"/>
                  </a:cubicBezTo>
                  <a:cubicBezTo>
                    <a:pt x="292" y="235"/>
                    <a:pt x="291" y="236"/>
                    <a:pt x="291" y="238"/>
                  </a:cubicBezTo>
                  <a:cubicBezTo>
                    <a:pt x="290" y="239"/>
                    <a:pt x="291" y="240"/>
                    <a:pt x="293" y="241"/>
                  </a:cubicBezTo>
                  <a:cubicBezTo>
                    <a:pt x="294" y="242"/>
                    <a:pt x="294" y="240"/>
                    <a:pt x="295" y="240"/>
                  </a:cubicBezTo>
                  <a:cubicBezTo>
                    <a:pt x="295" y="239"/>
                    <a:pt x="295" y="238"/>
                    <a:pt x="297" y="238"/>
                  </a:cubicBezTo>
                  <a:cubicBezTo>
                    <a:pt x="298" y="238"/>
                    <a:pt x="299" y="237"/>
                    <a:pt x="300" y="237"/>
                  </a:cubicBezTo>
                  <a:cubicBezTo>
                    <a:pt x="301" y="236"/>
                    <a:pt x="300" y="238"/>
                    <a:pt x="299" y="239"/>
                  </a:cubicBezTo>
                  <a:cubicBezTo>
                    <a:pt x="298" y="240"/>
                    <a:pt x="298" y="240"/>
                    <a:pt x="298" y="242"/>
                  </a:cubicBezTo>
                  <a:cubicBezTo>
                    <a:pt x="298" y="244"/>
                    <a:pt x="300" y="243"/>
                    <a:pt x="301" y="243"/>
                  </a:cubicBezTo>
                  <a:cubicBezTo>
                    <a:pt x="302" y="244"/>
                    <a:pt x="302" y="246"/>
                    <a:pt x="302" y="247"/>
                  </a:cubicBezTo>
                  <a:cubicBezTo>
                    <a:pt x="303" y="248"/>
                    <a:pt x="303" y="248"/>
                    <a:pt x="304" y="248"/>
                  </a:cubicBezTo>
                  <a:cubicBezTo>
                    <a:pt x="305" y="247"/>
                    <a:pt x="305" y="247"/>
                    <a:pt x="305" y="248"/>
                  </a:cubicBezTo>
                  <a:cubicBezTo>
                    <a:pt x="305" y="249"/>
                    <a:pt x="304" y="250"/>
                    <a:pt x="304" y="250"/>
                  </a:cubicBezTo>
                  <a:cubicBezTo>
                    <a:pt x="303" y="251"/>
                    <a:pt x="303" y="251"/>
                    <a:pt x="304" y="251"/>
                  </a:cubicBezTo>
                  <a:cubicBezTo>
                    <a:pt x="305" y="252"/>
                    <a:pt x="306" y="251"/>
                    <a:pt x="306" y="252"/>
                  </a:cubicBezTo>
                  <a:cubicBezTo>
                    <a:pt x="307" y="252"/>
                    <a:pt x="307" y="254"/>
                    <a:pt x="307" y="255"/>
                  </a:cubicBezTo>
                  <a:cubicBezTo>
                    <a:pt x="307" y="256"/>
                    <a:pt x="306" y="257"/>
                    <a:pt x="306" y="257"/>
                  </a:cubicBezTo>
                  <a:cubicBezTo>
                    <a:pt x="306" y="258"/>
                    <a:pt x="307" y="257"/>
                    <a:pt x="307" y="258"/>
                  </a:cubicBezTo>
                  <a:cubicBezTo>
                    <a:pt x="307" y="259"/>
                    <a:pt x="305" y="260"/>
                    <a:pt x="304" y="260"/>
                  </a:cubicBezTo>
                  <a:cubicBezTo>
                    <a:pt x="303" y="260"/>
                    <a:pt x="303" y="260"/>
                    <a:pt x="303" y="259"/>
                  </a:cubicBezTo>
                  <a:cubicBezTo>
                    <a:pt x="303" y="258"/>
                    <a:pt x="303" y="257"/>
                    <a:pt x="303" y="256"/>
                  </a:cubicBezTo>
                  <a:cubicBezTo>
                    <a:pt x="302" y="255"/>
                    <a:pt x="301" y="253"/>
                    <a:pt x="301" y="251"/>
                  </a:cubicBezTo>
                  <a:cubicBezTo>
                    <a:pt x="300" y="250"/>
                    <a:pt x="300" y="250"/>
                    <a:pt x="299" y="249"/>
                  </a:cubicBezTo>
                  <a:cubicBezTo>
                    <a:pt x="299" y="249"/>
                    <a:pt x="298" y="250"/>
                    <a:pt x="297" y="251"/>
                  </a:cubicBezTo>
                  <a:cubicBezTo>
                    <a:pt x="297" y="252"/>
                    <a:pt x="297" y="253"/>
                    <a:pt x="296" y="254"/>
                  </a:cubicBezTo>
                  <a:cubicBezTo>
                    <a:pt x="296" y="255"/>
                    <a:pt x="297" y="255"/>
                    <a:pt x="298" y="255"/>
                  </a:cubicBezTo>
                  <a:cubicBezTo>
                    <a:pt x="298" y="255"/>
                    <a:pt x="299" y="254"/>
                    <a:pt x="300" y="254"/>
                  </a:cubicBezTo>
                  <a:cubicBezTo>
                    <a:pt x="300" y="254"/>
                    <a:pt x="299" y="255"/>
                    <a:pt x="299" y="256"/>
                  </a:cubicBezTo>
                  <a:cubicBezTo>
                    <a:pt x="298" y="257"/>
                    <a:pt x="297" y="257"/>
                    <a:pt x="296" y="258"/>
                  </a:cubicBezTo>
                  <a:cubicBezTo>
                    <a:pt x="294" y="258"/>
                    <a:pt x="294" y="257"/>
                    <a:pt x="295" y="256"/>
                  </a:cubicBezTo>
                  <a:cubicBezTo>
                    <a:pt x="295" y="256"/>
                    <a:pt x="295" y="255"/>
                    <a:pt x="294" y="254"/>
                  </a:cubicBezTo>
                  <a:cubicBezTo>
                    <a:pt x="293" y="253"/>
                    <a:pt x="293" y="252"/>
                    <a:pt x="293" y="251"/>
                  </a:cubicBezTo>
                  <a:cubicBezTo>
                    <a:pt x="293" y="251"/>
                    <a:pt x="293" y="250"/>
                    <a:pt x="293" y="249"/>
                  </a:cubicBezTo>
                  <a:cubicBezTo>
                    <a:pt x="292" y="249"/>
                    <a:pt x="291" y="250"/>
                    <a:pt x="290" y="251"/>
                  </a:cubicBezTo>
                  <a:cubicBezTo>
                    <a:pt x="290" y="252"/>
                    <a:pt x="289" y="252"/>
                    <a:pt x="289" y="251"/>
                  </a:cubicBezTo>
                  <a:cubicBezTo>
                    <a:pt x="289" y="251"/>
                    <a:pt x="289" y="249"/>
                    <a:pt x="290" y="248"/>
                  </a:cubicBezTo>
                  <a:cubicBezTo>
                    <a:pt x="290" y="247"/>
                    <a:pt x="290" y="246"/>
                    <a:pt x="290" y="245"/>
                  </a:cubicBezTo>
                  <a:cubicBezTo>
                    <a:pt x="289" y="245"/>
                    <a:pt x="289" y="246"/>
                    <a:pt x="287" y="246"/>
                  </a:cubicBezTo>
                  <a:cubicBezTo>
                    <a:pt x="286" y="247"/>
                    <a:pt x="285" y="246"/>
                    <a:pt x="284" y="246"/>
                  </a:cubicBezTo>
                  <a:cubicBezTo>
                    <a:pt x="282" y="246"/>
                    <a:pt x="282" y="245"/>
                    <a:pt x="281" y="245"/>
                  </a:cubicBezTo>
                  <a:cubicBezTo>
                    <a:pt x="281" y="244"/>
                    <a:pt x="282" y="243"/>
                    <a:pt x="282" y="242"/>
                  </a:cubicBezTo>
                  <a:cubicBezTo>
                    <a:pt x="283" y="241"/>
                    <a:pt x="282" y="240"/>
                    <a:pt x="282" y="239"/>
                  </a:cubicBezTo>
                  <a:cubicBezTo>
                    <a:pt x="282" y="239"/>
                    <a:pt x="281" y="238"/>
                    <a:pt x="280" y="238"/>
                  </a:cubicBezTo>
                  <a:cubicBezTo>
                    <a:pt x="279" y="237"/>
                    <a:pt x="278" y="238"/>
                    <a:pt x="278" y="238"/>
                  </a:cubicBezTo>
                  <a:cubicBezTo>
                    <a:pt x="278" y="239"/>
                    <a:pt x="279" y="240"/>
                    <a:pt x="280" y="241"/>
                  </a:cubicBezTo>
                  <a:cubicBezTo>
                    <a:pt x="280" y="243"/>
                    <a:pt x="280" y="244"/>
                    <a:pt x="280" y="245"/>
                  </a:cubicBezTo>
                  <a:cubicBezTo>
                    <a:pt x="280" y="246"/>
                    <a:pt x="280" y="249"/>
                    <a:pt x="280" y="250"/>
                  </a:cubicBezTo>
                  <a:cubicBezTo>
                    <a:pt x="279" y="251"/>
                    <a:pt x="280" y="253"/>
                    <a:pt x="280" y="254"/>
                  </a:cubicBezTo>
                  <a:cubicBezTo>
                    <a:pt x="280" y="255"/>
                    <a:pt x="279" y="255"/>
                    <a:pt x="279" y="255"/>
                  </a:cubicBezTo>
                  <a:cubicBezTo>
                    <a:pt x="278" y="256"/>
                    <a:pt x="278" y="256"/>
                    <a:pt x="277" y="255"/>
                  </a:cubicBezTo>
                  <a:cubicBezTo>
                    <a:pt x="276" y="254"/>
                    <a:pt x="276" y="252"/>
                    <a:pt x="276" y="250"/>
                  </a:cubicBezTo>
                  <a:cubicBezTo>
                    <a:pt x="276" y="249"/>
                    <a:pt x="277" y="247"/>
                    <a:pt x="277" y="245"/>
                  </a:cubicBezTo>
                  <a:cubicBezTo>
                    <a:pt x="278" y="243"/>
                    <a:pt x="278" y="242"/>
                    <a:pt x="278" y="242"/>
                  </a:cubicBezTo>
                  <a:cubicBezTo>
                    <a:pt x="278" y="241"/>
                    <a:pt x="276" y="242"/>
                    <a:pt x="275" y="242"/>
                  </a:cubicBezTo>
                  <a:cubicBezTo>
                    <a:pt x="275" y="242"/>
                    <a:pt x="275" y="244"/>
                    <a:pt x="275" y="245"/>
                  </a:cubicBezTo>
                  <a:cubicBezTo>
                    <a:pt x="275" y="246"/>
                    <a:pt x="274" y="247"/>
                    <a:pt x="273" y="249"/>
                  </a:cubicBezTo>
                  <a:cubicBezTo>
                    <a:pt x="272" y="250"/>
                    <a:pt x="271" y="251"/>
                    <a:pt x="270" y="252"/>
                  </a:cubicBezTo>
                  <a:cubicBezTo>
                    <a:pt x="269" y="253"/>
                    <a:pt x="267" y="254"/>
                    <a:pt x="266" y="255"/>
                  </a:cubicBezTo>
                  <a:cubicBezTo>
                    <a:pt x="265" y="255"/>
                    <a:pt x="264" y="258"/>
                    <a:pt x="264" y="259"/>
                  </a:cubicBezTo>
                  <a:cubicBezTo>
                    <a:pt x="264" y="260"/>
                    <a:pt x="267" y="262"/>
                    <a:pt x="268" y="263"/>
                  </a:cubicBezTo>
                  <a:cubicBezTo>
                    <a:pt x="268" y="263"/>
                    <a:pt x="270" y="263"/>
                    <a:pt x="271" y="263"/>
                  </a:cubicBezTo>
                  <a:cubicBezTo>
                    <a:pt x="272" y="263"/>
                    <a:pt x="272" y="264"/>
                    <a:pt x="272" y="265"/>
                  </a:cubicBezTo>
                  <a:cubicBezTo>
                    <a:pt x="273" y="266"/>
                    <a:pt x="272" y="267"/>
                    <a:pt x="271" y="267"/>
                  </a:cubicBezTo>
                  <a:cubicBezTo>
                    <a:pt x="270" y="267"/>
                    <a:pt x="270" y="268"/>
                    <a:pt x="271" y="269"/>
                  </a:cubicBezTo>
                  <a:cubicBezTo>
                    <a:pt x="271" y="271"/>
                    <a:pt x="273" y="271"/>
                    <a:pt x="274" y="271"/>
                  </a:cubicBezTo>
                  <a:cubicBezTo>
                    <a:pt x="274" y="270"/>
                    <a:pt x="274" y="267"/>
                    <a:pt x="275" y="266"/>
                  </a:cubicBezTo>
                  <a:cubicBezTo>
                    <a:pt x="275" y="265"/>
                    <a:pt x="275" y="265"/>
                    <a:pt x="276" y="265"/>
                  </a:cubicBezTo>
                  <a:cubicBezTo>
                    <a:pt x="276" y="265"/>
                    <a:pt x="276" y="264"/>
                    <a:pt x="277" y="265"/>
                  </a:cubicBezTo>
                  <a:cubicBezTo>
                    <a:pt x="279" y="266"/>
                    <a:pt x="281" y="267"/>
                    <a:pt x="282" y="268"/>
                  </a:cubicBezTo>
                  <a:cubicBezTo>
                    <a:pt x="283" y="269"/>
                    <a:pt x="284" y="268"/>
                    <a:pt x="285" y="268"/>
                  </a:cubicBezTo>
                  <a:cubicBezTo>
                    <a:pt x="285" y="269"/>
                    <a:pt x="285" y="269"/>
                    <a:pt x="285" y="270"/>
                  </a:cubicBezTo>
                  <a:cubicBezTo>
                    <a:pt x="285" y="270"/>
                    <a:pt x="283" y="271"/>
                    <a:pt x="282" y="271"/>
                  </a:cubicBezTo>
                  <a:cubicBezTo>
                    <a:pt x="281" y="272"/>
                    <a:pt x="279" y="272"/>
                    <a:pt x="278" y="272"/>
                  </a:cubicBezTo>
                  <a:cubicBezTo>
                    <a:pt x="278" y="273"/>
                    <a:pt x="279" y="274"/>
                    <a:pt x="280" y="275"/>
                  </a:cubicBezTo>
                  <a:cubicBezTo>
                    <a:pt x="280" y="276"/>
                    <a:pt x="280" y="277"/>
                    <a:pt x="279" y="277"/>
                  </a:cubicBezTo>
                  <a:cubicBezTo>
                    <a:pt x="278" y="278"/>
                    <a:pt x="277" y="278"/>
                    <a:pt x="276" y="277"/>
                  </a:cubicBezTo>
                  <a:cubicBezTo>
                    <a:pt x="274" y="277"/>
                    <a:pt x="273" y="278"/>
                    <a:pt x="272" y="278"/>
                  </a:cubicBezTo>
                  <a:cubicBezTo>
                    <a:pt x="271" y="279"/>
                    <a:pt x="269" y="278"/>
                    <a:pt x="269" y="278"/>
                  </a:cubicBezTo>
                  <a:cubicBezTo>
                    <a:pt x="269" y="277"/>
                    <a:pt x="268" y="275"/>
                    <a:pt x="268" y="274"/>
                  </a:cubicBezTo>
                  <a:cubicBezTo>
                    <a:pt x="268" y="273"/>
                    <a:pt x="268" y="272"/>
                    <a:pt x="267" y="272"/>
                  </a:cubicBezTo>
                  <a:cubicBezTo>
                    <a:pt x="266" y="272"/>
                    <a:pt x="266" y="273"/>
                    <a:pt x="265" y="274"/>
                  </a:cubicBezTo>
                  <a:cubicBezTo>
                    <a:pt x="265" y="275"/>
                    <a:pt x="264" y="277"/>
                    <a:pt x="264" y="278"/>
                  </a:cubicBezTo>
                  <a:cubicBezTo>
                    <a:pt x="264" y="279"/>
                    <a:pt x="264" y="280"/>
                    <a:pt x="264" y="280"/>
                  </a:cubicBezTo>
                  <a:cubicBezTo>
                    <a:pt x="265" y="280"/>
                    <a:pt x="268" y="281"/>
                    <a:pt x="269" y="281"/>
                  </a:cubicBezTo>
                  <a:cubicBezTo>
                    <a:pt x="270" y="282"/>
                    <a:pt x="269" y="282"/>
                    <a:pt x="269" y="283"/>
                  </a:cubicBezTo>
                  <a:cubicBezTo>
                    <a:pt x="269" y="284"/>
                    <a:pt x="268" y="283"/>
                    <a:pt x="267" y="283"/>
                  </a:cubicBezTo>
                  <a:cubicBezTo>
                    <a:pt x="266" y="283"/>
                    <a:pt x="266" y="283"/>
                    <a:pt x="265" y="285"/>
                  </a:cubicBezTo>
                  <a:cubicBezTo>
                    <a:pt x="265" y="286"/>
                    <a:pt x="265" y="285"/>
                    <a:pt x="264" y="285"/>
                  </a:cubicBezTo>
                  <a:cubicBezTo>
                    <a:pt x="263" y="285"/>
                    <a:pt x="263" y="283"/>
                    <a:pt x="263" y="282"/>
                  </a:cubicBezTo>
                  <a:cubicBezTo>
                    <a:pt x="263" y="282"/>
                    <a:pt x="261" y="282"/>
                    <a:pt x="261" y="283"/>
                  </a:cubicBezTo>
                  <a:cubicBezTo>
                    <a:pt x="260" y="283"/>
                    <a:pt x="261" y="284"/>
                    <a:pt x="261" y="285"/>
                  </a:cubicBezTo>
                  <a:cubicBezTo>
                    <a:pt x="261" y="286"/>
                    <a:pt x="259" y="285"/>
                    <a:pt x="259" y="284"/>
                  </a:cubicBezTo>
                  <a:cubicBezTo>
                    <a:pt x="258" y="284"/>
                    <a:pt x="258" y="282"/>
                    <a:pt x="259" y="282"/>
                  </a:cubicBezTo>
                  <a:cubicBezTo>
                    <a:pt x="259" y="281"/>
                    <a:pt x="260" y="282"/>
                    <a:pt x="261" y="281"/>
                  </a:cubicBezTo>
                  <a:cubicBezTo>
                    <a:pt x="261" y="281"/>
                    <a:pt x="262" y="278"/>
                    <a:pt x="262" y="277"/>
                  </a:cubicBezTo>
                  <a:cubicBezTo>
                    <a:pt x="262" y="275"/>
                    <a:pt x="262" y="275"/>
                    <a:pt x="261" y="274"/>
                  </a:cubicBezTo>
                  <a:cubicBezTo>
                    <a:pt x="261" y="274"/>
                    <a:pt x="259" y="274"/>
                    <a:pt x="258" y="276"/>
                  </a:cubicBezTo>
                  <a:cubicBezTo>
                    <a:pt x="256" y="277"/>
                    <a:pt x="255" y="277"/>
                    <a:pt x="254" y="277"/>
                  </a:cubicBezTo>
                  <a:cubicBezTo>
                    <a:pt x="254" y="277"/>
                    <a:pt x="254" y="276"/>
                    <a:pt x="254" y="275"/>
                  </a:cubicBezTo>
                  <a:cubicBezTo>
                    <a:pt x="254" y="274"/>
                    <a:pt x="255" y="274"/>
                    <a:pt x="257" y="273"/>
                  </a:cubicBezTo>
                  <a:cubicBezTo>
                    <a:pt x="259" y="273"/>
                    <a:pt x="260" y="273"/>
                    <a:pt x="260" y="272"/>
                  </a:cubicBezTo>
                  <a:cubicBezTo>
                    <a:pt x="260" y="271"/>
                    <a:pt x="259" y="271"/>
                    <a:pt x="259" y="270"/>
                  </a:cubicBezTo>
                  <a:cubicBezTo>
                    <a:pt x="258" y="270"/>
                    <a:pt x="256" y="270"/>
                    <a:pt x="255" y="271"/>
                  </a:cubicBezTo>
                  <a:cubicBezTo>
                    <a:pt x="253" y="271"/>
                    <a:pt x="251" y="272"/>
                    <a:pt x="250" y="273"/>
                  </a:cubicBezTo>
                  <a:cubicBezTo>
                    <a:pt x="249" y="274"/>
                    <a:pt x="247" y="274"/>
                    <a:pt x="246" y="275"/>
                  </a:cubicBezTo>
                  <a:cubicBezTo>
                    <a:pt x="246" y="275"/>
                    <a:pt x="245" y="276"/>
                    <a:pt x="245" y="276"/>
                  </a:cubicBezTo>
                  <a:cubicBezTo>
                    <a:pt x="245" y="277"/>
                    <a:pt x="247" y="276"/>
                    <a:pt x="248" y="276"/>
                  </a:cubicBezTo>
                  <a:cubicBezTo>
                    <a:pt x="249" y="276"/>
                    <a:pt x="250" y="277"/>
                    <a:pt x="250" y="277"/>
                  </a:cubicBezTo>
                  <a:cubicBezTo>
                    <a:pt x="250" y="277"/>
                    <a:pt x="250" y="277"/>
                    <a:pt x="249" y="279"/>
                  </a:cubicBezTo>
                  <a:cubicBezTo>
                    <a:pt x="248" y="280"/>
                    <a:pt x="248" y="280"/>
                    <a:pt x="249" y="280"/>
                  </a:cubicBezTo>
                  <a:cubicBezTo>
                    <a:pt x="249" y="281"/>
                    <a:pt x="250" y="280"/>
                    <a:pt x="251" y="279"/>
                  </a:cubicBezTo>
                  <a:cubicBezTo>
                    <a:pt x="252" y="279"/>
                    <a:pt x="252" y="279"/>
                    <a:pt x="253" y="279"/>
                  </a:cubicBezTo>
                  <a:cubicBezTo>
                    <a:pt x="255" y="280"/>
                    <a:pt x="254" y="281"/>
                    <a:pt x="254" y="282"/>
                  </a:cubicBezTo>
                  <a:cubicBezTo>
                    <a:pt x="253" y="282"/>
                    <a:pt x="252" y="282"/>
                    <a:pt x="252" y="284"/>
                  </a:cubicBezTo>
                  <a:cubicBezTo>
                    <a:pt x="251" y="285"/>
                    <a:pt x="253" y="286"/>
                    <a:pt x="253" y="286"/>
                  </a:cubicBezTo>
                  <a:cubicBezTo>
                    <a:pt x="254" y="287"/>
                    <a:pt x="253" y="287"/>
                    <a:pt x="252" y="288"/>
                  </a:cubicBezTo>
                  <a:cubicBezTo>
                    <a:pt x="251" y="288"/>
                    <a:pt x="248" y="288"/>
                    <a:pt x="247" y="288"/>
                  </a:cubicBezTo>
                  <a:cubicBezTo>
                    <a:pt x="246" y="288"/>
                    <a:pt x="246" y="289"/>
                    <a:pt x="245" y="290"/>
                  </a:cubicBezTo>
                  <a:cubicBezTo>
                    <a:pt x="245" y="291"/>
                    <a:pt x="246" y="291"/>
                    <a:pt x="247" y="292"/>
                  </a:cubicBezTo>
                  <a:cubicBezTo>
                    <a:pt x="248" y="294"/>
                    <a:pt x="250" y="295"/>
                    <a:pt x="252" y="296"/>
                  </a:cubicBezTo>
                  <a:cubicBezTo>
                    <a:pt x="253" y="297"/>
                    <a:pt x="254" y="297"/>
                    <a:pt x="255" y="296"/>
                  </a:cubicBezTo>
                  <a:cubicBezTo>
                    <a:pt x="256" y="295"/>
                    <a:pt x="256" y="294"/>
                    <a:pt x="256" y="292"/>
                  </a:cubicBezTo>
                  <a:cubicBezTo>
                    <a:pt x="257" y="291"/>
                    <a:pt x="258" y="292"/>
                    <a:pt x="258" y="292"/>
                  </a:cubicBezTo>
                  <a:cubicBezTo>
                    <a:pt x="259" y="292"/>
                    <a:pt x="259" y="293"/>
                    <a:pt x="258" y="294"/>
                  </a:cubicBezTo>
                  <a:cubicBezTo>
                    <a:pt x="257" y="295"/>
                    <a:pt x="257" y="296"/>
                    <a:pt x="257" y="297"/>
                  </a:cubicBezTo>
                  <a:cubicBezTo>
                    <a:pt x="257" y="299"/>
                    <a:pt x="257" y="299"/>
                    <a:pt x="258" y="300"/>
                  </a:cubicBezTo>
                  <a:cubicBezTo>
                    <a:pt x="259" y="300"/>
                    <a:pt x="259" y="301"/>
                    <a:pt x="259" y="301"/>
                  </a:cubicBezTo>
                  <a:cubicBezTo>
                    <a:pt x="259" y="302"/>
                    <a:pt x="258" y="302"/>
                    <a:pt x="258" y="302"/>
                  </a:cubicBezTo>
                  <a:cubicBezTo>
                    <a:pt x="257" y="301"/>
                    <a:pt x="256" y="300"/>
                    <a:pt x="255" y="300"/>
                  </a:cubicBezTo>
                  <a:cubicBezTo>
                    <a:pt x="254" y="300"/>
                    <a:pt x="253" y="301"/>
                    <a:pt x="252" y="301"/>
                  </a:cubicBezTo>
                  <a:cubicBezTo>
                    <a:pt x="251" y="302"/>
                    <a:pt x="251" y="303"/>
                    <a:pt x="251" y="304"/>
                  </a:cubicBezTo>
                  <a:cubicBezTo>
                    <a:pt x="251" y="305"/>
                    <a:pt x="252" y="306"/>
                    <a:pt x="254" y="306"/>
                  </a:cubicBezTo>
                  <a:cubicBezTo>
                    <a:pt x="256" y="307"/>
                    <a:pt x="257" y="306"/>
                    <a:pt x="257" y="307"/>
                  </a:cubicBezTo>
                  <a:cubicBezTo>
                    <a:pt x="258" y="307"/>
                    <a:pt x="257" y="308"/>
                    <a:pt x="256" y="308"/>
                  </a:cubicBezTo>
                  <a:cubicBezTo>
                    <a:pt x="254" y="308"/>
                    <a:pt x="253" y="309"/>
                    <a:pt x="251" y="308"/>
                  </a:cubicBezTo>
                  <a:cubicBezTo>
                    <a:pt x="249" y="308"/>
                    <a:pt x="246" y="307"/>
                    <a:pt x="245" y="307"/>
                  </a:cubicBezTo>
                  <a:cubicBezTo>
                    <a:pt x="244" y="307"/>
                    <a:pt x="244" y="307"/>
                    <a:pt x="243" y="308"/>
                  </a:cubicBezTo>
                  <a:cubicBezTo>
                    <a:pt x="242" y="308"/>
                    <a:pt x="242" y="309"/>
                    <a:pt x="242" y="310"/>
                  </a:cubicBezTo>
                  <a:cubicBezTo>
                    <a:pt x="242" y="312"/>
                    <a:pt x="241" y="312"/>
                    <a:pt x="239" y="312"/>
                  </a:cubicBezTo>
                  <a:cubicBezTo>
                    <a:pt x="238" y="313"/>
                    <a:pt x="237" y="313"/>
                    <a:pt x="236" y="313"/>
                  </a:cubicBezTo>
                  <a:cubicBezTo>
                    <a:pt x="235" y="313"/>
                    <a:pt x="234" y="312"/>
                    <a:pt x="234" y="311"/>
                  </a:cubicBezTo>
                  <a:cubicBezTo>
                    <a:pt x="234" y="310"/>
                    <a:pt x="235" y="310"/>
                    <a:pt x="236" y="310"/>
                  </a:cubicBezTo>
                  <a:cubicBezTo>
                    <a:pt x="237" y="309"/>
                    <a:pt x="238" y="309"/>
                    <a:pt x="238" y="309"/>
                  </a:cubicBezTo>
                  <a:cubicBezTo>
                    <a:pt x="238" y="308"/>
                    <a:pt x="237" y="307"/>
                    <a:pt x="237" y="307"/>
                  </a:cubicBezTo>
                  <a:cubicBezTo>
                    <a:pt x="236" y="308"/>
                    <a:pt x="235" y="309"/>
                    <a:pt x="234" y="309"/>
                  </a:cubicBezTo>
                  <a:cubicBezTo>
                    <a:pt x="233" y="308"/>
                    <a:pt x="234" y="307"/>
                    <a:pt x="234" y="306"/>
                  </a:cubicBezTo>
                  <a:cubicBezTo>
                    <a:pt x="234" y="305"/>
                    <a:pt x="233" y="304"/>
                    <a:pt x="232" y="304"/>
                  </a:cubicBezTo>
                  <a:cubicBezTo>
                    <a:pt x="232" y="304"/>
                    <a:pt x="231" y="304"/>
                    <a:pt x="231" y="305"/>
                  </a:cubicBezTo>
                  <a:cubicBezTo>
                    <a:pt x="231" y="306"/>
                    <a:pt x="230" y="306"/>
                    <a:pt x="230" y="307"/>
                  </a:cubicBezTo>
                  <a:cubicBezTo>
                    <a:pt x="230" y="309"/>
                    <a:pt x="232" y="309"/>
                    <a:pt x="232" y="310"/>
                  </a:cubicBezTo>
                  <a:cubicBezTo>
                    <a:pt x="233" y="310"/>
                    <a:pt x="233" y="311"/>
                    <a:pt x="232" y="312"/>
                  </a:cubicBezTo>
                  <a:cubicBezTo>
                    <a:pt x="231" y="313"/>
                    <a:pt x="230" y="314"/>
                    <a:pt x="229" y="315"/>
                  </a:cubicBezTo>
                  <a:cubicBezTo>
                    <a:pt x="229" y="316"/>
                    <a:pt x="230" y="318"/>
                    <a:pt x="232" y="319"/>
                  </a:cubicBezTo>
                  <a:cubicBezTo>
                    <a:pt x="233" y="320"/>
                    <a:pt x="234" y="319"/>
                    <a:pt x="235" y="319"/>
                  </a:cubicBezTo>
                  <a:cubicBezTo>
                    <a:pt x="236" y="318"/>
                    <a:pt x="237" y="318"/>
                    <a:pt x="238" y="319"/>
                  </a:cubicBezTo>
                  <a:cubicBezTo>
                    <a:pt x="239" y="320"/>
                    <a:pt x="240" y="319"/>
                    <a:pt x="241" y="319"/>
                  </a:cubicBezTo>
                  <a:cubicBezTo>
                    <a:pt x="242" y="319"/>
                    <a:pt x="242" y="319"/>
                    <a:pt x="242" y="320"/>
                  </a:cubicBezTo>
                  <a:cubicBezTo>
                    <a:pt x="242" y="321"/>
                    <a:pt x="242" y="322"/>
                    <a:pt x="241" y="323"/>
                  </a:cubicBezTo>
                  <a:cubicBezTo>
                    <a:pt x="240" y="325"/>
                    <a:pt x="239" y="327"/>
                    <a:pt x="238" y="329"/>
                  </a:cubicBezTo>
                  <a:cubicBezTo>
                    <a:pt x="237" y="330"/>
                    <a:pt x="235" y="329"/>
                    <a:pt x="234" y="329"/>
                  </a:cubicBezTo>
                  <a:cubicBezTo>
                    <a:pt x="233" y="328"/>
                    <a:pt x="233" y="328"/>
                    <a:pt x="233" y="329"/>
                  </a:cubicBezTo>
                  <a:cubicBezTo>
                    <a:pt x="232" y="330"/>
                    <a:pt x="232" y="332"/>
                    <a:pt x="232" y="333"/>
                  </a:cubicBezTo>
                  <a:cubicBezTo>
                    <a:pt x="233" y="334"/>
                    <a:pt x="234" y="334"/>
                    <a:pt x="235" y="334"/>
                  </a:cubicBezTo>
                  <a:cubicBezTo>
                    <a:pt x="236" y="334"/>
                    <a:pt x="235" y="334"/>
                    <a:pt x="236" y="335"/>
                  </a:cubicBezTo>
                  <a:cubicBezTo>
                    <a:pt x="236" y="336"/>
                    <a:pt x="235" y="337"/>
                    <a:pt x="234" y="338"/>
                  </a:cubicBezTo>
                  <a:cubicBezTo>
                    <a:pt x="234" y="340"/>
                    <a:pt x="231" y="343"/>
                    <a:pt x="230" y="343"/>
                  </a:cubicBezTo>
                  <a:cubicBezTo>
                    <a:pt x="229" y="344"/>
                    <a:pt x="228" y="345"/>
                    <a:pt x="228" y="344"/>
                  </a:cubicBezTo>
                  <a:cubicBezTo>
                    <a:pt x="227" y="344"/>
                    <a:pt x="228" y="343"/>
                    <a:pt x="228" y="341"/>
                  </a:cubicBezTo>
                  <a:cubicBezTo>
                    <a:pt x="228" y="340"/>
                    <a:pt x="228" y="339"/>
                    <a:pt x="227" y="339"/>
                  </a:cubicBezTo>
                  <a:cubicBezTo>
                    <a:pt x="226" y="338"/>
                    <a:pt x="222" y="337"/>
                    <a:pt x="221" y="337"/>
                  </a:cubicBezTo>
                  <a:cubicBezTo>
                    <a:pt x="219" y="336"/>
                    <a:pt x="218" y="335"/>
                    <a:pt x="217" y="334"/>
                  </a:cubicBezTo>
                  <a:cubicBezTo>
                    <a:pt x="216" y="334"/>
                    <a:pt x="216" y="331"/>
                    <a:pt x="216" y="330"/>
                  </a:cubicBezTo>
                  <a:cubicBezTo>
                    <a:pt x="216" y="329"/>
                    <a:pt x="216" y="328"/>
                    <a:pt x="215" y="328"/>
                  </a:cubicBezTo>
                  <a:cubicBezTo>
                    <a:pt x="214" y="328"/>
                    <a:pt x="214" y="329"/>
                    <a:pt x="214" y="331"/>
                  </a:cubicBezTo>
                  <a:cubicBezTo>
                    <a:pt x="214" y="333"/>
                    <a:pt x="214" y="333"/>
                    <a:pt x="215" y="335"/>
                  </a:cubicBezTo>
                  <a:cubicBezTo>
                    <a:pt x="215" y="338"/>
                    <a:pt x="215" y="337"/>
                    <a:pt x="214" y="338"/>
                  </a:cubicBezTo>
                  <a:cubicBezTo>
                    <a:pt x="214" y="339"/>
                    <a:pt x="212" y="340"/>
                    <a:pt x="211" y="340"/>
                  </a:cubicBezTo>
                  <a:cubicBezTo>
                    <a:pt x="209" y="341"/>
                    <a:pt x="207" y="341"/>
                    <a:pt x="205" y="341"/>
                  </a:cubicBezTo>
                  <a:cubicBezTo>
                    <a:pt x="204" y="341"/>
                    <a:pt x="205" y="341"/>
                    <a:pt x="204" y="342"/>
                  </a:cubicBezTo>
                  <a:cubicBezTo>
                    <a:pt x="203" y="342"/>
                    <a:pt x="203" y="343"/>
                    <a:pt x="202" y="344"/>
                  </a:cubicBezTo>
                  <a:cubicBezTo>
                    <a:pt x="201" y="345"/>
                    <a:pt x="200" y="346"/>
                    <a:pt x="199" y="346"/>
                  </a:cubicBezTo>
                  <a:cubicBezTo>
                    <a:pt x="198" y="346"/>
                    <a:pt x="197" y="345"/>
                    <a:pt x="196" y="344"/>
                  </a:cubicBezTo>
                  <a:cubicBezTo>
                    <a:pt x="196" y="343"/>
                    <a:pt x="196" y="339"/>
                    <a:pt x="196" y="338"/>
                  </a:cubicBezTo>
                  <a:cubicBezTo>
                    <a:pt x="195" y="336"/>
                    <a:pt x="195" y="334"/>
                    <a:pt x="195" y="334"/>
                  </a:cubicBezTo>
                  <a:cubicBezTo>
                    <a:pt x="195" y="333"/>
                    <a:pt x="193" y="333"/>
                    <a:pt x="193" y="334"/>
                  </a:cubicBezTo>
                  <a:cubicBezTo>
                    <a:pt x="192" y="336"/>
                    <a:pt x="192" y="337"/>
                    <a:pt x="191" y="338"/>
                  </a:cubicBezTo>
                  <a:cubicBezTo>
                    <a:pt x="191" y="340"/>
                    <a:pt x="189" y="343"/>
                    <a:pt x="189" y="344"/>
                  </a:cubicBezTo>
                  <a:cubicBezTo>
                    <a:pt x="189" y="346"/>
                    <a:pt x="190" y="346"/>
                    <a:pt x="194" y="347"/>
                  </a:cubicBezTo>
                  <a:cubicBezTo>
                    <a:pt x="197" y="347"/>
                    <a:pt x="197" y="349"/>
                    <a:pt x="197" y="351"/>
                  </a:cubicBezTo>
                  <a:cubicBezTo>
                    <a:pt x="197" y="353"/>
                    <a:pt x="195" y="356"/>
                    <a:pt x="194" y="356"/>
                  </a:cubicBezTo>
                  <a:cubicBezTo>
                    <a:pt x="192" y="357"/>
                    <a:pt x="191" y="357"/>
                    <a:pt x="189" y="357"/>
                  </a:cubicBezTo>
                  <a:cubicBezTo>
                    <a:pt x="187" y="356"/>
                    <a:pt x="187" y="354"/>
                    <a:pt x="187" y="353"/>
                  </a:cubicBezTo>
                  <a:cubicBezTo>
                    <a:pt x="187" y="352"/>
                    <a:pt x="188" y="351"/>
                    <a:pt x="188" y="350"/>
                  </a:cubicBezTo>
                  <a:cubicBezTo>
                    <a:pt x="189" y="349"/>
                    <a:pt x="189" y="348"/>
                    <a:pt x="188" y="347"/>
                  </a:cubicBezTo>
                  <a:cubicBezTo>
                    <a:pt x="188" y="346"/>
                    <a:pt x="187" y="345"/>
                    <a:pt x="186" y="345"/>
                  </a:cubicBezTo>
                  <a:cubicBezTo>
                    <a:pt x="185" y="345"/>
                    <a:pt x="184" y="346"/>
                    <a:pt x="184" y="347"/>
                  </a:cubicBezTo>
                  <a:cubicBezTo>
                    <a:pt x="184" y="349"/>
                    <a:pt x="185" y="349"/>
                    <a:pt x="186" y="350"/>
                  </a:cubicBezTo>
                  <a:cubicBezTo>
                    <a:pt x="186" y="351"/>
                    <a:pt x="185" y="352"/>
                    <a:pt x="184" y="353"/>
                  </a:cubicBezTo>
                  <a:cubicBezTo>
                    <a:pt x="184" y="354"/>
                    <a:pt x="184" y="354"/>
                    <a:pt x="184" y="355"/>
                  </a:cubicBezTo>
                  <a:cubicBezTo>
                    <a:pt x="183" y="356"/>
                    <a:pt x="182" y="356"/>
                    <a:pt x="181" y="356"/>
                  </a:cubicBezTo>
                  <a:cubicBezTo>
                    <a:pt x="179" y="356"/>
                    <a:pt x="174" y="354"/>
                    <a:pt x="173" y="354"/>
                  </a:cubicBezTo>
                  <a:cubicBezTo>
                    <a:pt x="171" y="354"/>
                    <a:pt x="168" y="355"/>
                    <a:pt x="167" y="355"/>
                  </a:cubicBezTo>
                  <a:cubicBezTo>
                    <a:pt x="166" y="356"/>
                    <a:pt x="165" y="355"/>
                    <a:pt x="164" y="355"/>
                  </a:cubicBezTo>
                  <a:cubicBezTo>
                    <a:pt x="163" y="354"/>
                    <a:pt x="163" y="355"/>
                    <a:pt x="163" y="356"/>
                  </a:cubicBezTo>
                  <a:cubicBezTo>
                    <a:pt x="163" y="357"/>
                    <a:pt x="166" y="358"/>
                    <a:pt x="168" y="359"/>
                  </a:cubicBezTo>
                  <a:cubicBezTo>
                    <a:pt x="169" y="360"/>
                    <a:pt x="171" y="361"/>
                    <a:pt x="173" y="362"/>
                  </a:cubicBezTo>
                  <a:cubicBezTo>
                    <a:pt x="175" y="362"/>
                    <a:pt x="178" y="362"/>
                    <a:pt x="180" y="361"/>
                  </a:cubicBezTo>
                  <a:cubicBezTo>
                    <a:pt x="182" y="360"/>
                    <a:pt x="185" y="360"/>
                    <a:pt x="186" y="359"/>
                  </a:cubicBezTo>
                  <a:cubicBezTo>
                    <a:pt x="187" y="359"/>
                    <a:pt x="187" y="360"/>
                    <a:pt x="187" y="361"/>
                  </a:cubicBezTo>
                  <a:cubicBezTo>
                    <a:pt x="187" y="362"/>
                    <a:pt x="186" y="364"/>
                    <a:pt x="185" y="365"/>
                  </a:cubicBezTo>
                  <a:cubicBezTo>
                    <a:pt x="184" y="366"/>
                    <a:pt x="184" y="367"/>
                    <a:pt x="184" y="367"/>
                  </a:cubicBezTo>
                  <a:cubicBezTo>
                    <a:pt x="185" y="367"/>
                    <a:pt x="187" y="366"/>
                    <a:pt x="189" y="365"/>
                  </a:cubicBezTo>
                  <a:cubicBezTo>
                    <a:pt x="191" y="363"/>
                    <a:pt x="191" y="365"/>
                    <a:pt x="192" y="366"/>
                  </a:cubicBezTo>
                  <a:cubicBezTo>
                    <a:pt x="193" y="367"/>
                    <a:pt x="194" y="370"/>
                    <a:pt x="194" y="371"/>
                  </a:cubicBezTo>
                  <a:cubicBezTo>
                    <a:pt x="195" y="372"/>
                    <a:pt x="193" y="372"/>
                    <a:pt x="191" y="373"/>
                  </a:cubicBezTo>
                  <a:cubicBezTo>
                    <a:pt x="189" y="374"/>
                    <a:pt x="188" y="375"/>
                    <a:pt x="187" y="376"/>
                  </a:cubicBezTo>
                  <a:cubicBezTo>
                    <a:pt x="186" y="377"/>
                    <a:pt x="186" y="377"/>
                    <a:pt x="185" y="377"/>
                  </a:cubicBezTo>
                  <a:cubicBezTo>
                    <a:pt x="184" y="377"/>
                    <a:pt x="184" y="377"/>
                    <a:pt x="184" y="378"/>
                  </a:cubicBezTo>
                  <a:cubicBezTo>
                    <a:pt x="184" y="379"/>
                    <a:pt x="184" y="381"/>
                    <a:pt x="183" y="382"/>
                  </a:cubicBezTo>
                  <a:cubicBezTo>
                    <a:pt x="183" y="383"/>
                    <a:pt x="182" y="383"/>
                    <a:pt x="181" y="382"/>
                  </a:cubicBezTo>
                  <a:cubicBezTo>
                    <a:pt x="181" y="382"/>
                    <a:pt x="182" y="381"/>
                    <a:pt x="182" y="380"/>
                  </a:cubicBezTo>
                  <a:cubicBezTo>
                    <a:pt x="182" y="379"/>
                    <a:pt x="181" y="378"/>
                    <a:pt x="181" y="377"/>
                  </a:cubicBezTo>
                  <a:cubicBezTo>
                    <a:pt x="180" y="376"/>
                    <a:pt x="178" y="380"/>
                    <a:pt x="178" y="380"/>
                  </a:cubicBezTo>
                  <a:cubicBezTo>
                    <a:pt x="177" y="381"/>
                    <a:pt x="179" y="382"/>
                    <a:pt x="180" y="382"/>
                  </a:cubicBezTo>
                  <a:cubicBezTo>
                    <a:pt x="180" y="383"/>
                    <a:pt x="180" y="384"/>
                    <a:pt x="178" y="387"/>
                  </a:cubicBezTo>
                  <a:cubicBezTo>
                    <a:pt x="177" y="389"/>
                    <a:pt x="177" y="391"/>
                    <a:pt x="177" y="394"/>
                  </a:cubicBezTo>
                  <a:cubicBezTo>
                    <a:pt x="177" y="396"/>
                    <a:pt x="176" y="395"/>
                    <a:pt x="175" y="395"/>
                  </a:cubicBezTo>
                  <a:cubicBezTo>
                    <a:pt x="174" y="395"/>
                    <a:pt x="173" y="396"/>
                    <a:pt x="171" y="398"/>
                  </a:cubicBezTo>
                  <a:cubicBezTo>
                    <a:pt x="170" y="400"/>
                    <a:pt x="169" y="404"/>
                    <a:pt x="168" y="406"/>
                  </a:cubicBezTo>
                  <a:cubicBezTo>
                    <a:pt x="167" y="408"/>
                    <a:pt x="166" y="408"/>
                    <a:pt x="165" y="408"/>
                  </a:cubicBezTo>
                  <a:cubicBezTo>
                    <a:pt x="165" y="407"/>
                    <a:pt x="165" y="406"/>
                    <a:pt x="165" y="405"/>
                  </a:cubicBezTo>
                  <a:cubicBezTo>
                    <a:pt x="165" y="404"/>
                    <a:pt x="168" y="401"/>
                    <a:pt x="168" y="399"/>
                  </a:cubicBezTo>
                  <a:cubicBezTo>
                    <a:pt x="169" y="398"/>
                    <a:pt x="168" y="397"/>
                    <a:pt x="168" y="397"/>
                  </a:cubicBezTo>
                  <a:cubicBezTo>
                    <a:pt x="167" y="396"/>
                    <a:pt x="164" y="397"/>
                    <a:pt x="163" y="397"/>
                  </a:cubicBezTo>
                  <a:cubicBezTo>
                    <a:pt x="162" y="397"/>
                    <a:pt x="161" y="398"/>
                    <a:pt x="161" y="399"/>
                  </a:cubicBezTo>
                  <a:cubicBezTo>
                    <a:pt x="160" y="400"/>
                    <a:pt x="160" y="402"/>
                    <a:pt x="161" y="403"/>
                  </a:cubicBezTo>
                  <a:cubicBezTo>
                    <a:pt x="161" y="405"/>
                    <a:pt x="160" y="406"/>
                    <a:pt x="159" y="407"/>
                  </a:cubicBezTo>
                  <a:cubicBezTo>
                    <a:pt x="157" y="409"/>
                    <a:pt x="156" y="412"/>
                    <a:pt x="156" y="414"/>
                  </a:cubicBezTo>
                  <a:cubicBezTo>
                    <a:pt x="156" y="416"/>
                    <a:pt x="157" y="420"/>
                    <a:pt x="157" y="422"/>
                  </a:cubicBezTo>
                  <a:cubicBezTo>
                    <a:pt x="157" y="423"/>
                    <a:pt x="155" y="426"/>
                    <a:pt x="154" y="426"/>
                  </a:cubicBezTo>
                  <a:cubicBezTo>
                    <a:pt x="154" y="426"/>
                    <a:pt x="154" y="425"/>
                    <a:pt x="154" y="424"/>
                  </a:cubicBezTo>
                  <a:cubicBezTo>
                    <a:pt x="154" y="422"/>
                    <a:pt x="155" y="419"/>
                    <a:pt x="155" y="417"/>
                  </a:cubicBezTo>
                  <a:cubicBezTo>
                    <a:pt x="155" y="416"/>
                    <a:pt x="154" y="413"/>
                    <a:pt x="154" y="411"/>
                  </a:cubicBezTo>
                  <a:cubicBezTo>
                    <a:pt x="153" y="410"/>
                    <a:pt x="150" y="410"/>
                    <a:pt x="148" y="410"/>
                  </a:cubicBezTo>
                  <a:cubicBezTo>
                    <a:pt x="145" y="410"/>
                    <a:pt x="143" y="409"/>
                    <a:pt x="141" y="408"/>
                  </a:cubicBezTo>
                  <a:cubicBezTo>
                    <a:pt x="139" y="407"/>
                    <a:pt x="139" y="408"/>
                    <a:pt x="137" y="408"/>
                  </a:cubicBezTo>
                  <a:cubicBezTo>
                    <a:pt x="136" y="409"/>
                    <a:pt x="138" y="409"/>
                    <a:pt x="139" y="410"/>
                  </a:cubicBezTo>
                  <a:cubicBezTo>
                    <a:pt x="140" y="410"/>
                    <a:pt x="143" y="410"/>
                    <a:pt x="144" y="411"/>
                  </a:cubicBezTo>
                  <a:cubicBezTo>
                    <a:pt x="146" y="412"/>
                    <a:pt x="146" y="413"/>
                    <a:pt x="146" y="415"/>
                  </a:cubicBezTo>
                  <a:cubicBezTo>
                    <a:pt x="147" y="416"/>
                    <a:pt x="145" y="418"/>
                    <a:pt x="144" y="420"/>
                  </a:cubicBezTo>
                  <a:cubicBezTo>
                    <a:pt x="143" y="421"/>
                    <a:pt x="142" y="423"/>
                    <a:pt x="142" y="424"/>
                  </a:cubicBezTo>
                  <a:cubicBezTo>
                    <a:pt x="141" y="425"/>
                    <a:pt x="142" y="425"/>
                    <a:pt x="142" y="426"/>
                  </a:cubicBezTo>
                  <a:cubicBezTo>
                    <a:pt x="143" y="426"/>
                    <a:pt x="144" y="425"/>
                    <a:pt x="146" y="424"/>
                  </a:cubicBezTo>
                  <a:cubicBezTo>
                    <a:pt x="147" y="423"/>
                    <a:pt x="149" y="425"/>
                    <a:pt x="149" y="426"/>
                  </a:cubicBezTo>
                  <a:cubicBezTo>
                    <a:pt x="150" y="427"/>
                    <a:pt x="147" y="427"/>
                    <a:pt x="146" y="427"/>
                  </a:cubicBezTo>
                  <a:cubicBezTo>
                    <a:pt x="145" y="428"/>
                    <a:pt x="146" y="429"/>
                    <a:pt x="145" y="431"/>
                  </a:cubicBezTo>
                  <a:cubicBezTo>
                    <a:pt x="145" y="433"/>
                    <a:pt x="144" y="433"/>
                    <a:pt x="142" y="433"/>
                  </a:cubicBezTo>
                  <a:cubicBezTo>
                    <a:pt x="141" y="433"/>
                    <a:pt x="140" y="436"/>
                    <a:pt x="142" y="438"/>
                  </a:cubicBezTo>
                  <a:cubicBezTo>
                    <a:pt x="142" y="439"/>
                    <a:pt x="143" y="439"/>
                    <a:pt x="144" y="439"/>
                  </a:cubicBezTo>
                  <a:cubicBezTo>
                    <a:pt x="144" y="440"/>
                    <a:pt x="140" y="441"/>
                    <a:pt x="139" y="441"/>
                  </a:cubicBezTo>
                  <a:cubicBezTo>
                    <a:pt x="137" y="442"/>
                    <a:pt x="133" y="442"/>
                    <a:pt x="133" y="442"/>
                  </a:cubicBezTo>
                  <a:cubicBezTo>
                    <a:pt x="132" y="441"/>
                    <a:pt x="134" y="440"/>
                    <a:pt x="136" y="438"/>
                  </a:cubicBezTo>
                  <a:cubicBezTo>
                    <a:pt x="138" y="437"/>
                    <a:pt x="140" y="434"/>
                    <a:pt x="140" y="433"/>
                  </a:cubicBezTo>
                  <a:cubicBezTo>
                    <a:pt x="141" y="432"/>
                    <a:pt x="140" y="431"/>
                    <a:pt x="138" y="432"/>
                  </a:cubicBezTo>
                  <a:cubicBezTo>
                    <a:pt x="137" y="433"/>
                    <a:pt x="136" y="433"/>
                    <a:pt x="135" y="433"/>
                  </a:cubicBezTo>
                  <a:cubicBezTo>
                    <a:pt x="135" y="432"/>
                    <a:pt x="134" y="432"/>
                    <a:pt x="135" y="431"/>
                  </a:cubicBezTo>
                  <a:cubicBezTo>
                    <a:pt x="135" y="430"/>
                    <a:pt x="136" y="429"/>
                    <a:pt x="136" y="428"/>
                  </a:cubicBezTo>
                  <a:cubicBezTo>
                    <a:pt x="136" y="428"/>
                    <a:pt x="134" y="426"/>
                    <a:pt x="134" y="426"/>
                  </a:cubicBezTo>
                  <a:cubicBezTo>
                    <a:pt x="133" y="425"/>
                    <a:pt x="130" y="427"/>
                    <a:pt x="129" y="428"/>
                  </a:cubicBezTo>
                  <a:cubicBezTo>
                    <a:pt x="128" y="429"/>
                    <a:pt x="129" y="431"/>
                    <a:pt x="130" y="434"/>
                  </a:cubicBezTo>
                  <a:cubicBezTo>
                    <a:pt x="130" y="437"/>
                    <a:pt x="130" y="437"/>
                    <a:pt x="129" y="438"/>
                  </a:cubicBezTo>
                  <a:cubicBezTo>
                    <a:pt x="129" y="439"/>
                    <a:pt x="127" y="440"/>
                    <a:pt x="126" y="440"/>
                  </a:cubicBezTo>
                  <a:cubicBezTo>
                    <a:pt x="126" y="440"/>
                    <a:pt x="126" y="439"/>
                    <a:pt x="126" y="438"/>
                  </a:cubicBezTo>
                  <a:cubicBezTo>
                    <a:pt x="126" y="437"/>
                    <a:pt x="126" y="435"/>
                    <a:pt x="127" y="434"/>
                  </a:cubicBezTo>
                  <a:cubicBezTo>
                    <a:pt x="127" y="434"/>
                    <a:pt x="127" y="433"/>
                    <a:pt x="126" y="433"/>
                  </a:cubicBezTo>
                  <a:cubicBezTo>
                    <a:pt x="125" y="432"/>
                    <a:pt x="124" y="434"/>
                    <a:pt x="124" y="435"/>
                  </a:cubicBezTo>
                  <a:cubicBezTo>
                    <a:pt x="124" y="435"/>
                    <a:pt x="125" y="436"/>
                    <a:pt x="125" y="437"/>
                  </a:cubicBezTo>
                  <a:cubicBezTo>
                    <a:pt x="125" y="438"/>
                    <a:pt x="124" y="438"/>
                    <a:pt x="122" y="439"/>
                  </a:cubicBezTo>
                  <a:cubicBezTo>
                    <a:pt x="122" y="439"/>
                    <a:pt x="122" y="439"/>
                    <a:pt x="122" y="439"/>
                  </a:cubicBezTo>
                  <a:cubicBezTo>
                    <a:pt x="122" y="438"/>
                    <a:pt x="120" y="437"/>
                    <a:pt x="120" y="437"/>
                  </a:cubicBezTo>
                  <a:cubicBezTo>
                    <a:pt x="119" y="437"/>
                    <a:pt x="119" y="437"/>
                    <a:pt x="118" y="436"/>
                  </a:cubicBezTo>
                  <a:cubicBezTo>
                    <a:pt x="118" y="436"/>
                    <a:pt x="117" y="436"/>
                    <a:pt x="117" y="437"/>
                  </a:cubicBezTo>
                  <a:cubicBezTo>
                    <a:pt x="116" y="437"/>
                    <a:pt x="116" y="437"/>
                    <a:pt x="116" y="437"/>
                  </a:cubicBezTo>
                  <a:cubicBezTo>
                    <a:pt x="115" y="436"/>
                    <a:pt x="114" y="435"/>
                    <a:pt x="113" y="435"/>
                  </a:cubicBezTo>
                  <a:cubicBezTo>
                    <a:pt x="113" y="435"/>
                    <a:pt x="111" y="434"/>
                    <a:pt x="110" y="433"/>
                  </a:cubicBezTo>
                  <a:cubicBezTo>
                    <a:pt x="110" y="433"/>
                    <a:pt x="110" y="430"/>
                    <a:pt x="110" y="429"/>
                  </a:cubicBezTo>
                  <a:cubicBezTo>
                    <a:pt x="109" y="429"/>
                    <a:pt x="108" y="426"/>
                    <a:pt x="108" y="426"/>
                  </a:cubicBezTo>
                  <a:cubicBezTo>
                    <a:pt x="108" y="425"/>
                    <a:pt x="107" y="424"/>
                    <a:pt x="107" y="423"/>
                  </a:cubicBezTo>
                  <a:cubicBezTo>
                    <a:pt x="106" y="423"/>
                    <a:pt x="107" y="423"/>
                    <a:pt x="107" y="422"/>
                  </a:cubicBezTo>
                  <a:cubicBezTo>
                    <a:pt x="108" y="422"/>
                    <a:pt x="107" y="421"/>
                    <a:pt x="107" y="421"/>
                  </a:cubicBezTo>
                  <a:cubicBezTo>
                    <a:pt x="106" y="421"/>
                    <a:pt x="106" y="420"/>
                    <a:pt x="106" y="420"/>
                  </a:cubicBezTo>
                  <a:cubicBezTo>
                    <a:pt x="106" y="420"/>
                    <a:pt x="105" y="419"/>
                    <a:pt x="104" y="419"/>
                  </a:cubicBezTo>
                  <a:cubicBezTo>
                    <a:pt x="103" y="418"/>
                    <a:pt x="103" y="419"/>
                    <a:pt x="103" y="419"/>
                  </a:cubicBezTo>
                  <a:cubicBezTo>
                    <a:pt x="102" y="420"/>
                    <a:pt x="101" y="420"/>
                    <a:pt x="101" y="419"/>
                  </a:cubicBezTo>
                  <a:cubicBezTo>
                    <a:pt x="101" y="418"/>
                    <a:pt x="102" y="418"/>
                    <a:pt x="102" y="418"/>
                  </a:cubicBezTo>
                  <a:cubicBezTo>
                    <a:pt x="102" y="418"/>
                    <a:pt x="103" y="418"/>
                    <a:pt x="103" y="418"/>
                  </a:cubicBezTo>
                  <a:cubicBezTo>
                    <a:pt x="103" y="417"/>
                    <a:pt x="102" y="416"/>
                    <a:pt x="102" y="416"/>
                  </a:cubicBezTo>
                  <a:cubicBezTo>
                    <a:pt x="102" y="415"/>
                    <a:pt x="100" y="415"/>
                    <a:pt x="100" y="415"/>
                  </a:cubicBezTo>
                  <a:cubicBezTo>
                    <a:pt x="100" y="414"/>
                    <a:pt x="101" y="414"/>
                    <a:pt x="101" y="413"/>
                  </a:cubicBezTo>
                  <a:cubicBezTo>
                    <a:pt x="102" y="413"/>
                    <a:pt x="102" y="413"/>
                    <a:pt x="102" y="412"/>
                  </a:cubicBezTo>
                  <a:cubicBezTo>
                    <a:pt x="102" y="411"/>
                    <a:pt x="102" y="410"/>
                    <a:pt x="101" y="409"/>
                  </a:cubicBezTo>
                  <a:cubicBezTo>
                    <a:pt x="101" y="408"/>
                    <a:pt x="101" y="407"/>
                    <a:pt x="102" y="407"/>
                  </a:cubicBezTo>
                  <a:cubicBezTo>
                    <a:pt x="102" y="406"/>
                    <a:pt x="100" y="406"/>
                    <a:pt x="100" y="406"/>
                  </a:cubicBezTo>
                  <a:cubicBezTo>
                    <a:pt x="99" y="405"/>
                    <a:pt x="99" y="405"/>
                    <a:pt x="99" y="404"/>
                  </a:cubicBezTo>
                  <a:cubicBezTo>
                    <a:pt x="98" y="404"/>
                    <a:pt x="99" y="403"/>
                    <a:pt x="99" y="402"/>
                  </a:cubicBezTo>
                  <a:cubicBezTo>
                    <a:pt x="99" y="402"/>
                    <a:pt x="98" y="402"/>
                    <a:pt x="98" y="402"/>
                  </a:cubicBezTo>
                  <a:cubicBezTo>
                    <a:pt x="97" y="402"/>
                    <a:pt x="97" y="401"/>
                    <a:pt x="97" y="400"/>
                  </a:cubicBezTo>
                  <a:cubicBezTo>
                    <a:pt x="97" y="400"/>
                    <a:pt x="97" y="399"/>
                    <a:pt x="96" y="398"/>
                  </a:cubicBezTo>
                  <a:cubicBezTo>
                    <a:pt x="96" y="397"/>
                    <a:pt x="97" y="396"/>
                    <a:pt x="97" y="395"/>
                  </a:cubicBezTo>
                  <a:cubicBezTo>
                    <a:pt x="97" y="395"/>
                    <a:pt x="98" y="394"/>
                    <a:pt x="99" y="393"/>
                  </a:cubicBezTo>
                  <a:cubicBezTo>
                    <a:pt x="99" y="393"/>
                    <a:pt x="100" y="392"/>
                    <a:pt x="101" y="391"/>
                  </a:cubicBezTo>
                  <a:cubicBezTo>
                    <a:pt x="101" y="391"/>
                    <a:pt x="101" y="390"/>
                    <a:pt x="101" y="390"/>
                  </a:cubicBezTo>
                  <a:cubicBezTo>
                    <a:pt x="102" y="390"/>
                    <a:pt x="101" y="389"/>
                    <a:pt x="100" y="389"/>
                  </a:cubicBezTo>
                  <a:cubicBezTo>
                    <a:pt x="99" y="388"/>
                    <a:pt x="99" y="388"/>
                    <a:pt x="98" y="388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6" y="387"/>
                    <a:pt x="96" y="387"/>
                    <a:pt x="96" y="386"/>
                  </a:cubicBezTo>
                  <a:cubicBezTo>
                    <a:pt x="96" y="386"/>
                    <a:pt x="96" y="383"/>
                    <a:pt x="96" y="382"/>
                  </a:cubicBezTo>
                  <a:cubicBezTo>
                    <a:pt x="96" y="381"/>
                    <a:pt x="95" y="381"/>
                    <a:pt x="94" y="381"/>
                  </a:cubicBezTo>
                  <a:cubicBezTo>
                    <a:pt x="94" y="381"/>
                    <a:pt x="94" y="381"/>
                    <a:pt x="94" y="380"/>
                  </a:cubicBezTo>
                  <a:cubicBezTo>
                    <a:pt x="94" y="379"/>
                    <a:pt x="93" y="379"/>
                    <a:pt x="94" y="378"/>
                  </a:cubicBezTo>
                  <a:cubicBezTo>
                    <a:pt x="94" y="377"/>
                    <a:pt x="92" y="376"/>
                    <a:pt x="92" y="375"/>
                  </a:cubicBezTo>
                  <a:cubicBezTo>
                    <a:pt x="92" y="375"/>
                    <a:pt x="92" y="374"/>
                    <a:pt x="92" y="374"/>
                  </a:cubicBezTo>
                  <a:cubicBezTo>
                    <a:pt x="92" y="374"/>
                    <a:pt x="91" y="372"/>
                    <a:pt x="91" y="372"/>
                  </a:cubicBezTo>
                  <a:cubicBezTo>
                    <a:pt x="91" y="371"/>
                    <a:pt x="90" y="372"/>
                    <a:pt x="90" y="372"/>
                  </a:cubicBezTo>
                  <a:cubicBezTo>
                    <a:pt x="89" y="372"/>
                    <a:pt x="89" y="372"/>
                    <a:pt x="89" y="371"/>
                  </a:cubicBezTo>
                  <a:cubicBezTo>
                    <a:pt x="89" y="370"/>
                    <a:pt x="87" y="369"/>
                    <a:pt x="86" y="368"/>
                  </a:cubicBezTo>
                  <a:cubicBezTo>
                    <a:pt x="86" y="367"/>
                    <a:pt x="87" y="367"/>
                    <a:pt x="88" y="366"/>
                  </a:cubicBezTo>
                  <a:cubicBezTo>
                    <a:pt x="88" y="366"/>
                    <a:pt x="87" y="364"/>
                    <a:pt x="86" y="364"/>
                  </a:cubicBezTo>
                  <a:cubicBezTo>
                    <a:pt x="85" y="363"/>
                    <a:pt x="85" y="363"/>
                    <a:pt x="85" y="363"/>
                  </a:cubicBezTo>
                  <a:cubicBezTo>
                    <a:pt x="84" y="364"/>
                    <a:pt x="84" y="363"/>
                    <a:pt x="83" y="363"/>
                  </a:cubicBezTo>
                  <a:cubicBezTo>
                    <a:pt x="82" y="363"/>
                    <a:pt x="81" y="362"/>
                    <a:pt x="81" y="361"/>
                  </a:cubicBezTo>
                  <a:cubicBezTo>
                    <a:pt x="80" y="360"/>
                    <a:pt x="80" y="360"/>
                    <a:pt x="79" y="359"/>
                  </a:cubicBezTo>
                  <a:cubicBezTo>
                    <a:pt x="78" y="359"/>
                    <a:pt x="79" y="358"/>
                    <a:pt x="79" y="358"/>
                  </a:cubicBezTo>
                  <a:cubicBezTo>
                    <a:pt x="80" y="357"/>
                    <a:pt x="79" y="357"/>
                    <a:pt x="79" y="356"/>
                  </a:cubicBezTo>
                  <a:cubicBezTo>
                    <a:pt x="78" y="356"/>
                    <a:pt x="80" y="355"/>
                    <a:pt x="80" y="354"/>
                  </a:cubicBezTo>
                  <a:cubicBezTo>
                    <a:pt x="81" y="354"/>
                    <a:pt x="80" y="353"/>
                    <a:pt x="81" y="353"/>
                  </a:cubicBezTo>
                  <a:cubicBezTo>
                    <a:pt x="81" y="352"/>
                    <a:pt x="81" y="352"/>
                    <a:pt x="81" y="351"/>
                  </a:cubicBezTo>
                  <a:cubicBezTo>
                    <a:pt x="81" y="350"/>
                    <a:pt x="82" y="350"/>
                    <a:pt x="82" y="350"/>
                  </a:cubicBezTo>
                  <a:cubicBezTo>
                    <a:pt x="83" y="349"/>
                    <a:pt x="82" y="348"/>
                    <a:pt x="82" y="348"/>
                  </a:cubicBezTo>
                  <a:cubicBezTo>
                    <a:pt x="82" y="347"/>
                    <a:pt x="81" y="347"/>
                    <a:pt x="80" y="347"/>
                  </a:cubicBezTo>
                  <a:cubicBezTo>
                    <a:pt x="80" y="347"/>
                    <a:pt x="78" y="348"/>
                    <a:pt x="78" y="349"/>
                  </a:cubicBezTo>
                  <a:cubicBezTo>
                    <a:pt x="77" y="349"/>
                    <a:pt x="77" y="349"/>
                    <a:pt x="76" y="348"/>
                  </a:cubicBezTo>
                  <a:cubicBezTo>
                    <a:pt x="76" y="348"/>
                    <a:pt x="75" y="348"/>
                    <a:pt x="74" y="349"/>
                  </a:cubicBezTo>
                  <a:cubicBezTo>
                    <a:pt x="73" y="349"/>
                    <a:pt x="71" y="350"/>
                    <a:pt x="70" y="350"/>
                  </a:cubicBezTo>
                  <a:cubicBezTo>
                    <a:pt x="70" y="350"/>
                    <a:pt x="68" y="351"/>
                    <a:pt x="68" y="351"/>
                  </a:cubicBezTo>
                  <a:cubicBezTo>
                    <a:pt x="68" y="352"/>
                    <a:pt x="67" y="351"/>
                    <a:pt x="67" y="351"/>
                  </a:cubicBezTo>
                  <a:cubicBezTo>
                    <a:pt x="67" y="351"/>
                    <a:pt x="66" y="351"/>
                    <a:pt x="65" y="351"/>
                  </a:cubicBezTo>
                  <a:cubicBezTo>
                    <a:pt x="65" y="350"/>
                    <a:pt x="64" y="351"/>
                    <a:pt x="64" y="352"/>
                  </a:cubicBezTo>
                  <a:cubicBezTo>
                    <a:pt x="64" y="352"/>
                    <a:pt x="64" y="352"/>
                    <a:pt x="63" y="353"/>
                  </a:cubicBezTo>
                  <a:cubicBezTo>
                    <a:pt x="63" y="353"/>
                    <a:pt x="62" y="354"/>
                    <a:pt x="62" y="355"/>
                  </a:cubicBezTo>
                  <a:cubicBezTo>
                    <a:pt x="61" y="355"/>
                    <a:pt x="60" y="355"/>
                    <a:pt x="60" y="355"/>
                  </a:cubicBezTo>
                  <a:cubicBezTo>
                    <a:pt x="59" y="356"/>
                    <a:pt x="58" y="355"/>
                    <a:pt x="58" y="355"/>
                  </a:cubicBezTo>
                  <a:cubicBezTo>
                    <a:pt x="58" y="354"/>
                    <a:pt x="58" y="353"/>
                    <a:pt x="58" y="352"/>
                  </a:cubicBezTo>
                  <a:cubicBezTo>
                    <a:pt x="58" y="351"/>
                    <a:pt x="58" y="351"/>
                    <a:pt x="57" y="350"/>
                  </a:cubicBezTo>
                  <a:cubicBezTo>
                    <a:pt x="57" y="350"/>
                    <a:pt x="57" y="349"/>
                    <a:pt x="57" y="348"/>
                  </a:cubicBezTo>
                  <a:cubicBezTo>
                    <a:pt x="57" y="347"/>
                    <a:pt x="56" y="346"/>
                    <a:pt x="55" y="346"/>
                  </a:cubicBezTo>
                  <a:cubicBezTo>
                    <a:pt x="55" y="345"/>
                    <a:pt x="53" y="346"/>
                    <a:pt x="52" y="346"/>
                  </a:cubicBezTo>
                  <a:cubicBezTo>
                    <a:pt x="52" y="346"/>
                    <a:pt x="51" y="346"/>
                    <a:pt x="51" y="345"/>
                  </a:cubicBezTo>
                  <a:cubicBezTo>
                    <a:pt x="51" y="345"/>
                    <a:pt x="50" y="344"/>
                    <a:pt x="49" y="344"/>
                  </a:cubicBezTo>
                  <a:cubicBezTo>
                    <a:pt x="49" y="344"/>
                    <a:pt x="49" y="343"/>
                    <a:pt x="49" y="342"/>
                  </a:cubicBezTo>
                  <a:cubicBezTo>
                    <a:pt x="49" y="342"/>
                    <a:pt x="48" y="341"/>
                    <a:pt x="48" y="340"/>
                  </a:cubicBezTo>
                  <a:cubicBezTo>
                    <a:pt x="47" y="339"/>
                    <a:pt x="47" y="340"/>
                    <a:pt x="46" y="340"/>
                  </a:cubicBezTo>
                  <a:cubicBezTo>
                    <a:pt x="45" y="340"/>
                    <a:pt x="45" y="339"/>
                    <a:pt x="45" y="338"/>
                  </a:cubicBezTo>
                  <a:cubicBezTo>
                    <a:pt x="46" y="337"/>
                    <a:pt x="47" y="336"/>
                    <a:pt x="48" y="336"/>
                  </a:cubicBezTo>
                  <a:cubicBezTo>
                    <a:pt x="49" y="336"/>
                    <a:pt x="49" y="335"/>
                    <a:pt x="48" y="335"/>
                  </a:cubicBezTo>
                  <a:cubicBezTo>
                    <a:pt x="48" y="335"/>
                    <a:pt x="47" y="334"/>
                    <a:pt x="47" y="334"/>
                  </a:cubicBezTo>
                  <a:cubicBezTo>
                    <a:pt x="46" y="333"/>
                    <a:pt x="47" y="333"/>
                    <a:pt x="47" y="332"/>
                  </a:cubicBezTo>
                  <a:cubicBezTo>
                    <a:pt x="47" y="332"/>
                    <a:pt x="44" y="333"/>
                    <a:pt x="44" y="333"/>
                  </a:cubicBezTo>
                  <a:cubicBezTo>
                    <a:pt x="43" y="334"/>
                    <a:pt x="43" y="335"/>
                    <a:pt x="43" y="336"/>
                  </a:cubicBezTo>
                  <a:cubicBezTo>
                    <a:pt x="43" y="337"/>
                    <a:pt x="42" y="337"/>
                    <a:pt x="42" y="337"/>
                  </a:cubicBezTo>
                  <a:cubicBezTo>
                    <a:pt x="41" y="338"/>
                    <a:pt x="40" y="339"/>
                    <a:pt x="40" y="339"/>
                  </a:cubicBezTo>
                  <a:cubicBezTo>
                    <a:pt x="39" y="340"/>
                    <a:pt x="38" y="340"/>
                    <a:pt x="37" y="340"/>
                  </a:cubicBezTo>
                  <a:cubicBezTo>
                    <a:pt x="36" y="340"/>
                    <a:pt x="36" y="340"/>
                    <a:pt x="36" y="341"/>
                  </a:cubicBezTo>
                  <a:cubicBezTo>
                    <a:pt x="35" y="341"/>
                    <a:pt x="34" y="341"/>
                    <a:pt x="34" y="341"/>
                  </a:cubicBezTo>
                  <a:cubicBezTo>
                    <a:pt x="34" y="341"/>
                    <a:pt x="34" y="340"/>
                    <a:pt x="35" y="339"/>
                  </a:cubicBezTo>
                  <a:cubicBezTo>
                    <a:pt x="35" y="338"/>
                    <a:pt x="35" y="338"/>
                    <a:pt x="35" y="338"/>
                  </a:cubicBezTo>
                  <a:cubicBezTo>
                    <a:pt x="34" y="337"/>
                    <a:pt x="33" y="339"/>
                    <a:pt x="33" y="339"/>
                  </a:cubicBezTo>
                  <a:cubicBezTo>
                    <a:pt x="33" y="339"/>
                    <a:pt x="32" y="337"/>
                    <a:pt x="32" y="336"/>
                  </a:cubicBezTo>
                  <a:cubicBezTo>
                    <a:pt x="32" y="336"/>
                    <a:pt x="32" y="336"/>
                    <a:pt x="31" y="336"/>
                  </a:cubicBezTo>
                  <a:cubicBezTo>
                    <a:pt x="30" y="336"/>
                    <a:pt x="30" y="334"/>
                    <a:pt x="30" y="334"/>
                  </a:cubicBezTo>
                  <a:cubicBezTo>
                    <a:pt x="30" y="333"/>
                    <a:pt x="28" y="336"/>
                    <a:pt x="28" y="337"/>
                  </a:cubicBezTo>
                  <a:cubicBezTo>
                    <a:pt x="27" y="337"/>
                    <a:pt x="26" y="337"/>
                    <a:pt x="26" y="337"/>
                  </a:cubicBezTo>
                  <a:cubicBezTo>
                    <a:pt x="25" y="337"/>
                    <a:pt x="23" y="337"/>
                    <a:pt x="23" y="337"/>
                  </a:cubicBezTo>
                  <a:cubicBezTo>
                    <a:pt x="22" y="337"/>
                    <a:pt x="22" y="337"/>
                    <a:pt x="22" y="338"/>
                  </a:cubicBezTo>
                  <a:cubicBezTo>
                    <a:pt x="22" y="339"/>
                    <a:pt x="22" y="338"/>
                    <a:pt x="21" y="338"/>
                  </a:cubicBezTo>
                  <a:cubicBezTo>
                    <a:pt x="21" y="337"/>
                    <a:pt x="21" y="337"/>
                    <a:pt x="20" y="337"/>
                  </a:cubicBezTo>
                  <a:cubicBezTo>
                    <a:pt x="20" y="337"/>
                    <a:pt x="20" y="337"/>
                    <a:pt x="19" y="337"/>
                  </a:cubicBezTo>
                  <a:cubicBezTo>
                    <a:pt x="18" y="336"/>
                    <a:pt x="18" y="336"/>
                    <a:pt x="18" y="335"/>
                  </a:cubicBezTo>
                  <a:cubicBezTo>
                    <a:pt x="17" y="335"/>
                    <a:pt x="17" y="334"/>
                    <a:pt x="16" y="333"/>
                  </a:cubicBezTo>
                  <a:cubicBezTo>
                    <a:pt x="16" y="332"/>
                    <a:pt x="15" y="333"/>
                    <a:pt x="15" y="333"/>
                  </a:cubicBezTo>
                  <a:cubicBezTo>
                    <a:pt x="14" y="334"/>
                    <a:pt x="14" y="334"/>
                    <a:pt x="13" y="334"/>
                  </a:cubicBezTo>
                  <a:cubicBezTo>
                    <a:pt x="13" y="334"/>
                    <a:pt x="12" y="333"/>
                    <a:pt x="12" y="333"/>
                  </a:cubicBezTo>
                  <a:cubicBezTo>
                    <a:pt x="12" y="332"/>
                    <a:pt x="11" y="332"/>
                    <a:pt x="10" y="332"/>
                  </a:cubicBezTo>
                  <a:cubicBezTo>
                    <a:pt x="9" y="332"/>
                    <a:pt x="9" y="332"/>
                    <a:pt x="8" y="332"/>
                  </a:cubicBezTo>
                  <a:cubicBezTo>
                    <a:pt x="7" y="332"/>
                    <a:pt x="5" y="331"/>
                    <a:pt x="5" y="33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86" name="任意多边形 52">
              <a:extLst>
                <a:ext uri="{FF2B5EF4-FFF2-40B4-BE49-F238E27FC236}">
                  <a16:creationId xmlns:a16="http://schemas.microsoft.com/office/drawing/2014/main" id="{47AC6EA9-A54B-9207-8F9E-D2BA6FE76FB0}"/>
                </a:ext>
              </a:extLst>
            </p:cNvPr>
            <p:cNvSpPr/>
            <p:nvPr/>
          </p:nvSpPr>
          <p:spPr bwMode="auto">
            <a:xfrm>
              <a:off x="6759575" y="2868613"/>
              <a:ext cx="904875" cy="558800"/>
            </a:xfrm>
            <a:custGeom>
              <a:avLst/>
              <a:gdLst>
                <a:gd name="T0" fmla="*/ 596 w 615"/>
                <a:gd name="T1" fmla="*/ 242 h 379"/>
                <a:gd name="T2" fmla="*/ 579 w 615"/>
                <a:gd name="T3" fmla="*/ 213 h 379"/>
                <a:gd name="T4" fmla="*/ 580 w 615"/>
                <a:gd name="T5" fmla="*/ 181 h 379"/>
                <a:gd name="T6" fmla="*/ 572 w 615"/>
                <a:gd name="T7" fmla="*/ 160 h 379"/>
                <a:gd name="T8" fmla="*/ 545 w 615"/>
                <a:gd name="T9" fmla="*/ 152 h 379"/>
                <a:gd name="T10" fmla="*/ 520 w 615"/>
                <a:gd name="T11" fmla="*/ 137 h 379"/>
                <a:gd name="T12" fmla="*/ 490 w 615"/>
                <a:gd name="T13" fmla="*/ 139 h 379"/>
                <a:gd name="T14" fmla="*/ 463 w 615"/>
                <a:gd name="T15" fmla="*/ 114 h 379"/>
                <a:gd name="T16" fmla="*/ 420 w 615"/>
                <a:gd name="T17" fmla="*/ 109 h 379"/>
                <a:gd name="T18" fmla="*/ 401 w 615"/>
                <a:gd name="T19" fmla="*/ 75 h 379"/>
                <a:gd name="T20" fmla="*/ 372 w 615"/>
                <a:gd name="T21" fmla="*/ 74 h 379"/>
                <a:gd name="T22" fmla="*/ 326 w 615"/>
                <a:gd name="T23" fmla="*/ 73 h 379"/>
                <a:gd name="T24" fmla="*/ 277 w 615"/>
                <a:gd name="T25" fmla="*/ 72 h 379"/>
                <a:gd name="T26" fmla="*/ 230 w 615"/>
                <a:gd name="T27" fmla="*/ 51 h 379"/>
                <a:gd name="T28" fmla="*/ 201 w 615"/>
                <a:gd name="T29" fmla="*/ 19 h 379"/>
                <a:gd name="T30" fmla="*/ 176 w 615"/>
                <a:gd name="T31" fmla="*/ 5 h 379"/>
                <a:gd name="T32" fmla="*/ 152 w 615"/>
                <a:gd name="T33" fmla="*/ 4 h 379"/>
                <a:gd name="T34" fmla="*/ 114 w 615"/>
                <a:gd name="T35" fmla="*/ 8 h 379"/>
                <a:gd name="T36" fmla="*/ 74 w 615"/>
                <a:gd name="T37" fmla="*/ 16 h 379"/>
                <a:gd name="T38" fmla="*/ 113 w 615"/>
                <a:gd name="T39" fmla="*/ 38 h 379"/>
                <a:gd name="T40" fmla="*/ 123 w 615"/>
                <a:gd name="T41" fmla="*/ 61 h 379"/>
                <a:gd name="T42" fmla="*/ 88 w 615"/>
                <a:gd name="T43" fmla="*/ 65 h 379"/>
                <a:gd name="T44" fmla="*/ 83 w 615"/>
                <a:gd name="T45" fmla="*/ 98 h 379"/>
                <a:gd name="T46" fmla="*/ 88 w 615"/>
                <a:gd name="T47" fmla="*/ 140 h 379"/>
                <a:gd name="T48" fmla="*/ 99 w 615"/>
                <a:gd name="T49" fmla="*/ 158 h 379"/>
                <a:gd name="T50" fmla="*/ 121 w 615"/>
                <a:gd name="T51" fmla="*/ 166 h 379"/>
                <a:gd name="T52" fmla="*/ 134 w 615"/>
                <a:gd name="T53" fmla="*/ 184 h 379"/>
                <a:gd name="T54" fmla="*/ 133 w 615"/>
                <a:gd name="T55" fmla="*/ 208 h 379"/>
                <a:gd name="T56" fmla="*/ 120 w 615"/>
                <a:gd name="T57" fmla="*/ 217 h 379"/>
                <a:gd name="T58" fmla="*/ 100 w 615"/>
                <a:gd name="T59" fmla="*/ 229 h 379"/>
                <a:gd name="T60" fmla="*/ 84 w 615"/>
                <a:gd name="T61" fmla="*/ 243 h 379"/>
                <a:gd name="T62" fmla="*/ 72 w 615"/>
                <a:gd name="T63" fmla="*/ 245 h 379"/>
                <a:gd name="T64" fmla="*/ 59 w 615"/>
                <a:gd name="T65" fmla="*/ 251 h 379"/>
                <a:gd name="T66" fmla="*/ 50 w 615"/>
                <a:gd name="T67" fmla="*/ 241 h 379"/>
                <a:gd name="T68" fmla="*/ 27 w 615"/>
                <a:gd name="T69" fmla="*/ 256 h 379"/>
                <a:gd name="T70" fmla="*/ 15 w 615"/>
                <a:gd name="T71" fmla="*/ 258 h 379"/>
                <a:gd name="T72" fmla="*/ 2 w 615"/>
                <a:gd name="T73" fmla="*/ 266 h 379"/>
                <a:gd name="T74" fmla="*/ 14 w 615"/>
                <a:gd name="T75" fmla="*/ 287 h 379"/>
                <a:gd name="T76" fmla="*/ 11 w 615"/>
                <a:gd name="T77" fmla="*/ 313 h 379"/>
                <a:gd name="T78" fmla="*/ 4 w 615"/>
                <a:gd name="T79" fmla="*/ 322 h 379"/>
                <a:gd name="T80" fmla="*/ 15 w 615"/>
                <a:gd name="T81" fmla="*/ 318 h 379"/>
                <a:gd name="T82" fmla="*/ 25 w 615"/>
                <a:gd name="T83" fmla="*/ 329 h 379"/>
                <a:gd name="T84" fmla="*/ 33 w 615"/>
                <a:gd name="T85" fmla="*/ 328 h 379"/>
                <a:gd name="T86" fmla="*/ 41 w 615"/>
                <a:gd name="T87" fmla="*/ 337 h 379"/>
                <a:gd name="T88" fmla="*/ 46 w 615"/>
                <a:gd name="T89" fmla="*/ 361 h 379"/>
                <a:gd name="T90" fmla="*/ 61 w 615"/>
                <a:gd name="T91" fmla="*/ 364 h 379"/>
                <a:gd name="T92" fmla="*/ 73 w 615"/>
                <a:gd name="T93" fmla="*/ 377 h 379"/>
                <a:gd name="T94" fmla="*/ 85 w 615"/>
                <a:gd name="T95" fmla="*/ 342 h 379"/>
                <a:gd name="T96" fmla="*/ 113 w 615"/>
                <a:gd name="T97" fmla="*/ 318 h 379"/>
                <a:gd name="T98" fmla="*/ 157 w 615"/>
                <a:gd name="T99" fmla="*/ 328 h 379"/>
                <a:gd name="T100" fmla="*/ 169 w 615"/>
                <a:gd name="T101" fmla="*/ 296 h 379"/>
                <a:gd name="T102" fmla="*/ 198 w 615"/>
                <a:gd name="T103" fmla="*/ 283 h 379"/>
                <a:gd name="T104" fmla="*/ 246 w 615"/>
                <a:gd name="T105" fmla="*/ 297 h 379"/>
                <a:gd name="T106" fmla="*/ 281 w 615"/>
                <a:gd name="T107" fmla="*/ 307 h 379"/>
                <a:gd name="T108" fmla="*/ 307 w 615"/>
                <a:gd name="T109" fmla="*/ 332 h 379"/>
                <a:gd name="T110" fmla="*/ 345 w 615"/>
                <a:gd name="T111" fmla="*/ 312 h 379"/>
                <a:gd name="T112" fmla="*/ 362 w 615"/>
                <a:gd name="T113" fmla="*/ 329 h 379"/>
                <a:gd name="T114" fmla="*/ 413 w 615"/>
                <a:gd name="T115" fmla="*/ 321 h 379"/>
                <a:gd name="T116" fmla="*/ 419 w 615"/>
                <a:gd name="T117" fmla="*/ 360 h 379"/>
                <a:gd name="T118" fmla="*/ 440 w 615"/>
                <a:gd name="T119" fmla="*/ 360 h 379"/>
                <a:gd name="T120" fmla="*/ 479 w 615"/>
                <a:gd name="T121" fmla="*/ 334 h 379"/>
                <a:gd name="T122" fmla="*/ 529 w 615"/>
                <a:gd name="T123" fmla="*/ 313 h 379"/>
                <a:gd name="T124" fmla="*/ 541 w 615"/>
                <a:gd name="T125" fmla="*/ 30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5" h="379">
                  <a:moveTo>
                    <a:pt x="615" y="279"/>
                  </a:moveTo>
                  <a:cubicBezTo>
                    <a:pt x="614" y="279"/>
                    <a:pt x="613" y="278"/>
                    <a:pt x="613" y="277"/>
                  </a:cubicBezTo>
                  <a:cubicBezTo>
                    <a:pt x="612" y="276"/>
                    <a:pt x="611" y="275"/>
                    <a:pt x="610" y="275"/>
                  </a:cubicBezTo>
                  <a:cubicBezTo>
                    <a:pt x="609" y="275"/>
                    <a:pt x="607" y="276"/>
                    <a:pt x="606" y="276"/>
                  </a:cubicBezTo>
                  <a:cubicBezTo>
                    <a:pt x="606" y="276"/>
                    <a:pt x="605" y="276"/>
                    <a:pt x="605" y="276"/>
                  </a:cubicBezTo>
                  <a:cubicBezTo>
                    <a:pt x="605" y="276"/>
                    <a:pt x="605" y="276"/>
                    <a:pt x="605" y="276"/>
                  </a:cubicBezTo>
                  <a:cubicBezTo>
                    <a:pt x="605" y="276"/>
                    <a:pt x="604" y="274"/>
                    <a:pt x="604" y="274"/>
                  </a:cubicBezTo>
                  <a:cubicBezTo>
                    <a:pt x="604" y="273"/>
                    <a:pt x="604" y="273"/>
                    <a:pt x="604" y="272"/>
                  </a:cubicBezTo>
                  <a:cubicBezTo>
                    <a:pt x="605" y="271"/>
                    <a:pt x="604" y="270"/>
                    <a:pt x="603" y="269"/>
                  </a:cubicBezTo>
                  <a:cubicBezTo>
                    <a:pt x="603" y="269"/>
                    <a:pt x="601" y="267"/>
                    <a:pt x="601" y="266"/>
                  </a:cubicBezTo>
                  <a:cubicBezTo>
                    <a:pt x="600" y="265"/>
                    <a:pt x="599" y="265"/>
                    <a:pt x="599" y="264"/>
                  </a:cubicBezTo>
                  <a:cubicBezTo>
                    <a:pt x="599" y="263"/>
                    <a:pt x="599" y="261"/>
                    <a:pt x="599" y="261"/>
                  </a:cubicBezTo>
                  <a:cubicBezTo>
                    <a:pt x="599" y="260"/>
                    <a:pt x="599" y="259"/>
                    <a:pt x="599" y="258"/>
                  </a:cubicBezTo>
                  <a:cubicBezTo>
                    <a:pt x="599" y="257"/>
                    <a:pt x="599" y="256"/>
                    <a:pt x="598" y="256"/>
                  </a:cubicBezTo>
                  <a:cubicBezTo>
                    <a:pt x="598" y="255"/>
                    <a:pt x="599" y="254"/>
                    <a:pt x="599" y="253"/>
                  </a:cubicBezTo>
                  <a:cubicBezTo>
                    <a:pt x="599" y="253"/>
                    <a:pt x="599" y="251"/>
                    <a:pt x="599" y="250"/>
                  </a:cubicBezTo>
                  <a:cubicBezTo>
                    <a:pt x="599" y="249"/>
                    <a:pt x="598" y="249"/>
                    <a:pt x="597" y="249"/>
                  </a:cubicBezTo>
                  <a:cubicBezTo>
                    <a:pt x="596" y="248"/>
                    <a:pt x="596" y="246"/>
                    <a:pt x="596" y="245"/>
                  </a:cubicBezTo>
                  <a:cubicBezTo>
                    <a:pt x="596" y="244"/>
                    <a:pt x="596" y="243"/>
                    <a:pt x="596" y="242"/>
                  </a:cubicBezTo>
                  <a:cubicBezTo>
                    <a:pt x="595" y="242"/>
                    <a:pt x="595" y="241"/>
                    <a:pt x="594" y="241"/>
                  </a:cubicBezTo>
                  <a:cubicBezTo>
                    <a:pt x="593" y="241"/>
                    <a:pt x="592" y="240"/>
                    <a:pt x="592" y="239"/>
                  </a:cubicBezTo>
                  <a:cubicBezTo>
                    <a:pt x="591" y="239"/>
                    <a:pt x="591" y="239"/>
                    <a:pt x="590" y="238"/>
                  </a:cubicBezTo>
                  <a:cubicBezTo>
                    <a:pt x="589" y="237"/>
                    <a:pt x="590" y="237"/>
                    <a:pt x="589" y="236"/>
                  </a:cubicBezTo>
                  <a:cubicBezTo>
                    <a:pt x="589" y="235"/>
                    <a:pt x="587" y="235"/>
                    <a:pt x="586" y="234"/>
                  </a:cubicBezTo>
                  <a:cubicBezTo>
                    <a:pt x="585" y="234"/>
                    <a:pt x="585" y="234"/>
                    <a:pt x="585" y="235"/>
                  </a:cubicBezTo>
                  <a:cubicBezTo>
                    <a:pt x="585" y="235"/>
                    <a:pt x="584" y="235"/>
                    <a:pt x="583" y="234"/>
                  </a:cubicBezTo>
                  <a:cubicBezTo>
                    <a:pt x="582" y="234"/>
                    <a:pt x="583" y="233"/>
                    <a:pt x="584" y="232"/>
                  </a:cubicBezTo>
                  <a:cubicBezTo>
                    <a:pt x="584" y="232"/>
                    <a:pt x="583" y="231"/>
                    <a:pt x="582" y="231"/>
                  </a:cubicBezTo>
                  <a:cubicBezTo>
                    <a:pt x="582" y="230"/>
                    <a:pt x="581" y="230"/>
                    <a:pt x="581" y="229"/>
                  </a:cubicBezTo>
                  <a:cubicBezTo>
                    <a:pt x="580" y="228"/>
                    <a:pt x="581" y="227"/>
                    <a:pt x="582" y="227"/>
                  </a:cubicBezTo>
                  <a:cubicBezTo>
                    <a:pt x="582" y="226"/>
                    <a:pt x="583" y="226"/>
                    <a:pt x="583" y="225"/>
                  </a:cubicBezTo>
                  <a:cubicBezTo>
                    <a:pt x="583" y="224"/>
                    <a:pt x="585" y="224"/>
                    <a:pt x="585" y="224"/>
                  </a:cubicBezTo>
                  <a:cubicBezTo>
                    <a:pt x="585" y="224"/>
                    <a:pt x="584" y="223"/>
                    <a:pt x="583" y="223"/>
                  </a:cubicBezTo>
                  <a:cubicBezTo>
                    <a:pt x="583" y="223"/>
                    <a:pt x="582" y="222"/>
                    <a:pt x="581" y="222"/>
                  </a:cubicBezTo>
                  <a:cubicBezTo>
                    <a:pt x="581" y="221"/>
                    <a:pt x="581" y="220"/>
                    <a:pt x="581" y="219"/>
                  </a:cubicBezTo>
                  <a:cubicBezTo>
                    <a:pt x="581" y="218"/>
                    <a:pt x="581" y="217"/>
                    <a:pt x="581" y="216"/>
                  </a:cubicBezTo>
                  <a:cubicBezTo>
                    <a:pt x="582" y="216"/>
                    <a:pt x="582" y="216"/>
                    <a:pt x="581" y="215"/>
                  </a:cubicBezTo>
                  <a:cubicBezTo>
                    <a:pt x="581" y="215"/>
                    <a:pt x="580" y="214"/>
                    <a:pt x="579" y="213"/>
                  </a:cubicBezTo>
                  <a:cubicBezTo>
                    <a:pt x="578" y="212"/>
                    <a:pt x="578" y="211"/>
                    <a:pt x="578" y="210"/>
                  </a:cubicBezTo>
                  <a:cubicBezTo>
                    <a:pt x="578" y="210"/>
                    <a:pt x="576" y="209"/>
                    <a:pt x="576" y="209"/>
                  </a:cubicBezTo>
                  <a:cubicBezTo>
                    <a:pt x="575" y="208"/>
                    <a:pt x="574" y="208"/>
                    <a:pt x="574" y="209"/>
                  </a:cubicBezTo>
                  <a:cubicBezTo>
                    <a:pt x="574" y="210"/>
                    <a:pt x="574" y="209"/>
                    <a:pt x="573" y="209"/>
                  </a:cubicBezTo>
                  <a:cubicBezTo>
                    <a:pt x="572" y="208"/>
                    <a:pt x="573" y="207"/>
                    <a:pt x="573" y="206"/>
                  </a:cubicBezTo>
                  <a:cubicBezTo>
                    <a:pt x="573" y="205"/>
                    <a:pt x="572" y="204"/>
                    <a:pt x="571" y="204"/>
                  </a:cubicBezTo>
                  <a:cubicBezTo>
                    <a:pt x="571" y="203"/>
                    <a:pt x="570" y="203"/>
                    <a:pt x="569" y="202"/>
                  </a:cubicBezTo>
                  <a:cubicBezTo>
                    <a:pt x="568" y="201"/>
                    <a:pt x="568" y="199"/>
                    <a:pt x="569" y="198"/>
                  </a:cubicBezTo>
                  <a:cubicBezTo>
                    <a:pt x="569" y="196"/>
                    <a:pt x="569" y="196"/>
                    <a:pt x="570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3" y="195"/>
                    <a:pt x="573" y="195"/>
                    <a:pt x="574" y="195"/>
                  </a:cubicBezTo>
                  <a:cubicBezTo>
                    <a:pt x="575" y="195"/>
                    <a:pt x="575" y="194"/>
                    <a:pt x="575" y="193"/>
                  </a:cubicBezTo>
                  <a:cubicBezTo>
                    <a:pt x="576" y="193"/>
                    <a:pt x="576" y="192"/>
                    <a:pt x="575" y="192"/>
                  </a:cubicBezTo>
                  <a:cubicBezTo>
                    <a:pt x="574" y="191"/>
                    <a:pt x="575" y="191"/>
                    <a:pt x="575" y="190"/>
                  </a:cubicBezTo>
                  <a:cubicBezTo>
                    <a:pt x="575" y="189"/>
                    <a:pt x="574" y="188"/>
                    <a:pt x="574" y="188"/>
                  </a:cubicBezTo>
                  <a:cubicBezTo>
                    <a:pt x="574" y="187"/>
                    <a:pt x="575" y="186"/>
                    <a:pt x="575" y="185"/>
                  </a:cubicBezTo>
                  <a:cubicBezTo>
                    <a:pt x="575" y="184"/>
                    <a:pt x="576" y="183"/>
                    <a:pt x="577" y="183"/>
                  </a:cubicBezTo>
                  <a:cubicBezTo>
                    <a:pt x="578" y="182"/>
                    <a:pt x="578" y="182"/>
                    <a:pt x="579" y="182"/>
                  </a:cubicBezTo>
                  <a:cubicBezTo>
                    <a:pt x="579" y="182"/>
                    <a:pt x="580" y="182"/>
                    <a:pt x="580" y="181"/>
                  </a:cubicBezTo>
                  <a:cubicBezTo>
                    <a:pt x="580" y="181"/>
                    <a:pt x="580" y="181"/>
                    <a:pt x="581" y="180"/>
                  </a:cubicBezTo>
                  <a:cubicBezTo>
                    <a:pt x="581" y="180"/>
                    <a:pt x="582" y="179"/>
                    <a:pt x="582" y="178"/>
                  </a:cubicBezTo>
                  <a:cubicBezTo>
                    <a:pt x="583" y="178"/>
                    <a:pt x="584" y="177"/>
                    <a:pt x="585" y="176"/>
                  </a:cubicBezTo>
                  <a:cubicBezTo>
                    <a:pt x="586" y="176"/>
                    <a:pt x="586" y="175"/>
                    <a:pt x="587" y="175"/>
                  </a:cubicBezTo>
                  <a:cubicBezTo>
                    <a:pt x="588" y="175"/>
                    <a:pt x="589" y="175"/>
                    <a:pt x="590" y="175"/>
                  </a:cubicBezTo>
                  <a:cubicBezTo>
                    <a:pt x="590" y="175"/>
                    <a:pt x="590" y="174"/>
                    <a:pt x="589" y="173"/>
                  </a:cubicBezTo>
                  <a:cubicBezTo>
                    <a:pt x="589" y="173"/>
                    <a:pt x="589" y="172"/>
                    <a:pt x="588" y="171"/>
                  </a:cubicBezTo>
                  <a:cubicBezTo>
                    <a:pt x="588" y="170"/>
                    <a:pt x="588" y="170"/>
                    <a:pt x="588" y="170"/>
                  </a:cubicBezTo>
                  <a:cubicBezTo>
                    <a:pt x="587" y="169"/>
                    <a:pt x="587" y="170"/>
                    <a:pt x="586" y="170"/>
                  </a:cubicBezTo>
                  <a:cubicBezTo>
                    <a:pt x="585" y="170"/>
                    <a:pt x="585" y="170"/>
                    <a:pt x="584" y="169"/>
                  </a:cubicBezTo>
                  <a:cubicBezTo>
                    <a:pt x="584" y="168"/>
                    <a:pt x="584" y="168"/>
                    <a:pt x="583" y="168"/>
                  </a:cubicBezTo>
                  <a:cubicBezTo>
                    <a:pt x="582" y="168"/>
                    <a:pt x="582" y="168"/>
                    <a:pt x="581" y="168"/>
                  </a:cubicBezTo>
                  <a:cubicBezTo>
                    <a:pt x="581" y="168"/>
                    <a:pt x="580" y="168"/>
                    <a:pt x="579" y="168"/>
                  </a:cubicBezTo>
                  <a:cubicBezTo>
                    <a:pt x="579" y="168"/>
                    <a:pt x="579" y="167"/>
                    <a:pt x="579" y="166"/>
                  </a:cubicBezTo>
                  <a:cubicBezTo>
                    <a:pt x="579" y="165"/>
                    <a:pt x="578" y="165"/>
                    <a:pt x="577" y="164"/>
                  </a:cubicBezTo>
                  <a:cubicBezTo>
                    <a:pt x="576" y="164"/>
                    <a:pt x="575" y="164"/>
                    <a:pt x="575" y="163"/>
                  </a:cubicBezTo>
                  <a:cubicBezTo>
                    <a:pt x="574" y="163"/>
                    <a:pt x="574" y="162"/>
                    <a:pt x="574" y="161"/>
                  </a:cubicBezTo>
                  <a:cubicBezTo>
                    <a:pt x="575" y="161"/>
                    <a:pt x="575" y="160"/>
                    <a:pt x="574" y="159"/>
                  </a:cubicBezTo>
                  <a:cubicBezTo>
                    <a:pt x="573" y="159"/>
                    <a:pt x="572" y="159"/>
                    <a:pt x="572" y="160"/>
                  </a:cubicBezTo>
                  <a:cubicBezTo>
                    <a:pt x="571" y="160"/>
                    <a:pt x="571" y="161"/>
                    <a:pt x="570" y="161"/>
                  </a:cubicBezTo>
                  <a:cubicBezTo>
                    <a:pt x="569" y="162"/>
                    <a:pt x="568" y="161"/>
                    <a:pt x="567" y="161"/>
                  </a:cubicBezTo>
                  <a:cubicBezTo>
                    <a:pt x="566" y="162"/>
                    <a:pt x="566" y="164"/>
                    <a:pt x="566" y="164"/>
                  </a:cubicBezTo>
                  <a:cubicBezTo>
                    <a:pt x="565" y="164"/>
                    <a:pt x="565" y="163"/>
                    <a:pt x="565" y="162"/>
                  </a:cubicBezTo>
                  <a:cubicBezTo>
                    <a:pt x="565" y="161"/>
                    <a:pt x="564" y="160"/>
                    <a:pt x="563" y="160"/>
                  </a:cubicBezTo>
                  <a:cubicBezTo>
                    <a:pt x="563" y="159"/>
                    <a:pt x="562" y="159"/>
                    <a:pt x="562" y="159"/>
                  </a:cubicBezTo>
                  <a:cubicBezTo>
                    <a:pt x="562" y="158"/>
                    <a:pt x="562" y="158"/>
                    <a:pt x="561" y="157"/>
                  </a:cubicBezTo>
                  <a:cubicBezTo>
                    <a:pt x="560" y="157"/>
                    <a:pt x="560" y="157"/>
                    <a:pt x="560" y="156"/>
                  </a:cubicBezTo>
                  <a:cubicBezTo>
                    <a:pt x="560" y="155"/>
                    <a:pt x="559" y="156"/>
                    <a:pt x="558" y="155"/>
                  </a:cubicBezTo>
                  <a:cubicBezTo>
                    <a:pt x="557" y="155"/>
                    <a:pt x="556" y="154"/>
                    <a:pt x="555" y="154"/>
                  </a:cubicBezTo>
                  <a:cubicBezTo>
                    <a:pt x="554" y="154"/>
                    <a:pt x="555" y="155"/>
                    <a:pt x="555" y="157"/>
                  </a:cubicBezTo>
                  <a:cubicBezTo>
                    <a:pt x="554" y="158"/>
                    <a:pt x="553" y="158"/>
                    <a:pt x="553" y="158"/>
                  </a:cubicBezTo>
                  <a:cubicBezTo>
                    <a:pt x="552" y="159"/>
                    <a:pt x="552" y="160"/>
                    <a:pt x="552" y="161"/>
                  </a:cubicBezTo>
                  <a:cubicBezTo>
                    <a:pt x="551" y="161"/>
                    <a:pt x="551" y="162"/>
                    <a:pt x="550" y="162"/>
                  </a:cubicBezTo>
                  <a:cubicBezTo>
                    <a:pt x="550" y="161"/>
                    <a:pt x="548" y="160"/>
                    <a:pt x="548" y="159"/>
                  </a:cubicBezTo>
                  <a:cubicBezTo>
                    <a:pt x="548" y="159"/>
                    <a:pt x="548" y="158"/>
                    <a:pt x="547" y="158"/>
                  </a:cubicBezTo>
                  <a:cubicBezTo>
                    <a:pt x="546" y="157"/>
                    <a:pt x="547" y="157"/>
                    <a:pt x="547" y="156"/>
                  </a:cubicBezTo>
                  <a:cubicBezTo>
                    <a:pt x="547" y="156"/>
                    <a:pt x="547" y="155"/>
                    <a:pt x="547" y="155"/>
                  </a:cubicBezTo>
                  <a:cubicBezTo>
                    <a:pt x="547" y="154"/>
                    <a:pt x="546" y="153"/>
                    <a:pt x="545" y="152"/>
                  </a:cubicBezTo>
                  <a:cubicBezTo>
                    <a:pt x="544" y="151"/>
                    <a:pt x="544" y="151"/>
                    <a:pt x="543" y="151"/>
                  </a:cubicBezTo>
                  <a:cubicBezTo>
                    <a:pt x="542" y="151"/>
                    <a:pt x="542" y="152"/>
                    <a:pt x="541" y="152"/>
                  </a:cubicBezTo>
                  <a:cubicBezTo>
                    <a:pt x="541" y="152"/>
                    <a:pt x="540" y="150"/>
                    <a:pt x="540" y="149"/>
                  </a:cubicBezTo>
                  <a:cubicBezTo>
                    <a:pt x="540" y="148"/>
                    <a:pt x="540" y="148"/>
                    <a:pt x="539" y="148"/>
                  </a:cubicBezTo>
                  <a:cubicBezTo>
                    <a:pt x="539" y="148"/>
                    <a:pt x="539" y="147"/>
                    <a:pt x="539" y="146"/>
                  </a:cubicBezTo>
                  <a:cubicBezTo>
                    <a:pt x="538" y="146"/>
                    <a:pt x="538" y="145"/>
                    <a:pt x="538" y="145"/>
                  </a:cubicBezTo>
                  <a:cubicBezTo>
                    <a:pt x="537" y="144"/>
                    <a:pt x="537" y="145"/>
                    <a:pt x="536" y="145"/>
                  </a:cubicBezTo>
                  <a:cubicBezTo>
                    <a:pt x="536" y="146"/>
                    <a:pt x="535" y="146"/>
                    <a:pt x="534" y="145"/>
                  </a:cubicBezTo>
                  <a:cubicBezTo>
                    <a:pt x="533" y="145"/>
                    <a:pt x="533" y="145"/>
                    <a:pt x="533" y="144"/>
                  </a:cubicBezTo>
                  <a:cubicBezTo>
                    <a:pt x="533" y="144"/>
                    <a:pt x="533" y="143"/>
                    <a:pt x="533" y="143"/>
                  </a:cubicBezTo>
                  <a:cubicBezTo>
                    <a:pt x="533" y="142"/>
                    <a:pt x="534" y="142"/>
                    <a:pt x="534" y="141"/>
                  </a:cubicBezTo>
                  <a:cubicBezTo>
                    <a:pt x="534" y="141"/>
                    <a:pt x="532" y="140"/>
                    <a:pt x="532" y="140"/>
                  </a:cubicBezTo>
                  <a:cubicBezTo>
                    <a:pt x="532" y="140"/>
                    <a:pt x="531" y="141"/>
                    <a:pt x="530" y="141"/>
                  </a:cubicBezTo>
                  <a:cubicBezTo>
                    <a:pt x="529" y="141"/>
                    <a:pt x="529" y="141"/>
                    <a:pt x="528" y="142"/>
                  </a:cubicBezTo>
                  <a:cubicBezTo>
                    <a:pt x="527" y="143"/>
                    <a:pt x="526" y="142"/>
                    <a:pt x="526" y="141"/>
                  </a:cubicBezTo>
                  <a:cubicBezTo>
                    <a:pt x="525" y="141"/>
                    <a:pt x="524" y="143"/>
                    <a:pt x="523" y="142"/>
                  </a:cubicBezTo>
                  <a:cubicBezTo>
                    <a:pt x="522" y="142"/>
                    <a:pt x="524" y="141"/>
                    <a:pt x="524" y="140"/>
                  </a:cubicBezTo>
                  <a:cubicBezTo>
                    <a:pt x="524" y="139"/>
                    <a:pt x="522" y="139"/>
                    <a:pt x="521" y="139"/>
                  </a:cubicBezTo>
                  <a:cubicBezTo>
                    <a:pt x="520" y="139"/>
                    <a:pt x="519" y="138"/>
                    <a:pt x="520" y="137"/>
                  </a:cubicBezTo>
                  <a:cubicBezTo>
                    <a:pt x="520" y="136"/>
                    <a:pt x="520" y="132"/>
                    <a:pt x="520" y="131"/>
                  </a:cubicBezTo>
                  <a:cubicBezTo>
                    <a:pt x="520" y="131"/>
                    <a:pt x="521" y="127"/>
                    <a:pt x="521" y="127"/>
                  </a:cubicBezTo>
                  <a:cubicBezTo>
                    <a:pt x="521" y="127"/>
                    <a:pt x="520" y="127"/>
                    <a:pt x="519" y="127"/>
                  </a:cubicBezTo>
                  <a:cubicBezTo>
                    <a:pt x="518" y="127"/>
                    <a:pt x="517" y="126"/>
                    <a:pt x="516" y="126"/>
                  </a:cubicBezTo>
                  <a:cubicBezTo>
                    <a:pt x="515" y="125"/>
                    <a:pt x="516" y="123"/>
                    <a:pt x="515" y="123"/>
                  </a:cubicBezTo>
                  <a:cubicBezTo>
                    <a:pt x="513" y="123"/>
                    <a:pt x="512" y="123"/>
                    <a:pt x="512" y="124"/>
                  </a:cubicBezTo>
                  <a:cubicBezTo>
                    <a:pt x="512" y="125"/>
                    <a:pt x="512" y="126"/>
                    <a:pt x="511" y="127"/>
                  </a:cubicBezTo>
                  <a:cubicBezTo>
                    <a:pt x="510" y="128"/>
                    <a:pt x="511" y="128"/>
                    <a:pt x="511" y="130"/>
                  </a:cubicBezTo>
                  <a:cubicBezTo>
                    <a:pt x="511" y="131"/>
                    <a:pt x="510" y="132"/>
                    <a:pt x="510" y="132"/>
                  </a:cubicBezTo>
                  <a:cubicBezTo>
                    <a:pt x="510" y="133"/>
                    <a:pt x="508" y="133"/>
                    <a:pt x="507" y="132"/>
                  </a:cubicBezTo>
                  <a:cubicBezTo>
                    <a:pt x="506" y="132"/>
                    <a:pt x="505" y="132"/>
                    <a:pt x="505" y="132"/>
                  </a:cubicBezTo>
                  <a:cubicBezTo>
                    <a:pt x="504" y="131"/>
                    <a:pt x="504" y="133"/>
                    <a:pt x="504" y="134"/>
                  </a:cubicBezTo>
                  <a:cubicBezTo>
                    <a:pt x="503" y="135"/>
                    <a:pt x="503" y="136"/>
                    <a:pt x="503" y="137"/>
                  </a:cubicBezTo>
                  <a:cubicBezTo>
                    <a:pt x="502" y="138"/>
                    <a:pt x="502" y="136"/>
                    <a:pt x="501" y="135"/>
                  </a:cubicBezTo>
                  <a:cubicBezTo>
                    <a:pt x="500" y="134"/>
                    <a:pt x="498" y="138"/>
                    <a:pt x="498" y="138"/>
                  </a:cubicBezTo>
                  <a:cubicBezTo>
                    <a:pt x="497" y="136"/>
                    <a:pt x="497" y="136"/>
                    <a:pt x="497" y="136"/>
                  </a:cubicBezTo>
                  <a:cubicBezTo>
                    <a:pt x="497" y="136"/>
                    <a:pt x="497" y="137"/>
                    <a:pt x="495" y="138"/>
                  </a:cubicBezTo>
                  <a:cubicBezTo>
                    <a:pt x="494" y="138"/>
                    <a:pt x="494" y="137"/>
                    <a:pt x="493" y="137"/>
                  </a:cubicBezTo>
                  <a:cubicBezTo>
                    <a:pt x="491" y="137"/>
                    <a:pt x="491" y="140"/>
                    <a:pt x="490" y="139"/>
                  </a:cubicBezTo>
                  <a:cubicBezTo>
                    <a:pt x="489" y="138"/>
                    <a:pt x="488" y="137"/>
                    <a:pt x="487" y="137"/>
                  </a:cubicBezTo>
                  <a:cubicBezTo>
                    <a:pt x="486" y="137"/>
                    <a:pt x="486" y="136"/>
                    <a:pt x="486" y="135"/>
                  </a:cubicBezTo>
                  <a:cubicBezTo>
                    <a:pt x="486" y="134"/>
                    <a:pt x="485" y="134"/>
                    <a:pt x="484" y="134"/>
                  </a:cubicBezTo>
                  <a:cubicBezTo>
                    <a:pt x="484" y="134"/>
                    <a:pt x="483" y="134"/>
                    <a:pt x="481" y="134"/>
                  </a:cubicBezTo>
                  <a:cubicBezTo>
                    <a:pt x="480" y="135"/>
                    <a:pt x="479" y="134"/>
                    <a:pt x="479" y="134"/>
                  </a:cubicBezTo>
                  <a:cubicBezTo>
                    <a:pt x="479" y="133"/>
                    <a:pt x="479" y="132"/>
                    <a:pt x="478" y="133"/>
                  </a:cubicBezTo>
                  <a:cubicBezTo>
                    <a:pt x="477" y="133"/>
                    <a:pt x="476" y="131"/>
                    <a:pt x="475" y="130"/>
                  </a:cubicBezTo>
                  <a:cubicBezTo>
                    <a:pt x="474" y="129"/>
                    <a:pt x="474" y="129"/>
                    <a:pt x="473" y="130"/>
                  </a:cubicBezTo>
                  <a:cubicBezTo>
                    <a:pt x="471" y="131"/>
                    <a:pt x="471" y="131"/>
                    <a:pt x="470" y="132"/>
                  </a:cubicBezTo>
                  <a:cubicBezTo>
                    <a:pt x="469" y="132"/>
                    <a:pt x="468" y="131"/>
                    <a:pt x="468" y="130"/>
                  </a:cubicBezTo>
                  <a:cubicBezTo>
                    <a:pt x="468" y="130"/>
                    <a:pt x="468" y="128"/>
                    <a:pt x="467" y="126"/>
                  </a:cubicBezTo>
                  <a:cubicBezTo>
                    <a:pt x="467" y="125"/>
                    <a:pt x="467" y="124"/>
                    <a:pt x="468" y="123"/>
                  </a:cubicBezTo>
                  <a:cubicBezTo>
                    <a:pt x="469" y="123"/>
                    <a:pt x="469" y="122"/>
                    <a:pt x="469" y="121"/>
                  </a:cubicBezTo>
                  <a:cubicBezTo>
                    <a:pt x="469" y="120"/>
                    <a:pt x="470" y="119"/>
                    <a:pt x="469" y="119"/>
                  </a:cubicBezTo>
                  <a:cubicBezTo>
                    <a:pt x="469" y="118"/>
                    <a:pt x="469" y="115"/>
                    <a:pt x="469" y="114"/>
                  </a:cubicBezTo>
                  <a:cubicBezTo>
                    <a:pt x="469" y="113"/>
                    <a:pt x="468" y="113"/>
                    <a:pt x="467" y="113"/>
                  </a:cubicBezTo>
                  <a:cubicBezTo>
                    <a:pt x="466" y="113"/>
                    <a:pt x="466" y="114"/>
                    <a:pt x="466" y="115"/>
                  </a:cubicBezTo>
                  <a:cubicBezTo>
                    <a:pt x="466" y="116"/>
                    <a:pt x="465" y="115"/>
                    <a:pt x="465" y="115"/>
                  </a:cubicBezTo>
                  <a:cubicBezTo>
                    <a:pt x="464" y="114"/>
                    <a:pt x="464" y="113"/>
                    <a:pt x="463" y="114"/>
                  </a:cubicBezTo>
                  <a:cubicBezTo>
                    <a:pt x="463" y="114"/>
                    <a:pt x="464" y="115"/>
                    <a:pt x="463" y="116"/>
                  </a:cubicBezTo>
                  <a:cubicBezTo>
                    <a:pt x="462" y="117"/>
                    <a:pt x="461" y="117"/>
                    <a:pt x="459" y="117"/>
                  </a:cubicBezTo>
                  <a:cubicBezTo>
                    <a:pt x="457" y="117"/>
                    <a:pt x="457" y="117"/>
                    <a:pt x="456" y="116"/>
                  </a:cubicBezTo>
                  <a:cubicBezTo>
                    <a:pt x="455" y="116"/>
                    <a:pt x="452" y="117"/>
                    <a:pt x="452" y="116"/>
                  </a:cubicBezTo>
                  <a:cubicBezTo>
                    <a:pt x="451" y="115"/>
                    <a:pt x="449" y="116"/>
                    <a:pt x="448" y="116"/>
                  </a:cubicBezTo>
                  <a:cubicBezTo>
                    <a:pt x="446" y="116"/>
                    <a:pt x="446" y="115"/>
                    <a:pt x="445" y="114"/>
                  </a:cubicBezTo>
                  <a:cubicBezTo>
                    <a:pt x="444" y="113"/>
                    <a:pt x="443" y="112"/>
                    <a:pt x="443" y="111"/>
                  </a:cubicBezTo>
                  <a:cubicBezTo>
                    <a:pt x="442" y="110"/>
                    <a:pt x="442" y="110"/>
                    <a:pt x="441" y="110"/>
                  </a:cubicBezTo>
                  <a:cubicBezTo>
                    <a:pt x="440" y="110"/>
                    <a:pt x="439" y="108"/>
                    <a:pt x="438" y="108"/>
                  </a:cubicBezTo>
                  <a:cubicBezTo>
                    <a:pt x="437" y="108"/>
                    <a:pt x="436" y="110"/>
                    <a:pt x="435" y="109"/>
                  </a:cubicBezTo>
                  <a:cubicBezTo>
                    <a:pt x="434" y="109"/>
                    <a:pt x="434" y="110"/>
                    <a:pt x="434" y="111"/>
                  </a:cubicBezTo>
                  <a:cubicBezTo>
                    <a:pt x="434" y="112"/>
                    <a:pt x="433" y="112"/>
                    <a:pt x="432" y="113"/>
                  </a:cubicBezTo>
                  <a:cubicBezTo>
                    <a:pt x="431" y="114"/>
                    <a:pt x="431" y="115"/>
                    <a:pt x="430" y="115"/>
                  </a:cubicBezTo>
                  <a:cubicBezTo>
                    <a:pt x="429" y="116"/>
                    <a:pt x="428" y="117"/>
                    <a:pt x="427" y="117"/>
                  </a:cubicBezTo>
                  <a:cubicBezTo>
                    <a:pt x="425" y="117"/>
                    <a:pt x="425" y="117"/>
                    <a:pt x="424" y="118"/>
                  </a:cubicBezTo>
                  <a:cubicBezTo>
                    <a:pt x="424" y="119"/>
                    <a:pt x="423" y="118"/>
                    <a:pt x="422" y="117"/>
                  </a:cubicBezTo>
                  <a:cubicBezTo>
                    <a:pt x="422" y="116"/>
                    <a:pt x="421" y="116"/>
                    <a:pt x="420" y="114"/>
                  </a:cubicBezTo>
                  <a:cubicBezTo>
                    <a:pt x="420" y="113"/>
                    <a:pt x="420" y="112"/>
                    <a:pt x="421" y="111"/>
                  </a:cubicBezTo>
                  <a:cubicBezTo>
                    <a:pt x="421" y="110"/>
                    <a:pt x="421" y="109"/>
                    <a:pt x="420" y="109"/>
                  </a:cubicBezTo>
                  <a:cubicBezTo>
                    <a:pt x="419" y="109"/>
                    <a:pt x="419" y="108"/>
                    <a:pt x="418" y="108"/>
                  </a:cubicBezTo>
                  <a:cubicBezTo>
                    <a:pt x="417" y="107"/>
                    <a:pt x="416" y="109"/>
                    <a:pt x="416" y="110"/>
                  </a:cubicBezTo>
                  <a:cubicBezTo>
                    <a:pt x="416" y="112"/>
                    <a:pt x="414" y="112"/>
                    <a:pt x="412" y="111"/>
                  </a:cubicBezTo>
                  <a:cubicBezTo>
                    <a:pt x="411" y="111"/>
                    <a:pt x="411" y="109"/>
                    <a:pt x="411" y="107"/>
                  </a:cubicBezTo>
                  <a:cubicBezTo>
                    <a:pt x="411" y="105"/>
                    <a:pt x="411" y="105"/>
                    <a:pt x="410" y="104"/>
                  </a:cubicBezTo>
                  <a:cubicBezTo>
                    <a:pt x="409" y="104"/>
                    <a:pt x="408" y="103"/>
                    <a:pt x="408" y="102"/>
                  </a:cubicBezTo>
                  <a:cubicBezTo>
                    <a:pt x="408" y="100"/>
                    <a:pt x="408" y="100"/>
                    <a:pt x="408" y="100"/>
                  </a:cubicBezTo>
                  <a:cubicBezTo>
                    <a:pt x="407" y="100"/>
                    <a:pt x="405" y="100"/>
                    <a:pt x="404" y="99"/>
                  </a:cubicBezTo>
                  <a:cubicBezTo>
                    <a:pt x="404" y="98"/>
                    <a:pt x="405" y="96"/>
                    <a:pt x="406" y="95"/>
                  </a:cubicBezTo>
                  <a:cubicBezTo>
                    <a:pt x="407" y="94"/>
                    <a:pt x="406" y="94"/>
                    <a:pt x="405" y="94"/>
                  </a:cubicBezTo>
                  <a:cubicBezTo>
                    <a:pt x="404" y="93"/>
                    <a:pt x="403" y="92"/>
                    <a:pt x="402" y="91"/>
                  </a:cubicBezTo>
                  <a:cubicBezTo>
                    <a:pt x="401" y="89"/>
                    <a:pt x="401" y="88"/>
                    <a:pt x="401" y="87"/>
                  </a:cubicBezTo>
                  <a:cubicBezTo>
                    <a:pt x="401" y="86"/>
                    <a:pt x="402" y="88"/>
                    <a:pt x="402" y="88"/>
                  </a:cubicBezTo>
                  <a:cubicBezTo>
                    <a:pt x="402" y="88"/>
                    <a:pt x="403" y="87"/>
                    <a:pt x="403" y="87"/>
                  </a:cubicBezTo>
                  <a:cubicBezTo>
                    <a:pt x="404" y="86"/>
                    <a:pt x="404" y="85"/>
                    <a:pt x="404" y="84"/>
                  </a:cubicBezTo>
                  <a:cubicBezTo>
                    <a:pt x="403" y="82"/>
                    <a:pt x="404" y="82"/>
                    <a:pt x="405" y="81"/>
                  </a:cubicBezTo>
                  <a:cubicBezTo>
                    <a:pt x="405" y="80"/>
                    <a:pt x="404" y="79"/>
                    <a:pt x="404" y="79"/>
                  </a:cubicBezTo>
                  <a:cubicBezTo>
                    <a:pt x="403" y="79"/>
                    <a:pt x="403" y="79"/>
                    <a:pt x="402" y="78"/>
                  </a:cubicBezTo>
                  <a:cubicBezTo>
                    <a:pt x="402" y="77"/>
                    <a:pt x="401" y="76"/>
                    <a:pt x="401" y="75"/>
                  </a:cubicBezTo>
                  <a:cubicBezTo>
                    <a:pt x="402" y="74"/>
                    <a:pt x="402" y="74"/>
                    <a:pt x="401" y="73"/>
                  </a:cubicBezTo>
                  <a:cubicBezTo>
                    <a:pt x="400" y="72"/>
                    <a:pt x="403" y="71"/>
                    <a:pt x="403" y="71"/>
                  </a:cubicBezTo>
                  <a:cubicBezTo>
                    <a:pt x="403" y="71"/>
                    <a:pt x="403" y="70"/>
                    <a:pt x="402" y="68"/>
                  </a:cubicBezTo>
                  <a:cubicBezTo>
                    <a:pt x="401" y="66"/>
                    <a:pt x="403" y="65"/>
                    <a:pt x="403" y="65"/>
                  </a:cubicBezTo>
                  <a:cubicBezTo>
                    <a:pt x="402" y="64"/>
                    <a:pt x="402" y="65"/>
                    <a:pt x="401" y="65"/>
                  </a:cubicBezTo>
                  <a:cubicBezTo>
                    <a:pt x="400" y="65"/>
                    <a:pt x="401" y="64"/>
                    <a:pt x="401" y="63"/>
                  </a:cubicBezTo>
                  <a:cubicBezTo>
                    <a:pt x="401" y="63"/>
                    <a:pt x="400" y="63"/>
                    <a:pt x="399" y="61"/>
                  </a:cubicBezTo>
                  <a:cubicBezTo>
                    <a:pt x="398" y="60"/>
                    <a:pt x="397" y="60"/>
                    <a:pt x="395" y="60"/>
                  </a:cubicBezTo>
                  <a:cubicBezTo>
                    <a:pt x="393" y="60"/>
                    <a:pt x="392" y="62"/>
                    <a:pt x="392" y="63"/>
                  </a:cubicBezTo>
                  <a:cubicBezTo>
                    <a:pt x="392" y="64"/>
                    <a:pt x="391" y="66"/>
                    <a:pt x="391" y="66"/>
                  </a:cubicBezTo>
                  <a:cubicBezTo>
                    <a:pt x="390" y="66"/>
                    <a:pt x="390" y="67"/>
                    <a:pt x="389" y="67"/>
                  </a:cubicBezTo>
                  <a:cubicBezTo>
                    <a:pt x="388" y="67"/>
                    <a:pt x="387" y="68"/>
                    <a:pt x="387" y="69"/>
                  </a:cubicBezTo>
                  <a:cubicBezTo>
                    <a:pt x="386" y="70"/>
                    <a:pt x="387" y="70"/>
                    <a:pt x="387" y="71"/>
                  </a:cubicBezTo>
                  <a:cubicBezTo>
                    <a:pt x="388" y="72"/>
                    <a:pt x="388" y="72"/>
                    <a:pt x="387" y="72"/>
                  </a:cubicBezTo>
                  <a:cubicBezTo>
                    <a:pt x="385" y="71"/>
                    <a:pt x="386" y="70"/>
                    <a:pt x="385" y="69"/>
                  </a:cubicBezTo>
                  <a:cubicBezTo>
                    <a:pt x="385" y="69"/>
                    <a:pt x="383" y="71"/>
                    <a:pt x="382" y="72"/>
                  </a:cubicBezTo>
                  <a:cubicBezTo>
                    <a:pt x="381" y="73"/>
                    <a:pt x="379" y="74"/>
                    <a:pt x="378" y="75"/>
                  </a:cubicBezTo>
                  <a:cubicBezTo>
                    <a:pt x="376" y="76"/>
                    <a:pt x="376" y="75"/>
                    <a:pt x="375" y="74"/>
                  </a:cubicBezTo>
                  <a:cubicBezTo>
                    <a:pt x="374" y="73"/>
                    <a:pt x="373" y="74"/>
                    <a:pt x="372" y="74"/>
                  </a:cubicBezTo>
                  <a:cubicBezTo>
                    <a:pt x="372" y="74"/>
                    <a:pt x="371" y="73"/>
                    <a:pt x="370" y="73"/>
                  </a:cubicBezTo>
                  <a:cubicBezTo>
                    <a:pt x="369" y="72"/>
                    <a:pt x="369" y="71"/>
                    <a:pt x="370" y="70"/>
                  </a:cubicBezTo>
                  <a:cubicBezTo>
                    <a:pt x="370" y="69"/>
                    <a:pt x="367" y="69"/>
                    <a:pt x="367" y="69"/>
                  </a:cubicBezTo>
                  <a:cubicBezTo>
                    <a:pt x="366" y="68"/>
                    <a:pt x="365" y="66"/>
                    <a:pt x="364" y="66"/>
                  </a:cubicBezTo>
                  <a:cubicBezTo>
                    <a:pt x="363" y="65"/>
                    <a:pt x="362" y="64"/>
                    <a:pt x="361" y="63"/>
                  </a:cubicBezTo>
                  <a:cubicBezTo>
                    <a:pt x="360" y="63"/>
                    <a:pt x="358" y="63"/>
                    <a:pt x="357" y="64"/>
                  </a:cubicBezTo>
                  <a:cubicBezTo>
                    <a:pt x="355" y="65"/>
                    <a:pt x="356" y="68"/>
                    <a:pt x="355" y="68"/>
                  </a:cubicBezTo>
                  <a:cubicBezTo>
                    <a:pt x="354" y="68"/>
                    <a:pt x="354" y="68"/>
                    <a:pt x="353" y="67"/>
                  </a:cubicBezTo>
                  <a:cubicBezTo>
                    <a:pt x="352" y="65"/>
                    <a:pt x="351" y="66"/>
                    <a:pt x="350" y="66"/>
                  </a:cubicBezTo>
                  <a:cubicBezTo>
                    <a:pt x="349" y="66"/>
                    <a:pt x="348" y="65"/>
                    <a:pt x="348" y="65"/>
                  </a:cubicBezTo>
                  <a:cubicBezTo>
                    <a:pt x="347" y="64"/>
                    <a:pt x="345" y="65"/>
                    <a:pt x="344" y="65"/>
                  </a:cubicBezTo>
                  <a:cubicBezTo>
                    <a:pt x="343" y="66"/>
                    <a:pt x="343" y="67"/>
                    <a:pt x="343" y="68"/>
                  </a:cubicBezTo>
                  <a:cubicBezTo>
                    <a:pt x="343" y="68"/>
                    <a:pt x="343" y="69"/>
                    <a:pt x="343" y="69"/>
                  </a:cubicBezTo>
                  <a:cubicBezTo>
                    <a:pt x="342" y="69"/>
                    <a:pt x="342" y="69"/>
                    <a:pt x="341" y="68"/>
                  </a:cubicBezTo>
                  <a:cubicBezTo>
                    <a:pt x="341" y="67"/>
                    <a:pt x="340" y="68"/>
                    <a:pt x="338" y="68"/>
                  </a:cubicBezTo>
                  <a:cubicBezTo>
                    <a:pt x="337" y="67"/>
                    <a:pt x="337" y="68"/>
                    <a:pt x="336" y="68"/>
                  </a:cubicBezTo>
                  <a:cubicBezTo>
                    <a:pt x="334" y="67"/>
                    <a:pt x="333" y="69"/>
                    <a:pt x="332" y="69"/>
                  </a:cubicBezTo>
                  <a:cubicBezTo>
                    <a:pt x="331" y="70"/>
                    <a:pt x="330" y="71"/>
                    <a:pt x="329" y="71"/>
                  </a:cubicBezTo>
                  <a:cubicBezTo>
                    <a:pt x="327" y="72"/>
                    <a:pt x="328" y="73"/>
                    <a:pt x="326" y="73"/>
                  </a:cubicBezTo>
                  <a:cubicBezTo>
                    <a:pt x="325" y="73"/>
                    <a:pt x="325" y="73"/>
                    <a:pt x="324" y="72"/>
                  </a:cubicBezTo>
                  <a:cubicBezTo>
                    <a:pt x="324" y="70"/>
                    <a:pt x="323" y="72"/>
                    <a:pt x="322" y="72"/>
                  </a:cubicBezTo>
                  <a:cubicBezTo>
                    <a:pt x="321" y="73"/>
                    <a:pt x="319" y="71"/>
                    <a:pt x="318" y="71"/>
                  </a:cubicBezTo>
                  <a:cubicBezTo>
                    <a:pt x="317" y="71"/>
                    <a:pt x="315" y="70"/>
                    <a:pt x="313" y="70"/>
                  </a:cubicBezTo>
                  <a:cubicBezTo>
                    <a:pt x="312" y="70"/>
                    <a:pt x="310" y="68"/>
                    <a:pt x="310" y="68"/>
                  </a:cubicBezTo>
                  <a:cubicBezTo>
                    <a:pt x="309" y="68"/>
                    <a:pt x="309" y="69"/>
                    <a:pt x="308" y="70"/>
                  </a:cubicBezTo>
                  <a:cubicBezTo>
                    <a:pt x="307" y="71"/>
                    <a:pt x="306" y="72"/>
                    <a:pt x="305" y="72"/>
                  </a:cubicBezTo>
                  <a:cubicBezTo>
                    <a:pt x="304" y="72"/>
                    <a:pt x="302" y="74"/>
                    <a:pt x="302" y="75"/>
                  </a:cubicBezTo>
                  <a:cubicBezTo>
                    <a:pt x="302" y="75"/>
                    <a:pt x="300" y="74"/>
                    <a:pt x="300" y="73"/>
                  </a:cubicBezTo>
                  <a:cubicBezTo>
                    <a:pt x="299" y="73"/>
                    <a:pt x="298" y="73"/>
                    <a:pt x="297" y="73"/>
                  </a:cubicBezTo>
                  <a:cubicBezTo>
                    <a:pt x="296" y="73"/>
                    <a:pt x="295" y="74"/>
                    <a:pt x="294" y="75"/>
                  </a:cubicBezTo>
                  <a:cubicBezTo>
                    <a:pt x="294" y="76"/>
                    <a:pt x="294" y="76"/>
                    <a:pt x="294" y="77"/>
                  </a:cubicBezTo>
                  <a:cubicBezTo>
                    <a:pt x="294" y="77"/>
                    <a:pt x="292" y="77"/>
                    <a:pt x="291" y="76"/>
                  </a:cubicBezTo>
                  <a:cubicBezTo>
                    <a:pt x="290" y="76"/>
                    <a:pt x="288" y="74"/>
                    <a:pt x="287" y="73"/>
                  </a:cubicBezTo>
                  <a:cubicBezTo>
                    <a:pt x="285" y="72"/>
                    <a:pt x="284" y="72"/>
                    <a:pt x="283" y="72"/>
                  </a:cubicBezTo>
                  <a:cubicBezTo>
                    <a:pt x="282" y="72"/>
                    <a:pt x="282" y="72"/>
                    <a:pt x="281" y="71"/>
                  </a:cubicBezTo>
                  <a:cubicBezTo>
                    <a:pt x="281" y="71"/>
                    <a:pt x="281" y="70"/>
                    <a:pt x="280" y="70"/>
                  </a:cubicBezTo>
                  <a:cubicBezTo>
                    <a:pt x="278" y="71"/>
                    <a:pt x="280" y="72"/>
                    <a:pt x="281" y="73"/>
                  </a:cubicBezTo>
                  <a:cubicBezTo>
                    <a:pt x="281" y="74"/>
                    <a:pt x="279" y="72"/>
                    <a:pt x="277" y="72"/>
                  </a:cubicBezTo>
                  <a:cubicBezTo>
                    <a:pt x="276" y="71"/>
                    <a:pt x="276" y="71"/>
                    <a:pt x="275" y="70"/>
                  </a:cubicBezTo>
                  <a:cubicBezTo>
                    <a:pt x="274" y="70"/>
                    <a:pt x="274" y="69"/>
                    <a:pt x="273" y="68"/>
                  </a:cubicBezTo>
                  <a:cubicBezTo>
                    <a:pt x="273" y="67"/>
                    <a:pt x="274" y="66"/>
                    <a:pt x="273" y="65"/>
                  </a:cubicBezTo>
                  <a:cubicBezTo>
                    <a:pt x="272" y="65"/>
                    <a:pt x="271" y="66"/>
                    <a:pt x="270" y="67"/>
                  </a:cubicBezTo>
                  <a:cubicBezTo>
                    <a:pt x="269" y="68"/>
                    <a:pt x="268" y="67"/>
                    <a:pt x="267" y="66"/>
                  </a:cubicBezTo>
                  <a:cubicBezTo>
                    <a:pt x="267" y="65"/>
                    <a:pt x="265" y="63"/>
                    <a:pt x="264" y="62"/>
                  </a:cubicBezTo>
                  <a:cubicBezTo>
                    <a:pt x="263" y="61"/>
                    <a:pt x="262" y="63"/>
                    <a:pt x="260" y="63"/>
                  </a:cubicBezTo>
                  <a:cubicBezTo>
                    <a:pt x="259" y="64"/>
                    <a:pt x="258" y="63"/>
                    <a:pt x="257" y="62"/>
                  </a:cubicBezTo>
                  <a:cubicBezTo>
                    <a:pt x="257" y="61"/>
                    <a:pt x="255" y="61"/>
                    <a:pt x="255" y="61"/>
                  </a:cubicBezTo>
                  <a:cubicBezTo>
                    <a:pt x="254" y="61"/>
                    <a:pt x="252" y="60"/>
                    <a:pt x="251" y="60"/>
                  </a:cubicBezTo>
                  <a:cubicBezTo>
                    <a:pt x="250" y="59"/>
                    <a:pt x="250" y="59"/>
                    <a:pt x="248" y="58"/>
                  </a:cubicBezTo>
                  <a:cubicBezTo>
                    <a:pt x="247" y="57"/>
                    <a:pt x="246" y="55"/>
                    <a:pt x="244" y="55"/>
                  </a:cubicBezTo>
                  <a:cubicBezTo>
                    <a:pt x="243" y="55"/>
                    <a:pt x="241" y="54"/>
                    <a:pt x="240" y="55"/>
                  </a:cubicBezTo>
                  <a:cubicBezTo>
                    <a:pt x="239" y="56"/>
                    <a:pt x="240" y="54"/>
                    <a:pt x="240" y="53"/>
                  </a:cubicBezTo>
                  <a:cubicBezTo>
                    <a:pt x="240" y="53"/>
                    <a:pt x="238" y="54"/>
                    <a:pt x="238" y="55"/>
                  </a:cubicBezTo>
                  <a:cubicBezTo>
                    <a:pt x="237" y="56"/>
                    <a:pt x="236" y="56"/>
                    <a:pt x="235" y="57"/>
                  </a:cubicBezTo>
                  <a:cubicBezTo>
                    <a:pt x="234" y="57"/>
                    <a:pt x="234" y="56"/>
                    <a:pt x="233" y="56"/>
                  </a:cubicBezTo>
                  <a:cubicBezTo>
                    <a:pt x="232" y="55"/>
                    <a:pt x="232" y="55"/>
                    <a:pt x="231" y="54"/>
                  </a:cubicBezTo>
                  <a:cubicBezTo>
                    <a:pt x="231" y="52"/>
                    <a:pt x="231" y="52"/>
                    <a:pt x="230" y="51"/>
                  </a:cubicBezTo>
                  <a:cubicBezTo>
                    <a:pt x="229" y="49"/>
                    <a:pt x="227" y="48"/>
                    <a:pt x="226" y="47"/>
                  </a:cubicBezTo>
                  <a:cubicBezTo>
                    <a:pt x="225" y="46"/>
                    <a:pt x="224" y="46"/>
                    <a:pt x="223" y="45"/>
                  </a:cubicBezTo>
                  <a:cubicBezTo>
                    <a:pt x="223" y="44"/>
                    <a:pt x="225" y="45"/>
                    <a:pt x="226" y="45"/>
                  </a:cubicBezTo>
                  <a:cubicBezTo>
                    <a:pt x="226" y="45"/>
                    <a:pt x="226" y="44"/>
                    <a:pt x="226" y="43"/>
                  </a:cubicBezTo>
                  <a:cubicBezTo>
                    <a:pt x="226" y="42"/>
                    <a:pt x="226" y="42"/>
                    <a:pt x="225" y="42"/>
                  </a:cubicBezTo>
                  <a:cubicBezTo>
                    <a:pt x="225" y="43"/>
                    <a:pt x="224" y="43"/>
                    <a:pt x="223" y="43"/>
                  </a:cubicBezTo>
                  <a:cubicBezTo>
                    <a:pt x="222" y="43"/>
                    <a:pt x="222" y="43"/>
                    <a:pt x="221" y="42"/>
                  </a:cubicBezTo>
                  <a:cubicBezTo>
                    <a:pt x="221" y="41"/>
                    <a:pt x="220" y="39"/>
                    <a:pt x="220" y="38"/>
                  </a:cubicBezTo>
                  <a:cubicBezTo>
                    <a:pt x="219" y="37"/>
                    <a:pt x="218" y="36"/>
                    <a:pt x="217" y="36"/>
                  </a:cubicBezTo>
                  <a:cubicBezTo>
                    <a:pt x="216" y="36"/>
                    <a:pt x="215" y="36"/>
                    <a:pt x="214" y="36"/>
                  </a:cubicBezTo>
                  <a:cubicBezTo>
                    <a:pt x="214" y="35"/>
                    <a:pt x="212" y="34"/>
                    <a:pt x="212" y="33"/>
                  </a:cubicBezTo>
                  <a:cubicBezTo>
                    <a:pt x="212" y="33"/>
                    <a:pt x="212" y="32"/>
                    <a:pt x="211" y="31"/>
                  </a:cubicBezTo>
                  <a:cubicBezTo>
                    <a:pt x="210" y="30"/>
                    <a:pt x="211" y="32"/>
                    <a:pt x="209" y="33"/>
                  </a:cubicBezTo>
                  <a:cubicBezTo>
                    <a:pt x="207" y="33"/>
                    <a:pt x="208" y="30"/>
                    <a:pt x="208" y="29"/>
                  </a:cubicBezTo>
                  <a:cubicBezTo>
                    <a:pt x="208" y="27"/>
                    <a:pt x="208" y="27"/>
                    <a:pt x="210" y="26"/>
                  </a:cubicBezTo>
                  <a:cubicBezTo>
                    <a:pt x="211" y="24"/>
                    <a:pt x="210" y="23"/>
                    <a:pt x="209" y="23"/>
                  </a:cubicBezTo>
                  <a:cubicBezTo>
                    <a:pt x="209" y="22"/>
                    <a:pt x="208" y="21"/>
                    <a:pt x="208" y="19"/>
                  </a:cubicBezTo>
                  <a:cubicBezTo>
                    <a:pt x="207" y="18"/>
                    <a:pt x="205" y="19"/>
                    <a:pt x="204" y="19"/>
                  </a:cubicBezTo>
                  <a:cubicBezTo>
                    <a:pt x="203" y="19"/>
                    <a:pt x="202" y="19"/>
                    <a:pt x="201" y="19"/>
                  </a:cubicBezTo>
                  <a:cubicBezTo>
                    <a:pt x="200" y="19"/>
                    <a:pt x="201" y="18"/>
                    <a:pt x="202" y="17"/>
                  </a:cubicBezTo>
                  <a:cubicBezTo>
                    <a:pt x="203" y="17"/>
                    <a:pt x="203" y="16"/>
                    <a:pt x="204" y="15"/>
                  </a:cubicBezTo>
                  <a:cubicBezTo>
                    <a:pt x="204" y="14"/>
                    <a:pt x="202" y="13"/>
                    <a:pt x="202" y="12"/>
                  </a:cubicBezTo>
                  <a:cubicBezTo>
                    <a:pt x="202" y="11"/>
                    <a:pt x="200" y="11"/>
                    <a:pt x="199" y="10"/>
                  </a:cubicBezTo>
                  <a:cubicBezTo>
                    <a:pt x="199" y="10"/>
                    <a:pt x="198" y="8"/>
                    <a:pt x="197" y="8"/>
                  </a:cubicBezTo>
                  <a:cubicBezTo>
                    <a:pt x="197" y="8"/>
                    <a:pt x="195" y="7"/>
                    <a:pt x="195" y="6"/>
                  </a:cubicBezTo>
                  <a:cubicBezTo>
                    <a:pt x="194" y="6"/>
                    <a:pt x="193" y="9"/>
                    <a:pt x="192" y="9"/>
                  </a:cubicBezTo>
                  <a:cubicBezTo>
                    <a:pt x="192" y="9"/>
                    <a:pt x="191" y="9"/>
                    <a:pt x="192" y="8"/>
                  </a:cubicBezTo>
                  <a:cubicBezTo>
                    <a:pt x="192" y="7"/>
                    <a:pt x="193" y="7"/>
                    <a:pt x="193" y="6"/>
                  </a:cubicBezTo>
                  <a:cubicBezTo>
                    <a:pt x="193" y="5"/>
                    <a:pt x="191" y="4"/>
                    <a:pt x="190" y="3"/>
                  </a:cubicBezTo>
                  <a:cubicBezTo>
                    <a:pt x="189" y="3"/>
                    <a:pt x="188" y="1"/>
                    <a:pt x="187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7" y="0"/>
                    <a:pt x="186" y="0"/>
                  </a:cubicBezTo>
                  <a:cubicBezTo>
                    <a:pt x="186" y="0"/>
                    <a:pt x="185" y="0"/>
                    <a:pt x="185" y="1"/>
                  </a:cubicBezTo>
                  <a:cubicBezTo>
                    <a:pt x="185" y="1"/>
                    <a:pt x="184" y="2"/>
                    <a:pt x="184" y="3"/>
                  </a:cubicBezTo>
                  <a:cubicBezTo>
                    <a:pt x="184" y="3"/>
                    <a:pt x="183" y="4"/>
                    <a:pt x="182" y="5"/>
                  </a:cubicBezTo>
                  <a:cubicBezTo>
                    <a:pt x="182" y="5"/>
                    <a:pt x="181" y="5"/>
                    <a:pt x="181" y="5"/>
                  </a:cubicBezTo>
                  <a:cubicBezTo>
                    <a:pt x="180" y="5"/>
                    <a:pt x="179" y="4"/>
                    <a:pt x="178" y="5"/>
                  </a:cubicBezTo>
                  <a:cubicBezTo>
                    <a:pt x="177" y="5"/>
                    <a:pt x="177" y="5"/>
                    <a:pt x="176" y="5"/>
                  </a:cubicBezTo>
                  <a:cubicBezTo>
                    <a:pt x="175" y="5"/>
                    <a:pt x="175" y="7"/>
                    <a:pt x="175" y="8"/>
                  </a:cubicBezTo>
                  <a:cubicBezTo>
                    <a:pt x="175" y="9"/>
                    <a:pt x="176" y="10"/>
                    <a:pt x="175" y="10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173" y="10"/>
                    <a:pt x="172" y="11"/>
                    <a:pt x="172" y="10"/>
                  </a:cubicBezTo>
                  <a:cubicBezTo>
                    <a:pt x="171" y="10"/>
                    <a:pt x="170" y="11"/>
                    <a:pt x="170" y="11"/>
                  </a:cubicBezTo>
                  <a:cubicBezTo>
                    <a:pt x="169" y="12"/>
                    <a:pt x="168" y="12"/>
                    <a:pt x="168" y="13"/>
                  </a:cubicBezTo>
                  <a:cubicBezTo>
                    <a:pt x="168" y="14"/>
                    <a:pt x="168" y="16"/>
                    <a:pt x="168" y="16"/>
                  </a:cubicBezTo>
                  <a:cubicBezTo>
                    <a:pt x="167" y="16"/>
                    <a:pt x="166" y="15"/>
                    <a:pt x="165" y="14"/>
                  </a:cubicBezTo>
                  <a:cubicBezTo>
                    <a:pt x="165" y="14"/>
                    <a:pt x="164" y="12"/>
                    <a:pt x="163" y="12"/>
                  </a:cubicBezTo>
                  <a:cubicBezTo>
                    <a:pt x="163" y="11"/>
                    <a:pt x="163" y="10"/>
                    <a:pt x="162" y="10"/>
                  </a:cubicBezTo>
                  <a:cubicBezTo>
                    <a:pt x="162" y="10"/>
                    <a:pt x="162" y="10"/>
                    <a:pt x="162" y="11"/>
                  </a:cubicBezTo>
                  <a:cubicBezTo>
                    <a:pt x="162" y="12"/>
                    <a:pt x="161" y="12"/>
                    <a:pt x="160" y="12"/>
                  </a:cubicBezTo>
                  <a:cubicBezTo>
                    <a:pt x="159" y="11"/>
                    <a:pt x="158" y="11"/>
                    <a:pt x="158" y="11"/>
                  </a:cubicBezTo>
                  <a:cubicBezTo>
                    <a:pt x="158" y="10"/>
                    <a:pt x="158" y="9"/>
                    <a:pt x="158" y="8"/>
                  </a:cubicBezTo>
                  <a:cubicBezTo>
                    <a:pt x="158" y="7"/>
                    <a:pt x="158" y="7"/>
                    <a:pt x="158" y="6"/>
                  </a:cubicBezTo>
                  <a:cubicBezTo>
                    <a:pt x="158" y="5"/>
                    <a:pt x="157" y="4"/>
                    <a:pt x="157" y="3"/>
                  </a:cubicBezTo>
                  <a:cubicBezTo>
                    <a:pt x="156" y="2"/>
                    <a:pt x="154" y="2"/>
                    <a:pt x="153" y="2"/>
                  </a:cubicBezTo>
                  <a:cubicBezTo>
                    <a:pt x="153" y="2"/>
                    <a:pt x="153" y="3"/>
                    <a:pt x="153" y="4"/>
                  </a:cubicBezTo>
                  <a:cubicBezTo>
                    <a:pt x="153" y="4"/>
                    <a:pt x="152" y="4"/>
                    <a:pt x="152" y="4"/>
                  </a:cubicBezTo>
                  <a:cubicBezTo>
                    <a:pt x="152" y="4"/>
                    <a:pt x="151" y="5"/>
                    <a:pt x="151" y="5"/>
                  </a:cubicBezTo>
                  <a:cubicBezTo>
                    <a:pt x="151" y="6"/>
                    <a:pt x="150" y="8"/>
                    <a:pt x="149" y="8"/>
                  </a:cubicBezTo>
                  <a:cubicBezTo>
                    <a:pt x="149" y="9"/>
                    <a:pt x="149" y="10"/>
                    <a:pt x="148" y="9"/>
                  </a:cubicBezTo>
                  <a:cubicBezTo>
                    <a:pt x="147" y="9"/>
                    <a:pt x="146" y="9"/>
                    <a:pt x="146" y="10"/>
                  </a:cubicBezTo>
                  <a:cubicBezTo>
                    <a:pt x="145" y="10"/>
                    <a:pt x="145" y="10"/>
                    <a:pt x="144" y="10"/>
                  </a:cubicBezTo>
                  <a:cubicBezTo>
                    <a:pt x="143" y="10"/>
                    <a:pt x="142" y="10"/>
                    <a:pt x="142" y="9"/>
                  </a:cubicBezTo>
                  <a:cubicBezTo>
                    <a:pt x="141" y="9"/>
                    <a:pt x="141" y="10"/>
                    <a:pt x="140" y="10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9" y="12"/>
                    <a:pt x="137" y="11"/>
                    <a:pt x="136" y="11"/>
                  </a:cubicBezTo>
                  <a:cubicBezTo>
                    <a:pt x="136" y="10"/>
                    <a:pt x="134" y="11"/>
                    <a:pt x="133" y="11"/>
                  </a:cubicBezTo>
                  <a:cubicBezTo>
                    <a:pt x="133" y="12"/>
                    <a:pt x="131" y="12"/>
                    <a:pt x="131" y="12"/>
                  </a:cubicBezTo>
                  <a:cubicBezTo>
                    <a:pt x="130" y="12"/>
                    <a:pt x="129" y="12"/>
                    <a:pt x="129" y="11"/>
                  </a:cubicBezTo>
                  <a:cubicBezTo>
                    <a:pt x="129" y="10"/>
                    <a:pt x="127" y="10"/>
                    <a:pt x="127" y="9"/>
                  </a:cubicBezTo>
                  <a:cubicBezTo>
                    <a:pt x="126" y="9"/>
                    <a:pt x="126" y="8"/>
                    <a:pt x="126" y="7"/>
                  </a:cubicBezTo>
                  <a:cubicBezTo>
                    <a:pt x="125" y="7"/>
                    <a:pt x="123" y="9"/>
                    <a:pt x="123" y="9"/>
                  </a:cubicBezTo>
                  <a:cubicBezTo>
                    <a:pt x="122" y="9"/>
                    <a:pt x="120" y="8"/>
                    <a:pt x="120" y="8"/>
                  </a:cubicBezTo>
                  <a:cubicBezTo>
                    <a:pt x="119" y="8"/>
                    <a:pt x="118" y="8"/>
                    <a:pt x="118" y="9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115" y="10"/>
                    <a:pt x="115" y="8"/>
                    <a:pt x="114" y="8"/>
                  </a:cubicBezTo>
                  <a:cubicBezTo>
                    <a:pt x="114" y="8"/>
                    <a:pt x="113" y="9"/>
                    <a:pt x="112" y="9"/>
                  </a:cubicBezTo>
                  <a:cubicBezTo>
                    <a:pt x="112" y="10"/>
                    <a:pt x="110" y="8"/>
                    <a:pt x="108" y="7"/>
                  </a:cubicBezTo>
                  <a:cubicBezTo>
                    <a:pt x="107" y="7"/>
                    <a:pt x="105" y="6"/>
                    <a:pt x="104" y="6"/>
                  </a:cubicBezTo>
                  <a:cubicBezTo>
                    <a:pt x="102" y="5"/>
                    <a:pt x="100" y="6"/>
                    <a:pt x="98" y="6"/>
                  </a:cubicBezTo>
                  <a:cubicBezTo>
                    <a:pt x="97" y="6"/>
                    <a:pt x="94" y="7"/>
                    <a:pt x="93" y="7"/>
                  </a:cubicBezTo>
                  <a:cubicBezTo>
                    <a:pt x="92" y="7"/>
                    <a:pt x="91" y="7"/>
                    <a:pt x="91" y="6"/>
                  </a:cubicBezTo>
                  <a:cubicBezTo>
                    <a:pt x="90" y="6"/>
                    <a:pt x="91" y="5"/>
                    <a:pt x="89" y="5"/>
                  </a:cubicBezTo>
                  <a:cubicBezTo>
                    <a:pt x="88" y="5"/>
                    <a:pt x="88" y="6"/>
                    <a:pt x="87" y="6"/>
                  </a:cubicBezTo>
                  <a:cubicBezTo>
                    <a:pt x="87" y="6"/>
                    <a:pt x="86" y="5"/>
                    <a:pt x="86" y="4"/>
                  </a:cubicBezTo>
                  <a:cubicBezTo>
                    <a:pt x="86" y="4"/>
                    <a:pt x="85" y="4"/>
                    <a:pt x="84" y="5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84" y="8"/>
                    <a:pt x="83" y="8"/>
                    <a:pt x="81" y="8"/>
                  </a:cubicBezTo>
                  <a:cubicBezTo>
                    <a:pt x="80" y="8"/>
                    <a:pt x="78" y="7"/>
                    <a:pt x="77" y="7"/>
                  </a:cubicBezTo>
                  <a:cubicBezTo>
                    <a:pt x="77" y="7"/>
                    <a:pt x="76" y="9"/>
                    <a:pt x="76" y="9"/>
                  </a:cubicBezTo>
                  <a:cubicBezTo>
                    <a:pt x="76" y="10"/>
                    <a:pt x="75" y="10"/>
                    <a:pt x="75" y="11"/>
                  </a:cubicBezTo>
                  <a:cubicBezTo>
                    <a:pt x="74" y="11"/>
                    <a:pt x="74" y="11"/>
                    <a:pt x="74" y="12"/>
                  </a:cubicBezTo>
                  <a:cubicBezTo>
                    <a:pt x="74" y="13"/>
                    <a:pt x="74" y="13"/>
                    <a:pt x="73" y="13"/>
                  </a:cubicBezTo>
                  <a:cubicBezTo>
                    <a:pt x="72" y="14"/>
                    <a:pt x="72" y="15"/>
                    <a:pt x="72" y="15"/>
                  </a:cubicBezTo>
                  <a:cubicBezTo>
                    <a:pt x="71" y="16"/>
                    <a:pt x="72" y="16"/>
                    <a:pt x="74" y="16"/>
                  </a:cubicBezTo>
                  <a:cubicBezTo>
                    <a:pt x="75" y="16"/>
                    <a:pt x="78" y="17"/>
                    <a:pt x="79" y="17"/>
                  </a:cubicBezTo>
                  <a:cubicBezTo>
                    <a:pt x="80" y="17"/>
                    <a:pt x="82" y="18"/>
                    <a:pt x="82" y="18"/>
                  </a:cubicBezTo>
                  <a:cubicBezTo>
                    <a:pt x="83" y="18"/>
                    <a:pt x="84" y="19"/>
                    <a:pt x="85" y="19"/>
                  </a:cubicBezTo>
                  <a:cubicBezTo>
                    <a:pt x="86" y="19"/>
                    <a:pt x="86" y="18"/>
                    <a:pt x="87" y="18"/>
                  </a:cubicBezTo>
                  <a:cubicBezTo>
                    <a:pt x="88" y="18"/>
                    <a:pt x="89" y="18"/>
                    <a:pt x="90" y="18"/>
                  </a:cubicBezTo>
                  <a:cubicBezTo>
                    <a:pt x="91" y="18"/>
                    <a:pt x="91" y="19"/>
                    <a:pt x="91" y="19"/>
                  </a:cubicBezTo>
                  <a:cubicBezTo>
                    <a:pt x="92" y="19"/>
                    <a:pt x="93" y="19"/>
                    <a:pt x="93" y="20"/>
                  </a:cubicBezTo>
                  <a:cubicBezTo>
                    <a:pt x="94" y="20"/>
                    <a:pt x="95" y="20"/>
                    <a:pt x="95" y="21"/>
                  </a:cubicBezTo>
                  <a:cubicBezTo>
                    <a:pt x="96" y="22"/>
                    <a:pt x="97" y="22"/>
                    <a:pt x="98" y="22"/>
                  </a:cubicBezTo>
                  <a:cubicBezTo>
                    <a:pt x="99" y="22"/>
                    <a:pt x="99" y="22"/>
                    <a:pt x="99" y="23"/>
                  </a:cubicBezTo>
                  <a:cubicBezTo>
                    <a:pt x="98" y="24"/>
                    <a:pt x="98" y="25"/>
                    <a:pt x="98" y="26"/>
                  </a:cubicBezTo>
                  <a:cubicBezTo>
                    <a:pt x="98" y="26"/>
                    <a:pt x="98" y="28"/>
                    <a:pt x="98" y="29"/>
                  </a:cubicBezTo>
                  <a:cubicBezTo>
                    <a:pt x="98" y="30"/>
                    <a:pt x="97" y="32"/>
                    <a:pt x="97" y="33"/>
                  </a:cubicBezTo>
                  <a:cubicBezTo>
                    <a:pt x="97" y="34"/>
                    <a:pt x="97" y="35"/>
                    <a:pt x="97" y="35"/>
                  </a:cubicBezTo>
                  <a:cubicBezTo>
                    <a:pt x="97" y="36"/>
                    <a:pt x="97" y="36"/>
                    <a:pt x="97" y="36"/>
                  </a:cubicBezTo>
                  <a:cubicBezTo>
                    <a:pt x="97" y="37"/>
                    <a:pt x="98" y="37"/>
                    <a:pt x="98" y="38"/>
                  </a:cubicBezTo>
                  <a:cubicBezTo>
                    <a:pt x="99" y="39"/>
                    <a:pt x="100" y="39"/>
                    <a:pt x="102" y="38"/>
                  </a:cubicBezTo>
                  <a:cubicBezTo>
                    <a:pt x="104" y="37"/>
                    <a:pt x="106" y="36"/>
                    <a:pt x="107" y="36"/>
                  </a:cubicBezTo>
                  <a:cubicBezTo>
                    <a:pt x="108" y="36"/>
                    <a:pt x="110" y="38"/>
                    <a:pt x="113" y="38"/>
                  </a:cubicBezTo>
                  <a:cubicBezTo>
                    <a:pt x="117" y="38"/>
                    <a:pt x="116" y="39"/>
                    <a:pt x="118" y="40"/>
                  </a:cubicBezTo>
                  <a:cubicBezTo>
                    <a:pt x="120" y="40"/>
                    <a:pt x="122" y="41"/>
                    <a:pt x="123" y="42"/>
                  </a:cubicBezTo>
                  <a:cubicBezTo>
                    <a:pt x="124" y="43"/>
                    <a:pt x="124" y="43"/>
                    <a:pt x="126" y="43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5"/>
                    <a:pt x="125" y="46"/>
                    <a:pt x="125" y="46"/>
                  </a:cubicBezTo>
                  <a:cubicBezTo>
                    <a:pt x="124" y="46"/>
                    <a:pt x="125" y="46"/>
                    <a:pt x="125" y="47"/>
                  </a:cubicBezTo>
                  <a:cubicBezTo>
                    <a:pt x="125" y="48"/>
                    <a:pt x="126" y="48"/>
                    <a:pt x="127" y="48"/>
                  </a:cubicBezTo>
                  <a:cubicBezTo>
                    <a:pt x="128" y="48"/>
                    <a:pt x="127" y="49"/>
                    <a:pt x="127" y="49"/>
                  </a:cubicBezTo>
                  <a:cubicBezTo>
                    <a:pt x="127" y="50"/>
                    <a:pt x="128" y="50"/>
                    <a:pt x="128" y="51"/>
                  </a:cubicBezTo>
                  <a:cubicBezTo>
                    <a:pt x="128" y="52"/>
                    <a:pt x="128" y="52"/>
                    <a:pt x="128" y="53"/>
                  </a:cubicBezTo>
                  <a:cubicBezTo>
                    <a:pt x="127" y="53"/>
                    <a:pt x="127" y="54"/>
                    <a:pt x="127" y="55"/>
                  </a:cubicBezTo>
                  <a:cubicBezTo>
                    <a:pt x="127" y="56"/>
                    <a:pt x="127" y="56"/>
                    <a:pt x="128" y="56"/>
                  </a:cubicBezTo>
                  <a:cubicBezTo>
                    <a:pt x="128" y="57"/>
                    <a:pt x="129" y="57"/>
                    <a:pt x="129" y="58"/>
                  </a:cubicBezTo>
                  <a:cubicBezTo>
                    <a:pt x="130" y="58"/>
                    <a:pt x="130" y="59"/>
                    <a:pt x="131" y="59"/>
                  </a:cubicBezTo>
                  <a:cubicBezTo>
                    <a:pt x="132" y="59"/>
                    <a:pt x="131" y="60"/>
                    <a:pt x="130" y="61"/>
                  </a:cubicBezTo>
                  <a:cubicBezTo>
                    <a:pt x="129" y="61"/>
                    <a:pt x="128" y="63"/>
                    <a:pt x="128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2"/>
                    <a:pt x="126" y="62"/>
                    <a:pt x="125" y="61"/>
                  </a:cubicBezTo>
                  <a:cubicBezTo>
                    <a:pt x="125" y="61"/>
                    <a:pt x="123" y="61"/>
                    <a:pt x="123" y="61"/>
                  </a:cubicBezTo>
                  <a:cubicBezTo>
                    <a:pt x="122" y="61"/>
                    <a:pt x="122" y="63"/>
                    <a:pt x="123" y="63"/>
                  </a:cubicBezTo>
                  <a:cubicBezTo>
                    <a:pt x="123" y="64"/>
                    <a:pt x="123" y="64"/>
                    <a:pt x="122" y="64"/>
                  </a:cubicBezTo>
                  <a:cubicBezTo>
                    <a:pt x="122" y="65"/>
                    <a:pt x="121" y="65"/>
                    <a:pt x="121" y="65"/>
                  </a:cubicBezTo>
                  <a:cubicBezTo>
                    <a:pt x="120" y="66"/>
                    <a:pt x="120" y="67"/>
                    <a:pt x="120" y="67"/>
                  </a:cubicBezTo>
                  <a:cubicBezTo>
                    <a:pt x="119" y="67"/>
                    <a:pt x="119" y="67"/>
                    <a:pt x="119" y="68"/>
                  </a:cubicBezTo>
                  <a:cubicBezTo>
                    <a:pt x="118" y="68"/>
                    <a:pt x="116" y="68"/>
                    <a:pt x="115" y="68"/>
                  </a:cubicBezTo>
                  <a:cubicBezTo>
                    <a:pt x="114" y="67"/>
                    <a:pt x="114" y="66"/>
                    <a:pt x="114" y="66"/>
                  </a:cubicBezTo>
                  <a:cubicBezTo>
                    <a:pt x="114" y="65"/>
                    <a:pt x="113" y="66"/>
                    <a:pt x="113" y="66"/>
                  </a:cubicBezTo>
                  <a:cubicBezTo>
                    <a:pt x="112" y="66"/>
                    <a:pt x="111" y="65"/>
                    <a:pt x="111" y="64"/>
                  </a:cubicBezTo>
                  <a:cubicBezTo>
                    <a:pt x="110" y="64"/>
                    <a:pt x="109" y="64"/>
                    <a:pt x="109" y="64"/>
                  </a:cubicBezTo>
                  <a:cubicBezTo>
                    <a:pt x="108" y="64"/>
                    <a:pt x="107" y="64"/>
                    <a:pt x="107" y="65"/>
                  </a:cubicBezTo>
                  <a:cubicBezTo>
                    <a:pt x="106" y="65"/>
                    <a:pt x="105" y="66"/>
                    <a:pt x="104" y="65"/>
                  </a:cubicBezTo>
                  <a:cubicBezTo>
                    <a:pt x="104" y="65"/>
                    <a:pt x="104" y="65"/>
                    <a:pt x="103" y="66"/>
                  </a:cubicBezTo>
                  <a:cubicBezTo>
                    <a:pt x="102" y="67"/>
                    <a:pt x="101" y="66"/>
                    <a:pt x="100" y="66"/>
                  </a:cubicBezTo>
                  <a:cubicBezTo>
                    <a:pt x="99" y="66"/>
                    <a:pt x="98" y="65"/>
                    <a:pt x="97" y="65"/>
                  </a:cubicBezTo>
                  <a:cubicBezTo>
                    <a:pt x="97" y="65"/>
                    <a:pt x="96" y="65"/>
                    <a:pt x="95" y="64"/>
                  </a:cubicBezTo>
                  <a:cubicBezTo>
                    <a:pt x="95" y="64"/>
                    <a:pt x="95" y="64"/>
                    <a:pt x="94" y="64"/>
                  </a:cubicBezTo>
                  <a:cubicBezTo>
                    <a:pt x="93" y="64"/>
                    <a:pt x="92" y="65"/>
                    <a:pt x="92" y="65"/>
                  </a:cubicBezTo>
                  <a:cubicBezTo>
                    <a:pt x="91" y="65"/>
                    <a:pt x="89" y="65"/>
                    <a:pt x="88" y="65"/>
                  </a:cubicBezTo>
                  <a:cubicBezTo>
                    <a:pt x="87" y="65"/>
                    <a:pt x="87" y="65"/>
                    <a:pt x="87" y="66"/>
                  </a:cubicBezTo>
                  <a:cubicBezTo>
                    <a:pt x="87" y="66"/>
                    <a:pt x="87" y="67"/>
                    <a:pt x="87" y="67"/>
                  </a:cubicBezTo>
                  <a:cubicBezTo>
                    <a:pt x="87" y="68"/>
                    <a:pt x="87" y="68"/>
                    <a:pt x="88" y="68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1"/>
                    <a:pt x="87" y="72"/>
                  </a:cubicBezTo>
                  <a:cubicBezTo>
                    <a:pt x="87" y="72"/>
                    <a:pt x="86" y="72"/>
                    <a:pt x="85" y="72"/>
                  </a:cubicBezTo>
                  <a:cubicBezTo>
                    <a:pt x="84" y="72"/>
                    <a:pt x="84" y="74"/>
                    <a:pt x="84" y="75"/>
                  </a:cubicBezTo>
                  <a:cubicBezTo>
                    <a:pt x="83" y="75"/>
                    <a:pt x="83" y="76"/>
                    <a:pt x="82" y="77"/>
                  </a:cubicBezTo>
                  <a:cubicBezTo>
                    <a:pt x="82" y="77"/>
                    <a:pt x="82" y="78"/>
                    <a:pt x="81" y="79"/>
                  </a:cubicBezTo>
                  <a:cubicBezTo>
                    <a:pt x="80" y="80"/>
                    <a:pt x="81" y="81"/>
                    <a:pt x="81" y="82"/>
                  </a:cubicBezTo>
                  <a:cubicBezTo>
                    <a:pt x="81" y="83"/>
                    <a:pt x="80" y="83"/>
                    <a:pt x="79" y="83"/>
                  </a:cubicBezTo>
                  <a:cubicBezTo>
                    <a:pt x="78" y="84"/>
                    <a:pt x="79" y="86"/>
                    <a:pt x="80" y="87"/>
                  </a:cubicBezTo>
                  <a:cubicBezTo>
                    <a:pt x="80" y="88"/>
                    <a:pt x="80" y="89"/>
                    <a:pt x="80" y="90"/>
                  </a:cubicBezTo>
                  <a:cubicBezTo>
                    <a:pt x="80" y="90"/>
                    <a:pt x="79" y="91"/>
                    <a:pt x="79" y="92"/>
                  </a:cubicBezTo>
                  <a:cubicBezTo>
                    <a:pt x="78" y="93"/>
                    <a:pt x="79" y="93"/>
                    <a:pt x="80" y="93"/>
                  </a:cubicBezTo>
                  <a:cubicBezTo>
                    <a:pt x="80" y="93"/>
                    <a:pt x="80" y="94"/>
                    <a:pt x="80" y="94"/>
                  </a:cubicBezTo>
                  <a:cubicBezTo>
                    <a:pt x="80" y="94"/>
                    <a:pt x="81" y="95"/>
                    <a:pt x="81" y="95"/>
                  </a:cubicBezTo>
                  <a:cubicBezTo>
                    <a:pt x="82" y="95"/>
                    <a:pt x="82" y="96"/>
                    <a:pt x="82" y="96"/>
                  </a:cubicBezTo>
                  <a:cubicBezTo>
                    <a:pt x="82" y="97"/>
                    <a:pt x="83" y="98"/>
                    <a:pt x="83" y="98"/>
                  </a:cubicBezTo>
                  <a:cubicBezTo>
                    <a:pt x="84" y="99"/>
                    <a:pt x="85" y="99"/>
                    <a:pt x="85" y="99"/>
                  </a:cubicBezTo>
                  <a:cubicBezTo>
                    <a:pt x="86" y="99"/>
                    <a:pt x="87" y="100"/>
                    <a:pt x="87" y="100"/>
                  </a:cubicBezTo>
                  <a:cubicBezTo>
                    <a:pt x="87" y="100"/>
                    <a:pt x="87" y="102"/>
                    <a:pt x="87" y="103"/>
                  </a:cubicBezTo>
                  <a:cubicBezTo>
                    <a:pt x="86" y="104"/>
                    <a:pt x="87" y="104"/>
                    <a:pt x="87" y="106"/>
                  </a:cubicBezTo>
                  <a:cubicBezTo>
                    <a:pt x="87" y="107"/>
                    <a:pt x="88" y="108"/>
                    <a:pt x="88" y="108"/>
                  </a:cubicBezTo>
                  <a:cubicBezTo>
                    <a:pt x="89" y="109"/>
                    <a:pt x="89" y="109"/>
                    <a:pt x="89" y="110"/>
                  </a:cubicBezTo>
                  <a:cubicBezTo>
                    <a:pt x="89" y="110"/>
                    <a:pt x="89" y="110"/>
                    <a:pt x="89" y="111"/>
                  </a:cubicBezTo>
                  <a:cubicBezTo>
                    <a:pt x="89" y="112"/>
                    <a:pt x="88" y="112"/>
                    <a:pt x="88" y="112"/>
                  </a:cubicBezTo>
                  <a:cubicBezTo>
                    <a:pt x="87" y="113"/>
                    <a:pt x="87" y="114"/>
                    <a:pt x="87" y="116"/>
                  </a:cubicBezTo>
                  <a:cubicBezTo>
                    <a:pt x="86" y="118"/>
                    <a:pt x="88" y="119"/>
                    <a:pt x="89" y="120"/>
                  </a:cubicBezTo>
                  <a:cubicBezTo>
                    <a:pt x="90" y="121"/>
                    <a:pt x="90" y="123"/>
                    <a:pt x="90" y="124"/>
                  </a:cubicBezTo>
                  <a:cubicBezTo>
                    <a:pt x="90" y="125"/>
                    <a:pt x="89" y="126"/>
                    <a:pt x="88" y="126"/>
                  </a:cubicBezTo>
                  <a:cubicBezTo>
                    <a:pt x="88" y="126"/>
                    <a:pt x="87" y="126"/>
                    <a:pt x="87" y="128"/>
                  </a:cubicBezTo>
                  <a:cubicBezTo>
                    <a:pt x="87" y="129"/>
                    <a:pt x="88" y="129"/>
                    <a:pt x="89" y="129"/>
                  </a:cubicBezTo>
                  <a:cubicBezTo>
                    <a:pt x="89" y="129"/>
                    <a:pt x="90" y="130"/>
                    <a:pt x="90" y="131"/>
                  </a:cubicBezTo>
                  <a:cubicBezTo>
                    <a:pt x="90" y="132"/>
                    <a:pt x="90" y="133"/>
                    <a:pt x="91" y="134"/>
                  </a:cubicBezTo>
                  <a:cubicBezTo>
                    <a:pt x="91" y="135"/>
                    <a:pt x="91" y="136"/>
                    <a:pt x="91" y="136"/>
                  </a:cubicBezTo>
                  <a:cubicBezTo>
                    <a:pt x="91" y="136"/>
                    <a:pt x="90" y="136"/>
                    <a:pt x="89" y="136"/>
                  </a:cubicBezTo>
                  <a:cubicBezTo>
                    <a:pt x="88" y="136"/>
                    <a:pt x="88" y="139"/>
                    <a:pt x="88" y="140"/>
                  </a:cubicBezTo>
                  <a:cubicBezTo>
                    <a:pt x="88" y="141"/>
                    <a:pt x="89" y="141"/>
                    <a:pt x="89" y="141"/>
                  </a:cubicBezTo>
                  <a:cubicBezTo>
                    <a:pt x="89" y="142"/>
                    <a:pt x="88" y="143"/>
                    <a:pt x="88" y="143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7" y="143"/>
                    <a:pt x="88" y="143"/>
                    <a:pt x="89" y="143"/>
                  </a:cubicBezTo>
                  <a:cubicBezTo>
                    <a:pt x="89" y="144"/>
                    <a:pt x="90" y="144"/>
                    <a:pt x="90" y="144"/>
                  </a:cubicBezTo>
                  <a:cubicBezTo>
                    <a:pt x="91" y="144"/>
                    <a:pt x="92" y="143"/>
                    <a:pt x="93" y="143"/>
                  </a:cubicBezTo>
                  <a:cubicBezTo>
                    <a:pt x="94" y="143"/>
                    <a:pt x="95" y="143"/>
                    <a:pt x="95" y="143"/>
                  </a:cubicBezTo>
                  <a:cubicBezTo>
                    <a:pt x="96" y="143"/>
                    <a:pt x="97" y="143"/>
                    <a:pt x="97" y="143"/>
                  </a:cubicBezTo>
                  <a:cubicBezTo>
                    <a:pt x="97" y="144"/>
                    <a:pt x="97" y="144"/>
                    <a:pt x="98" y="144"/>
                  </a:cubicBezTo>
                  <a:cubicBezTo>
                    <a:pt x="98" y="144"/>
                    <a:pt x="99" y="145"/>
                    <a:pt x="99" y="145"/>
                  </a:cubicBezTo>
                  <a:cubicBezTo>
                    <a:pt x="99" y="145"/>
                    <a:pt x="98" y="146"/>
                    <a:pt x="99" y="146"/>
                  </a:cubicBezTo>
                  <a:cubicBezTo>
                    <a:pt x="99" y="147"/>
                    <a:pt x="99" y="147"/>
                    <a:pt x="99" y="148"/>
                  </a:cubicBezTo>
                  <a:cubicBezTo>
                    <a:pt x="100" y="148"/>
                    <a:pt x="100" y="148"/>
                    <a:pt x="100" y="149"/>
                  </a:cubicBezTo>
                  <a:cubicBezTo>
                    <a:pt x="100" y="149"/>
                    <a:pt x="100" y="151"/>
                    <a:pt x="100" y="151"/>
                  </a:cubicBezTo>
                  <a:cubicBezTo>
                    <a:pt x="100" y="152"/>
                    <a:pt x="102" y="153"/>
                    <a:pt x="101" y="153"/>
                  </a:cubicBezTo>
                  <a:cubicBezTo>
                    <a:pt x="101" y="154"/>
                    <a:pt x="100" y="154"/>
                    <a:pt x="100" y="155"/>
                  </a:cubicBezTo>
                  <a:cubicBezTo>
                    <a:pt x="100" y="156"/>
                    <a:pt x="100" y="156"/>
                    <a:pt x="99" y="156"/>
                  </a:cubicBezTo>
                  <a:cubicBezTo>
                    <a:pt x="99" y="156"/>
                    <a:pt x="99" y="157"/>
                    <a:pt x="99" y="157"/>
                  </a:cubicBezTo>
                  <a:cubicBezTo>
                    <a:pt x="99" y="157"/>
                    <a:pt x="98" y="158"/>
                    <a:pt x="99" y="158"/>
                  </a:cubicBezTo>
                  <a:cubicBezTo>
                    <a:pt x="99" y="159"/>
                    <a:pt x="100" y="159"/>
                    <a:pt x="101" y="159"/>
                  </a:cubicBezTo>
                  <a:cubicBezTo>
                    <a:pt x="101" y="159"/>
                    <a:pt x="102" y="159"/>
                    <a:pt x="103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9"/>
                    <a:pt x="105" y="159"/>
                    <a:pt x="105" y="159"/>
                  </a:cubicBezTo>
                  <a:cubicBezTo>
                    <a:pt x="105" y="159"/>
                    <a:pt x="106" y="157"/>
                    <a:pt x="107" y="158"/>
                  </a:cubicBezTo>
                  <a:cubicBezTo>
                    <a:pt x="109" y="158"/>
                    <a:pt x="109" y="159"/>
                    <a:pt x="110" y="159"/>
                  </a:cubicBezTo>
                  <a:cubicBezTo>
                    <a:pt x="110" y="159"/>
                    <a:pt x="110" y="160"/>
                    <a:pt x="110" y="160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1"/>
                    <a:pt x="112" y="161"/>
                    <a:pt x="113" y="161"/>
                  </a:cubicBezTo>
                  <a:cubicBezTo>
                    <a:pt x="113" y="161"/>
                    <a:pt x="115" y="160"/>
                    <a:pt x="115" y="161"/>
                  </a:cubicBezTo>
                  <a:cubicBezTo>
                    <a:pt x="115" y="161"/>
                    <a:pt x="115" y="162"/>
                    <a:pt x="116" y="162"/>
                  </a:cubicBezTo>
                  <a:cubicBezTo>
                    <a:pt x="117" y="162"/>
                    <a:pt x="119" y="161"/>
                    <a:pt x="119" y="161"/>
                  </a:cubicBezTo>
                  <a:cubicBezTo>
                    <a:pt x="119" y="161"/>
                    <a:pt x="118" y="162"/>
                    <a:pt x="118" y="162"/>
                  </a:cubicBezTo>
                  <a:cubicBezTo>
                    <a:pt x="118" y="162"/>
                    <a:pt x="117" y="163"/>
                    <a:pt x="117" y="163"/>
                  </a:cubicBezTo>
                  <a:cubicBezTo>
                    <a:pt x="117" y="163"/>
                    <a:pt x="117" y="163"/>
                    <a:pt x="117" y="163"/>
                  </a:cubicBezTo>
                  <a:cubicBezTo>
                    <a:pt x="116" y="163"/>
                    <a:pt x="116" y="164"/>
                    <a:pt x="116" y="164"/>
                  </a:cubicBezTo>
                  <a:cubicBezTo>
                    <a:pt x="116" y="165"/>
                    <a:pt x="116" y="165"/>
                    <a:pt x="117" y="165"/>
                  </a:cubicBezTo>
                  <a:cubicBezTo>
                    <a:pt x="117" y="165"/>
                    <a:pt x="119" y="164"/>
                    <a:pt x="120" y="165"/>
                  </a:cubicBezTo>
                  <a:cubicBezTo>
                    <a:pt x="120" y="166"/>
                    <a:pt x="121" y="166"/>
                    <a:pt x="121" y="166"/>
                  </a:cubicBezTo>
                  <a:cubicBezTo>
                    <a:pt x="121" y="166"/>
                    <a:pt x="121" y="167"/>
                    <a:pt x="122" y="167"/>
                  </a:cubicBezTo>
                  <a:cubicBezTo>
                    <a:pt x="122" y="167"/>
                    <a:pt x="123" y="167"/>
                    <a:pt x="123" y="168"/>
                  </a:cubicBezTo>
                  <a:cubicBezTo>
                    <a:pt x="123" y="168"/>
                    <a:pt x="123" y="168"/>
                    <a:pt x="124" y="169"/>
                  </a:cubicBezTo>
                  <a:cubicBezTo>
                    <a:pt x="124" y="169"/>
                    <a:pt x="124" y="170"/>
                    <a:pt x="125" y="170"/>
                  </a:cubicBezTo>
                  <a:cubicBezTo>
                    <a:pt x="126" y="170"/>
                    <a:pt x="127" y="170"/>
                    <a:pt x="127" y="170"/>
                  </a:cubicBezTo>
                  <a:cubicBezTo>
                    <a:pt x="128" y="170"/>
                    <a:pt x="128" y="170"/>
                    <a:pt x="129" y="170"/>
                  </a:cubicBezTo>
                  <a:cubicBezTo>
                    <a:pt x="129" y="170"/>
                    <a:pt x="130" y="170"/>
                    <a:pt x="130" y="170"/>
                  </a:cubicBezTo>
                  <a:cubicBezTo>
                    <a:pt x="130" y="171"/>
                    <a:pt x="130" y="171"/>
                    <a:pt x="131" y="171"/>
                  </a:cubicBezTo>
                  <a:cubicBezTo>
                    <a:pt x="131" y="172"/>
                    <a:pt x="132" y="172"/>
                    <a:pt x="132" y="173"/>
                  </a:cubicBezTo>
                  <a:cubicBezTo>
                    <a:pt x="132" y="173"/>
                    <a:pt x="131" y="174"/>
                    <a:pt x="132" y="174"/>
                  </a:cubicBezTo>
                  <a:cubicBezTo>
                    <a:pt x="132" y="175"/>
                    <a:pt x="132" y="175"/>
                    <a:pt x="132" y="175"/>
                  </a:cubicBezTo>
                  <a:cubicBezTo>
                    <a:pt x="132" y="175"/>
                    <a:pt x="132" y="175"/>
                    <a:pt x="132" y="176"/>
                  </a:cubicBezTo>
                  <a:cubicBezTo>
                    <a:pt x="132" y="176"/>
                    <a:pt x="133" y="177"/>
                    <a:pt x="133" y="177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3" y="178"/>
                    <a:pt x="133" y="178"/>
                    <a:pt x="133" y="179"/>
                  </a:cubicBezTo>
                  <a:cubicBezTo>
                    <a:pt x="133" y="179"/>
                    <a:pt x="134" y="180"/>
                    <a:pt x="133" y="181"/>
                  </a:cubicBezTo>
                  <a:cubicBezTo>
                    <a:pt x="133" y="181"/>
                    <a:pt x="133" y="181"/>
                    <a:pt x="133" y="182"/>
                  </a:cubicBezTo>
                  <a:cubicBezTo>
                    <a:pt x="133" y="182"/>
                    <a:pt x="134" y="183"/>
                    <a:pt x="134" y="183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4"/>
                    <a:pt x="135" y="184"/>
                    <a:pt x="135" y="184"/>
                  </a:cubicBezTo>
                  <a:cubicBezTo>
                    <a:pt x="135" y="185"/>
                    <a:pt x="134" y="186"/>
                    <a:pt x="135" y="187"/>
                  </a:cubicBezTo>
                  <a:cubicBezTo>
                    <a:pt x="135" y="188"/>
                    <a:pt x="135" y="188"/>
                    <a:pt x="135" y="188"/>
                  </a:cubicBezTo>
                  <a:cubicBezTo>
                    <a:pt x="135" y="189"/>
                    <a:pt x="135" y="190"/>
                    <a:pt x="136" y="191"/>
                  </a:cubicBezTo>
                  <a:cubicBezTo>
                    <a:pt x="136" y="191"/>
                    <a:pt x="136" y="191"/>
                    <a:pt x="136" y="192"/>
                  </a:cubicBezTo>
                  <a:cubicBezTo>
                    <a:pt x="137" y="192"/>
                    <a:pt x="137" y="192"/>
                    <a:pt x="137" y="193"/>
                  </a:cubicBezTo>
                  <a:cubicBezTo>
                    <a:pt x="136" y="193"/>
                    <a:pt x="136" y="193"/>
                    <a:pt x="136" y="194"/>
                  </a:cubicBezTo>
                  <a:cubicBezTo>
                    <a:pt x="136" y="194"/>
                    <a:pt x="136" y="195"/>
                    <a:pt x="136" y="195"/>
                  </a:cubicBezTo>
                  <a:cubicBezTo>
                    <a:pt x="135" y="196"/>
                    <a:pt x="134" y="196"/>
                    <a:pt x="134" y="196"/>
                  </a:cubicBezTo>
                  <a:cubicBezTo>
                    <a:pt x="134" y="196"/>
                    <a:pt x="133" y="196"/>
                    <a:pt x="133" y="196"/>
                  </a:cubicBezTo>
                  <a:cubicBezTo>
                    <a:pt x="133" y="197"/>
                    <a:pt x="133" y="197"/>
                    <a:pt x="133" y="197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8"/>
                    <a:pt x="132" y="200"/>
                    <a:pt x="132" y="200"/>
                  </a:cubicBezTo>
                  <a:cubicBezTo>
                    <a:pt x="132" y="200"/>
                    <a:pt x="132" y="201"/>
                    <a:pt x="132" y="201"/>
                  </a:cubicBezTo>
                  <a:cubicBezTo>
                    <a:pt x="132" y="201"/>
                    <a:pt x="132" y="202"/>
                    <a:pt x="132" y="202"/>
                  </a:cubicBezTo>
                  <a:cubicBezTo>
                    <a:pt x="132" y="203"/>
                    <a:pt x="131" y="203"/>
                    <a:pt x="132" y="204"/>
                  </a:cubicBezTo>
                  <a:cubicBezTo>
                    <a:pt x="132" y="204"/>
                    <a:pt x="133" y="204"/>
                    <a:pt x="133" y="204"/>
                  </a:cubicBezTo>
                  <a:cubicBezTo>
                    <a:pt x="133" y="205"/>
                    <a:pt x="133" y="205"/>
                    <a:pt x="133" y="206"/>
                  </a:cubicBezTo>
                  <a:cubicBezTo>
                    <a:pt x="133" y="206"/>
                    <a:pt x="132" y="208"/>
                    <a:pt x="133" y="208"/>
                  </a:cubicBezTo>
                  <a:cubicBezTo>
                    <a:pt x="133" y="208"/>
                    <a:pt x="135" y="207"/>
                    <a:pt x="135" y="208"/>
                  </a:cubicBezTo>
                  <a:cubicBezTo>
                    <a:pt x="136" y="209"/>
                    <a:pt x="135" y="209"/>
                    <a:pt x="135" y="210"/>
                  </a:cubicBezTo>
                  <a:cubicBezTo>
                    <a:pt x="135" y="210"/>
                    <a:pt x="135" y="210"/>
                    <a:pt x="135" y="210"/>
                  </a:cubicBezTo>
                  <a:cubicBezTo>
                    <a:pt x="134" y="211"/>
                    <a:pt x="134" y="212"/>
                    <a:pt x="134" y="212"/>
                  </a:cubicBezTo>
                  <a:cubicBezTo>
                    <a:pt x="134" y="213"/>
                    <a:pt x="134" y="213"/>
                    <a:pt x="134" y="214"/>
                  </a:cubicBezTo>
                  <a:cubicBezTo>
                    <a:pt x="134" y="214"/>
                    <a:pt x="134" y="215"/>
                    <a:pt x="134" y="215"/>
                  </a:cubicBezTo>
                  <a:cubicBezTo>
                    <a:pt x="134" y="216"/>
                    <a:pt x="133" y="218"/>
                    <a:pt x="132" y="219"/>
                  </a:cubicBezTo>
                  <a:cubicBezTo>
                    <a:pt x="132" y="220"/>
                    <a:pt x="132" y="221"/>
                    <a:pt x="131" y="221"/>
                  </a:cubicBezTo>
                  <a:cubicBezTo>
                    <a:pt x="131" y="222"/>
                    <a:pt x="130" y="222"/>
                    <a:pt x="130" y="223"/>
                  </a:cubicBezTo>
                  <a:cubicBezTo>
                    <a:pt x="130" y="223"/>
                    <a:pt x="130" y="224"/>
                    <a:pt x="130" y="224"/>
                  </a:cubicBezTo>
                  <a:cubicBezTo>
                    <a:pt x="130" y="224"/>
                    <a:pt x="129" y="225"/>
                    <a:pt x="128" y="225"/>
                  </a:cubicBezTo>
                  <a:cubicBezTo>
                    <a:pt x="127" y="225"/>
                    <a:pt x="126" y="225"/>
                    <a:pt x="126" y="224"/>
                  </a:cubicBezTo>
                  <a:cubicBezTo>
                    <a:pt x="126" y="224"/>
                    <a:pt x="126" y="223"/>
                    <a:pt x="126" y="223"/>
                  </a:cubicBezTo>
                  <a:cubicBezTo>
                    <a:pt x="126" y="223"/>
                    <a:pt x="124" y="223"/>
                    <a:pt x="124" y="222"/>
                  </a:cubicBezTo>
                  <a:cubicBezTo>
                    <a:pt x="124" y="221"/>
                    <a:pt x="124" y="220"/>
                    <a:pt x="124" y="219"/>
                  </a:cubicBezTo>
                  <a:cubicBezTo>
                    <a:pt x="123" y="219"/>
                    <a:pt x="123" y="218"/>
                    <a:pt x="123" y="218"/>
                  </a:cubicBezTo>
                  <a:cubicBezTo>
                    <a:pt x="123" y="217"/>
                    <a:pt x="123" y="217"/>
                    <a:pt x="122" y="217"/>
                  </a:cubicBezTo>
                  <a:cubicBezTo>
                    <a:pt x="122" y="217"/>
                    <a:pt x="121" y="217"/>
                    <a:pt x="121" y="217"/>
                  </a:cubicBezTo>
                  <a:cubicBezTo>
                    <a:pt x="121" y="217"/>
                    <a:pt x="120" y="217"/>
                    <a:pt x="120" y="217"/>
                  </a:cubicBezTo>
                  <a:cubicBezTo>
                    <a:pt x="120" y="218"/>
                    <a:pt x="119" y="219"/>
                    <a:pt x="118" y="218"/>
                  </a:cubicBezTo>
                  <a:cubicBezTo>
                    <a:pt x="118" y="218"/>
                    <a:pt x="119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5" y="216"/>
                    <a:pt x="114" y="217"/>
                    <a:pt x="114" y="217"/>
                  </a:cubicBezTo>
                  <a:cubicBezTo>
                    <a:pt x="113" y="218"/>
                    <a:pt x="113" y="218"/>
                    <a:pt x="112" y="218"/>
                  </a:cubicBezTo>
                  <a:cubicBezTo>
                    <a:pt x="112" y="218"/>
                    <a:pt x="111" y="219"/>
                    <a:pt x="111" y="219"/>
                  </a:cubicBezTo>
                  <a:cubicBezTo>
                    <a:pt x="110" y="219"/>
                    <a:pt x="109" y="220"/>
                    <a:pt x="109" y="220"/>
                  </a:cubicBezTo>
                  <a:cubicBezTo>
                    <a:pt x="108" y="220"/>
                    <a:pt x="107" y="221"/>
                    <a:pt x="107" y="221"/>
                  </a:cubicBezTo>
                  <a:cubicBezTo>
                    <a:pt x="107" y="221"/>
                    <a:pt x="106" y="221"/>
                    <a:pt x="106" y="222"/>
                  </a:cubicBezTo>
                  <a:cubicBezTo>
                    <a:pt x="105" y="222"/>
                    <a:pt x="105" y="223"/>
                    <a:pt x="104" y="223"/>
                  </a:cubicBezTo>
                  <a:cubicBezTo>
                    <a:pt x="104" y="223"/>
                    <a:pt x="103" y="224"/>
                    <a:pt x="103" y="224"/>
                  </a:cubicBezTo>
                  <a:cubicBezTo>
                    <a:pt x="103" y="224"/>
                    <a:pt x="102" y="225"/>
                    <a:pt x="102" y="225"/>
                  </a:cubicBezTo>
                  <a:cubicBezTo>
                    <a:pt x="102" y="225"/>
                    <a:pt x="101" y="225"/>
                    <a:pt x="101" y="226"/>
                  </a:cubicBezTo>
                  <a:cubicBezTo>
                    <a:pt x="101" y="226"/>
                    <a:pt x="101" y="227"/>
                    <a:pt x="101" y="227"/>
                  </a:cubicBezTo>
                  <a:cubicBezTo>
                    <a:pt x="101" y="228"/>
                    <a:pt x="102" y="228"/>
                    <a:pt x="101" y="228"/>
                  </a:cubicBezTo>
                  <a:cubicBezTo>
                    <a:pt x="101" y="228"/>
                    <a:pt x="101" y="228"/>
                    <a:pt x="101" y="229"/>
                  </a:cubicBezTo>
                  <a:cubicBezTo>
                    <a:pt x="100" y="229"/>
                    <a:pt x="100" y="229"/>
                    <a:pt x="100" y="229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100" y="227"/>
                    <a:pt x="99" y="228"/>
                    <a:pt x="98" y="229"/>
                  </a:cubicBezTo>
                  <a:cubicBezTo>
                    <a:pt x="97" y="229"/>
                    <a:pt x="96" y="230"/>
                    <a:pt x="96" y="230"/>
                  </a:cubicBezTo>
                  <a:cubicBezTo>
                    <a:pt x="97" y="231"/>
                    <a:pt x="97" y="231"/>
                    <a:pt x="97" y="232"/>
                  </a:cubicBezTo>
                  <a:cubicBezTo>
                    <a:pt x="97" y="233"/>
                    <a:pt x="97" y="233"/>
                    <a:pt x="96" y="234"/>
                  </a:cubicBezTo>
                  <a:cubicBezTo>
                    <a:pt x="95" y="235"/>
                    <a:pt x="94" y="235"/>
                    <a:pt x="94" y="235"/>
                  </a:cubicBezTo>
                  <a:cubicBezTo>
                    <a:pt x="93" y="236"/>
                    <a:pt x="93" y="236"/>
                    <a:pt x="92" y="236"/>
                  </a:cubicBezTo>
                  <a:cubicBezTo>
                    <a:pt x="91" y="236"/>
                    <a:pt x="91" y="237"/>
                    <a:pt x="91" y="237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2" y="238"/>
                    <a:pt x="92" y="239"/>
                    <a:pt x="91" y="239"/>
                  </a:cubicBezTo>
                  <a:cubicBezTo>
                    <a:pt x="91" y="239"/>
                    <a:pt x="91" y="239"/>
                    <a:pt x="91" y="240"/>
                  </a:cubicBezTo>
                  <a:cubicBezTo>
                    <a:pt x="91" y="240"/>
                    <a:pt x="91" y="240"/>
                    <a:pt x="90" y="241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88" y="241"/>
                    <a:pt x="88" y="241"/>
                    <a:pt x="88" y="241"/>
                  </a:cubicBezTo>
                  <a:cubicBezTo>
                    <a:pt x="88" y="241"/>
                    <a:pt x="89" y="240"/>
                    <a:pt x="88" y="239"/>
                  </a:cubicBezTo>
                  <a:cubicBezTo>
                    <a:pt x="88" y="239"/>
                    <a:pt x="88" y="238"/>
                    <a:pt x="87" y="239"/>
                  </a:cubicBezTo>
                  <a:cubicBezTo>
                    <a:pt x="87" y="239"/>
                    <a:pt x="87" y="239"/>
                    <a:pt x="86" y="240"/>
                  </a:cubicBezTo>
                  <a:cubicBezTo>
                    <a:pt x="86" y="240"/>
                    <a:pt x="85" y="241"/>
                    <a:pt x="85" y="241"/>
                  </a:cubicBezTo>
                  <a:cubicBezTo>
                    <a:pt x="84" y="242"/>
                    <a:pt x="84" y="242"/>
                    <a:pt x="84" y="243"/>
                  </a:cubicBezTo>
                  <a:cubicBezTo>
                    <a:pt x="84" y="243"/>
                    <a:pt x="84" y="243"/>
                    <a:pt x="83" y="243"/>
                  </a:cubicBezTo>
                  <a:cubicBezTo>
                    <a:pt x="83" y="243"/>
                    <a:pt x="82" y="244"/>
                    <a:pt x="81" y="244"/>
                  </a:cubicBezTo>
                  <a:cubicBezTo>
                    <a:pt x="81" y="245"/>
                    <a:pt x="80" y="245"/>
                    <a:pt x="80" y="246"/>
                  </a:cubicBezTo>
                  <a:cubicBezTo>
                    <a:pt x="80" y="247"/>
                    <a:pt x="79" y="248"/>
                    <a:pt x="79" y="249"/>
                  </a:cubicBezTo>
                  <a:cubicBezTo>
                    <a:pt x="78" y="250"/>
                    <a:pt x="78" y="251"/>
                    <a:pt x="77" y="251"/>
                  </a:cubicBezTo>
                  <a:cubicBezTo>
                    <a:pt x="77" y="252"/>
                    <a:pt x="76" y="253"/>
                    <a:pt x="76" y="254"/>
                  </a:cubicBezTo>
                  <a:cubicBezTo>
                    <a:pt x="75" y="254"/>
                    <a:pt x="75" y="255"/>
                    <a:pt x="75" y="255"/>
                  </a:cubicBezTo>
                  <a:cubicBezTo>
                    <a:pt x="74" y="255"/>
                    <a:pt x="74" y="256"/>
                    <a:pt x="74" y="255"/>
                  </a:cubicBezTo>
                  <a:cubicBezTo>
                    <a:pt x="73" y="254"/>
                    <a:pt x="73" y="254"/>
                    <a:pt x="73" y="253"/>
                  </a:cubicBezTo>
                  <a:cubicBezTo>
                    <a:pt x="73" y="253"/>
                    <a:pt x="73" y="253"/>
                    <a:pt x="73" y="253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1"/>
                    <a:pt x="74" y="251"/>
                    <a:pt x="74" y="251"/>
                  </a:cubicBezTo>
                  <a:cubicBezTo>
                    <a:pt x="74" y="251"/>
                    <a:pt x="74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4" y="249"/>
                    <a:pt x="74" y="249"/>
                    <a:pt x="74" y="248"/>
                  </a:cubicBezTo>
                  <a:cubicBezTo>
                    <a:pt x="74" y="248"/>
                    <a:pt x="73" y="247"/>
                    <a:pt x="73" y="247"/>
                  </a:cubicBezTo>
                  <a:cubicBezTo>
                    <a:pt x="73" y="247"/>
                    <a:pt x="72" y="246"/>
                    <a:pt x="72" y="246"/>
                  </a:cubicBezTo>
                  <a:cubicBezTo>
                    <a:pt x="71" y="246"/>
                    <a:pt x="70" y="246"/>
                    <a:pt x="70" y="245"/>
                  </a:cubicBezTo>
                  <a:cubicBezTo>
                    <a:pt x="70" y="245"/>
                    <a:pt x="71" y="245"/>
                    <a:pt x="72" y="245"/>
                  </a:cubicBezTo>
                  <a:cubicBezTo>
                    <a:pt x="72" y="244"/>
                    <a:pt x="72" y="244"/>
                    <a:pt x="72" y="244"/>
                  </a:cubicBezTo>
                  <a:cubicBezTo>
                    <a:pt x="71" y="244"/>
                    <a:pt x="71" y="244"/>
                    <a:pt x="71" y="244"/>
                  </a:cubicBezTo>
                  <a:cubicBezTo>
                    <a:pt x="71" y="244"/>
                    <a:pt x="71" y="245"/>
                    <a:pt x="70" y="244"/>
                  </a:cubicBezTo>
                  <a:cubicBezTo>
                    <a:pt x="70" y="244"/>
                    <a:pt x="70" y="243"/>
                    <a:pt x="70" y="243"/>
                  </a:cubicBezTo>
                  <a:cubicBezTo>
                    <a:pt x="70" y="243"/>
                    <a:pt x="70" y="243"/>
                    <a:pt x="70" y="243"/>
                  </a:cubicBezTo>
                  <a:cubicBezTo>
                    <a:pt x="70" y="243"/>
                    <a:pt x="70" y="243"/>
                    <a:pt x="70" y="243"/>
                  </a:cubicBezTo>
                  <a:cubicBezTo>
                    <a:pt x="69" y="242"/>
                    <a:pt x="69" y="243"/>
                    <a:pt x="69" y="243"/>
                  </a:cubicBezTo>
                  <a:cubicBezTo>
                    <a:pt x="69" y="243"/>
                    <a:pt x="68" y="244"/>
                    <a:pt x="68" y="245"/>
                  </a:cubicBezTo>
                  <a:cubicBezTo>
                    <a:pt x="67" y="245"/>
                    <a:pt x="66" y="246"/>
                    <a:pt x="66" y="246"/>
                  </a:cubicBezTo>
                  <a:cubicBezTo>
                    <a:pt x="65" y="246"/>
                    <a:pt x="64" y="247"/>
                    <a:pt x="64" y="247"/>
                  </a:cubicBezTo>
                  <a:cubicBezTo>
                    <a:pt x="64" y="247"/>
                    <a:pt x="65" y="247"/>
                    <a:pt x="65" y="247"/>
                  </a:cubicBezTo>
                  <a:cubicBezTo>
                    <a:pt x="65" y="247"/>
                    <a:pt x="66" y="247"/>
                    <a:pt x="65" y="247"/>
                  </a:cubicBezTo>
                  <a:cubicBezTo>
                    <a:pt x="65" y="248"/>
                    <a:pt x="64" y="249"/>
                    <a:pt x="64" y="249"/>
                  </a:cubicBezTo>
                  <a:cubicBezTo>
                    <a:pt x="64" y="249"/>
                    <a:pt x="63" y="249"/>
                    <a:pt x="63" y="249"/>
                  </a:cubicBezTo>
                  <a:cubicBezTo>
                    <a:pt x="63" y="249"/>
                    <a:pt x="63" y="249"/>
                    <a:pt x="63" y="249"/>
                  </a:cubicBezTo>
                  <a:cubicBezTo>
                    <a:pt x="63" y="250"/>
                    <a:pt x="63" y="250"/>
                    <a:pt x="62" y="250"/>
                  </a:cubicBezTo>
                  <a:cubicBezTo>
                    <a:pt x="62" y="250"/>
                    <a:pt x="62" y="251"/>
                    <a:pt x="62" y="251"/>
                  </a:cubicBezTo>
                  <a:cubicBezTo>
                    <a:pt x="61" y="251"/>
                    <a:pt x="61" y="251"/>
                    <a:pt x="60" y="251"/>
                  </a:cubicBezTo>
                  <a:cubicBezTo>
                    <a:pt x="60" y="250"/>
                    <a:pt x="60" y="250"/>
                    <a:pt x="59" y="251"/>
                  </a:cubicBezTo>
                  <a:cubicBezTo>
                    <a:pt x="59" y="252"/>
                    <a:pt x="58" y="253"/>
                    <a:pt x="58" y="253"/>
                  </a:cubicBezTo>
                  <a:cubicBezTo>
                    <a:pt x="57" y="253"/>
                    <a:pt x="58" y="252"/>
                    <a:pt x="57" y="252"/>
                  </a:cubicBezTo>
                  <a:cubicBezTo>
                    <a:pt x="57" y="252"/>
                    <a:pt x="57" y="252"/>
                    <a:pt x="56" y="252"/>
                  </a:cubicBezTo>
                  <a:cubicBezTo>
                    <a:pt x="56" y="252"/>
                    <a:pt x="56" y="251"/>
                    <a:pt x="55" y="250"/>
                  </a:cubicBezTo>
                  <a:cubicBezTo>
                    <a:pt x="55" y="250"/>
                    <a:pt x="55" y="249"/>
                    <a:pt x="54" y="249"/>
                  </a:cubicBezTo>
                  <a:cubicBezTo>
                    <a:pt x="54" y="249"/>
                    <a:pt x="54" y="249"/>
                    <a:pt x="54" y="248"/>
                  </a:cubicBezTo>
                  <a:cubicBezTo>
                    <a:pt x="54" y="248"/>
                    <a:pt x="53" y="247"/>
                    <a:pt x="53" y="247"/>
                  </a:cubicBezTo>
                  <a:cubicBezTo>
                    <a:pt x="53" y="246"/>
                    <a:pt x="53" y="246"/>
                    <a:pt x="53" y="246"/>
                  </a:cubicBezTo>
                  <a:cubicBezTo>
                    <a:pt x="53" y="245"/>
                    <a:pt x="54" y="245"/>
                    <a:pt x="54" y="245"/>
                  </a:cubicBezTo>
                  <a:cubicBezTo>
                    <a:pt x="54" y="245"/>
                    <a:pt x="55" y="245"/>
                    <a:pt x="55" y="245"/>
                  </a:cubicBezTo>
                  <a:cubicBezTo>
                    <a:pt x="55" y="245"/>
                    <a:pt x="56" y="245"/>
                    <a:pt x="56" y="244"/>
                  </a:cubicBezTo>
                  <a:cubicBezTo>
                    <a:pt x="55" y="244"/>
                    <a:pt x="55" y="244"/>
                    <a:pt x="56" y="244"/>
                  </a:cubicBezTo>
                  <a:cubicBezTo>
                    <a:pt x="56" y="244"/>
                    <a:pt x="56" y="243"/>
                    <a:pt x="56" y="243"/>
                  </a:cubicBezTo>
                  <a:cubicBezTo>
                    <a:pt x="55" y="243"/>
                    <a:pt x="55" y="242"/>
                    <a:pt x="55" y="242"/>
                  </a:cubicBezTo>
                  <a:cubicBezTo>
                    <a:pt x="54" y="242"/>
                    <a:pt x="54" y="243"/>
                    <a:pt x="54" y="242"/>
                  </a:cubicBezTo>
                  <a:cubicBezTo>
                    <a:pt x="54" y="242"/>
                    <a:pt x="53" y="242"/>
                    <a:pt x="53" y="242"/>
                  </a:cubicBezTo>
                  <a:cubicBezTo>
                    <a:pt x="53" y="242"/>
                    <a:pt x="52" y="242"/>
                    <a:pt x="52" y="242"/>
                  </a:cubicBezTo>
                  <a:cubicBezTo>
                    <a:pt x="51" y="242"/>
                    <a:pt x="50" y="242"/>
                    <a:pt x="50" y="242"/>
                  </a:cubicBezTo>
                  <a:cubicBezTo>
                    <a:pt x="50" y="242"/>
                    <a:pt x="50" y="241"/>
                    <a:pt x="50" y="241"/>
                  </a:cubicBezTo>
                  <a:cubicBezTo>
                    <a:pt x="49" y="242"/>
                    <a:pt x="49" y="242"/>
                    <a:pt x="48" y="242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3"/>
                    <a:pt x="46" y="243"/>
                  </a:cubicBezTo>
                  <a:cubicBezTo>
                    <a:pt x="46" y="244"/>
                    <a:pt x="46" y="245"/>
                    <a:pt x="45" y="244"/>
                  </a:cubicBezTo>
                  <a:cubicBezTo>
                    <a:pt x="45" y="244"/>
                    <a:pt x="45" y="243"/>
                    <a:pt x="44" y="244"/>
                  </a:cubicBezTo>
                  <a:cubicBezTo>
                    <a:pt x="44" y="244"/>
                    <a:pt x="43" y="245"/>
                    <a:pt x="43" y="245"/>
                  </a:cubicBezTo>
                  <a:cubicBezTo>
                    <a:pt x="42" y="245"/>
                    <a:pt x="41" y="247"/>
                    <a:pt x="41" y="247"/>
                  </a:cubicBezTo>
                  <a:cubicBezTo>
                    <a:pt x="41" y="247"/>
                    <a:pt x="40" y="247"/>
                    <a:pt x="40" y="248"/>
                  </a:cubicBezTo>
                  <a:cubicBezTo>
                    <a:pt x="40" y="248"/>
                    <a:pt x="39" y="250"/>
                    <a:pt x="39" y="250"/>
                  </a:cubicBezTo>
                  <a:cubicBezTo>
                    <a:pt x="39" y="250"/>
                    <a:pt x="38" y="251"/>
                    <a:pt x="38" y="251"/>
                  </a:cubicBezTo>
                  <a:cubicBezTo>
                    <a:pt x="37" y="252"/>
                    <a:pt x="36" y="254"/>
                    <a:pt x="35" y="254"/>
                  </a:cubicBezTo>
                  <a:cubicBezTo>
                    <a:pt x="35" y="255"/>
                    <a:pt x="34" y="256"/>
                    <a:pt x="33" y="257"/>
                  </a:cubicBezTo>
                  <a:cubicBezTo>
                    <a:pt x="33" y="257"/>
                    <a:pt x="32" y="257"/>
                    <a:pt x="32" y="256"/>
                  </a:cubicBezTo>
                  <a:cubicBezTo>
                    <a:pt x="32" y="256"/>
                    <a:pt x="32" y="256"/>
                    <a:pt x="32" y="256"/>
                  </a:cubicBezTo>
                  <a:cubicBezTo>
                    <a:pt x="31" y="255"/>
                    <a:pt x="31" y="254"/>
                    <a:pt x="30" y="255"/>
                  </a:cubicBezTo>
                  <a:cubicBezTo>
                    <a:pt x="30" y="255"/>
                    <a:pt x="29" y="256"/>
                    <a:pt x="29" y="256"/>
                  </a:cubicBezTo>
                  <a:cubicBezTo>
                    <a:pt x="29" y="256"/>
                    <a:pt x="28" y="255"/>
                    <a:pt x="28" y="256"/>
                  </a:cubicBezTo>
                  <a:cubicBezTo>
                    <a:pt x="28" y="256"/>
                    <a:pt x="27" y="256"/>
                    <a:pt x="27" y="256"/>
                  </a:cubicBezTo>
                  <a:cubicBezTo>
                    <a:pt x="26" y="256"/>
                    <a:pt x="26" y="255"/>
                    <a:pt x="26" y="255"/>
                  </a:cubicBezTo>
                  <a:cubicBezTo>
                    <a:pt x="26" y="255"/>
                    <a:pt x="26" y="255"/>
                    <a:pt x="25" y="254"/>
                  </a:cubicBezTo>
                  <a:cubicBezTo>
                    <a:pt x="25" y="254"/>
                    <a:pt x="24" y="254"/>
                    <a:pt x="24" y="254"/>
                  </a:cubicBezTo>
                  <a:cubicBezTo>
                    <a:pt x="25" y="253"/>
                    <a:pt x="25" y="253"/>
                    <a:pt x="24" y="253"/>
                  </a:cubicBezTo>
                  <a:cubicBezTo>
                    <a:pt x="24" y="252"/>
                    <a:pt x="23" y="252"/>
                    <a:pt x="23" y="251"/>
                  </a:cubicBezTo>
                  <a:cubicBezTo>
                    <a:pt x="23" y="251"/>
                    <a:pt x="23" y="250"/>
                    <a:pt x="23" y="249"/>
                  </a:cubicBezTo>
                  <a:cubicBezTo>
                    <a:pt x="23" y="249"/>
                    <a:pt x="23" y="248"/>
                    <a:pt x="22" y="248"/>
                  </a:cubicBezTo>
                  <a:cubicBezTo>
                    <a:pt x="21" y="248"/>
                    <a:pt x="20" y="248"/>
                    <a:pt x="20" y="249"/>
                  </a:cubicBezTo>
                  <a:cubicBezTo>
                    <a:pt x="19" y="249"/>
                    <a:pt x="19" y="249"/>
                    <a:pt x="19" y="250"/>
                  </a:cubicBezTo>
                  <a:cubicBezTo>
                    <a:pt x="19" y="251"/>
                    <a:pt x="20" y="251"/>
                    <a:pt x="20" y="252"/>
                  </a:cubicBezTo>
                  <a:cubicBezTo>
                    <a:pt x="20" y="253"/>
                    <a:pt x="19" y="253"/>
                    <a:pt x="19" y="254"/>
                  </a:cubicBezTo>
                  <a:cubicBezTo>
                    <a:pt x="19" y="254"/>
                    <a:pt x="19" y="255"/>
                    <a:pt x="19" y="254"/>
                  </a:cubicBezTo>
                  <a:cubicBezTo>
                    <a:pt x="19" y="254"/>
                    <a:pt x="19" y="253"/>
                    <a:pt x="18" y="254"/>
                  </a:cubicBezTo>
                  <a:cubicBezTo>
                    <a:pt x="18" y="254"/>
                    <a:pt x="17" y="254"/>
                    <a:pt x="17" y="254"/>
                  </a:cubicBezTo>
                  <a:cubicBezTo>
                    <a:pt x="18" y="255"/>
                    <a:pt x="17" y="255"/>
                    <a:pt x="17" y="255"/>
                  </a:cubicBezTo>
                  <a:cubicBezTo>
                    <a:pt x="17" y="255"/>
                    <a:pt x="16" y="256"/>
                    <a:pt x="16" y="256"/>
                  </a:cubicBezTo>
                  <a:cubicBezTo>
                    <a:pt x="17" y="256"/>
                    <a:pt x="17" y="256"/>
                    <a:pt x="16" y="257"/>
                  </a:cubicBezTo>
                  <a:cubicBezTo>
                    <a:pt x="16" y="257"/>
                    <a:pt x="16" y="257"/>
                    <a:pt x="15" y="257"/>
                  </a:cubicBezTo>
                  <a:cubicBezTo>
                    <a:pt x="15" y="257"/>
                    <a:pt x="15" y="258"/>
                    <a:pt x="15" y="258"/>
                  </a:cubicBezTo>
                  <a:cubicBezTo>
                    <a:pt x="14" y="259"/>
                    <a:pt x="14" y="259"/>
                    <a:pt x="13" y="259"/>
                  </a:cubicBezTo>
                  <a:cubicBezTo>
                    <a:pt x="13" y="259"/>
                    <a:pt x="13" y="258"/>
                    <a:pt x="13" y="258"/>
                  </a:cubicBezTo>
                  <a:cubicBezTo>
                    <a:pt x="12" y="258"/>
                    <a:pt x="13" y="258"/>
                    <a:pt x="12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1" y="258"/>
                    <a:pt x="11" y="258"/>
                    <a:pt x="11" y="258"/>
                  </a:cubicBezTo>
                  <a:cubicBezTo>
                    <a:pt x="10" y="258"/>
                    <a:pt x="10" y="257"/>
                    <a:pt x="10" y="257"/>
                  </a:cubicBezTo>
                  <a:cubicBezTo>
                    <a:pt x="9" y="256"/>
                    <a:pt x="9" y="256"/>
                    <a:pt x="8" y="256"/>
                  </a:cubicBezTo>
                  <a:cubicBezTo>
                    <a:pt x="8" y="256"/>
                    <a:pt x="7" y="256"/>
                    <a:pt x="7" y="257"/>
                  </a:cubicBezTo>
                  <a:cubicBezTo>
                    <a:pt x="7" y="257"/>
                    <a:pt x="7" y="258"/>
                    <a:pt x="6" y="258"/>
                  </a:cubicBezTo>
                  <a:cubicBezTo>
                    <a:pt x="6" y="258"/>
                    <a:pt x="5" y="258"/>
                    <a:pt x="5" y="257"/>
                  </a:cubicBezTo>
                  <a:cubicBezTo>
                    <a:pt x="5" y="257"/>
                    <a:pt x="4" y="257"/>
                    <a:pt x="4" y="257"/>
                  </a:cubicBezTo>
                  <a:cubicBezTo>
                    <a:pt x="4" y="257"/>
                    <a:pt x="3" y="257"/>
                    <a:pt x="3" y="258"/>
                  </a:cubicBezTo>
                  <a:cubicBezTo>
                    <a:pt x="2" y="258"/>
                    <a:pt x="1" y="258"/>
                    <a:pt x="2" y="259"/>
                  </a:cubicBezTo>
                  <a:cubicBezTo>
                    <a:pt x="2" y="260"/>
                    <a:pt x="2" y="261"/>
                    <a:pt x="2" y="261"/>
                  </a:cubicBezTo>
                  <a:cubicBezTo>
                    <a:pt x="2" y="261"/>
                    <a:pt x="2" y="262"/>
                    <a:pt x="2" y="263"/>
                  </a:cubicBezTo>
                  <a:cubicBezTo>
                    <a:pt x="2" y="263"/>
                    <a:pt x="2" y="263"/>
                    <a:pt x="2" y="263"/>
                  </a:cubicBezTo>
                  <a:cubicBezTo>
                    <a:pt x="2" y="263"/>
                    <a:pt x="3" y="264"/>
                    <a:pt x="3" y="265"/>
                  </a:cubicBezTo>
                  <a:cubicBezTo>
                    <a:pt x="2" y="265"/>
                    <a:pt x="2" y="265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7"/>
                    <a:pt x="1" y="267"/>
                  </a:cubicBezTo>
                  <a:cubicBezTo>
                    <a:pt x="1" y="267"/>
                    <a:pt x="1" y="268"/>
                    <a:pt x="1" y="268"/>
                  </a:cubicBezTo>
                  <a:cubicBezTo>
                    <a:pt x="2" y="269"/>
                    <a:pt x="2" y="269"/>
                    <a:pt x="3" y="269"/>
                  </a:cubicBezTo>
                  <a:cubicBezTo>
                    <a:pt x="3" y="270"/>
                    <a:pt x="3" y="270"/>
                    <a:pt x="4" y="270"/>
                  </a:cubicBezTo>
                  <a:cubicBezTo>
                    <a:pt x="4" y="270"/>
                    <a:pt x="6" y="269"/>
                    <a:pt x="6" y="270"/>
                  </a:cubicBezTo>
                  <a:cubicBezTo>
                    <a:pt x="6" y="270"/>
                    <a:pt x="6" y="271"/>
                    <a:pt x="7" y="271"/>
                  </a:cubicBezTo>
                  <a:cubicBezTo>
                    <a:pt x="7" y="271"/>
                    <a:pt x="8" y="272"/>
                    <a:pt x="8" y="272"/>
                  </a:cubicBezTo>
                  <a:cubicBezTo>
                    <a:pt x="8" y="273"/>
                    <a:pt x="9" y="273"/>
                    <a:pt x="9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1" y="274"/>
                    <a:pt x="11" y="274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2" y="276"/>
                    <a:pt x="12" y="276"/>
                    <a:pt x="12" y="276"/>
                  </a:cubicBezTo>
                  <a:cubicBezTo>
                    <a:pt x="12" y="276"/>
                    <a:pt x="12" y="277"/>
                    <a:pt x="13" y="278"/>
                  </a:cubicBezTo>
                  <a:cubicBezTo>
                    <a:pt x="13" y="278"/>
                    <a:pt x="14" y="278"/>
                    <a:pt x="14" y="278"/>
                  </a:cubicBezTo>
                  <a:cubicBezTo>
                    <a:pt x="14" y="278"/>
                    <a:pt x="15" y="278"/>
                    <a:pt x="15" y="278"/>
                  </a:cubicBezTo>
                  <a:cubicBezTo>
                    <a:pt x="15" y="278"/>
                    <a:pt x="15" y="280"/>
                    <a:pt x="14" y="280"/>
                  </a:cubicBezTo>
                  <a:cubicBezTo>
                    <a:pt x="14" y="281"/>
                    <a:pt x="14" y="281"/>
                    <a:pt x="14" y="281"/>
                  </a:cubicBezTo>
                  <a:cubicBezTo>
                    <a:pt x="14" y="282"/>
                    <a:pt x="13" y="285"/>
                    <a:pt x="13" y="286"/>
                  </a:cubicBezTo>
                  <a:cubicBezTo>
                    <a:pt x="13" y="287"/>
                    <a:pt x="14" y="287"/>
                    <a:pt x="14" y="287"/>
                  </a:cubicBezTo>
                  <a:cubicBezTo>
                    <a:pt x="14" y="287"/>
                    <a:pt x="14" y="287"/>
                    <a:pt x="14" y="288"/>
                  </a:cubicBezTo>
                  <a:cubicBezTo>
                    <a:pt x="14" y="288"/>
                    <a:pt x="13" y="293"/>
                    <a:pt x="12" y="293"/>
                  </a:cubicBezTo>
                  <a:cubicBezTo>
                    <a:pt x="12" y="294"/>
                    <a:pt x="12" y="294"/>
                    <a:pt x="11" y="295"/>
                  </a:cubicBezTo>
                  <a:cubicBezTo>
                    <a:pt x="11" y="295"/>
                    <a:pt x="10" y="296"/>
                    <a:pt x="10" y="296"/>
                  </a:cubicBezTo>
                  <a:cubicBezTo>
                    <a:pt x="10" y="297"/>
                    <a:pt x="11" y="297"/>
                    <a:pt x="11" y="297"/>
                  </a:cubicBezTo>
                  <a:cubicBezTo>
                    <a:pt x="11" y="296"/>
                    <a:pt x="12" y="296"/>
                    <a:pt x="12" y="296"/>
                  </a:cubicBezTo>
                  <a:cubicBezTo>
                    <a:pt x="12" y="297"/>
                    <a:pt x="12" y="297"/>
                    <a:pt x="12" y="297"/>
                  </a:cubicBezTo>
                  <a:cubicBezTo>
                    <a:pt x="12" y="298"/>
                    <a:pt x="12" y="299"/>
                    <a:pt x="12" y="299"/>
                  </a:cubicBezTo>
                  <a:cubicBezTo>
                    <a:pt x="12" y="300"/>
                    <a:pt x="12" y="301"/>
                    <a:pt x="12" y="301"/>
                  </a:cubicBezTo>
                  <a:cubicBezTo>
                    <a:pt x="12" y="301"/>
                    <a:pt x="13" y="301"/>
                    <a:pt x="13" y="302"/>
                  </a:cubicBezTo>
                  <a:cubicBezTo>
                    <a:pt x="13" y="302"/>
                    <a:pt x="14" y="303"/>
                    <a:pt x="14" y="303"/>
                  </a:cubicBezTo>
                  <a:cubicBezTo>
                    <a:pt x="13" y="304"/>
                    <a:pt x="13" y="302"/>
                    <a:pt x="13" y="303"/>
                  </a:cubicBezTo>
                  <a:cubicBezTo>
                    <a:pt x="12" y="303"/>
                    <a:pt x="12" y="305"/>
                    <a:pt x="12" y="305"/>
                  </a:cubicBezTo>
                  <a:cubicBezTo>
                    <a:pt x="12" y="306"/>
                    <a:pt x="11" y="308"/>
                    <a:pt x="11" y="308"/>
                  </a:cubicBezTo>
                  <a:cubicBezTo>
                    <a:pt x="11" y="308"/>
                    <a:pt x="12" y="309"/>
                    <a:pt x="12" y="310"/>
                  </a:cubicBezTo>
                  <a:cubicBezTo>
                    <a:pt x="12" y="311"/>
                    <a:pt x="11" y="311"/>
                    <a:pt x="11" y="312"/>
                  </a:cubicBezTo>
                  <a:cubicBezTo>
                    <a:pt x="11" y="312"/>
                    <a:pt x="11" y="313"/>
                    <a:pt x="12" y="313"/>
                  </a:cubicBezTo>
                  <a:cubicBezTo>
                    <a:pt x="12" y="313"/>
                    <a:pt x="12" y="314"/>
                    <a:pt x="12" y="314"/>
                  </a:cubicBezTo>
                  <a:cubicBezTo>
                    <a:pt x="11" y="314"/>
                    <a:pt x="11" y="313"/>
                    <a:pt x="11" y="313"/>
                  </a:cubicBezTo>
                  <a:cubicBezTo>
                    <a:pt x="11" y="312"/>
                    <a:pt x="11" y="312"/>
                    <a:pt x="10" y="312"/>
                  </a:cubicBezTo>
                  <a:cubicBezTo>
                    <a:pt x="10" y="312"/>
                    <a:pt x="10" y="312"/>
                    <a:pt x="10" y="313"/>
                  </a:cubicBezTo>
                  <a:cubicBezTo>
                    <a:pt x="10" y="313"/>
                    <a:pt x="10" y="313"/>
                    <a:pt x="9" y="314"/>
                  </a:cubicBezTo>
                  <a:cubicBezTo>
                    <a:pt x="9" y="314"/>
                    <a:pt x="7" y="314"/>
                    <a:pt x="7" y="314"/>
                  </a:cubicBezTo>
                  <a:cubicBezTo>
                    <a:pt x="7" y="314"/>
                    <a:pt x="6" y="313"/>
                    <a:pt x="6" y="313"/>
                  </a:cubicBezTo>
                  <a:cubicBezTo>
                    <a:pt x="5" y="313"/>
                    <a:pt x="4" y="312"/>
                    <a:pt x="4" y="313"/>
                  </a:cubicBezTo>
                  <a:cubicBezTo>
                    <a:pt x="4" y="313"/>
                    <a:pt x="4" y="314"/>
                    <a:pt x="3" y="314"/>
                  </a:cubicBezTo>
                  <a:cubicBezTo>
                    <a:pt x="3" y="314"/>
                    <a:pt x="3" y="315"/>
                    <a:pt x="2" y="315"/>
                  </a:cubicBezTo>
                  <a:cubicBezTo>
                    <a:pt x="2" y="314"/>
                    <a:pt x="1" y="314"/>
                    <a:pt x="1" y="315"/>
                  </a:cubicBezTo>
                  <a:cubicBezTo>
                    <a:pt x="1" y="315"/>
                    <a:pt x="1" y="315"/>
                    <a:pt x="0" y="316"/>
                  </a:cubicBezTo>
                  <a:cubicBezTo>
                    <a:pt x="0" y="316"/>
                    <a:pt x="0" y="317"/>
                    <a:pt x="0" y="317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1" y="318"/>
                    <a:pt x="2" y="319"/>
                    <a:pt x="2" y="318"/>
                  </a:cubicBezTo>
                  <a:cubicBezTo>
                    <a:pt x="2" y="318"/>
                    <a:pt x="2" y="317"/>
                    <a:pt x="2" y="317"/>
                  </a:cubicBezTo>
                  <a:cubicBezTo>
                    <a:pt x="2" y="317"/>
                    <a:pt x="2" y="316"/>
                    <a:pt x="2" y="316"/>
                  </a:cubicBezTo>
                  <a:cubicBezTo>
                    <a:pt x="2" y="316"/>
                    <a:pt x="3" y="317"/>
                    <a:pt x="3" y="317"/>
                  </a:cubicBezTo>
                  <a:cubicBezTo>
                    <a:pt x="3" y="317"/>
                    <a:pt x="3" y="318"/>
                    <a:pt x="4" y="318"/>
                  </a:cubicBezTo>
                  <a:cubicBezTo>
                    <a:pt x="5" y="318"/>
                    <a:pt x="5" y="319"/>
                    <a:pt x="4" y="319"/>
                  </a:cubicBezTo>
                  <a:cubicBezTo>
                    <a:pt x="4" y="320"/>
                    <a:pt x="4" y="321"/>
                    <a:pt x="4" y="322"/>
                  </a:cubicBezTo>
                  <a:cubicBezTo>
                    <a:pt x="4" y="322"/>
                    <a:pt x="5" y="322"/>
                    <a:pt x="5" y="322"/>
                  </a:cubicBezTo>
                  <a:cubicBezTo>
                    <a:pt x="5" y="322"/>
                    <a:pt x="6" y="321"/>
                    <a:pt x="6" y="322"/>
                  </a:cubicBezTo>
                  <a:cubicBezTo>
                    <a:pt x="6" y="323"/>
                    <a:pt x="6" y="324"/>
                    <a:pt x="5" y="324"/>
                  </a:cubicBezTo>
                  <a:cubicBezTo>
                    <a:pt x="5" y="325"/>
                    <a:pt x="6" y="325"/>
                    <a:pt x="6" y="325"/>
                  </a:cubicBezTo>
                  <a:cubicBezTo>
                    <a:pt x="6" y="325"/>
                    <a:pt x="7" y="325"/>
                    <a:pt x="7" y="325"/>
                  </a:cubicBezTo>
                  <a:cubicBezTo>
                    <a:pt x="8" y="325"/>
                    <a:pt x="8" y="326"/>
                    <a:pt x="9" y="326"/>
                  </a:cubicBezTo>
                  <a:cubicBezTo>
                    <a:pt x="9" y="327"/>
                    <a:pt x="10" y="328"/>
                    <a:pt x="11" y="328"/>
                  </a:cubicBezTo>
                  <a:cubicBezTo>
                    <a:pt x="11" y="328"/>
                    <a:pt x="11" y="328"/>
                    <a:pt x="11" y="327"/>
                  </a:cubicBezTo>
                  <a:cubicBezTo>
                    <a:pt x="11" y="327"/>
                    <a:pt x="11" y="326"/>
                    <a:pt x="11" y="326"/>
                  </a:cubicBezTo>
                  <a:cubicBezTo>
                    <a:pt x="11" y="326"/>
                    <a:pt x="11" y="326"/>
                    <a:pt x="11" y="326"/>
                  </a:cubicBezTo>
                  <a:cubicBezTo>
                    <a:pt x="11" y="325"/>
                    <a:pt x="12" y="325"/>
                    <a:pt x="12" y="325"/>
                  </a:cubicBezTo>
                  <a:cubicBezTo>
                    <a:pt x="12" y="326"/>
                    <a:pt x="13" y="325"/>
                    <a:pt x="13" y="325"/>
                  </a:cubicBezTo>
                  <a:cubicBezTo>
                    <a:pt x="13" y="325"/>
                    <a:pt x="15" y="324"/>
                    <a:pt x="14" y="324"/>
                  </a:cubicBezTo>
                  <a:cubicBezTo>
                    <a:pt x="14" y="323"/>
                    <a:pt x="13" y="323"/>
                    <a:pt x="13" y="323"/>
                  </a:cubicBezTo>
                  <a:cubicBezTo>
                    <a:pt x="13" y="324"/>
                    <a:pt x="12" y="323"/>
                    <a:pt x="12" y="323"/>
                  </a:cubicBezTo>
                  <a:cubicBezTo>
                    <a:pt x="12" y="322"/>
                    <a:pt x="12" y="322"/>
                    <a:pt x="13" y="321"/>
                  </a:cubicBezTo>
                  <a:cubicBezTo>
                    <a:pt x="13" y="320"/>
                    <a:pt x="13" y="320"/>
                    <a:pt x="14" y="319"/>
                  </a:cubicBezTo>
                  <a:cubicBezTo>
                    <a:pt x="14" y="319"/>
                    <a:pt x="14" y="318"/>
                    <a:pt x="14" y="318"/>
                  </a:cubicBezTo>
                  <a:cubicBezTo>
                    <a:pt x="15" y="318"/>
                    <a:pt x="15" y="318"/>
                    <a:pt x="15" y="318"/>
                  </a:cubicBezTo>
                  <a:cubicBezTo>
                    <a:pt x="15" y="318"/>
                    <a:pt x="15" y="317"/>
                    <a:pt x="16" y="317"/>
                  </a:cubicBezTo>
                  <a:cubicBezTo>
                    <a:pt x="16" y="317"/>
                    <a:pt x="16" y="317"/>
                    <a:pt x="16" y="316"/>
                  </a:cubicBezTo>
                  <a:cubicBezTo>
                    <a:pt x="16" y="316"/>
                    <a:pt x="16" y="315"/>
                    <a:pt x="17" y="315"/>
                  </a:cubicBezTo>
                  <a:cubicBezTo>
                    <a:pt x="17" y="315"/>
                    <a:pt x="17" y="315"/>
                    <a:pt x="17" y="314"/>
                  </a:cubicBezTo>
                  <a:cubicBezTo>
                    <a:pt x="17" y="314"/>
                    <a:pt x="18" y="314"/>
                    <a:pt x="18" y="314"/>
                  </a:cubicBezTo>
                  <a:cubicBezTo>
                    <a:pt x="19" y="314"/>
                    <a:pt x="20" y="313"/>
                    <a:pt x="20" y="314"/>
                  </a:cubicBezTo>
                  <a:cubicBezTo>
                    <a:pt x="20" y="314"/>
                    <a:pt x="20" y="314"/>
                    <a:pt x="21" y="314"/>
                  </a:cubicBezTo>
                  <a:cubicBezTo>
                    <a:pt x="21" y="314"/>
                    <a:pt x="23" y="314"/>
                    <a:pt x="23" y="315"/>
                  </a:cubicBezTo>
                  <a:cubicBezTo>
                    <a:pt x="23" y="315"/>
                    <a:pt x="23" y="315"/>
                    <a:pt x="23" y="315"/>
                  </a:cubicBezTo>
                  <a:cubicBezTo>
                    <a:pt x="23" y="316"/>
                    <a:pt x="23" y="316"/>
                    <a:pt x="23" y="317"/>
                  </a:cubicBezTo>
                  <a:cubicBezTo>
                    <a:pt x="23" y="317"/>
                    <a:pt x="23" y="317"/>
                    <a:pt x="23" y="317"/>
                  </a:cubicBezTo>
                  <a:cubicBezTo>
                    <a:pt x="23" y="317"/>
                    <a:pt x="22" y="317"/>
                    <a:pt x="23" y="318"/>
                  </a:cubicBezTo>
                  <a:cubicBezTo>
                    <a:pt x="23" y="318"/>
                    <a:pt x="24" y="318"/>
                    <a:pt x="24" y="319"/>
                  </a:cubicBezTo>
                  <a:cubicBezTo>
                    <a:pt x="24" y="320"/>
                    <a:pt x="24" y="322"/>
                    <a:pt x="24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5" y="324"/>
                    <a:pt x="25" y="324"/>
                    <a:pt x="25" y="325"/>
                  </a:cubicBezTo>
                  <a:cubicBezTo>
                    <a:pt x="25" y="325"/>
                    <a:pt x="25" y="326"/>
                    <a:pt x="25" y="327"/>
                  </a:cubicBezTo>
                  <a:cubicBezTo>
                    <a:pt x="25" y="327"/>
                    <a:pt x="26" y="328"/>
                    <a:pt x="26" y="328"/>
                  </a:cubicBezTo>
                  <a:cubicBezTo>
                    <a:pt x="25" y="328"/>
                    <a:pt x="25" y="328"/>
                    <a:pt x="25" y="329"/>
                  </a:cubicBezTo>
                  <a:cubicBezTo>
                    <a:pt x="25" y="329"/>
                    <a:pt x="26" y="329"/>
                    <a:pt x="26" y="328"/>
                  </a:cubicBezTo>
                  <a:cubicBezTo>
                    <a:pt x="27" y="328"/>
                    <a:pt x="27" y="328"/>
                    <a:pt x="27" y="328"/>
                  </a:cubicBezTo>
                  <a:cubicBezTo>
                    <a:pt x="27" y="328"/>
                    <a:pt x="28" y="329"/>
                    <a:pt x="27" y="329"/>
                  </a:cubicBezTo>
                  <a:cubicBezTo>
                    <a:pt x="27" y="330"/>
                    <a:pt x="27" y="330"/>
                    <a:pt x="27" y="330"/>
                  </a:cubicBezTo>
                  <a:cubicBezTo>
                    <a:pt x="28" y="330"/>
                    <a:pt x="29" y="330"/>
                    <a:pt x="29" y="331"/>
                  </a:cubicBezTo>
                  <a:cubicBezTo>
                    <a:pt x="29" y="331"/>
                    <a:pt x="30" y="332"/>
                    <a:pt x="30" y="332"/>
                  </a:cubicBezTo>
                  <a:cubicBezTo>
                    <a:pt x="30" y="332"/>
                    <a:pt x="30" y="332"/>
                    <a:pt x="30" y="332"/>
                  </a:cubicBezTo>
                  <a:cubicBezTo>
                    <a:pt x="31" y="332"/>
                    <a:pt x="31" y="333"/>
                    <a:pt x="31" y="333"/>
                  </a:cubicBezTo>
                  <a:cubicBezTo>
                    <a:pt x="31" y="333"/>
                    <a:pt x="31" y="333"/>
                    <a:pt x="31" y="333"/>
                  </a:cubicBezTo>
                  <a:cubicBezTo>
                    <a:pt x="32" y="333"/>
                    <a:pt x="31" y="333"/>
                    <a:pt x="31" y="332"/>
                  </a:cubicBezTo>
                  <a:cubicBezTo>
                    <a:pt x="31" y="332"/>
                    <a:pt x="31" y="331"/>
                    <a:pt x="31" y="331"/>
                  </a:cubicBezTo>
                  <a:cubicBezTo>
                    <a:pt x="31" y="331"/>
                    <a:pt x="31" y="331"/>
                    <a:pt x="32" y="332"/>
                  </a:cubicBezTo>
                  <a:cubicBezTo>
                    <a:pt x="32" y="332"/>
                    <a:pt x="32" y="332"/>
                    <a:pt x="32" y="332"/>
                  </a:cubicBezTo>
                  <a:cubicBezTo>
                    <a:pt x="33" y="332"/>
                    <a:pt x="33" y="332"/>
                    <a:pt x="32" y="331"/>
                  </a:cubicBezTo>
                  <a:cubicBezTo>
                    <a:pt x="32" y="331"/>
                    <a:pt x="32" y="330"/>
                    <a:pt x="32" y="330"/>
                  </a:cubicBezTo>
                  <a:cubicBezTo>
                    <a:pt x="32" y="330"/>
                    <a:pt x="32" y="329"/>
                    <a:pt x="31" y="329"/>
                  </a:cubicBezTo>
                  <a:cubicBezTo>
                    <a:pt x="31" y="330"/>
                    <a:pt x="31" y="330"/>
                    <a:pt x="30" y="329"/>
                  </a:cubicBezTo>
                  <a:cubicBezTo>
                    <a:pt x="30" y="329"/>
                    <a:pt x="30" y="329"/>
                    <a:pt x="31" y="329"/>
                  </a:cubicBezTo>
                  <a:cubicBezTo>
                    <a:pt x="31" y="328"/>
                    <a:pt x="32" y="328"/>
                    <a:pt x="33" y="328"/>
                  </a:cubicBezTo>
                  <a:cubicBezTo>
                    <a:pt x="33" y="329"/>
                    <a:pt x="33" y="329"/>
                    <a:pt x="33" y="329"/>
                  </a:cubicBezTo>
                  <a:cubicBezTo>
                    <a:pt x="33" y="329"/>
                    <a:pt x="33" y="330"/>
                    <a:pt x="33" y="330"/>
                  </a:cubicBezTo>
                  <a:cubicBezTo>
                    <a:pt x="33" y="330"/>
                    <a:pt x="34" y="330"/>
                    <a:pt x="34" y="331"/>
                  </a:cubicBezTo>
                  <a:cubicBezTo>
                    <a:pt x="34" y="331"/>
                    <a:pt x="34" y="332"/>
                    <a:pt x="33" y="332"/>
                  </a:cubicBezTo>
                  <a:cubicBezTo>
                    <a:pt x="33" y="332"/>
                    <a:pt x="32" y="333"/>
                    <a:pt x="32" y="333"/>
                  </a:cubicBezTo>
                  <a:cubicBezTo>
                    <a:pt x="32" y="333"/>
                    <a:pt x="33" y="334"/>
                    <a:pt x="33" y="334"/>
                  </a:cubicBezTo>
                  <a:cubicBezTo>
                    <a:pt x="34" y="333"/>
                    <a:pt x="34" y="333"/>
                    <a:pt x="35" y="333"/>
                  </a:cubicBezTo>
                  <a:cubicBezTo>
                    <a:pt x="35" y="334"/>
                    <a:pt x="36" y="334"/>
                    <a:pt x="36" y="334"/>
                  </a:cubicBezTo>
                  <a:cubicBezTo>
                    <a:pt x="36" y="334"/>
                    <a:pt x="35" y="333"/>
                    <a:pt x="35" y="332"/>
                  </a:cubicBezTo>
                  <a:cubicBezTo>
                    <a:pt x="36" y="332"/>
                    <a:pt x="36" y="330"/>
                    <a:pt x="36" y="330"/>
                  </a:cubicBezTo>
                  <a:cubicBezTo>
                    <a:pt x="37" y="330"/>
                    <a:pt x="37" y="331"/>
                    <a:pt x="36" y="331"/>
                  </a:cubicBezTo>
                  <a:cubicBezTo>
                    <a:pt x="36" y="331"/>
                    <a:pt x="36" y="332"/>
                    <a:pt x="36" y="332"/>
                  </a:cubicBezTo>
                  <a:cubicBezTo>
                    <a:pt x="37" y="332"/>
                    <a:pt x="38" y="331"/>
                    <a:pt x="38" y="332"/>
                  </a:cubicBezTo>
                  <a:cubicBezTo>
                    <a:pt x="38" y="332"/>
                    <a:pt x="38" y="333"/>
                    <a:pt x="39" y="333"/>
                  </a:cubicBezTo>
                  <a:cubicBezTo>
                    <a:pt x="39" y="333"/>
                    <a:pt x="40" y="332"/>
                    <a:pt x="40" y="333"/>
                  </a:cubicBezTo>
                  <a:cubicBezTo>
                    <a:pt x="40" y="333"/>
                    <a:pt x="41" y="334"/>
                    <a:pt x="41" y="334"/>
                  </a:cubicBezTo>
                  <a:cubicBezTo>
                    <a:pt x="41" y="335"/>
                    <a:pt x="40" y="336"/>
                    <a:pt x="40" y="336"/>
                  </a:cubicBezTo>
                  <a:cubicBezTo>
                    <a:pt x="39" y="336"/>
                    <a:pt x="39" y="336"/>
                    <a:pt x="39" y="337"/>
                  </a:cubicBezTo>
                  <a:cubicBezTo>
                    <a:pt x="40" y="337"/>
                    <a:pt x="40" y="338"/>
                    <a:pt x="41" y="337"/>
                  </a:cubicBezTo>
                  <a:cubicBezTo>
                    <a:pt x="41" y="337"/>
                    <a:pt x="42" y="337"/>
                    <a:pt x="42" y="337"/>
                  </a:cubicBezTo>
                  <a:cubicBezTo>
                    <a:pt x="42" y="336"/>
                    <a:pt x="43" y="337"/>
                    <a:pt x="42" y="337"/>
                  </a:cubicBezTo>
                  <a:cubicBezTo>
                    <a:pt x="42" y="338"/>
                    <a:pt x="42" y="338"/>
                    <a:pt x="42" y="338"/>
                  </a:cubicBezTo>
                  <a:cubicBezTo>
                    <a:pt x="43" y="339"/>
                    <a:pt x="44" y="338"/>
                    <a:pt x="43" y="339"/>
                  </a:cubicBezTo>
                  <a:cubicBezTo>
                    <a:pt x="42" y="340"/>
                    <a:pt x="41" y="340"/>
                    <a:pt x="41" y="341"/>
                  </a:cubicBezTo>
                  <a:cubicBezTo>
                    <a:pt x="41" y="342"/>
                    <a:pt x="40" y="342"/>
                    <a:pt x="41" y="343"/>
                  </a:cubicBezTo>
                  <a:cubicBezTo>
                    <a:pt x="41" y="343"/>
                    <a:pt x="42" y="343"/>
                    <a:pt x="41" y="343"/>
                  </a:cubicBezTo>
                  <a:cubicBezTo>
                    <a:pt x="41" y="344"/>
                    <a:pt x="41" y="346"/>
                    <a:pt x="41" y="346"/>
                  </a:cubicBezTo>
                  <a:cubicBezTo>
                    <a:pt x="41" y="346"/>
                    <a:pt x="40" y="346"/>
                    <a:pt x="40" y="346"/>
                  </a:cubicBezTo>
                  <a:cubicBezTo>
                    <a:pt x="40" y="347"/>
                    <a:pt x="40" y="348"/>
                    <a:pt x="40" y="348"/>
                  </a:cubicBezTo>
                  <a:cubicBezTo>
                    <a:pt x="40" y="349"/>
                    <a:pt x="40" y="350"/>
                    <a:pt x="41" y="351"/>
                  </a:cubicBezTo>
                  <a:cubicBezTo>
                    <a:pt x="41" y="351"/>
                    <a:pt x="42" y="351"/>
                    <a:pt x="42" y="351"/>
                  </a:cubicBezTo>
                  <a:cubicBezTo>
                    <a:pt x="43" y="351"/>
                    <a:pt x="45" y="351"/>
                    <a:pt x="45" y="352"/>
                  </a:cubicBezTo>
                  <a:cubicBezTo>
                    <a:pt x="46" y="353"/>
                    <a:pt x="46" y="353"/>
                    <a:pt x="46" y="353"/>
                  </a:cubicBezTo>
                  <a:cubicBezTo>
                    <a:pt x="46" y="353"/>
                    <a:pt x="45" y="354"/>
                    <a:pt x="45" y="356"/>
                  </a:cubicBezTo>
                  <a:cubicBezTo>
                    <a:pt x="45" y="358"/>
                    <a:pt x="45" y="358"/>
                    <a:pt x="45" y="358"/>
                  </a:cubicBezTo>
                  <a:cubicBezTo>
                    <a:pt x="45" y="359"/>
                    <a:pt x="44" y="359"/>
                    <a:pt x="44" y="359"/>
                  </a:cubicBezTo>
                  <a:cubicBezTo>
                    <a:pt x="44" y="360"/>
                    <a:pt x="44" y="361"/>
                    <a:pt x="44" y="361"/>
                  </a:cubicBezTo>
                  <a:cubicBezTo>
                    <a:pt x="45" y="361"/>
                    <a:pt x="46" y="361"/>
                    <a:pt x="46" y="361"/>
                  </a:cubicBezTo>
                  <a:cubicBezTo>
                    <a:pt x="47" y="360"/>
                    <a:pt x="48" y="361"/>
                    <a:pt x="49" y="360"/>
                  </a:cubicBezTo>
                  <a:cubicBezTo>
                    <a:pt x="49" y="360"/>
                    <a:pt x="50" y="360"/>
                    <a:pt x="50" y="359"/>
                  </a:cubicBezTo>
                  <a:cubicBezTo>
                    <a:pt x="49" y="358"/>
                    <a:pt x="50" y="358"/>
                    <a:pt x="50" y="358"/>
                  </a:cubicBezTo>
                  <a:cubicBezTo>
                    <a:pt x="50" y="358"/>
                    <a:pt x="50" y="357"/>
                    <a:pt x="51" y="358"/>
                  </a:cubicBezTo>
                  <a:cubicBezTo>
                    <a:pt x="51" y="358"/>
                    <a:pt x="52" y="358"/>
                    <a:pt x="52" y="358"/>
                  </a:cubicBezTo>
                  <a:cubicBezTo>
                    <a:pt x="53" y="358"/>
                    <a:pt x="54" y="357"/>
                    <a:pt x="54" y="357"/>
                  </a:cubicBezTo>
                  <a:cubicBezTo>
                    <a:pt x="53" y="356"/>
                    <a:pt x="52" y="356"/>
                    <a:pt x="53" y="356"/>
                  </a:cubicBezTo>
                  <a:cubicBezTo>
                    <a:pt x="53" y="356"/>
                    <a:pt x="54" y="355"/>
                    <a:pt x="54" y="355"/>
                  </a:cubicBezTo>
                  <a:cubicBezTo>
                    <a:pt x="54" y="354"/>
                    <a:pt x="55" y="353"/>
                    <a:pt x="55" y="354"/>
                  </a:cubicBezTo>
                  <a:cubicBezTo>
                    <a:pt x="56" y="354"/>
                    <a:pt x="56" y="354"/>
                    <a:pt x="57" y="355"/>
                  </a:cubicBezTo>
                  <a:cubicBezTo>
                    <a:pt x="57" y="355"/>
                    <a:pt x="58" y="356"/>
                    <a:pt x="58" y="356"/>
                  </a:cubicBezTo>
                  <a:cubicBezTo>
                    <a:pt x="59" y="357"/>
                    <a:pt x="59" y="358"/>
                    <a:pt x="59" y="358"/>
                  </a:cubicBezTo>
                  <a:cubicBezTo>
                    <a:pt x="59" y="359"/>
                    <a:pt x="59" y="359"/>
                    <a:pt x="59" y="359"/>
                  </a:cubicBezTo>
                  <a:cubicBezTo>
                    <a:pt x="60" y="360"/>
                    <a:pt x="60" y="360"/>
                    <a:pt x="59" y="360"/>
                  </a:cubicBezTo>
                  <a:cubicBezTo>
                    <a:pt x="59" y="361"/>
                    <a:pt x="59" y="361"/>
                    <a:pt x="59" y="361"/>
                  </a:cubicBezTo>
                  <a:cubicBezTo>
                    <a:pt x="60" y="362"/>
                    <a:pt x="60" y="362"/>
                    <a:pt x="60" y="362"/>
                  </a:cubicBezTo>
                  <a:cubicBezTo>
                    <a:pt x="60" y="362"/>
                    <a:pt x="59" y="364"/>
                    <a:pt x="59" y="364"/>
                  </a:cubicBezTo>
                  <a:cubicBezTo>
                    <a:pt x="59" y="364"/>
                    <a:pt x="60" y="364"/>
                    <a:pt x="60" y="364"/>
                  </a:cubicBezTo>
                  <a:cubicBezTo>
                    <a:pt x="60" y="364"/>
                    <a:pt x="61" y="364"/>
                    <a:pt x="61" y="364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62" y="365"/>
                    <a:pt x="62" y="366"/>
                    <a:pt x="62" y="366"/>
                  </a:cubicBezTo>
                  <a:cubicBezTo>
                    <a:pt x="61" y="367"/>
                    <a:pt x="60" y="368"/>
                    <a:pt x="60" y="369"/>
                  </a:cubicBezTo>
                  <a:cubicBezTo>
                    <a:pt x="60" y="369"/>
                    <a:pt x="60" y="371"/>
                    <a:pt x="60" y="371"/>
                  </a:cubicBezTo>
                  <a:cubicBezTo>
                    <a:pt x="60" y="371"/>
                    <a:pt x="60" y="371"/>
                    <a:pt x="60" y="372"/>
                  </a:cubicBezTo>
                  <a:cubicBezTo>
                    <a:pt x="61" y="373"/>
                    <a:pt x="61" y="374"/>
                    <a:pt x="62" y="374"/>
                  </a:cubicBezTo>
                  <a:cubicBezTo>
                    <a:pt x="62" y="374"/>
                    <a:pt x="63" y="375"/>
                    <a:pt x="63" y="375"/>
                  </a:cubicBezTo>
                  <a:cubicBezTo>
                    <a:pt x="64" y="374"/>
                    <a:pt x="64" y="374"/>
                    <a:pt x="63" y="374"/>
                  </a:cubicBezTo>
                  <a:cubicBezTo>
                    <a:pt x="63" y="374"/>
                    <a:pt x="64" y="373"/>
                    <a:pt x="64" y="373"/>
                  </a:cubicBezTo>
                  <a:cubicBezTo>
                    <a:pt x="65" y="374"/>
                    <a:pt x="65" y="374"/>
                    <a:pt x="66" y="374"/>
                  </a:cubicBezTo>
                  <a:cubicBezTo>
                    <a:pt x="66" y="375"/>
                    <a:pt x="67" y="375"/>
                    <a:pt x="67" y="376"/>
                  </a:cubicBezTo>
                  <a:cubicBezTo>
                    <a:pt x="67" y="376"/>
                    <a:pt x="67" y="376"/>
                    <a:pt x="68" y="376"/>
                  </a:cubicBezTo>
                  <a:cubicBezTo>
                    <a:pt x="68" y="376"/>
                    <a:pt x="69" y="376"/>
                    <a:pt x="69" y="376"/>
                  </a:cubicBezTo>
                  <a:cubicBezTo>
                    <a:pt x="69" y="377"/>
                    <a:pt x="69" y="378"/>
                    <a:pt x="69" y="378"/>
                  </a:cubicBezTo>
                  <a:cubicBezTo>
                    <a:pt x="69" y="379"/>
                    <a:pt x="69" y="379"/>
                    <a:pt x="69" y="379"/>
                  </a:cubicBezTo>
                  <a:cubicBezTo>
                    <a:pt x="69" y="379"/>
                    <a:pt x="69" y="379"/>
                    <a:pt x="69" y="379"/>
                  </a:cubicBezTo>
                  <a:cubicBezTo>
                    <a:pt x="69" y="379"/>
                    <a:pt x="70" y="379"/>
                    <a:pt x="71" y="379"/>
                  </a:cubicBezTo>
                  <a:cubicBezTo>
                    <a:pt x="71" y="379"/>
                    <a:pt x="71" y="379"/>
                    <a:pt x="72" y="379"/>
                  </a:cubicBezTo>
                  <a:cubicBezTo>
                    <a:pt x="73" y="379"/>
                    <a:pt x="73" y="378"/>
                    <a:pt x="73" y="377"/>
                  </a:cubicBezTo>
                  <a:cubicBezTo>
                    <a:pt x="73" y="377"/>
                    <a:pt x="72" y="376"/>
                    <a:pt x="72" y="375"/>
                  </a:cubicBezTo>
                  <a:cubicBezTo>
                    <a:pt x="72" y="374"/>
                    <a:pt x="73" y="373"/>
                    <a:pt x="73" y="371"/>
                  </a:cubicBezTo>
                  <a:cubicBezTo>
                    <a:pt x="72" y="370"/>
                    <a:pt x="71" y="370"/>
                    <a:pt x="72" y="369"/>
                  </a:cubicBezTo>
                  <a:cubicBezTo>
                    <a:pt x="73" y="368"/>
                    <a:pt x="74" y="367"/>
                    <a:pt x="74" y="367"/>
                  </a:cubicBezTo>
                  <a:cubicBezTo>
                    <a:pt x="75" y="367"/>
                    <a:pt x="76" y="366"/>
                    <a:pt x="77" y="365"/>
                  </a:cubicBezTo>
                  <a:cubicBezTo>
                    <a:pt x="77" y="365"/>
                    <a:pt x="79" y="363"/>
                    <a:pt x="78" y="362"/>
                  </a:cubicBezTo>
                  <a:cubicBezTo>
                    <a:pt x="78" y="361"/>
                    <a:pt x="78" y="360"/>
                    <a:pt x="78" y="360"/>
                  </a:cubicBezTo>
                  <a:cubicBezTo>
                    <a:pt x="77" y="359"/>
                    <a:pt x="76" y="359"/>
                    <a:pt x="77" y="359"/>
                  </a:cubicBezTo>
                  <a:cubicBezTo>
                    <a:pt x="77" y="358"/>
                    <a:pt x="78" y="358"/>
                    <a:pt x="77" y="357"/>
                  </a:cubicBezTo>
                  <a:cubicBezTo>
                    <a:pt x="77" y="356"/>
                    <a:pt x="77" y="356"/>
                    <a:pt x="78" y="356"/>
                  </a:cubicBezTo>
                  <a:cubicBezTo>
                    <a:pt x="78" y="355"/>
                    <a:pt x="79" y="355"/>
                    <a:pt x="79" y="355"/>
                  </a:cubicBezTo>
                  <a:cubicBezTo>
                    <a:pt x="80" y="355"/>
                    <a:pt x="81" y="355"/>
                    <a:pt x="81" y="355"/>
                  </a:cubicBezTo>
                  <a:cubicBezTo>
                    <a:pt x="81" y="354"/>
                    <a:pt x="81" y="354"/>
                    <a:pt x="81" y="354"/>
                  </a:cubicBezTo>
                  <a:cubicBezTo>
                    <a:pt x="80" y="353"/>
                    <a:pt x="79" y="352"/>
                    <a:pt x="80" y="351"/>
                  </a:cubicBezTo>
                  <a:cubicBezTo>
                    <a:pt x="80" y="350"/>
                    <a:pt x="80" y="350"/>
                    <a:pt x="81" y="349"/>
                  </a:cubicBezTo>
                  <a:cubicBezTo>
                    <a:pt x="82" y="348"/>
                    <a:pt x="82" y="347"/>
                    <a:pt x="82" y="346"/>
                  </a:cubicBezTo>
                  <a:cubicBezTo>
                    <a:pt x="83" y="345"/>
                    <a:pt x="83" y="344"/>
                    <a:pt x="83" y="344"/>
                  </a:cubicBezTo>
                  <a:cubicBezTo>
                    <a:pt x="83" y="343"/>
                    <a:pt x="83" y="342"/>
                    <a:pt x="83" y="342"/>
                  </a:cubicBezTo>
                  <a:cubicBezTo>
                    <a:pt x="84" y="341"/>
                    <a:pt x="84" y="341"/>
                    <a:pt x="85" y="342"/>
                  </a:cubicBezTo>
                  <a:cubicBezTo>
                    <a:pt x="85" y="342"/>
                    <a:pt x="86" y="343"/>
                    <a:pt x="86" y="342"/>
                  </a:cubicBezTo>
                  <a:cubicBezTo>
                    <a:pt x="86" y="340"/>
                    <a:pt x="86" y="339"/>
                    <a:pt x="87" y="339"/>
                  </a:cubicBezTo>
                  <a:cubicBezTo>
                    <a:pt x="88" y="338"/>
                    <a:pt x="90" y="338"/>
                    <a:pt x="90" y="337"/>
                  </a:cubicBezTo>
                  <a:cubicBezTo>
                    <a:pt x="91" y="336"/>
                    <a:pt x="91" y="334"/>
                    <a:pt x="91" y="333"/>
                  </a:cubicBezTo>
                  <a:cubicBezTo>
                    <a:pt x="92" y="333"/>
                    <a:pt x="92" y="333"/>
                    <a:pt x="92" y="333"/>
                  </a:cubicBezTo>
                  <a:cubicBezTo>
                    <a:pt x="92" y="333"/>
                    <a:pt x="94" y="334"/>
                    <a:pt x="94" y="333"/>
                  </a:cubicBezTo>
                  <a:cubicBezTo>
                    <a:pt x="95" y="333"/>
                    <a:pt x="95" y="332"/>
                    <a:pt x="96" y="332"/>
                  </a:cubicBezTo>
                  <a:cubicBezTo>
                    <a:pt x="97" y="331"/>
                    <a:pt x="101" y="332"/>
                    <a:pt x="101" y="332"/>
                  </a:cubicBezTo>
                  <a:cubicBezTo>
                    <a:pt x="101" y="333"/>
                    <a:pt x="101" y="334"/>
                    <a:pt x="101" y="334"/>
                  </a:cubicBezTo>
                  <a:cubicBezTo>
                    <a:pt x="102" y="334"/>
                    <a:pt x="102" y="334"/>
                    <a:pt x="103" y="334"/>
                  </a:cubicBezTo>
                  <a:cubicBezTo>
                    <a:pt x="104" y="334"/>
                    <a:pt x="106" y="333"/>
                    <a:pt x="106" y="332"/>
                  </a:cubicBezTo>
                  <a:cubicBezTo>
                    <a:pt x="105" y="332"/>
                    <a:pt x="104" y="331"/>
                    <a:pt x="105" y="331"/>
                  </a:cubicBezTo>
                  <a:cubicBezTo>
                    <a:pt x="105" y="330"/>
                    <a:pt x="106" y="330"/>
                    <a:pt x="106" y="329"/>
                  </a:cubicBezTo>
                  <a:cubicBezTo>
                    <a:pt x="106" y="328"/>
                    <a:pt x="105" y="327"/>
                    <a:pt x="106" y="327"/>
                  </a:cubicBezTo>
                  <a:cubicBezTo>
                    <a:pt x="107" y="327"/>
                    <a:pt x="109" y="326"/>
                    <a:pt x="109" y="325"/>
                  </a:cubicBezTo>
                  <a:cubicBezTo>
                    <a:pt x="109" y="325"/>
                    <a:pt x="108" y="324"/>
                    <a:pt x="109" y="324"/>
                  </a:cubicBezTo>
                  <a:cubicBezTo>
                    <a:pt x="109" y="323"/>
                    <a:pt x="110" y="322"/>
                    <a:pt x="109" y="322"/>
                  </a:cubicBezTo>
                  <a:cubicBezTo>
                    <a:pt x="109" y="322"/>
                    <a:pt x="108" y="322"/>
                    <a:pt x="109" y="321"/>
                  </a:cubicBezTo>
                  <a:cubicBezTo>
                    <a:pt x="109" y="320"/>
                    <a:pt x="112" y="318"/>
                    <a:pt x="113" y="318"/>
                  </a:cubicBezTo>
                  <a:cubicBezTo>
                    <a:pt x="115" y="318"/>
                    <a:pt x="115" y="318"/>
                    <a:pt x="116" y="318"/>
                  </a:cubicBezTo>
                  <a:cubicBezTo>
                    <a:pt x="117" y="318"/>
                    <a:pt x="117" y="318"/>
                    <a:pt x="118" y="318"/>
                  </a:cubicBezTo>
                  <a:cubicBezTo>
                    <a:pt x="119" y="318"/>
                    <a:pt x="119" y="318"/>
                    <a:pt x="120" y="318"/>
                  </a:cubicBezTo>
                  <a:cubicBezTo>
                    <a:pt x="121" y="318"/>
                    <a:pt x="122" y="317"/>
                    <a:pt x="123" y="317"/>
                  </a:cubicBezTo>
                  <a:cubicBezTo>
                    <a:pt x="124" y="317"/>
                    <a:pt x="125" y="317"/>
                    <a:pt x="125" y="317"/>
                  </a:cubicBezTo>
                  <a:cubicBezTo>
                    <a:pt x="125" y="317"/>
                    <a:pt x="125" y="318"/>
                    <a:pt x="127" y="318"/>
                  </a:cubicBezTo>
                  <a:cubicBezTo>
                    <a:pt x="128" y="318"/>
                    <a:pt x="129" y="317"/>
                    <a:pt x="130" y="317"/>
                  </a:cubicBezTo>
                  <a:cubicBezTo>
                    <a:pt x="131" y="316"/>
                    <a:pt x="134" y="315"/>
                    <a:pt x="135" y="315"/>
                  </a:cubicBezTo>
                  <a:cubicBezTo>
                    <a:pt x="137" y="315"/>
                    <a:pt x="138" y="316"/>
                    <a:pt x="138" y="316"/>
                  </a:cubicBezTo>
                  <a:cubicBezTo>
                    <a:pt x="138" y="317"/>
                    <a:pt x="139" y="319"/>
                    <a:pt x="140" y="319"/>
                  </a:cubicBezTo>
                  <a:cubicBezTo>
                    <a:pt x="141" y="319"/>
                    <a:pt x="142" y="318"/>
                    <a:pt x="143" y="318"/>
                  </a:cubicBezTo>
                  <a:cubicBezTo>
                    <a:pt x="143" y="318"/>
                    <a:pt x="144" y="319"/>
                    <a:pt x="145" y="319"/>
                  </a:cubicBezTo>
                  <a:cubicBezTo>
                    <a:pt x="145" y="320"/>
                    <a:pt x="147" y="321"/>
                    <a:pt x="148" y="321"/>
                  </a:cubicBezTo>
                  <a:cubicBezTo>
                    <a:pt x="148" y="321"/>
                    <a:pt x="150" y="322"/>
                    <a:pt x="150" y="324"/>
                  </a:cubicBezTo>
                  <a:cubicBezTo>
                    <a:pt x="150" y="325"/>
                    <a:pt x="151" y="326"/>
                    <a:pt x="151" y="326"/>
                  </a:cubicBezTo>
                  <a:cubicBezTo>
                    <a:pt x="152" y="326"/>
                    <a:pt x="153" y="325"/>
                    <a:pt x="154" y="325"/>
                  </a:cubicBezTo>
                  <a:cubicBezTo>
                    <a:pt x="154" y="325"/>
                    <a:pt x="155" y="326"/>
                    <a:pt x="155" y="326"/>
                  </a:cubicBezTo>
                  <a:cubicBezTo>
                    <a:pt x="155" y="326"/>
                    <a:pt x="155" y="326"/>
                    <a:pt x="155" y="326"/>
                  </a:cubicBezTo>
                  <a:cubicBezTo>
                    <a:pt x="155" y="328"/>
                    <a:pt x="156" y="329"/>
                    <a:pt x="157" y="328"/>
                  </a:cubicBezTo>
                  <a:cubicBezTo>
                    <a:pt x="158" y="328"/>
                    <a:pt x="159" y="328"/>
                    <a:pt x="159" y="327"/>
                  </a:cubicBezTo>
                  <a:cubicBezTo>
                    <a:pt x="160" y="327"/>
                    <a:pt x="160" y="327"/>
                    <a:pt x="160" y="327"/>
                  </a:cubicBezTo>
                  <a:cubicBezTo>
                    <a:pt x="161" y="327"/>
                    <a:pt x="162" y="326"/>
                    <a:pt x="162" y="324"/>
                  </a:cubicBezTo>
                  <a:cubicBezTo>
                    <a:pt x="163" y="323"/>
                    <a:pt x="163" y="321"/>
                    <a:pt x="164" y="322"/>
                  </a:cubicBezTo>
                  <a:cubicBezTo>
                    <a:pt x="165" y="322"/>
                    <a:pt x="165" y="322"/>
                    <a:pt x="165" y="322"/>
                  </a:cubicBezTo>
                  <a:cubicBezTo>
                    <a:pt x="165" y="322"/>
                    <a:pt x="167" y="323"/>
                    <a:pt x="168" y="323"/>
                  </a:cubicBezTo>
                  <a:cubicBezTo>
                    <a:pt x="169" y="322"/>
                    <a:pt x="170" y="322"/>
                    <a:pt x="171" y="321"/>
                  </a:cubicBezTo>
                  <a:cubicBezTo>
                    <a:pt x="172" y="320"/>
                    <a:pt x="173" y="319"/>
                    <a:pt x="174" y="318"/>
                  </a:cubicBezTo>
                  <a:cubicBezTo>
                    <a:pt x="174" y="318"/>
                    <a:pt x="177" y="316"/>
                    <a:pt x="177" y="315"/>
                  </a:cubicBezTo>
                  <a:cubicBezTo>
                    <a:pt x="177" y="314"/>
                    <a:pt x="175" y="309"/>
                    <a:pt x="174" y="309"/>
                  </a:cubicBezTo>
                  <a:cubicBezTo>
                    <a:pt x="174" y="309"/>
                    <a:pt x="172" y="309"/>
                    <a:pt x="171" y="309"/>
                  </a:cubicBezTo>
                  <a:cubicBezTo>
                    <a:pt x="170" y="309"/>
                    <a:pt x="170" y="308"/>
                    <a:pt x="170" y="308"/>
                  </a:cubicBezTo>
                  <a:cubicBezTo>
                    <a:pt x="169" y="307"/>
                    <a:pt x="169" y="307"/>
                    <a:pt x="169" y="306"/>
                  </a:cubicBezTo>
                  <a:cubicBezTo>
                    <a:pt x="168" y="306"/>
                    <a:pt x="169" y="305"/>
                    <a:pt x="169" y="305"/>
                  </a:cubicBezTo>
                  <a:cubicBezTo>
                    <a:pt x="169" y="304"/>
                    <a:pt x="169" y="304"/>
                    <a:pt x="168" y="304"/>
                  </a:cubicBezTo>
                  <a:cubicBezTo>
                    <a:pt x="167" y="303"/>
                    <a:pt x="166" y="303"/>
                    <a:pt x="166" y="302"/>
                  </a:cubicBezTo>
                  <a:cubicBezTo>
                    <a:pt x="166" y="300"/>
                    <a:pt x="166" y="299"/>
                    <a:pt x="167" y="298"/>
                  </a:cubicBezTo>
                  <a:cubicBezTo>
                    <a:pt x="168" y="297"/>
                    <a:pt x="169" y="297"/>
                    <a:pt x="169" y="297"/>
                  </a:cubicBezTo>
                  <a:cubicBezTo>
                    <a:pt x="170" y="297"/>
                    <a:pt x="170" y="296"/>
                    <a:pt x="169" y="296"/>
                  </a:cubicBezTo>
                  <a:cubicBezTo>
                    <a:pt x="169" y="295"/>
                    <a:pt x="167" y="295"/>
                    <a:pt x="166" y="295"/>
                  </a:cubicBezTo>
                  <a:cubicBezTo>
                    <a:pt x="165" y="294"/>
                    <a:pt x="164" y="294"/>
                    <a:pt x="165" y="293"/>
                  </a:cubicBezTo>
                  <a:cubicBezTo>
                    <a:pt x="165" y="292"/>
                    <a:pt x="165" y="292"/>
                    <a:pt x="165" y="292"/>
                  </a:cubicBezTo>
                  <a:cubicBezTo>
                    <a:pt x="165" y="291"/>
                    <a:pt x="165" y="291"/>
                    <a:pt x="165" y="290"/>
                  </a:cubicBezTo>
                  <a:cubicBezTo>
                    <a:pt x="166" y="290"/>
                    <a:pt x="167" y="289"/>
                    <a:pt x="168" y="289"/>
                  </a:cubicBezTo>
                  <a:cubicBezTo>
                    <a:pt x="169" y="290"/>
                    <a:pt x="170" y="290"/>
                    <a:pt x="171" y="290"/>
                  </a:cubicBezTo>
                  <a:cubicBezTo>
                    <a:pt x="172" y="290"/>
                    <a:pt x="173" y="290"/>
                    <a:pt x="174" y="289"/>
                  </a:cubicBezTo>
                  <a:cubicBezTo>
                    <a:pt x="175" y="289"/>
                    <a:pt x="176" y="287"/>
                    <a:pt x="177" y="288"/>
                  </a:cubicBezTo>
                  <a:cubicBezTo>
                    <a:pt x="178" y="289"/>
                    <a:pt x="179" y="289"/>
                    <a:pt x="179" y="290"/>
                  </a:cubicBezTo>
                  <a:cubicBezTo>
                    <a:pt x="180" y="290"/>
                    <a:pt x="180" y="291"/>
                    <a:pt x="181" y="291"/>
                  </a:cubicBezTo>
                  <a:cubicBezTo>
                    <a:pt x="183" y="291"/>
                    <a:pt x="183" y="291"/>
                    <a:pt x="184" y="290"/>
                  </a:cubicBezTo>
                  <a:cubicBezTo>
                    <a:pt x="184" y="290"/>
                    <a:pt x="185" y="290"/>
                    <a:pt x="185" y="289"/>
                  </a:cubicBezTo>
                  <a:cubicBezTo>
                    <a:pt x="185" y="287"/>
                    <a:pt x="185" y="286"/>
                    <a:pt x="184" y="285"/>
                  </a:cubicBezTo>
                  <a:cubicBezTo>
                    <a:pt x="184" y="284"/>
                    <a:pt x="184" y="284"/>
                    <a:pt x="184" y="284"/>
                  </a:cubicBezTo>
                  <a:cubicBezTo>
                    <a:pt x="185" y="283"/>
                    <a:pt x="186" y="283"/>
                    <a:pt x="187" y="283"/>
                  </a:cubicBezTo>
                  <a:cubicBezTo>
                    <a:pt x="188" y="283"/>
                    <a:pt x="189" y="283"/>
                    <a:pt x="190" y="283"/>
                  </a:cubicBezTo>
                  <a:cubicBezTo>
                    <a:pt x="191" y="283"/>
                    <a:pt x="192" y="283"/>
                    <a:pt x="193" y="283"/>
                  </a:cubicBezTo>
                  <a:cubicBezTo>
                    <a:pt x="193" y="283"/>
                    <a:pt x="193" y="284"/>
                    <a:pt x="195" y="283"/>
                  </a:cubicBezTo>
                  <a:cubicBezTo>
                    <a:pt x="196" y="283"/>
                    <a:pt x="198" y="283"/>
                    <a:pt x="198" y="283"/>
                  </a:cubicBezTo>
                  <a:cubicBezTo>
                    <a:pt x="198" y="283"/>
                    <a:pt x="197" y="287"/>
                    <a:pt x="198" y="287"/>
                  </a:cubicBezTo>
                  <a:cubicBezTo>
                    <a:pt x="199" y="288"/>
                    <a:pt x="201" y="288"/>
                    <a:pt x="202" y="288"/>
                  </a:cubicBezTo>
                  <a:cubicBezTo>
                    <a:pt x="203" y="288"/>
                    <a:pt x="205" y="288"/>
                    <a:pt x="206" y="288"/>
                  </a:cubicBezTo>
                  <a:cubicBezTo>
                    <a:pt x="207" y="288"/>
                    <a:pt x="210" y="288"/>
                    <a:pt x="211" y="288"/>
                  </a:cubicBezTo>
                  <a:cubicBezTo>
                    <a:pt x="212" y="288"/>
                    <a:pt x="217" y="289"/>
                    <a:pt x="218" y="289"/>
                  </a:cubicBezTo>
                  <a:cubicBezTo>
                    <a:pt x="219" y="289"/>
                    <a:pt x="221" y="289"/>
                    <a:pt x="222" y="289"/>
                  </a:cubicBezTo>
                  <a:cubicBezTo>
                    <a:pt x="223" y="289"/>
                    <a:pt x="224" y="290"/>
                    <a:pt x="224" y="290"/>
                  </a:cubicBezTo>
                  <a:cubicBezTo>
                    <a:pt x="225" y="290"/>
                    <a:pt x="225" y="291"/>
                    <a:pt x="225" y="291"/>
                  </a:cubicBezTo>
                  <a:cubicBezTo>
                    <a:pt x="225" y="291"/>
                    <a:pt x="226" y="291"/>
                    <a:pt x="226" y="291"/>
                  </a:cubicBezTo>
                  <a:cubicBezTo>
                    <a:pt x="227" y="291"/>
                    <a:pt x="227" y="291"/>
                    <a:pt x="227" y="291"/>
                  </a:cubicBezTo>
                  <a:cubicBezTo>
                    <a:pt x="227" y="291"/>
                    <a:pt x="227" y="291"/>
                    <a:pt x="227" y="291"/>
                  </a:cubicBezTo>
                  <a:cubicBezTo>
                    <a:pt x="227" y="291"/>
                    <a:pt x="228" y="292"/>
                    <a:pt x="228" y="292"/>
                  </a:cubicBezTo>
                  <a:cubicBezTo>
                    <a:pt x="228" y="294"/>
                    <a:pt x="229" y="295"/>
                    <a:pt x="231" y="296"/>
                  </a:cubicBezTo>
                  <a:cubicBezTo>
                    <a:pt x="232" y="296"/>
                    <a:pt x="233" y="295"/>
                    <a:pt x="234" y="296"/>
                  </a:cubicBezTo>
                  <a:cubicBezTo>
                    <a:pt x="235" y="297"/>
                    <a:pt x="234" y="299"/>
                    <a:pt x="235" y="299"/>
                  </a:cubicBezTo>
                  <a:cubicBezTo>
                    <a:pt x="236" y="299"/>
                    <a:pt x="238" y="299"/>
                    <a:pt x="239" y="298"/>
                  </a:cubicBezTo>
                  <a:cubicBezTo>
                    <a:pt x="240" y="298"/>
                    <a:pt x="240" y="298"/>
                    <a:pt x="240" y="298"/>
                  </a:cubicBezTo>
                  <a:cubicBezTo>
                    <a:pt x="240" y="298"/>
                    <a:pt x="242" y="298"/>
                    <a:pt x="243" y="298"/>
                  </a:cubicBezTo>
                  <a:cubicBezTo>
                    <a:pt x="243" y="298"/>
                    <a:pt x="245" y="297"/>
                    <a:pt x="246" y="297"/>
                  </a:cubicBezTo>
                  <a:cubicBezTo>
                    <a:pt x="246" y="298"/>
                    <a:pt x="246" y="299"/>
                    <a:pt x="247" y="299"/>
                  </a:cubicBezTo>
                  <a:cubicBezTo>
                    <a:pt x="248" y="299"/>
                    <a:pt x="248" y="300"/>
                    <a:pt x="249" y="300"/>
                  </a:cubicBezTo>
                  <a:cubicBezTo>
                    <a:pt x="250" y="300"/>
                    <a:pt x="252" y="300"/>
                    <a:pt x="252" y="300"/>
                  </a:cubicBezTo>
                  <a:cubicBezTo>
                    <a:pt x="255" y="300"/>
                    <a:pt x="255" y="300"/>
                    <a:pt x="255" y="300"/>
                  </a:cubicBezTo>
                  <a:cubicBezTo>
                    <a:pt x="255" y="300"/>
                    <a:pt x="256" y="300"/>
                    <a:pt x="256" y="300"/>
                  </a:cubicBezTo>
                  <a:cubicBezTo>
                    <a:pt x="258" y="300"/>
                    <a:pt x="259" y="300"/>
                    <a:pt x="260" y="299"/>
                  </a:cubicBezTo>
                  <a:cubicBezTo>
                    <a:pt x="261" y="298"/>
                    <a:pt x="261" y="297"/>
                    <a:pt x="263" y="297"/>
                  </a:cubicBezTo>
                  <a:cubicBezTo>
                    <a:pt x="263" y="297"/>
                    <a:pt x="263" y="297"/>
                    <a:pt x="263" y="297"/>
                  </a:cubicBezTo>
                  <a:cubicBezTo>
                    <a:pt x="263" y="297"/>
                    <a:pt x="263" y="298"/>
                    <a:pt x="264" y="298"/>
                  </a:cubicBezTo>
                  <a:cubicBezTo>
                    <a:pt x="265" y="298"/>
                    <a:pt x="266" y="297"/>
                    <a:pt x="267" y="298"/>
                  </a:cubicBezTo>
                  <a:cubicBezTo>
                    <a:pt x="268" y="298"/>
                    <a:pt x="269" y="299"/>
                    <a:pt x="269" y="300"/>
                  </a:cubicBezTo>
                  <a:cubicBezTo>
                    <a:pt x="270" y="300"/>
                    <a:pt x="270" y="300"/>
                    <a:pt x="271" y="301"/>
                  </a:cubicBezTo>
                  <a:cubicBezTo>
                    <a:pt x="272" y="301"/>
                    <a:pt x="272" y="302"/>
                    <a:pt x="273" y="302"/>
                  </a:cubicBezTo>
                  <a:cubicBezTo>
                    <a:pt x="274" y="301"/>
                    <a:pt x="275" y="302"/>
                    <a:pt x="275" y="302"/>
                  </a:cubicBezTo>
                  <a:cubicBezTo>
                    <a:pt x="276" y="302"/>
                    <a:pt x="276" y="303"/>
                    <a:pt x="277" y="303"/>
                  </a:cubicBezTo>
                  <a:cubicBezTo>
                    <a:pt x="277" y="303"/>
                    <a:pt x="278" y="304"/>
                    <a:pt x="278" y="303"/>
                  </a:cubicBezTo>
                  <a:cubicBezTo>
                    <a:pt x="279" y="303"/>
                    <a:pt x="280" y="303"/>
                    <a:pt x="280" y="304"/>
                  </a:cubicBezTo>
                  <a:cubicBezTo>
                    <a:pt x="280" y="304"/>
                    <a:pt x="279" y="305"/>
                    <a:pt x="279" y="306"/>
                  </a:cubicBezTo>
                  <a:cubicBezTo>
                    <a:pt x="279" y="307"/>
                    <a:pt x="280" y="307"/>
                    <a:pt x="281" y="307"/>
                  </a:cubicBezTo>
                  <a:cubicBezTo>
                    <a:pt x="281" y="307"/>
                    <a:pt x="282" y="308"/>
                    <a:pt x="283" y="308"/>
                  </a:cubicBezTo>
                  <a:cubicBezTo>
                    <a:pt x="284" y="308"/>
                    <a:pt x="285" y="309"/>
                    <a:pt x="285" y="309"/>
                  </a:cubicBezTo>
                  <a:cubicBezTo>
                    <a:pt x="286" y="310"/>
                    <a:pt x="287" y="311"/>
                    <a:pt x="288" y="311"/>
                  </a:cubicBezTo>
                  <a:cubicBezTo>
                    <a:pt x="288" y="311"/>
                    <a:pt x="288" y="311"/>
                    <a:pt x="288" y="311"/>
                  </a:cubicBezTo>
                  <a:cubicBezTo>
                    <a:pt x="288" y="312"/>
                    <a:pt x="288" y="314"/>
                    <a:pt x="289" y="315"/>
                  </a:cubicBezTo>
                  <a:cubicBezTo>
                    <a:pt x="289" y="316"/>
                    <a:pt x="288" y="316"/>
                    <a:pt x="290" y="317"/>
                  </a:cubicBezTo>
                  <a:cubicBezTo>
                    <a:pt x="291" y="317"/>
                    <a:pt x="293" y="317"/>
                    <a:pt x="292" y="319"/>
                  </a:cubicBezTo>
                  <a:cubicBezTo>
                    <a:pt x="293" y="319"/>
                    <a:pt x="293" y="319"/>
                    <a:pt x="293" y="319"/>
                  </a:cubicBezTo>
                  <a:cubicBezTo>
                    <a:pt x="293" y="319"/>
                    <a:pt x="295" y="319"/>
                    <a:pt x="296" y="319"/>
                  </a:cubicBezTo>
                  <a:cubicBezTo>
                    <a:pt x="297" y="318"/>
                    <a:pt x="298" y="317"/>
                    <a:pt x="298" y="319"/>
                  </a:cubicBezTo>
                  <a:cubicBezTo>
                    <a:pt x="298" y="320"/>
                    <a:pt x="298" y="322"/>
                    <a:pt x="299" y="322"/>
                  </a:cubicBezTo>
                  <a:cubicBezTo>
                    <a:pt x="299" y="322"/>
                    <a:pt x="300" y="321"/>
                    <a:pt x="300" y="320"/>
                  </a:cubicBezTo>
                  <a:cubicBezTo>
                    <a:pt x="301" y="319"/>
                    <a:pt x="302" y="318"/>
                    <a:pt x="303" y="318"/>
                  </a:cubicBezTo>
                  <a:cubicBezTo>
                    <a:pt x="303" y="318"/>
                    <a:pt x="302" y="320"/>
                    <a:pt x="302" y="321"/>
                  </a:cubicBezTo>
                  <a:cubicBezTo>
                    <a:pt x="302" y="321"/>
                    <a:pt x="302" y="322"/>
                    <a:pt x="303" y="322"/>
                  </a:cubicBezTo>
                  <a:cubicBezTo>
                    <a:pt x="304" y="322"/>
                    <a:pt x="305" y="323"/>
                    <a:pt x="306" y="323"/>
                  </a:cubicBezTo>
                  <a:cubicBezTo>
                    <a:pt x="306" y="323"/>
                    <a:pt x="308" y="323"/>
                    <a:pt x="308" y="325"/>
                  </a:cubicBezTo>
                  <a:cubicBezTo>
                    <a:pt x="308" y="327"/>
                    <a:pt x="306" y="329"/>
                    <a:pt x="306" y="330"/>
                  </a:cubicBezTo>
                  <a:cubicBezTo>
                    <a:pt x="306" y="332"/>
                    <a:pt x="307" y="332"/>
                    <a:pt x="307" y="332"/>
                  </a:cubicBezTo>
                  <a:cubicBezTo>
                    <a:pt x="307" y="332"/>
                    <a:pt x="308" y="331"/>
                    <a:pt x="308" y="330"/>
                  </a:cubicBezTo>
                  <a:cubicBezTo>
                    <a:pt x="309" y="329"/>
                    <a:pt x="309" y="328"/>
                    <a:pt x="311" y="328"/>
                  </a:cubicBezTo>
                  <a:cubicBezTo>
                    <a:pt x="312" y="328"/>
                    <a:pt x="313" y="327"/>
                    <a:pt x="314" y="327"/>
                  </a:cubicBezTo>
                  <a:cubicBezTo>
                    <a:pt x="314" y="326"/>
                    <a:pt x="315" y="325"/>
                    <a:pt x="316" y="324"/>
                  </a:cubicBezTo>
                  <a:cubicBezTo>
                    <a:pt x="316" y="324"/>
                    <a:pt x="317" y="322"/>
                    <a:pt x="317" y="321"/>
                  </a:cubicBezTo>
                  <a:cubicBezTo>
                    <a:pt x="318" y="320"/>
                    <a:pt x="318" y="320"/>
                    <a:pt x="319" y="319"/>
                  </a:cubicBezTo>
                  <a:cubicBezTo>
                    <a:pt x="320" y="319"/>
                    <a:pt x="323" y="319"/>
                    <a:pt x="323" y="319"/>
                  </a:cubicBezTo>
                  <a:cubicBezTo>
                    <a:pt x="323" y="320"/>
                    <a:pt x="324" y="321"/>
                    <a:pt x="325" y="321"/>
                  </a:cubicBezTo>
                  <a:cubicBezTo>
                    <a:pt x="326" y="322"/>
                    <a:pt x="326" y="322"/>
                    <a:pt x="327" y="321"/>
                  </a:cubicBezTo>
                  <a:cubicBezTo>
                    <a:pt x="327" y="320"/>
                    <a:pt x="328" y="319"/>
                    <a:pt x="329" y="319"/>
                  </a:cubicBezTo>
                  <a:cubicBezTo>
                    <a:pt x="330" y="320"/>
                    <a:pt x="331" y="320"/>
                    <a:pt x="332" y="320"/>
                  </a:cubicBezTo>
                  <a:cubicBezTo>
                    <a:pt x="333" y="320"/>
                    <a:pt x="333" y="319"/>
                    <a:pt x="333" y="319"/>
                  </a:cubicBezTo>
                  <a:cubicBezTo>
                    <a:pt x="333" y="319"/>
                    <a:pt x="335" y="322"/>
                    <a:pt x="335" y="321"/>
                  </a:cubicBezTo>
                  <a:cubicBezTo>
                    <a:pt x="336" y="321"/>
                    <a:pt x="336" y="321"/>
                    <a:pt x="337" y="321"/>
                  </a:cubicBezTo>
                  <a:cubicBezTo>
                    <a:pt x="337" y="322"/>
                    <a:pt x="338" y="321"/>
                    <a:pt x="338" y="320"/>
                  </a:cubicBezTo>
                  <a:cubicBezTo>
                    <a:pt x="339" y="319"/>
                    <a:pt x="340" y="318"/>
                    <a:pt x="340" y="317"/>
                  </a:cubicBezTo>
                  <a:cubicBezTo>
                    <a:pt x="340" y="316"/>
                    <a:pt x="340" y="315"/>
                    <a:pt x="341" y="315"/>
                  </a:cubicBezTo>
                  <a:cubicBezTo>
                    <a:pt x="341" y="316"/>
                    <a:pt x="342" y="316"/>
                    <a:pt x="342" y="315"/>
                  </a:cubicBezTo>
                  <a:cubicBezTo>
                    <a:pt x="343" y="315"/>
                    <a:pt x="344" y="313"/>
                    <a:pt x="345" y="312"/>
                  </a:cubicBezTo>
                  <a:cubicBezTo>
                    <a:pt x="345" y="311"/>
                    <a:pt x="345" y="311"/>
                    <a:pt x="346" y="310"/>
                  </a:cubicBezTo>
                  <a:cubicBezTo>
                    <a:pt x="346" y="309"/>
                    <a:pt x="346" y="309"/>
                    <a:pt x="346" y="309"/>
                  </a:cubicBezTo>
                  <a:cubicBezTo>
                    <a:pt x="346" y="309"/>
                    <a:pt x="347" y="306"/>
                    <a:pt x="348" y="305"/>
                  </a:cubicBezTo>
                  <a:cubicBezTo>
                    <a:pt x="349" y="304"/>
                    <a:pt x="351" y="302"/>
                    <a:pt x="352" y="302"/>
                  </a:cubicBezTo>
                  <a:cubicBezTo>
                    <a:pt x="354" y="302"/>
                    <a:pt x="355" y="304"/>
                    <a:pt x="355" y="305"/>
                  </a:cubicBezTo>
                  <a:cubicBezTo>
                    <a:pt x="355" y="306"/>
                    <a:pt x="355" y="308"/>
                    <a:pt x="355" y="309"/>
                  </a:cubicBezTo>
                  <a:cubicBezTo>
                    <a:pt x="355" y="310"/>
                    <a:pt x="356" y="312"/>
                    <a:pt x="357" y="312"/>
                  </a:cubicBezTo>
                  <a:cubicBezTo>
                    <a:pt x="357" y="312"/>
                    <a:pt x="357" y="312"/>
                    <a:pt x="357" y="312"/>
                  </a:cubicBezTo>
                  <a:cubicBezTo>
                    <a:pt x="357" y="312"/>
                    <a:pt x="359" y="309"/>
                    <a:pt x="359" y="308"/>
                  </a:cubicBezTo>
                  <a:cubicBezTo>
                    <a:pt x="359" y="307"/>
                    <a:pt x="359" y="307"/>
                    <a:pt x="360" y="306"/>
                  </a:cubicBezTo>
                  <a:cubicBezTo>
                    <a:pt x="361" y="306"/>
                    <a:pt x="361" y="305"/>
                    <a:pt x="362" y="305"/>
                  </a:cubicBezTo>
                  <a:cubicBezTo>
                    <a:pt x="362" y="304"/>
                    <a:pt x="363" y="303"/>
                    <a:pt x="363" y="303"/>
                  </a:cubicBezTo>
                  <a:cubicBezTo>
                    <a:pt x="364" y="304"/>
                    <a:pt x="363" y="305"/>
                    <a:pt x="363" y="307"/>
                  </a:cubicBezTo>
                  <a:cubicBezTo>
                    <a:pt x="363" y="308"/>
                    <a:pt x="363" y="309"/>
                    <a:pt x="362" y="311"/>
                  </a:cubicBezTo>
                  <a:cubicBezTo>
                    <a:pt x="362" y="312"/>
                    <a:pt x="358" y="315"/>
                    <a:pt x="358" y="315"/>
                  </a:cubicBezTo>
                  <a:cubicBezTo>
                    <a:pt x="358" y="315"/>
                    <a:pt x="355" y="317"/>
                    <a:pt x="355" y="318"/>
                  </a:cubicBezTo>
                  <a:cubicBezTo>
                    <a:pt x="356" y="319"/>
                    <a:pt x="357" y="324"/>
                    <a:pt x="357" y="326"/>
                  </a:cubicBezTo>
                  <a:cubicBezTo>
                    <a:pt x="358" y="328"/>
                    <a:pt x="358" y="331"/>
                    <a:pt x="359" y="331"/>
                  </a:cubicBezTo>
                  <a:cubicBezTo>
                    <a:pt x="360" y="331"/>
                    <a:pt x="361" y="330"/>
                    <a:pt x="362" y="329"/>
                  </a:cubicBezTo>
                  <a:cubicBezTo>
                    <a:pt x="363" y="328"/>
                    <a:pt x="367" y="326"/>
                    <a:pt x="368" y="328"/>
                  </a:cubicBezTo>
                  <a:cubicBezTo>
                    <a:pt x="369" y="331"/>
                    <a:pt x="369" y="333"/>
                    <a:pt x="370" y="333"/>
                  </a:cubicBezTo>
                  <a:cubicBezTo>
                    <a:pt x="372" y="333"/>
                    <a:pt x="374" y="332"/>
                    <a:pt x="376" y="330"/>
                  </a:cubicBezTo>
                  <a:cubicBezTo>
                    <a:pt x="377" y="328"/>
                    <a:pt x="379" y="324"/>
                    <a:pt x="380" y="322"/>
                  </a:cubicBezTo>
                  <a:cubicBezTo>
                    <a:pt x="382" y="320"/>
                    <a:pt x="385" y="317"/>
                    <a:pt x="386" y="315"/>
                  </a:cubicBezTo>
                  <a:cubicBezTo>
                    <a:pt x="387" y="314"/>
                    <a:pt x="391" y="308"/>
                    <a:pt x="392" y="307"/>
                  </a:cubicBezTo>
                  <a:cubicBezTo>
                    <a:pt x="393" y="305"/>
                    <a:pt x="396" y="302"/>
                    <a:pt x="397" y="301"/>
                  </a:cubicBezTo>
                  <a:cubicBezTo>
                    <a:pt x="398" y="300"/>
                    <a:pt x="401" y="297"/>
                    <a:pt x="402" y="296"/>
                  </a:cubicBezTo>
                  <a:cubicBezTo>
                    <a:pt x="403" y="295"/>
                    <a:pt x="406" y="293"/>
                    <a:pt x="406" y="293"/>
                  </a:cubicBezTo>
                  <a:cubicBezTo>
                    <a:pt x="406" y="294"/>
                    <a:pt x="406" y="294"/>
                    <a:pt x="406" y="294"/>
                  </a:cubicBezTo>
                  <a:cubicBezTo>
                    <a:pt x="406" y="294"/>
                    <a:pt x="405" y="296"/>
                    <a:pt x="405" y="298"/>
                  </a:cubicBezTo>
                  <a:cubicBezTo>
                    <a:pt x="405" y="299"/>
                    <a:pt x="404" y="302"/>
                    <a:pt x="404" y="304"/>
                  </a:cubicBezTo>
                  <a:cubicBezTo>
                    <a:pt x="404" y="306"/>
                    <a:pt x="404" y="308"/>
                    <a:pt x="405" y="308"/>
                  </a:cubicBezTo>
                  <a:cubicBezTo>
                    <a:pt x="406" y="309"/>
                    <a:pt x="407" y="309"/>
                    <a:pt x="407" y="309"/>
                  </a:cubicBezTo>
                  <a:cubicBezTo>
                    <a:pt x="407" y="309"/>
                    <a:pt x="410" y="309"/>
                    <a:pt x="412" y="308"/>
                  </a:cubicBezTo>
                  <a:cubicBezTo>
                    <a:pt x="415" y="308"/>
                    <a:pt x="414" y="309"/>
                    <a:pt x="415" y="311"/>
                  </a:cubicBezTo>
                  <a:cubicBezTo>
                    <a:pt x="416" y="312"/>
                    <a:pt x="417" y="313"/>
                    <a:pt x="419" y="314"/>
                  </a:cubicBezTo>
                  <a:cubicBezTo>
                    <a:pt x="421" y="316"/>
                    <a:pt x="419" y="316"/>
                    <a:pt x="419" y="317"/>
                  </a:cubicBezTo>
                  <a:cubicBezTo>
                    <a:pt x="418" y="319"/>
                    <a:pt x="416" y="320"/>
                    <a:pt x="413" y="321"/>
                  </a:cubicBezTo>
                  <a:cubicBezTo>
                    <a:pt x="412" y="323"/>
                    <a:pt x="412" y="323"/>
                    <a:pt x="412" y="323"/>
                  </a:cubicBezTo>
                  <a:cubicBezTo>
                    <a:pt x="413" y="323"/>
                    <a:pt x="414" y="323"/>
                    <a:pt x="416" y="323"/>
                  </a:cubicBezTo>
                  <a:cubicBezTo>
                    <a:pt x="417" y="322"/>
                    <a:pt x="418" y="325"/>
                    <a:pt x="419" y="325"/>
                  </a:cubicBezTo>
                  <a:cubicBezTo>
                    <a:pt x="420" y="326"/>
                    <a:pt x="421" y="326"/>
                    <a:pt x="422" y="327"/>
                  </a:cubicBezTo>
                  <a:cubicBezTo>
                    <a:pt x="423" y="329"/>
                    <a:pt x="421" y="330"/>
                    <a:pt x="421" y="331"/>
                  </a:cubicBezTo>
                  <a:cubicBezTo>
                    <a:pt x="421" y="332"/>
                    <a:pt x="420" y="333"/>
                    <a:pt x="419" y="333"/>
                  </a:cubicBezTo>
                  <a:cubicBezTo>
                    <a:pt x="419" y="333"/>
                    <a:pt x="417" y="333"/>
                    <a:pt x="416" y="334"/>
                  </a:cubicBezTo>
                  <a:cubicBezTo>
                    <a:pt x="415" y="335"/>
                    <a:pt x="415" y="336"/>
                    <a:pt x="416" y="337"/>
                  </a:cubicBezTo>
                  <a:cubicBezTo>
                    <a:pt x="416" y="338"/>
                    <a:pt x="415" y="338"/>
                    <a:pt x="414" y="339"/>
                  </a:cubicBezTo>
                  <a:cubicBezTo>
                    <a:pt x="414" y="340"/>
                    <a:pt x="414" y="340"/>
                    <a:pt x="413" y="341"/>
                  </a:cubicBezTo>
                  <a:cubicBezTo>
                    <a:pt x="413" y="342"/>
                    <a:pt x="412" y="344"/>
                    <a:pt x="412" y="345"/>
                  </a:cubicBezTo>
                  <a:cubicBezTo>
                    <a:pt x="411" y="346"/>
                    <a:pt x="413" y="346"/>
                    <a:pt x="413" y="347"/>
                  </a:cubicBezTo>
                  <a:cubicBezTo>
                    <a:pt x="414" y="347"/>
                    <a:pt x="414" y="347"/>
                    <a:pt x="415" y="347"/>
                  </a:cubicBezTo>
                  <a:cubicBezTo>
                    <a:pt x="415" y="348"/>
                    <a:pt x="415" y="349"/>
                    <a:pt x="416" y="349"/>
                  </a:cubicBezTo>
                  <a:cubicBezTo>
                    <a:pt x="418" y="349"/>
                    <a:pt x="417" y="348"/>
                    <a:pt x="418" y="348"/>
                  </a:cubicBezTo>
                  <a:cubicBezTo>
                    <a:pt x="419" y="347"/>
                    <a:pt x="419" y="349"/>
                    <a:pt x="419" y="350"/>
                  </a:cubicBezTo>
                  <a:cubicBezTo>
                    <a:pt x="419" y="351"/>
                    <a:pt x="418" y="352"/>
                    <a:pt x="417" y="353"/>
                  </a:cubicBezTo>
                  <a:cubicBezTo>
                    <a:pt x="416" y="354"/>
                    <a:pt x="418" y="356"/>
                    <a:pt x="419" y="358"/>
                  </a:cubicBezTo>
                  <a:cubicBezTo>
                    <a:pt x="420" y="359"/>
                    <a:pt x="419" y="359"/>
                    <a:pt x="419" y="360"/>
                  </a:cubicBezTo>
                  <a:cubicBezTo>
                    <a:pt x="419" y="361"/>
                    <a:pt x="419" y="362"/>
                    <a:pt x="420" y="362"/>
                  </a:cubicBezTo>
                  <a:cubicBezTo>
                    <a:pt x="421" y="362"/>
                    <a:pt x="421" y="361"/>
                    <a:pt x="422" y="360"/>
                  </a:cubicBezTo>
                  <a:cubicBezTo>
                    <a:pt x="422" y="359"/>
                    <a:pt x="423" y="359"/>
                    <a:pt x="423" y="360"/>
                  </a:cubicBezTo>
                  <a:cubicBezTo>
                    <a:pt x="423" y="360"/>
                    <a:pt x="423" y="361"/>
                    <a:pt x="423" y="362"/>
                  </a:cubicBezTo>
                  <a:cubicBezTo>
                    <a:pt x="423" y="363"/>
                    <a:pt x="424" y="363"/>
                    <a:pt x="424" y="363"/>
                  </a:cubicBezTo>
                  <a:cubicBezTo>
                    <a:pt x="424" y="363"/>
                    <a:pt x="425" y="362"/>
                    <a:pt x="425" y="361"/>
                  </a:cubicBezTo>
                  <a:cubicBezTo>
                    <a:pt x="426" y="360"/>
                    <a:pt x="426" y="360"/>
                    <a:pt x="427" y="360"/>
                  </a:cubicBezTo>
                  <a:cubicBezTo>
                    <a:pt x="427" y="359"/>
                    <a:pt x="428" y="359"/>
                    <a:pt x="429" y="358"/>
                  </a:cubicBezTo>
                  <a:cubicBezTo>
                    <a:pt x="431" y="358"/>
                    <a:pt x="430" y="359"/>
                    <a:pt x="431" y="360"/>
                  </a:cubicBezTo>
                  <a:cubicBezTo>
                    <a:pt x="432" y="360"/>
                    <a:pt x="431" y="361"/>
                    <a:pt x="431" y="361"/>
                  </a:cubicBezTo>
                  <a:cubicBezTo>
                    <a:pt x="432" y="362"/>
                    <a:pt x="432" y="362"/>
                    <a:pt x="432" y="362"/>
                  </a:cubicBezTo>
                  <a:cubicBezTo>
                    <a:pt x="432" y="362"/>
                    <a:pt x="433" y="362"/>
                    <a:pt x="433" y="362"/>
                  </a:cubicBezTo>
                  <a:cubicBezTo>
                    <a:pt x="434" y="362"/>
                    <a:pt x="434" y="361"/>
                    <a:pt x="434" y="362"/>
                  </a:cubicBezTo>
                  <a:cubicBezTo>
                    <a:pt x="434" y="363"/>
                    <a:pt x="435" y="364"/>
                    <a:pt x="435" y="364"/>
                  </a:cubicBezTo>
                  <a:cubicBezTo>
                    <a:pt x="436" y="364"/>
                    <a:pt x="437" y="365"/>
                    <a:pt x="437" y="364"/>
                  </a:cubicBezTo>
                  <a:cubicBezTo>
                    <a:pt x="438" y="363"/>
                    <a:pt x="438" y="363"/>
                    <a:pt x="439" y="363"/>
                  </a:cubicBezTo>
                  <a:cubicBezTo>
                    <a:pt x="440" y="363"/>
                    <a:pt x="440" y="363"/>
                    <a:pt x="440" y="363"/>
                  </a:cubicBezTo>
                  <a:cubicBezTo>
                    <a:pt x="440" y="363"/>
                    <a:pt x="440" y="363"/>
                    <a:pt x="440" y="363"/>
                  </a:cubicBezTo>
                  <a:cubicBezTo>
                    <a:pt x="440" y="363"/>
                    <a:pt x="440" y="361"/>
                    <a:pt x="440" y="360"/>
                  </a:cubicBezTo>
                  <a:cubicBezTo>
                    <a:pt x="440" y="359"/>
                    <a:pt x="440" y="358"/>
                    <a:pt x="441" y="358"/>
                  </a:cubicBezTo>
                  <a:cubicBezTo>
                    <a:pt x="441" y="358"/>
                    <a:pt x="442" y="357"/>
                    <a:pt x="442" y="356"/>
                  </a:cubicBezTo>
                  <a:cubicBezTo>
                    <a:pt x="443" y="355"/>
                    <a:pt x="444" y="355"/>
                    <a:pt x="445" y="354"/>
                  </a:cubicBezTo>
                  <a:cubicBezTo>
                    <a:pt x="446" y="352"/>
                    <a:pt x="446" y="352"/>
                    <a:pt x="447" y="350"/>
                  </a:cubicBezTo>
                  <a:cubicBezTo>
                    <a:pt x="448" y="349"/>
                    <a:pt x="448" y="347"/>
                    <a:pt x="450" y="347"/>
                  </a:cubicBezTo>
                  <a:cubicBezTo>
                    <a:pt x="451" y="347"/>
                    <a:pt x="454" y="347"/>
                    <a:pt x="455" y="347"/>
                  </a:cubicBezTo>
                  <a:cubicBezTo>
                    <a:pt x="456" y="346"/>
                    <a:pt x="458" y="346"/>
                    <a:pt x="458" y="345"/>
                  </a:cubicBezTo>
                  <a:cubicBezTo>
                    <a:pt x="459" y="345"/>
                    <a:pt x="460" y="344"/>
                    <a:pt x="461" y="344"/>
                  </a:cubicBezTo>
                  <a:cubicBezTo>
                    <a:pt x="462" y="344"/>
                    <a:pt x="463" y="344"/>
                    <a:pt x="463" y="343"/>
                  </a:cubicBezTo>
                  <a:cubicBezTo>
                    <a:pt x="462" y="342"/>
                    <a:pt x="462" y="341"/>
                    <a:pt x="462" y="340"/>
                  </a:cubicBezTo>
                  <a:cubicBezTo>
                    <a:pt x="462" y="339"/>
                    <a:pt x="462" y="338"/>
                    <a:pt x="462" y="337"/>
                  </a:cubicBezTo>
                  <a:cubicBezTo>
                    <a:pt x="462" y="336"/>
                    <a:pt x="462" y="334"/>
                    <a:pt x="463" y="333"/>
                  </a:cubicBezTo>
                  <a:cubicBezTo>
                    <a:pt x="464" y="332"/>
                    <a:pt x="465" y="332"/>
                    <a:pt x="465" y="332"/>
                  </a:cubicBezTo>
                  <a:cubicBezTo>
                    <a:pt x="466" y="331"/>
                    <a:pt x="467" y="332"/>
                    <a:pt x="468" y="333"/>
                  </a:cubicBezTo>
                  <a:cubicBezTo>
                    <a:pt x="468" y="334"/>
                    <a:pt x="468" y="335"/>
                    <a:pt x="469" y="335"/>
                  </a:cubicBezTo>
                  <a:cubicBezTo>
                    <a:pt x="470" y="335"/>
                    <a:pt x="471" y="335"/>
                    <a:pt x="472" y="335"/>
                  </a:cubicBezTo>
                  <a:cubicBezTo>
                    <a:pt x="474" y="334"/>
                    <a:pt x="474" y="334"/>
                    <a:pt x="475" y="334"/>
                  </a:cubicBezTo>
                  <a:cubicBezTo>
                    <a:pt x="476" y="333"/>
                    <a:pt x="477" y="332"/>
                    <a:pt x="477" y="333"/>
                  </a:cubicBezTo>
                  <a:cubicBezTo>
                    <a:pt x="478" y="334"/>
                    <a:pt x="478" y="334"/>
                    <a:pt x="479" y="334"/>
                  </a:cubicBezTo>
                  <a:cubicBezTo>
                    <a:pt x="480" y="334"/>
                    <a:pt x="481" y="334"/>
                    <a:pt x="482" y="334"/>
                  </a:cubicBezTo>
                  <a:cubicBezTo>
                    <a:pt x="483" y="334"/>
                    <a:pt x="484" y="333"/>
                    <a:pt x="485" y="333"/>
                  </a:cubicBezTo>
                  <a:cubicBezTo>
                    <a:pt x="486" y="332"/>
                    <a:pt x="489" y="331"/>
                    <a:pt x="489" y="330"/>
                  </a:cubicBezTo>
                  <a:cubicBezTo>
                    <a:pt x="490" y="329"/>
                    <a:pt x="490" y="328"/>
                    <a:pt x="491" y="328"/>
                  </a:cubicBezTo>
                  <a:cubicBezTo>
                    <a:pt x="493" y="328"/>
                    <a:pt x="494" y="327"/>
                    <a:pt x="495" y="327"/>
                  </a:cubicBezTo>
                  <a:cubicBezTo>
                    <a:pt x="497" y="326"/>
                    <a:pt x="499" y="325"/>
                    <a:pt x="500" y="326"/>
                  </a:cubicBezTo>
                  <a:cubicBezTo>
                    <a:pt x="500" y="327"/>
                    <a:pt x="499" y="328"/>
                    <a:pt x="500" y="328"/>
                  </a:cubicBezTo>
                  <a:cubicBezTo>
                    <a:pt x="501" y="329"/>
                    <a:pt x="502" y="328"/>
                    <a:pt x="503" y="327"/>
                  </a:cubicBezTo>
                  <a:cubicBezTo>
                    <a:pt x="504" y="327"/>
                    <a:pt x="504" y="327"/>
                    <a:pt x="505" y="327"/>
                  </a:cubicBezTo>
                  <a:cubicBezTo>
                    <a:pt x="506" y="326"/>
                    <a:pt x="510" y="323"/>
                    <a:pt x="510" y="324"/>
                  </a:cubicBezTo>
                  <a:cubicBezTo>
                    <a:pt x="511" y="325"/>
                    <a:pt x="511" y="325"/>
                    <a:pt x="512" y="324"/>
                  </a:cubicBezTo>
                  <a:cubicBezTo>
                    <a:pt x="512" y="324"/>
                    <a:pt x="512" y="323"/>
                    <a:pt x="513" y="322"/>
                  </a:cubicBezTo>
                  <a:cubicBezTo>
                    <a:pt x="517" y="321"/>
                    <a:pt x="514" y="311"/>
                    <a:pt x="517" y="309"/>
                  </a:cubicBezTo>
                  <a:cubicBezTo>
                    <a:pt x="518" y="309"/>
                    <a:pt x="518" y="308"/>
                    <a:pt x="520" y="309"/>
                  </a:cubicBezTo>
                  <a:cubicBezTo>
                    <a:pt x="521" y="309"/>
                    <a:pt x="522" y="310"/>
                    <a:pt x="522" y="310"/>
                  </a:cubicBezTo>
                  <a:cubicBezTo>
                    <a:pt x="522" y="310"/>
                    <a:pt x="525" y="308"/>
                    <a:pt x="526" y="309"/>
                  </a:cubicBezTo>
                  <a:cubicBezTo>
                    <a:pt x="527" y="309"/>
                    <a:pt x="527" y="310"/>
                    <a:pt x="526" y="311"/>
                  </a:cubicBezTo>
                  <a:cubicBezTo>
                    <a:pt x="526" y="311"/>
                    <a:pt x="526" y="312"/>
                    <a:pt x="526" y="312"/>
                  </a:cubicBezTo>
                  <a:cubicBezTo>
                    <a:pt x="527" y="312"/>
                    <a:pt x="528" y="313"/>
                    <a:pt x="529" y="313"/>
                  </a:cubicBezTo>
                  <a:cubicBezTo>
                    <a:pt x="530" y="313"/>
                    <a:pt x="532" y="313"/>
                    <a:pt x="531" y="312"/>
                  </a:cubicBezTo>
                  <a:cubicBezTo>
                    <a:pt x="531" y="311"/>
                    <a:pt x="531" y="310"/>
                    <a:pt x="531" y="309"/>
                  </a:cubicBezTo>
                  <a:cubicBezTo>
                    <a:pt x="531" y="308"/>
                    <a:pt x="530" y="306"/>
                    <a:pt x="531" y="306"/>
                  </a:cubicBezTo>
                  <a:cubicBezTo>
                    <a:pt x="531" y="305"/>
                    <a:pt x="533" y="305"/>
                    <a:pt x="532" y="305"/>
                  </a:cubicBezTo>
                  <a:cubicBezTo>
                    <a:pt x="532" y="304"/>
                    <a:pt x="531" y="304"/>
                    <a:pt x="530" y="304"/>
                  </a:cubicBezTo>
                  <a:cubicBezTo>
                    <a:pt x="529" y="305"/>
                    <a:pt x="528" y="306"/>
                    <a:pt x="528" y="306"/>
                  </a:cubicBezTo>
                  <a:cubicBezTo>
                    <a:pt x="528" y="306"/>
                    <a:pt x="528" y="303"/>
                    <a:pt x="528" y="303"/>
                  </a:cubicBezTo>
                  <a:cubicBezTo>
                    <a:pt x="528" y="302"/>
                    <a:pt x="529" y="302"/>
                    <a:pt x="529" y="301"/>
                  </a:cubicBezTo>
                  <a:cubicBezTo>
                    <a:pt x="529" y="301"/>
                    <a:pt x="529" y="300"/>
                    <a:pt x="528" y="300"/>
                  </a:cubicBezTo>
                  <a:cubicBezTo>
                    <a:pt x="528" y="300"/>
                    <a:pt x="527" y="299"/>
                    <a:pt x="526" y="299"/>
                  </a:cubicBezTo>
                  <a:cubicBezTo>
                    <a:pt x="526" y="298"/>
                    <a:pt x="526" y="297"/>
                    <a:pt x="527" y="297"/>
                  </a:cubicBezTo>
                  <a:cubicBezTo>
                    <a:pt x="528" y="297"/>
                    <a:pt x="528" y="298"/>
                    <a:pt x="529" y="298"/>
                  </a:cubicBezTo>
                  <a:cubicBezTo>
                    <a:pt x="529" y="299"/>
                    <a:pt x="529" y="299"/>
                    <a:pt x="530" y="299"/>
                  </a:cubicBezTo>
                  <a:cubicBezTo>
                    <a:pt x="531" y="299"/>
                    <a:pt x="533" y="299"/>
                    <a:pt x="533" y="299"/>
                  </a:cubicBezTo>
                  <a:cubicBezTo>
                    <a:pt x="534" y="299"/>
                    <a:pt x="536" y="299"/>
                    <a:pt x="537" y="299"/>
                  </a:cubicBezTo>
                  <a:cubicBezTo>
                    <a:pt x="537" y="299"/>
                    <a:pt x="538" y="298"/>
                    <a:pt x="539" y="298"/>
                  </a:cubicBezTo>
                  <a:cubicBezTo>
                    <a:pt x="540" y="299"/>
                    <a:pt x="539" y="299"/>
                    <a:pt x="539" y="300"/>
                  </a:cubicBezTo>
                  <a:cubicBezTo>
                    <a:pt x="538" y="301"/>
                    <a:pt x="539" y="301"/>
                    <a:pt x="539" y="301"/>
                  </a:cubicBezTo>
                  <a:cubicBezTo>
                    <a:pt x="540" y="302"/>
                    <a:pt x="540" y="302"/>
                    <a:pt x="541" y="301"/>
                  </a:cubicBezTo>
                  <a:cubicBezTo>
                    <a:pt x="541" y="301"/>
                    <a:pt x="542" y="300"/>
                    <a:pt x="543" y="300"/>
                  </a:cubicBezTo>
                  <a:cubicBezTo>
                    <a:pt x="543" y="299"/>
                    <a:pt x="544" y="299"/>
                    <a:pt x="545" y="298"/>
                  </a:cubicBezTo>
                  <a:cubicBezTo>
                    <a:pt x="547" y="298"/>
                    <a:pt x="548" y="296"/>
                    <a:pt x="549" y="296"/>
                  </a:cubicBezTo>
                  <a:cubicBezTo>
                    <a:pt x="550" y="295"/>
                    <a:pt x="550" y="293"/>
                    <a:pt x="551" y="292"/>
                  </a:cubicBezTo>
                  <a:cubicBezTo>
                    <a:pt x="551" y="291"/>
                    <a:pt x="554" y="290"/>
                    <a:pt x="554" y="288"/>
                  </a:cubicBezTo>
                  <a:cubicBezTo>
                    <a:pt x="554" y="286"/>
                    <a:pt x="553" y="284"/>
                    <a:pt x="554" y="283"/>
                  </a:cubicBezTo>
                  <a:cubicBezTo>
                    <a:pt x="554" y="282"/>
                    <a:pt x="556" y="281"/>
                    <a:pt x="556" y="281"/>
                  </a:cubicBezTo>
                  <a:cubicBezTo>
                    <a:pt x="556" y="281"/>
                    <a:pt x="563" y="279"/>
                    <a:pt x="566" y="278"/>
                  </a:cubicBezTo>
                  <a:cubicBezTo>
                    <a:pt x="569" y="278"/>
                    <a:pt x="571" y="278"/>
                    <a:pt x="573" y="281"/>
                  </a:cubicBezTo>
                  <a:cubicBezTo>
                    <a:pt x="576" y="283"/>
                    <a:pt x="584" y="286"/>
                    <a:pt x="587" y="286"/>
                  </a:cubicBezTo>
                  <a:cubicBezTo>
                    <a:pt x="589" y="287"/>
                    <a:pt x="592" y="286"/>
                    <a:pt x="594" y="285"/>
                  </a:cubicBezTo>
                  <a:cubicBezTo>
                    <a:pt x="597" y="283"/>
                    <a:pt x="601" y="282"/>
                    <a:pt x="604" y="282"/>
                  </a:cubicBezTo>
                  <a:cubicBezTo>
                    <a:pt x="608" y="282"/>
                    <a:pt x="611" y="283"/>
                    <a:pt x="612" y="282"/>
                  </a:cubicBezTo>
                  <a:cubicBezTo>
                    <a:pt x="614" y="280"/>
                    <a:pt x="615" y="279"/>
                    <a:pt x="615" y="27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87" name="任意多边形 53">
              <a:extLst>
                <a:ext uri="{FF2B5EF4-FFF2-40B4-BE49-F238E27FC236}">
                  <a16:creationId xmlns:a16="http://schemas.microsoft.com/office/drawing/2014/main" id="{F9ECEFCF-1011-709F-ADDE-0AF15FDDA04E}"/>
                </a:ext>
              </a:extLst>
            </p:cNvPr>
            <p:cNvSpPr/>
            <p:nvPr/>
          </p:nvSpPr>
          <p:spPr bwMode="auto">
            <a:xfrm>
              <a:off x="7467600" y="2630488"/>
              <a:ext cx="560388" cy="674688"/>
            </a:xfrm>
            <a:custGeom>
              <a:avLst/>
              <a:gdLst>
                <a:gd name="T0" fmla="*/ 101 w 381"/>
                <a:gd name="T1" fmla="*/ 3 h 458"/>
                <a:gd name="T2" fmla="*/ 121 w 381"/>
                <a:gd name="T3" fmla="*/ 14 h 458"/>
                <a:gd name="T4" fmla="*/ 143 w 381"/>
                <a:gd name="T5" fmla="*/ 28 h 458"/>
                <a:gd name="T6" fmla="*/ 156 w 381"/>
                <a:gd name="T7" fmla="*/ 44 h 458"/>
                <a:gd name="T8" fmla="*/ 182 w 381"/>
                <a:gd name="T9" fmla="*/ 47 h 458"/>
                <a:gd name="T10" fmla="*/ 198 w 381"/>
                <a:gd name="T11" fmla="*/ 49 h 458"/>
                <a:gd name="T12" fmla="*/ 209 w 381"/>
                <a:gd name="T13" fmla="*/ 71 h 458"/>
                <a:gd name="T14" fmla="*/ 237 w 381"/>
                <a:gd name="T15" fmla="*/ 76 h 458"/>
                <a:gd name="T16" fmla="*/ 227 w 381"/>
                <a:gd name="T17" fmla="*/ 112 h 458"/>
                <a:gd name="T18" fmla="*/ 249 w 381"/>
                <a:gd name="T19" fmla="*/ 119 h 458"/>
                <a:gd name="T20" fmla="*/ 263 w 381"/>
                <a:gd name="T21" fmla="*/ 151 h 458"/>
                <a:gd name="T22" fmla="*/ 297 w 381"/>
                <a:gd name="T23" fmla="*/ 140 h 458"/>
                <a:gd name="T24" fmla="*/ 328 w 381"/>
                <a:gd name="T25" fmla="*/ 148 h 458"/>
                <a:gd name="T26" fmla="*/ 314 w 381"/>
                <a:gd name="T27" fmla="*/ 169 h 458"/>
                <a:gd name="T28" fmla="*/ 290 w 381"/>
                <a:gd name="T29" fmla="*/ 164 h 458"/>
                <a:gd name="T30" fmla="*/ 292 w 381"/>
                <a:gd name="T31" fmla="*/ 190 h 458"/>
                <a:gd name="T32" fmla="*/ 274 w 381"/>
                <a:gd name="T33" fmla="*/ 218 h 458"/>
                <a:gd name="T34" fmla="*/ 289 w 381"/>
                <a:gd name="T35" fmla="*/ 241 h 458"/>
                <a:gd name="T36" fmla="*/ 306 w 381"/>
                <a:gd name="T37" fmla="*/ 247 h 458"/>
                <a:gd name="T38" fmla="*/ 312 w 381"/>
                <a:gd name="T39" fmla="*/ 274 h 458"/>
                <a:gd name="T40" fmla="*/ 329 w 381"/>
                <a:gd name="T41" fmla="*/ 284 h 458"/>
                <a:gd name="T42" fmla="*/ 353 w 381"/>
                <a:gd name="T43" fmla="*/ 277 h 458"/>
                <a:gd name="T44" fmla="*/ 367 w 381"/>
                <a:gd name="T45" fmla="*/ 285 h 458"/>
                <a:gd name="T46" fmla="*/ 380 w 381"/>
                <a:gd name="T47" fmla="*/ 288 h 458"/>
                <a:gd name="T48" fmla="*/ 373 w 381"/>
                <a:gd name="T49" fmla="*/ 322 h 458"/>
                <a:gd name="T50" fmla="*/ 358 w 381"/>
                <a:gd name="T51" fmla="*/ 345 h 458"/>
                <a:gd name="T52" fmla="*/ 364 w 381"/>
                <a:gd name="T53" fmla="*/ 358 h 458"/>
                <a:gd name="T54" fmla="*/ 337 w 381"/>
                <a:gd name="T55" fmla="*/ 363 h 458"/>
                <a:gd name="T56" fmla="*/ 335 w 381"/>
                <a:gd name="T57" fmla="*/ 385 h 458"/>
                <a:gd name="T58" fmla="*/ 328 w 381"/>
                <a:gd name="T59" fmla="*/ 413 h 458"/>
                <a:gd name="T60" fmla="*/ 307 w 381"/>
                <a:gd name="T61" fmla="*/ 445 h 458"/>
                <a:gd name="T62" fmla="*/ 288 w 381"/>
                <a:gd name="T63" fmla="*/ 457 h 458"/>
                <a:gd name="T64" fmla="*/ 266 w 381"/>
                <a:gd name="T65" fmla="*/ 446 h 458"/>
                <a:gd name="T66" fmla="*/ 244 w 381"/>
                <a:gd name="T67" fmla="*/ 444 h 458"/>
                <a:gd name="T68" fmla="*/ 226 w 381"/>
                <a:gd name="T69" fmla="*/ 432 h 458"/>
                <a:gd name="T70" fmla="*/ 210 w 381"/>
                <a:gd name="T71" fmla="*/ 425 h 458"/>
                <a:gd name="T72" fmla="*/ 200 w 381"/>
                <a:gd name="T73" fmla="*/ 432 h 458"/>
                <a:gd name="T74" fmla="*/ 189 w 381"/>
                <a:gd name="T75" fmla="*/ 447 h 458"/>
                <a:gd name="T76" fmla="*/ 174 w 381"/>
                <a:gd name="T77" fmla="*/ 454 h 458"/>
                <a:gd name="T78" fmla="*/ 167 w 381"/>
                <a:gd name="T79" fmla="*/ 444 h 458"/>
                <a:gd name="T80" fmla="*/ 180 w 381"/>
                <a:gd name="T81" fmla="*/ 427 h 458"/>
                <a:gd name="T82" fmla="*/ 174 w 381"/>
                <a:gd name="T83" fmla="*/ 417 h 458"/>
                <a:gd name="T84" fmla="*/ 125 w 381"/>
                <a:gd name="T85" fmla="*/ 438 h 458"/>
                <a:gd name="T86" fmla="*/ 113 w 381"/>
                <a:gd name="T87" fmla="*/ 403 h 458"/>
                <a:gd name="T88" fmla="*/ 100 w 381"/>
                <a:gd name="T89" fmla="*/ 378 h 458"/>
                <a:gd name="T90" fmla="*/ 94 w 381"/>
                <a:gd name="T91" fmla="*/ 352 h 458"/>
                <a:gd name="T92" fmla="*/ 102 w 381"/>
                <a:gd name="T93" fmla="*/ 330 h 458"/>
                <a:gd name="T94" fmla="*/ 79 w 381"/>
                <a:gd name="T95" fmla="*/ 318 h 458"/>
                <a:gd name="T96" fmla="*/ 58 w 381"/>
                <a:gd name="T97" fmla="*/ 308 h 458"/>
                <a:gd name="T98" fmla="*/ 61 w 381"/>
                <a:gd name="T99" fmla="*/ 274 h 458"/>
                <a:gd name="T100" fmla="*/ 88 w 381"/>
                <a:gd name="T101" fmla="*/ 247 h 458"/>
                <a:gd name="T102" fmla="*/ 81 w 381"/>
                <a:gd name="T103" fmla="*/ 192 h 458"/>
                <a:gd name="T104" fmla="*/ 46 w 381"/>
                <a:gd name="T105" fmla="*/ 198 h 458"/>
                <a:gd name="T106" fmla="*/ 27 w 381"/>
                <a:gd name="T107" fmla="*/ 178 h 458"/>
                <a:gd name="T108" fmla="*/ 1 w 381"/>
                <a:gd name="T109" fmla="*/ 152 h 458"/>
                <a:gd name="T110" fmla="*/ 32 w 381"/>
                <a:gd name="T111" fmla="*/ 133 h 458"/>
                <a:gd name="T112" fmla="*/ 46 w 381"/>
                <a:gd name="T113" fmla="*/ 105 h 458"/>
                <a:gd name="T114" fmla="*/ 43 w 381"/>
                <a:gd name="T115" fmla="*/ 72 h 458"/>
                <a:gd name="T116" fmla="*/ 75 w 381"/>
                <a:gd name="T117" fmla="*/ 66 h 458"/>
                <a:gd name="T118" fmla="*/ 95 w 381"/>
                <a:gd name="T119" fmla="*/ 84 h 458"/>
                <a:gd name="T120" fmla="*/ 122 w 381"/>
                <a:gd name="T121" fmla="*/ 59 h 458"/>
                <a:gd name="T122" fmla="*/ 97 w 381"/>
                <a:gd name="T123" fmla="*/ 3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1" h="458">
                  <a:moveTo>
                    <a:pt x="83" y="9"/>
                  </a:moveTo>
                  <a:cubicBezTo>
                    <a:pt x="84" y="9"/>
                    <a:pt x="84" y="9"/>
                    <a:pt x="84" y="9"/>
                  </a:cubicBezTo>
                  <a:cubicBezTo>
                    <a:pt x="85" y="9"/>
                    <a:pt x="85" y="9"/>
                    <a:pt x="85" y="10"/>
                  </a:cubicBezTo>
                  <a:cubicBezTo>
                    <a:pt x="86" y="10"/>
                    <a:pt x="86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8" y="8"/>
                    <a:pt x="88" y="8"/>
                  </a:cubicBezTo>
                  <a:cubicBezTo>
                    <a:pt x="89" y="8"/>
                    <a:pt x="88" y="6"/>
                    <a:pt x="89" y="6"/>
                  </a:cubicBezTo>
                  <a:cubicBezTo>
                    <a:pt x="90" y="6"/>
                    <a:pt x="92" y="7"/>
                    <a:pt x="92" y="6"/>
                  </a:cubicBezTo>
                  <a:cubicBezTo>
                    <a:pt x="93" y="5"/>
                    <a:pt x="92" y="4"/>
                    <a:pt x="93" y="4"/>
                  </a:cubicBezTo>
                  <a:cubicBezTo>
                    <a:pt x="94" y="4"/>
                    <a:pt x="95" y="4"/>
                    <a:pt x="96" y="3"/>
                  </a:cubicBezTo>
                  <a:cubicBezTo>
                    <a:pt x="96" y="3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8" y="2"/>
                    <a:pt x="98" y="1"/>
                  </a:cubicBezTo>
                  <a:cubicBezTo>
                    <a:pt x="99" y="0"/>
                    <a:pt x="99" y="0"/>
                    <a:pt x="100" y="1"/>
                  </a:cubicBezTo>
                  <a:cubicBezTo>
                    <a:pt x="101" y="1"/>
                    <a:pt x="101" y="2"/>
                    <a:pt x="100" y="2"/>
                  </a:cubicBezTo>
                  <a:cubicBezTo>
                    <a:pt x="100" y="2"/>
                    <a:pt x="100" y="3"/>
                    <a:pt x="101" y="3"/>
                  </a:cubicBezTo>
                  <a:cubicBezTo>
                    <a:pt x="102" y="3"/>
                    <a:pt x="103" y="3"/>
                    <a:pt x="104" y="4"/>
                  </a:cubicBezTo>
                  <a:cubicBezTo>
                    <a:pt x="104" y="4"/>
                    <a:pt x="104" y="5"/>
                    <a:pt x="105" y="5"/>
                  </a:cubicBezTo>
                  <a:cubicBezTo>
                    <a:pt x="105" y="5"/>
                    <a:pt x="106" y="6"/>
                    <a:pt x="106" y="6"/>
                  </a:cubicBezTo>
                  <a:cubicBezTo>
                    <a:pt x="105" y="6"/>
                    <a:pt x="105" y="7"/>
                    <a:pt x="105" y="7"/>
                  </a:cubicBezTo>
                  <a:cubicBezTo>
                    <a:pt x="106" y="8"/>
                    <a:pt x="107" y="8"/>
                    <a:pt x="107" y="8"/>
                  </a:cubicBezTo>
                  <a:cubicBezTo>
                    <a:pt x="107" y="8"/>
                    <a:pt x="107" y="9"/>
                    <a:pt x="108" y="9"/>
                  </a:cubicBezTo>
                  <a:cubicBezTo>
                    <a:pt x="109" y="9"/>
                    <a:pt x="110" y="9"/>
                    <a:pt x="110" y="9"/>
                  </a:cubicBezTo>
                  <a:cubicBezTo>
                    <a:pt x="110" y="10"/>
                    <a:pt x="111" y="10"/>
                    <a:pt x="112" y="11"/>
                  </a:cubicBezTo>
                  <a:cubicBezTo>
                    <a:pt x="112" y="11"/>
                    <a:pt x="113" y="12"/>
                    <a:pt x="113" y="12"/>
                  </a:cubicBezTo>
                  <a:cubicBezTo>
                    <a:pt x="113" y="12"/>
                    <a:pt x="114" y="12"/>
                    <a:pt x="113" y="12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2" y="13"/>
                    <a:pt x="111" y="13"/>
                    <a:pt x="112" y="13"/>
                  </a:cubicBezTo>
                  <a:cubicBezTo>
                    <a:pt x="112" y="14"/>
                    <a:pt x="112" y="14"/>
                    <a:pt x="113" y="14"/>
                  </a:cubicBezTo>
                  <a:cubicBezTo>
                    <a:pt x="113" y="14"/>
                    <a:pt x="114" y="14"/>
                    <a:pt x="114" y="14"/>
                  </a:cubicBezTo>
                  <a:cubicBezTo>
                    <a:pt x="115" y="14"/>
                    <a:pt x="117" y="14"/>
                    <a:pt x="118" y="14"/>
                  </a:cubicBezTo>
                  <a:cubicBezTo>
                    <a:pt x="118" y="14"/>
                    <a:pt x="120" y="14"/>
                    <a:pt x="121" y="14"/>
                  </a:cubicBezTo>
                  <a:cubicBezTo>
                    <a:pt x="122" y="14"/>
                    <a:pt x="123" y="14"/>
                    <a:pt x="124" y="14"/>
                  </a:cubicBezTo>
                  <a:cubicBezTo>
                    <a:pt x="125" y="14"/>
                    <a:pt x="127" y="15"/>
                    <a:pt x="127" y="16"/>
                  </a:cubicBezTo>
                  <a:cubicBezTo>
                    <a:pt x="127" y="16"/>
                    <a:pt x="127" y="18"/>
                    <a:pt x="128" y="18"/>
                  </a:cubicBezTo>
                  <a:cubicBezTo>
                    <a:pt x="129" y="19"/>
                    <a:pt x="131" y="20"/>
                    <a:pt x="131" y="20"/>
                  </a:cubicBezTo>
                  <a:cubicBezTo>
                    <a:pt x="132" y="21"/>
                    <a:pt x="132" y="22"/>
                    <a:pt x="132" y="21"/>
                  </a:cubicBezTo>
                  <a:cubicBezTo>
                    <a:pt x="133" y="21"/>
                    <a:pt x="132" y="19"/>
                    <a:pt x="134" y="19"/>
                  </a:cubicBezTo>
                  <a:cubicBezTo>
                    <a:pt x="135" y="19"/>
                    <a:pt x="135" y="20"/>
                    <a:pt x="135" y="19"/>
                  </a:cubicBezTo>
                  <a:cubicBezTo>
                    <a:pt x="135" y="18"/>
                    <a:pt x="135" y="18"/>
                    <a:pt x="136" y="18"/>
                  </a:cubicBezTo>
                  <a:cubicBezTo>
                    <a:pt x="136" y="18"/>
                    <a:pt x="137" y="18"/>
                    <a:pt x="138" y="18"/>
                  </a:cubicBezTo>
                  <a:cubicBezTo>
                    <a:pt x="139" y="18"/>
                    <a:pt x="139" y="19"/>
                    <a:pt x="140" y="19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2" y="21"/>
                    <a:pt x="143" y="21"/>
                    <a:pt x="143" y="22"/>
                  </a:cubicBezTo>
                  <a:cubicBezTo>
                    <a:pt x="143" y="23"/>
                    <a:pt x="143" y="24"/>
                    <a:pt x="143" y="24"/>
                  </a:cubicBezTo>
                  <a:cubicBezTo>
                    <a:pt x="143" y="25"/>
                    <a:pt x="142" y="25"/>
                    <a:pt x="143" y="26"/>
                  </a:cubicBezTo>
                  <a:cubicBezTo>
                    <a:pt x="143" y="27"/>
                    <a:pt x="143" y="27"/>
                    <a:pt x="143" y="28"/>
                  </a:cubicBezTo>
                  <a:cubicBezTo>
                    <a:pt x="144" y="29"/>
                    <a:pt x="144" y="29"/>
                    <a:pt x="145" y="30"/>
                  </a:cubicBezTo>
                  <a:cubicBezTo>
                    <a:pt x="145" y="30"/>
                    <a:pt x="145" y="30"/>
                    <a:pt x="146" y="30"/>
                  </a:cubicBezTo>
                  <a:cubicBezTo>
                    <a:pt x="146" y="31"/>
                    <a:pt x="147" y="30"/>
                    <a:pt x="147" y="31"/>
                  </a:cubicBezTo>
                  <a:cubicBezTo>
                    <a:pt x="147" y="31"/>
                    <a:pt x="147" y="32"/>
                    <a:pt x="148" y="32"/>
                  </a:cubicBezTo>
                  <a:cubicBezTo>
                    <a:pt x="148" y="32"/>
                    <a:pt x="149" y="31"/>
                    <a:pt x="149" y="31"/>
                  </a:cubicBezTo>
                  <a:cubicBezTo>
                    <a:pt x="150" y="32"/>
                    <a:pt x="149" y="32"/>
                    <a:pt x="149" y="33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0" y="35"/>
                    <a:pt x="150" y="35"/>
                    <a:pt x="149" y="36"/>
                  </a:cubicBezTo>
                  <a:cubicBezTo>
                    <a:pt x="149" y="37"/>
                    <a:pt x="148" y="39"/>
                    <a:pt x="149" y="39"/>
                  </a:cubicBezTo>
                  <a:cubicBezTo>
                    <a:pt x="149" y="39"/>
                    <a:pt x="150" y="40"/>
                    <a:pt x="151" y="40"/>
                  </a:cubicBezTo>
                  <a:cubicBezTo>
                    <a:pt x="151" y="40"/>
                    <a:pt x="152" y="40"/>
                    <a:pt x="153" y="40"/>
                  </a:cubicBezTo>
                  <a:cubicBezTo>
                    <a:pt x="153" y="40"/>
                    <a:pt x="155" y="39"/>
                    <a:pt x="155" y="40"/>
                  </a:cubicBezTo>
                  <a:cubicBezTo>
                    <a:pt x="155" y="41"/>
                    <a:pt x="154" y="41"/>
                    <a:pt x="155" y="41"/>
                  </a:cubicBezTo>
                  <a:cubicBezTo>
                    <a:pt x="156" y="41"/>
                    <a:pt x="156" y="41"/>
                    <a:pt x="157" y="42"/>
                  </a:cubicBezTo>
                  <a:cubicBezTo>
                    <a:pt x="158" y="42"/>
                    <a:pt x="158" y="42"/>
                    <a:pt x="157" y="43"/>
                  </a:cubicBezTo>
                  <a:cubicBezTo>
                    <a:pt x="156" y="43"/>
                    <a:pt x="156" y="44"/>
                    <a:pt x="156" y="44"/>
                  </a:cubicBezTo>
                  <a:cubicBezTo>
                    <a:pt x="157" y="44"/>
                    <a:pt x="158" y="44"/>
                    <a:pt x="159" y="44"/>
                  </a:cubicBezTo>
                  <a:cubicBezTo>
                    <a:pt x="159" y="44"/>
                    <a:pt x="159" y="46"/>
                    <a:pt x="159" y="46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45"/>
                    <a:pt x="161" y="46"/>
                    <a:pt x="162" y="46"/>
                  </a:cubicBezTo>
                  <a:cubicBezTo>
                    <a:pt x="163" y="45"/>
                    <a:pt x="164" y="45"/>
                    <a:pt x="164" y="45"/>
                  </a:cubicBezTo>
                  <a:cubicBezTo>
                    <a:pt x="165" y="46"/>
                    <a:pt x="165" y="46"/>
                    <a:pt x="166" y="46"/>
                  </a:cubicBezTo>
                  <a:cubicBezTo>
                    <a:pt x="166" y="45"/>
                    <a:pt x="168" y="44"/>
                    <a:pt x="168" y="44"/>
                  </a:cubicBezTo>
                  <a:cubicBezTo>
                    <a:pt x="169" y="44"/>
                    <a:pt x="171" y="45"/>
                    <a:pt x="171" y="45"/>
                  </a:cubicBezTo>
                  <a:cubicBezTo>
                    <a:pt x="171" y="45"/>
                    <a:pt x="172" y="43"/>
                    <a:pt x="172" y="43"/>
                  </a:cubicBezTo>
                  <a:cubicBezTo>
                    <a:pt x="172" y="43"/>
                    <a:pt x="174" y="43"/>
                    <a:pt x="174" y="43"/>
                  </a:cubicBezTo>
                  <a:cubicBezTo>
                    <a:pt x="175" y="43"/>
                    <a:pt x="176" y="44"/>
                    <a:pt x="176" y="44"/>
                  </a:cubicBezTo>
                  <a:cubicBezTo>
                    <a:pt x="175" y="45"/>
                    <a:pt x="175" y="45"/>
                    <a:pt x="176" y="45"/>
                  </a:cubicBezTo>
                  <a:cubicBezTo>
                    <a:pt x="176" y="45"/>
                    <a:pt x="177" y="45"/>
                    <a:pt x="177" y="46"/>
                  </a:cubicBezTo>
                  <a:cubicBezTo>
                    <a:pt x="178" y="46"/>
                    <a:pt x="177" y="47"/>
                    <a:pt x="178" y="48"/>
                  </a:cubicBezTo>
                  <a:cubicBezTo>
                    <a:pt x="178" y="48"/>
                    <a:pt x="179" y="48"/>
                    <a:pt x="179" y="48"/>
                  </a:cubicBezTo>
                  <a:cubicBezTo>
                    <a:pt x="180" y="48"/>
                    <a:pt x="181" y="48"/>
                    <a:pt x="182" y="47"/>
                  </a:cubicBezTo>
                  <a:cubicBezTo>
                    <a:pt x="182" y="47"/>
                    <a:pt x="183" y="45"/>
                    <a:pt x="184" y="45"/>
                  </a:cubicBezTo>
                  <a:cubicBezTo>
                    <a:pt x="184" y="45"/>
                    <a:pt x="185" y="45"/>
                    <a:pt x="185" y="44"/>
                  </a:cubicBezTo>
                  <a:cubicBezTo>
                    <a:pt x="185" y="44"/>
                    <a:pt x="186" y="43"/>
                    <a:pt x="186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6"/>
                    <a:pt x="188" y="48"/>
                    <a:pt x="189" y="48"/>
                  </a:cubicBezTo>
                  <a:cubicBezTo>
                    <a:pt x="189" y="48"/>
                    <a:pt x="190" y="48"/>
                    <a:pt x="190" y="49"/>
                  </a:cubicBezTo>
                  <a:cubicBezTo>
                    <a:pt x="191" y="50"/>
                    <a:pt x="190" y="51"/>
                    <a:pt x="191" y="51"/>
                  </a:cubicBezTo>
                  <a:cubicBezTo>
                    <a:pt x="192" y="50"/>
                    <a:pt x="192" y="50"/>
                    <a:pt x="192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4" y="49"/>
                    <a:pt x="194" y="48"/>
                    <a:pt x="194" y="48"/>
                  </a:cubicBezTo>
                  <a:cubicBezTo>
                    <a:pt x="194" y="47"/>
                    <a:pt x="195" y="47"/>
                    <a:pt x="194" y="46"/>
                  </a:cubicBezTo>
                  <a:cubicBezTo>
                    <a:pt x="193" y="46"/>
                    <a:pt x="193" y="45"/>
                    <a:pt x="193" y="45"/>
                  </a:cubicBezTo>
                  <a:cubicBezTo>
                    <a:pt x="194" y="44"/>
                    <a:pt x="194" y="44"/>
                    <a:pt x="194" y="45"/>
                  </a:cubicBezTo>
                  <a:cubicBezTo>
                    <a:pt x="195" y="45"/>
                    <a:pt x="195" y="46"/>
                    <a:pt x="196" y="46"/>
                  </a:cubicBezTo>
                  <a:cubicBezTo>
                    <a:pt x="196" y="47"/>
                    <a:pt x="197" y="47"/>
                    <a:pt x="198" y="47"/>
                  </a:cubicBezTo>
                  <a:cubicBezTo>
                    <a:pt x="198" y="48"/>
                    <a:pt x="198" y="48"/>
                    <a:pt x="198" y="49"/>
                  </a:cubicBezTo>
                  <a:cubicBezTo>
                    <a:pt x="198" y="50"/>
                    <a:pt x="198" y="51"/>
                    <a:pt x="198" y="52"/>
                  </a:cubicBezTo>
                  <a:cubicBezTo>
                    <a:pt x="199" y="52"/>
                    <a:pt x="199" y="52"/>
                    <a:pt x="199" y="53"/>
                  </a:cubicBezTo>
                  <a:cubicBezTo>
                    <a:pt x="199" y="54"/>
                    <a:pt x="200" y="54"/>
                    <a:pt x="200" y="54"/>
                  </a:cubicBezTo>
                  <a:cubicBezTo>
                    <a:pt x="201" y="54"/>
                    <a:pt x="201" y="56"/>
                    <a:pt x="201" y="56"/>
                  </a:cubicBezTo>
                  <a:cubicBezTo>
                    <a:pt x="202" y="57"/>
                    <a:pt x="202" y="58"/>
                    <a:pt x="203" y="58"/>
                  </a:cubicBezTo>
                  <a:cubicBezTo>
                    <a:pt x="204" y="58"/>
                    <a:pt x="203" y="57"/>
                    <a:pt x="205" y="57"/>
                  </a:cubicBezTo>
                  <a:cubicBezTo>
                    <a:pt x="206" y="57"/>
                    <a:pt x="206" y="57"/>
                    <a:pt x="206" y="58"/>
                  </a:cubicBezTo>
                  <a:cubicBezTo>
                    <a:pt x="206" y="59"/>
                    <a:pt x="206" y="60"/>
                    <a:pt x="206" y="61"/>
                  </a:cubicBezTo>
                  <a:cubicBezTo>
                    <a:pt x="206" y="62"/>
                    <a:pt x="206" y="62"/>
                    <a:pt x="206" y="63"/>
                  </a:cubicBezTo>
                  <a:cubicBezTo>
                    <a:pt x="206" y="64"/>
                    <a:pt x="207" y="64"/>
                    <a:pt x="206" y="65"/>
                  </a:cubicBezTo>
                  <a:cubicBezTo>
                    <a:pt x="206" y="66"/>
                    <a:pt x="206" y="67"/>
                    <a:pt x="206" y="67"/>
                  </a:cubicBezTo>
                  <a:cubicBezTo>
                    <a:pt x="206" y="68"/>
                    <a:pt x="206" y="68"/>
                    <a:pt x="206" y="69"/>
                  </a:cubicBezTo>
                  <a:cubicBezTo>
                    <a:pt x="206" y="70"/>
                    <a:pt x="205" y="70"/>
                    <a:pt x="205" y="70"/>
                  </a:cubicBezTo>
                  <a:cubicBezTo>
                    <a:pt x="205" y="70"/>
                    <a:pt x="205" y="71"/>
                    <a:pt x="205" y="71"/>
                  </a:cubicBezTo>
                  <a:cubicBezTo>
                    <a:pt x="205" y="71"/>
                    <a:pt x="205" y="71"/>
                    <a:pt x="205" y="71"/>
                  </a:cubicBezTo>
                  <a:cubicBezTo>
                    <a:pt x="207" y="72"/>
                    <a:pt x="209" y="72"/>
                    <a:pt x="209" y="71"/>
                  </a:cubicBezTo>
                  <a:cubicBezTo>
                    <a:pt x="210" y="70"/>
                    <a:pt x="212" y="70"/>
                    <a:pt x="214" y="69"/>
                  </a:cubicBezTo>
                  <a:cubicBezTo>
                    <a:pt x="215" y="69"/>
                    <a:pt x="217" y="70"/>
                    <a:pt x="219" y="71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19" y="70"/>
                    <a:pt x="218" y="69"/>
                    <a:pt x="220" y="69"/>
                  </a:cubicBezTo>
                  <a:cubicBezTo>
                    <a:pt x="222" y="70"/>
                    <a:pt x="222" y="70"/>
                    <a:pt x="222" y="69"/>
                  </a:cubicBezTo>
                  <a:cubicBezTo>
                    <a:pt x="222" y="68"/>
                    <a:pt x="223" y="66"/>
                    <a:pt x="223" y="66"/>
                  </a:cubicBezTo>
                  <a:cubicBezTo>
                    <a:pt x="223" y="66"/>
                    <a:pt x="223" y="66"/>
                    <a:pt x="223" y="66"/>
                  </a:cubicBezTo>
                  <a:cubicBezTo>
                    <a:pt x="223" y="67"/>
                    <a:pt x="224" y="67"/>
                    <a:pt x="224" y="67"/>
                  </a:cubicBezTo>
                  <a:cubicBezTo>
                    <a:pt x="224" y="67"/>
                    <a:pt x="224" y="68"/>
                    <a:pt x="227" y="67"/>
                  </a:cubicBezTo>
                  <a:cubicBezTo>
                    <a:pt x="230" y="66"/>
                    <a:pt x="234" y="64"/>
                    <a:pt x="236" y="65"/>
                  </a:cubicBezTo>
                  <a:cubicBezTo>
                    <a:pt x="237" y="65"/>
                    <a:pt x="238" y="66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7" y="67"/>
                    <a:pt x="238" y="68"/>
                  </a:cubicBezTo>
                  <a:cubicBezTo>
                    <a:pt x="238" y="69"/>
                    <a:pt x="238" y="69"/>
                    <a:pt x="238" y="71"/>
                  </a:cubicBezTo>
                  <a:cubicBezTo>
                    <a:pt x="239" y="72"/>
                    <a:pt x="239" y="72"/>
                    <a:pt x="238" y="73"/>
                  </a:cubicBezTo>
                  <a:cubicBezTo>
                    <a:pt x="238" y="74"/>
                    <a:pt x="238" y="75"/>
                    <a:pt x="237" y="76"/>
                  </a:cubicBezTo>
                  <a:cubicBezTo>
                    <a:pt x="237" y="76"/>
                    <a:pt x="236" y="77"/>
                    <a:pt x="236" y="77"/>
                  </a:cubicBezTo>
                  <a:cubicBezTo>
                    <a:pt x="235" y="78"/>
                    <a:pt x="235" y="78"/>
                    <a:pt x="235" y="78"/>
                  </a:cubicBezTo>
                  <a:cubicBezTo>
                    <a:pt x="236" y="80"/>
                    <a:pt x="236" y="82"/>
                    <a:pt x="236" y="84"/>
                  </a:cubicBezTo>
                  <a:cubicBezTo>
                    <a:pt x="236" y="86"/>
                    <a:pt x="236" y="88"/>
                    <a:pt x="237" y="89"/>
                  </a:cubicBezTo>
                  <a:cubicBezTo>
                    <a:pt x="237" y="90"/>
                    <a:pt x="237" y="90"/>
                    <a:pt x="237" y="90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233" y="91"/>
                    <a:pt x="232" y="92"/>
                  </a:cubicBezTo>
                  <a:cubicBezTo>
                    <a:pt x="231" y="93"/>
                    <a:pt x="231" y="93"/>
                    <a:pt x="231" y="94"/>
                  </a:cubicBezTo>
                  <a:cubicBezTo>
                    <a:pt x="231" y="95"/>
                    <a:pt x="230" y="98"/>
                    <a:pt x="231" y="98"/>
                  </a:cubicBezTo>
                  <a:cubicBezTo>
                    <a:pt x="232" y="99"/>
                    <a:pt x="232" y="100"/>
                    <a:pt x="232" y="101"/>
                  </a:cubicBezTo>
                  <a:cubicBezTo>
                    <a:pt x="231" y="101"/>
                    <a:pt x="232" y="102"/>
                    <a:pt x="231" y="103"/>
                  </a:cubicBezTo>
                  <a:cubicBezTo>
                    <a:pt x="229" y="103"/>
                    <a:pt x="227" y="103"/>
                    <a:pt x="228" y="104"/>
                  </a:cubicBezTo>
                  <a:cubicBezTo>
                    <a:pt x="229" y="105"/>
                    <a:pt x="229" y="105"/>
                    <a:pt x="229" y="106"/>
                  </a:cubicBezTo>
                  <a:cubicBezTo>
                    <a:pt x="229" y="107"/>
                    <a:pt x="229" y="108"/>
                    <a:pt x="229" y="109"/>
                  </a:cubicBezTo>
                  <a:cubicBezTo>
                    <a:pt x="229" y="110"/>
                    <a:pt x="228" y="110"/>
                    <a:pt x="228" y="111"/>
                  </a:cubicBezTo>
                  <a:cubicBezTo>
                    <a:pt x="227" y="111"/>
                    <a:pt x="227" y="111"/>
                    <a:pt x="227" y="112"/>
                  </a:cubicBezTo>
                  <a:cubicBezTo>
                    <a:pt x="227" y="113"/>
                    <a:pt x="227" y="115"/>
                    <a:pt x="227" y="115"/>
                  </a:cubicBezTo>
                  <a:cubicBezTo>
                    <a:pt x="228" y="115"/>
                    <a:pt x="229" y="114"/>
                    <a:pt x="230" y="114"/>
                  </a:cubicBezTo>
                  <a:cubicBezTo>
                    <a:pt x="230" y="114"/>
                    <a:pt x="231" y="115"/>
                    <a:pt x="231" y="116"/>
                  </a:cubicBezTo>
                  <a:cubicBezTo>
                    <a:pt x="231" y="116"/>
                    <a:pt x="230" y="117"/>
                    <a:pt x="231" y="118"/>
                  </a:cubicBezTo>
                  <a:cubicBezTo>
                    <a:pt x="231" y="118"/>
                    <a:pt x="232" y="119"/>
                    <a:pt x="233" y="119"/>
                  </a:cubicBezTo>
                  <a:cubicBezTo>
                    <a:pt x="234" y="120"/>
                    <a:pt x="235" y="121"/>
                    <a:pt x="235" y="121"/>
                  </a:cubicBezTo>
                  <a:cubicBezTo>
                    <a:pt x="237" y="121"/>
                    <a:pt x="237" y="121"/>
                    <a:pt x="237" y="121"/>
                  </a:cubicBezTo>
                  <a:cubicBezTo>
                    <a:pt x="239" y="120"/>
                    <a:pt x="240" y="119"/>
                    <a:pt x="241" y="119"/>
                  </a:cubicBezTo>
                  <a:cubicBezTo>
                    <a:pt x="242" y="118"/>
                    <a:pt x="242" y="118"/>
                    <a:pt x="243" y="118"/>
                  </a:cubicBezTo>
                  <a:cubicBezTo>
                    <a:pt x="244" y="117"/>
                    <a:pt x="244" y="117"/>
                    <a:pt x="244" y="117"/>
                  </a:cubicBezTo>
                  <a:cubicBezTo>
                    <a:pt x="244" y="117"/>
                    <a:pt x="244" y="116"/>
                    <a:pt x="244" y="115"/>
                  </a:cubicBezTo>
                  <a:cubicBezTo>
                    <a:pt x="244" y="114"/>
                    <a:pt x="244" y="114"/>
                    <a:pt x="244" y="114"/>
                  </a:cubicBezTo>
                  <a:cubicBezTo>
                    <a:pt x="244" y="113"/>
                    <a:pt x="244" y="113"/>
                    <a:pt x="244" y="113"/>
                  </a:cubicBezTo>
                  <a:cubicBezTo>
                    <a:pt x="246" y="114"/>
                    <a:pt x="248" y="114"/>
                    <a:pt x="248" y="115"/>
                  </a:cubicBezTo>
                  <a:cubicBezTo>
                    <a:pt x="248" y="116"/>
                    <a:pt x="248" y="118"/>
                    <a:pt x="248" y="118"/>
                  </a:cubicBezTo>
                  <a:cubicBezTo>
                    <a:pt x="249" y="119"/>
                    <a:pt x="249" y="119"/>
                    <a:pt x="249" y="119"/>
                  </a:cubicBezTo>
                  <a:cubicBezTo>
                    <a:pt x="249" y="119"/>
                    <a:pt x="249" y="120"/>
                    <a:pt x="249" y="121"/>
                  </a:cubicBezTo>
                  <a:cubicBezTo>
                    <a:pt x="249" y="123"/>
                    <a:pt x="250" y="125"/>
                    <a:pt x="251" y="127"/>
                  </a:cubicBezTo>
                  <a:cubicBezTo>
                    <a:pt x="252" y="128"/>
                    <a:pt x="252" y="129"/>
                    <a:pt x="252" y="130"/>
                  </a:cubicBezTo>
                  <a:cubicBezTo>
                    <a:pt x="252" y="132"/>
                    <a:pt x="253" y="134"/>
                    <a:pt x="255" y="134"/>
                  </a:cubicBezTo>
                  <a:cubicBezTo>
                    <a:pt x="256" y="134"/>
                    <a:pt x="257" y="135"/>
                    <a:pt x="258" y="135"/>
                  </a:cubicBezTo>
                  <a:cubicBezTo>
                    <a:pt x="257" y="135"/>
                    <a:pt x="257" y="135"/>
                    <a:pt x="257" y="135"/>
                  </a:cubicBezTo>
                  <a:cubicBezTo>
                    <a:pt x="257" y="135"/>
                    <a:pt x="257" y="136"/>
                    <a:pt x="256" y="137"/>
                  </a:cubicBezTo>
                  <a:cubicBezTo>
                    <a:pt x="255" y="137"/>
                    <a:pt x="252" y="137"/>
                    <a:pt x="252" y="139"/>
                  </a:cubicBezTo>
                  <a:cubicBezTo>
                    <a:pt x="252" y="140"/>
                    <a:pt x="253" y="142"/>
                    <a:pt x="253" y="143"/>
                  </a:cubicBezTo>
                  <a:cubicBezTo>
                    <a:pt x="254" y="144"/>
                    <a:pt x="254" y="146"/>
                    <a:pt x="255" y="146"/>
                  </a:cubicBezTo>
                  <a:cubicBezTo>
                    <a:pt x="255" y="145"/>
                    <a:pt x="256" y="144"/>
                    <a:pt x="257" y="145"/>
                  </a:cubicBezTo>
                  <a:cubicBezTo>
                    <a:pt x="257" y="145"/>
                    <a:pt x="258" y="145"/>
                    <a:pt x="258" y="146"/>
                  </a:cubicBezTo>
                  <a:cubicBezTo>
                    <a:pt x="258" y="147"/>
                    <a:pt x="259" y="148"/>
                    <a:pt x="259" y="149"/>
                  </a:cubicBezTo>
                  <a:cubicBezTo>
                    <a:pt x="259" y="149"/>
                    <a:pt x="259" y="151"/>
                    <a:pt x="260" y="151"/>
                  </a:cubicBezTo>
                  <a:cubicBezTo>
                    <a:pt x="261" y="152"/>
                    <a:pt x="260" y="152"/>
                    <a:pt x="261" y="153"/>
                  </a:cubicBezTo>
                  <a:cubicBezTo>
                    <a:pt x="262" y="153"/>
                    <a:pt x="261" y="151"/>
                    <a:pt x="263" y="151"/>
                  </a:cubicBezTo>
                  <a:cubicBezTo>
                    <a:pt x="265" y="152"/>
                    <a:pt x="265" y="153"/>
                    <a:pt x="265" y="154"/>
                  </a:cubicBezTo>
                  <a:cubicBezTo>
                    <a:pt x="265" y="154"/>
                    <a:pt x="264" y="156"/>
                    <a:pt x="266" y="156"/>
                  </a:cubicBezTo>
                  <a:cubicBezTo>
                    <a:pt x="267" y="156"/>
                    <a:pt x="269" y="156"/>
                    <a:pt x="270" y="155"/>
                  </a:cubicBezTo>
                  <a:cubicBezTo>
                    <a:pt x="270" y="154"/>
                    <a:pt x="270" y="153"/>
                    <a:pt x="271" y="153"/>
                  </a:cubicBezTo>
                  <a:cubicBezTo>
                    <a:pt x="271" y="153"/>
                    <a:pt x="271" y="155"/>
                    <a:pt x="272" y="155"/>
                  </a:cubicBezTo>
                  <a:cubicBezTo>
                    <a:pt x="273" y="155"/>
                    <a:pt x="275" y="155"/>
                    <a:pt x="276" y="154"/>
                  </a:cubicBezTo>
                  <a:cubicBezTo>
                    <a:pt x="277" y="154"/>
                    <a:pt x="279" y="153"/>
                    <a:pt x="280" y="153"/>
                  </a:cubicBezTo>
                  <a:cubicBezTo>
                    <a:pt x="280" y="154"/>
                    <a:pt x="282" y="153"/>
                    <a:pt x="283" y="153"/>
                  </a:cubicBezTo>
                  <a:cubicBezTo>
                    <a:pt x="283" y="152"/>
                    <a:pt x="283" y="151"/>
                    <a:pt x="284" y="151"/>
                  </a:cubicBezTo>
                  <a:cubicBezTo>
                    <a:pt x="285" y="151"/>
                    <a:pt x="288" y="152"/>
                    <a:pt x="289" y="152"/>
                  </a:cubicBezTo>
                  <a:cubicBezTo>
                    <a:pt x="290" y="152"/>
                    <a:pt x="291" y="152"/>
                    <a:pt x="292" y="152"/>
                  </a:cubicBezTo>
                  <a:cubicBezTo>
                    <a:pt x="293" y="151"/>
                    <a:pt x="294" y="151"/>
                    <a:pt x="294" y="150"/>
                  </a:cubicBezTo>
                  <a:cubicBezTo>
                    <a:pt x="293" y="149"/>
                    <a:pt x="292" y="149"/>
                    <a:pt x="292" y="147"/>
                  </a:cubicBezTo>
                  <a:cubicBezTo>
                    <a:pt x="292" y="146"/>
                    <a:pt x="292" y="146"/>
                    <a:pt x="292" y="144"/>
                  </a:cubicBezTo>
                  <a:cubicBezTo>
                    <a:pt x="292" y="143"/>
                    <a:pt x="292" y="142"/>
                    <a:pt x="292" y="141"/>
                  </a:cubicBezTo>
                  <a:cubicBezTo>
                    <a:pt x="297" y="140"/>
                    <a:pt x="297" y="140"/>
                    <a:pt x="297" y="140"/>
                  </a:cubicBezTo>
                  <a:cubicBezTo>
                    <a:pt x="297" y="140"/>
                    <a:pt x="297" y="138"/>
                    <a:pt x="297" y="137"/>
                  </a:cubicBezTo>
                  <a:cubicBezTo>
                    <a:pt x="296" y="135"/>
                    <a:pt x="295" y="134"/>
                    <a:pt x="296" y="134"/>
                  </a:cubicBezTo>
                  <a:cubicBezTo>
                    <a:pt x="297" y="133"/>
                    <a:pt x="298" y="134"/>
                    <a:pt x="298" y="133"/>
                  </a:cubicBezTo>
                  <a:cubicBezTo>
                    <a:pt x="298" y="132"/>
                    <a:pt x="298" y="130"/>
                    <a:pt x="298" y="129"/>
                  </a:cubicBezTo>
                  <a:cubicBezTo>
                    <a:pt x="299" y="129"/>
                    <a:pt x="301" y="128"/>
                    <a:pt x="301" y="129"/>
                  </a:cubicBezTo>
                  <a:cubicBezTo>
                    <a:pt x="302" y="130"/>
                    <a:pt x="302" y="130"/>
                    <a:pt x="304" y="130"/>
                  </a:cubicBezTo>
                  <a:cubicBezTo>
                    <a:pt x="305" y="130"/>
                    <a:pt x="306" y="130"/>
                    <a:pt x="307" y="129"/>
                  </a:cubicBezTo>
                  <a:cubicBezTo>
                    <a:pt x="308" y="129"/>
                    <a:pt x="309" y="127"/>
                    <a:pt x="310" y="128"/>
                  </a:cubicBezTo>
                  <a:cubicBezTo>
                    <a:pt x="311" y="128"/>
                    <a:pt x="312" y="130"/>
                    <a:pt x="312" y="130"/>
                  </a:cubicBezTo>
                  <a:cubicBezTo>
                    <a:pt x="312" y="131"/>
                    <a:pt x="310" y="132"/>
                    <a:pt x="311" y="132"/>
                  </a:cubicBezTo>
                  <a:cubicBezTo>
                    <a:pt x="312" y="133"/>
                    <a:pt x="313" y="131"/>
                    <a:pt x="313" y="132"/>
                  </a:cubicBezTo>
                  <a:cubicBezTo>
                    <a:pt x="313" y="133"/>
                    <a:pt x="314" y="135"/>
                    <a:pt x="316" y="136"/>
                  </a:cubicBezTo>
                  <a:cubicBezTo>
                    <a:pt x="317" y="137"/>
                    <a:pt x="318" y="138"/>
                    <a:pt x="318" y="138"/>
                  </a:cubicBezTo>
                  <a:cubicBezTo>
                    <a:pt x="319" y="139"/>
                    <a:pt x="320" y="139"/>
                    <a:pt x="321" y="139"/>
                  </a:cubicBezTo>
                  <a:cubicBezTo>
                    <a:pt x="322" y="139"/>
                    <a:pt x="325" y="138"/>
                    <a:pt x="325" y="138"/>
                  </a:cubicBezTo>
                  <a:cubicBezTo>
                    <a:pt x="325" y="138"/>
                    <a:pt x="328" y="146"/>
                    <a:pt x="328" y="148"/>
                  </a:cubicBezTo>
                  <a:cubicBezTo>
                    <a:pt x="328" y="150"/>
                    <a:pt x="328" y="154"/>
                    <a:pt x="329" y="155"/>
                  </a:cubicBezTo>
                  <a:cubicBezTo>
                    <a:pt x="330" y="156"/>
                    <a:pt x="328" y="156"/>
                    <a:pt x="329" y="157"/>
                  </a:cubicBezTo>
                  <a:cubicBezTo>
                    <a:pt x="330" y="157"/>
                    <a:pt x="330" y="157"/>
                    <a:pt x="330" y="158"/>
                  </a:cubicBezTo>
                  <a:cubicBezTo>
                    <a:pt x="330" y="160"/>
                    <a:pt x="331" y="161"/>
                    <a:pt x="330" y="160"/>
                  </a:cubicBezTo>
                  <a:cubicBezTo>
                    <a:pt x="329" y="160"/>
                    <a:pt x="328" y="158"/>
                    <a:pt x="327" y="159"/>
                  </a:cubicBezTo>
                  <a:cubicBezTo>
                    <a:pt x="327" y="159"/>
                    <a:pt x="327" y="160"/>
                    <a:pt x="327" y="161"/>
                  </a:cubicBezTo>
                  <a:cubicBezTo>
                    <a:pt x="326" y="162"/>
                    <a:pt x="325" y="162"/>
                    <a:pt x="326" y="163"/>
                  </a:cubicBezTo>
                  <a:cubicBezTo>
                    <a:pt x="327" y="164"/>
                    <a:pt x="326" y="164"/>
                    <a:pt x="326" y="165"/>
                  </a:cubicBezTo>
                  <a:cubicBezTo>
                    <a:pt x="326" y="166"/>
                    <a:pt x="327" y="167"/>
                    <a:pt x="326" y="168"/>
                  </a:cubicBezTo>
                  <a:cubicBezTo>
                    <a:pt x="325" y="169"/>
                    <a:pt x="324" y="169"/>
                    <a:pt x="324" y="170"/>
                  </a:cubicBezTo>
                  <a:cubicBezTo>
                    <a:pt x="323" y="170"/>
                    <a:pt x="323" y="170"/>
                    <a:pt x="322" y="171"/>
                  </a:cubicBezTo>
                  <a:cubicBezTo>
                    <a:pt x="322" y="172"/>
                    <a:pt x="321" y="173"/>
                    <a:pt x="320" y="172"/>
                  </a:cubicBezTo>
                  <a:cubicBezTo>
                    <a:pt x="320" y="171"/>
                    <a:pt x="320" y="170"/>
                    <a:pt x="319" y="170"/>
                  </a:cubicBezTo>
                  <a:cubicBezTo>
                    <a:pt x="318" y="169"/>
                    <a:pt x="319" y="169"/>
                    <a:pt x="318" y="168"/>
                  </a:cubicBezTo>
                  <a:cubicBezTo>
                    <a:pt x="317" y="167"/>
                    <a:pt x="317" y="166"/>
                    <a:pt x="316" y="167"/>
                  </a:cubicBezTo>
                  <a:cubicBezTo>
                    <a:pt x="315" y="168"/>
                    <a:pt x="314" y="169"/>
                    <a:pt x="314" y="169"/>
                  </a:cubicBezTo>
                  <a:cubicBezTo>
                    <a:pt x="313" y="168"/>
                    <a:pt x="312" y="168"/>
                    <a:pt x="311" y="167"/>
                  </a:cubicBezTo>
                  <a:cubicBezTo>
                    <a:pt x="310" y="166"/>
                    <a:pt x="311" y="165"/>
                    <a:pt x="309" y="165"/>
                  </a:cubicBezTo>
                  <a:cubicBezTo>
                    <a:pt x="307" y="165"/>
                    <a:pt x="308" y="166"/>
                    <a:pt x="307" y="166"/>
                  </a:cubicBezTo>
                  <a:cubicBezTo>
                    <a:pt x="306" y="166"/>
                    <a:pt x="306" y="165"/>
                    <a:pt x="306" y="164"/>
                  </a:cubicBezTo>
                  <a:cubicBezTo>
                    <a:pt x="307" y="163"/>
                    <a:pt x="308" y="162"/>
                    <a:pt x="307" y="162"/>
                  </a:cubicBezTo>
                  <a:cubicBezTo>
                    <a:pt x="307" y="162"/>
                    <a:pt x="306" y="162"/>
                    <a:pt x="305" y="163"/>
                  </a:cubicBezTo>
                  <a:cubicBezTo>
                    <a:pt x="304" y="164"/>
                    <a:pt x="304" y="165"/>
                    <a:pt x="303" y="165"/>
                  </a:cubicBezTo>
                  <a:cubicBezTo>
                    <a:pt x="301" y="165"/>
                    <a:pt x="301" y="165"/>
                    <a:pt x="301" y="164"/>
                  </a:cubicBezTo>
                  <a:cubicBezTo>
                    <a:pt x="301" y="163"/>
                    <a:pt x="301" y="161"/>
                    <a:pt x="300" y="162"/>
                  </a:cubicBezTo>
                  <a:cubicBezTo>
                    <a:pt x="299" y="163"/>
                    <a:pt x="300" y="164"/>
                    <a:pt x="299" y="164"/>
                  </a:cubicBezTo>
                  <a:cubicBezTo>
                    <a:pt x="297" y="164"/>
                    <a:pt x="297" y="163"/>
                    <a:pt x="297" y="163"/>
                  </a:cubicBezTo>
                  <a:cubicBezTo>
                    <a:pt x="296" y="163"/>
                    <a:pt x="295" y="162"/>
                    <a:pt x="295" y="163"/>
                  </a:cubicBezTo>
                  <a:cubicBezTo>
                    <a:pt x="294" y="164"/>
                    <a:pt x="293" y="164"/>
                    <a:pt x="293" y="163"/>
                  </a:cubicBezTo>
                  <a:cubicBezTo>
                    <a:pt x="293" y="163"/>
                    <a:pt x="293" y="162"/>
                    <a:pt x="292" y="162"/>
                  </a:cubicBezTo>
                  <a:cubicBezTo>
                    <a:pt x="292" y="163"/>
                    <a:pt x="291" y="163"/>
                    <a:pt x="291" y="164"/>
                  </a:cubicBezTo>
                  <a:cubicBezTo>
                    <a:pt x="291" y="164"/>
                    <a:pt x="291" y="164"/>
                    <a:pt x="290" y="164"/>
                  </a:cubicBezTo>
                  <a:cubicBezTo>
                    <a:pt x="289" y="164"/>
                    <a:pt x="288" y="164"/>
                    <a:pt x="288" y="164"/>
                  </a:cubicBezTo>
                  <a:cubicBezTo>
                    <a:pt x="287" y="165"/>
                    <a:pt x="287" y="166"/>
                    <a:pt x="287" y="166"/>
                  </a:cubicBezTo>
                  <a:cubicBezTo>
                    <a:pt x="287" y="166"/>
                    <a:pt x="286" y="165"/>
                    <a:pt x="284" y="165"/>
                  </a:cubicBezTo>
                  <a:cubicBezTo>
                    <a:pt x="283" y="165"/>
                    <a:pt x="282" y="165"/>
                    <a:pt x="282" y="167"/>
                  </a:cubicBezTo>
                  <a:cubicBezTo>
                    <a:pt x="281" y="169"/>
                    <a:pt x="282" y="169"/>
                    <a:pt x="283" y="169"/>
                  </a:cubicBezTo>
                  <a:cubicBezTo>
                    <a:pt x="284" y="170"/>
                    <a:pt x="286" y="171"/>
                    <a:pt x="286" y="172"/>
                  </a:cubicBezTo>
                  <a:cubicBezTo>
                    <a:pt x="286" y="173"/>
                    <a:pt x="286" y="173"/>
                    <a:pt x="285" y="173"/>
                  </a:cubicBezTo>
                  <a:cubicBezTo>
                    <a:pt x="285" y="174"/>
                    <a:pt x="284" y="174"/>
                    <a:pt x="284" y="175"/>
                  </a:cubicBezTo>
                  <a:cubicBezTo>
                    <a:pt x="284" y="176"/>
                    <a:pt x="286" y="176"/>
                    <a:pt x="287" y="176"/>
                  </a:cubicBezTo>
                  <a:cubicBezTo>
                    <a:pt x="288" y="176"/>
                    <a:pt x="289" y="175"/>
                    <a:pt x="290" y="175"/>
                  </a:cubicBezTo>
                  <a:cubicBezTo>
                    <a:pt x="291" y="175"/>
                    <a:pt x="292" y="174"/>
                    <a:pt x="292" y="176"/>
                  </a:cubicBezTo>
                  <a:cubicBezTo>
                    <a:pt x="292" y="179"/>
                    <a:pt x="292" y="181"/>
                    <a:pt x="292" y="182"/>
                  </a:cubicBezTo>
                  <a:cubicBezTo>
                    <a:pt x="293" y="182"/>
                    <a:pt x="293" y="184"/>
                    <a:pt x="294" y="185"/>
                  </a:cubicBezTo>
                  <a:cubicBezTo>
                    <a:pt x="295" y="186"/>
                    <a:pt x="295" y="187"/>
                    <a:pt x="295" y="187"/>
                  </a:cubicBezTo>
                  <a:cubicBezTo>
                    <a:pt x="295" y="188"/>
                    <a:pt x="293" y="188"/>
                    <a:pt x="293" y="188"/>
                  </a:cubicBezTo>
                  <a:cubicBezTo>
                    <a:pt x="293" y="189"/>
                    <a:pt x="293" y="189"/>
                    <a:pt x="292" y="190"/>
                  </a:cubicBezTo>
                  <a:cubicBezTo>
                    <a:pt x="292" y="191"/>
                    <a:pt x="291" y="190"/>
                    <a:pt x="292" y="191"/>
                  </a:cubicBezTo>
                  <a:cubicBezTo>
                    <a:pt x="293" y="192"/>
                    <a:pt x="292" y="193"/>
                    <a:pt x="292" y="194"/>
                  </a:cubicBezTo>
                  <a:cubicBezTo>
                    <a:pt x="292" y="194"/>
                    <a:pt x="293" y="195"/>
                    <a:pt x="293" y="195"/>
                  </a:cubicBezTo>
                  <a:cubicBezTo>
                    <a:pt x="294" y="195"/>
                    <a:pt x="293" y="197"/>
                    <a:pt x="292" y="198"/>
                  </a:cubicBezTo>
                  <a:cubicBezTo>
                    <a:pt x="292" y="199"/>
                    <a:pt x="292" y="200"/>
                    <a:pt x="291" y="200"/>
                  </a:cubicBezTo>
                  <a:cubicBezTo>
                    <a:pt x="289" y="200"/>
                    <a:pt x="289" y="200"/>
                    <a:pt x="288" y="201"/>
                  </a:cubicBezTo>
                  <a:cubicBezTo>
                    <a:pt x="287" y="201"/>
                    <a:pt x="286" y="201"/>
                    <a:pt x="285" y="201"/>
                  </a:cubicBezTo>
                  <a:cubicBezTo>
                    <a:pt x="284" y="202"/>
                    <a:pt x="284" y="202"/>
                    <a:pt x="283" y="202"/>
                  </a:cubicBezTo>
                  <a:cubicBezTo>
                    <a:pt x="282" y="202"/>
                    <a:pt x="282" y="202"/>
                    <a:pt x="281" y="203"/>
                  </a:cubicBezTo>
                  <a:cubicBezTo>
                    <a:pt x="281" y="204"/>
                    <a:pt x="281" y="203"/>
                    <a:pt x="281" y="205"/>
                  </a:cubicBezTo>
                  <a:cubicBezTo>
                    <a:pt x="282" y="206"/>
                    <a:pt x="281" y="208"/>
                    <a:pt x="281" y="208"/>
                  </a:cubicBezTo>
                  <a:cubicBezTo>
                    <a:pt x="281" y="208"/>
                    <a:pt x="281" y="209"/>
                    <a:pt x="281" y="209"/>
                  </a:cubicBezTo>
                  <a:cubicBezTo>
                    <a:pt x="280" y="210"/>
                    <a:pt x="277" y="211"/>
                    <a:pt x="277" y="212"/>
                  </a:cubicBezTo>
                  <a:cubicBezTo>
                    <a:pt x="276" y="213"/>
                    <a:pt x="275" y="214"/>
                    <a:pt x="275" y="214"/>
                  </a:cubicBezTo>
                  <a:cubicBezTo>
                    <a:pt x="274" y="216"/>
                    <a:pt x="274" y="216"/>
                    <a:pt x="274" y="216"/>
                  </a:cubicBezTo>
                  <a:cubicBezTo>
                    <a:pt x="274" y="216"/>
                    <a:pt x="273" y="218"/>
                    <a:pt x="274" y="218"/>
                  </a:cubicBezTo>
                  <a:cubicBezTo>
                    <a:pt x="275" y="219"/>
                    <a:pt x="276" y="219"/>
                    <a:pt x="275" y="219"/>
                  </a:cubicBezTo>
                  <a:cubicBezTo>
                    <a:pt x="275" y="220"/>
                    <a:pt x="274" y="220"/>
                    <a:pt x="275" y="221"/>
                  </a:cubicBezTo>
                  <a:cubicBezTo>
                    <a:pt x="275" y="222"/>
                    <a:pt x="274" y="222"/>
                    <a:pt x="274" y="223"/>
                  </a:cubicBezTo>
                  <a:cubicBezTo>
                    <a:pt x="274" y="224"/>
                    <a:pt x="274" y="225"/>
                    <a:pt x="274" y="226"/>
                  </a:cubicBezTo>
                  <a:cubicBezTo>
                    <a:pt x="274" y="227"/>
                    <a:pt x="275" y="229"/>
                    <a:pt x="275" y="229"/>
                  </a:cubicBezTo>
                  <a:cubicBezTo>
                    <a:pt x="276" y="229"/>
                    <a:pt x="277" y="228"/>
                    <a:pt x="277" y="229"/>
                  </a:cubicBezTo>
                  <a:cubicBezTo>
                    <a:pt x="277" y="230"/>
                    <a:pt x="278" y="231"/>
                    <a:pt x="279" y="231"/>
                  </a:cubicBezTo>
                  <a:cubicBezTo>
                    <a:pt x="279" y="230"/>
                    <a:pt x="279" y="229"/>
                    <a:pt x="280" y="230"/>
                  </a:cubicBezTo>
                  <a:cubicBezTo>
                    <a:pt x="281" y="230"/>
                    <a:pt x="281" y="231"/>
                    <a:pt x="282" y="231"/>
                  </a:cubicBezTo>
                  <a:cubicBezTo>
                    <a:pt x="283" y="230"/>
                    <a:pt x="283" y="231"/>
                    <a:pt x="282" y="232"/>
                  </a:cubicBezTo>
                  <a:cubicBezTo>
                    <a:pt x="282" y="233"/>
                    <a:pt x="283" y="234"/>
                    <a:pt x="285" y="234"/>
                  </a:cubicBezTo>
                  <a:cubicBezTo>
                    <a:pt x="286" y="234"/>
                    <a:pt x="285" y="236"/>
                    <a:pt x="285" y="236"/>
                  </a:cubicBezTo>
                  <a:cubicBezTo>
                    <a:pt x="285" y="237"/>
                    <a:pt x="284" y="239"/>
                    <a:pt x="285" y="240"/>
                  </a:cubicBezTo>
                  <a:cubicBezTo>
                    <a:pt x="286" y="241"/>
                    <a:pt x="286" y="241"/>
                    <a:pt x="286" y="241"/>
                  </a:cubicBezTo>
                  <a:cubicBezTo>
                    <a:pt x="286" y="241"/>
                    <a:pt x="286" y="241"/>
                    <a:pt x="287" y="241"/>
                  </a:cubicBezTo>
                  <a:cubicBezTo>
                    <a:pt x="288" y="241"/>
                    <a:pt x="289" y="241"/>
                    <a:pt x="289" y="241"/>
                  </a:cubicBezTo>
                  <a:cubicBezTo>
                    <a:pt x="290" y="241"/>
                    <a:pt x="289" y="241"/>
                    <a:pt x="288" y="242"/>
                  </a:cubicBezTo>
                  <a:cubicBezTo>
                    <a:pt x="288" y="242"/>
                    <a:pt x="288" y="243"/>
                    <a:pt x="288" y="243"/>
                  </a:cubicBezTo>
                  <a:cubicBezTo>
                    <a:pt x="289" y="244"/>
                    <a:pt x="290" y="243"/>
                    <a:pt x="290" y="243"/>
                  </a:cubicBezTo>
                  <a:cubicBezTo>
                    <a:pt x="291" y="243"/>
                    <a:pt x="291" y="242"/>
                    <a:pt x="292" y="242"/>
                  </a:cubicBezTo>
                  <a:cubicBezTo>
                    <a:pt x="292" y="241"/>
                    <a:pt x="293" y="241"/>
                    <a:pt x="294" y="241"/>
                  </a:cubicBezTo>
                  <a:cubicBezTo>
                    <a:pt x="295" y="241"/>
                    <a:pt x="296" y="240"/>
                    <a:pt x="296" y="240"/>
                  </a:cubicBezTo>
                  <a:cubicBezTo>
                    <a:pt x="297" y="240"/>
                    <a:pt x="297" y="241"/>
                    <a:pt x="297" y="241"/>
                  </a:cubicBezTo>
                  <a:cubicBezTo>
                    <a:pt x="297" y="242"/>
                    <a:pt x="299" y="242"/>
                    <a:pt x="300" y="242"/>
                  </a:cubicBezTo>
                  <a:cubicBezTo>
                    <a:pt x="301" y="242"/>
                    <a:pt x="301" y="244"/>
                    <a:pt x="301" y="245"/>
                  </a:cubicBezTo>
                  <a:cubicBezTo>
                    <a:pt x="300" y="245"/>
                    <a:pt x="299" y="247"/>
                    <a:pt x="299" y="247"/>
                  </a:cubicBezTo>
                  <a:cubicBezTo>
                    <a:pt x="298" y="247"/>
                    <a:pt x="298" y="248"/>
                    <a:pt x="298" y="249"/>
                  </a:cubicBezTo>
                  <a:cubicBezTo>
                    <a:pt x="298" y="250"/>
                    <a:pt x="300" y="251"/>
                    <a:pt x="301" y="251"/>
                  </a:cubicBezTo>
                  <a:cubicBezTo>
                    <a:pt x="302" y="251"/>
                    <a:pt x="302" y="250"/>
                    <a:pt x="303" y="250"/>
                  </a:cubicBezTo>
                  <a:cubicBezTo>
                    <a:pt x="304" y="250"/>
                    <a:pt x="303" y="251"/>
                    <a:pt x="304" y="251"/>
                  </a:cubicBezTo>
                  <a:cubicBezTo>
                    <a:pt x="305" y="251"/>
                    <a:pt x="306" y="250"/>
                    <a:pt x="306" y="249"/>
                  </a:cubicBezTo>
                  <a:cubicBezTo>
                    <a:pt x="306" y="249"/>
                    <a:pt x="306" y="248"/>
                    <a:pt x="306" y="247"/>
                  </a:cubicBezTo>
                  <a:cubicBezTo>
                    <a:pt x="305" y="246"/>
                    <a:pt x="306" y="246"/>
                    <a:pt x="307" y="246"/>
                  </a:cubicBezTo>
                  <a:cubicBezTo>
                    <a:pt x="308" y="246"/>
                    <a:pt x="308" y="246"/>
                    <a:pt x="309" y="246"/>
                  </a:cubicBezTo>
                  <a:cubicBezTo>
                    <a:pt x="310" y="246"/>
                    <a:pt x="309" y="247"/>
                    <a:pt x="309" y="247"/>
                  </a:cubicBezTo>
                  <a:cubicBezTo>
                    <a:pt x="309" y="248"/>
                    <a:pt x="309" y="249"/>
                    <a:pt x="309" y="250"/>
                  </a:cubicBezTo>
                  <a:cubicBezTo>
                    <a:pt x="310" y="250"/>
                    <a:pt x="311" y="251"/>
                    <a:pt x="311" y="251"/>
                  </a:cubicBezTo>
                  <a:cubicBezTo>
                    <a:pt x="312" y="250"/>
                    <a:pt x="312" y="250"/>
                    <a:pt x="312" y="249"/>
                  </a:cubicBezTo>
                  <a:cubicBezTo>
                    <a:pt x="313" y="249"/>
                    <a:pt x="314" y="249"/>
                    <a:pt x="315" y="250"/>
                  </a:cubicBezTo>
                  <a:cubicBezTo>
                    <a:pt x="316" y="250"/>
                    <a:pt x="316" y="251"/>
                    <a:pt x="316" y="252"/>
                  </a:cubicBezTo>
                  <a:cubicBezTo>
                    <a:pt x="316" y="252"/>
                    <a:pt x="316" y="253"/>
                    <a:pt x="316" y="254"/>
                  </a:cubicBezTo>
                  <a:cubicBezTo>
                    <a:pt x="316" y="254"/>
                    <a:pt x="316" y="255"/>
                    <a:pt x="316" y="256"/>
                  </a:cubicBezTo>
                  <a:cubicBezTo>
                    <a:pt x="317" y="257"/>
                    <a:pt x="317" y="257"/>
                    <a:pt x="318" y="258"/>
                  </a:cubicBezTo>
                  <a:cubicBezTo>
                    <a:pt x="318" y="258"/>
                    <a:pt x="318" y="261"/>
                    <a:pt x="318" y="262"/>
                  </a:cubicBezTo>
                  <a:cubicBezTo>
                    <a:pt x="318" y="263"/>
                    <a:pt x="318" y="264"/>
                    <a:pt x="318" y="265"/>
                  </a:cubicBezTo>
                  <a:cubicBezTo>
                    <a:pt x="318" y="266"/>
                    <a:pt x="318" y="267"/>
                    <a:pt x="318" y="268"/>
                  </a:cubicBezTo>
                  <a:cubicBezTo>
                    <a:pt x="317" y="268"/>
                    <a:pt x="316" y="271"/>
                    <a:pt x="315" y="272"/>
                  </a:cubicBezTo>
                  <a:cubicBezTo>
                    <a:pt x="315" y="273"/>
                    <a:pt x="312" y="273"/>
                    <a:pt x="312" y="274"/>
                  </a:cubicBezTo>
                  <a:cubicBezTo>
                    <a:pt x="311" y="274"/>
                    <a:pt x="311" y="274"/>
                    <a:pt x="311" y="273"/>
                  </a:cubicBezTo>
                  <a:cubicBezTo>
                    <a:pt x="311" y="273"/>
                    <a:pt x="311" y="272"/>
                    <a:pt x="310" y="272"/>
                  </a:cubicBezTo>
                  <a:cubicBezTo>
                    <a:pt x="309" y="272"/>
                    <a:pt x="308" y="275"/>
                    <a:pt x="308" y="276"/>
                  </a:cubicBezTo>
                  <a:cubicBezTo>
                    <a:pt x="308" y="277"/>
                    <a:pt x="308" y="279"/>
                    <a:pt x="308" y="280"/>
                  </a:cubicBezTo>
                  <a:cubicBezTo>
                    <a:pt x="308" y="282"/>
                    <a:pt x="309" y="282"/>
                    <a:pt x="310" y="282"/>
                  </a:cubicBezTo>
                  <a:cubicBezTo>
                    <a:pt x="310" y="282"/>
                    <a:pt x="311" y="282"/>
                    <a:pt x="312" y="282"/>
                  </a:cubicBezTo>
                  <a:cubicBezTo>
                    <a:pt x="312" y="283"/>
                    <a:pt x="313" y="284"/>
                    <a:pt x="313" y="284"/>
                  </a:cubicBezTo>
                  <a:cubicBezTo>
                    <a:pt x="313" y="285"/>
                    <a:pt x="313" y="286"/>
                    <a:pt x="314" y="286"/>
                  </a:cubicBezTo>
                  <a:cubicBezTo>
                    <a:pt x="315" y="286"/>
                    <a:pt x="315" y="286"/>
                    <a:pt x="316" y="286"/>
                  </a:cubicBezTo>
                  <a:cubicBezTo>
                    <a:pt x="317" y="286"/>
                    <a:pt x="318" y="285"/>
                    <a:pt x="318" y="285"/>
                  </a:cubicBezTo>
                  <a:cubicBezTo>
                    <a:pt x="319" y="285"/>
                    <a:pt x="320" y="284"/>
                    <a:pt x="320" y="284"/>
                  </a:cubicBezTo>
                  <a:cubicBezTo>
                    <a:pt x="321" y="284"/>
                    <a:pt x="321" y="285"/>
                    <a:pt x="322" y="285"/>
                  </a:cubicBezTo>
                  <a:cubicBezTo>
                    <a:pt x="323" y="285"/>
                    <a:pt x="323" y="284"/>
                    <a:pt x="324" y="284"/>
                  </a:cubicBezTo>
                  <a:cubicBezTo>
                    <a:pt x="324" y="283"/>
                    <a:pt x="325" y="284"/>
                    <a:pt x="326" y="284"/>
                  </a:cubicBezTo>
                  <a:cubicBezTo>
                    <a:pt x="326" y="284"/>
                    <a:pt x="327" y="284"/>
                    <a:pt x="327" y="284"/>
                  </a:cubicBezTo>
                  <a:cubicBezTo>
                    <a:pt x="328" y="283"/>
                    <a:pt x="328" y="284"/>
                    <a:pt x="329" y="284"/>
                  </a:cubicBezTo>
                  <a:cubicBezTo>
                    <a:pt x="330" y="284"/>
                    <a:pt x="330" y="283"/>
                    <a:pt x="331" y="283"/>
                  </a:cubicBezTo>
                  <a:cubicBezTo>
                    <a:pt x="331" y="282"/>
                    <a:pt x="332" y="283"/>
                    <a:pt x="334" y="283"/>
                  </a:cubicBezTo>
                  <a:cubicBezTo>
                    <a:pt x="335" y="283"/>
                    <a:pt x="335" y="283"/>
                    <a:pt x="336" y="283"/>
                  </a:cubicBezTo>
                  <a:cubicBezTo>
                    <a:pt x="337" y="283"/>
                    <a:pt x="337" y="282"/>
                    <a:pt x="338" y="282"/>
                  </a:cubicBezTo>
                  <a:cubicBezTo>
                    <a:pt x="338" y="282"/>
                    <a:pt x="338" y="282"/>
                    <a:pt x="338" y="281"/>
                  </a:cubicBezTo>
                  <a:cubicBezTo>
                    <a:pt x="338" y="280"/>
                    <a:pt x="338" y="280"/>
                    <a:pt x="339" y="280"/>
                  </a:cubicBezTo>
                  <a:cubicBezTo>
                    <a:pt x="340" y="279"/>
                    <a:pt x="340" y="279"/>
                    <a:pt x="341" y="278"/>
                  </a:cubicBezTo>
                  <a:cubicBezTo>
                    <a:pt x="341" y="278"/>
                    <a:pt x="341" y="277"/>
                    <a:pt x="342" y="276"/>
                  </a:cubicBezTo>
                  <a:cubicBezTo>
                    <a:pt x="342" y="276"/>
                    <a:pt x="343" y="276"/>
                    <a:pt x="344" y="276"/>
                  </a:cubicBezTo>
                  <a:cubicBezTo>
                    <a:pt x="345" y="276"/>
                    <a:pt x="345" y="277"/>
                    <a:pt x="345" y="278"/>
                  </a:cubicBezTo>
                  <a:cubicBezTo>
                    <a:pt x="345" y="279"/>
                    <a:pt x="345" y="279"/>
                    <a:pt x="346" y="278"/>
                  </a:cubicBezTo>
                  <a:cubicBezTo>
                    <a:pt x="346" y="277"/>
                    <a:pt x="347" y="278"/>
                    <a:pt x="347" y="279"/>
                  </a:cubicBezTo>
                  <a:cubicBezTo>
                    <a:pt x="348" y="279"/>
                    <a:pt x="348" y="279"/>
                    <a:pt x="349" y="278"/>
                  </a:cubicBezTo>
                  <a:cubicBezTo>
                    <a:pt x="349" y="278"/>
                    <a:pt x="350" y="278"/>
                    <a:pt x="350" y="279"/>
                  </a:cubicBezTo>
                  <a:cubicBezTo>
                    <a:pt x="350" y="279"/>
                    <a:pt x="351" y="279"/>
                    <a:pt x="352" y="278"/>
                  </a:cubicBezTo>
                  <a:cubicBezTo>
                    <a:pt x="352" y="278"/>
                    <a:pt x="352" y="277"/>
                    <a:pt x="353" y="277"/>
                  </a:cubicBezTo>
                  <a:cubicBezTo>
                    <a:pt x="355" y="277"/>
                    <a:pt x="355" y="278"/>
                    <a:pt x="356" y="278"/>
                  </a:cubicBezTo>
                  <a:cubicBezTo>
                    <a:pt x="357" y="278"/>
                    <a:pt x="356" y="277"/>
                    <a:pt x="356" y="277"/>
                  </a:cubicBezTo>
                  <a:cubicBezTo>
                    <a:pt x="355" y="276"/>
                    <a:pt x="356" y="276"/>
                    <a:pt x="356" y="275"/>
                  </a:cubicBezTo>
                  <a:cubicBezTo>
                    <a:pt x="356" y="275"/>
                    <a:pt x="356" y="275"/>
                    <a:pt x="356" y="274"/>
                  </a:cubicBezTo>
                  <a:cubicBezTo>
                    <a:pt x="356" y="273"/>
                    <a:pt x="357" y="274"/>
                    <a:pt x="357" y="274"/>
                  </a:cubicBezTo>
                  <a:cubicBezTo>
                    <a:pt x="357" y="275"/>
                    <a:pt x="358" y="275"/>
                    <a:pt x="359" y="276"/>
                  </a:cubicBezTo>
                  <a:cubicBezTo>
                    <a:pt x="359" y="277"/>
                    <a:pt x="358" y="278"/>
                    <a:pt x="358" y="279"/>
                  </a:cubicBezTo>
                  <a:cubicBezTo>
                    <a:pt x="358" y="280"/>
                    <a:pt x="357" y="282"/>
                    <a:pt x="358" y="283"/>
                  </a:cubicBezTo>
                  <a:cubicBezTo>
                    <a:pt x="359" y="284"/>
                    <a:pt x="360" y="283"/>
                    <a:pt x="361" y="283"/>
                  </a:cubicBezTo>
                  <a:cubicBezTo>
                    <a:pt x="361" y="282"/>
                    <a:pt x="361" y="283"/>
                    <a:pt x="361" y="283"/>
                  </a:cubicBezTo>
                  <a:cubicBezTo>
                    <a:pt x="360" y="284"/>
                    <a:pt x="360" y="284"/>
                    <a:pt x="360" y="285"/>
                  </a:cubicBezTo>
                  <a:cubicBezTo>
                    <a:pt x="361" y="286"/>
                    <a:pt x="361" y="285"/>
                    <a:pt x="361" y="284"/>
                  </a:cubicBezTo>
                  <a:cubicBezTo>
                    <a:pt x="362" y="284"/>
                    <a:pt x="363" y="284"/>
                    <a:pt x="363" y="284"/>
                  </a:cubicBezTo>
                  <a:cubicBezTo>
                    <a:pt x="364" y="283"/>
                    <a:pt x="364" y="284"/>
                    <a:pt x="365" y="284"/>
                  </a:cubicBezTo>
                  <a:cubicBezTo>
                    <a:pt x="365" y="284"/>
                    <a:pt x="366" y="285"/>
                    <a:pt x="366" y="285"/>
                  </a:cubicBezTo>
                  <a:cubicBezTo>
                    <a:pt x="366" y="286"/>
                    <a:pt x="367" y="285"/>
                    <a:pt x="367" y="285"/>
                  </a:cubicBezTo>
                  <a:cubicBezTo>
                    <a:pt x="368" y="286"/>
                    <a:pt x="368" y="285"/>
                    <a:pt x="368" y="285"/>
                  </a:cubicBezTo>
                  <a:cubicBezTo>
                    <a:pt x="368" y="284"/>
                    <a:pt x="369" y="285"/>
                    <a:pt x="369" y="285"/>
                  </a:cubicBezTo>
                  <a:cubicBezTo>
                    <a:pt x="370" y="285"/>
                    <a:pt x="370" y="285"/>
                    <a:pt x="371" y="285"/>
                  </a:cubicBezTo>
                  <a:cubicBezTo>
                    <a:pt x="371" y="284"/>
                    <a:pt x="372" y="285"/>
                    <a:pt x="373" y="285"/>
                  </a:cubicBezTo>
                  <a:cubicBezTo>
                    <a:pt x="373" y="285"/>
                    <a:pt x="374" y="286"/>
                    <a:pt x="374" y="286"/>
                  </a:cubicBezTo>
                  <a:cubicBezTo>
                    <a:pt x="375" y="287"/>
                    <a:pt x="375" y="286"/>
                    <a:pt x="375" y="286"/>
                  </a:cubicBezTo>
                  <a:cubicBezTo>
                    <a:pt x="376" y="286"/>
                    <a:pt x="375" y="287"/>
                    <a:pt x="375" y="288"/>
                  </a:cubicBezTo>
                  <a:cubicBezTo>
                    <a:pt x="375" y="288"/>
                    <a:pt x="376" y="288"/>
                    <a:pt x="376" y="288"/>
                  </a:cubicBezTo>
                  <a:cubicBezTo>
                    <a:pt x="376" y="288"/>
                    <a:pt x="377" y="288"/>
                    <a:pt x="377" y="288"/>
                  </a:cubicBezTo>
                  <a:cubicBezTo>
                    <a:pt x="377" y="288"/>
                    <a:pt x="378" y="289"/>
                    <a:pt x="378" y="289"/>
                  </a:cubicBezTo>
                  <a:cubicBezTo>
                    <a:pt x="379" y="289"/>
                    <a:pt x="378" y="288"/>
                    <a:pt x="378" y="288"/>
                  </a:cubicBezTo>
                  <a:cubicBezTo>
                    <a:pt x="377" y="287"/>
                    <a:pt x="378" y="287"/>
                    <a:pt x="378" y="286"/>
                  </a:cubicBezTo>
                  <a:cubicBezTo>
                    <a:pt x="379" y="286"/>
                    <a:pt x="379" y="286"/>
                    <a:pt x="379" y="286"/>
                  </a:cubicBezTo>
                  <a:cubicBezTo>
                    <a:pt x="379" y="286"/>
                    <a:pt x="379" y="286"/>
                    <a:pt x="379" y="286"/>
                  </a:cubicBezTo>
                  <a:cubicBezTo>
                    <a:pt x="379" y="286"/>
                    <a:pt x="379" y="287"/>
                    <a:pt x="379" y="288"/>
                  </a:cubicBezTo>
                  <a:cubicBezTo>
                    <a:pt x="379" y="288"/>
                    <a:pt x="380" y="287"/>
                    <a:pt x="380" y="288"/>
                  </a:cubicBezTo>
                  <a:cubicBezTo>
                    <a:pt x="381" y="288"/>
                    <a:pt x="380" y="289"/>
                    <a:pt x="380" y="290"/>
                  </a:cubicBezTo>
                  <a:cubicBezTo>
                    <a:pt x="380" y="291"/>
                    <a:pt x="381" y="294"/>
                    <a:pt x="381" y="295"/>
                  </a:cubicBezTo>
                  <a:cubicBezTo>
                    <a:pt x="381" y="295"/>
                    <a:pt x="381" y="296"/>
                    <a:pt x="381" y="297"/>
                  </a:cubicBezTo>
                  <a:cubicBezTo>
                    <a:pt x="381" y="298"/>
                    <a:pt x="380" y="298"/>
                    <a:pt x="379" y="299"/>
                  </a:cubicBezTo>
                  <a:cubicBezTo>
                    <a:pt x="379" y="299"/>
                    <a:pt x="379" y="300"/>
                    <a:pt x="378" y="301"/>
                  </a:cubicBezTo>
                  <a:cubicBezTo>
                    <a:pt x="378" y="302"/>
                    <a:pt x="378" y="302"/>
                    <a:pt x="378" y="302"/>
                  </a:cubicBezTo>
                  <a:cubicBezTo>
                    <a:pt x="379" y="303"/>
                    <a:pt x="378" y="303"/>
                    <a:pt x="378" y="304"/>
                  </a:cubicBezTo>
                  <a:cubicBezTo>
                    <a:pt x="378" y="305"/>
                    <a:pt x="377" y="307"/>
                    <a:pt x="377" y="307"/>
                  </a:cubicBezTo>
                  <a:cubicBezTo>
                    <a:pt x="377" y="307"/>
                    <a:pt x="377" y="309"/>
                    <a:pt x="377" y="309"/>
                  </a:cubicBezTo>
                  <a:cubicBezTo>
                    <a:pt x="377" y="310"/>
                    <a:pt x="377" y="311"/>
                    <a:pt x="378" y="311"/>
                  </a:cubicBezTo>
                  <a:cubicBezTo>
                    <a:pt x="379" y="311"/>
                    <a:pt x="379" y="312"/>
                    <a:pt x="379" y="313"/>
                  </a:cubicBezTo>
                  <a:cubicBezTo>
                    <a:pt x="379" y="314"/>
                    <a:pt x="379" y="314"/>
                    <a:pt x="378" y="314"/>
                  </a:cubicBezTo>
                  <a:cubicBezTo>
                    <a:pt x="378" y="314"/>
                    <a:pt x="377" y="315"/>
                    <a:pt x="377" y="317"/>
                  </a:cubicBezTo>
                  <a:cubicBezTo>
                    <a:pt x="376" y="318"/>
                    <a:pt x="376" y="319"/>
                    <a:pt x="376" y="319"/>
                  </a:cubicBezTo>
                  <a:cubicBezTo>
                    <a:pt x="375" y="320"/>
                    <a:pt x="374" y="320"/>
                    <a:pt x="373" y="320"/>
                  </a:cubicBezTo>
                  <a:cubicBezTo>
                    <a:pt x="372" y="319"/>
                    <a:pt x="373" y="321"/>
                    <a:pt x="373" y="322"/>
                  </a:cubicBezTo>
                  <a:cubicBezTo>
                    <a:pt x="373" y="323"/>
                    <a:pt x="373" y="324"/>
                    <a:pt x="374" y="325"/>
                  </a:cubicBezTo>
                  <a:cubicBezTo>
                    <a:pt x="374" y="325"/>
                    <a:pt x="373" y="327"/>
                    <a:pt x="372" y="327"/>
                  </a:cubicBezTo>
                  <a:cubicBezTo>
                    <a:pt x="372" y="328"/>
                    <a:pt x="372" y="329"/>
                    <a:pt x="371" y="329"/>
                  </a:cubicBezTo>
                  <a:cubicBezTo>
                    <a:pt x="371" y="330"/>
                    <a:pt x="371" y="331"/>
                    <a:pt x="371" y="331"/>
                  </a:cubicBezTo>
                  <a:cubicBezTo>
                    <a:pt x="371" y="332"/>
                    <a:pt x="369" y="332"/>
                    <a:pt x="369" y="332"/>
                  </a:cubicBezTo>
                  <a:cubicBezTo>
                    <a:pt x="368" y="333"/>
                    <a:pt x="367" y="330"/>
                    <a:pt x="367" y="329"/>
                  </a:cubicBezTo>
                  <a:cubicBezTo>
                    <a:pt x="366" y="328"/>
                    <a:pt x="365" y="330"/>
                    <a:pt x="364" y="331"/>
                  </a:cubicBezTo>
                  <a:cubicBezTo>
                    <a:pt x="363" y="332"/>
                    <a:pt x="363" y="331"/>
                    <a:pt x="363" y="332"/>
                  </a:cubicBezTo>
                  <a:cubicBezTo>
                    <a:pt x="363" y="332"/>
                    <a:pt x="362" y="334"/>
                    <a:pt x="362" y="335"/>
                  </a:cubicBezTo>
                  <a:cubicBezTo>
                    <a:pt x="361" y="336"/>
                    <a:pt x="360" y="336"/>
                    <a:pt x="360" y="336"/>
                  </a:cubicBezTo>
                  <a:cubicBezTo>
                    <a:pt x="359" y="336"/>
                    <a:pt x="357" y="337"/>
                    <a:pt x="357" y="337"/>
                  </a:cubicBezTo>
                  <a:cubicBezTo>
                    <a:pt x="356" y="337"/>
                    <a:pt x="356" y="337"/>
                    <a:pt x="356" y="338"/>
                  </a:cubicBezTo>
                  <a:cubicBezTo>
                    <a:pt x="356" y="338"/>
                    <a:pt x="357" y="339"/>
                    <a:pt x="358" y="339"/>
                  </a:cubicBezTo>
                  <a:cubicBezTo>
                    <a:pt x="359" y="340"/>
                    <a:pt x="358" y="340"/>
                    <a:pt x="357" y="341"/>
                  </a:cubicBezTo>
                  <a:cubicBezTo>
                    <a:pt x="357" y="342"/>
                    <a:pt x="356" y="342"/>
                    <a:pt x="356" y="343"/>
                  </a:cubicBezTo>
                  <a:cubicBezTo>
                    <a:pt x="356" y="344"/>
                    <a:pt x="357" y="345"/>
                    <a:pt x="358" y="345"/>
                  </a:cubicBezTo>
                  <a:cubicBezTo>
                    <a:pt x="359" y="345"/>
                    <a:pt x="358" y="345"/>
                    <a:pt x="359" y="346"/>
                  </a:cubicBezTo>
                  <a:cubicBezTo>
                    <a:pt x="359" y="346"/>
                    <a:pt x="360" y="346"/>
                    <a:pt x="360" y="346"/>
                  </a:cubicBezTo>
                  <a:cubicBezTo>
                    <a:pt x="361" y="345"/>
                    <a:pt x="362" y="344"/>
                    <a:pt x="362" y="344"/>
                  </a:cubicBezTo>
                  <a:cubicBezTo>
                    <a:pt x="363" y="344"/>
                    <a:pt x="364" y="343"/>
                    <a:pt x="364" y="343"/>
                  </a:cubicBezTo>
                  <a:cubicBezTo>
                    <a:pt x="364" y="344"/>
                    <a:pt x="364" y="345"/>
                    <a:pt x="364" y="345"/>
                  </a:cubicBezTo>
                  <a:cubicBezTo>
                    <a:pt x="364" y="345"/>
                    <a:pt x="364" y="346"/>
                    <a:pt x="364" y="347"/>
                  </a:cubicBezTo>
                  <a:cubicBezTo>
                    <a:pt x="364" y="348"/>
                    <a:pt x="365" y="349"/>
                    <a:pt x="365" y="350"/>
                  </a:cubicBezTo>
                  <a:cubicBezTo>
                    <a:pt x="365" y="351"/>
                    <a:pt x="365" y="351"/>
                    <a:pt x="366" y="351"/>
                  </a:cubicBezTo>
                  <a:cubicBezTo>
                    <a:pt x="366" y="352"/>
                    <a:pt x="366" y="352"/>
                    <a:pt x="367" y="353"/>
                  </a:cubicBezTo>
                  <a:cubicBezTo>
                    <a:pt x="367" y="354"/>
                    <a:pt x="368" y="355"/>
                    <a:pt x="368" y="356"/>
                  </a:cubicBezTo>
                  <a:cubicBezTo>
                    <a:pt x="368" y="356"/>
                    <a:pt x="370" y="356"/>
                    <a:pt x="371" y="356"/>
                  </a:cubicBezTo>
                  <a:cubicBezTo>
                    <a:pt x="372" y="357"/>
                    <a:pt x="371" y="357"/>
                    <a:pt x="370" y="358"/>
                  </a:cubicBezTo>
                  <a:cubicBezTo>
                    <a:pt x="369" y="358"/>
                    <a:pt x="369" y="359"/>
                    <a:pt x="369" y="359"/>
                  </a:cubicBezTo>
                  <a:cubicBezTo>
                    <a:pt x="368" y="360"/>
                    <a:pt x="367" y="360"/>
                    <a:pt x="367" y="360"/>
                  </a:cubicBezTo>
                  <a:cubicBezTo>
                    <a:pt x="367" y="359"/>
                    <a:pt x="367" y="358"/>
                    <a:pt x="366" y="358"/>
                  </a:cubicBezTo>
                  <a:cubicBezTo>
                    <a:pt x="365" y="358"/>
                    <a:pt x="365" y="358"/>
                    <a:pt x="364" y="358"/>
                  </a:cubicBezTo>
                  <a:cubicBezTo>
                    <a:pt x="363" y="359"/>
                    <a:pt x="363" y="360"/>
                    <a:pt x="362" y="361"/>
                  </a:cubicBezTo>
                  <a:cubicBezTo>
                    <a:pt x="362" y="361"/>
                    <a:pt x="361" y="362"/>
                    <a:pt x="360" y="362"/>
                  </a:cubicBezTo>
                  <a:cubicBezTo>
                    <a:pt x="359" y="362"/>
                    <a:pt x="359" y="362"/>
                    <a:pt x="359" y="363"/>
                  </a:cubicBezTo>
                  <a:cubicBezTo>
                    <a:pt x="359" y="364"/>
                    <a:pt x="360" y="365"/>
                    <a:pt x="359" y="366"/>
                  </a:cubicBezTo>
                  <a:cubicBezTo>
                    <a:pt x="359" y="367"/>
                    <a:pt x="359" y="366"/>
                    <a:pt x="358" y="366"/>
                  </a:cubicBezTo>
                  <a:cubicBezTo>
                    <a:pt x="357" y="365"/>
                    <a:pt x="357" y="366"/>
                    <a:pt x="357" y="366"/>
                  </a:cubicBezTo>
                  <a:cubicBezTo>
                    <a:pt x="356" y="367"/>
                    <a:pt x="355" y="367"/>
                    <a:pt x="354" y="367"/>
                  </a:cubicBezTo>
                  <a:cubicBezTo>
                    <a:pt x="353" y="366"/>
                    <a:pt x="352" y="366"/>
                    <a:pt x="351" y="366"/>
                  </a:cubicBezTo>
                  <a:cubicBezTo>
                    <a:pt x="350" y="366"/>
                    <a:pt x="349" y="366"/>
                    <a:pt x="348" y="365"/>
                  </a:cubicBezTo>
                  <a:cubicBezTo>
                    <a:pt x="347" y="365"/>
                    <a:pt x="346" y="366"/>
                    <a:pt x="346" y="367"/>
                  </a:cubicBezTo>
                  <a:cubicBezTo>
                    <a:pt x="345" y="367"/>
                    <a:pt x="345" y="366"/>
                    <a:pt x="344" y="366"/>
                  </a:cubicBezTo>
                  <a:cubicBezTo>
                    <a:pt x="344" y="366"/>
                    <a:pt x="343" y="366"/>
                    <a:pt x="343" y="365"/>
                  </a:cubicBezTo>
                  <a:cubicBezTo>
                    <a:pt x="343" y="365"/>
                    <a:pt x="342" y="365"/>
                    <a:pt x="341" y="365"/>
                  </a:cubicBezTo>
                  <a:cubicBezTo>
                    <a:pt x="340" y="365"/>
                    <a:pt x="340" y="365"/>
                    <a:pt x="340" y="365"/>
                  </a:cubicBezTo>
                  <a:cubicBezTo>
                    <a:pt x="340" y="364"/>
                    <a:pt x="339" y="364"/>
                    <a:pt x="338" y="364"/>
                  </a:cubicBezTo>
                  <a:cubicBezTo>
                    <a:pt x="338" y="364"/>
                    <a:pt x="337" y="364"/>
                    <a:pt x="337" y="363"/>
                  </a:cubicBezTo>
                  <a:cubicBezTo>
                    <a:pt x="336" y="362"/>
                    <a:pt x="336" y="364"/>
                    <a:pt x="335" y="365"/>
                  </a:cubicBezTo>
                  <a:cubicBezTo>
                    <a:pt x="335" y="365"/>
                    <a:pt x="334" y="366"/>
                    <a:pt x="334" y="366"/>
                  </a:cubicBezTo>
                  <a:cubicBezTo>
                    <a:pt x="333" y="366"/>
                    <a:pt x="333" y="367"/>
                    <a:pt x="332" y="368"/>
                  </a:cubicBezTo>
                  <a:cubicBezTo>
                    <a:pt x="331" y="368"/>
                    <a:pt x="332" y="369"/>
                    <a:pt x="332" y="370"/>
                  </a:cubicBezTo>
                  <a:cubicBezTo>
                    <a:pt x="332" y="371"/>
                    <a:pt x="333" y="372"/>
                    <a:pt x="333" y="372"/>
                  </a:cubicBezTo>
                  <a:cubicBezTo>
                    <a:pt x="333" y="373"/>
                    <a:pt x="333" y="373"/>
                    <a:pt x="333" y="374"/>
                  </a:cubicBezTo>
                  <a:cubicBezTo>
                    <a:pt x="332" y="374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5" y="377"/>
                    <a:pt x="336" y="377"/>
                  </a:cubicBezTo>
                  <a:cubicBezTo>
                    <a:pt x="337" y="377"/>
                    <a:pt x="336" y="377"/>
                    <a:pt x="336" y="378"/>
                  </a:cubicBezTo>
                  <a:cubicBezTo>
                    <a:pt x="336" y="378"/>
                    <a:pt x="335" y="379"/>
                    <a:pt x="335" y="379"/>
                  </a:cubicBezTo>
                  <a:cubicBezTo>
                    <a:pt x="334" y="380"/>
                    <a:pt x="332" y="381"/>
                    <a:pt x="331" y="382"/>
                  </a:cubicBezTo>
                  <a:cubicBezTo>
                    <a:pt x="330" y="382"/>
                    <a:pt x="331" y="383"/>
                    <a:pt x="331" y="383"/>
                  </a:cubicBezTo>
                  <a:cubicBezTo>
                    <a:pt x="332" y="384"/>
                    <a:pt x="332" y="384"/>
                    <a:pt x="333" y="384"/>
                  </a:cubicBezTo>
                  <a:cubicBezTo>
                    <a:pt x="334" y="384"/>
                    <a:pt x="334" y="383"/>
                    <a:pt x="334" y="383"/>
                  </a:cubicBezTo>
                  <a:cubicBezTo>
                    <a:pt x="335" y="383"/>
                    <a:pt x="335" y="384"/>
                    <a:pt x="335" y="385"/>
                  </a:cubicBezTo>
                  <a:cubicBezTo>
                    <a:pt x="334" y="385"/>
                    <a:pt x="333" y="385"/>
                    <a:pt x="332" y="385"/>
                  </a:cubicBezTo>
                  <a:cubicBezTo>
                    <a:pt x="331" y="385"/>
                    <a:pt x="332" y="386"/>
                    <a:pt x="332" y="387"/>
                  </a:cubicBezTo>
                  <a:cubicBezTo>
                    <a:pt x="333" y="387"/>
                    <a:pt x="333" y="387"/>
                    <a:pt x="334" y="387"/>
                  </a:cubicBezTo>
                  <a:cubicBezTo>
                    <a:pt x="334" y="387"/>
                    <a:pt x="335" y="390"/>
                    <a:pt x="335" y="391"/>
                  </a:cubicBezTo>
                  <a:cubicBezTo>
                    <a:pt x="335" y="392"/>
                    <a:pt x="335" y="393"/>
                    <a:pt x="336" y="393"/>
                  </a:cubicBezTo>
                  <a:cubicBezTo>
                    <a:pt x="337" y="394"/>
                    <a:pt x="336" y="394"/>
                    <a:pt x="336" y="395"/>
                  </a:cubicBezTo>
                  <a:cubicBezTo>
                    <a:pt x="336" y="396"/>
                    <a:pt x="336" y="396"/>
                    <a:pt x="336" y="397"/>
                  </a:cubicBezTo>
                  <a:cubicBezTo>
                    <a:pt x="337" y="398"/>
                    <a:pt x="337" y="398"/>
                    <a:pt x="336" y="399"/>
                  </a:cubicBezTo>
                  <a:cubicBezTo>
                    <a:pt x="336" y="400"/>
                    <a:pt x="337" y="401"/>
                    <a:pt x="337" y="402"/>
                  </a:cubicBezTo>
                  <a:cubicBezTo>
                    <a:pt x="337" y="402"/>
                    <a:pt x="336" y="402"/>
                    <a:pt x="336" y="401"/>
                  </a:cubicBezTo>
                  <a:cubicBezTo>
                    <a:pt x="335" y="401"/>
                    <a:pt x="334" y="402"/>
                    <a:pt x="333" y="402"/>
                  </a:cubicBezTo>
                  <a:cubicBezTo>
                    <a:pt x="333" y="402"/>
                    <a:pt x="333" y="403"/>
                    <a:pt x="333" y="405"/>
                  </a:cubicBezTo>
                  <a:cubicBezTo>
                    <a:pt x="334" y="406"/>
                    <a:pt x="333" y="407"/>
                    <a:pt x="332" y="408"/>
                  </a:cubicBezTo>
                  <a:cubicBezTo>
                    <a:pt x="331" y="408"/>
                    <a:pt x="330" y="411"/>
                    <a:pt x="329" y="411"/>
                  </a:cubicBezTo>
                  <a:cubicBezTo>
                    <a:pt x="329" y="412"/>
                    <a:pt x="328" y="411"/>
                    <a:pt x="327" y="411"/>
                  </a:cubicBezTo>
                  <a:cubicBezTo>
                    <a:pt x="326" y="412"/>
                    <a:pt x="327" y="412"/>
                    <a:pt x="328" y="413"/>
                  </a:cubicBezTo>
                  <a:cubicBezTo>
                    <a:pt x="328" y="414"/>
                    <a:pt x="327" y="414"/>
                    <a:pt x="327" y="414"/>
                  </a:cubicBezTo>
                  <a:cubicBezTo>
                    <a:pt x="326" y="414"/>
                    <a:pt x="326" y="416"/>
                    <a:pt x="326" y="417"/>
                  </a:cubicBezTo>
                  <a:cubicBezTo>
                    <a:pt x="327" y="418"/>
                    <a:pt x="328" y="419"/>
                    <a:pt x="328" y="420"/>
                  </a:cubicBezTo>
                  <a:cubicBezTo>
                    <a:pt x="328" y="421"/>
                    <a:pt x="327" y="421"/>
                    <a:pt x="327" y="422"/>
                  </a:cubicBezTo>
                  <a:cubicBezTo>
                    <a:pt x="326" y="423"/>
                    <a:pt x="326" y="423"/>
                    <a:pt x="326" y="424"/>
                  </a:cubicBezTo>
                  <a:cubicBezTo>
                    <a:pt x="326" y="425"/>
                    <a:pt x="325" y="424"/>
                    <a:pt x="325" y="425"/>
                  </a:cubicBezTo>
                  <a:cubicBezTo>
                    <a:pt x="324" y="425"/>
                    <a:pt x="323" y="427"/>
                    <a:pt x="323" y="428"/>
                  </a:cubicBezTo>
                  <a:cubicBezTo>
                    <a:pt x="322" y="429"/>
                    <a:pt x="321" y="430"/>
                    <a:pt x="321" y="431"/>
                  </a:cubicBezTo>
                  <a:cubicBezTo>
                    <a:pt x="320" y="431"/>
                    <a:pt x="320" y="431"/>
                    <a:pt x="319" y="430"/>
                  </a:cubicBezTo>
                  <a:cubicBezTo>
                    <a:pt x="319" y="430"/>
                    <a:pt x="317" y="432"/>
                    <a:pt x="316" y="432"/>
                  </a:cubicBezTo>
                  <a:cubicBezTo>
                    <a:pt x="315" y="432"/>
                    <a:pt x="315" y="434"/>
                    <a:pt x="314" y="434"/>
                  </a:cubicBezTo>
                  <a:cubicBezTo>
                    <a:pt x="314" y="435"/>
                    <a:pt x="313" y="436"/>
                    <a:pt x="313" y="437"/>
                  </a:cubicBezTo>
                  <a:cubicBezTo>
                    <a:pt x="313" y="437"/>
                    <a:pt x="311" y="438"/>
                    <a:pt x="311" y="438"/>
                  </a:cubicBezTo>
                  <a:cubicBezTo>
                    <a:pt x="310" y="439"/>
                    <a:pt x="310" y="442"/>
                    <a:pt x="310" y="443"/>
                  </a:cubicBezTo>
                  <a:cubicBezTo>
                    <a:pt x="310" y="444"/>
                    <a:pt x="309" y="445"/>
                    <a:pt x="309" y="445"/>
                  </a:cubicBezTo>
                  <a:cubicBezTo>
                    <a:pt x="308" y="445"/>
                    <a:pt x="307" y="445"/>
                    <a:pt x="307" y="445"/>
                  </a:cubicBezTo>
                  <a:cubicBezTo>
                    <a:pt x="306" y="445"/>
                    <a:pt x="306" y="446"/>
                    <a:pt x="306" y="446"/>
                  </a:cubicBezTo>
                  <a:cubicBezTo>
                    <a:pt x="306" y="446"/>
                    <a:pt x="305" y="446"/>
                    <a:pt x="305" y="446"/>
                  </a:cubicBezTo>
                  <a:cubicBezTo>
                    <a:pt x="304" y="445"/>
                    <a:pt x="303" y="446"/>
                    <a:pt x="303" y="446"/>
                  </a:cubicBezTo>
                  <a:cubicBezTo>
                    <a:pt x="302" y="446"/>
                    <a:pt x="302" y="446"/>
                    <a:pt x="302" y="446"/>
                  </a:cubicBezTo>
                  <a:cubicBezTo>
                    <a:pt x="301" y="447"/>
                    <a:pt x="301" y="448"/>
                    <a:pt x="300" y="449"/>
                  </a:cubicBezTo>
                  <a:cubicBezTo>
                    <a:pt x="299" y="449"/>
                    <a:pt x="299" y="449"/>
                    <a:pt x="298" y="448"/>
                  </a:cubicBezTo>
                  <a:cubicBezTo>
                    <a:pt x="298" y="448"/>
                    <a:pt x="298" y="447"/>
                    <a:pt x="296" y="448"/>
                  </a:cubicBezTo>
                  <a:cubicBezTo>
                    <a:pt x="295" y="448"/>
                    <a:pt x="296" y="450"/>
                    <a:pt x="297" y="451"/>
                  </a:cubicBezTo>
                  <a:cubicBezTo>
                    <a:pt x="297" y="451"/>
                    <a:pt x="297" y="453"/>
                    <a:pt x="297" y="453"/>
                  </a:cubicBezTo>
                  <a:cubicBezTo>
                    <a:pt x="297" y="454"/>
                    <a:pt x="297" y="455"/>
                    <a:pt x="296" y="455"/>
                  </a:cubicBezTo>
                  <a:cubicBezTo>
                    <a:pt x="296" y="455"/>
                    <a:pt x="294" y="454"/>
                    <a:pt x="293" y="455"/>
                  </a:cubicBezTo>
                  <a:cubicBezTo>
                    <a:pt x="292" y="455"/>
                    <a:pt x="291" y="455"/>
                    <a:pt x="290" y="455"/>
                  </a:cubicBezTo>
                  <a:cubicBezTo>
                    <a:pt x="290" y="455"/>
                    <a:pt x="289" y="457"/>
                    <a:pt x="289" y="457"/>
                  </a:cubicBezTo>
                  <a:cubicBezTo>
                    <a:pt x="289" y="458"/>
                    <a:pt x="288" y="458"/>
                    <a:pt x="288" y="458"/>
                  </a:cubicBezTo>
                  <a:cubicBezTo>
                    <a:pt x="288" y="458"/>
                    <a:pt x="288" y="458"/>
                    <a:pt x="288" y="458"/>
                  </a:cubicBezTo>
                  <a:cubicBezTo>
                    <a:pt x="288" y="458"/>
                    <a:pt x="288" y="458"/>
                    <a:pt x="288" y="457"/>
                  </a:cubicBezTo>
                  <a:cubicBezTo>
                    <a:pt x="288" y="456"/>
                    <a:pt x="287" y="457"/>
                    <a:pt x="285" y="457"/>
                  </a:cubicBezTo>
                  <a:cubicBezTo>
                    <a:pt x="284" y="457"/>
                    <a:pt x="283" y="456"/>
                    <a:pt x="283" y="455"/>
                  </a:cubicBezTo>
                  <a:cubicBezTo>
                    <a:pt x="283" y="455"/>
                    <a:pt x="283" y="454"/>
                    <a:pt x="283" y="454"/>
                  </a:cubicBezTo>
                  <a:cubicBezTo>
                    <a:pt x="283" y="453"/>
                    <a:pt x="283" y="453"/>
                    <a:pt x="282" y="452"/>
                  </a:cubicBezTo>
                  <a:cubicBezTo>
                    <a:pt x="281" y="452"/>
                    <a:pt x="283" y="450"/>
                    <a:pt x="283" y="450"/>
                  </a:cubicBezTo>
                  <a:cubicBezTo>
                    <a:pt x="283" y="450"/>
                    <a:pt x="282" y="449"/>
                    <a:pt x="281" y="448"/>
                  </a:cubicBezTo>
                  <a:cubicBezTo>
                    <a:pt x="280" y="447"/>
                    <a:pt x="280" y="447"/>
                    <a:pt x="280" y="446"/>
                  </a:cubicBezTo>
                  <a:cubicBezTo>
                    <a:pt x="280" y="446"/>
                    <a:pt x="279" y="446"/>
                    <a:pt x="279" y="446"/>
                  </a:cubicBezTo>
                  <a:cubicBezTo>
                    <a:pt x="278" y="447"/>
                    <a:pt x="277" y="447"/>
                    <a:pt x="277" y="446"/>
                  </a:cubicBezTo>
                  <a:cubicBezTo>
                    <a:pt x="276" y="446"/>
                    <a:pt x="275" y="446"/>
                    <a:pt x="275" y="445"/>
                  </a:cubicBezTo>
                  <a:cubicBezTo>
                    <a:pt x="274" y="444"/>
                    <a:pt x="273" y="444"/>
                    <a:pt x="272" y="444"/>
                  </a:cubicBezTo>
                  <a:cubicBezTo>
                    <a:pt x="271" y="444"/>
                    <a:pt x="271" y="444"/>
                    <a:pt x="271" y="445"/>
                  </a:cubicBezTo>
                  <a:cubicBezTo>
                    <a:pt x="270" y="446"/>
                    <a:pt x="270" y="445"/>
                    <a:pt x="270" y="445"/>
                  </a:cubicBezTo>
                  <a:cubicBezTo>
                    <a:pt x="269" y="445"/>
                    <a:pt x="269" y="444"/>
                    <a:pt x="268" y="445"/>
                  </a:cubicBezTo>
                  <a:cubicBezTo>
                    <a:pt x="268" y="445"/>
                    <a:pt x="267" y="446"/>
                    <a:pt x="267" y="447"/>
                  </a:cubicBezTo>
                  <a:cubicBezTo>
                    <a:pt x="267" y="447"/>
                    <a:pt x="267" y="446"/>
                    <a:pt x="266" y="446"/>
                  </a:cubicBezTo>
                  <a:cubicBezTo>
                    <a:pt x="266" y="446"/>
                    <a:pt x="264" y="447"/>
                    <a:pt x="263" y="447"/>
                  </a:cubicBezTo>
                  <a:cubicBezTo>
                    <a:pt x="262" y="448"/>
                    <a:pt x="262" y="448"/>
                    <a:pt x="262" y="447"/>
                  </a:cubicBezTo>
                  <a:cubicBezTo>
                    <a:pt x="262" y="446"/>
                    <a:pt x="261" y="446"/>
                    <a:pt x="261" y="446"/>
                  </a:cubicBezTo>
                  <a:cubicBezTo>
                    <a:pt x="261" y="446"/>
                    <a:pt x="260" y="447"/>
                    <a:pt x="259" y="447"/>
                  </a:cubicBezTo>
                  <a:cubicBezTo>
                    <a:pt x="258" y="447"/>
                    <a:pt x="258" y="446"/>
                    <a:pt x="257" y="446"/>
                  </a:cubicBezTo>
                  <a:cubicBezTo>
                    <a:pt x="257" y="445"/>
                    <a:pt x="256" y="446"/>
                    <a:pt x="255" y="447"/>
                  </a:cubicBezTo>
                  <a:cubicBezTo>
                    <a:pt x="255" y="447"/>
                    <a:pt x="255" y="447"/>
                    <a:pt x="254" y="447"/>
                  </a:cubicBezTo>
                  <a:cubicBezTo>
                    <a:pt x="253" y="447"/>
                    <a:pt x="253" y="448"/>
                    <a:pt x="252" y="448"/>
                  </a:cubicBezTo>
                  <a:cubicBezTo>
                    <a:pt x="252" y="447"/>
                    <a:pt x="252" y="448"/>
                    <a:pt x="251" y="449"/>
                  </a:cubicBezTo>
                  <a:cubicBezTo>
                    <a:pt x="251" y="449"/>
                    <a:pt x="250" y="449"/>
                    <a:pt x="250" y="448"/>
                  </a:cubicBezTo>
                  <a:cubicBezTo>
                    <a:pt x="249" y="447"/>
                    <a:pt x="249" y="448"/>
                    <a:pt x="249" y="449"/>
                  </a:cubicBezTo>
                  <a:cubicBezTo>
                    <a:pt x="248" y="449"/>
                    <a:pt x="247" y="448"/>
                    <a:pt x="247" y="448"/>
                  </a:cubicBezTo>
                  <a:cubicBezTo>
                    <a:pt x="246" y="447"/>
                    <a:pt x="247" y="447"/>
                    <a:pt x="247" y="446"/>
                  </a:cubicBezTo>
                  <a:cubicBezTo>
                    <a:pt x="247" y="445"/>
                    <a:pt x="246" y="445"/>
                    <a:pt x="246" y="445"/>
                  </a:cubicBezTo>
                  <a:cubicBezTo>
                    <a:pt x="245" y="445"/>
                    <a:pt x="245" y="445"/>
                    <a:pt x="245" y="445"/>
                  </a:cubicBezTo>
                  <a:cubicBezTo>
                    <a:pt x="245" y="444"/>
                    <a:pt x="245" y="444"/>
                    <a:pt x="244" y="444"/>
                  </a:cubicBezTo>
                  <a:cubicBezTo>
                    <a:pt x="243" y="444"/>
                    <a:pt x="242" y="445"/>
                    <a:pt x="241" y="445"/>
                  </a:cubicBezTo>
                  <a:cubicBezTo>
                    <a:pt x="241" y="446"/>
                    <a:pt x="240" y="446"/>
                    <a:pt x="240" y="447"/>
                  </a:cubicBezTo>
                  <a:cubicBezTo>
                    <a:pt x="239" y="447"/>
                    <a:pt x="239" y="447"/>
                    <a:pt x="239" y="446"/>
                  </a:cubicBezTo>
                  <a:cubicBezTo>
                    <a:pt x="238" y="446"/>
                    <a:pt x="237" y="447"/>
                    <a:pt x="236" y="446"/>
                  </a:cubicBezTo>
                  <a:cubicBezTo>
                    <a:pt x="236" y="446"/>
                    <a:pt x="235" y="446"/>
                    <a:pt x="235" y="446"/>
                  </a:cubicBezTo>
                  <a:cubicBezTo>
                    <a:pt x="234" y="445"/>
                    <a:pt x="234" y="445"/>
                    <a:pt x="234" y="444"/>
                  </a:cubicBezTo>
                  <a:cubicBezTo>
                    <a:pt x="233" y="443"/>
                    <a:pt x="234" y="443"/>
                    <a:pt x="234" y="442"/>
                  </a:cubicBezTo>
                  <a:cubicBezTo>
                    <a:pt x="234" y="440"/>
                    <a:pt x="233" y="441"/>
                    <a:pt x="232" y="440"/>
                  </a:cubicBezTo>
                  <a:cubicBezTo>
                    <a:pt x="232" y="440"/>
                    <a:pt x="232" y="440"/>
                    <a:pt x="231" y="440"/>
                  </a:cubicBezTo>
                  <a:cubicBezTo>
                    <a:pt x="231" y="441"/>
                    <a:pt x="230" y="441"/>
                    <a:pt x="230" y="441"/>
                  </a:cubicBezTo>
                  <a:cubicBezTo>
                    <a:pt x="229" y="441"/>
                    <a:pt x="229" y="440"/>
                    <a:pt x="229" y="439"/>
                  </a:cubicBezTo>
                  <a:cubicBezTo>
                    <a:pt x="229" y="439"/>
                    <a:pt x="228" y="440"/>
                    <a:pt x="228" y="440"/>
                  </a:cubicBezTo>
                  <a:cubicBezTo>
                    <a:pt x="227" y="440"/>
                    <a:pt x="227" y="437"/>
                    <a:pt x="227" y="437"/>
                  </a:cubicBezTo>
                  <a:cubicBezTo>
                    <a:pt x="227" y="436"/>
                    <a:pt x="227" y="435"/>
                    <a:pt x="228" y="435"/>
                  </a:cubicBezTo>
                  <a:cubicBezTo>
                    <a:pt x="228" y="434"/>
                    <a:pt x="227" y="434"/>
                    <a:pt x="227" y="434"/>
                  </a:cubicBezTo>
                  <a:cubicBezTo>
                    <a:pt x="226" y="434"/>
                    <a:pt x="226" y="433"/>
                    <a:pt x="226" y="432"/>
                  </a:cubicBezTo>
                  <a:cubicBezTo>
                    <a:pt x="226" y="432"/>
                    <a:pt x="226" y="433"/>
                    <a:pt x="225" y="432"/>
                  </a:cubicBezTo>
                  <a:cubicBezTo>
                    <a:pt x="225" y="432"/>
                    <a:pt x="224" y="430"/>
                    <a:pt x="224" y="430"/>
                  </a:cubicBezTo>
                  <a:cubicBezTo>
                    <a:pt x="223" y="430"/>
                    <a:pt x="223" y="429"/>
                    <a:pt x="223" y="429"/>
                  </a:cubicBezTo>
                  <a:cubicBezTo>
                    <a:pt x="223" y="428"/>
                    <a:pt x="224" y="428"/>
                    <a:pt x="224" y="428"/>
                  </a:cubicBezTo>
                  <a:cubicBezTo>
                    <a:pt x="223" y="427"/>
                    <a:pt x="224" y="426"/>
                    <a:pt x="224" y="425"/>
                  </a:cubicBezTo>
                  <a:cubicBezTo>
                    <a:pt x="224" y="424"/>
                    <a:pt x="223" y="425"/>
                    <a:pt x="222" y="425"/>
                  </a:cubicBezTo>
                  <a:cubicBezTo>
                    <a:pt x="221" y="425"/>
                    <a:pt x="221" y="427"/>
                    <a:pt x="221" y="427"/>
                  </a:cubicBezTo>
                  <a:cubicBezTo>
                    <a:pt x="220" y="428"/>
                    <a:pt x="220" y="428"/>
                    <a:pt x="219" y="428"/>
                  </a:cubicBezTo>
                  <a:cubicBezTo>
                    <a:pt x="219" y="428"/>
                    <a:pt x="218" y="427"/>
                    <a:pt x="218" y="427"/>
                  </a:cubicBezTo>
                  <a:cubicBezTo>
                    <a:pt x="218" y="426"/>
                    <a:pt x="217" y="425"/>
                    <a:pt x="217" y="425"/>
                  </a:cubicBezTo>
                  <a:cubicBezTo>
                    <a:pt x="217" y="425"/>
                    <a:pt x="216" y="426"/>
                    <a:pt x="216" y="426"/>
                  </a:cubicBezTo>
                  <a:cubicBezTo>
                    <a:pt x="215" y="427"/>
                    <a:pt x="215" y="426"/>
                    <a:pt x="214" y="427"/>
                  </a:cubicBezTo>
                  <a:cubicBezTo>
                    <a:pt x="213" y="427"/>
                    <a:pt x="214" y="427"/>
                    <a:pt x="214" y="428"/>
                  </a:cubicBezTo>
                  <a:cubicBezTo>
                    <a:pt x="214" y="429"/>
                    <a:pt x="213" y="428"/>
                    <a:pt x="212" y="428"/>
                  </a:cubicBezTo>
                  <a:cubicBezTo>
                    <a:pt x="212" y="428"/>
                    <a:pt x="210" y="427"/>
                    <a:pt x="210" y="427"/>
                  </a:cubicBezTo>
                  <a:cubicBezTo>
                    <a:pt x="209" y="426"/>
                    <a:pt x="210" y="426"/>
                    <a:pt x="210" y="425"/>
                  </a:cubicBezTo>
                  <a:cubicBezTo>
                    <a:pt x="211" y="425"/>
                    <a:pt x="211" y="424"/>
                    <a:pt x="211" y="423"/>
                  </a:cubicBezTo>
                  <a:cubicBezTo>
                    <a:pt x="211" y="423"/>
                    <a:pt x="210" y="422"/>
                    <a:pt x="210" y="421"/>
                  </a:cubicBezTo>
                  <a:cubicBezTo>
                    <a:pt x="210" y="421"/>
                    <a:pt x="209" y="420"/>
                    <a:pt x="209" y="420"/>
                  </a:cubicBezTo>
                  <a:cubicBezTo>
                    <a:pt x="208" y="420"/>
                    <a:pt x="207" y="420"/>
                    <a:pt x="206" y="419"/>
                  </a:cubicBezTo>
                  <a:cubicBezTo>
                    <a:pt x="206" y="419"/>
                    <a:pt x="206" y="419"/>
                    <a:pt x="205" y="420"/>
                  </a:cubicBezTo>
                  <a:cubicBezTo>
                    <a:pt x="205" y="420"/>
                    <a:pt x="204" y="420"/>
                    <a:pt x="204" y="421"/>
                  </a:cubicBezTo>
                  <a:cubicBezTo>
                    <a:pt x="203" y="421"/>
                    <a:pt x="202" y="421"/>
                    <a:pt x="202" y="421"/>
                  </a:cubicBezTo>
                  <a:cubicBezTo>
                    <a:pt x="202" y="421"/>
                    <a:pt x="201" y="422"/>
                    <a:pt x="200" y="423"/>
                  </a:cubicBezTo>
                  <a:cubicBezTo>
                    <a:pt x="200" y="423"/>
                    <a:pt x="200" y="424"/>
                    <a:pt x="201" y="424"/>
                  </a:cubicBezTo>
                  <a:cubicBezTo>
                    <a:pt x="201" y="425"/>
                    <a:pt x="201" y="425"/>
                    <a:pt x="201" y="426"/>
                  </a:cubicBezTo>
                  <a:cubicBezTo>
                    <a:pt x="201" y="426"/>
                    <a:pt x="200" y="426"/>
                    <a:pt x="199" y="427"/>
                  </a:cubicBezTo>
                  <a:cubicBezTo>
                    <a:pt x="199" y="427"/>
                    <a:pt x="199" y="428"/>
                    <a:pt x="198" y="428"/>
                  </a:cubicBezTo>
                  <a:cubicBezTo>
                    <a:pt x="198" y="429"/>
                    <a:pt x="197" y="428"/>
                    <a:pt x="197" y="429"/>
                  </a:cubicBezTo>
                  <a:cubicBezTo>
                    <a:pt x="196" y="430"/>
                    <a:pt x="197" y="430"/>
                    <a:pt x="198" y="430"/>
                  </a:cubicBezTo>
                  <a:cubicBezTo>
                    <a:pt x="198" y="430"/>
                    <a:pt x="199" y="431"/>
                    <a:pt x="199" y="431"/>
                  </a:cubicBezTo>
                  <a:cubicBezTo>
                    <a:pt x="200" y="432"/>
                    <a:pt x="199" y="432"/>
                    <a:pt x="200" y="432"/>
                  </a:cubicBezTo>
                  <a:cubicBezTo>
                    <a:pt x="201" y="432"/>
                    <a:pt x="201" y="433"/>
                    <a:pt x="202" y="433"/>
                  </a:cubicBezTo>
                  <a:cubicBezTo>
                    <a:pt x="203" y="433"/>
                    <a:pt x="202" y="433"/>
                    <a:pt x="202" y="434"/>
                  </a:cubicBezTo>
                  <a:cubicBezTo>
                    <a:pt x="202" y="434"/>
                    <a:pt x="201" y="435"/>
                    <a:pt x="201" y="435"/>
                  </a:cubicBezTo>
                  <a:cubicBezTo>
                    <a:pt x="201" y="435"/>
                    <a:pt x="200" y="436"/>
                    <a:pt x="200" y="436"/>
                  </a:cubicBezTo>
                  <a:cubicBezTo>
                    <a:pt x="200" y="437"/>
                    <a:pt x="200" y="437"/>
                    <a:pt x="201" y="438"/>
                  </a:cubicBezTo>
                  <a:cubicBezTo>
                    <a:pt x="201" y="438"/>
                    <a:pt x="201" y="439"/>
                    <a:pt x="201" y="439"/>
                  </a:cubicBezTo>
                  <a:cubicBezTo>
                    <a:pt x="201" y="440"/>
                    <a:pt x="201" y="440"/>
                    <a:pt x="200" y="440"/>
                  </a:cubicBezTo>
                  <a:cubicBezTo>
                    <a:pt x="199" y="441"/>
                    <a:pt x="198" y="441"/>
                    <a:pt x="198" y="441"/>
                  </a:cubicBezTo>
                  <a:cubicBezTo>
                    <a:pt x="198" y="441"/>
                    <a:pt x="197" y="442"/>
                    <a:pt x="197" y="442"/>
                  </a:cubicBezTo>
                  <a:cubicBezTo>
                    <a:pt x="196" y="442"/>
                    <a:pt x="196" y="443"/>
                    <a:pt x="196" y="443"/>
                  </a:cubicBezTo>
                  <a:cubicBezTo>
                    <a:pt x="195" y="444"/>
                    <a:pt x="195" y="443"/>
                    <a:pt x="195" y="443"/>
                  </a:cubicBezTo>
                  <a:cubicBezTo>
                    <a:pt x="194" y="443"/>
                    <a:pt x="193" y="443"/>
                    <a:pt x="192" y="443"/>
                  </a:cubicBezTo>
                  <a:cubicBezTo>
                    <a:pt x="192" y="443"/>
                    <a:pt x="191" y="445"/>
                    <a:pt x="191" y="445"/>
                  </a:cubicBezTo>
                  <a:cubicBezTo>
                    <a:pt x="191" y="446"/>
                    <a:pt x="191" y="446"/>
                    <a:pt x="191" y="446"/>
                  </a:cubicBezTo>
                  <a:cubicBezTo>
                    <a:pt x="191" y="447"/>
                    <a:pt x="191" y="447"/>
                    <a:pt x="190" y="447"/>
                  </a:cubicBezTo>
                  <a:cubicBezTo>
                    <a:pt x="190" y="446"/>
                    <a:pt x="189" y="447"/>
                    <a:pt x="189" y="447"/>
                  </a:cubicBezTo>
                  <a:cubicBezTo>
                    <a:pt x="189" y="447"/>
                    <a:pt x="188" y="447"/>
                    <a:pt x="188" y="447"/>
                  </a:cubicBezTo>
                  <a:cubicBezTo>
                    <a:pt x="187" y="447"/>
                    <a:pt x="187" y="448"/>
                    <a:pt x="186" y="448"/>
                  </a:cubicBezTo>
                  <a:cubicBezTo>
                    <a:pt x="186" y="449"/>
                    <a:pt x="186" y="449"/>
                    <a:pt x="186" y="449"/>
                  </a:cubicBezTo>
                  <a:cubicBezTo>
                    <a:pt x="186" y="450"/>
                    <a:pt x="185" y="450"/>
                    <a:pt x="184" y="450"/>
                  </a:cubicBezTo>
                  <a:cubicBezTo>
                    <a:pt x="183" y="450"/>
                    <a:pt x="183" y="452"/>
                    <a:pt x="183" y="452"/>
                  </a:cubicBezTo>
                  <a:cubicBezTo>
                    <a:pt x="183" y="452"/>
                    <a:pt x="182" y="453"/>
                    <a:pt x="182" y="453"/>
                  </a:cubicBezTo>
                  <a:cubicBezTo>
                    <a:pt x="182" y="453"/>
                    <a:pt x="182" y="454"/>
                    <a:pt x="182" y="454"/>
                  </a:cubicBezTo>
                  <a:cubicBezTo>
                    <a:pt x="181" y="455"/>
                    <a:pt x="180" y="455"/>
                    <a:pt x="180" y="455"/>
                  </a:cubicBezTo>
                  <a:cubicBezTo>
                    <a:pt x="179" y="456"/>
                    <a:pt x="179" y="455"/>
                    <a:pt x="178" y="456"/>
                  </a:cubicBezTo>
                  <a:cubicBezTo>
                    <a:pt x="178" y="456"/>
                    <a:pt x="178" y="456"/>
                    <a:pt x="178" y="456"/>
                  </a:cubicBezTo>
                  <a:cubicBezTo>
                    <a:pt x="177" y="455"/>
                    <a:pt x="177" y="456"/>
                    <a:pt x="176" y="456"/>
                  </a:cubicBezTo>
                  <a:cubicBezTo>
                    <a:pt x="176" y="456"/>
                    <a:pt x="176" y="455"/>
                    <a:pt x="176" y="454"/>
                  </a:cubicBezTo>
                  <a:cubicBezTo>
                    <a:pt x="177" y="454"/>
                    <a:pt x="176" y="454"/>
                    <a:pt x="176" y="453"/>
                  </a:cubicBezTo>
                  <a:cubicBezTo>
                    <a:pt x="176" y="453"/>
                    <a:pt x="175" y="453"/>
                    <a:pt x="175" y="453"/>
                  </a:cubicBezTo>
                  <a:cubicBezTo>
                    <a:pt x="174" y="453"/>
                    <a:pt x="174" y="453"/>
                    <a:pt x="175" y="453"/>
                  </a:cubicBezTo>
                  <a:cubicBezTo>
                    <a:pt x="175" y="454"/>
                    <a:pt x="174" y="454"/>
                    <a:pt x="174" y="454"/>
                  </a:cubicBezTo>
                  <a:cubicBezTo>
                    <a:pt x="174" y="454"/>
                    <a:pt x="173" y="454"/>
                    <a:pt x="173" y="454"/>
                  </a:cubicBezTo>
                  <a:cubicBezTo>
                    <a:pt x="173" y="454"/>
                    <a:pt x="173" y="454"/>
                    <a:pt x="173" y="455"/>
                  </a:cubicBezTo>
                  <a:cubicBezTo>
                    <a:pt x="173" y="455"/>
                    <a:pt x="172" y="456"/>
                    <a:pt x="172" y="457"/>
                  </a:cubicBezTo>
                  <a:cubicBezTo>
                    <a:pt x="172" y="457"/>
                    <a:pt x="172" y="456"/>
                    <a:pt x="171" y="455"/>
                  </a:cubicBezTo>
                  <a:cubicBezTo>
                    <a:pt x="171" y="454"/>
                    <a:pt x="170" y="454"/>
                    <a:pt x="169" y="454"/>
                  </a:cubicBezTo>
                  <a:cubicBezTo>
                    <a:pt x="169" y="453"/>
                    <a:pt x="169" y="454"/>
                    <a:pt x="169" y="454"/>
                  </a:cubicBezTo>
                  <a:cubicBezTo>
                    <a:pt x="168" y="454"/>
                    <a:pt x="168" y="454"/>
                    <a:pt x="168" y="453"/>
                  </a:cubicBezTo>
                  <a:cubicBezTo>
                    <a:pt x="168" y="453"/>
                    <a:pt x="168" y="453"/>
                    <a:pt x="168" y="452"/>
                  </a:cubicBezTo>
                  <a:cubicBezTo>
                    <a:pt x="168" y="452"/>
                    <a:pt x="167" y="451"/>
                    <a:pt x="166" y="451"/>
                  </a:cubicBezTo>
                  <a:cubicBezTo>
                    <a:pt x="166" y="451"/>
                    <a:pt x="165" y="450"/>
                    <a:pt x="166" y="449"/>
                  </a:cubicBezTo>
                  <a:cubicBezTo>
                    <a:pt x="166" y="448"/>
                    <a:pt x="168" y="448"/>
                    <a:pt x="168" y="447"/>
                  </a:cubicBezTo>
                  <a:cubicBezTo>
                    <a:pt x="168" y="447"/>
                    <a:pt x="168" y="446"/>
                    <a:pt x="167" y="446"/>
                  </a:cubicBezTo>
                  <a:cubicBezTo>
                    <a:pt x="167" y="446"/>
                    <a:pt x="166" y="446"/>
                    <a:pt x="165" y="446"/>
                  </a:cubicBezTo>
                  <a:cubicBezTo>
                    <a:pt x="165" y="446"/>
                    <a:pt x="165" y="446"/>
                    <a:pt x="165" y="445"/>
                  </a:cubicBezTo>
                  <a:cubicBezTo>
                    <a:pt x="166" y="445"/>
                    <a:pt x="166" y="445"/>
                    <a:pt x="166" y="445"/>
                  </a:cubicBezTo>
                  <a:cubicBezTo>
                    <a:pt x="167" y="445"/>
                    <a:pt x="167" y="444"/>
                    <a:pt x="167" y="444"/>
                  </a:cubicBezTo>
                  <a:cubicBezTo>
                    <a:pt x="167" y="443"/>
                    <a:pt x="167" y="442"/>
                    <a:pt x="167" y="442"/>
                  </a:cubicBezTo>
                  <a:cubicBezTo>
                    <a:pt x="167" y="441"/>
                    <a:pt x="168" y="441"/>
                    <a:pt x="169" y="441"/>
                  </a:cubicBezTo>
                  <a:cubicBezTo>
                    <a:pt x="169" y="441"/>
                    <a:pt x="169" y="440"/>
                    <a:pt x="169" y="440"/>
                  </a:cubicBezTo>
                  <a:cubicBezTo>
                    <a:pt x="169" y="439"/>
                    <a:pt x="170" y="439"/>
                    <a:pt x="170" y="438"/>
                  </a:cubicBezTo>
                  <a:cubicBezTo>
                    <a:pt x="170" y="438"/>
                    <a:pt x="170" y="438"/>
                    <a:pt x="171" y="438"/>
                  </a:cubicBezTo>
                  <a:cubicBezTo>
                    <a:pt x="171" y="438"/>
                    <a:pt x="171" y="437"/>
                    <a:pt x="171" y="436"/>
                  </a:cubicBezTo>
                  <a:cubicBezTo>
                    <a:pt x="171" y="436"/>
                    <a:pt x="172" y="435"/>
                    <a:pt x="172" y="435"/>
                  </a:cubicBezTo>
                  <a:cubicBezTo>
                    <a:pt x="173" y="435"/>
                    <a:pt x="173" y="435"/>
                    <a:pt x="173" y="435"/>
                  </a:cubicBezTo>
                  <a:cubicBezTo>
                    <a:pt x="173" y="434"/>
                    <a:pt x="174" y="435"/>
                    <a:pt x="174" y="436"/>
                  </a:cubicBezTo>
                  <a:cubicBezTo>
                    <a:pt x="175" y="436"/>
                    <a:pt x="175" y="435"/>
                    <a:pt x="175" y="435"/>
                  </a:cubicBezTo>
                  <a:cubicBezTo>
                    <a:pt x="176" y="434"/>
                    <a:pt x="176" y="434"/>
                    <a:pt x="176" y="433"/>
                  </a:cubicBezTo>
                  <a:cubicBezTo>
                    <a:pt x="176" y="433"/>
                    <a:pt x="177" y="433"/>
                    <a:pt x="177" y="433"/>
                  </a:cubicBezTo>
                  <a:cubicBezTo>
                    <a:pt x="178" y="433"/>
                    <a:pt x="178" y="432"/>
                    <a:pt x="177" y="432"/>
                  </a:cubicBezTo>
                  <a:cubicBezTo>
                    <a:pt x="177" y="431"/>
                    <a:pt x="177" y="431"/>
                    <a:pt x="178" y="431"/>
                  </a:cubicBezTo>
                  <a:cubicBezTo>
                    <a:pt x="178" y="430"/>
                    <a:pt x="179" y="430"/>
                    <a:pt x="179" y="429"/>
                  </a:cubicBezTo>
                  <a:cubicBezTo>
                    <a:pt x="179" y="429"/>
                    <a:pt x="180" y="428"/>
                    <a:pt x="180" y="427"/>
                  </a:cubicBezTo>
                  <a:cubicBezTo>
                    <a:pt x="180" y="427"/>
                    <a:pt x="181" y="426"/>
                    <a:pt x="181" y="426"/>
                  </a:cubicBezTo>
                  <a:cubicBezTo>
                    <a:pt x="181" y="426"/>
                    <a:pt x="181" y="425"/>
                    <a:pt x="181" y="425"/>
                  </a:cubicBezTo>
                  <a:cubicBezTo>
                    <a:pt x="181" y="424"/>
                    <a:pt x="182" y="424"/>
                    <a:pt x="182" y="424"/>
                  </a:cubicBezTo>
                  <a:cubicBezTo>
                    <a:pt x="182" y="424"/>
                    <a:pt x="182" y="423"/>
                    <a:pt x="182" y="423"/>
                  </a:cubicBezTo>
                  <a:cubicBezTo>
                    <a:pt x="182" y="423"/>
                    <a:pt x="182" y="422"/>
                    <a:pt x="182" y="422"/>
                  </a:cubicBezTo>
                  <a:cubicBezTo>
                    <a:pt x="182" y="421"/>
                    <a:pt x="182" y="421"/>
                    <a:pt x="182" y="421"/>
                  </a:cubicBezTo>
                  <a:cubicBezTo>
                    <a:pt x="183" y="421"/>
                    <a:pt x="182" y="419"/>
                    <a:pt x="182" y="419"/>
                  </a:cubicBezTo>
                  <a:cubicBezTo>
                    <a:pt x="182" y="418"/>
                    <a:pt x="180" y="418"/>
                    <a:pt x="180" y="418"/>
                  </a:cubicBezTo>
                  <a:cubicBezTo>
                    <a:pt x="179" y="418"/>
                    <a:pt x="178" y="419"/>
                    <a:pt x="177" y="419"/>
                  </a:cubicBezTo>
                  <a:cubicBezTo>
                    <a:pt x="177" y="419"/>
                    <a:pt x="177" y="419"/>
                    <a:pt x="177" y="420"/>
                  </a:cubicBezTo>
                  <a:cubicBezTo>
                    <a:pt x="177" y="420"/>
                    <a:pt x="177" y="420"/>
                    <a:pt x="177" y="420"/>
                  </a:cubicBezTo>
                  <a:cubicBezTo>
                    <a:pt x="176" y="420"/>
                    <a:pt x="176" y="417"/>
                    <a:pt x="176" y="417"/>
                  </a:cubicBezTo>
                  <a:cubicBezTo>
                    <a:pt x="176" y="416"/>
                    <a:pt x="176" y="415"/>
                    <a:pt x="176" y="415"/>
                  </a:cubicBezTo>
                  <a:cubicBezTo>
                    <a:pt x="176" y="415"/>
                    <a:pt x="175" y="416"/>
                    <a:pt x="175" y="416"/>
                  </a:cubicBezTo>
                  <a:cubicBezTo>
                    <a:pt x="175" y="416"/>
                    <a:pt x="175" y="416"/>
                    <a:pt x="174" y="417"/>
                  </a:cubicBezTo>
                  <a:cubicBezTo>
                    <a:pt x="174" y="417"/>
                    <a:pt x="174" y="417"/>
                    <a:pt x="174" y="417"/>
                  </a:cubicBezTo>
                  <a:cubicBezTo>
                    <a:pt x="173" y="416"/>
                    <a:pt x="173" y="416"/>
                    <a:pt x="173" y="416"/>
                  </a:cubicBezTo>
                  <a:cubicBezTo>
                    <a:pt x="173" y="415"/>
                    <a:pt x="172" y="414"/>
                    <a:pt x="172" y="413"/>
                  </a:cubicBezTo>
                  <a:cubicBezTo>
                    <a:pt x="171" y="413"/>
                    <a:pt x="170" y="413"/>
                    <a:pt x="170" y="413"/>
                  </a:cubicBezTo>
                  <a:cubicBezTo>
                    <a:pt x="170" y="413"/>
                    <a:pt x="167" y="412"/>
                    <a:pt x="166" y="412"/>
                  </a:cubicBezTo>
                  <a:cubicBezTo>
                    <a:pt x="164" y="411"/>
                    <a:pt x="162" y="410"/>
                    <a:pt x="160" y="411"/>
                  </a:cubicBezTo>
                  <a:cubicBezTo>
                    <a:pt x="158" y="412"/>
                    <a:pt x="157" y="414"/>
                    <a:pt x="157" y="416"/>
                  </a:cubicBezTo>
                  <a:cubicBezTo>
                    <a:pt x="156" y="418"/>
                    <a:pt x="156" y="421"/>
                    <a:pt x="156" y="421"/>
                  </a:cubicBezTo>
                  <a:cubicBezTo>
                    <a:pt x="156" y="421"/>
                    <a:pt x="156" y="424"/>
                    <a:pt x="156" y="425"/>
                  </a:cubicBezTo>
                  <a:cubicBezTo>
                    <a:pt x="156" y="426"/>
                    <a:pt x="155" y="428"/>
                    <a:pt x="153" y="428"/>
                  </a:cubicBezTo>
                  <a:cubicBezTo>
                    <a:pt x="150" y="428"/>
                    <a:pt x="148" y="428"/>
                    <a:pt x="148" y="430"/>
                  </a:cubicBezTo>
                  <a:cubicBezTo>
                    <a:pt x="147" y="431"/>
                    <a:pt x="146" y="431"/>
                    <a:pt x="145" y="432"/>
                  </a:cubicBezTo>
                  <a:cubicBezTo>
                    <a:pt x="143" y="433"/>
                    <a:pt x="140" y="435"/>
                    <a:pt x="139" y="436"/>
                  </a:cubicBezTo>
                  <a:cubicBezTo>
                    <a:pt x="138" y="437"/>
                    <a:pt x="135" y="441"/>
                    <a:pt x="134" y="441"/>
                  </a:cubicBezTo>
                  <a:cubicBezTo>
                    <a:pt x="133" y="441"/>
                    <a:pt x="132" y="440"/>
                    <a:pt x="132" y="439"/>
                  </a:cubicBezTo>
                  <a:cubicBezTo>
                    <a:pt x="131" y="438"/>
                    <a:pt x="130" y="437"/>
                    <a:pt x="129" y="437"/>
                  </a:cubicBezTo>
                  <a:cubicBezTo>
                    <a:pt x="128" y="437"/>
                    <a:pt x="126" y="438"/>
                    <a:pt x="125" y="438"/>
                  </a:cubicBezTo>
                  <a:cubicBezTo>
                    <a:pt x="125" y="438"/>
                    <a:pt x="124" y="438"/>
                    <a:pt x="124" y="438"/>
                  </a:cubicBezTo>
                  <a:cubicBezTo>
                    <a:pt x="124" y="438"/>
                    <a:pt x="124" y="438"/>
                    <a:pt x="124" y="438"/>
                  </a:cubicBezTo>
                  <a:cubicBezTo>
                    <a:pt x="124" y="438"/>
                    <a:pt x="123" y="436"/>
                    <a:pt x="123" y="436"/>
                  </a:cubicBezTo>
                  <a:cubicBezTo>
                    <a:pt x="123" y="435"/>
                    <a:pt x="123" y="435"/>
                    <a:pt x="123" y="434"/>
                  </a:cubicBezTo>
                  <a:cubicBezTo>
                    <a:pt x="124" y="433"/>
                    <a:pt x="123" y="432"/>
                    <a:pt x="122" y="431"/>
                  </a:cubicBezTo>
                  <a:cubicBezTo>
                    <a:pt x="122" y="431"/>
                    <a:pt x="120" y="429"/>
                    <a:pt x="120" y="428"/>
                  </a:cubicBezTo>
                  <a:cubicBezTo>
                    <a:pt x="119" y="427"/>
                    <a:pt x="118" y="427"/>
                    <a:pt x="118" y="426"/>
                  </a:cubicBezTo>
                  <a:cubicBezTo>
                    <a:pt x="118" y="425"/>
                    <a:pt x="118" y="423"/>
                    <a:pt x="118" y="423"/>
                  </a:cubicBezTo>
                  <a:cubicBezTo>
                    <a:pt x="118" y="422"/>
                    <a:pt x="118" y="421"/>
                    <a:pt x="118" y="420"/>
                  </a:cubicBezTo>
                  <a:cubicBezTo>
                    <a:pt x="118" y="419"/>
                    <a:pt x="118" y="418"/>
                    <a:pt x="117" y="418"/>
                  </a:cubicBezTo>
                  <a:cubicBezTo>
                    <a:pt x="117" y="417"/>
                    <a:pt x="118" y="416"/>
                    <a:pt x="118" y="415"/>
                  </a:cubicBezTo>
                  <a:cubicBezTo>
                    <a:pt x="118" y="415"/>
                    <a:pt x="118" y="413"/>
                    <a:pt x="118" y="412"/>
                  </a:cubicBezTo>
                  <a:cubicBezTo>
                    <a:pt x="118" y="411"/>
                    <a:pt x="117" y="411"/>
                    <a:pt x="116" y="411"/>
                  </a:cubicBezTo>
                  <a:cubicBezTo>
                    <a:pt x="115" y="410"/>
                    <a:pt x="115" y="408"/>
                    <a:pt x="115" y="407"/>
                  </a:cubicBezTo>
                  <a:cubicBezTo>
                    <a:pt x="115" y="406"/>
                    <a:pt x="115" y="405"/>
                    <a:pt x="115" y="404"/>
                  </a:cubicBezTo>
                  <a:cubicBezTo>
                    <a:pt x="114" y="404"/>
                    <a:pt x="114" y="403"/>
                    <a:pt x="113" y="403"/>
                  </a:cubicBezTo>
                  <a:cubicBezTo>
                    <a:pt x="112" y="403"/>
                    <a:pt x="111" y="402"/>
                    <a:pt x="111" y="401"/>
                  </a:cubicBezTo>
                  <a:cubicBezTo>
                    <a:pt x="110" y="401"/>
                    <a:pt x="110" y="401"/>
                    <a:pt x="109" y="400"/>
                  </a:cubicBezTo>
                  <a:cubicBezTo>
                    <a:pt x="108" y="399"/>
                    <a:pt x="109" y="399"/>
                    <a:pt x="108" y="398"/>
                  </a:cubicBezTo>
                  <a:cubicBezTo>
                    <a:pt x="108" y="397"/>
                    <a:pt x="106" y="397"/>
                    <a:pt x="105" y="396"/>
                  </a:cubicBezTo>
                  <a:cubicBezTo>
                    <a:pt x="104" y="396"/>
                    <a:pt x="104" y="396"/>
                    <a:pt x="104" y="397"/>
                  </a:cubicBezTo>
                  <a:cubicBezTo>
                    <a:pt x="104" y="397"/>
                    <a:pt x="103" y="397"/>
                    <a:pt x="102" y="396"/>
                  </a:cubicBezTo>
                  <a:cubicBezTo>
                    <a:pt x="101" y="396"/>
                    <a:pt x="102" y="395"/>
                    <a:pt x="103" y="394"/>
                  </a:cubicBezTo>
                  <a:cubicBezTo>
                    <a:pt x="103" y="394"/>
                    <a:pt x="102" y="393"/>
                    <a:pt x="101" y="393"/>
                  </a:cubicBezTo>
                  <a:cubicBezTo>
                    <a:pt x="101" y="392"/>
                    <a:pt x="100" y="392"/>
                    <a:pt x="100" y="391"/>
                  </a:cubicBezTo>
                  <a:cubicBezTo>
                    <a:pt x="99" y="390"/>
                    <a:pt x="100" y="389"/>
                    <a:pt x="101" y="389"/>
                  </a:cubicBezTo>
                  <a:cubicBezTo>
                    <a:pt x="101" y="388"/>
                    <a:pt x="102" y="388"/>
                    <a:pt x="102" y="387"/>
                  </a:cubicBezTo>
                  <a:cubicBezTo>
                    <a:pt x="102" y="386"/>
                    <a:pt x="104" y="386"/>
                    <a:pt x="104" y="386"/>
                  </a:cubicBezTo>
                  <a:cubicBezTo>
                    <a:pt x="104" y="386"/>
                    <a:pt x="103" y="385"/>
                    <a:pt x="102" y="385"/>
                  </a:cubicBezTo>
                  <a:cubicBezTo>
                    <a:pt x="102" y="385"/>
                    <a:pt x="101" y="384"/>
                    <a:pt x="100" y="384"/>
                  </a:cubicBezTo>
                  <a:cubicBezTo>
                    <a:pt x="100" y="383"/>
                    <a:pt x="100" y="382"/>
                    <a:pt x="100" y="381"/>
                  </a:cubicBezTo>
                  <a:cubicBezTo>
                    <a:pt x="100" y="380"/>
                    <a:pt x="100" y="379"/>
                    <a:pt x="100" y="378"/>
                  </a:cubicBezTo>
                  <a:cubicBezTo>
                    <a:pt x="101" y="378"/>
                    <a:pt x="101" y="378"/>
                    <a:pt x="100" y="377"/>
                  </a:cubicBezTo>
                  <a:cubicBezTo>
                    <a:pt x="100" y="377"/>
                    <a:pt x="99" y="376"/>
                    <a:pt x="98" y="375"/>
                  </a:cubicBezTo>
                  <a:cubicBezTo>
                    <a:pt x="97" y="374"/>
                    <a:pt x="97" y="373"/>
                    <a:pt x="97" y="372"/>
                  </a:cubicBezTo>
                  <a:cubicBezTo>
                    <a:pt x="97" y="372"/>
                    <a:pt x="95" y="371"/>
                    <a:pt x="95" y="371"/>
                  </a:cubicBezTo>
                  <a:cubicBezTo>
                    <a:pt x="94" y="370"/>
                    <a:pt x="93" y="370"/>
                    <a:pt x="93" y="371"/>
                  </a:cubicBezTo>
                  <a:cubicBezTo>
                    <a:pt x="93" y="372"/>
                    <a:pt x="93" y="371"/>
                    <a:pt x="92" y="371"/>
                  </a:cubicBezTo>
                  <a:cubicBezTo>
                    <a:pt x="91" y="370"/>
                    <a:pt x="92" y="369"/>
                    <a:pt x="92" y="368"/>
                  </a:cubicBezTo>
                  <a:cubicBezTo>
                    <a:pt x="92" y="367"/>
                    <a:pt x="91" y="366"/>
                    <a:pt x="90" y="366"/>
                  </a:cubicBezTo>
                  <a:cubicBezTo>
                    <a:pt x="90" y="365"/>
                    <a:pt x="89" y="365"/>
                    <a:pt x="88" y="364"/>
                  </a:cubicBezTo>
                  <a:cubicBezTo>
                    <a:pt x="87" y="363"/>
                    <a:pt x="87" y="361"/>
                    <a:pt x="88" y="360"/>
                  </a:cubicBezTo>
                  <a:cubicBezTo>
                    <a:pt x="88" y="358"/>
                    <a:pt x="88" y="358"/>
                    <a:pt x="89" y="357"/>
                  </a:cubicBezTo>
                  <a:cubicBezTo>
                    <a:pt x="89" y="356"/>
                    <a:pt x="90" y="357"/>
                    <a:pt x="91" y="357"/>
                  </a:cubicBezTo>
                  <a:cubicBezTo>
                    <a:pt x="92" y="357"/>
                    <a:pt x="92" y="357"/>
                    <a:pt x="93" y="357"/>
                  </a:cubicBezTo>
                  <a:cubicBezTo>
                    <a:pt x="94" y="357"/>
                    <a:pt x="94" y="356"/>
                    <a:pt x="94" y="355"/>
                  </a:cubicBezTo>
                  <a:cubicBezTo>
                    <a:pt x="95" y="355"/>
                    <a:pt x="95" y="354"/>
                    <a:pt x="94" y="354"/>
                  </a:cubicBezTo>
                  <a:cubicBezTo>
                    <a:pt x="93" y="353"/>
                    <a:pt x="94" y="353"/>
                    <a:pt x="94" y="352"/>
                  </a:cubicBezTo>
                  <a:cubicBezTo>
                    <a:pt x="94" y="351"/>
                    <a:pt x="93" y="350"/>
                    <a:pt x="93" y="350"/>
                  </a:cubicBezTo>
                  <a:cubicBezTo>
                    <a:pt x="93" y="349"/>
                    <a:pt x="94" y="348"/>
                    <a:pt x="94" y="347"/>
                  </a:cubicBezTo>
                  <a:cubicBezTo>
                    <a:pt x="94" y="346"/>
                    <a:pt x="95" y="345"/>
                    <a:pt x="96" y="345"/>
                  </a:cubicBezTo>
                  <a:cubicBezTo>
                    <a:pt x="97" y="344"/>
                    <a:pt x="97" y="344"/>
                    <a:pt x="98" y="344"/>
                  </a:cubicBezTo>
                  <a:cubicBezTo>
                    <a:pt x="98" y="344"/>
                    <a:pt x="99" y="344"/>
                    <a:pt x="99" y="343"/>
                  </a:cubicBezTo>
                  <a:cubicBezTo>
                    <a:pt x="99" y="343"/>
                    <a:pt x="99" y="343"/>
                    <a:pt x="100" y="342"/>
                  </a:cubicBezTo>
                  <a:cubicBezTo>
                    <a:pt x="100" y="342"/>
                    <a:pt x="101" y="341"/>
                    <a:pt x="101" y="340"/>
                  </a:cubicBezTo>
                  <a:cubicBezTo>
                    <a:pt x="102" y="340"/>
                    <a:pt x="103" y="339"/>
                    <a:pt x="104" y="338"/>
                  </a:cubicBezTo>
                  <a:cubicBezTo>
                    <a:pt x="105" y="338"/>
                    <a:pt x="105" y="337"/>
                    <a:pt x="106" y="337"/>
                  </a:cubicBezTo>
                  <a:cubicBezTo>
                    <a:pt x="107" y="337"/>
                    <a:pt x="108" y="337"/>
                    <a:pt x="109" y="337"/>
                  </a:cubicBezTo>
                  <a:cubicBezTo>
                    <a:pt x="109" y="337"/>
                    <a:pt x="109" y="336"/>
                    <a:pt x="108" y="335"/>
                  </a:cubicBezTo>
                  <a:cubicBezTo>
                    <a:pt x="108" y="335"/>
                    <a:pt x="108" y="334"/>
                    <a:pt x="107" y="333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06" y="331"/>
                    <a:pt x="106" y="332"/>
                    <a:pt x="105" y="332"/>
                  </a:cubicBezTo>
                  <a:cubicBezTo>
                    <a:pt x="104" y="332"/>
                    <a:pt x="104" y="332"/>
                    <a:pt x="103" y="331"/>
                  </a:cubicBezTo>
                  <a:cubicBezTo>
                    <a:pt x="103" y="330"/>
                    <a:pt x="103" y="330"/>
                    <a:pt x="102" y="330"/>
                  </a:cubicBezTo>
                  <a:cubicBezTo>
                    <a:pt x="101" y="330"/>
                    <a:pt x="101" y="330"/>
                    <a:pt x="100" y="330"/>
                  </a:cubicBezTo>
                  <a:cubicBezTo>
                    <a:pt x="100" y="330"/>
                    <a:pt x="99" y="330"/>
                    <a:pt x="98" y="330"/>
                  </a:cubicBezTo>
                  <a:cubicBezTo>
                    <a:pt x="98" y="330"/>
                    <a:pt x="98" y="329"/>
                    <a:pt x="98" y="328"/>
                  </a:cubicBezTo>
                  <a:cubicBezTo>
                    <a:pt x="98" y="327"/>
                    <a:pt x="97" y="327"/>
                    <a:pt x="96" y="326"/>
                  </a:cubicBezTo>
                  <a:cubicBezTo>
                    <a:pt x="95" y="326"/>
                    <a:pt x="94" y="326"/>
                    <a:pt x="94" y="325"/>
                  </a:cubicBezTo>
                  <a:cubicBezTo>
                    <a:pt x="93" y="325"/>
                    <a:pt x="93" y="324"/>
                    <a:pt x="93" y="323"/>
                  </a:cubicBezTo>
                  <a:cubicBezTo>
                    <a:pt x="94" y="323"/>
                    <a:pt x="94" y="322"/>
                    <a:pt x="93" y="321"/>
                  </a:cubicBezTo>
                  <a:cubicBezTo>
                    <a:pt x="92" y="321"/>
                    <a:pt x="91" y="321"/>
                    <a:pt x="91" y="322"/>
                  </a:cubicBezTo>
                  <a:cubicBezTo>
                    <a:pt x="90" y="322"/>
                    <a:pt x="90" y="323"/>
                    <a:pt x="89" y="323"/>
                  </a:cubicBezTo>
                  <a:cubicBezTo>
                    <a:pt x="88" y="324"/>
                    <a:pt x="87" y="323"/>
                    <a:pt x="86" y="323"/>
                  </a:cubicBezTo>
                  <a:cubicBezTo>
                    <a:pt x="85" y="324"/>
                    <a:pt x="85" y="326"/>
                    <a:pt x="85" y="326"/>
                  </a:cubicBezTo>
                  <a:cubicBezTo>
                    <a:pt x="84" y="326"/>
                    <a:pt x="84" y="325"/>
                    <a:pt x="84" y="324"/>
                  </a:cubicBezTo>
                  <a:cubicBezTo>
                    <a:pt x="84" y="323"/>
                    <a:pt x="83" y="322"/>
                    <a:pt x="82" y="322"/>
                  </a:cubicBezTo>
                  <a:cubicBezTo>
                    <a:pt x="82" y="321"/>
                    <a:pt x="81" y="321"/>
                    <a:pt x="81" y="321"/>
                  </a:cubicBezTo>
                  <a:cubicBezTo>
                    <a:pt x="81" y="320"/>
                    <a:pt x="81" y="320"/>
                    <a:pt x="80" y="319"/>
                  </a:cubicBezTo>
                  <a:cubicBezTo>
                    <a:pt x="79" y="319"/>
                    <a:pt x="79" y="319"/>
                    <a:pt x="79" y="318"/>
                  </a:cubicBezTo>
                  <a:cubicBezTo>
                    <a:pt x="79" y="317"/>
                    <a:pt x="78" y="318"/>
                    <a:pt x="77" y="317"/>
                  </a:cubicBezTo>
                  <a:cubicBezTo>
                    <a:pt x="76" y="317"/>
                    <a:pt x="75" y="316"/>
                    <a:pt x="74" y="316"/>
                  </a:cubicBezTo>
                  <a:cubicBezTo>
                    <a:pt x="73" y="316"/>
                    <a:pt x="74" y="317"/>
                    <a:pt x="74" y="319"/>
                  </a:cubicBezTo>
                  <a:cubicBezTo>
                    <a:pt x="73" y="320"/>
                    <a:pt x="72" y="320"/>
                    <a:pt x="72" y="320"/>
                  </a:cubicBezTo>
                  <a:cubicBezTo>
                    <a:pt x="71" y="321"/>
                    <a:pt x="71" y="322"/>
                    <a:pt x="71" y="323"/>
                  </a:cubicBezTo>
                  <a:cubicBezTo>
                    <a:pt x="70" y="323"/>
                    <a:pt x="70" y="324"/>
                    <a:pt x="69" y="324"/>
                  </a:cubicBezTo>
                  <a:cubicBezTo>
                    <a:pt x="69" y="323"/>
                    <a:pt x="67" y="322"/>
                    <a:pt x="67" y="321"/>
                  </a:cubicBezTo>
                  <a:cubicBezTo>
                    <a:pt x="67" y="321"/>
                    <a:pt x="67" y="320"/>
                    <a:pt x="66" y="320"/>
                  </a:cubicBezTo>
                  <a:cubicBezTo>
                    <a:pt x="65" y="319"/>
                    <a:pt x="66" y="319"/>
                    <a:pt x="66" y="318"/>
                  </a:cubicBezTo>
                  <a:cubicBezTo>
                    <a:pt x="66" y="318"/>
                    <a:pt x="66" y="317"/>
                    <a:pt x="66" y="317"/>
                  </a:cubicBezTo>
                  <a:cubicBezTo>
                    <a:pt x="66" y="316"/>
                    <a:pt x="65" y="315"/>
                    <a:pt x="64" y="314"/>
                  </a:cubicBezTo>
                  <a:cubicBezTo>
                    <a:pt x="63" y="313"/>
                    <a:pt x="63" y="313"/>
                    <a:pt x="62" y="313"/>
                  </a:cubicBezTo>
                  <a:cubicBezTo>
                    <a:pt x="61" y="313"/>
                    <a:pt x="61" y="314"/>
                    <a:pt x="60" y="314"/>
                  </a:cubicBezTo>
                  <a:cubicBezTo>
                    <a:pt x="60" y="314"/>
                    <a:pt x="59" y="312"/>
                    <a:pt x="59" y="311"/>
                  </a:cubicBezTo>
                  <a:cubicBezTo>
                    <a:pt x="59" y="310"/>
                    <a:pt x="59" y="310"/>
                    <a:pt x="58" y="310"/>
                  </a:cubicBezTo>
                  <a:cubicBezTo>
                    <a:pt x="58" y="310"/>
                    <a:pt x="58" y="309"/>
                    <a:pt x="58" y="308"/>
                  </a:cubicBezTo>
                  <a:cubicBezTo>
                    <a:pt x="57" y="308"/>
                    <a:pt x="57" y="307"/>
                    <a:pt x="57" y="307"/>
                  </a:cubicBezTo>
                  <a:cubicBezTo>
                    <a:pt x="56" y="306"/>
                    <a:pt x="56" y="307"/>
                    <a:pt x="55" y="307"/>
                  </a:cubicBezTo>
                  <a:cubicBezTo>
                    <a:pt x="55" y="308"/>
                    <a:pt x="54" y="308"/>
                    <a:pt x="53" y="307"/>
                  </a:cubicBezTo>
                  <a:cubicBezTo>
                    <a:pt x="52" y="307"/>
                    <a:pt x="52" y="307"/>
                    <a:pt x="52" y="306"/>
                  </a:cubicBezTo>
                  <a:cubicBezTo>
                    <a:pt x="52" y="306"/>
                    <a:pt x="52" y="305"/>
                    <a:pt x="52" y="305"/>
                  </a:cubicBezTo>
                  <a:cubicBezTo>
                    <a:pt x="52" y="304"/>
                    <a:pt x="53" y="304"/>
                    <a:pt x="53" y="303"/>
                  </a:cubicBezTo>
                  <a:cubicBezTo>
                    <a:pt x="53" y="303"/>
                    <a:pt x="51" y="302"/>
                    <a:pt x="51" y="302"/>
                  </a:cubicBezTo>
                  <a:cubicBezTo>
                    <a:pt x="51" y="302"/>
                    <a:pt x="51" y="302"/>
                    <a:pt x="51" y="302"/>
                  </a:cubicBezTo>
                  <a:cubicBezTo>
                    <a:pt x="51" y="302"/>
                    <a:pt x="52" y="301"/>
                    <a:pt x="52" y="300"/>
                  </a:cubicBezTo>
                  <a:cubicBezTo>
                    <a:pt x="52" y="299"/>
                    <a:pt x="52" y="298"/>
                    <a:pt x="51" y="297"/>
                  </a:cubicBezTo>
                  <a:cubicBezTo>
                    <a:pt x="51" y="296"/>
                    <a:pt x="50" y="294"/>
                    <a:pt x="51" y="293"/>
                  </a:cubicBezTo>
                  <a:cubicBezTo>
                    <a:pt x="52" y="293"/>
                    <a:pt x="53" y="292"/>
                    <a:pt x="54" y="290"/>
                  </a:cubicBezTo>
                  <a:cubicBezTo>
                    <a:pt x="55" y="288"/>
                    <a:pt x="54" y="285"/>
                    <a:pt x="56" y="284"/>
                  </a:cubicBezTo>
                  <a:cubicBezTo>
                    <a:pt x="57" y="283"/>
                    <a:pt x="59" y="282"/>
                    <a:pt x="58" y="281"/>
                  </a:cubicBezTo>
                  <a:cubicBezTo>
                    <a:pt x="58" y="279"/>
                    <a:pt x="58" y="278"/>
                    <a:pt x="58" y="277"/>
                  </a:cubicBezTo>
                  <a:cubicBezTo>
                    <a:pt x="59" y="275"/>
                    <a:pt x="60" y="274"/>
                    <a:pt x="61" y="274"/>
                  </a:cubicBezTo>
                  <a:cubicBezTo>
                    <a:pt x="62" y="274"/>
                    <a:pt x="62" y="273"/>
                    <a:pt x="64" y="273"/>
                  </a:cubicBezTo>
                  <a:cubicBezTo>
                    <a:pt x="65" y="272"/>
                    <a:pt x="64" y="272"/>
                    <a:pt x="65" y="271"/>
                  </a:cubicBezTo>
                  <a:cubicBezTo>
                    <a:pt x="66" y="270"/>
                    <a:pt x="68" y="269"/>
                    <a:pt x="68" y="269"/>
                  </a:cubicBezTo>
                  <a:cubicBezTo>
                    <a:pt x="68" y="268"/>
                    <a:pt x="71" y="267"/>
                    <a:pt x="71" y="266"/>
                  </a:cubicBezTo>
                  <a:cubicBezTo>
                    <a:pt x="71" y="266"/>
                    <a:pt x="73" y="266"/>
                    <a:pt x="73" y="267"/>
                  </a:cubicBezTo>
                  <a:cubicBezTo>
                    <a:pt x="74" y="267"/>
                    <a:pt x="76" y="267"/>
                    <a:pt x="76" y="266"/>
                  </a:cubicBezTo>
                  <a:cubicBezTo>
                    <a:pt x="76" y="266"/>
                    <a:pt x="75" y="265"/>
                    <a:pt x="77" y="265"/>
                  </a:cubicBezTo>
                  <a:cubicBezTo>
                    <a:pt x="78" y="264"/>
                    <a:pt x="79" y="265"/>
                    <a:pt x="80" y="265"/>
                  </a:cubicBezTo>
                  <a:cubicBezTo>
                    <a:pt x="81" y="265"/>
                    <a:pt x="82" y="266"/>
                    <a:pt x="82" y="266"/>
                  </a:cubicBezTo>
                  <a:cubicBezTo>
                    <a:pt x="83" y="265"/>
                    <a:pt x="84" y="264"/>
                    <a:pt x="85" y="264"/>
                  </a:cubicBezTo>
                  <a:cubicBezTo>
                    <a:pt x="86" y="264"/>
                    <a:pt x="86" y="264"/>
                    <a:pt x="87" y="263"/>
                  </a:cubicBezTo>
                  <a:cubicBezTo>
                    <a:pt x="88" y="263"/>
                    <a:pt x="89" y="261"/>
                    <a:pt x="89" y="260"/>
                  </a:cubicBezTo>
                  <a:cubicBezTo>
                    <a:pt x="88" y="260"/>
                    <a:pt x="88" y="260"/>
                    <a:pt x="88" y="259"/>
                  </a:cubicBezTo>
                  <a:cubicBezTo>
                    <a:pt x="87" y="258"/>
                    <a:pt x="87" y="255"/>
                    <a:pt x="87" y="254"/>
                  </a:cubicBezTo>
                  <a:cubicBezTo>
                    <a:pt x="88" y="253"/>
                    <a:pt x="88" y="252"/>
                    <a:pt x="88" y="251"/>
                  </a:cubicBezTo>
                  <a:cubicBezTo>
                    <a:pt x="88" y="250"/>
                    <a:pt x="87" y="248"/>
                    <a:pt x="88" y="247"/>
                  </a:cubicBezTo>
                  <a:cubicBezTo>
                    <a:pt x="88" y="245"/>
                    <a:pt x="88" y="244"/>
                    <a:pt x="88" y="243"/>
                  </a:cubicBezTo>
                  <a:cubicBezTo>
                    <a:pt x="88" y="242"/>
                    <a:pt x="87" y="240"/>
                    <a:pt x="88" y="239"/>
                  </a:cubicBezTo>
                  <a:cubicBezTo>
                    <a:pt x="88" y="238"/>
                    <a:pt x="88" y="236"/>
                    <a:pt x="88" y="235"/>
                  </a:cubicBezTo>
                  <a:cubicBezTo>
                    <a:pt x="87" y="234"/>
                    <a:pt x="88" y="231"/>
                    <a:pt x="88" y="229"/>
                  </a:cubicBezTo>
                  <a:cubicBezTo>
                    <a:pt x="88" y="228"/>
                    <a:pt x="87" y="228"/>
                    <a:pt x="86" y="227"/>
                  </a:cubicBezTo>
                  <a:cubicBezTo>
                    <a:pt x="86" y="225"/>
                    <a:pt x="85" y="221"/>
                    <a:pt x="85" y="220"/>
                  </a:cubicBezTo>
                  <a:cubicBezTo>
                    <a:pt x="85" y="219"/>
                    <a:pt x="85" y="220"/>
                    <a:pt x="85" y="218"/>
                  </a:cubicBezTo>
                  <a:cubicBezTo>
                    <a:pt x="84" y="217"/>
                    <a:pt x="84" y="216"/>
                    <a:pt x="83" y="213"/>
                  </a:cubicBezTo>
                  <a:cubicBezTo>
                    <a:pt x="82" y="211"/>
                    <a:pt x="82" y="210"/>
                    <a:pt x="82" y="208"/>
                  </a:cubicBezTo>
                  <a:cubicBezTo>
                    <a:pt x="82" y="207"/>
                    <a:pt x="82" y="204"/>
                    <a:pt x="81" y="204"/>
                  </a:cubicBezTo>
                  <a:cubicBezTo>
                    <a:pt x="80" y="203"/>
                    <a:pt x="79" y="203"/>
                    <a:pt x="80" y="202"/>
                  </a:cubicBezTo>
                  <a:cubicBezTo>
                    <a:pt x="80" y="201"/>
                    <a:pt x="80" y="201"/>
                    <a:pt x="80" y="200"/>
                  </a:cubicBezTo>
                  <a:cubicBezTo>
                    <a:pt x="80" y="199"/>
                    <a:pt x="79" y="198"/>
                    <a:pt x="79" y="198"/>
                  </a:cubicBezTo>
                  <a:cubicBezTo>
                    <a:pt x="79" y="198"/>
                    <a:pt x="79" y="198"/>
                    <a:pt x="79" y="198"/>
                  </a:cubicBezTo>
                  <a:cubicBezTo>
                    <a:pt x="80" y="197"/>
                    <a:pt x="80" y="195"/>
                    <a:pt x="81" y="194"/>
                  </a:cubicBezTo>
                  <a:cubicBezTo>
                    <a:pt x="81" y="193"/>
                    <a:pt x="81" y="192"/>
                    <a:pt x="81" y="192"/>
                  </a:cubicBezTo>
                  <a:cubicBezTo>
                    <a:pt x="80" y="191"/>
                    <a:pt x="79" y="193"/>
                    <a:pt x="79" y="194"/>
                  </a:cubicBezTo>
                  <a:cubicBezTo>
                    <a:pt x="78" y="195"/>
                    <a:pt x="76" y="197"/>
                    <a:pt x="76" y="199"/>
                  </a:cubicBezTo>
                  <a:cubicBezTo>
                    <a:pt x="75" y="200"/>
                    <a:pt x="74" y="200"/>
                    <a:pt x="73" y="200"/>
                  </a:cubicBezTo>
                  <a:cubicBezTo>
                    <a:pt x="72" y="200"/>
                    <a:pt x="72" y="200"/>
                    <a:pt x="71" y="201"/>
                  </a:cubicBezTo>
                  <a:cubicBezTo>
                    <a:pt x="70" y="202"/>
                    <a:pt x="69" y="202"/>
                    <a:pt x="68" y="202"/>
                  </a:cubicBezTo>
                  <a:cubicBezTo>
                    <a:pt x="67" y="201"/>
                    <a:pt x="67" y="201"/>
                    <a:pt x="66" y="201"/>
                  </a:cubicBezTo>
                  <a:cubicBezTo>
                    <a:pt x="65" y="202"/>
                    <a:pt x="65" y="203"/>
                    <a:pt x="65" y="206"/>
                  </a:cubicBezTo>
                  <a:cubicBezTo>
                    <a:pt x="65" y="208"/>
                    <a:pt x="64" y="209"/>
                    <a:pt x="63" y="209"/>
                  </a:cubicBezTo>
                  <a:cubicBezTo>
                    <a:pt x="61" y="209"/>
                    <a:pt x="61" y="208"/>
                    <a:pt x="59" y="208"/>
                  </a:cubicBezTo>
                  <a:cubicBezTo>
                    <a:pt x="59" y="208"/>
                    <a:pt x="58" y="208"/>
                    <a:pt x="57" y="209"/>
                  </a:cubicBezTo>
                  <a:cubicBezTo>
                    <a:pt x="57" y="209"/>
                    <a:pt x="57" y="209"/>
                    <a:pt x="57" y="209"/>
                  </a:cubicBezTo>
                  <a:cubicBezTo>
                    <a:pt x="57" y="209"/>
                    <a:pt x="56" y="208"/>
                    <a:pt x="55" y="207"/>
                  </a:cubicBezTo>
                  <a:cubicBezTo>
                    <a:pt x="53" y="207"/>
                    <a:pt x="52" y="206"/>
                    <a:pt x="52" y="204"/>
                  </a:cubicBezTo>
                  <a:cubicBezTo>
                    <a:pt x="51" y="203"/>
                    <a:pt x="51" y="202"/>
                    <a:pt x="50" y="201"/>
                  </a:cubicBezTo>
                  <a:cubicBezTo>
                    <a:pt x="49" y="200"/>
                    <a:pt x="49" y="201"/>
                    <a:pt x="48" y="200"/>
                  </a:cubicBezTo>
                  <a:cubicBezTo>
                    <a:pt x="47" y="199"/>
                    <a:pt x="47" y="198"/>
                    <a:pt x="46" y="198"/>
                  </a:cubicBezTo>
                  <a:cubicBezTo>
                    <a:pt x="45" y="198"/>
                    <a:pt x="44" y="198"/>
                    <a:pt x="44" y="197"/>
                  </a:cubicBezTo>
                  <a:cubicBezTo>
                    <a:pt x="44" y="196"/>
                    <a:pt x="45" y="196"/>
                    <a:pt x="43" y="196"/>
                  </a:cubicBezTo>
                  <a:cubicBezTo>
                    <a:pt x="41" y="197"/>
                    <a:pt x="40" y="197"/>
                    <a:pt x="39" y="197"/>
                  </a:cubicBezTo>
                  <a:cubicBezTo>
                    <a:pt x="38" y="198"/>
                    <a:pt x="38" y="198"/>
                    <a:pt x="37" y="199"/>
                  </a:cubicBezTo>
                  <a:cubicBezTo>
                    <a:pt x="36" y="199"/>
                    <a:pt x="36" y="198"/>
                    <a:pt x="36" y="197"/>
                  </a:cubicBezTo>
                  <a:cubicBezTo>
                    <a:pt x="36" y="196"/>
                    <a:pt x="37" y="196"/>
                    <a:pt x="35" y="195"/>
                  </a:cubicBezTo>
                  <a:cubicBezTo>
                    <a:pt x="34" y="195"/>
                    <a:pt x="34" y="195"/>
                    <a:pt x="34" y="196"/>
                  </a:cubicBezTo>
                  <a:cubicBezTo>
                    <a:pt x="33" y="196"/>
                    <a:pt x="33" y="195"/>
                    <a:pt x="31" y="196"/>
                  </a:cubicBezTo>
                  <a:cubicBezTo>
                    <a:pt x="29" y="196"/>
                    <a:pt x="28" y="196"/>
                    <a:pt x="28" y="195"/>
                  </a:cubicBezTo>
                  <a:cubicBezTo>
                    <a:pt x="28" y="194"/>
                    <a:pt x="26" y="192"/>
                    <a:pt x="27" y="191"/>
                  </a:cubicBezTo>
                  <a:cubicBezTo>
                    <a:pt x="28" y="190"/>
                    <a:pt x="28" y="190"/>
                    <a:pt x="28" y="189"/>
                  </a:cubicBezTo>
                  <a:cubicBezTo>
                    <a:pt x="28" y="188"/>
                    <a:pt x="28" y="188"/>
                    <a:pt x="27" y="188"/>
                  </a:cubicBezTo>
                  <a:cubicBezTo>
                    <a:pt x="26" y="188"/>
                    <a:pt x="26" y="187"/>
                    <a:pt x="26" y="186"/>
                  </a:cubicBezTo>
                  <a:cubicBezTo>
                    <a:pt x="26" y="185"/>
                    <a:pt x="26" y="181"/>
                    <a:pt x="26" y="181"/>
                  </a:cubicBezTo>
                  <a:cubicBezTo>
                    <a:pt x="25" y="180"/>
                    <a:pt x="24" y="179"/>
                    <a:pt x="25" y="179"/>
                  </a:cubicBezTo>
                  <a:cubicBezTo>
                    <a:pt x="27" y="179"/>
                    <a:pt x="27" y="178"/>
                    <a:pt x="27" y="178"/>
                  </a:cubicBezTo>
                  <a:cubicBezTo>
                    <a:pt x="26" y="177"/>
                    <a:pt x="25" y="177"/>
                    <a:pt x="25" y="176"/>
                  </a:cubicBezTo>
                  <a:cubicBezTo>
                    <a:pt x="25" y="174"/>
                    <a:pt x="26" y="173"/>
                    <a:pt x="26" y="172"/>
                  </a:cubicBezTo>
                  <a:cubicBezTo>
                    <a:pt x="25" y="172"/>
                    <a:pt x="23" y="173"/>
                    <a:pt x="22" y="172"/>
                  </a:cubicBezTo>
                  <a:cubicBezTo>
                    <a:pt x="21" y="170"/>
                    <a:pt x="21" y="169"/>
                    <a:pt x="20" y="169"/>
                  </a:cubicBezTo>
                  <a:cubicBezTo>
                    <a:pt x="18" y="168"/>
                    <a:pt x="19" y="169"/>
                    <a:pt x="17" y="169"/>
                  </a:cubicBezTo>
                  <a:cubicBezTo>
                    <a:pt x="15" y="169"/>
                    <a:pt x="12" y="170"/>
                    <a:pt x="12" y="169"/>
                  </a:cubicBezTo>
                  <a:cubicBezTo>
                    <a:pt x="12" y="167"/>
                    <a:pt x="13" y="167"/>
                    <a:pt x="12" y="166"/>
                  </a:cubicBezTo>
                  <a:cubicBezTo>
                    <a:pt x="10" y="166"/>
                    <a:pt x="9" y="165"/>
                    <a:pt x="8" y="166"/>
                  </a:cubicBezTo>
                  <a:cubicBezTo>
                    <a:pt x="7" y="167"/>
                    <a:pt x="7" y="168"/>
                    <a:pt x="6" y="167"/>
                  </a:cubicBezTo>
                  <a:cubicBezTo>
                    <a:pt x="5" y="165"/>
                    <a:pt x="4" y="165"/>
                    <a:pt x="3" y="165"/>
                  </a:cubicBezTo>
                  <a:cubicBezTo>
                    <a:pt x="2" y="165"/>
                    <a:pt x="1" y="164"/>
                    <a:pt x="1" y="163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2" y="162"/>
                    <a:pt x="1" y="160"/>
                    <a:pt x="2" y="160"/>
                  </a:cubicBezTo>
                  <a:cubicBezTo>
                    <a:pt x="3" y="160"/>
                    <a:pt x="4" y="160"/>
                    <a:pt x="4" y="159"/>
                  </a:cubicBezTo>
                  <a:cubicBezTo>
                    <a:pt x="3" y="157"/>
                    <a:pt x="3" y="155"/>
                    <a:pt x="2" y="154"/>
                  </a:cubicBezTo>
                  <a:cubicBezTo>
                    <a:pt x="1" y="153"/>
                    <a:pt x="1" y="154"/>
                    <a:pt x="1" y="152"/>
                  </a:cubicBezTo>
                  <a:cubicBezTo>
                    <a:pt x="1" y="151"/>
                    <a:pt x="1" y="151"/>
                    <a:pt x="1" y="150"/>
                  </a:cubicBezTo>
                  <a:cubicBezTo>
                    <a:pt x="0" y="150"/>
                    <a:pt x="1" y="150"/>
                    <a:pt x="2" y="149"/>
                  </a:cubicBezTo>
                  <a:cubicBezTo>
                    <a:pt x="2" y="148"/>
                    <a:pt x="3" y="148"/>
                    <a:pt x="4" y="148"/>
                  </a:cubicBezTo>
                  <a:cubicBezTo>
                    <a:pt x="5" y="148"/>
                    <a:pt x="6" y="148"/>
                    <a:pt x="6" y="149"/>
                  </a:cubicBezTo>
                  <a:cubicBezTo>
                    <a:pt x="6" y="149"/>
                    <a:pt x="7" y="151"/>
                    <a:pt x="8" y="151"/>
                  </a:cubicBezTo>
                  <a:cubicBezTo>
                    <a:pt x="8" y="152"/>
                    <a:pt x="9" y="152"/>
                    <a:pt x="10" y="152"/>
                  </a:cubicBezTo>
                  <a:cubicBezTo>
                    <a:pt x="11" y="153"/>
                    <a:pt x="11" y="152"/>
                    <a:pt x="12" y="152"/>
                  </a:cubicBezTo>
                  <a:cubicBezTo>
                    <a:pt x="13" y="153"/>
                    <a:pt x="14" y="152"/>
                    <a:pt x="15" y="152"/>
                  </a:cubicBezTo>
                  <a:cubicBezTo>
                    <a:pt x="17" y="153"/>
                    <a:pt x="17" y="153"/>
                    <a:pt x="19" y="153"/>
                  </a:cubicBezTo>
                  <a:cubicBezTo>
                    <a:pt x="20" y="153"/>
                    <a:pt x="21" y="152"/>
                    <a:pt x="21" y="151"/>
                  </a:cubicBezTo>
                  <a:cubicBezTo>
                    <a:pt x="21" y="150"/>
                    <a:pt x="21" y="149"/>
                    <a:pt x="22" y="149"/>
                  </a:cubicBezTo>
                  <a:cubicBezTo>
                    <a:pt x="23" y="149"/>
                    <a:pt x="26" y="147"/>
                    <a:pt x="27" y="147"/>
                  </a:cubicBezTo>
                  <a:cubicBezTo>
                    <a:pt x="28" y="146"/>
                    <a:pt x="30" y="146"/>
                    <a:pt x="30" y="145"/>
                  </a:cubicBezTo>
                  <a:cubicBezTo>
                    <a:pt x="31" y="144"/>
                    <a:pt x="29" y="141"/>
                    <a:pt x="30" y="140"/>
                  </a:cubicBezTo>
                  <a:cubicBezTo>
                    <a:pt x="31" y="140"/>
                    <a:pt x="32" y="138"/>
                    <a:pt x="32" y="137"/>
                  </a:cubicBezTo>
                  <a:cubicBezTo>
                    <a:pt x="32" y="136"/>
                    <a:pt x="32" y="135"/>
                    <a:pt x="32" y="133"/>
                  </a:cubicBezTo>
                  <a:cubicBezTo>
                    <a:pt x="32" y="132"/>
                    <a:pt x="32" y="131"/>
                    <a:pt x="33" y="131"/>
                  </a:cubicBezTo>
                  <a:cubicBezTo>
                    <a:pt x="33" y="131"/>
                    <a:pt x="34" y="129"/>
                    <a:pt x="34" y="128"/>
                  </a:cubicBezTo>
                  <a:cubicBezTo>
                    <a:pt x="34" y="128"/>
                    <a:pt x="32" y="128"/>
                    <a:pt x="32" y="127"/>
                  </a:cubicBezTo>
                  <a:cubicBezTo>
                    <a:pt x="32" y="126"/>
                    <a:pt x="32" y="124"/>
                    <a:pt x="31" y="125"/>
                  </a:cubicBezTo>
                  <a:cubicBezTo>
                    <a:pt x="29" y="125"/>
                    <a:pt x="29" y="124"/>
                    <a:pt x="29" y="123"/>
                  </a:cubicBezTo>
                  <a:cubicBezTo>
                    <a:pt x="29" y="123"/>
                    <a:pt x="30" y="122"/>
                    <a:pt x="29" y="121"/>
                  </a:cubicBezTo>
                  <a:cubicBezTo>
                    <a:pt x="29" y="120"/>
                    <a:pt x="28" y="117"/>
                    <a:pt x="29" y="117"/>
                  </a:cubicBezTo>
                  <a:cubicBezTo>
                    <a:pt x="31" y="118"/>
                    <a:pt x="31" y="118"/>
                    <a:pt x="31" y="116"/>
                  </a:cubicBezTo>
                  <a:cubicBezTo>
                    <a:pt x="32" y="114"/>
                    <a:pt x="30" y="113"/>
                    <a:pt x="31" y="112"/>
                  </a:cubicBezTo>
                  <a:cubicBezTo>
                    <a:pt x="32" y="112"/>
                    <a:pt x="32" y="111"/>
                    <a:pt x="33" y="112"/>
                  </a:cubicBezTo>
                  <a:cubicBezTo>
                    <a:pt x="34" y="112"/>
                    <a:pt x="35" y="113"/>
                    <a:pt x="35" y="111"/>
                  </a:cubicBezTo>
                  <a:cubicBezTo>
                    <a:pt x="35" y="109"/>
                    <a:pt x="35" y="108"/>
                    <a:pt x="36" y="108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40" y="107"/>
                    <a:pt x="40" y="107"/>
                    <a:pt x="41" y="107"/>
                  </a:cubicBezTo>
                  <a:cubicBezTo>
                    <a:pt x="42" y="106"/>
                    <a:pt x="42" y="106"/>
                    <a:pt x="44" y="106"/>
                  </a:cubicBezTo>
                  <a:cubicBezTo>
                    <a:pt x="45" y="106"/>
                    <a:pt x="46" y="106"/>
                    <a:pt x="46" y="105"/>
                  </a:cubicBezTo>
                  <a:cubicBezTo>
                    <a:pt x="47" y="104"/>
                    <a:pt x="47" y="104"/>
                    <a:pt x="48" y="104"/>
                  </a:cubicBezTo>
                  <a:cubicBezTo>
                    <a:pt x="50" y="104"/>
                    <a:pt x="52" y="103"/>
                    <a:pt x="52" y="103"/>
                  </a:cubicBezTo>
                  <a:cubicBezTo>
                    <a:pt x="52" y="103"/>
                    <a:pt x="51" y="101"/>
                    <a:pt x="50" y="99"/>
                  </a:cubicBezTo>
                  <a:cubicBezTo>
                    <a:pt x="49" y="98"/>
                    <a:pt x="48" y="96"/>
                    <a:pt x="48" y="94"/>
                  </a:cubicBezTo>
                  <a:cubicBezTo>
                    <a:pt x="48" y="92"/>
                    <a:pt x="48" y="91"/>
                    <a:pt x="47" y="90"/>
                  </a:cubicBezTo>
                  <a:cubicBezTo>
                    <a:pt x="47" y="89"/>
                    <a:pt x="45" y="87"/>
                    <a:pt x="45" y="87"/>
                  </a:cubicBezTo>
                  <a:cubicBezTo>
                    <a:pt x="45" y="86"/>
                    <a:pt x="45" y="85"/>
                    <a:pt x="45" y="85"/>
                  </a:cubicBezTo>
                  <a:cubicBezTo>
                    <a:pt x="46" y="85"/>
                    <a:pt x="48" y="86"/>
                    <a:pt x="48" y="85"/>
                  </a:cubicBezTo>
                  <a:cubicBezTo>
                    <a:pt x="48" y="85"/>
                    <a:pt x="48" y="83"/>
                    <a:pt x="48" y="82"/>
                  </a:cubicBezTo>
                  <a:cubicBezTo>
                    <a:pt x="49" y="81"/>
                    <a:pt x="49" y="80"/>
                    <a:pt x="49" y="79"/>
                  </a:cubicBezTo>
                  <a:cubicBezTo>
                    <a:pt x="49" y="78"/>
                    <a:pt x="49" y="77"/>
                    <a:pt x="48" y="77"/>
                  </a:cubicBezTo>
                  <a:cubicBezTo>
                    <a:pt x="48" y="77"/>
                    <a:pt x="48" y="78"/>
                    <a:pt x="47" y="78"/>
                  </a:cubicBezTo>
                  <a:cubicBezTo>
                    <a:pt x="46" y="78"/>
                    <a:pt x="45" y="77"/>
                    <a:pt x="44" y="77"/>
                  </a:cubicBezTo>
                  <a:cubicBezTo>
                    <a:pt x="43" y="78"/>
                    <a:pt x="42" y="78"/>
                    <a:pt x="42" y="77"/>
                  </a:cubicBezTo>
                  <a:cubicBezTo>
                    <a:pt x="42" y="76"/>
                    <a:pt x="42" y="76"/>
                    <a:pt x="43" y="75"/>
                  </a:cubicBezTo>
                  <a:cubicBezTo>
                    <a:pt x="43" y="74"/>
                    <a:pt x="43" y="73"/>
                    <a:pt x="43" y="72"/>
                  </a:cubicBezTo>
                  <a:cubicBezTo>
                    <a:pt x="43" y="71"/>
                    <a:pt x="44" y="70"/>
                    <a:pt x="44" y="68"/>
                  </a:cubicBezTo>
                  <a:cubicBezTo>
                    <a:pt x="44" y="67"/>
                    <a:pt x="44" y="66"/>
                    <a:pt x="44" y="65"/>
                  </a:cubicBezTo>
                  <a:cubicBezTo>
                    <a:pt x="45" y="64"/>
                    <a:pt x="45" y="63"/>
                    <a:pt x="46" y="62"/>
                  </a:cubicBezTo>
                  <a:cubicBezTo>
                    <a:pt x="47" y="61"/>
                    <a:pt x="48" y="61"/>
                    <a:pt x="49" y="60"/>
                  </a:cubicBezTo>
                  <a:cubicBezTo>
                    <a:pt x="49" y="60"/>
                    <a:pt x="50" y="60"/>
                    <a:pt x="51" y="59"/>
                  </a:cubicBezTo>
                  <a:cubicBezTo>
                    <a:pt x="52" y="59"/>
                    <a:pt x="53" y="59"/>
                    <a:pt x="54" y="59"/>
                  </a:cubicBezTo>
                  <a:cubicBezTo>
                    <a:pt x="55" y="59"/>
                    <a:pt x="56" y="59"/>
                    <a:pt x="56" y="59"/>
                  </a:cubicBezTo>
                  <a:cubicBezTo>
                    <a:pt x="57" y="59"/>
                    <a:pt x="59" y="58"/>
                    <a:pt x="59" y="58"/>
                  </a:cubicBezTo>
                  <a:cubicBezTo>
                    <a:pt x="60" y="58"/>
                    <a:pt x="61" y="59"/>
                    <a:pt x="61" y="60"/>
                  </a:cubicBezTo>
                  <a:cubicBezTo>
                    <a:pt x="61" y="60"/>
                    <a:pt x="63" y="61"/>
                    <a:pt x="63" y="62"/>
                  </a:cubicBezTo>
                  <a:cubicBezTo>
                    <a:pt x="63" y="63"/>
                    <a:pt x="63" y="63"/>
                    <a:pt x="64" y="63"/>
                  </a:cubicBezTo>
                  <a:cubicBezTo>
                    <a:pt x="65" y="63"/>
                    <a:pt x="65" y="61"/>
                    <a:pt x="66" y="61"/>
                  </a:cubicBezTo>
                  <a:cubicBezTo>
                    <a:pt x="67" y="61"/>
                    <a:pt x="67" y="61"/>
                    <a:pt x="67" y="62"/>
                  </a:cubicBezTo>
                  <a:cubicBezTo>
                    <a:pt x="68" y="63"/>
                    <a:pt x="68" y="63"/>
                    <a:pt x="69" y="63"/>
                  </a:cubicBezTo>
                  <a:cubicBezTo>
                    <a:pt x="70" y="62"/>
                    <a:pt x="71" y="62"/>
                    <a:pt x="72" y="62"/>
                  </a:cubicBezTo>
                  <a:cubicBezTo>
                    <a:pt x="73" y="63"/>
                    <a:pt x="75" y="65"/>
                    <a:pt x="75" y="66"/>
                  </a:cubicBezTo>
                  <a:cubicBezTo>
                    <a:pt x="75" y="66"/>
                    <a:pt x="75" y="68"/>
                    <a:pt x="74" y="69"/>
                  </a:cubicBezTo>
                  <a:cubicBezTo>
                    <a:pt x="74" y="69"/>
                    <a:pt x="74" y="70"/>
                    <a:pt x="74" y="70"/>
                  </a:cubicBezTo>
                  <a:cubicBezTo>
                    <a:pt x="74" y="71"/>
                    <a:pt x="74" y="73"/>
                    <a:pt x="75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0" y="75"/>
                    <a:pt x="81" y="76"/>
                    <a:pt x="81" y="77"/>
                  </a:cubicBezTo>
                  <a:cubicBezTo>
                    <a:pt x="81" y="78"/>
                    <a:pt x="82" y="78"/>
                    <a:pt x="81" y="79"/>
                  </a:cubicBezTo>
                  <a:cubicBezTo>
                    <a:pt x="81" y="79"/>
                    <a:pt x="81" y="80"/>
                    <a:pt x="81" y="80"/>
                  </a:cubicBezTo>
                  <a:cubicBezTo>
                    <a:pt x="82" y="81"/>
                    <a:pt x="83" y="81"/>
                    <a:pt x="84" y="82"/>
                  </a:cubicBezTo>
                  <a:cubicBezTo>
                    <a:pt x="84" y="83"/>
                    <a:pt x="85" y="83"/>
                    <a:pt x="86" y="84"/>
                  </a:cubicBezTo>
                  <a:cubicBezTo>
                    <a:pt x="86" y="84"/>
                    <a:pt x="87" y="84"/>
                    <a:pt x="87" y="84"/>
                  </a:cubicBezTo>
                  <a:cubicBezTo>
                    <a:pt x="87" y="84"/>
                    <a:pt x="88" y="87"/>
                    <a:pt x="89" y="87"/>
                  </a:cubicBezTo>
                  <a:cubicBezTo>
                    <a:pt x="90" y="88"/>
                    <a:pt x="91" y="88"/>
                    <a:pt x="91" y="87"/>
                  </a:cubicBezTo>
                  <a:cubicBezTo>
                    <a:pt x="91" y="86"/>
                    <a:pt x="92" y="86"/>
                    <a:pt x="93" y="86"/>
                  </a:cubicBezTo>
                  <a:cubicBezTo>
                    <a:pt x="94" y="85"/>
                    <a:pt x="94" y="86"/>
                    <a:pt x="94" y="85"/>
                  </a:cubicBezTo>
                  <a:cubicBezTo>
                    <a:pt x="94" y="84"/>
                    <a:pt x="95" y="83"/>
                    <a:pt x="95" y="84"/>
                  </a:cubicBezTo>
                  <a:cubicBezTo>
                    <a:pt x="95" y="84"/>
                    <a:pt x="97" y="86"/>
                    <a:pt x="97" y="85"/>
                  </a:cubicBezTo>
                  <a:cubicBezTo>
                    <a:pt x="97" y="84"/>
                    <a:pt x="97" y="84"/>
                    <a:pt x="98" y="83"/>
                  </a:cubicBezTo>
                  <a:cubicBezTo>
                    <a:pt x="98" y="82"/>
                    <a:pt x="99" y="83"/>
                    <a:pt x="100" y="82"/>
                  </a:cubicBezTo>
                  <a:cubicBezTo>
                    <a:pt x="100" y="81"/>
                    <a:pt x="101" y="80"/>
                    <a:pt x="102" y="80"/>
                  </a:cubicBezTo>
                  <a:cubicBezTo>
                    <a:pt x="103" y="80"/>
                    <a:pt x="105" y="80"/>
                    <a:pt x="106" y="78"/>
                  </a:cubicBezTo>
                  <a:cubicBezTo>
                    <a:pt x="107" y="77"/>
                    <a:pt x="107" y="76"/>
                    <a:pt x="107" y="77"/>
                  </a:cubicBezTo>
                  <a:cubicBezTo>
                    <a:pt x="108" y="77"/>
                    <a:pt x="109" y="78"/>
                    <a:pt x="109" y="76"/>
                  </a:cubicBezTo>
                  <a:cubicBezTo>
                    <a:pt x="109" y="75"/>
                    <a:pt x="107" y="74"/>
                    <a:pt x="109" y="73"/>
                  </a:cubicBezTo>
                  <a:cubicBezTo>
                    <a:pt x="111" y="72"/>
                    <a:pt x="111" y="71"/>
                    <a:pt x="112" y="71"/>
                  </a:cubicBezTo>
                  <a:cubicBezTo>
                    <a:pt x="113" y="70"/>
                    <a:pt x="114" y="70"/>
                    <a:pt x="115" y="70"/>
                  </a:cubicBezTo>
                  <a:cubicBezTo>
                    <a:pt x="115" y="69"/>
                    <a:pt x="117" y="69"/>
                    <a:pt x="117" y="68"/>
                  </a:cubicBezTo>
                  <a:cubicBezTo>
                    <a:pt x="117" y="67"/>
                    <a:pt x="117" y="66"/>
                    <a:pt x="118" y="66"/>
                  </a:cubicBezTo>
                  <a:cubicBezTo>
                    <a:pt x="119" y="66"/>
                    <a:pt x="120" y="66"/>
                    <a:pt x="121" y="67"/>
                  </a:cubicBezTo>
                  <a:cubicBezTo>
                    <a:pt x="122" y="68"/>
                    <a:pt x="124" y="68"/>
                    <a:pt x="124" y="66"/>
                  </a:cubicBezTo>
                  <a:cubicBezTo>
                    <a:pt x="123" y="65"/>
                    <a:pt x="123" y="65"/>
                    <a:pt x="123" y="63"/>
                  </a:cubicBezTo>
                  <a:cubicBezTo>
                    <a:pt x="123" y="62"/>
                    <a:pt x="123" y="60"/>
                    <a:pt x="122" y="59"/>
                  </a:cubicBezTo>
                  <a:cubicBezTo>
                    <a:pt x="120" y="57"/>
                    <a:pt x="120" y="56"/>
                    <a:pt x="119" y="54"/>
                  </a:cubicBezTo>
                  <a:cubicBezTo>
                    <a:pt x="118" y="53"/>
                    <a:pt x="117" y="51"/>
                    <a:pt x="116" y="50"/>
                  </a:cubicBezTo>
                  <a:cubicBezTo>
                    <a:pt x="115" y="49"/>
                    <a:pt x="113" y="48"/>
                    <a:pt x="113" y="47"/>
                  </a:cubicBezTo>
                  <a:cubicBezTo>
                    <a:pt x="113" y="45"/>
                    <a:pt x="113" y="44"/>
                    <a:pt x="114" y="43"/>
                  </a:cubicBezTo>
                  <a:cubicBezTo>
                    <a:pt x="114" y="43"/>
                    <a:pt x="115" y="42"/>
                    <a:pt x="114" y="41"/>
                  </a:cubicBezTo>
                  <a:cubicBezTo>
                    <a:pt x="113" y="40"/>
                    <a:pt x="113" y="39"/>
                    <a:pt x="113" y="38"/>
                  </a:cubicBezTo>
                  <a:cubicBezTo>
                    <a:pt x="112" y="37"/>
                    <a:pt x="112" y="37"/>
                    <a:pt x="113" y="36"/>
                  </a:cubicBezTo>
                  <a:cubicBezTo>
                    <a:pt x="114" y="35"/>
                    <a:pt x="115" y="34"/>
                    <a:pt x="115" y="33"/>
                  </a:cubicBezTo>
                  <a:cubicBezTo>
                    <a:pt x="114" y="32"/>
                    <a:pt x="113" y="32"/>
                    <a:pt x="111" y="32"/>
                  </a:cubicBezTo>
                  <a:cubicBezTo>
                    <a:pt x="109" y="32"/>
                    <a:pt x="108" y="32"/>
                    <a:pt x="108" y="33"/>
                  </a:cubicBezTo>
                  <a:cubicBezTo>
                    <a:pt x="107" y="34"/>
                    <a:pt x="108" y="34"/>
                    <a:pt x="106" y="34"/>
                  </a:cubicBezTo>
                  <a:cubicBezTo>
                    <a:pt x="105" y="34"/>
                    <a:pt x="105" y="32"/>
                    <a:pt x="104" y="33"/>
                  </a:cubicBezTo>
                  <a:cubicBezTo>
                    <a:pt x="103" y="34"/>
                    <a:pt x="103" y="35"/>
                    <a:pt x="102" y="35"/>
                  </a:cubicBezTo>
                  <a:cubicBezTo>
                    <a:pt x="102" y="35"/>
                    <a:pt x="99" y="36"/>
                    <a:pt x="99" y="35"/>
                  </a:cubicBezTo>
                  <a:cubicBezTo>
                    <a:pt x="98" y="34"/>
                    <a:pt x="100" y="33"/>
                    <a:pt x="99" y="32"/>
                  </a:cubicBezTo>
                  <a:cubicBezTo>
                    <a:pt x="97" y="31"/>
                    <a:pt x="98" y="31"/>
                    <a:pt x="97" y="30"/>
                  </a:cubicBezTo>
                  <a:cubicBezTo>
                    <a:pt x="95" y="30"/>
                    <a:pt x="94" y="30"/>
                    <a:pt x="93" y="29"/>
                  </a:cubicBezTo>
                  <a:cubicBezTo>
                    <a:pt x="93" y="28"/>
                    <a:pt x="93" y="28"/>
                    <a:pt x="92" y="28"/>
                  </a:cubicBezTo>
                  <a:cubicBezTo>
                    <a:pt x="91" y="27"/>
                    <a:pt x="90" y="27"/>
                    <a:pt x="89" y="27"/>
                  </a:cubicBezTo>
                  <a:cubicBezTo>
                    <a:pt x="88" y="27"/>
                    <a:pt x="86" y="27"/>
                    <a:pt x="86" y="26"/>
                  </a:cubicBezTo>
                  <a:cubicBezTo>
                    <a:pt x="86" y="25"/>
                    <a:pt x="87" y="25"/>
                    <a:pt x="86" y="24"/>
                  </a:cubicBezTo>
                  <a:cubicBezTo>
                    <a:pt x="85" y="23"/>
                    <a:pt x="83" y="22"/>
                    <a:pt x="83" y="21"/>
                  </a:cubicBezTo>
                  <a:cubicBezTo>
                    <a:pt x="82" y="20"/>
                    <a:pt x="82" y="20"/>
                    <a:pt x="82" y="19"/>
                  </a:cubicBezTo>
                  <a:cubicBezTo>
                    <a:pt x="82" y="18"/>
                    <a:pt x="84" y="16"/>
                    <a:pt x="84" y="16"/>
                  </a:cubicBezTo>
                  <a:cubicBezTo>
                    <a:pt x="84" y="15"/>
                    <a:pt x="85" y="15"/>
                    <a:pt x="84" y="14"/>
                  </a:cubicBezTo>
                  <a:cubicBezTo>
                    <a:pt x="83" y="13"/>
                    <a:pt x="84" y="12"/>
                    <a:pt x="84" y="11"/>
                  </a:cubicBezTo>
                  <a:cubicBezTo>
                    <a:pt x="84" y="10"/>
                    <a:pt x="83" y="9"/>
                    <a:pt x="83" y="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88" name="任意多边形 54">
              <a:extLst>
                <a:ext uri="{FF2B5EF4-FFF2-40B4-BE49-F238E27FC236}">
                  <a16:creationId xmlns:a16="http://schemas.microsoft.com/office/drawing/2014/main" id="{F904D3AD-3790-C0B0-FF37-2E3313B2D1AC}"/>
                </a:ext>
              </a:extLst>
            </p:cNvPr>
            <p:cNvSpPr/>
            <p:nvPr/>
          </p:nvSpPr>
          <p:spPr bwMode="auto">
            <a:xfrm>
              <a:off x="8183563" y="2925763"/>
              <a:ext cx="88900" cy="41275"/>
            </a:xfrm>
            <a:custGeom>
              <a:avLst/>
              <a:gdLst>
                <a:gd name="T0" fmla="*/ 4 w 60"/>
                <a:gd name="T1" fmla="*/ 6 h 28"/>
                <a:gd name="T2" fmla="*/ 2 w 60"/>
                <a:gd name="T3" fmla="*/ 7 h 28"/>
                <a:gd name="T4" fmla="*/ 0 w 60"/>
                <a:gd name="T5" fmla="*/ 7 h 28"/>
                <a:gd name="T6" fmla="*/ 3 w 60"/>
                <a:gd name="T7" fmla="*/ 3 h 28"/>
                <a:gd name="T8" fmla="*/ 10 w 60"/>
                <a:gd name="T9" fmla="*/ 0 h 28"/>
                <a:gd name="T10" fmla="*/ 17 w 60"/>
                <a:gd name="T11" fmla="*/ 1 h 28"/>
                <a:gd name="T12" fmla="*/ 24 w 60"/>
                <a:gd name="T13" fmla="*/ 4 h 28"/>
                <a:gd name="T14" fmla="*/ 29 w 60"/>
                <a:gd name="T15" fmla="*/ 6 h 28"/>
                <a:gd name="T16" fmla="*/ 31 w 60"/>
                <a:gd name="T17" fmla="*/ 10 h 28"/>
                <a:gd name="T18" fmla="*/ 35 w 60"/>
                <a:gd name="T19" fmla="*/ 14 h 28"/>
                <a:gd name="T20" fmla="*/ 45 w 60"/>
                <a:gd name="T21" fmla="*/ 16 h 28"/>
                <a:gd name="T22" fmla="*/ 56 w 60"/>
                <a:gd name="T23" fmla="*/ 19 h 28"/>
                <a:gd name="T24" fmla="*/ 60 w 60"/>
                <a:gd name="T25" fmla="*/ 22 h 28"/>
                <a:gd name="T26" fmla="*/ 58 w 60"/>
                <a:gd name="T27" fmla="*/ 25 h 28"/>
                <a:gd name="T28" fmla="*/ 55 w 60"/>
                <a:gd name="T29" fmla="*/ 28 h 28"/>
                <a:gd name="T30" fmla="*/ 48 w 60"/>
                <a:gd name="T31" fmla="*/ 27 h 28"/>
                <a:gd name="T32" fmla="*/ 42 w 60"/>
                <a:gd name="T33" fmla="*/ 26 h 28"/>
                <a:gd name="T34" fmla="*/ 34 w 60"/>
                <a:gd name="T35" fmla="*/ 24 h 28"/>
                <a:gd name="T36" fmla="*/ 21 w 60"/>
                <a:gd name="T37" fmla="*/ 20 h 28"/>
                <a:gd name="T38" fmla="*/ 15 w 60"/>
                <a:gd name="T39" fmla="*/ 17 h 28"/>
                <a:gd name="T40" fmla="*/ 9 w 60"/>
                <a:gd name="T41" fmla="*/ 12 h 28"/>
                <a:gd name="T42" fmla="*/ 7 w 60"/>
                <a:gd name="T43" fmla="*/ 8 h 28"/>
                <a:gd name="T44" fmla="*/ 4 w 60"/>
                <a:gd name="T45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28">
                  <a:moveTo>
                    <a:pt x="4" y="6"/>
                  </a:moveTo>
                  <a:cubicBezTo>
                    <a:pt x="4" y="6"/>
                    <a:pt x="2" y="6"/>
                    <a:pt x="2" y="7"/>
                  </a:cubicBezTo>
                  <a:cubicBezTo>
                    <a:pt x="1" y="7"/>
                    <a:pt x="0" y="8"/>
                    <a:pt x="0" y="7"/>
                  </a:cubicBezTo>
                  <a:cubicBezTo>
                    <a:pt x="1" y="6"/>
                    <a:pt x="2" y="4"/>
                    <a:pt x="3" y="3"/>
                  </a:cubicBezTo>
                  <a:cubicBezTo>
                    <a:pt x="4" y="2"/>
                    <a:pt x="7" y="0"/>
                    <a:pt x="10" y="0"/>
                  </a:cubicBezTo>
                  <a:cubicBezTo>
                    <a:pt x="12" y="0"/>
                    <a:pt x="15" y="1"/>
                    <a:pt x="17" y="1"/>
                  </a:cubicBezTo>
                  <a:cubicBezTo>
                    <a:pt x="18" y="2"/>
                    <a:pt x="23" y="4"/>
                    <a:pt x="24" y="4"/>
                  </a:cubicBezTo>
                  <a:cubicBezTo>
                    <a:pt x="25" y="4"/>
                    <a:pt x="28" y="5"/>
                    <a:pt x="29" y="6"/>
                  </a:cubicBezTo>
                  <a:cubicBezTo>
                    <a:pt x="30" y="7"/>
                    <a:pt x="30" y="10"/>
                    <a:pt x="31" y="10"/>
                  </a:cubicBezTo>
                  <a:cubicBezTo>
                    <a:pt x="32" y="10"/>
                    <a:pt x="33" y="13"/>
                    <a:pt x="35" y="14"/>
                  </a:cubicBezTo>
                  <a:cubicBezTo>
                    <a:pt x="37" y="14"/>
                    <a:pt x="42" y="14"/>
                    <a:pt x="45" y="16"/>
                  </a:cubicBezTo>
                  <a:cubicBezTo>
                    <a:pt x="49" y="17"/>
                    <a:pt x="52" y="19"/>
                    <a:pt x="56" y="19"/>
                  </a:cubicBezTo>
                  <a:cubicBezTo>
                    <a:pt x="60" y="19"/>
                    <a:pt x="60" y="21"/>
                    <a:pt x="60" y="22"/>
                  </a:cubicBezTo>
                  <a:cubicBezTo>
                    <a:pt x="59" y="24"/>
                    <a:pt x="59" y="25"/>
                    <a:pt x="58" y="25"/>
                  </a:cubicBezTo>
                  <a:cubicBezTo>
                    <a:pt x="57" y="26"/>
                    <a:pt x="57" y="28"/>
                    <a:pt x="55" y="28"/>
                  </a:cubicBezTo>
                  <a:cubicBezTo>
                    <a:pt x="53" y="28"/>
                    <a:pt x="49" y="28"/>
                    <a:pt x="48" y="27"/>
                  </a:cubicBezTo>
                  <a:cubicBezTo>
                    <a:pt x="47" y="27"/>
                    <a:pt x="44" y="26"/>
                    <a:pt x="42" y="26"/>
                  </a:cubicBezTo>
                  <a:cubicBezTo>
                    <a:pt x="40" y="26"/>
                    <a:pt x="37" y="26"/>
                    <a:pt x="34" y="24"/>
                  </a:cubicBezTo>
                  <a:cubicBezTo>
                    <a:pt x="31" y="23"/>
                    <a:pt x="23" y="21"/>
                    <a:pt x="21" y="20"/>
                  </a:cubicBezTo>
                  <a:cubicBezTo>
                    <a:pt x="20" y="20"/>
                    <a:pt x="16" y="18"/>
                    <a:pt x="15" y="17"/>
                  </a:cubicBezTo>
                  <a:cubicBezTo>
                    <a:pt x="14" y="16"/>
                    <a:pt x="9" y="12"/>
                    <a:pt x="9" y="12"/>
                  </a:cubicBezTo>
                  <a:cubicBezTo>
                    <a:pt x="8" y="10"/>
                    <a:pt x="8" y="9"/>
                    <a:pt x="7" y="8"/>
                  </a:cubicBezTo>
                  <a:cubicBezTo>
                    <a:pt x="6" y="7"/>
                    <a:pt x="4" y="6"/>
                    <a:pt x="4" y="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89" name="任意多边形 55">
              <a:extLst>
                <a:ext uri="{FF2B5EF4-FFF2-40B4-BE49-F238E27FC236}">
                  <a16:creationId xmlns:a16="http://schemas.microsoft.com/office/drawing/2014/main" id="{3C81C54F-0766-E099-0423-302079F33F44}"/>
                </a:ext>
              </a:extLst>
            </p:cNvPr>
            <p:cNvSpPr/>
            <p:nvPr/>
          </p:nvSpPr>
          <p:spPr bwMode="auto">
            <a:xfrm>
              <a:off x="8188325" y="2938463"/>
              <a:ext cx="4763" cy="6350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0 h 5"/>
                <a:gd name="T4" fmla="*/ 3 w 3"/>
                <a:gd name="T5" fmla="*/ 2 h 5"/>
                <a:gd name="T6" fmla="*/ 3 w 3"/>
                <a:gd name="T7" fmla="*/ 4 h 5"/>
                <a:gd name="T8" fmla="*/ 2 w 3"/>
                <a:gd name="T9" fmla="*/ 4 h 5"/>
                <a:gd name="T10" fmla="*/ 0 w 3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90" name="任意多边形 56">
              <a:extLst>
                <a:ext uri="{FF2B5EF4-FFF2-40B4-BE49-F238E27FC236}">
                  <a16:creationId xmlns:a16="http://schemas.microsoft.com/office/drawing/2014/main" id="{D9E5DC73-9E87-2A81-CE32-B72B10FA02B5}"/>
                </a:ext>
              </a:extLst>
            </p:cNvPr>
            <p:cNvSpPr/>
            <p:nvPr/>
          </p:nvSpPr>
          <p:spPr bwMode="auto">
            <a:xfrm>
              <a:off x="8185150" y="2935288"/>
              <a:ext cx="3175" cy="6350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2 h 4"/>
                <a:gd name="T4" fmla="*/ 2 w 2"/>
                <a:gd name="T5" fmla="*/ 1 h 4"/>
                <a:gd name="T6" fmla="*/ 2 w 2"/>
                <a:gd name="T7" fmla="*/ 3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2" y="0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91" name="任意多边形 57">
              <a:extLst>
                <a:ext uri="{FF2B5EF4-FFF2-40B4-BE49-F238E27FC236}">
                  <a16:creationId xmlns:a16="http://schemas.microsoft.com/office/drawing/2014/main" id="{ADB1078A-97EB-A352-EDCE-5D3AE3514DB4}"/>
                </a:ext>
              </a:extLst>
            </p:cNvPr>
            <p:cNvSpPr/>
            <p:nvPr/>
          </p:nvSpPr>
          <p:spPr bwMode="auto">
            <a:xfrm>
              <a:off x="8194675" y="2941638"/>
              <a:ext cx="1588" cy="3175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2 h 3"/>
                <a:gd name="T8" fmla="*/ 0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1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92" name="任意多边形 58">
              <a:extLst>
                <a:ext uri="{FF2B5EF4-FFF2-40B4-BE49-F238E27FC236}">
                  <a16:creationId xmlns:a16="http://schemas.microsoft.com/office/drawing/2014/main" id="{79D68D17-C099-587B-986B-12344144E96A}"/>
                </a:ext>
              </a:extLst>
            </p:cNvPr>
            <p:cNvSpPr/>
            <p:nvPr/>
          </p:nvSpPr>
          <p:spPr bwMode="auto">
            <a:xfrm>
              <a:off x="8208963" y="295751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93" name="任意多边形 59">
              <a:extLst>
                <a:ext uri="{FF2B5EF4-FFF2-40B4-BE49-F238E27FC236}">
                  <a16:creationId xmlns:a16="http://schemas.microsoft.com/office/drawing/2014/main" id="{F3E1D5CD-7F4F-D62C-3C9A-247187328D88}"/>
                </a:ext>
              </a:extLst>
            </p:cNvPr>
            <p:cNvSpPr/>
            <p:nvPr/>
          </p:nvSpPr>
          <p:spPr bwMode="auto">
            <a:xfrm>
              <a:off x="8162925" y="2971800"/>
              <a:ext cx="122238" cy="109538"/>
            </a:xfrm>
            <a:custGeom>
              <a:avLst/>
              <a:gdLst>
                <a:gd name="T0" fmla="*/ 37 w 83"/>
                <a:gd name="T1" fmla="*/ 73 h 74"/>
                <a:gd name="T2" fmla="*/ 34 w 83"/>
                <a:gd name="T3" fmla="*/ 69 h 74"/>
                <a:gd name="T4" fmla="*/ 30 w 83"/>
                <a:gd name="T5" fmla="*/ 68 h 74"/>
                <a:gd name="T6" fmla="*/ 25 w 83"/>
                <a:gd name="T7" fmla="*/ 67 h 74"/>
                <a:gd name="T8" fmla="*/ 24 w 83"/>
                <a:gd name="T9" fmla="*/ 62 h 74"/>
                <a:gd name="T10" fmla="*/ 19 w 83"/>
                <a:gd name="T11" fmla="*/ 65 h 74"/>
                <a:gd name="T12" fmla="*/ 14 w 83"/>
                <a:gd name="T13" fmla="*/ 66 h 74"/>
                <a:gd name="T14" fmla="*/ 16 w 83"/>
                <a:gd name="T15" fmla="*/ 61 h 74"/>
                <a:gd name="T16" fmla="*/ 14 w 83"/>
                <a:gd name="T17" fmla="*/ 58 h 74"/>
                <a:gd name="T18" fmla="*/ 13 w 83"/>
                <a:gd name="T19" fmla="*/ 52 h 74"/>
                <a:gd name="T20" fmla="*/ 11 w 83"/>
                <a:gd name="T21" fmla="*/ 49 h 74"/>
                <a:gd name="T22" fmla="*/ 9 w 83"/>
                <a:gd name="T23" fmla="*/ 48 h 74"/>
                <a:gd name="T24" fmla="*/ 5 w 83"/>
                <a:gd name="T25" fmla="*/ 49 h 74"/>
                <a:gd name="T26" fmla="*/ 4 w 83"/>
                <a:gd name="T27" fmla="*/ 47 h 74"/>
                <a:gd name="T28" fmla="*/ 3 w 83"/>
                <a:gd name="T29" fmla="*/ 43 h 74"/>
                <a:gd name="T30" fmla="*/ 2 w 83"/>
                <a:gd name="T31" fmla="*/ 39 h 74"/>
                <a:gd name="T32" fmla="*/ 7 w 83"/>
                <a:gd name="T33" fmla="*/ 38 h 74"/>
                <a:gd name="T34" fmla="*/ 13 w 83"/>
                <a:gd name="T35" fmla="*/ 36 h 74"/>
                <a:gd name="T36" fmla="*/ 16 w 83"/>
                <a:gd name="T37" fmla="*/ 34 h 74"/>
                <a:gd name="T38" fmla="*/ 14 w 83"/>
                <a:gd name="T39" fmla="*/ 25 h 74"/>
                <a:gd name="T40" fmla="*/ 16 w 83"/>
                <a:gd name="T41" fmla="*/ 22 h 74"/>
                <a:gd name="T42" fmla="*/ 19 w 83"/>
                <a:gd name="T43" fmla="*/ 23 h 74"/>
                <a:gd name="T44" fmla="*/ 19 w 83"/>
                <a:gd name="T45" fmla="*/ 20 h 74"/>
                <a:gd name="T46" fmla="*/ 16 w 83"/>
                <a:gd name="T47" fmla="*/ 16 h 74"/>
                <a:gd name="T48" fmla="*/ 18 w 83"/>
                <a:gd name="T49" fmla="*/ 13 h 74"/>
                <a:gd name="T50" fmla="*/ 19 w 83"/>
                <a:gd name="T51" fmla="*/ 9 h 74"/>
                <a:gd name="T52" fmla="*/ 19 w 83"/>
                <a:gd name="T53" fmla="*/ 7 h 74"/>
                <a:gd name="T54" fmla="*/ 24 w 83"/>
                <a:gd name="T55" fmla="*/ 3 h 74"/>
                <a:gd name="T56" fmla="*/ 28 w 83"/>
                <a:gd name="T57" fmla="*/ 2 h 74"/>
                <a:gd name="T58" fmla="*/ 31 w 83"/>
                <a:gd name="T59" fmla="*/ 0 h 74"/>
                <a:gd name="T60" fmla="*/ 39 w 83"/>
                <a:gd name="T61" fmla="*/ 3 h 74"/>
                <a:gd name="T62" fmla="*/ 51 w 83"/>
                <a:gd name="T63" fmla="*/ 9 h 74"/>
                <a:gd name="T64" fmla="*/ 68 w 83"/>
                <a:gd name="T65" fmla="*/ 21 h 74"/>
                <a:gd name="T66" fmla="*/ 82 w 83"/>
                <a:gd name="T67" fmla="*/ 41 h 74"/>
                <a:gd name="T68" fmla="*/ 73 w 83"/>
                <a:gd name="T69" fmla="*/ 54 h 74"/>
                <a:gd name="T70" fmla="*/ 55 w 83"/>
                <a:gd name="T71" fmla="*/ 58 h 74"/>
                <a:gd name="T72" fmla="*/ 46 w 83"/>
                <a:gd name="T73" fmla="*/ 68 h 74"/>
                <a:gd name="T74" fmla="*/ 37 w 83"/>
                <a:gd name="T75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74">
                  <a:moveTo>
                    <a:pt x="37" y="74"/>
                  </a:moveTo>
                  <a:cubicBezTo>
                    <a:pt x="37" y="73"/>
                    <a:pt x="37" y="73"/>
                    <a:pt x="37" y="73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6" y="69"/>
                    <a:pt x="34" y="69"/>
                    <a:pt x="34" y="69"/>
                  </a:cubicBezTo>
                  <a:cubicBezTo>
                    <a:pt x="33" y="68"/>
                    <a:pt x="33" y="67"/>
                    <a:pt x="32" y="66"/>
                  </a:cubicBezTo>
                  <a:cubicBezTo>
                    <a:pt x="31" y="66"/>
                    <a:pt x="30" y="67"/>
                    <a:pt x="30" y="68"/>
                  </a:cubicBezTo>
                  <a:cubicBezTo>
                    <a:pt x="29" y="68"/>
                    <a:pt x="27" y="68"/>
                    <a:pt x="27" y="68"/>
                  </a:cubicBezTo>
                  <a:cubicBezTo>
                    <a:pt x="26" y="68"/>
                    <a:pt x="25" y="68"/>
                    <a:pt x="25" y="67"/>
                  </a:cubicBezTo>
                  <a:cubicBezTo>
                    <a:pt x="25" y="66"/>
                    <a:pt x="25" y="65"/>
                    <a:pt x="25" y="64"/>
                  </a:cubicBezTo>
                  <a:cubicBezTo>
                    <a:pt x="25" y="63"/>
                    <a:pt x="24" y="62"/>
                    <a:pt x="24" y="62"/>
                  </a:cubicBezTo>
                  <a:cubicBezTo>
                    <a:pt x="23" y="61"/>
                    <a:pt x="21" y="62"/>
                    <a:pt x="20" y="62"/>
                  </a:cubicBezTo>
                  <a:cubicBezTo>
                    <a:pt x="19" y="63"/>
                    <a:pt x="19" y="64"/>
                    <a:pt x="19" y="65"/>
                  </a:cubicBezTo>
                  <a:cubicBezTo>
                    <a:pt x="19" y="66"/>
                    <a:pt x="18" y="65"/>
                    <a:pt x="17" y="65"/>
                  </a:cubicBezTo>
                  <a:cubicBezTo>
                    <a:pt x="16" y="64"/>
                    <a:pt x="15" y="66"/>
                    <a:pt x="14" y="66"/>
                  </a:cubicBezTo>
                  <a:cubicBezTo>
                    <a:pt x="14" y="66"/>
                    <a:pt x="14" y="65"/>
                    <a:pt x="14" y="64"/>
                  </a:cubicBezTo>
                  <a:cubicBezTo>
                    <a:pt x="14" y="64"/>
                    <a:pt x="15" y="62"/>
                    <a:pt x="16" y="61"/>
                  </a:cubicBezTo>
                  <a:cubicBezTo>
                    <a:pt x="16" y="60"/>
                    <a:pt x="15" y="60"/>
                    <a:pt x="14" y="60"/>
                  </a:cubicBezTo>
                  <a:cubicBezTo>
                    <a:pt x="13" y="59"/>
                    <a:pt x="14" y="59"/>
                    <a:pt x="14" y="58"/>
                  </a:cubicBezTo>
                  <a:cubicBezTo>
                    <a:pt x="14" y="58"/>
                    <a:pt x="13" y="55"/>
                    <a:pt x="13" y="55"/>
                  </a:cubicBezTo>
                  <a:cubicBezTo>
                    <a:pt x="13" y="54"/>
                    <a:pt x="13" y="53"/>
                    <a:pt x="13" y="52"/>
                  </a:cubicBezTo>
                  <a:cubicBezTo>
                    <a:pt x="13" y="51"/>
                    <a:pt x="12" y="51"/>
                    <a:pt x="12" y="50"/>
                  </a:cubicBezTo>
                  <a:cubicBezTo>
                    <a:pt x="12" y="49"/>
                    <a:pt x="11" y="49"/>
                    <a:pt x="11" y="49"/>
                  </a:cubicBezTo>
                  <a:cubicBezTo>
                    <a:pt x="10" y="49"/>
                    <a:pt x="10" y="48"/>
                    <a:pt x="9" y="48"/>
                  </a:cubicBezTo>
                  <a:cubicBezTo>
                    <a:pt x="9" y="47"/>
                    <a:pt x="9" y="48"/>
                    <a:pt x="9" y="48"/>
                  </a:cubicBezTo>
                  <a:cubicBezTo>
                    <a:pt x="9" y="49"/>
                    <a:pt x="8" y="50"/>
                    <a:pt x="7" y="50"/>
                  </a:cubicBezTo>
                  <a:cubicBezTo>
                    <a:pt x="6" y="50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8"/>
                    <a:pt x="4" y="47"/>
                    <a:pt x="4" y="47"/>
                  </a:cubicBezTo>
                  <a:cubicBezTo>
                    <a:pt x="4" y="46"/>
                    <a:pt x="4" y="46"/>
                    <a:pt x="4" y="45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2" y="42"/>
                    <a:pt x="1" y="42"/>
                    <a:pt x="1" y="42"/>
                  </a:cubicBezTo>
                  <a:cubicBezTo>
                    <a:pt x="0" y="41"/>
                    <a:pt x="1" y="39"/>
                    <a:pt x="2" y="39"/>
                  </a:cubicBezTo>
                  <a:cubicBezTo>
                    <a:pt x="3" y="39"/>
                    <a:pt x="4" y="39"/>
                    <a:pt x="5" y="38"/>
                  </a:cubicBezTo>
                  <a:cubicBezTo>
                    <a:pt x="5" y="38"/>
                    <a:pt x="6" y="38"/>
                    <a:pt x="7" y="38"/>
                  </a:cubicBezTo>
                  <a:cubicBezTo>
                    <a:pt x="8" y="38"/>
                    <a:pt x="9" y="38"/>
                    <a:pt x="10" y="38"/>
                  </a:cubicBezTo>
                  <a:cubicBezTo>
                    <a:pt x="11" y="37"/>
                    <a:pt x="12" y="36"/>
                    <a:pt x="13" y="36"/>
                  </a:cubicBezTo>
                  <a:cubicBezTo>
                    <a:pt x="14" y="36"/>
                    <a:pt x="14" y="35"/>
                    <a:pt x="14" y="35"/>
                  </a:cubicBezTo>
                  <a:cubicBezTo>
                    <a:pt x="15" y="35"/>
                    <a:pt x="16" y="35"/>
                    <a:pt x="16" y="34"/>
                  </a:cubicBezTo>
                  <a:cubicBezTo>
                    <a:pt x="16" y="33"/>
                    <a:pt x="14" y="29"/>
                    <a:pt x="14" y="28"/>
                  </a:cubicBezTo>
                  <a:cubicBezTo>
                    <a:pt x="14" y="27"/>
                    <a:pt x="13" y="25"/>
                    <a:pt x="14" y="25"/>
                  </a:cubicBezTo>
                  <a:cubicBezTo>
                    <a:pt x="14" y="25"/>
                    <a:pt x="15" y="24"/>
                    <a:pt x="15" y="24"/>
                  </a:cubicBezTo>
                  <a:cubicBezTo>
                    <a:pt x="15" y="23"/>
                    <a:pt x="15" y="22"/>
                    <a:pt x="16" y="22"/>
                  </a:cubicBezTo>
                  <a:cubicBezTo>
                    <a:pt x="17" y="23"/>
                    <a:pt x="17" y="24"/>
                    <a:pt x="17" y="23"/>
                  </a:cubicBezTo>
                  <a:cubicBezTo>
                    <a:pt x="18" y="22"/>
                    <a:pt x="18" y="22"/>
                    <a:pt x="19" y="23"/>
                  </a:cubicBezTo>
                  <a:cubicBezTo>
                    <a:pt x="20" y="23"/>
                    <a:pt x="21" y="22"/>
                    <a:pt x="21" y="22"/>
                  </a:cubicBezTo>
                  <a:cubicBezTo>
                    <a:pt x="20" y="21"/>
                    <a:pt x="20" y="20"/>
                    <a:pt x="19" y="20"/>
                  </a:cubicBezTo>
                  <a:cubicBezTo>
                    <a:pt x="19" y="20"/>
                    <a:pt x="19" y="18"/>
                    <a:pt x="18" y="18"/>
                  </a:cubicBezTo>
                  <a:cubicBezTo>
                    <a:pt x="17" y="17"/>
                    <a:pt x="16" y="17"/>
                    <a:pt x="16" y="16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9" y="12"/>
                    <a:pt x="19" y="11"/>
                    <a:pt x="19" y="10"/>
                  </a:cubicBezTo>
                  <a:cubicBezTo>
                    <a:pt x="18" y="10"/>
                    <a:pt x="18" y="10"/>
                    <a:pt x="19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8"/>
                    <a:pt x="18" y="8"/>
                    <a:pt x="19" y="7"/>
                  </a:cubicBezTo>
                  <a:cubicBezTo>
                    <a:pt x="19" y="7"/>
                    <a:pt x="21" y="6"/>
                    <a:pt x="21" y="5"/>
                  </a:cubicBezTo>
                  <a:cubicBezTo>
                    <a:pt x="22" y="4"/>
                    <a:pt x="24" y="2"/>
                    <a:pt x="24" y="3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7" y="3"/>
                    <a:pt x="28" y="2"/>
                    <a:pt x="28" y="2"/>
                  </a:cubicBezTo>
                  <a:cubicBezTo>
                    <a:pt x="29" y="1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1"/>
                    <a:pt x="32" y="1"/>
                  </a:cubicBezTo>
                  <a:cubicBezTo>
                    <a:pt x="34" y="2"/>
                    <a:pt x="37" y="2"/>
                    <a:pt x="39" y="3"/>
                  </a:cubicBezTo>
                  <a:cubicBezTo>
                    <a:pt x="40" y="3"/>
                    <a:pt x="43" y="5"/>
                    <a:pt x="44" y="7"/>
                  </a:cubicBezTo>
                  <a:cubicBezTo>
                    <a:pt x="45" y="8"/>
                    <a:pt x="48" y="8"/>
                    <a:pt x="51" y="9"/>
                  </a:cubicBezTo>
                  <a:cubicBezTo>
                    <a:pt x="53" y="9"/>
                    <a:pt x="57" y="11"/>
                    <a:pt x="60" y="13"/>
                  </a:cubicBezTo>
                  <a:cubicBezTo>
                    <a:pt x="63" y="14"/>
                    <a:pt x="67" y="19"/>
                    <a:pt x="68" y="21"/>
                  </a:cubicBezTo>
                  <a:cubicBezTo>
                    <a:pt x="70" y="23"/>
                    <a:pt x="73" y="28"/>
                    <a:pt x="75" y="30"/>
                  </a:cubicBezTo>
                  <a:cubicBezTo>
                    <a:pt x="76" y="32"/>
                    <a:pt x="81" y="40"/>
                    <a:pt x="82" y="41"/>
                  </a:cubicBezTo>
                  <a:cubicBezTo>
                    <a:pt x="83" y="43"/>
                    <a:pt x="83" y="49"/>
                    <a:pt x="82" y="50"/>
                  </a:cubicBezTo>
                  <a:cubicBezTo>
                    <a:pt x="82" y="51"/>
                    <a:pt x="75" y="54"/>
                    <a:pt x="73" y="54"/>
                  </a:cubicBezTo>
                  <a:cubicBezTo>
                    <a:pt x="72" y="54"/>
                    <a:pt x="64" y="56"/>
                    <a:pt x="62" y="56"/>
                  </a:cubicBezTo>
                  <a:cubicBezTo>
                    <a:pt x="60" y="56"/>
                    <a:pt x="56" y="57"/>
                    <a:pt x="55" y="58"/>
                  </a:cubicBezTo>
                  <a:cubicBezTo>
                    <a:pt x="53" y="59"/>
                    <a:pt x="50" y="62"/>
                    <a:pt x="49" y="63"/>
                  </a:cubicBezTo>
                  <a:cubicBezTo>
                    <a:pt x="47" y="65"/>
                    <a:pt x="46" y="67"/>
                    <a:pt x="46" y="68"/>
                  </a:cubicBezTo>
                  <a:cubicBezTo>
                    <a:pt x="45" y="69"/>
                    <a:pt x="43" y="72"/>
                    <a:pt x="41" y="72"/>
                  </a:cubicBezTo>
                  <a:cubicBezTo>
                    <a:pt x="39" y="73"/>
                    <a:pt x="38" y="73"/>
                    <a:pt x="37" y="7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94" name="任意多边形 60">
              <a:extLst>
                <a:ext uri="{FF2B5EF4-FFF2-40B4-BE49-F238E27FC236}">
                  <a16:creationId xmlns:a16="http://schemas.microsoft.com/office/drawing/2014/main" id="{BE892453-B5B1-8CB0-51D7-5DE20FA517B1}"/>
                </a:ext>
              </a:extLst>
            </p:cNvPr>
            <p:cNvSpPr/>
            <p:nvPr/>
          </p:nvSpPr>
          <p:spPr bwMode="auto">
            <a:xfrm>
              <a:off x="7605713" y="2527300"/>
              <a:ext cx="661988" cy="558800"/>
            </a:xfrm>
            <a:custGeom>
              <a:avLst/>
              <a:gdLst>
                <a:gd name="T0" fmla="*/ 396 w 450"/>
                <a:gd name="T1" fmla="*/ 316 h 379"/>
                <a:gd name="T2" fmla="*/ 393 w 450"/>
                <a:gd name="T3" fmla="*/ 337 h 379"/>
                <a:gd name="T4" fmla="*/ 379 w 450"/>
                <a:gd name="T5" fmla="*/ 354 h 379"/>
                <a:gd name="T6" fmla="*/ 359 w 450"/>
                <a:gd name="T7" fmla="*/ 375 h 379"/>
                <a:gd name="T8" fmla="*/ 344 w 450"/>
                <a:gd name="T9" fmla="*/ 366 h 379"/>
                <a:gd name="T10" fmla="*/ 307 w 450"/>
                <a:gd name="T11" fmla="*/ 350 h 379"/>
                <a:gd name="T12" fmla="*/ 287 w 450"/>
                <a:gd name="T13" fmla="*/ 354 h 379"/>
                <a:gd name="T14" fmla="*/ 277 w 450"/>
                <a:gd name="T15" fmla="*/ 355 h 379"/>
                <a:gd name="T16" fmla="*/ 264 w 450"/>
                <a:gd name="T17" fmla="*/ 349 h 379"/>
                <a:gd name="T18" fmla="*/ 252 w 450"/>
                <a:gd name="T19" fmla="*/ 348 h 379"/>
                <a:gd name="T20" fmla="*/ 233 w 450"/>
                <a:gd name="T21" fmla="*/ 354 h 379"/>
                <a:gd name="T22" fmla="*/ 214 w 450"/>
                <a:gd name="T23" fmla="*/ 346 h 379"/>
                <a:gd name="T24" fmla="*/ 221 w 450"/>
                <a:gd name="T25" fmla="*/ 320 h 379"/>
                <a:gd name="T26" fmla="*/ 204 w 450"/>
                <a:gd name="T27" fmla="*/ 319 h 379"/>
                <a:gd name="T28" fmla="*/ 193 w 450"/>
                <a:gd name="T29" fmla="*/ 311 h 379"/>
                <a:gd name="T30" fmla="*/ 180 w 450"/>
                <a:gd name="T31" fmla="*/ 293 h 379"/>
                <a:gd name="T32" fmla="*/ 191 w 450"/>
                <a:gd name="T33" fmla="*/ 271 h 379"/>
                <a:gd name="T34" fmla="*/ 198 w 450"/>
                <a:gd name="T35" fmla="*/ 246 h 379"/>
                <a:gd name="T36" fmla="*/ 197 w 450"/>
                <a:gd name="T37" fmla="*/ 234 h 379"/>
                <a:gd name="T38" fmla="*/ 213 w 450"/>
                <a:gd name="T39" fmla="*/ 236 h 379"/>
                <a:gd name="T40" fmla="*/ 232 w 450"/>
                <a:gd name="T41" fmla="*/ 233 h 379"/>
                <a:gd name="T42" fmla="*/ 219 w 450"/>
                <a:gd name="T43" fmla="*/ 202 h 379"/>
                <a:gd name="T44" fmla="*/ 198 w 450"/>
                <a:gd name="T45" fmla="*/ 211 h 379"/>
                <a:gd name="T46" fmla="*/ 176 w 450"/>
                <a:gd name="T47" fmla="*/ 225 h 379"/>
                <a:gd name="T48" fmla="*/ 162 w 450"/>
                <a:gd name="T49" fmla="*/ 207 h 379"/>
                <a:gd name="T50" fmla="*/ 137 w 450"/>
                <a:gd name="T51" fmla="*/ 188 h 379"/>
                <a:gd name="T52" fmla="*/ 137 w 450"/>
                <a:gd name="T53" fmla="*/ 164 h 379"/>
                <a:gd name="T54" fmla="*/ 145 w 450"/>
                <a:gd name="T55" fmla="*/ 137 h 379"/>
                <a:gd name="T56" fmla="*/ 115 w 450"/>
                <a:gd name="T57" fmla="*/ 141 h 379"/>
                <a:gd name="T58" fmla="*/ 107 w 450"/>
                <a:gd name="T59" fmla="*/ 126 h 379"/>
                <a:gd name="T60" fmla="*/ 98 w 450"/>
                <a:gd name="T61" fmla="*/ 119 h 379"/>
                <a:gd name="T62" fmla="*/ 82 w 450"/>
                <a:gd name="T63" fmla="*/ 115 h 379"/>
                <a:gd name="T64" fmla="*/ 62 w 450"/>
                <a:gd name="T65" fmla="*/ 114 h 379"/>
                <a:gd name="T66" fmla="*/ 54 w 450"/>
                <a:gd name="T67" fmla="*/ 102 h 379"/>
                <a:gd name="T68" fmla="*/ 42 w 450"/>
                <a:gd name="T69" fmla="*/ 88 h 379"/>
                <a:gd name="T70" fmla="*/ 18 w 450"/>
                <a:gd name="T71" fmla="*/ 83 h 379"/>
                <a:gd name="T72" fmla="*/ 7 w 450"/>
                <a:gd name="T73" fmla="*/ 73 h 379"/>
                <a:gd name="T74" fmla="*/ 12 w 450"/>
                <a:gd name="T75" fmla="*/ 46 h 379"/>
                <a:gd name="T76" fmla="*/ 40 w 450"/>
                <a:gd name="T77" fmla="*/ 46 h 379"/>
                <a:gd name="T78" fmla="*/ 60 w 450"/>
                <a:gd name="T79" fmla="*/ 75 h 379"/>
                <a:gd name="T80" fmla="*/ 82 w 450"/>
                <a:gd name="T81" fmla="*/ 73 h 379"/>
                <a:gd name="T82" fmla="*/ 106 w 450"/>
                <a:gd name="T83" fmla="*/ 60 h 379"/>
                <a:gd name="T84" fmla="*/ 129 w 450"/>
                <a:gd name="T85" fmla="*/ 57 h 379"/>
                <a:gd name="T86" fmla="*/ 140 w 450"/>
                <a:gd name="T87" fmla="*/ 78 h 379"/>
                <a:gd name="T88" fmla="*/ 155 w 450"/>
                <a:gd name="T89" fmla="*/ 54 h 379"/>
                <a:gd name="T90" fmla="*/ 174 w 450"/>
                <a:gd name="T91" fmla="*/ 44 h 379"/>
                <a:gd name="T92" fmla="*/ 180 w 450"/>
                <a:gd name="T93" fmla="*/ 21 h 379"/>
                <a:gd name="T94" fmla="*/ 203 w 450"/>
                <a:gd name="T95" fmla="*/ 2 h 379"/>
                <a:gd name="T96" fmla="*/ 217 w 450"/>
                <a:gd name="T97" fmla="*/ 31 h 379"/>
                <a:gd name="T98" fmla="*/ 251 w 450"/>
                <a:gd name="T99" fmla="*/ 49 h 379"/>
                <a:gd name="T100" fmla="*/ 313 w 450"/>
                <a:gd name="T101" fmla="*/ 104 h 379"/>
                <a:gd name="T102" fmla="*/ 333 w 450"/>
                <a:gd name="T103" fmla="*/ 143 h 379"/>
                <a:gd name="T104" fmla="*/ 352 w 450"/>
                <a:gd name="T105" fmla="*/ 172 h 379"/>
                <a:gd name="T106" fmla="*/ 362 w 450"/>
                <a:gd name="T107" fmla="*/ 202 h 379"/>
                <a:gd name="T108" fmla="*/ 375 w 450"/>
                <a:gd name="T109" fmla="*/ 213 h 379"/>
                <a:gd name="T110" fmla="*/ 402 w 450"/>
                <a:gd name="T111" fmla="*/ 239 h 379"/>
                <a:gd name="T112" fmla="*/ 441 w 450"/>
                <a:gd name="T113" fmla="*/ 278 h 379"/>
                <a:gd name="T114" fmla="*/ 377 w 450"/>
                <a:gd name="T115" fmla="*/ 278 h 379"/>
                <a:gd name="T116" fmla="*/ 329 w 450"/>
                <a:gd name="T117" fmla="*/ 269 h 379"/>
                <a:gd name="T118" fmla="*/ 364 w 450"/>
                <a:gd name="T119" fmla="*/ 28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0" h="379">
                  <a:moveTo>
                    <a:pt x="410" y="302"/>
                  </a:moveTo>
                  <a:cubicBezTo>
                    <a:pt x="410" y="302"/>
                    <a:pt x="410" y="302"/>
                    <a:pt x="410" y="302"/>
                  </a:cubicBezTo>
                  <a:cubicBezTo>
                    <a:pt x="409" y="303"/>
                    <a:pt x="408" y="303"/>
                    <a:pt x="407" y="304"/>
                  </a:cubicBezTo>
                  <a:cubicBezTo>
                    <a:pt x="407" y="304"/>
                    <a:pt x="406" y="305"/>
                    <a:pt x="405" y="305"/>
                  </a:cubicBezTo>
                  <a:cubicBezTo>
                    <a:pt x="404" y="305"/>
                    <a:pt x="404" y="305"/>
                    <a:pt x="403" y="305"/>
                  </a:cubicBezTo>
                  <a:cubicBezTo>
                    <a:pt x="403" y="304"/>
                    <a:pt x="401" y="306"/>
                    <a:pt x="400" y="307"/>
                  </a:cubicBezTo>
                  <a:cubicBezTo>
                    <a:pt x="400" y="308"/>
                    <a:pt x="398" y="309"/>
                    <a:pt x="398" y="309"/>
                  </a:cubicBezTo>
                  <a:cubicBezTo>
                    <a:pt x="397" y="310"/>
                    <a:pt x="397" y="310"/>
                    <a:pt x="397" y="311"/>
                  </a:cubicBezTo>
                  <a:cubicBezTo>
                    <a:pt x="398" y="311"/>
                    <a:pt x="398" y="311"/>
                    <a:pt x="398" y="311"/>
                  </a:cubicBezTo>
                  <a:cubicBezTo>
                    <a:pt x="397" y="312"/>
                    <a:pt x="397" y="312"/>
                    <a:pt x="398" y="312"/>
                  </a:cubicBezTo>
                  <a:cubicBezTo>
                    <a:pt x="398" y="313"/>
                    <a:pt x="398" y="314"/>
                    <a:pt x="397" y="315"/>
                  </a:cubicBezTo>
                  <a:cubicBezTo>
                    <a:pt x="397" y="315"/>
                    <a:pt x="397" y="316"/>
                    <a:pt x="396" y="316"/>
                  </a:cubicBezTo>
                  <a:cubicBezTo>
                    <a:pt x="395" y="317"/>
                    <a:pt x="395" y="317"/>
                    <a:pt x="395" y="318"/>
                  </a:cubicBezTo>
                  <a:cubicBezTo>
                    <a:pt x="395" y="319"/>
                    <a:pt x="396" y="319"/>
                    <a:pt x="397" y="320"/>
                  </a:cubicBezTo>
                  <a:cubicBezTo>
                    <a:pt x="398" y="320"/>
                    <a:pt x="398" y="322"/>
                    <a:pt x="398" y="322"/>
                  </a:cubicBezTo>
                  <a:cubicBezTo>
                    <a:pt x="399" y="322"/>
                    <a:pt x="399" y="323"/>
                    <a:pt x="400" y="324"/>
                  </a:cubicBezTo>
                  <a:cubicBezTo>
                    <a:pt x="400" y="324"/>
                    <a:pt x="399" y="325"/>
                    <a:pt x="398" y="325"/>
                  </a:cubicBezTo>
                  <a:cubicBezTo>
                    <a:pt x="397" y="324"/>
                    <a:pt x="397" y="324"/>
                    <a:pt x="396" y="325"/>
                  </a:cubicBezTo>
                  <a:cubicBezTo>
                    <a:pt x="396" y="326"/>
                    <a:pt x="396" y="325"/>
                    <a:pt x="395" y="324"/>
                  </a:cubicBezTo>
                  <a:cubicBezTo>
                    <a:pt x="394" y="324"/>
                    <a:pt x="394" y="325"/>
                    <a:pt x="394" y="326"/>
                  </a:cubicBezTo>
                  <a:cubicBezTo>
                    <a:pt x="394" y="326"/>
                    <a:pt x="393" y="327"/>
                    <a:pt x="393" y="327"/>
                  </a:cubicBezTo>
                  <a:cubicBezTo>
                    <a:pt x="392" y="327"/>
                    <a:pt x="393" y="329"/>
                    <a:pt x="393" y="330"/>
                  </a:cubicBezTo>
                  <a:cubicBezTo>
                    <a:pt x="393" y="331"/>
                    <a:pt x="395" y="335"/>
                    <a:pt x="395" y="336"/>
                  </a:cubicBezTo>
                  <a:cubicBezTo>
                    <a:pt x="395" y="337"/>
                    <a:pt x="394" y="337"/>
                    <a:pt x="393" y="337"/>
                  </a:cubicBezTo>
                  <a:cubicBezTo>
                    <a:pt x="393" y="337"/>
                    <a:pt x="393" y="338"/>
                    <a:pt x="392" y="338"/>
                  </a:cubicBezTo>
                  <a:cubicBezTo>
                    <a:pt x="391" y="338"/>
                    <a:pt x="390" y="339"/>
                    <a:pt x="389" y="340"/>
                  </a:cubicBezTo>
                  <a:cubicBezTo>
                    <a:pt x="388" y="340"/>
                    <a:pt x="387" y="340"/>
                    <a:pt x="386" y="340"/>
                  </a:cubicBezTo>
                  <a:cubicBezTo>
                    <a:pt x="385" y="340"/>
                    <a:pt x="384" y="340"/>
                    <a:pt x="384" y="340"/>
                  </a:cubicBezTo>
                  <a:cubicBezTo>
                    <a:pt x="383" y="341"/>
                    <a:pt x="382" y="341"/>
                    <a:pt x="381" y="341"/>
                  </a:cubicBezTo>
                  <a:cubicBezTo>
                    <a:pt x="380" y="341"/>
                    <a:pt x="379" y="343"/>
                    <a:pt x="380" y="344"/>
                  </a:cubicBezTo>
                  <a:cubicBezTo>
                    <a:pt x="380" y="344"/>
                    <a:pt x="381" y="344"/>
                    <a:pt x="382" y="345"/>
                  </a:cubicBezTo>
                  <a:cubicBezTo>
                    <a:pt x="383" y="345"/>
                    <a:pt x="383" y="346"/>
                    <a:pt x="383" y="347"/>
                  </a:cubicBezTo>
                  <a:cubicBezTo>
                    <a:pt x="383" y="348"/>
                    <a:pt x="383" y="348"/>
                    <a:pt x="383" y="349"/>
                  </a:cubicBezTo>
                  <a:cubicBezTo>
                    <a:pt x="384" y="350"/>
                    <a:pt x="384" y="351"/>
                    <a:pt x="384" y="352"/>
                  </a:cubicBezTo>
                  <a:cubicBezTo>
                    <a:pt x="383" y="353"/>
                    <a:pt x="382" y="354"/>
                    <a:pt x="382" y="354"/>
                  </a:cubicBezTo>
                  <a:cubicBezTo>
                    <a:pt x="381" y="354"/>
                    <a:pt x="380" y="354"/>
                    <a:pt x="379" y="354"/>
                  </a:cubicBezTo>
                  <a:cubicBezTo>
                    <a:pt x="378" y="353"/>
                    <a:pt x="375" y="354"/>
                    <a:pt x="375" y="354"/>
                  </a:cubicBezTo>
                  <a:cubicBezTo>
                    <a:pt x="374" y="355"/>
                    <a:pt x="374" y="356"/>
                    <a:pt x="374" y="356"/>
                  </a:cubicBezTo>
                  <a:cubicBezTo>
                    <a:pt x="374" y="357"/>
                    <a:pt x="373" y="358"/>
                    <a:pt x="373" y="358"/>
                  </a:cubicBezTo>
                  <a:cubicBezTo>
                    <a:pt x="372" y="358"/>
                    <a:pt x="371" y="358"/>
                    <a:pt x="370" y="358"/>
                  </a:cubicBezTo>
                  <a:cubicBezTo>
                    <a:pt x="369" y="358"/>
                    <a:pt x="368" y="359"/>
                    <a:pt x="368" y="359"/>
                  </a:cubicBezTo>
                  <a:cubicBezTo>
                    <a:pt x="368" y="359"/>
                    <a:pt x="369" y="361"/>
                    <a:pt x="370" y="361"/>
                  </a:cubicBezTo>
                  <a:cubicBezTo>
                    <a:pt x="370" y="361"/>
                    <a:pt x="371" y="363"/>
                    <a:pt x="371" y="363"/>
                  </a:cubicBezTo>
                  <a:cubicBezTo>
                    <a:pt x="371" y="364"/>
                    <a:pt x="371" y="365"/>
                    <a:pt x="371" y="365"/>
                  </a:cubicBezTo>
                  <a:cubicBezTo>
                    <a:pt x="371" y="366"/>
                    <a:pt x="371" y="366"/>
                    <a:pt x="371" y="366"/>
                  </a:cubicBezTo>
                  <a:cubicBezTo>
                    <a:pt x="370" y="366"/>
                    <a:pt x="367" y="368"/>
                    <a:pt x="366" y="369"/>
                  </a:cubicBezTo>
                  <a:cubicBezTo>
                    <a:pt x="366" y="369"/>
                    <a:pt x="362" y="369"/>
                    <a:pt x="362" y="370"/>
                  </a:cubicBezTo>
                  <a:cubicBezTo>
                    <a:pt x="362" y="370"/>
                    <a:pt x="359" y="375"/>
                    <a:pt x="359" y="375"/>
                  </a:cubicBezTo>
                  <a:cubicBezTo>
                    <a:pt x="359" y="376"/>
                    <a:pt x="356" y="379"/>
                    <a:pt x="356" y="379"/>
                  </a:cubicBezTo>
                  <a:cubicBezTo>
                    <a:pt x="356" y="379"/>
                    <a:pt x="355" y="379"/>
                    <a:pt x="355" y="378"/>
                  </a:cubicBezTo>
                  <a:cubicBezTo>
                    <a:pt x="355" y="378"/>
                    <a:pt x="355" y="376"/>
                    <a:pt x="354" y="375"/>
                  </a:cubicBezTo>
                  <a:cubicBezTo>
                    <a:pt x="352" y="375"/>
                    <a:pt x="353" y="374"/>
                    <a:pt x="352" y="373"/>
                  </a:cubicBezTo>
                  <a:cubicBezTo>
                    <a:pt x="352" y="373"/>
                    <a:pt x="352" y="372"/>
                    <a:pt x="351" y="372"/>
                  </a:cubicBezTo>
                  <a:cubicBezTo>
                    <a:pt x="350" y="371"/>
                    <a:pt x="351" y="371"/>
                    <a:pt x="351" y="370"/>
                  </a:cubicBezTo>
                  <a:cubicBezTo>
                    <a:pt x="351" y="370"/>
                    <a:pt x="350" y="369"/>
                    <a:pt x="350" y="368"/>
                  </a:cubicBezTo>
                  <a:cubicBezTo>
                    <a:pt x="350" y="368"/>
                    <a:pt x="349" y="368"/>
                    <a:pt x="348" y="368"/>
                  </a:cubicBezTo>
                  <a:cubicBezTo>
                    <a:pt x="348" y="368"/>
                    <a:pt x="347" y="368"/>
                    <a:pt x="346" y="369"/>
                  </a:cubicBezTo>
                  <a:cubicBezTo>
                    <a:pt x="346" y="369"/>
                    <a:pt x="346" y="369"/>
                    <a:pt x="345" y="370"/>
                  </a:cubicBezTo>
                  <a:cubicBezTo>
                    <a:pt x="345" y="371"/>
                    <a:pt x="344" y="370"/>
                    <a:pt x="344" y="369"/>
                  </a:cubicBezTo>
                  <a:cubicBezTo>
                    <a:pt x="344" y="368"/>
                    <a:pt x="344" y="367"/>
                    <a:pt x="344" y="366"/>
                  </a:cubicBezTo>
                  <a:cubicBezTo>
                    <a:pt x="344" y="365"/>
                    <a:pt x="344" y="364"/>
                    <a:pt x="344" y="364"/>
                  </a:cubicBezTo>
                  <a:cubicBezTo>
                    <a:pt x="344" y="364"/>
                    <a:pt x="344" y="364"/>
                    <a:pt x="344" y="364"/>
                  </a:cubicBezTo>
                  <a:cubicBezTo>
                    <a:pt x="343" y="365"/>
                    <a:pt x="341" y="366"/>
                    <a:pt x="340" y="366"/>
                  </a:cubicBezTo>
                  <a:cubicBezTo>
                    <a:pt x="338" y="367"/>
                    <a:pt x="334" y="367"/>
                    <a:pt x="332" y="367"/>
                  </a:cubicBezTo>
                  <a:cubicBezTo>
                    <a:pt x="330" y="367"/>
                    <a:pt x="329" y="368"/>
                    <a:pt x="327" y="367"/>
                  </a:cubicBezTo>
                  <a:cubicBezTo>
                    <a:pt x="325" y="367"/>
                    <a:pt x="322" y="365"/>
                    <a:pt x="321" y="364"/>
                  </a:cubicBezTo>
                  <a:cubicBezTo>
                    <a:pt x="320" y="363"/>
                    <a:pt x="319" y="362"/>
                    <a:pt x="318" y="362"/>
                  </a:cubicBezTo>
                  <a:cubicBezTo>
                    <a:pt x="316" y="362"/>
                    <a:pt x="314" y="361"/>
                    <a:pt x="314" y="360"/>
                  </a:cubicBezTo>
                  <a:cubicBezTo>
                    <a:pt x="313" y="360"/>
                    <a:pt x="312" y="357"/>
                    <a:pt x="311" y="356"/>
                  </a:cubicBezTo>
                  <a:cubicBezTo>
                    <a:pt x="310" y="355"/>
                    <a:pt x="310" y="355"/>
                    <a:pt x="310" y="354"/>
                  </a:cubicBezTo>
                  <a:cubicBezTo>
                    <a:pt x="309" y="353"/>
                    <a:pt x="309" y="352"/>
                    <a:pt x="308" y="351"/>
                  </a:cubicBezTo>
                  <a:cubicBezTo>
                    <a:pt x="308" y="351"/>
                    <a:pt x="307" y="350"/>
                    <a:pt x="307" y="350"/>
                  </a:cubicBezTo>
                  <a:cubicBezTo>
                    <a:pt x="307" y="349"/>
                    <a:pt x="307" y="349"/>
                    <a:pt x="307" y="349"/>
                  </a:cubicBezTo>
                  <a:cubicBezTo>
                    <a:pt x="307" y="349"/>
                    <a:pt x="306" y="350"/>
                    <a:pt x="305" y="350"/>
                  </a:cubicBezTo>
                  <a:cubicBezTo>
                    <a:pt x="304" y="350"/>
                    <a:pt x="304" y="350"/>
                    <a:pt x="303" y="350"/>
                  </a:cubicBezTo>
                  <a:cubicBezTo>
                    <a:pt x="302" y="350"/>
                    <a:pt x="301" y="350"/>
                    <a:pt x="300" y="350"/>
                  </a:cubicBezTo>
                  <a:cubicBezTo>
                    <a:pt x="299" y="350"/>
                    <a:pt x="300" y="351"/>
                    <a:pt x="300" y="351"/>
                  </a:cubicBezTo>
                  <a:cubicBezTo>
                    <a:pt x="300" y="352"/>
                    <a:pt x="300" y="352"/>
                    <a:pt x="299" y="352"/>
                  </a:cubicBezTo>
                  <a:cubicBezTo>
                    <a:pt x="298" y="352"/>
                    <a:pt x="297" y="351"/>
                    <a:pt x="297" y="351"/>
                  </a:cubicBezTo>
                  <a:cubicBezTo>
                    <a:pt x="297" y="350"/>
                    <a:pt x="296" y="350"/>
                    <a:pt x="295" y="350"/>
                  </a:cubicBezTo>
                  <a:cubicBezTo>
                    <a:pt x="294" y="351"/>
                    <a:pt x="293" y="351"/>
                    <a:pt x="292" y="351"/>
                  </a:cubicBezTo>
                  <a:cubicBezTo>
                    <a:pt x="292" y="351"/>
                    <a:pt x="291" y="352"/>
                    <a:pt x="291" y="353"/>
                  </a:cubicBezTo>
                  <a:cubicBezTo>
                    <a:pt x="291" y="353"/>
                    <a:pt x="289" y="353"/>
                    <a:pt x="289" y="353"/>
                  </a:cubicBezTo>
                  <a:cubicBezTo>
                    <a:pt x="288" y="352"/>
                    <a:pt x="288" y="353"/>
                    <a:pt x="287" y="354"/>
                  </a:cubicBezTo>
                  <a:cubicBezTo>
                    <a:pt x="286" y="354"/>
                    <a:pt x="286" y="355"/>
                    <a:pt x="286" y="356"/>
                  </a:cubicBezTo>
                  <a:cubicBezTo>
                    <a:pt x="286" y="356"/>
                    <a:pt x="285" y="356"/>
                    <a:pt x="285" y="356"/>
                  </a:cubicBezTo>
                  <a:cubicBezTo>
                    <a:pt x="285" y="356"/>
                    <a:pt x="285" y="356"/>
                    <a:pt x="284" y="356"/>
                  </a:cubicBezTo>
                  <a:cubicBezTo>
                    <a:pt x="284" y="357"/>
                    <a:pt x="283" y="357"/>
                    <a:pt x="284" y="358"/>
                  </a:cubicBezTo>
                  <a:cubicBezTo>
                    <a:pt x="284" y="358"/>
                    <a:pt x="285" y="359"/>
                    <a:pt x="284" y="359"/>
                  </a:cubicBezTo>
                  <a:cubicBezTo>
                    <a:pt x="284" y="359"/>
                    <a:pt x="283" y="358"/>
                    <a:pt x="283" y="358"/>
                  </a:cubicBezTo>
                  <a:cubicBezTo>
                    <a:pt x="283" y="358"/>
                    <a:pt x="282" y="358"/>
                    <a:pt x="282" y="358"/>
                  </a:cubicBezTo>
                  <a:cubicBezTo>
                    <a:pt x="282" y="358"/>
                    <a:pt x="281" y="358"/>
                    <a:pt x="281" y="358"/>
                  </a:cubicBezTo>
                  <a:cubicBezTo>
                    <a:pt x="281" y="357"/>
                    <a:pt x="282" y="356"/>
                    <a:pt x="281" y="356"/>
                  </a:cubicBezTo>
                  <a:cubicBezTo>
                    <a:pt x="281" y="356"/>
                    <a:pt x="281" y="357"/>
                    <a:pt x="280" y="356"/>
                  </a:cubicBezTo>
                  <a:cubicBezTo>
                    <a:pt x="280" y="356"/>
                    <a:pt x="279" y="355"/>
                    <a:pt x="279" y="355"/>
                  </a:cubicBezTo>
                  <a:cubicBezTo>
                    <a:pt x="278" y="355"/>
                    <a:pt x="277" y="354"/>
                    <a:pt x="277" y="355"/>
                  </a:cubicBezTo>
                  <a:cubicBezTo>
                    <a:pt x="276" y="355"/>
                    <a:pt x="276" y="355"/>
                    <a:pt x="275" y="355"/>
                  </a:cubicBezTo>
                  <a:cubicBezTo>
                    <a:pt x="275" y="355"/>
                    <a:pt x="274" y="354"/>
                    <a:pt x="274" y="355"/>
                  </a:cubicBezTo>
                  <a:cubicBezTo>
                    <a:pt x="274" y="355"/>
                    <a:pt x="274" y="356"/>
                    <a:pt x="273" y="355"/>
                  </a:cubicBezTo>
                  <a:cubicBezTo>
                    <a:pt x="273" y="355"/>
                    <a:pt x="272" y="356"/>
                    <a:pt x="272" y="355"/>
                  </a:cubicBezTo>
                  <a:cubicBezTo>
                    <a:pt x="272" y="355"/>
                    <a:pt x="271" y="354"/>
                    <a:pt x="271" y="354"/>
                  </a:cubicBezTo>
                  <a:cubicBezTo>
                    <a:pt x="270" y="354"/>
                    <a:pt x="270" y="353"/>
                    <a:pt x="269" y="354"/>
                  </a:cubicBezTo>
                  <a:cubicBezTo>
                    <a:pt x="269" y="354"/>
                    <a:pt x="268" y="354"/>
                    <a:pt x="267" y="354"/>
                  </a:cubicBezTo>
                  <a:cubicBezTo>
                    <a:pt x="267" y="355"/>
                    <a:pt x="267" y="356"/>
                    <a:pt x="266" y="355"/>
                  </a:cubicBezTo>
                  <a:cubicBezTo>
                    <a:pt x="266" y="354"/>
                    <a:pt x="266" y="354"/>
                    <a:pt x="267" y="353"/>
                  </a:cubicBezTo>
                  <a:cubicBezTo>
                    <a:pt x="267" y="353"/>
                    <a:pt x="267" y="352"/>
                    <a:pt x="267" y="353"/>
                  </a:cubicBezTo>
                  <a:cubicBezTo>
                    <a:pt x="266" y="353"/>
                    <a:pt x="265" y="354"/>
                    <a:pt x="264" y="353"/>
                  </a:cubicBezTo>
                  <a:cubicBezTo>
                    <a:pt x="263" y="352"/>
                    <a:pt x="264" y="350"/>
                    <a:pt x="264" y="349"/>
                  </a:cubicBezTo>
                  <a:cubicBezTo>
                    <a:pt x="264" y="348"/>
                    <a:pt x="265" y="347"/>
                    <a:pt x="265" y="346"/>
                  </a:cubicBezTo>
                  <a:cubicBezTo>
                    <a:pt x="264" y="345"/>
                    <a:pt x="263" y="345"/>
                    <a:pt x="263" y="344"/>
                  </a:cubicBezTo>
                  <a:cubicBezTo>
                    <a:pt x="263" y="344"/>
                    <a:pt x="262" y="343"/>
                    <a:pt x="262" y="344"/>
                  </a:cubicBezTo>
                  <a:cubicBezTo>
                    <a:pt x="262" y="345"/>
                    <a:pt x="262" y="345"/>
                    <a:pt x="262" y="345"/>
                  </a:cubicBezTo>
                  <a:cubicBezTo>
                    <a:pt x="262" y="346"/>
                    <a:pt x="261" y="346"/>
                    <a:pt x="262" y="347"/>
                  </a:cubicBezTo>
                  <a:cubicBezTo>
                    <a:pt x="262" y="347"/>
                    <a:pt x="263" y="348"/>
                    <a:pt x="262" y="348"/>
                  </a:cubicBezTo>
                  <a:cubicBezTo>
                    <a:pt x="261" y="348"/>
                    <a:pt x="261" y="347"/>
                    <a:pt x="259" y="347"/>
                  </a:cubicBezTo>
                  <a:cubicBezTo>
                    <a:pt x="258" y="347"/>
                    <a:pt x="258" y="348"/>
                    <a:pt x="258" y="348"/>
                  </a:cubicBezTo>
                  <a:cubicBezTo>
                    <a:pt x="257" y="349"/>
                    <a:pt x="256" y="349"/>
                    <a:pt x="256" y="349"/>
                  </a:cubicBezTo>
                  <a:cubicBezTo>
                    <a:pt x="256" y="348"/>
                    <a:pt x="255" y="348"/>
                    <a:pt x="255" y="348"/>
                  </a:cubicBezTo>
                  <a:cubicBezTo>
                    <a:pt x="254" y="349"/>
                    <a:pt x="254" y="349"/>
                    <a:pt x="253" y="349"/>
                  </a:cubicBezTo>
                  <a:cubicBezTo>
                    <a:pt x="253" y="348"/>
                    <a:pt x="252" y="347"/>
                    <a:pt x="252" y="348"/>
                  </a:cubicBezTo>
                  <a:cubicBezTo>
                    <a:pt x="251" y="349"/>
                    <a:pt x="251" y="349"/>
                    <a:pt x="251" y="348"/>
                  </a:cubicBezTo>
                  <a:cubicBezTo>
                    <a:pt x="251" y="347"/>
                    <a:pt x="251" y="346"/>
                    <a:pt x="250" y="346"/>
                  </a:cubicBezTo>
                  <a:cubicBezTo>
                    <a:pt x="249" y="346"/>
                    <a:pt x="248" y="346"/>
                    <a:pt x="248" y="346"/>
                  </a:cubicBezTo>
                  <a:cubicBezTo>
                    <a:pt x="247" y="347"/>
                    <a:pt x="247" y="348"/>
                    <a:pt x="247" y="348"/>
                  </a:cubicBezTo>
                  <a:cubicBezTo>
                    <a:pt x="246" y="349"/>
                    <a:pt x="246" y="349"/>
                    <a:pt x="245" y="350"/>
                  </a:cubicBezTo>
                  <a:cubicBezTo>
                    <a:pt x="244" y="350"/>
                    <a:pt x="244" y="350"/>
                    <a:pt x="244" y="351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43" y="352"/>
                    <a:pt x="243" y="353"/>
                    <a:pt x="242" y="353"/>
                  </a:cubicBezTo>
                  <a:cubicBezTo>
                    <a:pt x="241" y="353"/>
                    <a:pt x="241" y="353"/>
                    <a:pt x="240" y="353"/>
                  </a:cubicBezTo>
                  <a:cubicBezTo>
                    <a:pt x="238" y="353"/>
                    <a:pt x="237" y="352"/>
                    <a:pt x="237" y="353"/>
                  </a:cubicBezTo>
                  <a:cubicBezTo>
                    <a:pt x="236" y="353"/>
                    <a:pt x="236" y="354"/>
                    <a:pt x="235" y="354"/>
                  </a:cubicBezTo>
                  <a:cubicBezTo>
                    <a:pt x="234" y="354"/>
                    <a:pt x="234" y="353"/>
                    <a:pt x="233" y="354"/>
                  </a:cubicBezTo>
                  <a:cubicBezTo>
                    <a:pt x="233" y="354"/>
                    <a:pt x="232" y="354"/>
                    <a:pt x="232" y="354"/>
                  </a:cubicBezTo>
                  <a:cubicBezTo>
                    <a:pt x="231" y="354"/>
                    <a:pt x="230" y="353"/>
                    <a:pt x="230" y="354"/>
                  </a:cubicBezTo>
                  <a:cubicBezTo>
                    <a:pt x="229" y="354"/>
                    <a:pt x="229" y="355"/>
                    <a:pt x="228" y="355"/>
                  </a:cubicBezTo>
                  <a:cubicBezTo>
                    <a:pt x="227" y="355"/>
                    <a:pt x="227" y="354"/>
                    <a:pt x="226" y="354"/>
                  </a:cubicBezTo>
                  <a:cubicBezTo>
                    <a:pt x="226" y="354"/>
                    <a:pt x="225" y="355"/>
                    <a:pt x="224" y="355"/>
                  </a:cubicBezTo>
                  <a:cubicBezTo>
                    <a:pt x="224" y="355"/>
                    <a:pt x="223" y="356"/>
                    <a:pt x="222" y="356"/>
                  </a:cubicBezTo>
                  <a:cubicBezTo>
                    <a:pt x="221" y="356"/>
                    <a:pt x="221" y="356"/>
                    <a:pt x="220" y="356"/>
                  </a:cubicBezTo>
                  <a:cubicBezTo>
                    <a:pt x="219" y="356"/>
                    <a:pt x="219" y="355"/>
                    <a:pt x="219" y="354"/>
                  </a:cubicBezTo>
                  <a:cubicBezTo>
                    <a:pt x="219" y="354"/>
                    <a:pt x="218" y="353"/>
                    <a:pt x="218" y="352"/>
                  </a:cubicBezTo>
                  <a:cubicBezTo>
                    <a:pt x="217" y="352"/>
                    <a:pt x="216" y="352"/>
                    <a:pt x="216" y="352"/>
                  </a:cubicBezTo>
                  <a:cubicBezTo>
                    <a:pt x="215" y="352"/>
                    <a:pt x="214" y="352"/>
                    <a:pt x="214" y="350"/>
                  </a:cubicBezTo>
                  <a:cubicBezTo>
                    <a:pt x="214" y="349"/>
                    <a:pt x="214" y="347"/>
                    <a:pt x="214" y="346"/>
                  </a:cubicBezTo>
                  <a:cubicBezTo>
                    <a:pt x="214" y="345"/>
                    <a:pt x="215" y="342"/>
                    <a:pt x="216" y="342"/>
                  </a:cubicBezTo>
                  <a:cubicBezTo>
                    <a:pt x="217" y="342"/>
                    <a:pt x="217" y="343"/>
                    <a:pt x="217" y="343"/>
                  </a:cubicBezTo>
                  <a:cubicBezTo>
                    <a:pt x="217" y="344"/>
                    <a:pt x="217" y="344"/>
                    <a:pt x="218" y="344"/>
                  </a:cubicBezTo>
                  <a:cubicBezTo>
                    <a:pt x="218" y="343"/>
                    <a:pt x="221" y="343"/>
                    <a:pt x="221" y="342"/>
                  </a:cubicBezTo>
                  <a:cubicBezTo>
                    <a:pt x="222" y="341"/>
                    <a:pt x="223" y="338"/>
                    <a:pt x="224" y="338"/>
                  </a:cubicBezTo>
                  <a:cubicBezTo>
                    <a:pt x="224" y="337"/>
                    <a:pt x="224" y="336"/>
                    <a:pt x="224" y="335"/>
                  </a:cubicBezTo>
                  <a:cubicBezTo>
                    <a:pt x="224" y="334"/>
                    <a:pt x="224" y="333"/>
                    <a:pt x="224" y="332"/>
                  </a:cubicBezTo>
                  <a:cubicBezTo>
                    <a:pt x="224" y="331"/>
                    <a:pt x="224" y="328"/>
                    <a:pt x="224" y="328"/>
                  </a:cubicBezTo>
                  <a:cubicBezTo>
                    <a:pt x="223" y="327"/>
                    <a:pt x="223" y="327"/>
                    <a:pt x="222" y="326"/>
                  </a:cubicBezTo>
                  <a:cubicBezTo>
                    <a:pt x="222" y="325"/>
                    <a:pt x="222" y="324"/>
                    <a:pt x="222" y="324"/>
                  </a:cubicBezTo>
                  <a:cubicBezTo>
                    <a:pt x="222" y="323"/>
                    <a:pt x="222" y="322"/>
                    <a:pt x="222" y="322"/>
                  </a:cubicBezTo>
                  <a:cubicBezTo>
                    <a:pt x="222" y="321"/>
                    <a:pt x="222" y="320"/>
                    <a:pt x="221" y="320"/>
                  </a:cubicBezTo>
                  <a:cubicBezTo>
                    <a:pt x="220" y="319"/>
                    <a:pt x="219" y="319"/>
                    <a:pt x="218" y="319"/>
                  </a:cubicBezTo>
                  <a:cubicBezTo>
                    <a:pt x="218" y="320"/>
                    <a:pt x="218" y="320"/>
                    <a:pt x="217" y="321"/>
                  </a:cubicBezTo>
                  <a:cubicBezTo>
                    <a:pt x="217" y="321"/>
                    <a:pt x="216" y="320"/>
                    <a:pt x="215" y="320"/>
                  </a:cubicBezTo>
                  <a:cubicBezTo>
                    <a:pt x="215" y="319"/>
                    <a:pt x="215" y="318"/>
                    <a:pt x="215" y="317"/>
                  </a:cubicBezTo>
                  <a:cubicBezTo>
                    <a:pt x="215" y="317"/>
                    <a:pt x="216" y="316"/>
                    <a:pt x="215" y="316"/>
                  </a:cubicBezTo>
                  <a:cubicBezTo>
                    <a:pt x="214" y="316"/>
                    <a:pt x="214" y="316"/>
                    <a:pt x="213" y="316"/>
                  </a:cubicBezTo>
                  <a:cubicBezTo>
                    <a:pt x="212" y="316"/>
                    <a:pt x="211" y="316"/>
                    <a:pt x="212" y="317"/>
                  </a:cubicBezTo>
                  <a:cubicBezTo>
                    <a:pt x="212" y="318"/>
                    <a:pt x="212" y="319"/>
                    <a:pt x="212" y="319"/>
                  </a:cubicBezTo>
                  <a:cubicBezTo>
                    <a:pt x="212" y="320"/>
                    <a:pt x="211" y="321"/>
                    <a:pt x="210" y="321"/>
                  </a:cubicBezTo>
                  <a:cubicBezTo>
                    <a:pt x="209" y="321"/>
                    <a:pt x="210" y="320"/>
                    <a:pt x="209" y="320"/>
                  </a:cubicBezTo>
                  <a:cubicBezTo>
                    <a:pt x="208" y="320"/>
                    <a:pt x="208" y="321"/>
                    <a:pt x="207" y="321"/>
                  </a:cubicBezTo>
                  <a:cubicBezTo>
                    <a:pt x="206" y="321"/>
                    <a:pt x="204" y="320"/>
                    <a:pt x="204" y="319"/>
                  </a:cubicBezTo>
                  <a:cubicBezTo>
                    <a:pt x="204" y="318"/>
                    <a:pt x="204" y="317"/>
                    <a:pt x="205" y="317"/>
                  </a:cubicBezTo>
                  <a:cubicBezTo>
                    <a:pt x="205" y="317"/>
                    <a:pt x="206" y="315"/>
                    <a:pt x="207" y="315"/>
                  </a:cubicBezTo>
                  <a:cubicBezTo>
                    <a:pt x="207" y="314"/>
                    <a:pt x="207" y="312"/>
                    <a:pt x="206" y="312"/>
                  </a:cubicBezTo>
                  <a:cubicBezTo>
                    <a:pt x="205" y="312"/>
                    <a:pt x="203" y="312"/>
                    <a:pt x="203" y="311"/>
                  </a:cubicBezTo>
                  <a:cubicBezTo>
                    <a:pt x="203" y="311"/>
                    <a:pt x="203" y="310"/>
                    <a:pt x="202" y="310"/>
                  </a:cubicBezTo>
                  <a:cubicBezTo>
                    <a:pt x="202" y="310"/>
                    <a:pt x="201" y="311"/>
                    <a:pt x="200" y="311"/>
                  </a:cubicBezTo>
                  <a:cubicBezTo>
                    <a:pt x="199" y="311"/>
                    <a:pt x="198" y="311"/>
                    <a:pt x="198" y="312"/>
                  </a:cubicBezTo>
                  <a:cubicBezTo>
                    <a:pt x="197" y="312"/>
                    <a:pt x="197" y="313"/>
                    <a:pt x="196" y="313"/>
                  </a:cubicBezTo>
                  <a:cubicBezTo>
                    <a:pt x="196" y="313"/>
                    <a:pt x="195" y="314"/>
                    <a:pt x="194" y="313"/>
                  </a:cubicBezTo>
                  <a:cubicBezTo>
                    <a:pt x="194" y="313"/>
                    <a:pt x="194" y="312"/>
                    <a:pt x="194" y="312"/>
                  </a:cubicBezTo>
                  <a:cubicBezTo>
                    <a:pt x="195" y="311"/>
                    <a:pt x="196" y="311"/>
                    <a:pt x="195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2" y="311"/>
                    <a:pt x="192" y="311"/>
                    <a:pt x="192" y="311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0" y="309"/>
                    <a:pt x="191" y="307"/>
                    <a:pt x="191" y="306"/>
                  </a:cubicBezTo>
                  <a:cubicBezTo>
                    <a:pt x="191" y="306"/>
                    <a:pt x="192" y="304"/>
                    <a:pt x="191" y="304"/>
                  </a:cubicBezTo>
                  <a:cubicBezTo>
                    <a:pt x="189" y="304"/>
                    <a:pt x="188" y="303"/>
                    <a:pt x="188" y="302"/>
                  </a:cubicBezTo>
                  <a:cubicBezTo>
                    <a:pt x="189" y="301"/>
                    <a:pt x="189" y="300"/>
                    <a:pt x="188" y="301"/>
                  </a:cubicBezTo>
                  <a:cubicBezTo>
                    <a:pt x="187" y="301"/>
                    <a:pt x="187" y="300"/>
                    <a:pt x="186" y="300"/>
                  </a:cubicBezTo>
                  <a:cubicBezTo>
                    <a:pt x="185" y="299"/>
                    <a:pt x="185" y="300"/>
                    <a:pt x="185" y="301"/>
                  </a:cubicBezTo>
                  <a:cubicBezTo>
                    <a:pt x="184" y="301"/>
                    <a:pt x="183" y="300"/>
                    <a:pt x="183" y="299"/>
                  </a:cubicBezTo>
                  <a:cubicBezTo>
                    <a:pt x="183" y="298"/>
                    <a:pt x="182" y="299"/>
                    <a:pt x="181" y="299"/>
                  </a:cubicBezTo>
                  <a:cubicBezTo>
                    <a:pt x="181" y="299"/>
                    <a:pt x="180" y="297"/>
                    <a:pt x="180" y="296"/>
                  </a:cubicBezTo>
                  <a:cubicBezTo>
                    <a:pt x="180" y="295"/>
                    <a:pt x="180" y="294"/>
                    <a:pt x="180" y="293"/>
                  </a:cubicBezTo>
                  <a:cubicBezTo>
                    <a:pt x="180" y="292"/>
                    <a:pt x="181" y="292"/>
                    <a:pt x="181" y="291"/>
                  </a:cubicBezTo>
                  <a:cubicBezTo>
                    <a:pt x="180" y="290"/>
                    <a:pt x="181" y="290"/>
                    <a:pt x="181" y="289"/>
                  </a:cubicBezTo>
                  <a:cubicBezTo>
                    <a:pt x="182" y="289"/>
                    <a:pt x="181" y="289"/>
                    <a:pt x="180" y="288"/>
                  </a:cubicBezTo>
                  <a:cubicBezTo>
                    <a:pt x="179" y="288"/>
                    <a:pt x="180" y="286"/>
                    <a:pt x="180" y="286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4"/>
                    <a:pt x="182" y="283"/>
                    <a:pt x="183" y="282"/>
                  </a:cubicBezTo>
                  <a:cubicBezTo>
                    <a:pt x="183" y="281"/>
                    <a:pt x="186" y="280"/>
                    <a:pt x="187" y="279"/>
                  </a:cubicBezTo>
                  <a:cubicBezTo>
                    <a:pt x="187" y="279"/>
                    <a:pt x="187" y="278"/>
                    <a:pt x="187" y="278"/>
                  </a:cubicBezTo>
                  <a:cubicBezTo>
                    <a:pt x="187" y="278"/>
                    <a:pt x="188" y="276"/>
                    <a:pt x="187" y="275"/>
                  </a:cubicBezTo>
                  <a:cubicBezTo>
                    <a:pt x="187" y="273"/>
                    <a:pt x="187" y="274"/>
                    <a:pt x="187" y="273"/>
                  </a:cubicBezTo>
                  <a:cubicBezTo>
                    <a:pt x="188" y="272"/>
                    <a:pt x="188" y="272"/>
                    <a:pt x="189" y="272"/>
                  </a:cubicBezTo>
                  <a:cubicBezTo>
                    <a:pt x="190" y="272"/>
                    <a:pt x="190" y="272"/>
                    <a:pt x="191" y="271"/>
                  </a:cubicBezTo>
                  <a:cubicBezTo>
                    <a:pt x="192" y="271"/>
                    <a:pt x="193" y="271"/>
                    <a:pt x="194" y="271"/>
                  </a:cubicBezTo>
                  <a:cubicBezTo>
                    <a:pt x="195" y="270"/>
                    <a:pt x="195" y="270"/>
                    <a:pt x="197" y="270"/>
                  </a:cubicBezTo>
                  <a:cubicBezTo>
                    <a:pt x="198" y="270"/>
                    <a:pt x="198" y="269"/>
                    <a:pt x="198" y="268"/>
                  </a:cubicBezTo>
                  <a:cubicBezTo>
                    <a:pt x="199" y="267"/>
                    <a:pt x="200" y="265"/>
                    <a:pt x="199" y="265"/>
                  </a:cubicBezTo>
                  <a:cubicBezTo>
                    <a:pt x="199" y="265"/>
                    <a:pt x="198" y="264"/>
                    <a:pt x="198" y="264"/>
                  </a:cubicBezTo>
                  <a:cubicBezTo>
                    <a:pt x="198" y="263"/>
                    <a:pt x="199" y="262"/>
                    <a:pt x="198" y="261"/>
                  </a:cubicBezTo>
                  <a:cubicBezTo>
                    <a:pt x="197" y="260"/>
                    <a:pt x="198" y="261"/>
                    <a:pt x="198" y="260"/>
                  </a:cubicBezTo>
                  <a:cubicBezTo>
                    <a:pt x="199" y="259"/>
                    <a:pt x="199" y="259"/>
                    <a:pt x="199" y="258"/>
                  </a:cubicBezTo>
                  <a:cubicBezTo>
                    <a:pt x="199" y="258"/>
                    <a:pt x="201" y="258"/>
                    <a:pt x="201" y="257"/>
                  </a:cubicBezTo>
                  <a:cubicBezTo>
                    <a:pt x="201" y="257"/>
                    <a:pt x="201" y="256"/>
                    <a:pt x="200" y="255"/>
                  </a:cubicBezTo>
                  <a:cubicBezTo>
                    <a:pt x="199" y="254"/>
                    <a:pt x="199" y="252"/>
                    <a:pt x="198" y="252"/>
                  </a:cubicBezTo>
                  <a:cubicBezTo>
                    <a:pt x="198" y="251"/>
                    <a:pt x="198" y="249"/>
                    <a:pt x="198" y="246"/>
                  </a:cubicBezTo>
                  <a:cubicBezTo>
                    <a:pt x="198" y="244"/>
                    <a:pt x="197" y="245"/>
                    <a:pt x="196" y="245"/>
                  </a:cubicBezTo>
                  <a:cubicBezTo>
                    <a:pt x="195" y="245"/>
                    <a:pt x="194" y="246"/>
                    <a:pt x="193" y="246"/>
                  </a:cubicBezTo>
                  <a:cubicBezTo>
                    <a:pt x="192" y="246"/>
                    <a:pt x="190" y="246"/>
                    <a:pt x="190" y="245"/>
                  </a:cubicBezTo>
                  <a:cubicBezTo>
                    <a:pt x="190" y="244"/>
                    <a:pt x="191" y="244"/>
                    <a:pt x="191" y="243"/>
                  </a:cubicBezTo>
                  <a:cubicBezTo>
                    <a:pt x="192" y="243"/>
                    <a:pt x="192" y="243"/>
                    <a:pt x="192" y="242"/>
                  </a:cubicBezTo>
                  <a:cubicBezTo>
                    <a:pt x="192" y="241"/>
                    <a:pt x="190" y="240"/>
                    <a:pt x="189" y="239"/>
                  </a:cubicBezTo>
                  <a:cubicBezTo>
                    <a:pt x="188" y="239"/>
                    <a:pt x="187" y="239"/>
                    <a:pt x="188" y="237"/>
                  </a:cubicBezTo>
                  <a:cubicBezTo>
                    <a:pt x="188" y="235"/>
                    <a:pt x="189" y="235"/>
                    <a:pt x="190" y="235"/>
                  </a:cubicBezTo>
                  <a:cubicBezTo>
                    <a:pt x="192" y="235"/>
                    <a:pt x="193" y="236"/>
                    <a:pt x="193" y="236"/>
                  </a:cubicBezTo>
                  <a:cubicBezTo>
                    <a:pt x="193" y="236"/>
                    <a:pt x="193" y="235"/>
                    <a:pt x="194" y="234"/>
                  </a:cubicBezTo>
                  <a:cubicBezTo>
                    <a:pt x="194" y="234"/>
                    <a:pt x="195" y="234"/>
                    <a:pt x="196" y="234"/>
                  </a:cubicBezTo>
                  <a:cubicBezTo>
                    <a:pt x="197" y="234"/>
                    <a:pt x="197" y="234"/>
                    <a:pt x="197" y="234"/>
                  </a:cubicBezTo>
                  <a:cubicBezTo>
                    <a:pt x="197" y="233"/>
                    <a:pt x="198" y="233"/>
                    <a:pt x="198" y="232"/>
                  </a:cubicBezTo>
                  <a:cubicBezTo>
                    <a:pt x="199" y="232"/>
                    <a:pt x="199" y="233"/>
                    <a:pt x="199" y="233"/>
                  </a:cubicBezTo>
                  <a:cubicBezTo>
                    <a:pt x="199" y="234"/>
                    <a:pt x="200" y="234"/>
                    <a:pt x="201" y="233"/>
                  </a:cubicBezTo>
                  <a:cubicBezTo>
                    <a:pt x="201" y="232"/>
                    <a:pt x="202" y="233"/>
                    <a:pt x="203" y="233"/>
                  </a:cubicBezTo>
                  <a:cubicBezTo>
                    <a:pt x="203" y="233"/>
                    <a:pt x="203" y="234"/>
                    <a:pt x="205" y="234"/>
                  </a:cubicBezTo>
                  <a:cubicBezTo>
                    <a:pt x="206" y="234"/>
                    <a:pt x="205" y="233"/>
                    <a:pt x="206" y="232"/>
                  </a:cubicBezTo>
                  <a:cubicBezTo>
                    <a:pt x="207" y="231"/>
                    <a:pt x="207" y="233"/>
                    <a:pt x="207" y="234"/>
                  </a:cubicBezTo>
                  <a:cubicBezTo>
                    <a:pt x="207" y="235"/>
                    <a:pt x="207" y="235"/>
                    <a:pt x="209" y="235"/>
                  </a:cubicBezTo>
                  <a:cubicBezTo>
                    <a:pt x="210" y="235"/>
                    <a:pt x="210" y="234"/>
                    <a:pt x="211" y="233"/>
                  </a:cubicBezTo>
                  <a:cubicBezTo>
                    <a:pt x="212" y="232"/>
                    <a:pt x="213" y="232"/>
                    <a:pt x="213" y="232"/>
                  </a:cubicBezTo>
                  <a:cubicBezTo>
                    <a:pt x="214" y="232"/>
                    <a:pt x="213" y="233"/>
                    <a:pt x="212" y="234"/>
                  </a:cubicBezTo>
                  <a:cubicBezTo>
                    <a:pt x="212" y="235"/>
                    <a:pt x="212" y="236"/>
                    <a:pt x="213" y="236"/>
                  </a:cubicBezTo>
                  <a:cubicBezTo>
                    <a:pt x="214" y="236"/>
                    <a:pt x="213" y="235"/>
                    <a:pt x="215" y="235"/>
                  </a:cubicBezTo>
                  <a:cubicBezTo>
                    <a:pt x="217" y="235"/>
                    <a:pt x="216" y="236"/>
                    <a:pt x="217" y="237"/>
                  </a:cubicBezTo>
                  <a:cubicBezTo>
                    <a:pt x="218" y="238"/>
                    <a:pt x="219" y="238"/>
                    <a:pt x="220" y="239"/>
                  </a:cubicBezTo>
                  <a:cubicBezTo>
                    <a:pt x="220" y="239"/>
                    <a:pt x="221" y="238"/>
                    <a:pt x="222" y="237"/>
                  </a:cubicBezTo>
                  <a:cubicBezTo>
                    <a:pt x="223" y="236"/>
                    <a:pt x="223" y="237"/>
                    <a:pt x="224" y="238"/>
                  </a:cubicBezTo>
                  <a:cubicBezTo>
                    <a:pt x="225" y="239"/>
                    <a:pt x="224" y="239"/>
                    <a:pt x="225" y="240"/>
                  </a:cubicBezTo>
                  <a:cubicBezTo>
                    <a:pt x="226" y="240"/>
                    <a:pt x="226" y="241"/>
                    <a:pt x="226" y="242"/>
                  </a:cubicBezTo>
                  <a:cubicBezTo>
                    <a:pt x="227" y="243"/>
                    <a:pt x="228" y="242"/>
                    <a:pt x="228" y="241"/>
                  </a:cubicBezTo>
                  <a:cubicBezTo>
                    <a:pt x="229" y="240"/>
                    <a:pt x="229" y="240"/>
                    <a:pt x="230" y="240"/>
                  </a:cubicBezTo>
                  <a:cubicBezTo>
                    <a:pt x="230" y="239"/>
                    <a:pt x="231" y="239"/>
                    <a:pt x="232" y="238"/>
                  </a:cubicBezTo>
                  <a:cubicBezTo>
                    <a:pt x="233" y="237"/>
                    <a:pt x="232" y="236"/>
                    <a:pt x="232" y="235"/>
                  </a:cubicBezTo>
                  <a:cubicBezTo>
                    <a:pt x="232" y="234"/>
                    <a:pt x="233" y="234"/>
                    <a:pt x="232" y="233"/>
                  </a:cubicBezTo>
                  <a:cubicBezTo>
                    <a:pt x="231" y="232"/>
                    <a:pt x="232" y="232"/>
                    <a:pt x="233" y="231"/>
                  </a:cubicBezTo>
                  <a:cubicBezTo>
                    <a:pt x="233" y="230"/>
                    <a:pt x="233" y="229"/>
                    <a:pt x="233" y="229"/>
                  </a:cubicBezTo>
                  <a:cubicBezTo>
                    <a:pt x="234" y="228"/>
                    <a:pt x="235" y="230"/>
                    <a:pt x="236" y="230"/>
                  </a:cubicBezTo>
                  <a:cubicBezTo>
                    <a:pt x="237" y="231"/>
                    <a:pt x="236" y="230"/>
                    <a:pt x="236" y="228"/>
                  </a:cubicBezTo>
                  <a:cubicBezTo>
                    <a:pt x="236" y="227"/>
                    <a:pt x="236" y="227"/>
                    <a:pt x="235" y="227"/>
                  </a:cubicBezTo>
                  <a:cubicBezTo>
                    <a:pt x="234" y="226"/>
                    <a:pt x="236" y="226"/>
                    <a:pt x="235" y="225"/>
                  </a:cubicBezTo>
                  <a:cubicBezTo>
                    <a:pt x="234" y="224"/>
                    <a:pt x="234" y="220"/>
                    <a:pt x="234" y="218"/>
                  </a:cubicBezTo>
                  <a:cubicBezTo>
                    <a:pt x="234" y="216"/>
                    <a:pt x="231" y="208"/>
                    <a:pt x="231" y="208"/>
                  </a:cubicBezTo>
                  <a:cubicBezTo>
                    <a:pt x="231" y="208"/>
                    <a:pt x="228" y="209"/>
                    <a:pt x="227" y="209"/>
                  </a:cubicBezTo>
                  <a:cubicBezTo>
                    <a:pt x="226" y="209"/>
                    <a:pt x="225" y="209"/>
                    <a:pt x="224" y="208"/>
                  </a:cubicBezTo>
                  <a:cubicBezTo>
                    <a:pt x="224" y="208"/>
                    <a:pt x="223" y="207"/>
                    <a:pt x="222" y="206"/>
                  </a:cubicBezTo>
                  <a:cubicBezTo>
                    <a:pt x="220" y="205"/>
                    <a:pt x="219" y="203"/>
                    <a:pt x="219" y="202"/>
                  </a:cubicBezTo>
                  <a:cubicBezTo>
                    <a:pt x="219" y="201"/>
                    <a:pt x="218" y="203"/>
                    <a:pt x="217" y="202"/>
                  </a:cubicBezTo>
                  <a:cubicBezTo>
                    <a:pt x="216" y="202"/>
                    <a:pt x="218" y="201"/>
                    <a:pt x="218" y="200"/>
                  </a:cubicBezTo>
                  <a:cubicBezTo>
                    <a:pt x="218" y="200"/>
                    <a:pt x="217" y="198"/>
                    <a:pt x="216" y="198"/>
                  </a:cubicBezTo>
                  <a:cubicBezTo>
                    <a:pt x="215" y="197"/>
                    <a:pt x="214" y="199"/>
                    <a:pt x="213" y="199"/>
                  </a:cubicBezTo>
                  <a:cubicBezTo>
                    <a:pt x="212" y="200"/>
                    <a:pt x="211" y="200"/>
                    <a:pt x="210" y="200"/>
                  </a:cubicBezTo>
                  <a:cubicBezTo>
                    <a:pt x="208" y="200"/>
                    <a:pt x="208" y="200"/>
                    <a:pt x="207" y="199"/>
                  </a:cubicBezTo>
                  <a:cubicBezTo>
                    <a:pt x="207" y="198"/>
                    <a:pt x="205" y="199"/>
                    <a:pt x="204" y="199"/>
                  </a:cubicBezTo>
                  <a:cubicBezTo>
                    <a:pt x="204" y="200"/>
                    <a:pt x="204" y="202"/>
                    <a:pt x="204" y="203"/>
                  </a:cubicBezTo>
                  <a:cubicBezTo>
                    <a:pt x="204" y="204"/>
                    <a:pt x="203" y="203"/>
                    <a:pt x="202" y="204"/>
                  </a:cubicBezTo>
                  <a:cubicBezTo>
                    <a:pt x="201" y="204"/>
                    <a:pt x="202" y="205"/>
                    <a:pt x="203" y="207"/>
                  </a:cubicBezTo>
                  <a:cubicBezTo>
                    <a:pt x="203" y="208"/>
                    <a:pt x="203" y="210"/>
                    <a:pt x="203" y="210"/>
                  </a:cubicBezTo>
                  <a:cubicBezTo>
                    <a:pt x="198" y="211"/>
                    <a:pt x="198" y="211"/>
                    <a:pt x="198" y="211"/>
                  </a:cubicBezTo>
                  <a:cubicBezTo>
                    <a:pt x="198" y="212"/>
                    <a:pt x="198" y="213"/>
                    <a:pt x="198" y="214"/>
                  </a:cubicBezTo>
                  <a:cubicBezTo>
                    <a:pt x="198" y="216"/>
                    <a:pt x="198" y="216"/>
                    <a:pt x="198" y="217"/>
                  </a:cubicBezTo>
                  <a:cubicBezTo>
                    <a:pt x="198" y="219"/>
                    <a:pt x="199" y="219"/>
                    <a:pt x="200" y="220"/>
                  </a:cubicBezTo>
                  <a:cubicBezTo>
                    <a:pt x="200" y="221"/>
                    <a:pt x="199" y="221"/>
                    <a:pt x="198" y="222"/>
                  </a:cubicBezTo>
                  <a:cubicBezTo>
                    <a:pt x="197" y="222"/>
                    <a:pt x="196" y="222"/>
                    <a:pt x="195" y="222"/>
                  </a:cubicBezTo>
                  <a:cubicBezTo>
                    <a:pt x="194" y="222"/>
                    <a:pt x="191" y="221"/>
                    <a:pt x="190" y="221"/>
                  </a:cubicBezTo>
                  <a:cubicBezTo>
                    <a:pt x="189" y="221"/>
                    <a:pt x="189" y="222"/>
                    <a:pt x="189" y="223"/>
                  </a:cubicBezTo>
                  <a:cubicBezTo>
                    <a:pt x="188" y="223"/>
                    <a:pt x="186" y="224"/>
                    <a:pt x="186" y="223"/>
                  </a:cubicBezTo>
                  <a:cubicBezTo>
                    <a:pt x="185" y="223"/>
                    <a:pt x="183" y="224"/>
                    <a:pt x="182" y="224"/>
                  </a:cubicBezTo>
                  <a:cubicBezTo>
                    <a:pt x="181" y="225"/>
                    <a:pt x="179" y="225"/>
                    <a:pt x="178" y="225"/>
                  </a:cubicBezTo>
                  <a:cubicBezTo>
                    <a:pt x="177" y="225"/>
                    <a:pt x="177" y="223"/>
                    <a:pt x="177" y="223"/>
                  </a:cubicBezTo>
                  <a:cubicBezTo>
                    <a:pt x="176" y="223"/>
                    <a:pt x="176" y="224"/>
                    <a:pt x="176" y="225"/>
                  </a:cubicBezTo>
                  <a:cubicBezTo>
                    <a:pt x="175" y="226"/>
                    <a:pt x="173" y="226"/>
                    <a:pt x="172" y="226"/>
                  </a:cubicBezTo>
                  <a:cubicBezTo>
                    <a:pt x="170" y="226"/>
                    <a:pt x="171" y="224"/>
                    <a:pt x="171" y="224"/>
                  </a:cubicBezTo>
                  <a:cubicBezTo>
                    <a:pt x="171" y="223"/>
                    <a:pt x="171" y="222"/>
                    <a:pt x="169" y="221"/>
                  </a:cubicBezTo>
                  <a:cubicBezTo>
                    <a:pt x="167" y="221"/>
                    <a:pt x="168" y="223"/>
                    <a:pt x="167" y="223"/>
                  </a:cubicBezTo>
                  <a:cubicBezTo>
                    <a:pt x="166" y="222"/>
                    <a:pt x="167" y="222"/>
                    <a:pt x="166" y="221"/>
                  </a:cubicBezTo>
                  <a:cubicBezTo>
                    <a:pt x="165" y="221"/>
                    <a:pt x="165" y="219"/>
                    <a:pt x="165" y="219"/>
                  </a:cubicBezTo>
                  <a:cubicBezTo>
                    <a:pt x="165" y="218"/>
                    <a:pt x="164" y="217"/>
                    <a:pt x="164" y="216"/>
                  </a:cubicBezTo>
                  <a:cubicBezTo>
                    <a:pt x="164" y="215"/>
                    <a:pt x="163" y="215"/>
                    <a:pt x="163" y="215"/>
                  </a:cubicBezTo>
                  <a:cubicBezTo>
                    <a:pt x="162" y="214"/>
                    <a:pt x="161" y="215"/>
                    <a:pt x="161" y="216"/>
                  </a:cubicBezTo>
                  <a:cubicBezTo>
                    <a:pt x="160" y="216"/>
                    <a:pt x="160" y="214"/>
                    <a:pt x="159" y="213"/>
                  </a:cubicBezTo>
                  <a:cubicBezTo>
                    <a:pt x="159" y="212"/>
                    <a:pt x="158" y="210"/>
                    <a:pt x="158" y="209"/>
                  </a:cubicBezTo>
                  <a:cubicBezTo>
                    <a:pt x="158" y="207"/>
                    <a:pt x="161" y="207"/>
                    <a:pt x="162" y="207"/>
                  </a:cubicBezTo>
                  <a:cubicBezTo>
                    <a:pt x="163" y="206"/>
                    <a:pt x="163" y="205"/>
                    <a:pt x="163" y="205"/>
                  </a:cubicBezTo>
                  <a:cubicBezTo>
                    <a:pt x="164" y="205"/>
                    <a:pt x="164" y="205"/>
                    <a:pt x="164" y="205"/>
                  </a:cubicBezTo>
                  <a:cubicBezTo>
                    <a:pt x="163" y="205"/>
                    <a:pt x="162" y="204"/>
                    <a:pt x="161" y="204"/>
                  </a:cubicBezTo>
                  <a:cubicBezTo>
                    <a:pt x="159" y="204"/>
                    <a:pt x="158" y="202"/>
                    <a:pt x="158" y="200"/>
                  </a:cubicBezTo>
                  <a:cubicBezTo>
                    <a:pt x="158" y="199"/>
                    <a:pt x="158" y="198"/>
                    <a:pt x="157" y="197"/>
                  </a:cubicBezTo>
                  <a:cubicBezTo>
                    <a:pt x="156" y="195"/>
                    <a:pt x="155" y="193"/>
                    <a:pt x="155" y="191"/>
                  </a:cubicBezTo>
                  <a:cubicBezTo>
                    <a:pt x="155" y="190"/>
                    <a:pt x="155" y="189"/>
                    <a:pt x="155" y="189"/>
                  </a:cubicBezTo>
                  <a:cubicBezTo>
                    <a:pt x="153" y="186"/>
                    <a:pt x="151" y="187"/>
                    <a:pt x="147" y="189"/>
                  </a:cubicBezTo>
                  <a:cubicBezTo>
                    <a:pt x="146" y="189"/>
                    <a:pt x="145" y="190"/>
                    <a:pt x="143" y="191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1"/>
                    <a:pt x="140" y="190"/>
                    <a:pt x="139" y="189"/>
                  </a:cubicBezTo>
                  <a:cubicBezTo>
                    <a:pt x="138" y="189"/>
                    <a:pt x="137" y="188"/>
                    <a:pt x="137" y="188"/>
                  </a:cubicBezTo>
                  <a:cubicBezTo>
                    <a:pt x="136" y="187"/>
                    <a:pt x="137" y="186"/>
                    <a:pt x="137" y="186"/>
                  </a:cubicBezTo>
                  <a:cubicBezTo>
                    <a:pt x="137" y="185"/>
                    <a:pt x="136" y="184"/>
                    <a:pt x="136" y="184"/>
                  </a:cubicBezTo>
                  <a:cubicBezTo>
                    <a:pt x="135" y="184"/>
                    <a:pt x="134" y="185"/>
                    <a:pt x="133" y="185"/>
                  </a:cubicBezTo>
                  <a:cubicBezTo>
                    <a:pt x="133" y="185"/>
                    <a:pt x="133" y="183"/>
                    <a:pt x="133" y="182"/>
                  </a:cubicBezTo>
                  <a:cubicBezTo>
                    <a:pt x="133" y="181"/>
                    <a:pt x="133" y="181"/>
                    <a:pt x="134" y="181"/>
                  </a:cubicBezTo>
                  <a:cubicBezTo>
                    <a:pt x="134" y="180"/>
                    <a:pt x="135" y="180"/>
                    <a:pt x="135" y="179"/>
                  </a:cubicBezTo>
                  <a:cubicBezTo>
                    <a:pt x="135" y="178"/>
                    <a:pt x="135" y="177"/>
                    <a:pt x="135" y="176"/>
                  </a:cubicBezTo>
                  <a:cubicBezTo>
                    <a:pt x="135" y="175"/>
                    <a:pt x="135" y="175"/>
                    <a:pt x="134" y="174"/>
                  </a:cubicBezTo>
                  <a:cubicBezTo>
                    <a:pt x="133" y="173"/>
                    <a:pt x="135" y="173"/>
                    <a:pt x="137" y="173"/>
                  </a:cubicBezTo>
                  <a:cubicBezTo>
                    <a:pt x="138" y="172"/>
                    <a:pt x="137" y="171"/>
                    <a:pt x="138" y="171"/>
                  </a:cubicBezTo>
                  <a:cubicBezTo>
                    <a:pt x="138" y="170"/>
                    <a:pt x="138" y="169"/>
                    <a:pt x="137" y="168"/>
                  </a:cubicBezTo>
                  <a:cubicBezTo>
                    <a:pt x="136" y="168"/>
                    <a:pt x="137" y="165"/>
                    <a:pt x="137" y="164"/>
                  </a:cubicBezTo>
                  <a:cubicBezTo>
                    <a:pt x="137" y="163"/>
                    <a:pt x="137" y="163"/>
                    <a:pt x="138" y="162"/>
                  </a:cubicBezTo>
                  <a:cubicBezTo>
                    <a:pt x="139" y="161"/>
                    <a:pt x="138" y="159"/>
                    <a:pt x="138" y="159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59"/>
                  </a:cubicBezTo>
                  <a:cubicBezTo>
                    <a:pt x="142" y="158"/>
                    <a:pt x="142" y="156"/>
                    <a:pt x="142" y="154"/>
                  </a:cubicBezTo>
                  <a:cubicBezTo>
                    <a:pt x="142" y="152"/>
                    <a:pt x="142" y="150"/>
                    <a:pt x="141" y="148"/>
                  </a:cubicBezTo>
                  <a:cubicBezTo>
                    <a:pt x="142" y="147"/>
                    <a:pt x="142" y="147"/>
                    <a:pt x="142" y="147"/>
                  </a:cubicBezTo>
                  <a:cubicBezTo>
                    <a:pt x="142" y="147"/>
                    <a:pt x="143" y="146"/>
                    <a:pt x="143" y="146"/>
                  </a:cubicBezTo>
                  <a:cubicBezTo>
                    <a:pt x="144" y="145"/>
                    <a:pt x="144" y="144"/>
                    <a:pt x="144" y="143"/>
                  </a:cubicBezTo>
                  <a:cubicBezTo>
                    <a:pt x="145" y="142"/>
                    <a:pt x="145" y="142"/>
                    <a:pt x="144" y="141"/>
                  </a:cubicBezTo>
                  <a:cubicBezTo>
                    <a:pt x="144" y="139"/>
                    <a:pt x="144" y="139"/>
                    <a:pt x="144" y="138"/>
                  </a:cubicBezTo>
                  <a:cubicBezTo>
                    <a:pt x="143" y="137"/>
                    <a:pt x="145" y="137"/>
                    <a:pt x="145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4" y="136"/>
                    <a:pt x="143" y="135"/>
                    <a:pt x="142" y="135"/>
                  </a:cubicBezTo>
                  <a:cubicBezTo>
                    <a:pt x="140" y="134"/>
                    <a:pt x="136" y="136"/>
                    <a:pt x="133" y="137"/>
                  </a:cubicBezTo>
                  <a:cubicBezTo>
                    <a:pt x="130" y="138"/>
                    <a:pt x="130" y="137"/>
                    <a:pt x="130" y="137"/>
                  </a:cubicBezTo>
                  <a:cubicBezTo>
                    <a:pt x="130" y="137"/>
                    <a:pt x="129" y="137"/>
                    <a:pt x="129" y="136"/>
                  </a:cubicBezTo>
                  <a:cubicBezTo>
                    <a:pt x="129" y="136"/>
                    <a:pt x="129" y="136"/>
                    <a:pt x="129" y="136"/>
                  </a:cubicBezTo>
                  <a:cubicBezTo>
                    <a:pt x="129" y="136"/>
                    <a:pt x="128" y="138"/>
                    <a:pt x="128" y="139"/>
                  </a:cubicBezTo>
                  <a:cubicBezTo>
                    <a:pt x="128" y="140"/>
                    <a:pt x="128" y="140"/>
                    <a:pt x="126" y="139"/>
                  </a:cubicBezTo>
                  <a:cubicBezTo>
                    <a:pt x="124" y="139"/>
                    <a:pt x="125" y="140"/>
                    <a:pt x="125" y="140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3" y="140"/>
                    <a:pt x="121" y="139"/>
                    <a:pt x="120" y="139"/>
                  </a:cubicBezTo>
                  <a:cubicBezTo>
                    <a:pt x="118" y="140"/>
                    <a:pt x="116" y="140"/>
                    <a:pt x="115" y="141"/>
                  </a:cubicBezTo>
                  <a:cubicBezTo>
                    <a:pt x="115" y="142"/>
                    <a:pt x="113" y="142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1" y="141"/>
                    <a:pt x="111" y="140"/>
                    <a:pt x="111" y="140"/>
                  </a:cubicBezTo>
                  <a:cubicBezTo>
                    <a:pt x="111" y="140"/>
                    <a:pt x="112" y="140"/>
                    <a:pt x="112" y="139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7"/>
                    <a:pt x="112" y="136"/>
                    <a:pt x="112" y="135"/>
                  </a:cubicBezTo>
                  <a:cubicBezTo>
                    <a:pt x="113" y="134"/>
                    <a:pt x="112" y="134"/>
                    <a:pt x="112" y="133"/>
                  </a:cubicBezTo>
                  <a:cubicBezTo>
                    <a:pt x="112" y="132"/>
                    <a:pt x="112" y="132"/>
                    <a:pt x="112" y="131"/>
                  </a:cubicBezTo>
                  <a:cubicBezTo>
                    <a:pt x="112" y="130"/>
                    <a:pt x="112" y="129"/>
                    <a:pt x="112" y="128"/>
                  </a:cubicBezTo>
                  <a:cubicBezTo>
                    <a:pt x="112" y="127"/>
                    <a:pt x="112" y="127"/>
                    <a:pt x="111" y="127"/>
                  </a:cubicBezTo>
                  <a:cubicBezTo>
                    <a:pt x="109" y="127"/>
                    <a:pt x="110" y="128"/>
                    <a:pt x="109" y="128"/>
                  </a:cubicBezTo>
                  <a:cubicBezTo>
                    <a:pt x="108" y="128"/>
                    <a:pt x="108" y="127"/>
                    <a:pt x="107" y="126"/>
                  </a:cubicBezTo>
                  <a:cubicBezTo>
                    <a:pt x="107" y="126"/>
                    <a:pt x="107" y="124"/>
                    <a:pt x="106" y="124"/>
                  </a:cubicBezTo>
                  <a:cubicBezTo>
                    <a:pt x="106" y="124"/>
                    <a:pt x="105" y="124"/>
                    <a:pt x="105" y="123"/>
                  </a:cubicBezTo>
                  <a:cubicBezTo>
                    <a:pt x="105" y="122"/>
                    <a:pt x="105" y="122"/>
                    <a:pt x="104" y="122"/>
                  </a:cubicBezTo>
                  <a:cubicBezTo>
                    <a:pt x="104" y="121"/>
                    <a:pt x="104" y="120"/>
                    <a:pt x="104" y="119"/>
                  </a:cubicBezTo>
                  <a:cubicBezTo>
                    <a:pt x="104" y="118"/>
                    <a:pt x="104" y="118"/>
                    <a:pt x="104" y="117"/>
                  </a:cubicBezTo>
                  <a:cubicBezTo>
                    <a:pt x="103" y="117"/>
                    <a:pt x="102" y="117"/>
                    <a:pt x="102" y="116"/>
                  </a:cubicBezTo>
                  <a:cubicBezTo>
                    <a:pt x="101" y="116"/>
                    <a:pt x="101" y="115"/>
                    <a:pt x="100" y="115"/>
                  </a:cubicBezTo>
                  <a:cubicBezTo>
                    <a:pt x="100" y="114"/>
                    <a:pt x="100" y="114"/>
                    <a:pt x="99" y="115"/>
                  </a:cubicBezTo>
                  <a:cubicBezTo>
                    <a:pt x="99" y="115"/>
                    <a:pt x="99" y="116"/>
                    <a:pt x="100" y="116"/>
                  </a:cubicBezTo>
                  <a:cubicBezTo>
                    <a:pt x="101" y="117"/>
                    <a:pt x="100" y="117"/>
                    <a:pt x="100" y="118"/>
                  </a:cubicBezTo>
                  <a:cubicBezTo>
                    <a:pt x="100" y="118"/>
                    <a:pt x="100" y="119"/>
                    <a:pt x="99" y="119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98" y="120"/>
                    <a:pt x="98" y="120"/>
                    <a:pt x="97" y="121"/>
                  </a:cubicBezTo>
                  <a:cubicBezTo>
                    <a:pt x="96" y="121"/>
                    <a:pt x="97" y="120"/>
                    <a:pt x="96" y="119"/>
                  </a:cubicBezTo>
                  <a:cubicBezTo>
                    <a:pt x="96" y="118"/>
                    <a:pt x="95" y="118"/>
                    <a:pt x="95" y="118"/>
                  </a:cubicBezTo>
                  <a:cubicBezTo>
                    <a:pt x="94" y="118"/>
                    <a:pt x="94" y="116"/>
                    <a:pt x="94" y="115"/>
                  </a:cubicBezTo>
                  <a:cubicBezTo>
                    <a:pt x="94" y="115"/>
                    <a:pt x="93" y="114"/>
                    <a:pt x="92" y="114"/>
                  </a:cubicBezTo>
                  <a:cubicBezTo>
                    <a:pt x="92" y="113"/>
                    <a:pt x="91" y="114"/>
                    <a:pt x="91" y="114"/>
                  </a:cubicBezTo>
                  <a:cubicBezTo>
                    <a:pt x="91" y="115"/>
                    <a:pt x="90" y="115"/>
                    <a:pt x="90" y="115"/>
                  </a:cubicBezTo>
                  <a:cubicBezTo>
                    <a:pt x="89" y="115"/>
                    <a:pt x="88" y="117"/>
                    <a:pt x="88" y="117"/>
                  </a:cubicBezTo>
                  <a:cubicBezTo>
                    <a:pt x="87" y="118"/>
                    <a:pt x="86" y="118"/>
                    <a:pt x="85" y="118"/>
                  </a:cubicBezTo>
                  <a:cubicBezTo>
                    <a:pt x="85" y="118"/>
                    <a:pt x="84" y="118"/>
                    <a:pt x="84" y="118"/>
                  </a:cubicBezTo>
                  <a:cubicBezTo>
                    <a:pt x="83" y="117"/>
                    <a:pt x="84" y="116"/>
                    <a:pt x="83" y="116"/>
                  </a:cubicBezTo>
                  <a:cubicBezTo>
                    <a:pt x="83" y="115"/>
                    <a:pt x="82" y="115"/>
                    <a:pt x="82" y="115"/>
                  </a:cubicBezTo>
                  <a:cubicBezTo>
                    <a:pt x="81" y="115"/>
                    <a:pt x="81" y="115"/>
                    <a:pt x="82" y="114"/>
                  </a:cubicBezTo>
                  <a:cubicBezTo>
                    <a:pt x="82" y="114"/>
                    <a:pt x="81" y="113"/>
                    <a:pt x="80" y="113"/>
                  </a:cubicBezTo>
                  <a:cubicBezTo>
                    <a:pt x="80" y="113"/>
                    <a:pt x="78" y="113"/>
                    <a:pt x="78" y="113"/>
                  </a:cubicBezTo>
                  <a:cubicBezTo>
                    <a:pt x="78" y="113"/>
                    <a:pt x="77" y="115"/>
                    <a:pt x="77" y="115"/>
                  </a:cubicBezTo>
                  <a:cubicBezTo>
                    <a:pt x="77" y="115"/>
                    <a:pt x="75" y="114"/>
                    <a:pt x="74" y="114"/>
                  </a:cubicBezTo>
                  <a:cubicBezTo>
                    <a:pt x="74" y="114"/>
                    <a:pt x="72" y="115"/>
                    <a:pt x="72" y="116"/>
                  </a:cubicBezTo>
                  <a:cubicBezTo>
                    <a:pt x="71" y="116"/>
                    <a:pt x="71" y="116"/>
                    <a:pt x="70" y="115"/>
                  </a:cubicBezTo>
                  <a:cubicBezTo>
                    <a:pt x="70" y="115"/>
                    <a:pt x="69" y="115"/>
                    <a:pt x="68" y="116"/>
                  </a:cubicBezTo>
                  <a:cubicBezTo>
                    <a:pt x="67" y="116"/>
                    <a:pt x="66" y="115"/>
                    <a:pt x="66" y="115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6"/>
                    <a:pt x="65" y="114"/>
                    <a:pt x="65" y="114"/>
                  </a:cubicBezTo>
                  <a:cubicBezTo>
                    <a:pt x="64" y="114"/>
                    <a:pt x="63" y="114"/>
                    <a:pt x="62" y="114"/>
                  </a:cubicBezTo>
                  <a:cubicBezTo>
                    <a:pt x="62" y="114"/>
                    <a:pt x="62" y="113"/>
                    <a:pt x="63" y="113"/>
                  </a:cubicBezTo>
                  <a:cubicBezTo>
                    <a:pt x="64" y="112"/>
                    <a:pt x="64" y="112"/>
                    <a:pt x="63" y="112"/>
                  </a:cubicBezTo>
                  <a:cubicBezTo>
                    <a:pt x="62" y="111"/>
                    <a:pt x="62" y="111"/>
                    <a:pt x="61" y="111"/>
                  </a:cubicBezTo>
                  <a:cubicBezTo>
                    <a:pt x="60" y="111"/>
                    <a:pt x="61" y="111"/>
                    <a:pt x="61" y="110"/>
                  </a:cubicBezTo>
                  <a:cubicBezTo>
                    <a:pt x="61" y="109"/>
                    <a:pt x="59" y="110"/>
                    <a:pt x="59" y="110"/>
                  </a:cubicBezTo>
                  <a:cubicBezTo>
                    <a:pt x="58" y="110"/>
                    <a:pt x="57" y="110"/>
                    <a:pt x="57" y="110"/>
                  </a:cubicBezTo>
                  <a:cubicBezTo>
                    <a:pt x="56" y="110"/>
                    <a:pt x="55" y="109"/>
                    <a:pt x="55" y="109"/>
                  </a:cubicBezTo>
                  <a:cubicBezTo>
                    <a:pt x="54" y="109"/>
                    <a:pt x="55" y="107"/>
                    <a:pt x="55" y="106"/>
                  </a:cubicBezTo>
                  <a:cubicBezTo>
                    <a:pt x="56" y="105"/>
                    <a:pt x="56" y="105"/>
                    <a:pt x="56" y="104"/>
                  </a:cubicBezTo>
                  <a:cubicBezTo>
                    <a:pt x="56" y="104"/>
                    <a:pt x="56" y="104"/>
                    <a:pt x="55" y="103"/>
                  </a:cubicBezTo>
                  <a:cubicBezTo>
                    <a:pt x="55" y="102"/>
                    <a:pt x="56" y="102"/>
                    <a:pt x="55" y="101"/>
                  </a:cubicBezTo>
                  <a:cubicBezTo>
                    <a:pt x="55" y="101"/>
                    <a:pt x="54" y="102"/>
                    <a:pt x="54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0"/>
                    <a:pt x="52" y="101"/>
                    <a:pt x="52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0" y="99"/>
                    <a:pt x="50" y="99"/>
                    <a:pt x="49" y="98"/>
                  </a:cubicBezTo>
                  <a:cubicBezTo>
                    <a:pt x="49" y="97"/>
                    <a:pt x="49" y="97"/>
                    <a:pt x="49" y="96"/>
                  </a:cubicBezTo>
                  <a:cubicBezTo>
                    <a:pt x="48" y="95"/>
                    <a:pt x="49" y="95"/>
                    <a:pt x="49" y="94"/>
                  </a:cubicBezTo>
                  <a:cubicBezTo>
                    <a:pt x="49" y="94"/>
                    <a:pt x="49" y="93"/>
                    <a:pt x="49" y="92"/>
                  </a:cubicBezTo>
                  <a:cubicBezTo>
                    <a:pt x="49" y="91"/>
                    <a:pt x="48" y="91"/>
                    <a:pt x="48" y="91"/>
                  </a:cubicBezTo>
                  <a:cubicBezTo>
                    <a:pt x="48" y="89"/>
                    <a:pt x="48" y="89"/>
                    <a:pt x="48" y="89"/>
                  </a:cubicBezTo>
                  <a:cubicBezTo>
                    <a:pt x="48" y="89"/>
                    <a:pt x="48" y="89"/>
                    <a:pt x="46" y="89"/>
                  </a:cubicBezTo>
                  <a:cubicBezTo>
                    <a:pt x="45" y="89"/>
                    <a:pt x="45" y="88"/>
                    <a:pt x="44" y="88"/>
                  </a:cubicBezTo>
                  <a:cubicBezTo>
                    <a:pt x="43" y="88"/>
                    <a:pt x="42" y="88"/>
                    <a:pt x="42" y="88"/>
                  </a:cubicBezTo>
                  <a:cubicBezTo>
                    <a:pt x="41" y="88"/>
                    <a:pt x="41" y="88"/>
                    <a:pt x="41" y="89"/>
                  </a:cubicBezTo>
                  <a:cubicBezTo>
                    <a:pt x="41" y="90"/>
                    <a:pt x="41" y="89"/>
                    <a:pt x="40" y="89"/>
                  </a:cubicBezTo>
                  <a:cubicBezTo>
                    <a:pt x="38" y="89"/>
                    <a:pt x="39" y="91"/>
                    <a:pt x="38" y="91"/>
                  </a:cubicBezTo>
                  <a:cubicBezTo>
                    <a:pt x="38" y="92"/>
                    <a:pt x="38" y="91"/>
                    <a:pt x="37" y="90"/>
                  </a:cubicBezTo>
                  <a:cubicBezTo>
                    <a:pt x="37" y="90"/>
                    <a:pt x="35" y="89"/>
                    <a:pt x="34" y="88"/>
                  </a:cubicBezTo>
                  <a:cubicBezTo>
                    <a:pt x="33" y="88"/>
                    <a:pt x="33" y="86"/>
                    <a:pt x="33" y="86"/>
                  </a:cubicBezTo>
                  <a:cubicBezTo>
                    <a:pt x="33" y="85"/>
                    <a:pt x="31" y="84"/>
                    <a:pt x="30" y="84"/>
                  </a:cubicBezTo>
                  <a:cubicBezTo>
                    <a:pt x="29" y="84"/>
                    <a:pt x="28" y="84"/>
                    <a:pt x="27" y="84"/>
                  </a:cubicBezTo>
                  <a:cubicBezTo>
                    <a:pt x="26" y="84"/>
                    <a:pt x="24" y="84"/>
                    <a:pt x="24" y="84"/>
                  </a:cubicBezTo>
                  <a:cubicBezTo>
                    <a:pt x="23" y="84"/>
                    <a:pt x="21" y="84"/>
                    <a:pt x="20" y="84"/>
                  </a:cubicBezTo>
                  <a:cubicBezTo>
                    <a:pt x="20" y="84"/>
                    <a:pt x="19" y="84"/>
                    <a:pt x="19" y="84"/>
                  </a:cubicBezTo>
                  <a:cubicBezTo>
                    <a:pt x="18" y="84"/>
                    <a:pt x="18" y="84"/>
                    <a:pt x="18" y="83"/>
                  </a:cubicBezTo>
                  <a:cubicBezTo>
                    <a:pt x="17" y="83"/>
                    <a:pt x="18" y="83"/>
                    <a:pt x="19" y="83"/>
                  </a:cubicBezTo>
                  <a:cubicBezTo>
                    <a:pt x="19" y="83"/>
                    <a:pt x="19" y="83"/>
                    <a:pt x="19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9" y="82"/>
                    <a:pt x="18" y="81"/>
                    <a:pt x="18" y="81"/>
                  </a:cubicBezTo>
                  <a:cubicBezTo>
                    <a:pt x="17" y="80"/>
                    <a:pt x="16" y="80"/>
                    <a:pt x="16" y="79"/>
                  </a:cubicBezTo>
                  <a:cubicBezTo>
                    <a:pt x="16" y="79"/>
                    <a:pt x="15" y="79"/>
                    <a:pt x="14" y="79"/>
                  </a:cubicBezTo>
                  <a:cubicBezTo>
                    <a:pt x="13" y="79"/>
                    <a:pt x="13" y="78"/>
                    <a:pt x="13" y="78"/>
                  </a:cubicBezTo>
                  <a:cubicBezTo>
                    <a:pt x="13" y="78"/>
                    <a:pt x="12" y="78"/>
                    <a:pt x="11" y="77"/>
                  </a:cubicBezTo>
                  <a:cubicBezTo>
                    <a:pt x="11" y="77"/>
                    <a:pt x="11" y="76"/>
                    <a:pt x="12" y="76"/>
                  </a:cubicBezTo>
                  <a:cubicBezTo>
                    <a:pt x="12" y="76"/>
                    <a:pt x="11" y="75"/>
                    <a:pt x="11" y="75"/>
                  </a:cubicBezTo>
                  <a:cubicBezTo>
                    <a:pt x="10" y="75"/>
                    <a:pt x="10" y="74"/>
                    <a:pt x="10" y="74"/>
                  </a:cubicBezTo>
                  <a:cubicBezTo>
                    <a:pt x="9" y="73"/>
                    <a:pt x="8" y="73"/>
                    <a:pt x="7" y="73"/>
                  </a:cubicBezTo>
                  <a:cubicBezTo>
                    <a:pt x="6" y="73"/>
                    <a:pt x="6" y="72"/>
                    <a:pt x="6" y="72"/>
                  </a:cubicBezTo>
                  <a:cubicBezTo>
                    <a:pt x="7" y="72"/>
                    <a:pt x="7" y="71"/>
                    <a:pt x="6" y="71"/>
                  </a:cubicBezTo>
                  <a:cubicBezTo>
                    <a:pt x="5" y="70"/>
                    <a:pt x="5" y="70"/>
                    <a:pt x="4" y="71"/>
                  </a:cubicBezTo>
                  <a:cubicBezTo>
                    <a:pt x="4" y="72"/>
                    <a:pt x="1" y="73"/>
                    <a:pt x="1" y="71"/>
                  </a:cubicBezTo>
                  <a:cubicBezTo>
                    <a:pt x="2" y="70"/>
                    <a:pt x="2" y="69"/>
                    <a:pt x="2" y="68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1" y="65"/>
                    <a:pt x="0" y="64"/>
                    <a:pt x="0" y="63"/>
                  </a:cubicBezTo>
                  <a:cubicBezTo>
                    <a:pt x="1" y="61"/>
                    <a:pt x="3" y="63"/>
                    <a:pt x="3" y="61"/>
                  </a:cubicBezTo>
                  <a:cubicBezTo>
                    <a:pt x="3" y="60"/>
                    <a:pt x="2" y="57"/>
                    <a:pt x="2" y="56"/>
                  </a:cubicBezTo>
                  <a:cubicBezTo>
                    <a:pt x="2" y="55"/>
                    <a:pt x="2" y="52"/>
                    <a:pt x="2" y="52"/>
                  </a:cubicBezTo>
                  <a:cubicBezTo>
                    <a:pt x="2" y="52"/>
                    <a:pt x="4" y="48"/>
                    <a:pt x="6" y="48"/>
                  </a:cubicBezTo>
                  <a:cubicBezTo>
                    <a:pt x="7" y="48"/>
                    <a:pt x="11" y="47"/>
                    <a:pt x="12" y="46"/>
                  </a:cubicBezTo>
                  <a:cubicBezTo>
                    <a:pt x="13" y="46"/>
                    <a:pt x="15" y="45"/>
                    <a:pt x="15" y="45"/>
                  </a:cubicBezTo>
                  <a:cubicBezTo>
                    <a:pt x="16" y="44"/>
                    <a:pt x="17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2" y="43"/>
                    <a:pt x="24" y="43"/>
                    <a:pt x="25" y="43"/>
                  </a:cubicBezTo>
                  <a:cubicBezTo>
                    <a:pt x="26" y="43"/>
                    <a:pt x="26" y="44"/>
                    <a:pt x="28" y="44"/>
                  </a:cubicBezTo>
                  <a:cubicBezTo>
                    <a:pt x="29" y="43"/>
                    <a:pt x="29" y="42"/>
                    <a:pt x="29" y="41"/>
                  </a:cubicBezTo>
                  <a:cubicBezTo>
                    <a:pt x="29" y="41"/>
                    <a:pt x="28" y="38"/>
                    <a:pt x="28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9" y="44"/>
                    <a:pt x="39" y="45"/>
                  </a:cubicBezTo>
                  <a:cubicBezTo>
                    <a:pt x="39" y="45"/>
                    <a:pt x="40" y="46"/>
                    <a:pt x="40" y="46"/>
                  </a:cubicBezTo>
                  <a:cubicBezTo>
                    <a:pt x="41" y="46"/>
                    <a:pt x="42" y="46"/>
                    <a:pt x="43" y="46"/>
                  </a:cubicBezTo>
                  <a:cubicBezTo>
                    <a:pt x="43" y="46"/>
                    <a:pt x="43" y="46"/>
                    <a:pt x="43" y="47"/>
                  </a:cubicBezTo>
                  <a:cubicBezTo>
                    <a:pt x="43" y="48"/>
                    <a:pt x="44" y="49"/>
                    <a:pt x="44" y="50"/>
                  </a:cubicBezTo>
                  <a:cubicBezTo>
                    <a:pt x="45" y="51"/>
                    <a:pt x="46" y="51"/>
                    <a:pt x="47" y="52"/>
                  </a:cubicBezTo>
                  <a:cubicBezTo>
                    <a:pt x="48" y="53"/>
                    <a:pt x="49" y="54"/>
                    <a:pt x="50" y="54"/>
                  </a:cubicBezTo>
                  <a:cubicBezTo>
                    <a:pt x="51" y="55"/>
                    <a:pt x="51" y="56"/>
                    <a:pt x="52" y="58"/>
                  </a:cubicBezTo>
                  <a:cubicBezTo>
                    <a:pt x="53" y="59"/>
                    <a:pt x="53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4" y="60"/>
                    <a:pt x="55" y="61"/>
                  </a:cubicBezTo>
                  <a:cubicBezTo>
                    <a:pt x="56" y="67"/>
                    <a:pt x="56" y="58"/>
                    <a:pt x="57" y="66"/>
                  </a:cubicBezTo>
                  <a:cubicBezTo>
                    <a:pt x="58" y="67"/>
                    <a:pt x="59" y="70"/>
                    <a:pt x="60" y="71"/>
                  </a:cubicBezTo>
                  <a:cubicBezTo>
                    <a:pt x="60" y="73"/>
                    <a:pt x="60" y="74"/>
                    <a:pt x="60" y="75"/>
                  </a:cubicBezTo>
                  <a:cubicBezTo>
                    <a:pt x="60" y="77"/>
                    <a:pt x="62" y="78"/>
                    <a:pt x="62" y="78"/>
                  </a:cubicBezTo>
                  <a:cubicBezTo>
                    <a:pt x="63" y="79"/>
                    <a:pt x="64" y="80"/>
                    <a:pt x="65" y="81"/>
                  </a:cubicBezTo>
                  <a:cubicBezTo>
                    <a:pt x="65" y="81"/>
                    <a:pt x="66" y="81"/>
                    <a:pt x="67" y="81"/>
                  </a:cubicBezTo>
                  <a:cubicBezTo>
                    <a:pt x="69" y="80"/>
                    <a:pt x="68" y="79"/>
                    <a:pt x="69" y="76"/>
                  </a:cubicBezTo>
                  <a:cubicBezTo>
                    <a:pt x="69" y="74"/>
                    <a:pt x="69" y="74"/>
                    <a:pt x="69" y="73"/>
                  </a:cubicBezTo>
                  <a:cubicBezTo>
                    <a:pt x="69" y="71"/>
                    <a:pt x="70" y="71"/>
                    <a:pt x="71" y="70"/>
                  </a:cubicBezTo>
                  <a:cubicBezTo>
                    <a:pt x="72" y="69"/>
                    <a:pt x="73" y="69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6" y="68"/>
                    <a:pt x="77" y="68"/>
                  </a:cubicBezTo>
                  <a:cubicBezTo>
                    <a:pt x="78" y="69"/>
                    <a:pt x="77" y="70"/>
                    <a:pt x="78" y="71"/>
                  </a:cubicBezTo>
                  <a:cubicBezTo>
                    <a:pt x="79" y="71"/>
                    <a:pt x="80" y="71"/>
                    <a:pt x="80" y="72"/>
                  </a:cubicBezTo>
                  <a:cubicBezTo>
                    <a:pt x="81" y="73"/>
                    <a:pt x="81" y="73"/>
                    <a:pt x="82" y="73"/>
                  </a:cubicBezTo>
                  <a:cubicBezTo>
                    <a:pt x="83" y="74"/>
                    <a:pt x="83" y="75"/>
                    <a:pt x="84" y="76"/>
                  </a:cubicBezTo>
                  <a:cubicBezTo>
                    <a:pt x="85" y="76"/>
                    <a:pt x="86" y="77"/>
                    <a:pt x="86" y="77"/>
                  </a:cubicBezTo>
                  <a:cubicBezTo>
                    <a:pt x="87" y="77"/>
                    <a:pt x="90" y="76"/>
                    <a:pt x="90" y="76"/>
                  </a:cubicBezTo>
                  <a:cubicBezTo>
                    <a:pt x="91" y="77"/>
                    <a:pt x="93" y="77"/>
                    <a:pt x="93" y="76"/>
                  </a:cubicBezTo>
                  <a:cubicBezTo>
                    <a:pt x="94" y="75"/>
                    <a:pt x="94" y="75"/>
                    <a:pt x="95" y="74"/>
                  </a:cubicBezTo>
                  <a:cubicBezTo>
                    <a:pt x="96" y="73"/>
                    <a:pt x="97" y="73"/>
                    <a:pt x="98" y="72"/>
                  </a:cubicBezTo>
                  <a:cubicBezTo>
                    <a:pt x="98" y="72"/>
                    <a:pt x="99" y="70"/>
                    <a:pt x="99" y="70"/>
                  </a:cubicBezTo>
                  <a:cubicBezTo>
                    <a:pt x="99" y="69"/>
                    <a:pt x="99" y="68"/>
                    <a:pt x="99" y="68"/>
                  </a:cubicBezTo>
                  <a:cubicBezTo>
                    <a:pt x="99" y="68"/>
                    <a:pt x="105" y="69"/>
                    <a:pt x="106" y="69"/>
                  </a:cubicBezTo>
                  <a:cubicBezTo>
                    <a:pt x="106" y="69"/>
                    <a:pt x="108" y="69"/>
                    <a:pt x="108" y="69"/>
                  </a:cubicBezTo>
                  <a:cubicBezTo>
                    <a:pt x="108" y="69"/>
                    <a:pt x="107" y="66"/>
                    <a:pt x="107" y="64"/>
                  </a:cubicBezTo>
                  <a:cubicBezTo>
                    <a:pt x="106" y="62"/>
                    <a:pt x="106" y="61"/>
                    <a:pt x="106" y="60"/>
                  </a:cubicBezTo>
                  <a:cubicBezTo>
                    <a:pt x="106" y="59"/>
                    <a:pt x="105" y="57"/>
                    <a:pt x="106" y="58"/>
                  </a:cubicBezTo>
                  <a:cubicBezTo>
                    <a:pt x="107" y="58"/>
                    <a:pt x="108" y="57"/>
                    <a:pt x="109" y="57"/>
                  </a:cubicBezTo>
                  <a:cubicBezTo>
                    <a:pt x="110" y="57"/>
                    <a:pt x="113" y="57"/>
                    <a:pt x="114" y="57"/>
                  </a:cubicBezTo>
                  <a:cubicBezTo>
                    <a:pt x="114" y="57"/>
                    <a:pt x="114" y="55"/>
                    <a:pt x="115" y="55"/>
                  </a:cubicBezTo>
                  <a:cubicBezTo>
                    <a:pt x="116" y="56"/>
                    <a:pt x="116" y="55"/>
                    <a:pt x="117" y="55"/>
                  </a:cubicBezTo>
                  <a:cubicBezTo>
                    <a:pt x="117" y="54"/>
                    <a:pt x="118" y="54"/>
                    <a:pt x="119" y="54"/>
                  </a:cubicBezTo>
                  <a:cubicBezTo>
                    <a:pt x="120" y="54"/>
                    <a:pt x="119" y="54"/>
                    <a:pt x="120" y="55"/>
                  </a:cubicBezTo>
                  <a:cubicBezTo>
                    <a:pt x="121" y="56"/>
                    <a:pt x="122" y="57"/>
                    <a:pt x="122" y="56"/>
                  </a:cubicBezTo>
                  <a:cubicBezTo>
                    <a:pt x="123" y="55"/>
                    <a:pt x="121" y="55"/>
                    <a:pt x="123" y="55"/>
                  </a:cubicBezTo>
                  <a:cubicBezTo>
                    <a:pt x="125" y="55"/>
                    <a:pt x="126" y="55"/>
                    <a:pt x="127" y="55"/>
                  </a:cubicBezTo>
                  <a:cubicBezTo>
                    <a:pt x="128" y="55"/>
                    <a:pt x="128" y="55"/>
                    <a:pt x="128" y="56"/>
                  </a:cubicBezTo>
                  <a:cubicBezTo>
                    <a:pt x="128" y="57"/>
                    <a:pt x="129" y="56"/>
                    <a:pt x="129" y="57"/>
                  </a:cubicBezTo>
                  <a:cubicBezTo>
                    <a:pt x="130" y="57"/>
                    <a:pt x="130" y="58"/>
                    <a:pt x="129" y="59"/>
                  </a:cubicBezTo>
                  <a:cubicBezTo>
                    <a:pt x="129" y="60"/>
                    <a:pt x="127" y="62"/>
                    <a:pt x="128" y="62"/>
                  </a:cubicBezTo>
                  <a:cubicBezTo>
                    <a:pt x="129" y="63"/>
                    <a:pt x="131" y="63"/>
                    <a:pt x="132" y="63"/>
                  </a:cubicBezTo>
                  <a:cubicBezTo>
                    <a:pt x="132" y="63"/>
                    <a:pt x="134" y="63"/>
                    <a:pt x="135" y="63"/>
                  </a:cubicBezTo>
                  <a:cubicBezTo>
                    <a:pt x="136" y="63"/>
                    <a:pt x="136" y="64"/>
                    <a:pt x="135" y="65"/>
                  </a:cubicBezTo>
                  <a:cubicBezTo>
                    <a:pt x="134" y="66"/>
                    <a:pt x="135" y="68"/>
                    <a:pt x="134" y="68"/>
                  </a:cubicBezTo>
                  <a:cubicBezTo>
                    <a:pt x="134" y="68"/>
                    <a:pt x="132" y="68"/>
                    <a:pt x="132" y="69"/>
                  </a:cubicBezTo>
                  <a:cubicBezTo>
                    <a:pt x="132" y="70"/>
                    <a:pt x="133" y="71"/>
                    <a:pt x="134" y="71"/>
                  </a:cubicBezTo>
                  <a:cubicBezTo>
                    <a:pt x="134" y="71"/>
                    <a:pt x="137" y="71"/>
                    <a:pt x="137" y="73"/>
                  </a:cubicBezTo>
                  <a:cubicBezTo>
                    <a:pt x="137" y="75"/>
                    <a:pt x="137" y="76"/>
                    <a:pt x="137" y="77"/>
                  </a:cubicBezTo>
                  <a:cubicBezTo>
                    <a:pt x="137" y="77"/>
                    <a:pt x="136" y="78"/>
                    <a:pt x="138" y="78"/>
                  </a:cubicBezTo>
                  <a:cubicBezTo>
                    <a:pt x="139" y="78"/>
                    <a:pt x="140" y="79"/>
                    <a:pt x="140" y="78"/>
                  </a:cubicBezTo>
                  <a:cubicBezTo>
                    <a:pt x="140" y="77"/>
                    <a:pt x="140" y="76"/>
                    <a:pt x="140" y="76"/>
                  </a:cubicBezTo>
                  <a:cubicBezTo>
                    <a:pt x="141" y="76"/>
                    <a:pt x="143" y="75"/>
                    <a:pt x="144" y="75"/>
                  </a:cubicBezTo>
                  <a:cubicBezTo>
                    <a:pt x="145" y="75"/>
                    <a:pt x="145" y="73"/>
                    <a:pt x="146" y="73"/>
                  </a:cubicBezTo>
                  <a:cubicBezTo>
                    <a:pt x="147" y="73"/>
                    <a:pt x="148" y="73"/>
                    <a:pt x="149" y="73"/>
                  </a:cubicBezTo>
                  <a:cubicBezTo>
                    <a:pt x="150" y="73"/>
                    <a:pt x="151" y="74"/>
                    <a:pt x="152" y="73"/>
                  </a:cubicBezTo>
                  <a:cubicBezTo>
                    <a:pt x="152" y="73"/>
                    <a:pt x="152" y="72"/>
                    <a:pt x="153" y="72"/>
                  </a:cubicBezTo>
                  <a:cubicBezTo>
                    <a:pt x="153" y="71"/>
                    <a:pt x="154" y="70"/>
                    <a:pt x="154" y="69"/>
                  </a:cubicBezTo>
                  <a:cubicBezTo>
                    <a:pt x="154" y="68"/>
                    <a:pt x="154" y="67"/>
                    <a:pt x="154" y="66"/>
                  </a:cubicBezTo>
                  <a:cubicBezTo>
                    <a:pt x="154" y="65"/>
                    <a:pt x="155" y="64"/>
                    <a:pt x="154" y="62"/>
                  </a:cubicBezTo>
                  <a:cubicBezTo>
                    <a:pt x="154" y="59"/>
                    <a:pt x="152" y="56"/>
                    <a:pt x="153" y="55"/>
                  </a:cubicBezTo>
                  <a:cubicBezTo>
                    <a:pt x="153" y="54"/>
                    <a:pt x="153" y="53"/>
                    <a:pt x="153" y="53"/>
                  </a:cubicBezTo>
                  <a:cubicBezTo>
                    <a:pt x="153" y="53"/>
                    <a:pt x="155" y="54"/>
                    <a:pt x="155" y="54"/>
                  </a:cubicBezTo>
                  <a:cubicBezTo>
                    <a:pt x="155" y="53"/>
                    <a:pt x="155" y="52"/>
                    <a:pt x="155" y="52"/>
                  </a:cubicBezTo>
                  <a:cubicBezTo>
                    <a:pt x="155" y="51"/>
                    <a:pt x="155" y="50"/>
                    <a:pt x="155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7" y="50"/>
                    <a:pt x="157" y="49"/>
                  </a:cubicBezTo>
                  <a:cubicBezTo>
                    <a:pt x="158" y="48"/>
                    <a:pt x="158" y="48"/>
                    <a:pt x="158" y="47"/>
                  </a:cubicBezTo>
                  <a:cubicBezTo>
                    <a:pt x="159" y="46"/>
                    <a:pt x="159" y="45"/>
                    <a:pt x="160" y="44"/>
                  </a:cubicBezTo>
                  <a:cubicBezTo>
                    <a:pt x="161" y="44"/>
                    <a:pt x="164" y="44"/>
                    <a:pt x="165" y="45"/>
                  </a:cubicBezTo>
                  <a:cubicBezTo>
                    <a:pt x="165" y="46"/>
                    <a:pt x="166" y="46"/>
                    <a:pt x="167" y="46"/>
                  </a:cubicBezTo>
                  <a:cubicBezTo>
                    <a:pt x="168" y="46"/>
                    <a:pt x="169" y="44"/>
                    <a:pt x="170" y="45"/>
                  </a:cubicBezTo>
                  <a:cubicBezTo>
                    <a:pt x="170" y="45"/>
                    <a:pt x="171" y="47"/>
                    <a:pt x="171" y="46"/>
                  </a:cubicBezTo>
                  <a:cubicBezTo>
                    <a:pt x="172" y="45"/>
                    <a:pt x="174" y="44"/>
                    <a:pt x="174" y="44"/>
                  </a:cubicBezTo>
                  <a:cubicBezTo>
                    <a:pt x="175" y="44"/>
                    <a:pt x="178" y="42"/>
                    <a:pt x="177" y="41"/>
                  </a:cubicBezTo>
                  <a:cubicBezTo>
                    <a:pt x="176" y="40"/>
                    <a:pt x="176" y="39"/>
                    <a:pt x="175" y="40"/>
                  </a:cubicBezTo>
                  <a:cubicBezTo>
                    <a:pt x="175" y="41"/>
                    <a:pt x="174" y="41"/>
                    <a:pt x="173" y="40"/>
                  </a:cubicBezTo>
                  <a:cubicBezTo>
                    <a:pt x="173" y="40"/>
                    <a:pt x="171" y="40"/>
                    <a:pt x="173" y="39"/>
                  </a:cubicBezTo>
                  <a:cubicBezTo>
                    <a:pt x="174" y="37"/>
                    <a:pt x="172" y="35"/>
                    <a:pt x="174" y="35"/>
                  </a:cubicBezTo>
                  <a:cubicBezTo>
                    <a:pt x="176" y="35"/>
                    <a:pt x="176" y="36"/>
                    <a:pt x="176" y="34"/>
                  </a:cubicBezTo>
                  <a:cubicBezTo>
                    <a:pt x="176" y="33"/>
                    <a:pt x="177" y="32"/>
                    <a:pt x="176" y="32"/>
                  </a:cubicBezTo>
                  <a:cubicBezTo>
                    <a:pt x="175" y="31"/>
                    <a:pt x="174" y="30"/>
                    <a:pt x="175" y="30"/>
                  </a:cubicBezTo>
                  <a:cubicBezTo>
                    <a:pt x="175" y="30"/>
                    <a:pt x="176" y="30"/>
                    <a:pt x="176" y="30"/>
                  </a:cubicBezTo>
                  <a:cubicBezTo>
                    <a:pt x="177" y="30"/>
                    <a:pt x="177" y="29"/>
                    <a:pt x="177" y="28"/>
                  </a:cubicBezTo>
                  <a:cubicBezTo>
                    <a:pt x="177" y="27"/>
                    <a:pt x="178" y="24"/>
                    <a:pt x="178" y="23"/>
                  </a:cubicBezTo>
                  <a:cubicBezTo>
                    <a:pt x="179" y="22"/>
                    <a:pt x="181" y="23"/>
                    <a:pt x="180" y="21"/>
                  </a:cubicBezTo>
                  <a:cubicBezTo>
                    <a:pt x="180" y="19"/>
                    <a:pt x="180" y="18"/>
                    <a:pt x="180" y="17"/>
                  </a:cubicBezTo>
                  <a:cubicBezTo>
                    <a:pt x="180" y="16"/>
                    <a:pt x="180" y="15"/>
                    <a:pt x="180" y="14"/>
                  </a:cubicBezTo>
                  <a:cubicBezTo>
                    <a:pt x="179" y="13"/>
                    <a:pt x="180" y="13"/>
                    <a:pt x="181" y="12"/>
                  </a:cubicBezTo>
                  <a:cubicBezTo>
                    <a:pt x="181" y="12"/>
                    <a:pt x="183" y="10"/>
                    <a:pt x="184" y="10"/>
                  </a:cubicBezTo>
                  <a:cubicBezTo>
                    <a:pt x="185" y="10"/>
                    <a:pt x="186" y="10"/>
                    <a:pt x="187" y="10"/>
                  </a:cubicBezTo>
                  <a:cubicBezTo>
                    <a:pt x="188" y="10"/>
                    <a:pt x="190" y="9"/>
                    <a:pt x="191" y="9"/>
                  </a:cubicBezTo>
                  <a:cubicBezTo>
                    <a:pt x="192" y="9"/>
                    <a:pt x="193" y="9"/>
                    <a:pt x="195" y="8"/>
                  </a:cubicBezTo>
                  <a:cubicBezTo>
                    <a:pt x="196" y="8"/>
                    <a:pt x="196" y="8"/>
                    <a:pt x="197" y="8"/>
                  </a:cubicBezTo>
                  <a:cubicBezTo>
                    <a:pt x="198" y="9"/>
                    <a:pt x="198" y="8"/>
                    <a:pt x="198" y="7"/>
                  </a:cubicBezTo>
                  <a:cubicBezTo>
                    <a:pt x="198" y="7"/>
                    <a:pt x="198" y="6"/>
                    <a:pt x="198" y="5"/>
                  </a:cubicBezTo>
                  <a:cubicBezTo>
                    <a:pt x="199" y="4"/>
                    <a:pt x="199" y="4"/>
                    <a:pt x="200" y="3"/>
                  </a:cubicBezTo>
                  <a:cubicBezTo>
                    <a:pt x="201" y="3"/>
                    <a:pt x="202" y="2"/>
                    <a:pt x="203" y="2"/>
                  </a:cubicBezTo>
                  <a:cubicBezTo>
                    <a:pt x="204" y="2"/>
                    <a:pt x="204" y="3"/>
                    <a:pt x="205" y="2"/>
                  </a:cubicBezTo>
                  <a:cubicBezTo>
                    <a:pt x="206" y="1"/>
                    <a:pt x="205" y="0"/>
                    <a:pt x="207" y="0"/>
                  </a:cubicBezTo>
                  <a:cubicBezTo>
                    <a:pt x="208" y="0"/>
                    <a:pt x="209" y="1"/>
                    <a:pt x="209" y="1"/>
                  </a:cubicBezTo>
                  <a:cubicBezTo>
                    <a:pt x="210" y="2"/>
                    <a:pt x="212" y="2"/>
                    <a:pt x="210" y="3"/>
                  </a:cubicBezTo>
                  <a:cubicBezTo>
                    <a:pt x="209" y="3"/>
                    <a:pt x="206" y="5"/>
                    <a:pt x="206" y="6"/>
                  </a:cubicBezTo>
                  <a:cubicBezTo>
                    <a:pt x="205" y="7"/>
                    <a:pt x="205" y="11"/>
                    <a:pt x="205" y="13"/>
                  </a:cubicBezTo>
                  <a:cubicBezTo>
                    <a:pt x="205" y="15"/>
                    <a:pt x="206" y="17"/>
                    <a:pt x="205" y="19"/>
                  </a:cubicBezTo>
                  <a:cubicBezTo>
                    <a:pt x="205" y="20"/>
                    <a:pt x="205" y="22"/>
                    <a:pt x="205" y="25"/>
                  </a:cubicBezTo>
                  <a:cubicBezTo>
                    <a:pt x="206" y="27"/>
                    <a:pt x="207" y="28"/>
                    <a:pt x="208" y="30"/>
                  </a:cubicBezTo>
                  <a:cubicBezTo>
                    <a:pt x="209" y="32"/>
                    <a:pt x="210" y="32"/>
                    <a:pt x="211" y="33"/>
                  </a:cubicBezTo>
                  <a:cubicBezTo>
                    <a:pt x="213" y="34"/>
                    <a:pt x="214" y="34"/>
                    <a:pt x="215" y="34"/>
                  </a:cubicBezTo>
                  <a:cubicBezTo>
                    <a:pt x="217" y="33"/>
                    <a:pt x="217" y="33"/>
                    <a:pt x="217" y="31"/>
                  </a:cubicBezTo>
                  <a:cubicBezTo>
                    <a:pt x="218" y="30"/>
                    <a:pt x="220" y="31"/>
                    <a:pt x="220" y="32"/>
                  </a:cubicBezTo>
                  <a:cubicBezTo>
                    <a:pt x="221" y="33"/>
                    <a:pt x="223" y="32"/>
                    <a:pt x="224" y="32"/>
                  </a:cubicBezTo>
                  <a:cubicBezTo>
                    <a:pt x="226" y="32"/>
                    <a:pt x="227" y="32"/>
                    <a:pt x="228" y="33"/>
                  </a:cubicBezTo>
                  <a:cubicBezTo>
                    <a:pt x="230" y="34"/>
                    <a:pt x="228" y="36"/>
                    <a:pt x="228" y="37"/>
                  </a:cubicBezTo>
                  <a:cubicBezTo>
                    <a:pt x="227" y="38"/>
                    <a:pt x="229" y="39"/>
                    <a:pt x="232" y="41"/>
                  </a:cubicBezTo>
                  <a:cubicBezTo>
                    <a:pt x="235" y="43"/>
                    <a:pt x="239" y="45"/>
                    <a:pt x="241" y="45"/>
                  </a:cubicBezTo>
                  <a:cubicBezTo>
                    <a:pt x="243" y="46"/>
                    <a:pt x="243" y="47"/>
                    <a:pt x="243" y="48"/>
                  </a:cubicBezTo>
                  <a:cubicBezTo>
                    <a:pt x="243" y="50"/>
                    <a:pt x="240" y="53"/>
                    <a:pt x="239" y="53"/>
                  </a:cubicBezTo>
                  <a:cubicBezTo>
                    <a:pt x="237" y="54"/>
                    <a:pt x="239" y="55"/>
                    <a:pt x="241" y="55"/>
                  </a:cubicBezTo>
                  <a:cubicBezTo>
                    <a:pt x="242" y="55"/>
                    <a:pt x="242" y="54"/>
                    <a:pt x="243" y="53"/>
                  </a:cubicBezTo>
                  <a:cubicBezTo>
                    <a:pt x="243" y="52"/>
                    <a:pt x="245" y="50"/>
                    <a:pt x="246" y="49"/>
                  </a:cubicBezTo>
                  <a:cubicBezTo>
                    <a:pt x="248" y="47"/>
                    <a:pt x="249" y="48"/>
                    <a:pt x="251" y="49"/>
                  </a:cubicBezTo>
                  <a:cubicBezTo>
                    <a:pt x="253" y="49"/>
                    <a:pt x="256" y="52"/>
                    <a:pt x="258" y="52"/>
                  </a:cubicBezTo>
                  <a:cubicBezTo>
                    <a:pt x="260" y="53"/>
                    <a:pt x="264" y="52"/>
                    <a:pt x="265" y="52"/>
                  </a:cubicBezTo>
                  <a:cubicBezTo>
                    <a:pt x="267" y="52"/>
                    <a:pt x="272" y="54"/>
                    <a:pt x="275" y="56"/>
                  </a:cubicBezTo>
                  <a:cubicBezTo>
                    <a:pt x="278" y="57"/>
                    <a:pt x="281" y="58"/>
                    <a:pt x="284" y="59"/>
                  </a:cubicBezTo>
                  <a:cubicBezTo>
                    <a:pt x="286" y="60"/>
                    <a:pt x="291" y="61"/>
                    <a:pt x="292" y="62"/>
                  </a:cubicBezTo>
                  <a:cubicBezTo>
                    <a:pt x="294" y="62"/>
                    <a:pt x="293" y="63"/>
                    <a:pt x="294" y="65"/>
                  </a:cubicBezTo>
                  <a:cubicBezTo>
                    <a:pt x="294" y="67"/>
                    <a:pt x="294" y="67"/>
                    <a:pt x="295" y="70"/>
                  </a:cubicBezTo>
                  <a:cubicBezTo>
                    <a:pt x="297" y="72"/>
                    <a:pt x="298" y="75"/>
                    <a:pt x="300" y="78"/>
                  </a:cubicBezTo>
                  <a:cubicBezTo>
                    <a:pt x="301" y="81"/>
                    <a:pt x="302" y="82"/>
                    <a:pt x="303" y="84"/>
                  </a:cubicBezTo>
                  <a:cubicBezTo>
                    <a:pt x="304" y="85"/>
                    <a:pt x="306" y="89"/>
                    <a:pt x="308" y="93"/>
                  </a:cubicBezTo>
                  <a:cubicBezTo>
                    <a:pt x="310" y="96"/>
                    <a:pt x="313" y="99"/>
                    <a:pt x="314" y="101"/>
                  </a:cubicBezTo>
                  <a:cubicBezTo>
                    <a:pt x="315" y="103"/>
                    <a:pt x="314" y="104"/>
                    <a:pt x="313" y="104"/>
                  </a:cubicBezTo>
                  <a:cubicBezTo>
                    <a:pt x="313" y="105"/>
                    <a:pt x="313" y="105"/>
                    <a:pt x="313" y="106"/>
                  </a:cubicBezTo>
                  <a:cubicBezTo>
                    <a:pt x="313" y="107"/>
                    <a:pt x="313" y="107"/>
                    <a:pt x="314" y="107"/>
                  </a:cubicBezTo>
                  <a:cubicBezTo>
                    <a:pt x="315" y="108"/>
                    <a:pt x="315" y="108"/>
                    <a:pt x="316" y="109"/>
                  </a:cubicBezTo>
                  <a:cubicBezTo>
                    <a:pt x="316" y="110"/>
                    <a:pt x="316" y="110"/>
                    <a:pt x="317" y="111"/>
                  </a:cubicBezTo>
                  <a:cubicBezTo>
                    <a:pt x="318" y="112"/>
                    <a:pt x="319" y="112"/>
                    <a:pt x="320" y="113"/>
                  </a:cubicBezTo>
                  <a:cubicBezTo>
                    <a:pt x="320" y="114"/>
                    <a:pt x="321" y="116"/>
                    <a:pt x="320" y="117"/>
                  </a:cubicBezTo>
                  <a:cubicBezTo>
                    <a:pt x="319" y="118"/>
                    <a:pt x="319" y="118"/>
                    <a:pt x="319" y="119"/>
                  </a:cubicBezTo>
                  <a:cubicBezTo>
                    <a:pt x="319" y="120"/>
                    <a:pt x="319" y="120"/>
                    <a:pt x="320" y="120"/>
                  </a:cubicBezTo>
                  <a:cubicBezTo>
                    <a:pt x="321" y="121"/>
                    <a:pt x="323" y="122"/>
                    <a:pt x="324" y="124"/>
                  </a:cubicBezTo>
                  <a:cubicBezTo>
                    <a:pt x="325" y="126"/>
                    <a:pt x="327" y="129"/>
                    <a:pt x="328" y="132"/>
                  </a:cubicBezTo>
                  <a:cubicBezTo>
                    <a:pt x="329" y="134"/>
                    <a:pt x="329" y="134"/>
                    <a:pt x="329" y="137"/>
                  </a:cubicBezTo>
                  <a:cubicBezTo>
                    <a:pt x="330" y="141"/>
                    <a:pt x="332" y="142"/>
                    <a:pt x="333" y="143"/>
                  </a:cubicBezTo>
                  <a:cubicBezTo>
                    <a:pt x="333" y="143"/>
                    <a:pt x="333" y="144"/>
                    <a:pt x="333" y="145"/>
                  </a:cubicBezTo>
                  <a:cubicBezTo>
                    <a:pt x="334" y="147"/>
                    <a:pt x="336" y="148"/>
                    <a:pt x="336" y="149"/>
                  </a:cubicBezTo>
                  <a:cubicBezTo>
                    <a:pt x="337" y="150"/>
                    <a:pt x="337" y="150"/>
                    <a:pt x="339" y="150"/>
                  </a:cubicBezTo>
                  <a:cubicBezTo>
                    <a:pt x="340" y="150"/>
                    <a:pt x="341" y="151"/>
                    <a:pt x="341" y="153"/>
                  </a:cubicBezTo>
                  <a:cubicBezTo>
                    <a:pt x="342" y="154"/>
                    <a:pt x="342" y="156"/>
                    <a:pt x="342" y="157"/>
                  </a:cubicBezTo>
                  <a:cubicBezTo>
                    <a:pt x="341" y="159"/>
                    <a:pt x="341" y="159"/>
                    <a:pt x="342" y="160"/>
                  </a:cubicBezTo>
                  <a:cubicBezTo>
                    <a:pt x="342" y="160"/>
                    <a:pt x="344" y="161"/>
                    <a:pt x="345" y="162"/>
                  </a:cubicBezTo>
                  <a:cubicBezTo>
                    <a:pt x="346" y="163"/>
                    <a:pt x="346" y="163"/>
                    <a:pt x="346" y="165"/>
                  </a:cubicBezTo>
                  <a:cubicBezTo>
                    <a:pt x="346" y="166"/>
                    <a:pt x="347" y="166"/>
                    <a:pt x="348" y="167"/>
                  </a:cubicBezTo>
                  <a:cubicBezTo>
                    <a:pt x="348" y="168"/>
                    <a:pt x="349" y="170"/>
                    <a:pt x="349" y="172"/>
                  </a:cubicBezTo>
                  <a:cubicBezTo>
                    <a:pt x="350" y="173"/>
                    <a:pt x="349" y="173"/>
                    <a:pt x="350" y="173"/>
                  </a:cubicBezTo>
                  <a:cubicBezTo>
                    <a:pt x="351" y="174"/>
                    <a:pt x="352" y="173"/>
                    <a:pt x="352" y="172"/>
                  </a:cubicBezTo>
                  <a:cubicBezTo>
                    <a:pt x="352" y="171"/>
                    <a:pt x="353" y="171"/>
                    <a:pt x="353" y="171"/>
                  </a:cubicBezTo>
                  <a:cubicBezTo>
                    <a:pt x="354" y="171"/>
                    <a:pt x="355" y="171"/>
                    <a:pt x="356" y="172"/>
                  </a:cubicBezTo>
                  <a:cubicBezTo>
                    <a:pt x="356" y="172"/>
                    <a:pt x="356" y="175"/>
                    <a:pt x="356" y="176"/>
                  </a:cubicBezTo>
                  <a:cubicBezTo>
                    <a:pt x="356" y="178"/>
                    <a:pt x="356" y="180"/>
                    <a:pt x="357" y="181"/>
                  </a:cubicBezTo>
                  <a:cubicBezTo>
                    <a:pt x="357" y="182"/>
                    <a:pt x="358" y="183"/>
                    <a:pt x="359" y="183"/>
                  </a:cubicBezTo>
                  <a:cubicBezTo>
                    <a:pt x="360" y="184"/>
                    <a:pt x="360" y="186"/>
                    <a:pt x="360" y="187"/>
                  </a:cubicBezTo>
                  <a:cubicBezTo>
                    <a:pt x="360" y="189"/>
                    <a:pt x="359" y="189"/>
                    <a:pt x="358" y="190"/>
                  </a:cubicBezTo>
                  <a:cubicBezTo>
                    <a:pt x="358" y="191"/>
                    <a:pt x="357" y="191"/>
                    <a:pt x="356" y="191"/>
                  </a:cubicBezTo>
                  <a:cubicBezTo>
                    <a:pt x="355" y="191"/>
                    <a:pt x="355" y="192"/>
                    <a:pt x="356" y="193"/>
                  </a:cubicBezTo>
                  <a:cubicBezTo>
                    <a:pt x="356" y="193"/>
                    <a:pt x="357" y="194"/>
                    <a:pt x="358" y="195"/>
                  </a:cubicBezTo>
                  <a:cubicBezTo>
                    <a:pt x="359" y="196"/>
                    <a:pt x="361" y="196"/>
                    <a:pt x="362" y="197"/>
                  </a:cubicBezTo>
                  <a:cubicBezTo>
                    <a:pt x="362" y="198"/>
                    <a:pt x="362" y="200"/>
                    <a:pt x="362" y="202"/>
                  </a:cubicBezTo>
                  <a:cubicBezTo>
                    <a:pt x="362" y="203"/>
                    <a:pt x="361" y="202"/>
                    <a:pt x="360" y="202"/>
                  </a:cubicBezTo>
                  <a:cubicBezTo>
                    <a:pt x="360" y="202"/>
                    <a:pt x="360" y="202"/>
                    <a:pt x="360" y="203"/>
                  </a:cubicBezTo>
                  <a:cubicBezTo>
                    <a:pt x="360" y="204"/>
                    <a:pt x="361" y="204"/>
                    <a:pt x="362" y="204"/>
                  </a:cubicBezTo>
                  <a:cubicBezTo>
                    <a:pt x="363" y="204"/>
                    <a:pt x="362" y="205"/>
                    <a:pt x="362" y="205"/>
                  </a:cubicBezTo>
                  <a:cubicBezTo>
                    <a:pt x="362" y="206"/>
                    <a:pt x="361" y="205"/>
                    <a:pt x="361" y="206"/>
                  </a:cubicBezTo>
                  <a:cubicBezTo>
                    <a:pt x="360" y="206"/>
                    <a:pt x="359" y="206"/>
                    <a:pt x="359" y="207"/>
                  </a:cubicBezTo>
                  <a:cubicBezTo>
                    <a:pt x="359" y="208"/>
                    <a:pt x="360" y="209"/>
                    <a:pt x="361" y="209"/>
                  </a:cubicBezTo>
                  <a:cubicBezTo>
                    <a:pt x="362" y="209"/>
                    <a:pt x="362" y="208"/>
                    <a:pt x="364" y="209"/>
                  </a:cubicBezTo>
                  <a:cubicBezTo>
                    <a:pt x="365" y="210"/>
                    <a:pt x="369" y="212"/>
                    <a:pt x="369" y="213"/>
                  </a:cubicBezTo>
                  <a:cubicBezTo>
                    <a:pt x="369" y="214"/>
                    <a:pt x="369" y="214"/>
                    <a:pt x="370" y="214"/>
                  </a:cubicBezTo>
                  <a:cubicBezTo>
                    <a:pt x="371" y="214"/>
                    <a:pt x="371" y="213"/>
                    <a:pt x="372" y="213"/>
                  </a:cubicBezTo>
                  <a:cubicBezTo>
                    <a:pt x="373" y="213"/>
                    <a:pt x="373" y="213"/>
                    <a:pt x="375" y="213"/>
                  </a:cubicBezTo>
                  <a:cubicBezTo>
                    <a:pt x="377" y="213"/>
                    <a:pt x="377" y="214"/>
                    <a:pt x="378" y="215"/>
                  </a:cubicBezTo>
                  <a:cubicBezTo>
                    <a:pt x="378" y="216"/>
                    <a:pt x="377" y="216"/>
                    <a:pt x="378" y="216"/>
                  </a:cubicBezTo>
                  <a:cubicBezTo>
                    <a:pt x="379" y="216"/>
                    <a:pt x="380" y="215"/>
                    <a:pt x="381" y="215"/>
                  </a:cubicBezTo>
                  <a:cubicBezTo>
                    <a:pt x="382" y="214"/>
                    <a:pt x="391" y="217"/>
                    <a:pt x="393" y="218"/>
                  </a:cubicBezTo>
                  <a:cubicBezTo>
                    <a:pt x="395" y="219"/>
                    <a:pt x="398" y="220"/>
                    <a:pt x="400" y="221"/>
                  </a:cubicBezTo>
                  <a:cubicBezTo>
                    <a:pt x="401" y="222"/>
                    <a:pt x="401" y="224"/>
                    <a:pt x="401" y="225"/>
                  </a:cubicBezTo>
                  <a:cubicBezTo>
                    <a:pt x="401" y="227"/>
                    <a:pt x="401" y="229"/>
                    <a:pt x="401" y="230"/>
                  </a:cubicBezTo>
                  <a:cubicBezTo>
                    <a:pt x="402" y="232"/>
                    <a:pt x="403" y="232"/>
                    <a:pt x="404" y="232"/>
                  </a:cubicBezTo>
                  <a:cubicBezTo>
                    <a:pt x="405" y="233"/>
                    <a:pt x="405" y="234"/>
                    <a:pt x="404" y="234"/>
                  </a:cubicBezTo>
                  <a:cubicBezTo>
                    <a:pt x="404" y="235"/>
                    <a:pt x="402" y="235"/>
                    <a:pt x="401" y="236"/>
                  </a:cubicBezTo>
                  <a:cubicBezTo>
                    <a:pt x="401" y="236"/>
                    <a:pt x="401" y="236"/>
                    <a:pt x="401" y="237"/>
                  </a:cubicBezTo>
                  <a:cubicBezTo>
                    <a:pt x="401" y="238"/>
                    <a:pt x="402" y="239"/>
                    <a:pt x="402" y="239"/>
                  </a:cubicBezTo>
                  <a:cubicBezTo>
                    <a:pt x="403" y="239"/>
                    <a:pt x="403" y="239"/>
                    <a:pt x="404" y="240"/>
                  </a:cubicBezTo>
                  <a:cubicBezTo>
                    <a:pt x="404" y="242"/>
                    <a:pt x="404" y="242"/>
                    <a:pt x="406" y="242"/>
                  </a:cubicBezTo>
                  <a:cubicBezTo>
                    <a:pt x="407" y="242"/>
                    <a:pt x="408" y="243"/>
                    <a:pt x="408" y="244"/>
                  </a:cubicBezTo>
                  <a:cubicBezTo>
                    <a:pt x="409" y="245"/>
                    <a:pt x="410" y="246"/>
                    <a:pt x="412" y="245"/>
                  </a:cubicBezTo>
                  <a:cubicBezTo>
                    <a:pt x="413" y="245"/>
                    <a:pt x="415" y="245"/>
                    <a:pt x="417" y="245"/>
                  </a:cubicBezTo>
                  <a:cubicBezTo>
                    <a:pt x="420" y="246"/>
                    <a:pt x="427" y="248"/>
                    <a:pt x="430" y="249"/>
                  </a:cubicBezTo>
                  <a:cubicBezTo>
                    <a:pt x="433" y="250"/>
                    <a:pt x="434" y="251"/>
                    <a:pt x="437" y="254"/>
                  </a:cubicBezTo>
                  <a:cubicBezTo>
                    <a:pt x="441" y="256"/>
                    <a:pt x="443" y="260"/>
                    <a:pt x="444" y="262"/>
                  </a:cubicBezTo>
                  <a:cubicBezTo>
                    <a:pt x="444" y="264"/>
                    <a:pt x="446" y="265"/>
                    <a:pt x="448" y="268"/>
                  </a:cubicBezTo>
                  <a:cubicBezTo>
                    <a:pt x="449" y="270"/>
                    <a:pt x="450" y="274"/>
                    <a:pt x="450" y="275"/>
                  </a:cubicBezTo>
                  <a:cubicBezTo>
                    <a:pt x="450" y="277"/>
                    <a:pt x="450" y="278"/>
                    <a:pt x="449" y="278"/>
                  </a:cubicBezTo>
                  <a:cubicBezTo>
                    <a:pt x="447" y="279"/>
                    <a:pt x="443" y="279"/>
                    <a:pt x="441" y="278"/>
                  </a:cubicBezTo>
                  <a:cubicBezTo>
                    <a:pt x="440" y="278"/>
                    <a:pt x="437" y="278"/>
                    <a:pt x="434" y="278"/>
                  </a:cubicBezTo>
                  <a:cubicBezTo>
                    <a:pt x="431" y="278"/>
                    <a:pt x="428" y="277"/>
                    <a:pt x="426" y="276"/>
                  </a:cubicBezTo>
                  <a:cubicBezTo>
                    <a:pt x="424" y="275"/>
                    <a:pt x="420" y="274"/>
                    <a:pt x="419" y="273"/>
                  </a:cubicBezTo>
                  <a:cubicBezTo>
                    <a:pt x="418" y="272"/>
                    <a:pt x="418" y="271"/>
                    <a:pt x="417" y="271"/>
                  </a:cubicBezTo>
                  <a:cubicBezTo>
                    <a:pt x="415" y="270"/>
                    <a:pt x="412" y="268"/>
                    <a:pt x="411" y="269"/>
                  </a:cubicBezTo>
                  <a:cubicBezTo>
                    <a:pt x="409" y="269"/>
                    <a:pt x="408" y="268"/>
                    <a:pt x="406" y="268"/>
                  </a:cubicBezTo>
                  <a:cubicBezTo>
                    <a:pt x="405" y="267"/>
                    <a:pt x="402" y="266"/>
                    <a:pt x="402" y="267"/>
                  </a:cubicBezTo>
                  <a:cubicBezTo>
                    <a:pt x="401" y="267"/>
                    <a:pt x="395" y="270"/>
                    <a:pt x="393" y="271"/>
                  </a:cubicBezTo>
                  <a:cubicBezTo>
                    <a:pt x="391" y="273"/>
                    <a:pt x="390" y="273"/>
                    <a:pt x="389" y="273"/>
                  </a:cubicBezTo>
                  <a:cubicBezTo>
                    <a:pt x="388" y="273"/>
                    <a:pt x="386" y="275"/>
                    <a:pt x="385" y="275"/>
                  </a:cubicBezTo>
                  <a:cubicBezTo>
                    <a:pt x="384" y="276"/>
                    <a:pt x="381" y="278"/>
                    <a:pt x="380" y="278"/>
                  </a:cubicBezTo>
                  <a:cubicBezTo>
                    <a:pt x="379" y="279"/>
                    <a:pt x="378" y="278"/>
                    <a:pt x="377" y="278"/>
                  </a:cubicBezTo>
                  <a:cubicBezTo>
                    <a:pt x="376" y="278"/>
                    <a:pt x="376" y="276"/>
                    <a:pt x="375" y="275"/>
                  </a:cubicBezTo>
                  <a:cubicBezTo>
                    <a:pt x="375" y="273"/>
                    <a:pt x="374" y="272"/>
                    <a:pt x="373" y="271"/>
                  </a:cubicBezTo>
                  <a:cubicBezTo>
                    <a:pt x="373" y="270"/>
                    <a:pt x="370" y="269"/>
                    <a:pt x="369" y="267"/>
                  </a:cubicBezTo>
                  <a:cubicBezTo>
                    <a:pt x="367" y="265"/>
                    <a:pt x="365" y="264"/>
                    <a:pt x="364" y="263"/>
                  </a:cubicBezTo>
                  <a:cubicBezTo>
                    <a:pt x="362" y="261"/>
                    <a:pt x="356" y="261"/>
                    <a:pt x="354" y="260"/>
                  </a:cubicBezTo>
                  <a:cubicBezTo>
                    <a:pt x="351" y="260"/>
                    <a:pt x="350" y="260"/>
                    <a:pt x="349" y="259"/>
                  </a:cubicBezTo>
                  <a:cubicBezTo>
                    <a:pt x="349" y="258"/>
                    <a:pt x="348" y="259"/>
                    <a:pt x="347" y="260"/>
                  </a:cubicBezTo>
                  <a:cubicBezTo>
                    <a:pt x="346" y="260"/>
                    <a:pt x="346" y="260"/>
                    <a:pt x="345" y="260"/>
                  </a:cubicBezTo>
                  <a:cubicBezTo>
                    <a:pt x="345" y="259"/>
                    <a:pt x="345" y="259"/>
                    <a:pt x="344" y="259"/>
                  </a:cubicBezTo>
                  <a:cubicBezTo>
                    <a:pt x="343" y="259"/>
                    <a:pt x="341" y="259"/>
                    <a:pt x="340" y="259"/>
                  </a:cubicBezTo>
                  <a:cubicBezTo>
                    <a:pt x="339" y="260"/>
                    <a:pt x="336" y="263"/>
                    <a:pt x="334" y="264"/>
                  </a:cubicBezTo>
                  <a:cubicBezTo>
                    <a:pt x="333" y="265"/>
                    <a:pt x="330" y="268"/>
                    <a:pt x="329" y="269"/>
                  </a:cubicBezTo>
                  <a:cubicBezTo>
                    <a:pt x="329" y="269"/>
                    <a:pt x="328" y="270"/>
                    <a:pt x="328" y="271"/>
                  </a:cubicBezTo>
                  <a:cubicBezTo>
                    <a:pt x="328" y="271"/>
                    <a:pt x="328" y="271"/>
                    <a:pt x="328" y="272"/>
                  </a:cubicBezTo>
                  <a:cubicBezTo>
                    <a:pt x="328" y="272"/>
                    <a:pt x="329" y="272"/>
                    <a:pt x="329" y="272"/>
                  </a:cubicBezTo>
                  <a:cubicBezTo>
                    <a:pt x="331" y="273"/>
                    <a:pt x="333" y="271"/>
                    <a:pt x="335" y="272"/>
                  </a:cubicBezTo>
                  <a:cubicBezTo>
                    <a:pt x="337" y="272"/>
                    <a:pt x="338" y="270"/>
                    <a:pt x="337" y="267"/>
                  </a:cubicBezTo>
                  <a:cubicBezTo>
                    <a:pt x="336" y="265"/>
                    <a:pt x="339" y="266"/>
                    <a:pt x="341" y="266"/>
                  </a:cubicBezTo>
                  <a:cubicBezTo>
                    <a:pt x="343" y="266"/>
                    <a:pt x="347" y="267"/>
                    <a:pt x="349" y="267"/>
                  </a:cubicBezTo>
                  <a:cubicBezTo>
                    <a:pt x="351" y="267"/>
                    <a:pt x="354" y="266"/>
                    <a:pt x="356" y="265"/>
                  </a:cubicBezTo>
                  <a:cubicBezTo>
                    <a:pt x="358" y="265"/>
                    <a:pt x="360" y="267"/>
                    <a:pt x="361" y="268"/>
                  </a:cubicBezTo>
                  <a:cubicBezTo>
                    <a:pt x="361" y="269"/>
                    <a:pt x="364" y="273"/>
                    <a:pt x="365" y="274"/>
                  </a:cubicBezTo>
                  <a:cubicBezTo>
                    <a:pt x="366" y="275"/>
                    <a:pt x="366" y="278"/>
                    <a:pt x="367" y="279"/>
                  </a:cubicBezTo>
                  <a:cubicBezTo>
                    <a:pt x="367" y="279"/>
                    <a:pt x="365" y="279"/>
                    <a:pt x="364" y="280"/>
                  </a:cubicBezTo>
                  <a:cubicBezTo>
                    <a:pt x="363" y="280"/>
                    <a:pt x="363" y="281"/>
                    <a:pt x="364" y="281"/>
                  </a:cubicBezTo>
                  <a:cubicBezTo>
                    <a:pt x="364" y="282"/>
                    <a:pt x="367" y="284"/>
                    <a:pt x="369" y="284"/>
                  </a:cubicBezTo>
                  <a:cubicBezTo>
                    <a:pt x="371" y="284"/>
                    <a:pt x="375" y="284"/>
                    <a:pt x="376" y="284"/>
                  </a:cubicBezTo>
                  <a:cubicBezTo>
                    <a:pt x="378" y="283"/>
                    <a:pt x="380" y="283"/>
                    <a:pt x="381" y="283"/>
                  </a:cubicBezTo>
                  <a:cubicBezTo>
                    <a:pt x="382" y="283"/>
                    <a:pt x="384" y="284"/>
                    <a:pt x="385" y="285"/>
                  </a:cubicBezTo>
                  <a:cubicBezTo>
                    <a:pt x="386" y="285"/>
                    <a:pt x="387" y="285"/>
                    <a:pt x="388" y="285"/>
                  </a:cubicBezTo>
                  <a:cubicBezTo>
                    <a:pt x="390" y="286"/>
                    <a:pt x="395" y="288"/>
                    <a:pt x="396" y="289"/>
                  </a:cubicBezTo>
                  <a:cubicBezTo>
                    <a:pt x="398" y="290"/>
                    <a:pt x="401" y="293"/>
                    <a:pt x="402" y="294"/>
                  </a:cubicBezTo>
                  <a:cubicBezTo>
                    <a:pt x="404" y="296"/>
                    <a:pt x="405" y="297"/>
                    <a:pt x="407" y="299"/>
                  </a:cubicBezTo>
                  <a:cubicBezTo>
                    <a:pt x="408" y="301"/>
                    <a:pt x="409" y="301"/>
                    <a:pt x="410" y="30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95" name="任意多边形 61">
              <a:extLst>
                <a:ext uri="{FF2B5EF4-FFF2-40B4-BE49-F238E27FC236}">
                  <a16:creationId xmlns:a16="http://schemas.microsoft.com/office/drawing/2014/main" id="{3EA2C76B-BC47-5E42-10E5-0038EDB2C626}"/>
                </a:ext>
              </a:extLst>
            </p:cNvPr>
            <p:cNvSpPr/>
            <p:nvPr/>
          </p:nvSpPr>
          <p:spPr bwMode="auto">
            <a:xfrm>
              <a:off x="6405563" y="3022600"/>
              <a:ext cx="555625" cy="531813"/>
            </a:xfrm>
            <a:custGeom>
              <a:avLst/>
              <a:gdLst>
                <a:gd name="T0" fmla="*/ 304 w 377"/>
                <a:gd name="T1" fmla="*/ 38 h 362"/>
                <a:gd name="T2" fmla="*/ 287 w 377"/>
                <a:gd name="T3" fmla="*/ 21 h 362"/>
                <a:gd name="T4" fmla="*/ 257 w 377"/>
                <a:gd name="T5" fmla="*/ 8 h 362"/>
                <a:gd name="T6" fmla="*/ 232 w 377"/>
                <a:gd name="T7" fmla="*/ 12 h 362"/>
                <a:gd name="T8" fmla="*/ 247 w 377"/>
                <a:gd name="T9" fmla="*/ 39 h 362"/>
                <a:gd name="T10" fmla="*/ 224 w 377"/>
                <a:gd name="T11" fmla="*/ 66 h 362"/>
                <a:gd name="T12" fmla="*/ 212 w 377"/>
                <a:gd name="T13" fmla="*/ 104 h 362"/>
                <a:gd name="T14" fmla="*/ 179 w 377"/>
                <a:gd name="T15" fmla="*/ 125 h 362"/>
                <a:gd name="T16" fmla="*/ 158 w 377"/>
                <a:gd name="T17" fmla="*/ 165 h 362"/>
                <a:gd name="T18" fmla="*/ 120 w 377"/>
                <a:gd name="T19" fmla="*/ 198 h 362"/>
                <a:gd name="T20" fmla="*/ 92 w 377"/>
                <a:gd name="T21" fmla="*/ 174 h 362"/>
                <a:gd name="T22" fmla="*/ 69 w 377"/>
                <a:gd name="T23" fmla="*/ 177 h 362"/>
                <a:gd name="T24" fmla="*/ 36 w 377"/>
                <a:gd name="T25" fmla="*/ 169 h 362"/>
                <a:gd name="T26" fmla="*/ 24 w 377"/>
                <a:gd name="T27" fmla="*/ 187 h 362"/>
                <a:gd name="T28" fmla="*/ 26 w 377"/>
                <a:gd name="T29" fmla="*/ 216 h 362"/>
                <a:gd name="T30" fmla="*/ 2 w 377"/>
                <a:gd name="T31" fmla="*/ 240 h 362"/>
                <a:gd name="T32" fmla="*/ 18 w 377"/>
                <a:gd name="T33" fmla="*/ 267 h 362"/>
                <a:gd name="T34" fmla="*/ 37 w 377"/>
                <a:gd name="T35" fmla="*/ 289 h 362"/>
                <a:gd name="T36" fmla="*/ 63 w 377"/>
                <a:gd name="T37" fmla="*/ 300 h 362"/>
                <a:gd name="T38" fmla="*/ 86 w 377"/>
                <a:gd name="T39" fmla="*/ 334 h 362"/>
                <a:gd name="T40" fmla="*/ 93 w 377"/>
                <a:gd name="T41" fmla="*/ 306 h 362"/>
                <a:gd name="T42" fmla="*/ 102 w 377"/>
                <a:gd name="T43" fmla="*/ 337 h 362"/>
                <a:gd name="T44" fmla="*/ 122 w 377"/>
                <a:gd name="T45" fmla="*/ 325 h 362"/>
                <a:gd name="T46" fmla="*/ 134 w 377"/>
                <a:gd name="T47" fmla="*/ 305 h 362"/>
                <a:gd name="T48" fmla="*/ 152 w 377"/>
                <a:gd name="T49" fmla="*/ 309 h 362"/>
                <a:gd name="T50" fmla="*/ 163 w 377"/>
                <a:gd name="T51" fmla="*/ 289 h 362"/>
                <a:gd name="T52" fmla="*/ 177 w 377"/>
                <a:gd name="T53" fmla="*/ 271 h 362"/>
                <a:gd name="T54" fmla="*/ 199 w 377"/>
                <a:gd name="T55" fmla="*/ 290 h 362"/>
                <a:gd name="T56" fmla="*/ 234 w 377"/>
                <a:gd name="T57" fmla="*/ 280 h 362"/>
                <a:gd name="T58" fmla="*/ 260 w 377"/>
                <a:gd name="T59" fmla="*/ 319 h 362"/>
                <a:gd name="T60" fmla="*/ 267 w 377"/>
                <a:gd name="T61" fmla="*/ 347 h 362"/>
                <a:gd name="T62" fmla="*/ 276 w 377"/>
                <a:gd name="T63" fmla="*/ 342 h 362"/>
                <a:gd name="T64" fmla="*/ 288 w 377"/>
                <a:gd name="T65" fmla="*/ 357 h 362"/>
                <a:gd name="T66" fmla="*/ 304 w 377"/>
                <a:gd name="T67" fmla="*/ 349 h 362"/>
                <a:gd name="T68" fmla="*/ 316 w 377"/>
                <a:gd name="T69" fmla="*/ 319 h 362"/>
                <a:gd name="T70" fmla="*/ 311 w 377"/>
                <a:gd name="T71" fmla="*/ 295 h 362"/>
                <a:gd name="T72" fmla="*/ 303 w 377"/>
                <a:gd name="T73" fmla="*/ 271 h 362"/>
                <a:gd name="T74" fmla="*/ 295 w 377"/>
                <a:gd name="T75" fmla="*/ 250 h 362"/>
                <a:gd name="T76" fmla="*/ 281 w 377"/>
                <a:gd name="T77" fmla="*/ 247 h 362"/>
                <a:gd name="T78" fmla="*/ 278 w 377"/>
                <a:gd name="T79" fmla="*/ 228 h 362"/>
                <a:gd name="T80" fmla="*/ 272 w 377"/>
                <a:gd name="T81" fmla="*/ 226 h 362"/>
                <a:gd name="T82" fmla="*/ 265 w 377"/>
                <a:gd name="T83" fmla="*/ 223 h 362"/>
                <a:gd name="T84" fmla="*/ 255 w 377"/>
                <a:gd name="T85" fmla="*/ 214 h 362"/>
                <a:gd name="T86" fmla="*/ 246 w 377"/>
                <a:gd name="T87" fmla="*/ 218 h 362"/>
                <a:gd name="T88" fmla="*/ 247 w 377"/>
                <a:gd name="T89" fmla="*/ 210 h 362"/>
                <a:gd name="T90" fmla="*/ 252 w 377"/>
                <a:gd name="T91" fmla="*/ 192 h 362"/>
                <a:gd name="T92" fmla="*/ 249 w 377"/>
                <a:gd name="T93" fmla="*/ 169 h 362"/>
                <a:gd name="T94" fmla="*/ 245 w 377"/>
                <a:gd name="T95" fmla="*/ 153 h 362"/>
                <a:gd name="T96" fmla="*/ 259 w 377"/>
                <a:gd name="T97" fmla="*/ 150 h 362"/>
                <a:gd name="T98" fmla="*/ 272 w 377"/>
                <a:gd name="T99" fmla="*/ 152 h 362"/>
                <a:gd name="T100" fmla="*/ 293 w 377"/>
                <a:gd name="T101" fmla="*/ 138 h 362"/>
                <a:gd name="T102" fmla="*/ 300 w 377"/>
                <a:gd name="T103" fmla="*/ 147 h 362"/>
                <a:gd name="T104" fmla="*/ 312 w 377"/>
                <a:gd name="T105" fmla="*/ 140 h 362"/>
                <a:gd name="T106" fmla="*/ 320 w 377"/>
                <a:gd name="T107" fmla="*/ 142 h 362"/>
                <a:gd name="T108" fmla="*/ 336 w 377"/>
                <a:gd name="T109" fmla="*/ 130 h 362"/>
                <a:gd name="T110" fmla="*/ 352 w 377"/>
                <a:gd name="T111" fmla="*/ 114 h 362"/>
                <a:gd name="T112" fmla="*/ 370 w 377"/>
                <a:gd name="T113" fmla="*/ 119 h 362"/>
                <a:gd name="T114" fmla="*/ 373 w 377"/>
                <a:gd name="T115" fmla="*/ 93 h 362"/>
                <a:gd name="T116" fmla="*/ 373 w 377"/>
                <a:gd name="T117" fmla="*/ 73 h 362"/>
                <a:gd name="T118" fmla="*/ 357 w 377"/>
                <a:gd name="T119" fmla="*/ 59 h 362"/>
                <a:gd name="T120" fmla="*/ 339 w 377"/>
                <a:gd name="T121" fmla="*/ 5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7" h="362"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6" y="39"/>
                  </a:cubicBezTo>
                  <a:cubicBezTo>
                    <a:pt x="326" y="39"/>
                    <a:pt x="325" y="40"/>
                    <a:pt x="325" y="39"/>
                  </a:cubicBezTo>
                  <a:cubicBezTo>
                    <a:pt x="325" y="39"/>
                    <a:pt x="323" y="40"/>
                    <a:pt x="322" y="40"/>
                  </a:cubicBezTo>
                  <a:cubicBezTo>
                    <a:pt x="322" y="40"/>
                    <a:pt x="322" y="40"/>
                    <a:pt x="321" y="40"/>
                  </a:cubicBezTo>
                  <a:cubicBezTo>
                    <a:pt x="321" y="40"/>
                    <a:pt x="321" y="40"/>
                    <a:pt x="320" y="40"/>
                  </a:cubicBezTo>
                  <a:cubicBezTo>
                    <a:pt x="319" y="40"/>
                    <a:pt x="319" y="41"/>
                    <a:pt x="319" y="41"/>
                  </a:cubicBezTo>
                  <a:cubicBezTo>
                    <a:pt x="318" y="41"/>
                    <a:pt x="318" y="40"/>
                    <a:pt x="318" y="40"/>
                  </a:cubicBezTo>
                  <a:cubicBezTo>
                    <a:pt x="318" y="40"/>
                    <a:pt x="316" y="40"/>
                    <a:pt x="315" y="40"/>
                  </a:cubicBezTo>
                  <a:cubicBezTo>
                    <a:pt x="315" y="40"/>
                    <a:pt x="315" y="41"/>
                    <a:pt x="315" y="41"/>
                  </a:cubicBezTo>
                  <a:cubicBezTo>
                    <a:pt x="315" y="42"/>
                    <a:pt x="314" y="42"/>
                    <a:pt x="313" y="42"/>
                  </a:cubicBezTo>
                  <a:cubicBezTo>
                    <a:pt x="312" y="42"/>
                    <a:pt x="311" y="42"/>
                    <a:pt x="311" y="42"/>
                  </a:cubicBezTo>
                  <a:cubicBezTo>
                    <a:pt x="310" y="41"/>
                    <a:pt x="308" y="42"/>
                    <a:pt x="307" y="42"/>
                  </a:cubicBezTo>
                  <a:cubicBezTo>
                    <a:pt x="307" y="42"/>
                    <a:pt x="305" y="41"/>
                    <a:pt x="305" y="41"/>
                  </a:cubicBezTo>
                  <a:cubicBezTo>
                    <a:pt x="304" y="41"/>
                    <a:pt x="304" y="40"/>
                    <a:pt x="304" y="40"/>
                  </a:cubicBezTo>
                  <a:cubicBezTo>
                    <a:pt x="305" y="39"/>
                    <a:pt x="304" y="38"/>
                    <a:pt x="304" y="38"/>
                  </a:cubicBezTo>
                  <a:cubicBezTo>
                    <a:pt x="304" y="38"/>
                    <a:pt x="303" y="37"/>
                    <a:pt x="303" y="37"/>
                  </a:cubicBezTo>
                  <a:cubicBezTo>
                    <a:pt x="302" y="37"/>
                    <a:pt x="302" y="37"/>
                    <a:pt x="302" y="37"/>
                  </a:cubicBezTo>
                  <a:cubicBezTo>
                    <a:pt x="302" y="36"/>
                    <a:pt x="303" y="36"/>
                    <a:pt x="304" y="36"/>
                  </a:cubicBezTo>
                  <a:cubicBezTo>
                    <a:pt x="304" y="36"/>
                    <a:pt x="304" y="35"/>
                    <a:pt x="304" y="35"/>
                  </a:cubicBezTo>
                  <a:cubicBezTo>
                    <a:pt x="304" y="35"/>
                    <a:pt x="304" y="34"/>
                    <a:pt x="304" y="34"/>
                  </a:cubicBezTo>
                  <a:cubicBezTo>
                    <a:pt x="304" y="33"/>
                    <a:pt x="303" y="33"/>
                    <a:pt x="302" y="33"/>
                  </a:cubicBezTo>
                  <a:cubicBezTo>
                    <a:pt x="302" y="33"/>
                    <a:pt x="301" y="33"/>
                    <a:pt x="301" y="33"/>
                  </a:cubicBezTo>
                  <a:cubicBezTo>
                    <a:pt x="300" y="33"/>
                    <a:pt x="300" y="32"/>
                    <a:pt x="299" y="32"/>
                  </a:cubicBezTo>
                  <a:cubicBezTo>
                    <a:pt x="299" y="32"/>
                    <a:pt x="298" y="32"/>
                    <a:pt x="298" y="32"/>
                  </a:cubicBezTo>
                  <a:cubicBezTo>
                    <a:pt x="298" y="32"/>
                    <a:pt x="297" y="32"/>
                    <a:pt x="297" y="31"/>
                  </a:cubicBezTo>
                  <a:cubicBezTo>
                    <a:pt x="297" y="31"/>
                    <a:pt x="298" y="30"/>
                    <a:pt x="298" y="30"/>
                  </a:cubicBezTo>
                  <a:cubicBezTo>
                    <a:pt x="298" y="30"/>
                    <a:pt x="297" y="29"/>
                    <a:pt x="296" y="28"/>
                  </a:cubicBezTo>
                  <a:cubicBezTo>
                    <a:pt x="295" y="27"/>
                    <a:pt x="294" y="27"/>
                    <a:pt x="294" y="27"/>
                  </a:cubicBezTo>
                  <a:cubicBezTo>
                    <a:pt x="294" y="26"/>
                    <a:pt x="293" y="26"/>
                    <a:pt x="292" y="26"/>
                  </a:cubicBezTo>
                  <a:cubicBezTo>
                    <a:pt x="292" y="26"/>
                    <a:pt x="292" y="26"/>
                    <a:pt x="291" y="25"/>
                  </a:cubicBezTo>
                  <a:cubicBezTo>
                    <a:pt x="291" y="24"/>
                    <a:pt x="290" y="24"/>
                    <a:pt x="289" y="23"/>
                  </a:cubicBezTo>
                  <a:cubicBezTo>
                    <a:pt x="288" y="22"/>
                    <a:pt x="287" y="22"/>
                    <a:pt x="287" y="21"/>
                  </a:cubicBezTo>
                  <a:cubicBezTo>
                    <a:pt x="287" y="21"/>
                    <a:pt x="286" y="21"/>
                    <a:pt x="286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4" y="20"/>
                    <a:pt x="282" y="19"/>
                    <a:pt x="282" y="19"/>
                  </a:cubicBezTo>
                  <a:cubicBezTo>
                    <a:pt x="281" y="18"/>
                    <a:pt x="281" y="18"/>
                    <a:pt x="280" y="18"/>
                  </a:cubicBezTo>
                  <a:cubicBezTo>
                    <a:pt x="279" y="18"/>
                    <a:pt x="279" y="18"/>
                    <a:pt x="279" y="18"/>
                  </a:cubicBezTo>
                  <a:cubicBezTo>
                    <a:pt x="278" y="18"/>
                    <a:pt x="278" y="18"/>
                    <a:pt x="277" y="17"/>
                  </a:cubicBezTo>
                  <a:cubicBezTo>
                    <a:pt x="276" y="17"/>
                    <a:pt x="276" y="18"/>
                    <a:pt x="275" y="18"/>
                  </a:cubicBezTo>
                  <a:cubicBezTo>
                    <a:pt x="274" y="18"/>
                    <a:pt x="274" y="18"/>
                    <a:pt x="273" y="17"/>
                  </a:cubicBezTo>
                  <a:cubicBezTo>
                    <a:pt x="272" y="16"/>
                    <a:pt x="272" y="16"/>
                    <a:pt x="271" y="15"/>
                  </a:cubicBezTo>
                  <a:cubicBezTo>
                    <a:pt x="270" y="14"/>
                    <a:pt x="270" y="14"/>
                    <a:pt x="269" y="13"/>
                  </a:cubicBezTo>
                  <a:cubicBezTo>
                    <a:pt x="269" y="13"/>
                    <a:pt x="267" y="13"/>
                    <a:pt x="266" y="13"/>
                  </a:cubicBezTo>
                  <a:cubicBezTo>
                    <a:pt x="265" y="13"/>
                    <a:pt x="265" y="12"/>
                    <a:pt x="265" y="12"/>
                  </a:cubicBezTo>
                  <a:cubicBezTo>
                    <a:pt x="264" y="11"/>
                    <a:pt x="263" y="11"/>
                    <a:pt x="263" y="11"/>
                  </a:cubicBezTo>
                  <a:cubicBezTo>
                    <a:pt x="263" y="10"/>
                    <a:pt x="263" y="9"/>
                    <a:pt x="263" y="9"/>
                  </a:cubicBezTo>
                  <a:cubicBezTo>
                    <a:pt x="263" y="8"/>
                    <a:pt x="261" y="7"/>
                    <a:pt x="261" y="8"/>
                  </a:cubicBezTo>
                  <a:cubicBezTo>
                    <a:pt x="260" y="8"/>
                    <a:pt x="258" y="8"/>
                    <a:pt x="258" y="8"/>
                  </a:cubicBezTo>
                  <a:cubicBezTo>
                    <a:pt x="258" y="8"/>
                    <a:pt x="257" y="8"/>
                    <a:pt x="257" y="8"/>
                  </a:cubicBezTo>
                  <a:cubicBezTo>
                    <a:pt x="256" y="7"/>
                    <a:pt x="256" y="7"/>
                    <a:pt x="255" y="6"/>
                  </a:cubicBezTo>
                  <a:cubicBezTo>
                    <a:pt x="255" y="6"/>
                    <a:pt x="254" y="5"/>
                    <a:pt x="254" y="5"/>
                  </a:cubicBezTo>
                  <a:cubicBezTo>
                    <a:pt x="253" y="5"/>
                    <a:pt x="252" y="3"/>
                    <a:pt x="251" y="3"/>
                  </a:cubicBezTo>
                  <a:cubicBezTo>
                    <a:pt x="250" y="3"/>
                    <a:pt x="250" y="3"/>
                    <a:pt x="250" y="2"/>
                  </a:cubicBezTo>
                  <a:cubicBezTo>
                    <a:pt x="250" y="2"/>
                    <a:pt x="248" y="1"/>
                    <a:pt x="248" y="2"/>
                  </a:cubicBezTo>
                  <a:cubicBezTo>
                    <a:pt x="247" y="2"/>
                    <a:pt x="247" y="2"/>
                    <a:pt x="246" y="1"/>
                  </a:cubicBezTo>
                  <a:cubicBezTo>
                    <a:pt x="246" y="0"/>
                    <a:pt x="244" y="0"/>
                    <a:pt x="244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3" y="1"/>
                    <a:pt x="242" y="1"/>
                    <a:pt x="241" y="1"/>
                  </a:cubicBezTo>
                  <a:cubicBezTo>
                    <a:pt x="240" y="2"/>
                    <a:pt x="239" y="1"/>
                    <a:pt x="238" y="1"/>
                  </a:cubicBezTo>
                  <a:cubicBezTo>
                    <a:pt x="237" y="1"/>
                    <a:pt x="236" y="1"/>
                    <a:pt x="235" y="2"/>
                  </a:cubicBezTo>
                  <a:cubicBezTo>
                    <a:pt x="234" y="2"/>
                    <a:pt x="235" y="4"/>
                    <a:pt x="236" y="5"/>
                  </a:cubicBezTo>
                  <a:cubicBezTo>
                    <a:pt x="237" y="6"/>
                    <a:pt x="237" y="7"/>
                    <a:pt x="238" y="8"/>
                  </a:cubicBezTo>
                  <a:cubicBezTo>
                    <a:pt x="238" y="9"/>
                    <a:pt x="240" y="9"/>
                    <a:pt x="240" y="10"/>
                  </a:cubicBezTo>
                  <a:cubicBezTo>
                    <a:pt x="240" y="11"/>
                    <a:pt x="239" y="12"/>
                    <a:pt x="239" y="12"/>
                  </a:cubicBezTo>
                  <a:cubicBezTo>
                    <a:pt x="238" y="12"/>
                    <a:pt x="237" y="12"/>
                    <a:pt x="235" y="11"/>
                  </a:cubicBezTo>
                  <a:cubicBezTo>
                    <a:pt x="233" y="11"/>
                    <a:pt x="233" y="12"/>
                    <a:pt x="232" y="12"/>
                  </a:cubicBezTo>
                  <a:cubicBezTo>
                    <a:pt x="231" y="12"/>
                    <a:pt x="233" y="14"/>
                    <a:pt x="233" y="14"/>
                  </a:cubicBezTo>
                  <a:cubicBezTo>
                    <a:pt x="234" y="15"/>
                    <a:pt x="232" y="16"/>
                    <a:pt x="231" y="16"/>
                  </a:cubicBezTo>
                  <a:cubicBezTo>
                    <a:pt x="230" y="17"/>
                    <a:pt x="233" y="18"/>
                    <a:pt x="234" y="19"/>
                  </a:cubicBezTo>
                  <a:cubicBezTo>
                    <a:pt x="234" y="19"/>
                    <a:pt x="234" y="20"/>
                    <a:pt x="233" y="20"/>
                  </a:cubicBezTo>
                  <a:cubicBezTo>
                    <a:pt x="232" y="20"/>
                    <a:pt x="231" y="19"/>
                    <a:pt x="230" y="19"/>
                  </a:cubicBezTo>
                  <a:cubicBezTo>
                    <a:pt x="229" y="18"/>
                    <a:pt x="227" y="19"/>
                    <a:pt x="226" y="20"/>
                  </a:cubicBezTo>
                  <a:cubicBezTo>
                    <a:pt x="226" y="20"/>
                    <a:pt x="226" y="21"/>
                    <a:pt x="227" y="22"/>
                  </a:cubicBezTo>
                  <a:cubicBezTo>
                    <a:pt x="228" y="23"/>
                    <a:pt x="228" y="24"/>
                    <a:pt x="228" y="25"/>
                  </a:cubicBezTo>
                  <a:cubicBezTo>
                    <a:pt x="228" y="26"/>
                    <a:pt x="228" y="26"/>
                    <a:pt x="229" y="27"/>
                  </a:cubicBezTo>
                  <a:cubicBezTo>
                    <a:pt x="230" y="27"/>
                    <a:pt x="230" y="28"/>
                    <a:pt x="231" y="29"/>
                  </a:cubicBezTo>
                  <a:cubicBezTo>
                    <a:pt x="232" y="30"/>
                    <a:pt x="233" y="31"/>
                    <a:pt x="234" y="31"/>
                  </a:cubicBezTo>
                  <a:cubicBezTo>
                    <a:pt x="235" y="31"/>
                    <a:pt x="235" y="31"/>
                    <a:pt x="236" y="32"/>
                  </a:cubicBezTo>
                  <a:cubicBezTo>
                    <a:pt x="236" y="33"/>
                    <a:pt x="236" y="33"/>
                    <a:pt x="237" y="34"/>
                  </a:cubicBezTo>
                  <a:cubicBezTo>
                    <a:pt x="238" y="35"/>
                    <a:pt x="240" y="35"/>
                    <a:pt x="241" y="35"/>
                  </a:cubicBezTo>
                  <a:cubicBezTo>
                    <a:pt x="242" y="35"/>
                    <a:pt x="241" y="36"/>
                    <a:pt x="241" y="37"/>
                  </a:cubicBezTo>
                  <a:cubicBezTo>
                    <a:pt x="241" y="37"/>
                    <a:pt x="242" y="37"/>
                    <a:pt x="243" y="38"/>
                  </a:cubicBezTo>
                  <a:cubicBezTo>
                    <a:pt x="245" y="38"/>
                    <a:pt x="246" y="39"/>
                    <a:pt x="247" y="39"/>
                  </a:cubicBezTo>
                  <a:cubicBezTo>
                    <a:pt x="247" y="39"/>
                    <a:pt x="247" y="40"/>
                    <a:pt x="246" y="41"/>
                  </a:cubicBezTo>
                  <a:cubicBezTo>
                    <a:pt x="246" y="41"/>
                    <a:pt x="245" y="42"/>
                    <a:pt x="246" y="42"/>
                  </a:cubicBezTo>
                  <a:cubicBezTo>
                    <a:pt x="246" y="43"/>
                    <a:pt x="246" y="44"/>
                    <a:pt x="246" y="45"/>
                  </a:cubicBezTo>
                  <a:cubicBezTo>
                    <a:pt x="246" y="46"/>
                    <a:pt x="248" y="47"/>
                    <a:pt x="248" y="47"/>
                  </a:cubicBezTo>
                  <a:cubicBezTo>
                    <a:pt x="248" y="48"/>
                    <a:pt x="247" y="48"/>
                    <a:pt x="246" y="48"/>
                  </a:cubicBezTo>
                  <a:cubicBezTo>
                    <a:pt x="245" y="49"/>
                    <a:pt x="245" y="49"/>
                    <a:pt x="244" y="50"/>
                  </a:cubicBezTo>
                  <a:cubicBezTo>
                    <a:pt x="243" y="51"/>
                    <a:pt x="242" y="52"/>
                    <a:pt x="241" y="51"/>
                  </a:cubicBezTo>
                  <a:cubicBezTo>
                    <a:pt x="241" y="51"/>
                    <a:pt x="240" y="51"/>
                    <a:pt x="239" y="52"/>
                  </a:cubicBezTo>
                  <a:cubicBezTo>
                    <a:pt x="238" y="53"/>
                    <a:pt x="238" y="53"/>
                    <a:pt x="237" y="55"/>
                  </a:cubicBezTo>
                  <a:cubicBezTo>
                    <a:pt x="236" y="56"/>
                    <a:pt x="237" y="57"/>
                    <a:pt x="237" y="58"/>
                  </a:cubicBezTo>
                  <a:cubicBezTo>
                    <a:pt x="237" y="59"/>
                    <a:pt x="235" y="59"/>
                    <a:pt x="234" y="59"/>
                  </a:cubicBezTo>
                  <a:cubicBezTo>
                    <a:pt x="232" y="59"/>
                    <a:pt x="234" y="60"/>
                    <a:pt x="234" y="61"/>
                  </a:cubicBezTo>
                  <a:cubicBezTo>
                    <a:pt x="233" y="63"/>
                    <a:pt x="232" y="63"/>
                    <a:pt x="230" y="63"/>
                  </a:cubicBezTo>
                  <a:cubicBezTo>
                    <a:pt x="228" y="63"/>
                    <a:pt x="227" y="63"/>
                    <a:pt x="226" y="63"/>
                  </a:cubicBezTo>
                  <a:cubicBezTo>
                    <a:pt x="225" y="63"/>
                    <a:pt x="224" y="63"/>
                    <a:pt x="223" y="64"/>
                  </a:cubicBezTo>
                  <a:cubicBezTo>
                    <a:pt x="222" y="64"/>
                    <a:pt x="222" y="65"/>
                    <a:pt x="222" y="66"/>
                  </a:cubicBezTo>
                  <a:cubicBezTo>
                    <a:pt x="222" y="66"/>
                    <a:pt x="223" y="66"/>
                    <a:pt x="224" y="66"/>
                  </a:cubicBezTo>
                  <a:cubicBezTo>
                    <a:pt x="225" y="66"/>
                    <a:pt x="224" y="68"/>
                    <a:pt x="224" y="68"/>
                  </a:cubicBezTo>
                  <a:cubicBezTo>
                    <a:pt x="224" y="69"/>
                    <a:pt x="223" y="69"/>
                    <a:pt x="224" y="70"/>
                  </a:cubicBezTo>
                  <a:cubicBezTo>
                    <a:pt x="224" y="71"/>
                    <a:pt x="223" y="72"/>
                    <a:pt x="222" y="73"/>
                  </a:cubicBezTo>
                  <a:cubicBezTo>
                    <a:pt x="221" y="73"/>
                    <a:pt x="221" y="74"/>
                    <a:pt x="219" y="75"/>
                  </a:cubicBezTo>
                  <a:cubicBezTo>
                    <a:pt x="218" y="76"/>
                    <a:pt x="221" y="76"/>
                    <a:pt x="221" y="77"/>
                  </a:cubicBezTo>
                  <a:cubicBezTo>
                    <a:pt x="222" y="78"/>
                    <a:pt x="221" y="79"/>
                    <a:pt x="221" y="79"/>
                  </a:cubicBezTo>
                  <a:cubicBezTo>
                    <a:pt x="220" y="80"/>
                    <a:pt x="219" y="81"/>
                    <a:pt x="217" y="82"/>
                  </a:cubicBezTo>
                  <a:cubicBezTo>
                    <a:pt x="216" y="83"/>
                    <a:pt x="214" y="85"/>
                    <a:pt x="213" y="85"/>
                  </a:cubicBezTo>
                  <a:cubicBezTo>
                    <a:pt x="213" y="85"/>
                    <a:pt x="211" y="86"/>
                    <a:pt x="210" y="87"/>
                  </a:cubicBezTo>
                  <a:cubicBezTo>
                    <a:pt x="209" y="87"/>
                    <a:pt x="210" y="88"/>
                    <a:pt x="210" y="89"/>
                  </a:cubicBezTo>
                  <a:cubicBezTo>
                    <a:pt x="211" y="89"/>
                    <a:pt x="212" y="88"/>
                    <a:pt x="213" y="88"/>
                  </a:cubicBezTo>
                  <a:cubicBezTo>
                    <a:pt x="214" y="88"/>
                    <a:pt x="214" y="90"/>
                    <a:pt x="215" y="91"/>
                  </a:cubicBezTo>
                  <a:cubicBezTo>
                    <a:pt x="215" y="92"/>
                    <a:pt x="214" y="92"/>
                    <a:pt x="213" y="93"/>
                  </a:cubicBezTo>
                  <a:cubicBezTo>
                    <a:pt x="212" y="95"/>
                    <a:pt x="211" y="96"/>
                    <a:pt x="211" y="97"/>
                  </a:cubicBezTo>
                  <a:cubicBezTo>
                    <a:pt x="210" y="98"/>
                    <a:pt x="209" y="98"/>
                    <a:pt x="209" y="99"/>
                  </a:cubicBezTo>
                  <a:cubicBezTo>
                    <a:pt x="209" y="99"/>
                    <a:pt x="210" y="102"/>
                    <a:pt x="210" y="103"/>
                  </a:cubicBezTo>
                  <a:cubicBezTo>
                    <a:pt x="210" y="103"/>
                    <a:pt x="211" y="103"/>
                    <a:pt x="212" y="104"/>
                  </a:cubicBezTo>
                  <a:cubicBezTo>
                    <a:pt x="213" y="104"/>
                    <a:pt x="210" y="106"/>
                    <a:pt x="209" y="107"/>
                  </a:cubicBezTo>
                  <a:cubicBezTo>
                    <a:pt x="208" y="107"/>
                    <a:pt x="208" y="108"/>
                    <a:pt x="208" y="109"/>
                  </a:cubicBezTo>
                  <a:cubicBezTo>
                    <a:pt x="207" y="111"/>
                    <a:pt x="205" y="110"/>
                    <a:pt x="204" y="110"/>
                  </a:cubicBezTo>
                  <a:cubicBezTo>
                    <a:pt x="204" y="110"/>
                    <a:pt x="204" y="113"/>
                    <a:pt x="204" y="114"/>
                  </a:cubicBezTo>
                  <a:cubicBezTo>
                    <a:pt x="204" y="115"/>
                    <a:pt x="204" y="116"/>
                    <a:pt x="205" y="116"/>
                  </a:cubicBezTo>
                  <a:cubicBezTo>
                    <a:pt x="206" y="117"/>
                    <a:pt x="207" y="117"/>
                    <a:pt x="208" y="117"/>
                  </a:cubicBezTo>
                  <a:cubicBezTo>
                    <a:pt x="208" y="117"/>
                    <a:pt x="207" y="118"/>
                    <a:pt x="206" y="119"/>
                  </a:cubicBezTo>
                  <a:cubicBezTo>
                    <a:pt x="205" y="120"/>
                    <a:pt x="204" y="121"/>
                    <a:pt x="202" y="123"/>
                  </a:cubicBezTo>
                  <a:cubicBezTo>
                    <a:pt x="200" y="124"/>
                    <a:pt x="199" y="126"/>
                    <a:pt x="198" y="127"/>
                  </a:cubicBezTo>
                  <a:cubicBezTo>
                    <a:pt x="197" y="128"/>
                    <a:pt x="196" y="128"/>
                    <a:pt x="196" y="127"/>
                  </a:cubicBezTo>
                  <a:cubicBezTo>
                    <a:pt x="195" y="127"/>
                    <a:pt x="194" y="126"/>
                    <a:pt x="193" y="126"/>
                  </a:cubicBezTo>
                  <a:cubicBezTo>
                    <a:pt x="192" y="125"/>
                    <a:pt x="191" y="126"/>
                    <a:pt x="191" y="125"/>
                  </a:cubicBezTo>
                  <a:cubicBezTo>
                    <a:pt x="190" y="125"/>
                    <a:pt x="190" y="122"/>
                    <a:pt x="190" y="122"/>
                  </a:cubicBezTo>
                  <a:cubicBezTo>
                    <a:pt x="189" y="121"/>
                    <a:pt x="189" y="120"/>
                    <a:pt x="188" y="120"/>
                  </a:cubicBezTo>
                  <a:cubicBezTo>
                    <a:pt x="187" y="119"/>
                    <a:pt x="186" y="120"/>
                    <a:pt x="185" y="121"/>
                  </a:cubicBezTo>
                  <a:cubicBezTo>
                    <a:pt x="184" y="122"/>
                    <a:pt x="182" y="124"/>
                    <a:pt x="182" y="125"/>
                  </a:cubicBezTo>
                  <a:cubicBezTo>
                    <a:pt x="181" y="127"/>
                    <a:pt x="180" y="126"/>
                    <a:pt x="179" y="125"/>
                  </a:cubicBezTo>
                  <a:cubicBezTo>
                    <a:pt x="179" y="124"/>
                    <a:pt x="178" y="124"/>
                    <a:pt x="177" y="124"/>
                  </a:cubicBezTo>
                  <a:cubicBezTo>
                    <a:pt x="176" y="124"/>
                    <a:pt x="174" y="124"/>
                    <a:pt x="173" y="124"/>
                  </a:cubicBezTo>
                  <a:cubicBezTo>
                    <a:pt x="172" y="124"/>
                    <a:pt x="172" y="123"/>
                    <a:pt x="170" y="123"/>
                  </a:cubicBezTo>
                  <a:cubicBezTo>
                    <a:pt x="169" y="124"/>
                    <a:pt x="169" y="125"/>
                    <a:pt x="169" y="125"/>
                  </a:cubicBezTo>
                  <a:cubicBezTo>
                    <a:pt x="170" y="126"/>
                    <a:pt x="170" y="127"/>
                    <a:pt x="169" y="128"/>
                  </a:cubicBezTo>
                  <a:cubicBezTo>
                    <a:pt x="168" y="129"/>
                    <a:pt x="168" y="130"/>
                    <a:pt x="167" y="130"/>
                  </a:cubicBezTo>
                  <a:cubicBezTo>
                    <a:pt x="166" y="130"/>
                    <a:pt x="166" y="130"/>
                    <a:pt x="166" y="131"/>
                  </a:cubicBezTo>
                  <a:cubicBezTo>
                    <a:pt x="166" y="132"/>
                    <a:pt x="166" y="133"/>
                    <a:pt x="165" y="133"/>
                  </a:cubicBezTo>
                  <a:cubicBezTo>
                    <a:pt x="164" y="133"/>
                    <a:pt x="166" y="135"/>
                    <a:pt x="167" y="136"/>
                  </a:cubicBezTo>
                  <a:cubicBezTo>
                    <a:pt x="167" y="138"/>
                    <a:pt x="168" y="139"/>
                    <a:pt x="169" y="140"/>
                  </a:cubicBezTo>
                  <a:cubicBezTo>
                    <a:pt x="170" y="140"/>
                    <a:pt x="171" y="141"/>
                    <a:pt x="171" y="141"/>
                  </a:cubicBezTo>
                  <a:cubicBezTo>
                    <a:pt x="172" y="142"/>
                    <a:pt x="169" y="147"/>
                    <a:pt x="168" y="147"/>
                  </a:cubicBezTo>
                  <a:cubicBezTo>
                    <a:pt x="168" y="148"/>
                    <a:pt x="167" y="149"/>
                    <a:pt x="166" y="150"/>
                  </a:cubicBezTo>
                  <a:cubicBezTo>
                    <a:pt x="165" y="151"/>
                    <a:pt x="166" y="151"/>
                    <a:pt x="166" y="152"/>
                  </a:cubicBezTo>
                  <a:cubicBezTo>
                    <a:pt x="166" y="152"/>
                    <a:pt x="165" y="153"/>
                    <a:pt x="164" y="153"/>
                  </a:cubicBezTo>
                  <a:cubicBezTo>
                    <a:pt x="163" y="153"/>
                    <a:pt x="161" y="158"/>
                    <a:pt x="160" y="158"/>
                  </a:cubicBezTo>
                  <a:cubicBezTo>
                    <a:pt x="160" y="159"/>
                    <a:pt x="159" y="164"/>
                    <a:pt x="158" y="165"/>
                  </a:cubicBezTo>
                  <a:cubicBezTo>
                    <a:pt x="158" y="167"/>
                    <a:pt x="156" y="168"/>
                    <a:pt x="155" y="169"/>
                  </a:cubicBezTo>
                  <a:cubicBezTo>
                    <a:pt x="154" y="170"/>
                    <a:pt x="153" y="174"/>
                    <a:pt x="153" y="175"/>
                  </a:cubicBezTo>
                  <a:cubicBezTo>
                    <a:pt x="153" y="176"/>
                    <a:pt x="149" y="181"/>
                    <a:pt x="149" y="182"/>
                  </a:cubicBezTo>
                  <a:cubicBezTo>
                    <a:pt x="148" y="183"/>
                    <a:pt x="145" y="186"/>
                    <a:pt x="144" y="187"/>
                  </a:cubicBezTo>
                  <a:cubicBezTo>
                    <a:pt x="144" y="188"/>
                    <a:pt x="143" y="189"/>
                    <a:pt x="142" y="190"/>
                  </a:cubicBezTo>
                  <a:cubicBezTo>
                    <a:pt x="141" y="190"/>
                    <a:pt x="142" y="190"/>
                    <a:pt x="141" y="191"/>
                  </a:cubicBezTo>
                  <a:cubicBezTo>
                    <a:pt x="141" y="192"/>
                    <a:pt x="140" y="191"/>
                    <a:pt x="139" y="191"/>
                  </a:cubicBezTo>
                  <a:cubicBezTo>
                    <a:pt x="138" y="192"/>
                    <a:pt x="139" y="193"/>
                    <a:pt x="139" y="194"/>
                  </a:cubicBezTo>
                  <a:cubicBezTo>
                    <a:pt x="140" y="195"/>
                    <a:pt x="137" y="197"/>
                    <a:pt x="136" y="197"/>
                  </a:cubicBezTo>
                  <a:cubicBezTo>
                    <a:pt x="136" y="198"/>
                    <a:pt x="135" y="197"/>
                    <a:pt x="134" y="196"/>
                  </a:cubicBezTo>
                  <a:cubicBezTo>
                    <a:pt x="134" y="196"/>
                    <a:pt x="133" y="195"/>
                    <a:pt x="132" y="193"/>
                  </a:cubicBezTo>
                  <a:cubicBezTo>
                    <a:pt x="131" y="192"/>
                    <a:pt x="130" y="193"/>
                    <a:pt x="130" y="194"/>
                  </a:cubicBezTo>
                  <a:cubicBezTo>
                    <a:pt x="129" y="194"/>
                    <a:pt x="129" y="196"/>
                    <a:pt x="129" y="196"/>
                  </a:cubicBezTo>
                  <a:cubicBezTo>
                    <a:pt x="128" y="197"/>
                    <a:pt x="126" y="198"/>
                    <a:pt x="126" y="198"/>
                  </a:cubicBezTo>
                  <a:cubicBezTo>
                    <a:pt x="125" y="198"/>
                    <a:pt x="123" y="198"/>
                    <a:pt x="123" y="198"/>
                  </a:cubicBezTo>
                  <a:cubicBezTo>
                    <a:pt x="122" y="198"/>
                    <a:pt x="122" y="196"/>
                    <a:pt x="121" y="196"/>
                  </a:cubicBezTo>
                  <a:cubicBezTo>
                    <a:pt x="120" y="196"/>
                    <a:pt x="120" y="197"/>
                    <a:pt x="120" y="198"/>
                  </a:cubicBezTo>
                  <a:cubicBezTo>
                    <a:pt x="119" y="198"/>
                    <a:pt x="117" y="199"/>
                    <a:pt x="116" y="199"/>
                  </a:cubicBezTo>
                  <a:cubicBezTo>
                    <a:pt x="116" y="199"/>
                    <a:pt x="114" y="199"/>
                    <a:pt x="113" y="199"/>
                  </a:cubicBezTo>
                  <a:cubicBezTo>
                    <a:pt x="112" y="198"/>
                    <a:pt x="112" y="198"/>
                    <a:pt x="112" y="196"/>
                  </a:cubicBezTo>
                  <a:cubicBezTo>
                    <a:pt x="112" y="195"/>
                    <a:pt x="111" y="195"/>
                    <a:pt x="110" y="195"/>
                  </a:cubicBezTo>
                  <a:cubicBezTo>
                    <a:pt x="109" y="194"/>
                    <a:pt x="110" y="192"/>
                    <a:pt x="110" y="191"/>
                  </a:cubicBezTo>
                  <a:cubicBezTo>
                    <a:pt x="110" y="190"/>
                    <a:pt x="108" y="190"/>
                    <a:pt x="108" y="190"/>
                  </a:cubicBezTo>
                  <a:cubicBezTo>
                    <a:pt x="107" y="190"/>
                    <a:pt x="107" y="189"/>
                    <a:pt x="107" y="187"/>
                  </a:cubicBezTo>
                  <a:cubicBezTo>
                    <a:pt x="107" y="186"/>
                    <a:pt x="107" y="186"/>
                    <a:pt x="106" y="186"/>
                  </a:cubicBezTo>
                  <a:cubicBezTo>
                    <a:pt x="105" y="185"/>
                    <a:pt x="104" y="184"/>
                    <a:pt x="104" y="182"/>
                  </a:cubicBezTo>
                  <a:cubicBezTo>
                    <a:pt x="104" y="181"/>
                    <a:pt x="103" y="181"/>
                    <a:pt x="103" y="180"/>
                  </a:cubicBezTo>
                  <a:cubicBezTo>
                    <a:pt x="102" y="180"/>
                    <a:pt x="103" y="179"/>
                    <a:pt x="104" y="179"/>
                  </a:cubicBezTo>
                  <a:cubicBezTo>
                    <a:pt x="105" y="179"/>
                    <a:pt x="105" y="177"/>
                    <a:pt x="104" y="177"/>
                  </a:cubicBezTo>
                  <a:cubicBezTo>
                    <a:pt x="104" y="176"/>
                    <a:pt x="102" y="175"/>
                    <a:pt x="101" y="175"/>
                  </a:cubicBezTo>
                  <a:cubicBezTo>
                    <a:pt x="101" y="174"/>
                    <a:pt x="100" y="173"/>
                    <a:pt x="99" y="173"/>
                  </a:cubicBezTo>
                  <a:cubicBezTo>
                    <a:pt x="98" y="172"/>
                    <a:pt x="98" y="173"/>
                    <a:pt x="97" y="174"/>
                  </a:cubicBezTo>
                  <a:cubicBezTo>
                    <a:pt x="97" y="174"/>
                    <a:pt x="96" y="174"/>
                    <a:pt x="95" y="174"/>
                  </a:cubicBezTo>
                  <a:cubicBezTo>
                    <a:pt x="94" y="175"/>
                    <a:pt x="93" y="174"/>
                    <a:pt x="92" y="174"/>
                  </a:cubicBezTo>
                  <a:cubicBezTo>
                    <a:pt x="91" y="174"/>
                    <a:pt x="91" y="174"/>
                    <a:pt x="90" y="173"/>
                  </a:cubicBezTo>
                  <a:cubicBezTo>
                    <a:pt x="89" y="173"/>
                    <a:pt x="89" y="174"/>
                    <a:pt x="89" y="175"/>
                  </a:cubicBezTo>
                  <a:cubicBezTo>
                    <a:pt x="90" y="176"/>
                    <a:pt x="88" y="176"/>
                    <a:pt x="87" y="176"/>
                  </a:cubicBezTo>
                  <a:cubicBezTo>
                    <a:pt x="86" y="176"/>
                    <a:pt x="87" y="177"/>
                    <a:pt x="88" y="178"/>
                  </a:cubicBezTo>
                  <a:cubicBezTo>
                    <a:pt x="89" y="178"/>
                    <a:pt x="87" y="179"/>
                    <a:pt x="86" y="179"/>
                  </a:cubicBezTo>
                  <a:cubicBezTo>
                    <a:pt x="85" y="179"/>
                    <a:pt x="84" y="179"/>
                    <a:pt x="83" y="179"/>
                  </a:cubicBezTo>
                  <a:cubicBezTo>
                    <a:pt x="82" y="179"/>
                    <a:pt x="82" y="180"/>
                    <a:pt x="81" y="181"/>
                  </a:cubicBezTo>
                  <a:cubicBezTo>
                    <a:pt x="80" y="181"/>
                    <a:pt x="79" y="180"/>
                    <a:pt x="79" y="180"/>
                  </a:cubicBezTo>
                  <a:cubicBezTo>
                    <a:pt x="79" y="181"/>
                    <a:pt x="78" y="183"/>
                    <a:pt x="77" y="183"/>
                  </a:cubicBezTo>
                  <a:cubicBezTo>
                    <a:pt x="77" y="183"/>
                    <a:pt x="77" y="182"/>
                    <a:pt x="76" y="182"/>
                  </a:cubicBezTo>
                  <a:cubicBezTo>
                    <a:pt x="75" y="182"/>
                    <a:pt x="76" y="184"/>
                    <a:pt x="76" y="184"/>
                  </a:cubicBezTo>
                  <a:cubicBezTo>
                    <a:pt x="76" y="185"/>
                    <a:pt x="76" y="184"/>
                    <a:pt x="75" y="184"/>
                  </a:cubicBezTo>
                  <a:cubicBezTo>
                    <a:pt x="74" y="183"/>
                    <a:pt x="73" y="184"/>
                    <a:pt x="73" y="183"/>
                  </a:cubicBezTo>
                  <a:cubicBezTo>
                    <a:pt x="73" y="182"/>
                    <a:pt x="73" y="183"/>
                    <a:pt x="72" y="183"/>
                  </a:cubicBezTo>
                  <a:cubicBezTo>
                    <a:pt x="71" y="183"/>
                    <a:pt x="70" y="181"/>
                    <a:pt x="71" y="181"/>
                  </a:cubicBezTo>
                  <a:cubicBezTo>
                    <a:pt x="71" y="180"/>
                    <a:pt x="70" y="180"/>
                    <a:pt x="69" y="180"/>
                  </a:cubicBezTo>
                  <a:cubicBezTo>
                    <a:pt x="69" y="180"/>
                    <a:pt x="69" y="179"/>
                    <a:pt x="69" y="177"/>
                  </a:cubicBezTo>
                  <a:cubicBezTo>
                    <a:pt x="69" y="176"/>
                    <a:pt x="69" y="175"/>
                    <a:pt x="68" y="174"/>
                  </a:cubicBezTo>
                  <a:cubicBezTo>
                    <a:pt x="67" y="173"/>
                    <a:pt x="66" y="173"/>
                    <a:pt x="65" y="174"/>
                  </a:cubicBezTo>
                  <a:cubicBezTo>
                    <a:pt x="65" y="174"/>
                    <a:pt x="65" y="174"/>
                    <a:pt x="64" y="173"/>
                  </a:cubicBezTo>
                  <a:cubicBezTo>
                    <a:pt x="63" y="173"/>
                    <a:pt x="62" y="172"/>
                    <a:pt x="62" y="171"/>
                  </a:cubicBezTo>
                  <a:cubicBezTo>
                    <a:pt x="62" y="170"/>
                    <a:pt x="61" y="171"/>
                    <a:pt x="61" y="171"/>
                  </a:cubicBezTo>
                  <a:cubicBezTo>
                    <a:pt x="60" y="171"/>
                    <a:pt x="59" y="171"/>
                    <a:pt x="58" y="170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5" y="168"/>
                    <a:pt x="53" y="168"/>
                    <a:pt x="51" y="168"/>
                  </a:cubicBezTo>
                  <a:cubicBezTo>
                    <a:pt x="50" y="168"/>
                    <a:pt x="49" y="167"/>
                    <a:pt x="49" y="166"/>
                  </a:cubicBezTo>
                  <a:cubicBezTo>
                    <a:pt x="48" y="165"/>
                    <a:pt x="47" y="165"/>
                    <a:pt x="46" y="165"/>
                  </a:cubicBezTo>
                  <a:cubicBezTo>
                    <a:pt x="45" y="165"/>
                    <a:pt x="44" y="165"/>
                    <a:pt x="44" y="165"/>
                  </a:cubicBezTo>
                  <a:cubicBezTo>
                    <a:pt x="43" y="166"/>
                    <a:pt x="43" y="166"/>
                    <a:pt x="43" y="166"/>
                  </a:cubicBezTo>
                  <a:cubicBezTo>
                    <a:pt x="42" y="165"/>
                    <a:pt x="42" y="163"/>
                    <a:pt x="41" y="163"/>
                  </a:cubicBezTo>
                  <a:cubicBezTo>
                    <a:pt x="41" y="162"/>
                    <a:pt x="39" y="163"/>
                    <a:pt x="39" y="164"/>
                  </a:cubicBezTo>
                  <a:cubicBezTo>
                    <a:pt x="38" y="165"/>
                    <a:pt x="37" y="165"/>
                    <a:pt x="37" y="165"/>
                  </a:cubicBezTo>
                  <a:cubicBezTo>
                    <a:pt x="37" y="166"/>
                    <a:pt x="37" y="166"/>
                    <a:pt x="37" y="166"/>
                  </a:cubicBezTo>
                  <a:cubicBezTo>
                    <a:pt x="37" y="167"/>
                    <a:pt x="37" y="168"/>
                    <a:pt x="36" y="169"/>
                  </a:cubicBezTo>
                  <a:cubicBezTo>
                    <a:pt x="35" y="169"/>
                    <a:pt x="35" y="171"/>
                    <a:pt x="35" y="171"/>
                  </a:cubicBezTo>
                  <a:cubicBezTo>
                    <a:pt x="35" y="173"/>
                    <a:pt x="35" y="173"/>
                    <a:pt x="35" y="173"/>
                  </a:cubicBezTo>
                  <a:cubicBezTo>
                    <a:pt x="35" y="173"/>
                    <a:pt x="35" y="173"/>
                    <a:pt x="33" y="173"/>
                  </a:cubicBezTo>
                  <a:cubicBezTo>
                    <a:pt x="32" y="172"/>
                    <a:pt x="33" y="174"/>
                    <a:pt x="33" y="176"/>
                  </a:cubicBezTo>
                  <a:cubicBezTo>
                    <a:pt x="33" y="177"/>
                    <a:pt x="34" y="177"/>
                    <a:pt x="34" y="178"/>
                  </a:cubicBezTo>
                  <a:cubicBezTo>
                    <a:pt x="34" y="178"/>
                    <a:pt x="33" y="179"/>
                    <a:pt x="32" y="178"/>
                  </a:cubicBezTo>
                  <a:cubicBezTo>
                    <a:pt x="32" y="178"/>
                    <a:pt x="30" y="179"/>
                    <a:pt x="29" y="179"/>
                  </a:cubicBezTo>
                  <a:cubicBezTo>
                    <a:pt x="29" y="178"/>
                    <a:pt x="28" y="177"/>
                    <a:pt x="26" y="177"/>
                  </a:cubicBezTo>
                  <a:cubicBezTo>
                    <a:pt x="25" y="177"/>
                    <a:pt x="25" y="180"/>
                    <a:pt x="26" y="180"/>
                  </a:cubicBezTo>
                  <a:cubicBezTo>
                    <a:pt x="26" y="181"/>
                    <a:pt x="27" y="182"/>
                    <a:pt x="28" y="182"/>
                  </a:cubicBezTo>
                  <a:cubicBezTo>
                    <a:pt x="28" y="182"/>
                    <a:pt x="29" y="182"/>
                    <a:pt x="29" y="183"/>
                  </a:cubicBezTo>
                  <a:cubicBezTo>
                    <a:pt x="29" y="183"/>
                    <a:pt x="27" y="185"/>
                    <a:pt x="27" y="185"/>
                  </a:cubicBezTo>
                  <a:cubicBezTo>
                    <a:pt x="27" y="185"/>
                    <a:pt x="25" y="186"/>
                    <a:pt x="24" y="186"/>
                  </a:cubicBezTo>
                  <a:cubicBezTo>
                    <a:pt x="22" y="186"/>
                    <a:pt x="22" y="185"/>
                    <a:pt x="21" y="185"/>
                  </a:cubicBezTo>
                  <a:cubicBezTo>
                    <a:pt x="20" y="185"/>
                    <a:pt x="19" y="187"/>
                    <a:pt x="19" y="188"/>
                  </a:cubicBezTo>
                  <a:cubicBezTo>
                    <a:pt x="20" y="188"/>
                    <a:pt x="21" y="188"/>
                    <a:pt x="22" y="188"/>
                  </a:cubicBezTo>
                  <a:cubicBezTo>
                    <a:pt x="22" y="187"/>
                    <a:pt x="23" y="187"/>
                    <a:pt x="24" y="187"/>
                  </a:cubicBezTo>
                  <a:cubicBezTo>
                    <a:pt x="24" y="188"/>
                    <a:pt x="23" y="189"/>
                    <a:pt x="23" y="190"/>
                  </a:cubicBezTo>
                  <a:cubicBezTo>
                    <a:pt x="22" y="191"/>
                    <a:pt x="25" y="192"/>
                    <a:pt x="26" y="192"/>
                  </a:cubicBezTo>
                  <a:cubicBezTo>
                    <a:pt x="27" y="192"/>
                    <a:pt x="27" y="193"/>
                    <a:pt x="27" y="194"/>
                  </a:cubicBezTo>
                  <a:cubicBezTo>
                    <a:pt x="27" y="194"/>
                    <a:pt x="27" y="195"/>
                    <a:pt x="29" y="195"/>
                  </a:cubicBezTo>
                  <a:cubicBezTo>
                    <a:pt x="31" y="195"/>
                    <a:pt x="31" y="197"/>
                    <a:pt x="31" y="198"/>
                  </a:cubicBezTo>
                  <a:cubicBezTo>
                    <a:pt x="31" y="198"/>
                    <a:pt x="33" y="198"/>
                    <a:pt x="34" y="198"/>
                  </a:cubicBezTo>
                  <a:cubicBezTo>
                    <a:pt x="35" y="198"/>
                    <a:pt x="36" y="199"/>
                    <a:pt x="36" y="200"/>
                  </a:cubicBezTo>
                  <a:cubicBezTo>
                    <a:pt x="36" y="201"/>
                    <a:pt x="35" y="201"/>
                    <a:pt x="34" y="202"/>
                  </a:cubicBezTo>
                  <a:cubicBezTo>
                    <a:pt x="33" y="203"/>
                    <a:pt x="34" y="204"/>
                    <a:pt x="34" y="205"/>
                  </a:cubicBezTo>
                  <a:cubicBezTo>
                    <a:pt x="34" y="206"/>
                    <a:pt x="33" y="207"/>
                    <a:pt x="33" y="208"/>
                  </a:cubicBezTo>
                  <a:cubicBezTo>
                    <a:pt x="32" y="209"/>
                    <a:pt x="33" y="209"/>
                    <a:pt x="33" y="210"/>
                  </a:cubicBezTo>
                  <a:cubicBezTo>
                    <a:pt x="33" y="211"/>
                    <a:pt x="34" y="211"/>
                    <a:pt x="34" y="211"/>
                  </a:cubicBezTo>
                  <a:cubicBezTo>
                    <a:pt x="35" y="211"/>
                    <a:pt x="35" y="213"/>
                    <a:pt x="35" y="214"/>
                  </a:cubicBezTo>
                  <a:cubicBezTo>
                    <a:pt x="35" y="215"/>
                    <a:pt x="33" y="215"/>
                    <a:pt x="33" y="216"/>
                  </a:cubicBezTo>
                  <a:cubicBezTo>
                    <a:pt x="32" y="216"/>
                    <a:pt x="32" y="216"/>
                    <a:pt x="31" y="215"/>
                  </a:cubicBezTo>
                  <a:cubicBezTo>
                    <a:pt x="30" y="214"/>
                    <a:pt x="30" y="215"/>
                    <a:pt x="29" y="216"/>
                  </a:cubicBezTo>
                  <a:cubicBezTo>
                    <a:pt x="28" y="216"/>
                    <a:pt x="27" y="216"/>
                    <a:pt x="26" y="216"/>
                  </a:cubicBezTo>
                  <a:cubicBezTo>
                    <a:pt x="25" y="216"/>
                    <a:pt x="25" y="217"/>
                    <a:pt x="24" y="218"/>
                  </a:cubicBezTo>
                  <a:cubicBezTo>
                    <a:pt x="24" y="218"/>
                    <a:pt x="23" y="218"/>
                    <a:pt x="23" y="220"/>
                  </a:cubicBezTo>
                  <a:cubicBezTo>
                    <a:pt x="23" y="221"/>
                    <a:pt x="23" y="221"/>
                    <a:pt x="22" y="222"/>
                  </a:cubicBezTo>
                  <a:cubicBezTo>
                    <a:pt x="22" y="224"/>
                    <a:pt x="22" y="224"/>
                    <a:pt x="22" y="225"/>
                  </a:cubicBezTo>
                  <a:cubicBezTo>
                    <a:pt x="22" y="225"/>
                    <a:pt x="21" y="225"/>
                    <a:pt x="20" y="226"/>
                  </a:cubicBezTo>
                  <a:cubicBezTo>
                    <a:pt x="19" y="227"/>
                    <a:pt x="19" y="228"/>
                    <a:pt x="19" y="229"/>
                  </a:cubicBezTo>
                  <a:cubicBezTo>
                    <a:pt x="19" y="230"/>
                    <a:pt x="18" y="228"/>
                    <a:pt x="17" y="228"/>
                  </a:cubicBezTo>
                  <a:cubicBezTo>
                    <a:pt x="16" y="227"/>
                    <a:pt x="16" y="226"/>
                    <a:pt x="15" y="227"/>
                  </a:cubicBezTo>
                  <a:cubicBezTo>
                    <a:pt x="14" y="228"/>
                    <a:pt x="15" y="229"/>
                    <a:pt x="15" y="230"/>
                  </a:cubicBezTo>
                  <a:cubicBezTo>
                    <a:pt x="15" y="232"/>
                    <a:pt x="12" y="231"/>
                    <a:pt x="11" y="230"/>
                  </a:cubicBezTo>
                  <a:cubicBezTo>
                    <a:pt x="10" y="230"/>
                    <a:pt x="10" y="231"/>
                    <a:pt x="9" y="231"/>
                  </a:cubicBezTo>
                  <a:cubicBezTo>
                    <a:pt x="7" y="231"/>
                    <a:pt x="7" y="234"/>
                    <a:pt x="7" y="235"/>
                  </a:cubicBezTo>
                  <a:cubicBezTo>
                    <a:pt x="7" y="235"/>
                    <a:pt x="7" y="236"/>
                    <a:pt x="6" y="235"/>
                  </a:cubicBezTo>
                  <a:cubicBezTo>
                    <a:pt x="5" y="235"/>
                    <a:pt x="4" y="237"/>
                    <a:pt x="4" y="238"/>
                  </a:cubicBezTo>
                  <a:cubicBezTo>
                    <a:pt x="4" y="239"/>
                    <a:pt x="3" y="238"/>
                    <a:pt x="3" y="237"/>
                  </a:cubicBezTo>
                  <a:cubicBezTo>
                    <a:pt x="3" y="237"/>
                    <a:pt x="2" y="237"/>
                    <a:pt x="2" y="238"/>
                  </a:cubicBezTo>
                  <a:cubicBezTo>
                    <a:pt x="2" y="239"/>
                    <a:pt x="2" y="240"/>
                    <a:pt x="2" y="240"/>
                  </a:cubicBezTo>
                  <a:cubicBezTo>
                    <a:pt x="1" y="240"/>
                    <a:pt x="0" y="240"/>
                    <a:pt x="0" y="241"/>
                  </a:cubicBezTo>
                  <a:cubicBezTo>
                    <a:pt x="0" y="242"/>
                    <a:pt x="1" y="243"/>
                    <a:pt x="2" y="245"/>
                  </a:cubicBezTo>
                  <a:cubicBezTo>
                    <a:pt x="3" y="246"/>
                    <a:pt x="3" y="249"/>
                    <a:pt x="3" y="249"/>
                  </a:cubicBezTo>
                  <a:cubicBezTo>
                    <a:pt x="4" y="250"/>
                    <a:pt x="3" y="251"/>
                    <a:pt x="3" y="252"/>
                  </a:cubicBezTo>
                  <a:cubicBezTo>
                    <a:pt x="3" y="252"/>
                    <a:pt x="5" y="251"/>
                    <a:pt x="6" y="251"/>
                  </a:cubicBezTo>
                  <a:cubicBezTo>
                    <a:pt x="7" y="250"/>
                    <a:pt x="8" y="250"/>
                    <a:pt x="8" y="251"/>
                  </a:cubicBezTo>
                  <a:cubicBezTo>
                    <a:pt x="9" y="253"/>
                    <a:pt x="7" y="254"/>
                    <a:pt x="7" y="254"/>
                  </a:cubicBezTo>
                  <a:cubicBezTo>
                    <a:pt x="7" y="254"/>
                    <a:pt x="10" y="254"/>
                    <a:pt x="10" y="254"/>
                  </a:cubicBezTo>
                  <a:cubicBezTo>
                    <a:pt x="11" y="254"/>
                    <a:pt x="11" y="255"/>
                    <a:pt x="12" y="256"/>
                  </a:cubicBezTo>
                  <a:cubicBezTo>
                    <a:pt x="13" y="257"/>
                    <a:pt x="12" y="257"/>
                    <a:pt x="12" y="258"/>
                  </a:cubicBezTo>
                  <a:cubicBezTo>
                    <a:pt x="12" y="259"/>
                    <a:pt x="11" y="260"/>
                    <a:pt x="11" y="260"/>
                  </a:cubicBezTo>
                  <a:cubicBezTo>
                    <a:pt x="10" y="261"/>
                    <a:pt x="11" y="263"/>
                    <a:pt x="11" y="263"/>
                  </a:cubicBezTo>
                  <a:cubicBezTo>
                    <a:pt x="11" y="263"/>
                    <a:pt x="12" y="263"/>
                    <a:pt x="13" y="262"/>
                  </a:cubicBezTo>
                  <a:cubicBezTo>
                    <a:pt x="14" y="262"/>
                    <a:pt x="14" y="262"/>
                    <a:pt x="14" y="263"/>
                  </a:cubicBezTo>
                  <a:cubicBezTo>
                    <a:pt x="14" y="264"/>
                    <a:pt x="14" y="265"/>
                    <a:pt x="14" y="266"/>
                  </a:cubicBezTo>
                  <a:cubicBezTo>
                    <a:pt x="14" y="266"/>
                    <a:pt x="16" y="267"/>
                    <a:pt x="17" y="266"/>
                  </a:cubicBezTo>
                  <a:cubicBezTo>
                    <a:pt x="18" y="266"/>
                    <a:pt x="18" y="266"/>
                    <a:pt x="18" y="267"/>
                  </a:cubicBezTo>
                  <a:cubicBezTo>
                    <a:pt x="18" y="268"/>
                    <a:pt x="19" y="267"/>
                    <a:pt x="20" y="267"/>
                  </a:cubicBezTo>
                  <a:cubicBezTo>
                    <a:pt x="22" y="267"/>
                    <a:pt x="23" y="267"/>
                    <a:pt x="25" y="267"/>
                  </a:cubicBezTo>
                  <a:cubicBezTo>
                    <a:pt x="26" y="267"/>
                    <a:pt x="26" y="267"/>
                    <a:pt x="27" y="267"/>
                  </a:cubicBezTo>
                  <a:cubicBezTo>
                    <a:pt x="27" y="266"/>
                    <a:pt x="28" y="267"/>
                    <a:pt x="28" y="268"/>
                  </a:cubicBezTo>
                  <a:cubicBezTo>
                    <a:pt x="28" y="268"/>
                    <a:pt x="28" y="269"/>
                    <a:pt x="29" y="269"/>
                  </a:cubicBezTo>
                  <a:cubicBezTo>
                    <a:pt x="30" y="269"/>
                    <a:pt x="30" y="268"/>
                    <a:pt x="30" y="267"/>
                  </a:cubicBezTo>
                  <a:cubicBezTo>
                    <a:pt x="29" y="266"/>
                    <a:pt x="31" y="266"/>
                    <a:pt x="32" y="265"/>
                  </a:cubicBezTo>
                  <a:cubicBezTo>
                    <a:pt x="32" y="265"/>
                    <a:pt x="33" y="264"/>
                    <a:pt x="33" y="265"/>
                  </a:cubicBezTo>
                  <a:cubicBezTo>
                    <a:pt x="34" y="265"/>
                    <a:pt x="32" y="266"/>
                    <a:pt x="32" y="267"/>
                  </a:cubicBezTo>
                  <a:cubicBezTo>
                    <a:pt x="32" y="268"/>
                    <a:pt x="33" y="269"/>
                    <a:pt x="33" y="270"/>
                  </a:cubicBezTo>
                  <a:cubicBezTo>
                    <a:pt x="34" y="271"/>
                    <a:pt x="33" y="272"/>
                    <a:pt x="33" y="273"/>
                  </a:cubicBezTo>
                  <a:cubicBezTo>
                    <a:pt x="33" y="275"/>
                    <a:pt x="33" y="276"/>
                    <a:pt x="34" y="276"/>
                  </a:cubicBezTo>
                  <a:cubicBezTo>
                    <a:pt x="34" y="276"/>
                    <a:pt x="35" y="277"/>
                    <a:pt x="35" y="278"/>
                  </a:cubicBezTo>
                  <a:cubicBezTo>
                    <a:pt x="35" y="279"/>
                    <a:pt x="36" y="280"/>
                    <a:pt x="35" y="281"/>
                  </a:cubicBezTo>
                  <a:cubicBezTo>
                    <a:pt x="35" y="282"/>
                    <a:pt x="35" y="283"/>
                    <a:pt x="36" y="284"/>
                  </a:cubicBezTo>
                  <a:cubicBezTo>
                    <a:pt x="37" y="286"/>
                    <a:pt x="37" y="285"/>
                    <a:pt x="37" y="286"/>
                  </a:cubicBezTo>
                  <a:cubicBezTo>
                    <a:pt x="37" y="287"/>
                    <a:pt x="36" y="288"/>
                    <a:pt x="37" y="289"/>
                  </a:cubicBezTo>
                  <a:cubicBezTo>
                    <a:pt x="38" y="291"/>
                    <a:pt x="37" y="291"/>
                    <a:pt x="38" y="292"/>
                  </a:cubicBezTo>
                  <a:cubicBezTo>
                    <a:pt x="39" y="293"/>
                    <a:pt x="40" y="294"/>
                    <a:pt x="41" y="295"/>
                  </a:cubicBezTo>
                  <a:cubicBezTo>
                    <a:pt x="41" y="296"/>
                    <a:pt x="40" y="296"/>
                    <a:pt x="40" y="297"/>
                  </a:cubicBezTo>
                  <a:cubicBezTo>
                    <a:pt x="40" y="298"/>
                    <a:pt x="42" y="297"/>
                    <a:pt x="42" y="297"/>
                  </a:cubicBezTo>
                  <a:cubicBezTo>
                    <a:pt x="43" y="296"/>
                    <a:pt x="43" y="296"/>
                    <a:pt x="43" y="296"/>
                  </a:cubicBezTo>
                  <a:cubicBezTo>
                    <a:pt x="43" y="296"/>
                    <a:pt x="46" y="298"/>
                    <a:pt x="47" y="298"/>
                  </a:cubicBezTo>
                  <a:cubicBezTo>
                    <a:pt x="47" y="298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9" y="300"/>
                    <a:pt x="50" y="299"/>
                    <a:pt x="50" y="298"/>
                  </a:cubicBezTo>
                  <a:cubicBezTo>
                    <a:pt x="50" y="298"/>
                    <a:pt x="50" y="298"/>
                    <a:pt x="51" y="297"/>
                  </a:cubicBezTo>
                  <a:cubicBezTo>
                    <a:pt x="52" y="297"/>
                    <a:pt x="52" y="296"/>
                    <a:pt x="53" y="295"/>
                  </a:cubicBezTo>
                  <a:cubicBezTo>
                    <a:pt x="54" y="295"/>
                    <a:pt x="54" y="293"/>
                    <a:pt x="55" y="293"/>
                  </a:cubicBezTo>
                  <a:cubicBezTo>
                    <a:pt x="56" y="294"/>
                    <a:pt x="57" y="294"/>
                    <a:pt x="57" y="295"/>
                  </a:cubicBezTo>
                  <a:cubicBezTo>
                    <a:pt x="58" y="296"/>
                    <a:pt x="59" y="295"/>
                    <a:pt x="60" y="296"/>
                  </a:cubicBezTo>
                  <a:cubicBezTo>
                    <a:pt x="60" y="296"/>
                    <a:pt x="59" y="299"/>
                    <a:pt x="59" y="299"/>
                  </a:cubicBezTo>
                  <a:cubicBezTo>
                    <a:pt x="60" y="300"/>
                    <a:pt x="61" y="299"/>
                    <a:pt x="62" y="299"/>
                  </a:cubicBezTo>
                  <a:cubicBezTo>
                    <a:pt x="62" y="298"/>
                    <a:pt x="63" y="299"/>
                    <a:pt x="63" y="300"/>
                  </a:cubicBezTo>
                  <a:cubicBezTo>
                    <a:pt x="63" y="301"/>
                    <a:pt x="67" y="300"/>
                    <a:pt x="68" y="300"/>
                  </a:cubicBezTo>
                  <a:cubicBezTo>
                    <a:pt x="69" y="300"/>
                    <a:pt x="70" y="299"/>
                    <a:pt x="71" y="299"/>
                  </a:cubicBezTo>
                  <a:cubicBezTo>
                    <a:pt x="72" y="300"/>
                    <a:pt x="73" y="300"/>
                    <a:pt x="74" y="301"/>
                  </a:cubicBezTo>
                  <a:cubicBezTo>
                    <a:pt x="74" y="302"/>
                    <a:pt x="76" y="303"/>
                    <a:pt x="76" y="304"/>
                  </a:cubicBezTo>
                  <a:cubicBezTo>
                    <a:pt x="77" y="305"/>
                    <a:pt x="76" y="305"/>
                    <a:pt x="76" y="306"/>
                  </a:cubicBezTo>
                  <a:cubicBezTo>
                    <a:pt x="76" y="307"/>
                    <a:pt x="76" y="309"/>
                    <a:pt x="77" y="310"/>
                  </a:cubicBezTo>
                  <a:cubicBezTo>
                    <a:pt x="78" y="311"/>
                    <a:pt x="78" y="312"/>
                    <a:pt x="78" y="313"/>
                  </a:cubicBezTo>
                  <a:cubicBezTo>
                    <a:pt x="78" y="314"/>
                    <a:pt x="79" y="315"/>
                    <a:pt x="80" y="316"/>
                  </a:cubicBezTo>
                  <a:cubicBezTo>
                    <a:pt x="80" y="318"/>
                    <a:pt x="81" y="319"/>
                    <a:pt x="81" y="320"/>
                  </a:cubicBezTo>
                  <a:cubicBezTo>
                    <a:pt x="81" y="321"/>
                    <a:pt x="81" y="321"/>
                    <a:pt x="81" y="322"/>
                  </a:cubicBezTo>
                  <a:cubicBezTo>
                    <a:pt x="80" y="323"/>
                    <a:pt x="81" y="323"/>
                    <a:pt x="82" y="323"/>
                  </a:cubicBezTo>
                  <a:cubicBezTo>
                    <a:pt x="83" y="324"/>
                    <a:pt x="82" y="324"/>
                    <a:pt x="82" y="325"/>
                  </a:cubicBezTo>
                  <a:cubicBezTo>
                    <a:pt x="82" y="326"/>
                    <a:pt x="83" y="327"/>
                    <a:pt x="84" y="328"/>
                  </a:cubicBezTo>
                  <a:cubicBezTo>
                    <a:pt x="84" y="329"/>
                    <a:pt x="83" y="330"/>
                    <a:pt x="83" y="332"/>
                  </a:cubicBezTo>
                  <a:cubicBezTo>
                    <a:pt x="83" y="333"/>
                    <a:pt x="84" y="333"/>
                    <a:pt x="85" y="333"/>
                  </a:cubicBezTo>
                  <a:cubicBezTo>
                    <a:pt x="86" y="333"/>
                    <a:pt x="86" y="333"/>
                    <a:pt x="86" y="333"/>
                  </a:cubicBezTo>
                  <a:cubicBezTo>
                    <a:pt x="86" y="334"/>
                    <a:pt x="86" y="334"/>
                    <a:pt x="86" y="334"/>
                  </a:cubicBezTo>
                  <a:cubicBezTo>
                    <a:pt x="86" y="334"/>
                    <a:pt x="87" y="332"/>
                    <a:pt x="87" y="332"/>
                  </a:cubicBezTo>
                  <a:cubicBezTo>
                    <a:pt x="87" y="331"/>
                    <a:pt x="87" y="330"/>
                    <a:pt x="88" y="330"/>
                  </a:cubicBezTo>
                  <a:cubicBezTo>
                    <a:pt x="88" y="329"/>
                    <a:pt x="90" y="331"/>
                    <a:pt x="91" y="331"/>
                  </a:cubicBezTo>
                  <a:cubicBezTo>
                    <a:pt x="92" y="331"/>
                    <a:pt x="92" y="332"/>
                    <a:pt x="93" y="332"/>
                  </a:cubicBezTo>
                  <a:cubicBezTo>
                    <a:pt x="94" y="333"/>
                    <a:pt x="95" y="333"/>
                    <a:pt x="96" y="333"/>
                  </a:cubicBezTo>
                  <a:cubicBezTo>
                    <a:pt x="97" y="332"/>
                    <a:pt x="96" y="330"/>
                    <a:pt x="95" y="330"/>
                  </a:cubicBezTo>
                  <a:cubicBezTo>
                    <a:pt x="94" y="329"/>
                    <a:pt x="93" y="328"/>
                    <a:pt x="94" y="327"/>
                  </a:cubicBezTo>
                  <a:cubicBezTo>
                    <a:pt x="94" y="327"/>
                    <a:pt x="95" y="328"/>
                    <a:pt x="96" y="328"/>
                  </a:cubicBezTo>
                  <a:cubicBezTo>
                    <a:pt x="96" y="329"/>
                    <a:pt x="97" y="330"/>
                    <a:pt x="97" y="330"/>
                  </a:cubicBezTo>
                  <a:cubicBezTo>
                    <a:pt x="98" y="329"/>
                    <a:pt x="97" y="328"/>
                    <a:pt x="96" y="327"/>
                  </a:cubicBezTo>
                  <a:cubicBezTo>
                    <a:pt x="95" y="326"/>
                    <a:pt x="96" y="325"/>
                    <a:pt x="96" y="324"/>
                  </a:cubicBezTo>
                  <a:cubicBezTo>
                    <a:pt x="96" y="323"/>
                    <a:pt x="97" y="321"/>
                    <a:pt x="98" y="321"/>
                  </a:cubicBezTo>
                  <a:cubicBezTo>
                    <a:pt x="98" y="320"/>
                    <a:pt x="97" y="318"/>
                    <a:pt x="97" y="317"/>
                  </a:cubicBezTo>
                  <a:cubicBezTo>
                    <a:pt x="96" y="317"/>
                    <a:pt x="96" y="315"/>
                    <a:pt x="95" y="314"/>
                  </a:cubicBezTo>
                  <a:cubicBezTo>
                    <a:pt x="94" y="313"/>
                    <a:pt x="93" y="312"/>
                    <a:pt x="92" y="311"/>
                  </a:cubicBezTo>
                  <a:cubicBezTo>
                    <a:pt x="92" y="310"/>
                    <a:pt x="93" y="309"/>
                    <a:pt x="92" y="308"/>
                  </a:cubicBezTo>
                  <a:cubicBezTo>
                    <a:pt x="92" y="307"/>
                    <a:pt x="92" y="307"/>
                    <a:pt x="93" y="306"/>
                  </a:cubicBezTo>
                  <a:cubicBezTo>
                    <a:pt x="93" y="305"/>
                    <a:pt x="94" y="306"/>
                    <a:pt x="94" y="307"/>
                  </a:cubicBezTo>
                  <a:cubicBezTo>
                    <a:pt x="95" y="308"/>
                    <a:pt x="95" y="308"/>
                    <a:pt x="96" y="309"/>
                  </a:cubicBezTo>
                  <a:cubicBezTo>
                    <a:pt x="96" y="309"/>
                    <a:pt x="97" y="310"/>
                    <a:pt x="98" y="311"/>
                  </a:cubicBezTo>
                  <a:cubicBezTo>
                    <a:pt x="99" y="312"/>
                    <a:pt x="99" y="311"/>
                    <a:pt x="100" y="312"/>
                  </a:cubicBezTo>
                  <a:cubicBezTo>
                    <a:pt x="101" y="312"/>
                    <a:pt x="101" y="315"/>
                    <a:pt x="101" y="316"/>
                  </a:cubicBezTo>
                  <a:cubicBezTo>
                    <a:pt x="101" y="317"/>
                    <a:pt x="103" y="318"/>
                    <a:pt x="104" y="319"/>
                  </a:cubicBezTo>
                  <a:cubicBezTo>
                    <a:pt x="104" y="319"/>
                    <a:pt x="104" y="320"/>
                    <a:pt x="105" y="320"/>
                  </a:cubicBezTo>
                  <a:cubicBezTo>
                    <a:pt x="105" y="321"/>
                    <a:pt x="106" y="321"/>
                    <a:pt x="107" y="321"/>
                  </a:cubicBezTo>
                  <a:cubicBezTo>
                    <a:pt x="107" y="321"/>
                    <a:pt x="108" y="321"/>
                    <a:pt x="108" y="322"/>
                  </a:cubicBezTo>
                  <a:cubicBezTo>
                    <a:pt x="108" y="323"/>
                    <a:pt x="106" y="322"/>
                    <a:pt x="105" y="323"/>
                  </a:cubicBezTo>
                  <a:cubicBezTo>
                    <a:pt x="105" y="323"/>
                    <a:pt x="107" y="324"/>
                    <a:pt x="107" y="325"/>
                  </a:cubicBezTo>
                  <a:cubicBezTo>
                    <a:pt x="107" y="326"/>
                    <a:pt x="106" y="326"/>
                    <a:pt x="105" y="326"/>
                  </a:cubicBezTo>
                  <a:cubicBezTo>
                    <a:pt x="104" y="326"/>
                    <a:pt x="105" y="328"/>
                    <a:pt x="105" y="329"/>
                  </a:cubicBezTo>
                  <a:cubicBezTo>
                    <a:pt x="105" y="330"/>
                    <a:pt x="105" y="331"/>
                    <a:pt x="104" y="332"/>
                  </a:cubicBezTo>
                  <a:cubicBezTo>
                    <a:pt x="104" y="332"/>
                    <a:pt x="103" y="333"/>
                    <a:pt x="102" y="334"/>
                  </a:cubicBezTo>
                  <a:cubicBezTo>
                    <a:pt x="101" y="334"/>
                    <a:pt x="101" y="334"/>
                    <a:pt x="101" y="335"/>
                  </a:cubicBezTo>
                  <a:cubicBezTo>
                    <a:pt x="101" y="336"/>
                    <a:pt x="102" y="337"/>
                    <a:pt x="102" y="337"/>
                  </a:cubicBezTo>
                  <a:cubicBezTo>
                    <a:pt x="103" y="337"/>
                    <a:pt x="103" y="336"/>
                    <a:pt x="103" y="336"/>
                  </a:cubicBezTo>
                  <a:cubicBezTo>
                    <a:pt x="103" y="335"/>
                    <a:pt x="103" y="335"/>
                    <a:pt x="104" y="335"/>
                  </a:cubicBezTo>
                  <a:cubicBezTo>
                    <a:pt x="105" y="336"/>
                    <a:pt x="106" y="335"/>
                    <a:pt x="106" y="336"/>
                  </a:cubicBezTo>
                  <a:cubicBezTo>
                    <a:pt x="107" y="336"/>
                    <a:pt x="107" y="337"/>
                    <a:pt x="107" y="337"/>
                  </a:cubicBezTo>
                  <a:cubicBezTo>
                    <a:pt x="108" y="338"/>
                    <a:pt x="108" y="337"/>
                    <a:pt x="109" y="336"/>
                  </a:cubicBezTo>
                  <a:cubicBezTo>
                    <a:pt x="109" y="336"/>
                    <a:pt x="110" y="337"/>
                    <a:pt x="111" y="337"/>
                  </a:cubicBezTo>
                  <a:cubicBezTo>
                    <a:pt x="112" y="338"/>
                    <a:pt x="111" y="338"/>
                    <a:pt x="111" y="339"/>
                  </a:cubicBezTo>
                  <a:cubicBezTo>
                    <a:pt x="111" y="340"/>
                    <a:pt x="113" y="340"/>
                    <a:pt x="114" y="339"/>
                  </a:cubicBezTo>
                  <a:cubicBezTo>
                    <a:pt x="115" y="339"/>
                    <a:pt x="116" y="337"/>
                    <a:pt x="115" y="336"/>
                  </a:cubicBezTo>
                  <a:cubicBezTo>
                    <a:pt x="115" y="336"/>
                    <a:pt x="113" y="334"/>
                    <a:pt x="114" y="332"/>
                  </a:cubicBezTo>
                  <a:cubicBezTo>
                    <a:pt x="114" y="331"/>
                    <a:pt x="117" y="330"/>
                    <a:pt x="118" y="330"/>
                  </a:cubicBezTo>
                  <a:cubicBezTo>
                    <a:pt x="119" y="330"/>
                    <a:pt x="118" y="329"/>
                    <a:pt x="117" y="328"/>
                  </a:cubicBezTo>
                  <a:cubicBezTo>
                    <a:pt x="117" y="328"/>
                    <a:pt x="116" y="328"/>
                    <a:pt x="116" y="327"/>
                  </a:cubicBezTo>
                  <a:cubicBezTo>
                    <a:pt x="116" y="325"/>
                    <a:pt x="117" y="326"/>
                    <a:pt x="118" y="325"/>
                  </a:cubicBezTo>
                  <a:cubicBezTo>
                    <a:pt x="119" y="325"/>
                    <a:pt x="119" y="325"/>
                    <a:pt x="119" y="326"/>
                  </a:cubicBezTo>
                  <a:cubicBezTo>
                    <a:pt x="120" y="326"/>
                    <a:pt x="120" y="328"/>
                    <a:pt x="121" y="327"/>
                  </a:cubicBezTo>
                  <a:cubicBezTo>
                    <a:pt x="121" y="327"/>
                    <a:pt x="122" y="326"/>
                    <a:pt x="122" y="325"/>
                  </a:cubicBezTo>
                  <a:cubicBezTo>
                    <a:pt x="122" y="324"/>
                    <a:pt x="123" y="325"/>
                    <a:pt x="124" y="325"/>
                  </a:cubicBezTo>
                  <a:cubicBezTo>
                    <a:pt x="125" y="325"/>
                    <a:pt x="125" y="323"/>
                    <a:pt x="125" y="322"/>
                  </a:cubicBezTo>
                  <a:cubicBezTo>
                    <a:pt x="125" y="321"/>
                    <a:pt x="125" y="320"/>
                    <a:pt x="126" y="319"/>
                  </a:cubicBezTo>
                  <a:cubicBezTo>
                    <a:pt x="126" y="318"/>
                    <a:pt x="126" y="318"/>
                    <a:pt x="125" y="318"/>
                  </a:cubicBezTo>
                  <a:cubicBezTo>
                    <a:pt x="124" y="319"/>
                    <a:pt x="124" y="319"/>
                    <a:pt x="124" y="318"/>
                  </a:cubicBezTo>
                  <a:cubicBezTo>
                    <a:pt x="124" y="317"/>
                    <a:pt x="124" y="317"/>
                    <a:pt x="124" y="316"/>
                  </a:cubicBezTo>
                  <a:cubicBezTo>
                    <a:pt x="124" y="315"/>
                    <a:pt x="123" y="315"/>
                    <a:pt x="122" y="314"/>
                  </a:cubicBezTo>
                  <a:cubicBezTo>
                    <a:pt x="121" y="314"/>
                    <a:pt x="121" y="312"/>
                    <a:pt x="122" y="311"/>
                  </a:cubicBezTo>
                  <a:cubicBezTo>
                    <a:pt x="122" y="311"/>
                    <a:pt x="123" y="310"/>
                    <a:pt x="124" y="310"/>
                  </a:cubicBezTo>
                  <a:cubicBezTo>
                    <a:pt x="125" y="310"/>
                    <a:pt x="125" y="310"/>
                    <a:pt x="126" y="309"/>
                  </a:cubicBezTo>
                  <a:cubicBezTo>
                    <a:pt x="127" y="309"/>
                    <a:pt x="127" y="308"/>
                    <a:pt x="128" y="308"/>
                  </a:cubicBezTo>
                  <a:cubicBezTo>
                    <a:pt x="130" y="307"/>
                    <a:pt x="130" y="308"/>
                    <a:pt x="130" y="309"/>
                  </a:cubicBezTo>
                  <a:cubicBezTo>
                    <a:pt x="131" y="310"/>
                    <a:pt x="131" y="310"/>
                    <a:pt x="131" y="311"/>
                  </a:cubicBezTo>
                  <a:cubicBezTo>
                    <a:pt x="132" y="311"/>
                    <a:pt x="132" y="311"/>
                    <a:pt x="133" y="311"/>
                  </a:cubicBezTo>
                  <a:cubicBezTo>
                    <a:pt x="133" y="310"/>
                    <a:pt x="134" y="311"/>
                    <a:pt x="134" y="311"/>
                  </a:cubicBezTo>
                  <a:cubicBezTo>
                    <a:pt x="135" y="311"/>
                    <a:pt x="134" y="310"/>
                    <a:pt x="134" y="308"/>
                  </a:cubicBezTo>
                  <a:cubicBezTo>
                    <a:pt x="133" y="307"/>
                    <a:pt x="134" y="306"/>
                    <a:pt x="134" y="305"/>
                  </a:cubicBezTo>
                  <a:cubicBezTo>
                    <a:pt x="134" y="304"/>
                    <a:pt x="134" y="304"/>
                    <a:pt x="136" y="303"/>
                  </a:cubicBezTo>
                  <a:cubicBezTo>
                    <a:pt x="137" y="302"/>
                    <a:pt x="136" y="302"/>
                    <a:pt x="136" y="301"/>
                  </a:cubicBezTo>
                  <a:cubicBezTo>
                    <a:pt x="136" y="301"/>
                    <a:pt x="137" y="301"/>
                    <a:pt x="138" y="301"/>
                  </a:cubicBezTo>
                  <a:cubicBezTo>
                    <a:pt x="138" y="301"/>
                    <a:pt x="138" y="302"/>
                    <a:pt x="139" y="302"/>
                  </a:cubicBezTo>
                  <a:cubicBezTo>
                    <a:pt x="139" y="302"/>
                    <a:pt x="139" y="300"/>
                    <a:pt x="139" y="300"/>
                  </a:cubicBezTo>
                  <a:cubicBezTo>
                    <a:pt x="140" y="299"/>
                    <a:pt x="140" y="299"/>
                    <a:pt x="140" y="300"/>
                  </a:cubicBezTo>
                  <a:cubicBezTo>
                    <a:pt x="141" y="300"/>
                    <a:pt x="140" y="301"/>
                    <a:pt x="140" y="302"/>
                  </a:cubicBezTo>
                  <a:cubicBezTo>
                    <a:pt x="140" y="302"/>
                    <a:pt x="140" y="302"/>
                    <a:pt x="141" y="302"/>
                  </a:cubicBezTo>
                  <a:cubicBezTo>
                    <a:pt x="142" y="301"/>
                    <a:pt x="142" y="301"/>
                    <a:pt x="142" y="300"/>
                  </a:cubicBezTo>
                  <a:cubicBezTo>
                    <a:pt x="142" y="299"/>
                    <a:pt x="144" y="300"/>
                    <a:pt x="145" y="300"/>
                  </a:cubicBezTo>
                  <a:cubicBezTo>
                    <a:pt x="146" y="301"/>
                    <a:pt x="146" y="300"/>
                    <a:pt x="147" y="301"/>
                  </a:cubicBezTo>
                  <a:cubicBezTo>
                    <a:pt x="148" y="301"/>
                    <a:pt x="148" y="300"/>
                    <a:pt x="149" y="300"/>
                  </a:cubicBezTo>
                  <a:cubicBezTo>
                    <a:pt x="150" y="300"/>
                    <a:pt x="150" y="300"/>
                    <a:pt x="151" y="301"/>
                  </a:cubicBezTo>
                  <a:cubicBezTo>
                    <a:pt x="151" y="303"/>
                    <a:pt x="150" y="304"/>
                    <a:pt x="150" y="304"/>
                  </a:cubicBezTo>
                  <a:cubicBezTo>
                    <a:pt x="150" y="305"/>
                    <a:pt x="151" y="305"/>
                    <a:pt x="152" y="305"/>
                  </a:cubicBezTo>
                  <a:cubicBezTo>
                    <a:pt x="152" y="305"/>
                    <a:pt x="152" y="305"/>
                    <a:pt x="152" y="306"/>
                  </a:cubicBezTo>
                  <a:cubicBezTo>
                    <a:pt x="152" y="306"/>
                    <a:pt x="152" y="308"/>
                    <a:pt x="152" y="309"/>
                  </a:cubicBezTo>
                  <a:cubicBezTo>
                    <a:pt x="152" y="310"/>
                    <a:pt x="154" y="311"/>
                    <a:pt x="154" y="311"/>
                  </a:cubicBezTo>
                  <a:cubicBezTo>
                    <a:pt x="155" y="311"/>
                    <a:pt x="155" y="310"/>
                    <a:pt x="155" y="309"/>
                  </a:cubicBezTo>
                  <a:cubicBezTo>
                    <a:pt x="155" y="309"/>
                    <a:pt x="155" y="308"/>
                    <a:pt x="156" y="308"/>
                  </a:cubicBezTo>
                  <a:cubicBezTo>
                    <a:pt x="157" y="308"/>
                    <a:pt x="158" y="308"/>
                    <a:pt x="159" y="307"/>
                  </a:cubicBezTo>
                  <a:cubicBezTo>
                    <a:pt x="159" y="307"/>
                    <a:pt x="160" y="307"/>
                    <a:pt x="161" y="306"/>
                  </a:cubicBezTo>
                  <a:cubicBezTo>
                    <a:pt x="162" y="306"/>
                    <a:pt x="162" y="305"/>
                    <a:pt x="161" y="304"/>
                  </a:cubicBezTo>
                  <a:cubicBezTo>
                    <a:pt x="160" y="304"/>
                    <a:pt x="162" y="304"/>
                    <a:pt x="163" y="304"/>
                  </a:cubicBezTo>
                  <a:cubicBezTo>
                    <a:pt x="164" y="303"/>
                    <a:pt x="165" y="304"/>
                    <a:pt x="165" y="303"/>
                  </a:cubicBezTo>
                  <a:cubicBezTo>
                    <a:pt x="166" y="303"/>
                    <a:pt x="166" y="302"/>
                    <a:pt x="166" y="301"/>
                  </a:cubicBezTo>
                  <a:cubicBezTo>
                    <a:pt x="166" y="300"/>
                    <a:pt x="167" y="300"/>
                    <a:pt x="167" y="300"/>
                  </a:cubicBezTo>
                  <a:cubicBezTo>
                    <a:pt x="168" y="300"/>
                    <a:pt x="168" y="299"/>
                    <a:pt x="167" y="298"/>
                  </a:cubicBezTo>
                  <a:cubicBezTo>
                    <a:pt x="167" y="297"/>
                    <a:pt x="168" y="296"/>
                    <a:pt x="169" y="295"/>
                  </a:cubicBezTo>
                  <a:cubicBezTo>
                    <a:pt x="169" y="294"/>
                    <a:pt x="169" y="294"/>
                    <a:pt x="168" y="294"/>
                  </a:cubicBezTo>
                  <a:cubicBezTo>
                    <a:pt x="168" y="294"/>
                    <a:pt x="167" y="293"/>
                    <a:pt x="166" y="293"/>
                  </a:cubicBezTo>
                  <a:cubicBezTo>
                    <a:pt x="166" y="292"/>
                    <a:pt x="167" y="291"/>
                    <a:pt x="166" y="291"/>
                  </a:cubicBezTo>
                  <a:cubicBezTo>
                    <a:pt x="166" y="290"/>
                    <a:pt x="165" y="290"/>
                    <a:pt x="164" y="290"/>
                  </a:cubicBezTo>
                  <a:cubicBezTo>
                    <a:pt x="163" y="290"/>
                    <a:pt x="163" y="290"/>
                    <a:pt x="163" y="289"/>
                  </a:cubicBezTo>
                  <a:cubicBezTo>
                    <a:pt x="163" y="288"/>
                    <a:pt x="164" y="287"/>
                    <a:pt x="165" y="287"/>
                  </a:cubicBezTo>
                  <a:cubicBezTo>
                    <a:pt x="166" y="286"/>
                    <a:pt x="165" y="285"/>
                    <a:pt x="165" y="285"/>
                  </a:cubicBezTo>
                  <a:cubicBezTo>
                    <a:pt x="165" y="284"/>
                    <a:pt x="164" y="284"/>
                    <a:pt x="164" y="284"/>
                  </a:cubicBezTo>
                  <a:cubicBezTo>
                    <a:pt x="164" y="284"/>
                    <a:pt x="164" y="282"/>
                    <a:pt x="164" y="282"/>
                  </a:cubicBezTo>
                  <a:cubicBezTo>
                    <a:pt x="163" y="281"/>
                    <a:pt x="164" y="281"/>
                    <a:pt x="165" y="281"/>
                  </a:cubicBezTo>
                  <a:cubicBezTo>
                    <a:pt x="166" y="281"/>
                    <a:pt x="166" y="281"/>
                    <a:pt x="167" y="281"/>
                  </a:cubicBezTo>
                  <a:cubicBezTo>
                    <a:pt x="167" y="281"/>
                    <a:pt x="167" y="280"/>
                    <a:pt x="168" y="279"/>
                  </a:cubicBezTo>
                  <a:cubicBezTo>
                    <a:pt x="168" y="279"/>
                    <a:pt x="168" y="278"/>
                    <a:pt x="167" y="277"/>
                  </a:cubicBezTo>
                  <a:cubicBezTo>
                    <a:pt x="167" y="277"/>
                    <a:pt x="166" y="277"/>
                    <a:pt x="167" y="276"/>
                  </a:cubicBezTo>
                  <a:cubicBezTo>
                    <a:pt x="167" y="276"/>
                    <a:pt x="166" y="275"/>
                    <a:pt x="166" y="274"/>
                  </a:cubicBezTo>
                  <a:cubicBezTo>
                    <a:pt x="165" y="273"/>
                    <a:pt x="166" y="273"/>
                    <a:pt x="167" y="273"/>
                  </a:cubicBezTo>
                  <a:cubicBezTo>
                    <a:pt x="167" y="273"/>
                    <a:pt x="168" y="273"/>
                    <a:pt x="168" y="272"/>
                  </a:cubicBezTo>
                  <a:cubicBezTo>
                    <a:pt x="169" y="271"/>
                    <a:pt x="169" y="271"/>
                    <a:pt x="170" y="271"/>
                  </a:cubicBezTo>
                  <a:cubicBezTo>
                    <a:pt x="171" y="272"/>
                    <a:pt x="171" y="273"/>
                    <a:pt x="171" y="274"/>
                  </a:cubicBezTo>
                  <a:cubicBezTo>
                    <a:pt x="171" y="274"/>
                    <a:pt x="172" y="274"/>
                    <a:pt x="173" y="274"/>
                  </a:cubicBezTo>
                  <a:cubicBezTo>
                    <a:pt x="174" y="273"/>
                    <a:pt x="174" y="272"/>
                    <a:pt x="175" y="272"/>
                  </a:cubicBezTo>
                  <a:cubicBezTo>
                    <a:pt x="176" y="272"/>
                    <a:pt x="177" y="271"/>
                    <a:pt x="177" y="271"/>
                  </a:cubicBezTo>
                  <a:cubicBezTo>
                    <a:pt x="178" y="270"/>
                    <a:pt x="178" y="269"/>
                    <a:pt x="179" y="269"/>
                  </a:cubicBezTo>
                  <a:cubicBezTo>
                    <a:pt x="179" y="270"/>
                    <a:pt x="179" y="271"/>
                    <a:pt x="179" y="272"/>
                  </a:cubicBezTo>
                  <a:cubicBezTo>
                    <a:pt x="180" y="273"/>
                    <a:pt x="180" y="274"/>
                    <a:pt x="180" y="275"/>
                  </a:cubicBezTo>
                  <a:cubicBezTo>
                    <a:pt x="180" y="276"/>
                    <a:pt x="181" y="276"/>
                    <a:pt x="182" y="276"/>
                  </a:cubicBezTo>
                  <a:cubicBezTo>
                    <a:pt x="182" y="275"/>
                    <a:pt x="182" y="275"/>
                    <a:pt x="182" y="274"/>
                  </a:cubicBezTo>
                  <a:cubicBezTo>
                    <a:pt x="183" y="274"/>
                    <a:pt x="184" y="275"/>
                    <a:pt x="185" y="275"/>
                  </a:cubicBezTo>
                  <a:cubicBezTo>
                    <a:pt x="186" y="275"/>
                    <a:pt x="186" y="275"/>
                    <a:pt x="186" y="276"/>
                  </a:cubicBezTo>
                  <a:cubicBezTo>
                    <a:pt x="187" y="276"/>
                    <a:pt x="187" y="276"/>
                    <a:pt x="188" y="276"/>
                  </a:cubicBezTo>
                  <a:cubicBezTo>
                    <a:pt x="189" y="276"/>
                    <a:pt x="189" y="277"/>
                    <a:pt x="189" y="276"/>
                  </a:cubicBezTo>
                  <a:cubicBezTo>
                    <a:pt x="189" y="275"/>
                    <a:pt x="190" y="274"/>
                    <a:pt x="191" y="274"/>
                  </a:cubicBezTo>
                  <a:cubicBezTo>
                    <a:pt x="192" y="273"/>
                    <a:pt x="192" y="272"/>
                    <a:pt x="193" y="272"/>
                  </a:cubicBezTo>
                  <a:cubicBezTo>
                    <a:pt x="193" y="271"/>
                    <a:pt x="194" y="271"/>
                    <a:pt x="194" y="273"/>
                  </a:cubicBezTo>
                  <a:cubicBezTo>
                    <a:pt x="195" y="274"/>
                    <a:pt x="197" y="275"/>
                    <a:pt x="197" y="276"/>
                  </a:cubicBezTo>
                  <a:cubicBezTo>
                    <a:pt x="198" y="277"/>
                    <a:pt x="197" y="278"/>
                    <a:pt x="197" y="279"/>
                  </a:cubicBezTo>
                  <a:cubicBezTo>
                    <a:pt x="197" y="281"/>
                    <a:pt x="196" y="283"/>
                    <a:pt x="196" y="284"/>
                  </a:cubicBezTo>
                  <a:cubicBezTo>
                    <a:pt x="196" y="285"/>
                    <a:pt x="198" y="285"/>
                    <a:pt x="199" y="286"/>
                  </a:cubicBezTo>
                  <a:cubicBezTo>
                    <a:pt x="200" y="286"/>
                    <a:pt x="199" y="290"/>
                    <a:pt x="199" y="290"/>
                  </a:cubicBezTo>
                  <a:cubicBezTo>
                    <a:pt x="199" y="291"/>
                    <a:pt x="201" y="292"/>
                    <a:pt x="202" y="292"/>
                  </a:cubicBezTo>
                  <a:cubicBezTo>
                    <a:pt x="204" y="292"/>
                    <a:pt x="203" y="292"/>
                    <a:pt x="203" y="291"/>
                  </a:cubicBezTo>
                  <a:cubicBezTo>
                    <a:pt x="203" y="290"/>
                    <a:pt x="204" y="290"/>
                    <a:pt x="204" y="289"/>
                  </a:cubicBezTo>
                  <a:cubicBezTo>
                    <a:pt x="204" y="287"/>
                    <a:pt x="205" y="288"/>
                    <a:pt x="206" y="288"/>
                  </a:cubicBezTo>
                  <a:cubicBezTo>
                    <a:pt x="207" y="288"/>
                    <a:pt x="207" y="287"/>
                    <a:pt x="208" y="286"/>
                  </a:cubicBezTo>
                  <a:cubicBezTo>
                    <a:pt x="208" y="285"/>
                    <a:pt x="210" y="285"/>
                    <a:pt x="211" y="285"/>
                  </a:cubicBezTo>
                  <a:cubicBezTo>
                    <a:pt x="212" y="285"/>
                    <a:pt x="215" y="285"/>
                    <a:pt x="215" y="285"/>
                  </a:cubicBezTo>
                  <a:cubicBezTo>
                    <a:pt x="219" y="281"/>
                    <a:pt x="219" y="281"/>
                    <a:pt x="219" y="281"/>
                  </a:cubicBezTo>
                  <a:cubicBezTo>
                    <a:pt x="219" y="281"/>
                    <a:pt x="219" y="281"/>
                    <a:pt x="220" y="281"/>
                  </a:cubicBezTo>
                  <a:cubicBezTo>
                    <a:pt x="222" y="282"/>
                    <a:pt x="222" y="282"/>
                    <a:pt x="223" y="283"/>
                  </a:cubicBezTo>
                  <a:cubicBezTo>
                    <a:pt x="224" y="284"/>
                    <a:pt x="224" y="284"/>
                    <a:pt x="225" y="283"/>
                  </a:cubicBezTo>
                  <a:cubicBezTo>
                    <a:pt x="226" y="283"/>
                    <a:pt x="227" y="282"/>
                    <a:pt x="228" y="282"/>
                  </a:cubicBezTo>
                  <a:cubicBezTo>
                    <a:pt x="229" y="282"/>
                    <a:pt x="230" y="283"/>
                    <a:pt x="231" y="283"/>
                  </a:cubicBezTo>
                  <a:cubicBezTo>
                    <a:pt x="231" y="284"/>
                    <a:pt x="231" y="284"/>
                    <a:pt x="231" y="285"/>
                  </a:cubicBezTo>
                  <a:cubicBezTo>
                    <a:pt x="231" y="286"/>
                    <a:pt x="232" y="285"/>
                    <a:pt x="232" y="285"/>
                  </a:cubicBezTo>
                  <a:cubicBezTo>
                    <a:pt x="233" y="285"/>
                    <a:pt x="234" y="284"/>
                    <a:pt x="234" y="284"/>
                  </a:cubicBezTo>
                  <a:cubicBezTo>
                    <a:pt x="234" y="283"/>
                    <a:pt x="234" y="282"/>
                    <a:pt x="234" y="280"/>
                  </a:cubicBezTo>
                  <a:cubicBezTo>
                    <a:pt x="235" y="279"/>
                    <a:pt x="236" y="280"/>
                    <a:pt x="236" y="280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4"/>
                    <a:pt x="237" y="285"/>
                    <a:pt x="238" y="287"/>
                  </a:cubicBezTo>
                  <a:cubicBezTo>
                    <a:pt x="238" y="290"/>
                    <a:pt x="238" y="291"/>
                    <a:pt x="240" y="292"/>
                  </a:cubicBezTo>
                  <a:cubicBezTo>
                    <a:pt x="241" y="293"/>
                    <a:pt x="241" y="296"/>
                    <a:pt x="241" y="297"/>
                  </a:cubicBezTo>
                  <a:cubicBezTo>
                    <a:pt x="242" y="298"/>
                    <a:pt x="241" y="300"/>
                    <a:pt x="241" y="302"/>
                  </a:cubicBezTo>
                  <a:cubicBezTo>
                    <a:pt x="240" y="303"/>
                    <a:pt x="241" y="304"/>
                    <a:pt x="243" y="305"/>
                  </a:cubicBezTo>
                  <a:cubicBezTo>
                    <a:pt x="245" y="306"/>
                    <a:pt x="244" y="308"/>
                    <a:pt x="244" y="309"/>
                  </a:cubicBezTo>
                  <a:cubicBezTo>
                    <a:pt x="243" y="310"/>
                    <a:pt x="241" y="312"/>
                    <a:pt x="241" y="313"/>
                  </a:cubicBezTo>
                  <a:cubicBezTo>
                    <a:pt x="240" y="314"/>
                    <a:pt x="240" y="316"/>
                    <a:pt x="240" y="317"/>
                  </a:cubicBezTo>
                  <a:cubicBezTo>
                    <a:pt x="241" y="317"/>
                    <a:pt x="244" y="318"/>
                    <a:pt x="245" y="319"/>
                  </a:cubicBezTo>
                  <a:cubicBezTo>
                    <a:pt x="247" y="320"/>
                    <a:pt x="252" y="321"/>
                    <a:pt x="254" y="321"/>
                  </a:cubicBezTo>
                  <a:cubicBezTo>
                    <a:pt x="254" y="320"/>
                    <a:pt x="254" y="320"/>
                    <a:pt x="254" y="320"/>
                  </a:cubicBezTo>
                  <a:cubicBezTo>
                    <a:pt x="254" y="320"/>
                    <a:pt x="255" y="319"/>
                    <a:pt x="256" y="319"/>
                  </a:cubicBezTo>
                  <a:cubicBezTo>
                    <a:pt x="256" y="319"/>
                    <a:pt x="257" y="319"/>
                    <a:pt x="257" y="319"/>
                  </a:cubicBezTo>
                  <a:cubicBezTo>
                    <a:pt x="258" y="319"/>
                    <a:pt x="258" y="318"/>
                    <a:pt x="259" y="318"/>
                  </a:cubicBezTo>
                  <a:cubicBezTo>
                    <a:pt x="259" y="317"/>
                    <a:pt x="260" y="318"/>
                    <a:pt x="260" y="319"/>
                  </a:cubicBezTo>
                  <a:cubicBezTo>
                    <a:pt x="260" y="319"/>
                    <a:pt x="261" y="320"/>
                    <a:pt x="262" y="320"/>
                  </a:cubicBezTo>
                  <a:cubicBezTo>
                    <a:pt x="262" y="320"/>
                    <a:pt x="263" y="320"/>
                    <a:pt x="263" y="319"/>
                  </a:cubicBezTo>
                  <a:cubicBezTo>
                    <a:pt x="264" y="319"/>
                    <a:pt x="264" y="320"/>
                    <a:pt x="264" y="321"/>
                  </a:cubicBezTo>
                  <a:cubicBezTo>
                    <a:pt x="264" y="321"/>
                    <a:pt x="262" y="323"/>
                    <a:pt x="262" y="324"/>
                  </a:cubicBezTo>
                  <a:cubicBezTo>
                    <a:pt x="262" y="324"/>
                    <a:pt x="262" y="327"/>
                    <a:pt x="262" y="328"/>
                  </a:cubicBezTo>
                  <a:cubicBezTo>
                    <a:pt x="263" y="329"/>
                    <a:pt x="261" y="328"/>
                    <a:pt x="260" y="329"/>
                  </a:cubicBezTo>
                  <a:cubicBezTo>
                    <a:pt x="259" y="329"/>
                    <a:pt x="260" y="331"/>
                    <a:pt x="260" y="331"/>
                  </a:cubicBezTo>
                  <a:cubicBezTo>
                    <a:pt x="260" y="332"/>
                    <a:pt x="260" y="333"/>
                    <a:pt x="260" y="333"/>
                  </a:cubicBezTo>
                  <a:cubicBezTo>
                    <a:pt x="261" y="334"/>
                    <a:pt x="261" y="334"/>
                    <a:pt x="261" y="335"/>
                  </a:cubicBezTo>
                  <a:cubicBezTo>
                    <a:pt x="261" y="336"/>
                    <a:pt x="262" y="337"/>
                    <a:pt x="262" y="337"/>
                  </a:cubicBezTo>
                  <a:cubicBezTo>
                    <a:pt x="263" y="338"/>
                    <a:pt x="263" y="339"/>
                    <a:pt x="263" y="339"/>
                  </a:cubicBezTo>
                  <a:cubicBezTo>
                    <a:pt x="263" y="340"/>
                    <a:pt x="262" y="340"/>
                    <a:pt x="261" y="341"/>
                  </a:cubicBezTo>
                  <a:cubicBezTo>
                    <a:pt x="260" y="341"/>
                    <a:pt x="260" y="345"/>
                    <a:pt x="260" y="345"/>
                  </a:cubicBezTo>
                  <a:cubicBezTo>
                    <a:pt x="261" y="346"/>
                    <a:pt x="261" y="346"/>
                    <a:pt x="262" y="346"/>
                  </a:cubicBezTo>
                  <a:cubicBezTo>
                    <a:pt x="263" y="346"/>
                    <a:pt x="263" y="348"/>
                    <a:pt x="264" y="348"/>
                  </a:cubicBezTo>
                  <a:cubicBezTo>
                    <a:pt x="265" y="348"/>
                    <a:pt x="265" y="347"/>
                    <a:pt x="265" y="347"/>
                  </a:cubicBezTo>
                  <a:cubicBezTo>
                    <a:pt x="266" y="347"/>
                    <a:pt x="266" y="347"/>
                    <a:pt x="267" y="347"/>
                  </a:cubicBezTo>
                  <a:cubicBezTo>
                    <a:pt x="268" y="347"/>
                    <a:pt x="269" y="346"/>
                    <a:pt x="268" y="345"/>
                  </a:cubicBezTo>
                  <a:cubicBezTo>
                    <a:pt x="268" y="345"/>
                    <a:pt x="268" y="346"/>
                    <a:pt x="267" y="345"/>
                  </a:cubicBezTo>
                  <a:cubicBezTo>
                    <a:pt x="266" y="345"/>
                    <a:pt x="267" y="343"/>
                    <a:pt x="267" y="343"/>
                  </a:cubicBezTo>
                  <a:cubicBezTo>
                    <a:pt x="267" y="342"/>
                    <a:pt x="269" y="342"/>
                    <a:pt x="269" y="341"/>
                  </a:cubicBezTo>
                  <a:cubicBezTo>
                    <a:pt x="270" y="341"/>
                    <a:pt x="270" y="340"/>
                    <a:pt x="269" y="340"/>
                  </a:cubicBezTo>
                  <a:cubicBezTo>
                    <a:pt x="269" y="339"/>
                    <a:pt x="269" y="338"/>
                    <a:pt x="268" y="338"/>
                  </a:cubicBezTo>
                  <a:cubicBezTo>
                    <a:pt x="267" y="338"/>
                    <a:pt x="267" y="337"/>
                    <a:pt x="266" y="337"/>
                  </a:cubicBezTo>
                  <a:cubicBezTo>
                    <a:pt x="266" y="336"/>
                    <a:pt x="265" y="336"/>
                    <a:pt x="265" y="335"/>
                  </a:cubicBezTo>
                  <a:cubicBezTo>
                    <a:pt x="265" y="334"/>
                    <a:pt x="266" y="334"/>
                    <a:pt x="267" y="334"/>
                  </a:cubicBezTo>
                  <a:cubicBezTo>
                    <a:pt x="268" y="334"/>
                    <a:pt x="268" y="333"/>
                    <a:pt x="269" y="333"/>
                  </a:cubicBezTo>
                  <a:cubicBezTo>
                    <a:pt x="270" y="333"/>
                    <a:pt x="270" y="333"/>
                    <a:pt x="270" y="333"/>
                  </a:cubicBezTo>
                  <a:cubicBezTo>
                    <a:pt x="270" y="332"/>
                    <a:pt x="270" y="332"/>
                    <a:pt x="271" y="332"/>
                  </a:cubicBezTo>
                  <a:cubicBezTo>
                    <a:pt x="272" y="332"/>
                    <a:pt x="271" y="333"/>
                    <a:pt x="272" y="334"/>
                  </a:cubicBezTo>
                  <a:cubicBezTo>
                    <a:pt x="272" y="335"/>
                    <a:pt x="273" y="335"/>
                    <a:pt x="273" y="336"/>
                  </a:cubicBezTo>
                  <a:cubicBezTo>
                    <a:pt x="274" y="337"/>
                    <a:pt x="275" y="336"/>
                    <a:pt x="276" y="337"/>
                  </a:cubicBezTo>
                  <a:cubicBezTo>
                    <a:pt x="277" y="338"/>
                    <a:pt x="275" y="340"/>
                    <a:pt x="275" y="341"/>
                  </a:cubicBezTo>
                  <a:cubicBezTo>
                    <a:pt x="275" y="342"/>
                    <a:pt x="276" y="342"/>
                    <a:pt x="276" y="342"/>
                  </a:cubicBezTo>
                  <a:cubicBezTo>
                    <a:pt x="277" y="342"/>
                    <a:pt x="276" y="344"/>
                    <a:pt x="276" y="345"/>
                  </a:cubicBezTo>
                  <a:cubicBezTo>
                    <a:pt x="276" y="346"/>
                    <a:pt x="276" y="346"/>
                    <a:pt x="275" y="347"/>
                  </a:cubicBezTo>
                  <a:cubicBezTo>
                    <a:pt x="275" y="348"/>
                    <a:pt x="276" y="348"/>
                    <a:pt x="276" y="349"/>
                  </a:cubicBezTo>
                  <a:cubicBezTo>
                    <a:pt x="275" y="349"/>
                    <a:pt x="274" y="350"/>
                    <a:pt x="273" y="351"/>
                  </a:cubicBezTo>
                  <a:cubicBezTo>
                    <a:pt x="272" y="352"/>
                    <a:pt x="272" y="352"/>
                    <a:pt x="273" y="353"/>
                  </a:cubicBezTo>
                  <a:cubicBezTo>
                    <a:pt x="273" y="354"/>
                    <a:pt x="273" y="354"/>
                    <a:pt x="273" y="355"/>
                  </a:cubicBezTo>
                  <a:cubicBezTo>
                    <a:pt x="273" y="356"/>
                    <a:pt x="274" y="356"/>
                    <a:pt x="275" y="356"/>
                  </a:cubicBezTo>
                  <a:cubicBezTo>
                    <a:pt x="275" y="357"/>
                    <a:pt x="275" y="359"/>
                    <a:pt x="275" y="359"/>
                  </a:cubicBezTo>
                  <a:cubicBezTo>
                    <a:pt x="276" y="359"/>
                    <a:pt x="276" y="358"/>
                    <a:pt x="276" y="358"/>
                  </a:cubicBezTo>
                  <a:cubicBezTo>
                    <a:pt x="277" y="357"/>
                    <a:pt x="277" y="357"/>
                    <a:pt x="278" y="357"/>
                  </a:cubicBezTo>
                  <a:cubicBezTo>
                    <a:pt x="279" y="356"/>
                    <a:pt x="278" y="356"/>
                    <a:pt x="279" y="355"/>
                  </a:cubicBezTo>
                  <a:cubicBezTo>
                    <a:pt x="279" y="354"/>
                    <a:pt x="279" y="354"/>
                    <a:pt x="280" y="354"/>
                  </a:cubicBezTo>
                  <a:cubicBezTo>
                    <a:pt x="280" y="355"/>
                    <a:pt x="280" y="355"/>
                    <a:pt x="280" y="356"/>
                  </a:cubicBezTo>
                  <a:cubicBezTo>
                    <a:pt x="281" y="357"/>
                    <a:pt x="281" y="357"/>
                    <a:pt x="281" y="358"/>
                  </a:cubicBezTo>
                  <a:cubicBezTo>
                    <a:pt x="282" y="359"/>
                    <a:pt x="283" y="358"/>
                    <a:pt x="283" y="358"/>
                  </a:cubicBezTo>
                  <a:cubicBezTo>
                    <a:pt x="284" y="358"/>
                    <a:pt x="285" y="357"/>
                    <a:pt x="286" y="356"/>
                  </a:cubicBezTo>
                  <a:cubicBezTo>
                    <a:pt x="287" y="356"/>
                    <a:pt x="288" y="356"/>
                    <a:pt x="288" y="357"/>
                  </a:cubicBezTo>
                  <a:cubicBezTo>
                    <a:pt x="289" y="358"/>
                    <a:pt x="289" y="358"/>
                    <a:pt x="288" y="358"/>
                  </a:cubicBezTo>
                  <a:cubicBezTo>
                    <a:pt x="288" y="359"/>
                    <a:pt x="289" y="359"/>
                    <a:pt x="290" y="359"/>
                  </a:cubicBezTo>
                  <a:cubicBezTo>
                    <a:pt x="291" y="360"/>
                    <a:pt x="292" y="360"/>
                    <a:pt x="292" y="361"/>
                  </a:cubicBezTo>
                  <a:cubicBezTo>
                    <a:pt x="293" y="361"/>
                    <a:pt x="293" y="361"/>
                    <a:pt x="294" y="362"/>
                  </a:cubicBezTo>
                  <a:cubicBezTo>
                    <a:pt x="294" y="362"/>
                    <a:pt x="295" y="361"/>
                    <a:pt x="295" y="361"/>
                  </a:cubicBezTo>
                  <a:cubicBezTo>
                    <a:pt x="295" y="360"/>
                    <a:pt x="295" y="359"/>
                    <a:pt x="295" y="358"/>
                  </a:cubicBezTo>
                  <a:cubicBezTo>
                    <a:pt x="295" y="357"/>
                    <a:pt x="296" y="357"/>
                    <a:pt x="296" y="356"/>
                  </a:cubicBezTo>
                  <a:cubicBezTo>
                    <a:pt x="297" y="356"/>
                    <a:pt x="297" y="356"/>
                    <a:pt x="297" y="357"/>
                  </a:cubicBezTo>
                  <a:cubicBezTo>
                    <a:pt x="298" y="358"/>
                    <a:pt x="298" y="358"/>
                    <a:pt x="299" y="358"/>
                  </a:cubicBezTo>
                  <a:cubicBezTo>
                    <a:pt x="299" y="358"/>
                    <a:pt x="299" y="358"/>
                    <a:pt x="300" y="35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1" y="358"/>
                    <a:pt x="302" y="358"/>
                    <a:pt x="302" y="358"/>
                  </a:cubicBezTo>
                  <a:cubicBezTo>
                    <a:pt x="302" y="358"/>
                    <a:pt x="302" y="357"/>
                    <a:pt x="302" y="356"/>
                  </a:cubicBezTo>
                  <a:cubicBezTo>
                    <a:pt x="301" y="355"/>
                    <a:pt x="301" y="355"/>
                    <a:pt x="300" y="354"/>
                  </a:cubicBezTo>
                  <a:cubicBezTo>
                    <a:pt x="300" y="353"/>
                    <a:pt x="301" y="352"/>
                    <a:pt x="301" y="352"/>
                  </a:cubicBezTo>
                  <a:cubicBezTo>
                    <a:pt x="302" y="352"/>
                    <a:pt x="302" y="351"/>
                    <a:pt x="303" y="351"/>
                  </a:cubicBezTo>
                  <a:cubicBezTo>
                    <a:pt x="303" y="350"/>
                    <a:pt x="303" y="349"/>
                    <a:pt x="304" y="349"/>
                  </a:cubicBezTo>
                  <a:cubicBezTo>
                    <a:pt x="304" y="348"/>
                    <a:pt x="305" y="346"/>
                    <a:pt x="305" y="346"/>
                  </a:cubicBezTo>
                  <a:cubicBezTo>
                    <a:pt x="304" y="345"/>
                    <a:pt x="305" y="345"/>
                    <a:pt x="306" y="345"/>
                  </a:cubicBezTo>
                  <a:cubicBezTo>
                    <a:pt x="306" y="344"/>
                    <a:pt x="305" y="344"/>
                    <a:pt x="305" y="343"/>
                  </a:cubicBezTo>
                  <a:cubicBezTo>
                    <a:pt x="304" y="343"/>
                    <a:pt x="305" y="342"/>
                    <a:pt x="306" y="341"/>
                  </a:cubicBezTo>
                  <a:cubicBezTo>
                    <a:pt x="306" y="340"/>
                    <a:pt x="306" y="340"/>
                    <a:pt x="305" y="339"/>
                  </a:cubicBezTo>
                  <a:cubicBezTo>
                    <a:pt x="305" y="338"/>
                    <a:pt x="306" y="338"/>
                    <a:pt x="307" y="338"/>
                  </a:cubicBezTo>
                  <a:cubicBezTo>
                    <a:pt x="307" y="338"/>
                    <a:pt x="307" y="337"/>
                    <a:pt x="308" y="336"/>
                  </a:cubicBezTo>
                  <a:cubicBezTo>
                    <a:pt x="308" y="335"/>
                    <a:pt x="308" y="333"/>
                    <a:pt x="309" y="333"/>
                  </a:cubicBezTo>
                  <a:cubicBezTo>
                    <a:pt x="310" y="332"/>
                    <a:pt x="311" y="332"/>
                    <a:pt x="311" y="333"/>
                  </a:cubicBezTo>
                  <a:cubicBezTo>
                    <a:pt x="312" y="333"/>
                    <a:pt x="314" y="331"/>
                    <a:pt x="314" y="331"/>
                  </a:cubicBezTo>
                  <a:cubicBezTo>
                    <a:pt x="314" y="331"/>
                    <a:pt x="314" y="331"/>
                    <a:pt x="314" y="331"/>
                  </a:cubicBezTo>
                  <a:cubicBezTo>
                    <a:pt x="314" y="331"/>
                    <a:pt x="314" y="330"/>
                    <a:pt x="314" y="330"/>
                  </a:cubicBezTo>
                  <a:cubicBezTo>
                    <a:pt x="314" y="330"/>
                    <a:pt x="314" y="327"/>
                    <a:pt x="316" y="325"/>
                  </a:cubicBezTo>
                  <a:cubicBezTo>
                    <a:pt x="316" y="324"/>
                    <a:pt x="317" y="324"/>
                    <a:pt x="318" y="323"/>
                  </a:cubicBezTo>
                  <a:cubicBezTo>
                    <a:pt x="318" y="323"/>
                    <a:pt x="318" y="323"/>
                    <a:pt x="318" y="323"/>
                  </a:cubicBezTo>
                  <a:cubicBezTo>
                    <a:pt x="318" y="323"/>
                    <a:pt x="317" y="321"/>
                    <a:pt x="317" y="321"/>
                  </a:cubicBezTo>
                  <a:cubicBezTo>
                    <a:pt x="317" y="320"/>
                    <a:pt x="317" y="319"/>
                    <a:pt x="316" y="319"/>
                  </a:cubicBezTo>
                  <a:cubicBezTo>
                    <a:pt x="316" y="319"/>
                    <a:pt x="315" y="319"/>
                    <a:pt x="315" y="320"/>
                  </a:cubicBezTo>
                  <a:cubicBezTo>
                    <a:pt x="314" y="320"/>
                    <a:pt x="313" y="321"/>
                    <a:pt x="313" y="320"/>
                  </a:cubicBezTo>
                  <a:cubicBezTo>
                    <a:pt x="312" y="320"/>
                    <a:pt x="311" y="319"/>
                    <a:pt x="311" y="320"/>
                  </a:cubicBezTo>
                  <a:cubicBezTo>
                    <a:pt x="310" y="321"/>
                    <a:pt x="309" y="322"/>
                    <a:pt x="308" y="321"/>
                  </a:cubicBezTo>
                  <a:cubicBezTo>
                    <a:pt x="308" y="321"/>
                    <a:pt x="307" y="320"/>
                    <a:pt x="308" y="319"/>
                  </a:cubicBezTo>
                  <a:cubicBezTo>
                    <a:pt x="308" y="318"/>
                    <a:pt x="309" y="318"/>
                    <a:pt x="310" y="317"/>
                  </a:cubicBezTo>
                  <a:cubicBezTo>
                    <a:pt x="311" y="317"/>
                    <a:pt x="313" y="316"/>
                    <a:pt x="313" y="316"/>
                  </a:cubicBezTo>
                  <a:cubicBezTo>
                    <a:pt x="314" y="315"/>
                    <a:pt x="314" y="315"/>
                    <a:pt x="314" y="314"/>
                  </a:cubicBezTo>
                  <a:cubicBezTo>
                    <a:pt x="313" y="314"/>
                    <a:pt x="312" y="313"/>
                    <a:pt x="313" y="313"/>
                  </a:cubicBezTo>
                  <a:cubicBezTo>
                    <a:pt x="314" y="312"/>
                    <a:pt x="315" y="312"/>
                    <a:pt x="315" y="311"/>
                  </a:cubicBezTo>
                  <a:cubicBezTo>
                    <a:pt x="316" y="310"/>
                    <a:pt x="317" y="308"/>
                    <a:pt x="316" y="308"/>
                  </a:cubicBezTo>
                  <a:cubicBezTo>
                    <a:pt x="315" y="308"/>
                    <a:pt x="314" y="307"/>
                    <a:pt x="314" y="307"/>
                  </a:cubicBezTo>
                  <a:cubicBezTo>
                    <a:pt x="313" y="306"/>
                    <a:pt x="313" y="306"/>
                    <a:pt x="312" y="305"/>
                  </a:cubicBezTo>
                  <a:cubicBezTo>
                    <a:pt x="312" y="305"/>
                    <a:pt x="311" y="305"/>
                    <a:pt x="311" y="304"/>
                  </a:cubicBezTo>
                  <a:cubicBezTo>
                    <a:pt x="311" y="303"/>
                    <a:pt x="312" y="302"/>
                    <a:pt x="311" y="301"/>
                  </a:cubicBezTo>
                  <a:cubicBezTo>
                    <a:pt x="311" y="300"/>
                    <a:pt x="311" y="299"/>
                    <a:pt x="311" y="298"/>
                  </a:cubicBezTo>
                  <a:cubicBezTo>
                    <a:pt x="310" y="296"/>
                    <a:pt x="311" y="296"/>
                    <a:pt x="311" y="295"/>
                  </a:cubicBezTo>
                  <a:cubicBezTo>
                    <a:pt x="312" y="294"/>
                    <a:pt x="312" y="293"/>
                    <a:pt x="312" y="292"/>
                  </a:cubicBezTo>
                  <a:cubicBezTo>
                    <a:pt x="312" y="291"/>
                    <a:pt x="313" y="288"/>
                    <a:pt x="313" y="288"/>
                  </a:cubicBezTo>
                  <a:cubicBezTo>
                    <a:pt x="314" y="287"/>
                    <a:pt x="314" y="287"/>
                    <a:pt x="315" y="286"/>
                  </a:cubicBezTo>
                  <a:cubicBezTo>
                    <a:pt x="315" y="284"/>
                    <a:pt x="316" y="283"/>
                    <a:pt x="316" y="282"/>
                  </a:cubicBezTo>
                  <a:cubicBezTo>
                    <a:pt x="317" y="281"/>
                    <a:pt x="316" y="279"/>
                    <a:pt x="315" y="279"/>
                  </a:cubicBezTo>
                  <a:cubicBezTo>
                    <a:pt x="315" y="279"/>
                    <a:pt x="314" y="279"/>
                    <a:pt x="313" y="279"/>
                  </a:cubicBezTo>
                  <a:cubicBezTo>
                    <a:pt x="313" y="278"/>
                    <a:pt x="312" y="278"/>
                    <a:pt x="311" y="278"/>
                  </a:cubicBezTo>
                  <a:cubicBezTo>
                    <a:pt x="310" y="278"/>
                    <a:pt x="310" y="278"/>
                    <a:pt x="310" y="277"/>
                  </a:cubicBezTo>
                  <a:cubicBezTo>
                    <a:pt x="309" y="276"/>
                    <a:pt x="309" y="275"/>
                    <a:pt x="309" y="275"/>
                  </a:cubicBezTo>
                  <a:cubicBezTo>
                    <a:pt x="309" y="274"/>
                    <a:pt x="309" y="274"/>
                    <a:pt x="309" y="274"/>
                  </a:cubicBezTo>
                  <a:cubicBezTo>
                    <a:pt x="309" y="274"/>
                    <a:pt x="309" y="273"/>
                    <a:pt x="309" y="272"/>
                  </a:cubicBezTo>
                  <a:cubicBezTo>
                    <a:pt x="309" y="272"/>
                    <a:pt x="308" y="272"/>
                    <a:pt x="308" y="272"/>
                  </a:cubicBezTo>
                  <a:cubicBezTo>
                    <a:pt x="307" y="272"/>
                    <a:pt x="307" y="272"/>
                    <a:pt x="307" y="272"/>
                  </a:cubicBezTo>
                  <a:cubicBezTo>
                    <a:pt x="307" y="271"/>
                    <a:pt x="306" y="271"/>
                    <a:pt x="306" y="270"/>
                  </a:cubicBezTo>
                  <a:cubicBezTo>
                    <a:pt x="305" y="270"/>
                    <a:pt x="305" y="270"/>
                    <a:pt x="304" y="269"/>
                  </a:cubicBezTo>
                  <a:cubicBezTo>
                    <a:pt x="304" y="269"/>
                    <a:pt x="303" y="270"/>
                    <a:pt x="303" y="270"/>
                  </a:cubicBezTo>
                  <a:cubicBezTo>
                    <a:pt x="304" y="270"/>
                    <a:pt x="304" y="270"/>
                    <a:pt x="303" y="271"/>
                  </a:cubicBezTo>
                  <a:cubicBezTo>
                    <a:pt x="303" y="271"/>
                    <a:pt x="302" y="270"/>
                    <a:pt x="302" y="270"/>
                  </a:cubicBezTo>
                  <a:cubicBezTo>
                    <a:pt x="301" y="270"/>
                    <a:pt x="301" y="269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5"/>
                    <a:pt x="300" y="265"/>
                  </a:cubicBezTo>
                  <a:cubicBezTo>
                    <a:pt x="300" y="264"/>
                    <a:pt x="301" y="263"/>
                    <a:pt x="302" y="262"/>
                  </a:cubicBezTo>
                  <a:cubicBezTo>
                    <a:pt x="302" y="262"/>
                    <a:pt x="302" y="261"/>
                    <a:pt x="301" y="261"/>
                  </a:cubicBezTo>
                  <a:cubicBezTo>
                    <a:pt x="301" y="261"/>
                    <a:pt x="301" y="261"/>
                    <a:pt x="301" y="260"/>
                  </a:cubicBezTo>
                  <a:cubicBezTo>
                    <a:pt x="301" y="260"/>
                    <a:pt x="300" y="260"/>
                    <a:pt x="300" y="260"/>
                  </a:cubicBezTo>
                  <a:cubicBezTo>
                    <a:pt x="300" y="260"/>
                    <a:pt x="299" y="260"/>
                    <a:pt x="299" y="260"/>
                  </a:cubicBezTo>
                  <a:cubicBezTo>
                    <a:pt x="299" y="260"/>
                    <a:pt x="300" y="258"/>
                    <a:pt x="300" y="258"/>
                  </a:cubicBezTo>
                  <a:cubicBezTo>
                    <a:pt x="299" y="257"/>
                    <a:pt x="299" y="257"/>
                    <a:pt x="299" y="257"/>
                  </a:cubicBezTo>
                  <a:cubicBezTo>
                    <a:pt x="299" y="257"/>
                    <a:pt x="299" y="257"/>
                    <a:pt x="299" y="256"/>
                  </a:cubicBezTo>
                  <a:cubicBezTo>
                    <a:pt x="300" y="256"/>
                    <a:pt x="300" y="256"/>
                    <a:pt x="299" y="255"/>
                  </a:cubicBezTo>
                  <a:cubicBezTo>
                    <a:pt x="299" y="255"/>
                    <a:pt x="299" y="255"/>
                    <a:pt x="299" y="254"/>
                  </a:cubicBezTo>
                  <a:cubicBezTo>
                    <a:pt x="299" y="254"/>
                    <a:pt x="299" y="253"/>
                    <a:pt x="298" y="252"/>
                  </a:cubicBezTo>
                  <a:cubicBezTo>
                    <a:pt x="298" y="252"/>
                    <a:pt x="297" y="251"/>
                    <a:pt x="297" y="251"/>
                  </a:cubicBezTo>
                  <a:cubicBezTo>
                    <a:pt x="296" y="250"/>
                    <a:pt x="296" y="250"/>
                    <a:pt x="295" y="250"/>
                  </a:cubicBezTo>
                  <a:cubicBezTo>
                    <a:pt x="295" y="249"/>
                    <a:pt x="294" y="250"/>
                    <a:pt x="294" y="251"/>
                  </a:cubicBezTo>
                  <a:cubicBezTo>
                    <a:pt x="294" y="251"/>
                    <a:pt x="293" y="252"/>
                    <a:pt x="293" y="252"/>
                  </a:cubicBezTo>
                  <a:cubicBezTo>
                    <a:pt x="292" y="252"/>
                    <a:pt x="293" y="252"/>
                    <a:pt x="294" y="253"/>
                  </a:cubicBezTo>
                  <a:cubicBezTo>
                    <a:pt x="294" y="253"/>
                    <a:pt x="293" y="254"/>
                    <a:pt x="292" y="254"/>
                  </a:cubicBezTo>
                  <a:cubicBezTo>
                    <a:pt x="292" y="254"/>
                    <a:pt x="291" y="254"/>
                    <a:pt x="291" y="254"/>
                  </a:cubicBezTo>
                  <a:cubicBezTo>
                    <a:pt x="290" y="253"/>
                    <a:pt x="290" y="254"/>
                    <a:pt x="290" y="254"/>
                  </a:cubicBezTo>
                  <a:cubicBezTo>
                    <a:pt x="290" y="254"/>
                    <a:pt x="289" y="254"/>
                    <a:pt x="290" y="255"/>
                  </a:cubicBezTo>
                  <a:cubicBezTo>
                    <a:pt x="290" y="256"/>
                    <a:pt x="289" y="256"/>
                    <a:pt x="289" y="256"/>
                  </a:cubicBezTo>
                  <a:cubicBezTo>
                    <a:pt x="288" y="257"/>
                    <a:pt x="287" y="256"/>
                    <a:pt x="286" y="257"/>
                  </a:cubicBezTo>
                  <a:cubicBezTo>
                    <a:pt x="286" y="257"/>
                    <a:pt x="285" y="257"/>
                    <a:pt x="284" y="257"/>
                  </a:cubicBezTo>
                  <a:cubicBezTo>
                    <a:pt x="284" y="257"/>
                    <a:pt x="284" y="256"/>
                    <a:pt x="284" y="255"/>
                  </a:cubicBezTo>
                  <a:cubicBezTo>
                    <a:pt x="284" y="255"/>
                    <a:pt x="285" y="255"/>
                    <a:pt x="285" y="254"/>
                  </a:cubicBezTo>
                  <a:cubicBezTo>
                    <a:pt x="285" y="254"/>
                    <a:pt x="285" y="254"/>
                    <a:pt x="285" y="252"/>
                  </a:cubicBezTo>
                  <a:cubicBezTo>
                    <a:pt x="285" y="250"/>
                    <a:pt x="286" y="249"/>
                    <a:pt x="286" y="249"/>
                  </a:cubicBezTo>
                  <a:cubicBezTo>
                    <a:pt x="286" y="249"/>
                    <a:pt x="286" y="249"/>
                    <a:pt x="285" y="248"/>
                  </a:cubicBezTo>
                  <a:cubicBezTo>
                    <a:pt x="285" y="247"/>
                    <a:pt x="283" y="247"/>
                    <a:pt x="282" y="247"/>
                  </a:cubicBezTo>
                  <a:cubicBezTo>
                    <a:pt x="282" y="247"/>
                    <a:pt x="281" y="247"/>
                    <a:pt x="281" y="247"/>
                  </a:cubicBezTo>
                  <a:cubicBezTo>
                    <a:pt x="280" y="246"/>
                    <a:pt x="280" y="245"/>
                    <a:pt x="280" y="244"/>
                  </a:cubicBezTo>
                  <a:cubicBezTo>
                    <a:pt x="280" y="244"/>
                    <a:pt x="280" y="243"/>
                    <a:pt x="280" y="242"/>
                  </a:cubicBezTo>
                  <a:cubicBezTo>
                    <a:pt x="280" y="242"/>
                    <a:pt x="281" y="242"/>
                    <a:pt x="281" y="242"/>
                  </a:cubicBezTo>
                  <a:cubicBezTo>
                    <a:pt x="281" y="242"/>
                    <a:pt x="281" y="240"/>
                    <a:pt x="281" y="239"/>
                  </a:cubicBezTo>
                  <a:cubicBezTo>
                    <a:pt x="282" y="239"/>
                    <a:pt x="281" y="239"/>
                    <a:pt x="281" y="239"/>
                  </a:cubicBezTo>
                  <a:cubicBezTo>
                    <a:pt x="280" y="238"/>
                    <a:pt x="281" y="238"/>
                    <a:pt x="281" y="237"/>
                  </a:cubicBezTo>
                  <a:cubicBezTo>
                    <a:pt x="281" y="236"/>
                    <a:pt x="282" y="236"/>
                    <a:pt x="283" y="235"/>
                  </a:cubicBezTo>
                  <a:cubicBezTo>
                    <a:pt x="284" y="234"/>
                    <a:pt x="283" y="235"/>
                    <a:pt x="282" y="234"/>
                  </a:cubicBezTo>
                  <a:cubicBezTo>
                    <a:pt x="282" y="234"/>
                    <a:pt x="282" y="234"/>
                    <a:pt x="282" y="233"/>
                  </a:cubicBezTo>
                  <a:cubicBezTo>
                    <a:pt x="283" y="233"/>
                    <a:pt x="282" y="232"/>
                    <a:pt x="282" y="233"/>
                  </a:cubicBezTo>
                  <a:cubicBezTo>
                    <a:pt x="282" y="233"/>
                    <a:pt x="281" y="233"/>
                    <a:pt x="281" y="233"/>
                  </a:cubicBezTo>
                  <a:cubicBezTo>
                    <a:pt x="280" y="234"/>
                    <a:pt x="280" y="233"/>
                    <a:pt x="279" y="233"/>
                  </a:cubicBezTo>
                  <a:cubicBezTo>
                    <a:pt x="279" y="232"/>
                    <a:pt x="279" y="232"/>
                    <a:pt x="280" y="232"/>
                  </a:cubicBezTo>
                  <a:cubicBezTo>
                    <a:pt x="280" y="232"/>
                    <a:pt x="281" y="231"/>
                    <a:pt x="281" y="230"/>
                  </a:cubicBezTo>
                  <a:cubicBezTo>
                    <a:pt x="281" y="230"/>
                    <a:pt x="280" y="229"/>
                    <a:pt x="280" y="229"/>
                  </a:cubicBezTo>
                  <a:cubicBezTo>
                    <a:pt x="280" y="228"/>
                    <a:pt x="279" y="229"/>
                    <a:pt x="279" y="229"/>
                  </a:cubicBezTo>
                  <a:cubicBezTo>
                    <a:pt x="278" y="229"/>
                    <a:pt x="278" y="228"/>
                    <a:pt x="278" y="228"/>
                  </a:cubicBezTo>
                  <a:cubicBezTo>
                    <a:pt x="278" y="227"/>
                    <a:pt x="277" y="228"/>
                    <a:pt x="276" y="228"/>
                  </a:cubicBezTo>
                  <a:cubicBezTo>
                    <a:pt x="276" y="228"/>
                    <a:pt x="276" y="227"/>
                    <a:pt x="276" y="227"/>
                  </a:cubicBezTo>
                  <a:cubicBezTo>
                    <a:pt x="277" y="227"/>
                    <a:pt x="277" y="226"/>
                    <a:pt x="276" y="226"/>
                  </a:cubicBezTo>
                  <a:cubicBezTo>
                    <a:pt x="276" y="226"/>
                    <a:pt x="276" y="228"/>
                    <a:pt x="275" y="228"/>
                  </a:cubicBezTo>
                  <a:cubicBezTo>
                    <a:pt x="275" y="229"/>
                    <a:pt x="276" y="230"/>
                    <a:pt x="276" y="230"/>
                  </a:cubicBezTo>
                  <a:cubicBezTo>
                    <a:pt x="276" y="230"/>
                    <a:pt x="275" y="230"/>
                    <a:pt x="275" y="229"/>
                  </a:cubicBezTo>
                  <a:cubicBezTo>
                    <a:pt x="274" y="229"/>
                    <a:pt x="274" y="229"/>
                    <a:pt x="273" y="230"/>
                  </a:cubicBezTo>
                  <a:cubicBezTo>
                    <a:pt x="273" y="230"/>
                    <a:pt x="272" y="229"/>
                    <a:pt x="272" y="229"/>
                  </a:cubicBezTo>
                  <a:cubicBezTo>
                    <a:pt x="272" y="229"/>
                    <a:pt x="273" y="228"/>
                    <a:pt x="273" y="228"/>
                  </a:cubicBezTo>
                  <a:cubicBezTo>
                    <a:pt x="274" y="228"/>
                    <a:pt x="274" y="227"/>
                    <a:pt x="274" y="227"/>
                  </a:cubicBezTo>
                  <a:cubicBezTo>
                    <a:pt x="274" y="226"/>
                    <a:pt x="273" y="226"/>
                    <a:pt x="273" y="226"/>
                  </a:cubicBezTo>
                  <a:cubicBezTo>
                    <a:pt x="273" y="226"/>
                    <a:pt x="273" y="225"/>
                    <a:pt x="273" y="225"/>
                  </a:cubicBezTo>
                  <a:cubicBezTo>
                    <a:pt x="273" y="225"/>
                    <a:pt x="273" y="225"/>
                    <a:pt x="273" y="224"/>
                  </a:cubicBezTo>
                  <a:cubicBezTo>
                    <a:pt x="272" y="224"/>
                    <a:pt x="271" y="224"/>
                    <a:pt x="271" y="225"/>
                  </a:cubicBezTo>
                  <a:cubicBezTo>
                    <a:pt x="270" y="225"/>
                    <a:pt x="270" y="225"/>
                    <a:pt x="270" y="225"/>
                  </a:cubicBezTo>
                  <a:cubicBezTo>
                    <a:pt x="271" y="226"/>
                    <a:pt x="271" y="226"/>
                    <a:pt x="271" y="225"/>
                  </a:cubicBezTo>
                  <a:cubicBezTo>
                    <a:pt x="272" y="225"/>
                    <a:pt x="272" y="226"/>
                    <a:pt x="272" y="226"/>
                  </a:cubicBezTo>
                  <a:cubicBezTo>
                    <a:pt x="272" y="226"/>
                    <a:pt x="272" y="227"/>
                    <a:pt x="272" y="227"/>
                  </a:cubicBezTo>
                  <a:cubicBezTo>
                    <a:pt x="273" y="228"/>
                    <a:pt x="273" y="228"/>
                    <a:pt x="272" y="228"/>
                  </a:cubicBezTo>
                  <a:cubicBezTo>
                    <a:pt x="272" y="228"/>
                    <a:pt x="272" y="228"/>
                    <a:pt x="272" y="228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71" y="227"/>
                    <a:pt x="271" y="228"/>
                    <a:pt x="271" y="228"/>
                  </a:cubicBezTo>
                  <a:cubicBezTo>
                    <a:pt x="271" y="229"/>
                    <a:pt x="272" y="229"/>
                    <a:pt x="271" y="229"/>
                  </a:cubicBezTo>
                  <a:cubicBezTo>
                    <a:pt x="271" y="229"/>
                    <a:pt x="271" y="229"/>
                    <a:pt x="271" y="229"/>
                  </a:cubicBezTo>
                  <a:cubicBezTo>
                    <a:pt x="271" y="229"/>
                    <a:pt x="271" y="228"/>
                    <a:pt x="270" y="228"/>
                  </a:cubicBezTo>
                  <a:cubicBezTo>
                    <a:pt x="270" y="228"/>
                    <a:pt x="270" y="228"/>
                    <a:pt x="270" y="228"/>
                  </a:cubicBezTo>
                  <a:cubicBezTo>
                    <a:pt x="270" y="228"/>
                    <a:pt x="269" y="227"/>
                    <a:pt x="269" y="227"/>
                  </a:cubicBezTo>
                  <a:cubicBezTo>
                    <a:pt x="269" y="226"/>
                    <a:pt x="268" y="226"/>
                    <a:pt x="267" y="226"/>
                  </a:cubicBezTo>
                  <a:cubicBezTo>
                    <a:pt x="267" y="226"/>
                    <a:pt x="267" y="226"/>
                    <a:pt x="267" y="225"/>
                  </a:cubicBezTo>
                  <a:cubicBezTo>
                    <a:pt x="268" y="225"/>
                    <a:pt x="267" y="224"/>
                    <a:pt x="267" y="224"/>
                  </a:cubicBezTo>
                  <a:cubicBezTo>
                    <a:pt x="267" y="224"/>
                    <a:pt x="267" y="224"/>
                    <a:pt x="266" y="224"/>
                  </a:cubicBezTo>
                  <a:cubicBezTo>
                    <a:pt x="266" y="225"/>
                    <a:pt x="265" y="225"/>
                    <a:pt x="265" y="225"/>
                  </a:cubicBezTo>
                  <a:cubicBezTo>
                    <a:pt x="265" y="224"/>
                    <a:pt x="265" y="224"/>
                    <a:pt x="266" y="224"/>
                  </a:cubicBezTo>
                  <a:cubicBezTo>
                    <a:pt x="266" y="224"/>
                    <a:pt x="265" y="223"/>
                    <a:pt x="265" y="223"/>
                  </a:cubicBezTo>
                  <a:cubicBezTo>
                    <a:pt x="265" y="222"/>
                    <a:pt x="265" y="221"/>
                    <a:pt x="265" y="221"/>
                  </a:cubicBezTo>
                  <a:cubicBezTo>
                    <a:pt x="265" y="220"/>
                    <a:pt x="265" y="220"/>
                    <a:pt x="264" y="220"/>
                  </a:cubicBezTo>
                  <a:cubicBezTo>
                    <a:pt x="264" y="219"/>
                    <a:pt x="264" y="219"/>
                    <a:pt x="264" y="218"/>
                  </a:cubicBezTo>
                  <a:cubicBezTo>
                    <a:pt x="264" y="218"/>
                    <a:pt x="264" y="216"/>
                    <a:pt x="264" y="215"/>
                  </a:cubicBezTo>
                  <a:cubicBezTo>
                    <a:pt x="264" y="214"/>
                    <a:pt x="263" y="214"/>
                    <a:pt x="263" y="214"/>
                  </a:cubicBezTo>
                  <a:cubicBezTo>
                    <a:pt x="262" y="213"/>
                    <a:pt x="263" y="213"/>
                    <a:pt x="263" y="213"/>
                  </a:cubicBezTo>
                  <a:cubicBezTo>
                    <a:pt x="263" y="213"/>
                    <a:pt x="263" y="213"/>
                    <a:pt x="263" y="213"/>
                  </a:cubicBezTo>
                  <a:cubicBezTo>
                    <a:pt x="263" y="212"/>
                    <a:pt x="263" y="212"/>
                    <a:pt x="263" y="211"/>
                  </a:cubicBezTo>
                  <a:cubicBezTo>
                    <a:pt x="263" y="211"/>
                    <a:pt x="263" y="211"/>
                    <a:pt x="263" y="211"/>
                  </a:cubicBezTo>
                  <a:cubicBezTo>
                    <a:pt x="263" y="210"/>
                    <a:pt x="261" y="210"/>
                    <a:pt x="261" y="210"/>
                  </a:cubicBezTo>
                  <a:cubicBezTo>
                    <a:pt x="260" y="210"/>
                    <a:pt x="260" y="210"/>
                    <a:pt x="260" y="210"/>
                  </a:cubicBezTo>
                  <a:cubicBezTo>
                    <a:pt x="260" y="209"/>
                    <a:pt x="259" y="210"/>
                    <a:pt x="258" y="210"/>
                  </a:cubicBezTo>
                  <a:cubicBezTo>
                    <a:pt x="258" y="210"/>
                    <a:pt x="257" y="210"/>
                    <a:pt x="257" y="210"/>
                  </a:cubicBezTo>
                  <a:cubicBezTo>
                    <a:pt x="257" y="211"/>
                    <a:pt x="257" y="211"/>
                    <a:pt x="257" y="211"/>
                  </a:cubicBezTo>
                  <a:cubicBezTo>
                    <a:pt x="256" y="211"/>
                    <a:pt x="256" y="212"/>
                    <a:pt x="256" y="212"/>
                  </a:cubicBezTo>
                  <a:cubicBezTo>
                    <a:pt x="256" y="213"/>
                    <a:pt x="256" y="213"/>
                    <a:pt x="256" y="213"/>
                  </a:cubicBezTo>
                  <a:cubicBezTo>
                    <a:pt x="255" y="213"/>
                    <a:pt x="255" y="214"/>
                    <a:pt x="255" y="214"/>
                  </a:cubicBezTo>
                  <a:cubicBezTo>
                    <a:pt x="255" y="214"/>
                    <a:pt x="255" y="214"/>
                    <a:pt x="254" y="214"/>
                  </a:cubicBezTo>
                  <a:cubicBezTo>
                    <a:pt x="254" y="214"/>
                    <a:pt x="254" y="215"/>
                    <a:pt x="254" y="215"/>
                  </a:cubicBezTo>
                  <a:cubicBezTo>
                    <a:pt x="253" y="216"/>
                    <a:pt x="253" y="216"/>
                    <a:pt x="253" y="217"/>
                  </a:cubicBezTo>
                  <a:cubicBezTo>
                    <a:pt x="252" y="218"/>
                    <a:pt x="252" y="218"/>
                    <a:pt x="252" y="219"/>
                  </a:cubicBezTo>
                  <a:cubicBezTo>
                    <a:pt x="252" y="219"/>
                    <a:pt x="253" y="220"/>
                    <a:pt x="253" y="219"/>
                  </a:cubicBezTo>
                  <a:cubicBezTo>
                    <a:pt x="253" y="219"/>
                    <a:pt x="254" y="219"/>
                    <a:pt x="254" y="220"/>
                  </a:cubicBezTo>
                  <a:cubicBezTo>
                    <a:pt x="255" y="220"/>
                    <a:pt x="253" y="221"/>
                    <a:pt x="253" y="221"/>
                  </a:cubicBezTo>
                  <a:cubicBezTo>
                    <a:pt x="253" y="221"/>
                    <a:pt x="252" y="222"/>
                    <a:pt x="252" y="221"/>
                  </a:cubicBezTo>
                  <a:cubicBezTo>
                    <a:pt x="252" y="221"/>
                    <a:pt x="251" y="221"/>
                    <a:pt x="251" y="222"/>
                  </a:cubicBezTo>
                  <a:cubicBezTo>
                    <a:pt x="251" y="222"/>
                    <a:pt x="251" y="222"/>
                    <a:pt x="251" y="222"/>
                  </a:cubicBezTo>
                  <a:cubicBezTo>
                    <a:pt x="251" y="222"/>
                    <a:pt x="251" y="223"/>
                    <a:pt x="251" y="223"/>
                  </a:cubicBezTo>
                  <a:cubicBezTo>
                    <a:pt x="251" y="224"/>
                    <a:pt x="251" y="224"/>
                    <a:pt x="251" y="224"/>
                  </a:cubicBezTo>
                  <a:cubicBezTo>
                    <a:pt x="250" y="224"/>
                    <a:pt x="249" y="223"/>
                    <a:pt x="249" y="222"/>
                  </a:cubicBezTo>
                  <a:cubicBezTo>
                    <a:pt x="248" y="222"/>
                    <a:pt x="248" y="221"/>
                    <a:pt x="247" y="221"/>
                  </a:cubicBezTo>
                  <a:cubicBezTo>
                    <a:pt x="247" y="221"/>
                    <a:pt x="246" y="221"/>
                    <a:pt x="246" y="221"/>
                  </a:cubicBezTo>
                  <a:cubicBezTo>
                    <a:pt x="246" y="221"/>
                    <a:pt x="245" y="221"/>
                    <a:pt x="245" y="220"/>
                  </a:cubicBezTo>
                  <a:cubicBezTo>
                    <a:pt x="246" y="220"/>
                    <a:pt x="246" y="219"/>
                    <a:pt x="246" y="218"/>
                  </a:cubicBezTo>
                  <a:cubicBezTo>
                    <a:pt x="246" y="217"/>
                    <a:pt x="245" y="218"/>
                    <a:pt x="245" y="218"/>
                  </a:cubicBezTo>
                  <a:cubicBezTo>
                    <a:pt x="245" y="218"/>
                    <a:pt x="244" y="218"/>
                    <a:pt x="244" y="218"/>
                  </a:cubicBezTo>
                  <a:cubicBezTo>
                    <a:pt x="244" y="217"/>
                    <a:pt x="244" y="216"/>
                    <a:pt x="244" y="215"/>
                  </a:cubicBezTo>
                  <a:cubicBezTo>
                    <a:pt x="245" y="215"/>
                    <a:pt x="245" y="214"/>
                    <a:pt x="244" y="214"/>
                  </a:cubicBezTo>
                  <a:cubicBezTo>
                    <a:pt x="243" y="214"/>
                    <a:pt x="243" y="213"/>
                    <a:pt x="243" y="213"/>
                  </a:cubicBezTo>
                  <a:cubicBezTo>
                    <a:pt x="243" y="213"/>
                    <a:pt x="242" y="212"/>
                    <a:pt x="242" y="212"/>
                  </a:cubicBezTo>
                  <a:cubicBezTo>
                    <a:pt x="242" y="212"/>
                    <a:pt x="242" y="213"/>
                    <a:pt x="242" y="213"/>
                  </a:cubicBezTo>
                  <a:cubicBezTo>
                    <a:pt x="242" y="213"/>
                    <a:pt x="242" y="214"/>
                    <a:pt x="242" y="214"/>
                  </a:cubicBezTo>
                  <a:cubicBezTo>
                    <a:pt x="242" y="215"/>
                    <a:pt x="241" y="214"/>
                    <a:pt x="240" y="214"/>
                  </a:cubicBezTo>
                  <a:cubicBezTo>
                    <a:pt x="240" y="214"/>
                    <a:pt x="240" y="214"/>
                    <a:pt x="240" y="213"/>
                  </a:cubicBezTo>
                  <a:cubicBezTo>
                    <a:pt x="240" y="213"/>
                    <a:pt x="240" y="212"/>
                    <a:pt x="240" y="212"/>
                  </a:cubicBezTo>
                  <a:cubicBezTo>
                    <a:pt x="241" y="211"/>
                    <a:pt x="241" y="211"/>
                    <a:pt x="241" y="211"/>
                  </a:cubicBezTo>
                  <a:cubicBezTo>
                    <a:pt x="241" y="210"/>
                    <a:pt x="242" y="210"/>
                    <a:pt x="242" y="211"/>
                  </a:cubicBezTo>
                  <a:cubicBezTo>
                    <a:pt x="243" y="211"/>
                    <a:pt x="243" y="210"/>
                    <a:pt x="243" y="210"/>
                  </a:cubicBezTo>
                  <a:cubicBezTo>
                    <a:pt x="244" y="210"/>
                    <a:pt x="244" y="209"/>
                    <a:pt x="244" y="209"/>
                  </a:cubicBezTo>
                  <a:cubicBezTo>
                    <a:pt x="244" y="208"/>
                    <a:pt x="245" y="209"/>
                    <a:pt x="246" y="209"/>
                  </a:cubicBezTo>
                  <a:cubicBezTo>
                    <a:pt x="246" y="209"/>
                    <a:pt x="247" y="210"/>
                    <a:pt x="247" y="210"/>
                  </a:cubicBezTo>
                  <a:cubicBezTo>
                    <a:pt x="247" y="210"/>
                    <a:pt x="249" y="210"/>
                    <a:pt x="249" y="210"/>
                  </a:cubicBezTo>
                  <a:cubicBezTo>
                    <a:pt x="250" y="209"/>
                    <a:pt x="250" y="209"/>
                    <a:pt x="250" y="209"/>
                  </a:cubicBezTo>
                  <a:cubicBezTo>
                    <a:pt x="250" y="208"/>
                    <a:pt x="250" y="208"/>
                    <a:pt x="250" y="208"/>
                  </a:cubicBezTo>
                  <a:cubicBezTo>
                    <a:pt x="251" y="208"/>
                    <a:pt x="251" y="208"/>
                    <a:pt x="251" y="209"/>
                  </a:cubicBezTo>
                  <a:cubicBezTo>
                    <a:pt x="251" y="209"/>
                    <a:pt x="251" y="210"/>
                    <a:pt x="252" y="210"/>
                  </a:cubicBezTo>
                  <a:cubicBezTo>
                    <a:pt x="252" y="210"/>
                    <a:pt x="252" y="209"/>
                    <a:pt x="252" y="209"/>
                  </a:cubicBezTo>
                  <a:cubicBezTo>
                    <a:pt x="251" y="209"/>
                    <a:pt x="251" y="208"/>
                    <a:pt x="251" y="208"/>
                  </a:cubicBezTo>
                  <a:cubicBezTo>
                    <a:pt x="251" y="207"/>
                    <a:pt x="252" y="207"/>
                    <a:pt x="252" y="206"/>
                  </a:cubicBezTo>
                  <a:cubicBezTo>
                    <a:pt x="252" y="205"/>
                    <a:pt x="251" y="204"/>
                    <a:pt x="251" y="204"/>
                  </a:cubicBezTo>
                  <a:cubicBezTo>
                    <a:pt x="251" y="204"/>
                    <a:pt x="252" y="202"/>
                    <a:pt x="252" y="201"/>
                  </a:cubicBezTo>
                  <a:cubicBezTo>
                    <a:pt x="252" y="201"/>
                    <a:pt x="252" y="199"/>
                    <a:pt x="253" y="199"/>
                  </a:cubicBezTo>
                  <a:cubicBezTo>
                    <a:pt x="253" y="198"/>
                    <a:pt x="253" y="200"/>
                    <a:pt x="254" y="199"/>
                  </a:cubicBezTo>
                  <a:cubicBezTo>
                    <a:pt x="254" y="199"/>
                    <a:pt x="253" y="198"/>
                    <a:pt x="253" y="198"/>
                  </a:cubicBezTo>
                  <a:cubicBezTo>
                    <a:pt x="253" y="197"/>
                    <a:pt x="252" y="197"/>
                    <a:pt x="252" y="197"/>
                  </a:cubicBezTo>
                  <a:cubicBezTo>
                    <a:pt x="252" y="197"/>
                    <a:pt x="252" y="196"/>
                    <a:pt x="252" y="195"/>
                  </a:cubicBezTo>
                  <a:cubicBezTo>
                    <a:pt x="252" y="195"/>
                    <a:pt x="252" y="194"/>
                    <a:pt x="252" y="193"/>
                  </a:cubicBezTo>
                  <a:cubicBezTo>
                    <a:pt x="252" y="193"/>
                    <a:pt x="252" y="193"/>
                    <a:pt x="252" y="192"/>
                  </a:cubicBezTo>
                  <a:cubicBezTo>
                    <a:pt x="252" y="192"/>
                    <a:pt x="251" y="192"/>
                    <a:pt x="251" y="193"/>
                  </a:cubicBezTo>
                  <a:cubicBezTo>
                    <a:pt x="251" y="193"/>
                    <a:pt x="250" y="193"/>
                    <a:pt x="250" y="192"/>
                  </a:cubicBezTo>
                  <a:cubicBezTo>
                    <a:pt x="250" y="192"/>
                    <a:pt x="251" y="191"/>
                    <a:pt x="251" y="191"/>
                  </a:cubicBezTo>
                  <a:cubicBezTo>
                    <a:pt x="252" y="190"/>
                    <a:pt x="252" y="190"/>
                    <a:pt x="252" y="189"/>
                  </a:cubicBezTo>
                  <a:cubicBezTo>
                    <a:pt x="253" y="189"/>
                    <a:pt x="254" y="184"/>
                    <a:pt x="254" y="184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4" y="183"/>
                    <a:pt x="253" y="183"/>
                    <a:pt x="253" y="182"/>
                  </a:cubicBezTo>
                  <a:cubicBezTo>
                    <a:pt x="253" y="181"/>
                    <a:pt x="254" y="178"/>
                    <a:pt x="254" y="177"/>
                  </a:cubicBezTo>
                  <a:cubicBezTo>
                    <a:pt x="254" y="177"/>
                    <a:pt x="254" y="177"/>
                    <a:pt x="254" y="176"/>
                  </a:cubicBezTo>
                  <a:cubicBezTo>
                    <a:pt x="255" y="176"/>
                    <a:pt x="255" y="174"/>
                    <a:pt x="255" y="174"/>
                  </a:cubicBezTo>
                  <a:cubicBezTo>
                    <a:pt x="255" y="174"/>
                    <a:pt x="254" y="174"/>
                    <a:pt x="254" y="174"/>
                  </a:cubicBezTo>
                  <a:cubicBezTo>
                    <a:pt x="254" y="174"/>
                    <a:pt x="253" y="174"/>
                    <a:pt x="253" y="174"/>
                  </a:cubicBezTo>
                  <a:cubicBezTo>
                    <a:pt x="252" y="173"/>
                    <a:pt x="252" y="172"/>
                    <a:pt x="252" y="172"/>
                  </a:cubicBezTo>
                  <a:cubicBezTo>
                    <a:pt x="252" y="172"/>
                    <a:pt x="252" y="172"/>
                    <a:pt x="251" y="171"/>
                  </a:cubicBezTo>
                  <a:cubicBezTo>
                    <a:pt x="251" y="171"/>
                    <a:pt x="251" y="171"/>
                    <a:pt x="251" y="171"/>
                  </a:cubicBezTo>
                  <a:cubicBezTo>
                    <a:pt x="251" y="170"/>
                    <a:pt x="251" y="170"/>
                    <a:pt x="250" y="169"/>
                  </a:cubicBezTo>
                  <a:cubicBezTo>
                    <a:pt x="250" y="169"/>
                    <a:pt x="250" y="169"/>
                    <a:pt x="249" y="169"/>
                  </a:cubicBezTo>
                  <a:cubicBezTo>
                    <a:pt x="249" y="169"/>
                    <a:pt x="248" y="169"/>
                    <a:pt x="248" y="168"/>
                  </a:cubicBezTo>
                  <a:cubicBezTo>
                    <a:pt x="248" y="168"/>
                    <a:pt x="247" y="167"/>
                    <a:pt x="247" y="167"/>
                  </a:cubicBezTo>
                  <a:cubicBezTo>
                    <a:pt x="246" y="167"/>
                    <a:pt x="246" y="166"/>
                    <a:pt x="246" y="166"/>
                  </a:cubicBezTo>
                  <a:cubicBezTo>
                    <a:pt x="246" y="165"/>
                    <a:pt x="244" y="166"/>
                    <a:pt x="244" y="166"/>
                  </a:cubicBezTo>
                  <a:cubicBezTo>
                    <a:pt x="243" y="166"/>
                    <a:pt x="243" y="166"/>
                    <a:pt x="243" y="165"/>
                  </a:cubicBezTo>
                  <a:cubicBezTo>
                    <a:pt x="242" y="165"/>
                    <a:pt x="242" y="165"/>
                    <a:pt x="241" y="164"/>
                  </a:cubicBezTo>
                  <a:cubicBezTo>
                    <a:pt x="241" y="164"/>
                    <a:pt x="241" y="163"/>
                    <a:pt x="241" y="163"/>
                  </a:cubicBezTo>
                  <a:cubicBezTo>
                    <a:pt x="242" y="162"/>
                    <a:pt x="242" y="162"/>
                    <a:pt x="242" y="162"/>
                  </a:cubicBezTo>
                  <a:cubicBezTo>
                    <a:pt x="242" y="162"/>
                    <a:pt x="242" y="162"/>
                    <a:pt x="242" y="162"/>
                  </a:cubicBezTo>
                  <a:cubicBezTo>
                    <a:pt x="242" y="161"/>
                    <a:pt x="242" y="161"/>
                    <a:pt x="243" y="161"/>
                  </a:cubicBezTo>
                  <a:cubicBezTo>
                    <a:pt x="243" y="160"/>
                    <a:pt x="242" y="159"/>
                    <a:pt x="242" y="159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2" y="158"/>
                    <a:pt x="242" y="157"/>
                    <a:pt x="242" y="157"/>
                  </a:cubicBezTo>
                  <a:cubicBezTo>
                    <a:pt x="242" y="157"/>
                    <a:pt x="242" y="156"/>
                    <a:pt x="242" y="155"/>
                  </a:cubicBezTo>
                  <a:cubicBezTo>
                    <a:pt x="241" y="154"/>
                    <a:pt x="242" y="154"/>
                    <a:pt x="243" y="154"/>
                  </a:cubicBezTo>
                  <a:cubicBezTo>
                    <a:pt x="243" y="153"/>
                    <a:pt x="244" y="153"/>
                    <a:pt x="244" y="153"/>
                  </a:cubicBezTo>
                  <a:cubicBezTo>
                    <a:pt x="244" y="153"/>
                    <a:pt x="245" y="153"/>
                    <a:pt x="245" y="153"/>
                  </a:cubicBezTo>
                  <a:cubicBezTo>
                    <a:pt x="245" y="154"/>
                    <a:pt x="246" y="154"/>
                    <a:pt x="246" y="154"/>
                  </a:cubicBezTo>
                  <a:cubicBezTo>
                    <a:pt x="247" y="154"/>
                    <a:pt x="247" y="153"/>
                    <a:pt x="247" y="153"/>
                  </a:cubicBezTo>
                  <a:cubicBezTo>
                    <a:pt x="247" y="152"/>
                    <a:pt x="248" y="152"/>
                    <a:pt x="248" y="152"/>
                  </a:cubicBezTo>
                  <a:cubicBezTo>
                    <a:pt x="249" y="152"/>
                    <a:pt x="249" y="152"/>
                    <a:pt x="250" y="153"/>
                  </a:cubicBezTo>
                  <a:cubicBezTo>
                    <a:pt x="250" y="153"/>
                    <a:pt x="250" y="154"/>
                    <a:pt x="251" y="154"/>
                  </a:cubicBezTo>
                  <a:cubicBezTo>
                    <a:pt x="251" y="154"/>
                    <a:pt x="251" y="154"/>
                    <a:pt x="251" y="153"/>
                  </a:cubicBezTo>
                  <a:cubicBezTo>
                    <a:pt x="251" y="153"/>
                    <a:pt x="251" y="153"/>
                    <a:pt x="252" y="153"/>
                  </a:cubicBezTo>
                  <a:cubicBezTo>
                    <a:pt x="253" y="154"/>
                    <a:pt x="252" y="154"/>
                    <a:pt x="253" y="154"/>
                  </a:cubicBezTo>
                  <a:cubicBezTo>
                    <a:pt x="253" y="154"/>
                    <a:pt x="253" y="155"/>
                    <a:pt x="253" y="155"/>
                  </a:cubicBezTo>
                  <a:cubicBezTo>
                    <a:pt x="254" y="155"/>
                    <a:pt x="254" y="155"/>
                    <a:pt x="255" y="154"/>
                  </a:cubicBezTo>
                  <a:cubicBezTo>
                    <a:pt x="255" y="154"/>
                    <a:pt x="255" y="153"/>
                    <a:pt x="255" y="153"/>
                  </a:cubicBezTo>
                  <a:cubicBezTo>
                    <a:pt x="256" y="153"/>
                    <a:pt x="256" y="153"/>
                    <a:pt x="256" y="153"/>
                  </a:cubicBezTo>
                  <a:cubicBezTo>
                    <a:pt x="257" y="152"/>
                    <a:pt x="257" y="152"/>
                    <a:pt x="256" y="152"/>
                  </a:cubicBezTo>
                  <a:cubicBezTo>
                    <a:pt x="256" y="152"/>
                    <a:pt x="257" y="151"/>
                    <a:pt x="257" y="151"/>
                  </a:cubicBezTo>
                  <a:cubicBezTo>
                    <a:pt x="257" y="151"/>
                    <a:pt x="258" y="151"/>
                    <a:pt x="257" y="150"/>
                  </a:cubicBezTo>
                  <a:cubicBezTo>
                    <a:pt x="257" y="150"/>
                    <a:pt x="258" y="150"/>
                    <a:pt x="258" y="150"/>
                  </a:cubicBezTo>
                  <a:cubicBezTo>
                    <a:pt x="259" y="149"/>
                    <a:pt x="259" y="150"/>
                    <a:pt x="259" y="150"/>
                  </a:cubicBezTo>
                  <a:cubicBezTo>
                    <a:pt x="259" y="151"/>
                    <a:pt x="259" y="150"/>
                    <a:pt x="259" y="150"/>
                  </a:cubicBezTo>
                  <a:cubicBezTo>
                    <a:pt x="259" y="149"/>
                    <a:pt x="260" y="149"/>
                    <a:pt x="260" y="148"/>
                  </a:cubicBezTo>
                  <a:cubicBezTo>
                    <a:pt x="260" y="147"/>
                    <a:pt x="259" y="147"/>
                    <a:pt x="259" y="146"/>
                  </a:cubicBezTo>
                  <a:cubicBezTo>
                    <a:pt x="259" y="145"/>
                    <a:pt x="259" y="145"/>
                    <a:pt x="260" y="145"/>
                  </a:cubicBezTo>
                  <a:cubicBezTo>
                    <a:pt x="260" y="144"/>
                    <a:pt x="261" y="144"/>
                    <a:pt x="262" y="144"/>
                  </a:cubicBezTo>
                  <a:cubicBezTo>
                    <a:pt x="263" y="144"/>
                    <a:pt x="263" y="145"/>
                    <a:pt x="263" y="145"/>
                  </a:cubicBezTo>
                  <a:cubicBezTo>
                    <a:pt x="263" y="146"/>
                    <a:pt x="263" y="147"/>
                    <a:pt x="263" y="147"/>
                  </a:cubicBezTo>
                  <a:cubicBezTo>
                    <a:pt x="263" y="148"/>
                    <a:pt x="264" y="148"/>
                    <a:pt x="264" y="149"/>
                  </a:cubicBezTo>
                  <a:cubicBezTo>
                    <a:pt x="265" y="149"/>
                    <a:pt x="265" y="149"/>
                    <a:pt x="264" y="150"/>
                  </a:cubicBezTo>
                  <a:cubicBezTo>
                    <a:pt x="264" y="150"/>
                    <a:pt x="265" y="150"/>
                    <a:pt x="265" y="150"/>
                  </a:cubicBezTo>
                  <a:cubicBezTo>
                    <a:pt x="266" y="151"/>
                    <a:pt x="266" y="151"/>
                    <a:pt x="266" y="151"/>
                  </a:cubicBezTo>
                  <a:cubicBezTo>
                    <a:pt x="266" y="151"/>
                    <a:pt x="266" y="152"/>
                    <a:pt x="267" y="152"/>
                  </a:cubicBezTo>
                  <a:cubicBezTo>
                    <a:pt x="267" y="152"/>
                    <a:pt x="268" y="152"/>
                    <a:pt x="268" y="152"/>
                  </a:cubicBezTo>
                  <a:cubicBezTo>
                    <a:pt x="268" y="151"/>
                    <a:pt x="269" y="152"/>
                    <a:pt x="269" y="152"/>
                  </a:cubicBezTo>
                  <a:cubicBezTo>
                    <a:pt x="269" y="152"/>
                    <a:pt x="270" y="151"/>
                    <a:pt x="270" y="151"/>
                  </a:cubicBezTo>
                  <a:cubicBezTo>
                    <a:pt x="271" y="150"/>
                    <a:pt x="271" y="151"/>
                    <a:pt x="272" y="152"/>
                  </a:cubicBezTo>
                  <a:cubicBezTo>
                    <a:pt x="272" y="152"/>
                    <a:pt x="272" y="152"/>
                    <a:pt x="272" y="152"/>
                  </a:cubicBezTo>
                  <a:cubicBezTo>
                    <a:pt x="272" y="153"/>
                    <a:pt x="273" y="153"/>
                    <a:pt x="273" y="153"/>
                  </a:cubicBezTo>
                  <a:cubicBezTo>
                    <a:pt x="274" y="152"/>
                    <a:pt x="275" y="151"/>
                    <a:pt x="275" y="150"/>
                  </a:cubicBezTo>
                  <a:cubicBezTo>
                    <a:pt x="276" y="150"/>
                    <a:pt x="277" y="148"/>
                    <a:pt x="278" y="147"/>
                  </a:cubicBezTo>
                  <a:cubicBezTo>
                    <a:pt x="278" y="147"/>
                    <a:pt x="279" y="146"/>
                    <a:pt x="279" y="146"/>
                  </a:cubicBezTo>
                  <a:cubicBezTo>
                    <a:pt x="279" y="146"/>
                    <a:pt x="280" y="144"/>
                    <a:pt x="280" y="144"/>
                  </a:cubicBezTo>
                  <a:cubicBezTo>
                    <a:pt x="280" y="143"/>
                    <a:pt x="281" y="143"/>
                    <a:pt x="281" y="143"/>
                  </a:cubicBezTo>
                  <a:cubicBezTo>
                    <a:pt x="281" y="143"/>
                    <a:pt x="282" y="141"/>
                    <a:pt x="283" y="141"/>
                  </a:cubicBezTo>
                  <a:cubicBezTo>
                    <a:pt x="283" y="141"/>
                    <a:pt x="284" y="140"/>
                    <a:pt x="284" y="140"/>
                  </a:cubicBezTo>
                  <a:cubicBezTo>
                    <a:pt x="285" y="139"/>
                    <a:pt x="285" y="140"/>
                    <a:pt x="285" y="140"/>
                  </a:cubicBezTo>
                  <a:cubicBezTo>
                    <a:pt x="286" y="141"/>
                    <a:pt x="286" y="140"/>
                    <a:pt x="286" y="139"/>
                  </a:cubicBezTo>
                  <a:cubicBezTo>
                    <a:pt x="287" y="139"/>
                    <a:pt x="287" y="140"/>
                    <a:pt x="287" y="140"/>
                  </a:cubicBezTo>
                  <a:cubicBezTo>
                    <a:pt x="287" y="140"/>
                    <a:pt x="287" y="140"/>
                    <a:pt x="288" y="139"/>
                  </a:cubicBezTo>
                  <a:cubicBezTo>
                    <a:pt x="288" y="139"/>
                    <a:pt x="288" y="139"/>
                    <a:pt x="288" y="138"/>
                  </a:cubicBezTo>
                  <a:cubicBezTo>
                    <a:pt x="289" y="138"/>
                    <a:pt x="289" y="138"/>
                    <a:pt x="290" y="137"/>
                  </a:cubicBezTo>
                  <a:cubicBezTo>
                    <a:pt x="290" y="137"/>
                    <a:pt x="290" y="138"/>
                    <a:pt x="290" y="138"/>
                  </a:cubicBezTo>
                  <a:cubicBezTo>
                    <a:pt x="290" y="138"/>
                    <a:pt x="291" y="138"/>
                    <a:pt x="292" y="138"/>
                  </a:cubicBezTo>
                  <a:cubicBezTo>
                    <a:pt x="292" y="138"/>
                    <a:pt x="293" y="138"/>
                    <a:pt x="293" y="138"/>
                  </a:cubicBezTo>
                  <a:cubicBezTo>
                    <a:pt x="293" y="138"/>
                    <a:pt x="294" y="138"/>
                    <a:pt x="294" y="138"/>
                  </a:cubicBezTo>
                  <a:cubicBezTo>
                    <a:pt x="294" y="139"/>
                    <a:pt x="294" y="138"/>
                    <a:pt x="295" y="138"/>
                  </a:cubicBezTo>
                  <a:cubicBezTo>
                    <a:pt x="295" y="138"/>
                    <a:pt x="295" y="139"/>
                    <a:pt x="296" y="139"/>
                  </a:cubicBezTo>
                  <a:cubicBezTo>
                    <a:pt x="296" y="139"/>
                    <a:pt x="296" y="140"/>
                    <a:pt x="296" y="140"/>
                  </a:cubicBezTo>
                  <a:cubicBezTo>
                    <a:pt x="295" y="140"/>
                    <a:pt x="295" y="140"/>
                    <a:pt x="296" y="140"/>
                  </a:cubicBezTo>
                  <a:cubicBezTo>
                    <a:pt x="296" y="141"/>
                    <a:pt x="295" y="141"/>
                    <a:pt x="295" y="141"/>
                  </a:cubicBezTo>
                  <a:cubicBezTo>
                    <a:pt x="295" y="141"/>
                    <a:pt x="294" y="141"/>
                    <a:pt x="294" y="141"/>
                  </a:cubicBezTo>
                  <a:cubicBezTo>
                    <a:pt x="294" y="141"/>
                    <a:pt x="293" y="141"/>
                    <a:pt x="293" y="142"/>
                  </a:cubicBezTo>
                  <a:cubicBezTo>
                    <a:pt x="293" y="142"/>
                    <a:pt x="293" y="142"/>
                    <a:pt x="293" y="143"/>
                  </a:cubicBezTo>
                  <a:cubicBezTo>
                    <a:pt x="293" y="143"/>
                    <a:pt x="294" y="144"/>
                    <a:pt x="294" y="144"/>
                  </a:cubicBezTo>
                  <a:cubicBezTo>
                    <a:pt x="294" y="145"/>
                    <a:pt x="294" y="145"/>
                    <a:pt x="294" y="145"/>
                  </a:cubicBezTo>
                  <a:cubicBezTo>
                    <a:pt x="295" y="145"/>
                    <a:pt x="295" y="146"/>
                    <a:pt x="295" y="146"/>
                  </a:cubicBezTo>
                  <a:cubicBezTo>
                    <a:pt x="296" y="147"/>
                    <a:pt x="296" y="148"/>
                    <a:pt x="296" y="148"/>
                  </a:cubicBezTo>
                  <a:cubicBezTo>
                    <a:pt x="297" y="148"/>
                    <a:pt x="297" y="148"/>
                    <a:pt x="297" y="148"/>
                  </a:cubicBezTo>
                  <a:cubicBezTo>
                    <a:pt x="298" y="148"/>
                    <a:pt x="297" y="149"/>
                    <a:pt x="298" y="149"/>
                  </a:cubicBezTo>
                  <a:cubicBezTo>
                    <a:pt x="298" y="149"/>
                    <a:pt x="299" y="148"/>
                    <a:pt x="299" y="147"/>
                  </a:cubicBezTo>
                  <a:cubicBezTo>
                    <a:pt x="300" y="146"/>
                    <a:pt x="300" y="146"/>
                    <a:pt x="300" y="147"/>
                  </a:cubicBezTo>
                  <a:cubicBezTo>
                    <a:pt x="301" y="147"/>
                    <a:pt x="301" y="147"/>
                    <a:pt x="302" y="147"/>
                  </a:cubicBezTo>
                  <a:cubicBezTo>
                    <a:pt x="302" y="147"/>
                    <a:pt x="302" y="146"/>
                    <a:pt x="302" y="146"/>
                  </a:cubicBezTo>
                  <a:cubicBezTo>
                    <a:pt x="303" y="146"/>
                    <a:pt x="303" y="146"/>
                    <a:pt x="303" y="145"/>
                  </a:cubicBezTo>
                  <a:cubicBezTo>
                    <a:pt x="303" y="145"/>
                    <a:pt x="303" y="145"/>
                    <a:pt x="303" y="145"/>
                  </a:cubicBezTo>
                  <a:cubicBezTo>
                    <a:pt x="303" y="145"/>
                    <a:pt x="304" y="145"/>
                    <a:pt x="304" y="145"/>
                  </a:cubicBezTo>
                  <a:cubicBezTo>
                    <a:pt x="304" y="145"/>
                    <a:pt x="305" y="144"/>
                    <a:pt x="305" y="143"/>
                  </a:cubicBezTo>
                  <a:cubicBezTo>
                    <a:pt x="306" y="143"/>
                    <a:pt x="305" y="143"/>
                    <a:pt x="305" y="143"/>
                  </a:cubicBezTo>
                  <a:cubicBezTo>
                    <a:pt x="305" y="143"/>
                    <a:pt x="304" y="143"/>
                    <a:pt x="304" y="143"/>
                  </a:cubicBezTo>
                  <a:cubicBezTo>
                    <a:pt x="304" y="143"/>
                    <a:pt x="305" y="142"/>
                    <a:pt x="306" y="142"/>
                  </a:cubicBezTo>
                  <a:cubicBezTo>
                    <a:pt x="306" y="142"/>
                    <a:pt x="307" y="141"/>
                    <a:pt x="308" y="141"/>
                  </a:cubicBezTo>
                  <a:cubicBezTo>
                    <a:pt x="308" y="140"/>
                    <a:pt x="309" y="139"/>
                    <a:pt x="309" y="139"/>
                  </a:cubicBezTo>
                  <a:cubicBezTo>
                    <a:pt x="309" y="139"/>
                    <a:pt x="309" y="138"/>
                    <a:pt x="310" y="139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10" y="139"/>
                    <a:pt x="310" y="140"/>
                    <a:pt x="310" y="140"/>
                  </a:cubicBezTo>
                  <a:cubicBezTo>
                    <a:pt x="311" y="141"/>
                    <a:pt x="311" y="140"/>
                    <a:pt x="311" y="140"/>
                  </a:cubicBezTo>
                  <a:cubicBezTo>
                    <a:pt x="311" y="140"/>
                    <a:pt x="311" y="140"/>
                    <a:pt x="312" y="140"/>
                  </a:cubicBezTo>
                  <a:cubicBezTo>
                    <a:pt x="312" y="140"/>
                    <a:pt x="312" y="140"/>
                    <a:pt x="312" y="141"/>
                  </a:cubicBezTo>
                  <a:cubicBezTo>
                    <a:pt x="311" y="141"/>
                    <a:pt x="310" y="141"/>
                    <a:pt x="310" y="141"/>
                  </a:cubicBezTo>
                  <a:cubicBezTo>
                    <a:pt x="310" y="142"/>
                    <a:pt x="311" y="142"/>
                    <a:pt x="312" y="142"/>
                  </a:cubicBezTo>
                  <a:cubicBezTo>
                    <a:pt x="312" y="142"/>
                    <a:pt x="313" y="143"/>
                    <a:pt x="313" y="143"/>
                  </a:cubicBezTo>
                  <a:cubicBezTo>
                    <a:pt x="313" y="143"/>
                    <a:pt x="314" y="144"/>
                    <a:pt x="314" y="144"/>
                  </a:cubicBezTo>
                  <a:cubicBezTo>
                    <a:pt x="314" y="145"/>
                    <a:pt x="314" y="145"/>
                    <a:pt x="315" y="145"/>
                  </a:cubicBezTo>
                  <a:cubicBezTo>
                    <a:pt x="315" y="145"/>
                    <a:pt x="314" y="146"/>
                    <a:pt x="314" y="146"/>
                  </a:cubicBezTo>
                  <a:cubicBezTo>
                    <a:pt x="314" y="146"/>
                    <a:pt x="314" y="147"/>
                    <a:pt x="314" y="147"/>
                  </a:cubicBezTo>
                  <a:cubicBezTo>
                    <a:pt x="314" y="147"/>
                    <a:pt x="313" y="147"/>
                    <a:pt x="313" y="148"/>
                  </a:cubicBezTo>
                  <a:cubicBezTo>
                    <a:pt x="313" y="148"/>
                    <a:pt x="313" y="148"/>
                    <a:pt x="313" y="149"/>
                  </a:cubicBezTo>
                  <a:cubicBezTo>
                    <a:pt x="313" y="149"/>
                    <a:pt x="313" y="149"/>
                    <a:pt x="313" y="149"/>
                  </a:cubicBezTo>
                  <a:cubicBezTo>
                    <a:pt x="313" y="150"/>
                    <a:pt x="313" y="150"/>
                    <a:pt x="314" y="151"/>
                  </a:cubicBezTo>
                  <a:cubicBezTo>
                    <a:pt x="314" y="152"/>
                    <a:pt x="314" y="151"/>
                    <a:pt x="315" y="151"/>
                  </a:cubicBezTo>
                  <a:cubicBezTo>
                    <a:pt x="315" y="151"/>
                    <a:pt x="315" y="150"/>
                    <a:pt x="316" y="150"/>
                  </a:cubicBezTo>
                  <a:cubicBezTo>
                    <a:pt x="316" y="149"/>
                    <a:pt x="317" y="148"/>
                    <a:pt x="317" y="147"/>
                  </a:cubicBezTo>
                  <a:cubicBezTo>
                    <a:pt x="318" y="147"/>
                    <a:pt x="318" y="146"/>
                    <a:pt x="319" y="145"/>
                  </a:cubicBezTo>
                  <a:cubicBezTo>
                    <a:pt x="319" y="144"/>
                    <a:pt x="320" y="143"/>
                    <a:pt x="320" y="142"/>
                  </a:cubicBezTo>
                  <a:cubicBezTo>
                    <a:pt x="320" y="141"/>
                    <a:pt x="321" y="141"/>
                    <a:pt x="321" y="140"/>
                  </a:cubicBezTo>
                  <a:cubicBezTo>
                    <a:pt x="322" y="140"/>
                    <a:pt x="323" y="139"/>
                    <a:pt x="323" y="139"/>
                  </a:cubicBezTo>
                  <a:cubicBezTo>
                    <a:pt x="324" y="139"/>
                    <a:pt x="324" y="139"/>
                    <a:pt x="324" y="139"/>
                  </a:cubicBezTo>
                  <a:cubicBezTo>
                    <a:pt x="324" y="138"/>
                    <a:pt x="324" y="138"/>
                    <a:pt x="325" y="137"/>
                  </a:cubicBezTo>
                  <a:cubicBezTo>
                    <a:pt x="325" y="137"/>
                    <a:pt x="326" y="136"/>
                    <a:pt x="326" y="136"/>
                  </a:cubicBezTo>
                  <a:cubicBezTo>
                    <a:pt x="327" y="135"/>
                    <a:pt x="327" y="135"/>
                    <a:pt x="327" y="135"/>
                  </a:cubicBezTo>
                  <a:cubicBezTo>
                    <a:pt x="328" y="134"/>
                    <a:pt x="328" y="135"/>
                    <a:pt x="328" y="135"/>
                  </a:cubicBezTo>
                  <a:cubicBezTo>
                    <a:pt x="329" y="136"/>
                    <a:pt x="328" y="137"/>
                    <a:pt x="328" y="137"/>
                  </a:cubicBezTo>
                  <a:cubicBezTo>
                    <a:pt x="328" y="137"/>
                    <a:pt x="328" y="137"/>
                    <a:pt x="329" y="137"/>
                  </a:cubicBezTo>
                  <a:cubicBezTo>
                    <a:pt x="329" y="137"/>
                    <a:pt x="329" y="137"/>
                    <a:pt x="330" y="137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31" y="135"/>
                    <a:pt x="331" y="135"/>
                    <a:pt x="331" y="135"/>
                  </a:cubicBezTo>
                  <a:cubicBezTo>
                    <a:pt x="332" y="135"/>
                    <a:pt x="332" y="134"/>
                    <a:pt x="331" y="134"/>
                  </a:cubicBezTo>
                  <a:cubicBezTo>
                    <a:pt x="331" y="134"/>
                    <a:pt x="331" y="134"/>
                    <a:pt x="331" y="133"/>
                  </a:cubicBezTo>
                  <a:cubicBezTo>
                    <a:pt x="331" y="133"/>
                    <a:pt x="331" y="132"/>
                    <a:pt x="332" y="132"/>
                  </a:cubicBezTo>
                  <a:cubicBezTo>
                    <a:pt x="333" y="132"/>
                    <a:pt x="333" y="132"/>
                    <a:pt x="334" y="131"/>
                  </a:cubicBezTo>
                  <a:cubicBezTo>
                    <a:pt x="334" y="131"/>
                    <a:pt x="335" y="131"/>
                    <a:pt x="336" y="130"/>
                  </a:cubicBezTo>
                  <a:cubicBezTo>
                    <a:pt x="337" y="129"/>
                    <a:pt x="337" y="129"/>
                    <a:pt x="337" y="128"/>
                  </a:cubicBezTo>
                  <a:cubicBezTo>
                    <a:pt x="337" y="127"/>
                    <a:pt x="337" y="127"/>
                    <a:pt x="336" y="126"/>
                  </a:cubicBezTo>
                  <a:cubicBezTo>
                    <a:pt x="336" y="126"/>
                    <a:pt x="337" y="125"/>
                    <a:pt x="338" y="125"/>
                  </a:cubicBezTo>
                  <a:cubicBezTo>
                    <a:pt x="339" y="124"/>
                    <a:pt x="340" y="123"/>
                    <a:pt x="340" y="124"/>
                  </a:cubicBezTo>
                  <a:cubicBezTo>
                    <a:pt x="340" y="124"/>
                    <a:pt x="340" y="124"/>
                    <a:pt x="340" y="125"/>
                  </a:cubicBezTo>
                  <a:cubicBezTo>
                    <a:pt x="340" y="125"/>
                    <a:pt x="340" y="125"/>
                    <a:pt x="341" y="125"/>
                  </a:cubicBezTo>
                  <a:cubicBezTo>
                    <a:pt x="341" y="124"/>
                    <a:pt x="341" y="124"/>
                    <a:pt x="341" y="124"/>
                  </a:cubicBezTo>
                  <a:cubicBezTo>
                    <a:pt x="342" y="124"/>
                    <a:pt x="341" y="124"/>
                    <a:pt x="341" y="123"/>
                  </a:cubicBezTo>
                  <a:cubicBezTo>
                    <a:pt x="341" y="123"/>
                    <a:pt x="341" y="122"/>
                    <a:pt x="341" y="122"/>
                  </a:cubicBezTo>
                  <a:cubicBezTo>
                    <a:pt x="341" y="121"/>
                    <a:pt x="342" y="121"/>
                    <a:pt x="342" y="121"/>
                  </a:cubicBezTo>
                  <a:cubicBezTo>
                    <a:pt x="342" y="121"/>
                    <a:pt x="343" y="120"/>
                    <a:pt x="343" y="120"/>
                  </a:cubicBezTo>
                  <a:cubicBezTo>
                    <a:pt x="343" y="120"/>
                    <a:pt x="344" y="119"/>
                    <a:pt x="344" y="119"/>
                  </a:cubicBezTo>
                  <a:cubicBezTo>
                    <a:pt x="345" y="119"/>
                    <a:pt x="345" y="118"/>
                    <a:pt x="346" y="118"/>
                  </a:cubicBezTo>
                  <a:cubicBezTo>
                    <a:pt x="346" y="117"/>
                    <a:pt x="347" y="117"/>
                    <a:pt x="347" y="117"/>
                  </a:cubicBezTo>
                  <a:cubicBezTo>
                    <a:pt x="347" y="117"/>
                    <a:pt x="348" y="116"/>
                    <a:pt x="349" y="116"/>
                  </a:cubicBezTo>
                  <a:cubicBezTo>
                    <a:pt x="349" y="116"/>
                    <a:pt x="350" y="115"/>
                    <a:pt x="351" y="115"/>
                  </a:cubicBezTo>
                  <a:cubicBezTo>
                    <a:pt x="351" y="115"/>
                    <a:pt x="352" y="114"/>
                    <a:pt x="352" y="114"/>
                  </a:cubicBezTo>
                  <a:cubicBezTo>
                    <a:pt x="353" y="114"/>
                    <a:pt x="353" y="114"/>
                    <a:pt x="354" y="113"/>
                  </a:cubicBezTo>
                  <a:cubicBezTo>
                    <a:pt x="354" y="113"/>
                    <a:pt x="355" y="112"/>
                    <a:pt x="355" y="112"/>
                  </a:cubicBezTo>
                  <a:cubicBezTo>
                    <a:pt x="355" y="112"/>
                    <a:pt x="355" y="112"/>
                    <a:pt x="356" y="113"/>
                  </a:cubicBezTo>
                  <a:cubicBezTo>
                    <a:pt x="356" y="113"/>
                    <a:pt x="356" y="113"/>
                    <a:pt x="357" y="113"/>
                  </a:cubicBezTo>
                  <a:cubicBezTo>
                    <a:pt x="357" y="113"/>
                    <a:pt x="357" y="113"/>
                    <a:pt x="358" y="113"/>
                  </a:cubicBezTo>
                  <a:cubicBezTo>
                    <a:pt x="359" y="113"/>
                    <a:pt x="358" y="114"/>
                    <a:pt x="358" y="114"/>
                  </a:cubicBezTo>
                  <a:cubicBezTo>
                    <a:pt x="359" y="115"/>
                    <a:pt x="360" y="114"/>
                    <a:pt x="360" y="113"/>
                  </a:cubicBezTo>
                  <a:cubicBezTo>
                    <a:pt x="360" y="113"/>
                    <a:pt x="361" y="113"/>
                    <a:pt x="361" y="113"/>
                  </a:cubicBezTo>
                  <a:cubicBezTo>
                    <a:pt x="361" y="113"/>
                    <a:pt x="362" y="113"/>
                    <a:pt x="362" y="113"/>
                  </a:cubicBezTo>
                  <a:cubicBezTo>
                    <a:pt x="363" y="113"/>
                    <a:pt x="363" y="113"/>
                    <a:pt x="363" y="114"/>
                  </a:cubicBezTo>
                  <a:cubicBezTo>
                    <a:pt x="363" y="114"/>
                    <a:pt x="363" y="115"/>
                    <a:pt x="364" y="115"/>
                  </a:cubicBezTo>
                  <a:cubicBezTo>
                    <a:pt x="364" y="116"/>
                    <a:pt x="364" y="117"/>
                    <a:pt x="364" y="118"/>
                  </a:cubicBezTo>
                  <a:cubicBezTo>
                    <a:pt x="364" y="119"/>
                    <a:pt x="366" y="119"/>
                    <a:pt x="366" y="119"/>
                  </a:cubicBezTo>
                  <a:cubicBezTo>
                    <a:pt x="366" y="119"/>
                    <a:pt x="366" y="120"/>
                    <a:pt x="366" y="120"/>
                  </a:cubicBezTo>
                  <a:cubicBezTo>
                    <a:pt x="366" y="121"/>
                    <a:pt x="367" y="121"/>
                    <a:pt x="368" y="121"/>
                  </a:cubicBezTo>
                  <a:cubicBezTo>
                    <a:pt x="369" y="121"/>
                    <a:pt x="370" y="120"/>
                    <a:pt x="370" y="120"/>
                  </a:cubicBezTo>
                  <a:cubicBezTo>
                    <a:pt x="370" y="120"/>
                    <a:pt x="370" y="119"/>
                    <a:pt x="370" y="119"/>
                  </a:cubicBezTo>
                  <a:cubicBezTo>
                    <a:pt x="370" y="118"/>
                    <a:pt x="371" y="118"/>
                    <a:pt x="371" y="117"/>
                  </a:cubicBezTo>
                  <a:cubicBezTo>
                    <a:pt x="372" y="117"/>
                    <a:pt x="372" y="116"/>
                    <a:pt x="372" y="115"/>
                  </a:cubicBezTo>
                  <a:cubicBezTo>
                    <a:pt x="373" y="114"/>
                    <a:pt x="374" y="112"/>
                    <a:pt x="374" y="111"/>
                  </a:cubicBezTo>
                  <a:cubicBezTo>
                    <a:pt x="374" y="111"/>
                    <a:pt x="374" y="110"/>
                    <a:pt x="374" y="110"/>
                  </a:cubicBezTo>
                  <a:cubicBezTo>
                    <a:pt x="374" y="109"/>
                    <a:pt x="374" y="109"/>
                    <a:pt x="374" y="108"/>
                  </a:cubicBezTo>
                  <a:cubicBezTo>
                    <a:pt x="374" y="108"/>
                    <a:pt x="374" y="107"/>
                    <a:pt x="375" y="106"/>
                  </a:cubicBezTo>
                  <a:cubicBezTo>
                    <a:pt x="375" y="106"/>
                    <a:pt x="375" y="106"/>
                    <a:pt x="375" y="106"/>
                  </a:cubicBezTo>
                  <a:cubicBezTo>
                    <a:pt x="375" y="105"/>
                    <a:pt x="376" y="105"/>
                    <a:pt x="375" y="104"/>
                  </a:cubicBezTo>
                  <a:cubicBezTo>
                    <a:pt x="375" y="103"/>
                    <a:pt x="373" y="104"/>
                    <a:pt x="373" y="104"/>
                  </a:cubicBezTo>
                  <a:cubicBezTo>
                    <a:pt x="372" y="104"/>
                    <a:pt x="373" y="102"/>
                    <a:pt x="373" y="102"/>
                  </a:cubicBezTo>
                  <a:cubicBezTo>
                    <a:pt x="373" y="101"/>
                    <a:pt x="373" y="101"/>
                    <a:pt x="373" y="100"/>
                  </a:cubicBezTo>
                  <a:cubicBezTo>
                    <a:pt x="373" y="100"/>
                    <a:pt x="372" y="100"/>
                    <a:pt x="372" y="100"/>
                  </a:cubicBezTo>
                  <a:cubicBezTo>
                    <a:pt x="371" y="99"/>
                    <a:pt x="372" y="99"/>
                    <a:pt x="372" y="98"/>
                  </a:cubicBezTo>
                  <a:cubicBezTo>
                    <a:pt x="372" y="98"/>
                    <a:pt x="372" y="97"/>
                    <a:pt x="372" y="97"/>
                  </a:cubicBezTo>
                  <a:cubicBezTo>
                    <a:pt x="372" y="97"/>
                    <a:pt x="372" y="96"/>
                    <a:pt x="372" y="96"/>
                  </a:cubicBezTo>
                  <a:cubicBezTo>
                    <a:pt x="372" y="96"/>
                    <a:pt x="372" y="94"/>
                    <a:pt x="372" y="93"/>
                  </a:cubicBezTo>
                  <a:cubicBezTo>
                    <a:pt x="372" y="93"/>
                    <a:pt x="372" y="93"/>
                    <a:pt x="373" y="93"/>
                  </a:cubicBezTo>
                  <a:cubicBezTo>
                    <a:pt x="373" y="93"/>
                    <a:pt x="373" y="93"/>
                    <a:pt x="373" y="92"/>
                  </a:cubicBezTo>
                  <a:cubicBezTo>
                    <a:pt x="373" y="92"/>
                    <a:pt x="374" y="92"/>
                    <a:pt x="374" y="92"/>
                  </a:cubicBezTo>
                  <a:cubicBezTo>
                    <a:pt x="374" y="92"/>
                    <a:pt x="375" y="92"/>
                    <a:pt x="376" y="91"/>
                  </a:cubicBezTo>
                  <a:cubicBezTo>
                    <a:pt x="376" y="91"/>
                    <a:pt x="376" y="90"/>
                    <a:pt x="376" y="90"/>
                  </a:cubicBezTo>
                  <a:cubicBezTo>
                    <a:pt x="376" y="89"/>
                    <a:pt x="376" y="89"/>
                    <a:pt x="377" y="89"/>
                  </a:cubicBezTo>
                  <a:cubicBezTo>
                    <a:pt x="377" y="88"/>
                    <a:pt x="377" y="88"/>
                    <a:pt x="376" y="88"/>
                  </a:cubicBezTo>
                  <a:cubicBezTo>
                    <a:pt x="376" y="87"/>
                    <a:pt x="376" y="87"/>
                    <a:pt x="376" y="87"/>
                  </a:cubicBezTo>
                  <a:cubicBezTo>
                    <a:pt x="375" y="86"/>
                    <a:pt x="375" y="85"/>
                    <a:pt x="375" y="84"/>
                  </a:cubicBezTo>
                  <a:cubicBezTo>
                    <a:pt x="375" y="84"/>
                    <a:pt x="375" y="84"/>
                    <a:pt x="375" y="83"/>
                  </a:cubicBezTo>
                  <a:cubicBezTo>
                    <a:pt x="374" y="82"/>
                    <a:pt x="375" y="81"/>
                    <a:pt x="375" y="80"/>
                  </a:cubicBezTo>
                  <a:cubicBezTo>
                    <a:pt x="375" y="80"/>
                    <a:pt x="374" y="80"/>
                    <a:pt x="374" y="80"/>
                  </a:cubicBezTo>
                  <a:cubicBezTo>
                    <a:pt x="374" y="80"/>
                    <a:pt x="374" y="80"/>
                    <a:pt x="374" y="79"/>
                  </a:cubicBezTo>
                  <a:cubicBezTo>
                    <a:pt x="374" y="79"/>
                    <a:pt x="373" y="78"/>
                    <a:pt x="373" y="78"/>
                  </a:cubicBezTo>
                  <a:cubicBezTo>
                    <a:pt x="373" y="77"/>
                    <a:pt x="373" y="77"/>
                    <a:pt x="373" y="77"/>
                  </a:cubicBezTo>
                  <a:cubicBezTo>
                    <a:pt x="374" y="76"/>
                    <a:pt x="373" y="75"/>
                    <a:pt x="373" y="75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73" y="74"/>
                    <a:pt x="373" y="74"/>
                    <a:pt x="373" y="73"/>
                  </a:cubicBezTo>
                  <a:cubicBezTo>
                    <a:pt x="373" y="73"/>
                    <a:pt x="372" y="72"/>
                    <a:pt x="372" y="72"/>
                  </a:cubicBezTo>
                  <a:cubicBezTo>
                    <a:pt x="372" y="71"/>
                    <a:pt x="372" y="71"/>
                    <a:pt x="372" y="71"/>
                  </a:cubicBezTo>
                  <a:cubicBezTo>
                    <a:pt x="372" y="71"/>
                    <a:pt x="372" y="71"/>
                    <a:pt x="372" y="70"/>
                  </a:cubicBezTo>
                  <a:cubicBezTo>
                    <a:pt x="371" y="70"/>
                    <a:pt x="372" y="69"/>
                    <a:pt x="372" y="69"/>
                  </a:cubicBezTo>
                  <a:cubicBezTo>
                    <a:pt x="372" y="68"/>
                    <a:pt x="371" y="68"/>
                    <a:pt x="371" y="67"/>
                  </a:cubicBezTo>
                  <a:cubicBezTo>
                    <a:pt x="370" y="67"/>
                    <a:pt x="370" y="67"/>
                    <a:pt x="370" y="66"/>
                  </a:cubicBezTo>
                  <a:cubicBezTo>
                    <a:pt x="370" y="66"/>
                    <a:pt x="369" y="66"/>
                    <a:pt x="369" y="66"/>
                  </a:cubicBezTo>
                  <a:cubicBezTo>
                    <a:pt x="368" y="66"/>
                    <a:pt x="368" y="66"/>
                    <a:pt x="367" y="66"/>
                  </a:cubicBezTo>
                  <a:cubicBezTo>
                    <a:pt x="367" y="66"/>
                    <a:pt x="366" y="66"/>
                    <a:pt x="365" y="66"/>
                  </a:cubicBezTo>
                  <a:cubicBezTo>
                    <a:pt x="364" y="66"/>
                    <a:pt x="364" y="65"/>
                    <a:pt x="364" y="65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2" y="63"/>
                    <a:pt x="362" y="63"/>
                  </a:cubicBezTo>
                  <a:cubicBezTo>
                    <a:pt x="361" y="63"/>
                    <a:pt x="361" y="62"/>
                    <a:pt x="361" y="62"/>
                  </a:cubicBezTo>
                  <a:cubicBezTo>
                    <a:pt x="361" y="62"/>
                    <a:pt x="360" y="62"/>
                    <a:pt x="360" y="61"/>
                  </a:cubicBezTo>
                  <a:cubicBezTo>
                    <a:pt x="359" y="60"/>
                    <a:pt x="357" y="61"/>
                    <a:pt x="357" y="61"/>
                  </a:cubicBezTo>
                  <a:cubicBezTo>
                    <a:pt x="356" y="61"/>
                    <a:pt x="356" y="61"/>
                    <a:pt x="356" y="60"/>
                  </a:cubicBezTo>
                  <a:cubicBezTo>
                    <a:pt x="356" y="60"/>
                    <a:pt x="356" y="59"/>
                    <a:pt x="357" y="59"/>
                  </a:cubicBezTo>
                  <a:cubicBezTo>
                    <a:pt x="357" y="59"/>
                    <a:pt x="357" y="59"/>
                    <a:pt x="357" y="59"/>
                  </a:cubicBezTo>
                  <a:cubicBezTo>
                    <a:pt x="357" y="59"/>
                    <a:pt x="358" y="58"/>
                    <a:pt x="358" y="58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59" y="57"/>
                    <a:pt x="357" y="58"/>
                    <a:pt x="356" y="58"/>
                  </a:cubicBezTo>
                  <a:cubicBezTo>
                    <a:pt x="355" y="58"/>
                    <a:pt x="355" y="57"/>
                    <a:pt x="355" y="57"/>
                  </a:cubicBezTo>
                  <a:cubicBezTo>
                    <a:pt x="355" y="56"/>
                    <a:pt x="353" y="57"/>
                    <a:pt x="353" y="57"/>
                  </a:cubicBezTo>
                  <a:cubicBezTo>
                    <a:pt x="352" y="57"/>
                    <a:pt x="352" y="57"/>
                    <a:pt x="351" y="56"/>
                  </a:cubicBezTo>
                  <a:cubicBezTo>
                    <a:pt x="351" y="56"/>
                    <a:pt x="351" y="56"/>
                    <a:pt x="350" y="56"/>
                  </a:cubicBezTo>
                  <a:cubicBezTo>
                    <a:pt x="350" y="56"/>
                    <a:pt x="350" y="55"/>
                    <a:pt x="350" y="55"/>
                  </a:cubicBezTo>
                  <a:cubicBezTo>
                    <a:pt x="349" y="55"/>
                    <a:pt x="349" y="54"/>
                    <a:pt x="347" y="54"/>
                  </a:cubicBezTo>
                  <a:cubicBezTo>
                    <a:pt x="346" y="53"/>
                    <a:pt x="345" y="55"/>
                    <a:pt x="345" y="55"/>
                  </a:cubicBezTo>
                  <a:cubicBezTo>
                    <a:pt x="345" y="55"/>
                    <a:pt x="344" y="55"/>
                    <a:pt x="344" y="54"/>
                  </a:cubicBezTo>
                  <a:cubicBezTo>
                    <a:pt x="344" y="54"/>
                    <a:pt x="344" y="54"/>
                    <a:pt x="343" y="54"/>
                  </a:cubicBezTo>
                  <a:cubicBezTo>
                    <a:pt x="342" y="55"/>
                    <a:pt x="341" y="55"/>
                    <a:pt x="341" y="55"/>
                  </a:cubicBezTo>
                  <a:cubicBezTo>
                    <a:pt x="340" y="55"/>
                    <a:pt x="339" y="55"/>
                    <a:pt x="339" y="54"/>
                  </a:cubicBezTo>
                  <a:cubicBezTo>
                    <a:pt x="338" y="54"/>
                    <a:pt x="339" y="53"/>
                    <a:pt x="339" y="53"/>
                  </a:cubicBezTo>
                  <a:cubicBezTo>
                    <a:pt x="339" y="53"/>
                    <a:pt x="339" y="52"/>
                    <a:pt x="339" y="52"/>
                  </a:cubicBezTo>
                  <a:cubicBezTo>
                    <a:pt x="340" y="52"/>
                    <a:pt x="340" y="52"/>
                    <a:pt x="340" y="51"/>
                  </a:cubicBezTo>
                  <a:cubicBezTo>
                    <a:pt x="340" y="50"/>
                    <a:pt x="341" y="50"/>
                    <a:pt x="341" y="49"/>
                  </a:cubicBezTo>
                  <a:cubicBezTo>
                    <a:pt x="342" y="49"/>
                    <a:pt x="340" y="48"/>
                    <a:pt x="340" y="47"/>
                  </a:cubicBezTo>
                  <a:cubicBezTo>
                    <a:pt x="340" y="47"/>
                    <a:pt x="340" y="45"/>
                    <a:pt x="340" y="45"/>
                  </a:cubicBezTo>
                  <a:cubicBezTo>
                    <a:pt x="340" y="44"/>
                    <a:pt x="340" y="44"/>
                    <a:pt x="339" y="44"/>
                  </a:cubicBezTo>
                  <a:cubicBezTo>
                    <a:pt x="339" y="43"/>
                    <a:pt x="339" y="43"/>
                    <a:pt x="339" y="42"/>
                  </a:cubicBezTo>
                  <a:cubicBezTo>
                    <a:pt x="338" y="42"/>
                    <a:pt x="339" y="41"/>
                    <a:pt x="339" y="41"/>
                  </a:cubicBezTo>
                  <a:cubicBezTo>
                    <a:pt x="339" y="41"/>
                    <a:pt x="338" y="40"/>
                    <a:pt x="338" y="40"/>
                  </a:cubicBezTo>
                  <a:cubicBezTo>
                    <a:pt x="337" y="40"/>
                    <a:pt x="337" y="40"/>
                    <a:pt x="337" y="39"/>
                  </a:cubicBezTo>
                  <a:cubicBezTo>
                    <a:pt x="337" y="39"/>
                    <a:pt x="336" y="39"/>
                    <a:pt x="335" y="39"/>
                  </a:cubicBezTo>
                  <a:cubicBezTo>
                    <a:pt x="335" y="39"/>
                    <a:pt x="334" y="39"/>
                    <a:pt x="333" y="39"/>
                  </a:cubicBezTo>
                  <a:cubicBezTo>
                    <a:pt x="332" y="39"/>
                    <a:pt x="331" y="40"/>
                    <a:pt x="330" y="40"/>
                  </a:cubicBezTo>
                  <a:cubicBezTo>
                    <a:pt x="330" y="40"/>
                    <a:pt x="329" y="40"/>
                    <a:pt x="329" y="39"/>
                  </a:cubicBezTo>
                  <a:cubicBezTo>
                    <a:pt x="328" y="39"/>
                    <a:pt x="327" y="39"/>
                    <a:pt x="327" y="3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96" name="任意多边形 62">
              <a:extLst>
                <a:ext uri="{FF2B5EF4-FFF2-40B4-BE49-F238E27FC236}">
                  <a16:creationId xmlns:a16="http://schemas.microsoft.com/office/drawing/2014/main" id="{49C086A8-2EC0-7CC8-9D82-80BC552F7C43}"/>
                </a:ext>
              </a:extLst>
            </p:cNvPr>
            <p:cNvSpPr/>
            <p:nvPr/>
          </p:nvSpPr>
          <p:spPr bwMode="auto">
            <a:xfrm>
              <a:off x="5522913" y="2733675"/>
              <a:ext cx="1247775" cy="1101725"/>
            </a:xfrm>
            <a:custGeom>
              <a:avLst/>
              <a:gdLst>
                <a:gd name="T0" fmla="*/ 572 w 848"/>
                <a:gd name="T1" fmla="*/ 583 h 749"/>
                <a:gd name="T2" fmla="*/ 534 w 848"/>
                <a:gd name="T3" fmla="*/ 567 h 749"/>
                <a:gd name="T4" fmla="*/ 532 w 848"/>
                <a:gd name="T5" fmla="*/ 521 h 749"/>
                <a:gd name="T6" fmla="*/ 471 w 848"/>
                <a:gd name="T7" fmla="*/ 555 h 749"/>
                <a:gd name="T8" fmla="*/ 423 w 848"/>
                <a:gd name="T9" fmla="*/ 630 h 749"/>
                <a:gd name="T10" fmla="*/ 398 w 848"/>
                <a:gd name="T11" fmla="*/ 729 h 749"/>
                <a:gd name="T12" fmla="*/ 319 w 848"/>
                <a:gd name="T13" fmla="*/ 742 h 749"/>
                <a:gd name="T14" fmla="*/ 292 w 848"/>
                <a:gd name="T15" fmla="*/ 699 h 749"/>
                <a:gd name="T16" fmla="*/ 274 w 848"/>
                <a:gd name="T17" fmla="*/ 663 h 749"/>
                <a:gd name="T18" fmla="*/ 245 w 848"/>
                <a:gd name="T19" fmla="*/ 606 h 749"/>
                <a:gd name="T20" fmla="*/ 209 w 848"/>
                <a:gd name="T21" fmla="*/ 592 h 749"/>
                <a:gd name="T22" fmla="*/ 189 w 848"/>
                <a:gd name="T23" fmla="*/ 551 h 749"/>
                <a:gd name="T24" fmla="*/ 159 w 848"/>
                <a:gd name="T25" fmla="*/ 493 h 749"/>
                <a:gd name="T26" fmla="*/ 133 w 848"/>
                <a:gd name="T27" fmla="*/ 546 h 749"/>
                <a:gd name="T28" fmla="*/ 110 w 848"/>
                <a:gd name="T29" fmla="*/ 404 h 749"/>
                <a:gd name="T30" fmla="*/ 98 w 848"/>
                <a:gd name="T31" fmla="*/ 291 h 749"/>
                <a:gd name="T32" fmla="*/ 68 w 848"/>
                <a:gd name="T33" fmla="*/ 189 h 749"/>
                <a:gd name="T34" fmla="*/ 15 w 848"/>
                <a:gd name="T35" fmla="*/ 103 h 749"/>
                <a:gd name="T36" fmla="*/ 12 w 848"/>
                <a:gd name="T37" fmla="*/ 53 h 749"/>
                <a:gd name="T38" fmla="*/ 38 w 848"/>
                <a:gd name="T39" fmla="*/ 4 h 749"/>
                <a:gd name="T40" fmla="*/ 99 w 848"/>
                <a:gd name="T41" fmla="*/ 50 h 749"/>
                <a:gd name="T42" fmla="*/ 132 w 848"/>
                <a:gd name="T43" fmla="*/ 108 h 749"/>
                <a:gd name="T44" fmla="*/ 183 w 848"/>
                <a:gd name="T45" fmla="*/ 125 h 749"/>
                <a:gd name="T46" fmla="*/ 219 w 848"/>
                <a:gd name="T47" fmla="*/ 143 h 749"/>
                <a:gd name="T48" fmla="*/ 260 w 848"/>
                <a:gd name="T49" fmla="*/ 153 h 749"/>
                <a:gd name="T50" fmla="*/ 290 w 848"/>
                <a:gd name="T51" fmla="*/ 124 h 749"/>
                <a:gd name="T52" fmla="*/ 306 w 848"/>
                <a:gd name="T53" fmla="*/ 108 h 749"/>
                <a:gd name="T54" fmla="*/ 329 w 848"/>
                <a:gd name="T55" fmla="*/ 86 h 749"/>
                <a:gd name="T56" fmla="*/ 339 w 848"/>
                <a:gd name="T57" fmla="*/ 100 h 749"/>
                <a:gd name="T58" fmla="*/ 368 w 848"/>
                <a:gd name="T59" fmla="*/ 103 h 749"/>
                <a:gd name="T60" fmla="*/ 366 w 848"/>
                <a:gd name="T61" fmla="*/ 40 h 749"/>
                <a:gd name="T62" fmla="*/ 401 w 848"/>
                <a:gd name="T63" fmla="*/ 21 h 749"/>
                <a:gd name="T64" fmla="*/ 438 w 848"/>
                <a:gd name="T65" fmla="*/ 34 h 749"/>
                <a:gd name="T66" fmla="*/ 468 w 848"/>
                <a:gd name="T67" fmla="*/ 59 h 749"/>
                <a:gd name="T68" fmla="*/ 514 w 848"/>
                <a:gd name="T69" fmla="*/ 72 h 749"/>
                <a:gd name="T70" fmla="*/ 527 w 848"/>
                <a:gd name="T71" fmla="*/ 107 h 749"/>
                <a:gd name="T72" fmla="*/ 538 w 848"/>
                <a:gd name="T73" fmla="*/ 151 h 749"/>
                <a:gd name="T74" fmla="*/ 597 w 848"/>
                <a:gd name="T75" fmla="*/ 159 h 749"/>
                <a:gd name="T76" fmla="*/ 620 w 848"/>
                <a:gd name="T77" fmla="*/ 149 h 749"/>
                <a:gd name="T78" fmla="*/ 649 w 848"/>
                <a:gd name="T79" fmla="*/ 142 h 749"/>
                <a:gd name="T80" fmla="*/ 679 w 848"/>
                <a:gd name="T81" fmla="*/ 157 h 749"/>
                <a:gd name="T82" fmla="*/ 724 w 848"/>
                <a:gd name="T83" fmla="*/ 153 h 749"/>
                <a:gd name="T84" fmla="*/ 749 w 848"/>
                <a:gd name="T85" fmla="*/ 178 h 749"/>
                <a:gd name="T86" fmla="*/ 782 w 848"/>
                <a:gd name="T87" fmla="*/ 185 h 749"/>
                <a:gd name="T88" fmla="*/ 809 w 848"/>
                <a:gd name="T89" fmla="*/ 196 h 749"/>
                <a:gd name="T90" fmla="*/ 837 w 848"/>
                <a:gd name="T91" fmla="*/ 191 h 749"/>
                <a:gd name="T92" fmla="*/ 830 w 848"/>
                <a:gd name="T93" fmla="*/ 215 h 749"/>
                <a:gd name="T94" fmla="*/ 826 w 848"/>
                <a:gd name="T95" fmla="*/ 259 h 749"/>
                <a:gd name="T96" fmla="*/ 808 w 848"/>
                <a:gd name="T97" fmla="*/ 313 h 749"/>
                <a:gd name="T98" fmla="*/ 764 w 848"/>
                <a:gd name="T99" fmla="*/ 349 h 749"/>
                <a:gd name="T100" fmla="*/ 707 w 848"/>
                <a:gd name="T101" fmla="*/ 383 h 749"/>
                <a:gd name="T102" fmla="*/ 669 w 848"/>
                <a:gd name="T103" fmla="*/ 376 h 749"/>
                <a:gd name="T104" fmla="*/ 626 w 848"/>
                <a:gd name="T105" fmla="*/ 373 h 749"/>
                <a:gd name="T106" fmla="*/ 626 w 848"/>
                <a:gd name="T107" fmla="*/ 412 h 749"/>
                <a:gd name="T108" fmla="*/ 612 w 848"/>
                <a:gd name="T109" fmla="*/ 452 h 749"/>
                <a:gd name="T110" fmla="*/ 638 w 848"/>
                <a:gd name="T111" fmla="*/ 488 h 749"/>
                <a:gd name="T112" fmla="*/ 681 w 848"/>
                <a:gd name="T113" fmla="*/ 518 h 749"/>
                <a:gd name="T114" fmla="*/ 654 w 848"/>
                <a:gd name="T115" fmla="*/ 509 h 749"/>
                <a:gd name="T116" fmla="*/ 629 w 848"/>
                <a:gd name="T117" fmla="*/ 542 h 749"/>
                <a:gd name="T118" fmla="*/ 660 w 848"/>
                <a:gd name="T119" fmla="*/ 567 h 749"/>
                <a:gd name="T120" fmla="*/ 660 w 848"/>
                <a:gd name="T121" fmla="*/ 60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8" h="749">
                  <a:moveTo>
                    <a:pt x="602" y="604"/>
                  </a:moveTo>
                  <a:cubicBezTo>
                    <a:pt x="602" y="604"/>
                    <a:pt x="602" y="604"/>
                    <a:pt x="602" y="604"/>
                  </a:cubicBezTo>
                  <a:cubicBezTo>
                    <a:pt x="601" y="604"/>
                    <a:pt x="601" y="604"/>
                    <a:pt x="601" y="604"/>
                  </a:cubicBezTo>
                  <a:cubicBezTo>
                    <a:pt x="601" y="604"/>
                    <a:pt x="600" y="601"/>
                    <a:pt x="600" y="600"/>
                  </a:cubicBezTo>
                  <a:cubicBezTo>
                    <a:pt x="599" y="596"/>
                    <a:pt x="599" y="594"/>
                    <a:pt x="598" y="593"/>
                  </a:cubicBezTo>
                  <a:cubicBezTo>
                    <a:pt x="597" y="593"/>
                    <a:pt x="598" y="592"/>
                    <a:pt x="598" y="591"/>
                  </a:cubicBezTo>
                  <a:cubicBezTo>
                    <a:pt x="598" y="590"/>
                    <a:pt x="597" y="588"/>
                    <a:pt x="597" y="588"/>
                  </a:cubicBezTo>
                  <a:cubicBezTo>
                    <a:pt x="597" y="587"/>
                    <a:pt x="597" y="586"/>
                    <a:pt x="598" y="586"/>
                  </a:cubicBezTo>
                  <a:cubicBezTo>
                    <a:pt x="599" y="585"/>
                    <a:pt x="601" y="585"/>
                    <a:pt x="601" y="583"/>
                  </a:cubicBezTo>
                  <a:cubicBezTo>
                    <a:pt x="601" y="582"/>
                    <a:pt x="600" y="579"/>
                    <a:pt x="599" y="578"/>
                  </a:cubicBezTo>
                  <a:cubicBezTo>
                    <a:pt x="599" y="577"/>
                    <a:pt x="597" y="577"/>
                    <a:pt x="596" y="578"/>
                  </a:cubicBezTo>
                  <a:cubicBezTo>
                    <a:pt x="596" y="578"/>
                    <a:pt x="595" y="578"/>
                    <a:pt x="593" y="578"/>
                  </a:cubicBezTo>
                  <a:cubicBezTo>
                    <a:pt x="592" y="578"/>
                    <a:pt x="591" y="576"/>
                    <a:pt x="592" y="575"/>
                  </a:cubicBezTo>
                  <a:cubicBezTo>
                    <a:pt x="592" y="574"/>
                    <a:pt x="593" y="573"/>
                    <a:pt x="592" y="572"/>
                  </a:cubicBezTo>
                  <a:cubicBezTo>
                    <a:pt x="592" y="571"/>
                    <a:pt x="591" y="571"/>
                    <a:pt x="590" y="571"/>
                  </a:cubicBezTo>
                  <a:cubicBezTo>
                    <a:pt x="589" y="571"/>
                    <a:pt x="588" y="571"/>
                    <a:pt x="587" y="571"/>
                  </a:cubicBezTo>
                  <a:cubicBezTo>
                    <a:pt x="586" y="570"/>
                    <a:pt x="585" y="570"/>
                    <a:pt x="584" y="570"/>
                  </a:cubicBezTo>
                  <a:cubicBezTo>
                    <a:pt x="583" y="570"/>
                    <a:pt x="583" y="569"/>
                    <a:pt x="582" y="569"/>
                  </a:cubicBezTo>
                  <a:cubicBezTo>
                    <a:pt x="581" y="569"/>
                    <a:pt x="582" y="569"/>
                    <a:pt x="581" y="570"/>
                  </a:cubicBezTo>
                  <a:cubicBezTo>
                    <a:pt x="580" y="571"/>
                    <a:pt x="580" y="572"/>
                    <a:pt x="579" y="572"/>
                  </a:cubicBezTo>
                  <a:cubicBezTo>
                    <a:pt x="578" y="572"/>
                    <a:pt x="576" y="571"/>
                    <a:pt x="576" y="572"/>
                  </a:cubicBezTo>
                  <a:cubicBezTo>
                    <a:pt x="576" y="573"/>
                    <a:pt x="576" y="575"/>
                    <a:pt x="576" y="576"/>
                  </a:cubicBezTo>
                  <a:cubicBezTo>
                    <a:pt x="576" y="577"/>
                    <a:pt x="574" y="578"/>
                    <a:pt x="574" y="578"/>
                  </a:cubicBezTo>
                  <a:cubicBezTo>
                    <a:pt x="574" y="579"/>
                    <a:pt x="572" y="579"/>
                    <a:pt x="572" y="580"/>
                  </a:cubicBezTo>
                  <a:cubicBezTo>
                    <a:pt x="571" y="580"/>
                    <a:pt x="570" y="581"/>
                    <a:pt x="570" y="582"/>
                  </a:cubicBezTo>
                  <a:cubicBezTo>
                    <a:pt x="571" y="582"/>
                    <a:pt x="573" y="583"/>
                    <a:pt x="572" y="583"/>
                  </a:cubicBezTo>
                  <a:cubicBezTo>
                    <a:pt x="571" y="583"/>
                    <a:pt x="569" y="583"/>
                    <a:pt x="569" y="584"/>
                  </a:cubicBezTo>
                  <a:cubicBezTo>
                    <a:pt x="569" y="585"/>
                    <a:pt x="568" y="586"/>
                    <a:pt x="567" y="586"/>
                  </a:cubicBezTo>
                  <a:cubicBezTo>
                    <a:pt x="566" y="586"/>
                    <a:pt x="566" y="586"/>
                    <a:pt x="564" y="586"/>
                  </a:cubicBezTo>
                  <a:cubicBezTo>
                    <a:pt x="563" y="587"/>
                    <a:pt x="562" y="586"/>
                    <a:pt x="561" y="587"/>
                  </a:cubicBezTo>
                  <a:cubicBezTo>
                    <a:pt x="560" y="587"/>
                    <a:pt x="560" y="588"/>
                    <a:pt x="559" y="588"/>
                  </a:cubicBezTo>
                  <a:cubicBezTo>
                    <a:pt x="558" y="588"/>
                    <a:pt x="558" y="588"/>
                    <a:pt x="558" y="587"/>
                  </a:cubicBezTo>
                  <a:cubicBezTo>
                    <a:pt x="558" y="587"/>
                    <a:pt x="558" y="586"/>
                    <a:pt x="557" y="587"/>
                  </a:cubicBezTo>
                  <a:cubicBezTo>
                    <a:pt x="556" y="587"/>
                    <a:pt x="554" y="588"/>
                    <a:pt x="553" y="588"/>
                  </a:cubicBezTo>
                  <a:cubicBezTo>
                    <a:pt x="552" y="588"/>
                    <a:pt x="552" y="589"/>
                    <a:pt x="551" y="589"/>
                  </a:cubicBezTo>
                  <a:cubicBezTo>
                    <a:pt x="550" y="590"/>
                    <a:pt x="549" y="591"/>
                    <a:pt x="549" y="591"/>
                  </a:cubicBezTo>
                  <a:cubicBezTo>
                    <a:pt x="549" y="591"/>
                    <a:pt x="548" y="590"/>
                    <a:pt x="547" y="590"/>
                  </a:cubicBezTo>
                  <a:cubicBezTo>
                    <a:pt x="546" y="591"/>
                    <a:pt x="545" y="592"/>
                    <a:pt x="545" y="592"/>
                  </a:cubicBezTo>
                  <a:cubicBezTo>
                    <a:pt x="544" y="592"/>
                    <a:pt x="543" y="591"/>
                    <a:pt x="543" y="590"/>
                  </a:cubicBezTo>
                  <a:cubicBezTo>
                    <a:pt x="542" y="589"/>
                    <a:pt x="542" y="588"/>
                    <a:pt x="541" y="588"/>
                  </a:cubicBezTo>
                  <a:cubicBezTo>
                    <a:pt x="541" y="587"/>
                    <a:pt x="540" y="589"/>
                    <a:pt x="539" y="588"/>
                  </a:cubicBezTo>
                  <a:cubicBezTo>
                    <a:pt x="538" y="588"/>
                    <a:pt x="538" y="587"/>
                    <a:pt x="537" y="587"/>
                  </a:cubicBezTo>
                  <a:cubicBezTo>
                    <a:pt x="536" y="586"/>
                    <a:pt x="535" y="585"/>
                    <a:pt x="534" y="584"/>
                  </a:cubicBezTo>
                  <a:cubicBezTo>
                    <a:pt x="533" y="583"/>
                    <a:pt x="532" y="582"/>
                    <a:pt x="531" y="582"/>
                  </a:cubicBezTo>
                  <a:cubicBezTo>
                    <a:pt x="530" y="581"/>
                    <a:pt x="530" y="581"/>
                    <a:pt x="529" y="579"/>
                  </a:cubicBezTo>
                  <a:cubicBezTo>
                    <a:pt x="529" y="578"/>
                    <a:pt x="528" y="577"/>
                    <a:pt x="527" y="576"/>
                  </a:cubicBezTo>
                  <a:cubicBezTo>
                    <a:pt x="526" y="575"/>
                    <a:pt x="525" y="575"/>
                    <a:pt x="524" y="575"/>
                  </a:cubicBezTo>
                  <a:cubicBezTo>
                    <a:pt x="523" y="574"/>
                    <a:pt x="522" y="573"/>
                    <a:pt x="523" y="573"/>
                  </a:cubicBezTo>
                  <a:cubicBezTo>
                    <a:pt x="524" y="572"/>
                    <a:pt x="526" y="573"/>
                    <a:pt x="527" y="573"/>
                  </a:cubicBezTo>
                  <a:cubicBezTo>
                    <a:pt x="528" y="573"/>
                    <a:pt x="530" y="572"/>
                    <a:pt x="530" y="572"/>
                  </a:cubicBezTo>
                  <a:cubicBezTo>
                    <a:pt x="530" y="571"/>
                    <a:pt x="530" y="569"/>
                    <a:pt x="531" y="569"/>
                  </a:cubicBezTo>
                  <a:cubicBezTo>
                    <a:pt x="532" y="568"/>
                    <a:pt x="533" y="568"/>
                    <a:pt x="534" y="567"/>
                  </a:cubicBezTo>
                  <a:cubicBezTo>
                    <a:pt x="534" y="567"/>
                    <a:pt x="534" y="566"/>
                    <a:pt x="534" y="565"/>
                  </a:cubicBezTo>
                  <a:cubicBezTo>
                    <a:pt x="534" y="564"/>
                    <a:pt x="534" y="564"/>
                    <a:pt x="534" y="563"/>
                  </a:cubicBezTo>
                  <a:cubicBezTo>
                    <a:pt x="535" y="562"/>
                    <a:pt x="535" y="562"/>
                    <a:pt x="534" y="562"/>
                  </a:cubicBezTo>
                  <a:cubicBezTo>
                    <a:pt x="533" y="563"/>
                    <a:pt x="531" y="562"/>
                    <a:pt x="531" y="561"/>
                  </a:cubicBezTo>
                  <a:cubicBezTo>
                    <a:pt x="530" y="561"/>
                    <a:pt x="530" y="559"/>
                    <a:pt x="532" y="559"/>
                  </a:cubicBezTo>
                  <a:cubicBezTo>
                    <a:pt x="534" y="559"/>
                    <a:pt x="534" y="558"/>
                    <a:pt x="534" y="557"/>
                  </a:cubicBezTo>
                  <a:cubicBezTo>
                    <a:pt x="535" y="556"/>
                    <a:pt x="536" y="556"/>
                    <a:pt x="536" y="555"/>
                  </a:cubicBezTo>
                  <a:cubicBezTo>
                    <a:pt x="536" y="555"/>
                    <a:pt x="534" y="555"/>
                    <a:pt x="534" y="554"/>
                  </a:cubicBezTo>
                  <a:cubicBezTo>
                    <a:pt x="534" y="553"/>
                    <a:pt x="534" y="553"/>
                    <a:pt x="533" y="553"/>
                  </a:cubicBezTo>
                  <a:cubicBezTo>
                    <a:pt x="533" y="553"/>
                    <a:pt x="531" y="554"/>
                    <a:pt x="531" y="553"/>
                  </a:cubicBezTo>
                  <a:cubicBezTo>
                    <a:pt x="530" y="552"/>
                    <a:pt x="530" y="550"/>
                    <a:pt x="530" y="549"/>
                  </a:cubicBezTo>
                  <a:cubicBezTo>
                    <a:pt x="529" y="548"/>
                    <a:pt x="529" y="547"/>
                    <a:pt x="528" y="547"/>
                  </a:cubicBezTo>
                  <a:cubicBezTo>
                    <a:pt x="527" y="547"/>
                    <a:pt x="526" y="547"/>
                    <a:pt x="526" y="547"/>
                  </a:cubicBezTo>
                  <a:cubicBezTo>
                    <a:pt x="525" y="548"/>
                    <a:pt x="525" y="549"/>
                    <a:pt x="524" y="550"/>
                  </a:cubicBezTo>
                  <a:cubicBezTo>
                    <a:pt x="522" y="550"/>
                    <a:pt x="522" y="550"/>
                    <a:pt x="522" y="549"/>
                  </a:cubicBezTo>
                  <a:cubicBezTo>
                    <a:pt x="522" y="548"/>
                    <a:pt x="521" y="548"/>
                    <a:pt x="521" y="547"/>
                  </a:cubicBezTo>
                  <a:cubicBezTo>
                    <a:pt x="520" y="544"/>
                    <a:pt x="520" y="544"/>
                    <a:pt x="520" y="544"/>
                  </a:cubicBezTo>
                  <a:cubicBezTo>
                    <a:pt x="520" y="543"/>
                    <a:pt x="519" y="542"/>
                    <a:pt x="519" y="541"/>
                  </a:cubicBezTo>
                  <a:cubicBezTo>
                    <a:pt x="519" y="540"/>
                    <a:pt x="519" y="538"/>
                    <a:pt x="520" y="536"/>
                  </a:cubicBezTo>
                  <a:cubicBezTo>
                    <a:pt x="520" y="534"/>
                    <a:pt x="520" y="533"/>
                    <a:pt x="519" y="532"/>
                  </a:cubicBezTo>
                  <a:cubicBezTo>
                    <a:pt x="519" y="531"/>
                    <a:pt x="518" y="531"/>
                    <a:pt x="518" y="530"/>
                  </a:cubicBezTo>
                  <a:cubicBezTo>
                    <a:pt x="519" y="529"/>
                    <a:pt x="520" y="529"/>
                    <a:pt x="521" y="529"/>
                  </a:cubicBezTo>
                  <a:cubicBezTo>
                    <a:pt x="523" y="529"/>
                    <a:pt x="524" y="529"/>
                    <a:pt x="526" y="529"/>
                  </a:cubicBezTo>
                  <a:cubicBezTo>
                    <a:pt x="527" y="528"/>
                    <a:pt x="528" y="526"/>
                    <a:pt x="529" y="524"/>
                  </a:cubicBezTo>
                  <a:cubicBezTo>
                    <a:pt x="530" y="523"/>
                    <a:pt x="532" y="521"/>
                    <a:pt x="532" y="521"/>
                  </a:cubicBezTo>
                  <a:cubicBezTo>
                    <a:pt x="532" y="521"/>
                    <a:pt x="532" y="521"/>
                    <a:pt x="532" y="521"/>
                  </a:cubicBezTo>
                  <a:cubicBezTo>
                    <a:pt x="532" y="521"/>
                    <a:pt x="530" y="520"/>
                    <a:pt x="529" y="519"/>
                  </a:cubicBezTo>
                  <a:cubicBezTo>
                    <a:pt x="528" y="519"/>
                    <a:pt x="526" y="520"/>
                    <a:pt x="524" y="521"/>
                  </a:cubicBezTo>
                  <a:cubicBezTo>
                    <a:pt x="523" y="522"/>
                    <a:pt x="523" y="521"/>
                    <a:pt x="522" y="520"/>
                  </a:cubicBezTo>
                  <a:cubicBezTo>
                    <a:pt x="521" y="519"/>
                    <a:pt x="520" y="518"/>
                    <a:pt x="519" y="518"/>
                  </a:cubicBezTo>
                  <a:cubicBezTo>
                    <a:pt x="519" y="518"/>
                    <a:pt x="518" y="519"/>
                    <a:pt x="518" y="519"/>
                  </a:cubicBezTo>
                  <a:cubicBezTo>
                    <a:pt x="518" y="519"/>
                    <a:pt x="517" y="520"/>
                    <a:pt x="516" y="520"/>
                  </a:cubicBezTo>
                  <a:cubicBezTo>
                    <a:pt x="515" y="520"/>
                    <a:pt x="513" y="520"/>
                    <a:pt x="512" y="520"/>
                  </a:cubicBezTo>
                  <a:cubicBezTo>
                    <a:pt x="510" y="520"/>
                    <a:pt x="509" y="520"/>
                    <a:pt x="508" y="521"/>
                  </a:cubicBezTo>
                  <a:cubicBezTo>
                    <a:pt x="507" y="522"/>
                    <a:pt x="506" y="522"/>
                    <a:pt x="505" y="522"/>
                  </a:cubicBezTo>
                  <a:cubicBezTo>
                    <a:pt x="504" y="521"/>
                    <a:pt x="502" y="521"/>
                    <a:pt x="501" y="521"/>
                  </a:cubicBezTo>
                  <a:cubicBezTo>
                    <a:pt x="499" y="522"/>
                    <a:pt x="497" y="523"/>
                    <a:pt x="496" y="523"/>
                  </a:cubicBezTo>
                  <a:cubicBezTo>
                    <a:pt x="495" y="523"/>
                    <a:pt x="494" y="521"/>
                    <a:pt x="492" y="521"/>
                  </a:cubicBezTo>
                  <a:cubicBezTo>
                    <a:pt x="489" y="521"/>
                    <a:pt x="489" y="521"/>
                    <a:pt x="489" y="518"/>
                  </a:cubicBezTo>
                  <a:cubicBezTo>
                    <a:pt x="489" y="516"/>
                    <a:pt x="487" y="518"/>
                    <a:pt x="486" y="518"/>
                  </a:cubicBezTo>
                  <a:cubicBezTo>
                    <a:pt x="486" y="519"/>
                    <a:pt x="486" y="520"/>
                    <a:pt x="486" y="521"/>
                  </a:cubicBezTo>
                  <a:cubicBezTo>
                    <a:pt x="486" y="523"/>
                    <a:pt x="486" y="524"/>
                    <a:pt x="485" y="525"/>
                  </a:cubicBezTo>
                  <a:cubicBezTo>
                    <a:pt x="485" y="525"/>
                    <a:pt x="483" y="528"/>
                    <a:pt x="482" y="529"/>
                  </a:cubicBezTo>
                  <a:cubicBezTo>
                    <a:pt x="481" y="531"/>
                    <a:pt x="485" y="535"/>
                    <a:pt x="485" y="536"/>
                  </a:cubicBezTo>
                  <a:cubicBezTo>
                    <a:pt x="486" y="538"/>
                    <a:pt x="487" y="542"/>
                    <a:pt x="488" y="543"/>
                  </a:cubicBezTo>
                  <a:cubicBezTo>
                    <a:pt x="488" y="544"/>
                    <a:pt x="488" y="547"/>
                    <a:pt x="489" y="548"/>
                  </a:cubicBezTo>
                  <a:cubicBezTo>
                    <a:pt x="489" y="549"/>
                    <a:pt x="488" y="550"/>
                    <a:pt x="487" y="551"/>
                  </a:cubicBezTo>
                  <a:cubicBezTo>
                    <a:pt x="486" y="551"/>
                    <a:pt x="484" y="553"/>
                    <a:pt x="483" y="553"/>
                  </a:cubicBezTo>
                  <a:cubicBezTo>
                    <a:pt x="481" y="554"/>
                    <a:pt x="478" y="556"/>
                    <a:pt x="477" y="557"/>
                  </a:cubicBezTo>
                  <a:cubicBezTo>
                    <a:pt x="477" y="557"/>
                    <a:pt x="476" y="558"/>
                    <a:pt x="475" y="559"/>
                  </a:cubicBezTo>
                  <a:cubicBezTo>
                    <a:pt x="475" y="559"/>
                    <a:pt x="474" y="558"/>
                    <a:pt x="473" y="557"/>
                  </a:cubicBezTo>
                  <a:cubicBezTo>
                    <a:pt x="473" y="555"/>
                    <a:pt x="472" y="556"/>
                    <a:pt x="471" y="555"/>
                  </a:cubicBezTo>
                  <a:cubicBezTo>
                    <a:pt x="470" y="554"/>
                    <a:pt x="469" y="554"/>
                    <a:pt x="468" y="554"/>
                  </a:cubicBezTo>
                  <a:cubicBezTo>
                    <a:pt x="468" y="554"/>
                    <a:pt x="466" y="556"/>
                    <a:pt x="466" y="557"/>
                  </a:cubicBezTo>
                  <a:cubicBezTo>
                    <a:pt x="465" y="557"/>
                    <a:pt x="463" y="560"/>
                    <a:pt x="462" y="561"/>
                  </a:cubicBezTo>
                  <a:cubicBezTo>
                    <a:pt x="461" y="562"/>
                    <a:pt x="458" y="564"/>
                    <a:pt x="457" y="565"/>
                  </a:cubicBezTo>
                  <a:cubicBezTo>
                    <a:pt x="456" y="566"/>
                    <a:pt x="455" y="568"/>
                    <a:pt x="454" y="569"/>
                  </a:cubicBezTo>
                  <a:cubicBezTo>
                    <a:pt x="454" y="570"/>
                    <a:pt x="453" y="572"/>
                    <a:pt x="454" y="573"/>
                  </a:cubicBezTo>
                  <a:cubicBezTo>
                    <a:pt x="454" y="574"/>
                    <a:pt x="454" y="574"/>
                    <a:pt x="455" y="575"/>
                  </a:cubicBezTo>
                  <a:cubicBezTo>
                    <a:pt x="456" y="575"/>
                    <a:pt x="458" y="574"/>
                    <a:pt x="458" y="575"/>
                  </a:cubicBezTo>
                  <a:cubicBezTo>
                    <a:pt x="459" y="575"/>
                    <a:pt x="459" y="578"/>
                    <a:pt x="459" y="579"/>
                  </a:cubicBezTo>
                  <a:cubicBezTo>
                    <a:pt x="459" y="580"/>
                    <a:pt x="461" y="579"/>
                    <a:pt x="462" y="579"/>
                  </a:cubicBezTo>
                  <a:cubicBezTo>
                    <a:pt x="464" y="579"/>
                    <a:pt x="464" y="579"/>
                    <a:pt x="464" y="579"/>
                  </a:cubicBezTo>
                  <a:cubicBezTo>
                    <a:pt x="464" y="580"/>
                    <a:pt x="463" y="581"/>
                    <a:pt x="463" y="581"/>
                  </a:cubicBezTo>
                  <a:cubicBezTo>
                    <a:pt x="462" y="581"/>
                    <a:pt x="461" y="582"/>
                    <a:pt x="460" y="583"/>
                  </a:cubicBezTo>
                  <a:cubicBezTo>
                    <a:pt x="459" y="584"/>
                    <a:pt x="459" y="586"/>
                    <a:pt x="459" y="586"/>
                  </a:cubicBezTo>
                  <a:cubicBezTo>
                    <a:pt x="459" y="587"/>
                    <a:pt x="459" y="588"/>
                    <a:pt x="459" y="590"/>
                  </a:cubicBezTo>
                  <a:cubicBezTo>
                    <a:pt x="459" y="592"/>
                    <a:pt x="459" y="593"/>
                    <a:pt x="458" y="594"/>
                  </a:cubicBezTo>
                  <a:cubicBezTo>
                    <a:pt x="457" y="595"/>
                    <a:pt x="455" y="598"/>
                    <a:pt x="454" y="600"/>
                  </a:cubicBezTo>
                  <a:cubicBezTo>
                    <a:pt x="452" y="601"/>
                    <a:pt x="450" y="602"/>
                    <a:pt x="449" y="604"/>
                  </a:cubicBezTo>
                  <a:cubicBezTo>
                    <a:pt x="447" y="605"/>
                    <a:pt x="444" y="607"/>
                    <a:pt x="442" y="608"/>
                  </a:cubicBezTo>
                  <a:cubicBezTo>
                    <a:pt x="440" y="610"/>
                    <a:pt x="441" y="611"/>
                    <a:pt x="442" y="614"/>
                  </a:cubicBezTo>
                  <a:cubicBezTo>
                    <a:pt x="443" y="616"/>
                    <a:pt x="440" y="615"/>
                    <a:pt x="438" y="615"/>
                  </a:cubicBezTo>
                  <a:cubicBezTo>
                    <a:pt x="437" y="615"/>
                    <a:pt x="436" y="616"/>
                    <a:pt x="436" y="617"/>
                  </a:cubicBezTo>
                  <a:cubicBezTo>
                    <a:pt x="435" y="617"/>
                    <a:pt x="433" y="620"/>
                    <a:pt x="432" y="622"/>
                  </a:cubicBezTo>
                  <a:cubicBezTo>
                    <a:pt x="431" y="623"/>
                    <a:pt x="430" y="625"/>
                    <a:pt x="430" y="625"/>
                  </a:cubicBezTo>
                  <a:cubicBezTo>
                    <a:pt x="429" y="627"/>
                    <a:pt x="429" y="629"/>
                    <a:pt x="428" y="629"/>
                  </a:cubicBezTo>
                  <a:cubicBezTo>
                    <a:pt x="427" y="630"/>
                    <a:pt x="424" y="630"/>
                    <a:pt x="423" y="630"/>
                  </a:cubicBezTo>
                  <a:cubicBezTo>
                    <a:pt x="422" y="630"/>
                    <a:pt x="420" y="631"/>
                    <a:pt x="418" y="632"/>
                  </a:cubicBezTo>
                  <a:cubicBezTo>
                    <a:pt x="416" y="634"/>
                    <a:pt x="416" y="632"/>
                    <a:pt x="415" y="630"/>
                  </a:cubicBezTo>
                  <a:cubicBezTo>
                    <a:pt x="414" y="628"/>
                    <a:pt x="413" y="630"/>
                    <a:pt x="412" y="631"/>
                  </a:cubicBezTo>
                  <a:cubicBezTo>
                    <a:pt x="412" y="632"/>
                    <a:pt x="410" y="636"/>
                    <a:pt x="410" y="637"/>
                  </a:cubicBezTo>
                  <a:cubicBezTo>
                    <a:pt x="409" y="638"/>
                    <a:pt x="409" y="641"/>
                    <a:pt x="409" y="642"/>
                  </a:cubicBezTo>
                  <a:cubicBezTo>
                    <a:pt x="409" y="643"/>
                    <a:pt x="409" y="644"/>
                    <a:pt x="410" y="646"/>
                  </a:cubicBezTo>
                  <a:cubicBezTo>
                    <a:pt x="410" y="648"/>
                    <a:pt x="411" y="653"/>
                    <a:pt x="411" y="655"/>
                  </a:cubicBezTo>
                  <a:cubicBezTo>
                    <a:pt x="411" y="656"/>
                    <a:pt x="410" y="659"/>
                    <a:pt x="409" y="661"/>
                  </a:cubicBezTo>
                  <a:cubicBezTo>
                    <a:pt x="407" y="663"/>
                    <a:pt x="408" y="665"/>
                    <a:pt x="409" y="666"/>
                  </a:cubicBezTo>
                  <a:cubicBezTo>
                    <a:pt x="410" y="667"/>
                    <a:pt x="409" y="671"/>
                    <a:pt x="409" y="672"/>
                  </a:cubicBezTo>
                  <a:cubicBezTo>
                    <a:pt x="409" y="674"/>
                    <a:pt x="410" y="677"/>
                    <a:pt x="412" y="678"/>
                  </a:cubicBezTo>
                  <a:cubicBezTo>
                    <a:pt x="413" y="679"/>
                    <a:pt x="413" y="680"/>
                    <a:pt x="415" y="682"/>
                  </a:cubicBezTo>
                  <a:cubicBezTo>
                    <a:pt x="416" y="683"/>
                    <a:pt x="416" y="686"/>
                    <a:pt x="417" y="688"/>
                  </a:cubicBezTo>
                  <a:cubicBezTo>
                    <a:pt x="417" y="689"/>
                    <a:pt x="418" y="693"/>
                    <a:pt x="419" y="695"/>
                  </a:cubicBezTo>
                  <a:cubicBezTo>
                    <a:pt x="419" y="698"/>
                    <a:pt x="420" y="700"/>
                    <a:pt x="420" y="702"/>
                  </a:cubicBezTo>
                  <a:cubicBezTo>
                    <a:pt x="419" y="705"/>
                    <a:pt x="420" y="706"/>
                    <a:pt x="421" y="707"/>
                  </a:cubicBezTo>
                  <a:cubicBezTo>
                    <a:pt x="422" y="707"/>
                    <a:pt x="422" y="709"/>
                    <a:pt x="422" y="710"/>
                  </a:cubicBezTo>
                  <a:cubicBezTo>
                    <a:pt x="422" y="711"/>
                    <a:pt x="420" y="712"/>
                    <a:pt x="419" y="713"/>
                  </a:cubicBezTo>
                  <a:cubicBezTo>
                    <a:pt x="417" y="713"/>
                    <a:pt x="417" y="714"/>
                    <a:pt x="417" y="715"/>
                  </a:cubicBezTo>
                  <a:cubicBezTo>
                    <a:pt x="416" y="716"/>
                    <a:pt x="416" y="716"/>
                    <a:pt x="416" y="718"/>
                  </a:cubicBezTo>
                  <a:cubicBezTo>
                    <a:pt x="417" y="721"/>
                    <a:pt x="416" y="722"/>
                    <a:pt x="416" y="724"/>
                  </a:cubicBezTo>
                  <a:cubicBezTo>
                    <a:pt x="416" y="725"/>
                    <a:pt x="414" y="725"/>
                    <a:pt x="413" y="725"/>
                  </a:cubicBezTo>
                  <a:cubicBezTo>
                    <a:pt x="411" y="725"/>
                    <a:pt x="410" y="725"/>
                    <a:pt x="408" y="724"/>
                  </a:cubicBezTo>
                  <a:cubicBezTo>
                    <a:pt x="407" y="724"/>
                    <a:pt x="406" y="725"/>
                    <a:pt x="406" y="725"/>
                  </a:cubicBezTo>
                  <a:cubicBezTo>
                    <a:pt x="405" y="726"/>
                    <a:pt x="403" y="728"/>
                    <a:pt x="402" y="728"/>
                  </a:cubicBezTo>
                  <a:cubicBezTo>
                    <a:pt x="401" y="728"/>
                    <a:pt x="399" y="729"/>
                    <a:pt x="398" y="729"/>
                  </a:cubicBezTo>
                  <a:cubicBezTo>
                    <a:pt x="397" y="730"/>
                    <a:pt x="396" y="731"/>
                    <a:pt x="395" y="733"/>
                  </a:cubicBezTo>
                  <a:cubicBezTo>
                    <a:pt x="394" y="735"/>
                    <a:pt x="393" y="736"/>
                    <a:pt x="392" y="736"/>
                  </a:cubicBezTo>
                  <a:cubicBezTo>
                    <a:pt x="391" y="737"/>
                    <a:pt x="390" y="737"/>
                    <a:pt x="389" y="736"/>
                  </a:cubicBezTo>
                  <a:cubicBezTo>
                    <a:pt x="388" y="736"/>
                    <a:pt x="386" y="734"/>
                    <a:pt x="385" y="734"/>
                  </a:cubicBezTo>
                  <a:cubicBezTo>
                    <a:pt x="384" y="733"/>
                    <a:pt x="385" y="731"/>
                    <a:pt x="386" y="729"/>
                  </a:cubicBezTo>
                  <a:cubicBezTo>
                    <a:pt x="387" y="727"/>
                    <a:pt x="387" y="727"/>
                    <a:pt x="387" y="726"/>
                  </a:cubicBezTo>
                  <a:cubicBezTo>
                    <a:pt x="387" y="725"/>
                    <a:pt x="385" y="724"/>
                    <a:pt x="383" y="723"/>
                  </a:cubicBezTo>
                  <a:cubicBezTo>
                    <a:pt x="381" y="723"/>
                    <a:pt x="380" y="724"/>
                    <a:pt x="379" y="725"/>
                  </a:cubicBezTo>
                  <a:cubicBezTo>
                    <a:pt x="378" y="726"/>
                    <a:pt x="376" y="726"/>
                    <a:pt x="375" y="727"/>
                  </a:cubicBezTo>
                  <a:cubicBezTo>
                    <a:pt x="374" y="727"/>
                    <a:pt x="372" y="728"/>
                    <a:pt x="370" y="728"/>
                  </a:cubicBezTo>
                  <a:cubicBezTo>
                    <a:pt x="368" y="728"/>
                    <a:pt x="367" y="729"/>
                    <a:pt x="367" y="729"/>
                  </a:cubicBezTo>
                  <a:cubicBezTo>
                    <a:pt x="366" y="730"/>
                    <a:pt x="365" y="732"/>
                    <a:pt x="364" y="733"/>
                  </a:cubicBezTo>
                  <a:cubicBezTo>
                    <a:pt x="363" y="734"/>
                    <a:pt x="361" y="735"/>
                    <a:pt x="359" y="735"/>
                  </a:cubicBezTo>
                  <a:cubicBezTo>
                    <a:pt x="357" y="735"/>
                    <a:pt x="357" y="736"/>
                    <a:pt x="354" y="738"/>
                  </a:cubicBezTo>
                  <a:cubicBezTo>
                    <a:pt x="352" y="739"/>
                    <a:pt x="349" y="743"/>
                    <a:pt x="347" y="745"/>
                  </a:cubicBezTo>
                  <a:cubicBezTo>
                    <a:pt x="345" y="747"/>
                    <a:pt x="345" y="748"/>
                    <a:pt x="344" y="749"/>
                  </a:cubicBezTo>
                  <a:cubicBezTo>
                    <a:pt x="343" y="749"/>
                    <a:pt x="343" y="749"/>
                    <a:pt x="343" y="749"/>
                  </a:cubicBezTo>
                  <a:cubicBezTo>
                    <a:pt x="342" y="749"/>
                    <a:pt x="341" y="748"/>
                    <a:pt x="340" y="748"/>
                  </a:cubicBezTo>
                  <a:cubicBezTo>
                    <a:pt x="339" y="747"/>
                    <a:pt x="339" y="747"/>
                    <a:pt x="339" y="746"/>
                  </a:cubicBezTo>
                  <a:cubicBezTo>
                    <a:pt x="338" y="746"/>
                    <a:pt x="336" y="747"/>
                    <a:pt x="335" y="747"/>
                  </a:cubicBezTo>
                  <a:cubicBezTo>
                    <a:pt x="334" y="747"/>
                    <a:pt x="333" y="747"/>
                    <a:pt x="332" y="747"/>
                  </a:cubicBezTo>
                  <a:cubicBezTo>
                    <a:pt x="332" y="746"/>
                    <a:pt x="330" y="745"/>
                    <a:pt x="329" y="745"/>
                  </a:cubicBezTo>
                  <a:cubicBezTo>
                    <a:pt x="327" y="745"/>
                    <a:pt x="327" y="746"/>
                    <a:pt x="326" y="747"/>
                  </a:cubicBezTo>
                  <a:cubicBezTo>
                    <a:pt x="326" y="748"/>
                    <a:pt x="325" y="749"/>
                    <a:pt x="324" y="749"/>
                  </a:cubicBezTo>
                  <a:cubicBezTo>
                    <a:pt x="323" y="749"/>
                    <a:pt x="322" y="747"/>
                    <a:pt x="322" y="747"/>
                  </a:cubicBezTo>
                  <a:cubicBezTo>
                    <a:pt x="322" y="747"/>
                    <a:pt x="319" y="743"/>
                    <a:pt x="319" y="742"/>
                  </a:cubicBezTo>
                  <a:cubicBezTo>
                    <a:pt x="320" y="741"/>
                    <a:pt x="321" y="740"/>
                    <a:pt x="320" y="739"/>
                  </a:cubicBezTo>
                  <a:cubicBezTo>
                    <a:pt x="320" y="738"/>
                    <a:pt x="318" y="738"/>
                    <a:pt x="317" y="737"/>
                  </a:cubicBezTo>
                  <a:cubicBezTo>
                    <a:pt x="316" y="737"/>
                    <a:pt x="316" y="735"/>
                    <a:pt x="315" y="735"/>
                  </a:cubicBezTo>
                  <a:cubicBezTo>
                    <a:pt x="314" y="734"/>
                    <a:pt x="312" y="734"/>
                    <a:pt x="312" y="734"/>
                  </a:cubicBezTo>
                  <a:cubicBezTo>
                    <a:pt x="311" y="733"/>
                    <a:pt x="312" y="732"/>
                    <a:pt x="310" y="732"/>
                  </a:cubicBezTo>
                  <a:cubicBezTo>
                    <a:pt x="309" y="733"/>
                    <a:pt x="307" y="733"/>
                    <a:pt x="307" y="733"/>
                  </a:cubicBezTo>
                  <a:cubicBezTo>
                    <a:pt x="306" y="733"/>
                    <a:pt x="306" y="732"/>
                    <a:pt x="305" y="731"/>
                  </a:cubicBezTo>
                  <a:cubicBezTo>
                    <a:pt x="304" y="730"/>
                    <a:pt x="304" y="729"/>
                    <a:pt x="304" y="727"/>
                  </a:cubicBezTo>
                  <a:cubicBezTo>
                    <a:pt x="304" y="726"/>
                    <a:pt x="304" y="726"/>
                    <a:pt x="306" y="726"/>
                  </a:cubicBezTo>
                  <a:cubicBezTo>
                    <a:pt x="307" y="726"/>
                    <a:pt x="308" y="727"/>
                    <a:pt x="308" y="726"/>
                  </a:cubicBezTo>
                  <a:cubicBezTo>
                    <a:pt x="309" y="726"/>
                    <a:pt x="309" y="726"/>
                    <a:pt x="308" y="725"/>
                  </a:cubicBezTo>
                  <a:cubicBezTo>
                    <a:pt x="307" y="725"/>
                    <a:pt x="307" y="725"/>
                    <a:pt x="308" y="724"/>
                  </a:cubicBezTo>
                  <a:cubicBezTo>
                    <a:pt x="308" y="724"/>
                    <a:pt x="310" y="723"/>
                    <a:pt x="309" y="723"/>
                  </a:cubicBezTo>
                  <a:cubicBezTo>
                    <a:pt x="308" y="722"/>
                    <a:pt x="306" y="722"/>
                    <a:pt x="306" y="721"/>
                  </a:cubicBezTo>
                  <a:cubicBezTo>
                    <a:pt x="306" y="720"/>
                    <a:pt x="307" y="719"/>
                    <a:pt x="306" y="718"/>
                  </a:cubicBezTo>
                  <a:cubicBezTo>
                    <a:pt x="305" y="716"/>
                    <a:pt x="303" y="715"/>
                    <a:pt x="302" y="714"/>
                  </a:cubicBezTo>
                  <a:cubicBezTo>
                    <a:pt x="302" y="714"/>
                    <a:pt x="302" y="713"/>
                    <a:pt x="300" y="712"/>
                  </a:cubicBezTo>
                  <a:cubicBezTo>
                    <a:pt x="298" y="711"/>
                    <a:pt x="298" y="710"/>
                    <a:pt x="297" y="709"/>
                  </a:cubicBezTo>
                  <a:cubicBezTo>
                    <a:pt x="297" y="709"/>
                    <a:pt x="296" y="709"/>
                    <a:pt x="295" y="709"/>
                  </a:cubicBezTo>
                  <a:cubicBezTo>
                    <a:pt x="294" y="709"/>
                    <a:pt x="294" y="708"/>
                    <a:pt x="293" y="708"/>
                  </a:cubicBezTo>
                  <a:cubicBezTo>
                    <a:pt x="292" y="708"/>
                    <a:pt x="291" y="707"/>
                    <a:pt x="291" y="706"/>
                  </a:cubicBezTo>
                  <a:cubicBezTo>
                    <a:pt x="291" y="706"/>
                    <a:pt x="291" y="705"/>
                    <a:pt x="291" y="705"/>
                  </a:cubicBezTo>
                  <a:cubicBezTo>
                    <a:pt x="290" y="705"/>
                    <a:pt x="290" y="704"/>
                    <a:pt x="289" y="704"/>
                  </a:cubicBezTo>
                  <a:cubicBezTo>
                    <a:pt x="289" y="703"/>
                    <a:pt x="288" y="703"/>
                    <a:pt x="288" y="701"/>
                  </a:cubicBezTo>
                  <a:cubicBezTo>
                    <a:pt x="288" y="700"/>
                    <a:pt x="287" y="699"/>
                    <a:pt x="289" y="699"/>
                  </a:cubicBezTo>
                  <a:cubicBezTo>
                    <a:pt x="290" y="699"/>
                    <a:pt x="292" y="699"/>
                    <a:pt x="292" y="699"/>
                  </a:cubicBezTo>
                  <a:cubicBezTo>
                    <a:pt x="293" y="699"/>
                    <a:pt x="294" y="698"/>
                    <a:pt x="294" y="696"/>
                  </a:cubicBezTo>
                  <a:cubicBezTo>
                    <a:pt x="294" y="695"/>
                    <a:pt x="293" y="695"/>
                    <a:pt x="294" y="694"/>
                  </a:cubicBezTo>
                  <a:cubicBezTo>
                    <a:pt x="295" y="693"/>
                    <a:pt x="295" y="693"/>
                    <a:pt x="295" y="692"/>
                  </a:cubicBezTo>
                  <a:cubicBezTo>
                    <a:pt x="294" y="692"/>
                    <a:pt x="292" y="691"/>
                    <a:pt x="293" y="690"/>
                  </a:cubicBezTo>
                  <a:cubicBezTo>
                    <a:pt x="295" y="689"/>
                    <a:pt x="295" y="689"/>
                    <a:pt x="296" y="688"/>
                  </a:cubicBezTo>
                  <a:cubicBezTo>
                    <a:pt x="297" y="687"/>
                    <a:pt x="296" y="686"/>
                    <a:pt x="297" y="685"/>
                  </a:cubicBezTo>
                  <a:cubicBezTo>
                    <a:pt x="298" y="685"/>
                    <a:pt x="298" y="685"/>
                    <a:pt x="298" y="684"/>
                  </a:cubicBezTo>
                  <a:cubicBezTo>
                    <a:pt x="297" y="683"/>
                    <a:pt x="296" y="683"/>
                    <a:pt x="295" y="683"/>
                  </a:cubicBezTo>
                  <a:cubicBezTo>
                    <a:pt x="294" y="682"/>
                    <a:pt x="292" y="682"/>
                    <a:pt x="293" y="683"/>
                  </a:cubicBezTo>
                  <a:cubicBezTo>
                    <a:pt x="293" y="685"/>
                    <a:pt x="294" y="686"/>
                    <a:pt x="294" y="687"/>
                  </a:cubicBezTo>
                  <a:cubicBezTo>
                    <a:pt x="293" y="687"/>
                    <a:pt x="293" y="688"/>
                    <a:pt x="293" y="687"/>
                  </a:cubicBezTo>
                  <a:cubicBezTo>
                    <a:pt x="292" y="687"/>
                    <a:pt x="291" y="686"/>
                    <a:pt x="291" y="687"/>
                  </a:cubicBezTo>
                  <a:cubicBezTo>
                    <a:pt x="290" y="688"/>
                    <a:pt x="290" y="688"/>
                    <a:pt x="289" y="688"/>
                  </a:cubicBezTo>
                  <a:cubicBezTo>
                    <a:pt x="289" y="688"/>
                    <a:pt x="288" y="688"/>
                    <a:pt x="288" y="687"/>
                  </a:cubicBezTo>
                  <a:cubicBezTo>
                    <a:pt x="288" y="686"/>
                    <a:pt x="289" y="686"/>
                    <a:pt x="287" y="685"/>
                  </a:cubicBezTo>
                  <a:cubicBezTo>
                    <a:pt x="286" y="685"/>
                    <a:pt x="285" y="684"/>
                    <a:pt x="286" y="683"/>
                  </a:cubicBezTo>
                  <a:cubicBezTo>
                    <a:pt x="286" y="683"/>
                    <a:pt x="287" y="682"/>
                    <a:pt x="287" y="681"/>
                  </a:cubicBezTo>
                  <a:cubicBezTo>
                    <a:pt x="287" y="680"/>
                    <a:pt x="289" y="678"/>
                    <a:pt x="288" y="677"/>
                  </a:cubicBezTo>
                  <a:cubicBezTo>
                    <a:pt x="288" y="676"/>
                    <a:pt x="286" y="674"/>
                    <a:pt x="286" y="673"/>
                  </a:cubicBezTo>
                  <a:cubicBezTo>
                    <a:pt x="285" y="673"/>
                    <a:pt x="285" y="674"/>
                    <a:pt x="284" y="673"/>
                  </a:cubicBezTo>
                  <a:cubicBezTo>
                    <a:pt x="283" y="672"/>
                    <a:pt x="282" y="672"/>
                    <a:pt x="282" y="672"/>
                  </a:cubicBezTo>
                  <a:cubicBezTo>
                    <a:pt x="282" y="672"/>
                    <a:pt x="281" y="672"/>
                    <a:pt x="280" y="672"/>
                  </a:cubicBezTo>
                  <a:cubicBezTo>
                    <a:pt x="279" y="672"/>
                    <a:pt x="278" y="670"/>
                    <a:pt x="278" y="669"/>
                  </a:cubicBezTo>
                  <a:cubicBezTo>
                    <a:pt x="278" y="668"/>
                    <a:pt x="279" y="667"/>
                    <a:pt x="278" y="667"/>
                  </a:cubicBezTo>
                  <a:cubicBezTo>
                    <a:pt x="278" y="667"/>
                    <a:pt x="275" y="667"/>
                    <a:pt x="275" y="666"/>
                  </a:cubicBezTo>
                  <a:cubicBezTo>
                    <a:pt x="275" y="665"/>
                    <a:pt x="276" y="664"/>
                    <a:pt x="274" y="663"/>
                  </a:cubicBezTo>
                  <a:cubicBezTo>
                    <a:pt x="273" y="663"/>
                    <a:pt x="272" y="662"/>
                    <a:pt x="271" y="662"/>
                  </a:cubicBezTo>
                  <a:cubicBezTo>
                    <a:pt x="270" y="661"/>
                    <a:pt x="268" y="661"/>
                    <a:pt x="268" y="659"/>
                  </a:cubicBezTo>
                  <a:cubicBezTo>
                    <a:pt x="269" y="658"/>
                    <a:pt x="269" y="657"/>
                    <a:pt x="269" y="656"/>
                  </a:cubicBezTo>
                  <a:cubicBezTo>
                    <a:pt x="270" y="655"/>
                    <a:pt x="270" y="655"/>
                    <a:pt x="270" y="654"/>
                  </a:cubicBezTo>
                  <a:cubicBezTo>
                    <a:pt x="269" y="653"/>
                    <a:pt x="270" y="653"/>
                    <a:pt x="270" y="652"/>
                  </a:cubicBezTo>
                  <a:cubicBezTo>
                    <a:pt x="270" y="650"/>
                    <a:pt x="271" y="648"/>
                    <a:pt x="271" y="647"/>
                  </a:cubicBezTo>
                  <a:cubicBezTo>
                    <a:pt x="271" y="645"/>
                    <a:pt x="272" y="645"/>
                    <a:pt x="270" y="645"/>
                  </a:cubicBezTo>
                  <a:cubicBezTo>
                    <a:pt x="269" y="644"/>
                    <a:pt x="269" y="644"/>
                    <a:pt x="267" y="644"/>
                  </a:cubicBezTo>
                  <a:cubicBezTo>
                    <a:pt x="266" y="643"/>
                    <a:pt x="265" y="645"/>
                    <a:pt x="264" y="645"/>
                  </a:cubicBezTo>
                  <a:cubicBezTo>
                    <a:pt x="263" y="645"/>
                    <a:pt x="262" y="644"/>
                    <a:pt x="261" y="642"/>
                  </a:cubicBezTo>
                  <a:cubicBezTo>
                    <a:pt x="260" y="641"/>
                    <a:pt x="261" y="640"/>
                    <a:pt x="261" y="639"/>
                  </a:cubicBezTo>
                  <a:cubicBezTo>
                    <a:pt x="261" y="638"/>
                    <a:pt x="260" y="636"/>
                    <a:pt x="260" y="635"/>
                  </a:cubicBezTo>
                  <a:cubicBezTo>
                    <a:pt x="259" y="634"/>
                    <a:pt x="259" y="634"/>
                    <a:pt x="259" y="633"/>
                  </a:cubicBezTo>
                  <a:cubicBezTo>
                    <a:pt x="259" y="632"/>
                    <a:pt x="260" y="632"/>
                    <a:pt x="259" y="631"/>
                  </a:cubicBezTo>
                  <a:cubicBezTo>
                    <a:pt x="258" y="630"/>
                    <a:pt x="258" y="629"/>
                    <a:pt x="257" y="628"/>
                  </a:cubicBezTo>
                  <a:cubicBezTo>
                    <a:pt x="256" y="627"/>
                    <a:pt x="255" y="626"/>
                    <a:pt x="255" y="624"/>
                  </a:cubicBezTo>
                  <a:cubicBezTo>
                    <a:pt x="254" y="623"/>
                    <a:pt x="255" y="622"/>
                    <a:pt x="255" y="621"/>
                  </a:cubicBezTo>
                  <a:cubicBezTo>
                    <a:pt x="254" y="621"/>
                    <a:pt x="254" y="620"/>
                    <a:pt x="254" y="620"/>
                  </a:cubicBezTo>
                  <a:cubicBezTo>
                    <a:pt x="254" y="620"/>
                    <a:pt x="253" y="619"/>
                    <a:pt x="252" y="619"/>
                  </a:cubicBezTo>
                  <a:cubicBezTo>
                    <a:pt x="251" y="620"/>
                    <a:pt x="251" y="621"/>
                    <a:pt x="251" y="621"/>
                  </a:cubicBezTo>
                  <a:cubicBezTo>
                    <a:pt x="251" y="621"/>
                    <a:pt x="251" y="619"/>
                    <a:pt x="251" y="618"/>
                  </a:cubicBezTo>
                  <a:cubicBezTo>
                    <a:pt x="251" y="617"/>
                    <a:pt x="252" y="615"/>
                    <a:pt x="251" y="614"/>
                  </a:cubicBezTo>
                  <a:cubicBezTo>
                    <a:pt x="251" y="613"/>
                    <a:pt x="250" y="611"/>
                    <a:pt x="249" y="610"/>
                  </a:cubicBezTo>
                  <a:cubicBezTo>
                    <a:pt x="248" y="609"/>
                    <a:pt x="247" y="608"/>
                    <a:pt x="247" y="607"/>
                  </a:cubicBezTo>
                  <a:cubicBezTo>
                    <a:pt x="247" y="606"/>
                    <a:pt x="248" y="605"/>
                    <a:pt x="247" y="605"/>
                  </a:cubicBezTo>
                  <a:cubicBezTo>
                    <a:pt x="246" y="606"/>
                    <a:pt x="245" y="606"/>
                    <a:pt x="245" y="606"/>
                  </a:cubicBezTo>
                  <a:cubicBezTo>
                    <a:pt x="245" y="606"/>
                    <a:pt x="247" y="604"/>
                    <a:pt x="247" y="604"/>
                  </a:cubicBezTo>
                  <a:cubicBezTo>
                    <a:pt x="247" y="603"/>
                    <a:pt x="245" y="603"/>
                    <a:pt x="246" y="602"/>
                  </a:cubicBezTo>
                  <a:cubicBezTo>
                    <a:pt x="246" y="601"/>
                    <a:pt x="247" y="601"/>
                    <a:pt x="246" y="600"/>
                  </a:cubicBezTo>
                  <a:cubicBezTo>
                    <a:pt x="245" y="600"/>
                    <a:pt x="242" y="600"/>
                    <a:pt x="241" y="599"/>
                  </a:cubicBezTo>
                  <a:cubicBezTo>
                    <a:pt x="241" y="597"/>
                    <a:pt x="241" y="595"/>
                    <a:pt x="241" y="593"/>
                  </a:cubicBezTo>
                  <a:cubicBezTo>
                    <a:pt x="240" y="592"/>
                    <a:pt x="239" y="591"/>
                    <a:pt x="238" y="590"/>
                  </a:cubicBezTo>
                  <a:cubicBezTo>
                    <a:pt x="237" y="589"/>
                    <a:pt x="236" y="589"/>
                    <a:pt x="236" y="587"/>
                  </a:cubicBezTo>
                  <a:cubicBezTo>
                    <a:pt x="236" y="585"/>
                    <a:pt x="237" y="585"/>
                    <a:pt x="237" y="585"/>
                  </a:cubicBezTo>
                  <a:cubicBezTo>
                    <a:pt x="237" y="584"/>
                    <a:pt x="237" y="584"/>
                    <a:pt x="237" y="583"/>
                  </a:cubicBezTo>
                  <a:cubicBezTo>
                    <a:pt x="236" y="583"/>
                    <a:pt x="236" y="582"/>
                    <a:pt x="236" y="582"/>
                  </a:cubicBezTo>
                  <a:cubicBezTo>
                    <a:pt x="236" y="581"/>
                    <a:pt x="235" y="580"/>
                    <a:pt x="235" y="579"/>
                  </a:cubicBezTo>
                  <a:cubicBezTo>
                    <a:pt x="234" y="578"/>
                    <a:pt x="234" y="578"/>
                    <a:pt x="233" y="578"/>
                  </a:cubicBezTo>
                  <a:cubicBezTo>
                    <a:pt x="232" y="578"/>
                    <a:pt x="231" y="578"/>
                    <a:pt x="230" y="579"/>
                  </a:cubicBezTo>
                  <a:cubicBezTo>
                    <a:pt x="229" y="580"/>
                    <a:pt x="230" y="580"/>
                    <a:pt x="229" y="581"/>
                  </a:cubicBezTo>
                  <a:cubicBezTo>
                    <a:pt x="229" y="582"/>
                    <a:pt x="229" y="584"/>
                    <a:pt x="228" y="584"/>
                  </a:cubicBezTo>
                  <a:cubicBezTo>
                    <a:pt x="227" y="585"/>
                    <a:pt x="226" y="585"/>
                    <a:pt x="225" y="586"/>
                  </a:cubicBezTo>
                  <a:cubicBezTo>
                    <a:pt x="224" y="586"/>
                    <a:pt x="224" y="588"/>
                    <a:pt x="224" y="588"/>
                  </a:cubicBezTo>
                  <a:cubicBezTo>
                    <a:pt x="223" y="588"/>
                    <a:pt x="223" y="586"/>
                    <a:pt x="222" y="586"/>
                  </a:cubicBezTo>
                  <a:cubicBezTo>
                    <a:pt x="221" y="586"/>
                    <a:pt x="221" y="586"/>
                    <a:pt x="220" y="585"/>
                  </a:cubicBezTo>
                  <a:cubicBezTo>
                    <a:pt x="220" y="585"/>
                    <a:pt x="220" y="585"/>
                    <a:pt x="219" y="584"/>
                  </a:cubicBezTo>
                  <a:cubicBezTo>
                    <a:pt x="219" y="583"/>
                    <a:pt x="218" y="583"/>
                    <a:pt x="218" y="583"/>
                  </a:cubicBezTo>
                  <a:cubicBezTo>
                    <a:pt x="217" y="583"/>
                    <a:pt x="215" y="582"/>
                    <a:pt x="215" y="582"/>
                  </a:cubicBezTo>
                  <a:cubicBezTo>
                    <a:pt x="215" y="582"/>
                    <a:pt x="215" y="582"/>
                    <a:pt x="215" y="582"/>
                  </a:cubicBezTo>
                  <a:cubicBezTo>
                    <a:pt x="215" y="582"/>
                    <a:pt x="214" y="583"/>
                    <a:pt x="213" y="584"/>
                  </a:cubicBezTo>
                  <a:cubicBezTo>
                    <a:pt x="213" y="584"/>
                    <a:pt x="213" y="585"/>
                    <a:pt x="213" y="585"/>
                  </a:cubicBezTo>
                  <a:cubicBezTo>
                    <a:pt x="211" y="588"/>
                    <a:pt x="209" y="592"/>
                    <a:pt x="209" y="592"/>
                  </a:cubicBezTo>
                  <a:cubicBezTo>
                    <a:pt x="209" y="592"/>
                    <a:pt x="209" y="592"/>
                    <a:pt x="209" y="592"/>
                  </a:cubicBezTo>
                  <a:cubicBezTo>
                    <a:pt x="208" y="592"/>
                    <a:pt x="208" y="592"/>
                    <a:pt x="208" y="592"/>
                  </a:cubicBezTo>
                  <a:cubicBezTo>
                    <a:pt x="207" y="592"/>
                    <a:pt x="207" y="594"/>
                    <a:pt x="206" y="595"/>
                  </a:cubicBezTo>
                  <a:cubicBezTo>
                    <a:pt x="206" y="595"/>
                    <a:pt x="204" y="594"/>
                    <a:pt x="204" y="594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4" y="593"/>
                    <a:pt x="204" y="591"/>
                    <a:pt x="204" y="590"/>
                  </a:cubicBezTo>
                  <a:cubicBezTo>
                    <a:pt x="204" y="589"/>
                    <a:pt x="204" y="589"/>
                    <a:pt x="204" y="588"/>
                  </a:cubicBezTo>
                  <a:cubicBezTo>
                    <a:pt x="203" y="587"/>
                    <a:pt x="202" y="587"/>
                    <a:pt x="203" y="586"/>
                  </a:cubicBezTo>
                  <a:cubicBezTo>
                    <a:pt x="204" y="585"/>
                    <a:pt x="204" y="585"/>
                    <a:pt x="204" y="584"/>
                  </a:cubicBezTo>
                  <a:cubicBezTo>
                    <a:pt x="204" y="583"/>
                    <a:pt x="205" y="582"/>
                    <a:pt x="204" y="582"/>
                  </a:cubicBezTo>
                  <a:cubicBezTo>
                    <a:pt x="203" y="581"/>
                    <a:pt x="201" y="582"/>
                    <a:pt x="200" y="582"/>
                  </a:cubicBezTo>
                  <a:cubicBezTo>
                    <a:pt x="198" y="581"/>
                    <a:pt x="198" y="581"/>
                    <a:pt x="197" y="580"/>
                  </a:cubicBezTo>
                  <a:cubicBezTo>
                    <a:pt x="196" y="580"/>
                    <a:pt x="195" y="579"/>
                    <a:pt x="194" y="579"/>
                  </a:cubicBezTo>
                  <a:cubicBezTo>
                    <a:pt x="193" y="578"/>
                    <a:pt x="193" y="578"/>
                    <a:pt x="194" y="577"/>
                  </a:cubicBezTo>
                  <a:cubicBezTo>
                    <a:pt x="195" y="576"/>
                    <a:pt x="196" y="575"/>
                    <a:pt x="196" y="575"/>
                  </a:cubicBezTo>
                  <a:cubicBezTo>
                    <a:pt x="195" y="574"/>
                    <a:pt x="195" y="574"/>
                    <a:pt x="195" y="574"/>
                  </a:cubicBezTo>
                  <a:cubicBezTo>
                    <a:pt x="194" y="573"/>
                    <a:pt x="193" y="571"/>
                    <a:pt x="192" y="569"/>
                  </a:cubicBezTo>
                  <a:cubicBezTo>
                    <a:pt x="190" y="568"/>
                    <a:pt x="190" y="567"/>
                    <a:pt x="189" y="567"/>
                  </a:cubicBezTo>
                  <a:cubicBezTo>
                    <a:pt x="188" y="567"/>
                    <a:pt x="187" y="565"/>
                    <a:pt x="187" y="564"/>
                  </a:cubicBezTo>
                  <a:cubicBezTo>
                    <a:pt x="186" y="563"/>
                    <a:pt x="185" y="560"/>
                    <a:pt x="184" y="558"/>
                  </a:cubicBezTo>
                  <a:cubicBezTo>
                    <a:pt x="184" y="557"/>
                    <a:pt x="183" y="556"/>
                    <a:pt x="183" y="556"/>
                  </a:cubicBezTo>
                  <a:cubicBezTo>
                    <a:pt x="183" y="555"/>
                    <a:pt x="183" y="555"/>
                    <a:pt x="183" y="555"/>
                  </a:cubicBezTo>
                  <a:cubicBezTo>
                    <a:pt x="183" y="555"/>
                    <a:pt x="183" y="553"/>
                    <a:pt x="184" y="552"/>
                  </a:cubicBezTo>
                  <a:cubicBezTo>
                    <a:pt x="184" y="552"/>
                    <a:pt x="186" y="551"/>
                    <a:pt x="187" y="552"/>
                  </a:cubicBezTo>
                  <a:cubicBezTo>
                    <a:pt x="187" y="552"/>
                    <a:pt x="188" y="553"/>
                    <a:pt x="188" y="553"/>
                  </a:cubicBezTo>
                  <a:cubicBezTo>
                    <a:pt x="188" y="553"/>
                    <a:pt x="188" y="551"/>
                    <a:pt x="189" y="551"/>
                  </a:cubicBezTo>
                  <a:cubicBezTo>
                    <a:pt x="191" y="551"/>
                    <a:pt x="193" y="551"/>
                    <a:pt x="194" y="550"/>
                  </a:cubicBezTo>
                  <a:cubicBezTo>
                    <a:pt x="194" y="550"/>
                    <a:pt x="194" y="549"/>
                    <a:pt x="194" y="548"/>
                  </a:cubicBezTo>
                  <a:cubicBezTo>
                    <a:pt x="195" y="547"/>
                    <a:pt x="197" y="547"/>
                    <a:pt x="196" y="546"/>
                  </a:cubicBezTo>
                  <a:cubicBezTo>
                    <a:pt x="195" y="546"/>
                    <a:pt x="192" y="544"/>
                    <a:pt x="193" y="543"/>
                  </a:cubicBezTo>
                  <a:cubicBezTo>
                    <a:pt x="195" y="542"/>
                    <a:pt x="195" y="543"/>
                    <a:pt x="195" y="542"/>
                  </a:cubicBezTo>
                  <a:cubicBezTo>
                    <a:pt x="195" y="541"/>
                    <a:pt x="196" y="540"/>
                    <a:pt x="195" y="540"/>
                  </a:cubicBezTo>
                  <a:cubicBezTo>
                    <a:pt x="193" y="539"/>
                    <a:pt x="193" y="539"/>
                    <a:pt x="193" y="538"/>
                  </a:cubicBezTo>
                  <a:cubicBezTo>
                    <a:pt x="192" y="538"/>
                    <a:pt x="192" y="537"/>
                    <a:pt x="191" y="537"/>
                  </a:cubicBezTo>
                  <a:cubicBezTo>
                    <a:pt x="190" y="537"/>
                    <a:pt x="188" y="536"/>
                    <a:pt x="188" y="536"/>
                  </a:cubicBezTo>
                  <a:cubicBezTo>
                    <a:pt x="188" y="536"/>
                    <a:pt x="186" y="536"/>
                    <a:pt x="186" y="534"/>
                  </a:cubicBezTo>
                  <a:cubicBezTo>
                    <a:pt x="187" y="532"/>
                    <a:pt x="187" y="530"/>
                    <a:pt x="187" y="529"/>
                  </a:cubicBezTo>
                  <a:cubicBezTo>
                    <a:pt x="186" y="528"/>
                    <a:pt x="184" y="528"/>
                    <a:pt x="184" y="527"/>
                  </a:cubicBezTo>
                  <a:cubicBezTo>
                    <a:pt x="183" y="527"/>
                    <a:pt x="181" y="527"/>
                    <a:pt x="181" y="525"/>
                  </a:cubicBezTo>
                  <a:cubicBezTo>
                    <a:pt x="181" y="523"/>
                    <a:pt x="182" y="522"/>
                    <a:pt x="181" y="521"/>
                  </a:cubicBezTo>
                  <a:cubicBezTo>
                    <a:pt x="180" y="520"/>
                    <a:pt x="180" y="519"/>
                    <a:pt x="179" y="518"/>
                  </a:cubicBezTo>
                  <a:cubicBezTo>
                    <a:pt x="178" y="516"/>
                    <a:pt x="177" y="516"/>
                    <a:pt x="177" y="515"/>
                  </a:cubicBezTo>
                  <a:cubicBezTo>
                    <a:pt x="176" y="515"/>
                    <a:pt x="173" y="514"/>
                    <a:pt x="173" y="513"/>
                  </a:cubicBezTo>
                  <a:cubicBezTo>
                    <a:pt x="173" y="512"/>
                    <a:pt x="172" y="510"/>
                    <a:pt x="172" y="511"/>
                  </a:cubicBezTo>
                  <a:cubicBezTo>
                    <a:pt x="171" y="511"/>
                    <a:pt x="169" y="512"/>
                    <a:pt x="170" y="511"/>
                  </a:cubicBezTo>
                  <a:cubicBezTo>
                    <a:pt x="170" y="509"/>
                    <a:pt x="170" y="509"/>
                    <a:pt x="169" y="508"/>
                  </a:cubicBezTo>
                  <a:cubicBezTo>
                    <a:pt x="169" y="507"/>
                    <a:pt x="168" y="505"/>
                    <a:pt x="166" y="505"/>
                  </a:cubicBezTo>
                  <a:cubicBezTo>
                    <a:pt x="165" y="504"/>
                    <a:pt x="163" y="504"/>
                    <a:pt x="163" y="503"/>
                  </a:cubicBezTo>
                  <a:cubicBezTo>
                    <a:pt x="162" y="502"/>
                    <a:pt x="161" y="499"/>
                    <a:pt x="161" y="498"/>
                  </a:cubicBezTo>
                  <a:cubicBezTo>
                    <a:pt x="161" y="497"/>
                    <a:pt x="161" y="495"/>
                    <a:pt x="161" y="494"/>
                  </a:cubicBezTo>
                  <a:cubicBezTo>
                    <a:pt x="161" y="493"/>
                    <a:pt x="161" y="491"/>
                    <a:pt x="161" y="491"/>
                  </a:cubicBezTo>
                  <a:cubicBezTo>
                    <a:pt x="161" y="491"/>
                    <a:pt x="160" y="492"/>
                    <a:pt x="159" y="493"/>
                  </a:cubicBezTo>
                  <a:cubicBezTo>
                    <a:pt x="158" y="494"/>
                    <a:pt x="158" y="494"/>
                    <a:pt x="157" y="494"/>
                  </a:cubicBezTo>
                  <a:cubicBezTo>
                    <a:pt x="156" y="494"/>
                    <a:pt x="154" y="493"/>
                    <a:pt x="154" y="494"/>
                  </a:cubicBezTo>
                  <a:cubicBezTo>
                    <a:pt x="153" y="495"/>
                    <a:pt x="152" y="497"/>
                    <a:pt x="152" y="498"/>
                  </a:cubicBezTo>
                  <a:cubicBezTo>
                    <a:pt x="152" y="499"/>
                    <a:pt x="152" y="500"/>
                    <a:pt x="152" y="501"/>
                  </a:cubicBezTo>
                  <a:cubicBezTo>
                    <a:pt x="151" y="502"/>
                    <a:pt x="151" y="502"/>
                    <a:pt x="150" y="502"/>
                  </a:cubicBezTo>
                  <a:cubicBezTo>
                    <a:pt x="149" y="502"/>
                    <a:pt x="148" y="503"/>
                    <a:pt x="147" y="504"/>
                  </a:cubicBezTo>
                  <a:cubicBezTo>
                    <a:pt x="147" y="505"/>
                    <a:pt x="146" y="505"/>
                    <a:pt x="146" y="506"/>
                  </a:cubicBezTo>
                  <a:cubicBezTo>
                    <a:pt x="147" y="507"/>
                    <a:pt x="146" y="508"/>
                    <a:pt x="146" y="509"/>
                  </a:cubicBezTo>
                  <a:cubicBezTo>
                    <a:pt x="146" y="510"/>
                    <a:pt x="146" y="511"/>
                    <a:pt x="145" y="511"/>
                  </a:cubicBezTo>
                  <a:cubicBezTo>
                    <a:pt x="144" y="512"/>
                    <a:pt x="143" y="510"/>
                    <a:pt x="143" y="511"/>
                  </a:cubicBezTo>
                  <a:cubicBezTo>
                    <a:pt x="143" y="511"/>
                    <a:pt x="142" y="513"/>
                    <a:pt x="141" y="514"/>
                  </a:cubicBezTo>
                  <a:cubicBezTo>
                    <a:pt x="140" y="515"/>
                    <a:pt x="140" y="517"/>
                    <a:pt x="139" y="517"/>
                  </a:cubicBezTo>
                  <a:cubicBezTo>
                    <a:pt x="139" y="517"/>
                    <a:pt x="138" y="517"/>
                    <a:pt x="137" y="517"/>
                  </a:cubicBezTo>
                  <a:cubicBezTo>
                    <a:pt x="136" y="517"/>
                    <a:pt x="135" y="517"/>
                    <a:pt x="135" y="518"/>
                  </a:cubicBezTo>
                  <a:cubicBezTo>
                    <a:pt x="135" y="519"/>
                    <a:pt x="134" y="521"/>
                    <a:pt x="135" y="522"/>
                  </a:cubicBezTo>
                  <a:cubicBezTo>
                    <a:pt x="135" y="523"/>
                    <a:pt x="136" y="524"/>
                    <a:pt x="136" y="525"/>
                  </a:cubicBezTo>
                  <a:cubicBezTo>
                    <a:pt x="136" y="526"/>
                    <a:pt x="135" y="526"/>
                    <a:pt x="135" y="526"/>
                  </a:cubicBezTo>
                  <a:cubicBezTo>
                    <a:pt x="135" y="526"/>
                    <a:pt x="135" y="528"/>
                    <a:pt x="135" y="529"/>
                  </a:cubicBezTo>
                  <a:cubicBezTo>
                    <a:pt x="136" y="530"/>
                    <a:pt x="138" y="530"/>
                    <a:pt x="137" y="530"/>
                  </a:cubicBezTo>
                  <a:cubicBezTo>
                    <a:pt x="136" y="531"/>
                    <a:pt x="136" y="532"/>
                    <a:pt x="135" y="533"/>
                  </a:cubicBezTo>
                  <a:cubicBezTo>
                    <a:pt x="135" y="534"/>
                    <a:pt x="134" y="535"/>
                    <a:pt x="134" y="536"/>
                  </a:cubicBezTo>
                  <a:cubicBezTo>
                    <a:pt x="134" y="537"/>
                    <a:pt x="133" y="537"/>
                    <a:pt x="133" y="538"/>
                  </a:cubicBezTo>
                  <a:cubicBezTo>
                    <a:pt x="134" y="539"/>
                    <a:pt x="135" y="541"/>
                    <a:pt x="135" y="541"/>
                  </a:cubicBezTo>
                  <a:cubicBezTo>
                    <a:pt x="135" y="542"/>
                    <a:pt x="135" y="542"/>
                    <a:pt x="135" y="542"/>
                  </a:cubicBezTo>
                  <a:cubicBezTo>
                    <a:pt x="135" y="542"/>
                    <a:pt x="134" y="542"/>
                    <a:pt x="134" y="543"/>
                  </a:cubicBezTo>
                  <a:cubicBezTo>
                    <a:pt x="133" y="544"/>
                    <a:pt x="133" y="546"/>
                    <a:pt x="133" y="546"/>
                  </a:cubicBezTo>
                  <a:cubicBezTo>
                    <a:pt x="132" y="547"/>
                    <a:pt x="132" y="550"/>
                    <a:pt x="132" y="551"/>
                  </a:cubicBezTo>
                  <a:cubicBezTo>
                    <a:pt x="131" y="551"/>
                    <a:pt x="130" y="549"/>
                    <a:pt x="129" y="548"/>
                  </a:cubicBezTo>
                  <a:cubicBezTo>
                    <a:pt x="127" y="547"/>
                    <a:pt x="126" y="546"/>
                    <a:pt x="126" y="544"/>
                  </a:cubicBezTo>
                  <a:cubicBezTo>
                    <a:pt x="126" y="543"/>
                    <a:pt x="125" y="540"/>
                    <a:pt x="125" y="539"/>
                  </a:cubicBezTo>
                  <a:cubicBezTo>
                    <a:pt x="124" y="538"/>
                    <a:pt x="122" y="536"/>
                    <a:pt x="121" y="535"/>
                  </a:cubicBezTo>
                  <a:cubicBezTo>
                    <a:pt x="120" y="533"/>
                    <a:pt x="118" y="531"/>
                    <a:pt x="118" y="531"/>
                  </a:cubicBezTo>
                  <a:cubicBezTo>
                    <a:pt x="118" y="531"/>
                    <a:pt x="117" y="530"/>
                    <a:pt x="117" y="530"/>
                  </a:cubicBezTo>
                  <a:cubicBezTo>
                    <a:pt x="116" y="528"/>
                    <a:pt x="117" y="526"/>
                    <a:pt x="117" y="525"/>
                  </a:cubicBezTo>
                  <a:cubicBezTo>
                    <a:pt x="118" y="523"/>
                    <a:pt x="117" y="520"/>
                    <a:pt x="117" y="517"/>
                  </a:cubicBezTo>
                  <a:cubicBezTo>
                    <a:pt x="117" y="515"/>
                    <a:pt x="117" y="513"/>
                    <a:pt x="117" y="511"/>
                  </a:cubicBezTo>
                  <a:cubicBezTo>
                    <a:pt x="117" y="509"/>
                    <a:pt x="115" y="508"/>
                    <a:pt x="115" y="506"/>
                  </a:cubicBezTo>
                  <a:cubicBezTo>
                    <a:pt x="114" y="504"/>
                    <a:pt x="114" y="501"/>
                    <a:pt x="114" y="500"/>
                  </a:cubicBezTo>
                  <a:cubicBezTo>
                    <a:pt x="113" y="498"/>
                    <a:pt x="113" y="494"/>
                    <a:pt x="113" y="493"/>
                  </a:cubicBezTo>
                  <a:cubicBezTo>
                    <a:pt x="113" y="491"/>
                    <a:pt x="113" y="488"/>
                    <a:pt x="113" y="487"/>
                  </a:cubicBezTo>
                  <a:cubicBezTo>
                    <a:pt x="114" y="486"/>
                    <a:pt x="115" y="484"/>
                    <a:pt x="115" y="482"/>
                  </a:cubicBezTo>
                  <a:cubicBezTo>
                    <a:pt x="115" y="480"/>
                    <a:pt x="115" y="477"/>
                    <a:pt x="115" y="474"/>
                  </a:cubicBezTo>
                  <a:cubicBezTo>
                    <a:pt x="115" y="472"/>
                    <a:pt x="115" y="469"/>
                    <a:pt x="115" y="466"/>
                  </a:cubicBezTo>
                  <a:cubicBezTo>
                    <a:pt x="115" y="462"/>
                    <a:pt x="115" y="458"/>
                    <a:pt x="115" y="456"/>
                  </a:cubicBezTo>
                  <a:cubicBezTo>
                    <a:pt x="115" y="453"/>
                    <a:pt x="115" y="452"/>
                    <a:pt x="114" y="450"/>
                  </a:cubicBezTo>
                  <a:cubicBezTo>
                    <a:pt x="113" y="449"/>
                    <a:pt x="112" y="448"/>
                    <a:pt x="112" y="446"/>
                  </a:cubicBezTo>
                  <a:cubicBezTo>
                    <a:pt x="112" y="445"/>
                    <a:pt x="112" y="439"/>
                    <a:pt x="112" y="436"/>
                  </a:cubicBezTo>
                  <a:cubicBezTo>
                    <a:pt x="113" y="434"/>
                    <a:pt x="112" y="429"/>
                    <a:pt x="112" y="427"/>
                  </a:cubicBezTo>
                  <a:cubicBezTo>
                    <a:pt x="112" y="424"/>
                    <a:pt x="112" y="424"/>
                    <a:pt x="111" y="422"/>
                  </a:cubicBezTo>
                  <a:cubicBezTo>
                    <a:pt x="110" y="420"/>
                    <a:pt x="110" y="420"/>
                    <a:pt x="109" y="417"/>
                  </a:cubicBezTo>
                  <a:cubicBezTo>
                    <a:pt x="108" y="415"/>
                    <a:pt x="108" y="413"/>
                    <a:pt x="108" y="412"/>
                  </a:cubicBezTo>
                  <a:cubicBezTo>
                    <a:pt x="108" y="410"/>
                    <a:pt x="109" y="406"/>
                    <a:pt x="110" y="404"/>
                  </a:cubicBezTo>
                  <a:cubicBezTo>
                    <a:pt x="110" y="401"/>
                    <a:pt x="110" y="400"/>
                    <a:pt x="111" y="399"/>
                  </a:cubicBezTo>
                  <a:cubicBezTo>
                    <a:pt x="111" y="397"/>
                    <a:pt x="113" y="395"/>
                    <a:pt x="113" y="393"/>
                  </a:cubicBezTo>
                  <a:cubicBezTo>
                    <a:pt x="114" y="391"/>
                    <a:pt x="114" y="388"/>
                    <a:pt x="114" y="386"/>
                  </a:cubicBezTo>
                  <a:cubicBezTo>
                    <a:pt x="113" y="384"/>
                    <a:pt x="113" y="381"/>
                    <a:pt x="113" y="379"/>
                  </a:cubicBezTo>
                  <a:cubicBezTo>
                    <a:pt x="114" y="376"/>
                    <a:pt x="113" y="375"/>
                    <a:pt x="112" y="374"/>
                  </a:cubicBezTo>
                  <a:cubicBezTo>
                    <a:pt x="111" y="373"/>
                    <a:pt x="110" y="372"/>
                    <a:pt x="110" y="371"/>
                  </a:cubicBezTo>
                  <a:cubicBezTo>
                    <a:pt x="110" y="369"/>
                    <a:pt x="109" y="369"/>
                    <a:pt x="110" y="367"/>
                  </a:cubicBezTo>
                  <a:cubicBezTo>
                    <a:pt x="110" y="365"/>
                    <a:pt x="110" y="364"/>
                    <a:pt x="109" y="363"/>
                  </a:cubicBezTo>
                  <a:cubicBezTo>
                    <a:pt x="109" y="362"/>
                    <a:pt x="109" y="361"/>
                    <a:pt x="110" y="359"/>
                  </a:cubicBezTo>
                  <a:cubicBezTo>
                    <a:pt x="110" y="357"/>
                    <a:pt x="109" y="356"/>
                    <a:pt x="109" y="354"/>
                  </a:cubicBezTo>
                  <a:cubicBezTo>
                    <a:pt x="109" y="352"/>
                    <a:pt x="109" y="351"/>
                    <a:pt x="110" y="349"/>
                  </a:cubicBezTo>
                  <a:cubicBezTo>
                    <a:pt x="110" y="346"/>
                    <a:pt x="109" y="346"/>
                    <a:pt x="109" y="345"/>
                  </a:cubicBezTo>
                  <a:cubicBezTo>
                    <a:pt x="109" y="343"/>
                    <a:pt x="108" y="341"/>
                    <a:pt x="108" y="340"/>
                  </a:cubicBezTo>
                  <a:cubicBezTo>
                    <a:pt x="107" y="338"/>
                    <a:pt x="107" y="336"/>
                    <a:pt x="107" y="334"/>
                  </a:cubicBezTo>
                  <a:cubicBezTo>
                    <a:pt x="107" y="332"/>
                    <a:pt x="107" y="330"/>
                    <a:pt x="107" y="329"/>
                  </a:cubicBezTo>
                  <a:cubicBezTo>
                    <a:pt x="107" y="327"/>
                    <a:pt x="106" y="325"/>
                    <a:pt x="106" y="323"/>
                  </a:cubicBezTo>
                  <a:cubicBezTo>
                    <a:pt x="106" y="322"/>
                    <a:pt x="106" y="321"/>
                    <a:pt x="107" y="321"/>
                  </a:cubicBezTo>
                  <a:cubicBezTo>
                    <a:pt x="108" y="320"/>
                    <a:pt x="108" y="320"/>
                    <a:pt x="109" y="319"/>
                  </a:cubicBezTo>
                  <a:cubicBezTo>
                    <a:pt x="111" y="318"/>
                    <a:pt x="111" y="316"/>
                    <a:pt x="111" y="315"/>
                  </a:cubicBezTo>
                  <a:cubicBezTo>
                    <a:pt x="111" y="314"/>
                    <a:pt x="109" y="314"/>
                    <a:pt x="108" y="314"/>
                  </a:cubicBezTo>
                  <a:cubicBezTo>
                    <a:pt x="107" y="313"/>
                    <a:pt x="105" y="312"/>
                    <a:pt x="105" y="311"/>
                  </a:cubicBezTo>
                  <a:cubicBezTo>
                    <a:pt x="104" y="310"/>
                    <a:pt x="104" y="309"/>
                    <a:pt x="103" y="308"/>
                  </a:cubicBezTo>
                  <a:cubicBezTo>
                    <a:pt x="103" y="307"/>
                    <a:pt x="99" y="304"/>
                    <a:pt x="98" y="304"/>
                  </a:cubicBezTo>
                  <a:cubicBezTo>
                    <a:pt x="97" y="303"/>
                    <a:pt x="97" y="301"/>
                    <a:pt x="97" y="300"/>
                  </a:cubicBezTo>
                  <a:cubicBezTo>
                    <a:pt x="98" y="299"/>
                    <a:pt x="99" y="297"/>
                    <a:pt x="100" y="295"/>
                  </a:cubicBezTo>
                  <a:cubicBezTo>
                    <a:pt x="100" y="293"/>
                    <a:pt x="99" y="292"/>
                    <a:pt x="98" y="291"/>
                  </a:cubicBezTo>
                  <a:cubicBezTo>
                    <a:pt x="97" y="290"/>
                    <a:pt x="95" y="289"/>
                    <a:pt x="94" y="288"/>
                  </a:cubicBezTo>
                  <a:cubicBezTo>
                    <a:pt x="94" y="287"/>
                    <a:pt x="93" y="284"/>
                    <a:pt x="93" y="283"/>
                  </a:cubicBezTo>
                  <a:cubicBezTo>
                    <a:pt x="92" y="281"/>
                    <a:pt x="91" y="280"/>
                    <a:pt x="89" y="279"/>
                  </a:cubicBezTo>
                  <a:cubicBezTo>
                    <a:pt x="88" y="277"/>
                    <a:pt x="86" y="275"/>
                    <a:pt x="86" y="274"/>
                  </a:cubicBezTo>
                  <a:cubicBezTo>
                    <a:pt x="85" y="273"/>
                    <a:pt x="86" y="270"/>
                    <a:pt x="86" y="268"/>
                  </a:cubicBezTo>
                  <a:cubicBezTo>
                    <a:pt x="86" y="266"/>
                    <a:pt x="87" y="265"/>
                    <a:pt x="88" y="263"/>
                  </a:cubicBezTo>
                  <a:cubicBezTo>
                    <a:pt x="89" y="261"/>
                    <a:pt x="92" y="262"/>
                    <a:pt x="93" y="263"/>
                  </a:cubicBezTo>
                  <a:cubicBezTo>
                    <a:pt x="94" y="264"/>
                    <a:pt x="96" y="268"/>
                    <a:pt x="96" y="269"/>
                  </a:cubicBezTo>
                  <a:cubicBezTo>
                    <a:pt x="97" y="270"/>
                    <a:pt x="99" y="270"/>
                    <a:pt x="100" y="270"/>
                  </a:cubicBezTo>
                  <a:cubicBezTo>
                    <a:pt x="100" y="270"/>
                    <a:pt x="101" y="268"/>
                    <a:pt x="102" y="266"/>
                  </a:cubicBezTo>
                  <a:cubicBezTo>
                    <a:pt x="102" y="264"/>
                    <a:pt x="103" y="264"/>
                    <a:pt x="106" y="262"/>
                  </a:cubicBezTo>
                  <a:cubicBezTo>
                    <a:pt x="109" y="260"/>
                    <a:pt x="106" y="257"/>
                    <a:pt x="105" y="255"/>
                  </a:cubicBezTo>
                  <a:cubicBezTo>
                    <a:pt x="104" y="254"/>
                    <a:pt x="103" y="253"/>
                    <a:pt x="102" y="252"/>
                  </a:cubicBezTo>
                  <a:cubicBezTo>
                    <a:pt x="101" y="251"/>
                    <a:pt x="98" y="249"/>
                    <a:pt x="96" y="248"/>
                  </a:cubicBezTo>
                  <a:cubicBezTo>
                    <a:pt x="94" y="246"/>
                    <a:pt x="94" y="244"/>
                    <a:pt x="92" y="242"/>
                  </a:cubicBezTo>
                  <a:cubicBezTo>
                    <a:pt x="91" y="240"/>
                    <a:pt x="88" y="238"/>
                    <a:pt x="87" y="237"/>
                  </a:cubicBezTo>
                  <a:cubicBezTo>
                    <a:pt x="85" y="235"/>
                    <a:pt x="85" y="233"/>
                    <a:pt x="84" y="232"/>
                  </a:cubicBezTo>
                  <a:cubicBezTo>
                    <a:pt x="84" y="231"/>
                    <a:pt x="84" y="230"/>
                    <a:pt x="83" y="228"/>
                  </a:cubicBezTo>
                  <a:cubicBezTo>
                    <a:pt x="83" y="226"/>
                    <a:pt x="82" y="225"/>
                    <a:pt x="81" y="223"/>
                  </a:cubicBezTo>
                  <a:cubicBezTo>
                    <a:pt x="80" y="222"/>
                    <a:pt x="78" y="220"/>
                    <a:pt x="77" y="219"/>
                  </a:cubicBezTo>
                  <a:cubicBezTo>
                    <a:pt x="76" y="218"/>
                    <a:pt x="75" y="215"/>
                    <a:pt x="74" y="213"/>
                  </a:cubicBezTo>
                  <a:cubicBezTo>
                    <a:pt x="73" y="211"/>
                    <a:pt x="73" y="210"/>
                    <a:pt x="74" y="208"/>
                  </a:cubicBezTo>
                  <a:cubicBezTo>
                    <a:pt x="75" y="207"/>
                    <a:pt x="76" y="206"/>
                    <a:pt x="76" y="204"/>
                  </a:cubicBezTo>
                  <a:cubicBezTo>
                    <a:pt x="77" y="201"/>
                    <a:pt x="76" y="200"/>
                    <a:pt x="75" y="198"/>
                  </a:cubicBezTo>
                  <a:cubicBezTo>
                    <a:pt x="74" y="197"/>
                    <a:pt x="72" y="194"/>
                    <a:pt x="71" y="193"/>
                  </a:cubicBezTo>
                  <a:cubicBezTo>
                    <a:pt x="70" y="192"/>
                    <a:pt x="68" y="190"/>
                    <a:pt x="68" y="189"/>
                  </a:cubicBezTo>
                  <a:cubicBezTo>
                    <a:pt x="67" y="188"/>
                    <a:pt x="65" y="184"/>
                    <a:pt x="65" y="183"/>
                  </a:cubicBezTo>
                  <a:cubicBezTo>
                    <a:pt x="64" y="181"/>
                    <a:pt x="63" y="179"/>
                    <a:pt x="62" y="178"/>
                  </a:cubicBezTo>
                  <a:cubicBezTo>
                    <a:pt x="62" y="176"/>
                    <a:pt x="62" y="173"/>
                    <a:pt x="62" y="171"/>
                  </a:cubicBezTo>
                  <a:cubicBezTo>
                    <a:pt x="62" y="169"/>
                    <a:pt x="60" y="167"/>
                    <a:pt x="59" y="167"/>
                  </a:cubicBezTo>
                  <a:cubicBezTo>
                    <a:pt x="57" y="166"/>
                    <a:pt x="54" y="164"/>
                    <a:pt x="52" y="162"/>
                  </a:cubicBezTo>
                  <a:cubicBezTo>
                    <a:pt x="51" y="162"/>
                    <a:pt x="50" y="161"/>
                    <a:pt x="48" y="159"/>
                  </a:cubicBezTo>
                  <a:cubicBezTo>
                    <a:pt x="47" y="158"/>
                    <a:pt x="46" y="158"/>
                    <a:pt x="45" y="157"/>
                  </a:cubicBezTo>
                  <a:cubicBezTo>
                    <a:pt x="44" y="156"/>
                    <a:pt x="42" y="155"/>
                    <a:pt x="40" y="155"/>
                  </a:cubicBezTo>
                  <a:cubicBezTo>
                    <a:pt x="39" y="155"/>
                    <a:pt x="35" y="153"/>
                    <a:pt x="33" y="152"/>
                  </a:cubicBezTo>
                  <a:cubicBezTo>
                    <a:pt x="30" y="152"/>
                    <a:pt x="26" y="150"/>
                    <a:pt x="25" y="149"/>
                  </a:cubicBezTo>
                  <a:cubicBezTo>
                    <a:pt x="24" y="149"/>
                    <a:pt x="21" y="147"/>
                    <a:pt x="20" y="146"/>
                  </a:cubicBezTo>
                  <a:cubicBezTo>
                    <a:pt x="19" y="145"/>
                    <a:pt x="17" y="142"/>
                    <a:pt x="16" y="142"/>
                  </a:cubicBezTo>
                  <a:cubicBezTo>
                    <a:pt x="15" y="141"/>
                    <a:pt x="11" y="139"/>
                    <a:pt x="10" y="138"/>
                  </a:cubicBezTo>
                  <a:cubicBezTo>
                    <a:pt x="8" y="137"/>
                    <a:pt x="7" y="135"/>
                    <a:pt x="6" y="133"/>
                  </a:cubicBezTo>
                  <a:cubicBezTo>
                    <a:pt x="4" y="131"/>
                    <a:pt x="4" y="129"/>
                    <a:pt x="3" y="127"/>
                  </a:cubicBezTo>
                  <a:cubicBezTo>
                    <a:pt x="2" y="125"/>
                    <a:pt x="2" y="124"/>
                    <a:pt x="2" y="123"/>
                  </a:cubicBezTo>
                  <a:cubicBezTo>
                    <a:pt x="2" y="121"/>
                    <a:pt x="2" y="119"/>
                    <a:pt x="2" y="118"/>
                  </a:cubicBezTo>
                  <a:cubicBezTo>
                    <a:pt x="2" y="117"/>
                    <a:pt x="1" y="116"/>
                    <a:pt x="0" y="115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2" y="113"/>
                    <a:pt x="2" y="112"/>
                  </a:cubicBezTo>
                  <a:cubicBezTo>
                    <a:pt x="2" y="111"/>
                    <a:pt x="2" y="110"/>
                    <a:pt x="3" y="110"/>
                  </a:cubicBezTo>
                  <a:cubicBezTo>
                    <a:pt x="4" y="109"/>
                    <a:pt x="7" y="108"/>
                    <a:pt x="8" y="108"/>
                  </a:cubicBezTo>
                  <a:cubicBezTo>
                    <a:pt x="9" y="108"/>
                    <a:pt x="11" y="108"/>
                    <a:pt x="12" y="108"/>
                  </a:cubicBezTo>
                  <a:cubicBezTo>
                    <a:pt x="12" y="108"/>
                    <a:pt x="14" y="108"/>
                    <a:pt x="13" y="107"/>
                  </a:cubicBezTo>
                  <a:cubicBezTo>
                    <a:pt x="13" y="106"/>
                    <a:pt x="12" y="105"/>
                    <a:pt x="13" y="105"/>
                  </a:cubicBezTo>
                  <a:cubicBezTo>
                    <a:pt x="14" y="104"/>
                    <a:pt x="15" y="104"/>
                    <a:pt x="15" y="103"/>
                  </a:cubicBezTo>
                  <a:cubicBezTo>
                    <a:pt x="15" y="102"/>
                    <a:pt x="15" y="101"/>
                    <a:pt x="15" y="100"/>
                  </a:cubicBezTo>
                  <a:cubicBezTo>
                    <a:pt x="14" y="99"/>
                    <a:pt x="14" y="99"/>
                    <a:pt x="13" y="98"/>
                  </a:cubicBezTo>
                  <a:cubicBezTo>
                    <a:pt x="13" y="97"/>
                    <a:pt x="12" y="97"/>
                    <a:pt x="12" y="96"/>
                  </a:cubicBezTo>
                  <a:cubicBezTo>
                    <a:pt x="13" y="95"/>
                    <a:pt x="13" y="95"/>
                    <a:pt x="13" y="94"/>
                  </a:cubicBezTo>
                  <a:cubicBezTo>
                    <a:pt x="12" y="93"/>
                    <a:pt x="13" y="92"/>
                    <a:pt x="13" y="91"/>
                  </a:cubicBezTo>
                  <a:cubicBezTo>
                    <a:pt x="14" y="90"/>
                    <a:pt x="16" y="88"/>
                    <a:pt x="17" y="88"/>
                  </a:cubicBezTo>
                  <a:cubicBezTo>
                    <a:pt x="17" y="88"/>
                    <a:pt x="19" y="87"/>
                    <a:pt x="20" y="86"/>
                  </a:cubicBezTo>
                  <a:cubicBezTo>
                    <a:pt x="20" y="85"/>
                    <a:pt x="22" y="84"/>
                    <a:pt x="22" y="83"/>
                  </a:cubicBezTo>
                  <a:cubicBezTo>
                    <a:pt x="22" y="82"/>
                    <a:pt x="23" y="81"/>
                    <a:pt x="23" y="80"/>
                  </a:cubicBezTo>
                  <a:cubicBezTo>
                    <a:pt x="23" y="79"/>
                    <a:pt x="23" y="76"/>
                    <a:pt x="25" y="76"/>
                  </a:cubicBezTo>
                  <a:cubicBezTo>
                    <a:pt x="27" y="77"/>
                    <a:pt x="28" y="77"/>
                    <a:pt x="28" y="76"/>
                  </a:cubicBezTo>
                  <a:cubicBezTo>
                    <a:pt x="28" y="76"/>
                    <a:pt x="28" y="75"/>
                    <a:pt x="29" y="75"/>
                  </a:cubicBezTo>
                  <a:cubicBezTo>
                    <a:pt x="29" y="75"/>
                    <a:pt x="30" y="75"/>
                    <a:pt x="31" y="74"/>
                  </a:cubicBezTo>
                  <a:cubicBezTo>
                    <a:pt x="31" y="73"/>
                    <a:pt x="32" y="73"/>
                    <a:pt x="32" y="73"/>
                  </a:cubicBezTo>
                  <a:cubicBezTo>
                    <a:pt x="33" y="73"/>
                    <a:pt x="34" y="72"/>
                    <a:pt x="34" y="71"/>
                  </a:cubicBezTo>
                  <a:cubicBezTo>
                    <a:pt x="34" y="71"/>
                    <a:pt x="31" y="70"/>
                    <a:pt x="30" y="69"/>
                  </a:cubicBezTo>
                  <a:cubicBezTo>
                    <a:pt x="29" y="69"/>
                    <a:pt x="28" y="69"/>
                    <a:pt x="28" y="68"/>
                  </a:cubicBezTo>
                  <a:cubicBezTo>
                    <a:pt x="27" y="67"/>
                    <a:pt x="27" y="67"/>
                    <a:pt x="26" y="67"/>
                  </a:cubicBezTo>
                  <a:cubicBezTo>
                    <a:pt x="25" y="66"/>
                    <a:pt x="24" y="66"/>
                    <a:pt x="23" y="66"/>
                  </a:cubicBezTo>
                  <a:cubicBezTo>
                    <a:pt x="22" y="66"/>
                    <a:pt x="22" y="65"/>
                    <a:pt x="21" y="65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9" y="63"/>
                    <a:pt x="19" y="63"/>
                    <a:pt x="18" y="62"/>
                  </a:cubicBezTo>
                  <a:cubicBezTo>
                    <a:pt x="17" y="61"/>
                    <a:pt x="16" y="60"/>
                    <a:pt x="17" y="59"/>
                  </a:cubicBezTo>
                  <a:cubicBezTo>
                    <a:pt x="17" y="59"/>
                    <a:pt x="18" y="55"/>
                    <a:pt x="17" y="54"/>
                  </a:cubicBezTo>
                  <a:cubicBezTo>
                    <a:pt x="17" y="54"/>
                    <a:pt x="16" y="54"/>
                    <a:pt x="14" y="54"/>
                  </a:cubicBezTo>
                  <a:cubicBezTo>
                    <a:pt x="12" y="54"/>
                    <a:pt x="12" y="54"/>
                    <a:pt x="12" y="53"/>
                  </a:cubicBezTo>
                  <a:cubicBezTo>
                    <a:pt x="12" y="53"/>
                    <a:pt x="12" y="52"/>
                    <a:pt x="11" y="52"/>
                  </a:cubicBezTo>
                  <a:cubicBezTo>
                    <a:pt x="10" y="52"/>
                    <a:pt x="9" y="50"/>
                    <a:pt x="10" y="49"/>
                  </a:cubicBezTo>
                  <a:cubicBezTo>
                    <a:pt x="11" y="48"/>
                    <a:pt x="12" y="45"/>
                    <a:pt x="12" y="44"/>
                  </a:cubicBezTo>
                  <a:cubicBezTo>
                    <a:pt x="11" y="43"/>
                    <a:pt x="11" y="42"/>
                    <a:pt x="11" y="41"/>
                  </a:cubicBezTo>
                  <a:cubicBezTo>
                    <a:pt x="11" y="39"/>
                    <a:pt x="11" y="38"/>
                    <a:pt x="11" y="37"/>
                  </a:cubicBezTo>
                  <a:cubicBezTo>
                    <a:pt x="11" y="36"/>
                    <a:pt x="11" y="34"/>
                    <a:pt x="10" y="34"/>
                  </a:cubicBezTo>
                  <a:cubicBezTo>
                    <a:pt x="9" y="33"/>
                    <a:pt x="8" y="33"/>
                    <a:pt x="8" y="32"/>
                  </a:cubicBezTo>
                  <a:cubicBezTo>
                    <a:pt x="8" y="30"/>
                    <a:pt x="9" y="30"/>
                    <a:pt x="9" y="30"/>
                  </a:cubicBezTo>
                  <a:cubicBezTo>
                    <a:pt x="10" y="30"/>
                    <a:pt x="10" y="29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1" y="26"/>
                    <a:pt x="12" y="27"/>
                    <a:pt x="13" y="27"/>
                  </a:cubicBezTo>
                  <a:cubicBezTo>
                    <a:pt x="14" y="27"/>
                    <a:pt x="15" y="27"/>
                    <a:pt x="15" y="27"/>
                  </a:cubicBezTo>
                  <a:cubicBezTo>
                    <a:pt x="15" y="26"/>
                    <a:pt x="15" y="26"/>
                    <a:pt x="16" y="26"/>
                  </a:cubicBezTo>
                  <a:cubicBezTo>
                    <a:pt x="17" y="26"/>
                    <a:pt x="19" y="25"/>
                    <a:pt x="20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3" y="25"/>
                    <a:pt x="26" y="23"/>
                    <a:pt x="27" y="24"/>
                  </a:cubicBezTo>
                  <a:cubicBezTo>
                    <a:pt x="28" y="25"/>
                    <a:pt x="29" y="25"/>
                    <a:pt x="29" y="24"/>
                  </a:cubicBezTo>
                  <a:cubicBezTo>
                    <a:pt x="29" y="23"/>
                    <a:pt x="30" y="23"/>
                    <a:pt x="30" y="22"/>
                  </a:cubicBezTo>
                  <a:cubicBezTo>
                    <a:pt x="31" y="21"/>
                    <a:pt x="31" y="19"/>
                    <a:pt x="30" y="18"/>
                  </a:cubicBezTo>
                  <a:cubicBezTo>
                    <a:pt x="30" y="17"/>
                    <a:pt x="31" y="17"/>
                    <a:pt x="32" y="17"/>
                  </a:cubicBezTo>
                  <a:cubicBezTo>
                    <a:pt x="33" y="17"/>
                    <a:pt x="33" y="16"/>
                    <a:pt x="34" y="15"/>
                  </a:cubicBezTo>
                  <a:cubicBezTo>
                    <a:pt x="34" y="14"/>
                    <a:pt x="35" y="12"/>
                    <a:pt x="34" y="11"/>
                  </a:cubicBezTo>
                  <a:cubicBezTo>
                    <a:pt x="33" y="10"/>
                    <a:pt x="32" y="8"/>
                    <a:pt x="32" y="7"/>
                  </a:cubicBezTo>
                  <a:cubicBezTo>
                    <a:pt x="32" y="7"/>
                    <a:pt x="33" y="6"/>
                    <a:pt x="34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9" y="4"/>
                    <a:pt x="41" y="3"/>
                    <a:pt x="41" y="2"/>
                  </a:cubicBezTo>
                  <a:cubicBezTo>
                    <a:pt x="42" y="1"/>
                    <a:pt x="43" y="0"/>
                    <a:pt x="43" y="0"/>
                  </a:cubicBezTo>
                  <a:cubicBezTo>
                    <a:pt x="44" y="0"/>
                    <a:pt x="48" y="0"/>
                    <a:pt x="50" y="0"/>
                  </a:cubicBezTo>
                  <a:cubicBezTo>
                    <a:pt x="52" y="1"/>
                    <a:pt x="54" y="2"/>
                    <a:pt x="55" y="4"/>
                  </a:cubicBezTo>
                  <a:cubicBezTo>
                    <a:pt x="57" y="6"/>
                    <a:pt x="58" y="8"/>
                    <a:pt x="59" y="9"/>
                  </a:cubicBezTo>
                  <a:cubicBezTo>
                    <a:pt x="61" y="9"/>
                    <a:pt x="63" y="9"/>
                    <a:pt x="65" y="10"/>
                  </a:cubicBezTo>
                  <a:cubicBezTo>
                    <a:pt x="67" y="10"/>
                    <a:pt x="69" y="11"/>
                    <a:pt x="70" y="12"/>
                  </a:cubicBezTo>
                  <a:cubicBezTo>
                    <a:pt x="71" y="12"/>
                    <a:pt x="73" y="13"/>
                    <a:pt x="74" y="13"/>
                  </a:cubicBezTo>
                  <a:cubicBezTo>
                    <a:pt x="76" y="13"/>
                    <a:pt x="81" y="12"/>
                    <a:pt x="83" y="12"/>
                  </a:cubicBezTo>
                  <a:cubicBezTo>
                    <a:pt x="84" y="12"/>
                    <a:pt x="86" y="12"/>
                    <a:pt x="86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5" y="16"/>
                    <a:pt x="86" y="17"/>
                  </a:cubicBezTo>
                  <a:cubicBezTo>
                    <a:pt x="86" y="17"/>
                    <a:pt x="89" y="20"/>
                    <a:pt x="89" y="21"/>
                  </a:cubicBezTo>
                  <a:cubicBezTo>
                    <a:pt x="89" y="22"/>
                    <a:pt x="89" y="25"/>
                    <a:pt x="88" y="25"/>
                  </a:cubicBezTo>
                  <a:cubicBezTo>
                    <a:pt x="87" y="26"/>
                    <a:pt x="86" y="26"/>
                    <a:pt x="86" y="27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7" y="29"/>
                    <a:pt x="88" y="31"/>
                    <a:pt x="87" y="31"/>
                  </a:cubicBezTo>
                  <a:cubicBezTo>
                    <a:pt x="87" y="32"/>
                    <a:pt x="85" y="33"/>
                    <a:pt x="86" y="34"/>
                  </a:cubicBezTo>
                  <a:cubicBezTo>
                    <a:pt x="86" y="35"/>
                    <a:pt x="88" y="36"/>
                    <a:pt x="88" y="36"/>
                  </a:cubicBezTo>
                  <a:cubicBezTo>
                    <a:pt x="89" y="36"/>
                    <a:pt x="90" y="36"/>
                    <a:pt x="90" y="36"/>
                  </a:cubicBezTo>
                  <a:cubicBezTo>
                    <a:pt x="91" y="37"/>
                    <a:pt x="92" y="40"/>
                    <a:pt x="91" y="41"/>
                  </a:cubicBezTo>
                  <a:cubicBezTo>
                    <a:pt x="91" y="42"/>
                    <a:pt x="91" y="43"/>
                    <a:pt x="92" y="43"/>
                  </a:cubicBezTo>
                  <a:cubicBezTo>
                    <a:pt x="93" y="43"/>
                    <a:pt x="94" y="42"/>
                    <a:pt x="94" y="43"/>
                  </a:cubicBezTo>
                  <a:cubicBezTo>
                    <a:pt x="94" y="45"/>
                    <a:pt x="95" y="45"/>
                    <a:pt x="95" y="45"/>
                  </a:cubicBezTo>
                  <a:cubicBezTo>
                    <a:pt x="96" y="46"/>
                    <a:pt x="99" y="47"/>
                    <a:pt x="99" y="48"/>
                  </a:cubicBezTo>
                  <a:cubicBezTo>
                    <a:pt x="99" y="49"/>
                    <a:pt x="98" y="49"/>
                    <a:pt x="99" y="50"/>
                  </a:cubicBezTo>
                  <a:cubicBezTo>
                    <a:pt x="100" y="51"/>
                    <a:pt x="102" y="53"/>
                    <a:pt x="102" y="54"/>
                  </a:cubicBezTo>
                  <a:cubicBezTo>
                    <a:pt x="102" y="55"/>
                    <a:pt x="101" y="55"/>
                    <a:pt x="101" y="55"/>
                  </a:cubicBezTo>
                  <a:cubicBezTo>
                    <a:pt x="100" y="55"/>
                    <a:pt x="99" y="56"/>
                    <a:pt x="100" y="56"/>
                  </a:cubicBezTo>
                  <a:cubicBezTo>
                    <a:pt x="100" y="57"/>
                    <a:pt x="101" y="58"/>
                    <a:pt x="102" y="59"/>
                  </a:cubicBezTo>
                  <a:cubicBezTo>
                    <a:pt x="102" y="59"/>
                    <a:pt x="104" y="60"/>
                    <a:pt x="103" y="60"/>
                  </a:cubicBezTo>
                  <a:cubicBezTo>
                    <a:pt x="102" y="61"/>
                    <a:pt x="101" y="63"/>
                    <a:pt x="102" y="64"/>
                  </a:cubicBezTo>
                  <a:cubicBezTo>
                    <a:pt x="102" y="64"/>
                    <a:pt x="103" y="66"/>
                    <a:pt x="104" y="66"/>
                  </a:cubicBezTo>
                  <a:cubicBezTo>
                    <a:pt x="105" y="66"/>
                    <a:pt x="107" y="67"/>
                    <a:pt x="107" y="68"/>
                  </a:cubicBezTo>
                  <a:cubicBezTo>
                    <a:pt x="107" y="69"/>
                    <a:pt x="108" y="69"/>
                    <a:pt x="108" y="70"/>
                  </a:cubicBezTo>
                  <a:cubicBezTo>
                    <a:pt x="109" y="70"/>
                    <a:pt x="108" y="72"/>
                    <a:pt x="108" y="73"/>
                  </a:cubicBezTo>
                  <a:cubicBezTo>
                    <a:pt x="108" y="74"/>
                    <a:pt x="107" y="76"/>
                    <a:pt x="108" y="76"/>
                  </a:cubicBezTo>
                  <a:cubicBezTo>
                    <a:pt x="108" y="77"/>
                    <a:pt x="108" y="78"/>
                    <a:pt x="109" y="79"/>
                  </a:cubicBezTo>
                  <a:cubicBezTo>
                    <a:pt x="110" y="79"/>
                    <a:pt x="111" y="79"/>
                    <a:pt x="110" y="81"/>
                  </a:cubicBezTo>
                  <a:cubicBezTo>
                    <a:pt x="110" y="82"/>
                    <a:pt x="110" y="83"/>
                    <a:pt x="110" y="84"/>
                  </a:cubicBezTo>
                  <a:cubicBezTo>
                    <a:pt x="109" y="84"/>
                    <a:pt x="109" y="85"/>
                    <a:pt x="110" y="86"/>
                  </a:cubicBezTo>
                  <a:cubicBezTo>
                    <a:pt x="110" y="86"/>
                    <a:pt x="110" y="86"/>
                    <a:pt x="109" y="87"/>
                  </a:cubicBezTo>
                  <a:cubicBezTo>
                    <a:pt x="109" y="87"/>
                    <a:pt x="108" y="88"/>
                    <a:pt x="109" y="88"/>
                  </a:cubicBezTo>
                  <a:cubicBezTo>
                    <a:pt x="110" y="88"/>
                    <a:pt x="112" y="88"/>
                    <a:pt x="112" y="90"/>
                  </a:cubicBezTo>
                  <a:cubicBezTo>
                    <a:pt x="112" y="91"/>
                    <a:pt x="111" y="94"/>
                    <a:pt x="112" y="95"/>
                  </a:cubicBezTo>
                  <a:cubicBezTo>
                    <a:pt x="113" y="96"/>
                    <a:pt x="113" y="95"/>
                    <a:pt x="113" y="97"/>
                  </a:cubicBezTo>
                  <a:cubicBezTo>
                    <a:pt x="113" y="98"/>
                    <a:pt x="115" y="99"/>
                    <a:pt x="115" y="100"/>
                  </a:cubicBezTo>
                  <a:cubicBezTo>
                    <a:pt x="116" y="101"/>
                    <a:pt x="119" y="103"/>
                    <a:pt x="119" y="103"/>
                  </a:cubicBezTo>
                  <a:cubicBezTo>
                    <a:pt x="120" y="103"/>
                    <a:pt x="123" y="103"/>
                    <a:pt x="123" y="104"/>
                  </a:cubicBezTo>
                  <a:cubicBezTo>
                    <a:pt x="124" y="105"/>
                    <a:pt x="125" y="107"/>
                    <a:pt x="126" y="107"/>
                  </a:cubicBezTo>
                  <a:cubicBezTo>
                    <a:pt x="126" y="107"/>
                    <a:pt x="127" y="106"/>
                    <a:pt x="128" y="106"/>
                  </a:cubicBezTo>
                  <a:cubicBezTo>
                    <a:pt x="129" y="107"/>
                    <a:pt x="131" y="107"/>
                    <a:pt x="132" y="108"/>
                  </a:cubicBezTo>
                  <a:cubicBezTo>
                    <a:pt x="133" y="109"/>
                    <a:pt x="134" y="111"/>
                    <a:pt x="135" y="111"/>
                  </a:cubicBezTo>
                  <a:cubicBezTo>
                    <a:pt x="136" y="111"/>
                    <a:pt x="139" y="111"/>
                    <a:pt x="140" y="112"/>
                  </a:cubicBezTo>
                  <a:cubicBezTo>
                    <a:pt x="141" y="113"/>
                    <a:pt x="141" y="116"/>
                    <a:pt x="141" y="116"/>
                  </a:cubicBezTo>
                  <a:cubicBezTo>
                    <a:pt x="142" y="117"/>
                    <a:pt x="142" y="117"/>
                    <a:pt x="142" y="118"/>
                  </a:cubicBezTo>
                  <a:cubicBezTo>
                    <a:pt x="142" y="119"/>
                    <a:pt x="143" y="120"/>
                    <a:pt x="143" y="121"/>
                  </a:cubicBezTo>
                  <a:cubicBezTo>
                    <a:pt x="143" y="122"/>
                    <a:pt x="144" y="125"/>
                    <a:pt x="144" y="125"/>
                  </a:cubicBezTo>
                  <a:cubicBezTo>
                    <a:pt x="145" y="126"/>
                    <a:pt x="146" y="126"/>
                    <a:pt x="147" y="126"/>
                  </a:cubicBezTo>
                  <a:cubicBezTo>
                    <a:pt x="148" y="126"/>
                    <a:pt x="149" y="126"/>
                    <a:pt x="149" y="126"/>
                  </a:cubicBezTo>
                  <a:cubicBezTo>
                    <a:pt x="149" y="126"/>
                    <a:pt x="150" y="125"/>
                    <a:pt x="150" y="125"/>
                  </a:cubicBezTo>
                  <a:cubicBezTo>
                    <a:pt x="151" y="126"/>
                    <a:pt x="151" y="126"/>
                    <a:pt x="152" y="126"/>
                  </a:cubicBezTo>
                  <a:cubicBezTo>
                    <a:pt x="153" y="126"/>
                    <a:pt x="154" y="125"/>
                    <a:pt x="154" y="125"/>
                  </a:cubicBezTo>
                  <a:cubicBezTo>
                    <a:pt x="159" y="129"/>
                    <a:pt x="159" y="129"/>
                    <a:pt x="159" y="129"/>
                  </a:cubicBezTo>
                  <a:cubicBezTo>
                    <a:pt x="161" y="130"/>
                    <a:pt x="161" y="130"/>
                    <a:pt x="161" y="130"/>
                  </a:cubicBezTo>
                  <a:cubicBezTo>
                    <a:pt x="163" y="130"/>
                    <a:pt x="163" y="130"/>
                    <a:pt x="163" y="130"/>
                  </a:cubicBezTo>
                  <a:cubicBezTo>
                    <a:pt x="163" y="130"/>
                    <a:pt x="166" y="130"/>
                    <a:pt x="167" y="132"/>
                  </a:cubicBezTo>
                  <a:cubicBezTo>
                    <a:pt x="168" y="134"/>
                    <a:pt x="168" y="135"/>
                    <a:pt x="168" y="136"/>
                  </a:cubicBezTo>
                  <a:cubicBezTo>
                    <a:pt x="169" y="136"/>
                    <a:pt x="169" y="137"/>
                    <a:pt x="170" y="137"/>
                  </a:cubicBezTo>
                  <a:cubicBezTo>
                    <a:pt x="171" y="136"/>
                    <a:pt x="172" y="135"/>
                    <a:pt x="173" y="136"/>
                  </a:cubicBezTo>
                  <a:cubicBezTo>
                    <a:pt x="173" y="137"/>
                    <a:pt x="174" y="138"/>
                    <a:pt x="175" y="138"/>
                  </a:cubicBezTo>
                  <a:cubicBezTo>
                    <a:pt x="176" y="138"/>
                    <a:pt x="176" y="138"/>
                    <a:pt x="176" y="138"/>
                  </a:cubicBezTo>
                  <a:cubicBezTo>
                    <a:pt x="178" y="143"/>
                    <a:pt x="178" y="143"/>
                    <a:pt x="178" y="143"/>
                  </a:cubicBezTo>
                  <a:cubicBezTo>
                    <a:pt x="178" y="143"/>
                    <a:pt x="179" y="141"/>
                    <a:pt x="180" y="140"/>
                  </a:cubicBezTo>
                  <a:cubicBezTo>
                    <a:pt x="180" y="139"/>
                    <a:pt x="182" y="137"/>
                    <a:pt x="182" y="136"/>
                  </a:cubicBezTo>
                  <a:cubicBezTo>
                    <a:pt x="182" y="135"/>
                    <a:pt x="182" y="133"/>
                    <a:pt x="183" y="132"/>
                  </a:cubicBezTo>
                  <a:cubicBezTo>
                    <a:pt x="183" y="131"/>
                    <a:pt x="184" y="129"/>
                    <a:pt x="184" y="127"/>
                  </a:cubicBezTo>
                  <a:cubicBezTo>
                    <a:pt x="184" y="126"/>
                    <a:pt x="184" y="126"/>
                    <a:pt x="183" y="125"/>
                  </a:cubicBezTo>
                  <a:cubicBezTo>
                    <a:pt x="182" y="124"/>
                    <a:pt x="183" y="121"/>
                    <a:pt x="184" y="122"/>
                  </a:cubicBezTo>
                  <a:cubicBezTo>
                    <a:pt x="185" y="122"/>
                    <a:pt x="185" y="123"/>
                    <a:pt x="186" y="123"/>
                  </a:cubicBezTo>
                  <a:cubicBezTo>
                    <a:pt x="187" y="123"/>
                    <a:pt x="188" y="122"/>
                    <a:pt x="188" y="123"/>
                  </a:cubicBezTo>
                  <a:cubicBezTo>
                    <a:pt x="189" y="123"/>
                    <a:pt x="189" y="123"/>
                    <a:pt x="190" y="122"/>
                  </a:cubicBezTo>
                  <a:cubicBezTo>
                    <a:pt x="190" y="121"/>
                    <a:pt x="191" y="120"/>
                    <a:pt x="191" y="118"/>
                  </a:cubicBezTo>
                  <a:cubicBezTo>
                    <a:pt x="191" y="117"/>
                    <a:pt x="192" y="116"/>
                    <a:pt x="192" y="115"/>
                  </a:cubicBezTo>
                  <a:cubicBezTo>
                    <a:pt x="192" y="114"/>
                    <a:pt x="193" y="113"/>
                    <a:pt x="193" y="114"/>
                  </a:cubicBezTo>
                  <a:cubicBezTo>
                    <a:pt x="194" y="115"/>
                    <a:pt x="194" y="117"/>
                    <a:pt x="194" y="117"/>
                  </a:cubicBezTo>
                  <a:cubicBezTo>
                    <a:pt x="195" y="118"/>
                    <a:pt x="196" y="119"/>
                    <a:pt x="196" y="120"/>
                  </a:cubicBezTo>
                  <a:cubicBezTo>
                    <a:pt x="196" y="122"/>
                    <a:pt x="197" y="124"/>
                    <a:pt x="198" y="124"/>
                  </a:cubicBezTo>
                  <a:cubicBezTo>
                    <a:pt x="199" y="124"/>
                    <a:pt x="203" y="124"/>
                    <a:pt x="203" y="125"/>
                  </a:cubicBezTo>
                  <a:cubicBezTo>
                    <a:pt x="203" y="126"/>
                    <a:pt x="201" y="128"/>
                    <a:pt x="203" y="128"/>
                  </a:cubicBezTo>
                  <a:cubicBezTo>
                    <a:pt x="204" y="128"/>
                    <a:pt x="206" y="129"/>
                    <a:pt x="206" y="130"/>
                  </a:cubicBezTo>
                  <a:cubicBezTo>
                    <a:pt x="206" y="131"/>
                    <a:pt x="208" y="130"/>
                    <a:pt x="208" y="132"/>
                  </a:cubicBezTo>
                  <a:cubicBezTo>
                    <a:pt x="209" y="133"/>
                    <a:pt x="209" y="134"/>
                    <a:pt x="209" y="136"/>
                  </a:cubicBezTo>
                  <a:cubicBezTo>
                    <a:pt x="208" y="137"/>
                    <a:pt x="208" y="139"/>
                    <a:pt x="209" y="141"/>
                  </a:cubicBezTo>
                  <a:cubicBezTo>
                    <a:pt x="210" y="142"/>
                    <a:pt x="210" y="145"/>
                    <a:pt x="209" y="145"/>
                  </a:cubicBezTo>
                  <a:cubicBezTo>
                    <a:pt x="208" y="145"/>
                    <a:pt x="208" y="146"/>
                    <a:pt x="207" y="146"/>
                  </a:cubicBezTo>
                  <a:cubicBezTo>
                    <a:pt x="206" y="147"/>
                    <a:pt x="205" y="148"/>
                    <a:pt x="206" y="149"/>
                  </a:cubicBezTo>
                  <a:cubicBezTo>
                    <a:pt x="207" y="150"/>
                    <a:pt x="207" y="151"/>
                    <a:pt x="208" y="151"/>
                  </a:cubicBezTo>
                  <a:cubicBezTo>
                    <a:pt x="209" y="152"/>
                    <a:pt x="210" y="151"/>
                    <a:pt x="211" y="152"/>
                  </a:cubicBezTo>
                  <a:cubicBezTo>
                    <a:pt x="212" y="153"/>
                    <a:pt x="213" y="152"/>
                    <a:pt x="213" y="153"/>
                  </a:cubicBezTo>
                  <a:cubicBezTo>
                    <a:pt x="214" y="155"/>
                    <a:pt x="215" y="155"/>
                    <a:pt x="215" y="154"/>
                  </a:cubicBezTo>
                  <a:cubicBezTo>
                    <a:pt x="216" y="153"/>
                    <a:pt x="217" y="152"/>
                    <a:pt x="217" y="150"/>
                  </a:cubicBezTo>
                  <a:cubicBezTo>
                    <a:pt x="217" y="148"/>
                    <a:pt x="217" y="145"/>
                    <a:pt x="218" y="144"/>
                  </a:cubicBezTo>
                  <a:cubicBezTo>
                    <a:pt x="219" y="144"/>
                    <a:pt x="219" y="144"/>
                    <a:pt x="219" y="143"/>
                  </a:cubicBezTo>
                  <a:cubicBezTo>
                    <a:pt x="219" y="143"/>
                    <a:pt x="221" y="144"/>
                    <a:pt x="222" y="144"/>
                  </a:cubicBezTo>
                  <a:cubicBezTo>
                    <a:pt x="224" y="144"/>
                    <a:pt x="225" y="145"/>
                    <a:pt x="226" y="144"/>
                  </a:cubicBezTo>
                  <a:cubicBezTo>
                    <a:pt x="227" y="144"/>
                    <a:pt x="229" y="142"/>
                    <a:pt x="229" y="142"/>
                  </a:cubicBezTo>
                  <a:cubicBezTo>
                    <a:pt x="230" y="142"/>
                    <a:pt x="230" y="143"/>
                    <a:pt x="229" y="144"/>
                  </a:cubicBezTo>
                  <a:cubicBezTo>
                    <a:pt x="229" y="145"/>
                    <a:pt x="227" y="146"/>
                    <a:pt x="228" y="147"/>
                  </a:cubicBezTo>
                  <a:cubicBezTo>
                    <a:pt x="228" y="148"/>
                    <a:pt x="228" y="148"/>
                    <a:pt x="229" y="147"/>
                  </a:cubicBezTo>
                  <a:cubicBezTo>
                    <a:pt x="230" y="146"/>
                    <a:pt x="230" y="145"/>
                    <a:pt x="231" y="145"/>
                  </a:cubicBezTo>
                  <a:cubicBezTo>
                    <a:pt x="231" y="144"/>
                    <a:pt x="231" y="144"/>
                    <a:pt x="231" y="144"/>
                  </a:cubicBezTo>
                  <a:cubicBezTo>
                    <a:pt x="232" y="145"/>
                    <a:pt x="234" y="148"/>
                    <a:pt x="235" y="149"/>
                  </a:cubicBezTo>
                  <a:cubicBezTo>
                    <a:pt x="236" y="150"/>
                    <a:pt x="237" y="152"/>
                    <a:pt x="237" y="154"/>
                  </a:cubicBezTo>
                  <a:cubicBezTo>
                    <a:pt x="238" y="155"/>
                    <a:pt x="239" y="157"/>
                    <a:pt x="239" y="158"/>
                  </a:cubicBezTo>
                  <a:cubicBezTo>
                    <a:pt x="240" y="159"/>
                    <a:pt x="240" y="159"/>
                    <a:pt x="241" y="159"/>
                  </a:cubicBezTo>
                  <a:cubicBezTo>
                    <a:pt x="242" y="160"/>
                    <a:pt x="245" y="162"/>
                    <a:pt x="247" y="163"/>
                  </a:cubicBezTo>
                  <a:cubicBezTo>
                    <a:pt x="247" y="163"/>
                    <a:pt x="248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9" y="164"/>
                    <a:pt x="248" y="163"/>
                    <a:pt x="248" y="161"/>
                  </a:cubicBezTo>
                  <a:cubicBezTo>
                    <a:pt x="248" y="160"/>
                    <a:pt x="248" y="158"/>
                    <a:pt x="248" y="157"/>
                  </a:cubicBezTo>
                  <a:cubicBezTo>
                    <a:pt x="249" y="156"/>
                    <a:pt x="249" y="154"/>
                    <a:pt x="250" y="155"/>
                  </a:cubicBezTo>
                  <a:cubicBezTo>
                    <a:pt x="251" y="155"/>
                    <a:pt x="252" y="156"/>
                    <a:pt x="253" y="156"/>
                  </a:cubicBezTo>
                  <a:cubicBezTo>
                    <a:pt x="253" y="156"/>
                    <a:pt x="253" y="156"/>
                    <a:pt x="253" y="154"/>
                  </a:cubicBezTo>
                  <a:cubicBezTo>
                    <a:pt x="253" y="153"/>
                    <a:pt x="252" y="152"/>
                    <a:pt x="251" y="151"/>
                  </a:cubicBezTo>
                  <a:cubicBezTo>
                    <a:pt x="251" y="150"/>
                    <a:pt x="250" y="149"/>
                    <a:pt x="252" y="150"/>
                  </a:cubicBezTo>
                  <a:cubicBezTo>
                    <a:pt x="253" y="151"/>
                    <a:pt x="255" y="152"/>
                    <a:pt x="256" y="152"/>
                  </a:cubicBezTo>
                  <a:cubicBezTo>
                    <a:pt x="257" y="153"/>
                    <a:pt x="257" y="151"/>
                    <a:pt x="257" y="152"/>
                  </a:cubicBezTo>
                  <a:cubicBezTo>
                    <a:pt x="257" y="153"/>
                    <a:pt x="257" y="154"/>
                    <a:pt x="258" y="154"/>
                  </a:cubicBezTo>
                  <a:cubicBezTo>
                    <a:pt x="259" y="153"/>
                    <a:pt x="259" y="152"/>
                    <a:pt x="260" y="153"/>
                  </a:cubicBezTo>
                  <a:cubicBezTo>
                    <a:pt x="260" y="153"/>
                    <a:pt x="260" y="153"/>
                    <a:pt x="261" y="153"/>
                  </a:cubicBezTo>
                  <a:cubicBezTo>
                    <a:pt x="262" y="153"/>
                    <a:pt x="263" y="153"/>
                    <a:pt x="264" y="154"/>
                  </a:cubicBezTo>
                  <a:cubicBezTo>
                    <a:pt x="265" y="154"/>
                    <a:pt x="266" y="154"/>
                    <a:pt x="266" y="155"/>
                  </a:cubicBezTo>
                  <a:cubicBezTo>
                    <a:pt x="267" y="156"/>
                    <a:pt x="268" y="156"/>
                    <a:pt x="268" y="157"/>
                  </a:cubicBezTo>
                  <a:cubicBezTo>
                    <a:pt x="269" y="157"/>
                    <a:pt x="269" y="158"/>
                    <a:pt x="270" y="157"/>
                  </a:cubicBezTo>
                  <a:cubicBezTo>
                    <a:pt x="271" y="156"/>
                    <a:pt x="271" y="156"/>
                    <a:pt x="273" y="156"/>
                  </a:cubicBezTo>
                  <a:cubicBezTo>
                    <a:pt x="274" y="156"/>
                    <a:pt x="275" y="155"/>
                    <a:pt x="276" y="154"/>
                  </a:cubicBezTo>
                  <a:cubicBezTo>
                    <a:pt x="276" y="154"/>
                    <a:pt x="278" y="152"/>
                    <a:pt x="278" y="152"/>
                  </a:cubicBezTo>
                  <a:cubicBezTo>
                    <a:pt x="280" y="151"/>
                    <a:pt x="280" y="151"/>
                    <a:pt x="280" y="151"/>
                  </a:cubicBezTo>
                  <a:cubicBezTo>
                    <a:pt x="280" y="151"/>
                    <a:pt x="281" y="151"/>
                    <a:pt x="282" y="152"/>
                  </a:cubicBezTo>
                  <a:cubicBezTo>
                    <a:pt x="282" y="153"/>
                    <a:pt x="283" y="153"/>
                    <a:pt x="283" y="153"/>
                  </a:cubicBezTo>
                  <a:cubicBezTo>
                    <a:pt x="284" y="153"/>
                    <a:pt x="284" y="153"/>
                    <a:pt x="284" y="153"/>
                  </a:cubicBezTo>
                  <a:cubicBezTo>
                    <a:pt x="284" y="153"/>
                    <a:pt x="285" y="153"/>
                    <a:pt x="286" y="153"/>
                  </a:cubicBezTo>
                  <a:cubicBezTo>
                    <a:pt x="287" y="153"/>
                    <a:pt x="286" y="153"/>
                    <a:pt x="288" y="152"/>
                  </a:cubicBezTo>
                  <a:cubicBezTo>
                    <a:pt x="289" y="151"/>
                    <a:pt x="290" y="150"/>
                    <a:pt x="291" y="149"/>
                  </a:cubicBezTo>
                  <a:cubicBezTo>
                    <a:pt x="292" y="148"/>
                    <a:pt x="292" y="147"/>
                    <a:pt x="292" y="145"/>
                  </a:cubicBezTo>
                  <a:cubicBezTo>
                    <a:pt x="292" y="143"/>
                    <a:pt x="292" y="143"/>
                    <a:pt x="292" y="142"/>
                  </a:cubicBezTo>
                  <a:cubicBezTo>
                    <a:pt x="293" y="140"/>
                    <a:pt x="293" y="138"/>
                    <a:pt x="293" y="138"/>
                  </a:cubicBezTo>
                  <a:cubicBezTo>
                    <a:pt x="292" y="137"/>
                    <a:pt x="292" y="137"/>
                    <a:pt x="292" y="136"/>
                  </a:cubicBezTo>
                  <a:cubicBezTo>
                    <a:pt x="292" y="135"/>
                    <a:pt x="292" y="135"/>
                    <a:pt x="291" y="135"/>
                  </a:cubicBezTo>
                  <a:cubicBezTo>
                    <a:pt x="291" y="134"/>
                    <a:pt x="288" y="132"/>
                    <a:pt x="288" y="131"/>
                  </a:cubicBezTo>
                  <a:cubicBezTo>
                    <a:pt x="287" y="131"/>
                    <a:pt x="284" y="131"/>
                    <a:pt x="285" y="130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5" y="128"/>
                    <a:pt x="286" y="127"/>
                    <a:pt x="286" y="126"/>
                  </a:cubicBezTo>
                  <a:cubicBezTo>
                    <a:pt x="285" y="125"/>
                    <a:pt x="285" y="124"/>
                    <a:pt x="285" y="124"/>
                  </a:cubicBezTo>
                  <a:cubicBezTo>
                    <a:pt x="290" y="124"/>
                    <a:pt x="290" y="124"/>
                    <a:pt x="290" y="124"/>
                  </a:cubicBezTo>
                  <a:cubicBezTo>
                    <a:pt x="290" y="124"/>
                    <a:pt x="288" y="122"/>
                    <a:pt x="289" y="121"/>
                  </a:cubicBezTo>
                  <a:cubicBezTo>
                    <a:pt x="289" y="120"/>
                    <a:pt x="290" y="119"/>
                    <a:pt x="289" y="118"/>
                  </a:cubicBezTo>
                  <a:cubicBezTo>
                    <a:pt x="288" y="118"/>
                    <a:pt x="288" y="117"/>
                    <a:pt x="288" y="117"/>
                  </a:cubicBezTo>
                  <a:cubicBezTo>
                    <a:pt x="287" y="117"/>
                    <a:pt x="287" y="117"/>
                    <a:pt x="287" y="116"/>
                  </a:cubicBezTo>
                  <a:cubicBezTo>
                    <a:pt x="287" y="116"/>
                    <a:pt x="287" y="114"/>
                    <a:pt x="288" y="114"/>
                  </a:cubicBezTo>
                  <a:cubicBezTo>
                    <a:pt x="288" y="114"/>
                    <a:pt x="289" y="114"/>
                    <a:pt x="289" y="113"/>
                  </a:cubicBezTo>
                  <a:cubicBezTo>
                    <a:pt x="289" y="112"/>
                    <a:pt x="288" y="112"/>
                    <a:pt x="288" y="111"/>
                  </a:cubicBezTo>
                  <a:cubicBezTo>
                    <a:pt x="288" y="111"/>
                    <a:pt x="288" y="110"/>
                    <a:pt x="288" y="109"/>
                  </a:cubicBezTo>
                  <a:cubicBezTo>
                    <a:pt x="287" y="108"/>
                    <a:pt x="286" y="107"/>
                    <a:pt x="286" y="107"/>
                  </a:cubicBezTo>
                  <a:cubicBezTo>
                    <a:pt x="286" y="106"/>
                    <a:pt x="287" y="106"/>
                    <a:pt x="286" y="105"/>
                  </a:cubicBezTo>
                  <a:cubicBezTo>
                    <a:pt x="286" y="105"/>
                    <a:pt x="285" y="105"/>
                    <a:pt x="285" y="104"/>
                  </a:cubicBezTo>
                  <a:cubicBezTo>
                    <a:pt x="285" y="104"/>
                    <a:pt x="286" y="102"/>
                    <a:pt x="287" y="102"/>
                  </a:cubicBezTo>
                  <a:cubicBezTo>
                    <a:pt x="287" y="102"/>
                    <a:pt x="288" y="102"/>
                    <a:pt x="288" y="101"/>
                  </a:cubicBezTo>
                  <a:cubicBezTo>
                    <a:pt x="289" y="101"/>
                    <a:pt x="289" y="100"/>
                    <a:pt x="290" y="99"/>
                  </a:cubicBezTo>
                  <a:cubicBezTo>
                    <a:pt x="290" y="99"/>
                    <a:pt x="292" y="97"/>
                    <a:pt x="292" y="98"/>
                  </a:cubicBezTo>
                  <a:cubicBezTo>
                    <a:pt x="292" y="100"/>
                    <a:pt x="292" y="100"/>
                    <a:pt x="293" y="99"/>
                  </a:cubicBezTo>
                  <a:cubicBezTo>
                    <a:pt x="293" y="99"/>
                    <a:pt x="293" y="98"/>
                    <a:pt x="294" y="98"/>
                  </a:cubicBezTo>
                  <a:cubicBezTo>
                    <a:pt x="295" y="99"/>
                    <a:pt x="295" y="99"/>
                    <a:pt x="296" y="99"/>
                  </a:cubicBezTo>
                  <a:cubicBezTo>
                    <a:pt x="297" y="99"/>
                    <a:pt x="298" y="99"/>
                    <a:pt x="298" y="99"/>
                  </a:cubicBezTo>
                  <a:cubicBezTo>
                    <a:pt x="299" y="100"/>
                    <a:pt x="300" y="100"/>
                    <a:pt x="300" y="101"/>
                  </a:cubicBezTo>
                  <a:cubicBezTo>
                    <a:pt x="300" y="101"/>
                    <a:pt x="302" y="101"/>
                    <a:pt x="301" y="102"/>
                  </a:cubicBezTo>
                  <a:cubicBezTo>
                    <a:pt x="301" y="102"/>
                    <a:pt x="301" y="102"/>
                    <a:pt x="302" y="103"/>
                  </a:cubicBezTo>
                  <a:cubicBezTo>
                    <a:pt x="302" y="104"/>
                    <a:pt x="303" y="106"/>
                    <a:pt x="303" y="107"/>
                  </a:cubicBezTo>
                  <a:cubicBezTo>
                    <a:pt x="304" y="107"/>
                    <a:pt x="304" y="107"/>
                    <a:pt x="305" y="108"/>
                  </a:cubicBezTo>
                  <a:cubicBezTo>
                    <a:pt x="305" y="109"/>
                    <a:pt x="305" y="109"/>
                    <a:pt x="305" y="109"/>
                  </a:cubicBezTo>
                  <a:cubicBezTo>
                    <a:pt x="306" y="109"/>
                    <a:pt x="306" y="109"/>
                    <a:pt x="306" y="108"/>
                  </a:cubicBezTo>
                  <a:cubicBezTo>
                    <a:pt x="306" y="108"/>
                    <a:pt x="306" y="106"/>
                    <a:pt x="306" y="105"/>
                  </a:cubicBezTo>
                  <a:cubicBezTo>
                    <a:pt x="306" y="105"/>
                    <a:pt x="306" y="104"/>
                    <a:pt x="306" y="103"/>
                  </a:cubicBezTo>
                  <a:cubicBezTo>
                    <a:pt x="307" y="103"/>
                    <a:pt x="308" y="103"/>
                    <a:pt x="309" y="103"/>
                  </a:cubicBezTo>
                  <a:cubicBezTo>
                    <a:pt x="309" y="103"/>
                    <a:pt x="310" y="103"/>
                    <a:pt x="310" y="103"/>
                  </a:cubicBezTo>
                  <a:cubicBezTo>
                    <a:pt x="310" y="103"/>
                    <a:pt x="311" y="103"/>
                    <a:pt x="312" y="103"/>
                  </a:cubicBezTo>
                  <a:cubicBezTo>
                    <a:pt x="313" y="103"/>
                    <a:pt x="313" y="103"/>
                    <a:pt x="314" y="104"/>
                  </a:cubicBezTo>
                  <a:cubicBezTo>
                    <a:pt x="314" y="105"/>
                    <a:pt x="315" y="106"/>
                    <a:pt x="315" y="106"/>
                  </a:cubicBezTo>
                  <a:cubicBezTo>
                    <a:pt x="316" y="107"/>
                    <a:pt x="317" y="107"/>
                    <a:pt x="317" y="108"/>
                  </a:cubicBezTo>
                  <a:cubicBezTo>
                    <a:pt x="317" y="108"/>
                    <a:pt x="318" y="108"/>
                    <a:pt x="319" y="109"/>
                  </a:cubicBezTo>
                  <a:cubicBezTo>
                    <a:pt x="319" y="109"/>
                    <a:pt x="320" y="110"/>
                    <a:pt x="320" y="111"/>
                  </a:cubicBezTo>
                  <a:cubicBezTo>
                    <a:pt x="321" y="111"/>
                    <a:pt x="322" y="113"/>
                    <a:pt x="322" y="113"/>
                  </a:cubicBezTo>
                  <a:cubicBezTo>
                    <a:pt x="323" y="114"/>
                    <a:pt x="323" y="115"/>
                    <a:pt x="324" y="115"/>
                  </a:cubicBezTo>
                  <a:cubicBezTo>
                    <a:pt x="324" y="114"/>
                    <a:pt x="325" y="114"/>
                    <a:pt x="325" y="113"/>
                  </a:cubicBezTo>
                  <a:cubicBezTo>
                    <a:pt x="325" y="112"/>
                    <a:pt x="326" y="112"/>
                    <a:pt x="326" y="111"/>
                  </a:cubicBezTo>
                  <a:cubicBezTo>
                    <a:pt x="326" y="111"/>
                    <a:pt x="325" y="109"/>
                    <a:pt x="326" y="109"/>
                  </a:cubicBezTo>
                  <a:cubicBezTo>
                    <a:pt x="326" y="109"/>
                    <a:pt x="328" y="108"/>
                    <a:pt x="328" y="107"/>
                  </a:cubicBezTo>
                  <a:cubicBezTo>
                    <a:pt x="328" y="106"/>
                    <a:pt x="327" y="106"/>
                    <a:pt x="328" y="106"/>
                  </a:cubicBezTo>
                  <a:cubicBezTo>
                    <a:pt x="329" y="105"/>
                    <a:pt x="331" y="105"/>
                    <a:pt x="331" y="103"/>
                  </a:cubicBezTo>
                  <a:cubicBezTo>
                    <a:pt x="331" y="102"/>
                    <a:pt x="331" y="101"/>
                    <a:pt x="332" y="101"/>
                  </a:cubicBezTo>
                  <a:cubicBezTo>
                    <a:pt x="332" y="101"/>
                    <a:pt x="332" y="100"/>
                    <a:pt x="332" y="99"/>
                  </a:cubicBezTo>
                  <a:cubicBezTo>
                    <a:pt x="331" y="98"/>
                    <a:pt x="331" y="97"/>
                    <a:pt x="330" y="97"/>
                  </a:cubicBezTo>
                  <a:cubicBezTo>
                    <a:pt x="329" y="97"/>
                    <a:pt x="328" y="97"/>
                    <a:pt x="327" y="97"/>
                  </a:cubicBezTo>
                  <a:cubicBezTo>
                    <a:pt x="327" y="96"/>
                    <a:pt x="326" y="95"/>
                    <a:pt x="326" y="94"/>
                  </a:cubicBezTo>
                  <a:cubicBezTo>
                    <a:pt x="326" y="93"/>
                    <a:pt x="327" y="92"/>
                    <a:pt x="327" y="91"/>
                  </a:cubicBezTo>
                  <a:cubicBezTo>
                    <a:pt x="327" y="90"/>
                    <a:pt x="328" y="88"/>
                    <a:pt x="328" y="88"/>
                  </a:cubicBezTo>
                  <a:cubicBezTo>
                    <a:pt x="329" y="87"/>
                    <a:pt x="329" y="86"/>
                    <a:pt x="329" y="86"/>
                  </a:cubicBezTo>
                  <a:cubicBezTo>
                    <a:pt x="330" y="85"/>
                    <a:pt x="330" y="85"/>
                    <a:pt x="331" y="84"/>
                  </a:cubicBezTo>
                  <a:cubicBezTo>
                    <a:pt x="331" y="84"/>
                    <a:pt x="333" y="84"/>
                    <a:pt x="334" y="84"/>
                  </a:cubicBezTo>
                  <a:cubicBezTo>
                    <a:pt x="334" y="84"/>
                    <a:pt x="336" y="84"/>
                    <a:pt x="335" y="83"/>
                  </a:cubicBezTo>
                  <a:cubicBezTo>
                    <a:pt x="335" y="83"/>
                    <a:pt x="335" y="82"/>
                    <a:pt x="335" y="81"/>
                  </a:cubicBezTo>
                  <a:cubicBezTo>
                    <a:pt x="335" y="81"/>
                    <a:pt x="336" y="79"/>
                    <a:pt x="336" y="78"/>
                  </a:cubicBezTo>
                  <a:cubicBezTo>
                    <a:pt x="336" y="77"/>
                    <a:pt x="336" y="76"/>
                    <a:pt x="335" y="76"/>
                  </a:cubicBezTo>
                  <a:cubicBezTo>
                    <a:pt x="335" y="75"/>
                    <a:pt x="335" y="75"/>
                    <a:pt x="335" y="75"/>
                  </a:cubicBezTo>
                  <a:cubicBezTo>
                    <a:pt x="336" y="75"/>
                    <a:pt x="336" y="75"/>
                    <a:pt x="336" y="74"/>
                  </a:cubicBezTo>
                  <a:cubicBezTo>
                    <a:pt x="337" y="74"/>
                    <a:pt x="337" y="75"/>
                    <a:pt x="338" y="75"/>
                  </a:cubicBezTo>
                  <a:cubicBezTo>
                    <a:pt x="339" y="75"/>
                    <a:pt x="340" y="75"/>
                    <a:pt x="340" y="74"/>
                  </a:cubicBezTo>
                  <a:cubicBezTo>
                    <a:pt x="340" y="73"/>
                    <a:pt x="340" y="72"/>
                    <a:pt x="340" y="72"/>
                  </a:cubicBezTo>
                  <a:cubicBezTo>
                    <a:pt x="340" y="71"/>
                    <a:pt x="341" y="71"/>
                    <a:pt x="341" y="70"/>
                  </a:cubicBezTo>
                  <a:cubicBezTo>
                    <a:pt x="342" y="70"/>
                    <a:pt x="342" y="70"/>
                    <a:pt x="342" y="70"/>
                  </a:cubicBezTo>
                  <a:cubicBezTo>
                    <a:pt x="343" y="71"/>
                    <a:pt x="343" y="72"/>
                    <a:pt x="344" y="73"/>
                  </a:cubicBezTo>
                  <a:cubicBezTo>
                    <a:pt x="345" y="73"/>
                    <a:pt x="345" y="75"/>
                    <a:pt x="345" y="76"/>
                  </a:cubicBezTo>
                  <a:cubicBezTo>
                    <a:pt x="345" y="77"/>
                    <a:pt x="345" y="81"/>
                    <a:pt x="345" y="82"/>
                  </a:cubicBezTo>
                  <a:cubicBezTo>
                    <a:pt x="345" y="82"/>
                    <a:pt x="346" y="84"/>
                    <a:pt x="348" y="84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7" y="85"/>
                    <a:pt x="347" y="85"/>
                    <a:pt x="347" y="85"/>
                  </a:cubicBezTo>
                  <a:cubicBezTo>
                    <a:pt x="347" y="85"/>
                    <a:pt x="346" y="86"/>
                    <a:pt x="346" y="87"/>
                  </a:cubicBezTo>
                  <a:cubicBezTo>
                    <a:pt x="346" y="88"/>
                    <a:pt x="346" y="89"/>
                    <a:pt x="345" y="89"/>
                  </a:cubicBezTo>
                  <a:cubicBezTo>
                    <a:pt x="344" y="90"/>
                    <a:pt x="343" y="90"/>
                    <a:pt x="343" y="92"/>
                  </a:cubicBezTo>
                  <a:cubicBezTo>
                    <a:pt x="343" y="94"/>
                    <a:pt x="343" y="95"/>
                    <a:pt x="343" y="96"/>
                  </a:cubicBezTo>
                  <a:cubicBezTo>
                    <a:pt x="343" y="96"/>
                    <a:pt x="343" y="96"/>
                    <a:pt x="342" y="96"/>
                  </a:cubicBezTo>
                  <a:cubicBezTo>
                    <a:pt x="340" y="97"/>
                    <a:pt x="340" y="97"/>
                    <a:pt x="340" y="98"/>
                  </a:cubicBezTo>
                  <a:cubicBezTo>
                    <a:pt x="339" y="99"/>
                    <a:pt x="339" y="100"/>
                    <a:pt x="339" y="100"/>
                  </a:cubicBezTo>
                  <a:cubicBezTo>
                    <a:pt x="338" y="99"/>
                    <a:pt x="338" y="98"/>
                    <a:pt x="337" y="99"/>
                  </a:cubicBezTo>
                  <a:cubicBezTo>
                    <a:pt x="336" y="99"/>
                    <a:pt x="335" y="100"/>
                    <a:pt x="335" y="100"/>
                  </a:cubicBezTo>
                  <a:cubicBezTo>
                    <a:pt x="334" y="100"/>
                    <a:pt x="334" y="101"/>
                    <a:pt x="334" y="102"/>
                  </a:cubicBezTo>
                  <a:cubicBezTo>
                    <a:pt x="335" y="102"/>
                    <a:pt x="335" y="103"/>
                    <a:pt x="336" y="104"/>
                  </a:cubicBezTo>
                  <a:cubicBezTo>
                    <a:pt x="337" y="104"/>
                    <a:pt x="339" y="105"/>
                    <a:pt x="340" y="107"/>
                  </a:cubicBezTo>
                  <a:cubicBezTo>
                    <a:pt x="340" y="108"/>
                    <a:pt x="339" y="108"/>
                    <a:pt x="339" y="109"/>
                  </a:cubicBezTo>
                  <a:cubicBezTo>
                    <a:pt x="339" y="110"/>
                    <a:pt x="340" y="111"/>
                    <a:pt x="339" y="112"/>
                  </a:cubicBezTo>
                  <a:cubicBezTo>
                    <a:pt x="339" y="112"/>
                    <a:pt x="338" y="113"/>
                    <a:pt x="338" y="113"/>
                  </a:cubicBezTo>
                  <a:cubicBezTo>
                    <a:pt x="339" y="114"/>
                    <a:pt x="340" y="115"/>
                    <a:pt x="340" y="115"/>
                  </a:cubicBezTo>
                  <a:cubicBezTo>
                    <a:pt x="341" y="115"/>
                    <a:pt x="342" y="115"/>
                    <a:pt x="342" y="114"/>
                  </a:cubicBezTo>
                  <a:cubicBezTo>
                    <a:pt x="343" y="113"/>
                    <a:pt x="343" y="112"/>
                    <a:pt x="344" y="112"/>
                  </a:cubicBezTo>
                  <a:cubicBezTo>
                    <a:pt x="345" y="111"/>
                    <a:pt x="346" y="111"/>
                    <a:pt x="346" y="110"/>
                  </a:cubicBezTo>
                  <a:cubicBezTo>
                    <a:pt x="347" y="109"/>
                    <a:pt x="347" y="108"/>
                    <a:pt x="348" y="108"/>
                  </a:cubicBezTo>
                  <a:cubicBezTo>
                    <a:pt x="349" y="108"/>
                    <a:pt x="349" y="108"/>
                    <a:pt x="349" y="107"/>
                  </a:cubicBezTo>
                  <a:cubicBezTo>
                    <a:pt x="350" y="107"/>
                    <a:pt x="351" y="106"/>
                    <a:pt x="352" y="107"/>
                  </a:cubicBezTo>
                  <a:cubicBezTo>
                    <a:pt x="353" y="107"/>
                    <a:pt x="354" y="107"/>
                    <a:pt x="354" y="107"/>
                  </a:cubicBezTo>
                  <a:cubicBezTo>
                    <a:pt x="355" y="107"/>
                    <a:pt x="357" y="107"/>
                    <a:pt x="357" y="107"/>
                  </a:cubicBezTo>
                  <a:cubicBezTo>
                    <a:pt x="358" y="107"/>
                    <a:pt x="358" y="107"/>
                    <a:pt x="358" y="107"/>
                  </a:cubicBezTo>
                  <a:cubicBezTo>
                    <a:pt x="358" y="106"/>
                    <a:pt x="358" y="105"/>
                    <a:pt x="358" y="105"/>
                  </a:cubicBezTo>
                  <a:cubicBezTo>
                    <a:pt x="359" y="103"/>
                    <a:pt x="359" y="101"/>
                    <a:pt x="360" y="99"/>
                  </a:cubicBezTo>
                  <a:cubicBezTo>
                    <a:pt x="360" y="99"/>
                    <a:pt x="360" y="99"/>
                    <a:pt x="360" y="99"/>
                  </a:cubicBezTo>
                  <a:cubicBezTo>
                    <a:pt x="360" y="99"/>
                    <a:pt x="361" y="100"/>
                    <a:pt x="362" y="100"/>
                  </a:cubicBezTo>
                  <a:cubicBezTo>
                    <a:pt x="362" y="100"/>
                    <a:pt x="363" y="101"/>
                    <a:pt x="363" y="102"/>
                  </a:cubicBezTo>
                  <a:cubicBezTo>
                    <a:pt x="363" y="103"/>
                    <a:pt x="364" y="104"/>
                    <a:pt x="365" y="104"/>
                  </a:cubicBezTo>
                  <a:cubicBezTo>
                    <a:pt x="365" y="104"/>
                    <a:pt x="367" y="105"/>
                    <a:pt x="367" y="105"/>
                  </a:cubicBezTo>
                  <a:cubicBezTo>
                    <a:pt x="367" y="105"/>
                    <a:pt x="368" y="104"/>
                    <a:pt x="368" y="103"/>
                  </a:cubicBezTo>
                  <a:cubicBezTo>
                    <a:pt x="368" y="102"/>
                    <a:pt x="368" y="100"/>
                    <a:pt x="368" y="99"/>
                  </a:cubicBezTo>
                  <a:cubicBezTo>
                    <a:pt x="368" y="98"/>
                    <a:pt x="367" y="97"/>
                    <a:pt x="367" y="97"/>
                  </a:cubicBezTo>
                  <a:cubicBezTo>
                    <a:pt x="367" y="96"/>
                    <a:pt x="367" y="96"/>
                    <a:pt x="367" y="95"/>
                  </a:cubicBezTo>
                  <a:cubicBezTo>
                    <a:pt x="366" y="95"/>
                    <a:pt x="366" y="94"/>
                    <a:pt x="367" y="94"/>
                  </a:cubicBezTo>
                  <a:cubicBezTo>
                    <a:pt x="368" y="94"/>
                    <a:pt x="369" y="93"/>
                    <a:pt x="369" y="92"/>
                  </a:cubicBezTo>
                  <a:cubicBezTo>
                    <a:pt x="370" y="90"/>
                    <a:pt x="370" y="90"/>
                    <a:pt x="370" y="90"/>
                  </a:cubicBezTo>
                  <a:cubicBezTo>
                    <a:pt x="371" y="89"/>
                    <a:pt x="372" y="88"/>
                    <a:pt x="373" y="88"/>
                  </a:cubicBezTo>
                  <a:cubicBezTo>
                    <a:pt x="374" y="88"/>
                    <a:pt x="376" y="89"/>
                    <a:pt x="377" y="90"/>
                  </a:cubicBezTo>
                  <a:cubicBezTo>
                    <a:pt x="378" y="90"/>
                    <a:pt x="380" y="90"/>
                    <a:pt x="381" y="89"/>
                  </a:cubicBezTo>
                  <a:cubicBezTo>
                    <a:pt x="382" y="88"/>
                    <a:pt x="385" y="86"/>
                    <a:pt x="386" y="85"/>
                  </a:cubicBezTo>
                  <a:cubicBezTo>
                    <a:pt x="387" y="83"/>
                    <a:pt x="387" y="83"/>
                    <a:pt x="387" y="82"/>
                  </a:cubicBezTo>
                  <a:cubicBezTo>
                    <a:pt x="387" y="81"/>
                    <a:pt x="386" y="79"/>
                    <a:pt x="386" y="78"/>
                  </a:cubicBezTo>
                  <a:cubicBezTo>
                    <a:pt x="387" y="77"/>
                    <a:pt x="388" y="75"/>
                    <a:pt x="387" y="74"/>
                  </a:cubicBezTo>
                  <a:cubicBezTo>
                    <a:pt x="386" y="74"/>
                    <a:pt x="383" y="72"/>
                    <a:pt x="381" y="72"/>
                  </a:cubicBezTo>
                  <a:cubicBezTo>
                    <a:pt x="379" y="71"/>
                    <a:pt x="378" y="71"/>
                    <a:pt x="378" y="70"/>
                  </a:cubicBezTo>
                  <a:cubicBezTo>
                    <a:pt x="377" y="68"/>
                    <a:pt x="377" y="66"/>
                    <a:pt x="377" y="64"/>
                  </a:cubicBezTo>
                  <a:cubicBezTo>
                    <a:pt x="377" y="63"/>
                    <a:pt x="378" y="62"/>
                    <a:pt x="378" y="61"/>
                  </a:cubicBezTo>
                  <a:cubicBezTo>
                    <a:pt x="378" y="61"/>
                    <a:pt x="378" y="58"/>
                    <a:pt x="377" y="59"/>
                  </a:cubicBezTo>
                  <a:cubicBezTo>
                    <a:pt x="376" y="61"/>
                    <a:pt x="376" y="62"/>
                    <a:pt x="375" y="61"/>
                  </a:cubicBezTo>
                  <a:cubicBezTo>
                    <a:pt x="374" y="60"/>
                    <a:pt x="375" y="59"/>
                    <a:pt x="376" y="58"/>
                  </a:cubicBezTo>
                  <a:cubicBezTo>
                    <a:pt x="377" y="57"/>
                    <a:pt x="377" y="56"/>
                    <a:pt x="376" y="56"/>
                  </a:cubicBezTo>
                  <a:cubicBezTo>
                    <a:pt x="376" y="55"/>
                    <a:pt x="375" y="54"/>
                    <a:pt x="373" y="54"/>
                  </a:cubicBezTo>
                  <a:cubicBezTo>
                    <a:pt x="372" y="54"/>
                    <a:pt x="370" y="54"/>
                    <a:pt x="371" y="53"/>
                  </a:cubicBezTo>
                  <a:cubicBezTo>
                    <a:pt x="373" y="52"/>
                    <a:pt x="373" y="50"/>
                    <a:pt x="373" y="49"/>
                  </a:cubicBezTo>
                  <a:cubicBezTo>
                    <a:pt x="372" y="47"/>
                    <a:pt x="370" y="45"/>
                    <a:pt x="369" y="44"/>
                  </a:cubicBezTo>
                  <a:cubicBezTo>
                    <a:pt x="368" y="43"/>
                    <a:pt x="367" y="42"/>
                    <a:pt x="366" y="40"/>
                  </a:cubicBezTo>
                  <a:cubicBezTo>
                    <a:pt x="365" y="39"/>
                    <a:pt x="364" y="39"/>
                    <a:pt x="363" y="38"/>
                  </a:cubicBezTo>
                  <a:cubicBezTo>
                    <a:pt x="364" y="38"/>
                    <a:pt x="365" y="37"/>
                    <a:pt x="366" y="37"/>
                  </a:cubicBezTo>
                  <a:cubicBezTo>
                    <a:pt x="366" y="37"/>
                    <a:pt x="367" y="36"/>
                    <a:pt x="368" y="37"/>
                  </a:cubicBezTo>
                  <a:cubicBezTo>
                    <a:pt x="369" y="38"/>
                    <a:pt x="370" y="39"/>
                    <a:pt x="371" y="39"/>
                  </a:cubicBezTo>
                  <a:cubicBezTo>
                    <a:pt x="372" y="38"/>
                    <a:pt x="372" y="37"/>
                    <a:pt x="373" y="37"/>
                  </a:cubicBezTo>
                  <a:cubicBezTo>
                    <a:pt x="374" y="36"/>
                    <a:pt x="376" y="37"/>
                    <a:pt x="377" y="37"/>
                  </a:cubicBezTo>
                  <a:cubicBezTo>
                    <a:pt x="378" y="37"/>
                    <a:pt x="380" y="37"/>
                    <a:pt x="380" y="38"/>
                  </a:cubicBezTo>
                  <a:cubicBezTo>
                    <a:pt x="382" y="38"/>
                    <a:pt x="382" y="38"/>
                    <a:pt x="382" y="38"/>
                  </a:cubicBezTo>
                  <a:cubicBezTo>
                    <a:pt x="383" y="38"/>
                    <a:pt x="383" y="38"/>
                    <a:pt x="383" y="38"/>
                  </a:cubicBezTo>
                  <a:cubicBezTo>
                    <a:pt x="383" y="38"/>
                    <a:pt x="384" y="35"/>
                    <a:pt x="384" y="34"/>
                  </a:cubicBezTo>
                  <a:cubicBezTo>
                    <a:pt x="384" y="33"/>
                    <a:pt x="385" y="32"/>
                    <a:pt x="385" y="31"/>
                  </a:cubicBezTo>
                  <a:cubicBezTo>
                    <a:pt x="386" y="30"/>
                    <a:pt x="386" y="28"/>
                    <a:pt x="387" y="28"/>
                  </a:cubicBezTo>
                  <a:cubicBezTo>
                    <a:pt x="388" y="28"/>
                    <a:pt x="388" y="29"/>
                    <a:pt x="389" y="29"/>
                  </a:cubicBezTo>
                  <a:cubicBezTo>
                    <a:pt x="390" y="29"/>
                    <a:pt x="391" y="29"/>
                    <a:pt x="392" y="29"/>
                  </a:cubicBezTo>
                  <a:cubicBezTo>
                    <a:pt x="392" y="29"/>
                    <a:pt x="392" y="28"/>
                    <a:pt x="393" y="28"/>
                  </a:cubicBezTo>
                  <a:cubicBezTo>
                    <a:pt x="394" y="28"/>
                    <a:pt x="396" y="28"/>
                    <a:pt x="396" y="28"/>
                  </a:cubicBezTo>
                  <a:cubicBezTo>
                    <a:pt x="397" y="28"/>
                    <a:pt x="396" y="27"/>
                    <a:pt x="397" y="27"/>
                  </a:cubicBezTo>
                  <a:cubicBezTo>
                    <a:pt x="398" y="27"/>
                    <a:pt x="400" y="27"/>
                    <a:pt x="400" y="28"/>
                  </a:cubicBezTo>
                  <a:cubicBezTo>
                    <a:pt x="401" y="28"/>
                    <a:pt x="402" y="28"/>
                    <a:pt x="402" y="29"/>
                  </a:cubicBezTo>
                  <a:cubicBezTo>
                    <a:pt x="402" y="29"/>
                    <a:pt x="403" y="30"/>
                    <a:pt x="403" y="29"/>
                  </a:cubicBezTo>
                  <a:cubicBezTo>
                    <a:pt x="403" y="28"/>
                    <a:pt x="404" y="28"/>
                    <a:pt x="404" y="27"/>
                  </a:cubicBezTo>
                  <a:cubicBezTo>
                    <a:pt x="404" y="26"/>
                    <a:pt x="403" y="25"/>
                    <a:pt x="403" y="26"/>
                  </a:cubicBezTo>
                  <a:cubicBezTo>
                    <a:pt x="402" y="26"/>
                    <a:pt x="401" y="26"/>
                    <a:pt x="401" y="25"/>
                  </a:cubicBezTo>
                  <a:cubicBezTo>
                    <a:pt x="401" y="24"/>
                    <a:pt x="401" y="24"/>
                    <a:pt x="400" y="24"/>
                  </a:cubicBezTo>
                  <a:cubicBezTo>
                    <a:pt x="399" y="24"/>
                    <a:pt x="399" y="23"/>
                    <a:pt x="399" y="22"/>
                  </a:cubicBezTo>
                  <a:cubicBezTo>
                    <a:pt x="400" y="22"/>
                    <a:pt x="401" y="21"/>
                    <a:pt x="401" y="21"/>
                  </a:cubicBezTo>
                  <a:cubicBezTo>
                    <a:pt x="402" y="21"/>
                    <a:pt x="403" y="19"/>
                    <a:pt x="404" y="19"/>
                  </a:cubicBezTo>
                  <a:cubicBezTo>
                    <a:pt x="404" y="19"/>
                    <a:pt x="407" y="19"/>
                    <a:pt x="406" y="18"/>
                  </a:cubicBezTo>
                  <a:cubicBezTo>
                    <a:pt x="406" y="18"/>
                    <a:pt x="406" y="17"/>
                    <a:pt x="407" y="17"/>
                  </a:cubicBezTo>
                  <a:cubicBezTo>
                    <a:pt x="407" y="17"/>
                    <a:pt x="408" y="17"/>
                    <a:pt x="408" y="16"/>
                  </a:cubicBezTo>
                  <a:cubicBezTo>
                    <a:pt x="408" y="16"/>
                    <a:pt x="408" y="15"/>
                    <a:pt x="409" y="15"/>
                  </a:cubicBezTo>
                  <a:cubicBezTo>
                    <a:pt x="410" y="15"/>
                    <a:pt x="412" y="16"/>
                    <a:pt x="412" y="15"/>
                  </a:cubicBezTo>
                  <a:cubicBezTo>
                    <a:pt x="413" y="14"/>
                    <a:pt x="413" y="12"/>
                    <a:pt x="414" y="12"/>
                  </a:cubicBezTo>
                  <a:cubicBezTo>
                    <a:pt x="414" y="12"/>
                    <a:pt x="416" y="11"/>
                    <a:pt x="416" y="12"/>
                  </a:cubicBezTo>
                  <a:cubicBezTo>
                    <a:pt x="417" y="12"/>
                    <a:pt x="418" y="12"/>
                    <a:pt x="418" y="12"/>
                  </a:cubicBezTo>
                  <a:cubicBezTo>
                    <a:pt x="419" y="11"/>
                    <a:pt x="418" y="9"/>
                    <a:pt x="419" y="9"/>
                  </a:cubicBezTo>
                  <a:cubicBezTo>
                    <a:pt x="420" y="9"/>
                    <a:pt x="421" y="8"/>
                    <a:pt x="423" y="9"/>
                  </a:cubicBezTo>
                  <a:cubicBezTo>
                    <a:pt x="425" y="10"/>
                    <a:pt x="426" y="10"/>
                    <a:pt x="426" y="11"/>
                  </a:cubicBezTo>
                  <a:cubicBezTo>
                    <a:pt x="426" y="13"/>
                    <a:pt x="426" y="13"/>
                    <a:pt x="426" y="14"/>
                  </a:cubicBezTo>
                  <a:cubicBezTo>
                    <a:pt x="427" y="15"/>
                    <a:pt x="427" y="16"/>
                    <a:pt x="427" y="17"/>
                  </a:cubicBezTo>
                  <a:cubicBezTo>
                    <a:pt x="427" y="17"/>
                    <a:pt x="426" y="19"/>
                    <a:pt x="427" y="19"/>
                  </a:cubicBezTo>
                  <a:cubicBezTo>
                    <a:pt x="428" y="20"/>
                    <a:pt x="429" y="20"/>
                    <a:pt x="430" y="20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3" y="20"/>
                    <a:pt x="434" y="20"/>
                    <a:pt x="435" y="20"/>
                  </a:cubicBezTo>
                  <a:cubicBezTo>
                    <a:pt x="436" y="21"/>
                    <a:pt x="438" y="21"/>
                    <a:pt x="438" y="23"/>
                  </a:cubicBezTo>
                  <a:cubicBezTo>
                    <a:pt x="438" y="24"/>
                    <a:pt x="438" y="25"/>
                    <a:pt x="438" y="26"/>
                  </a:cubicBezTo>
                  <a:cubicBezTo>
                    <a:pt x="438" y="27"/>
                    <a:pt x="438" y="28"/>
                    <a:pt x="439" y="28"/>
                  </a:cubicBezTo>
                  <a:cubicBezTo>
                    <a:pt x="440" y="28"/>
                    <a:pt x="440" y="28"/>
                    <a:pt x="441" y="29"/>
                  </a:cubicBezTo>
                  <a:cubicBezTo>
                    <a:pt x="441" y="29"/>
                    <a:pt x="442" y="31"/>
                    <a:pt x="441" y="31"/>
                  </a:cubicBezTo>
                  <a:cubicBezTo>
                    <a:pt x="440" y="32"/>
                    <a:pt x="440" y="31"/>
                    <a:pt x="439" y="31"/>
                  </a:cubicBezTo>
                  <a:cubicBezTo>
                    <a:pt x="439" y="31"/>
                    <a:pt x="438" y="31"/>
                    <a:pt x="438" y="32"/>
                  </a:cubicBezTo>
                  <a:cubicBezTo>
                    <a:pt x="438" y="33"/>
                    <a:pt x="437" y="34"/>
                    <a:pt x="438" y="34"/>
                  </a:cubicBezTo>
                  <a:cubicBezTo>
                    <a:pt x="439" y="34"/>
                    <a:pt x="439" y="34"/>
                    <a:pt x="440" y="35"/>
                  </a:cubicBezTo>
                  <a:cubicBezTo>
                    <a:pt x="440" y="35"/>
                    <a:pt x="441" y="37"/>
                    <a:pt x="440" y="37"/>
                  </a:cubicBezTo>
                  <a:cubicBezTo>
                    <a:pt x="439" y="38"/>
                    <a:pt x="439" y="38"/>
                    <a:pt x="439" y="39"/>
                  </a:cubicBezTo>
                  <a:cubicBezTo>
                    <a:pt x="439" y="39"/>
                    <a:pt x="437" y="40"/>
                    <a:pt x="437" y="41"/>
                  </a:cubicBezTo>
                  <a:cubicBezTo>
                    <a:pt x="437" y="41"/>
                    <a:pt x="437" y="43"/>
                    <a:pt x="438" y="43"/>
                  </a:cubicBezTo>
                  <a:cubicBezTo>
                    <a:pt x="439" y="44"/>
                    <a:pt x="439" y="44"/>
                    <a:pt x="440" y="43"/>
                  </a:cubicBezTo>
                  <a:cubicBezTo>
                    <a:pt x="440" y="43"/>
                    <a:pt x="440" y="43"/>
                    <a:pt x="441" y="44"/>
                  </a:cubicBezTo>
                  <a:cubicBezTo>
                    <a:pt x="441" y="44"/>
                    <a:pt x="442" y="46"/>
                    <a:pt x="442" y="46"/>
                  </a:cubicBezTo>
                  <a:cubicBezTo>
                    <a:pt x="441" y="47"/>
                    <a:pt x="441" y="48"/>
                    <a:pt x="441" y="49"/>
                  </a:cubicBezTo>
                  <a:cubicBezTo>
                    <a:pt x="440" y="49"/>
                    <a:pt x="440" y="50"/>
                    <a:pt x="440" y="51"/>
                  </a:cubicBezTo>
                  <a:cubicBezTo>
                    <a:pt x="440" y="51"/>
                    <a:pt x="439" y="54"/>
                    <a:pt x="440" y="54"/>
                  </a:cubicBezTo>
                  <a:cubicBezTo>
                    <a:pt x="441" y="55"/>
                    <a:pt x="442" y="56"/>
                    <a:pt x="443" y="56"/>
                  </a:cubicBezTo>
                  <a:cubicBezTo>
                    <a:pt x="444" y="56"/>
                    <a:pt x="445" y="56"/>
                    <a:pt x="445" y="55"/>
                  </a:cubicBezTo>
                  <a:cubicBezTo>
                    <a:pt x="446" y="54"/>
                    <a:pt x="447" y="54"/>
                    <a:pt x="447" y="54"/>
                  </a:cubicBezTo>
                  <a:cubicBezTo>
                    <a:pt x="448" y="54"/>
                    <a:pt x="449" y="55"/>
                    <a:pt x="449" y="56"/>
                  </a:cubicBezTo>
                  <a:cubicBezTo>
                    <a:pt x="449" y="56"/>
                    <a:pt x="449" y="57"/>
                    <a:pt x="449" y="58"/>
                  </a:cubicBezTo>
                  <a:cubicBezTo>
                    <a:pt x="450" y="58"/>
                    <a:pt x="451" y="60"/>
                    <a:pt x="451" y="60"/>
                  </a:cubicBezTo>
                  <a:cubicBezTo>
                    <a:pt x="452" y="60"/>
                    <a:pt x="454" y="61"/>
                    <a:pt x="455" y="60"/>
                  </a:cubicBezTo>
                  <a:cubicBezTo>
                    <a:pt x="455" y="60"/>
                    <a:pt x="456" y="60"/>
                    <a:pt x="457" y="60"/>
                  </a:cubicBezTo>
                  <a:cubicBezTo>
                    <a:pt x="458" y="60"/>
                    <a:pt x="460" y="60"/>
                    <a:pt x="461" y="60"/>
                  </a:cubicBezTo>
                  <a:cubicBezTo>
                    <a:pt x="461" y="60"/>
                    <a:pt x="460" y="58"/>
                    <a:pt x="461" y="57"/>
                  </a:cubicBezTo>
                  <a:cubicBezTo>
                    <a:pt x="462" y="57"/>
                    <a:pt x="463" y="57"/>
                    <a:pt x="463" y="56"/>
                  </a:cubicBezTo>
                  <a:cubicBezTo>
                    <a:pt x="463" y="55"/>
                    <a:pt x="463" y="55"/>
                    <a:pt x="464" y="55"/>
                  </a:cubicBezTo>
                  <a:cubicBezTo>
                    <a:pt x="464" y="55"/>
                    <a:pt x="466" y="54"/>
                    <a:pt x="467" y="55"/>
                  </a:cubicBezTo>
                  <a:cubicBezTo>
                    <a:pt x="467" y="55"/>
                    <a:pt x="468" y="57"/>
                    <a:pt x="468" y="57"/>
                  </a:cubicBezTo>
                  <a:cubicBezTo>
                    <a:pt x="468" y="58"/>
                    <a:pt x="468" y="58"/>
                    <a:pt x="468" y="59"/>
                  </a:cubicBezTo>
                  <a:cubicBezTo>
                    <a:pt x="468" y="60"/>
                    <a:pt x="468" y="60"/>
                    <a:pt x="468" y="61"/>
                  </a:cubicBezTo>
                  <a:cubicBezTo>
                    <a:pt x="469" y="61"/>
                    <a:pt x="469" y="62"/>
                    <a:pt x="469" y="62"/>
                  </a:cubicBezTo>
                  <a:cubicBezTo>
                    <a:pt x="469" y="63"/>
                    <a:pt x="468" y="64"/>
                    <a:pt x="467" y="65"/>
                  </a:cubicBezTo>
                  <a:cubicBezTo>
                    <a:pt x="467" y="65"/>
                    <a:pt x="467" y="66"/>
                    <a:pt x="468" y="67"/>
                  </a:cubicBezTo>
                  <a:cubicBezTo>
                    <a:pt x="468" y="67"/>
                    <a:pt x="469" y="67"/>
                    <a:pt x="469" y="67"/>
                  </a:cubicBezTo>
                  <a:cubicBezTo>
                    <a:pt x="469" y="66"/>
                    <a:pt x="470" y="64"/>
                    <a:pt x="471" y="64"/>
                  </a:cubicBezTo>
                  <a:cubicBezTo>
                    <a:pt x="471" y="64"/>
                    <a:pt x="472" y="64"/>
                    <a:pt x="472" y="63"/>
                  </a:cubicBezTo>
                  <a:cubicBezTo>
                    <a:pt x="472" y="62"/>
                    <a:pt x="474" y="64"/>
                    <a:pt x="474" y="63"/>
                  </a:cubicBezTo>
                  <a:cubicBezTo>
                    <a:pt x="474" y="63"/>
                    <a:pt x="474" y="62"/>
                    <a:pt x="475" y="62"/>
                  </a:cubicBezTo>
                  <a:cubicBezTo>
                    <a:pt x="475" y="62"/>
                    <a:pt x="474" y="64"/>
                    <a:pt x="475" y="64"/>
                  </a:cubicBezTo>
                  <a:cubicBezTo>
                    <a:pt x="476" y="64"/>
                    <a:pt x="476" y="63"/>
                    <a:pt x="477" y="63"/>
                  </a:cubicBezTo>
                  <a:cubicBezTo>
                    <a:pt x="477" y="63"/>
                    <a:pt x="478" y="63"/>
                    <a:pt x="478" y="64"/>
                  </a:cubicBezTo>
                  <a:cubicBezTo>
                    <a:pt x="477" y="64"/>
                    <a:pt x="476" y="65"/>
                    <a:pt x="476" y="65"/>
                  </a:cubicBezTo>
                  <a:cubicBezTo>
                    <a:pt x="477" y="65"/>
                    <a:pt x="477" y="66"/>
                    <a:pt x="478" y="66"/>
                  </a:cubicBezTo>
                  <a:cubicBezTo>
                    <a:pt x="479" y="66"/>
                    <a:pt x="479" y="65"/>
                    <a:pt x="479" y="65"/>
                  </a:cubicBezTo>
                  <a:cubicBezTo>
                    <a:pt x="480" y="65"/>
                    <a:pt x="481" y="66"/>
                    <a:pt x="482" y="66"/>
                  </a:cubicBezTo>
                  <a:cubicBezTo>
                    <a:pt x="483" y="66"/>
                    <a:pt x="484" y="68"/>
                    <a:pt x="484" y="68"/>
                  </a:cubicBezTo>
                  <a:cubicBezTo>
                    <a:pt x="485" y="68"/>
                    <a:pt x="485" y="69"/>
                    <a:pt x="486" y="68"/>
                  </a:cubicBezTo>
                  <a:cubicBezTo>
                    <a:pt x="487" y="68"/>
                    <a:pt x="487" y="68"/>
                    <a:pt x="488" y="68"/>
                  </a:cubicBezTo>
                  <a:cubicBezTo>
                    <a:pt x="488" y="67"/>
                    <a:pt x="489" y="66"/>
                    <a:pt x="490" y="66"/>
                  </a:cubicBezTo>
                  <a:cubicBezTo>
                    <a:pt x="491" y="66"/>
                    <a:pt x="493" y="66"/>
                    <a:pt x="494" y="66"/>
                  </a:cubicBezTo>
                  <a:cubicBezTo>
                    <a:pt x="494" y="67"/>
                    <a:pt x="498" y="67"/>
                    <a:pt x="499" y="67"/>
                  </a:cubicBezTo>
                  <a:cubicBezTo>
                    <a:pt x="500" y="67"/>
                    <a:pt x="501" y="67"/>
                    <a:pt x="503" y="67"/>
                  </a:cubicBezTo>
                  <a:cubicBezTo>
                    <a:pt x="504" y="67"/>
                    <a:pt x="506" y="66"/>
                    <a:pt x="507" y="66"/>
                  </a:cubicBezTo>
                  <a:cubicBezTo>
                    <a:pt x="508" y="67"/>
                    <a:pt x="510" y="68"/>
                    <a:pt x="511" y="69"/>
                  </a:cubicBezTo>
                  <a:cubicBezTo>
                    <a:pt x="513" y="71"/>
                    <a:pt x="513" y="71"/>
                    <a:pt x="514" y="72"/>
                  </a:cubicBezTo>
                  <a:cubicBezTo>
                    <a:pt x="514" y="72"/>
                    <a:pt x="515" y="73"/>
                    <a:pt x="516" y="75"/>
                  </a:cubicBezTo>
                  <a:cubicBezTo>
                    <a:pt x="516" y="76"/>
                    <a:pt x="515" y="76"/>
                    <a:pt x="515" y="77"/>
                  </a:cubicBezTo>
                  <a:cubicBezTo>
                    <a:pt x="515" y="78"/>
                    <a:pt x="514" y="78"/>
                    <a:pt x="514" y="80"/>
                  </a:cubicBezTo>
                  <a:cubicBezTo>
                    <a:pt x="515" y="82"/>
                    <a:pt x="515" y="83"/>
                    <a:pt x="516" y="83"/>
                  </a:cubicBezTo>
                  <a:cubicBezTo>
                    <a:pt x="516" y="84"/>
                    <a:pt x="516" y="87"/>
                    <a:pt x="517" y="87"/>
                  </a:cubicBezTo>
                  <a:cubicBezTo>
                    <a:pt x="518" y="87"/>
                    <a:pt x="519" y="88"/>
                    <a:pt x="519" y="89"/>
                  </a:cubicBezTo>
                  <a:cubicBezTo>
                    <a:pt x="519" y="90"/>
                    <a:pt x="519" y="92"/>
                    <a:pt x="519" y="92"/>
                  </a:cubicBezTo>
                  <a:cubicBezTo>
                    <a:pt x="520" y="92"/>
                    <a:pt x="520" y="91"/>
                    <a:pt x="521" y="92"/>
                  </a:cubicBezTo>
                  <a:cubicBezTo>
                    <a:pt x="523" y="93"/>
                    <a:pt x="522" y="94"/>
                    <a:pt x="523" y="94"/>
                  </a:cubicBezTo>
                  <a:cubicBezTo>
                    <a:pt x="524" y="95"/>
                    <a:pt x="524" y="96"/>
                    <a:pt x="524" y="97"/>
                  </a:cubicBezTo>
                  <a:cubicBezTo>
                    <a:pt x="524" y="98"/>
                    <a:pt x="524" y="98"/>
                    <a:pt x="525" y="98"/>
                  </a:cubicBezTo>
                  <a:cubicBezTo>
                    <a:pt x="526" y="98"/>
                    <a:pt x="526" y="98"/>
                    <a:pt x="527" y="98"/>
                  </a:cubicBezTo>
                  <a:cubicBezTo>
                    <a:pt x="527" y="99"/>
                    <a:pt x="528" y="98"/>
                    <a:pt x="528" y="98"/>
                  </a:cubicBezTo>
                  <a:cubicBezTo>
                    <a:pt x="529" y="98"/>
                    <a:pt x="529" y="97"/>
                    <a:pt x="531" y="97"/>
                  </a:cubicBezTo>
                  <a:cubicBezTo>
                    <a:pt x="532" y="97"/>
                    <a:pt x="532" y="98"/>
                    <a:pt x="533" y="98"/>
                  </a:cubicBezTo>
                  <a:cubicBezTo>
                    <a:pt x="534" y="99"/>
                    <a:pt x="535" y="99"/>
                    <a:pt x="535" y="99"/>
                  </a:cubicBezTo>
                  <a:cubicBezTo>
                    <a:pt x="535" y="99"/>
                    <a:pt x="534" y="99"/>
                    <a:pt x="533" y="99"/>
                  </a:cubicBezTo>
                  <a:cubicBezTo>
                    <a:pt x="533" y="100"/>
                    <a:pt x="532" y="100"/>
                    <a:pt x="532" y="101"/>
                  </a:cubicBezTo>
                  <a:cubicBezTo>
                    <a:pt x="532" y="101"/>
                    <a:pt x="534" y="102"/>
                    <a:pt x="533" y="103"/>
                  </a:cubicBezTo>
                  <a:cubicBezTo>
                    <a:pt x="533" y="103"/>
                    <a:pt x="533" y="102"/>
                    <a:pt x="532" y="102"/>
                  </a:cubicBezTo>
                  <a:cubicBezTo>
                    <a:pt x="531" y="101"/>
                    <a:pt x="531" y="101"/>
                    <a:pt x="530" y="101"/>
                  </a:cubicBezTo>
                  <a:cubicBezTo>
                    <a:pt x="529" y="101"/>
                    <a:pt x="528" y="101"/>
                    <a:pt x="528" y="100"/>
                  </a:cubicBezTo>
                  <a:cubicBezTo>
                    <a:pt x="528" y="100"/>
                    <a:pt x="527" y="100"/>
                    <a:pt x="526" y="101"/>
                  </a:cubicBezTo>
                  <a:cubicBezTo>
                    <a:pt x="526" y="101"/>
                    <a:pt x="525" y="101"/>
                    <a:pt x="525" y="101"/>
                  </a:cubicBezTo>
                  <a:cubicBezTo>
                    <a:pt x="526" y="102"/>
                    <a:pt x="527" y="104"/>
                    <a:pt x="527" y="105"/>
                  </a:cubicBezTo>
                  <a:cubicBezTo>
                    <a:pt x="527" y="106"/>
                    <a:pt x="527" y="106"/>
                    <a:pt x="527" y="107"/>
                  </a:cubicBezTo>
                  <a:cubicBezTo>
                    <a:pt x="526" y="108"/>
                    <a:pt x="527" y="109"/>
                    <a:pt x="528" y="110"/>
                  </a:cubicBezTo>
                  <a:cubicBezTo>
                    <a:pt x="528" y="111"/>
                    <a:pt x="529" y="114"/>
                    <a:pt x="530" y="116"/>
                  </a:cubicBezTo>
                  <a:cubicBezTo>
                    <a:pt x="530" y="117"/>
                    <a:pt x="531" y="118"/>
                    <a:pt x="531" y="118"/>
                  </a:cubicBezTo>
                  <a:cubicBezTo>
                    <a:pt x="531" y="119"/>
                    <a:pt x="530" y="119"/>
                    <a:pt x="529" y="119"/>
                  </a:cubicBezTo>
                  <a:cubicBezTo>
                    <a:pt x="529" y="120"/>
                    <a:pt x="529" y="120"/>
                    <a:pt x="529" y="120"/>
                  </a:cubicBezTo>
                  <a:cubicBezTo>
                    <a:pt x="529" y="120"/>
                    <a:pt x="529" y="121"/>
                    <a:pt x="529" y="122"/>
                  </a:cubicBezTo>
                  <a:cubicBezTo>
                    <a:pt x="529" y="124"/>
                    <a:pt x="526" y="124"/>
                    <a:pt x="528" y="124"/>
                  </a:cubicBezTo>
                  <a:cubicBezTo>
                    <a:pt x="529" y="125"/>
                    <a:pt x="530" y="126"/>
                    <a:pt x="531" y="125"/>
                  </a:cubicBezTo>
                  <a:cubicBezTo>
                    <a:pt x="531" y="125"/>
                    <a:pt x="531" y="125"/>
                    <a:pt x="532" y="125"/>
                  </a:cubicBezTo>
                  <a:cubicBezTo>
                    <a:pt x="533" y="125"/>
                    <a:pt x="534" y="126"/>
                    <a:pt x="534" y="126"/>
                  </a:cubicBezTo>
                  <a:cubicBezTo>
                    <a:pt x="534" y="127"/>
                    <a:pt x="534" y="128"/>
                    <a:pt x="533" y="128"/>
                  </a:cubicBezTo>
                  <a:cubicBezTo>
                    <a:pt x="532" y="128"/>
                    <a:pt x="531" y="128"/>
                    <a:pt x="531" y="129"/>
                  </a:cubicBezTo>
                  <a:cubicBezTo>
                    <a:pt x="531" y="130"/>
                    <a:pt x="531" y="131"/>
                    <a:pt x="531" y="132"/>
                  </a:cubicBezTo>
                  <a:cubicBezTo>
                    <a:pt x="530" y="133"/>
                    <a:pt x="530" y="133"/>
                    <a:pt x="529" y="133"/>
                  </a:cubicBezTo>
                  <a:cubicBezTo>
                    <a:pt x="528" y="133"/>
                    <a:pt x="528" y="133"/>
                    <a:pt x="527" y="133"/>
                  </a:cubicBezTo>
                  <a:cubicBezTo>
                    <a:pt x="526" y="132"/>
                    <a:pt x="525" y="132"/>
                    <a:pt x="524" y="133"/>
                  </a:cubicBezTo>
                  <a:cubicBezTo>
                    <a:pt x="524" y="133"/>
                    <a:pt x="524" y="135"/>
                    <a:pt x="523" y="136"/>
                  </a:cubicBezTo>
                  <a:cubicBezTo>
                    <a:pt x="523" y="137"/>
                    <a:pt x="523" y="138"/>
                    <a:pt x="523" y="138"/>
                  </a:cubicBezTo>
                  <a:cubicBezTo>
                    <a:pt x="524" y="139"/>
                    <a:pt x="524" y="140"/>
                    <a:pt x="524" y="141"/>
                  </a:cubicBezTo>
                  <a:cubicBezTo>
                    <a:pt x="524" y="142"/>
                    <a:pt x="525" y="143"/>
                    <a:pt x="525" y="143"/>
                  </a:cubicBezTo>
                  <a:cubicBezTo>
                    <a:pt x="526" y="144"/>
                    <a:pt x="527" y="144"/>
                    <a:pt x="528" y="144"/>
                  </a:cubicBezTo>
                  <a:cubicBezTo>
                    <a:pt x="529" y="144"/>
                    <a:pt x="529" y="144"/>
                    <a:pt x="530" y="145"/>
                  </a:cubicBezTo>
                  <a:cubicBezTo>
                    <a:pt x="531" y="146"/>
                    <a:pt x="531" y="147"/>
                    <a:pt x="532" y="147"/>
                  </a:cubicBezTo>
                  <a:cubicBezTo>
                    <a:pt x="533" y="148"/>
                    <a:pt x="534" y="148"/>
                    <a:pt x="534" y="149"/>
                  </a:cubicBezTo>
                  <a:cubicBezTo>
                    <a:pt x="534" y="149"/>
                    <a:pt x="536" y="149"/>
                    <a:pt x="536" y="150"/>
                  </a:cubicBezTo>
                  <a:cubicBezTo>
                    <a:pt x="537" y="151"/>
                    <a:pt x="537" y="151"/>
                    <a:pt x="538" y="151"/>
                  </a:cubicBezTo>
                  <a:cubicBezTo>
                    <a:pt x="539" y="150"/>
                    <a:pt x="540" y="150"/>
                    <a:pt x="540" y="150"/>
                  </a:cubicBezTo>
                  <a:cubicBezTo>
                    <a:pt x="541" y="151"/>
                    <a:pt x="541" y="152"/>
                    <a:pt x="541" y="152"/>
                  </a:cubicBezTo>
                  <a:cubicBezTo>
                    <a:pt x="542" y="153"/>
                    <a:pt x="542" y="153"/>
                    <a:pt x="543" y="152"/>
                  </a:cubicBezTo>
                  <a:cubicBezTo>
                    <a:pt x="544" y="152"/>
                    <a:pt x="545" y="152"/>
                    <a:pt x="545" y="152"/>
                  </a:cubicBezTo>
                  <a:cubicBezTo>
                    <a:pt x="546" y="153"/>
                    <a:pt x="546" y="154"/>
                    <a:pt x="546" y="155"/>
                  </a:cubicBezTo>
                  <a:cubicBezTo>
                    <a:pt x="546" y="155"/>
                    <a:pt x="547" y="156"/>
                    <a:pt x="548" y="156"/>
                  </a:cubicBezTo>
                  <a:cubicBezTo>
                    <a:pt x="549" y="156"/>
                    <a:pt x="549" y="157"/>
                    <a:pt x="550" y="158"/>
                  </a:cubicBezTo>
                  <a:cubicBezTo>
                    <a:pt x="551" y="159"/>
                    <a:pt x="552" y="159"/>
                    <a:pt x="552" y="158"/>
                  </a:cubicBezTo>
                  <a:cubicBezTo>
                    <a:pt x="553" y="158"/>
                    <a:pt x="554" y="157"/>
                    <a:pt x="555" y="157"/>
                  </a:cubicBezTo>
                  <a:cubicBezTo>
                    <a:pt x="556" y="158"/>
                    <a:pt x="555" y="159"/>
                    <a:pt x="556" y="160"/>
                  </a:cubicBezTo>
                  <a:cubicBezTo>
                    <a:pt x="557" y="161"/>
                    <a:pt x="558" y="161"/>
                    <a:pt x="558" y="161"/>
                  </a:cubicBezTo>
                  <a:cubicBezTo>
                    <a:pt x="559" y="160"/>
                    <a:pt x="560" y="160"/>
                    <a:pt x="560" y="160"/>
                  </a:cubicBezTo>
                  <a:cubicBezTo>
                    <a:pt x="561" y="160"/>
                    <a:pt x="563" y="160"/>
                    <a:pt x="563" y="159"/>
                  </a:cubicBezTo>
                  <a:cubicBezTo>
                    <a:pt x="564" y="159"/>
                    <a:pt x="564" y="158"/>
                    <a:pt x="565" y="159"/>
                  </a:cubicBezTo>
                  <a:cubicBezTo>
                    <a:pt x="566" y="159"/>
                    <a:pt x="567" y="161"/>
                    <a:pt x="568" y="162"/>
                  </a:cubicBezTo>
                  <a:cubicBezTo>
                    <a:pt x="568" y="163"/>
                    <a:pt x="568" y="164"/>
                    <a:pt x="569" y="164"/>
                  </a:cubicBezTo>
                  <a:cubicBezTo>
                    <a:pt x="570" y="164"/>
                    <a:pt x="571" y="164"/>
                    <a:pt x="572" y="163"/>
                  </a:cubicBezTo>
                  <a:cubicBezTo>
                    <a:pt x="573" y="163"/>
                    <a:pt x="573" y="162"/>
                    <a:pt x="574" y="162"/>
                  </a:cubicBezTo>
                  <a:cubicBezTo>
                    <a:pt x="575" y="162"/>
                    <a:pt x="576" y="161"/>
                    <a:pt x="577" y="161"/>
                  </a:cubicBezTo>
                  <a:cubicBezTo>
                    <a:pt x="578" y="161"/>
                    <a:pt x="579" y="160"/>
                    <a:pt x="581" y="160"/>
                  </a:cubicBezTo>
                  <a:cubicBezTo>
                    <a:pt x="582" y="160"/>
                    <a:pt x="583" y="161"/>
                    <a:pt x="584" y="162"/>
                  </a:cubicBezTo>
                  <a:cubicBezTo>
                    <a:pt x="585" y="163"/>
                    <a:pt x="585" y="165"/>
                    <a:pt x="586" y="165"/>
                  </a:cubicBezTo>
                  <a:cubicBezTo>
                    <a:pt x="587" y="165"/>
                    <a:pt x="590" y="164"/>
                    <a:pt x="590" y="163"/>
                  </a:cubicBezTo>
                  <a:cubicBezTo>
                    <a:pt x="591" y="163"/>
                    <a:pt x="594" y="161"/>
                    <a:pt x="594" y="161"/>
                  </a:cubicBezTo>
                  <a:cubicBezTo>
                    <a:pt x="594" y="160"/>
                    <a:pt x="593" y="158"/>
                    <a:pt x="594" y="158"/>
                  </a:cubicBezTo>
                  <a:cubicBezTo>
                    <a:pt x="595" y="158"/>
                    <a:pt x="596" y="158"/>
                    <a:pt x="597" y="159"/>
                  </a:cubicBezTo>
                  <a:cubicBezTo>
                    <a:pt x="597" y="159"/>
                    <a:pt x="597" y="159"/>
                    <a:pt x="598" y="159"/>
                  </a:cubicBezTo>
                  <a:cubicBezTo>
                    <a:pt x="599" y="159"/>
                    <a:pt x="600" y="159"/>
                    <a:pt x="600" y="159"/>
                  </a:cubicBezTo>
                  <a:cubicBezTo>
                    <a:pt x="601" y="158"/>
                    <a:pt x="602" y="158"/>
                    <a:pt x="603" y="157"/>
                  </a:cubicBezTo>
                  <a:cubicBezTo>
                    <a:pt x="603" y="157"/>
                    <a:pt x="604" y="156"/>
                    <a:pt x="604" y="156"/>
                  </a:cubicBezTo>
                  <a:cubicBezTo>
                    <a:pt x="604" y="155"/>
                    <a:pt x="605" y="154"/>
                    <a:pt x="606" y="154"/>
                  </a:cubicBezTo>
                  <a:cubicBezTo>
                    <a:pt x="607" y="154"/>
                    <a:pt x="607" y="154"/>
                    <a:pt x="608" y="153"/>
                  </a:cubicBezTo>
                  <a:cubicBezTo>
                    <a:pt x="609" y="153"/>
                    <a:pt x="610" y="152"/>
                    <a:pt x="610" y="152"/>
                  </a:cubicBezTo>
                  <a:cubicBezTo>
                    <a:pt x="611" y="152"/>
                    <a:pt x="612" y="152"/>
                    <a:pt x="612" y="151"/>
                  </a:cubicBezTo>
                  <a:cubicBezTo>
                    <a:pt x="612" y="151"/>
                    <a:pt x="612" y="151"/>
                    <a:pt x="612" y="150"/>
                  </a:cubicBezTo>
                  <a:cubicBezTo>
                    <a:pt x="613" y="150"/>
                    <a:pt x="613" y="149"/>
                    <a:pt x="612" y="149"/>
                  </a:cubicBezTo>
                  <a:cubicBezTo>
                    <a:pt x="611" y="148"/>
                    <a:pt x="610" y="149"/>
                    <a:pt x="609" y="148"/>
                  </a:cubicBezTo>
                  <a:cubicBezTo>
                    <a:pt x="609" y="147"/>
                    <a:pt x="609" y="145"/>
                    <a:pt x="608" y="144"/>
                  </a:cubicBezTo>
                  <a:cubicBezTo>
                    <a:pt x="608" y="143"/>
                    <a:pt x="607" y="142"/>
                    <a:pt x="607" y="141"/>
                  </a:cubicBezTo>
                  <a:cubicBezTo>
                    <a:pt x="607" y="140"/>
                    <a:pt x="605" y="139"/>
                    <a:pt x="607" y="139"/>
                  </a:cubicBezTo>
                  <a:cubicBezTo>
                    <a:pt x="608" y="139"/>
                    <a:pt x="608" y="138"/>
                    <a:pt x="608" y="137"/>
                  </a:cubicBezTo>
                  <a:cubicBezTo>
                    <a:pt x="609" y="136"/>
                    <a:pt x="608" y="135"/>
                    <a:pt x="610" y="134"/>
                  </a:cubicBezTo>
                  <a:cubicBezTo>
                    <a:pt x="611" y="134"/>
                    <a:pt x="612" y="135"/>
                    <a:pt x="613" y="135"/>
                  </a:cubicBezTo>
                  <a:cubicBezTo>
                    <a:pt x="614" y="135"/>
                    <a:pt x="615" y="136"/>
                    <a:pt x="615" y="136"/>
                  </a:cubicBezTo>
                  <a:cubicBezTo>
                    <a:pt x="615" y="136"/>
                    <a:pt x="615" y="136"/>
                    <a:pt x="615" y="136"/>
                  </a:cubicBezTo>
                  <a:cubicBezTo>
                    <a:pt x="614" y="137"/>
                    <a:pt x="614" y="139"/>
                    <a:pt x="614" y="139"/>
                  </a:cubicBezTo>
                  <a:cubicBezTo>
                    <a:pt x="615" y="140"/>
                    <a:pt x="616" y="141"/>
                    <a:pt x="617" y="141"/>
                  </a:cubicBezTo>
                  <a:cubicBezTo>
                    <a:pt x="617" y="142"/>
                    <a:pt x="617" y="143"/>
                    <a:pt x="617" y="143"/>
                  </a:cubicBezTo>
                  <a:cubicBezTo>
                    <a:pt x="617" y="143"/>
                    <a:pt x="618" y="145"/>
                    <a:pt x="618" y="145"/>
                  </a:cubicBezTo>
                  <a:cubicBezTo>
                    <a:pt x="617" y="145"/>
                    <a:pt x="617" y="147"/>
                    <a:pt x="618" y="147"/>
                  </a:cubicBezTo>
                  <a:cubicBezTo>
                    <a:pt x="618" y="147"/>
                    <a:pt x="619" y="146"/>
                    <a:pt x="619" y="147"/>
                  </a:cubicBezTo>
                  <a:cubicBezTo>
                    <a:pt x="619" y="147"/>
                    <a:pt x="619" y="148"/>
                    <a:pt x="620" y="149"/>
                  </a:cubicBezTo>
                  <a:cubicBezTo>
                    <a:pt x="620" y="149"/>
                    <a:pt x="621" y="150"/>
                    <a:pt x="620" y="150"/>
                  </a:cubicBezTo>
                  <a:cubicBezTo>
                    <a:pt x="619" y="151"/>
                    <a:pt x="619" y="151"/>
                    <a:pt x="619" y="152"/>
                  </a:cubicBezTo>
                  <a:cubicBezTo>
                    <a:pt x="620" y="152"/>
                    <a:pt x="620" y="153"/>
                    <a:pt x="621" y="153"/>
                  </a:cubicBezTo>
                  <a:cubicBezTo>
                    <a:pt x="621" y="152"/>
                    <a:pt x="621" y="152"/>
                    <a:pt x="622" y="153"/>
                  </a:cubicBezTo>
                  <a:cubicBezTo>
                    <a:pt x="622" y="154"/>
                    <a:pt x="622" y="155"/>
                    <a:pt x="622" y="155"/>
                  </a:cubicBezTo>
                  <a:cubicBezTo>
                    <a:pt x="623" y="155"/>
                    <a:pt x="624" y="155"/>
                    <a:pt x="625" y="155"/>
                  </a:cubicBezTo>
                  <a:cubicBezTo>
                    <a:pt x="625" y="154"/>
                    <a:pt x="625" y="154"/>
                    <a:pt x="626" y="154"/>
                  </a:cubicBezTo>
                  <a:cubicBezTo>
                    <a:pt x="626" y="154"/>
                    <a:pt x="627" y="153"/>
                    <a:pt x="628" y="153"/>
                  </a:cubicBezTo>
                  <a:cubicBezTo>
                    <a:pt x="629" y="153"/>
                    <a:pt x="629" y="151"/>
                    <a:pt x="630" y="151"/>
                  </a:cubicBezTo>
                  <a:cubicBezTo>
                    <a:pt x="630" y="151"/>
                    <a:pt x="631" y="151"/>
                    <a:pt x="631" y="150"/>
                  </a:cubicBezTo>
                  <a:cubicBezTo>
                    <a:pt x="631" y="150"/>
                    <a:pt x="632" y="149"/>
                    <a:pt x="632" y="150"/>
                  </a:cubicBezTo>
                  <a:cubicBezTo>
                    <a:pt x="632" y="150"/>
                    <a:pt x="633" y="150"/>
                    <a:pt x="633" y="150"/>
                  </a:cubicBezTo>
                  <a:cubicBezTo>
                    <a:pt x="633" y="150"/>
                    <a:pt x="634" y="149"/>
                    <a:pt x="634" y="149"/>
                  </a:cubicBezTo>
                  <a:cubicBezTo>
                    <a:pt x="634" y="149"/>
                    <a:pt x="635" y="149"/>
                    <a:pt x="636" y="149"/>
                  </a:cubicBezTo>
                  <a:cubicBezTo>
                    <a:pt x="636" y="150"/>
                    <a:pt x="637" y="151"/>
                    <a:pt x="637" y="151"/>
                  </a:cubicBezTo>
                  <a:cubicBezTo>
                    <a:pt x="637" y="151"/>
                    <a:pt x="637" y="150"/>
                    <a:pt x="637" y="150"/>
                  </a:cubicBezTo>
                  <a:cubicBezTo>
                    <a:pt x="638" y="149"/>
                    <a:pt x="638" y="149"/>
                    <a:pt x="638" y="149"/>
                  </a:cubicBezTo>
                  <a:cubicBezTo>
                    <a:pt x="639" y="149"/>
                    <a:pt x="639" y="148"/>
                    <a:pt x="639" y="148"/>
                  </a:cubicBezTo>
                  <a:cubicBezTo>
                    <a:pt x="640" y="149"/>
                    <a:pt x="639" y="148"/>
                    <a:pt x="639" y="148"/>
                  </a:cubicBezTo>
                  <a:cubicBezTo>
                    <a:pt x="639" y="147"/>
                    <a:pt x="639" y="147"/>
                    <a:pt x="639" y="146"/>
                  </a:cubicBezTo>
                  <a:cubicBezTo>
                    <a:pt x="639" y="146"/>
                    <a:pt x="639" y="145"/>
                    <a:pt x="639" y="145"/>
                  </a:cubicBezTo>
                  <a:cubicBezTo>
                    <a:pt x="639" y="144"/>
                    <a:pt x="639" y="143"/>
                    <a:pt x="640" y="144"/>
                  </a:cubicBezTo>
                  <a:cubicBezTo>
                    <a:pt x="641" y="144"/>
                    <a:pt x="642" y="144"/>
                    <a:pt x="642" y="144"/>
                  </a:cubicBezTo>
                  <a:cubicBezTo>
                    <a:pt x="642" y="143"/>
                    <a:pt x="644" y="142"/>
                    <a:pt x="645" y="142"/>
                  </a:cubicBezTo>
                  <a:cubicBezTo>
                    <a:pt x="646" y="142"/>
                    <a:pt x="647" y="144"/>
                    <a:pt x="647" y="144"/>
                  </a:cubicBezTo>
                  <a:cubicBezTo>
                    <a:pt x="647" y="144"/>
                    <a:pt x="649" y="143"/>
                    <a:pt x="649" y="142"/>
                  </a:cubicBezTo>
                  <a:cubicBezTo>
                    <a:pt x="650" y="141"/>
                    <a:pt x="651" y="141"/>
                    <a:pt x="651" y="142"/>
                  </a:cubicBezTo>
                  <a:cubicBezTo>
                    <a:pt x="651" y="142"/>
                    <a:pt x="652" y="143"/>
                    <a:pt x="652" y="143"/>
                  </a:cubicBezTo>
                  <a:cubicBezTo>
                    <a:pt x="652" y="143"/>
                    <a:pt x="653" y="143"/>
                    <a:pt x="654" y="143"/>
                  </a:cubicBezTo>
                  <a:cubicBezTo>
                    <a:pt x="654" y="143"/>
                    <a:pt x="654" y="142"/>
                    <a:pt x="654" y="142"/>
                  </a:cubicBezTo>
                  <a:cubicBezTo>
                    <a:pt x="654" y="142"/>
                    <a:pt x="654" y="141"/>
                    <a:pt x="654" y="141"/>
                  </a:cubicBezTo>
                  <a:cubicBezTo>
                    <a:pt x="655" y="140"/>
                    <a:pt x="656" y="140"/>
                    <a:pt x="656" y="140"/>
                  </a:cubicBezTo>
                  <a:cubicBezTo>
                    <a:pt x="656" y="141"/>
                    <a:pt x="657" y="142"/>
                    <a:pt x="657" y="142"/>
                  </a:cubicBezTo>
                  <a:cubicBezTo>
                    <a:pt x="657" y="143"/>
                    <a:pt x="658" y="143"/>
                    <a:pt x="658" y="143"/>
                  </a:cubicBezTo>
                  <a:cubicBezTo>
                    <a:pt x="659" y="143"/>
                    <a:pt x="660" y="143"/>
                    <a:pt x="660" y="144"/>
                  </a:cubicBezTo>
                  <a:cubicBezTo>
                    <a:pt x="660" y="145"/>
                    <a:pt x="660" y="145"/>
                    <a:pt x="660" y="145"/>
                  </a:cubicBezTo>
                  <a:cubicBezTo>
                    <a:pt x="660" y="146"/>
                    <a:pt x="661" y="146"/>
                    <a:pt x="660" y="147"/>
                  </a:cubicBezTo>
                  <a:cubicBezTo>
                    <a:pt x="659" y="147"/>
                    <a:pt x="657" y="147"/>
                    <a:pt x="658" y="148"/>
                  </a:cubicBezTo>
                  <a:cubicBezTo>
                    <a:pt x="658" y="149"/>
                    <a:pt x="658" y="149"/>
                    <a:pt x="658" y="150"/>
                  </a:cubicBezTo>
                  <a:cubicBezTo>
                    <a:pt x="658" y="150"/>
                    <a:pt x="659" y="150"/>
                    <a:pt x="659" y="151"/>
                  </a:cubicBezTo>
                  <a:cubicBezTo>
                    <a:pt x="660" y="151"/>
                    <a:pt x="661" y="151"/>
                    <a:pt x="661" y="152"/>
                  </a:cubicBezTo>
                  <a:cubicBezTo>
                    <a:pt x="661" y="152"/>
                    <a:pt x="661" y="153"/>
                    <a:pt x="662" y="153"/>
                  </a:cubicBezTo>
                  <a:cubicBezTo>
                    <a:pt x="663" y="153"/>
                    <a:pt x="664" y="153"/>
                    <a:pt x="664" y="153"/>
                  </a:cubicBezTo>
                  <a:cubicBezTo>
                    <a:pt x="664" y="154"/>
                    <a:pt x="664" y="154"/>
                    <a:pt x="665" y="154"/>
                  </a:cubicBezTo>
                  <a:cubicBezTo>
                    <a:pt x="665" y="154"/>
                    <a:pt x="666" y="154"/>
                    <a:pt x="666" y="154"/>
                  </a:cubicBezTo>
                  <a:cubicBezTo>
                    <a:pt x="666" y="155"/>
                    <a:pt x="666" y="155"/>
                    <a:pt x="667" y="155"/>
                  </a:cubicBezTo>
                  <a:cubicBezTo>
                    <a:pt x="667" y="155"/>
                    <a:pt x="669" y="155"/>
                    <a:pt x="669" y="155"/>
                  </a:cubicBezTo>
                  <a:cubicBezTo>
                    <a:pt x="670" y="155"/>
                    <a:pt x="670" y="155"/>
                    <a:pt x="671" y="155"/>
                  </a:cubicBezTo>
                  <a:cubicBezTo>
                    <a:pt x="672" y="155"/>
                    <a:pt x="672" y="154"/>
                    <a:pt x="673" y="155"/>
                  </a:cubicBezTo>
                  <a:cubicBezTo>
                    <a:pt x="673" y="156"/>
                    <a:pt x="673" y="157"/>
                    <a:pt x="674" y="157"/>
                  </a:cubicBezTo>
                  <a:cubicBezTo>
                    <a:pt x="674" y="157"/>
                    <a:pt x="676" y="157"/>
                    <a:pt x="676" y="157"/>
                  </a:cubicBezTo>
                  <a:cubicBezTo>
                    <a:pt x="677" y="157"/>
                    <a:pt x="678" y="156"/>
                    <a:pt x="679" y="157"/>
                  </a:cubicBezTo>
                  <a:cubicBezTo>
                    <a:pt x="680" y="158"/>
                    <a:pt x="682" y="159"/>
                    <a:pt x="682" y="160"/>
                  </a:cubicBezTo>
                  <a:cubicBezTo>
                    <a:pt x="682" y="161"/>
                    <a:pt x="683" y="162"/>
                    <a:pt x="683" y="162"/>
                  </a:cubicBezTo>
                  <a:cubicBezTo>
                    <a:pt x="684" y="162"/>
                    <a:pt x="685" y="162"/>
                    <a:pt x="685" y="162"/>
                  </a:cubicBezTo>
                  <a:cubicBezTo>
                    <a:pt x="686" y="161"/>
                    <a:pt x="687" y="160"/>
                    <a:pt x="687" y="159"/>
                  </a:cubicBezTo>
                  <a:cubicBezTo>
                    <a:pt x="687" y="159"/>
                    <a:pt x="687" y="158"/>
                    <a:pt x="688" y="158"/>
                  </a:cubicBezTo>
                  <a:cubicBezTo>
                    <a:pt x="689" y="158"/>
                    <a:pt x="691" y="159"/>
                    <a:pt x="691" y="159"/>
                  </a:cubicBezTo>
                  <a:cubicBezTo>
                    <a:pt x="691" y="158"/>
                    <a:pt x="691" y="158"/>
                    <a:pt x="691" y="158"/>
                  </a:cubicBezTo>
                  <a:cubicBezTo>
                    <a:pt x="692" y="157"/>
                    <a:pt x="694" y="156"/>
                    <a:pt x="695" y="156"/>
                  </a:cubicBezTo>
                  <a:cubicBezTo>
                    <a:pt x="695" y="157"/>
                    <a:pt x="695" y="157"/>
                    <a:pt x="696" y="156"/>
                  </a:cubicBezTo>
                  <a:cubicBezTo>
                    <a:pt x="696" y="156"/>
                    <a:pt x="697" y="155"/>
                    <a:pt x="698" y="155"/>
                  </a:cubicBezTo>
                  <a:cubicBezTo>
                    <a:pt x="698" y="156"/>
                    <a:pt x="700" y="156"/>
                    <a:pt x="701" y="156"/>
                  </a:cubicBezTo>
                  <a:cubicBezTo>
                    <a:pt x="701" y="155"/>
                    <a:pt x="702" y="155"/>
                    <a:pt x="702" y="155"/>
                  </a:cubicBezTo>
                  <a:cubicBezTo>
                    <a:pt x="702" y="155"/>
                    <a:pt x="703" y="155"/>
                    <a:pt x="704" y="155"/>
                  </a:cubicBezTo>
                  <a:cubicBezTo>
                    <a:pt x="704" y="154"/>
                    <a:pt x="704" y="154"/>
                    <a:pt x="705" y="153"/>
                  </a:cubicBezTo>
                  <a:cubicBezTo>
                    <a:pt x="707" y="152"/>
                    <a:pt x="708" y="151"/>
                    <a:pt x="709" y="151"/>
                  </a:cubicBezTo>
                  <a:cubicBezTo>
                    <a:pt x="709" y="151"/>
                    <a:pt x="710" y="151"/>
                    <a:pt x="711" y="151"/>
                  </a:cubicBezTo>
                  <a:cubicBezTo>
                    <a:pt x="711" y="151"/>
                    <a:pt x="712" y="151"/>
                    <a:pt x="712" y="151"/>
                  </a:cubicBezTo>
                  <a:cubicBezTo>
                    <a:pt x="712" y="152"/>
                    <a:pt x="712" y="154"/>
                    <a:pt x="712" y="154"/>
                  </a:cubicBezTo>
                  <a:cubicBezTo>
                    <a:pt x="712" y="154"/>
                    <a:pt x="713" y="154"/>
                    <a:pt x="713" y="154"/>
                  </a:cubicBezTo>
                  <a:cubicBezTo>
                    <a:pt x="714" y="154"/>
                    <a:pt x="713" y="153"/>
                    <a:pt x="714" y="153"/>
                  </a:cubicBezTo>
                  <a:cubicBezTo>
                    <a:pt x="715" y="153"/>
                    <a:pt x="715" y="154"/>
                    <a:pt x="716" y="153"/>
                  </a:cubicBezTo>
                  <a:cubicBezTo>
                    <a:pt x="717" y="153"/>
                    <a:pt x="717" y="152"/>
                    <a:pt x="718" y="152"/>
                  </a:cubicBezTo>
                  <a:cubicBezTo>
                    <a:pt x="718" y="152"/>
                    <a:pt x="719" y="152"/>
                    <a:pt x="719" y="152"/>
                  </a:cubicBezTo>
                  <a:cubicBezTo>
                    <a:pt x="720" y="152"/>
                    <a:pt x="721" y="151"/>
                    <a:pt x="721" y="152"/>
                  </a:cubicBezTo>
                  <a:cubicBezTo>
                    <a:pt x="721" y="153"/>
                    <a:pt x="722" y="153"/>
                    <a:pt x="722" y="153"/>
                  </a:cubicBezTo>
                  <a:cubicBezTo>
                    <a:pt x="723" y="153"/>
                    <a:pt x="724" y="153"/>
                    <a:pt x="724" y="153"/>
                  </a:cubicBezTo>
                  <a:cubicBezTo>
                    <a:pt x="725" y="152"/>
                    <a:pt x="725" y="152"/>
                    <a:pt x="726" y="152"/>
                  </a:cubicBezTo>
                  <a:cubicBezTo>
                    <a:pt x="726" y="153"/>
                    <a:pt x="728" y="153"/>
                    <a:pt x="728" y="152"/>
                  </a:cubicBezTo>
                  <a:cubicBezTo>
                    <a:pt x="729" y="152"/>
                    <a:pt x="729" y="151"/>
                    <a:pt x="729" y="151"/>
                  </a:cubicBezTo>
                  <a:cubicBezTo>
                    <a:pt x="730" y="152"/>
                    <a:pt x="731" y="153"/>
                    <a:pt x="731" y="153"/>
                  </a:cubicBezTo>
                  <a:cubicBezTo>
                    <a:pt x="732" y="153"/>
                    <a:pt x="734" y="152"/>
                    <a:pt x="734" y="153"/>
                  </a:cubicBezTo>
                  <a:cubicBezTo>
                    <a:pt x="734" y="154"/>
                    <a:pt x="733" y="155"/>
                    <a:pt x="733" y="155"/>
                  </a:cubicBezTo>
                  <a:cubicBezTo>
                    <a:pt x="733" y="156"/>
                    <a:pt x="733" y="156"/>
                    <a:pt x="734" y="156"/>
                  </a:cubicBezTo>
                  <a:cubicBezTo>
                    <a:pt x="734" y="156"/>
                    <a:pt x="736" y="156"/>
                    <a:pt x="736" y="157"/>
                  </a:cubicBezTo>
                  <a:cubicBezTo>
                    <a:pt x="736" y="158"/>
                    <a:pt x="735" y="159"/>
                    <a:pt x="736" y="161"/>
                  </a:cubicBezTo>
                  <a:cubicBezTo>
                    <a:pt x="736" y="162"/>
                    <a:pt x="737" y="163"/>
                    <a:pt x="736" y="164"/>
                  </a:cubicBezTo>
                  <a:cubicBezTo>
                    <a:pt x="736" y="164"/>
                    <a:pt x="736" y="166"/>
                    <a:pt x="736" y="166"/>
                  </a:cubicBezTo>
                  <a:cubicBezTo>
                    <a:pt x="736" y="167"/>
                    <a:pt x="736" y="167"/>
                    <a:pt x="735" y="168"/>
                  </a:cubicBezTo>
                  <a:cubicBezTo>
                    <a:pt x="735" y="168"/>
                    <a:pt x="734" y="168"/>
                    <a:pt x="734" y="169"/>
                  </a:cubicBezTo>
                  <a:cubicBezTo>
                    <a:pt x="734" y="169"/>
                    <a:pt x="737" y="170"/>
                    <a:pt x="737" y="170"/>
                  </a:cubicBezTo>
                  <a:cubicBezTo>
                    <a:pt x="738" y="170"/>
                    <a:pt x="738" y="170"/>
                    <a:pt x="738" y="171"/>
                  </a:cubicBezTo>
                  <a:cubicBezTo>
                    <a:pt x="737" y="171"/>
                    <a:pt x="737" y="172"/>
                    <a:pt x="738" y="172"/>
                  </a:cubicBezTo>
                  <a:cubicBezTo>
                    <a:pt x="738" y="172"/>
                    <a:pt x="738" y="172"/>
                    <a:pt x="738" y="172"/>
                  </a:cubicBezTo>
                  <a:cubicBezTo>
                    <a:pt x="738" y="173"/>
                    <a:pt x="738" y="173"/>
                    <a:pt x="739" y="173"/>
                  </a:cubicBezTo>
                  <a:cubicBezTo>
                    <a:pt x="739" y="173"/>
                    <a:pt x="741" y="174"/>
                    <a:pt x="741" y="173"/>
                  </a:cubicBezTo>
                  <a:cubicBezTo>
                    <a:pt x="742" y="173"/>
                    <a:pt x="742" y="173"/>
                    <a:pt x="743" y="173"/>
                  </a:cubicBezTo>
                  <a:cubicBezTo>
                    <a:pt x="744" y="174"/>
                    <a:pt x="744" y="175"/>
                    <a:pt x="744" y="175"/>
                  </a:cubicBezTo>
                  <a:cubicBezTo>
                    <a:pt x="745" y="176"/>
                    <a:pt x="745" y="177"/>
                    <a:pt x="745" y="177"/>
                  </a:cubicBezTo>
                  <a:cubicBezTo>
                    <a:pt x="746" y="177"/>
                    <a:pt x="747" y="178"/>
                    <a:pt x="747" y="179"/>
                  </a:cubicBezTo>
                  <a:cubicBezTo>
                    <a:pt x="747" y="179"/>
                    <a:pt x="747" y="179"/>
                    <a:pt x="748" y="180"/>
                  </a:cubicBezTo>
                  <a:cubicBezTo>
                    <a:pt x="748" y="180"/>
                    <a:pt x="750" y="180"/>
                    <a:pt x="750" y="179"/>
                  </a:cubicBezTo>
                  <a:cubicBezTo>
                    <a:pt x="749" y="179"/>
                    <a:pt x="749" y="179"/>
                    <a:pt x="749" y="178"/>
                  </a:cubicBezTo>
                  <a:cubicBezTo>
                    <a:pt x="749" y="178"/>
                    <a:pt x="750" y="178"/>
                    <a:pt x="750" y="178"/>
                  </a:cubicBezTo>
                  <a:cubicBezTo>
                    <a:pt x="750" y="177"/>
                    <a:pt x="751" y="176"/>
                    <a:pt x="750" y="175"/>
                  </a:cubicBezTo>
                  <a:cubicBezTo>
                    <a:pt x="750" y="175"/>
                    <a:pt x="750" y="174"/>
                    <a:pt x="751" y="174"/>
                  </a:cubicBezTo>
                  <a:cubicBezTo>
                    <a:pt x="751" y="174"/>
                    <a:pt x="751" y="174"/>
                    <a:pt x="751" y="173"/>
                  </a:cubicBezTo>
                  <a:cubicBezTo>
                    <a:pt x="751" y="173"/>
                    <a:pt x="751" y="172"/>
                    <a:pt x="752" y="172"/>
                  </a:cubicBezTo>
                  <a:cubicBezTo>
                    <a:pt x="752" y="172"/>
                    <a:pt x="754" y="171"/>
                    <a:pt x="755" y="170"/>
                  </a:cubicBezTo>
                  <a:cubicBezTo>
                    <a:pt x="756" y="169"/>
                    <a:pt x="757" y="168"/>
                    <a:pt x="757" y="168"/>
                  </a:cubicBezTo>
                  <a:cubicBezTo>
                    <a:pt x="757" y="167"/>
                    <a:pt x="757" y="167"/>
                    <a:pt x="758" y="167"/>
                  </a:cubicBezTo>
                  <a:cubicBezTo>
                    <a:pt x="759" y="167"/>
                    <a:pt x="762" y="167"/>
                    <a:pt x="762" y="168"/>
                  </a:cubicBezTo>
                  <a:cubicBezTo>
                    <a:pt x="762" y="168"/>
                    <a:pt x="762" y="168"/>
                    <a:pt x="762" y="168"/>
                  </a:cubicBezTo>
                  <a:cubicBezTo>
                    <a:pt x="761" y="170"/>
                    <a:pt x="761" y="171"/>
                    <a:pt x="761" y="172"/>
                  </a:cubicBezTo>
                  <a:cubicBezTo>
                    <a:pt x="762" y="173"/>
                    <a:pt x="763" y="176"/>
                    <a:pt x="764" y="178"/>
                  </a:cubicBezTo>
                  <a:cubicBezTo>
                    <a:pt x="764" y="178"/>
                    <a:pt x="764" y="178"/>
                    <a:pt x="764" y="178"/>
                  </a:cubicBezTo>
                  <a:cubicBezTo>
                    <a:pt x="766" y="177"/>
                    <a:pt x="766" y="177"/>
                    <a:pt x="766" y="177"/>
                  </a:cubicBezTo>
                  <a:cubicBezTo>
                    <a:pt x="766" y="177"/>
                    <a:pt x="766" y="180"/>
                    <a:pt x="767" y="180"/>
                  </a:cubicBezTo>
                  <a:cubicBezTo>
                    <a:pt x="767" y="181"/>
                    <a:pt x="769" y="181"/>
                    <a:pt x="770" y="181"/>
                  </a:cubicBezTo>
                  <a:cubicBezTo>
                    <a:pt x="770" y="181"/>
                    <a:pt x="770" y="180"/>
                    <a:pt x="771" y="180"/>
                  </a:cubicBezTo>
                  <a:cubicBezTo>
                    <a:pt x="771" y="180"/>
                    <a:pt x="772" y="180"/>
                    <a:pt x="772" y="180"/>
                  </a:cubicBezTo>
                  <a:cubicBezTo>
                    <a:pt x="773" y="179"/>
                    <a:pt x="775" y="178"/>
                    <a:pt x="775" y="179"/>
                  </a:cubicBezTo>
                  <a:cubicBezTo>
                    <a:pt x="775" y="179"/>
                    <a:pt x="776" y="179"/>
                    <a:pt x="776" y="179"/>
                  </a:cubicBezTo>
                  <a:cubicBezTo>
                    <a:pt x="776" y="179"/>
                    <a:pt x="777" y="179"/>
                    <a:pt x="777" y="179"/>
                  </a:cubicBezTo>
                  <a:cubicBezTo>
                    <a:pt x="778" y="178"/>
                    <a:pt x="778" y="178"/>
                    <a:pt x="779" y="179"/>
                  </a:cubicBezTo>
                  <a:cubicBezTo>
                    <a:pt x="779" y="179"/>
                    <a:pt x="779" y="180"/>
                    <a:pt x="780" y="180"/>
                  </a:cubicBezTo>
                  <a:cubicBezTo>
                    <a:pt x="780" y="180"/>
                    <a:pt x="780" y="180"/>
                    <a:pt x="781" y="180"/>
                  </a:cubicBezTo>
                  <a:cubicBezTo>
                    <a:pt x="781" y="181"/>
                    <a:pt x="782" y="181"/>
                    <a:pt x="782" y="182"/>
                  </a:cubicBezTo>
                  <a:cubicBezTo>
                    <a:pt x="782" y="183"/>
                    <a:pt x="782" y="184"/>
                    <a:pt x="782" y="185"/>
                  </a:cubicBezTo>
                  <a:cubicBezTo>
                    <a:pt x="783" y="185"/>
                    <a:pt x="783" y="186"/>
                    <a:pt x="784" y="186"/>
                  </a:cubicBezTo>
                  <a:cubicBezTo>
                    <a:pt x="785" y="186"/>
                    <a:pt x="786" y="185"/>
                    <a:pt x="786" y="185"/>
                  </a:cubicBezTo>
                  <a:cubicBezTo>
                    <a:pt x="787" y="185"/>
                    <a:pt x="786" y="186"/>
                    <a:pt x="787" y="187"/>
                  </a:cubicBezTo>
                  <a:cubicBezTo>
                    <a:pt x="787" y="187"/>
                    <a:pt x="788" y="188"/>
                    <a:pt x="788" y="188"/>
                  </a:cubicBezTo>
                  <a:cubicBezTo>
                    <a:pt x="789" y="189"/>
                    <a:pt x="789" y="190"/>
                    <a:pt x="789" y="190"/>
                  </a:cubicBezTo>
                  <a:cubicBezTo>
                    <a:pt x="790" y="191"/>
                    <a:pt x="791" y="192"/>
                    <a:pt x="791" y="192"/>
                  </a:cubicBezTo>
                  <a:cubicBezTo>
                    <a:pt x="791" y="193"/>
                    <a:pt x="791" y="194"/>
                    <a:pt x="792" y="194"/>
                  </a:cubicBezTo>
                  <a:cubicBezTo>
                    <a:pt x="792" y="195"/>
                    <a:pt x="792" y="195"/>
                    <a:pt x="793" y="195"/>
                  </a:cubicBezTo>
                  <a:cubicBezTo>
                    <a:pt x="793" y="195"/>
                    <a:pt x="793" y="195"/>
                    <a:pt x="793" y="196"/>
                  </a:cubicBezTo>
                  <a:cubicBezTo>
                    <a:pt x="794" y="196"/>
                    <a:pt x="794" y="196"/>
                    <a:pt x="794" y="196"/>
                  </a:cubicBezTo>
                  <a:cubicBezTo>
                    <a:pt x="794" y="196"/>
                    <a:pt x="795" y="196"/>
                    <a:pt x="795" y="197"/>
                  </a:cubicBezTo>
                  <a:cubicBezTo>
                    <a:pt x="795" y="197"/>
                    <a:pt x="795" y="197"/>
                    <a:pt x="796" y="197"/>
                  </a:cubicBezTo>
                  <a:cubicBezTo>
                    <a:pt x="796" y="197"/>
                    <a:pt x="797" y="196"/>
                    <a:pt x="797" y="196"/>
                  </a:cubicBezTo>
                  <a:cubicBezTo>
                    <a:pt x="797" y="196"/>
                    <a:pt x="799" y="197"/>
                    <a:pt x="799" y="197"/>
                  </a:cubicBezTo>
                  <a:cubicBezTo>
                    <a:pt x="799" y="197"/>
                    <a:pt x="800" y="197"/>
                    <a:pt x="800" y="198"/>
                  </a:cubicBezTo>
                  <a:cubicBezTo>
                    <a:pt x="800" y="198"/>
                    <a:pt x="802" y="200"/>
                    <a:pt x="802" y="200"/>
                  </a:cubicBezTo>
                  <a:cubicBezTo>
                    <a:pt x="802" y="200"/>
                    <a:pt x="802" y="200"/>
                    <a:pt x="802" y="200"/>
                  </a:cubicBezTo>
                  <a:cubicBezTo>
                    <a:pt x="803" y="201"/>
                    <a:pt x="803" y="201"/>
                    <a:pt x="803" y="201"/>
                  </a:cubicBezTo>
                  <a:cubicBezTo>
                    <a:pt x="804" y="202"/>
                    <a:pt x="804" y="202"/>
                    <a:pt x="804" y="202"/>
                  </a:cubicBezTo>
                  <a:cubicBezTo>
                    <a:pt x="805" y="202"/>
                    <a:pt x="806" y="201"/>
                    <a:pt x="806" y="201"/>
                  </a:cubicBezTo>
                  <a:cubicBezTo>
                    <a:pt x="806" y="200"/>
                    <a:pt x="806" y="200"/>
                    <a:pt x="806" y="200"/>
                  </a:cubicBezTo>
                  <a:cubicBezTo>
                    <a:pt x="807" y="200"/>
                    <a:pt x="807" y="199"/>
                    <a:pt x="807" y="199"/>
                  </a:cubicBezTo>
                  <a:cubicBezTo>
                    <a:pt x="807" y="199"/>
                    <a:pt x="806" y="198"/>
                    <a:pt x="807" y="197"/>
                  </a:cubicBezTo>
                  <a:cubicBezTo>
                    <a:pt x="807" y="197"/>
                    <a:pt x="808" y="197"/>
                    <a:pt x="807" y="196"/>
                  </a:cubicBezTo>
                  <a:cubicBezTo>
                    <a:pt x="807" y="196"/>
                    <a:pt x="807" y="195"/>
                    <a:pt x="808" y="195"/>
                  </a:cubicBezTo>
                  <a:cubicBezTo>
                    <a:pt x="808" y="195"/>
                    <a:pt x="808" y="196"/>
                    <a:pt x="809" y="196"/>
                  </a:cubicBezTo>
                  <a:cubicBezTo>
                    <a:pt x="809" y="195"/>
                    <a:pt x="810" y="195"/>
                    <a:pt x="810" y="195"/>
                  </a:cubicBezTo>
                  <a:cubicBezTo>
                    <a:pt x="810" y="194"/>
                    <a:pt x="810" y="194"/>
                    <a:pt x="811" y="194"/>
                  </a:cubicBezTo>
                  <a:cubicBezTo>
                    <a:pt x="811" y="194"/>
                    <a:pt x="811" y="194"/>
                    <a:pt x="811" y="194"/>
                  </a:cubicBezTo>
                  <a:cubicBezTo>
                    <a:pt x="812" y="194"/>
                    <a:pt x="813" y="194"/>
                    <a:pt x="813" y="194"/>
                  </a:cubicBezTo>
                  <a:cubicBezTo>
                    <a:pt x="813" y="194"/>
                    <a:pt x="813" y="195"/>
                    <a:pt x="814" y="195"/>
                  </a:cubicBezTo>
                  <a:cubicBezTo>
                    <a:pt x="814" y="195"/>
                    <a:pt x="814" y="195"/>
                    <a:pt x="815" y="195"/>
                  </a:cubicBezTo>
                  <a:cubicBezTo>
                    <a:pt x="815" y="195"/>
                    <a:pt x="815" y="195"/>
                    <a:pt x="815" y="195"/>
                  </a:cubicBezTo>
                  <a:cubicBezTo>
                    <a:pt x="816" y="195"/>
                    <a:pt x="816" y="195"/>
                    <a:pt x="817" y="194"/>
                  </a:cubicBezTo>
                  <a:cubicBezTo>
                    <a:pt x="817" y="194"/>
                    <a:pt x="817" y="193"/>
                    <a:pt x="817" y="193"/>
                  </a:cubicBezTo>
                  <a:cubicBezTo>
                    <a:pt x="818" y="193"/>
                    <a:pt x="819" y="194"/>
                    <a:pt x="819" y="194"/>
                  </a:cubicBezTo>
                  <a:cubicBezTo>
                    <a:pt x="819" y="194"/>
                    <a:pt x="819" y="195"/>
                    <a:pt x="819" y="195"/>
                  </a:cubicBezTo>
                  <a:cubicBezTo>
                    <a:pt x="820" y="195"/>
                    <a:pt x="820" y="194"/>
                    <a:pt x="820" y="194"/>
                  </a:cubicBezTo>
                  <a:cubicBezTo>
                    <a:pt x="820" y="194"/>
                    <a:pt x="820" y="193"/>
                    <a:pt x="821" y="193"/>
                  </a:cubicBezTo>
                  <a:cubicBezTo>
                    <a:pt x="821" y="193"/>
                    <a:pt x="822" y="192"/>
                    <a:pt x="822" y="192"/>
                  </a:cubicBezTo>
                  <a:cubicBezTo>
                    <a:pt x="821" y="192"/>
                    <a:pt x="821" y="191"/>
                    <a:pt x="822" y="191"/>
                  </a:cubicBezTo>
                  <a:cubicBezTo>
                    <a:pt x="822" y="191"/>
                    <a:pt x="822" y="191"/>
                    <a:pt x="823" y="191"/>
                  </a:cubicBezTo>
                  <a:cubicBezTo>
                    <a:pt x="823" y="191"/>
                    <a:pt x="823" y="190"/>
                    <a:pt x="823" y="190"/>
                  </a:cubicBezTo>
                  <a:cubicBezTo>
                    <a:pt x="823" y="190"/>
                    <a:pt x="824" y="190"/>
                    <a:pt x="824" y="190"/>
                  </a:cubicBezTo>
                  <a:cubicBezTo>
                    <a:pt x="825" y="190"/>
                    <a:pt x="825" y="191"/>
                    <a:pt x="826" y="191"/>
                  </a:cubicBezTo>
                  <a:cubicBezTo>
                    <a:pt x="826" y="191"/>
                    <a:pt x="827" y="192"/>
                    <a:pt x="827" y="192"/>
                  </a:cubicBezTo>
                  <a:cubicBezTo>
                    <a:pt x="828" y="193"/>
                    <a:pt x="829" y="193"/>
                    <a:pt x="829" y="193"/>
                  </a:cubicBezTo>
                  <a:cubicBezTo>
                    <a:pt x="830" y="193"/>
                    <a:pt x="831" y="193"/>
                    <a:pt x="831" y="193"/>
                  </a:cubicBezTo>
                  <a:cubicBezTo>
                    <a:pt x="831" y="192"/>
                    <a:pt x="832" y="191"/>
                    <a:pt x="832" y="191"/>
                  </a:cubicBezTo>
                  <a:cubicBezTo>
                    <a:pt x="832" y="191"/>
                    <a:pt x="833" y="191"/>
                    <a:pt x="834" y="191"/>
                  </a:cubicBezTo>
                  <a:cubicBezTo>
                    <a:pt x="835" y="191"/>
                    <a:pt x="835" y="190"/>
                    <a:pt x="836" y="190"/>
                  </a:cubicBezTo>
                  <a:cubicBezTo>
                    <a:pt x="836" y="191"/>
                    <a:pt x="837" y="191"/>
                    <a:pt x="837" y="191"/>
                  </a:cubicBezTo>
                  <a:cubicBezTo>
                    <a:pt x="838" y="191"/>
                    <a:pt x="838" y="190"/>
                    <a:pt x="838" y="190"/>
                  </a:cubicBezTo>
                  <a:cubicBezTo>
                    <a:pt x="839" y="190"/>
                    <a:pt x="839" y="191"/>
                    <a:pt x="840" y="190"/>
                  </a:cubicBezTo>
                  <a:cubicBezTo>
                    <a:pt x="841" y="190"/>
                    <a:pt x="841" y="189"/>
                    <a:pt x="841" y="189"/>
                  </a:cubicBezTo>
                  <a:cubicBezTo>
                    <a:pt x="841" y="189"/>
                    <a:pt x="842" y="190"/>
                    <a:pt x="842" y="190"/>
                  </a:cubicBezTo>
                  <a:cubicBezTo>
                    <a:pt x="842" y="191"/>
                    <a:pt x="842" y="191"/>
                    <a:pt x="842" y="191"/>
                  </a:cubicBezTo>
                  <a:cubicBezTo>
                    <a:pt x="843" y="192"/>
                    <a:pt x="843" y="192"/>
                    <a:pt x="843" y="191"/>
                  </a:cubicBezTo>
                  <a:cubicBezTo>
                    <a:pt x="844" y="191"/>
                    <a:pt x="844" y="192"/>
                    <a:pt x="844" y="192"/>
                  </a:cubicBezTo>
                  <a:cubicBezTo>
                    <a:pt x="844" y="192"/>
                    <a:pt x="844" y="193"/>
                    <a:pt x="844" y="193"/>
                  </a:cubicBezTo>
                  <a:cubicBezTo>
                    <a:pt x="844" y="193"/>
                    <a:pt x="844" y="194"/>
                    <a:pt x="844" y="194"/>
                  </a:cubicBezTo>
                  <a:cubicBezTo>
                    <a:pt x="844" y="194"/>
                    <a:pt x="844" y="195"/>
                    <a:pt x="844" y="195"/>
                  </a:cubicBezTo>
                  <a:cubicBezTo>
                    <a:pt x="844" y="195"/>
                    <a:pt x="844" y="196"/>
                    <a:pt x="844" y="196"/>
                  </a:cubicBezTo>
                  <a:cubicBezTo>
                    <a:pt x="844" y="196"/>
                    <a:pt x="844" y="196"/>
                    <a:pt x="844" y="196"/>
                  </a:cubicBezTo>
                  <a:cubicBezTo>
                    <a:pt x="843" y="197"/>
                    <a:pt x="842" y="197"/>
                    <a:pt x="841" y="197"/>
                  </a:cubicBezTo>
                  <a:cubicBezTo>
                    <a:pt x="840" y="198"/>
                    <a:pt x="839" y="197"/>
                    <a:pt x="838" y="197"/>
                  </a:cubicBezTo>
                  <a:cubicBezTo>
                    <a:pt x="837" y="197"/>
                    <a:pt x="836" y="197"/>
                    <a:pt x="835" y="198"/>
                  </a:cubicBezTo>
                  <a:cubicBezTo>
                    <a:pt x="834" y="198"/>
                    <a:pt x="835" y="200"/>
                    <a:pt x="836" y="201"/>
                  </a:cubicBezTo>
                  <a:cubicBezTo>
                    <a:pt x="837" y="202"/>
                    <a:pt x="837" y="203"/>
                    <a:pt x="838" y="204"/>
                  </a:cubicBezTo>
                  <a:cubicBezTo>
                    <a:pt x="838" y="205"/>
                    <a:pt x="840" y="205"/>
                    <a:pt x="840" y="206"/>
                  </a:cubicBezTo>
                  <a:cubicBezTo>
                    <a:pt x="840" y="207"/>
                    <a:pt x="839" y="208"/>
                    <a:pt x="839" y="208"/>
                  </a:cubicBezTo>
                  <a:cubicBezTo>
                    <a:pt x="838" y="208"/>
                    <a:pt x="837" y="208"/>
                    <a:pt x="835" y="207"/>
                  </a:cubicBezTo>
                  <a:cubicBezTo>
                    <a:pt x="833" y="207"/>
                    <a:pt x="833" y="208"/>
                    <a:pt x="832" y="208"/>
                  </a:cubicBezTo>
                  <a:cubicBezTo>
                    <a:pt x="831" y="208"/>
                    <a:pt x="833" y="210"/>
                    <a:pt x="833" y="210"/>
                  </a:cubicBezTo>
                  <a:cubicBezTo>
                    <a:pt x="834" y="211"/>
                    <a:pt x="832" y="212"/>
                    <a:pt x="831" y="212"/>
                  </a:cubicBezTo>
                  <a:cubicBezTo>
                    <a:pt x="830" y="213"/>
                    <a:pt x="833" y="214"/>
                    <a:pt x="834" y="215"/>
                  </a:cubicBezTo>
                  <a:cubicBezTo>
                    <a:pt x="834" y="215"/>
                    <a:pt x="834" y="216"/>
                    <a:pt x="833" y="216"/>
                  </a:cubicBezTo>
                  <a:cubicBezTo>
                    <a:pt x="832" y="216"/>
                    <a:pt x="831" y="215"/>
                    <a:pt x="830" y="215"/>
                  </a:cubicBezTo>
                  <a:cubicBezTo>
                    <a:pt x="829" y="214"/>
                    <a:pt x="827" y="215"/>
                    <a:pt x="826" y="216"/>
                  </a:cubicBezTo>
                  <a:cubicBezTo>
                    <a:pt x="826" y="216"/>
                    <a:pt x="826" y="217"/>
                    <a:pt x="827" y="218"/>
                  </a:cubicBezTo>
                  <a:cubicBezTo>
                    <a:pt x="828" y="219"/>
                    <a:pt x="828" y="220"/>
                    <a:pt x="828" y="221"/>
                  </a:cubicBezTo>
                  <a:cubicBezTo>
                    <a:pt x="828" y="222"/>
                    <a:pt x="828" y="222"/>
                    <a:pt x="829" y="223"/>
                  </a:cubicBezTo>
                  <a:cubicBezTo>
                    <a:pt x="830" y="223"/>
                    <a:pt x="830" y="224"/>
                    <a:pt x="831" y="225"/>
                  </a:cubicBezTo>
                  <a:cubicBezTo>
                    <a:pt x="832" y="226"/>
                    <a:pt x="833" y="227"/>
                    <a:pt x="834" y="227"/>
                  </a:cubicBezTo>
                  <a:cubicBezTo>
                    <a:pt x="835" y="227"/>
                    <a:pt x="835" y="227"/>
                    <a:pt x="836" y="228"/>
                  </a:cubicBezTo>
                  <a:cubicBezTo>
                    <a:pt x="836" y="229"/>
                    <a:pt x="836" y="229"/>
                    <a:pt x="837" y="230"/>
                  </a:cubicBezTo>
                  <a:cubicBezTo>
                    <a:pt x="838" y="231"/>
                    <a:pt x="840" y="231"/>
                    <a:pt x="841" y="231"/>
                  </a:cubicBezTo>
                  <a:cubicBezTo>
                    <a:pt x="842" y="231"/>
                    <a:pt x="841" y="232"/>
                    <a:pt x="841" y="233"/>
                  </a:cubicBezTo>
                  <a:cubicBezTo>
                    <a:pt x="841" y="233"/>
                    <a:pt x="842" y="233"/>
                    <a:pt x="843" y="234"/>
                  </a:cubicBezTo>
                  <a:cubicBezTo>
                    <a:pt x="845" y="234"/>
                    <a:pt x="846" y="235"/>
                    <a:pt x="847" y="235"/>
                  </a:cubicBezTo>
                  <a:cubicBezTo>
                    <a:pt x="847" y="235"/>
                    <a:pt x="847" y="236"/>
                    <a:pt x="846" y="237"/>
                  </a:cubicBezTo>
                  <a:cubicBezTo>
                    <a:pt x="846" y="237"/>
                    <a:pt x="845" y="238"/>
                    <a:pt x="846" y="238"/>
                  </a:cubicBezTo>
                  <a:cubicBezTo>
                    <a:pt x="846" y="239"/>
                    <a:pt x="846" y="240"/>
                    <a:pt x="846" y="241"/>
                  </a:cubicBezTo>
                  <a:cubicBezTo>
                    <a:pt x="846" y="242"/>
                    <a:pt x="848" y="243"/>
                    <a:pt x="848" y="243"/>
                  </a:cubicBezTo>
                  <a:cubicBezTo>
                    <a:pt x="848" y="244"/>
                    <a:pt x="847" y="244"/>
                    <a:pt x="846" y="244"/>
                  </a:cubicBezTo>
                  <a:cubicBezTo>
                    <a:pt x="845" y="245"/>
                    <a:pt x="845" y="245"/>
                    <a:pt x="844" y="246"/>
                  </a:cubicBezTo>
                  <a:cubicBezTo>
                    <a:pt x="843" y="247"/>
                    <a:pt x="842" y="248"/>
                    <a:pt x="841" y="247"/>
                  </a:cubicBezTo>
                  <a:cubicBezTo>
                    <a:pt x="841" y="247"/>
                    <a:pt x="840" y="247"/>
                    <a:pt x="839" y="248"/>
                  </a:cubicBezTo>
                  <a:cubicBezTo>
                    <a:pt x="838" y="249"/>
                    <a:pt x="838" y="249"/>
                    <a:pt x="837" y="251"/>
                  </a:cubicBezTo>
                  <a:cubicBezTo>
                    <a:pt x="836" y="252"/>
                    <a:pt x="837" y="253"/>
                    <a:pt x="837" y="254"/>
                  </a:cubicBezTo>
                  <a:cubicBezTo>
                    <a:pt x="837" y="255"/>
                    <a:pt x="835" y="255"/>
                    <a:pt x="834" y="255"/>
                  </a:cubicBezTo>
                  <a:cubicBezTo>
                    <a:pt x="832" y="255"/>
                    <a:pt x="834" y="256"/>
                    <a:pt x="834" y="257"/>
                  </a:cubicBezTo>
                  <a:cubicBezTo>
                    <a:pt x="833" y="259"/>
                    <a:pt x="832" y="259"/>
                    <a:pt x="830" y="259"/>
                  </a:cubicBezTo>
                  <a:cubicBezTo>
                    <a:pt x="828" y="259"/>
                    <a:pt x="827" y="259"/>
                    <a:pt x="826" y="259"/>
                  </a:cubicBezTo>
                  <a:cubicBezTo>
                    <a:pt x="825" y="259"/>
                    <a:pt x="824" y="259"/>
                    <a:pt x="823" y="260"/>
                  </a:cubicBezTo>
                  <a:cubicBezTo>
                    <a:pt x="822" y="260"/>
                    <a:pt x="822" y="261"/>
                    <a:pt x="822" y="262"/>
                  </a:cubicBezTo>
                  <a:cubicBezTo>
                    <a:pt x="822" y="262"/>
                    <a:pt x="823" y="262"/>
                    <a:pt x="824" y="262"/>
                  </a:cubicBezTo>
                  <a:cubicBezTo>
                    <a:pt x="825" y="262"/>
                    <a:pt x="824" y="264"/>
                    <a:pt x="824" y="264"/>
                  </a:cubicBezTo>
                  <a:cubicBezTo>
                    <a:pt x="824" y="265"/>
                    <a:pt x="823" y="265"/>
                    <a:pt x="824" y="266"/>
                  </a:cubicBezTo>
                  <a:cubicBezTo>
                    <a:pt x="824" y="267"/>
                    <a:pt x="823" y="268"/>
                    <a:pt x="822" y="269"/>
                  </a:cubicBezTo>
                  <a:cubicBezTo>
                    <a:pt x="821" y="269"/>
                    <a:pt x="821" y="270"/>
                    <a:pt x="819" y="271"/>
                  </a:cubicBezTo>
                  <a:cubicBezTo>
                    <a:pt x="818" y="272"/>
                    <a:pt x="821" y="272"/>
                    <a:pt x="821" y="273"/>
                  </a:cubicBezTo>
                  <a:cubicBezTo>
                    <a:pt x="822" y="274"/>
                    <a:pt x="821" y="275"/>
                    <a:pt x="821" y="275"/>
                  </a:cubicBezTo>
                  <a:cubicBezTo>
                    <a:pt x="820" y="276"/>
                    <a:pt x="819" y="277"/>
                    <a:pt x="817" y="278"/>
                  </a:cubicBezTo>
                  <a:cubicBezTo>
                    <a:pt x="816" y="279"/>
                    <a:pt x="814" y="281"/>
                    <a:pt x="813" y="281"/>
                  </a:cubicBezTo>
                  <a:cubicBezTo>
                    <a:pt x="813" y="281"/>
                    <a:pt x="811" y="282"/>
                    <a:pt x="810" y="283"/>
                  </a:cubicBezTo>
                  <a:cubicBezTo>
                    <a:pt x="809" y="283"/>
                    <a:pt x="810" y="284"/>
                    <a:pt x="810" y="285"/>
                  </a:cubicBezTo>
                  <a:cubicBezTo>
                    <a:pt x="811" y="285"/>
                    <a:pt x="812" y="284"/>
                    <a:pt x="813" y="284"/>
                  </a:cubicBezTo>
                  <a:cubicBezTo>
                    <a:pt x="814" y="284"/>
                    <a:pt x="814" y="286"/>
                    <a:pt x="815" y="287"/>
                  </a:cubicBezTo>
                  <a:cubicBezTo>
                    <a:pt x="815" y="288"/>
                    <a:pt x="814" y="288"/>
                    <a:pt x="813" y="289"/>
                  </a:cubicBezTo>
                  <a:cubicBezTo>
                    <a:pt x="812" y="291"/>
                    <a:pt x="811" y="292"/>
                    <a:pt x="811" y="293"/>
                  </a:cubicBezTo>
                  <a:cubicBezTo>
                    <a:pt x="810" y="294"/>
                    <a:pt x="809" y="294"/>
                    <a:pt x="809" y="295"/>
                  </a:cubicBezTo>
                  <a:cubicBezTo>
                    <a:pt x="809" y="295"/>
                    <a:pt x="810" y="298"/>
                    <a:pt x="810" y="299"/>
                  </a:cubicBezTo>
                  <a:cubicBezTo>
                    <a:pt x="810" y="299"/>
                    <a:pt x="811" y="299"/>
                    <a:pt x="812" y="300"/>
                  </a:cubicBezTo>
                  <a:cubicBezTo>
                    <a:pt x="813" y="300"/>
                    <a:pt x="810" y="302"/>
                    <a:pt x="809" y="303"/>
                  </a:cubicBezTo>
                  <a:cubicBezTo>
                    <a:pt x="808" y="303"/>
                    <a:pt x="808" y="304"/>
                    <a:pt x="808" y="305"/>
                  </a:cubicBezTo>
                  <a:cubicBezTo>
                    <a:pt x="807" y="307"/>
                    <a:pt x="805" y="306"/>
                    <a:pt x="804" y="306"/>
                  </a:cubicBezTo>
                  <a:cubicBezTo>
                    <a:pt x="804" y="306"/>
                    <a:pt x="804" y="309"/>
                    <a:pt x="804" y="310"/>
                  </a:cubicBezTo>
                  <a:cubicBezTo>
                    <a:pt x="804" y="311"/>
                    <a:pt x="804" y="312"/>
                    <a:pt x="805" y="312"/>
                  </a:cubicBezTo>
                  <a:cubicBezTo>
                    <a:pt x="806" y="313"/>
                    <a:pt x="807" y="313"/>
                    <a:pt x="808" y="313"/>
                  </a:cubicBezTo>
                  <a:cubicBezTo>
                    <a:pt x="808" y="313"/>
                    <a:pt x="807" y="314"/>
                    <a:pt x="806" y="315"/>
                  </a:cubicBezTo>
                  <a:cubicBezTo>
                    <a:pt x="805" y="316"/>
                    <a:pt x="804" y="317"/>
                    <a:pt x="802" y="319"/>
                  </a:cubicBezTo>
                  <a:cubicBezTo>
                    <a:pt x="800" y="320"/>
                    <a:pt x="799" y="322"/>
                    <a:pt x="798" y="323"/>
                  </a:cubicBezTo>
                  <a:cubicBezTo>
                    <a:pt x="797" y="324"/>
                    <a:pt x="796" y="324"/>
                    <a:pt x="796" y="323"/>
                  </a:cubicBezTo>
                  <a:cubicBezTo>
                    <a:pt x="795" y="323"/>
                    <a:pt x="794" y="322"/>
                    <a:pt x="793" y="322"/>
                  </a:cubicBezTo>
                  <a:cubicBezTo>
                    <a:pt x="792" y="321"/>
                    <a:pt x="791" y="322"/>
                    <a:pt x="791" y="321"/>
                  </a:cubicBezTo>
                  <a:cubicBezTo>
                    <a:pt x="790" y="321"/>
                    <a:pt x="790" y="318"/>
                    <a:pt x="790" y="318"/>
                  </a:cubicBezTo>
                  <a:cubicBezTo>
                    <a:pt x="789" y="317"/>
                    <a:pt x="789" y="316"/>
                    <a:pt x="788" y="316"/>
                  </a:cubicBezTo>
                  <a:cubicBezTo>
                    <a:pt x="787" y="315"/>
                    <a:pt x="786" y="316"/>
                    <a:pt x="785" y="317"/>
                  </a:cubicBezTo>
                  <a:cubicBezTo>
                    <a:pt x="784" y="318"/>
                    <a:pt x="782" y="320"/>
                    <a:pt x="782" y="321"/>
                  </a:cubicBezTo>
                  <a:cubicBezTo>
                    <a:pt x="781" y="323"/>
                    <a:pt x="780" y="322"/>
                    <a:pt x="779" y="321"/>
                  </a:cubicBezTo>
                  <a:cubicBezTo>
                    <a:pt x="779" y="320"/>
                    <a:pt x="778" y="320"/>
                    <a:pt x="777" y="320"/>
                  </a:cubicBezTo>
                  <a:cubicBezTo>
                    <a:pt x="776" y="320"/>
                    <a:pt x="774" y="320"/>
                    <a:pt x="773" y="320"/>
                  </a:cubicBezTo>
                  <a:cubicBezTo>
                    <a:pt x="772" y="320"/>
                    <a:pt x="772" y="319"/>
                    <a:pt x="770" y="319"/>
                  </a:cubicBezTo>
                  <a:cubicBezTo>
                    <a:pt x="769" y="320"/>
                    <a:pt x="769" y="321"/>
                    <a:pt x="769" y="321"/>
                  </a:cubicBezTo>
                  <a:cubicBezTo>
                    <a:pt x="770" y="322"/>
                    <a:pt x="770" y="323"/>
                    <a:pt x="769" y="324"/>
                  </a:cubicBezTo>
                  <a:cubicBezTo>
                    <a:pt x="768" y="325"/>
                    <a:pt x="768" y="326"/>
                    <a:pt x="767" y="326"/>
                  </a:cubicBezTo>
                  <a:cubicBezTo>
                    <a:pt x="766" y="326"/>
                    <a:pt x="766" y="326"/>
                    <a:pt x="766" y="327"/>
                  </a:cubicBezTo>
                  <a:cubicBezTo>
                    <a:pt x="766" y="328"/>
                    <a:pt x="766" y="329"/>
                    <a:pt x="765" y="329"/>
                  </a:cubicBezTo>
                  <a:cubicBezTo>
                    <a:pt x="764" y="329"/>
                    <a:pt x="766" y="331"/>
                    <a:pt x="767" y="332"/>
                  </a:cubicBezTo>
                  <a:cubicBezTo>
                    <a:pt x="767" y="334"/>
                    <a:pt x="768" y="335"/>
                    <a:pt x="769" y="336"/>
                  </a:cubicBezTo>
                  <a:cubicBezTo>
                    <a:pt x="770" y="336"/>
                    <a:pt x="771" y="337"/>
                    <a:pt x="771" y="337"/>
                  </a:cubicBezTo>
                  <a:cubicBezTo>
                    <a:pt x="772" y="338"/>
                    <a:pt x="769" y="343"/>
                    <a:pt x="768" y="343"/>
                  </a:cubicBezTo>
                  <a:cubicBezTo>
                    <a:pt x="768" y="344"/>
                    <a:pt x="767" y="345"/>
                    <a:pt x="766" y="346"/>
                  </a:cubicBezTo>
                  <a:cubicBezTo>
                    <a:pt x="765" y="347"/>
                    <a:pt x="766" y="347"/>
                    <a:pt x="766" y="348"/>
                  </a:cubicBezTo>
                  <a:cubicBezTo>
                    <a:pt x="766" y="348"/>
                    <a:pt x="765" y="349"/>
                    <a:pt x="764" y="349"/>
                  </a:cubicBezTo>
                  <a:cubicBezTo>
                    <a:pt x="763" y="349"/>
                    <a:pt x="761" y="354"/>
                    <a:pt x="760" y="354"/>
                  </a:cubicBezTo>
                  <a:cubicBezTo>
                    <a:pt x="760" y="355"/>
                    <a:pt x="759" y="360"/>
                    <a:pt x="758" y="361"/>
                  </a:cubicBezTo>
                  <a:cubicBezTo>
                    <a:pt x="758" y="363"/>
                    <a:pt x="756" y="364"/>
                    <a:pt x="755" y="365"/>
                  </a:cubicBezTo>
                  <a:cubicBezTo>
                    <a:pt x="754" y="366"/>
                    <a:pt x="753" y="370"/>
                    <a:pt x="753" y="371"/>
                  </a:cubicBezTo>
                  <a:cubicBezTo>
                    <a:pt x="753" y="372"/>
                    <a:pt x="749" y="377"/>
                    <a:pt x="749" y="378"/>
                  </a:cubicBezTo>
                  <a:cubicBezTo>
                    <a:pt x="748" y="379"/>
                    <a:pt x="745" y="382"/>
                    <a:pt x="744" y="383"/>
                  </a:cubicBezTo>
                  <a:cubicBezTo>
                    <a:pt x="744" y="384"/>
                    <a:pt x="743" y="385"/>
                    <a:pt x="742" y="386"/>
                  </a:cubicBezTo>
                  <a:cubicBezTo>
                    <a:pt x="741" y="386"/>
                    <a:pt x="742" y="386"/>
                    <a:pt x="741" y="387"/>
                  </a:cubicBezTo>
                  <a:cubicBezTo>
                    <a:pt x="741" y="388"/>
                    <a:pt x="740" y="387"/>
                    <a:pt x="739" y="387"/>
                  </a:cubicBezTo>
                  <a:cubicBezTo>
                    <a:pt x="738" y="388"/>
                    <a:pt x="739" y="389"/>
                    <a:pt x="739" y="390"/>
                  </a:cubicBezTo>
                  <a:cubicBezTo>
                    <a:pt x="740" y="391"/>
                    <a:pt x="737" y="393"/>
                    <a:pt x="736" y="393"/>
                  </a:cubicBezTo>
                  <a:cubicBezTo>
                    <a:pt x="736" y="394"/>
                    <a:pt x="735" y="393"/>
                    <a:pt x="734" y="392"/>
                  </a:cubicBezTo>
                  <a:cubicBezTo>
                    <a:pt x="734" y="392"/>
                    <a:pt x="733" y="391"/>
                    <a:pt x="732" y="389"/>
                  </a:cubicBezTo>
                  <a:cubicBezTo>
                    <a:pt x="731" y="388"/>
                    <a:pt x="730" y="389"/>
                    <a:pt x="730" y="390"/>
                  </a:cubicBezTo>
                  <a:cubicBezTo>
                    <a:pt x="729" y="390"/>
                    <a:pt x="729" y="392"/>
                    <a:pt x="729" y="392"/>
                  </a:cubicBezTo>
                  <a:cubicBezTo>
                    <a:pt x="728" y="393"/>
                    <a:pt x="726" y="394"/>
                    <a:pt x="726" y="394"/>
                  </a:cubicBezTo>
                  <a:cubicBezTo>
                    <a:pt x="725" y="394"/>
                    <a:pt x="723" y="394"/>
                    <a:pt x="723" y="394"/>
                  </a:cubicBezTo>
                  <a:cubicBezTo>
                    <a:pt x="722" y="394"/>
                    <a:pt x="722" y="392"/>
                    <a:pt x="721" y="392"/>
                  </a:cubicBezTo>
                  <a:cubicBezTo>
                    <a:pt x="720" y="392"/>
                    <a:pt x="720" y="393"/>
                    <a:pt x="720" y="394"/>
                  </a:cubicBezTo>
                  <a:cubicBezTo>
                    <a:pt x="719" y="394"/>
                    <a:pt x="717" y="395"/>
                    <a:pt x="716" y="395"/>
                  </a:cubicBezTo>
                  <a:cubicBezTo>
                    <a:pt x="716" y="395"/>
                    <a:pt x="714" y="395"/>
                    <a:pt x="713" y="395"/>
                  </a:cubicBezTo>
                  <a:cubicBezTo>
                    <a:pt x="712" y="394"/>
                    <a:pt x="712" y="394"/>
                    <a:pt x="712" y="392"/>
                  </a:cubicBezTo>
                  <a:cubicBezTo>
                    <a:pt x="712" y="391"/>
                    <a:pt x="711" y="391"/>
                    <a:pt x="710" y="391"/>
                  </a:cubicBezTo>
                  <a:cubicBezTo>
                    <a:pt x="709" y="390"/>
                    <a:pt x="710" y="388"/>
                    <a:pt x="710" y="387"/>
                  </a:cubicBezTo>
                  <a:cubicBezTo>
                    <a:pt x="710" y="386"/>
                    <a:pt x="708" y="386"/>
                    <a:pt x="708" y="386"/>
                  </a:cubicBezTo>
                  <a:cubicBezTo>
                    <a:pt x="707" y="386"/>
                    <a:pt x="707" y="385"/>
                    <a:pt x="707" y="383"/>
                  </a:cubicBezTo>
                  <a:cubicBezTo>
                    <a:pt x="707" y="382"/>
                    <a:pt x="707" y="382"/>
                    <a:pt x="706" y="382"/>
                  </a:cubicBezTo>
                  <a:cubicBezTo>
                    <a:pt x="705" y="381"/>
                    <a:pt x="704" y="380"/>
                    <a:pt x="704" y="378"/>
                  </a:cubicBezTo>
                  <a:cubicBezTo>
                    <a:pt x="704" y="377"/>
                    <a:pt x="703" y="377"/>
                    <a:pt x="703" y="376"/>
                  </a:cubicBezTo>
                  <a:cubicBezTo>
                    <a:pt x="702" y="376"/>
                    <a:pt x="703" y="375"/>
                    <a:pt x="704" y="375"/>
                  </a:cubicBezTo>
                  <a:cubicBezTo>
                    <a:pt x="705" y="375"/>
                    <a:pt x="705" y="373"/>
                    <a:pt x="704" y="373"/>
                  </a:cubicBezTo>
                  <a:cubicBezTo>
                    <a:pt x="704" y="372"/>
                    <a:pt x="702" y="371"/>
                    <a:pt x="701" y="371"/>
                  </a:cubicBezTo>
                  <a:cubicBezTo>
                    <a:pt x="701" y="370"/>
                    <a:pt x="700" y="369"/>
                    <a:pt x="699" y="369"/>
                  </a:cubicBezTo>
                  <a:cubicBezTo>
                    <a:pt x="698" y="368"/>
                    <a:pt x="698" y="369"/>
                    <a:pt x="697" y="370"/>
                  </a:cubicBezTo>
                  <a:cubicBezTo>
                    <a:pt x="697" y="370"/>
                    <a:pt x="696" y="370"/>
                    <a:pt x="695" y="370"/>
                  </a:cubicBezTo>
                  <a:cubicBezTo>
                    <a:pt x="694" y="371"/>
                    <a:pt x="693" y="370"/>
                    <a:pt x="692" y="370"/>
                  </a:cubicBezTo>
                  <a:cubicBezTo>
                    <a:pt x="691" y="370"/>
                    <a:pt x="691" y="370"/>
                    <a:pt x="690" y="369"/>
                  </a:cubicBezTo>
                  <a:cubicBezTo>
                    <a:pt x="689" y="369"/>
                    <a:pt x="689" y="370"/>
                    <a:pt x="689" y="371"/>
                  </a:cubicBezTo>
                  <a:cubicBezTo>
                    <a:pt x="690" y="372"/>
                    <a:pt x="688" y="372"/>
                    <a:pt x="687" y="372"/>
                  </a:cubicBezTo>
                  <a:cubicBezTo>
                    <a:pt x="686" y="372"/>
                    <a:pt x="687" y="373"/>
                    <a:pt x="688" y="374"/>
                  </a:cubicBezTo>
                  <a:cubicBezTo>
                    <a:pt x="689" y="374"/>
                    <a:pt x="687" y="375"/>
                    <a:pt x="686" y="375"/>
                  </a:cubicBezTo>
                  <a:cubicBezTo>
                    <a:pt x="685" y="375"/>
                    <a:pt x="684" y="375"/>
                    <a:pt x="683" y="375"/>
                  </a:cubicBezTo>
                  <a:cubicBezTo>
                    <a:pt x="682" y="375"/>
                    <a:pt x="682" y="376"/>
                    <a:pt x="681" y="377"/>
                  </a:cubicBezTo>
                  <a:cubicBezTo>
                    <a:pt x="680" y="377"/>
                    <a:pt x="679" y="376"/>
                    <a:pt x="679" y="376"/>
                  </a:cubicBezTo>
                  <a:cubicBezTo>
                    <a:pt x="679" y="377"/>
                    <a:pt x="678" y="379"/>
                    <a:pt x="677" y="379"/>
                  </a:cubicBezTo>
                  <a:cubicBezTo>
                    <a:pt x="677" y="379"/>
                    <a:pt x="677" y="378"/>
                    <a:pt x="676" y="378"/>
                  </a:cubicBezTo>
                  <a:cubicBezTo>
                    <a:pt x="675" y="378"/>
                    <a:pt x="676" y="380"/>
                    <a:pt x="676" y="380"/>
                  </a:cubicBezTo>
                  <a:cubicBezTo>
                    <a:pt x="676" y="381"/>
                    <a:pt x="676" y="380"/>
                    <a:pt x="675" y="380"/>
                  </a:cubicBezTo>
                  <a:cubicBezTo>
                    <a:pt x="674" y="379"/>
                    <a:pt x="673" y="380"/>
                    <a:pt x="673" y="379"/>
                  </a:cubicBezTo>
                  <a:cubicBezTo>
                    <a:pt x="673" y="378"/>
                    <a:pt x="673" y="379"/>
                    <a:pt x="672" y="379"/>
                  </a:cubicBezTo>
                  <a:cubicBezTo>
                    <a:pt x="671" y="379"/>
                    <a:pt x="670" y="377"/>
                    <a:pt x="671" y="377"/>
                  </a:cubicBezTo>
                  <a:cubicBezTo>
                    <a:pt x="671" y="376"/>
                    <a:pt x="670" y="376"/>
                    <a:pt x="669" y="376"/>
                  </a:cubicBezTo>
                  <a:cubicBezTo>
                    <a:pt x="669" y="376"/>
                    <a:pt x="669" y="375"/>
                    <a:pt x="669" y="373"/>
                  </a:cubicBezTo>
                  <a:cubicBezTo>
                    <a:pt x="669" y="372"/>
                    <a:pt x="669" y="371"/>
                    <a:pt x="668" y="370"/>
                  </a:cubicBezTo>
                  <a:cubicBezTo>
                    <a:pt x="667" y="369"/>
                    <a:pt x="666" y="369"/>
                    <a:pt x="665" y="370"/>
                  </a:cubicBezTo>
                  <a:cubicBezTo>
                    <a:pt x="665" y="370"/>
                    <a:pt x="665" y="370"/>
                    <a:pt x="664" y="369"/>
                  </a:cubicBezTo>
                  <a:cubicBezTo>
                    <a:pt x="663" y="369"/>
                    <a:pt x="662" y="368"/>
                    <a:pt x="662" y="367"/>
                  </a:cubicBezTo>
                  <a:cubicBezTo>
                    <a:pt x="662" y="366"/>
                    <a:pt x="661" y="367"/>
                    <a:pt x="661" y="367"/>
                  </a:cubicBezTo>
                  <a:cubicBezTo>
                    <a:pt x="660" y="367"/>
                    <a:pt x="659" y="367"/>
                    <a:pt x="658" y="366"/>
                  </a:cubicBezTo>
                  <a:cubicBezTo>
                    <a:pt x="657" y="364"/>
                    <a:pt x="657" y="364"/>
                    <a:pt x="656" y="364"/>
                  </a:cubicBezTo>
                  <a:cubicBezTo>
                    <a:pt x="655" y="364"/>
                    <a:pt x="653" y="364"/>
                    <a:pt x="651" y="364"/>
                  </a:cubicBezTo>
                  <a:cubicBezTo>
                    <a:pt x="650" y="364"/>
                    <a:pt x="649" y="363"/>
                    <a:pt x="649" y="362"/>
                  </a:cubicBezTo>
                  <a:cubicBezTo>
                    <a:pt x="648" y="361"/>
                    <a:pt x="647" y="361"/>
                    <a:pt x="646" y="361"/>
                  </a:cubicBezTo>
                  <a:cubicBezTo>
                    <a:pt x="645" y="361"/>
                    <a:pt x="644" y="361"/>
                    <a:pt x="644" y="361"/>
                  </a:cubicBezTo>
                  <a:cubicBezTo>
                    <a:pt x="643" y="362"/>
                    <a:pt x="643" y="362"/>
                    <a:pt x="643" y="362"/>
                  </a:cubicBezTo>
                  <a:cubicBezTo>
                    <a:pt x="642" y="361"/>
                    <a:pt x="642" y="359"/>
                    <a:pt x="641" y="359"/>
                  </a:cubicBezTo>
                  <a:cubicBezTo>
                    <a:pt x="641" y="358"/>
                    <a:pt x="639" y="359"/>
                    <a:pt x="639" y="360"/>
                  </a:cubicBezTo>
                  <a:cubicBezTo>
                    <a:pt x="638" y="361"/>
                    <a:pt x="637" y="361"/>
                    <a:pt x="637" y="361"/>
                  </a:cubicBezTo>
                  <a:cubicBezTo>
                    <a:pt x="637" y="362"/>
                    <a:pt x="637" y="362"/>
                    <a:pt x="637" y="362"/>
                  </a:cubicBezTo>
                  <a:cubicBezTo>
                    <a:pt x="637" y="363"/>
                    <a:pt x="637" y="364"/>
                    <a:pt x="636" y="365"/>
                  </a:cubicBezTo>
                  <a:cubicBezTo>
                    <a:pt x="635" y="365"/>
                    <a:pt x="635" y="367"/>
                    <a:pt x="635" y="367"/>
                  </a:cubicBezTo>
                  <a:cubicBezTo>
                    <a:pt x="635" y="369"/>
                    <a:pt x="635" y="369"/>
                    <a:pt x="635" y="369"/>
                  </a:cubicBezTo>
                  <a:cubicBezTo>
                    <a:pt x="635" y="369"/>
                    <a:pt x="635" y="369"/>
                    <a:pt x="633" y="369"/>
                  </a:cubicBezTo>
                  <a:cubicBezTo>
                    <a:pt x="632" y="368"/>
                    <a:pt x="633" y="370"/>
                    <a:pt x="633" y="372"/>
                  </a:cubicBezTo>
                  <a:cubicBezTo>
                    <a:pt x="633" y="373"/>
                    <a:pt x="634" y="373"/>
                    <a:pt x="634" y="374"/>
                  </a:cubicBezTo>
                  <a:cubicBezTo>
                    <a:pt x="634" y="374"/>
                    <a:pt x="633" y="375"/>
                    <a:pt x="632" y="374"/>
                  </a:cubicBezTo>
                  <a:cubicBezTo>
                    <a:pt x="632" y="374"/>
                    <a:pt x="630" y="375"/>
                    <a:pt x="629" y="375"/>
                  </a:cubicBezTo>
                  <a:cubicBezTo>
                    <a:pt x="629" y="374"/>
                    <a:pt x="628" y="373"/>
                    <a:pt x="626" y="373"/>
                  </a:cubicBezTo>
                  <a:cubicBezTo>
                    <a:pt x="625" y="373"/>
                    <a:pt x="625" y="376"/>
                    <a:pt x="626" y="376"/>
                  </a:cubicBezTo>
                  <a:cubicBezTo>
                    <a:pt x="626" y="377"/>
                    <a:pt x="627" y="378"/>
                    <a:pt x="628" y="378"/>
                  </a:cubicBezTo>
                  <a:cubicBezTo>
                    <a:pt x="628" y="378"/>
                    <a:pt x="629" y="378"/>
                    <a:pt x="629" y="379"/>
                  </a:cubicBezTo>
                  <a:cubicBezTo>
                    <a:pt x="629" y="379"/>
                    <a:pt x="627" y="381"/>
                    <a:pt x="627" y="381"/>
                  </a:cubicBezTo>
                  <a:cubicBezTo>
                    <a:pt x="627" y="381"/>
                    <a:pt x="625" y="382"/>
                    <a:pt x="624" y="382"/>
                  </a:cubicBezTo>
                  <a:cubicBezTo>
                    <a:pt x="622" y="382"/>
                    <a:pt x="622" y="381"/>
                    <a:pt x="621" y="381"/>
                  </a:cubicBezTo>
                  <a:cubicBezTo>
                    <a:pt x="620" y="381"/>
                    <a:pt x="619" y="383"/>
                    <a:pt x="619" y="384"/>
                  </a:cubicBezTo>
                  <a:cubicBezTo>
                    <a:pt x="620" y="384"/>
                    <a:pt x="621" y="384"/>
                    <a:pt x="622" y="384"/>
                  </a:cubicBezTo>
                  <a:cubicBezTo>
                    <a:pt x="622" y="383"/>
                    <a:pt x="623" y="383"/>
                    <a:pt x="624" y="383"/>
                  </a:cubicBezTo>
                  <a:cubicBezTo>
                    <a:pt x="624" y="384"/>
                    <a:pt x="623" y="385"/>
                    <a:pt x="623" y="386"/>
                  </a:cubicBezTo>
                  <a:cubicBezTo>
                    <a:pt x="622" y="387"/>
                    <a:pt x="625" y="388"/>
                    <a:pt x="626" y="388"/>
                  </a:cubicBezTo>
                  <a:cubicBezTo>
                    <a:pt x="627" y="388"/>
                    <a:pt x="627" y="389"/>
                    <a:pt x="627" y="390"/>
                  </a:cubicBezTo>
                  <a:cubicBezTo>
                    <a:pt x="627" y="390"/>
                    <a:pt x="627" y="391"/>
                    <a:pt x="629" y="391"/>
                  </a:cubicBezTo>
                  <a:cubicBezTo>
                    <a:pt x="631" y="391"/>
                    <a:pt x="631" y="393"/>
                    <a:pt x="631" y="394"/>
                  </a:cubicBezTo>
                  <a:cubicBezTo>
                    <a:pt x="631" y="394"/>
                    <a:pt x="633" y="394"/>
                    <a:pt x="634" y="394"/>
                  </a:cubicBezTo>
                  <a:cubicBezTo>
                    <a:pt x="635" y="394"/>
                    <a:pt x="636" y="395"/>
                    <a:pt x="636" y="396"/>
                  </a:cubicBezTo>
                  <a:cubicBezTo>
                    <a:pt x="636" y="397"/>
                    <a:pt x="635" y="397"/>
                    <a:pt x="634" y="398"/>
                  </a:cubicBezTo>
                  <a:cubicBezTo>
                    <a:pt x="633" y="399"/>
                    <a:pt x="634" y="400"/>
                    <a:pt x="634" y="401"/>
                  </a:cubicBezTo>
                  <a:cubicBezTo>
                    <a:pt x="634" y="402"/>
                    <a:pt x="633" y="403"/>
                    <a:pt x="633" y="404"/>
                  </a:cubicBezTo>
                  <a:cubicBezTo>
                    <a:pt x="632" y="405"/>
                    <a:pt x="633" y="405"/>
                    <a:pt x="633" y="406"/>
                  </a:cubicBezTo>
                  <a:cubicBezTo>
                    <a:pt x="633" y="407"/>
                    <a:pt x="634" y="407"/>
                    <a:pt x="634" y="407"/>
                  </a:cubicBezTo>
                  <a:cubicBezTo>
                    <a:pt x="635" y="407"/>
                    <a:pt x="635" y="409"/>
                    <a:pt x="635" y="410"/>
                  </a:cubicBezTo>
                  <a:cubicBezTo>
                    <a:pt x="635" y="411"/>
                    <a:pt x="633" y="411"/>
                    <a:pt x="633" y="412"/>
                  </a:cubicBezTo>
                  <a:cubicBezTo>
                    <a:pt x="632" y="412"/>
                    <a:pt x="632" y="412"/>
                    <a:pt x="631" y="411"/>
                  </a:cubicBezTo>
                  <a:cubicBezTo>
                    <a:pt x="630" y="410"/>
                    <a:pt x="630" y="411"/>
                    <a:pt x="629" y="412"/>
                  </a:cubicBezTo>
                  <a:cubicBezTo>
                    <a:pt x="628" y="412"/>
                    <a:pt x="627" y="412"/>
                    <a:pt x="626" y="412"/>
                  </a:cubicBezTo>
                  <a:cubicBezTo>
                    <a:pt x="625" y="412"/>
                    <a:pt x="625" y="413"/>
                    <a:pt x="624" y="414"/>
                  </a:cubicBezTo>
                  <a:cubicBezTo>
                    <a:pt x="624" y="414"/>
                    <a:pt x="623" y="414"/>
                    <a:pt x="623" y="416"/>
                  </a:cubicBezTo>
                  <a:cubicBezTo>
                    <a:pt x="623" y="417"/>
                    <a:pt x="623" y="417"/>
                    <a:pt x="622" y="418"/>
                  </a:cubicBezTo>
                  <a:cubicBezTo>
                    <a:pt x="622" y="420"/>
                    <a:pt x="622" y="420"/>
                    <a:pt x="622" y="421"/>
                  </a:cubicBezTo>
                  <a:cubicBezTo>
                    <a:pt x="622" y="421"/>
                    <a:pt x="621" y="421"/>
                    <a:pt x="620" y="422"/>
                  </a:cubicBezTo>
                  <a:cubicBezTo>
                    <a:pt x="619" y="423"/>
                    <a:pt x="619" y="424"/>
                    <a:pt x="619" y="425"/>
                  </a:cubicBezTo>
                  <a:cubicBezTo>
                    <a:pt x="619" y="426"/>
                    <a:pt x="618" y="424"/>
                    <a:pt x="617" y="424"/>
                  </a:cubicBezTo>
                  <a:cubicBezTo>
                    <a:pt x="616" y="423"/>
                    <a:pt x="616" y="422"/>
                    <a:pt x="615" y="423"/>
                  </a:cubicBezTo>
                  <a:cubicBezTo>
                    <a:pt x="614" y="424"/>
                    <a:pt x="615" y="425"/>
                    <a:pt x="615" y="426"/>
                  </a:cubicBezTo>
                  <a:cubicBezTo>
                    <a:pt x="615" y="428"/>
                    <a:pt x="612" y="427"/>
                    <a:pt x="611" y="426"/>
                  </a:cubicBezTo>
                  <a:cubicBezTo>
                    <a:pt x="610" y="426"/>
                    <a:pt x="610" y="427"/>
                    <a:pt x="609" y="427"/>
                  </a:cubicBezTo>
                  <a:cubicBezTo>
                    <a:pt x="607" y="427"/>
                    <a:pt x="607" y="430"/>
                    <a:pt x="607" y="431"/>
                  </a:cubicBezTo>
                  <a:cubicBezTo>
                    <a:pt x="607" y="431"/>
                    <a:pt x="607" y="432"/>
                    <a:pt x="606" y="431"/>
                  </a:cubicBezTo>
                  <a:cubicBezTo>
                    <a:pt x="605" y="431"/>
                    <a:pt x="604" y="433"/>
                    <a:pt x="604" y="434"/>
                  </a:cubicBezTo>
                  <a:cubicBezTo>
                    <a:pt x="604" y="435"/>
                    <a:pt x="603" y="434"/>
                    <a:pt x="603" y="433"/>
                  </a:cubicBezTo>
                  <a:cubicBezTo>
                    <a:pt x="603" y="433"/>
                    <a:pt x="602" y="433"/>
                    <a:pt x="602" y="434"/>
                  </a:cubicBezTo>
                  <a:cubicBezTo>
                    <a:pt x="602" y="435"/>
                    <a:pt x="602" y="436"/>
                    <a:pt x="602" y="436"/>
                  </a:cubicBezTo>
                  <a:cubicBezTo>
                    <a:pt x="601" y="436"/>
                    <a:pt x="600" y="436"/>
                    <a:pt x="600" y="437"/>
                  </a:cubicBezTo>
                  <a:cubicBezTo>
                    <a:pt x="600" y="438"/>
                    <a:pt x="601" y="439"/>
                    <a:pt x="602" y="441"/>
                  </a:cubicBezTo>
                  <a:cubicBezTo>
                    <a:pt x="603" y="442"/>
                    <a:pt x="603" y="445"/>
                    <a:pt x="603" y="445"/>
                  </a:cubicBezTo>
                  <a:cubicBezTo>
                    <a:pt x="604" y="446"/>
                    <a:pt x="603" y="447"/>
                    <a:pt x="603" y="448"/>
                  </a:cubicBezTo>
                  <a:cubicBezTo>
                    <a:pt x="603" y="448"/>
                    <a:pt x="605" y="447"/>
                    <a:pt x="606" y="447"/>
                  </a:cubicBezTo>
                  <a:cubicBezTo>
                    <a:pt x="607" y="446"/>
                    <a:pt x="608" y="446"/>
                    <a:pt x="608" y="447"/>
                  </a:cubicBezTo>
                  <a:cubicBezTo>
                    <a:pt x="609" y="449"/>
                    <a:pt x="607" y="450"/>
                    <a:pt x="607" y="450"/>
                  </a:cubicBezTo>
                  <a:cubicBezTo>
                    <a:pt x="607" y="450"/>
                    <a:pt x="610" y="450"/>
                    <a:pt x="610" y="450"/>
                  </a:cubicBezTo>
                  <a:cubicBezTo>
                    <a:pt x="611" y="450"/>
                    <a:pt x="611" y="451"/>
                    <a:pt x="612" y="452"/>
                  </a:cubicBezTo>
                  <a:cubicBezTo>
                    <a:pt x="613" y="453"/>
                    <a:pt x="612" y="453"/>
                    <a:pt x="612" y="454"/>
                  </a:cubicBezTo>
                  <a:cubicBezTo>
                    <a:pt x="612" y="455"/>
                    <a:pt x="611" y="456"/>
                    <a:pt x="611" y="456"/>
                  </a:cubicBezTo>
                  <a:cubicBezTo>
                    <a:pt x="610" y="457"/>
                    <a:pt x="611" y="459"/>
                    <a:pt x="611" y="459"/>
                  </a:cubicBezTo>
                  <a:cubicBezTo>
                    <a:pt x="611" y="459"/>
                    <a:pt x="612" y="459"/>
                    <a:pt x="613" y="458"/>
                  </a:cubicBezTo>
                  <a:cubicBezTo>
                    <a:pt x="614" y="458"/>
                    <a:pt x="614" y="458"/>
                    <a:pt x="614" y="459"/>
                  </a:cubicBezTo>
                  <a:cubicBezTo>
                    <a:pt x="614" y="460"/>
                    <a:pt x="614" y="461"/>
                    <a:pt x="614" y="462"/>
                  </a:cubicBezTo>
                  <a:cubicBezTo>
                    <a:pt x="614" y="462"/>
                    <a:pt x="616" y="463"/>
                    <a:pt x="617" y="462"/>
                  </a:cubicBezTo>
                  <a:cubicBezTo>
                    <a:pt x="618" y="462"/>
                    <a:pt x="618" y="462"/>
                    <a:pt x="618" y="463"/>
                  </a:cubicBezTo>
                  <a:cubicBezTo>
                    <a:pt x="618" y="464"/>
                    <a:pt x="619" y="463"/>
                    <a:pt x="620" y="463"/>
                  </a:cubicBezTo>
                  <a:cubicBezTo>
                    <a:pt x="622" y="463"/>
                    <a:pt x="623" y="463"/>
                    <a:pt x="625" y="463"/>
                  </a:cubicBezTo>
                  <a:cubicBezTo>
                    <a:pt x="626" y="463"/>
                    <a:pt x="626" y="463"/>
                    <a:pt x="627" y="463"/>
                  </a:cubicBezTo>
                  <a:cubicBezTo>
                    <a:pt x="627" y="462"/>
                    <a:pt x="628" y="463"/>
                    <a:pt x="628" y="464"/>
                  </a:cubicBezTo>
                  <a:cubicBezTo>
                    <a:pt x="628" y="464"/>
                    <a:pt x="628" y="465"/>
                    <a:pt x="629" y="465"/>
                  </a:cubicBezTo>
                  <a:cubicBezTo>
                    <a:pt x="630" y="465"/>
                    <a:pt x="630" y="464"/>
                    <a:pt x="630" y="463"/>
                  </a:cubicBezTo>
                  <a:cubicBezTo>
                    <a:pt x="629" y="462"/>
                    <a:pt x="631" y="462"/>
                    <a:pt x="632" y="461"/>
                  </a:cubicBezTo>
                  <a:cubicBezTo>
                    <a:pt x="632" y="461"/>
                    <a:pt x="633" y="460"/>
                    <a:pt x="633" y="461"/>
                  </a:cubicBezTo>
                  <a:cubicBezTo>
                    <a:pt x="634" y="461"/>
                    <a:pt x="632" y="462"/>
                    <a:pt x="632" y="463"/>
                  </a:cubicBezTo>
                  <a:cubicBezTo>
                    <a:pt x="632" y="464"/>
                    <a:pt x="633" y="465"/>
                    <a:pt x="633" y="466"/>
                  </a:cubicBezTo>
                  <a:cubicBezTo>
                    <a:pt x="634" y="467"/>
                    <a:pt x="633" y="468"/>
                    <a:pt x="633" y="469"/>
                  </a:cubicBezTo>
                  <a:cubicBezTo>
                    <a:pt x="633" y="471"/>
                    <a:pt x="633" y="472"/>
                    <a:pt x="634" y="472"/>
                  </a:cubicBezTo>
                  <a:cubicBezTo>
                    <a:pt x="634" y="472"/>
                    <a:pt x="635" y="473"/>
                    <a:pt x="635" y="474"/>
                  </a:cubicBezTo>
                  <a:cubicBezTo>
                    <a:pt x="635" y="475"/>
                    <a:pt x="636" y="476"/>
                    <a:pt x="635" y="477"/>
                  </a:cubicBezTo>
                  <a:cubicBezTo>
                    <a:pt x="635" y="478"/>
                    <a:pt x="635" y="479"/>
                    <a:pt x="636" y="480"/>
                  </a:cubicBezTo>
                  <a:cubicBezTo>
                    <a:pt x="637" y="482"/>
                    <a:pt x="637" y="481"/>
                    <a:pt x="637" y="482"/>
                  </a:cubicBezTo>
                  <a:cubicBezTo>
                    <a:pt x="637" y="483"/>
                    <a:pt x="636" y="484"/>
                    <a:pt x="637" y="485"/>
                  </a:cubicBezTo>
                  <a:cubicBezTo>
                    <a:pt x="638" y="487"/>
                    <a:pt x="637" y="487"/>
                    <a:pt x="638" y="488"/>
                  </a:cubicBezTo>
                  <a:cubicBezTo>
                    <a:pt x="639" y="489"/>
                    <a:pt x="640" y="490"/>
                    <a:pt x="641" y="491"/>
                  </a:cubicBezTo>
                  <a:cubicBezTo>
                    <a:pt x="641" y="492"/>
                    <a:pt x="640" y="492"/>
                    <a:pt x="640" y="493"/>
                  </a:cubicBezTo>
                  <a:cubicBezTo>
                    <a:pt x="640" y="494"/>
                    <a:pt x="642" y="493"/>
                    <a:pt x="642" y="493"/>
                  </a:cubicBezTo>
                  <a:cubicBezTo>
                    <a:pt x="643" y="492"/>
                    <a:pt x="643" y="492"/>
                    <a:pt x="643" y="492"/>
                  </a:cubicBezTo>
                  <a:cubicBezTo>
                    <a:pt x="643" y="492"/>
                    <a:pt x="646" y="494"/>
                    <a:pt x="647" y="494"/>
                  </a:cubicBezTo>
                  <a:cubicBezTo>
                    <a:pt x="647" y="494"/>
                    <a:pt x="648" y="497"/>
                    <a:pt x="648" y="497"/>
                  </a:cubicBezTo>
                  <a:cubicBezTo>
                    <a:pt x="649" y="496"/>
                    <a:pt x="649" y="496"/>
                    <a:pt x="649" y="496"/>
                  </a:cubicBezTo>
                  <a:cubicBezTo>
                    <a:pt x="649" y="496"/>
                    <a:pt x="650" y="495"/>
                    <a:pt x="650" y="494"/>
                  </a:cubicBezTo>
                  <a:cubicBezTo>
                    <a:pt x="650" y="494"/>
                    <a:pt x="650" y="494"/>
                    <a:pt x="651" y="493"/>
                  </a:cubicBezTo>
                  <a:cubicBezTo>
                    <a:pt x="652" y="493"/>
                    <a:pt x="652" y="492"/>
                    <a:pt x="653" y="491"/>
                  </a:cubicBezTo>
                  <a:cubicBezTo>
                    <a:pt x="654" y="491"/>
                    <a:pt x="654" y="489"/>
                    <a:pt x="655" y="489"/>
                  </a:cubicBezTo>
                  <a:cubicBezTo>
                    <a:pt x="656" y="490"/>
                    <a:pt x="657" y="490"/>
                    <a:pt x="657" y="491"/>
                  </a:cubicBezTo>
                  <a:cubicBezTo>
                    <a:pt x="658" y="492"/>
                    <a:pt x="659" y="491"/>
                    <a:pt x="660" y="492"/>
                  </a:cubicBezTo>
                  <a:cubicBezTo>
                    <a:pt x="660" y="492"/>
                    <a:pt x="659" y="495"/>
                    <a:pt x="659" y="495"/>
                  </a:cubicBezTo>
                  <a:cubicBezTo>
                    <a:pt x="660" y="496"/>
                    <a:pt x="661" y="495"/>
                    <a:pt x="662" y="495"/>
                  </a:cubicBezTo>
                  <a:cubicBezTo>
                    <a:pt x="662" y="494"/>
                    <a:pt x="663" y="495"/>
                    <a:pt x="663" y="496"/>
                  </a:cubicBezTo>
                  <a:cubicBezTo>
                    <a:pt x="663" y="497"/>
                    <a:pt x="667" y="496"/>
                    <a:pt x="668" y="496"/>
                  </a:cubicBezTo>
                  <a:cubicBezTo>
                    <a:pt x="669" y="496"/>
                    <a:pt x="670" y="495"/>
                    <a:pt x="671" y="495"/>
                  </a:cubicBezTo>
                  <a:cubicBezTo>
                    <a:pt x="672" y="496"/>
                    <a:pt x="673" y="496"/>
                    <a:pt x="674" y="497"/>
                  </a:cubicBezTo>
                  <a:cubicBezTo>
                    <a:pt x="674" y="498"/>
                    <a:pt x="676" y="499"/>
                    <a:pt x="676" y="500"/>
                  </a:cubicBezTo>
                  <a:cubicBezTo>
                    <a:pt x="677" y="501"/>
                    <a:pt x="676" y="501"/>
                    <a:pt x="676" y="502"/>
                  </a:cubicBezTo>
                  <a:cubicBezTo>
                    <a:pt x="676" y="503"/>
                    <a:pt x="676" y="505"/>
                    <a:pt x="677" y="506"/>
                  </a:cubicBezTo>
                  <a:cubicBezTo>
                    <a:pt x="678" y="507"/>
                    <a:pt x="678" y="508"/>
                    <a:pt x="678" y="509"/>
                  </a:cubicBezTo>
                  <a:cubicBezTo>
                    <a:pt x="678" y="510"/>
                    <a:pt x="679" y="511"/>
                    <a:pt x="680" y="512"/>
                  </a:cubicBezTo>
                  <a:cubicBezTo>
                    <a:pt x="680" y="514"/>
                    <a:pt x="681" y="515"/>
                    <a:pt x="681" y="516"/>
                  </a:cubicBezTo>
                  <a:cubicBezTo>
                    <a:pt x="681" y="517"/>
                    <a:pt x="681" y="517"/>
                    <a:pt x="681" y="518"/>
                  </a:cubicBezTo>
                  <a:cubicBezTo>
                    <a:pt x="680" y="519"/>
                    <a:pt x="681" y="519"/>
                    <a:pt x="682" y="519"/>
                  </a:cubicBezTo>
                  <a:cubicBezTo>
                    <a:pt x="683" y="520"/>
                    <a:pt x="682" y="520"/>
                    <a:pt x="682" y="521"/>
                  </a:cubicBezTo>
                  <a:cubicBezTo>
                    <a:pt x="682" y="522"/>
                    <a:pt x="683" y="523"/>
                    <a:pt x="684" y="524"/>
                  </a:cubicBezTo>
                  <a:cubicBezTo>
                    <a:pt x="684" y="525"/>
                    <a:pt x="683" y="526"/>
                    <a:pt x="683" y="528"/>
                  </a:cubicBezTo>
                  <a:cubicBezTo>
                    <a:pt x="683" y="529"/>
                    <a:pt x="684" y="529"/>
                    <a:pt x="685" y="529"/>
                  </a:cubicBezTo>
                  <a:cubicBezTo>
                    <a:pt x="686" y="529"/>
                    <a:pt x="686" y="529"/>
                    <a:pt x="686" y="529"/>
                  </a:cubicBezTo>
                  <a:cubicBezTo>
                    <a:pt x="686" y="530"/>
                    <a:pt x="686" y="530"/>
                    <a:pt x="686" y="530"/>
                  </a:cubicBezTo>
                  <a:cubicBezTo>
                    <a:pt x="686" y="530"/>
                    <a:pt x="686" y="531"/>
                    <a:pt x="686" y="532"/>
                  </a:cubicBezTo>
                  <a:cubicBezTo>
                    <a:pt x="686" y="533"/>
                    <a:pt x="687" y="534"/>
                    <a:pt x="686" y="534"/>
                  </a:cubicBezTo>
                  <a:cubicBezTo>
                    <a:pt x="685" y="534"/>
                    <a:pt x="685" y="534"/>
                    <a:pt x="684" y="534"/>
                  </a:cubicBezTo>
                  <a:cubicBezTo>
                    <a:pt x="683" y="534"/>
                    <a:pt x="683" y="534"/>
                    <a:pt x="682" y="533"/>
                  </a:cubicBezTo>
                  <a:cubicBezTo>
                    <a:pt x="682" y="533"/>
                    <a:pt x="681" y="532"/>
                    <a:pt x="681" y="532"/>
                  </a:cubicBezTo>
                  <a:cubicBezTo>
                    <a:pt x="681" y="531"/>
                    <a:pt x="680" y="529"/>
                    <a:pt x="679" y="529"/>
                  </a:cubicBezTo>
                  <a:cubicBezTo>
                    <a:pt x="679" y="528"/>
                    <a:pt x="678" y="529"/>
                    <a:pt x="677" y="528"/>
                  </a:cubicBezTo>
                  <a:cubicBezTo>
                    <a:pt x="676" y="528"/>
                    <a:pt x="674" y="526"/>
                    <a:pt x="674" y="526"/>
                  </a:cubicBezTo>
                  <a:cubicBezTo>
                    <a:pt x="673" y="526"/>
                    <a:pt x="672" y="525"/>
                    <a:pt x="671" y="524"/>
                  </a:cubicBezTo>
                  <a:cubicBezTo>
                    <a:pt x="671" y="524"/>
                    <a:pt x="670" y="522"/>
                    <a:pt x="670" y="521"/>
                  </a:cubicBezTo>
                  <a:cubicBezTo>
                    <a:pt x="670" y="520"/>
                    <a:pt x="670" y="520"/>
                    <a:pt x="669" y="520"/>
                  </a:cubicBezTo>
                  <a:cubicBezTo>
                    <a:pt x="668" y="519"/>
                    <a:pt x="666" y="519"/>
                    <a:pt x="666" y="519"/>
                  </a:cubicBezTo>
                  <a:cubicBezTo>
                    <a:pt x="666" y="520"/>
                    <a:pt x="665" y="521"/>
                    <a:pt x="664" y="520"/>
                  </a:cubicBezTo>
                  <a:cubicBezTo>
                    <a:pt x="664" y="518"/>
                    <a:pt x="663" y="515"/>
                    <a:pt x="662" y="515"/>
                  </a:cubicBezTo>
                  <a:cubicBezTo>
                    <a:pt x="661" y="515"/>
                    <a:pt x="661" y="515"/>
                    <a:pt x="660" y="515"/>
                  </a:cubicBezTo>
                  <a:cubicBezTo>
                    <a:pt x="659" y="514"/>
                    <a:pt x="658" y="514"/>
                    <a:pt x="658" y="513"/>
                  </a:cubicBezTo>
                  <a:cubicBezTo>
                    <a:pt x="658" y="513"/>
                    <a:pt x="659" y="512"/>
                    <a:pt x="658" y="512"/>
                  </a:cubicBezTo>
                  <a:cubicBezTo>
                    <a:pt x="657" y="511"/>
                    <a:pt x="656" y="510"/>
                    <a:pt x="656" y="510"/>
                  </a:cubicBezTo>
                  <a:cubicBezTo>
                    <a:pt x="655" y="510"/>
                    <a:pt x="654" y="509"/>
                    <a:pt x="654" y="509"/>
                  </a:cubicBezTo>
                  <a:cubicBezTo>
                    <a:pt x="654" y="509"/>
                    <a:pt x="654" y="509"/>
                    <a:pt x="654" y="510"/>
                  </a:cubicBezTo>
                  <a:cubicBezTo>
                    <a:pt x="654" y="511"/>
                    <a:pt x="654" y="513"/>
                    <a:pt x="653" y="513"/>
                  </a:cubicBezTo>
                  <a:cubicBezTo>
                    <a:pt x="652" y="513"/>
                    <a:pt x="651" y="514"/>
                    <a:pt x="651" y="515"/>
                  </a:cubicBezTo>
                  <a:cubicBezTo>
                    <a:pt x="652" y="515"/>
                    <a:pt x="652" y="516"/>
                    <a:pt x="651" y="516"/>
                  </a:cubicBezTo>
                  <a:cubicBezTo>
                    <a:pt x="650" y="516"/>
                    <a:pt x="648" y="517"/>
                    <a:pt x="648" y="518"/>
                  </a:cubicBezTo>
                  <a:cubicBezTo>
                    <a:pt x="648" y="518"/>
                    <a:pt x="648" y="521"/>
                    <a:pt x="648" y="521"/>
                  </a:cubicBezTo>
                  <a:cubicBezTo>
                    <a:pt x="649" y="522"/>
                    <a:pt x="650" y="523"/>
                    <a:pt x="649" y="523"/>
                  </a:cubicBezTo>
                  <a:cubicBezTo>
                    <a:pt x="648" y="523"/>
                    <a:pt x="648" y="524"/>
                    <a:pt x="647" y="524"/>
                  </a:cubicBezTo>
                  <a:cubicBezTo>
                    <a:pt x="646" y="523"/>
                    <a:pt x="645" y="523"/>
                    <a:pt x="644" y="523"/>
                  </a:cubicBezTo>
                  <a:cubicBezTo>
                    <a:pt x="643" y="523"/>
                    <a:pt x="642" y="523"/>
                    <a:pt x="642" y="523"/>
                  </a:cubicBezTo>
                  <a:cubicBezTo>
                    <a:pt x="641" y="523"/>
                    <a:pt x="640" y="522"/>
                    <a:pt x="639" y="523"/>
                  </a:cubicBezTo>
                  <a:cubicBezTo>
                    <a:pt x="639" y="524"/>
                    <a:pt x="638" y="525"/>
                    <a:pt x="638" y="524"/>
                  </a:cubicBezTo>
                  <a:cubicBezTo>
                    <a:pt x="637" y="524"/>
                    <a:pt x="638" y="523"/>
                    <a:pt x="637" y="523"/>
                  </a:cubicBezTo>
                  <a:cubicBezTo>
                    <a:pt x="637" y="523"/>
                    <a:pt x="636" y="523"/>
                    <a:pt x="636" y="523"/>
                  </a:cubicBezTo>
                  <a:cubicBezTo>
                    <a:pt x="635" y="523"/>
                    <a:pt x="635" y="523"/>
                    <a:pt x="635" y="523"/>
                  </a:cubicBezTo>
                  <a:cubicBezTo>
                    <a:pt x="635" y="523"/>
                    <a:pt x="635" y="524"/>
                    <a:pt x="634" y="524"/>
                  </a:cubicBezTo>
                  <a:cubicBezTo>
                    <a:pt x="633" y="524"/>
                    <a:pt x="632" y="524"/>
                    <a:pt x="632" y="526"/>
                  </a:cubicBezTo>
                  <a:cubicBezTo>
                    <a:pt x="631" y="528"/>
                    <a:pt x="631" y="529"/>
                    <a:pt x="632" y="529"/>
                  </a:cubicBezTo>
                  <a:cubicBezTo>
                    <a:pt x="631" y="529"/>
                    <a:pt x="631" y="529"/>
                    <a:pt x="631" y="529"/>
                  </a:cubicBezTo>
                  <a:cubicBezTo>
                    <a:pt x="631" y="529"/>
                    <a:pt x="631" y="530"/>
                    <a:pt x="630" y="530"/>
                  </a:cubicBezTo>
                  <a:cubicBezTo>
                    <a:pt x="629" y="530"/>
                    <a:pt x="627" y="531"/>
                    <a:pt x="627" y="531"/>
                  </a:cubicBezTo>
                  <a:cubicBezTo>
                    <a:pt x="627" y="531"/>
                    <a:pt x="627" y="533"/>
                    <a:pt x="627" y="534"/>
                  </a:cubicBezTo>
                  <a:cubicBezTo>
                    <a:pt x="626" y="534"/>
                    <a:pt x="626" y="535"/>
                    <a:pt x="626" y="536"/>
                  </a:cubicBezTo>
                  <a:cubicBezTo>
                    <a:pt x="626" y="537"/>
                    <a:pt x="626" y="537"/>
                    <a:pt x="626" y="538"/>
                  </a:cubicBezTo>
                  <a:cubicBezTo>
                    <a:pt x="627" y="539"/>
                    <a:pt x="629" y="538"/>
                    <a:pt x="629" y="539"/>
                  </a:cubicBezTo>
                  <a:cubicBezTo>
                    <a:pt x="629" y="540"/>
                    <a:pt x="628" y="541"/>
                    <a:pt x="629" y="542"/>
                  </a:cubicBezTo>
                  <a:cubicBezTo>
                    <a:pt x="629" y="543"/>
                    <a:pt x="630" y="544"/>
                    <a:pt x="629" y="545"/>
                  </a:cubicBezTo>
                  <a:cubicBezTo>
                    <a:pt x="629" y="546"/>
                    <a:pt x="628" y="548"/>
                    <a:pt x="628" y="549"/>
                  </a:cubicBezTo>
                  <a:cubicBezTo>
                    <a:pt x="628" y="550"/>
                    <a:pt x="628" y="550"/>
                    <a:pt x="629" y="550"/>
                  </a:cubicBezTo>
                  <a:cubicBezTo>
                    <a:pt x="629" y="549"/>
                    <a:pt x="630" y="549"/>
                    <a:pt x="631" y="549"/>
                  </a:cubicBezTo>
                  <a:cubicBezTo>
                    <a:pt x="631" y="550"/>
                    <a:pt x="632" y="552"/>
                    <a:pt x="633" y="552"/>
                  </a:cubicBezTo>
                  <a:cubicBezTo>
                    <a:pt x="634" y="552"/>
                    <a:pt x="636" y="553"/>
                    <a:pt x="636" y="552"/>
                  </a:cubicBezTo>
                  <a:cubicBezTo>
                    <a:pt x="636" y="551"/>
                    <a:pt x="636" y="550"/>
                    <a:pt x="637" y="550"/>
                  </a:cubicBezTo>
                  <a:cubicBezTo>
                    <a:pt x="638" y="550"/>
                    <a:pt x="640" y="549"/>
                    <a:pt x="640" y="549"/>
                  </a:cubicBezTo>
                  <a:cubicBezTo>
                    <a:pt x="640" y="549"/>
                    <a:pt x="638" y="548"/>
                    <a:pt x="639" y="547"/>
                  </a:cubicBezTo>
                  <a:cubicBezTo>
                    <a:pt x="640" y="547"/>
                    <a:pt x="640" y="547"/>
                    <a:pt x="640" y="548"/>
                  </a:cubicBezTo>
                  <a:cubicBezTo>
                    <a:pt x="641" y="548"/>
                    <a:pt x="641" y="550"/>
                    <a:pt x="642" y="550"/>
                  </a:cubicBezTo>
                  <a:cubicBezTo>
                    <a:pt x="642" y="550"/>
                    <a:pt x="643" y="549"/>
                    <a:pt x="643" y="551"/>
                  </a:cubicBezTo>
                  <a:cubicBezTo>
                    <a:pt x="644" y="553"/>
                    <a:pt x="645" y="555"/>
                    <a:pt x="646" y="555"/>
                  </a:cubicBezTo>
                  <a:cubicBezTo>
                    <a:pt x="647" y="555"/>
                    <a:pt x="648" y="555"/>
                    <a:pt x="648" y="556"/>
                  </a:cubicBezTo>
                  <a:cubicBezTo>
                    <a:pt x="648" y="557"/>
                    <a:pt x="646" y="561"/>
                    <a:pt x="646" y="562"/>
                  </a:cubicBezTo>
                  <a:cubicBezTo>
                    <a:pt x="646" y="562"/>
                    <a:pt x="646" y="564"/>
                    <a:pt x="647" y="564"/>
                  </a:cubicBezTo>
                  <a:cubicBezTo>
                    <a:pt x="648" y="565"/>
                    <a:pt x="647" y="565"/>
                    <a:pt x="647" y="566"/>
                  </a:cubicBezTo>
                  <a:cubicBezTo>
                    <a:pt x="647" y="566"/>
                    <a:pt x="648" y="567"/>
                    <a:pt x="649" y="566"/>
                  </a:cubicBezTo>
                  <a:cubicBezTo>
                    <a:pt x="650" y="566"/>
                    <a:pt x="650" y="565"/>
                    <a:pt x="651" y="565"/>
                  </a:cubicBezTo>
                  <a:cubicBezTo>
                    <a:pt x="652" y="565"/>
                    <a:pt x="653" y="564"/>
                    <a:pt x="654" y="565"/>
                  </a:cubicBezTo>
                  <a:cubicBezTo>
                    <a:pt x="655" y="565"/>
                    <a:pt x="655" y="565"/>
                    <a:pt x="655" y="566"/>
                  </a:cubicBezTo>
                  <a:cubicBezTo>
                    <a:pt x="655" y="567"/>
                    <a:pt x="656" y="568"/>
                    <a:pt x="656" y="567"/>
                  </a:cubicBezTo>
                  <a:cubicBezTo>
                    <a:pt x="656" y="567"/>
                    <a:pt x="656" y="567"/>
                    <a:pt x="657" y="567"/>
                  </a:cubicBezTo>
                  <a:cubicBezTo>
                    <a:pt x="657" y="567"/>
                    <a:pt x="658" y="566"/>
                    <a:pt x="659" y="567"/>
                  </a:cubicBezTo>
                  <a:cubicBezTo>
                    <a:pt x="659" y="567"/>
                    <a:pt x="659" y="568"/>
                    <a:pt x="659" y="568"/>
                  </a:cubicBezTo>
                  <a:cubicBezTo>
                    <a:pt x="660" y="568"/>
                    <a:pt x="660" y="568"/>
                    <a:pt x="660" y="567"/>
                  </a:cubicBezTo>
                  <a:cubicBezTo>
                    <a:pt x="659" y="566"/>
                    <a:pt x="659" y="566"/>
                    <a:pt x="659" y="565"/>
                  </a:cubicBezTo>
                  <a:cubicBezTo>
                    <a:pt x="660" y="565"/>
                    <a:pt x="660" y="565"/>
                    <a:pt x="661" y="565"/>
                  </a:cubicBezTo>
                  <a:cubicBezTo>
                    <a:pt x="661" y="564"/>
                    <a:pt x="662" y="564"/>
                    <a:pt x="663" y="564"/>
                  </a:cubicBezTo>
                  <a:cubicBezTo>
                    <a:pt x="663" y="564"/>
                    <a:pt x="664" y="563"/>
                    <a:pt x="664" y="563"/>
                  </a:cubicBezTo>
                  <a:cubicBezTo>
                    <a:pt x="668" y="562"/>
                    <a:pt x="668" y="562"/>
                    <a:pt x="668" y="562"/>
                  </a:cubicBezTo>
                  <a:cubicBezTo>
                    <a:pt x="668" y="562"/>
                    <a:pt x="669" y="562"/>
                    <a:pt x="669" y="562"/>
                  </a:cubicBezTo>
                  <a:cubicBezTo>
                    <a:pt x="670" y="563"/>
                    <a:pt x="672" y="563"/>
                    <a:pt x="673" y="565"/>
                  </a:cubicBezTo>
                  <a:cubicBezTo>
                    <a:pt x="675" y="567"/>
                    <a:pt x="677" y="570"/>
                    <a:pt x="678" y="571"/>
                  </a:cubicBezTo>
                  <a:cubicBezTo>
                    <a:pt x="678" y="571"/>
                    <a:pt x="678" y="571"/>
                    <a:pt x="678" y="571"/>
                  </a:cubicBezTo>
                  <a:cubicBezTo>
                    <a:pt x="678" y="571"/>
                    <a:pt x="677" y="573"/>
                    <a:pt x="677" y="574"/>
                  </a:cubicBezTo>
                  <a:cubicBezTo>
                    <a:pt x="676" y="575"/>
                    <a:pt x="676" y="576"/>
                    <a:pt x="677" y="576"/>
                  </a:cubicBezTo>
                  <a:cubicBezTo>
                    <a:pt x="678" y="577"/>
                    <a:pt x="679" y="576"/>
                    <a:pt x="679" y="576"/>
                  </a:cubicBezTo>
                  <a:cubicBezTo>
                    <a:pt x="680" y="576"/>
                    <a:pt x="680" y="577"/>
                    <a:pt x="681" y="577"/>
                  </a:cubicBezTo>
                  <a:cubicBezTo>
                    <a:pt x="682" y="578"/>
                    <a:pt x="683" y="581"/>
                    <a:pt x="683" y="581"/>
                  </a:cubicBezTo>
                  <a:cubicBezTo>
                    <a:pt x="682" y="582"/>
                    <a:pt x="682" y="583"/>
                    <a:pt x="682" y="583"/>
                  </a:cubicBezTo>
                  <a:cubicBezTo>
                    <a:pt x="682" y="584"/>
                    <a:pt x="681" y="585"/>
                    <a:pt x="681" y="586"/>
                  </a:cubicBezTo>
                  <a:cubicBezTo>
                    <a:pt x="682" y="586"/>
                    <a:pt x="683" y="586"/>
                    <a:pt x="684" y="587"/>
                  </a:cubicBezTo>
                  <a:cubicBezTo>
                    <a:pt x="684" y="589"/>
                    <a:pt x="684" y="590"/>
                    <a:pt x="684" y="590"/>
                  </a:cubicBezTo>
                  <a:cubicBezTo>
                    <a:pt x="683" y="591"/>
                    <a:pt x="682" y="592"/>
                    <a:pt x="682" y="592"/>
                  </a:cubicBezTo>
                  <a:cubicBezTo>
                    <a:pt x="683" y="592"/>
                    <a:pt x="683" y="592"/>
                    <a:pt x="683" y="592"/>
                  </a:cubicBezTo>
                  <a:cubicBezTo>
                    <a:pt x="684" y="593"/>
                    <a:pt x="684" y="593"/>
                    <a:pt x="684" y="593"/>
                  </a:cubicBezTo>
                  <a:cubicBezTo>
                    <a:pt x="683" y="593"/>
                    <a:pt x="682" y="594"/>
                    <a:pt x="681" y="594"/>
                  </a:cubicBezTo>
                  <a:cubicBezTo>
                    <a:pt x="678" y="596"/>
                    <a:pt x="676" y="598"/>
                    <a:pt x="675" y="598"/>
                  </a:cubicBezTo>
                  <a:cubicBezTo>
                    <a:pt x="674" y="598"/>
                    <a:pt x="672" y="598"/>
                    <a:pt x="670" y="598"/>
                  </a:cubicBezTo>
                  <a:cubicBezTo>
                    <a:pt x="668" y="597"/>
                    <a:pt x="664" y="596"/>
                    <a:pt x="663" y="597"/>
                  </a:cubicBezTo>
                  <a:cubicBezTo>
                    <a:pt x="663" y="598"/>
                    <a:pt x="661" y="599"/>
                    <a:pt x="660" y="600"/>
                  </a:cubicBezTo>
                  <a:cubicBezTo>
                    <a:pt x="659" y="600"/>
                    <a:pt x="658" y="600"/>
                    <a:pt x="656" y="600"/>
                  </a:cubicBezTo>
                  <a:cubicBezTo>
                    <a:pt x="655" y="600"/>
                    <a:pt x="653" y="600"/>
                    <a:pt x="651" y="600"/>
                  </a:cubicBezTo>
                  <a:cubicBezTo>
                    <a:pt x="650" y="600"/>
                    <a:pt x="649" y="600"/>
                    <a:pt x="648" y="601"/>
                  </a:cubicBezTo>
                  <a:cubicBezTo>
                    <a:pt x="647" y="602"/>
                    <a:pt x="646" y="603"/>
                    <a:pt x="644" y="603"/>
                  </a:cubicBezTo>
                  <a:cubicBezTo>
                    <a:pt x="643" y="603"/>
                    <a:pt x="641" y="603"/>
                    <a:pt x="640" y="603"/>
                  </a:cubicBezTo>
                  <a:cubicBezTo>
                    <a:pt x="639" y="603"/>
                    <a:pt x="639" y="603"/>
                    <a:pt x="638" y="603"/>
                  </a:cubicBezTo>
                  <a:cubicBezTo>
                    <a:pt x="637" y="604"/>
                    <a:pt x="637" y="603"/>
                    <a:pt x="635" y="604"/>
                  </a:cubicBezTo>
                  <a:cubicBezTo>
                    <a:pt x="634" y="605"/>
                    <a:pt x="632" y="605"/>
                    <a:pt x="631" y="606"/>
                  </a:cubicBezTo>
                  <a:cubicBezTo>
                    <a:pt x="630" y="607"/>
                    <a:pt x="629" y="608"/>
                    <a:pt x="628" y="608"/>
                  </a:cubicBezTo>
                  <a:cubicBezTo>
                    <a:pt x="628" y="608"/>
                    <a:pt x="627" y="608"/>
                    <a:pt x="627" y="607"/>
                  </a:cubicBezTo>
                  <a:cubicBezTo>
                    <a:pt x="626" y="605"/>
                    <a:pt x="627" y="604"/>
                    <a:pt x="626" y="603"/>
                  </a:cubicBezTo>
                  <a:cubicBezTo>
                    <a:pt x="625" y="602"/>
                    <a:pt x="621" y="600"/>
                    <a:pt x="619" y="599"/>
                  </a:cubicBezTo>
                  <a:cubicBezTo>
                    <a:pt x="618" y="598"/>
                    <a:pt x="617" y="598"/>
                    <a:pt x="615" y="598"/>
                  </a:cubicBezTo>
                  <a:cubicBezTo>
                    <a:pt x="612" y="598"/>
                    <a:pt x="609" y="599"/>
                    <a:pt x="607" y="600"/>
                  </a:cubicBezTo>
                  <a:cubicBezTo>
                    <a:pt x="605" y="601"/>
                    <a:pt x="604" y="603"/>
                    <a:pt x="603" y="603"/>
                  </a:cubicBezTo>
                  <a:cubicBezTo>
                    <a:pt x="603" y="604"/>
                    <a:pt x="603" y="604"/>
                    <a:pt x="602" y="60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97" name="任意多边形 63">
              <a:extLst>
                <a:ext uri="{FF2B5EF4-FFF2-40B4-BE49-F238E27FC236}">
                  <a16:creationId xmlns:a16="http://schemas.microsoft.com/office/drawing/2014/main" id="{31E8B8D4-04E5-EFBB-D8DF-36A17CFD3394}"/>
                </a:ext>
              </a:extLst>
            </p:cNvPr>
            <p:cNvSpPr/>
            <p:nvPr/>
          </p:nvSpPr>
          <p:spPr bwMode="auto">
            <a:xfrm>
              <a:off x="3425825" y="2265363"/>
              <a:ext cx="2265363" cy="1387475"/>
            </a:xfrm>
            <a:custGeom>
              <a:avLst/>
              <a:gdLst>
                <a:gd name="T0" fmla="*/ 73 w 1539"/>
                <a:gd name="T1" fmla="*/ 169 h 942"/>
                <a:gd name="T2" fmla="*/ 35 w 1539"/>
                <a:gd name="T3" fmla="*/ 230 h 942"/>
                <a:gd name="T4" fmla="*/ 14 w 1539"/>
                <a:gd name="T5" fmla="*/ 300 h 942"/>
                <a:gd name="T6" fmla="*/ 55 w 1539"/>
                <a:gd name="T7" fmla="*/ 373 h 942"/>
                <a:gd name="T8" fmla="*/ 147 w 1539"/>
                <a:gd name="T9" fmla="*/ 466 h 942"/>
                <a:gd name="T10" fmla="*/ 220 w 1539"/>
                <a:gd name="T11" fmla="*/ 476 h 942"/>
                <a:gd name="T12" fmla="*/ 282 w 1539"/>
                <a:gd name="T13" fmla="*/ 553 h 942"/>
                <a:gd name="T14" fmla="*/ 358 w 1539"/>
                <a:gd name="T15" fmla="*/ 606 h 942"/>
                <a:gd name="T16" fmla="*/ 442 w 1539"/>
                <a:gd name="T17" fmla="*/ 684 h 942"/>
                <a:gd name="T18" fmla="*/ 491 w 1539"/>
                <a:gd name="T19" fmla="*/ 757 h 942"/>
                <a:gd name="T20" fmla="*/ 572 w 1539"/>
                <a:gd name="T21" fmla="*/ 773 h 942"/>
                <a:gd name="T22" fmla="*/ 677 w 1539"/>
                <a:gd name="T23" fmla="*/ 790 h 942"/>
                <a:gd name="T24" fmla="*/ 737 w 1539"/>
                <a:gd name="T25" fmla="*/ 854 h 942"/>
                <a:gd name="T26" fmla="*/ 826 w 1539"/>
                <a:gd name="T27" fmla="*/ 795 h 942"/>
                <a:gd name="T28" fmla="*/ 937 w 1539"/>
                <a:gd name="T29" fmla="*/ 836 h 942"/>
                <a:gd name="T30" fmla="*/ 1019 w 1539"/>
                <a:gd name="T31" fmla="*/ 936 h 942"/>
                <a:gd name="T32" fmla="*/ 1252 w 1539"/>
                <a:gd name="T33" fmla="*/ 844 h 942"/>
                <a:gd name="T34" fmla="*/ 1372 w 1539"/>
                <a:gd name="T35" fmla="*/ 892 h 942"/>
                <a:gd name="T36" fmla="*/ 1442 w 1539"/>
                <a:gd name="T37" fmla="*/ 850 h 942"/>
                <a:gd name="T38" fmla="*/ 1466 w 1539"/>
                <a:gd name="T39" fmla="*/ 853 h 942"/>
                <a:gd name="T40" fmla="*/ 1502 w 1539"/>
                <a:gd name="T41" fmla="*/ 860 h 942"/>
                <a:gd name="T42" fmla="*/ 1503 w 1539"/>
                <a:gd name="T43" fmla="*/ 794 h 942"/>
                <a:gd name="T44" fmla="*/ 1539 w 1539"/>
                <a:gd name="T45" fmla="*/ 773 h 942"/>
                <a:gd name="T46" fmla="*/ 1533 w 1539"/>
                <a:gd name="T47" fmla="*/ 637 h 942"/>
                <a:gd name="T48" fmla="*/ 1507 w 1539"/>
                <a:gd name="T49" fmla="*/ 546 h 942"/>
                <a:gd name="T50" fmla="*/ 1436 w 1539"/>
                <a:gd name="T51" fmla="*/ 467 h 942"/>
                <a:gd name="T52" fmla="*/ 1414 w 1539"/>
                <a:gd name="T53" fmla="*/ 494 h 942"/>
                <a:gd name="T54" fmla="*/ 1383 w 1539"/>
                <a:gd name="T55" fmla="*/ 510 h 942"/>
                <a:gd name="T56" fmla="*/ 1374 w 1539"/>
                <a:gd name="T57" fmla="*/ 528 h 942"/>
                <a:gd name="T58" fmla="*/ 1346 w 1539"/>
                <a:gd name="T59" fmla="*/ 523 h 942"/>
                <a:gd name="T60" fmla="*/ 1331 w 1539"/>
                <a:gd name="T61" fmla="*/ 537 h 942"/>
                <a:gd name="T62" fmla="*/ 1297 w 1539"/>
                <a:gd name="T63" fmla="*/ 526 h 942"/>
                <a:gd name="T64" fmla="*/ 1275 w 1539"/>
                <a:gd name="T65" fmla="*/ 493 h 942"/>
                <a:gd name="T66" fmla="*/ 1262 w 1539"/>
                <a:gd name="T67" fmla="*/ 467 h 942"/>
                <a:gd name="T68" fmla="*/ 1226 w 1539"/>
                <a:gd name="T69" fmla="*/ 445 h 942"/>
                <a:gd name="T70" fmla="*/ 1195 w 1539"/>
                <a:gd name="T71" fmla="*/ 445 h 942"/>
                <a:gd name="T72" fmla="*/ 1156 w 1539"/>
                <a:gd name="T73" fmla="*/ 442 h 942"/>
                <a:gd name="T74" fmla="*/ 1118 w 1539"/>
                <a:gd name="T75" fmla="*/ 430 h 942"/>
                <a:gd name="T76" fmla="*/ 1075 w 1539"/>
                <a:gd name="T77" fmla="*/ 411 h 942"/>
                <a:gd name="T78" fmla="*/ 1038 w 1539"/>
                <a:gd name="T79" fmla="*/ 399 h 942"/>
                <a:gd name="T80" fmla="*/ 999 w 1539"/>
                <a:gd name="T81" fmla="*/ 377 h 942"/>
                <a:gd name="T82" fmla="*/ 956 w 1539"/>
                <a:gd name="T83" fmla="*/ 362 h 942"/>
                <a:gd name="T84" fmla="*/ 894 w 1539"/>
                <a:gd name="T85" fmla="*/ 323 h 942"/>
                <a:gd name="T86" fmla="*/ 867 w 1539"/>
                <a:gd name="T87" fmla="*/ 275 h 942"/>
                <a:gd name="T88" fmla="*/ 880 w 1539"/>
                <a:gd name="T89" fmla="*/ 237 h 942"/>
                <a:gd name="T90" fmla="*/ 888 w 1539"/>
                <a:gd name="T91" fmla="*/ 193 h 942"/>
                <a:gd name="T92" fmla="*/ 867 w 1539"/>
                <a:gd name="T93" fmla="*/ 162 h 942"/>
                <a:gd name="T94" fmla="*/ 892 w 1539"/>
                <a:gd name="T95" fmla="*/ 127 h 942"/>
                <a:gd name="T96" fmla="*/ 880 w 1539"/>
                <a:gd name="T97" fmla="*/ 99 h 942"/>
                <a:gd name="T98" fmla="*/ 894 w 1539"/>
                <a:gd name="T99" fmla="*/ 81 h 942"/>
                <a:gd name="T100" fmla="*/ 829 w 1539"/>
                <a:gd name="T101" fmla="*/ 50 h 942"/>
                <a:gd name="T102" fmla="*/ 763 w 1539"/>
                <a:gd name="T103" fmla="*/ 33 h 942"/>
                <a:gd name="T104" fmla="*/ 698 w 1539"/>
                <a:gd name="T105" fmla="*/ 32 h 942"/>
                <a:gd name="T106" fmla="*/ 641 w 1539"/>
                <a:gd name="T107" fmla="*/ 44 h 942"/>
                <a:gd name="T108" fmla="*/ 578 w 1539"/>
                <a:gd name="T109" fmla="*/ 57 h 942"/>
                <a:gd name="T110" fmla="*/ 494 w 1539"/>
                <a:gd name="T111" fmla="*/ 69 h 942"/>
                <a:gd name="T112" fmla="*/ 421 w 1539"/>
                <a:gd name="T113" fmla="*/ 51 h 942"/>
                <a:gd name="T114" fmla="*/ 376 w 1539"/>
                <a:gd name="T115" fmla="*/ 15 h 942"/>
                <a:gd name="T116" fmla="*/ 322 w 1539"/>
                <a:gd name="T117" fmla="*/ 42 h 942"/>
                <a:gd name="T118" fmla="*/ 268 w 1539"/>
                <a:gd name="T119" fmla="*/ 16 h 942"/>
                <a:gd name="T120" fmla="*/ 222 w 1539"/>
                <a:gd name="T121" fmla="*/ 4 h 942"/>
                <a:gd name="T122" fmla="*/ 181 w 1539"/>
                <a:gd name="T123" fmla="*/ 36 h 942"/>
                <a:gd name="T124" fmla="*/ 143 w 1539"/>
                <a:gd name="T125" fmla="*/ 73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9" h="942">
                  <a:moveTo>
                    <a:pt x="91" y="73"/>
                  </a:moveTo>
                  <a:cubicBezTo>
                    <a:pt x="91" y="74"/>
                    <a:pt x="88" y="79"/>
                    <a:pt x="87" y="79"/>
                  </a:cubicBezTo>
                  <a:cubicBezTo>
                    <a:pt x="85" y="80"/>
                    <a:pt x="85" y="84"/>
                    <a:pt x="83" y="85"/>
                  </a:cubicBezTo>
                  <a:cubicBezTo>
                    <a:pt x="80" y="87"/>
                    <a:pt x="81" y="81"/>
                    <a:pt x="79" y="84"/>
                  </a:cubicBezTo>
                  <a:cubicBezTo>
                    <a:pt x="78" y="85"/>
                    <a:pt x="76" y="86"/>
                    <a:pt x="75" y="85"/>
                  </a:cubicBezTo>
                  <a:cubicBezTo>
                    <a:pt x="74" y="83"/>
                    <a:pt x="71" y="88"/>
                    <a:pt x="68" y="87"/>
                  </a:cubicBezTo>
                  <a:cubicBezTo>
                    <a:pt x="67" y="87"/>
                    <a:pt x="66" y="86"/>
                    <a:pt x="66" y="86"/>
                  </a:cubicBezTo>
                  <a:cubicBezTo>
                    <a:pt x="64" y="87"/>
                    <a:pt x="64" y="86"/>
                    <a:pt x="64" y="86"/>
                  </a:cubicBezTo>
                  <a:cubicBezTo>
                    <a:pt x="63" y="86"/>
                    <a:pt x="62" y="86"/>
                    <a:pt x="63" y="87"/>
                  </a:cubicBezTo>
                  <a:cubicBezTo>
                    <a:pt x="63" y="88"/>
                    <a:pt x="59" y="90"/>
                    <a:pt x="63" y="92"/>
                  </a:cubicBezTo>
                  <a:cubicBezTo>
                    <a:pt x="64" y="93"/>
                    <a:pt x="64" y="93"/>
                    <a:pt x="65" y="94"/>
                  </a:cubicBezTo>
                  <a:cubicBezTo>
                    <a:pt x="69" y="97"/>
                    <a:pt x="63" y="101"/>
                    <a:pt x="65" y="103"/>
                  </a:cubicBezTo>
                  <a:cubicBezTo>
                    <a:pt x="67" y="104"/>
                    <a:pt x="66" y="104"/>
                    <a:pt x="65" y="106"/>
                  </a:cubicBezTo>
                  <a:cubicBezTo>
                    <a:pt x="64" y="108"/>
                    <a:pt x="65" y="109"/>
                    <a:pt x="64" y="111"/>
                  </a:cubicBezTo>
                  <a:cubicBezTo>
                    <a:pt x="64" y="112"/>
                    <a:pt x="63" y="114"/>
                    <a:pt x="63" y="115"/>
                  </a:cubicBezTo>
                  <a:cubicBezTo>
                    <a:pt x="63" y="116"/>
                    <a:pt x="63" y="118"/>
                    <a:pt x="63" y="119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3" y="123"/>
                    <a:pt x="54" y="127"/>
                    <a:pt x="56" y="128"/>
                  </a:cubicBezTo>
                  <a:cubicBezTo>
                    <a:pt x="60" y="129"/>
                    <a:pt x="59" y="128"/>
                    <a:pt x="57" y="132"/>
                  </a:cubicBezTo>
                  <a:cubicBezTo>
                    <a:pt x="55" y="135"/>
                    <a:pt x="57" y="136"/>
                    <a:pt x="58" y="139"/>
                  </a:cubicBezTo>
                  <a:cubicBezTo>
                    <a:pt x="58" y="140"/>
                    <a:pt x="60" y="141"/>
                    <a:pt x="60" y="142"/>
                  </a:cubicBezTo>
                  <a:cubicBezTo>
                    <a:pt x="60" y="146"/>
                    <a:pt x="60" y="148"/>
                    <a:pt x="63" y="149"/>
                  </a:cubicBezTo>
                  <a:cubicBezTo>
                    <a:pt x="65" y="150"/>
                    <a:pt x="65" y="152"/>
                    <a:pt x="66" y="153"/>
                  </a:cubicBezTo>
                  <a:cubicBezTo>
                    <a:pt x="68" y="154"/>
                    <a:pt x="66" y="159"/>
                    <a:pt x="69" y="160"/>
                  </a:cubicBezTo>
                  <a:cubicBezTo>
                    <a:pt x="74" y="160"/>
                    <a:pt x="71" y="163"/>
                    <a:pt x="71" y="166"/>
                  </a:cubicBezTo>
                  <a:cubicBezTo>
                    <a:pt x="72" y="166"/>
                    <a:pt x="74" y="168"/>
                    <a:pt x="73" y="169"/>
                  </a:cubicBezTo>
                  <a:cubicBezTo>
                    <a:pt x="72" y="170"/>
                    <a:pt x="73" y="170"/>
                    <a:pt x="74" y="172"/>
                  </a:cubicBezTo>
                  <a:cubicBezTo>
                    <a:pt x="74" y="174"/>
                    <a:pt x="77" y="173"/>
                    <a:pt x="77" y="175"/>
                  </a:cubicBezTo>
                  <a:cubicBezTo>
                    <a:pt x="79" y="179"/>
                    <a:pt x="74" y="178"/>
                    <a:pt x="75" y="181"/>
                  </a:cubicBezTo>
                  <a:cubicBezTo>
                    <a:pt x="75" y="184"/>
                    <a:pt x="74" y="193"/>
                    <a:pt x="75" y="194"/>
                  </a:cubicBezTo>
                  <a:cubicBezTo>
                    <a:pt x="77" y="195"/>
                    <a:pt x="73" y="196"/>
                    <a:pt x="76" y="196"/>
                  </a:cubicBezTo>
                  <a:cubicBezTo>
                    <a:pt x="76" y="196"/>
                    <a:pt x="77" y="198"/>
                    <a:pt x="77" y="199"/>
                  </a:cubicBezTo>
                  <a:cubicBezTo>
                    <a:pt x="75" y="201"/>
                    <a:pt x="76" y="204"/>
                    <a:pt x="75" y="207"/>
                  </a:cubicBezTo>
                  <a:cubicBezTo>
                    <a:pt x="75" y="208"/>
                    <a:pt x="72" y="212"/>
                    <a:pt x="75" y="212"/>
                  </a:cubicBezTo>
                  <a:cubicBezTo>
                    <a:pt x="78" y="212"/>
                    <a:pt x="77" y="214"/>
                    <a:pt x="77" y="216"/>
                  </a:cubicBezTo>
                  <a:cubicBezTo>
                    <a:pt x="77" y="217"/>
                    <a:pt x="78" y="218"/>
                    <a:pt x="78" y="218"/>
                  </a:cubicBezTo>
                  <a:cubicBezTo>
                    <a:pt x="78" y="220"/>
                    <a:pt x="76" y="219"/>
                    <a:pt x="76" y="220"/>
                  </a:cubicBezTo>
                  <a:cubicBezTo>
                    <a:pt x="76" y="220"/>
                    <a:pt x="76" y="225"/>
                    <a:pt x="75" y="226"/>
                  </a:cubicBezTo>
                  <a:cubicBezTo>
                    <a:pt x="75" y="227"/>
                    <a:pt x="75" y="230"/>
                    <a:pt x="75" y="230"/>
                  </a:cubicBezTo>
                  <a:cubicBezTo>
                    <a:pt x="74" y="229"/>
                    <a:pt x="72" y="232"/>
                    <a:pt x="72" y="233"/>
                  </a:cubicBezTo>
                  <a:cubicBezTo>
                    <a:pt x="72" y="234"/>
                    <a:pt x="70" y="235"/>
                    <a:pt x="69" y="236"/>
                  </a:cubicBezTo>
                  <a:cubicBezTo>
                    <a:pt x="68" y="236"/>
                    <a:pt x="67" y="234"/>
                    <a:pt x="67" y="234"/>
                  </a:cubicBezTo>
                  <a:cubicBezTo>
                    <a:pt x="66" y="236"/>
                    <a:pt x="65" y="233"/>
                    <a:pt x="64" y="234"/>
                  </a:cubicBezTo>
                  <a:cubicBezTo>
                    <a:pt x="64" y="235"/>
                    <a:pt x="61" y="237"/>
                    <a:pt x="60" y="237"/>
                  </a:cubicBezTo>
                  <a:cubicBezTo>
                    <a:pt x="58" y="237"/>
                    <a:pt x="58" y="242"/>
                    <a:pt x="57" y="242"/>
                  </a:cubicBezTo>
                  <a:cubicBezTo>
                    <a:pt x="57" y="242"/>
                    <a:pt x="56" y="243"/>
                    <a:pt x="56" y="243"/>
                  </a:cubicBezTo>
                  <a:cubicBezTo>
                    <a:pt x="55" y="244"/>
                    <a:pt x="55" y="246"/>
                    <a:pt x="54" y="245"/>
                  </a:cubicBezTo>
                  <a:cubicBezTo>
                    <a:pt x="52" y="244"/>
                    <a:pt x="47" y="242"/>
                    <a:pt x="45" y="245"/>
                  </a:cubicBezTo>
                  <a:cubicBezTo>
                    <a:pt x="44" y="247"/>
                    <a:pt x="44" y="245"/>
                    <a:pt x="43" y="243"/>
                  </a:cubicBezTo>
                  <a:cubicBezTo>
                    <a:pt x="42" y="243"/>
                    <a:pt x="40" y="241"/>
                    <a:pt x="40" y="240"/>
                  </a:cubicBezTo>
                  <a:cubicBezTo>
                    <a:pt x="41" y="240"/>
                    <a:pt x="39" y="237"/>
                    <a:pt x="38" y="237"/>
                  </a:cubicBezTo>
                  <a:cubicBezTo>
                    <a:pt x="34" y="237"/>
                    <a:pt x="35" y="231"/>
                    <a:pt x="35" y="230"/>
                  </a:cubicBezTo>
                  <a:cubicBezTo>
                    <a:pt x="34" y="230"/>
                    <a:pt x="34" y="230"/>
                    <a:pt x="34" y="229"/>
                  </a:cubicBezTo>
                  <a:cubicBezTo>
                    <a:pt x="35" y="227"/>
                    <a:pt x="34" y="221"/>
                    <a:pt x="35" y="221"/>
                  </a:cubicBezTo>
                  <a:cubicBezTo>
                    <a:pt x="37" y="219"/>
                    <a:pt x="38" y="218"/>
                    <a:pt x="37" y="216"/>
                  </a:cubicBezTo>
                  <a:cubicBezTo>
                    <a:pt x="36" y="214"/>
                    <a:pt x="36" y="209"/>
                    <a:pt x="35" y="209"/>
                  </a:cubicBezTo>
                  <a:cubicBezTo>
                    <a:pt x="35" y="209"/>
                    <a:pt x="34" y="210"/>
                    <a:pt x="33" y="210"/>
                  </a:cubicBezTo>
                  <a:cubicBezTo>
                    <a:pt x="31" y="210"/>
                    <a:pt x="31" y="212"/>
                    <a:pt x="30" y="212"/>
                  </a:cubicBezTo>
                  <a:cubicBezTo>
                    <a:pt x="30" y="212"/>
                    <a:pt x="18" y="213"/>
                    <a:pt x="18" y="213"/>
                  </a:cubicBezTo>
                  <a:cubicBezTo>
                    <a:pt x="17" y="213"/>
                    <a:pt x="16" y="214"/>
                    <a:pt x="16" y="214"/>
                  </a:cubicBezTo>
                  <a:cubicBezTo>
                    <a:pt x="14" y="215"/>
                    <a:pt x="10" y="213"/>
                    <a:pt x="8" y="216"/>
                  </a:cubicBezTo>
                  <a:cubicBezTo>
                    <a:pt x="6" y="219"/>
                    <a:pt x="8" y="217"/>
                    <a:pt x="9" y="221"/>
                  </a:cubicBezTo>
                  <a:cubicBezTo>
                    <a:pt x="9" y="222"/>
                    <a:pt x="10" y="227"/>
                    <a:pt x="10" y="227"/>
                  </a:cubicBezTo>
                  <a:cubicBezTo>
                    <a:pt x="10" y="228"/>
                    <a:pt x="9" y="231"/>
                    <a:pt x="9" y="231"/>
                  </a:cubicBezTo>
                  <a:cubicBezTo>
                    <a:pt x="7" y="232"/>
                    <a:pt x="11" y="234"/>
                    <a:pt x="9" y="236"/>
                  </a:cubicBezTo>
                  <a:cubicBezTo>
                    <a:pt x="7" y="238"/>
                    <a:pt x="11" y="238"/>
                    <a:pt x="9" y="240"/>
                  </a:cubicBezTo>
                  <a:cubicBezTo>
                    <a:pt x="8" y="241"/>
                    <a:pt x="7" y="245"/>
                    <a:pt x="6" y="245"/>
                  </a:cubicBezTo>
                  <a:cubicBezTo>
                    <a:pt x="5" y="245"/>
                    <a:pt x="0" y="246"/>
                    <a:pt x="2" y="248"/>
                  </a:cubicBezTo>
                  <a:cubicBezTo>
                    <a:pt x="3" y="249"/>
                    <a:pt x="2" y="250"/>
                    <a:pt x="2" y="252"/>
                  </a:cubicBezTo>
                  <a:cubicBezTo>
                    <a:pt x="2" y="256"/>
                    <a:pt x="7" y="251"/>
                    <a:pt x="7" y="254"/>
                  </a:cubicBezTo>
                  <a:cubicBezTo>
                    <a:pt x="7" y="257"/>
                    <a:pt x="9" y="258"/>
                    <a:pt x="10" y="261"/>
                  </a:cubicBezTo>
                  <a:cubicBezTo>
                    <a:pt x="10" y="263"/>
                    <a:pt x="13" y="262"/>
                    <a:pt x="10" y="265"/>
                  </a:cubicBezTo>
                  <a:cubicBezTo>
                    <a:pt x="12" y="268"/>
                    <a:pt x="18" y="271"/>
                    <a:pt x="19" y="274"/>
                  </a:cubicBezTo>
                  <a:cubicBezTo>
                    <a:pt x="19" y="275"/>
                    <a:pt x="19" y="276"/>
                    <a:pt x="20" y="276"/>
                  </a:cubicBezTo>
                  <a:cubicBezTo>
                    <a:pt x="23" y="277"/>
                    <a:pt x="18" y="279"/>
                    <a:pt x="18" y="280"/>
                  </a:cubicBezTo>
                  <a:cubicBezTo>
                    <a:pt x="18" y="283"/>
                    <a:pt x="10" y="280"/>
                    <a:pt x="10" y="285"/>
                  </a:cubicBezTo>
                  <a:cubicBezTo>
                    <a:pt x="10" y="286"/>
                    <a:pt x="11" y="287"/>
                    <a:pt x="11" y="287"/>
                  </a:cubicBezTo>
                  <a:cubicBezTo>
                    <a:pt x="13" y="291"/>
                    <a:pt x="13" y="295"/>
                    <a:pt x="14" y="300"/>
                  </a:cubicBezTo>
                  <a:cubicBezTo>
                    <a:pt x="14" y="300"/>
                    <a:pt x="19" y="305"/>
                    <a:pt x="19" y="308"/>
                  </a:cubicBezTo>
                  <a:cubicBezTo>
                    <a:pt x="18" y="310"/>
                    <a:pt x="13" y="312"/>
                    <a:pt x="11" y="312"/>
                  </a:cubicBezTo>
                  <a:cubicBezTo>
                    <a:pt x="8" y="312"/>
                    <a:pt x="6" y="317"/>
                    <a:pt x="7" y="317"/>
                  </a:cubicBezTo>
                  <a:cubicBezTo>
                    <a:pt x="10" y="317"/>
                    <a:pt x="9" y="319"/>
                    <a:pt x="10" y="320"/>
                  </a:cubicBezTo>
                  <a:cubicBezTo>
                    <a:pt x="10" y="320"/>
                    <a:pt x="11" y="321"/>
                    <a:pt x="11" y="322"/>
                  </a:cubicBezTo>
                  <a:cubicBezTo>
                    <a:pt x="10" y="323"/>
                    <a:pt x="6" y="326"/>
                    <a:pt x="6" y="328"/>
                  </a:cubicBezTo>
                  <a:cubicBezTo>
                    <a:pt x="6" y="329"/>
                    <a:pt x="7" y="333"/>
                    <a:pt x="8" y="334"/>
                  </a:cubicBezTo>
                  <a:cubicBezTo>
                    <a:pt x="8" y="334"/>
                    <a:pt x="9" y="334"/>
                    <a:pt x="10" y="334"/>
                  </a:cubicBezTo>
                  <a:cubicBezTo>
                    <a:pt x="10" y="335"/>
                    <a:pt x="12" y="337"/>
                    <a:pt x="13" y="336"/>
                  </a:cubicBezTo>
                  <a:cubicBezTo>
                    <a:pt x="13" y="335"/>
                    <a:pt x="13" y="334"/>
                    <a:pt x="13" y="334"/>
                  </a:cubicBezTo>
                  <a:cubicBezTo>
                    <a:pt x="15" y="335"/>
                    <a:pt x="13" y="339"/>
                    <a:pt x="15" y="340"/>
                  </a:cubicBezTo>
                  <a:cubicBezTo>
                    <a:pt x="17" y="341"/>
                    <a:pt x="16" y="343"/>
                    <a:pt x="16" y="344"/>
                  </a:cubicBezTo>
                  <a:cubicBezTo>
                    <a:pt x="18" y="345"/>
                    <a:pt x="17" y="346"/>
                    <a:pt x="18" y="347"/>
                  </a:cubicBezTo>
                  <a:cubicBezTo>
                    <a:pt x="23" y="352"/>
                    <a:pt x="16" y="352"/>
                    <a:pt x="17" y="354"/>
                  </a:cubicBezTo>
                  <a:cubicBezTo>
                    <a:pt x="18" y="357"/>
                    <a:pt x="17" y="357"/>
                    <a:pt x="18" y="359"/>
                  </a:cubicBezTo>
                  <a:cubicBezTo>
                    <a:pt x="18" y="359"/>
                    <a:pt x="18" y="359"/>
                    <a:pt x="18" y="359"/>
                  </a:cubicBezTo>
                  <a:cubicBezTo>
                    <a:pt x="18" y="360"/>
                    <a:pt x="18" y="361"/>
                    <a:pt x="20" y="363"/>
                  </a:cubicBezTo>
                  <a:cubicBezTo>
                    <a:pt x="21" y="365"/>
                    <a:pt x="25" y="367"/>
                    <a:pt x="25" y="367"/>
                  </a:cubicBezTo>
                  <a:cubicBezTo>
                    <a:pt x="27" y="366"/>
                    <a:pt x="28" y="368"/>
                    <a:pt x="29" y="367"/>
                  </a:cubicBezTo>
                  <a:cubicBezTo>
                    <a:pt x="31" y="365"/>
                    <a:pt x="32" y="370"/>
                    <a:pt x="32" y="371"/>
                  </a:cubicBezTo>
                  <a:cubicBezTo>
                    <a:pt x="30" y="375"/>
                    <a:pt x="37" y="373"/>
                    <a:pt x="38" y="373"/>
                  </a:cubicBezTo>
                  <a:cubicBezTo>
                    <a:pt x="41" y="376"/>
                    <a:pt x="40" y="373"/>
                    <a:pt x="40" y="372"/>
                  </a:cubicBezTo>
                  <a:cubicBezTo>
                    <a:pt x="41" y="371"/>
                    <a:pt x="38" y="369"/>
                    <a:pt x="43" y="369"/>
                  </a:cubicBezTo>
                  <a:cubicBezTo>
                    <a:pt x="45" y="369"/>
                    <a:pt x="49" y="365"/>
                    <a:pt x="49" y="367"/>
                  </a:cubicBezTo>
                  <a:cubicBezTo>
                    <a:pt x="50" y="368"/>
                    <a:pt x="50" y="368"/>
                    <a:pt x="49" y="369"/>
                  </a:cubicBezTo>
                  <a:cubicBezTo>
                    <a:pt x="48" y="374"/>
                    <a:pt x="55" y="369"/>
                    <a:pt x="55" y="373"/>
                  </a:cubicBezTo>
                  <a:cubicBezTo>
                    <a:pt x="55" y="377"/>
                    <a:pt x="58" y="383"/>
                    <a:pt x="60" y="383"/>
                  </a:cubicBezTo>
                  <a:cubicBezTo>
                    <a:pt x="62" y="383"/>
                    <a:pt x="65" y="382"/>
                    <a:pt x="66" y="380"/>
                  </a:cubicBezTo>
                  <a:cubicBezTo>
                    <a:pt x="67" y="378"/>
                    <a:pt x="68" y="383"/>
                    <a:pt x="70" y="384"/>
                  </a:cubicBezTo>
                  <a:cubicBezTo>
                    <a:pt x="73" y="385"/>
                    <a:pt x="74" y="389"/>
                    <a:pt x="74" y="392"/>
                  </a:cubicBezTo>
                  <a:cubicBezTo>
                    <a:pt x="76" y="397"/>
                    <a:pt x="79" y="392"/>
                    <a:pt x="81" y="397"/>
                  </a:cubicBezTo>
                  <a:cubicBezTo>
                    <a:pt x="81" y="398"/>
                    <a:pt x="81" y="402"/>
                    <a:pt x="82" y="405"/>
                  </a:cubicBezTo>
                  <a:cubicBezTo>
                    <a:pt x="83" y="409"/>
                    <a:pt x="85" y="412"/>
                    <a:pt x="85" y="414"/>
                  </a:cubicBezTo>
                  <a:cubicBezTo>
                    <a:pt x="85" y="415"/>
                    <a:pt x="86" y="416"/>
                    <a:pt x="86" y="417"/>
                  </a:cubicBezTo>
                  <a:cubicBezTo>
                    <a:pt x="87" y="418"/>
                    <a:pt x="85" y="420"/>
                    <a:pt x="86" y="420"/>
                  </a:cubicBezTo>
                  <a:cubicBezTo>
                    <a:pt x="87" y="421"/>
                    <a:pt x="89" y="422"/>
                    <a:pt x="89" y="422"/>
                  </a:cubicBezTo>
                  <a:cubicBezTo>
                    <a:pt x="89" y="425"/>
                    <a:pt x="90" y="424"/>
                    <a:pt x="91" y="425"/>
                  </a:cubicBezTo>
                  <a:cubicBezTo>
                    <a:pt x="92" y="427"/>
                    <a:pt x="94" y="425"/>
                    <a:pt x="95" y="425"/>
                  </a:cubicBezTo>
                  <a:cubicBezTo>
                    <a:pt x="95" y="425"/>
                    <a:pt x="97" y="425"/>
                    <a:pt x="97" y="425"/>
                  </a:cubicBezTo>
                  <a:cubicBezTo>
                    <a:pt x="100" y="425"/>
                    <a:pt x="99" y="427"/>
                    <a:pt x="101" y="428"/>
                  </a:cubicBezTo>
                  <a:cubicBezTo>
                    <a:pt x="102" y="428"/>
                    <a:pt x="105" y="428"/>
                    <a:pt x="106" y="429"/>
                  </a:cubicBezTo>
                  <a:cubicBezTo>
                    <a:pt x="106" y="430"/>
                    <a:pt x="107" y="433"/>
                    <a:pt x="108" y="433"/>
                  </a:cubicBezTo>
                  <a:cubicBezTo>
                    <a:pt x="109" y="433"/>
                    <a:pt x="113" y="435"/>
                    <a:pt x="113" y="436"/>
                  </a:cubicBezTo>
                  <a:cubicBezTo>
                    <a:pt x="116" y="439"/>
                    <a:pt x="116" y="439"/>
                    <a:pt x="119" y="444"/>
                  </a:cubicBezTo>
                  <a:cubicBezTo>
                    <a:pt x="119" y="444"/>
                    <a:pt x="125" y="442"/>
                    <a:pt x="126" y="443"/>
                  </a:cubicBezTo>
                  <a:cubicBezTo>
                    <a:pt x="127" y="444"/>
                    <a:pt x="131" y="447"/>
                    <a:pt x="131" y="449"/>
                  </a:cubicBezTo>
                  <a:cubicBezTo>
                    <a:pt x="131" y="451"/>
                    <a:pt x="132" y="449"/>
                    <a:pt x="133" y="450"/>
                  </a:cubicBezTo>
                  <a:cubicBezTo>
                    <a:pt x="134" y="450"/>
                    <a:pt x="137" y="456"/>
                    <a:pt x="137" y="456"/>
                  </a:cubicBezTo>
                  <a:cubicBezTo>
                    <a:pt x="137" y="457"/>
                    <a:pt x="139" y="461"/>
                    <a:pt x="140" y="461"/>
                  </a:cubicBezTo>
                  <a:cubicBezTo>
                    <a:pt x="140" y="461"/>
                    <a:pt x="142" y="461"/>
                    <a:pt x="142" y="462"/>
                  </a:cubicBezTo>
                  <a:cubicBezTo>
                    <a:pt x="143" y="463"/>
                    <a:pt x="145" y="463"/>
                    <a:pt x="145" y="463"/>
                  </a:cubicBezTo>
                  <a:cubicBezTo>
                    <a:pt x="145" y="464"/>
                    <a:pt x="147" y="466"/>
                    <a:pt x="147" y="466"/>
                  </a:cubicBezTo>
                  <a:cubicBezTo>
                    <a:pt x="145" y="467"/>
                    <a:pt x="149" y="467"/>
                    <a:pt x="149" y="467"/>
                  </a:cubicBezTo>
                  <a:cubicBezTo>
                    <a:pt x="151" y="468"/>
                    <a:pt x="154" y="470"/>
                    <a:pt x="153" y="472"/>
                  </a:cubicBezTo>
                  <a:cubicBezTo>
                    <a:pt x="153" y="472"/>
                    <a:pt x="153" y="473"/>
                    <a:pt x="153" y="473"/>
                  </a:cubicBezTo>
                  <a:cubicBezTo>
                    <a:pt x="154" y="474"/>
                    <a:pt x="152" y="474"/>
                    <a:pt x="153" y="475"/>
                  </a:cubicBezTo>
                  <a:cubicBezTo>
                    <a:pt x="153" y="476"/>
                    <a:pt x="154" y="479"/>
                    <a:pt x="154" y="479"/>
                  </a:cubicBezTo>
                  <a:cubicBezTo>
                    <a:pt x="155" y="480"/>
                    <a:pt x="156" y="485"/>
                    <a:pt x="156" y="485"/>
                  </a:cubicBezTo>
                  <a:cubicBezTo>
                    <a:pt x="156" y="486"/>
                    <a:pt x="156" y="486"/>
                    <a:pt x="155" y="487"/>
                  </a:cubicBezTo>
                  <a:cubicBezTo>
                    <a:pt x="152" y="491"/>
                    <a:pt x="159" y="495"/>
                    <a:pt x="160" y="494"/>
                  </a:cubicBezTo>
                  <a:cubicBezTo>
                    <a:pt x="162" y="493"/>
                    <a:pt x="163" y="496"/>
                    <a:pt x="165" y="495"/>
                  </a:cubicBezTo>
                  <a:cubicBezTo>
                    <a:pt x="166" y="495"/>
                    <a:pt x="171" y="489"/>
                    <a:pt x="169" y="486"/>
                  </a:cubicBezTo>
                  <a:cubicBezTo>
                    <a:pt x="169" y="485"/>
                    <a:pt x="168" y="483"/>
                    <a:pt x="168" y="483"/>
                  </a:cubicBezTo>
                  <a:cubicBezTo>
                    <a:pt x="170" y="483"/>
                    <a:pt x="171" y="483"/>
                    <a:pt x="172" y="483"/>
                  </a:cubicBezTo>
                  <a:cubicBezTo>
                    <a:pt x="174" y="486"/>
                    <a:pt x="177" y="482"/>
                    <a:pt x="179" y="481"/>
                  </a:cubicBezTo>
                  <a:cubicBezTo>
                    <a:pt x="181" y="480"/>
                    <a:pt x="179" y="479"/>
                    <a:pt x="181" y="477"/>
                  </a:cubicBezTo>
                  <a:cubicBezTo>
                    <a:pt x="182" y="475"/>
                    <a:pt x="180" y="476"/>
                    <a:pt x="182" y="474"/>
                  </a:cubicBezTo>
                  <a:cubicBezTo>
                    <a:pt x="185" y="471"/>
                    <a:pt x="182" y="471"/>
                    <a:pt x="182" y="471"/>
                  </a:cubicBezTo>
                  <a:cubicBezTo>
                    <a:pt x="184" y="468"/>
                    <a:pt x="184" y="465"/>
                    <a:pt x="184" y="463"/>
                  </a:cubicBezTo>
                  <a:cubicBezTo>
                    <a:pt x="185" y="462"/>
                    <a:pt x="186" y="462"/>
                    <a:pt x="187" y="463"/>
                  </a:cubicBezTo>
                  <a:cubicBezTo>
                    <a:pt x="189" y="463"/>
                    <a:pt x="188" y="467"/>
                    <a:pt x="191" y="468"/>
                  </a:cubicBezTo>
                  <a:cubicBezTo>
                    <a:pt x="192" y="468"/>
                    <a:pt x="195" y="469"/>
                    <a:pt x="195" y="469"/>
                  </a:cubicBezTo>
                  <a:cubicBezTo>
                    <a:pt x="196" y="467"/>
                    <a:pt x="196" y="463"/>
                    <a:pt x="198" y="465"/>
                  </a:cubicBezTo>
                  <a:cubicBezTo>
                    <a:pt x="201" y="469"/>
                    <a:pt x="201" y="464"/>
                    <a:pt x="201" y="464"/>
                  </a:cubicBezTo>
                  <a:cubicBezTo>
                    <a:pt x="202" y="464"/>
                    <a:pt x="209" y="468"/>
                    <a:pt x="209" y="469"/>
                  </a:cubicBezTo>
                  <a:cubicBezTo>
                    <a:pt x="210" y="472"/>
                    <a:pt x="214" y="471"/>
                    <a:pt x="215" y="473"/>
                  </a:cubicBezTo>
                  <a:cubicBezTo>
                    <a:pt x="216" y="474"/>
                    <a:pt x="219" y="474"/>
                    <a:pt x="219" y="475"/>
                  </a:cubicBezTo>
                  <a:cubicBezTo>
                    <a:pt x="220" y="475"/>
                    <a:pt x="220" y="476"/>
                    <a:pt x="220" y="476"/>
                  </a:cubicBezTo>
                  <a:cubicBezTo>
                    <a:pt x="221" y="477"/>
                    <a:pt x="221" y="477"/>
                    <a:pt x="222" y="477"/>
                  </a:cubicBezTo>
                  <a:cubicBezTo>
                    <a:pt x="223" y="479"/>
                    <a:pt x="225" y="476"/>
                    <a:pt x="226" y="479"/>
                  </a:cubicBezTo>
                  <a:cubicBezTo>
                    <a:pt x="227" y="484"/>
                    <a:pt x="229" y="480"/>
                    <a:pt x="230" y="480"/>
                  </a:cubicBezTo>
                  <a:cubicBezTo>
                    <a:pt x="231" y="481"/>
                    <a:pt x="231" y="481"/>
                    <a:pt x="232" y="481"/>
                  </a:cubicBezTo>
                  <a:cubicBezTo>
                    <a:pt x="233" y="481"/>
                    <a:pt x="234" y="480"/>
                    <a:pt x="235" y="480"/>
                  </a:cubicBezTo>
                  <a:cubicBezTo>
                    <a:pt x="237" y="481"/>
                    <a:pt x="236" y="483"/>
                    <a:pt x="237" y="485"/>
                  </a:cubicBezTo>
                  <a:cubicBezTo>
                    <a:pt x="237" y="485"/>
                    <a:pt x="233" y="491"/>
                    <a:pt x="233" y="491"/>
                  </a:cubicBezTo>
                  <a:cubicBezTo>
                    <a:pt x="234" y="491"/>
                    <a:pt x="235" y="492"/>
                    <a:pt x="235" y="492"/>
                  </a:cubicBezTo>
                  <a:cubicBezTo>
                    <a:pt x="237" y="492"/>
                    <a:pt x="235" y="496"/>
                    <a:pt x="238" y="496"/>
                  </a:cubicBezTo>
                  <a:cubicBezTo>
                    <a:pt x="241" y="497"/>
                    <a:pt x="238" y="499"/>
                    <a:pt x="239" y="499"/>
                  </a:cubicBezTo>
                  <a:cubicBezTo>
                    <a:pt x="241" y="499"/>
                    <a:pt x="241" y="501"/>
                    <a:pt x="239" y="502"/>
                  </a:cubicBezTo>
                  <a:cubicBezTo>
                    <a:pt x="236" y="502"/>
                    <a:pt x="238" y="504"/>
                    <a:pt x="238" y="504"/>
                  </a:cubicBezTo>
                  <a:cubicBezTo>
                    <a:pt x="236" y="506"/>
                    <a:pt x="234" y="507"/>
                    <a:pt x="239" y="508"/>
                  </a:cubicBezTo>
                  <a:cubicBezTo>
                    <a:pt x="242" y="509"/>
                    <a:pt x="244" y="508"/>
                    <a:pt x="246" y="512"/>
                  </a:cubicBezTo>
                  <a:cubicBezTo>
                    <a:pt x="246" y="512"/>
                    <a:pt x="248" y="512"/>
                    <a:pt x="248" y="512"/>
                  </a:cubicBezTo>
                  <a:cubicBezTo>
                    <a:pt x="248" y="512"/>
                    <a:pt x="250" y="517"/>
                    <a:pt x="251" y="515"/>
                  </a:cubicBezTo>
                  <a:cubicBezTo>
                    <a:pt x="251" y="514"/>
                    <a:pt x="253" y="516"/>
                    <a:pt x="253" y="516"/>
                  </a:cubicBezTo>
                  <a:cubicBezTo>
                    <a:pt x="255" y="519"/>
                    <a:pt x="255" y="515"/>
                    <a:pt x="257" y="520"/>
                  </a:cubicBezTo>
                  <a:cubicBezTo>
                    <a:pt x="259" y="527"/>
                    <a:pt x="262" y="520"/>
                    <a:pt x="263" y="524"/>
                  </a:cubicBezTo>
                  <a:cubicBezTo>
                    <a:pt x="264" y="525"/>
                    <a:pt x="267" y="530"/>
                    <a:pt x="266" y="531"/>
                  </a:cubicBezTo>
                  <a:cubicBezTo>
                    <a:pt x="265" y="532"/>
                    <a:pt x="267" y="533"/>
                    <a:pt x="266" y="534"/>
                  </a:cubicBezTo>
                  <a:cubicBezTo>
                    <a:pt x="263" y="537"/>
                    <a:pt x="269" y="536"/>
                    <a:pt x="270" y="536"/>
                  </a:cubicBezTo>
                  <a:cubicBezTo>
                    <a:pt x="273" y="535"/>
                    <a:pt x="276" y="540"/>
                    <a:pt x="272" y="541"/>
                  </a:cubicBezTo>
                  <a:cubicBezTo>
                    <a:pt x="271" y="541"/>
                    <a:pt x="270" y="543"/>
                    <a:pt x="270" y="543"/>
                  </a:cubicBezTo>
                  <a:cubicBezTo>
                    <a:pt x="273" y="544"/>
                    <a:pt x="274" y="547"/>
                    <a:pt x="276" y="549"/>
                  </a:cubicBezTo>
                  <a:cubicBezTo>
                    <a:pt x="278" y="551"/>
                    <a:pt x="279" y="553"/>
                    <a:pt x="282" y="553"/>
                  </a:cubicBezTo>
                  <a:cubicBezTo>
                    <a:pt x="282" y="553"/>
                    <a:pt x="288" y="552"/>
                    <a:pt x="288" y="552"/>
                  </a:cubicBezTo>
                  <a:cubicBezTo>
                    <a:pt x="288" y="555"/>
                    <a:pt x="287" y="557"/>
                    <a:pt x="290" y="557"/>
                  </a:cubicBezTo>
                  <a:cubicBezTo>
                    <a:pt x="293" y="557"/>
                    <a:pt x="294" y="561"/>
                    <a:pt x="295" y="563"/>
                  </a:cubicBezTo>
                  <a:cubicBezTo>
                    <a:pt x="296" y="567"/>
                    <a:pt x="301" y="563"/>
                    <a:pt x="301" y="564"/>
                  </a:cubicBezTo>
                  <a:cubicBezTo>
                    <a:pt x="301" y="565"/>
                    <a:pt x="304" y="564"/>
                    <a:pt x="303" y="565"/>
                  </a:cubicBezTo>
                  <a:cubicBezTo>
                    <a:pt x="302" y="569"/>
                    <a:pt x="307" y="564"/>
                    <a:pt x="307" y="568"/>
                  </a:cubicBezTo>
                  <a:cubicBezTo>
                    <a:pt x="307" y="570"/>
                    <a:pt x="310" y="569"/>
                    <a:pt x="310" y="570"/>
                  </a:cubicBezTo>
                  <a:cubicBezTo>
                    <a:pt x="312" y="574"/>
                    <a:pt x="309" y="571"/>
                    <a:pt x="309" y="573"/>
                  </a:cubicBezTo>
                  <a:cubicBezTo>
                    <a:pt x="310" y="574"/>
                    <a:pt x="309" y="578"/>
                    <a:pt x="312" y="578"/>
                  </a:cubicBezTo>
                  <a:cubicBezTo>
                    <a:pt x="316" y="577"/>
                    <a:pt x="314" y="580"/>
                    <a:pt x="315" y="581"/>
                  </a:cubicBezTo>
                  <a:cubicBezTo>
                    <a:pt x="315" y="582"/>
                    <a:pt x="316" y="583"/>
                    <a:pt x="316" y="584"/>
                  </a:cubicBezTo>
                  <a:cubicBezTo>
                    <a:pt x="316" y="587"/>
                    <a:pt x="321" y="585"/>
                    <a:pt x="319" y="589"/>
                  </a:cubicBezTo>
                  <a:cubicBezTo>
                    <a:pt x="317" y="593"/>
                    <a:pt x="320" y="591"/>
                    <a:pt x="320" y="594"/>
                  </a:cubicBezTo>
                  <a:cubicBezTo>
                    <a:pt x="320" y="595"/>
                    <a:pt x="318" y="599"/>
                    <a:pt x="321" y="600"/>
                  </a:cubicBezTo>
                  <a:cubicBezTo>
                    <a:pt x="321" y="600"/>
                    <a:pt x="322" y="599"/>
                    <a:pt x="322" y="600"/>
                  </a:cubicBezTo>
                  <a:cubicBezTo>
                    <a:pt x="322" y="601"/>
                    <a:pt x="323" y="605"/>
                    <a:pt x="323" y="606"/>
                  </a:cubicBezTo>
                  <a:cubicBezTo>
                    <a:pt x="324" y="606"/>
                    <a:pt x="324" y="608"/>
                    <a:pt x="325" y="608"/>
                  </a:cubicBezTo>
                  <a:cubicBezTo>
                    <a:pt x="329" y="608"/>
                    <a:pt x="325" y="610"/>
                    <a:pt x="328" y="611"/>
                  </a:cubicBezTo>
                  <a:cubicBezTo>
                    <a:pt x="331" y="611"/>
                    <a:pt x="330" y="612"/>
                    <a:pt x="331" y="613"/>
                  </a:cubicBezTo>
                  <a:cubicBezTo>
                    <a:pt x="333" y="614"/>
                    <a:pt x="333" y="610"/>
                    <a:pt x="335" y="609"/>
                  </a:cubicBezTo>
                  <a:cubicBezTo>
                    <a:pt x="337" y="609"/>
                    <a:pt x="338" y="606"/>
                    <a:pt x="341" y="607"/>
                  </a:cubicBezTo>
                  <a:cubicBezTo>
                    <a:pt x="341" y="608"/>
                    <a:pt x="346" y="609"/>
                    <a:pt x="346" y="607"/>
                  </a:cubicBezTo>
                  <a:cubicBezTo>
                    <a:pt x="346" y="605"/>
                    <a:pt x="348" y="606"/>
                    <a:pt x="348" y="605"/>
                  </a:cubicBezTo>
                  <a:cubicBezTo>
                    <a:pt x="348" y="603"/>
                    <a:pt x="350" y="605"/>
                    <a:pt x="351" y="605"/>
                  </a:cubicBezTo>
                  <a:cubicBezTo>
                    <a:pt x="353" y="604"/>
                    <a:pt x="355" y="603"/>
                    <a:pt x="357" y="605"/>
                  </a:cubicBezTo>
                  <a:cubicBezTo>
                    <a:pt x="357" y="605"/>
                    <a:pt x="358" y="606"/>
                    <a:pt x="358" y="606"/>
                  </a:cubicBezTo>
                  <a:cubicBezTo>
                    <a:pt x="360" y="605"/>
                    <a:pt x="360" y="604"/>
                    <a:pt x="362" y="606"/>
                  </a:cubicBezTo>
                  <a:cubicBezTo>
                    <a:pt x="359" y="609"/>
                    <a:pt x="366" y="608"/>
                    <a:pt x="366" y="608"/>
                  </a:cubicBezTo>
                  <a:cubicBezTo>
                    <a:pt x="368" y="611"/>
                    <a:pt x="366" y="608"/>
                    <a:pt x="369" y="609"/>
                  </a:cubicBezTo>
                  <a:cubicBezTo>
                    <a:pt x="370" y="609"/>
                    <a:pt x="371" y="611"/>
                    <a:pt x="370" y="613"/>
                  </a:cubicBezTo>
                  <a:cubicBezTo>
                    <a:pt x="368" y="616"/>
                    <a:pt x="376" y="614"/>
                    <a:pt x="376" y="616"/>
                  </a:cubicBezTo>
                  <a:cubicBezTo>
                    <a:pt x="376" y="619"/>
                    <a:pt x="372" y="618"/>
                    <a:pt x="372" y="620"/>
                  </a:cubicBezTo>
                  <a:cubicBezTo>
                    <a:pt x="372" y="620"/>
                    <a:pt x="374" y="626"/>
                    <a:pt x="374" y="626"/>
                  </a:cubicBezTo>
                  <a:cubicBezTo>
                    <a:pt x="374" y="627"/>
                    <a:pt x="370" y="632"/>
                    <a:pt x="372" y="633"/>
                  </a:cubicBezTo>
                  <a:cubicBezTo>
                    <a:pt x="377" y="633"/>
                    <a:pt x="375" y="635"/>
                    <a:pt x="373" y="639"/>
                  </a:cubicBezTo>
                  <a:cubicBezTo>
                    <a:pt x="372" y="640"/>
                    <a:pt x="370" y="643"/>
                    <a:pt x="372" y="646"/>
                  </a:cubicBezTo>
                  <a:cubicBezTo>
                    <a:pt x="375" y="650"/>
                    <a:pt x="382" y="655"/>
                    <a:pt x="384" y="655"/>
                  </a:cubicBezTo>
                  <a:cubicBezTo>
                    <a:pt x="388" y="656"/>
                    <a:pt x="385" y="657"/>
                    <a:pt x="386" y="659"/>
                  </a:cubicBezTo>
                  <a:cubicBezTo>
                    <a:pt x="387" y="660"/>
                    <a:pt x="386" y="661"/>
                    <a:pt x="386" y="662"/>
                  </a:cubicBezTo>
                  <a:cubicBezTo>
                    <a:pt x="387" y="662"/>
                    <a:pt x="389" y="665"/>
                    <a:pt x="389" y="665"/>
                  </a:cubicBezTo>
                  <a:cubicBezTo>
                    <a:pt x="390" y="665"/>
                    <a:pt x="395" y="665"/>
                    <a:pt x="395" y="666"/>
                  </a:cubicBezTo>
                  <a:cubicBezTo>
                    <a:pt x="396" y="667"/>
                    <a:pt x="398" y="667"/>
                    <a:pt x="400" y="667"/>
                  </a:cubicBezTo>
                  <a:cubicBezTo>
                    <a:pt x="402" y="669"/>
                    <a:pt x="401" y="672"/>
                    <a:pt x="403" y="673"/>
                  </a:cubicBezTo>
                  <a:cubicBezTo>
                    <a:pt x="405" y="674"/>
                    <a:pt x="405" y="675"/>
                    <a:pt x="404" y="677"/>
                  </a:cubicBezTo>
                  <a:cubicBezTo>
                    <a:pt x="404" y="677"/>
                    <a:pt x="405" y="678"/>
                    <a:pt x="405" y="678"/>
                  </a:cubicBezTo>
                  <a:cubicBezTo>
                    <a:pt x="408" y="681"/>
                    <a:pt x="410" y="681"/>
                    <a:pt x="413" y="683"/>
                  </a:cubicBezTo>
                  <a:cubicBezTo>
                    <a:pt x="413" y="684"/>
                    <a:pt x="415" y="686"/>
                    <a:pt x="415" y="686"/>
                  </a:cubicBezTo>
                  <a:cubicBezTo>
                    <a:pt x="417" y="685"/>
                    <a:pt x="423" y="684"/>
                    <a:pt x="424" y="687"/>
                  </a:cubicBezTo>
                  <a:cubicBezTo>
                    <a:pt x="424" y="687"/>
                    <a:pt x="426" y="687"/>
                    <a:pt x="427" y="686"/>
                  </a:cubicBezTo>
                  <a:cubicBezTo>
                    <a:pt x="427" y="684"/>
                    <a:pt x="431" y="681"/>
                    <a:pt x="433" y="681"/>
                  </a:cubicBezTo>
                  <a:cubicBezTo>
                    <a:pt x="433" y="681"/>
                    <a:pt x="434" y="681"/>
                    <a:pt x="435" y="680"/>
                  </a:cubicBezTo>
                  <a:cubicBezTo>
                    <a:pt x="440" y="679"/>
                    <a:pt x="437" y="684"/>
                    <a:pt x="442" y="684"/>
                  </a:cubicBezTo>
                  <a:cubicBezTo>
                    <a:pt x="442" y="687"/>
                    <a:pt x="442" y="687"/>
                    <a:pt x="441" y="688"/>
                  </a:cubicBezTo>
                  <a:cubicBezTo>
                    <a:pt x="439" y="690"/>
                    <a:pt x="441" y="693"/>
                    <a:pt x="439" y="694"/>
                  </a:cubicBezTo>
                  <a:cubicBezTo>
                    <a:pt x="437" y="695"/>
                    <a:pt x="438" y="698"/>
                    <a:pt x="435" y="698"/>
                  </a:cubicBezTo>
                  <a:cubicBezTo>
                    <a:pt x="431" y="698"/>
                    <a:pt x="433" y="701"/>
                    <a:pt x="432" y="703"/>
                  </a:cubicBezTo>
                  <a:cubicBezTo>
                    <a:pt x="431" y="706"/>
                    <a:pt x="431" y="718"/>
                    <a:pt x="438" y="714"/>
                  </a:cubicBezTo>
                  <a:cubicBezTo>
                    <a:pt x="439" y="716"/>
                    <a:pt x="441" y="715"/>
                    <a:pt x="442" y="716"/>
                  </a:cubicBezTo>
                  <a:cubicBezTo>
                    <a:pt x="442" y="718"/>
                    <a:pt x="443" y="715"/>
                    <a:pt x="443" y="716"/>
                  </a:cubicBezTo>
                  <a:cubicBezTo>
                    <a:pt x="443" y="719"/>
                    <a:pt x="444" y="718"/>
                    <a:pt x="446" y="718"/>
                  </a:cubicBezTo>
                  <a:cubicBezTo>
                    <a:pt x="447" y="718"/>
                    <a:pt x="449" y="718"/>
                    <a:pt x="449" y="718"/>
                  </a:cubicBezTo>
                  <a:cubicBezTo>
                    <a:pt x="449" y="719"/>
                    <a:pt x="451" y="720"/>
                    <a:pt x="451" y="720"/>
                  </a:cubicBezTo>
                  <a:cubicBezTo>
                    <a:pt x="451" y="720"/>
                    <a:pt x="451" y="720"/>
                    <a:pt x="451" y="720"/>
                  </a:cubicBezTo>
                  <a:cubicBezTo>
                    <a:pt x="451" y="720"/>
                    <a:pt x="453" y="719"/>
                    <a:pt x="453" y="719"/>
                  </a:cubicBezTo>
                  <a:cubicBezTo>
                    <a:pt x="454" y="718"/>
                    <a:pt x="454" y="717"/>
                    <a:pt x="455" y="716"/>
                  </a:cubicBezTo>
                  <a:cubicBezTo>
                    <a:pt x="458" y="716"/>
                    <a:pt x="464" y="717"/>
                    <a:pt x="465" y="719"/>
                  </a:cubicBezTo>
                  <a:cubicBezTo>
                    <a:pt x="465" y="720"/>
                    <a:pt x="468" y="721"/>
                    <a:pt x="469" y="721"/>
                  </a:cubicBezTo>
                  <a:cubicBezTo>
                    <a:pt x="468" y="726"/>
                    <a:pt x="468" y="726"/>
                    <a:pt x="468" y="726"/>
                  </a:cubicBezTo>
                  <a:cubicBezTo>
                    <a:pt x="472" y="725"/>
                    <a:pt x="473" y="723"/>
                    <a:pt x="474" y="720"/>
                  </a:cubicBezTo>
                  <a:cubicBezTo>
                    <a:pt x="474" y="720"/>
                    <a:pt x="475" y="719"/>
                    <a:pt x="475" y="719"/>
                  </a:cubicBezTo>
                  <a:cubicBezTo>
                    <a:pt x="477" y="719"/>
                    <a:pt x="476" y="717"/>
                    <a:pt x="477" y="715"/>
                  </a:cubicBezTo>
                  <a:cubicBezTo>
                    <a:pt x="479" y="716"/>
                    <a:pt x="479" y="716"/>
                    <a:pt x="479" y="716"/>
                  </a:cubicBezTo>
                  <a:cubicBezTo>
                    <a:pt x="480" y="721"/>
                    <a:pt x="477" y="730"/>
                    <a:pt x="483" y="734"/>
                  </a:cubicBezTo>
                  <a:cubicBezTo>
                    <a:pt x="484" y="735"/>
                    <a:pt x="486" y="736"/>
                    <a:pt x="486" y="736"/>
                  </a:cubicBezTo>
                  <a:cubicBezTo>
                    <a:pt x="488" y="737"/>
                    <a:pt x="487" y="741"/>
                    <a:pt x="488" y="742"/>
                  </a:cubicBezTo>
                  <a:cubicBezTo>
                    <a:pt x="491" y="745"/>
                    <a:pt x="488" y="746"/>
                    <a:pt x="488" y="748"/>
                  </a:cubicBezTo>
                  <a:cubicBezTo>
                    <a:pt x="489" y="749"/>
                    <a:pt x="491" y="754"/>
                    <a:pt x="491" y="755"/>
                  </a:cubicBezTo>
                  <a:cubicBezTo>
                    <a:pt x="491" y="756"/>
                    <a:pt x="492" y="756"/>
                    <a:pt x="491" y="757"/>
                  </a:cubicBezTo>
                  <a:cubicBezTo>
                    <a:pt x="490" y="761"/>
                    <a:pt x="491" y="758"/>
                    <a:pt x="492" y="761"/>
                  </a:cubicBezTo>
                  <a:cubicBezTo>
                    <a:pt x="493" y="763"/>
                    <a:pt x="495" y="761"/>
                    <a:pt x="497" y="764"/>
                  </a:cubicBezTo>
                  <a:cubicBezTo>
                    <a:pt x="499" y="763"/>
                    <a:pt x="502" y="762"/>
                    <a:pt x="504" y="763"/>
                  </a:cubicBezTo>
                  <a:cubicBezTo>
                    <a:pt x="504" y="763"/>
                    <a:pt x="505" y="762"/>
                    <a:pt x="504" y="761"/>
                  </a:cubicBezTo>
                  <a:cubicBezTo>
                    <a:pt x="504" y="761"/>
                    <a:pt x="503" y="754"/>
                    <a:pt x="503" y="754"/>
                  </a:cubicBezTo>
                  <a:cubicBezTo>
                    <a:pt x="503" y="753"/>
                    <a:pt x="503" y="751"/>
                    <a:pt x="503" y="750"/>
                  </a:cubicBezTo>
                  <a:cubicBezTo>
                    <a:pt x="503" y="745"/>
                    <a:pt x="506" y="749"/>
                    <a:pt x="507" y="748"/>
                  </a:cubicBezTo>
                  <a:cubicBezTo>
                    <a:pt x="507" y="747"/>
                    <a:pt x="509" y="745"/>
                    <a:pt x="510" y="745"/>
                  </a:cubicBezTo>
                  <a:cubicBezTo>
                    <a:pt x="511" y="744"/>
                    <a:pt x="511" y="744"/>
                    <a:pt x="512" y="744"/>
                  </a:cubicBezTo>
                  <a:cubicBezTo>
                    <a:pt x="514" y="737"/>
                    <a:pt x="513" y="750"/>
                    <a:pt x="513" y="752"/>
                  </a:cubicBezTo>
                  <a:cubicBezTo>
                    <a:pt x="513" y="755"/>
                    <a:pt x="513" y="757"/>
                    <a:pt x="513" y="760"/>
                  </a:cubicBezTo>
                  <a:cubicBezTo>
                    <a:pt x="515" y="761"/>
                    <a:pt x="515" y="760"/>
                    <a:pt x="517" y="760"/>
                  </a:cubicBezTo>
                  <a:cubicBezTo>
                    <a:pt x="518" y="760"/>
                    <a:pt x="521" y="762"/>
                    <a:pt x="521" y="762"/>
                  </a:cubicBezTo>
                  <a:cubicBezTo>
                    <a:pt x="521" y="763"/>
                    <a:pt x="521" y="765"/>
                    <a:pt x="522" y="765"/>
                  </a:cubicBezTo>
                  <a:cubicBezTo>
                    <a:pt x="526" y="765"/>
                    <a:pt x="525" y="768"/>
                    <a:pt x="526" y="769"/>
                  </a:cubicBezTo>
                  <a:cubicBezTo>
                    <a:pt x="529" y="770"/>
                    <a:pt x="535" y="766"/>
                    <a:pt x="536" y="763"/>
                  </a:cubicBezTo>
                  <a:cubicBezTo>
                    <a:pt x="536" y="761"/>
                    <a:pt x="542" y="753"/>
                    <a:pt x="544" y="754"/>
                  </a:cubicBezTo>
                  <a:cubicBezTo>
                    <a:pt x="545" y="755"/>
                    <a:pt x="544" y="756"/>
                    <a:pt x="545" y="757"/>
                  </a:cubicBezTo>
                  <a:cubicBezTo>
                    <a:pt x="548" y="759"/>
                    <a:pt x="548" y="755"/>
                    <a:pt x="550" y="755"/>
                  </a:cubicBezTo>
                  <a:cubicBezTo>
                    <a:pt x="551" y="755"/>
                    <a:pt x="555" y="756"/>
                    <a:pt x="555" y="757"/>
                  </a:cubicBezTo>
                  <a:cubicBezTo>
                    <a:pt x="555" y="758"/>
                    <a:pt x="555" y="759"/>
                    <a:pt x="556" y="759"/>
                  </a:cubicBezTo>
                  <a:cubicBezTo>
                    <a:pt x="558" y="759"/>
                    <a:pt x="556" y="760"/>
                    <a:pt x="556" y="760"/>
                  </a:cubicBezTo>
                  <a:cubicBezTo>
                    <a:pt x="555" y="764"/>
                    <a:pt x="558" y="763"/>
                    <a:pt x="560" y="765"/>
                  </a:cubicBezTo>
                  <a:cubicBezTo>
                    <a:pt x="561" y="766"/>
                    <a:pt x="563" y="764"/>
                    <a:pt x="564" y="765"/>
                  </a:cubicBezTo>
                  <a:cubicBezTo>
                    <a:pt x="564" y="766"/>
                    <a:pt x="565" y="768"/>
                    <a:pt x="567" y="769"/>
                  </a:cubicBezTo>
                  <a:cubicBezTo>
                    <a:pt x="569" y="769"/>
                    <a:pt x="567" y="773"/>
                    <a:pt x="572" y="773"/>
                  </a:cubicBezTo>
                  <a:cubicBezTo>
                    <a:pt x="575" y="773"/>
                    <a:pt x="579" y="775"/>
                    <a:pt x="579" y="778"/>
                  </a:cubicBezTo>
                  <a:cubicBezTo>
                    <a:pt x="579" y="779"/>
                    <a:pt x="579" y="780"/>
                    <a:pt x="579" y="780"/>
                  </a:cubicBezTo>
                  <a:cubicBezTo>
                    <a:pt x="580" y="781"/>
                    <a:pt x="581" y="782"/>
                    <a:pt x="581" y="783"/>
                  </a:cubicBezTo>
                  <a:cubicBezTo>
                    <a:pt x="581" y="786"/>
                    <a:pt x="588" y="789"/>
                    <a:pt x="590" y="788"/>
                  </a:cubicBezTo>
                  <a:cubicBezTo>
                    <a:pt x="592" y="786"/>
                    <a:pt x="605" y="786"/>
                    <a:pt x="605" y="786"/>
                  </a:cubicBezTo>
                  <a:cubicBezTo>
                    <a:pt x="605" y="788"/>
                    <a:pt x="607" y="789"/>
                    <a:pt x="604" y="789"/>
                  </a:cubicBezTo>
                  <a:cubicBezTo>
                    <a:pt x="601" y="789"/>
                    <a:pt x="607" y="791"/>
                    <a:pt x="608" y="790"/>
                  </a:cubicBezTo>
                  <a:cubicBezTo>
                    <a:pt x="609" y="790"/>
                    <a:pt x="610" y="790"/>
                    <a:pt x="611" y="790"/>
                  </a:cubicBezTo>
                  <a:cubicBezTo>
                    <a:pt x="619" y="791"/>
                    <a:pt x="615" y="791"/>
                    <a:pt x="618" y="794"/>
                  </a:cubicBezTo>
                  <a:cubicBezTo>
                    <a:pt x="621" y="796"/>
                    <a:pt x="629" y="795"/>
                    <a:pt x="629" y="795"/>
                  </a:cubicBezTo>
                  <a:cubicBezTo>
                    <a:pt x="631" y="794"/>
                    <a:pt x="632" y="793"/>
                    <a:pt x="633" y="791"/>
                  </a:cubicBezTo>
                  <a:cubicBezTo>
                    <a:pt x="635" y="788"/>
                    <a:pt x="636" y="789"/>
                    <a:pt x="637" y="787"/>
                  </a:cubicBezTo>
                  <a:cubicBezTo>
                    <a:pt x="638" y="786"/>
                    <a:pt x="639" y="787"/>
                    <a:pt x="639" y="787"/>
                  </a:cubicBezTo>
                  <a:cubicBezTo>
                    <a:pt x="640" y="787"/>
                    <a:pt x="641" y="788"/>
                    <a:pt x="644" y="788"/>
                  </a:cubicBezTo>
                  <a:cubicBezTo>
                    <a:pt x="645" y="788"/>
                    <a:pt x="646" y="790"/>
                    <a:pt x="647" y="790"/>
                  </a:cubicBezTo>
                  <a:cubicBezTo>
                    <a:pt x="649" y="791"/>
                    <a:pt x="650" y="791"/>
                    <a:pt x="651" y="792"/>
                  </a:cubicBezTo>
                  <a:cubicBezTo>
                    <a:pt x="654" y="793"/>
                    <a:pt x="653" y="791"/>
                    <a:pt x="656" y="794"/>
                  </a:cubicBezTo>
                  <a:cubicBezTo>
                    <a:pt x="656" y="794"/>
                    <a:pt x="658" y="793"/>
                    <a:pt x="658" y="794"/>
                  </a:cubicBezTo>
                  <a:cubicBezTo>
                    <a:pt x="658" y="795"/>
                    <a:pt x="659" y="795"/>
                    <a:pt x="659" y="796"/>
                  </a:cubicBezTo>
                  <a:cubicBezTo>
                    <a:pt x="661" y="796"/>
                    <a:pt x="662" y="796"/>
                    <a:pt x="662" y="796"/>
                  </a:cubicBezTo>
                  <a:cubicBezTo>
                    <a:pt x="663" y="794"/>
                    <a:pt x="662" y="792"/>
                    <a:pt x="662" y="792"/>
                  </a:cubicBezTo>
                  <a:cubicBezTo>
                    <a:pt x="663" y="789"/>
                    <a:pt x="663" y="788"/>
                    <a:pt x="666" y="790"/>
                  </a:cubicBezTo>
                  <a:cubicBezTo>
                    <a:pt x="668" y="791"/>
                    <a:pt x="668" y="789"/>
                    <a:pt x="669" y="789"/>
                  </a:cubicBezTo>
                  <a:cubicBezTo>
                    <a:pt x="672" y="789"/>
                    <a:pt x="670" y="789"/>
                    <a:pt x="672" y="791"/>
                  </a:cubicBezTo>
                  <a:cubicBezTo>
                    <a:pt x="672" y="791"/>
                    <a:pt x="673" y="790"/>
                    <a:pt x="674" y="790"/>
                  </a:cubicBezTo>
                  <a:cubicBezTo>
                    <a:pt x="676" y="790"/>
                    <a:pt x="676" y="790"/>
                    <a:pt x="677" y="790"/>
                  </a:cubicBezTo>
                  <a:cubicBezTo>
                    <a:pt x="679" y="788"/>
                    <a:pt x="681" y="788"/>
                    <a:pt x="683" y="790"/>
                  </a:cubicBezTo>
                  <a:cubicBezTo>
                    <a:pt x="686" y="792"/>
                    <a:pt x="700" y="784"/>
                    <a:pt x="703" y="782"/>
                  </a:cubicBezTo>
                  <a:cubicBezTo>
                    <a:pt x="705" y="780"/>
                    <a:pt x="704" y="781"/>
                    <a:pt x="705" y="783"/>
                  </a:cubicBezTo>
                  <a:cubicBezTo>
                    <a:pt x="707" y="785"/>
                    <a:pt x="705" y="785"/>
                    <a:pt x="709" y="785"/>
                  </a:cubicBezTo>
                  <a:cubicBezTo>
                    <a:pt x="710" y="785"/>
                    <a:pt x="711" y="786"/>
                    <a:pt x="711" y="786"/>
                  </a:cubicBezTo>
                  <a:cubicBezTo>
                    <a:pt x="715" y="786"/>
                    <a:pt x="714" y="790"/>
                    <a:pt x="717" y="792"/>
                  </a:cubicBezTo>
                  <a:cubicBezTo>
                    <a:pt x="721" y="794"/>
                    <a:pt x="717" y="801"/>
                    <a:pt x="718" y="801"/>
                  </a:cubicBezTo>
                  <a:cubicBezTo>
                    <a:pt x="721" y="800"/>
                    <a:pt x="721" y="809"/>
                    <a:pt x="719" y="810"/>
                  </a:cubicBezTo>
                  <a:cubicBezTo>
                    <a:pt x="718" y="810"/>
                    <a:pt x="718" y="811"/>
                    <a:pt x="718" y="812"/>
                  </a:cubicBezTo>
                  <a:cubicBezTo>
                    <a:pt x="718" y="813"/>
                    <a:pt x="716" y="816"/>
                    <a:pt x="716" y="816"/>
                  </a:cubicBezTo>
                  <a:cubicBezTo>
                    <a:pt x="718" y="817"/>
                    <a:pt x="716" y="819"/>
                    <a:pt x="715" y="820"/>
                  </a:cubicBezTo>
                  <a:cubicBezTo>
                    <a:pt x="714" y="822"/>
                    <a:pt x="715" y="823"/>
                    <a:pt x="713" y="825"/>
                  </a:cubicBezTo>
                  <a:cubicBezTo>
                    <a:pt x="710" y="828"/>
                    <a:pt x="708" y="837"/>
                    <a:pt x="708" y="838"/>
                  </a:cubicBezTo>
                  <a:cubicBezTo>
                    <a:pt x="708" y="838"/>
                    <a:pt x="708" y="839"/>
                    <a:pt x="708" y="839"/>
                  </a:cubicBezTo>
                  <a:cubicBezTo>
                    <a:pt x="706" y="840"/>
                    <a:pt x="709" y="844"/>
                    <a:pt x="708" y="845"/>
                  </a:cubicBezTo>
                  <a:cubicBezTo>
                    <a:pt x="708" y="845"/>
                    <a:pt x="709" y="845"/>
                    <a:pt x="709" y="846"/>
                  </a:cubicBezTo>
                  <a:cubicBezTo>
                    <a:pt x="707" y="848"/>
                    <a:pt x="710" y="849"/>
                    <a:pt x="711" y="850"/>
                  </a:cubicBezTo>
                  <a:cubicBezTo>
                    <a:pt x="712" y="851"/>
                    <a:pt x="713" y="854"/>
                    <a:pt x="715" y="854"/>
                  </a:cubicBezTo>
                  <a:cubicBezTo>
                    <a:pt x="715" y="854"/>
                    <a:pt x="715" y="855"/>
                    <a:pt x="715" y="855"/>
                  </a:cubicBezTo>
                  <a:cubicBezTo>
                    <a:pt x="715" y="856"/>
                    <a:pt x="713" y="860"/>
                    <a:pt x="713" y="860"/>
                  </a:cubicBezTo>
                  <a:cubicBezTo>
                    <a:pt x="716" y="861"/>
                    <a:pt x="718" y="862"/>
                    <a:pt x="718" y="865"/>
                  </a:cubicBezTo>
                  <a:cubicBezTo>
                    <a:pt x="719" y="867"/>
                    <a:pt x="721" y="866"/>
                    <a:pt x="722" y="865"/>
                  </a:cubicBezTo>
                  <a:cubicBezTo>
                    <a:pt x="725" y="865"/>
                    <a:pt x="727" y="866"/>
                    <a:pt x="727" y="862"/>
                  </a:cubicBezTo>
                  <a:cubicBezTo>
                    <a:pt x="727" y="860"/>
                    <a:pt x="729" y="861"/>
                    <a:pt x="731" y="861"/>
                  </a:cubicBezTo>
                  <a:cubicBezTo>
                    <a:pt x="736" y="858"/>
                    <a:pt x="732" y="860"/>
                    <a:pt x="735" y="857"/>
                  </a:cubicBezTo>
                  <a:cubicBezTo>
                    <a:pt x="736" y="857"/>
                    <a:pt x="738" y="855"/>
                    <a:pt x="737" y="854"/>
                  </a:cubicBezTo>
                  <a:cubicBezTo>
                    <a:pt x="737" y="854"/>
                    <a:pt x="737" y="852"/>
                    <a:pt x="736" y="850"/>
                  </a:cubicBezTo>
                  <a:cubicBezTo>
                    <a:pt x="735" y="848"/>
                    <a:pt x="733" y="845"/>
                    <a:pt x="732" y="845"/>
                  </a:cubicBezTo>
                  <a:cubicBezTo>
                    <a:pt x="731" y="844"/>
                    <a:pt x="734" y="838"/>
                    <a:pt x="734" y="839"/>
                  </a:cubicBezTo>
                  <a:cubicBezTo>
                    <a:pt x="737" y="839"/>
                    <a:pt x="739" y="836"/>
                    <a:pt x="737" y="834"/>
                  </a:cubicBezTo>
                  <a:cubicBezTo>
                    <a:pt x="735" y="831"/>
                    <a:pt x="738" y="829"/>
                    <a:pt x="741" y="828"/>
                  </a:cubicBezTo>
                  <a:cubicBezTo>
                    <a:pt x="741" y="826"/>
                    <a:pt x="743" y="824"/>
                    <a:pt x="744" y="824"/>
                  </a:cubicBezTo>
                  <a:cubicBezTo>
                    <a:pt x="746" y="824"/>
                    <a:pt x="745" y="820"/>
                    <a:pt x="746" y="819"/>
                  </a:cubicBezTo>
                  <a:cubicBezTo>
                    <a:pt x="747" y="817"/>
                    <a:pt x="749" y="817"/>
                    <a:pt x="751" y="816"/>
                  </a:cubicBezTo>
                  <a:cubicBezTo>
                    <a:pt x="753" y="813"/>
                    <a:pt x="758" y="814"/>
                    <a:pt x="760" y="811"/>
                  </a:cubicBezTo>
                  <a:cubicBezTo>
                    <a:pt x="762" y="809"/>
                    <a:pt x="764" y="807"/>
                    <a:pt x="765" y="805"/>
                  </a:cubicBezTo>
                  <a:cubicBezTo>
                    <a:pt x="766" y="804"/>
                    <a:pt x="767" y="802"/>
                    <a:pt x="767" y="801"/>
                  </a:cubicBezTo>
                  <a:cubicBezTo>
                    <a:pt x="770" y="801"/>
                    <a:pt x="768" y="799"/>
                    <a:pt x="768" y="799"/>
                  </a:cubicBezTo>
                  <a:cubicBezTo>
                    <a:pt x="769" y="798"/>
                    <a:pt x="773" y="794"/>
                    <a:pt x="773" y="794"/>
                  </a:cubicBezTo>
                  <a:cubicBezTo>
                    <a:pt x="773" y="794"/>
                    <a:pt x="774" y="795"/>
                    <a:pt x="775" y="794"/>
                  </a:cubicBezTo>
                  <a:cubicBezTo>
                    <a:pt x="775" y="794"/>
                    <a:pt x="781" y="789"/>
                    <a:pt x="781" y="789"/>
                  </a:cubicBezTo>
                  <a:cubicBezTo>
                    <a:pt x="782" y="789"/>
                    <a:pt x="786" y="790"/>
                    <a:pt x="786" y="788"/>
                  </a:cubicBezTo>
                  <a:cubicBezTo>
                    <a:pt x="787" y="787"/>
                    <a:pt x="789" y="790"/>
                    <a:pt x="790" y="789"/>
                  </a:cubicBezTo>
                  <a:cubicBezTo>
                    <a:pt x="791" y="789"/>
                    <a:pt x="796" y="788"/>
                    <a:pt x="795" y="786"/>
                  </a:cubicBezTo>
                  <a:cubicBezTo>
                    <a:pt x="794" y="784"/>
                    <a:pt x="795" y="786"/>
                    <a:pt x="796" y="785"/>
                  </a:cubicBezTo>
                  <a:cubicBezTo>
                    <a:pt x="797" y="782"/>
                    <a:pt x="799" y="788"/>
                    <a:pt x="800" y="788"/>
                  </a:cubicBezTo>
                  <a:cubicBezTo>
                    <a:pt x="801" y="788"/>
                    <a:pt x="802" y="788"/>
                    <a:pt x="802" y="789"/>
                  </a:cubicBezTo>
                  <a:cubicBezTo>
                    <a:pt x="805" y="794"/>
                    <a:pt x="804" y="791"/>
                    <a:pt x="809" y="791"/>
                  </a:cubicBezTo>
                  <a:cubicBezTo>
                    <a:pt x="813" y="791"/>
                    <a:pt x="813" y="797"/>
                    <a:pt x="815" y="796"/>
                  </a:cubicBezTo>
                  <a:cubicBezTo>
                    <a:pt x="816" y="795"/>
                    <a:pt x="818" y="795"/>
                    <a:pt x="819" y="796"/>
                  </a:cubicBezTo>
                  <a:cubicBezTo>
                    <a:pt x="820" y="798"/>
                    <a:pt x="822" y="794"/>
                    <a:pt x="822" y="794"/>
                  </a:cubicBezTo>
                  <a:cubicBezTo>
                    <a:pt x="823" y="794"/>
                    <a:pt x="826" y="793"/>
                    <a:pt x="826" y="795"/>
                  </a:cubicBezTo>
                  <a:cubicBezTo>
                    <a:pt x="826" y="796"/>
                    <a:pt x="828" y="796"/>
                    <a:pt x="828" y="797"/>
                  </a:cubicBezTo>
                  <a:cubicBezTo>
                    <a:pt x="830" y="799"/>
                    <a:pt x="836" y="796"/>
                    <a:pt x="836" y="799"/>
                  </a:cubicBezTo>
                  <a:cubicBezTo>
                    <a:pt x="836" y="800"/>
                    <a:pt x="837" y="799"/>
                    <a:pt x="837" y="800"/>
                  </a:cubicBezTo>
                  <a:cubicBezTo>
                    <a:pt x="838" y="801"/>
                    <a:pt x="840" y="804"/>
                    <a:pt x="840" y="804"/>
                  </a:cubicBezTo>
                  <a:cubicBezTo>
                    <a:pt x="841" y="810"/>
                    <a:pt x="845" y="805"/>
                    <a:pt x="846" y="808"/>
                  </a:cubicBezTo>
                  <a:cubicBezTo>
                    <a:pt x="847" y="809"/>
                    <a:pt x="849" y="809"/>
                    <a:pt x="850" y="809"/>
                  </a:cubicBezTo>
                  <a:cubicBezTo>
                    <a:pt x="851" y="807"/>
                    <a:pt x="852" y="809"/>
                    <a:pt x="854" y="810"/>
                  </a:cubicBezTo>
                  <a:cubicBezTo>
                    <a:pt x="857" y="812"/>
                    <a:pt x="855" y="814"/>
                    <a:pt x="859" y="811"/>
                  </a:cubicBezTo>
                  <a:cubicBezTo>
                    <a:pt x="861" y="811"/>
                    <a:pt x="864" y="811"/>
                    <a:pt x="865" y="810"/>
                  </a:cubicBezTo>
                  <a:cubicBezTo>
                    <a:pt x="866" y="808"/>
                    <a:pt x="869" y="813"/>
                    <a:pt x="870" y="814"/>
                  </a:cubicBezTo>
                  <a:cubicBezTo>
                    <a:pt x="872" y="816"/>
                    <a:pt x="875" y="814"/>
                    <a:pt x="874" y="817"/>
                  </a:cubicBezTo>
                  <a:cubicBezTo>
                    <a:pt x="874" y="818"/>
                    <a:pt x="888" y="830"/>
                    <a:pt x="888" y="830"/>
                  </a:cubicBezTo>
                  <a:cubicBezTo>
                    <a:pt x="889" y="833"/>
                    <a:pt x="894" y="833"/>
                    <a:pt x="896" y="834"/>
                  </a:cubicBezTo>
                  <a:cubicBezTo>
                    <a:pt x="897" y="833"/>
                    <a:pt x="898" y="832"/>
                    <a:pt x="899" y="831"/>
                  </a:cubicBezTo>
                  <a:cubicBezTo>
                    <a:pt x="901" y="830"/>
                    <a:pt x="899" y="829"/>
                    <a:pt x="900" y="828"/>
                  </a:cubicBezTo>
                  <a:cubicBezTo>
                    <a:pt x="902" y="826"/>
                    <a:pt x="902" y="826"/>
                    <a:pt x="902" y="824"/>
                  </a:cubicBezTo>
                  <a:cubicBezTo>
                    <a:pt x="903" y="824"/>
                    <a:pt x="905" y="822"/>
                    <a:pt x="906" y="823"/>
                  </a:cubicBezTo>
                  <a:cubicBezTo>
                    <a:pt x="910" y="828"/>
                    <a:pt x="911" y="820"/>
                    <a:pt x="913" y="820"/>
                  </a:cubicBezTo>
                  <a:cubicBezTo>
                    <a:pt x="913" y="820"/>
                    <a:pt x="915" y="819"/>
                    <a:pt x="914" y="819"/>
                  </a:cubicBezTo>
                  <a:cubicBezTo>
                    <a:pt x="913" y="817"/>
                    <a:pt x="916" y="817"/>
                    <a:pt x="917" y="818"/>
                  </a:cubicBezTo>
                  <a:cubicBezTo>
                    <a:pt x="917" y="818"/>
                    <a:pt x="917" y="819"/>
                    <a:pt x="918" y="819"/>
                  </a:cubicBezTo>
                  <a:cubicBezTo>
                    <a:pt x="919" y="819"/>
                    <a:pt x="918" y="820"/>
                    <a:pt x="920" y="821"/>
                  </a:cubicBezTo>
                  <a:cubicBezTo>
                    <a:pt x="922" y="822"/>
                    <a:pt x="926" y="827"/>
                    <a:pt x="927" y="827"/>
                  </a:cubicBezTo>
                  <a:cubicBezTo>
                    <a:pt x="927" y="827"/>
                    <a:pt x="927" y="828"/>
                    <a:pt x="927" y="829"/>
                  </a:cubicBezTo>
                  <a:cubicBezTo>
                    <a:pt x="926" y="831"/>
                    <a:pt x="932" y="831"/>
                    <a:pt x="932" y="834"/>
                  </a:cubicBezTo>
                  <a:cubicBezTo>
                    <a:pt x="932" y="837"/>
                    <a:pt x="935" y="832"/>
                    <a:pt x="937" y="836"/>
                  </a:cubicBezTo>
                  <a:cubicBezTo>
                    <a:pt x="938" y="841"/>
                    <a:pt x="932" y="838"/>
                    <a:pt x="932" y="838"/>
                  </a:cubicBezTo>
                  <a:cubicBezTo>
                    <a:pt x="932" y="839"/>
                    <a:pt x="931" y="840"/>
                    <a:pt x="931" y="840"/>
                  </a:cubicBezTo>
                  <a:cubicBezTo>
                    <a:pt x="929" y="842"/>
                    <a:pt x="933" y="843"/>
                    <a:pt x="934" y="842"/>
                  </a:cubicBezTo>
                  <a:cubicBezTo>
                    <a:pt x="937" y="842"/>
                    <a:pt x="937" y="844"/>
                    <a:pt x="937" y="847"/>
                  </a:cubicBezTo>
                  <a:cubicBezTo>
                    <a:pt x="938" y="849"/>
                    <a:pt x="936" y="849"/>
                    <a:pt x="937" y="850"/>
                  </a:cubicBezTo>
                  <a:cubicBezTo>
                    <a:pt x="937" y="852"/>
                    <a:pt x="933" y="855"/>
                    <a:pt x="932" y="856"/>
                  </a:cubicBezTo>
                  <a:cubicBezTo>
                    <a:pt x="928" y="858"/>
                    <a:pt x="932" y="861"/>
                    <a:pt x="930" y="862"/>
                  </a:cubicBezTo>
                  <a:cubicBezTo>
                    <a:pt x="928" y="863"/>
                    <a:pt x="930" y="864"/>
                    <a:pt x="930" y="866"/>
                  </a:cubicBezTo>
                  <a:cubicBezTo>
                    <a:pt x="930" y="868"/>
                    <a:pt x="932" y="867"/>
                    <a:pt x="932" y="868"/>
                  </a:cubicBezTo>
                  <a:cubicBezTo>
                    <a:pt x="934" y="872"/>
                    <a:pt x="936" y="869"/>
                    <a:pt x="937" y="872"/>
                  </a:cubicBezTo>
                  <a:cubicBezTo>
                    <a:pt x="937" y="873"/>
                    <a:pt x="938" y="873"/>
                    <a:pt x="939" y="874"/>
                  </a:cubicBezTo>
                  <a:cubicBezTo>
                    <a:pt x="943" y="878"/>
                    <a:pt x="946" y="873"/>
                    <a:pt x="950" y="874"/>
                  </a:cubicBezTo>
                  <a:cubicBezTo>
                    <a:pt x="953" y="875"/>
                    <a:pt x="955" y="876"/>
                    <a:pt x="958" y="877"/>
                  </a:cubicBezTo>
                  <a:cubicBezTo>
                    <a:pt x="959" y="878"/>
                    <a:pt x="961" y="878"/>
                    <a:pt x="963" y="877"/>
                  </a:cubicBezTo>
                  <a:cubicBezTo>
                    <a:pt x="965" y="877"/>
                    <a:pt x="962" y="880"/>
                    <a:pt x="963" y="881"/>
                  </a:cubicBezTo>
                  <a:cubicBezTo>
                    <a:pt x="970" y="886"/>
                    <a:pt x="971" y="900"/>
                    <a:pt x="962" y="904"/>
                  </a:cubicBezTo>
                  <a:cubicBezTo>
                    <a:pt x="961" y="905"/>
                    <a:pt x="961" y="905"/>
                    <a:pt x="961" y="906"/>
                  </a:cubicBezTo>
                  <a:cubicBezTo>
                    <a:pt x="961" y="909"/>
                    <a:pt x="960" y="911"/>
                    <a:pt x="962" y="915"/>
                  </a:cubicBezTo>
                  <a:cubicBezTo>
                    <a:pt x="962" y="917"/>
                    <a:pt x="965" y="916"/>
                    <a:pt x="964" y="918"/>
                  </a:cubicBezTo>
                  <a:cubicBezTo>
                    <a:pt x="964" y="920"/>
                    <a:pt x="966" y="920"/>
                    <a:pt x="966" y="921"/>
                  </a:cubicBezTo>
                  <a:cubicBezTo>
                    <a:pt x="966" y="925"/>
                    <a:pt x="968" y="924"/>
                    <a:pt x="966" y="928"/>
                  </a:cubicBezTo>
                  <a:cubicBezTo>
                    <a:pt x="966" y="929"/>
                    <a:pt x="965" y="933"/>
                    <a:pt x="965" y="934"/>
                  </a:cubicBezTo>
                  <a:cubicBezTo>
                    <a:pt x="972" y="934"/>
                    <a:pt x="979" y="932"/>
                    <a:pt x="986" y="933"/>
                  </a:cubicBezTo>
                  <a:cubicBezTo>
                    <a:pt x="987" y="933"/>
                    <a:pt x="989" y="933"/>
                    <a:pt x="991" y="933"/>
                  </a:cubicBezTo>
                  <a:cubicBezTo>
                    <a:pt x="996" y="932"/>
                    <a:pt x="1001" y="930"/>
                    <a:pt x="1007" y="931"/>
                  </a:cubicBezTo>
                  <a:cubicBezTo>
                    <a:pt x="1012" y="931"/>
                    <a:pt x="1015" y="934"/>
                    <a:pt x="1019" y="936"/>
                  </a:cubicBezTo>
                  <a:cubicBezTo>
                    <a:pt x="1022" y="939"/>
                    <a:pt x="1025" y="937"/>
                    <a:pt x="1029" y="937"/>
                  </a:cubicBezTo>
                  <a:cubicBezTo>
                    <a:pt x="1034" y="937"/>
                    <a:pt x="1038" y="941"/>
                    <a:pt x="1043" y="942"/>
                  </a:cubicBezTo>
                  <a:cubicBezTo>
                    <a:pt x="1045" y="942"/>
                    <a:pt x="1049" y="941"/>
                    <a:pt x="1049" y="941"/>
                  </a:cubicBezTo>
                  <a:cubicBezTo>
                    <a:pt x="1060" y="940"/>
                    <a:pt x="1070" y="941"/>
                    <a:pt x="1081" y="941"/>
                  </a:cubicBezTo>
                  <a:cubicBezTo>
                    <a:pt x="1084" y="941"/>
                    <a:pt x="1091" y="939"/>
                    <a:pt x="1094" y="937"/>
                  </a:cubicBezTo>
                  <a:cubicBezTo>
                    <a:pt x="1096" y="936"/>
                    <a:pt x="1098" y="935"/>
                    <a:pt x="1101" y="935"/>
                  </a:cubicBezTo>
                  <a:cubicBezTo>
                    <a:pt x="1103" y="935"/>
                    <a:pt x="1106" y="935"/>
                    <a:pt x="1106" y="932"/>
                  </a:cubicBezTo>
                  <a:cubicBezTo>
                    <a:pt x="1107" y="930"/>
                    <a:pt x="1107" y="927"/>
                    <a:pt x="1107" y="925"/>
                  </a:cubicBezTo>
                  <a:cubicBezTo>
                    <a:pt x="1107" y="919"/>
                    <a:pt x="1114" y="917"/>
                    <a:pt x="1117" y="913"/>
                  </a:cubicBezTo>
                  <a:cubicBezTo>
                    <a:pt x="1117" y="912"/>
                    <a:pt x="1120" y="910"/>
                    <a:pt x="1121" y="909"/>
                  </a:cubicBezTo>
                  <a:cubicBezTo>
                    <a:pt x="1126" y="906"/>
                    <a:pt x="1134" y="900"/>
                    <a:pt x="1138" y="895"/>
                  </a:cubicBezTo>
                  <a:cubicBezTo>
                    <a:pt x="1139" y="894"/>
                    <a:pt x="1140" y="893"/>
                    <a:pt x="1141" y="892"/>
                  </a:cubicBezTo>
                  <a:cubicBezTo>
                    <a:pt x="1142" y="892"/>
                    <a:pt x="1143" y="892"/>
                    <a:pt x="1143" y="891"/>
                  </a:cubicBezTo>
                  <a:cubicBezTo>
                    <a:pt x="1145" y="889"/>
                    <a:pt x="1147" y="889"/>
                    <a:pt x="1150" y="890"/>
                  </a:cubicBezTo>
                  <a:cubicBezTo>
                    <a:pt x="1152" y="890"/>
                    <a:pt x="1155" y="889"/>
                    <a:pt x="1155" y="889"/>
                  </a:cubicBezTo>
                  <a:cubicBezTo>
                    <a:pt x="1158" y="891"/>
                    <a:pt x="1161" y="888"/>
                    <a:pt x="1163" y="890"/>
                  </a:cubicBezTo>
                  <a:cubicBezTo>
                    <a:pt x="1164" y="891"/>
                    <a:pt x="1176" y="886"/>
                    <a:pt x="1178" y="885"/>
                  </a:cubicBezTo>
                  <a:cubicBezTo>
                    <a:pt x="1179" y="885"/>
                    <a:pt x="1180" y="884"/>
                    <a:pt x="1181" y="884"/>
                  </a:cubicBezTo>
                  <a:cubicBezTo>
                    <a:pt x="1183" y="883"/>
                    <a:pt x="1185" y="883"/>
                    <a:pt x="1186" y="883"/>
                  </a:cubicBezTo>
                  <a:cubicBezTo>
                    <a:pt x="1187" y="882"/>
                    <a:pt x="1189" y="881"/>
                    <a:pt x="1190" y="881"/>
                  </a:cubicBezTo>
                  <a:cubicBezTo>
                    <a:pt x="1192" y="880"/>
                    <a:pt x="1195" y="880"/>
                    <a:pt x="1197" y="878"/>
                  </a:cubicBezTo>
                  <a:cubicBezTo>
                    <a:pt x="1198" y="877"/>
                    <a:pt x="1205" y="873"/>
                    <a:pt x="1207" y="873"/>
                  </a:cubicBezTo>
                  <a:cubicBezTo>
                    <a:pt x="1211" y="873"/>
                    <a:pt x="1216" y="869"/>
                    <a:pt x="1220" y="868"/>
                  </a:cubicBezTo>
                  <a:cubicBezTo>
                    <a:pt x="1224" y="867"/>
                    <a:pt x="1229" y="866"/>
                    <a:pt x="1231" y="861"/>
                  </a:cubicBezTo>
                  <a:cubicBezTo>
                    <a:pt x="1232" y="858"/>
                    <a:pt x="1235" y="856"/>
                    <a:pt x="1236" y="852"/>
                  </a:cubicBezTo>
                  <a:cubicBezTo>
                    <a:pt x="1238" y="845"/>
                    <a:pt x="1247" y="846"/>
                    <a:pt x="1252" y="844"/>
                  </a:cubicBezTo>
                  <a:cubicBezTo>
                    <a:pt x="1255" y="843"/>
                    <a:pt x="1267" y="837"/>
                    <a:pt x="1269" y="838"/>
                  </a:cubicBezTo>
                  <a:cubicBezTo>
                    <a:pt x="1275" y="842"/>
                    <a:pt x="1274" y="832"/>
                    <a:pt x="1283" y="845"/>
                  </a:cubicBezTo>
                  <a:cubicBezTo>
                    <a:pt x="1283" y="845"/>
                    <a:pt x="1286" y="847"/>
                    <a:pt x="1287" y="847"/>
                  </a:cubicBezTo>
                  <a:cubicBezTo>
                    <a:pt x="1288" y="848"/>
                    <a:pt x="1292" y="848"/>
                    <a:pt x="1293" y="847"/>
                  </a:cubicBezTo>
                  <a:cubicBezTo>
                    <a:pt x="1295" y="845"/>
                    <a:pt x="1300" y="847"/>
                    <a:pt x="1302" y="847"/>
                  </a:cubicBezTo>
                  <a:cubicBezTo>
                    <a:pt x="1304" y="846"/>
                    <a:pt x="1310" y="844"/>
                    <a:pt x="1310" y="848"/>
                  </a:cubicBezTo>
                  <a:cubicBezTo>
                    <a:pt x="1309" y="849"/>
                    <a:pt x="1309" y="854"/>
                    <a:pt x="1311" y="854"/>
                  </a:cubicBezTo>
                  <a:cubicBezTo>
                    <a:pt x="1311" y="855"/>
                    <a:pt x="1319" y="859"/>
                    <a:pt x="1318" y="855"/>
                  </a:cubicBezTo>
                  <a:cubicBezTo>
                    <a:pt x="1318" y="852"/>
                    <a:pt x="1322" y="853"/>
                    <a:pt x="1323" y="855"/>
                  </a:cubicBezTo>
                  <a:cubicBezTo>
                    <a:pt x="1325" y="857"/>
                    <a:pt x="1325" y="860"/>
                    <a:pt x="1326" y="862"/>
                  </a:cubicBezTo>
                  <a:cubicBezTo>
                    <a:pt x="1326" y="862"/>
                    <a:pt x="1327" y="861"/>
                    <a:pt x="1328" y="862"/>
                  </a:cubicBezTo>
                  <a:cubicBezTo>
                    <a:pt x="1328" y="862"/>
                    <a:pt x="1332" y="863"/>
                    <a:pt x="1332" y="864"/>
                  </a:cubicBezTo>
                  <a:cubicBezTo>
                    <a:pt x="1333" y="865"/>
                    <a:pt x="1335" y="865"/>
                    <a:pt x="1336" y="867"/>
                  </a:cubicBezTo>
                  <a:cubicBezTo>
                    <a:pt x="1336" y="869"/>
                    <a:pt x="1336" y="869"/>
                    <a:pt x="1336" y="870"/>
                  </a:cubicBezTo>
                  <a:cubicBezTo>
                    <a:pt x="1338" y="871"/>
                    <a:pt x="1339" y="874"/>
                    <a:pt x="1340" y="874"/>
                  </a:cubicBezTo>
                  <a:cubicBezTo>
                    <a:pt x="1341" y="874"/>
                    <a:pt x="1342" y="873"/>
                    <a:pt x="1342" y="873"/>
                  </a:cubicBezTo>
                  <a:cubicBezTo>
                    <a:pt x="1343" y="874"/>
                    <a:pt x="1346" y="876"/>
                    <a:pt x="1347" y="876"/>
                  </a:cubicBezTo>
                  <a:cubicBezTo>
                    <a:pt x="1349" y="877"/>
                    <a:pt x="1349" y="878"/>
                    <a:pt x="1350" y="880"/>
                  </a:cubicBezTo>
                  <a:cubicBezTo>
                    <a:pt x="1351" y="881"/>
                    <a:pt x="1356" y="883"/>
                    <a:pt x="1358" y="882"/>
                  </a:cubicBezTo>
                  <a:cubicBezTo>
                    <a:pt x="1359" y="882"/>
                    <a:pt x="1360" y="883"/>
                    <a:pt x="1361" y="884"/>
                  </a:cubicBezTo>
                  <a:cubicBezTo>
                    <a:pt x="1364" y="885"/>
                    <a:pt x="1361" y="891"/>
                    <a:pt x="1368" y="888"/>
                  </a:cubicBezTo>
                  <a:cubicBezTo>
                    <a:pt x="1368" y="889"/>
                    <a:pt x="1368" y="889"/>
                    <a:pt x="1369" y="890"/>
                  </a:cubicBezTo>
                  <a:cubicBezTo>
                    <a:pt x="1368" y="891"/>
                    <a:pt x="1368" y="895"/>
                    <a:pt x="1368" y="895"/>
                  </a:cubicBezTo>
                  <a:cubicBezTo>
                    <a:pt x="1369" y="895"/>
                    <a:pt x="1369" y="895"/>
                    <a:pt x="1369" y="895"/>
                  </a:cubicBezTo>
                  <a:cubicBezTo>
                    <a:pt x="1369" y="895"/>
                    <a:pt x="1369" y="895"/>
                    <a:pt x="1369" y="895"/>
                  </a:cubicBezTo>
                  <a:cubicBezTo>
                    <a:pt x="1373" y="896"/>
                    <a:pt x="1371" y="893"/>
                    <a:pt x="1372" y="892"/>
                  </a:cubicBezTo>
                  <a:cubicBezTo>
                    <a:pt x="1372" y="892"/>
                    <a:pt x="1374" y="892"/>
                    <a:pt x="1374" y="891"/>
                  </a:cubicBezTo>
                  <a:cubicBezTo>
                    <a:pt x="1376" y="890"/>
                    <a:pt x="1377" y="889"/>
                    <a:pt x="1379" y="888"/>
                  </a:cubicBezTo>
                  <a:cubicBezTo>
                    <a:pt x="1379" y="888"/>
                    <a:pt x="1380" y="887"/>
                    <a:pt x="1381" y="887"/>
                  </a:cubicBezTo>
                  <a:cubicBezTo>
                    <a:pt x="1382" y="885"/>
                    <a:pt x="1389" y="881"/>
                    <a:pt x="1390" y="883"/>
                  </a:cubicBezTo>
                  <a:cubicBezTo>
                    <a:pt x="1391" y="884"/>
                    <a:pt x="1390" y="884"/>
                    <a:pt x="1391" y="884"/>
                  </a:cubicBezTo>
                  <a:cubicBezTo>
                    <a:pt x="1391" y="884"/>
                    <a:pt x="1395" y="886"/>
                    <a:pt x="1395" y="884"/>
                  </a:cubicBezTo>
                  <a:cubicBezTo>
                    <a:pt x="1395" y="882"/>
                    <a:pt x="1395" y="876"/>
                    <a:pt x="1397" y="874"/>
                  </a:cubicBezTo>
                  <a:cubicBezTo>
                    <a:pt x="1400" y="871"/>
                    <a:pt x="1394" y="872"/>
                    <a:pt x="1395" y="869"/>
                  </a:cubicBezTo>
                  <a:cubicBezTo>
                    <a:pt x="1396" y="867"/>
                    <a:pt x="1394" y="868"/>
                    <a:pt x="1392" y="869"/>
                  </a:cubicBezTo>
                  <a:cubicBezTo>
                    <a:pt x="1390" y="869"/>
                    <a:pt x="1389" y="866"/>
                    <a:pt x="1391" y="865"/>
                  </a:cubicBezTo>
                  <a:cubicBezTo>
                    <a:pt x="1396" y="862"/>
                    <a:pt x="1390" y="862"/>
                    <a:pt x="1394" y="860"/>
                  </a:cubicBezTo>
                  <a:cubicBezTo>
                    <a:pt x="1396" y="859"/>
                    <a:pt x="1393" y="847"/>
                    <a:pt x="1403" y="850"/>
                  </a:cubicBezTo>
                  <a:cubicBezTo>
                    <a:pt x="1407" y="851"/>
                    <a:pt x="1407" y="844"/>
                    <a:pt x="1407" y="843"/>
                  </a:cubicBezTo>
                  <a:cubicBezTo>
                    <a:pt x="1407" y="843"/>
                    <a:pt x="1407" y="842"/>
                    <a:pt x="1407" y="842"/>
                  </a:cubicBezTo>
                  <a:cubicBezTo>
                    <a:pt x="1406" y="839"/>
                    <a:pt x="1408" y="835"/>
                    <a:pt x="1408" y="832"/>
                  </a:cubicBezTo>
                  <a:cubicBezTo>
                    <a:pt x="1409" y="828"/>
                    <a:pt x="1410" y="832"/>
                    <a:pt x="1411" y="829"/>
                  </a:cubicBezTo>
                  <a:cubicBezTo>
                    <a:pt x="1414" y="824"/>
                    <a:pt x="1423" y="827"/>
                    <a:pt x="1426" y="832"/>
                  </a:cubicBezTo>
                  <a:cubicBezTo>
                    <a:pt x="1428" y="836"/>
                    <a:pt x="1424" y="842"/>
                    <a:pt x="1427" y="842"/>
                  </a:cubicBezTo>
                  <a:cubicBezTo>
                    <a:pt x="1430" y="842"/>
                    <a:pt x="1430" y="847"/>
                    <a:pt x="1431" y="847"/>
                  </a:cubicBezTo>
                  <a:cubicBezTo>
                    <a:pt x="1432" y="847"/>
                    <a:pt x="1434" y="848"/>
                    <a:pt x="1436" y="847"/>
                  </a:cubicBezTo>
                  <a:cubicBezTo>
                    <a:pt x="1438" y="846"/>
                    <a:pt x="1439" y="844"/>
                    <a:pt x="1440" y="845"/>
                  </a:cubicBezTo>
                  <a:cubicBezTo>
                    <a:pt x="1440" y="845"/>
                    <a:pt x="1439" y="846"/>
                    <a:pt x="1440" y="847"/>
                  </a:cubicBezTo>
                  <a:cubicBezTo>
                    <a:pt x="1440" y="847"/>
                    <a:pt x="1440" y="847"/>
                    <a:pt x="1441" y="848"/>
                  </a:cubicBezTo>
                  <a:cubicBezTo>
                    <a:pt x="1441" y="848"/>
                    <a:pt x="1442" y="848"/>
                    <a:pt x="1442" y="849"/>
                  </a:cubicBezTo>
                  <a:cubicBezTo>
                    <a:pt x="1442" y="849"/>
                    <a:pt x="1442" y="849"/>
                    <a:pt x="1442" y="850"/>
                  </a:cubicBezTo>
                  <a:cubicBezTo>
                    <a:pt x="1441" y="850"/>
                    <a:pt x="1441" y="850"/>
                    <a:pt x="1442" y="850"/>
                  </a:cubicBezTo>
                  <a:cubicBezTo>
                    <a:pt x="1442" y="851"/>
                    <a:pt x="1443" y="851"/>
                    <a:pt x="1443" y="851"/>
                  </a:cubicBezTo>
                  <a:cubicBezTo>
                    <a:pt x="1444" y="851"/>
                    <a:pt x="1446" y="851"/>
                    <a:pt x="1446" y="852"/>
                  </a:cubicBezTo>
                  <a:cubicBezTo>
                    <a:pt x="1446" y="853"/>
                    <a:pt x="1447" y="853"/>
                    <a:pt x="1447" y="853"/>
                  </a:cubicBezTo>
                  <a:cubicBezTo>
                    <a:pt x="1447" y="853"/>
                    <a:pt x="1448" y="855"/>
                    <a:pt x="1448" y="855"/>
                  </a:cubicBezTo>
                  <a:cubicBezTo>
                    <a:pt x="1447" y="856"/>
                    <a:pt x="1447" y="857"/>
                    <a:pt x="1447" y="858"/>
                  </a:cubicBezTo>
                  <a:cubicBezTo>
                    <a:pt x="1447" y="858"/>
                    <a:pt x="1447" y="859"/>
                    <a:pt x="1447" y="859"/>
                  </a:cubicBezTo>
                  <a:cubicBezTo>
                    <a:pt x="1448" y="860"/>
                    <a:pt x="1448" y="861"/>
                    <a:pt x="1448" y="861"/>
                  </a:cubicBezTo>
                  <a:cubicBezTo>
                    <a:pt x="1449" y="861"/>
                    <a:pt x="1450" y="861"/>
                    <a:pt x="1450" y="861"/>
                  </a:cubicBezTo>
                  <a:cubicBezTo>
                    <a:pt x="1450" y="860"/>
                    <a:pt x="1450" y="860"/>
                    <a:pt x="1450" y="860"/>
                  </a:cubicBezTo>
                  <a:cubicBezTo>
                    <a:pt x="1451" y="860"/>
                    <a:pt x="1452" y="860"/>
                    <a:pt x="1453" y="860"/>
                  </a:cubicBezTo>
                  <a:cubicBezTo>
                    <a:pt x="1453" y="861"/>
                    <a:pt x="1453" y="862"/>
                    <a:pt x="1453" y="862"/>
                  </a:cubicBezTo>
                  <a:cubicBezTo>
                    <a:pt x="1453" y="863"/>
                    <a:pt x="1454" y="863"/>
                    <a:pt x="1454" y="863"/>
                  </a:cubicBezTo>
                  <a:cubicBezTo>
                    <a:pt x="1454" y="863"/>
                    <a:pt x="1455" y="863"/>
                    <a:pt x="1456" y="864"/>
                  </a:cubicBezTo>
                  <a:cubicBezTo>
                    <a:pt x="1456" y="865"/>
                    <a:pt x="1456" y="865"/>
                    <a:pt x="1457" y="865"/>
                  </a:cubicBezTo>
                  <a:cubicBezTo>
                    <a:pt x="1457" y="865"/>
                    <a:pt x="1457" y="865"/>
                    <a:pt x="1457" y="865"/>
                  </a:cubicBezTo>
                  <a:cubicBezTo>
                    <a:pt x="1457" y="865"/>
                    <a:pt x="1457" y="865"/>
                    <a:pt x="1457" y="865"/>
                  </a:cubicBezTo>
                  <a:cubicBezTo>
                    <a:pt x="1457" y="865"/>
                    <a:pt x="1458" y="864"/>
                    <a:pt x="1458" y="864"/>
                  </a:cubicBezTo>
                  <a:cubicBezTo>
                    <a:pt x="1458" y="863"/>
                    <a:pt x="1459" y="864"/>
                    <a:pt x="1460" y="864"/>
                  </a:cubicBezTo>
                  <a:cubicBezTo>
                    <a:pt x="1460" y="864"/>
                    <a:pt x="1460" y="863"/>
                    <a:pt x="1459" y="862"/>
                  </a:cubicBezTo>
                  <a:cubicBezTo>
                    <a:pt x="1459" y="861"/>
                    <a:pt x="1459" y="860"/>
                    <a:pt x="1459" y="859"/>
                  </a:cubicBezTo>
                  <a:cubicBezTo>
                    <a:pt x="1460" y="858"/>
                    <a:pt x="1461" y="859"/>
                    <a:pt x="1462" y="859"/>
                  </a:cubicBezTo>
                  <a:cubicBezTo>
                    <a:pt x="1462" y="859"/>
                    <a:pt x="1462" y="859"/>
                    <a:pt x="1463" y="859"/>
                  </a:cubicBezTo>
                  <a:cubicBezTo>
                    <a:pt x="1464" y="859"/>
                    <a:pt x="1464" y="859"/>
                    <a:pt x="1465" y="858"/>
                  </a:cubicBezTo>
                  <a:cubicBezTo>
                    <a:pt x="1465" y="858"/>
                    <a:pt x="1466" y="857"/>
                    <a:pt x="1467" y="857"/>
                  </a:cubicBezTo>
                  <a:cubicBezTo>
                    <a:pt x="1468" y="857"/>
                    <a:pt x="1467" y="856"/>
                    <a:pt x="1467" y="856"/>
                  </a:cubicBezTo>
                  <a:cubicBezTo>
                    <a:pt x="1467" y="855"/>
                    <a:pt x="1466" y="854"/>
                    <a:pt x="1466" y="853"/>
                  </a:cubicBezTo>
                  <a:cubicBezTo>
                    <a:pt x="1466" y="853"/>
                    <a:pt x="1465" y="851"/>
                    <a:pt x="1465" y="850"/>
                  </a:cubicBezTo>
                  <a:cubicBezTo>
                    <a:pt x="1464" y="850"/>
                    <a:pt x="1463" y="848"/>
                    <a:pt x="1463" y="847"/>
                  </a:cubicBezTo>
                  <a:cubicBezTo>
                    <a:pt x="1463" y="846"/>
                    <a:pt x="1465" y="847"/>
                    <a:pt x="1465" y="847"/>
                  </a:cubicBezTo>
                  <a:cubicBezTo>
                    <a:pt x="1465" y="847"/>
                    <a:pt x="1465" y="846"/>
                    <a:pt x="1465" y="846"/>
                  </a:cubicBezTo>
                  <a:cubicBezTo>
                    <a:pt x="1466" y="845"/>
                    <a:pt x="1466" y="845"/>
                    <a:pt x="1468" y="845"/>
                  </a:cubicBezTo>
                  <a:cubicBezTo>
                    <a:pt x="1469" y="845"/>
                    <a:pt x="1469" y="843"/>
                    <a:pt x="1470" y="843"/>
                  </a:cubicBezTo>
                  <a:cubicBezTo>
                    <a:pt x="1471" y="844"/>
                    <a:pt x="1470" y="844"/>
                    <a:pt x="1471" y="845"/>
                  </a:cubicBezTo>
                  <a:cubicBezTo>
                    <a:pt x="1472" y="847"/>
                    <a:pt x="1471" y="847"/>
                    <a:pt x="1472" y="847"/>
                  </a:cubicBezTo>
                  <a:cubicBezTo>
                    <a:pt x="1473" y="848"/>
                    <a:pt x="1472" y="849"/>
                    <a:pt x="1472" y="850"/>
                  </a:cubicBezTo>
                  <a:cubicBezTo>
                    <a:pt x="1472" y="851"/>
                    <a:pt x="1473" y="852"/>
                    <a:pt x="1474" y="853"/>
                  </a:cubicBezTo>
                  <a:cubicBezTo>
                    <a:pt x="1475" y="853"/>
                    <a:pt x="1475" y="854"/>
                    <a:pt x="1476" y="856"/>
                  </a:cubicBezTo>
                  <a:cubicBezTo>
                    <a:pt x="1476" y="858"/>
                    <a:pt x="1476" y="858"/>
                    <a:pt x="1476" y="860"/>
                  </a:cubicBezTo>
                  <a:cubicBezTo>
                    <a:pt x="1476" y="862"/>
                    <a:pt x="1475" y="862"/>
                    <a:pt x="1476" y="864"/>
                  </a:cubicBezTo>
                  <a:cubicBezTo>
                    <a:pt x="1477" y="865"/>
                    <a:pt x="1477" y="864"/>
                    <a:pt x="1477" y="866"/>
                  </a:cubicBezTo>
                  <a:cubicBezTo>
                    <a:pt x="1477" y="867"/>
                    <a:pt x="1477" y="868"/>
                    <a:pt x="1477" y="869"/>
                  </a:cubicBezTo>
                  <a:cubicBezTo>
                    <a:pt x="1477" y="870"/>
                    <a:pt x="1479" y="871"/>
                    <a:pt x="1480" y="870"/>
                  </a:cubicBezTo>
                  <a:cubicBezTo>
                    <a:pt x="1480" y="870"/>
                    <a:pt x="1481" y="869"/>
                    <a:pt x="1482" y="868"/>
                  </a:cubicBezTo>
                  <a:cubicBezTo>
                    <a:pt x="1482" y="867"/>
                    <a:pt x="1483" y="866"/>
                    <a:pt x="1483" y="866"/>
                  </a:cubicBezTo>
                  <a:cubicBezTo>
                    <a:pt x="1484" y="866"/>
                    <a:pt x="1485" y="867"/>
                    <a:pt x="1486" y="867"/>
                  </a:cubicBezTo>
                  <a:cubicBezTo>
                    <a:pt x="1487" y="867"/>
                    <a:pt x="1487" y="866"/>
                    <a:pt x="1488" y="865"/>
                  </a:cubicBezTo>
                  <a:cubicBezTo>
                    <a:pt x="1489" y="864"/>
                    <a:pt x="1490" y="864"/>
                    <a:pt x="1491" y="864"/>
                  </a:cubicBezTo>
                  <a:cubicBezTo>
                    <a:pt x="1492" y="864"/>
                    <a:pt x="1494" y="865"/>
                    <a:pt x="1495" y="865"/>
                  </a:cubicBezTo>
                  <a:cubicBezTo>
                    <a:pt x="1496" y="866"/>
                    <a:pt x="1496" y="865"/>
                    <a:pt x="1497" y="864"/>
                  </a:cubicBezTo>
                  <a:cubicBezTo>
                    <a:pt x="1497" y="863"/>
                    <a:pt x="1497" y="863"/>
                    <a:pt x="1498" y="863"/>
                  </a:cubicBezTo>
                  <a:cubicBezTo>
                    <a:pt x="1499" y="862"/>
                    <a:pt x="1500" y="862"/>
                    <a:pt x="1501" y="862"/>
                  </a:cubicBezTo>
                  <a:cubicBezTo>
                    <a:pt x="1502" y="862"/>
                    <a:pt x="1502" y="861"/>
                    <a:pt x="1502" y="860"/>
                  </a:cubicBezTo>
                  <a:cubicBezTo>
                    <a:pt x="1503" y="860"/>
                    <a:pt x="1503" y="859"/>
                    <a:pt x="1503" y="858"/>
                  </a:cubicBezTo>
                  <a:cubicBezTo>
                    <a:pt x="1503" y="857"/>
                    <a:pt x="1503" y="855"/>
                    <a:pt x="1503" y="854"/>
                  </a:cubicBezTo>
                  <a:cubicBezTo>
                    <a:pt x="1503" y="853"/>
                    <a:pt x="1506" y="852"/>
                    <a:pt x="1506" y="851"/>
                  </a:cubicBezTo>
                  <a:cubicBezTo>
                    <a:pt x="1507" y="851"/>
                    <a:pt x="1505" y="850"/>
                    <a:pt x="1505" y="849"/>
                  </a:cubicBezTo>
                  <a:cubicBezTo>
                    <a:pt x="1505" y="849"/>
                    <a:pt x="1505" y="848"/>
                    <a:pt x="1504" y="847"/>
                  </a:cubicBezTo>
                  <a:cubicBezTo>
                    <a:pt x="1504" y="846"/>
                    <a:pt x="1503" y="844"/>
                    <a:pt x="1503" y="843"/>
                  </a:cubicBezTo>
                  <a:cubicBezTo>
                    <a:pt x="1503" y="842"/>
                    <a:pt x="1502" y="840"/>
                    <a:pt x="1501" y="839"/>
                  </a:cubicBezTo>
                  <a:cubicBezTo>
                    <a:pt x="1500" y="837"/>
                    <a:pt x="1499" y="837"/>
                    <a:pt x="1498" y="837"/>
                  </a:cubicBezTo>
                  <a:cubicBezTo>
                    <a:pt x="1497" y="836"/>
                    <a:pt x="1497" y="835"/>
                    <a:pt x="1497" y="834"/>
                  </a:cubicBezTo>
                  <a:cubicBezTo>
                    <a:pt x="1498" y="833"/>
                    <a:pt x="1498" y="832"/>
                    <a:pt x="1498" y="831"/>
                  </a:cubicBezTo>
                  <a:cubicBezTo>
                    <a:pt x="1498" y="830"/>
                    <a:pt x="1497" y="828"/>
                    <a:pt x="1497" y="828"/>
                  </a:cubicBezTo>
                  <a:cubicBezTo>
                    <a:pt x="1497" y="827"/>
                    <a:pt x="1497" y="825"/>
                    <a:pt x="1497" y="824"/>
                  </a:cubicBezTo>
                  <a:cubicBezTo>
                    <a:pt x="1497" y="824"/>
                    <a:pt x="1496" y="821"/>
                    <a:pt x="1496" y="820"/>
                  </a:cubicBezTo>
                  <a:cubicBezTo>
                    <a:pt x="1495" y="819"/>
                    <a:pt x="1497" y="819"/>
                    <a:pt x="1498" y="819"/>
                  </a:cubicBezTo>
                  <a:cubicBezTo>
                    <a:pt x="1499" y="819"/>
                    <a:pt x="1499" y="818"/>
                    <a:pt x="1499" y="817"/>
                  </a:cubicBezTo>
                  <a:cubicBezTo>
                    <a:pt x="1499" y="817"/>
                    <a:pt x="1502" y="816"/>
                    <a:pt x="1502" y="816"/>
                  </a:cubicBezTo>
                  <a:cubicBezTo>
                    <a:pt x="1503" y="815"/>
                    <a:pt x="1503" y="815"/>
                    <a:pt x="1503" y="815"/>
                  </a:cubicBezTo>
                  <a:cubicBezTo>
                    <a:pt x="1503" y="814"/>
                    <a:pt x="1503" y="813"/>
                    <a:pt x="1503" y="811"/>
                  </a:cubicBezTo>
                  <a:cubicBezTo>
                    <a:pt x="1502" y="810"/>
                    <a:pt x="1502" y="809"/>
                    <a:pt x="1501" y="808"/>
                  </a:cubicBezTo>
                  <a:cubicBezTo>
                    <a:pt x="1501" y="807"/>
                    <a:pt x="1501" y="806"/>
                    <a:pt x="1501" y="806"/>
                  </a:cubicBezTo>
                  <a:cubicBezTo>
                    <a:pt x="1502" y="805"/>
                    <a:pt x="1503" y="805"/>
                    <a:pt x="1502" y="804"/>
                  </a:cubicBezTo>
                  <a:cubicBezTo>
                    <a:pt x="1501" y="803"/>
                    <a:pt x="1501" y="801"/>
                    <a:pt x="1501" y="800"/>
                  </a:cubicBezTo>
                  <a:cubicBezTo>
                    <a:pt x="1501" y="799"/>
                    <a:pt x="1502" y="798"/>
                    <a:pt x="1501" y="796"/>
                  </a:cubicBezTo>
                  <a:cubicBezTo>
                    <a:pt x="1500" y="795"/>
                    <a:pt x="1500" y="794"/>
                    <a:pt x="1500" y="793"/>
                  </a:cubicBezTo>
                  <a:cubicBezTo>
                    <a:pt x="1500" y="793"/>
                    <a:pt x="1500" y="793"/>
                    <a:pt x="1500" y="793"/>
                  </a:cubicBezTo>
                  <a:cubicBezTo>
                    <a:pt x="1501" y="793"/>
                    <a:pt x="1502" y="793"/>
                    <a:pt x="1503" y="794"/>
                  </a:cubicBezTo>
                  <a:cubicBezTo>
                    <a:pt x="1504" y="794"/>
                    <a:pt x="1505" y="794"/>
                    <a:pt x="1506" y="794"/>
                  </a:cubicBezTo>
                  <a:cubicBezTo>
                    <a:pt x="1507" y="794"/>
                    <a:pt x="1509" y="792"/>
                    <a:pt x="1510" y="791"/>
                  </a:cubicBezTo>
                  <a:cubicBezTo>
                    <a:pt x="1511" y="790"/>
                    <a:pt x="1512" y="792"/>
                    <a:pt x="1512" y="792"/>
                  </a:cubicBezTo>
                  <a:cubicBezTo>
                    <a:pt x="1513" y="793"/>
                    <a:pt x="1513" y="793"/>
                    <a:pt x="1514" y="795"/>
                  </a:cubicBezTo>
                  <a:cubicBezTo>
                    <a:pt x="1515" y="797"/>
                    <a:pt x="1514" y="799"/>
                    <a:pt x="1514" y="801"/>
                  </a:cubicBezTo>
                  <a:cubicBezTo>
                    <a:pt x="1515" y="803"/>
                    <a:pt x="1515" y="805"/>
                    <a:pt x="1515" y="807"/>
                  </a:cubicBezTo>
                  <a:cubicBezTo>
                    <a:pt x="1516" y="810"/>
                    <a:pt x="1517" y="810"/>
                    <a:pt x="1517" y="809"/>
                  </a:cubicBezTo>
                  <a:cubicBezTo>
                    <a:pt x="1518" y="809"/>
                    <a:pt x="1519" y="809"/>
                    <a:pt x="1520" y="810"/>
                  </a:cubicBezTo>
                  <a:cubicBezTo>
                    <a:pt x="1522" y="810"/>
                    <a:pt x="1522" y="809"/>
                    <a:pt x="1522" y="808"/>
                  </a:cubicBezTo>
                  <a:cubicBezTo>
                    <a:pt x="1522" y="807"/>
                    <a:pt x="1524" y="807"/>
                    <a:pt x="1525" y="808"/>
                  </a:cubicBezTo>
                  <a:cubicBezTo>
                    <a:pt x="1527" y="808"/>
                    <a:pt x="1526" y="806"/>
                    <a:pt x="1526" y="804"/>
                  </a:cubicBezTo>
                  <a:cubicBezTo>
                    <a:pt x="1526" y="803"/>
                    <a:pt x="1526" y="804"/>
                    <a:pt x="1524" y="803"/>
                  </a:cubicBezTo>
                  <a:cubicBezTo>
                    <a:pt x="1523" y="803"/>
                    <a:pt x="1522" y="801"/>
                    <a:pt x="1522" y="800"/>
                  </a:cubicBezTo>
                  <a:cubicBezTo>
                    <a:pt x="1523" y="799"/>
                    <a:pt x="1523" y="796"/>
                    <a:pt x="1523" y="795"/>
                  </a:cubicBezTo>
                  <a:cubicBezTo>
                    <a:pt x="1523" y="793"/>
                    <a:pt x="1524" y="794"/>
                    <a:pt x="1525" y="794"/>
                  </a:cubicBezTo>
                  <a:cubicBezTo>
                    <a:pt x="1526" y="794"/>
                    <a:pt x="1526" y="793"/>
                    <a:pt x="1526" y="792"/>
                  </a:cubicBezTo>
                  <a:cubicBezTo>
                    <a:pt x="1527" y="791"/>
                    <a:pt x="1528" y="791"/>
                    <a:pt x="1529" y="790"/>
                  </a:cubicBezTo>
                  <a:cubicBezTo>
                    <a:pt x="1530" y="790"/>
                    <a:pt x="1530" y="788"/>
                    <a:pt x="1530" y="787"/>
                  </a:cubicBezTo>
                  <a:cubicBezTo>
                    <a:pt x="1530" y="785"/>
                    <a:pt x="1528" y="782"/>
                    <a:pt x="1528" y="781"/>
                  </a:cubicBezTo>
                  <a:cubicBezTo>
                    <a:pt x="1527" y="780"/>
                    <a:pt x="1527" y="778"/>
                    <a:pt x="1527" y="776"/>
                  </a:cubicBezTo>
                  <a:cubicBezTo>
                    <a:pt x="1527" y="775"/>
                    <a:pt x="1528" y="775"/>
                    <a:pt x="1528" y="774"/>
                  </a:cubicBezTo>
                  <a:cubicBezTo>
                    <a:pt x="1529" y="773"/>
                    <a:pt x="1531" y="775"/>
                    <a:pt x="1532" y="775"/>
                  </a:cubicBezTo>
                  <a:cubicBezTo>
                    <a:pt x="1532" y="776"/>
                    <a:pt x="1533" y="775"/>
                    <a:pt x="1533" y="774"/>
                  </a:cubicBezTo>
                  <a:cubicBezTo>
                    <a:pt x="1534" y="773"/>
                    <a:pt x="1535" y="774"/>
                    <a:pt x="1536" y="773"/>
                  </a:cubicBezTo>
                  <a:cubicBezTo>
                    <a:pt x="1537" y="772"/>
                    <a:pt x="1539" y="773"/>
                    <a:pt x="1539" y="773"/>
                  </a:cubicBezTo>
                  <a:cubicBezTo>
                    <a:pt x="1539" y="773"/>
                    <a:pt x="1539" y="773"/>
                    <a:pt x="1539" y="773"/>
                  </a:cubicBezTo>
                  <a:cubicBezTo>
                    <a:pt x="1539" y="771"/>
                    <a:pt x="1539" y="769"/>
                    <a:pt x="1538" y="768"/>
                  </a:cubicBezTo>
                  <a:cubicBezTo>
                    <a:pt x="1537" y="767"/>
                    <a:pt x="1536" y="766"/>
                    <a:pt x="1536" y="764"/>
                  </a:cubicBezTo>
                  <a:cubicBezTo>
                    <a:pt x="1536" y="763"/>
                    <a:pt x="1536" y="757"/>
                    <a:pt x="1536" y="754"/>
                  </a:cubicBezTo>
                  <a:cubicBezTo>
                    <a:pt x="1537" y="752"/>
                    <a:pt x="1536" y="747"/>
                    <a:pt x="1536" y="745"/>
                  </a:cubicBezTo>
                  <a:cubicBezTo>
                    <a:pt x="1536" y="742"/>
                    <a:pt x="1536" y="742"/>
                    <a:pt x="1535" y="740"/>
                  </a:cubicBezTo>
                  <a:cubicBezTo>
                    <a:pt x="1534" y="738"/>
                    <a:pt x="1534" y="738"/>
                    <a:pt x="1533" y="735"/>
                  </a:cubicBezTo>
                  <a:cubicBezTo>
                    <a:pt x="1532" y="733"/>
                    <a:pt x="1532" y="731"/>
                    <a:pt x="1532" y="730"/>
                  </a:cubicBezTo>
                  <a:cubicBezTo>
                    <a:pt x="1532" y="728"/>
                    <a:pt x="1533" y="724"/>
                    <a:pt x="1534" y="722"/>
                  </a:cubicBezTo>
                  <a:cubicBezTo>
                    <a:pt x="1534" y="719"/>
                    <a:pt x="1534" y="718"/>
                    <a:pt x="1535" y="717"/>
                  </a:cubicBezTo>
                  <a:cubicBezTo>
                    <a:pt x="1535" y="715"/>
                    <a:pt x="1537" y="713"/>
                    <a:pt x="1537" y="711"/>
                  </a:cubicBezTo>
                  <a:cubicBezTo>
                    <a:pt x="1538" y="709"/>
                    <a:pt x="1538" y="706"/>
                    <a:pt x="1538" y="704"/>
                  </a:cubicBezTo>
                  <a:cubicBezTo>
                    <a:pt x="1537" y="702"/>
                    <a:pt x="1537" y="699"/>
                    <a:pt x="1537" y="697"/>
                  </a:cubicBezTo>
                  <a:cubicBezTo>
                    <a:pt x="1538" y="694"/>
                    <a:pt x="1537" y="693"/>
                    <a:pt x="1536" y="692"/>
                  </a:cubicBezTo>
                  <a:cubicBezTo>
                    <a:pt x="1535" y="691"/>
                    <a:pt x="1534" y="690"/>
                    <a:pt x="1534" y="689"/>
                  </a:cubicBezTo>
                  <a:cubicBezTo>
                    <a:pt x="1534" y="687"/>
                    <a:pt x="1533" y="687"/>
                    <a:pt x="1534" y="685"/>
                  </a:cubicBezTo>
                  <a:cubicBezTo>
                    <a:pt x="1534" y="683"/>
                    <a:pt x="1534" y="682"/>
                    <a:pt x="1533" y="681"/>
                  </a:cubicBezTo>
                  <a:cubicBezTo>
                    <a:pt x="1533" y="680"/>
                    <a:pt x="1533" y="679"/>
                    <a:pt x="1534" y="677"/>
                  </a:cubicBezTo>
                  <a:cubicBezTo>
                    <a:pt x="1534" y="675"/>
                    <a:pt x="1533" y="674"/>
                    <a:pt x="1533" y="672"/>
                  </a:cubicBezTo>
                  <a:cubicBezTo>
                    <a:pt x="1533" y="670"/>
                    <a:pt x="1533" y="669"/>
                    <a:pt x="1534" y="667"/>
                  </a:cubicBezTo>
                  <a:cubicBezTo>
                    <a:pt x="1534" y="664"/>
                    <a:pt x="1533" y="664"/>
                    <a:pt x="1533" y="663"/>
                  </a:cubicBezTo>
                  <a:cubicBezTo>
                    <a:pt x="1533" y="661"/>
                    <a:pt x="1532" y="659"/>
                    <a:pt x="1532" y="658"/>
                  </a:cubicBezTo>
                  <a:cubicBezTo>
                    <a:pt x="1531" y="656"/>
                    <a:pt x="1531" y="654"/>
                    <a:pt x="1531" y="652"/>
                  </a:cubicBezTo>
                  <a:cubicBezTo>
                    <a:pt x="1531" y="650"/>
                    <a:pt x="1531" y="648"/>
                    <a:pt x="1531" y="647"/>
                  </a:cubicBezTo>
                  <a:cubicBezTo>
                    <a:pt x="1531" y="645"/>
                    <a:pt x="1530" y="643"/>
                    <a:pt x="1530" y="641"/>
                  </a:cubicBezTo>
                  <a:cubicBezTo>
                    <a:pt x="1530" y="640"/>
                    <a:pt x="1530" y="639"/>
                    <a:pt x="1531" y="639"/>
                  </a:cubicBezTo>
                  <a:cubicBezTo>
                    <a:pt x="1532" y="638"/>
                    <a:pt x="1532" y="638"/>
                    <a:pt x="1533" y="637"/>
                  </a:cubicBezTo>
                  <a:cubicBezTo>
                    <a:pt x="1535" y="636"/>
                    <a:pt x="1535" y="634"/>
                    <a:pt x="1535" y="633"/>
                  </a:cubicBezTo>
                  <a:cubicBezTo>
                    <a:pt x="1535" y="632"/>
                    <a:pt x="1533" y="632"/>
                    <a:pt x="1532" y="632"/>
                  </a:cubicBezTo>
                  <a:cubicBezTo>
                    <a:pt x="1531" y="631"/>
                    <a:pt x="1529" y="630"/>
                    <a:pt x="1529" y="629"/>
                  </a:cubicBezTo>
                  <a:cubicBezTo>
                    <a:pt x="1528" y="628"/>
                    <a:pt x="1528" y="627"/>
                    <a:pt x="1527" y="626"/>
                  </a:cubicBezTo>
                  <a:cubicBezTo>
                    <a:pt x="1527" y="625"/>
                    <a:pt x="1523" y="622"/>
                    <a:pt x="1522" y="622"/>
                  </a:cubicBezTo>
                  <a:cubicBezTo>
                    <a:pt x="1521" y="621"/>
                    <a:pt x="1521" y="619"/>
                    <a:pt x="1521" y="618"/>
                  </a:cubicBezTo>
                  <a:cubicBezTo>
                    <a:pt x="1522" y="617"/>
                    <a:pt x="1523" y="615"/>
                    <a:pt x="1524" y="613"/>
                  </a:cubicBezTo>
                  <a:cubicBezTo>
                    <a:pt x="1524" y="611"/>
                    <a:pt x="1523" y="610"/>
                    <a:pt x="1522" y="609"/>
                  </a:cubicBezTo>
                  <a:cubicBezTo>
                    <a:pt x="1521" y="608"/>
                    <a:pt x="1519" y="607"/>
                    <a:pt x="1518" y="606"/>
                  </a:cubicBezTo>
                  <a:cubicBezTo>
                    <a:pt x="1518" y="605"/>
                    <a:pt x="1517" y="602"/>
                    <a:pt x="1517" y="601"/>
                  </a:cubicBezTo>
                  <a:cubicBezTo>
                    <a:pt x="1516" y="599"/>
                    <a:pt x="1515" y="598"/>
                    <a:pt x="1513" y="597"/>
                  </a:cubicBezTo>
                  <a:cubicBezTo>
                    <a:pt x="1512" y="595"/>
                    <a:pt x="1510" y="593"/>
                    <a:pt x="1510" y="592"/>
                  </a:cubicBezTo>
                  <a:cubicBezTo>
                    <a:pt x="1509" y="591"/>
                    <a:pt x="1510" y="588"/>
                    <a:pt x="1510" y="586"/>
                  </a:cubicBezTo>
                  <a:cubicBezTo>
                    <a:pt x="1510" y="584"/>
                    <a:pt x="1511" y="583"/>
                    <a:pt x="1512" y="581"/>
                  </a:cubicBezTo>
                  <a:cubicBezTo>
                    <a:pt x="1513" y="579"/>
                    <a:pt x="1516" y="580"/>
                    <a:pt x="1517" y="581"/>
                  </a:cubicBezTo>
                  <a:cubicBezTo>
                    <a:pt x="1518" y="582"/>
                    <a:pt x="1520" y="586"/>
                    <a:pt x="1520" y="587"/>
                  </a:cubicBezTo>
                  <a:cubicBezTo>
                    <a:pt x="1521" y="588"/>
                    <a:pt x="1523" y="588"/>
                    <a:pt x="1524" y="588"/>
                  </a:cubicBezTo>
                  <a:cubicBezTo>
                    <a:pt x="1524" y="588"/>
                    <a:pt x="1525" y="586"/>
                    <a:pt x="1526" y="584"/>
                  </a:cubicBezTo>
                  <a:cubicBezTo>
                    <a:pt x="1526" y="582"/>
                    <a:pt x="1527" y="582"/>
                    <a:pt x="1530" y="580"/>
                  </a:cubicBezTo>
                  <a:cubicBezTo>
                    <a:pt x="1533" y="578"/>
                    <a:pt x="1530" y="575"/>
                    <a:pt x="1529" y="573"/>
                  </a:cubicBezTo>
                  <a:cubicBezTo>
                    <a:pt x="1528" y="572"/>
                    <a:pt x="1527" y="571"/>
                    <a:pt x="1526" y="570"/>
                  </a:cubicBezTo>
                  <a:cubicBezTo>
                    <a:pt x="1525" y="569"/>
                    <a:pt x="1522" y="567"/>
                    <a:pt x="1520" y="566"/>
                  </a:cubicBezTo>
                  <a:cubicBezTo>
                    <a:pt x="1518" y="564"/>
                    <a:pt x="1518" y="562"/>
                    <a:pt x="1516" y="560"/>
                  </a:cubicBezTo>
                  <a:cubicBezTo>
                    <a:pt x="1515" y="558"/>
                    <a:pt x="1512" y="556"/>
                    <a:pt x="1511" y="555"/>
                  </a:cubicBezTo>
                  <a:cubicBezTo>
                    <a:pt x="1509" y="553"/>
                    <a:pt x="1509" y="551"/>
                    <a:pt x="1508" y="550"/>
                  </a:cubicBezTo>
                  <a:cubicBezTo>
                    <a:pt x="1508" y="549"/>
                    <a:pt x="1508" y="548"/>
                    <a:pt x="1507" y="546"/>
                  </a:cubicBezTo>
                  <a:cubicBezTo>
                    <a:pt x="1507" y="544"/>
                    <a:pt x="1506" y="543"/>
                    <a:pt x="1505" y="541"/>
                  </a:cubicBezTo>
                  <a:cubicBezTo>
                    <a:pt x="1504" y="540"/>
                    <a:pt x="1502" y="538"/>
                    <a:pt x="1501" y="537"/>
                  </a:cubicBezTo>
                  <a:cubicBezTo>
                    <a:pt x="1500" y="536"/>
                    <a:pt x="1499" y="533"/>
                    <a:pt x="1498" y="531"/>
                  </a:cubicBezTo>
                  <a:cubicBezTo>
                    <a:pt x="1497" y="529"/>
                    <a:pt x="1497" y="528"/>
                    <a:pt x="1498" y="526"/>
                  </a:cubicBezTo>
                  <a:cubicBezTo>
                    <a:pt x="1499" y="525"/>
                    <a:pt x="1500" y="524"/>
                    <a:pt x="1500" y="522"/>
                  </a:cubicBezTo>
                  <a:cubicBezTo>
                    <a:pt x="1501" y="519"/>
                    <a:pt x="1500" y="518"/>
                    <a:pt x="1499" y="516"/>
                  </a:cubicBezTo>
                  <a:cubicBezTo>
                    <a:pt x="1498" y="515"/>
                    <a:pt x="1496" y="512"/>
                    <a:pt x="1495" y="511"/>
                  </a:cubicBezTo>
                  <a:cubicBezTo>
                    <a:pt x="1494" y="510"/>
                    <a:pt x="1492" y="508"/>
                    <a:pt x="1492" y="507"/>
                  </a:cubicBezTo>
                  <a:cubicBezTo>
                    <a:pt x="1491" y="506"/>
                    <a:pt x="1489" y="502"/>
                    <a:pt x="1489" y="501"/>
                  </a:cubicBezTo>
                  <a:cubicBezTo>
                    <a:pt x="1488" y="499"/>
                    <a:pt x="1487" y="497"/>
                    <a:pt x="1486" y="496"/>
                  </a:cubicBezTo>
                  <a:cubicBezTo>
                    <a:pt x="1486" y="494"/>
                    <a:pt x="1486" y="491"/>
                    <a:pt x="1486" y="489"/>
                  </a:cubicBezTo>
                  <a:cubicBezTo>
                    <a:pt x="1486" y="487"/>
                    <a:pt x="1484" y="485"/>
                    <a:pt x="1483" y="485"/>
                  </a:cubicBezTo>
                  <a:cubicBezTo>
                    <a:pt x="1481" y="484"/>
                    <a:pt x="1478" y="482"/>
                    <a:pt x="1476" y="480"/>
                  </a:cubicBezTo>
                  <a:cubicBezTo>
                    <a:pt x="1475" y="480"/>
                    <a:pt x="1474" y="479"/>
                    <a:pt x="1472" y="477"/>
                  </a:cubicBezTo>
                  <a:cubicBezTo>
                    <a:pt x="1471" y="476"/>
                    <a:pt x="1470" y="476"/>
                    <a:pt x="1469" y="475"/>
                  </a:cubicBezTo>
                  <a:cubicBezTo>
                    <a:pt x="1468" y="474"/>
                    <a:pt x="1466" y="473"/>
                    <a:pt x="1464" y="473"/>
                  </a:cubicBezTo>
                  <a:cubicBezTo>
                    <a:pt x="1463" y="473"/>
                    <a:pt x="1459" y="471"/>
                    <a:pt x="1457" y="470"/>
                  </a:cubicBezTo>
                  <a:cubicBezTo>
                    <a:pt x="1455" y="470"/>
                    <a:pt x="1453" y="469"/>
                    <a:pt x="1451" y="468"/>
                  </a:cubicBezTo>
                  <a:cubicBezTo>
                    <a:pt x="1450" y="468"/>
                    <a:pt x="1450" y="468"/>
                    <a:pt x="1450" y="468"/>
                  </a:cubicBezTo>
                  <a:cubicBezTo>
                    <a:pt x="1450" y="468"/>
                    <a:pt x="1449" y="469"/>
                    <a:pt x="1448" y="468"/>
                  </a:cubicBezTo>
                  <a:cubicBezTo>
                    <a:pt x="1447" y="468"/>
                    <a:pt x="1447" y="469"/>
                    <a:pt x="1446" y="469"/>
                  </a:cubicBezTo>
                  <a:cubicBezTo>
                    <a:pt x="1445" y="469"/>
                    <a:pt x="1445" y="469"/>
                    <a:pt x="1444" y="468"/>
                  </a:cubicBezTo>
                  <a:cubicBezTo>
                    <a:pt x="1443" y="468"/>
                    <a:pt x="1442" y="468"/>
                    <a:pt x="1441" y="468"/>
                  </a:cubicBezTo>
                  <a:cubicBezTo>
                    <a:pt x="1440" y="467"/>
                    <a:pt x="1440" y="468"/>
                    <a:pt x="1439" y="468"/>
                  </a:cubicBezTo>
                  <a:cubicBezTo>
                    <a:pt x="1439" y="468"/>
                    <a:pt x="1438" y="467"/>
                    <a:pt x="1437" y="467"/>
                  </a:cubicBezTo>
                  <a:cubicBezTo>
                    <a:pt x="1436" y="466"/>
                    <a:pt x="1436" y="466"/>
                    <a:pt x="1436" y="467"/>
                  </a:cubicBezTo>
                  <a:cubicBezTo>
                    <a:pt x="1435" y="467"/>
                    <a:pt x="1433" y="467"/>
                    <a:pt x="1432" y="466"/>
                  </a:cubicBezTo>
                  <a:cubicBezTo>
                    <a:pt x="1432" y="465"/>
                    <a:pt x="1431" y="465"/>
                    <a:pt x="1431" y="464"/>
                  </a:cubicBezTo>
                  <a:cubicBezTo>
                    <a:pt x="1430" y="464"/>
                    <a:pt x="1430" y="463"/>
                    <a:pt x="1430" y="462"/>
                  </a:cubicBezTo>
                  <a:cubicBezTo>
                    <a:pt x="1430" y="462"/>
                    <a:pt x="1429" y="461"/>
                    <a:pt x="1428" y="462"/>
                  </a:cubicBezTo>
                  <a:cubicBezTo>
                    <a:pt x="1427" y="462"/>
                    <a:pt x="1427" y="462"/>
                    <a:pt x="1427" y="463"/>
                  </a:cubicBezTo>
                  <a:cubicBezTo>
                    <a:pt x="1426" y="464"/>
                    <a:pt x="1426" y="464"/>
                    <a:pt x="1425" y="464"/>
                  </a:cubicBezTo>
                  <a:cubicBezTo>
                    <a:pt x="1424" y="465"/>
                    <a:pt x="1424" y="465"/>
                    <a:pt x="1423" y="464"/>
                  </a:cubicBezTo>
                  <a:cubicBezTo>
                    <a:pt x="1422" y="463"/>
                    <a:pt x="1422" y="463"/>
                    <a:pt x="1421" y="463"/>
                  </a:cubicBezTo>
                  <a:cubicBezTo>
                    <a:pt x="1421" y="463"/>
                    <a:pt x="1420" y="466"/>
                    <a:pt x="1420" y="467"/>
                  </a:cubicBezTo>
                  <a:cubicBezTo>
                    <a:pt x="1420" y="467"/>
                    <a:pt x="1422" y="467"/>
                    <a:pt x="1423" y="468"/>
                  </a:cubicBezTo>
                  <a:cubicBezTo>
                    <a:pt x="1424" y="468"/>
                    <a:pt x="1424" y="469"/>
                    <a:pt x="1424" y="469"/>
                  </a:cubicBezTo>
                  <a:cubicBezTo>
                    <a:pt x="1424" y="470"/>
                    <a:pt x="1423" y="470"/>
                    <a:pt x="1422" y="471"/>
                  </a:cubicBezTo>
                  <a:cubicBezTo>
                    <a:pt x="1421" y="472"/>
                    <a:pt x="1421" y="472"/>
                    <a:pt x="1421" y="474"/>
                  </a:cubicBezTo>
                  <a:cubicBezTo>
                    <a:pt x="1420" y="475"/>
                    <a:pt x="1422" y="474"/>
                    <a:pt x="1423" y="475"/>
                  </a:cubicBezTo>
                  <a:cubicBezTo>
                    <a:pt x="1424" y="475"/>
                    <a:pt x="1424" y="475"/>
                    <a:pt x="1424" y="476"/>
                  </a:cubicBezTo>
                  <a:cubicBezTo>
                    <a:pt x="1424" y="477"/>
                    <a:pt x="1424" y="477"/>
                    <a:pt x="1425" y="478"/>
                  </a:cubicBezTo>
                  <a:cubicBezTo>
                    <a:pt x="1425" y="478"/>
                    <a:pt x="1425" y="480"/>
                    <a:pt x="1425" y="481"/>
                  </a:cubicBezTo>
                  <a:cubicBezTo>
                    <a:pt x="1425" y="481"/>
                    <a:pt x="1425" y="483"/>
                    <a:pt x="1425" y="484"/>
                  </a:cubicBezTo>
                  <a:cubicBezTo>
                    <a:pt x="1425" y="485"/>
                    <a:pt x="1425" y="485"/>
                    <a:pt x="1425" y="486"/>
                  </a:cubicBezTo>
                  <a:cubicBezTo>
                    <a:pt x="1425" y="487"/>
                    <a:pt x="1425" y="488"/>
                    <a:pt x="1424" y="488"/>
                  </a:cubicBezTo>
                  <a:cubicBezTo>
                    <a:pt x="1424" y="488"/>
                    <a:pt x="1423" y="488"/>
                    <a:pt x="1422" y="489"/>
                  </a:cubicBezTo>
                  <a:cubicBezTo>
                    <a:pt x="1422" y="489"/>
                    <a:pt x="1421" y="489"/>
                    <a:pt x="1420" y="488"/>
                  </a:cubicBezTo>
                  <a:cubicBezTo>
                    <a:pt x="1420" y="488"/>
                    <a:pt x="1419" y="488"/>
                    <a:pt x="1420" y="487"/>
                  </a:cubicBezTo>
                  <a:cubicBezTo>
                    <a:pt x="1420" y="486"/>
                    <a:pt x="1419" y="486"/>
                    <a:pt x="1419" y="486"/>
                  </a:cubicBezTo>
                  <a:cubicBezTo>
                    <a:pt x="1418" y="486"/>
                    <a:pt x="1416" y="486"/>
                    <a:pt x="1416" y="487"/>
                  </a:cubicBezTo>
                  <a:cubicBezTo>
                    <a:pt x="1416" y="487"/>
                    <a:pt x="1414" y="493"/>
                    <a:pt x="1414" y="494"/>
                  </a:cubicBezTo>
                  <a:cubicBezTo>
                    <a:pt x="1414" y="495"/>
                    <a:pt x="1413" y="496"/>
                    <a:pt x="1413" y="497"/>
                  </a:cubicBezTo>
                  <a:cubicBezTo>
                    <a:pt x="1413" y="498"/>
                    <a:pt x="1413" y="499"/>
                    <a:pt x="1413" y="500"/>
                  </a:cubicBezTo>
                  <a:cubicBezTo>
                    <a:pt x="1414" y="501"/>
                    <a:pt x="1415" y="501"/>
                    <a:pt x="1416" y="501"/>
                  </a:cubicBezTo>
                  <a:cubicBezTo>
                    <a:pt x="1416" y="501"/>
                    <a:pt x="1416" y="503"/>
                    <a:pt x="1415" y="503"/>
                  </a:cubicBezTo>
                  <a:cubicBezTo>
                    <a:pt x="1414" y="504"/>
                    <a:pt x="1415" y="505"/>
                    <a:pt x="1415" y="506"/>
                  </a:cubicBezTo>
                  <a:cubicBezTo>
                    <a:pt x="1416" y="507"/>
                    <a:pt x="1415" y="506"/>
                    <a:pt x="1415" y="506"/>
                  </a:cubicBezTo>
                  <a:cubicBezTo>
                    <a:pt x="1414" y="506"/>
                    <a:pt x="1413" y="507"/>
                    <a:pt x="1411" y="506"/>
                  </a:cubicBezTo>
                  <a:cubicBezTo>
                    <a:pt x="1410" y="506"/>
                    <a:pt x="1410" y="505"/>
                    <a:pt x="1410" y="503"/>
                  </a:cubicBezTo>
                  <a:cubicBezTo>
                    <a:pt x="1409" y="502"/>
                    <a:pt x="1408" y="503"/>
                    <a:pt x="1408" y="504"/>
                  </a:cubicBezTo>
                  <a:cubicBezTo>
                    <a:pt x="1407" y="505"/>
                    <a:pt x="1409" y="506"/>
                    <a:pt x="1409" y="506"/>
                  </a:cubicBezTo>
                  <a:cubicBezTo>
                    <a:pt x="1410" y="507"/>
                    <a:pt x="1410" y="508"/>
                    <a:pt x="1409" y="509"/>
                  </a:cubicBezTo>
                  <a:cubicBezTo>
                    <a:pt x="1409" y="509"/>
                    <a:pt x="1408" y="509"/>
                    <a:pt x="1407" y="508"/>
                  </a:cubicBezTo>
                  <a:cubicBezTo>
                    <a:pt x="1406" y="507"/>
                    <a:pt x="1405" y="509"/>
                    <a:pt x="1405" y="510"/>
                  </a:cubicBezTo>
                  <a:cubicBezTo>
                    <a:pt x="1404" y="510"/>
                    <a:pt x="1404" y="509"/>
                    <a:pt x="1403" y="509"/>
                  </a:cubicBezTo>
                  <a:cubicBezTo>
                    <a:pt x="1403" y="508"/>
                    <a:pt x="1402" y="508"/>
                    <a:pt x="1401" y="508"/>
                  </a:cubicBezTo>
                  <a:cubicBezTo>
                    <a:pt x="1400" y="508"/>
                    <a:pt x="1399" y="508"/>
                    <a:pt x="1398" y="508"/>
                  </a:cubicBezTo>
                  <a:cubicBezTo>
                    <a:pt x="1398" y="507"/>
                    <a:pt x="1397" y="508"/>
                    <a:pt x="1396" y="507"/>
                  </a:cubicBezTo>
                  <a:cubicBezTo>
                    <a:pt x="1394" y="507"/>
                    <a:pt x="1393" y="506"/>
                    <a:pt x="1393" y="506"/>
                  </a:cubicBezTo>
                  <a:cubicBezTo>
                    <a:pt x="1392" y="505"/>
                    <a:pt x="1392" y="505"/>
                    <a:pt x="1391" y="505"/>
                  </a:cubicBezTo>
                  <a:cubicBezTo>
                    <a:pt x="1389" y="505"/>
                    <a:pt x="1388" y="505"/>
                    <a:pt x="1388" y="506"/>
                  </a:cubicBezTo>
                  <a:cubicBezTo>
                    <a:pt x="1387" y="507"/>
                    <a:pt x="1387" y="507"/>
                    <a:pt x="1387" y="508"/>
                  </a:cubicBezTo>
                  <a:cubicBezTo>
                    <a:pt x="1387" y="509"/>
                    <a:pt x="1389" y="509"/>
                    <a:pt x="1389" y="510"/>
                  </a:cubicBezTo>
                  <a:cubicBezTo>
                    <a:pt x="1389" y="510"/>
                    <a:pt x="1388" y="512"/>
                    <a:pt x="1387" y="512"/>
                  </a:cubicBezTo>
                  <a:cubicBezTo>
                    <a:pt x="1387" y="512"/>
                    <a:pt x="1386" y="512"/>
                    <a:pt x="1386" y="511"/>
                  </a:cubicBezTo>
                  <a:cubicBezTo>
                    <a:pt x="1386" y="511"/>
                    <a:pt x="1384" y="510"/>
                    <a:pt x="1384" y="510"/>
                  </a:cubicBezTo>
                  <a:cubicBezTo>
                    <a:pt x="1383" y="509"/>
                    <a:pt x="1383" y="510"/>
                    <a:pt x="1383" y="510"/>
                  </a:cubicBezTo>
                  <a:cubicBezTo>
                    <a:pt x="1383" y="511"/>
                    <a:pt x="1382" y="511"/>
                    <a:pt x="1381" y="511"/>
                  </a:cubicBezTo>
                  <a:cubicBezTo>
                    <a:pt x="1381" y="511"/>
                    <a:pt x="1381" y="513"/>
                    <a:pt x="1381" y="513"/>
                  </a:cubicBezTo>
                  <a:cubicBezTo>
                    <a:pt x="1381" y="514"/>
                    <a:pt x="1381" y="513"/>
                    <a:pt x="1380" y="513"/>
                  </a:cubicBezTo>
                  <a:cubicBezTo>
                    <a:pt x="1380" y="513"/>
                    <a:pt x="1380" y="512"/>
                    <a:pt x="1380" y="512"/>
                  </a:cubicBezTo>
                  <a:cubicBezTo>
                    <a:pt x="1380" y="511"/>
                    <a:pt x="1379" y="510"/>
                    <a:pt x="1378" y="510"/>
                  </a:cubicBezTo>
                  <a:cubicBezTo>
                    <a:pt x="1378" y="509"/>
                    <a:pt x="1377" y="509"/>
                    <a:pt x="1377" y="509"/>
                  </a:cubicBezTo>
                  <a:cubicBezTo>
                    <a:pt x="1376" y="508"/>
                    <a:pt x="1375" y="508"/>
                    <a:pt x="1375" y="509"/>
                  </a:cubicBezTo>
                  <a:cubicBezTo>
                    <a:pt x="1375" y="509"/>
                    <a:pt x="1375" y="509"/>
                    <a:pt x="1374" y="509"/>
                  </a:cubicBezTo>
                  <a:cubicBezTo>
                    <a:pt x="1374" y="509"/>
                    <a:pt x="1374" y="508"/>
                    <a:pt x="1373" y="508"/>
                  </a:cubicBezTo>
                  <a:cubicBezTo>
                    <a:pt x="1372" y="508"/>
                    <a:pt x="1372" y="508"/>
                    <a:pt x="1372" y="508"/>
                  </a:cubicBezTo>
                  <a:cubicBezTo>
                    <a:pt x="1371" y="507"/>
                    <a:pt x="1371" y="507"/>
                    <a:pt x="1371" y="508"/>
                  </a:cubicBezTo>
                  <a:cubicBezTo>
                    <a:pt x="1370" y="508"/>
                    <a:pt x="1371" y="509"/>
                    <a:pt x="1371" y="509"/>
                  </a:cubicBezTo>
                  <a:cubicBezTo>
                    <a:pt x="1372" y="510"/>
                    <a:pt x="1372" y="510"/>
                    <a:pt x="1372" y="511"/>
                  </a:cubicBezTo>
                  <a:cubicBezTo>
                    <a:pt x="1372" y="511"/>
                    <a:pt x="1371" y="512"/>
                    <a:pt x="1371" y="512"/>
                  </a:cubicBezTo>
                  <a:cubicBezTo>
                    <a:pt x="1371" y="512"/>
                    <a:pt x="1372" y="512"/>
                    <a:pt x="1372" y="513"/>
                  </a:cubicBezTo>
                  <a:cubicBezTo>
                    <a:pt x="1372" y="513"/>
                    <a:pt x="1372" y="514"/>
                    <a:pt x="1372" y="514"/>
                  </a:cubicBezTo>
                  <a:cubicBezTo>
                    <a:pt x="1372" y="515"/>
                    <a:pt x="1373" y="515"/>
                    <a:pt x="1373" y="515"/>
                  </a:cubicBezTo>
                  <a:cubicBezTo>
                    <a:pt x="1374" y="515"/>
                    <a:pt x="1374" y="516"/>
                    <a:pt x="1374" y="517"/>
                  </a:cubicBezTo>
                  <a:cubicBezTo>
                    <a:pt x="1374" y="517"/>
                    <a:pt x="1375" y="518"/>
                    <a:pt x="1375" y="518"/>
                  </a:cubicBezTo>
                  <a:cubicBezTo>
                    <a:pt x="1375" y="519"/>
                    <a:pt x="1376" y="519"/>
                    <a:pt x="1376" y="519"/>
                  </a:cubicBezTo>
                  <a:cubicBezTo>
                    <a:pt x="1377" y="520"/>
                    <a:pt x="1376" y="521"/>
                    <a:pt x="1375" y="521"/>
                  </a:cubicBezTo>
                  <a:cubicBezTo>
                    <a:pt x="1375" y="521"/>
                    <a:pt x="1375" y="522"/>
                    <a:pt x="1375" y="522"/>
                  </a:cubicBezTo>
                  <a:cubicBezTo>
                    <a:pt x="1375" y="522"/>
                    <a:pt x="1374" y="522"/>
                    <a:pt x="1373" y="522"/>
                  </a:cubicBezTo>
                  <a:cubicBezTo>
                    <a:pt x="1372" y="522"/>
                    <a:pt x="1372" y="524"/>
                    <a:pt x="1372" y="525"/>
                  </a:cubicBezTo>
                  <a:cubicBezTo>
                    <a:pt x="1372" y="526"/>
                    <a:pt x="1373" y="527"/>
                    <a:pt x="1373" y="527"/>
                  </a:cubicBezTo>
                  <a:cubicBezTo>
                    <a:pt x="1373" y="527"/>
                    <a:pt x="1373" y="528"/>
                    <a:pt x="1374" y="528"/>
                  </a:cubicBezTo>
                  <a:cubicBezTo>
                    <a:pt x="1375" y="529"/>
                    <a:pt x="1375" y="529"/>
                    <a:pt x="1375" y="530"/>
                  </a:cubicBezTo>
                  <a:cubicBezTo>
                    <a:pt x="1375" y="530"/>
                    <a:pt x="1375" y="531"/>
                    <a:pt x="1375" y="531"/>
                  </a:cubicBezTo>
                  <a:cubicBezTo>
                    <a:pt x="1376" y="532"/>
                    <a:pt x="1376" y="532"/>
                    <a:pt x="1376" y="533"/>
                  </a:cubicBezTo>
                  <a:cubicBezTo>
                    <a:pt x="1376" y="533"/>
                    <a:pt x="1376" y="534"/>
                    <a:pt x="1377" y="534"/>
                  </a:cubicBezTo>
                  <a:cubicBezTo>
                    <a:pt x="1377" y="534"/>
                    <a:pt x="1377" y="534"/>
                    <a:pt x="1377" y="535"/>
                  </a:cubicBezTo>
                  <a:cubicBezTo>
                    <a:pt x="1378" y="535"/>
                    <a:pt x="1377" y="536"/>
                    <a:pt x="1376" y="537"/>
                  </a:cubicBezTo>
                  <a:cubicBezTo>
                    <a:pt x="1375" y="538"/>
                    <a:pt x="1375" y="537"/>
                    <a:pt x="1374" y="537"/>
                  </a:cubicBezTo>
                  <a:cubicBezTo>
                    <a:pt x="1373" y="537"/>
                    <a:pt x="1373" y="538"/>
                    <a:pt x="1373" y="539"/>
                  </a:cubicBezTo>
                  <a:cubicBezTo>
                    <a:pt x="1372" y="539"/>
                    <a:pt x="1371" y="539"/>
                    <a:pt x="1370" y="539"/>
                  </a:cubicBezTo>
                  <a:cubicBezTo>
                    <a:pt x="1369" y="539"/>
                    <a:pt x="1368" y="538"/>
                    <a:pt x="1368" y="537"/>
                  </a:cubicBezTo>
                  <a:cubicBezTo>
                    <a:pt x="1368" y="537"/>
                    <a:pt x="1367" y="536"/>
                    <a:pt x="1367" y="535"/>
                  </a:cubicBezTo>
                  <a:cubicBezTo>
                    <a:pt x="1366" y="534"/>
                    <a:pt x="1366" y="534"/>
                    <a:pt x="1365" y="534"/>
                  </a:cubicBezTo>
                  <a:cubicBezTo>
                    <a:pt x="1364" y="534"/>
                    <a:pt x="1364" y="534"/>
                    <a:pt x="1364" y="535"/>
                  </a:cubicBezTo>
                  <a:cubicBezTo>
                    <a:pt x="1364" y="535"/>
                    <a:pt x="1364" y="535"/>
                    <a:pt x="1364" y="536"/>
                  </a:cubicBezTo>
                  <a:cubicBezTo>
                    <a:pt x="1363" y="536"/>
                    <a:pt x="1363" y="535"/>
                    <a:pt x="1362" y="535"/>
                  </a:cubicBezTo>
                  <a:cubicBezTo>
                    <a:pt x="1362" y="535"/>
                    <a:pt x="1360" y="533"/>
                    <a:pt x="1360" y="533"/>
                  </a:cubicBezTo>
                  <a:cubicBezTo>
                    <a:pt x="1360" y="533"/>
                    <a:pt x="1359" y="534"/>
                    <a:pt x="1358" y="534"/>
                  </a:cubicBezTo>
                  <a:cubicBezTo>
                    <a:pt x="1357" y="534"/>
                    <a:pt x="1357" y="534"/>
                    <a:pt x="1357" y="534"/>
                  </a:cubicBezTo>
                  <a:cubicBezTo>
                    <a:pt x="1356" y="535"/>
                    <a:pt x="1355" y="533"/>
                    <a:pt x="1354" y="532"/>
                  </a:cubicBezTo>
                  <a:cubicBezTo>
                    <a:pt x="1354" y="532"/>
                    <a:pt x="1354" y="532"/>
                    <a:pt x="1353" y="531"/>
                  </a:cubicBezTo>
                  <a:cubicBezTo>
                    <a:pt x="1353" y="531"/>
                    <a:pt x="1353" y="531"/>
                    <a:pt x="1352" y="531"/>
                  </a:cubicBezTo>
                  <a:cubicBezTo>
                    <a:pt x="1352" y="530"/>
                    <a:pt x="1351" y="530"/>
                    <a:pt x="1351" y="529"/>
                  </a:cubicBezTo>
                  <a:cubicBezTo>
                    <a:pt x="1350" y="529"/>
                    <a:pt x="1349" y="529"/>
                    <a:pt x="1349" y="528"/>
                  </a:cubicBezTo>
                  <a:cubicBezTo>
                    <a:pt x="1349" y="528"/>
                    <a:pt x="1348" y="527"/>
                    <a:pt x="1348" y="527"/>
                  </a:cubicBezTo>
                  <a:cubicBezTo>
                    <a:pt x="1347" y="526"/>
                    <a:pt x="1347" y="526"/>
                    <a:pt x="1347" y="525"/>
                  </a:cubicBezTo>
                  <a:cubicBezTo>
                    <a:pt x="1347" y="524"/>
                    <a:pt x="1346" y="523"/>
                    <a:pt x="1346" y="523"/>
                  </a:cubicBezTo>
                  <a:cubicBezTo>
                    <a:pt x="1345" y="522"/>
                    <a:pt x="1345" y="521"/>
                    <a:pt x="1345" y="521"/>
                  </a:cubicBezTo>
                  <a:cubicBezTo>
                    <a:pt x="1346" y="520"/>
                    <a:pt x="1345" y="520"/>
                    <a:pt x="1345" y="519"/>
                  </a:cubicBezTo>
                  <a:cubicBezTo>
                    <a:pt x="1345" y="519"/>
                    <a:pt x="1345" y="518"/>
                    <a:pt x="1345" y="518"/>
                  </a:cubicBezTo>
                  <a:cubicBezTo>
                    <a:pt x="1345" y="517"/>
                    <a:pt x="1345" y="516"/>
                    <a:pt x="1345" y="515"/>
                  </a:cubicBezTo>
                  <a:cubicBezTo>
                    <a:pt x="1344" y="515"/>
                    <a:pt x="1344" y="514"/>
                    <a:pt x="1344" y="514"/>
                  </a:cubicBezTo>
                  <a:cubicBezTo>
                    <a:pt x="1343" y="514"/>
                    <a:pt x="1343" y="514"/>
                    <a:pt x="1342" y="514"/>
                  </a:cubicBezTo>
                  <a:cubicBezTo>
                    <a:pt x="1342" y="515"/>
                    <a:pt x="1338" y="514"/>
                    <a:pt x="1337" y="514"/>
                  </a:cubicBezTo>
                  <a:cubicBezTo>
                    <a:pt x="1336" y="514"/>
                    <a:pt x="1335" y="513"/>
                    <a:pt x="1334" y="513"/>
                  </a:cubicBezTo>
                  <a:cubicBezTo>
                    <a:pt x="1334" y="513"/>
                    <a:pt x="1333" y="513"/>
                    <a:pt x="1333" y="514"/>
                  </a:cubicBezTo>
                  <a:cubicBezTo>
                    <a:pt x="1333" y="514"/>
                    <a:pt x="1332" y="514"/>
                    <a:pt x="1332" y="515"/>
                  </a:cubicBezTo>
                  <a:cubicBezTo>
                    <a:pt x="1331" y="515"/>
                    <a:pt x="1330" y="515"/>
                    <a:pt x="1329" y="515"/>
                  </a:cubicBezTo>
                  <a:cubicBezTo>
                    <a:pt x="1329" y="515"/>
                    <a:pt x="1329" y="515"/>
                    <a:pt x="1329" y="516"/>
                  </a:cubicBezTo>
                  <a:cubicBezTo>
                    <a:pt x="1329" y="516"/>
                    <a:pt x="1330" y="517"/>
                    <a:pt x="1330" y="517"/>
                  </a:cubicBezTo>
                  <a:cubicBezTo>
                    <a:pt x="1331" y="517"/>
                    <a:pt x="1331" y="518"/>
                    <a:pt x="1330" y="519"/>
                  </a:cubicBezTo>
                  <a:cubicBezTo>
                    <a:pt x="1330" y="519"/>
                    <a:pt x="1330" y="520"/>
                    <a:pt x="1330" y="520"/>
                  </a:cubicBezTo>
                  <a:cubicBezTo>
                    <a:pt x="1330" y="520"/>
                    <a:pt x="1329" y="521"/>
                    <a:pt x="1329" y="521"/>
                  </a:cubicBezTo>
                  <a:cubicBezTo>
                    <a:pt x="1329" y="521"/>
                    <a:pt x="1328" y="521"/>
                    <a:pt x="1328" y="521"/>
                  </a:cubicBezTo>
                  <a:cubicBezTo>
                    <a:pt x="1327" y="522"/>
                    <a:pt x="1328" y="522"/>
                    <a:pt x="1328" y="523"/>
                  </a:cubicBezTo>
                  <a:cubicBezTo>
                    <a:pt x="1328" y="524"/>
                    <a:pt x="1327" y="525"/>
                    <a:pt x="1327" y="526"/>
                  </a:cubicBezTo>
                  <a:cubicBezTo>
                    <a:pt x="1327" y="526"/>
                    <a:pt x="1329" y="527"/>
                    <a:pt x="1329" y="527"/>
                  </a:cubicBezTo>
                  <a:cubicBezTo>
                    <a:pt x="1330" y="528"/>
                    <a:pt x="1331" y="528"/>
                    <a:pt x="1331" y="529"/>
                  </a:cubicBezTo>
                  <a:cubicBezTo>
                    <a:pt x="1331" y="529"/>
                    <a:pt x="1331" y="529"/>
                    <a:pt x="1330" y="530"/>
                  </a:cubicBezTo>
                  <a:cubicBezTo>
                    <a:pt x="1330" y="531"/>
                    <a:pt x="1332" y="532"/>
                    <a:pt x="1332" y="533"/>
                  </a:cubicBezTo>
                  <a:cubicBezTo>
                    <a:pt x="1332" y="534"/>
                    <a:pt x="1332" y="534"/>
                    <a:pt x="1332" y="535"/>
                  </a:cubicBezTo>
                  <a:cubicBezTo>
                    <a:pt x="1332" y="535"/>
                    <a:pt x="1332" y="535"/>
                    <a:pt x="1332" y="536"/>
                  </a:cubicBezTo>
                  <a:cubicBezTo>
                    <a:pt x="1332" y="537"/>
                    <a:pt x="1331" y="537"/>
                    <a:pt x="1331" y="537"/>
                  </a:cubicBezTo>
                  <a:cubicBezTo>
                    <a:pt x="1330" y="537"/>
                    <a:pt x="1330" y="538"/>
                    <a:pt x="1330" y="538"/>
                  </a:cubicBezTo>
                  <a:cubicBezTo>
                    <a:pt x="1330" y="539"/>
                    <a:pt x="1330" y="540"/>
                    <a:pt x="1329" y="540"/>
                  </a:cubicBezTo>
                  <a:cubicBezTo>
                    <a:pt x="1329" y="541"/>
                    <a:pt x="1329" y="541"/>
                    <a:pt x="1329" y="542"/>
                  </a:cubicBezTo>
                  <a:cubicBezTo>
                    <a:pt x="1328" y="542"/>
                    <a:pt x="1328" y="542"/>
                    <a:pt x="1327" y="542"/>
                  </a:cubicBezTo>
                  <a:cubicBezTo>
                    <a:pt x="1327" y="541"/>
                    <a:pt x="1326" y="542"/>
                    <a:pt x="1326" y="542"/>
                  </a:cubicBezTo>
                  <a:cubicBezTo>
                    <a:pt x="1325" y="542"/>
                    <a:pt x="1324" y="541"/>
                    <a:pt x="1324" y="541"/>
                  </a:cubicBezTo>
                  <a:cubicBezTo>
                    <a:pt x="1324" y="540"/>
                    <a:pt x="1324" y="538"/>
                    <a:pt x="1324" y="538"/>
                  </a:cubicBezTo>
                  <a:cubicBezTo>
                    <a:pt x="1324" y="537"/>
                    <a:pt x="1324" y="534"/>
                    <a:pt x="1324" y="533"/>
                  </a:cubicBezTo>
                  <a:cubicBezTo>
                    <a:pt x="1323" y="532"/>
                    <a:pt x="1323" y="533"/>
                    <a:pt x="1322" y="533"/>
                  </a:cubicBezTo>
                  <a:cubicBezTo>
                    <a:pt x="1322" y="533"/>
                    <a:pt x="1321" y="532"/>
                    <a:pt x="1321" y="532"/>
                  </a:cubicBezTo>
                  <a:cubicBezTo>
                    <a:pt x="1321" y="532"/>
                    <a:pt x="1321" y="531"/>
                    <a:pt x="1320" y="531"/>
                  </a:cubicBezTo>
                  <a:cubicBezTo>
                    <a:pt x="1319" y="531"/>
                    <a:pt x="1317" y="529"/>
                    <a:pt x="1316" y="529"/>
                  </a:cubicBezTo>
                  <a:cubicBezTo>
                    <a:pt x="1316" y="528"/>
                    <a:pt x="1314" y="526"/>
                    <a:pt x="1313" y="525"/>
                  </a:cubicBezTo>
                  <a:cubicBezTo>
                    <a:pt x="1313" y="524"/>
                    <a:pt x="1313" y="522"/>
                    <a:pt x="1313" y="522"/>
                  </a:cubicBezTo>
                  <a:cubicBezTo>
                    <a:pt x="1314" y="521"/>
                    <a:pt x="1314" y="521"/>
                    <a:pt x="1314" y="521"/>
                  </a:cubicBezTo>
                  <a:cubicBezTo>
                    <a:pt x="1314" y="521"/>
                    <a:pt x="1312" y="521"/>
                    <a:pt x="1312" y="521"/>
                  </a:cubicBezTo>
                  <a:cubicBezTo>
                    <a:pt x="1311" y="521"/>
                    <a:pt x="1309" y="521"/>
                    <a:pt x="1309" y="521"/>
                  </a:cubicBezTo>
                  <a:cubicBezTo>
                    <a:pt x="1309" y="521"/>
                    <a:pt x="1307" y="520"/>
                    <a:pt x="1307" y="521"/>
                  </a:cubicBezTo>
                  <a:cubicBezTo>
                    <a:pt x="1306" y="521"/>
                    <a:pt x="1306" y="522"/>
                    <a:pt x="1305" y="522"/>
                  </a:cubicBezTo>
                  <a:cubicBezTo>
                    <a:pt x="1305" y="523"/>
                    <a:pt x="1303" y="525"/>
                    <a:pt x="1303" y="526"/>
                  </a:cubicBezTo>
                  <a:cubicBezTo>
                    <a:pt x="1303" y="527"/>
                    <a:pt x="1303" y="527"/>
                    <a:pt x="1302" y="527"/>
                  </a:cubicBezTo>
                  <a:cubicBezTo>
                    <a:pt x="1302" y="527"/>
                    <a:pt x="1302" y="529"/>
                    <a:pt x="1302" y="529"/>
                  </a:cubicBezTo>
                  <a:cubicBezTo>
                    <a:pt x="1302" y="530"/>
                    <a:pt x="1300" y="532"/>
                    <a:pt x="1300" y="532"/>
                  </a:cubicBezTo>
                  <a:cubicBezTo>
                    <a:pt x="1300" y="532"/>
                    <a:pt x="1299" y="532"/>
                    <a:pt x="1299" y="531"/>
                  </a:cubicBezTo>
                  <a:cubicBezTo>
                    <a:pt x="1298" y="531"/>
                    <a:pt x="1298" y="529"/>
                    <a:pt x="1298" y="528"/>
                  </a:cubicBezTo>
                  <a:cubicBezTo>
                    <a:pt x="1298" y="528"/>
                    <a:pt x="1297" y="526"/>
                    <a:pt x="1297" y="526"/>
                  </a:cubicBezTo>
                  <a:cubicBezTo>
                    <a:pt x="1296" y="525"/>
                    <a:pt x="1291" y="523"/>
                    <a:pt x="1290" y="523"/>
                  </a:cubicBezTo>
                  <a:cubicBezTo>
                    <a:pt x="1289" y="523"/>
                    <a:pt x="1287" y="522"/>
                    <a:pt x="1285" y="522"/>
                  </a:cubicBezTo>
                  <a:cubicBezTo>
                    <a:pt x="1284" y="521"/>
                    <a:pt x="1284" y="522"/>
                    <a:pt x="1284" y="522"/>
                  </a:cubicBezTo>
                  <a:cubicBezTo>
                    <a:pt x="1283" y="523"/>
                    <a:pt x="1283" y="523"/>
                    <a:pt x="1282" y="523"/>
                  </a:cubicBezTo>
                  <a:cubicBezTo>
                    <a:pt x="1282" y="523"/>
                    <a:pt x="1282" y="523"/>
                    <a:pt x="1281" y="524"/>
                  </a:cubicBezTo>
                  <a:cubicBezTo>
                    <a:pt x="1281" y="524"/>
                    <a:pt x="1282" y="525"/>
                    <a:pt x="1281" y="525"/>
                  </a:cubicBezTo>
                  <a:cubicBezTo>
                    <a:pt x="1280" y="525"/>
                    <a:pt x="1279" y="525"/>
                    <a:pt x="1278" y="525"/>
                  </a:cubicBezTo>
                  <a:cubicBezTo>
                    <a:pt x="1277" y="524"/>
                    <a:pt x="1277" y="524"/>
                    <a:pt x="1276" y="523"/>
                  </a:cubicBezTo>
                  <a:cubicBezTo>
                    <a:pt x="1276" y="522"/>
                    <a:pt x="1276" y="521"/>
                    <a:pt x="1275" y="520"/>
                  </a:cubicBezTo>
                  <a:cubicBezTo>
                    <a:pt x="1274" y="519"/>
                    <a:pt x="1274" y="520"/>
                    <a:pt x="1273" y="519"/>
                  </a:cubicBezTo>
                  <a:cubicBezTo>
                    <a:pt x="1272" y="519"/>
                    <a:pt x="1272" y="518"/>
                    <a:pt x="1273" y="518"/>
                  </a:cubicBezTo>
                  <a:cubicBezTo>
                    <a:pt x="1273" y="517"/>
                    <a:pt x="1272" y="517"/>
                    <a:pt x="1272" y="516"/>
                  </a:cubicBezTo>
                  <a:cubicBezTo>
                    <a:pt x="1271" y="515"/>
                    <a:pt x="1270" y="513"/>
                    <a:pt x="1270" y="511"/>
                  </a:cubicBezTo>
                  <a:cubicBezTo>
                    <a:pt x="1270" y="510"/>
                    <a:pt x="1270" y="509"/>
                    <a:pt x="1270" y="508"/>
                  </a:cubicBezTo>
                  <a:cubicBezTo>
                    <a:pt x="1270" y="507"/>
                    <a:pt x="1268" y="507"/>
                    <a:pt x="1267" y="507"/>
                  </a:cubicBezTo>
                  <a:cubicBezTo>
                    <a:pt x="1266" y="506"/>
                    <a:pt x="1267" y="506"/>
                    <a:pt x="1267" y="505"/>
                  </a:cubicBezTo>
                  <a:cubicBezTo>
                    <a:pt x="1268" y="505"/>
                    <a:pt x="1266" y="504"/>
                    <a:pt x="1267" y="504"/>
                  </a:cubicBezTo>
                  <a:cubicBezTo>
                    <a:pt x="1267" y="503"/>
                    <a:pt x="1268" y="502"/>
                    <a:pt x="1268" y="501"/>
                  </a:cubicBezTo>
                  <a:cubicBezTo>
                    <a:pt x="1269" y="501"/>
                    <a:pt x="1270" y="500"/>
                    <a:pt x="1270" y="500"/>
                  </a:cubicBezTo>
                  <a:cubicBezTo>
                    <a:pt x="1271" y="500"/>
                    <a:pt x="1271" y="500"/>
                    <a:pt x="1272" y="500"/>
                  </a:cubicBezTo>
                  <a:cubicBezTo>
                    <a:pt x="1273" y="501"/>
                    <a:pt x="1273" y="500"/>
                    <a:pt x="1274" y="500"/>
                  </a:cubicBezTo>
                  <a:cubicBezTo>
                    <a:pt x="1274" y="500"/>
                    <a:pt x="1274" y="500"/>
                    <a:pt x="1273" y="499"/>
                  </a:cubicBezTo>
                  <a:cubicBezTo>
                    <a:pt x="1272" y="498"/>
                    <a:pt x="1271" y="498"/>
                    <a:pt x="1271" y="497"/>
                  </a:cubicBezTo>
                  <a:cubicBezTo>
                    <a:pt x="1271" y="496"/>
                    <a:pt x="1272" y="496"/>
                    <a:pt x="1273" y="496"/>
                  </a:cubicBezTo>
                  <a:cubicBezTo>
                    <a:pt x="1273" y="496"/>
                    <a:pt x="1273" y="495"/>
                    <a:pt x="1274" y="495"/>
                  </a:cubicBezTo>
                  <a:cubicBezTo>
                    <a:pt x="1275" y="495"/>
                    <a:pt x="1275" y="494"/>
                    <a:pt x="1275" y="493"/>
                  </a:cubicBezTo>
                  <a:cubicBezTo>
                    <a:pt x="1275" y="492"/>
                    <a:pt x="1275" y="491"/>
                    <a:pt x="1274" y="490"/>
                  </a:cubicBezTo>
                  <a:cubicBezTo>
                    <a:pt x="1273" y="490"/>
                    <a:pt x="1274" y="488"/>
                    <a:pt x="1274" y="488"/>
                  </a:cubicBezTo>
                  <a:cubicBezTo>
                    <a:pt x="1274" y="487"/>
                    <a:pt x="1274" y="486"/>
                    <a:pt x="1274" y="486"/>
                  </a:cubicBezTo>
                  <a:cubicBezTo>
                    <a:pt x="1273" y="486"/>
                    <a:pt x="1273" y="486"/>
                    <a:pt x="1272" y="485"/>
                  </a:cubicBezTo>
                  <a:cubicBezTo>
                    <a:pt x="1272" y="484"/>
                    <a:pt x="1271" y="484"/>
                    <a:pt x="1270" y="484"/>
                  </a:cubicBezTo>
                  <a:cubicBezTo>
                    <a:pt x="1268" y="484"/>
                    <a:pt x="1268" y="486"/>
                    <a:pt x="1268" y="486"/>
                  </a:cubicBezTo>
                  <a:cubicBezTo>
                    <a:pt x="1268" y="487"/>
                    <a:pt x="1268" y="487"/>
                    <a:pt x="1267" y="487"/>
                  </a:cubicBezTo>
                  <a:cubicBezTo>
                    <a:pt x="1267" y="486"/>
                    <a:pt x="1266" y="486"/>
                    <a:pt x="1265" y="486"/>
                  </a:cubicBezTo>
                  <a:cubicBezTo>
                    <a:pt x="1264" y="486"/>
                    <a:pt x="1264" y="485"/>
                    <a:pt x="1264" y="485"/>
                  </a:cubicBezTo>
                  <a:cubicBezTo>
                    <a:pt x="1263" y="485"/>
                    <a:pt x="1262" y="483"/>
                    <a:pt x="1262" y="482"/>
                  </a:cubicBezTo>
                  <a:cubicBezTo>
                    <a:pt x="1262" y="482"/>
                    <a:pt x="1262" y="482"/>
                    <a:pt x="1262" y="481"/>
                  </a:cubicBezTo>
                  <a:cubicBezTo>
                    <a:pt x="1263" y="481"/>
                    <a:pt x="1261" y="480"/>
                    <a:pt x="1261" y="479"/>
                  </a:cubicBezTo>
                  <a:cubicBezTo>
                    <a:pt x="1261" y="479"/>
                    <a:pt x="1261" y="475"/>
                    <a:pt x="1260" y="474"/>
                  </a:cubicBezTo>
                  <a:cubicBezTo>
                    <a:pt x="1260" y="473"/>
                    <a:pt x="1261" y="473"/>
                    <a:pt x="1260" y="472"/>
                  </a:cubicBezTo>
                  <a:cubicBezTo>
                    <a:pt x="1260" y="470"/>
                    <a:pt x="1260" y="470"/>
                    <a:pt x="1259" y="470"/>
                  </a:cubicBezTo>
                  <a:cubicBezTo>
                    <a:pt x="1258" y="470"/>
                    <a:pt x="1258" y="471"/>
                    <a:pt x="1258" y="472"/>
                  </a:cubicBezTo>
                  <a:cubicBezTo>
                    <a:pt x="1258" y="472"/>
                    <a:pt x="1257" y="473"/>
                    <a:pt x="1256" y="473"/>
                  </a:cubicBezTo>
                  <a:cubicBezTo>
                    <a:pt x="1255" y="473"/>
                    <a:pt x="1253" y="474"/>
                    <a:pt x="1253" y="474"/>
                  </a:cubicBezTo>
                  <a:cubicBezTo>
                    <a:pt x="1252" y="474"/>
                    <a:pt x="1251" y="475"/>
                    <a:pt x="1250" y="475"/>
                  </a:cubicBezTo>
                  <a:cubicBezTo>
                    <a:pt x="1249" y="475"/>
                    <a:pt x="1248" y="473"/>
                    <a:pt x="1248" y="472"/>
                  </a:cubicBezTo>
                  <a:cubicBezTo>
                    <a:pt x="1248" y="471"/>
                    <a:pt x="1250" y="469"/>
                    <a:pt x="1250" y="469"/>
                  </a:cubicBezTo>
                  <a:cubicBezTo>
                    <a:pt x="1250" y="469"/>
                    <a:pt x="1250" y="469"/>
                    <a:pt x="1250" y="469"/>
                  </a:cubicBezTo>
                  <a:cubicBezTo>
                    <a:pt x="1251" y="470"/>
                    <a:pt x="1254" y="469"/>
                    <a:pt x="1255" y="469"/>
                  </a:cubicBezTo>
                  <a:cubicBezTo>
                    <a:pt x="1256" y="469"/>
                    <a:pt x="1258" y="469"/>
                    <a:pt x="1259" y="468"/>
                  </a:cubicBezTo>
                  <a:cubicBezTo>
                    <a:pt x="1260" y="468"/>
                    <a:pt x="1261" y="468"/>
                    <a:pt x="1262" y="468"/>
                  </a:cubicBezTo>
                  <a:cubicBezTo>
                    <a:pt x="1262" y="467"/>
                    <a:pt x="1262" y="467"/>
                    <a:pt x="1262" y="467"/>
                  </a:cubicBezTo>
                  <a:cubicBezTo>
                    <a:pt x="1262" y="467"/>
                    <a:pt x="1261" y="467"/>
                    <a:pt x="1261" y="467"/>
                  </a:cubicBezTo>
                  <a:cubicBezTo>
                    <a:pt x="1260" y="467"/>
                    <a:pt x="1260" y="466"/>
                    <a:pt x="1260" y="466"/>
                  </a:cubicBezTo>
                  <a:cubicBezTo>
                    <a:pt x="1260" y="465"/>
                    <a:pt x="1260" y="465"/>
                    <a:pt x="1260" y="464"/>
                  </a:cubicBezTo>
                  <a:cubicBezTo>
                    <a:pt x="1260" y="463"/>
                    <a:pt x="1259" y="463"/>
                    <a:pt x="1259" y="464"/>
                  </a:cubicBezTo>
                  <a:cubicBezTo>
                    <a:pt x="1258" y="464"/>
                    <a:pt x="1258" y="464"/>
                    <a:pt x="1257" y="464"/>
                  </a:cubicBezTo>
                  <a:cubicBezTo>
                    <a:pt x="1257" y="463"/>
                    <a:pt x="1256" y="464"/>
                    <a:pt x="1256" y="464"/>
                  </a:cubicBezTo>
                  <a:cubicBezTo>
                    <a:pt x="1255" y="464"/>
                    <a:pt x="1255" y="464"/>
                    <a:pt x="1254" y="464"/>
                  </a:cubicBezTo>
                  <a:cubicBezTo>
                    <a:pt x="1254" y="464"/>
                    <a:pt x="1255" y="463"/>
                    <a:pt x="1254" y="463"/>
                  </a:cubicBezTo>
                  <a:cubicBezTo>
                    <a:pt x="1253" y="463"/>
                    <a:pt x="1253" y="463"/>
                    <a:pt x="1253" y="464"/>
                  </a:cubicBezTo>
                  <a:cubicBezTo>
                    <a:pt x="1253" y="464"/>
                    <a:pt x="1251" y="463"/>
                    <a:pt x="1250" y="463"/>
                  </a:cubicBezTo>
                  <a:cubicBezTo>
                    <a:pt x="1249" y="464"/>
                    <a:pt x="1248" y="464"/>
                    <a:pt x="1248" y="464"/>
                  </a:cubicBezTo>
                  <a:cubicBezTo>
                    <a:pt x="1248" y="463"/>
                    <a:pt x="1247" y="462"/>
                    <a:pt x="1246" y="462"/>
                  </a:cubicBezTo>
                  <a:cubicBezTo>
                    <a:pt x="1245" y="461"/>
                    <a:pt x="1244" y="461"/>
                    <a:pt x="1243" y="460"/>
                  </a:cubicBezTo>
                  <a:cubicBezTo>
                    <a:pt x="1242" y="459"/>
                    <a:pt x="1242" y="460"/>
                    <a:pt x="1242" y="460"/>
                  </a:cubicBezTo>
                  <a:cubicBezTo>
                    <a:pt x="1242" y="460"/>
                    <a:pt x="1241" y="461"/>
                    <a:pt x="1240" y="460"/>
                  </a:cubicBezTo>
                  <a:cubicBezTo>
                    <a:pt x="1240" y="460"/>
                    <a:pt x="1239" y="460"/>
                    <a:pt x="1238" y="460"/>
                  </a:cubicBezTo>
                  <a:cubicBezTo>
                    <a:pt x="1237" y="460"/>
                    <a:pt x="1236" y="459"/>
                    <a:pt x="1236" y="458"/>
                  </a:cubicBezTo>
                  <a:cubicBezTo>
                    <a:pt x="1236" y="457"/>
                    <a:pt x="1236" y="455"/>
                    <a:pt x="1236" y="455"/>
                  </a:cubicBezTo>
                  <a:cubicBezTo>
                    <a:pt x="1235" y="454"/>
                    <a:pt x="1234" y="454"/>
                    <a:pt x="1233" y="454"/>
                  </a:cubicBezTo>
                  <a:cubicBezTo>
                    <a:pt x="1232" y="454"/>
                    <a:pt x="1232" y="454"/>
                    <a:pt x="1232" y="453"/>
                  </a:cubicBezTo>
                  <a:cubicBezTo>
                    <a:pt x="1231" y="453"/>
                    <a:pt x="1231" y="453"/>
                    <a:pt x="1230" y="452"/>
                  </a:cubicBezTo>
                  <a:cubicBezTo>
                    <a:pt x="1229" y="452"/>
                    <a:pt x="1228" y="451"/>
                    <a:pt x="1228" y="450"/>
                  </a:cubicBezTo>
                  <a:cubicBezTo>
                    <a:pt x="1228" y="449"/>
                    <a:pt x="1228" y="449"/>
                    <a:pt x="1227" y="449"/>
                  </a:cubicBezTo>
                  <a:cubicBezTo>
                    <a:pt x="1227" y="448"/>
                    <a:pt x="1226" y="448"/>
                    <a:pt x="1226" y="447"/>
                  </a:cubicBezTo>
                  <a:cubicBezTo>
                    <a:pt x="1226" y="446"/>
                    <a:pt x="1227" y="446"/>
                    <a:pt x="1227" y="446"/>
                  </a:cubicBezTo>
                  <a:cubicBezTo>
                    <a:pt x="1227" y="446"/>
                    <a:pt x="1226" y="446"/>
                    <a:pt x="1226" y="445"/>
                  </a:cubicBezTo>
                  <a:cubicBezTo>
                    <a:pt x="1225" y="445"/>
                    <a:pt x="1225" y="443"/>
                    <a:pt x="1225" y="443"/>
                  </a:cubicBezTo>
                  <a:cubicBezTo>
                    <a:pt x="1225" y="442"/>
                    <a:pt x="1224" y="442"/>
                    <a:pt x="1224" y="441"/>
                  </a:cubicBezTo>
                  <a:cubicBezTo>
                    <a:pt x="1224" y="441"/>
                    <a:pt x="1223" y="441"/>
                    <a:pt x="1222" y="441"/>
                  </a:cubicBezTo>
                  <a:cubicBezTo>
                    <a:pt x="1222" y="441"/>
                    <a:pt x="1221" y="441"/>
                    <a:pt x="1221" y="440"/>
                  </a:cubicBezTo>
                  <a:cubicBezTo>
                    <a:pt x="1222" y="440"/>
                    <a:pt x="1221" y="440"/>
                    <a:pt x="1221" y="439"/>
                  </a:cubicBezTo>
                  <a:cubicBezTo>
                    <a:pt x="1220" y="439"/>
                    <a:pt x="1219" y="438"/>
                    <a:pt x="1218" y="437"/>
                  </a:cubicBezTo>
                  <a:cubicBezTo>
                    <a:pt x="1218" y="436"/>
                    <a:pt x="1217" y="434"/>
                    <a:pt x="1216" y="434"/>
                  </a:cubicBezTo>
                  <a:cubicBezTo>
                    <a:pt x="1216" y="434"/>
                    <a:pt x="1215" y="435"/>
                    <a:pt x="1215" y="436"/>
                  </a:cubicBezTo>
                  <a:cubicBezTo>
                    <a:pt x="1215" y="437"/>
                    <a:pt x="1214" y="436"/>
                    <a:pt x="1214" y="437"/>
                  </a:cubicBezTo>
                  <a:cubicBezTo>
                    <a:pt x="1215" y="438"/>
                    <a:pt x="1214" y="438"/>
                    <a:pt x="1213" y="438"/>
                  </a:cubicBezTo>
                  <a:cubicBezTo>
                    <a:pt x="1212" y="438"/>
                    <a:pt x="1212" y="438"/>
                    <a:pt x="1211" y="439"/>
                  </a:cubicBezTo>
                  <a:cubicBezTo>
                    <a:pt x="1211" y="439"/>
                    <a:pt x="1210" y="440"/>
                    <a:pt x="1210" y="440"/>
                  </a:cubicBezTo>
                  <a:cubicBezTo>
                    <a:pt x="1209" y="440"/>
                    <a:pt x="1208" y="440"/>
                    <a:pt x="1208" y="440"/>
                  </a:cubicBezTo>
                  <a:cubicBezTo>
                    <a:pt x="1207" y="439"/>
                    <a:pt x="1207" y="440"/>
                    <a:pt x="1206" y="440"/>
                  </a:cubicBezTo>
                  <a:cubicBezTo>
                    <a:pt x="1206" y="440"/>
                    <a:pt x="1206" y="439"/>
                    <a:pt x="1205" y="439"/>
                  </a:cubicBezTo>
                  <a:cubicBezTo>
                    <a:pt x="1204" y="439"/>
                    <a:pt x="1204" y="439"/>
                    <a:pt x="1204" y="440"/>
                  </a:cubicBezTo>
                  <a:cubicBezTo>
                    <a:pt x="1205" y="441"/>
                    <a:pt x="1204" y="442"/>
                    <a:pt x="1204" y="442"/>
                  </a:cubicBezTo>
                  <a:cubicBezTo>
                    <a:pt x="1204" y="442"/>
                    <a:pt x="1203" y="442"/>
                    <a:pt x="1202" y="442"/>
                  </a:cubicBezTo>
                  <a:cubicBezTo>
                    <a:pt x="1201" y="442"/>
                    <a:pt x="1201" y="442"/>
                    <a:pt x="1201" y="441"/>
                  </a:cubicBezTo>
                  <a:cubicBezTo>
                    <a:pt x="1201" y="441"/>
                    <a:pt x="1200" y="440"/>
                    <a:pt x="1200" y="440"/>
                  </a:cubicBezTo>
                  <a:cubicBezTo>
                    <a:pt x="1200" y="439"/>
                    <a:pt x="1200" y="439"/>
                    <a:pt x="1199" y="439"/>
                  </a:cubicBezTo>
                  <a:cubicBezTo>
                    <a:pt x="1199" y="439"/>
                    <a:pt x="1199" y="440"/>
                    <a:pt x="1198" y="441"/>
                  </a:cubicBezTo>
                  <a:cubicBezTo>
                    <a:pt x="1198" y="441"/>
                    <a:pt x="1197" y="442"/>
                    <a:pt x="1198" y="443"/>
                  </a:cubicBezTo>
                  <a:cubicBezTo>
                    <a:pt x="1198" y="443"/>
                    <a:pt x="1198" y="443"/>
                    <a:pt x="1198" y="444"/>
                  </a:cubicBezTo>
                  <a:cubicBezTo>
                    <a:pt x="1197" y="445"/>
                    <a:pt x="1197" y="445"/>
                    <a:pt x="1196" y="446"/>
                  </a:cubicBezTo>
                  <a:cubicBezTo>
                    <a:pt x="1196" y="446"/>
                    <a:pt x="1195" y="446"/>
                    <a:pt x="1195" y="445"/>
                  </a:cubicBezTo>
                  <a:cubicBezTo>
                    <a:pt x="1195" y="444"/>
                    <a:pt x="1195" y="445"/>
                    <a:pt x="1194" y="445"/>
                  </a:cubicBezTo>
                  <a:cubicBezTo>
                    <a:pt x="1193" y="444"/>
                    <a:pt x="1192" y="444"/>
                    <a:pt x="1191" y="445"/>
                  </a:cubicBezTo>
                  <a:cubicBezTo>
                    <a:pt x="1191" y="445"/>
                    <a:pt x="1191" y="447"/>
                    <a:pt x="1191" y="447"/>
                  </a:cubicBezTo>
                  <a:cubicBezTo>
                    <a:pt x="1191" y="447"/>
                    <a:pt x="1189" y="446"/>
                    <a:pt x="1188" y="445"/>
                  </a:cubicBezTo>
                  <a:cubicBezTo>
                    <a:pt x="1187" y="445"/>
                    <a:pt x="1187" y="445"/>
                    <a:pt x="1186" y="445"/>
                  </a:cubicBezTo>
                  <a:cubicBezTo>
                    <a:pt x="1185" y="446"/>
                    <a:pt x="1185" y="445"/>
                    <a:pt x="1184" y="445"/>
                  </a:cubicBezTo>
                  <a:cubicBezTo>
                    <a:pt x="1183" y="445"/>
                    <a:pt x="1182" y="446"/>
                    <a:pt x="1182" y="447"/>
                  </a:cubicBezTo>
                  <a:cubicBezTo>
                    <a:pt x="1182" y="447"/>
                    <a:pt x="1182" y="449"/>
                    <a:pt x="1182" y="449"/>
                  </a:cubicBezTo>
                  <a:cubicBezTo>
                    <a:pt x="1182" y="450"/>
                    <a:pt x="1181" y="450"/>
                    <a:pt x="1181" y="450"/>
                  </a:cubicBezTo>
                  <a:cubicBezTo>
                    <a:pt x="1180" y="450"/>
                    <a:pt x="1180" y="450"/>
                    <a:pt x="1179" y="450"/>
                  </a:cubicBezTo>
                  <a:cubicBezTo>
                    <a:pt x="1179" y="451"/>
                    <a:pt x="1179" y="451"/>
                    <a:pt x="1179" y="452"/>
                  </a:cubicBezTo>
                  <a:cubicBezTo>
                    <a:pt x="1178" y="452"/>
                    <a:pt x="1177" y="451"/>
                    <a:pt x="1176" y="451"/>
                  </a:cubicBezTo>
                  <a:cubicBezTo>
                    <a:pt x="1176" y="450"/>
                    <a:pt x="1176" y="450"/>
                    <a:pt x="1175" y="449"/>
                  </a:cubicBezTo>
                  <a:cubicBezTo>
                    <a:pt x="1175" y="448"/>
                    <a:pt x="1174" y="448"/>
                    <a:pt x="1173" y="448"/>
                  </a:cubicBezTo>
                  <a:cubicBezTo>
                    <a:pt x="1171" y="448"/>
                    <a:pt x="1171" y="448"/>
                    <a:pt x="1171" y="448"/>
                  </a:cubicBezTo>
                  <a:cubicBezTo>
                    <a:pt x="1170" y="448"/>
                    <a:pt x="1170" y="449"/>
                    <a:pt x="1170" y="449"/>
                  </a:cubicBezTo>
                  <a:cubicBezTo>
                    <a:pt x="1170" y="450"/>
                    <a:pt x="1169" y="450"/>
                    <a:pt x="1169" y="449"/>
                  </a:cubicBezTo>
                  <a:cubicBezTo>
                    <a:pt x="1169" y="449"/>
                    <a:pt x="1168" y="449"/>
                    <a:pt x="1168" y="448"/>
                  </a:cubicBezTo>
                  <a:cubicBezTo>
                    <a:pt x="1167" y="447"/>
                    <a:pt x="1167" y="448"/>
                    <a:pt x="1166" y="448"/>
                  </a:cubicBezTo>
                  <a:cubicBezTo>
                    <a:pt x="1166" y="448"/>
                    <a:pt x="1166" y="446"/>
                    <a:pt x="1165" y="446"/>
                  </a:cubicBezTo>
                  <a:cubicBezTo>
                    <a:pt x="1165" y="445"/>
                    <a:pt x="1163" y="446"/>
                    <a:pt x="1162" y="446"/>
                  </a:cubicBezTo>
                  <a:cubicBezTo>
                    <a:pt x="1162" y="447"/>
                    <a:pt x="1161" y="447"/>
                    <a:pt x="1161" y="447"/>
                  </a:cubicBezTo>
                  <a:cubicBezTo>
                    <a:pt x="1160" y="446"/>
                    <a:pt x="1160" y="446"/>
                    <a:pt x="1159" y="446"/>
                  </a:cubicBezTo>
                  <a:cubicBezTo>
                    <a:pt x="1158" y="446"/>
                    <a:pt x="1157" y="446"/>
                    <a:pt x="1157" y="446"/>
                  </a:cubicBezTo>
                  <a:cubicBezTo>
                    <a:pt x="1157" y="445"/>
                    <a:pt x="1158" y="445"/>
                    <a:pt x="1157" y="443"/>
                  </a:cubicBezTo>
                  <a:cubicBezTo>
                    <a:pt x="1157" y="441"/>
                    <a:pt x="1157" y="442"/>
                    <a:pt x="1156" y="442"/>
                  </a:cubicBezTo>
                  <a:cubicBezTo>
                    <a:pt x="1155" y="441"/>
                    <a:pt x="1156" y="441"/>
                    <a:pt x="1156" y="439"/>
                  </a:cubicBezTo>
                  <a:cubicBezTo>
                    <a:pt x="1156" y="438"/>
                    <a:pt x="1153" y="438"/>
                    <a:pt x="1152" y="437"/>
                  </a:cubicBezTo>
                  <a:cubicBezTo>
                    <a:pt x="1151" y="437"/>
                    <a:pt x="1151" y="437"/>
                    <a:pt x="1150" y="437"/>
                  </a:cubicBezTo>
                  <a:cubicBezTo>
                    <a:pt x="1150" y="437"/>
                    <a:pt x="1149" y="436"/>
                    <a:pt x="1149" y="435"/>
                  </a:cubicBezTo>
                  <a:cubicBezTo>
                    <a:pt x="1148" y="435"/>
                    <a:pt x="1147" y="435"/>
                    <a:pt x="1146" y="435"/>
                  </a:cubicBezTo>
                  <a:cubicBezTo>
                    <a:pt x="1145" y="435"/>
                    <a:pt x="1145" y="436"/>
                    <a:pt x="1144" y="435"/>
                  </a:cubicBezTo>
                  <a:cubicBezTo>
                    <a:pt x="1144" y="434"/>
                    <a:pt x="1143" y="435"/>
                    <a:pt x="1142" y="436"/>
                  </a:cubicBezTo>
                  <a:cubicBezTo>
                    <a:pt x="1142" y="437"/>
                    <a:pt x="1141" y="437"/>
                    <a:pt x="1141" y="437"/>
                  </a:cubicBezTo>
                  <a:cubicBezTo>
                    <a:pt x="1141" y="437"/>
                    <a:pt x="1141" y="437"/>
                    <a:pt x="1141" y="438"/>
                  </a:cubicBezTo>
                  <a:cubicBezTo>
                    <a:pt x="1140" y="439"/>
                    <a:pt x="1139" y="439"/>
                    <a:pt x="1139" y="440"/>
                  </a:cubicBezTo>
                  <a:cubicBezTo>
                    <a:pt x="1138" y="440"/>
                    <a:pt x="1138" y="440"/>
                    <a:pt x="1137" y="440"/>
                  </a:cubicBezTo>
                  <a:cubicBezTo>
                    <a:pt x="1136" y="440"/>
                    <a:pt x="1136" y="440"/>
                    <a:pt x="1136" y="441"/>
                  </a:cubicBezTo>
                  <a:cubicBezTo>
                    <a:pt x="1135" y="442"/>
                    <a:pt x="1135" y="442"/>
                    <a:pt x="1134" y="442"/>
                  </a:cubicBezTo>
                  <a:cubicBezTo>
                    <a:pt x="1133" y="441"/>
                    <a:pt x="1133" y="443"/>
                    <a:pt x="1132" y="443"/>
                  </a:cubicBezTo>
                  <a:cubicBezTo>
                    <a:pt x="1131" y="443"/>
                    <a:pt x="1131" y="441"/>
                    <a:pt x="1131" y="440"/>
                  </a:cubicBezTo>
                  <a:cubicBezTo>
                    <a:pt x="1131" y="440"/>
                    <a:pt x="1130" y="440"/>
                    <a:pt x="1130" y="440"/>
                  </a:cubicBezTo>
                  <a:cubicBezTo>
                    <a:pt x="1129" y="440"/>
                    <a:pt x="1129" y="439"/>
                    <a:pt x="1129" y="438"/>
                  </a:cubicBezTo>
                  <a:cubicBezTo>
                    <a:pt x="1129" y="438"/>
                    <a:pt x="1129" y="437"/>
                    <a:pt x="1129" y="436"/>
                  </a:cubicBezTo>
                  <a:cubicBezTo>
                    <a:pt x="1128" y="436"/>
                    <a:pt x="1129" y="435"/>
                    <a:pt x="1128" y="435"/>
                  </a:cubicBezTo>
                  <a:cubicBezTo>
                    <a:pt x="1128" y="434"/>
                    <a:pt x="1126" y="434"/>
                    <a:pt x="1125" y="434"/>
                  </a:cubicBezTo>
                  <a:cubicBezTo>
                    <a:pt x="1124" y="434"/>
                    <a:pt x="1124" y="435"/>
                    <a:pt x="1124" y="435"/>
                  </a:cubicBezTo>
                  <a:cubicBezTo>
                    <a:pt x="1123" y="436"/>
                    <a:pt x="1123" y="436"/>
                    <a:pt x="1122" y="437"/>
                  </a:cubicBezTo>
                  <a:cubicBezTo>
                    <a:pt x="1122" y="437"/>
                    <a:pt x="1122" y="437"/>
                    <a:pt x="1122" y="436"/>
                  </a:cubicBezTo>
                  <a:cubicBezTo>
                    <a:pt x="1122" y="435"/>
                    <a:pt x="1121" y="435"/>
                    <a:pt x="1120" y="433"/>
                  </a:cubicBezTo>
                  <a:cubicBezTo>
                    <a:pt x="1118" y="431"/>
                    <a:pt x="1117" y="432"/>
                    <a:pt x="1117" y="432"/>
                  </a:cubicBezTo>
                  <a:cubicBezTo>
                    <a:pt x="1117" y="432"/>
                    <a:pt x="1117" y="431"/>
                    <a:pt x="1118" y="430"/>
                  </a:cubicBezTo>
                  <a:cubicBezTo>
                    <a:pt x="1118" y="430"/>
                    <a:pt x="1118" y="429"/>
                    <a:pt x="1117" y="429"/>
                  </a:cubicBezTo>
                  <a:cubicBezTo>
                    <a:pt x="1117" y="429"/>
                    <a:pt x="1117" y="428"/>
                    <a:pt x="1116" y="428"/>
                  </a:cubicBezTo>
                  <a:cubicBezTo>
                    <a:pt x="1115" y="427"/>
                    <a:pt x="1115" y="427"/>
                    <a:pt x="1115" y="427"/>
                  </a:cubicBezTo>
                  <a:cubicBezTo>
                    <a:pt x="1114" y="427"/>
                    <a:pt x="1114" y="426"/>
                    <a:pt x="1114" y="425"/>
                  </a:cubicBezTo>
                  <a:cubicBezTo>
                    <a:pt x="1113" y="425"/>
                    <a:pt x="1114" y="424"/>
                    <a:pt x="1113" y="424"/>
                  </a:cubicBezTo>
                  <a:cubicBezTo>
                    <a:pt x="1113" y="423"/>
                    <a:pt x="1113" y="424"/>
                    <a:pt x="1112" y="424"/>
                  </a:cubicBezTo>
                  <a:cubicBezTo>
                    <a:pt x="1111" y="424"/>
                    <a:pt x="1109" y="423"/>
                    <a:pt x="1108" y="422"/>
                  </a:cubicBezTo>
                  <a:cubicBezTo>
                    <a:pt x="1107" y="422"/>
                    <a:pt x="1107" y="423"/>
                    <a:pt x="1106" y="424"/>
                  </a:cubicBezTo>
                  <a:cubicBezTo>
                    <a:pt x="1106" y="424"/>
                    <a:pt x="1104" y="424"/>
                    <a:pt x="1104" y="424"/>
                  </a:cubicBezTo>
                  <a:cubicBezTo>
                    <a:pt x="1104" y="423"/>
                    <a:pt x="1102" y="424"/>
                    <a:pt x="1102" y="424"/>
                  </a:cubicBezTo>
                  <a:cubicBezTo>
                    <a:pt x="1101" y="424"/>
                    <a:pt x="1099" y="425"/>
                    <a:pt x="1099" y="425"/>
                  </a:cubicBezTo>
                  <a:cubicBezTo>
                    <a:pt x="1099" y="424"/>
                    <a:pt x="1099" y="423"/>
                    <a:pt x="1098" y="422"/>
                  </a:cubicBezTo>
                  <a:cubicBezTo>
                    <a:pt x="1098" y="422"/>
                    <a:pt x="1099" y="420"/>
                    <a:pt x="1099" y="419"/>
                  </a:cubicBezTo>
                  <a:cubicBezTo>
                    <a:pt x="1099" y="418"/>
                    <a:pt x="1097" y="418"/>
                    <a:pt x="1097" y="418"/>
                  </a:cubicBezTo>
                  <a:cubicBezTo>
                    <a:pt x="1097" y="418"/>
                    <a:pt x="1097" y="417"/>
                    <a:pt x="1097" y="416"/>
                  </a:cubicBezTo>
                  <a:cubicBezTo>
                    <a:pt x="1097" y="416"/>
                    <a:pt x="1097" y="414"/>
                    <a:pt x="1096" y="414"/>
                  </a:cubicBezTo>
                  <a:cubicBezTo>
                    <a:pt x="1095" y="414"/>
                    <a:pt x="1095" y="415"/>
                    <a:pt x="1094" y="415"/>
                  </a:cubicBezTo>
                  <a:cubicBezTo>
                    <a:pt x="1094" y="416"/>
                    <a:pt x="1092" y="416"/>
                    <a:pt x="1091" y="416"/>
                  </a:cubicBezTo>
                  <a:cubicBezTo>
                    <a:pt x="1090" y="415"/>
                    <a:pt x="1090" y="416"/>
                    <a:pt x="1089" y="416"/>
                  </a:cubicBezTo>
                  <a:cubicBezTo>
                    <a:pt x="1088" y="416"/>
                    <a:pt x="1088" y="416"/>
                    <a:pt x="1087" y="416"/>
                  </a:cubicBezTo>
                  <a:cubicBezTo>
                    <a:pt x="1086" y="416"/>
                    <a:pt x="1086" y="416"/>
                    <a:pt x="1086" y="417"/>
                  </a:cubicBezTo>
                  <a:cubicBezTo>
                    <a:pt x="1086" y="417"/>
                    <a:pt x="1085" y="417"/>
                    <a:pt x="1084" y="416"/>
                  </a:cubicBezTo>
                  <a:cubicBezTo>
                    <a:pt x="1083" y="415"/>
                    <a:pt x="1083" y="414"/>
                    <a:pt x="1082" y="414"/>
                  </a:cubicBezTo>
                  <a:cubicBezTo>
                    <a:pt x="1081" y="413"/>
                    <a:pt x="1080" y="414"/>
                    <a:pt x="1079" y="414"/>
                  </a:cubicBezTo>
                  <a:cubicBezTo>
                    <a:pt x="1079" y="414"/>
                    <a:pt x="1078" y="413"/>
                    <a:pt x="1077" y="412"/>
                  </a:cubicBezTo>
                  <a:cubicBezTo>
                    <a:pt x="1077" y="411"/>
                    <a:pt x="1076" y="411"/>
                    <a:pt x="1075" y="411"/>
                  </a:cubicBezTo>
                  <a:cubicBezTo>
                    <a:pt x="1074" y="411"/>
                    <a:pt x="1074" y="410"/>
                    <a:pt x="1073" y="409"/>
                  </a:cubicBezTo>
                  <a:cubicBezTo>
                    <a:pt x="1072" y="408"/>
                    <a:pt x="1072" y="410"/>
                    <a:pt x="1071" y="410"/>
                  </a:cubicBezTo>
                  <a:cubicBezTo>
                    <a:pt x="1071" y="411"/>
                    <a:pt x="1071" y="412"/>
                    <a:pt x="1070" y="412"/>
                  </a:cubicBezTo>
                  <a:cubicBezTo>
                    <a:pt x="1069" y="413"/>
                    <a:pt x="1068" y="412"/>
                    <a:pt x="1068" y="412"/>
                  </a:cubicBezTo>
                  <a:cubicBezTo>
                    <a:pt x="1067" y="411"/>
                    <a:pt x="1067" y="412"/>
                    <a:pt x="1066" y="412"/>
                  </a:cubicBezTo>
                  <a:cubicBezTo>
                    <a:pt x="1066" y="412"/>
                    <a:pt x="1066" y="411"/>
                    <a:pt x="1065" y="410"/>
                  </a:cubicBezTo>
                  <a:cubicBezTo>
                    <a:pt x="1065" y="410"/>
                    <a:pt x="1064" y="410"/>
                    <a:pt x="1064" y="411"/>
                  </a:cubicBezTo>
                  <a:cubicBezTo>
                    <a:pt x="1063" y="411"/>
                    <a:pt x="1062" y="411"/>
                    <a:pt x="1062" y="411"/>
                  </a:cubicBezTo>
                  <a:cubicBezTo>
                    <a:pt x="1061" y="410"/>
                    <a:pt x="1060" y="410"/>
                    <a:pt x="1060" y="410"/>
                  </a:cubicBezTo>
                  <a:cubicBezTo>
                    <a:pt x="1059" y="409"/>
                    <a:pt x="1059" y="409"/>
                    <a:pt x="1058" y="409"/>
                  </a:cubicBezTo>
                  <a:cubicBezTo>
                    <a:pt x="1057" y="409"/>
                    <a:pt x="1056" y="408"/>
                    <a:pt x="1056" y="407"/>
                  </a:cubicBezTo>
                  <a:cubicBezTo>
                    <a:pt x="1055" y="407"/>
                    <a:pt x="1054" y="407"/>
                    <a:pt x="1052" y="407"/>
                  </a:cubicBezTo>
                  <a:cubicBezTo>
                    <a:pt x="1051" y="408"/>
                    <a:pt x="1051" y="408"/>
                    <a:pt x="1051" y="408"/>
                  </a:cubicBezTo>
                  <a:cubicBezTo>
                    <a:pt x="1050" y="407"/>
                    <a:pt x="1048" y="406"/>
                    <a:pt x="1048" y="406"/>
                  </a:cubicBezTo>
                  <a:cubicBezTo>
                    <a:pt x="1047" y="406"/>
                    <a:pt x="1047" y="406"/>
                    <a:pt x="1047" y="407"/>
                  </a:cubicBezTo>
                  <a:cubicBezTo>
                    <a:pt x="1047" y="408"/>
                    <a:pt x="1047" y="408"/>
                    <a:pt x="1046" y="408"/>
                  </a:cubicBezTo>
                  <a:cubicBezTo>
                    <a:pt x="1045" y="408"/>
                    <a:pt x="1045" y="407"/>
                    <a:pt x="1045" y="407"/>
                  </a:cubicBezTo>
                  <a:cubicBezTo>
                    <a:pt x="1044" y="406"/>
                    <a:pt x="1043" y="407"/>
                    <a:pt x="1043" y="407"/>
                  </a:cubicBezTo>
                  <a:cubicBezTo>
                    <a:pt x="1042" y="408"/>
                    <a:pt x="1042" y="408"/>
                    <a:pt x="1041" y="409"/>
                  </a:cubicBezTo>
                  <a:cubicBezTo>
                    <a:pt x="1040" y="409"/>
                    <a:pt x="1039" y="409"/>
                    <a:pt x="1039" y="408"/>
                  </a:cubicBezTo>
                  <a:cubicBezTo>
                    <a:pt x="1039" y="408"/>
                    <a:pt x="1038" y="407"/>
                    <a:pt x="1037" y="407"/>
                  </a:cubicBezTo>
                  <a:cubicBezTo>
                    <a:pt x="1036" y="407"/>
                    <a:pt x="1037" y="407"/>
                    <a:pt x="1036" y="406"/>
                  </a:cubicBezTo>
                  <a:cubicBezTo>
                    <a:pt x="1035" y="405"/>
                    <a:pt x="1036" y="404"/>
                    <a:pt x="1037" y="403"/>
                  </a:cubicBezTo>
                  <a:cubicBezTo>
                    <a:pt x="1037" y="402"/>
                    <a:pt x="1037" y="402"/>
                    <a:pt x="1036" y="401"/>
                  </a:cubicBezTo>
                  <a:cubicBezTo>
                    <a:pt x="1035" y="401"/>
                    <a:pt x="1036" y="401"/>
                    <a:pt x="1036" y="401"/>
                  </a:cubicBezTo>
                  <a:cubicBezTo>
                    <a:pt x="1037" y="400"/>
                    <a:pt x="1038" y="399"/>
                    <a:pt x="1038" y="399"/>
                  </a:cubicBezTo>
                  <a:cubicBezTo>
                    <a:pt x="1039" y="399"/>
                    <a:pt x="1039" y="399"/>
                    <a:pt x="1039" y="398"/>
                  </a:cubicBezTo>
                  <a:cubicBezTo>
                    <a:pt x="1039" y="398"/>
                    <a:pt x="1038" y="397"/>
                    <a:pt x="1037" y="396"/>
                  </a:cubicBezTo>
                  <a:cubicBezTo>
                    <a:pt x="1037" y="395"/>
                    <a:pt x="1036" y="395"/>
                    <a:pt x="1036" y="395"/>
                  </a:cubicBezTo>
                  <a:cubicBezTo>
                    <a:pt x="1035" y="395"/>
                    <a:pt x="1034" y="394"/>
                    <a:pt x="1033" y="394"/>
                  </a:cubicBezTo>
                  <a:cubicBezTo>
                    <a:pt x="1033" y="393"/>
                    <a:pt x="1033" y="393"/>
                    <a:pt x="1032" y="393"/>
                  </a:cubicBezTo>
                  <a:cubicBezTo>
                    <a:pt x="1032" y="393"/>
                    <a:pt x="1031" y="393"/>
                    <a:pt x="1030" y="394"/>
                  </a:cubicBezTo>
                  <a:cubicBezTo>
                    <a:pt x="1029" y="395"/>
                    <a:pt x="1028" y="395"/>
                    <a:pt x="1028" y="395"/>
                  </a:cubicBezTo>
                  <a:cubicBezTo>
                    <a:pt x="1027" y="394"/>
                    <a:pt x="1026" y="394"/>
                    <a:pt x="1025" y="394"/>
                  </a:cubicBezTo>
                  <a:cubicBezTo>
                    <a:pt x="1024" y="394"/>
                    <a:pt x="1024" y="395"/>
                    <a:pt x="1024" y="396"/>
                  </a:cubicBezTo>
                  <a:cubicBezTo>
                    <a:pt x="1024" y="397"/>
                    <a:pt x="1022" y="397"/>
                    <a:pt x="1022" y="396"/>
                  </a:cubicBezTo>
                  <a:cubicBezTo>
                    <a:pt x="1021" y="396"/>
                    <a:pt x="1021" y="397"/>
                    <a:pt x="1020" y="397"/>
                  </a:cubicBezTo>
                  <a:cubicBezTo>
                    <a:pt x="1020" y="397"/>
                    <a:pt x="1019" y="397"/>
                    <a:pt x="1018" y="396"/>
                  </a:cubicBezTo>
                  <a:cubicBezTo>
                    <a:pt x="1017" y="396"/>
                    <a:pt x="1017" y="394"/>
                    <a:pt x="1017" y="394"/>
                  </a:cubicBezTo>
                  <a:cubicBezTo>
                    <a:pt x="1016" y="393"/>
                    <a:pt x="1016" y="392"/>
                    <a:pt x="1015" y="392"/>
                  </a:cubicBezTo>
                  <a:cubicBezTo>
                    <a:pt x="1015" y="391"/>
                    <a:pt x="1015" y="391"/>
                    <a:pt x="1014" y="391"/>
                  </a:cubicBezTo>
                  <a:cubicBezTo>
                    <a:pt x="1014" y="390"/>
                    <a:pt x="1015" y="390"/>
                    <a:pt x="1015" y="389"/>
                  </a:cubicBezTo>
                  <a:cubicBezTo>
                    <a:pt x="1015" y="388"/>
                    <a:pt x="1013" y="388"/>
                    <a:pt x="1012" y="389"/>
                  </a:cubicBezTo>
                  <a:cubicBezTo>
                    <a:pt x="1012" y="389"/>
                    <a:pt x="1012" y="388"/>
                    <a:pt x="1012" y="388"/>
                  </a:cubicBezTo>
                  <a:cubicBezTo>
                    <a:pt x="1012" y="387"/>
                    <a:pt x="1011" y="386"/>
                    <a:pt x="1011" y="385"/>
                  </a:cubicBezTo>
                  <a:cubicBezTo>
                    <a:pt x="1011" y="384"/>
                    <a:pt x="1010" y="384"/>
                    <a:pt x="1009" y="384"/>
                  </a:cubicBezTo>
                  <a:cubicBezTo>
                    <a:pt x="1009" y="384"/>
                    <a:pt x="1008" y="384"/>
                    <a:pt x="1008" y="384"/>
                  </a:cubicBezTo>
                  <a:cubicBezTo>
                    <a:pt x="1008" y="385"/>
                    <a:pt x="1006" y="383"/>
                    <a:pt x="1006" y="383"/>
                  </a:cubicBezTo>
                  <a:cubicBezTo>
                    <a:pt x="1005" y="383"/>
                    <a:pt x="1004" y="382"/>
                    <a:pt x="1004" y="381"/>
                  </a:cubicBezTo>
                  <a:cubicBezTo>
                    <a:pt x="1003" y="381"/>
                    <a:pt x="1003" y="381"/>
                    <a:pt x="1002" y="380"/>
                  </a:cubicBezTo>
                  <a:cubicBezTo>
                    <a:pt x="1002" y="379"/>
                    <a:pt x="1000" y="379"/>
                    <a:pt x="1000" y="379"/>
                  </a:cubicBezTo>
                  <a:cubicBezTo>
                    <a:pt x="999" y="378"/>
                    <a:pt x="999" y="378"/>
                    <a:pt x="999" y="377"/>
                  </a:cubicBezTo>
                  <a:cubicBezTo>
                    <a:pt x="999" y="377"/>
                    <a:pt x="998" y="377"/>
                    <a:pt x="998" y="377"/>
                  </a:cubicBezTo>
                  <a:cubicBezTo>
                    <a:pt x="997" y="377"/>
                    <a:pt x="997" y="376"/>
                    <a:pt x="996" y="376"/>
                  </a:cubicBezTo>
                  <a:cubicBezTo>
                    <a:pt x="996" y="375"/>
                    <a:pt x="995" y="375"/>
                    <a:pt x="994" y="374"/>
                  </a:cubicBezTo>
                  <a:cubicBezTo>
                    <a:pt x="993" y="374"/>
                    <a:pt x="992" y="373"/>
                    <a:pt x="991" y="372"/>
                  </a:cubicBezTo>
                  <a:cubicBezTo>
                    <a:pt x="991" y="371"/>
                    <a:pt x="991" y="371"/>
                    <a:pt x="991" y="370"/>
                  </a:cubicBezTo>
                  <a:cubicBezTo>
                    <a:pt x="991" y="370"/>
                    <a:pt x="991" y="369"/>
                    <a:pt x="991" y="369"/>
                  </a:cubicBezTo>
                  <a:cubicBezTo>
                    <a:pt x="990" y="368"/>
                    <a:pt x="990" y="368"/>
                    <a:pt x="989" y="368"/>
                  </a:cubicBezTo>
                  <a:cubicBezTo>
                    <a:pt x="988" y="367"/>
                    <a:pt x="988" y="367"/>
                    <a:pt x="987" y="367"/>
                  </a:cubicBezTo>
                  <a:cubicBezTo>
                    <a:pt x="986" y="366"/>
                    <a:pt x="985" y="368"/>
                    <a:pt x="985" y="368"/>
                  </a:cubicBezTo>
                  <a:cubicBezTo>
                    <a:pt x="984" y="368"/>
                    <a:pt x="984" y="368"/>
                    <a:pt x="984" y="368"/>
                  </a:cubicBezTo>
                  <a:cubicBezTo>
                    <a:pt x="984" y="369"/>
                    <a:pt x="984" y="369"/>
                    <a:pt x="983" y="369"/>
                  </a:cubicBezTo>
                  <a:cubicBezTo>
                    <a:pt x="982" y="370"/>
                    <a:pt x="982" y="369"/>
                    <a:pt x="982" y="369"/>
                  </a:cubicBezTo>
                  <a:cubicBezTo>
                    <a:pt x="982" y="369"/>
                    <a:pt x="981" y="368"/>
                    <a:pt x="980" y="368"/>
                  </a:cubicBezTo>
                  <a:cubicBezTo>
                    <a:pt x="979" y="368"/>
                    <a:pt x="979" y="368"/>
                    <a:pt x="979" y="367"/>
                  </a:cubicBezTo>
                  <a:cubicBezTo>
                    <a:pt x="978" y="366"/>
                    <a:pt x="975" y="365"/>
                    <a:pt x="974" y="365"/>
                  </a:cubicBezTo>
                  <a:cubicBezTo>
                    <a:pt x="973" y="365"/>
                    <a:pt x="973" y="364"/>
                    <a:pt x="972" y="363"/>
                  </a:cubicBezTo>
                  <a:cubicBezTo>
                    <a:pt x="972" y="363"/>
                    <a:pt x="971" y="362"/>
                    <a:pt x="970" y="362"/>
                  </a:cubicBezTo>
                  <a:cubicBezTo>
                    <a:pt x="970" y="361"/>
                    <a:pt x="968" y="361"/>
                    <a:pt x="968" y="361"/>
                  </a:cubicBezTo>
                  <a:cubicBezTo>
                    <a:pt x="967" y="361"/>
                    <a:pt x="967" y="361"/>
                    <a:pt x="967" y="362"/>
                  </a:cubicBezTo>
                  <a:cubicBezTo>
                    <a:pt x="967" y="362"/>
                    <a:pt x="966" y="362"/>
                    <a:pt x="965" y="362"/>
                  </a:cubicBezTo>
                  <a:cubicBezTo>
                    <a:pt x="965" y="362"/>
                    <a:pt x="965" y="362"/>
                    <a:pt x="965" y="363"/>
                  </a:cubicBezTo>
                  <a:cubicBezTo>
                    <a:pt x="964" y="364"/>
                    <a:pt x="964" y="363"/>
                    <a:pt x="963" y="363"/>
                  </a:cubicBezTo>
                  <a:cubicBezTo>
                    <a:pt x="963" y="362"/>
                    <a:pt x="962" y="364"/>
                    <a:pt x="961" y="364"/>
                  </a:cubicBezTo>
                  <a:cubicBezTo>
                    <a:pt x="961" y="365"/>
                    <a:pt x="961" y="365"/>
                    <a:pt x="961" y="366"/>
                  </a:cubicBezTo>
                  <a:cubicBezTo>
                    <a:pt x="961" y="367"/>
                    <a:pt x="959" y="365"/>
                    <a:pt x="958" y="365"/>
                  </a:cubicBezTo>
                  <a:cubicBezTo>
                    <a:pt x="958" y="364"/>
                    <a:pt x="957" y="363"/>
                    <a:pt x="956" y="362"/>
                  </a:cubicBezTo>
                  <a:cubicBezTo>
                    <a:pt x="955" y="361"/>
                    <a:pt x="954" y="362"/>
                    <a:pt x="953" y="363"/>
                  </a:cubicBezTo>
                  <a:cubicBezTo>
                    <a:pt x="952" y="363"/>
                    <a:pt x="952" y="361"/>
                    <a:pt x="951" y="361"/>
                  </a:cubicBezTo>
                  <a:cubicBezTo>
                    <a:pt x="951" y="360"/>
                    <a:pt x="950" y="360"/>
                    <a:pt x="949" y="360"/>
                  </a:cubicBezTo>
                  <a:cubicBezTo>
                    <a:pt x="949" y="360"/>
                    <a:pt x="947" y="360"/>
                    <a:pt x="946" y="360"/>
                  </a:cubicBezTo>
                  <a:cubicBezTo>
                    <a:pt x="946" y="360"/>
                    <a:pt x="945" y="359"/>
                    <a:pt x="944" y="360"/>
                  </a:cubicBezTo>
                  <a:cubicBezTo>
                    <a:pt x="943" y="360"/>
                    <a:pt x="943" y="363"/>
                    <a:pt x="942" y="363"/>
                  </a:cubicBezTo>
                  <a:cubicBezTo>
                    <a:pt x="942" y="363"/>
                    <a:pt x="942" y="360"/>
                    <a:pt x="942" y="359"/>
                  </a:cubicBezTo>
                  <a:cubicBezTo>
                    <a:pt x="942" y="359"/>
                    <a:pt x="939" y="359"/>
                    <a:pt x="939" y="359"/>
                  </a:cubicBezTo>
                  <a:cubicBezTo>
                    <a:pt x="938" y="359"/>
                    <a:pt x="937" y="359"/>
                    <a:pt x="936" y="359"/>
                  </a:cubicBezTo>
                  <a:cubicBezTo>
                    <a:pt x="935" y="358"/>
                    <a:pt x="933" y="357"/>
                    <a:pt x="932" y="356"/>
                  </a:cubicBezTo>
                  <a:cubicBezTo>
                    <a:pt x="931" y="355"/>
                    <a:pt x="929" y="356"/>
                    <a:pt x="929" y="356"/>
                  </a:cubicBezTo>
                  <a:cubicBezTo>
                    <a:pt x="928" y="356"/>
                    <a:pt x="927" y="354"/>
                    <a:pt x="926" y="354"/>
                  </a:cubicBezTo>
                  <a:cubicBezTo>
                    <a:pt x="926" y="353"/>
                    <a:pt x="925" y="352"/>
                    <a:pt x="924" y="352"/>
                  </a:cubicBezTo>
                  <a:cubicBezTo>
                    <a:pt x="923" y="352"/>
                    <a:pt x="923" y="350"/>
                    <a:pt x="923" y="350"/>
                  </a:cubicBezTo>
                  <a:cubicBezTo>
                    <a:pt x="922" y="350"/>
                    <a:pt x="921" y="348"/>
                    <a:pt x="920" y="348"/>
                  </a:cubicBezTo>
                  <a:cubicBezTo>
                    <a:pt x="920" y="347"/>
                    <a:pt x="919" y="347"/>
                    <a:pt x="919" y="346"/>
                  </a:cubicBezTo>
                  <a:cubicBezTo>
                    <a:pt x="919" y="345"/>
                    <a:pt x="917" y="345"/>
                    <a:pt x="916" y="344"/>
                  </a:cubicBezTo>
                  <a:cubicBezTo>
                    <a:pt x="915" y="344"/>
                    <a:pt x="914" y="342"/>
                    <a:pt x="914" y="342"/>
                  </a:cubicBezTo>
                  <a:cubicBezTo>
                    <a:pt x="913" y="341"/>
                    <a:pt x="909" y="341"/>
                    <a:pt x="909" y="341"/>
                  </a:cubicBezTo>
                  <a:cubicBezTo>
                    <a:pt x="909" y="341"/>
                    <a:pt x="908" y="341"/>
                    <a:pt x="907" y="341"/>
                  </a:cubicBezTo>
                  <a:cubicBezTo>
                    <a:pt x="907" y="340"/>
                    <a:pt x="906" y="339"/>
                    <a:pt x="905" y="339"/>
                  </a:cubicBezTo>
                  <a:cubicBezTo>
                    <a:pt x="904" y="339"/>
                    <a:pt x="903" y="335"/>
                    <a:pt x="903" y="335"/>
                  </a:cubicBezTo>
                  <a:cubicBezTo>
                    <a:pt x="898" y="325"/>
                    <a:pt x="898" y="325"/>
                    <a:pt x="898" y="325"/>
                  </a:cubicBezTo>
                  <a:cubicBezTo>
                    <a:pt x="898" y="325"/>
                    <a:pt x="897" y="324"/>
                    <a:pt x="897" y="324"/>
                  </a:cubicBezTo>
                  <a:cubicBezTo>
                    <a:pt x="896" y="324"/>
                    <a:pt x="896" y="323"/>
                    <a:pt x="896" y="323"/>
                  </a:cubicBezTo>
                  <a:cubicBezTo>
                    <a:pt x="895" y="323"/>
                    <a:pt x="894" y="323"/>
                    <a:pt x="894" y="323"/>
                  </a:cubicBezTo>
                  <a:cubicBezTo>
                    <a:pt x="893" y="322"/>
                    <a:pt x="891" y="322"/>
                    <a:pt x="889" y="320"/>
                  </a:cubicBezTo>
                  <a:cubicBezTo>
                    <a:pt x="887" y="319"/>
                    <a:pt x="887" y="319"/>
                    <a:pt x="887" y="318"/>
                  </a:cubicBezTo>
                  <a:cubicBezTo>
                    <a:pt x="887" y="317"/>
                    <a:pt x="887" y="317"/>
                    <a:pt x="887" y="315"/>
                  </a:cubicBezTo>
                  <a:cubicBezTo>
                    <a:pt x="887" y="313"/>
                    <a:pt x="887" y="313"/>
                    <a:pt x="886" y="313"/>
                  </a:cubicBezTo>
                  <a:cubicBezTo>
                    <a:pt x="885" y="312"/>
                    <a:pt x="883" y="311"/>
                    <a:pt x="882" y="311"/>
                  </a:cubicBezTo>
                  <a:cubicBezTo>
                    <a:pt x="882" y="310"/>
                    <a:pt x="882" y="309"/>
                    <a:pt x="881" y="308"/>
                  </a:cubicBezTo>
                  <a:cubicBezTo>
                    <a:pt x="881" y="307"/>
                    <a:pt x="881" y="307"/>
                    <a:pt x="881" y="306"/>
                  </a:cubicBezTo>
                  <a:cubicBezTo>
                    <a:pt x="881" y="305"/>
                    <a:pt x="881" y="304"/>
                    <a:pt x="882" y="303"/>
                  </a:cubicBezTo>
                  <a:cubicBezTo>
                    <a:pt x="882" y="302"/>
                    <a:pt x="883" y="302"/>
                    <a:pt x="883" y="302"/>
                  </a:cubicBezTo>
                  <a:cubicBezTo>
                    <a:pt x="883" y="301"/>
                    <a:pt x="883" y="300"/>
                    <a:pt x="883" y="300"/>
                  </a:cubicBezTo>
                  <a:cubicBezTo>
                    <a:pt x="884" y="299"/>
                    <a:pt x="884" y="299"/>
                    <a:pt x="884" y="299"/>
                  </a:cubicBezTo>
                  <a:cubicBezTo>
                    <a:pt x="884" y="299"/>
                    <a:pt x="883" y="298"/>
                    <a:pt x="883" y="297"/>
                  </a:cubicBezTo>
                  <a:cubicBezTo>
                    <a:pt x="882" y="297"/>
                    <a:pt x="882" y="297"/>
                    <a:pt x="883" y="296"/>
                  </a:cubicBezTo>
                  <a:cubicBezTo>
                    <a:pt x="883" y="295"/>
                    <a:pt x="881" y="294"/>
                    <a:pt x="880" y="294"/>
                  </a:cubicBezTo>
                  <a:cubicBezTo>
                    <a:pt x="879" y="293"/>
                    <a:pt x="878" y="293"/>
                    <a:pt x="877" y="293"/>
                  </a:cubicBezTo>
                  <a:cubicBezTo>
                    <a:pt x="877" y="293"/>
                    <a:pt x="877" y="292"/>
                    <a:pt x="877" y="292"/>
                  </a:cubicBezTo>
                  <a:cubicBezTo>
                    <a:pt x="877" y="291"/>
                    <a:pt x="878" y="290"/>
                    <a:pt x="879" y="289"/>
                  </a:cubicBezTo>
                  <a:cubicBezTo>
                    <a:pt x="880" y="289"/>
                    <a:pt x="880" y="288"/>
                    <a:pt x="880" y="288"/>
                  </a:cubicBezTo>
                  <a:cubicBezTo>
                    <a:pt x="880" y="287"/>
                    <a:pt x="879" y="287"/>
                    <a:pt x="878" y="287"/>
                  </a:cubicBezTo>
                  <a:cubicBezTo>
                    <a:pt x="877" y="287"/>
                    <a:pt x="878" y="287"/>
                    <a:pt x="877" y="286"/>
                  </a:cubicBezTo>
                  <a:cubicBezTo>
                    <a:pt x="877" y="285"/>
                    <a:pt x="876" y="285"/>
                    <a:pt x="876" y="284"/>
                  </a:cubicBezTo>
                  <a:cubicBezTo>
                    <a:pt x="875" y="283"/>
                    <a:pt x="875" y="283"/>
                    <a:pt x="875" y="281"/>
                  </a:cubicBezTo>
                  <a:cubicBezTo>
                    <a:pt x="874" y="280"/>
                    <a:pt x="873" y="281"/>
                    <a:pt x="872" y="281"/>
                  </a:cubicBezTo>
                  <a:cubicBezTo>
                    <a:pt x="871" y="281"/>
                    <a:pt x="870" y="280"/>
                    <a:pt x="870" y="279"/>
                  </a:cubicBezTo>
                  <a:cubicBezTo>
                    <a:pt x="869" y="278"/>
                    <a:pt x="869" y="278"/>
                    <a:pt x="869" y="277"/>
                  </a:cubicBezTo>
                  <a:cubicBezTo>
                    <a:pt x="869" y="276"/>
                    <a:pt x="868" y="276"/>
                    <a:pt x="867" y="275"/>
                  </a:cubicBezTo>
                  <a:cubicBezTo>
                    <a:pt x="867" y="275"/>
                    <a:pt x="866" y="274"/>
                    <a:pt x="866" y="273"/>
                  </a:cubicBezTo>
                  <a:cubicBezTo>
                    <a:pt x="866" y="272"/>
                    <a:pt x="865" y="271"/>
                    <a:pt x="864" y="271"/>
                  </a:cubicBezTo>
                  <a:cubicBezTo>
                    <a:pt x="864" y="271"/>
                    <a:pt x="864" y="270"/>
                    <a:pt x="864" y="269"/>
                  </a:cubicBezTo>
                  <a:cubicBezTo>
                    <a:pt x="864" y="268"/>
                    <a:pt x="864" y="268"/>
                    <a:pt x="863" y="267"/>
                  </a:cubicBezTo>
                  <a:cubicBezTo>
                    <a:pt x="863" y="266"/>
                    <a:pt x="862" y="265"/>
                    <a:pt x="862" y="264"/>
                  </a:cubicBezTo>
                  <a:cubicBezTo>
                    <a:pt x="862" y="263"/>
                    <a:pt x="861" y="263"/>
                    <a:pt x="861" y="263"/>
                  </a:cubicBezTo>
                  <a:cubicBezTo>
                    <a:pt x="861" y="262"/>
                    <a:pt x="862" y="262"/>
                    <a:pt x="862" y="262"/>
                  </a:cubicBezTo>
                  <a:cubicBezTo>
                    <a:pt x="863" y="262"/>
                    <a:pt x="863" y="261"/>
                    <a:pt x="863" y="260"/>
                  </a:cubicBezTo>
                  <a:cubicBezTo>
                    <a:pt x="863" y="258"/>
                    <a:pt x="864" y="258"/>
                    <a:pt x="865" y="258"/>
                  </a:cubicBezTo>
                  <a:cubicBezTo>
                    <a:pt x="865" y="258"/>
                    <a:pt x="866" y="258"/>
                    <a:pt x="866" y="257"/>
                  </a:cubicBezTo>
                  <a:cubicBezTo>
                    <a:pt x="867" y="256"/>
                    <a:pt x="867" y="256"/>
                    <a:pt x="868" y="256"/>
                  </a:cubicBezTo>
                  <a:cubicBezTo>
                    <a:pt x="868" y="256"/>
                    <a:pt x="869" y="256"/>
                    <a:pt x="870" y="256"/>
                  </a:cubicBezTo>
                  <a:cubicBezTo>
                    <a:pt x="871" y="257"/>
                    <a:pt x="871" y="257"/>
                    <a:pt x="871" y="257"/>
                  </a:cubicBezTo>
                  <a:cubicBezTo>
                    <a:pt x="871" y="257"/>
                    <a:pt x="871" y="256"/>
                    <a:pt x="871" y="255"/>
                  </a:cubicBezTo>
                  <a:cubicBezTo>
                    <a:pt x="872" y="254"/>
                    <a:pt x="872" y="255"/>
                    <a:pt x="873" y="255"/>
                  </a:cubicBezTo>
                  <a:cubicBezTo>
                    <a:pt x="874" y="255"/>
                    <a:pt x="875" y="254"/>
                    <a:pt x="876" y="254"/>
                  </a:cubicBezTo>
                  <a:cubicBezTo>
                    <a:pt x="876" y="254"/>
                    <a:pt x="877" y="253"/>
                    <a:pt x="876" y="252"/>
                  </a:cubicBezTo>
                  <a:cubicBezTo>
                    <a:pt x="875" y="252"/>
                    <a:pt x="876" y="252"/>
                    <a:pt x="876" y="251"/>
                  </a:cubicBezTo>
                  <a:cubicBezTo>
                    <a:pt x="877" y="251"/>
                    <a:pt x="877" y="251"/>
                    <a:pt x="877" y="251"/>
                  </a:cubicBezTo>
                  <a:cubicBezTo>
                    <a:pt x="878" y="251"/>
                    <a:pt x="878" y="250"/>
                    <a:pt x="877" y="249"/>
                  </a:cubicBezTo>
                  <a:cubicBezTo>
                    <a:pt x="877" y="248"/>
                    <a:pt x="878" y="248"/>
                    <a:pt x="879" y="247"/>
                  </a:cubicBezTo>
                  <a:cubicBezTo>
                    <a:pt x="880" y="246"/>
                    <a:pt x="879" y="244"/>
                    <a:pt x="879" y="243"/>
                  </a:cubicBezTo>
                  <a:cubicBezTo>
                    <a:pt x="878" y="242"/>
                    <a:pt x="880" y="242"/>
                    <a:pt x="880" y="241"/>
                  </a:cubicBezTo>
                  <a:cubicBezTo>
                    <a:pt x="881" y="241"/>
                    <a:pt x="882" y="241"/>
                    <a:pt x="882" y="240"/>
                  </a:cubicBezTo>
                  <a:cubicBezTo>
                    <a:pt x="883" y="239"/>
                    <a:pt x="882" y="239"/>
                    <a:pt x="882" y="238"/>
                  </a:cubicBezTo>
                  <a:cubicBezTo>
                    <a:pt x="882" y="237"/>
                    <a:pt x="881" y="237"/>
                    <a:pt x="880" y="237"/>
                  </a:cubicBezTo>
                  <a:cubicBezTo>
                    <a:pt x="879" y="237"/>
                    <a:pt x="879" y="236"/>
                    <a:pt x="880" y="235"/>
                  </a:cubicBezTo>
                  <a:cubicBezTo>
                    <a:pt x="880" y="234"/>
                    <a:pt x="879" y="234"/>
                    <a:pt x="878" y="234"/>
                  </a:cubicBezTo>
                  <a:cubicBezTo>
                    <a:pt x="878" y="234"/>
                    <a:pt x="880" y="232"/>
                    <a:pt x="880" y="231"/>
                  </a:cubicBezTo>
                  <a:cubicBezTo>
                    <a:pt x="880" y="230"/>
                    <a:pt x="881" y="228"/>
                    <a:pt x="880" y="227"/>
                  </a:cubicBezTo>
                  <a:cubicBezTo>
                    <a:pt x="880" y="226"/>
                    <a:pt x="881" y="226"/>
                    <a:pt x="881" y="225"/>
                  </a:cubicBezTo>
                  <a:cubicBezTo>
                    <a:pt x="881" y="224"/>
                    <a:pt x="881" y="223"/>
                    <a:pt x="881" y="222"/>
                  </a:cubicBezTo>
                  <a:cubicBezTo>
                    <a:pt x="881" y="222"/>
                    <a:pt x="881" y="221"/>
                    <a:pt x="881" y="220"/>
                  </a:cubicBezTo>
                  <a:cubicBezTo>
                    <a:pt x="881" y="220"/>
                    <a:pt x="881" y="218"/>
                    <a:pt x="880" y="218"/>
                  </a:cubicBezTo>
                  <a:cubicBezTo>
                    <a:pt x="879" y="217"/>
                    <a:pt x="879" y="216"/>
                    <a:pt x="879" y="216"/>
                  </a:cubicBezTo>
                  <a:cubicBezTo>
                    <a:pt x="879" y="215"/>
                    <a:pt x="880" y="215"/>
                    <a:pt x="880" y="215"/>
                  </a:cubicBezTo>
                  <a:cubicBezTo>
                    <a:pt x="881" y="215"/>
                    <a:pt x="881" y="214"/>
                    <a:pt x="881" y="213"/>
                  </a:cubicBezTo>
                  <a:cubicBezTo>
                    <a:pt x="881" y="212"/>
                    <a:pt x="880" y="212"/>
                    <a:pt x="880" y="212"/>
                  </a:cubicBezTo>
                  <a:cubicBezTo>
                    <a:pt x="880" y="211"/>
                    <a:pt x="880" y="211"/>
                    <a:pt x="879" y="211"/>
                  </a:cubicBezTo>
                  <a:cubicBezTo>
                    <a:pt x="878" y="211"/>
                    <a:pt x="877" y="211"/>
                    <a:pt x="877" y="210"/>
                  </a:cubicBezTo>
                  <a:cubicBezTo>
                    <a:pt x="877" y="210"/>
                    <a:pt x="877" y="209"/>
                    <a:pt x="877" y="209"/>
                  </a:cubicBezTo>
                  <a:cubicBezTo>
                    <a:pt x="876" y="208"/>
                    <a:pt x="877" y="208"/>
                    <a:pt x="877" y="207"/>
                  </a:cubicBezTo>
                  <a:cubicBezTo>
                    <a:pt x="878" y="206"/>
                    <a:pt x="877" y="206"/>
                    <a:pt x="877" y="205"/>
                  </a:cubicBezTo>
                  <a:cubicBezTo>
                    <a:pt x="877" y="204"/>
                    <a:pt x="877" y="203"/>
                    <a:pt x="878" y="203"/>
                  </a:cubicBezTo>
                  <a:cubicBezTo>
                    <a:pt x="878" y="202"/>
                    <a:pt x="880" y="202"/>
                    <a:pt x="880" y="202"/>
                  </a:cubicBezTo>
                  <a:cubicBezTo>
                    <a:pt x="881" y="201"/>
                    <a:pt x="882" y="202"/>
                    <a:pt x="883" y="202"/>
                  </a:cubicBezTo>
                  <a:cubicBezTo>
                    <a:pt x="883" y="203"/>
                    <a:pt x="884" y="202"/>
                    <a:pt x="884" y="201"/>
                  </a:cubicBezTo>
                  <a:cubicBezTo>
                    <a:pt x="884" y="200"/>
                    <a:pt x="884" y="200"/>
                    <a:pt x="885" y="200"/>
                  </a:cubicBezTo>
                  <a:cubicBezTo>
                    <a:pt x="886" y="199"/>
                    <a:pt x="885" y="198"/>
                    <a:pt x="886" y="198"/>
                  </a:cubicBezTo>
                  <a:cubicBezTo>
                    <a:pt x="886" y="197"/>
                    <a:pt x="888" y="197"/>
                    <a:pt x="889" y="197"/>
                  </a:cubicBezTo>
                  <a:cubicBezTo>
                    <a:pt x="889" y="197"/>
                    <a:pt x="888" y="196"/>
                    <a:pt x="888" y="196"/>
                  </a:cubicBezTo>
                  <a:cubicBezTo>
                    <a:pt x="887" y="196"/>
                    <a:pt x="888" y="194"/>
                    <a:pt x="888" y="193"/>
                  </a:cubicBezTo>
                  <a:cubicBezTo>
                    <a:pt x="888" y="192"/>
                    <a:pt x="888" y="192"/>
                    <a:pt x="887" y="192"/>
                  </a:cubicBezTo>
                  <a:cubicBezTo>
                    <a:pt x="886" y="191"/>
                    <a:pt x="886" y="192"/>
                    <a:pt x="885" y="191"/>
                  </a:cubicBezTo>
                  <a:cubicBezTo>
                    <a:pt x="885" y="191"/>
                    <a:pt x="886" y="191"/>
                    <a:pt x="886" y="191"/>
                  </a:cubicBezTo>
                  <a:cubicBezTo>
                    <a:pt x="887" y="190"/>
                    <a:pt x="886" y="190"/>
                    <a:pt x="886" y="189"/>
                  </a:cubicBezTo>
                  <a:cubicBezTo>
                    <a:pt x="886" y="187"/>
                    <a:pt x="885" y="187"/>
                    <a:pt x="885" y="186"/>
                  </a:cubicBezTo>
                  <a:cubicBezTo>
                    <a:pt x="884" y="186"/>
                    <a:pt x="882" y="187"/>
                    <a:pt x="882" y="187"/>
                  </a:cubicBezTo>
                  <a:cubicBezTo>
                    <a:pt x="881" y="188"/>
                    <a:pt x="880" y="187"/>
                    <a:pt x="880" y="186"/>
                  </a:cubicBezTo>
                  <a:cubicBezTo>
                    <a:pt x="879" y="185"/>
                    <a:pt x="879" y="186"/>
                    <a:pt x="878" y="186"/>
                  </a:cubicBezTo>
                  <a:cubicBezTo>
                    <a:pt x="877" y="187"/>
                    <a:pt x="877" y="187"/>
                    <a:pt x="876" y="187"/>
                  </a:cubicBezTo>
                  <a:cubicBezTo>
                    <a:pt x="876" y="188"/>
                    <a:pt x="875" y="188"/>
                    <a:pt x="874" y="188"/>
                  </a:cubicBezTo>
                  <a:cubicBezTo>
                    <a:pt x="873" y="188"/>
                    <a:pt x="873" y="188"/>
                    <a:pt x="872" y="188"/>
                  </a:cubicBezTo>
                  <a:cubicBezTo>
                    <a:pt x="872" y="188"/>
                    <a:pt x="872" y="188"/>
                    <a:pt x="872" y="187"/>
                  </a:cubicBezTo>
                  <a:cubicBezTo>
                    <a:pt x="872" y="187"/>
                    <a:pt x="870" y="187"/>
                    <a:pt x="870" y="187"/>
                  </a:cubicBezTo>
                  <a:cubicBezTo>
                    <a:pt x="869" y="186"/>
                    <a:pt x="869" y="186"/>
                    <a:pt x="869" y="186"/>
                  </a:cubicBezTo>
                  <a:cubicBezTo>
                    <a:pt x="869" y="185"/>
                    <a:pt x="870" y="185"/>
                    <a:pt x="869" y="185"/>
                  </a:cubicBezTo>
                  <a:cubicBezTo>
                    <a:pt x="868" y="184"/>
                    <a:pt x="868" y="183"/>
                    <a:pt x="868" y="183"/>
                  </a:cubicBezTo>
                  <a:cubicBezTo>
                    <a:pt x="868" y="182"/>
                    <a:pt x="869" y="180"/>
                    <a:pt x="869" y="179"/>
                  </a:cubicBezTo>
                  <a:cubicBezTo>
                    <a:pt x="870" y="179"/>
                    <a:pt x="870" y="178"/>
                    <a:pt x="870" y="177"/>
                  </a:cubicBezTo>
                  <a:cubicBezTo>
                    <a:pt x="869" y="175"/>
                    <a:pt x="870" y="176"/>
                    <a:pt x="871" y="175"/>
                  </a:cubicBezTo>
                  <a:cubicBezTo>
                    <a:pt x="871" y="175"/>
                    <a:pt x="872" y="174"/>
                    <a:pt x="871" y="173"/>
                  </a:cubicBezTo>
                  <a:cubicBezTo>
                    <a:pt x="871" y="172"/>
                    <a:pt x="871" y="172"/>
                    <a:pt x="872" y="172"/>
                  </a:cubicBezTo>
                  <a:cubicBezTo>
                    <a:pt x="872" y="172"/>
                    <a:pt x="872" y="170"/>
                    <a:pt x="873" y="170"/>
                  </a:cubicBezTo>
                  <a:cubicBezTo>
                    <a:pt x="873" y="169"/>
                    <a:pt x="873" y="168"/>
                    <a:pt x="872" y="167"/>
                  </a:cubicBezTo>
                  <a:cubicBezTo>
                    <a:pt x="872" y="166"/>
                    <a:pt x="871" y="166"/>
                    <a:pt x="870" y="166"/>
                  </a:cubicBezTo>
                  <a:cubicBezTo>
                    <a:pt x="870" y="166"/>
                    <a:pt x="869" y="165"/>
                    <a:pt x="868" y="165"/>
                  </a:cubicBezTo>
                  <a:cubicBezTo>
                    <a:pt x="867" y="164"/>
                    <a:pt x="868" y="163"/>
                    <a:pt x="867" y="162"/>
                  </a:cubicBezTo>
                  <a:cubicBezTo>
                    <a:pt x="867" y="161"/>
                    <a:pt x="866" y="160"/>
                    <a:pt x="866" y="159"/>
                  </a:cubicBezTo>
                  <a:cubicBezTo>
                    <a:pt x="866" y="158"/>
                    <a:pt x="865" y="156"/>
                    <a:pt x="864" y="156"/>
                  </a:cubicBezTo>
                  <a:cubicBezTo>
                    <a:pt x="864" y="155"/>
                    <a:pt x="866" y="154"/>
                    <a:pt x="866" y="154"/>
                  </a:cubicBezTo>
                  <a:cubicBezTo>
                    <a:pt x="867" y="153"/>
                    <a:pt x="870" y="152"/>
                    <a:pt x="871" y="152"/>
                  </a:cubicBezTo>
                  <a:cubicBezTo>
                    <a:pt x="872" y="152"/>
                    <a:pt x="870" y="151"/>
                    <a:pt x="870" y="151"/>
                  </a:cubicBezTo>
                  <a:cubicBezTo>
                    <a:pt x="869" y="151"/>
                    <a:pt x="869" y="151"/>
                    <a:pt x="868" y="150"/>
                  </a:cubicBezTo>
                  <a:cubicBezTo>
                    <a:pt x="868" y="149"/>
                    <a:pt x="869" y="148"/>
                    <a:pt x="870" y="147"/>
                  </a:cubicBezTo>
                  <a:cubicBezTo>
                    <a:pt x="871" y="147"/>
                    <a:pt x="870" y="146"/>
                    <a:pt x="870" y="145"/>
                  </a:cubicBezTo>
                  <a:cubicBezTo>
                    <a:pt x="870" y="145"/>
                    <a:pt x="869" y="144"/>
                    <a:pt x="870" y="143"/>
                  </a:cubicBezTo>
                  <a:cubicBezTo>
                    <a:pt x="870" y="143"/>
                    <a:pt x="871" y="143"/>
                    <a:pt x="872" y="144"/>
                  </a:cubicBezTo>
                  <a:cubicBezTo>
                    <a:pt x="873" y="144"/>
                    <a:pt x="873" y="143"/>
                    <a:pt x="874" y="143"/>
                  </a:cubicBezTo>
                  <a:cubicBezTo>
                    <a:pt x="874" y="143"/>
                    <a:pt x="875" y="143"/>
                    <a:pt x="876" y="143"/>
                  </a:cubicBezTo>
                  <a:cubicBezTo>
                    <a:pt x="877" y="143"/>
                    <a:pt x="877" y="142"/>
                    <a:pt x="878" y="141"/>
                  </a:cubicBezTo>
                  <a:cubicBezTo>
                    <a:pt x="879" y="141"/>
                    <a:pt x="880" y="140"/>
                    <a:pt x="882" y="140"/>
                  </a:cubicBezTo>
                  <a:cubicBezTo>
                    <a:pt x="883" y="140"/>
                    <a:pt x="883" y="141"/>
                    <a:pt x="884" y="141"/>
                  </a:cubicBezTo>
                  <a:cubicBezTo>
                    <a:pt x="884" y="141"/>
                    <a:pt x="885" y="140"/>
                    <a:pt x="886" y="140"/>
                  </a:cubicBezTo>
                  <a:cubicBezTo>
                    <a:pt x="886" y="139"/>
                    <a:pt x="887" y="139"/>
                    <a:pt x="887" y="138"/>
                  </a:cubicBezTo>
                  <a:cubicBezTo>
                    <a:pt x="888" y="137"/>
                    <a:pt x="888" y="137"/>
                    <a:pt x="889" y="137"/>
                  </a:cubicBezTo>
                  <a:cubicBezTo>
                    <a:pt x="889" y="136"/>
                    <a:pt x="889" y="136"/>
                    <a:pt x="890" y="136"/>
                  </a:cubicBezTo>
                  <a:cubicBezTo>
                    <a:pt x="891" y="136"/>
                    <a:pt x="890" y="135"/>
                    <a:pt x="890" y="135"/>
                  </a:cubicBezTo>
                  <a:cubicBezTo>
                    <a:pt x="890" y="134"/>
                    <a:pt x="889" y="134"/>
                    <a:pt x="889" y="134"/>
                  </a:cubicBezTo>
                  <a:cubicBezTo>
                    <a:pt x="888" y="134"/>
                    <a:pt x="887" y="134"/>
                    <a:pt x="887" y="133"/>
                  </a:cubicBezTo>
                  <a:cubicBezTo>
                    <a:pt x="887" y="133"/>
                    <a:pt x="887" y="131"/>
                    <a:pt x="887" y="130"/>
                  </a:cubicBezTo>
                  <a:cubicBezTo>
                    <a:pt x="887" y="130"/>
                    <a:pt x="888" y="128"/>
                    <a:pt x="888" y="127"/>
                  </a:cubicBezTo>
                  <a:cubicBezTo>
                    <a:pt x="888" y="127"/>
                    <a:pt x="889" y="127"/>
                    <a:pt x="890" y="127"/>
                  </a:cubicBezTo>
                  <a:cubicBezTo>
                    <a:pt x="891" y="127"/>
                    <a:pt x="892" y="127"/>
                    <a:pt x="892" y="127"/>
                  </a:cubicBezTo>
                  <a:cubicBezTo>
                    <a:pt x="893" y="126"/>
                    <a:pt x="891" y="125"/>
                    <a:pt x="891" y="124"/>
                  </a:cubicBezTo>
                  <a:cubicBezTo>
                    <a:pt x="891" y="124"/>
                    <a:pt x="891" y="122"/>
                    <a:pt x="890" y="121"/>
                  </a:cubicBezTo>
                  <a:cubicBezTo>
                    <a:pt x="890" y="121"/>
                    <a:pt x="891" y="120"/>
                    <a:pt x="891" y="120"/>
                  </a:cubicBezTo>
                  <a:cubicBezTo>
                    <a:pt x="892" y="120"/>
                    <a:pt x="892" y="120"/>
                    <a:pt x="892" y="119"/>
                  </a:cubicBezTo>
                  <a:cubicBezTo>
                    <a:pt x="892" y="119"/>
                    <a:pt x="892" y="118"/>
                    <a:pt x="892" y="117"/>
                  </a:cubicBezTo>
                  <a:cubicBezTo>
                    <a:pt x="892" y="115"/>
                    <a:pt x="893" y="115"/>
                    <a:pt x="893" y="114"/>
                  </a:cubicBezTo>
                  <a:cubicBezTo>
                    <a:pt x="894" y="114"/>
                    <a:pt x="893" y="113"/>
                    <a:pt x="893" y="112"/>
                  </a:cubicBezTo>
                  <a:cubicBezTo>
                    <a:pt x="893" y="112"/>
                    <a:pt x="894" y="111"/>
                    <a:pt x="894" y="111"/>
                  </a:cubicBezTo>
                  <a:cubicBezTo>
                    <a:pt x="895" y="112"/>
                    <a:pt x="895" y="112"/>
                    <a:pt x="896" y="111"/>
                  </a:cubicBezTo>
                  <a:cubicBezTo>
                    <a:pt x="896" y="110"/>
                    <a:pt x="895" y="110"/>
                    <a:pt x="895" y="109"/>
                  </a:cubicBezTo>
                  <a:cubicBezTo>
                    <a:pt x="895" y="108"/>
                    <a:pt x="896" y="108"/>
                    <a:pt x="896" y="108"/>
                  </a:cubicBezTo>
                  <a:cubicBezTo>
                    <a:pt x="896" y="108"/>
                    <a:pt x="897" y="107"/>
                    <a:pt x="897" y="106"/>
                  </a:cubicBezTo>
                  <a:cubicBezTo>
                    <a:pt x="897" y="105"/>
                    <a:pt x="897" y="106"/>
                    <a:pt x="898" y="105"/>
                  </a:cubicBezTo>
                  <a:cubicBezTo>
                    <a:pt x="899" y="104"/>
                    <a:pt x="898" y="104"/>
                    <a:pt x="897" y="103"/>
                  </a:cubicBezTo>
                  <a:cubicBezTo>
                    <a:pt x="897" y="102"/>
                    <a:pt x="895" y="103"/>
                    <a:pt x="894" y="103"/>
                  </a:cubicBezTo>
                  <a:cubicBezTo>
                    <a:pt x="894" y="102"/>
                    <a:pt x="893" y="103"/>
                    <a:pt x="892" y="103"/>
                  </a:cubicBezTo>
                  <a:cubicBezTo>
                    <a:pt x="892" y="103"/>
                    <a:pt x="890" y="103"/>
                    <a:pt x="890" y="103"/>
                  </a:cubicBezTo>
                  <a:cubicBezTo>
                    <a:pt x="889" y="102"/>
                    <a:pt x="889" y="102"/>
                    <a:pt x="888" y="103"/>
                  </a:cubicBezTo>
                  <a:cubicBezTo>
                    <a:pt x="888" y="103"/>
                    <a:pt x="888" y="102"/>
                    <a:pt x="887" y="102"/>
                  </a:cubicBezTo>
                  <a:cubicBezTo>
                    <a:pt x="887" y="102"/>
                    <a:pt x="885" y="101"/>
                    <a:pt x="885" y="101"/>
                  </a:cubicBezTo>
                  <a:cubicBezTo>
                    <a:pt x="884" y="101"/>
                    <a:pt x="884" y="101"/>
                    <a:pt x="884" y="101"/>
                  </a:cubicBezTo>
                  <a:cubicBezTo>
                    <a:pt x="884" y="101"/>
                    <a:pt x="883" y="101"/>
                    <a:pt x="882" y="100"/>
                  </a:cubicBezTo>
                  <a:cubicBezTo>
                    <a:pt x="882" y="100"/>
                    <a:pt x="881" y="100"/>
                    <a:pt x="881" y="101"/>
                  </a:cubicBezTo>
                  <a:cubicBezTo>
                    <a:pt x="880" y="101"/>
                    <a:pt x="880" y="100"/>
                    <a:pt x="880" y="100"/>
                  </a:cubicBezTo>
                  <a:cubicBezTo>
                    <a:pt x="880" y="99"/>
                    <a:pt x="879" y="99"/>
                    <a:pt x="879" y="99"/>
                  </a:cubicBezTo>
                  <a:cubicBezTo>
                    <a:pt x="879" y="99"/>
                    <a:pt x="879" y="99"/>
                    <a:pt x="880" y="99"/>
                  </a:cubicBezTo>
                  <a:cubicBezTo>
                    <a:pt x="880" y="99"/>
                    <a:pt x="881" y="99"/>
                    <a:pt x="881" y="99"/>
                  </a:cubicBezTo>
                  <a:cubicBezTo>
                    <a:pt x="881" y="99"/>
                    <a:pt x="880" y="98"/>
                    <a:pt x="880" y="98"/>
                  </a:cubicBezTo>
                  <a:cubicBezTo>
                    <a:pt x="879" y="98"/>
                    <a:pt x="878" y="97"/>
                    <a:pt x="877" y="96"/>
                  </a:cubicBezTo>
                  <a:cubicBezTo>
                    <a:pt x="877" y="96"/>
                    <a:pt x="876" y="96"/>
                    <a:pt x="875" y="96"/>
                  </a:cubicBezTo>
                  <a:cubicBezTo>
                    <a:pt x="875" y="96"/>
                    <a:pt x="874" y="95"/>
                    <a:pt x="874" y="95"/>
                  </a:cubicBezTo>
                  <a:cubicBezTo>
                    <a:pt x="873" y="94"/>
                    <a:pt x="872" y="94"/>
                    <a:pt x="872" y="93"/>
                  </a:cubicBezTo>
                  <a:cubicBezTo>
                    <a:pt x="872" y="93"/>
                    <a:pt x="872" y="92"/>
                    <a:pt x="873" y="92"/>
                  </a:cubicBezTo>
                  <a:cubicBezTo>
                    <a:pt x="873" y="91"/>
                    <a:pt x="873" y="90"/>
                    <a:pt x="873" y="90"/>
                  </a:cubicBezTo>
                  <a:cubicBezTo>
                    <a:pt x="873" y="89"/>
                    <a:pt x="873" y="88"/>
                    <a:pt x="874" y="87"/>
                  </a:cubicBezTo>
                  <a:cubicBezTo>
                    <a:pt x="874" y="87"/>
                    <a:pt x="873" y="86"/>
                    <a:pt x="872" y="85"/>
                  </a:cubicBezTo>
                  <a:cubicBezTo>
                    <a:pt x="872" y="84"/>
                    <a:pt x="873" y="83"/>
                    <a:pt x="873" y="82"/>
                  </a:cubicBezTo>
                  <a:cubicBezTo>
                    <a:pt x="874" y="82"/>
                    <a:pt x="875" y="83"/>
                    <a:pt x="875" y="83"/>
                  </a:cubicBezTo>
                  <a:cubicBezTo>
                    <a:pt x="875" y="84"/>
                    <a:pt x="875" y="84"/>
                    <a:pt x="876" y="84"/>
                  </a:cubicBezTo>
                  <a:cubicBezTo>
                    <a:pt x="876" y="84"/>
                    <a:pt x="876" y="84"/>
                    <a:pt x="877" y="85"/>
                  </a:cubicBezTo>
                  <a:cubicBezTo>
                    <a:pt x="877" y="85"/>
                    <a:pt x="877" y="85"/>
                    <a:pt x="878" y="85"/>
                  </a:cubicBezTo>
                  <a:cubicBezTo>
                    <a:pt x="879" y="85"/>
                    <a:pt x="879" y="85"/>
                    <a:pt x="880" y="85"/>
                  </a:cubicBezTo>
                  <a:cubicBezTo>
                    <a:pt x="880" y="85"/>
                    <a:pt x="881" y="85"/>
                    <a:pt x="882" y="85"/>
                  </a:cubicBezTo>
                  <a:cubicBezTo>
                    <a:pt x="883" y="85"/>
                    <a:pt x="884" y="85"/>
                    <a:pt x="884" y="85"/>
                  </a:cubicBezTo>
                  <a:cubicBezTo>
                    <a:pt x="885" y="84"/>
                    <a:pt x="885" y="85"/>
                    <a:pt x="886" y="85"/>
                  </a:cubicBezTo>
                  <a:cubicBezTo>
                    <a:pt x="887" y="85"/>
                    <a:pt x="888" y="85"/>
                    <a:pt x="888" y="85"/>
                  </a:cubicBezTo>
                  <a:cubicBezTo>
                    <a:pt x="889" y="84"/>
                    <a:pt x="890" y="84"/>
                    <a:pt x="890" y="84"/>
                  </a:cubicBezTo>
                  <a:cubicBezTo>
                    <a:pt x="890" y="83"/>
                    <a:pt x="890" y="83"/>
                    <a:pt x="891" y="83"/>
                  </a:cubicBezTo>
                  <a:cubicBezTo>
                    <a:pt x="892" y="83"/>
                    <a:pt x="892" y="82"/>
                    <a:pt x="893" y="82"/>
                  </a:cubicBezTo>
                  <a:cubicBezTo>
                    <a:pt x="894" y="81"/>
                    <a:pt x="894" y="82"/>
                    <a:pt x="895" y="82"/>
                  </a:cubicBezTo>
                  <a:cubicBezTo>
                    <a:pt x="895" y="82"/>
                    <a:pt x="895" y="81"/>
                    <a:pt x="895" y="81"/>
                  </a:cubicBezTo>
                  <a:cubicBezTo>
                    <a:pt x="894" y="81"/>
                    <a:pt x="894" y="81"/>
                    <a:pt x="894" y="81"/>
                  </a:cubicBezTo>
                  <a:cubicBezTo>
                    <a:pt x="893" y="81"/>
                    <a:pt x="893" y="81"/>
                    <a:pt x="893" y="81"/>
                  </a:cubicBezTo>
                  <a:cubicBezTo>
                    <a:pt x="892" y="80"/>
                    <a:pt x="890" y="79"/>
                    <a:pt x="890" y="79"/>
                  </a:cubicBezTo>
                  <a:cubicBezTo>
                    <a:pt x="889" y="79"/>
                    <a:pt x="887" y="77"/>
                    <a:pt x="886" y="76"/>
                  </a:cubicBezTo>
                  <a:cubicBezTo>
                    <a:pt x="885" y="75"/>
                    <a:pt x="883" y="75"/>
                    <a:pt x="882" y="75"/>
                  </a:cubicBezTo>
                  <a:cubicBezTo>
                    <a:pt x="881" y="74"/>
                    <a:pt x="880" y="73"/>
                    <a:pt x="879" y="72"/>
                  </a:cubicBezTo>
                  <a:cubicBezTo>
                    <a:pt x="879" y="72"/>
                    <a:pt x="878" y="71"/>
                    <a:pt x="877" y="70"/>
                  </a:cubicBezTo>
                  <a:cubicBezTo>
                    <a:pt x="876" y="69"/>
                    <a:pt x="876" y="68"/>
                    <a:pt x="875" y="67"/>
                  </a:cubicBezTo>
                  <a:cubicBezTo>
                    <a:pt x="874" y="67"/>
                    <a:pt x="873" y="67"/>
                    <a:pt x="873" y="66"/>
                  </a:cubicBezTo>
                  <a:cubicBezTo>
                    <a:pt x="872" y="65"/>
                    <a:pt x="870" y="64"/>
                    <a:pt x="869" y="64"/>
                  </a:cubicBezTo>
                  <a:cubicBezTo>
                    <a:pt x="867" y="65"/>
                    <a:pt x="867" y="63"/>
                    <a:pt x="866" y="63"/>
                  </a:cubicBezTo>
                  <a:cubicBezTo>
                    <a:pt x="866" y="62"/>
                    <a:pt x="866" y="61"/>
                    <a:pt x="865" y="61"/>
                  </a:cubicBezTo>
                  <a:cubicBezTo>
                    <a:pt x="864" y="60"/>
                    <a:pt x="865" y="58"/>
                    <a:pt x="864" y="58"/>
                  </a:cubicBezTo>
                  <a:cubicBezTo>
                    <a:pt x="863" y="58"/>
                    <a:pt x="863" y="59"/>
                    <a:pt x="862" y="60"/>
                  </a:cubicBezTo>
                  <a:cubicBezTo>
                    <a:pt x="862" y="60"/>
                    <a:pt x="861" y="61"/>
                    <a:pt x="860" y="60"/>
                  </a:cubicBezTo>
                  <a:cubicBezTo>
                    <a:pt x="859" y="60"/>
                    <a:pt x="858" y="60"/>
                    <a:pt x="856" y="60"/>
                  </a:cubicBezTo>
                  <a:cubicBezTo>
                    <a:pt x="855" y="60"/>
                    <a:pt x="855" y="61"/>
                    <a:pt x="855" y="59"/>
                  </a:cubicBezTo>
                  <a:cubicBezTo>
                    <a:pt x="854" y="58"/>
                    <a:pt x="854" y="57"/>
                    <a:pt x="852" y="57"/>
                  </a:cubicBezTo>
                  <a:cubicBezTo>
                    <a:pt x="851" y="56"/>
                    <a:pt x="851" y="56"/>
                    <a:pt x="850" y="55"/>
                  </a:cubicBezTo>
                  <a:cubicBezTo>
                    <a:pt x="849" y="53"/>
                    <a:pt x="847" y="53"/>
                    <a:pt x="845" y="53"/>
                  </a:cubicBezTo>
                  <a:cubicBezTo>
                    <a:pt x="844" y="52"/>
                    <a:pt x="844" y="50"/>
                    <a:pt x="843" y="49"/>
                  </a:cubicBezTo>
                  <a:cubicBezTo>
                    <a:pt x="843" y="48"/>
                    <a:pt x="841" y="49"/>
                    <a:pt x="839" y="49"/>
                  </a:cubicBezTo>
                  <a:cubicBezTo>
                    <a:pt x="838" y="49"/>
                    <a:pt x="839" y="48"/>
                    <a:pt x="838" y="48"/>
                  </a:cubicBezTo>
                  <a:cubicBezTo>
                    <a:pt x="837" y="48"/>
                    <a:pt x="836" y="48"/>
                    <a:pt x="834" y="49"/>
                  </a:cubicBezTo>
                  <a:cubicBezTo>
                    <a:pt x="833" y="49"/>
                    <a:pt x="833" y="51"/>
                    <a:pt x="833" y="52"/>
                  </a:cubicBezTo>
                  <a:cubicBezTo>
                    <a:pt x="832" y="53"/>
                    <a:pt x="831" y="53"/>
                    <a:pt x="830" y="52"/>
                  </a:cubicBezTo>
                  <a:cubicBezTo>
                    <a:pt x="830" y="52"/>
                    <a:pt x="830" y="51"/>
                    <a:pt x="829" y="50"/>
                  </a:cubicBezTo>
                  <a:cubicBezTo>
                    <a:pt x="828" y="50"/>
                    <a:pt x="828" y="48"/>
                    <a:pt x="828" y="47"/>
                  </a:cubicBezTo>
                  <a:cubicBezTo>
                    <a:pt x="828" y="46"/>
                    <a:pt x="827" y="46"/>
                    <a:pt x="826" y="46"/>
                  </a:cubicBezTo>
                  <a:cubicBezTo>
                    <a:pt x="825" y="46"/>
                    <a:pt x="822" y="43"/>
                    <a:pt x="822" y="42"/>
                  </a:cubicBezTo>
                  <a:cubicBezTo>
                    <a:pt x="821" y="42"/>
                    <a:pt x="822" y="39"/>
                    <a:pt x="821" y="37"/>
                  </a:cubicBezTo>
                  <a:cubicBezTo>
                    <a:pt x="820" y="35"/>
                    <a:pt x="819" y="35"/>
                    <a:pt x="819" y="35"/>
                  </a:cubicBezTo>
                  <a:cubicBezTo>
                    <a:pt x="818" y="35"/>
                    <a:pt x="817" y="36"/>
                    <a:pt x="817" y="36"/>
                  </a:cubicBezTo>
                  <a:cubicBezTo>
                    <a:pt x="816" y="35"/>
                    <a:pt x="815" y="35"/>
                    <a:pt x="814" y="35"/>
                  </a:cubicBezTo>
                  <a:cubicBezTo>
                    <a:pt x="814" y="35"/>
                    <a:pt x="813" y="34"/>
                    <a:pt x="813" y="34"/>
                  </a:cubicBezTo>
                  <a:cubicBezTo>
                    <a:pt x="813" y="33"/>
                    <a:pt x="813" y="32"/>
                    <a:pt x="812" y="32"/>
                  </a:cubicBezTo>
                  <a:cubicBezTo>
                    <a:pt x="811" y="32"/>
                    <a:pt x="809" y="32"/>
                    <a:pt x="808" y="32"/>
                  </a:cubicBezTo>
                  <a:cubicBezTo>
                    <a:pt x="807" y="32"/>
                    <a:pt x="806" y="31"/>
                    <a:pt x="805" y="31"/>
                  </a:cubicBezTo>
                  <a:cubicBezTo>
                    <a:pt x="804" y="31"/>
                    <a:pt x="805" y="31"/>
                    <a:pt x="805" y="33"/>
                  </a:cubicBezTo>
                  <a:cubicBezTo>
                    <a:pt x="804" y="34"/>
                    <a:pt x="802" y="32"/>
                    <a:pt x="801" y="32"/>
                  </a:cubicBezTo>
                  <a:cubicBezTo>
                    <a:pt x="800" y="32"/>
                    <a:pt x="798" y="31"/>
                    <a:pt x="797" y="31"/>
                  </a:cubicBezTo>
                  <a:cubicBezTo>
                    <a:pt x="795" y="30"/>
                    <a:pt x="795" y="31"/>
                    <a:pt x="794" y="32"/>
                  </a:cubicBezTo>
                  <a:cubicBezTo>
                    <a:pt x="794" y="32"/>
                    <a:pt x="793" y="32"/>
                    <a:pt x="792" y="31"/>
                  </a:cubicBezTo>
                  <a:cubicBezTo>
                    <a:pt x="791" y="31"/>
                    <a:pt x="791" y="31"/>
                    <a:pt x="790" y="32"/>
                  </a:cubicBezTo>
                  <a:cubicBezTo>
                    <a:pt x="790" y="32"/>
                    <a:pt x="790" y="32"/>
                    <a:pt x="788" y="33"/>
                  </a:cubicBezTo>
                  <a:cubicBezTo>
                    <a:pt x="787" y="33"/>
                    <a:pt x="785" y="32"/>
                    <a:pt x="784" y="32"/>
                  </a:cubicBezTo>
                  <a:cubicBezTo>
                    <a:pt x="783" y="31"/>
                    <a:pt x="780" y="31"/>
                    <a:pt x="779" y="31"/>
                  </a:cubicBezTo>
                  <a:cubicBezTo>
                    <a:pt x="778" y="31"/>
                    <a:pt x="777" y="30"/>
                    <a:pt x="776" y="30"/>
                  </a:cubicBezTo>
                  <a:cubicBezTo>
                    <a:pt x="775" y="30"/>
                    <a:pt x="776" y="31"/>
                    <a:pt x="776" y="32"/>
                  </a:cubicBezTo>
                  <a:cubicBezTo>
                    <a:pt x="776" y="32"/>
                    <a:pt x="775" y="33"/>
                    <a:pt x="774" y="33"/>
                  </a:cubicBezTo>
                  <a:cubicBezTo>
                    <a:pt x="773" y="33"/>
                    <a:pt x="771" y="33"/>
                    <a:pt x="770" y="33"/>
                  </a:cubicBezTo>
                  <a:cubicBezTo>
                    <a:pt x="770" y="33"/>
                    <a:pt x="767" y="33"/>
                    <a:pt x="766" y="33"/>
                  </a:cubicBezTo>
                  <a:cubicBezTo>
                    <a:pt x="765" y="33"/>
                    <a:pt x="764" y="33"/>
                    <a:pt x="763" y="33"/>
                  </a:cubicBezTo>
                  <a:cubicBezTo>
                    <a:pt x="762" y="33"/>
                    <a:pt x="760" y="33"/>
                    <a:pt x="759" y="32"/>
                  </a:cubicBezTo>
                  <a:cubicBezTo>
                    <a:pt x="757" y="31"/>
                    <a:pt x="756" y="32"/>
                    <a:pt x="755" y="32"/>
                  </a:cubicBezTo>
                  <a:cubicBezTo>
                    <a:pt x="754" y="32"/>
                    <a:pt x="752" y="32"/>
                    <a:pt x="750" y="32"/>
                  </a:cubicBezTo>
                  <a:cubicBezTo>
                    <a:pt x="749" y="32"/>
                    <a:pt x="747" y="33"/>
                    <a:pt x="746" y="33"/>
                  </a:cubicBezTo>
                  <a:cubicBezTo>
                    <a:pt x="745" y="33"/>
                    <a:pt x="745" y="34"/>
                    <a:pt x="745" y="33"/>
                  </a:cubicBezTo>
                  <a:cubicBezTo>
                    <a:pt x="744" y="32"/>
                    <a:pt x="743" y="32"/>
                    <a:pt x="742" y="32"/>
                  </a:cubicBezTo>
                  <a:cubicBezTo>
                    <a:pt x="741" y="31"/>
                    <a:pt x="741" y="31"/>
                    <a:pt x="740" y="31"/>
                  </a:cubicBezTo>
                  <a:cubicBezTo>
                    <a:pt x="739" y="31"/>
                    <a:pt x="738" y="31"/>
                    <a:pt x="738" y="29"/>
                  </a:cubicBezTo>
                  <a:cubicBezTo>
                    <a:pt x="738" y="28"/>
                    <a:pt x="739" y="27"/>
                    <a:pt x="739" y="26"/>
                  </a:cubicBezTo>
                  <a:cubicBezTo>
                    <a:pt x="739" y="26"/>
                    <a:pt x="738" y="25"/>
                    <a:pt x="737" y="25"/>
                  </a:cubicBezTo>
                  <a:cubicBezTo>
                    <a:pt x="736" y="24"/>
                    <a:pt x="736" y="24"/>
                    <a:pt x="735" y="25"/>
                  </a:cubicBezTo>
                  <a:cubicBezTo>
                    <a:pt x="735" y="25"/>
                    <a:pt x="734" y="24"/>
                    <a:pt x="733" y="24"/>
                  </a:cubicBezTo>
                  <a:cubicBezTo>
                    <a:pt x="732" y="23"/>
                    <a:pt x="732" y="25"/>
                    <a:pt x="731" y="25"/>
                  </a:cubicBezTo>
                  <a:cubicBezTo>
                    <a:pt x="731" y="26"/>
                    <a:pt x="729" y="27"/>
                    <a:pt x="728" y="28"/>
                  </a:cubicBezTo>
                  <a:cubicBezTo>
                    <a:pt x="728" y="28"/>
                    <a:pt x="727" y="28"/>
                    <a:pt x="726" y="28"/>
                  </a:cubicBezTo>
                  <a:cubicBezTo>
                    <a:pt x="726" y="27"/>
                    <a:pt x="725" y="28"/>
                    <a:pt x="724" y="28"/>
                  </a:cubicBezTo>
                  <a:cubicBezTo>
                    <a:pt x="723" y="27"/>
                    <a:pt x="721" y="27"/>
                    <a:pt x="720" y="27"/>
                  </a:cubicBezTo>
                  <a:cubicBezTo>
                    <a:pt x="719" y="27"/>
                    <a:pt x="717" y="29"/>
                    <a:pt x="717" y="30"/>
                  </a:cubicBezTo>
                  <a:cubicBezTo>
                    <a:pt x="716" y="30"/>
                    <a:pt x="716" y="30"/>
                    <a:pt x="716" y="31"/>
                  </a:cubicBezTo>
                  <a:cubicBezTo>
                    <a:pt x="716" y="32"/>
                    <a:pt x="714" y="32"/>
                    <a:pt x="713" y="32"/>
                  </a:cubicBezTo>
                  <a:cubicBezTo>
                    <a:pt x="712" y="31"/>
                    <a:pt x="711" y="30"/>
                    <a:pt x="711" y="30"/>
                  </a:cubicBezTo>
                  <a:cubicBezTo>
                    <a:pt x="710" y="30"/>
                    <a:pt x="709" y="30"/>
                    <a:pt x="708" y="31"/>
                  </a:cubicBezTo>
                  <a:cubicBezTo>
                    <a:pt x="708" y="31"/>
                    <a:pt x="707" y="30"/>
                    <a:pt x="706" y="30"/>
                  </a:cubicBezTo>
                  <a:cubicBezTo>
                    <a:pt x="705" y="29"/>
                    <a:pt x="702" y="30"/>
                    <a:pt x="701" y="30"/>
                  </a:cubicBezTo>
                  <a:cubicBezTo>
                    <a:pt x="700" y="30"/>
                    <a:pt x="700" y="30"/>
                    <a:pt x="700" y="31"/>
                  </a:cubicBezTo>
                  <a:cubicBezTo>
                    <a:pt x="700" y="32"/>
                    <a:pt x="699" y="32"/>
                    <a:pt x="698" y="32"/>
                  </a:cubicBezTo>
                  <a:cubicBezTo>
                    <a:pt x="698" y="32"/>
                    <a:pt x="697" y="31"/>
                    <a:pt x="696" y="31"/>
                  </a:cubicBezTo>
                  <a:cubicBezTo>
                    <a:pt x="695" y="30"/>
                    <a:pt x="695" y="28"/>
                    <a:pt x="695" y="28"/>
                  </a:cubicBezTo>
                  <a:cubicBezTo>
                    <a:pt x="695" y="28"/>
                    <a:pt x="694" y="28"/>
                    <a:pt x="693" y="28"/>
                  </a:cubicBezTo>
                  <a:cubicBezTo>
                    <a:pt x="693" y="28"/>
                    <a:pt x="691" y="28"/>
                    <a:pt x="690" y="27"/>
                  </a:cubicBezTo>
                  <a:cubicBezTo>
                    <a:pt x="689" y="27"/>
                    <a:pt x="688" y="27"/>
                    <a:pt x="687" y="27"/>
                  </a:cubicBezTo>
                  <a:cubicBezTo>
                    <a:pt x="685" y="27"/>
                    <a:pt x="686" y="27"/>
                    <a:pt x="685" y="28"/>
                  </a:cubicBezTo>
                  <a:cubicBezTo>
                    <a:pt x="685" y="29"/>
                    <a:pt x="684" y="29"/>
                    <a:pt x="683" y="30"/>
                  </a:cubicBezTo>
                  <a:cubicBezTo>
                    <a:pt x="682" y="30"/>
                    <a:pt x="681" y="30"/>
                    <a:pt x="680" y="30"/>
                  </a:cubicBezTo>
                  <a:cubicBezTo>
                    <a:pt x="679" y="30"/>
                    <a:pt x="679" y="30"/>
                    <a:pt x="679" y="30"/>
                  </a:cubicBezTo>
                  <a:cubicBezTo>
                    <a:pt x="679" y="31"/>
                    <a:pt x="677" y="31"/>
                    <a:pt x="677" y="31"/>
                  </a:cubicBezTo>
                  <a:cubicBezTo>
                    <a:pt x="676" y="31"/>
                    <a:pt x="674" y="31"/>
                    <a:pt x="673" y="31"/>
                  </a:cubicBezTo>
                  <a:cubicBezTo>
                    <a:pt x="673" y="31"/>
                    <a:pt x="671" y="30"/>
                    <a:pt x="670" y="30"/>
                  </a:cubicBezTo>
                  <a:cubicBezTo>
                    <a:pt x="669" y="29"/>
                    <a:pt x="670" y="31"/>
                    <a:pt x="669" y="32"/>
                  </a:cubicBezTo>
                  <a:cubicBezTo>
                    <a:pt x="668" y="32"/>
                    <a:pt x="666" y="31"/>
                    <a:pt x="666" y="30"/>
                  </a:cubicBezTo>
                  <a:cubicBezTo>
                    <a:pt x="665" y="30"/>
                    <a:pt x="664" y="29"/>
                    <a:pt x="664" y="29"/>
                  </a:cubicBezTo>
                  <a:cubicBezTo>
                    <a:pt x="663" y="28"/>
                    <a:pt x="663" y="29"/>
                    <a:pt x="663" y="30"/>
                  </a:cubicBezTo>
                  <a:cubicBezTo>
                    <a:pt x="663" y="30"/>
                    <a:pt x="661" y="30"/>
                    <a:pt x="660" y="30"/>
                  </a:cubicBezTo>
                  <a:cubicBezTo>
                    <a:pt x="659" y="30"/>
                    <a:pt x="657" y="32"/>
                    <a:pt x="657" y="33"/>
                  </a:cubicBezTo>
                  <a:cubicBezTo>
                    <a:pt x="656" y="34"/>
                    <a:pt x="652" y="31"/>
                    <a:pt x="652" y="31"/>
                  </a:cubicBezTo>
                  <a:cubicBezTo>
                    <a:pt x="651" y="31"/>
                    <a:pt x="650" y="32"/>
                    <a:pt x="649" y="33"/>
                  </a:cubicBezTo>
                  <a:cubicBezTo>
                    <a:pt x="648" y="33"/>
                    <a:pt x="645" y="33"/>
                    <a:pt x="644" y="33"/>
                  </a:cubicBezTo>
                  <a:cubicBezTo>
                    <a:pt x="643" y="33"/>
                    <a:pt x="643" y="35"/>
                    <a:pt x="643" y="36"/>
                  </a:cubicBezTo>
                  <a:cubicBezTo>
                    <a:pt x="643" y="37"/>
                    <a:pt x="643" y="37"/>
                    <a:pt x="642" y="38"/>
                  </a:cubicBezTo>
                  <a:cubicBezTo>
                    <a:pt x="642" y="40"/>
                    <a:pt x="643" y="40"/>
                    <a:pt x="643" y="41"/>
                  </a:cubicBezTo>
                  <a:cubicBezTo>
                    <a:pt x="643" y="42"/>
                    <a:pt x="643" y="42"/>
                    <a:pt x="642" y="42"/>
                  </a:cubicBezTo>
                  <a:cubicBezTo>
                    <a:pt x="641" y="42"/>
                    <a:pt x="641" y="43"/>
                    <a:pt x="641" y="44"/>
                  </a:cubicBezTo>
                  <a:cubicBezTo>
                    <a:pt x="640" y="44"/>
                    <a:pt x="640" y="44"/>
                    <a:pt x="639" y="44"/>
                  </a:cubicBezTo>
                  <a:cubicBezTo>
                    <a:pt x="637" y="45"/>
                    <a:pt x="637" y="47"/>
                    <a:pt x="636" y="49"/>
                  </a:cubicBezTo>
                  <a:cubicBezTo>
                    <a:pt x="635" y="51"/>
                    <a:pt x="634" y="51"/>
                    <a:pt x="633" y="51"/>
                  </a:cubicBezTo>
                  <a:cubicBezTo>
                    <a:pt x="632" y="52"/>
                    <a:pt x="633" y="53"/>
                    <a:pt x="633" y="53"/>
                  </a:cubicBezTo>
                  <a:cubicBezTo>
                    <a:pt x="633" y="54"/>
                    <a:pt x="630" y="56"/>
                    <a:pt x="630" y="57"/>
                  </a:cubicBezTo>
                  <a:cubicBezTo>
                    <a:pt x="629" y="57"/>
                    <a:pt x="629" y="57"/>
                    <a:pt x="628" y="56"/>
                  </a:cubicBezTo>
                  <a:cubicBezTo>
                    <a:pt x="628" y="56"/>
                    <a:pt x="623" y="60"/>
                    <a:pt x="622" y="61"/>
                  </a:cubicBezTo>
                  <a:cubicBezTo>
                    <a:pt x="621" y="61"/>
                    <a:pt x="620" y="61"/>
                    <a:pt x="619" y="61"/>
                  </a:cubicBezTo>
                  <a:cubicBezTo>
                    <a:pt x="618" y="60"/>
                    <a:pt x="616" y="60"/>
                    <a:pt x="615" y="60"/>
                  </a:cubicBezTo>
                  <a:cubicBezTo>
                    <a:pt x="614" y="60"/>
                    <a:pt x="613" y="60"/>
                    <a:pt x="612" y="60"/>
                  </a:cubicBezTo>
                  <a:cubicBezTo>
                    <a:pt x="611" y="60"/>
                    <a:pt x="611" y="59"/>
                    <a:pt x="610" y="59"/>
                  </a:cubicBezTo>
                  <a:cubicBezTo>
                    <a:pt x="609" y="60"/>
                    <a:pt x="608" y="59"/>
                    <a:pt x="607" y="59"/>
                  </a:cubicBezTo>
                  <a:cubicBezTo>
                    <a:pt x="606" y="59"/>
                    <a:pt x="605" y="60"/>
                    <a:pt x="604" y="60"/>
                  </a:cubicBezTo>
                  <a:cubicBezTo>
                    <a:pt x="603" y="60"/>
                    <a:pt x="602" y="60"/>
                    <a:pt x="601" y="60"/>
                  </a:cubicBezTo>
                  <a:cubicBezTo>
                    <a:pt x="600" y="61"/>
                    <a:pt x="600" y="61"/>
                    <a:pt x="599" y="61"/>
                  </a:cubicBezTo>
                  <a:cubicBezTo>
                    <a:pt x="598" y="61"/>
                    <a:pt x="598" y="62"/>
                    <a:pt x="597" y="63"/>
                  </a:cubicBezTo>
                  <a:cubicBezTo>
                    <a:pt x="597" y="64"/>
                    <a:pt x="596" y="64"/>
                    <a:pt x="596" y="65"/>
                  </a:cubicBezTo>
                  <a:cubicBezTo>
                    <a:pt x="596" y="66"/>
                    <a:pt x="595" y="66"/>
                    <a:pt x="595" y="67"/>
                  </a:cubicBezTo>
                  <a:cubicBezTo>
                    <a:pt x="595" y="67"/>
                    <a:pt x="594" y="68"/>
                    <a:pt x="593" y="68"/>
                  </a:cubicBezTo>
                  <a:cubicBezTo>
                    <a:pt x="593" y="68"/>
                    <a:pt x="591" y="68"/>
                    <a:pt x="590" y="67"/>
                  </a:cubicBezTo>
                  <a:cubicBezTo>
                    <a:pt x="590" y="67"/>
                    <a:pt x="588" y="66"/>
                    <a:pt x="588" y="65"/>
                  </a:cubicBezTo>
                  <a:cubicBezTo>
                    <a:pt x="588" y="63"/>
                    <a:pt x="587" y="63"/>
                    <a:pt x="586" y="63"/>
                  </a:cubicBezTo>
                  <a:cubicBezTo>
                    <a:pt x="585" y="63"/>
                    <a:pt x="584" y="62"/>
                    <a:pt x="583" y="62"/>
                  </a:cubicBezTo>
                  <a:cubicBezTo>
                    <a:pt x="582" y="62"/>
                    <a:pt x="581" y="61"/>
                    <a:pt x="580" y="60"/>
                  </a:cubicBezTo>
                  <a:cubicBezTo>
                    <a:pt x="579" y="60"/>
                    <a:pt x="579" y="60"/>
                    <a:pt x="578" y="60"/>
                  </a:cubicBezTo>
                  <a:cubicBezTo>
                    <a:pt x="577" y="60"/>
                    <a:pt x="578" y="58"/>
                    <a:pt x="578" y="57"/>
                  </a:cubicBezTo>
                  <a:cubicBezTo>
                    <a:pt x="578" y="56"/>
                    <a:pt x="577" y="54"/>
                    <a:pt x="576" y="54"/>
                  </a:cubicBezTo>
                  <a:cubicBezTo>
                    <a:pt x="575" y="53"/>
                    <a:pt x="573" y="52"/>
                    <a:pt x="573" y="52"/>
                  </a:cubicBezTo>
                  <a:cubicBezTo>
                    <a:pt x="573" y="51"/>
                    <a:pt x="573" y="51"/>
                    <a:pt x="572" y="51"/>
                  </a:cubicBezTo>
                  <a:cubicBezTo>
                    <a:pt x="572" y="51"/>
                    <a:pt x="570" y="51"/>
                    <a:pt x="569" y="51"/>
                  </a:cubicBezTo>
                  <a:cubicBezTo>
                    <a:pt x="568" y="51"/>
                    <a:pt x="566" y="52"/>
                    <a:pt x="565" y="52"/>
                  </a:cubicBezTo>
                  <a:cubicBezTo>
                    <a:pt x="564" y="52"/>
                    <a:pt x="562" y="52"/>
                    <a:pt x="561" y="52"/>
                  </a:cubicBezTo>
                  <a:cubicBezTo>
                    <a:pt x="560" y="52"/>
                    <a:pt x="557" y="51"/>
                    <a:pt x="557" y="51"/>
                  </a:cubicBezTo>
                  <a:cubicBezTo>
                    <a:pt x="556" y="50"/>
                    <a:pt x="553" y="51"/>
                    <a:pt x="552" y="51"/>
                  </a:cubicBezTo>
                  <a:cubicBezTo>
                    <a:pt x="552" y="51"/>
                    <a:pt x="550" y="53"/>
                    <a:pt x="550" y="53"/>
                  </a:cubicBezTo>
                  <a:cubicBezTo>
                    <a:pt x="550" y="53"/>
                    <a:pt x="543" y="54"/>
                    <a:pt x="542" y="54"/>
                  </a:cubicBezTo>
                  <a:cubicBezTo>
                    <a:pt x="541" y="54"/>
                    <a:pt x="540" y="55"/>
                    <a:pt x="539" y="55"/>
                  </a:cubicBezTo>
                  <a:cubicBezTo>
                    <a:pt x="539" y="56"/>
                    <a:pt x="537" y="56"/>
                    <a:pt x="537" y="56"/>
                  </a:cubicBezTo>
                  <a:cubicBezTo>
                    <a:pt x="536" y="56"/>
                    <a:pt x="533" y="58"/>
                    <a:pt x="532" y="58"/>
                  </a:cubicBezTo>
                  <a:cubicBezTo>
                    <a:pt x="531" y="58"/>
                    <a:pt x="530" y="58"/>
                    <a:pt x="529" y="57"/>
                  </a:cubicBezTo>
                  <a:cubicBezTo>
                    <a:pt x="528" y="57"/>
                    <a:pt x="526" y="57"/>
                    <a:pt x="524" y="58"/>
                  </a:cubicBezTo>
                  <a:cubicBezTo>
                    <a:pt x="523" y="58"/>
                    <a:pt x="521" y="58"/>
                    <a:pt x="520" y="58"/>
                  </a:cubicBezTo>
                  <a:cubicBezTo>
                    <a:pt x="519" y="57"/>
                    <a:pt x="515" y="59"/>
                    <a:pt x="514" y="59"/>
                  </a:cubicBezTo>
                  <a:cubicBezTo>
                    <a:pt x="513" y="59"/>
                    <a:pt x="512" y="58"/>
                    <a:pt x="511" y="59"/>
                  </a:cubicBezTo>
                  <a:cubicBezTo>
                    <a:pt x="510" y="59"/>
                    <a:pt x="509" y="59"/>
                    <a:pt x="509" y="60"/>
                  </a:cubicBezTo>
                  <a:cubicBezTo>
                    <a:pt x="509" y="61"/>
                    <a:pt x="510" y="61"/>
                    <a:pt x="510" y="62"/>
                  </a:cubicBezTo>
                  <a:cubicBezTo>
                    <a:pt x="511" y="62"/>
                    <a:pt x="510" y="63"/>
                    <a:pt x="510" y="63"/>
                  </a:cubicBezTo>
                  <a:cubicBezTo>
                    <a:pt x="509" y="63"/>
                    <a:pt x="509" y="64"/>
                    <a:pt x="508" y="65"/>
                  </a:cubicBezTo>
                  <a:cubicBezTo>
                    <a:pt x="508" y="65"/>
                    <a:pt x="508" y="66"/>
                    <a:pt x="507" y="66"/>
                  </a:cubicBezTo>
                  <a:cubicBezTo>
                    <a:pt x="506" y="66"/>
                    <a:pt x="505" y="66"/>
                    <a:pt x="503" y="67"/>
                  </a:cubicBezTo>
                  <a:cubicBezTo>
                    <a:pt x="502" y="68"/>
                    <a:pt x="500" y="69"/>
                    <a:pt x="499" y="69"/>
                  </a:cubicBezTo>
                  <a:cubicBezTo>
                    <a:pt x="498" y="70"/>
                    <a:pt x="496" y="69"/>
                    <a:pt x="494" y="69"/>
                  </a:cubicBezTo>
                  <a:cubicBezTo>
                    <a:pt x="493" y="69"/>
                    <a:pt x="491" y="69"/>
                    <a:pt x="490" y="70"/>
                  </a:cubicBezTo>
                  <a:cubicBezTo>
                    <a:pt x="490" y="70"/>
                    <a:pt x="487" y="71"/>
                    <a:pt x="486" y="72"/>
                  </a:cubicBezTo>
                  <a:cubicBezTo>
                    <a:pt x="486" y="72"/>
                    <a:pt x="485" y="71"/>
                    <a:pt x="485" y="71"/>
                  </a:cubicBezTo>
                  <a:cubicBezTo>
                    <a:pt x="484" y="70"/>
                    <a:pt x="484" y="70"/>
                    <a:pt x="483" y="70"/>
                  </a:cubicBezTo>
                  <a:cubicBezTo>
                    <a:pt x="483" y="69"/>
                    <a:pt x="481" y="70"/>
                    <a:pt x="480" y="70"/>
                  </a:cubicBezTo>
                  <a:cubicBezTo>
                    <a:pt x="480" y="70"/>
                    <a:pt x="480" y="67"/>
                    <a:pt x="479" y="66"/>
                  </a:cubicBezTo>
                  <a:cubicBezTo>
                    <a:pt x="479" y="65"/>
                    <a:pt x="478" y="65"/>
                    <a:pt x="477" y="65"/>
                  </a:cubicBezTo>
                  <a:cubicBezTo>
                    <a:pt x="476" y="65"/>
                    <a:pt x="476" y="64"/>
                    <a:pt x="475" y="64"/>
                  </a:cubicBezTo>
                  <a:cubicBezTo>
                    <a:pt x="475" y="63"/>
                    <a:pt x="470" y="63"/>
                    <a:pt x="469" y="63"/>
                  </a:cubicBezTo>
                  <a:cubicBezTo>
                    <a:pt x="468" y="63"/>
                    <a:pt x="466" y="65"/>
                    <a:pt x="466" y="66"/>
                  </a:cubicBezTo>
                  <a:cubicBezTo>
                    <a:pt x="465" y="67"/>
                    <a:pt x="464" y="67"/>
                    <a:pt x="462" y="66"/>
                  </a:cubicBezTo>
                  <a:cubicBezTo>
                    <a:pt x="461" y="66"/>
                    <a:pt x="460" y="66"/>
                    <a:pt x="459" y="66"/>
                  </a:cubicBezTo>
                  <a:cubicBezTo>
                    <a:pt x="458" y="66"/>
                    <a:pt x="458" y="66"/>
                    <a:pt x="458" y="65"/>
                  </a:cubicBezTo>
                  <a:cubicBezTo>
                    <a:pt x="457" y="65"/>
                    <a:pt x="454" y="64"/>
                    <a:pt x="452" y="64"/>
                  </a:cubicBezTo>
                  <a:cubicBezTo>
                    <a:pt x="451" y="64"/>
                    <a:pt x="449" y="64"/>
                    <a:pt x="447" y="65"/>
                  </a:cubicBezTo>
                  <a:cubicBezTo>
                    <a:pt x="446" y="65"/>
                    <a:pt x="445" y="65"/>
                    <a:pt x="445" y="64"/>
                  </a:cubicBezTo>
                  <a:cubicBezTo>
                    <a:pt x="445" y="63"/>
                    <a:pt x="443" y="63"/>
                    <a:pt x="442" y="63"/>
                  </a:cubicBezTo>
                  <a:cubicBezTo>
                    <a:pt x="441" y="63"/>
                    <a:pt x="440" y="63"/>
                    <a:pt x="440" y="63"/>
                  </a:cubicBezTo>
                  <a:cubicBezTo>
                    <a:pt x="440" y="62"/>
                    <a:pt x="441" y="62"/>
                    <a:pt x="440" y="61"/>
                  </a:cubicBezTo>
                  <a:cubicBezTo>
                    <a:pt x="440" y="60"/>
                    <a:pt x="439" y="61"/>
                    <a:pt x="438" y="61"/>
                  </a:cubicBezTo>
                  <a:cubicBezTo>
                    <a:pt x="437" y="61"/>
                    <a:pt x="436" y="59"/>
                    <a:pt x="435" y="59"/>
                  </a:cubicBezTo>
                  <a:cubicBezTo>
                    <a:pt x="434" y="58"/>
                    <a:pt x="430" y="58"/>
                    <a:pt x="429" y="57"/>
                  </a:cubicBezTo>
                  <a:cubicBezTo>
                    <a:pt x="428" y="57"/>
                    <a:pt x="429" y="56"/>
                    <a:pt x="429" y="56"/>
                  </a:cubicBezTo>
                  <a:cubicBezTo>
                    <a:pt x="429" y="56"/>
                    <a:pt x="429" y="55"/>
                    <a:pt x="428" y="55"/>
                  </a:cubicBezTo>
                  <a:cubicBezTo>
                    <a:pt x="427" y="55"/>
                    <a:pt x="425" y="55"/>
                    <a:pt x="424" y="54"/>
                  </a:cubicBezTo>
                  <a:cubicBezTo>
                    <a:pt x="422" y="54"/>
                    <a:pt x="421" y="51"/>
                    <a:pt x="421" y="51"/>
                  </a:cubicBezTo>
                  <a:cubicBezTo>
                    <a:pt x="421" y="51"/>
                    <a:pt x="419" y="52"/>
                    <a:pt x="419" y="52"/>
                  </a:cubicBezTo>
                  <a:cubicBezTo>
                    <a:pt x="418" y="53"/>
                    <a:pt x="417" y="53"/>
                    <a:pt x="416" y="53"/>
                  </a:cubicBezTo>
                  <a:cubicBezTo>
                    <a:pt x="415" y="53"/>
                    <a:pt x="414" y="52"/>
                    <a:pt x="414" y="52"/>
                  </a:cubicBezTo>
                  <a:cubicBezTo>
                    <a:pt x="413" y="52"/>
                    <a:pt x="411" y="51"/>
                    <a:pt x="411" y="51"/>
                  </a:cubicBezTo>
                  <a:cubicBezTo>
                    <a:pt x="410" y="50"/>
                    <a:pt x="411" y="49"/>
                    <a:pt x="410" y="49"/>
                  </a:cubicBezTo>
                  <a:cubicBezTo>
                    <a:pt x="409" y="48"/>
                    <a:pt x="409" y="48"/>
                    <a:pt x="409" y="47"/>
                  </a:cubicBezTo>
                  <a:cubicBezTo>
                    <a:pt x="410" y="46"/>
                    <a:pt x="409" y="45"/>
                    <a:pt x="408" y="44"/>
                  </a:cubicBezTo>
                  <a:cubicBezTo>
                    <a:pt x="407" y="43"/>
                    <a:pt x="406" y="43"/>
                    <a:pt x="405" y="43"/>
                  </a:cubicBezTo>
                  <a:cubicBezTo>
                    <a:pt x="404" y="43"/>
                    <a:pt x="405" y="41"/>
                    <a:pt x="405" y="41"/>
                  </a:cubicBezTo>
                  <a:cubicBezTo>
                    <a:pt x="405" y="40"/>
                    <a:pt x="405" y="38"/>
                    <a:pt x="404" y="37"/>
                  </a:cubicBezTo>
                  <a:cubicBezTo>
                    <a:pt x="403" y="36"/>
                    <a:pt x="404" y="36"/>
                    <a:pt x="404" y="36"/>
                  </a:cubicBezTo>
                  <a:cubicBezTo>
                    <a:pt x="405" y="35"/>
                    <a:pt x="405" y="32"/>
                    <a:pt x="406" y="31"/>
                  </a:cubicBezTo>
                  <a:cubicBezTo>
                    <a:pt x="406" y="30"/>
                    <a:pt x="405" y="29"/>
                    <a:pt x="405" y="28"/>
                  </a:cubicBezTo>
                  <a:cubicBezTo>
                    <a:pt x="405" y="27"/>
                    <a:pt x="406" y="26"/>
                    <a:pt x="406" y="25"/>
                  </a:cubicBezTo>
                  <a:cubicBezTo>
                    <a:pt x="405" y="24"/>
                    <a:pt x="402" y="24"/>
                    <a:pt x="401" y="24"/>
                  </a:cubicBezTo>
                  <a:cubicBezTo>
                    <a:pt x="401" y="23"/>
                    <a:pt x="400" y="23"/>
                    <a:pt x="400" y="22"/>
                  </a:cubicBezTo>
                  <a:cubicBezTo>
                    <a:pt x="400" y="21"/>
                    <a:pt x="399" y="22"/>
                    <a:pt x="398" y="22"/>
                  </a:cubicBezTo>
                  <a:cubicBezTo>
                    <a:pt x="396" y="22"/>
                    <a:pt x="396" y="22"/>
                    <a:pt x="395" y="21"/>
                  </a:cubicBezTo>
                  <a:cubicBezTo>
                    <a:pt x="393" y="20"/>
                    <a:pt x="393" y="23"/>
                    <a:pt x="392" y="23"/>
                  </a:cubicBezTo>
                  <a:cubicBezTo>
                    <a:pt x="391" y="23"/>
                    <a:pt x="390" y="24"/>
                    <a:pt x="389" y="24"/>
                  </a:cubicBezTo>
                  <a:cubicBezTo>
                    <a:pt x="388" y="24"/>
                    <a:pt x="387" y="22"/>
                    <a:pt x="387" y="22"/>
                  </a:cubicBezTo>
                  <a:cubicBezTo>
                    <a:pt x="386" y="21"/>
                    <a:pt x="386" y="20"/>
                    <a:pt x="385" y="20"/>
                  </a:cubicBezTo>
                  <a:cubicBezTo>
                    <a:pt x="384" y="20"/>
                    <a:pt x="384" y="20"/>
                    <a:pt x="384" y="19"/>
                  </a:cubicBezTo>
                  <a:cubicBezTo>
                    <a:pt x="384" y="18"/>
                    <a:pt x="381" y="17"/>
                    <a:pt x="380" y="17"/>
                  </a:cubicBezTo>
                  <a:cubicBezTo>
                    <a:pt x="379" y="17"/>
                    <a:pt x="379" y="16"/>
                    <a:pt x="378" y="15"/>
                  </a:cubicBezTo>
                  <a:cubicBezTo>
                    <a:pt x="377" y="14"/>
                    <a:pt x="376" y="15"/>
                    <a:pt x="376" y="15"/>
                  </a:cubicBezTo>
                  <a:cubicBezTo>
                    <a:pt x="375" y="15"/>
                    <a:pt x="374" y="15"/>
                    <a:pt x="373" y="14"/>
                  </a:cubicBezTo>
                  <a:cubicBezTo>
                    <a:pt x="372" y="13"/>
                    <a:pt x="369" y="13"/>
                    <a:pt x="368" y="13"/>
                  </a:cubicBezTo>
                  <a:cubicBezTo>
                    <a:pt x="367" y="13"/>
                    <a:pt x="366" y="14"/>
                    <a:pt x="366" y="14"/>
                  </a:cubicBezTo>
                  <a:cubicBezTo>
                    <a:pt x="366" y="15"/>
                    <a:pt x="366" y="17"/>
                    <a:pt x="365" y="17"/>
                  </a:cubicBezTo>
                  <a:cubicBezTo>
                    <a:pt x="363" y="17"/>
                    <a:pt x="362" y="16"/>
                    <a:pt x="361" y="16"/>
                  </a:cubicBezTo>
                  <a:cubicBezTo>
                    <a:pt x="360" y="16"/>
                    <a:pt x="361" y="17"/>
                    <a:pt x="361" y="19"/>
                  </a:cubicBezTo>
                  <a:cubicBezTo>
                    <a:pt x="361" y="20"/>
                    <a:pt x="361" y="20"/>
                    <a:pt x="360" y="21"/>
                  </a:cubicBezTo>
                  <a:cubicBezTo>
                    <a:pt x="359" y="21"/>
                    <a:pt x="359" y="22"/>
                    <a:pt x="359" y="23"/>
                  </a:cubicBezTo>
                  <a:cubicBezTo>
                    <a:pt x="358" y="24"/>
                    <a:pt x="358" y="25"/>
                    <a:pt x="357" y="25"/>
                  </a:cubicBezTo>
                  <a:cubicBezTo>
                    <a:pt x="356" y="26"/>
                    <a:pt x="355" y="25"/>
                    <a:pt x="354" y="24"/>
                  </a:cubicBezTo>
                  <a:cubicBezTo>
                    <a:pt x="354" y="24"/>
                    <a:pt x="353" y="24"/>
                    <a:pt x="353" y="24"/>
                  </a:cubicBezTo>
                  <a:cubicBezTo>
                    <a:pt x="353" y="25"/>
                    <a:pt x="352" y="26"/>
                    <a:pt x="351" y="26"/>
                  </a:cubicBezTo>
                  <a:cubicBezTo>
                    <a:pt x="350" y="26"/>
                    <a:pt x="349" y="25"/>
                    <a:pt x="348" y="26"/>
                  </a:cubicBezTo>
                  <a:cubicBezTo>
                    <a:pt x="347" y="26"/>
                    <a:pt x="347" y="27"/>
                    <a:pt x="347" y="27"/>
                  </a:cubicBezTo>
                  <a:cubicBezTo>
                    <a:pt x="346" y="28"/>
                    <a:pt x="346" y="28"/>
                    <a:pt x="345" y="27"/>
                  </a:cubicBezTo>
                  <a:cubicBezTo>
                    <a:pt x="345" y="26"/>
                    <a:pt x="344" y="27"/>
                    <a:pt x="344" y="27"/>
                  </a:cubicBezTo>
                  <a:cubicBezTo>
                    <a:pt x="343" y="28"/>
                    <a:pt x="342" y="28"/>
                    <a:pt x="340" y="28"/>
                  </a:cubicBezTo>
                  <a:cubicBezTo>
                    <a:pt x="339" y="28"/>
                    <a:pt x="340" y="28"/>
                    <a:pt x="339" y="29"/>
                  </a:cubicBezTo>
                  <a:cubicBezTo>
                    <a:pt x="338" y="30"/>
                    <a:pt x="337" y="29"/>
                    <a:pt x="336" y="29"/>
                  </a:cubicBezTo>
                  <a:cubicBezTo>
                    <a:pt x="335" y="29"/>
                    <a:pt x="334" y="31"/>
                    <a:pt x="334" y="32"/>
                  </a:cubicBezTo>
                  <a:cubicBezTo>
                    <a:pt x="334" y="33"/>
                    <a:pt x="334" y="34"/>
                    <a:pt x="334" y="35"/>
                  </a:cubicBezTo>
                  <a:cubicBezTo>
                    <a:pt x="334" y="36"/>
                    <a:pt x="334" y="38"/>
                    <a:pt x="333" y="39"/>
                  </a:cubicBezTo>
                  <a:cubicBezTo>
                    <a:pt x="333" y="40"/>
                    <a:pt x="331" y="41"/>
                    <a:pt x="330" y="41"/>
                  </a:cubicBezTo>
                  <a:cubicBezTo>
                    <a:pt x="329" y="41"/>
                    <a:pt x="328" y="40"/>
                    <a:pt x="327" y="40"/>
                  </a:cubicBezTo>
                  <a:cubicBezTo>
                    <a:pt x="327" y="39"/>
                    <a:pt x="325" y="41"/>
                    <a:pt x="325" y="42"/>
                  </a:cubicBezTo>
                  <a:cubicBezTo>
                    <a:pt x="324" y="43"/>
                    <a:pt x="323" y="42"/>
                    <a:pt x="322" y="42"/>
                  </a:cubicBezTo>
                  <a:cubicBezTo>
                    <a:pt x="321" y="42"/>
                    <a:pt x="321" y="42"/>
                    <a:pt x="320" y="42"/>
                  </a:cubicBezTo>
                  <a:cubicBezTo>
                    <a:pt x="319" y="43"/>
                    <a:pt x="318" y="42"/>
                    <a:pt x="317" y="42"/>
                  </a:cubicBezTo>
                  <a:cubicBezTo>
                    <a:pt x="316" y="41"/>
                    <a:pt x="315" y="40"/>
                    <a:pt x="314" y="40"/>
                  </a:cubicBezTo>
                  <a:cubicBezTo>
                    <a:pt x="313" y="40"/>
                    <a:pt x="312" y="40"/>
                    <a:pt x="311" y="40"/>
                  </a:cubicBezTo>
                  <a:cubicBezTo>
                    <a:pt x="310" y="40"/>
                    <a:pt x="309" y="40"/>
                    <a:pt x="308" y="41"/>
                  </a:cubicBezTo>
                  <a:cubicBezTo>
                    <a:pt x="306" y="42"/>
                    <a:pt x="305" y="41"/>
                    <a:pt x="304" y="41"/>
                  </a:cubicBezTo>
                  <a:cubicBezTo>
                    <a:pt x="303" y="41"/>
                    <a:pt x="301" y="40"/>
                    <a:pt x="300" y="40"/>
                  </a:cubicBezTo>
                  <a:cubicBezTo>
                    <a:pt x="300" y="40"/>
                    <a:pt x="298" y="40"/>
                    <a:pt x="297" y="39"/>
                  </a:cubicBezTo>
                  <a:cubicBezTo>
                    <a:pt x="296" y="39"/>
                    <a:pt x="296" y="39"/>
                    <a:pt x="294" y="39"/>
                  </a:cubicBezTo>
                  <a:cubicBezTo>
                    <a:pt x="293" y="39"/>
                    <a:pt x="293" y="38"/>
                    <a:pt x="293" y="37"/>
                  </a:cubicBezTo>
                  <a:cubicBezTo>
                    <a:pt x="293" y="36"/>
                    <a:pt x="294" y="35"/>
                    <a:pt x="294" y="34"/>
                  </a:cubicBezTo>
                  <a:cubicBezTo>
                    <a:pt x="294" y="34"/>
                    <a:pt x="292" y="32"/>
                    <a:pt x="291" y="31"/>
                  </a:cubicBezTo>
                  <a:cubicBezTo>
                    <a:pt x="290" y="30"/>
                    <a:pt x="290" y="30"/>
                    <a:pt x="290" y="29"/>
                  </a:cubicBezTo>
                  <a:cubicBezTo>
                    <a:pt x="290" y="28"/>
                    <a:pt x="288" y="28"/>
                    <a:pt x="287" y="28"/>
                  </a:cubicBezTo>
                  <a:cubicBezTo>
                    <a:pt x="286" y="28"/>
                    <a:pt x="286" y="27"/>
                    <a:pt x="286" y="26"/>
                  </a:cubicBezTo>
                  <a:cubicBezTo>
                    <a:pt x="285" y="26"/>
                    <a:pt x="285" y="26"/>
                    <a:pt x="284" y="26"/>
                  </a:cubicBezTo>
                  <a:cubicBezTo>
                    <a:pt x="284" y="26"/>
                    <a:pt x="283" y="26"/>
                    <a:pt x="282" y="26"/>
                  </a:cubicBezTo>
                  <a:cubicBezTo>
                    <a:pt x="281" y="26"/>
                    <a:pt x="280" y="25"/>
                    <a:pt x="279" y="25"/>
                  </a:cubicBezTo>
                  <a:cubicBezTo>
                    <a:pt x="278" y="24"/>
                    <a:pt x="278" y="25"/>
                    <a:pt x="278" y="26"/>
                  </a:cubicBezTo>
                  <a:cubicBezTo>
                    <a:pt x="277" y="26"/>
                    <a:pt x="277" y="26"/>
                    <a:pt x="276" y="26"/>
                  </a:cubicBezTo>
                  <a:cubicBezTo>
                    <a:pt x="276" y="25"/>
                    <a:pt x="274" y="26"/>
                    <a:pt x="274" y="25"/>
                  </a:cubicBezTo>
                  <a:cubicBezTo>
                    <a:pt x="274" y="25"/>
                    <a:pt x="273" y="23"/>
                    <a:pt x="273" y="22"/>
                  </a:cubicBezTo>
                  <a:cubicBezTo>
                    <a:pt x="273" y="21"/>
                    <a:pt x="272" y="21"/>
                    <a:pt x="271" y="21"/>
                  </a:cubicBezTo>
                  <a:cubicBezTo>
                    <a:pt x="270" y="21"/>
                    <a:pt x="269" y="20"/>
                    <a:pt x="269" y="19"/>
                  </a:cubicBezTo>
                  <a:cubicBezTo>
                    <a:pt x="269" y="18"/>
                    <a:pt x="268" y="18"/>
                    <a:pt x="267" y="18"/>
                  </a:cubicBezTo>
                  <a:cubicBezTo>
                    <a:pt x="266" y="18"/>
                    <a:pt x="267" y="17"/>
                    <a:pt x="268" y="16"/>
                  </a:cubicBezTo>
                  <a:cubicBezTo>
                    <a:pt x="268" y="16"/>
                    <a:pt x="267" y="16"/>
                    <a:pt x="266" y="16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5"/>
                    <a:pt x="264" y="16"/>
                    <a:pt x="263" y="16"/>
                  </a:cubicBezTo>
                  <a:cubicBezTo>
                    <a:pt x="263" y="17"/>
                    <a:pt x="262" y="18"/>
                    <a:pt x="262" y="18"/>
                  </a:cubicBezTo>
                  <a:cubicBezTo>
                    <a:pt x="262" y="19"/>
                    <a:pt x="262" y="20"/>
                    <a:pt x="261" y="21"/>
                  </a:cubicBezTo>
                  <a:cubicBezTo>
                    <a:pt x="261" y="21"/>
                    <a:pt x="260" y="21"/>
                    <a:pt x="259" y="21"/>
                  </a:cubicBezTo>
                  <a:cubicBezTo>
                    <a:pt x="258" y="21"/>
                    <a:pt x="259" y="22"/>
                    <a:pt x="260" y="22"/>
                  </a:cubicBezTo>
                  <a:cubicBezTo>
                    <a:pt x="260" y="23"/>
                    <a:pt x="260" y="23"/>
                    <a:pt x="259" y="23"/>
                  </a:cubicBezTo>
                  <a:cubicBezTo>
                    <a:pt x="259" y="23"/>
                    <a:pt x="258" y="23"/>
                    <a:pt x="257" y="23"/>
                  </a:cubicBezTo>
                  <a:cubicBezTo>
                    <a:pt x="255" y="22"/>
                    <a:pt x="254" y="20"/>
                    <a:pt x="254" y="20"/>
                  </a:cubicBezTo>
                  <a:cubicBezTo>
                    <a:pt x="254" y="19"/>
                    <a:pt x="252" y="20"/>
                    <a:pt x="251" y="20"/>
                  </a:cubicBezTo>
                  <a:cubicBezTo>
                    <a:pt x="251" y="20"/>
                    <a:pt x="250" y="20"/>
                    <a:pt x="250" y="18"/>
                  </a:cubicBezTo>
                  <a:cubicBezTo>
                    <a:pt x="249" y="17"/>
                    <a:pt x="248" y="17"/>
                    <a:pt x="247" y="17"/>
                  </a:cubicBezTo>
                  <a:cubicBezTo>
                    <a:pt x="246" y="16"/>
                    <a:pt x="241" y="16"/>
                    <a:pt x="240" y="16"/>
                  </a:cubicBezTo>
                  <a:cubicBezTo>
                    <a:pt x="239" y="16"/>
                    <a:pt x="237" y="15"/>
                    <a:pt x="237" y="15"/>
                  </a:cubicBezTo>
                  <a:cubicBezTo>
                    <a:pt x="236" y="14"/>
                    <a:pt x="237" y="14"/>
                    <a:pt x="237" y="13"/>
                  </a:cubicBezTo>
                  <a:cubicBezTo>
                    <a:pt x="238" y="13"/>
                    <a:pt x="237" y="12"/>
                    <a:pt x="236" y="12"/>
                  </a:cubicBezTo>
                  <a:cubicBezTo>
                    <a:pt x="235" y="11"/>
                    <a:pt x="235" y="11"/>
                    <a:pt x="236" y="10"/>
                  </a:cubicBezTo>
                  <a:cubicBezTo>
                    <a:pt x="236" y="10"/>
                    <a:pt x="236" y="10"/>
                    <a:pt x="236" y="9"/>
                  </a:cubicBezTo>
                  <a:cubicBezTo>
                    <a:pt x="236" y="9"/>
                    <a:pt x="235" y="9"/>
                    <a:pt x="234" y="9"/>
                  </a:cubicBezTo>
                  <a:cubicBezTo>
                    <a:pt x="233" y="9"/>
                    <a:pt x="233" y="8"/>
                    <a:pt x="233" y="7"/>
                  </a:cubicBezTo>
                  <a:cubicBezTo>
                    <a:pt x="232" y="7"/>
                    <a:pt x="231" y="7"/>
                    <a:pt x="230" y="8"/>
                  </a:cubicBezTo>
                  <a:cubicBezTo>
                    <a:pt x="229" y="8"/>
                    <a:pt x="229" y="7"/>
                    <a:pt x="228" y="7"/>
                  </a:cubicBezTo>
                  <a:cubicBezTo>
                    <a:pt x="227" y="6"/>
                    <a:pt x="227" y="6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5" y="5"/>
                    <a:pt x="223" y="4"/>
                    <a:pt x="222" y="4"/>
                  </a:cubicBezTo>
                  <a:cubicBezTo>
                    <a:pt x="221" y="3"/>
                    <a:pt x="221" y="3"/>
                    <a:pt x="221" y="2"/>
                  </a:cubicBezTo>
                  <a:cubicBezTo>
                    <a:pt x="221" y="1"/>
                    <a:pt x="222" y="0"/>
                    <a:pt x="221" y="0"/>
                  </a:cubicBezTo>
                  <a:cubicBezTo>
                    <a:pt x="221" y="0"/>
                    <a:pt x="218" y="2"/>
                    <a:pt x="218" y="3"/>
                  </a:cubicBezTo>
                  <a:cubicBezTo>
                    <a:pt x="217" y="3"/>
                    <a:pt x="217" y="4"/>
                    <a:pt x="216" y="5"/>
                  </a:cubicBezTo>
                  <a:cubicBezTo>
                    <a:pt x="215" y="5"/>
                    <a:pt x="212" y="4"/>
                    <a:pt x="212" y="4"/>
                  </a:cubicBezTo>
                  <a:cubicBezTo>
                    <a:pt x="211" y="4"/>
                    <a:pt x="210" y="5"/>
                    <a:pt x="209" y="6"/>
                  </a:cubicBezTo>
                  <a:cubicBezTo>
                    <a:pt x="208" y="6"/>
                    <a:pt x="207" y="8"/>
                    <a:pt x="207" y="9"/>
                  </a:cubicBezTo>
                  <a:cubicBezTo>
                    <a:pt x="207" y="9"/>
                    <a:pt x="206" y="11"/>
                    <a:pt x="206" y="11"/>
                  </a:cubicBezTo>
                  <a:cubicBezTo>
                    <a:pt x="206" y="11"/>
                    <a:pt x="207" y="13"/>
                    <a:pt x="208" y="14"/>
                  </a:cubicBezTo>
                  <a:cubicBezTo>
                    <a:pt x="208" y="15"/>
                    <a:pt x="209" y="17"/>
                    <a:pt x="209" y="18"/>
                  </a:cubicBezTo>
                  <a:cubicBezTo>
                    <a:pt x="209" y="18"/>
                    <a:pt x="210" y="19"/>
                    <a:pt x="210" y="20"/>
                  </a:cubicBezTo>
                  <a:cubicBezTo>
                    <a:pt x="211" y="20"/>
                    <a:pt x="210" y="21"/>
                    <a:pt x="210" y="21"/>
                  </a:cubicBezTo>
                  <a:cubicBezTo>
                    <a:pt x="210" y="21"/>
                    <a:pt x="208" y="20"/>
                    <a:pt x="207" y="20"/>
                  </a:cubicBezTo>
                  <a:cubicBezTo>
                    <a:pt x="206" y="19"/>
                    <a:pt x="205" y="19"/>
                    <a:pt x="204" y="19"/>
                  </a:cubicBezTo>
                  <a:cubicBezTo>
                    <a:pt x="203" y="19"/>
                    <a:pt x="203" y="19"/>
                    <a:pt x="203" y="20"/>
                  </a:cubicBezTo>
                  <a:cubicBezTo>
                    <a:pt x="202" y="20"/>
                    <a:pt x="201" y="20"/>
                    <a:pt x="200" y="20"/>
                  </a:cubicBezTo>
                  <a:cubicBezTo>
                    <a:pt x="199" y="20"/>
                    <a:pt x="200" y="21"/>
                    <a:pt x="200" y="22"/>
                  </a:cubicBezTo>
                  <a:cubicBezTo>
                    <a:pt x="201" y="23"/>
                    <a:pt x="200" y="23"/>
                    <a:pt x="199" y="24"/>
                  </a:cubicBezTo>
                  <a:cubicBezTo>
                    <a:pt x="199" y="24"/>
                    <a:pt x="198" y="25"/>
                    <a:pt x="197" y="25"/>
                  </a:cubicBezTo>
                  <a:cubicBezTo>
                    <a:pt x="197" y="25"/>
                    <a:pt x="190" y="28"/>
                    <a:pt x="190" y="28"/>
                  </a:cubicBezTo>
                  <a:cubicBezTo>
                    <a:pt x="189" y="28"/>
                    <a:pt x="188" y="27"/>
                    <a:pt x="187" y="27"/>
                  </a:cubicBezTo>
                  <a:cubicBezTo>
                    <a:pt x="187" y="27"/>
                    <a:pt x="185" y="28"/>
                    <a:pt x="184" y="29"/>
                  </a:cubicBezTo>
                  <a:cubicBezTo>
                    <a:pt x="183" y="29"/>
                    <a:pt x="184" y="30"/>
                    <a:pt x="184" y="30"/>
                  </a:cubicBezTo>
                  <a:cubicBezTo>
                    <a:pt x="184" y="31"/>
                    <a:pt x="183" y="33"/>
                    <a:pt x="183" y="33"/>
                  </a:cubicBezTo>
                  <a:cubicBezTo>
                    <a:pt x="183" y="34"/>
                    <a:pt x="182" y="34"/>
                    <a:pt x="182" y="34"/>
                  </a:cubicBezTo>
                  <a:cubicBezTo>
                    <a:pt x="181" y="34"/>
                    <a:pt x="181" y="35"/>
                    <a:pt x="181" y="36"/>
                  </a:cubicBezTo>
                  <a:cubicBezTo>
                    <a:pt x="181" y="37"/>
                    <a:pt x="181" y="37"/>
                    <a:pt x="182" y="37"/>
                  </a:cubicBezTo>
                  <a:cubicBezTo>
                    <a:pt x="182" y="38"/>
                    <a:pt x="181" y="40"/>
                    <a:pt x="181" y="40"/>
                  </a:cubicBezTo>
                  <a:cubicBezTo>
                    <a:pt x="180" y="41"/>
                    <a:pt x="180" y="41"/>
                    <a:pt x="179" y="41"/>
                  </a:cubicBezTo>
                  <a:cubicBezTo>
                    <a:pt x="178" y="41"/>
                    <a:pt x="177" y="43"/>
                    <a:pt x="177" y="44"/>
                  </a:cubicBezTo>
                  <a:cubicBezTo>
                    <a:pt x="177" y="45"/>
                    <a:pt x="176" y="44"/>
                    <a:pt x="175" y="43"/>
                  </a:cubicBezTo>
                  <a:cubicBezTo>
                    <a:pt x="175" y="43"/>
                    <a:pt x="174" y="43"/>
                    <a:pt x="172" y="43"/>
                  </a:cubicBezTo>
                  <a:cubicBezTo>
                    <a:pt x="171" y="43"/>
                    <a:pt x="171" y="44"/>
                    <a:pt x="172" y="46"/>
                  </a:cubicBezTo>
                  <a:cubicBezTo>
                    <a:pt x="172" y="47"/>
                    <a:pt x="172" y="48"/>
                    <a:pt x="172" y="48"/>
                  </a:cubicBezTo>
                  <a:cubicBezTo>
                    <a:pt x="171" y="48"/>
                    <a:pt x="168" y="52"/>
                    <a:pt x="167" y="53"/>
                  </a:cubicBezTo>
                  <a:cubicBezTo>
                    <a:pt x="167" y="53"/>
                    <a:pt x="166" y="56"/>
                    <a:pt x="166" y="57"/>
                  </a:cubicBezTo>
                  <a:cubicBezTo>
                    <a:pt x="166" y="58"/>
                    <a:pt x="166" y="58"/>
                    <a:pt x="164" y="58"/>
                  </a:cubicBezTo>
                  <a:cubicBezTo>
                    <a:pt x="162" y="58"/>
                    <a:pt x="163" y="60"/>
                    <a:pt x="164" y="60"/>
                  </a:cubicBezTo>
                  <a:cubicBezTo>
                    <a:pt x="165" y="61"/>
                    <a:pt x="164" y="61"/>
                    <a:pt x="164" y="62"/>
                  </a:cubicBezTo>
                  <a:cubicBezTo>
                    <a:pt x="164" y="62"/>
                    <a:pt x="164" y="63"/>
                    <a:pt x="163" y="63"/>
                  </a:cubicBezTo>
                  <a:cubicBezTo>
                    <a:pt x="162" y="63"/>
                    <a:pt x="162" y="63"/>
                    <a:pt x="161" y="64"/>
                  </a:cubicBezTo>
                  <a:cubicBezTo>
                    <a:pt x="161" y="65"/>
                    <a:pt x="161" y="66"/>
                    <a:pt x="160" y="66"/>
                  </a:cubicBezTo>
                  <a:cubicBezTo>
                    <a:pt x="159" y="67"/>
                    <a:pt x="159" y="67"/>
                    <a:pt x="159" y="68"/>
                  </a:cubicBezTo>
                  <a:cubicBezTo>
                    <a:pt x="158" y="69"/>
                    <a:pt x="159" y="70"/>
                    <a:pt x="159" y="71"/>
                  </a:cubicBezTo>
                  <a:cubicBezTo>
                    <a:pt x="159" y="71"/>
                    <a:pt x="158" y="71"/>
                    <a:pt x="157" y="71"/>
                  </a:cubicBezTo>
                  <a:cubicBezTo>
                    <a:pt x="156" y="71"/>
                    <a:pt x="156" y="73"/>
                    <a:pt x="156" y="73"/>
                  </a:cubicBezTo>
                  <a:cubicBezTo>
                    <a:pt x="155" y="73"/>
                    <a:pt x="154" y="74"/>
                    <a:pt x="153" y="74"/>
                  </a:cubicBezTo>
                  <a:cubicBezTo>
                    <a:pt x="152" y="73"/>
                    <a:pt x="150" y="73"/>
                    <a:pt x="149" y="73"/>
                  </a:cubicBezTo>
                  <a:cubicBezTo>
                    <a:pt x="149" y="73"/>
                    <a:pt x="148" y="73"/>
                    <a:pt x="148" y="72"/>
                  </a:cubicBezTo>
                  <a:cubicBezTo>
                    <a:pt x="148" y="72"/>
                    <a:pt x="147" y="71"/>
                    <a:pt x="147" y="72"/>
                  </a:cubicBezTo>
                  <a:cubicBezTo>
                    <a:pt x="146" y="72"/>
                    <a:pt x="145" y="72"/>
                    <a:pt x="145" y="73"/>
                  </a:cubicBezTo>
                  <a:cubicBezTo>
                    <a:pt x="145" y="74"/>
                    <a:pt x="144" y="74"/>
                    <a:pt x="143" y="73"/>
                  </a:cubicBezTo>
                  <a:cubicBezTo>
                    <a:pt x="142" y="73"/>
                    <a:pt x="141" y="73"/>
                    <a:pt x="140" y="73"/>
                  </a:cubicBezTo>
                  <a:cubicBezTo>
                    <a:pt x="140" y="73"/>
                    <a:pt x="140" y="72"/>
                    <a:pt x="139" y="71"/>
                  </a:cubicBezTo>
                  <a:cubicBezTo>
                    <a:pt x="139" y="71"/>
                    <a:pt x="138" y="71"/>
                    <a:pt x="137" y="71"/>
                  </a:cubicBezTo>
                  <a:cubicBezTo>
                    <a:pt x="136" y="71"/>
                    <a:pt x="136" y="70"/>
                    <a:pt x="136" y="70"/>
                  </a:cubicBezTo>
                  <a:cubicBezTo>
                    <a:pt x="136" y="69"/>
                    <a:pt x="135" y="69"/>
                    <a:pt x="135" y="70"/>
                  </a:cubicBezTo>
                  <a:cubicBezTo>
                    <a:pt x="134" y="70"/>
                    <a:pt x="133" y="70"/>
                    <a:pt x="132" y="70"/>
                  </a:cubicBezTo>
                  <a:cubicBezTo>
                    <a:pt x="131" y="71"/>
                    <a:pt x="130" y="71"/>
                    <a:pt x="130" y="70"/>
                  </a:cubicBezTo>
                  <a:cubicBezTo>
                    <a:pt x="129" y="69"/>
                    <a:pt x="127" y="69"/>
                    <a:pt x="126" y="69"/>
                  </a:cubicBezTo>
                  <a:cubicBezTo>
                    <a:pt x="124" y="69"/>
                    <a:pt x="124" y="70"/>
                    <a:pt x="123" y="70"/>
                  </a:cubicBezTo>
                  <a:cubicBezTo>
                    <a:pt x="122" y="69"/>
                    <a:pt x="121" y="70"/>
                    <a:pt x="121" y="69"/>
                  </a:cubicBezTo>
                  <a:cubicBezTo>
                    <a:pt x="120" y="68"/>
                    <a:pt x="117" y="67"/>
                    <a:pt x="116" y="67"/>
                  </a:cubicBezTo>
                  <a:cubicBezTo>
                    <a:pt x="115" y="67"/>
                    <a:pt x="115" y="67"/>
                    <a:pt x="115" y="68"/>
                  </a:cubicBezTo>
                  <a:cubicBezTo>
                    <a:pt x="114" y="69"/>
                    <a:pt x="113" y="69"/>
                    <a:pt x="112" y="68"/>
                  </a:cubicBezTo>
                  <a:cubicBezTo>
                    <a:pt x="111" y="68"/>
                    <a:pt x="110" y="68"/>
                    <a:pt x="109" y="67"/>
                  </a:cubicBezTo>
                  <a:cubicBezTo>
                    <a:pt x="109" y="66"/>
                    <a:pt x="108" y="66"/>
                    <a:pt x="108" y="65"/>
                  </a:cubicBezTo>
                  <a:cubicBezTo>
                    <a:pt x="107" y="64"/>
                    <a:pt x="107" y="64"/>
                    <a:pt x="106" y="65"/>
                  </a:cubicBezTo>
                  <a:cubicBezTo>
                    <a:pt x="106" y="65"/>
                    <a:pt x="103" y="65"/>
                    <a:pt x="103" y="65"/>
                  </a:cubicBezTo>
                  <a:cubicBezTo>
                    <a:pt x="102" y="65"/>
                    <a:pt x="101" y="66"/>
                    <a:pt x="100" y="65"/>
                  </a:cubicBezTo>
                  <a:cubicBezTo>
                    <a:pt x="100" y="65"/>
                    <a:pt x="100" y="64"/>
                    <a:pt x="100" y="64"/>
                  </a:cubicBezTo>
                  <a:cubicBezTo>
                    <a:pt x="99" y="63"/>
                    <a:pt x="97" y="65"/>
                    <a:pt x="96" y="65"/>
                  </a:cubicBezTo>
                  <a:cubicBezTo>
                    <a:pt x="96" y="66"/>
                    <a:pt x="96" y="69"/>
                    <a:pt x="97" y="70"/>
                  </a:cubicBezTo>
                  <a:cubicBezTo>
                    <a:pt x="97" y="71"/>
                    <a:pt x="96" y="72"/>
                    <a:pt x="96" y="72"/>
                  </a:cubicBezTo>
                  <a:cubicBezTo>
                    <a:pt x="94" y="72"/>
                    <a:pt x="91" y="71"/>
                    <a:pt x="91" y="7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98" name="任意多边形 64">
              <a:extLst>
                <a:ext uri="{FF2B5EF4-FFF2-40B4-BE49-F238E27FC236}">
                  <a16:creationId xmlns:a16="http://schemas.microsoft.com/office/drawing/2014/main" id="{32BCCF98-4126-6624-EB65-FD079A6B1B78}"/>
                </a:ext>
              </a:extLst>
            </p:cNvPr>
            <p:cNvSpPr/>
            <p:nvPr/>
          </p:nvSpPr>
          <p:spPr bwMode="auto">
            <a:xfrm>
              <a:off x="4694238" y="2030413"/>
              <a:ext cx="1473200" cy="1033463"/>
            </a:xfrm>
            <a:custGeom>
              <a:avLst/>
              <a:gdLst>
                <a:gd name="T0" fmla="*/ 179 w 1001"/>
                <a:gd name="T1" fmla="*/ 22 h 702"/>
                <a:gd name="T2" fmla="*/ 107 w 1001"/>
                <a:gd name="T3" fmla="*/ 34 h 702"/>
                <a:gd name="T4" fmla="*/ 125 w 1001"/>
                <a:gd name="T5" fmla="*/ 111 h 702"/>
                <a:gd name="T6" fmla="*/ 154 w 1001"/>
                <a:gd name="T7" fmla="*/ 149 h 702"/>
                <a:gd name="T8" fmla="*/ 122 w 1001"/>
                <a:gd name="T9" fmla="*/ 185 h 702"/>
                <a:gd name="T10" fmla="*/ 133 w 1001"/>
                <a:gd name="T11" fmla="*/ 224 h 702"/>
                <a:gd name="T12" fmla="*/ 104 w 1001"/>
                <a:gd name="T13" fmla="*/ 249 h 702"/>
                <a:gd name="T14" fmla="*/ 51 w 1001"/>
                <a:gd name="T15" fmla="*/ 244 h 702"/>
                <a:gd name="T16" fmla="*/ 12 w 1001"/>
                <a:gd name="T17" fmla="*/ 252 h 702"/>
                <a:gd name="T18" fmla="*/ 32 w 1001"/>
                <a:gd name="T19" fmla="*/ 274 h 702"/>
                <a:gd name="T20" fmla="*/ 9 w 1001"/>
                <a:gd name="T21" fmla="*/ 311 h 702"/>
                <a:gd name="T22" fmla="*/ 25 w 1001"/>
                <a:gd name="T23" fmla="*/ 349 h 702"/>
                <a:gd name="T24" fmla="*/ 19 w 1001"/>
                <a:gd name="T25" fmla="*/ 391 h 702"/>
                <a:gd name="T26" fmla="*/ 3 w 1001"/>
                <a:gd name="T27" fmla="*/ 431 h 702"/>
                <a:gd name="T28" fmla="*/ 28 w 1001"/>
                <a:gd name="T29" fmla="*/ 480 h 702"/>
                <a:gd name="T30" fmla="*/ 95 w 1001"/>
                <a:gd name="T31" fmla="*/ 522 h 702"/>
                <a:gd name="T32" fmla="*/ 139 w 1001"/>
                <a:gd name="T33" fmla="*/ 539 h 702"/>
                <a:gd name="T34" fmla="*/ 175 w 1001"/>
                <a:gd name="T35" fmla="*/ 561 h 702"/>
                <a:gd name="T36" fmla="*/ 221 w 1001"/>
                <a:gd name="T37" fmla="*/ 574 h 702"/>
                <a:gd name="T38" fmla="*/ 261 w 1001"/>
                <a:gd name="T39" fmla="*/ 597 h 702"/>
                <a:gd name="T40" fmla="*/ 301 w 1001"/>
                <a:gd name="T41" fmla="*/ 606 h 702"/>
                <a:gd name="T42" fmla="*/ 339 w 1001"/>
                <a:gd name="T43" fmla="*/ 600 h 702"/>
                <a:gd name="T44" fmla="*/ 372 w 1001"/>
                <a:gd name="T45" fmla="*/ 614 h 702"/>
                <a:gd name="T46" fmla="*/ 392 w 1001"/>
                <a:gd name="T47" fmla="*/ 634 h 702"/>
                <a:gd name="T48" fmla="*/ 406 w 1001"/>
                <a:gd name="T49" fmla="*/ 664 h 702"/>
                <a:gd name="T50" fmla="*/ 451 w 1001"/>
                <a:gd name="T51" fmla="*/ 681 h 702"/>
                <a:gd name="T52" fmla="*/ 469 w 1001"/>
                <a:gd name="T53" fmla="*/ 680 h 702"/>
                <a:gd name="T54" fmla="*/ 503 w 1001"/>
                <a:gd name="T55" fmla="*/ 696 h 702"/>
                <a:gd name="T56" fmla="*/ 511 w 1001"/>
                <a:gd name="T57" fmla="*/ 671 h 702"/>
                <a:gd name="T58" fmla="*/ 546 w 1001"/>
                <a:gd name="T59" fmla="*/ 668 h 702"/>
                <a:gd name="T60" fmla="*/ 563 w 1001"/>
                <a:gd name="T61" fmla="*/ 629 h 702"/>
                <a:gd name="T62" fmla="*/ 563 w 1001"/>
                <a:gd name="T63" fmla="*/ 593 h 702"/>
                <a:gd name="T64" fmla="*/ 586 w 1001"/>
                <a:gd name="T65" fmla="*/ 544 h 702"/>
                <a:gd name="T66" fmla="*/ 595 w 1001"/>
                <a:gd name="T67" fmla="*/ 495 h 702"/>
                <a:gd name="T68" fmla="*/ 654 w 1001"/>
                <a:gd name="T69" fmla="*/ 519 h 702"/>
                <a:gd name="T70" fmla="*/ 682 w 1001"/>
                <a:gd name="T71" fmla="*/ 581 h 702"/>
                <a:gd name="T72" fmla="*/ 745 w 1001"/>
                <a:gd name="T73" fmla="*/ 614 h 702"/>
                <a:gd name="T74" fmla="*/ 780 w 1001"/>
                <a:gd name="T75" fmla="*/ 628 h 702"/>
                <a:gd name="T76" fmla="*/ 821 w 1001"/>
                <a:gd name="T77" fmla="*/ 632 h 702"/>
                <a:gd name="T78" fmla="*/ 853 w 1001"/>
                <a:gd name="T79" fmla="*/ 602 h 702"/>
                <a:gd name="T80" fmla="*/ 869 w 1001"/>
                <a:gd name="T81" fmla="*/ 583 h 702"/>
                <a:gd name="T82" fmla="*/ 897 w 1001"/>
                <a:gd name="T83" fmla="*/ 562 h 702"/>
                <a:gd name="T84" fmla="*/ 862 w 1001"/>
                <a:gd name="T85" fmla="*/ 541 h 702"/>
                <a:gd name="T86" fmla="*/ 825 w 1001"/>
                <a:gd name="T87" fmla="*/ 493 h 702"/>
                <a:gd name="T88" fmla="*/ 887 w 1001"/>
                <a:gd name="T89" fmla="*/ 495 h 702"/>
                <a:gd name="T90" fmla="*/ 934 w 1001"/>
                <a:gd name="T91" fmla="*/ 483 h 702"/>
                <a:gd name="T92" fmla="*/ 926 w 1001"/>
                <a:gd name="T93" fmla="*/ 425 h 702"/>
                <a:gd name="T94" fmla="*/ 955 w 1001"/>
                <a:gd name="T95" fmla="*/ 379 h 702"/>
                <a:gd name="T96" fmla="*/ 986 w 1001"/>
                <a:gd name="T97" fmla="*/ 348 h 702"/>
                <a:gd name="T98" fmla="*/ 981 w 1001"/>
                <a:gd name="T99" fmla="*/ 291 h 702"/>
                <a:gd name="T100" fmla="*/ 968 w 1001"/>
                <a:gd name="T101" fmla="*/ 235 h 702"/>
                <a:gd name="T102" fmla="*/ 927 w 1001"/>
                <a:gd name="T103" fmla="*/ 179 h 702"/>
                <a:gd name="T104" fmla="*/ 862 w 1001"/>
                <a:gd name="T105" fmla="*/ 156 h 702"/>
                <a:gd name="T106" fmla="*/ 818 w 1001"/>
                <a:gd name="T107" fmla="*/ 122 h 702"/>
                <a:gd name="T108" fmla="*/ 790 w 1001"/>
                <a:gd name="T109" fmla="*/ 122 h 702"/>
                <a:gd name="T110" fmla="*/ 725 w 1001"/>
                <a:gd name="T111" fmla="*/ 63 h 702"/>
                <a:gd name="T112" fmla="*/ 670 w 1001"/>
                <a:gd name="T113" fmla="*/ 54 h 702"/>
                <a:gd name="T114" fmla="*/ 602 w 1001"/>
                <a:gd name="T115" fmla="*/ 31 h 702"/>
                <a:gd name="T116" fmla="*/ 575 w 1001"/>
                <a:gd name="T117" fmla="*/ 84 h 702"/>
                <a:gd name="T118" fmla="*/ 520 w 1001"/>
                <a:gd name="T119" fmla="*/ 114 h 702"/>
                <a:gd name="T120" fmla="*/ 457 w 1001"/>
                <a:gd name="T121" fmla="*/ 95 h 702"/>
                <a:gd name="T122" fmla="*/ 365 w 1001"/>
                <a:gd name="T123" fmla="*/ 49 h 702"/>
                <a:gd name="T124" fmla="*/ 296 w 1001"/>
                <a:gd name="T125" fmla="*/ 2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1" h="702">
                  <a:moveTo>
                    <a:pt x="262" y="7"/>
                  </a:moveTo>
                  <a:cubicBezTo>
                    <a:pt x="263" y="7"/>
                    <a:pt x="263" y="7"/>
                    <a:pt x="263" y="7"/>
                  </a:cubicBezTo>
                  <a:cubicBezTo>
                    <a:pt x="262" y="8"/>
                    <a:pt x="263" y="8"/>
                    <a:pt x="263" y="9"/>
                  </a:cubicBezTo>
                  <a:cubicBezTo>
                    <a:pt x="263" y="10"/>
                    <a:pt x="263" y="10"/>
                    <a:pt x="262" y="10"/>
                  </a:cubicBezTo>
                  <a:cubicBezTo>
                    <a:pt x="261" y="10"/>
                    <a:pt x="261" y="10"/>
                    <a:pt x="260" y="10"/>
                  </a:cubicBezTo>
                  <a:cubicBezTo>
                    <a:pt x="258" y="10"/>
                    <a:pt x="254" y="9"/>
                    <a:pt x="253" y="9"/>
                  </a:cubicBezTo>
                  <a:cubicBezTo>
                    <a:pt x="251" y="9"/>
                    <a:pt x="248" y="10"/>
                    <a:pt x="248" y="10"/>
                  </a:cubicBezTo>
                  <a:cubicBezTo>
                    <a:pt x="247" y="10"/>
                    <a:pt x="246" y="11"/>
                    <a:pt x="246" y="12"/>
                  </a:cubicBezTo>
                  <a:cubicBezTo>
                    <a:pt x="245" y="12"/>
                    <a:pt x="244" y="12"/>
                    <a:pt x="242" y="11"/>
                  </a:cubicBezTo>
                  <a:cubicBezTo>
                    <a:pt x="241" y="11"/>
                    <a:pt x="238" y="12"/>
                    <a:pt x="237" y="12"/>
                  </a:cubicBezTo>
                  <a:cubicBezTo>
                    <a:pt x="235" y="12"/>
                    <a:pt x="231" y="12"/>
                    <a:pt x="230" y="13"/>
                  </a:cubicBezTo>
                  <a:cubicBezTo>
                    <a:pt x="229" y="13"/>
                    <a:pt x="226" y="14"/>
                    <a:pt x="225" y="15"/>
                  </a:cubicBezTo>
                  <a:cubicBezTo>
                    <a:pt x="224" y="15"/>
                    <a:pt x="224" y="15"/>
                    <a:pt x="224" y="16"/>
                  </a:cubicBezTo>
                  <a:cubicBezTo>
                    <a:pt x="224" y="16"/>
                    <a:pt x="222" y="17"/>
                    <a:pt x="221" y="16"/>
                  </a:cubicBezTo>
                  <a:cubicBezTo>
                    <a:pt x="220" y="16"/>
                    <a:pt x="218" y="16"/>
                    <a:pt x="218" y="17"/>
                  </a:cubicBezTo>
                  <a:cubicBezTo>
                    <a:pt x="217" y="17"/>
                    <a:pt x="216" y="17"/>
                    <a:pt x="216" y="16"/>
                  </a:cubicBezTo>
                  <a:cubicBezTo>
                    <a:pt x="215" y="16"/>
                    <a:pt x="214" y="16"/>
                    <a:pt x="212" y="16"/>
                  </a:cubicBezTo>
                  <a:cubicBezTo>
                    <a:pt x="211" y="15"/>
                    <a:pt x="210" y="17"/>
                    <a:pt x="208" y="16"/>
                  </a:cubicBezTo>
                  <a:cubicBezTo>
                    <a:pt x="207" y="16"/>
                    <a:pt x="207" y="17"/>
                    <a:pt x="207" y="17"/>
                  </a:cubicBezTo>
                  <a:cubicBezTo>
                    <a:pt x="206" y="17"/>
                    <a:pt x="204" y="17"/>
                    <a:pt x="203" y="17"/>
                  </a:cubicBezTo>
                  <a:cubicBezTo>
                    <a:pt x="202" y="17"/>
                    <a:pt x="200" y="18"/>
                    <a:pt x="199" y="18"/>
                  </a:cubicBezTo>
                  <a:cubicBezTo>
                    <a:pt x="197" y="18"/>
                    <a:pt x="195" y="18"/>
                    <a:pt x="194" y="18"/>
                  </a:cubicBezTo>
                  <a:cubicBezTo>
                    <a:pt x="193" y="18"/>
                    <a:pt x="191" y="19"/>
                    <a:pt x="190" y="19"/>
                  </a:cubicBezTo>
                  <a:cubicBezTo>
                    <a:pt x="189" y="19"/>
                    <a:pt x="187" y="20"/>
                    <a:pt x="187" y="21"/>
                  </a:cubicBezTo>
                  <a:cubicBezTo>
                    <a:pt x="186" y="21"/>
                    <a:pt x="185" y="21"/>
                    <a:pt x="184" y="21"/>
                  </a:cubicBezTo>
                  <a:cubicBezTo>
                    <a:pt x="184" y="21"/>
                    <a:pt x="183" y="22"/>
                    <a:pt x="182" y="23"/>
                  </a:cubicBezTo>
                  <a:cubicBezTo>
                    <a:pt x="182" y="23"/>
                    <a:pt x="180" y="22"/>
                    <a:pt x="179" y="22"/>
                  </a:cubicBezTo>
                  <a:cubicBezTo>
                    <a:pt x="178" y="21"/>
                    <a:pt x="177" y="22"/>
                    <a:pt x="176" y="22"/>
                  </a:cubicBezTo>
                  <a:cubicBezTo>
                    <a:pt x="176" y="22"/>
                    <a:pt x="173" y="23"/>
                    <a:pt x="172" y="23"/>
                  </a:cubicBezTo>
                  <a:cubicBezTo>
                    <a:pt x="171" y="23"/>
                    <a:pt x="170" y="23"/>
                    <a:pt x="169" y="24"/>
                  </a:cubicBezTo>
                  <a:cubicBezTo>
                    <a:pt x="168" y="24"/>
                    <a:pt x="167" y="24"/>
                    <a:pt x="166" y="24"/>
                  </a:cubicBezTo>
                  <a:cubicBezTo>
                    <a:pt x="165" y="24"/>
                    <a:pt x="163" y="24"/>
                    <a:pt x="162" y="24"/>
                  </a:cubicBezTo>
                  <a:cubicBezTo>
                    <a:pt x="162" y="24"/>
                    <a:pt x="160" y="24"/>
                    <a:pt x="159" y="24"/>
                  </a:cubicBezTo>
                  <a:cubicBezTo>
                    <a:pt x="158" y="23"/>
                    <a:pt x="154" y="25"/>
                    <a:pt x="152" y="25"/>
                  </a:cubicBezTo>
                  <a:cubicBezTo>
                    <a:pt x="150" y="25"/>
                    <a:pt x="148" y="25"/>
                    <a:pt x="147" y="25"/>
                  </a:cubicBezTo>
                  <a:cubicBezTo>
                    <a:pt x="147" y="25"/>
                    <a:pt x="147" y="25"/>
                    <a:pt x="146" y="25"/>
                  </a:cubicBezTo>
                  <a:cubicBezTo>
                    <a:pt x="146" y="24"/>
                    <a:pt x="143" y="25"/>
                    <a:pt x="141" y="25"/>
                  </a:cubicBezTo>
                  <a:cubicBezTo>
                    <a:pt x="140" y="24"/>
                    <a:pt x="138" y="23"/>
                    <a:pt x="137" y="23"/>
                  </a:cubicBezTo>
                  <a:cubicBezTo>
                    <a:pt x="136" y="22"/>
                    <a:pt x="135" y="23"/>
                    <a:pt x="134" y="23"/>
                  </a:cubicBezTo>
                  <a:cubicBezTo>
                    <a:pt x="133" y="23"/>
                    <a:pt x="135" y="26"/>
                    <a:pt x="135" y="26"/>
                  </a:cubicBezTo>
                  <a:cubicBezTo>
                    <a:pt x="135" y="26"/>
                    <a:pt x="134" y="26"/>
                    <a:pt x="133" y="27"/>
                  </a:cubicBezTo>
                  <a:cubicBezTo>
                    <a:pt x="132" y="27"/>
                    <a:pt x="132" y="28"/>
                    <a:pt x="132" y="29"/>
                  </a:cubicBezTo>
                  <a:cubicBezTo>
                    <a:pt x="132" y="29"/>
                    <a:pt x="129" y="29"/>
                    <a:pt x="128" y="29"/>
                  </a:cubicBezTo>
                  <a:cubicBezTo>
                    <a:pt x="128" y="29"/>
                    <a:pt x="126" y="29"/>
                    <a:pt x="127" y="30"/>
                  </a:cubicBezTo>
                  <a:cubicBezTo>
                    <a:pt x="127" y="31"/>
                    <a:pt x="126" y="31"/>
                    <a:pt x="125" y="31"/>
                  </a:cubicBezTo>
                  <a:cubicBezTo>
                    <a:pt x="124" y="31"/>
                    <a:pt x="124" y="31"/>
                    <a:pt x="122" y="31"/>
                  </a:cubicBezTo>
                  <a:cubicBezTo>
                    <a:pt x="120" y="31"/>
                    <a:pt x="121" y="33"/>
                    <a:pt x="121" y="33"/>
                  </a:cubicBezTo>
                  <a:cubicBezTo>
                    <a:pt x="121" y="34"/>
                    <a:pt x="120" y="35"/>
                    <a:pt x="120" y="35"/>
                  </a:cubicBezTo>
                  <a:cubicBezTo>
                    <a:pt x="119" y="35"/>
                    <a:pt x="118" y="36"/>
                    <a:pt x="117" y="36"/>
                  </a:cubicBezTo>
                  <a:cubicBezTo>
                    <a:pt x="116" y="36"/>
                    <a:pt x="115" y="36"/>
                    <a:pt x="115" y="36"/>
                  </a:cubicBezTo>
                  <a:cubicBezTo>
                    <a:pt x="114" y="36"/>
                    <a:pt x="113" y="36"/>
                    <a:pt x="112" y="36"/>
                  </a:cubicBezTo>
                  <a:cubicBezTo>
                    <a:pt x="111" y="35"/>
                    <a:pt x="111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8" y="34"/>
                    <a:pt x="107" y="34"/>
                    <a:pt x="107" y="34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3" y="34"/>
                    <a:pt x="101" y="33"/>
                    <a:pt x="100" y="33"/>
                  </a:cubicBezTo>
                  <a:cubicBezTo>
                    <a:pt x="99" y="33"/>
                    <a:pt x="98" y="33"/>
                    <a:pt x="97" y="33"/>
                  </a:cubicBezTo>
                  <a:cubicBezTo>
                    <a:pt x="96" y="34"/>
                    <a:pt x="96" y="36"/>
                    <a:pt x="95" y="37"/>
                  </a:cubicBezTo>
                  <a:cubicBezTo>
                    <a:pt x="95" y="39"/>
                    <a:pt x="96" y="41"/>
                    <a:pt x="96" y="41"/>
                  </a:cubicBezTo>
                  <a:cubicBezTo>
                    <a:pt x="96" y="41"/>
                    <a:pt x="96" y="41"/>
                    <a:pt x="97" y="41"/>
                  </a:cubicBezTo>
                  <a:cubicBezTo>
                    <a:pt x="97" y="41"/>
                    <a:pt x="99" y="42"/>
                    <a:pt x="99" y="42"/>
                  </a:cubicBezTo>
                  <a:cubicBezTo>
                    <a:pt x="99" y="42"/>
                    <a:pt x="98" y="44"/>
                    <a:pt x="98" y="45"/>
                  </a:cubicBezTo>
                  <a:cubicBezTo>
                    <a:pt x="97" y="45"/>
                    <a:pt x="97" y="45"/>
                    <a:pt x="96" y="45"/>
                  </a:cubicBezTo>
                  <a:cubicBezTo>
                    <a:pt x="96" y="45"/>
                    <a:pt x="96" y="47"/>
                    <a:pt x="96" y="4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23" y="53"/>
                    <a:pt x="123" y="53"/>
                    <a:pt x="123" y="5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5" y="98"/>
                    <a:pt x="114" y="104"/>
                    <a:pt x="114" y="104"/>
                  </a:cubicBezTo>
                  <a:cubicBezTo>
                    <a:pt x="114" y="105"/>
                    <a:pt x="115" y="105"/>
                    <a:pt x="116" y="105"/>
                  </a:cubicBezTo>
                  <a:cubicBezTo>
                    <a:pt x="116" y="105"/>
                    <a:pt x="117" y="106"/>
                    <a:pt x="117" y="106"/>
                  </a:cubicBezTo>
                  <a:cubicBezTo>
                    <a:pt x="118" y="106"/>
                    <a:pt x="118" y="107"/>
                    <a:pt x="118" y="107"/>
                  </a:cubicBezTo>
                  <a:cubicBezTo>
                    <a:pt x="118" y="108"/>
                    <a:pt x="119" y="108"/>
                    <a:pt x="120" y="108"/>
                  </a:cubicBezTo>
                  <a:cubicBezTo>
                    <a:pt x="120" y="109"/>
                    <a:pt x="121" y="109"/>
                    <a:pt x="122" y="109"/>
                  </a:cubicBezTo>
                  <a:cubicBezTo>
                    <a:pt x="123" y="109"/>
                    <a:pt x="123" y="109"/>
                    <a:pt x="124" y="109"/>
                  </a:cubicBezTo>
                  <a:cubicBezTo>
                    <a:pt x="124" y="109"/>
                    <a:pt x="125" y="109"/>
                    <a:pt x="125" y="110"/>
                  </a:cubicBezTo>
                  <a:cubicBezTo>
                    <a:pt x="125" y="111"/>
                    <a:pt x="125" y="111"/>
                    <a:pt x="125" y="111"/>
                  </a:cubicBezTo>
                  <a:cubicBezTo>
                    <a:pt x="126" y="111"/>
                    <a:pt x="126" y="112"/>
                    <a:pt x="126" y="112"/>
                  </a:cubicBezTo>
                  <a:cubicBezTo>
                    <a:pt x="126" y="112"/>
                    <a:pt x="127" y="112"/>
                    <a:pt x="128" y="112"/>
                  </a:cubicBezTo>
                  <a:cubicBezTo>
                    <a:pt x="128" y="113"/>
                    <a:pt x="129" y="113"/>
                    <a:pt x="129" y="114"/>
                  </a:cubicBezTo>
                  <a:cubicBezTo>
                    <a:pt x="129" y="114"/>
                    <a:pt x="130" y="114"/>
                    <a:pt x="130" y="114"/>
                  </a:cubicBezTo>
                  <a:cubicBezTo>
                    <a:pt x="131" y="115"/>
                    <a:pt x="131" y="115"/>
                    <a:pt x="132" y="115"/>
                  </a:cubicBezTo>
                  <a:cubicBezTo>
                    <a:pt x="132" y="116"/>
                    <a:pt x="132" y="116"/>
                    <a:pt x="133" y="117"/>
                  </a:cubicBezTo>
                  <a:cubicBezTo>
                    <a:pt x="134" y="117"/>
                    <a:pt x="133" y="118"/>
                    <a:pt x="134" y="118"/>
                  </a:cubicBezTo>
                  <a:cubicBezTo>
                    <a:pt x="134" y="119"/>
                    <a:pt x="135" y="119"/>
                    <a:pt x="135" y="119"/>
                  </a:cubicBezTo>
                  <a:cubicBezTo>
                    <a:pt x="136" y="120"/>
                    <a:pt x="138" y="123"/>
                    <a:pt x="138" y="123"/>
                  </a:cubicBezTo>
                  <a:cubicBezTo>
                    <a:pt x="138" y="123"/>
                    <a:pt x="137" y="123"/>
                    <a:pt x="137" y="123"/>
                  </a:cubicBezTo>
                  <a:cubicBezTo>
                    <a:pt x="136" y="124"/>
                    <a:pt x="136" y="124"/>
                    <a:pt x="136" y="125"/>
                  </a:cubicBezTo>
                  <a:cubicBezTo>
                    <a:pt x="136" y="125"/>
                    <a:pt x="136" y="126"/>
                    <a:pt x="136" y="126"/>
                  </a:cubicBezTo>
                  <a:cubicBezTo>
                    <a:pt x="137" y="127"/>
                    <a:pt x="137" y="127"/>
                    <a:pt x="138" y="127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9"/>
                    <a:pt x="140" y="129"/>
                    <a:pt x="141" y="130"/>
                  </a:cubicBezTo>
                  <a:cubicBezTo>
                    <a:pt x="141" y="130"/>
                    <a:pt x="141" y="130"/>
                    <a:pt x="140" y="131"/>
                  </a:cubicBezTo>
                  <a:cubicBezTo>
                    <a:pt x="140" y="132"/>
                    <a:pt x="141" y="132"/>
                    <a:pt x="141" y="132"/>
                  </a:cubicBezTo>
                  <a:cubicBezTo>
                    <a:pt x="142" y="132"/>
                    <a:pt x="143" y="132"/>
                    <a:pt x="143" y="132"/>
                  </a:cubicBezTo>
                  <a:cubicBezTo>
                    <a:pt x="144" y="132"/>
                    <a:pt x="144" y="131"/>
                    <a:pt x="145" y="131"/>
                  </a:cubicBezTo>
                  <a:cubicBezTo>
                    <a:pt x="145" y="131"/>
                    <a:pt x="147" y="132"/>
                    <a:pt x="148" y="132"/>
                  </a:cubicBezTo>
                  <a:cubicBezTo>
                    <a:pt x="148" y="132"/>
                    <a:pt x="149" y="133"/>
                    <a:pt x="149" y="133"/>
                  </a:cubicBezTo>
                  <a:cubicBezTo>
                    <a:pt x="150" y="133"/>
                    <a:pt x="150" y="134"/>
                    <a:pt x="151" y="136"/>
                  </a:cubicBezTo>
                  <a:cubicBezTo>
                    <a:pt x="152" y="137"/>
                    <a:pt x="151" y="139"/>
                    <a:pt x="151" y="140"/>
                  </a:cubicBezTo>
                  <a:cubicBezTo>
                    <a:pt x="151" y="140"/>
                    <a:pt x="151" y="142"/>
                    <a:pt x="152" y="142"/>
                  </a:cubicBezTo>
                  <a:cubicBezTo>
                    <a:pt x="152" y="143"/>
                    <a:pt x="152" y="143"/>
                    <a:pt x="152" y="144"/>
                  </a:cubicBezTo>
                  <a:cubicBezTo>
                    <a:pt x="153" y="145"/>
                    <a:pt x="152" y="146"/>
                    <a:pt x="152" y="147"/>
                  </a:cubicBezTo>
                  <a:cubicBezTo>
                    <a:pt x="152" y="148"/>
                    <a:pt x="153" y="148"/>
                    <a:pt x="154" y="149"/>
                  </a:cubicBezTo>
                  <a:cubicBezTo>
                    <a:pt x="155" y="150"/>
                    <a:pt x="154" y="150"/>
                    <a:pt x="154" y="151"/>
                  </a:cubicBezTo>
                  <a:cubicBezTo>
                    <a:pt x="154" y="151"/>
                    <a:pt x="155" y="152"/>
                    <a:pt x="155" y="152"/>
                  </a:cubicBezTo>
                  <a:cubicBezTo>
                    <a:pt x="156" y="152"/>
                    <a:pt x="155" y="155"/>
                    <a:pt x="155" y="155"/>
                  </a:cubicBezTo>
                  <a:cubicBezTo>
                    <a:pt x="155" y="156"/>
                    <a:pt x="155" y="157"/>
                    <a:pt x="155" y="158"/>
                  </a:cubicBezTo>
                  <a:cubicBezTo>
                    <a:pt x="155" y="159"/>
                    <a:pt x="155" y="159"/>
                    <a:pt x="156" y="159"/>
                  </a:cubicBezTo>
                  <a:cubicBezTo>
                    <a:pt x="156" y="160"/>
                    <a:pt x="157" y="160"/>
                    <a:pt x="157" y="160"/>
                  </a:cubicBezTo>
                  <a:cubicBezTo>
                    <a:pt x="157" y="161"/>
                    <a:pt x="158" y="161"/>
                    <a:pt x="158" y="161"/>
                  </a:cubicBezTo>
                  <a:cubicBezTo>
                    <a:pt x="159" y="162"/>
                    <a:pt x="159" y="163"/>
                    <a:pt x="160" y="163"/>
                  </a:cubicBezTo>
                  <a:cubicBezTo>
                    <a:pt x="160" y="164"/>
                    <a:pt x="160" y="164"/>
                    <a:pt x="160" y="165"/>
                  </a:cubicBezTo>
                  <a:cubicBezTo>
                    <a:pt x="160" y="165"/>
                    <a:pt x="160" y="168"/>
                    <a:pt x="160" y="168"/>
                  </a:cubicBezTo>
                  <a:cubicBezTo>
                    <a:pt x="160" y="168"/>
                    <a:pt x="161" y="170"/>
                    <a:pt x="161" y="170"/>
                  </a:cubicBezTo>
                  <a:cubicBezTo>
                    <a:pt x="161" y="171"/>
                    <a:pt x="161" y="173"/>
                    <a:pt x="160" y="173"/>
                  </a:cubicBezTo>
                  <a:cubicBezTo>
                    <a:pt x="159" y="174"/>
                    <a:pt x="160" y="175"/>
                    <a:pt x="161" y="175"/>
                  </a:cubicBezTo>
                  <a:cubicBezTo>
                    <a:pt x="161" y="175"/>
                    <a:pt x="161" y="177"/>
                    <a:pt x="161" y="177"/>
                  </a:cubicBezTo>
                  <a:cubicBezTo>
                    <a:pt x="160" y="177"/>
                    <a:pt x="159" y="177"/>
                    <a:pt x="158" y="177"/>
                  </a:cubicBezTo>
                  <a:cubicBezTo>
                    <a:pt x="156" y="176"/>
                    <a:pt x="155" y="176"/>
                    <a:pt x="155" y="176"/>
                  </a:cubicBezTo>
                  <a:cubicBezTo>
                    <a:pt x="154" y="176"/>
                    <a:pt x="153" y="175"/>
                    <a:pt x="152" y="175"/>
                  </a:cubicBezTo>
                  <a:cubicBezTo>
                    <a:pt x="151" y="174"/>
                    <a:pt x="149" y="176"/>
                    <a:pt x="148" y="176"/>
                  </a:cubicBezTo>
                  <a:cubicBezTo>
                    <a:pt x="148" y="176"/>
                    <a:pt x="148" y="177"/>
                    <a:pt x="147" y="178"/>
                  </a:cubicBezTo>
                  <a:cubicBezTo>
                    <a:pt x="146" y="179"/>
                    <a:pt x="143" y="178"/>
                    <a:pt x="142" y="178"/>
                  </a:cubicBezTo>
                  <a:cubicBezTo>
                    <a:pt x="141" y="178"/>
                    <a:pt x="141" y="181"/>
                    <a:pt x="140" y="181"/>
                  </a:cubicBezTo>
                  <a:cubicBezTo>
                    <a:pt x="140" y="182"/>
                    <a:pt x="138" y="182"/>
                    <a:pt x="137" y="182"/>
                  </a:cubicBezTo>
                  <a:cubicBezTo>
                    <a:pt x="137" y="182"/>
                    <a:pt x="136" y="182"/>
                    <a:pt x="135" y="182"/>
                  </a:cubicBezTo>
                  <a:cubicBezTo>
                    <a:pt x="135" y="182"/>
                    <a:pt x="134" y="181"/>
                    <a:pt x="133" y="181"/>
                  </a:cubicBezTo>
                  <a:cubicBezTo>
                    <a:pt x="132" y="181"/>
                    <a:pt x="130" y="181"/>
                    <a:pt x="128" y="181"/>
                  </a:cubicBezTo>
                  <a:cubicBezTo>
                    <a:pt x="127" y="181"/>
                    <a:pt x="125" y="183"/>
                    <a:pt x="124" y="183"/>
                  </a:cubicBezTo>
                  <a:cubicBezTo>
                    <a:pt x="124" y="184"/>
                    <a:pt x="123" y="185"/>
                    <a:pt x="122" y="185"/>
                  </a:cubicBezTo>
                  <a:cubicBezTo>
                    <a:pt x="122" y="186"/>
                    <a:pt x="120" y="187"/>
                    <a:pt x="120" y="187"/>
                  </a:cubicBezTo>
                  <a:cubicBezTo>
                    <a:pt x="119" y="188"/>
                    <a:pt x="119" y="188"/>
                    <a:pt x="118" y="188"/>
                  </a:cubicBezTo>
                  <a:cubicBezTo>
                    <a:pt x="117" y="187"/>
                    <a:pt x="117" y="189"/>
                    <a:pt x="116" y="190"/>
                  </a:cubicBezTo>
                  <a:cubicBezTo>
                    <a:pt x="116" y="190"/>
                    <a:pt x="116" y="192"/>
                    <a:pt x="116" y="192"/>
                  </a:cubicBezTo>
                  <a:cubicBezTo>
                    <a:pt x="116" y="193"/>
                    <a:pt x="116" y="194"/>
                    <a:pt x="116" y="195"/>
                  </a:cubicBezTo>
                  <a:cubicBezTo>
                    <a:pt x="117" y="195"/>
                    <a:pt x="117" y="196"/>
                    <a:pt x="117" y="196"/>
                  </a:cubicBezTo>
                  <a:cubicBezTo>
                    <a:pt x="118" y="197"/>
                    <a:pt x="117" y="198"/>
                    <a:pt x="116" y="198"/>
                  </a:cubicBezTo>
                  <a:cubicBezTo>
                    <a:pt x="115" y="198"/>
                    <a:pt x="115" y="199"/>
                    <a:pt x="115" y="199"/>
                  </a:cubicBezTo>
                  <a:cubicBezTo>
                    <a:pt x="114" y="200"/>
                    <a:pt x="114" y="200"/>
                    <a:pt x="114" y="201"/>
                  </a:cubicBezTo>
                  <a:cubicBezTo>
                    <a:pt x="114" y="202"/>
                    <a:pt x="114" y="202"/>
                    <a:pt x="114" y="202"/>
                  </a:cubicBezTo>
                  <a:cubicBezTo>
                    <a:pt x="115" y="203"/>
                    <a:pt x="115" y="204"/>
                    <a:pt x="115" y="205"/>
                  </a:cubicBezTo>
                  <a:cubicBezTo>
                    <a:pt x="115" y="205"/>
                    <a:pt x="114" y="205"/>
                    <a:pt x="114" y="206"/>
                  </a:cubicBezTo>
                  <a:cubicBezTo>
                    <a:pt x="113" y="206"/>
                    <a:pt x="114" y="208"/>
                    <a:pt x="114" y="209"/>
                  </a:cubicBezTo>
                  <a:cubicBezTo>
                    <a:pt x="115" y="209"/>
                    <a:pt x="115" y="209"/>
                    <a:pt x="116" y="209"/>
                  </a:cubicBezTo>
                  <a:cubicBezTo>
                    <a:pt x="116" y="209"/>
                    <a:pt x="117" y="209"/>
                    <a:pt x="117" y="210"/>
                  </a:cubicBezTo>
                  <a:cubicBezTo>
                    <a:pt x="118" y="210"/>
                    <a:pt x="119" y="210"/>
                    <a:pt x="120" y="210"/>
                  </a:cubicBezTo>
                  <a:cubicBezTo>
                    <a:pt x="121" y="210"/>
                    <a:pt x="120" y="211"/>
                    <a:pt x="120" y="212"/>
                  </a:cubicBezTo>
                  <a:cubicBezTo>
                    <a:pt x="120" y="212"/>
                    <a:pt x="122" y="212"/>
                    <a:pt x="123" y="213"/>
                  </a:cubicBezTo>
                  <a:cubicBezTo>
                    <a:pt x="124" y="213"/>
                    <a:pt x="124" y="213"/>
                    <a:pt x="125" y="213"/>
                  </a:cubicBezTo>
                  <a:cubicBezTo>
                    <a:pt x="126" y="213"/>
                    <a:pt x="126" y="213"/>
                    <a:pt x="126" y="214"/>
                  </a:cubicBezTo>
                  <a:cubicBezTo>
                    <a:pt x="127" y="214"/>
                    <a:pt x="127" y="214"/>
                    <a:pt x="128" y="214"/>
                  </a:cubicBezTo>
                  <a:cubicBezTo>
                    <a:pt x="129" y="214"/>
                    <a:pt x="132" y="215"/>
                    <a:pt x="133" y="216"/>
                  </a:cubicBezTo>
                  <a:cubicBezTo>
                    <a:pt x="133" y="216"/>
                    <a:pt x="134" y="217"/>
                    <a:pt x="134" y="217"/>
                  </a:cubicBezTo>
                  <a:cubicBezTo>
                    <a:pt x="135" y="217"/>
                    <a:pt x="135" y="218"/>
                    <a:pt x="134" y="218"/>
                  </a:cubicBezTo>
                  <a:cubicBezTo>
                    <a:pt x="134" y="219"/>
                    <a:pt x="134" y="219"/>
                    <a:pt x="134" y="220"/>
                  </a:cubicBezTo>
                  <a:cubicBezTo>
                    <a:pt x="135" y="220"/>
                    <a:pt x="134" y="221"/>
                    <a:pt x="134" y="222"/>
                  </a:cubicBezTo>
                  <a:cubicBezTo>
                    <a:pt x="134" y="223"/>
                    <a:pt x="133" y="223"/>
                    <a:pt x="133" y="224"/>
                  </a:cubicBezTo>
                  <a:cubicBezTo>
                    <a:pt x="133" y="225"/>
                    <a:pt x="134" y="225"/>
                    <a:pt x="135" y="226"/>
                  </a:cubicBezTo>
                  <a:cubicBezTo>
                    <a:pt x="135" y="226"/>
                    <a:pt x="134" y="228"/>
                    <a:pt x="134" y="228"/>
                  </a:cubicBezTo>
                  <a:cubicBezTo>
                    <a:pt x="133" y="229"/>
                    <a:pt x="133" y="229"/>
                    <a:pt x="133" y="230"/>
                  </a:cubicBezTo>
                  <a:cubicBezTo>
                    <a:pt x="134" y="230"/>
                    <a:pt x="133" y="231"/>
                    <a:pt x="132" y="232"/>
                  </a:cubicBezTo>
                  <a:cubicBezTo>
                    <a:pt x="132" y="232"/>
                    <a:pt x="132" y="233"/>
                    <a:pt x="132" y="234"/>
                  </a:cubicBezTo>
                  <a:cubicBezTo>
                    <a:pt x="133" y="234"/>
                    <a:pt x="132" y="234"/>
                    <a:pt x="132" y="235"/>
                  </a:cubicBezTo>
                  <a:cubicBezTo>
                    <a:pt x="131" y="236"/>
                    <a:pt x="133" y="237"/>
                    <a:pt x="134" y="238"/>
                  </a:cubicBezTo>
                  <a:cubicBezTo>
                    <a:pt x="135" y="239"/>
                    <a:pt x="135" y="240"/>
                    <a:pt x="134" y="240"/>
                  </a:cubicBezTo>
                  <a:cubicBezTo>
                    <a:pt x="133" y="240"/>
                    <a:pt x="132" y="241"/>
                    <a:pt x="132" y="242"/>
                  </a:cubicBezTo>
                  <a:cubicBezTo>
                    <a:pt x="132" y="243"/>
                    <a:pt x="134" y="244"/>
                    <a:pt x="135" y="245"/>
                  </a:cubicBezTo>
                  <a:cubicBezTo>
                    <a:pt x="136" y="245"/>
                    <a:pt x="135" y="247"/>
                    <a:pt x="135" y="247"/>
                  </a:cubicBezTo>
                  <a:cubicBezTo>
                    <a:pt x="135" y="248"/>
                    <a:pt x="134" y="248"/>
                    <a:pt x="135" y="249"/>
                  </a:cubicBezTo>
                  <a:cubicBezTo>
                    <a:pt x="135" y="249"/>
                    <a:pt x="135" y="250"/>
                    <a:pt x="134" y="250"/>
                  </a:cubicBezTo>
                  <a:cubicBezTo>
                    <a:pt x="134" y="251"/>
                    <a:pt x="135" y="251"/>
                    <a:pt x="135" y="251"/>
                  </a:cubicBezTo>
                  <a:cubicBezTo>
                    <a:pt x="136" y="252"/>
                    <a:pt x="136" y="253"/>
                    <a:pt x="136" y="254"/>
                  </a:cubicBezTo>
                  <a:cubicBezTo>
                    <a:pt x="136" y="255"/>
                    <a:pt x="136" y="256"/>
                    <a:pt x="135" y="256"/>
                  </a:cubicBezTo>
                  <a:cubicBezTo>
                    <a:pt x="134" y="257"/>
                    <a:pt x="133" y="257"/>
                    <a:pt x="132" y="257"/>
                  </a:cubicBezTo>
                  <a:cubicBezTo>
                    <a:pt x="131" y="256"/>
                    <a:pt x="129" y="255"/>
                    <a:pt x="128" y="255"/>
                  </a:cubicBezTo>
                  <a:cubicBezTo>
                    <a:pt x="128" y="255"/>
                    <a:pt x="126" y="254"/>
                    <a:pt x="125" y="254"/>
                  </a:cubicBezTo>
                  <a:cubicBezTo>
                    <a:pt x="125" y="254"/>
                    <a:pt x="123" y="256"/>
                    <a:pt x="123" y="257"/>
                  </a:cubicBezTo>
                  <a:cubicBezTo>
                    <a:pt x="123" y="258"/>
                    <a:pt x="122" y="259"/>
                    <a:pt x="122" y="259"/>
                  </a:cubicBezTo>
                  <a:cubicBezTo>
                    <a:pt x="121" y="260"/>
                    <a:pt x="119" y="260"/>
                    <a:pt x="118" y="260"/>
                  </a:cubicBezTo>
                  <a:cubicBezTo>
                    <a:pt x="117" y="260"/>
                    <a:pt x="116" y="261"/>
                    <a:pt x="115" y="261"/>
                  </a:cubicBezTo>
                  <a:cubicBezTo>
                    <a:pt x="114" y="260"/>
                    <a:pt x="113" y="258"/>
                    <a:pt x="112" y="258"/>
                  </a:cubicBezTo>
                  <a:cubicBezTo>
                    <a:pt x="112" y="257"/>
                    <a:pt x="111" y="255"/>
                    <a:pt x="111" y="254"/>
                  </a:cubicBezTo>
                  <a:cubicBezTo>
                    <a:pt x="110" y="253"/>
                    <a:pt x="109" y="253"/>
                    <a:pt x="108" y="252"/>
                  </a:cubicBezTo>
                  <a:cubicBezTo>
                    <a:pt x="107" y="252"/>
                    <a:pt x="105" y="249"/>
                    <a:pt x="104" y="249"/>
                  </a:cubicBezTo>
                  <a:cubicBezTo>
                    <a:pt x="103" y="248"/>
                    <a:pt x="102" y="248"/>
                    <a:pt x="101" y="248"/>
                  </a:cubicBezTo>
                  <a:cubicBezTo>
                    <a:pt x="99" y="248"/>
                    <a:pt x="99" y="248"/>
                    <a:pt x="98" y="248"/>
                  </a:cubicBezTo>
                  <a:cubicBezTo>
                    <a:pt x="98" y="247"/>
                    <a:pt x="96" y="247"/>
                    <a:pt x="96" y="247"/>
                  </a:cubicBezTo>
                  <a:cubicBezTo>
                    <a:pt x="95" y="246"/>
                    <a:pt x="95" y="246"/>
                    <a:pt x="93" y="246"/>
                  </a:cubicBezTo>
                  <a:cubicBezTo>
                    <a:pt x="92" y="245"/>
                    <a:pt x="91" y="246"/>
                    <a:pt x="90" y="246"/>
                  </a:cubicBezTo>
                  <a:cubicBezTo>
                    <a:pt x="90" y="247"/>
                    <a:pt x="89" y="247"/>
                    <a:pt x="88" y="246"/>
                  </a:cubicBezTo>
                  <a:cubicBezTo>
                    <a:pt x="88" y="246"/>
                    <a:pt x="84" y="245"/>
                    <a:pt x="83" y="244"/>
                  </a:cubicBezTo>
                  <a:cubicBezTo>
                    <a:pt x="83" y="244"/>
                    <a:pt x="81" y="244"/>
                    <a:pt x="81" y="244"/>
                  </a:cubicBezTo>
                  <a:cubicBezTo>
                    <a:pt x="80" y="244"/>
                    <a:pt x="79" y="242"/>
                    <a:pt x="78" y="242"/>
                  </a:cubicBezTo>
                  <a:cubicBezTo>
                    <a:pt x="77" y="242"/>
                    <a:pt x="75" y="242"/>
                    <a:pt x="74" y="242"/>
                  </a:cubicBezTo>
                  <a:cubicBezTo>
                    <a:pt x="74" y="242"/>
                    <a:pt x="73" y="241"/>
                    <a:pt x="72" y="240"/>
                  </a:cubicBezTo>
                  <a:cubicBezTo>
                    <a:pt x="72" y="239"/>
                    <a:pt x="71" y="238"/>
                    <a:pt x="69" y="238"/>
                  </a:cubicBezTo>
                  <a:cubicBezTo>
                    <a:pt x="67" y="237"/>
                    <a:pt x="66" y="236"/>
                    <a:pt x="66" y="236"/>
                  </a:cubicBezTo>
                  <a:cubicBezTo>
                    <a:pt x="65" y="235"/>
                    <a:pt x="66" y="234"/>
                    <a:pt x="67" y="234"/>
                  </a:cubicBezTo>
                  <a:cubicBezTo>
                    <a:pt x="68" y="233"/>
                    <a:pt x="65" y="232"/>
                    <a:pt x="64" y="232"/>
                  </a:cubicBezTo>
                  <a:cubicBezTo>
                    <a:pt x="63" y="232"/>
                    <a:pt x="63" y="231"/>
                    <a:pt x="62" y="231"/>
                  </a:cubicBezTo>
                  <a:cubicBezTo>
                    <a:pt x="61" y="231"/>
                    <a:pt x="61" y="230"/>
                    <a:pt x="61" y="230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59" y="229"/>
                    <a:pt x="59" y="229"/>
                    <a:pt x="58" y="228"/>
                  </a:cubicBezTo>
                  <a:cubicBezTo>
                    <a:pt x="58" y="228"/>
                    <a:pt x="58" y="229"/>
                    <a:pt x="58" y="229"/>
                  </a:cubicBezTo>
                  <a:cubicBezTo>
                    <a:pt x="58" y="230"/>
                    <a:pt x="59" y="230"/>
                    <a:pt x="59" y="230"/>
                  </a:cubicBezTo>
                  <a:cubicBezTo>
                    <a:pt x="60" y="230"/>
                    <a:pt x="59" y="233"/>
                    <a:pt x="58" y="233"/>
                  </a:cubicBezTo>
                  <a:cubicBezTo>
                    <a:pt x="58" y="234"/>
                    <a:pt x="58" y="235"/>
                    <a:pt x="57" y="235"/>
                  </a:cubicBezTo>
                  <a:cubicBezTo>
                    <a:pt x="57" y="236"/>
                    <a:pt x="57" y="237"/>
                    <a:pt x="56" y="238"/>
                  </a:cubicBezTo>
                  <a:cubicBezTo>
                    <a:pt x="56" y="238"/>
                    <a:pt x="53" y="239"/>
                    <a:pt x="52" y="240"/>
                  </a:cubicBezTo>
                  <a:cubicBezTo>
                    <a:pt x="51" y="240"/>
                    <a:pt x="51" y="241"/>
                    <a:pt x="51" y="242"/>
                  </a:cubicBezTo>
                  <a:cubicBezTo>
                    <a:pt x="51" y="242"/>
                    <a:pt x="52" y="244"/>
                    <a:pt x="51" y="244"/>
                  </a:cubicBezTo>
                  <a:cubicBezTo>
                    <a:pt x="50" y="245"/>
                    <a:pt x="51" y="245"/>
                    <a:pt x="51" y="246"/>
                  </a:cubicBezTo>
                  <a:cubicBezTo>
                    <a:pt x="51" y="247"/>
                    <a:pt x="50" y="246"/>
                    <a:pt x="50" y="246"/>
                  </a:cubicBezTo>
                  <a:cubicBezTo>
                    <a:pt x="49" y="245"/>
                    <a:pt x="46" y="245"/>
                    <a:pt x="45" y="244"/>
                  </a:cubicBezTo>
                  <a:cubicBezTo>
                    <a:pt x="44" y="244"/>
                    <a:pt x="43" y="245"/>
                    <a:pt x="42" y="244"/>
                  </a:cubicBezTo>
                  <a:cubicBezTo>
                    <a:pt x="42" y="244"/>
                    <a:pt x="41" y="244"/>
                    <a:pt x="41" y="244"/>
                  </a:cubicBezTo>
                  <a:cubicBezTo>
                    <a:pt x="40" y="244"/>
                    <a:pt x="39" y="244"/>
                    <a:pt x="39" y="244"/>
                  </a:cubicBezTo>
                  <a:cubicBezTo>
                    <a:pt x="39" y="243"/>
                    <a:pt x="37" y="244"/>
                    <a:pt x="37" y="243"/>
                  </a:cubicBezTo>
                  <a:cubicBezTo>
                    <a:pt x="36" y="242"/>
                    <a:pt x="34" y="241"/>
                    <a:pt x="34" y="241"/>
                  </a:cubicBezTo>
                  <a:cubicBezTo>
                    <a:pt x="34" y="241"/>
                    <a:pt x="34" y="241"/>
                    <a:pt x="34" y="241"/>
                  </a:cubicBezTo>
                  <a:cubicBezTo>
                    <a:pt x="34" y="241"/>
                    <a:pt x="34" y="242"/>
                    <a:pt x="34" y="242"/>
                  </a:cubicBezTo>
                  <a:cubicBezTo>
                    <a:pt x="33" y="242"/>
                    <a:pt x="33" y="241"/>
                    <a:pt x="32" y="242"/>
                  </a:cubicBezTo>
                  <a:cubicBezTo>
                    <a:pt x="31" y="242"/>
                    <a:pt x="31" y="243"/>
                    <a:pt x="30" y="243"/>
                  </a:cubicBezTo>
                  <a:cubicBezTo>
                    <a:pt x="29" y="243"/>
                    <a:pt x="29" y="243"/>
                    <a:pt x="29" y="244"/>
                  </a:cubicBezTo>
                  <a:cubicBezTo>
                    <a:pt x="29" y="244"/>
                    <a:pt x="28" y="244"/>
                    <a:pt x="27" y="245"/>
                  </a:cubicBezTo>
                  <a:cubicBezTo>
                    <a:pt x="27" y="245"/>
                    <a:pt x="26" y="245"/>
                    <a:pt x="25" y="245"/>
                  </a:cubicBezTo>
                  <a:cubicBezTo>
                    <a:pt x="24" y="245"/>
                    <a:pt x="24" y="244"/>
                    <a:pt x="23" y="245"/>
                  </a:cubicBezTo>
                  <a:cubicBezTo>
                    <a:pt x="23" y="245"/>
                    <a:pt x="22" y="245"/>
                    <a:pt x="21" y="245"/>
                  </a:cubicBezTo>
                  <a:cubicBezTo>
                    <a:pt x="20" y="245"/>
                    <a:pt x="19" y="245"/>
                    <a:pt x="19" y="245"/>
                  </a:cubicBezTo>
                  <a:cubicBezTo>
                    <a:pt x="18" y="245"/>
                    <a:pt x="18" y="245"/>
                    <a:pt x="17" y="245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4"/>
                    <a:pt x="15" y="244"/>
                    <a:pt x="15" y="244"/>
                  </a:cubicBezTo>
                  <a:cubicBezTo>
                    <a:pt x="14" y="244"/>
                    <a:pt x="14" y="244"/>
                    <a:pt x="14" y="243"/>
                  </a:cubicBezTo>
                  <a:cubicBezTo>
                    <a:pt x="14" y="243"/>
                    <a:pt x="13" y="242"/>
                    <a:pt x="12" y="242"/>
                  </a:cubicBezTo>
                  <a:cubicBezTo>
                    <a:pt x="12" y="243"/>
                    <a:pt x="11" y="244"/>
                    <a:pt x="11" y="245"/>
                  </a:cubicBezTo>
                  <a:cubicBezTo>
                    <a:pt x="12" y="246"/>
                    <a:pt x="13" y="247"/>
                    <a:pt x="13" y="247"/>
                  </a:cubicBezTo>
                  <a:cubicBezTo>
                    <a:pt x="12" y="248"/>
                    <a:pt x="12" y="249"/>
                    <a:pt x="12" y="250"/>
                  </a:cubicBezTo>
                  <a:cubicBezTo>
                    <a:pt x="12" y="250"/>
                    <a:pt x="12" y="251"/>
                    <a:pt x="12" y="252"/>
                  </a:cubicBezTo>
                  <a:cubicBezTo>
                    <a:pt x="11" y="252"/>
                    <a:pt x="11" y="253"/>
                    <a:pt x="11" y="253"/>
                  </a:cubicBezTo>
                  <a:cubicBezTo>
                    <a:pt x="11" y="254"/>
                    <a:pt x="12" y="254"/>
                    <a:pt x="13" y="255"/>
                  </a:cubicBezTo>
                  <a:cubicBezTo>
                    <a:pt x="13" y="255"/>
                    <a:pt x="14" y="256"/>
                    <a:pt x="14" y="256"/>
                  </a:cubicBezTo>
                  <a:cubicBezTo>
                    <a:pt x="15" y="256"/>
                    <a:pt x="16" y="256"/>
                    <a:pt x="16" y="256"/>
                  </a:cubicBezTo>
                  <a:cubicBezTo>
                    <a:pt x="17" y="257"/>
                    <a:pt x="18" y="258"/>
                    <a:pt x="19" y="258"/>
                  </a:cubicBezTo>
                  <a:cubicBezTo>
                    <a:pt x="19" y="258"/>
                    <a:pt x="20" y="259"/>
                    <a:pt x="20" y="259"/>
                  </a:cubicBezTo>
                  <a:cubicBezTo>
                    <a:pt x="20" y="259"/>
                    <a:pt x="19" y="259"/>
                    <a:pt x="19" y="259"/>
                  </a:cubicBezTo>
                  <a:cubicBezTo>
                    <a:pt x="18" y="259"/>
                    <a:pt x="18" y="259"/>
                    <a:pt x="18" y="259"/>
                  </a:cubicBezTo>
                  <a:cubicBezTo>
                    <a:pt x="18" y="259"/>
                    <a:pt x="19" y="259"/>
                    <a:pt x="19" y="260"/>
                  </a:cubicBezTo>
                  <a:cubicBezTo>
                    <a:pt x="19" y="260"/>
                    <a:pt x="19" y="261"/>
                    <a:pt x="20" y="261"/>
                  </a:cubicBezTo>
                  <a:cubicBezTo>
                    <a:pt x="20" y="260"/>
                    <a:pt x="21" y="260"/>
                    <a:pt x="21" y="260"/>
                  </a:cubicBezTo>
                  <a:cubicBezTo>
                    <a:pt x="22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4" y="261"/>
                  </a:cubicBezTo>
                  <a:cubicBezTo>
                    <a:pt x="24" y="261"/>
                    <a:pt x="26" y="262"/>
                    <a:pt x="26" y="262"/>
                  </a:cubicBezTo>
                  <a:cubicBezTo>
                    <a:pt x="27" y="262"/>
                    <a:pt x="27" y="263"/>
                    <a:pt x="27" y="263"/>
                  </a:cubicBezTo>
                  <a:cubicBezTo>
                    <a:pt x="28" y="262"/>
                    <a:pt x="28" y="262"/>
                    <a:pt x="29" y="263"/>
                  </a:cubicBezTo>
                  <a:cubicBezTo>
                    <a:pt x="29" y="263"/>
                    <a:pt x="31" y="263"/>
                    <a:pt x="31" y="263"/>
                  </a:cubicBezTo>
                  <a:cubicBezTo>
                    <a:pt x="32" y="263"/>
                    <a:pt x="33" y="262"/>
                    <a:pt x="33" y="263"/>
                  </a:cubicBezTo>
                  <a:cubicBezTo>
                    <a:pt x="34" y="263"/>
                    <a:pt x="36" y="262"/>
                    <a:pt x="36" y="263"/>
                  </a:cubicBezTo>
                  <a:cubicBezTo>
                    <a:pt x="37" y="264"/>
                    <a:pt x="38" y="264"/>
                    <a:pt x="37" y="265"/>
                  </a:cubicBezTo>
                  <a:cubicBezTo>
                    <a:pt x="36" y="266"/>
                    <a:pt x="36" y="265"/>
                    <a:pt x="36" y="266"/>
                  </a:cubicBezTo>
                  <a:cubicBezTo>
                    <a:pt x="36" y="267"/>
                    <a:pt x="35" y="268"/>
                    <a:pt x="35" y="268"/>
                  </a:cubicBezTo>
                  <a:cubicBezTo>
                    <a:pt x="35" y="268"/>
                    <a:pt x="34" y="268"/>
                    <a:pt x="34" y="269"/>
                  </a:cubicBezTo>
                  <a:cubicBezTo>
                    <a:pt x="34" y="270"/>
                    <a:pt x="35" y="270"/>
                    <a:pt x="35" y="271"/>
                  </a:cubicBezTo>
                  <a:cubicBezTo>
                    <a:pt x="34" y="272"/>
                    <a:pt x="34" y="272"/>
                    <a:pt x="33" y="271"/>
                  </a:cubicBezTo>
                  <a:cubicBezTo>
                    <a:pt x="33" y="271"/>
                    <a:pt x="32" y="272"/>
                    <a:pt x="32" y="272"/>
                  </a:cubicBezTo>
                  <a:cubicBezTo>
                    <a:pt x="32" y="273"/>
                    <a:pt x="33" y="274"/>
                    <a:pt x="32" y="274"/>
                  </a:cubicBezTo>
                  <a:cubicBezTo>
                    <a:pt x="32" y="275"/>
                    <a:pt x="31" y="275"/>
                    <a:pt x="31" y="277"/>
                  </a:cubicBezTo>
                  <a:cubicBezTo>
                    <a:pt x="31" y="278"/>
                    <a:pt x="31" y="279"/>
                    <a:pt x="31" y="279"/>
                  </a:cubicBezTo>
                  <a:cubicBezTo>
                    <a:pt x="31" y="280"/>
                    <a:pt x="31" y="280"/>
                    <a:pt x="30" y="280"/>
                  </a:cubicBezTo>
                  <a:cubicBezTo>
                    <a:pt x="30" y="280"/>
                    <a:pt x="29" y="281"/>
                    <a:pt x="29" y="281"/>
                  </a:cubicBezTo>
                  <a:cubicBezTo>
                    <a:pt x="30" y="282"/>
                    <a:pt x="30" y="284"/>
                    <a:pt x="30" y="284"/>
                  </a:cubicBezTo>
                  <a:cubicBezTo>
                    <a:pt x="30" y="285"/>
                    <a:pt x="32" y="286"/>
                    <a:pt x="31" y="287"/>
                  </a:cubicBezTo>
                  <a:cubicBezTo>
                    <a:pt x="31" y="287"/>
                    <a:pt x="30" y="287"/>
                    <a:pt x="29" y="287"/>
                  </a:cubicBezTo>
                  <a:cubicBezTo>
                    <a:pt x="28" y="287"/>
                    <a:pt x="27" y="287"/>
                    <a:pt x="27" y="287"/>
                  </a:cubicBezTo>
                  <a:cubicBezTo>
                    <a:pt x="27" y="288"/>
                    <a:pt x="26" y="290"/>
                    <a:pt x="26" y="290"/>
                  </a:cubicBezTo>
                  <a:cubicBezTo>
                    <a:pt x="26" y="291"/>
                    <a:pt x="26" y="293"/>
                    <a:pt x="26" y="293"/>
                  </a:cubicBezTo>
                  <a:cubicBezTo>
                    <a:pt x="26" y="294"/>
                    <a:pt x="27" y="294"/>
                    <a:pt x="28" y="294"/>
                  </a:cubicBezTo>
                  <a:cubicBezTo>
                    <a:pt x="28" y="294"/>
                    <a:pt x="29" y="294"/>
                    <a:pt x="29" y="295"/>
                  </a:cubicBezTo>
                  <a:cubicBezTo>
                    <a:pt x="29" y="295"/>
                    <a:pt x="30" y="296"/>
                    <a:pt x="29" y="296"/>
                  </a:cubicBezTo>
                  <a:cubicBezTo>
                    <a:pt x="28" y="296"/>
                    <a:pt x="28" y="296"/>
                    <a:pt x="28" y="297"/>
                  </a:cubicBezTo>
                  <a:cubicBezTo>
                    <a:pt x="27" y="297"/>
                    <a:pt x="27" y="297"/>
                    <a:pt x="26" y="298"/>
                  </a:cubicBezTo>
                  <a:cubicBezTo>
                    <a:pt x="26" y="299"/>
                    <a:pt x="25" y="299"/>
                    <a:pt x="25" y="300"/>
                  </a:cubicBezTo>
                  <a:cubicBezTo>
                    <a:pt x="24" y="300"/>
                    <a:pt x="23" y="301"/>
                    <a:pt x="23" y="301"/>
                  </a:cubicBezTo>
                  <a:cubicBezTo>
                    <a:pt x="22" y="301"/>
                    <a:pt x="22" y="300"/>
                    <a:pt x="21" y="300"/>
                  </a:cubicBezTo>
                  <a:cubicBezTo>
                    <a:pt x="19" y="300"/>
                    <a:pt x="18" y="301"/>
                    <a:pt x="17" y="301"/>
                  </a:cubicBezTo>
                  <a:cubicBezTo>
                    <a:pt x="16" y="302"/>
                    <a:pt x="16" y="303"/>
                    <a:pt x="15" y="303"/>
                  </a:cubicBezTo>
                  <a:cubicBezTo>
                    <a:pt x="14" y="303"/>
                    <a:pt x="13" y="303"/>
                    <a:pt x="13" y="303"/>
                  </a:cubicBezTo>
                  <a:cubicBezTo>
                    <a:pt x="12" y="303"/>
                    <a:pt x="12" y="304"/>
                    <a:pt x="11" y="304"/>
                  </a:cubicBezTo>
                  <a:cubicBezTo>
                    <a:pt x="10" y="303"/>
                    <a:pt x="9" y="303"/>
                    <a:pt x="9" y="303"/>
                  </a:cubicBezTo>
                  <a:cubicBezTo>
                    <a:pt x="8" y="304"/>
                    <a:pt x="9" y="305"/>
                    <a:pt x="9" y="305"/>
                  </a:cubicBezTo>
                  <a:cubicBezTo>
                    <a:pt x="9" y="306"/>
                    <a:pt x="10" y="307"/>
                    <a:pt x="9" y="307"/>
                  </a:cubicBezTo>
                  <a:cubicBezTo>
                    <a:pt x="8" y="308"/>
                    <a:pt x="7" y="309"/>
                    <a:pt x="7" y="310"/>
                  </a:cubicBezTo>
                  <a:cubicBezTo>
                    <a:pt x="8" y="311"/>
                    <a:pt x="8" y="311"/>
                    <a:pt x="9" y="311"/>
                  </a:cubicBezTo>
                  <a:cubicBezTo>
                    <a:pt x="9" y="311"/>
                    <a:pt x="11" y="312"/>
                    <a:pt x="10" y="312"/>
                  </a:cubicBezTo>
                  <a:cubicBezTo>
                    <a:pt x="9" y="312"/>
                    <a:pt x="6" y="313"/>
                    <a:pt x="5" y="314"/>
                  </a:cubicBezTo>
                  <a:cubicBezTo>
                    <a:pt x="5" y="314"/>
                    <a:pt x="3" y="315"/>
                    <a:pt x="3" y="316"/>
                  </a:cubicBezTo>
                  <a:cubicBezTo>
                    <a:pt x="4" y="316"/>
                    <a:pt x="5" y="318"/>
                    <a:pt x="5" y="319"/>
                  </a:cubicBezTo>
                  <a:cubicBezTo>
                    <a:pt x="5" y="320"/>
                    <a:pt x="6" y="321"/>
                    <a:pt x="6" y="322"/>
                  </a:cubicBezTo>
                  <a:cubicBezTo>
                    <a:pt x="7" y="323"/>
                    <a:pt x="6" y="324"/>
                    <a:pt x="7" y="325"/>
                  </a:cubicBezTo>
                  <a:cubicBezTo>
                    <a:pt x="8" y="325"/>
                    <a:pt x="9" y="326"/>
                    <a:pt x="9" y="326"/>
                  </a:cubicBezTo>
                  <a:cubicBezTo>
                    <a:pt x="10" y="326"/>
                    <a:pt x="11" y="326"/>
                    <a:pt x="11" y="327"/>
                  </a:cubicBezTo>
                  <a:cubicBezTo>
                    <a:pt x="12" y="328"/>
                    <a:pt x="12" y="329"/>
                    <a:pt x="12" y="330"/>
                  </a:cubicBezTo>
                  <a:cubicBezTo>
                    <a:pt x="11" y="330"/>
                    <a:pt x="11" y="332"/>
                    <a:pt x="11" y="332"/>
                  </a:cubicBezTo>
                  <a:cubicBezTo>
                    <a:pt x="10" y="332"/>
                    <a:pt x="10" y="332"/>
                    <a:pt x="10" y="333"/>
                  </a:cubicBezTo>
                  <a:cubicBezTo>
                    <a:pt x="11" y="334"/>
                    <a:pt x="10" y="335"/>
                    <a:pt x="10" y="335"/>
                  </a:cubicBezTo>
                  <a:cubicBezTo>
                    <a:pt x="9" y="336"/>
                    <a:pt x="8" y="335"/>
                    <a:pt x="9" y="337"/>
                  </a:cubicBezTo>
                  <a:cubicBezTo>
                    <a:pt x="9" y="338"/>
                    <a:pt x="9" y="339"/>
                    <a:pt x="8" y="339"/>
                  </a:cubicBezTo>
                  <a:cubicBezTo>
                    <a:pt x="8" y="340"/>
                    <a:pt x="7" y="342"/>
                    <a:pt x="7" y="343"/>
                  </a:cubicBezTo>
                  <a:cubicBezTo>
                    <a:pt x="7" y="343"/>
                    <a:pt x="7" y="344"/>
                    <a:pt x="8" y="345"/>
                  </a:cubicBezTo>
                  <a:cubicBezTo>
                    <a:pt x="9" y="345"/>
                    <a:pt x="8" y="345"/>
                    <a:pt x="8" y="346"/>
                  </a:cubicBezTo>
                  <a:cubicBezTo>
                    <a:pt x="8" y="346"/>
                    <a:pt x="8" y="346"/>
                    <a:pt x="9" y="347"/>
                  </a:cubicBezTo>
                  <a:cubicBezTo>
                    <a:pt x="9" y="347"/>
                    <a:pt x="11" y="347"/>
                    <a:pt x="11" y="347"/>
                  </a:cubicBezTo>
                  <a:cubicBezTo>
                    <a:pt x="11" y="348"/>
                    <a:pt x="11" y="348"/>
                    <a:pt x="11" y="348"/>
                  </a:cubicBezTo>
                  <a:cubicBezTo>
                    <a:pt x="12" y="348"/>
                    <a:pt x="12" y="348"/>
                    <a:pt x="13" y="348"/>
                  </a:cubicBezTo>
                  <a:cubicBezTo>
                    <a:pt x="14" y="348"/>
                    <a:pt x="15" y="348"/>
                    <a:pt x="15" y="347"/>
                  </a:cubicBezTo>
                  <a:cubicBezTo>
                    <a:pt x="16" y="347"/>
                    <a:pt x="16" y="347"/>
                    <a:pt x="17" y="346"/>
                  </a:cubicBezTo>
                  <a:cubicBezTo>
                    <a:pt x="18" y="346"/>
                    <a:pt x="18" y="345"/>
                    <a:pt x="19" y="346"/>
                  </a:cubicBezTo>
                  <a:cubicBezTo>
                    <a:pt x="19" y="347"/>
                    <a:pt x="20" y="348"/>
                    <a:pt x="21" y="347"/>
                  </a:cubicBezTo>
                  <a:cubicBezTo>
                    <a:pt x="21" y="347"/>
                    <a:pt x="23" y="346"/>
                    <a:pt x="24" y="346"/>
                  </a:cubicBezTo>
                  <a:cubicBezTo>
                    <a:pt x="24" y="347"/>
                    <a:pt x="25" y="347"/>
                    <a:pt x="25" y="349"/>
                  </a:cubicBezTo>
                  <a:cubicBezTo>
                    <a:pt x="25" y="350"/>
                    <a:pt x="26" y="350"/>
                    <a:pt x="25" y="351"/>
                  </a:cubicBezTo>
                  <a:cubicBezTo>
                    <a:pt x="25" y="351"/>
                    <a:pt x="24" y="351"/>
                    <a:pt x="24" y="351"/>
                  </a:cubicBezTo>
                  <a:cubicBezTo>
                    <a:pt x="25" y="352"/>
                    <a:pt x="25" y="351"/>
                    <a:pt x="26" y="352"/>
                  </a:cubicBezTo>
                  <a:cubicBezTo>
                    <a:pt x="27" y="352"/>
                    <a:pt x="27" y="352"/>
                    <a:pt x="27" y="353"/>
                  </a:cubicBezTo>
                  <a:cubicBezTo>
                    <a:pt x="27" y="354"/>
                    <a:pt x="26" y="356"/>
                    <a:pt x="27" y="356"/>
                  </a:cubicBezTo>
                  <a:cubicBezTo>
                    <a:pt x="27" y="356"/>
                    <a:pt x="28" y="357"/>
                    <a:pt x="28" y="357"/>
                  </a:cubicBezTo>
                  <a:cubicBezTo>
                    <a:pt x="27" y="357"/>
                    <a:pt x="25" y="357"/>
                    <a:pt x="25" y="358"/>
                  </a:cubicBezTo>
                  <a:cubicBezTo>
                    <a:pt x="24" y="358"/>
                    <a:pt x="25" y="359"/>
                    <a:pt x="24" y="360"/>
                  </a:cubicBezTo>
                  <a:cubicBezTo>
                    <a:pt x="23" y="360"/>
                    <a:pt x="23" y="360"/>
                    <a:pt x="23" y="361"/>
                  </a:cubicBezTo>
                  <a:cubicBezTo>
                    <a:pt x="23" y="362"/>
                    <a:pt x="22" y="363"/>
                    <a:pt x="22" y="362"/>
                  </a:cubicBezTo>
                  <a:cubicBezTo>
                    <a:pt x="21" y="362"/>
                    <a:pt x="20" y="361"/>
                    <a:pt x="19" y="362"/>
                  </a:cubicBezTo>
                  <a:cubicBezTo>
                    <a:pt x="19" y="362"/>
                    <a:pt x="17" y="362"/>
                    <a:pt x="17" y="363"/>
                  </a:cubicBezTo>
                  <a:cubicBezTo>
                    <a:pt x="16" y="363"/>
                    <a:pt x="16" y="364"/>
                    <a:pt x="16" y="365"/>
                  </a:cubicBezTo>
                  <a:cubicBezTo>
                    <a:pt x="16" y="366"/>
                    <a:pt x="17" y="366"/>
                    <a:pt x="16" y="367"/>
                  </a:cubicBezTo>
                  <a:cubicBezTo>
                    <a:pt x="16" y="368"/>
                    <a:pt x="15" y="368"/>
                    <a:pt x="16" y="369"/>
                  </a:cubicBezTo>
                  <a:cubicBezTo>
                    <a:pt x="16" y="369"/>
                    <a:pt x="16" y="370"/>
                    <a:pt x="16" y="370"/>
                  </a:cubicBezTo>
                  <a:cubicBezTo>
                    <a:pt x="16" y="371"/>
                    <a:pt x="17" y="371"/>
                    <a:pt x="18" y="371"/>
                  </a:cubicBezTo>
                  <a:cubicBezTo>
                    <a:pt x="19" y="371"/>
                    <a:pt x="19" y="371"/>
                    <a:pt x="19" y="372"/>
                  </a:cubicBezTo>
                  <a:cubicBezTo>
                    <a:pt x="19" y="372"/>
                    <a:pt x="20" y="372"/>
                    <a:pt x="20" y="373"/>
                  </a:cubicBezTo>
                  <a:cubicBezTo>
                    <a:pt x="20" y="374"/>
                    <a:pt x="20" y="375"/>
                    <a:pt x="19" y="375"/>
                  </a:cubicBezTo>
                  <a:cubicBezTo>
                    <a:pt x="19" y="375"/>
                    <a:pt x="18" y="375"/>
                    <a:pt x="18" y="376"/>
                  </a:cubicBezTo>
                  <a:cubicBezTo>
                    <a:pt x="18" y="376"/>
                    <a:pt x="18" y="377"/>
                    <a:pt x="19" y="378"/>
                  </a:cubicBezTo>
                  <a:cubicBezTo>
                    <a:pt x="20" y="378"/>
                    <a:pt x="20" y="380"/>
                    <a:pt x="20" y="380"/>
                  </a:cubicBezTo>
                  <a:cubicBezTo>
                    <a:pt x="20" y="381"/>
                    <a:pt x="20" y="382"/>
                    <a:pt x="20" y="382"/>
                  </a:cubicBezTo>
                  <a:cubicBezTo>
                    <a:pt x="20" y="383"/>
                    <a:pt x="20" y="384"/>
                    <a:pt x="20" y="385"/>
                  </a:cubicBezTo>
                  <a:cubicBezTo>
                    <a:pt x="20" y="386"/>
                    <a:pt x="19" y="386"/>
                    <a:pt x="19" y="387"/>
                  </a:cubicBezTo>
                  <a:cubicBezTo>
                    <a:pt x="20" y="388"/>
                    <a:pt x="19" y="390"/>
                    <a:pt x="19" y="391"/>
                  </a:cubicBezTo>
                  <a:cubicBezTo>
                    <a:pt x="19" y="392"/>
                    <a:pt x="17" y="394"/>
                    <a:pt x="17" y="394"/>
                  </a:cubicBezTo>
                  <a:cubicBezTo>
                    <a:pt x="18" y="394"/>
                    <a:pt x="19" y="394"/>
                    <a:pt x="19" y="395"/>
                  </a:cubicBezTo>
                  <a:cubicBezTo>
                    <a:pt x="18" y="396"/>
                    <a:pt x="18" y="397"/>
                    <a:pt x="19" y="397"/>
                  </a:cubicBezTo>
                  <a:cubicBezTo>
                    <a:pt x="20" y="397"/>
                    <a:pt x="21" y="397"/>
                    <a:pt x="21" y="398"/>
                  </a:cubicBezTo>
                  <a:cubicBezTo>
                    <a:pt x="21" y="399"/>
                    <a:pt x="22" y="399"/>
                    <a:pt x="21" y="400"/>
                  </a:cubicBezTo>
                  <a:cubicBezTo>
                    <a:pt x="21" y="401"/>
                    <a:pt x="20" y="401"/>
                    <a:pt x="19" y="401"/>
                  </a:cubicBezTo>
                  <a:cubicBezTo>
                    <a:pt x="19" y="402"/>
                    <a:pt x="17" y="402"/>
                    <a:pt x="18" y="403"/>
                  </a:cubicBezTo>
                  <a:cubicBezTo>
                    <a:pt x="18" y="404"/>
                    <a:pt x="19" y="406"/>
                    <a:pt x="18" y="407"/>
                  </a:cubicBezTo>
                  <a:cubicBezTo>
                    <a:pt x="17" y="408"/>
                    <a:pt x="16" y="408"/>
                    <a:pt x="16" y="409"/>
                  </a:cubicBezTo>
                  <a:cubicBezTo>
                    <a:pt x="17" y="410"/>
                    <a:pt x="17" y="411"/>
                    <a:pt x="16" y="411"/>
                  </a:cubicBezTo>
                  <a:cubicBezTo>
                    <a:pt x="16" y="411"/>
                    <a:pt x="16" y="411"/>
                    <a:pt x="15" y="411"/>
                  </a:cubicBezTo>
                  <a:cubicBezTo>
                    <a:pt x="15" y="412"/>
                    <a:pt x="14" y="412"/>
                    <a:pt x="15" y="412"/>
                  </a:cubicBezTo>
                  <a:cubicBezTo>
                    <a:pt x="16" y="413"/>
                    <a:pt x="15" y="414"/>
                    <a:pt x="15" y="414"/>
                  </a:cubicBezTo>
                  <a:cubicBezTo>
                    <a:pt x="14" y="414"/>
                    <a:pt x="13" y="415"/>
                    <a:pt x="12" y="415"/>
                  </a:cubicBezTo>
                  <a:cubicBezTo>
                    <a:pt x="11" y="415"/>
                    <a:pt x="11" y="414"/>
                    <a:pt x="10" y="415"/>
                  </a:cubicBezTo>
                  <a:cubicBezTo>
                    <a:pt x="10" y="416"/>
                    <a:pt x="10" y="417"/>
                    <a:pt x="10" y="417"/>
                  </a:cubicBezTo>
                  <a:cubicBezTo>
                    <a:pt x="10" y="417"/>
                    <a:pt x="10" y="417"/>
                    <a:pt x="9" y="416"/>
                  </a:cubicBezTo>
                  <a:cubicBezTo>
                    <a:pt x="8" y="416"/>
                    <a:pt x="7" y="416"/>
                    <a:pt x="7" y="416"/>
                  </a:cubicBezTo>
                  <a:cubicBezTo>
                    <a:pt x="6" y="416"/>
                    <a:pt x="6" y="416"/>
                    <a:pt x="5" y="417"/>
                  </a:cubicBezTo>
                  <a:cubicBezTo>
                    <a:pt x="5" y="418"/>
                    <a:pt x="4" y="418"/>
                    <a:pt x="4" y="418"/>
                  </a:cubicBezTo>
                  <a:cubicBezTo>
                    <a:pt x="3" y="418"/>
                    <a:pt x="2" y="418"/>
                    <a:pt x="2" y="420"/>
                  </a:cubicBezTo>
                  <a:cubicBezTo>
                    <a:pt x="2" y="421"/>
                    <a:pt x="2" y="422"/>
                    <a:pt x="1" y="422"/>
                  </a:cubicBezTo>
                  <a:cubicBezTo>
                    <a:pt x="1" y="422"/>
                    <a:pt x="0" y="422"/>
                    <a:pt x="0" y="423"/>
                  </a:cubicBezTo>
                  <a:cubicBezTo>
                    <a:pt x="0" y="423"/>
                    <a:pt x="1" y="423"/>
                    <a:pt x="1" y="424"/>
                  </a:cubicBezTo>
                  <a:cubicBezTo>
                    <a:pt x="1" y="425"/>
                    <a:pt x="2" y="426"/>
                    <a:pt x="2" y="427"/>
                  </a:cubicBezTo>
                  <a:cubicBezTo>
                    <a:pt x="3" y="428"/>
                    <a:pt x="3" y="428"/>
                    <a:pt x="3" y="429"/>
                  </a:cubicBezTo>
                  <a:cubicBezTo>
                    <a:pt x="3" y="430"/>
                    <a:pt x="3" y="431"/>
                    <a:pt x="3" y="431"/>
                  </a:cubicBezTo>
                  <a:cubicBezTo>
                    <a:pt x="4" y="431"/>
                    <a:pt x="5" y="432"/>
                    <a:pt x="5" y="433"/>
                  </a:cubicBezTo>
                  <a:cubicBezTo>
                    <a:pt x="5" y="434"/>
                    <a:pt x="6" y="435"/>
                    <a:pt x="6" y="435"/>
                  </a:cubicBezTo>
                  <a:cubicBezTo>
                    <a:pt x="7" y="436"/>
                    <a:pt x="8" y="436"/>
                    <a:pt x="8" y="437"/>
                  </a:cubicBezTo>
                  <a:cubicBezTo>
                    <a:pt x="8" y="438"/>
                    <a:pt x="8" y="438"/>
                    <a:pt x="9" y="439"/>
                  </a:cubicBezTo>
                  <a:cubicBezTo>
                    <a:pt x="9" y="440"/>
                    <a:pt x="10" y="441"/>
                    <a:pt x="11" y="441"/>
                  </a:cubicBezTo>
                  <a:cubicBezTo>
                    <a:pt x="12" y="441"/>
                    <a:pt x="13" y="440"/>
                    <a:pt x="14" y="441"/>
                  </a:cubicBezTo>
                  <a:cubicBezTo>
                    <a:pt x="14" y="443"/>
                    <a:pt x="14" y="443"/>
                    <a:pt x="15" y="444"/>
                  </a:cubicBezTo>
                  <a:cubicBezTo>
                    <a:pt x="15" y="445"/>
                    <a:pt x="16" y="445"/>
                    <a:pt x="16" y="446"/>
                  </a:cubicBezTo>
                  <a:cubicBezTo>
                    <a:pt x="17" y="447"/>
                    <a:pt x="16" y="447"/>
                    <a:pt x="17" y="447"/>
                  </a:cubicBezTo>
                  <a:cubicBezTo>
                    <a:pt x="18" y="447"/>
                    <a:pt x="19" y="447"/>
                    <a:pt x="19" y="448"/>
                  </a:cubicBezTo>
                  <a:cubicBezTo>
                    <a:pt x="19" y="448"/>
                    <a:pt x="19" y="449"/>
                    <a:pt x="18" y="449"/>
                  </a:cubicBezTo>
                  <a:cubicBezTo>
                    <a:pt x="17" y="450"/>
                    <a:pt x="16" y="451"/>
                    <a:pt x="16" y="452"/>
                  </a:cubicBezTo>
                  <a:cubicBezTo>
                    <a:pt x="16" y="452"/>
                    <a:pt x="16" y="453"/>
                    <a:pt x="16" y="453"/>
                  </a:cubicBezTo>
                  <a:cubicBezTo>
                    <a:pt x="17" y="453"/>
                    <a:pt x="18" y="453"/>
                    <a:pt x="19" y="454"/>
                  </a:cubicBezTo>
                  <a:cubicBezTo>
                    <a:pt x="20" y="454"/>
                    <a:pt x="22" y="455"/>
                    <a:pt x="22" y="456"/>
                  </a:cubicBezTo>
                  <a:cubicBezTo>
                    <a:pt x="21" y="457"/>
                    <a:pt x="21" y="457"/>
                    <a:pt x="22" y="457"/>
                  </a:cubicBezTo>
                  <a:cubicBezTo>
                    <a:pt x="22" y="458"/>
                    <a:pt x="23" y="459"/>
                    <a:pt x="23" y="459"/>
                  </a:cubicBezTo>
                  <a:cubicBezTo>
                    <a:pt x="22" y="460"/>
                    <a:pt x="22" y="460"/>
                    <a:pt x="22" y="460"/>
                  </a:cubicBezTo>
                  <a:cubicBezTo>
                    <a:pt x="22" y="460"/>
                    <a:pt x="22" y="461"/>
                    <a:pt x="22" y="462"/>
                  </a:cubicBezTo>
                  <a:cubicBezTo>
                    <a:pt x="22" y="462"/>
                    <a:pt x="21" y="462"/>
                    <a:pt x="21" y="463"/>
                  </a:cubicBezTo>
                  <a:cubicBezTo>
                    <a:pt x="20" y="464"/>
                    <a:pt x="20" y="465"/>
                    <a:pt x="20" y="466"/>
                  </a:cubicBezTo>
                  <a:cubicBezTo>
                    <a:pt x="20" y="467"/>
                    <a:pt x="20" y="467"/>
                    <a:pt x="20" y="468"/>
                  </a:cubicBezTo>
                  <a:cubicBezTo>
                    <a:pt x="21" y="469"/>
                    <a:pt x="21" y="470"/>
                    <a:pt x="21" y="471"/>
                  </a:cubicBezTo>
                  <a:cubicBezTo>
                    <a:pt x="22" y="471"/>
                    <a:pt x="24" y="472"/>
                    <a:pt x="25" y="473"/>
                  </a:cubicBezTo>
                  <a:cubicBezTo>
                    <a:pt x="26" y="473"/>
                    <a:pt x="26" y="473"/>
                    <a:pt x="26" y="475"/>
                  </a:cubicBezTo>
                  <a:cubicBezTo>
                    <a:pt x="26" y="477"/>
                    <a:pt x="26" y="477"/>
                    <a:pt x="26" y="478"/>
                  </a:cubicBezTo>
                  <a:cubicBezTo>
                    <a:pt x="26" y="479"/>
                    <a:pt x="26" y="479"/>
                    <a:pt x="28" y="480"/>
                  </a:cubicBezTo>
                  <a:cubicBezTo>
                    <a:pt x="30" y="482"/>
                    <a:pt x="32" y="482"/>
                    <a:pt x="33" y="483"/>
                  </a:cubicBezTo>
                  <a:cubicBezTo>
                    <a:pt x="33" y="483"/>
                    <a:pt x="34" y="483"/>
                    <a:pt x="35" y="483"/>
                  </a:cubicBezTo>
                  <a:cubicBezTo>
                    <a:pt x="35" y="483"/>
                    <a:pt x="35" y="484"/>
                    <a:pt x="36" y="484"/>
                  </a:cubicBezTo>
                  <a:cubicBezTo>
                    <a:pt x="36" y="484"/>
                    <a:pt x="37" y="485"/>
                    <a:pt x="37" y="485"/>
                  </a:cubicBezTo>
                  <a:cubicBezTo>
                    <a:pt x="42" y="495"/>
                    <a:pt x="42" y="495"/>
                    <a:pt x="42" y="495"/>
                  </a:cubicBezTo>
                  <a:cubicBezTo>
                    <a:pt x="42" y="495"/>
                    <a:pt x="43" y="499"/>
                    <a:pt x="44" y="499"/>
                  </a:cubicBezTo>
                  <a:cubicBezTo>
                    <a:pt x="45" y="499"/>
                    <a:pt x="46" y="500"/>
                    <a:pt x="46" y="501"/>
                  </a:cubicBezTo>
                  <a:cubicBezTo>
                    <a:pt x="47" y="501"/>
                    <a:pt x="48" y="501"/>
                    <a:pt x="48" y="501"/>
                  </a:cubicBezTo>
                  <a:cubicBezTo>
                    <a:pt x="48" y="501"/>
                    <a:pt x="52" y="501"/>
                    <a:pt x="53" y="502"/>
                  </a:cubicBezTo>
                  <a:cubicBezTo>
                    <a:pt x="53" y="502"/>
                    <a:pt x="54" y="504"/>
                    <a:pt x="55" y="504"/>
                  </a:cubicBezTo>
                  <a:cubicBezTo>
                    <a:pt x="56" y="505"/>
                    <a:pt x="58" y="505"/>
                    <a:pt x="58" y="506"/>
                  </a:cubicBezTo>
                  <a:cubicBezTo>
                    <a:pt x="58" y="507"/>
                    <a:pt x="59" y="507"/>
                    <a:pt x="59" y="508"/>
                  </a:cubicBezTo>
                  <a:cubicBezTo>
                    <a:pt x="60" y="508"/>
                    <a:pt x="61" y="510"/>
                    <a:pt x="62" y="510"/>
                  </a:cubicBezTo>
                  <a:cubicBezTo>
                    <a:pt x="62" y="510"/>
                    <a:pt x="62" y="512"/>
                    <a:pt x="63" y="512"/>
                  </a:cubicBezTo>
                  <a:cubicBezTo>
                    <a:pt x="64" y="512"/>
                    <a:pt x="65" y="513"/>
                    <a:pt x="65" y="514"/>
                  </a:cubicBezTo>
                  <a:cubicBezTo>
                    <a:pt x="66" y="514"/>
                    <a:pt x="67" y="516"/>
                    <a:pt x="68" y="516"/>
                  </a:cubicBezTo>
                  <a:cubicBezTo>
                    <a:pt x="68" y="516"/>
                    <a:pt x="70" y="515"/>
                    <a:pt x="71" y="516"/>
                  </a:cubicBezTo>
                  <a:cubicBezTo>
                    <a:pt x="72" y="517"/>
                    <a:pt x="74" y="518"/>
                    <a:pt x="75" y="519"/>
                  </a:cubicBezTo>
                  <a:cubicBezTo>
                    <a:pt x="76" y="519"/>
                    <a:pt x="77" y="519"/>
                    <a:pt x="78" y="519"/>
                  </a:cubicBezTo>
                  <a:cubicBezTo>
                    <a:pt x="78" y="519"/>
                    <a:pt x="81" y="519"/>
                    <a:pt x="81" y="519"/>
                  </a:cubicBezTo>
                  <a:cubicBezTo>
                    <a:pt x="81" y="520"/>
                    <a:pt x="81" y="523"/>
                    <a:pt x="81" y="523"/>
                  </a:cubicBezTo>
                  <a:cubicBezTo>
                    <a:pt x="82" y="523"/>
                    <a:pt x="82" y="520"/>
                    <a:pt x="83" y="520"/>
                  </a:cubicBezTo>
                  <a:cubicBezTo>
                    <a:pt x="84" y="519"/>
                    <a:pt x="85" y="520"/>
                    <a:pt x="85" y="520"/>
                  </a:cubicBezTo>
                  <a:cubicBezTo>
                    <a:pt x="86" y="520"/>
                    <a:pt x="88" y="520"/>
                    <a:pt x="88" y="520"/>
                  </a:cubicBezTo>
                  <a:cubicBezTo>
                    <a:pt x="89" y="520"/>
                    <a:pt x="90" y="520"/>
                    <a:pt x="90" y="521"/>
                  </a:cubicBezTo>
                  <a:cubicBezTo>
                    <a:pt x="91" y="521"/>
                    <a:pt x="91" y="523"/>
                    <a:pt x="92" y="523"/>
                  </a:cubicBezTo>
                  <a:cubicBezTo>
                    <a:pt x="93" y="522"/>
                    <a:pt x="94" y="521"/>
                    <a:pt x="95" y="522"/>
                  </a:cubicBezTo>
                  <a:cubicBezTo>
                    <a:pt x="96" y="523"/>
                    <a:pt x="97" y="524"/>
                    <a:pt x="97" y="525"/>
                  </a:cubicBezTo>
                  <a:cubicBezTo>
                    <a:pt x="98" y="525"/>
                    <a:pt x="100" y="527"/>
                    <a:pt x="100" y="526"/>
                  </a:cubicBezTo>
                  <a:cubicBezTo>
                    <a:pt x="100" y="525"/>
                    <a:pt x="100" y="525"/>
                    <a:pt x="100" y="524"/>
                  </a:cubicBezTo>
                  <a:cubicBezTo>
                    <a:pt x="101" y="524"/>
                    <a:pt x="102" y="522"/>
                    <a:pt x="102" y="523"/>
                  </a:cubicBezTo>
                  <a:cubicBezTo>
                    <a:pt x="103" y="523"/>
                    <a:pt x="103" y="524"/>
                    <a:pt x="104" y="523"/>
                  </a:cubicBezTo>
                  <a:cubicBezTo>
                    <a:pt x="104" y="522"/>
                    <a:pt x="104" y="522"/>
                    <a:pt x="104" y="522"/>
                  </a:cubicBezTo>
                  <a:cubicBezTo>
                    <a:pt x="105" y="522"/>
                    <a:pt x="106" y="522"/>
                    <a:pt x="106" y="522"/>
                  </a:cubicBezTo>
                  <a:cubicBezTo>
                    <a:pt x="106" y="521"/>
                    <a:pt x="106" y="521"/>
                    <a:pt x="107" y="521"/>
                  </a:cubicBezTo>
                  <a:cubicBezTo>
                    <a:pt x="107" y="521"/>
                    <a:pt x="109" y="521"/>
                    <a:pt x="109" y="522"/>
                  </a:cubicBezTo>
                  <a:cubicBezTo>
                    <a:pt x="110" y="522"/>
                    <a:pt x="111" y="523"/>
                    <a:pt x="111" y="523"/>
                  </a:cubicBezTo>
                  <a:cubicBezTo>
                    <a:pt x="112" y="524"/>
                    <a:pt x="112" y="525"/>
                    <a:pt x="113" y="525"/>
                  </a:cubicBezTo>
                  <a:cubicBezTo>
                    <a:pt x="114" y="525"/>
                    <a:pt x="117" y="526"/>
                    <a:pt x="118" y="527"/>
                  </a:cubicBezTo>
                  <a:cubicBezTo>
                    <a:pt x="118" y="528"/>
                    <a:pt x="118" y="528"/>
                    <a:pt x="119" y="528"/>
                  </a:cubicBezTo>
                  <a:cubicBezTo>
                    <a:pt x="120" y="528"/>
                    <a:pt x="121" y="529"/>
                    <a:pt x="121" y="529"/>
                  </a:cubicBezTo>
                  <a:cubicBezTo>
                    <a:pt x="121" y="529"/>
                    <a:pt x="121" y="530"/>
                    <a:pt x="122" y="529"/>
                  </a:cubicBezTo>
                  <a:cubicBezTo>
                    <a:pt x="123" y="529"/>
                    <a:pt x="123" y="529"/>
                    <a:pt x="123" y="528"/>
                  </a:cubicBezTo>
                  <a:cubicBezTo>
                    <a:pt x="123" y="528"/>
                    <a:pt x="123" y="528"/>
                    <a:pt x="124" y="528"/>
                  </a:cubicBezTo>
                  <a:cubicBezTo>
                    <a:pt x="124" y="528"/>
                    <a:pt x="125" y="526"/>
                    <a:pt x="126" y="527"/>
                  </a:cubicBezTo>
                  <a:cubicBezTo>
                    <a:pt x="127" y="527"/>
                    <a:pt x="127" y="527"/>
                    <a:pt x="128" y="528"/>
                  </a:cubicBezTo>
                  <a:cubicBezTo>
                    <a:pt x="129" y="528"/>
                    <a:pt x="129" y="528"/>
                    <a:pt x="130" y="529"/>
                  </a:cubicBezTo>
                  <a:cubicBezTo>
                    <a:pt x="130" y="529"/>
                    <a:pt x="130" y="530"/>
                    <a:pt x="130" y="530"/>
                  </a:cubicBezTo>
                  <a:cubicBezTo>
                    <a:pt x="130" y="531"/>
                    <a:pt x="130" y="531"/>
                    <a:pt x="130" y="532"/>
                  </a:cubicBezTo>
                  <a:cubicBezTo>
                    <a:pt x="131" y="533"/>
                    <a:pt x="132" y="534"/>
                    <a:pt x="133" y="534"/>
                  </a:cubicBezTo>
                  <a:cubicBezTo>
                    <a:pt x="134" y="535"/>
                    <a:pt x="135" y="535"/>
                    <a:pt x="135" y="536"/>
                  </a:cubicBezTo>
                  <a:cubicBezTo>
                    <a:pt x="136" y="536"/>
                    <a:pt x="136" y="537"/>
                    <a:pt x="137" y="537"/>
                  </a:cubicBezTo>
                  <a:cubicBezTo>
                    <a:pt x="137" y="537"/>
                    <a:pt x="138" y="537"/>
                    <a:pt x="138" y="537"/>
                  </a:cubicBezTo>
                  <a:cubicBezTo>
                    <a:pt x="138" y="538"/>
                    <a:pt x="138" y="538"/>
                    <a:pt x="139" y="539"/>
                  </a:cubicBezTo>
                  <a:cubicBezTo>
                    <a:pt x="139" y="539"/>
                    <a:pt x="141" y="539"/>
                    <a:pt x="141" y="540"/>
                  </a:cubicBezTo>
                  <a:cubicBezTo>
                    <a:pt x="142" y="541"/>
                    <a:pt x="142" y="541"/>
                    <a:pt x="143" y="541"/>
                  </a:cubicBezTo>
                  <a:cubicBezTo>
                    <a:pt x="143" y="542"/>
                    <a:pt x="144" y="543"/>
                    <a:pt x="145" y="543"/>
                  </a:cubicBezTo>
                  <a:cubicBezTo>
                    <a:pt x="145" y="543"/>
                    <a:pt x="147" y="545"/>
                    <a:pt x="147" y="544"/>
                  </a:cubicBezTo>
                  <a:cubicBezTo>
                    <a:pt x="147" y="544"/>
                    <a:pt x="148" y="544"/>
                    <a:pt x="148" y="544"/>
                  </a:cubicBezTo>
                  <a:cubicBezTo>
                    <a:pt x="149" y="544"/>
                    <a:pt x="150" y="544"/>
                    <a:pt x="150" y="545"/>
                  </a:cubicBezTo>
                  <a:cubicBezTo>
                    <a:pt x="150" y="546"/>
                    <a:pt x="151" y="547"/>
                    <a:pt x="151" y="548"/>
                  </a:cubicBezTo>
                  <a:cubicBezTo>
                    <a:pt x="151" y="548"/>
                    <a:pt x="151" y="549"/>
                    <a:pt x="151" y="549"/>
                  </a:cubicBezTo>
                  <a:cubicBezTo>
                    <a:pt x="152" y="548"/>
                    <a:pt x="154" y="548"/>
                    <a:pt x="154" y="549"/>
                  </a:cubicBezTo>
                  <a:cubicBezTo>
                    <a:pt x="154" y="550"/>
                    <a:pt x="153" y="550"/>
                    <a:pt x="153" y="551"/>
                  </a:cubicBezTo>
                  <a:cubicBezTo>
                    <a:pt x="154" y="551"/>
                    <a:pt x="154" y="551"/>
                    <a:pt x="154" y="552"/>
                  </a:cubicBezTo>
                  <a:cubicBezTo>
                    <a:pt x="155" y="552"/>
                    <a:pt x="155" y="553"/>
                    <a:pt x="156" y="554"/>
                  </a:cubicBezTo>
                  <a:cubicBezTo>
                    <a:pt x="156" y="554"/>
                    <a:pt x="156" y="556"/>
                    <a:pt x="157" y="556"/>
                  </a:cubicBezTo>
                  <a:cubicBezTo>
                    <a:pt x="158" y="557"/>
                    <a:pt x="159" y="557"/>
                    <a:pt x="159" y="557"/>
                  </a:cubicBezTo>
                  <a:cubicBezTo>
                    <a:pt x="160" y="557"/>
                    <a:pt x="160" y="556"/>
                    <a:pt x="161" y="556"/>
                  </a:cubicBezTo>
                  <a:cubicBezTo>
                    <a:pt x="161" y="557"/>
                    <a:pt x="163" y="557"/>
                    <a:pt x="163" y="556"/>
                  </a:cubicBezTo>
                  <a:cubicBezTo>
                    <a:pt x="163" y="555"/>
                    <a:pt x="163" y="554"/>
                    <a:pt x="164" y="554"/>
                  </a:cubicBezTo>
                  <a:cubicBezTo>
                    <a:pt x="165" y="554"/>
                    <a:pt x="166" y="554"/>
                    <a:pt x="167" y="555"/>
                  </a:cubicBezTo>
                  <a:cubicBezTo>
                    <a:pt x="167" y="555"/>
                    <a:pt x="168" y="555"/>
                    <a:pt x="169" y="554"/>
                  </a:cubicBezTo>
                  <a:cubicBezTo>
                    <a:pt x="170" y="553"/>
                    <a:pt x="171" y="553"/>
                    <a:pt x="171" y="553"/>
                  </a:cubicBezTo>
                  <a:cubicBezTo>
                    <a:pt x="172" y="553"/>
                    <a:pt x="172" y="553"/>
                    <a:pt x="172" y="554"/>
                  </a:cubicBezTo>
                  <a:cubicBezTo>
                    <a:pt x="173" y="554"/>
                    <a:pt x="174" y="555"/>
                    <a:pt x="175" y="555"/>
                  </a:cubicBezTo>
                  <a:cubicBezTo>
                    <a:pt x="175" y="555"/>
                    <a:pt x="176" y="555"/>
                    <a:pt x="176" y="556"/>
                  </a:cubicBezTo>
                  <a:cubicBezTo>
                    <a:pt x="177" y="557"/>
                    <a:pt x="178" y="558"/>
                    <a:pt x="178" y="558"/>
                  </a:cubicBezTo>
                  <a:cubicBezTo>
                    <a:pt x="178" y="559"/>
                    <a:pt x="178" y="559"/>
                    <a:pt x="177" y="559"/>
                  </a:cubicBezTo>
                  <a:cubicBezTo>
                    <a:pt x="177" y="559"/>
                    <a:pt x="176" y="560"/>
                    <a:pt x="175" y="561"/>
                  </a:cubicBezTo>
                  <a:cubicBezTo>
                    <a:pt x="175" y="561"/>
                    <a:pt x="174" y="561"/>
                    <a:pt x="175" y="561"/>
                  </a:cubicBezTo>
                  <a:cubicBezTo>
                    <a:pt x="176" y="562"/>
                    <a:pt x="176" y="562"/>
                    <a:pt x="176" y="563"/>
                  </a:cubicBezTo>
                  <a:cubicBezTo>
                    <a:pt x="175" y="564"/>
                    <a:pt x="174" y="565"/>
                    <a:pt x="175" y="566"/>
                  </a:cubicBezTo>
                  <a:cubicBezTo>
                    <a:pt x="176" y="567"/>
                    <a:pt x="175" y="567"/>
                    <a:pt x="176" y="567"/>
                  </a:cubicBezTo>
                  <a:cubicBezTo>
                    <a:pt x="177" y="567"/>
                    <a:pt x="178" y="568"/>
                    <a:pt x="178" y="568"/>
                  </a:cubicBezTo>
                  <a:cubicBezTo>
                    <a:pt x="178" y="569"/>
                    <a:pt x="179" y="569"/>
                    <a:pt x="180" y="569"/>
                  </a:cubicBezTo>
                  <a:cubicBezTo>
                    <a:pt x="181" y="568"/>
                    <a:pt x="181" y="568"/>
                    <a:pt x="182" y="567"/>
                  </a:cubicBezTo>
                  <a:cubicBezTo>
                    <a:pt x="182" y="567"/>
                    <a:pt x="183" y="566"/>
                    <a:pt x="184" y="567"/>
                  </a:cubicBezTo>
                  <a:cubicBezTo>
                    <a:pt x="184" y="567"/>
                    <a:pt x="184" y="568"/>
                    <a:pt x="185" y="568"/>
                  </a:cubicBezTo>
                  <a:cubicBezTo>
                    <a:pt x="186" y="568"/>
                    <a:pt x="186" y="568"/>
                    <a:pt x="186" y="567"/>
                  </a:cubicBezTo>
                  <a:cubicBezTo>
                    <a:pt x="186" y="566"/>
                    <a:pt x="186" y="566"/>
                    <a:pt x="187" y="566"/>
                  </a:cubicBezTo>
                  <a:cubicBezTo>
                    <a:pt x="187" y="566"/>
                    <a:pt x="189" y="567"/>
                    <a:pt x="190" y="568"/>
                  </a:cubicBezTo>
                  <a:cubicBezTo>
                    <a:pt x="190" y="568"/>
                    <a:pt x="190" y="568"/>
                    <a:pt x="191" y="567"/>
                  </a:cubicBezTo>
                  <a:cubicBezTo>
                    <a:pt x="193" y="567"/>
                    <a:pt x="194" y="567"/>
                    <a:pt x="195" y="567"/>
                  </a:cubicBezTo>
                  <a:cubicBezTo>
                    <a:pt x="195" y="568"/>
                    <a:pt x="196" y="569"/>
                    <a:pt x="197" y="569"/>
                  </a:cubicBezTo>
                  <a:cubicBezTo>
                    <a:pt x="198" y="569"/>
                    <a:pt x="198" y="569"/>
                    <a:pt x="199" y="570"/>
                  </a:cubicBezTo>
                  <a:cubicBezTo>
                    <a:pt x="199" y="570"/>
                    <a:pt x="200" y="570"/>
                    <a:pt x="201" y="571"/>
                  </a:cubicBezTo>
                  <a:cubicBezTo>
                    <a:pt x="201" y="571"/>
                    <a:pt x="202" y="571"/>
                    <a:pt x="203" y="571"/>
                  </a:cubicBezTo>
                  <a:cubicBezTo>
                    <a:pt x="203" y="570"/>
                    <a:pt x="204" y="570"/>
                    <a:pt x="204" y="570"/>
                  </a:cubicBezTo>
                  <a:cubicBezTo>
                    <a:pt x="205" y="571"/>
                    <a:pt x="205" y="572"/>
                    <a:pt x="205" y="572"/>
                  </a:cubicBezTo>
                  <a:cubicBezTo>
                    <a:pt x="206" y="572"/>
                    <a:pt x="206" y="571"/>
                    <a:pt x="207" y="572"/>
                  </a:cubicBezTo>
                  <a:cubicBezTo>
                    <a:pt x="207" y="572"/>
                    <a:pt x="208" y="573"/>
                    <a:pt x="209" y="572"/>
                  </a:cubicBezTo>
                  <a:cubicBezTo>
                    <a:pt x="210" y="572"/>
                    <a:pt x="210" y="571"/>
                    <a:pt x="210" y="570"/>
                  </a:cubicBezTo>
                  <a:cubicBezTo>
                    <a:pt x="211" y="570"/>
                    <a:pt x="211" y="568"/>
                    <a:pt x="212" y="569"/>
                  </a:cubicBezTo>
                  <a:cubicBezTo>
                    <a:pt x="213" y="570"/>
                    <a:pt x="213" y="571"/>
                    <a:pt x="214" y="571"/>
                  </a:cubicBezTo>
                  <a:cubicBezTo>
                    <a:pt x="215" y="571"/>
                    <a:pt x="216" y="571"/>
                    <a:pt x="216" y="572"/>
                  </a:cubicBezTo>
                  <a:cubicBezTo>
                    <a:pt x="217" y="573"/>
                    <a:pt x="218" y="574"/>
                    <a:pt x="218" y="574"/>
                  </a:cubicBezTo>
                  <a:cubicBezTo>
                    <a:pt x="219" y="574"/>
                    <a:pt x="220" y="573"/>
                    <a:pt x="221" y="574"/>
                  </a:cubicBezTo>
                  <a:cubicBezTo>
                    <a:pt x="222" y="574"/>
                    <a:pt x="222" y="575"/>
                    <a:pt x="223" y="576"/>
                  </a:cubicBezTo>
                  <a:cubicBezTo>
                    <a:pt x="224" y="577"/>
                    <a:pt x="225" y="577"/>
                    <a:pt x="225" y="577"/>
                  </a:cubicBezTo>
                  <a:cubicBezTo>
                    <a:pt x="225" y="576"/>
                    <a:pt x="225" y="576"/>
                    <a:pt x="226" y="576"/>
                  </a:cubicBezTo>
                  <a:cubicBezTo>
                    <a:pt x="227" y="576"/>
                    <a:pt x="227" y="576"/>
                    <a:pt x="228" y="576"/>
                  </a:cubicBezTo>
                  <a:cubicBezTo>
                    <a:pt x="229" y="576"/>
                    <a:pt x="229" y="575"/>
                    <a:pt x="230" y="576"/>
                  </a:cubicBezTo>
                  <a:cubicBezTo>
                    <a:pt x="231" y="576"/>
                    <a:pt x="233" y="576"/>
                    <a:pt x="233" y="575"/>
                  </a:cubicBezTo>
                  <a:cubicBezTo>
                    <a:pt x="234" y="575"/>
                    <a:pt x="234" y="574"/>
                    <a:pt x="235" y="574"/>
                  </a:cubicBezTo>
                  <a:cubicBezTo>
                    <a:pt x="236" y="574"/>
                    <a:pt x="236" y="576"/>
                    <a:pt x="236" y="576"/>
                  </a:cubicBezTo>
                  <a:cubicBezTo>
                    <a:pt x="236" y="577"/>
                    <a:pt x="236" y="578"/>
                    <a:pt x="236" y="578"/>
                  </a:cubicBezTo>
                  <a:cubicBezTo>
                    <a:pt x="236" y="578"/>
                    <a:pt x="238" y="578"/>
                    <a:pt x="238" y="579"/>
                  </a:cubicBezTo>
                  <a:cubicBezTo>
                    <a:pt x="238" y="580"/>
                    <a:pt x="237" y="582"/>
                    <a:pt x="237" y="582"/>
                  </a:cubicBezTo>
                  <a:cubicBezTo>
                    <a:pt x="238" y="583"/>
                    <a:pt x="238" y="584"/>
                    <a:pt x="238" y="585"/>
                  </a:cubicBezTo>
                  <a:cubicBezTo>
                    <a:pt x="238" y="585"/>
                    <a:pt x="240" y="584"/>
                    <a:pt x="241" y="584"/>
                  </a:cubicBezTo>
                  <a:cubicBezTo>
                    <a:pt x="241" y="584"/>
                    <a:pt x="243" y="583"/>
                    <a:pt x="243" y="584"/>
                  </a:cubicBezTo>
                  <a:cubicBezTo>
                    <a:pt x="243" y="584"/>
                    <a:pt x="245" y="584"/>
                    <a:pt x="245" y="584"/>
                  </a:cubicBezTo>
                  <a:cubicBezTo>
                    <a:pt x="246" y="583"/>
                    <a:pt x="246" y="582"/>
                    <a:pt x="247" y="582"/>
                  </a:cubicBezTo>
                  <a:cubicBezTo>
                    <a:pt x="248" y="583"/>
                    <a:pt x="250" y="584"/>
                    <a:pt x="251" y="584"/>
                  </a:cubicBezTo>
                  <a:cubicBezTo>
                    <a:pt x="252" y="584"/>
                    <a:pt x="252" y="583"/>
                    <a:pt x="252" y="584"/>
                  </a:cubicBezTo>
                  <a:cubicBezTo>
                    <a:pt x="253" y="584"/>
                    <a:pt x="252" y="585"/>
                    <a:pt x="253" y="585"/>
                  </a:cubicBezTo>
                  <a:cubicBezTo>
                    <a:pt x="253" y="586"/>
                    <a:pt x="253" y="587"/>
                    <a:pt x="254" y="587"/>
                  </a:cubicBezTo>
                  <a:cubicBezTo>
                    <a:pt x="254" y="587"/>
                    <a:pt x="254" y="587"/>
                    <a:pt x="255" y="588"/>
                  </a:cubicBezTo>
                  <a:cubicBezTo>
                    <a:pt x="256" y="588"/>
                    <a:pt x="256" y="589"/>
                    <a:pt x="256" y="589"/>
                  </a:cubicBezTo>
                  <a:cubicBezTo>
                    <a:pt x="257" y="589"/>
                    <a:pt x="257" y="590"/>
                    <a:pt x="257" y="590"/>
                  </a:cubicBezTo>
                  <a:cubicBezTo>
                    <a:pt x="256" y="591"/>
                    <a:pt x="256" y="592"/>
                    <a:pt x="256" y="592"/>
                  </a:cubicBezTo>
                  <a:cubicBezTo>
                    <a:pt x="256" y="592"/>
                    <a:pt x="257" y="591"/>
                    <a:pt x="259" y="593"/>
                  </a:cubicBezTo>
                  <a:cubicBezTo>
                    <a:pt x="260" y="595"/>
                    <a:pt x="261" y="595"/>
                    <a:pt x="261" y="596"/>
                  </a:cubicBezTo>
                  <a:cubicBezTo>
                    <a:pt x="261" y="597"/>
                    <a:pt x="261" y="597"/>
                    <a:pt x="261" y="597"/>
                  </a:cubicBezTo>
                  <a:cubicBezTo>
                    <a:pt x="262" y="596"/>
                    <a:pt x="262" y="596"/>
                    <a:pt x="263" y="595"/>
                  </a:cubicBezTo>
                  <a:cubicBezTo>
                    <a:pt x="263" y="595"/>
                    <a:pt x="263" y="594"/>
                    <a:pt x="264" y="594"/>
                  </a:cubicBezTo>
                  <a:cubicBezTo>
                    <a:pt x="265" y="594"/>
                    <a:pt x="267" y="594"/>
                    <a:pt x="267" y="595"/>
                  </a:cubicBezTo>
                  <a:cubicBezTo>
                    <a:pt x="268" y="595"/>
                    <a:pt x="267" y="596"/>
                    <a:pt x="268" y="596"/>
                  </a:cubicBezTo>
                  <a:cubicBezTo>
                    <a:pt x="268" y="597"/>
                    <a:pt x="268" y="598"/>
                    <a:pt x="268" y="598"/>
                  </a:cubicBezTo>
                  <a:cubicBezTo>
                    <a:pt x="268" y="599"/>
                    <a:pt x="268" y="600"/>
                    <a:pt x="269" y="600"/>
                  </a:cubicBezTo>
                  <a:cubicBezTo>
                    <a:pt x="269" y="600"/>
                    <a:pt x="270" y="600"/>
                    <a:pt x="270" y="600"/>
                  </a:cubicBezTo>
                  <a:cubicBezTo>
                    <a:pt x="270" y="601"/>
                    <a:pt x="270" y="603"/>
                    <a:pt x="271" y="603"/>
                  </a:cubicBezTo>
                  <a:cubicBezTo>
                    <a:pt x="272" y="603"/>
                    <a:pt x="272" y="601"/>
                    <a:pt x="273" y="602"/>
                  </a:cubicBezTo>
                  <a:cubicBezTo>
                    <a:pt x="274" y="602"/>
                    <a:pt x="274" y="602"/>
                    <a:pt x="275" y="601"/>
                  </a:cubicBezTo>
                  <a:cubicBezTo>
                    <a:pt x="275" y="600"/>
                    <a:pt x="275" y="600"/>
                    <a:pt x="276" y="600"/>
                  </a:cubicBezTo>
                  <a:cubicBezTo>
                    <a:pt x="277" y="600"/>
                    <a:pt x="277" y="600"/>
                    <a:pt x="278" y="600"/>
                  </a:cubicBezTo>
                  <a:cubicBezTo>
                    <a:pt x="278" y="599"/>
                    <a:pt x="279" y="599"/>
                    <a:pt x="280" y="598"/>
                  </a:cubicBezTo>
                  <a:cubicBezTo>
                    <a:pt x="280" y="597"/>
                    <a:pt x="280" y="597"/>
                    <a:pt x="280" y="597"/>
                  </a:cubicBezTo>
                  <a:cubicBezTo>
                    <a:pt x="280" y="597"/>
                    <a:pt x="281" y="597"/>
                    <a:pt x="281" y="596"/>
                  </a:cubicBezTo>
                  <a:cubicBezTo>
                    <a:pt x="282" y="595"/>
                    <a:pt x="283" y="594"/>
                    <a:pt x="283" y="595"/>
                  </a:cubicBezTo>
                  <a:cubicBezTo>
                    <a:pt x="284" y="596"/>
                    <a:pt x="284" y="595"/>
                    <a:pt x="285" y="595"/>
                  </a:cubicBezTo>
                  <a:cubicBezTo>
                    <a:pt x="286" y="595"/>
                    <a:pt x="287" y="595"/>
                    <a:pt x="288" y="595"/>
                  </a:cubicBezTo>
                  <a:cubicBezTo>
                    <a:pt x="288" y="596"/>
                    <a:pt x="289" y="597"/>
                    <a:pt x="289" y="597"/>
                  </a:cubicBezTo>
                  <a:cubicBezTo>
                    <a:pt x="290" y="597"/>
                    <a:pt x="290" y="597"/>
                    <a:pt x="291" y="597"/>
                  </a:cubicBezTo>
                  <a:cubicBezTo>
                    <a:pt x="292" y="598"/>
                    <a:pt x="295" y="598"/>
                    <a:pt x="295" y="599"/>
                  </a:cubicBezTo>
                  <a:cubicBezTo>
                    <a:pt x="295" y="601"/>
                    <a:pt x="294" y="601"/>
                    <a:pt x="295" y="602"/>
                  </a:cubicBezTo>
                  <a:cubicBezTo>
                    <a:pt x="296" y="602"/>
                    <a:pt x="296" y="601"/>
                    <a:pt x="296" y="603"/>
                  </a:cubicBezTo>
                  <a:cubicBezTo>
                    <a:pt x="297" y="605"/>
                    <a:pt x="296" y="605"/>
                    <a:pt x="296" y="606"/>
                  </a:cubicBezTo>
                  <a:cubicBezTo>
                    <a:pt x="296" y="606"/>
                    <a:pt x="297" y="606"/>
                    <a:pt x="298" y="606"/>
                  </a:cubicBezTo>
                  <a:cubicBezTo>
                    <a:pt x="299" y="606"/>
                    <a:pt x="299" y="606"/>
                    <a:pt x="300" y="607"/>
                  </a:cubicBezTo>
                  <a:cubicBezTo>
                    <a:pt x="300" y="607"/>
                    <a:pt x="301" y="607"/>
                    <a:pt x="301" y="606"/>
                  </a:cubicBezTo>
                  <a:cubicBezTo>
                    <a:pt x="302" y="606"/>
                    <a:pt x="304" y="605"/>
                    <a:pt x="304" y="606"/>
                  </a:cubicBezTo>
                  <a:cubicBezTo>
                    <a:pt x="305" y="606"/>
                    <a:pt x="305" y="608"/>
                    <a:pt x="305" y="608"/>
                  </a:cubicBezTo>
                  <a:cubicBezTo>
                    <a:pt x="306" y="608"/>
                    <a:pt x="306" y="607"/>
                    <a:pt x="307" y="608"/>
                  </a:cubicBezTo>
                  <a:cubicBezTo>
                    <a:pt x="307" y="609"/>
                    <a:pt x="308" y="609"/>
                    <a:pt x="308" y="609"/>
                  </a:cubicBezTo>
                  <a:cubicBezTo>
                    <a:pt x="308" y="610"/>
                    <a:pt x="309" y="610"/>
                    <a:pt x="309" y="609"/>
                  </a:cubicBezTo>
                  <a:cubicBezTo>
                    <a:pt x="309" y="609"/>
                    <a:pt x="309" y="608"/>
                    <a:pt x="310" y="608"/>
                  </a:cubicBezTo>
                  <a:cubicBezTo>
                    <a:pt x="310" y="608"/>
                    <a:pt x="310" y="608"/>
                    <a:pt x="312" y="608"/>
                  </a:cubicBezTo>
                  <a:cubicBezTo>
                    <a:pt x="313" y="608"/>
                    <a:pt x="314" y="608"/>
                    <a:pt x="314" y="609"/>
                  </a:cubicBezTo>
                  <a:cubicBezTo>
                    <a:pt x="315" y="610"/>
                    <a:pt x="315" y="610"/>
                    <a:pt x="315" y="611"/>
                  </a:cubicBezTo>
                  <a:cubicBezTo>
                    <a:pt x="316" y="611"/>
                    <a:pt x="317" y="612"/>
                    <a:pt x="318" y="612"/>
                  </a:cubicBezTo>
                  <a:cubicBezTo>
                    <a:pt x="318" y="611"/>
                    <a:pt x="318" y="611"/>
                    <a:pt x="318" y="610"/>
                  </a:cubicBezTo>
                  <a:cubicBezTo>
                    <a:pt x="319" y="610"/>
                    <a:pt x="319" y="610"/>
                    <a:pt x="320" y="610"/>
                  </a:cubicBezTo>
                  <a:cubicBezTo>
                    <a:pt x="320" y="610"/>
                    <a:pt x="321" y="610"/>
                    <a:pt x="321" y="609"/>
                  </a:cubicBezTo>
                  <a:cubicBezTo>
                    <a:pt x="321" y="609"/>
                    <a:pt x="321" y="607"/>
                    <a:pt x="321" y="607"/>
                  </a:cubicBezTo>
                  <a:cubicBezTo>
                    <a:pt x="321" y="606"/>
                    <a:pt x="322" y="605"/>
                    <a:pt x="323" y="605"/>
                  </a:cubicBezTo>
                  <a:cubicBezTo>
                    <a:pt x="324" y="605"/>
                    <a:pt x="324" y="606"/>
                    <a:pt x="325" y="605"/>
                  </a:cubicBezTo>
                  <a:cubicBezTo>
                    <a:pt x="326" y="605"/>
                    <a:pt x="326" y="605"/>
                    <a:pt x="327" y="605"/>
                  </a:cubicBezTo>
                  <a:cubicBezTo>
                    <a:pt x="328" y="606"/>
                    <a:pt x="330" y="607"/>
                    <a:pt x="330" y="607"/>
                  </a:cubicBezTo>
                  <a:cubicBezTo>
                    <a:pt x="330" y="607"/>
                    <a:pt x="330" y="605"/>
                    <a:pt x="330" y="605"/>
                  </a:cubicBezTo>
                  <a:cubicBezTo>
                    <a:pt x="331" y="604"/>
                    <a:pt x="332" y="604"/>
                    <a:pt x="333" y="605"/>
                  </a:cubicBezTo>
                  <a:cubicBezTo>
                    <a:pt x="334" y="605"/>
                    <a:pt x="334" y="604"/>
                    <a:pt x="334" y="605"/>
                  </a:cubicBezTo>
                  <a:cubicBezTo>
                    <a:pt x="334" y="606"/>
                    <a:pt x="335" y="606"/>
                    <a:pt x="335" y="606"/>
                  </a:cubicBezTo>
                  <a:cubicBezTo>
                    <a:pt x="336" y="605"/>
                    <a:pt x="336" y="605"/>
                    <a:pt x="337" y="604"/>
                  </a:cubicBezTo>
                  <a:cubicBezTo>
                    <a:pt x="337" y="603"/>
                    <a:pt x="337" y="603"/>
                    <a:pt x="337" y="603"/>
                  </a:cubicBezTo>
                  <a:cubicBezTo>
                    <a:pt x="336" y="602"/>
                    <a:pt x="337" y="601"/>
                    <a:pt x="337" y="601"/>
                  </a:cubicBezTo>
                  <a:cubicBezTo>
                    <a:pt x="338" y="600"/>
                    <a:pt x="338" y="599"/>
                    <a:pt x="338" y="599"/>
                  </a:cubicBezTo>
                  <a:cubicBezTo>
                    <a:pt x="339" y="599"/>
                    <a:pt x="339" y="599"/>
                    <a:pt x="339" y="600"/>
                  </a:cubicBezTo>
                  <a:cubicBezTo>
                    <a:pt x="339" y="600"/>
                    <a:pt x="340" y="601"/>
                    <a:pt x="340" y="601"/>
                  </a:cubicBezTo>
                  <a:cubicBezTo>
                    <a:pt x="340" y="602"/>
                    <a:pt x="340" y="602"/>
                    <a:pt x="341" y="602"/>
                  </a:cubicBezTo>
                  <a:cubicBezTo>
                    <a:pt x="342" y="602"/>
                    <a:pt x="343" y="602"/>
                    <a:pt x="343" y="602"/>
                  </a:cubicBezTo>
                  <a:cubicBezTo>
                    <a:pt x="343" y="602"/>
                    <a:pt x="344" y="601"/>
                    <a:pt x="343" y="600"/>
                  </a:cubicBezTo>
                  <a:cubicBezTo>
                    <a:pt x="343" y="599"/>
                    <a:pt x="343" y="599"/>
                    <a:pt x="344" y="599"/>
                  </a:cubicBezTo>
                  <a:cubicBezTo>
                    <a:pt x="345" y="599"/>
                    <a:pt x="345" y="600"/>
                    <a:pt x="345" y="600"/>
                  </a:cubicBezTo>
                  <a:cubicBezTo>
                    <a:pt x="346" y="600"/>
                    <a:pt x="346" y="599"/>
                    <a:pt x="347" y="600"/>
                  </a:cubicBezTo>
                  <a:cubicBezTo>
                    <a:pt x="347" y="600"/>
                    <a:pt x="348" y="600"/>
                    <a:pt x="349" y="600"/>
                  </a:cubicBezTo>
                  <a:cubicBezTo>
                    <a:pt x="349" y="600"/>
                    <a:pt x="350" y="599"/>
                    <a:pt x="350" y="599"/>
                  </a:cubicBezTo>
                  <a:cubicBezTo>
                    <a:pt x="351" y="598"/>
                    <a:pt x="351" y="598"/>
                    <a:pt x="352" y="598"/>
                  </a:cubicBezTo>
                  <a:cubicBezTo>
                    <a:pt x="353" y="598"/>
                    <a:pt x="354" y="598"/>
                    <a:pt x="353" y="597"/>
                  </a:cubicBezTo>
                  <a:cubicBezTo>
                    <a:pt x="353" y="596"/>
                    <a:pt x="354" y="597"/>
                    <a:pt x="354" y="596"/>
                  </a:cubicBezTo>
                  <a:cubicBezTo>
                    <a:pt x="354" y="595"/>
                    <a:pt x="355" y="594"/>
                    <a:pt x="355" y="594"/>
                  </a:cubicBezTo>
                  <a:cubicBezTo>
                    <a:pt x="356" y="594"/>
                    <a:pt x="357" y="596"/>
                    <a:pt x="357" y="597"/>
                  </a:cubicBezTo>
                  <a:cubicBezTo>
                    <a:pt x="358" y="598"/>
                    <a:pt x="359" y="599"/>
                    <a:pt x="360" y="599"/>
                  </a:cubicBezTo>
                  <a:cubicBezTo>
                    <a:pt x="360" y="600"/>
                    <a:pt x="361" y="600"/>
                    <a:pt x="360" y="600"/>
                  </a:cubicBezTo>
                  <a:cubicBezTo>
                    <a:pt x="360" y="601"/>
                    <a:pt x="361" y="601"/>
                    <a:pt x="361" y="601"/>
                  </a:cubicBezTo>
                  <a:cubicBezTo>
                    <a:pt x="362" y="601"/>
                    <a:pt x="363" y="601"/>
                    <a:pt x="363" y="601"/>
                  </a:cubicBezTo>
                  <a:cubicBezTo>
                    <a:pt x="363" y="602"/>
                    <a:pt x="364" y="602"/>
                    <a:pt x="364" y="603"/>
                  </a:cubicBezTo>
                  <a:cubicBezTo>
                    <a:pt x="364" y="603"/>
                    <a:pt x="364" y="605"/>
                    <a:pt x="365" y="605"/>
                  </a:cubicBezTo>
                  <a:cubicBezTo>
                    <a:pt x="365" y="606"/>
                    <a:pt x="366" y="606"/>
                    <a:pt x="366" y="606"/>
                  </a:cubicBezTo>
                  <a:cubicBezTo>
                    <a:pt x="366" y="606"/>
                    <a:pt x="365" y="606"/>
                    <a:pt x="365" y="607"/>
                  </a:cubicBezTo>
                  <a:cubicBezTo>
                    <a:pt x="365" y="608"/>
                    <a:pt x="366" y="608"/>
                    <a:pt x="366" y="609"/>
                  </a:cubicBezTo>
                  <a:cubicBezTo>
                    <a:pt x="367" y="609"/>
                    <a:pt x="367" y="609"/>
                    <a:pt x="367" y="610"/>
                  </a:cubicBezTo>
                  <a:cubicBezTo>
                    <a:pt x="367" y="611"/>
                    <a:pt x="368" y="612"/>
                    <a:pt x="369" y="612"/>
                  </a:cubicBezTo>
                  <a:cubicBezTo>
                    <a:pt x="370" y="613"/>
                    <a:pt x="370" y="613"/>
                    <a:pt x="371" y="613"/>
                  </a:cubicBezTo>
                  <a:cubicBezTo>
                    <a:pt x="371" y="614"/>
                    <a:pt x="371" y="614"/>
                    <a:pt x="372" y="614"/>
                  </a:cubicBezTo>
                  <a:cubicBezTo>
                    <a:pt x="373" y="614"/>
                    <a:pt x="374" y="614"/>
                    <a:pt x="375" y="615"/>
                  </a:cubicBezTo>
                  <a:cubicBezTo>
                    <a:pt x="375" y="615"/>
                    <a:pt x="375" y="617"/>
                    <a:pt x="375" y="618"/>
                  </a:cubicBezTo>
                  <a:cubicBezTo>
                    <a:pt x="375" y="619"/>
                    <a:pt x="376" y="620"/>
                    <a:pt x="377" y="620"/>
                  </a:cubicBezTo>
                  <a:cubicBezTo>
                    <a:pt x="378" y="620"/>
                    <a:pt x="379" y="620"/>
                    <a:pt x="379" y="620"/>
                  </a:cubicBezTo>
                  <a:cubicBezTo>
                    <a:pt x="380" y="621"/>
                    <a:pt x="381" y="620"/>
                    <a:pt x="381" y="620"/>
                  </a:cubicBezTo>
                  <a:cubicBezTo>
                    <a:pt x="381" y="620"/>
                    <a:pt x="381" y="619"/>
                    <a:pt x="382" y="620"/>
                  </a:cubicBezTo>
                  <a:cubicBezTo>
                    <a:pt x="383" y="621"/>
                    <a:pt x="384" y="621"/>
                    <a:pt x="385" y="622"/>
                  </a:cubicBezTo>
                  <a:cubicBezTo>
                    <a:pt x="386" y="622"/>
                    <a:pt x="387" y="623"/>
                    <a:pt x="387" y="624"/>
                  </a:cubicBezTo>
                  <a:cubicBezTo>
                    <a:pt x="387" y="624"/>
                    <a:pt x="388" y="624"/>
                    <a:pt x="389" y="623"/>
                  </a:cubicBezTo>
                  <a:cubicBezTo>
                    <a:pt x="390" y="623"/>
                    <a:pt x="392" y="624"/>
                    <a:pt x="392" y="624"/>
                  </a:cubicBezTo>
                  <a:cubicBezTo>
                    <a:pt x="392" y="623"/>
                    <a:pt x="392" y="623"/>
                    <a:pt x="393" y="623"/>
                  </a:cubicBezTo>
                  <a:cubicBezTo>
                    <a:pt x="394" y="623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4"/>
                  </a:cubicBezTo>
                  <a:cubicBezTo>
                    <a:pt x="395" y="624"/>
                    <a:pt x="396" y="623"/>
                    <a:pt x="396" y="624"/>
                  </a:cubicBezTo>
                  <a:cubicBezTo>
                    <a:pt x="397" y="624"/>
                    <a:pt x="397" y="624"/>
                    <a:pt x="398" y="624"/>
                  </a:cubicBezTo>
                  <a:cubicBezTo>
                    <a:pt x="398" y="623"/>
                    <a:pt x="399" y="623"/>
                    <a:pt x="399" y="624"/>
                  </a:cubicBezTo>
                  <a:cubicBezTo>
                    <a:pt x="399" y="625"/>
                    <a:pt x="399" y="625"/>
                    <a:pt x="399" y="626"/>
                  </a:cubicBezTo>
                  <a:cubicBezTo>
                    <a:pt x="399" y="626"/>
                    <a:pt x="399" y="627"/>
                    <a:pt x="400" y="627"/>
                  </a:cubicBezTo>
                  <a:cubicBezTo>
                    <a:pt x="400" y="627"/>
                    <a:pt x="401" y="627"/>
                    <a:pt x="401" y="627"/>
                  </a:cubicBezTo>
                  <a:cubicBezTo>
                    <a:pt x="401" y="628"/>
                    <a:pt x="401" y="628"/>
                    <a:pt x="401" y="628"/>
                  </a:cubicBezTo>
                  <a:cubicBezTo>
                    <a:pt x="400" y="628"/>
                    <a:pt x="399" y="628"/>
                    <a:pt x="398" y="628"/>
                  </a:cubicBezTo>
                  <a:cubicBezTo>
                    <a:pt x="397" y="629"/>
                    <a:pt x="395" y="629"/>
                    <a:pt x="394" y="629"/>
                  </a:cubicBezTo>
                  <a:cubicBezTo>
                    <a:pt x="393" y="629"/>
                    <a:pt x="390" y="630"/>
                    <a:pt x="389" y="629"/>
                  </a:cubicBezTo>
                  <a:cubicBezTo>
                    <a:pt x="389" y="629"/>
                    <a:pt x="389" y="629"/>
                    <a:pt x="389" y="629"/>
                  </a:cubicBezTo>
                  <a:cubicBezTo>
                    <a:pt x="389" y="629"/>
                    <a:pt x="387" y="631"/>
                    <a:pt x="387" y="632"/>
                  </a:cubicBezTo>
                  <a:cubicBezTo>
                    <a:pt x="387" y="633"/>
                    <a:pt x="388" y="635"/>
                    <a:pt x="389" y="635"/>
                  </a:cubicBezTo>
                  <a:cubicBezTo>
                    <a:pt x="390" y="635"/>
                    <a:pt x="391" y="634"/>
                    <a:pt x="392" y="634"/>
                  </a:cubicBezTo>
                  <a:cubicBezTo>
                    <a:pt x="392" y="634"/>
                    <a:pt x="394" y="633"/>
                    <a:pt x="395" y="633"/>
                  </a:cubicBezTo>
                  <a:cubicBezTo>
                    <a:pt x="396" y="633"/>
                    <a:pt x="397" y="632"/>
                    <a:pt x="397" y="632"/>
                  </a:cubicBezTo>
                  <a:cubicBezTo>
                    <a:pt x="397" y="631"/>
                    <a:pt x="397" y="630"/>
                    <a:pt x="398" y="630"/>
                  </a:cubicBezTo>
                  <a:cubicBezTo>
                    <a:pt x="399" y="630"/>
                    <a:pt x="399" y="630"/>
                    <a:pt x="399" y="632"/>
                  </a:cubicBezTo>
                  <a:cubicBezTo>
                    <a:pt x="400" y="633"/>
                    <a:pt x="399" y="633"/>
                    <a:pt x="399" y="634"/>
                  </a:cubicBezTo>
                  <a:cubicBezTo>
                    <a:pt x="400" y="635"/>
                    <a:pt x="400" y="639"/>
                    <a:pt x="400" y="639"/>
                  </a:cubicBezTo>
                  <a:cubicBezTo>
                    <a:pt x="400" y="640"/>
                    <a:pt x="402" y="641"/>
                    <a:pt x="401" y="641"/>
                  </a:cubicBezTo>
                  <a:cubicBezTo>
                    <a:pt x="401" y="642"/>
                    <a:pt x="401" y="642"/>
                    <a:pt x="401" y="642"/>
                  </a:cubicBezTo>
                  <a:cubicBezTo>
                    <a:pt x="401" y="643"/>
                    <a:pt x="402" y="645"/>
                    <a:pt x="403" y="645"/>
                  </a:cubicBezTo>
                  <a:cubicBezTo>
                    <a:pt x="403" y="645"/>
                    <a:pt x="403" y="646"/>
                    <a:pt x="404" y="646"/>
                  </a:cubicBezTo>
                  <a:cubicBezTo>
                    <a:pt x="405" y="646"/>
                    <a:pt x="406" y="646"/>
                    <a:pt x="406" y="647"/>
                  </a:cubicBezTo>
                  <a:cubicBezTo>
                    <a:pt x="407" y="647"/>
                    <a:pt x="407" y="647"/>
                    <a:pt x="407" y="646"/>
                  </a:cubicBezTo>
                  <a:cubicBezTo>
                    <a:pt x="407" y="646"/>
                    <a:pt x="407" y="644"/>
                    <a:pt x="409" y="644"/>
                  </a:cubicBezTo>
                  <a:cubicBezTo>
                    <a:pt x="410" y="644"/>
                    <a:pt x="411" y="644"/>
                    <a:pt x="411" y="645"/>
                  </a:cubicBezTo>
                  <a:cubicBezTo>
                    <a:pt x="412" y="646"/>
                    <a:pt x="412" y="646"/>
                    <a:pt x="413" y="646"/>
                  </a:cubicBezTo>
                  <a:cubicBezTo>
                    <a:pt x="413" y="646"/>
                    <a:pt x="413" y="647"/>
                    <a:pt x="413" y="648"/>
                  </a:cubicBezTo>
                  <a:cubicBezTo>
                    <a:pt x="413" y="648"/>
                    <a:pt x="412" y="650"/>
                    <a:pt x="413" y="650"/>
                  </a:cubicBezTo>
                  <a:cubicBezTo>
                    <a:pt x="414" y="651"/>
                    <a:pt x="414" y="652"/>
                    <a:pt x="414" y="653"/>
                  </a:cubicBezTo>
                  <a:cubicBezTo>
                    <a:pt x="414" y="654"/>
                    <a:pt x="414" y="655"/>
                    <a:pt x="413" y="655"/>
                  </a:cubicBezTo>
                  <a:cubicBezTo>
                    <a:pt x="412" y="655"/>
                    <a:pt x="412" y="656"/>
                    <a:pt x="412" y="656"/>
                  </a:cubicBezTo>
                  <a:cubicBezTo>
                    <a:pt x="411" y="656"/>
                    <a:pt x="410" y="656"/>
                    <a:pt x="410" y="657"/>
                  </a:cubicBezTo>
                  <a:cubicBezTo>
                    <a:pt x="410" y="658"/>
                    <a:pt x="411" y="658"/>
                    <a:pt x="412" y="659"/>
                  </a:cubicBezTo>
                  <a:cubicBezTo>
                    <a:pt x="413" y="660"/>
                    <a:pt x="413" y="660"/>
                    <a:pt x="413" y="660"/>
                  </a:cubicBezTo>
                  <a:cubicBezTo>
                    <a:pt x="412" y="660"/>
                    <a:pt x="412" y="661"/>
                    <a:pt x="411" y="660"/>
                  </a:cubicBezTo>
                  <a:cubicBezTo>
                    <a:pt x="410" y="660"/>
                    <a:pt x="410" y="660"/>
                    <a:pt x="409" y="660"/>
                  </a:cubicBezTo>
                  <a:cubicBezTo>
                    <a:pt x="409" y="660"/>
                    <a:pt x="408" y="661"/>
                    <a:pt x="407" y="661"/>
                  </a:cubicBezTo>
                  <a:cubicBezTo>
                    <a:pt x="407" y="662"/>
                    <a:pt x="406" y="663"/>
                    <a:pt x="406" y="664"/>
                  </a:cubicBezTo>
                  <a:cubicBezTo>
                    <a:pt x="405" y="664"/>
                    <a:pt x="407" y="665"/>
                    <a:pt x="406" y="665"/>
                  </a:cubicBezTo>
                  <a:cubicBezTo>
                    <a:pt x="406" y="666"/>
                    <a:pt x="405" y="666"/>
                    <a:pt x="406" y="667"/>
                  </a:cubicBezTo>
                  <a:cubicBezTo>
                    <a:pt x="407" y="667"/>
                    <a:pt x="409" y="667"/>
                    <a:pt x="409" y="668"/>
                  </a:cubicBezTo>
                  <a:cubicBezTo>
                    <a:pt x="409" y="669"/>
                    <a:pt x="409" y="670"/>
                    <a:pt x="409" y="671"/>
                  </a:cubicBezTo>
                  <a:cubicBezTo>
                    <a:pt x="409" y="673"/>
                    <a:pt x="410" y="675"/>
                    <a:pt x="411" y="676"/>
                  </a:cubicBezTo>
                  <a:cubicBezTo>
                    <a:pt x="411" y="677"/>
                    <a:pt x="412" y="677"/>
                    <a:pt x="412" y="678"/>
                  </a:cubicBezTo>
                  <a:cubicBezTo>
                    <a:pt x="411" y="678"/>
                    <a:pt x="411" y="679"/>
                    <a:pt x="412" y="679"/>
                  </a:cubicBezTo>
                  <a:cubicBezTo>
                    <a:pt x="413" y="680"/>
                    <a:pt x="413" y="679"/>
                    <a:pt x="414" y="680"/>
                  </a:cubicBezTo>
                  <a:cubicBezTo>
                    <a:pt x="415" y="681"/>
                    <a:pt x="415" y="682"/>
                    <a:pt x="415" y="683"/>
                  </a:cubicBezTo>
                  <a:cubicBezTo>
                    <a:pt x="416" y="684"/>
                    <a:pt x="416" y="684"/>
                    <a:pt x="417" y="685"/>
                  </a:cubicBezTo>
                  <a:cubicBezTo>
                    <a:pt x="418" y="685"/>
                    <a:pt x="419" y="685"/>
                    <a:pt x="420" y="685"/>
                  </a:cubicBezTo>
                  <a:cubicBezTo>
                    <a:pt x="421" y="685"/>
                    <a:pt x="420" y="684"/>
                    <a:pt x="420" y="684"/>
                  </a:cubicBezTo>
                  <a:cubicBezTo>
                    <a:pt x="421" y="683"/>
                    <a:pt x="421" y="683"/>
                    <a:pt x="421" y="683"/>
                  </a:cubicBezTo>
                  <a:cubicBezTo>
                    <a:pt x="422" y="683"/>
                    <a:pt x="422" y="683"/>
                    <a:pt x="423" y="682"/>
                  </a:cubicBezTo>
                  <a:cubicBezTo>
                    <a:pt x="423" y="682"/>
                    <a:pt x="423" y="681"/>
                    <a:pt x="424" y="682"/>
                  </a:cubicBezTo>
                  <a:cubicBezTo>
                    <a:pt x="426" y="682"/>
                    <a:pt x="428" y="683"/>
                    <a:pt x="429" y="683"/>
                  </a:cubicBezTo>
                  <a:cubicBezTo>
                    <a:pt x="430" y="683"/>
                    <a:pt x="435" y="685"/>
                    <a:pt x="436" y="686"/>
                  </a:cubicBezTo>
                  <a:cubicBezTo>
                    <a:pt x="436" y="686"/>
                    <a:pt x="437" y="688"/>
                    <a:pt x="437" y="688"/>
                  </a:cubicBezTo>
                  <a:cubicBezTo>
                    <a:pt x="437" y="689"/>
                    <a:pt x="437" y="691"/>
                    <a:pt x="438" y="691"/>
                  </a:cubicBezTo>
                  <a:cubicBezTo>
                    <a:pt x="438" y="692"/>
                    <a:pt x="439" y="692"/>
                    <a:pt x="439" y="692"/>
                  </a:cubicBezTo>
                  <a:cubicBezTo>
                    <a:pt x="439" y="692"/>
                    <a:pt x="441" y="690"/>
                    <a:pt x="441" y="689"/>
                  </a:cubicBezTo>
                  <a:cubicBezTo>
                    <a:pt x="441" y="689"/>
                    <a:pt x="441" y="687"/>
                    <a:pt x="441" y="687"/>
                  </a:cubicBezTo>
                  <a:cubicBezTo>
                    <a:pt x="442" y="687"/>
                    <a:pt x="442" y="687"/>
                    <a:pt x="442" y="686"/>
                  </a:cubicBezTo>
                  <a:cubicBezTo>
                    <a:pt x="442" y="685"/>
                    <a:pt x="444" y="683"/>
                    <a:pt x="444" y="682"/>
                  </a:cubicBezTo>
                  <a:cubicBezTo>
                    <a:pt x="445" y="682"/>
                    <a:pt x="445" y="681"/>
                    <a:pt x="446" y="681"/>
                  </a:cubicBezTo>
                  <a:cubicBezTo>
                    <a:pt x="446" y="680"/>
                    <a:pt x="448" y="681"/>
                    <a:pt x="448" y="681"/>
                  </a:cubicBezTo>
                  <a:cubicBezTo>
                    <a:pt x="448" y="681"/>
                    <a:pt x="450" y="681"/>
                    <a:pt x="451" y="681"/>
                  </a:cubicBezTo>
                  <a:cubicBezTo>
                    <a:pt x="451" y="681"/>
                    <a:pt x="453" y="681"/>
                    <a:pt x="453" y="681"/>
                  </a:cubicBezTo>
                  <a:cubicBezTo>
                    <a:pt x="452" y="682"/>
                    <a:pt x="452" y="682"/>
                    <a:pt x="452" y="682"/>
                  </a:cubicBezTo>
                  <a:cubicBezTo>
                    <a:pt x="452" y="682"/>
                    <a:pt x="452" y="684"/>
                    <a:pt x="452" y="685"/>
                  </a:cubicBezTo>
                  <a:cubicBezTo>
                    <a:pt x="453" y="686"/>
                    <a:pt x="455" y="688"/>
                    <a:pt x="455" y="689"/>
                  </a:cubicBezTo>
                  <a:cubicBezTo>
                    <a:pt x="456" y="689"/>
                    <a:pt x="458" y="691"/>
                    <a:pt x="459" y="691"/>
                  </a:cubicBezTo>
                  <a:cubicBezTo>
                    <a:pt x="460" y="691"/>
                    <a:pt x="460" y="692"/>
                    <a:pt x="460" y="692"/>
                  </a:cubicBezTo>
                  <a:cubicBezTo>
                    <a:pt x="460" y="692"/>
                    <a:pt x="461" y="693"/>
                    <a:pt x="461" y="693"/>
                  </a:cubicBezTo>
                  <a:cubicBezTo>
                    <a:pt x="462" y="693"/>
                    <a:pt x="462" y="692"/>
                    <a:pt x="463" y="693"/>
                  </a:cubicBezTo>
                  <a:cubicBezTo>
                    <a:pt x="463" y="694"/>
                    <a:pt x="463" y="697"/>
                    <a:pt x="463" y="698"/>
                  </a:cubicBezTo>
                  <a:cubicBezTo>
                    <a:pt x="463" y="698"/>
                    <a:pt x="463" y="700"/>
                    <a:pt x="463" y="701"/>
                  </a:cubicBezTo>
                  <a:cubicBezTo>
                    <a:pt x="463" y="701"/>
                    <a:pt x="464" y="702"/>
                    <a:pt x="465" y="702"/>
                  </a:cubicBezTo>
                  <a:cubicBezTo>
                    <a:pt x="465" y="702"/>
                    <a:pt x="466" y="701"/>
                    <a:pt x="466" y="702"/>
                  </a:cubicBezTo>
                  <a:cubicBezTo>
                    <a:pt x="467" y="702"/>
                    <a:pt x="467" y="702"/>
                    <a:pt x="468" y="702"/>
                  </a:cubicBezTo>
                  <a:cubicBezTo>
                    <a:pt x="468" y="701"/>
                    <a:pt x="468" y="701"/>
                    <a:pt x="468" y="700"/>
                  </a:cubicBezTo>
                  <a:cubicBezTo>
                    <a:pt x="469" y="700"/>
                    <a:pt x="469" y="699"/>
                    <a:pt x="469" y="698"/>
                  </a:cubicBezTo>
                  <a:cubicBezTo>
                    <a:pt x="469" y="698"/>
                    <a:pt x="469" y="697"/>
                    <a:pt x="470" y="697"/>
                  </a:cubicBezTo>
                  <a:cubicBezTo>
                    <a:pt x="470" y="697"/>
                    <a:pt x="471" y="697"/>
                    <a:pt x="471" y="696"/>
                  </a:cubicBezTo>
                  <a:cubicBezTo>
                    <a:pt x="471" y="695"/>
                    <a:pt x="471" y="695"/>
                    <a:pt x="471" y="695"/>
                  </a:cubicBezTo>
                  <a:cubicBezTo>
                    <a:pt x="471" y="694"/>
                    <a:pt x="471" y="694"/>
                    <a:pt x="471" y="693"/>
                  </a:cubicBezTo>
                  <a:cubicBezTo>
                    <a:pt x="471" y="692"/>
                    <a:pt x="469" y="691"/>
                    <a:pt x="469" y="690"/>
                  </a:cubicBezTo>
                  <a:cubicBezTo>
                    <a:pt x="470" y="689"/>
                    <a:pt x="470" y="689"/>
                    <a:pt x="470" y="689"/>
                  </a:cubicBezTo>
                  <a:cubicBezTo>
                    <a:pt x="470" y="688"/>
                    <a:pt x="469" y="688"/>
                    <a:pt x="468" y="687"/>
                  </a:cubicBezTo>
                  <a:cubicBezTo>
                    <a:pt x="468" y="687"/>
                    <a:pt x="466" y="686"/>
                    <a:pt x="466" y="686"/>
                  </a:cubicBezTo>
                  <a:cubicBezTo>
                    <a:pt x="466" y="685"/>
                    <a:pt x="467" y="684"/>
                    <a:pt x="467" y="683"/>
                  </a:cubicBezTo>
                  <a:cubicBezTo>
                    <a:pt x="467" y="682"/>
                    <a:pt x="466" y="682"/>
                    <a:pt x="467" y="681"/>
                  </a:cubicBezTo>
                  <a:cubicBezTo>
                    <a:pt x="467" y="681"/>
                    <a:pt x="468" y="681"/>
                    <a:pt x="468" y="681"/>
                  </a:cubicBezTo>
                  <a:cubicBezTo>
                    <a:pt x="468" y="681"/>
                    <a:pt x="469" y="680"/>
                    <a:pt x="469" y="680"/>
                  </a:cubicBezTo>
                  <a:cubicBezTo>
                    <a:pt x="469" y="680"/>
                    <a:pt x="469" y="679"/>
                    <a:pt x="469" y="679"/>
                  </a:cubicBezTo>
                  <a:cubicBezTo>
                    <a:pt x="470" y="678"/>
                    <a:pt x="470" y="677"/>
                    <a:pt x="469" y="677"/>
                  </a:cubicBezTo>
                  <a:cubicBezTo>
                    <a:pt x="469" y="677"/>
                    <a:pt x="468" y="676"/>
                    <a:pt x="468" y="676"/>
                  </a:cubicBezTo>
                  <a:cubicBezTo>
                    <a:pt x="468" y="675"/>
                    <a:pt x="468" y="675"/>
                    <a:pt x="468" y="675"/>
                  </a:cubicBezTo>
                  <a:cubicBezTo>
                    <a:pt x="469" y="675"/>
                    <a:pt x="470" y="675"/>
                    <a:pt x="471" y="675"/>
                  </a:cubicBezTo>
                  <a:cubicBezTo>
                    <a:pt x="471" y="674"/>
                    <a:pt x="472" y="674"/>
                    <a:pt x="472" y="674"/>
                  </a:cubicBezTo>
                  <a:cubicBezTo>
                    <a:pt x="472" y="673"/>
                    <a:pt x="473" y="673"/>
                    <a:pt x="473" y="673"/>
                  </a:cubicBezTo>
                  <a:cubicBezTo>
                    <a:pt x="474" y="673"/>
                    <a:pt x="475" y="674"/>
                    <a:pt x="476" y="674"/>
                  </a:cubicBezTo>
                  <a:cubicBezTo>
                    <a:pt x="477" y="674"/>
                    <a:pt x="481" y="675"/>
                    <a:pt x="481" y="674"/>
                  </a:cubicBezTo>
                  <a:cubicBezTo>
                    <a:pt x="482" y="674"/>
                    <a:pt x="482" y="674"/>
                    <a:pt x="483" y="674"/>
                  </a:cubicBezTo>
                  <a:cubicBezTo>
                    <a:pt x="483" y="674"/>
                    <a:pt x="483" y="675"/>
                    <a:pt x="484" y="675"/>
                  </a:cubicBezTo>
                  <a:cubicBezTo>
                    <a:pt x="484" y="676"/>
                    <a:pt x="484" y="677"/>
                    <a:pt x="484" y="678"/>
                  </a:cubicBezTo>
                  <a:cubicBezTo>
                    <a:pt x="484" y="678"/>
                    <a:pt x="484" y="679"/>
                    <a:pt x="484" y="679"/>
                  </a:cubicBezTo>
                  <a:cubicBezTo>
                    <a:pt x="484" y="680"/>
                    <a:pt x="485" y="680"/>
                    <a:pt x="484" y="681"/>
                  </a:cubicBezTo>
                  <a:cubicBezTo>
                    <a:pt x="484" y="681"/>
                    <a:pt x="484" y="682"/>
                    <a:pt x="485" y="683"/>
                  </a:cubicBezTo>
                  <a:cubicBezTo>
                    <a:pt x="485" y="683"/>
                    <a:pt x="486" y="684"/>
                    <a:pt x="486" y="685"/>
                  </a:cubicBezTo>
                  <a:cubicBezTo>
                    <a:pt x="486" y="686"/>
                    <a:pt x="486" y="686"/>
                    <a:pt x="487" y="687"/>
                  </a:cubicBezTo>
                  <a:cubicBezTo>
                    <a:pt x="487" y="687"/>
                    <a:pt x="488" y="688"/>
                    <a:pt x="488" y="688"/>
                  </a:cubicBezTo>
                  <a:cubicBezTo>
                    <a:pt x="488" y="689"/>
                    <a:pt x="489" y="689"/>
                    <a:pt x="490" y="689"/>
                  </a:cubicBezTo>
                  <a:cubicBezTo>
                    <a:pt x="490" y="690"/>
                    <a:pt x="491" y="690"/>
                    <a:pt x="491" y="691"/>
                  </a:cubicBezTo>
                  <a:cubicBezTo>
                    <a:pt x="492" y="691"/>
                    <a:pt x="492" y="691"/>
                    <a:pt x="492" y="691"/>
                  </a:cubicBezTo>
                  <a:cubicBezTo>
                    <a:pt x="493" y="692"/>
                    <a:pt x="493" y="692"/>
                    <a:pt x="493" y="692"/>
                  </a:cubicBezTo>
                  <a:cubicBezTo>
                    <a:pt x="494" y="693"/>
                    <a:pt x="495" y="695"/>
                    <a:pt x="496" y="694"/>
                  </a:cubicBezTo>
                  <a:cubicBezTo>
                    <a:pt x="496" y="694"/>
                    <a:pt x="496" y="694"/>
                    <a:pt x="497" y="694"/>
                  </a:cubicBezTo>
                  <a:cubicBezTo>
                    <a:pt x="498" y="694"/>
                    <a:pt x="499" y="693"/>
                    <a:pt x="499" y="693"/>
                  </a:cubicBezTo>
                  <a:cubicBezTo>
                    <a:pt x="499" y="693"/>
                    <a:pt x="501" y="695"/>
                    <a:pt x="501" y="695"/>
                  </a:cubicBezTo>
                  <a:cubicBezTo>
                    <a:pt x="502" y="695"/>
                    <a:pt x="502" y="696"/>
                    <a:pt x="503" y="696"/>
                  </a:cubicBezTo>
                  <a:cubicBezTo>
                    <a:pt x="503" y="695"/>
                    <a:pt x="503" y="695"/>
                    <a:pt x="503" y="695"/>
                  </a:cubicBezTo>
                  <a:cubicBezTo>
                    <a:pt x="503" y="694"/>
                    <a:pt x="503" y="694"/>
                    <a:pt x="504" y="694"/>
                  </a:cubicBezTo>
                  <a:cubicBezTo>
                    <a:pt x="505" y="694"/>
                    <a:pt x="505" y="694"/>
                    <a:pt x="506" y="695"/>
                  </a:cubicBezTo>
                  <a:cubicBezTo>
                    <a:pt x="506" y="696"/>
                    <a:pt x="507" y="697"/>
                    <a:pt x="507" y="697"/>
                  </a:cubicBezTo>
                  <a:cubicBezTo>
                    <a:pt x="507" y="698"/>
                    <a:pt x="508" y="699"/>
                    <a:pt x="509" y="699"/>
                  </a:cubicBezTo>
                  <a:cubicBezTo>
                    <a:pt x="510" y="699"/>
                    <a:pt x="511" y="699"/>
                    <a:pt x="512" y="699"/>
                  </a:cubicBezTo>
                  <a:cubicBezTo>
                    <a:pt x="512" y="698"/>
                    <a:pt x="512" y="697"/>
                    <a:pt x="513" y="697"/>
                  </a:cubicBezTo>
                  <a:cubicBezTo>
                    <a:pt x="514" y="697"/>
                    <a:pt x="514" y="698"/>
                    <a:pt x="515" y="697"/>
                  </a:cubicBezTo>
                  <a:cubicBezTo>
                    <a:pt x="516" y="696"/>
                    <a:pt x="517" y="695"/>
                    <a:pt x="516" y="695"/>
                  </a:cubicBezTo>
                  <a:cubicBezTo>
                    <a:pt x="516" y="694"/>
                    <a:pt x="516" y="694"/>
                    <a:pt x="516" y="694"/>
                  </a:cubicBezTo>
                  <a:cubicBezTo>
                    <a:pt x="515" y="694"/>
                    <a:pt x="515" y="693"/>
                    <a:pt x="515" y="693"/>
                  </a:cubicBezTo>
                  <a:cubicBezTo>
                    <a:pt x="515" y="692"/>
                    <a:pt x="515" y="692"/>
                    <a:pt x="514" y="691"/>
                  </a:cubicBezTo>
                  <a:cubicBezTo>
                    <a:pt x="514" y="691"/>
                    <a:pt x="514" y="690"/>
                    <a:pt x="514" y="690"/>
                  </a:cubicBezTo>
                  <a:cubicBezTo>
                    <a:pt x="514" y="689"/>
                    <a:pt x="514" y="689"/>
                    <a:pt x="513" y="688"/>
                  </a:cubicBezTo>
                  <a:cubicBezTo>
                    <a:pt x="512" y="688"/>
                    <a:pt x="512" y="687"/>
                    <a:pt x="512" y="687"/>
                  </a:cubicBezTo>
                  <a:cubicBezTo>
                    <a:pt x="512" y="687"/>
                    <a:pt x="511" y="686"/>
                    <a:pt x="511" y="685"/>
                  </a:cubicBezTo>
                  <a:cubicBezTo>
                    <a:pt x="511" y="684"/>
                    <a:pt x="511" y="682"/>
                    <a:pt x="512" y="682"/>
                  </a:cubicBezTo>
                  <a:cubicBezTo>
                    <a:pt x="513" y="682"/>
                    <a:pt x="514" y="682"/>
                    <a:pt x="514" y="682"/>
                  </a:cubicBezTo>
                  <a:cubicBezTo>
                    <a:pt x="514" y="682"/>
                    <a:pt x="514" y="681"/>
                    <a:pt x="514" y="681"/>
                  </a:cubicBezTo>
                  <a:cubicBezTo>
                    <a:pt x="515" y="681"/>
                    <a:pt x="516" y="680"/>
                    <a:pt x="515" y="679"/>
                  </a:cubicBezTo>
                  <a:cubicBezTo>
                    <a:pt x="515" y="679"/>
                    <a:pt x="514" y="679"/>
                    <a:pt x="514" y="678"/>
                  </a:cubicBezTo>
                  <a:cubicBezTo>
                    <a:pt x="514" y="678"/>
                    <a:pt x="513" y="677"/>
                    <a:pt x="513" y="677"/>
                  </a:cubicBezTo>
                  <a:cubicBezTo>
                    <a:pt x="513" y="676"/>
                    <a:pt x="513" y="675"/>
                    <a:pt x="512" y="675"/>
                  </a:cubicBezTo>
                  <a:cubicBezTo>
                    <a:pt x="512" y="675"/>
                    <a:pt x="511" y="675"/>
                    <a:pt x="511" y="674"/>
                  </a:cubicBezTo>
                  <a:cubicBezTo>
                    <a:pt x="511" y="674"/>
                    <a:pt x="511" y="673"/>
                    <a:pt x="511" y="673"/>
                  </a:cubicBezTo>
                  <a:cubicBezTo>
                    <a:pt x="511" y="672"/>
                    <a:pt x="510" y="672"/>
                    <a:pt x="510" y="672"/>
                  </a:cubicBezTo>
                  <a:cubicBezTo>
                    <a:pt x="510" y="672"/>
                    <a:pt x="511" y="671"/>
                    <a:pt x="511" y="671"/>
                  </a:cubicBezTo>
                  <a:cubicBezTo>
                    <a:pt x="511" y="670"/>
                    <a:pt x="511" y="670"/>
                    <a:pt x="510" y="669"/>
                  </a:cubicBezTo>
                  <a:cubicBezTo>
                    <a:pt x="510" y="669"/>
                    <a:pt x="509" y="668"/>
                    <a:pt x="510" y="668"/>
                  </a:cubicBezTo>
                  <a:cubicBezTo>
                    <a:pt x="510" y="667"/>
                    <a:pt x="510" y="667"/>
                    <a:pt x="511" y="668"/>
                  </a:cubicBezTo>
                  <a:cubicBezTo>
                    <a:pt x="511" y="668"/>
                    <a:pt x="511" y="668"/>
                    <a:pt x="512" y="668"/>
                  </a:cubicBezTo>
                  <a:cubicBezTo>
                    <a:pt x="513" y="668"/>
                    <a:pt x="513" y="669"/>
                    <a:pt x="513" y="669"/>
                  </a:cubicBezTo>
                  <a:cubicBezTo>
                    <a:pt x="514" y="669"/>
                    <a:pt x="514" y="669"/>
                    <a:pt x="514" y="669"/>
                  </a:cubicBezTo>
                  <a:cubicBezTo>
                    <a:pt x="514" y="668"/>
                    <a:pt x="515" y="668"/>
                    <a:pt x="516" y="669"/>
                  </a:cubicBezTo>
                  <a:cubicBezTo>
                    <a:pt x="516" y="669"/>
                    <a:pt x="517" y="669"/>
                    <a:pt x="517" y="670"/>
                  </a:cubicBezTo>
                  <a:cubicBezTo>
                    <a:pt x="518" y="670"/>
                    <a:pt x="519" y="671"/>
                    <a:pt x="519" y="672"/>
                  </a:cubicBezTo>
                  <a:cubicBezTo>
                    <a:pt x="519" y="672"/>
                    <a:pt x="519" y="673"/>
                    <a:pt x="519" y="673"/>
                  </a:cubicBezTo>
                  <a:cubicBezTo>
                    <a:pt x="520" y="673"/>
                    <a:pt x="520" y="674"/>
                    <a:pt x="520" y="673"/>
                  </a:cubicBezTo>
                  <a:cubicBezTo>
                    <a:pt x="520" y="673"/>
                    <a:pt x="520" y="671"/>
                    <a:pt x="520" y="671"/>
                  </a:cubicBezTo>
                  <a:cubicBezTo>
                    <a:pt x="521" y="671"/>
                    <a:pt x="522" y="671"/>
                    <a:pt x="522" y="670"/>
                  </a:cubicBezTo>
                  <a:cubicBezTo>
                    <a:pt x="522" y="670"/>
                    <a:pt x="522" y="669"/>
                    <a:pt x="523" y="670"/>
                  </a:cubicBezTo>
                  <a:cubicBezTo>
                    <a:pt x="523" y="670"/>
                    <a:pt x="525" y="671"/>
                    <a:pt x="525" y="671"/>
                  </a:cubicBezTo>
                  <a:cubicBezTo>
                    <a:pt x="525" y="672"/>
                    <a:pt x="526" y="672"/>
                    <a:pt x="526" y="672"/>
                  </a:cubicBezTo>
                  <a:cubicBezTo>
                    <a:pt x="527" y="672"/>
                    <a:pt x="528" y="670"/>
                    <a:pt x="528" y="670"/>
                  </a:cubicBezTo>
                  <a:cubicBezTo>
                    <a:pt x="528" y="669"/>
                    <a:pt x="526" y="669"/>
                    <a:pt x="526" y="668"/>
                  </a:cubicBezTo>
                  <a:cubicBezTo>
                    <a:pt x="526" y="667"/>
                    <a:pt x="526" y="667"/>
                    <a:pt x="527" y="666"/>
                  </a:cubicBezTo>
                  <a:cubicBezTo>
                    <a:pt x="527" y="665"/>
                    <a:pt x="528" y="665"/>
                    <a:pt x="530" y="665"/>
                  </a:cubicBezTo>
                  <a:cubicBezTo>
                    <a:pt x="531" y="665"/>
                    <a:pt x="531" y="665"/>
                    <a:pt x="532" y="666"/>
                  </a:cubicBezTo>
                  <a:cubicBezTo>
                    <a:pt x="532" y="666"/>
                    <a:pt x="533" y="667"/>
                    <a:pt x="535" y="667"/>
                  </a:cubicBezTo>
                  <a:cubicBezTo>
                    <a:pt x="536" y="668"/>
                    <a:pt x="537" y="667"/>
                    <a:pt x="537" y="668"/>
                  </a:cubicBezTo>
                  <a:cubicBezTo>
                    <a:pt x="538" y="668"/>
                    <a:pt x="539" y="668"/>
                    <a:pt x="540" y="668"/>
                  </a:cubicBezTo>
                  <a:cubicBezTo>
                    <a:pt x="541" y="668"/>
                    <a:pt x="542" y="668"/>
                    <a:pt x="542" y="669"/>
                  </a:cubicBezTo>
                  <a:cubicBezTo>
                    <a:pt x="543" y="669"/>
                    <a:pt x="543" y="670"/>
                    <a:pt x="544" y="670"/>
                  </a:cubicBezTo>
                  <a:cubicBezTo>
                    <a:pt x="544" y="669"/>
                    <a:pt x="545" y="667"/>
                    <a:pt x="546" y="668"/>
                  </a:cubicBezTo>
                  <a:cubicBezTo>
                    <a:pt x="547" y="669"/>
                    <a:pt x="548" y="669"/>
                    <a:pt x="548" y="669"/>
                  </a:cubicBezTo>
                  <a:cubicBezTo>
                    <a:pt x="549" y="668"/>
                    <a:pt x="549" y="667"/>
                    <a:pt x="548" y="666"/>
                  </a:cubicBezTo>
                  <a:cubicBezTo>
                    <a:pt x="548" y="666"/>
                    <a:pt x="546" y="665"/>
                    <a:pt x="547" y="664"/>
                  </a:cubicBezTo>
                  <a:cubicBezTo>
                    <a:pt x="547" y="663"/>
                    <a:pt x="548" y="662"/>
                    <a:pt x="549" y="663"/>
                  </a:cubicBezTo>
                  <a:cubicBezTo>
                    <a:pt x="549" y="665"/>
                    <a:pt x="549" y="666"/>
                    <a:pt x="550" y="666"/>
                  </a:cubicBezTo>
                  <a:cubicBezTo>
                    <a:pt x="552" y="667"/>
                    <a:pt x="553" y="666"/>
                    <a:pt x="554" y="666"/>
                  </a:cubicBezTo>
                  <a:cubicBezTo>
                    <a:pt x="554" y="666"/>
                    <a:pt x="555" y="667"/>
                    <a:pt x="554" y="666"/>
                  </a:cubicBezTo>
                  <a:cubicBezTo>
                    <a:pt x="554" y="665"/>
                    <a:pt x="553" y="664"/>
                    <a:pt x="554" y="663"/>
                  </a:cubicBezTo>
                  <a:cubicBezTo>
                    <a:pt x="555" y="663"/>
                    <a:pt x="555" y="661"/>
                    <a:pt x="555" y="661"/>
                  </a:cubicBezTo>
                  <a:cubicBezTo>
                    <a:pt x="554" y="661"/>
                    <a:pt x="553" y="661"/>
                    <a:pt x="552" y="660"/>
                  </a:cubicBezTo>
                  <a:cubicBezTo>
                    <a:pt x="552" y="659"/>
                    <a:pt x="552" y="658"/>
                    <a:pt x="552" y="657"/>
                  </a:cubicBezTo>
                  <a:cubicBezTo>
                    <a:pt x="552" y="656"/>
                    <a:pt x="553" y="655"/>
                    <a:pt x="553" y="654"/>
                  </a:cubicBezTo>
                  <a:cubicBezTo>
                    <a:pt x="553" y="653"/>
                    <a:pt x="555" y="647"/>
                    <a:pt x="555" y="647"/>
                  </a:cubicBezTo>
                  <a:cubicBezTo>
                    <a:pt x="555" y="646"/>
                    <a:pt x="557" y="646"/>
                    <a:pt x="558" y="646"/>
                  </a:cubicBezTo>
                  <a:cubicBezTo>
                    <a:pt x="558" y="646"/>
                    <a:pt x="559" y="646"/>
                    <a:pt x="559" y="647"/>
                  </a:cubicBezTo>
                  <a:cubicBezTo>
                    <a:pt x="558" y="648"/>
                    <a:pt x="559" y="648"/>
                    <a:pt x="559" y="648"/>
                  </a:cubicBezTo>
                  <a:cubicBezTo>
                    <a:pt x="560" y="649"/>
                    <a:pt x="561" y="649"/>
                    <a:pt x="561" y="649"/>
                  </a:cubicBezTo>
                  <a:cubicBezTo>
                    <a:pt x="562" y="648"/>
                    <a:pt x="563" y="648"/>
                    <a:pt x="563" y="648"/>
                  </a:cubicBezTo>
                  <a:cubicBezTo>
                    <a:pt x="564" y="648"/>
                    <a:pt x="564" y="647"/>
                    <a:pt x="564" y="646"/>
                  </a:cubicBezTo>
                  <a:cubicBezTo>
                    <a:pt x="564" y="645"/>
                    <a:pt x="564" y="645"/>
                    <a:pt x="564" y="644"/>
                  </a:cubicBezTo>
                  <a:cubicBezTo>
                    <a:pt x="564" y="643"/>
                    <a:pt x="564" y="641"/>
                    <a:pt x="564" y="641"/>
                  </a:cubicBezTo>
                  <a:cubicBezTo>
                    <a:pt x="564" y="640"/>
                    <a:pt x="564" y="638"/>
                    <a:pt x="564" y="638"/>
                  </a:cubicBezTo>
                  <a:cubicBezTo>
                    <a:pt x="563" y="637"/>
                    <a:pt x="563" y="637"/>
                    <a:pt x="563" y="636"/>
                  </a:cubicBezTo>
                  <a:cubicBezTo>
                    <a:pt x="563" y="635"/>
                    <a:pt x="563" y="635"/>
                    <a:pt x="562" y="635"/>
                  </a:cubicBezTo>
                  <a:cubicBezTo>
                    <a:pt x="561" y="634"/>
                    <a:pt x="559" y="635"/>
                    <a:pt x="560" y="634"/>
                  </a:cubicBezTo>
                  <a:cubicBezTo>
                    <a:pt x="560" y="632"/>
                    <a:pt x="560" y="632"/>
                    <a:pt x="561" y="631"/>
                  </a:cubicBezTo>
                  <a:cubicBezTo>
                    <a:pt x="562" y="630"/>
                    <a:pt x="563" y="630"/>
                    <a:pt x="563" y="629"/>
                  </a:cubicBezTo>
                  <a:cubicBezTo>
                    <a:pt x="563" y="629"/>
                    <a:pt x="563" y="628"/>
                    <a:pt x="562" y="628"/>
                  </a:cubicBezTo>
                  <a:cubicBezTo>
                    <a:pt x="561" y="627"/>
                    <a:pt x="559" y="627"/>
                    <a:pt x="559" y="627"/>
                  </a:cubicBezTo>
                  <a:cubicBezTo>
                    <a:pt x="559" y="626"/>
                    <a:pt x="560" y="623"/>
                    <a:pt x="560" y="623"/>
                  </a:cubicBezTo>
                  <a:cubicBezTo>
                    <a:pt x="561" y="623"/>
                    <a:pt x="561" y="623"/>
                    <a:pt x="562" y="624"/>
                  </a:cubicBezTo>
                  <a:cubicBezTo>
                    <a:pt x="563" y="625"/>
                    <a:pt x="563" y="625"/>
                    <a:pt x="564" y="624"/>
                  </a:cubicBezTo>
                  <a:cubicBezTo>
                    <a:pt x="565" y="624"/>
                    <a:pt x="565" y="624"/>
                    <a:pt x="566" y="623"/>
                  </a:cubicBezTo>
                  <a:cubicBezTo>
                    <a:pt x="566" y="622"/>
                    <a:pt x="566" y="622"/>
                    <a:pt x="567" y="622"/>
                  </a:cubicBezTo>
                  <a:cubicBezTo>
                    <a:pt x="568" y="621"/>
                    <a:pt x="569" y="622"/>
                    <a:pt x="569" y="622"/>
                  </a:cubicBezTo>
                  <a:cubicBezTo>
                    <a:pt x="569" y="623"/>
                    <a:pt x="569" y="624"/>
                    <a:pt x="570" y="624"/>
                  </a:cubicBezTo>
                  <a:cubicBezTo>
                    <a:pt x="570" y="625"/>
                    <a:pt x="571" y="625"/>
                    <a:pt x="571" y="626"/>
                  </a:cubicBezTo>
                  <a:cubicBezTo>
                    <a:pt x="572" y="627"/>
                    <a:pt x="574" y="627"/>
                    <a:pt x="575" y="627"/>
                  </a:cubicBezTo>
                  <a:cubicBezTo>
                    <a:pt x="575" y="626"/>
                    <a:pt x="575" y="626"/>
                    <a:pt x="576" y="627"/>
                  </a:cubicBezTo>
                  <a:cubicBezTo>
                    <a:pt x="577" y="627"/>
                    <a:pt x="578" y="628"/>
                    <a:pt x="578" y="628"/>
                  </a:cubicBezTo>
                  <a:cubicBezTo>
                    <a:pt x="579" y="628"/>
                    <a:pt x="579" y="627"/>
                    <a:pt x="580" y="628"/>
                  </a:cubicBezTo>
                  <a:cubicBezTo>
                    <a:pt x="581" y="628"/>
                    <a:pt x="582" y="628"/>
                    <a:pt x="583" y="628"/>
                  </a:cubicBezTo>
                  <a:cubicBezTo>
                    <a:pt x="584" y="629"/>
                    <a:pt x="584" y="629"/>
                    <a:pt x="585" y="629"/>
                  </a:cubicBezTo>
                  <a:cubicBezTo>
                    <a:pt x="586" y="629"/>
                    <a:pt x="586" y="628"/>
                    <a:pt x="587" y="628"/>
                  </a:cubicBezTo>
                  <a:cubicBezTo>
                    <a:pt x="588" y="629"/>
                    <a:pt x="589" y="628"/>
                    <a:pt x="589" y="628"/>
                  </a:cubicBezTo>
                  <a:cubicBezTo>
                    <a:pt x="588" y="627"/>
                    <a:pt x="588" y="627"/>
                    <a:pt x="588" y="627"/>
                  </a:cubicBezTo>
                  <a:cubicBezTo>
                    <a:pt x="587" y="627"/>
                    <a:pt x="584" y="625"/>
                    <a:pt x="583" y="624"/>
                  </a:cubicBezTo>
                  <a:cubicBezTo>
                    <a:pt x="582" y="623"/>
                    <a:pt x="580" y="620"/>
                    <a:pt x="579" y="620"/>
                  </a:cubicBezTo>
                  <a:cubicBezTo>
                    <a:pt x="578" y="619"/>
                    <a:pt x="574" y="617"/>
                    <a:pt x="573" y="616"/>
                  </a:cubicBezTo>
                  <a:cubicBezTo>
                    <a:pt x="571" y="615"/>
                    <a:pt x="570" y="613"/>
                    <a:pt x="569" y="611"/>
                  </a:cubicBezTo>
                  <a:cubicBezTo>
                    <a:pt x="567" y="609"/>
                    <a:pt x="567" y="607"/>
                    <a:pt x="566" y="605"/>
                  </a:cubicBezTo>
                  <a:cubicBezTo>
                    <a:pt x="565" y="603"/>
                    <a:pt x="565" y="602"/>
                    <a:pt x="565" y="601"/>
                  </a:cubicBezTo>
                  <a:cubicBezTo>
                    <a:pt x="565" y="599"/>
                    <a:pt x="565" y="597"/>
                    <a:pt x="565" y="596"/>
                  </a:cubicBezTo>
                  <a:cubicBezTo>
                    <a:pt x="565" y="595"/>
                    <a:pt x="564" y="594"/>
                    <a:pt x="563" y="593"/>
                  </a:cubicBezTo>
                  <a:cubicBezTo>
                    <a:pt x="564" y="592"/>
                    <a:pt x="564" y="592"/>
                    <a:pt x="564" y="592"/>
                  </a:cubicBezTo>
                  <a:cubicBezTo>
                    <a:pt x="564" y="592"/>
                    <a:pt x="565" y="591"/>
                    <a:pt x="565" y="590"/>
                  </a:cubicBezTo>
                  <a:cubicBezTo>
                    <a:pt x="565" y="589"/>
                    <a:pt x="565" y="588"/>
                    <a:pt x="566" y="588"/>
                  </a:cubicBezTo>
                  <a:cubicBezTo>
                    <a:pt x="567" y="587"/>
                    <a:pt x="570" y="586"/>
                    <a:pt x="571" y="586"/>
                  </a:cubicBezTo>
                  <a:cubicBezTo>
                    <a:pt x="572" y="586"/>
                    <a:pt x="574" y="586"/>
                    <a:pt x="575" y="586"/>
                  </a:cubicBezTo>
                  <a:cubicBezTo>
                    <a:pt x="575" y="586"/>
                    <a:pt x="577" y="586"/>
                    <a:pt x="576" y="585"/>
                  </a:cubicBezTo>
                  <a:cubicBezTo>
                    <a:pt x="576" y="584"/>
                    <a:pt x="575" y="583"/>
                    <a:pt x="576" y="583"/>
                  </a:cubicBezTo>
                  <a:cubicBezTo>
                    <a:pt x="577" y="582"/>
                    <a:pt x="578" y="582"/>
                    <a:pt x="578" y="581"/>
                  </a:cubicBezTo>
                  <a:cubicBezTo>
                    <a:pt x="578" y="580"/>
                    <a:pt x="578" y="579"/>
                    <a:pt x="578" y="578"/>
                  </a:cubicBezTo>
                  <a:cubicBezTo>
                    <a:pt x="577" y="577"/>
                    <a:pt x="577" y="577"/>
                    <a:pt x="576" y="576"/>
                  </a:cubicBezTo>
                  <a:cubicBezTo>
                    <a:pt x="576" y="575"/>
                    <a:pt x="575" y="575"/>
                    <a:pt x="575" y="574"/>
                  </a:cubicBezTo>
                  <a:cubicBezTo>
                    <a:pt x="576" y="573"/>
                    <a:pt x="576" y="573"/>
                    <a:pt x="576" y="572"/>
                  </a:cubicBezTo>
                  <a:cubicBezTo>
                    <a:pt x="575" y="571"/>
                    <a:pt x="576" y="570"/>
                    <a:pt x="576" y="569"/>
                  </a:cubicBezTo>
                  <a:cubicBezTo>
                    <a:pt x="577" y="568"/>
                    <a:pt x="579" y="566"/>
                    <a:pt x="580" y="566"/>
                  </a:cubicBezTo>
                  <a:cubicBezTo>
                    <a:pt x="580" y="566"/>
                    <a:pt x="582" y="565"/>
                    <a:pt x="583" y="564"/>
                  </a:cubicBezTo>
                  <a:cubicBezTo>
                    <a:pt x="583" y="563"/>
                    <a:pt x="585" y="562"/>
                    <a:pt x="585" y="561"/>
                  </a:cubicBezTo>
                  <a:cubicBezTo>
                    <a:pt x="585" y="560"/>
                    <a:pt x="586" y="559"/>
                    <a:pt x="586" y="558"/>
                  </a:cubicBezTo>
                  <a:cubicBezTo>
                    <a:pt x="586" y="557"/>
                    <a:pt x="586" y="554"/>
                    <a:pt x="588" y="554"/>
                  </a:cubicBezTo>
                  <a:cubicBezTo>
                    <a:pt x="590" y="555"/>
                    <a:pt x="591" y="555"/>
                    <a:pt x="591" y="554"/>
                  </a:cubicBezTo>
                  <a:cubicBezTo>
                    <a:pt x="591" y="554"/>
                    <a:pt x="591" y="553"/>
                    <a:pt x="592" y="553"/>
                  </a:cubicBezTo>
                  <a:cubicBezTo>
                    <a:pt x="592" y="553"/>
                    <a:pt x="593" y="553"/>
                    <a:pt x="594" y="552"/>
                  </a:cubicBezTo>
                  <a:cubicBezTo>
                    <a:pt x="594" y="551"/>
                    <a:pt x="595" y="551"/>
                    <a:pt x="595" y="551"/>
                  </a:cubicBezTo>
                  <a:cubicBezTo>
                    <a:pt x="596" y="551"/>
                    <a:pt x="597" y="550"/>
                    <a:pt x="597" y="549"/>
                  </a:cubicBezTo>
                  <a:cubicBezTo>
                    <a:pt x="597" y="549"/>
                    <a:pt x="594" y="548"/>
                    <a:pt x="593" y="547"/>
                  </a:cubicBezTo>
                  <a:cubicBezTo>
                    <a:pt x="592" y="547"/>
                    <a:pt x="591" y="547"/>
                    <a:pt x="591" y="546"/>
                  </a:cubicBezTo>
                  <a:cubicBezTo>
                    <a:pt x="590" y="545"/>
                    <a:pt x="590" y="545"/>
                    <a:pt x="589" y="545"/>
                  </a:cubicBezTo>
                  <a:cubicBezTo>
                    <a:pt x="588" y="544"/>
                    <a:pt x="587" y="544"/>
                    <a:pt x="586" y="544"/>
                  </a:cubicBezTo>
                  <a:cubicBezTo>
                    <a:pt x="585" y="544"/>
                    <a:pt x="585" y="543"/>
                    <a:pt x="584" y="543"/>
                  </a:cubicBezTo>
                  <a:cubicBezTo>
                    <a:pt x="582" y="542"/>
                    <a:pt x="582" y="542"/>
                    <a:pt x="582" y="541"/>
                  </a:cubicBezTo>
                  <a:cubicBezTo>
                    <a:pt x="582" y="541"/>
                    <a:pt x="582" y="541"/>
                    <a:pt x="581" y="540"/>
                  </a:cubicBezTo>
                  <a:cubicBezTo>
                    <a:pt x="580" y="539"/>
                    <a:pt x="579" y="538"/>
                    <a:pt x="580" y="537"/>
                  </a:cubicBezTo>
                  <a:cubicBezTo>
                    <a:pt x="580" y="537"/>
                    <a:pt x="581" y="533"/>
                    <a:pt x="580" y="532"/>
                  </a:cubicBezTo>
                  <a:cubicBezTo>
                    <a:pt x="580" y="532"/>
                    <a:pt x="579" y="532"/>
                    <a:pt x="577" y="532"/>
                  </a:cubicBezTo>
                  <a:cubicBezTo>
                    <a:pt x="575" y="532"/>
                    <a:pt x="575" y="532"/>
                    <a:pt x="575" y="531"/>
                  </a:cubicBezTo>
                  <a:cubicBezTo>
                    <a:pt x="575" y="531"/>
                    <a:pt x="575" y="530"/>
                    <a:pt x="574" y="530"/>
                  </a:cubicBezTo>
                  <a:cubicBezTo>
                    <a:pt x="573" y="530"/>
                    <a:pt x="572" y="528"/>
                    <a:pt x="573" y="527"/>
                  </a:cubicBezTo>
                  <a:cubicBezTo>
                    <a:pt x="574" y="526"/>
                    <a:pt x="575" y="523"/>
                    <a:pt x="575" y="522"/>
                  </a:cubicBezTo>
                  <a:cubicBezTo>
                    <a:pt x="574" y="521"/>
                    <a:pt x="574" y="520"/>
                    <a:pt x="574" y="519"/>
                  </a:cubicBezTo>
                  <a:cubicBezTo>
                    <a:pt x="574" y="517"/>
                    <a:pt x="574" y="516"/>
                    <a:pt x="574" y="515"/>
                  </a:cubicBezTo>
                  <a:cubicBezTo>
                    <a:pt x="574" y="514"/>
                    <a:pt x="574" y="512"/>
                    <a:pt x="573" y="512"/>
                  </a:cubicBezTo>
                  <a:cubicBezTo>
                    <a:pt x="572" y="511"/>
                    <a:pt x="571" y="511"/>
                    <a:pt x="571" y="510"/>
                  </a:cubicBezTo>
                  <a:cubicBezTo>
                    <a:pt x="571" y="508"/>
                    <a:pt x="572" y="508"/>
                    <a:pt x="572" y="508"/>
                  </a:cubicBezTo>
                  <a:cubicBezTo>
                    <a:pt x="573" y="508"/>
                    <a:pt x="573" y="507"/>
                    <a:pt x="573" y="506"/>
                  </a:cubicBezTo>
                  <a:cubicBezTo>
                    <a:pt x="573" y="505"/>
                    <a:pt x="573" y="504"/>
                    <a:pt x="573" y="504"/>
                  </a:cubicBezTo>
                  <a:cubicBezTo>
                    <a:pt x="574" y="504"/>
                    <a:pt x="575" y="505"/>
                    <a:pt x="576" y="505"/>
                  </a:cubicBezTo>
                  <a:cubicBezTo>
                    <a:pt x="577" y="505"/>
                    <a:pt x="578" y="505"/>
                    <a:pt x="578" y="505"/>
                  </a:cubicBezTo>
                  <a:cubicBezTo>
                    <a:pt x="578" y="504"/>
                    <a:pt x="578" y="504"/>
                    <a:pt x="579" y="504"/>
                  </a:cubicBezTo>
                  <a:cubicBezTo>
                    <a:pt x="580" y="504"/>
                    <a:pt x="582" y="503"/>
                    <a:pt x="583" y="503"/>
                  </a:cubicBezTo>
                  <a:cubicBezTo>
                    <a:pt x="583" y="503"/>
                    <a:pt x="583" y="504"/>
                    <a:pt x="584" y="503"/>
                  </a:cubicBezTo>
                  <a:cubicBezTo>
                    <a:pt x="586" y="503"/>
                    <a:pt x="589" y="501"/>
                    <a:pt x="590" y="502"/>
                  </a:cubicBezTo>
                  <a:cubicBezTo>
                    <a:pt x="591" y="503"/>
                    <a:pt x="592" y="503"/>
                    <a:pt x="592" y="502"/>
                  </a:cubicBezTo>
                  <a:cubicBezTo>
                    <a:pt x="592" y="501"/>
                    <a:pt x="593" y="501"/>
                    <a:pt x="593" y="500"/>
                  </a:cubicBezTo>
                  <a:cubicBezTo>
                    <a:pt x="594" y="499"/>
                    <a:pt x="594" y="497"/>
                    <a:pt x="593" y="496"/>
                  </a:cubicBezTo>
                  <a:cubicBezTo>
                    <a:pt x="593" y="495"/>
                    <a:pt x="594" y="495"/>
                    <a:pt x="595" y="495"/>
                  </a:cubicBezTo>
                  <a:cubicBezTo>
                    <a:pt x="596" y="495"/>
                    <a:pt x="596" y="494"/>
                    <a:pt x="597" y="493"/>
                  </a:cubicBezTo>
                  <a:cubicBezTo>
                    <a:pt x="597" y="492"/>
                    <a:pt x="598" y="490"/>
                    <a:pt x="597" y="489"/>
                  </a:cubicBezTo>
                  <a:cubicBezTo>
                    <a:pt x="596" y="488"/>
                    <a:pt x="595" y="486"/>
                    <a:pt x="595" y="485"/>
                  </a:cubicBezTo>
                  <a:cubicBezTo>
                    <a:pt x="595" y="485"/>
                    <a:pt x="596" y="484"/>
                    <a:pt x="597" y="484"/>
                  </a:cubicBezTo>
                  <a:cubicBezTo>
                    <a:pt x="600" y="483"/>
                    <a:pt x="600" y="483"/>
                    <a:pt x="600" y="483"/>
                  </a:cubicBezTo>
                  <a:cubicBezTo>
                    <a:pt x="600" y="482"/>
                    <a:pt x="601" y="482"/>
                    <a:pt x="601" y="482"/>
                  </a:cubicBezTo>
                  <a:cubicBezTo>
                    <a:pt x="602" y="482"/>
                    <a:pt x="604" y="481"/>
                    <a:pt x="604" y="480"/>
                  </a:cubicBezTo>
                  <a:cubicBezTo>
                    <a:pt x="605" y="479"/>
                    <a:pt x="606" y="478"/>
                    <a:pt x="606" y="478"/>
                  </a:cubicBezTo>
                  <a:cubicBezTo>
                    <a:pt x="607" y="478"/>
                    <a:pt x="611" y="478"/>
                    <a:pt x="613" y="478"/>
                  </a:cubicBezTo>
                  <a:cubicBezTo>
                    <a:pt x="615" y="479"/>
                    <a:pt x="617" y="480"/>
                    <a:pt x="618" y="482"/>
                  </a:cubicBezTo>
                  <a:cubicBezTo>
                    <a:pt x="620" y="484"/>
                    <a:pt x="621" y="486"/>
                    <a:pt x="622" y="487"/>
                  </a:cubicBezTo>
                  <a:cubicBezTo>
                    <a:pt x="624" y="487"/>
                    <a:pt x="626" y="487"/>
                    <a:pt x="628" y="488"/>
                  </a:cubicBezTo>
                  <a:cubicBezTo>
                    <a:pt x="630" y="488"/>
                    <a:pt x="632" y="489"/>
                    <a:pt x="633" y="490"/>
                  </a:cubicBezTo>
                  <a:cubicBezTo>
                    <a:pt x="634" y="490"/>
                    <a:pt x="636" y="491"/>
                    <a:pt x="637" y="491"/>
                  </a:cubicBezTo>
                  <a:cubicBezTo>
                    <a:pt x="639" y="491"/>
                    <a:pt x="644" y="490"/>
                    <a:pt x="646" y="490"/>
                  </a:cubicBezTo>
                  <a:cubicBezTo>
                    <a:pt x="647" y="490"/>
                    <a:pt x="649" y="490"/>
                    <a:pt x="649" y="490"/>
                  </a:cubicBezTo>
                  <a:cubicBezTo>
                    <a:pt x="649" y="491"/>
                    <a:pt x="649" y="491"/>
                    <a:pt x="649" y="491"/>
                  </a:cubicBezTo>
                  <a:cubicBezTo>
                    <a:pt x="649" y="491"/>
                    <a:pt x="648" y="494"/>
                    <a:pt x="649" y="495"/>
                  </a:cubicBezTo>
                  <a:cubicBezTo>
                    <a:pt x="649" y="495"/>
                    <a:pt x="652" y="498"/>
                    <a:pt x="652" y="499"/>
                  </a:cubicBezTo>
                  <a:cubicBezTo>
                    <a:pt x="652" y="500"/>
                    <a:pt x="652" y="503"/>
                    <a:pt x="651" y="503"/>
                  </a:cubicBezTo>
                  <a:cubicBezTo>
                    <a:pt x="650" y="504"/>
                    <a:pt x="649" y="504"/>
                    <a:pt x="649" y="505"/>
                  </a:cubicBezTo>
                  <a:cubicBezTo>
                    <a:pt x="649" y="506"/>
                    <a:pt x="649" y="506"/>
                    <a:pt x="649" y="507"/>
                  </a:cubicBezTo>
                  <a:cubicBezTo>
                    <a:pt x="650" y="507"/>
                    <a:pt x="651" y="509"/>
                    <a:pt x="650" y="509"/>
                  </a:cubicBezTo>
                  <a:cubicBezTo>
                    <a:pt x="650" y="510"/>
                    <a:pt x="648" y="511"/>
                    <a:pt x="649" y="512"/>
                  </a:cubicBezTo>
                  <a:cubicBezTo>
                    <a:pt x="649" y="513"/>
                    <a:pt x="651" y="514"/>
                    <a:pt x="651" y="514"/>
                  </a:cubicBezTo>
                  <a:cubicBezTo>
                    <a:pt x="652" y="514"/>
                    <a:pt x="653" y="514"/>
                    <a:pt x="653" y="514"/>
                  </a:cubicBezTo>
                  <a:cubicBezTo>
                    <a:pt x="654" y="515"/>
                    <a:pt x="655" y="518"/>
                    <a:pt x="654" y="519"/>
                  </a:cubicBezTo>
                  <a:cubicBezTo>
                    <a:pt x="654" y="520"/>
                    <a:pt x="654" y="521"/>
                    <a:pt x="655" y="521"/>
                  </a:cubicBezTo>
                  <a:cubicBezTo>
                    <a:pt x="656" y="521"/>
                    <a:pt x="657" y="520"/>
                    <a:pt x="657" y="521"/>
                  </a:cubicBezTo>
                  <a:cubicBezTo>
                    <a:pt x="657" y="523"/>
                    <a:pt x="658" y="523"/>
                    <a:pt x="658" y="523"/>
                  </a:cubicBezTo>
                  <a:cubicBezTo>
                    <a:pt x="659" y="524"/>
                    <a:pt x="662" y="525"/>
                    <a:pt x="662" y="526"/>
                  </a:cubicBezTo>
                  <a:cubicBezTo>
                    <a:pt x="662" y="527"/>
                    <a:pt x="661" y="527"/>
                    <a:pt x="662" y="528"/>
                  </a:cubicBezTo>
                  <a:cubicBezTo>
                    <a:pt x="663" y="529"/>
                    <a:pt x="665" y="531"/>
                    <a:pt x="665" y="532"/>
                  </a:cubicBezTo>
                  <a:cubicBezTo>
                    <a:pt x="665" y="533"/>
                    <a:pt x="664" y="533"/>
                    <a:pt x="664" y="533"/>
                  </a:cubicBezTo>
                  <a:cubicBezTo>
                    <a:pt x="663" y="533"/>
                    <a:pt x="662" y="534"/>
                    <a:pt x="663" y="534"/>
                  </a:cubicBezTo>
                  <a:cubicBezTo>
                    <a:pt x="663" y="535"/>
                    <a:pt x="664" y="536"/>
                    <a:pt x="665" y="537"/>
                  </a:cubicBezTo>
                  <a:cubicBezTo>
                    <a:pt x="665" y="537"/>
                    <a:pt x="667" y="538"/>
                    <a:pt x="666" y="538"/>
                  </a:cubicBezTo>
                  <a:cubicBezTo>
                    <a:pt x="665" y="539"/>
                    <a:pt x="664" y="541"/>
                    <a:pt x="665" y="542"/>
                  </a:cubicBezTo>
                  <a:cubicBezTo>
                    <a:pt x="665" y="542"/>
                    <a:pt x="666" y="544"/>
                    <a:pt x="667" y="544"/>
                  </a:cubicBezTo>
                  <a:cubicBezTo>
                    <a:pt x="668" y="544"/>
                    <a:pt x="670" y="545"/>
                    <a:pt x="670" y="546"/>
                  </a:cubicBezTo>
                  <a:cubicBezTo>
                    <a:pt x="670" y="547"/>
                    <a:pt x="671" y="547"/>
                    <a:pt x="671" y="548"/>
                  </a:cubicBezTo>
                  <a:cubicBezTo>
                    <a:pt x="672" y="548"/>
                    <a:pt x="671" y="550"/>
                    <a:pt x="671" y="551"/>
                  </a:cubicBezTo>
                  <a:cubicBezTo>
                    <a:pt x="671" y="552"/>
                    <a:pt x="670" y="554"/>
                    <a:pt x="671" y="554"/>
                  </a:cubicBezTo>
                  <a:cubicBezTo>
                    <a:pt x="671" y="555"/>
                    <a:pt x="671" y="556"/>
                    <a:pt x="672" y="557"/>
                  </a:cubicBezTo>
                  <a:cubicBezTo>
                    <a:pt x="673" y="557"/>
                    <a:pt x="674" y="557"/>
                    <a:pt x="673" y="559"/>
                  </a:cubicBezTo>
                  <a:cubicBezTo>
                    <a:pt x="673" y="560"/>
                    <a:pt x="673" y="561"/>
                    <a:pt x="673" y="562"/>
                  </a:cubicBezTo>
                  <a:cubicBezTo>
                    <a:pt x="672" y="562"/>
                    <a:pt x="672" y="563"/>
                    <a:pt x="673" y="564"/>
                  </a:cubicBezTo>
                  <a:cubicBezTo>
                    <a:pt x="673" y="564"/>
                    <a:pt x="673" y="564"/>
                    <a:pt x="672" y="565"/>
                  </a:cubicBezTo>
                  <a:cubicBezTo>
                    <a:pt x="672" y="565"/>
                    <a:pt x="671" y="566"/>
                    <a:pt x="672" y="566"/>
                  </a:cubicBezTo>
                  <a:cubicBezTo>
                    <a:pt x="673" y="566"/>
                    <a:pt x="675" y="566"/>
                    <a:pt x="675" y="568"/>
                  </a:cubicBezTo>
                  <a:cubicBezTo>
                    <a:pt x="675" y="569"/>
                    <a:pt x="674" y="572"/>
                    <a:pt x="675" y="573"/>
                  </a:cubicBezTo>
                  <a:cubicBezTo>
                    <a:pt x="676" y="574"/>
                    <a:pt x="676" y="573"/>
                    <a:pt x="676" y="575"/>
                  </a:cubicBezTo>
                  <a:cubicBezTo>
                    <a:pt x="676" y="576"/>
                    <a:pt x="678" y="577"/>
                    <a:pt x="678" y="578"/>
                  </a:cubicBezTo>
                  <a:cubicBezTo>
                    <a:pt x="679" y="579"/>
                    <a:pt x="682" y="581"/>
                    <a:pt x="682" y="581"/>
                  </a:cubicBezTo>
                  <a:cubicBezTo>
                    <a:pt x="683" y="581"/>
                    <a:pt x="686" y="581"/>
                    <a:pt x="686" y="582"/>
                  </a:cubicBezTo>
                  <a:cubicBezTo>
                    <a:pt x="687" y="583"/>
                    <a:pt x="688" y="585"/>
                    <a:pt x="689" y="585"/>
                  </a:cubicBezTo>
                  <a:cubicBezTo>
                    <a:pt x="689" y="585"/>
                    <a:pt x="690" y="584"/>
                    <a:pt x="691" y="584"/>
                  </a:cubicBezTo>
                  <a:cubicBezTo>
                    <a:pt x="692" y="585"/>
                    <a:pt x="694" y="585"/>
                    <a:pt x="695" y="586"/>
                  </a:cubicBezTo>
                  <a:cubicBezTo>
                    <a:pt x="696" y="587"/>
                    <a:pt x="697" y="589"/>
                    <a:pt x="698" y="589"/>
                  </a:cubicBezTo>
                  <a:cubicBezTo>
                    <a:pt x="699" y="589"/>
                    <a:pt x="702" y="589"/>
                    <a:pt x="703" y="590"/>
                  </a:cubicBezTo>
                  <a:cubicBezTo>
                    <a:pt x="704" y="591"/>
                    <a:pt x="704" y="594"/>
                    <a:pt x="704" y="594"/>
                  </a:cubicBezTo>
                  <a:cubicBezTo>
                    <a:pt x="705" y="595"/>
                    <a:pt x="705" y="595"/>
                    <a:pt x="705" y="596"/>
                  </a:cubicBezTo>
                  <a:cubicBezTo>
                    <a:pt x="705" y="597"/>
                    <a:pt x="706" y="598"/>
                    <a:pt x="706" y="599"/>
                  </a:cubicBezTo>
                  <a:cubicBezTo>
                    <a:pt x="706" y="600"/>
                    <a:pt x="707" y="603"/>
                    <a:pt x="707" y="603"/>
                  </a:cubicBezTo>
                  <a:cubicBezTo>
                    <a:pt x="708" y="604"/>
                    <a:pt x="709" y="604"/>
                    <a:pt x="710" y="604"/>
                  </a:cubicBezTo>
                  <a:cubicBezTo>
                    <a:pt x="711" y="604"/>
                    <a:pt x="712" y="604"/>
                    <a:pt x="712" y="604"/>
                  </a:cubicBezTo>
                  <a:cubicBezTo>
                    <a:pt x="712" y="604"/>
                    <a:pt x="713" y="603"/>
                    <a:pt x="713" y="603"/>
                  </a:cubicBezTo>
                  <a:cubicBezTo>
                    <a:pt x="714" y="604"/>
                    <a:pt x="714" y="604"/>
                    <a:pt x="715" y="604"/>
                  </a:cubicBezTo>
                  <a:cubicBezTo>
                    <a:pt x="716" y="604"/>
                    <a:pt x="717" y="603"/>
                    <a:pt x="717" y="603"/>
                  </a:cubicBezTo>
                  <a:cubicBezTo>
                    <a:pt x="722" y="607"/>
                    <a:pt x="722" y="607"/>
                    <a:pt x="722" y="607"/>
                  </a:cubicBezTo>
                  <a:cubicBezTo>
                    <a:pt x="724" y="608"/>
                    <a:pt x="724" y="608"/>
                    <a:pt x="724" y="608"/>
                  </a:cubicBezTo>
                  <a:cubicBezTo>
                    <a:pt x="726" y="608"/>
                    <a:pt x="726" y="608"/>
                    <a:pt x="726" y="608"/>
                  </a:cubicBezTo>
                  <a:cubicBezTo>
                    <a:pt x="726" y="608"/>
                    <a:pt x="729" y="608"/>
                    <a:pt x="730" y="610"/>
                  </a:cubicBezTo>
                  <a:cubicBezTo>
                    <a:pt x="731" y="612"/>
                    <a:pt x="731" y="613"/>
                    <a:pt x="731" y="614"/>
                  </a:cubicBezTo>
                  <a:cubicBezTo>
                    <a:pt x="732" y="614"/>
                    <a:pt x="732" y="615"/>
                    <a:pt x="733" y="615"/>
                  </a:cubicBezTo>
                  <a:cubicBezTo>
                    <a:pt x="734" y="614"/>
                    <a:pt x="735" y="613"/>
                    <a:pt x="736" y="614"/>
                  </a:cubicBezTo>
                  <a:cubicBezTo>
                    <a:pt x="736" y="615"/>
                    <a:pt x="737" y="616"/>
                    <a:pt x="738" y="616"/>
                  </a:cubicBezTo>
                  <a:cubicBezTo>
                    <a:pt x="739" y="616"/>
                    <a:pt x="739" y="616"/>
                    <a:pt x="739" y="616"/>
                  </a:cubicBezTo>
                  <a:cubicBezTo>
                    <a:pt x="741" y="621"/>
                    <a:pt x="741" y="621"/>
                    <a:pt x="741" y="621"/>
                  </a:cubicBezTo>
                  <a:cubicBezTo>
                    <a:pt x="741" y="621"/>
                    <a:pt x="742" y="619"/>
                    <a:pt x="743" y="618"/>
                  </a:cubicBezTo>
                  <a:cubicBezTo>
                    <a:pt x="743" y="617"/>
                    <a:pt x="745" y="615"/>
                    <a:pt x="745" y="614"/>
                  </a:cubicBezTo>
                  <a:cubicBezTo>
                    <a:pt x="745" y="613"/>
                    <a:pt x="745" y="611"/>
                    <a:pt x="746" y="610"/>
                  </a:cubicBezTo>
                  <a:cubicBezTo>
                    <a:pt x="746" y="609"/>
                    <a:pt x="747" y="607"/>
                    <a:pt x="747" y="605"/>
                  </a:cubicBezTo>
                  <a:cubicBezTo>
                    <a:pt x="747" y="604"/>
                    <a:pt x="747" y="604"/>
                    <a:pt x="746" y="603"/>
                  </a:cubicBezTo>
                  <a:cubicBezTo>
                    <a:pt x="745" y="602"/>
                    <a:pt x="746" y="599"/>
                    <a:pt x="747" y="600"/>
                  </a:cubicBezTo>
                  <a:cubicBezTo>
                    <a:pt x="748" y="600"/>
                    <a:pt x="748" y="601"/>
                    <a:pt x="749" y="601"/>
                  </a:cubicBezTo>
                  <a:cubicBezTo>
                    <a:pt x="750" y="601"/>
                    <a:pt x="751" y="600"/>
                    <a:pt x="751" y="601"/>
                  </a:cubicBezTo>
                  <a:cubicBezTo>
                    <a:pt x="752" y="601"/>
                    <a:pt x="752" y="601"/>
                    <a:pt x="753" y="600"/>
                  </a:cubicBezTo>
                  <a:cubicBezTo>
                    <a:pt x="753" y="599"/>
                    <a:pt x="754" y="598"/>
                    <a:pt x="754" y="596"/>
                  </a:cubicBezTo>
                  <a:cubicBezTo>
                    <a:pt x="754" y="595"/>
                    <a:pt x="755" y="594"/>
                    <a:pt x="755" y="593"/>
                  </a:cubicBezTo>
                  <a:cubicBezTo>
                    <a:pt x="755" y="592"/>
                    <a:pt x="756" y="591"/>
                    <a:pt x="756" y="592"/>
                  </a:cubicBezTo>
                  <a:cubicBezTo>
                    <a:pt x="757" y="593"/>
                    <a:pt x="757" y="595"/>
                    <a:pt x="757" y="595"/>
                  </a:cubicBezTo>
                  <a:cubicBezTo>
                    <a:pt x="758" y="596"/>
                    <a:pt x="759" y="597"/>
                    <a:pt x="759" y="598"/>
                  </a:cubicBezTo>
                  <a:cubicBezTo>
                    <a:pt x="759" y="600"/>
                    <a:pt x="760" y="602"/>
                    <a:pt x="761" y="602"/>
                  </a:cubicBezTo>
                  <a:cubicBezTo>
                    <a:pt x="762" y="602"/>
                    <a:pt x="766" y="602"/>
                    <a:pt x="766" y="603"/>
                  </a:cubicBezTo>
                  <a:cubicBezTo>
                    <a:pt x="766" y="604"/>
                    <a:pt x="764" y="606"/>
                    <a:pt x="766" y="606"/>
                  </a:cubicBezTo>
                  <a:cubicBezTo>
                    <a:pt x="767" y="606"/>
                    <a:pt x="769" y="607"/>
                    <a:pt x="769" y="608"/>
                  </a:cubicBezTo>
                  <a:cubicBezTo>
                    <a:pt x="769" y="609"/>
                    <a:pt x="771" y="608"/>
                    <a:pt x="771" y="610"/>
                  </a:cubicBezTo>
                  <a:cubicBezTo>
                    <a:pt x="772" y="611"/>
                    <a:pt x="772" y="612"/>
                    <a:pt x="772" y="614"/>
                  </a:cubicBezTo>
                  <a:cubicBezTo>
                    <a:pt x="771" y="615"/>
                    <a:pt x="771" y="617"/>
                    <a:pt x="772" y="619"/>
                  </a:cubicBezTo>
                  <a:cubicBezTo>
                    <a:pt x="773" y="620"/>
                    <a:pt x="773" y="623"/>
                    <a:pt x="772" y="623"/>
                  </a:cubicBezTo>
                  <a:cubicBezTo>
                    <a:pt x="771" y="623"/>
                    <a:pt x="771" y="624"/>
                    <a:pt x="770" y="624"/>
                  </a:cubicBezTo>
                  <a:cubicBezTo>
                    <a:pt x="769" y="625"/>
                    <a:pt x="768" y="626"/>
                    <a:pt x="769" y="627"/>
                  </a:cubicBezTo>
                  <a:cubicBezTo>
                    <a:pt x="770" y="628"/>
                    <a:pt x="770" y="629"/>
                    <a:pt x="771" y="629"/>
                  </a:cubicBezTo>
                  <a:cubicBezTo>
                    <a:pt x="772" y="630"/>
                    <a:pt x="773" y="629"/>
                    <a:pt x="774" y="630"/>
                  </a:cubicBezTo>
                  <a:cubicBezTo>
                    <a:pt x="775" y="631"/>
                    <a:pt x="776" y="630"/>
                    <a:pt x="776" y="631"/>
                  </a:cubicBezTo>
                  <a:cubicBezTo>
                    <a:pt x="777" y="633"/>
                    <a:pt x="778" y="633"/>
                    <a:pt x="778" y="632"/>
                  </a:cubicBezTo>
                  <a:cubicBezTo>
                    <a:pt x="779" y="631"/>
                    <a:pt x="780" y="630"/>
                    <a:pt x="780" y="628"/>
                  </a:cubicBezTo>
                  <a:cubicBezTo>
                    <a:pt x="780" y="626"/>
                    <a:pt x="780" y="623"/>
                    <a:pt x="781" y="622"/>
                  </a:cubicBezTo>
                  <a:cubicBezTo>
                    <a:pt x="782" y="622"/>
                    <a:pt x="782" y="622"/>
                    <a:pt x="782" y="621"/>
                  </a:cubicBezTo>
                  <a:cubicBezTo>
                    <a:pt x="782" y="621"/>
                    <a:pt x="784" y="622"/>
                    <a:pt x="785" y="622"/>
                  </a:cubicBezTo>
                  <a:cubicBezTo>
                    <a:pt x="787" y="622"/>
                    <a:pt x="788" y="623"/>
                    <a:pt x="789" y="622"/>
                  </a:cubicBezTo>
                  <a:cubicBezTo>
                    <a:pt x="790" y="622"/>
                    <a:pt x="792" y="620"/>
                    <a:pt x="792" y="620"/>
                  </a:cubicBezTo>
                  <a:cubicBezTo>
                    <a:pt x="793" y="620"/>
                    <a:pt x="793" y="621"/>
                    <a:pt x="792" y="622"/>
                  </a:cubicBezTo>
                  <a:cubicBezTo>
                    <a:pt x="792" y="623"/>
                    <a:pt x="790" y="624"/>
                    <a:pt x="791" y="625"/>
                  </a:cubicBezTo>
                  <a:cubicBezTo>
                    <a:pt x="791" y="626"/>
                    <a:pt x="791" y="626"/>
                    <a:pt x="792" y="625"/>
                  </a:cubicBezTo>
                  <a:cubicBezTo>
                    <a:pt x="793" y="624"/>
                    <a:pt x="793" y="623"/>
                    <a:pt x="794" y="623"/>
                  </a:cubicBezTo>
                  <a:cubicBezTo>
                    <a:pt x="794" y="622"/>
                    <a:pt x="794" y="622"/>
                    <a:pt x="794" y="622"/>
                  </a:cubicBezTo>
                  <a:cubicBezTo>
                    <a:pt x="795" y="623"/>
                    <a:pt x="797" y="626"/>
                    <a:pt x="798" y="627"/>
                  </a:cubicBezTo>
                  <a:cubicBezTo>
                    <a:pt x="799" y="628"/>
                    <a:pt x="800" y="630"/>
                    <a:pt x="800" y="632"/>
                  </a:cubicBezTo>
                  <a:cubicBezTo>
                    <a:pt x="801" y="633"/>
                    <a:pt x="802" y="635"/>
                    <a:pt x="802" y="636"/>
                  </a:cubicBezTo>
                  <a:cubicBezTo>
                    <a:pt x="803" y="637"/>
                    <a:pt x="803" y="637"/>
                    <a:pt x="804" y="637"/>
                  </a:cubicBezTo>
                  <a:cubicBezTo>
                    <a:pt x="805" y="638"/>
                    <a:pt x="808" y="640"/>
                    <a:pt x="810" y="641"/>
                  </a:cubicBezTo>
                  <a:cubicBezTo>
                    <a:pt x="810" y="641"/>
                    <a:pt x="811" y="641"/>
                    <a:pt x="811" y="642"/>
                  </a:cubicBezTo>
                  <a:cubicBezTo>
                    <a:pt x="812" y="642"/>
                    <a:pt x="812" y="642"/>
                    <a:pt x="812" y="642"/>
                  </a:cubicBezTo>
                  <a:cubicBezTo>
                    <a:pt x="812" y="642"/>
                    <a:pt x="811" y="641"/>
                    <a:pt x="811" y="639"/>
                  </a:cubicBezTo>
                  <a:cubicBezTo>
                    <a:pt x="811" y="638"/>
                    <a:pt x="811" y="636"/>
                    <a:pt x="811" y="635"/>
                  </a:cubicBezTo>
                  <a:cubicBezTo>
                    <a:pt x="812" y="634"/>
                    <a:pt x="812" y="632"/>
                    <a:pt x="813" y="633"/>
                  </a:cubicBezTo>
                  <a:cubicBezTo>
                    <a:pt x="814" y="633"/>
                    <a:pt x="815" y="634"/>
                    <a:pt x="816" y="634"/>
                  </a:cubicBezTo>
                  <a:cubicBezTo>
                    <a:pt x="816" y="634"/>
                    <a:pt x="816" y="634"/>
                    <a:pt x="816" y="632"/>
                  </a:cubicBezTo>
                  <a:cubicBezTo>
                    <a:pt x="816" y="631"/>
                    <a:pt x="815" y="630"/>
                    <a:pt x="814" y="629"/>
                  </a:cubicBezTo>
                  <a:cubicBezTo>
                    <a:pt x="814" y="628"/>
                    <a:pt x="813" y="627"/>
                    <a:pt x="815" y="628"/>
                  </a:cubicBezTo>
                  <a:cubicBezTo>
                    <a:pt x="816" y="629"/>
                    <a:pt x="818" y="630"/>
                    <a:pt x="819" y="630"/>
                  </a:cubicBezTo>
                  <a:cubicBezTo>
                    <a:pt x="820" y="631"/>
                    <a:pt x="820" y="629"/>
                    <a:pt x="820" y="630"/>
                  </a:cubicBezTo>
                  <a:cubicBezTo>
                    <a:pt x="820" y="631"/>
                    <a:pt x="820" y="632"/>
                    <a:pt x="821" y="632"/>
                  </a:cubicBezTo>
                  <a:cubicBezTo>
                    <a:pt x="822" y="631"/>
                    <a:pt x="822" y="630"/>
                    <a:pt x="823" y="631"/>
                  </a:cubicBezTo>
                  <a:cubicBezTo>
                    <a:pt x="823" y="631"/>
                    <a:pt x="823" y="631"/>
                    <a:pt x="824" y="631"/>
                  </a:cubicBezTo>
                  <a:cubicBezTo>
                    <a:pt x="825" y="631"/>
                    <a:pt x="826" y="631"/>
                    <a:pt x="827" y="632"/>
                  </a:cubicBezTo>
                  <a:cubicBezTo>
                    <a:pt x="828" y="632"/>
                    <a:pt x="829" y="632"/>
                    <a:pt x="829" y="633"/>
                  </a:cubicBezTo>
                  <a:cubicBezTo>
                    <a:pt x="830" y="634"/>
                    <a:pt x="831" y="634"/>
                    <a:pt x="831" y="635"/>
                  </a:cubicBezTo>
                  <a:cubicBezTo>
                    <a:pt x="832" y="635"/>
                    <a:pt x="832" y="636"/>
                    <a:pt x="833" y="635"/>
                  </a:cubicBezTo>
                  <a:cubicBezTo>
                    <a:pt x="834" y="634"/>
                    <a:pt x="834" y="634"/>
                    <a:pt x="836" y="634"/>
                  </a:cubicBezTo>
                  <a:cubicBezTo>
                    <a:pt x="837" y="634"/>
                    <a:pt x="838" y="633"/>
                    <a:pt x="839" y="632"/>
                  </a:cubicBezTo>
                  <a:cubicBezTo>
                    <a:pt x="839" y="632"/>
                    <a:pt x="841" y="630"/>
                    <a:pt x="841" y="630"/>
                  </a:cubicBezTo>
                  <a:cubicBezTo>
                    <a:pt x="843" y="629"/>
                    <a:pt x="843" y="629"/>
                    <a:pt x="843" y="629"/>
                  </a:cubicBezTo>
                  <a:cubicBezTo>
                    <a:pt x="843" y="629"/>
                    <a:pt x="844" y="629"/>
                    <a:pt x="845" y="630"/>
                  </a:cubicBezTo>
                  <a:cubicBezTo>
                    <a:pt x="845" y="631"/>
                    <a:pt x="846" y="631"/>
                    <a:pt x="846" y="631"/>
                  </a:cubicBezTo>
                  <a:cubicBezTo>
                    <a:pt x="847" y="631"/>
                    <a:pt x="847" y="631"/>
                    <a:pt x="847" y="631"/>
                  </a:cubicBezTo>
                  <a:cubicBezTo>
                    <a:pt x="847" y="631"/>
                    <a:pt x="848" y="631"/>
                    <a:pt x="849" y="631"/>
                  </a:cubicBezTo>
                  <a:cubicBezTo>
                    <a:pt x="850" y="631"/>
                    <a:pt x="849" y="631"/>
                    <a:pt x="851" y="630"/>
                  </a:cubicBezTo>
                  <a:cubicBezTo>
                    <a:pt x="852" y="629"/>
                    <a:pt x="853" y="628"/>
                    <a:pt x="854" y="627"/>
                  </a:cubicBezTo>
                  <a:cubicBezTo>
                    <a:pt x="855" y="626"/>
                    <a:pt x="855" y="625"/>
                    <a:pt x="855" y="623"/>
                  </a:cubicBezTo>
                  <a:cubicBezTo>
                    <a:pt x="855" y="621"/>
                    <a:pt x="855" y="621"/>
                    <a:pt x="855" y="620"/>
                  </a:cubicBezTo>
                  <a:cubicBezTo>
                    <a:pt x="856" y="618"/>
                    <a:pt x="856" y="616"/>
                    <a:pt x="856" y="616"/>
                  </a:cubicBezTo>
                  <a:cubicBezTo>
                    <a:pt x="855" y="615"/>
                    <a:pt x="855" y="615"/>
                    <a:pt x="855" y="614"/>
                  </a:cubicBezTo>
                  <a:cubicBezTo>
                    <a:pt x="855" y="613"/>
                    <a:pt x="855" y="613"/>
                    <a:pt x="854" y="613"/>
                  </a:cubicBezTo>
                  <a:cubicBezTo>
                    <a:pt x="854" y="612"/>
                    <a:pt x="851" y="610"/>
                    <a:pt x="851" y="609"/>
                  </a:cubicBezTo>
                  <a:cubicBezTo>
                    <a:pt x="850" y="609"/>
                    <a:pt x="847" y="609"/>
                    <a:pt x="848" y="608"/>
                  </a:cubicBezTo>
                  <a:cubicBezTo>
                    <a:pt x="848" y="607"/>
                    <a:pt x="848" y="607"/>
                    <a:pt x="848" y="607"/>
                  </a:cubicBezTo>
                  <a:cubicBezTo>
                    <a:pt x="848" y="606"/>
                    <a:pt x="849" y="605"/>
                    <a:pt x="849" y="604"/>
                  </a:cubicBezTo>
                  <a:cubicBezTo>
                    <a:pt x="848" y="603"/>
                    <a:pt x="848" y="602"/>
                    <a:pt x="848" y="602"/>
                  </a:cubicBezTo>
                  <a:cubicBezTo>
                    <a:pt x="853" y="602"/>
                    <a:pt x="853" y="602"/>
                    <a:pt x="853" y="602"/>
                  </a:cubicBezTo>
                  <a:cubicBezTo>
                    <a:pt x="853" y="602"/>
                    <a:pt x="851" y="600"/>
                    <a:pt x="852" y="599"/>
                  </a:cubicBezTo>
                  <a:cubicBezTo>
                    <a:pt x="852" y="598"/>
                    <a:pt x="853" y="597"/>
                    <a:pt x="852" y="596"/>
                  </a:cubicBezTo>
                  <a:cubicBezTo>
                    <a:pt x="851" y="596"/>
                    <a:pt x="851" y="595"/>
                    <a:pt x="851" y="595"/>
                  </a:cubicBezTo>
                  <a:cubicBezTo>
                    <a:pt x="850" y="595"/>
                    <a:pt x="850" y="595"/>
                    <a:pt x="850" y="594"/>
                  </a:cubicBezTo>
                  <a:cubicBezTo>
                    <a:pt x="850" y="594"/>
                    <a:pt x="850" y="592"/>
                    <a:pt x="851" y="592"/>
                  </a:cubicBezTo>
                  <a:cubicBezTo>
                    <a:pt x="851" y="592"/>
                    <a:pt x="852" y="592"/>
                    <a:pt x="852" y="591"/>
                  </a:cubicBezTo>
                  <a:cubicBezTo>
                    <a:pt x="852" y="590"/>
                    <a:pt x="851" y="590"/>
                    <a:pt x="851" y="589"/>
                  </a:cubicBezTo>
                  <a:cubicBezTo>
                    <a:pt x="851" y="589"/>
                    <a:pt x="851" y="588"/>
                    <a:pt x="851" y="587"/>
                  </a:cubicBezTo>
                  <a:cubicBezTo>
                    <a:pt x="850" y="586"/>
                    <a:pt x="849" y="585"/>
                    <a:pt x="849" y="585"/>
                  </a:cubicBezTo>
                  <a:cubicBezTo>
                    <a:pt x="849" y="584"/>
                    <a:pt x="850" y="584"/>
                    <a:pt x="849" y="583"/>
                  </a:cubicBezTo>
                  <a:cubicBezTo>
                    <a:pt x="849" y="583"/>
                    <a:pt x="848" y="583"/>
                    <a:pt x="848" y="582"/>
                  </a:cubicBezTo>
                  <a:cubicBezTo>
                    <a:pt x="848" y="582"/>
                    <a:pt x="849" y="580"/>
                    <a:pt x="850" y="580"/>
                  </a:cubicBezTo>
                  <a:cubicBezTo>
                    <a:pt x="850" y="580"/>
                    <a:pt x="851" y="580"/>
                    <a:pt x="851" y="579"/>
                  </a:cubicBezTo>
                  <a:cubicBezTo>
                    <a:pt x="852" y="579"/>
                    <a:pt x="852" y="578"/>
                    <a:pt x="853" y="577"/>
                  </a:cubicBezTo>
                  <a:cubicBezTo>
                    <a:pt x="853" y="577"/>
                    <a:pt x="855" y="575"/>
                    <a:pt x="855" y="576"/>
                  </a:cubicBezTo>
                  <a:cubicBezTo>
                    <a:pt x="855" y="578"/>
                    <a:pt x="855" y="578"/>
                    <a:pt x="856" y="577"/>
                  </a:cubicBezTo>
                  <a:cubicBezTo>
                    <a:pt x="856" y="577"/>
                    <a:pt x="856" y="576"/>
                    <a:pt x="857" y="576"/>
                  </a:cubicBezTo>
                  <a:cubicBezTo>
                    <a:pt x="858" y="577"/>
                    <a:pt x="858" y="577"/>
                    <a:pt x="859" y="577"/>
                  </a:cubicBezTo>
                  <a:cubicBezTo>
                    <a:pt x="860" y="577"/>
                    <a:pt x="861" y="577"/>
                    <a:pt x="861" y="577"/>
                  </a:cubicBezTo>
                  <a:cubicBezTo>
                    <a:pt x="862" y="578"/>
                    <a:pt x="863" y="578"/>
                    <a:pt x="863" y="579"/>
                  </a:cubicBezTo>
                  <a:cubicBezTo>
                    <a:pt x="863" y="579"/>
                    <a:pt x="865" y="579"/>
                    <a:pt x="864" y="580"/>
                  </a:cubicBezTo>
                  <a:cubicBezTo>
                    <a:pt x="864" y="580"/>
                    <a:pt x="864" y="580"/>
                    <a:pt x="865" y="581"/>
                  </a:cubicBezTo>
                  <a:cubicBezTo>
                    <a:pt x="865" y="582"/>
                    <a:pt x="866" y="584"/>
                    <a:pt x="866" y="585"/>
                  </a:cubicBezTo>
                  <a:cubicBezTo>
                    <a:pt x="867" y="585"/>
                    <a:pt x="867" y="585"/>
                    <a:pt x="868" y="586"/>
                  </a:cubicBezTo>
                  <a:cubicBezTo>
                    <a:pt x="868" y="587"/>
                    <a:pt x="868" y="587"/>
                    <a:pt x="868" y="587"/>
                  </a:cubicBezTo>
                  <a:cubicBezTo>
                    <a:pt x="869" y="587"/>
                    <a:pt x="869" y="587"/>
                    <a:pt x="869" y="586"/>
                  </a:cubicBezTo>
                  <a:cubicBezTo>
                    <a:pt x="869" y="586"/>
                    <a:pt x="869" y="584"/>
                    <a:pt x="869" y="583"/>
                  </a:cubicBezTo>
                  <a:cubicBezTo>
                    <a:pt x="869" y="583"/>
                    <a:pt x="869" y="582"/>
                    <a:pt x="869" y="581"/>
                  </a:cubicBezTo>
                  <a:cubicBezTo>
                    <a:pt x="870" y="581"/>
                    <a:pt x="871" y="581"/>
                    <a:pt x="872" y="581"/>
                  </a:cubicBezTo>
                  <a:cubicBezTo>
                    <a:pt x="872" y="581"/>
                    <a:pt x="873" y="581"/>
                    <a:pt x="873" y="581"/>
                  </a:cubicBezTo>
                  <a:cubicBezTo>
                    <a:pt x="873" y="581"/>
                    <a:pt x="874" y="581"/>
                    <a:pt x="875" y="581"/>
                  </a:cubicBezTo>
                  <a:cubicBezTo>
                    <a:pt x="876" y="581"/>
                    <a:pt x="876" y="581"/>
                    <a:pt x="877" y="582"/>
                  </a:cubicBezTo>
                  <a:cubicBezTo>
                    <a:pt x="877" y="583"/>
                    <a:pt x="878" y="584"/>
                    <a:pt x="878" y="584"/>
                  </a:cubicBezTo>
                  <a:cubicBezTo>
                    <a:pt x="879" y="585"/>
                    <a:pt x="880" y="585"/>
                    <a:pt x="880" y="586"/>
                  </a:cubicBezTo>
                  <a:cubicBezTo>
                    <a:pt x="880" y="586"/>
                    <a:pt x="881" y="586"/>
                    <a:pt x="882" y="587"/>
                  </a:cubicBezTo>
                  <a:cubicBezTo>
                    <a:pt x="882" y="587"/>
                    <a:pt x="883" y="588"/>
                    <a:pt x="883" y="589"/>
                  </a:cubicBezTo>
                  <a:cubicBezTo>
                    <a:pt x="884" y="589"/>
                    <a:pt x="885" y="591"/>
                    <a:pt x="885" y="591"/>
                  </a:cubicBezTo>
                  <a:cubicBezTo>
                    <a:pt x="886" y="592"/>
                    <a:pt x="886" y="593"/>
                    <a:pt x="887" y="593"/>
                  </a:cubicBezTo>
                  <a:cubicBezTo>
                    <a:pt x="887" y="592"/>
                    <a:pt x="888" y="592"/>
                    <a:pt x="888" y="591"/>
                  </a:cubicBezTo>
                  <a:cubicBezTo>
                    <a:pt x="888" y="590"/>
                    <a:pt x="889" y="590"/>
                    <a:pt x="889" y="589"/>
                  </a:cubicBezTo>
                  <a:cubicBezTo>
                    <a:pt x="889" y="589"/>
                    <a:pt x="888" y="587"/>
                    <a:pt x="889" y="587"/>
                  </a:cubicBezTo>
                  <a:cubicBezTo>
                    <a:pt x="889" y="587"/>
                    <a:pt x="891" y="586"/>
                    <a:pt x="891" y="585"/>
                  </a:cubicBezTo>
                  <a:cubicBezTo>
                    <a:pt x="891" y="584"/>
                    <a:pt x="890" y="584"/>
                    <a:pt x="891" y="584"/>
                  </a:cubicBezTo>
                  <a:cubicBezTo>
                    <a:pt x="892" y="583"/>
                    <a:pt x="894" y="583"/>
                    <a:pt x="894" y="581"/>
                  </a:cubicBezTo>
                  <a:cubicBezTo>
                    <a:pt x="894" y="580"/>
                    <a:pt x="894" y="579"/>
                    <a:pt x="895" y="579"/>
                  </a:cubicBezTo>
                  <a:cubicBezTo>
                    <a:pt x="895" y="579"/>
                    <a:pt x="895" y="578"/>
                    <a:pt x="895" y="577"/>
                  </a:cubicBezTo>
                  <a:cubicBezTo>
                    <a:pt x="894" y="576"/>
                    <a:pt x="894" y="575"/>
                    <a:pt x="893" y="575"/>
                  </a:cubicBezTo>
                  <a:cubicBezTo>
                    <a:pt x="892" y="575"/>
                    <a:pt x="891" y="575"/>
                    <a:pt x="890" y="575"/>
                  </a:cubicBezTo>
                  <a:cubicBezTo>
                    <a:pt x="890" y="574"/>
                    <a:pt x="889" y="573"/>
                    <a:pt x="889" y="572"/>
                  </a:cubicBezTo>
                  <a:cubicBezTo>
                    <a:pt x="889" y="571"/>
                    <a:pt x="890" y="570"/>
                    <a:pt x="890" y="569"/>
                  </a:cubicBezTo>
                  <a:cubicBezTo>
                    <a:pt x="890" y="568"/>
                    <a:pt x="891" y="566"/>
                    <a:pt x="891" y="566"/>
                  </a:cubicBezTo>
                  <a:cubicBezTo>
                    <a:pt x="892" y="565"/>
                    <a:pt x="892" y="564"/>
                    <a:pt x="892" y="564"/>
                  </a:cubicBezTo>
                  <a:cubicBezTo>
                    <a:pt x="893" y="563"/>
                    <a:pt x="893" y="563"/>
                    <a:pt x="894" y="562"/>
                  </a:cubicBezTo>
                  <a:cubicBezTo>
                    <a:pt x="894" y="562"/>
                    <a:pt x="896" y="562"/>
                    <a:pt x="897" y="562"/>
                  </a:cubicBezTo>
                  <a:cubicBezTo>
                    <a:pt x="897" y="562"/>
                    <a:pt x="899" y="562"/>
                    <a:pt x="898" y="561"/>
                  </a:cubicBezTo>
                  <a:cubicBezTo>
                    <a:pt x="898" y="561"/>
                    <a:pt x="898" y="560"/>
                    <a:pt x="898" y="559"/>
                  </a:cubicBezTo>
                  <a:cubicBezTo>
                    <a:pt x="898" y="559"/>
                    <a:pt x="899" y="557"/>
                    <a:pt x="899" y="556"/>
                  </a:cubicBezTo>
                  <a:cubicBezTo>
                    <a:pt x="899" y="555"/>
                    <a:pt x="899" y="554"/>
                    <a:pt x="898" y="554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98" y="554"/>
                    <a:pt x="898" y="554"/>
                    <a:pt x="898" y="555"/>
                  </a:cubicBezTo>
                  <a:cubicBezTo>
                    <a:pt x="897" y="555"/>
                    <a:pt x="897" y="556"/>
                    <a:pt x="896" y="557"/>
                  </a:cubicBezTo>
                  <a:cubicBezTo>
                    <a:pt x="896" y="557"/>
                    <a:pt x="895" y="557"/>
                    <a:pt x="894" y="557"/>
                  </a:cubicBezTo>
                  <a:cubicBezTo>
                    <a:pt x="893" y="557"/>
                    <a:pt x="891" y="557"/>
                    <a:pt x="890" y="557"/>
                  </a:cubicBezTo>
                  <a:cubicBezTo>
                    <a:pt x="889" y="556"/>
                    <a:pt x="889" y="558"/>
                    <a:pt x="888" y="558"/>
                  </a:cubicBezTo>
                  <a:cubicBezTo>
                    <a:pt x="887" y="558"/>
                    <a:pt x="887" y="557"/>
                    <a:pt x="887" y="555"/>
                  </a:cubicBezTo>
                  <a:cubicBezTo>
                    <a:pt x="887" y="552"/>
                    <a:pt x="887" y="552"/>
                    <a:pt x="887" y="551"/>
                  </a:cubicBezTo>
                  <a:cubicBezTo>
                    <a:pt x="887" y="551"/>
                    <a:pt x="887" y="549"/>
                    <a:pt x="887" y="549"/>
                  </a:cubicBezTo>
                  <a:cubicBezTo>
                    <a:pt x="887" y="548"/>
                    <a:pt x="887" y="547"/>
                    <a:pt x="887" y="546"/>
                  </a:cubicBezTo>
                  <a:cubicBezTo>
                    <a:pt x="886" y="545"/>
                    <a:pt x="886" y="545"/>
                    <a:pt x="885" y="544"/>
                  </a:cubicBezTo>
                  <a:cubicBezTo>
                    <a:pt x="884" y="544"/>
                    <a:pt x="885" y="542"/>
                    <a:pt x="885" y="542"/>
                  </a:cubicBezTo>
                  <a:cubicBezTo>
                    <a:pt x="885" y="541"/>
                    <a:pt x="885" y="541"/>
                    <a:pt x="885" y="541"/>
                  </a:cubicBezTo>
                  <a:cubicBezTo>
                    <a:pt x="884" y="541"/>
                    <a:pt x="884" y="541"/>
                    <a:pt x="884" y="541"/>
                  </a:cubicBezTo>
                  <a:cubicBezTo>
                    <a:pt x="883" y="540"/>
                    <a:pt x="881" y="539"/>
                    <a:pt x="880" y="539"/>
                  </a:cubicBezTo>
                  <a:cubicBezTo>
                    <a:pt x="879" y="538"/>
                    <a:pt x="879" y="539"/>
                    <a:pt x="878" y="539"/>
                  </a:cubicBezTo>
                  <a:cubicBezTo>
                    <a:pt x="877" y="539"/>
                    <a:pt x="875" y="540"/>
                    <a:pt x="874" y="540"/>
                  </a:cubicBezTo>
                  <a:cubicBezTo>
                    <a:pt x="873" y="541"/>
                    <a:pt x="873" y="541"/>
                    <a:pt x="873" y="541"/>
                  </a:cubicBezTo>
                  <a:cubicBezTo>
                    <a:pt x="873" y="541"/>
                    <a:pt x="873" y="542"/>
                    <a:pt x="873" y="542"/>
                  </a:cubicBezTo>
                  <a:cubicBezTo>
                    <a:pt x="873" y="543"/>
                    <a:pt x="872" y="543"/>
                    <a:pt x="871" y="543"/>
                  </a:cubicBezTo>
                  <a:cubicBezTo>
                    <a:pt x="870" y="543"/>
                    <a:pt x="869" y="543"/>
                    <a:pt x="869" y="543"/>
                  </a:cubicBezTo>
                  <a:cubicBezTo>
                    <a:pt x="868" y="542"/>
                    <a:pt x="866" y="542"/>
                    <a:pt x="865" y="542"/>
                  </a:cubicBezTo>
                  <a:cubicBezTo>
                    <a:pt x="864" y="541"/>
                    <a:pt x="863" y="542"/>
                    <a:pt x="862" y="541"/>
                  </a:cubicBezTo>
                  <a:cubicBezTo>
                    <a:pt x="861" y="541"/>
                    <a:pt x="860" y="540"/>
                    <a:pt x="859" y="540"/>
                  </a:cubicBezTo>
                  <a:cubicBezTo>
                    <a:pt x="859" y="539"/>
                    <a:pt x="858" y="539"/>
                    <a:pt x="858" y="540"/>
                  </a:cubicBezTo>
                  <a:cubicBezTo>
                    <a:pt x="857" y="540"/>
                    <a:pt x="857" y="541"/>
                    <a:pt x="856" y="541"/>
                  </a:cubicBezTo>
                  <a:cubicBezTo>
                    <a:pt x="855" y="541"/>
                    <a:pt x="854" y="542"/>
                    <a:pt x="854" y="541"/>
                  </a:cubicBezTo>
                  <a:cubicBezTo>
                    <a:pt x="853" y="541"/>
                    <a:pt x="854" y="540"/>
                    <a:pt x="854" y="539"/>
                  </a:cubicBezTo>
                  <a:cubicBezTo>
                    <a:pt x="854" y="539"/>
                    <a:pt x="853" y="537"/>
                    <a:pt x="853" y="536"/>
                  </a:cubicBezTo>
                  <a:cubicBezTo>
                    <a:pt x="853" y="535"/>
                    <a:pt x="855" y="534"/>
                    <a:pt x="855" y="534"/>
                  </a:cubicBezTo>
                  <a:cubicBezTo>
                    <a:pt x="855" y="531"/>
                    <a:pt x="855" y="531"/>
                    <a:pt x="855" y="531"/>
                  </a:cubicBezTo>
                  <a:cubicBezTo>
                    <a:pt x="856" y="530"/>
                    <a:pt x="856" y="530"/>
                    <a:pt x="856" y="530"/>
                  </a:cubicBezTo>
                  <a:cubicBezTo>
                    <a:pt x="855" y="528"/>
                    <a:pt x="853" y="527"/>
                    <a:pt x="853" y="526"/>
                  </a:cubicBezTo>
                  <a:cubicBezTo>
                    <a:pt x="852" y="525"/>
                    <a:pt x="852" y="524"/>
                    <a:pt x="851" y="524"/>
                  </a:cubicBezTo>
                  <a:cubicBezTo>
                    <a:pt x="849" y="524"/>
                    <a:pt x="848" y="523"/>
                    <a:pt x="846" y="522"/>
                  </a:cubicBezTo>
                  <a:cubicBezTo>
                    <a:pt x="844" y="521"/>
                    <a:pt x="844" y="521"/>
                    <a:pt x="844" y="521"/>
                  </a:cubicBezTo>
                  <a:cubicBezTo>
                    <a:pt x="844" y="521"/>
                    <a:pt x="844" y="520"/>
                    <a:pt x="843" y="520"/>
                  </a:cubicBezTo>
                  <a:cubicBezTo>
                    <a:pt x="843" y="520"/>
                    <a:pt x="842" y="520"/>
                    <a:pt x="841" y="520"/>
                  </a:cubicBezTo>
                  <a:cubicBezTo>
                    <a:pt x="841" y="519"/>
                    <a:pt x="840" y="516"/>
                    <a:pt x="840" y="515"/>
                  </a:cubicBezTo>
                  <a:cubicBezTo>
                    <a:pt x="839" y="514"/>
                    <a:pt x="838" y="513"/>
                    <a:pt x="837" y="513"/>
                  </a:cubicBezTo>
                  <a:cubicBezTo>
                    <a:pt x="837" y="512"/>
                    <a:pt x="837" y="512"/>
                    <a:pt x="837" y="511"/>
                  </a:cubicBezTo>
                  <a:cubicBezTo>
                    <a:pt x="837" y="511"/>
                    <a:pt x="837" y="510"/>
                    <a:pt x="836" y="509"/>
                  </a:cubicBezTo>
                  <a:cubicBezTo>
                    <a:pt x="835" y="509"/>
                    <a:pt x="835" y="507"/>
                    <a:pt x="834" y="507"/>
                  </a:cubicBezTo>
                  <a:cubicBezTo>
                    <a:pt x="834" y="507"/>
                    <a:pt x="833" y="507"/>
                    <a:pt x="833" y="506"/>
                  </a:cubicBezTo>
                  <a:cubicBezTo>
                    <a:pt x="833" y="505"/>
                    <a:pt x="833" y="504"/>
                    <a:pt x="833" y="504"/>
                  </a:cubicBezTo>
                  <a:cubicBezTo>
                    <a:pt x="833" y="503"/>
                    <a:pt x="833" y="502"/>
                    <a:pt x="832" y="502"/>
                  </a:cubicBezTo>
                  <a:cubicBezTo>
                    <a:pt x="831" y="501"/>
                    <a:pt x="831" y="501"/>
                    <a:pt x="831" y="500"/>
                  </a:cubicBezTo>
                  <a:cubicBezTo>
                    <a:pt x="830" y="499"/>
                    <a:pt x="830" y="498"/>
                    <a:pt x="830" y="497"/>
                  </a:cubicBezTo>
                  <a:cubicBezTo>
                    <a:pt x="829" y="496"/>
                    <a:pt x="829" y="496"/>
                    <a:pt x="828" y="495"/>
                  </a:cubicBezTo>
                  <a:cubicBezTo>
                    <a:pt x="827" y="495"/>
                    <a:pt x="825" y="494"/>
                    <a:pt x="825" y="493"/>
                  </a:cubicBezTo>
                  <a:cubicBezTo>
                    <a:pt x="826" y="492"/>
                    <a:pt x="828" y="491"/>
                    <a:pt x="828" y="490"/>
                  </a:cubicBezTo>
                  <a:cubicBezTo>
                    <a:pt x="828" y="489"/>
                    <a:pt x="828" y="488"/>
                    <a:pt x="828" y="488"/>
                  </a:cubicBezTo>
                  <a:cubicBezTo>
                    <a:pt x="829" y="488"/>
                    <a:pt x="829" y="487"/>
                    <a:pt x="828" y="487"/>
                  </a:cubicBezTo>
                  <a:cubicBezTo>
                    <a:pt x="828" y="486"/>
                    <a:pt x="828" y="486"/>
                    <a:pt x="829" y="486"/>
                  </a:cubicBezTo>
                  <a:cubicBezTo>
                    <a:pt x="829" y="485"/>
                    <a:pt x="829" y="484"/>
                    <a:pt x="829" y="484"/>
                  </a:cubicBezTo>
                  <a:cubicBezTo>
                    <a:pt x="830" y="483"/>
                    <a:pt x="830" y="481"/>
                    <a:pt x="831" y="480"/>
                  </a:cubicBezTo>
                  <a:cubicBezTo>
                    <a:pt x="832" y="480"/>
                    <a:pt x="834" y="480"/>
                    <a:pt x="834" y="480"/>
                  </a:cubicBezTo>
                  <a:cubicBezTo>
                    <a:pt x="835" y="479"/>
                    <a:pt x="836" y="478"/>
                    <a:pt x="836" y="477"/>
                  </a:cubicBezTo>
                  <a:cubicBezTo>
                    <a:pt x="836" y="476"/>
                    <a:pt x="836" y="476"/>
                    <a:pt x="837" y="476"/>
                  </a:cubicBezTo>
                  <a:cubicBezTo>
                    <a:pt x="838" y="476"/>
                    <a:pt x="840" y="476"/>
                    <a:pt x="840" y="476"/>
                  </a:cubicBezTo>
                  <a:cubicBezTo>
                    <a:pt x="840" y="476"/>
                    <a:pt x="841" y="477"/>
                    <a:pt x="842" y="477"/>
                  </a:cubicBezTo>
                  <a:cubicBezTo>
                    <a:pt x="842" y="477"/>
                    <a:pt x="842" y="476"/>
                    <a:pt x="843" y="477"/>
                  </a:cubicBezTo>
                  <a:cubicBezTo>
                    <a:pt x="844" y="478"/>
                    <a:pt x="845" y="480"/>
                    <a:pt x="846" y="480"/>
                  </a:cubicBezTo>
                  <a:cubicBezTo>
                    <a:pt x="847" y="480"/>
                    <a:pt x="847" y="480"/>
                    <a:pt x="847" y="480"/>
                  </a:cubicBezTo>
                  <a:cubicBezTo>
                    <a:pt x="848" y="481"/>
                    <a:pt x="847" y="481"/>
                    <a:pt x="848" y="481"/>
                  </a:cubicBezTo>
                  <a:cubicBezTo>
                    <a:pt x="849" y="481"/>
                    <a:pt x="850" y="481"/>
                    <a:pt x="851" y="481"/>
                  </a:cubicBezTo>
                  <a:cubicBezTo>
                    <a:pt x="852" y="481"/>
                    <a:pt x="852" y="481"/>
                    <a:pt x="853" y="481"/>
                  </a:cubicBezTo>
                  <a:cubicBezTo>
                    <a:pt x="854" y="481"/>
                    <a:pt x="854" y="480"/>
                    <a:pt x="855" y="481"/>
                  </a:cubicBezTo>
                  <a:cubicBezTo>
                    <a:pt x="856" y="482"/>
                    <a:pt x="856" y="482"/>
                    <a:pt x="857" y="482"/>
                  </a:cubicBezTo>
                  <a:cubicBezTo>
                    <a:pt x="857" y="482"/>
                    <a:pt x="857" y="481"/>
                    <a:pt x="857" y="481"/>
                  </a:cubicBezTo>
                  <a:cubicBezTo>
                    <a:pt x="858" y="481"/>
                    <a:pt x="858" y="481"/>
                    <a:pt x="858" y="481"/>
                  </a:cubicBezTo>
                  <a:cubicBezTo>
                    <a:pt x="858" y="481"/>
                    <a:pt x="859" y="481"/>
                    <a:pt x="860" y="481"/>
                  </a:cubicBezTo>
                  <a:cubicBezTo>
                    <a:pt x="861" y="481"/>
                    <a:pt x="861" y="484"/>
                    <a:pt x="862" y="485"/>
                  </a:cubicBezTo>
                  <a:cubicBezTo>
                    <a:pt x="863" y="486"/>
                    <a:pt x="866" y="487"/>
                    <a:pt x="868" y="488"/>
                  </a:cubicBezTo>
                  <a:cubicBezTo>
                    <a:pt x="870" y="489"/>
                    <a:pt x="871" y="489"/>
                    <a:pt x="874" y="491"/>
                  </a:cubicBezTo>
                  <a:cubicBezTo>
                    <a:pt x="876" y="492"/>
                    <a:pt x="880" y="492"/>
                    <a:pt x="882" y="493"/>
                  </a:cubicBezTo>
                  <a:cubicBezTo>
                    <a:pt x="884" y="493"/>
                    <a:pt x="885" y="494"/>
                    <a:pt x="887" y="495"/>
                  </a:cubicBezTo>
                  <a:cubicBezTo>
                    <a:pt x="888" y="495"/>
                    <a:pt x="889" y="496"/>
                    <a:pt x="891" y="497"/>
                  </a:cubicBezTo>
                  <a:cubicBezTo>
                    <a:pt x="892" y="498"/>
                    <a:pt x="892" y="499"/>
                    <a:pt x="891" y="501"/>
                  </a:cubicBezTo>
                  <a:cubicBezTo>
                    <a:pt x="891" y="502"/>
                    <a:pt x="892" y="502"/>
                    <a:pt x="893" y="502"/>
                  </a:cubicBezTo>
                  <a:cubicBezTo>
                    <a:pt x="894" y="502"/>
                    <a:pt x="895" y="502"/>
                    <a:pt x="896" y="503"/>
                  </a:cubicBezTo>
                  <a:cubicBezTo>
                    <a:pt x="896" y="504"/>
                    <a:pt x="896" y="504"/>
                    <a:pt x="897" y="505"/>
                  </a:cubicBezTo>
                  <a:cubicBezTo>
                    <a:pt x="898" y="505"/>
                    <a:pt x="898" y="505"/>
                    <a:pt x="898" y="505"/>
                  </a:cubicBezTo>
                  <a:cubicBezTo>
                    <a:pt x="898" y="505"/>
                    <a:pt x="899" y="504"/>
                    <a:pt x="899" y="503"/>
                  </a:cubicBezTo>
                  <a:cubicBezTo>
                    <a:pt x="899" y="502"/>
                    <a:pt x="900" y="501"/>
                    <a:pt x="901" y="501"/>
                  </a:cubicBezTo>
                  <a:cubicBezTo>
                    <a:pt x="901" y="501"/>
                    <a:pt x="903" y="501"/>
                    <a:pt x="904" y="501"/>
                  </a:cubicBezTo>
                  <a:cubicBezTo>
                    <a:pt x="905" y="501"/>
                    <a:pt x="906" y="501"/>
                    <a:pt x="906" y="500"/>
                  </a:cubicBezTo>
                  <a:cubicBezTo>
                    <a:pt x="906" y="500"/>
                    <a:pt x="905" y="499"/>
                    <a:pt x="906" y="499"/>
                  </a:cubicBezTo>
                  <a:cubicBezTo>
                    <a:pt x="907" y="499"/>
                    <a:pt x="907" y="499"/>
                    <a:pt x="908" y="500"/>
                  </a:cubicBezTo>
                  <a:cubicBezTo>
                    <a:pt x="908" y="500"/>
                    <a:pt x="908" y="501"/>
                    <a:pt x="909" y="501"/>
                  </a:cubicBezTo>
                  <a:cubicBezTo>
                    <a:pt x="909" y="501"/>
                    <a:pt x="909" y="500"/>
                    <a:pt x="911" y="501"/>
                  </a:cubicBezTo>
                  <a:cubicBezTo>
                    <a:pt x="912" y="502"/>
                    <a:pt x="914" y="503"/>
                    <a:pt x="914" y="503"/>
                  </a:cubicBezTo>
                  <a:cubicBezTo>
                    <a:pt x="914" y="502"/>
                    <a:pt x="915" y="500"/>
                    <a:pt x="914" y="499"/>
                  </a:cubicBezTo>
                  <a:cubicBezTo>
                    <a:pt x="914" y="498"/>
                    <a:pt x="915" y="498"/>
                    <a:pt x="915" y="498"/>
                  </a:cubicBezTo>
                  <a:cubicBezTo>
                    <a:pt x="916" y="498"/>
                    <a:pt x="918" y="498"/>
                    <a:pt x="918" y="497"/>
                  </a:cubicBezTo>
                  <a:cubicBezTo>
                    <a:pt x="918" y="496"/>
                    <a:pt x="920" y="496"/>
                    <a:pt x="919" y="495"/>
                  </a:cubicBezTo>
                  <a:cubicBezTo>
                    <a:pt x="919" y="494"/>
                    <a:pt x="918" y="492"/>
                    <a:pt x="919" y="492"/>
                  </a:cubicBezTo>
                  <a:cubicBezTo>
                    <a:pt x="921" y="492"/>
                    <a:pt x="922" y="493"/>
                    <a:pt x="922" y="491"/>
                  </a:cubicBezTo>
                  <a:cubicBezTo>
                    <a:pt x="922" y="490"/>
                    <a:pt x="922" y="487"/>
                    <a:pt x="923" y="487"/>
                  </a:cubicBezTo>
                  <a:cubicBezTo>
                    <a:pt x="924" y="487"/>
                    <a:pt x="926" y="488"/>
                    <a:pt x="926" y="488"/>
                  </a:cubicBezTo>
                  <a:cubicBezTo>
                    <a:pt x="927" y="488"/>
                    <a:pt x="928" y="489"/>
                    <a:pt x="929" y="488"/>
                  </a:cubicBezTo>
                  <a:cubicBezTo>
                    <a:pt x="929" y="488"/>
                    <a:pt x="930" y="486"/>
                    <a:pt x="930" y="484"/>
                  </a:cubicBezTo>
                  <a:cubicBezTo>
                    <a:pt x="931" y="483"/>
                    <a:pt x="931" y="481"/>
                    <a:pt x="932" y="482"/>
                  </a:cubicBezTo>
                  <a:cubicBezTo>
                    <a:pt x="933" y="482"/>
                    <a:pt x="934" y="483"/>
                    <a:pt x="934" y="483"/>
                  </a:cubicBezTo>
                  <a:cubicBezTo>
                    <a:pt x="935" y="483"/>
                    <a:pt x="936" y="482"/>
                    <a:pt x="936" y="482"/>
                  </a:cubicBezTo>
                  <a:cubicBezTo>
                    <a:pt x="936" y="481"/>
                    <a:pt x="936" y="481"/>
                    <a:pt x="936" y="481"/>
                  </a:cubicBezTo>
                  <a:cubicBezTo>
                    <a:pt x="936" y="480"/>
                    <a:pt x="933" y="477"/>
                    <a:pt x="933" y="476"/>
                  </a:cubicBezTo>
                  <a:cubicBezTo>
                    <a:pt x="932" y="475"/>
                    <a:pt x="932" y="475"/>
                    <a:pt x="932" y="474"/>
                  </a:cubicBezTo>
                  <a:cubicBezTo>
                    <a:pt x="931" y="472"/>
                    <a:pt x="931" y="472"/>
                    <a:pt x="931" y="472"/>
                  </a:cubicBezTo>
                  <a:cubicBezTo>
                    <a:pt x="931" y="472"/>
                    <a:pt x="930" y="471"/>
                    <a:pt x="930" y="470"/>
                  </a:cubicBezTo>
                  <a:cubicBezTo>
                    <a:pt x="930" y="469"/>
                    <a:pt x="930" y="468"/>
                    <a:pt x="930" y="468"/>
                  </a:cubicBezTo>
                  <a:cubicBezTo>
                    <a:pt x="930" y="468"/>
                    <a:pt x="928" y="468"/>
                    <a:pt x="928" y="468"/>
                  </a:cubicBezTo>
                  <a:cubicBezTo>
                    <a:pt x="928" y="467"/>
                    <a:pt x="928" y="467"/>
                    <a:pt x="927" y="466"/>
                  </a:cubicBezTo>
                  <a:cubicBezTo>
                    <a:pt x="926" y="465"/>
                    <a:pt x="924" y="464"/>
                    <a:pt x="923" y="464"/>
                  </a:cubicBezTo>
                  <a:cubicBezTo>
                    <a:pt x="922" y="464"/>
                    <a:pt x="918" y="465"/>
                    <a:pt x="917" y="463"/>
                  </a:cubicBezTo>
                  <a:cubicBezTo>
                    <a:pt x="915" y="462"/>
                    <a:pt x="915" y="461"/>
                    <a:pt x="915" y="460"/>
                  </a:cubicBezTo>
                  <a:cubicBezTo>
                    <a:pt x="915" y="460"/>
                    <a:pt x="913" y="460"/>
                    <a:pt x="913" y="458"/>
                  </a:cubicBezTo>
                  <a:cubicBezTo>
                    <a:pt x="913" y="457"/>
                    <a:pt x="912" y="453"/>
                    <a:pt x="913" y="453"/>
                  </a:cubicBezTo>
                  <a:cubicBezTo>
                    <a:pt x="913" y="452"/>
                    <a:pt x="913" y="452"/>
                    <a:pt x="913" y="450"/>
                  </a:cubicBezTo>
                  <a:cubicBezTo>
                    <a:pt x="913" y="448"/>
                    <a:pt x="913" y="443"/>
                    <a:pt x="913" y="443"/>
                  </a:cubicBezTo>
                  <a:cubicBezTo>
                    <a:pt x="913" y="443"/>
                    <a:pt x="913" y="442"/>
                    <a:pt x="913" y="441"/>
                  </a:cubicBezTo>
                  <a:cubicBezTo>
                    <a:pt x="914" y="439"/>
                    <a:pt x="914" y="436"/>
                    <a:pt x="914" y="436"/>
                  </a:cubicBezTo>
                  <a:cubicBezTo>
                    <a:pt x="914" y="436"/>
                    <a:pt x="913" y="435"/>
                    <a:pt x="913" y="434"/>
                  </a:cubicBezTo>
                  <a:cubicBezTo>
                    <a:pt x="914" y="433"/>
                    <a:pt x="915" y="433"/>
                    <a:pt x="916" y="433"/>
                  </a:cubicBezTo>
                  <a:cubicBezTo>
                    <a:pt x="917" y="433"/>
                    <a:pt x="918" y="432"/>
                    <a:pt x="919" y="432"/>
                  </a:cubicBezTo>
                  <a:cubicBezTo>
                    <a:pt x="919" y="432"/>
                    <a:pt x="921" y="432"/>
                    <a:pt x="921" y="432"/>
                  </a:cubicBezTo>
                  <a:cubicBezTo>
                    <a:pt x="922" y="433"/>
                    <a:pt x="923" y="433"/>
                    <a:pt x="923" y="433"/>
                  </a:cubicBezTo>
                  <a:cubicBezTo>
                    <a:pt x="924" y="433"/>
                    <a:pt x="924" y="433"/>
                    <a:pt x="924" y="433"/>
                  </a:cubicBezTo>
                  <a:cubicBezTo>
                    <a:pt x="924" y="433"/>
                    <a:pt x="922" y="431"/>
                    <a:pt x="923" y="430"/>
                  </a:cubicBezTo>
                  <a:cubicBezTo>
                    <a:pt x="924" y="429"/>
                    <a:pt x="925" y="428"/>
                    <a:pt x="925" y="428"/>
                  </a:cubicBezTo>
                  <a:cubicBezTo>
                    <a:pt x="925" y="427"/>
                    <a:pt x="925" y="427"/>
                    <a:pt x="926" y="425"/>
                  </a:cubicBezTo>
                  <a:cubicBezTo>
                    <a:pt x="927" y="424"/>
                    <a:pt x="929" y="422"/>
                    <a:pt x="930" y="422"/>
                  </a:cubicBezTo>
                  <a:cubicBezTo>
                    <a:pt x="930" y="422"/>
                    <a:pt x="931" y="423"/>
                    <a:pt x="931" y="422"/>
                  </a:cubicBezTo>
                  <a:cubicBezTo>
                    <a:pt x="932" y="421"/>
                    <a:pt x="932" y="421"/>
                    <a:pt x="933" y="421"/>
                  </a:cubicBezTo>
                  <a:cubicBezTo>
                    <a:pt x="935" y="421"/>
                    <a:pt x="935" y="421"/>
                    <a:pt x="935" y="420"/>
                  </a:cubicBezTo>
                  <a:cubicBezTo>
                    <a:pt x="935" y="419"/>
                    <a:pt x="935" y="418"/>
                    <a:pt x="936" y="418"/>
                  </a:cubicBezTo>
                  <a:cubicBezTo>
                    <a:pt x="938" y="419"/>
                    <a:pt x="940" y="419"/>
                    <a:pt x="941" y="418"/>
                  </a:cubicBezTo>
                  <a:cubicBezTo>
                    <a:pt x="941" y="417"/>
                    <a:pt x="942" y="414"/>
                    <a:pt x="942" y="413"/>
                  </a:cubicBezTo>
                  <a:cubicBezTo>
                    <a:pt x="943" y="413"/>
                    <a:pt x="943" y="412"/>
                    <a:pt x="943" y="412"/>
                  </a:cubicBezTo>
                  <a:cubicBezTo>
                    <a:pt x="944" y="412"/>
                    <a:pt x="945" y="411"/>
                    <a:pt x="945" y="411"/>
                  </a:cubicBezTo>
                  <a:cubicBezTo>
                    <a:pt x="945" y="410"/>
                    <a:pt x="945" y="409"/>
                    <a:pt x="946" y="409"/>
                  </a:cubicBezTo>
                  <a:cubicBezTo>
                    <a:pt x="947" y="409"/>
                    <a:pt x="948" y="409"/>
                    <a:pt x="949" y="409"/>
                  </a:cubicBezTo>
                  <a:cubicBezTo>
                    <a:pt x="949" y="409"/>
                    <a:pt x="950" y="408"/>
                    <a:pt x="950" y="407"/>
                  </a:cubicBezTo>
                  <a:cubicBezTo>
                    <a:pt x="949" y="406"/>
                    <a:pt x="947" y="403"/>
                    <a:pt x="947" y="402"/>
                  </a:cubicBezTo>
                  <a:cubicBezTo>
                    <a:pt x="947" y="401"/>
                    <a:pt x="947" y="400"/>
                    <a:pt x="947" y="399"/>
                  </a:cubicBezTo>
                  <a:cubicBezTo>
                    <a:pt x="946" y="399"/>
                    <a:pt x="946" y="399"/>
                    <a:pt x="945" y="398"/>
                  </a:cubicBezTo>
                  <a:cubicBezTo>
                    <a:pt x="944" y="398"/>
                    <a:pt x="943" y="398"/>
                    <a:pt x="942" y="397"/>
                  </a:cubicBezTo>
                  <a:cubicBezTo>
                    <a:pt x="941" y="397"/>
                    <a:pt x="940" y="397"/>
                    <a:pt x="941" y="396"/>
                  </a:cubicBezTo>
                  <a:cubicBezTo>
                    <a:pt x="942" y="395"/>
                    <a:pt x="943" y="396"/>
                    <a:pt x="943" y="395"/>
                  </a:cubicBezTo>
                  <a:cubicBezTo>
                    <a:pt x="943" y="394"/>
                    <a:pt x="944" y="392"/>
                    <a:pt x="943" y="392"/>
                  </a:cubicBezTo>
                  <a:cubicBezTo>
                    <a:pt x="942" y="391"/>
                    <a:pt x="941" y="390"/>
                    <a:pt x="941" y="389"/>
                  </a:cubicBezTo>
                  <a:cubicBezTo>
                    <a:pt x="941" y="388"/>
                    <a:pt x="942" y="387"/>
                    <a:pt x="942" y="386"/>
                  </a:cubicBezTo>
                  <a:cubicBezTo>
                    <a:pt x="942" y="386"/>
                    <a:pt x="944" y="384"/>
                    <a:pt x="945" y="385"/>
                  </a:cubicBezTo>
                  <a:cubicBezTo>
                    <a:pt x="946" y="385"/>
                    <a:pt x="949" y="387"/>
                    <a:pt x="950" y="387"/>
                  </a:cubicBezTo>
                  <a:cubicBezTo>
                    <a:pt x="950" y="387"/>
                    <a:pt x="951" y="386"/>
                    <a:pt x="952" y="386"/>
                  </a:cubicBezTo>
                  <a:cubicBezTo>
                    <a:pt x="953" y="385"/>
                    <a:pt x="954" y="384"/>
                    <a:pt x="954" y="384"/>
                  </a:cubicBezTo>
                  <a:cubicBezTo>
                    <a:pt x="953" y="383"/>
                    <a:pt x="953" y="383"/>
                    <a:pt x="953" y="382"/>
                  </a:cubicBezTo>
                  <a:cubicBezTo>
                    <a:pt x="954" y="381"/>
                    <a:pt x="955" y="381"/>
                    <a:pt x="955" y="379"/>
                  </a:cubicBezTo>
                  <a:cubicBezTo>
                    <a:pt x="955" y="378"/>
                    <a:pt x="956" y="377"/>
                    <a:pt x="956" y="377"/>
                  </a:cubicBezTo>
                  <a:cubicBezTo>
                    <a:pt x="957" y="376"/>
                    <a:pt x="957" y="375"/>
                    <a:pt x="957" y="374"/>
                  </a:cubicBezTo>
                  <a:cubicBezTo>
                    <a:pt x="958" y="373"/>
                    <a:pt x="957" y="371"/>
                    <a:pt x="958" y="371"/>
                  </a:cubicBezTo>
                  <a:cubicBezTo>
                    <a:pt x="960" y="372"/>
                    <a:pt x="962" y="374"/>
                    <a:pt x="963" y="375"/>
                  </a:cubicBezTo>
                  <a:cubicBezTo>
                    <a:pt x="963" y="375"/>
                    <a:pt x="964" y="376"/>
                    <a:pt x="965" y="376"/>
                  </a:cubicBezTo>
                  <a:cubicBezTo>
                    <a:pt x="966" y="376"/>
                    <a:pt x="967" y="375"/>
                    <a:pt x="968" y="376"/>
                  </a:cubicBezTo>
                  <a:cubicBezTo>
                    <a:pt x="968" y="376"/>
                    <a:pt x="969" y="377"/>
                    <a:pt x="970" y="377"/>
                  </a:cubicBezTo>
                  <a:cubicBezTo>
                    <a:pt x="971" y="377"/>
                    <a:pt x="972" y="377"/>
                    <a:pt x="973" y="378"/>
                  </a:cubicBezTo>
                  <a:cubicBezTo>
                    <a:pt x="974" y="379"/>
                    <a:pt x="975" y="380"/>
                    <a:pt x="976" y="380"/>
                  </a:cubicBezTo>
                  <a:cubicBezTo>
                    <a:pt x="976" y="379"/>
                    <a:pt x="976" y="379"/>
                    <a:pt x="977" y="378"/>
                  </a:cubicBezTo>
                  <a:cubicBezTo>
                    <a:pt x="978" y="378"/>
                    <a:pt x="979" y="377"/>
                    <a:pt x="978" y="377"/>
                  </a:cubicBezTo>
                  <a:cubicBezTo>
                    <a:pt x="977" y="377"/>
                    <a:pt x="976" y="377"/>
                    <a:pt x="975" y="377"/>
                  </a:cubicBezTo>
                  <a:cubicBezTo>
                    <a:pt x="975" y="377"/>
                    <a:pt x="974" y="377"/>
                    <a:pt x="975" y="377"/>
                  </a:cubicBezTo>
                  <a:cubicBezTo>
                    <a:pt x="975" y="376"/>
                    <a:pt x="976" y="375"/>
                    <a:pt x="977" y="375"/>
                  </a:cubicBezTo>
                  <a:cubicBezTo>
                    <a:pt x="978" y="375"/>
                    <a:pt x="978" y="375"/>
                    <a:pt x="979" y="375"/>
                  </a:cubicBezTo>
                  <a:cubicBezTo>
                    <a:pt x="979" y="374"/>
                    <a:pt x="980" y="374"/>
                    <a:pt x="980" y="374"/>
                  </a:cubicBezTo>
                  <a:cubicBezTo>
                    <a:pt x="979" y="373"/>
                    <a:pt x="977" y="372"/>
                    <a:pt x="977" y="370"/>
                  </a:cubicBezTo>
                  <a:cubicBezTo>
                    <a:pt x="977" y="368"/>
                    <a:pt x="977" y="366"/>
                    <a:pt x="977" y="366"/>
                  </a:cubicBezTo>
                  <a:cubicBezTo>
                    <a:pt x="976" y="366"/>
                    <a:pt x="975" y="365"/>
                    <a:pt x="975" y="364"/>
                  </a:cubicBezTo>
                  <a:cubicBezTo>
                    <a:pt x="975" y="363"/>
                    <a:pt x="975" y="362"/>
                    <a:pt x="974" y="362"/>
                  </a:cubicBezTo>
                  <a:cubicBezTo>
                    <a:pt x="973" y="361"/>
                    <a:pt x="972" y="359"/>
                    <a:pt x="972" y="358"/>
                  </a:cubicBezTo>
                  <a:cubicBezTo>
                    <a:pt x="972" y="357"/>
                    <a:pt x="971" y="355"/>
                    <a:pt x="972" y="355"/>
                  </a:cubicBezTo>
                  <a:cubicBezTo>
                    <a:pt x="972" y="354"/>
                    <a:pt x="974" y="352"/>
                    <a:pt x="974" y="352"/>
                  </a:cubicBezTo>
                  <a:cubicBezTo>
                    <a:pt x="974" y="351"/>
                    <a:pt x="974" y="351"/>
                    <a:pt x="974" y="351"/>
                  </a:cubicBezTo>
                  <a:cubicBezTo>
                    <a:pt x="975" y="350"/>
                    <a:pt x="975" y="350"/>
                    <a:pt x="976" y="350"/>
                  </a:cubicBezTo>
                  <a:cubicBezTo>
                    <a:pt x="978" y="349"/>
                    <a:pt x="978" y="348"/>
                    <a:pt x="980" y="347"/>
                  </a:cubicBezTo>
                  <a:cubicBezTo>
                    <a:pt x="981" y="347"/>
                    <a:pt x="984" y="348"/>
                    <a:pt x="986" y="348"/>
                  </a:cubicBezTo>
                  <a:cubicBezTo>
                    <a:pt x="987" y="349"/>
                    <a:pt x="989" y="349"/>
                    <a:pt x="990" y="350"/>
                  </a:cubicBezTo>
                  <a:cubicBezTo>
                    <a:pt x="991" y="349"/>
                    <a:pt x="991" y="349"/>
                    <a:pt x="991" y="349"/>
                  </a:cubicBezTo>
                  <a:cubicBezTo>
                    <a:pt x="991" y="349"/>
                    <a:pt x="992" y="348"/>
                    <a:pt x="991" y="346"/>
                  </a:cubicBezTo>
                  <a:cubicBezTo>
                    <a:pt x="991" y="345"/>
                    <a:pt x="991" y="340"/>
                    <a:pt x="991" y="339"/>
                  </a:cubicBezTo>
                  <a:cubicBezTo>
                    <a:pt x="992" y="338"/>
                    <a:pt x="993" y="336"/>
                    <a:pt x="992" y="335"/>
                  </a:cubicBezTo>
                  <a:cubicBezTo>
                    <a:pt x="991" y="334"/>
                    <a:pt x="991" y="333"/>
                    <a:pt x="992" y="333"/>
                  </a:cubicBezTo>
                  <a:cubicBezTo>
                    <a:pt x="992" y="332"/>
                    <a:pt x="994" y="331"/>
                    <a:pt x="992" y="331"/>
                  </a:cubicBezTo>
                  <a:cubicBezTo>
                    <a:pt x="991" y="331"/>
                    <a:pt x="990" y="330"/>
                    <a:pt x="990" y="330"/>
                  </a:cubicBezTo>
                  <a:cubicBezTo>
                    <a:pt x="989" y="329"/>
                    <a:pt x="986" y="328"/>
                    <a:pt x="987" y="327"/>
                  </a:cubicBezTo>
                  <a:cubicBezTo>
                    <a:pt x="987" y="327"/>
                    <a:pt x="989" y="328"/>
                    <a:pt x="990" y="326"/>
                  </a:cubicBezTo>
                  <a:cubicBezTo>
                    <a:pt x="991" y="325"/>
                    <a:pt x="992" y="323"/>
                    <a:pt x="992" y="323"/>
                  </a:cubicBezTo>
                  <a:cubicBezTo>
                    <a:pt x="992" y="322"/>
                    <a:pt x="993" y="322"/>
                    <a:pt x="993" y="320"/>
                  </a:cubicBezTo>
                  <a:cubicBezTo>
                    <a:pt x="994" y="319"/>
                    <a:pt x="994" y="318"/>
                    <a:pt x="995" y="318"/>
                  </a:cubicBezTo>
                  <a:cubicBezTo>
                    <a:pt x="996" y="317"/>
                    <a:pt x="997" y="317"/>
                    <a:pt x="997" y="317"/>
                  </a:cubicBezTo>
                  <a:cubicBezTo>
                    <a:pt x="998" y="317"/>
                    <a:pt x="999" y="318"/>
                    <a:pt x="999" y="317"/>
                  </a:cubicBezTo>
                  <a:cubicBezTo>
                    <a:pt x="1000" y="317"/>
                    <a:pt x="1001" y="317"/>
                    <a:pt x="1001" y="317"/>
                  </a:cubicBezTo>
                  <a:cubicBezTo>
                    <a:pt x="1001" y="316"/>
                    <a:pt x="1001" y="316"/>
                    <a:pt x="1001" y="316"/>
                  </a:cubicBezTo>
                  <a:cubicBezTo>
                    <a:pt x="999" y="315"/>
                    <a:pt x="997" y="313"/>
                    <a:pt x="996" y="312"/>
                  </a:cubicBezTo>
                  <a:cubicBezTo>
                    <a:pt x="995" y="311"/>
                    <a:pt x="991" y="309"/>
                    <a:pt x="991" y="308"/>
                  </a:cubicBezTo>
                  <a:cubicBezTo>
                    <a:pt x="990" y="307"/>
                    <a:pt x="988" y="305"/>
                    <a:pt x="987" y="305"/>
                  </a:cubicBezTo>
                  <a:cubicBezTo>
                    <a:pt x="986" y="305"/>
                    <a:pt x="985" y="305"/>
                    <a:pt x="984" y="304"/>
                  </a:cubicBezTo>
                  <a:cubicBezTo>
                    <a:pt x="984" y="303"/>
                    <a:pt x="984" y="303"/>
                    <a:pt x="984" y="303"/>
                  </a:cubicBezTo>
                  <a:cubicBezTo>
                    <a:pt x="984" y="303"/>
                    <a:pt x="984" y="302"/>
                    <a:pt x="983" y="301"/>
                  </a:cubicBezTo>
                  <a:cubicBezTo>
                    <a:pt x="983" y="300"/>
                    <a:pt x="983" y="298"/>
                    <a:pt x="983" y="298"/>
                  </a:cubicBezTo>
                  <a:cubicBezTo>
                    <a:pt x="982" y="297"/>
                    <a:pt x="981" y="297"/>
                    <a:pt x="981" y="296"/>
                  </a:cubicBezTo>
                  <a:cubicBezTo>
                    <a:pt x="980" y="295"/>
                    <a:pt x="979" y="294"/>
                    <a:pt x="979" y="293"/>
                  </a:cubicBezTo>
                  <a:cubicBezTo>
                    <a:pt x="979" y="292"/>
                    <a:pt x="980" y="292"/>
                    <a:pt x="981" y="291"/>
                  </a:cubicBezTo>
                  <a:cubicBezTo>
                    <a:pt x="981" y="291"/>
                    <a:pt x="981" y="290"/>
                    <a:pt x="980" y="289"/>
                  </a:cubicBezTo>
                  <a:cubicBezTo>
                    <a:pt x="979" y="288"/>
                    <a:pt x="978" y="288"/>
                    <a:pt x="977" y="286"/>
                  </a:cubicBezTo>
                  <a:cubicBezTo>
                    <a:pt x="977" y="285"/>
                    <a:pt x="977" y="284"/>
                    <a:pt x="977" y="284"/>
                  </a:cubicBezTo>
                  <a:cubicBezTo>
                    <a:pt x="978" y="284"/>
                    <a:pt x="979" y="284"/>
                    <a:pt x="979" y="283"/>
                  </a:cubicBezTo>
                  <a:cubicBezTo>
                    <a:pt x="979" y="283"/>
                    <a:pt x="976" y="282"/>
                    <a:pt x="976" y="281"/>
                  </a:cubicBezTo>
                  <a:cubicBezTo>
                    <a:pt x="976" y="280"/>
                    <a:pt x="976" y="280"/>
                    <a:pt x="976" y="279"/>
                  </a:cubicBezTo>
                  <a:cubicBezTo>
                    <a:pt x="975" y="279"/>
                    <a:pt x="973" y="279"/>
                    <a:pt x="973" y="278"/>
                  </a:cubicBezTo>
                  <a:cubicBezTo>
                    <a:pt x="972" y="278"/>
                    <a:pt x="969" y="276"/>
                    <a:pt x="969" y="275"/>
                  </a:cubicBezTo>
                  <a:cubicBezTo>
                    <a:pt x="968" y="273"/>
                    <a:pt x="967" y="270"/>
                    <a:pt x="968" y="269"/>
                  </a:cubicBezTo>
                  <a:cubicBezTo>
                    <a:pt x="969" y="268"/>
                    <a:pt x="970" y="269"/>
                    <a:pt x="971" y="268"/>
                  </a:cubicBezTo>
                  <a:cubicBezTo>
                    <a:pt x="971" y="268"/>
                    <a:pt x="972" y="267"/>
                    <a:pt x="972" y="266"/>
                  </a:cubicBezTo>
                  <a:cubicBezTo>
                    <a:pt x="972" y="266"/>
                    <a:pt x="974" y="265"/>
                    <a:pt x="975" y="265"/>
                  </a:cubicBezTo>
                  <a:cubicBezTo>
                    <a:pt x="975" y="265"/>
                    <a:pt x="976" y="265"/>
                    <a:pt x="976" y="265"/>
                  </a:cubicBezTo>
                  <a:cubicBezTo>
                    <a:pt x="976" y="265"/>
                    <a:pt x="976" y="265"/>
                    <a:pt x="976" y="265"/>
                  </a:cubicBezTo>
                  <a:cubicBezTo>
                    <a:pt x="975" y="264"/>
                    <a:pt x="974" y="263"/>
                    <a:pt x="973" y="261"/>
                  </a:cubicBezTo>
                  <a:cubicBezTo>
                    <a:pt x="972" y="261"/>
                    <a:pt x="972" y="260"/>
                    <a:pt x="972" y="260"/>
                  </a:cubicBezTo>
                  <a:cubicBezTo>
                    <a:pt x="970" y="258"/>
                    <a:pt x="969" y="257"/>
                    <a:pt x="968" y="256"/>
                  </a:cubicBezTo>
                  <a:cubicBezTo>
                    <a:pt x="966" y="256"/>
                    <a:pt x="965" y="254"/>
                    <a:pt x="965" y="253"/>
                  </a:cubicBezTo>
                  <a:cubicBezTo>
                    <a:pt x="964" y="251"/>
                    <a:pt x="964" y="251"/>
                    <a:pt x="961" y="249"/>
                  </a:cubicBezTo>
                  <a:cubicBezTo>
                    <a:pt x="959" y="249"/>
                    <a:pt x="959" y="248"/>
                    <a:pt x="958" y="248"/>
                  </a:cubicBezTo>
                  <a:cubicBezTo>
                    <a:pt x="958" y="247"/>
                    <a:pt x="958" y="247"/>
                    <a:pt x="958" y="247"/>
                  </a:cubicBezTo>
                  <a:cubicBezTo>
                    <a:pt x="958" y="247"/>
                    <a:pt x="958" y="245"/>
                    <a:pt x="959" y="245"/>
                  </a:cubicBezTo>
                  <a:cubicBezTo>
                    <a:pt x="960" y="244"/>
                    <a:pt x="962" y="243"/>
                    <a:pt x="961" y="242"/>
                  </a:cubicBezTo>
                  <a:cubicBezTo>
                    <a:pt x="961" y="242"/>
                    <a:pt x="961" y="240"/>
                    <a:pt x="961" y="239"/>
                  </a:cubicBezTo>
                  <a:cubicBezTo>
                    <a:pt x="960" y="238"/>
                    <a:pt x="960" y="237"/>
                    <a:pt x="961" y="236"/>
                  </a:cubicBezTo>
                  <a:cubicBezTo>
                    <a:pt x="963" y="236"/>
                    <a:pt x="964" y="236"/>
                    <a:pt x="965" y="236"/>
                  </a:cubicBezTo>
                  <a:cubicBezTo>
                    <a:pt x="965" y="236"/>
                    <a:pt x="967" y="235"/>
                    <a:pt x="968" y="235"/>
                  </a:cubicBezTo>
                  <a:cubicBezTo>
                    <a:pt x="969" y="235"/>
                    <a:pt x="971" y="236"/>
                    <a:pt x="971" y="236"/>
                  </a:cubicBezTo>
                  <a:cubicBezTo>
                    <a:pt x="972" y="236"/>
                    <a:pt x="972" y="235"/>
                    <a:pt x="971" y="234"/>
                  </a:cubicBezTo>
                  <a:cubicBezTo>
                    <a:pt x="970" y="233"/>
                    <a:pt x="969" y="229"/>
                    <a:pt x="968" y="229"/>
                  </a:cubicBezTo>
                  <a:cubicBezTo>
                    <a:pt x="968" y="229"/>
                    <a:pt x="967" y="230"/>
                    <a:pt x="967" y="229"/>
                  </a:cubicBezTo>
                  <a:cubicBezTo>
                    <a:pt x="966" y="228"/>
                    <a:pt x="964" y="225"/>
                    <a:pt x="963" y="225"/>
                  </a:cubicBezTo>
                  <a:cubicBezTo>
                    <a:pt x="962" y="225"/>
                    <a:pt x="961" y="224"/>
                    <a:pt x="960" y="224"/>
                  </a:cubicBezTo>
                  <a:cubicBezTo>
                    <a:pt x="960" y="223"/>
                    <a:pt x="958" y="220"/>
                    <a:pt x="957" y="220"/>
                  </a:cubicBezTo>
                  <a:cubicBezTo>
                    <a:pt x="956" y="219"/>
                    <a:pt x="956" y="218"/>
                    <a:pt x="956" y="218"/>
                  </a:cubicBezTo>
                  <a:cubicBezTo>
                    <a:pt x="956" y="217"/>
                    <a:pt x="956" y="217"/>
                    <a:pt x="956" y="217"/>
                  </a:cubicBezTo>
                  <a:cubicBezTo>
                    <a:pt x="951" y="214"/>
                    <a:pt x="951" y="214"/>
                    <a:pt x="951" y="214"/>
                  </a:cubicBezTo>
                  <a:cubicBezTo>
                    <a:pt x="951" y="214"/>
                    <a:pt x="947" y="211"/>
                    <a:pt x="947" y="210"/>
                  </a:cubicBezTo>
                  <a:cubicBezTo>
                    <a:pt x="947" y="210"/>
                    <a:pt x="948" y="209"/>
                    <a:pt x="947" y="209"/>
                  </a:cubicBezTo>
                  <a:cubicBezTo>
                    <a:pt x="946" y="209"/>
                    <a:pt x="945" y="208"/>
                    <a:pt x="945" y="208"/>
                  </a:cubicBezTo>
                  <a:cubicBezTo>
                    <a:pt x="944" y="207"/>
                    <a:pt x="944" y="207"/>
                    <a:pt x="942" y="207"/>
                  </a:cubicBezTo>
                  <a:cubicBezTo>
                    <a:pt x="941" y="207"/>
                    <a:pt x="940" y="206"/>
                    <a:pt x="940" y="205"/>
                  </a:cubicBezTo>
                  <a:cubicBezTo>
                    <a:pt x="939" y="204"/>
                    <a:pt x="939" y="203"/>
                    <a:pt x="937" y="202"/>
                  </a:cubicBezTo>
                  <a:cubicBezTo>
                    <a:pt x="936" y="201"/>
                    <a:pt x="936" y="201"/>
                    <a:pt x="935" y="201"/>
                  </a:cubicBezTo>
                  <a:cubicBezTo>
                    <a:pt x="934" y="201"/>
                    <a:pt x="933" y="200"/>
                    <a:pt x="934" y="199"/>
                  </a:cubicBezTo>
                  <a:cubicBezTo>
                    <a:pt x="935" y="198"/>
                    <a:pt x="935" y="197"/>
                    <a:pt x="935" y="196"/>
                  </a:cubicBezTo>
                  <a:cubicBezTo>
                    <a:pt x="935" y="195"/>
                    <a:pt x="936" y="195"/>
                    <a:pt x="935" y="194"/>
                  </a:cubicBezTo>
                  <a:cubicBezTo>
                    <a:pt x="934" y="193"/>
                    <a:pt x="934" y="191"/>
                    <a:pt x="933" y="192"/>
                  </a:cubicBezTo>
                  <a:cubicBezTo>
                    <a:pt x="932" y="192"/>
                    <a:pt x="932" y="191"/>
                    <a:pt x="931" y="190"/>
                  </a:cubicBezTo>
                  <a:cubicBezTo>
                    <a:pt x="931" y="189"/>
                    <a:pt x="931" y="189"/>
                    <a:pt x="930" y="189"/>
                  </a:cubicBezTo>
                  <a:cubicBezTo>
                    <a:pt x="930" y="188"/>
                    <a:pt x="929" y="188"/>
                    <a:pt x="930" y="187"/>
                  </a:cubicBezTo>
                  <a:cubicBezTo>
                    <a:pt x="930" y="185"/>
                    <a:pt x="931" y="184"/>
                    <a:pt x="930" y="184"/>
                  </a:cubicBezTo>
                  <a:cubicBezTo>
                    <a:pt x="929" y="184"/>
                    <a:pt x="928" y="183"/>
                    <a:pt x="928" y="181"/>
                  </a:cubicBezTo>
                  <a:cubicBezTo>
                    <a:pt x="928" y="180"/>
                    <a:pt x="927" y="180"/>
                    <a:pt x="927" y="179"/>
                  </a:cubicBezTo>
                  <a:cubicBezTo>
                    <a:pt x="927" y="179"/>
                    <a:pt x="927" y="178"/>
                    <a:pt x="925" y="178"/>
                  </a:cubicBezTo>
                  <a:cubicBezTo>
                    <a:pt x="924" y="178"/>
                    <a:pt x="922" y="178"/>
                    <a:pt x="922" y="179"/>
                  </a:cubicBezTo>
                  <a:cubicBezTo>
                    <a:pt x="921" y="180"/>
                    <a:pt x="920" y="180"/>
                    <a:pt x="919" y="181"/>
                  </a:cubicBezTo>
                  <a:cubicBezTo>
                    <a:pt x="918" y="181"/>
                    <a:pt x="918" y="182"/>
                    <a:pt x="917" y="182"/>
                  </a:cubicBezTo>
                  <a:cubicBezTo>
                    <a:pt x="917" y="183"/>
                    <a:pt x="914" y="185"/>
                    <a:pt x="914" y="184"/>
                  </a:cubicBezTo>
                  <a:cubicBezTo>
                    <a:pt x="913" y="184"/>
                    <a:pt x="914" y="182"/>
                    <a:pt x="913" y="181"/>
                  </a:cubicBezTo>
                  <a:cubicBezTo>
                    <a:pt x="913" y="181"/>
                    <a:pt x="909" y="180"/>
                    <a:pt x="908" y="179"/>
                  </a:cubicBezTo>
                  <a:cubicBezTo>
                    <a:pt x="907" y="179"/>
                    <a:pt x="903" y="177"/>
                    <a:pt x="903" y="177"/>
                  </a:cubicBezTo>
                  <a:cubicBezTo>
                    <a:pt x="903" y="176"/>
                    <a:pt x="904" y="175"/>
                    <a:pt x="903" y="174"/>
                  </a:cubicBezTo>
                  <a:cubicBezTo>
                    <a:pt x="902" y="173"/>
                    <a:pt x="901" y="172"/>
                    <a:pt x="900" y="171"/>
                  </a:cubicBezTo>
                  <a:cubicBezTo>
                    <a:pt x="900" y="170"/>
                    <a:pt x="899" y="169"/>
                    <a:pt x="898" y="168"/>
                  </a:cubicBezTo>
                  <a:cubicBezTo>
                    <a:pt x="897" y="167"/>
                    <a:pt x="896" y="168"/>
                    <a:pt x="895" y="167"/>
                  </a:cubicBezTo>
                  <a:cubicBezTo>
                    <a:pt x="894" y="167"/>
                    <a:pt x="892" y="165"/>
                    <a:pt x="891" y="165"/>
                  </a:cubicBezTo>
                  <a:cubicBezTo>
                    <a:pt x="890" y="165"/>
                    <a:pt x="890" y="166"/>
                    <a:pt x="889" y="165"/>
                  </a:cubicBezTo>
                  <a:cubicBezTo>
                    <a:pt x="889" y="165"/>
                    <a:pt x="889" y="164"/>
                    <a:pt x="888" y="164"/>
                  </a:cubicBezTo>
                  <a:cubicBezTo>
                    <a:pt x="887" y="164"/>
                    <a:pt x="886" y="166"/>
                    <a:pt x="886" y="166"/>
                  </a:cubicBezTo>
                  <a:cubicBezTo>
                    <a:pt x="885" y="167"/>
                    <a:pt x="883" y="168"/>
                    <a:pt x="883" y="169"/>
                  </a:cubicBezTo>
                  <a:cubicBezTo>
                    <a:pt x="883" y="171"/>
                    <a:pt x="882" y="171"/>
                    <a:pt x="881" y="171"/>
                  </a:cubicBezTo>
                  <a:cubicBezTo>
                    <a:pt x="881" y="170"/>
                    <a:pt x="879" y="170"/>
                    <a:pt x="878" y="169"/>
                  </a:cubicBezTo>
                  <a:cubicBezTo>
                    <a:pt x="877" y="168"/>
                    <a:pt x="876" y="167"/>
                    <a:pt x="876" y="167"/>
                  </a:cubicBezTo>
                  <a:cubicBezTo>
                    <a:pt x="875" y="167"/>
                    <a:pt x="875" y="167"/>
                    <a:pt x="873" y="167"/>
                  </a:cubicBezTo>
                  <a:cubicBezTo>
                    <a:pt x="872" y="166"/>
                    <a:pt x="869" y="165"/>
                    <a:pt x="868" y="164"/>
                  </a:cubicBezTo>
                  <a:cubicBezTo>
                    <a:pt x="868" y="164"/>
                    <a:pt x="867" y="163"/>
                    <a:pt x="867" y="162"/>
                  </a:cubicBezTo>
                  <a:cubicBezTo>
                    <a:pt x="867" y="161"/>
                    <a:pt x="867" y="161"/>
                    <a:pt x="867" y="161"/>
                  </a:cubicBezTo>
                  <a:cubicBezTo>
                    <a:pt x="866" y="160"/>
                    <a:pt x="865" y="159"/>
                    <a:pt x="865" y="158"/>
                  </a:cubicBezTo>
                  <a:cubicBezTo>
                    <a:pt x="864" y="158"/>
                    <a:pt x="864" y="157"/>
                    <a:pt x="864" y="157"/>
                  </a:cubicBezTo>
                  <a:cubicBezTo>
                    <a:pt x="863" y="157"/>
                    <a:pt x="863" y="157"/>
                    <a:pt x="862" y="156"/>
                  </a:cubicBezTo>
                  <a:cubicBezTo>
                    <a:pt x="861" y="156"/>
                    <a:pt x="860" y="154"/>
                    <a:pt x="859" y="154"/>
                  </a:cubicBezTo>
                  <a:cubicBezTo>
                    <a:pt x="858" y="153"/>
                    <a:pt x="856" y="152"/>
                    <a:pt x="856" y="151"/>
                  </a:cubicBezTo>
                  <a:cubicBezTo>
                    <a:pt x="855" y="151"/>
                    <a:pt x="854" y="150"/>
                    <a:pt x="853" y="150"/>
                  </a:cubicBezTo>
                  <a:cubicBezTo>
                    <a:pt x="852" y="150"/>
                    <a:pt x="851" y="151"/>
                    <a:pt x="851" y="151"/>
                  </a:cubicBezTo>
                  <a:cubicBezTo>
                    <a:pt x="851" y="151"/>
                    <a:pt x="849" y="150"/>
                    <a:pt x="849" y="149"/>
                  </a:cubicBezTo>
                  <a:cubicBezTo>
                    <a:pt x="849" y="148"/>
                    <a:pt x="850" y="148"/>
                    <a:pt x="849" y="147"/>
                  </a:cubicBezTo>
                  <a:cubicBezTo>
                    <a:pt x="849" y="147"/>
                    <a:pt x="849" y="146"/>
                    <a:pt x="850" y="145"/>
                  </a:cubicBezTo>
                  <a:cubicBezTo>
                    <a:pt x="850" y="144"/>
                    <a:pt x="852" y="143"/>
                    <a:pt x="852" y="142"/>
                  </a:cubicBezTo>
                  <a:cubicBezTo>
                    <a:pt x="851" y="141"/>
                    <a:pt x="851" y="140"/>
                    <a:pt x="851" y="139"/>
                  </a:cubicBezTo>
                  <a:cubicBezTo>
                    <a:pt x="852" y="138"/>
                    <a:pt x="852" y="138"/>
                    <a:pt x="852" y="137"/>
                  </a:cubicBezTo>
                  <a:cubicBezTo>
                    <a:pt x="853" y="137"/>
                    <a:pt x="853" y="137"/>
                    <a:pt x="853" y="136"/>
                  </a:cubicBezTo>
                  <a:cubicBezTo>
                    <a:pt x="852" y="136"/>
                    <a:pt x="851" y="135"/>
                    <a:pt x="850" y="135"/>
                  </a:cubicBezTo>
                  <a:cubicBezTo>
                    <a:pt x="850" y="135"/>
                    <a:pt x="850" y="136"/>
                    <a:pt x="848" y="137"/>
                  </a:cubicBezTo>
                  <a:cubicBezTo>
                    <a:pt x="847" y="138"/>
                    <a:pt x="846" y="137"/>
                    <a:pt x="845" y="137"/>
                  </a:cubicBezTo>
                  <a:cubicBezTo>
                    <a:pt x="844" y="136"/>
                    <a:pt x="844" y="135"/>
                    <a:pt x="843" y="134"/>
                  </a:cubicBezTo>
                  <a:cubicBezTo>
                    <a:pt x="842" y="133"/>
                    <a:pt x="841" y="130"/>
                    <a:pt x="840" y="129"/>
                  </a:cubicBezTo>
                  <a:cubicBezTo>
                    <a:pt x="839" y="128"/>
                    <a:pt x="838" y="128"/>
                    <a:pt x="838" y="128"/>
                  </a:cubicBezTo>
                  <a:cubicBezTo>
                    <a:pt x="838" y="128"/>
                    <a:pt x="836" y="128"/>
                    <a:pt x="835" y="128"/>
                  </a:cubicBezTo>
                  <a:cubicBezTo>
                    <a:pt x="834" y="127"/>
                    <a:pt x="831" y="126"/>
                    <a:pt x="831" y="126"/>
                  </a:cubicBezTo>
                  <a:cubicBezTo>
                    <a:pt x="831" y="126"/>
                    <a:pt x="830" y="127"/>
                    <a:pt x="830" y="128"/>
                  </a:cubicBezTo>
                  <a:cubicBezTo>
                    <a:pt x="829" y="128"/>
                    <a:pt x="828" y="128"/>
                    <a:pt x="827" y="128"/>
                  </a:cubicBezTo>
                  <a:cubicBezTo>
                    <a:pt x="827" y="128"/>
                    <a:pt x="826" y="128"/>
                    <a:pt x="825" y="127"/>
                  </a:cubicBezTo>
                  <a:cubicBezTo>
                    <a:pt x="825" y="126"/>
                    <a:pt x="824" y="125"/>
                    <a:pt x="823" y="125"/>
                  </a:cubicBezTo>
                  <a:cubicBezTo>
                    <a:pt x="822" y="125"/>
                    <a:pt x="821" y="123"/>
                    <a:pt x="821" y="124"/>
                  </a:cubicBezTo>
                  <a:cubicBezTo>
                    <a:pt x="820" y="125"/>
                    <a:pt x="820" y="126"/>
                    <a:pt x="819" y="126"/>
                  </a:cubicBezTo>
                  <a:cubicBezTo>
                    <a:pt x="817" y="125"/>
                    <a:pt x="818" y="125"/>
                    <a:pt x="818" y="124"/>
                  </a:cubicBezTo>
                  <a:cubicBezTo>
                    <a:pt x="818" y="124"/>
                    <a:pt x="818" y="123"/>
                    <a:pt x="818" y="122"/>
                  </a:cubicBezTo>
                  <a:cubicBezTo>
                    <a:pt x="817" y="122"/>
                    <a:pt x="816" y="122"/>
                    <a:pt x="816" y="123"/>
                  </a:cubicBezTo>
                  <a:cubicBezTo>
                    <a:pt x="815" y="123"/>
                    <a:pt x="814" y="123"/>
                    <a:pt x="814" y="122"/>
                  </a:cubicBezTo>
                  <a:cubicBezTo>
                    <a:pt x="814" y="122"/>
                    <a:pt x="814" y="122"/>
                    <a:pt x="813" y="122"/>
                  </a:cubicBezTo>
                  <a:cubicBezTo>
                    <a:pt x="812" y="121"/>
                    <a:pt x="809" y="120"/>
                    <a:pt x="810" y="119"/>
                  </a:cubicBezTo>
                  <a:cubicBezTo>
                    <a:pt x="811" y="119"/>
                    <a:pt x="811" y="118"/>
                    <a:pt x="811" y="117"/>
                  </a:cubicBezTo>
                  <a:cubicBezTo>
                    <a:pt x="810" y="117"/>
                    <a:pt x="809" y="114"/>
                    <a:pt x="809" y="114"/>
                  </a:cubicBezTo>
                  <a:cubicBezTo>
                    <a:pt x="806" y="116"/>
                    <a:pt x="806" y="116"/>
                    <a:pt x="806" y="116"/>
                  </a:cubicBezTo>
                  <a:cubicBezTo>
                    <a:pt x="806" y="116"/>
                    <a:pt x="805" y="115"/>
                    <a:pt x="805" y="114"/>
                  </a:cubicBezTo>
                  <a:cubicBezTo>
                    <a:pt x="805" y="113"/>
                    <a:pt x="806" y="109"/>
                    <a:pt x="804" y="109"/>
                  </a:cubicBezTo>
                  <a:cubicBezTo>
                    <a:pt x="803" y="108"/>
                    <a:pt x="800" y="108"/>
                    <a:pt x="799" y="107"/>
                  </a:cubicBezTo>
                  <a:cubicBezTo>
                    <a:pt x="798" y="105"/>
                    <a:pt x="797" y="104"/>
                    <a:pt x="796" y="104"/>
                  </a:cubicBezTo>
                  <a:cubicBezTo>
                    <a:pt x="795" y="104"/>
                    <a:pt x="794" y="105"/>
                    <a:pt x="794" y="103"/>
                  </a:cubicBezTo>
                  <a:cubicBezTo>
                    <a:pt x="793" y="102"/>
                    <a:pt x="793" y="101"/>
                    <a:pt x="793" y="101"/>
                  </a:cubicBezTo>
                  <a:cubicBezTo>
                    <a:pt x="792" y="101"/>
                    <a:pt x="792" y="102"/>
                    <a:pt x="791" y="102"/>
                  </a:cubicBezTo>
                  <a:cubicBezTo>
                    <a:pt x="791" y="102"/>
                    <a:pt x="790" y="103"/>
                    <a:pt x="790" y="103"/>
                  </a:cubicBezTo>
                  <a:cubicBezTo>
                    <a:pt x="789" y="104"/>
                    <a:pt x="788" y="106"/>
                    <a:pt x="788" y="106"/>
                  </a:cubicBezTo>
                  <a:cubicBezTo>
                    <a:pt x="788" y="107"/>
                    <a:pt x="788" y="107"/>
                    <a:pt x="788" y="107"/>
                  </a:cubicBezTo>
                  <a:cubicBezTo>
                    <a:pt x="789" y="109"/>
                    <a:pt x="791" y="110"/>
                    <a:pt x="792" y="111"/>
                  </a:cubicBezTo>
                  <a:cubicBezTo>
                    <a:pt x="794" y="112"/>
                    <a:pt x="795" y="113"/>
                    <a:pt x="795" y="115"/>
                  </a:cubicBezTo>
                  <a:cubicBezTo>
                    <a:pt x="796" y="117"/>
                    <a:pt x="797" y="118"/>
                    <a:pt x="798" y="120"/>
                  </a:cubicBezTo>
                  <a:cubicBezTo>
                    <a:pt x="799" y="122"/>
                    <a:pt x="799" y="123"/>
                    <a:pt x="799" y="126"/>
                  </a:cubicBezTo>
                  <a:cubicBezTo>
                    <a:pt x="800" y="127"/>
                    <a:pt x="800" y="129"/>
                    <a:pt x="799" y="129"/>
                  </a:cubicBezTo>
                  <a:cubicBezTo>
                    <a:pt x="799" y="129"/>
                    <a:pt x="799" y="129"/>
                    <a:pt x="799" y="129"/>
                  </a:cubicBezTo>
                  <a:cubicBezTo>
                    <a:pt x="799" y="129"/>
                    <a:pt x="796" y="128"/>
                    <a:pt x="796" y="128"/>
                  </a:cubicBezTo>
                  <a:cubicBezTo>
                    <a:pt x="796" y="127"/>
                    <a:pt x="795" y="126"/>
                    <a:pt x="795" y="125"/>
                  </a:cubicBezTo>
                  <a:cubicBezTo>
                    <a:pt x="794" y="125"/>
                    <a:pt x="793" y="123"/>
                    <a:pt x="793" y="123"/>
                  </a:cubicBezTo>
                  <a:cubicBezTo>
                    <a:pt x="792" y="123"/>
                    <a:pt x="791" y="123"/>
                    <a:pt x="790" y="122"/>
                  </a:cubicBezTo>
                  <a:cubicBezTo>
                    <a:pt x="790" y="122"/>
                    <a:pt x="788" y="120"/>
                    <a:pt x="787" y="120"/>
                  </a:cubicBezTo>
                  <a:cubicBezTo>
                    <a:pt x="786" y="120"/>
                    <a:pt x="784" y="120"/>
                    <a:pt x="784" y="119"/>
                  </a:cubicBezTo>
                  <a:cubicBezTo>
                    <a:pt x="784" y="118"/>
                    <a:pt x="784" y="118"/>
                    <a:pt x="783" y="117"/>
                  </a:cubicBezTo>
                  <a:cubicBezTo>
                    <a:pt x="781" y="117"/>
                    <a:pt x="780" y="117"/>
                    <a:pt x="780" y="116"/>
                  </a:cubicBezTo>
                  <a:cubicBezTo>
                    <a:pt x="779" y="116"/>
                    <a:pt x="776" y="114"/>
                    <a:pt x="775" y="114"/>
                  </a:cubicBezTo>
                  <a:cubicBezTo>
                    <a:pt x="774" y="114"/>
                    <a:pt x="772" y="111"/>
                    <a:pt x="771" y="111"/>
                  </a:cubicBezTo>
                  <a:cubicBezTo>
                    <a:pt x="770" y="110"/>
                    <a:pt x="770" y="110"/>
                    <a:pt x="769" y="110"/>
                  </a:cubicBezTo>
                  <a:cubicBezTo>
                    <a:pt x="768" y="109"/>
                    <a:pt x="767" y="109"/>
                    <a:pt x="766" y="108"/>
                  </a:cubicBezTo>
                  <a:cubicBezTo>
                    <a:pt x="765" y="108"/>
                    <a:pt x="764" y="108"/>
                    <a:pt x="764" y="107"/>
                  </a:cubicBezTo>
                  <a:cubicBezTo>
                    <a:pt x="764" y="106"/>
                    <a:pt x="765" y="105"/>
                    <a:pt x="763" y="104"/>
                  </a:cubicBezTo>
                  <a:cubicBezTo>
                    <a:pt x="761" y="103"/>
                    <a:pt x="759" y="102"/>
                    <a:pt x="758" y="100"/>
                  </a:cubicBezTo>
                  <a:cubicBezTo>
                    <a:pt x="757" y="99"/>
                    <a:pt x="755" y="97"/>
                    <a:pt x="755" y="95"/>
                  </a:cubicBezTo>
                  <a:cubicBezTo>
                    <a:pt x="755" y="93"/>
                    <a:pt x="755" y="91"/>
                    <a:pt x="754" y="91"/>
                  </a:cubicBezTo>
                  <a:cubicBezTo>
                    <a:pt x="753" y="91"/>
                    <a:pt x="753" y="91"/>
                    <a:pt x="752" y="91"/>
                  </a:cubicBezTo>
                  <a:cubicBezTo>
                    <a:pt x="751" y="92"/>
                    <a:pt x="750" y="92"/>
                    <a:pt x="750" y="91"/>
                  </a:cubicBezTo>
                  <a:cubicBezTo>
                    <a:pt x="749" y="90"/>
                    <a:pt x="749" y="90"/>
                    <a:pt x="749" y="89"/>
                  </a:cubicBezTo>
                  <a:cubicBezTo>
                    <a:pt x="749" y="88"/>
                    <a:pt x="748" y="86"/>
                    <a:pt x="748" y="86"/>
                  </a:cubicBezTo>
                  <a:cubicBezTo>
                    <a:pt x="747" y="86"/>
                    <a:pt x="746" y="85"/>
                    <a:pt x="746" y="84"/>
                  </a:cubicBezTo>
                  <a:cubicBezTo>
                    <a:pt x="745" y="83"/>
                    <a:pt x="745" y="82"/>
                    <a:pt x="745" y="81"/>
                  </a:cubicBezTo>
                  <a:cubicBezTo>
                    <a:pt x="744" y="81"/>
                    <a:pt x="744" y="80"/>
                    <a:pt x="744" y="80"/>
                  </a:cubicBezTo>
                  <a:cubicBezTo>
                    <a:pt x="743" y="79"/>
                    <a:pt x="742" y="79"/>
                    <a:pt x="742" y="79"/>
                  </a:cubicBezTo>
                  <a:cubicBezTo>
                    <a:pt x="741" y="78"/>
                    <a:pt x="741" y="78"/>
                    <a:pt x="740" y="77"/>
                  </a:cubicBezTo>
                  <a:cubicBezTo>
                    <a:pt x="740" y="77"/>
                    <a:pt x="738" y="75"/>
                    <a:pt x="737" y="75"/>
                  </a:cubicBezTo>
                  <a:cubicBezTo>
                    <a:pt x="736" y="75"/>
                    <a:pt x="735" y="73"/>
                    <a:pt x="734" y="72"/>
                  </a:cubicBezTo>
                  <a:cubicBezTo>
                    <a:pt x="732" y="72"/>
                    <a:pt x="731" y="70"/>
                    <a:pt x="731" y="70"/>
                  </a:cubicBezTo>
                  <a:cubicBezTo>
                    <a:pt x="730" y="69"/>
                    <a:pt x="729" y="67"/>
                    <a:pt x="728" y="66"/>
                  </a:cubicBezTo>
                  <a:cubicBezTo>
                    <a:pt x="727" y="66"/>
                    <a:pt x="725" y="64"/>
                    <a:pt x="725" y="63"/>
                  </a:cubicBezTo>
                  <a:cubicBezTo>
                    <a:pt x="725" y="62"/>
                    <a:pt x="726" y="61"/>
                    <a:pt x="726" y="61"/>
                  </a:cubicBezTo>
                  <a:cubicBezTo>
                    <a:pt x="727" y="60"/>
                    <a:pt x="728" y="60"/>
                    <a:pt x="728" y="59"/>
                  </a:cubicBezTo>
                  <a:cubicBezTo>
                    <a:pt x="728" y="59"/>
                    <a:pt x="727" y="59"/>
                    <a:pt x="726" y="59"/>
                  </a:cubicBezTo>
                  <a:cubicBezTo>
                    <a:pt x="725" y="59"/>
                    <a:pt x="725" y="59"/>
                    <a:pt x="724" y="58"/>
                  </a:cubicBezTo>
                  <a:cubicBezTo>
                    <a:pt x="724" y="58"/>
                    <a:pt x="722" y="56"/>
                    <a:pt x="722" y="56"/>
                  </a:cubicBezTo>
                  <a:cubicBezTo>
                    <a:pt x="721" y="56"/>
                    <a:pt x="720" y="56"/>
                    <a:pt x="719" y="56"/>
                  </a:cubicBezTo>
                  <a:cubicBezTo>
                    <a:pt x="719" y="56"/>
                    <a:pt x="715" y="54"/>
                    <a:pt x="714" y="53"/>
                  </a:cubicBezTo>
                  <a:cubicBezTo>
                    <a:pt x="713" y="51"/>
                    <a:pt x="713" y="50"/>
                    <a:pt x="711" y="49"/>
                  </a:cubicBezTo>
                  <a:cubicBezTo>
                    <a:pt x="710" y="49"/>
                    <a:pt x="708" y="48"/>
                    <a:pt x="708" y="48"/>
                  </a:cubicBezTo>
                  <a:cubicBezTo>
                    <a:pt x="708" y="47"/>
                    <a:pt x="708" y="46"/>
                    <a:pt x="707" y="46"/>
                  </a:cubicBezTo>
                  <a:cubicBezTo>
                    <a:pt x="706" y="45"/>
                    <a:pt x="704" y="45"/>
                    <a:pt x="703" y="46"/>
                  </a:cubicBezTo>
                  <a:cubicBezTo>
                    <a:pt x="703" y="47"/>
                    <a:pt x="702" y="48"/>
                    <a:pt x="701" y="49"/>
                  </a:cubicBezTo>
                  <a:cubicBezTo>
                    <a:pt x="700" y="49"/>
                    <a:pt x="699" y="52"/>
                    <a:pt x="698" y="53"/>
                  </a:cubicBezTo>
                  <a:cubicBezTo>
                    <a:pt x="697" y="54"/>
                    <a:pt x="696" y="54"/>
                    <a:pt x="695" y="54"/>
                  </a:cubicBezTo>
                  <a:cubicBezTo>
                    <a:pt x="694" y="54"/>
                    <a:pt x="693" y="55"/>
                    <a:pt x="694" y="55"/>
                  </a:cubicBezTo>
                  <a:cubicBezTo>
                    <a:pt x="694" y="56"/>
                    <a:pt x="695" y="57"/>
                    <a:pt x="693" y="57"/>
                  </a:cubicBezTo>
                  <a:cubicBezTo>
                    <a:pt x="692" y="57"/>
                    <a:pt x="692" y="58"/>
                    <a:pt x="692" y="59"/>
                  </a:cubicBezTo>
                  <a:cubicBezTo>
                    <a:pt x="691" y="59"/>
                    <a:pt x="691" y="58"/>
                    <a:pt x="690" y="58"/>
                  </a:cubicBezTo>
                  <a:cubicBezTo>
                    <a:pt x="689" y="58"/>
                    <a:pt x="688" y="57"/>
                    <a:pt x="687" y="56"/>
                  </a:cubicBezTo>
                  <a:cubicBezTo>
                    <a:pt x="686" y="56"/>
                    <a:pt x="685" y="57"/>
                    <a:pt x="684" y="57"/>
                  </a:cubicBezTo>
                  <a:cubicBezTo>
                    <a:pt x="684" y="57"/>
                    <a:pt x="681" y="54"/>
                    <a:pt x="681" y="54"/>
                  </a:cubicBezTo>
                  <a:cubicBezTo>
                    <a:pt x="681" y="53"/>
                    <a:pt x="682" y="52"/>
                    <a:pt x="681" y="52"/>
                  </a:cubicBezTo>
                  <a:cubicBezTo>
                    <a:pt x="680" y="52"/>
                    <a:pt x="679" y="52"/>
                    <a:pt x="679" y="51"/>
                  </a:cubicBezTo>
                  <a:cubicBezTo>
                    <a:pt x="679" y="50"/>
                    <a:pt x="679" y="49"/>
                    <a:pt x="677" y="49"/>
                  </a:cubicBezTo>
                  <a:cubicBezTo>
                    <a:pt x="675" y="49"/>
                    <a:pt x="674" y="48"/>
                    <a:pt x="674" y="48"/>
                  </a:cubicBezTo>
                  <a:cubicBezTo>
                    <a:pt x="673" y="48"/>
                    <a:pt x="671" y="47"/>
                    <a:pt x="671" y="49"/>
                  </a:cubicBezTo>
                  <a:cubicBezTo>
                    <a:pt x="671" y="50"/>
                    <a:pt x="671" y="52"/>
                    <a:pt x="670" y="54"/>
                  </a:cubicBezTo>
                  <a:cubicBezTo>
                    <a:pt x="669" y="55"/>
                    <a:pt x="667" y="58"/>
                    <a:pt x="667" y="58"/>
                  </a:cubicBezTo>
                  <a:cubicBezTo>
                    <a:pt x="668" y="58"/>
                    <a:pt x="668" y="60"/>
                    <a:pt x="668" y="61"/>
                  </a:cubicBezTo>
                  <a:cubicBezTo>
                    <a:pt x="667" y="62"/>
                    <a:pt x="666" y="62"/>
                    <a:pt x="666" y="62"/>
                  </a:cubicBezTo>
                  <a:cubicBezTo>
                    <a:pt x="665" y="63"/>
                    <a:pt x="662" y="65"/>
                    <a:pt x="661" y="65"/>
                  </a:cubicBezTo>
                  <a:cubicBezTo>
                    <a:pt x="661" y="66"/>
                    <a:pt x="659" y="67"/>
                    <a:pt x="659" y="67"/>
                  </a:cubicBezTo>
                  <a:cubicBezTo>
                    <a:pt x="658" y="68"/>
                    <a:pt x="658" y="68"/>
                    <a:pt x="658" y="68"/>
                  </a:cubicBezTo>
                  <a:cubicBezTo>
                    <a:pt x="657" y="69"/>
                    <a:pt x="656" y="70"/>
                    <a:pt x="656" y="69"/>
                  </a:cubicBezTo>
                  <a:cubicBezTo>
                    <a:pt x="655" y="68"/>
                    <a:pt x="654" y="66"/>
                    <a:pt x="654" y="66"/>
                  </a:cubicBezTo>
                  <a:cubicBezTo>
                    <a:pt x="653" y="66"/>
                    <a:pt x="652" y="65"/>
                    <a:pt x="652" y="64"/>
                  </a:cubicBezTo>
                  <a:cubicBezTo>
                    <a:pt x="652" y="63"/>
                    <a:pt x="651" y="63"/>
                    <a:pt x="650" y="62"/>
                  </a:cubicBezTo>
                  <a:cubicBezTo>
                    <a:pt x="649" y="62"/>
                    <a:pt x="646" y="61"/>
                    <a:pt x="644" y="60"/>
                  </a:cubicBezTo>
                  <a:cubicBezTo>
                    <a:pt x="642" y="59"/>
                    <a:pt x="641" y="58"/>
                    <a:pt x="641" y="57"/>
                  </a:cubicBezTo>
                  <a:cubicBezTo>
                    <a:pt x="640" y="56"/>
                    <a:pt x="638" y="54"/>
                    <a:pt x="637" y="54"/>
                  </a:cubicBezTo>
                  <a:cubicBezTo>
                    <a:pt x="636" y="54"/>
                    <a:pt x="634" y="54"/>
                    <a:pt x="633" y="53"/>
                  </a:cubicBezTo>
                  <a:cubicBezTo>
                    <a:pt x="632" y="51"/>
                    <a:pt x="632" y="51"/>
                    <a:pt x="631" y="51"/>
                  </a:cubicBezTo>
                  <a:cubicBezTo>
                    <a:pt x="629" y="51"/>
                    <a:pt x="628" y="51"/>
                    <a:pt x="629" y="50"/>
                  </a:cubicBezTo>
                  <a:cubicBezTo>
                    <a:pt x="629" y="49"/>
                    <a:pt x="630" y="48"/>
                    <a:pt x="628" y="47"/>
                  </a:cubicBezTo>
                  <a:cubicBezTo>
                    <a:pt x="626" y="45"/>
                    <a:pt x="623" y="44"/>
                    <a:pt x="622" y="43"/>
                  </a:cubicBezTo>
                  <a:cubicBezTo>
                    <a:pt x="621" y="43"/>
                    <a:pt x="620" y="41"/>
                    <a:pt x="619" y="41"/>
                  </a:cubicBezTo>
                  <a:cubicBezTo>
                    <a:pt x="618" y="41"/>
                    <a:pt x="616" y="41"/>
                    <a:pt x="616" y="39"/>
                  </a:cubicBezTo>
                  <a:cubicBezTo>
                    <a:pt x="616" y="38"/>
                    <a:pt x="615" y="37"/>
                    <a:pt x="614" y="37"/>
                  </a:cubicBezTo>
                  <a:cubicBezTo>
                    <a:pt x="614" y="36"/>
                    <a:pt x="614" y="37"/>
                    <a:pt x="613" y="36"/>
                  </a:cubicBezTo>
                  <a:cubicBezTo>
                    <a:pt x="612" y="36"/>
                    <a:pt x="612" y="35"/>
                    <a:pt x="611" y="34"/>
                  </a:cubicBezTo>
                  <a:cubicBezTo>
                    <a:pt x="610" y="33"/>
                    <a:pt x="609" y="33"/>
                    <a:pt x="609" y="33"/>
                  </a:cubicBezTo>
                  <a:cubicBezTo>
                    <a:pt x="608" y="33"/>
                    <a:pt x="607" y="33"/>
                    <a:pt x="607" y="32"/>
                  </a:cubicBezTo>
                  <a:cubicBezTo>
                    <a:pt x="607" y="32"/>
                    <a:pt x="607" y="30"/>
                    <a:pt x="606" y="31"/>
                  </a:cubicBezTo>
                  <a:cubicBezTo>
                    <a:pt x="604" y="31"/>
                    <a:pt x="604" y="32"/>
                    <a:pt x="602" y="31"/>
                  </a:cubicBezTo>
                  <a:cubicBezTo>
                    <a:pt x="600" y="30"/>
                    <a:pt x="598" y="29"/>
                    <a:pt x="596" y="28"/>
                  </a:cubicBezTo>
                  <a:cubicBezTo>
                    <a:pt x="594" y="28"/>
                    <a:pt x="593" y="27"/>
                    <a:pt x="592" y="27"/>
                  </a:cubicBezTo>
                  <a:cubicBezTo>
                    <a:pt x="591" y="27"/>
                    <a:pt x="590" y="27"/>
                    <a:pt x="589" y="27"/>
                  </a:cubicBezTo>
                  <a:cubicBezTo>
                    <a:pt x="587" y="27"/>
                    <a:pt x="586" y="26"/>
                    <a:pt x="586" y="26"/>
                  </a:cubicBezTo>
                  <a:cubicBezTo>
                    <a:pt x="585" y="26"/>
                    <a:pt x="584" y="26"/>
                    <a:pt x="583" y="26"/>
                  </a:cubicBezTo>
                  <a:cubicBezTo>
                    <a:pt x="582" y="26"/>
                    <a:pt x="581" y="26"/>
                    <a:pt x="581" y="26"/>
                  </a:cubicBezTo>
                  <a:cubicBezTo>
                    <a:pt x="580" y="26"/>
                    <a:pt x="580" y="26"/>
                    <a:pt x="580" y="26"/>
                  </a:cubicBezTo>
                  <a:cubicBezTo>
                    <a:pt x="581" y="29"/>
                    <a:pt x="582" y="30"/>
                    <a:pt x="582" y="31"/>
                  </a:cubicBezTo>
                  <a:cubicBezTo>
                    <a:pt x="582" y="32"/>
                    <a:pt x="582" y="32"/>
                    <a:pt x="583" y="33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2" y="33"/>
                    <a:pt x="580" y="35"/>
                    <a:pt x="580" y="36"/>
                  </a:cubicBezTo>
                  <a:cubicBezTo>
                    <a:pt x="580" y="36"/>
                    <a:pt x="579" y="37"/>
                    <a:pt x="579" y="38"/>
                  </a:cubicBezTo>
                  <a:cubicBezTo>
                    <a:pt x="579" y="39"/>
                    <a:pt x="579" y="40"/>
                    <a:pt x="579" y="41"/>
                  </a:cubicBezTo>
                  <a:cubicBezTo>
                    <a:pt x="579" y="42"/>
                    <a:pt x="579" y="42"/>
                    <a:pt x="578" y="44"/>
                  </a:cubicBezTo>
                  <a:cubicBezTo>
                    <a:pt x="577" y="45"/>
                    <a:pt x="576" y="47"/>
                    <a:pt x="577" y="48"/>
                  </a:cubicBezTo>
                  <a:cubicBezTo>
                    <a:pt x="577" y="50"/>
                    <a:pt x="577" y="50"/>
                    <a:pt x="576" y="51"/>
                  </a:cubicBezTo>
                  <a:cubicBezTo>
                    <a:pt x="576" y="52"/>
                    <a:pt x="577" y="54"/>
                    <a:pt x="578" y="54"/>
                  </a:cubicBezTo>
                  <a:cubicBezTo>
                    <a:pt x="579" y="55"/>
                    <a:pt x="580" y="54"/>
                    <a:pt x="580" y="55"/>
                  </a:cubicBezTo>
                  <a:cubicBezTo>
                    <a:pt x="579" y="57"/>
                    <a:pt x="579" y="60"/>
                    <a:pt x="579" y="61"/>
                  </a:cubicBezTo>
                  <a:cubicBezTo>
                    <a:pt x="579" y="63"/>
                    <a:pt x="579" y="66"/>
                    <a:pt x="580" y="66"/>
                  </a:cubicBezTo>
                  <a:cubicBezTo>
                    <a:pt x="580" y="66"/>
                    <a:pt x="581" y="66"/>
                    <a:pt x="581" y="67"/>
                  </a:cubicBezTo>
                  <a:cubicBezTo>
                    <a:pt x="581" y="69"/>
                    <a:pt x="579" y="71"/>
                    <a:pt x="580" y="72"/>
                  </a:cubicBezTo>
                  <a:cubicBezTo>
                    <a:pt x="581" y="73"/>
                    <a:pt x="581" y="73"/>
                    <a:pt x="582" y="73"/>
                  </a:cubicBezTo>
                  <a:cubicBezTo>
                    <a:pt x="583" y="73"/>
                    <a:pt x="583" y="74"/>
                    <a:pt x="583" y="74"/>
                  </a:cubicBezTo>
                  <a:cubicBezTo>
                    <a:pt x="582" y="75"/>
                    <a:pt x="582" y="76"/>
                    <a:pt x="582" y="77"/>
                  </a:cubicBezTo>
                  <a:cubicBezTo>
                    <a:pt x="582" y="78"/>
                    <a:pt x="582" y="81"/>
                    <a:pt x="582" y="81"/>
                  </a:cubicBezTo>
                  <a:cubicBezTo>
                    <a:pt x="582" y="81"/>
                    <a:pt x="575" y="84"/>
                    <a:pt x="575" y="84"/>
                  </a:cubicBezTo>
                  <a:cubicBezTo>
                    <a:pt x="574" y="84"/>
                    <a:pt x="573" y="84"/>
                    <a:pt x="572" y="83"/>
                  </a:cubicBezTo>
                  <a:cubicBezTo>
                    <a:pt x="571" y="82"/>
                    <a:pt x="571" y="82"/>
                    <a:pt x="570" y="82"/>
                  </a:cubicBezTo>
                  <a:cubicBezTo>
                    <a:pt x="569" y="82"/>
                    <a:pt x="569" y="81"/>
                    <a:pt x="568" y="81"/>
                  </a:cubicBezTo>
                  <a:cubicBezTo>
                    <a:pt x="567" y="80"/>
                    <a:pt x="566" y="79"/>
                    <a:pt x="565" y="79"/>
                  </a:cubicBezTo>
                  <a:cubicBezTo>
                    <a:pt x="564" y="78"/>
                    <a:pt x="564" y="78"/>
                    <a:pt x="564" y="78"/>
                  </a:cubicBezTo>
                  <a:cubicBezTo>
                    <a:pt x="564" y="78"/>
                    <a:pt x="565" y="83"/>
                    <a:pt x="565" y="83"/>
                  </a:cubicBezTo>
                  <a:cubicBezTo>
                    <a:pt x="564" y="83"/>
                    <a:pt x="564" y="82"/>
                    <a:pt x="563" y="82"/>
                  </a:cubicBezTo>
                  <a:cubicBezTo>
                    <a:pt x="562" y="82"/>
                    <a:pt x="561" y="83"/>
                    <a:pt x="561" y="84"/>
                  </a:cubicBezTo>
                  <a:cubicBezTo>
                    <a:pt x="562" y="85"/>
                    <a:pt x="564" y="85"/>
                    <a:pt x="563" y="87"/>
                  </a:cubicBezTo>
                  <a:cubicBezTo>
                    <a:pt x="562" y="88"/>
                    <a:pt x="560" y="88"/>
                    <a:pt x="559" y="87"/>
                  </a:cubicBezTo>
                  <a:cubicBezTo>
                    <a:pt x="557" y="87"/>
                    <a:pt x="557" y="87"/>
                    <a:pt x="556" y="87"/>
                  </a:cubicBezTo>
                  <a:cubicBezTo>
                    <a:pt x="555" y="87"/>
                    <a:pt x="554" y="88"/>
                    <a:pt x="554" y="88"/>
                  </a:cubicBezTo>
                  <a:cubicBezTo>
                    <a:pt x="553" y="89"/>
                    <a:pt x="553" y="89"/>
                    <a:pt x="554" y="89"/>
                  </a:cubicBezTo>
                  <a:cubicBezTo>
                    <a:pt x="555" y="90"/>
                    <a:pt x="556" y="91"/>
                    <a:pt x="556" y="92"/>
                  </a:cubicBezTo>
                  <a:cubicBezTo>
                    <a:pt x="556" y="92"/>
                    <a:pt x="555" y="95"/>
                    <a:pt x="555" y="95"/>
                  </a:cubicBezTo>
                  <a:cubicBezTo>
                    <a:pt x="555" y="95"/>
                    <a:pt x="550" y="99"/>
                    <a:pt x="550" y="101"/>
                  </a:cubicBezTo>
                  <a:cubicBezTo>
                    <a:pt x="550" y="103"/>
                    <a:pt x="551" y="104"/>
                    <a:pt x="552" y="106"/>
                  </a:cubicBezTo>
                  <a:cubicBezTo>
                    <a:pt x="552" y="108"/>
                    <a:pt x="552" y="112"/>
                    <a:pt x="552" y="112"/>
                  </a:cubicBezTo>
                  <a:cubicBezTo>
                    <a:pt x="552" y="112"/>
                    <a:pt x="538" y="106"/>
                    <a:pt x="536" y="106"/>
                  </a:cubicBezTo>
                  <a:cubicBezTo>
                    <a:pt x="535" y="105"/>
                    <a:pt x="533" y="105"/>
                    <a:pt x="532" y="106"/>
                  </a:cubicBezTo>
                  <a:cubicBezTo>
                    <a:pt x="531" y="106"/>
                    <a:pt x="529" y="107"/>
                    <a:pt x="529" y="108"/>
                  </a:cubicBezTo>
                  <a:cubicBezTo>
                    <a:pt x="528" y="109"/>
                    <a:pt x="526" y="113"/>
                    <a:pt x="526" y="114"/>
                  </a:cubicBezTo>
                  <a:cubicBezTo>
                    <a:pt x="526" y="115"/>
                    <a:pt x="527" y="116"/>
                    <a:pt x="526" y="116"/>
                  </a:cubicBezTo>
                  <a:cubicBezTo>
                    <a:pt x="525" y="116"/>
                    <a:pt x="525" y="116"/>
                    <a:pt x="524" y="116"/>
                  </a:cubicBezTo>
                  <a:cubicBezTo>
                    <a:pt x="524" y="116"/>
                    <a:pt x="523" y="117"/>
                    <a:pt x="523" y="116"/>
                  </a:cubicBezTo>
                  <a:cubicBezTo>
                    <a:pt x="522" y="115"/>
                    <a:pt x="523" y="114"/>
                    <a:pt x="521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5"/>
                    <a:pt x="520" y="116"/>
                    <a:pt x="519" y="116"/>
                  </a:cubicBezTo>
                  <a:cubicBezTo>
                    <a:pt x="518" y="116"/>
                    <a:pt x="517" y="114"/>
                    <a:pt x="516" y="114"/>
                  </a:cubicBezTo>
                  <a:cubicBezTo>
                    <a:pt x="516" y="114"/>
                    <a:pt x="516" y="113"/>
                    <a:pt x="514" y="113"/>
                  </a:cubicBezTo>
                  <a:cubicBezTo>
                    <a:pt x="513" y="112"/>
                    <a:pt x="512" y="112"/>
                    <a:pt x="512" y="112"/>
                  </a:cubicBezTo>
                  <a:cubicBezTo>
                    <a:pt x="511" y="112"/>
                    <a:pt x="510" y="111"/>
                    <a:pt x="510" y="112"/>
                  </a:cubicBezTo>
                  <a:cubicBezTo>
                    <a:pt x="509" y="113"/>
                    <a:pt x="509" y="113"/>
                    <a:pt x="508" y="112"/>
                  </a:cubicBezTo>
                  <a:cubicBezTo>
                    <a:pt x="507" y="111"/>
                    <a:pt x="506" y="109"/>
                    <a:pt x="504" y="108"/>
                  </a:cubicBezTo>
                  <a:cubicBezTo>
                    <a:pt x="503" y="107"/>
                    <a:pt x="501" y="106"/>
                    <a:pt x="500" y="105"/>
                  </a:cubicBezTo>
                  <a:cubicBezTo>
                    <a:pt x="500" y="103"/>
                    <a:pt x="499" y="101"/>
                    <a:pt x="498" y="101"/>
                  </a:cubicBezTo>
                  <a:cubicBezTo>
                    <a:pt x="496" y="102"/>
                    <a:pt x="496" y="102"/>
                    <a:pt x="495" y="101"/>
                  </a:cubicBezTo>
                  <a:cubicBezTo>
                    <a:pt x="495" y="100"/>
                    <a:pt x="495" y="95"/>
                    <a:pt x="494" y="95"/>
                  </a:cubicBezTo>
                  <a:cubicBezTo>
                    <a:pt x="492" y="95"/>
                    <a:pt x="491" y="95"/>
                    <a:pt x="490" y="94"/>
                  </a:cubicBezTo>
                  <a:cubicBezTo>
                    <a:pt x="489" y="93"/>
                    <a:pt x="487" y="93"/>
                    <a:pt x="487" y="92"/>
                  </a:cubicBezTo>
                  <a:cubicBezTo>
                    <a:pt x="486" y="90"/>
                    <a:pt x="486" y="90"/>
                    <a:pt x="485" y="90"/>
                  </a:cubicBezTo>
                  <a:cubicBezTo>
                    <a:pt x="484" y="90"/>
                    <a:pt x="483" y="91"/>
                    <a:pt x="483" y="92"/>
                  </a:cubicBezTo>
                  <a:cubicBezTo>
                    <a:pt x="483" y="93"/>
                    <a:pt x="483" y="93"/>
                    <a:pt x="482" y="93"/>
                  </a:cubicBezTo>
                  <a:cubicBezTo>
                    <a:pt x="482" y="93"/>
                    <a:pt x="481" y="93"/>
                    <a:pt x="481" y="94"/>
                  </a:cubicBezTo>
                  <a:cubicBezTo>
                    <a:pt x="480" y="94"/>
                    <a:pt x="479" y="95"/>
                    <a:pt x="478" y="95"/>
                  </a:cubicBezTo>
                  <a:cubicBezTo>
                    <a:pt x="477" y="95"/>
                    <a:pt x="477" y="94"/>
                    <a:pt x="476" y="95"/>
                  </a:cubicBezTo>
                  <a:cubicBezTo>
                    <a:pt x="476" y="95"/>
                    <a:pt x="473" y="97"/>
                    <a:pt x="473" y="97"/>
                  </a:cubicBezTo>
                  <a:cubicBezTo>
                    <a:pt x="472" y="98"/>
                    <a:pt x="471" y="99"/>
                    <a:pt x="471" y="98"/>
                  </a:cubicBezTo>
                  <a:cubicBezTo>
                    <a:pt x="471" y="97"/>
                    <a:pt x="471" y="96"/>
                    <a:pt x="470" y="96"/>
                  </a:cubicBezTo>
                  <a:cubicBezTo>
                    <a:pt x="470" y="96"/>
                    <a:pt x="468" y="99"/>
                    <a:pt x="467" y="98"/>
                  </a:cubicBezTo>
                  <a:cubicBezTo>
                    <a:pt x="466" y="97"/>
                    <a:pt x="467" y="96"/>
                    <a:pt x="466" y="96"/>
                  </a:cubicBezTo>
                  <a:cubicBezTo>
                    <a:pt x="464" y="96"/>
                    <a:pt x="463" y="97"/>
                    <a:pt x="462" y="97"/>
                  </a:cubicBezTo>
                  <a:cubicBezTo>
                    <a:pt x="461" y="96"/>
                    <a:pt x="461" y="96"/>
                    <a:pt x="460" y="96"/>
                  </a:cubicBezTo>
                  <a:cubicBezTo>
                    <a:pt x="459" y="96"/>
                    <a:pt x="458" y="94"/>
                    <a:pt x="457" y="95"/>
                  </a:cubicBezTo>
                  <a:cubicBezTo>
                    <a:pt x="456" y="95"/>
                    <a:pt x="455" y="97"/>
                    <a:pt x="454" y="96"/>
                  </a:cubicBezTo>
                  <a:cubicBezTo>
                    <a:pt x="453" y="95"/>
                    <a:pt x="452" y="93"/>
                    <a:pt x="452" y="93"/>
                  </a:cubicBezTo>
                  <a:cubicBezTo>
                    <a:pt x="451" y="93"/>
                    <a:pt x="450" y="94"/>
                    <a:pt x="450" y="92"/>
                  </a:cubicBezTo>
                  <a:cubicBezTo>
                    <a:pt x="450" y="91"/>
                    <a:pt x="450" y="89"/>
                    <a:pt x="449" y="88"/>
                  </a:cubicBezTo>
                  <a:cubicBezTo>
                    <a:pt x="448" y="87"/>
                    <a:pt x="447" y="87"/>
                    <a:pt x="446" y="86"/>
                  </a:cubicBezTo>
                  <a:cubicBezTo>
                    <a:pt x="446" y="85"/>
                    <a:pt x="445" y="84"/>
                    <a:pt x="444" y="85"/>
                  </a:cubicBezTo>
                  <a:cubicBezTo>
                    <a:pt x="442" y="86"/>
                    <a:pt x="441" y="85"/>
                    <a:pt x="441" y="85"/>
                  </a:cubicBezTo>
                  <a:cubicBezTo>
                    <a:pt x="440" y="84"/>
                    <a:pt x="439" y="84"/>
                    <a:pt x="438" y="84"/>
                  </a:cubicBezTo>
                  <a:cubicBezTo>
                    <a:pt x="438" y="83"/>
                    <a:pt x="436" y="84"/>
                    <a:pt x="435" y="83"/>
                  </a:cubicBezTo>
                  <a:cubicBezTo>
                    <a:pt x="435" y="82"/>
                    <a:pt x="434" y="82"/>
                    <a:pt x="433" y="82"/>
                  </a:cubicBezTo>
                  <a:cubicBezTo>
                    <a:pt x="431" y="82"/>
                    <a:pt x="432" y="83"/>
                    <a:pt x="430" y="83"/>
                  </a:cubicBezTo>
                  <a:cubicBezTo>
                    <a:pt x="429" y="83"/>
                    <a:pt x="428" y="83"/>
                    <a:pt x="428" y="84"/>
                  </a:cubicBezTo>
                  <a:cubicBezTo>
                    <a:pt x="428" y="84"/>
                    <a:pt x="426" y="85"/>
                    <a:pt x="424" y="85"/>
                  </a:cubicBezTo>
                  <a:cubicBezTo>
                    <a:pt x="423" y="85"/>
                    <a:pt x="418" y="84"/>
                    <a:pt x="417" y="84"/>
                  </a:cubicBezTo>
                  <a:cubicBezTo>
                    <a:pt x="416" y="84"/>
                    <a:pt x="413" y="84"/>
                    <a:pt x="412" y="84"/>
                  </a:cubicBezTo>
                  <a:cubicBezTo>
                    <a:pt x="411" y="84"/>
                    <a:pt x="409" y="85"/>
                    <a:pt x="409" y="85"/>
                  </a:cubicBezTo>
                  <a:cubicBezTo>
                    <a:pt x="408" y="85"/>
                    <a:pt x="407" y="85"/>
                    <a:pt x="406" y="86"/>
                  </a:cubicBezTo>
                  <a:cubicBezTo>
                    <a:pt x="405" y="86"/>
                    <a:pt x="405" y="86"/>
                    <a:pt x="405" y="86"/>
                  </a:cubicBezTo>
                  <a:cubicBezTo>
                    <a:pt x="403" y="85"/>
                    <a:pt x="403" y="85"/>
                    <a:pt x="403" y="85"/>
                  </a:cubicBezTo>
                  <a:cubicBezTo>
                    <a:pt x="403" y="85"/>
                    <a:pt x="404" y="80"/>
                    <a:pt x="403" y="77"/>
                  </a:cubicBezTo>
                  <a:cubicBezTo>
                    <a:pt x="401" y="75"/>
                    <a:pt x="400" y="68"/>
                    <a:pt x="400" y="68"/>
                  </a:cubicBezTo>
                  <a:cubicBezTo>
                    <a:pt x="398" y="57"/>
                    <a:pt x="398" y="57"/>
                    <a:pt x="398" y="5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8"/>
                    <a:pt x="394" y="49"/>
                    <a:pt x="393" y="48"/>
                  </a:cubicBezTo>
                  <a:cubicBezTo>
                    <a:pt x="391" y="48"/>
                    <a:pt x="390" y="48"/>
                    <a:pt x="388" y="48"/>
                  </a:cubicBezTo>
                  <a:cubicBezTo>
                    <a:pt x="386" y="48"/>
                    <a:pt x="370" y="48"/>
                    <a:pt x="368" y="48"/>
                  </a:cubicBezTo>
                  <a:cubicBezTo>
                    <a:pt x="367" y="49"/>
                    <a:pt x="366" y="50"/>
                    <a:pt x="365" y="49"/>
                  </a:cubicBezTo>
                  <a:cubicBezTo>
                    <a:pt x="364" y="48"/>
                    <a:pt x="362" y="48"/>
                    <a:pt x="361" y="48"/>
                  </a:cubicBezTo>
                  <a:cubicBezTo>
                    <a:pt x="360" y="48"/>
                    <a:pt x="355" y="45"/>
                    <a:pt x="354" y="41"/>
                  </a:cubicBezTo>
                  <a:cubicBezTo>
                    <a:pt x="353" y="38"/>
                    <a:pt x="354" y="38"/>
                    <a:pt x="355" y="38"/>
                  </a:cubicBezTo>
                  <a:cubicBezTo>
                    <a:pt x="356" y="38"/>
                    <a:pt x="363" y="39"/>
                    <a:pt x="363" y="39"/>
                  </a:cubicBezTo>
                  <a:cubicBezTo>
                    <a:pt x="363" y="35"/>
                    <a:pt x="363" y="35"/>
                    <a:pt x="363" y="35"/>
                  </a:cubicBezTo>
                  <a:cubicBezTo>
                    <a:pt x="360" y="35"/>
                    <a:pt x="360" y="35"/>
                    <a:pt x="360" y="35"/>
                  </a:cubicBezTo>
                  <a:cubicBezTo>
                    <a:pt x="353" y="29"/>
                    <a:pt x="353" y="29"/>
                    <a:pt x="353" y="29"/>
                  </a:cubicBezTo>
                  <a:cubicBezTo>
                    <a:pt x="353" y="29"/>
                    <a:pt x="336" y="27"/>
                    <a:pt x="335" y="27"/>
                  </a:cubicBezTo>
                  <a:cubicBezTo>
                    <a:pt x="334" y="27"/>
                    <a:pt x="332" y="27"/>
                    <a:pt x="331" y="27"/>
                  </a:cubicBezTo>
                  <a:cubicBezTo>
                    <a:pt x="330" y="27"/>
                    <a:pt x="329" y="28"/>
                    <a:pt x="328" y="28"/>
                  </a:cubicBezTo>
                  <a:cubicBezTo>
                    <a:pt x="327" y="27"/>
                    <a:pt x="325" y="27"/>
                    <a:pt x="324" y="27"/>
                  </a:cubicBezTo>
                  <a:cubicBezTo>
                    <a:pt x="323" y="28"/>
                    <a:pt x="322" y="28"/>
                    <a:pt x="320" y="28"/>
                  </a:cubicBezTo>
                  <a:cubicBezTo>
                    <a:pt x="319" y="27"/>
                    <a:pt x="316" y="25"/>
                    <a:pt x="316" y="25"/>
                  </a:cubicBezTo>
                  <a:cubicBezTo>
                    <a:pt x="315" y="25"/>
                    <a:pt x="315" y="24"/>
                    <a:pt x="315" y="24"/>
                  </a:cubicBezTo>
                  <a:cubicBezTo>
                    <a:pt x="315" y="23"/>
                    <a:pt x="317" y="14"/>
                    <a:pt x="317" y="13"/>
                  </a:cubicBezTo>
                  <a:cubicBezTo>
                    <a:pt x="317" y="12"/>
                    <a:pt x="316" y="11"/>
                    <a:pt x="316" y="10"/>
                  </a:cubicBezTo>
                  <a:cubicBezTo>
                    <a:pt x="316" y="10"/>
                    <a:pt x="315" y="9"/>
                    <a:pt x="314" y="8"/>
                  </a:cubicBezTo>
                  <a:cubicBezTo>
                    <a:pt x="313" y="8"/>
                    <a:pt x="313" y="7"/>
                    <a:pt x="313" y="6"/>
                  </a:cubicBezTo>
                  <a:cubicBezTo>
                    <a:pt x="314" y="5"/>
                    <a:pt x="314" y="4"/>
                    <a:pt x="314" y="3"/>
                  </a:cubicBezTo>
                  <a:cubicBezTo>
                    <a:pt x="315" y="3"/>
                    <a:pt x="315" y="3"/>
                    <a:pt x="314" y="2"/>
                  </a:cubicBezTo>
                  <a:cubicBezTo>
                    <a:pt x="314" y="2"/>
                    <a:pt x="313" y="0"/>
                    <a:pt x="312" y="1"/>
                  </a:cubicBezTo>
                  <a:cubicBezTo>
                    <a:pt x="310" y="2"/>
                    <a:pt x="309" y="3"/>
                    <a:pt x="309" y="3"/>
                  </a:cubicBezTo>
                  <a:cubicBezTo>
                    <a:pt x="308" y="3"/>
                    <a:pt x="307" y="3"/>
                    <a:pt x="307" y="3"/>
                  </a:cubicBezTo>
                  <a:cubicBezTo>
                    <a:pt x="306" y="2"/>
                    <a:pt x="305" y="2"/>
                    <a:pt x="304" y="2"/>
                  </a:cubicBezTo>
                  <a:cubicBezTo>
                    <a:pt x="303" y="3"/>
                    <a:pt x="303" y="3"/>
                    <a:pt x="302" y="2"/>
                  </a:cubicBezTo>
                  <a:cubicBezTo>
                    <a:pt x="302" y="1"/>
                    <a:pt x="302" y="0"/>
                    <a:pt x="301" y="0"/>
                  </a:cubicBezTo>
                  <a:cubicBezTo>
                    <a:pt x="299" y="0"/>
                    <a:pt x="296" y="1"/>
                    <a:pt x="296" y="2"/>
                  </a:cubicBezTo>
                  <a:cubicBezTo>
                    <a:pt x="296" y="2"/>
                    <a:pt x="296" y="2"/>
                    <a:pt x="295" y="2"/>
                  </a:cubicBezTo>
                  <a:cubicBezTo>
                    <a:pt x="294" y="2"/>
                    <a:pt x="294" y="2"/>
                    <a:pt x="293" y="2"/>
                  </a:cubicBezTo>
                  <a:cubicBezTo>
                    <a:pt x="292" y="2"/>
                    <a:pt x="292" y="2"/>
                    <a:pt x="291" y="2"/>
                  </a:cubicBezTo>
                  <a:cubicBezTo>
                    <a:pt x="290" y="2"/>
                    <a:pt x="288" y="2"/>
                    <a:pt x="287" y="2"/>
                  </a:cubicBezTo>
                  <a:cubicBezTo>
                    <a:pt x="286" y="2"/>
                    <a:pt x="285" y="2"/>
                    <a:pt x="284" y="2"/>
                  </a:cubicBezTo>
                  <a:cubicBezTo>
                    <a:pt x="283" y="3"/>
                    <a:pt x="281" y="3"/>
                    <a:pt x="281" y="3"/>
                  </a:cubicBezTo>
                  <a:cubicBezTo>
                    <a:pt x="280" y="2"/>
                    <a:pt x="280" y="2"/>
                    <a:pt x="279" y="2"/>
                  </a:cubicBezTo>
                  <a:cubicBezTo>
                    <a:pt x="278" y="2"/>
                    <a:pt x="277" y="2"/>
                    <a:pt x="276" y="2"/>
                  </a:cubicBezTo>
                  <a:cubicBezTo>
                    <a:pt x="275" y="2"/>
                    <a:pt x="273" y="2"/>
                    <a:pt x="273" y="2"/>
                  </a:cubicBezTo>
                  <a:cubicBezTo>
                    <a:pt x="272" y="3"/>
                    <a:pt x="273" y="3"/>
                    <a:pt x="272" y="3"/>
                  </a:cubicBezTo>
                  <a:cubicBezTo>
                    <a:pt x="270" y="3"/>
                    <a:pt x="269" y="2"/>
                    <a:pt x="268" y="3"/>
                  </a:cubicBezTo>
                  <a:cubicBezTo>
                    <a:pt x="268" y="3"/>
                    <a:pt x="267" y="4"/>
                    <a:pt x="267" y="5"/>
                  </a:cubicBezTo>
                  <a:cubicBezTo>
                    <a:pt x="266" y="6"/>
                    <a:pt x="267" y="7"/>
                    <a:pt x="266" y="7"/>
                  </a:cubicBezTo>
                  <a:cubicBezTo>
                    <a:pt x="265" y="7"/>
                    <a:pt x="264" y="6"/>
                    <a:pt x="264" y="7"/>
                  </a:cubicBezTo>
                  <a:cubicBezTo>
                    <a:pt x="263" y="7"/>
                    <a:pt x="263" y="7"/>
                    <a:pt x="262" y="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99" name="任意多边形 65">
              <a:extLst>
                <a:ext uri="{FF2B5EF4-FFF2-40B4-BE49-F238E27FC236}">
                  <a16:creationId xmlns:a16="http://schemas.microsoft.com/office/drawing/2014/main" id="{FDEDB583-7028-4F15-9C93-67B214CAAAD7}"/>
                </a:ext>
              </a:extLst>
            </p:cNvPr>
            <p:cNvSpPr/>
            <p:nvPr/>
          </p:nvSpPr>
          <p:spPr bwMode="auto">
            <a:xfrm>
              <a:off x="3201988" y="631825"/>
              <a:ext cx="2330450" cy="1782763"/>
            </a:xfrm>
            <a:custGeom>
              <a:avLst/>
              <a:gdLst>
                <a:gd name="T0" fmla="*/ 1501 w 1584"/>
                <a:gd name="T1" fmla="*/ 754 h 1211"/>
                <a:gd name="T2" fmla="*/ 1299 w 1584"/>
                <a:gd name="T3" fmla="*/ 916 h 1211"/>
                <a:gd name="T4" fmla="*/ 1239 w 1584"/>
                <a:gd name="T5" fmla="*/ 966 h 1211"/>
                <a:gd name="T6" fmla="*/ 1167 w 1584"/>
                <a:gd name="T7" fmla="*/ 975 h 1211"/>
                <a:gd name="T8" fmla="*/ 1119 w 1584"/>
                <a:gd name="T9" fmla="*/ 984 h 1211"/>
                <a:gd name="T10" fmla="*/ 1133 w 1584"/>
                <a:gd name="T11" fmla="*/ 1057 h 1211"/>
                <a:gd name="T12" fmla="*/ 1155 w 1584"/>
                <a:gd name="T13" fmla="*/ 1081 h 1211"/>
                <a:gd name="T14" fmla="*/ 1175 w 1584"/>
                <a:gd name="T15" fmla="*/ 1118 h 1211"/>
                <a:gd name="T16" fmla="*/ 1131 w 1584"/>
                <a:gd name="T17" fmla="*/ 1142 h 1211"/>
                <a:gd name="T18" fmla="*/ 1149 w 1584"/>
                <a:gd name="T19" fmla="*/ 1170 h 1211"/>
                <a:gd name="T20" fmla="*/ 1140 w 1584"/>
                <a:gd name="T21" fmla="*/ 1204 h 1211"/>
                <a:gd name="T22" fmla="*/ 1080 w 1584"/>
                <a:gd name="T23" fmla="*/ 1186 h 1211"/>
                <a:gd name="T24" fmla="*/ 1051 w 1584"/>
                <a:gd name="T25" fmla="*/ 1193 h 1211"/>
                <a:gd name="T26" fmla="*/ 997 w 1584"/>
                <a:gd name="T27" fmla="*/ 1159 h 1211"/>
                <a:gd name="T28" fmla="*/ 948 w 1584"/>
                <a:gd name="T29" fmla="*/ 1142 h 1211"/>
                <a:gd name="T30" fmla="*/ 891 w 1584"/>
                <a:gd name="T31" fmla="*/ 1135 h 1211"/>
                <a:gd name="T32" fmla="*/ 840 w 1584"/>
                <a:gd name="T33" fmla="*/ 1137 h 1211"/>
                <a:gd name="T34" fmla="*/ 794 w 1584"/>
                <a:gd name="T35" fmla="*/ 1154 h 1211"/>
                <a:gd name="T36" fmla="*/ 742 w 1584"/>
                <a:gd name="T37" fmla="*/ 1175 h 1211"/>
                <a:gd name="T38" fmla="*/ 673 w 1584"/>
                <a:gd name="T39" fmla="*/ 1168 h 1211"/>
                <a:gd name="T40" fmla="*/ 616 w 1584"/>
                <a:gd name="T41" fmla="*/ 1176 h 1211"/>
                <a:gd name="T42" fmla="*/ 563 w 1584"/>
                <a:gd name="T43" fmla="*/ 1157 h 1211"/>
                <a:gd name="T44" fmla="*/ 526 w 1584"/>
                <a:gd name="T45" fmla="*/ 1124 h 1211"/>
                <a:gd name="T46" fmla="*/ 487 w 1584"/>
                <a:gd name="T47" fmla="*/ 1149 h 1211"/>
                <a:gd name="T48" fmla="*/ 436 w 1584"/>
                <a:gd name="T49" fmla="*/ 1136 h 1211"/>
                <a:gd name="T50" fmla="*/ 403 w 1584"/>
                <a:gd name="T51" fmla="*/ 1128 h 1211"/>
                <a:gd name="T52" fmla="*/ 361 w 1584"/>
                <a:gd name="T53" fmla="*/ 1119 h 1211"/>
                <a:gd name="T54" fmla="*/ 334 w 1584"/>
                <a:gd name="T55" fmla="*/ 1150 h 1211"/>
                <a:gd name="T56" fmla="*/ 302 w 1584"/>
                <a:gd name="T57" fmla="*/ 1182 h 1211"/>
                <a:gd name="T58" fmla="*/ 254 w 1584"/>
                <a:gd name="T59" fmla="*/ 1175 h 1211"/>
                <a:gd name="T60" fmla="*/ 230 w 1584"/>
                <a:gd name="T61" fmla="*/ 1160 h 1211"/>
                <a:gd name="T62" fmla="*/ 207 w 1584"/>
                <a:gd name="T63" fmla="*/ 1061 h 1211"/>
                <a:gd name="T64" fmla="*/ 117 w 1584"/>
                <a:gd name="T65" fmla="*/ 1013 h 1211"/>
                <a:gd name="T66" fmla="*/ 86 w 1584"/>
                <a:gd name="T67" fmla="*/ 947 h 1211"/>
                <a:gd name="T68" fmla="*/ 41 w 1584"/>
                <a:gd name="T69" fmla="*/ 867 h 1211"/>
                <a:gd name="T70" fmla="*/ 42 w 1584"/>
                <a:gd name="T71" fmla="*/ 839 h 1211"/>
                <a:gd name="T72" fmla="*/ 63 w 1584"/>
                <a:gd name="T73" fmla="*/ 742 h 1211"/>
                <a:gd name="T74" fmla="*/ 4 w 1584"/>
                <a:gd name="T75" fmla="*/ 683 h 1211"/>
                <a:gd name="T76" fmla="*/ 6 w 1584"/>
                <a:gd name="T77" fmla="*/ 628 h 1211"/>
                <a:gd name="T78" fmla="*/ 104 w 1584"/>
                <a:gd name="T79" fmla="*/ 571 h 1211"/>
                <a:gd name="T80" fmla="*/ 178 w 1584"/>
                <a:gd name="T81" fmla="*/ 571 h 1211"/>
                <a:gd name="T82" fmla="*/ 232 w 1584"/>
                <a:gd name="T83" fmla="*/ 598 h 1211"/>
                <a:gd name="T84" fmla="*/ 307 w 1584"/>
                <a:gd name="T85" fmla="*/ 565 h 1211"/>
                <a:gd name="T86" fmla="*/ 404 w 1584"/>
                <a:gd name="T87" fmla="*/ 545 h 1211"/>
                <a:gd name="T88" fmla="*/ 513 w 1584"/>
                <a:gd name="T89" fmla="*/ 524 h 1211"/>
                <a:gd name="T90" fmla="*/ 557 w 1584"/>
                <a:gd name="T91" fmla="*/ 461 h 1211"/>
                <a:gd name="T92" fmla="*/ 582 w 1584"/>
                <a:gd name="T93" fmla="*/ 316 h 1211"/>
                <a:gd name="T94" fmla="*/ 640 w 1584"/>
                <a:gd name="T95" fmla="*/ 267 h 1211"/>
                <a:gd name="T96" fmla="*/ 732 w 1584"/>
                <a:gd name="T97" fmla="*/ 291 h 1211"/>
                <a:gd name="T98" fmla="*/ 813 w 1584"/>
                <a:gd name="T99" fmla="*/ 120 h 1211"/>
                <a:gd name="T100" fmla="*/ 887 w 1584"/>
                <a:gd name="T101" fmla="*/ 157 h 1211"/>
                <a:gd name="T102" fmla="*/ 969 w 1584"/>
                <a:gd name="T103" fmla="*/ 156 h 1211"/>
                <a:gd name="T104" fmla="*/ 1053 w 1584"/>
                <a:gd name="T105" fmla="*/ 49 h 1211"/>
                <a:gd name="T106" fmla="*/ 1133 w 1584"/>
                <a:gd name="T107" fmla="*/ 5 h 1211"/>
                <a:gd name="T108" fmla="*/ 1156 w 1584"/>
                <a:gd name="T109" fmla="*/ 80 h 1211"/>
                <a:gd name="T110" fmla="*/ 1231 w 1584"/>
                <a:gd name="T111" fmla="*/ 148 h 1211"/>
                <a:gd name="T112" fmla="*/ 1271 w 1584"/>
                <a:gd name="T113" fmla="*/ 220 h 1211"/>
                <a:gd name="T114" fmla="*/ 1254 w 1584"/>
                <a:gd name="T115" fmla="*/ 344 h 1211"/>
                <a:gd name="T116" fmla="*/ 1288 w 1584"/>
                <a:gd name="T117" fmla="*/ 406 h 1211"/>
                <a:gd name="T118" fmla="*/ 1394 w 1584"/>
                <a:gd name="T119" fmla="*/ 429 h 1211"/>
                <a:gd name="T120" fmla="*/ 1501 w 1584"/>
                <a:gd name="T121" fmla="*/ 505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84" h="1211">
                  <a:moveTo>
                    <a:pt x="1584" y="657"/>
                  </a:moveTo>
                  <a:cubicBezTo>
                    <a:pt x="1584" y="657"/>
                    <a:pt x="1584" y="657"/>
                    <a:pt x="1584" y="657"/>
                  </a:cubicBezTo>
                  <a:cubicBezTo>
                    <a:pt x="1570" y="664"/>
                    <a:pt x="1570" y="664"/>
                    <a:pt x="1570" y="664"/>
                  </a:cubicBezTo>
                  <a:cubicBezTo>
                    <a:pt x="1564" y="666"/>
                    <a:pt x="1564" y="666"/>
                    <a:pt x="1564" y="666"/>
                  </a:cubicBezTo>
                  <a:cubicBezTo>
                    <a:pt x="1562" y="669"/>
                    <a:pt x="1562" y="669"/>
                    <a:pt x="1562" y="669"/>
                  </a:cubicBezTo>
                  <a:cubicBezTo>
                    <a:pt x="1558" y="671"/>
                    <a:pt x="1558" y="671"/>
                    <a:pt x="1558" y="671"/>
                  </a:cubicBezTo>
                  <a:cubicBezTo>
                    <a:pt x="1557" y="677"/>
                    <a:pt x="1557" y="677"/>
                    <a:pt x="1557" y="677"/>
                  </a:cubicBezTo>
                  <a:cubicBezTo>
                    <a:pt x="1554" y="680"/>
                    <a:pt x="1554" y="680"/>
                    <a:pt x="1554" y="680"/>
                  </a:cubicBezTo>
                  <a:cubicBezTo>
                    <a:pt x="1560" y="683"/>
                    <a:pt x="1560" y="683"/>
                    <a:pt x="1560" y="683"/>
                  </a:cubicBezTo>
                  <a:cubicBezTo>
                    <a:pt x="1558" y="688"/>
                    <a:pt x="1558" y="688"/>
                    <a:pt x="1558" y="688"/>
                  </a:cubicBezTo>
                  <a:cubicBezTo>
                    <a:pt x="1558" y="691"/>
                    <a:pt x="1558" y="691"/>
                    <a:pt x="1558" y="691"/>
                  </a:cubicBezTo>
                  <a:cubicBezTo>
                    <a:pt x="1566" y="701"/>
                    <a:pt x="1566" y="701"/>
                    <a:pt x="1566" y="701"/>
                  </a:cubicBezTo>
                  <a:cubicBezTo>
                    <a:pt x="1558" y="707"/>
                    <a:pt x="1558" y="707"/>
                    <a:pt x="1558" y="707"/>
                  </a:cubicBezTo>
                  <a:cubicBezTo>
                    <a:pt x="1558" y="707"/>
                    <a:pt x="1563" y="715"/>
                    <a:pt x="1560" y="721"/>
                  </a:cubicBezTo>
                  <a:cubicBezTo>
                    <a:pt x="1558" y="724"/>
                    <a:pt x="1553" y="727"/>
                    <a:pt x="1547" y="730"/>
                  </a:cubicBezTo>
                  <a:cubicBezTo>
                    <a:pt x="1545" y="731"/>
                    <a:pt x="1543" y="732"/>
                    <a:pt x="1540" y="732"/>
                  </a:cubicBezTo>
                  <a:cubicBezTo>
                    <a:pt x="1538" y="733"/>
                    <a:pt x="1534" y="733"/>
                    <a:pt x="1531" y="733"/>
                  </a:cubicBezTo>
                  <a:cubicBezTo>
                    <a:pt x="1525" y="733"/>
                    <a:pt x="1520" y="736"/>
                    <a:pt x="1515" y="739"/>
                  </a:cubicBezTo>
                  <a:cubicBezTo>
                    <a:pt x="1511" y="742"/>
                    <a:pt x="1508" y="744"/>
                    <a:pt x="1506" y="746"/>
                  </a:cubicBezTo>
                  <a:cubicBezTo>
                    <a:pt x="1504" y="747"/>
                    <a:pt x="1503" y="749"/>
                    <a:pt x="1503" y="750"/>
                  </a:cubicBezTo>
                  <a:cubicBezTo>
                    <a:pt x="1501" y="755"/>
                    <a:pt x="1501" y="754"/>
                    <a:pt x="1501" y="754"/>
                  </a:cubicBezTo>
                  <a:cubicBezTo>
                    <a:pt x="1501" y="754"/>
                    <a:pt x="1499" y="752"/>
                    <a:pt x="1498" y="749"/>
                  </a:cubicBezTo>
                  <a:cubicBezTo>
                    <a:pt x="1496" y="746"/>
                    <a:pt x="1496" y="744"/>
                    <a:pt x="1495" y="741"/>
                  </a:cubicBezTo>
                  <a:cubicBezTo>
                    <a:pt x="1494" y="738"/>
                    <a:pt x="1492" y="735"/>
                    <a:pt x="1492" y="735"/>
                  </a:cubicBezTo>
                  <a:cubicBezTo>
                    <a:pt x="1491" y="734"/>
                    <a:pt x="1488" y="736"/>
                    <a:pt x="1484" y="737"/>
                  </a:cubicBezTo>
                  <a:cubicBezTo>
                    <a:pt x="1482" y="738"/>
                    <a:pt x="1481" y="738"/>
                    <a:pt x="1480" y="738"/>
                  </a:cubicBezTo>
                  <a:cubicBezTo>
                    <a:pt x="1476" y="740"/>
                    <a:pt x="1473" y="742"/>
                    <a:pt x="1473" y="742"/>
                  </a:cubicBezTo>
                  <a:cubicBezTo>
                    <a:pt x="1469" y="746"/>
                    <a:pt x="1469" y="746"/>
                    <a:pt x="1469" y="746"/>
                  </a:cubicBezTo>
                  <a:cubicBezTo>
                    <a:pt x="1464" y="753"/>
                    <a:pt x="1464" y="753"/>
                    <a:pt x="1464" y="753"/>
                  </a:cubicBezTo>
                  <a:cubicBezTo>
                    <a:pt x="1449" y="754"/>
                    <a:pt x="1449" y="754"/>
                    <a:pt x="1449" y="754"/>
                  </a:cubicBezTo>
                  <a:cubicBezTo>
                    <a:pt x="1449" y="754"/>
                    <a:pt x="1435" y="763"/>
                    <a:pt x="1424" y="772"/>
                  </a:cubicBezTo>
                  <a:cubicBezTo>
                    <a:pt x="1417" y="777"/>
                    <a:pt x="1411" y="784"/>
                    <a:pt x="1409" y="787"/>
                  </a:cubicBezTo>
                  <a:cubicBezTo>
                    <a:pt x="1403" y="795"/>
                    <a:pt x="1394" y="805"/>
                    <a:pt x="1394" y="805"/>
                  </a:cubicBezTo>
                  <a:cubicBezTo>
                    <a:pt x="1394" y="812"/>
                    <a:pt x="1394" y="812"/>
                    <a:pt x="1394" y="812"/>
                  </a:cubicBezTo>
                  <a:cubicBezTo>
                    <a:pt x="1388" y="823"/>
                    <a:pt x="1388" y="823"/>
                    <a:pt x="1388" y="823"/>
                  </a:cubicBezTo>
                  <a:cubicBezTo>
                    <a:pt x="1370" y="823"/>
                    <a:pt x="1370" y="823"/>
                    <a:pt x="1370" y="823"/>
                  </a:cubicBezTo>
                  <a:cubicBezTo>
                    <a:pt x="1331" y="825"/>
                    <a:pt x="1331" y="825"/>
                    <a:pt x="1331" y="825"/>
                  </a:cubicBezTo>
                  <a:cubicBezTo>
                    <a:pt x="1327" y="848"/>
                    <a:pt x="1327" y="848"/>
                    <a:pt x="1327" y="848"/>
                  </a:cubicBezTo>
                  <a:cubicBezTo>
                    <a:pt x="1317" y="861"/>
                    <a:pt x="1317" y="861"/>
                    <a:pt x="1317" y="861"/>
                  </a:cubicBezTo>
                  <a:cubicBezTo>
                    <a:pt x="1317" y="861"/>
                    <a:pt x="1314" y="873"/>
                    <a:pt x="1311" y="884"/>
                  </a:cubicBezTo>
                  <a:cubicBezTo>
                    <a:pt x="1309" y="891"/>
                    <a:pt x="1306" y="897"/>
                    <a:pt x="1304" y="902"/>
                  </a:cubicBezTo>
                  <a:cubicBezTo>
                    <a:pt x="1302" y="908"/>
                    <a:pt x="1299" y="916"/>
                    <a:pt x="1299" y="916"/>
                  </a:cubicBezTo>
                  <a:cubicBezTo>
                    <a:pt x="1289" y="928"/>
                    <a:pt x="1289" y="928"/>
                    <a:pt x="1289" y="928"/>
                  </a:cubicBezTo>
                  <a:cubicBezTo>
                    <a:pt x="1280" y="935"/>
                    <a:pt x="1280" y="935"/>
                    <a:pt x="1280" y="935"/>
                  </a:cubicBezTo>
                  <a:cubicBezTo>
                    <a:pt x="1280" y="935"/>
                    <a:pt x="1277" y="937"/>
                    <a:pt x="1276" y="937"/>
                  </a:cubicBezTo>
                  <a:cubicBezTo>
                    <a:pt x="1276" y="938"/>
                    <a:pt x="1274" y="938"/>
                    <a:pt x="1275" y="940"/>
                  </a:cubicBezTo>
                  <a:cubicBezTo>
                    <a:pt x="1275" y="941"/>
                    <a:pt x="1275" y="942"/>
                    <a:pt x="1274" y="943"/>
                  </a:cubicBezTo>
                  <a:cubicBezTo>
                    <a:pt x="1274" y="944"/>
                    <a:pt x="1274" y="947"/>
                    <a:pt x="1274" y="948"/>
                  </a:cubicBezTo>
                  <a:cubicBezTo>
                    <a:pt x="1275" y="950"/>
                    <a:pt x="1275" y="951"/>
                    <a:pt x="1275" y="952"/>
                  </a:cubicBezTo>
                  <a:cubicBezTo>
                    <a:pt x="1274" y="952"/>
                    <a:pt x="1274" y="953"/>
                    <a:pt x="1274" y="954"/>
                  </a:cubicBezTo>
                  <a:cubicBezTo>
                    <a:pt x="1274" y="955"/>
                    <a:pt x="1274" y="955"/>
                    <a:pt x="1275" y="955"/>
                  </a:cubicBezTo>
                  <a:cubicBezTo>
                    <a:pt x="1276" y="955"/>
                    <a:pt x="1276" y="955"/>
                    <a:pt x="1276" y="956"/>
                  </a:cubicBezTo>
                  <a:cubicBezTo>
                    <a:pt x="1277" y="956"/>
                    <a:pt x="1277" y="958"/>
                    <a:pt x="1277" y="959"/>
                  </a:cubicBezTo>
                  <a:cubicBezTo>
                    <a:pt x="1278" y="960"/>
                    <a:pt x="1277" y="960"/>
                    <a:pt x="1277" y="960"/>
                  </a:cubicBezTo>
                  <a:cubicBezTo>
                    <a:pt x="1276" y="960"/>
                    <a:pt x="1275" y="960"/>
                    <a:pt x="1274" y="960"/>
                  </a:cubicBezTo>
                  <a:cubicBezTo>
                    <a:pt x="1273" y="960"/>
                    <a:pt x="1269" y="959"/>
                    <a:pt x="1267" y="959"/>
                  </a:cubicBezTo>
                  <a:cubicBezTo>
                    <a:pt x="1266" y="959"/>
                    <a:pt x="1263" y="960"/>
                    <a:pt x="1262" y="960"/>
                  </a:cubicBezTo>
                  <a:cubicBezTo>
                    <a:pt x="1261" y="960"/>
                    <a:pt x="1261" y="961"/>
                    <a:pt x="1260" y="962"/>
                  </a:cubicBezTo>
                  <a:cubicBezTo>
                    <a:pt x="1259" y="962"/>
                    <a:pt x="1258" y="962"/>
                    <a:pt x="1257" y="961"/>
                  </a:cubicBezTo>
                  <a:cubicBezTo>
                    <a:pt x="1256" y="961"/>
                    <a:pt x="1253" y="962"/>
                    <a:pt x="1251" y="962"/>
                  </a:cubicBezTo>
                  <a:cubicBezTo>
                    <a:pt x="1250" y="962"/>
                    <a:pt x="1246" y="962"/>
                    <a:pt x="1245" y="963"/>
                  </a:cubicBezTo>
                  <a:cubicBezTo>
                    <a:pt x="1244" y="963"/>
                    <a:pt x="1240" y="964"/>
                    <a:pt x="1239" y="965"/>
                  </a:cubicBezTo>
                  <a:cubicBezTo>
                    <a:pt x="1239" y="965"/>
                    <a:pt x="1239" y="965"/>
                    <a:pt x="1239" y="966"/>
                  </a:cubicBezTo>
                  <a:cubicBezTo>
                    <a:pt x="1238" y="966"/>
                    <a:pt x="1237" y="967"/>
                    <a:pt x="1236" y="966"/>
                  </a:cubicBezTo>
                  <a:cubicBezTo>
                    <a:pt x="1235" y="966"/>
                    <a:pt x="1233" y="966"/>
                    <a:pt x="1232" y="967"/>
                  </a:cubicBezTo>
                  <a:cubicBezTo>
                    <a:pt x="1232" y="967"/>
                    <a:pt x="1231" y="967"/>
                    <a:pt x="1230" y="966"/>
                  </a:cubicBezTo>
                  <a:cubicBezTo>
                    <a:pt x="1230" y="966"/>
                    <a:pt x="1228" y="966"/>
                    <a:pt x="1227" y="966"/>
                  </a:cubicBezTo>
                  <a:cubicBezTo>
                    <a:pt x="1225" y="965"/>
                    <a:pt x="1224" y="967"/>
                    <a:pt x="1223" y="966"/>
                  </a:cubicBezTo>
                  <a:cubicBezTo>
                    <a:pt x="1222" y="966"/>
                    <a:pt x="1222" y="967"/>
                    <a:pt x="1221" y="967"/>
                  </a:cubicBezTo>
                  <a:cubicBezTo>
                    <a:pt x="1221" y="967"/>
                    <a:pt x="1218" y="967"/>
                    <a:pt x="1217" y="967"/>
                  </a:cubicBezTo>
                  <a:cubicBezTo>
                    <a:pt x="1217" y="967"/>
                    <a:pt x="1215" y="968"/>
                    <a:pt x="1213" y="968"/>
                  </a:cubicBezTo>
                  <a:cubicBezTo>
                    <a:pt x="1212" y="968"/>
                    <a:pt x="1210" y="968"/>
                    <a:pt x="1209" y="968"/>
                  </a:cubicBezTo>
                  <a:cubicBezTo>
                    <a:pt x="1208" y="968"/>
                    <a:pt x="1205" y="969"/>
                    <a:pt x="1204" y="969"/>
                  </a:cubicBezTo>
                  <a:cubicBezTo>
                    <a:pt x="1203" y="969"/>
                    <a:pt x="1202" y="970"/>
                    <a:pt x="1201" y="971"/>
                  </a:cubicBezTo>
                  <a:cubicBezTo>
                    <a:pt x="1201" y="971"/>
                    <a:pt x="1200" y="971"/>
                    <a:pt x="1199" y="971"/>
                  </a:cubicBezTo>
                  <a:cubicBezTo>
                    <a:pt x="1198" y="971"/>
                    <a:pt x="1197" y="972"/>
                    <a:pt x="1197" y="973"/>
                  </a:cubicBezTo>
                  <a:cubicBezTo>
                    <a:pt x="1196" y="973"/>
                    <a:pt x="1195" y="972"/>
                    <a:pt x="1194" y="972"/>
                  </a:cubicBezTo>
                  <a:cubicBezTo>
                    <a:pt x="1193" y="971"/>
                    <a:pt x="1192" y="972"/>
                    <a:pt x="1191" y="972"/>
                  </a:cubicBezTo>
                  <a:cubicBezTo>
                    <a:pt x="1190" y="972"/>
                    <a:pt x="1187" y="973"/>
                    <a:pt x="1187" y="973"/>
                  </a:cubicBezTo>
                  <a:cubicBezTo>
                    <a:pt x="1186" y="973"/>
                    <a:pt x="1185" y="973"/>
                    <a:pt x="1184" y="974"/>
                  </a:cubicBezTo>
                  <a:cubicBezTo>
                    <a:pt x="1183" y="974"/>
                    <a:pt x="1182" y="974"/>
                    <a:pt x="1181" y="974"/>
                  </a:cubicBezTo>
                  <a:cubicBezTo>
                    <a:pt x="1180" y="974"/>
                    <a:pt x="1178" y="974"/>
                    <a:pt x="1177" y="974"/>
                  </a:cubicBezTo>
                  <a:cubicBezTo>
                    <a:pt x="1176" y="974"/>
                    <a:pt x="1174" y="974"/>
                    <a:pt x="1174" y="974"/>
                  </a:cubicBezTo>
                  <a:cubicBezTo>
                    <a:pt x="1173" y="973"/>
                    <a:pt x="1168" y="975"/>
                    <a:pt x="1167" y="975"/>
                  </a:cubicBezTo>
                  <a:cubicBezTo>
                    <a:pt x="1165" y="975"/>
                    <a:pt x="1163" y="975"/>
                    <a:pt x="1162" y="975"/>
                  </a:cubicBezTo>
                  <a:cubicBezTo>
                    <a:pt x="1161" y="975"/>
                    <a:pt x="1161" y="975"/>
                    <a:pt x="1161" y="975"/>
                  </a:cubicBezTo>
                  <a:cubicBezTo>
                    <a:pt x="1161" y="974"/>
                    <a:pt x="1158" y="975"/>
                    <a:pt x="1156" y="975"/>
                  </a:cubicBezTo>
                  <a:cubicBezTo>
                    <a:pt x="1155" y="974"/>
                    <a:pt x="1153" y="973"/>
                    <a:pt x="1152" y="973"/>
                  </a:cubicBezTo>
                  <a:cubicBezTo>
                    <a:pt x="1151" y="972"/>
                    <a:pt x="1150" y="973"/>
                    <a:pt x="1149" y="973"/>
                  </a:cubicBezTo>
                  <a:cubicBezTo>
                    <a:pt x="1148" y="973"/>
                    <a:pt x="1150" y="976"/>
                    <a:pt x="1150" y="976"/>
                  </a:cubicBezTo>
                  <a:cubicBezTo>
                    <a:pt x="1150" y="976"/>
                    <a:pt x="1149" y="976"/>
                    <a:pt x="1147" y="977"/>
                  </a:cubicBezTo>
                  <a:cubicBezTo>
                    <a:pt x="1146" y="977"/>
                    <a:pt x="1147" y="978"/>
                    <a:pt x="1147" y="979"/>
                  </a:cubicBezTo>
                  <a:cubicBezTo>
                    <a:pt x="1147" y="979"/>
                    <a:pt x="1144" y="979"/>
                    <a:pt x="1143" y="979"/>
                  </a:cubicBezTo>
                  <a:cubicBezTo>
                    <a:pt x="1142" y="979"/>
                    <a:pt x="1141" y="979"/>
                    <a:pt x="1141" y="980"/>
                  </a:cubicBezTo>
                  <a:cubicBezTo>
                    <a:pt x="1141" y="981"/>
                    <a:pt x="1141" y="981"/>
                    <a:pt x="1140" y="981"/>
                  </a:cubicBezTo>
                  <a:cubicBezTo>
                    <a:pt x="1139" y="981"/>
                    <a:pt x="1138" y="981"/>
                    <a:pt x="1137" y="981"/>
                  </a:cubicBezTo>
                  <a:cubicBezTo>
                    <a:pt x="1135" y="981"/>
                    <a:pt x="1136" y="983"/>
                    <a:pt x="1136" y="983"/>
                  </a:cubicBezTo>
                  <a:cubicBezTo>
                    <a:pt x="1136" y="984"/>
                    <a:pt x="1135" y="985"/>
                    <a:pt x="1134" y="985"/>
                  </a:cubicBezTo>
                  <a:cubicBezTo>
                    <a:pt x="1133" y="985"/>
                    <a:pt x="1132" y="986"/>
                    <a:pt x="1131" y="986"/>
                  </a:cubicBezTo>
                  <a:cubicBezTo>
                    <a:pt x="1130" y="986"/>
                    <a:pt x="1130" y="986"/>
                    <a:pt x="1129" y="986"/>
                  </a:cubicBezTo>
                  <a:cubicBezTo>
                    <a:pt x="1129" y="986"/>
                    <a:pt x="1128" y="986"/>
                    <a:pt x="1127" y="986"/>
                  </a:cubicBezTo>
                  <a:cubicBezTo>
                    <a:pt x="1126" y="985"/>
                    <a:pt x="1125" y="985"/>
                    <a:pt x="1125" y="985"/>
                  </a:cubicBezTo>
                  <a:cubicBezTo>
                    <a:pt x="1125" y="984"/>
                    <a:pt x="1124" y="984"/>
                    <a:pt x="1123" y="984"/>
                  </a:cubicBezTo>
                  <a:cubicBezTo>
                    <a:pt x="1122" y="984"/>
                    <a:pt x="1122" y="984"/>
                    <a:pt x="1121" y="984"/>
                  </a:cubicBezTo>
                  <a:cubicBezTo>
                    <a:pt x="1120" y="985"/>
                    <a:pt x="1120" y="984"/>
                    <a:pt x="1119" y="984"/>
                  </a:cubicBezTo>
                  <a:cubicBezTo>
                    <a:pt x="1118" y="984"/>
                    <a:pt x="1115" y="983"/>
                    <a:pt x="1114" y="983"/>
                  </a:cubicBezTo>
                  <a:cubicBezTo>
                    <a:pt x="1113" y="983"/>
                    <a:pt x="1113" y="983"/>
                    <a:pt x="1112" y="983"/>
                  </a:cubicBezTo>
                  <a:cubicBezTo>
                    <a:pt x="1111" y="984"/>
                    <a:pt x="1110" y="986"/>
                    <a:pt x="1110" y="987"/>
                  </a:cubicBezTo>
                  <a:cubicBezTo>
                    <a:pt x="1109" y="989"/>
                    <a:pt x="1110" y="991"/>
                    <a:pt x="1110" y="991"/>
                  </a:cubicBezTo>
                  <a:cubicBezTo>
                    <a:pt x="1110" y="991"/>
                    <a:pt x="1111" y="991"/>
                    <a:pt x="1111" y="991"/>
                  </a:cubicBezTo>
                  <a:cubicBezTo>
                    <a:pt x="1112" y="991"/>
                    <a:pt x="1114" y="992"/>
                    <a:pt x="1114" y="992"/>
                  </a:cubicBezTo>
                  <a:cubicBezTo>
                    <a:pt x="1114" y="992"/>
                    <a:pt x="1113" y="994"/>
                    <a:pt x="1112" y="995"/>
                  </a:cubicBezTo>
                  <a:cubicBezTo>
                    <a:pt x="1112" y="995"/>
                    <a:pt x="1112" y="995"/>
                    <a:pt x="1111" y="995"/>
                  </a:cubicBezTo>
                  <a:cubicBezTo>
                    <a:pt x="1110" y="995"/>
                    <a:pt x="1110" y="997"/>
                    <a:pt x="1110" y="997"/>
                  </a:cubicBezTo>
                  <a:cubicBezTo>
                    <a:pt x="1119" y="1007"/>
                    <a:pt x="1119" y="1007"/>
                    <a:pt x="1119" y="1007"/>
                  </a:cubicBezTo>
                  <a:cubicBezTo>
                    <a:pt x="1124" y="1008"/>
                    <a:pt x="1124" y="1008"/>
                    <a:pt x="1124" y="1008"/>
                  </a:cubicBezTo>
                  <a:cubicBezTo>
                    <a:pt x="1125" y="1003"/>
                    <a:pt x="1125" y="1003"/>
                    <a:pt x="1125" y="1003"/>
                  </a:cubicBezTo>
                  <a:cubicBezTo>
                    <a:pt x="1128" y="1002"/>
                    <a:pt x="1128" y="1002"/>
                    <a:pt x="1128" y="1002"/>
                  </a:cubicBezTo>
                  <a:cubicBezTo>
                    <a:pt x="1137" y="1003"/>
                    <a:pt x="1137" y="1003"/>
                    <a:pt x="1137" y="1003"/>
                  </a:cubicBezTo>
                  <a:cubicBezTo>
                    <a:pt x="1135" y="1013"/>
                    <a:pt x="1135" y="1013"/>
                    <a:pt x="1135" y="1013"/>
                  </a:cubicBezTo>
                  <a:cubicBezTo>
                    <a:pt x="1132" y="1032"/>
                    <a:pt x="1132" y="1032"/>
                    <a:pt x="1132" y="1032"/>
                  </a:cubicBezTo>
                  <a:cubicBezTo>
                    <a:pt x="1130" y="1048"/>
                    <a:pt x="1130" y="1048"/>
                    <a:pt x="1130" y="1048"/>
                  </a:cubicBezTo>
                  <a:cubicBezTo>
                    <a:pt x="1130" y="1048"/>
                    <a:pt x="1128" y="1054"/>
                    <a:pt x="1128" y="1054"/>
                  </a:cubicBezTo>
                  <a:cubicBezTo>
                    <a:pt x="1128" y="1055"/>
                    <a:pt x="1130" y="1055"/>
                    <a:pt x="1130" y="1055"/>
                  </a:cubicBezTo>
                  <a:cubicBezTo>
                    <a:pt x="1131" y="1055"/>
                    <a:pt x="1131" y="1056"/>
                    <a:pt x="1132" y="1056"/>
                  </a:cubicBezTo>
                  <a:cubicBezTo>
                    <a:pt x="1133" y="1056"/>
                    <a:pt x="1133" y="1057"/>
                    <a:pt x="1133" y="1057"/>
                  </a:cubicBezTo>
                  <a:cubicBezTo>
                    <a:pt x="1133" y="1058"/>
                    <a:pt x="1134" y="1058"/>
                    <a:pt x="1134" y="1058"/>
                  </a:cubicBezTo>
                  <a:cubicBezTo>
                    <a:pt x="1135" y="1059"/>
                    <a:pt x="1136" y="1059"/>
                    <a:pt x="1137" y="1059"/>
                  </a:cubicBezTo>
                  <a:cubicBezTo>
                    <a:pt x="1138" y="1059"/>
                    <a:pt x="1138" y="1059"/>
                    <a:pt x="1138" y="1059"/>
                  </a:cubicBezTo>
                  <a:cubicBezTo>
                    <a:pt x="1139" y="1059"/>
                    <a:pt x="1139" y="1059"/>
                    <a:pt x="1139" y="1060"/>
                  </a:cubicBezTo>
                  <a:cubicBezTo>
                    <a:pt x="1139" y="1061"/>
                    <a:pt x="1139" y="1061"/>
                    <a:pt x="1140" y="1061"/>
                  </a:cubicBezTo>
                  <a:cubicBezTo>
                    <a:pt x="1141" y="1061"/>
                    <a:pt x="1141" y="1062"/>
                    <a:pt x="1141" y="1062"/>
                  </a:cubicBezTo>
                  <a:cubicBezTo>
                    <a:pt x="1141" y="1062"/>
                    <a:pt x="1142" y="1062"/>
                    <a:pt x="1142" y="1062"/>
                  </a:cubicBezTo>
                  <a:cubicBezTo>
                    <a:pt x="1143" y="1063"/>
                    <a:pt x="1143" y="1063"/>
                    <a:pt x="1143" y="1064"/>
                  </a:cubicBezTo>
                  <a:cubicBezTo>
                    <a:pt x="1144" y="1064"/>
                    <a:pt x="1144" y="1064"/>
                    <a:pt x="1145" y="1064"/>
                  </a:cubicBezTo>
                  <a:cubicBezTo>
                    <a:pt x="1146" y="1065"/>
                    <a:pt x="1146" y="1065"/>
                    <a:pt x="1146" y="1065"/>
                  </a:cubicBezTo>
                  <a:cubicBezTo>
                    <a:pt x="1147" y="1066"/>
                    <a:pt x="1147" y="1066"/>
                    <a:pt x="1148" y="1067"/>
                  </a:cubicBezTo>
                  <a:cubicBezTo>
                    <a:pt x="1148" y="1067"/>
                    <a:pt x="1148" y="1068"/>
                    <a:pt x="1148" y="1068"/>
                  </a:cubicBezTo>
                  <a:cubicBezTo>
                    <a:pt x="1149" y="1069"/>
                    <a:pt x="1149" y="1069"/>
                    <a:pt x="1150" y="1069"/>
                  </a:cubicBezTo>
                  <a:cubicBezTo>
                    <a:pt x="1151" y="1070"/>
                    <a:pt x="1152" y="1073"/>
                    <a:pt x="1152" y="1073"/>
                  </a:cubicBezTo>
                  <a:cubicBezTo>
                    <a:pt x="1152" y="1073"/>
                    <a:pt x="1152" y="1073"/>
                    <a:pt x="1152" y="1073"/>
                  </a:cubicBezTo>
                  <a:cubicBezTo>
                    <a:pt x="1151" y="1074"/>
                    <a:pt x="1151" y="1074"/>
                    <a:pt x="1151" y="1075"/>
                  </a:cubicBezTo>
                  <a:cubicBezTo>
                    <a:pt x="1150" y="1075"/>
                    <a:pt x="1150" y="1076"/>
                    <a:pt x="1151" y="1076"/>
                  </a:cubicBezTo>
                  <a:cubicBezTo>
                    <a:pt x="1151" y="1077"/>
                    <a:pt x="1152" y="1077"/>
                    <a:pt x="1153" y="1077"/>
                  </a:cubicBezTo>
                  <a:cubicBezTo>
                    <a:pt x="1153" y="1078"/>
                    <a:pt x="1154" y="1078"/>
                    <a:pt x="1154" y="1078"/>
                  </a:cubicBezTo>
                  <a:cubicBezTo>
                    <a:pt x="1154" y="1079"/>
                    <a:pt x="1155" y="1079"/>
                    <a:pt x="1155" y="1080"/>
                  </a:cubicBezTo>
                  <a:cubicBezTo>
                    <a:pt x="1156" y="1080"/>
                    <a:pt x="1155" y="1080"/>
                    <a:pt x="1155" y="1081"/>
                  </a:cubicBezTo>
                  <a:cubicBezTo>
                    <a:pt x="1155" y="1082"/>
                    <a:pt x="1155" y="1082"/>
                    <a:pt x="1156" y="1082"/>
                  </a:cubicBezTo>
                  <a:cubicBezTo>
                    <a:pt x="1156" y="1082"/>
                    <a:pt x="1158" y="1082"/>
                    <a:pt x="1158" y="1082"/>
                  </a:cubicBezTo>
                  <a:cubicBezTo>
                    <a:pt x="1158" y="1082"/>
                    <a:pt x="1159" y="1081"/>
                    <a:pt x="1159" y="1081"/>
                  </a:cubicBezTo>
                  <a:cubicBezTo>
                    <a:pt x="1160" y="1081"/>
                    <a:pt x="1162" y="1082"/>
                    <a:pt x="1162" y="1082"/>
                  </a:cubicBezTo>
                  <a:cubicBezTo>
                    <a:pt x="1163" y="1082"/>
                    <a:pt x="1163" y="1083"/>
                    <a:pt x="1164" y="1083"/>
                  </a:cubicBezTo>
                  <a:cubicBezTo>
                    <a:pt x="1164" y="1083"/>
                    <a:pt x="1165" y="1084"/>
                    <a:pt x="1166" y="1086"/>
                  </a:cubicBezTo>
                  <a:cubicBezTo>
                    <a:pt x="1166" y="1087"/>
                    <a:pt x="1166" y="1089"/>
                    <a:pt x="1166" y="1090"/>
                  </a:cubicBezTo>
                  <a:cubicBezTo>
                    <a:pt x="1166" y="1090"/>
                    <a:pt x="1166" y="1092"/>
                    <a:pt x="1166" y="1092"/>
                  </a:cubicBezTo>
                  <a:cubicBezTo>
                    <a:pt x="1167" y="1093"/>
                    <a:pt x="1167" y="1093"/>
                    <a:pt x="1167" y="1094"/>
                  </a:cubicBezTo>
                  <a:cubicBezTo>
                    <a:pt x="1167" y="1095"/>
                    <a:pt x="1167" y="1096"/>
                    <a:pt x="1167" y="1097"/>
                  </a:cubicBezTo>
                  <a:cubicBezTo>
                    <a:pt x="1167" y="1098"/>
                    <a:pt x="1167" y="1098"/>
                    <a:pt x="1168" y="1099"/>
                  </a:cubicBezTo>
                  <a:cubicBezTo>
                    <a:pt x="1169" y="1100"/>
                    <a:pt x="1169" y="1100"/>
                    <a:pt x="1169" y="1101"/>
                  </a:cubicBezTo>
                  <a:cubicBezTo>
                    <a:pt x="1168" y="1101"/>
                    <a:pt x="1169" y="1102"/>
                    <a:pt x="1170" y="1102"/>
                  </a:cubicBezTo>
                  <a:cubicBezTo>
                    <a:pt x="1171" y="1102"/>
                    <a:pt x="1170" y="1105"/>
                    <a:pt x="1170" y="1105"/>
                  </a:cubicBezTo>
                  <a:cubicBezTo>
                    <a:pt x="1170" y="1106"/>
                    <a:pt x="1170" y="1107"/>
                    <a:pt x="1170" y="1108"/>
                  </a:cubicBezTo>
                  <a:cubicBezTo>
                    <a:pt x="1169" y="1109"/>
                    <a:pt x="1170" y="1109"/>
                    <a:pt x="1170" y="1109"/>
                  </a:cubicBezTo>
                  <a:cubicBezTo>
                    <a:pt x="1171" y="1110"/>
                    <a:pt x="1171" y="1110"/>
                    <a:pt x="1172" y="1110"/>
                  </a:cubicBezTo>
                  <a:cubicBezTo>
                    <a:pt x="1172" y="1111"/>
                    <a:pt x="1172" y="1111"/>
                    <a:pt x="1173" y="1111"/>
                  </a:cubicBezTo>
                  <a:cubicBezTo>
                    <a:pt x="1174" y="1112"/>
                    <a:pt x="1174" y="1113"/>
                    <a:pt x="1175" y="1113"/>
                  </a:cubicBezTo>
                  <a:cubicBezTo>
                    <a:pt x="1175" y="1114"/>
                    <a:pt x="1175" y="1114"/>
                    <a:pt x="1175" y="1115"/>
                  </a:cubicBezTo>
                  <a:cubicBezTo>
                    <a:pt x="1175" y="1115"/>
                    <a:pt x="1175" y="1118"/>
                    <a:pt x="1175" y="1118"/>
                  </a:cubicBezTo>
                  <a:cubicBezTo>
                    <a:pt x="1175" y="1118"/>
                    <a:pt x="1175" y="1120"/>
                    <a:pt x="1176" y="1120"/>
                  </a:cubicBezTo>
                  <a:cubicBezTo>
                    <a:pt x="1176" y="1121"/>
                    <a:pt x="1175" y="1123"/>
                    <a:pt x="1174" y="1123"/>
                  </a:cubicBezTo>
                  <a:cubicBezTo>
                    <a:pt x="1174" y="1124"/>
                    <a:pt x="1175" y="1125"/>
                    <a:pt x="1176" y="1125"/>
                  </a:cubicBezTo>
                  <a:cubicBezTo>
                    <a:pt x="1176" y="1125"/>
                    <a:pt x="1176" y="1127"/>
                    <a:pt x="1175" y="1127"/>
                  </a:cubicBezTo>
                  <a:cubicBezTo>
                    <a:pt x="1175" y="1127"/>
                    <a:pt x="1174" y="1127"/>
                    <a:pt x="1172" y="1127"/>
                  </a:cubicBezTo>
                  <a:cubicBezTo>
                    <a:pt x="1171" y="1126"/>
                    <a:pt x="1170" y="1126"/>
                    <a:pt x="1169" y="1126"/>
                  </a:cubicBezTo>
                  <a:cubicBezTo>
                    <a:pt x="1169" y="1126"/>
                    <a:pt x="1167" y="1125"/>
                    <a:pt x="1167" y="1125"/>
                  </a:cubicBezTo>
                  <a:cubicBezTo>
                    <a:pt x="1166" y="1124"/>
                    <a:pt x="1163" y="1126"/>
                    <a:pt x="1163" y="1126"/>
                  </a:cubicBezTo>
                  <a:cubicBezTo>
                    <a:pt x="1163" y="1126"/>
                    <a:pt x="1162" y="1127"/>
                    <a:pt x="1162" y="1128"/>
                  </a:cubicBezTo>
                  <a:cubicBezTo>
                    <a:pt x="1161" y="1129"/>
                    <a:pt x="1158" y="1128"/>
                    <a:pt x="1157" y="1128"/>
                  </a:cubicBezTo>
                  <a:cubicBezTo>
                    <a:pt x="1155" y="1128"/>
                    <a:pt x="1155" y="1131"/>
                    <a:pt x="1155" y="1131"/>
                  </a:cubicBezTo>
                  <a:cubicBezTo>
                    <a:pt x="1155" y="1132"/>
                    <a:pt x="1153" y="1132"/>
                    <a:pt x="1152" y="1132"/>
                  </a:cubicBezTo>
                  <a:cubicBezTo>
                    <a:pt x="1151" y="1132"/>
                    <a:pt x="1151" y="1132"/>
                    <a:pt x="1150" y="1132"/>
                  </a:cubicBezTo>
                  <a:cubicBezTo>
                    <a:pt x="1150" y="1132"/>
                    <a:pt x="1148" y="1131"/>
                    <a:pt x="1147" y="1131"/>
                  </a:cubicBezTo>
                  <a:cubicBezTo>
                    <a:pt x="1146" y="1131"/>
                    <a:pt x="1145" y="1131"/>
                    <a:pt x="1143" y="1131"/>
                  </a:cubicBezTo>
                  <a:cubicBezTo>
                    <a:pt x="1142" y="1131"/>
                    <a:pt x="1140" y="1133"/>
                    <a:pt x="1139" y="1133"/>
                  </a:cubicBezTo>
                  <a:cubicBezTo>
                    <a:pt x="1138" y="1134"/>
                    <a:pt x="1137" y="1135"/>
                    <a:pt x="1137" y="1135"/>
                  </a:cubicBezTo>
                  <a:cubicBezTo>
                    <a:pt x="1136" y="1136"/>
                    <a:pt x="1135" y="1137"/>
                    <a:pt x="1134" y="1137"/>
                  </a:cubicBezTo>
                  <a:cubicBezTo>
                    <a:pt x="1134" y="1138"/>
                    <a:pt x="1133" y="1138"/>
                    <a:pt x="1132" y="1138"/>
                  </a:cubicBezTo>
                  <a:cubicBezTo>
                    <a:pt x="1131" y="1137"/>
                    <a:pt x="1131" y="1139"/>
                    <a:pt x="1131" y="1140"/>
                  </a:cubicBezTo>
                  <a:cubicBezTo>
                    <a:pt x="1131" y="1140"/>
                    <a:pt x="1131" y="1142"/>
                    <a:pt x="1131" y="1142"/>
                  </a:cubicBezTo>
                  <a:cubicBezTo>
                    <a:pt x="1131" y="1143"/>
                    <a:pt x="1130" y="1144"/>
                    <a:pt x="1131" y="1145"/>
                  </a:cubicBezTo>
                  <a:cubicBezTo>
                    <a:pt x="1131" y="1145"/>
                    <a:pt x="1132" y="1146"/>
                    <a:pt x="1132" y="1146"/>
                  </a:cubicBezTo>
                  <a:cubicBezTo>
                    <a:pt x="1133" y="1147"/>
                    <a:pt x="1132" y="1148"/>
                    <a:pt x="1131" y="1148"/>
                  </a:cubicBezTo>
                  <a:cubicBezTo>
                    <a:pt x="1129" y="1148"/>
                    <a:pt x="1129" y="1149"/>
                    <a:pt x="1129" y="1149"/>
                  </a:cubicBezTo>
                  <a:cubicBezTo>
                    <a:pt x="1129" y="1150"/>
                    <a:pt x="1128" y="1150"/>
                    <a:pt x="1128" y="1151"/>
                  </a:cubicBezTo>
                  <a:cubicBezTo>
                    <a:pt x="1128" y="1152"/>
                    <a:pt x="1128" y="1152"/>
                    <a:pt x="1129" y="1152"/>
                  </a:cubicBezTo>
                  <a:cubicBezTo>
                    <a:pt x="1130" y="1153"/>
                    <a:pt x="1129" y="1154"/>
                    <a:pt x="1129" y="1155"/>
                  </a:cubicBezTo>
                  <a:cubicBezTo>
                    <a:pt x="1129" y="1155"/>
                    <a:pt x="1129" y="1155"/>
                    <a:pt x="1129" y="1156"/>
                  </a:cubicBezTo>
                  <a:cubicBezTo>
                    <a:pt x="1128" y="1156"/>
                    <a:pt x="1129" y="1158"/>
                    <a:pt x="1129" y="1159"/>
                  </a:cubicBezTo>
                  <a:cubicBezTo>
                    <a:pt x="1129" y="1159"/>
                    <a:pt x="1130" y="1159"/>
                    <a:pt x="1131" y="1159"/>
                  </a:cubicBezTo>
                  <a:cubicBezTo>
                    <a:pt x="1131" y="1159"/>
                    <a:pt x="1131" y="1159"/>
                    <a:pt x="1132" y="1160"/>
                  </a:cubicBezTo>
                  <a:cubicBezTo>
                    <a:pt x="1132" y="1160"/>
                    <a:pt x="1134" y="1160"/>
                    <a:pt x="1135" y="1160"/>
                  </a:cubicBezTo>
                  <a:cubicBezTo>
                    <a:pt x="1135" y="1160"/>
                    <a:pt x="1135" y="1161"/>
                    <a:pt x="1135" y="1162"/>
                  </a:cubicBezTo>
                  <a:cubicBezTo>
                    <a:pt x="1134" y="1162"/>
                    <a:pt x="1137" y="1162"/>
                    <a:pt x="1137" y="1163"/>
                  </a:cubicBezTo>
                  <a:cubicBezTo>
                    <a:pt x="1138" y="1163"/>
                    <a:pt x="1139" y="1163"/>
                    <a:pt x="1140" y="1163"/>
                  </a:cubicBezTo>
                  <a:cubicBezTo>
                    <a:pt x="1141" y="1163"/>
                    <a:pt x="1141" y="1163"/>
                    <a:pt x="1141" y="1164"/>
                  </a:cubicBezTo>
                  <a:cubicBezTo>
                    <a:pt x="1141" y="1164"/>
                    <a:pt x="1142" y="1164"/>
                    <a:pt x="1143" y="1164"/>
                  </a:cubicBezTo>
                  <a:cubicBezTo>
                    <a:pt x="1144" y="1164"/>
                    <a:pt x="1147" y="1165"/>
                    <a:pt x="1148" y="1166"/>
                  </a:cubicBezTo>
                  <a:cubicBezTo>
                    <a:pt x="1148" y="1166"/>
                    <a:pt x="1148" y="1167"/>
                    <a:pt x="1149" y="1167"/>
                  </a:cubicBezTo>
                  <a:cubicBezTo>
                    <a:pt x="1150" y="1167"/>
                    <a:pt x="1149" y="1168"/>
                    <a:pt x="1149" y="1168"/>
                  </a:cubicBezTo>
                  <a:cubicBezTo>
                    <a:pt x="1149" y="1169"/>
                    <a:pt x="1149" y="1169"/>
                    <a:pt x="1149" y="1170"/>
                  </a:cubicBezTo>
                  <a:cubicBezTo>
                    <a:pt x="1149" y="1170"/>
                    <a:pt x="1149" y="1171"/>
                    <a:pt x="1148" y="1172"/>
                  </a:cubicBezTo>
                  <a:cubicBezTo>
                    <a:pt x="1148" y="1173"/>
                    <a:pt x="1148" y="1173"/>
                    <a:pt x="1148" y="1174"/>
                  </a:cubicBezTo>
                  <a:cubicBezTo>
                    <a:pt x="1148" y="1175"/>
                    <a:pt x="1149" y="1175"/>
                    <a:pt x="1149" y="1176"/>
                  </a:cubicBezTo>
                  <a:cubicBezTo>
                    <a:pt x="1150" y="1176"/>
                    <a:pt x="1149" y="1178"/>
                    <a:pt x="1148" y="1178"/>
                  </a:cubicBezTo>
                  <a:cubicBezTo>
                    <a:pt x="1148" y="1179"/>
                    <a:pt x="1148" y="1179"/>
                    <a:pt x="1148" y="1180"/>
                  </a:cubicBezTo>
                  <a:cubicBezTo>
                    <a:pt x="1148" y="1180"/>
                    <a:pt x="1147" y="1181"/>
                    <a:pt x="1147" y="1182"/>
                  </a:cubicBezTo>
                  <a:cubicBezTo>
                    <a:pt x="1147" y="1182"/>
                    <a:pt x="1147" y="1183"/>
                    <a:pt x="1147" y="1184"/>
                  </a:cubicBezTo>
                  <a:cubicBezTo>
                    <a:pt x="1147" y="1184"/>
                    <a:pt x="1147" y="1184"/>
                    <a:pt x="1146" y="1185"/>
                  </a:cubicBezTo>
                  <a:cubicBezTo>
                    <a:pt x="1146" y="1186"/>
                    <a:pt x="1148" y="1187"/>
                    <a:pt x="1149" y="1188"/>
                  </a:cubicBezTo>
                  <a:cubicBezTo>
                    <a:pt x="1150" y="1189"/>
                    <a:pt x="1149" y="1190"/>
                    <a:pt x="1148" y="1190"/>
                  </a:cubicBezTo>
                  <a:cubicBezTo>
                    <a:pt x="1147" y="1190"/>
                    <a:pt x="1147" y="1191"/>
                    <a:pt x="1147" y="1192"/>
                  </a:cubicBezTo>
                  <a:cubicBezTo>
                    <a:pt x="1146" y="1193"/>
                    <a:pt x="1149" y="1194"/>
                    <a:pt x="1150" y="1195"/>
                  </a:cubicBezTo>
                  <a:cubicBezTo>
                    <a:pt x="1150" y="1195"/>
                    <a:pt x="1150" y="1197"/>
                    <a:pt x="1150" y="1197"/>
                  </a:cubicBezTo>
                  <a:cubicBezTo>
                    <a:pt x="1149" y="1198"/>
                    <a:pt x="1149" y="1198"/>
                    <a:pt x="1149" y="1199"/>
                  </a:cubicBezTo>
                  <a:cubicBezTo>
                    <a:pt x="1150" y="1199"/>
                    <a:pt x="1149" y="1200"/>
                    <a:pt x="1149" y="1200"/>
                  </a:cubicBezTo>
                  <a:cubicBezTo>
                    <a:pt x="1149" y="1201"/>
                    <a:pt x="1149" y="1201"/>
                    <a:pt x="1150" y="1201"/>
                  </a:cubicBezTo>
                  <a:cubicBezTo>
                    <a:pt x="1151" y="1202"/>
                    <a:pt x="1151" y="1203"/>
                    <a:pt x="1151" y="1204"/>
                  </a:cubicBezTo>
                  <a:cubicBezTo>
                    <a:pt x="1151" y="1205"/>
                    <a:pt x="1150" y="1206"/>
                    <a:pt x="1150" y="1206"/>
                  </a:cubicBezTo>
                  <a:cubicBezTo>
                    <a:pt x="1149" y="1207"/>
                    <a:pt x="1147" y="1207"/>
                    <a:pt x="1147" y="1207"/>
                  </a:cubicBezTo>
                  <a:cubicBezTo>
                    <a:pt x="1146" y="1206"/>
                    <a:pt x="1143" y="1205"/>
                    <a:pt x="1143" y="1205"/>
                  </a:cubicBezTo>
                  <a:cubicBezTo>
                    <a:pt x="1143" y="1205"/>
                    <a:pt x="1141" y="1204"/>
                    <a:pt x="1140" y="1204"/>
                  </a:cubicBezTo>
                  <a:cubicBezTo>
                    <a:pt x="1139" y="1204"/>
                    <a:pt x="1138" y="1206"/>
                    <a:pt x="1138" y="1207"/>
                  </a:cubicBezTo>
                  <a:cubicBezTo>
                    <a:pt x="1138" y="1208"/>
                    <a:pt x="1137" y="1209"/>
                    <a:pt x="1136" y="1209"/>
                  </a:cubicBezTo>
                  <a:cubicBezTo>
                    <a:pt x="1136" y="1210"/>
                    <a:pt x="1134" y="1210"/>
                    <a:pt x="1133" y="1210"/>
                  </a:cubicBezTo>
                  <a:cubicBezTo>
                    <a:pt x="1132" y="1210"/>
                    <a:pt x="1130" y="1211"/>
                    <a:pt x="1129" y="1211"/>
                  </a:cubicBezTo>
                  <a:cubicBezTo>
                    <a:pt x="1128" y="1210"/>
                    <a:pt x="1127" y="1208"/>
                    <a:pt x="1127" y="1208"/>
                  </a:cubicBezTo>
                  <a:cubicBezTo>
                    <a:pt x="1126" y="1207"/>
                    <a:pt x="1126" y="1205"/>
                    <a:pt x="1125" y="1204"/>
                  </a:cubicBezTo>
                  <a:cubicBezTo>
                    <a:pt x="1125" y="1203"/>
                    <a:pt x="1123" y="1203"/>
                    <a:pt x="1123" y="1202"/>
                  </a:cubicBezTo>
                  <a:cubicBezTo>
                    <a:pt x="1122" y="1202"/>
                    <a:pt x="1120" y="1199"/>
                    <a:pt x="1119" y="1199"/>
                  </a:cubicBezTo>
                  <a:cubicBezTo>
                    <a:pt x="1118" y="1198"/>
                    <a:pt x="1117" y="1198"/>
                    <a:pt x="1115" y="1198"/>
                  </a:cubicBezTo>
                  <a:cubicBezTo>
                    <a:pt x="1114" y="1198"/>
                    <a:pt x="1114" y="1198"/>
                    <a:pt x="1113" y="1198"/>
                  </a:cubicBezTo>
                  <a:cubicBezTo>
                    <a:pt x="1112" y="1197"/>
                    <a:pt x="1111" y="1197"/>
                    <a:pt x="1111" y="1197"/>
                  </a:cubicBezTo>
                  <a:cubicBezTo>
                    <a:pt x="1110" y="1196"/>
                    <a:pt x="1109" y="1196"/>
                    <a:pt x="1108" y="1196"/>
                  </a:cubicBezTo>
                  <a:cubicBezTo>
                    <a:pt x="1107" y="1195"/>
                    <a:pt x="1106" y="1196"/>
                    <a:pt x="1105" y="1196"/>
                  </a:cubicBezTo>
                  <a:cubicBezTo>
                    <a:pt x="1105" y="1197"/>
                    <a:pt x="1103" y="1197"/>
                    <a:pt x="1103" y="1196"/>
                  </a:cubicBezTo>
                  <a:cubicBezTo>
                    <a:pt x="1103" y="1196"/>
                    <a:pt x="1098" y="1195"/>
                    <a:pt x="1098" y="1194"/>
                  </a:cubicBezTo>
                  <a:cubicBezTo>
                    <a:pt x="1097" y="1194"/>
                    <a:pt x="1096" y="1194"/>
                    <a:pt x="1095" y="1194"/>
                  </a:cubicBezTo>
                  <a:cubicBezTo>
                    <a:pt x="1094" y="1194"/>
                    <a:pt x="1094" y="1192"/>
                    <a:pt x="1093" y="1192"/>
                  </a:cubicBezTo>
                  <a:cubicBezTo>
                    <a:pt x="1092" y="1192"/>
                    <a:pt x="1090" y="1192"/>
                    <a:pt x="1089" y="1192"/>
                  </a:cubicBezTo>
                  <a:cubicBezTo>
                    <a:pt x="1088" y="1192"/>
                    <a:pt x="1087" y="1191"/>
                    <a:pt x="1087" y="1190"/>
                  </a:cubicBezTo>
                  <a:cubicBezTo>
                    <a:pt x="1086" y="1189"/>
                    <a:pt x="1085" y="1188"/>
                    <a:pt x="1084" y="1188"/>
                  </a:cubicBezTo>
                  <a:cubicBezTo>
                    <a:pt x="1082" y="1187"/>
                    <a:pt x="1081" y="1186"/>
                    <a:pt x="1080" y="1186"/>
                  </a:cubicBezTo>
                  <a:cubicBezTo>
                    <a:pt x="1080" y="1185"/>
                    <a:pt x="1081" y="1184"/>
                    <a:pt x="1082" y="1184"/>
                  </a:cubicBezTo>
                  <a:cubicBezTo>
                    <a:pt x="1083" y="1183"/>
                    <a:pt x="1080" y="1182"/>
                    <a:pt x="1079" y="1182"/>
                  </a:cubicBezTo>
                  <a:cubicBezTo>
                    <a:pt x="1078" y="1182"/>
                    <a:pt x="1077" y="1181"/>
                    <a:pt x="1077" y="1181"/>
                  </a:cubicBezTo>
                  <a:cubicBezTo>
                    <a:pt x="1076" y="1181"/>
                    <a:pt x="1076" y="1180"/>
                    <a:pt x="1076" y="1180"/>
                  </a:cubicBezTo>
                  <a:cubicBezTo>
                    <a:pt x="1075" y="1179"/>
                    <a:pt x="1075" y="1179"/>
                    <a:pt x="1075" y="1179"/>
                  </a:cubicBezTo>
                  <a:cubicBezTo>
                    <a:pt x="1074" y="1179"/>
                    <a:pt x="1073" y="1179"/>
                    <a:pt x="1073" y="1178"/>
                  </a:cubicBezTo>
                  <a:cubicBezTo>
                    <a:pt x="1072" y="1178"/>
                    <a:pt x="1072" y="1179"/>
                    <a:pt x="1072" y="1179"/>
                  </a:cubicBezTo>
                  <a:cubicBezTo>
                    <a:pt x="1073" y="1180"/>
                    <a:pt x="1073" y="1180"/>
                    <a:pt x="1074" y="1180"/>
                  </a:cubicBezTo>
                  <a:cubicBezTo>
                    <a:pt x="1074" y="1180"/>
                    <a:pt x="1073" y="1183"/>
                    <a:pt x="1073" y="1183"/>
                  </a:cubicBezTo>
                  <a:cubicBezTo>
                    <a:pt x="1073" y="1184"/>
                    <a:pt x="1072" y="1185"/>
                    <a:pt x="1072" y="1185"/>
                  </a:cubicBezTo>
                  <a:cubicBezTo>
                    <a:pt x="1072" y="1186"/>
                    <a:pt x="1071" y="1187"/>
                    <a:pt x="1071" y="1188"/>
                  </a:cubicBezTo>
                  <a:cubicBezTo>
                    <a:pt x="1070" y="1188"/>
                    <a:pt x="1068" y="1189"/>
                    <a:pt x="1067" y="1190"/>
                  </a:cubicBezTo>
                  <a:cubicBezTo>
                    <a:pt x="1066" y="1190"/>
                    <a:pt x="1066" y="1191"/>
                    <a:pt x="1066" y="1192"/>
                  </a:cubicBezTo>
                  <a:cubicBezTo>
                    <a:pt x="1066" y="1192"/>
                    <a:pt x="1066" y="1194"/>
                    <a:pt x="1066" y="1194"/>
                  </a:cubicBezTo>
                  <a:cubicBezTo>
                    <a:pt x="1065" y="1195"/>
                    <a:pt x="1066" y="1195"/>
                    <a:pt x="1066" y="1196"/>
                  </a:cubicBezTo>
                  <a:cubicBezTo>
                    <a:pt x="1066" y="1197"/>
                    <a:pt x="1065" y="1196"/>
                    <a:pt x="1064" y="1196"/>
                  </a:cubicBezTo>
                  <a:cubicBezTo>
                    <a:pt x="1064" y="1195"/>
                    <a:pt x="1061" y="1195"/>
                    <a:pt x="1060" y="1194"/>
                  </a:cubicBezTo>
                  <a:cubicBezTo>
                    <a:pt x="1059" y="1194"/>
                    <a:pt x="1058" y="1195"/>
                    <a:pt x="1057" y="1194"/>
                  </a:cubicBezTo>
                  <a:cubicBezTo>
                    <a:pt x="1056" y="1194"/>
                    <a:pt x="1056" y="1194"/>
                    <a:pt x="1055" y="1194"/>
                  </a:cubicBezTo>
                  <a:cubicBezTo>
                    <a:pt x="1055" y="1194"/>
                    <a:pt x="1054" y="1194"/>
                    <a:pt x="1053" y="1194"/>
                  </a:cubicBezTo>
                  <a:cubicBezTo>
                    <a:pt x="1053" y="1193"/>
                    <a:pt x="1052" y="1194"/>
                    <a:pt x="1051" y="1193"/>
                  </a:cubicBezTo>
                  <a:cubicBezTo>
                    <a:pt x="1051" y="1192"/>
                    <a:pt x="1049" y="1191"/>
                    <a:pt x="1049" y="1191"/>
                  </a:cubicBezTo>
                  <a:cubicBezTo>
                    <a:pt x="1048" y="1191"/>
                    <a:pt x="1047" y="1191"/>
                    <a:pt x="1046" y="1191"/>
                  </a:cubicBezTo>
                  <a:cubicBezTo>
                    <a:pt x="1045" y="1190"/>
                    <a:pt x="1044" y="1189"/>
                    <a:pt x="1043" y="1189"/>
                  </a:cubicBezTo>
                  <a:cubicBezTo>
                    <a:pt x="1042" y="1189"/>
                    <a:pt x="1041" y="1187"/>
                    <a:pt x="1040" y="1186"/>
                  </a:cubicBezTo>
                  <a:cubicBezTo>
                    <a:pt x="1039" y="1185"/>
                    <a:pt x="1037" y="1185"/>
                    <a:pt x="1036" y="1185"/>
                  </a:cubicBezTo>
                  <a:cubicBezTo>
                    <a:pt x="1035" y="1184"/>
                    <a:pt x="1033" y="1183"/>
                    <a:pt x="1033" y="1182"/>
                  </a:cubicBezTo>
                  <a:cubicBezTo>
                    <a:pt x="1033" y="1182"/>
                    <a:pt x="1031" y="1181"/>
                    <a:pt x="1031" y="1180"/>
                  </a:cubicBezTo>
                  <a:cubicBezTo>
                    <a:pt x="1030" y="1179"/>
                    <a:pt x="1030" y="1178"/>
                    <a:pt x="1029" y="1177"/>
                  </a:cubicBezTo>
                  <a:cubicBezTo>
                    <a:pt x="1028" y="1177"/>
                    <a:pt x="1027" y="1177"/>
                    <a:pt x="1026" y="1176"/>
                  </a:cubicBezTo>
                  <a:cubicBezTo>
                    <a:pt x="1026" y="1175"/>
                    <a:pt x="1024" y="1174"/>
                    <a:pt x="1022" y="1174"/>
                  </a:cubicBezTo>
                  <a:cubicBezTo>
                    <a:pt x="1020" y="1175"/>
                    <a:pt x="1020" y="1173"/>
                    <a:pt x="1020" y="1173"/>
                  </a:cubicBezTo>
                  <a:cubicBezTo>
                    <a:pt x="1020" y="1172"/>
                    <a:pt x="1020" y="1171"/>
                    <a:pt x="1019" y="1171"/>
                  </a:cubicBezTo>
                  <a:cubicBezTo>
                    <a:pt x="1018" y="1170"/>
                    <a:pt x="1019" y="1168"/>
                    <a:pt x="1018" y="1168"/>
                  </a:cubicBezTo>
                  <a:cubicBezTo>
                    <a:pt x="1017" y="1168"/>
                    <a:pt x="1017" y="1169"/>
                    <a:pt x="1016" y="1170"/>
                  </a:cubicBezTo>
                  <a:cubicBezTo>
                    <a:pt x="1016" y="1170"/>
                    <a:pt x="1014" y="1171"/>
                    <a:pt x="1013" y="1170"/>
                  </a:cubicBezTo>
                  <a:cubicBezTo>
                    <a:pt x="1012" y="1170"/>
                    <a:pt x="1011" y="1170"/>
                    <a:pt x="1010" y="1170"/>
                  </a:cubicBezTo>
                  <a:cubicBezTo>
                    <a:pt x="1009" y="1170"/>
                    <a:pt x="1009" y="1171"/>
                    <a:pt x="1008" y="1169"/>
                  </a:cubicBezTo>
                  <a:cubicBezTo>
                    <a:pt x="1008" y="1168"/>
                    <a:pt x="1008" y="1167"/>
                    <a:pt x="1006" y="1167"/>
                  </a:cubicBezTo>
                  <a:cubicBezTo>
                    <a:pt x="1005" y="1166"/>
                    <a:pt x="1005" y="1166"/>
                    <a:pt x="1004" y="1165"/>
                  </a:cubicBezTo>
                  <a:cubicBezTo>
                    <a:pt x="1003" y="1163"/>
                    <a:pt x="1000" y="1163"/>
                    <a:pt x="999" y="1163"/>
                  </a:cubicBezTo>
                  <a:cubicBezTo>
                    <a:pt x="997" y="1162"/>
                    <a:pt x="997" y="1160"/>
                    <a:pt x="997" y="1159"/>
                  </a:cubicBezTo>
                  <a:cubicBezTo>
                    <a:pt x="996" y="1158"/>
                    <a:pt x="995" y="1159"/>
                    <a:pt x="993" y="1159"/>
                  </a:cubicBezTo>
                  <a:cubicBezTo>
                    <a:pt x="992" y="1159"/>
                    <a:pt x="992" y="1158"/>
                    <a:pt x="991" y="1158"/>
                  </a:cubicBezTo>
                  <a:cubicBezTo>
                    <a:pt x="990" y="1158"/>
                    <a:pt x="989" y="1158"/>
                    <a:pt x="988" y="1159"/>
                  </a:cubicBezTo>
                  <a:cubicBezTo>
                    <a:pt x="987" y="1159"/>
                    <a:pt x="987" y="1161"/>
                    <a:pt x="986" y="1162"/>
                  </a:cubicBezTo>
                  <a:cubicBezTo>
                    <a:pt x="986" y="1163"/>
                    <a:pt x="984" y="1163"/>
                    <a:pt x="984" y="1162"/>
                  </a:cubicBezTo>
                  <a:cubicBezTo>
                    <a:pt x="983" y="1162"/>
                    <a:pt x="983" y="1161"/>
                    <a:pt x="982" y="1160"/>
                  </a:cubicBezTo>
                  <a:cubicBezTo>
                    <a:pt x="981" y="1160"/>
                    <a:pt x="982" y="1158"/>
                    <a:pt x="982" y="1157"/>
                  </a:cubicBezTo>
                  <a:cubicBezTo>
                    <a:pt x="981" y="1156"/>
                    <a:pt x="981" y="1156"/>
                    <a:pt x="980" y="1156"/>
                  </a:cubicBezTo>
                  <a:cubicBezTo>
                    <a:pt x="979" y="1156"/>
                    <a:pt x="975" y="1153"/>
                    <a:pt x="975" y="1152"/>
                  </a:cubicBezTo>
                  <a:cubicBezTo>
                    <a:pt x="975" y="1152"/>
                    <a:pt x="975" y="1149"/>
                    <a:pt x="974" y="1147"/>
                  </a:cubicBezTo>
                  <a:cubicBezTo>
                    <a:pt x="973" y="1145"/>
                    <a:pt x="973" y="1145"/>
                    <a:pt x="972" y="1145"/>
                  </a:cubicBezTo>
                  <a:cubicBezTo>
                    <a:pt x="971" y="1145"/>
                    <a:pt x="971" y="1146"/>
                    <a:pt x="970" y="1146"/>
                  </a:cubicBezTo>
                  <a:cubicBezTo>
                    <a:pt x="970" y="1145"/>
                    <a:pt x="969" y="1145"/>
                    <a:pt x="968" y="1145"/>
                  </a:cubicBezTo>
                  <a:cubicBezTo>
                    <a:pt x="967" y="1145"/>
                    <a:pt x="966" y="1144"/>
                    <a:pt x="966" y="1144"/>
                  </a:cubicBezTo>
                  <a:cubicBezTo>
                    <a:pt x="966" y="1143"/>
                    <a:pt x="966" y="1142"/>
                    <a:pt x="966" y="1142"/>
                  </a:cubicBezTo>
                  <a:cubicBezTo>
                    <a:pt x="965" y="1142"/>
                    <a:pt x="963" y="1142"/>
                    <a:pt x="962" y="1142"/>
                  </a:cubicBezTo>
                  <a:cubicBezTo>
                    <a:pt x="961" y="1142"/>
                    <a:pt x="960" y="1141"/>
                    <a:pt x="959" y="1141"/>
                  </a:cubicBezTo>
                  <a:cubicBezTo>
                    <a:pt x="957" y="1141"/>
                    <a:pt x="958" y="1141"/>
                    <a:pt x="958" y="1143"/>
                  </a:cubicBezTo>
                  <a:cubicBezTo>
                    <a:pt x="958" y="1144"/>
                    <a:pt x="955" y="1142"/>
                    <a:pt x="954" y="1142"/>
                  </a:cubicBezTo>
                  <a:cubicBezTo>
                    <a:pt x="954" y="1142"/>
                    <a:pt x="952" y="1141"/>
                    <a:pt x="950" y="1141"/>
                  </a:cubicBezTo>
                  <a:cubicBezTo>
                    <a:pt x="949" y="1140"/>
                    <a:pt x="948" y="1141"/>
                    <a:pt x="948" y="1142"/>
                  </a:cubicBezTo>
                  <a:cubicBezTo>
                    <a:pt x="947" y="1142"/>
                    <a:pt x="947" y="1142"/>
                    <a:pt x="946" y="1141"/>
                  </a:cubicBezTo>
                  <a:cubicBezTo>
                    <a:pt x="945" y="1141"/>
                    <a:pt x="944" y="1141"/>
                    <a:pt x="944" y="1142"/>
                  </a:cubicBezTo>
                  <a:cubicBezTo>
                    <a:pt x="944" y="1142"/>
                    <a:pt x="943" y="1142"/>
                    <a:pt x="942" y="1143"/>
                  </a:cubicBezTo>
                  <a:cubicBezTo>
                    <a:pt x="941" y="1143"/>
                    <a:pt x="938" y="1142"/>
                    <a:pt x="937" y="1142"/>
                  </a:cubicBezTo>
                  <a:cubicBezTo>
                    <a:pt x="936" y="1141"/>
                    <a:pt x="934" y="1141"/>
                    <a:pt x="933" y="1141"/>
                  </a:cubicBezTo>
                  <a:cubicBezTo>
                    <a:pt x="932" y="1141"/>
                    <a:pt x="931" y="1140"/>
                    <a:pt x="930" y="1140"/>
                  </a:cubicBezTo>
                  <a:cubicBezTo>
                    <a:pt x="929" y="1140"/>
                    <a:pt x="929" y="1141"/>
                    <a:pt x="929" y="1142"/>
                  </a:cubicBezTo>
                  <a:cubicBezTo>
                    <a:pt x="929" y="1142"/>
                    <a:pt x="929" y="1143"/>
                    <a:pt x="928" y="1143"/>
                  </a:cubicBezTo>
                  <a:cubicBezTo>
                    <a:pt x="927" y="1143"/>
                    <a:pt x="925" y="1143"/>
                    <a:pt x="924" y="1143"/>
                  </a:cubicBezTo>
                  <a:cubicBezTo>
                    <a:pt x="923" y="1143"/>
                    <a:pt x="920" y="1143"/>
                    <a:pt x="919" y="1143"/>
                  </a:cubicBezTo>
                  <a:cubicBezTo>
                    <a:pt x="918" y="1143"/>
                    <a:pt x="917" y="1143"/>
                    <a:pt x="916" y="1143"/>
                  </a:cubicBezTo>
                  <a:cubicBezTo>
                    <a:pt x="915" y="1143"/>
                    <a:pt x="914" y="1143"/>
                    <a:pt x="912" y="1142"/>
                  </a:cubicBezTo>
                  <a:cubicBezTo>
                    <a:pt x="911" y="1141"/>
                    <a:pt x="909" y="1142"/>
                    <a:pt x="908" y="1142"/>
                  </a:cubicBezTo>
                  <a:cubicBezTo>
                    <a:pt x="907" y="1142"/>
                    <a:pt x="905" y="1142"/>
                    <a:pt x="904" y="1142"/>
                  </a:cubicBezTo>
                  <a:cubicBezTo>
                    <a:pt x="903" y="1142"/>
                    <a:pt x="901" y="1143"/>
                    <a:pt x="900" y="1143"/>
                  </a:cubicBezTo>
                  <a:cubicBezTo>
                    <a:pt x="899" y="1143"/>
                    <a:pt x="899" y="1144"/>
                    <a:pt x="898" y="1143"/>
                  </a:cubicBezTo>
                  <a:cubicBezTo>
                    <a:pt x="898" y="1142"/>
                    <a:pt x="896" y="1142"/>
                    <a:pt x="896" y="1142"/>
                  </a:cubicBezTo>
                  <a:cubicBezTo>
                    <a:pt x="895" y="1141"/>
                    <a:pt x="894" y="1141"/>
                    <a:pt x="894" y="1141"/>
                  </a:cubicBezTo>
                  <a:cubicBezTo>
                    <a:pt x="893" y="1141"/>
                    <a:pt x="892" y="1141"/>
                    <a:pt x="892" y="1139"/>
                  </a:cubicBezTo>
                  <a:cubicBezTo>
                    <a:pt x="892" y="1138"/>
                    <a:pt x="892" y="1137"/>
                    <a:pt x="892" y="1136"/>
                  </a:cubicBezTo>
                  <a:cubicBezTo>
                    <a:pt x="893" y="1136"/>
                    <a:pt x="892" y="1135"/>
                    <a:pt x="891" y="1135"/>
                  </a:cubicBezTo>
                  <a:cubicBezTo>
                    <a:pt x="890" y="1134"/>
                    <a:pt x="890" y="1134"/>
                    <a:pt x="889" y="1135"/>
                  </a:cubicBezTo>
                  <a:cubicBezTo>
                    <a:pt x="888" y="1135"/>
                    <a:pt x="888" y="1134"/>
                    <a:pt x="887" y="1134"/>
                  </a:cubicBezTo>
                  <a:cubicBezTo>
                    <a:pt x="886" y="1133"/>
                    <a:pt x="885" y="1135"/>
                    <a:pt x="885" y="1135"/>
                  </a:cubicBezTo>
                  <a:cubicBezTo>
                    <a:pt x="884" y="1136"/>
                    <a:pt x="882" y="1137"/>
                    <a:pt x="882" y="1138"/>
                  </a:cubicBezTo>
                  <a:cubicBezTo>
                    <a:pt x="881" y="1138"/>
                    <a:pt x="880" y="1138"/>
                    <a:pt x="880" y="1138"/>
                  </a:cubicBezTo>
                  <a:cubicBezTo>
                    <a:pt x="879" y="1137"/>
                    <a:pt x="878" y="1138"/>
                    <a:pt x="878" y="1138"/>
                  </a:cubicBezTo>
                  <a:cubicBezTo>
                    <a:pt x="877" y="1137"/>
                    <a:pt x="874" y="1137"/>
                    <a:pt x="874" y="1137"/>
                  </a:cubicBezTo>
                  <a:cubicBezTo>
                    <a:pt x="873" y="1137"/>
                    <a:pt x="871" y="1139"/>
                    <a:pt x="870" y="1140"/>
                  </a:cubicBezTo>
                  <a:cubicBezTo>
                    <a:pt x="870" y="1140"/>
                    <a:pt x="870" y="1140"/>
                    <a:pt x="870" y="1141"/>
                  </a:cubicBezTo>
                  <a:cubicBezTo>
                    <a:pt x="870" y="1142"/>
                    <a:pt x="867" y="1142"/>
                    <a:pt x="867" y="1142"/>
                  </a:cubicBezTo>
                  <a:cubicBezTo>
                    <a:pt x="866" y="1141"/>
                    <a:pt x="865" y="1140"/>
                    <a:pt x="864" y="1140"/>
                  </a:cubicBezTo>
                  <a:cubicBezTo>
                    <a:pt x="863" y="1140"/>
                    <a:pt x="862" y="1140"/>
                    <a:pt x="862" y="1141"/>
                  </a:cubicBezTo>
                  <a:cubicBezTo>
                    <a:pt x="862" y="1141"/>
                    <a:pt x="860" y="1140"/>
                    <a:pt x="859" y="1140"/>
                  </a:cubicBezTo>
                  <a:cubicBezTo>
                    <a:pt x="858" y="1139"/>
                    <a:pt x="856" y="1140"/>
                    <a:pt x="855" y="1140"/>
                  </a:cubicBezTo>
                  <a:cubicBezTo>
                    <a:pt x="854" y="1140"/>
                    <a:pt x="854" y="1140"/>
                    <a:pt x="853" y="1141"/>
                  </a:cubicBezTo>
                  <a:cubicBezTo>
                    <a:pt x="853" y="1142"/>
                    <a:pt x="852" y="1142"/>
                    <a:pt x="852" y="1142"/>
                  </a:cubicBezTo>
                  <a:cubicBezTo>
                    <a:pt x="852" y="1142"/>
                    <a:pt x="850" y="1141"/>
                    <a:pt x="850" y="1141"/>
                  </a:cubicBezTo>
                  <a:cubicBezTo>
                    <a:pt x="849" y="1140"/>
                    <a:pt x="848" y="1138"/>
                    <a:pt x="848" y="1138"/>
                  </a:cubicBezTo>
                  <a:cubicBezTo>
                    <a:pt x="848" y="1138"/>
                    <a:pt x="847" y="1138"/>
                    <a:pt x="847" y="1138"/>
                  </a:cubicBezTo>
                  <a:cubicBezTo>
                    <a:pt x="846" y="1138"/>
                    <a:pt x="845" y="1138"/>
                    <a:pt x="844" y="1137"/>
                  </a:cubicBezTo>
                  <a:cubicBezTo>
                    <a:pt x="843" y="1137"/>
                    <a:pt x="841" y="1137"/>
                    <a:pt x="840" y="1137"/>
                  </a:cubicBezTo>
                  <a:cubicBezTo>
                    <a:pt x="839" y="1137"/>
                    <a:pt x="839" y="1137"/>
                    <a:pt x="839" y="1138"/>
                  </a:cubicBezTo>
                  <a:cubicBezTo>
                    <a:pt x="839" y="1139"/>
                    <a:pt x="837" y="1139"/>
                    <a:pt x="837" y="1140"/>
                  </a:cubicBezTo>
                  <a:cubicBezTo>
                    <a:pt x="836" y="1140"/>
                    <a:pt x="835" y="1140"/>
                    <a:pt x="834" y="1140"/>
                  </a:cubicBezTo>
                  <a:cubicBezTo>
                    <a:pt x="833" y="1140"/>
                    <a:pt x="833" y="1140"/>
                    <a:pt x="833" y="1140"/>
                  </a:cubicBezTo>
                  <a:cubicBezTo>
                    <a:pt x="832" y="1141"/>
                    <a:pt x="831" y="1141"/>
                    <a:pt x="830" y="1141"/>
                  </a:cubicBezTo>
                  <a:cubicBezTo>
                    <a:pt x="829" y="1141"/>
                    <a:pt x="828" y="1141"/>
                    <a:pt x="827" y="1141"/>
                  </a:cubicBezTo>
                  <a:cubicBezTo>
                    <a:pt x="826" y="1141"/>
                    <a:pt x="825" y="1140"/>
                    <a:pt x="824" y="1140"/>
                  </a:cubicBezTo>
                  <a:cubicBezTo>
                    <a:pt x="823" y="1139"/>
                    <a:pt x="823" y="1141"/>
                    <a:pt x="823" y="1142"/>
                  </a:cubicBezTo>
                  <a:cubicBezTo>
                    <a:pt x="822" y="1142"/>
                    <a:pt x="820" y="1141"/>
                    <a:pt x="820" y="1140"/>
                  </a:cubicBezTo>
                  <a:cubicBezTo>
                    <a:pt x="819" y="1140"/>
                    <a:pt x="818" y="1139"/>
                    <a:pt x="817" y="1139"/>
                  </a:cubicBezTo>
                  <a:cubicBezTo>
                    <a:pt x="817" y="1138"/>
                    <a:pt x="817" y="1139"/>
                    <a:pt x="817" y="1140"/>
                  </a:cubicBezTo>
                  <a:cubicBezTo>
                    <a:pt x="816" y="1140"/>
                    <a:pt x="815" y="1140"/>
                    <a:pt x="814" y="1140"/>
                  </a:cubicBezTo>
                  <a:cubicBezTo>
                    <a:pt x="813" y="1140"/>
                    <a:pt x="811" y="1142"/>
                    <a:pt x="811" y="1143"/>
                  </a:cubicBezTo>
                  <a:cubicBezTo>
                    <a:pt x="810" y="1144"/>
                    <a:pt x="806" y="1141"/>
                    <a:pt x="805" y="1141"/>
                  </a:cubicBezTo>
                  <a:cubicBezTo>
                    <a:pt x="805" y="1141"/>
                    <a:pt x="803" y="1142"/>
                    <a:pt x="802" y="1143"/>
                  </a:cubicBezTo>
                  <a:cubicBezTo>
                    <a:pt x="801" y="1143"/>
                    <a:pt x="799" y="1143"/>
                    <a:pt x="798" y="1143"/>
                  </a:cubicBezTo>
                  <a:cubicBezTo>
                    <a:pt x="797" y="1143"/>
                    <a:pt x="797" y="1145"/>
                    <a:pt x="797" y="1146"/>
                  </a:cubicBezTo>
                  <a:cubicBezTo>
                    <a:pt x="797" y="1147"/>
                    <a:pt x="796" y="1147"/>
                    <a:pt x="796" y="1148"/>
                  </a:cubicBezTo>
                  <a:cubicBezTo>
                    <a:pt x="796" y="1150"/>
                    <a:pt x="797" y="1150"/>
                    <a:pt x="797" y="1151"/>
                  </a:cubicBezTo>
                  <a:cubicBezTo>
                    <a:pt x="797" y="1152"/>
                    <a:pt x="797" y="1152"/>
                    <a:pt x="795" y="1152"/>
                  </a:cubicBezTo>
                  <a:cubicBezTo>
                    <a:pt x="794" y="1152"/>
                    <a:pt x="795" y="1153"/>
                    <a:pt x="794" y="1154"/>
                  </a:cubicBezTo>
                  <a:cubicBezTo>
                    <a:pt x="794" y="1154"/>
                    <a:pt x="793" y="1154"/>
                    <a:pt x="792" y="1154"/>
                  </a:cubicBezTo>
                  <a:cubicBezTo>
                    <a:pt x="791" y="1155"/>
                    <a:pt x="791" y="1157"/>
                    <a:pt x="790" y="1159"/>
                  </a:cubicBezTo>
                  <a:cubicBezTo>
                    <a:pt x="789" y="1161"/>
                    <a:pt x="788" y="1161"/>
                    <a:pt x="787" y="1161"/>
                  </a:cubicBezTo>
                  <a:cubicBezTo>
                    <a:pt x="786" y="1162"/>
                    <a:pt x="786" y="1163"/>
                    <a:pt x="787" y="1163"/>
                  </a:cubicBezTo>
                  <a:cubicBezTo>
                    <a:pt x="787" y="1164"/>
                    <a:pt x="784" y="1166"/>
                    <a:pt x="784" y="1167"/>
                  </a:cubicBezTo>
                  <a:cubicBezTo>
                    <a:pt x="783" y="1167"/>
                    <a:pt x="783" y="1167"/>
                    <a:pt x="782" y="1166"/>
                  </a:cubicBezTo>
                  <a:cubicBezTo>
                    <a:pt x="781" y="1166"/>
                    <a:pt x="777" y="1170"/>
                    <a:pt x="776" y="1171"/>
                  </a:cubicBezTo>
                  <a:cubicBezTo>
                    <a:pt x="775" y="1171"/>
                    <a:pt x="774" y="1171"/>
                    <a:pt x="773" y="1171"/>
                  </a:cubicBezTo>
                  <a:cubicBezTo>
                    <a:pt x="772" y="1170"/>
                    <a:pt x="770" y="1170"/>
                    <a:pt x="769" y="1170"/>
                  </a:cubicBezTo>
                  <a:cubicBezTo>
                    <a:pt x="768" y="1170"/>
                    <a:pt x="766" y="1170"/>
                    <a:pt x="766" y="1170"/>
                  </a:cubicBezTo>
                  <a:cubicBezTo>
                    <a:pt x="765" y="1170"/>
                    <a:pt x="764" y="1169"/>
                    <a:pt x="763" y="1169"/>
                  </a:cubicBezTo>
                  <a:cubicBezTo>
                    <a:pt x="762" y="1170"/>
                    <a:pt x="762" y="1169"/>
                    <a:pt x="761" y="1169"/>
                  </a:cubicBezTo>
                  <a:cubicBezTo>
                    <a:pt x="760" y="1169"/>
                    <a:pt x="759" y="1170"/>
                    <a:pt x="758" y="1170"/>
                  </a:cubicBezTo>
                  <a:cubicBezTo>
                    <a:pt x="757" y="1170"/>
                    <a:pt x="755" y="1170"/>
                    <a:pt x="755" y="1170"/>
                  </a:cubicBezTo>
                  <a:cubicBezTo>
                    <a:pt x="754" y="1171"/>
                    <a:pt x="754" y="1171"/>
                    <a:pt x="753" y="1171"/>
                  </a:cubicBezTo>
                  <a:cubicBezTo>
                    <a:pt x="752" y="1171"/>
                    <a:pt x="751" y="1172"/>
                    <a:pt x="751" y="1173"/>
                  </a:cubicBezTo>
                  <a:cubicBezTo>
                    <a:pt x="750" y="1174"/>
                    <a:pt x="750" y="1174"/>
                    <a:pt x="750" y="1175"/>
                  </a:cubicBezTo>
                  <a:cubicBezTo>
                    <a:pt x="750" y="1176"/>
                    <a:pt x="749" y="1176"/>
                    <a:pt x="749" y="1177"/>
                  </a:cubicBezTo>
                  <a:cubicBezTo>
                    <a:pt x="748" y="1177"/>
                    <a:pt x="748" y="1178"/>
                    <a:pt x="747" y="1178"/>
                  </a:cubicBezTo>
                  <a:cubicBezTo>
                    <a:pt x="747" y="1178"/>
                    <a:pt x="744" y="1178"/>
                    <a:pt x="744" y="1177"/>
                  </a:cubicBezTo>
                  <a:cubicBezTo>
                    <a:pt x="744" y="1177"/>
                    <a:pt x="742" y="1176"/>
                    <a:pt x="742" y="1175"/>
                  </a:cubicBezTo>
                  <a:cubicBezTo>
                    <a:pt x="742" y="1173"/>
                    <a:pt x="740" y="1173"/>
                    <a:pt x="740" y="1173"/>
                  </a:cubicBezTo>
                  <a:cubicBezTo>
                    <a:pt x="739" y="1173"/>
                    <a:pt x="738" y="1172"/>
                    <a:pt x="737" y="1172"/>
                  </a:cubicBezTo>
                  <a:cubicBezTo>
                    <a:pt x="736" y="1172"/>
                    <a:pt x="734" y="1171"/>
                    <a:pt x="734" y="1170"/>
                  </a:cubicBezTo>
                  <a:cubicBezTo>
                    <a:pt x="733" y="1170"/>
                    <a:pt x="732" y="1170"/>
                    <a:pt x="732" y="1170"/>
                  </a:cubicBezTo>
                  <a:cubicBezTo>
                    <a:pt x="731" y="1170"/>
                    <a:pt x="732" y="1168"/>
                    <a:pt x="732" y="1167"/>
                  </a:cubicBezTo>
                  <a:cubicBezTo>
                    <a:pt x="732" y="1166"/>
                    <a:pt x="730" y="1164"/>
                    <a:pt x="729" y="1164"/>
                  </a:cubicBezTo>
                  <a:cubicBezTo>
                    <a:pt x="728" y="1163"/>
                    <a:pt x="727" y="1162"/>
                    <a:pt x="727" y="1162"/>
                  </a:cubicBezTo>
                  <a:cubicBezTo>
                    <a:pt x="727" y="1161"/>
                    <a:pt x="727" y="1161"/>
                    <a:pt x="726" y="1161"/>
                  </a:cubicBezTo>
                  <a:cubicBezTo>
                    <a:pt x="725" y="1161"/>
                    <a:pt x="723" y="1161"/>
                    <a:pt x="723" y="1161"/>
                  </a:cubicBezTo>
                  <a:cubicBezTo>
                    <a:pt x="722" y="1161"/>
                    <a:pt x="720" y="1162"/>
                    <a:pt x="719" y="1162"/>
                  </a:cubicBezTo>
                  <a:cubicBezTo>
                    <a:pt x="717" y="1162"/>
                    <a:pt x="716" y="1162"/>
                    <a:pt x="715" y="1162"/>
                  </a:cubicBezTo>
                  <a:cubicBezTo>
                    <a:pt x="714" y="1162"/>
                    <a:pt x="711" y="1161"/>
                    <a:pt x="710" y="1161"/>
                  </a:cubicBezTo>
                  <a:cubicBezTo>
                    <a:pt x="710" y="1160"/>
                    <a:pt x="707" y="1161"/>
                    <a:pt x="706" y="1161"/>
                  </a:cubicBezTo>
                  <a:cubicBezTo>
                    <a:pt x="705" y="1161"/>
                    <a:pt x="704" y="1163"/>
                    <a:pt x="704" y="1163"/>
                  </a:cubicBezTo>
                  <a:cubicBezTo>
                    <a:pt x="704" y="1163"/>
                    <a:pt x="697" y="1164"/>
                    <a:pt x="695" y="1164"/>
                  </a:cubicBezTo>
                  <a:cubicBezTo>
                    <a:pt x="694" y="1164"/>
                    <a:pt x="693" y="1165"/>
                    <a:pt x="693" y="1165"/>
                  </a:cubicBezTo>
                  <a:cubicBezTo>
                    <a:pt x="692" y="1166"/>
                    <a:pt x="691" y="1166"/>
                    <a:pt x="690" y="1166"/>
                  </a:cubicBezTo>
                  <a:cubicBezTo>
                    <a:pt x="689" y="1166"/>
                    <a:pt x="686" y="1168"/>
                    <a:pt x="686" y="1168"/>
                  </a:cubicBezTo>
                  <a:cubicBezTo>
                    <a:pt x="685" y="1168"/>
                    <a:pt x="683" y="1168"/>
                    <a:pt x="682" y="1167"/>
                  </a:cubicBezTo>
                  <a:cubicBezTo>
                    <a:pt x="682" y="1167"/>
                    <a:pt x="680" y="1167"/>
                    <a:pt x="678" y="1168"/>
                  </a:cubicBezTo>
                  <a:cubicBezTo>
                    <a:pt x="676" y="1168"/>
                    <a:pt x="675" y="1168"/>
                    <a:pt x="673" y="1168"/>
                  </a:cubicBezTo>
                  <a:cubicBezTo>
                    <a:pt x="672" y="1167"/>
                    <a:pt x="669" y="1169"/>
                    <a:pt x="667" y="1169"/>
                  </a:cubicBezTo>
                  <a:cubicBezTo>
                    <a:pt x="666" y="1169"/>
                    <a:pt x="665" y="1168"/>
                    <a:pt x="664" y="1169"/>
                  </a:cubicBezTo>
                  <a:cubicBezTo>
                    <a:pt x="663" y="1169"/>
                    <a:pt x="662" y="1169"/>
                    <a:pt x="662" y="1170"/>
                  </a:cubicBezTo>
                  <a:cubicBezTo>
                    <a:pt x="662" y="1171"/>
                    <a:pt x="663" y="1171"/>
                    <a:pt x="664" y="1172"/>
                  </a:cubicBezTo>
                  <a:cubicBezTo>
                    <a:pt x="664" y="1172"/>
                    <a:pt x="664" y="1173"/>
                    <a:pt x="664" y="1173"/>
                  </a:cubicBezTo>
                  <a:cubicBezTo>
                    <a:pt x="663" y="1173"/>
                    <a:pt x="663" y="1174"/>
                    <a:pt x="662" y="1175"/>
                  </a:cubicBezTo>
                  <a:cubicBezTo>
                    <a:pt x="662" y="1175"/>
                    <a:pt x="662" y="1176"/>
                    <a:pt x="661" y="1176"/>
                  </a:cubicBezTo>
                  <a:cubicBezTo>
                    <a:pt x="660" y="1176"/>
                    <a:pt x="659" y="1176"/>
                    <a:pt x="657" y="1177"/>
                  </a:cubicBezTo>
                  <a:cubicBezTo>
                    <a:pt x="656" y="1178"/>
                    <a:pt x="653" y="1179"/>
                    <a:pt x="652" y="1179"/>
                  </a:cubicBezTo>
                  <a:cubicBezTo>
                    <a:pt x="652" y="1180"/>
                    <a:pt x="649" y="1179"/>
                    <a:pt x="648" y="1179"/>
                  </a:cubicBezTo>
                  <a:cubicBezTo>
                    <a:pt x="647" y="1179"/>
                    <a:pt x="645" y="1179"/>
                    <a:pt x="644" y="1180"/>
                  </a:cubicBezTo>
                  <a:cubicBezTo>
                    <a:pt x="643" y="1180"/>
                    <a:pt x="641" y="1181"/>
                    <a:pt x="640" y="1182"/>
                  </a:cubicBezTo>
                  <a:cubicBezTo>
                    <a:pt x="639" y="1182"/>
                    <a:pt x="639" y="1181"/>
                    <a:pt x="638" y="1181"/>
                  </a:cubicBezTo>
                  <a:cubicBezTo>
                    <a:pt x="638" y="1180"/>
                    <a:pt x="638" y="1180"/>
                    <a:pt x="637" y="1180"/>
                  </a:cubicBezTo>
                  <a:cubicBezTo>
                    <a:pt x="637" y="1179"/>
                    <a:pt x="635" y="1180"/>
                    <a:pt x="634" y="1180"/>
                  </a:cubicBezTo>
                  <a:cubicBezTo>
                    <a:pt x="633" y="1180"/>
                    <a:pt x="634" y="1177"/>
                    <a:pt x="633" y="1176"/>
                  </a:cubicBezTo>
                  <a:cubicBezTo>
                    <a:pt x="632" y="1175"/>
                    <a:pt x="632" y="1175"/>
                    <a:pt x="631" y="1175"/>
                  </a:cubicBezTo>
                  <a:cubicBezTo>
                    <a:pt x="630" y="1175"/>
                    <a:pt x="629" y="1174"/>
                    <a:pt x="629" y="1174"/>
                  </a:cubicBezTo>
                  <a:cubicBezTo>
                    <a:pt x="628" y="1173"/>
                    <a:pt x="624" y="1173"/>
                    <a:pt x="623" y="1173"/>
                  </a:cubicBezTo>
                  <a:cubicBezTo>
                    <a:pt x="622" y="1173"/>
                    <a:pt x="620" y="1175"/>
                    <a:pt x="619" y="1176"/>
                  </a:cubicBezTo>
                  <a:cubicBezTo>
                    <a:pt x="619" y="1177"/>
                    <a:pt x="618" y="1177"/>
                    <a:pt x="616" y="1176"/>
                  </a:cubicBezTo>
                  <a:cubicBezTo>
                    <a:pt x="614" y="1176"/>
                    <a:pt x="614" y="1176"/>
                    <a:pt x="613" y="1176"/>
                  </a:cubicBezTo>
                  <a:cubicBezTo>
                    <a:pt x="612" y="1176"/>
                    <a:pt x="612" y="1176"/>
                    <a:pt x="612" y="1175"/>
                  </a:cubicBezTo>
                  <a:cubicBezTo>
                    <a:pt x="611" y="1175"/>
                    <a:pt x="608" y="1174"/>
                    <a:pt x="606" y="1174"/>
                  </a:cubicBezTo>
                  <a:cubicBezTo>
                    <a:pt x="604" y="1174"/>
                    <a:pt x="602" y="1174"/>
                    <a:pt x="601" y="1175"/>
                  </a:cubicBezTo>
                  <a:cubicBezTo>
                    <a:pt x="599" y="1175"/>
                    <a:pt x="599" y="1175"/>
                    <a:pt x="598" y="1174"/>
                  </a:cubicBezTo>
                  <a:cubicBezTo>
                    <a:pt x="598" y="1173"/>
                    <a:pt x="596" y="1173"/>
                    <a:pt x="596" y="1173"/>
                  </a:cubicBezTo>
                  <a:cubicBezTo>
                    <a:pt x="595" y="1173"/>
                    <a:pt x="593" y="1173"/>
                    <a:pt x="593" y="1173"/>
                  </a:cubicBezTo>
                  <a:cubicBezTo>
                    <a:pt x="593" y="1172"/>
                    <a:pt x="594" y="1172"/>
                    <a:pt x="594" y="1171"/>
                  </a:cubicBezTo>
                  <a:cubicBezTo>
                    <a:pt x="593" y="1170"/>
                    <a:pt x="592" y="1171"/>
                    <a:pt x="591" y="1171"/>
                  </a:cubicBezTo>
                  <a:cubicBezTo>
                    <a:pt x="590" y="1171"/>
                    <a:pt x="590" y="1169"/>
                    <a:pt x="588" y="1169"/>
                  </a:cubicBezTo>
                  <a:cubicBezTo>
                    <a:pt x="587" y="1168"/>
                    <a:pt x="583" y="1168"/>
                    <a:pt x="582" y="1167"/>
                  </a:cubicBezTo>
                  <a:cubicBezTo>
                    <a:pt x="581" y="1167"/>
                    <a:pt x="583" y="1166"/>
                    <a:pt x="583" y="1166"/>
                  </a:cubicBezTo>
                  <a:cubicBezTo>
                    <a:pt x="583" y="1166"/>
                    <a:pt x="582" y="1165"/>
                    <a:pt x="581" y="1165"/>
                  </a:cubicBezTo>
                  <a:cubicBezTo>
                    <a:pt x="581" y="1165"/>
                    <a:pt x="579" y="1165"/>
                    <a:pt x="577" y="1164"/>
                  </a:cubicBezTo>
                  <a:cubicBezTo>
                    <a:pt x="576" y="1164"/>
                    <a:pt x="574" y="1161"/>
                    <a:pt x="574" y="1161"/>
                  </a:cubicBezTo>
                  <a:cubicBezTo>
                    <a:pt x="574" y="1161"/>
                    <a:pt x="573" y="1162"/>
                    <a:pt x="572" y="1162"/>
                  </a:cubicBezTo>
                  <a:cubicBezTo>
                    <a:pt x="572" y="1163"/>
                    <a:pt x="571" y="1163"/>
                    <a:pt x="569" y="1163"/>
                  </a:cubicBezTo>
                  <a:cubicBezTo>
                    <a:pt x="568" y="1163"/>
                    <a:pt x="568" y="1162"/>
                    <a:pt x="567" y="1162"/>
                  </a:cubicBezTo>
                  <a:cubicBezTo>
                    <a:pt x="567" y="1162"/>
                    <a:pt x="565" y="1161"/>
                    <a:pt x="564" y="1161"/>
                  </a:cubicBezTo>
                  <a:cubicBezTo>
                    <a:pt x="564" y="1160"/>
                    <a:pt x="564" y="1159"/>
                    <a:pt x="563" y="1159"/>
                  </a:cubicBezTo>
                  <a:cubicBezTo>
                    <a:pt x="563" y="1158"/>
                    <a:pt x="563" y="1158"/>
                    <a:pt x="563" y="1157"/>
                  </a:cubicBezTo>
                  <a:cubicBezTo>
                    <a:pt x="563" y="1156"/>
                    <a:pt x="563" y="1155"/>
                    <a:pt x="562" y="1154"/>
                  </a:cubicBezTo>
                  <a:cubicBezTo>
                    <a:pt x="561" y="1153"/>
                    <a:pt x="560" y="1153"/>
                    <a:pt x="559" y="1153"/>
                  </a:cubicBezTo>
                  <a:cubicBezTo>
                    <a:pt x="558" y="1153"/>
                    <a:pt x="558" y="1151"/>
                    <a:pt x="558" y="1151"/>
                  </a:cubicBezTo>
                  <a:cubicBezTo>
                    <a:pt x="558" y="1150"/>
                    <a:pt x="558" y="1148"/>
                    <a:pt x="558" y="1147"/>
                  </a:cubicBezTo>
                  <a:cubicBezTo>
                    <a:pt x="557" y="1146"/>
                    <a:pt x="557" y="1146"/>
                    <a:pt x="558" y="1146"/>
                  </a:cubicBezTo>
                  <a:cubicBezTo>
                    <a:pt x="559" y="1145"/>
                    <a:pt x="559" y="1142"/>
                    <a:pt x="559" y="1141"/>
                  </a:cubicBezTo>
                  <a:cubicBezTo>
                    <a:pt x="559" y="1140"/>
                    <a:pt x="558" y="1139"/>
                    <a:pt x="558" y="1138"/>
                  </a:cubicBezTo>
                  <a:cubicBezTo>
                    <a:pt x="558" y="1137"/>
                    <a:pt x="560" y="1136"/>
                    <a:pt x="559" y="1135"/>
                  </a:cubicBezTo>
                  <a:cubicBezTo>
                    <a:pt x="559" y="1134"/>
                    <a:pt x="556" y="1134"/>
                    <a:pt x="555" y="1134"/>
                  </a:cubicBezTo>
                  <a:cubicBezTo>
                    <a:pt x="554" y="1133"/>
                    <a:pt x="553" y="1133"/>
                    <a:pt x="553" y="1132"/>
                  </a:cubicBezTo>
                  <a:cubicBezTo>
                    <a:pt x="553" y="1131"/>
                    <a:pt x="553" y="1132"/>
                    <a:pt x="551" y="1132"/>
                  </a:cubicBezTo>
                  <a:cubicBezTo>
                    <a:pt x="550" y="1132"/>
                    <a:pt x="549" y="1132"/>
                    <a:pt x="548" y="1131"/>
                  </a:cubicBezTo>
                  <a:cubicBezTo>
                    <a:pt x="547" y="1130"/>
                    <a:pt x="546" y="1133"/>
                    <a:pt x="545" y="1133"/>
                  </a:cubicBezTo>
                  <a:cubicBezTo>
                    <a:pt x="545" y="1133"/>
                    <a:pt x="544" y="1134"/>
                    <a:pt x="543" y="1134"/>
                  </a:cubicBezTo>
                  <a:cubicBezTo>
                    <a:pt x="542" y="1134"/>
                    <a:pt x="541" y="1132"/>
                    <a:pt x="540" y="1132"/>
                  </a:cubicBezTo>
                  <a:cubicBezTo>
                    <a:pt x="540" y="1131"/>
                    <a:pt x="539" y="1130"/>
                    <a:pt x="538" y="1130"/>
                  </a:cubicBezTo>
                  <a:cubicBezTo>
                    <a:pt x="538" y="1130"/>
                    <a:pt x="537" y="1130"/>
                    <a:pt x="537" y="1129"/>
                  </a:cubicBezTo>
                  <a:cubicBezTo>
                    <a:pt x="537" y="1128"/>
                    <a:pt x="535" y="1127"/>
                    <a:pt x="534" y="1127"/>
                  </a:cubicBezTo>
                  <a:cubicBezTo>
                    <a:pt x="533" y="1127"/>
                    <a:pt x="532" y="1126"/>
                    <a:pt x="531" y="1125"/>
                  </a:cubicBezTo>
                  <a:cubicBezTo>
                    <a:pt x="530" y="1124"/>
                    <a:pt x="530" y="1125"/>
                    <a:pt x="529" y="1125"/>
                  </a:cubicBezTo>
                  <a:cubicBezTo>
                    <a:pt x="528" y="1125"/>
                    <a:pt x="527" y="1125"/>
                    <a:pt x="526" y="1124"/>
                  </a:cubicBezTo>
                  <a:cubicBezTo>
                    <a:pt x="526" y="1123"/>
                    <a:pt x="523" y="1123"/>
                    <a:pt x="522" y="1123"/>
                  </a:cubicBezTo>
                  <a:cubicBezTo>
                    <a:pt x="520" y="1123"/>
                    <a:pt x="520" y="1124"/>
                    <a:pt x="520" y="1124"/>
                  </a:cubicBezTo>
                  <a:cubicBezTo>
                    <a:pt x="520" y="1125"/>
                    <a:pt x="520" y="1127"/>
                    <a:pt x="518" y="1127"/>
                  </a:cubicBezTo>
                  <a:cubicBezTo>
                    <a:pt x="517" y="1127"/>
                    <a:pt x="516" y="1126"/>
                    <a:pt x="515" y="1126"/>
                  </a:cubicBezTo>
                  <a:cubicBezTo>
                    <a:pt x="514" y="1126"/>
                    <a:pt x="514" y="1127"/>
                    <a:pt x="515" y="1129"/>
                  </a:cubicBezTo>
                  <a:cubicBezTo>
                    <a:pt x="515" y="1130"/>
                    <a:pt x="514" y="1130"/>
                    <a:pt x="514" y="1131"/>
                  </a:cubicBezTo>
                  <a:cubicBezTo>
                    <a:pt x="513" y="1131"/>
                    <a:pt x="513" y="1132"/>
                    <a:pt x="512" y="1133"/>
                  </a:cubicBezTo>
                  <a:cubicBezTo>
                    <a:pt x="512" y="1134"/>
                    <a:pt x="511" y="1135"/>
                    <a:pt x="510" y="1135"/>
                  </a:cubicBezTo>
                  <a:cubicBezTo>
                    <a:pt x="509" y="1136"/>
                    <a:pt x="509" y="1135"/>
                    <a:pt x="508" y="1134"/>
                  </a:cubicBezTo>
                  <a:cubicBezTo>
                    <a:pt x="507" y="1134"/>
                    <a:pt x="507" y="1134"/>
                    <a:pt x="507" y="1134"/>
                  </a:cubicBezTo>
                  <a:cubicBezTo>
                    <a:pt x="506" y="1135"/>
                    <a:pt x="506" y="1136"/>
                    <a:pt x="505" y="1136"/>
                  </a:cubicBezTo>
                  <a:cubicBezTo>
                    <a:pt x="504" y="1136"/>
                    <a:pt x="503" y="1135"/>
                    <a:pt x="502" y="1136"/>
                  </a:cubicBezTo>
                  <a:cubicBezTo>
                    <a:pt x="500" y="1136"/>
                    <a:pt x="500" y="1137"/>
                    <a:pt x="500" y="1137"/>
                  </a:cubicBezTo>
                  <a:cubicBezTo>
                    <a:pt x="500" y="1138"/>
                    <a:pt x="499" y="1138"/>
                    <a:pt x="499" y="1137"/>
                  </a:cubicBezTo>
                  <a:cubicBezTo>
                    <a:pt x="499" y="1136"/>
                    <a:pt x="498" y="1137"/>
                    <a:pt x="498" y="1137"/>
                  </a:cubicBezTo>
                  <a:cubicBezTo>
                    <a:pt x="497" y="1138"/>
                    <a:pt x="496" y="1138"/>
                    <a:pt x="494" y="1138"/>
                  </a:cubicBezTo>
                  <a:cubicBezTo>
                    <a:pt x="493" y="1138"/>
                    <a:pt x="493" y="1138"/>
                    <a:pt x="492" y="1139"/>
                  </a:cubicBezTo>
                  <a:cubicBezTo>
                    <a:pt x="492" y="1140"/>
                    <a:pt x="490" y="1139"/>
                    <a:pt x="489" y="1139"/>
                  </a:cubicBezTo>
                  <a:cubicBezTo>
                    <a:pt x="488" y="1139"/>
                    <a:pt x="488" y="1141"/>
                    <a:pt x="488" y="1142"/>
                  </a:cubicBezTo>
                  <a:cubicBezTo>
                    <a:pt x="488" y="1143"/>
                    <a:pt x="488" y="1144"/>
                    <a:pt x="488" y="1145"/>
                  </a:cubicBezTo>
                  <a:cubicBezTo>
                    <a:pt x="488" y="1146"/>
                    <a:pt x="487" y="1148"/>
                    <a:pt x="487" y="1149"/>
                  </a:cubicBezTo>
                  <a:cubicBezTo>
                    <a:pt x="487" y="1150"/>
                    <a:pt x="485" y="1151"/>
                    <a:pt x="484" y="1151"/>
                  </a:cubicBezTo>
                  <a:cubicBezTo>
                    <a:pt x="483" y="1151"/>
                    <a:pt x="482" y="1150"/>
                    <a:pt x="481" y="1150"/>
                  </a:cubicBezTo>
                  <a:cubicBezTo>
                    <a:pt x="480" y="1149"/>
                    <a:pt x="479" y="1151"/>
                    <a:pt x="478" y="1152"/>
                  </a:cubicBezTo>
                  <a:cubicBezTo>
                    <a:pt x="478" y="1153"/>
                    <a:pt x="477" y="1152"/>
                    <a:pt x="476" y="1152"/>
                  </a:cubicBezTo>
                  <a:cubicBezTo>
                    <a:pt x="475" y="1152"/>
                    <a:pt x="474" y="1152"/>
                    <a:pt x="473" y="1152"/>
                  </a:cubicBezTo>
                  <a:cubicBezTo>
                    <a:pt x="473" y="1153"/>
                    <a:pt x="471" y="1152"/>
                    <a:pt x="470" y="1152"/>
                  </a:cubicBezTo>
                  <a:cubicBezTo>
                    <a:pt x="470" y="1151"/>
                    <a:pt x="468" y="1150"/>
                    <a:pt x="468" y="1150"/>
                  </a:cubicBezTo>
                  <a:cubicBezTo>
                    <a:pt x="467" y="1150"/>
                    <a:pt x="465" y="1150"/>
                    <a:pt x="465" y="1150"/>
                  </a:cubicBezTo>
                  <a:cubicBezTo>
                    <a:pt x="464" y="1150"/>
                    <a:pt x="463" y="1150"/>
                    <a:pt x="461" y="1151"/>
                  </a:cubicBezTo>
                  <a:cubicBezTo>
                    <a:pt x="460" y="1152"/>
                    <a:pt x="459" y="1151"/>
                    <a:pt x="458" y="1151"/>
                  </a:cubicBezTo>
                  <a:cubicBezTo>
                    <a:pt x="457" y="1151"/>
                    <a:pt x="455" y="1150"/>
                    <a:pt x="454" y="1150"/>
                  </a:cubicBezTo>
                  <a:cubicBezTo>
                    <a:pt x="453" y="1150"/>
                    <a:pt x="452" y="1150"/>
                    <a:pt x="451" y="1149"/>
                  </a:cubicBezTo>
                  <a:cubicBezTo>
                    <a:pt x="450" y="1149"/>
                    <a:pt x="449" y="1149"/>
                    <a:pt x="448" y="1149"/>
                  </a:cubicBezTo>
                  <a:cubicBezTo>
                    <a:pt x="447" y="1149"/>
                    <a:pt x="446" y="1148"/>
                    <a:pt x="446" y="1147"/>
                  </a:cubicBezTo>
                  <a:cubicBezTo>
                    <a:pt x="446" y="1146"/>
                    <a:pt x="447" y="1145"/>
                    <a:pt x="447" y="1144"/>
                  </a:cubicBezTo>
                  <a:cubicBezTo>
                    <a:pt x="447" y="1144"/>
                    <a:pt x="446" y="1142"/>
                    <a:pt x="445" y="1141"/>
                  </a:cubicBezTo>
                  <a:cubicBezTo>
                    <a:pt x="444" y="1140"/>
                    <a:pt x="444" y="1140"/>
                    <a:pt x="444" y="1139"/>
                  </a:cubicBezTo>
                  <a:cubicBezTo>
                    <a:pt x="444" y="1138"/>
                    <a:pt x="442" y="1138"/>
                    <a:pt x="441" y="1138"/>
                  </a:cubicBezTo>
                  <a:cubicBezTo>
                    <a:pt x="440" y="1138"/>
                    <a:pt x="440" y="1137"/>
                    <a:pt x="440" y="1136"/>
                  </a:cubicBezTo>
                  <a:cubicBezTo>
                    <a:pt x="439" y="1136"/>
                    <a:pt x="438" y="1136"/>
                    <a:pt x="438" y="1136"/>
                  </a:cubicBezTo>
                  <a:cubicBezTo>
                    <a:pt x="438" y="1136"/>
                    <a:pt x="437" y="1136"/>
                    <a:pt x="436" y="1136"/>
                  </a:cubicBezTo>
                  <a:cubicBezTo>
                    <a:pt x="435" y="1136"/>
                    <a:pt x="434" y="1135"/>
                    <a:pt x="433" y="1135"/>
                  </a:cubicBezTo>
                  <a:cubicBezTo>
                    <a:pt x="432" y="1134"/>
                    <a:pt x="432" y="1135"/>
                    <a:pt x="431" y="1136"/>
                  </a:cubicBezTo>
                  <a:cubicBezTo>
                    <a:pt x="431" y="1136"/>
                    <a:pt x="430" y="1136"/>
                    <a:pt x="430" y="1136"/>
                  </a:cubicBezTo>
                  <a:cubicBezTo>
                    <a:pt x="430" y="1135"/>
                    <a:pt x="428" y="1136"/>
                    <a:pt x="428" y="1135"/>
                  </a:cubicBezTo>
                  <a:cubicBezTo>
                    <a:pt x="427" y="1135"/>
                    <a:pt x="427" y="1133"/>
                    <a:pt x="427" y="1132"/>
                  </a:cubicBezTo>
                  <a:cubicBezTo>
                    <a:pt x="427" y="1131"/>
                    <a:pt x="426" y="1131"/>
                    <a:pt x="425" y="1131"/>
                  </a:cubicBezTo>
                  <a:cubicBezTo>
                    <a:pt x="424" y="1131"/>
                    <a:pt x="423" y="1130"/>
                    <a:pt x="423" y="1129"/>
                  </a:cubicBezTo>
                  <a:cubicBezTo>
                    <a:pt x="422" y="1128"/>
                    <a:pt x="422" y="1128"/>
                    <a:pt x="421" y="1128"/>
                  </a:cubicBezTo>
                  <a:cubicBezTo>
                    <a:pt x="420" y="1128"/>
                    <a:pt x="421" y="1127"/>
                    <a:pt x="421" y="1126"/>
                  </a:cubicBezTo>
                  <a:cubicBezTo>
                    <a:pt x="421" y="1126"/>
                    <a:pt x="420" y="1126"/>
                    <a:pt x="420" y="1126"/>
                  </a:cubicBezTo>
                  <a:cubicBezTo>
                    <a:pt x="419" y="1126"/>
                    <a:pt x="419" y="1126"/>
                    <a:pt x="419" y="1126"/>
                  </a:cubicBezTo>
                  <a:cubicBezTo>
                    <a:pt x="418" y="1125"/>
                    <a:pt x="417" y="1126"/>
                    <a:pt x="417" y="1126"/>
                  </a:cubicBezTo>
                  <a:cubicBezTo>
                    <a:pt x="416" y="1127"/>
                    <a:pt x="415" y="1128"/>
                    <a:pt x="415" y="1128"/>
                  </a:cubicBezTo>
                  <a:cubicBezTo>
                    <a:pt x="416" y="1129"/>
                    <a:pt x="416" y="1130"/>
                    <a:pt x="415" y="1131"/>
                  </a:cubicBezTo>
                  <a:cubicBezTo>
                    <a:pt x="414" y="1131"/>
                    <a:pt x="414" y="1131"/>
                    <a:pt x="413" y="1131"/>
                  </a:cubicBezTo>
                  <a:cubicBezTo>
                    <a:pt x="412" y="1131"/>
                    <a:pt x="413" y="1132"/>
                    <a:pt x="413" y="1132"/>
                  </a:cubicBezTo>
                  <a:cubicBezTo>
                    <a:pt x="414" y="1133"/>
                    <a:pt x="414" y="1133"/>
                    <a:pt x="413" y="1133"/>
                  </a:cubicBezTo>
                  <a:cubicBezTo>
                    <a:pt x="413" y="1133"/>
                    <a:pt x="412" y="1133"/>
                    <a:pt x="410" y="1133"/>
                  </a:cubicBezTo>
                  <a:cubicBezTo>
                    <a:pt x="409" y="1132"/>
                    <a:pt x="408" y="1130"/>
                    <a:pt x="407" y="1130"/>
                  </a:cubicBezTo>
                  <a:cubicBezTo>
                    <a:pt x="407" y="1129"/>
                    <a:pt x="406" y="1130"/>
                    <a:pt x="405" y="1130"/>
                  </a:cubicBezTo>
                  <a:cubicBezTo>
                    <a:pt x="404" y="1130"/>
                    <a:pt x="404" y="1130"/>
                    <a:pt x="403" y="1128"/>
                  </a:cubicBezTo>
                  <a:cubicBezTo>
                    <a:pt x="403" y="1127"/>
                    <a:pt x="402" y="1127"/>
                    <a:pt x="400" y="1127"/>
                  </a:cubicBezTo>
                  <a:cubicBezTo>
                    <a:pt x="399" y="1126"/>
                    <a:pt x="395" y="1126"/>
                    <a:pt x="394" y="1126"/>
                  </a:cubicBezTo>
                  <a:cubicBezTo>
                    <a:pt x="393" y="1126"/>
                    <a:pt x="391" y="1125"/>
                    <a:pt x="390" y="1125"/>
                  </a:cubicBezTo>
                  <a:cubicBezTo>
                    <a:pt x="390" y="1124"/>
                    <a:pt x="391" y="1124"/>
                    <a:pt x="391" y="1123"/>
                  </a:cubicBezTo>
                  <a:cubicBezTo>
                    <a:pt x="391" y="1123"/>
                    <a:pt x="390" y="1122"/>
                    <a:pt x="390" y="1122"/>
                  </a:cubicBezTo>
                  <a:cubicBezTo>
                    <a:pt x="389" y="1121"/>
                    <a:pt x="389" y="1121"/>
                    <a:pt x="389" y="1120"/>
                  </a:cubicBezTo>
                  <a:cubicBezTo>
                    <a:pt x="390" y="1120"/>
                    <a:pt x="390" y="1120"/>
                    <a:pt x="390" y="1119"/>
                  </a:cubicBezTo>
                  <a:cubicBezTo>
                    <a:pt x="389" y="1119"/>
                    <a:pt x="389" y="1119"/>
                    <a:pt x="388" y="1119"/>
                  </a:cubicBezTo>
                  <a:cubicBezTo>
                    <a:pt x="387" y="1119"/>
                    <a:pt x="387" y="1118"/>
                    <a:pt x="386" y="1117"/>
                  </a:cubicBezTo>
                  <a:cubicBezTo>
                    <a:pt x="385" y="1117"/>
                    <a:pt x="385" y="1117"/>
                    <a:pt x="384" y="1118"/>
                  </a:cubicBezTo>
                  <a:cubicBezTo>
                    <a:pt x="383" y="1118"/>
                    <a:pt x="382" y="1117"/>
                    <a:pt x="382" y="1117"/>
                  </a:cubicBezTo>
                  <a:cubicBezTo>
                    <a:pt x="381" y="1116"/>
                    <a:pt x="380" y="1116"/>
                    <a:pt x="380" y="1117"/>
                  </a:cubicBezTo>
                  <a:cubicBezTo>
                    <a:pt x="379" y="1117"/>
                    <a:pt x="379" y="1117"/>
                    <a:pt x="379" y="1116"/>
                  </a:cubicBezTo>
                  <a:cubicBezTo>
                    <a:pt x="379" y="1115"/>
                    <a:pt x="377" y="1114"/>
                    <a:pt x="375" y="1114"/>
                  </a:cubicBezTo>
                  <a:cubicBezTo>
                    <a:pt x="374" y="1113"/>
                    <a:pt x="375" y="1113"/>
                    <a:pt x="375" y="1112"/>
                  </a:cubicBezTo>
                  <a:cubicBezTo>
                    <a:pt x="375" y="1111"/>
                    <a:pt x="375" y="1110"/>
                    <a:pt x="375" y="1110"/>
                  </a:cubicBezTo>
                  <a:cubicBezTo>
                    <a:pt x="374" y="1110"/>
                    <a:pt x="372" y="1112"/>
                    <a:pt x="372" y="1113"/>
                  </a:cubicBezTo>
                  <a:cubicBezTo>
                    <a:pt x="371" y="1113"/>
                    <a:pt x="370" y="1114"/>
                    <a:pt x="370" y="1115"/>
                  </a:cubicBezTo>
                  <a:cubicBezTo>
                    <a:pt x="369" y="1115"/>
                    <a:pt x="366" y="1114"/>
                    <a:pt x="365" y="1114"/>
                  </a:cubicBezTo>
                  <a:cubicBezTo>
                    <a:pt x="365" y="1114"/>
                    <a:pt x="363" y="1115"/>
                    <a:pt x="363" y="1116"/>
                  </a:cubicBezTo>
                  <a:cubicBezTo>
                    <a:pt x="362" y="1116"/>
                    <a:pt x="361" y="1118"/>
                    <a:pt x="361" y="1119"/>
                  </a:cubicBezTo>
                  <a:cubicBezTo>
                    <a:pt x="361" y="1119"/>
                    <a:pt x="360" y="1121"/>
                    <a:pt x="360" y="1121"/>
                  </a:cubicBezTo>
                  <a:cubicBezTo>
                    <a:pt x="360" y="1121"/>
                    <a:pt x="361" y="1123"/>
                    <a:pt x="361" y="1124"/>
                  </a:cubicBezTo>
                  <a:cubicBezTo>
                    <a:pt x="362" y="1125"/>
                    <a:pt x="363" y="1127"/>
                    <a:pt x="363" y="1128"/>
                  </a:cubicBezTo>
                  <a:cubicBezTo>
                    <a:pt x="363" y="1128"/>
                    <a:pt x="363" y="1129"/>
                    <a:pt x="364" y="1130"/>
                  </a:cubicBezTo>
                  <a:cubicBezTo>
                    <a:pt x="365" y="1130"/>
                    <a:pt x="364" y="1131"/>
                    <a:pt x="364" y="1131"/>
                  </a:cubicBezTo>
                  <a:cubicBezTo>
                    <a:pt x="363" y="1131"/>
                    <a:pt x="361" y="1130"/>
                    <a:pt x="360" y="1130"/>
                  </a:cubicBezTo>
                  <a:cubicBezTo>
                    <a:pt x="360" y="1129"/>
                    <a:pt x="359" y="1129"/>
                    <a:pt x="358" y="1129"/>
                  </a:cubicBezTo>
                  <a:cubicBezTo>
                    <a:pt x="357" y="1129"/>
                    <a:pt x="357" y="1129"/>
                    <a:pt x="356" y="1130"/>
                  </a:cubicBezTo>
                  <a:cubicBezTo>
                    <a:pt x="356" y="1130"/>
                    <a:pt x="355" y="1130"/>
                    <a:pt x="354" y="1130"/>
                  </a:cubicBezTo>
                  <a:cubicBezTo>
                    <a:pt x="353" y="1130"/>
                    <a:pt x="354" y="1131"/>
                    <a:pt x="354" y="1132"/>
                  </a:cubicBezTo>
                  <a:cubicBezTo>
                    <a:pt x="354" y="1133"/>
                    <a:pt x="354" y="1133"/>
                    <a:pt x="353" y="1134"/>
                  </a:cubicBezTo>
                  <a:cubicBezTo>
                    <a:pt x="352" y="1134"/>
                    <a:pt x="352" y="1135"/>
                    <a:pt x="351" y="1135"/>
                  </a:cubicBezTo>
                  <a:cubicBezTo>
                    <a:pt x="350" y="1135"/>
                    <a:pt x="344" y="1138"/>
                    <a:pt x="344" y="1138"/>
                  </a:cubicBezTo>
                  <a:cubicBezTo>
                    <a:pt x="343" y="1138"/>
                    <a:pt x="341" y="1137"/>
                    <a:pt x="341" y="1137"/>
                  </a:cubicBezTo>
                  <a:cubicBezTo>
                    <a:pt x="341" y="1137"/>
                    <a:pt x="338" y="1138"/>
                    <a:pt x="337" y="1139"/>
                  </a:cubicBezTo>
                  <a:cubicBezTo>
                    <a:pt x="336" y="1139"/>
                    <a:pt x="337" y="1140"/>
                    <a:pt x="337" y="1140"/>
                  </a:cubicBezTo>
                  <a:cubicBezTo>
                    <a:pt x="338" y="1141"/>
                    <a:pt x="336" y="1143"/>
                    <a:pt x="336" y="1143"/>
                  </a:cubicBezTo>
                  <a:cubicBezTo>
                    <a:pt x="336" y="1144"/>
                    <a:pt x="336" y="1144"/>
                    <a:pt x="335" y="1144"/>
                  </a:cubicBezTo>
                  <a:cubicBezTo>
                    <a:pt x="335" y="1144"/>
                    <a:pt x="335" y="1145"/>
                    <a:pt x="335" y="1146"/>
                  </a:cubicBezTo>
                  <a:cubicBezTo>
                    <a:pt x="334" y="1147"/>
                    <a:pt x="335" y="1147"/>
                    <a:pt x="335" y="1147"/>
                  </a:cubicBezTo>
                  <a:cubicBezTo>
                    <a:pt x="336" y="1148"/>
                    <a:pt x="335" y="1150"/>
                    <a:pt x="334" y="1150"/>
                  </a:cubicBezTo>
                  <a:cubicBezTo>
                    <a:pt x="334" y="1151"/>
                    <a:pt x="334" y="1151"/>
                    <a:pt x="332" y="1151"/>
                  </a:cubicBezTo>
                  <a:cubicBezTo>
                    <a:pt x="331" y="1151"/>
                    <a:pt x="331" y="1153"/>
                    <a:pt x="331" y="1154"/>
                  </a:cubicBezTo>
                  <a:cubicBezTo>
                    <a:pt x="331" y="1155"/>
                    <a:pt x="330" y="1154"/>
                    <a:pt x="329" y="1153"/>
                  </a:cubicBezTo>
                  <a:cubicBezTo>
                    <a:pt x="328" y="1153"/>
                    <a:pt x="327" y="1153"/>
                    <a:pt x="326" y="1153"/>
                  </a:cubicBezTo>
                  <a:cubicBezTo>
                    <a:pt x="325" y="1153"/>
                    <a:pt x="325" y="1154"/>
                    <a:pt x="325" y="1156"/>
                  </a:cubicBezTo>
                  <a:cubicBezTo>
                    <a:pt x="326" y="1157"/>
                    <a:pt x="326" y="1158"/>
                    <a:pt x="325" y="1158"/>
                  </a:cubicBezTo>
                  <a:cubicBezTo>
                    <a:pt x="325" y="1158"/>
                    <a:pt x="322" y="1162"/>
                    <a:pt x="321" y="1163"/>
                  </a:cubicBezTo>
                  <a:cubicBezTo>
                    <a:pt x="320" y="1163"/>
                    <a:pt x="320" y="1166"/>
                    <a:pt x="320" y="1167"/>
                  </a:cubicBezTo>
                  <a:cubicBezTo>
                    <a:pt x="320" y="1168"/>
                    <a:pt x="320" y="1168"/>
                    <a:pt x="318" y="1168"/>
                  </a:cubicBezTo>
                  <a:cubicBezTo>
                    <a:pt x="315" y="1168"/>
                    <a:pt x="317" y="1170"/>
                    <a:pt x="318" y="1170"/>
                  </a:cubicBezTo>
                  <a:cubicBezTo>
                    <a:pt x="318" y="1171"/>
                    <a:pt x="318" y="1171"/>
                    <a:pt x="318" y="1172"/>
                  </a:cubicBezTo>
                  <a:cubicBezTo>
                    <a:pt x="318" y="1172"/>
                    <a:pt x="317" y="1173"/>
                    <a:pt x="317" y="1173"/>
                  </a:cubicBezTo>
                  <a:cubicBezTo>
                    <a:pt x="316" y="1173"/>
                    <a:pt x="315" y="1173"/>
                    <a:pt x="315" y="1174"/>
                  </a:cubicBezTo>
                  <a:cubicBezTo>
                    <a:pt x="314" y="1175"/>
                    <a:pt x="315" y="1176"/>
                    <a:pt x="314" y="1176"/>
                  </a:cubicBezTo>
                  <a:cubicBezTo>
                    <a:pt x="313" y="1177"/>
                    <a:pt x="313" y="1177"/>
                    <a:pt x="312" y="1178"/>
                  </a:cubicBezTo>
                  <a:cubicBezTo>
                    <a:pt x="312" y="1179"/>
                    <a:pt x="312" y="1180"/>
                    <a:pt x="312" y="1181"/>
                  </a:cubicBezTo>
                  <a:cubicBezTo>
                    <a:pt x="312" y="1181"/>
                    <a:pt x="312" y="1181"/>
                    <a:pt x="311" y="1181"/>
                  </a:cubicBezTo>
                  <a:cubicBezTo>
                    <a:pt x="310" y="1181"/>
                    <a:pt x="310" y="1183"/>
                    <a:pt x="309" y="1183"/>
                  </a:cubicBezTo>
                  <a:cubicBezTo>
                    <a:pt x="309" y="1183"/>
                    <a:pt x="307" y="1184"/>
                    <a:pt x="306" y="1184"/>
                  </a:cubicBezTo>
                  <a:cubicBezTo>
                    <a:pt x="306" y="1183"/>
                    <a:pt x="304" y="1183"/>
                    <a:pt x="303" y="1183"/>
                  </a:cubicBezTo>
                  <a:cubicBezTo>
                    <a:pt x="302" y="1183"/>
                    <a:pt x="302" y="1183"/>
                    <a:pt x="302" y="1182"/>
                  </a:cubicBezTo>
                  <a:cubicBezTo>
                    <a:pt x="301" y="1182"/>
                    <a:pt x="301" y="1181"/>
                    <a:pt x="300" y="1182"/>
                  </a:cubicBezTo>
                  <a:cubicBezTo>
                    <a:pt x="300" y="1182"/>
                    <a:pt x="299" y="1182"/>
                    <a:pt x="299" y="1183"/>
                  </a:cubicBezTo>
                  <a:cubicBezTo>
                    <a:pt x="299" y="1184"/>
                    <a:pt x="298" y="1184"/>
                    <a:pt x="297" y="1183"/>
                  </a:cubicBezTo>
                  <a:cubicBezTo>
                    <a:pt x="296" y="1183"/>
                    <a:pt x="295" y="1183"/>
                    <a:pt x="294" y="1183"/>
                  </a:cubicBezTo>
                  <a:cubicBezTo>
                    <a:pt x="294" y="1183"/>
                    <a:pt x="294" y="1182"/>
                    <a:pt x="293" y="1181"/>
                  </a:cubicBezTo>
                  <a:cubicBezTo>
                    <a:pt x="292" y="1181"/>
                    <a:pt x="292" y="1181"/>
                    <a:pt x="291" y="1181"/>
                  </a:cubicBezTo>
                  <a:cubicBezTo>
                    <a:pt x="290" y="1181"/>
                    <a:pt x="290" y="1180"/>
                    <a:pt x="290" y="1180"/>
                  </a:cubicBezTo>
                  <a:cubicBezTo>
                    <a:pt x="289" y="1179"/>
                    <a:pt x="289" y="1179"/>
                    <a:pt x="289" y="1180"/>
                  </a:cubicBezTo>
                  <a:cubicBezTo>
                    <a:pt x="288" y="1180"/>
                    <a:pt x="287" y="1180"/>
                    <a:pt x="286" y="1180"/>
                  </a:cubicBezTo>
                  <a:cubicBezTo>
                    <a:pt x="285" y="1181"/>
                    <a:pt x="284" y="1181"/>
                    <a:pt x="283" y="1180"/>
                  </a:cubicBezTo>
                  <a:cubicBezTo>
                    <a:pt x="283" y="1179"/>
                    <a:pt x="281" y="1179"/>
                    <a:pt x="279" y="1179"/>
                  </a:cubicBezTo>
                  <a:cubicBezTo>
                    <a:pt x="278" y="1179"/>
                    <a:pt x="277" y="1180"/>
                    <a:pt x="277" y="1180"/>
                  </a:cubicBezTo>
                  <a:cubicBezTo>
                    <a:pt x="276" y="1179"/>
                    <a:pt x="275" y="1180"/>
                    <a:pt x="274" y="1179"/>
                  </a:cubicBezTo>
                  <a:cubicBezTo>
                    <a:pt x="274" y="1178"/>
                    <a:pt x="271" y="1177"/>
                    <a:pt x="269" y="1177"/>
                  </a:cubicBezTo>
                  <a:cubicBezTo>
                    <a:pt x="268" y="1177"/>
                    <a:pt x="269" y="1177"/>
                    <a:pt x="268" y="1178"/>
                  </a:cubicBezTo>
                  <a:cubicBezTo>
                    <a:pt x="268" y="1179"/>
                    <a:pt x="266" y="1179"/>
                    <a:pt x="265" y="1178"/>
                  </a:cubicBezTo>
                  <a:cubicBezTo>
                    <a:pt x="264" y="1178"/>
                    <a:pt x="263" y="1178"/>
                    <a:pt x="263" y="1177"/>
                  </a:cubicBezTo>
                  <a:cubicBezTo>
                    <a:pt x="262" y="1176"/>
                    <a:pt x="261" y="1176"/>
                    <a:pt x="261" y="1175"/>
                  </a:cubicBezTo>
                  <a:cubicBezTo>
                    <a:pt x="261" y="1174"/>
                    <a:pt x="260" y="1174"/>
                    <a:pt x="260" y="1175"/>
                  </a:cubicBezTo>
                  <a:cubicBezTo>
                    <a:pt x="259" y="1175"/>
                    <a:pt x="257" y="1175"/>
                    <a:pt x="256" y="1175"/>
                  </a:cubicBezTo>
                  <a:cubicBezTo>
                    <a:pt x="256" y="1175"/>
                    <a:pt x="254" y="1176"/>
                    <a:pt x="254" y="1175"/>
                  </a:cubicBezTo>
                  <a:cubicBezTo>
                    <a:pt x="254" y="1175"/>
                    <a:pt x="254" y="1174"/>
                    <a:pt x="253" y="1174"/>
                  </a:cubicBezTo>
                  <a:cubicBezTo>
                    <a:pt x="253" y="1173"/>
                    <a:pt x="250" y="1175"/>
                    <a:pt x="250" y="1175"/>
                  </a:cubicBezTo>
                  <a:cubicBezTo>
                    <a:pt x="249" y="1176"/>
                    <a:pt x="250" y="1179"/>
                    <a:pt x="250" y="1180"/>
                  </a:cubicBezTo>
                  <a:cubicBezTo>
                    <a:pt x="251" y="1181"/>
                    <a:pt x="250" y="1182"/>
                    <a:pt x="250" y="1182"/>
                  </a:cubicBezTo>
                  <a:cubicBezTo>
                    <a:pt x="249" y="1181"/>
                    <a:pt x="249" y="1181"/>
                    <a:pt x="249" y="1181"/>
                  </a:cubicBezTo>
                  <a:cubicBezTo>
                    <a:pt x="249" y="1181"/>
                    <a:pt x="248" y="1180"/>
                    <a:pt x="247" y="1180"/>
                  </a:cubicBezTo>
                  <a:cubicBezTo>
                    <a:pt x="247" y="1179"/>
                    <a:pt x="246" y="1180"/>
                    <a:pt x="246" y="1179"/>
                  </a:cubicBezTo>
                  <a:cubicBezTo>
                    <a:pt x="245" y="1179"/>
                    <a:pt x="244" y="1178"/>
                    <a:pt x="244" y="1177"/>
                  </a:cubicBezTo>
                  <a:cubicBezTo>
                    <a:pt x="245" y="1177"/>
                    <a:pt x="245" y="1175"/>
                    <a:pt x="245" y="1175"/>
                  </a:cubicBezTo>
                  <a:cubicBezTo>
                    <a:pt x="244" y="1175"/>
                    <a:pt x="243" y="1176"/>
                    <a:pt x="243" y="1176"/>
                  </a:cubicBezTo>
                  <a:cubicBezTo>
                    <a:pt x="243" y="1177"/>
                    <a:pt x="241" y="1177"/>
                    <a:pt x="241" y="1177"/>
                  </a:cubicBezTo>
                  <a:cubicBezTo>
                    <a:pt x="240" y="1177"/>
                    <a:pt x="240" y="1177"/>
                    <a:pt x="239" y="1176"/>
                  </a:cubicBezTo>
                  <a:cubicBezTo>
                    <a:pt x="239" y="1176"/>
                    <a:pt x="239" y="1175"/>
                    <a:pt x="239" y="1174"/>
                  </a:cubicBezTo>
                  <a:cubicBezTo>
                    <a:pt x="240" y="1173"/>
                    <a:pt x="239" y="1173"/>
                    <a:pt x="239" y="1172"/>
                  </a:cubicBezTo>
                  <a:cubicBezTo>
                    <a:pt x="239" y="1171"/>
                    <a:pt x="237" y="1171"/>
                    <a:pt x="237" y="1171"/>
                  </a:cubicBezTo>
                  <a:cubicBezTo>
                    <a:pt x="237" y="1170"/>
                    <a:pt x="236" y="1169"/>
                    <a:pt x="235" y="1168"/>
                  </a:cubicBezTo>
                  <a:cubicBezTo>
                    <a:pt x="234" y="1167"/>
                    <a:pt x="234" y="1168"/>
                    <a:pt x="233" y="1167"/>
                  </a:cubicBezTo>
                  <a:cubicBezTo>
                    <a:pt x="233" y="1167"/>
                    <a:pt x="231" y="1167"/>
                    <a:pt x="230" y="1166"/>
                  </a:cubicBezTo>
                  <a:cubicBezTo>
                    <a:pt x="230" y="1166"/>
                    <a:pt x="231" y="1166"/>
                    <a:pt x="231" y="1165"/>
                  </a:cubicBezTo>
                  <a:cubicBezTo>
                    <a:pt x="232" y="1165"/>
                    <a:pt x="232" y="1165"/>
                    <a:pt x="232" y="1164"/>
                  </a:cubicBezTo>
                  <a:cubicBezTo>
                    <a:pt x="232" y="1163"/>
                    <a:pt x="230" y="1162"/>
                    <a:pt x="230" y="1160"/>
                  </a:cubicBezTo>
                  <a:cubicBezTo>
                    <a:pt x="230" y="1159"/>
                    <a:pt x="225" y="1157"/>
                    <a:pt x="225" y="1157"/>
                  </a:cubicBezTo>
                  <a:cubicBezTo>
                    <a:pt x="222" y="1155"/>
                    <a:pt x="223" y="1158"/>
                    <a:pt x="221" y="1157"/>
                  </a:cubicBezTo>
                  <a:cubicBezTo>
                    <a:pt x="218" y="1157"/>
                    <a:pt x="223" y="1152"/>
                    <a:pt x="219" y="1151"/>
                  </a:cubicBezTo>
                  <a:cubicBezTo>
                    <a:pt x="216" y="1150"/>
                    <a:pt x="216" y="1151"/>
                    <a:pt x="212" y="1151"/>
                  </a:cubicBezTo>
                  <a:cubicBezTo>
                    <a:pt x="212" y="1152"/>
                    <a:pt x="211" y="1149"/>
                    <a:pt x="211" y="1148"/>
                  </a:cubicBezTo>
                  <a:cubicBezTo>
                    <a:pt x="211" y="1147"/>
                    <a:pt x="206" y="1145"/>
                    <a:pt x="205" y="1143"/>
                  </a:cubicBezTo>
                  <a:cubicBezTo>
                    <a:pt x="204" y="1143"/>
                    <a:pt x="202" y="1142"/>
                    <a:pt x="202" y="1142"/>
                  </a:cubicBezTo>
                  <a:cubicBezTo>
                    <a:pt x="201" y="1141"/>
                    <a:pt x="202" y="1138"/>
                    <a:pt x="202" y="1138"/>
                  </a:cubicBezTo>
                  <a:cubicBezTo>
                    <a:pt x="205" y="1136"/>
                    <a:pt x="202" y="1133"/>
                    <a:pt x="200" y="1132"/>
                  </a:cubicBezTo>
                  <a:cubicBezTo>
                    <a:pt x="197" y="1131"/>
                    <a:pt x="198" y="1128"/>
                    <a:pt x="201" y="1127"/>
                  </a:cubicBezTo>
                  <a:cubicBezTo>
                    <a:pt x="204" y="1118"/>
                    <a:pt x="204" y="1118"/>
                    <a:pt x="204" y="1118"/>
                  </a:cubicBezTo>
                  <a:cubicBezTo>
                    <a:pt x="203" y="1118"/>
                    <a:pt x="202" y="1117"/>
                    <a:pt x="203" y="1116"/>
                  </a:cubicBezTo>
                  <a:cubicBezTo>
                    <a:pt x="206" y="1112"/>
                    <a:pt x="199" y="1101"/>
                    <a:pt x="200" y="1101"/>
                  </a:cubicBezTo>
                  <a:cubicBezTo>
                    <a:pt x="200" y="1101"/>
                    <a:pt x="202" y="1100"/>
                    <a:pt x="202" y="1099"/>
                  </a:cubicBezTo>
                  <a:cubicBezTo>
                    <a:pt x="202" y="1093"/>
                    <a:pt x="195" y="1098"/>
                    <a:pt x="198" y="1092"/>
                  </a:cubicBezTo>
                  <a:cubicBezTo>
                    <a:pt x="199" y="1089"/>
                    <a:pt x="200" y="1087"/>
                    <a:pt x="199" y="1085"/>
                  </a:cubicBezTo>
                  <a:cubicBezTo>
                    <a:pt x="196" y="1082"/>
                    <a:pt x="201" y="1073"/>
                    <a:pt x="199" y="1071"/>
                  </a:cubicBezTo>
                  <a:cubicBezTo>
                    <a:pt x="199" y="1071"/>
                    <a:pt x="200" y="1071"/>
                    <a:pt x="201" y="1071"/>
                  </a:cubicBezTo>
                  <a:cubicBezTo>
                    <a:pt x="202" y="1071"/>
                    <a:pt x="208" y="1067"/>
                    <a:pt x="208" y="1066"/>
                  </a:cubicBezTo>
                  <a:cubicBezTo>
                    <a:pt x="209" y="1065"/>
                    <a:pt x="214" y="1063"/>
                    <a:pt x="213" y="1063"/>
                  </a:cubicBezTo>
                  <a:cubicBezTo>
                    <a:pt x="212" y="1062"/>
                    <a:pt x="209" y="1061"/>
                    <a:pt x="207" y="1061"/>
                  </a:cubicBezTo>
                  <a:cubicBezTo>
                    <a:pt x="207" y="1061"/>
                    <a:pt x="205" y="1065"/>
                    <a:pt x="204" y="1061"/>
                  </a:cubicBezTo>
                  <a:cubicBezTo>
                    <a:pt x="204" y="1059"/>
                    <a:pt x="201" y="1060"/>
                    <a:pt x="200" y="1060"/>
                  </a:cubicBezTo>
                  <a:cubicBezTo>
                    <a:pt x="197" y="1060"/>
                    <a:pt x="192" y="1059"/>
                    <a:pt x="187" y="1055"/>
                  </a:cubicBezTo>
                  <a:cubicBezTo>
                    <a:pt x="187" y="1054"/>
                    <a:pt x="184" y="1055"/>
                    <a:pt x="184" y="1056"/>
                  </a:cubicBezTo>
                  <a:cubicBezTo>
                    <a:pt x="184" y="1058"/>
                    <a:pt x="182" y="1056"/>
                    <a:pt x="181" y="1057"/>
                  </a:cubicBezTo>
                  <a:cubicBezTo>
                    <a:pt x="180" y="1058"/>
                    <a:pt x="170" y="1052"/>
                    <a:pt x="169" y="1052"/>
                  </a:cubicBezTo>
                  <a:cubicBezTo>
                    <a:pt x="168" y="1052"/>
                    <a:pt x="166" y="1051"/>
                    <a:pt x="165" y="1051"/>
                  </a:cubicBezTo>
                  <a:cubicBezTo>
                    <a:pt x="162" y="1051"/>
                    <a:pt x="162" y="1051"/>
                    <a:pt x="160" y="1051"/>
                  </a:cubicBezTo>
                  <a:cubicBezTo>
                    <a:pt x="157" y="1050"/>
                    <a:pt x="158" y="1046"/>
                    <a:pt x="158" y="1044"/>
                  </a:cubicBezTo>
                  <a:cubicBezTo>
                    <a:pt x="158" y="1039"/>
                    <a:pt x="150" y="1042"/>
                    <a:pt x="148" y="1041"/>
                  </a:cubicBezTo>
                  <a:cubicBezTo>
                    <a:pt x="147" y="1041"/>
                    <a:pt x="143" y="1036"/>
                    <a:pt x="141" y="1035"/>
                  </a:cubicBezTo>
                  <a:cubicBezTo>
                    <a:pt x="141" y="1035"/>
                    <a:pt x="140" y="1034"/>
                    <a:pt x="140" y="1034"/>
                  </a:cubicBezTo>
                  <a:cubicBezTo>
                    <a:pt x="140" y="1031"/>
                    <a:pt x="140" y="1032"/>
                    <a:pt x="139" y="1031"/>
                  </a:cubicBezTo>
                  <a:cubicBezTo>
                    <a:pt x="139" y="1030"/>
                    <a:pt x="138" y="1029"/>
                    <a:pt x="137" y="1029"/>
                  </a:cubicBezTo>
                  <a:cubicBezTo>
                    <a:pt x="135" y="1028"/>
                    <a:pt x="134" y="1031"/>
                    <a:pt x="133" y="1029"/>
                  </a:cubicBezTo>
                  <a:cubicBezTo>
                    <a:pt x="132" y="1028"/>
                    <a:pt x="132" y="1028"/>
                    <a:pt x="131" y="1027"/>
                  </a:cubicBezTo>
                  <a:cubicBezTo>
                    <a:pt x="130" y="1026"/>
                    <a:pt x="129" y="1024"/>
                    <a:pt x="128" y="1023"/>
                  </a:cubicBezTo>
                  <a:cubicBezTo>
                    <a:pt x="128" y="1022"/>
                    <a:pt x="127" y="1021"/>
                    <a:pt x="127" y="1021"/>
                  </a:cubicBezTo>
                  <a:cubicBezTo>
                    <a:pt x="127" y="1020"/>
                    <a:pt x="121" y="1022"/>
                    <a:pt x="120" y="1021"/>
                  </a:cubicBezTo>
                  <a:cubicBezTo>
                    <a:pt x="120" y="1020"/>
                    <a:pt x="120" y="1018"/>
                    <a:pt x="120" y="1018"/>
                  </a:cubicBezTo>
                  <a:cubicBezTo>
                    <a:pt x="120" y="1016"/>
                    <a:pt x="118" y="1014"/>
                    <a:pt x="117" y="1013"/>
                  </a:cubicBezTo>
                  <a:cubicBezTo>
                    <a:pt x="116" y="1011"/>
                    <a:pt x="120" y="1011"/>
                    <a:pt x="116" y="1009"/>
                  </a:cubicBezTo>
                  <a:cubicBezTo>
                    <a:pt x="115" y="1008"/>
                    <a:pt x="117" y="1008"/>
                    <a:pt x="114" y="1007"/>
                  </a:cubicBezTo>
                  <a:cubicBezTo>
                    <a:pt x="112" y="1007"/>
                    <a:pt x="112" y="1005"/>
                    <a:pt x="112" y="1004"/>
                  </a:cubicBezTo>
                  <a:cubicBezTo>
                    <a:pt x="112" y="1000"/>
                    <a:pt x="113" y="1001"/>
                    <a:pt x="113" y="998"/>
                  </a:cubicBezTo>
                  <a:cubicBezTo>
                    <a:pt x="113" y="997"/>
                    <a:pt x="114" y="996"/>
                    <a:pt x="114" y="996"/>
                  </a:cubicBezTo>
                  <a:cubicBezTo>
                    <a:pt x="115" y="993"/>
                    <a:pt x="113" y="991"/>
                    <a:pt x="110" y="993"/>
                  </a:cubicBezTo>
                  <a:cubicBezTo>
                    <a:pt x="109" y="994"/>
                    <a:pt x="110" y="995"/>
                    <a:pt x="110" y="995"/>
                  </a:cubicBezTo>
                  <a:cubicBezTo>
                    <a:pt x="105" y="995"/>
                    <a:pt x="103" y="996"/>
                    <a:pt x="103" y="996"/>
                  </a:cubicBezTo>
                  <a:cubicBezTo>
                    <a:pt x="101" y="995"/>
                    <a:pt x="101" y="997"/>
                    <a:pt x="98" y="995"/>
                  </a:cubicBezTo>
                  <a:cubicBezTo>
                    <a:pt x="94" y="993"/>
                    <a:pt x="93" y="994"/>
                    <a:pt x="89" y="993"/>
                  </a:cubicBezTo>
                  <a:cubicBezTo>
                    <a:pt x="88" y="993"/>
                    <a:pt x="88" y="993"/>
                    <a:pt x="88" y="994"/>
                  </a:cubicBezTo>
                  <a:cubicBezTo>
                    <a:pt x="88" y="994"/>
                    <a:pt x="82" y="992"/>
                    <a:pt x="81" y="991"/>
                  </a:cubicBezTo>
                  <a:cubicBezTo>
                    <a:pt x="81" y="990"/>
                    <a:pt x="84" y="985"/>
                    <a:pt x="84" y="985"/>
                  </a:cubicBezTo>
                  <a:cubicBezTo>
                    <a:pt x="86" y="983"/>
                    <a:pt x="83" y="978"/>
                    <a:pt x="84" y="975"/>
                  </a:cubicBezTo>
                  <a:cubicBezTo>
                    <a:pt x="85" y="972"/>
                    <a:pt x="81" y="972"/>
                    <a:pt x="79" y="973"/>
                  </a:cubicBezTo>
                  <a:cubicBezTo>
                    <a:pt x="75" y="974"/>
                    <a:pt x="74" y="967"/>
                    <a:pt x="74" y="966"/>
                  </a:cubicBezTo>
                  <a:cubicBezTo>
                    <a:pt x="74" y="964"/>
                    <a:pt x="74" y="964"/>
                    <a:pt x="75" y="962"/>
                  </a:cubicBezTo>
                  <a:cubicBezTo>
                    <a:pt x="75" y="962"/>
                    <a:pt x="75" y="960"/>
                    <a:pt x="77" y="960"/>
                  </a:cubicBezTo>
                  <a:cubicBezTo>
                    <a:pt x="80" y="961"/>
                    <a:pt x="78" y="958"/>
                    <a:pt x="80" y="959"/>
                  </a:cubicBezTo>
                  <a:cubicBezTo>
                    <a:pt x="84" y="960"/>
                    <a:pt x="87" y="953"/>
                    <a:pt x="86" y="951"/>
                  </a:cubicBezTo>
                  <a:cubicBezTo>
                    <a:pt x="86" y="949"/>
                    <a:pt x="87" y="949"/>
                    <a:pt x="86" y="947"/>
                  </a:cubicBezTo>
                  <a:cubicBezTo>
                    <a:pt x="83" y="944"/>
                    <a:pt x="86" y="941"/>
                    <a:pt x="88" y="940"/>
                  </a:cubicBezTo>
                  <a:cubicBezTo>
                    <a:pt x="89" y="940"/>
                    <a:pt x="89" y="939"/>
                    <a:pt x="89" y="938"/>
                  </a:cubicBezTo>
                  <a:cubicBezTo>
                    <a:pt x="89" y="938"/>
                    <a:pt x="89" y="937"/>
                    <a:pt x="89" y="937"/>
                  </a:cubicBezTo>
                  <a:cubicBezTo>
                    <a:pt x="90" y="936"/>
                    <a:pt x="90" y="935"/>
                    <a:pt x="90" y="935"/>
                  </a:cubicBezTo>
                  <a:cubicBezTo>
                    <a:pt x="91" y="934"/>
                    <a:pt x="89" y="934"/>
                    <a:pt x="89" y="933"/>
                  </a:cubicBezTo>
                  <a:cubicBezTo>
                    <a:pt x="90" y="932"/>
                    <a:pt x="89" y="933"/>
                    <a:pt x="90" y="931"/>
                  </a:cubicBezTo>
                  <a:cubicBezTo>
                    <a:pt x="90" y="931"/>
                    <a:pt x="89" y="928"/>
                    <a:pt x="89" y="928"/>
                  </a:cubicBezTo>
                  <a:cubicBezTo>
                    <a:pt x="88" y="927"/>
                    <a:pt x="87" y="925"/>
                    <a:pt x="87" y="925"/>
                  </a:cubicBezTo>
                  <a:cubicBezTo>
                    <a:pt x="87" y="923"/>
                    <a:pt x="85" y="922"/>
                    <a:pt x="88" y="920"/>
                  </a:cubicBezTo>
                  <a:cubicBezTo>
                    <a:pt x="87" y="919"/>
                    <a:pt x="87" y="916"/>
                    <a:pt x="86" y="915"/>
                  </a:cubicBezTo>
                  <a:cubicBezTo>
                    <a:pt x="85" y="913"/>
                    <a:pt x="84" y="911"/>
                    <a:pt x="82" y="909"/>
                  </a:cubicBezTo>
                  <a:cubicBezTo>
                    <a:pt x="82" y="909"/>
                    <a:pt x="77" y="904"/>
                    <a:pt x="77" y="903"/>
                  </a:cubicBezTo>
                  <a:cubicBezTo>
                    <a:pt x="75" y="899"/>
                    <a:pt x="73" y="899"/>
                    <a:pt x="70" y="899"/>
                  </a:cubicBezTo>
                  <a:cubicBezTo>
                    <a:pt x="63" y="899"/>
                    <a:pt x="65" y="902"/>
                    <a:pt x="63" y="900"/>
                  </a:cubicBezTo>
                  <a:cubicBezTo>
                    <a:pt x="61" y="897"/>
                    <a:pt x="57" y="901"/>
                    <a:pt x="57" y="897"/>
                  </a:cubicBezTo>
                  <a:cubicBezTo>
                    <a:pt x="57" y="893"/>
                    <a:pt x="56" y="892"/>
                    <a:pt x="59" y="889"/>
                  </a:cubicBezTo>
                  <a:cubicBezTo>
                    <a:pt x="62" y="885"/>
                    <a:pt x="59" y="883"/>
                    <a:pt x="60" y="880"/>
                  </a:cubicBezTo>
                  <a:cubicBezTo>
                    <a:pt x="61" y="879"/>
                    <a:pt x="62" y="880"/>
                    <a:pt x="62" y="878"/>
                  </a:cubicBezTo>
                  <a:cubicBezTo>
                    <a:pt x="62" y="878"/>
                    <a:pt x="55" y="873"/>
                    <a:pt x="54" y="873"/>
                  </a:cubicBezTo>
                  <a:cubicBezTo>
                    <a:pt x="53" y="873"/>
                    <a:pt x="47" y="875"/>
                    <a:pt x="47" y="873"/>
                  </a:cubicBezTo>
                  <a:cubicBezTo>
                    <a:pt x="45" y="867"/>
                    <a:pt x="49" y="867"/>
                    <a:pt x="41" y="867"/>
                  </a:cubicBezTo>
                  <a:cubicBezTo>
                    <a:pt x="39" y="867"/>
                    <a:pt x="39" y="863"/>
                    <a:pt x="37" y="865"/>
                  </a:cubicBezTo>
                  <a:cubicBezTo>
                    <a:pt x="35" y="866"/>
                    <a:pt x="28" y="863"/>
                    <a:pt x="30" y="867"/>
                  </a:cubicBezTo>
                  <a:cubicBezTo>
                    <a:pt x="30" y="870"/>
                    <a:pt x="28" y="866"/>
                    <a:pt x="28" y="869"/>
                  </a:cubicBezTo>
                  <a:cubicBezTo>
                    <a:pt x="28" y="869"/>
                    <a:pt x="24" y="868"/>
                    <a:pt x="24" y="868"/>
                  </a:cubicBezTo>
                  <a:cubicBezTo>
                    <a:pt x="24" y="867"/>
                    <a:pt x="26" y="861"/>
                    <a:pt x="25" y="858"/>
                  </a:cubicBezTo>
                  <a:cubicBezTo>
                    <a:pt x="21" y="855"/>
                    <a:pt x="23" y="858"/>
                    <a:pt x="21" y="858"/>
                  </a:cubicBezTo>
                  <a:cubicBezTo>
                    <a:pt x="19" y="858"/>
                    <a:pt x="17" y="857"/>
                    <a:pt x="17" y="855"/>
                  </a:cubicBezTo>
                  <a:cubicBezTo>
                    <a:pt x="17" y="853"/>
                    <a:pt x="19" y="849"/>
                    <a:pt x="15" y="851"/>
                  </a:cubicBezTo>
                  <a:cubicBezTo>
                    <a:pt x="15" y="851"/>
                    <a:pt x="13" y="851"/>
                    <a:pt x="12" y="851"/>
                  </a:cubicBezTo>
                  <a:cubicBezTo>
                    <a:pt x="11" y="851"/>
                    <a:pt x="11" y="852"/>
                    <a:pt x="10" y="852"/>
                  </a:cubicBezTo>
                  <a:cubicBezTo>
                    <a:pt x="6" y="852"/>
                    <a:pt x="5" y="852"/>
                    <a:pt x="5" y="848"/>
                  </a:cubicBezTo>
                  <a:cubicBezTo>
                    <a:pt x="5" y="847"/>
                    <a:pt x="2" y="846"/>
                    <a:pt x="2" y="844"/>
                  </a:cubicBezTo>
                  <a:cubicBezTo>
                    <a:pt x="2" y="842"/>
                    <a:pt x="4" y="839"/>
                    <a:pt x="4" y="837"/>
                  </a:cubicBezTo>
                  <a:cubicBezTo>
                    <a:pt x="3" y="834"/>
                    <a:pt x="7" y="836"/>
                    <a:pt x="8" y="834"/>
                  </a:cubicBezTo>
                  <a:cubicBezTo>
                    <a:pt x="10" y="831"/>
                    <a:pt x="12" y="831"/>
                    <a:pt x="13" y="833"/>
                  </a:cubicBezTo>
                  <a:cubicBezTo>
                    <a:pt x="15" y="836"/>
                    <a:pt x="15" y="830"/>
                    <a:pt x="17" y="832"/>
                  </a:cubicBezTo>
                  <a:cubicBezTo>
                    <a:pt x="17" y="833"/>
                    <a:pt x="19" y="831"/>
                    <a:pt x="19" y="835"/>
                  </a:cubicBezTo>
                  <a:cubicBezTo>
                    <a:pt x="19" y="838"/>
                    <a:pt x="24" y="832"/>
                    <a:pt x="26" y="834"/>
                  </a:cubicBezTo>
                  <a:cubicBezTo>
                    <a:pt x="27" y="835"/>
                    <a:pt x="29" y="837"/>
                    <a:pt x="29" y="839"/>
                  </a:cubicBezTo>
                  <a:cubicBezTo>
                    <a:pt x="29" y="840"/>
                    <a:pt x="36" y="841"/>
                    <a:pt x="37" y="840"/>
                  </a:cubicBezTo>
                  <a:cubicBezTo>
                    <a:pt x="39" y="836"/>
                    <a:pt x="38" y="839"/>
                    <a:pt x="42" y="839"/>
                  </a:cubicBezTo>
                  <a:cubicBezTo>
                    <a:pt x="44" y="840"/>
                    <a:pt x="50" y="838"/>
                    <a:pt x="51" y="839"/>
                  </a:cubicBezTo>
                  <a:cubicBezTo>
                    <a:pt x="52" y="840"/>
                    <a:pt x="53" y="840"/>
                    <a:pt x="53" y="839"/>
                  </a:cubicBezTo>
                  <a:cubicBezTo>
                    <a:pt x="53" y="838"/>
                    <a:pt x="56" y="838"/>
                    <a:pt x="55" y="835"/>
                  </a:cubicBezTo>
                  <a:cubicBezTo>
                    <a:pt x="55" y="833"/>
                    <a:pt x="55" y="833"/>
                    <a:pt x="55" y="833"/>
                  </a:cubicBezTo>
                  <a:cubicBezTo>
                    <a:pt x="57" y="831"/>
                    <a:pt x="54" y="825"/>
                    <a:pt x="54" y="824"/>
                  </a:cubicBezTo>
                  <a:cubicBezTo>
                    <a:pt x="53" y="820"/>
                    <a:pt x="53" y="823"/>
                    <a:pt x="52" y="822"/>
                  </a:cubicBezTo>
                  <a:cubicBezTo>
                    <a:pt x="50" y="821"/>
                    <a:pt x="49" y="820"/>
                    <a:pt x="51" y="819"/>
                  </a:cubicBezTo>
                  <a:cubicBezTo>
                    <a:pt x="51" y="819"/>
                    <a:pt x="46" y="815"/>
                    <a:pt x="47" y="812"/>
                  </a:cubicBezTo>
                  <a:cubicBezTo>
                    <a:pt x="48" y="809"/>
                    <a:pt x="44" y="802"/>
                    <a:pt x="48" y="802"/>
                  </a:cubicBezTo>
                  <a:cubicBezTo>
                    <a:pt x="49" y="802"/>
                    <a:pt x="48" y="799"/>
                    <a:pt x="50" y="799"/>
                  </a:cubicBezTo>
                  <a:cubicBezTo>
                    <a:pt x="51" y="800"/>
                    <a:pt x="56" y="798"/>
                    <a:pt x="58" y="798"/>
                  </a:cubicBezTo>
                  <a:cubicBezTo>
                    <a:pt x="60" y="797"/>
                    <a:pt x="54" y="791"/>
                    <a:pt x="54" y="790"/>
                  </a:cubicBezTo>
                  <a:cubicBezTo>
                    <a:pt x="53" y="789"/>
                    <a:pt x="56" y="788"/>
                    <a:pt x="56" y="787"/>
                  </a:cubicBezTo>
                  <a:cubicBezTo>
                    <a:pt x="56" y="786"/>
                    <a:pt x="56" y="785"/>
                    <a:pt x="56" y="784"/>
                  </a:cubicBezTo>
                  <a:cubicBezTo>
                    <a:pt x="56" y="782"/>
                    <a:pt x="55" y="778"/>
                    <a:pt x="57" y="776"/>
                  </a:cubicBezTo>
                  <a:cubicBezTo>
                    <a:pt x="57" y="774"/>
                    <a:pt x="58" y="773"/>
                    <a:pt x="55" y="773"/>
                  </a:cubicBezTo>
                  <a:cubicBezTo>
                    <a:pt x="53" y="773"/>
                    <a:pt x="56" y="769"/>
                    <a:pt x="55" y="768"/>
                  </a:cubicBezTo>
                  <a:cubicBezTo>
                    <a:pt x="53" y="763"/>
                    <a:pt x="58" y="758"/>
                    <a:pt x="58" y="754"/>
                  </a:cubicBezTo>
                  <a:cubicBezTo>
                    <a:pt x="58" y="752"/>
                    <a:pt x="56" y="750"/>
                    <a:pt x="57" y="749"/>
                  </a:cubicBezTo>
                  <a:cubicBezTo>
                    <a:pt x="59" y="748"/>
                    <a:pt x="56" y="745"/>
                    <a:pt x="60" y="743"/>
                  </a:cubicBezTo>
                  <a:cubicBezTo>
                    <a:pt x="62" y="742"/>
                    <a:pt x="61" y="743"/>
                    <a:pt x="63" y="742"/>
                  </a:cubicBezTo>
                  <a:cubicBezTo>
                    <a:pt x="65" y="740"/>
                    <a:pt x="68" y="736"/>
                    <a:pt x="68" y="732"/>
                  </a:cubicBezTo>
                  <a:cubicBezTo>
                    <a:pt x="68" y="731"/>
                    <a:pt x="66" y="731"/>
                    <a:pt x="65" y="731"/>
                  </a:cubicBezTo>
                  <a:cubicBezTo>
                    <a:pt x="65" y="731"/>
                    <a:pt x="67" y="726"/>
                    <a:pt x="63" y="726"/>
                  </a:cubicBezTo>
                  <a:cubicBezTo>
                    <a:pt x="59" y="726"/>
                    <a:pt x="58" y="721"/>
                    <a:pt x="56" y="719"/>
                  </a:cubicBezTo>
                  <a:cubicBezTo>
                    <a:pt x="55" y="718"/>
                    <a:pt x="55" y="719"/>
                    <a:pt x="55" y="719"/>
                  </a:cubicBezTo>
                  <a:cubicBezTo>
                    <a:pt x="53" y="719"/>
                    <a:pt x="49" y="712"/>
                    <a:pt x="46" y="711"/>
                  </a:cubicBezTo>
                  <a:cubicBezTo>
                    <a:pt x="45" y="711"/>
                    <a:pt x="43" y="709"/>
                    <a:pt x="43" y="709"/>
                  </a:cubicBezTo>
                  <a:cubicBezTo>
                    <a:pt x="42" y="708"/>
                    <a:pt x="40" y="707"/>
                    <a:pt x="39" y="707"/>
                  </a:cubicBezTo>
                  <a:cubicBezTo>
                    <a:pt x="34" y="705"/>
                    <a:pt x="30" y="706"/>
                    <a:pt x="26" y="702"/>
                  </a:cubicBezTo>
                  <a:cubicBezTo>
                    <a:pt x="25" y="702"/>
                    <a:pt x="25" y="701"/>
                    <a:pt x="24" y="701"/>
                  </a:cubicBezTo>
                  <a:cubicBezTo>
                    <a:pt x="22" y="703"/>
                    <a:pt x="24" y="705"/>
                    <a:pt x="20" y="704"/>
                  </a:cubicBezTo>
                  <a:cubicBezTo>
                    <a:pt x="20" y="704"/>
                    <a:pt x="17" y="706"/>
                    <a:pt x="18" y="707"/>
                  </a:cubicBezTo>
                  <a:cubicBezTo>
                    <a:pt x="20" y="713"/>
                    <a:pt x="16" y="708"/>
                    <a:pt x="13" y="709"/>
                  </a:cubicBezTo>
                  <a:cubicBezTo>
                    <a:pt x="12" y="710"/>
                    <a:pt x="11" y="710"/>
                    <a:pt x="11" y="709"/>
                  </a:cubicBezTo>
                  <a:cubicBezTo>
                    <a:pt x="11" y="708"/>
                    <a:pt x="9" y="708"/>
                    <a:pt x="8" y="708"/>
                  </a:cubicBezTo>
                  <a:cubicBezTo>
                    <a:pt x="5" y="706"/>
                    <a:pt x="8" y="704"/>
                    <a:pt x="5" y="704"/>
                  </a:cubicBezTo>
                  <a:cubicBezTo>
                    <a:pt x="4" y="703"/>
                    <a:pt x="1" y="700"/>
                    <a:pt x="1" y="699"/>
                  </a:cubicBezTo>
                  <a:cubicBezTo>
                    <a:pt x="1" y="699"/>
                    <a:pt x="1" y="697"/>
                    <a:pt x="2" y="696"/>
                  </a:cubicBezTo>
                  <a:cubicBezTo>
                    <a:pt x="2" y="695"/>
                    <a:pt x="1" y="693"/>
                    <a:pt x="1" y="692"/>
                  </a:cubicBezTo>
                  <a:cubicBezTo>
                    <a:pt x="0" y="690"/>
                    <a:pt x="2" y="689"/>
                    <a:pt x="1" y="688"/>
                  </a:cubicBezTo>
                  <a:cubicBezTo>
                    <a:pt x="0" y="687"/>
                    <a:pt x="4" y="684"/>
                    <a:pt x="4" y="683"/>
                  </a:cubicBezTo>
                  <a:cubicBezTo>
                    <a:pt x="4" y="682"/>
                    <a:pt x="3" y="681"/>
                    <a:pt x="3" y="680"/>
                  </a:cubicBezTo>
                  <a:cubicBezTo>
                    <a:pt x="4" y="679"/>
                    <a:pt x="2" y="678"/>
                    <a:pt x="3" y="677"/>
                  </a:cubicBezTo>
                  <a:cubicBezTo>
                    <a:pt x="3" y="676"/>
                    <a:pt x="2" y="675"/>
                    <a:pt x="2" y="675"/>
                  </a:cubicBezTo>
                  <a:cubicBezTo>
                    <a:pt x="1" y="674"/>
                    <a:pt x="3" y="672"/>
                    <a:pt x="4" y="671"/>
                  </a:cubicBezTo>
                  <a:cubicBezTo>
                    <a:pt x="4" y="670"/>
                    <a:pt x="5" y="672"/>
                    <a:pt x="5" y="670"/>
                  </a:cubicBezTo>
                  <a:cubicBezTo>
                    <a:pt x="6" y="668"/>
                    <a:pt x="9" y="668"/>
                    <a:pt x="10" y="670"/>
                  </a:cubicBezTo>
                  <a:cubicBezTo>
                    <a:pt x="10" y="670"/>
                    <a:pt x="10" y="670"/>
                    <a:pt x="11" y="670"/>
                  </a:cubicBezTo>
                  <a:cubicBezTo>
                    <a:pt x="12" y="670"/>
                    <a:pt x="11" y="672"/>
                    <a:pt x="12" y="672"/>
                  </a:cubicBezTo>
                  <a:cubicBezTo>
                    <a:pt x="15" y="669"/>
                    <a:pt x="12" y="670"/>
                    <a:pt x="14" y="665"/>
                  </a:cubicBezTo>
                  <a:cubicBezTo>
                    <a:pt x="14" y="664"/>
                    <a:pt x="15" y="661"/>
                    <a:pt x="14" y="661"/>
                  </a:cubicBezTo>
                  <a:cubicBezTo>
                    <a:pt x="13" y="661"/>
                    <a:pt x="13" y="662"/>
                    <a:pt x="12" y="662"/>
                  </a:cubicBezTo>
                  <a:cubicBezTo>
                    <a:pt x="12" y="662"/>
                    <a:pt x="11" y="661"/>
                    <a:pt x="11" y="661"/>
                  </a:cubicBezTo>
                  <a:cubicBezTo>
                    <a:pt x="8" y="661"/>
                    <a:pt x="10" y="659"/>
                    <a:pt x="9" y="656"/>
                  </a:cubicBezTo>
                  <a:cubicBezTo>
                    <a:pt x="9" y="655"/>
                    <a:pt x="12" y="652"/>
                    <a:pt x="10" y="650"/>
                  </a:cubicBezTo>
                  <a:cubicBezTo>
                    <a:pt x="9" y="649"/>
                    <a:pt x="11" y="648"/>
                    <a:pt x="9" y="648"/>
                  </a:cubicBezTo>
                  <a:cubicBezTo>
                    <a:pt x="6" y="648"/>
                    <a:pt x="8" y="645"/>
                    <a:pt x="6" y="644"/>
                  </a:cubicBezTo>
                  <a:cubicBezTo>
                    <a:pt x="6" y="644"/>
                    <a:pt x="8" y="639"/>
                    <a:pt x="5" y="639"/>
                  </a:cubicBezTo>
                  <a:cubicBezTo>
                    <a:pt x="3" y="639"/>
                    <a:pt x="5" y="637"/>
                    <a:pt x="5" y="636"/>
                  </a:cubicBezTo>
                  <a:cubicBezTo>
                    <a:pt x="5" y="636"/>
                    <a:pt x="3" y="635"/>
                    <a:pt x="4" y="634"/>
                  </a:cubicBezTo>
                  <a:cubicBezTo>
                    <a:pt x="6" y="634"/>
                    <a:pt x="5" y="633"/>
                    <a:pt x="5" y="631"/>
                  </a:cubicBezTo>
                  <a:cubicBezTo>
                    <a:pt x="5" y="630"/>
                    <a:pt x="7" y="629"/>
                    <a:pt x="6" y="628"/>
                  </a:cubicBezTo>
                  <a:cubicBezTo>
                    <a:pt x="1" y="620"/>
                    <a:pt x="8" y="626"/>
                    <a:pt x="10" y="623"/>
                  </a:cubicBezTo>
                  <a:cubicBezTo>
                    <a:pt x="12" y="621"/>
                    <a:pt x="13" y="618"/>
                    <a:pt x="17" y="621"/>
                  </a:cubicBezTo>
                  <a:cubicBezTo>
                    <a:pt x="20" y="622"/>
                    <a:pt x="22" y="624"/>
                    <a:pt x="25" y="624"/>
                  </a:cubicBezTo>
                  <a:cubicBezTo>
                    <a:pt x="26" y="624"/>
                    <a:pt x="31" y="626"/>
                    <a:pt x="32" y="624"/>
                  </a:cubicBezTo>
                  <a:cubicBezTo>
                    <a:pt x="32" y="623"/>
                    <a:pt x="37" y="616"/>
                    <a:pt x="37" y="617"/>
                  </a:cubicBezTo>
                  <a:cubicBezTo>
                    <a:pt x="39" y="617"/>
                    <a:pt x="42" y="611"/>
                    <a:pt x="41" y="610"/>
                  </a:cubicBezTo>
                  <a:cubicBezTo>
                    <a:pt x="41" y="608"/>
                    <a:pt x="43" y="603"/>
                    <a:pt x="40" y="602"/>
                  </a:cubicBezTo>
                  <a:cubicBezTo>
                    <a:pt x="38" y="602"/>
                    <a:pt x="37" y="603"/>
                    <a:pt x="38" y="601"/>
                  </a:cubicBezTo>
                  <a:cubicBezTo>
                    <a:pt x="39" y="599"/>
                    <a:pt x="38" y="596"/>
                    <a:pt x="39" y="595"/>
                  </a:cubicBezTo>
                  <a:cubicBezTo>
                    <a:pt x="39" y="595"/>
                    <a:pt x="39" y="595"/>
                    <a:pt x="39" y="595"/>
                  </a:cubicBezTo>
                  <a:cubicBezTo>
                    <a:pt x="39" y="595"/>
                    <a:pt x="42" y="592"/>
                    <a:pt x="42" y="592"/>
                  </a:cubicBezTo>
                  <a:cubicBezTo>
                    <a:pt x="44" y="592"/>
                    <a:pt x="46" y="591"/>
                    <a:pt x="46" y="588"/>
                  </a:cubicBezTo>
                  <a:cubicBezTo>
                    <a:pt x="46" y="588"/>
                    <a:pt x="53" y="578"/>
                    <a:pt x="54" y="578"/>
                  </a:cubicBezTo>
                  <a:cubicBezTo>
                    <a:pt x="57" y="578"/>
                    <a:pt x="58" y="575"/>
                    <a:pt x="60" y="575"/>
                  </a:cubicBezTo>
                  <a:cubicBezTo>
                    <a:pt x="62" y="575"/>
                    <a:pt x="65" y="579"/>
                    <a:pt x="66" y="577"/>
                  </a:cubicBezTo>
                  <a:cubicBezTo>
                    <a:pt x="67" y="575"/>
                    <a:pt x="75" y="577"/>
                    <a:pt x="77" y="577"/>
                  </a:cubicBezTo>
                  <a:cubicBezTo>
                    <a:pt x="78" y="578"/>
                    <a:pt x="75" y="580"/>
                    <a:pt x="79" y="580"/>
                  </a:cubicBezTo>
                  <a:cubicBezTo>
                    <a:pt x="80" y="580"/>
                    <a:pt x="80" y="583"/>
                    <a:pt x="83" y="582"/>
                  </a:cubicBezTo>
                  <a:cubicBezTo>
                    <a:pt x="85" y="581"/>
                    <a:pt x="86" y="581"/>
                    <a:pt x="88" y="580"/>
                  </a:cubicBezTo>
                  <a:cubicBezTo>
                    <a:pt x="90" y="580"/>
                    <a:pt x="92" y="575"/>
                    <a:pt x="95" y="575"/>
                  </a:cubicBezTo>
                  <a:cubicBezTo>
                    <a:pt x="99" y="575"/>
                    <a:pt x="101" y="570"/>
                    <a:pt x="104" y="571"/>
                  </a:cubicBezTo>
                  <a:cubicBezTo>
                    <a:pt x="106" y="571"/>
                    <a:pt x="105" y="575"/>
                    <a:pt x="108" y="573"/>
                  </a:cubicBezTo>
                  <a:cubicBezTo>
                    <a:pt x="110" y="572"/>
                    <a:pt x="108" y="573"/>
                    <a:pt x="110" y="571"/>
                  </a:cubicBezTo>
                  <a:cubicBezTo>
                    <a:pt x="112" y="570"/>
                    <a:pt x="110" y="567"/>
                    <a:pt x="113" y="569"/>
                  </a:cubicBezTo>
                  <a:cubicBezTo>
                    <a:pt x="116" y="570"/>
                    <a:pt x="119" y="569"/>
                    <a:pt x="120" y="572"/>
                  </a:cubicBezTo>
                  <a:cubicBezTo>
                    <a:pt x="121" y="574"/>
                    <a:pt x="125" y="574"/>
                    <a:pt x="125" y="572"/>
                  </a:cubicBezTo>
                  <a:cubicBezTo>
                    <a:pt x="125" y="572"/>
                    <a:pt x="122" y="571"/>
                    <a:pt x="122" y="570"/>
                  </a:cubicBezTo>
                  <a:cubicBezTo>
                    <a:pt x="121" y="569"/>
                    <a:pt x="120" y="566"/>
                    <a:pt x="120" y="565"/>
                  </a:cubicBezTo>
                  <a:cubicBezTo>
                    <a:pt x="119" y="563"/>
                    <a:pt x="119" y="561"/>
                    <a:pt x="122" y="561"/>
                  </a:cubicBezTo>
                  <a:cubicBezTo>
                    <a:pt x="123" y="561"/>
                    <a:pt x="123" y="555"/>
                    <a:pt x="126" y="556"/>
                  </a:cubicBezTo>
                  <a:cubicBezTo>
                    <a:pt x="128" y="558"/>
                    <a:pt x="131" y="561"/>
                    <a:pt x="132" y="563"/>
                  </a:cubicBezTo>
                  <a:cubicBezTo>
                    <a:pt x="132" y="565"/>
                    <a:pt x="134" y="565"/>
                    <a:pt x="136" y="564"/>
                  </a:cubicBezTo>
                  <a:cubicBezTo>
                    <a:pt x="136" y="564"/>
                    <a:pt x="149" y="571"/>
                    <a:pt x="150" y="570"/>
                  </a:cubicBezTo>
                  <a:cubicBezTo>
                    <a:pt x="151" y="569"/>
                    <a:pt x="152" y="570"/>
                    <a:pt x="152" y="568"/>
                  </a:cubicBezTo>
                  <a:cubicBezTo>
                    <a:pt x="152" y="568"/>
                    <a:pt x="154" y="570"/>
                    <a:pt x="155" y="568"/>
                  </a:cubicBezTo>
                  <a:cubicBezTo>
                    <a:pt x="156" y="567"/>
                    <a:pt x="160" y="565"/>
                    <a:pt x="161" y="565"/>
                  </a:cubicBezTo>
                  <a:cubicBezTo>
                    <a:pt x="163" y="565"/>
                    <a:pt x="164" y="566"/>
                    <a:pt x="165" y="565"/>
                  </a:cubicBezTo>
                  <a:cubicBezTo>
                    <a:pt x="166" y="564"/>
                    <a:pt x="167" y="563"/>
                    <a:pt x="167" y="564"/>
                  </a:cubicBezTo>
                  <a:cubicBezTo>
                    <a:pt x="168" y="563"/>
                    <a:pt x="168" y="563"/>
                    <a:pt x="168" y="563"/>
                  </a:cubicBezTo>
                  <a:cubicBezTo>
                    <a:pt x="171" y="562"/>
                    <a:pt x="175" y="559"/>
                    <a:pt x="178" y="560"/>
                  </a:cubicBezTo>
                  <a:cubicBezTo>
                    <a:pt x="179" y="560"/>
                    <a:pt x="179" y="563"/>
                    <a:pt x="180" y="564"/>
                  </a:cubicBezTo>
                  <a:cubicBezTo>
                    <a:pt x="180" y="564"/>
                    <a:pt x="177" y="570"/>
                    <a:pt x="178" y="571"/>
                  </a:cubicBezTo>
                  <a:cubicBezTo>
                    <a:pt x="178" y="572"/>
                    <a:pt x="178" y="573"/>
                    <a:pt x="178" y="574"/>
                  </a:cubicBezTo>
                  <a:cubicBezTo>
                    <a:pt x="178" y="574"/>
                    <a:pt x="182" y="578"/>
                    <a:pt x="182" y="579"/>
                  </a:cubicBezTo>
                  <a:cubicBezTo>
                    <a:pt x="182" y="579"/>
                    <a:pt x="177" y="583"/>
                    <a:pt x="177" y="584"/>
                  </a:cubicBezTo>
                  <a:cubicBezTo>
                    <a:pt x="176" y="584"/>
                    <a:pt x="176" y="585"/>
                    <a:pt x="176" y="586"/>
                  </a:cubicBezTo>
                  <a:cubicBezTo>
                    <a:pt x="175" y="587"/>
                    <a:pt x="174" y="587"/>
                    <a:pt x="175" y="589"/>
                  </a:cubicBezTo>
                  <a:cubicBezTo>
                    <a:pt x="176" y="589"/>
                    <a:pt x="175" y="591"/>
                    <a:pt x="176" y="592"/>
                  </a:cubicBezTo>
                  <a:cubicBezTo>
                    <a:pt x="176" y="593"/>
                    <a:pt x="175" y="593"/>
                    <a:pt x="175" y="594"/>
                  </a:cubicBezTo>
                  <a:cubicBezTo>
                    <a:pt x="174" y="596"/>
                    <a:pt x="179" y="593"/>
                    <a:pt x="180" y="594"/>
                  </a:cubicBezTo>
                  <a:cubicBezTo>
                    <a:pt x="181" y="596"/>
                    <a:pt x="185" y="592"/>
                    <a:pt x="184" y="594"/>
                  </a:cubicBezTo>
                  <a:cubicBezTo>
                    <a:pt x="184" y="596"/>
                    <a:pt x="189" y="596"/>
                    <a:pt x="189" y="598"/>
                  </a:cubicBezTo>
                  <a:cubicBezTo>
                    <a:pt x="188" y="600"/>
                    <a:pt x="193" y="591"/>
                    <a:pt x="194" y="591"/>
                  </a:cubicBezTo>
                  <a:cubicBezTo>
                    <a:pt x="196" y="591"/>
                    <a:pt x="206" y="595"/>
                    <a:pt x="209" y="596"/>
                  </a:cubicBezTo>
                  <a:cubicBezTo>
                    <a:pt x="210" y="597"/>
                    <a:pt x="212" y="595"/>
                    <a:pt x="213" y="595"/>
                  </a:cubicBezTo>
                  <a:cubicBezTo>
                    <a:pt x="215" y="594"/>
                    <a:pt x="216" y="595"/>
                    <a:pt x="216" y="596"/>
                  </a:cubicBezTo>
                  <a:cubicBezTo>
                    <a:pt x="216" y="596"/>
                    <a:pt x="217" y="597"/>
                    <a:pt x="217" y="598"/>
                  </a:cubicBezTo>
                  <a:cubicBezTo>
                    <a:pt x="217" y="598"/>
                    <a:pt x="218" y="602"/>
                    <a:pt x="219" y="602"/>
                  </a:cubicBezTo>
                  <a:cubicBezTo>
                    <a:pt x="219" y="602"/>
                    <a:pt x="221" y="602"/>
                    <a:pt x="222" y="602"/>
                  </a:cubicBezTo>
                  <a:cubicBezTo>
                    <a:pt x="223" y="601"/>
                    <a:pt x="226" y="600"/>
                    <a:pt x="226" y="599"/>
                  </a:cubicBezTo>
                  <a:cubicBezTo>
                    <a:pt x="227" y="599"/>
                    <a:pt x="227" y="599"/>
                    <a:pt x="227" y="599"/>
                  </a:cubicBezTo>
                  <a:cubicBezTo>
                    <a:pt x="228" y="599"/>
                    <a:pt x="228" y="598"/>
                    <a:pt x="230" y="599"/>
                  </a:cubicBezTo>
                  <a:cubicBezTo>
                    <a:pt x="231" y="599"/>
                    <a:pt x="231" y="599"/>
                    <a:pt x="232" y="598"/>
                  </a:cubicBezTo>
                  <a:cubicBezTo>
                    <a:pt x="232" y="597"/>
                    <a:pt x="234" y="597"/>
                    <a:pt x="235" y="596"/>
                  </a:cubicBezTo>
                  <a:cubicBezTo>
                    <a:pt x="236" y="593"/>
                    <a:pt x="237" y="589"/>
                    <a:pt x="241" y="588"/>
                  </a:cubicBezTo>
                  <a:cubicBezTo>
                    <a:pt x="242" y="588"/>
                    <a:pt x="241" y="586"/>
                    <a:pt x="242" y="586"/>
                  </a:cubicBezTo>
                  <a:cubicBezTo>
                    <a:pt x="245" y="585"/>
                    <a:pt x="246" y="586"/>
                    <a:pt x="246" y="583"/>
                  </a:cubicBezTo>
                  <a:cubicBezTo>
                    <a:pt x="246" y="582"/>
                    <a:pt x="248" y="579"/>
                    <a:pt x="248" y="579"/>
                  </a:cubicBezTo>
                  <a:cubicBezTo>
                    <a:pt x="248" y="578"/>
                    <a:pt x="248" y="573"/>
                    <a:pt x="251" y="573"/>
                  </a:cubicBezTo>
                  <a:cubicBezTo>
                    <a:pt x="252" y="573"/>
                    <a:pt x="251" y="571"/>
                    <a:pt x="253" y="572"/>
                  </a:cubicBezTo>
                  <a:cubicBezTo>
                    <a:pt x="253" y="573"/>
                    <a:pt x="256" y="570"/>
                    <a:pt x="256" y="570"/>
                  </a:cubicBezTo>
                  <a:cubicBezTo>
                    <a:pt x="258" y="570"/>
                    <a:pt x="255" y="568"/>
                    <a:pt x="257" y="567"/>
                  </a:cubicBezTo>
                  <a:cubicBezTo>
                    <a:pt x="258" y="567"/>
                    <a:pt x="259" y="563"/>
                    <a:pt x="259" y="563"/>
                  </a:cubicBezTo>
                  <a:cubicBezTo>
                    <a:pt x="260" y="562"/>
                    <a:pt x="263" y="557"/>
                    <a:pt x="263" y="557"/>
                  </a:cubicBezTo>
                  <a:cubicBezTo>
                    <a:pt x="265" y="557"/>
                    <a:pt x="264" y="558"/>
                    <a:pt x="265" y="557"/>
                  </a:cubicBezTo>
                  <a:cubicBezTo>
                    <a:pt x="268" y="555"/>
                    <a:pt x="268" y="559"/>
                    <a:pt x="270" y="555"/>
                  </a:cubicBezTo>
                  <a:cubicBezTo>
                    <a:pt x="270" y="555"/>
                    <a:pt x="282" y="553"/>
                    <a:pt x="282" y="555"/>
                  </a:cubicBezTo>
                  <a:cubicBezTo>
                    <a:pt x="282" y="555"/>
                    <a:pt x="290" y="555"/>
                    <a:pt x="287" y="558"/>
                  </a:cubicBezTo>
                  <a:cubicBezTo>
                    <a:pt x="287" y="558"/>
                    <a:pt x="290" y="560"/>
                    <a:pt x="290" y="561"/>
                  </a:cubicBezTo>
                  <a:cubicBezTo>
                    <a:pt x="291" y="562"/>
                    <a:pt x="296" y="560"/>
                    <a:pt x="296" y="562"/>
                  </a:cubicBezTo>
                  <a:cubicBezTo>
                    <a:pt x="296" y="562"/>
                    <a:pt x="297" y="563"/>
                    <a:pt x="297" y="564"/>
                  </a:cubicBezTo>
                  <a:cubicBezTo>
                    <a:pt x="297" y="565"/>
                    <a:pt x="304" y="563"/>
                    <a:pt x="304" y="563"/>
                  </a:cubicBezTo>
                  <a:cubicBezTo>
                    <a:pt x="304" y="564"/>
                    <a:pt x="305" y="563"/>
                    <a:pt x="305" y="564"/>
                  </a:cubicBezTo>
                  <a:cubicBezTo>
                    <a:pt x="305" y="565"/>
                    <a:pt x="307" y="563"/>
                    <a:pt x="307" y="565"/>
                  </a:cubicBezTo>
                  <a:cubicBezTo>
                    <a:pt x="307" y="566"/>
                    <a:pt x="311" y="566"/>
                    <a:pt x="310" y="568"/>
                  </a:cubicBezTo>
                  <a:cubicBezTo>
                    <a:pt x="308" y="570"/>
                    <a:pt x="314" y="569"/>
                    <a:pt x="314" y="570"/>
                  </a:cubicBezTo>
                  <a:cubicBezTo>
                    <a:pt x="315" y="571"/>
                    <a:pt x="315" y="570"/>
                    <a:pt x="316" y="570"/>
                  </a:cubicBezTo>
                  <a:cubicBezTo>
                    <a:pt x="316" y="570"/>
                    <a:pt x="317" y="572"/>
                    <a:pt x="317" y="572"/>
                  </a:cubicBezTo>
                  <a:cubicBezTo>
                    <a:pt x="319" y="570"/>
                    <a:pt x="320" y="572"/>
                    <a:pt x="322" y="571"/>
                  </a:cubicBezTo>
                  <a:cubicBezTo>
                    <a:pt x="322" y="571"/>
                    <a:pt x="322" y="571"/>
                    <a:pt x="322" y="571"/>
                  </a:cubicBezTo>
                  <a:cubicBezTo>
                    <a:pt x="323" y="573"/>
                    <a:pt x="327" y="573"/>
                    <a:pt x="328" y="571"/>
                  </a:cubicBezTo>
                  <a:cubicBezTo>
                    <a:pt x="328" y="571"/>
                    <a:pt x="330" y="574"/>
                    <a:pt x="331" y="572"/>
                  </a:cubicBezTo>
                  <a:cubicBezTo>
                    <a:pt x="331" y="571"/>
                    <a:pt x="332" y="571"/>
                    <a:pt x="332" y="571"/>
                  </a:cubicBezTo>
                  <a:cubicBezTo>
                    <a:pt x="336" y="573"/>
                    <a:pt x="334" y="567"/>
                    <a:pt x="334" y="565"/>
                  </a:cubicBezTo>
                  <a:cubicBezTo>
                    <a:pt x="335" y="565"/>
                    <a:pt x="336" y="563"/>
                    <a:pt x="337" y="563"/>
                  </a:cubicBezTo>
                  <a:cubicBezTo>
                    <a:pt x="339" y="562"/>
                    <a:pt x="346" y="559"/>
                    <a:pt x="347" y="561"/>
                  </a:cubicBezTo>
                  <a:cubicBezTo>
                    <a:pt x="348" y="562"/>
                    <a:pt x="352" y="563"/>
                    <a:pt x="353" y="563"/>
                  </a:cubicBezTo>
                  <a:cubicBezTo>
                    <a:pt x="354" y="562"/>
                    <a:pt x="358" y="561"/>
                    <a:pt x="359" y="562"/>
                  </a:cubicBezTo>
                  <a:cubicBezTo>
                    <a:pt x="360" y="559"/>
                    <a:pt x="361" y="555"/>
                    <a:pt x="363" y="554"/>
                  </a:cubicBezTo>
                  <a:cubicBezTo>
                    <a:pt x="365" y="553"/>
                    <a:pt x="362" y="550"/>
                    <a:pt x="366" y="549"/>
                  </a:cubicBezTo>
                  <a:cubicBezTo>
                    <a:pt x="370" y="549"/>
                    <a:pt x="371" y="551"/>
                    <a:pt x="374" y="551"/>
                  </a:cubicBezTo>
                  <a:cubicBezTo>
                    <a:pt x="376" y="551"/>
                    <a:pt x="382" y="552"/>
                    <a:pt x="384" y="552"/>
                  </a:cubicBezTo>
                  <a:cubicBezTo>
                    <a:pt x="385" y="552"/>
                    <a:pt x="389" y="551"/>
                    <a:pt x="390" y="551"/>
                  </a:cubicBezTo>
                  <a:cubicBezTo>
                    <a:pt x="396" y="547"/>
                    <a:pt x="395" y="551"/>
                    <a:pt x="404" y="548"/>
                  </a:cubicBezTo>
                  <a:cubicBezTo>
                    <a:pt x="404" y="547"/>
                    <a:pt x="403" y="546"/>
                    <a:pt x="404" y="545"/>
                  </a:cubicBezTo>
                  <a:cubicBezTo>
                    <a:pt x="406" y="544"/>
                    <a:pt x="409" y="546"/>
                    <a:pt x="411" y="545"/>
                  </a:cubicBezTo>
                  <a:cubicBezTo>
                    <a:pt x="411" y="545"/>
                    <a:pt x="411" y="546"/>
                    <a:pt x="413" y="545"/>
                  </a:cubicBezTo>
                  <a:cubicBezTo>
                    <a:pt x="413" y="544"/>
                    <a:pt x="414" y="545"/>
                    <a:pt x="415" y="544"/>
                  </a:cubicBezTo>
                  <a:cubicBezTo>
                    <a:pt x="415" y="543"/>
                    <a:pt x="416" y="544"/>
                    <a:pt x="417" y="544"/>
                  </a:cubicBezTo>
                  <a:cubicBezTo>
                    <a:pt x="417" y="544"/>
                    <a:pt x="422" y="540"/>
                    <a:pt x="424" y="540"/>
                  </a:cubicBezTo>
                  <a:cubicBezTo>
                    <a:pt x="425" y="540"/>
                    <a:pt x="426" y="540"/>
                    <a:pt x="426" y="540"/>
                  </a:cubicBezTo>
                  <a:cubicBezTo>
                    <a:pt x="428" y="542"/>
                    <a:pt x="428" y="540"/>
                    <a:pt x="429" y="539"/>
                  </a:cubicBezTo>
                  <a:cubicBezTo>
                    <a:pt x="430" y="538"/>
                    <a:pt x="434" y="540"/>
                    <a:pt x="435" y="538"/>
                  </a:cubicBezTo>
                  <a:cubicBezTo>
                    <a:pt x="437" y="536"/>
                    <a:pt x="439" y="538"/>
                    <a:pt x="441" y="538"/>
                  </a:cubicBezTo>
                  <a:cubicBezTo>
                    <a:pt x="442" y="539"/>
                    <a:pt x="446" y="536"/>
                    <a:pt x="445" y="535"/>
                  </a:cubicBezTo>
                  <a:cubicBezTo>
                    <a:pt x="445" y="535"/>
                    <a:pt x="450" y="534"/>
                    <a:pt x="450" y="534"/>
                  </a:cubicBezTo>
                  <a:cubicBezTo>
                    <a:pt x="452" y="533"/>
                    <a:pt x="451" y="532"/>
                    <a:pt x="452" y="535"/>
                  </a:cubicBezTo>
                  <a:cubicBezTo>
                    <a:pt x="456" y="532"/>
                    <a:pt x="459" y="530"/>
                    <a:pt x="463" y="534"/>
                  </a:cubicBezTo>
                  <a:cubicBezTo>
                    <a:pt x="466" y="536"/>
                    <a:pt x="470" y="534"/>
                    <a:pt x="472" y="532"/>
                  </a:cubicBezTo>
                  <a:cubicBezTo>
                    <a:pt x="473" y="531"/>
                    <a:pt x="480" y="533"/>
                    <a:pt x="481" y="533"/>
                  </a:cubicBezTo>
                  <a:cubicBezTo>
                    <a:pt x="483" y="535"/>
                    <a:pt x="485" y="532"/>
                    <a:pt x="485" y="531"/>
                  </a:cubicBezTo>
                  <a:cubicBezTo>
                    <a:pt x="487" y="528"/>
                    <a:pt x="490" y="529"/>
                    <a:pt x="490" y="526"/>
                  </a:cubicBezTo>
                  <a:cubicBezTo>
                    <a:pt x="490" y="524"/>
                    <a:pt x="493" y="524"/>
                    <a:pt x="494" y="524"/>
                  </a:cubicBezTo>
                  <a:cubicBezTo>
                    <a:pt x="497" y="523"/>
                    <a:pt x="502" y="526"/>
                    <a:pt x="505" y="526"/>
                  </a:cubicBezTo>
                  <a:cubicBezTo>
                    <a:pt x="507" y="526"/>
                    <a:pt x="510" y="531"/>
                    <a:pt x="511" y="527"/>
                  </a:cubicBezTo>
                  <a:cubicBezTo>
                    <a:pt x="512" y="526"/>
                    <a:pt x="515" y="525"/>
                    <a:pt x="513" y="524"/>
                  </a:cubicBezTo>
                  <a:cubicBezTo>
                    <a:pt x="512" y="523"/>
                    <a:pt x="512" y="519"/>
                    <a:pt x="512" y="518"/>
                  </a:cubicBezTo>
                  <a:cubicBezTo>
                    <a:pt x="513" y="515"/>
                    <a:pt x="513" y="515"/>
                    <a:pt x="513" y="515"/>
                  </a:cubicBezTo>
                  <a:cubicBezTo>
                    <a:pt x="515" y="514"/>
                    <a:pt x="515" y="514"/>
                    <a:pt x="515" y="514"/>
                  </a:cubicBezTo>
                  <a:cubicBezTo>
                    <a:pt x="516" y="514"/>
                    <a:pt x="518" y="513"/>
                    <a:pt x="520" y="513"/>
                  </a:cubicBezTo>
                  <a:cubicBezTo>
                    <a:pt x="522" y="514"/>
                    <a:pt x="524" y="512"/>
                    <a:pt x="523" y="509"/>
                  </a:cubicBezTo>
                  <a:cubicBezTo>
                    <a:pt x="522" y="507"/>
                    <a:pt x="527" y="507"/>
                    <a:pt x="524" y="503"/>
                  </a:cubicBezTo>
                  <a:cubicBezTo>
                    <a:pt x="522" y="501"/>
                    <a:pt x="524" y="501"/>
                    <a:pt x="524" y="499"/>
                  </a:cubicBezTo>
                  <a:cubicBezTo>
                    <a:pt x="524" y="498"/>
                    <a:pt x="523" y="495"/>
                    <a:pt x="523" y="495"/>
                  </a:cubicBezTo>
                  <a:cubicBezTo>
                    <a:pt x="525" y="492"/>
                    <a:pt x="524" y="490"/>
                    <a:pt x="528" y="490"/>
                  </a:cubicBezTo>
                  <a:cubicBezTo>
                    <a:pt x="532" y="490"/>
                    <a:pt x="525" y="488"/>
                    <a:pt x="524" y="487"/>
                  </a:cubicBezTo>
                  <a:cubicBezTo>
                    <a:pt x="524" y="484"/>
                    <a:pt x="524" y="479"/>
                    <a:pt x="525" y="477"/>
                  </a:cubicBezTo>
                  <a:cubicBezTo>
                    <a:pt x="526" y="473"/>
                    <a:pt x="534" y="468"/>
                    <a:pt x="536" y="461"/>
                  </a:cubicBezTo>
                  <a:cubicBezTo>
                    <a:pt x="536" y="461"/>
                    <a:pt x="538" y="460"/>
                    <a:pt x="538" y="460"/>
                  </a:cubicBezTo>
                  <a:cubicBezTo>
                    <a:pt x="538" y="462"/>
                    <a:pt x="541" y="461"/>
                    <a:pt x="541" y="462"/>
                  </a:cubicBezTo>
                  <a:cubicBezTo>
                    <a:pt x="541" y="463"/>
                    <a:pt x="540" y="462"/>
                    <a:pt x="542" y="462"/>
                  </a:cubicBezTo>
                  <a:cubicBezTo>
                    <a:pt x="542" y="463"/>
                    <a:pt x="543" y="462"/>
                    <a:pt x="543" y="462"/>
                  </a:cubicBezTo>
                  <a:cubicBezTo>
                    <a:pt x="544" y="464"/>
                    <a:pt x="544" y="461"/>
                    <a:pt x="545" y="463"/>
                  </a:cubicBezTo>
                  <a:cubicBezTo>
                    <a:pt x="546" y="465"/>
                    <a:pt x="548" y="460"/>
                    <a:pt x="549" y="461"/>
                  </a:cubicBezTo>
                  <a:cubicBezTo>
                    <a:pt x="550" y="463"/>
                    <a:pt x="550" y="461"/>
                    <a:pt x="552" y="461"/>
                  </a:cubicBezTo>
                  <a:cubicBezTo>
                    <a:pt x="552" y="461"/>
                    <a:pt x="553" y="461"/>
                    <a:pt x="553" y="461"/>
                  </a:cubicBezTo>
                  <a:cubicBezTo>
                    <a:pt x="554" y="462"/>
                    <a:pt x="556" y="461"/>
                    <a:pt x="557" y="461"/>
                  </a:cubicBezTo>
                  <a:cubicBezTo>
                    <a:pt x="561" y="463"/>
                    <a:pt x="557" y="460"/>
                    <a:pt x="553" y="458"/>
                  </a:cubicBezTo>
                  <a:cubicBezTo>
                    <a:pt x="550" y="456"/>
                    <a:pt x="550" y="456"/>
                    <a:pt x="548" y="453"/>
                  </a:cubicBezTo>
                  <a:cubicBezTo>
                    <a:pt x="545" y="449"/>
                    <a:pt x="546" y="444"/>
                    <a:pt x="553" y="444"/>
                  </a:cubicBezTo>
                  <a:cubicBezTo>
                    <a:pt x="553" y="444"/>
                    <a:pt x="554" y="443"/>
                    <a:pt x="554" y="443"/>
                  </a:cubicBezTo>
                  <a:cubicBezTo>
                    <a:pt x="558" y="444"/>
                    <a:pt x="561" y="442"/>
                    <a:pt x="564" y="441"/>
                  </a:cubicBezTo>
                  <a:cubicBezTo>
                    <a:pt x="571" y="436"/>
                    <a:pt x="573" y="446"/>
                    <a:pt x="577" y="441"/>
                  </a:cubicBezTo>
                  <a:cubicBezTo>
                    <a:pt x="579" y="438"/>
                    <a:pt x="578" y="432"/>
                    <a:pt x="580" y="430"/>
                  </a:cubicBezTo>
                  <a:cubicBezTo>
                    <a:pt x="582" y="427"/>
                    <a:pt x="579" y="427"/>
                    <a:pt x="577" y="426"/>
                  </a:cubicBezTo>
                  <a:cubicBezTo>
                    <a:pt x="573" y="425"/>
                    <a:pt x="578" y="422"/>
                    <a:pt x="579" y="420"/>
                  </a:cubicBezTo>
                  <a:cubicBezTo>
                    <a:pt x="579" y="419"/>
                    <a:pt x="580" y="416"/>
                    <a:pt x="581" y="416"/>
                  </a:cubicBezTo>
                  <a:cubicBezTo>
                    <a:pt x="583" y="415"/>
                    <a:pt x="582" y="413"/>
                    <a:pt x="583" y="411"/>
                  </a:cubicBezTo>
                  <a:cubicBezTo>
                    <a:pt x="576" y="379"/>
                    <a:pt x="576" y="379"/>
                    <a:pt x="576" y="379"/>
                  </a:cubicBezTo>
                  <a:cubicBezTo>
                    <a:pt x="576" y="378"/>
                    <a:pt x="579" y="371"/>
                    <a:pt x="578" y="371"/>
                  </a:cubicBezTo>
                  <a:cubicBezTo>
                    <a:pt x="578" y="370"/>
                    <a:pt x="577" y="367"/>
                    <a:pt x="578" y="367"/>
                  </a:cubicBezTo>
                  <a:cubicBezTo>
                    <a:pt x="579" y="366"/>
                    <a:pt x="577" y="365"/>
                    <a:pt x="577" y="364"/>
                  </a:cubicBezTo>
                  <a:cubicBezTo>
                    <a:pt x="577" y="361"/>
                    <a:pt x="578" y="359"/>
                    <a:pt x="577" y="356"/>
                  </a:cubicBezTo>
                  <a:cubicBezTo>
                    <a:pt x="579" y="354"/>
                    <a:pt x="573" y="351"/>
                    <a:pt x="576" y="349"/>
                  </a:cubicBezTo>
                  <a:cubicBezTo>
                    <a:pt x="577" y="348"/>
                    <a:pt x="577" y="347"/>
                    <a:pt x="577" y="345"/>
                  </a:cubicBezTo>
                  <a:cubicBezTo>
                    <a:pt x="578" y="342"/>
                    <a:pt x="583" y="338"/>
                    <a:pt x="581" y="335"/>
                  </a:cubicBezTo>
                  <a:cubicBezTo>
                    <a:pt x="581" y="330"/>
                    <a:pt x="583" y="325"/>
                    <a:pt x="582" y="320"/>
                  </a:cubicBezTo>
                  <a:cubicBezTo>
                    <a:pt x="581" y="318"/>
                    <a:pt x="580" y="318"/>
                    <a:pt x="582" y="316"/>
                  </a:cubicBezTo>
                  <a:cubicBezTo>
                    <a:pt x="582" y="316"/>
                    <a:pt x="590" y="307"/>
                    <a:pt x="590" y="306"/>
                  </a:cubicBezTo>
                  <a:cubicBezTo>
                    <a:pt x="588" y="302"/>
                    <a:pt x="588" y="297"/>
                    <a:pt x="584" y="295"/>
                  </a:cubicBezTo>
                  <a:cubicBezTo>
                    <a:pt x="578" y="293"/>
                    <a:pt x="580" y="290"/>
                    <a:pt x="579" y="287"/>
                  </a:cubicBezTo>
                  <a:cubicBezTo>
                    <a:pt x="578" y="286"/>
                    <a:pt x="578" y="285"/>
                    <a:pt x="569" y="284"/>
                  </a:cubicBezTo>
                  <a:cubicBezTo>
                    <a:pt x="569" y="284"/>
                    <a:pt x="567" y="279"/>
                    <a:pt x="566" y="277"/>
                  </a:cubicBezTo>
                  <a:cubicBezTo>
                    <a:pt x="565" y="273"/>
                    <a:pt x="563" y="272"/>
                    <a:pt x="573" y="266"/>
                  </a:cubicBezTo>
                  <a:cubicBezTo>
                    <a:pt x="575" y="265"/>
                    <a:pt x="580" y="264"/>
                    <a:pt x="580" y="264"/>
                  </a:cubicBezTo>
                  <a:cubicBezTo>
                    <a:pt x="582" y="264"/>
                    <a:pt x="582" y="262"/>
                    <a:pt x="583" y="264"/>
                  </a:cubicBezTo>
                  <a:cubicBezTo>
                    <a:pt x="585" y="266"/>
                    <a:pt x="585" y="261"/>
                    <a:pt x="586" y="264"/>
                  </a:cubicBezTo>
                  <a:cubicBezTo>
                    <a:pt x="587" y="266"/>
                    <a:pt x="588" y="268"/>
                    <a:pt x="591" y="268"/>
                  </a:cubicBezTo>
                  <a:cubicBezTo>
                    <a:pt x="592" y="268"/>
                    <a:pt x="594" y="264"/>
                    <a:pt x="596" y="266"/>
                  </a:cubicBezTo>
                  <a:cubicBezTo>
                    <a:pt x="597" y="266"/>
                    <a:pt x="597" y="267"/>
                    <a:pt x="597" y="268"/>
                  </a:cubicBezTo>
                  <a:cubicBezTo>
                    <a:pt x="598" y="270"/>
                    <a:pt x="602" y="268"/>
                    <a:pt x="603" y="267"/>
                  </a:cubicBezTo>
                  <a:cubicBezTo>
                    <a:pt x="603" y="265"/>
                    <a:pt x="607" y="262"/>
                    <a:pt x="608" y="264"/>
                  </a:cubicBezTo>
                  <a:cubicBezTo>
                    <a:pt x="609" y="266"/>
                    <a:pt x="611" y="266"/>
                    <a:pt x="613" y="266"/>
                  </a:cubicBezTo>
                  <a:cubicBezTo>
                    <a:pt x="614" y="267"/>
                    <a:pt x="624" y="266"/>
                    <a:pt x="623" y="265"/>
                  </a:cubicBezTo>
                  <a:cubicBezTo>
                    <a:pt x="622" y="262"/>
                    <a:pt x="623" y="263"/>
                    <a:pt x="625" y="265"/>
                  </a:cubicBezTo>
                  <a:cubicBezTo>
                    <a:pt x="626" y="267"/>
                    <a:pt x="628" y="266"/>
                    <a:pt x="629" y="268"/>
                  </a:cubicBezTo>
                  <a:cubicBezTo>
                    <a:pt x="630" y="269"/>
                    <a:pt x="630" y="270"/>
                    <a:pt x="631" y="270"/>
                  </a:cubicBezTo>
                  <a:cubicBezTo>
                    <a:pt x="634" y="271"/>
                    <a:pt x="635" y="268"/>
                    <a:pt x="637" y="268"/>
                  </a:cubicBezTo>
                  <a:cubicBezTo>
                    <a:pt x="639" y="268"/>
                    <a:pt x="639" y="267"/>
                    <a:pt x="640" y="267"/>
                  </a:cubicBezTo>
                  <a:cubicBezTo>
                    <a:pt x="644" y="268"/>
                    <a:pt x="656" y="264"/>
                    <a:pt x="657" y="265"/>
                  </a:cubicBezTo>
                  <a:cubicBezTo>
                    <a:pt x="659" y="269"/>
                    <a:pt x="661" y="265"/>
                    <a:pt x="664" y="266"/>
                  </a:cubicBezTo>
                  <a:cubicBezTo>
                    <a:pt x="665" y="266"/>
                    <a:pt x="666" y="267"/>
                    <a:pt x="666" y="267"/>
                  </a:cubicBezTo>
                  <a:cubicBezTo>
                    <a:pt x="666" y="267"/>
                    <a:pt x="666" y="266"/>
                    <a:pt x="667" y="266"/>
                  </a:cubicBezTo>
                  <a:cubicBezTo>
                    <a:pt x="672" y="264"/>
                    <a:pt x="668" y="267"/>
                    <a:pt x="672" y="267"/>
                  </a:cubicBezTo>
                  <a:cubicBezTo>
                    <a:pt x="673" y="267"/>
                    <a:pt x="674" y="266"/>
                    <a:pt x="674" y="266"/>
                  </a:cubicBezTo>
                  <a:cubicBezTo>
                    <a:pt x="675" y="266"/>
                    <a:pt x="675" y="267"/>
                    <a:pt x="676" y="266"/>
                  </a:cubicBezTo>
                  <a:cubicBezTo>
                    <a:pt x="677" y="263"/>
                    <a:pt x="680" y="267"/>
                    <a:pt x="679" y="264"/>
                  </a:cubicBezTo>
                  <a:cubicBezTo>
                    <a:pt x="679" y="263"/>
                    <a:pt x="684" y="262"/>
                    <a:pt x="685" y="262"/>
                  </a:cubicBezTo>
                  <a:cubicBezTo>
                    <a:pt x="685" y="262"/>
                    <a:pt x="685" y="263"/>
                    <a:pt x="686" y="263"/>
                  </a:cubicBezTo>
                  <a:cubicBezTo>
                    <a:pt x="689" y="262"/>
                    <a:pt x="689" y="263"/>
                    <a:pt x="691" y="262"/>
                  </a:cubicBezTo>
                  <a:cubicBezTo>
                    <a:pt x="692" y="262"/>
                    <a:pt x="692" y="262"/>
                    <a:pt x="694" y="262"/>
                  </a:cubicBezTo>
                  <a:cubicBezTo>
                    <a:pt x="695" y="264"/>
                    <a:pt x="695" y="267"/>
                    <a:pt x="696" y="269"/>
                  </a:cubicBezTo>
                  <a:cubicBezTo>
                    <a:pt x="696" y="271"/>
                    <a:pt x="698" y="273"/>
                    <a:pt x="699" y="275"/>
                  </a:cubicBezTo>
                  <a:cubicBezTo>
                    <a:pt x="699" y="279"/>
                    <a:pt x="699" y="277"/>
                    <a:pt x="702" y="278"/>
                  </a:cubicBezTo>
                  <a:cubicBezTo>
                    <a:pt x="704" y="278"/>
                    <a:pt x="706" y="277"/>
                    <a:pt x="707" y="278"/>
                  </a:cubicBezTo>
                  <a:cubicBezTo>
                    <a:pt x="711" y="278"/>
                    <a:pt x="708" y="281"/>
                    <a:pt x="709" y="282"/>
                  </a:cubicBezTo>
                  <a:cubicBezTo>
                    <a:pt x="710" y="282"/>
                    <a:pt x="710" y="283"/>
                    <a:pt x="711" y="282"/>
                  </a:cubicBezTo>
                  <a:cubicBezTo>
                    <a:pt x="713" y="281"/>
                    <a:pt x="719" y="281"/>
                    <a:pt x="721" y="281"/>
                  </a:cubicBezTo>
                  <a:cubicBezTo>
                    <a:pt x="722" y="281"/>
                    <a:pt x="724" y="285"/>
                    <a:pt x="724" y="286"/>
                  </a:cubicBezTo>
                  <a:cubicBezTo>
                    <a:pt x="727" y="288"/>
                    <a:pt x="730" y="289"/>
                    <a:pt x="732" y="291"/>
                  </a:cubicBezTo>
                  <a:cubicBezTo>
                    <a:pt x="737" y="290"/>
                    <a:pt x="737" y="290"/>
                    <a:pt x="737" y="290"/>
                  </a:cubicBezTo>
                  <a:cubicBezTo>
                    <a:pt x="739" y="289"/>
                    <a:pt x="739" y="289"/>
                    <a:pt x="739" y="289"/>
                  </a:cubicBezTo>
                  <a:cubicBezTo>
                    <a:pt x="741" y="278"/>
                    <a:pt x="741" y="278"/>
                    <a:pt x="741" y="278"/>
                  </a:cubicBezTo>
                  <a:cubicBezTo>
                    <a:pt x="741" y="270"/>
                    <a:pt x="741" y="270"/>
                    <a:pt x="741" y="270"/>
                  </a:cubicBezTo>
                  <a:cubicBezTo>
                    <a:pt x="727" y="256"/>
                    <a:pt x="727" y="256"/>
                    <a:pt x="727" y="256"/>
                  </a:cubicBezTo>
                  <a:cubicBezTo>
                    <a:pt x="728" y="249"/>
                    <a:pt x="728" y="249"/>
                    <a:pt x="728" y="249"/>
                  </a:cubicBezTo>
                  <a:cubicBezTo>
                    <a:pt x="730" y="247"/>
                    <a:pt x="730" y="245"/>
                    <a:pt x="731" y="242"/>
                  </a:cubicBezTo>
                  <a:cubicBezTo>
                    <a:pt x="732" y="239"/>
                    <a:pt x="734" y="238"/>
                    <a:pt x="737" y="236"/>
                  </a:cubicBezTo>
                  <a:cubicBezTo>
                    <a:pt x="738" y="235"/>
                    <a:pt x="738" y="230"/>
                    <a:pt x="738" y="229"/>
                  </a:cubicBezTo>
                  <a:cubicBezTo>
                    <a:pt x="738" y="227"/>
                    <a:pt x="739" y="226"/>
                    <a:pt x="739" y="225"/>
                  </a:cubicBezTo>
                  <a:cubicBezTo>
                    <a:pt x="740" y="223"/>
                    <a:pt x="740" y="221"/>
                    <a:pt x="742" y="221"/>
                  </a:cubicBezTo>
                  <a:cubicBezTo>
                    <a:pt x="743" y="221"/>
                    <a:pt x="745" y="219"/>
                    <a:pt x="746" y="220"/>
                  </a:cubicBezTo>
                  <a:cubicBezTo>
                    <a:pt x="747" y="221"/>
                    <a:pt x="748" y="220"/>
                    <a:pt x="749" y="220"/>
                  </a:cubicBezTo>
                  <a:cubicBezTo>
                    <a:pt x="756" y="205"/>
                    <a:pt x="756" y="205"/>
                    <a:pt x="756" y="205"/>
                  </a:cubicBezTo>
                  <a:cubicBezTo>
                    <a:pt x="765" y="193"/>
                    <a:pt x="774" y="182"/>
                    <a:pt x="782" y="169"/>
                  </a:cubicBezTo>
                  <a:cubicBezTo>
                    <a:pt x="785" y="162"/>
                    <a:pt x="785" y="162"/>
                    <a:pt x="785" y="162"/>
                  </a:cubicBezTo>
                  <a:cubicBezTo>
                    <a:pt x="791" y="153"/>
                    <a:pt x="793" y="153"/>
                    <a:pt x="798" y="142"/>
                  </a:cubicBezTo>
                  <a:cubicBezTo>
                    <a:pt x="798" y="142"/>
                    <a:pt x="798" y="142"/>
                    <a:pt x="798" y="142"/>
                  </a:cubicBezTo>
                  <a:cubicBezTo>
                    <a:pt x="800" y="140"/>
                    <a:pt x="800" y="138"/>
                    <a:pt x="801" y="136"/>
                  </a:cubicBezTo>
                  <a:cubicBezTo>
                    <a:pt x="806" y="133"/>
                    <a:pt x="810" y="128"/>
                    <a:pt x="811" y="122"/>
                  </a:cubicBezTo>
                  <a:cubicBezTo>
                    <a:pt x="812" y="121"/>
                    <a:pt x="811" y="119"/>
                    <a:pt x="813" y="120"/>
                  </a:cubicBezTo>
                  <a:cubicBezTo>
                    <a:pt x="814" y="120"/>
                    <a:pt x="815" y="118"/>
                    <a:pt x="817" y="120"/>
                  </a:cubicBezTo>
                  <a:cubicBezTo>
                    <a:pt x="818" y="121"/>
                    <a:pt x="819" y="118"/>
                    <a:pt x="821" y="121"/>
                  </a:cubicBezTo>
                  <a:cubicBezTo>
                    <a:pt x="821" y="122"/>
                    <a:pt x="822" y="122"/>
                    <a:pt x="822" y="122"/>
                  </a:cubicBezTo>
                  <a:cubicBezTo>
                    <a:pt x="823" y="123"/>
                    <a:pt x="822" y="125"/>
                    <a:pt x="824" y="125"/>
                  </a:cubicBezTo>
                  <a:cubicBezTo>
                    <a:pt x="824" y="125"/>
                    <a:pt x="824" y="127"/>
                    <a:pt x="826" y="127"/>
                  </a:cubicBezTo>
                  <a:cubicBezTo>
                    <a:pt x="827" y="127"/>
                    <a:pt x="828" y="126"/>
                    <a:pt x="828" y="127"/>
                  </a:cubicBezTo>
                  <a:cubicBezTo>
                    <a:pt x="830" y="129"/>
                    <a:pt x="831" y="127"/>
                    <a:pt x="831" y="128"/>
                  </a:cubicBezTo>
                  <a:cubicBezTo>
                    <a:pt x="831" y="129"/>
                    <a:pt x="833" y="134"/>
                    <a:pt x="834" y="134"/>
                  </a:cubicBezTo>
                  <a:cubicBezTo>
                    <a:pt x="839" y="134"/>
                    <a:pt x="835" y="135"/>
                    <a:pt x="838" y="136"/>
                  </a:cubicBezTo>
                  <a:cubicBezTo>
                    <a:pt x="839" y="136"/>
                    <a:pt x="839" y="139"/>
                    <a:pt x="841" y="139"/>
                  </a:cubicBezTo>
                  <a:cubicBezTo>
                    <a:pt x="843" y="139"/>
                    <a:pt x="840" y="140"/>
                    <a:pt x="843" y="141"/>
                  </a:cubicBezTo>
                  <a:cubicBezTo>
                    <a:pt x="843" y="142"/>
                    <a:pt x="843" y="142"/>
                    <a:pt x="843" y="142"/>
                  </a:cubicBezTo>
                  <a:cubicBezTo>
                    <a:pt x="844" y="143"/>
                    <a:pt x="849" y="147"/>
                    <a:pt x="850" y="146"/>
                  </a:cubicBezTo>
                  <a:cubicBezTo>
                    <a:pt x="853" y="146"/>
                    <a:pt x="855" y="151"/>
                    <a:pt x="858" y="151"/>
                  </a:cubicBezTo>
                  <a:cubicBezTo>
                    <a:pt x="858" y="151"/>
                    <a:pt x="858" y="153"/>
                    <a:pt x="858" y="153"/>
                  </a:cubicBezTo>
                  <a:cubicBezTo>
                    <a:pt x="860" y="152"/>
                    <a:pt x="860" y="156"/>
                    <a:pt x="861" y="154"/>
                  </a:cubicBezTo>
                  <a:cubicBezTo>
                    <a:pt x="863" y="152"/>
                    <a:pt x="863" y="154"/>
                    <a:pt x="865" y="154"/>
                  </a:cubicBezTo>
                  <a:cubicBezTo>
                    <a:pt x="866" y="153"/>
                    <a:pt x="866" y="153"/>
                    <a:pt x="868" y="155"/>
                  </a:cubicBezTo>
                  <a:cubicBezTo>
                    <a:pt x="870" y="157"/>
                    <a:pt x="874" y="157"/>
                    <a:pt x="877" y="154"/>
                  </a:cubicBezTo>
                  <a:cubicBezTo>
                    <a:pt x="877" y="154"/>
                    <a:pt x="882" y="156"/>
                    <a:pt x="882" y="156"/>
                  </a:cubicBezTo>
                  <a:cubicBezTo>
                    <a:pt x="884" y="158"/>
                    <a:pt x="886" y="156"/>
                    <a:pt x="887" y="157"/>
                  </a:cubicBezTo>
                  <a:cubicBezTo>
                    <a:pt x="888" y="159"/>
                    <a:pt x="891" y="157"/>
                    <a:pt x="893" y="158"/>
                  </a:cubicBezTo>
                  <a:cubicBezTo>
                    <a:pt x="893" y="158"/>
                    <a:pt x="895" y="161"/>
                    <a:pt x="896" y="162"/>
                  </a:cubicBezTo>
                  <a:cubicBezTo>
                    <a:pt x="896" y="162"/>
                    <a:pt x="898" y="161"/>
                    <a:pt x="900" y="161"/>
                  </a:cubicBezTo>
                  <a:cubicBezTo>
                    <a:pt x="902" y="160"/>
                    <a:pt x="904" y="161"/>
                    <a:pt x="904" y="161"/>
                  </a:cubicBezTo>
                  <a:cubicBezTo>
                    <a:pt x="905" y="161"/>
                    <a:pt x="905" y="160"/>
                    <a:pt x="906" y="161"/>
                  </a:cubicBezTo>
                  <a:cubicBezTo>
                    <a:pt x="907" y="162"/>
                    <a:pt x="910" y="162"/>
                    <a:pt x="911" y="162"/>
                  </a:cubicBezTo>
                  <a:cubicBezTo>
                    <a:pt x="912" y="162"/>
                    <a:pt x="912" y="164"/>
                    <a:pt x="912" y="165"/>
                  </a:cubicBezTo>
                  <a:cubicBezTo>
                    <a:pt x="913" y="166"/>
                    <a:pt x="916" y="166"/>
                    <a:pt x="916" y="169"/>
                  </a:cubicBezTo>
                  <a:cubicBezTo>
                    <a:pt x="916" y="171"/>
                    <a:pt x="919" y="173"/>
                    <a:pt x="919" y="176"/>
                  </a:cubicBezTo>
                  <a:cubicBezTo>
                    <a:pt x="919" y="179"/>
                    <a:pt x="921" y="176"/>
                    <a:pt x="922" y="176"/>
                  </a:cubicBezTo>
                  <a:cubicBezTo>
                    <a:pt x="922" y="176"/>
                    <a:pt x="922" y="175"/>
                    <a:pt x="922" y="174"/>
                  </a:cubicBezTo>
                  <a:cubicBezTo>
                    <a:pt x="923" y="171"/>
                    <a:pt x="927" y="172"/>
                    <a:pt x="929" y="172"/>
                  </a:cubicBezTo>
                  <a:cubicBezTo>
                    <a:pt x="930" y="171"/>
                    <a:pt x="931" y="170"/>
                    <a:pt x="933" y="169"/>
                  </a:cubicBezTo>
                  <a:cubicBezTo>
                    <a:pt x="934" y="169"/>
                    <a:pt x="934" y="168"/>
                    <a:pt x="936" y="168"/>
                  </a:cubicBezTo>
                  <a:cubicBezTo>
                    <a:pt x="937" y="168"/>
                    <a:pt x="938" y="165"/>
                    <a:pt x="940" y="164"/>
                  </a:cubicBezTo>
                  <a:cubicBezTo>
                    <a:pt x="941" y="163"/>
                    <a:pt x="943" y="166"/>
                    <a:pt x="944" y="164"/>
                  </a:cubicBezTo>
                  <a:cubicBezTo>
                    <a:pt x="944" y="163"/>
                    <a:pt x="946" y="166"/>
                    <a:pt x="946" y="166"/>
                  </a:cubicBezTo>
                  <a:cubicBezTo>
                    <a:pt x="946" y="167"/>
                    <a:pt x="949" y="166"/>
                    <a:pt x="950" y="167"/>
                  </a:cubicBezTo>
                  <a:cubicBezTo>
                    <a:pt x="950" y="167"/>
                    <a:pt x="954" y="166"/>
                    <a:pt x="954" y="166"/>
                  </a:cubicBezTo>
                  <a:cubicBezTo>
                    <a:pt x="955" y="166"/>
                    <a:pt x="960" y="169"/>
                    <a:pt x="960" y="166"/>
                  </a:cubicBezTo>
                  <a:cubicBezTo>
                    <a:pt x="960" y="161"/>
                    <a:pt x="966" y="160"/>
                    <a:pt x="969" y="156"/>
                  </a:cubicBezTo>
                  <a:cubicBezTo>
                    <a:pt x="970" y="155"/>
                    <a:pt x="973" y="155"/>
                    <a:pt x="973" y="153"/>
                  </a:cubicBezTo>
                  <a:cubicBezTo>
                    <a:pt x="973" y="151"/>
                    <a:pt x="975" y="150"/>
                    <a:pt x="973" y="148"/>
                  </a:cubicBezTo>
                  <a:cubicBezTo>
                    <a:pt x="972" y="146"/>
                    <a:pt x="975" y="143"/>
                    <a:pt x="975" y="140"/>
                  </a:cubicBezTo>
                  <a:cubicBezTo>
                    <a:pt x="975" y="140"/>
                    <a:pt x="974" y="139"/>
                    <a:pt x="975" y="138"/>
                  </a:cubicBezTo>
                  <a:cubicBezTo>
                    <a:pt x="976" y="135"/>
                    <a:pt x="970" y="130"/>
                    <a:pt x="973" y="126"/>
                  </a:cubicBezTo>
                  <a:cubicBezTo>
                    <a:pt x="980" y="86"/>
                    <a:pt x="980" y="86"/>
                    <a:pt x="980" y="86"/>
                  </a:cubicBezTo>
                  <a:cubicBezTo>
                    <a:pt x="979" y="86"/>
                    <a:pt x="981" y="83"/>
                    <a:pt x="980" y="82"/>
                  </a:cubicBezTo>
                  <a:cubicBezTo>
                    <a:pt x="979" y="82"/>
                    <a:pt x="981" y="78"/>
                    <a:pt x="981" y="77"/>
                  </a:cubicBezTo>
                  <a:cubicBezTo>
                    <a:pt x="981" y="77"/>
                    <a:pt x="985" y="69"/>
                    <a:pt x="986" y="69"/>
                  </a:cubicBezTo>
                  <a:cubicBezTo>
                    <a:pt x="987" y="69"/>
                    <a:pt x="987" y="66"/>
                    <a:pt x="988" y="68"/>
                  </a:cubicBezTo>
                  <a:cubicBezTo>
                    <a:pt x="989" y="68"/>
                    <a:pt x="991" y="64"/>
                    <a:pt x="992" y="64"/>
                  </a:cubicBezTo>
                  <a:cubicBezTo>
                    <a:pt x="993" y="64"/>
                    <a:pt x="995" y="59"/>
                    <a:pt x="995" y="58"/>
                  </a:cubicBezTo>
                  <a:cubicBezTo>
                    <a:pt x="995" y="57"/>
                    <a:pt x="998" y="53"/>
                    <a:pt x="999" y="53"/>
                  </a:cubicBezTo>
                  <a:cubicBezTo>
                    <a:pt x="1001" y="52"/>
                    <a:pt x="1001" y="50"/>
                    <a:pt x="1004" y="50"/>
                  </a:cubicBezTo>
                  <a:cubicBezTo>
                    <a:pt x="1005" y="50"/>
                    <a:pt x="1006" y="50"/>
                    <a:pt x="1007" y="50"/>
                  </a:cubicBezTo>
                  <a:cubicBezTo>
                    <a:pt x="1014" y="50"/>
                    <a:pt x="1022" y="53"/>
                    <a:pt x="1029" y="55"/>
                  </a:cubicBezTo>
                  <a:cubicBezTo>
                    <a:pt x="1030" y="54"/>
                    <a:pt x="1035" y="52"/>
                    <a:pt x="1035" y="51"/>
                  </a:cubicBezTo>
                  <a:cubicBezTo>
                    <a:pt x="1035" y="51"/>
                    <a:pt x="1038" y="51"/>
                    <a:pt x="1038" y="51"/>
                  </a:cubicBezTo>
                  <a:cubicBezTo>
                    <a:pt x="1039" y="51"/>
                    <a:pt x="1039" y="49"/>
                    <a:pt x="1040" y="51"/>
                  </a:cubicBezTo>
                  <a:cubicBezTo>
                    <a:pt x="1040" y="52"/>
                    <a:pt x="1040" y="52"/>
                    <a:pt x="1040" y="52"/>
                  </a:cubicBezTo>
                  <a:cubicBezTo>
                    <a:pt x="1044" y="51"/>
                    <a:pt x="1051" y="51"/>
                    <a:pt x="1053" y="49"/>
                  </a:cubicBezTo>
                  <a:cubicBezTo>
                    <a:pt x="1054" y="49"/>
                    <a:pt x="1054" y="49"/>
                    <a:pt x="1054" y="48"/>
                  </a:cubicBezTo>
                  <a:cubicBezTo>
                    <a:pt x="1054" y="46"/>
                    <a:pt x="1056" y="45"/>
                    <a:pt x="1057" y="43"/>
                  </a:cubicBezTo>
                  <a:cubicBezTo>
                    <a:pt x="1058" y="42"/>
                    <a:pt x="1061" y="43"/>
                    <a:pt x="1062" y="40"/>
                  </a:cubicBezTo>
                  <a:cubicBezTo>
                    <a:pt x="1062" y="39"/>
                    <a:pt x="1062" y="39"/>
                    <a:pt x="1062" y="39"/>
                  </a:cubicBezTo>
                  <a:cubicBezTo>
                    <a:pt x="1065" y="38"/>
                    <a:pt x="1067" y="35"/>
                    <a:pt x="1066" y="32"/>
                  </a:cubicBezTo>
                  <a:cubicBezTo>
                    <a:pt x="1065" y="28"/>
                    <a:pt x="1069" y="28"/>
                    <a:pt x="1072" y="27"/>
                  </a:cubicBezTo>
                  <a:cubicBezTo>
                    <a:pt x="1074" y="26"/>
                    <a:pt x="1070" y="20"/>
                    <a:pt x="1069" y="18"/>
                  </a:cubicBezTo>
                  <a:cubicBezTo>
                    <a:pt x="1069" y="16"/>
                    <a:pt x="1070" y="13"/>
                    <a:pt x="1070" y="11"/>
                  </a:cubicBezTo>
                  <a:cubicBezTo>
                    <a:pt x="1071" y="9"/>
                    <a:pt x="1075" y="7"/>
                    <a:pt x="1076" y="7"/>
                  </a:cubicBezTo>
                  <a:cubicBezTo>
                    <a:pt x="1078" y="7"/>
                    <a:pt x="1078" y="3"/>
                    <a:pt x="1080" y="2"/>
                  </a:cubicBezTo>
                  <a:cubicBezTo>
                    <a:pt x="1082" y="1"/>
                    <a:pt x="1081" y="0"/>
                    <a:pt x="1084" y="1"/>
                  </a:cubicBezTo>
                  <a:cubicBezTo>
                    <a:pt x="1086" y="1"/>
                    <a:pt x="1087" y="1"/>
                    <a:pt x="1089" y="1"/>
                  </a:cubicBezTo>
                  <a:cubicBezTo>
                    <a:pt x="1089" y="1"/>
                    <a:pt x="1093" y="3"/>
                    <a:pt x="1094" y="2"/>
                  </a:cubicBezTo>
                  <a:cubicBezTo>
                    <a:pt x="1096" y="1"/>
                    <a:pt x="1096" y="0"/>
                    <a:pt x="1098" y="2"/>
                  </a:cubicBezTo>
                  <a:cubicBezTo>
                    <a:pt x="1100" y="4"/>
                    <a:pt x="1102" y="6"/>
                    <a:pt x="1106" y="6"/>
                  </a:cubicBezTo>
                  <a:cubicBezTo>
                    <a:pt x="1106" y="8"/>
                    <a:pt x="1111" y="8"/>
                    <a:pt x="1111" y="10"/>
                  </a:cubicBezTo>
                  <a:cubicBezTo>
                    <a:pt x="1112" y="13"/>
                    <a:pt x="1116" y="11"/>
                    <a:pt x="1118" y="10"/>
                  </a:cubicBezTo>
                  <a:cubicBezTo>
                    <a:pt x="1119" y="10"/>
                    <a:pt x="1115" y="5"/>
                    <a:pt x="1120" y="7"/>
                  </a:cubicBezTo>
                  <a:cubicBezTo>
                    <a:pt x="1122" y="7"/>
                    <a:pt x="1121" y="7"/>
                    <a:pt x="1123" y="7"/>
                  </a:cubicBezTo>
                  <a:cubicBezTo>
                    <a:pt x="1124" y="6"/>
                    <a:pt x="1127" y="7"/>
                    <a:pt x="1128" y="7"/>
                  </a:cubicBezTo>
                  <a:cubicBezTo>
                    <a:pt x="1130" y="7"/>
                    <a:pt x="1130" y="5"/>
                    <a:pt x="1133" y="5"/>
                  </a:cubicBezTo>
                  <a:cubicBezTo>
                    <a:pt x="1134" y="6"/>
                    <a:pt x="1136" y="6"/>
                    <a:pt x="1137" y="7"/>
                  </a:cubicBezTo>
                  <a:cubicBezTo>
                    <a:pt x="1137" y="8"/>
                    <a:pt x="1136" y="9"/>
                    <a:pt x="1137" y="9"/>
                  </a:cubicBezTo>
                  <a:cubicBezTo>
                    <a:pt x="1137" y="10"/>
                    <a:pt x="1138" y="10"/>
                    <a:pt x="1139" y="13"/>
                  </a:cubicBezTo>
                  <a:cubicBezTo>
                    <a:pt x="1139" y="14"/>
                    <a:pt x="1136" y="14"/>
                    <a:pt x="1137" y="16"/>
                  </a:cubicBezTo>
                  <a:cubicBezTo>
                    <a:pt x="1137" y="18"/>
                    <a:pt x="1133" y="19"/>
                    <a:pt x="1138" y="20"/>
                  </a:cubicBezTo>
                  <a:cubicBezTo>
                    <a:pt x="1138" y="21"/>
                    <a:pt x="1138" y="22"/>
                    <a:pt x="1137" y="23"/>
                  </a:cubicBezTo>
                  <a:cubicBezTo>
                    <a:pt x="1137" y="24"/>
                    <a:pt x="1140" y="26"/>
                    <a:pt x="1138" y="26"/>
                  </a:cubicBezTo>
                  <a:cubicBezTo>
                    <a:pt x="1135" y="26"/>
                    <a:pt x="1137" y="29"/>
                    <a:pt x="1135" y="28"/>
                  </a:cubicBezTo>
                  <a:cubicBezTo>
                    <a:pt x="1131" y="27"/>
                    <a:pt x="1132" y="29"/>
                    <a:pt x="1129" y="29"/>
                  </a:cubicBezTo>
                  <a:cubicBezTo>
                    <a:pt x="1128" y="28"/>
                    <a:pt x="1124" y="35"/>
                    <a:pt x="1128" y="34"/>
                  </a:cubicBezTo>
                  <a:cubicBezTo>
                    <a:pt x="1130" y="33"/>
                    <a:pt x="1129" y="35"/>
                    <a:pt x="1129" y="36"/>
                  </a:cubicBezTo>
                  <a:cubicBezTo>
                    <a:pt x="1131" y="45"/>
                    <a:pt x="1144" y="45"/>
                    <a:pt x="1142" y="51"/>
                  </a:cubicBezTo>
                  <a:cubicBezTo>
                    <a:pt x="1142" y="51"/>
                    <a:pt x="1144" y="51"/>
                    <a:pt x="1145" y="51"/>
                  </a:cubicBezTo>
                  <a:cubicBezTo>
                    <a:pt x="1146" y="52"/>
                    <a:pt x="1139" y="56"/>
                    <a:pt x="1139" y="57"/>
                  </a:cubicBezTo>
                  <a:cubicBezTo>
                    <a:pt x="1140" y="59"/>
                    <a:pt x="1136" y="59"/>
                    <a:pt x="1135" y="60"/>
                  </a:cubicBezTo>
                  <a:cubicBezTo>
                    <a:pt x="1133" y="61"/>
                    <a:pt x="1139" y="66"/>
                    <a:pt x="1140" y="66"/>
                  </a:cubicBezTo>
                  <a:cubicBezTo>
                    <a:pt x="1142" y="65"/>
                    <a:pt x="1143" y="67"/>
                    <a:pt x="1143" y="68"/>
                  </a:cubicBezTo>
                  <a:cubicBezTo>
                    <a:pt x="1143" y="69"/>
                    <a:pt x="1144" y="68"/>
                    <a:pt x="1144" y="68"/>
                  </a:cubicBezTo>
                  <a:cubicBezTo>
                    <a:pt x="1145" y="68"/>
                    <a:pt x="1146" y="73"/>
                    <a:pt x="1148" y="72"/>
                  </a:cubicBezTo>
                  <a:cubicBezTo>
                    <a:pt x="1148" y="71"/>
                    <a:pt x="1155" y="76"/>
                    <a:pt x="1156" y="77"/>
                  </a:cubicBezTo>
                  <a:cubicBezTo>
                    <a:pt x="1156" y="77"/>
                    <a:pt x="1154" y="78"/>
                    <a:pt x="1156" y="80"/>
                  </a:cubicBezTo>
                  <a:cubicBezTo>
                    <a:pt x="1157" y="81"/>
                    <a:pt x="1159" y="85"/>
                    <a:pt x="1161" y="84"/>
                  </a:cubicBezTo>
                  <a:cubicBezTo>
                    <a:pt x="1167" y="81"/>
                    <a:pt x="1162" y="87"/>
                    <a:pt x="1165" y="87"/>
                  </a:cubicBezTo>
                  <a:cubicBezTo>
                    <a:pt x="1169" y="87"/>
                    <a:pt x="1165" y="88"/>
                    <a:pt x="1167" y="89"/>
                  </a:cubicBezTo>
                  <a:cubicBezTo>
                    <a:pt x="1170" y="91"/>
                    <a:pt x="1167" y="93"/>
                    <a:pt x="1165" y="94"/>
                  </a:cubicBezTo>
                  <a:cubicBezTo>
                    <a:pt x="1165" y="95"/>
                    <a:pt x="1165" y="96"/>
                    <a:pt x="1166" y="97"/>
                  </a:cubicBezTo>
                  <a:cubicBezTo>
                    <a:pt x="1167" y="99"/>
                    <a:pt x="1165" y="100"/>
                    <a:pt x="1167" y="102"/>
                  </a:cubicBezTo>
                  <a:cubicBezTo>
                    <a:pt x="1167" y="103"/>
                    <a:pt x="1167" y="103"/>
                    <a:pt x="1167" y="104"/>
                  </a:cubicBezTo>
                  <a:cubicBezTo>
                    <a:pt x="1167" y="107"/>
                    <a:pt x="1171" y="105"/>
                    <a:pt x="1172" y="106"/>
                  </a:cubicBezTo>
                  <a:cubicBezTo>
                    <a:pt x="1172" y="108"/>
                    <a:pt x="1177" y="111"/>
                    <a:pt x="1177" y="112"/>
                  </a:cubicBezTo>
                  <a:cubicBezTo>
                    <a:pt x="1177" y="114"/>
                    <a:pt x="1184" y="113"/>
                    <a:pt x="1184" y="114"/>
                  </a:cubicBezTo>
                  <a:cubicBezTo>
                    <a:pt x="1184" y="118"/>
                    <a:pt x="1190" y="119"/>
                    <a:pt x="1188" y="124"/>
                  </a:cubicBezTo>
                  <a:cubicBezTo>
                    <a:pt x="1190" y="125"/>
                    <a:pt x="1188" y="127"/>
                    <a:pt x="1192" y="127"/>
                  </a:cubicBezTo>
                  <a:cubicBezTo>
                    <a:pt x="1193" y="127"/>
                    <a:pt x="1195" y="126"/>
                    <a:pt x="1196" y="127"/>
                  </a:cubicBezTo>
                  <a:cubicBezTo>
                    <a:pt x="1198" y="129"/>
                    <a:pt x="1198" y="129"/>
                    <a:pt x="1201" y="128"/>
                  </a:cubicBezTo>
                  <a:cubicBezTo>
                    <a:pt x="1201" y="128"/>
                    <a:pt x="1202" y="126"/>
                    <a:pt x="1204" y="125"/>
                  </a:cubicBezTo>
                  <a:cubicBezTo>
                    <a:pt x="1206" y="124"/>
                    <a:pt x="1210" y="124"/>
                    <a:pt x="1210" y="125"/>
                  </a:cubicBezTo>
                  <a:cubicBezTo>
                    <a:pt x="1210" y="125"/>
                    <a:pt x="1215" y="127"/>
                    <a:pt x="1216" y="127"/>
                  </a:cubicBezTo>
                  <a:cubicBezTo>
                    <a:pt x="1218" y="126"/>
                    <a:pt x="1221" y="126"/>
                    <a:pt x="1222" y="129"/>
                  </a:cubicBezTo>
                  <a:cubicBezTo>
                    <a:pt x="1222" y="130"/>
                    <a:pt x="1221" y="131"/>
                    <a:pt x="1221" y="133"/>
                  </a:cubicBezTo>
                  <a:cubicBezTo>
                    <a:pt x="1221" y="136"/>
                    <a:pt x="1229" y="142"/>
                    <a:pt x="1228" y="144"/>
                  </a:cubicBezTo>
                  <a:cubicBezTo>
                    <a:pt x="1228" y="147"/>
                    <a:pt x="1228" y="148"/>
                    <a:pt x="1231" y="148"/>
                  </a:cubicBezTo>
                  <a:cubicBezTo>
                    <a:pt x="1232" y="148"/>
                    <a:pt x="1235" y="149"/>
                    <a:pt x="1235" y="149"/>
                  </a:cubicBezTo>
                  <a:cubicBezTo>
                    <a:pt x="1238" y="147"/>
                    <a:pt x="1241" y="152"/>
                    <a:pt x="1241" y="145"/>
                  </a:cubicBezTo>
                  <a:cubicBezTo>
                    <a:pt x="1241" y="144"/>
                    <a:pt x="1246" y="145"/>
                    <a:pt x="1247" y="146"/>
                  </a:cubicBezTo>
                  <a:cubicBezTo>
                    <a:pt x="1251" y="148"/>
                    <a:pt x="1248" y="146"/>
                    <a:pt x="1247" y="153"/>
                  </a:cubicBezTo>
                  <a:cubicBezTo>
                    <a:pt x="1246" y="157"/>
                    <a:pt x="1248" y="157"/>
                    <a:pt x="1249" y="160"/>
                  </a:cubicBezTo>
                  <a:cubicBezTo>
                    <a:pt x="1249" y="161"/>
                    <a:pt x="1251" y="161"/>
                    <a:pt x="1252" y="161"/>
                  </a:cubicBezTo>
                  <a:cubicBezTo>
                    <a:pt x="1254" y="161"/>
                    <a:pt x="1253" y="164"/>
                    <a:pt x="1255" y="163"/>
                  </a:cubicBezTo>
                  <a:cubicBezTo>
                    <a:pt x="1256" y="163"/>
                    <a:pt x="1256" y="163"/>
                    <a:pt x="1256" y="164"/>
                  </a:cubicBezTo>
                  <a:cubicBezTo>
                    <a:pt x="1257" y="166"/>
                    <a:pt x="1260" y="166"/>
                    <a:pt x="1261" y="168"/>
                  </a:cubicBezTo>
                  <a:cubicBezTo>
                    <a:pt x="1264" y="172"/>
                    <a:pt x="1263" y="169"/>
                    <a:pt x="1261" y="170"/>
                  </a:cubicBezTo>
                  <a:cubicBezTo>
                    <a:pt x="1260" y="171"/>
                    <a:pt x="1261" y="173"/>
                    <a:pt x="1261" y="173"/>
                  </a:cubicBezTo>
                  <a:cubicBezTo>
                    <a:pt x="1263" y="176"/>
                    <a:pt x="1261" y="178"/>
                    <a:pt x="1263" y="181"/>
                  </a:cubicBezTo>
                  <a:cubicBezTo>
                    <a:pt x="1266" y="184"/>
                    <a:pt x="1265" y="183"/>
                    <a:pt x="1265" y="187"/>
                  </a:cubicBezTo>
                  <a:cubicBezTo>
                    <a:pt x="1265" y="189"/>
                    <a:pt x="1261" y="192"/>
                    <a:pt x="1266" y="193"/>
                  </a:cubicBezTo>
                  <a:cubicBezTo>
                    <a:pt x="1268" y="194"/>
                    <a:pt x="1267" y="196"/>
                    <a:pt x="1266" y="197"/>
                  </a:cubicBezTo>
                  <a:cubicBezTo>
                    <a:pt x="1265" y="197"/>
                    <a:pt x="1266" y="198"/>
                    <a:pt x="1266" y="199"/>
                  </a:cubicBezTo>
                  <a:cubicBezTo>
                    <a:pt x="1266" y="200"/>
                    <a:pt x="1263" y="199"/>
                    <a:pt x="1265" y="202"/>
                  </a:cubicBezTo>
                  <a:cubicBezTo>
                    <a:pt x="1266" y="204"/>
                    <a:pt x="1265" y="207"/>
                    <a:pt x="1267" y="208"/>
                  </a:cubicBezTo>
                  <a:cubicBezTo>
                    <a:pt x="1268" y="209"/>
                    <a:pt x="1267" y="209"/>
                    <a:pt x="1267" y="210"/>
                  </a:cubicBezTo>
                  <a:cubicBezTo>
                    <a:pt x="1267" y="211"/>
                    <a:pt x="1270" y="215"/>
                    <a:pt x="1270" y="217"/>
                  </a:cubicBezTo>
                  <a:cubicBezTo>
                    <a:pt x="1270" y="219"/>
                    <a:pt x="1271" y="217"/>
                    <a:pt x="1271" y="220"/>
                  </a:cubicBezTo>
                  <a:cubicBezTo>
                    <a:pt x="1271" y="222"/>
                    <a:pt x="1273" y="223"/>
                    <a:pt x="1273" y="224"/>
                  </a:cubicBezTo>
                  <a:cubicBezTo>
                    <a:pt x="1273" y="227"/>
                    <a:pt x="1276" y="229"/>
                    <a:pt x="1276" y="232"/>
                  </a:cubicBezTo>
                  <a:cubicBezTo>
                    <a:pt x="1276" y="233"/>
                    <a:pt x="1280" y="231"/>
                    <a:pt x="1281" y="234"/>
                  </a:cubicBezTo>
                  <a:cubicBezTo>
                    <a:pt x="1282" y="234"/>
                    <a:pt x="1282" y="235"/>
                    <a:pt x="1283" y="236"/>
                  </a:cubicBezTo>
                  <a:cubicBezTo>
                    <a:pt x="1286" y="237"/>
                    <a:pt x="1284" y="240"/>
                    <a:pt x="1285" y="242"/>
                  </a:cubicBezTo>
                  <a:cubicBezTo>
                    <a:pt x="1285" y="243"/>
                    <a:pt x="1286" y="243"/>
                    <a:pt x="1286" y="243"/>
                  </a:cubicBezTo>
                  <a:cubicBezTo>
                    <a:pt x="1287" y="245"/>
                    <a:pt x="1283" y="248"/>
                    <a:pt x="1286" y="251"/>
                  </a:cubicBezTo>
                  <a:cubicBezTo>
                    <a:pt x="1288" y="252"/>
                    <a:pt x="1286" y="253"/>
                    <a:pt x="1288" y="255"/>
                  </a:cubicBezTo>
                  <a:cubicBezTo>
                    <a:pt x="1288" y="255"/>
                    <a:pt x="1289" y="259"/>
                    <a:pt x="1290" y="259"/>
                  </a:cubicBezTo>
                  <a:cubicBezTo>
                    <a:pt x="1285" y="271"/>
                    <a:pt x="1285" y="271"/>
                    <a:pt x="1285" y="271"/>
                  </a:cubicBezTo>
                  <a:cubicBezTo>
                    <a:pt x="1288" y="272"/>
                    <a:pt x="1291" y="272"/>
                    <a:pt x="1288" y="275"/>
                  </a:cubicBezTo>
                  <a:cubicBezTo>
                    <a:pt x="1287" y="276"/>
                    <a:pt x="1287" y="278"/>
                    <a:pt x="1286" y="278"/>
                  </a:cubicBezTo>
                  <a:cubicBezTo>
                    <a:pt x="1282" y="285"/>
                    <a:pt x="1282" y="285"/>
                    <a:pt x="1282" y="285"/>
                  </a:cubicBezTo>
                  <a:cubicBezTo>
                    <a:pt x="1280" y="290"/>
                    <a:pt x="1280" y="290"/>
                    <a:pt x="1276" y="293"/>
                  </a:cubicBezTo>
                  <a:cubicBezTo>
                    <a:pt x="1273" y="295"/>
                    <a:pt x="1275" y="299"/>
                    <a:pt x="1276" y="301"/>
                  </a:cubicBezTo>
                  <a:cubicBezTo>
                    <a:pt x="1276" y="303"/>
                    <a:pt x="1276" y="303"/>
                    <a:pt x="1276" y="303"/>
                  </a:cubicBezTo>
                  <a:cubicBezTo>
                    <a:pt x="1279" y="311"/>
                    <a:pt x="1279" y="311"/>
                    <a:pt x="1279" y="311"/>
                  </a:cubicBezTo>
                  <a:cubicBezTo>
                    <a:pt x="1278" y="314"/>
                    <a:pt x="1277" y="316"/>
                    <a:pt x="1278" y="318"/>
                  </a:cubicBezTo>
                  <a:cubicBezTo>
                    <a:pt x="1278" y="318"/>
                    <a:pt x="1278" y="321"/>
                    <a:pt x="1278" y="321"/>
                  </a:cubicBezTo>
                  <a:cubicBezTo>
                    <a:pt x="1265" y="331"/>
                    <a:pt x="1265" y="331"/>
                    <a:pt x="1265" y="331"/>
                  </a:cubicBezTo>
                  <a:cubicBezTo>
                    <a:pt x="1254" y="344"/>
                    <a:pt x="1254" y="344"/>
                    <a:pt x="1254" y="344"/>
                  </a:cubicBezTo>
                  <a:cubicBezTo>
                    <a:pt x="1252" y="351"/>
                    <a:pt x="1249" y="358"/>
                    <a:pt x="1248" y="365"/>
                  </a:cubicBezTo>
                  <a:cubicBezTo>
                    <a:pt x="1250" y="368"/>
                    <a:pt x="1254" y="370"/>
                    <a:pt x="1253" y="374"/>
                  </a:cubicBezTo>
                  <a:cubicBezTo>
                    <a:pt x="1254" y="381"/>
                    <a:pt x="1254" y="381"/>
                    <a:pt x="1254" y="381"/>
                  </a:cubicBezTo>
                  <a:cubicBezTo>
                    <a:pt x="1253" y="384"/>
                    <a:pt x="1253" y="384"/>
                    <a:pt x="1253" y="384"/>
                  </a:cubicBezTo>
                  <a:cubicBezTo>
                    <a:pt x="1255" y="384"/>
                    <a:pt x="1255" y="384"/>
                    <a:pt x="1255" y="384"/>
                  </a:cubicBezTo>
                  <a:cubicBezTo>
                    <a:pt x="1258" y="386"/>
                    <a:pt x="1258" y="386"/>
                    <a:pt x="1258" y="386"/>
                  </a:cubicBezTo>
                  <a:cubicBezTo>
                    <a:pt x="1258" y="389"/>
                    <a:pt x="1258" y="389"/>
                    <a:pt x="1258" y="389"/>
                  </a:cubicBezTo>
                  <a:cubicBezTo>
                    <a:pt x="1256" y="392"/>
                    <a:pt x="1256" y="392"/>
                    <a:pt x="1256" y="392"/>
                  </a:cubicBezTo>
                  <a:cubicBezTo>
                    <a:pt x="1257" y="393"/>
                    <a:pt x="1257" y="393"/>
                    <a:pt x="1257" y="393"/>
                  </a:cubicBezTo>
                  <a:cubicBezTo>
                    <a:pt x="1257" y="394"/>
                    <a:pt x="1257" y="394"/>
                    <a:pt x="1257" y="394"/>
                  </a:cubicBezTo>
                  <a:cubicBezTo>
                    <a:pt x="1262" y="394"/>
                    <a:pt x="1262" y="394"/>
                    <a:pt x="1262" y="394"/>
                  </a:cubicBezTo>
                  <a:cubicBezTo>
                    <a:pt x="1264" y="393"/>
                    <a:pt x="1264" y="393"/>
                    <a:pt x="1264" y="393"/>
                  </a:cubicBezTo>
                  <a:cubicBezTo>
                    <a:pt x="1267" y="394"/>
                    <a:pt x="1267" y="394"/>
                    <a:pt x="1267" y="394"/>
                  </a:cubicBezTo>
                  <a:cubicBezTo>
                    <a:pt x="1272" y="394"/>
                    <a:pt x="1272" y="394"/>
                    <a:pt x="1272" y="394"/>
                  </a:cubicBezTo>
                  <a:cubicBezTo>
                    <a:pt x="1273" y="394"/>
                    <a:pt x="1273" y="394"/>
                    <a:pt x="1273" y="394"/>
                  </a:cubicBezTo>
                  <a:cubicBezTo>
                    <a:pt x="1275" y="396"/>
                    <a:pt x="1275" y="396"/>
                    <a:pt x="1275" y="396"/>
                  </a:cubicBezTo>
                  <a:cubicBezTo>
                    <a:pt x="1275" y="399"/>
                    <a:pt x="1276" y="400"/>
                    <a:pt x="1278" y="400"/>
                  </a:cubicBezTo>
                  <a:cubicBezTo>
                    <a:pt x="1279" y="402"/>
                    <a:pt x="1279" y="402"/>
                    <a:pt x="1279" y="402"/>
                  </a:cubicBezTo>
                  <a:cubicBezTo>
                    <a:pt x="1284" y="404"/>
                    <a:pt x="1284" y="404"/>
                    <a:pt x="1284" y="404"/>
                  </a:cubicBezTo>
                  <a:cubicBezTo>
                    <a:pt x="1287" y="406"/>
                    <a:pt x="1287" y="406"/>
                    <a:pt x="1287" y="406"/>
                  </a:cubicBezTo>
                  <a:cubicBezTo>
                    <a:pt x="1288" y="406"/>
                    <a:pt x="1288" y="406"/>
                    <a:pt x="1288" y="406"/>
                  </a:cubicBezTo>
                  <a:cubicBezTo>
                    <a:pt x="1288" y="404"/>
                    <a:pt x="1288" y="404"/>
                    <a:pt x="1288" y="404"/>
                  </a:cubicBezTo>
                  <a:cubicBezTo>
                    <a:pt x="1292" y="402"/>
                    <a:pt x="1292" y="402"/>
                    <a:pt x="1292" y="402"/>
                  </a:cubicBezTo>
                  <a:cubicBezTo>
                    <a:pt x="1295" y="408"/>
                    <a:pt x="1295" y="408"/>
                    <a:pt x="1295" y="408"/>
                  </a:cubicBezTo>
                  <a:cubicBezTo>
                    <a:pt x="1298" y="411"/>
                    <a:pt x="1298" y="411"/>
                    <a:pt x="1298" y="411"/>
                  </a:cubicBezTo>
                  <a:cubicBezTo>
                    <a:pt x="1299" y="410"/>
                    <a:pt x="1299" y="410"/>
                    <a:pt x="1299" y="410"/>
                  </a:cubicBezTo>
                  <a:cubicBezTo>
                    <a:pt x="1300" y="411"/>
                    <a:pt x="1301" y="411"/>
                    <a:pt x="1302" y="412"/>
                  </a:cubicBezTo>
                  <a:cubicBezTo>
                    <a:pt x="1305" y="413"/>
                    <a:pt x="1310" y="412"/>
                    <a:pt x="1313" y="412"/>
                  </a:cubicBezTo>
                  <a:cubicBezTo>
                    <a:pt x="1319" y="413"/>
                    <a:pt x="1324" y="414"/>
                    <a:pt x="1329" y="414"/>
                  </a:cubicBezTo>
                  <a:cubicBezTo>
                    <a:pt x="1333" y="414"/>
                    <a:pt x="1337" y="419"/>
                    <a:pt x="1340" y="422"/>
                  </a:cubicBezTo>
                  <a:cubicBezTo>
                    <a:pt x="1341" y="421"/>
                    <a:pt x="1341" y="421"/>
                    <a:pt x="1341" y="421"/>
                  </a:cubicBezTo>
                  <a:cubicBezTo>
                    <a:pt x="1343" y="422"/>
                    <a:pt x="1343" y="422"/>
                    <a:pt x="1345" y="421"/>
                  </a:cubicBezTo>
                  <a:cubicBezTo>
                    <a:pt x="1347" y="423"/>
                    <a:pt x="1347" y="423"/>
                    <a:pt x="1347" y="423"/>
                  </a:cubicBezTo>
                  <a:cubicBezTo>
                    <a:pt x="1351" y="423"/>
                    <a:pt x="1351" y="423"/>
                    <a:pt x="1351" y="423"/>
                  </a:cubicBezTo>
                  <a:cubicBezTo>
                    <a:pt x="1355" y="425"/>
                    <a:pt x="1356" y="426"/>
                    <a:pt x="1360" y="424"/>
                  </a:cubicBezTo>
                  <a:cubicBezTo>
                    <a:pt x="1361" y="423"/>
                    <a:pt x="1369" y="425"/>
                    <a:pt x="1372" y="424"/>
                  </a:cubicBezTo>
                  <a:cubicBezTo>
                    <a:pt x="1375" y="423"/>
                    <a:pt x="1377" y="425"/>
                    <a:pt x="1381" y="424"/>
                  </a:cubicBezTo>
                  <a:cubicBezTo>
                    <a:pt x="1382" y="424"/>
                    <a:pt x="1383" y="425"/>
                    <a:pt x="1384" y="425"/>
                  </a:cubicBezTo>
                  <a:cubicBezTo>
                    <a:pt x="1384" y="428"/>
                    <a:pt x="1384" y="427"/>
                    <a:pt x="1386" y="428"/>
                  </a:cubicBezTo>
                  <a:cubicBezTo>
                    <a:pt x="1387" y="428"/>
                    <a:pt x="1387" y="429"/>
                    <a:pt x="1387" y="429"/>
                  </a:cubicBezTo>
                  <a:cubicBezTo>
                    <a:pt x="1387" y="429"/>
                    <a:pt x="1391" y="428"/>
                    <a:pt x="1391" y="428"/>
                  </a:cubicBezTo>
                  <a:cubicBezTo>
                    <a:pt x="1392" y="428"/>
                    <a:pt x="1393" y="429"/>
                    <a:pt x="1394" y="429"/>
                  </a:cubicBezTo>
                  <a:cubicBezTo>
                    <a:pt x="1394" y="430"/>
                    <a:pt x="1398" y="429"/>
                    <a:pt x="1399" y="429"/>
                  </a:cubicBezTo>
                  <a:cubicBezTo>
                    <a:pt x="1400" y="430"/>
                    <a:pt x="1406" y="433"/>
                    <a:pt x="1407" y="433"/>
                  </a:cubicBezTo>
                  <a:cubicBezTo>
                    <a:pt x="1409" y="434"/>
                    <a:pt x="1407" y="431"/>
                    <a:pt x="1409" y="433"/>
                  </a:cubicBezTo>
                  <a:cubicBezTo>
                    <a:pt x="1410" y="433"/>
                    <a:pt x="1411" y="433"/>
                    <a:pt x="1411" y="433"/>
                  </a:cubicBezTo>
                  <a:cubicBezTo>
                    <a:pt x="1412" y="434"/>
                    <a:pt x="1413" y="435"/>
                    <a:pt x="1414" y="435"/>
                  </a:cubicBezTo>
                  <a:cubicBezTo>
                    <a:pt x="1415" y="437"/>
                    <a:pt x="1416" y="437"/>
                    <a:pt x="1418" y="436"/>
                  </a:cubicBezTo>
                  <a:cubicBezTo>
                    <a:pt x="1420" y="437"/>
                    <a:pt x="1420" y="437"/>
                    <a:pt x="1420" y="437"/>
                  </a:cubicBezTo>
                  <a:cubicBezTo>
                    <a:pt x="1420" y="436"/>
                    <a:pt x="1420" y="436"/>
                    <a:pt x="1420" y="436"/>
                  </a:cubicBezTo>
                  <a:cubicBezTo>
                    <a:pt x="1430" y="443"/>
                    <a:pt x="1430" y="443"/>
                    <a:pt x="1430" y="443"/>
                  </a:cubicBezTo>
                  <a:cubicBezTo>
                    <a:pt x="1431" y="445"/>
                    <a:pt x="1432" y="443"/>
                    <a:pt x="1432" y="446"/>
                  </a:cubicBezTo>
                  <a:cubicBezTo>
                    <a:pt x="1432" y="448"/>
                    <a:pt x="1450" y="460"/>
                    <a:pt x="1453" y="462"/>
                  </a:cubicBezTo>
                  <a:cubicBezTo>
                    <a:pt x="1458" y="467"/>
                    <a:pt x="1458" y="467"/>
                    <a:pt x="1458" y="467"/>
                  </a:cubicBezTo>
                  <a:cubicBezTo>
                    <a:pt x="1461" y="468"/>
                    <a:pt x="1461" y="468"/>
                    <a:pt x="1461" y="468"/>
                  </a:cubicBezTo>
                  <a:cubicBezTo>
                    <a:pt x="1463" y="472"/>
                    <a:pt x="1464" y="474"/>
                    <a:pt x="1468" y="477"/>
                  </a:cubicBezTo>
                  <a:cubicBezTo>
                    <a:pt x="1468" y="479"/>
                    <a:pt x="1469" y="480"/>
                    <a:pt x="1468" y="482"/>
                  </a:cubicBezTo>
                  <a:cubicBezTo>
                    <a:pt x="1468" y="483"/>
                    <a:pt x="1469" y="483"/>
                    <a:pt x="1469" y="483"/>
                  </a:cubicBezTo>
                  <a:cubicBezTo>
                    <a:pt x="1473" y="482"/>
                    <a:pt x="1476" y="484"/>
                    <a:pt x="1479" y="487"/>
                  </a:cubicBezTo>
                  <a:cubicBezTo>
                    <a:pt x="1484" y="491"/>
                    <a:pt x="1484" y="491"/>
                    <a:pt x="1484" y="491"/>
                  </a:cubicBezTo>
                  <a:cubicBezTo>
                    <a:pt x="1486" y="494"/>
                    <a:pt x="1488" y="497"/>
                    <a:pt x="1490" y="500"/>
                  </a:cubicBezTo>
                  <a:cubicBezTo>
                    <a:pt x="1491" y="502"/>
                    <a:pt x="1492" y="502"/>
                    <a:pt x="1494" y="502"/>
                  </a:cubicBezTo>
                  <a:cubicBezTo>
                    <a:pt x="1501" y="505"/>
                    <a:pt x="1501" y="505"/>
                    <a:pt x="1501" y="505"/>
                  </a:cubicBezTo>
                  <a:cubicBezTo>
                    <a:pt x="1502" y="506"/>
                    <a:pt x="1502" y="506"/>
                    <a:pt x="1502" y="506"/>
                  </a:cubicBezTo>
                  <a:cubicBezTo>
                    <a:pt x="1502" y="506"/>
                    <a:pt x="1502" y="506"/>
                    <a:pt x="1502" y="506"/>
                  </a:cubicBezTo>
                  <a:cubicBezTo>
                    <a:pt x="1505" y="507"/>
                    <a:pt x="1506" y="509"/>
                    <a:pt x="1507" y="511"/>
                  </a:cubicBezTo>
                  <a:cubicBezTo>
                    <a:pt x="1516" y="511"/>
                    <a:pt x="1525" y="510"/>
                    <a:pt x="1534" y="510"/>
                  </a:cubicBezTo>
                  <a:cubicBezTo>
                    <a:pt x="1531" y="516"/>
                    <a:pt x="1531" y="516"/>
                    <a:pt x="1531" y="516"/>
                  </a:cubicBezTo>
                  <a:cubicBezTo>
                    <a:pt x="1529" y="522"/>
                    <a:pt x="1529" y="528"/>
                    <a:pt x="1526" y="533"/>
                  </a:cubicBezTo>
                  <a:cubicBezTo>
                    <a:pt x="1530" y="534"/>
                    <a:pt x="1530" y="534"/>
                    <a:pt x="1530" y="534"/>
                  </a:cubicBezTo>
                  <a:cubicBezTo>
                    <a:pt x="1533" y="536"/>
                    <a:pt x="1533" y="536"/>
                    <a:pt x="1533" y="536"/>
                  </a:cubicBezTo>
                  <a:cubicBezTo>
                    <a:pt x="1539" y="537"/>
                    <a:pt x="1539" y="537"/>
                    <a:pt x="1539" y="537"/>
                  </a:cubicBezTo>
                  <a:cubicBezTo>
                    <a:pt x="1544" y="551"/>
                    <a:pt x="1544" y="551"/>
                    <a:pt x="1544" y="551"/>
                  </a:cubicBezTo>
                  <a:cubicBezTo>
                    <a:pt x="1545" y="559"/>
                    <a:pt x="1547" y="567"/>
                    <a:pt x="1549" y="575"/>
                  </a:cubicBezTo>
                  <a:cubicBezTo>
                    <a:pt x="1555" y="592"/>
                    <a:pt x="1555" y="592"/>
                    <a:pt x="1555" y="592"/>
                  </a:cubicBezTo>
                  <a:cubicBezTo>
                    <a:pt x="1555" y="604"/>
                    <a:pt x="1555" y="604"/>
                    <a:pt x="1555" y="604"/>
                  </a:cubicBezTo>
                  <a:cubicBezTo>
                    <a:pt x="1557" y="608"/>
                    <a:pt x="1557" y="608"/>
                    <a:pt x="1557" y="608"/>
                  </a:cubicBezTo>
                  <a:cubicBezTo>
                    <a:pt x="1584" y="641"/>
                    <a:pt x="1584" y="641"/>
                    <a:pt x="1584" y="641"/>
                  </a:cubicBezTo>
                  <a:cubicBezTo>
                    <a:pt x="1584" y="657"/>
                    <a:pt x="1584" y="657"/>
                    <a:pt x="1584" y="65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00" name="任意多边形 66">
              <a:extLst>
                <a:ext uri="{FF2B5EF4-FFF2-40B4-BE49-F238E27FC236}">
                  <a16:creationId xmlns:a16="http://schemas.microsoft.com/office/drawing/2014/main" id="{70258D3E-FD35-FBBC-B314-8CF2534E196D}"/>
                </a:ext>
              </a:extLst>
            </p:cNvPr>
            <p:cNvSpPr/>
            <p:nvPr/>
          </p:nvSpPr>
          <p:spPr bwMode="auto">
            <a:xfrm>
              <a:off x="5467350" y="3402013"/>
              <a:ext cx="1052513" cy="1084263"/>
            </a:xfrm>
            <a:custGeom>
              <a:avLst/>
              <a:gdLst>
                <a:gd name="T0" fmla="*/ 404 w 716"/>
                <a:gd name="T1" fmla="*/ 598 h 737"/>
                <a:gd name="T2" fmla="*/ 442 w 716"/>
                <a:gd name="T3" fmla="*/ 614 h 737"/>
                <a:gd name="T4" fmla="*/ 473 w 716"/>
                <a:gd name="T5" fmla="*/ 602 h 737"/>
                <a:gd name="T6" fmla="*/ 504 w 716"/>
                <a:gd name="T7" fmla="*/ 592 h 737"/>
                <a:gd name="T8" fmla="*/ 537 w 716"/>
                <a:gd name="T9" fmla="*/ 598 h 737"/>
                <a:gd name="T10" fmla="*/ 577 w 716"/>
                <a:gd name="T11" fmla="*/ 592 h 737"/>
                <a:gd name="T12" fmla="*/ 602 w 716"/>
                <a:gd name="T13" fmla="*/ 568 h 737"/>
                <a:gd name="T14" fmla="*/ 650 w 716"/>
                <a:gd name="T15" fmla="*/ 546 h 737"/>
                <a:gd name="T16" fmla="*/ 678 w 716"/>
                <a:gd name="T17" fmla="*/ 534 h 737"/>
                <a:gd name="T18" fmla="*/ 715 w 716"/>
                <a:gd name="T19" fmla="*/ 499 h 737"/>
                <a:gd name="T20" fmla="*/ 669 w 716"/>
                <a:gd name="T21" fmla="*/ 475 h 737"/>
                <a:gd name="T22" fmla="*/ 633 w 716"/>
                <a:gd name="T23" fmla="*/ 454 h 737"/>
                <a:gd name="T24" fmla="*/ 580 w 716"/>
                <a:gd name="T25" fmla="*/ 440 h 737"/>
                <a:gd name="T26" fmla="*/ 593 w 716"/>
                <a:gd name="T27" fmla="*/ 367 h 737"/>
                <a:gd name="T28" fmla="*/ 561 w 716"/>
                <a:gd name="T29" fmla="*/ 331 h 737"/>
                <a:gd name="T30" fmla="*/ 571 w 716"/>
                <a:gd name="T31" fmla="*/ 241 h 737"/>
                <a:gd name="T32" fmla="*/ 506 w 716"/>
                <a:gd name="T33" fmla="*/ 210 h 737"/>
                <a:gd name="T34" fmla="*/ 557 w 716"/>
                <a:gd name="T35" fmla="*/ 185 h 737"/>
                <a:gd name="T36" fmla="*/ 617 w 716"/>
                <a:gd name="T37" fmla="*/ 179 h 737"/>
                <a:gd name="T38" fmla="*/ 619 w 716"/>
                <a:gd name="T39" fmla="*/ 116 h 737"/>
                <a:gd name="T40" fmla="*/ 569 w 716"/>
                <a:gd name="T41" fmla="*/ 115 h 737"/>
                <a:gd name="T42" fmla="*/ 556 w 716"/>
                <a:gd name="T43" fmla="*/ 65 h 737"/>
                <a:gd name="T44" fmla="*/ 474 w 716"/>
                <a:gd name="T45" fmla="*/ 163 h 737"/>
                <a:gd name="T46" fmla="*/ 430 w 716"/>
                <a:gd name="T47" fmla="*/ 282 h 737"/>
                <a:gd name="T48" fmla="*/ 342 w 716"/>
                <a:gd name="T49" fmla="*/ 273 h 737"/>
                <a:gd name="T50" fmla="*/ 326 w 716"/>
                <a:gd name="T51" fmla="*/ 233 h 737"/>
                <a:gd name="T52" fmla="*/ 289 w 716"/>
                <a:gd name="T53" fmla="*/ 167 h 737"/>
                <a:gd name="T54" fmla="*/ 247 w 716"/>
                <a:gd name="T55" fmla="*/ 138 h 737"/>
                <a:gd name="T56" fmla="*/ 233 w 716"/>
                <a:gd name="T57" fmla="*/ 86 h 737"/>
                <a:gd name="T58" fmla="*/ 177 w 716"/>
                <a:gd name="T59" fmla="*/ 63 h 737"/>
                <a:gd name="T60" fmla="*/ 153 w 716"/>
                <a:gd name="T61" fmla="*/ 2 h 737"/>
                <a:gd name="T62" fmla="*/ 116 w 716"/>
                <a:gd name="T63" fmla="*/ 32 h 737"/>
                <a:gd name="T64" fmla="*/ 91 w 716"/>
                <a:gd name="T65" fmla="*/ 97 h 737"/>
                <a:gd name="T66" fmla="*/ 70 w 716"/>
                <a:gd name="T67" fmla="*/ 107 h 737"/>
                <a:gd name="T68" fmla="*/ 83 w 716"/>
                <a:gd name="T69" fmla="*/ 151 h 737"/>
                <a:gd name="T70" fmla="*/ 111 w 716"/>
                <a:gd name="T71" fmla="*/ 147 h 737"/>
                <a:gd name="T72" fmla="*/ 113 w 716"/>
                <a:gd name="T73" fmla="*/ 202 h 737"/>
                <a:gd name="T74" fmla="*/ 105 w 716"/>
                <a:gd name="T75" fmla="*/ 262 h 737"/>
                <a:gd name="T76" fmla="*/ 100 w 716"/>
                <a:gd name="T77" fmla="*/ 291 h 737"/>
                <a:gd name="T78" fmla="*/ 80 w 716"/>
                <a:gd name="T79" fmla="*/ 322 h 737"/>
                <a:gd name="T80" fmla="*/ 39 w 716"/>
                <a:gd name="T81" fmla="*/ 356 h 737"/>
                <a:gd name="T82" fmla="*/ 25 w 716"/>
                <a:gd name="T83" fmla="*/ 386 h 737"/>
                <a:gd name="T84" fmla="*/ 6 w 716"/>
                <a:gd name="T85" fmla="*/ 407 h 737"/>
                <a:gd name="T86" fmla="*/ 16 w 716"/>
                <a:gd name="T87" fmla="*/ 438 h 737"/>
                <a:gd name="T88" fmla="*/ 3 w 716"/>
                <a:gd name="T89" fmla="*/ 466 h 737"/>
                <a:gd name="T90" fmla="*/ 54 w 716"/>
                <a:gd name="T91" fmla="*/ 457 h 737"/>
                <a:gd name="T92" fmla="*/ 101 w 716"/>
                <a:gd name="T93" fmla="*/ 458 h 737"/>
                <a:gd name="T94" fmla="*/ 96 w 716"/>
                <a:gd name="T95" fmla="*/ 483 h 737"/>
                <a:gd name="T96" fmla="*/ 105 w 716"/>
                <a:gd name="T97" fmla="*/ 517 h 737"/>
                <a:gd name="T98" fmla="*/ 116 w 716"/>
                <a:gd name="T99" fmla="*/ 545 h 737"/>
                <a:gd name="T100" fmla="*/ 145 w 716"/>
                <a:gd name="T101" fmla="*/ 551 h 737"/>
                <a:gd name="T102" fmla="*/ 152 w 716"/>
                <a:gd name="T103" fmla="*/ 578 h 737"/>
                <a:gd name="T104" fmla="*/ 139 w 716"/>
                <a:gd name="T105" fmla="*/ 616 h 737"/>
                <a:gd name="T106" fmla="*/ 139 w 716"/>
                <a:gd name="T107" fmla="*/ 643 h 737"/>
                <a:gd name="T108" fmla="*/ 206 w 716"/>
                <a:gd name="T109" fmla="*/ 683 h 737"/>
                <a:gd name="T110" fmla="*/ 234 w 716"/>
                <a:gd name="T111" fmla="*/ 699 h 737"/>
                <a:gd name="T112" fmla="*/ 291 w 716"/>
                <a:gd name="T113" fmla="*/ 681 h 737"/>
                <a:gd name="T114" fmla="*/ 300 w 716"/>
                <a:gd name="T115" fmla="*/ 726 h 737"/>
                <a:gd name="T116" fmla="*/ 347 w 716"/>
                <a:gd name="T117" fmla="*/ 735 h 737"/>
                <a:gd name="T118" fmla="*/ 345 w 716"/>
                <a:gd name="T119" fmla="*/ 697 h 737"/>
                <a:gd name="T120" fmla="*/ 335 w 716"/>
                <a:gd name="T121" fmla="*/ 659 h 737"/>
                <a:gd name="T122" fmla="*/ 351 w 716"/>
                <a:gd name="T123" fmla="*/ 618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6" h="737">
                  <a:moveTo>
                    <a:pt x="383" y="622"/>
                  </a:moveTo>
                  <a:cubicBezTo>
                    <a:pt x="383" y="622"/>
                    <a:pt x="383" y="622"/>
                    <a:pt x="383" y="622"/>
                  </a:cubicBezTo>
                  <a:cubicBezTo>
                    <a:pt x="384" y="622"/>
                    <a:pt x="384" y="622"/>
                    <a:pt x="384" y="622"/>
                  </a:cubicBezTo>
                  <a:cubicBezTo>
                    <a:pt x="385" y="622"/>
                    <a:pt x="386" y="623"/>
                    <a:pt x="386" y="623"/>
                  </a:cubicBezTo>
                  <a:cubicBezTo>
                    <a:pt x="387" y="623"/>
                    <a:pt x="388" y="624"/>
                    <a:pt x="388" y="624"/>
                  </a:cubicBezTo>
                  <a:cubicBezTo>
                    <a:pt x="388" y="624"/>
                    <a:pt x="389" y="624"/>
                    <a:pt x="389" y="624"/>
                  </a:cubicBezTo>
                  <a:cubicBezTo>
                    <a:pt x="389" y="624"/>
                    <a:pt x="390" y="623"/>
                    <a:pt x="389" y="623"/>
                  </a:cubicBezTo>
                  <a:cubicBezTo>
                    <a:pt x="389" y="622"/>
                    <a:pt x="388" y="621"/>
                    <a:pt x="388" y="621"/>
                  </a:cubicBezTo>
                  <a:cubicBezTo>
                    <a:pt x="388" y="620"/>
                    <a:pt x="388" y="620"/>
                    <a:pt x="389" y="620"/>
                  </a:cubicBezTo>
                  <a:cubicBezTo>
                    <a:pt x="389" y="619"/>
                    <a:pt x="389" y="619"/>
                    <a:pt x="389" y="619"/>
                  </a:cubicBezTo>
                  <a:cubicBezTo>
                    <a:pt x="390" y="618"/>
                    <a:pt x="390" y="618"/>
                    <a:pt x="390" y="618"/>
                  </a:cubicBezTo>
                  <a:cubicBezTo>
                    <a:pt x="390" y="618"/>
                    <a:pt x="390" y="618"/>
                    <a:pt x="390" y="618"/>
                  </a:cubicBezTo>
                  <a:cubicBezTo>
                    <a:pt x="390" y="618"/>
                    <a:pt x="390" y="617"/>
                    <a:pt x="390" y="617"/>
                  </a:cubicBezTo>
                  <a:cubicBezTo>
                    <a:pt x="391" y="616"/>
                    <a:pt x="392" y="616"/>
                    <a:pt x="392" y="615"/>
                  </a:cubicBezTo>
                  <a:cubicBezTo>
                    <a:pt x="392" y="614"/>
                    <a:pt x="393" y="614"/>
                    <a:pt x="393" y="613"/>
                  </a:cubicBezTo>
                  <a:cubicBezTo>
                    <a:pt x="393" y="613"/>
                    <a:pt x="394" y="613"/>
                    <a:pt x="394" y="612"/>
                  </a:cubicBezTo>
                  <a:cubicBezTo>
                    <a:pt x="394" y="612"/>
                    <a:pt x="394" y="611"/>
                    <a:pt x="394" y="611"/>
                  </a:cubicBezTo>
                  <a:cubicBezTo>
                    <a:pt x="394" y="611"/>
                    <a:pt x="394" y="611"/>
                    <a:pt x="394" y="611"/>
                  </a:cubicBezTo>
                  <a:cubicBezTo>
                    <a:pt x="395" y="611"/>
                    <a:pt x="395" y="611"/>
                    <a:pt x="395" y="611"/>
                  </a:cubicBezTo>
                  <a:cubicBezTo>
                    <a:pt x="396" y="611"/>
                    <a:pt x="397" y="611"/>
                    <a:pt x="397" y="611"/>
                  </a:cubicBezTo>
                  <a:cubicBezTo>
                    <a:pt x="397" y="611"/>
                    <a:pt x="397" y="610"/>
                    <a:pt x="397" y="610"/>
                  </a:cubicBezTo>
                  <a:cubicBezTo>
                    <a:pt x="397" y="609"/>
                    <a:pt x="396" y="609"/>
                    <a:pt x="397" y="609"/>
                  </a:cubicBezTo>
                  <a:cubicBezTo>
                    <a:pt x="398" y="609"/>
                    <a:pt x="398" y="608"/>
                    <a:pt x="399" y="608"/>
                  </a:cubicBezTo>
                  <a:cubicBezTo>
                    <a:pt x="400" y="607"/>
                    <a:pt x="400" y="607"/>
                    <a:pt x="400" y="606"/>
                  </a:cubicBezTo>
                  <a:cubicBezTo>
                    <a:pt x="401" y="605"/>
                    <a:pt x="401" y="605"/>
                    <a:pt x="401" y="605"/>
                  </a:cubicBezTo>
                  <a:cubicBezTo>
                    <a:pt x="402" y="605"/>
                    <a:pt x="403" y="604"/>
                    <a:pt x="403" y="604"/>
                  </a:cubicBezTo>
                  <a:cubicBezTo>
                    <a:pt x="402" y="604"/>
                    <a:pt x="402" y="604"/>
                    <a:pt x="402" y="604"/>
                  </a:cubicBezTo>
                  <a:cubicBezTo>
                    <a:pt x="402" y="604"/>
                    <a:pt x="401" y="603"/>
                    <a:pt x="401" y="602"/>
                  </a:cubicBezTo>
                  <a:cubicBezTo>
                    <a:pt x="400" y="602"/>
                    <a:pt x="399" y="601"/>
                    <a:pt x="400" y="600"/>
                  </a:cubicBezTo>
                  <a:cubicBezTo>
                    <a:pt x="400" y="600"/>
                    <a:pt x="401" y="600"/>
                    <a:pt x="401" y="600"/>
                  </a:cubicBezTo>
                  <a:cubicBezTo>
                    <a:pt x="402" y="600"/>
                    <a:pt x="402" y="600"/>
                    <a:pt x="403" y="599"/>
                  </a:cubicBezTo>
                  <a:cubicBezTo>
                    <a:pt x="403" y="599"/>
                    <a:pt x="404" y="598"/>
                    <a:pt x="404" y="598"/>
                  </a:cubicBezTo>
                  <a:cubicBezTo>
                    <a:pt x="404" y="597"/>
                    <a:pt x="405" y="597"/>
                    <a:pt x="405" y="596"/>
                  </a:cubicBezTo>
                  <a:cubicBezTo>
                    <a:pt x="406" y="596"/>
                    <a:pt x="406" y="595"/>
                    <a:pt x="406" y="595"/>
                  </a:cubicBezTo>
                  <a:cubicBezTo>
                    <a:pt x="405" y="594"/>
                    <a:pt x="406" y="593"/>
                    <a:pt x="406" y="593"/>
                  </a:cubicBezTo>
                  <a:cubicBezTo>
                    <a:pt x="407" y="592"/>
                    <a:pt x="408" y="591"/>
                    <a:pt x="410" y="591"/>
                  </a:cubicBezTo>
                  <a:cubicBezTo>
                    <a:pt x="411" y="592"/>
                    <a:pt x="413" y="593"/>
                    <a:pt x="413" y="594"/>
                  </a:cubicBezTo>
                  <a:cubicBezTo>
                    <a:pt x="414" y="595"/>
                    <a:pt x="415" y="596"/>
                    <a:pt x="415" y="597"/>
                  </a:cubicBezTo>
                  <a:cubicBezTo>
                    <a:pt x="415" y="598"/>
                    <a:pt x="416" y="598"/>
                    <a:pt x="416" y="598"/>
                  </a:cubicBezTo>
                  <a:cubicBezTo>
                    <a:pt x="416" y="598"/>
                    <a:pt x="417" y="597"/>
                    <a:pt x="417" y="597"/>
                  </a:cubicBezTo>
                  <a:cubicBezTo>
                    <a:pt x="417" y="596"/>
                    <a:pt x="417" y="596"/>
                    <a:pt x="418" y="596"/>
                  </a:cubicBezTo>
                  <a:cubicBezTo>
                    <a:pt x="418" y="596"/>
                    <a:pt x="419" y="596"/>
                    <a:pt x="419" y="597"/>
                  </a:cubicBezTo>
                  <a:cubicBezTo>
                    <a:pt x="420" y="597"/>
                    <a:pt x="421" y="599"/>
                    <a:pt x="422" y="599"/>
                  </a:cubicBezTo>
                  <a:cubicBezTo>
                    <a:pt x="422" y="599"/>
                    <a:pt x="422" y="600"/>
                    <a:pt x="423" y="599"/>
                  </a:cubicBezTo>
                  <a:cubicBezTo>
                    <a:pt x="424" y="599"/>
                    <a:pt x="425" y="598"/>
                    <a:pt x="425" y="599"/>
                  </a:cubicBezTo>
                  <a:cubicBezTo>
                    <a:pt x="426" y="599"/>
                    <a:pt x="427" y="600"/>
                    <a:pt x="427" y="600"/>
                  </a:cubicBezTo>
                  <a:cubicBezTo>
                    <a:pt x="427" y="600"/>
                    <a:pt x="427" y="600"/>
                    <a:pt x="427" y="600"/>
                  </a:cubicBezTo>
                  <a:cubicBezTo>
                    <a:pt x="427" y="600"/>
                    <a:pt x="429" y="602"/>
                    <a:pt x="429" y="602"/>
                  </a:cubicBezTo>
                  <a:cubicBezTo>
                    <a:pt x="430" y="602"/>
                    <a:pt x="430" y="602"/>
                    <a:pt x="430" y="602"/>
                  </a:cubicBezTo>
                  <a:cubicBezTo>
                    <a:pt x="430" y="603"/>
                    <a:pt x="431" y="603"/>
                    <a:pt x="431" y="603"/>
                  </a:cubicBezTo>
                  <a:cubicBezTo>
                    <a:pt x="432" y="603"/>
                    <a:pt x="433" y="603"/>
                    <a:pt x="433" y="604"/>
                  </a:cubicBezTo>
                  <a:cubicBezTo>
                    <a:pt x="433" y="604"/>
                    <a:pt x="434" y="605"/>
                    <a:pt x="434" y="605"/>
                  </a:cubicBezTo>
                  <a:cubicBezTo>
                    <a:pt x="434" y="605"/>
                    <a:pt x="434" y="605"/>
                    <a:pt x="435" y="605"/>
                  </a:cubicBezTo>
                  <a:cubicBezTo>
                    <a:pt x="435" y="605"/>
                    <a:pt x="435" y="606"/>
                    <a:pt x="436" y="606"/>
                  </a:cubicBezTo>
                  <a:cubicBezTo>
                    <a:pt x="436" y="605"/>
                    <a:pt x="436" y="606"/>
                    <a:pt x="437" y="606"/>
                  </a:cubicBezTo>
                  <a:cubicBezTo>
                    <a:pt x="437" y="606"/>
                    <a:pt x="438" y="606"/>
                    <a:pt x="438" y="606"/>
                  </a:cubicBezTo>
                  <a:cubicBezTo>
                    <a:pt x="438" y="607"/>
                    <a:pt x="436" y="607"/>
                    <a:pt x="437" y="607"/>
                  </a:cubicBezTo>
                  <a:cubicBezTo>
                    <a:pt x="437" y="607"/>
                    <a:pt x="438" y="607"/>
                    <a:pt x="438" y="608"/>
                  </a:cubicBezTo>
                  <a:cubicBezTo>
                    <a:pt x="439" y="608"/>
                    <a:pt x="439" y="609"/>
                    <a:pt x="439" y="609"/>
                  </a:cubicBezTo>
                  <a:cubicBezTo>
                    <a:pt x="439" y="610"/>
                    <a:pt x="438" y="610"/>
                    <a:pt x="439" y="610"/>
                  </a:cubicBezTo>
                  <a:cubicBezTo>
                    <a:pt x="439" y="611"/>
                    <a:pt x="440" y="611"/>
                    <a:pt x="440" y="611"/>
                  </a:cubicBezTo>
                  <a:cubicBezTo>
                    <a:pt x="440" y="612"/>
                    <a:pt x="441" y="612"/>
                    <a:pt x="441" y="612"/>
                  </a:cubicBezTo>
                  <a:cubicBezTo>
                    <a:pt x="442" y="613"/>
                    <a:pt x="442" y="613"/>
                    <a:pt x="442" y="613"/>
                  </a:cubicBezTo>
                  <a:cubicBezTo>
                    <a:pt x="442" y="613"/>
                    <a:pt x="442" y="614"/>
                    <a:pt x="442" y="614"/>
                  </a:cubicBezTo>
                  <a:cubicBezTo>
                    <a:pt x="442" y="614"/>
                    <a:pt x="443" y="615"/>
                    <a:pt x="443" y="615"/>
                  </a:cubicBezTo>
                  <a:cubicBezTo>
                    <a:pt x="443" y="615"/>
                    <a:pt x="443" y="616"/>
                    <a:pt x="444" y="616"/>
                  </a:cubicBezTo>
                  <a:cubicBezTo>
                    <a:pt x="444" y="616"/>
                    <a:pt x="444" y="616"/>
                    <a:pt x="444" y="617"/>
                  </a:cubicBezTo>
                  <a:cubicBezTo>
                    <a:pt x="444" y="617"/>
                    <a:pt x="444" y="618"/>
                    <a:pt x="444" y="618"/>
                  </a:cubicBezTo>
                  <a:cubicBezTo>
                    <a:pt x="444" y="618"/>
                    <a:pt x="445" y="618"/>
                    <a:pt x="446" y="618"/>
                  </a:cubicBezTo>
                  <a:cubicBezTo>
                    <a:pt x="447" y="619"/>
                    <a:pt x="448" y="619"/>
                    <a:pt x="448" y="619"/>
                  </a:cubicBezTo>
                  <a:cubicBezTo>
                    <a:pt x="449" y="619"/>
                    <a:pt x="449" y="619"/>
                    <a:pt x="449" y="619"/>
                  </a:cubicBezTo>
                  <a:cubicBezTo>
                    <a:pt x="449" y="619"/>
                    <a:pt x="450" y="619"/>
                    <a:pt x="450" y="619"/>
                  </a:cubicBezTo>
                  <a:cubicBezTo>
                    <a:pt x="450" y="620"/>
                    <a:pt x="450" y="620"/>
                    <a:pt x="450" y="620"/>
                  </a:cubicBezTo>
                  <a:cubicBezTo>
                    <a:pt x="450" y="620"/>
                    <a:pt x="451" y="620"/>
                    <a:pt x="452" y="621"/>
                  </a:cubicBezTo>
                  <a:cubicBezTo>
                    <a:pt x="452" y="621"/>
                    <a:pt x="453" y="622"/>
                    <a:pt x="453" y="622"/>
                  </a:cubicBezTo>
                  <a:cubicBezTo>
                    <a:pt x="453" y="622"/>
                    <a:pt x="454" y="622"/>
                    <a:pt x="454" y="622"/>
                  </a:cubicBezTo>
                  <a:cubicBezTo>
                    <a:pt x="455" y="622"/>
                    <a:pt x="455" y="622"/>
                    <a:pt x="455" y="622"/>
                  </a:cubicBezTo>
                  <a:cubicBezTo>
                    <a:pt x="456" y="622"/>
                    <a:pt x="457" y="622"/>
                    <a:pt x="457" y="621"/>
                  </a:cubicBezTo>
                  <a:cubicBezTo>
                    <a:pt x="458" y="620"/>
                    <a:pt x="457" y="620"/>
                    <a:pt x="457" y="619"/>
                  </a:cubicBezTo>
                  <a:cubicBezTo>
                    <a:pt x="457" y="619"/>
                    <a:pt x="457" y="618"/>
                    <a:pt x="457" y="617"/>
                  </a:cubicBezTo>
                  <a:cubicBezTo>
                    <a:pt x="458" y="616"/>
                    <a:pt x="458" y="616"/>
                    <a:pt x="459" y="616"/>
                  </a:cubicBezTo>
                  <a:cubicBezTo>
                    <a:pt x="460" y="616"/>
                    <a:pt x="460" y="616"/>
                    <a:pt x="461" y="615"/>
                  </a:cubicBezTo>
                  <a:cubicBezTo>
                    <a:pt x="461" y="615"/>
                    <a:pt x="462" y="614"/>
                    <a:pt x="463" y="614"/>
                  </a:cubicBezTo>
                  <a:cubicBezTo>
                    <a:pt x="463" y="614"/>
                    <a:pt x="464" y="614"/>
                    <a:pt x="464" y="614"/>
                  </a:cubicBezTo>
                  <a:cubicBezTo>
                    <a:pt x="464" y="613"/>
                    <a:pt x="464" y="613"/>
                    <a:pt x="464" y="613"/>
                  </a:cubicBezTo>
                  <a:cubicBezTo>
                    <a:pt x="464" y="613"/>
                    <a:pt x="465" y="613"/>
                    <a:pt x="465" y="613"/>
                  </a:cubicBezTo>
                  <a:cubicBezTo>
                    <a:pt x="465" y="613"/>
                    <a:pt x="466" y="612"/>
                    <a:pt x="465" y="612"/>
                  </a:cubicBezTo>
                  <a:cubicBezTo>
                    <a:pt x="465" y="611"/>
                    <a:pt x="464" y="610"/>
                    <a:pt x="464" y="610"/>
                  </a:cubicBezTo>
                  <a:cubicBezTo>
                    <a:pt x="464" y="610"/>
                    <a:pt x="464" y="609"/>
                    <a:pt x="464" y="609"/>
                  </a:cubicBezTo>
                  <a:cubicBezTo>
                    <a:pt x="464" y="609"/>
                    <a:pt x="464" y="609"/>
                    <a:pt x="464" y="609"/>
                  </a:cubicBezTo>
                  <a:cubicBezTo>
                    <a:pt x="464" y="609"/>
                    <a:pt x="464" y="608"/>
                    <a:pt x="465" y="607"/>
                  </a:cubicBezTo>
                  <a:cubicBezTo>
                    <a:pt x="465" y="606"/>
                    <a:pt x="466" y="605"/>
                    <a:pt x="466" y="605"/>
                  </a:cubicBezTo>
                  <a:cubicBezTo>
                    <a:pt x="467" y="604"/>
                    <a:pt x="467" y="604"/>
                    <a:pt x="468" y="604"/>
                  </a:cubicBezTo>
                  <a:cubicBezTo>
                    <a:pt x="468" y="604"/>
                    <a:pt x="468" y="604"/>
                    <a:pt x="469" y="604"/>
                  </a:cubicBezTo>
                  <a:cubicBezTo>
                    <a:pt x="470" y="604"/>
                    <a:pt x="470" y="603"/>
                    <a:pt x="471" y="603"/>
                  </a:cubicBezTo>
                  <a:cubicBezTo>
                    <a:pt x="472" y="602"/>
                    <a:pt x="473" y="602"/>
                    <a:pt x="473" y="602"/>
                  </a:cubicBezTo>
                  <a:cubicBezTo>
                    <a:pt x="473" y="602"/>
                    <a:pt x="474" y="601"/>
                    <a:pt x="474" y="601"/>
                  </a:cubicBezTo>
                  <a:cubicBezTo>
                    <a:pt x="475" y="601"/>
                    <a:pt x="475" y="599"/>
                    <a:pt x="475" y="599"/>
                  </a:cubicBezTo>
                  <a:cubicBezTo>
                    <a:pt x="475" y="598"/>
                    <a:pt x="475" y="597"/>
                    <a:pt x="475" y="596"/>
                  </a:cubicBezTo>
                  <a:cubicBezTo>
                    <a:pt x="476" y="595"/>
                    <a:pt x="477" y="594"/>
                    <a:pt x="477" y="594"/>
                  </a:cubicBezTo>
                  <a:cubicBezTo>
                    <a:pt x="477" y="593"/>
                    <a:pt x="478" y="592"/>
                    <a:pt x="478" y="592"/>
                  </a:cubicBezTo>
                  <a:cubicBezTo>
                    <a:pt x="478" y="591"/>
                    <a:pt x="478" y="590"/>
                    <a:pt x="478" y="590"/>
                  </a:cubicBezTo>
                  <a:cubicBezTo>
                    <a:pt x="478" y="590"/>
                    <a:pt x="479" y="590"/>
                    <a:pt x="479" y="590"/>
                  </a:cubicBezTo>
                  <a:cubicBezTo>
                    <a:pt x="479" y="590"/>
                    <a:pt x="479" y="590"/>
                    <a:pt x="479" y="590"/>
                  </a:cubicBezTo>
                  <a:cubicBezTo>
                    <a:pt x="479" y="590"/>
                    <a:pt x="481" y="590"/>
                    <a:pt x="482" y="590"/>
                  </a:cubicBezTo>
                  <a:cubicBezTo>
                    <a:pt x="482" y="591"/>
                    <a:pt x="483" y="592"/>
                    <a:pt x="483" y="592"/>
                  </a:cubicBezTo>
                  <a:cubicBezTo>
                    <a:pt x="483" y="592"/>
                    <a:pt x="485" y="593"/>
                    <a:pt x="485" y="593"/>
                  </a:cubicBezTo>
                  <a:cubicBezTo>
                    <a:pt x="486" y="593"/>
                    <a:pt x="486" y="594"/>
                    <a:pt x="487" y="594"/>
                  </a:cubicBezTo>
                  <a:cubicBezTo>
                    <a:pt x="487" y="594"/>
                    <a:pt x="488" y="594"/>
                    <a:pt x="488" y="595"/>
                  </a:cubicBezTo>
                  <a:cubicBezTo>
                    <a:pt x="488" y="595"/>
                    <a:pt x="488" y="596"/>
                    <a:pt x="488" y="596"/>
                  </a:cubicBezTo>
                  <a:cubicBezTo>
                    <a:pt x="487" y="597"/>
                    <a:pt x="487" y="597"/>
                    <a:pt x="487" y="598"/>
                  </a:cubicBezTo>
                  <a:cubicBezTo>
                    <a:pt x="487" y="598"/>
                    <a:pt x="486" y="600"/>
                    <a:pt x="487" y="601"/>
                  </a:cubicBezTo>
                  <a:cubicBezTo>
                    <a:pt x="487" y="601"/>
                    <a:pt x="488" y="602"/>
                    <a:pt x="488" y="602"/>
                  </a:cubicBezTo>
                  <a:cubicBezTo>
                    <a:pt x="488" y="602"/>
                    <a:pt x="489" y="603"/>
                    <a:pt x="489" y="604"/>
                  </a:cubicBezTo>
                  <a:cubicBezTo>
                    <a:pt x="490" y="604"/>
                    <a:pt x="491" y="606"/>
                    <a:pt x="491" y="606"/>
                  </a:cubicBezTo>
                  <a:cubicBezTo>
                    <a:pt x="491" y="606"/>
                    <a:pt x="493" y="607"/>
                    <a:pt x="493" y="608"/>
                  </a:cubicBezTo>
                  <a:cubicBezTo>
                    <a:pt x="493" y="608"/>
                    <a:pt x="494" y="609"/>
                    <a:pt x="494" y="609"/>
                  </a:cubicBezTo>
                  <a:cubicBezTo>
                    <a:pt x="494" y="609"/>
                    <a:pt x="494" y="609"/>
                    <a:pt x="494" y="609"/>
                  </a:cubicBezTo>
                  <a:cubicBezTo>
                    <a:pt x="494" y="609"/>
                    <a:pt x="495" y="609"/>
                    <a:pt x="496" y="609"/>
                  </a:cubicBezTo>
                  <a:cubicBezTo>
                    <a:pt x="496" y="608"/>
                    <a:pt x="497" y="606"/>
                    <a:pt x="497" y="605"/>
                  </a:cubicBezTo>
                  <a:cubicBezTo>
                    <a:pt x="498" y="605"/>
                    <a:pt x="499" y="604"/>
                    <a:pt x="499" y="604"/>
                  </a:cubicBezTo>
                  <a:cubicBezTo>
                    <a:pt x="499" y="603"/>
                    <a:pt x="499" y="603"/>
                    <a:pt x="498" y="602"/>
                  </a:cubicBezTo>
                  <a:cubicBezTo>
                    <a:pt x="498" y="601"/>
                    <a:pt x="498" y="601"/>
                    <a:pt x="498" y="600"/>
                  </a:cubicBezTo>
                  <a:cubicBezTo>
                    <a:pt x="498" y="599"/>
                    <a:pt x="498" y="598"/>
                    <a:pt x="499" y="597"/>
                  </a:cubicBezTo>
                  <a:cubicBezTo>
                    <a:pt x="500" y="597"/>
                    <a:pt x="501" y="596"/>
                    <a:pt x="501" y="595"/>
                  </a:cubicBezTo>
                  <a:cubicBezTo>
                    <a:pt x="501" y="595"/>
                    <a:pt x="502" y="594"/>
                    <a:pt x="502" y="593"/>
                  </a:cubicBezTo>
                  <a:cubicBezTo>
                    <a:pt x="502" y="593"/>
                    <a:pt x="503" y="592"/>
                    <a:pt x="503" y="592"/>
                  </a:cubicBezTo>
                  <a:cubicBezTo>
                    <a:pt x="503" y="592"/>
                    <a:pt x="503" y="592"/>
                    <a:pt x="504" y="592"/>
                  </a:cubicBezTo>
                  <a:cubicBezTo>
                    <a:pt x="504" y="592"/>
                    <a:pt x="505" y="591"/>
                    <a:pt x="505" y="591"/>
                  </a:cubicBezTo>
                  <a:cubicBezTo>
                    <a:pt x="506" y="592"/>
                    <a:pt x="506" y="593"/>
                    <a:pt x="507" y="593"/>
                  </a:cubicBezTo>
                  <a:cubicBezTo>
                    <a:pt x="507" y="594"/>
                    <a:pt x="508" y="595"/>
                    <a:pt x="509" y="595"/>
                  </a:cubicBezTo>
                  <a:cubicBezTo>
                    <a:pt x="509" y="596"/>
                    <a:pt x="511" y="597"/>
                    <a:pt x="512" y="598"/>
                  </a:cubicBezTo>
                  <a:cubicBezTo>
                    <a:pt x="512" y="598"/>
                    <a:pt x="513" y="599"/>
                    <a:pt x="513" y="599"/>
                  </a:cubicBezTo>
                  <a:cubicBezTo>
                    <a:pt x="513" y="600"/>
                    <a:pt x="513" y="600"/>
                    <a:pt x="513" y="601"/>
                  </a:cubicBezTo>
                  <a:cubicBezTo>
                    <a:pt x="514" y="601"/>
                    <a:pt x="515" y="601"/>
                    <a:pt x="515" y="602"/>
                  </a:cubicBezTo>
                  <a:cubicBezTo>
                    <a:pt x="516" y="602"/>
                    <a:pt x="519" y="605"/>
                    <a:pt x="519" y="606"/>
                  </a:cubicBezTo>
                  <a:cubicBezTo>
                    <a:pt x="520" y="607"/>
                    <a:pt x="521" y="608"/>
                    <a:pt x="521" y="608"/>
                  </a:cubicBezTo>
                  <a:cubicBezTo>
                    <a:pt x="521" y="609"/>
                    <a:pt x="522" y="609"/>
                    <a:pt x="523" y="610"/>
                  </a:cubicBezTo>
                  <a:cubicBezTo>
                    <a:pt x="523" y="610"/>
                    <a:pt x="524" y="610"/>
                    <a:pt x="524" y="611"/>
                  </a:cubicBezTo>
                  <a:cubicBezTo>
                    <a:pt x="524" y="612"/>
                    <a:pt x="524" y="612"/>
                    <a:pt x="525" y="612"/>
                  </a:cubicBezTo>
                  <a:cubicBezTo>
                    <a:pt x="525" y="612"/>
                    <a:pt x="526" y="612"/>
                    <a:pt x="526" y="613"/>
                  </a:cubicBezTo>
                  <a:cubicBezTo>
                    <a:pt x="527" y="613"/>
                    <a:pt x="527" y="615"/>
                    <a:pt x="528" y="615"/>
                  </a:cubicBezTo>
                  <a:cubicBezTo>
                    <a:pt x="528" y="615"/>
                    <a:pt x="528" y="615"/>
                    <a:pt x="529" y="615"/>
                  </a:cubicBezTo>
                  <a:cubicBezTo>
                    <a:pt x="530" y="616"/>
                    <a:pt x="530" y="617"/>
                    <a:pt x="530" y="617"/>
                  </a:cubicBezTo>
                  <a:cubicBezTo>
                    <a:pt x="530" y="617"/>
                    <a:pt x="532" y="617"/>
                    <a:pt x="532" y="618"/>
                  </a:cubicBezTo>
                  <a:cubicBezTo>
                    <a:pt x="532" y="618"/>
                    <a:pt x="532" y="618"/>
                    <a:pt x="532" y="618"/>
                  </a:cubicBezTo>
                  <a:cubicBezTo>
                    <a:pt x="532" y="618"/>
                    <a:pt x="532" y="617"/>
                    <a:pt x="533" y="617"/>
                  </a:cubicBezTo>
                  <a:cubicBezTo>
                    <a:pt x="534" y="617"/>
                    <a:pt x="535" y="616"/>
                    <a:pt x="535" y="616"/>
                  </a:cubicBezTo>
                  <a:cubicBezTo>
                    <a:pt x="535" y="615"/>
                    <a:pt x="535" y="615"/>
                    <a:pt x="535" y="615"/>
                  </a:cubicBezTo>
                  <a:cubicBezTo>
                    <a:pt x="535" y="614"/>
                    <a:pt x="535" y="614"/>
                    <a:pt x="535" y="613"/>
                  </a:cubicBezTo>
                  <a:cubicBezTo>
                    <a:pt x="535" y="613"/>
                    <a:pt x="535" y="613"/>
                    <a:pt x="535" y="612"/>
                  </a:cubicBezTo>
                  <a:cubicBezTo>
                    <a:pt x="535" y="612"/>
                    <a:pt x="535" y="611"/>
                    <a:pt x="535" y="610"/>
                  </a:cubicBezTo>
                  <a:cubicBezTo>
                    <a:pt x="535" y="610"/>
                    <a:pt x="536" y="609"/>
                    <a:pt x="536" y="608"/>
                  </a:cubicBezTo>
                  <a:cubicBezTo>
                    <a:pt x="536" y="608"/>
                    <a:pt x="536" y="608"/>
                    <a:pt x="536" y="608"/>
                  </a:cubicBezTo>
                  <a:cubicBezTo>
                    <a:pt x="536" y="608"/>
                    <a:pt x="536" y="607"/>
                    <a:pt x="537" y="607"/>
                  </a:cubicBezTo>
                  <a:cubicBezTo>
                    <a:pt x="537" y="607"/>
                    <a:pt x="537" y="607"/>
                    <a:pt x="537" y="606"/>
                  </a:cubicBezTo>
                  <a:cubicBezTo>
                    <a:pt x="537" y="606"/>
                    <a:pt x="537" y="605"/>
                    <a:pt x="537" y="605"/>
                  </a:cubicBezTo>
                  <a:cubicBezTo>
                    <a:pt x="537" y="604"/>
                    <a:pt x="538" y="603"/>
                    <a:pt x="537" y="602"/>
                  </a:cubicBezTo>
                  <a:cubicBezTo>
                    <a:pt x="537" y="602"/>
                    <a:pt x="537" y="602"/>
                    <a:pt x="537" y="601"/>
                  </a:cubicBezTo>
                  <a:cubicBezTo>
                    <a:pt x="537" y="601"/>
                    <a:pt x="537" y="599"/>
                    <a:pt x="537" y="598"/>
                  </a:cubicBezTo>
                  <a:cubicBezTo>
                    <a:pt x="538" y="598"/>
                    <a:pt x="539" y="596"/>
                    <a:pt x="540" y="595"/>
                  </a:cubicBezTo>
                  <a:cubicBezTo>
                    <a:pt x="540" y="595"/>
                    <a:pt x="542" y="594"/>
                    <a:pt x="542" y="593"/>
                  </a:cubicBezTo>
                  <a:cubicBezTo>
                    <a:pt x="542" y="592"/>
                    <a:pt x="542" y="592"/>
                    <a:pt x="543" y="592"/>
                  </a:cubicBezTo>
                  <a:cubicBezTo>
                    <a:pt x="543" y="592"/>
                    <a:pt x="545" y="590"/>
                    <a:pt x="545" y="590"/>
                  </a:cubicBezTo>
                  <a:cubicBezTo>
                    <a:pt x="545" y="591"/>
                    <a:pt x="546" y="591"/>
                    <a:pt x="546" y="591"/>
                  </a:cubicBezTo>
                  <a:cubicBezTo>
                    <a:pt x="547" y="591"/>
                    <a:pt x="548" y="589"/>
                    <a:pt x="549" y="589"/>
                  </a:cubicBezTo>
                  <a:cubicBezTo>
                    <a:pt x="550" y="589"/>
                    <a:pt x="552" y="589"/>
                    <a:pt x="552" y="589"/>
                  </a:cubicBezTo>
                  <a:cubicBezTo>
                    <a:pt x="553" y="588"/>
                    <a:pt x="555" y="587"/>
                    <a:pt x="555" y="587"/>
                  </a:cubicBezTo>
                  <a:cubicBezTo>
                    <a:pt x="555" y="587"/>
                    <a:pt x="556" y="587"/>
                    <a:pt x="556" y="588"/>
                  </a:cubicBezTo>
                  <a:cubicBezTo>
                    <a:pt x="557" y="588"/>
                    <a:pt x="557" y="589"/>
                    <a:pt x="557" y="589"/>
                  </a:cubicBezTo>
                  <a:cubicBezTo>
                    <a:pt x="557" y="589"/>
                    <a:pt x="557" y="589"/>
                    <a:pt x="557" y="589"/>
                  </a:cubicBezTo>
                  <a:cubicBezTo>
                    <a:pt x="557" y="589"/>
                    <a:pt x="557" y="590"/>
                    <a:pt x="557" y="590"/>
                  </a:cubicBezTo>
                  <a:cubicBezTo>
                    <a:pt x="557" y="591"/>
                    <a:pt x="558" y="592"/>
                    <a:pt x="558" y="593"/>
                  </a:cubicBezTo>
                  <a:cubicBezTo>
                    <a:pt x="558" y="594"/>
                    <a:pt x="559" y="594"/>
                    <a:pt x="559" y="595"/>
                  </a:cubicBezTo>
                  <a:cubicBezTo>
                    <a:pt x="559" y="595"/>
                    <a:pt x="559" y="596"/>
                    <a:pt x="559" y="596"/>
                  </a:cubicBezTo>
                  <a:cubicBezTo>
                    <a:pt x="559" y="596"/>
                    <a:pt x="559" y="596"/>
                    <a:pt x="559" y="596"/>
                  </a:cubicBezTo>
                  <a:cubicBezTo>
                    <a:pt x="559" y="596"/>
                    <a:pt x="559" y="596"/>
                    <a:pt x="559" y="596"/>
                  </a:cubicBezTo>
                  <a:cubicBezTo>
                    <a:pt x="560" y="596"/>
                    <a:pt x="559" y="598"/>
                    <a:pt x="560" y="598"/>
                  </a:cubicBezTo>
                  <a:cubicBezTo>
                    <a:pt x="560" y="598"/>
                    <a:pt x="562" y="598"/>
                    <a:pt x="562" y="599"/>
                  </a:cubicBezTo>
                  <a:cubicBezTo>
                    <a:pt x="562" y="599"/>
                    <a:pt x="562" y="599"/>
                    <a:pt x="562" y="600"/>
                  </a:cubicBezTo>
                  <a:cubicBezTo>
                    <a:pt x="563" y="600"/>
                    <a:pt x="563" y="600"/>
                    <a:pt x="563" y="600"/>
                  </a:cubicBezTo>
                  <a:cubicBezTo>
                    <a:pt x="563" y="600"/>
                    <a:pt x="565" y="601"/>
                    <a:pt x="565" y="601"/>
                  </a:cubicBezTo>
                  <a:cubicBezTo>
                    <a:pt x="565" y="601"/>
                    <a:pt x="565" y="601"/>
                    <a:pt x="566" y="601"/>
                  </a:cubicBezTo>
                  <a:cubicBezTo>
                    <a:pt x="566" y="601"/>
                    <a:pt x="567" y="600"/>
                    <a:pt x="567" y="600"/>
                  </a:cubicBezTo>
                  <a:cubicBezTo>
                    <a:pt x="567" y="600"/>
                    <a:pt x="568" y="600"/>
                    <a:pt x="568" y="600"/>
                  </a:cubicBezTo>
                  <a:cubicBezTo>
                    <a:pt x="568" y="600"/>
                    <a:pt x="568" y="598"/>
                    <a:pt x="569" y="598"/>
                  </a:cubicBezTo>
                  <a:cubicBezTo>
                    <a:pt x="569" y="597"/>
                    <a:pt x="570" y="597"/>
                    <a:pt x="570" y="596"/>
                  </a:cubicBezTo>
                  <a:cubicBezTo>
                    <a:pt x="571" y="596"/>
                    <a:pt x="572" y="596"/>
                    <a:pt x="572" y="596"/>
                  </a:cubicBezTo>
                  <a:cubicBezTo>
                    <a:pt x="573" y="595"/>
                    <a:pt x="574" y="594"/>
                    <a:pt x="574" y="594"/>
                  </a:cubicBezTo>
                  <a:cubicBezTo>
                    <a:pt x="574" y="594"/>
                    <a:pt x="576" y="593"/>
                    <a:pt x="576" y="593"/>
                  </a:cubicBezTo>
                  <a:cubicBezTo>
                    <a:pt x="576" y="592"/>
                    <a:pt x="576" y="592"/>
                    <a:pt x="576" y="592"/>
                  </a:cubicBezTo>
                  <a:cubicBezTo>
                    <a:pt x="576" y="592"/>
                    <a:pt x="577" y="592"/>
                    <a:pt x="577" y="592"/>
                  </a:cubicBezTo>
                  <a:cubicBezTo>
                    <a:pt x="577" y="592"/>
                    <a:pt x="578" y="592"/>
                    <a:pt x="578" y="591"/>
                  </a:cubicBezTo>
                  <a:cubicBezTo>
                    <a:pt x="578" y="590"/>
                    <a:pt x="579" y="589"/>
                    <a:pt x="579" y="589"/>
                  </a:cubicBezTo>
                  <a:cubicBezTo>
                    <a:pt x="580" y="589"/>
                    <a:pt x="581" y="589"/>
                    <a:pt x="581" y="588"/>
                  </a:cubicBezTo>
                  <a:cubicBezTo>
                    <a:pt x="581" y="588"/>
                    <a:pt x="582" y="587"/>
                    <a:pt x="582" y="587"/>
                  </a:cubicBezTo>
                  <a:cubicBezTo>
                    <a:pt x="583" y="587"/>
                    <a:pt x="583" y="587"/>
                    <a:pt x="584" y="587"/>
                  </a:cubicBezTo>
                  <a:cubicBezTo>
                    <a:pt x="584" y="587"/>
                    <a:pt x="584" y="588"/>
                    <a:pt x="584" y="588"/>
                  </a:cubicBezTo>
                  <a:cubicBezTo>
                    <a:pt x="584" y="588"/>
                    <a:pt x="584" y="589"/>
                    <a:pt x="584" y="589"/>
                  </a:cubicBezTo>
                  <a:cubicBezTo>
                    <a:pt x="584" y="590"/>
                    <a:pt x="584" y="590"/>
                    <a:pt x="585" y="590"/>
                  </a:cubicBezTo>
                  <a:cubicBezTo>
                    <a:pt x="585" y="590"/>
                    <a:pt x="585" y="590"/>
                    <a:pt x="585" y="590"/>
                  </a:cubicBezTo>
                  <a:cubicBezTo>
                    <a:pt x="586" y="590"/>
                    <a:pt x="586" y="589"/>
                    <a:pt x="586" y="589"/>
                  </a:cubicBezTo>
                  <a:cubicBezTo>
                    <a:pt x="586" y="588"/>
                    <a:pt x="586" y="588"/>
                    <a:pt x="586" y="588"/>
                  </a:cubicBezTo>
                  <a:cubicBezTo>
                    <a:pt x="586" y="588"/>
                    <a:pt x="586" y="588"/>
                    <a:pt x="586" y="588"/>
                  </a:cubicBezTo>
                  <a:cubicBezTo>
                    <a:pt x="589" y="589"/>
                    <a:pt x="589" y="589"/>
                    <a:pt x="589" y="589"/>
                  </a:cubicBezTo>
                  <a:cubicBezTo>
                    <a:pt x="590" y="590"/>
                    <a:pt x="590" y="590"/>
                    <a:pt x="590" y="590"/>
                  </a:cubicBezTo>
                  <a:cubicBezTo>
                    <a:pt x="590" y="590"/>
                    <a:pt x="591" y="589"/>
                    <a:pt x="592" y="589"/>
                  </a:cubicBezTo>
                  <a:cubicBezTo>
                    <a:pt x="592" y="589"/>
                    <a:pt x="593" y="589"/>
                    <a:pt x="593" y="589"/>
                  </a:cubicBezTo>
                  <a:cubicBezTo>
                    <a:pt x="594" y="589"/>
                    <a:pt x="595" y="589"/>
                    <a:pt x="595" y="589"/>
                  </a:cubicBezTo>
                  <a:cubicBezTo>
                    <a:pt x="595" y="589"/>
                    <a:pt x="596" y="589"/>
                    <a:pt x="595" y="588"/>
                  </a:cubicBezTo>
                  <a:cubicBezTo>
                    <a:pt x="595" y="587"/>
                    <a:pt x="595" y="587"/>
                    <a:pt x="595" y="587"/>
                  </a:cubicBezTo>
                  <a:cubicBezTo>
                    <a:pt x="595" y="586"/>
                    <a:pt x="595" y="586"/>
                    <a:pt x="596" y="586"/>
                  </a:cubicBezTo>
                  <a:cubicBezTo>
                    <a:pt x="596" y="586"/>
                    <a:pt x="597" y="586"/>
                    <a:pt x="597" y="585"/>
                  </a:cubicBezTo>
                  <a:cubicBezTo>
                    <a:pt x="598" y="585"/>
                    <a:pt x="598" y="582"/>
                    <a:pt x="599" y="582"/>
                  </a:cubicBezTo>
                  <a:cubicBezTo>
                    <a:pt x="600" y="581"/>
                    <a:pt x="601" y="582"/>
                    <a:pt x="602" y="581"/>
                  </a:cubicBezTo>
                  <a:cubicBezTo>
                    <a:pt x="602" y="581"/>
                    <a:pt x="603" y="580"/>
                    <a:pt x="603" y="580"/>
                  </a:cubicBezTo>
                  <a:cubicBezTo>
                    <a:pt x="604" y="580"/>
                    <a:pt x="605" y="579"/>
                    <a:pt x="605" y="579"/>
                  </a:cubicBezTo>
                  <a:cubicBezTo>
                    <a:pt x="605" y="579"/>
                    <a:pt x="606" y="577"/>
                    <a:pt x="606" y="576"/>
                  </a:cubicBezTo>
                  <a:cubicBezTo>
                    <a:pt x="605" y="576"/>
                    <a:pt x="605" y="575"/>
                    <a:pt x="605" y="575"/>
                  </a:cubicBezTo>
                  <a:cubicBezTo>
                    <a:pt x="604" y="575"/>
                    <a:pt x="604" y="574"/>
                    <a:pt x="603" y="573"/>
                  </a:cubicBezTo>
                  <a:cubicBezTo>
                    <a:pt x="603" y="573"/>
                    <a:pt x="603" y="571"/>
                    <a:pt x="602" y="570"/>
                  </a:cubicBezTo>
                  <a:cubicBezTo>
                    <a:pt x="602" y="570"/>
                    <a:pt x="602" y="570"/>
                    <a:pt x="602" y="570"/>
                  </a:cubicBezTo>
                  <a:cubicBezTo>
                    <a:pt x="602" y="569"/>
                    <a:pt x="602" y="569"/>
                    <a:pt x="602" y="569"/>
                  </a:cubicBezTo>
                  <a:cubicBezTo>
                    <a:pt x="602" y="568"/>
                    <a:pt x="602" y="568"/>
                    <a:pt x="602" y="568"/>
                  </a:cubicBezTo>
                  <a:cubicBezTo>
                    <a:pt x="602" y="567"/>
                    <a:pt x="602" y="566"/>
                    <a:pt x="601" y="566"/>
                  </a:cubicBezTo>
                  <a:cubicBezTo>
                    <a:pt x="601" y="566"/>
                    <a:pt x="601" y="566"/>
                    <a:pt x="601" y="566"/>
                  </a:cubicBezTo>
                  <a:cubicBezTo>
                    <a:pt x="601" y="565"/>
                    <a:pt x="601" y="564"/>
                    <a:pt x="601" y="563"/>
                  </a:cubicBezTo>
                  <a:cubicBezTo>
                    <a:pt x="601" y="563"/>
                    <a:pt x="602" y="562"/>
                    <a:pt x="602" y="563"/>
                  </a:cubicBezTo>
                  <a:cubicBezTo>
                    <a:pt x="602" y="563"/>
                    <a:pt x="603" y="564"/>
                    <a:pt x="603" y="564"/>
                  </a:cubicBezTo>
                  <a:cubicBezTo>
                    <a:pt x="603" y="564"/>
                    <a:pt x="602" y="563"/>
                    <a:pt x="603" y="563"/>
                  </a:cubicBezTo>
                  <a:cubicBezTo>
                    <a:pt x="607" y="561"/>
                    <a:pt x="608" y="558"/>
                    <a:pt x="608" y="558"/>
                  </a:cubicBezTo>
                  <a:cubicBezTo>
                    <a:pt x="609" y="558"/>
                    <a:pt x="609" y="558"/>
                    <a:pt x="609" y="558"/>
                  </a:cubicBezTo>
                  <a:cubicBezTo>
                    <a:pt x="609" y="558"/>
                    <a:pt x="610" y="559"/>
                    <a:pt x="610" y="559"/>
                  </a:cubicBezTo>
                  <a:cubicBezTo>
                    <a:pt x="611" y="559"/>
                    <a:pt x="612" y="559"/>
                    <a:pt x="612" y="559"/>
                  </a:cubicBezTo>
                  <a:cubicBezTo>
                    <a:pt x="612" y="559"/>
                    <a:pt x="612" y="560"/>
                    <a:pt x="612" y="560"/>
                  </a:cubicBezTo>
                  <a:cubicBezTo>
                    <a:pt x="613" y="560"/>
                    <a:pt x="613" y="559"/>
                    <a:pt x="613" y="559"/>
                  </a:cubicBezTo>
                  <a:cubicBezTo>
                    <a:pt x="613" y="558"/>
                    <a:pt x="622" y="551"/>
                    <a:pt x="626" y="551"/>
                  </a:cubicBezTo>
                  <a:cubicBezTo>
                    <a:pt x="626" y="551"/>
                    <a:pt x="626" y="551"/>
                    <a:pt x="627" y="551"/>
                  </a:cubicBezTo>
                  <a:cubicBezTo>
                    <a:pt x="627" y="551"/>
                    <a:pt x="630" y="549"/>
                    <a:pt x="631" y="549"/>
                  </a:cubicBezTo>
                  <a:cubicBezTo>
                    <a:pt x="632" y="548"/>
                    <a:pt x="632" y="548"/>
                    <a:pt x="633" y="548"/>
                  </a:cubicBezTo>
                  <a:cubicBezTo>
                    <a:pt x="633" y="548"/>
                    <a:pt x="634" y="549"/>
                    <a:pt x="635" y="549"/>
                  </a:cubicBezTo>
                  <a:cubicBezTo>
                    <a:pt x="635" y="549"/>
                    <a:pt x="636" y="549"/>
                    <a:pt x="636" y="549"/>
                  </a:cubicBezTo>
                  <a:cubicBezTo>
                    <a:pt x="636" y="549"/>
                    <a:pt x="637" y="548"/>
                    <a:pt x="637" y="548"/>
                  </a:cubicBezTo>
                  <a:cubicBezTo>
                    <a:pt x="637" y="547"/>
                    <a:pt x="637" y="547"/>
                    <a:pt x="637" y="547"/>
                  </a:cubicBezTo>
                  <a:cubicBezTo>
                    <a:pt x="638" y="546"/>
                    <a:pt x="638" y="545"/>
                    <a:pt x="638" y="544"/>
                  </a:cubicBezTo>
                  <a:cubicBezTo>
                    <a:pt x="638" y="542"/>
                    <a:pt x="638" y="543"/>
                    <a:pt x="639" y="542"/>
                  </a:cubicBezTo>
                  <a:cubicBezTo>
                    <a:pt x="641" y="539"/>
                    <a:pt x="641" y="539"/>
                    <a:pt x="641" y="539"/>
                  </a:cubicBezTo>
                  <a:cubicBezTo>
                    <a:pt x="641" y="538"/>
                    <a:pt x="641" y="538"/>
                    <a:pt x="641" y="538"/>
                  </a:cubicBezTo>
                  <a:cubicBezTo>
                    <a:pt x="642" y="538"/>
                    <a:pt x="644" y="538"/>
                    <a:pt x="644" y="539"/>
                  </a:cubicBezTo>
                  <a:cubicBezTo>
                    <a:pt x="645" y="539"/>
                    <a:pt x="646" y="540"/>
                    <a:pt x="646" y="541"/>
                  </a:cubicBezTo>
                  <a:cubicBezTo>
                    <a:pt x="646" y="541"/>
                    <a:pt x="646" y="543"/>
                    <a:pt x="647" y="544"/>
                  </a:cubicBezTo>
                  <a:cubicBezTo>
                    <a:pt x="647" y="544"/>
                    <a:pt x="648" y="545"/>
                    <a:pt x="649" y="546"/>
                  </a:cubicBezTo>
                  <a:cubicBezTo>
                    <a:pt x="649" y="545"/>
                    <a:pt x="649" y="545"/>
                    <a:pt x="649" y="545"/>
                  </a:cubicBezTo>
                  <a:cubicBezTo>
                    <a:pt x="649" y="545"/>
                    <a:pt x="649" y="545"/>
                    <a:pt x="649" y="545"/>
                  </a:cubicBezTo>
                  <a:cubicBezTo>
                    <a:pt x="649" y="545"/>
                    <a:pt x="650" y="546"/>
                    <a:pt x="650" y="546"/>
                  </a:cubicBezTo>
                  <a:cubicBezTo>
                    <a:pt x="650" y="546"/>
                    <a:pt x="650" y="546"/>
                    <a:pt x="650" y="546"/>
                  </a:cubicBezTo>
                  <a:cubicBezTo>
                    <a:pt x="652" y="547"/>
                    <a:pt x="652" y="546"/>
                    <a:pt x="653" y="547"/>
                  </a:cubicBezTo>
                  <a:cubicBezTo>
                    <a:pt x="654" y="547"/>
                    <a:pt x="654" y="547"/>
                    <a:pt x="654" y="548"/>
                  </a:cubicBezTo>
                  <a:cubicBezTo>
                    <a:pt x="655" y="549"/>
                    <a:pt x="655" y="550"/>
                    <a:pt x="656" y="550"/>
                  </a:cubicBezTo>
                  <a:cubicBezTo>
                    <a:pt x="656" y="551"/>
                    <a:pt x="657" y="551"/>
                    <a:pt x="657" y="551"/>
                  </a:cubicBezTo>
                  <a:cubicBezTo>
                    <a:pt x="657" y="551"/>
                    <a:pt x="658" y="553"/>
                    <a:pt x="658" y="554"/>
                  </a:cubicBezTo>
                  <a:cubicBezTo>
                    <a:pt x="659" y="555"/>
                    <a:pt x="659" y="555"/>
                    <a:pt x="659" y="555"/>
                  </a:cubicBezTo>
                  <a:cubicBezTo>
                    <a:pt x="659" y="555"/>
                    <a:pt x="660" y="556"/>
                    <a:pt x="660" y="556"/>
                  </a:cubicBezTo>
                  <a:cubicBezTo>
                    <a:pt x="660" y="556"/>
                    <a:pt x="660" y="556"/>
                    <a:pt x="660" y="556"/>
                  </a:cubicBezTo>
                  <a:cubicBezTo>
                    <a:pt x="660" y="556"/>
                    <a:pt x="661" y="556"/>
                    <a:pt x="661" y="556"/>
                  </a:cubicBezTo>
                  <a:cubicBezTo>
                    <a:pt x="662" y="556"/>
                    <a:pt x="662" y="556"/>
                    <a:pt x="662" y="556"/>
                  </a:cubicBezTo>
                  <a:cubicBezTo>
                    <a:pt x="662" y="555"/>
                    <a:pt x="662" y="554"/>
                    <a:pt x="661" y="553"/>
                  </a:cubicBezTo>
                  <a:cubicBezTo>
                    <a:pt x="661" y="553"/>
                    <a:pt x="661" y="552"/>
                    <a:pt x="661" y="551"/>
                  </a:cubicBezTo>
                  <a:cubicBezTo>
                    <a:pt x="661" y="551"/>
                    <a:pt x="662" y="551"/>
                    <a:pt x="663" y="551"/>
                  </a:cubicBezTo>
                  <a:cubicBezTo>
                    <a:pt x="664" y="551"/>
                    <a:pt x="663" y="550"/>
                    <a:pt x="664" y="550"/>
                  </a:cubicBezTo>
                  <a:cubicBezTo>
                    <a:pt x="665" y="550"/>
                    <a:pt x="664" y="549"/>
                    <a:pt x="664" y="548"/>
                  </a:cubicBezTo>
                  <a:cubicBezTo>
                    <a:pt x="664" y="547"/>
                    <a:pt x="665" y="547"/>
                    <a:pt x="666" y="547"/>
                  </a:cubicBezTo>
                  <a:cubicBezTo>
                    <a:pt x="666" y="547"/>
                    <a:pt x="665" y="546"/>
                    <a:pt x="665" y="545"/>
                  </a:cubicBezTo>
                  <a:cubicBezTo>
                    <a:pt x="666" y="545"/>
                    <a:pt x="668" y="544"/>
                    <a:pt x="668" y="544"/>
                  </a:cubicBezTo>
                  <a:cubicBezTo>
                    <a:pt x="668" y="544"/>
                    <a:pt x="670" y="543"/>
                    <a:pt x="671" y="543"/>
                  </a:cubicBezTo>
                  <a:cubicBezTo>
                    <a:pt x="671" y="542"/>
                    <a:pt x="671" y="542"/>
                    <a:pt x="672" y="542"/>
                  </a:cubicBezTo>
                  <a:cubicBezTo>
                    <a:pt x="672" y="542"/>
                    <a:pt x="672" y="542"/>
                    <a:pt x="672" y="543"/>
                  </a:cubicBezTo>
                  <a:cubicBezTo>
                    <a:pt x="673" y="543"/>
                    <a:pt x="672" y="543"/>
                    <a:pt x="673" y="544"/>
                  </a:cubicBezTo>
                  <a:cubicBezTo>
                    <a:pt x="674" y="544"/>
                    <a:pt x="675" y="544"/>
                    <a:pt x="675" y="543"/>
                  </a:cubicBezTo>
                  <a:cubicBezTo>
                    <a:pt x="675" y="543"/>
                    <a:pt x="674" y="542"/>
                    <a:pt x="673" y="541"/>
                  </a:cubicBezTo>
                  <a:cubicBezTo>
                    <a:pt x="672" y="541"/>
                    <a:pt x="674" y="541"/>
                    <a:pt x="674" y="540"/>
                  </a:cubicBezTo>
                  <a:cubicBezTo>
                    <a:pt x="675" y="540"/>
                    <a:pt x="673" y="539"/>
                    <a:pt x="672" y="538"/>
                  </a:cubicBezTo>
                  <a:cubicBezTo>
                    <a:pt x="672" y="538"/>
                    <a:pt x="670" y="537"/>
                    <a:pt x="669" y="537"/>
                  </a:cubicBezTo>
                  <a:cubicBezTo>
                    <a:pt x="668" y="537"/>
                    <a:pt x="669" y="536"/>
                    <a:pt x="671" y="537"/>
                  </a:cubicBezTo>
                  <a:cubicBezTo>
                    <a:pt x="672" y="537"/>
                    <a:pt x="672" y="536"/>
                    <a:pt x="673" y="536"/>
                  </a:cubicBezTo>
                  <a:cubicBezTo>
                    <a:pt x="674" y="536"/>
                    <a:pt x="674" y="537"/>
                    <a:pt x="674" y="537"/>
                  </a:cubicBezTo>
                  <a:cubicBezTo>
                    <a:pt x="675" y="538"/>
                    <a:pt x="676" y="536"/>
                    <a:pt x="677" y="536"/>
                  </a:cubicBezTo>
                  <a:cubicBezTo>
                    <a:pt x="677" y="535"/>
                    <a:pt x="678" y="534"/>
                    <a:pt x="678" y="534"/>
                  </a:cubicBezTo>
                  <a:cubicBezTo>
                    <a:pt x="679" y="534"/>
                    <a:pt x="679" y="533"/>
                    <a:pt x="679" y="532"/>
                  </a:cubicBezTo>
                  <a:cubicBezTo>
                    <a:pt x="679" y="532"/>
                    <a:pt x="680" y="531"/>
                    <a:pt x="681" y="531"/>
                  </a:cubicBezTo>
                  <a:cubicBezTo>
                    <a:pt x="682" y="531"/>
                    <a:pt x="683" y="531"/>
                    <a:pt x="684" y="531"/>
                  </a:cubicBezTo>
                  <a:cubicBezTo>
                    <a:pt x="684" y="531"/>
                    <a:pt x="685" y="530"/>
                    <a:pt x="685" y="530"/>
                  </a:cubicBezTo>
                  <a:cubicBezTo>
                    <a:pt x="685" y="529"/>
                    <a:pt x="684" y="528"/>
                    <a:pt x="685" y="527"/>
                  </a:cubicBezTo>
                  <a:cubicBezTo>
                    <a:pt x="685" y="526"/>
                    <a:pt x="687" y="525"/>
                    <a:pt x="688" y="525"/>
                  </a:cubicBezTo>
                  <a:cubicBezTo>
                    <a:pt x="689" y="525"/>
                    <a:pt x="689" y="525"/>
                    <a:pt x="691" y="525"/>
                  </a:cubicBezTo>
                  <a:cubicBezTo>
                    <a:pt x="692" y="526"/>
                    <a:pt x="692" y="526"/>
                    <a:pt x="692" y="527"/>
                  </a:cubicBezTo>
                  <a:cubicBezTo>
                    <a:pt x="692" y="528"/>
                    <a:pt x="693" y="528"/>
                    <a:pt x="694" y="528"/>
                  </a:cubicBezTo>
                  <a:cubicBezTo>
                    <a:pt x="695" y="527"/>
                    <a:pt x="694" y="528"/>
                    <a:pt x="696" y="528"/>
                  </a:cubicBezTo>
                  <a:cubicBezTo>
                    <a:pt x="697" y="528"/>
                    <a:pt x="697" y="529"/>
                    <a:pt x="697" y="529"/>
                  </a:cubicBezTo>
                  <a:cubicBezTo>
                    <a:pt x="697" y="529"/>
                    <a:pt x="699" y="528"/>
                    <a:pt x="699" y="529"/>
                  </a:cubicBezTo>
                  <a:cubicBezTo>
                    <a:pt x="700" y="530"/>
                    <a:pt x="699" y="530"/>
                    <a:pt x="699" y="531"/>
                  </a:cubicBezTo>
                  <a:cubicBezTo>
                    <a:pt x="698" y="532"/>
                    <a:pt x="698" y="532"/>
                    <a:pt x="699" y="532"/>
                  </a:cubicBezTo>
                  <a:cubicBezTo>
                    <a:pt x="700" y="533"/>
                    <a:pt x="700" y="532"/>
                    <a:pt x="701" y="532"/>
                  </a:cubicBezTo>
                  <a:cubicBezTo>
                    <a:pt x="702" y="531"/>
                    <a:pt x="702" y="530"/>
                    <a:pt x="702" y="530"/>
                  </a:cubicBezTo>
                  <a:cubicBezTo>
                    <a:pt x="703" y="529"/>
                    <a:pt x="703" y="529"/>
                    <a:pt x="704" y="529"/>
                  </a:cubicBezTo>
                  <a:cubicBezTo>
                    <a:pt x="705" y="529"/>
                    <a:pt x="705" y="529"/>
                    <a:pt x="706" y="528"/>
                  </a:cubicBezTo>
                  <a:cubicBezTo>
                    <a:pt x="706" y="528"/>
                    <a:pt x="706" y="527"/>
                    <a:pt x="706" y="526"/>
                  </a:cubicBezTo>
                  <a:cubicBezTo>
                    <a:pt x="707" y="525"/>
                    <a:pt x="707" y="525"/>
                    <a:pt x="708" y="525"/>
                  </a:cubicBezTo>
                  <a:cubicBezTo>
                    <a:pt x="709" y="525"/>
                    <a:pt x="709" y="524"/>
                    <a:pt x="709" y="524"/>
                  </a:cubicBezTo>
                  <a:cubicBezTo>
                    <a:pt x="710" y="523"/>
                    <a:pt x="711" y="522"/>
                    <a:pt x="711" y="521"/>
                  </a:cubicBezTo>
                  <a:cubicBezTo>
                    <a:pt x="711" y="521"/>
                    <a:pt x="709" y="520"/>
                    <a:pt x="709" y="519"/>
                  </a:cubicBezTo>
                  <a:cubicBezTo>
                    <a:pt x="709" y="518"/>
                    <a:pt x="710" y="518"/>
                    <a:pt x="710" y="517"/>
                  </a:cubicBezTo>
                  <a:cubicBezTo>
                    <a:pt x="711" y="517"/>
                    <a:pt x="711" y="515"/>
                    <a:pt x="711" y="514"/>
                  </a:cubicBezTo>
                  <a:cubicBezTo>
                    <a:pt x="711" y="513"/>
                    <a:pt x="712" y="513"/>
                    <a:pt x="712" y="513"/>
                  </a:cubicBezTo>
                  <a:cubicBezTo>
                    <a:pt x="712" y="512"/>
                    <a:pt x="712" y="511"/>
                    <a:pt x="712" y="509"/>
                  </a:cubicBezTo>
                  <a:cubicBezTo>
                    <a:pt x="713" y="508"/>
                    <a:pt x="713" y="508"/>
                    <a:pt x="712" y="507"/>
                  </a:cubicBezTo>
                  <a:cubicBezTo>
                    <a:pt x="711" y="507"/>
                    <a:pt x="711" y="506"/>
                    <a:pt x="711" y="505"/>
                  </a:cubicBezTo>
                  <a:cubicBezTo>
                    <a:pt x="711" y="504"/>
                    <a:pt x="711" y="501"/>
                    <a:pt x="711" y="500"/>
                  </a:cubicBezTo>
                  <a:cubicBezTo>
                    <a:pt x="711" y="500"/>
                    <a:pt x="713" y="499"/>
                    <a:pt x="713" y="499"/>
                  </a:cubicBezTo>
                  <a:cubicBezTo>
                    <a:pt x="714" y="499"/>
                    <a:pt x="714" y="499"/>
                    <a:pt x="715" y="499"/>
                  </a:cubicBezTo>
                  <a:cubicBezTo>
                    <a:pt x="715" y="499"/>
                    <a:pt x="716" y="497"/>
                    <a:pt x="715" y="497"/>
                  </a:cubicBezTo>
                  <a:cubicBezTo>
                    <a:pt x="715" y="497"/>
                    <a:pt x="713" y="496"/>
                    <a:pt x="714" y="496"/>
                  </a:cubicBezTo>
                  <a:cubicBezTo>
                    <a:pt x="714" y="495"/>
                    <a:pt x="715" y="495"/>
                    <a:pt x="715" y="495"/>
                  </a:cubicBezTo>
                  <a:cubicBezTo>
                    <a:pt x="716" y="495"/>
                    <a:pt x="716" y="494"/>
                    <a:pt x="715" y="494"/>
                  </a:cubicBezTo>
                  <a:cubicBezTo>
                    <a:pt x="715" y="493"/>
                    <a:pt x="713" y="493"/>
                    <a:pt x="713" y="493"/>
                  </a:cubicBezTo>
                  <a:cubicBezTo>
                    <a:pt x="712" y="493"/>
                    <a:pt x="712" y="491"/>
                    <a:pt x="711" y="490"/>
                  </a:cubicBezTo>
                  <a:cubicBezTo>
                    <a:pt x="711" y="490"/>
                    <a:pt x="710" y="489"/>
                    <a:pt x="710" y="487"/>
                  </a:cubicBezTo>
                  <a:cubicBezTo>
                    <a:pt x="710" y="486"/>
                    <a:pt x="709" y="486"/>
                    <a:pt x="708" y="485"/>
                  </a:cubicBezTo>
                  <a:cubicBezTo>
                    <a:pt x="708" y="485"/>
                    <a:pt x="706" y="484"/>
                    <a:pt x="706" y="484"/>
                  </a:cubicBezTo>
                  <a:cubicBezTo>
                    <a:pt x="706" y="484"/>
                    <a:pt x="707" y="483"/>
                    <a:pt x="707" y="482"/>
                  </a:cubicBezTo>
                  <a:cubicBezTo>
                    <a:pt x="707" y="482"/>
                    <a:pt x="707" y="480"/>
                    <a:pt x="706" y="480"/>
                  </a:cubicBezTo>
                  <a:cubicBezTo>
                    <a:pt x="706" y="480"/>
                    <a:pt x="704" y="479"/>
                    <a:pt x="703" y="478"/>
                  </a:cubicBezTo>
                  <a:cubicBezTo>
                    <a:pt x="703" y="478"/>
                    <a:pt x="703" y="476"/>
                    <a:pt x="703" y="476"/>
                  </a:cubicBezTo>
                  <a:cubicBezTo>
                    <a:pt x="703" y="475"/>
                    <a:pt x="701" y="474"/>
                    <a:pt x="700" y="474"/>
                  </a:cubicBezTo>
                  <a:cubicBezTo>
                    <a:pt x="699" y="474"/>
                    <a:pt x="700" y="473"/>
                    <a:pt x="699" y="472"/>
                  </a:cubicBezTo>
                  <a:cubicBezTo>
                    <a:pt x="698" y="471"/>
                    <a:pt x="697" y="472"/>
                    <a:pt x="696" y="473"/>
                  </a:cubicBezTo>
                  <a:cubicBezTo>
                    <a:pt x="695" y="473"/>
                    <a:pt x="695" y="473"/>
                    <a:pt x="694" y="472"/>
                  </a:cubicBezTo>
                  <a:cubicBezTo>
                    <a:pt x="694" y="472"/>
                    <a:pt x="692" y="472"/>
                    <a:pt x="691" y="473"/>
                  </a:cubicBezTo>
                  <a:cubicBezTo>
                    <a:pt x="691" y="473"/>
                    <a:pt x="691" y="475"/>
                    <a:pt x="691" y="476"/>
                  </a:cubicBezTo>
                  <a:cubicBezTo>
                    <a:pt x="691" y="478"/>
                    <a:pt x="691" y="479"/>
                    <a:pt x="691" y="479"/>
                  </a:cubicBezTo>
                  <a:cubicBezTo>
                    <a:pt x="690" y="479"/>
                    <a:pt x="688" y="478"/>
                    <a:pt x="687" y="478"/>
                  </a:cubicBezTo>
                  <a:cubicBezTo>
                    <a:pt x="687" y="478"/>
                    <a:pt x="687" y="479"/>
                    <a:pt x="686" y="480"/>
                  </a:cubicBezTo>
                  <a:cubicBezTo>
                    <a:pt x="686" y="480"/>
                    <a:pt x="686" y="480"/>
                    <a:pt x="685" y="480"/>
                  </a:cubicBezTo>
                  <a:cubicBezTo>
                    <a:pt x="684" y="480"/>
                    <a:pt x="683" y="481"/>
                    <a:pt x="682" y="481"/>
                  </a:cubicBezTo>
                  <a:cubicBezTo>
                    <a:pt x="682" y="481"/>
                    <a:pt x="682" y="479"/>
                    <a:pt x="682" y="478"/>
                  </a:cubicBezTo>
                  <a:cubicBezTo>
                    <a:pt x="683" y="477"/>
                    <a:pt x="681" y="477"/>
                    <a:pt x="680" y="477"/>
                  </a:cubicBezTo>
                  <a:cubicBezTo>
                    <a:pt x="679" y="476"/>
                    <a:pt x="679" y="477"/>
                    <a:pt x="678" y="478"/>
                  </a:cubicBezTo>
                  <a:cubicBezTo>
                    <a:pt x="677" y="478"/>
                    <a:pt x="676" y="478"/>
                    <a:pt x="675" y="478"/>
                  </a:cubicBezTo>
                  <a:cubicBezTo>
                    <a:pt x="674" y="477"/>
                    <a:pt x="674" y="478"/>
                    <a:pt x="674" y="478"/>
                  </a:cubicBezTo>
                  <a:cubicBezTo>
                    <a:pt x="673" y="479"/>
                    <a:pt x="671" y="480"/>
                    <a:pt x="670" y="480"/>
                  </a:cubicBezTo>
                  <a:cubicBezTo>
                    <a:pt x="669" y="480"/>
                    <a:pt x="669" y="479"/>
                    <a:pt x="669" y="478"/>
                  </a:cubicBezTo>
                  <a:cubicBezTo>
                    <a:pt x="669" y="477"/>
                    <a:pt x="669" y="476"/>
                    <a:pt x="669" y="475"/>
                  </a:cubicBezTo>
                  <a:cubicBezTo>
                    <a:pt x="669" y="475"/>
                    <a:pt x="669" y="473"/>
                    <a:pt x="669" y="473"/>
                  </a:cubicBezTo>
                  <a:cubicBezTo>
                    <a:pt x="668" y="472"/>
                    <a:pt x="668" y="472"/>
                    <a:pt x="668" y="472"/>
                  </a:cubicBezTo>
                  <a:cubicBezTo>
                    <a:pt x="668" y="472"/>
                    <a:pt x="668" y="472"/>
                    <a:pt x="668" y="472"/>
                  </a:cubicBezTo>
                  <a:cubicBezTo>
                    <a:pt x="667" y="470"/>
                    <a:pt x="662" y="471"/>
                    <a:pt x="660" y="473"/>
                  </a:cubicBezTo>
                  <a:cubicBezTo>
                    <a:pt x="659" y="474"/>
                    <a:pt x="659" y="478"/>
                    <a:pt x="659" y="480"/>
                  </a:cubicBezTo>
                  <a:cubicBezTo>
                    <a:pt x="659" y="481"/>
                    <a:pt x="659" y="481"/>
                    <a:pt x="659" y="481"/>
                  </a:cubicBezTo>
                  <a:cubicBezTo>
                    <a:pt x="659" y="481"/>
                    <a:pt x="658" y="481"/>
                    <a:pt x="657" y="481"/>
                  </a:cubicBezTo>
                  <a:cubicBezTo>
                    <a:pt x="657" y="481"/>
                    <a:pt x="655" y="481"/>
                    <a:pt x="654" y="480"/>
                  </a:cubicBezTo>
                  <a:cubicBezTo>
                    <a:pt x="653" y="480"/>
                    <a:pt x="652" y="481"/>
                    <a:pt x="651" y="481"/>
                  </a:cubicBezTo>
                  <a:cubicBezTo>
                    <a:pt x="650" y="481"/>
                    <a:pt x="650" y="479"/>
                    <a:pt x="649" y="478"/>
                  </a:cubicBezTo>
                  <a:cubicBezTo>
                    <a:pt x="649" y="477"/>
                    <a:pt x="647" y="476"/>
                    <a:pt x="646" y="476"/>
                  </a:cubicBezTo>
                  <a:cubicBezTo>
                    <a:pt x="645" y="475"/>
                    <a:pt x="645" y="475"/>
                    <a:pt x="644" y="475"/>
                  </a:cubicBezTo>
                  <a:cubicBezTo>
                    <a:pt x="644" y="475"/>
                    <a:pt x="644" y="474"/>
                    <a:pt x="644" y="474"/>
                  </a:cubicBezTo>
                  <a:cubicBezTo>
                    <a:pt x="644" y="473"/>
                    <a:pt x="643" y="473"/>
                    <a:pt x="642" y="473"/>
                  </a:cubicBezTo>
                  <a:cubicBezTo>
                    <a:pt x="641" y="473"/>
                    <a:pt x="640" y="474"/>
                    <a:pt x="639" y="474"/>
                  </a:cubicBezTo>
                  <a:cubicBezTo>
                    <a:pt x="639" y="475"/>
                    <a:pt x="640" y="476"/>
                    <a:pt x="641" y="476"/>
                  </a:cubicBezTo>
                  <a:cubicBezTo>
                    <a:pt x="641" y="477"/>
                    <a:pt x="640" y="478"/>
                    <a:pt x="639" y="478"/>
                  </a:cubicBezTo>
                  <a:cubicBezTo>
                    <a:pt x="638" y="478"/>
                    <a:pt x="638" y="478"/>
                    <a:pt x="637" y="477"/>
                  </a:cubicBezTo>
                  <a:cubicBezTo>
                    <a:pt x="635" y="476"/>
                    <a:pt x="635" y="475"/>
                    <a:pt x="634" y="474"/>
                  </a:cubicBezTo>
                  <a:cubicBezTo>
                    <a:pt x="633" y="473"/>
                    <a:pt x="632" y="472"/>
                    <a:pt x="632" y="471"/>
                  </a:cubicBezTo>
                  <a:cubicBezTo>
                    <a:pt x="632" y="471"/>
                    <a:pt x="631" y="470"/>
                    <a:pt x="632" y="469"/>
                  </a:cubicBezTo>
                  <a:cubicBezTo>
                    <a:pt x="632" y="468"/>
                    <a:pt x="633" y="468"/>
                    <a:pt x="634" y="468"/>
                  </a:cubicBezTo>
                  <a:cubicBezTo>
                    <a:pt x="634" y="468"/>
                    <a:pt x="634" y="469"/>
                    <a:pt x="634" y="469"/>
                  </a:cubicBezTo>
                  <a:cubicBezTo>
                    <a:pt x="634" y="469"/>
                    <a:pt x="635" y="469"/>
                    <a:pt x="635" y="468"/>
                  </a:cubicBezTo>
                  <a:cubicBezTo>
                    <a:pt x="636" y="468"/>
                    <a:pt x="636" y="468"/>
                    <a:pt x="636" y="467"/>
                  </a:cubicBezTo>
                  <a:cubicBezTo>
                    <a:pt x="636" y="467"/>
                    <a:pt x="637" y="465"/>
                    <a:pt x="636" y="464"/>
                  </a:cubicBezTo>
                  <a:cubicBezTo>
                    <a:pt x="636" y="463"/>
                    <a:pt x="634" y="464"/>
                    <a:pt x="634" y="464"/>
                  </a:cubicBezTo>
                  <a:cubicBezTo>
                    <a:pt x="634" y="464"/>
                    <a:pt x="634" y="463"/>
                    <a:pt x="633" y="462"/>
                  </a:cubicBezTo>
                  <a:cubicBezTo>
                    <a:pt x="633" y="461"/>
                    <a:pt x="633" y="460"/>
                    <a:pt x="632" y="460"/>
                  </a:cubicBezTo>
                  <a:cubicBezTo>
                    <a:pt x="632" y="459"/>
                    <a:pt x="631" y="459"/>
                    <a:pt x="630" y="458"/>
                  </a:cubicBezTo>
                  <a:cubicBezTo>
                    <a:pt x="629" y="458"/>
                    <a:pt x="630" y="457"/>
                    <a:pt x="631" y="456"/>
                  </a:cubicBezTo>
                  <a:cubicBezTo>
                    <a:pt x="631" y="456"/>
                    <a:pt x="632" y="455"/>
                    <a:pt x="633" y="454"/>
                  </a:cubicBezTo>
                  <a:cubicBezTo>
                    <a:pt x="634" y="453"/>
                    <a:pt x="632" y="452"/>
                    <a:pt x="631" y="452"/>
                  </a:cubicBezTo>
                  <a:cubicBezTo>
                    <a:pt x="631" y="452"/>
                    <a:pt x="630" y="451"/>
                    <a:pt x="629" y="450"/>
                  </a:cubicBezTo>
                  <a:cubicBezTo>
                    <a:pt x="628" y="449"/>
                    <a:pt x="627" y="450"/>
                    <a:pt x="626" y="450"/>
                  </a:cubicBezTo>
                  <a:cubicBezTo>
                    <a:pt x="625" y="450"/>
                    <a:pt x="625" y="449"/>
                    <a:pt x="625" y="449"/>
                  </a:cubicBezTo>
                  <a:cubicBezTo>
                    <a:pt x="625" y="448"/>
                    <a:pt x="626" y="448"/>
                    <a:pt x="626" y="447"/>
                  </a:cubicBezTo>
                  <a:cubicBezTo>
                    <a:pt x="626" y="446"/>
                    <a:pt x="625" y="446"/>
                    <a:pt x="624" y="445"/>
                  </a:cubicBezTo>
                  <a:cubicBezTo>
                    <a:pt x="623" y="445"/>
                    <a:pt x="622" y="444"/>
                    <a:pt x="621" y="444"/>
                  </a:cubicBezTo>
                  <a:cubicBezTo>
                    <a:pt x="621" y="443"/>
                    <a:pt x="618" y="444"/>
                    <a:pt x="618" y="444"/>
                  </a:cubicBezTo>
                  <a:cubicBezTo>
                    <a:pt x="617" y="445"/>
                    <a:pt x="616" y="445"/>
                    <a:pt x="615" y="446"/>
                  </a:cubicBezTo>
                  <a:cubicBezTo>
                    <a:pt x="614" y="447"/>
                    <a:pt x="612" y="447"/>
                    <a:pt x="612" y="447"/>
                  </a:cubicBezTo>
                  <a:cubicBezTo>
                    <a:pt x="611" y="447"/>
                    <a:pt x="611" y="446"/>
                    <a:pt x="611" y="445"/>
                  </a:cubicBezTo>
                  <a:cubicBezTo>
                    <a:pt x="611" y="445"/>
                    <a:pt x="608" y="444"/>
                    <a:pt x="607" y="444"/>
                  </a:cubicBezTo>
                  <a:cubicBezTo>
                    <a:pt x="606" y="444"/>
                    <a:pt x="605" y="444"/>
                    <a:pt x="604" y="443"/>
                  </a:cubicBezTo>
                  <a:cubicBezTo>
                    <a:pt x="604" y="443"/>
                    <a:pt x="603" y="443"/>
                    <a:pt x="603" y="444"/>
                  </a:cubicBezTo>
                  <a:cubicBezTo>
                    <a:pt x="602" y="444"/>
                    <a:pt x="600" y="443"/>
                    <a:pt x="599" y="443"/>
                  </a:cubicBezTo>
                  <a:cubicBezTo>
                    <a:pt x="598" y="443"/>
                    <a:pt x="599" y="443"/>
                    <a:pt x="598" y="443"/>
                  </a:cubicBezTo>
                  <a:cubicBezTo>
                    <a:pt x="598" y="442"/>
                    <a:pt x="598" y="442"/>
                    <a:pt x="597" y="442"/>
                  </a:cubicBezTo>
                  <a:cubicBezTo>
                    <a:pt x="596" y="442"/>
                    <a:pt x="596" y="444"/>
                    <a:pt x="596" y="444"/>
                  </a:cubicBezTo>
                  <a:cubicBezTo>
                    <a:pt x="596" y="444"/>
                    <a:pt x="596" y="444"/>
                    <a:pt x="594" y="444"/>
                  </a:cubicBezTo>
                  <a:cubicBezTo>
                    <a:pt x="593" y="443"/>
                    <a:pt x="593" y="446"/>
                    <a:pt x="593" y="447"/>
                  </a:cubicBezTo>
                  <a:cubicBezTo>
                    <a:pt x="593" y="448"/>
                    <a:pt x="594" y="449"/>
                    <a:pt x="594" y="451"/>
                  </a:cubicBezTo>
                  <a:cubicBezTo>
                    <a:pt x="594" y="452"/>
                    <a:pt x="594" y="452"/>
                    <a:pt x="594" y="452"/>
                  </a:cubicBezTo>
                  <a:cubicBezTo>
                    <a:pt x="595" y="453"/>
                    <a:pt x="594" y="454"/>
                    <a:pt x="593" y="454"/>
                  </a:cubicBezTo>
                  <a:cubicBezTo>
                    <a:pt x="592" y="455"/>
                    <a:pt x="591" y="454"/>
                    <a:pt x="591" y="454"/>
                  </a:cubicBezTo>
                  <a:cubicBezTo>
                    <a:pt x="591" y="454"/>
                    <a:pt x="589" y="452"/>
                    <a:pt x="589" y="451"/>
                  </a:cubicBezTo>
                  <a:cubicBezTo>
                    <a:pt x="588" y="450"/>
                    <a:pt x="585" y="450"/>
                    <a:pt x="585" y="450"/>
                  </a:cubicBezTo>
                  <a:cubicBezTo>
                    <a:pt x="585" y="450"/>
                    <a:pt x="585" y="448"/>
                    <a:pt x="586" y="448"/>
                  </a:cubicBezTo>
                  <a:cubicBezTo>
                    <a:pt x="586" y="447"/>
                    <a:pt x="586" y="446"/>
                    <a:pt x="586" y="446"/>
                  </a:cubicBezTo>
                  <a:cubicBezTo>
                    <a:pt x="585" y="445"/>
                    <a:pt x="583" y="445"/>
                    <a:pt x="583" y="445"/>
                  </a:cubicBezTo>
                  <a:cubicBezTo>
                    <a:pt x="582" y="443"/>
                    <a:pt x="582" y="443"/>
                    <a:pt x="582" y="443"/>
                  </a:cubicBezTo>
                  <a:cubicBezTo>
                    <a:pt x="582" y="442"/>
                    <a:pt x="582" y="442"/>
                    <a:pt x="582" y="442"/>
                  </a:cubicBezTo>
                  <a:cubicBezTo>
                    <a:pt x="582" y="442"/>
                    <a:pt x="581" y="441"/>
                    <a:pt x="580" y="440"/>
                  </a:cubicBezTo>
                  <a:cubicBezTo>
                    <a:pt x="579" y="439"/>
                    <a:pt x="579" y="438"/>
                    <a:pt x="579" y="437"/>
                  </a:cubicBezTo>
                  <a:cubicBezTo>
                    <a:pt x="580" y="436"/>
                    <a:pt x="578" y="435"/>
                    <a:pt x="578" y="434"/>
                  </a:cubicBezTo>
                  <a:cubicBezTo>
                    <a:pt x="577" y="434"/>
                    <a:pt x="577" y="433"/>
                    <a:pt x="576" y="432"/>
                  </a:cubicBezTo>
                  <a:cubicBezTo>
                    <a:pt x="576" y="431"/>
                    <a:pt x="576" y="430"/>
                    <a:pt x="576" y="428"/>
                  </a:cubicBezTo>
                  <a:cubicBezTo>
                    <a:pt x="576" y="427"/>
                    <a:pt x="576" y="427"/>
                    <a:pt x="576" y="427"/>
                  </a:cubicBezTo>
                  <a:cubicBezTo>
                    <a:pt x="575" y="424"/>
                    <a:pt x="575" y="424"/>
                    <a:pt x="575" y="424"/>
                  </a:cubicBezTo>
                  <a:cubicBezTo>
                    <a:pt x="578" y="418"/>
                    <a:pt x="578" y="418"/>
                    <a:pt x="578" y="418"/>
                  </a:cubicBezTo>
                  <a:cubicBezTo>
                    <a:pt x="578" y="418"/>
                    <a:pt x="579" y="412"/>
                    <a:pt x="579" y="411"/>
                  </a:cubicBezTo>
                  <a:cubicBezTo>
                    <a:pt x="580" y="410"/>
                    <a:pt x="580" y="408"/>
                    <a:pt x="582" y="406"/>
                  </a:cubicBezTo>
                  <a:cubicBezTo>
                    <a:pt x="584" y="404"/>
                    <a:pt x="585" y="403"/>
                    <a:pt x="585" y="403"/>
                  </a:cubicBezTo>
                  <a:cubicBezTo>
                    <a:pt x="585" y="403"/>
                    <a:pt x="587" y="402"/>
                    <a:pt x="587" y="401"/>
                  </a:cubicBezTo>
                  <a:cubicBezTo>
                    <a:pt x="588" y="398"/>
                    <a:pt x="591" y="395"/>
                    <a:pt x="591" y="394"/>
                  </a:cubicBezTo>
                  <a:cubicBezTo>
                    <a:pt x="591" y="393"/>
                    <a:pt x="591" y="392"/>
                    <a:pt x="588" y="392"/>
                  </a:cubicBezTo>
                  <a:cubicBezTo>
                    <a:pt x="583" y="392"/>
                    <a:pt x="576" y="392"/>
                    <a:pt x="576" y="392"/>
                  </a:cubicBezTo>
                  <a:cubicBezTo>
                    <a:pt x="571" y="388"/>
                    <a:pt x="575" y="388"/>
                    <a:pt x="576" y="387"/>
                  </a:cubicBezTo>
                  <a:cubicBezTo>
                    <a:pt x="576" y="386"/>
                    <a:pt x="592" y="382"/>
                    <a:pt x="593" y="381"/>
                  </a:cubicBezTo>
                  <a:cubicBezTo>
                    <a:pt x="594" y="380"/>
                    <a:pt x="594" y="378"/>
                    <a:pt x="594" y="376"/>
                  </a:cubicBezTo>
                  <a:cubicBezTo>
                    <a:pt x="595" y="375"/>
                    <a:pt x="595" y="375"/>
                    <a:pt x="595" y="375"/>
                  </a:cubicBezTo>
                  <a:cubicBezTo>
                    <a:pt x="595" y="375"/>
                    <a:pt x="595" y="374"/>
                    <a:pt x="596" y="374"/>
                  </a:cubicBezTo>
                  <a:cubicBezTo>
                    <a:pt x="597" y="374"/>
                    <a:pt x="597" y="375"/>
                    <a:pt x="598" y="376"/>
                  </a:cubicBezTo>
                  <a:cubicBezTo>
                    <a:pt x="599" y="376"/>
                    <a:pt x="599" y="377"/>
                    <a:pt x="600" y="378"/>
                  </a:cubicBezTo>
                  <a:cubicBezTo>
                    <a:pt x="601" y="379"/>
                    <a:pt x="601" y="380"/>
                    <a:pt x="601" y="380"/>
                  </a:cubicBezTo>
                  <a:cubicBezTo>
                    <a:pt x="601" y="380"/>
                    <a:pt x="602" y="379"/>
                    <a:pt x="602" y="378"/>
                  </a:cubicBezTo>
                  <a:cubicBezTo>
                    <a:pt x="602" y="378"/>
                    <a:pt x="601" y="377"/>
                    <a:pt x="601" y="376"/>
                  </a:cubicBezTo>
                  <a:cubicBezTo>
                    <a:pt x="601" y="375"/>
                    <a:pt x="601" y="375"/>
                    <a:pt x="601" y="374"/>
                  </a:cubicBezTo>
                  <a:cubicBezTo>
                    <a:pt x="601" y="373"/>
                    <a:pt x="602" y="372"/>
                    <a:pt x="603" y="372"/>
                  </a:cubicBezTo>
                  <a:cubicBezTo>
                    <a:pt x="603" y="372"/>
                    <a:pt x="602" y="371"/>
                    <a:pt x="602" y="370"/>
                  </a:cubicBezTo>
                  <a:cubicBezTo>
                    <a:pt x="601" y="369"/>
                    <a:pt x="600" y="371"/>
                    <a:pt x="600" y="371"/>
                  </a:cubicBezTo>
                  <a:cubicBezTo>
                    <a:pt x="600" y="371"/>
                    <a:pt x="599" y="369"/>
                    <a:pt x="598" y="369"/>
                  </a:cubicBezTo>
                  <a:cubicBezTo>
                    <a:pt x="597" y="369"/>
                    <a:pt x="597" y="369"/>
                    <a:pt x="597" y="370"/>
                  </a:cubicBezTo>
                  <a:cubicBezTo>
                    <a:pt x="597" y="370"/>
                    <a:pt x="595" y="370"/>
                    <a:pt x="595" y="369"/>
                  </a:cubicBezTo>
                  <a:cubicBezTo>
                    <a:pt x="594" y="368"/>
                    <a:pt x="593" y="368"/>
                    <a:pt x="593" y="367"/>
                  </a:cubicBezTo>
                  <a:cubicBezTo>
                    <a:pt x="592" y="366"/>
                    <a:pt x="592" y="367"/>
                    <a:pt x="592" y="367"/>
                  </a:cubicBezTo>
                  <a:cubicBezTo>
                    <a:pt x="591" y="367"/>
                    <a:pt x="590" y="367"/>
                    <a:pt x="590" y="367"/>
                  </a:cubicBezTo>
                  <a:cubicBezTo>
                    <a:pt x="589" y="368"/>
                    <a:pt x="589" y="368"/>
                    <a:pt x="588" y="368"/>
                  </a:cubicBezTo>
                  <a:cubicBezTo>
                    <a:pt x="588" y="367"/>
                    <a:pt x="588" y="367"/>
                    <a:pt x="588" y="366"/>
                  </a:cubicBezTo>
                  <a:cubicBezTo>
                    <a:pt x="588" y="366"/>
                    <a:pt x="588" y="365"/>
                    <a:pt x="588" y="365"/>
                  </a:cubicBezTo>
                  <a:cubicBezTo>
                    <a:pt x="588" y="364"/>
                    <a:pt x="588" y="362"/>
                    <a:pt x="587" y="361"/>
                  </a:cubicBezTo>
                  <a:cubicBezTo>
                    <a:pt x="587" y="360"/>
                    <a:pt x="585" y="360"/>
                    <a:pt x="584" y="360"/>
                  </a:cubicBezTo>
                  <a:cubicBezTo>
                    <a:pt x="584" y="359"/>
                    <a:pt x="583" y="358"/>
                    <a:pt x="583" y="358"/>
                  </a:cubicBezTo>
                  <a:cubicBezTo>
                    <a:pt x="582" y="357"/>
                    <a:pt x="582" y="357"/>
                    <a:pt x="581" y="358"/>
                  </a:cubicBezTo>
                  <a:cubicBezTo>
                    <a:pt x="581" y="358"/>
                    <a:pt x="580" y="358"/>
                    <a:pt x="580" y="358"/>
                  </a:cubicBezTo>
                  <a:cubicBezTo>
                    <a:pt x="579" y="357"/>
                    <a:pt x="579" y="357"/>
                    <a:pt x="579" y="356"/>
                  </a:cubicBezTo>
                  <a:cubicBezTo>
                    <a:pt x="580" y="355"/>
                    <a:pt x="580" y="354"/>
                    <a:pt x="580" y="353"/>
                  </a:cubicBezTo>
                  <a:cubicBezTo>
                    <a:pt x="580" y="352"/>
                    <a:pt x="579" y="352"/>
                    <a:pt x="580" y="351"/>
                  </a:cubicBezTo>
                  <a:cubicBezTo>
                    <a:pt x="580" y="350"/>
                    <a:pt x="580" y="348"/>
                    <a:pt x="580" y="347"/>
                  </a:cubicBezTo>
                  <a:cubicBezTo>
                    <a:pt x="581" y="346"/>
                    <a:pt x="580" y="346"/>
                    <a:pt x="579" y="346"/>
                  </a:cubicBezTo>
                  <a:cubicBezTo>
                    <a:pt x="578" y="346"/>
                    <a:pt x="578" y="346"/>
                    <a:pt x="577" y="347"/>
                  </a:cubicBezTo>
                  <a:cubicBezTo>
                    <a:pt x="577" y="347"/>
                    <a:pt x="576" y="348"/>
                    <a:pt x="575" y="349"/>
                  </a:cubicBezTo>
                  <a:cubicBezTo>
                    <a:pt x="574" y="349"/>
                    <a:pt x="574" y="349"/>
                    <a:pt x="573" y="349"/>
                  </a:cubicBezTo>
                  <a:cubicBezTo>
                    <a:pt x="571" y="349"/>
                    <a:pt x="572" y="350"/>
                    <a:pt x="572" y="350"/>
                  </a:cubicBezTo>
                  <a:cubicBezTo>
                    <a:pt x="572" y="350"/>
                    <a:pt x="572" y="351"/>
                    <a:pt x="571" y="351"/>
                  </a:cubicBezTo>
                  <a:cubicBezTo>
                    <a:pt x="571" y="351"/>
                    <a:pt x="571" y="350"/>
                    <a:pt x="570" y="349"/>
                  </a:cubicBezTo>
                  <a:cubicBezTo>
                    <a:pt x="570" y="349"/>
                    <a:pt x="569" y="349"/>
                    <a:pt x="570" y="348"/>
                  </a:cubicBezTo>
                  <a:cubicBezTo>
                    <a:pt x="571" y="347"/>
                    <a:pt x="571" y="347"/>
                    <a:pt x="571" y="346"/>
                  </a:cubicBezTo>
                  <a:cubicBezTo>
                    <a:pt x="571" y="346"/>
                    <a:pt x="570" y="343"/>
                    <a:pt x="570" y="342"/>
                  </a:cubicBezTo>
                  <a:cubicBezTo>
                    <a:pt x="570" y="341"/>
                    <a:pt x="569" y="340"/>
                    <a:pt x="568" y="340"/>
                  </a:cubicBezTo>
                  <a:cubicBezTo>
                    <a:pt x="568" y="340"/>
                    <a:pt x="565" y="342"/>
                    <a:pt x="565" y="342"/>
                  </a:cubicBezTo>
                  <a:cubicBezTo>
                    <a:pt x="564" y="342"/>
                    <a:pt x="565" y="341"/>
                    <a:pt x="565" y="340"/>
                  </a:cubicBezTo>
                  <a:cubicBezTo>
                    <a:pt x="565" y="339"/>
                    <a:pt x="564" y="339"/>
                    <a:pt x="564" y="339"/>
                  </a:cubicBezTo>
                  <a:cubicBezTo>
                    <a:pt x="563" y="339"/>
                    <a:pt x="563" y="340"/>
                    <a:pt x="562" y="339"/>
                  </a:cubicBezTo>
                  <a:cubicBezTo>
                    <a:pt x="562" y="338"/>
                    <a:pt x="561" y="337"/>
                    <a:pt x="561" y="336"/>
                  </a:cubicBezTo>
                  <a:cubicBezTo>
                    <a:pt x="561" y="335"/>
                    <a:pt x="561" y="335"/>
                    <a:pt x="561" y="334"/>
                  </a:cubicBezTo>
                  <a:cubicBezTo>
                    <a:pt x="560" y="333"/>
                    <a:pt x="561" y="333"/>
                    <a:pt x="561" y="331"/>
                  </a:cubicBezTo>
                  <a:cubicBezTo>
                    <a:pt x="562" y="323"/>
                    <a:pt x="563" y="329"/>
                    <a:pt x="568" y="325"/>
                  </a:cubicBezTo>
                  <a:cubicBezTo>
                    <a:pt x="569" y="324"/>
                    <a:pt x="568" y="324"/>
                    <a:pt x="568" y="323"/>
                  </a:cubicBezTo>
                  <a:cubicBezTo>
                    <a:pt x="569" y="322"/>
                    <a:pt x="569" y="321"/>
                    <a:pt x="570" y="320"/>
                  </a:cubicBezTo>
                  <a:cubicBezTo>
                    <a:pt x="571" y="319"/>
                    <a:pt x="571" y="319"/>
                    <a:pt x="570" y="318"/>
                  </a:cubicBezTo>
                  <a:cubicBezTo>
                    <a:pt x="570" y="317"/>
                    <a:pt x="570" y="317"/>
                    <a:pt x="571" y="316"/>
                  </a:cubicBezTo>
                  <a:cubicBezTo>
                    <a:pt x="571" y="316"/>
                    <a:pt x="572" y="309"/>
                    <a:pt x="571" y="308"/>
                  </a:cubicBezTo>
                  <a:cubicBezTo>
                    <a:pt x="571" y="307"/>
                    <a:pt x="572" y="306"/>
                    <a:pt x="573" y="306"/>
                  </a:cubicBezTo>
                  <a:cubicBezTo>
                    <a:pt x="573" y="305"/>
                    <a:pt x="573" y="303"/>
                    <a:pt x="573" y="302"/>
                  </a:cubicBezTo>
                  <a:cubicBezTo>
                    <a:pt x="574" y="301"/>
                    <a:pt x="574" y="300"/>
                    <a:pt x="574" y="300"/>
                  </a:cubicBezTo>
                  <a:cubicBezTo>
                    <a:pt x="574" y="299"/>
                    <a:pt x="574" y="298"/>
                    <a:pt x="573" y="297"/>
                  </a:cubicBezTo>
                  <a:cubicBezTo>
                    <a:pt x="572" y="297"/>
                    <a:pt x="572" y="296"/>
                    <a:pt x="573" y="296"/>
                  </a:cubicBezTo>
                  <a:cubicBezTo>
                    <a:pt x="573" y="295"/>
                    <a:pt x="574" y="296"/>
                    <a:pt x="574" y="296"/>
                  </a:cubicBezTo>
                  <a:cubicBezTo>
                    <a:pt x="575" y="297"/>
                    <a:pt x="576" y="297"/>
                    <a:pt x="576" y="297"/>
                  </a:cubicBezTo>
                  <a:cubicBezTo>
                    <a:pt x="576" y="297"/>
                    <a:pt x="576" y="297"/>
                    <a:pt x="576" y="297"/>
                  </a:cubicBezTo>
                  <a:cubicBezTo>
                    <a:pt x="577" y="296"/>
                    <a:pt x="577" y="295"/>
                    <a:pt x="578" y="295"/>
                  </a:cubicBezTo>
                  <a:cubicBezTo>
                    <a:pt x="578" y="294"/>
                    <a:pt x="578" y="293"/>
                    <a:pt x="578" y="292"/>
                  </a:cubicBezTo>
                  <a:cubicBezTo>
                    <a:pt x="578" y="291"/>
                    <a:pt x="577" y="290"/>
                    <a:pt x="577" y="289"/>
                  </a:cubicBezTo>
                  <a:cubicBezTo>
                    <a:pt x="577" y="288"/>
                    <a:pt x="578" y="287"/>
                    <a:pt x="579" y="286"/>
                  </a:cubicBezTo>
                  <a:cubicBezTo>
                    <a:pt x="579" y="285"/>
                    <a:pt x="580" y="283"/>
                    <a:pt x="580" y="283"/>
                  </a:cubicBezTo>
                  <a:cubicBezTo>
                    <a:pt x="579" y="281"/>
                    <a:pt x="579" y="281"/>
                    <a:pt x="579" y="281"/>
                  </a:cubicBezTo>
                  <a:cubicBezTo>
                    <a:pt x="580" y="280"/>
                    <a:pt x="583" y="276"/>
                    <a:pt x="583" y="275"/>
                  </a:cubicBezTo>
                  <a:cubicBezTo>
                    <a:pt x="584" y="275"/>
                    <a:pt x="585" y="274"/>
                    <a:pt x="586" y="274"/>
                  </a:cubicBezTo>
                  <a:cubicBezTo>
                    <a:pt x="586" y="274"/>
                    <a:pt x="588" y="272"/>
                    <a:pt x="589" y="271"/>
                  </a:cubicBezTo>
                  <a:cubicBezTo>
                    <a:pt x="590" y="270"/>
                    <a:pt x="590" y="270"/>
                    <a:pt x="591" y="270"/>
                  </a:cubicBezTo>
                  <a:cubicBezTo>
                    <a:pt x="591" y="270"/>
                    <a:pt x="591" y="270"/>
                    <a:pt x="591" y="270"/>
                  </a:cubicBezTo>
                  <a:cubicBezTo>
                    <a:pt x="590" y="268"/>
                    <a:pt x="590" y="266"/>
                    <a:pt x="589" y="265"/>
                  </a:cubicBezTo>
                  <a:cubicBezTo>
                    <a:pt x="589" y="264"/>
                    <a:pt x="586" y="259"/>
                    <a:pt x="586" y="258"/>
                  </a:cubicBezTo>
                  <a:cubicBezTo>
                    <a:pt x="585" y="258"/>
                    <a:pt x="583" y="253"/>
                    <a:pt x="582" y="252"/>
                  </a:cubicBezTo>
                  <a:cubicBezTo>
                    <a:pt x="581" y="252"/>
                    <a:pt x="581" y="251"/>
                    <a:pt x="579" y="251"/>
                  </a:cubicBezTo>
                  <a:cubicBezTo>
                    <a:pt x="578" y="251"/>
                    <a:pt x="575" y="252"/>
                    <a:pt x="574" y="251"/>
                  </a:cubicBezTo>
                  <a:cubicBezTo>
                    <a:pt x="574" y="250"/>
                    <a:pt x="573" y="247"/>
                    <a:pt x="573" y="246"/>
                  </a:cubicBezTo>
                  <a:cubicBezTo>
                    <a:pt x="573" y="245"/>
                    <a:pt x="571" y="242"/>
                    <a:pt x="571" y="241"/>
                  </a:cubicBezTo>
                  <a:cubicBezTo>
                    <a:pt x="571" y="240"/>
                    <a:pt x="569" y="238"/>
                    <a:pt x="568" y="241"/>
                  </a:cubicBezTo>
                  <a:cubicBezTo>
                    <a:pt x="566" y="244"/>
                    <a:pt x="565" y="247"/>
                    <a:pt x="564" y="247"/>
                  </a:cubicBezTo>
                  <a:cubicBezTo>
                    <a:pt x="563" y="247"/>
                    <a:pt x="561" y="248"/>
                    <a:pt x="559" y="248"/>
                  </a:cubicBezTo>
                  <a:cubicBezTo>
                    <a:pt x="556" y="247"/>
                    <a:pt x="553" y="247"/>
                    <a:pt x="552" y="247"/>
                  </a:cubicBezTo>
                  <a:cubicBezTo>
                    <a:pt x="551" y="246"/>
                    <a:pt x="548" y="245"/>
                    <a:pt x="548" y="245"/>
                  </a:cubicBezTo>
                  <a:cubicBezTo>
                    <a:pt x="547" y="245"/>
                    <a:pt x="546" y="246"/>
                    <a:pt x="544" y="247"/>
                  </a:cubicBezTo>
                  <a:cubicBezTo>
                    <a:pt x="543" y="249"/>
                    <a:pt x="541" y="251"/>
                    <a:pt x="541" y="252"/>
                  </a:cubicBezTo>
                  <a:cubicBezTo>
                    <a:pt x="541" y="253"/>
                    <a:pt x="542" y="257"/>
                    <a:pt x="540" y="257"/>
                  </a:cubicBezTo>
                  <a:cubicBezTo>
                    <a:pt x="539" y="257"/>
                    <a:pt x="539" y="257"/>
                    <a:pt x="539" y="257"/>
                  </a:cubicBezTo>
                  <a:cubicBezTo>
                    <a:pt x="539" y="256"/>
                    <a:pt x="537" y="257"/>
                    <a:pt x="536" y="256"/>
                  </a:cubicBezTo>
                  <a:cubicBezTo>
                    <a:pt x="535" y="256"/>
                    <a:pt x="533" y="256"/>
                    <a:pt x="533" y="256"/>
                  </a:cubicBezTo>
                  <a:cubicBezTo>
                    <a:pt x="532" y="256"/>
                    <a:pt x="530" y="257"/>
                    <a:pt x="529" y="257"/>
                  </a:cubicBezTo>
                  <a:cubicBezTo>
                    <a:pt x="528" y="257"/>
                    <a:pt x="527" y="257"/>
                    <a:pt x="526" y="257"/>
                  </a:cubicBezTo>
                  <a:cubicBezTo>
                    <a:pt x="525" y="257"/>
                    <a:pt x="524" y="257"/>
                    <a:pt x="524" y="256"/>
                  </a:cubicBezTo>
                  <a:cubicBezTo>
                    <a:pt x="523" y="255"/>
                    <a:pt x="522" y="256"/>
                    <a:pt x="521" y="255"/>
                  </a:cubicBezTo>
                  <a:cubicBezTo>
                    <a:pt x="520" y="255"/>
                    <a:pt x="521" y="254"/>
                    <a:pt x="520" y="253"/>
                  </a:cubicBezTo>
                  <a:cubicBezTo>
                    <a:pt x="520" y="252"/>
                    <a:pt x="518" y="251"/>
                    <a:pt x="518" y="251"/>
                  </a:cubicBezTo>
                  <a:cubicBezTo>
                    <a:pt x="517" y="251"/>
                    <a:pt x="517" y="251"/>
                    <a:pt x="517" y="251"/>
                  </a:cubicBezTo>
                  <a:cubicBezTo>
                    <a:pt x="517" y="250"/>
                    <a:pt x="516" y="248"/>
                    <a:pt x="516" y="248"/>
                  </a:cubicBezTo>
                  <a:cubicBezTo>
                    <a:pt x="515" y="247"/>
                    <a:pt x="515" y="246"/>
                    <a:pt x="516" y="244"/>
                  </a:cubicBezTo>
                  <a:cubicBezTo>
                    <a:pt x="516" y="241"/>
                    <a:pt x="517" y="242"/>
                    <a:pt x="517" y="239"/>
                  </a:cubicBezTo>
                  <a:cubicBezTo>
                    <a:pt x="518" y="236"/>
                    <a:pt x="516" y="237"/>
                    <a:pt x="515" y="238"/>
                  </a:cubicBezTo>
                  <a:cubicBezTo>
                    <a:pt x="514" y="238"/>
                    <a:pt x="514" y="237"/>
                    <a:pt x="514" y="236"/>
                  </a:cubicBezTo>
                  <a:cubicBezTo>
                    <a:pt x="513" y="235"/>
                    <a:pt x="514" y="235"/>
                    <a:pt x="513" y="232"/>
                  </a:cubicBezTo>
                  <a:cubicBezTo>
                    <a:pt x="511" y="230"/>
                    <a:pt x="512" y="229"/>
                    <a:pt x="513" y="228"/>
                  </a:cubicBezTo>
                  <a:cubicBezTo>
                    <a:pt x="513" y="227"/>
                    <a:pt x="513" y="226"/>
                    <a:pt x="516" y="226"/>
                  </a:cubicBezTo>
                  <a:cubicBezTo>
                    <a:pt x="519" y="225"/>
                    <a:pt x="517" y="223"/>
                    <a:pt x="517" y="222"/>
                  </a:cubicBezTo>
                  <a:cubicBezTo>
                    <a:pt x="517" y="221"/>
                    <a:pt x="516" y="219"/>
                    <a:pt x="516" y="217"/>
                  </a:cubicBezTo>
                  <a:cubicBezTo>
                    <a:pt x="516" y="216"/>
                    <a:pt x="515" y="213"/>
                    <a:pt x="514" y="211"/>
                  </a:cubicBezTo>
                  <a:cubicBezTo>
                    <a:pt x="513" y="209"/>
                    <a:pt x="511" y="209"/>
                    <a:pt x="511" y="209"/>
                  </a:cubicBezTo>
                  <a:cubicBezTo>
                    <a:pt x="510" y="209"/>
                    <a:pt x="508" y="209"/>
                    <a:pt x="507" y="211"/>
                  </a:cubicBezTo>
                  <a:cubicBezTo>
                    <a:pt x="506" y="210"/>
                    <a:pt x="506" y="210"/>
                    <a:pt x="506" y="210"/>
                  </a:cubicBezTo>
                  <a:cubicBezTo>
                    <a:pt x="506" y="210"/>
                    <a:pt x="505" y="209"/>
                    <a:pt x="505" y="208"/>
                  </a:cubicBezTo>
                  <a:cubicBezTo>
                    <a:pt x="504" y="208"/>
                    <a:pt x="506" y="203"/>
                    <a:pt x="506" y="202"/>
                  </a:cubicBezTo>
                  <a:cubicBezTo>
                    <a:pt x="507" y="202"/>
                    <a:pt x="508" y="202"/>
                    <a:pt x="509" y="201"/>
                  </a:cubicBezTo>
                  <a:cubicBezTo>
                    <a:pt x="510" y="201"/>
                    <a:pt x="511" y="202"/>
                    <a:pt x="512" y="201"/>
                  </a:cubicBezTo>
                  <a:cubicBezTo>
                    <a:pt x="513" y="201"/>
                    <a:pt x="513" y="201"/>
                    <a:pt x="513" y="200"/>
                  </a:cubicBezTo>
                  <a:cubicBezTo>
                    <a:pt x="513" y="200"/>
                    <a:pt x="513" y="199"/>
                    <a:pt x="513" y="199"/>
                  </a:cubicBezTo>
                  <a:cubicBezTo>
                    <a:pt x="514" y="198"/>
                    <a:pt x="514" y="197"/>
                    <a:pt x="515" y="197"/>
                  </a:cubicBezTo>
                  <a:cubicBezTo>
                    <a:pt x="516" y="196"/>
                    <a:pt x="516" y="195"/>
                    <a:pt x="517" y="194"/>
                  </a:cubicBezTo>
                  <a:cubicBezTo>
                    <a:pt x="518" y="194"/>
                    <a:pt x="519" y="192"/>
                    <a:pt x="519" y="192"/>
                  </a:cubicBezTo>
                  <a:cubicBezTo>
                    <a:pt x="519" y="191"/>
                    <a:pt x="520" y="189"/>
                    <a:pt x="521" y="189"/>
                  </a:cubicBezTo>
                  <a:cubicBezTo>
                    <a:pt x="522" y="190"/>
                    <a:pt x="523" y="189"/>
                    <a:pt x="523" y="189"/>
                  </a:cubicBezTo>
                  <a:cubicBezTo>
                    <a:pt x="524" y="188"/>
                    <a:pt x="524" y="187"/>
                    <a:pt x="524" y="187"/>
                  </a:cubicBezTo>
                  <a:cubicBezTo>
                    <a:pt x="525" y="187"/>
                    <a:pt x="526" y="187"/>
                    <a:pt x="526" y="187"/>
                  </a:cubicBezTo>
                  <a:cubicBezTo>
                    <a:pt x="526" y="186"/>
                    <a:pt x="526" y="186"/>
                    <a:pt x="526" y="185"/>
                  </a:cubicBezTo>
                  <a:cubicBezTo>
                    <a:pt x="526" y="184"/>
                    <a:pt x="526" y="183"/>
                    <a:pt x="527" y="183"/>
                  </a:cubicBezTo>
                  <a:cubicBezTo>
                    <a:pt x="528" y="183"/>
                    <a:pt x="529" y="182"/>
                    <a:pt x="529" y="181"/>
                  </a:cubicBezTo>
                  <a:cubicBezTo>
                    <a:pt x="529" y="180"/>
                    <a:pt x="528" y="179"/>
                    <a:pt x="529" y="178"/>
                  </a:cubicBezTo>
                  <a:cubicBezTo>
                    <a:pt x="529" y="178"/>
                    <a:pt x="530" y="177"/>
                    <a:pt x="530" y="176"/>
                  </a:cubicBezTo>
                  <a:cubicBezTo>
                    <a:pt x="530" y="175"/>
                    <a:pt x="531" y="173"/>
                    <a:pt x="531" y="173"/>
                  </a:cubicBezTo>
                  <a:cubicBezTo>
                    <a:pt x="532" y="174"/>
                    <a:pt x="534" y="175"/>
                    <a:pt x="535" y="175"/>
                  </a:cubicBezTo>
                  <a:cubicBezTo>
                    <a:pt x="538" y="178"/>
                    <a:pt x="534" y="177"/>
                    <a:pt x="538" y="180"/>
                  </a:cubicBezTo>
                  <a:cubicBezTo>
                    <a:pt x="539" y="181"/>
                    <a:pt x="540" y="181"/>
                    <a:pt x="542" y="183"/>
                  </a:cubicBezTo>
                  <a:cubicBezTo>
                    <a:pt x="543" y="184"/>
                    <a:pt x="545" y="184"/>
                    <a:pt x="546" y="184"/>
                  </a:cubicBezTo>
                  <a:cubicBezTo>
                    <a:pt x="546" y="185"/>
                    <a:pt x="546" y="185"/>
                    <a:pt x="547" y="186"/>
                  </a:cubicBezTo>
                  <a:cubicBezTo>
                    <a:pt x="548" y="187"/>
                    <a:pt x="549" y="189"/>
                    <a:pt x="550" y="190"/>
                  </a:cubicBezTo>
                  <a:cubicBezTo>
                    <a:pt x="550" y="190"/>
                    <a:pt x="550" y="190"/>
                    <a:pt x="550" y="190"/>
                  </a:cubicBezTo>
                  <a:cubicBezTo>
                    <a:pt x="550" y="190"/>
                    <a:pt x="551" y="189"/>
                    <a:pt x="551" y="188"/>
                  </a:cubicBezTo>
                  <a:cubicBezTo>
                    <a:pt x="552" y="188"/>
                    <a:pt x="552" y="187"/>
                    <a:pt x="552" y="188"/>
                  </a:cubicBezTo>
                  <a:cubicBezTo>
                    <a:pt x="553" y="188"/>
                    <a:pt x="554" y="189"/>
                    <a:pt x="554" y="188"/>
                  </a:cubicBezTo>
                  <a:cubicBezTo>
                    <a:pt x="554" y="187"/>
                    <a:pt x="553" y="186"/>
                    <a:pt x="554" y="186"/>
                  </a:cubicBezTo>
                  <a:cubicBezTo>
                    <a:pt x="555" y="186"/>
                    <a:pt x="556" y="187"/>
                    <a:pt x="556" y="187"/>
                  </a:cubicBezTo>
                  <a:cubicBezTo>
                    <a:pt x="557" y="187"/>
                    <a:pt x="557" y="186"/>
                    <a:pt x="557" y="185"/>
                  </a:cubicBezTo>
                  <a:cubicBezTo>
                    <a:pt x="556" y="184"/>
                    <a:pt x="555" y="183"/>
                    <a:pt x="556" y="183"/>
                  </a:cubicBezTo>
                  <a:cubicBezTo>
                    <a:pt x="557" y="182"/>
                    <a:pt x="558" y="181"/>
                    <a:pt x="559" y="180"/>
                  </a:cubicBezTo>
                  <a:cubicBezTo>
                    <a:pt x="559" y="180"/>
                    <a:pt x="560" y="179"/>
                    <a:pt x="561" y="178"/>
                  </a:cubicBezTo>
                  <a:cubicBezTo>
                    <a:pt x="561" y="177"/>
                    <a:pt x="561" y="177"/>
                    <a:pt x="562" y="177"/>
                  </a:cubicBezTo>
                  <a:cubicBezTo>
                    <a:pt x="562" y="177"/>
                    <a:pt x="563" y="175"/>
                    <a:pt x="563" y="175"/>
                  </a:cubicBezTo>
                  <a:cubicBezTo>
                    <a:pt x="563" y="174"/>
                    <a:pt x="562" y="174"/>
                    <a:pt x="563" y="173"/>
                  </a:cubicBezTo>
                  <a:cubicBezTo>
                    <a:pt x="564" y="172"/>
                    <a:pt x="565" y="171"/>
                    <a:pt x="565" y="171"/>
                  </a:cubicBezTo>
                  <a:cubicBezTo>
                    <a:pt x="566" y="171"/>
                    <a:pt x="569" y="172"/>
                    <a:pt x="569" y="173"/>
                  </a:cubicBezTo>
                  <a:cubicBezTo>
                    <a:pt x="569" y="173"/>
                    <a:pt x="569" y="174"/>
                    <a:pt x="570" y="175"/>
                  </a:cubicBezTo>
                  <a:cubicBezTo>
                    <a:pt x="571" y="175"/>
                    <a:pt x="572" y="175"/>
                    <a:pt x="573" y="175"/>
                  </a:cubicBezTo>
                  <a:cubicBezTo>
                    <a:pt x="578" y="177"/>
                    <a:pt x="578" y="180"/>
                    <a:pt x="582" y="184"/>
                  </a:cubicBezTo>
                  <a:cubicBezTo>
                    <a:pt x="583" y="184"/>
                    <a:pt x="584" y="185"/>
                    <a:pt x="584" y="185"/>
                  </a:cubicBezTo>
                  <a:cubicBezTo>
                    <a:pt x="584" y="186"/>
                    <a:pt x="585" y="186"/>
                    <a:pt x="586" y="186"/>
                  </a:cubicBezTo>
                  <a:cubicBezTo>
                    <a:pt x="586" y="185"/>
                    <a:pt x="588" y="184"/>
                    <a:pt x="588" y="185"/>
                  </a:cubicBezTo>
                  <a:cubicBezTo>
                    <a:pt x="589" y="185"/>
                    <a:pt x="589" y="185"/>
                    <a:pt x="590" y="185"/>
                  </a:cubicBezTo>
                  <a:cubicBezTo>
                    <a:pt x="591" y="185"/>
                    <a:pt x="590" y="185"/>
                    <a:pt x="591" y="184"/>
                  </a:cubicBezTo>
                  <a:cubicBezTo>
                    <a:pt x="591" y="184"/>
                    <a:pt x="592" y="184"/>
                    <a:pt x="592" y="183"/>
                  </a:cubicBezTo>
                  <a:cubicBezTo>
                    <a:pt x="593" y="183"/>
                    <a:pt x="594" y="182"/>
                    <a:pt x="594" y="183"/>
                  </a:cubicBezTo>
                  <a:cubicBezTo>
                    <a:pt x="595" y="184"/>
                    <a:pt x="595" y="184"/>
                    <a:pt x="595" y="183"/>
                  </a:cubicBezTo>
                  <a:cubicBezTo>
                    <a:pt x="596" y="183"/>
                    <a:pt x="597" y="182"/>
                    <a:pt x="597" y="183"/>
                  </a:cubicBezTo>
                  <a:cubicBezTo>
                    <a:pt x="597" y="183"/>
                    <a:pt x="597" y="185"/>
                    <a:pt x="598" y="185"/>
                  </a:cubicBezTo>
                  <a:cubicBezTo>
                    <a:pt x="599" y="185"/>
                    <a:pt x="599" y="185"/>
                    <a:pt x="600" y="184"/>
                  </a:cubicBezTo>
                  <a:cubicBezTo>
                    <a:pt x="600" y="183"/>
                    <a:pt x="600" y="182"/>
                    <a:pt x="601" y="182"/>
                  </a:cubicBezTo>
                  <a:cubicBezTo>
                    <a:pt x="602" y="182"/>
                    <a:pt x="602" y="182"/>
                    <a:pt x="602" y="182"/>
                  </a:cubicBezTo>
                  <a:cubicBezTo>
                    <a:pt x="603" y="183"/>
                    <a:pt x="605" y="183"/>
                    <a:pt x="605" y="184"/>
                  </a:cubicBezTo>
                  <a:cubicBezTo>
                    <a:pt x="605" y="184"/>
                    <a:pt x="604" y="186"/>
                    <a:pt x="604" y="186"/>
                  </a:cubicBezTo>
                  <a:cubicBezTo>
                    <a:pt x="604" y="187"/>
                    <a:pt x="605" y="187"/>
                    <a:pt x="606" y="187"/>
                  </a:cubicBezTo>
                  <a:cubicBezTo>
                    <a:pt x="606" y="187"/>
                    <a:pt x="606" y="187"/>
                    <a:pt x="607" y="187"/>
                  </a:cubicBezTo>
                  <a:cubicBezTo>
                    <a:pt x="608" y="186"/>
                    <a:pt x="608" y="186"/>
                    <a:pt x="609" y="185"/>
                  </a:cubicBezTo>
                  <a:cubicBezTo>
                    <a:pt x="609" y="185"/>
                    <a:pt x="609" y="184"/>
                    <a:pt x="610" y="184"/>
                  </a:cubicBezTo>
                  <a:cubicBezTo>
                    <a:pt x="610" y="183"/>
                    <a:pt x="613" y="182"/>
                    <a:pt x="613" y="181"/>
                  </a:cubicBezTo>
                  <a:cubicBezTo>
                    <a:pt x="614" y="181"/>
                    <a:pt x="616" y="180"/>
                    <a:pt x="617" y="179"/>
                  </a:cubicBezTo>
                  <a:cubicBezTo>
                    <a:pt x="618" y="178"/>
                    <a:pt x="618" y="178"/>
                    <a:pt x="619" y="177"/>
                  </a:cubicBezTo>
                  <a:cubicBezTo>
                    <a:pt x="620" y="177"/>
                    <a:pt x="622" y="176"/>
                    <a:pt x="623" y="176"/>
                  </a:cubicBezTo>
                  <a:cubicBezTo>
                    <a:pt x="624" y="176"/>
                    <a:pt x="624" y="176"/>
                    <a:pt x="624" y="176"/>
                  </a:cubicBezTo>
                  <a:cubicBezTo>
                    <a:pt x="624" y="176"/>
                    <a:pt x="625" y="176"/>
                    <a:pt x="626" y="176"/>
                  </a:cubicBezTo>
                  <a:cubicBezTo>
                    <a:pt x="627" y="176"/>
                    <a:pt x="628" y="176"/>
                    <a:pt x="628" y="177"/>
                  </a:cubicBezTo>
                  <a:cubicBezTo>
                    <a:pt x="628" y="177"/>
                    <a:pt x="628" y="177"/>
                    <a:pt x="629" y="177"/>
                  </a:cubicBezTo>
                  <a:cubicBezTo>
                    <a:pt x="629" y="177"/>
                    <a:pt x="629" y="176"/>
                    <a:pt x="630" y="177"/>
                  </a:cubicBezTo>
                  <a:cubicBezTo>
                    <a:pt x="633" y="180"/>
                    <a:pt x="636" y="177"/>
                    <a:pt x="634" y="174"/>
                  </a:cubicBezTo>
                  <a:cubicBezTo>
                    <a:pt x="634" y="174"/>
                    <a:pt x="634" y="174"/>
                    <a:pt x="634" y="173"/>
                  </a:cubicBezTo>
                  <a:cubicBezTo>
                    <a:pt x="635" y="172"/>
                    <a:pt x="635" y="171"/>
                    <a:pt x="635" y="171"/>
                  </a:cubicBezTo>
                  <a:cubicBezTo>
                    <a:pt x="635" y="170"/>
                    <a:pt x="635" y="170"/>
                    <a:pt x="636" y="169"/>
                  </a:cubicBezTo>
                  <a:cubicBezTo>
                    <a:pt x="636" y="169"/>
                    <a:pt x="637" y="167"/>
                    <a:pt x="637" y="166"/>
                  </a:cubicBezTo>
                  <a:cubicBezTo>
                    <a:pt x="637" y="162"/>
                    <a:pt x="640" y="158"/>
                    <a:pt x="640" y="158"/>
                  </a:cubicBezTo>
                  <a:cubicBezTo>
                    <a:pt x="640" y="157"/>
                    <a:pt x="639" y="156"/>
                    <a:pt x="639" y="156"/>
                  </a:cubicBezTo>
                  <a:cubicBezTo>
                    <a:pt x="640" y="156"/>
                    <a:pt x="641" y="156"/>
                    <a:pt x="641" y="154"/>
                  </a:cubicBezTo>
                  <a:cubicBezTo>
                    <a:pt x="640" y="153"/>
                    <a:pt x="640" y="152"/>
                    <a:pt x="640" y="152"/>
                  </a:cubicBezTo>
                  <a:cubicBezTo>
                    <a:pt x="640" y="151"/>
                    <a:pt x="640" y="150"/>
                    <a:pt x="640" y="150"/>
                  </a:cubicBezTo>
                  <a:cubicBezTo>
                    <a:pt x="639" y="150"/>
                    <a:pt x="639" y="150"/>
                    <a:pt x="639" y="150"/>
                  </a:cubicBezTo>
                  <a:cubicBezTo>
                    <a:pt x="639" y="144"/>
                    <a:pt x="636" y="139"/>
                    <a:pt x="636" y="137"/>
                  </a:cubicBezTo>
                  <a:cubicBezTo>
                    <a:pt x="636" y="136"/>
                    <a:pt x="635" y="134"/>
                    <a:pt x="635" y="134"/>
                  </a:cubicBezTo>
                  <a:cubicBezTo>
                    <a:pt x="635" y="133"/>
                    <a:pt x="635" y="132"/>
                    <a:pt x="636" y="132"/>
                  </a:cubicBezTo>
                  <a:cubicBezTo>
                    <a:pt x="637" y="131"/>
                    <a:pt x="639" y="131"/>
                    <a:pt x="639" y="129"/>
                  </a:cubicBezTo>
                  <a:cubicBezTo>
                    <a:pt x="639" y="128"/>
                    <a:pt x="638" y="125"/>
                    <a:pt x="637" y="124"/>
                  </a:cubicBezTo>
                  <a:cubicBezTo>
                    <a:pt x="637" y="123"/>
                    <a:pt x="635" y="123"/>
                    <a:pt x="634" y="124"/>
                  </a:cubicBezTo>
                  <a:cubicBezTo>
                    <a:pt x="634" y="124"/>
                    <a:pt x="633" y="124"/>
                    <a:pt x="631" y="124"/>
                  </a:cubicBezTo>
                  <a:cubicBezTo>
                    <a:pt x="630" y="124"/>
                    <a:pt x="629" y="122"/>
                    <a:pt x="630" y="121"/>
                  </a:cubicBezTo>
                  <a:cubicBezTo>
                    <a:pt x="630" y="120"/>
                    <a:pt x="631" y="119"/>
                    <a:pt x="630" y="118"/>
                  </a:cubicBezTo>
                  <a:cubicBezTo>
                    <a:pt x="630" y="117"/>
                    <a:pt x="629" y="117"/>
                    <a:pt x="628" y="117"/>
                  </a:cubicBezTo>
                  <a:cubicBezTo>
                    <a:pt x="627" y="117"/>
                    <a:pt x="626" y="117"/>
                    <a:pt x="625" y="117"/>
                  </a:cubicBezTo>
                  <a:cubicBezTo>
                    <a:pt x="624" y="116"/>
                    <a:pt x="623" y="116"/>
                    <a:pt x="622" y="116"/>
                  </a:cubicBezTo>
                  <a:cubicBezTo>
                    <a:pt x="621" y="116"/>
                    <a:pt x="621" y="115"/>
                    <a:pt x="620" y="115"/>
                  </a:cubicBezTo>
                  <a:cubicBezTo>
                    <a:pt x="619" y="115"/>
                    <a:pt x="620" y="115"/>
                    <a:pt x="619" y="116"/>
                  </a:cubicBezTo>
                  <a:cubicBezTo>
                    <a:pt x="618" y="117"/>
                    <a:pt x="618" y="118"/>
                    <a:pt x="617" y="118"/>
                  </a:cubicBezTo>
                  <a:cubicBezTo>
                    <a:pt x="616" y="118"/>
                    <a:pt x="614" y="117"/>
                    <a:pt x="614" y="118"/>
                  </a:cubicBezTo>
                  <a:cubicBezTo>
                    <a:pt x="614" y="119"/>
                    <a:pt x="614" y="121"/>
                    <a:pt x="614" y="122"/>
                  </a:cubicBezTo>
                  <a:cubicBezTo>
                    <a:pt x="614" y="123"/>
                    <a:pt x="612" y="124"/>
                    <a:pt x="612" y="124"/>
                  </a:cubicBezTo>
                  <a:cubicBezTo>
                    <a:pt x="612" y="125"/>
                    <a:pt x="610" y="125"/>
                    <a:pt x="610" y="126"/>
                  </a:cubicBezTo>
                  <a:cubicBezTo>
                    <a:pt x="609" y="126"/>
                    <a:pt x="608" y="127"/>
                    <a:pt x="608" y="128"/>
                  </a:cubicBezTo>
                  <a:cubicBezTo>
                    <a:pt x="609" y="128"/>
                    <a:pt x="611" y="129"/>
                    <a:pt x="610" y="129"/>
                  </a:cubicBezTo>
                  <a:cubicBezTo>
                    <a:pt x="609" y="129"/>
                    <a:pt x="607" y="129"/>
                    <a:pt x="607" y="130"/>
                  </a:cubicBezTo>
                  <a:cubicBezTo>
                    <a:pt x="607" y="131"/>
                    <a:pt x="606" y="132"/>
                    <a:pt x="605" y="132"/>
                  </a:cubicBezTo>
                  <a:cubicBezTo>
                    <a:pt x="604" y="132"/>
                    <a:pt x="604" y="132"/>
                    <a:pt x="602" y="132"/>
                  </a:cubicBezTo>
                  <a:cubicBezTo>
                    <a:pt x="601" y="133"/>
                    <a:pt x="600" y="132"/>
                    <a:pt x="599" y="133"/>
                  </a:cubicBezTo>
                  <a:cubicBezTo>
                    <a:pt x="598" y="133"/>
                    <a:pt x="598" y="134"/>
                    <a:pt x="597" y="134"/>
                  </a:cubicBezTo>
                  <a:cubicBezTo>
                    <a:pt x="596" y="134"/>
                    <a:pt x="596" y="134"/>
                    <a:pt x="596" y="133"/>
                  </a:cubicBezTo>
                  <a:cubicBezTo>
                    <a:pt x="596" y="133"/>
                    <a:pt x="596" y="132"/>
                    <a:pt x="595" y="133"/>
                  </a:cubicBezTo>
                  <a:cubicBezTo>
                    <a:pt x="594" y="133"/>
                    <a:pt x="592" y="134"/>
                    <a:pt x="591" y="134"/>
                  </a:cubicBezTo>
                  <a:cubicBezTo>
                    <a:pt x="590" y="134"/>
                    <a:pt x="590" y="135"/>
                    <a:pt x="589" y="135"/>
                  </a:cubicBezTo>
                  <a:cubicBezTo>
                    <a:pt x="588" y="136"/>
                    <a:pt x="587" y="137"/>
                    <a:pt x="587" y="137"/>
                  </a:cubicBezTo>
                  <a:cubicBezTo>
                    <a:pt x="587" y="137"/>
                    <a:pt x="586" y="136"/>
                    <a:pt x="585" y="136"/>
                  </a:cubicBezTo>
                  <a:cubicBezTo>
                    <a:pt x="584" y="137"/>
                    <a:pt x="583" y="138"/>
                    <a:pt x="583" y="138"/>
                  </a:cubicBezTo>
                  <a:cubicBezTo>
                    <a:pt x="582" y="138"/>
                    <a:pt x="581" y="137"/>
                    <a:pt x="581" y="136"/>
                  </a:cubicBezTo>
                  <a:cubicBezTo>
                    <a:pt x="580" y="135"/>
                    <a:pt x="580" y="134"/>
                    <a:pt x="579" y="134"/>
                  </a:cubicBezTo>
                  <a:cubicBezTo>
                    <a:pt x="579" y="133"/>
                    <a:pt x="578" y="135"/>
                    <a:pt x="577" y="134"/>
                  </a:cubicBezTo>
                  <a:cubicBezTo>
                    <a:pt x="576" y="134"/>
                    <a:pt x="576" y="133"/>
                    <a:pt x="575" y="133"/>
                  </a:cubicBezTo>
                  <a:cubicBezTo>
                    <a:pt x="574" y="132"/>
                    <a:pt x="573" y="131"/>
                    <a:pt x="572" y="130"/>
                  </a:cubicBezTo>
                  <a:cubicBezTo>
                    <a:pt x="571" y="129"/>
                    <a:pt x="570" y="128"/>
                    <a:pt x="569" y="128"/>
                  </a:cubicBezTo>
                  <a:cubicBezTo>
                    <a:pt x="568" y="127"/>
                    <a:pt x="568" y="127"/>
                    <a:pt x="567" y="125"/>
                  </a:cubicBezTo>
                  <a:cubicBezTo>
                    <a:pt x="567" y="124"/>
                    <a:pt x="566" y="123"/>
                    <a:pt x="565" y="122"/>
                  </a:cubicBezTo>
                  <a:cubicBezTo>
                    <a:pt x="564" y="121"/>
                    <a:pt x="563" y="121"/>
                    <a:pt x="562" y="121"/>
                  </a:cubicBezTo>
                  <a:cubicBezTo>
                    <a:pt x="561" y="120"/>
                    <a:pt x="560" y="119"/>
                    <a:pt x="561" y="119"/>
                  </a:cubicBezTo>
                  <a:cubicBezTo>
                    <a:pt x="562" y="118"/>
                    <a:pt x="564" y="119"/>
                    <a:pt x="565" y="119"/>
                  </a:cubicBezTo>
                  <a:cubicBezTo>
                    <a:pt x="566" y="119"/>
                    <a:pt x="568" y="118"/>
                    <a:pt x="568" y="118"/>
                  </a:cubicBezTo>
                  <a:cubicBezTo>
                    <a:pt x="568" y="117"/>
                    <a:pt x="568" y="115"/>
                    <a:pt x="569" y="115"/>
                  </a:cubicBezTo>
                  <a:cubicBezTo>
                    <a:pt x="570" y="114"/>
                    <a:pt x="571" y="114"/>
                    <a:pt x="572" y="113"/>
                  </a:cubicBezTo>
                  <a:cubicBezTo>
                    <a:pt x="572" y="113"/>
                    <a:pt x="572" y="112"/>
                    <a:pt x="572" y="111"/>
                  </a:cubicBezTo>
                  <a:cubicBezTo>
                    <a:pt x="572" y="110"/>
                    <a:pt x="572" y="110"/>
                    <a:pt x="572" y="109"/>
                  </a:cubicBezTo>
                  <a:cubicBezTo>
                    <a:pt x="573" y="108"/>
                    <a:pt x="573" y="108"/>
                    <a:pt x="572" y="108"/>
                  </a:cubicBezTo>
                  <a:cubicBezTo>
                    <a:pt x="571" y="109"/>
                    <a:pt x="569" y="108"/>
                    <a:pt x="569" y="107"/>
                  </a:cubicBezTo>
                  <a:cubicBezTo>
                    <a:pt x="568" y="107"/>
                    <a:pt x="568" y="105"/>
                    <a:pt x="570" y="105"/>
                  </a:cubicBezTo>
                  <a:cubicBezTo>
                    <a:pt x="572" y="105"/>
                    <a:pt x="572" y="104"/>
                    <a:pt x="572" y="103"/>
                  </a:cubicBezTo>
                  <a:cubicBezTo>
                    <a:pt x="573" y="102"/>
                    <a:pt x="574" y="102"/>
                    <a:pt x="574" y="101"/>
                  </a:cubicBezTo>
                  <a:cubicBezTo>
                    <a:pt x="574" y="101"/>
                    <a:pt x="572" y="101"/>
                    <a:pt x="572" y="100"/>
                  </a:cubicBezTo>
                  <a:cubicBezTo>
                    <a:pt x="572" y="99"/>
                    <a:pt x="572" y="99"/>
                    <a:pt x="571" y="99"/>
                  </a:cubicBezTo>
                  <a:cubicBezTo>
                    <a:pt x="571" y="99"/>
                    <a:pt x="569" y="100"/>
                    <a:pt x="569" y="99"/>
                  </a:cubicBezTo>
                  <a:cubicBezTo>
                    <a:pt x="568" y="98"/>
                    <a:pt x="568" y="96"/>
                    <a:pt x="568" y="95"/>
                  </a:cubicBezTo>
                  <a:cubicBezTo>
                    <a:pt x="567" y="94"/>
                    <a:pt x="567" y="93"/>
                    <a:pt x="566" y="93"/>
                  </a:cubicBezTo>
                  <a:cubicBezTo>
                    <a:pt x="565" y="93"/>
                    <a:pt x="564" y="93"/>
                    <a:pt x="564" y="93"/>
                  </a:cubicBezTo>
                  <a:cubicBezTo>
                    <a:pt x="563" y="94"/>
                    <a:pt x="563" y="95"/>
                    <a:pt x="562" y="96"/>
                  </a:cubicBezTo>
                  <a:cubicBezTo>
                    <a:pt x="560" y="96"/>
                    <a:pt x="560" y="96"/>
                    <a:pt x="560" y="95"/>
                  </a:cubicBezTo>
                  <a:cubicBezTo>
                    <a:pt x="560" y="94"/>
                    <a:pt x="559" y="94"/>
                    <a:pt x="559" y="93"/>
                  </a:cubicBezTo>
                  <a:cubicBezTo>
                    <a:pt x="558" y="90"/>
                    <a:pt x="558" y="90"/>
                    <a:pt x="558" y="90"/>
                  </a:cubicBezTo>
                  <a:cubicBezTo>
                    <a:pt x="558" y="89"/>
                    <a:pt x="557" y="88"/>
                    <a:pt x="557" y="87"/>
                  </a:cubicBezTo>
                  <a:cubicBezTo>
                    <a:pt x="557" y="86"/>
                    <a:pt x="557" y="84"/>
                    <a:pt x="558" y="82"/>
                  </a:cubicBezTo>
                  <a:cubicBezTo>
                    <a:pt x="558" y="80"/>
                    <a:pt x="558" y="79"/>
                    <a:pt x="557" y="78"/>
                  </a:cubicBezTo>
                  <a:cubicBezTo>
                    <a:pt x="557" y="77"/>
                    <a:pt x="556" y="77"/>
                    <a:pt x="556" y="76"/>
                  </a:cubicBezTo>
                  <a:cubicBezTo>
                    <a:pt x="557" y="75"/>
                    <a:pt x="558" y="75"/>
                    <a:pt x="559" y="75"/>
                  </a:cubicBezTo>
                  <a:cubicBezTo>
                    <a:pt x="561" y="75"/>
                    <a:pt x="562" y="75"/>
                    <a:pt x="564" y="75"/>
                  </a:cubicBezTo>
                  <a:cubicBezTo>
                    <a:pt x="565" y="74"/>
                    <a:pt x="566" y="72"/>
                    <a:pt x="567" y="70"/>
                  </a:cubicBezTo>
                  <a:cubicBezTo>
                    <a:pt x="568" y="69"/>
                    <a:pt x="570" y="67"/>
                    <a:pt x="570" y="67"/>
                  </a:cubicBezTo>
                  <a:cubicBezTo>
                    <a:pt x="570" y="67"/>
                    <a:pt x="570" y="67"/>
                    <a:pt x="570" y="67"/>
                  </a:cubicBezTo>
                  <a:cubicBezTo>
                    <a:pt x="570" y="67"/>
                    <a:pt x="568" y="66"/>
                    <a:pt x="567" y="65"/>
                  </a:cubicBezTo>
                  <a:cubicBezTo>
                    <a:pt x="566" y="65"/>
                    <a:pt x="564" y="66"/>
                    <a:pt x="562" y="67"/>
                  </a:cubicBezTo>
                  <a:cubicBezTo>
                    <a:pt x="561" y="68"/>
                    <a:pt x="561" y="67"/>
                    <a:pt x="560" y="66"/>
                  </a:cubicBezTo>
                  <a:cubicBezTo>
                    <a:pt x="559" y="65"/>
                    <a:pt x="558" y="64"/>
                    <a:pt x="557" y="64"/>
                  </a:cubicBezTo>
                  <a:cubicBezTo>
                    <a:pt x="557" y="64"/>
                    <a:pt x="556" y="65"/>
                    <a:pt x="556" y="65"/>
                  </a:cubicBezTo>
                  <a:cubicBezTo>
                    <a:pt x="556" y="65"/>
                    <a:pt x="555" y="66"/>
                    <a:pt x="554" y="66"/>
                  </a:cubicBezTo>
                  <a:cubicBezTo>
                    <a:pt x="553" y="66"/>
                    <a:pt x="551" y="66"/>
                    <a:pt x="550" y="66"/>
                  </a:cubicBezTo>
                  <a:cubicBezTo>
                    <a:pt x="548" y="66"/>
                    <a:pt x="547" y="66"/>
                    <a:pt x="546" y="67"/>
                  </a:cubicBezTo>
                  <a:cubicBezTo>
                    <a:pt x="545" y="68"/>
                    <a:pt x="544" y="68"/>
                    <a:pt x="543" y="68"/>
                  </a:cubicBezTo>
                  <a:cubicBezTo>
                    <a:pt x="542" y="67"/>
                    <a:pt x="540" y="67"/>
                    <a:pt x="539" y="67"/>
                  </a:cubicBezTo>
                  <a:cubicBezTo>
                    <a:pt x="537" y="68"/>
                    <a:pt x="535" y="69"/>
                    <a:pt x="534" y="69"/>
                  </a:cubicBezTo>
                  <a:cubicBezTo>
                    <a:pt x="533" y="69"/>
                    <a:pt x="532" y="67"/>
                    <a:pt x="530" y="67"/>
                  </a:cubicBezTo>
                  <a:cubicBezTo>
                    <a:pt x="527" y="67"/>
                    <a:pt x="527" y="67"/>
                    <a:pt x="527" y="64"/>
                  </a:cubicBezTo>
                  <a:cubicBezTo>
                    <a:pt x="527" y="62"/>
                    <a:pt x="525" y="64"/>
                    <a:pt x="524" y="64"/>
                  </a:cubicBezTo>
                  <a:cubicBezTo>
                    <a:pt x="524" y="65"/>
                    <a:pt x="524" y="66"/>
                    <a:pt x="524" y="67"/>
                  </a:cubicBezTo>
                  <a:cubicBezTo>
                    <a:pt x="524" y="69"/>
                    <a:pt x="524" y="70"/>
                    <a:pt x="523" y="71"/>
                  </a:cubicBezTo>
                  <a:cubicBezTo>
                    <a:pt x="523" y="71"/>
                    <a:pt x="521" y="74"/>
                    <a:pt x="520" y="75"/>
                  </a:cubicBezTo>
                  <a:cubicBezTo>
                    <a:pt x="519" y="77"/>
                    <a:pt x="523" y="81"/>
                    <a:pt x="523" y="82"/>
                  </a:cubicBezTo>
                  <a:cubicBezTo>
                    <a:pt x="524" y="84"/>
                    <a:pt x="525" y="88"/>
                    <a:pt x="526" y="89"/>
                  </a:cubicBezTo>
                  <a:cubicBezTo>
                    <a:pt x="526" y="90"/>
                    <a:pt x="526" y="93"/>
                    <a:pt x="527" y="94"/>
                  </a:cubicBezTo>
                  <a:cubicBezTo>
                    <a:pt x="527" y="95"/>
                    <a:pt x="526" y="96"/>
                    <a:pt x="525" y="97"/>
                  </a:cubicBezTo>
                  <a:cubicBezTo>
                    <a:pt x="524" y="97"/>
                    <a:pt x="522" y="99"/>
                    <a:pt x="521" y="99"/>
                  </a:cubicBezTo>
                  <a:cubicBezTo>
                    <a:pt x="510" y="104"/>
                    <a:pt x="518" y="106"/>
                    <a:pt x="509" y="101"/>
                  </a:cubicBezTo>
                  <a:cubicBezTo>
                    <a:pt x="508" y="100"/>
                    <a:pt x="507" y="100"/>
                    <a:pt x="506" y="100"/>
                  </a:cubicBezTo>
                  <a:cubicBezTo>
                    <a:pt x="506" y="100"/>
                    <a:pt x="504" y="102"/>
                    <a:pt x="504" y="103"/>
                  </a:cubicBezTo>
                  <a:cubicBezTo>
                    <a:pt x="503" y="103"/>
                    <a:pt x="501" y="106"/>
                    <a:pt x="500" y="107"/>
                  </a:cubicBezTo>
                  <a:cubicBezTo>
                    <a:pt x="499" y="108"/>
                    <a:pt x="496" y="110"/>
                    <a:pt x="495" y="111"/>
                  </a:cubicBezTo>
                  <a:cubicBezTo>
                    <a:pt x="494" y="112"/>
                    <a:pt x="493" y="114"/>
                    <a:pt x="492" y="115"/>
                  </a:cubicBezTo>
                  <a:cubicBezTo>
                    <a:pt x="492" y="116"/>
                    <a:pt x="491" y="118"/>
                    <a:pt x="492" y="119"/>
                  </a:cubicBezTo>
                  <a:cubicBezTo>
                    <a:pt x="495" y="129"/>
                    <a:pt x="495" y="122"/>
                    <a:pt x="497" y="136"/>
                  </a:cubicBezTo>
                  <a:cubicBezTo>
                    <a:pt x="497" y="138"/>
                    <a:pt x="497" y="139"/>
                    <a:pt x="496" y="140"/>
                  </a:cubicBezTo>
                  <a:cubicBezTo>
                    <a:pt x="495" y="141"/>
                    <a:pt x="493" y="144"/>
                    <a:pt x="492" y="146"/>
                  </a:cubicBezTo>
                  <a:cubicBezTo>
                    <a:pt x="490" y="147"/>
                    <a:pt x="488" y="148"/>
                    <a:pt x="487" y="150"/>
                  </a:cubicBezTo>
                  <a:cubicBezTo>
                    <a:pt x="485" y="151"/>
                    <a:pt x="482" y="153"/>
                    <a:pt x="480" y="154"/>
                  </a:cubicBezTo>
                  <a:cubicBezTo>
                    <a:pt x="478" y="156"/>
                    <a:pt x="479" y="157"/>
                    <a:pt x="480" y="160"/>
                  </a:cubicBezTo>
                  <a:cubicBezTo>
                    <a:pt x="481" y="162"/>
                    <a:pt x="478" y="161"/>
                    <a:pt x="476" y="161"/>
                  </a:cubicBezTo>
                  <a:cubicBezTo>
                    <a:pt x="475" y="161"/>
                    <a:pt x="474" y="162"/>
                    <a:pt x="474" y="163"/>
                  </a:cubicBezTo>
                  <a:cubicBezTo>
                    <a:pt x="473" y="163"/>
                    <a:pt x="471" y="166"/>
                    <a:pt x="470" y="168"/>
                  </a:cubicBezTo>
                  <a:cubicBezTo>
                    <a:pt x="469" y="169"/>
                    <a:pt x="468" y="171"/>
                    <a:pt x="468" y="171"/>
                  </a:cubicBezTo>
                  <a:cubicBezTo>
                    <a:pt x="467" y="173"/>
                    <a:pt x="467" y="175"/>
                    <a:pt x="466" y="175"/>
                  </a:cubicBezTo>
                  <a:cubicBezTo>
                    <a:pt x="465" y="176"/>
                    <a:pt x="462" y="176"/>
                    <a:pt x="461" y="176"/>
                  </a:cubicBezTo>
                  <a:cubicBezTo>
                    <a:pt x="460" y="176"/>
                    <a:pt x="458" y="177"/>
                    <a:pt x="456" y="178"/>
                  </a:cubicBezTo>
                  <a:cubicBezTo>
                    <a:pt x="454" y="180"/>
                    <a:pt x="454" y="178"/>
                    <a:pt x="453" y="176"/>
                  </a:cubicBezTo>
                  <a:cubicBezTo>
                    <a:pt x="452" y="174"/>
                    <a:pt x="451" y="176"/>
                    <a:pt x="450" y="177"/>
                  </a:cubicBezTo>
                  <a:cubicBezTo>
                    <a:pt x="450" y="178"/>
                    <a:pt x="448" y="182"/>
                    <a:pt x="448" y="183"/>
                  </a:cubicBezTo>
                  <a:cubicBezTo>
                    <a:pt x="447" y="184"/>
                    <a:pt x="447" y="187"/>
                    <a:pt x="447" y="188"/>
                  </a:cubicBezTo>
                  <a:cubicBezTo>
                    <a:pt x="447" y="189"/>
                    <a:pt x="447" y="190"/>
                    <a:pt x="448" y="192"/>
                  </a:cubicBezTo>
                  <a:cubicBezTo>
                    <a:pt x="448" y="194"/>
                    <a:pt x="449" y="199"/>
                    <a:pt x="449" y="201"/>
                  </a:cubicBezTo>
                  <a:cubicBezTo>
                    <a:pt x="449" y="202"/>
                    <a:pt x="448" y="205"/>
                    <a:pt x="447" y="207"/>
                  </a:cubicBezTo>
                  <a:cubicBezTo>
                    <a:pt x="445" y="209"/>
                    <a:pt x="446" y="211"/>
                    <a:pt x="447" y="212"/>
                  </a:cubicBezTo>
                  <a:cubicBezTo>
                    <a:pt x="448" y="213"/>
                    <a:pt x="447" y="217"/>
                    <a:pt x="447" y="218"/>
                  </a:cubicBezTo>
                  <a:cubicBezTo>
                    <a:pt x="447" y="220"/>
                    <a:pt x="448" y="223"/>
                    <a:pt x="450" y="224"/>
                  </a:cubicBezTo>
                  <a:cubicBezTo>
                    <a:pt x="451" y="225"/>
                    <a:pt x="451" y="226"/>
                    <a:pt x="453" y="228"/>
                  </a:cubicBezTo>
                  <a:cubicBezTo>
                    <a:pt x="454" y="229"/>
                    <a:pt x="454" y="232"/>
                    <a:pt x="455" y="234"/>
                  </a:cubicBezTo>
                  <a:cubicBezTo>
                    <a:pt x="455" y="235"/>
                    <a:pt x="456" y="239"/>
                    <a:pt x="457" y="241"/>
                  </a:cubicBezTo>
                  <a:cubicBezTo>
                    <a:pt x="457" y="244"/>
                    <a:pt x="458" y="246"/>
                    <a:pt x="458" y="248"/>
                  </a:cubicBezTo>
                  <a:cubicBezTo>
                    <a:pt x="457" y="251"/>
                    <a:pt x="458" y="252"/>
                    <a:pt x="459" y="253"/>
                  </a:cubicBezTo>
                  <a:cubicBezTo>
                    <a:pt x="460" y="253"/>
                    <a:pt x="460" y="255"/>
                    <a:pt x="460" y="256"/>
                  </a:cubicBezTo>
                  <a:cubicBezTo>
                    <a:pt x="460" y="257"/>
                    <a:pt x="458" y="258"/>
                    <a:pt x="457" y="259"/>
                  </a:cubicBezTo>
                  <a:cubicBezTo>
                    <a:pt x="455" y="259"/>
                    <a:pt x="455" y="260"/>
                    <a:pt x="455" y="261"/>
                  </a:cubicBezTo>
                  <a:cubicBezTo>
                    <a:pt x="454" y="262"/>
                    <a:pt x="454" y="262"/>
                    <a:pt x="454" y="264"/>
                  </a:cubicBezTo>
                  <a:cubicBezTo>
                    <a:pt x="455" y="267"/>
                    <a:pt x="454" y="268"/>
                    <a:pt x="454" y="270"/>
                  </a:cubicBezTo>
                  <a:cubicBezTo>
                    <a:pt x="454" y="271"/>
                    <a:pt x="452" y="271"/>
                    <a:pt x="451" y="271"/>
                  </a:cubicBezTo>
                  <a:cubicBezTo>
                    <a:pt x="449" y="271"/>
                    <a:pt x="448" y="271"/>
                    <a:pt x="446" y="270"/>
                  </a:cubicBezTo>
                  <a:cubicBezTo>
                    <a:pt x="445" y="270"/>
                    <a:pt x="444" y="271"/>
                    <a:pt x="444" y="271"/>
                  </a:cubicBezTo>
                  <a:cubicBezTo>
                    <a:pt x="443" y="272"/>
                    <a:pt x="441" y="274"/>
                    <a:pt x="440" y="274"/>
                  </a:cubicBezTo>
                  <a:cubicBezTo>
                    <a:pt x="439" y="274"/>
                    <a:pt x="437" y="275"/>
                    <a:pt x="436" y="275"/>
                  </a:cubicBezTo>
                  <a:cubicBezTo>
                    <a:pt x="435" y="276"/>
                    <a:pt x="434" y="277"/>
                    <a:pt x="433" y="279"/>
                  </a:cubicBezTo>
                  <a:cubicBezTo>
                    <a:pt x="432" y="281"/>
                    <a:pt x="431" y="282"/>
                    <a:pt x="430" y="282"/>
                  </a:cubicBezTo>
                  <a:cubicBezTo>
                    <a:pt x="429" y="283"/>
                    <a:pt x="428" y="283"/>
                    <a:pt x="427" y="282"/>
                  </a:cubicBezTo>
                  <a:cubicBezTo>
                    <a:pt x="426" y="282"/>
                    <a:pt x="424" y="280"/>
                    <a:pt x="423" y="280"/>
                  </a:cubicBezTo>
                  <a:cubicBezTo>
                    <a:pt x="422" y="279"/>
                    <a:pt x="423" y="277"/>
                    <a:pt x="424" y="275"/>
                  </a:cubicBezTo>
                  <a:cubicBezTo>
                    <a:pt x="425" y="273"/>
                    <a:pt x="425" y="273"/>
                    <a:pt x="425" y="272"/>
                  </a:cubicBezTo>
                  <a:cubicBezTo>
                    <a:pt x="425" y="271"/>
                    <a:pt x="423" y="270"/>
                    <a:pt x="421" y="269"/>
                  </a:cubicBezTo>
                  <a:cubicBezTo>
                    <a:pt x="419" y="269"/>
                    <a:pt x="418" y="270"/>
                    <a:pt x="417" y="271"/>
                  </a:cubicBezTo>
                  <a:cubicBezTo>
                    <a:pt x="416" y="272"/>
                    <a:pt x="414" y="272"/>
                    <a:pt x="413" y="273"/>
                  </a:cubicBezTo>
                  <a:cubicBezTo>
                    <a:pt x="412" y="273"/>
                    <a:pt x="410" y="274"/>
                    <a:pt x="408" y="274"/>
                  </a:cubicBezTo>
                  <a:cubicBezTo>
                    <a:pt x="406" y="274"/>
                    <a:pt x="405" y="275"/>
                    <a:pt x="405" y="275"/>
                  </a:cubicBezTo>
                  <a:cubicBezTo>
                    <a:pt x="404" y="276"/>
                    <a:pt x="403" y="278"/>
                    <a:pt x="402" y="279"/>
                  </a:cubicBezTo>
                  <a:cubicBezTo>
                    <a:pt x="401" y="280"/>
                    <a:pt x="399" y="281"/>
                    <a:pt x="397" y="281"/>
                  </a:cubicBezTo>
                  <a:cubicBezTo>
                    <a:pt x="395" y="281"/>
                    <a:pt x="395" y="282"/>
                    <a:pt x="392" y="284"/>
                  </a:cubicBezTo>
                  <a:cubicBezTo>
                    <a:pt x="390" y="285"/>
                    <a:pt x="387" y="289"/>
                    <a:pt x="385" y="291"/>
                  </a:cubicBezTo>
                  <a:cubicBezTo>
                    <a:pt x="383" y="293"/>
                    <a:pt x="383" y="294"/>
                    <a:pt x="382" y="295"/>
                  </a:cubicBezTo>
                  <a:cubicBezTo>
                    <a:pt x="381" y="295"/>
                    <a:pt x="381" y="295"/>
                    <a:pt x="381" y="295"/>
                  </a:cubicBezTo>
                  <a:cubicBezTo>
                    <a:pt x="380" y="295"/>
                    <a:pt x="379" y="294"/>
                    <a:pt x="378" y="294"/>
                  </a:cubicBezTo>
                  <a:cubicBezTo>
                    <a:pt x="377" y="293"/>
                    <a:pt x="377" y="293"/>
                    <a:pt x="377" y="292"/>
                  </a:cubicBezTo>
                  <a:cubicBezTo>
                    <a:pt x="376" y="292"/>
                    <a:pt x="374" y="293"/>
                    <a:pt x="373" y="293"/>
                  </a:cubicBezTo>
                  <a:cubicBezTo>
                    <a:pt x="372" y="293"/>
                    <a:pt x="371" y="293"/>
                    <a:pt x="370" y="293"/>
                  </a:cubicBezTo>
                  <a:cubicBezTo>
                    <a:pt x="370" y="292"/>
                    <a:pt x="368" y="291"/>
                    <a:pt x="367" y="291"/>
                  </a:cubicBezTo>
                  <a:cubicBezTo>
                    <a:pt x="365" y="291"/>
                    <a:pt x="365" y="292"/>
                    <a:pt x="364" y="293"/>
                  </a:cubicBezTo>
                  <a:cubicBezTo>
                    <a:pt x="364" y="294"/>
                    <a:pt x="363" y="295"/>
                    <a:pt x="362" y="295"/>
                  </a:cubicBezTo>
                  <a:cubicBezTo>
                    <a:pt x="361" y="295"/>
                    <a:pt x="360" y="293"/>
                    <a:pt x="360" y="293"/>
                  </a:cubicBezTo>
                  <a:cubicBezTo>
                    <a:pt x="360" y="293"/>
                    <a:pt x="357" y="289"/>
                    <a:pt x="357" y="288"/>
                  </a:cubicBezTo>
                  <a:cubicBezTo>
                    <a:pt x="358" y="287"/>
                    <a:pt x="359" y="286"/>
                    <a:pt x="358" y="285"/>
                  </a:cubicBezTo>
                  <a:cubicBezTo>
                    <a:pt x="358" y="284"/>
                    <a:pt x="356" y="284"/>
                    <a:pt x="355" y="283"/>
                  </a:cubicBezTo>
                  <a:cubicBezTo>
                    <a:pt x="354" y="283"/>
                    <a:pt x="354" y="281"/>
                    <a:pt x="353" y="281"/>
                  </a:cubicBezTo>
                  <a:cubicBezTo>
                    <a:pt x="352" y="280"/>
                    <a:pt x="350" y="280"/>
                    <a:pt x="350" y="280"/>
                  </a:cubicBezTo>
                  <a:cubicBezTo>
                    <a:pt x="349" y="279"/>
                    <a:pt x="350" y="278"/>
                    <a:pt x="348" y="278"/>
                  </a:cubicBezTo>
                  <a:cubicBezTo>
                    <a:pt x="347" y="279"/>
                    <a:pt x="345" y="279"/>
                    <a:pt x="345" y="279"/>
                  </a:cubicBezTo>
                  <a:cubicBezTo>
                    <a:pt x="344" y="279"/>
                    <a:pt x="344" y="278"/>
                    <a:pt x="343" y="277"/>
                  </a:cubicBezTo>
                  <a:cubicBezTo>
                    <a:pt x="342" y="276"/>
                    <a:pt x="342" y="275"/>
                    <a:pt x="342" y="273"/>
                  </a:cubicBezTo>
                  <a:cubicBezTo>
                    <a:pt x="342" y="272"/>
                    <a:pt x="342" y="272"/>
                    <a:pt x="344" y="272"/>
                  </a:cubicBezTo>
                  <a:cubicBezTo>
                    <a:pt x="345" y="272"/>
                    <a:pt x="346" y="273"/>
                    <a:pt x="346" y="272"/>
                  </a:cubicBezTo>
                  <a:cubicBezTo>
                    <a:pt x="347" y="272"/>
                    <a:pt x="347" y="272"/>
                    <a:pt x="346" y="271"/>
                  </a:cubicBezTo>
                  <a:cubicBezTo>
                    <a:pt x="345" y="271"/>
                    <a:pt x="345" y="271"/>
                    <a:pt x="346" y="270"/>
                  </a:cubicBezTo>
                  <a:cubicBezTo>
                    <a:pt x="346" y="270"/>
                    <a:pt x="348" y="269"/>
                    <a:pt x="347" y="269"/>
                  </a:cubicBezTo>
                  <a:cubicBezTo>
                    <a:pt x="346" y="268"/>
                    <a:pt x="344" y="268"/>
                    <a:pt x="344" y="267"/>
                  </a:cubicBezTo>
                  <a:cubicBezTo>
                    <a:pt x="344" y="266"/>
                    <a:pt x="345" y="265"/>
                    <a:pt x="344" y="264"/>
                  </a:cubicBezTo>
                  <a:cubicBezTo>
                    <a:pt x="343" y="262"/>
                    <a:pt x="341" y="261"/>
                    <a:pt x="340" y="260"/>
                  </a:cubicBezTo>
                  <a:cubicBezTo>
                    <a:pt x="340" y="260"/>
                    <a:pt x="340" y="259"/>
                    <a:pt x="338" y="258"/>
                  </a:cubicBezTo>
                  <a:cubicBezTo>
                    <a:pt x="336" y="257"/>
                    <a:pt x="336" y="256"/>
                    <a:pt x="335" y="255"/>
                  </a:cubicBezTo>
                  <a:cubicBezTo>
                    <a:pt x="335" y="255"/>
                    <a:pt x="334" y="255"/>
                    <a:pt x="333" y="255"/>
                  </a:cubicBezTo>
                  <a:cubicBezTo>
                    <a:pt x="332" y="255"/>
                    <a:pt x="332" y="254"/>
                    <a:pt x="331" y="254"/>
                  </a:cubicBezTo>
                  <a:cubicBezTo>
                    <a:pt x="330" y="254"/>
                    <a:pt x="329" y="253"/>
                    <a:pt x="329" y="252"/>
                  </a:cubicBezTo>
                  <a:cubicBezTo>
                    <a:pt x="329" y="252"/>
                    <a:pt x="329" y="251"/>
                    <a:pt x="329" y="251"/>
                  </a:cubicBezTo>
                  <a:cubicBezTo>
                    <a:pt x="328" y="251"/>
                    <a:pt x="328" y="250"/>
                    <a:pt x="327" y="250"/>
                  </a:cubicBezTo>
                  <a:cubicBezTo>
                    <a:pt x="327" y="249"/>
                    <a:pt x="326" y="249"/>
                    <a:pt x="326" y="247"/>
                  </a:cubicBezTo>
                  <a:cubicBezTo>
                    <a:pt x="326" y="246"/>
                    <a:pt x="325" y="245"/>
                    <a:pt x="327" y="245"/>
                  </a:cubicBezTo>
                  <a:cubicBezTo>
                    <a:pt x="328" y="245"/>
                    <a:pt x="330" y="245"/>
                    <a:pt x="330" y="245"/>
                  </a:cubicBezTo>
                  <a:cubicBezTo>
                    <a:pt x="331" y="245"/>
                    <a:pt x="332" y="244"/>
                    <a:pt x="332" y="242"/>
                  </a:cubicBezTo>
                  <a:cubicBezTo>
                    <a:pt x="332" y="241"/>
                    <a:pt x="331" y="241"/>
                    <a:pt x="332" y="240"/>
                  </a:cubicBezTo>
                  <a:cubicBezTo>
                    <a:pt x="333" y="239"/>
                    <a:pt x="333" y="239"/>
                    <a:pt x="333" y="238"/>
                  </a:cubicBezTo>
                  <a:cubicBezTo>
                    <a:pt x="332" y="238"/>
                    <a:pt x="330" y="237"/>
                    <a:pt x="331" y="236"/>
                  </a:cubicBezTo>
                  <a:cubicBezTo>
                    <a:pt x="333" y="235"/>
                    <a:pt x="333" y="235"/>
                    <a:pt x="334" y="234"/>
                  </a:cubicBezTo>
                  <a:cubicBezTo>
                    <a:pt x="335" y="233"/>
                    <a:pt x="334" y="232"/>
                    <a:pt x="335" y="231"/>
                  </a:cubicBezTo>
                  <a:cubicBezTo>
                    <a:pt x="336" y="231"/>
                    <a:pt x="336" y="231"/>
                    <a:pt x="336" y="230"/>
                  </a:cubicBezTo>
                  <a:cubicBezTo>
                    <a:pt x="335" y="229"/>
                    <a:pt x="334" y="229"/>
                    <a:pt x="333" y="229"/>
                  </a:cubicBezTo>
                  <a:cubicBezTo>
                    <a:pt x="332" y="228"/>
                    <a:pt x="330" y="228"/>
                    <a:pt x="331" y="229"/>
                  </a:cubicBezTo>
                  <a:cubicBezTo>
                    <a:pt x="331" y="231"/>
                    <a:pt x="332" y="232"/>
                    <a:pt x="332" y="233"/>
                  </a:cubicBezTo>
                  <a:cubicBezTo>
                    <a:pt x="331" y="233"/>
                    <a:pt x="331" y="234"/>
                    <a:pt x="331" y="233"/>
                  </a:cubicBezTo>
                  <a:cubicBezTo>
                    <a:pt x="330" y="233"/>
                    <a:pt x="329" y="232"/>
                    <a:pt x="329" y="233"/>
                  </a:cubicBezTo>
                  <a:cubicBezTo>
                    <a:pt x="328" y="234"/>
                    <a:pt x="328" y="234"/>
                    <a:pt x="327" y="234"/>
                  </a:cubicBezTo>
                  <a:cubicBezTo>
                    <a:pt x="327" y="234"/>
                    <a:pt x="326" y="234"/>
                    <a:pt x="326" y="233"/>
                  </a:cubicBezTo>
                  <a:cubicBezTo>
                    <a:pt x="326" y="232"/>
                    <a:pt x="327" y="232"/>
                    <a:pt x="325" y="231"/>
                  </a:cubicBezTo>
                  <a:cubicBezTo>
                    <a:pt x="324" y="231"/>
                    <a:pt x="323" y="230"/>
                    <a:pt x="324" y="229"/>
                  </a:cubicBezTo>
                  <a:cubicBezTo>
                    <a:pt x="324" y="229"/>
                    <a:pt x="325" y="228"/>
                    <a:pt x="325" y="227"/>
                  </a:cubicBezTo>
                  <a:cubicBezTo>
                    <a:pt x="325" y="226"/>
                    <a:pt x="327" y="224"/>
                    <a:pt x="326" y="223"/>
                  </a:cubicBezTo>
                  <a:cubicBezTo>
                    <a:pt x="326" y="222"/>
                    <a:pt x="324" y="220"/>
                    <a:pt x="324" y="219"/>
                  </a:cubicBezTo>
                  <a:cubicBezTo>
                    <a:pt x="323" y="219"/>
                    <a:pt x="323" y="220"/>
                    <a:pt x="322" y="219"/>
                  </a:cubicBezTo>
                  <a:cubicBezTo>
                    <a:pt x="321" y="218"/>
                    <a:pt x="320" y="218"/>
                    <a:pt x="320" y="218"/>
                  </a:cubicBezTo>
                  <a:cubicBezTo>
                    <a:pt x="320" y="218"/>
                    <a:pt x="319" y="218"/>
                    <a:pt x="318" y="218"/>
                  </a:cubicBezTo>
                  <a:cubicBezTo>
                    <a:pt x="317" y="218"/>
                    <a:pt x="316" y="216"/>
                    <a:pt x="316" y="215"/>
                  </a:cubicBezTo>
                  <a:cubicBezTo>
                    <a:pt x="316" y="214"/>
                    <a:pt x="317" y="213"/>
                    <a:pt x="316" y="213"/>
                  </a:cubicBezTo>
                  <a:cubicBezTo>
                    <a:pt x="316" y="213"/>
                    <a:pt x="313" y="213"/>
                    <a:pt x="313" y="212"/>
                  </a:cubicBezTo>
                  <a:cubicBezTo>
                    <a:pt x="313" y="211"/>
                    <a:pt x="314" y="210"/>
                    <a:pt x="312" y="209"/>
                  </a:cubicBezTo>
                  <a:cubicBezTo>
                    <a:pt x="311" y="209"/>
                    <a:pt x="310" y="208"/>
                    <a:pt x="309" y="208"/>
                  </a:cubicBezTo>
                  <a:cubicBezTo>
                    <a:pt x="308" y="207"/>
                    <a:pt x="306" y="207"/>
                    <a:pt x="306" y="205"/>
                  </a:cubicBezTo>
                  <a:cubicBezTo>
                    <a:pt x="307" y="204"/>
                    <a:pt x="307" y="203"/>
                    <a:pt x="307" y="202"/>
                  </a:cubicBezTo>
                  <a:cubicBezTo>
                    <a:pt x="308" y="201"/>
                    <a:pt x="308" y="201"/>
                    <a:pt x="308" y="200"/>
                  </a:cubicBezTo>
                  <a:cubicBezTo>
                    <a:pt x="307" y="199"/>
                    <a:pt x="308" y="199"/>
                    <a:pt x="308" y="198"/>
                  </a:cubicBezTo>
                  <a:cubicBezTo>
                    <a:pt x="308" y="196"/>
                    <a:pt x="309" y="194"/>
                    <a:pt x="309" y="193"/>
                  </a:cubicBezTo>
                  <a:cubicBezTo>
                    <a:pt x="309" y="191"/>
                    <a:pt x="310" y="191"/>
                    <a:pt x="308" y="191"/>
                  </a:cubicBezTo>
                  <a:cubicBezTo>
                    <a:pt x="307" y="190"/>
                    <a:pt x="307" y="190"/>
                    <a:pt x="305" y="190"/>
                  </a:cubicBezTo>
                  <a:cubicBezTo>
                    <a:pt x="304" y="189"/>
                    <a:pt x="303" y="191"/>
                    <a:pt x="302" y="191"/>
                  </a:cubicBezTo>
                  <a:cubicBezTo>
                    <a:pt x="301" y="191"/>
                    <a:pt x="300" y="190"/>
                    <a:pt x="299" y="188"/>
                  </a:cubicBezTo>
                  <a:cubicBezTo>
                    <a:pt x="298" y="187"/>
                    <a:pt x="299" y="186"/>
                    <a:pt x="299" y="185"/>
                  </a:cubicBezTo>
                  <a:cubicBezTo>
                    <a:pt x="299" y="184"/>
                    <a:pt x="298" y="182"/>
                    <a:pt x="298" y="181"/>
                  </a:cubicBezTo>
                  <a:cubicBezTo>
                    <a:pt x="297" y="180"/>
                    <a:pt x="297" y="180"/>
                    <a:pt x="297" y="179"/>
                  </a:cubicBezTo>
                  <a:cubicBezTo>
                    <a:pt x="297" y="178"/>
                    <a:pt x="298" y="178"/>
                    <a:pt x="297" y="177"/>
                  </a:cubicBezTo>
                  <a:cubicBezTo>
                    <a:pt x="296" y="176"/>
                    <a:pt x="296" y="175"/>
                    <a:pt x="295" y="174"/>
                  </a:cubicBezTo>
                  <a:cubicBezTo>
                    <a:pt x="294" y="173"/>
                    <a:pt x="293" y="172"/>
                    <a:pt x="293" y="170"/>
                  </a:cubicBezTo>
                  <a:cubicBezTo>
                    <a:pt x="292" y="169"/>
                    <a:pt x="293" y="168"/>
                    <a:pt x="293" y="167"/>
                  </a:cubicBezTo>
                  <a:cubicBezTo>
                    <a:pt x="292" y="167"/>
                    <a:pt x="292" y="166"/>
                    <a:pt x="292" y="166"/>
                  </a:cubicBezTo>
                  <a:cubicBezTo>
                    <a:pt x="292" y="166"/>
                    <a:pt x="291" y="165"/>
                    <a:pt x="290" y="165"/>
                  </a:cubicBezTo>
                  <a:cubicBezTo>
                    <a:pt x="289" y="166"/>
                    <a:pt x="289" y="167"/>
                    <a:pt x="289" y="167"/>
                  </a:cubicBezTo>
                  <a:cubicBezTo>
                    <a:pt x="289" y="167"/>
                    <a:pt x="289" y="165"/>
                    <a:pt x="289" y="164"/>
                  </a:cubicBezTo>
                  <a:cubicBezTo>
                    <a:pt x="289" y="163"/>
                    <a:pt x="290" y="161"/>
                    <a:pt x="289" y="160"/>
                  </a:cubicBezTo>
                  <a:cubicBezTo>
                    <a:pt x="289" y="159"/>
                    <a:pt x="288" y="157"/>
                    <a:pt x="287" y="156"/>
                  </a:cubicBezTo>
                  <a:cubicBezTo>
                    <a:pt x="286" y="155"/>
                    <a:pt x="285" y="154"/>
                    <a:pt x="285" y="153"/>
                  </a:cubicBezTo>
                  <a:cubicBezTo>
                    <a:pt x="285" y="152"/>
                    <a:pt x="286" y="151"/>
                    <a:pt x="285" y="151"/>
                  </a:cubicBezTo>
                  <a:cubicBezTo>
                    <a:pt x="284" y="152"/>
                    <a:pt x="283" y="152"/>
                    <a:pt x="283" y="152"/>
                  </a:cubicBezTo>
                  <a:cubicBezTo>
                    <a:pt x="283" y="152"/>
                    <a:pt x="285" y="150"/>
                    <a:pt x="285" y="150"/>
                  </a:cubicBezTo>
                  <a:cubicBezTo>
                    <a:pt x="285" y="149"/>
                    <a:pt x="283" y="149"/>
                    <a:pt x="284" y="148"/>
                  </a:cubicBezTo>
                  <a:cubicBezTo>
                    <a:pt x="284" y="147"/>
                    <a:pt x="285" y="147"/>
                    <a:pt x="284" y="146"/>
                  </a:cubicBezTo>
                  <a:cubicBezTo>
                    <a:pt x="283" y="146"/>
                    <a:pt x="280" y="146"/>
                    <a:pt x="279" y="145"/>
                  </a:cubicBezTo>
                  <a:cubicBezTo>
                    <a:pt x="279" y="143"/>
                    <a:pt x="279" y="141"/>
                    <a:pt x="279" y="139"/>
                  </a:cubicBezTo>
                  <a:cubicBezTo>
                    <a:pt x="278" y="138"/>
                    <a:pt x="277" y="137"/>
                    <a:pt x="276" y="136"/>
                  </a:cubicBezTo>
                  <a:cubicBezTo>
                    <a:pt x="275" y="135"/>
                    <a:pt x="274" y="135"/>
                    <a:pt x="274" y="133"/>
                  </a:cubicBezTo>
                  <a:cubicBezTo>
                    <a:pt x="274" y="131"/>
                    <a:pt x="275" y="131"/>
                    <a:pt x="275" y="131"/>
                  </a:cubicBezTo>
                  <a:cubicBezTo>
                    <a:pt x="275" y="130"/>
                    <a:pt x="275" y="130"/>
                    <a:pt x="275" y="129"/>
                  </a:cubicBezTo>
                  <a:cubicBezTo>
                    <a:pt x="274" y="129"/>
                    <a:pt x="274" y="128"/>
                    <a:pt x="274" y="128"/>
                  </a:cubicBezTo>
                  <a:cubicBezTo>
                    <a:pt x="274" y="127"/>
                    <a:pt x="273" y="126"/>
                    <a:pt x="273" y="125"/>
                  </a:cubicBezTo>
                  <a:cubicBezTo>
                    <a:pt x="272" y="124"/>
                    <a:pt x="272" y="124"/>
                    <a:pt x="271" y="124"/>
                  </a:cubicBezTo>
                  <a:cubicBezTo>
                    <a:pt x="270" y="124"/>
                    <a:pt x="269" y="124"/>
                    <a:pt x="268" y="125"/>
                  </a:cubicBezTo>
                  <a:cubicBezTo>
                    <a:pt x="267" y="126"/>
                    <a:pt x="268" y="126"/>
                    <a:pt x="267" y="127"/>
                  </a:cubicBezTo>
                  <a:cubicBezTo>
                    <a:pt x="267" y="128"/>
                    <a:pt x="267" y="130"/>
                    <a:pt x="266" y="130"/>
                  </a:cubicBezTo>
                  <a:cubicBezTo>
                    <a:pt x="265" y="131"/>
                    <a:pt x="264" y="131"/>
                    <a:pt x="263" y="132"/>
                  </a:cubicBezTo>
                  <a:cubicBezTo>
                    <a:pt x="262" y="132"/>
                    <a:pt x="262" y="134"/>
                    <a:pt x="262" y="134"/>
                  </a:cubicBezTo>
                  <a:cubicBezTo>
                    <a:pt x="261" y="134"/>
                    <a:pt x="261" y="132"/>
                    <a:pt x="260" y="132"/>
                  </a:cubicBezTo>
                  <a:cubicBezTo>
                    <a:pt x="259" y="132"/>
                    <a:pt x="259" y="132"/>
                    <a:pt x="258" y="131"/>
                  </a:cubicBezTo>
                  <a:cubicBezTo>
                    <a:pt x="258" y="131"/>
                    <a:pt x="258" y="131"/>
                    <a:pt x="257" y="130"/>
                  </a:cubicBezTo>
                  <a:cubicBezTo>
                    <a:pt x="257" y="129"/>
                    <a:pt x="256" y="129"/>
                    <a:pt x="256" y="129"/>
                  </a:cubicBezTo>
                  <a:cubicBezTo>
                    <a:pt x="255" y="129"/>
                    <a:pt x="253" y="128"/>
                    <a:pt x="253" y="128"/>
                  </a:cubicBezTo>
                  <a:cubicBezTo>
                    <a:pt x="253" y="128"/>
                    <a:pt x="253" y="128"/>
                    <a:pt x="253" y="128"/>
                  </a:cubicBezTo>
                  <a:cubicBezTo>
                    <a:pt x="253" y="128"/>
                    <a:pt x="252" y="129"/>
                    <a:pt x="251" y="130"/>
                  </a:cubicBezTo>
                  <a:cubicBezTo>
                    <a:pt x="251" y="130"/>
                    <a:pt x="251" y="131"/>
                    <a:pt x="251" y="131"/>
                  </a:cubicBezTo>
                  <a:cubicBezTo>
                    <a:pt x="249" y="134"/>
                    <a:pt x="247" y="138"/>
                    <a:pt x="247" y="138"/>
                  </a:cubicBezTo>
                  <a:cubicBezTo>
                    <a:pt x="247" y="138"/>
                    <a:pt x="247" y="138"/>
                    <a:pt x="247" y="138"/>
                  </a:cubicBezTo>
                  <a:cubicBezTo>
                    <a:pt x="246" y="138"/>
                    <a:pt x="246" y="138"/>
                    <a:pt x="246" y="138"/>
                  </a:cubicBezTo>
                  <a:cubicBezTo>
                    <a:pt x="245" y="138"/>
                    <a:pt x="245" y="140"/>
                    <a:pt x="244" y="141"/>
                  </a:cubicBezTo>
                  <a:cubicBezTo>
                    <a:pt x="244" y="141"/>
                    <a:pt x="242" y="140"/>
                    <a:pt x="242" y="140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242" y="139"/>
                    <a:pt x="242" y="137"/>
                    <a:pt x="242" y="136"/>
                  </a:cubicBezTo>
                  <a:cubicBezTo>
                    <a:pt x="242" y="135"/>
                    <a:pt x="242" y="135"/>
                    <a:pt x="242" y="134"/>
                  </a:cubicBezTo>
                  <a:cubicBezTo>
                    <a:pt x="241" y="133"/>
                    <a:pt x="240" y="133"/>
                    <a:pt x="241" y="132"/>
                  </a:cubicBezTo>
                  <a:cubicBezTo>
                    <a:pt x="242" y="131"/>
                    <a:pt x="242" y="131"/>
                    <a:pt x="242" y="130"/>
                  </a:cubicBezTo>
                  <a:cubicBezTo>
                    <a:pt x="242" y="129"/>
                    <a:pt x="243" y="128"/>
                    <a:pt x="242" y="128"/>
                  </a:cubicBezTo>
                  <a:cubicBezTo>
                    <a:pt x="241" y="127"/>
                    <a:pt x="239" y="128"/>
                    <a:pt x="238" y="128"/>
                  </a:cubicBezTo>
                  <a:cubicBezTo>
                    <a:pt x="236" y="127"/>
                    <a:pt x="236" y="127"/>
                    <a:pt x="235" y="126"/>
                  </a:cubicBezTo>
                  <a:cubicBezTo>
                    <a:pt x="234" y="126"/>
                    <a:pt x="233" y="125"/>
                    <a:pt x="232" y="125"/>
                  </a:cubicBezTo>
                  <a:cubicBezTo>
                    <a:pt x="231" y="124"/>
                    <a:pt x="231" y="124"/>
                    <a:pt x="232" y="123"/>
                  </a:cubicBezTo>
                  <a:cubicBezTo>
                    <a:pt x="233" y="122"/>
                    <a:pt x="234" y="121"/>
                    <a:pt x="234" y="121"/>
                  </a:cubicBezTo>
                  <a:cubicBezTo>
                    <a:pt x="233" y="120"/>
                    <a:pt x="233" y="120"/>
                    <a:pt x="233" y="120"/>
                  </a:cubicBezTo>
                  <a:cubicBezTo>
                    <a:pt x="232" y="119"/>
                    <a:pt x="231" y="117"/>
                    <a:pt x="230" y="115"/>
                  </a:cubicBezTo>
                  <a:cubicBezTo>
                    <a:pt x="228" y="114"/>
                    <a:pt x="228" y="113"/>
                    <a:pt x="227" y="113"/>
                  </a:cubicBezTo>
                  <a:cubicBezTo>
                    <a:pt x="226" y="113"/>
                    <a:pt x="225" y="111"/>
                    <a:pt x="225" y="110"/>
                  </a:cubicBezTo>
                  <a:cubicBezTo>
                    <a:pt x="224" y="109"/>
                    <a:pt x="223" y="106"/>
                    <a:pt x="222" y="104"/>
                  </a:cubicBezTo>
                  <a:cubicBezTo>
                    <a:pt x="222" y="103"/>
                    <a:pt x="221" y="102"/>
                    <a:pt x="221" y="102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1" y="99"/>
                    <a:pt x="222" y="98"/>
                  </a:cubicBezTo>
                  <a:cubicBezTo>
                    <a:pt x="222" y="98"/>
                    <a:pt x="224" y="97"/>
                    <a:pt x="225" y="98"/>
                  </a:cubicBezTo>
                  <a:cubicBezTo>
                    <a:pt x="225" y="98"/>
                    <a:pt x="226" y="99"/>
                    <a:pt x="226" y="99"/>
                  </a:cubicBezTo>
                  <a:cubicBezTo>
                    <a:pt x="226" y="99"/>
                    <a:pt x="226" y="97"/>
                    <a:pt x="227" y="97"/>
                  </a:cubicBezTo>
                  <a:cubicBezTo>
                    <a:pt x="229" y="97"/>
                    <a:pt x="231" y="97"/>
                    <a:pt x="232" y="96"/>
                  </a:cubicBezTo>
                  <a:cubicBezTo>
                    <a:pt x="232" y="96"/>
                    <a:pt x="232" y="95"/>
                    <a:pt x="232" y="94"/>
                  </a:cubicBezTo>
                  <a:cubicBezTo>
                    <a:pt x="233" y="93"/>
                    <a:pt x="235" y="93"/>
                    <a:pt x="234" y="92"/>
                  </a:cubicBezTo>
                  <a:cubicBezTo>
                    <a:pt x="233" y="92"/>
                    <a:pt x="230" y="90"/>
                    <a:pt x="231" y="89"/>
                  </a:cubicBezTo>
                  <a:cubicBezTo>
                    <a:pt x="233" y="88"/>
                    <a:pt x="233" y="89"/>
                    <a:pt x="233" y="88"/>
                  </a:cubicBezTo>
                  <a:cubicBezTo>
                    <a:pt x="233" y="87"/>
                    <a:pt x="234" y="86"/>
                    <a:pt x="233" y="86"/>
                  </a:cubicBezTo>
                  <a:cubicBezTo>
                    <a:pt x="231" y="85"/>
                    <a:pt x="231" y="85"/>
                    <a:pt x="231" y="84"/>
                  </a:cubicBezTo>
                  <a:cubicBezTo>
                    <a:pt x="230" y="84"/>
                    <a:pt x="230" y="83"/>
                    <a:pt x="229" y="83"/>
                  </a:cubicBezTo>
                  <a:cubicBezTo>
                    <a:pt x="228" y="83"/>
                    <a:pt x="226" y="82"/>
                    <a:pt x="226" y="82"/>
                  </a:cubicBezTo>
                  <a:cubicBezTo>
                    <a:pt x="226" y="82"/>
                    <a:pt x="224" y="82"/>
                    <a:pt x="224" y="80"/>
                  </a:cubicBezTo>
                  <a:cubicBezTo>
                    <a:pt x="225" y="78"/>
                    <a:pt x="225" y="76"/>
                    <a:pt x="225" y="75"/>
                  </a:cubicBezTo>
                  <a:cubicBezTo>
                    <a:pt x="224" y="74"/>
                    <a:pt x="222" y="74"/>
                    <a:pt x="222" y="73"/>
                  </a:cubicBezTo>
                  <a:cubicBezTo>
                    <a:pt x="221" y="73"/>
                    <a:pt x="219" y="73"/>
                    <a:pt x="219" y="71"/>
                  </a:cubicBezTo>
                  <a:cubicBezTo>
                    <a:pt x="219" y="69"/>
                    <a:pt x="220" y="68"/>
                    <a:pt x="219" y="67"/>
                  </a:cubicBezTo>
                  <a:cubicBezTo>
                    <a:pt x="218" y="66"/>
                    <a:pt x="218" y="65"/>
                    <a:pt x="217" y="64"/>
                  </a:cubicBezTo>
                  <a:cubicBezTo>
                    <a:pt x="216" y="62"/>
                    <a:pt x="215" y="62"/>
                    <a:pt x="215" y="61"/>
                  </a:cubicBezTo>
                  <a:cubicBezTo>
                    <a:pt x="214" y="61"/>
                    <a:pt x="211" y="60"/>
                    <a:pt x="211" y="59"/>
                  </a:cubicBezTo>
                  <a:cubicBezTo>
                    <a:pt x="211" y="58"/>
                    <a:pt x="210" y="56"/>
                    <a:pt x="210" y="57"/>
                  </a:cubicBezTo>
                  <a:cubicBezTo>
                    <a:pt x="209" y="57"/>
                    <a:pt x="207" y="58"/>
                    <a:pt x="208" y="57"/>
                  </a:cubicBezTo>
                  <a:cubicBezTo>
                    <a:pt x="208" y="55"/>
                    <a:pt x="208" y="55"/>
                    <a:pt x="207" y="54"/>
                  </a:cubicBezTo>
                  <a:cubicBezTo>
                    <a:pt x="207" y="53"/>
                    <a:pt x="206" y="51"/>
                    <a:pt x="204" y="51"/>
                  </a:cubicBezTo>
                  <a:cubicBezTo>
                    <a:pt x="203" y="50"/>
                    <a:pt x="201" y="50"/>
                    <a:pt x="201" y="49"/>
                  </a:cubicBezTo>
                  <a:cubicBezTo>
                    <a:pt x="200" y="48"/>
                    <a:pt x="199" y="45"/>
                    <a:pt x="199" y="44"/>
                  </a:cubicBezTo>
                  <a:cubicBezTo>
                    <a:pt x="199" y="43"/>
                    <a:pt x="199" y="41"/>
                    <a:pt x="199" y="40"/>
                  </a:cubicBezTo>
                  <a:cubicBezTo>
                    <a:pt x="199" y="39"/>
                    <a:pt x="199" y="37"/>
                    <a:pt x="199" y="37"/>
                  </a:cubicBezTo>
                  <a:cubicBezTo>
                    <a:pt x="199" y="37"/>
                    <a:pt x="198" y="38"/>
                    <a:pt x="197" y="39"/>
                  </a:cubicBezTo>
                  <a:cubicBezTo>
                    <a:pt x="196" y="40"/>
                    <a:pt x="196" y="40"/>
                    <a:pt x="195" y="40"/>
                  </a:cubicBezTo>
                  <a:cubicBezTo>
                    <a:pt x="194" y="40"/>
                    <a:pt x="192" y="39"/>
                    <a:pt x="192" y="40"/>
                  </a:cubicBezTo>
                  <a:cubicBezTo>
                    <a:pt x="191" y="41"/>
                    <a:pt x="190" y="43"/>
                    <a:pt x="190" y="44"/>
                  </a:cubicBezTo>
                  <a:cubicBezTo>
                    <a:pt x="190" y="45"/>
                    <a:pt x="190" y="46"/>
                    <a:pt x="190" y="47"/>
                  </a:cubicBezTo>
                  <a:cubicBezTo>
                    <a:pt x="189" y="48"/>
                    <a:pt x="189" y="48"/>
                    <a:pt x="188" y="48"/>
                  </a:cubicBezTo>
                  <a:cubicBezTo>
                    <a:pt x="187" y="48"/>
                    <a:pt x="186" y="49"/>
                    <a:pt x="185" y="50"/>
                  </a:cubicBezTo>
                  <a:cubicBezTo>
                    <a:pt x="185" y="51"/>
                    <a:pt x="184" y="51"/>
                    <a:pt x="184" y="52"/>
                  </a:cubicBezTo>
                  <a:cubicBezTo>
                    <a:pt x="185" y="53"/>
                    <a:pt x="184" y="54"/>
                    <a:pt x="184" y="55"/>
                  </a:cubicBezTo>
                  <a:cubicBezTo>
                    <a:pt x="184" y="56"/>
                    <a:pt x="184" y="57"/>
                    <a:pt x="183" y="57"/>
                  </a:cubicBezTo>
                  <a:cubicBezTo>
                    <a:pt x="182" y="58"/>
                    <a:pt x="181" y="56"/>
                    <a:pt x="181" y="57"/>
                  </a:cubicBezTo>
                  <a:cubicBezTo>
                    <a:pt x="181" y="57"/>
                    <a:pt x="180" y="59"/>
                    <a:pt x="179" y="60"/>
                  </a:cubicBezTo>
                  <a:cubicBezTo>
                    <a:pt x="178" y="61"/>
                    <a:pt x="178" y="63"/>
                    <a:pt x="177" y="63"/>
                  </a:cubicBezTo>
                  <a:cubicBezTo>
                    <a:pt x="177" y="63"/>
                    <a:pt x="176" y="63"/>
                    <a:pt x="175" y="63"/>
                  </a:cubicBezTo>
                  <a:cubicBezTo>
                    <a:pt x="174" y="63"/>
                    <a:pt x="173" y="63"/>
                    <a:pt x="173" y="64"/>
                  </a:cubicBezTo>
                  <a:cubicBezTo>
                    <a:pt x="173" y="65"/>
                    <a:pt x="172" y="67"/>
                    <a:pt x="173" y="68"/>
                  </a:cubicBezTo>
                  <a:cubicBezTo>
                    <a:pt x="173" y="69"/>
                    <a:pt x="174" y="70"/>
                    <a:pt x="174" y="71"/>
                  </a:cubicBezTo>
                  <a:cubicBezTo>
                    <a:pt x="174" y="72"/>
                    <a:pt x="173" y="72"/>
                    <a:pt x="173" y="72"/>
                  </a:cubicBezTo>
                  <a:cubicBezTo>
                    <a:pt x="173" y="72"/>
                    <a:pt x="173" y="74"/>
                    <a:pt x="173" y="75"/>
                  </a:cubicBezTo>
                  <a:cubicBezTo>
                    <a:pt x="174" y="76"/>
                    <a:pt x="176" y="76"/>
                    <a:pt x="175" y="76"/>
                  </a:cubicBezTo>
                  <a:cubicBezTo>
                    <a:pt x="174" y="77"/>
                    <a:pt x="174" y="78"/>
                    <a:pt x="173" y="79"/>
                  </a:cubicBezTo>
                  <a:cubicBezTo>
                    <a:pt x="173" y="80"/>
                    <a:pt x="172" y="81"/>
                    <a:pt x="172" y="82"/>
                  </a:cubicBezTo>
                  <a:cubicBezTo>
                    <a:pt x="172" y="83"/>
                    <a:pt x="171" y="83"/>
                    <a:pt x="171" y="84"/>
                  </a:cubicBezTo>
                  <a:cubicBezTo>
                    <a:pt x="172" y="85"/>
                    <a:pt x="173" y="87"/>
                    <a:pt x="173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72" y="88"/>
                    <a:pt x="172" y="89"/>
                  </a:cubicBezTo>
                  <a:cubicBezTo>
                    <a:pt x="171" y="90"/>
                    <a:pt x="171" y="92"/>
                    <a:pt x="171" y="92"/>
                  </a:cubicBezTo>
                  <a:cubicBezTo>
                    <a:pt x="170" y="93"/>
                    <a:pt x="170" y="96"/>
                    <a:pt x="170" y="97"/>
                  </a:cubicBezTo>
                  <a:cubicBezTo>
                    <a:pt x="169" y="97"/>
                    <a:pt x="168" y="95"/>
                    <a:pt x="167" y="94"/>
                  </a:cubicBezTo>
                  <a:cubicBezTo>
                    <a:pt x="165" y="93"/>
                    <a:pt x="164" y="92"/>
                    <a:pt x="164" y="90"/>
                  </a:cubicBezTo>
                  <a:cubicBezTo>
                    <a:pt x="164" y="89"/>
                    <a:pt x="163" y="86"/>
                    <a:pt x="163" y="85"/>
                  </a:cubicBezTo>
                  <a:cubicBezTo>
                    <a:pt x="162" y="84"/>
                    <a:pt x="160" y="82"/>
                    <a:pt x="159" y="81"/>
                  </a:cubicBezTo>
                  <a:cubicBezTo>
                    <a:pt x="158" y="79"/>
                    <a:pt x="156" y="77"/>
                    <a:pt x="156" y="77"/>
                  </a:cubicBezTo>
                  <a:cubicBezTo>
                    <a:pt x="156" y="77"/>
                    <a:pt x="155" y="76"/>
                    <a:pt x="155" y="76"/>
                  </a:cubicBezTo>
                  <a:cubicBezTo>
                    <a:pt x="154" y="74"/>
                    <a:pt x="155" y="72"/>
                    <a:pt x="155" y="71"/>
                  </a:cubicBezTo>
                  <a:cubicBezTo>
                    <a:pt x="156" y="69"/>
                    <a:pt x="155" y="66"/>
                    <a:pt x="155" y="63"/>
                  </a:cubicBezTo>
                  <a:cubicBezTo>
                    <a:pt x="155" y="61"/>
                    <a:pt x="155" y="59"/>
                    <a:pt x="155" y="57"/>
                  </a:cubicBezTo>
                  <a:cubicBezTo>
                    <a:pt x="155" y="55"/>
                    <a:pt x="153" y="54"/>
                    <a:pt x="153" y="52"/>
                  </a:cubicBezTo>
                  <a:cubicBezTo>
                    <a:pt x="152" y="50"/>
                    <a:pt x="152" y="47"/>
                    <a:pt x="152" y="46"/>
                  </a:cubicBezTo>
                  <a:cubicBezTo>
                    <a:pt x="151" y="44"/>
                    <a:pt x="151" y="40"/>
                    <a:pt x="151" y="39"/>
                  </a:cubicBezTo>
                  <a:cubicBezTo>
                    <a:pt x="151" y="37"/>
                    <a:pt x="151" y="34"/>
                    <a:pt x="151" y="33"/>
                  </a:cubicBezTo>
                  <a:cubicBezTo>
                    <a:pt x="152" y="32"/>
                    <a:pt x="153" y="30"/>
                    <a:pt x="153" y="28"/>
                  </a:cubicBezTo>
                  <a:cubicBezTo>
                    <a:pt x="153" y="26"/>
                    <a:pt x="153" y="23"/>
                    <a:pt x="153" y="20"/>
                  </a:cubicBezTo>
                  <a:cubicBezTo>
                    <a:pt x="153" y="18"/>
                    <a:pt x="153" y="15"/>
                    <a:pt x="153" y="12"/>
                  </a:cubicBezTo>
                  <a:cubicBezTo>
                    <a:pt x="153" y="8"/>
                    <a:pt x="153" y="4"/>
                    <a:pt x="153" y="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1" y="0"/>
                    <a:pt x="150" y="1"/>
                  </a:cubicBezTo>
                  <a:cubicBezTo>
                    <a:pt x="149" y="2"/>
                    <a:pt x="148" y="1"/>
                    <a:pt x="147" y="2"/>
                  </a:cubicBezTo>
                  <a:cubicBezTo>
                    <a:pt x="147" y="3"/>
                    <a:pt x="146" y="4"/>
                    <a:pt x="146" y="3"/>
                  </a:cubicBezTo>
                  <a:cubicBezTo>
                    <a:pt x="145" y="3"/>
                    <a:pt x="143" y="1"/>
                    <a:pt x="142" y="2"/>
                  </a:cubicBezTo>
                  <a:cubicBezTo>
                    <a:pt x="142" y="3"/>
                    <a:pt x="141" y="3"/>
                    <a:pt x="141" y="4"/>
                  </a:cubicBezTo>
                  <a:cubicBezTo>
                    <a:pt x="141" y="6"/>
                    <a:pt x="141" y="8"/>
                    <a:pt x="142" y="9"/>
                  </a:cubicBezTo>
                  <a:cubicBezTo>
                    <a:pt x="142" y="10"/>
                    <a:pt x="144" y="13"/>
                    <a:pt x="144" y="15"/>
                  </a:cubicBezTo>
                  <a:cubicBezTo>
                    <a:pt x="144" y="16"/>
                    <a:pt x="144" y="18"/>
                    <a:pt x="143" y="18"/>
                  </a:cubicBezTo>
                  <a:cubicBezTo>
                    <a:pt x="142" y="19"/>
                    <a:pt x="141" y="19"/>
                    <a:pt x="140" y="20"/>
                  </a:cubicBezTo>
                  <a:cubicBezTo>
                    <a:pt x="140" y="21"/>
                    <a:pt x="140" y="22"/>
                    <a:pt x="139" y="22"/>
                  </a:cubicBezTo>
                  <a:cubicBezTo>
                    <a:pt x="138" y="22"/>
                    <a:pt x="137" y="21"/>
                    <a:pt x="137" y="23"/>
                  </a:cubicBezTo>
                  <a:cubicBezTo>
                    <a:pt x="137" y="24"/>
                    <a:pt x="137" y="27"/>
                    <a:pt x="136" y="28"/>
                  </a:cubicBezTo>
                  <a:cubicBezTo>
                    <a:pt x="136" y="29"/>
                    <a:pt x="137" y="31"/>
                    <a:pt x="138" y="31"/>
                  </a:cubicBezTo>
                  <a:cubicBezTo>
                    <a:pt x="140" y="32"/>
                    <a:pt x="140" y="31"/>
                    <a:pt x="140" y="32"/>
                  </a:cubicBezTo>
                  <a:cubicBezTo>
                    <a:pt x="140" y="34"/>
                    <a:pt x="141" y="36"/>
                    <a:pt x="139" y="36"/>
                  </a:cubicBezTo>
                  <a:cubicBezTo>
                    <a:pt x="138" y="35"/>
                    <a:pt x="136" y="35"/>
                    <a:pt x="136" y="36"/>
                  </a:cubicBezTo>
                  <a:cubicBezTo>
                    <a:pt x="136" y="37"/>
                    <a:pt x="136" y="38"/>
                    <a:pt x="134" y="38"/>
                  </a:cubicBezTo>
                  <a:cubicBezTo>
                    <a:pt x="133" y="37"/>
                    <a:pt x="132" y="37"/>
                    <a:pt x="131" y="37"/>
                  </a:cubicBezTo>
                  <a:cubicBezTo>
                    <a:pt x="131" y="38"/>
                    <a:pt x="130" y="38"/>
                    <a:pt x="129" y="35"/>
                  </a:cubicBezTo>
                  <a:cubicBezTo>
                    <a:pt x="129" y="33"/>
                    <a:pt x="129" y="31"/>
                    <a:pt x="128" y="29"/>
                  </a:cubicBezTo>
                  <a:cubicBezTo>
                    <a:pt x="128" y="27"/>
                    <a:pt x="129" y="25"/>
                    <a:pt x="128" y="23"/>
                  </a:cubicBezTo>
                  <a:cubicBezTo>
                    <a:pt x="127" y="21"/>
                    <a:pt x="127" y="21"/>
                    <a:pt x="126" y="20"/>
                  </a:cubicBezTo>
                  <a:cubicBezTo>
                    <a:pt x="126" y="20"/>
                    <a:pt x="125" y="18"/>
                    <a:pt x="124" y="19"/>
                  </a:cubicBezTo>
                  <a:cubicBezTo>
                    <a:pt x="123" y="20"/>
                    <a:pt x="121" y="22"/>
                    <a:pt x="120" y="22"/>
                  </a:cubicBezTo>
                  <a:cubicBezTo>
                    <a:pt x="119" y="22"/>
                    <a:pt x="118" y="22"/>
                    <a:pt x="117" y="22"/>
                  </a:cubicBezTo>
                  <a:cubicBezTo>
                    <a:pt x="116" y="21"/>
                    <a:pt x="115" y="21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2"/>
                    <a:pt x="114" y="23"/>
                    <a:pt x="115" y="24"/>
                  </a:cubicBezTo>
                  <a:cubicBezTo>
                    <a:pt x="116" y="26"/>
                    <a:pt x="115" y="27"/>
                    <a:pt x="115" y="28"/>
                  </a:cubicBezTo>
                  <a:cubicBezTo>
                    <a:pt x="115" y="29"/>
                    <a:pt x="115" y="31"/>
                    <a:pt x="116" y="32"/>
                  </a:cubicBezTo>
                  <a:cubicBezTo>
                    <a:pt x="117" y="33"/>
                    <a:pt x="116" y="33"/>
                    <a:pt x="115" y="34"/>
                  </a:cubicBezTo>
                  <a:cubicBezTo>
                    <a:pt x="115" y="34"/>
                    <a:pt x="115" y="35"/>
                    <a:pt x="115" y="36"/>
                  </a:cubicBezTo>
                  <a:cubicBezTo>
                    <a:pt x="116" y="37"/>
                    <a:pt x="116" y="38"/>
                    <a:pt x="117" y="39"/>
                  </a:cubicBezTo>
                  <a:cubicBezTo>
                    <a:pt x="117" y="41"/>
                    <a:pt x="117" y="42"/>
                    <a:pt x="117" y="43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4"/>
                    <a:pt x="113" y="45"/>
                    <a:pt x="113" y="45"/>
                  </a:cubicBezTo>
                  <a:cubicBezTo>
                    <a:pt x="113" y="46"/>
                    <a:pt x="113" y="47"/>
                    <a:pt x="112" y="47"/>
                  </a:cubicBezTo>
                  <a:cubicBezTo>
                    <a:pt x="111" y="47"/>
                    <a:pt x="109" y="47"/>
                    <a:pt x="110" y="48"/>
                  </a:cubicBezTo>
                  <a:cubicBezTo>
                    <a:pt x="110" y="49"/>
                    <a:pt x="111" y="52"/>
                    <a:pt x="111" y="52"/>
                  </a:cubicBezTo>
                  <a:cubicBezTo>
                    <a:pt x="111" y="53"/>
                    <a:pt x="111" y="55"/>
                    <a:pt x="111" y="56"/>
                  </a:cubicBezTo>
                  <a:cubicBezTo>
                    <a:pt x="111" y="56"/>
                    <a:pt x="112" y="58"/>
                    <a:pt x="112" y="59"/>
                  </a:cubicBezTo>
                  <a:cubicBezTo>
                    <a:pt x="112" y="60"/>
                    <a:pt x="112" y="61"/>
                    <a:pt x="111" y="62"/>
                  </a:cubicBezTo>
                  <a:cubicBezTo>
                    <a:pt x="111" y="63"/>
                    <a:pt x="111" y="64"/>
                    <a:pt x="112" y="65"/>
                  </a:cubicBezTo>
                  <a:cubicBezTo>
                    <a:pt x="113" y="65"/>
                    <a:pt x="114" y="65"/>
                    <a:pt x="115" y="67"/>
                  </a:cubicBezTo>
                  <a:cubicBezTo>
                    <a:pt x="116" y="68"/>
                    <a:pt x="117" y="70"/>
                    <a:pt x="117" y="71"/>
                  </a:cubicBezTo>
                  <a:cubicBezTo>
                    <a:pt x="117" y="72"/>
                    <a:pt x="118" y="74"/>
                    <a:pt x="118" y="75"/>
                  </a:cubicBezTo>
                  <a:cubicBezTo>
                    <a:pt x="119" y="76"/>
                    <a:pt x="119" y="77"/>
                    <a:pt x="119" y="77"/>
                  </a:cubicBezTo>
                  <a:cubicBezTo>
                    <a:pt x="119" y="78"/>
                    <a:pt x="121" y="79"/>
                    <a:pt x="120" y="79"/>
                  </a:cubicBezTo>
                  <a:cubicBezTo>
                    <a:pt x="120" y="80"/>
                    <a:pt x="117" y="81"/>
                    <a:pt x="117" y="82"/>
                  </a:cubicBezTo>
                  <a:cubicBezTo>
                    <a:pt x="117" y="83"/>
                    <a:pt x="117" y="85"/>
                    <a:pt x="117" y="86"/>
                  </a:cubicBezTo>
                  <a:cubicBezTo>
                    <a:pt x="117" y="87"/>
                    <a:pt x="117" y="88"/>
                    <a:pt x="116" y="88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4" y="90"/>
                    <a:pt x="113" y="90"/>
                    <a:pt x="112" y="91"/>
                  </a:cubicBezTo>
                  <a:cubicBezTo>
                    <a:pt x="111" y="91"/>
                    <a:pt x="111" y="91"/>
                    <a:pt x="111" y="92"/>
                  </a:cubicBezTo>
                  <a:cubicBezTo>
                    <a:pt x="110" y="93"/>
                    <a:pt x="110" y="94"/>
                    <a:pt x="109" y="93"/>
                  </a:cubicBezTo>
                  <a:cubicBezTo>
                    <a:pt x="108" y="93"/>
                    <a:pt x="106" y="92"/>
                    <a:pt x="105" y="92"/>
                  </a:cubicBezTo>
                  <a:cubicBezTo>
                    <a:pt x="104" y="92"/>
                    <a:pt x="103" y="92"/>
                    <a:pt x="102" y="93"/>
                  </a:cubicBezTo>
                  <a:cubicBezTo>
                    <a:pt x="101" y="94"/>
                    <a:pt x="101" y="95"/>
                    <a:pt x="100" y="95"/>
                  </a:cubicBezTo>
                  <a:cubicBezTo>
                    <a:pt x="99" y="95"/>
                    <a:pt x="98" y="94"/>
                    <a:pt x="97" y="94"/>
                  </a:cubicBezTo>
                  <a:cubicBezTo>
                    <a:pt x="97" y="94"/>
                    <a:pt x="96" y="95"/>
                    <a:pt x="96" y="96"/>
                  </a:cubicBezTo>
                  <a:cubicBezTo>
                    <a:pt x="95" y="97"/>
                    <a:pt x="94" y="98"/>
                    <a:pt x="94" y="98"/>
                  </a:cubicBezTo>
                  <a:cubicBezTo>
                    <a:pt x="93" y="99"/>
                    <a:pt x="91" y="98"/>
                    <a:pt x="91" y="97"/>
                  </a:cubicBezTo>
                  <a:cubicBezTo>
                    <a:pt x="91" y="96"/>
                    <a:pt x="91" y="95"/>
                    <a:pt x="91" y="94"/>
                  </a:cubicBezTo>
                  <a:cubicBezTo>
                    <a:pt x="91" y="92"/>
                    <a:pt x="91" y="93"/>
                    <a:pt x="90" y="92"/>
                  </a:cubicBezTo>
                  <a:cubicBezTo>
                    <a:pt x="89" y="90"/>
                    <a:pt x="90" y="90"/>
                    <a:pt x="90" y="88"/>
                  </a:cubicBezTo>
                  <a:cubicBezTo>
                    <a:pt x="90" y="86"/>
                    <a:pt x="90" y="86"/>
                    <a:pt x="90" y="84"/>
                  </a:cubicBezTo>
                  <a:cubicBezTo>
                    <a:pt x="89" y="82"/>
                    <a:pt x="89" y="81"/>
                    <a:pt x="88" y="81"/>
                  </a:cubicBezTo>
                  <a:cubicBezTo>
                    <a:pt x="87" y="80"/>
                    <a:pt x="86" y="79"/>
                    <a:pt x="86" y="78"/>
                  </a:cubicBezTo>
                  <a:cubicBezTo>
                    <a:pt x="86" y="77"/>
                    <a:pt x="87" y="76"/>
                    <a:pt x="86" y="75"/>
                  </a:cubicBezTo>
                  <a:cubicBezTo>
                    <a:pt x="85" y="75"/>
                    <a:pt x="86" y="75"/>
                    <a:pt x="85" y="73"/>
                  </a:cubicBezTo>
                  <a:cubicBezTo>
                    <a:pt x="84" y="72"/>
                    <a:pt x="85" y="72"/>
                    <a:pt x="84" y="71"/>
                  </a:cubicBezTo>
                  <a:cubicBezTo>
                    <a:pt x="83" y="71"/>
                    <a:pt x="83" y="73"/>
                    <a:pt x="82" y="73"/>
                  </a:cubicBezTo>
                  <a:cubicBezTo>
                    <a:pt x="80" y="73"/>
                    <a:pt x="80" y="73"/>
                    <a:pt x="79" y="74"/>
                  </a:cubicBezTo>
                  <a:cubicBezTo>
                    <a:pt x="79" y="74"/>
                    <a:pt x="79" y="75"/>
                    <a:pt x="79" y="75"/>
                  </a:cubicBezTo>
                  <a:cubicBezTo>
                    <a:pt x="79" y="75"/>
                    <a:pt x="77" y="74"/>
                    <a:pt x="77" y="75"/>
                  </a:cubicBezTo>
                  <a:cubicBezTo>
                    <a:pt x="77" y="76"/>
                    <a:pt x="78" y="78"/>
                    <a:pt x="79" y="78"/>
                  </a:cubicBezTo>
                  <a:cubicBezTo>
                    <a:pt x="79" y="79"/>
                    <a:pt x="80" y="81"/>
                    <a:pt x="80" y="81"/>
                  </a:cubicBezTo>
                  <a:cubicBezTo>
                    <a:pt x="80" y="82"/>
                    <a:pt x="81" y="83"/>
                    <a:pt x="81" y="84"/>
                  </a:cubicBezTo>
                  <a:cubicBezTo>
                    <a:pt x="81" y="84"/>
                    <a:pt x="82" y="85"/>
                    <a:pt x="81" y="85"/>
                  </a:cubicBezTo>
                  <a:cubicBezTo>
                    <a:pt x="80" y="85"/>
                    <a:pt x="79" y="86"/>
                    <a:pt x="79" y="86"/>
                  </a:cubicBezTo>
                  <a:cubicBezTo>
                    <a:pt x="78" y="87"/>
                    <a:pt x="78" y="87"/>
                    <a:pt x="77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5" y="87"/>
                    <a:pt x="74" y="86"/>
                    <a:pt x="73" y="87"/>
                  </a:cubicBezTo>
                  <a:cubicBezTo>
                    <a:pt x="73" y="88"/>
                    <a:pt x="73" y="89"/>
                    <a:pt x="73" y="90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3" y="92"/>
                    <a:pt x="72" y="91"/>
                    <a:pt x="72" y="92"/>
                  </a:cubicBezTo>
                  <a:cubicBezTo>
                    <a:pt x="72" y="92"/>
                    <a:pt x="71" y="93"/>
                    <a:pt x="71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94"/>
                    <a:pt x="71" y="95"/>
                    <a:pt x="71" y="95"/>
                  </a:cubicBezTo>
                  <a:cubicBezTo>
                    <a:pt x="72" y="96"/>
                    <a:pt x="72" y="97"/>
                    <a:pt x="72" y="98"/>
                  </a:cubicBezTo>
                  <a:cubicBezTo>
                    <a:pt x="72" y="98"/>
                    <a:pt x="72" y="100"/>
                    <a:pt x="72" y="100"/>
                  </a:cubicBezTo>
                  <a:cubicBezTo>
                    <a:pt x="71" y="101"/>
                    <a:pt x="70" y="102"/>
                    <a:pt x="70" y="103"/>
                  </a:cubicBezTo>
                  <a:cubicBezTo>
                    <a:pt x="70" y="103"/>
                    <a:pt x="71" y="104"/>
                    <a:pt x="70" y="105"/>
                  </a:cubicBezTo>
                  <a:cubicBezTo>
                    <a:pt x="70" y="106"/>
                    <a:pt x="70" y="107"/>
                    <a:pt x="70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9"/>
                    <a:pt x="70" y="111"/>
                    <a:pt x="71" y="111"/>
                  </a:cubicBezTo>
                  <a:cubicBezTo>
                    <a:pt x="71" y="112"/>
                    <a:pt x="72" y="112"/>
                    <a:pt x="72" y="112"/>
                  </a:cubicBezTo>
                  <a:cubicBezTo>
                    <a:pt x="73" y="112"/>
                    <a:pt x="74" y="112"/>
                    <a:pt x="74" y="112"/>
                  </a:cubicBezTo>
                  <a:cubicBezTo>
                    <a:pt x="74" y="112"/>
                    <a:pt x="74" y="114"/>
                    <a:pt x="74" y="115"/>
                  </a:cubicBezTo>
                  <a:cubicBezTo>
                    <a:pt x="75" y="116"/>
                    <a:pt x="74" y="117"/>
                    <a:pt x="74" y="117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2" y="119"/>
                    <a:pt x="72" y="120"/>
                    <a:pt x="72" y="121"/>
                  </a:cubicBezTo>
                  <a:cubicBezTo>
                    <a:pt x="72" y="122"/>
                    <a:pt x="73" y="122"/>
                    <a:pt x="74" y="122"/>
                  </a:cubicBezTo>
                  <a:cubicBezTo>
                    <a:pt x="74" y="123"/>
                    <a:pt x="76" y="124"/>
                    <a:pt x="76" y="124"/>
                  </a:cubicBezTo>
                  <a:cubicBezTo>
                    <a:pt x="76" y="125"/>
                    <a:pt x="76" y="126"/>
                    <a:pt x="75" y="126"/>
                  </a:cubicBezTo>
                  <a:cubicBezTo>
                    <a:pt x="75" y="127"/>
                    <a:pt x="75" y="128"/>
                    <a:pt x="75" y="128"/>
                  </a:cubicBezTo>
                  <a:cubicBezTo>
                    <a:pt x="76" y="129"/>
                    <a:pt x="77" y="129"/>
                    <a:pt x="77" y="129"/>
                  </a:cubicBezTo>
                  <a:cubicBezTo>
                    <a:pt x="77" y="130"/>
                    <a:pt x="77" y="131"/>
                    <a:pt x="77" y="131"/>
                  </a:cubicBezTo>
                  <a:cubicBezTo>
                    <a:pt x="76" y="131"/>
                    <a:pt x="75" y="131"/>
                    <a:pt x="75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5" y="132"/>
                    <a:pt x="75" y="133"/>
                    <a:pt x="76" y="133"/>
                  </a:cubicBezTo>
                  <a:cubicBezTo>
                    <a:pt x="76" y="133"/>
                    <a:pt x="76" y="133"/>
                    <a:pt x="76" y="134"/>
                  </a:cubicBezTo>
                  <a:cubicBezTo>
                    <a:pt x="76" y="134"/>
                    <a:pt x="76" y="135"/>
                    <a:pt x="76" y="135"/>
                  </a:cubicBezTo>
                  <a:cubicBezTo>
                    <a:pt x="76" y="135"/>
                    <a:pt x="78" y="136"/>
                    <a:pt x="78" y="136"/>
                  </a:cubicBezTo>
                  <a:cubicBezTo>
                    <a:pt x="79" y="137"/>
                    <a:pt x="79" y="138"/>
                    <a:pt x="79" y="138"/>
                  </a:cubicBezTo>
                  <a:cubicBezTo>
                    <a:pt x="79" y="138"/>
                    <a:pt x="80" y="137"/>
                    <a:pt x="80" y="138"/>
                  </a:cubicBezTo>
                  <a:cubicBezTo>
                    <a:pt x="80" y="139"/>
                    <a:pt x="80" y="140"/>
                    <a:pt x="80" y="140"/>
                  </a:cubicBezTo>
                  <a:cubicBezTo>
                    <a:pt x="80" y="140"/>
                    <a:pt x="81" y="140"/>
                    <a:pt x="81" y="140"/>
                  </a:cubicBezTo>
                  <a:cubicBezTo>
                    <a:pt x="81" y="140"/>
                    <a:pt x="81" y="141"/>
                    <a:pt x="81" y="142"/>
                  </a:cubicBezTo>
                  <a:cubicBezTo>
                    <a:pt x="81" y="142"/>
                    <a:pt x="81" y="143"/>
                    <a:pt x="81" y="144"/>
                  </a:cubicBezTo>
                  <a:cubicBezTo>
                    <a:pt x="81" y="144"/>
                    <a:pt x="81" y="145"/>
                    <a:pt x="81" y="145"/>
                  </a:cubicBezTo>
                  <a:cubicBezTo>
                    <a:pt x="81" y="146"/>
                    <a:pt x="81" y="147"/>
                    <a:pt x="81" y="147"/>
                  </a:cubicBezTo>
                  <a:cubicBezTo>
                    <a:pt x="81" y="148"/>
                    <a:pt x="81" y="148"/>
                    <a:pt x="82" y="149"/>
                  </a:cubicBezTo>
                  <a:cubicBezTo>
                    <a:pt x="82" y="149"/>
                    <a:pt x="82" y="150"/>
                    <a:pt x="82" y="150"/>
                  </a:cubicBezTo>
                  <a:cubicBezTo>
                    <a:pt x="82" y="150"/>
                    <a:pt x="82" y="150"/>
                    <a:pt x="83" y="151"/>
                  </a:cubicBezTo>
                  <a:cubicBezTo>
                    <a:pt x="83" y="151"/>
                    <a:pt x="83" y="151"/>
                    <a:pt x="84" y="151"/>
                  </a:cubicBezTo>
                  <a:cubicBezTo>
                    <a:pt x="84" y="151"/>
                    <a:pt x="84" y="151"/>
                    <a:pt x="85" y="151"/>
                  </a:cubicBezTo>
                  <a:cubicBezTo>
                    <a:pt x="85" y="151"/>
                    <a:pt x="85" y="152"/>
                    <a:pt x="86" y="152"/>
                  </a:cubicBezTo>
                  <a:cubicBezTo>
                    <a:pt x="86" y="152"/>
                    <a:pt x="87" y="152"/>
                    <a:pt x="87" y="151"/>
                  </a:cubicBezTo>
                  <a:cubicBezTo>
                    <a:pt x="87" y="151"/>
                    <a:pt x="88" y="150"/>
                    <a:pt x="88" y="150"/>
                  </a:cubicBezTo>
                  <a:cubicBezTo>
                    <a:pt x="89" y="149"/>
                    <a:pt x="89" y="148"/>
                    <a:pt x="90" y="148"/>
                  </a:cubicBezTo>
                  <a:cubicBezTo>
                    <a:pt x="90" y="148"/>
                    <a:pt x="91" y="148"/>
                    <a:pt x="91" y="148"/>
                  </a:cubicBezTo>
                  <a:cubicBezTo>
                    <a:pt x="91" y="147"/>
                    <a:pt x="91" y="146"/>
                    <a:pt x="91" y="146"/>
                  </a:cubicBezTo>
                  <a:cubicBezTo>
                    <a:pt x="91" y="145"/>
                    <a:pt x="91" y="145"/>
                    <a:pt x="91" y="144"/>
                  </a:cubicBezTo>
                  <a:cubicBezTo>
                    <a:pt x="91" y="144"/>
                    <a:pt x="92" y="144"/>
                    <a:pt x="92" y="143"/>
                  </a:cubicBezTo>
                  <a:cubicBezTo>
                    <a:pt x="91" y="142"/>
                    <a:pt x="92" y="142"/>
                    <a:pt x="92" y="142"/>
                  </a:cubicBezTo>
                  <a:cubicBezTo>
                    <a:pt x="92" y="142"/>
                    <a:pt x="92" y="141"/>
                    <a:pt x="92" y="141"/>
                  </a:cubicBezTo>
                  <a:cubicBezTo>
                    <a:pt x="92" y="140"/>
                    <a:pt x="91" y="140"/>
                    <a:pt x="92" y="139"/>
                  </a:cubicBezTo>
                  <a:cubicBezTo>
                    <a:pt x="92" y="138"/>
                    <a:pt x="92" y="138"/>
                    <a:pt x="92" y="138"/>
                  </a:cubicBezTo>
                  <a:cubicBezTo>
                    <a:pt x="93" y="138"/>
                    <a:pt x="93" y="138"/>
                    <a:pt x="93" y="139"/>
                  </a:cubicBezTo>
                  <a:cubicBezTo>
                    <a:pt x="94" y="139"/>
                    <a:pt x="94" y="140"/>
                    <a:pt x="95" y="140"/>
                  </a:cubicBezTo>
                  <a:cubicBezTo>
                    <a:pt x="95" y="141"/>
                    <a:pt x="95" y="141"/>
                    <a:pt x="96" y="141"/>
                  </a:cubicBezTo>
                  <a:cubicBezTo>
                    <a:pt x="96" y="141"/>
                    <a:pt x="97" y="141"/>
                    <a:pt x="97" y="141"/>
                  </a:cubicBezTo>
                  <a:cubicBezTo>
                    <a:pt x="97" y="141"/>
                    <a:pt x="98" y="142"/>
                    <a:pt x="98" y="142"/>
                  </a:cubicBezTo>
                  <a:cubicBezTo>
                    <a:pt x="99" y="142"/>
                    <a:pt x="100" y="143"/>
                    <a:pt x="100" y="142"/>
                  </a:cubicBezTo>
                  <a:cubicBezTo>
                    <a:pt x="100" y="141"/>
                    <a:pt x="100" y="141"/>
                    <a:pt x="101" y="141"/>
                  </a:cubicBezTo>
                  <a:cubicBezTo>
                    <a:pt x="101" y="140"/>
                    <a:pt x="102" y="140"/>
                    <a:pt x="102" y="141"/>
                  </a:cubicBezTo>
                  <a:cubicBezTo>
                    <a:pt x="102" y="141"/>
                    <a:pt x="102" y="142"/>
                    <a:pt x="102" y="143"/>
                  </a:cubicBezTo>
                  <a:cubicBezTo>
                    <a:pt x="103" y="143"/>
                    <a:pt x="103" y="144"/>
                    <a:pt x="103" y="145"/>
                  </a:cubicBezTo>
                  <a:cubicBezTo>
                    <a:pt x="103" y="145"/>
                    <a:pt x="104" y="146"/>
                    <a:pt x="104" y="146"/>
                  </a:cubicBezTo>
                  <a:cubicBezTo>
                    <a:pt x="103" y="147"/>
                    <a:pt x="103" y="147"/>
                    <a:pt x="104" y="147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8"/>
                    <a:pt x="104" y="147"/>
                    <a:pt x="105" y="147"/>
                  </a:cubicBezTo>
                  <a:cubicBezTo>
                    <a:pt x="106" y="147"/>
                    <a:pt x="107" y="147"/>
                    <a:pt x="107" y="147"/>
                  </a:cubicBezTo>
                  <a:cubicBezTo>
                    <a:pt x="108" y="148"/>
                    <a:pt x="108" y="148"/>
                    <a:pt x="109" y="148"/>
                  </a:cubicBezTo>
                  <a:cubicBezTo>
                    <a:pt x="109" y="147"/>
                    <a:pt x="109" y="146"/>
                    <a:pt x="110" y="146"/>
                  </a:cubicBezTo>
                  <a:cubicBezTo>
                    <a:pt x="110" y="146"/>
                    <a:pt x="110" y="146"/>
                    <a:pt x="111" y="147"/>
                  </a:cubicBezTo>
                  <a:cubicBezTo>
                    <a:pt x="111" y="148"/>
                    <a:pt x="111" y="148"/>
                    <a:pt x="112" y="149"/>
                  </a:cubicBezTo>
                  <a:cubicBezTo>
                    <a:pt x="112" y="149"/>
                    <a:pt x="113" y="149"/>
                    <a:pt x="113" y="149"/>
                  </a:cubicBezTo>
                  <a:cubicBezTo>
                    <a:pt x="113" y="149"/>
                    <a:pt x="112" y="150"/>
                    <a:pt x="112" y="150"/>
                  </a:cubicBezTo>
                  <a:cubicBezTo>
                    <a:pt x="111" y="154"/>
                    <a:pt x="112" y="157"/>
                    <a:pt x="111" y="161"/>
                  </a:cubicBezTo>
                  <a:cubicBezTo>
                    <a:pt x="111" y="161"/>
                    <a:pt x="111" y="161"/>
                    <a:pt x="111" y="162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2" y="162"/>
                    <a:pt x="112" y="164"/>
                    <a:pt x="112" y="165"/>
                  </a:cubicBezTo>
                  <a:cubicBezTo>
                    <a:pt x="112" y="165"/>
                    <a:pt x="112" y="167"/>
                    <a:pt x="112" y="167"/>
                  </a:cubicBezTo>
                  <a:cubicBezTo>
                    <a:pt x="113" y="167"/>
                    <a:pt x="114" y="168"/>
                    <a:pt x="114" y="168"/>
                  </a:cubicBezTo>
                  <a:cubicBezTo>
                    <a:pt x="114" y="168"/>
                    <a:pt x="114" y="168"/>
                    <a:pt x="114" y="168"/>
                  </a:cubicBezTo>
                  <a:cubicBezTo>
                    <a:pt x="114" y="168"/>
                    <a:pt x="114" y="169"/>
                    <a:pt x="114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4" y="171"/>
                    <a:pt x="114" y="172"/>
                    <a:pt x="114" y="173"/>
                  </a:cubicBezTo>
                  <a:cubicBezTo>
                    <a:pt x="114" y="174"/>
                    <a:pt x="113" y="175"/>
                    <a:pt x="113" y="175"/>
                  </a:cubicBezTo>
                  <a:cubicBezTo>
                    <a:pt x="112" y="175"/>
                    <a:pt x="112" y="176"/>
                    <a:pt x="113" y="176"/>
                  </a:cubicBezTo>
                  <a:cubicBezTo>
                    <a:pt x="113" y="177"/>
                    <a:pt x="113" y="177"/>
                    <a:pt x="113" y="177"/>
                  </a:cubicBezTo>
                  <a:cubicBezTo>
                    <a:pt x="113" y="177"/>
                    <a:pt x="112" y="178"/>
                    <a:pt x="112" y="178"/>
                  </a:cubicBezTo>
                  <a:cubicBezTo>
                    <a:pt x="113" y="179"/>
                    <a:pt x="113" y="179"/>
                    <a:pt x="112" y="179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110" y="181"/>
                    <a:pt x="110" y="181"/>
                    <a:pt x="111" y="182"/>
                  </a:cubicBezTo>
                  <a:cubicBezTo>
                    <a:pt x="111" y="182"/>
                    <a:pt x="111" y="183"/>
                    <a:pt x="111" y="183"/>
                  </a:cubicBezTo>
                  <a:cubicBezTo>
                    <a:pt x="111" y="184"/>
                    <a:pt x="112" y="186"/>
                    <a:pt x="111" y="187"/>
                  </a:cubicBezTo>
                  <a:cubicBezTo>
                    <a:pt x="111" y="188"/>
                    <a:pt x="111" y="189"/>
                    <a:pt x="111" y="189"/>
                  </a:cubicBezTo>
                  <a:cubicBezTo>
                    <a:pt x="111" y="190"/>
                    <a:pt x="111" y="191"/>
                    <a:pt x="111" y="192"/>
                  </a:cubicBezTo>
                  <a:cubicBezTo>
                    <a:pt x="111" y="192"/>
                    <a:pt x="111" y="193"/>
                    <a:pt x="112" y="193"/>
                  </a:cubicBezTo>
                  <a:cubicBezTo>
                    <a:pt x="113" y="193"/>
                    <a:pt x="113" y="193"/>
                    <a:pt x="114" y="193"/>
                  </a:cubicBezTo>
                  <a:cubicBezTo>
                    <a:pt x="114" y="194"/>
                    <a:pt x="115" y="194"/>
                    <a:pt x="115" y="195"/>
                  </a:cubicBezTo>
                  <a:cubicBezTo>
                    <a:pt x="116" y="196"/>
                    <a:pt x="115" y="197"/>
                    <a:pt x="115" y="197"/>
                  </a:cubicBezTo>
                  <a:cubicBezTo>
                    <a:pt x="114" y="198"/>
                    <a:pt x="113" y="198"/>
                    <a:pt x="113" y="198"/>
                  </a:cubicBezTo>
                  <a:cubicBezTo>
                    <a:pt x="113" y="199"/>
                    <a:pt x="113" y="199"/>
                    <a:pt x="113" y="199"/>
                  </a:cubicBezTo>
                  <a:cubicBezTo>
                    <a:pt x="113" y="200"/>
                    <a:pt x="113" y="200"/>
                    <a:pt x="113" y="200"/>
                  </a:cubicBezTo>
                  <a:cubicBezTo>
                    <a:pt x="113" y="201"/>
                    <a:pt x="113" y="202"/>
                    <a:pt x="113" y="202"/>
                  </a:cubicBezTo>
                  <a:cubicBezTo>
                    <a:pt x="113" y="207"/>
                    <a:pt x="113" y="208"/>
                    <a:pt x="112" y="213"/>
                  </a:cubicBezTo>
                  <a:cubicBezTo>
                    <a:pt x="112" y="213"/>
                    <a:pt x="113" y="214"/>
                    <a:pt x="113" y="215"/>
                  </a:cubicBezTo>
                  <a:cubicBezTo>
                    <a:pt x="113" y="215"/>
                    <a:pt x="114" y="217"/>
                    <a:pt x="114" y="217"/>
                  </a:cubicBezTo>
                  <a:cubicBezTo>
                    <a:pt x="114" y="217"/>
                    <a:pt x="114" y="219"/>
                    <a:pt x="114" y="220"/>
                  </a:cubicBezTo>
                  <a:cubicBezTo>
                    <a:pt x="113" y="222"/>
                    <a:pt x="113" y="224"/>
                    <a:pt x="113" y="224"/>
                  </a:cubicBezTo>
                  <a:cubicBezTo>
                    <a:pt x="112" y="225"/>
                    <a:pt x="112" y="225"/>
                    <a:pt x="112" y="225"/>
                  </a:cubicBezTo>
                  <a:cubicBezTo>
                    <a:pt x="112" y="225"/>
                    <a:pt x="112" y="227"/>
                    <a:pt x="113" y="227"/>
                  </a:cubicBezTo>
                  <a:cubicBezTo>
                    <a:pt x="113" y="227"/>
                    <a:pt x="114" y="227"/>
                    <a:pt x="114" y="227"/>
                  </a:cubicBezTo>
                  <a:cubicBezTo>
                    <a:pt x="114" y="228"/>
                    <a:pt x="113" y="229"/>
                    <a:pt x="113" y="230"/>
                  </a:cubicBezTo>
                  <a:cubicBezTo>
                    <a:pt x="113" y="230"/>
                    <a:pt x="114" y="231"/>
                    <a:pt x="114" y="232"/>
                  </a:cubicBezTo>
                  <a:cubicBezTo>
                    <a:pt x="114" y="232"/>
                    <a:pt x="115" y="233"/>
                    <a:pt x="115" y="233"/>
                  </a:cubicBezTo>
                  <a:cubicBezTo>
                    <a:pt x="115" y="233"/>
                    <a:pt x="114" y="234"/>
                    <a:pt x="114" y="235"/>
                  </a:cubicBezTo>
                  <a:cubicBezTo>
                    <a:pt x="115" y="235"/>
                    <a:pt x="114" y="235"/>
                    <a:pt x="114" y="236"/>
                  </a:cubicBezTo>
                  <a:cubicBezTo>
                    <a:pt x="114" y="237"/>
                    <a:pt x="114" y="237"/>
                    <a:pt x="113" y="238"/>
                  </a:cubicBezTo>
                  <a:cubicBezTo>
                    <a:pt x="113" y="238"/>
                    <a:pt x="113" y="238"/>
                    <a:pt x="113" y="239"/>
                  </a:cubicBezTo>
                  <a:cubicBezTo>
                    <a:pt x="112" y="239"/>
                    <a:pt x="112" y="242"/>
                    <a:pt x="112" y="242"/>
                  </a:cubicBezTo>
                  <a:cubicBezTo>
                    <a:pt x="112" y="242"/>
                    <a:pt x="112" y="243"/>
                    <a:pt x="112" y="244"/>
                  </a:cubicBezTo>
                  <a:cubicBezTo>
                    <a:pt x="112" y="244"/>
                    <a:pt x="112" y="244"/>
                    <a:pt x="112" y="245"/>
                  </a:cubicBezTo>
                  <a:cubicBezTo>
                    <a:pt x="112" y="245"/>
                    <a:pt x="112" y="246"/>
                    <a:pt x="112" y="247"/>
                  </a:cubicBezTo>
                  <a:cubicBezTo>
                    <a:pt x="112" y="247"/>
                    <a:pt x="111" y="249"/>
                    <a:pt x="111" y="249"/>
                  </a:cubicBezTo>
                  <a:cubicBezTo>
                    <a:pt x="111" y="249"/>
                    <a:pt x="111" y="250"/>
                    <a:pt x="111" y="250"/>
                  </a:cubicBezTo>
                  <a:cubicBezTo>
                    <a:pt x="111" y="251"/>
                    <a:pt x="111" y="251"/>
                    <a:pt x="111" y="252"/>
                  </a:cubicBezTo>
                  <a:cubicBezTo>
                    <a:pt x="111" y="253"/>
                    <a:pt x="111" y="253"/>
                    <a:pt x="111" y="253"/>
                  </a:cubicBezTo>
                  <a:cubicBezTo>
                    <a:pt x="111" y="254"/>
                    <a:pt x="111" y="255"/>
                    <a:pt x="110" y="255"/>
                  </a:cubicBezTo>
                  <a:cubicBezTo>
                    <a:pt x="109" y="255"/>
                    <a:pt x="110" y="255"/>
                    <a:pt x="109" y="255"/>
                  </a:cubicBezTo>
                  <a:cubicBezTo>
                    <a:pt x="109" y="256"/>
                    <a:pt x="109" y="256"/>
                    <a:pt x="109" y="256"/>
                  </a:cubicBezTo>
                  <a:cubicBezTo>
                    <a:pt x="109" y="256"/>
                    <a:pt x="109" y="257"/>
                    <a:pt x="109" y="257"/>
                  </a:cubicBezTo>
                  <a:cubicBezTo>
                    <a:pt x="109" y="258"/>
                    <a:pt x="109" y="258"/>
                    <a:pt x="109" y="258"/>
                  </a:cubicBezTo>
                  <a:cubicBezTo>
                    <a:pt x="109" y="258"/>
                    <a:pt x="109" y="258"/>
                    <a:pt x="108" y="259"/>
                  </a:cubicBezTo>
                  <a:cubicBezTo>
                    <a:pt x="108" y="259"/>
                    <a:pt x="107" y="260"/>
                    <a:pt x="107" y="260"/>
                  </a:cubicBezTo>
                  <a:cubicBezTo>
                    <a:pt x="106" y="261"/>
                    <a:pt x="105" y="261"/>
                    <a:pt x="105" y="261"/>
                  </a:cubicBezTo>
                  <a:cubicBezTo>
                    <a:pt x="105" y="261"/>
                    <a:pt x="106" y="262"/>
                    <a:pt x="105" y="262"/>
                  </a:cubicBezTo>
                  <a:cubicBezTo>
                    <a:pt x="105" y="263"/>
                    <a:pt x="105" y="263"/>
                    <a:pt x="105" y="264"/>
                  </a:cubicBezTo>
                  <a:cubicBezTo>
                    <a:pt x="105" y="264"/>
                    <a:pt x="105" y="265"/>
                    <a:pt x="105" y="266"/>
                  </a:cubicBezTo>
                  <a:cubicBezTo>
                    <a:pt x="105" y="266"/>
                    <a:pt x="104" y="269"/>
                    <a:pt x="104" y="269"/>
                  </a:cubicBezTo>
                  <a:cubicBezTo>
                    <a:pt x="104" y="269"/>
                    <a:pt x="104" y="269"/>
                    <a:pt x="105" y="269"/>
                  </a:cubicBezTo>
                  <a:cubicBezTo>
                    <a:pt x="105" y="270"/>
                    <a:pt x="105" y="270"/>
                    <a:pt x="105" y="270"/>
                  </a:cubicBezTo>
                  <a:cubicBezTo>
                    <a:pt x="105" y="270"/>
                    <a:pt x="106" y="269"/>
                    <a:pt x="107" y="269"/>
                  </a:cubicBezTo>
                  <a:cubicBezTo>
                    <a:pt x="107" y="270"/>
                    <a:pt x="107" y="270"/>
                    <a:pt x="108" y="271"/>
                  </a:cubicBezTo>
                  <a:cubicBezTo>
                    <a:pt x="108" y="271"/>
                    <a:pt x="108" y="270"/>
                    <a:pt x="108" y="270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72"/>
                    <a:pt x="109" y="273"/>
                    <a:pt x="109" y="273"/>
                  </a:cubicBezTo>
                  <a:cubicBezTo>
                    <a:pt x="109" y="274"/>
                    <a:pt x="109" y="274"/>
                    <a:pt x="108" y="275"/>
                  </a:cubicBezTo>
                  <a:cubicBezTo>
                    <a:pt x="107" y="275"/>
                    <a:pt x="107" y="275"/>
                    <a:pt x="107" y="276"/>
                  </a:cubicBezTo>
                  <a:cubicBezTo>
                    <a:pt x="107" y="276"/>
                    <a:pt x="107" y="276"/>
                    <a:pt x="107" y="276"/>
                  </a:cubicBezTo>
                  <a:cubicBezTo>
                    <a:pt x="107" y="277"/>
                    <a:pt x="108" y="277"/>
                    <a:pt x="107" y="277"/>
                  </a:cubicBezTo>
                  <a:cubicBezTo>
                    <a:pt x="107" y="278"/>
                    <a:pt x="106" y="279"/>
                    <a:pt x="106" y="279"/>
                  </a:cubicBezTo>
                  <a:cubicBezTo>
                    <a:pt x="106" y="279"/>
                    <a:pt x="105" y="279"/>
                    <a:pt x="105" y="279"/>
                  </a:cubicBezTo>
                  <a:cubicBezTo>
                    <a:pt x="105" y="279"/>
                    <a:pt x="104" y="280"/>
                    <a:pt x="103" y="280"/>
                  </a:cubicBezTo>
                  <a:cubicBezTo>
                    <a:pt x="103" y="281"/>
                    <a:pt x="102" y="281"/>
                    <a:pt x="102" y="281"/>
                  </a:cubicBezTo>
                  <a:cubicBezTo>
                    <a:pt x="102" y="280"/>
                    <a:pt x="102" y="280"/>
                    <a:pt x="102" y="279"/>
                  </a:cubicBezTo>
                  <a:cubicBezTo>
                    <a:pt x="103" y="279"/>
                    <a:pt x="103" y="278"/>
                    <a:pt x="103" y="278"/>
                  </a:cubicBezTo>
                  <a:cubicBezTo>
                    <a:pt x="103" y="278"/>
                    <a:pt x="103" y="277"/>
                    <a:pt x="103" y="277"/>
                  </a:cubicBezTo>
                  <a:cubicBezTo>
                    <a:pt x="102" y="276"/>
                    <a:pt x="98" y="276"/>
                    <a:pt x="97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76"/>
                    <a:pt x="97" y="277"/>
                    <a:pt x="96" y="277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96" y="279"/>
                    <a:pt x="96" y="280"/>
                    <a:pt x="96" y="280"/>
                  </a:cubicBezTo>
                  <a:cubicBezTo>
                    <a:pt x="96" y="282"/>
                    <a:pt x="98" y="284"/>
                    <a:pt x="98" y="286"/>
                  </a:cubicBezTo>
                  <a:cubicBezTo>
                    <a:pt x="98" y="287"/>
                    <a:pt x="98" y="287"/>
                    <a:pt x="98" y="288"/>
                  </a:cubicBezTo>
                  <a:cubicBezTo>
                    <a:pt x="98" y="289"/>
                    <a:pt x="98" y="289"/>
                    <a:pt x="98" y="289"/>
                  </a:cubicBezTo>
                  <a:cubicBezTo>
                    <a:pt x="98" y="290"/>
                    <a:pt x="98" y="290"/>
                    <a:pt x="98" y="291"/>
                  </a:cubicBezTo>
                  <a:cubicBezTo>
                    <a:pt x="98" y="291"/>
                    <a:pt x="98" y="292"/>
                    <a:pt x="98" y="291"/>
                  </a:cubicBezTo>
                  <a:cubicBezTo>
                    <a:pt x="99" y="291"/>
                    <a:pt x="100" y="291"/>
                    <a:pt x="100" y="291"/>
                  </a:cubicBezTo>
                  <a:cubicBezTo>
                    <a:pt x="101" y="291"/>
                    <a:pt x="101" y="292"/>
                    <a:pt x="101" y="292"/>
                  </a:cubicBezTo>
                  <a:cubicBezTo>
                    <a:pt x="101" y="292"/>
                    <a:pt x="101" y="292"/>
                    <a:pt x="101" y="292"/>
                  </a:cubicBezTo>
                  <a:cubicBezTo>
                    <a:pt x="101" y="293"/>
                    <a:pt x="102" y="293"/>
                    <a:pt x="102" y="293"/>
                  </a:cubicBezTo>
                  <a:cubicBezTo>
                    <a:pt x="103" y="294"/>
                    <a:pt x="104" y="295"/>
                    <a:pt x="104" y="295"/>
                  </a:cubicBezTo>
                  <a:cubicBezTo>
                    <a:pt x="104" y="295"/>
                    <a:pt x="104" y="295"/>
                    <a:pt x="104" y="295"/>
                  </a:cubicBezTo>
                  <a:cubicBezTo>
                    <a:pt x="104" y="295"/>
                    <a:pt x="104" y="296"/>
                    <a:pt x="104" y="297"/>
                  </a:cubicBezTo>
                  <a:cubicBezTo>
                    <a:pt x="105" y="298"/>
                    <a:pt x="105" y="298"/>
                    <a:pt x="105" y="299"/>
                  </a:cubicBezTo>
                  <a:cubicBezTo>
                    <a:pt x="105" y="300"/>
                    <a:pt x="105" y="300"/>
                    <a:pt x="105" y="301"/>
                  </a:cubicBezTo>
                  <a:cubicBezTo>
                    <a:pt x="105" y="303"/>
                    <a:pt x="104" y="303"/>
                    <a:pt x="104" y="303"/>
                  </a:cubicBezTo>
                  <a:cubicBezTo>
                    <a:pt x="103" y="303"/>
                    <a:pt x="103" y="303"/>
                    <a:pt x="103" y="304"/>
                  </a:cubicBezTo>
                  <a:cubicBezTo>
                    <a:pt x="103" y="304"/>
                    <a:pt x="103" y="305"/>
                    <a:pt x="103" y="305"/>
                  </a:cubicBezTo>
                  <a:cubicBezTo>
                    <a:pt x="103" y="306"/>
                    <a:pt x="103" y="306"/>
                    <a:pt x="102" y="306"/>
                  </a:cubicBezTo>
                  <a:cubicBezTo>
                    <a:pt x="102" y="306"/>
                    <a:pt x="101" y="305"/>
                    <a:pt x="101" y="306"/>
                  </a:cubicBezTo>
                  <a:cubicBezTo>
                    <a:pt x="101" y="306"/>
                    <a:pt x="100" y="306"/>
                    <a:pt x="100" y="307"/>
                  </a:cubicBezTo>
                  <a:cubicBezTo>
                    <a:pt x="99" y="307"/>
                    <a:pt x="99" y="307"/>
                    <a:pt x="99" y="307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7" y="306"/>
                    <a:pt x="96" y="305"/>
                  </a:cubicBezTo>
                  <a:cubicBezTo>
                    <a:pt x="96" y="305"/>
                    <a:pt x="95" y="304"/>
                    <a:pt x="94" y="304"/>
                  </a:cubicBezTo>
                  <a:cubicBezTo>
                    <a:pt x="94" y="303"/>
                    <a:pt x="94" y="302"/>
                    <a:pt x="93" y="302"/>
                  </a:cubicBezTo>
                  <a:cubicBezTo>
                    <a:pt x="92" y="302"/>
                    <a:pt x="91" y="303"/>
                    <a:pt x="91" y="303"/>
                  </a:cubicBezTo>
                  <a:cubicBezTo>
                    <a:pt x="90" y="303"/>
                    <a:pt x="90" y="303"/>
                    <a:pt x="90" y="303"/>
                  </a:cubicBezTo>
                  <a:cubicBezTo>
                    <a:pt x="90" y="304"/>
                    <a:pt x="90" y="304"/>
                    <a:pt x="89" y="305"/>
                  </a:cubicBezTo>
                  <a:cubicBezTo>
                    <a:pt x="89" y="305"/>
                    <a:pt x="88" y="306"/>
                    <a:pt x="87" y="306"/>
                  </a:cubicBezTo>
                  <a:cubicBezTo>
                    <a:pt x="87" y="307"/>
                    <a:pt x="86" y="308"/>
                    <a:pt x="86" y="308"/>
                  </a:cubicBezTo>
                  <a:cubicBezTo>
                    <a:pt x="86" y="309"/>
                    <a:pt x="86" y="310"/>
                    <a:pt x="86" y="310"/>
                  </a:cubicBezTo>
                  <a:cubicBezTo>
                    <a:pt x="85" y="311"/>
                    <a:pt x="85" y="311"/>
                    <a:pt x="85" y="312"/>
                  </a:cubicBezTo>
                  <a:cubicBezTo>
                    <a:pt x="85" y="313"/>
                    <a:pt x="85" y="314"/>
                    <a:pt x="85" y="314"/>
                  </a:cubicBezTo>
                  <a:cubicBezTo>
                    <a:pt x="85" y="315"/>
                    <a:pt x="84" y="316"/>
                    <a:pt x="84" y="316"/>
                  </a:cubicBezTo>
                  <a:cubicBezTo>
                    <a:pt x="84" y="316"/>
                    <a:pt x="83" y="316"/>
                    <a:pt x="83" y="316"/>
                  </a:cubicBezTo>
                  <a:cubicBezTo>
                    <a:pt x="82" y="317"/>
                    <a:pt x="81" y="317"/>
                    <a:pt x="81" y="318"/>
                  </a:cubicBezTo>
                  <a:cubicBezTo>
                    <a:pt x="80" y="319"/>
                    <a:pt x="80" y="319"/>
                    <a:pt x="80" y="320"/>
                  </a:cubicBezTo>
                  <a:cubicBezTo>
                    <a:pt x="80" y="321"/>
                    <a:pt x="80" y="321"/>
                    <a:pt x="80" y="322"/>
                  </a:cubicBezTo>
                  <a:cubicBezTo>
                    <a:pt x="80" y="323"/>
                    <a:pt x="80" y="324"/>
                    <a:pt x="79" y="324"/>
                  </a:cubicBezTo>
                  <a:cubicBezTo>
                    <a:pt x="79" y="324"/>
                    <a:pt x="78" y="324"/>
                    <a:pt x="78" y="324"/>
                  </a:cubicBezTo>
                  <a:cubicBezTo>
                    <a:pt x="77" y="325"/>
                    <a:pt x="76" y="326"/>
                    <a:pt x="75" y="326"/>
                  </a:cubicBezTo>
                  <a:cubicBezTo>
                    <a:pt x="75" y="326"/>
                    <a:pt x="75" y="326"/>
                    <a:pt x="74" y="326"/>
                  </a:cubicBezTo>
                  <a:cubicBezTo>
                    <a:pt x="74" y="326"/>
                    <a:pt x="73" y="327"/>
                    <a:pt x="72" y="327"/>
                  </a:cubicBezTo>
                  <a:cubicBezTo>
                    <a:pt x="72" y="328"/>
                    <a:pt x="71" y="328"/>
                    <a:pt x="71" y="328"/>
                  </a:cubicBezTo>
                  <a:cubicBezTo>
                    <a:pt x="71" y="328"/>
                    <a:pt x="70" y="327"/>
                    <a:pt x="70" y="326"/>
                  </a:cubicBezTo>
                  <a:cubicBezTo>
                    <a:pt x="70" y="325"/>
                    <a:pt x="70" y="325"/>
                    <a:pt x="68" y="324"/>
                  </a:cubicBezTo>
                  <a:cubicBezTo>
                    <a:pt x="67" y="323"/>
                    <a:pt x="67" y="322"/>
                    <a:pt x="66" y="322"/>
                  </a:cubicBezTo>
                  <a:cubicBezTo>
                    <a:pt x="66" y="322"/>
                    <a:pt x="65" y="322"/>
                    <a:pt x="65" y="322"/>
                  </a:cubicBezTo>
                  <a:cubicBezTo>
                    <a:pt x="64" y="322"/>
                    <a:pt x="64" y="321"/>
                    <a:pt x="63" y="321"/>
                  </a:cubicBezTo>
                  <a:cubicBezTo>
                    <a:pt x="63" y="321"/>
                    <a:pt x="63" y="322"/>
                    <a:pt x="62" y="321"/>
                  </a:cubicBezTo>
                  <a:cubicBezTo>
                    <a:pt x="62" y="321"/>
                    <a:pt x="62" y="321"/>
                    <a:pt x="61" y="321"/>
                  </a:cubicBezTo>
                  <a:cubicBezTo>
                    <a:pt x="61" y="320"/>
                    <a:pt x="61" y="321"/>
                    <a:pt x="61" y="321"/>
                  </a:cubicBezTo>
                  <a:cubicBezTo>
                    <a:pt x="61" y="322"/>
                    <a:pt x="61" y="323"/>
                    <a:pt x="61" y="324"/>
                  </a:cubicBezTo>
                  <a:cubicBezTo>
                    <a:pt x="62" y="325"/>
                    <a:pt x="62" y="325"/>
                    <a:pt x="61" y="326"/>
                  </a:cubicBezTo>
                  <a:cubicBezTo>
                    <a:pt x="61" y="327"/>
                    <a:pt x="60" y="328"/>
                    <a:pt x="60" y="328"/>
                  </a:cubicBezTo>
                  <a:cubicBezTo>
                    <a:pt x="60" y="328"/>
                    <a:pt x="59" y="328"/>
                    <a:pt x="59" y="329"/>
                  </a:cubicBezTo>
                  <a:cubicBezTo>
                    <a:pt x="59" y="329"/>
                    <a:pt x="59" y="329"/>
                    <a:pt x="58" y="330"/>
                  </a:cubicBezTo>
                  <a:cubicBezTo>
                    <a:pt x="57" y="330"/>
                    <a:pt x="57" y="330"/>
                    <a:pt x="57" y="330"/>
                  </a:cubicBezTo>
                  <a:cubicBezTo>
                    <a:pt x="57" y="330"/>
                    <a:pt x="57" y="331"/>
                    <a:pt x="57" y="332"/>
                  </a:cubicBezTo>
                  <a:cubicBezTo>
                    <a:pt x="57" y="332"/>
                    <a:pt x="59" y="334"/>
                    <a:pt x="59" y="335"/>
                  </a:cubicBezTo>
                  <a:cubicBezTo>
                    <a:pt x="59" y="336"/>
                    <a:pt x="59" y="337"/>
                    <a:pt x="58" y="337"/>
                  </a:cubicBezTo>
                  <a:cubicBezTo>
                    <a:pt x="58" y="338"/>
                    <a:pt x="57" y="338"/>
                    <a:pt x="58" y="338"/>
                  </a:cubicBezTo>
                  <a:cubicBezTo>
                    <a:pt x="58" y="338"/>
                    <a:pt x="58" y="339"/>
                    <a:pt x="58" y="339"/>
                  </a:cubicBezTo>
                  <a:cubicBezTo>
                    <a:pt x="58" y="340"/>
                    <a:pt x="51" y="346"/>
                    <a:pt x="50" y="346"/>
                  </a:cubicBezTo>
                  <a:cubicBezTo>
                    <a:pt x="49" y="346"/>
                    <a:pt x="50" y="349"/>
                    <a:pt x="47" y="348"/>
                  </a:cubicBezTo>
                  <a:cubicBezTo>
                    <a:pt x="46" y="348"/>
                    <a:pt x="47" y="348"/>
                    <a:pt x="46" y="349"/>
                  </a:cubicBezTo>
                  <a:cubicBezTo>
                    <a:pt x="46" y="349"/>
                    <a:pt x="46" y="351"/>
                    <a:pt x="45" y="351"/>
                  </a:cubicBezTo>
                  <a:cubicBezTo>
                    <a:pt x="45" y="352"/>
                    <a:pt x="43" y="353"/>
                    <a:pt x="42" y="354"/>
                  </a:cubicBezTo>
                  <a:cubicBezTo>
                    <a:pt x="42" y="355"/>
                    <a:pt x="41" y="356"/>
                    <a:pt x="40" y="356"/>
                  </a:cubicBezTo>
                  <a:cubicBezTo>
                    <a:pt x="40" y="356"/>
                    <a:pt x="39" y="356"/>
                    <a:pt x="39" y="356"/>
                  </a:cubicBezTo>
                  <a:cubicBezTo>
                    <a:pt x="38" y="356"/>
                    <a:pt x="37" y="356"/>
                    <a:pt x="37" y="356"/>
                  </a:cubicBezTo>
                  <a:cubicBezTo>
                    <a:pt x="37" y="355"/>
                    <a:pt x="35" y="352"/>
                    <a:pt x="34" y="352"/>
                  </a:cubicBezTo>
                  <a:cubicBezTo>
                    <a:pt x="34" y="351"/>
                    <a:pt x="33" y="351"/>
                    <a:pt x="32" y="351"/>
                  </a:cubicBezTo>
                  <a:cubicBezTo>
                    <a:pt x="32" y="351"/>
                    <a:pt x="32" y="351"/>
                    <a:pt x="32" y="351"/>
                  </a:cubicBezTo>
                  <a:cubicBezTo>
                    <a:pt x="32" y="351"/>
                    <a:pt x="32" y="352"/>
                    <a:pt x="31" y="352"/>
                  </a:cubicBezTo>
                  <a:cubicBezTo>
                    <a:pt x="31" y="353"/>
                    <a:pt x="30" y="353"/>
                    <a:pt x="30" y="354"/>
                  </a:cubicBezTo>
                  <a:cubicBezTo>
                    <a:pt x="30" y="354"/>
                    <a:pt x="30" y="354"/>
                    <a:pt x="30" y="354"/>
                  </a:cubicBezTo>
                  <a:cubicBezTo>
                    <a:pt x="30" y="355"/>
                    <a:pt x="30" y="355"/>
                    <a:pt x="30" y="355"/>
                  </a:cubicBezTo>
                  <a:cubicBezTo>
                    <a:pt x="30" y="355"/>
                    <a:pt x="29" y="356"/>
                    <a:pt x="29" y="357"/>
                  </a:cubicBezTo>
                  <a:cubicBezTo>
                    <a:pt x="29" y="357"/>
                    <a:pt x="29" y="358"/>
                    <a:pt x="29" y="359"/>
                  </a:cubicBezTo>
                  <a:cubicBezTo>
                    <a:pt x="29" y="359"/>
                    <a:pt x="28" y="359"/>
                    <a:pt x="28" y="359"/>
                  </a:cubicBezTo>
                  <a:cubicBezTo>
                    <a:pt x="28" y="360"/>
                    <a:pt x="28" y="360"/>
                    <a:pt x="28" y="361"/>
                  </a:cubicBezTo>
                  <a:cubicBezTo>
                    <a:pt x="27" y="361"/>
                    <a:pt x="27" y="362"/>
                    <a:pt x="26" y="363"/>
                  </a:cubicBezTo>
                  <a:cubicBezTo>
                    <a:pt x="26" y="363"/>
                    <a:pt x="26" y="364"/>
                    <a:pt x="26" y="364"/>
                  </a:cubicBezTo>
                  <a:cubicBezTo>
                    <a:pt x="26" y="364"/>
                    <a:pt x="25" y="364"/>
                    <a:pt x="25" y="365"/>
                  </a:cubicBezTo>
                  <a:cubicBezTo>
                    <a:pt x="25" y="365"/>
                    <a:pt x="24" y="366"/>
                    <a:pt x="24" y="366"/>
                  </a:cubicBezTo>
                  <a:cubicBezTo>
                    <a:pt x="24" y="366"/>
                    <a:pt x="24" y="366"/>
                    <a:pt x="24" y="366"/>
                  </a:cubicBezTo>
                  <a:cubicBezTo>
                    <a:pt x="24" y="366"/>
                    <a:pt x="24" y="366"/>
                    <a:pt x="24" y="366"/>
                  </a:cubicBezTo>
                  <a:cubicBezTo>
                    <a:pt x="24" y="366"/>
                    <a:pt x="24" y="366"/>
                    <a:pt x="24" y="367"/>
                  </a:cubicBezTo>
                  <a:cubicBezTo>
                    <a:pt x="23" y="367"/>
                    <a:pt x="23" y="367"/>
                    <a:pt x="23" y="367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22" y="366"/>
                    <a:pt x="22" y="367"/>
                    <a:pt x="21" y="366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22" y="367"/>
                    <a:pt x="22" y="369"/>
                    <a:pt x="22" y="370"/>
                  </a:cubicBezTo>
                  <a:cubicBezTo>
                    <a:pt x="22" y="370"/>
                    <a:pt x="21" y="372"/>
                    <a:pt x="21" y="373"/>
                  </a:cubicBezTo>
                  <a:cubicBezTo>
                    <a:pt x="21" y="373"/>
                    <a:pt x="21" y="374"/>
                    <a:pt x="21" y="374"/>
                  </a:cubicBezTo>
                  <a:cubicBezTo>
                    <a:pt x="21" y="374"/>
                    <a:pt x="20" y="376"/>
                    <a:pt x="21" y="377"/>
                  </a:cubicBezTo>
                  <a:cubicBezTo>
                    <a:pt x="21" y="377"/>
                    <a:pt x="22" y="379"/>
                    <a:pt x="22" y="379"/>
                  </a:cubicBezTo>
                  <a:cubicBezTo>
                    <a:pt x="21" y="380"/>
                    <a:pt x="21" y="382"/>
                    <a:pt x="21" y="383"/>
                  </a:cubicBezTo>
                  <a:cubicBezTo>
                    <a:pt x="21" y="384"/>
                    <a:pt x="22" y="384"/>
                    <a:pt x="23" y="384"/>
                  </a:cubicBezTo>
                  <a:cubicBezTo>
                    <a:pt x="23" y="385"/>
                    <a:pt x="23" y="385"/>
                    <a:pt x="24" y="385"/>
                  </a:cubicBezTo>
                  <a:cubicBezTo>
                    <a:pt x="24" y="385"/>
                    <a:pt x="25" y="385"/>
                    <a:pt x="25" y="386"/>
                  </a:cubicBezTo>
                  <a:cubicBezTo>
                    <a:pt x="26" y="386"/>
                    <a:pt x="26" y="386"/>
                    <a:pt x="26" y="387"/>
                  </a:cubicBezTo>
                  <a:cubicBezTo>
                    <a:pt x="26" y="387"/>
                    <a:pt x="26" y="388"/>
                    <a:pt x="27" y="388"/>
                  </a:cubicBezTo>
                  <a:cubicBezTo>
                    <a:pt x="27" y="388"/>
                    <a:pt x="27" y="388"/>
                    <a:pt x="26" y="389"/>
                  </a:cubicBezTo>
                  <a:cubicBezTo>
                    <a:pt x="26" y="389"/>
                    <a:pt x="26" y="389"/>
                    <a:pt x="26" y="389"/>
                  </a:cubicBezTo>
                  <a:cubicBezTo>
                    <a:pt x="26" y="389"/>
                    <a:pt x="25" y="390"/>
                    <a:pt x="25" y="390"/>
                  </a:cubicBezTo>
                  <a:cubicBezTo>
                    <a:pt x="24" y="390"/>
                    <a:pt x="23" y="390"/>
                    <a:pt x="23" y="390"/>
                  </a:cubicBezTo>
                  <a:cubicBezTo>
                    <a:pt x="22" y="390"/>
                    <a:pt x="21" y="390"/>
                    <a:pt x="21" y="390"/>
                  </a:cubicBezTo>
                  <a:cubicBezTo>
                    <a:pt x="20" y="390"/>
                    <a:pt x="20" y="389"/>
                    <a:pt x="20" y="389"/>
                  </a:cubicBezTo>
                  <a:cubicBezTo>
                    <a:pt x="19" y="389"/>
                    <a:pt x="18" y="389"/>
                    <a:pt x="18" y="389"/>
                  </a:cubicBezTo>
                  <a:cubicBezTo>
                    <a:pt x="18" y="389"/>
                    <a:pt x="18" y="390"/>
                    <a:pt x="17" y="390"/>
                  </a:cubicBezTo>
                  <a:cubicBezTo>
                    <a:pt x="17" y="390"/>
                    <a:pt x="16" y="390"/>
                    <a:pt x="16" y="390"/>
                  </a:cubicBezTo>
                  <a:cubicBezTo>
                    <a:pt x="16" y="390"/>
                    <a:pt x="15" y="391"/>
                    <a:pt x="15" y="391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1"/>
                    <a:pt x="15" y="393"/>
                    <a:pt x="14" y="393"/>
                  </a:cubicBezTo>
                  <a:cubicBezTo>
                    <a:pt x="13" y="393"/>
                    <a:pt x="12" y="393"/>
                    <a:pt x="12" y="393"/>
                  </a:cubicBezTo>
                  <a:cubicBezTo>
                    <a:pt x="12" y="394"/>
                    <a:pt x="12" y="394"/>
                    <a:pt x="11" y="394"/>
                  </a:cubicBezTo>
                  <a:cubicBezTo>
                    <a:pt x="10" y="394"/>
                    <a:pt x="9" y="394"/>
                    <a:pt x="9" y="394"/>
                  </a:cubicBezTo>
                  <a:cubicBezTo>
                    <a:pt x="8" y="394"/>
                    <a:pt x="8" y="394"/>
                    <a:pt x="7" y="395"/>
                  </a:cubicBezTo>
                  <a:cubicBezTo>
                    <a:pt x="7" y="396"/>
                    <a:pt x="7" y="396"/>
                    <a:pt x="6" y="396"/>
                  </a:cubicBezTo>
                  <a:cubicBezTo>
                    <a:pt x="6" y="396"/>
                    <a:pt x="6" y="396"/>
                    <a:pt x="6" y="397"/>
                  </a:cubicBezTo>
                  <a:cubicBezTo>
                    <a:pt x="6" y="397"/>
                    <a:pt x="6" y="397"/>
                    <a:pt x="6" y="397"/>
                  </a:cubicBezTo>
                  <a:cubicBezTo>
                    <a:pt x="6" y="397"/>
                    <a:pt x="6" y="397"/>
                    <a:pt x="6" y="397"/>
                  </a:cubicBezTo>
                  <a:cubicBezTo>
                    <a:pt x="6" y="397"/>
                    <a:pt x="6" y="398"/>
                    <a:pt x="6" y="398"/>
                  </a:cubicBezTo>
                  <a:cubicBezTo>
                    <a:pt x="6" y="398"/>
                    <a:pt x="7" y="398"/>
                    <a:pt x="7" y="399"/>
                  </a:cubicBezTo>
                  <a:cubicBezTo>
                    <a:pt x="7" y="399"/>
                    <a:pt x="7" y="399"/>
                    <a:pt x="7" y="399"/>
                  </a:cubicBezTo>
                  <a:cubicBezTo>
                    <a:pt x="7" y="399"/>
                    <a:pt x="7" y="399"/>
                    <a:pt x="7" y="399"/>
                  </a:cubicBezTo>
                  <a:cubicBezTo>
                    <a:pt x="7" y="399"/>
                    <a:pt x="7" y="400"/>
                    <a:pt x="7" y="401"/>
                  </a:cubicBezTo>
                  <a:cubicBezTo>
                    <a:pt x="7" y="402"/>
                    <a:pt x="7" y="402"/>
                    <a:pt x="7" y="403"/>
                  </a:cubicBezTo>
                  <a:cubicBezTo>
                    <a:pt x="7" y="403"/>
                    <a:pt x="7" y="404"/>
                    <a:pt x="7" y="404"/>
                  </a:cubicBezTo>
                  <a:cubicBezTo>
                    <a:pt x="7" y="405"/>
                    <a:pt x="7" y="405"/>
                    <a:pt x="7" y="405"/>
                  </a:cubicBezTo>
                  <a:cubicBezTo>
                    <a:pt x="6" y="405"/>
                    <a:pt x="6" y="405"/>
                    <a:pt x="6" y="406"/>
                  </a:cubicBezTo>
                  <a:cubicBezTo>
                    <a:pt x="6" y="406"/>
                    <a:pt x="6" y="407"/>
                    <a:pt x="6" y="407"/>
                  </a:cubicBezTo>
                  <a:cubicBezTo>
                    <a:pt x="6" y="407"/>
                    <a:pt x="7" y="408"/>
                    <a:pt x="6" y="408"/>
                  </a:cubicBezTo>
                  <a:cubicBezTo>
                    <a:pt x="6" y="409"/>
                    <a:pt x="6" y="409"/>
                    <a:pt x="6" y="409"/>
                  </a:cubicBezTo>
                  <a:cubicBezTo>
                    <a:pt x="6" y="410"/>
                    <a:pt x="6" y="410"/>
                    <a:pt x="6" y="410"/>
                  </a:cubicBezTo>
                  <a:cubicBezTo>
                    <a:pt x="6" y="411"/>
                    <a:pt x="6" y="411"/>
                    <a:pt x="6" y="412"/>
                  </a:cubicBezTo>
                  <a:cubicBezTo>
                    <a:pt x="6" y="412"/>
                    <a:pt x="6" y="413"/>
                    <a:pt x="6" y="413"/>
                  </a:cubicBezTo>
                  <a:cubicBezTo>
                    <a:pt x="5" y="414"/>
                    <a:pt x="5" y="414"/>
                    <a:pt x="5" y="414"/>
                  </a:cubicBezTo>
                  <a:cubicBezTo>
                    <a:pt x="5" y="414"/>
                    <a:pt x="5" y="415"/>
                    <a:pt x="5" y="415"/>
                  </a:cubicBezTo>
                  <a:cubicBezTo>
                    <a:pt x="5" y="415"/>
                    <a:pt x="6" y="416"/>
                    <a:pt x="5" y="416"/>
                  </a:cubicBezTo>
                  <a:cubicBezTo>
                    <a:pt x="5" y="416"/>
                    <a:pt x="5" y="417"/>
                    <a:pt x="5" y="417"/>
                  </a:cubicBezTo>
                  <a:cubicBezTo>
                    <a:pt x="5" y="418"/>
                    <a:pt x="5" y="419"/>
                    <a:pt x="4" y="420"/>
                  </a:cubicBezTo>
                  <a:cubicBezTo>
                    <a:pt x="4" y="421"/>
                    <a:pt x="3" y="422"/>
                    <a:pt x="3" y="422"/>
                  </a:cubicBezTo>
                  <a:cubicBezTo>
                    <a:pt x="3" y="422"/>
                    <a:pt x="3" y="423"/>
                    <a:pt x="3" y="423"/>
                  </a:cubicBezTo>
                  <a:cubicBezTo>
                    <a:pt x="3" y="424"/>
                    <a:pt x="3" y="424"/>
                    <a:pt x="3" y="424"/>
                  </a:cubicBezTo>
                  <a:cubicBezTo>
                    <a:pt x="3" y="424"/>
                    <a:pt x="3" y="424"/>
                    <a:pt x="4" y="424"/>
                  </a:cubicBezTo>
                  <a:cubicBezTo>
                    <a:pt x="4" y="424"/>
                    <a:pt x="6" y="424"/>
                    <a:pt x="6" y="424"/>
                  </a:cubicBezTo>
                  <a:cubicBezTo>
                    <a:pt x="7" y="424"/>
                    <a:pt x="7" y="424"/>
                    <a:pt x="7" y="424"/>
                  </a:cubicBezTo>
                  <a:cubicBezTo>
                    <a:pt x="8" y="424"/>
                    <a:pt x="8" y="424"/>
                    <a:pt x="9" y="424"/>
                  </a:cubicBezTo>
                  <a:cubicBezTo>
                    <a:pt x="9" y="424"/>
                    <a:pt x="10" y="424"/>
                    <a:pt x="11" y="424"/>
                  </a:cubicBezTo>
                  <a:cubicBezTo>
                    <a:pt x="12" y="424"/>
                    <a:pt x="14" y="423"/>
                    <a:pt x="14" y="423"/>
                  </a:cubicBezTo>
                  <a:cubicBezTo>
                    <a:pt x="14" y="423"/>
                    <a:pt x="15" y="425"/>
                    <a:pt x="15" y="426"/>
                  </a:cubicBezTo>
                  <a:cubicBezTo>
                    <a:pt x="15" y="427"/>
                    <a:pt x="15" y="428"/>
                    <a:pt x="15" y="428"/>
                  </a:cubicBezTo>
                  <a:cubicBezTo>
                    <a:pt x="15" y="429"/>
                    <a:pt x="16" y="429"/>
                    <a:pt x="16" y="429"/>
                  </a:cubicBezTo>
                  <a:cubicBezTo>
                    <a:pt x="16" y="430"/>
                    <a:pt x="17" y="429"/>
                    <a:pt x="17" y="430"/>
                  </a:cubicBezTo>
                  <a:cubicBezTo>
                    <a:pt x="17" y="431"/>
                    <a:pt x="17" y="432"/>
                    <a:pt x="17" y="433"/>
                  </a:cubicBezTo>
                  <a:cubicBezTo>
                    <a:pt x="17" y="433"/>
                    <a:pt x="16" y="432"/>
                    <a:pt x="16" y="432"/>
                  </a:cubicBezTo>
                  <a:cubicBezTo>
                    <a:pt x="15" y="432"/>
                    <a:pt x="15" y="433"/>
                    <a:pt x="14" y="433"/>
                  </a:cubicBezTo>
                  <a:cubicBezTo>
                    <a:pt x="14" y="433"/>
                    <a:pt x="15" y="433"/>
                    <a:pt x="14" y="434"/>
                  </a:cubicBezTo>
                  <a:cubicBezTo>
                    <a:pt x="14" y="435"/>
                    <a:pt x="14" y="435"/>
                    <a:pt x="14" y="435"/>
                  </a:cubicBezTo>
                  <a:cubicBezTo>
                    <a:pt x="14" y="436"/>
                    <a:pt x="13" y="437"/>
                    <a:pt x="13" y="437"/>
                  </a:cubicBezTo>
                  <a:cubicBezTo>
                    <a:pt x="13" y="437"/>
                    <a:pt x="13" y="437"/>
                    <a:pt x="13" y="437"/>
                  </a:cubicBezTo>
                  <a:cubicBezTo>
                    <a:pt x="13" y="437"/>
                    <a:pt x="14" y="437"/>
                    <a:pt x="14" y="437"/>
                  </a:cubicBezTo>
                  <a:cubicBezTo>
                    <a:pt x="14" y="437"/>
                    <a:pt x="15" y="438"/>
                    <a:pt x="16" y="438"/>
                  </a:cubicBezTo>
                  <a:cubicBezTo>
                    <a:pt x="16" y="438"/>
                    <a:pt x="17" y="437"/>
                    <a:pt x="18" y="438"/>
                  </a:cubicBezTo>
                  <a:cubicBezTo>
                    <a:pt x="18" y="438"/>
                    <a:pt x="18" y="438"/>
                    <a:pt x="18" y="438"/>
                  </a:cubicBezTo>
                  <a:cubicBezTo>
                    <a:pt x="19" y="438"/>
                    <a:pt x="19" y="439"/>
                    <a:pt x="20" y="439"/>
                  </a:cubicBezTo>
                  <a:cubicBezTo>
                    <a:pt x="20" y="440"/>
                    <a:pt x="21" y="441"/>
                    <a:pt x="21" y="441"/>
                  </a:cubicBezTo>
                  <a:cubicBezTo>
                    <a:pt x="21" y="441"/>
                    <a:pt x="21" y="441"/>
                    <a:pt x="21" y="441"/>
                  </a:cubicBezTo>
                  <a:cubicBezTo>
                    <a:pt x="21" y="441"/>
                    <a:pt x="20" y="442"/>
                    <a:pt x="20" y="442"/>
                  </a:cubicBezTo>
                  <a:cubicBezTo>
                    <a:pt x="19" y="442"/>
                    <a:pt x="18" y="443"/>
                    <a:pt x="17" y="444"/>
                  </a:cubicBezTo>
                  <a:cubicBezTo>
                    <a:pt x="17" y="445"/>
                    <a:pt x="17" y="447"/>
                    <a:pt x="17" y="447"/>
                  </a:cubicBezTo>
                  <a:cubicBezTo>
                    <a:pt x="18" y="447"/>
                    <a:pt x="18" y="447"/>
                    <a:pt x="18" y="447"/>
                  </a:cubicBezTo>
                  <a:cubicBezTo>
                    <a:pt x="19" y="448"/>
                    <a:pt x="19" y="449"/>
                    <a:pt x="19" y="449"/>
                  </a:cubicBezTo>
                  <a:cubicBezTo>
                    <a:pt x="19" y="449"/>
                    <a:pt x="19" y="449"/>
                    <a:pt x="19" y="450"/>
                  </a:cubicBezTo>
                  <a:cubicBezTo>
                    <a:pt x="19" y="450"/>
                    <a:pt x="19" y="450"/>
                    <a:pt x="18" y="450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8" y="452"/>
                    <a:pt x="18" y="452"/>
                    <a:pt x="18" y="452"/>
                  </a:cubicBezTo>
                  <a:cubicBezTo>
                    <a:pt x="17" y="453"/>
                    <a:pt x="17" y="453"/>
                    <a:pt x="17" y="454"/>
                  </a:cubicBezTo>
                  <a:cubicBezTo>
                    <a:pt x="17" y="454"/>
                    <a:pt x="17" y="454"/>
                    <a:pt x="16" y="454"/>
                  </a:cubicBezTo>
                  <a:cubicBezTo>
                    <a:pt x="16" y="454"/>
                    <a:pt x="16" y="455"/>
                    <a:pt x="15" y="455"/>
                  </a:cubicBezTo>
                  <a:cubicBezTo>
                    <a:pt x="15" y="455"/>
                    <a:pt x="15" y="456"/>
                    <a:pt x="14" y="456"/>
                  </a:cubicBezTo>
                  <a:cubicBezTo>
                    <a:pt x="14" y="456"/>
                    <a:pt x="13" y="456"/>
                    <a:pt x="13" y="457"/>
                  </a:cubicBezTo>
                  <a:cubicBezTo>
                    <a:pt x="13" y="457"/>
                    <a:pt x="13" y="457"/>
                    <a:pt x="12" y="457"/>
                  </a:cubicBezTo>
                  <a:cubicBezTo>
                    <a:pt x="12" y="458"/>
                    <a:pt x="11" y="458"/>
                    <a:pt x="11" y="458"/>
                  </a:cubicBezTo>
                  <a:cubicBezTo>
                    <a:pt x="11" y="458"/>
                    <a:pt x="10" y="458"/>
                    <a:pt x="10" y="459"/>
                  </a:cubicBezTo>
                  <a:cubicBezTo>
                    <a:pt x="10" y="459"/>
                    <a:pt x="10" y="459"/>
                    <a:pt x="10" y="460"/>
                  </a:cubicBezTo>
                  <a:cubicBezTo>
                    <a:pt x="10" y="460"/>
                    <a:pt x="10" y="460"/>
                    <a:pt x="9" y="460"/>
                  </a:cubicBezTo>
                  <a:cubicBezTo>
                    <a:pt x="9" y="459"/>
                    <a:pt x="9" y="459"/>
                    <a:pt x="9" y="460"/>
                  </a:cubicBezTo>
                  <a:cubicBezTo>
                    <a:pt x="9" y="460"/>
                    <a:pt x="9" y="460"/>
                    <a:pt x="9" y="461"/>
                  </a:cubicBezTo>
                  <a:cubicBezTo>
                    <a:pt x="9" y="461"/>
                    <a:pt x="9" y="461"/>
                    <a:pt x="9" y="462"/>
                  </a:cubicBezTo>
                  <a:cubicBezTo>
                    <a:pt x="9" y="462"/>
                    <a:pt x="9" y="462"/>
                    <a:pt x="8" y="462"/>
                  </a:cubicBezTo>
                  <a:cubicBezTo>
                    <a:pt x="8" y="462"/>
                    <a:pt x="8" y="463"/>
                    <a:pt x="8" y="463"/>
                  </a:cubicBezTo>
                  <a:cubicBezTo>
                    <a:pt x="8" y="463"/>
                    <a:pt x="8" y="463"/>
                    <a:pt x="7" y="464"/>
                  </a:cubicBezTo>
                  <a:cubicBezTo>
                    <a:pt x="7" y="464"/>
                    <a:pt x="6" y="464"/>
                    <a:pt x="5" y="464"/>
                  </a:cubicBezTo>
                  <a:cubicBezTo>
                    <a:pt x="4" y="465"/>
                    <a:pt x="3" y="466"/>
                    <a:pt x="3" y="466"/>
                  </a:cubicBezTo>
                  <a:cubicBezTo>
                    <a:pt x="3" y="467"/>
                    <a:pt x="2" y="467"/>
                    <a:pt x="1" y="467"/>
                  </a:cubicBezTo>
                  <a:cubicBezTo>
                    <a:pt x="0" y="467"/>
                    <a:pt x="0" y="468"/>
                    <a:pt x="0" y="469"/>
                  </a:cubicBezTo>
                  <a:cubicBezTo>
                    <a:pt x="0" y="469"/>
                    <a:pt x="0" y="470"/>
                    <a:pt x="1" y="470"/>
                  </a:cubicBezTo>
                  <a:cubicBezTo>
                    <a:pt x="1" y="470"/>
                    <a:pt x="2" y="470"/>
                    <a:pt x="2" y="471"/>
                  </a:cubicBezTo>
                  <a:cubicBezTo>
                    <a:pt x="2" y="471"/>
                    <a:pt x="3" y="471"/>
                    <a:pt x="3" y="471"/>
                  </a:cubicBezTo>
                  <a:cubicBezTo>
                    <a:pt x="4" y="471"/>
                    <a:pt x="5" y="472"/>
                    <a:pt x="5" y="473"/>
                  </a:cubicBezTo>
                  <a:cubicBezTo>
                    <a:pt x="5" y="473"/>
                    <a:pt x="6" y="473"/>
                    <a:pt x="6" y="473"/>
                  </a:cubicBezTo>
                  <a:cubicBezTo>
                    <a:pt x="7" y="473"/>
                    <a:pt x="7" y="473"/>
                    <a:pt x="7" y="474"/>
                  </a:cubicBezTo>
                  <a:cubicBezTo>
                    <a:pt x="8" y="475"/>
                    <a:pt x="8" y="475"/>
                    <a:pt x="9" y="475"/>
                  </a:cubicBezTo>
                  <a:cubicBezTo>
                    <a:pt x="9" y="476"/>
                    <a:pt x="10" y="475"/>
                    <a:pt x="10" y="476"/>
                  </a:cubicBezTo>
                  <a:cubicBezTo>
                    <a:pt x="10" y="475"/>
                    <a:pt x="10" y="475"/>
                    <a:pt x="10" y="475"/>
                  </a:cubicBezTo>
                  <a:cubicBezTo>
                    <a:pt x="11" y="475"/>
                    <a:pt x="10" y="475"/>
                    <a:pt x="12" y="474"/>
                  </a:cubicBezTo>
                  <a:cubicBezTo>
                    <a:pt x="14" y="473"/>
                    <a:pt x="15" y="472"/>
                    <a:pt x="17" y="472"/>
                  </a:cubicBezTo>
                  <a:cubicBezTo>
                    <a:pt x="19" y="470"/>
                    <a:pt x="22" y="468"/>
                    <a:pt x="24" y="466"/>
                  </a:cubicBezTo>
                  <a:cubicBezTo>
                    <a:pt x="26" y="465"/>
                    <a:pt x="28" y="463"/>
                    <a:pt x="29" y="462"/>
                  </a:cubicBezTo>
                  <a:cubicBezTo>
                    <a:pt x="31" y="461"/>
                    <a:pt x="32" y="464"/>
                    <a:pt x="32" y="464"/>
                  </a:cubicBezTo>
                  <a:cubicBezTo>
                    <a:pt x="33" y="464"/>
                    <a:pt x="34" y="464"/>
                    <a:pt x="34" y="464"/>
                  </a:cubicBezTo>
                  <a:cubicBezTo>
                    <a:pt x="35" y="463"/>
                    <a:pt x="35" y="463"/>
                    <a:pt x="36" y="463"/>
                  </a:cubicBezTo>
                  <a:cubicBezTo>
                    <a:pt x="37" y="463"/>
                    <a:pt x="37" y="463"/>
                    <a:pt x="37" y="463"/>
                  </a:cubicBezTo>
                  <a:cubicBezTo>
                    <a:pt x="37" y="463"/>
                    <a:pt x="37" y="463"/>
                    <a:pt x="37" y="463"/>
                  </a:cubicBezTo>
                  <a:cubicBezTo>
                    <a:pt x="37" y="463"/>
                    <a:pt x="37" y="463"/>
                    <a:pt x="38" y="462"/>
                  </a:cubicBezTo>
                  <a:cubicBezTo>
                    <a:pt x="39" y="462"/>
                    <a:pt x="39" y="462"/>
                    <a:pt x="39" y="461"/>
                  </a:cubicBezTo>
                  <a:cubicBezTo>
                    <a:pt x="40" y="461"/>
                    <a:pt x="40" y="462"/>
                    <a:pt x="41" y="461"/>
                  </a:cubicBezTo>
                  <a:cubicBezTo>
                    <a:pt x="42" y="460"/>
                    <a:pt x="42" y="460"/>
                    <a:pt x="43" y="460"/>
                  </a:cubicBezTo>
                  <a:cubicBezTo>
                    <a:pt x="44" y="459"/>
                    <a:pt x="45" y="459"/>
                    <a:pt x="46" y="459"/>
                  </a:cubicBezTo>
                  <a:cubicBezTo>
                    <a:pt x="46" y="459"/>
                    <a:pt x="47" y="459"/>
                    <a:pt x="47" y="458"/>
                  </a:cubicBezTo>
                  <a:cubicBezTo>
                    <a:pt x="48" y="458"/>
                    <a:pt x="48" y="458"/>
                    <a:pt x="49" y="458"/>
                  </a:cubicBezTo>
                  <a:cubicBezTo>
                    <a:pt x="50" y="458"/>
                    <a:pt x="52" y="458"/>
                    <a:pt x="52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7"/>
                    <a:pt x="53" y="457"/>
                    <a:pt x="53" y="457"/>
                  </a:cubicBezTo>
                  <a:cubicBezTo>
                    <a:pt x="53" y="457"/>
                    <a:pt x="54" y="457"/>
                    <a:pt x="54" y="457"/>
                  </a:cubicBezTo>
                  <a:cubicBezTo>
                    <a:pt x="54" y="457"/>
                    <a:pt x="55" y="457"/>
                    <a:pt x="55" y="457"/>
                  </a:cubicBezTo>
                  <a:cubicBezTo>
                    <a:pt x="55" y="457"/>
                    <a:pt x="55" y="457"/>
                    <a:pt x="55" y="457"/>
                  </a:cubicBezTo>
                  <a:cubicBezTo>
                    <a:pt x="55" y="457"/>
                    <a:pt x="56" y="457"/>
                    <a:pt x="56" y="457"/>
                  </a:cubicBezTo>
                  <a:cubicBezTo>
                    <a:pt x="57" y="457"/>
                    <a:pt x="57" y="457"/>
                    <a:pt x="58" y="457"/>
                  </a:cubicBezTo>
                  <a:cubicBezTo>
                    <a:pt x="59" y="457"/>
                    <a:pt x="59" y="457"/>
                    <a:pt x="60" y="457"/>
                  </a:cubicBezTo>
                  <a:cubicBezTo>
                    <a:pt x="61" y="457"/>
                    <a:pt x="63" y="458"/>
                    <a:pt x="63" y="458"/>
                  </a:cubicBezTo>
                  <a:cubicBezTo>
                    <a:pt x="64" y="458"/>
                    <a:pt x="64" y="458"/>
                    <a:pt x="65" y="458"/>
                  </a:cubicBezTo>
                  <a:cubicBezTo>
                    <a:pt x="65" y="458"/>
                    <a:pt x="66" y="458"/>
                    <a:pt x="67" y="458"/>
                  </a:cubicBezTo>
                  <a:cubicBezTo>
                    <a:pt x="67" y="458"/>
                    <a:pt x="68" y="459"/>
                    <a:pt x="68" y="459"/>
                  </a:cubicBezTo>
                  <a:cubicBezTo>
                    <a:pt x="69" y="459"/>
                    <a:pt x="69" y="458"/>
                    <a:pt x="69" y="459"/>
                  </a:cubicBezTo>
                  <a:cubicBezTo>
                    <a:pt x="69" y="458"/>
                    <a:pt x="69" y="458"/>
                    <a:pt x="70" y="458"/>
                  </a:cubicBezTo>
                  <a:cubicBezTo>
                    <a:pt x="70" y="458"/>
                    <a:pt x="70" y="457"/>
                    <a:pt x="70" y="457"/>
                  </a:cubicBezTo>
                  <a:cubicBezTo>
                    <a:pt x="71" y="457"/>
                    <a:pt x="72" y="457"/>
                    <a:pt x="72" y="457"/>
                  </a:cubicBezTo>
                  <a:cubicBezTo>
                    <a:pt x="72" y="457"/>
                    <a:pt x="72" y="457"/>
                    <a:pt x="72" y="457"/>
                  </a:cubicBezTo>
                  <a:cubicBezTo>
                    <a:pt x="73" y="457"/>
                    <a:pt x="73" y="457"/>
                    <a:pt x="73" y="457"/>
                  </a:cubicBezTo>
                  <a:cubicBezTo>
                    <a:pt x="73" y="457"/>
                    <a:pt x="73" y="457"/>
                    <a:pt x="73" y="457"/>
                  </a:cubicBezTo>
                  <a:cubicBezTo>
                    <a:pt x="73" y="457"/>
                    <a:pt x="73" y="457"/>
                    <a:pt x="73" y="457"/>
                  </a:cubicBezTo>
                  <a:cubicBezTo>
                    <a:pt x="74" y="457"/>
                    <a:pt x="75" y="457"/>
                    <a:pt x="76" y="457"/>
                  </a:cubicBezTo>
                  <a:cubicBezTo>
                    <a:pt x="76" y="457"/>
                    <a:pt x="77" y="457"/>
                    <a:pt x="78" y="457"/>
                  </a:cubicBezTo>
                  <a:cubicBezTo>
                    <a:pt x="79" y="457"/>
                    <a:pt x="79" y="457"/>
                    <a:pt x="80" y="457"/>
                  </a:cubicBezTo>
                  <a:cubicBezTo>
                    <a:pt x="83" y="457"/>
                    <a:pt x="83" y="457"/>
                    <a:pt x="86" y="459"/>
                  </a:cubicBezTo>
                  <a:cubicBezTo>
                    <a:pt x="86" y="459"/>
                    <a:pt x="87" y="460"/>
                    <a:pt x="87" y="460"/>
                  </a:cubicBezTo>
                  <a:cubicBezTo>
                    <a:pt x="87" y="460"/>
                    <a:pt x="88" y="461"/>
                    <a:pt x="88" y="461"/>
                  </a:cubicBezTo>
                  <a:cubicBezTo>
                    <a:pt x="88" y="461"/>
                    <a:pt x="89" y="462"/>
                    <a:pt x="89" y="462"/>
                  </a:cubicBezTo>
                  <a:cubicBezTo>
                    <a:pt x="89" y="462"/>
                    <a:pt x="89" y="462"/>
                    <a:pt x="89" y="462"/>
                  </a:cubicBezTo>
                  <a:cubicBezTo>
                    <a:pt x="89" y="462"/>
                    <a:pt x="89" y="462"/>
                    <a:pt x="89" y="462"/>
                  </a:cubicBezTo>
                  <a:cubicBezTo>
                    <a:pt x="90" y="461"/>
                    <a:pt x="91" y="461"/>
                    <a:pt x="91" y="460"/>
                  </a:cubicBezTo>
                  <a:cubicBezTo>
                    <a:pt x="92" y="460"/>
                    <a:pt x="93" y="460"/>
                    <a:pt x="94" y="460"/>
                  </a:cubicBezTo>
                  <a:cubicBezTo>
                    <a:pt x="94" y="460"/>
                    <a:pt x="95" y="460"/>
                    <a:pt x="96" y="460"/>
                  </a:cubicBezTo>
                  <a:cubicBezTo>
                    <a:pt x="96" y="460"/>
                    <a:pt x="97" y="460"/>
                    <a:pt x="97" y="459"/>
                  </a:cubicBezTo>
                  <a:cubicBezTo>
                    <a:pt x="98" y="459"/>
                    <a:pt x="98" y="458"/>
                    <a:pt x="99" y="458"/>
                  </a:cubicBezTo>
                  <a:cubicBezTo>
                    <a:pt x="99" y="458"/>
                    <a:pt x="101" y="458"/>
                    <a:pt x="101" y="458"/>
                  </a:cubicBezTo>
                  <a:cubicBezTo>
                    <a:pt x="102" y="458"/>
                    <a:pt x="102" y="459"/>
                    <a:pt x="103" y="458"/>
                  </a:cubicBezTo>
                  <a:cubicBezTo>
                    <a:pt x="103" y="458"/>
                    <a:pt x="104" y="458"/>
                    <a:pt x="105" y="458"/>
                  </a:cubicBezTo>
                  <a:cubicBezTo>
                    <a:pt x="106" y="458"/>
                    <a:pt x="107" y="458"/>
                    <a:pt x="108" y="458"/>
                  </a:cubicBezTo>
                  <a:cubicBezTo>
                    <a:pt x="109" y="458"/>
                    <a:pt x="110" y="459"/>
                    <a:pt x="111" y="458"/>
                  </a:cubicBezTo>
                  <a:cubicBezTo>
                    <a:pt x="111" y="458"/>
                    <a:pt x="112" y="457"/>
                    <a:pt x="112" y="457"/>
                  </a:cubicBezTo>
                  <a:cubicBezTo>
                    <a:pt x="112" y="457"/>
                    <a:pt x="112" y="457"/>
                    <a:pt x="112" y="457"/>
                  </a:cubicBezTo>
                  <a:cubicBezTo>
                    <a:pt x="112" y="457"/>
                    <a:pt x="113" y="457"/>
                    <a:pt x="113" y="458"/>
                  </a:cubicBezTo>
                  <a:cubicBezTo>
                    <a:pt x="113" y="458"/>
                    <a:pt x="113" y="459"/>
                    <a:pt x="113" y="459"/>
                  </a:cubicBezTo>
                  <a:cubicBezTo>
                    <a:pt x="113" y="460"/>
                    <a:pt x="113" y="460"/>
                    <a:pt x="113" y="460"/>
                  </a:cubicBezTo>
                  <a:cubicBezTo>
                    <a:pt x="113" y="460"/>
                    <a:pt x="113" y="461"/>
                    <a:pt x="113" y="461"/>
                  </a:cubicBezTo>
                  <a:cubicBezTo>
                    <a:pt x="113" y="461"/>
                    <a:pt x="113" y="462"/>
                    <a:pt x="112" y="462"/>
                  </a:cubicBezTo>
                  <a:cubicBezTo>
                    <a:pt x="112" y="462"/>
                    <a:pt x="111" y="462"/>
                    <a:pt x="111" y="463"/>
                  </a:cubicBezTo>
                  <a:cubicBezTo>
                    <a:pt x="111" y="464"/>
                    <a:pt x="110" y="464"/>
                    <a:pt x="110" y="465"/>
                  </a:cubicBezTo>
                  <a:cubicBezTo>
                    <a:pt x="109" y="465"/>
                    <a:pt x="108" y="466"/>
                    <a:pt x="108" y="466"/>
                  </a:cubicBezTo>
                  <a:cubicBezTo>
                    <a:pt x="108" y="466"/>
                    <a:pt x="107" y="466"/>
                    <a:pt x="107" y="467"/>
                  </a:cubicBezTo>
                  <a:cubicBezTo>
                    <a:pt x="106" y="468"/>
                    <a:pt x="105" y="468"/>
                    <a:pt x="105" y="468"/>
                  </a:cubicBezTo>
                  <a:cubicBezTo>
                    <a:pt x="104" y="468"/>
                    <a:pt x="103" y="468"/>
                    <a:pt x="103" y="468"/>
                  </a:cubicBezTo>
                  <a:cubicBezTo>
                    <a:pt x="102" y="469"/>
                    <a:pt x="102" y="469"/>
                    <a:pt x="102" y="469"/>
                  </a:cubicBezTo>
                  <a:cubicBezTo>
                    <a:pt x="103" y="469"/>
                    <a:pt x="103" y="470"/>
                    <a:pt x="102" y="470"/>
                  </a:cubicBezTo>
                  <a:cubicBezTo>
                    <a:pt x="102" y="470"/>
                    <a:pt x="102" y="470"/>
                    <a:pt x="101" y="470"/>
                  </a:cubicBezTo>
                  <a:cubicBezTo>
                    <a:pt x="101" y="471"/>
                    <a:pt x="100" y="470"/>
                    <a:pt x="100" y="470"/>
                  </a:cubicBezTo>
                  <a:cubicBezTo>
                    <a:pt x="100" y="470"/>
                    <a:pt x="99" y="471"/>
                    <a:pt x="98" y="471"/>
                  </a:cubicBezTo>
                  <a:cubicBezTo>
                    <a:pt x="98" y="470"/>
                    <a:pt x="98" y="471"/>
                    <a:pt x="97" y="471"/>
                  </a:cubicBezTo>
                  <a:cubicBezTo>
                    <a:pt x="96" y="471"/>
                    <a:pt x="96" y="472"/>
                    <a:pt x="96" y="472"/>
                  </a:cubicBezTo>
                  <a:cubicBezTo>
                    <a:pt x="95" y="472"/>
                    <a:pt x="94" y="473"/>
                    <a:pt x="95" y="473"/>
                  </a:cubicBezTo>
                  <a:cubicBezTo>
                    <a:pt x="95" y="474"/>
                    <a:pt x="95" y="474"/>
                    <a:pt x="96" y="474"/>
                  </a:cubicBezTo>
                  <a:cubicBezTo>
                    <a:pt x="96" y="474"/>
                    <a:pt x="97" y="474"/>
                    <a:pt x="97" y="474"/>
                  </a:cubicBezTo>
                  <a:cubicBezTo>
                    <a:pt x="97" y="474"/>
                    <a:pt x="97" y="475"/>
                    <a:pt x="96" y="475"/>
                  </a:cubicBezTo>
                  <a:cubicBezTo>
                    <a:pt x="96" y="476"/>
                    <a:pt x="95" y="477"/>
                    <a:pt x="95" y="478"/>
                  </a:cubicBezTo>
                  <a:cubicBezTo>
                    <a:pt x="95" y="479"/>
                    <a:pt x="96" y="479"/>
                    <a:pt x="96" y="480"/>
                  </a:cubicBezTo>
                  <a:cubicBezTo>
                    <a:pt x="96" y="480"/>
                    <a:pt x="96" y="482"/>
                    <a:pt x="96" y="482"/>
                  </a:cubicBezTo>
                  <a:cubicBezTo>
                    <a:pt x="96" y="483"/>
                    <a:pt x="96" y="483"/>
                    <a:pt x="96" y="483"/>
                  </a:cubicBezTo>
                  <a:cubicBezTo>
                    <a:pt x="96" y="484"/>
                    <a:pt x="97" y="484"/>
                    <a:pt x="96" y="485"/>
                  </a:cubicBezTo>
                  <a:cubicBezTo>
                    <a:pt x="96" y="485"/>
                    <a:pt x="95" y="486"/>
                    <a:pt x="95" y="486"/>
                  </a:cubicBezTo>
                  <a:cubicBezTo>
                    <a:pt x="94" y="486"/>
                    <a:pt x="94" y="486"/>
                    <a:pt x="94" y="487"/>
                  </a:cubicBezTo>
                  <a:cubicBezTo>
                    <a:pt x="94" y="487"/>
                    <a:pt x="94" y="487"/>
                    <a:pt x="94" y="487"/>
                  </a:cubicBezTo>
                  <a:cubicBezTo>
                    <a:pt x="94" y="487"/>
                    <a:pt x="95" y="487"/>
                    <a:pt x="95" y="487"/>
                  </a:cubicBezTo>
                  <a:cubicBezTo>
                    <a:pt x="95" y="488"/>
                    <a:pt x="96" y="488"/>
                    <a:pt x="96" y="488"/>
                  </a:cubicBezTo>
                  <a:cubicBezTo>
                    <a:pt x="96" y="488"/>
                    <a:pt x="97" y="488"/>
                    <a:pt x="98" y="488"/>
                  </a:cubicBezTo>
                  <a:cubicBezTo>
                    <a:pt x="98" y="488"/>
                    <a:pt x="99" y="489"/>
                    <a:pt x="99" y="489"/>
                  </a:cubicBezTo>
                  <a:cubicBezTo>
                    <a:pt x="99" y="489"/>
                    <a:pt x="99" y="489"/>
                    <a:pt x="99" y="489"/>
                  </a:cubicBezTo>
                  <a:cubicBezTo>
                    <a:pt x="99" y="489"/>
                    <a:pt x="99" y="489"/>
                    <a:pt x="99" y="489"/>
                  </a:cubicBezTo>
                  <a:cubicBezTo>
                    <a:pt x="99" y="489"/>
                    <a:pt x="100" y="491"/>
                    <a:pt x="100" y="491"/>
                  </a:cubicBezTo>
                  <a:cubicBezTo>
                    <a:pt x="101" y="491"/>
                    <a:pt x="101" y="491"/>
                    <a:pt x="102" y="491"/>
                  </a:cubicBezTo>
                  <a:cubicBezTo>
                    <a:pt x="102" y="491"/>
                    <a:pt x="103" y="490"/>
                    <a:pt x="103" y="491"/>
                  </a:cubicBezTo>
                  <a:cubicBezTo>
                    <a:pt x="104" y="491"/>
                    <a:pt x="104" y="491"/>
                    <a:pt x="104" y="492"/>
                  </a:cubicBezTo>
                  <a:cubicBezTo>
                    <a:pt x="104" y="492"/>
                    <a:pt x="104" y="492"/>
                    <a:pt x="105" y="492"/>
                  </a:cubicBezTo>
                  <a:cubicBezTo>
                    <a:pt x="105" y="493"/>
                    <a:pt x="106" y="494"/>
                    <a:pt x="106" y="494"/>
                  </a:cubicBezTo>
                  <a:cubicBezTo>
                    <a:pt x="106" y="495"/>
                    <a:pt x="106" y="495"/>
                    <a:pt x="106" y="496"/>
                  </a:cubicBezTo>
                  <a:cubicBezTo>
                    <a:pt x="105" y="496"/>
                    <a:pt x="105" y="497"/>
                    <a:pt x="105" y="497"/>
                  </a:cubicBezTo>
                  <a:cubicBezTo>
                    <a:pt x="106" y="498"/>
                    <a:pt x="107" y="498"/>
                    <a:pt x="107" y="499"/>
                  </a:cubicBezTo>
                  <a:cubicBezTo>
                    <a:pt x="107" y="499"/>
                    <a:pt x="107" y="500"/>
                    <a:pt x="107" y="501"/>
                  </a:cubicBezTo>
                  <a:cubicBezTo>
                    <a:pt x="107" y="502"/>
                    <a:pt x="107" y="503"/>
                    <a:pt x="108" y="503"/>
                  </a:cubicBezTo>
                  <a:cubicBezTo>
                    <a:pt x="108" y="504"/>
                    <a:pt x="110" y="504"/>
                    <a:pt x="110" y="505"/>
                  </a:cubicBezTo>
                  <a:cubicBezTo>
                    <a:pt x="111" y="505"/>
                    <a:pt x="110" y="506"/>
                    <a:pt x="110" y="507"/>
                  </a:cubicBezTo>
                  <a:cubicBezTo>
                    <a:pt x="110" y="507"/>
                    <a:pt x="109" y="507"/>
                    <a:pt x="108" y="508"/>
                  </a:cubicBezTo>
                  <a:cubicBezTo>
                    <a:pt x="108" y="508"/>
                    <a:pt x="108" y="508"/>
                    <a:pt x="107" y="508"/>
                  </a:cubicBezTo>
                  <a:cubicBezTo>
                    <a:pt x="107" y="508"/>
                    <a:pt x="107" y="508"/>
                    <a:pt x="106" y="509"/>
                  </a:cubicBezTo>
                  <a:cubicBezTo>
                    <a:pt x="106" y="509"/>
                    <a:pt x="105" y="509"/>
                    <a:pt x="105" y="510"/>
                  </a:cubicBezTo>
                  <a:cubicBezTo>
                    <a:pt x="105" y="510"/>
                    <a:pt x="104" y="510"/>
                    <a:pt x="104" y="511"/>
                  </a:cubicBezTo>
                  <a:cubicBezTo>
                    <a:pt x="103" y="511"/>
                    <a:pt x="103" y="512"/>
                    <a:pt x="103" y="513"/>
                  </a:cubicBezTo>
                  <a:cubicBezTo>
                    <a:pt x="104" y="514"/>
                    <a:pt x="104" y="514"/>
                    <a:pt x="104" y="515"/>
                  </a:cubicBezTo>
                  <a:cubicBezTo>
                    <a:pt x="104" y="515"/>
                    <a:pt x="105" y="517"/>
                    <a:pt x="105" y="517"/>
                  </a:cubicBezTo>
                  <a:cubicBezTo>
                    <a:pt x="105" y="517"/>
                    <a:pt x="105" y="517"/>
                    <a:pt x="105" y="517"/>
                  </a:cubicBezTo>
                  <a:cubicBezTo>
                    <a:pt x="105" y="517"/>
                    <a:pt x="105" y="517"/>
                    <a:pt x="105" y="517"/>
                  </a:cubicBezTo>
                  <a:cubicBezTo>
                    <a:pt x="106" y="517"/>
                    <a:pt x="107" y="517"/>
                    <a:pt x="107" y="517"/>
                  </a:cubicBezTo>
                  <a:cubicBezTo>
                    <a:pt x="108" y="517"/>
                    <a:pt x="108" y="517"/>
                    <a:pt x="109" y="516"/>
                  </a:cubicBezTo>
                  <a:cubicBezTo>
                    <a:pt x="109" y="516"/>
                    <a:pt x="109" y="516"/>
                    <a:pt x="109" y="516"/>
                  </a:cubicBezTo>
                  <a:cubicBezTo>
                    <a:pt x="109" y="516"/>
                    <a:pt x="110" y="518"/>
                    <a:pt x="110" y="518"/>
                  </a:cubicBezTo>
                  <a:cubicBezTo>
                    <a:pt x="111" y="519"/>
                    <a:pt x="111" y="519"/>
                    <a:pt x="111" y="519"/>
                  </a:cubicBezTo>
                  <a:cubicBezTo>
                    <a:pt x="111" y="519"/>
                    <a:pt x="110" y="521"/>
                    <a:pt x="111" y="521"/>
                  </a:cubicBezTo>
                  <a:cubicBezTo>
                    <a:pt x="112" y="522"/>
                    <a:pt x="112" y="522"/>
                    <a:pt x="112" y="522"/>
                  </a:cubicBezTo>
                  <a:cubicBezTo>
                    <a:pt x="112" y="523"/>
                    <a:pt x="111" y="524"/>
                    <a:pt x="111" y="525"/>
                  </a:cubicBezTo>
                  <a:cubicBezTo>
                    <a:pt x="112" y="525"/>
                    <a:pt x="112" y="526"/>
                    <a:pt x="112" y="526"/>
                  </a:cubicBezTo>
                  <a:cubicBezTo>
                    <a:pt x="112" y="527"/>
                    <a:pt x="113" y="529"/>
                    <a:pt x="112" y="529"/>
                  </a:cubicBezTo>
                  <a:cubicBezTo>
                    <a:pt x="112" y="529"/>
                    <a:pt x="111" y="528"/>
                    <a:pt x="111" y="528"/>
                  </a:cubicBezTo>
                  <a:cubicBezTo>
                    <a:pt x="111" y="528"/>
                    <a:pt x="110" y="528"/>
                    <a:pt x="110" y="529"/>
                  </a:cubicBezTo>
                  <a:cubicBezTo>
                    <a:pt x="110" y="529"/>
                    <a:pt x="109" y="530"/>
                    <a:pt x="109" y="530"/>
                  </a:cubicBezTo>
                  <a:cubicBezTo>
                    <a:pt x="108" y="530"/>
                    <a:pt x="108" y="530"/>
                    <a:pt x="108" y="531"/>
                  </a:cubicBezTo>
                  <a:cubicBezTo>
                    <a:pt x="109" y="531"/>
                    <a:pt x="109" y="531"/>
                    <a:pt x="109" y="531"/>
                  </a:cubicBezTo>
                  <a:cubicBezTo>
                    <a:pt x="109" y="531"/>
                    <a:pt x="109" y="531"/>
                    <a:pt x="109" y="531"/>
                  </a:cubicBezTo>
                  <a:cubicBezTo>
                    <a:pt x="109" y="531"/>
                    <a:pt x="110" y="531"/>
                    <a:pt x="110" y="530"/>
                  </a:cubicBezTo>
                  <a:cubicBezTo>
                    <a:pt x="110" y="530"/>
                    <a:pt x="111" y="530"/>
                    <a:pt x="111" y="530"/>
                  </a:cubicBezTo>
                  <a:cubicBezTo>
                    <a:pt x="111" y="531"/>
                    <a:pt x="113" y="532"/>
                    <a:pt x="113" y="532"/>
                  </a:cubicBezTo>
                  <a:cubicBezTo>
                    <a:pt x="113" y="532"/>
                    <a:pt x="113" y="532"/>
                    <a:pt x="114" y="532"/>
                  </a:cubicBezTo>
                  <a:cubicBezTo>
                    <a:pt x="113" y="532"/>
                    <a:pt x="113" y="532"/>
                    <a:pt x="113" y="532"/>
                  </a:cubicBezTo>
                  <a:cubicBezTo>
                    <a:pt x="113" y="533"/>
                    <a:pt x="113" y="533"/>
                    <a:pt x="113" y="533"/>
                  </a:cubicBezTo>
                  <a:cubicBezTo>
                    <a:pt x="113" y="534"/>
                    <a:pt x="113" y="534"/>
                    <a:pt x="113" y="534"/>
                  </a:cubicBezTo>
                  <a:cubicBezTo>
                    <a:pt x="113" y="534"/>
                    <a:pt x="112" y="534"/>
                    <a:pt x="112" y="534"/>
                  </a:cubicBezTo>
                  <a:cubicBezTo>
                    <a:pt x="112" y="534"/>
                    <a:pt x="112" y="534"/>
                    <a:pt x="112" y="534"/>
                  </a:cubicBezTo>
                  <a:cubicBezTo>
                    <a:pt x="112" y="534"/>
                    <a:pt x="112" y="534"/>
                    <a:pt x="112" y="534"/>
                  </a:cubicBezTo>
                  <a:cubicBezTo>
                    <a:pt x="112" y="535"/>
                    <a:pt x="113" y="535"/>
                    <a:pt x="112" y="536"/>
                  </a:cubicBezTo>
                  <a:cubicBezTo>
                    <a:pt x="112" y="536"/>
                    <a:pt x="111" y="537"/>
                    <a:pt x="111" y="537"/>
                  </a:cubicBezTo>
                  <a:cubicBezTo>
                    <a:pt x="111" y="538"/>
                    <a:pt x="111" y="539"/>
                    <a:pt x="110" y="540"/>
                  </a:cubicBezTo>
                  <a:cubicBezTo>
                    <a:pt x="110" y="540"/>
                    <a:pt x="108" y="542"/>
                    <a:pt x="108" y="543"/>
                  </a:cubicBezTo>
                  <a:cubicBezTo>
                    <a:pt x="108" y="546"/>
                    <a:pt x="110" y="545"/>
                    <a:pt x="116" y="545"/>
                  </a:cubicBezTo>
                  <a:cubicBezTo>
                    <a:pt x="116" y="545"/>
                    <a:pt x="116" y="545"/>
                    <a:pt x="117" y="545"/>
                  </a:cubicBezTo>
                  <a:cubicBezTo>
                    <a:pt x="118" y="546"/>
                    <a:pt x="118" y="546"/>
                    <a:pt x="118" y="546"/>
                  </a:cubicBezTo>
                  <a:cubicBezTo>
                    <a:pt x="119" y="546"/>
                    <a:pt x="119" y="546"/>
                    <a:pt x="120" y="546"/>
                  </a:cubicBezTo>
                  <a:cubicBezTo>
                    <a:pt x="121" y="546"/>
                    <a:pt x="121" y="546"/>
                    <a:pt x="121" y="546"/>
                  </a:cubicBezTo>
                  <a:cubicBezTo>
                    <a:pt x="122" y="546"/>
                    <a:pt x="122" y="547"/>
                    <a:pt x="122" y="547"/>
                  </a:cubicBezTo>
                  <a:cubicBezTo>
                    <a:pt x="122" y="547"/>
                    <a:pt x="122" y="547"/>
                    <a:pt x="122" y="547"/>
                  </a:cubicBezTo>
                  <a:cubicBezTo>
                    <a:pt x="122" y="547"/>
                    <a:pt x="123" y="546"/>
                    <a:pt x="123" y="546"/>
                  </a:cubicBezTo>
                  <a:cubicBezTo>
                    <a:pt x="123" y="546"/>
                    <a:pt x="123" y="547"/>
                    <a:pt x="123" y="547"/>
                  </a:cubicBezTo>
                  <a:cubicBezTo>
                    <a:pt x="123" y="548"/>
                    <a:pt x="122" y="549"/>
                    <a:pt x="122" y="549"/>
                  </a:cubicBezTo>
                  <a:cubicBezTo>
                    <a:pt x="122" y="550"/>
                    <a:pt x="122" y="550"/>
                    <a:pt x="122" y="551"/>
                  </a:cubicBezTo>
                  <a:cubicBezTo>
                    <a:pt x="123" y="551"/>
                    <a:pt x="125" y="552"/>
                    <a:pt x="126" y="553"/>
                  </a:cubicBezTo>
                  <a:cubicBezTo>
                    <a:pt x="126" y="553"/>
                    <a:pt x="127" y="553"/>
                    <a:pt x="127" y="553"/>
                  </a:cubicBezTo>
                  <a:cubicBezTo>
                    <a:pt x="127" y="553"/>
                    <a:pt x="127" y="553"/>
                    <a:pt x="127" y="553"/>
                  </a:cubicBezTo>
                  <a:cubicBezTo>
                    <a:pt x="127" y="553"/>
                    <a:pt x="127" y="552"/>
                    <a:pt x="128" y="552"/>
                  </a:cubicBezTo>
                  <a:cubicBezTo>
                    <a:pt x="128" y="552"/>
                    <a:pt x="128" y="552"/>
                    <a:pt x="128" y="552"/>
                  </a:cubicBezTo>
                  <a:cubicBezTo>
                    <a:pt x="129" y="552"/>
                    <a:pt x="130" y="552"/>
                    <a:pt x="130" y="552"/>
                  </a:cubicBezTo>
                  <a:cubicBezTo>
                    <a:pt x="131" y="552"/>
                    <a:pt x="131" y="552"/>
                    <a:pt x="132" y="552"/>
                  </a:cubicBezTo>
                  <a:cubicBezTo>
                    <a:pt x="132" y="552"/>
                    <a:pt x="132" y="552"/>
                    <a:pt x="133" y="552"/>
                  </a:cubicBezTo>
                  <a:cubicBezTo>
                    <a:pt x="133" y="552"/>
                    <a:pt x="134" y="553"/>
                    <a:pt x="134" y="553"/>
                  </a:cubicBezTo>
                  <a:cubicBezTo>
                    <a:pt x="134" y="552"/>
                    <a:pt x="135" y="552"/>
                    <a:pt x="135" y="552"/>
                  </a:cubicBezTo>
                  <a:cubicBezTo>
                    <a:pt x="135" y="552"/>
                    <a:pt x="135" y="552"/>
                    <a:pt x="135" y="552"/>
                  </a:cubicBezTo>
                  <a:cubicBezTo>
                    <a:pt x="135" y="552"/>
                    <a:pt x="135" y="553"/>
                    <a:pt x="136" y="553"/>
                  </a:cubicBezTo>
                  <a:cubicBezTo>
                    <a:pt x="136" y="554"/>
                    <a:pt x="136" y="554"/>
                    <a:pt x="137" y="554"/>
                  </a:cubicBezTo>
                  <a:cubicBezTo>
                    <a:pt x="137" y="554"/>
                    <a:pt x="137" y="554"/>
                    <a:pt x="137" y="554"/>
                  </a:cubicBezTo>
                  <a:cubicBezTo>
                    <a:pt x="138" y="554"/>
                    <a:pt x="138" y="554"/>
                    <a:pt x="138" y="554"/>
                  </a:cubicBezTo>
                  <a:cubicBezTo>
                    <a:pt x="138" y="555"/>
                    <a:pt x="138" y="555"/>
                    <a:pt x="138" y="555"/>
                  </a:cubicBezTo>
                  <a:cubicBezTo>
                    <a:pt x="138" y="555"/>
                    <a:pt x="139" y="555"/>
                    <a:pt x="139" y="555"/>
                  </a:cubicBezTo>
                  <a:cubicBezTo>
                    <a:pt x="139" y="555"/>
                    <a:pt x="140" y="555"/>
                    <a:pt x="140" y="555"/>
                  </a:cubicBezTo>
                  <a:cubicBezTo>
                    <a:pt x="140" y="555"/>
                    <a:pt x="140" y="553"/>
                    <a:pt x="141" y="553"/>
                  </a:cubicBezTo>
                  <a:cubicBezTo>
                    <a:pt x="142" y="553"/>
                    <a:pt x="142" y="553"/>
                    <a:pt x="143" y="553"/>
                  </a:cubicBezTo>
                  <a:cubicBezTo>
                    <a:pt x="143" y="553"/>
                    <a:pt x="144" y="553"/>
                    <a:pt x="144" y="553"/>
                  </a:cubicBezTo>
                  <a:cubicBezTo>
                    <a:pt x="145" y="552"/>
                    <a:pt x="145" y="552"/>
                    <a:pt x="145" y="551"/>
                  </a:cubicBezTo>
                  <a:cubicBezTo>
                    <a:pt x="145" y="551"/>
                    <a:pt x="145" y="550"/>
                    <a:pt x="145" y="550"/>
                  </a:cubicBezTo>
                  <a:cubicBezTo>
                    <a:pt x="145" y="550"/>
                    <a:pt x="146" y="550"/>
                    <a:pt x="147" y="550"/>
                  </a:cubicBezTo>
                  <a:cubicBezTo>
                    <a:pt x="147" y="551"/>
                    <a:pt x="148" y="551"/>
                    <a:pt x="148" y="552"/>
                  </a:cubicBezTo>
                  <a:cubicBezTo>
                    <a:pt x="148" y="552"/>
                    <a:pt x="150" y="553"/>
                    <a:pt x="150" y="554"/>
                  </a:cubicBezTo>
                  <a:cubicBezTo>
                    <a:pt x="151" y="554"/>
                    <a:pt x="151" y="554"/>
                    <a:pt x="152" y="554"/>
                  </a:cubicBezTo>
                  <a:cubicBezTo>
                    <a:pt x="152" y="555"/>
                    <a:pt x="153" y="555"/>
                    <a:pt x="153" y="555"/>
                  </a:cubicBezTo>
                  <a:cubicBezTo>
                    <a:pt x="154" y="555"/>
                    <a:pt x="154" y="556"/>
                    <a:pt x="155" y="556"/>
                  </a:cubicBezTo>
                  <a:cubicBezTo>
                    <a:pt x="155" y="556"/>
                    <a:pt x="157" y="555"/>
                    <a:pt x="158" y="555"/>
                  </a:cubicBezTo>
                  <a:cubicBezTo>
                    <a:pt x="158" y="555"/>
                    <a:pt x="160" y="556"/>
                    <a:pt x="160" y="556"/>
                  </a:cubicBezTo>
                  <a:cubicBezTo>
                    <a:pt x="161" y="556"/>
                    <a:pt x="162" y="557"/>
                    <a:pt x="162" y="557"/>
                  </a:cubicBezTo>
                  <a:cubicBezTo>
                    <a:pt x="162" y="558"/>
                    <a:pt x="162" y="558"/>
                    <a:pt x="162" y="559"/>
                  </a:cubicBezTo>
                  <a:cubicBezTo>
                    <a:pt x="162" y="560"/>
                    <a:pt x="161" y="561"/>
                    <a:pt x="161" y="562"/>
                  </a:cubicBezTo>
                  <a:cubicBezTo>
                    <a:pt x="161" y="562"/>
                    <a:pt x="161" y="563"/>
                    <a:pt x="161" y="563"/>
                  </a:cubicBezTo>
                  <a:cubicBezTo>
                    <a:pt x="161" y="564"/>
                    <a:pt x="162" y="565"/>
                    <a:pt x="162" y="565"/>
                  </a:cubicBezTo>
                  <a:cubicBezTo>
                    <a:pt x="162" y="566"/>
                    <a:pt x="162" y="566"/>
                    <a:pt x="162" y="567"/>
                  </a:cubicBezTo>
                  <a:cubicBezTo>
                    <a:pt x="163" y="567"/>
                    <a:pt x="163" y="567"/>
                    <a:pt x="163" y="567"/>
                  </a:cubicBezTo>
                  <a:cubicBezTo>
                    <a:pt x="164" y="568"/>
                    <a:pt x="164" y="568"/>
                    <a:pt x="164" y="569"/>
                  </a:cubicBezTo>
                  <a:cubicBezTo>
                    <a:pt x="165" y="570"/>
                    <a:pt x="164" y="571"/>
                    <a:pt x="164" y="571"/>
                  </a:cubicBezTo>
                  <a:cubicBezTo>
                    <a:pt x="163" y="572"/>
                    <a:pt x="162" y="572"/>
                    <a:pt x="162" y="572"/>
                  </a:cubicBezTo>
                  <a:cubicBezTo>
                    <a:pt x="161" y="572"/>
                    <a:pt x="160" y="572"/>
                    <a:pt x="159" y="571"/>
                  </a:cubicBezTo>
                  <a:cubicBezTo>
                    <a:pt x="159" y="571"/>
                    <a:pt x="157" y="569"/>
                    <a:pt x="157" y="568"/>
                  </a:cubicBezTo>
                  <a:cubicBezTo>
                    <a:pt x="156" y="568"/>
                    <a:pt x="156" y="568"/>
                    <a:pt x="154" y="569"/>
                  </a:cubicBezTo>
                  <a:cubicBezTo>
                    <a:pt x="154" y="569"/>
                    <a:pt x="154" y="569"/>
                    <a:pt x="154" y="569"/>
                  </a:cubicBezTo>
                  <a:cubicBezTo>
                    <a:pt x="154" y="569"/>
                    <a:pt x="154" y="569"/>
                    <a:pt x="154" y="570"/>
                  </a:cubicBezTo>
                  <a:cubicBezTo>
                    <a:pt x="154" y="571"/>
                    <a:pt x="154" y="571"/>
                    <a:pt x="154" y="571"/>
                  </a:cubicBezTo>
                  <a:cubicBezTo>
                    <a:pt x="154" y="572"/>
                    <a:pt x="155" y="573"/>
                    <a:pt x="155" y="573"/>
                  </a:cubicBezTo>
                  <a:cubicBezTo>
                    <a:pt x="155" y="574"/>
                    <a:pt x="155" y="575"/>
                    <a:pt x="155" y="575"/>
                  </a:cubicBezTo>
                  <a:cubicBezTo>
                    <a:pt x="155" y="576"/>
                    <a:pt x="156" y="576"/>
                    <a:pt x="156" y="577"/>
                  </a:cubicBezTo>
                  <a:cubicBezTo>
                    <a:pt x="156" y="577"/>
                    <a:pt x="156" y="577"/>
                    <a:pt x="156" y="577"/>
                  </a:cubicBezTo>
                  <a:cubicBezTo>
                    <a:pt x="156" y="577"/>
                    <a:pt x="155" y="577"/>
                    <a:pt x="154" y="577"/>
                  </a:cubicBezTo>
                  <a:cubicBezTo>
                    <a:pt x="154" y="577"/>
                    <a:pt x="153" y="577"/>
                    <a:pt x="153" y="577"/>
                  </a:cubicBezTo>
                  <a:cubicBezTo>
                    <a:pt x="153" y="578"/>
                    <a:pt x="152" y="578"/>
                    <a:pt x="152" y="578"/>
                  </a:cubicBezTo>
                  <a:cubicBezTo>
                    <a:pt x="151" y="579"/>
                    <a:pt x="151" y="578"/>
                    <a:pt x="150" y="578"/>
                  </a:cubicBezTo>
                  <a:cubicBezTo>
                    <a:pt x="150" y="579"/>
                    <a:pt x="150" y="579"/>
                    <a:pt x="150" y="579"/>
                  </a:cubicBezTo>
                  <a:cubicBezTo>
                    <a:pt x="150" y="579"/>
                    <a:pt x="150" y="579"/>
                    <a:pt x="150" y="579"/>
                  </a:cubicBezTo>
                  <a:cubicBezTo>
                    <a:pt x="150" y="579"/>
                    <a:pt x="150" y="579"/>
                    <a:pt x="150" y="579"/>
                  </a:cubicBezTo>
                  <a:cubicBezTo>
                    <a:pt x="150" y="579"/>
                    <a:pt x="150" y="579"/>
                    <a:pt x="150" y="580"/>
                  </a:cubicBezTo>
                  <a:cubicBezTo>
                    <a:pt x="150" y="580"/>
                    <a:pt x="150" y="580"/>
                    <a:pt x="150" y="580"/>
                  </a:cubicBezTo>
                  <a:cubicBezTo>
                    <a:pt x="150" y="580"/>
                    <a:pt x="150" y="580"/>
                    <a:pt x="150" y="580"/>
                  </a:cubicBezTo>
                  <a:cubicBezTo>
                    <a:pt x="150" y="580"/>
                    <a:pt x="150" y="581"/>
                    <a:pt x="150" y="582"/>
                  </a:cubicBezTo>
                  <a:cubicBezTo>
                    <a:pt x="150" y="582"/>
                    <a:pt x="150" y="583"/>
                    <a:pt x="149" y="583"/>
                  </a:cubicBezTo>
                  <a:cubicBezTo>
                    <a:pt x="149" y="584"/>
                    <a:pt x="149" y="584"/>
                    <a:pt x="149" y="584"/>
                  </a:cubicBezTo>
                  <a:cubicBezTo>
                    <a:pt x="149" y="584"/>
                    <a:pt x="149" y="584"/>
                    <a:pt x="148" y="584"/>
                  </a:cubicBezTo>
                  <a:cubicBezTo>
                    <a:pt x="148" y="584"/>
                    <a:pt x="148" y="584"/>
                    <a:pt x="147" y="584"/>
                  </a:cubicBezTo>
                  <a:cubicBezTo>
                    <a:pt x="147" y="584"/>
                    <a:pt x="147" y="584"/>
                    <a:pt x="146" y="584"/>
                  </a:cubicBezTo>
                  <a:cubicBezTo>
                    <a:pt x="146" y="584"/>
                    <a:pt x="145" y="585"/>
                    <a:pt x="145" y="585"/>
                  </a:cubicBezTo>
                  <a:cubicBezTo>
                    <a:pt x="144" y="585"/>
                    <a:pt x="144" y="585"/>
                    <a:pt x="144" y="585"/>
                  </a:cubicBezTo>
                  <a:cubicBezTo>
                    <a:pt x="144" y="585"/>
                    <a:pt x="143" y="586"/>
                    <a:pt x="143" y="586"/>
                  </a:cubicBezTo>
                  <a:cubicBezTo>
                    <a:pt x="143" y="586"/>
                    <a:pt x="143" y="586"/>
                    <a:pt x="143" y="586"/>
                  </a:cubicBezTo>
                  <a:cubicBezTo>
                    <a:pt x="143" y="587"/>
                    <a:pt x="144" y="587"/>
                    <a:pt x="144" y="587"/>
                  </a:cubicBezTo>
                  <a:cubicBezTo>
                    <a:pt x="144" y="588"/>
                    <a:pt x="144" y="588"/>
                    <a:pt x="144" y="588"/>
                  </a:cubicBezTo>
                  <a:cubicBezTo>
                    <a:pt x="144" y="588"/>
                    <a:pt x="145" y="588"/>
                    <a:pt x="145" y="589"/>
                  </a:cubicBezTo>
                  <a:cubicBezTo>
                    <a:pt x="145" y="592"/>
                    <a:pt x="147" y="598"/>
                    <a:pt x="147" y="601"/>
                  </a:cubicBezTo>
                  <a:cubicBezTo>
                    <a:pt x="147" y="602"/>
                    <a:pt x="148" y="601"/>
                    <a:pt x="148" y="602"/>
                  </a:cubicBezTo>
                  <a:cubicBezTo>
                    <a:pt x="147" y="602"/>
                    <a:pt x="146" y="603"/>
                    <a:pt x="146" y="604"/>
                  </a:cubicBezTo>
                  <a:cubicBezTo>
                    <a:pt x="146" y="605"/>
                    <a:pt x="146" y="605"/>
                    <a:pt x="147" y="606"/>
                  </a:cubicBezTo>
                  <a:cubicBezTo>
                    <a:pt x="147" y="606"/>
                    <a:pt x="148" y="607"/>
                    <a:pt x="148" y="608"/>
                  </a:cubicBezTo>
                  <a:cubicBezTo>
                    <a:pt x="148" y="608"/>
                    <a:pt x="147" y="608"/>
                    <a:pt x="147" y="608"/>
                  </a:cubicBezTo>
                  <a:cubicBezTo>
                    <a:pt x="147" y="609"/>
                    <a:pt x="146" y="609"/>
                    <a:pt x="146" y="609"/>
                  </a:cubicBezTo>
                  <a:cubicBezTo>
                    <a:pt x="146" y="610"/>
                    <a:pt x="145" y="610"/>
                    <a:pt x="145" y="611"/>
                  </a:cubicBezTo>
                  <a:cubicBezTo>
                    <a:pt x="145" y="611"/>
                    <a:pt x="144" y="612"/>
                    <a:pt x="143" y="612"/>
                  </a:cubicBezTo>
                  <a:cubicBezTo>
                    <a:pt x="143" y="612"/>
                    <a:pt x="142" y="612"/>
                    <a:pt x="142" y="613"/>
                  </a:cubicBezTo>
                  <a:cubicBezTo>
                    <a:pt x="142" y="613"/>
                    <a:pt x="141" y="614"/>
                    <a:pt x="141" y="614"/>
                  </a:cubicBezTo>
                  <a:cubicBezTo>
                    <a:pt x="141" y="615"/>
                    <a:pt x="140" y="616"/>
                    <a:pt x="139" y="616"/>
                  </a:cubicBezTo>
                  <a:cubicBezTo>
                    <a:pt x="138" y="616"/>
                    <a:pt x="137" y="616"/>
                    <a:pt x="137" y="617"/>
                  </a:cubicBezTo>
                  <a:cubicBezTo>
                    <a:pt x="137" y="617"/>
                    <a:pt x="138" y="618"/>
                    <a:pt x="138" y="618"/>
                  </a:cubicBezTo>
                  <a:cubicBezTo>
                    <a:pt x="138" y="619"/>
                    <a:pt x="139" y="619"/>
                    <a:pt x="139" y="620"/>
                  </a:cubicBezTo>
                  <a:cubicBezTo>
                    <a:pt x="139" y="621"/>
                    <a:pt x="138" y="621"/>
                    <a:pt x="138" y="621"/>
                  </a:cubicBezTo>
                  <a:cubicBezTo>
                    <a:pt x="137" y="622"/>
                    <a:pt x="137" y="621"/>
                    <a:pt x="137" y="622"/>
                  </a:cubicBezTo>
                  <a:cubicBezTo>
                    <a:pt x="137" y="623"/>
                    <a:pt x="136" y="623"/>
                    <a:pt x="136" y="623"/>
                  </a:cubicBezTo>
                  <a:cubicBezTo>
                    <a:pt x="136" y="624"/>
                    <a:pt x="135" y="624"/>
                    <a:pt x="135" y="625"/>
                  </a:cubicBezTo>
                  <a:cubicBezTo>
                    <a:pt x="135" y="626"/>
                    <a:pt x="135" y="627"/>
                    <a:pt x="135" y="627"/>
                  </a:cubicBezTo>
                  <a:cubicBezTo>
                    <a:pt x="134" y="627"/>
                    <a:pt x="135" y="628"/>
                    <a:pt x="135" y="629"/>
                  </a:cubicBezTo>
                  <a:cubicBezTo>
                    <a:pt x="135" y="629"/>
                    <a:pt x="134" y="630"/>
                    <a:pt x="134" y="630"/>
                  </a:cubicBezTo>
                  <a:cubicBezTo>
                    <a:pt x="133" y="631"/>
                    <a:pt x="132" y="630"/>
                    <a:pt x="132" y="631"/>
                  </a:cubicBezTo>
                  <a:cubicBezTo>
                    <a:pt x="132" y="632"/>
                    <a:pt x="131" y="633"/>
                    <a:pt x="131" y="633"/>
                  </a:cubicBezTo>
                  <a:cubicBezTo>
                    <a:pt x="131" y="633"/>
                    <a:pt x="130" y="634"/>
                    <a:pt x="130" y="634"/>
                  </a:cubicBezTo>
                  <a:cubicBezTo>
                    <a:pt x="130" y="635"/>
                    <a:pt x="129" y="635"/>
                    <a:pt x="130" y="636"/>
                  </a:cubicBezTo>
                  <a:cubicBezTo>
                    <a:pt x="130" y="636"/>
                    <a:pt x="131" y="636"/>
                    <a:pt x="131" y="636"/>
                  </a:cubicBezTo>
                  <a:cubicBezTo>
                    <a:pt x="131" y="636"/>
                    <a:pt x="131" y="637"/>
                    <a:pt x="131" y="637"/>
                  </a:cubicBezTo>
                  <a:cubicBezTo>
                    <a:pt x="130" y="637"/>
                    <a:pt x="130" y="637"/>
                    <a:pt x="130" y="637"/>
                  </a:cubicBezTo>
                  <a:cubicBezTo>
                    <a:pt x="129" y="637"/>
                    <a:pt x="129" y="636"/>
                    <a:pt x="128" y="637"/>
                  </a:cubicBezTo>
                  <a:cubicBezTo>
                    <a:pt x="128" y="637"/>
                    <a:pt x="128" y="637"/>
                    <a:pt x="128" y="637"/>
                  </a:cubicBezTo>
                  <a:cubicBezTo>
                    <a:pt x="128" y="637"/>
                    <a:pt x="128" y="637"/>
                    <a:pt x="128" y="637"/>
                  </a:cubicBezTo>
                  <a:cubicBezTo>
                    <a:pt x="128" y="637"/>
                    <a:pt x="128" y="638"/>
                    <a:pt x="129" y="638"/>
                  </a:cubicBezTo>
                  <a:cubicBezTo>
                    <a:pt x="129" y="638"/>
                    <a:pt x="131" y="639"/>
                    <a:pt x="131" y="639"/>
                  </a:cubicBezTo>
                  <a:cubicBezTo>
                    <a:pt x="131" y="640"/>
                    <a:pt x="132" y="641"/>
                    <a:pt x="132" y="641"/>
                  </a:cubicBezTo>
                  <a:cubicBezTo>
                    <a:pt x="132" y="641"/>
                    <a:pt x="132" y="641"/>
                    <a:pt x="134" y="641"/>
                  </a:cubicBezTo>
                  <a:cubicBezTo>
                    <a:pt x="134" y="641"/>
                    <a:pt x="134" y="641"/>
                    <a:pt x="134" y="641"/>
                  </a:cubicBezTo>
                  <a:cubicBezTo>
                    <a:pt x="134" y="641"/>
                    <a:pt x="135" y="642"/>
                    <a:pt x="135" y="642"/>
                  </a:cubicBezTo>
                  <a:cubicBezTo>
                    <a:pt x="136" y="642"/>
                    <a:pt x="136" y="642"/>
                    <a:pt x="136" y="643"/>
                  </a:cubicBezTo>
                  <a:cubicBezTo>
                    <a:pt x="136" y="643"/>
                    <a:pt x="137" y="643"/>
                    <a:pt x="137" y="643"/>
                  </a:cubicBezTo>
                  <a:cubicBezTo>
                    <a:pt x="137" y="643"/>
                    <a:pt x="138" y="643"/>
                    <a:pt x="138" y="643"/>
                  </a:cubicBezTo>
                  <a:cubicBezTo>
                    <a:pt x="138" y="643"/>
                    <a:pt x="138" y="643"/>
                    <a:pt x="138" y="643"/>
                  </a:cubicBezTo>
                  <a:cubicBezTo>
                    <a:pt x="138" y="643"/>
                    <a:pt x="138" y="642"/>
                    <a:pt x="138" y="642"/>
                  </a:cubicBezTo>
                  <a:cubicBezTo>
                    <a:pt x="139" y="642"/>
                    <a:pt x="139" y="642"/>
                    <a:pt x="139" y="643"/>
                  </a:cubicBezTo>
                  <a:cubicBezTo>
                    <a:pt x="140" y="643"/>
                    <a:pt x="140" y="643"/>
                    <a:pt x="140" y="643"/>
                  </a:cubicBezTo>
                  <a:cubicBezTo>
                    <a:pt x="140" y="643"/>
                    <a:pt x="140" y="643"/>
                    <a:pt x="140" y="643"/>
                  </a:cubicBezTo>
                  <a:cubicBezTo>
                    <a:pt x="140" y="643"/>
                    <a:pt x="141" y="643"/>
                    <a:pt x="142" y="644"/>
                  </a:cubicBezTo>
                  <a:cubicBezTo>
                    <a:pt x="142" y="644"/>
                    <a:pt x="143" y="644"/>
                    <a:pt x="144" y="644"/>
                  </a:cubicBezTo>
                  <a:cubicBezTo>
                    <a:pt x="144" y="644"/>
                    <a:pt x="144" y="644"/>
                    <a:pt x="144" y="644"/>
                  </a:cubicBezTo>
                  <a:cubicBezTo>
                    <a:pt x="145" y="644"/>
                    <a:pt x="145" y="644"/>
                    <a:pt x="145" y="644"/>
                  </a:cubicBezTo>
                  <a:cubicBezTo>
                    <a:pt x="145" y="644"/>
                    <a:pt x="145" y="643"/>
                    <a:pt x="145" y="643"/>
                  </a:cubicBezTo>
                  <a:cubicBezTo>
                    <a:pt x="145" y="643"/>
                    <a:pt x="147" y="644"/>
                    <a:pt x="147" y="644"/>
                  </a:cubicBezTo>
                  <a:cubicBezTo>
                    <a:pt x="148" y="644"/>
                    <a:pt x="149" y="644"/>
                    <a:pt x="149" y="644"/>
                  </a:cubicBezTo>
                  <a:cubicBezTo>
                    <a:pt x="149" y="643"/>
                    <a:pt x="149" y="643"/>
                    <a:pt x="150" y="643"/>
                  </a:cubicBezTo>
                  <a:cubicBezTo>
                    <a:pt x="150" y="643"/>
                    <a:pt x="152" y="643"/>
                    <a:pt x="152" y="643"/>
                  </a:cubicBezTo>
                  <a:cubicBezTo>
                    <a:pt x="154" y="643"/>
                    <a:pt x="154" y="644"/>
                    <a:pt x="157" y="644"/>
                  </a:cubicBezTo>
                  <a:cubicBezTo>
                    <a:pt x="158" y="644"/>
                    <a:pt x="160" y="644"/>
                    <a:pt x="160" y="644"/>
                  </a:cubicBezTo>
                  <a:cubicBezTo>
                    <a:pt x="164" y="642"/>
                    <a:pt x="180" y="652"/>
                    <a:pt x="187" y="649"/>
                  </a:cubicBezTo>
                  <a:cubicBezTo>
                    <a:pt x="188" y="649"/>
                    <a:pt x="189" y="648"/>
                    <a:pt x="189" y="649"/>
                  </a:cubicBezTo>
                  <a:cubicBezTo>
                    <a:pt x="190" y="649"/>
                    <a:pt x="191" y="649"/>
                    <a:pt x="192" y="649"/>
                  </a:cubicBezTo>
                  <a:cubicBezTo>
                    <a:pt x="192" y="649"/>
                    <a:pt x="193" y="650"/>
                    <a:pt x="194" y="650"/>
                  </a:cubicBezTo>
                  <a:cubicBezTo>
                    <a:pt x="197" y="650"/>
                    <a:pt x="195" y="653"/>
                    <a:pt x="197" y="657"/>
                  </a:cubicBezTo>
                  <a:cubicBezTo>
                    <a:pt x="198" y="657"/>
                    <a:pt x="198" y="658"/>
                    <a:pt x="197" y="659"/>
                  </a:cubicBezTo>
                  <a:cubicBezTo>
                    <a:pt x="196" y="661"/>
                    <a:pt x="196" y="662"/>
                    <a:pt x="196" y="663"/>
                  </a:cubicBezTo>
                  <a:cubicBezTo>
                    <a:pt x="195" y="663"/>
                    <a:pt x="195" y="663"/>
                    <a:pt x="195" y="664"/>
                  </a:cubicBezTo>
                  <a:cubicBezTo>
                    <a:pt x="194" y="665"/>
                    <a:pt x="195" y="666"/>
                    <a:pt x="194" y="667"/>
                  </a:cubicBezTo>
                  <a:cubicBezTo>
                    <a:pt x="193" y="668"/>
                    <a:pt x="193" y="668"/>
                    <a:pt x="193" y="669"/>
                  </a:cubicBezTo>
                  <a:cubicBezTo>
                    <a:pt x="193" y="671"/>
                    <a:pt x="193" y="672"/>
                    <a:pt x="193" y="672"/>
                  </a:cubicBezTo>
                  <a:cubicBezTo>
                    <a:pt x="194" y="673"/>
                    <a:pt x="194" y="673"/>
                    <a:pt x="195" y="675"/>
                  </a:cubicBezTo>
                  <a:cubicBezTo>
                    <a:pt x="195" y="677"/>
                    <a:pt x="195" y="677"/>
                    <a:pt x="195" y="679"/>
                  </a:cubicBezTo>
                  <a:cubicBezTo>
                    <a:pt x="196" y="680"/>
                    <a:pt x="196" y="682"/>
                    <a:pt x="196" y="682"/>
                  </a:cubicBezTo>
                  <a:cubicBezTo>
                    <a:pt x="196" y="683"/>
                    <a:pt x="196" y="686"/>
                    <a:pt x="197" y="687"/>
                  </a:cubicBezTo>
                  <a:cubicBezTo>
                    <a:pt x="197" y="687"/>
                    <a:pt x="200" y="688"/>
                    <a:pt x="201" y="688"/>
                  </a:cubicBezTo>
                  <a:cubicBezTo>
                    <a:pt x="202" y="688"/>
                    <a:pt x="203" y="687"/>
                    <a:pt x="204" y="687"/>
                  </a:cubicBezTo>
                  <a:cubicBezTo>
                    <a:pt x="204" y="687"/>
                    <a:pt x="204" y="686"/>
                    <a:pt x="204" y="685"/>
                  </a:cubicBezTo>
                  <a:cubicBezTo>
                    <a:pt x="205" y="685"/>
                    <a:pt x="206" y="683"/>
                    <a:pt x="206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7" y="683"/>
                    <a:pt x="206" y="682"/>
                    <a:pt x="207" y="682"/>
                  </a:cubicBezTo>
                  <a:cubicBezTo>
                    <a:pt x="208" y="682"/>
                    <a:pt x="208" y="682"/>
                    <a:pt x="209" y="683"/>
                  </a:cubicBezTo>
                  <a:cubicBezTo>
                    <a:pt x="209" y="683"/>
                    <a:pt x="209" y="684"/>
                    <a:pt x="210" y="684"/>
                  </a:cubicBezTo>
                  <a:cubicBezTo>
                    <a:pt x="210" y="685"/>
                    <a:pt x="212" y="686"/>
                    <a:pt x="211" y="687"/>
                  </a:cubicBezTo>
                  <a:cubicBezTo>
                    <a:pt x="211" y="687"/>
                    <a:pt x="210" y="687"/>
                    <a:pt x="209" y="687"/>
                  </a:cubicBezTo>
                  <a:cubicBezTo>
                    <a:pt x="209" y="688"/>
                    <a:pt x="208" y="689"/>
                    <a:pt x="208" y="690"/>
                  </a:cubicBezTo>
                  <a:cubicBezTo>
                    <a:pt x="208" y="691"/>
                    <a:pt x="205" y="691"/>
                    <a:pt x="206" y="693"/>
                  </a:cubicBezTo>
                  <a:cubicBezTo>
                    <a:pt x="207" y="694"/>
                    <a:pt x="207" y="694"/>
                    <a:pt x="207" y="695"/>
                  </a:cubicBezTo>
                  <a:cubicBezTo>
                    <a:pt x="207" y="696"/>
                    <a:pt x="206" y="698"/>
                    <a:pt x="207" y="699"/>
                  </a:cubicBezTo>
                  <a:cubicBezTo>
                    <a:pt x="207" y="699"/>
                    <a:pt x="208" y="700"/>
                    <a:pt x="208" y="700"/>
                  </a:cubicBezTo>
                  <a:cubicBezTo>
                    <a:pt x="209" y="700"/>
                    <a:pt x="210" y="701"/>
                    <a:pt x="210" y="702"/>
                  </a:cubicBezTo>
                  <a:cubicBezTo>
                    <a:pt x="210" y="702"/>
                    <a:pt x="210" y="702"/>
                    <a:pt x="210" y="703"/>
                  </a:cubicBezTo>
                  <a:cubicBezTo>
                    <a:pt x="210" y="703"/>
                    <a:pt x="212" y="700"/>
                    <a:pt x="212" y="699"/>
                  </a:cubicBezTo>
                  <a:cubicBezTo>
                    <a:pt x="212" y="699"/>
                    <a:pt x="212" y="699"/>
                    <a:pt x="212" y="699"/>
                  </a:cubicBezTo>
                  <a:cubicBezTo>
                    <a:pt x="212" y="699"/>
                    <a:pt x="212" y="699"/>
                    <a:pt x="212" y="699"/>
                  </a:cubicBezTo>
                  <a:cubicBezTo>
                    <a:pt x="212" y="699"/>
                    <a:pt x="213" y="699"/>
                    <a:pt x="213" y="699"/>
                  </a:cubicBezTo>
                  <a:cubicBezTo>
                    <a:pt x="214" y="700"/>
                    <a:pt x="215" y="700"/>
                    <a:pt x="215" y="701"/>
                  </a:cubicBezTo>
                  <a:cubicBezTo>
                    <a:pt x="215" y="702"/>
                    <a:pt x="216" y="703"/>
                    <a:pt x="216" y="704"/>
                  </a:cubicBezTo>
                  <a:cubicBezTo>
                    <a:pt x="216" y="704"/>
                    <a:pt x="217" y="703"/>
                    <a:pt x="217" y="704"/>
                  </a:cubicBezTo>
                  <a:cubicBezTo>
                    <a:pt x="217" y="704"/>
                    <a:pt x="218" y="704"/>
                    <a:pt x="219" y="703"/>
                  </a:cubicBezTo>
                  <a:cubicBezTo>
                    <a:pt x="220" y="703"/>
                    <a:pt x="220" y="702"/>
                    <a:pt x="221" y="702"/>
                  </a:cubicBezTo>
                  <a:cubicBezTo>
                    <a:pt x="221" y="703"/>
                    <a:pt x="221" y="703"/>
                    <a:pt x="222" y="702"/>
                  </a:cubicBezTo>
                  <a:cubicBezTo>
                    <a:pt x="223" y="702"/>
                    <a:pt x="223" y="702"/>
                    <a:pt x="224" y="701"/>
                  </a:cubicBezTo>
                  <a:cubicBezTo>
                    <a:pt x="224" y="700"/>
                    <a:pt x="225" y="700"/>
                    <a:pt x="225" y="699"/>
                  </a:cubicBezTo>
                  <a:cubicBezTo>
                    <a:pt x="226" y="699"/>
                    <a:pt x="226" y="699"/>
                    <a:pt x="226" y="698"/>
                  </a:cubicBezTo>
                  <a:cubicBezTo>
                    <a:pt x="226" y="698"/>
                    <a:pt x="226" y="698"/>
                    <a:pt x="226" y="698"/>
                  </a:cubicBezTo>
                  <a:cubicBezTo>
                    <a:pt x="226" y="698"/>
                    <a:pt x="227" y="698"/>
                    <a:pt x="228" y="698"/>
                  </a:cubicBezTo>
                  <a:cubicBezTo>
                    <a:pt x="228" y="699"/>
                    <a:pt x="229" y="699"/>
                    <a:pt x="230" y="699"/>
                  </a:cubicBezTo>
                  <a:cubicBezTo>
                    <a:pt x="230" y="699"/>
                    <a:pt x="230" y="699"/>
                    <a:pt x="231" y="698"/>
                  </a:cubicBezTo>
                  <a:cubicBezTo>
                    <a:pt x="232" y="698"/>
                    <a:pt x="233" y="697"/>
                    <a:pt x="233" y="698"/>
                  </a:cubicBezTo>
                  <a:cubicBezTo>
                    <a:pt x="233" y="698"/>
                    <a:pt x="234" y="699"/>
                    <a:pt x="234" y="699"/>
                  </a:cubicBezTo>
                  <a:cubicBezTo>
                    <a:pt x="234" y="700"/>
                    <a:pt x="234" y="700"/>
                    <a:pt x="235" y="700"/>
                  </a:cubicBezTo>
                  <a:cubicBezTo>
                    <a:pt x="235" y="701"/>
                    <a:pt x="235" y="702"/>
                    <a:pt x="235" y="702"/>
                  </a:cubicBezTo>
                  <a:cubicBezTo>
                    <a:pt x="235" y="703"/>
                    <a:pt x="236" y="704"/>
                    <a:pt x="237" y="705"/>
                  </a:cubicBezTo>
                  <a:cubicBezTo>
                    <a:pt x="237" y="705"/>
                    <a:pt x="237" y="705"/>
                    <a:pt x="238" y="705"/>
                  </a:cubicBezTo>
                  <a:cubicBezTo>
                    <a:pt x="241" y="705"/>
                    <a:pt x="243" y="706"/>
                    <a:pt x="244" y="706"/>
                  </a:cubicBezTo>
                  <a:cubicBezTo>
                    <a:pt x="245" y="706"/>
                    <a:pt x="246" y="706"/>
                    <a:pt x="247" y="706"/>
                  </a:cubicBezTo>
                  <a:cubicBezTo>
                    <a:pt x="247" y="705"/>
                    <a:pt x="248" y="705"/>
                    <a:pt x="249" y="705"/>
                  </a:cubicBezTo>
                  <a:cubicBezTo>
                    <a:pt x="249" y="704"/>
                    <a:pt x="251" y="704"/>
                    <a:pt x="251" y="704"/>
                  </a:cubicBezTo>
                  <a:cubicBezTo>
                    <a:pt x="252" y="704"/>
                    <a:pt x="252" y="704"/>
                    <a:pt x="253" y="704"/>
                  </a:cubicBezTo>
                  <a:cubicBezTo>
                    <a:pt x="253" y="704"/>
                    <a:pt x="254" y="703"/>
                    <a:pt x="254" y="703"/>
                  </a:cubicBezTo>
                  <a:cubicBezTo>
                    <a:pt x="254" y="702"/>
                    <a:pt x="255" y="701"/>
                    <a:pt x="256" y="701"/>
                  </a:cubicBezTo>
                  <a:cubicBezTo>
                    <a:pt x="257" y="701"/>
                    <a:pt x="257" y="701"/>
                    <a:pt x="258" y="701"/>
                  </a:cubicBezTo>
                  <a:cubicBezTo>
                    <a:pt x="258" y="701"/>
                    <a:pt x="258" y="701"/>
                    <a:pt x="258" y="701"/>
                  </a:cubicBezTo>
                  <a:cubicBezTo>
                    <a:pt x="259" y="700"/>
                    <a:pt x="260" y="698"/>
                    <a:pt x="261" y="697"/>
                  </a:cubicBezTo>
                  <a:cubicBezTo>
                    <a:pt x="262" y="697"/>
                    <a:pt x="263" y="697"/>
                    <a:pt x="264" y="696"/>
                  </a:cubicBezTo>
                  <a:cubicBezTo>
                    <a:pt x="266" y="692"/>
                    <a:pt x="269" y="690"/>
                    <a:pt x="270" y="687"/>
                  </a:cubicBezTo>
                  <a:cubicBezTo>
                    <a:pt x="270" y="687"/>
                    <a:pt x="271" y="686"/>
                    <a:pt x="272" y="686"/>
                  </a:cubicBezTo>
                  <a:cubicBezTo>
                    <a:pt x="272" y="686"/>
                    <a:pt x="272" y="686"/>
                    <a:pt x="272" y="686"/>
                  </a:cubicBezTo>
                  <a:cubicBezTo>
                    <a:pt x="272" y="686"/>
                    <a:pt x="272" y="686"/>
                    <a:pt x="272" y="686"/>
                  </a:cubicBezTo>
                  <a:cubicBezTo>
                    <a:pt x="273" y="686"/>
                    <a:pt x="273" y="687"/>
                    <a:pt x="274" y="686"/>
                  </a:cubicBezTo>
                  <a:cubicBezTo>
                    <a:pt x="274" y="686"/>
                    <a:pt x="274" y="686"/>
                    <a:pt x="275" y="686"/>
                  </a:cubicBezTo>
                  <a:cubicBezTo>
                    <a:pt x="275" y="686"/>
                    <a:pt x="276" y="685"/>
                    <a:pt x="277" y="685"/>
                  </a:cubicBezTo>
                  <a:cubicBezTo>
                    <a:pt x="278" y="685"/>
                    <a:pt x="278" y="685"/>
                    <a:pt x="279" y="685"/>
                  </a:cubicBezTo>
                  <a:cubicBezTo>
                    <a:pt x="280" y="685"/>
                    <a:pt x="282" y="685"/>
                    <a:pt x="282" y="684"/>
                  </a:cubicBezTo>
                  <a:cubicBezTo>
                    <a:pt x="283" y="684"/>
                    <a:pt x="283" y="684"/>
                    <a:pt x="283" y="683"/>
                  </a:cubicBezTo>
                  <a:cubicBezTo>
                    <a:pt x="284" y="683"/>
                    <a:pt x="284" y="683"/>
                    <a:pt x="285" y="682"/>
                  </a:cubicBezTo>
                  <a:cubicBezTo>
                    <a:pt x="285" y="682"/>
                    <a:pt x="286" y="681"/>
                    <a:pt x="287" y="681"/>
                  </a:cubicBezTo>
                  <a:cubicBezTo>
                    <a:pt x="287" y="680"/>
                    <a:pt x="288" y="680"/>
                    <a:pt x="288" y="680"/>
                  </a:cubicBezTo>
                  <a:cubicBezTo>
                    <a:pt x="288" y="680"/>
                    <a:pt x="289" y="679"/>
                    <a:pt x="290" y="679"/>
                  </a:cubicBezTo>
                  <a:cubicBezTo>
                    <a:pt x="290" y="679"/>
                    <a:pt x="291" y="679"/>
                    <a:pt x="291" y="680"/>
                  </a:cubicBezTo>
                  <a:cubicBezTo>
                    <a:pt x="292" y="680"/>
                    <a:pt x="292" y="680"/>
                    <a:pt x="292" y="680"/>
                  </a:cubicBezTo>
                  <a:cubicBezTo>
                    <a:pt x="291" y="680"/>
                    <a:pt x="291" y="680"/>
                    <a:pt x="291" y="681"/>
                  </a:cubicBezTo>
                  <a:cubicBezTo>
                    <a:pt x="291" y="681"/>
                    <a:pt x="292" y="683"/>
                    <a:pt x="292" y="683"/>
                  </a:cubicBezTo>
                  <a:cubicBezTo>
                    <a:pt x="292" y="683"/>
                    <a:pt x="292" y="685"/>
                    <a:pt x="292" y="686"/>
                  </a:cubicBezTo>
                  <a:cubicBezTo>
                    <a:pt x="292" y="686"/>
                    <a:pt x="292" y="687"/>
                    <a:pt x="293" y="688"/>
                  </a:cubicBezTo>
                  <a:cubicBezTo>
                    <a:pt x="294" y="688"/>
                    <a:pt x="294" y="688"/>
                    <a:pt x="294" y="689"/>
                  </a:cubicBezTo>
                  <a:cubicBezTo>
                    <a:pt x="294" y="690"/>
                    <a:pt x="295" y="690"/>
                    <a:pt x="295" y="691"/>
                  </a:cubicBezTo>
                  <a:cubicBezTo>
                    <a:pt x="295" y="692"/>
                    <a:pt x="295" y="693"/>
                    <a:pt x="295" y="694"/>
                  </a:cubicBezTo>
                  <a:cubicBezTo>
                    <a:pt x="295" y="694"/>
                    <a:pt x="296" y="695"/>
                    <a:pt x="295" y="696"/>
                  </a:cubicBezTo>
                  <a:cubicBezTo>
                    <a:pt x="294" y="696"/>
                    <a:pt x="294" y="696"/>
                    <a:pt x="294" y="697"/>
                  </a:cubicBezTo>
                  <a:cubicBezTo>
                    <a:pt x="294" y="697"/>
                    <a:pt x="294" y="698"/>
                    <a:pt x="294" y="698"/>
                  </a:cubicBezTo>
                  <a:cubicBezTo>
                    <a:pt x="294" y="698"/>
                    <a:pt x="294" y="698"/>
                    <a:pt x="294" y="698"/>
                  </a:cubicBezTo>
                  <a:cubicBezTo>
                    <a:pt x="294" y="698"/>
                    <a:pt x="296" y="699"/>
                    <a:pt x="296" y="699"/>
                  </a:cubicBezTo>
                  <a:cubicBezTo>
                    <a:pt x="297" y="699"/>
                    <a:pt x="297" y="699"/>
                    <a:pt x="298" y="699"/>
                  </a:cubicBezTo>
                  <a:cubicBezTo>
                    <a:pt x="298" y="699"/>
                    <a:pt x="298" y="699"/>
                    <a:pt x="298" y="700"/>
                  </a:cubicBezTo>
                  <a:cubicBezTo>
                    <a:pt x="298" y="701"/>
                    <a:pt x="299" y="700"/>
                    <a:pt x="299" y="701"/>
                  </a:cubicBezTo>
                  <a:cubicBezTo>
                    <a:pt x="298" y="701"/>
                    <a:pt x="298" y="702"/>
                    <a:pt x="299" y="703"/>
                  </a:cubicBezTo>
                  <a:cubicBezTo>
                    <a:pt x="299" y="703"/>
                    <a:pt x="299" y="704"/>
                    <a:pt x="299" y="704"/>
                  </a:cubicBezTo>
                  <a:cubicBezTo>
                    <a:pt x="299" y="704"/>
                    <a:pt x="300" y="704"/>
                    <a:pt x="300" y="704"/>
                  </a:cubicBezTo>
                  <a:cubicBezTo>
                    <a:pt x="299" y="705"/>
                    <a:pt x="298" y="705"/>
                    <a:pt x="298" y="705"/>
                  </a:cubicBezTo>
                  <a:cubicBezTo>
                    <a:pt x="298" y="706"/>
                    <a:pt x="297" y="706"/>
                    <a:pt x="297" y="706"/>
                  </a:cubicBezTo>
                  <a:cubicBezTo>
                    <a:pt x="297" y="707"/>
                    <a:pt x="297" y="709"/>
                    <a:pt x="297" y="709"/>
                  </a:cubicBezTo>
                  <a:cubicBezTo>
                    <a:pt x="297" y="710"/>
                    <a:pt x="298" y="711"/>
                    <a:pt x="297" y="711"/>
                  </a:cubicBezTo>
                  <a:cubicBezTo>
                    <a:pt x="296" y="712"/>
                    <a:pt x="295" y="712"/>
                    <a:pt x="295" y="712"/>
                  </a:cubicBezTo>
                  <a:cubicBezTo>
                    <a:pt x="295" y="712"/>
                    <a:pt x="293" y="711"/>
                    <a:pt x="293" y="711"/>
                  </a:cubicBezTo>
                  <a:cubicBezTo>
                    <a:pt x="293" y="712"/>
                    <a:pt x="293" y="713"/>
                    <a:pt x="293" y="713"/>
                  </a:cubicBezTo>
                  <a:cubicBezTo>
                    <a:pt x="293" y="713"/>
                    <a:pt x="294" y="714"/>
                    <a:pt x="294" y="715"/>
                  </a:cubicBezTo>
                  <a:cubicBezTo>
                    <a:pt x="294" y="715"/>
                    <a:pt x="295" y="716"/>
                    <a:pt x="295" y="717"/>
                  </a:cubicBezTo>
                  <a:cubicBezTo>
                    <a:pt x="296" y="717"/>
                    <a:pt x="296" y="717"/>
                    <a:pt x="296" y="718"/>
                  </a:cubicBezTo>
                  <a:cubicBezTo>
                    <a:pt x="296" y="719"/>
                    <a:pt x="297" y="719"/>
                    <a:pt x="297" y="719"/>
                  </a:cubicBezTo>
                  <a:cubicBezTo>
                    <a:pt x="297" y="720"/>
                    <a:pt x="299" y="721"/>
                    <a:pt x="299" y="721"/>
                  </a:cubicBezTo>
                  <a:cubicBezTo>
                    <a:pt x="300" y="721"/>
                    <a:pt x="301" y="722"/>
                    <a:pt x="301" y="722"/>
                  </a:cubicBezTo>
                  <a:cubicBezTo>
                    <a:pt x="302" y="723"/>
                    <a:pt x="301" y="724"/>
                    <a:pt x="301" y="725"/>
                  </a:cubicBezTo>
                  <a:cubicBezTo>
                    <a:pt x="300" y="725"/>
                    <a:pt x="300" y="726"/>
                    <a:pt x="300" y="726"/>
                  </a:cubicBezTo>
                  <a:cubicBezTo>
                    <a:pt x="300" y="727"/>
                    <a:pt x="299" y="727"/>
                    <a:pt x="299" y="727"/>
                  </a:cubicBezTo>
                  <a:cubicBezTo>
                    <a:pt x="299" y="728"/>
                    <a:pt x="299" y="728"/>
                    <a:pt x="300" y="729"/>
                  </a:cubicBezTo>
                  <a:cubicBezTo>
                    <a:pt x="300" y="729"/>
                    <a:pt x="301" y="729"/>
                    <a:pt x="301" y="729"/>
                  </a:cubicBezTo>
                  <a:cubicBezTo>
                    <a:pt x="301" y="730"/>
                    <a:pt x="303" y="731"/>
                    <a:pt x="303" y="731"/>
                  </a:cubicBezTo>
                  <a:cubicBezTo>
                    <a:pt x="303" y="732"/>
                    <a:pt x="305" y="733"/>
                    <a:pt x="305" y="733"/>
                  </a:cubicBezTo>
                  <a:cubicBezTo>
                    <a:pt x="305" y="733"/>
                    <a:pt x="306" y="733"/>
                    <a:pt x="306" y="732"/>
                  </a:cubicBezTo>
                  <a:cubicBezTo>
                    <a:pt x="306" y="732"/>
                    <a:pt x="306" y="732"/>
                    <a:pt x="307" y="732"/>
                  </a:cubicBezTo>
                  <a:cubicBezTo>
                    <a:pt x="307" y="732"/>
                    <a:pt x="308" y="732"/>
                    <a:pt x="309" y="731"/>
                  </a:cubicBezTo>
                  <a:cubicBezTo>
                    <a:pt x="310" y="731"/>
                    <a:pt x="312" y="730"/>
                    <a:pt x="312" y="729"/>
                  </a:cubicBezTo>
                  <a:cubicBezTo>
                    <a:pt x="313" y="729"/>
                    <a:pt x="313" y="729"/>
                    <a:pt x="315" y="729"/>
                  </a:cubicBezTo>
                  <a:cubicBezTo>
                    <a:pt x="317" y="729"/>
                    <a:pt x="319" y="729"/>
                    <a:pt x="319" y="729"/>
                  </a:cubicBezTo>
                  <a:cubicBezTo>
                    <a:pt x="320" y="729"/>
                    <a:pt x="321" y="728"/>
                    <a:pt x="321" y="728"/>
                  </a:cubicBezTo>
                  <a:cubicBezTo>
                    <a:pt x="321" y="728"/>
                    <a:pt x="323" y="729"/>
                    <a:pt x="323" y="729"/>
                  </a:cubicBezTo>
                  <a:cubicBezTo>
                    <a:pt x="323" y="729"/>
                    <a:pt x="326" y="728"/>
                    <a:pt x="326" y="728"/>
                  </a:cubicBezTo>
                  <a:cubicBezTo>
                    <a:pt x="327" y="728"/>
                    <a:pt x="328" y="728"/>
                    <a:pt x="328" y="728"/>
                  </a:cubicBezTo>
                  <a:cubicBezTo>
                    <a:pt x="329" y="728"/>
                    <a:pt x="330" y="728"/>
                    <a:pt x="330" y="728"/>
                  </a:cubicBezTo>
                  <a:cubicBezTo>
                    <a:pt x="331" y="729"/>
                    <a:pt x="332" y="729"/>
                    <a:pt x="332" y="730"/>
                  </a:cubicBezTo>
                  <a:cubicBezTo>
                    <a:pt x="331" y="730"/>
                    <a:pt x="331" y="731"/>
                    <a:pt x="330" y="732"/>
                  </a:cubicBezTo>
                  <a:cubicBezTo>
                    <a:pt x="330" y="732"/>
                    <a:pt x="330" y="733"/>
                    <a:pt x="330" y="733"/>
                  </a:cubicBezTo>
                  <a:cubicBezTo>
                    <a:pt x="330" y="734"/>
                    <a:pt x="331" y="734"/>
                    <a:pt x="331" y="734"/>
                  </a:cubicBezTo>
                  <a:cubicBezTo>
                    <a:pt x="332" y="734"/>
                    <a:pt x="333" y="733"/>
                    <a:pt x="333" y="733"/>
                  </a:cubicBezTo>
                  <a:cubicBezTo>
                    <a:pt x="333" y="733"/>
                    <a:pt x="334" y="733"/>
                    <a:pt x="334" y="733"/>
                  </a:cubicBezTo>
                  <a:cubicBezTo>
                    <a:pt x="334" y="732"/>
                    <a:pt x="334" y="732"/>
                    <a:pt x="335" y="732"/>
                  </a:cubicBezTo>
                  <a:cubicBezTo>
                    <a:pt x="335" y="732"/>
                    <a:pt x="337" y="732"/>
                    <a:pt x="337" y="732"/>
                  </a:cubicBezTo>
                  <a:cubicBezTo>
                    <a:pt x="337" y="733"/>
                    <a:pt x="337" y="734"/>
                    <a:pt x="338" y="734"/>
                  </a:cubicBezTo>
                  <a:cubicBezTo>
                    <a:pt x="338" y="734"/>
                    <a:pt x="339" y="735"/>
                    <a:pt x="339" y="735"/>
                  </a:cubicBezTo>
                  <a:cubicBezTo>
                    <a:pt x="339" y="735"/>
                    <a:pt x="339" y="736"/>
                    <a:pt x="339" y="736"/>
                  </a:cubicBezTo>
                  <a:cubicBezTo>
                    <a:pt x="339" y="737"/>
                    <a:pt x="340" y="737"/>
                    <a:pt x="340" y="737"/>
                  </a:cubicBezTo>
                  <a:cubicBezTo>
                    <a:pt x="340" y="737"/>
                    <a:pt x="342" y="737"/>
                    <a:pt x="343" y="737"/>
                  </a:cubicBezTo>
                  <a:cubicBezTo>
                    <a:pt x="343" y="737"/>
                    <a:pt x="344" y="737"/>
                    <a:pt x="345" y="737"/>
                  </a:cubicBezTo>
                  <a:cubicBezTo>
                    <a:pt x="345" y="736"/>
                    <a:pt x="346" y="737"/>
                    <a:pt x="346" y="737"/>
                  </a:cubicBezTo>
                  <a:cubicBezTo>
                    <a:pt x="346" y="736"/>
                    <a:pt x="347" y="735"/>
                    <a:pt x="347" y="735"/>
                  </a:cubicBezTo>
                  <a:cubicBezTo>
                    <a:pt x="347" y="734"/>
                    <a:pt x="347" y="733"/>
                    <a:pt x="348" y="733"/>
                  </a:cubicBezTo>
                  <a:cubicBezTo>
                    <a:pt x="348" y="734"/>
                    <a:pt x="348" y="734"/>
                    <a:pt x="348" y="733"/>
                  </a:cubicBezTo>
                  <a:cubicBezTo>
                    <a:pt x="349" y="733"/>
                    <a:pt x="349" y="733"/>
                    <a:pt x="349" y="733"/>
                  </a:cubicBezTo>
                  <a:cubicBezTo>
                    <a:pt x="349" y="734"/>
                    <a:pt x="350" y="732"/>
                    <a:pt x="350" y="732"/>
                  </a:cubicBezTo>
                  <a:cubicBezTo>
                    <a:pt x="350" y="732"/>
                    <a:pt x="351" y="732"/>
                    <a:pt x="351" y="732"/>
                  </a:cubicBezTo>
                  <a:cubicBezTo>
                    <a:pt x="351" y="731"/>
                    <a:pt x="350" y="730"/>
                    <a:pt x="350" y="729"/>
                  </a:cubicBezTo>
                  <a:cubicBezTo>
                    <a:pt x="350" y="729"/>
                    <a:pt x="351" y="729"/>
                    <a:pt x="351" y="728"/>
                  </a:cubicBezTo>
                  <a:cubicBezTo>
                    <a:pt x="351" y="728"/>
                    <a:pt x="351" y="728"/>
                    <a:pt x="350" y="728"/>
                  </a:cubicBezTo>
                  <a:cubicBezTo>
                    <a:pt x="350" y="728"/>
                    <a:pt x="349" y="727"/>
                    <a:pt x="349" y="727"/>
                  </a:cubicBezTo>
                  <a:cubicBezTo>
                    <a:pt x="349" y="727"/>
                    <a:pt x="348" y="726"/>
                    <a:pt x="348" y="725"/>
                  </a:cubicBezTo>
                  <a:cubicBezTo>
                    <a:pt x="348" y="725"/>
                    <a:pt x="347" y="724"/>
                    <a:pt x="347" y="724"/>
                  </a:cubicBezTo>
                  <a:cubicBezTo>
                    <a:pt x="347" y="725"/>
                    <a:pt x="346" y="724"/>
                    <a:pt x="346" y="724"/>
                  </a:cubicBezTo>
                  <a:cubicBezTo>
                    <a:pt x="346" y="724"/>
                    <a:pt x="346" y="724"/>
                    <a:pt x="345" y="724"/>
                  </a:cubicBezTo>
                  <a:cubicBezTo>
                    <a:pt x="345" y="724"/>
                    <a:pt x="344" y="724"/>
                    <a:pt x="344" y="724"/>
                  </a:cubicBezTo>
                  <a:cubicBezTo>
                    <a:pt x="343" y="723"/>
                    <a:pt x="343" y="722"/>
                    <a:pt x="343" y="721"/>
                  </a:cubicBezTo>
                  <a:cubicBezTo>
                    <a:pt x="342" y="720"/>
                    <a:pt x="342" y="719"/>
                    <a:pt x="342" y="718"/>
                  </a:cubicBezTo>
                  <a:cubicBezTo>
                    <a:pt x="342" y="718"/>
                    <a:pt x="343" y="718"/>
                    <a:pt x="343" y="717"/>
                  </a:cubicBezTo>
                  <a:cubicBezTo>
                    <a:pt x="343" y="716"/>
                    <a:pt x="343" y="715"/>
                    <a:pt x="343" y="714"/>
                  </a:cubicBezTo>
                  <a:cubicBezTo>
                    <a:pt x="343" y="714"/>
                    <a:pt x="343" y="714"/>
                    <a:pt x="343" y="713"/>
                  </a:cubicBezTo>
                  <a:cubicBezTo>
                    <a:pt x="344" y="713"/>
                    <a:pt x="344" y="713"/>
                    <a:pt x="344" y="712"/>
                  </a:cubicBezTo>
                  <a:cubicBezTo>
                    <a:pt x="344" y="712"/>
                    <a:pt x="344" y="711"/>
                    <a:pt x="344" y="710"/>
                  </a:cubicBezTo>
                  <a:cubicBezTo>
                    <a:pt x="344" y="709"/>
                    <a:pt x="344" y="709"/>
                    <a:pt x="344" y="709"/>
                  </a:cubicBezTo>
                  <a:cubicBezTo>
                    <a:pt x="344" y="708"/>
                    <a:pt x="344" y="708"/>
                    <a:pt x="344" y="708"/>
                  </a:cubicBezTo>
                  <a:cubicBezTo>
                    <a:pt x="343" y="707"/>
                    <a:pt x="343" y="707"/>
                    <a:pt x="343" y="706"/>
                  </a:cubicBezTo>
                  <a:cubicBezTo>
                    <a:pt x="344" y="706"/>
                    <a:pt x="345" y="705"/>
                    <a:pt x="345" y="705"/>
                  </a:cubicBezTo>
                  <a:cubicBezTo>
                    <a:pt x="345" y="705"/>
                    <a:pt x="346" y="705"/>
                    <a:pt x="346" y="704"/>
                  </a:cubicBezTo>
                  <a:cubicBezTo>
                    <a:pt x="346" y="704"/>
                    <a:pt x="346" y="703"/>
                    <a:pt x="346" y="703"/>
                  </a:cubicBezTo>
                  <a:cubicBezTo>
                    <a:pt x="345" y="703"/>
                    <a:pt x="345" y="702"/>
                    <a:pt x="345" y="702"/>
                  </a:cubicBezTo>
                  <a:cubicBezTo>
                    <a:pt x="345" y="702"/>
                    <a:pt x="345" y="701"/>
                    <a:pt x="345" y="701"/>
                  </a:cubicBezTo>
                  <a:cubicBezTo>
                    <a:pt x="345" y="700"/>
                    <a:pt x="345" y="700"/>
                    <a:pt x="345" y="699"/>
                  </a:cubicBezTo>
                  <a:cubicBezTo>
                    <a:pt x="345" y="699"/>
                    <a:pt x="344" y="699"/>
                    <a:pt x="344" y="698"/>
                  </a:cubicBezTo>
                  <a:cubicBezTo>
                    <a:pt x="344" y="698"/>
                    <a:pt x="345" y="697"/>
                    <a:pt x="345" y="697"/>
                  </a:cubicBezTo>
                  <a:cubicBezTo>
                    <a:pt x="346" y="697"/>
                    <a:pt x="346" y="698"/>
                    <a:pt x="347" y="698"/>
                  </a:cubicBezTo>
                  <a:cubicBezTo>
                    <a:pt x="347" y="698"/>
                    <a:pt x="347" y="699"/>
                    <a:pt x="348" y="698"/>
                  </a:cubicBezTo>
                  <a:cubicBezTo>
                    <a:pt x="349" y="698"/>
                    <a:pt x="349" y="698"/>
                    <a:pt x="350" y="697"/>
                  </a:cubicBezTo>
                  <a:cubicBezTo>
                    <a:pt x="350" y="697"/>
                    <a:pt x="351" y="696"/>
                    <a:pt x="351" y="695"/>
                  </a:cubicBezTo>
                  <a:cubicBezTo>
                    <a:pt x="351" y="695"/>
                    <a:pt x="351" y="695"/>
                    <a:pt x="351" y="694"/>
                  </a:cubicBezTo>
                  <a:cubicBezTo>
                    <a:pt x="350" y="694"/>
                    <a:pt x="350" y="694"/>
                    <a:pt x="350" y="693"/>
                  </a:cubicBezTo>
                  <a:cubicBezTo>
                    <a:pt x="350" y="693"/>
                    <a:pt x="350" y="692"/>
                    <a:pt x="349" y="692"/>
                  </a:cubicBezTo>
                  <a:cubicBezTo>
                    <a:pt x="348" y="692"/>
                    <a:pt x="348" y="693"/>
                    <a:pt x="348" y="693"/>
                  </a:cubicBezTo>
                  <a:cubicBezTo>
                    <a:pt x="347" y="693"/>
                    <a:pt x="347" y="692"/>
                    <a:pt x="347" y="692"/>
                  </a:cubicBezTo>
                  <a:cubicBezTo>
                    <a:pt x="347" y="692"/>
                    <a:pt x="347" y="691"/>
                    <a:pt x="346" y="691"/>
                  </a:cubicBezTo>
                  <a:cubicBezTo>
                    <a:pt x="346" y="690"/>
                    <a:pt x="346" y="689"/>
                    <a:pt x="346" y="688"/>
                  </a:cubicBezTo>
                  <a:cubicBezTo>
                    <a:pt x="346" y="688"/>
                    <a:pt x="346" y="686"/>
                    <a:pt x="346" y="685"/>
                  </a:cubicBezTo>
                  <a:cubicBezTo>
                    <a:pt x="345" y="685"/>
                    <a:pt x="345" y="685"/>
                    <a:pt x="345" y="684"/>
                  </a:cubicBezTo>
                  <a:cubicBezTo>
                    <a:pt x="344" y="683"/>
                    <a:pt x="345" y="683"/>
                    <a:pt x="345" y="682"/>
                  </a:cubicBezTo>
                  <a:cubicBezTo>
                    <a:pt x="345" y="682"/>
                    <a:pt x="346" y="681"/>
                    <a:pt x="346" y="680"/>
                  </a:cubicBezTo>
                  <a:cubicBezTo>
                    <a:pt x="346" y="680"/>
                    <a:pt x="345" y="679"/>
                    <a:pt x="346" y="678"/>
                  </a:cubicBezTo>
                  <a:cubicBezTo>
                    <a:pt x="347" y="677"/>
                    <a:pt x="347" y="676"/>
                    <a:pt x="347" y="676"/>
                  </a:cubicBezTo>
                  <a:cubicBezTo>
                    <a:pt x="347" y="675"/>
                    <a:pt x="347" y="675"/>
                    <a:pt x="346" y="675"/>
                  </a:cubicBezTo>
                  <a:cubicBezTo>
                    <a:pt x="345" y="675"/>
                    <a:pt x="344" y="671"/>
                    <a:pt x="344" y="670"/>
                  </a:cubicBezTo>
                  <a:cubicBezTo>
                    <a:pt x="344" y="670"/>
                    <a:pt x="344" y="673"/>
                    <a:pt x="344" y="672"/>
                  </a:cubicBezTo>
                  <a:cubicBezTo>
                    <a:pt x="344" y="672"/>
                    <a:pt x="345" y="671"/>
                    <a:pt x="343" y="671"/>
                  </a:cubicBezTo>
                  <a:cubicBezTo>
                    <a:pt x="342" y="671"/>
                    <a:pt x="341" y="670"/>
                    <a:pt x="341" y="669"/>
                  </a:cubicBezTo>
                  <a:cubicBezTo>
                    <a:pt x="341" y="668"/>
                    <a:pt x="341" y="668"/>
                    <a:pt x="341" y="667"/>
                  </a:cubicBezTo>
                  <a:cubicBezTo>
                    <a:pt x="341" y="667"/>
                    <a:pt x="341" y="666"/>
                    <a:pt x="341" y="665"/>
                  </a:cubicBezTo>
                  <a:cubicBezTo>
                    <a:pt x="340" y="665"/>
                    <a:pt x="340" y="665"/>
                    <a:pt x="340" y="665"/>
                  </a:cubicBezTo>
                  <a:cubicBezTo>
                    <a:pt x="339" y="665"/>
                    <a:pt x="338" y="666"/>
                    <a:pt x="338" y="666"/>
                  </a:cubicBezTo>
                  <a:cubicBezTo>
                    <a:pt x="338" y="665"/>
                    <a:pt x="337" y="664"/>
                    <a:pt x="336" y="664"/>
                  </a:cubicBezTo>
                  <a:cubicBezTo>
                    <a:pt x="335" y="663"/>
                    <a:pt x="334" y="663"/>
                    <a:pt x="334" y="663"/>
                  </a:cubicBezTo>
                  <a:cubicBezTo>
                    <a:pt x="334" y="663"/>
                    <a:pt x="333" y="663"/>
                    <a:pt x="333" y="663"/>
                  </a:cubicBezTo>
                  <a:cubicBezTo>
                    <a:pt x="334" y="662"/>
                    <a:pt x="334" y="662"/>
                    <a:pt x="334" y="661"/>
                  </a:cubicBezTo>
                  <a:cubicBezTo>
                    <a:pt x="334" y="661"/>
                    <a:pt x="334" y="660"/>
                    <a:pt x="334" y="660"/>
                  </a:cubicBezTo>
                  <a:cubicBezTo>
                    <a:pt x="334" y="660"/>
                    <a:pt x="335" y="660"/>
                    <a:pt x="335" y="659"/>
                  </a:cubicBezTo>
                  <a:cubicBezTo>
                    <a:pt x="335" y="659"/>
                    <a:pt x="334" y="658"/>
                    <a:pt x="334" y="657"/>
                  </a:cubicBezTo>
                  <a:cubicBezTo>
                    <a:pt x="334" y="657"/>
                    <a:pt x="334" y="657"/>
                    <a:pt x="334" y="656"/>
                  </a:cubicBezTo>
                  <a:cubicBezTo>
                    <a:pt x="334" y="655"/>
                    <a:pt x="333" y="654"/>
                    <a:pt x="332" y="654"/>
                  </a:cubicBezTo>
                  <a:cubicBezTo>
                    <a:pt x="332" y="653"/>
                    <a:pt x="333" y="653"/>
                    <a:pt x="333" y="653"/>
                  </a:cubicBezTo>
                  <a:cubicBezTo>
                    <a:pt x="332" y="652"/>
                    <a:pt x="331" y="651"/>
                    <a:pt x="331" y="651"/>
                  </a:cubicBezTo>
                  <a:cubicBezTo>
                    <a:pt x="332" y="650"/>
                    <a:pt x="332" y="650"/>
                    <a:pt x="332" y="650"/>
                  </a:cubicBezTo>
                  <a:cubicBezTo>
                    <a:pt x="333" y="650"/>
                    <a:pt x="334" y="650"/>
                    <a:pt x="334" y="649"/>
                  </a:cubicBezTo>
                  <a:cubicBezTo>
                    <a:pt x="334" y="649"/>
                    <a:pt x="333" y="647"/>
                    <a:pt x="333" y="647"/>
                  </a:cubicBezTo>
                  <a:cubicBezTo>
                    <a:pt x="333" y="646"/>
                    <a:pt x="333" y="645"/>
                    <a:pt x="332" y="644"/>
                  </a:cubicBezTo>
                  <a:cubicBezTo>
                    <a:pt x="332" y="643"/>
                    <a:pt x="331" y="643"/>
                    <a:pt x="331" y="642"/>
                  </a:cubicBezTo>
                  <a:cubicBezTo>
                    <a:pt x="331" y="641"/>
                    <a:pt x="331" y="641"/>
                    <a:pt x="330" y="640"/>
                  </a:cubicBezTo>
                  <a:cubicBezTo>
                    <a:pt x="330" y="640"/>
                    <a:pt x="329" y="639"/>
                    <a:pt x="329" y="639"/>
                  </a:cubicBezTo>
                  <a:cubicBezTo>
                    <a:pt x="329" y="638"/>
                    <a:pt x="329" y="638"/>
                    <a:pt x="329" y="638"/>
                  </a:cubicBezTo>
                  <a:cubicBezTo>
                    <a:pt x="330" y="637"/>
                    <a:pt x="331" y="635"/>
                    <a:pt x="331" y="635"/>
                  </a:cubicBezTo>
                  <a:cubicBezTo>
                    <a:pt x="331" y="635"/>
                    <a:pt x="332" y="636"/>
                    <a:pt x="333" y="636"/>
                  </a:cubicBezTo>
                  <a:cubicBezTo>
                    <a:pt x="333" y="636"/>
                    <a:pt x="335" y="635"/>
                    <a:pt x="335" y="634"/>
                  </a:cubicBezTo>
                  <a:cubicBezTo>
                    <a:pt x="336" y="634"/>
                    <a:pt x="336" y="633"/>
                    <a:pt x="336" y="633"/>
                  </a:cubicBezTo>
                  <a:cubicBezTo>
                    <a:pt x="336" y="632"/>
                    <a:pt x="336" y="632"/>
                    <a:pt x="337" y="631"/>
                  </a:cubicBezTo>
                  <a:cubicBezTo>
                    <a:pt x="337" y="631"/>
                    <a:pt x="338" y="630"/>
                    <a:pt x="338" y="629"/>
                  </a:cubicBezTo>
                  <a:cubicBezTo>
                    <a:pt x="338" y="628"/>
                    <a:pt x="337" y="627"/>
                    <a:pt x="338" y="627"/>
                  </a:cubicBezTo>
                  <a:cubicBezTo>
                    <a:pt x="338" y="627"/>
                    <a:pt x="339" y="628"/>
                    <a:pt x="339" y="627"/>
                  </a:cubicBezTo>
                  <a:cubicBezTo>
                    <a:pt x="340" y="625"/>
                    <a:pt x="338" y="618"/>
                    <a:pt x="342" y="617"/>
                  </a:cubicBezTo>
                  <a:cubicBezTo>
                    <a:pt x="343" y="617"/>
                    <a:pt x="344" y="617"/>
                    <a:pt x="344" y="617"/>
                  </a:cubicBezTo>
                  <a:cubicBezTo>
                    <a:pt x="344" y="616"/>
                    <a:pt x="344" y="616"/>
                    <a:pt x="345" y="616"/>
                  </a:cubicBezTo>
                  <a:cubicBezTo>
                    <a:pt x="345" y="616"/>
                    <a:pt x="346" y="616"/>
                    <a:pt x="346" y="616"/>
                  </a:cubicBezTo>
                  <a:cubicBezTo>
                    <a:pt x="346" y="616"/>
                    <a:pt x="347" y="615"/>
                    <a:pt x="347" y="615"/>
                  </a:cubicBezTo>
                  <a:cubicBezTo>
                    <a:pt x="347" y="615"/>
                    <a:pt x="347" y="615"/>
                    <a:pt x="348" y="615"/>
                  </a:cubicBezTo>
                  <a:cubicBezTo>
                    <a:pt x="348" y="615"/>
                    <a:pt x="349" y="615"/>
                    <a:pt x="349" y="615"/>
                  </a:cubicBezTo>
                  <a:cubicBezTo>
                    <a:pt x="349" y="616"/>
                    <a:pt x="350" y="617"/>
                    <a:pt x="350" y="617"/>
                  </a:cubicBezTo>
                  <a:cubicBezTo>
                    <a:pt x="350" y="617"/>
                    <a:pt x="350" y="617"/>
                    <a:pt x="350" y="617"/>
                  </a:cubicBezTo>
                  <a:cubicBezTo>
                    <a:pt x="351" y="617"/>
                    <a:pt x="351" y="617"/>
                    <a:pt x="351" y="618"/>
                  </a:cubicBezTo>
                  <a:cubicBezTo>
                    <a:pt x="351" y="618"/>
                    <a:pt x="351" y="618"/>
                    <a:pt x="351" y="618"/>
                  </a:cubicBezTo>
                  <a:cubicBezTo>
                    <a:pt x="352" y="619"/>
                    <a:pt x="352" y="619"/>
                    <a:pt x="352" y="620"/>
                  </a:cubicBezTo>
                  <a:cubicBezTo>
                    <a:pt x="352" y="620"/>
                    <a:pt x="352" y="621"/>
                    <a:pt x="352" y="622"/>
                  </a:cubicBezTo>
                  <a:cubicBezTo>
                    <a:pt x="353" y="622"/>
                    <a:pt x="353" y="623"/>
                    <a:pt x="353" y="623"/>
                  </a:cubicBezTo>
                  <a:cubicBezTo>
                    <a:pt x="354" y="623"/>
                    <a:pt x="354" y="624"/>
                    <a:pt x="355" y="624"/>
                  </a:cubicBezTo>
                  <a:cubicBezTo>
                    <a:pt x="355" y="625"/>
                    <a:pt x="355" y="625"/>
                    <a:pt x="356" y="626"/>
                  </a:cubicBezTo>
                  <a:cubicBezTo>
                    <a:pt x="357" y="626"/>
                    <a:pt x="358" y="626"/>
                    <a:pt x="359" y="626"/>
                  </a:cubicBezTo>
                  <a:cubicBezTo>
                    <a:pt x="359" y="625"/>
                    <a:pt x="360" y="625"/>
                    <a:pt x="360" y="624"/>
                  </a:cubicBezTo>
                  <a:cubicBezTo>
                    <a:pt x="360" y="623"/>
                    <a:pt x="360" y="623"/>
                    <a:pt x="359" y="622"/>
                  </a:cubicBezTo>
                  <a:cubicBezTo>
                    <a:pt x="359" y="621"/>
                    <a:pt x="359" y="621"/>
                    <a:pt x="359" y="621"/>
                  </a:cubicBezTo>
                  <a:cubicBezTo>
                    <a:pt x="359" y="621"/>
                    <a:pt x="361" y="621"/>
                    <a:pt x="362" y="621"/>
                  </a:cubicBezTo>
                  <a:cubicBezTo>
                    <a:pt x="362" y="621"/>
                    <a:pt x="363" y="621"/>
                    <a:pt x="364" y="622"/>
                  </a:cubicBezTo>
                  <a:cubicBezTo>
                    <a:pt x="364" y="622"/>
                    <a:pt x="365" y="622"/>
                    <a:pt x="365" y="622"/>
                  </a:cubicBezTo>
                  <a:cubicBezTo>
                    <a:pt x="366" y="622"/>
                    <a:pt x="367" y="621"/>
                    <a:pt x="367" y="621"/>
                  </a:cubicBezTo>
                  <a:cubicBezTo>
                    <a:pt x="367" y="621"/>
                    <a:pt x="368" y="621"/>
                    <a:pt x="368" y="620"/>
                  </a:cubicBezTo>
                  <a:cubicBezTo>
                    <a:pt x="369" y="620"/>
                    <a:pt x="369" y="620"/>
                    <a:pt x="370" y="620"/>
                  </a:cubicBezTo>
                  <a:cubicBezTo>
                    <a:pt x="371" y="620"/>
                    <a:pt x="371" y="620"/>
                    <a:pt x="372" y="620"/>
                  </a:cubicBezTo>
                  <a:cubicBezTo>
                    <a:pt x="372" y="621"/>
                    <a:pt x="373" y="621"/>
                    <a:pt x="374" y="621"/>
                  </a:cubicBezTo>
                  <a:cubicBezTo>
                    <a:pt x="374" y="621"/>
                    <a:pt x="376" y="621"/>
                    <a:pt x="376" y="621"/>
                  </a:cubicBezTo>
                  <a:cubicBezTo>
                    <a:pt x="376" y="621"/>
                    <a:pt x="376" y="622"/>
                    <a:pt x="376" y="622"/>
                  </a:cubicBezTo>
                  <a:cubicBezTo>
                    <a:pt x="376" y="622"/>
                    <a:pt x="376" y="623"/>
                    <a:pt x="376" y="623"/>
                  </a:cubicBezTo>
                  <a:cubicBezTo>
                    <a:pt x="376" y="624"/>
                    <a:pt x="376" y="624"/>
                    <a:pt x="377" y="624"/>
                  </a:cubicBezTo>
                  <a:cubicBezTo>
                    <a:pt x="377" y="625"/>
                    <a:pt x="380" y="625"/>
                    <a:pt x="380" y="625"/>
                  </a:cubicBezTo>
                  <a:cubicBezTo>
                    <a:pt x="380" y="625"/>
                    <a:pt x="381" y="624"/>
                    <a:pt x="381" y="624"/>
                  </a:cubicBezTo>
                  <a:cubicBezTo>
                    <a:pt x="381" y="623"/>
                    <a:pt x="382" y="623"/>
                    <a:pt x="382" y="622"/>
                  </a:cubicBezTo>
                  <a:cubicBezTo>
                    <a:pt x="383" y="622"/>
                    <a:pt x="383" y="622"/>
                    <a:pt x="383" y="62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01" name="任意多边形 67">
              <a:extLst>
                <a:ext uri="{FF2B5EF4-FFF2-40B4-BE49-F238E27FC236}">
                  <a16:creationId xmlns:a16="http://schemas.microsoft.com/office/drawing/2014/main" id="{EAC0C41A-D598-4FD0-60F0-01850DB04CA4}"/>
                </a:ext>
              </a:extLst>
            </p:cNvPr>
            <p:cNvSpPr/>
            <p:nvPr/>
          </p:nvSpPr>
          <p:spPr bwMode="auto">
            <a:xfrm>
              <a:off x="5075238" y="1595438"/>
              <a:ext cx="1693863" cy="1381125"/>
            </a:xfrm>
            <a:custGeom>
              <a:avLst/>
              <a:gdLst>
                <a:gd name="T0" fmla="*/ 480 w 1151"/>
                <a:gd name="T1" fmla="*/ 196 h 938"/>
                <a:gd name="T2" fmla="*/ 515 w 1151"/>
                <a:gd name="T3" fmla="*/ 273 h 938"/>
                <a:gd name="T4" fmla="*/ 611 w 1151"/>
                <a:gd name="T5" fmla="*/ 359 h 938"/>
                <a:gd name="T6" fmla="*/ 692 w 1151"/>
                <a:gd name="T7" fmla="*/ 342 h 938"/>
                <a:gd name="T8" fmla="*/ 765 w 1151"/>
                <a:gd name="T9" fmla="*/ 445 h 938"/>
                <a:gd name="T10" fmla="*/ 858 w 1151"/>
                <a:gd name="T11" fmla="*/ 513 h 938"/>
                <a:gd name="T12" fmla="*/ 900 w 1151"/>
                <a:gd name="T13" fmla="*/ 553 h 938"/>
                <a:gd name="T14" fmla="*/ 911 w 1151"/>
                <a:gd name="T15" fmla="*/ 598 h 938"/>
                <a:gd name="T16" fmla="*/ 910 w 1151"/>
                <a:gd name="T17" fmla="*/ 645 h 938"/>
                <a:gd name="T18" fmla="*/ 932 w 1151"/>
                <a:gd name="T19" fmla="*/ 660 h 938"/>
                <a:gd name="T20" fmla="*/ 962 w 1151"/>
                <a:gd name="T21" fmla="*/ 685 h 938"/>
                <a:gd name="T22" fmla="*/ 988 w 1151"/>
                <a:gd name="T23" fmla="*/ 677 h 938"/>
                <a:gd name="T24" fmla="*/ 1021 w 1151"/>
                <a:gd name="T25" fmla="*/ 649 h 938"/>
                <a:gd name="T26" fmla="*/ 1017 w 1151"/>
                <a:gd name="T27" fmla="*/ 613 h 938"/>
                <a:gd name="T28" fmla="*/ 986 w 1151"/>
                <a:gd name="T29" fmla="*/ 586 h 938"/>
                <a:gd name="T30" fmla="*/ 999 w 1151"/>
                <a:gd name="T31" fmla="*/ 551 h 938"/>
                <a:gd name="T32" fmla="*/ 1011 w 1151"/>
                <a:gd name="T33" fmla="*/ 527 h 938"/>
                <a:gd name="T34" fmla="*/ 1061 w 1151"/>
                <a:gd name="T35" fmla="*/ 549 h 938"/>
                <a:gd name="T36" fmla="*/ 1108 w 1151"/>
                <a:gd name="T37" fmla="*/ 576 h 938"/>
                <a:gd name="T38" fmla="*/ 1146 w 1151"/>
                <a:gd name="T39" fmla="*/ 606 h 938"/>
                <a:gd name="T40" fmla="*/ 1135 w 1151"/>
                <a:gd name="T41" fmla="*/ 692 h 938"/>
                <a:gd name="T42" fmla="*/ 1077 w 1151"/>
                <a:gd name="T43" fmla="*/ 696 h 938"/>
                <a:gd name="T44" fmla="*/ 1062 w 1151"/>
                <a:gd name="T45" fmla="*/ 727 h 938"/>
                <a:gd name="T46" fmla="*/ 1007 w 1151"/>
                <a:gd name="T47" fmla="*/ 712 h 938"/>
                <a:gd name="T48" fmla="*/ 978 w 1151"/>
                <a:gd name="T49" fmla="*/ 758 h 938"/>
                <a:gd name="T50" fmla="*/ 999 w 1151"/>
                <a:gd name="T51" fmla="*/ 796 h 938"/>
                <a:gd name="T52" fmla="*/ 995 w 1151"/>
                <a:gd name="T53" fmla="*/ 854 h 938"/>
                <a:gd name="T54" fmla="*/ 953 w 1151"/>
                <a:gd name="T55" fmla="*/ 847 h 938"/>
                <a:gd name="T56" fmla="*/ 952 w 1151"/>
                <a:gd name="T57" fmla="*/ 885 h 938"/>
                <a:gd name="T58" fmla="*/ 919 w 1151"/>
                <a:gd name="T59" fmla="*/ 909 h 938"/>
                <a:gd name="T60" fmla="*/ 862 w 1151"/>
                <a:gd name="T61" fmla="*/ 934 h 938"/>
                <a:gd name="T62" fmla="*/ 836 w 1151"/>
                <a:gd name="T63" fmla="*/ 898 h 938"/>
                <a:gd name="T64" fmla="*/ 823 w 1151"/>
                <a:gd name="T65" fmla="*/ 865 h 938"/>
                <a:gd name="T66" fmla="*/ 773 w 1151"/>
                <a:gd name="T67" fmla="*/ 840 h 938"/>
                <a:gd name="T68" fmla="*/ 743 w 1151"/>
                <a:gd name="T69" fmla="*/ 812 h 938"/>
                <a:gd name="T70" fmla="*/ 708 w 1151"/>
                <a:gd name="T71" fmla="*/ 792 h 938"/>
                <a:gd name="T72" fmla="*/ 673 w 1151"/>
                <a:gd name="T73" fmla="*/ 817 h 938"/>
                <a:gd name="T74" fmla="*/ 667 w 1151"/>
                <a:gd name="T75" fmla="*/ 875 h 938"/>
                <a:gd name="T76" fmla="*/ 649 w 1151"/>
                <a:gd name="T77" fmla="*/ 862 h 938"/>
                <a:gd name="T78" fmla="*/ 619 w 1151"/>
                <a:gd name="T79" fmla="*/ 834 h 938"/>
                <a:gd name="T80" fmla="*/ 574 w 1151"/>
                <a:gd name="T81" fmla="*/ 801 h 938"/>
                <a:gd name="T82" fmla="*/ 601 w 1151"/>
                <a:gd name="T83" fmla="*/ 776 h 938"/>
                <a:gd name="T84" fmla="*/ 667 w 1151"/>
                <a:gd name="T85" fmla="*/ 783 h 938"/>
                <a:gd name="T86" fmla="*/ 665 w 1151"/>
                <a:gd name="T87" fmla="*/ 728 h 938"/>
                <a:gd name="T88" fmla="*/ 695 w 1151"/>
                <a:gd name="T89" fmla="*/ 679 h 938"/>
                <a:gd name="T90" fmla="*/ 721 w 1151"/>
                <a:gd name="T91" fmla="*/ 642 h 938"/>
                <a:gd name="T92" fmla="*/ 722 w 1151"/>
                <a:gd name="T93" fmla="*/ 586 h 938"/>
                <a:gd name="T94" fmla="*/ 712 w 1151"/>
                <a:gd name="T95" fmla="*/ 531 h 938"/>
                <a:gd name="T96" fmla="*/ 663 w 1151"/>
                <a:gd name="T97" fmla="*/ 474 h 938"/>
                <a:gd name="T98" fmla="*/ 594 w 1151"/>
                <a:gd name="T99" fmla="*/ 445 h 938"/>
                <a:gd name="T100" fmla="*/ 537 w 1151"/>
                <a:gd name="T101" fmla="*/ 399 h 938"/>
                <a:gd name="T102" fmla="*/ 496 w 1151"/>
                <a:gd name="T103" fmla="*/ 390 h 938"/>
                <a:gd name="T104" fmla="*/ 439 w 1151"/>
                <a:gd name="T105" fmla="*/ 348 h 938"/>
                <a:gd name="T106" fmla="*/ 374 w 1151"/>
                <a:gd name="T107" fmla="*/ 348 h 938"/>
                <a:gd name="T108" fmla="*/ 318 w 1151"/>
                <a:gd name="T109" fmla="*/ 343 h 938"/>
                <a:gd name="T110" fmla="*/ 291 w 1151"/>
                <a:gd name="T111" fmla="*/ 396 h 938"/>
                <a:gd name="T112" fmla="*/ 222 w 1151"/>
                <a:gd name="T113" fmla="*/ 389 h 938"/>
                <a:gd name="T114" fmla="*/ 146 w 1151"/>
                <a:gd name="T115" fmla="*/ 381 h 938"/>
                <a:gd name="T116" fmla="*/ 55 w 1151"/>
                <a:gd name="T117" fmla="*/ 298 h 938"/>
                <a:gd name="T118" fmla="*/ 1 w 1151"/>
                <a:gd name="T119" fmla="*/ 297 h 938"/>
                <a:gd name="T120" fmla="*/ 228 w 1151"/>
                <a:gd name="T121" fmla="*/ 99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1" h="938">
                  <a:moveTo>
                    <a:pt x="363" y="0"/>
                  </a:moveTo>
                  <a:cubicBezTo>
                    <a:pt x="374" y="32"/>
                    <a:pt x="374" y="32"/>
                    <a:pt x="374" y="32"/>
                  </a:cubicBezTo>
                  <a:cubicBezTo>
                    <a:pt x="399" y="106"/>
                    <a:pt x="399" y="106"/>
                    <a:pt x="399" y="106"/>
                  </a:cubicBezTo>
                  <a:cubicBezTo>
                    <a:pt x="382" y="121"/>
                    <a:pt x="382" y="121"/>
                    <a:pt x="382" y="121"/>
                  </a:cubicBezTo>
                  <a:cubicBezTo>
                    <a:pt x="383" y="122"/>
                    <a:pt x="383" y="122"/>
                    <a:pt x="383" y="122"/>
                  </a:cubicBezTo>
                  <a:cubicBezTo>
                    <a:pt x="384" y="123"/>
                    <a:pt x="384" y="123"/>
                    <a:pt x="384" y="123"/>
                  </a:cubicBezTo>
                  <a:cubicBezTo>
                    <a:pt x="383" y="124"/>
                    <a:pt x="383" y="124"/>
                    <a:pt x="383" y="124"/>
                  </a:cubicBezTo>
                  <a:cubicBezTo>
                    <a:pt x="404" y="157"/>
                    <a:pt x="404" y="157"/>
                    <a:pt x="404" y="157"/>
                  </a:cubicBezTo>
                  <a:cubicBezTo>
                    <a:pt x="415" y="166"/>
                    <a:pt x="415" y="166"/>
                    <a:pt x="415" y="166"/>
                  </a:cubicBezTo>
                  <a:cubicBezTo>
                    <a:pt x="418" y="168"/>
                    <a:pt x="418" y="168"/>
                    <a:pt x="418" y="168"/>
                  </a:cubicBezTo>
                  <a:cubicBezTo>
                    <a:pt x="422" y="172"/>
                    <a:pt x="422" y="172"/>
                    <a:pt x="422" y="172"/>
                  </a:cubicBezTo>
                  <a:cubicBezTo>
                    <a:pt x="425" y="173"/>
                    <a:pt x="425" y="173"/>
                    <a:pt x="425" y="173"/>
                  </a:cubicBezTo>
                  <a:cubicBezTo>
                    <a:pt x="427" y="174"/>
                    <a:pt x="427" y="174"/>
                    <a:pt x="427" y="174"/>
                  </a:cubicBezTo>
                  <a:cubicBezTo>
                    <a:pt x="426" y="206"/>
                    <a:pt x="426" y="206"/>
                    <a:pt x="426" y="206"/>
                  </a:cubicBezTo>
                  <a:cubicBezTo>
                    <a:pt x="446" y="197"/>
                    <a:pt x="446" y="197"/>
                    <a:pt x="446" y="197"/>
                  </a:cubicBezTo>
                  <a:cubicBezTo>
                    <a:pt x="442" y="191"/>
                    <a:pt x="442" y="191"/>
                    <a:pt x="442" y="191"/>
                  </a:cubicBezTo>
                  <a:cubicBezTo>
                    <a:pt x="449" y="189"/>
                    <a:pt x="449" y="189"/>
                    <a:pt x="449" y="189"/>
                  </a:cubicBezTo>
                  <a:cubicBezTo>
                    <a:pt x="449" y="189"/>
                    <a:pt x="449" y="191"/>
                    <a:pt x="450" y="193"/>
                  </a:cubicBezTo>
                  <a:cubicBezTo>
                    <a:pt x="450" y="195"/>
                    <a:pt x="450" y="197"/>
                    <a:pt x="451" y="199"/>
                  </a:cubicBezTo>
                  <a:cubicBezTo>
                    <a:pt x="452" y="199"/>
                    <a:pt x="454" y="200"/>
                    <a:pt x="455" y="202"/>
                  </a:cubicBezTo>
                  <a:cubicBezTo>
                    <a:pt x="456" y="203"/>
                    <a:pt x="457" y="204"/>
                    <a:pt x="457" y="204"/>
                  </a:cubicBezTo>
                  <a:cubicBezTo>
                    <a:pt x="457" y="204"/>
                    <a:pt x="457" y="202"/>
                    <a:pt x="458" y="200"/>
                  </a:cubicBezTo>
                  <a:cubicBezTo>
                    <a:pt x="458" y="199"/>
                    <a:pt x="457" y="199"/>
                    <a:pt x="457" y="198"/>
                  </a:cubicBezTo>
                  <a:cubicBezTo>
                    <a:pt x="457" y="196"/>
                    <a:pt x="457" y="195"/>
                    <a:pt x="457" y="195"/>
                  </a:cubicBezTo>
                  <a:cubicBezTo>
                    <a:pt x="471" y="189"/>
                    <a:pt x="471" y="189"/>
                    <a:pt x="471" y="189"/>
                  </a:cubicBezTo>
                  <a:cubicBezTo>
                    <a:pt x="474" y="197"/>
                    <a:pt x="474" y="197"/>
                    <a:pt x="474" y="197"/>
                  </a:cubicBezTo>
                  <a:cubicBezTo>
                    <a:pt x="478" y="199"/>
                    <a:pt x="478" y="199"/>
                    <a:pt x="478" y="199"/>
                  </a:cubicBezTo>
                  <a:cubicBezTo>
                    <a:pt x="480" y="196"/>
                    <a:pt x="480" y="196"/>
                    <a:pt x="480" y="196"/>
                  </a:cubicBezTo>
                  <a:cubicBezTo>
                    <a:pt x="484" y="193"/>
                    <a:pt x="484" y="193"/>
                    <a:pt x="484" y="193"/>
                  </a:cubicBezTo>
                  <a:cubicBezTo>
                    <a:pt x="484" y="184"/>
                    <a:pt x="484" y="184"/>
                    <a:pt x="484" y="184"/>
                  </a:cubicBezTo>
                  <a:cubicBezTo>
                    <a:pt x="484" y="183"/>
                    <a:pt x="484" y="183"/>
                    <a:pt x="484" y="183"/>
                  </a:cubicBezTo>
                  <a:cubicBezTo>
                    <a:pt x="486" y="183"/>
                    <a:pt x="486" y="183"/>
                    <a:pt x="486" y="183"/>
                  </a:cubicBezTo>
                  <a:cubicBezTo>
                    <a:pt x="504" y="185"/>
                    <a:pt x="504" y="185"/>
                    <a:pt x="504" y="185"/>
                  </a:cubicBezTo>
                  <a:cubicBezTo>
                    <a:pt x="511" y="186"/>
                    <a:pt x="511" y="186"/>
                    <a:pt x="511" y="186"/>
                  </a:cubicBezTo>
                  <a:cubicBezTo>
                    <a:pt x="519" y="179"/>
                    <a:pt x="519" y="179"/>
                    <a:pt x="519" y="179"/>
                  </a:cubicBezTo>
                  <a:cubicBezTo>
                    <a:pt x="530" y="180"/>
                    <a:pt x="530" y="180"/>
                    <a:pt x="530" y="180"/>
                  </a:cubicBezTo>
                  <a:cubicBezTo>
                    <a:pt x="541" y="182"/>
                    <a:pt x="541" y="182"/>
                    <a:pt x="541" y="182"/>
                  </a:cubicBezTo>
                  <a:cubicBezTo>
                    <a:pt x="548" y="185"/>
                    <a:pt x="548" y="185"/>
                    <a:pt x="548" y="185"/>
                  </a:cubicBezTo>
                  <a:cubicBezTo>
                    <a:pt x="556" y="199"/>
                    <a:pt x="556" y="199"/>
                    <a:pt x="556" y="199"/>
                  </a:cubicBezTo>
                  <a:cubicBezTo>
                    <a:pt x="556" y="210"/>
                    <a:pt x="556" y="210"/>
                    <a:pt x="556" y="210"/>
                  </a:cubicBezTo>
                  <a:cubicBezTo>
                    <a:pt x="550" y="217"/>
                    <a:pt x="550" y="217"/>
                    <a:pt x="550" y="217"/>
                  </a:cubicBezTo>
                  <a:cubicBezTo>
                    <a:pt x="549" y="239"/>
                    <a:pt x="549" y="239"/>
                    <a:pt x="549" y="239"/>
                  </a:cubicBezTo>
                  <a:cubicBezTo>
                    <a:pt x="549" y="239"/>
                    <a:pt x="539" y="245"/>
                    <a:pt x="537" y="246"/>
                  </a:cubicBezTo>
                  <a:cubicBezTo>
                    <a:pt x="534" y="248"/>
                    <a:pt x="534" y="250"/>
                    <a:pt x="533" y="252"/>
                  </a:cubicBezTo>
                  <a:cubicBezTo>
                    <a:pt x="533" y="254"/>
                    <a:pt x="532" y="258"/>
                    <a:pt x="531" y="258"/>
                  </a:cubicBezTo>
                  <a:cubicBezTo>
                    <a:pt x="531" y="258"/>
                    <a:pt x="527" y="262"/>
                    <a:pt x="525" y="262"/>
                  </a:cubicBezTo>
                  <a:cubicBezTo>
                    <a:pt x="523" y="262"/>
                    <a:pt x="519" y="262"/>
                    <a:pt x="519" y="262"/>
                  </a:cubicBezTo>
                  <a:cubicBezTo>
                    <a:pt x="519" y="262"/>
                    <a:pt x="518" y="264"/>
                    <a:pt x="516" y="265"/>
                  </a:cubicBezTo>
                  <a:cubicBezTo>
                    <a:pt x="514" y="267"/>
                    <a:pt x="512" y="267"/>
                    <a:pt x="511" y="268"/>
                  </a:cubicBezTo>
                  <a:cubicBezTo>
                    <a:pt x="511" y="268"/>
                    <a:pt x="508" y="269"/>
                    <a:pt x="507" y="270"/>
                  </a:cubicBezTo>
                  <a:cubicBezTo>
                    <a:pt x="506" y="270"/>
                    <a:pt x="505" y="271"/>
                    <a:pt x="504" y="271"/>
                  </a:cubicBezTo>
                  <a:cubicBezTo>
                    <a:pt x="503" y="271"/>
                    <a:pt x="502" y="272"/>
                    <a:pt x="501" y="272"/>
                  </a:cubicBezTo>
                  <a:cubicBezTo>
                    <a:pt x="499" y="271"/>
                    <a:pt x="499" y="270"/>
                    <a:pt x="498" y="271"/>
                  </a:cubicBezTo>
                  <a:cubicBezTo>
                    <a:pt x="497" y="271"/>
                    <a:pt x="498" y="273"/>
                    <a:pt x="499" y="273"/>
                  </a:cubicBezTo>
                  <a:cubicBezTo>
                    <a:pt x="500" y="273"/>
                    <a:pt x="504" y="272"/>
                    <a:pt x="505" y="272"/>
                  </a:cubicBezTo>
                  <a:cubicBezTo>
                    <a:pt x="506" y="272"/>
                    <a:pt x="513" y="272"/>
                    <a:pt x="515" y="273"/>
                  </a:cubicBezTo>
                  <a:cubicBezTo>
                    <a:pt x="517" y="273"/>
                    <a:pt x="519" y="274"/>
                    <a:pt x="520" y="274"/>
                  </a:cubicBezTo>
                  <a:cubicBezTo>
                    <a:pt x="521" y="274"/>
                    <a:pt x="523" y="275"/>
                    <a:pt x="524" y="276"/>
                  </a:cubicBezTo>
                  <a:cubicBezTo>
                    <a:pt x="524" y="277"/>
                    <a:pt x="529" y="282"/>
                    <a:pt x="529" y="282"/>
                  </a:cubicBezTo>
                  <a:cubicBezTo>
                    <a:pt x="529" y="282"/>
                    <a:pt x="532" y="284"/>
                    <a:pt x="533" y="284"/>
                  </a:cubicBezTo>
                  <a:cubicBezTo>
                    <a:pt x="535" y="285"/>
                    <a:pt x="537" y="285"/>
                    <a:pt x="537" y="285"/>
                  </a:cubicBezTo>
                  <a:cubicBezTo>
                    <a:pt x="543" y="290"/>
                    <a:pt x="543" y="290"/>
                    <a:pt x="543" y="290"/>
                  </a:cubicBezTo>
                  <a:cubicBezTo>
                    <a:pt x="553" y="293"/>
                    <a:pt x="553" y="293"/>
                    <a:pt x="553" y="293"/>
                  </a:cubicBezTo>
                  <a:cubicBezTo>
                    <a:pt x="556" y="300"/>
                    <a:pt x="556" y="300"/>
                    <a:pt x="556" y="300"/>
                  </a:cubicBezTo>
                  <a:cubicBezTo>
                    <a:pt x="555" y="303"/>
                    <a:pt x="555" y="303"/>
                    <a:pt x="555" y="303"/>
                  </a:cubicBezTo>
                  <a:cubicBezTo>
                    <a:pt x="557" y="309"/>
                    <a:pt x="557" y="309"/>
                    <a:pt x="557" y="309"/>
                  </a:cubicBezTo>
                  <a:cubicBezTo>
                    <a:pt x="565" y="311"/>
                    <a:pt x="565" y="311"/>
                    <a:pt x="565" y="311"/>
                  </a:cubicBezTo>
                  <a:cubicBezTo>
                    <a:pt x="568" y="312"/>
                    <a:pt x="568" y="312"/>
                    <a:pt x="568" y="312"/>
                  </a:cubicBezTo>
                  <a:cubicBezTo>
                    <a:pt x="568" y="319"/>
                    <a:pt x="568" y="319"/>
                    <a:pt x="568" y="319"/>
                  </a:cubicBezTo>
                  <a:cubicBezTo>
                    <a:pt x="568" y="319"/>
                    <a:pt x="572" y="319"/>
                    <a:pt x="573" y="320"/>
                  </a:cubicBezTo>
                  <a:cubicBezTo>
                    <a:pt x="574" y="320"/>
                    <a:pt x="576" y="321"/>
                    <a:pt x="578" y="320"/>
                  </a:cubicBezTo>
                  <a:cubicBezTo>
                    <a:pt x="580" y="320"/>
                    <a:pt x="582" y="319"/>
                    <a:pt x="583" y="319"/>
                  </a:cubicBezTo>
                  <a:cubicBezTo>
                    <a:pt x="584" y="319"/>
                    <a:pt x="591" y="319"/>
                    <a:pt x="591" y="319"/>
                  </a:cubicBezTo>
                  <a:cubicBezTo>
                    <a:pt x="591" y="319"/>
                    <a:pt x="591" y="336"/>
                    <a:pt x="591" y="338"/>
                  </a:cubicBezTo>
                  <a:cubicBezTo>
                    <a:pt x="591" y="340"/>
                    <a:pt x="592" y="343"/>
                    <a:pt x="592" y="343"/>
                  </a:cubicBezTo>
                  <a:cubicBezTo>
                    <a:pt x="592" y="344"/>
                    <a:pt x="593" y="346"/>
                    <a:pt x="593" y="346"/>
                  </a:cubicBezTo>
                  <a:cubicBezTo>
                    <a:pt x="590" y="349"/>
                    <a:pt x="590" y="349"/>
                    <a:pt x="590" y="349"/>
                  </a:cubicBezTo>
                  <a:cubicBezTo>
                    <a:pt x="590" y="354"/>
                    <a:pt x="590" y="354"/>
                    <a:pt x="590" y="354"/>
                  </a:cubicBezTo>
                  <a:cubicBezTo>
                    <a:pt x="593" y="356"/>
                    <a:pt x="593" y="356"/>
                    <a:pt x="593" y="356"/>
                  </a:cubicBezTo>
                  <a:cubicBezTo>
                    <a:pt x="595" y="353"/>
                    <a:pt x="595" y="353"/>
                    <a:pt x="595" y="353"/>
                  </a:cubicBezTo>
                  <a:cubicBezTo>
                    <a:pt x="599" y="356"/>
                    <a:pt x="599" y="356"/>
                    <a:pt x="599" y="356"/>
                  </a:cubicBezTo>
                  <a:cubicBezTo>
                    <a:pt x="599" y="356"/>
                    <a:pt x="599" y="359"/>
                    <a:pt x="599" y="360"/>
                  </a:cubicBezTo>
                  <a:cubicBezTo>
                    <a:pt x="599" y="360"/>
                    <a:pt x="599" y="361"/>
                    <a:pt x="599" y="361"/>
                  </a:cubicBezTo>
                  <a:cubicBezTo>
                    <a:pt x="599" y="361"/>
                    <a:pt x="610" y="359"/>
                    <a:pt x="611" y="359"/>
                  </a:cubicBezTo>
                  <a:cubicBezTo>
                    <a:pt x="612" y="358"/>
                    <a:pt x="617" y="355"/>
                    <a:pt x="617" y="355"/>
                  </a:cubicBezTo>
                  <a:cubicBezTo>
                    <a:pt x="615" y="362"/>
                    <a:pt x="615" y="362"/>
                    <a:pt x="615" y="362"/>
                  </a:cubicBezTo>
                  <a:cubicBezTo>
                    <a:pt x="618" y="365"/>
                    <a:pt x="618" y="365"/>
                    <a:pt x="618" y="365"/>
                  </a:cubicBezTo>
                  <a:cubicBezTo>
                    <a:pt x="618" y="370"/>
                    <a:pt x="618" y="370"/>
                    <a:pt x="618" y="370"/>
                  </a:cubicBezTo>
                  <a:cubicBezTo>
                    <a:pt x="618" y="370"/>
                    <a:pt x="621" y="371"/>
                    <a:pt x="621" y="371"/>
                  </a:cubicBezTo>
                  <a:cubicBezTo>
                    <a:pt x="622" y="371"/>
                    <a:pt x="624" y="371"/>
                    <a:pt x="625" y="372"/>
                  </a:cubicBezTo>
                  <a:cubicBezTo>
                    <a:pt x="625" y="372"/>
                    <a:pt x="625" y="373"/>
                    <a:pt x="624" y="374"/>
                  </a:cubicBezTo>
                  <a:cubicBezTo>
                    <a:pt x="624" y="374"/>
                    <a:pt x="623" y="375"/>
                    <a:pt x="623" y="375"/>
                  </a:cubicBezTo>
                  <a:cubicBezTo>
                    <a:pt x="622" y="375"/>
                    <a:pt x="622" y="376"/>
                    <a:pt x="623" y="377"/>
                  </a:cubicBezTo>
                  <a:cubicBezTo>
                    <a:pt x="624" y="377"/>
                    <a:pt x="625" y="378"/>
                    <a:pt x="626" y="378"/>
                  </a:cubicBezTo>
                  <a:cubicBezTo>
                    <a:pt x="627" y="378"/>
                    <a:pt x="628" y="378"/>
                    <a:pt x="629" y="378"/>
                  </a:cubicBezTo>
                  <a:cubicBezTo>
                    <a:pt x="630" y="379"/>
                    <a:pt x="635" y="382"/>
                    <a:pt x="635" y="382"/>
                  </a:cubicBezTo>
                  <a:cubicBezTo>
                    <a:pt x="636" y="382"/>
                    <a:pt x="640" y="384"/>
                    <a:pt x="640" y="384"/>
                  </a:cubicBezTo>
                  <a:cubicBezTo>
                    <a:pt x="643" y="390"/>
                    <a:pt x="643" y="390"/>
                    <a:pt x="643" y="390"/>
                  </a:cubicBezTo>
                  <a:cubicBezTo>
                    <a:pt x="643" y="390"/>
                    <a:pt x="644" y="388"/>
                    <a:pt x="645" y="388"/>
                  </a:cubicBezTo>
                  <a:cubicBezTo>
                    <a:pt x="645" y="387"/>
                    <a:pt x="646" y="386"/>
                    <a:pt x="648" y="386"/>
                  </a:cubicBezTo>
                  <a:cubicBezTo>
                    <a:pt x="649" y="386"/>
                    <a:pt x="650" y="387"/>
                    <a:pt x="652" y="387"/>
                  </a:cubicBezTo>
                  <a:cubicBezTo>
                    <a:pt x="653" y="387"/>
                    <a:pt x="653" y="388"/>
                    <a:pt x="654" y="388"/>
                  </a:cubicBezTo>
                  <a:cubicBezTo>
                    <a:pt x="654" y="388"/>
                    <a:pt x="655" y="389"/>
                    <a:pt x="655" y="389"/>
                  </a:cubicBezTo>
                  <a:cubicBezTo>
                    <a:pt x="661" y="384"/>
                    <a:pt x="661" y="384"/>
                    <a:pt x="661" y="384"/>
                  </a:cubicBezTo>
                  <a:cubicBezTo>
                    <a:pt x="661" y="384"/>
                    <a:pt x="666" y="375"/>
                    <a:pt x="667" y="375"/>
                  </a:cubicBezTo>
                  <a:cubicBezTo>
                    <a:pt x="668" y="375"/>
                    <a:pt x="676" y="369"/>
                    <a:pt x="676" y="369"/>
                  </a:cubicBezTo>
                  <a:cubicBezTo>
                    <a:pt x="669" y="361"/>
                    <a:pt x="669" y="361"/>
                    <a:pt x="669" y="361"/>
                  </a:cubicBezTo>
                  <a:cubicBezTo>
                    <a:pt x="661" y="351"/>
                    <a:pt x="661" y="351"/>
                    <a:pt x="661" y="351"/>
                  </a:cubicBezTo>
                  <a:cubicBezTo>
                    <a:pt x="660" y="350"/>
                    <a:pt x="660" y="350"/>
                    <a:pt x="660" y="350"/>
                  </a:cubicBezTo>
                  <a:cubicBezTo>
                    <a:pt x="662" y="350"/>
                    <a:pt x="662" y="350"/>
                    <a:pt x="662" y="350"/>
                  </a:cubicBezTo>
                  <a:cubicBezTo>
                    <a:pt x="682" y="344"/>
                    <a:pt x="682" y="344"/>
                    <a:pt x="682" y="344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704" y="337"/>
                    <a:pt x="704" y="337"/>
                    <a:pt x="704" y="337"/>
                  </a:cubicBezTo>
                  <a:cubicBezTo>
                    <a:pt x="714" y="344"/>
                    <a:pt x="714" y="344"/>
                    <a:pt x="714" y="344"/>
                  </a:cubicBezTo>
                  <a:cubicBezTo>
                    <a:pt x="728" y="348"/>
                    <a:pt x="728" y="348"/>
                    <a:pt x="728" y="348"/>
                  </a:cubicBezTo>
                  <a:cubicBezTo>
                    <a:pt x="742" y="352"/>
                    <a:pt x="742" y="352"/>
                    <a:pt x="742" y="352"/>
                  </a:cubicBezTo>
                  <a:cubicBezTo>
                    <a:pt x="752" y="343"/>
                    <a:pt x="752" y="343"/>
                    <a:pt x="752" y="343"/>
                  </a:cubicBezTo>
                  <a:cubicBezTo>
                    <a:pt x="754" y="342"/>
                    <a:pt x="754" y="342"/>
                    <a:pt x="754" y="342"/>
                  </a:cubicBezTo>
                  <a:cubicBezTo>
                    <a:pt x="760" y="337"/>
                    <a:pt x="760" y="337"/>
                    <a:pt x="760" y="337"/>
                  </a:cubicBezTo>
                  <a:cubicBezTo>
                    <a:pt x="766" y="331"/>
                    <a:pt x="766" y="331"/>
                    <a:pt x="766" y="331"/>
                  </a:cubicBezTo>
                  <a:cubicBezTo>
                    <a:pt x="782" y="326"/>
                    <a:pt x="782" y="326"/>
                    <a:pt x="782" y="326"/>
                  </a:cubicBezTo>
                  <a:cubicBezTo>
                    <a:pt x="802" y="320"/>
                    <a:pt x="802" y="320"/>
                    <a:pt x="802" y="320"/>
                  </a:cubicBezTo>
                  <a:cubicBezTo>
                    <a:pt x="809" y="320"/>
                    <a:pt x="809" y="320"/>
                    <a:pt x="809" y="320"/>
                  </a:cubicBezTo>
                  <a:cubicBezTo>
                    <a:pt x="818" y="324"/>
                    <a:pt x="818" y="324"/>
                    <a:pt x="818" y="324"/>
                  </a:cubicBezTo>
                  <a:cubicBezTo>
                    <a:pt x="815" y="335"/>
                    <a:pt x="815" y="335"/>
                    <a:pt x="815" y="335"/>
                  </a:cubicBezTo>
                  <a:cubicBezTo>
                    <a:pt x="824" y="348"/>
                    <a:pt x="824" y="348"/>
                    <a:pt x="824" y="348"/>
                  </a:cubicBezTo>
                  <a:cubicBezTo>
                    <a:pt x="826" y="354"/>
                    <a:pt x="826" y="354"/>
                    <a:pt x="826" y="354"/>
                  </a:cubicBezTo>
                  <a:cubicBezTo>
                    <a:pt x="825" y="358"/>
                    <a:pt x="825" y="358"/>
                    <a:pt x="825" y="358"/>
                  </a:cubicBezTo>
                  <a:cubicBezTo>
                    <a:pt x="825" y="363"/>
                    <a:pt x="825" y="363"/>
                    <a:pt x="825" y="363"/>
                  </a:cubicBezTo>
                  <a:cubicBezTo>
                    <a:pt x="823" y="367"/>
                    <a:pt x="823" y="367"/>
                    <a:pt x="823" y="367"/>
                  </a:cubicBezTo>
                  <a:cubicBezTo>
                    <a:pt x="814" y="371"/>
                    <a:pt x="814" y="371"/>
                    <a:pt x="814" y="371"/>
                  </a:cubicBezTo>
                  <a:cubicBezTo>
                    <a:pt x="801" y="393"/>
                    <a:pt x="801" y="393"/>
                    <a:pt x="801" y="393"/>
                  </a:cubicBezTo>
                  <a:cubicBezTo>
                    <a:pt x="776" y="410"/>
                    <a:pt x="776" y="410"/>
                    <a:pt x="776" y="410"/>
                  </a:cubicBezTo>
                  <a:cubicBezTo>
                    <a:pt x="770" y="415"/>
                    <a:pt x="770" y="415"/>
                    <a:pt x="770" y="415"/>
                  </a:cubicBezTo>
                  <a:cubicBezTo>
                    <a:pt x="771" y="416"/>
                    <a:pt x="771" y="416"/>
                    <a:pt x="771" y="416"/>
                  </a:cubicBezTo>
                  <a:cubicBezTo>
                    <a:pt x="773" y="420"/>
                    <a:pt x="773" y="420"/>
                    <a:pt x="773" y="420"/>
                  </a:cubicBezTo>
                  <a:cubicBezTo>
                    <a:pt x="779" y="437"/>
                    <a:pt x="779" y="437"/>
                    <a:pt x="779" y="437"/>
                  </a:cubicBezTo>
                  <a:cubicBezTo>
                    <a:pt x="766" y="443"/>
                    <a:pt x="766" y="443"/>
                    <a:pt x="766" y="443"/>
                  </a:cubicBezTo>
                  <a:cubicBezTo>
                    <a:pt x="765" y="445"/>
                    <a:pt x="765" y="445"/>
                    <a:pt x="765" y="445"/>
                  </a:cubicBezTo>
                  <a:cubicBezTo>
                    <a:pt x="765" y="445"/>
                    <a:pt x="765" y="448"/>
                    <a:pt x="765" y="449"/>
                  </a:cubicBezTo>
                  <a:cubicBezTo>
                    <a:pt x="765" y="450"/>
                    <a:pt x="767" y="456"/>
                    <a:pt x="767" y="456"/>
                  </a:cubicBezTo>
                  <a:cubicBezTo>
                    <a:pt x="768" y="463"/>
                    <a:pt x="768" y="463"/>
                    <a:pt x="768" y="463"/>
                  </a:cubicBezTo>
                  <a:cubicBezTo>
                    <a:pt x="787" y="470"/>
                    <a:pt x="787" y="470"/>
                    <a:pt x="787" y="470"/>
                  </a:cubicBezTo>
                  <a:cubicBezTo>
                    <a:pt x="799" y="483"/>
                    <a:pt x="799" y="483"/>
                    <a:pt x="799" y="483"/>
                  </a:cubicBezTo>
                  <a:cubicBezTo>
                    <a:pt x="801" y="487"/>
                    <a:pt x="801" y="487"/>
                    <a:pt x="801" y="487"/>
                  </a:cubicBezTo>
                  <a:cubicBezTo>
                    <a:pt x="806" y="490"/>
                    <a:pt x="806" y="490"/>
                    <a:pt x="806" y="490"/>
                  </a:cubicBezTo>
                  <a:cubicBezTo>
                    <a:pt x="806" y="490"/>
                    <a:pt x="812" y="496"/>
                    <a:pt x="816" y="500"/>
                  </a:cubicBezTo>
                  <a:cubicBezTo>
                    <a:pt x="821" y="503"/>
                    <a:pt x="823" y="505"/>
                    <a:pt x="823" y="505"/>
                  </a:cubicBezTo>
                  <a:cubicBezTo>
                    <a:pt x="827" y="504"/>
                    <a:pt x="827" y="504"/>
                    <a:pt x="827" y="504"/>
                  </a:cubicBezTo>
                  <a:cubicBezTo>
                    <a:pt x="830" y="503"/>
                    <a:pt x="830" y="503"/>
                    <a:pt x="830" y="503"/>
                  </a:cubicBezTo>
                  <a:cubicBezTo>
                    <a:pt x="830" y="503"/>
                    <a:pt x="831" y="504"/>
                    <a:pt x="832" y="504"/>
                  </a:cubicBezTo>
                  <a:cubicBezTo>
                    <a:pt x="834" y="504"/>
                    <a:pt x="835" y="504"/>
                    <a:pt x="835" y="504"/>
                  </a:cubicBezTo>
                  <a:cubicBezTo>
                    <a:pt x="836" y="504"/>
                    <a:pt x="837" y="503"/>
                    <a:pt x="838" y="503"/>
                  </a:cubicBezTo>
                  <a:cubicBezTo>
                    <a:pt x="839" y="502"/>
                    <a:pt x="841" y="502"/>
                    <a:pt x="841" y="502"/>
                  </a:cubicBezTo>
                  <a:cubicBezTo>
                    <a:pt x="841" y="502"/>
                    <a:pt x="842" y="504"/>
                    <a:pt x="843" y="504"/>
                  </a:cubicBezTo>
                  <a:cubicBezTo>
                    <a:pt x="844" y="504"/>
                    <a:pt x="846" y="504"/>
                    <a:pt x="846" y="503"/>
                  </a:cubicBezTo>
                  <a:cubicBezTo>
                    <a:pt x="846" y="503"/>
                    <a:pt x="847" y="502"/>
                    <a:pt x="848" y="503"/>
                  </a:cubicBezTo>
                  <a:cubicBezTo>
                    <a:pt x="848" y="503"/>
                    <a:pt x="849" y="504"/>
                    <a:pt x="850" y="503"/>
                  </a:cubicBezTo>
                  <a:cubicBezTo>
                    <a:pt x="850" y="503"/>
                    <a:pt x="851" y="503"/>
                    <a:pt x="852" y="504"/>
                  </a:cubicBezTo>
                  <a:cubicBezTo>
                    <a:pt x="853" y="504"/>
                    <a:pt x="855" y="504"/>
                    <a:pt x="855" y="504"/>
                  </a:cubicBezTo>
                  <a:cubicBezTo>
                    <a:pt x="856" y="504"/>
                    <a:pt x="859" y="505"/>
                    <a:pt x="858" y="505"/>
                  </a:cubicBezTo>
                  <a:cubicBezTo>
                    <a:pt x="858" y="506"/>
                    <a:pt x="858" y="507"/>
                    <a:pt x="858" y="507"/>
                  </a:cubicBezTo>
                  <a:cubicBezTo>
                    <a:pt x="857" y="508"/>
                    <a:pt x="857" y="509"/>
                    <a:pt x="858" y="510"/>
                  </a:cubicBezTo>
                  <a:cubicBezTo>
                    <a:pt x="858" y="510"/>
                    <a:pt x="859" y="511"/>
                    <a:pt x="860" y="511"/>
                  </a:cubicBezTo>
                  <a:cubicBezTo>
                    <a:pt x="861" y="511"/>
                    <a:pt x="861" y="511"/>
                    <a:pt x="861" y="511"/>
                  </a:cubicBezTo>
                  <a:cubicBezTo>
                    <a:pt x="861" y="511"/>
                    <a:pt x="860" y="512"/>
                    <a:pt x="860" y="512"/>
                  </a:cubicBezTo>
                  <a:cubicBezTo>
                    <a:pt x="859" y="513"/>
                    <a:pt x="858" y="513"/>
                    <a:pt x="858" y="513"/>
                  </a:cubicBezTo>
                  <a:cubicBezTo>
                    <a:pt x="857" y="514"/>
                    <a:pt x="856" y="515"/>
                    <a:pt x="855" y="516"/>
                  </a:cubicBezTo>
                  <a:cubicBezTo>
                    <a:pt x="853" y="518"/>
                    <a:pt x="853" y="518"/>
                    <a:pt x="853" y="518"/>
                  </a:cubicBezTo>
                  <a:cubicBezTo>
                    <a:pt x="853" y="518"/>
                    <a:pt x="853" y="521"/>
                    <a:pt x="854" y="522"/>
                  </a:cubicBezTo>
                  <a:cubicBezTo>
                    <a:pt x="854" y="523"/>
                    <a:pt x="855" y="523"/>
                    <a:pt x="856" y="523"/>
                  </a:cubicBezTo>
                  <a:cubicBezTo>
                    <a:pt x="858" y="523"/>
                    <a:pt x="859" y="523"/>
                    <a:pt x="860" y="523"/>
                  </a:cubicBezTo>
                  <a:cubicBezTo>
                    <a:pt x="860" y="523"/>
                    <a:pt x="862" y="523"/>
                    <a:pt x="862" y="522"/>
                  </a:cubicBezTo>
                  <a:cubicBezTo>
                    <a:pt x="863" y="521"/>
                    <a:pt x="865" y="519"/>
                    <a:pt x="866" y="520"/>
                  </a:cubicBezTo>
                  <a:cubicBezTo>
                    <a:pt x="866" y="520"/>
                    <a:pt x="867" y="520"/>
                    <a:pt x="868" y="521"/>
                  </a:cubicBezTo>
                  <a:cubicBezTo>
                    <a:pt x="869" y="521"/>
                    <a:pt x="871" y="522"/>
                    <a:pt x="871" y="523"/>
                  </a:cubicBezTo>
                  <a:cubicBezTo>
                    <a:pt x="871" y="524"/>
                    <a:pt x="871" y="526"/>
                    <a:pt x="872" y="526"/>
                  </a:cubicBezTo>
                  <a:cubicBezTo>
                    <a:pt x="873" y="527"/>
                    <a:pt x="874" y="528"/>
                    <a:pt x="874" y="529"/>
                  </a:cubicBezTo>
                  <a:cubicBezTo>
                    <a:pt x="874" y="530"/>
                    <a:pt x="876" y="531"/>
                    <a:pt x="876" y="532"/>
                  </a:cubicBezTo>
                  <a:cubicBezTo>
                    <a:pt x="875" y="533"/>
                    <a:pt x="876" y="533"/>
                    <a:pt x="876" y="534"/>
                  </a:cubicBezTo>
                  <a:cubicBezTo>
                    <a:pt x="877" y="534"/>
                    <a:pt x="878" y="534"/>
                    <a:pt x="878" y="536"/>
                  </a:cubicBezTo>
                  <a:cubicBezTo>
                    <a:pt x="878" y="537"/>
                    <a:pt x="878" y="538"/>
                    <a:pt x="879" y="539"/>
                  </a:cubicBezTo>
                  <a:cubicBezTo>
                    <a:pt x="879" y="539"/>
                    <a:pt x="880" y="539"/>
                    <a:pt x="881" y="539"/>
                  </a:cubicBezTo>
                  <a:cubicBezTo>
                    <a:pt x="881" y="539"/>
                    <a:pt x="882" y="538"/>
                    <a:pt x="882" y="539"/>
                  </a:cubicBezTo>
                  <a:cubicBezTo>
                    <a:pt x="882" y="540"/>
                    <a:pt x="882" y="540"/>
                    <a:pt x="883" y="541"/>
                  </a:cubicBezTo>
                  <a:cubicBezTo>
                    <a:pt x="884" y="541"/>
                    <a:pt x="884" y="541"/>
                    <a:pt x="884" y="540"/>
                  </a:cubicBezTo>
                  <a:cubicBezTo>
                    <a:pt x="885" y="540"/>
                    <a:pt x="885" y="540"/>
                    <a:pt x="886" y="540"/>
                  </a:cubicBezTo>
                  <a:cubicBezTo>
                    <a:pt x="887" y="540"/>
                    <a:pt x="889" y="542"/>
                    <a:pt x="890" y="542"/>
                  </a:cubicBezTo>
                  <a:cubicBezTo>
                    <a:pt x="891" y="542"/>
                    <a:pt x="893" y="542"/>
                    <a:pt x="893" y="542"/>
                  </a:cubicBezTo>
                  <a:cubicBezTo>
                    <a:pt x="893" y="543"/>
                    <a:pt x="893" y="544"/>
                    <a:pt x="894" y="546"/>
                  </a:cubicBezTo>
                  <a:cubicBezTo>
                    <a:pt x="895" y="547"/>
                    <a:pt x="895" y="548"/>
                    <a:pt x="895" y="549"/>
                  </a:cubicBezTo>
                  <a:cubicBezTo>
                    <a:pt x="894" y="550"/>
                    <a:pt x="894" y="552"/>
                    <a:pt x="895" y="552"/>
                  </a:cubicBezTo>
                  <a:cubicBezTo>
                    <a:pt x="895" y="552"/>
                    <a:pt x="896" y="550"/>
                    <a:pt x="897" y="551"/>
                  </a:cubicBezTo>
                  <a:cubicBezTo>
                    <a:pt x="898" y="552"/>
                    <a:pt x="898" y="551"/>
                    <a:pt x="898" y="551"/>
                  </a:cubicBezTo>
                  <a:cubicBezTo>
                    <a:pt x="899" y="551"/>
                    <a:pt x="899" y="552"/>
                    <a:pt x="900" y="553"/>
                  </a:cubicBezTo>
                  <a:cubicBezTo>
                    <a:pt x="901" y="553"/>
                    <a:pt x="902" y="553"/>
                    <a:pt x="901" y="554"/>
                  </a:cubicBezTo>
                  <a:cubicBezTo>
                    <a:pt x="901" y="555"/>
                    <a:pt x="902" y="555"/>
                    <a:pt x="902" y="556"/>
                  </a:cubicBezTo>
                  <a:cubicBezTo>
                    <a:pt x="903" y="556"/>
                    <a:pt x="902" y="557"/>
                    <a:pt x="903" y="558"/>
                  </a:cubicBezTo>
                  <a:cubicBezTo>
                    <a:pt x="904" y="559"/>
                    <a:pt x="906" y="559"/>
                    <a:pt x="906" y="560"/>
                  </a:cubicBezTo>
                  <a:cubicBezTo>
                    <a:pt x="906" y="561"/>
                    <a:pt x="905" y="564"/>
                    <a:pt x="905" y="565"/>
                  </a:cubicBezTo>
                  <a:cubicBezTo>
                    <a:pt x="904" y="565"/>
                    <a:pt x="904" y="565"/>
                    <a:pt x="903" y="565"/>
                  </a:cubicBezTo>
                  <a:cubicBezTo>
                    <a:pt x="902" y="564"/>
                    <a:pt x="901" y="564"/>
                    <a:pt x="901" y="564"/>
                  </a:cubicBezTo>
                  <a:cubicBezTo>
                    <a:pt x="901" y="565"/>
                    <a:pt x="901" y="565"/>
                    <a:pt x="900" y="565"/>
                  </a:cubicBezTo>
                  <a:cubicBezTo>
                    <a:pt x="900" y="565"/>
                    <a:pt x="899" y="565"/>
                    <a:pt x="898" y="565"/>
                  </a:cubicBezTo>
                  <a:cubicBezTo>
                    <a:pt x="898" y="565"/>
                    <a:pt x="897" y="566"/>
                    <a:pt x="897" y="567"/>
                  </a:cubicBezTo>
                  <a:cubicBezTo>
                    <a:pt x="896" y="567"/>
                    <a:pt x="896" y="568"/>
                    <a:pt x="896" y="570"/>
                  </a:cubicBezTo>
                  <a:cubicBezTo>
                    <a:pt x="896" y="571"/>
                    <a:pt x="897" y="572"/>
                    <a:pt x="898" y="572"/>
                  </a:cubicBezTo>
                  <a:cubicBezTo>
                    <a:pt x="898" y="572"/>
                    <a:pt x="898" y="573"/>
                    <a:pt x="898" y="573"/>
                  </a:cubicBezTo>
                  <a:cubicBezTo>
                    <a:pt x="898" y="574"/>
                    <a:pt x="897" y="575"/>
                    <a:pt x="898" y="575"/>
                  </a:cubicBezTo>
                  <a:cubicBezTo>
                    <a:pt x="899" y="575"/>
                    <a:pt x="899" y="576"/>
                    <a:pt x="899" y="576"/>
                  </a:cubicBezTo>
                  <a:cubicBezTo>
                    <a:pt x="899" y="577"/>
                    <a:pt x="899" y="577"/>
                    <a:pt x="900" y="577"/>
                  </a:cubicBezTo>
                  <a:cubicBezTo>
                    <a:pt x="900" y="577"/>
                    <a:pt x="901" y="578"/>
                    <a:pt x="901" y="579"/>
                  </a:cubicBezTo>
                  <a:cubicBezTo>
                    <a:pt x="901" y="580"/>
                    <a:pt x="901" y="581"/>
                    <a:pt x="901" y="581"/>
                  </a:cubicBezTo>
                  <a:cubicBezTo>
                    <a:pt x="901" y="581"/>
                    <a:pt x="899" y="582"/>
                    <a:pt x="900" y="582"/>
                  </a:cubicBezTo>
                  <a:cubicBezTo>
                    <a:pt x="900" y="583"/>
                    <a:pt x="901" y="585"/>
                    <a:pt x="902" y="584"/>
                  </a:cubicBezTo>
                  <a:cubicBezTo>
                    <a:pt x="903" y="584"/>
                    <a:pt x="903" y="584"/>
                    <a:pt x="904" y="584"/>
                  </a:cubicBezTo>
                  <a:cubicBezTo>
                    <a:pt x="904" y="584"/>
                    <a:pt x="904" y="583"/>
                    <a:pt x="905" y="584"/>
                  </a:cubicBezTo>
                  <a:cubicBezTo>
                    <a:pt x="905" y="585"/>
                    <a:pt x="908" y="586"/>
                    <a:pt x="908" y="589"/>
                  </a:cubicBezTo>
                  <a:cubicBezTo>
                    <a:pt x="908" y="591"/>
                    <a:pt x="907" y="592"/>
                    <a:pt x="908" y="592"/>
                  </a:cubicBezTo>
                  <a:cubicBezTo>
                    <a:pt x="908" y="593"/>
                    <a:pt x="909" y="592"/>
                    <a:pt x="909" y="592"/>
                  </a:cubicBezTo>
                  <a:cubicBezTo>
                    <a:pt x="910" y="593"/>
                    <a:pt x="910" y="594"/>
                    <a:pt x="910" y="594"/>
                  </a:cubicBezTo>
                  <a:cubicBezTo>
                    <a:pt x="910" y="595"/>
                    <a:pt x="910" y="597"/>
                    <a:pt x="911" y="597"/>
                  </a:cubicBezTo>
                  <a:cubicBezTo>
                    <a:pt x="911" y="597"/>
                    <a:pt x="912" y="598"/>
                    <a:pt x="911" y="598"/>
                  </a:cubicBezTo>
                  <a:cubicBezTo>
                    <a:pt x="911" y="598"/>
                    <a:pt x="910" y="598"/>
                    <a:pt x="911" y="599"/>
                  </a:cubicBezTo>
                  <a:cubicBezTo>
                    <a:pt x="911" y="600"/>
                    <a:pt x="912" y="602"/>
                    <a:pt x="913" y="602"/>
                  </a:cubicBezTo>
                  <a:cubicBezTo>
                    <a:pt x="914" y="603"/>
                    <a:pt x="914" y="603"/>
                    <a:pt x="915" y="603"/>
                  </a:cubicBezTo>
                  <a:cubicBezTo>
                    <a:pt x="915" y="604"/>
                    <a:pt x="917" y="606"/>
                    <a:pt x="916" y="606"/>
                  </a:cubicBezTo>
                  <a:cubicBezTo>
                    <a:pt x="915" y="607"/>
                    <a:pt x="915" y="607"/>
                    <a:pt x="915" y="608"/>
                  </a:cubicBezTo>
                  <a:cubicBezTo>
                    <a:pt x="915" y="609"/>
                    <a:pt x="915" y="609"/>
                    <a:pt x="915" y="610"/>
                  </a:cubicBezTo>
                  <a:cubicBezTo>
                    <a:pt x="915" y="611"/>
                    <a:pt x="914" y="611"/>
                    <a:pt x="915" y="612"/>
                  </a:cubicBezTo>
                  <a:cubicBezTo>
                    <a:pt x="916" y="612"/>
                    <a:pt x="917" y="614"/>
                    <a:pt x="917" y="615"/>
                  </a:cubicBezTo>
                  <a:cubicBezTo>
                    <a:pt x="917" y="616"/>
                    <a:pt x="917" y="617"/>
                    <a:pt x="918" y="617"/>
                  </a:cubicBezTo>
                  <a:cubicBezTo>
                    <a:pt x="918" y="617"/>
                    <a:pt x="919" y="618"/>
                    <a:pt x="918" y="619"/>
                  </a:cubicBezTo>
                  <a:cubicBezTo>
                    <a:pt x="918" y="620"/>
                    <a:pt x="917" y="623"/>
                    <a:pt x="917" y="623"/>
                  </a:cubicBezTo>
                  <a:cubicBezTo>
                    <a:pt x="916" y="623"/>
                    <a:pt x="916" y="623"/>
                    <a:pt x="915" y="622"/>
                  </a:cubicBezTo>
                  <a:cubicBezTo>
                    <a:pt x="915" y="622"/>
                    <a:pt x="914" y="622"/>
                    <a:pt x="914" y="622"/>
                  </a:cubicBezTo>
                  <a:cubicBezTo>
                    <a:pt x="913" y="622"/>
                    <a:pt x="913" y="622"/>
                    <a:pt x="912" y="623"/>
                  </a:cubicBezTo>
                  <a:cubicBezTo>
                    <a:pt x="911" y="624"/>
                    <a:pt x="911" y="625"/>
                    <a:pt x="911" y="625"/>
                  </a:cubicBezTo>
                  <a:cubicBezTo>
                    <a:pt x="910" y="625"/>
                    <a:pt x="910" y="625"/>
                    <a:pt x="909" y="626"/>
                  </a:cubicBezTo>
                  <a:cubicBezTo>
                    <a:pt x="909" y="626"/>
                    <a:pt x="907" y="627"/>
                    <a:pt x="908" y="628"/>
                  </a:cubicBezTo>
                  <a:cubicBezTo>
                    <a:pt x="908" y="628"/>
                    <a:pt x="908" y="629"/>
                    <a:pt x="907" y="629"/>
                  </a:cubicBezTo>
                  <a:cubicBezTo>
                    <a:pt x="906" y="629"/>
                    <a:pt x="906" y="629"/>
                    <a:pt x="906" y="629"/>
                  </a:cubicBezTo>
                  <a:cubicBezTo>
                    <a:pt x="906" y="630"/>
                    <a:pt x="906" y="631"/>
                    <a:pt x="906" y="633"/>
                  </a:cubicBezTo>
                  <a:cubicBezTo>
                    <a:pt x="906" y="634"/>
                    <a:pt x="906" y="635"/>
                    <a:pt x="905" y="636"/>
                  </a:cubicBezTo>
                  <a:cubicBezTo>
                    <a:pt x="905" y="636"/>
                    <a:pt x="905" y="637"/>
                    <a:pt x="905" y="638"/>
                  </a:cubicBezTo>
                  <a:cubicBezTo>
                    <a:pt x="906" y="638"/>
                    <a:pt x="907" y="639"/>
                    <a:pt x="906" y="640"/>
                  </a:cubicBezTo>
                  <a:cubicBezTo>
                    <a:pt x="906" y="640"/>
                    <a:pt x="905" y="640"/>
                    <a:pt x="905" y="641"/>
                  </a:cubicBezTo>
                  <a:cubicBezTo>
                    <a:pt x="905" y="641"/>
                    <a:pt x="906" y="643"/>
                    <a:pt x="907" y="643"/>
                  </a:cubicBezTo>
                  <a:cubicBezTo>
                    <a:pt x="907" y="643"/>
                    <a:pt x="908" y="643"/>
                    <a:pt x="908" y="643"/>
                  </a:cubicBezTo>
                  <a:cubicBezTo>
                    <a:pt x="909" y="643"/>
                    <a:pt x="910" y="644"/>
                    <a:pt x="910" y="645"/>
                  </a:cubicBezTo>
                  <a:cubicBezTo>
                    <a:pt x="910" y="645"/>
                    <a:pt x="910" y="645"/>
                    <a:pt x="910" y="645"/>
                  </a:cubicBezTo>
                  <a:cubicBezTo>
                    <a:pt x="909" y="645"/>
                    <a:pt x="909" y="645"/>
                    <a:pt x="909" y="645"/>
                  </a:cubicBezTo>
                  <a:cubicBezTo>
                    <a:pt x="908" y="645"/>
                    <a:pt x="909" y="646"/>
                    <a:pt x="909" y="647"/>
                  </a:cubicBezTo>
                  <a:cubicBezTo>
                    <a:pt x="909" y="647"/>
                    <a:pt x="909" y="648"/>
                    <a:pt x="909" y="649"/>
                  </a:cubicBezTo>
                  <a:cubicBezTo>
                    <a:pt x="909" y="650"/>
                    <a:pt x="909" y="651"/>
                    <a:pt x="910" y="650"/>
                  </a:cubicBezTo>
                  <a:cubicBezTo>
                    <a:pt x="910" y="649"/>
                    <a:pt x="911" y="647"/>
                    <a:pt x="911" y="647"/>
                  </a:cubicBezTo>
                  <a:cubicBezTo>
                    <a:pt x="912" y="647"/>
                    <a:pt x="913" y="647"/>
                    <a:pt x="913" y="648"/>
                  </a:cubicBezTo>
                  <a:cubicBezTo>
                    <a:pt x="913" y="649"/>
                    <a:pt x="913" y="651"/>
                    <a:pt x="913" y="651"/>
                  </a:cubicBezTo>
                  <a:cubicBezTo>
                    <a:pt x="914" y="651"/>
                    <a:pt x="915" y="652"/>
                    <a:pt x="915" y="653"/>
                  </a:cubicBezTo>
                  <a:cubicBezTo>
                    <a:pt x="915" y="654"/>
                    <a:pt x="914" y="654"/>
                    <a:pt x="915" y="654"/>
                  </a:cubicBezTo>
                  <a:cubicBezTo>
                    <a:pt x="916" y="654"/>
                    <a:pt x="916" y="654"/>
                    <a:pt x="916" y="655"/>
                  </a:cubicBezTo>
                  <a:cubicBezTo>
                    <a:pt x="916" y="656"/>
                    <a:pt x="918" y="657"/>
                    <a:pt x="918" y="657"/>
                  </a:cubicBezTo>
                  <a:cubicBezTo>
                    <a:pt x="918" y="657"/>
                    <a:pt x="919" y="656"/>
                    <a:pt x="920" y="656"/>
                  </a:cubicBezTo>
                  <a:cubicBezTo>
                    <a:pt x="921" y="657"/>
                    <a:pt x="921" y="656"/>
                    <a:pt x="922" y="656"/>
                  </a:cubicBezTo>
                  <a:cubicBezTo>
                    <a:pt x="923" y="656"/>
                    <a:pt x="923" y="657"/>
                    <a:pt x="922" y="658"/>
                  </a:cubicBezTo>
                  <a:cubicBezTo>
                    <a:pt x="922" y="659"/>
                    <a:pt x="922" y="659"/>
                    <a:pt x="923" y="659"/>
                  </a:cubicBezTo>
                  <a:cubicBezTo>
                    <a:pt x="923" y="659"/>
                    <a:pt x="923" y="658"/>
                    <a:pt x="923" y="658"/>
                  </a:cubicBezTo>
                  <a:cubicBezTo>
                    <a:pt x="923" y="657"/>
                    <a:pt x="924" y="657"/>
                    <a:pt x="925" y="656"/>
                  </a:cubicBezTo>
                  <a:cubicBezTo>
                    <a:pt x="926" y="656"/>
                    <a:pt x="928" y="655"/>
                    <a:pt x="928" y="655"/>
                  </a:cubicBezTo>
                  <a:cubicBezTo>
                    <a:pt x="929" y="655"/>
                    <a:pt x="930" y="654"/>
                    <a:pt x="930" y="654"/>
                  </a:cubicBezTo>
                  <a:cubicBezTo>
                    <a:pt x="931" y="655"/>
                    <a:pt x="931" y="655"/>
                    <a:pt x="932" y="655"/>
                  </a:cubicBezTo>
                  <a:cubicBezTo>
                    <a:pt x="932" y="655"/>
                    <a:pt x="933" y="655"/>
                    <a:pt x="934" y="655"/>
                  </a:cubicBezTo>
                  <a:cubicBezTo>
                    <a:pt x="934" y="655"/>
                    <a:pt x="935" y="656"/>
                    <a:pt x="935" y="656"/>
                  </a:cubicBezTo>
                  <a:cubicBezTo>
                    <a:pt x="936" y="656"/>
                    <a:pt x="936" y="655"/>
                    <a:pt x="937" y="656"/>
                  </a:cubicBezTo>
                  <a:cubicBezTo>
                    <a:pt x="937" y="656"/>
                    <a:pt x="936" y="657"/>
                    <a:pt x="936" y="658"/>
                  </a:cubicBezTo>
                  <a:cubicBezTo>
                    <a:pt x="936" y="659"/>
                    <a:pt x="935" y="659"/>
                    <a:pt x="934" y="658"/>
                  </a:cubicBezTo>
                  <a:cubicBezTo>
                    <a:pt x="934" y="657"/>
                    <a:pt x="935" y="656"/>
                    <a:pt x="934" y="656"/>
                  </a:cubicBezTo>
                  <a:cubicBezTo>
                    <a:pt x="933" y="656"/>
                    <a:pt x="933" y="658"/>
                    <a:pt x="932" y="658"/>
                  </a:cubicBezTo>
                  <a:cubicBezTo>
                    <a:pt x="932" y="658"/>
                    <a:pt x="931" y="659"/>
                    <a:pt x="932" y="660"/>
                  </a:cubicBezTo>
                  <a:cubicBezTo>
                    <a:pt x="932" y="660"/>
                    <a:pt x="934" y="660"/>
                    <a:pt x="934" y="661"/>
                  </a:cubicBezTo>
                  <a:cubicBezTo>
                    <a:pt x="934" y="661"/>
                    <a:pt x="933" y="663"/>
                    <a:pt x="934" y="663"/>
                  </a:cubicBezTo>
                  <a:cubicBezTo>
                    <a:pt x="935" y="664"/>
                    <a:pt x="935" y="664"/>
                    <a:pt x="936" y="665"/>
                  </a:cubicBezTo>
                  <a:cubicBezTo>
                    <a:pt x="936" y="665"/>
                    <a:pt x="937" y="664"/>
                    <a:pt x="937" y="664"/>
                  </a:cubicBezTo>
                  <a:cubicBezTo>
                    <a:pt x="937" y="665"/>
                    <a:pt x="937" y="666"/>
                    <a:pt x="937" y="666"/>
                  </a:cubicBezTo>
                  <a:cubicBezTo>
                    <a:pt x="936" y="666"/>
                    <a:pt x="936" y="666"/>
                    <a:pt x="936" y="667"/>
                  </a:cubicBezTo>
                  <a:cubicBezTo>
                    <a:pt x="937" y="667"/>
                    <a:pt x="938" y="667"/>
                    <a:pt x="938" y="667"/>
                  </a:cubicBezTo>
                  <a:cubicBezTo>
                    <a:pt x="939" y="668"/>
                    <a:pt x="939" y="668"/>
                    <a:pt x="938" y="668"/>
                  </a:cubicBezTo>
                  <a:cubicBezTo>
                    <a:pt x="938" y="669"/>
                    <a:pt x="938" y="669"/>
                    <a:pt x="939" y="670"/>
                  </a:cubicBezTo>
                  <a:cubicBezTo>
                    <a:pt x="940" y="670"/>
                    <a:pt x="940" y="670"/>
                    <a:pt x="940" y="670"/>
                  </a:cubicBezTo>
                  <a:cubicBezTo>
                    <a:pt x="941" y="670"/>
                    <a:pt x="942" y="670"/>
                    <a:pt x="942" y="671"/>
                  </a:cubicBezTo>
                  <a:cubicBezTo>
                    <a:pt x="942" y="672"/>
                    <a:pt x="941" y="673"/>
                    <a:pt x="942" y="673"/>
                  </a:cubicBezTo>
                  <a:cubicBezTo>
                    <a:pt x="942" y="673"/>
                    <a:pt x="942" y="673"/>
                    <a:pt x="942" y="674"/>
                  </a:cubicBezTo>
                  <a:cubicBezTo>
                    <a:pt x="942" y="675"/>
                    <a:pt x="942" y="677"/>
                    <a:pt x="943" y="677"/>
                  </a:cubicBezTo>
                  <a:cubicBezTo>
                    <a:pt x="943" y="677"/>
                    <a:pt x="944" y="676"/>
                    <a:pt x="944" y="675"/>
                  </a:cubicBezTo>
                  <a:cubicBezTo>
                    <a:pt x="944" y="674"/>
                    <a:pt x="945" y="672"/>
                    <a:pt x="945" y="672"/>
                  </a:cubicBezTo>
                  <a:cubicBezTo>
                    <a:pt x="946" y="672"/>
                    <a:pt x="947" y="672"/>
                    <a:pt x="947" y="672"/>
                  </a:cubicBezTo>
                  <a:cubicBezTo>
                    <a:pt x="948" y="672"/>
                    <a:pt x="949" y="673"/>
                    <a:pt x="950" y="673"/>
                  </a:cubicBezTo>
                  <a:cubicBezTo>
                    <a:pt x="952" y="673"/>
                    <a:pt x="954" y="674"/>
                    <a:pt x="954" y="674"/>
                  </a:cubicBezTo>
                  <a:cubicBezTo>
                    <a:pt x="955" y="674"/>
                    <a:pt x="955" y="674"/>
                    <a:pt x="956" y="674"/>
                  </a:cubicBezTo>
                  <a:cubicBezTo>
                    <a:pt x="956" y="675"/>
                    <a:pt x="955" y="676"/>
                    <a:pt x="955" y="676"/>
                  </a:cubicBezTo>
                  <a:cubicBezTo>
                    <a:pt x="956" y="677"/>
                    <a:pt x="957" y="676"/>
                    <a:pt x="958" y="676"/>
                  </a:cubicBezTo>
                  <a:cubicBezTo>
                    <a:pt x="959" y="676"/>
                    <a:pt x="959" y="675"/>
                    <a:pt x="960" y="675"/>
                  </a:cubicBezTo>
                  <a:cubicBezTo>
                    <a:pt x="961" y="675"/>
                    <a:pt x="962" y="675"/>
                    <a:pt x="962" y="676"/>
                  </a:cubicBezTo>
                  <a:cubicBezTo>
                    <a:pt x="961" y="677"/>
                    <a:pt x="960" y="677"/>
                    <a:pt x="960" y="678"/>
                  </a:cubicBezTo>
                  <a:cubicBezTo>
                    <a:pt x="960" y="678"/>
                    <a:pt x="959" y="680"/>
                    <a:pt x="960" y="681"/>
                  </a:cubicBezTo>
                  <a:cubicBezTo>
                    <a:pt x="960" y="681"/>
                    <a:pt x="961" y="682"/>
                    <a:pt x="961" y="683"/>
                  </a:cubicBezTo>
                  <a:cubicBezTo>
                    <a:pt x="961" y="684"/>
                    <a:pt x="962" y="685"/>
                    <a:pt x="962" y="685"/>
                  </a:cubicBezTo>
                  <a:cubicBezTo>
                    <a:pt x="962" y="686"/>
                    <a:pt x="962" y="689"/>
                    <a:pt x="963" y="688"/>
                  </a:cubicBezTo>
                  <a:cubicBezTo>
                    <a:pt x="964" y="687"/>
                    <a:pt x="963" y="688"/>
                    <a:pt x="964" y="686"/>
                  </a:cubicBezTo>
                  <a:cubicBezTo>
                    <a:pt x="964" y="685"/>
                    <a:pt x="964" y="686"/>
                    <a:pt x="965" y="685"/>
                  </a:cubicBezTo>
                  <a:cubicBezTo>
                    <a:pt x="966" y="684"/>
                    <a:pt x="967" y="683"/>
                    <a:pt x="967" y="682"/>
                  </a:cubicBezTo>
                  <a:cubicBezTo>
                    <a:pt x="967" y="682"/>
                    <a:pt x="968" y="683"/>
                    <a:pt x="969" y="684"/>
                  </a:cubicBezTo>
                  <a:cubicBezTo>
                    <a:pt x="969" y="684"/>
                    <a:pt x="969" y="684"/>
                    <a:pt x="970" y="684"/>
                  </a:cubicBezTo>
                  <a:cubicBezTo>
                    <a:pt x="971" y="684"/>
                    <a:pt x="972" y="683"/>
                    <a:pt x="972" y="684"/>
                  </a:cubicBezTo>
                  <a:cubicBezTo>
                    <a:pt x="972" y="685"/>
                    <a:pt x="972" y="686"/>
                    <a:pt x="973" y="687"/>
                  </a:cubicBezTo>
                  <a:cubicBezTo>
                    <a:pt x="973" y="688"/>
                    <a:pt x="972" y="689"/>
                    <a:pt x="973" y="689"/>
                  </a:cubicBezTo>
                  <a:cubicBezTo>
                    <a:pt x="973" y="690"/>
                    <a:pt x="974" y="691"/>
                    <a:pt x="974" y="691"/>
                  </a:cubicBezTo>
                  <a:cubicBezTo>
                    <a:pt x="975" y="692"/>
                    <a:pt x="976" y="693"/>
                    <a:pt x="976" y="693"/>
                  </a:cubicBezTo>
                  <a:cubicBezTo>
                    <a:pt x="976" y="694"/>
                    <a:pt x="977" y="695"/>
                    <a:pt x="977" y="695"/>
                  </a:cubicBezTo>
                  <a:cubicBezTo>
                    <a:pt x="978" y="695"/>
                    <a:pt x="978" y="696"/>
                    <a:pt x="978" y="697"/>
                  </a:cubicBezTo>
                  <a:cubicBezTo>
                    <a:pt x="979" y="698"/>
                    <a:pt x="979" y="698"/>
                    <a:pt x="980" y="698"/>
                  </a:cubicBezTo>
                  <a:cubicBezTo>
                    <a:pt x="981" y="699"/>
                    <a:pt x="981" y="700"/>
                    <a:pt x="982" y="699"/>
                  </a:cubicBezTo>
                  <a:cubicBezTo>
                    <a:pt x="982" y="699"/>
                    <a:pt x="982" y="698"/>
                    <a:pt x="982" y="697"/>
                  </a:cubicBezTo>
                  <a:cubicBezTo>
                    <a:pt x="982" y="697"/>
                    <a:pt x="981" y="696"/>
                    <a:pt x="982" y="696"/>
                  </a:cubicBezTo>
                  <a:cubicBezTo>
                    <a:pt x="983" y="696"/>
                    <a:pt x="983" y="697"/>
                    <a:pt x="984" y="696"/>
                  </a:cubicBezTo>
                  <a:cubicBezTo>
                    <a:pt x="985" y="696"/>
                    <a:pt x="986" y="695"/>
                    <a:pt x="986" y="695"/>
                  </a:cubicBezTo>
                  <a:cubicBezTo>
                    <a:pt x="986" y="694"/>
                    <a:pt x="987" y="694"/>
                    <a:pt x="988" y="693"/>
                  </a:cubicBezTo>
                  <a:cubicBezTo>
                    <a:pt x="988" y="693"/>
                    <a:pt x="990" y="692"/>
                    <a:pt x="990" y="691"/>
                  </a:cubicBezTo>
                  <a:cubicBezTo>
                    <a:pt x="991" y="690"/>
                    <a:pt x="990" y="690"/>
                    <a:pt x="991" y="689"/>
                  </a:cubicBezTo>
                  <a:cubicBezTo>
                    <a:pt x="992" y="688"/>
                    <a:pt x="992" y="688"/>
                    <a:pt x="991" y="687"/>
                  </a:cubicBezTo>
                  <a:cubicBezTo>
                    <a:pt x="991" y="686"/>
                    <a:pt x="991" y="685"/>
                    <a:pt x="991" y="684"/>
                  </a:cubicBezTo>
                  <a:cubicBezTo>
                    <a:pt x="991" y="683"/>
                    <a:pt x="991" y="682"/>
                    <a:pt x="991" y="681"/>
                  </a:cubicBezTo>
                  <a:cubicBezTo>
                    <a:pt x="990" y="681"/>
                    <a:pt x="990" y="680"/>
                    <a:pt x="990" y="680"/>
                  </a:cubicBezTo>
                  <a:cubicBezTo>
                    <a:pt x="990" y="679"/>
                    <a:pt x="991" y="677"/>
                    <a:pt x="990" y="677"/>
                  </a:cubicBezTo>
                  <a:cubicBezTo>
                    <a:pt x="989" y="678"/>
                    <a:pt x="988" y="678"/>
                    <a:pt x="988" y="677"/>
                  </a:cubicBezTo>
                  <a:cubicBezTo>
                    <a:pt x="988" y="676"/>
                    <a:pt x="988" y="675"/>
                    <a:pt x="987" y="675"/>
                  </a:cubicBezTo>
                  <a:cubicBezTo>
                    <a:pt x="987" y="674"/>
                    <a:pt x="987" y="673"/>
                    <a:pt x="987" y="673"/>
                  </a:cubicBezTo>
                  <a:cubicBezTo>
                    <a:pt x="988" y="672"/>
                    <a:pt x="987" y="669"/>
                    <a:pt x="988" y="669"/>
                  </a:cubicBezTo>
                  <a:cubicBezTo>
                    <a:pt x="989" y="669"/>
                    <a:pt x="990" y="669"/>
                    <a:pt x="989" y="668"/>
                  </a:cubicBezTo>
                  <a:cubicBezTo>
                    <a:pt x="989" y="667"/>
                    <a:pt x="988" y="665"/>
                    <a:pt x="987" y="663"/>
                  </a:cubicBezTo>
                  <a:cubicBezTo>
                    <a:pt x="987" y="662"/>
                    <a:pt x="986" y="659"/>
                    <a:pt x="986" y="659"/>
                  </a:cubicBezTo>
                  <a:cubicBezTo>
                    <a:pt x="987" y="658"/>
                    <a:pt x="988" y="656"/>
                    <a:pt x="989" y="656"/>
                  </a:cubicBezTo>
                  <a:cubicBezTo>
                    <a:pt x="990" y="656"/>
                    <a:pt x="990" y="654"/>
                    <a:pt x="991" y="654"/>
                  </a:cubicBezTo>
                  <a:cubicBezTo>
                    <a:pt x="992" y="654"/>
                    <a:pt x="992" y="654"/>
                    <a:pt x="993" y="654"/>
                  </a:cubicBezTo>
                  <a:cubicBezTo>
                    <a:pt x="994" y="654"/>
                    <a:pt x="995" y="654"/>
                    <a:pt x="996" y="654"/>
                  </a:cubicBezTo>
                  <a:cubicBezTo>
                    <a:pt x="997" y="655"/>
                    <a:pt x="998" y="655"/>
                    <a:pt x="998" y="655"/>
                  </a:cubicBezTo>
                  <a:cubicBezTo>
                    <a:pt x="998" y="654"/>
                    <a:pt x="997" y="654"/>
                    <a:pt x="998" y="653"/>
                  </a:cubicBezTo>
                  <a:cubicBezTo>
                    <a:pt x="999" y="653"/>
                    <a:pt x="1000" y="653"/>
                    <a:pt x="1000" y="654"/>
                  </a:cubicBezTo>
                  <a:cubicBezTo>
                    <a:pt x="1000" y="655"/>
                    <a:pt x="1000" y="656"/>
                    <a:pt x="1001" y="657"/>
                  </a:cubicBezTo>
                  <a:cubicBezTo>
                    <a:pt x="1002" y="657"/>
                    <a:pt x="1003" y="658"/>
                    <a:pt x="1003" y="657"/>
                  </a:cubicBezTo>
                  <a:cubicBezTo>
                    <a:pt x="1003" y="657"/>
                    <a:pt x="1003" y="655"/>
                    <a:pt x="1004" y="655"/>
                  </a:cubicBezTo>
                  <a:cubicBezTo>
                    <a:pt x="1005" y="655"/>
                    <a:pt x="1005" y="656"/>
                    <a:pt x="1006" y="657"/>
                  </a:cubicBezTo>
                  <a:cubicBezTo>
                    <a:pt x="1006" y="657"/>
                    <a:pt x="1007" y="658"/>
                    <a:pt x="1008" y="658"/>
                  </a:cubicBezTo>
                  <a:cubicBezTo>
                    <a:pt x="1008" y="658"/>
                    <a:pt x="1010" y="658"/>
                    <a:pt x="1009" y="658"/>
                  </a:cubicBezTo>
                  <a:cubicBezTo>
                    <a:pt x="1009" y="657"/>
                    <a:pt x="1009" y="656"/>
                    <a:pt x="1009" y="656"/>
                  </a:cubicBezTo>
                  <a:cubicBezTo>
                    <a:pt x="1009" y="655"/>
                    <a:pt x="1010" y="655"/>
                    <a:pt x="1011" y="655"/>
                  </a:cubicBezTo>
                  <a:cubicBezTo>
                    <a:pt x="1012" y="656"/>
                    <a:pt x="1012" y="656"/>
                    <a:pt x="1013" y="656"/>
                  </a:cubicBezTo>
                  <a:cubicBezTo>
                    <a:pt x="1014" y="656"/>
                    <a:pt x="1014" y="655"/>
                    <a:pt x="1014" y="655"/>
                  </a:cubicBezTo>
                  <a:cubicBezTo>
                    <a:pt x="1014" y="654"/>
                    <a:pt x="1014" y="653"/>
                    <a:pt x="1015" y="653"/>
                  </a:cubicBezTo>
                  <a:cubicBezTo>
                    <a:pt x="1016" y="653"/>
                    <a:pt x="1017" y="654"/>
                    <a:pt x="1017" y="653"/>
                  </a:cubicBezTo>
                  <a:cubicBezTo>
                    <a:pt x="1018" y="653"/>
                    <a:pt x="1017" y="650"/>
                    <a:pt x="1018" y="650"/>
                  </a:cubicBezTo>
                  <a:cubicBezTo>
                    <a:pt x="1019" y="650"/>
                    <a:pt x="1019" y="651"/>
                    <a:pt x="1019" y="651"/>
                  </a:cubicBezTo>
                  <a:cubicBezTo>
                    <a:pt x="1020" y="651"/>
                    <a:pt x="1021" y="650"/>
                    <a:pt x="1021" y="649"/>
                  </a:cubicBezTo>
                  <a:cubicBezTo>
                    <a:pt x="1021" y="649"/>
                    <a:pt x="1019" y="647"/>
                    <a:pt x="1020" y="647"/>
                  </a:cubicBezTo>
                  <a:cubicBezTo>
                    <a:pt x="1021" y="647"/>
                    <a:pt x="1022" y="648"/>
                    <a:pt x="1021" y="647"/>
                  </a:cubicBezTo>
                  <a:cubicBezTo>
                    <a:pt x="1021" y="646"/>
                    <a:pt x="1021" y="645"/>
                    <a:pt x="1020" y="645"/>
                  </a:cubicBezTo>
                  <a:cubicBezTo>
                    <a:pt x="1020" y="646"/>
                    <a:pt x="1019" y="645"/>
                    <a:pt x="1019" y="644"/>
                  </a:cubicBezTo>
                  <a:cubicBezTo>
                    <a:pt x="1018" y="644"/>
                    <a:pt x="1018" y="643"/>
                    <a:pt x="1018" y="642"/>
                  </a:cubicBezTo>
                  <a:cubicBezTo>
                    <a:pt x="1017" y="642"/>
                    <a:pt x="1016" y="641"/>
                    <a:pt x="1016" y="640"/>
                  </a:cubicBezTo>
                  <a:cubicBezTo>
                    <a:pt x="1016" y="639"/>
                    <a:pt x="1017" y="639"/>
                    <a:pt x="1018" y="638"/>
                  </a:cubicBezTo>
                  <a:cubicBezTo>
                    <a:pt x="1018" y="638"/>
                    <a:pt x="1018" y="638"/>
                    <a:pt x="1019" y="638"/>
                  </a:cubicBezTo>
                  <a:cubicBezTo>
                    <a:pt x="1020" y="638"/>
                    <a:pt x="1020" y="638"/>
                    <a:pt x="1020" y="637"/>
                  </a:cubicBezTo>
                  <a:cubicBezTo>
                    <a:pt x="1020" y="636"/>
                    <a:pt x="1021" y="637"/>
                    <a:pt x="1022" y="637"/>
                  </a:cubicBezTo>
                  <a:cubicBezTo>
                    <a:pt x="1023" y="637"/>
                    <a:pt x="1024" y="635"/>
                    <a:pt x="1022" y="635"/>
                  </a:cubicBezTo>
                  <a:cubicBezTo>
                    <a:pt x="1021" y="634"/>
                    <a:pt x="1022" y="636"/>
                    <a:pt x="1021" y="636"/>
                  </a:cubicBezTo>
                  <a:cubicBezTo>
                    <a:pt x="1021" y="636"/>
                    <a:pt x="1020" y="636"/>
                    <a:pt x="1019" y="635"/>
                  </a:cubicBezTo>
                  <a:cubicBezTo>
                    <a:pt x="1019" y="634"/>
                    <a:pt x="1019" y="633"/>
                    <a:pt x="1019" y="633"/>
                  </a:cubicBezTo>
                  <a:cubicBezTo>
                    <a:pt x="1020" y="633"/>
                    <a:pt x="1020" y="634"/>
                    <a:pt x="1020" y="635"/>
                  </a:cubicBezTo>
                  <a:cubicBezTo>
                    <a:pt x="1020" y="636"/>
                    <a:pt x="1021" y="635"/>
                    <a:pt x="1021" y="634"/>
                  </a:cubicBezTo>
                  <a:cubicBezTo>
                    <a:pt x="1021" y="633"/>
                    <a:pt x="1021" y="633"/>
                    <a:pt x="1022" y="632"/>
                  </a:cubicBezTo>
                  <a:cubicBezTo>
                    <a:pt x="1022" y="631"/>
                    <a:pt x="1023" y="632"/>
                    <a:pt x="1023" y="631"/>
                  </a:cubicBezTo>
                  <a:cubicBezTo>
                    <a:pt x="1024" y="630"/>
                    <a:pt x="1023" y="630"/>
                    <a:pt x="1022" y="629"/>
                  </a:cubicBezTo>
                  <a:cubicBezTo>
                    <a:pt x="1021" y="629"/>
                    <a:pt x="1022" y="628"/>
                    <a:pt x="1022" y="627"/>
                  </a:cubicBezTo>
                  <a:cubicBezTo>
                    <a:pt x="1022" y="626"/>
                    <a:pt x="1022" y="626"/>
                    <a:pt x="1022" y="625"/>
                  </a:cubicBezTo>
                  <a:cubicBezTo>
                    <a:pt x="1022" y="624"/>
                    <a:pt x="1023" y="624"/>
                    <a:pt x="1023" y="623"/>
                  </a:cubicBezTo>
                  <a:cubicBezTo>
                    <a:pt x="1024" y="622"/>
                    <a:pt x="1023" y="622"/>
                    <a:pt x="1022" y="621"/>
                  </a:cubicBezTo>
                  <a:cubicBezTo>
                    <a:pt x="1021" y="620"/>
                    <a:pt x="1023" y="620"/>
                    <a:pt x="1022" y="619"/>
                  </a:cubicBezTo>
                  <a:cubicBezTo>
                    <a:pt x="1022" y="618"/>
                    <a:pt x="1021" y="619"/>
                    <a:pt x="1021" y="619"/>
                  </a:cubicBezTo>
                  <a:cubicBezTo>
                    <a:pt x="1020" y="619"/>
                    <a:pt x="1020" y="618"/>
                    <a:pt x="1020" y="617"/>
                  </a:cubicBezTo>
                  <a:cubicBezTo>
                    <a:pt x="1020" y="615"/>
                    <a:pt x="1019" y="615"/>
                    <a:pt x="1019" y="615"/>
                  </a:cubicBezTo>
                  <a:cubicBezTo>
                    <a:pt x="1018" y="615"/>
                    <a:pt x="1017" y="614"/>
                    <a:pt x="1017" y="613"/>
                  </a:cubicBezTo>
                  <a:cubicBezTo>
                    <a:pt x="1016" y="612"/>
                    <a:pt x="1015" y="612"/>
                    <a:pt x="1015" y="611"/>
                  </a:cubicBezTo>
                  <a:cubicBezTo>
                    <a:pt x="1014" y="610"/>
                    <a:pt x="1014" y="610"/>
                    <a:pt x="1013" y="611"/>
                  </a:cubicBezTo>
                  <a:cubicBezTo>
                    <a:pt x="1012" y="611"/>
                    <a:pt x="1012" y="611"/>
                    <a:pt x="1011" y="610"/>
                  </a:cubicBezTo>
                  <a:cubicBezTo>
                    <a:pt x="1011" y="610"/>
                    <a:pt x="1010" y="611"/>
                    <a:pt x="1010" y="611"/>
                  </a:cubicBezTo>
                  <a:cubicBezTo>
                    <a:pt x="1009" y="611"/>
                    <a:pt x="1009" y="610"/>
                    <a:pt x="1008" y="610"/>
                  </a:cubicBezTo>
                  <a:cubicBezTo>
                    <a:pt x="1007" y="609"/>
                    <a:pt x="1006" y="609"/>
                    <a:pt x="1005" y="609"/>
                  </a:cubicBezTo>
                  <a:cubicBezTo>
                    <a:pt x="1004" y="609"/>
                    <a:pt x="1004" y="607"/>
                    <a:pt x="1003" y="606"/>
                  </a:cubicBezTo>
                  <a:cubicBezTo>
                    <a:pt x="1003" y="606"/>
                    <a:pt x="1002" y="607"/>
                    <a:pt x="1001" y="607"/>
                  </a:cubicBezTo>
                  <a:cubicBezTo>
                    <a:pt x="1001" y="607"/>
                    <a:pt x="1000" y="607"/>
                    <a:pt x="999" y="606"/>
                  </a:cubicBezTo>
                  <a:cubicBezTo>
                    <a:pt x="998" y="606"/>
                    <a:pt x="998" y="604"/>
                    <a:pt x="997" y="604"/>
                  </a:cubicBezTo>
                  <a:cubicBezTo>
                    <a:pt x="997" y="604"/>
                    <a:pt x="997" y="606"/>
                    <a:pt x="997" y="606"/>
                  </a:cubicBezTo>
                  <a:cubicBezTo>
                    <a:pt x="996" y="606"/>
                    <a:pt x="996" y="605"/>
                    <a:pt x="995" y="605"/>
                  </a:cubicBezTo>
                  <a:cubicBezTo>
                    <a:pt x="994" y="605"/>
                    <a:pt x="995" y="607"/>
                    <a:pt x="994" y="608"/>
                  </a:cubicBezTo>
                  <a:cubicBezTo>
                    <a:pt x="993" y="608"/>
                    <a:pt x="992" y="607"/>
                    <a:pt x="991" y="607"/>
                  </a:cubicBezTo>
                  <a:cubicBezTo>
                    <a:pt x="990" y="606"/>
                    <a:pt x="989" y="606"/>
                    <a:pt x="989" y="605"/>
                  </a:cubicBezTo>
                  <a:cubicBezTo>
                    <a:pt x="988" y="604"/>
                    <a:pt x="987" y="602"/>
                    <a:pt x="988" y="602"/>
                  </a:cubicBezTo>
                  <a:cubicBezTo>
                    <a:pt x="989" y="602"/>
                    <a:pt x="989" y="604"/>
                    <a:pt x="990" y="604"/>
                  </a:cubicBezTo>
                  <a:cubicBezTo>
                    <a:pt x="991" y="605"/>
                    <a:pt x="991" y="604"/>
                    <a:pt x="990" y="603"/>
                  </a:cubicBezTo>
                  <a:cubicBezTo>
                    <a:pt x="990" y="602"/>
                    <a:pt x="990" y="602"/>
                    <a:pt x="990" y="602"/>
                  </a:cubicBezTo>
                  <a:cubicBezTo>
                    <a:pt x="990" y="601"/>
                    <a:pt x="990" y="600"/>
                    <a:pt x="990" y="599"/>
                  </a:cubicBezTo>
                  <a:cubicBezTo>
                    <a:pt x="990" y="598"/>
                    <a:pt x="991" y="597"/>
                    <a:pt x="991" y="597"/>
                  </a:cubicBezTo>
                  <a:cubicBezTo>
                    <a:pt x="992" y="597"/>
                    <a:pt x="992" y="596"/>
                    <a:pt x="992" y="596"/>
                  </a:cubicBezTo>
                  <a:cubicBezTo>
                    <a:pt x="991" y="595"/>
                    <a:pt x="990" y="595"/>
                    <a:pt x="989" y="595"/>
                  </a:cubicBezTo>
                  <a:cubicBezTo>
                    <a:pt x="988" y="594"/>
                    <a:pt x="990" y="592"/>
                    <a:pt x="990" y="592"/>
                  </a:cubicBezTo>
                  <a:cubicBezTo>
                    <a:pt x="990" y="591"/>
                    <a:pt x="991" y="591"/>
                    <a:pt x="991" y="589"/>
                  </a:cubicBezTo>
                  <a:cubicBezTo>
                    <a:pt x="991" y="588"/>
                    <a:pt x="991" y="588"/>
                    <a:pt x="990" y="587"/>
                  </a:cubicBezTo>
                  <a:cubicBezTo>
                    <a:pt x="989" y="587"/>
                    <a:pt x="988" y="587"/>
                    <a:pt x="988" y="587"/>
                  </a:cubicBezTo>
                  <a:cubicBezTo>
                    <a:pt x="988" y="586"/>
                    <a:pt x="987" y="586"/>
                    <a:pt x="986" y="586"/>
                  </a:cubicBezTo>
                  <a:cubicBezTo>
                    <a:pt x="985" y="585"/>
                    <a:pt x="984" y="584"/>
                    <a:pt x="984" y="583"/>
                  </a:cubicBezTo>
                  <a:cubicBezTo>
                    <a:pt x="984" y="583"/>
                    <a:pt x="983" y="582"/>
                    <a:pt x="982" y="582"/>
                  </a:cubicBezTo>
                  <a:cubicBezTo>
                    <a:pt x="980" y="582"/>
                    <a:pt x="980" y="581"/>
                    <a:pt x="980" y="580"/>
                  </a:cubicBezTo>
                  <a:cubicBezTo>
                    <a:pt x="980" y="579"/>
                    <a:pt x="981" y="580"/>
                    <a:pt x="981" y="580"/>
                  </a:cubicBezTo>
                  <a:cubicBezTo>
                    <a:pt x="982" y="581"/>
                    <a:pt x="982" y="580"/>
                    <a:pt x="982" y="579"/>
                  </a:cubicBezTo>
                  <a:cubicBezTo>
                    <a:pt x="982" y="579"/>
                    <a:pt x="983" y="580"/>
                    <a:pt x="984" y="580"/>
                  </a:cubicBezTo>
                  <a:cubicBezTo>
                    <a:pt x="984" y="581"/>
                    <a:pt x="985" y="581"/>
                    <a:pt x="986" y="581"/>
                  </a:cubicBezTo>
                  <a:cubicBezTo>
                    <a:pt x="987" y="581"/>
                    <a:pt x="987" y="579"/>
                    <a:pt x="987" y="578"/>
                  </a:cubicBezTo>
                  <a:cubicBezTo>
                    <a:pt x="987" y="578"/>
                    <a:pt x="986" y="577"/>
                    <a:pt x="986" y="576"/>
                  </a:cubicBezTo>
                  <a:cubicBezTo>
                    <a:pt x="986" y="576"/>
                    <a:pt x="986" y="575"/>
                    <a:pt x="987" y="575"/>
                  </a:cubicBezTo>
                  <a:cubicBezTo>
                    <a:pt x="988" y="575"/>
                    <a:pt x="989" y="575"/>
                    <a:pt x="989" y="574"/>
                  </a:cubicBezTo>
                  <a:cubicBezTo>
                    <a:pt x="990" y="573"/>
                    <a:pt x="989" y="571"/>
                    <a:pt x="989" y="570"/>
                  </a:cubicBezTo>
                  <a:cubicBezTo>
                    <a:pt x="989" y="570"/>
                    <a:pt x="989" y="569"/>
                    <a:pt x="990" y="569"/>
                  </a:cubicBezTo>
                  <a:cubicBezTo>
                    <a:pt x="990" y="569"/>
                    <a:pt x="991" y="569"/>
                    <a:pt x="992" y="569"/>
                  </a:cubicBezTo>
                  <a:cubicBezTo>
                    <a:pt x="992" y="569"/>
                    <a:pt x="991" y="567"/>
                    <a:pt x="991" y="567"/>
                  </a:cubicBezTo>
                  <a:cubicBezTo>
                    <a:pt x="991" y="566"/>
                    <a:pt x="991" y="566"/>
                    <a:pt x="992" y="565"/>
                  </a:cubicBezTo>
                  <a:cubicBezTo>
                    <a:pt x="993" y="565"/>
                    <a:pt x="993" y="565"/>
                    <a:pt x="994" y="564"/>
                  </a:cubicBezTo>
                  <a:cubicBezTo>
                    <a:pt x="995" y="564"/>
                    <a:pt x="994" y="563"/>
                    <a:pt x="995" y="563"/>
                  </a:cubicBezTo>
                  <a:cubicBezTo>
                    <a:pt x="996" y="563"/>
                    <a:pt x="997" y="564"/>
                    <a:pt x="998" y="565"/>
                  </a:cubicBezTo>
                  <a:cubicBezTo>
                    <a:pt x="999" y="565"/>
                    <a:pt x="999" y="566"/>
                    <a:pt x="999" y="566"/>
                  </a:cubicBezTo>
                  <a:cubicBezTo>
                    <a:pt x="1000" y="566"/>
                    <a:pt x="1000" y="565"/>
                    <a:pt x="999" y="564"/>
                  </a:cubicBezTo>
                  <a:cubicBezTo>
                    <a:pt x="998" y="563"/>
                    <a:pt x="999" y="563"/>
                    <a:pt x="999" y="562"/>
                  </a:cubicBezTo>
                  <a:cubicBezTo>
                    <a:pt x="999" y="561"/>
                    <a:pt x="999" y="561"/>
                    <a:pt x="999" y="560"/>
                  </a:cubicBezTo>
                  <a:cubicBezTo>
                    <a:pt x="1000" y="559"/>
                    <a:pt x="1000" y="559"/>
                    <a:pt x="1000" y="558"/>
                  </a:cubicBezTo>
                  <a:cubicBezTo>
                    <a:pt x="1001" y="557"/>
                    <a:pt x="1000" y="557"/>
                    <a:pt x="1000" y="556"/>
                  </a:cubicBezTo>
                  <a:cubicBezTo>
                    <a:pt x="999" y="556"/>
                    <a:pt x="999" y="556"/>
                    <a:pt x="999" y="555"/>
                  </a:cubicBezTo>
                  <a:cubicBezTo>
                    <a:pt x="1000" y="554"/>
                    <a:pt x="999" y="554"/>
                    <a:pt x="999" y="553"/>
                  </a:cubicBezTo>
                  <a:cubicBezTo>
                    <a:pt x="998" y="553"/>
                    <a:pt x="1000" y="552"/>
                    <a:pt x="999" y="551"/>
                  </a:cubicBezTo>
                  <a:cubicBezTo>
                    <a:pt x="999" y="551"/>
                    <a:pt x="998" y="551"/>
                    <a:pt x="998" y="551"/>
                  </a:cubicBezTo>
                  <a:cubicBezTo>
                    <a:pt x="997" y="551"/>
                    <a:pt x="997" y="552"/>
                    <a:pt x="997" y="551"/>
                  </a:cubicBezTo>
                  <a:cubicBezTo>
                    <a:pt x="996" y="550"/>
                    <a:pt x="997" y="550"/>
                    <a:pt x="997" y="549"/>
                  </a:cubicBezTo>
                  <a:cubicBezTo>
                    <a:pt x="997" y="548"/>
                    <a:pt x="995" y="548"/>
                    <a:pt x="994" y="547"/>
                  </a:cubicBezTo>
                  <a:cubicBezTo>
                    <a:pt x="993" y="547"/>
                    <a:pt x="993" y="546"/>
                    <a:pt x="993" y="545"/>
                  </a:cubicBezTo>
                  <a:cubicBezTo>
                    <a:pt x="993" y="544"/>
                    <a:pt x="992" y="544"/>
                    <a:pt x="992" y="543"/>
                  </a:cubicBezTo>
                  <a:cubicBezTo>
                    <a:pt x="992" y="542"/>
                    <a:pt x="993" y="543"/>
                    <a:pt x="994" y="544"/>
                  </a:cubicBezTo>
                  <a:cubicBezTo>
                    <a:pt x="994" y="545"/>
                    <a:pt x="994" y="545"/>
                    <a:pt x="994" y="546"/>
                  </a:cubicBezTo>
                  <a:cubicBezTo>
                    <a:pt x="994" y="547"/>
                    <a:pt x="995" y="547"/>
                    <a:pt x="996" y="547"/>
                  </a:cubicBezTo>
                  <a:cubicBezTo>
                    <a:pt x="996" y="547"/>
                    <a:pt x="996" y="546"/>
                    <a:pt x="996" y="545"/>
                  </a:cubicBezTo>
                  <a:cubicBezTo>
                    <a:pt x="996" y="544"/>
                    <a:pt x="996" y="544"/>
                    <a:pt x="996" y="544"/>
                  </a:cubicBezTo>
                  <a:cubicBezTo>
                    <a:pt x="997" y="544"/>
                    <a:pt x="997" y="544"/>
                    <a:pt x="999" y="544"/>
                  </a:cubicBezTo>
                  <a:cubicBezTo>
                    <a:pt x="1000" y="544"/>
                    <a:pt x="999" y="542"/>
                    <a:pt x="999" y="541"/>
                  </a:cubicBezTo>
                  <a:cubicBezTo>
                    <a:pt x="999" y="539"/>
                    <a:pt x="1000" y="540"/>
                    <a:pt x="1000" y="540"/>
                  </a:cubicBezTo>
                  <a:cubicBezTo>
                    <a:pt x="1001" y="540"/>
                    <a:pt x="1001" y="539"/>
                    <a:pt x="1001" y="538"/>
                  </a:cubicBezTo>
                  <a:cubicBezTo>
                    <a:pt x="1000" y="538"/>
                    <a:pt x="1000" y="537"/>
                    <a:pt x="1000" y="536"/>
                  </a:cubicBezTo>
                  <a:cubicBezTo>
                    <a:pt x="999" y="535"/>
                    <a:pt x="999" y="534"/>
                    <a:pt x="998" y="533"/>
                  </a:cubicBezTo>
                  <a:cubicBezTo>
                    <a:pt x="998" y="533"/>
                    <a:pt x="997" y="531"/>
                    <a:pt x="997" y="530"/>
                  </a:cubicBezTo>
                  <a:cubicBezTo>
                    <a:pt x="996" y="529"/>
                    <a:pt x="997" y="529"/>
                    <a:pt x="998" y="529"/>
                  </a:cubicBezTo>
                  <a:cubicBezTo>
                    <a:pt x="999" y="529"/>
                    <a:pt x="1000" y="530"/>
                    <a:pt x="1000" y="530"/>
                  </a:cubicBezTo>
                  <a:cubicBezTo>
                    <a:pt x="1001" y="530"/>
                    <a:pt x="1001" y="531"/>
                    <a:pt x="1002" y="530"/>
                  </a:cubicBezTo>
                  <a:cubicBezTo>
                    <a:pt x="1003" y="528"/>
                    <a:pt x="1003" y="529"/>
                    <a:pt x="1005" y="530"/>
                  </a:cubicBezTo>
                  <a:cubicBezTo>
                    <a:pt x="1006" y="530"/>
                    <a:pt x="1005" y="530"/>
                    <a:pt x="1005" y="531"/>
                  </a:cubicBezTo>
                  <a:cubicBezTo>
                    <a:pt x="1005" y="532"/>
                    <a:pt x="1007" y="532"/>
                    <a:pt x="1007" y="533"/>
                  </a:cubicBezTo>
                  <a:cubicBezTo>
                    <a:pt x="1008" y="534"/>
                    <a:pt x="1008" y="532"/>
                    <a:pt x="1008" y="531"/>
                  </a:cubicBezTo>
                  <a:cubicBezTo>
                    <a:pt x="1008" y="530"/>
                    <a:pt x="1008" y="530"/>
                    <a:pt x="1008" y="529"/>
                  </a:cubicBezTo>
                  <a:cubicBezTo>
                    <a:pt x="1008" y="528"/>
                    <a:pt x="1008" y="528"/>
                    <a:pt x="1009" y="527"/>
                  </a:cubicBezTo>
                  <a:cubicBezTo>
                    <a:pt x="1009" y="526"/>
                    <a:pt x="1010" y="527"/>
                    <a:pt x="1011" y="527"/>
                  </a:cubicBezTo>
                  <a:cubicBezTo>
                    <a:pt x="1011" y="528"/>
                    <a:pt x="1012" y="529"/>
                    <a:pt x="1013" y="529"/>
                  </a:cubicBezTo>
                  <a:cubicBezTo>
                    <a:pt x="1015" y="530"/>
                    <a:pt x="1015" y="530"/>
                    <a:pt x="1016" y="531"/>
                  </a:cubicBezTo>
                  <a:cubicBezTo>
                    <a:pt x="1017" y="532"/>
                    <a:pt x="1017" y="531"/>
                    <a:pt x="1018" y="531"/>
                  </a:cubicBezTo>
                  <a:cubicBezTo>
                    <a:pt x="1018" y="530"/>
                    <a:pt x="1019" y="530"/>
                    <a:pt x="1019" y="529"/>
                  </a:cubicBezTo>
                  <a:cubicBezTo>
                    <a:pt x="1019" y="529"/>
                    <a:pt x="1018" y="528"/>
                    <a:pt x="1017" y="528"/>
                  </a:cubicBezTo>
                  <a:cubicBezTo>
                    <a:pt x="1017" y="528"/>
                    <a:pt x="1017" y="527"/>
                    <a:pt x="1018" y="527"/>
                  </a:cubicBezTo>
                  <a:cubicBezTo>
                    <a:pt x="1019" y="527"/>
                    <a:pt x="1020" y="528"/>
                    <a:pt x="1021" y="528"/>
                  </a:cubicBezTo>
                  <a:cubicBezTo>
                    <a:pt x="1021" y="529"/>
                    <a:pt x="1022" y="530"/>
                    <a:pt x="1023" y="530"/>
                  </a:cubicBezTo>
                  <a:cubicBezTo>
                    <a:pt x="1024" y="531"/>
                    <a:pt x="1024" y="530"/>
                    <a:pt x="1024" y="530"/>
                  </a:cubicBezTo>
                  <a:cubicBezTo>
                    <a:pt x="1024" y="529"/>
                    <a:pt x="1026" y="530"/>
                    <a:pt x="1027" y="530"/>
                  </a:cubicBezTo>
                  <a:cubicBezTo>
                    <a:pt x="1028" y="531"/>
                    <a:pt x="1027" y="530"/>
                    <a:pt x="1026" y="528"/>
                  </a:cubicBezTo>
                  <a:cubicBezTo>
                    <a:pt x="1026" y="527"/>
                    <a:pt x="1027" y="528"/>
                    <a:pt x="1028" y="529"/>
                  </a:cubicBezTo>
                  <a:cubicBezTo>
                    <a:pt x="1029" y="529"/>
                    <a:pt x="1029" y="529"/>
                    <a:pt x="1030" y="529"/>
                  </a:cubicBezTo>
                  <a:cubicBezTo>
                    <a:pt x="1031" y="529"/>
                    <a:pt x="1031" y="529"/>
                    <a:pt x="1032" y="529"/>
                  </a:cubicBezTo>
                  <a:cubicBezTo>
                    <a:pt x="1033" y="529"/>
                    <a:pt x="1034" y="528"/>
                    <a:pt x="1036" y="528"/>
                  </a:cubicBezTo>
                  <a:cubicBezTo>
                    <a:pt x="1037" y="528"/>
                    <a:pt x="1038" y="527"/>
                    <a:pt x="1038" y="527"/>
                  </a:cubicBezTo>
                  <a:cubicBezTo>
                    <a:pt x="1038" y="527"/>
                    <a:pt x="1039" y="528"/>
                    <a:pt x="1039" y="529"/>
                  </a:cubicBezTo>
                  <a:cubicBezTo>
                    <a:pt x="1040" y="530"/>
                    <a:pt x="1041" y="530"/>
                    <a:pt x="1042" y="530"/>
                  </a:cubicBezTo>
                  <a:cubicBezTo>
                    <a:pt x="1042" y="531"/>
                    <a:pt x="1043" y="530"/>
                    <a:pt x="1043" y="531"/>
                  </a:cubicBezTo>
                  <a:cubicBezTo>
                    <a:pt x="1044" y="531"/>
                    <a:pt x="1044" y="531"/>
                    <a:pt x="1044" y="531"/>
                  </a:cubicBezTo>
                  <a:cubicBezTo>
                    <a:pt x="1044" y="531"/>
                    <a:pt x="1045" y="533"/>
                    <a:pt x="1045" y="534"/>
                  </a:cubicBezTo>
                  <a:cubicBezTo>
                    <a:pt x="1045" y="535"/>
                    <a:pt x="1045" y="536"/>
                    <a:pt x="1045" y="537"/>
                  </a:cubicBezTo>
                  <a:cubicBezTo>
                    <a:pt x="1046" y="538"/>
                    <a:pt x="1046" y="542"/>
                    <a:pt x="1047" y="544"/>
                  </a:cubicBezTo>
                  <a:cubicBezTo>
                    <a:pt x="1047" y="546"/>
                    <a:pt x="1048" y="545"/>
                    <a:pt x="1049" y="546"/>
                  </a:cubicBezTo>
                  <a:cubicBezTo>
                    <a:pt x="1050" y="546"/>
                    <a:pt x="1050" y="547"/>
                    <a:pt x="1051" y="548"/>
                  </a:cubicBezTo>
                  <a:cubicBezTo>
                    <a:pt x="1051" y="548"/>
                    <a:pt x="1053" y="548"/>
                    <a:pt x="1054" y="548"/>
                  </a:cubicBezTo>
                  <a:cubicBezTo>
                    <a:pt x="1055" y="548"/>
                    <a:pt x="1056" y="548"/>
                    <a:pt x="1058" y="548"/>
                  </a:cubicBezTo>
                  <a:cubicBezTo>
                    <a:pt x="1060" y="548"/>
                    <a:pt x="1060" y="548"/>
                    <a:pt x="1061" y="549"/>
                  </a:cubicBezTo>
                  <a:cubicBezTo>
                    <a:pt x="1062" y="550"/>
                    <a:pt x="1062" y="550"/>
                    <a:pt x="1063" y="551"/>
                  </a:cubicBezTo>
                  <a:cubicBezTo>
                    <a:pt x="1063" y="551"/>
                    <a:pt x="1063" y="553"/>
                    <a:pt x="1064" y="554"/>
                  </a:cubicBezTo>
                  <a:cubicBezTo>
                    <a:pt x="1064" y="555"/>
                    <a:pt x="1064" y="555"/>
                    <a:pt x="1065" y="554"/>
                  </a:cubicBezTo>
                  <a:cubicBezTo>
                    <a:pt x="1066" y="554"/>
                    <a:pt x="1067" y="554"/>
                    <a:pt x="1068" y="554"/>
                  </a:cubicBezTo>
                  <a:cubicBezTo>
                    <a:pt x="1069" y="555"/>
                    <a:pt x="1069" y="555"/>
                    <a:pt x="1070" y="556"/>
                  </a:cubicBezTo>
                  <a:cubicBezTo>
                    <a:pt x="1071" y="556"/>
                    <a:pt x="1072" y="555"/>
                    <a:pt x="1073" y="554"/>
                  </a:cubicBezTo>
                  <a:cubicBezTo>
                    <a:pt x="1074" y="554"/>
                    <a:pt x="1075" y="555"/>
                    <a:pt x="1075" y="556"/>
                  </a:cubicBezTo>
                  <a:cubicBezTo>
                    <a:pt x="1076" y="557"/>
                    <a:pt x="1077" y="557"/>
                    <a:pt x="1077" y="556"/>
                  </a:cubicBezTo>
                  <a:cubicBezTo>
                    <a:pt x="1078" y="556"/>
                    <a:pt x="1078" y="556"/>
                    <a:pt x="1079" y="556"/>
                  </a:cubicBezTo>
                  <a:cubicBezTo>
                    <a:pt x="1080" y="557"/>
                    <a:pt x="1081" y="558"/>
                    <a:pt x="1083" y="558"/>
                  </a:cubicBezTo>
                  <a:cubicBezTo>
                    <a:pt x="1085" y="559"/>
                    <a:pt x="1085" y="558"/>
                    <a:pt x="1085" y="558"/>
                  </a:cubicBezTo>
                  <a:cubicBezTo>
                    <a:pt x="1086" y="558"/>
                    <a:pt x="1087" y="560"/>
                    <a:pt x="1088" y="560"/>
                  </a:cubicBezTo>
                  <a:cubicBezTo>
                    <a:pt x="1089" y="561"/>
                    <a:pt x="1090" y="561"/>
                    <a:pt x="1091" y="562"/>
                  </a:cubicBezTo>
                  <a:cubicBezTo>
                    <a:pt x="1091" y="562"/>
                    <a:pt x="1091" y="563"/>
                    <a:pt x="1092" y="564"/>
                  </a:cubicBezTo>
                  <a:cubicBezTo>
                    <a:pt x="1093" y="566"/>
                    <a:pt x="1094" y="567"/>
                    <a:pt x="1093" y="568"/>
                  </a:cubicBezTo>
                  <a:cubicBezTo>
                    <a:pt x="1093" y="570"/>
                    <a:pt x="1094" y="569"/>
                    <a:pt x="1094" y="569"/>
                  </a:cubicBezTo>
                  <a:cubicBezTo>
                    <a:pt x="1094" y="569"/>
                    <a:pt x="1095" y="569"/>
                    <a:pt x="1096" y="569"/>
                  </a:cubicBezTo>
                  <a:cubicBezTo>
                    <a:pt x="1096" y="569"/>
                    <a:pt x="1096" y="568"/>
                    <a:pt x="1096" y="568"/>
                  </a:cubicBezTo>
                  <a:cubicBezTo>
                    <a:pt x="1096" y="567"/>
                    <a:pt x="1097" y="567"/>
                    <a:pt x="1098" y="567"/>
                  </a:cubicBezTo>
                  <a:cubicBezTo>
                    <a:pt x="1099" y="567"/>
                    <a:pt x="1099" y="568"/>
                    <a:pt x="1099" y="569"/>
                  </a:cubicBezTo>
                  <a:cubicBezTo>
                    <a:pt x="1099" y="570"/>
                    <a:pt x="1098" y="570"/>
                    <a:pt x="1098" y="571"/>
                  </a:cubicBezTo>
                  <a:cubicBezTo>
                    <a:pt x="1098" y="572"/>
                    <a:pt x="1099" y="572"/>
                    <a:pt x="1099" y="573"/>
                  </a:cubicBezTo>
                  <a:cubicBezTo>
                    <a:pt x="1100" y="573"/>
                    <a:pt x="1100" y="573"/>
                    <a:pt x="1101" y="574"/>
                  </a:cubicBezTo>
                  <a:cubicBezTo>
                    <a:pt x="1103" y="575"/>
                    <a:pt x="1102" y="575"/>
                    <a:pt x="1102" y="574"/>
                  </a:cubicBezTo>
                  <a:cubicBezTo>
                    <a:pt x="1103" y="573"/>
                    <a:pt x="1103" y="573"/>
                    <a:pt x="1104" y="573"/>
                  </a:cubicBezTo>
                  <a:cubicBezTo>
                    <a:pt x="1104" y="573"/>
                    <a:pt x="1105" y="573"/>
                    <a:pt x="1105" y="575"/>
                  </a:cubicBezTo>
                  <a:cubicBezTo>
                    <a:pt x="1105" y="576"/>
                    <a:pt x="1105" y="576"/>
                    <a:pt x="1106" y="576"/>
                  </a:cubicBezTo>
                  <a:cubicBezTo>
                    <a:pt x="1107" y="576"/>
                    <a:pt x="1107" y="575"/>
                    <a:pt x="1108" y="576"/>
                  </a:cubicBezTo>
                  <a:cubicBezTo>
                    <a:pt x="1108" y="576"/>
                    <a:pt x="1108" y="577"/>
                    <a:pt x="1109" y="577"/>
                  </a:cubicBezTo>
                  <a:cubicBezTo>
                    <a:pt x="1109" y="578"/>
                    <a:pt x="1110" y="577"/>
                    <a:pt x="1110" y="577"/>
                  </a:cubicBezTo>
                  <a:cubicBezTo>
                    <a:pt x="1110" y="576"/>
                    <a:pt x="1111" y="576"/>
                    <a:pt x="1111" y="575"/>
                  </a:cubicBezTo>
                  <a:cubicBezTo>
                    <a:pt x="1111" y="574"/>
                    <a:pt x="1111" y="573"/>
                    <a:pt x="1112" y="572"/>
                  </a:cubicBezTo>
                  <a:cubicBezTo>
                    <a:pt x="1112" y="572"/>
                    <a:pt x="1113" y="571"/>
                    <a:pt x="1113" y="571"/>
                  </a:cubicBezTo>
                  <a:cubicBezTo>
                    <a:pt x="1114" y="571"/>
                    <a:pt x="1114" y="571"/>
                    <a:pt x="1113" y="572"/>
                  </a:cubicBezTo>
                  <a:cubicBezTo>
                    <a:pt x="1113" y="573"/>
                    <a:pt x="1113" y="574"/>
                    <a:pt x="1113" y="575"/>
                  </a:cubicBezTo>
                  <a:cubicBezTo>
                    <a:pt x="1113" y="576"/>
                    <a:pt x="1114" y="576"/>
                    <a:pt x="1115" y="576"/>
                  </a:cubicBezTo>
                  <a:cubicBezTo>
                    <a:pt x="1116" y="576"/>
                    <a:pt x="1117" y="578"/>
                    <a:pt x="1117" y="577"/>
                  </a:cubicBezTo>
                  <a:cubicBezTo>
                    <a:pt x="1117" y="576"/>
                    <a:pt x="1118" y="577"/>
                    <a:pt x="1118" y="578"/>
                  </a:cubicBezTo>
                  <a:cubicBezTo>
                    <a:pt x="1119" y="578"/>
                    <a:pt x="1119" y="577"/>
                    <a:pt x="1119" y="576"/>
                  </a:cubicBezTo>
                  <a:cubicBezTo>
                    <a:pt x="1120" y="576"/>
                    <a:pt x="1120" y="577"/>
                    <a:pt x="1122" y="577"/>
                  </a:cubicBezTo>
                  <a:cubicBezTo>
                    <a:pt x="1124" y="578"/>
                    <a:pt x="1123" y="578"/>
                    <a:pt x="1124" y="579"/>
                  </a:cubicBezTo>
                  <a:cubicBezTo>
                    <a:pt x="1124" y="581"/>
                    <a:pt x="1125" y="581"/>
                    <a:pt x="1126" y="582"/>
                  </a:cubicBezTo>
                  <a:cubicBezTo>
                    <a:pt x="1127" y="583"/>
                    <a:pt x="1128" y="585"/>
                    <a:pt x="1128" y="586"/>
                  </a:cubicBezTo>
                  <a:cubicBezTo>
                    <a:pt x="1128" y="587"/>
                    <a:pt x="1129" y="588"/>
                    <a:pt x="1130" y="588"/>
                  </a:cubicBezTo>
                  <a:cubicBezTo>
                    <a:pt x="1131" y="589"/>
                    <a:pt x="1132" y="589"/>
                    <a:pt x="1133" y="589"/>
                  </a:cubicBezTo>
                  <a:cubicBezTo>
                    <a:pt x="1134" y="589"/>
                    <a:pt x="1134" y="589"/>
                    <a:pt x="1135" y="588"/>
                  </a:cubicBezTo>
                  <a:cubicBezTo>
                    <a:pt x="1136" y="587"/>
                    <a:pt x="1135" y="586"/>
                    <a:pt x="1135" y="585"/>
                  </a:cubicBezTo>
                  <a:cubicBezTo>
                    <a:pt x="1135" y="584"/>
                    <a:pt x="1136" y="586"/>
                    <a:pt x="1137" y="586"/>
                  </a:cubicBezTo>
                  <a:cubicBezTo>
                    <a:pt x="1138" y="587"/>
                    <a:pt x="1139" y="588"/>
                    <a:pt x="1140" y="588"/>
                  </a:cubicBezTo>
                  <a:cubicBezTo>
                    <a:pt x="1141" y="588"/>
                    <a:pt x="1142" y="588"/>
                    <a:pt x="1142" y="588"/>
                  </a:cubicBezTo>
                  <a:cubicBezTo>
                    <a:pt x="1143" y="587"/>
                    <a:pt x="1143" y="588"/>
                    <a:pt x="1144" y="589"/>
                  </a:cubicBezTo>
                  <a:cubicBezTo>
                    <a:pt x="1144" y="589"/>
                    <a:pt x="1144" y="590"/>
                    <a:pt x="1145" y="591"/>
                  </a:cubicBezTo>
                  <a:cubicBezTo>
                    <a:pt x="1146" y="592"/>
                    <a:pt x="1145" y="594"/>
                    <a:pt x="1145" y="596"/>
                  </a:cubicBezTo>
                  <a:cubicBezTo>
                    <a:pt x="1145" y="598"/>
                    <a:pt x="1145" y="599"/>
                    <a:pt x="1146" y="601"/>
                  </a:cubicBezTo>
                  <a:cubicBezTo>
                    <a:pt x="1146" y="602"/>
                    <a:pt x="1146" y="602"/>
                    <a:pt x="1146" y="603"/>
                  </a:cubicBezTo>
                  <a:cubicBezTo>
                    <a:pt x="1146" y="604"/>
                    <a:pt x="1146" y="605"/>
                    <a:pt x="1146" y="606"/>
                  </a:cubicBezTo>
                  <a:cubicBezTo>
                    <a:pt x="1146" y="607"/>
                    <a:pt x="1147" y="608"/>
                    <a:pt x="1148" y="609"/>
                  </a:cubicBezTo>
                  <a:cubicBezTo>
                    <a:pt x="1149" y="610"/>
                    <a:pt x="1150" y="612"/>
                    <a:pt x="1150" y="613"/>
                  </a:cubicBezTo>
                  <a:cubicBezTo>
                    <a:pt x="1151" y="614"/>
                    <a:pt x="1151" y="614"/>
                    <a:pt x="1150" y="615"/>
                  </a:cubicBezTo>
                  <a:cubicBezTo>
                    <a:pt x="1149" y="617"/>
                    <a:pt x="1150" y="618"/>
                    <a:pt x="1149" y="619"/>
                  </a:cubicBezTo>
                  <a:cubicBezTo>
                    <a:pt x="1149" y="620"/>
                    <a:pt x="1148" y="621"/>
                    <a:pt x="1149" y="623"/>
                  </a:cubicBezTo>
                  <a:cubicBezTo>
                    <a:pt x="1149" y="625"/>
                    <a:pt x="1149" y="626"/>
                    <a:pt x="1148" y="627"/>
                  </a:cubicBezTo>
                  <a:cubicBezTo>
                    <a:pt x="1147" y="628"/>
                    <a:pt x="1148" y="629"/>
                    <a:pt x="1147" y="631"/>
                  </a:cubicBezTo>
                  <a:cubicBezTo>
                    <a:pt x="1147" y="632"/>
                    <a:pt x="1144" y="632"/>
                    <a:pt x="1143" y="632"/>
                  </a:cubicBezTo>
                  <a:cubicBezTo>
                    <a:pt x="1141" y="632"/>
                    <a:pt x="1141" y="632"/>
                    <a:pt x="1141" y="633"/>
                  </a:cubicBezTo>
                  <a:cubicBezTo>
                    <a:pt x="1141" y="635"/>
                    <a:pt x="1139" y="635"/>
                    <a:pt x="1138" y="635"/>
                  </a:cubicBezTo>
                  <a:cubicBezTo>
                    <a:pt x="1137" y="636"/>
                    <a:pt x="1136" y="637"/>
                    <a:pt x="1136" y="638"/>
                  </a:cubicBezTo>
                  <a:cubicBezTo>
                    <a:pt x="1136" y="639"/>
                    <a:pt x="1139" y="642"/>
                    <a:pt x="1139" y="644"/>
                  </a:cubicBezTo>
                  <a:cubicBezTo>
                    <a:pt x="1139" y="645"/>
                    <a:pt x="1138" y="647"/>
                    <a:pt x="1138" y="649"/>
                  </a:cubicBezTo>
                  <a:cubicBezTo>
                    <a:pt x="1139" y="650"/>
                    <a:pt x="1138" y="653"/>
                    <a:pt x="1139" y="654"/>
                  </a:cubicBezTo>
                  <a:cubicBezTo>
                    <a:pt x="1139" y="656"/>
                    <a:pt x="1139" y="656"/>
                    <a:pt x="1138" y="657"/>
                  </a:cubicBezTo>
                  <a:cubicBezTo>
                    <a:pt x="1138" y="659"/>
                    <a:pt x="1140" y="660"/>
                    <a:pt x="1140" y="662"/>
                  </a:cubicBezTo>
                  <a:cubicBezTo>
                    <a:pt x="1140" y="663"/>
                    <a:pt x="1141" y="663"/>
                    <a:pt x="1142" y="663"/>
                  </a:cubicBezTo>
                  <a:cubicBezTo>
                    <a:pt x="1143" y="664"/>
                    <a:pt x="1145" y="665"/>
                    <a:pt x="1145" y="666"/>
                  </a:cubicBezTo>
                  <a:cubicBezTo>
                    <a:pt x="1146" y="667"/>
                    <a:pt x="1147" y="669"/>
                    <a:pt x="1146" y="669"/>
                  </a:cubicBezTo>
                  <a:cubicBezTo>
                    <a:pt x="1146" y="670"/>
                    <a:pt x="1145" y="671"/>
                    <a:pt x="1145" y="672"/>
                  </a:cubicBezTo>
                  <a:cubicBezTo>
                    <a:pt x="1145" y="672"/>
                    <a:pt x="1147" y="675"/>
                    <a:pt x="1147" y="676"/>
                  </a:cubicBezTo>
                  <a:cubicBezTo>
                    <a:pt x="1147" y="677"/>
                    <a:pt x="1147" y="678"/>
                    <a:pt x="1148" y="680"/>
                  </a:cubicBezTo>
                  <a:cubicBezTo>
                    <a:pt x="1148" y="681"/>
                    <a:pt x="1147" y="681"/>
                    <a:pt x="1146" y="682"/>
                  </a:cubicBezTo>
                  <a:cubicBezTo>
                    <a:pt x="1146" y="683"/>
                    <a:pt x="1146" y="686"/>
                    <a:pt x="1146" y="687"/>
                  </a:cubicBezTo>
                  <a:cubicBezTo>
                    <a:pt x="1146" y="688"/>
                    <a:pt x="1145" y="689"/>
                    <a:pt x="1144" y="690"/>
                  </a:cubicBezTo>
                  <a:cubicBezTo>
                    <a:pt x="1143" y="691"/>
                    <a:pt x="1143" y="690"/>
                    <a:pt x="1142" y="689"/>
                  </a:cubicBezTo>
                  <a:cubicBezTo>
                    <a:pt x="1140" y="689"/>
                    <a:pt x="1140" y="691"/>
                    <a:pt x="1139" y="691"/>
                  </a:cubicBezTo>
                  <a:cubicBezTo>
                    <a:pt x="1138" y="692"/>
                    <a:pt x="1136" y="692"/>
                    <a:pt x="1135" y="692"/>
                  </a:cubicBezTo>
                  <a:cubicBezTo>
                    <a:pt x="1134" y="693"/>
                    <a:pt x="1131" y="692"/>
                    <a:pt x="1131" y="692"/>
                  </a:cubicBezTo>
                  <a:cubicBezTo>
                    <a:pt x="1130" y="691"/>
                    <a:pt x="1129" y="691"/>
                    <a:pt x="1128" y="692"/>
                  </a:cubicBezTo>
                  <a:cubicBezTo>
                    <a:pt x="1127" y="692"/>
                    <a:pt x="1127" y="691"/>
                    <a:pt x="1127" y="691"/>
                  </a:cubicBezTo>
                  <a:cubicBezTo>
                    <a:pt x="1127" y="690"/>
                    <a:pt x="1125" y="691"/>
                    <a:pt x="1125" y="691"/>
                  </a:cubicBezTo>
                  <a:cubicBezTo>
                    <a:pt x="1124" y="692"/>
                    <a:pt x="1124" y="693"/>
                    <a:pt x="1123" y="693"/>
                  </a:cubicBezTo>
                  <a:cubicBezTo>
                    <a:pt x="1123" y="694"/>
                    <a:pt x="1122" y="693"/>
                    <a:pt x="1121" y="693"/>
                  </a:cubicBezTo>
                  <a:cubicBezTo>
                    <a:pt x="1120" y="693"/>
                    <a:pt x="1120" y="694"/>
                    <a:pt x="1120" y="695"/>
                  </a:cubicBezTo>
                  <a:cubicBezTo>
                    <a:pt x="1120" y="696"/>
                    <a:pt x="1119" y="694"/>
                    <a:pt x="1118" y="694"/>
                  </a:cubicBezTo>
                  <a:cubicBezTo>
                    <a:pt x="1118" y="693"/>
                    <a:pt x="1118" y="692"/>
                    <a:pt x="1118" y="691"/>
                  </a:cubicBezTo>
                  <a:cubicBezTo>
                    <a:pt x="1117" y="690"/>
                    <a:pt x="1115" y="690"/>
                    <a:pt x="1115" y="690"/>
                  </a:cubicBezTo>
                  <a:cubicBezTo>
                    <a:pt x="1113" y="690"/>
                    <a:pt x="1113" y="690"/>
                    <a:pt x="1113" y="690"/>
                  </a:cubicBezTo>
                  <a:cubicBezTo>
                    <a:pt x="1109" y="692"/>
                    <a:pt x="1106" y="693"/>
                    <a:pt x="1103" y="696"/>
                  </a:cubicBezTo>
                  <a:cubicBezTo>
                    <a:pt x="1100" y="698"/>
                    <a:pt x="1100" y="699"/>
                    <a:pt x="1099" y="699"/>
                  </a:cubicBezTo>
                  <a:cubicBezTo>
                    <a:pt x="1099" y="698"/>
                    <a:pt x="1099" y="698"/>
                    <a:pt x="1099" y="698"/>
                  </a:cubicBezTo>
                  <a:cubicBezTo>
                    <a:pt x="1099" y="696"/>
                    <a:pt x="1099" y="694"/>
                    <a:pt x="1098" y="694"/>
                  </a:cubicBezTo>
                  <a:cubicBezTo>
                    <a:pt x="1097" y="694"/>
                    <a:pt x="1097" y="695"/>
                    <a:pt x="1094" y="695"/>
                  </a:cubicBezTo>
                  <a:cubicBezTo>
                    <a:pt x="1092" y="695"/>
                    <a:pt x="1093" y="695"/>
                    <a:pt x="1091" y="695"/>
                  </a:cubicBezTo>
                  <a:cubicBezTo>
                    <a:pt x="1089" y="695"/>
                    <a:pt x="1087" y="693"/>
                    <a:pt x="1086" y="692"/>
                  </a:cubicBezTo>
                  <a:cubicBezTo>
                    <a:pt x="1085" y="692"/>
                    <a:pt x="1084" y="692"/>
                    <a:pt x="1084" y="691"/>
                  </a:cubicBezTo>
                  <a:cubicBezTo>
                    <a:pt x="1083" y="691"/>
                    <a:pt x="1083" y="691"/>
                    <a:pt x="1083" y="691"/>
                  </a:cubicBezTo>
                  <a:cubicBezTo>
                    <a:pt x="1082" y="691"/>
                    <a:pt x="1082" y="691"/>
                    <a:pt x="1081" y="691"/>
                  </a:cubicBezTo>
                  <a:cubicBezTo>
                    <a:pt x="1081" y="692"/>
                    <a:pt x="1080" y="692"/>
                    <a:pt x="1080" y="692"/>
                  </a:cubicBezTo>
                  <a:cubicBezTo>
                    <a:pt x="1081" y="692"/>
                    <a:pt x="1081" y="692"/>
                    <a:pt x="1082" y="692"/>
                  </a:cubicBezTo>
                  <a:cubicBezTo>
                    <a:pt x="1083" y="692"/>
                    <a:pt x="1083" y="693"/>
                    <a:pt x="1082" y="694"/>
                  </a:cubicBezTo>
                  <a:cubicBezTo>
                    <a:pt x="1082" y="694"/>
                    <a:pt x="1081" y="694"/>
                    <a:pt x="1081" y="695"/>
                  </a:cubicBezTo>
                  <a:cubicBezTo>
                    <a:pt x="1080" y="696"/>
                    <a:pt x="1081" y="696"/>
                    <a:pt x="1081" y="697"/>
                  </a:cubicBezTo>
                  <a:cubicBezTo>
                    <a:pt x="1081" y="697"/>
                    <a:pt x="1080" y="696"/>
                    <a:pt x="1079" y="696"/>
                  </a:cubicBezTo>
                  <a:cubicBezTo>
                    <a:pt x="1079" y="696"/>
                    <a:pt x="1078" y="696"/>
                    <a:pt x="1077" y="696"/>
                  </a:cubicBezTo>
                  <a:cubicBezTo>
                    <a:pt x="1076" y="696"/>
                    <a:pt x="1077" y="698"/>
                    <a:pt x="1077" y="698"/>
                  </a:cubicBezTo>
                  <a:cubicBezTo>
                    <a:pt x="1077" y="699"/>
                    <a:pt x="1077" y="699"/>
                    <a:pt x="1078" y="699"/>
                  </a:cubicBezTo>
                  <a:cubicBezTo>
                    <a:pt x="1079" y="699"/>
                    <a:pt x="1079" y="701"/>
                    <a:pt x="1080" y="701"/>
                  </a:cubicBezTo>
                  <a:cubicBezTo>
                    <a:pt x="1081" y="702"/>
                    <a:pt x="1081" y="702"/>
                    <a:pt x="1081" y="703"/>
                  </a:cubicBezTo>
                  <a:cubicBezTo>
                    <a:pt x="1081" y="704"/>
                    <a:pt x="1081" y="705"/>
                    <a:pt x="1082" y="706"/>
                  </a:cubicBezTo>
                  <a:cubicBezTo>
                    <a:pt x="1082" y="707"/>
                    <a:pt x="1081" y="707"/>
                    <a:pt x="1081" y="708"/>
                  </a:cubicBezTo>
                  <a:cubicBezTo>
                    <a:pt x="1082" y="709"/>
                    <a:pt x="1082" y="709"/>
                    <a:pt x="1084" y="710"/>
                  </a:cubicBezTo>
                  <a:cubicBezTo>
                    <a:pt x="1085" y="711"/>
                    <a:pt x="1084" y="711"/>
                    <a:pt x="1084" y="712"/>
                  </a:cubicBezTo>
                  <a:cubicBezTo>
                    <a:pt x="1084" y="712"/>
                    <a:pt x="1086" y="714"/>
                    <a:pt x="1087" y="715"/>
                  </a:cubicBezTo>
                  <a:cubicBezTo>
                    <a:pt x="1088" y="716"/>
                    <a:pt x="1089" y="716"/>
                    <a:pt x="1090" y="716"/>
                  </a:cubicBezTo>
                  <a:cubicBezTo>
                    <a:pt x="1092" y="716"/>
                    <a:pt x="1091" y="717"/>
                    <a:pt x="1091" y="718"/>
                  </a:cubicBezTo>
                  <a:cubicBezTo>
                    <a:pt x="1091" y="718"/>
                    <a:pt x="1090" y="718"/>
                    <a:pt x="1092" y="718"/>
                  </a:cubicBezTo>
                  <a:cubicBezTo>
                    <a:pt x="1093" y="718"/>
                    <a:pt x="1092" y="719"/>
                    <a:pt x="1092" y="720"/>
                  </a:cubicBezTo>
                  <a:cubicBezTo>
                    <a:pt x="1091" y="720"/>
                    <a:pt x="1090" y="721"/>
                    <a:pt x="1089" y="721"/>
                  </a:cubicBezTo>
                  <a:cubicBezTo>
                    <a:pt x="1087" y="721"/>
                    <a:pt x="1087" y="722"/>
                    <a:pt x="1086" y="722"/>
                  </a:cubicBezTo>
                  <a:cubicBezTo>
                    <a:pt x="1084" y="722"/>
                    <a:pt x="1083" y="723"/>
                    <a:pt x="1082" y="723"/>
                  </a:cubicBezTo>
                  <a:cubicBezTo>
                    <a:pt x="1080" y="723"/>
                    <a:pt x="1080" y="723"/>
                    <a:pt x="1079" y="723"/>
                  </a:cubicBezTo>
                  <a:cubicBezTo>
                    <a:pt x="1078" y="723"/>
                    <a:pt x="1077" y="724"/>
                    <a:pt x="1077" y="725"/>
                  </a:cubicBezTo>
                  <a:cubicBezTo>
                    <a:pt x="1076" y="725"/>
                    <a:pt x="1076" y="726"/>
                    <a:pt x="1075" y="726"/>
                  </a:cubicBezTo>
                  <a:cubicBezTo>
                    <a:pt x="1074" y="726"/>
                    <a:pt x="1075" y="725"/>
                    <a:pt x="1075" y="724"/>
                  </a:cubicBezTo>
                  <a:cubicBezTo>
                    <a:pt x="1075" y="723"/>
                    <a:pt x="1075" y="722"/>
                    <a:pt x="1074" y="722"/>
                  </a:cubicBezTo>
                  <a:cubicBezTo>
                    <a:pt x="1073" y="722"/>
                    <a:pt x="1073" y="722"/>
                    <a:pt x="1073" y="723"/>
                  </a:cubicBezTo>
                  <a:cubicBezTo>
                    <a:pt x="1073" y="724"/>
                    <a:pt x="1072" y="722"/>
                    <a:pt x="1071" y="722"/>
                  </a:cubicBezTo>
                  <a:cubicBezTo>
                    <a:pt x="1070" y="722"/>
                    <a:pt x="1069" y="724"/>
                    <a:pt x="1069" y="724"/>
                  </a:cubicBezTo>
                  <a:cubicBezTo>
                    <a:pt x="1068" y="725"/>
                    <a:pt x="1067" y="725"/>
                    <a:pt x="1067" y="726"/>
                  </a:cubicBezTo>
                  <a:cubicBezTo>
                    <a:pt x="1067" y="727"/>
                    <a:pt x="1067" y="727"/>
                    <a:pt x="1066" y="727"/>
                  </a:cubicBezTo>
                  <a:cubicBezTo>
                    <a:pt x="1065" y="727"/>
                    <a:pt x="1064" y="726"/>
                    <a:pt x="1064" y="726"/>
                  </a:cubicBezTo>
                  <a:cubicBezTo>
                    <a:pt x="1063" y="727"/>
                    <a:pt x="1062" y="727"/>
                    <a:pt x="1062" y="727"/>
                  </a:cubicBezTo>
                  <a:cubicBezTo>
                    <a:pt x="1061" y="726"/>
                    <a:pt x="1059" y="725"/>
                    <a:pt x="1059" y="725"/>
                  </a:cubicBezTo>
                  <a:cubicBezTo>
                    <a:pt x="1058" y="725"/>
                    <a:pt x="1057" y="725"/>
                    <a:pt x="1056" y="726"/>
                  </a:cubicBezTo>
                  <a:cubicBezTo>
                    <a:pt x="1056" y="727"/>
                    <a:pt x="1056" y="727"/>
                    <a:pt x="1055" y="726"/>
                  </a:cubicBezTo>
                  <a:cubicBezTo>
                    <a:pt x="1055" y="725"/>
                    <a:pt x="1054" y="725"/>
                    <a:pt x="1053" y="725"/>
                  </a:cubicBezTo>
                  <a:cubicBezTo>
                    <a:pt x="1052" y="725"/>
                    <a:pt x="1051" y="725"/>
                    <a:pt x="1051" y="725"/>
                  </a:cubicBezTo>
                  <a:cubicBezTo>
                    <a:pt x="1050" y="725"/>
                    <a:pt x="1049" y="727"/>
                    <a:pt x="1049" y="728"/>
                  </a:cubicBezTo>
                  <a:cubicBezTo>
                    <a:pt x="1048" y="728"/>
                    <a:pt x="1048" y="728"/>
                    <a:pt x="1048" y="729"/>
                  </a:cubicBezTo>
                  <a:cubicBezTo>
                    <a:pt x="1048" y="730"/>
                    <a:pt x="1047" y="730"/>
                    <a:pt x="1047" y="730"/>
                  </a:cubicBezTo>
                  <a:cubicBezTo>
                    <a:pt x="1046" y="729"/>
                    <a:pt x="1046" y="729"/>
                    <a:pt x="1045" y="730"/>
                  </a:cubicBezTo>
                  <a:cubicBezTo>
                    <a:pt x="1045" y="731"/>
                    <a:pt x="1044" y="730"/>
                    <a:pt x="1043" y="730"/>
                  </a:cubicBezTo>
                  <a:cubicBezTo>
                    <a:pt x="1042" y="730"/>
                    <a:pt x="1042" y="729"/>
                    <a:pt x="1042" y="729"/>
                  </a:cubicBezTo>
                  <a:cubicBezTo>
                    <a:pt x="1042" y="728"/>
                    <a:pt x="1043" y="727"/>
                    <a:pt x="1042" y="726"/>
                  </a:cubicBezTo>
                  <a:cubicBezTo>
                    <a:pt x="1041" y="725"/>
                    <a:pt x="1039" y="725"/>
                    <a:pt x="1038" y="724"/>
                  </a:cubicBezTo>
                  <a:cubicBezTo>
                    <a:pt x="1037" y="724"/>
                    <a:pt x="1036" y="722"/>
                    <a:pt x="1035" y="722"/>
                  </a:cubicBezTo>
                  <a:cubicBezTo>
                    <a:pt x="1035" y="722"/>
                    <a:pt x="1036" y="721"/>
                    <a:pt x="1035" y="719"/>
                  </a:cubicBezTo>
                  <a:cubicBezTo>
                    <a:pt x="1035" y="718"/>
                    <a:pt x="1034" y="718"/>
                    <a:pt x="1033" y="718"/>
                  </a:cubicBezTo>
                  <a:cubicBezTo>
                    <a:pt x="1033" y="718"/>
                    <a:pt x="1032" y="717"/>
                    <a:pt x="1032" y="717"/>
                  </a:cubicBezTo>
                  <a:cubicBezTo>
                    <a:pt x="1032" y="716"/>
                    <a:pt x="1030" y="717"/>
                    <a:pt x="1029" y="717"/>
                  </a:cubicBezTo>
                  <a:cubicBezTo>
                    <a:pt x="1029" y="717"/>
                    <a:pt x="1029" y="716"/>
                    <a:pt x="1029" y="715"/>
                  </a:cubicBezTo>
                  <a:cubicBezTo>
                    <a:pt x="1028" y="714"/>
                    <a:pt x="1027" y="714"/>
                    <a:pt x="1027" y="714"/>
                  </a:cubicBezTo>
                  <a:cubicBezTo>
                    <a:pt x="1026" y="714"/>
                    <a:pt x="1025" y="714"/>
                    <a:pt x="1025" y="713"/>
                  </a:cubicBezTo>
                  <a:cubicBezTo>
                    <a:pt x="1024" y="713"/>
                    <a:pt x="1024" y="713"/>
                    <a:pt x="1023" y="713"/>
                  </a:cubicBezTo>
                  <a:cubicBezTo>
                    <a:pt x="1022" y="713"/>
                    <a:pt x="1021" y="712"/>
                    <a:pt x="1021" y="712"/>
                  </a:cubicBezTo>
                  <a:cubicBezTo>
                    <a:pt x="1020" y="712"/>
                    <a:pt x="1018" y="712"/>
                    <a:pt x="1017" y="713"/>
                  </a:cubicBezTo>
                  <a:cubicBezTo>
                    <a:pt x="1016" y="713"/>
                    <a:pt x="1015" y="713"/>
                    <a:pt x="1014" y="712"/>
                  </a:cubicBezTo>
                  <a:cubicBezTo>
                    <a:pt x="1013" y="712"/>
                    <a:pt x="1013" y="712"/>
                    <a:pt x="1011" y="712"/>
                  </a:cubicBezTo>
                  <a:cubicBezTo>
                    <a:pt x="1010" y="712"/>
                    <a:pt x="1010" y="711"/>
                    <a:pt x="1009" y="711"/>
                  </a:cubicBezTo>
                  <a:cubicBezTo>
                    <a:pt x="1008" y="711"/>
                    <a:pt x="1007" y="712"/>
                    <a:pt x="1007" y="712"/>
                  </a:cubicBezTo>
                  <a:cubicBezTo>
                    <a:pt x="1006" y="713"/>
                    <a:pt x="1006" y="713"/>
                    <a:pt x="1005" y="713"/>
                  </a:cubicBezTo>
                  <a:cubicBezTo>
                    <a:pt x="1004" y="714"/>
                    <a:pt x="1003" y="714"/>
                    <a:pt x="1002" y="714"/>
                  </a:cubicBezTo>
                  <a:cubicBezTo>
                    <a:pt x="1001" y="714"/>
                    <a:pt x="1000" y="714"/>
                    <a:pt x="1000" y="713"/>
                  </a:cubicBezTo>
                  <a:cubicBezTo>
                    <a:pt x="999" y="713"/>
                    <a:pt x="997" y="712"/>
                    <a:pt x="996" y="713"/>
                  </a:cubicBezTo>
                  <a:cubicBezTo>
                    <a:pt x="995" y="713"/>
                    <a:pt x="995" y="713"/>
                    <a:pt x="995" y="714"/>
                  </a:cubicBezTo>
                  <a:cubicBezTo>
                    <a:pt x="995" y="715"/>
                    <a:pt x="994" y="716"/>
                    <a:pt x="994" y="717"/>
                  </a:cubicBezTo>
                  <a:cubicBezTo>
                    <a:pt x="993" y="718"/>
                    <a:pt x="993" y="718"/>
                    <a:pt x="992" y="718"/>
                  </a:cubicBezTo>
                  <a:cubicBezTo>
                    <a:pt x="991" y="718"/>
                    <a:pt x="991" y="719"/>
                    <a:pt x="992" y="720"/>
                  </a:cubicBezTo>
                  <a:cubicBezTo>
                    <a:pt x="992" y="721"/>
                    <a:pt x="992" y="721"/>
                    <a:pt x="991" y="722"/>
                  </a:cubicBezTo>
                  <a:cubicBezTo>
                    <a:pt x="990" y="722"/>
                    <a:pt x="991" y="723"/>
                    <a:pt x="991" y="725"/>
                  </a:cubicBezTo>
                  <a:cubicBezTo>
                    <a:pt x="991" y="726"/>
                    <a:pt x="992" y="726"/>
                    <a:pt x="993" y="727"/>
                  </a:cubicBezTo>
                  <a:cubicBezTo>
                    <a:pt x="993" y="728"/>
                    <a:pt x="993" y="728"/>
                    <a:pt x="993" y="729"/>
                  </a:cubicBezTo>
                  <a:cubicBezTo>
                    <a:pt x="993" y="730"/>
                    <a:pt x="993" y="731"/>
                    <a:pt x="994" y="731"/>
                  </a:cubicBezTo>
                  <a:cubicBezTo>
                    <a:pt x="995" y="732"/>
                    <a:pt x="995" y="732"/>
                    <a:pt x="996" y="733"/>
                  </a:cubicBezTo>
                  <a:cubicBezTo>
                    <a:pt x="997" y="734"/>
                    <a:pt x="996" y="735"/>
                    <a:pt x="996" y="736"/>
                  </a:cubicBezTo>
                  <a:cubicBezTo>
                    <a:pt x="995" y="736"/>
                    <a:pt x="996" y="738"/>
                    <a:pt x="997" y="739"/>
                  </a:cubicBezTo>
                  <a:cubicBezTo>
                    <a:pt x="998" y="740"/>
                    <a:pt x="998" y="741"/>
                    <a:pt x="997" y="741"/>
                  </a:cubicBezTo>
                  <a:cubicBezTo>
                    <a:pt x="996" y="742"/>
                    <a:pt x="996" y="742"/>
                    <a:pt x="996" y="742"/>
                  </a:cubicBezTo>
                  <a:cubicBezTo>
                    <a:pt x="996" y="743"/>
                    <a:pt x="994" y="743"/>
                    <a:pt x="993" y="743"/>
                  </a:cubicBezTo>
                  <a:cubicBezTo>
                    <a:pt x="992" y="743"/>
                    <a:pt x="992" y="744"/>
                    <a:pt x="992" y="745"/>
                  </a:cubicBezTo>
                  <a:cubicBezTo>
                    <a:pt x="992" y="746"/>
                    <a:pt x="991" y="746"/>
                    <a:pt x="990" y="747"/>
                  </a:cubicBezTo>
                  <a:cubicBezTo>
                    <a:pt x="989" y="747"/>
                    <a:pt x="989" y="748"/>
                    <a:pt x="989" y="749"/>
                  </a:cubicBezTo>
                  <a:cubicBezTo>
                    <a:pt x="988" y="751"/>
                    <a:pt x="989" y="751"/>
                    <a:pt x="989" y="751"/>
                  </a:cubicBezTo>
                  <a:cubicBezTo>
                    <a:pt x="990" y="752"/>
                    <a:pt x="990" y="752"/>
                    <a:pt x="990" y="753"/>
                  </a:cubicBezTo>
                  <a:cubicBezTo>
                    <a:pt x="989" y="754"/>
                    <a:pt x="988" y="753"/>
                    <a:pt x="987" y="752"/>
                  </a:cubicBezTo>
                  <a:cubicBezTo>
                    <a:pt x="986" y="752"/>
                    <a:pt x="986" y="752"/>
                    <a:pt x="985" y="753"/>
                  </a:cubicBezTo>
                  <a:cubicBezTo>
                    <a:pt x="984" y="754"/>
                    <a:pt x="983" y="755"/>
                    <a:pt x="981" y="756"/>
                  </a:cubicBezTo>
                  <a:cubicBezTo>
                    <a:pt x="980" y="757"/>
                    <a:pt x="980" y="757"/>
                    <a:pt x="978" y="758"/>
                  </a:cubicBezTo>
                  <a:cubicBezTo>
                    <a:pt x="977" y="759"/>
                    <a:pt x="980" y="759"/>
                    <a:pt x="981" y="760"/>
                  </a:cubicBezTo>
                  <a:cubicBezTo>
                    <a:pt x="981" y="761"/>
                    <a:pt x="981" y="763"/>
                    <a:pt x="981" y="763"/>
                  </a:cubicBezTo>
                  <a:cubicBezTo>
                    <a:pt x="981" y="764"/>
                    <a:pt x="981" y="764"/>
                    <a:pt x="981" y="764"/>
                  </a:cubicBezTo>
                  <a:cubicBezTo>
                    <a:pt x="983" y="764"/>
                    <a:pt x="986" y="763"/>
                    <a:pt x="987" y="763"/>
                  </a:cubicBezTo>
                  <a:cubicBezTo>
                    <a:pt x="989" y="763"/>
                    <a:pt x="991" y="763"/>
                    <a:pt x="992" y="764"/>
                  </a:cubicBezTo>
                  <a:cubicBezTo>
                    <a:pt x="994" y="765"/>
                    <a:pt x="996" y="766"/>
                    <a:pt x="998" y="767"/>
                  </a:cubicBezTo>
                  <a:cubicBezTo>
                    <a:pt x="999" y="768"/>
                    <a:pt x="1000" y="768"/>
                    <a:pt x="1000" y="769"/>
                  </a:cubicBezTo>
                  <a:cubicBezTo>
                    <a:pt x="1001" y="770"/>
                    <a:pt x="1001" y="771"/>
                    <a:pt x="1002" y="771"/>
                  </a:cubicBezTo>
                  <a:cubicBezTo>
                    <a:pt x="1002" y="773"/>
                    <a:pt x="1002" y="775"/>
                    <a:pt x="1004" y="776"/>
                  </a:cubicBezTo>
                  <a:cubicBezTo>
                    <a:pt x="1005" y="776"/>
                    <a:pt x="1007" y="777"/>
                    <a:pt x="1009" y="777"/>
                  </a:cubicBezTo>
                  <a:cubicBezTo>
                    <a:pt x="1009" y="778"/>
                    <a:pt x="1009" y="778"/>
                    <a:pt x="1009" y="778"/>
                  </a:cubicBezTo>
                  <a:cubicBezTo>
                    <a:pt x="1009" y="778"/>
                    <a:pt x="1008" y="779"/>
                    <a:pt x="1007" y="779"/>
                  </a:cubicBezTo>
                  <a:cubicBezTo>
                    <a:pt x="1006" y="780"/>
                    <a:pt x="1007" y="780"/>
                    <a:pt x="1007" y="781"/>
                  </a:cubicBezTo>
                  <a:cubicBezTo>
                    <a:pt x="1008" y="782"/>
                    <a:pt x="1007" y="784"/>
                    <a:pt x="1007" y="785"/>
                  </a:cubicBezTo>
                  <a:cubicBezTo>
                    <a:pt x="1007" y="786"/>
                    <a:pt x="1007" y="787"/>
                    <a:pt x="1006" y="787"/>
                  </a:cubicBezTo>
                  <a:cubicBezTo>
                    <a:pt x="1005" y="788"/>
                    <a:pt x="1003" y="788"/>
                    <a:pt x="1002" y="787"/>
                  </a:cubicBezTo>
                  <a:cubicBezTo>
                    <a:pt x="1001" y="786"/>
                    <a:pt x="1000" y="787"/>
                    <a:pt x="1000" y="787"/>
                  </a:cubicBezTo>
                  <a:cubicBezTo>
                    <a:pt x="999" y="788"/>
                    <a:pt x="999" y="787"/>
                    <a:pt x="999" y="786"/>
                  </a:cubicBezTo>
                  <a:cubicBezTo>
                    <a:pt x="998" y="785"/>
                    <a:pt x="998" y="785"/>
                    <a:pt x="997" y="785"/>
                  </a:cubicBezTo>
                  <a:cubicBezTo>
                    <a:pt x="996" y="785"/>
                    <a:pt x="996" y="785"/>
                    <a:pt x="995" y="784"/>
                  </a:cubicBezTo>
                  <a:cubicBezTo>
                    <a:pt x="994" y="784"/>
                    <a:pt x="993" y="785"/>
                    <a:pt x="993" y="786"/>
                  </a:cubicBezTo>
                  <a:cubicBezTo>
                    <a:pt x="993" y="787"/>
                    <a:pt x="992" y="787"/>
                    <a:pt x="992" y="788"/>
                  </a:cubicBezTo>
                  <a:cubicBezTo>
                    <a:pt x="992" y="789"/>
                    <a:pt x="993" y="789"/>
                    <a:pt x="994" y="789"/>
                  </a:cubicBezTo>
                  <a:cubicBezTo>
                    <a:pt x="994" y="789"/>
                    <a:pt x="994" y="788"/>
                    <a:pt x="995" y="788"/>
                  </a:cubicBezTo>
                  <a:cubicBezTo>
                    <a:pt x="995" y="787"/>
                    <a:pt x="996" y="788"/>
                    <a:pt x="996" y="789"/>
                  </a:cubicBezTo>
                  <a:cubicBezTo>
                    <a:pt x="996" y="790"/>
                    <a:pt x="997" y="791"/>
                    <a:pt x="997" y="792"/>
                  </a:cubicBezTo>
                  <a:cubicBezTo>
                    <a:pt x="997" y="794"/>
                    <a:pt x="998" y="794"/>
                    <a:pt x="998" y="795"/>
                  </a:cubicBezTo>
                  <a:cubicBezTo>
                    <a:pt x="998" y="796"/>
                    <a:pt x="998" y="796"/>
                    <a:pt x="999" y="796"/>
                  </a:cubicBezTo>
                  <a:cubicBezTo>
                    <a:pt x="1000" y="797"/>
                    <a:pt x="998" y="799"/>
                    <a:pt x="998" y="799"/>
                  </a:cubicBezTo>
                  <a:cubicBezTo>
                    <a:pt x="998" y="800"/>
                    <a:pt x="997" y="800"/>
                    <a:pt x="997" y="800"/>
                  </a:cubicBezTo>
                  <a:cubicBezTo>
                    <a:pt x="996" y="800"/>
                    <a:pt x="995" y="800"/>
                    <a:pt x="993" y="800"/>
                  </a:cubicBezTo>
                  <a:cubicBezTo>
                    <a:pt x="992" y="801"/>
                    <a:pt x="993" y="803"/>
                    <a:pt x="994" y="804"/>
                  </a:cubicBezTo>
                  <a:cubicBezTo>
                    <a:pt x="994" y="804"/>
                    <a:pt x="992" y="807"/>
                    <a:pt x="991" y="807"/>
                  </a:cubicBezTo>
                  <a:cubicBezTo>
                    <a:pt x="990" y="808"/>
                    <a:pt x="991" y="809"/>
                    <a:pt x="991" y="810"/>
                  </a:cubicBezTo>
                  <a:cubicBezTo>
                    <a:pt x="992" y="811"/>
                    <a:pt x="991" y="813"/>
                    <a:pt x="991" y="813"/>
                  </a:cubicBezTo>
                  <a:cubicBezTo>
                    <a:pt x="991" y="814"/>
                    <a:pt x="989" y="815"/>
                    <a:pt x="989" y="816"/>
                  </a:cubicBezTo>
                  <a:cubicBezTo>
                    <a:pt x="989" y="816"/>
                    <a:pt x="988" y="817"/>
                    <a:pt x="987" y="818"/>
                  </a:cubicBezTo>
                  <a:cubicBezTo>
                    <a:pt x="986" y="819"/>
                    <a:pt x="987" y="819"/>
                    <a:pt x="987" y="820"/>
                  </a:cubicBezTo>
                  <a:cubicBezTo>
                    <a:pt x="987" y="821"/>
                    <a:pt x="987" y="822"/>
                    <a:pt x="988" y="822"/>
                  </a:cubicBezTo>
                  <a:cubicBezTo>
                    <a:pt x="988" y="823"/>
                    <a:pt x="989" y="822"/>
                    <a:pt x="990" y="822"/>
                  </a:cubicBezTo>
                  <a:cubicBezTo>
                    <a:pt x="991" y="821"/>
                    <a:pt x="991" y="822"/>
                    <a:pt x="992" y="823"/>
                  </a:cubicBezTo>
                  <a:cubicBezTo>
                    <a:pt x="992" y="824"/>
                    <a:pt x="993" y="824"/>
                    <a:pt x="993" y="825"/>
                  </a:cubicBezTo>
                  <a:cubicBezTo>
                    <a:pt x="992" y="825"/>
                    <a:pt x="992" y="825"/>
                    <a:pt x="991" y="826"/>
                  </a:cubicBezTo>
                  <a:cubicBezTo>
                    <a:pt x="990" y="826"/>
                    <a:pt x="990" y="828"/>
                    <a:pt x="990" y="829"/>
                  </a:cubicBezTo>
                  <a:cubicBezTo>
                    <a:pt x="990" y="830"/>
                    <a:pt x="991" y="830"/>
                    <a:pt x="992" y="830"/>
                  </a:cubicBezTo>
                  <a:cubicBezTo>
                    <a:pt x="992" y="830"/>
                    <a:pt x="992" y="832"/>
                    <a:pt x="992" y="833"/>
                  </a:cubicBezTo>
                  <a:cubicBezTo>
                    <a:pt x="992" y="834"/>
                    <a:pt x="992" y="835"/>
                    <a:pt x="992" y="835"/>
                  </a:cubicBezTo>
                  <a:cubicBezTo>
                    <a:pt x="992" y="836"/>
                    <a:pt x="993" y="837"/>
                    <a:pt x="994" y="837"/>
                  </a:cubicBezTo>
                  <a:cubicBezTo>
                    <a:pt x="995" y="837"/>
                    <a:pt x="996" y="838"/>
                    <a:pt x="996" y="839"/>
                  </a:cubicBezTo>
                  <a:cubicBezTo>
                    <a:pt x="996" y="839"/>
                    <a:pt x="997" y="840"/>
                    <a:pt x="997" y="841"/>
                  </a:cubicBezTo>
                  <a:cubicBezTo>
                    <a:pt x="997" y="842"/>
                    <a:pt x="998" y="842"/>
                    <a:pt x="999" y="843"/>
                  </a:cubicBezTo>
                  <a:cubicBezTo>
                    <a:pt x="1000" y="845"/>
                    <a:pt x="1000" y="847"/>
                    <a:pt x="1000" y="848"/>
                  </a:cubicBezTo>
                  <a:cubicBezTo>
                    <a:pt x="1000" y="848"/>
                    <a:pt x="999" y="848"/>
                    <a:pt x="998" y="848"/>
                  </a:cubicBezTo>
                  <a:cubicBezTo>
                    <a:pt x="997" y="848"/>
                    <a:pt x="998" y="849"/>
                    <a:pt x="998" y="850"/>
                  </a:cubicBezTo>
                  <a:cubicBezTo>
                    <a:pt x="998" y="852"/>
                    <a:pt x="998" y="852"/>
                    <a:pt x="998" y="853"/>
                  </a:cubicBezTo>
                  <a:cubicBezTo>
                    <a:pt x="998" y="854"/>
                    <a:pt x="996" y="854"/>
                    <a:pt x="995" y="854"/>
                  </a:cubicBezTo>
                  <a:cubicBezTo>
                    <a:pt x="994" y="854"/>
                    <a:pt x="994" y="853"/>
                    <a:pt x="994" y="852"/>
                  </a:cubicBezTo>
                  <a:cubicBezTo>
                    <a:pt x="993" y="851"/>
                    <a:pt x="992" y="853"/>
                    <a:pt x="992" y="853"/>
                  </a:cubicBezTo>
                  <a:cubicBezTo>
                    <a:pt x="991" y="853"/>
                    <a:pt x="991" y="852"/>
                    <a:pt x="990" y="852"/>
                  </a:cubicBezTo>
                  <a:cubicBezTo>
                    <a:pt x="990" y="851"/>
                    <a:pt x="990" y="849"/>
                    <a:pt x="990" y="848"/>
                  </a:cubicBezTo>
                  <a:cubicBezTo>
                    <a:pt x="990" y="847"/>
                    <a:pt x="990" y="846"/>
                    <a:pt x="990" y="845"/>
                  </a:cubicBezTo>
                  <a:cubicBezTo>
                    <a:pt x="989" y="844"/>
                    <a:pt x="988" y="845"/>
                    <a:pt x="987" y="845"/>
                  </a:cubicBezTo>
                  <a:cubicBezTo>
                    <a:pt x="987" y="845"/>
                    <a:pt x="986" y="845"/>
                    <a:pt x="985" y="845"/>
                  </a:cubicBezTo>
                  <a:cubicBezTo>
                    <a:pt x="984" y="845"/>
                    <a:pt x="984" y="845"/>
                    <a:pt x="984" y="846"/>
                  </a:cubicBezTo>
                  <a:cubicBezTo>
                    <a:pt x="984" y="847"/>
                    <a:pt x="983" y="846"/>
                    <a:pt x="983" y="847"/>
                  </a:cubicBezTo>
                  <a:cubicBezTo>
                    <a:pt x="982" y="848"/>
                    <a:pt x="982" y="848"/>
                    <a:pt x="981" y="848"/>
                  </a:cubicBezTo>
                  <a:cubicBezTo>
                    <a:pt x="981" y="847"/>
                    <a:pt x="980" y="847"/>
                    <a:pt x="980" y="847"/>
                  </a:cubicBezTo>
                  <a:cubicBezTo>
                    <a:pt x="980" y="846"/>
                    <a:pt x="979" y="846"/>
                    <a:pt x="978" y="846"/>
                  </a:cubicBezTo>
                  <a:cubicBezTo>
                    <a:pt x="977" y="846"/>
                    <a:pt x="975" y="848"/>
                    <a:pt x="975" y="849"/>
                  </a:cubicBezTo>
                  <a:cubicBezTo>
                    <a:pt x="974" y="849"/>
                    <a:pt x="973" y="850"/>
                    <a:pt x="972" y="850"/>
                  </a:cubicBezTo>
                  <a:cubicBezTo>
                    <a:pt x="971" y="850"/>
                    <a:pt x="971" y="851"/>
                    <a:pt x="970" y="852"/>
                  </a:cubicBezTo>
                  <a:cubicBezTo>
                    <a:pt x="970" y="852"/>
                    <a:pt x="968" y="851"/>
                    <a:pt x="967" y="850"/>
                  </a:cubicBezTo>
                  <a:cubicBezTo>
                    <a:pt x="966" y="850"/>
                    <a:pt x="967" y="849"/>
                    <a:pt x="967" y="849"/>
                  </a:cubicBezTo>
                  <a:cubicBezTo>
                    <a:pt x="967" y="848"/>
                    <a:pt x="966" y="849"/>
                    <a:pt x="965" y="849"/>
                  </a:cubicBezTo>
                  <a:cubicBezTo>
                    <a:pt x="964" y="849"/>
                    <a:pt x="964" y="849"/>
                    <a:pt x="964" y="849"/>
                  </a:cubicBezTo>
                  <a:cubicBezTo>
                    <a:pt x="964" y="849"/>
                    <a:pt x="964" y="848"/>
                    <a:pt x="964" y="848"/>
                  </a:cubicBezTo>
                  <a:cubicBezTo>
                    <a:pt x="966" y="847"/>
                    <a:pt x="966" y="847"/>
                    <a:pt x="966" y="847"/>
                  </a:cubicBezTo>
                  <a:cubicBezTo>
                    <a:pt x="965" y="847"/>
                    <a:pt x="965" y="846"/>
                    <a:pt x="965" y="846"/>
                  </a:cubicBezTo>
                  <a:cubicBezTo>
                    <a:pt x="964" y="846"/>
                    <a:pt x="963" y="846"/>
                    <a:pt x="963" y="845"/>
                  </a:cubicBezTo>
                  <a:cubicBezTo>
                    <a:pt x="962" y="845"/>
                    <a:pt x="961" y="846"/>
                    <a:pt x="960" y="846"/>
                  </a:cubicBezTo>
                  <a:cubicBezTo>
                    <a:pt x="959" y="846"/>
                    <a:pt x="959" y="847"/>
                    <a:pt x="958" y="847"/>
                  </a:cubicBezTo>
                  <a:cubicBezTo>
                    <a:pt x="958" y="847"/>
                    <a:pt x="957" y="846"/>
                    <a:pt x="956" y="846"/>
                  </a:cubicBezTo>
                  <a:cubicBezTo>
                    <a:pt x="955" y="846"/>
                    <a:pt x="956" y="846"/>
                    <a:pt x="955" y="846"/>
                  </a:cubicBezTo>
                  <a:cubicBezTo>
                    <a:pt x="954" y="846"/>
                    <a:pt x="953" y="846"/>
                    <a:pt x="953" y="847"/>
                  </a:cubicBezTo>
                  <a:cubicBezTo>
                    <a:pt x="953" y="847"/>
                    <a:pt x="953" y="848"/>
                    <a:pt x="952" y="848"/>
                  </a:cubicBezTo>
                  <a:cubicBezTo>
                    <a:pt x="951" y="849"/>
                    <a:pt x="952" y="849"/>
                    <a:pt x="951" y="850"/>
                  </a:cubicBezTo>
                  <a:cubicBezTo>
                    <a:pt x="950" y="851"/>
                    <a:pt x="950" y="851"/>
                    <a:pt x="949" y="850"/>
                  </a:cubicBezTo>
                  <a:cubicBezTo>
                    <a:pt x="948" y="850"/>
                    <a:pt x="948" y="851"/>
                    <a:pt x="948" y="852"/>
                  </a:cubicBezTo>
                  <a:cubicBezTo>
                    <a:pt x="948" y="853"/>
                    <a:pt x="947" y="853"/>
                    <a:pt x="947" y="854"/>
                  </a:cubicBezTo>
                  <a:cubicBezTo>
                    <a:pt x="947" y="854"/>
                    <a:pt x="945" y="855"/>
                    <a:pt x="944" y="856"/>
                  </a:cubicBezTo>
                  <a:cubicBezTo>
                    <a:pt x="944" y="858"/>
                    <a:pt x="945" y="859"/>
                    <a:pt x="944" y="859"/>
                  </a:cubicBezTo>
                  <a:cubicBezTo>
                    <a:pt x="943" y="860"/>
                    <a:pt x="944" y="861"/>
                    <a:pt x="944" y="862"/>
                  </a:cubicBezTo>
                  <a:cubicBezTo>
                    <a:pt x="944" y="863"/>
                    <a:pt x="944" y="865"/>
                    <a:pt x="943" y="866"/>
                  </a:cubicBezTo>
                  <a:cubicBezTo>
                    <a:pt x="943" y="867"/>
                    <a:pt x="941" y="866"/>
                    <a:pt x="940" y="866"/>
                  </a:cubicBezTo>
                  <a:cubicBezTo>
                    <a:pt x="939" y="866"/>
                    <a:pt x="939" y="867"/>
                    <a:pt x="938" y="867"/>
                  </a:cubicBezTo>
                  <a:cubicBezTo>
                    <a:pt x="937" y="867"/>
                    <a:pt x="937" y="866"/>
                    <a:pt x="936" y="866"/>
                  </a:cubicBezTo>
                  <a:cubicBezTo>
                    <a:pt x="936" y="865"/>
                    <a:pt x="935" y="866"/>
                    <a:pt x="934" y="866"/>
                  </a:cubicBezTo>
                  <a:cubicBezTo>
                    <a:pt x="934" y="866"/>
                    <a:pt x="935" y="867"/>
                    <a:pt x="936" y="869"/>
                  </a:cubicBezTo>
                  <a:cubicBezTo>
                    <a:pt x="937" y="870"/>
                    <a:pt x="937" y="871"/>
                    <a:pt x="938" y="871"/>
                  </a:cubicBezTo>
                  <a:cubicBezTo>
                    <a:pt x="938" y="872"/>
                    <a:pt x="938" y="873"/>
                    <a:pt x="937" y="873"/>
                  </a:cubicBezTo>
                  <a:cubicBezTo>
                    <a:pt x="937" y="873"/>
                    <a:pt x="937" y="873"/>
                    <a:pt x="937" y="874"/>
                  </a:cubicBezTo>
                  <a:cubicBezTo>
                    <a:pt x="937" y="875"/>
                    <a:pt x="938" y="875"/>
                    <a:pt x="939" y="875"/>
                  </a:cubicBezTo>
                  <a:cubicBezTo>
                    <a:pt x="941" y="875"/>
                    <a:pt x="940" y="876"/>
                    <a:pt x="941" y="877"/>
                  </a:cubicBezTo>
                  <a:cubicBezTo>
                    <a:pt x="941" y="877"/>
                    <a:pt x="942" y="877"/>
                    <a:pt x="943" y="878"/>
                  </a:cubicBezTo>
                  <a:cubicBezTo>
                    <a:pt x="945" y="878"/>
                    <a:pt x="945" y="879"/>
                    <a:pt x="945" y="880"/>
                  </a:cubicBezTo>
                  <a:cubicBezTo>
                    <a:pt x="946" y="880"/>
                    <a:pt x="948" y="879"/>
                    <a:pt x="949" y="879"/>
                  </a:cubicBezTo>
                  <a:cubicBezTo>
                    <a:pt x="950" y="879"/>
                    <a:pt x="951" y="880"/>
                    <a:pt x="952" y="880"/>
                  </a:cubicBezTo>
                  <a:cubicBezTo>
                    <a:pt x="952" y="881"/>
                    <a:pt x="953" y="881"/>
                    <a:pt x="953" y="882"/>
                  </a:cubicBezTo>
                  <a:cubicBezTo>
                    <a:pt x="954" y="882"/>
                    <a:pt x="954" y="883"/>
                    <a:pt x="954" y="884"/>
                  </a:cubicBezTo>
                  <a:cubicBezTo>
                    <a:pt x="954" y="885"/>
                    <a:pt x="955" y="886"/>
                    <a:pt x="954" y="887"/>
                  </a:cubicBezTo>
                  <a:cubicBezTo>
                    <a:pt x="954" y="888"/>
                    <a:pt x="953" y="888"/>
                    <a:pt x="953" y="887"/>
                  </a:cubicBezTo>
                  <a:cubicBezTo>
                    <a:pt x="952" y="887"/>
                    <a:pt x="952" y="885"/>
                    <a:pt x="952" y="885"/>
                  </a:cubicBezTo>
                  <a:cubicBezTo>
                    <a:pt x="952" y="884"/>
                    <a:pt x="952" y="883"/>
                    <a:pt x="952" y="883"/>
                  </a:cubicBezTo>
                  <a:cubicBezTo>
                    <a:pt x="951" y="883"/>
                    <a:pt x="951" y="884"/>
                    <a:pt x="951" y="884"/>
                  </a:cubicBezTo>
                  <a:cubicBezTo>
                    <a:pt x="950" y="885"/>
                    <a:pt x="951" y="886"/>
                    <a:pt x="950" y="886"/>
                  </a:cubicBezTo>
                  <a:cubicBezTo>
                    <a:pt x="950" y="887"/>
                    <a:pt x="949" y="887"/>
                    <a:pt x="949" y="888"/>
                  </a:cubicBezTo>
                  <a:cubicBezTo>
                    <a:pt x="949" y="889"/>
                    <a:pt x="950" y="888"/>
                    <a:pt x="951" y="888"/>
                  </a:cubicBezTo>
                  <a:cubicBezTo>
                    <a:pt x="951" y="887"/>
                    <a:pt x="951" y="888"/>
                    <a:pt x="950" y="889"/>
                  </a:cubicBezTo>
                  <a:cubicBezTo>
                    <a:pt x="950" y="890"/>
                    <a:pt x="951" y="889"/>
                    <a:pt x="951" y="890"/>
                  </a:cubicBezTo>
                  <a:cubicBezTo>
                    <a:pt x="952" y="890"/>
                    <a:pt x="951" y="891"/>
                    <a:pt x="951" y="891"/>
                  </a:cubicBezTo>
                  <a:cubicBezTo>
                    <a:pt x="950" y="892"/>
                    <a:pt x="950" y="893"/>
                    <a:pt x="951" y="894"/>
                  </a:cubicBezTo>
                  <a:cubicBezTo>
                    <a:pt x="952" y="895"/>
                    <a:pt x="951" y="894"/>
                    <a:pt x="950" y="895"/>
                  </a:cubicBezTo>
                  <a:cubicBezTo>
                    <a:pt x="950" y="896"/>
                    <a:pt x="950" y="896"/>
                    <a:pt x="951" y="897"/>
                  </a:cubicBezTo>
                  <a:cubicBezTo>
                    <a:pt x="951" y="898"/>
                    <a:pt x="950" y="899"/>
                    <a:pt x="951" y="900"/>
                  </a:cubicBezTo>
                  <a:cubicBezTo>
                    <a:pt x="951" y="901"/>
                    <a:pt x="950" y="901"/>
                    <a:pt x="950" y="902"/>
                  </a:cubicBezTo>
                  <a:cubicBezTo>
                    <a:pt x="949" y="902"/>
                    <a:pt x="948" y="904"/>
                    <a:pt x="947" y="904"/>
                  </a:cubicBezTo>
                  <a:cubicBezTo>
                    <a:pt x="946" y="905"/>
                    <a:pt x="947" y="906"/>
                    <a:pt x="946" y="906"/>
                  </a:cubicBezTo>
                  <a:cubicBezTo>
                    <a:pt x="945" y="906"/>
                    <a:pt x="945" y="905"/>
                    <a:pt x="944" y="905"/>
                  </a:cubicBezTo>
                  <a:cubicBezTo>
                    <a:pt x="943" y="905"/>
                    <a:pt x="943" y="906"/>
                    <a:pt x="942" y="906"/>
                  </a:cubicBezTo>
                  <a:cubicBezTo>
                    <a:pt x="942" y="907"/>
                    <a:pt x="940" y="907"/>
                    <a:pt x="939" y="907"/>
                  </a:cubicBezTo>
                  <a:cubicBezTo>
                    <a:pt x="939" y="908"/>
                    <a:pt x="937" y="909"/>
                    <a:pt x="937" y="909"/>
                  </a:cubicBezTo>
                  <a:cubicBezTo>
                    <a:pt x="936" y="910"/>
                    <a:pt x="935" y="909"/>
                    <a:pt x="935" y="909"/>
                  </a:cubicBezTo>
                  <a:cubicBezTo>
                    <a:pt x="934" y="909"/>
                    <a:pt x="931" y="910"/>
                    <a:pt x="931" y="910"/>
                  </a:cubicBezTo>
                  <a:cubicBezTo>
                    <a:pt x="930" y="910"/>
                    <a:pt x="930" y="912"/>
                    <a:pt x="929" y="912"/>
                  </a:cubicBezTo>
                  <a:cubicBezTo>
                    <a:pt x="928" y="912"/>
                    <a:pt x="927" y="912"/>
                    <a:pt x="926" y="912"/>
                  </a:cubicBezTo>
                  <a:cubicBezTo>
                    <a:pt x="925" y="912"/>
                    <a:pt x="925" y="911"/>
                    <a:pt x="924" y="910"/>
                  </a:cubicBezTo>
                  <a:cubicBezTo>
                    <a:pt x="924" y="909"/>
                    <a:pt x="923" y="909"/>
                    <a:pt x="923" y="909"/>
                  </a:cubicBezTo>
                  <a:cubicBezTo>
                    <a:pt x="922" y="909"/>
                    <a:pt x="922" y="909"/>
                    <a:pt x="921" y="909"/>
                  </a:cubicBezTo>
                  <a:cubicBezTo>
                    <a:pt x="921" y="908"/>
                    <a:pt x="919" y="908"/>
                    <a:pt x="919" y="909"/>
                  </a:cubicBezTo>
                  <a:cubicBezTo>
                    <a:pt x="919" y="909"/>
                    <a:pt x="919" y="909"/>
                    <a:pt x="919" y="909"/>
                  </a:cubicBezTo>
                  <a:cubicBezTo>
                    <a:pt x="919" y="909"/>
                    <a:pt x="918" y="908"/>
                    <a:pt x="917" y="908"/>
                  </a:cubicBezTo>
                  <a:cubicBezTo>
                    <a:pt x="913" y="907"/>
                    <a:pt x="912" y="914"/>
                    <a:pt x="913" y="921"/>
                  </a:cubicBezTo>
                  <a:cubicBezTo>
                    <a:pt x="914" y="922"/>
                    <a:pt x="915" y="921"/>
                    <a:pt x="916" y="922"/>
                  </a:cubicBezTo>
                  <a:cubicBezTo>
                    <a:pt x="917" y="922"/>
                    <a:pt x="917" y="923"/>
                    <a:pt x="916" y="923"/>
                  </a:cubicBezTo>
                  <a:cubicBezTo>
                    <a:pt x="916" y="924"/>
                    <a:pt x="916" y="924"/>
                    <a:pt x="916" y="924"/>
                  </a:cubicBezTo>
                  <a:cubicBezTo>
                    <a:pt x="916" y="925"/>
                    <a:pt x="915" y="925"/>
                    <a:pt x="914" y="925"/>
                  </a:cubicBezTo>
                  <a:cubicBezTo>
                    <a:pt x="914" y="925"/>
                    <a:pt x="913" y="926"/>
                    <a:pt x="912" y="926"/>
                  </a:cubicBezTo>
                  <a:cubicBezTo>
                    <a:pt x="911" y="927"/>
                    <a:pt x="911" y="927"/>
                    <a:pt x="910" y="927"/>
                  </a:cubicBezTo>
                  <a:cubicBezTo>
                    <a:pt x="909" y="927"/>
                    <a:pt x="908" y="928"/>
                    <a:pt x="908" y="929"/>
                  </a:cubicBezTo>
                  <a:cubicBezTo>
                    <a:pt x="908" y="929"/>
                    <a:pt x="907" y="930"/>
                    <a:pt x="907" y="930"/>
                  </a:cubicBezTo>
                  <a:cubicBezTo>
                    <a:pt x="906" y="931"/>
                    <a:pt x="905" y="931"/>
                    <a:pt x="904" y="932"/>
                  </a:cubicBezTo>
                  <a:cubicBezTo>
                    <a:pt x="904" y="932"/>
                    <a:pt x="903" y="932"/>
                    <a:pt x="902" y="932"/>
                  </a:cubicBezTo>
                  <a:cubicBezTo>
                    <a:pt x="901" y="932"/>
                    <a:pt x="901" y="932"/>
                    <a:pt x="901" y="932"/>
                  </a:cubicBezTo>
                  <a:cubicBezTo>
                    <a:pt x="900" y="931"/>
                    <a:pt x="899" y="931"/>
                    <a:pt x="898" y="931"/>
                  </a:cubicBezTo>
                  <a:cubicBezTo>
                    <a:pt x="897" y="931"/>
                    <a:pt x="898" y="933"/>
                    <a:pt x="898" y="934"/>
                  </a:cubicBezTo>
                  <a:cubicBezTo>
                    <a:pt x="898" y="934"/>
                    <a:pt x="895" y="936"/>
                    <a:pt x="894" y="936"/>
                  </a:cubicBezTo>
                  <a:cubicBezTo>
                    <a:pt x="894" y="937"/>
                    <a:pt x="891" y="938"/>
                    <a:pt x="890" y="938"/>
                  </a:cubicBezTo>
                  <a:cubicBezTo>
                    <a:pt x="889" y="938"/>
                    <a:pt x="889" y="936"/>
                    <a:pt x="888" y="935"/>
                  </a:cubicBezTo>
                  <a:cubicBezTo>
                    <a:pt x="887" y="934"/>
                    <a:pt x="886" y="933"/>
                    <a:pt x="885" y="933"/>
                  </a:cubicBezTo>
                  <a:cubicBezTo>
                    <a:pt x="883" y="933"/>
                    <a:pt x="882" y="934"/>
                    <a:pt x="881" y="934"/>
                  </a:cubicBezTo>
                  <a:cubicBezTo>
                    <a:pt x="880" y="934"/>
                    <a:pt x="879" y="935"/>
                    <a:pt x="878" y="935"/>
                  </a:cubicBezTo>
                  <a:cubicBezTo>
                    <a:pt x="877" y="935"/>
                    <a:pt x="877" y="936"/>
                    <a:pt x="876" y="936"/>
                  </a:cubicBezTo>
                  <a:cubicBezTo>
                    <a:pt x="875" y="937"/>
                    <a:pt x="874" y="937"/>
                    <a:pt x="873" y="937"/>
                  </a:cubicBezTo>
                  <a:cubicBezTo>
                    <a:pt x="872" y="937"/>
                    <a:pt x="872" y="936"/>
                    <a:pt x="872" y="935"/>
                  </a:cubicBezTo>
                  <a:cubicBezTo>
                    <a:pt x="871" y="934"/>
                    <a:pt x="870" y="932"/>
                    <a:pt x="869" y="932"/>
                  </a:cubicBezTo>
                  <a:cubicBezTo>
                    <a:pt x="868" y="931"/>
                    <a:pt x="868" y="932"/>
                    <a:pt x="867" y="932"/>
                  </a:cubicBezTo>
                  <a:cubicBezTo>
                    <a:pt x="867" y="933"/>
                    <a:pt x="865" y="933"/>
                    <a:pt x="864" y="933"/>
                  </a:cubicBezTo>
                  <a:cubicBezTo>
                    <a:pt x="864" y="933"/>
                    <a:pt x="863" y="933"/>
                    <a:pt x="862" y="934"/>
                  </a:cubicBezTo>
                  <a:cubicBezTo>
                    <a:pt x="862" y="934"/>
                    <a:pt x="861" y="934"/>
                    <a:pt x="860" y="933"/>
                  </a:cubicBezTo>
                  <a:cubicBezTo>
                    <a:pt x="859" y="932"/>
                    <a:pt x="860" y="931"/>
                    <a:pt x="859" y="930"/>
                  </a:cubicBezTo>
                  <a:cubicBezTo>
                    <a:pt x="858" y="930"/>
                    <a:pt x="857" y="931"/>
                    <a:pt x="856" y="931"/>
                  </a:cubicBezTo>
                  <a:cubicBezTo>
                    <a:pt x="856" y="932"/>
                    <a:pt x="855" y="932"/>
                    <a:pt x="854" y="931"/>
                  </a:cubicBezTo>
                  <a:cubicBezTo>
                    <a:pt x="853" y="930"/>
                    <a:pt x="853" y="929"/>
                    <a:pt x="852" y="929"/>
                  </a:cubicBezTo>
                  <a:cubicBezTo>
                    <a:pt x="851" y="929"/>
                    <a:pt x="850" y="928"/>
                    <a:pt x="850" y="928"/>
                  </a:cubicBezTo>
                  <a:cubicBezTo>
                    <a:pt x="850" y="927"/>
                    <a:pt x="850" y="926"/>
                    <a:pt x="849" y="925"/>
                  </a:cubicBezTo>
                  <a:cubicBezTo>
                    <a:pt x="849" y="925"/>
                    <a:pt x="848" y="925"/>
                    <a:pt x="847" y="925"/>
                  </a:cubicBezTo>
                  <a:cubicBezTo>
                    <a:pt x="846" y="926"/>
                    <a:pt x="846" y="926"/>
                    <a:pt x="845" y="925"/>
                  </a:cubicBezTo>
                  <a:cubicBezTo>
                    <a:pt x="845" y="925"/>
                    <a:pt x="845" y="924"/>
                    <a:pt x="844" y="923"/>
                  </a:cubicBezTo>
                  <a:cubicBezTo>
                    <a:pt x="844" y="923"/>
                    <a:pt x="843" y="923"/>
                    <a:pt x="842" y="924"/>
                  </a:cubicBezTo>
                  <a:cubicBezTo>
                    <a:pt x="841" y="924"/>
                    <a:pt x="841" y="924"/>
                    <a:pt x="840" y="923"/>
                  </a:cubicBezTo>
                  <a:cubicBezTo>
                    <a:pt x="840" y="922"/>
                    <a:pt x="838" y="922"/>
                    <a:pt x="838" y="922"/>
                  </a:cubicBezTo>
                  <a:cubicBezTo>
                    <a:pt x="838" y="921"/>
                    <a:pt x="837" y="921"/>
                    <a:pt x="836" y="920"/>
                  </a:cubicBezTo>
                  <a:cubicBezTo>
                    <a:pt x="835" y="920"/>
                    <a:pt x="835" y="919"/>
                    <a:pt x="834" y="918"/>
                  </a:cubicBezTo>
                  <a:cubicBezTo>
                    <a:pt x="833" y="917"/>
                    <a:pt x="833" y="917"/>
                    <a:pt x="832" y="917"/>
                  </a:cubicBezTo>
                  <a:cubicBezTo>
                    <a:pt x="831" y="917"/>
                    <a:pt x="830" y="917"/>
                    <a:pt x="829" y="916"/>
                  </a:cubicBezTo>
                  <a:cubicBezTo>
                    <a:pt x="829" y="916"/>
                    <a:pt x="828" y="915"/>
                    <a:pt x="828" y="914"/>
                  </a:cubicBezTo>
                  <a:cubicBezTo>
                    <a:pt x="828" y="913"/>
                    <a:pt x="828" y="912"/>
                    <a:pt x="827" y="911"/>
                  </a:cubicBezTo>
                  <a:cubicBezTo>
                    <a:pt x="827" y="911"/>
                    <a:pt x="827" y="910"/>
                    <a:pt x="827" y="909"/>
                  </a:cubicBezTo>
                  <a:cubicBezTo>
                    <a:pt x="828" y="908"/>
                    <a:pt x="828" y="906"/>
                    <a:pt x="828" y="906"/>
                  </a:cubicBezTo>
                  <a:cubicBezTo>
                    <a:pt x="829" y="905"/>
                    <a:pt x="830" y="905"/>
                    <a:pt x="831" y="906"/>
                  </a:cubicBezTo>
                  <a:cubicBezTo>
                    <a:pt x="832" y="906"/>
                    <a:pt x="832" y="906"/>
                    <a:pt x="833" y="906"/>
                  </a:cubicBezTo>
                  <a:cubicBezTo>
                    <a:pt x="834" y="906"/>
                    <a:pt x="834" y="906"/>
                    <a:pt x="835" y="905"/>
                  </a:cubicBezTo>
                  <a:cubicBezTo>
                    <a:pt x="835" y="904"/>
                    <a:pt x="835" y="903"/>
                    <a:pt x="835" y="902"/>
                  </a:cubicBezTo>
                  <a:cubicBezTo>
                    <a:pt x="835" y="901"/>
                    <a:pt x="836" y="901"/>
                    <a:pt x="837" y="901"/>
                  </a:cubicBezTo>
                  <a:cubicBezTo>
                    <a:pt x="838" y="901"/>
                    <a:pt x="838" y="900"/>
                    <a:pt x="838" y="899"/>
                  </a:cubicBezTo>
                  <a:cubicBezTo>
                    <a:pt x="838" y="899"/>
                    <a:pt x="837" y="898"/>
                    <a:pt x="836" y="898"/>
                  </a:cubicBezTo>
                  <a:cubicBezTo>
                    <a:pt x="835" y="898"/>
                    <a:pt x="835" y="898"/>
                    <a:pt x="835" y="898"/>
                  </a:cubicBezTo>
                  <a:cubicBezTo>
                    <a:pt x="834" y="899"/>
                    <a:pt x="833" y="898"/>
                    <a:pt x="832" y="897"/>
                  </a:cubicBezTo>
                  <a:cubicBezTo>
                    <a:pt x="830" y="897"/>
                    <a:pt x="833" y="897"/>
                    <a:pt x="833" y="895"/>
                  </a:cubicBezTo>
                  <a:cubicBezTo>
                    <a:pt x="833" y="894"/>
                    <a:pt x="833" y="893"/>
                    <a:pt x="833" y="893"/>
                  </a:cubicBezTo>
                  <a:cubicBezTo>
                    <a:pt x="833" y="893"/>
                    <a:pt x="833" y="893"/>
                    <a:pt x="833" y="892"/>
                  </a:cubicBezTo>
                  <a:cubicBezTo>
                    <a:pt x="834" y="892"/>
                    <a:pt x="835" y="892"/>
                    <a:pt x="835" y="891"/>
                  </a:cubicBezTo>
                  <a:cubicBezTo>
                    <a:pt x="835" y="891"/>
                    <a:pt x="834" y="890"/>
                    <a:pt x="834" y="889"/>
                  </a:cubicBezTo>
                  <a:cubicBezTo>
                    <a:pt x="833" y="887"/>
                    <a:pt x="832" y="884"/>
                    <a:pt x="832" y="883"/>
                  </a:cubicBezTo>
                  <a:cubicBezTo>
                    <a:pt x="831" y="882"/>
                    <a:pt x="830" y="881"/>
                    <a:pt x="831" y="880"/>
                  </a:cubicBezTo>
                  <a:cubicBezTo>
                    <a:pt x="831" y="879"/>
                    <a:pt x="831" y="879"/>
                    <a:pt x="831" y="878"/>
                  </a:cubicBezTo>
                  <a:cubicBezTo>
                    <a:pt x="831" y="877"/>
                    <a:pt x="830" y="875"/>
                    <a:pt x="829" y="874"/>
                  </a:cubicBezTo>
                  <a:cubicBezTo>
                    <a:pt x="829" y="874"/>
                    <a:pt x="830" y="874"/>
                    <a:pt x="830" y="874"/>
                  </a:cubicBezTo>
                  <a:cubicBezTo>
                    <a:pt x="831" y="873"/>
                    <a:pt x="832" y="873"/>
                    <a:pt x="832" y="873"/>
                  </a:cubicBezTo>
                  <a:cubicBezTo>
                    <a:pt x="832" y="874"/>
                    <a:pt x="833" y="874"/>
                    <a:pt x="834" y="874"/>
                  </a:cubicBezTo>
                  <a:cubicBezTo>
                    <a:pt x="835" y="874"/>
                    <a:pt x="835" y="874"/>
                    <a:pt x="836" y="875"/>
                  </a:cubicBezTo>
                  <a:cubicBezTo>
                    <a:pt x="837" y="875"/>
                    <a:pt x="837" y="876"/>
                    <a:pt x="837" y="876"/>
                  </a:cubicBezTo>
                  <a:cubicBezTo>
                    <a:pt x="838" y="875"/>
                    <a:pt x="836" y="874"/>
                    <a:pt x="836" y="874"/>
                  </a:cubicBezTo>
                  <a:cubicBezTo>
                    <a:pt x="836" y="873"/>
                    <a:pt x="837" y="873"/>
                    <a:pt x="837" y="872"/>
                  </a:cubicBezTo>
                  <a:cubicBezTo>
                    <a:pt x="838" y="872"/>
                    <a:pt x="839" y="872"/>
                    <a:pt x="839" y="872"/>
                  </a:cubicBezTo>
                  <a:cubicBezTo>
                    <a:pt x="839" y="872"/>
                    <a:pt x="838" y="872"/>
                    <a:pt x="837" y="871"/>
                  </a:cubicBezTo>
                  <a:cubicBezTo>
                    <a:pt x="836" y="871"/>
                    <a:pt x="836" y="870"/>
                    <a:pt x="835" y="870"/>
                  </a:cubicBezTo>
                  <a:cubicBezTo>
                    <a:pt x="833" y="870"/>
                    <a:pt x="833" y="871"/>
                    <a:pt x="832" y="871"/>
                  </a:cubicBezTo>
                  <a:cubicBezTo>
                    <a:pt x="832" y="871"/>
                    <a:pt x="831" y="872"/>
                    <a:pt x="831" y="871"/>
                  </a:cubicBezTo>
                  <a:cubicBezTo>
                    <a:pt x="830" y="871"/>
                    <a:pt x="830" y="871"/>
                    <a:pt x="829" y="871"/>
                  </a:cubicBezTo>
                  <a:cubicBezTo>
                    <a:pt x="828" y="871"/>
                    <a:pt x="828" y="871"/>
                    <a:pt x="828" y="870"/>
                  </a:cubicBezTo>
                  <a:cubicBezTo>
                    <a:pt x="828" y="869"/>
                    <a:pt x="828" y="868"/>
                    <a:pt x="827" y="867"/>
                  </a:cubicBezTo>
                  <a:cubicBezTo>
                    <a:pt x="826" y="867"/>
                    <a:pt x="827" y="866"/>
                    <a:pt x="825" y="865"/>
                  </a:cubicBezTo>
                  <a:cubicBezTo>
                    <a:pt x="824" y="864"/>
                    <a:pt x="824" y="865"/>
                    <a:pt x="823" y="865"/>
                  </a:cubicBezTo>
                  <a:cubicBezTo>
                    <a:pt x="823" y="865"/>
                    <a:pt x="823" y="863"/>
                    <a:pt x="823" y="862"/>
                  </a:cubicBezTo>
                  <a:cubicBezTo>
                    <a:pt x="823" y="861"/>
                    <a:pt x="822" y="860"/>
                    <a:pt x="821" y="860"/>
                  </a:cubicBezTo>
                  <a:cubicBezTo>
                    <a:pt x="820" y="860"/>
                    <a:pt x="820" y="857"/>
                    <a:pt x="820" y="856"/>
                  </a:cubicBezTo>
                  <a:cubicBezTo>
                    <a:pt x="819" y="856"/>
                    <a:pt x="819" y="855"/>
                    <a:pt x="818" y="853"/>
                  </a:cubicBezTo>
                  <a:cubicBezTo>
                    <a:pt x="818" y="851"/>
                    <a:pt x="819" y="851"/>
                    <a:pt x="819" y="850"/>
                  </a:cubicBezTo>
                  <a:cubicBezTo>
                    <a:pt x="819" y="849"/>
                    <a:pt x="820" y="849"/>
                    <a:pt x="820" y="848"/>
                  </a:cubicBezTo>
                  <a:cubicBezTo>
                    <a:pt x="819" y="846"/>
                    <a:pt x="818" y="845"/>
                    <a:pt x="818" y="845"/>
                  </a:cubicBezTo>
                  <a:cubicBezTo>
                    <a:pt x="817" y="844"/>
                    <a:pt x="817" y="844"/>
                    <a:pt x="815" y="842"/>
                  </a:cubicBezTo>
                  <a:cubicBezTo>
                    <a:pt x="814" y="841"/>
                    <a:pt x="812" y="840"/>
                    <a:pt x="811" y="839"/>
                  </a:cubicBezTo>
                  <a:cubicBezTo>
                    <a:pt x="810" y="839"/>
                    <a:pt x="808" y="840"/>
                    <a:pt x="807" y="840"/>
                  </a:cubicBezTo>
                  <a:cubicBezTo>
                    <a:pt x="805" y="840"/>
                    <a:pt x="804" y="840"/>
                    <a:pt x="803" y="840"/>
                  </a:cubicBezTo>
                  <a:cubicBezTo>
                    <a:pt x="802" y="840"/>
                    <a:pt x="798" y="840"/>
                    <a:pt x="798" y="839"/>
                  </a:cubicBezTo>
                  <a:cubicBezTo>
                    <a:pt x="797" y="839"/>
                    <a:pt x="795" y="839"/>
                    <a:pt x="794" y="839"/>
                  </a:cubicBezTo>
                  <a:cubicBezTo>
                    <a:pt x="793" y="839"/>
                    <a:pt x="792" y="840"/>
                    <a:pt x="792" y="841"/>
                  </a:cubicBezTo>
                  <a:cubicBezTo>
                    <a:pt x="791" y="841"/>
                    <a:pt x="791" y="841"/>
                    <a:pt x="790" y="841"/>
                  </a:cubicBezTo>
                  <a:cubicBezTo>
                    <a:pt x="789" y="842"/>
                    <a:pt x="789" y="841"/>
                    <a:pt x="788" y="841"/>
                  </a:cubicBezTo>
                  <a:cubicBezTo>
                    <a:pt x="788" y="841"/>
                    <a:pt x="787" y="839"/>
                    <a:pt x="786" y="839"/>
                  </a:cubicBezTo>
                  <a:cubicBezTo>
                    <a:pt x="785" y="839"/>
                    <a:pt x="784" y="838"/>
                    <a:pt x="783" y="838"/>
                  </a:cubicBezTo>
                  <a:cubicBezTo>
                    <a:pt x="783" y="838"/>
                    <a:pt x="783" y="839"/>
                    <a:pt x="782" y="839"/>
                  </a:cubicBezTo>
                  <a:cubicBezTo>
                    <a:pt x="781" y="839"/>
                    <a:pt x="781" y="838"/>
                    <a:pt x="780" y="838"/>
                  </a:cubicBezTo>
                  <a:cubicBezTo>
                    <a:pt x="780" y="838"/>
                    <a:pt x="781" y="837"/>
                    <a:pt x="782" y="837"/>
                  </a:cubicBezTo>
                  <a:cubicBezTo>
                    <a:pt x="782" y="836"/>
                    <a:pt x="781" y="836"/>
                    <a:pt x="781" y="836"/>
                  </a:cubicBezTo>
                  <a:cubicBezTo>
                    <a:pt x="780" y="836"/>
                    <a:pt x="780" y="837"/>
                    <a:pt x="779" y="837"/>
                  </a:cubicBezTo>
                  <a:cubicBezTo>
                    <a:pt x="778" y="837"/>
                    <a:pt x="779" y="835"/>
                    <a:pt x="779" y="835"/>
                  </a:cubicBezTo>
                  <a:cubicBezTo>
                    <a:pt x="778" y="835"/>
                    <a:pt x="778" y="836"/>
                    <a:pt x="778" y="836"/>
                  </a:cubicBezTo>
                  <a:cubicBezTo>
                    <a:pt x="778" y="837"/>
                    <a:pt x="776" y="835"/>
                    <a:pt x="776" y="836"/>
                  </a:cubicBezTo>
                  <a:cubicBezTo>
                    <a:pt x="776" y="837"/>
                    <a:pt x="775" y="837"/>
                    <a:pt x="775" y="837"/>
                  </a:cubicBezTo>
                  <a:cubicBezTo>
                    <a:pt x="774" y="837"/>
                    <a:pt x="773" y="839"/>
                    <a:pt x="773" y="840"/>
                  </a:cubicBezTo>
                  <a:cubicBezTo>
                    <a:pt x="773" y="840"/>
                    <a:pt x="772" y="840"/>
                    <a:pt x="772" y="840"/>
                  </a:cubicBezTo>
                  <a:cubicBezTo>
                    <a:pt x="771" y="839"/>
                    <a:pt x="771" y="838"/>
                    <a:pt x="771" y="838"/>
                  </a:cubicBezTo>
                  <a:cubicBezTo>
                    <a:pt x="772" y="837"/>
                    <a:pt x="773" y="836"/>
                    <a:pt x="773" y="835"/>
                  </a:cubicBezTo>
                  <a:cubicBezTo>
                    <a:pt x="773" y="835"/>
                    <a:pt x="773" y="834"/>
                    <a:pt x="772" y="834"/>
                  </a:cubicBezTo>
                  <a:cubicBezTo>
                    <a:pt x="772" y="833"/>
                    <a:pt x="772" y="833"/>
                    <a:pt x="772" y="832"/>
                  </a:cubicBezTo>
                  <a:cubicBezTo>
                    <a:pt x="772" y="831"/>
                    <a:pt x="772" y="831"/>
                    <a:pt x="772" y="830"/>
                  </a:cubicBezTo>
                  <a:cubicBezTo>
                    <a:pt x="772" y="830"/>
                    <a:pt x="771" y="828"/>
                    <a:pt x="771" y="828"/>
                  </a:cubicBezTo>
                  <a:cubicBezTo>
                    <a:pt x="770" y="827"/>
                    <a:pt x="768" y="828"/>
                    <a:pt x="768" y="828"/>
                  </a:cubicBezTo>
                  <a:cubicBezTo>
                    <a:pt x="767" y="828"/>
                    <a:pt x="767" y="828"/>
                    <a:pt x="767" y="829"/>
                  </a:cubicBezTo>
                  <a:cubicBezTo>
                    <a:pt x="767" y="830"/>
                    <a:pt x="766" y="830"/>
                    <a:pt x="765" y="830"/>
                  </a:cubicBezTo>
                  <a:cubicBezTo>
                    <a:pt x="764" y="831"/>
                    <a:pt x="765" y="833"/>
                    <a:pt x="765" y="833"/>
                  </a:cubicBezTo>
                  <a:cubicBezTo>
                    <a:pt x="764" y="833"/>
                    <a:pt x="762" y="833"/>
                    <a:pt x="761" y="833"/>
                  </a:cubicBezTo>
                  <a:cubicBezTo>
                    <a:pt x="760" y="833"/>
                    <a:pt x="759" y="833"/>
                    <a:pt x="759" y="833"/>
                  </a:cubicBezTo>
                  <a:cubicBezTo>
                    <a:pt x="758" y="834"/>
                    <a:pt x="756" y="833"/>
                    <a:pt x="755" y="833"/>
                  </a:cubicBezTo>
                  <a:cubicBezTo>
                    <a:pt x="755" y="833"/>
                    <a:pt x="754" y="831"/>
                    <a:pt x="753" y="831"/>
                  </a:cubicBezTo>
                  <a:cubicBezTo>
                    <a:pt x="753" y="830"/>
                    <a:pt x="753" y="829"/>
                    <a:pt x="753" y="829"/>
                  </a:cubicBezTo>
                  <a:cubicBezTo>
                    <a:pt x="753" y="828"/>
                    <a:pt x="752" y="827"/>
                    <a:pt x="751" y="827"/>
                  </a:cubicBezTo>
                  <a:cubicBezTo>
                    <a:pt x="751" y="827"/>
                    <a:pt x="750" y="827"/>
                    <a:pt x="749" y="828"/>
                  </a:cubicBezTo>
                  <a:cubicBezTo>
                    <a:pt x="749" y="829"/>
                    <a:pt x="748" y="829"/>
                    <a:pt x="747" y="829"/>
                  </a:cubicBezTo>
                  <a:cubicBezTo>
                    <a:pt x="746" y="829"/>
                    <a:pt x="745" y="828"/>
                    <a:pt x="744" y="827"/>
                  </a:cubicBezTo>
                  <a:cubicBezTo>
                    <a:pt x="743" y="827"/>
                    <a:pt x="744" y="824"/>
                    <a:pt x="744" y="824"/>
                  </a:cubicBezTo>
                  <a:cubicBezTo>
                    <a:pt x="744" y="823"/>
                    <a:pt x="744" y="822"/>
                    <a:pt x="745" y="822"/>
                  </a:cubicBezTo>
                  <a:cubicBezTo>
                    <a:pt x="745" y="821"/>
                    <a:pt x="745" y="820"/>
                    <a:pt x="746" y="819"/>
                  </a:cubicBezTo>
                  <a:cubicBezTo>
                    <a:pt x="746" y="819"/>
                    <a:pt x="745" y="817"/>
                    <a:pt x="745" y="817"/>
                  </a:cubicBezTo>
                  <a:cubicBezTo>
                    <a:pt x="744" y="816"/>
                    <a:pt x="744" y="816"/>
                    <a:pt x="744" y="816"/>
                  </a:cubicBezTo>
                  <a:cubicBezTo>
                    <a:pt x="743" y="817"/>
                    <a:pt x="743" y="817"/>
                    <a:pt x="742" y="816"/>
                  </a:cubicBezTo>
                  <a:cubicBezTo>
                    <a:pt x="741" y="816"/>
                    <a:pt x="741" y="814"/>
                    <a:pt x="741" y="814"/>
                  </a:cubicBezTo>
                  <a:cubicBezTo>
                    <a:pt x="741" y="813"/>
                    <a:pt x="743" y="812"/>
                    <a:pt x="743" y="812"/>
                  </a:cubicBezTo>
                  <a:cubicBezTo>
                    <a:pt x="743" y="811"/>
                    <a:pt x="743" y="811"/>
                    <a:pt x="744" y="810"/>
                  </a:cubicBezTo>
                  <a:cubicBezTo>
                    <a:pt x="745" y="810"/>
                    <a:pt x="744" y="808"/>
                    <a:pt x="744" y="808"/>
                  </a:cubicBezTo>
                  <a:cubicBezTo>
                    <a:pt x="743" y="807"/>
                    <a:pt x="743" y="807"/>
                    <a:pt x="742" y="807"/>
                  </a:cubicBezTo>
                  <a:cubicBezTo>
                    <a:pt x="741" y="807"/>
                    <a:pt x="742" y="806"/>
                    <a:pt x="742" y="805"/>
                  </a:cubicBezTo>
                  <a:cubicBezTo>
                    <a:pt x="742" y="804"/>
                    <a:pt x="743" y="804"/>
                    <a:pt x="743" y="804"/>
                  </a:cubicBezTo>
                  <a:cubicBezTo>
                    <a:pt x="744" y="804"/>
                    <a:pt x="744" y="805"/>
                    <a:pt x="745" y="804"/>
                  </a:cubicBezTo>
                  <a:cubicBezTo>
                    <a:pt x="746" y="804"/>
                    <a:pt x="745" y="802"/>
                    <a:pt x="745" y="802"/>
                  </a:cubicBezTo>
                  <a:cubicBezTo>
                    <a:pt x="744" y="801"/>
                    <a:pt x="744" y="801"/>
                    <a:pt x="743" y="801"/>
                  </a:cubicBezTo>
                  <a:cubicBezTo>
                    <a:pt x="742" y="801"/>
                    <a:pt x="742" y="800"/>
                    <a:pt x="742" y="799"/>
                  </a:cubicBezTo>
                  <a:cubicBezTo>
                    <a:pt x="742" y="798"/>
                    <a:pt x="742" y="797"/>
                    <a:pt x="742" y="796"/>
                  </a:cubicBezTo>
                  <a:cubicBezTo>
                    <a:pt x="742" y="794"/>
                    <a:pt x="740" y="794"/>
                    <a:pt x="739" y="793"/>
                  </a:cubicBezTo>
                  <a:cubicBezTo>
                    <a:pt x="738" y="793"/>
                    <a:pt x="737" y="793"/>
                    <a:pt x="736" y="793"/>
                  </a:cubicBezTo>
                  <a:cubicBezTo>
                    <a:pt x="736" y="793"/>
                    <a:pt x="736" y="793"/>
                    <a:pt x="734" y="793"/>
                  </a:cubicBezTo>
                  <a:cubicBezTo>
                    <a:pt x="733" y="793"/>
                    <a:pt x="732" y="793"/>
                    <a:pt x="731" y="792"/>
                  </a:cubicBezTo>
                  <a:cubicBezTo>
                    <a:pt x="730" y="792"/>
                    <a:pt x="731" y="790"/>
                    <a:pt x="731" y="790"/>
                  </a:cubicBezTo>
                  <a:cubicBezTo>
                    <a:pt x="731" y="789"/>
                    <a:pt x="731" y="788"/>
                    <a:pt x="730" y="787"/>
                  </a:cubicBezTo>
                  <a:cubicBezTo>
                    <a:pt x="730" y="786"/>
                    <a:pt x="730" y="786"/>
                    <a:pt x="730" y="784"/>
                  </a:cubicBezTo>
                  <a:cubicBezTo>
                    <a:pt x="730" y="783"/>
                    <a:pt x="729" y="783"/>
                    <a:pt x="727" y="782"/>
                  </a:cubicBezTo>
                  <a:cubicBezTo>
                    <a:pt x="725" y="781"/>
                    <a:pt x="724" y="782"/>
                    <a:pt x="723" y="782"/>
                  </a:cubicBezTo>
                  <a:cubicBezTo>
                    <a:pt x="722" y="782"/>
                    <a:pt x="723" y="784"/>
                    <a:pt x="722" y="785"/>
                  </a:cubicBezTo>
                  <a:cubicBezTo>
                    <a:pt x="722" y="785"/>
                    <a:pt x="721" y="785"/>
                    <a:pt x="720" y="785"/>
                  </a:cubicBezTo>
                  <a:cubicBezTo>
                    <a:pt x="720" y="784"/>
                    <a:pt x="718" y="785"/>
                    <a:pt x="718" y="785"/>
                  </a:cubicBezTo>
                  <a:cubicBezTo>
                    <a:pt x="717" y="785"/>
                    <a:pt x="717" y="787"/>
                    <a:pt x="716" y="788"/>
                  </a:cubicBezTo>
                  <a:cubicBezTo>
                    <a:pt x="716" y="789"/>
                    <a:pt x="714" y="788"/>
                    <a:pt x="713" y="788"/>
                  </a:cubicBezTo>
                  <a:cubicBezTo>
                    <a:pt x="712" y="788"/>
                    <a:pt x="712" y="789"/>
                    <a:pt x="712" y="789"/>
                  </a:cubicBezTo>
                  <a:cubicBezTo>
                    <a:pt x="712" y="790"/>
                    <a:pt x="711" y="790"/>
                    <a:pt x="711" y="790"/>
                  </a:cubicBezTo>
                  <a:cubicBezTo>
                    <a:pt x="710" y="790"/>
                    <a:pt x="710" y="791"/>
                    <a:pt x="710" y="791"/>
                  </a:cubicBezTo>
                  <a:cubicBezTo>
                    <a:pt x="711" y="792"/>
                    <a:pt x="708" y="792"/>
                    <a:pt x="708" y="792"/>
                  </a:cubicBezTo>
                  <a:cubicBezTo>
                    <a:pt x="707" y="792"/>
                    <a:pt x="706" y="794"/>
                    <a:pt x="705" y="794"/>
                  </a:cubicBezTo>
                  <a:cubicBezTo>
                    <a:pt x="705" y="794"/>
                    <a:pt x="704" y="795"/>
                    <a:pt x="703" y="795"/>
                  </a:cubicBezTo>
                  <a:cubicBezTo>
                    <a:pt x="703" y="796"/>
                    <a:pt x="703" y="797"/>
                    <a:pt x="704" y="797"/>
                  </a:cubicBezTo>
                  <a:cubicBezTo>
                    <a:pt x="705" y="797"/>
                    <a:pt x="705" y="797"/>
                    <a:pt x="705" y="798"/>
                  </a:cubicBezTo>
                  <a:cubicBezTo>
                    <a:pt x="705" y="799"/>
                    <a:pt x="706" y="799"/>
                    <a:pt x="707" y="799"/>
                  </a:cubicBezTo>
                  <a:cubicBezTo>
                    <a:pt x="707" y="798"/>
                    <a:pt x="708" y="799"/>
                    <a:pt x="708" y="800"/>
                  </a:cubicBezTo>
                  <a:cubicBezTo>
                    <a:pt x="708" y="801"/>
                    <a:pt x="707" y="801"/>
                    <a:pt x="707" y="802"/>
                  </a:cubicBezTo>
                  <a:cubicBezTo>
                    <a:pt x="707" y="803"/>
                    <a:pt x="706" y="802"/>
                    <a:pt x="706" y="802"/>
                  </a:cubicBezTo>
                  <a:cubicBezTo>
                    <a:pt x="706" y="801"/>
                    <a:pt x="705" y="801"/>
                    <a:pt x="704" y="801"/>
                  </a:cubicBezTo>
                  <a:cubicBezTo>
                    <a:pt x="704" y="800"/>
                    <a:pt x="702" y="800"/>
                    <a:pt x="701" y="800"/>
                  </a:cubicBezTo>
                  <a:cubicBezTo>
                    <a:pt x="700" y="800"/>
                    <a:pt x="701" y="801"/>
                    <a:pt x="700" y="801"/>
                  </a:cubicBezTo>
                  <a:cubicBezTo>
                    <a:pt x="700" y="801"/>
                    <a:pt x="698" y="801"/>
                    <a:pt x="697" y="801"/>
                  </a:cubicBezTo>
                  <a:cubicBezTo>
                    <a:pt x="696" y="801"/>
                    <a:pt x="696" y="802"/>
                    <a:pt x="696" y="802"/>
                  </a:cubicBezTo>
                  <a:cubicBezTo>
                    <a:pt x="695" y="802"/>
                    <a:pt x="694" y="802"/>
                    <a:pt x="693" y="802"/>
                  </a:cubicBezTo>
                  <a:cubicBezTo>
                    <a:pt x="692" y="802"/>
                    <a:pt x="692" y="801"/>
                    <a:pt x="691" y="801"/>
                  </a:cubicBezTo>
                  <a:cubicBezTo>
                    <a:pt x="690" y="801"/>
                    <a:pt x="690" y="803"/>
                    <a:pt x="689" y="804"/>
                  </a:cubicBezTo>
                  <a:cubicBezTo>
                    <a:pt x="689" y="805"/>
                    <a:pt x="688" y="806"/>
                    <a:pt x="688" y="807"/>
                  </a:cubicBezTo>
                  <a:cubicBezTo>
                    <a:pt x="688" y="808"/>
                    <a:pt x="687" y="810"/>
                    <a:pt x="687" y="810"/>
                  </a:cubicBezTo>
                  <a:cubicBezTo>
                    <a:pt x="686" y="811"/>
                    <a:pt x="686" y="811"/>
                    <a:pt x="686" y="811"/>
                  </a:cubicBezTo>
                  <a:cubicBezTo>
                    <a:pt x="684" y="811"/>
                    <a:pt x="684" y="811"/>
                    <a:pt x="684" y="811"/>
                  </a:cubicBezTo>
                  <a:cubicBezTo>
                    <a:pt x="684" y="810"/>
                    <a:pt x="682" y="810"/>
                    <a:pt x="681" y="810"/>
                  </a:cubicBezTo>
                  <a:cubicBezTo>
                    <a:pt x="680" y="810"/>
                    <a:pt x="678" y="809"/>
                    <a:pt x="677" y="810"/>
                  </a:cubicBezTo>
                  <a:cubicBezTo>
                    <a:pt x="676" y="810"/>
                    <a:pt x="676" y="811"/>
                    <a:pt x="675" y="812"/>
                  </a:cubicBezTo>
                  <a:cubicBezTo>
                    <a:pt x="674" y="812"/>
                    <a:pt x="673" y="811"/>
                    <a:pt x="672" y="810"/>
                  </a:cubicBezTo>
                  <a:cubicBezTo>
                    <a:pt x="671" y="809"/>
                    <a:pt x="672" y="811"/>
                    <a:pt x="671" y="811"/>
                  </a:cubicBezTo>
                  <a:cubicBezTo>
                    <a:pt x="671" y="811"/>
                    <a:pt x="670" y="812"/>
                    <a:pt x="669" y="813"/>
                  </a:cubicBezTo>
                  <a:cubicBezTo>
                    <a:pt x="670" y="813"/>
                    <a:pt x="669" y="812"/>
                    <a:pt x="670" y="813"/>
                  </a:cubicBezTo>
                  <a:cubicBezTo>
                    <a:pt x="671" y="815"/>
                    <a:pt x="672" y="816"/>
                    <a:pt x="673" y="817"/>
                  </a:cubicBezTo>
                  <a:cubicBezTo>
                    <a:pt x="674" y="818"/>
                    <a:pt x="676" y="820"/>
                    <a:pt x="677" y="822"/>
                  </a:cubicBezTo>
                  <a:cubicBezTo>
                    <a:pt x="677" y="823"/>
                    <a:pt x="677" y="825"/>
                    <a:pt x="675" y="826"/>
                  </a:cubicBezTo>
                  <a:cubicBezTo>
                    <a:pt x="674" y="827"/>
                    <a:pt x="676" y="827"/>
                    <a:pt x="677" y="827"/>
                  </a:cubicBezTo>
                  <a:cubicBezTo>
                    <a:pt x="679" y="827"/>
                    <a:pt x="680" y="828"/>
                    <a:pt x="680" y="829"/>
                  </a:cubicBezTo>
                  <a:cubicBezTo>
                    <a:pt x="681" y="829"/>
                    <a:pt x="681" y="830"/>
                    <a:pt x="680" y="831"/>
                  </a:cubicBezTo>
                  <a:cubicBezTo>
                    <a:pt x="679" y="832"/>
                    <a:pt x="678" y="833"/>
                    <a:pt x="679" y="834"/>
                  </a:cubicBezTo>
                  <a:cubicBezTo>
                    <a:pt x="680" y="835"/>
                    <a:pt x="680" y="834"/>
                    <a:pt x="681" y="832"/>
                  </a:cubicBezTo>
                  <a:cubicBezTo>
                    <a:pt x="682" y="831"/>
                    <a:pt x="682" y="834"/>
                    <a:pt x="682" y="834"/>
                  </a:cubicBezTo>
                  <a:cubicBezTo>
                    <a:pt x="682" y="835"/>
                    <a:pt x="681" y="836"/>
                    <a:pt x="681" y="837"/>
                  </a:cubicBezTo>
                  <a:cubicBezTo>
                    <a:pt x="681" y="839"/>
                    <a:pt x="681" y="841"/>
                    <a:pt x="682" y="843"/>
                  </a:cubicBezTo>
                  <a:cubicBezTo>
                    <a:pt x="682" y="844"/>
                    <a:pt x="683" y="844"/>
                    <a:pt x="685" y="845"/>
                  </a:cubicBezTo>
                  <a:cubicBezTo>
                    <a:pt x="687" y="845"/>
                    <a:pt x="690" y="847"/>
                    <a:pt x="691" y="847"/>
                  </a:cubicBezTo>
                  <a:cubicBezTo>
                    <a:pt x="692" y="848"/>
                    <a:pt x="691" y="850"/>
                    <a:pt x="690" y="851"/>
                  </a:cubicBezTo>
                  <a:cubicBezTo>
                    <a:pt x="690" y="852"/>
                    <a:pt x="691" y="854"/>
                    <a:pt x="691" y="855"/>
                  </a:cubicBezTo>
                  <a:cubicBezTo>
                    <a:pt x="691" y="856"/>
                    <a:pt x="691" y="856"/>
                    <a:pt x="690" y="858"/>
                  </a:cubicBezTo>
                  <a:cubicBezTo>
                    <a:pt x="689" y="859"/>
                    <a:pt x="686" y="861"/>
                    <a:pt x="685" y="862"/>
                  </a:cubicBezTo>
                  <a:cubicBezTo>
                    <a:pt x="684" y="863"/>
                    <a:pt x="682" y="863"/>
                    <a:pt x="681" y="863"/>
                  </a:cubicBezTo>
                  <a:cubicBezTo>
                    <a:pt x="680" y="862"/>
                    <a:pt x="678" y="861"/>
                    <a:pt x="677" y="861"/>
                  </a:cubicBezTo>
                  <a:cubicBezTo>
                    <a:pt x="676" y="861"/>
                    <a:pt x="675" y="862"/>
                    <a:pt x="674" y="863"/>
                  </a:cubicBezTo>
                  <a:cubicBezTo>
                    <a:pt x="673" y="865"/>
                    <a:pt x="673" y="865"/>
                    <a:pt x="673" y="865"/>
                  </a:cubicBezTo>
                  <a:cubicBezTo>
                    <a:pt x="673" y="866"/>
                    <a:pt x="672" y="867"/>
                    <a:pt x="671" y="867"/>
                  </a:cubicBezTo>
                  <a:cubicBezTo>
                    <a:pt x="670" y="867"/>
                    <a:pt x="670" y="868"/>
                    <a:pt x="671" y="868"/>
                  </a:cubicBezTo>
                  <a:cubicBezTo>
                    <a:pt x="671" y="869"/>
                    <a:pt x="671" y="869"/>
                    <a:pt x="671" y="870"/>
                  </a:cubicBezTo>
                  <a:cubicBezTo>
                    <a:pt x="671" y="870"/>
                    <a:pt x="672" y="871"/>
                    <a:pt x="672" y="872"/>
                  </a:cubicBezTo>
                  <a:cubicBezTo>
                    <a:pt x="672" y="873"/>
                    <a:pt x="672" y="875"/>
                    <a:pt x="672" y="876"/>
                  </a:cubicBezTo>
                  <a:cubicBezTo>
                    <a:pt x="672" y="877"/>
                    <a:pt x="671" y="878"/>
                    <a:pt x="671" y="878"/>
                  </a:cubicBezTo>
                  <a:cubicBezTo>
                    <a:pt x="671" y="878"/>
                    <a:pt x="669" y="877"/>
                    <a:pt x="669" y="877"/>
                  </a:cubicBezTo>
                  <a:cubicBezTo>
                    <a:pt x="668" y="877"/>
                    <a:pt x="667" y="876"/>
                    <a:pt x="667" y="875"/>
                  </a:cubicBezTo>
                  <a:cubicBezTo>
                    <a:pt x="667" y="874"/>
                    <a:pt x="666" y="873"/>
                    <a:pt x="666" y="873"/>
                  </a:cubicBezTo>
                  <a:cubicBezTo>
                    <a:pt x="665" y="873"/>
                    <a:pt x="664" y="872"/>
                    <a:pt x="664" y="872"/>
                  </a:cubicBezTo>
                  <a:cubicBezTo>
                    <a:pt x="664" y="872"/>
                    <a:pt x="664" y="872"/>
                    <a:pt x="664" y="872"/>
                  </a:cubicBezTo>
                  <a:cubicBezTo>
                    <a:pt x="663" y="874"/>
                    <a:pt x="663" y="876"/>
                    <a:pt x="662" y="878"/>
                  </a:cubicBezTo>
                  <a:cubicBezTo>
                    <a:pt x="662" y="878"/>
                    <a:pt x="662" y="879"/>
                    <a:pt x="662" y="880"/>
                  </a:cubicBezTo>
                  <a:cubicBezTo>
                    <a:pt x="661" y="880"/>
                    <a:pt x="661" y="880"/>
                    <a:pt x="661" y="880"/>
                  </a:cubicBezTo>
                  <a:cubicBezTo>
                    <a:pt x="661" y="880"/>
                    <a:pt x="659" y="880"/>
                    <a:pt x="658" y="880"/>
                  </a:cubicBezTo>
                  <a:cubicBezTo>
                    <a:pt x="658" y="880"/>
                    <a:pt x="657" y="880"/>
                    <a:pt x="656" y="880"/>
                  </a:cubicBezTo>
                  <a:cubicBezTo>
                    <a:pt x="655" y="879"/>
                    <a:pt x="654" y="880"/>
                    <a:pt x="653" y="880"/>
                  </a:cubicBezTo>
                  <a:cubicBezTo>
                    <a:pt x="653" y="881"/>
                    <a:pt x="653" y="881"/>
                    <a:pt x="652" y="881"/>
                  </a:cubicBezTo>
                  <a:cubicBezTo>
                    <a:pt x="651" y="881"/>
                    <a:pt x="651" y="882"/>
                    <a:pt x="650" y="883"/>
                  </a:cubicBezTo>
                  <a:cubicBezTo>
                    <a:pt x="650" y="884"/>
                    <a:pt x="649" y="884"/>
                    <a:pt x="648" y="885"/>
                  </a:cubicBezTo>
                  <a:cubicBezTo>
                    <a:pt x="647" y="885"/>
                    <a:pt x="647" y="886"/>
                    <a:pt x="646" y="887"/>
                  </a:cubicBezTo>
                  <a:cubicBezTo>
                    <a:pt x="646" y="888"/>
                    <a:pt x="645" y="888"/>
                    <a:pt x="644" y="888"/>
                  </a:cubicBezTo>
                  <a:cubicBezTo>
                    <a:pt x="644" y="888"/>
                    <a:pt x="643" y="887"/>
                    <a:pt x="642" y="886"/>
                  </a:cubicBezTo>
                  <a:cubicBezTo>
                    <a:pt x="642" y="886"/>
                    <a:pt x="643" y="885"/>
                    <a:pt x="643" y="885"/>
                  </a:cubicBezTo>
                  <a:cubicBezTo>
                    <a:pt x="644" y="884"/>
                    <a:pt x="643" y="883"/>
                    <a:pt x="643" y="882"/>
                  </a:cubicBezTo>
                  <a:cubicBezTo>
                    <a:pt x="643" y="881"/>
                    <a:pt x="644" y="881"/>
                    <a:pt x="644" y="880"/>
                  </a:cubicBezTo>
                  <a:cubicBezTo>
                    <a:pt x="643" y="878"/>
                    <a:pt x="641" y="877"/>
                    <a:pt x="640" y="877"/>
                  </a:cubicBezTo>
                  <a:cubicBezTo>
                    <a:pt x="639" y="876"/>
                    <a:pt x="639" y="875"/>
                    <a:pt x="638" y="875"/>
                  </a:cubicBezTo>
                  <a:cubicBezTo>
                    <a:pt x="638" y="874"/>
                    <a:pt x="638" y="873"/>
                    <a:pt x="639" y="873"/>
                  </a:cubicBezTo>
                  <a:cubicBezTo>
                    <a:pt x="639" y="873"/>
                    <a:pt x="640" y="872"/>
                    <a:pt x="641" y="872"/>
                  </a:cubicBezTo>
                  <a:cubicBezTo>
                    <a:pt x="642" y="871"/>
                    <a:pt x="642" y="872"/>
                    <a:pt x="643" y="873"/>
                  </a:cubicBezTo>
                  <a:cubicBezTo>
                    <a:pt x="643" y="873"/>
                    <a:pt x="643" y="872"/>
                    <a:pt x="644" y="871"/>
                  </a:cubicBezTo>
                  <a:cubicBezTo>
                    <a:pt x="644" y="870"/>
                    <a:pt x="644" y="870"/>
                    <a:pt x="646" y="869"/>
                  </a:cubicBezTo>
                  <a:cubicBezTo>
                    <a:pt x="647" y="869"/>
                    <a:pt x="647" y="869"/>
                    <a:pt x="647" y="869"/>
                  </a:cubicBezTo>
                  <a:cubicBezTo>
                    <a:pt x="647" y="868"/>
                    <a:pt x="647" y="867"/>
                    <a:pt x="647" y="865"/>
                  </a:cubicBezTo>
                  <a:cubicBezTo>
                    <a:pt x="647" y="863"/>
                    <a:pt x="648" y="863"/>
                    <a:pt x="649" y="862"/>
                  </a:cubicBezTo>
                  <a:cubicBezTo>
                    <a:pt x="650" y="862"/>
                    <a:pt x="650" y="861"/>
                    <a:pt x="650" y="860"/>
                  </a:cubicBezTo>
                  <a:cubicBezTo>
                    <a:pt x="650" y="859"/>
                    <a:pt x="651" y="858"/>
                    <a:pt x="651" y="858"/>
                  </a:cubicBezTo>
                  <a:cubicBezTo>
                    <a:pt x="652" y="858"/>
                    <a:pt x="652" y="858"/>
                    <a:pt x="652" y="858"/>
                  </a:cubicBezTo>
                  <a:cubicBezTo>
                    <a:pt x="652" y="858"/>
                    <a:pt x="652" y="858"/>
                    <a:pt x="652" y="857"/>
                  </a:cubicBezTo>
                  <a:cubicBezTo>
                    <a:pt x="650" y="857"/>
                    <a:pt x="649" y="855"/>
                    <a:pt x="649" y="855"/>
                  </a:cubicBezTo>
                  <a:cubicBezTo>
                    <a:pt x="649" y="854"/>
                    <a:pt x="649" y="850"/>
                    <a:pt x="649" y="849"/>
                  </a:cubicBezTo>
                  <a:cubicBezTo>
                    <a:pt x="649" y="848"/>
                    <a:pt x="649" y="846"/>
                    <a:pt x="648" y="846"/>
                  </a:cubicBezTo>
                  <a:cubicBezTo>
                    <a:pt x="647" y="845"/>
                    <a:pt x="647" y="844"/>
                    <a:pt x="646" y="843"/>
                  </a:cubicBezTo>
                  <a:cubicBezTo>
                    <a:pt x="645" y="843"/>
                    <a:pt x="645" y="843"/>
                    <a:pt x="645" y="843"/>
                  </a:cubicBezTo>
                  <a:cubicBezTo>
                    <a:pt x="645" y="844"/>
                    <a:pt x="644" y="844"/>
                    <a:pt x="644" y="845"/>
                  </a:cubicBezTo>
                  <a:cubicBezTo>
                    <a:pt x="644" y="845"/>
                    <a:pt x="644" y="846"/>
                    <a:pt x="644" y="847"/>
                  </a:cubicBezTo>
                  <a:cubicBezTo>
                    <a:pt x="644" y="848"/>
                    <a:pt x="643" y="848"/>
                    <a:pt x="642" y="848"/>
                  </a:cubicBezTo>
                  <a:cubicBezTo>
                    <a:pt x="641" y="848"/>
                    <a:pt x="641" y="847"/>
                    <a:pt x="640" y="847"/>
                  </a:cubicBezTo>
                  <a:cubicBezTo>
                    <a:pt x="640" y="848"/>
                    <a:pt x="639" y="849"/>
                    <a:pt x="639" y="850"/>
                  </a:cubicBezTo>
                  <a:cubicBezTo>
                    <a:pt x="638" y="850"/>
                    <a:pt x="638" y="851"/>
                    <a:pt x="637" y="852"/>
                  </a:cubicBezTo>
                  <a:cubicBezTo>
                    <a:pt x="637" y="852"/>
                    <a:pt x="636" y="852"/>
                    <a:pt x="635" y="852"/>
                  </a:cubicBezTo>
                  <a:cubicBezTo>
                    <a:pt x="634" y="852"/>
                    <a:pt x="632" y="852"/>
                    <a:pt x="631" y="852"/>
                  </a:cubicBezTo>
                  <a:cubicBezTo>
                    <a:pt x="630" y="851"/>
                    <a:pt x="630" y="853"/>
                    <a:pt x="629" y="853"/>
                  </a:cubicBezTo>
                  <a:cubicBezTo>
                    <a:pt x="628" y="853"/>
                    <a:pt x="628" y="852"/>
                    <a:pt x="628" y="850"/>
                  </a:cubicBezTo>
                  <a:cubicBezTo>
                    <a:pt x="628" y="847"/>
                    <a:pt x="628" y="847"/>
                    <a:pt x="628" y="846"/>
                  </a:cubicBezTo>
                  <a:cubicBezTo>
                    <a:pt x="628" y="846"/>
                    <a:pt x="628" y="844"/>
                    <a:pt x="628" y="844"/>
                  </a:cubicBezTo>
                  <a:cubicBezTo>
                    <a:pt x="628" y="843"/>
                    <a:pt x="628" y="842"/>
                    <a:pt x="628" y="841"/>
                  </a:cubicBezTo>
                  <a:cubicBezTo>
                    <a:pt x="627" y="840"/>
                    <a:pt x="627" y="840"/>
                    <a:pt x="626" y="839"/>
                  </a:cubicBezTo>
                  <a:cubicBezTo>
                    <a:pt x="625" y="839"/>
                    <a:pt x="626" y="837"/>
                    <a:pt x="626" y="837"/>
                  </a:cubicBezTo>
                  <a:cubicBezTo>
                    <a:pt x="626" y="836"/>
                    <a:pt x="626" y="836"/>
                    <a:pt x="626" y="836"/>
                  </a:cubicBezTo>
                  <a:cubicBezTo>
                    <a:pt x="625" y="836"/>
                    <a:pt x="625" y="836"/>
                    <a:pt x="625" y="836"/>
                  </a:cubicBezTo>
                  <a:cubicBezTo>
                    <a:pt x="624" y="835"/>
                    <a:pt x="622" y="834"/>
                    <a:pt x="621" y="834"/>
                  </a:cubicBezTo>
                  <a:cubicBezTo>
                    <a:pt x="620" y="833"/>
                    <a:pt x="620" y="834"/>
                    <a:pt x="619" y="834"/>
                  </a:cubicBezTo>
                  <a:cubicBezTo>
                    <a:pt x="618" y="834"/>
                    <a:pt x="616" y="835"/>
                    <a:pt x="615" y="835"/>
                  </a:cubicBezTo>
                  <a:cubicBezTo>
                    <a:pt x="614" y="836"/>
                    <a:pt x="614" y="836"/>
                    <a:pt x="614" y="836"/>
                  </a:cubicBezTo>
                  <a:cubicBezTo>
                    <a:pt x="614" y="836"/>
                    <a:pt x="614" y="837"/>
                    <a:pt x="614" y="837"/>
                  </a:cubicBezTo>
                  <a:cubicBezTo>
                    <a:pt x="614" y="838"/>
                    <a:pt x="613" y="838"/>
                    <a:pt x="612" y="838"/>
                  </a:cubicBezTo>
                  <a:cubicBezTo>
                    <a:pt x="611" y="838"/>
                    <a:pt x="610" y="838"/>
                    <a:pt x="610" y="838"/>
                  </a:cubicBezTo>
                  <a:cubicBezTo>
                    <a:pt x="609" y="837"/>
                    <a:pt x="607" y="837"/>
                    <a:pt x="606" y="837"/>
                  </a:cubicBezTo>
                  <a:cubicBezTo>
                    <a:pt x="605" y="836"/>
                    <a:pt x="604" y="837"/>
                    <a:pt x="603" y="836"/>
                  </a:cubicBezTo>
                  <a:cubicBezTo>
                    <a:pt x="602" y="836"/>
                    <a:pt x="601" y="835"/>
                    <a:pt x="600" y="835"/>
                  </a:cubicBezTo>
                  <a:cubicBezTo>
                    <a:pt x="600" y="834"/>
                    <a:pt x="599" y="834"/>
                    <a:pt x="599" y="835"/>
                  </a:cubicBezTo>
                  <a:cubicBezTo>
                    <a:pt x="598" y="835"/>
                    <a:pt x="598" y="836"/>
                    <a:pt x="597" y="836"/>
                  </a:cubicBezTo>
                  <a:cubicBezTo>
                    <a:pt x="596" y="836"/>
                    <a:pt x="595" y="837"/>
                    <a:pt x="595" y="836"/>
                  </a:cubicBezTo>
                  <a:cubicBezTo>
                    <a:pt x="594" y="836"/>
                    <a:pt x="595" y="835"/>
                    <a:pt x="595" y="834"/>
                  </a:cubicBezTo>
                  <a:cubicBezTo>
                    <a:pt x="595" y="834"/>
                    <a:pt x="594" y="832"/>
                    <a:pt x="594" y="831"/>
                  </a:cubicBezTo>
                  <a:cubicBezTo>
                    <a:pt x="594" y="830"/>
                    <a:pt x="596" y="829"/>
                    <a:pt x="596" y="829"/>
                  </a:cubicBezTo>
                  <a:cubicBezTo>
                    <a:pt x="596" y="826"/>
                    <a:pt x="596" y="826"/>
                    <a:pt x="596" y="826"/>
                  </a:cubicBezTo>
                  <a:cubicBezTo>
                    <a:pt x="597" y="825"/>
                    <a:pt x="597" y="825"/>
                    <a:pt x="597" y="825"/>
                  </a:cubicBezTo>
                  <a:cubicBezTo>
                    <a:pt x="596" y="823"/>
                    <a:pt x="594" y="822"/>
                    <a:pt x="594" y="821"/>
                  </a:cubicBezTo>
                  <a:cubicBezTo>
                    <a:pt x="593" y="820"/>
                    <a:pt x="593" y="819"/>
                    <a:pt x="592" y="819"/>
                  </a:cubicBezTo>
                  <a:cubicBezTo>
                    <a:pt x="590" y="819"/>
                    <a:pt x="589" y="818"/>
                    <a:pt x="587" y="817"/>
                  </a:cubicBezTo>
                  <a:cubicBezTo>
                    <a:pt x="585" y="816"/>
                    <a:pt x="585" y="816"/>
                    <a:pt x="585" y="816"/>
                  </a:cubicBezTo>
                  <a:cubicBezTo>
                    <a:pt x="585" y="816"/>
                    <a:pt x="585" y="815"/>
                    <a:pt x="584" y="815"/>
                  </a:cubicBezTo>
                  <a:cubicBezTo>
                    <a:pt x="584" y="815"/>
                    <a:pt x="583" y="815"/>
                    <a:pt x="582" y="815"/>
                  </a:cubicBezTo>
                  <a:cubicBezTo>
                    <a:pt x="582" y="814"/>
                    <a:pt x="581" y="811"/>
                    <a:pt x="581" y="810"/>
                  </a:cubicBezTo>
                  <a:cubicBezTo>
                    <a:pt x="580" y="809"/>
                    <a:pt x="579" y="808"/>
                    <a:pt x="578" y="808"/>
                  </a:cubicBezTo>
                  <a:cubicBezTo>
                    <a:pt x="578" y="807"/>
                    <a:pt x="578" y="807"/>
                    <a:pt x="578" y="806"/>
                  </a:cubicBezTo>
                  <a:cubicBezTo>
                    <a:pt x="578" y="806"/>
                    <a:pt x="578" y="805"/>
                    <a:pt x="577" y="804"/>
                  </a:cubicBezTo>
                  <a:cubicBezTo>
                    <a:pt x="576" y="804"/>
                    <a:pt x="576" y="802"/>
                    <a:pt x="575" y="802"/>
                  </a:cubicBezTo>
                  <a:cubicBezTo>
                    <a:pt x="575" y="802"/>
                    <a:pt x="574" y="802"/>
                    <a:pt x="574" y="801"/>
                  </a:cubicBezTo>
                  <a:cubicBezTo>
                    <a:pt x="574" y="800"/>
                    <a:pt x="574" y="799"/>
                    <a:pt x="574" y="799"/>
                  </a:cubicBezTo>
                  <a:cubicBezTo>
                    <a:pt x="574" y="798"/>
                    <a:pt x="574" y="797"/>
                    <a:pt x="573" y="797"/>
                  </a:cubicBezTo>
                  <a:cubicBezTo>
                    <a:pt x="572" y="796"/>
                    <a:pt x="572" y="796"/>
                    <a:pt x="572" y="795"/>
                  </a:cubicBezTo>
                  <a:cubicBezTo>
                    <a:pt x="571" y="794"/>
                    <a:pt x="571" y="793"/>
                    <a:pt x="571" y="792"/>
                  </a:cubicBezTo>
                  <a:cubicBezTo>
                    <a:pt x="570" y="791"/>
                    <a:pt x="570" y="791"/>
                    <a:pt x="569" y="790"/>
                  </a:cubicBezTo>
                  <a:cubicBezTo>
                    <a:pt x="568" y="790"/>
                    <a:pt x="566" y="789"/>
                    <a:pt x="566" y="788"/>
                  </a:cubicBezTo>
                  <a:cubicBezTo>
                    <a:pt x="567" y="787"/>
                    <a:pt x="569" y="786"/>
                    <a:pt x="569" y="785"/>
                  </a:cubicBezTo>
                  <a:cubicBezTo>
                    <a:pt x="569" y="784"/>
                    <a:pt x="569" y="783"/>
                    <a:pt x="569" y="783"/>
                  </a:cubicBezTo>
                  <a:cubicBezTo>
                    <a:pt x="570" y="783"/>
                    <a:pt x="570" y="782"/>
                    <a:pt x="569" y="782"/>
                  </a:cubicBezTo>
                  <a:cubicBezTo>
                    <a:pt x="569" y="781"/>
                    <a:pt x="569" y="781"/>
                    <a:pt x="570" y="781"/>
                  </a:cubicBezTo>
                  <a:cubicBezTo>
                    <a:pt x="570" y="780"/>
                    <a:pt x="570" y="779"/>
                    <a:pt x="570" y="779"/>
                  </a:cubicBezTo>
                  <a:cubicBezTo>
                    <a:pt x="571" y="778"/>
                    <a:pt x="571" y="776"/>
                    <a:pt x="572" y="775"/>
                  </a:cubicBezTo>
                  <a:cubicBezTo>
                    <a:pt x="573" y="775"/>
                    <a:pt x="575" y="775"/>
                    <a:pt x="575" y="775"/>
                  </a:cubicBezTo>
                  <a:cubicBezTo>
                    <a:pt x="576" y="774"/>
                    <a:pt x="577" y="773"/>
                    <a:pt x="577" y="772"/>
                  </a:cubicBezTo>
                  <a:cubicBezTo>
                    <a:pt x="577" y="771"/>
                    <a:pt x="577" y="771"/>
                    <a:pt x="578" y="771"/>
                  </a:cubicBezTo>
                  <a:cubicBezTo>
                    <a:pt x="579" y="771"/>
                    <a:pt x="581" y="771"/>
                    <a:pt x="581" y="771"/>
                  </a:cubicBezTo>
                  <a:cubicBezTo>
                    <a:pt x="581" y="771"/>
                    <a:pt x="582" y="772"/>
                    <a:pt x="583" y="772"/>
                  </a:cubicBezTo>
                  <a:cubicBezTo>
                    <a:pt x="583" y="772"/>
                    <a:pt x="583" y="771"/>
                    <a:pt x="584" y="772"/>
                  </a:cubicBezTo>
                  <a:cubicBezTo>
                    <a:pt x="585" y="773"/>
                    <a:pt x="586" y="775"/>
                    <a:pt x="587" y="775"/>
                  </a:cubicBezTo>
                  <a:cubicBezTo>
                    <a:pt x="588" y="775"/>
                    <a:pt x="588" y="775"/>
                    <a:pt x="588" y="775"/>
                  </a:cubicBezTo>
                  <a:cubicBezTo>
                    <a:pt x="589" y="776"/>
                    <a:pt x="588" y="776"/>
                    <a:pt x="589" y="776"/>
                  </a:cubicBezTo>
                  <a:cubicBezTo>
                    <a:pt x="590" y="776"/>
                    <a:pt x="591" y="776"/>
                    <a:pt x="592" y="776"/>
                  </a:cubicBezTo>
                  <a:cubicBezTo>
                    <a:pt x="593" y="776"/>
                    <a:pt x="593" y="776"/>
                    <a:pt x="594" y="776"/>
                  </a:cubicBezTo>
                  <a:cubicBezTo>
                    <a:pt x="595" y="776"/>
                    <a:pt x="595" y="775"/>
                    <a:pt x="596" y="776"/>
                  </a:cubicBezTo>
                  <a:cubicBezTo>
                    <a:pt x="597" y="777"/>
                    <a:pt x="597" y="777"/>
                    <a:pt x="598" y="777"/>
                  </a:cubicBezTo>
                  <a:cubicBezTo>
                    <a:pt x="598" y="777"/>
                    <a:pt x="598" y="776"/>
                    <a:pt x="598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9" y="776"/>
                    <a:pt x="600" y="776"/>
                    <a:pt x="601" y="776"/>
                  </a:cubicBezTo>
                  <a:cubicBezTo>
                    <a:pt x="602" y="776"/>
                    <a:pt x="602" y="779"/>
                    <a:pt x="603" y="780"/>
                  </a:cubicBezTo>
                  <a:cubicBezTo>
                    <a:pt x="604" y="781"/>
                    <a:pt x="607" y="782"/>
                    <a:pt x="609" y="783"/>
                  </a:cubicBezTo>
                  <a:cubicBezTo>
                    <a:pt x="611" y="784"/>
                    <a:pt x="612" y="784"/>
                    <a:pt x="615" y="786"/>
                  </a:cubicBezTo>
                  <a:cubicBezTo>
                    <a:pt x="617" y="787"/>
                    <a:pt x="621" y="787"/>
                    <a:pt x="623" y="788"/>
                  </a:cubicBezTo>
                  <a:cubicBezTo>
                    <a:pt x="625" y="788"/>
                    <a:pt x="626" y="789"/>
                    <a:pt x="628" y="790"/>
                  </a:cubicBezTo>
                  <a:cubicBezTo>
                    <a:pt x="629" y="790"/>
                    <a:pt x="630" y="791"/>
                    <a:pt x="632" y="792"/>
                  </a:cubicBezTo>
                  <a:cubicBezTo>
                    <a:pt x="633" y="793"/>
                    <a:pt x="633" y="794"/>
                    <a:pt x="632" y="796"/>
                  </a:cubicBezTo>
                  <a:cubicBezTo>
                    <a:pt x="632" y="797"/>
                    <a:pt x="633" y="797"/>
                    <a:pt x="634" y="797"/>
                  </a:cubicBezTo>
                  <a:cubicBezTo>
                    <a:pt x="635" y="797"/>
                    <a:pt x="636" y="797"/>
                    <a:pt x="637" y="798"/>
                  </a:cubicBezTo>
                  <a:cubicBezTo>
                    <a:pt x="637" y="799"/>
                    <a:pt x="637" y="799"/>
                    <a:pt x="638" y="800"/>
                  </a:cubicBezTo>
                  <a:cubicBezTo>
                    <a:pt x="639" y="800"/>
                    <a:pt x="639" y="800"/>
                    <a:pt x="639" y="800"/>
                  </a:cubicBezTo>
                  <a:cubicBezTo>
                    <a:pt x="639" y="800"/>
                    <a:pt x="640" y="799"/>
                    <a:pt x="640" y="798"/>
                  </a:cubicBezTo>
                  <a:cubicBezTo>
                    <a:pt x="640" y="797"/>
                    <a:pt x="641" y="796"/>
                    <a:pt x="642" y="796"/>
                  </a:cubicBezTo>
                  <a:cubicBezTo>
                    <a:pt x="642" y="796"/>
                    <a:pt x="644" y="796"/>
                    <a:pt x="645" y="796"/>
                  </a:cubicBezTo>
                  <a:cubicBezTo>
                    <a:pt x="646" y="796"/>
                    <a:pt x="647" y="796"/>
                    <a:pt x="647" y="795"/>
                  </a:cubicBezTo>
                  <a:cubicBezTo>
                    <a:pt x="647" y="795"/>
                    <a:pt x="646" y="794"/>
                    <a:pt x="647" y="794"/>
                  </a:cubicBezTo>
                  <a:cubicBezTo>
                    <a:pt x="648" y="794"/>
                    <a:pt x="648" y="794"/>
                    <a:pt x="649" y="795"/>
                  </a:cubicBezTo>
                  <a:cubicBezTo>
                    <a:pt x="649" y="795"/>
                    <a:pt x="649" y="796"/>
                    <a:pt x="650" y="796"/>
                  </a:cubicBezTo>
                  <a:cubicBezTo>
                    <a:pt x="650" y="796"/>
                    <a:pt x="650" y="795"/>
                    <a:pt x="652" y="796"/>
                  </a:cubicBezTo>
                  <a:cubicBezTo>
                    <a:pt x="653" y="797"/>
                    <a:pt x="655" y="798"/>
                    <a:pt x="655" y="798"/>
                  </a:cubicBezTo>
                  <a:cubicBezTo>
                    <a:pt x="655" y="797"/>
                    <a:pt x="656" y="795"/>
                    <a:pt x="655" y="794"/>
                  </a:cubicBezTo>
                  <a:cubicBezTo>
                    <a:pt x="655" y="793"/>
                    <a:pt x="656" y="793"/>
                    <a:pt x="656" y="793"/>
                  </a:cubicBezTo>
                  <a:cubicBezTo>
                    <a:pt x="657" y="793"/>
                    <a:pt x="659" y="793"/>
                    <a:pt x="659" y="792"/>
                  </a:cubicBezTo>
                  <a:cubicBezTo>
                    <a:pt x="659" y="791"/>
                    <a:pt x="661" y="791"/>
                    <a:pt x="660" y="790"/>
                  </a:cubicBezTo>
                  <a:cubicBezTo>
                    <a:pt x="660" y="789"/>
                    <a:pt x="659" y="787"/>
                    <a:pt x="660" y="787"/>
                  </a:cubicBezTo>
                  <a:cubicBezTo>
                    <a:pt x="662" y="787"/>
                    <a:pt x="663" y="788"/>
                    <a:pt x="663" y="786"/>
                  </a:cubicBezTo>
                  <a:cubicBezTo>
                    <a:pt x="663" y="785"/>
                    <a:pt x="663" y="782"/>
                    <a:pt x="664" y="782"/>
                  </a:cubicBezTo>
                  <a:cubicBezTo>
                    <a:pt x="665" y="782"/>
                    <a:pt x="667" y="783"/>
                    <a:pt x="667" y="783"/>
                  </a:cubicBezTo>
                  <a:cubicBezTo>
                    <a:pt x="668" y="783"/>
                    <a:pt x="669" y="784"/>
                    <a:pt x="670" y="783"/>
                  </a:cubicBezTo>
                  <a:cubicBezTo>
                    <a:pt x="670" y="783"/>
                    <a:pt x="671" y="781"/>
                    <a:pt x="671" y="779"/>
                  </a:cubicBezTo>
                  <a:cubicBezTo>
                    <a:pt x="672" y="778"/>
                    <a:pt x="672" y="776"/>
                    <a:pt x="673" y="777"/>
                  </a:cubicBezTo>
                  <a:cubicBezTo>
                    <a:pt x="674" y="777"/>
                    <a:pt x="675" y="778"/>
                    <a:pt x="675" y="778"/>
                  </a:cubicBezTo>
                  <a:cubicBezTo>
                    <a:pt x="676" y="778"/>
                    <a:pt x="677" y="777"/>
                    <a:pt x="677" y="777"/>
                  </a:cubicBezTo>
                  <a:cubicBezTo>
                    <a:pt x="677" y="776"/>
                    <a:pt x="677" y="776"/>
                    <a:pt x="677" y="776"/>
                  </a:cubicBezTo>
                  <a:cubicBezTo>
                    <a:pt x="677" y="775"/>
                    <a:pt x="674" y="772"/>
                    <a:pt x="674" y="771"/>
                  </a:cubicBezTo>
                  <a:cubicBezTo>
                    <a:pt x="673" y="770"/>
                    <a:pt x="673" y="770"/>
                    <a:pt x="673" y="769"/>
                  </a:cubicBezTo>
                  <a:cubicBezTo>
                    <a:pt x="672" y="767"/>
                    <a:pt x="672" y="767"/>
                    <a:pt x="672" y="767"/>
                  </a:cubicBezTo>
                  <a:cubicBezTo>
                    <a:pt x="672" y="767"/>
                    <a:pt x="671" y="766"/>
                    <a:pt x="671" y="765"/>
                  </a:cubicBezTo>
                  <a:cubicBezTo>
                    <a:pt x="671" y="764"/>
                    <a:pt x="671" y="763"/>
                    <a:pt x="671" y="763"/>
                  </a:cubicBezTo>
                  <a:cubicBezTo>
                    <a:pt x="671" y="763"/>
                    <a:pt x="669" y="763"/>
                    <a:pt x="669" y="763"/>
                  </a:cubicBezTo>
                  <a:cubicBezTo>
                    <a:pt x="669" y="762"/>
                    <a:pt x="669" y="762"/>
                    <a:pt x="668" y="761"/>
                  </a:cubicBezTo>
                  <a:cubicBezTo>
                    <a:pt x="667" y="760"/>
                    <a:pt x="665" y="759"/>
                    <a:pt x="664" y="759"/>
                  </a:cubicBezTo>
                  <a:cubicBezTo>
                    <a:pt x="663" y="759"/>
                    <a:pt x="659" y="760"/>
                    <a:pt x="658" y="758"/>
                  </a:cubicBezTo>
                  <a:cubicBezTo>
                    <a:pt x="656" y="757"/>
                    <a:pt x="656" y="756"/>
                    <a:pt x="656" y="755"/>
                  </a:cubicBezTo>
                  <a:cubicBezTo>
                    <a:pt x="656" y="755"/>
                    <a:pt x="654" y="755"/>
                    <a:pt x="654" y="753"/>
                  </a:cubicBezTo>
                  <a:cubicBezTo>
                    <a:pt x="654" y="752"/>
                    <a:pt x="653" y="748"/>
                    <a:pt x="654" y="748"/>
                  </a:cubicBezTo>
                  <a:cubicBezTo>
                    <a:pt x="654" y="747"/>
                    <a:pt x="654" y="747"/>
                    <a:pt x="654" y="745"/>
                  </a:cubicBezTo>
                  <a:cubicBezTo>
                    <a:pt x="654" y="743"/>
                    <a:pt x="654" y="738"/>
                    <a:pt x="654" y="738"/>
                  </a:cubicBezTo>
                  <a:cubicBezTo>
                    <a:pt x="654" y="738"/>
                    <a:pt x="654" y="737"/>
                    <a:pt x="654" y="736"/>
                  </a:cubicBezTo>
                  <a:cubicBezTo>
                    <a:pt x="655" y="734"/>
                    <a:pt x="655" y="731"/>
                    <a:pt x="655" y="731"/>
                  </a:cubicBezTo>
                  <a:cubicBezTo>
                    <a:pt x="655" y="731"/>
                    <a:pt x="654" y="730"/>
                    <a:pt x="654" y="729"/>
                  </a:cubicBezTo>
                  <a:cubicBezTo>
                    <a:pt x="655" y="728"/>
                    <a:pt x="656" y="728"/>
                    <a:pt x="657" y="728"/>
                  </a:cubicBezTo>
                  <a:cubicBezTo>
                    <a:pt x="658" y="728"/>
                    <a:pt x="659" y="727"/>
                    <a:pt x="660" y="727"/>
                  </a:cubicBezTo>
                  <a:cubicBezTo>
                    <a:pt x="660" y="727"/>
                    <a:pt x="662" y="727"/>
                    <a:pt x="662" y="727"/>
                  </a:cubicBezTo>
                  <a:cubicBezTo>
                    <a:pt x="663" y="728"/>
                    <a:pt x="664" y="728"/>
                    <a:pt x="664" y="728"/>
                  </a:cubicBezTo>
                  <a:cubicBezTo>
                    <a:pt x="665" y="728"/>
                    <a:pt x="665" y="728"/>
                    <a:pt x="665" y="728"/>
                  </a:cubicBezTo>
                  <a:cubicBezTo>
                    <a:pt x="665" y="728"/>
                    <a:pt x="663" y="726"/>
                    <a:pt x="664" y="725"/>
                  </a:cubicBezTo>
                  <a:cubicBezTo>
                    <a:pt x="665" y="724"/>
                    <a:pt x="666" y="723"/>
                    <a:pt x="666" y="723"/>
                  </a:cubicBezTo>
                  <a:cubicBezTo>
                    <a:pt x="666" y="722"/>
                    <a:pt x="666" y="722"/>
                    <a:pt x="667" y="720"/>
                  </a:cubicBezTo>
                  <a:cubicBezTo>
                    <a:pt x="668" y="719"/>
                    <a:pt x="670" y="717"/>
                    <a:pt x="671" y="717"/>
                  </a:cubicBezTo>
                  <a:cubicBezTo>
                    <a:pt x="671" y="717"/>
                    <a:pt x="672" y="718"/>
                    <a:pt x="672" y="717"/>
                  </a:cubicBezTo>
                  <a:cubicBezTo>
                    <a:pt x="673" y="716"/>
                    <a:pt x="673" y="716"/>
                    <a:pt x="674" y="716"/>
                  </a:cubicBezTo>
                  <a:cubicBezTo>
                    <a:pt x="676" y="716"/>
                    <a:pt x="676" y="716"/>
                    <a:pt x="676" y="715"/>
                  </a:cubicBezTo>
                  <a:cubicBezTo>
                    <a:pt x="676" y="714"/>
                    <a:pt x="676" y="713"/>
                    <a:pt x="677" y="713"/>
                  </a:cubicBezTo>
                  <a:cubicBezTo>
                    <a:pt x="679" y="714"/>
                    <a:pt x="681" y="714"/>
                    <a:pt x="682" y="713"/>
                  </a:cubicBezTo>
                  <a:cubicBezTo>
                    <a:pt x="682" y="712"/>
                    <a:pt x="683" y="709"/>
                    <a:pt x="683" y="708"/>
                  </a:cubicBezTo>
                  <a:cubicBezTo>
                    <a:pt x="684" y="708"/>
                    <a:pt x="684" y="707"/>
                    <a:pt x="684" y="707"/>
                  </a:cubicBezTo>
                  <a:cubicBezTo>
                    <a:pt x="685" y="707"/>
                    <a:pt x="686" y="706"/>
                    <a:pt x="686" y="706"/>
                  </a:cubicBezTo>
                  <a:cubicBezTo>
                    <a:pt x="686" y="705"/>
                    <a:pt x="686" y="704"/>
                    <a:pt x="687" y="704"/>
                  </a:cubicBezTo>
                  <a:cubicBezTo>
                    <a:pt x="688" y="704"/>
                    <a:pt x="689" y="704"/>
                    <a:pt x="690" y="704"/>
                  </a:cubicBezTo>
                  <a:cubicBezTo>
                    <a:pt x="690" y="704"/>
                    <a:pt x="691" y="703"/>
                    <a:pt x="691" y="702"/>
                  </a:cubicBezTo>
                  <a:cubicBezTo>
                    <a:pt x="690" y="701"/>
                    <a:pt x="688" y="698"/>
                    <a:pt x="688" y="697"/>
                  </a:cubicBezTo>
                  <a:cubicBezTo>
                    <a:pt x="688" y="696"/>
                    <a:pt x="688" y="695"/>
                    <a:pt x="688" y="694"/>
                  </a:cubicBezTo>
                  <a:cubicBezTo>
                    <a:pt x="687" y="694"/>
                    <a:pt x="687" y="694"/>
                    <a:pt x="686" y="693"/>
                  </a:cubicBezTo>
                  <a:cubicBezTo>
                    <a:pt x="685" y="693"/>
                    <a:pt x="684" y="693"/>
                    <a:pt x="683" y="692"/>
                  </a:cubicBezTo>
                  <a:cubicBezTo>
                    <a:pt x="682" y="692"/>
                    <a:pt x="681" y="692"/>
                    <a:pt x="682" y="691"/>
                  </a:cubicBezTo>
                  <a:cubicBezTo>
                    <a:pt x="683" y="690"/>
                    <a:pt x="684" y="691"/>
                    <a:pt x="684" y="690"/>
                  </a:cubicBezTo>
                  <a:cubicBezTo>
                    <a:pt x="684" y="689"/>
                    <a:pt x="685" y="687"/>
                    <a:pt x="684" y="687"/>
                  </a:cubicBezTo>
                  <a:cubicBezTo>
                    <a:pt x="683" y="686"/>
                    <a:pt x="682" y="685"/>
                    <a:pt x="682" y="684"/>
                  </a:cubicBezTo>
                  <a:cubicBezTo>
                    <a:pt x="682" y="683"/>
                    <a:pt x="683" y="682"/>
                    <a:pt x="683" y="681"/>
                  </a:cubicBezTo>
                  <a:cubicBezTo>
                    <a:pt x="683" y="681"/>
                    <a:pt x="685" y="679"/>
                    <a:pt x="686" y="680"/>
                  </a:cubicBezTo>
                  <a:cubicBezTo>
                    <a:pt x="687" y="680"/>
                    <a:pt x="690" y="682"/>
                    <a:pt x="691" y="682"/>
                  </a:cubicBezTo>
                  <a:cubicBezTo>
                    <a:pt x="691" y="682"/>
                    <a:pt x="692" y="681"/>
                    <a:pt x="693" y="681"/>
                  </a:cubicBezTo>
                  <a:cubicBezTo>
                    <a:pt x="694" y="680"/>
                    <a:pt x="695" y="679"/>
                    <a:pt x="695" y="679"/>
                  </a:cubicBezTo>
                  <a:cubicBezTo>
                    <a:pt x="694" y="678"/>
                    <a:pt x="694" y="678"/>
                    <a:pt x="694" y="677"/>
                  </a:cubicBezTo>
                  <a:cubicBezTo>
                    <a:pt x="695" y="676"/>
                    <a:pt x="696" y="676"/>
                    <a:pt x="696" y="674"/>
                  </a:cubicBezTo>
                  <a:cubicBezTo>
                    <a:pt x="696" y="673"/>
                    <a:pt x="697" y="672"/>
                    <a:pt x="697" y="672"/>
                  </a:cubicBezTo>
                  <a:cubicBezTo>
                    <a:pt x="698" y="671"/>
                    <a:pt x="698" y="670"/>
                    <a:pt x="698" y="669"/>
                  </a:cubicBezTo>
                  <a:cubicBezTo>
                    <a:pt x="699" y="668"/>
                    <a:pt x="698" y="666"/>
                    <a:pt x="699" y="666"/>
                  </a:cubicBezTo>
                  <a:cubicBezTo>
                    <a:pt x="701" y="667"/>
                    <a:pt x="703" y="669"/>
                    <a:pt x="704" y="670"/>
                  </a:cubicBezTo>
                  <a:cubicBezTo>
                    <a:pt x="704" y="670"/>
                    <a:pt x="705" y="671"/>
                    <a:pt x="706" y="671"/>
                  </a:cubicBezTo>
                  <a:cubicBezTo>
                    <a:pt x="707" y="671"/>
                    <a:pt x="708" y="670"/>
                    <a:pt x="709" y="671"/>
                  </a:cubicBezTo>
                  <a:cubicBezTo>
                    <a:pt x="709" y="671"/>
                    <a:pt x="710" y="672"/>
                    <a:pt x="711" y="672"/>
                  </a:cubicBezTo>
                  <a:cubicBezTo>
                    <a:pt x="712" y="672"/>
                    <a:pt x="713" y="672"/>
                    <a:pt x="714" y="673"/>
                  </a:cubicBezTo>
                  <a:cubicBezTo>
                    <a:pt x="715" y="674"/>
                    <a:pt x="716" y="675"/>
                    <a:pt x="717" y="675"/>
                  </a:cubicBezTo>
                  <a:cubicBezTo>
                    <a:pt x="717" y="674"/>
                    <a:pt x="717" y="674"/>
                    <a:pt x="718" y="673"/>
                  </a:cubicBezTo>
                  <a:cubicBezTo>
                    <a:pt x="719" y="673"/>
                    <a:pt x="720" y="672"/>
                    <a:pt x="719" y="672"/>
                  </a:cubicBezTo>
                  <a:cubicBezTo>
                    <a:pt x="718" y="672"/>
                    <a:pt x="717" y="672"/>
                    <a:pt x="716" y="672"/>
                  </a:cubicBezTo>
                  <a:cubicBezTo>
                    <a:pt x="716" y="672"/>
                    <a:pt x="715" y="672"/>
                    <a:pt x="716" y="672"/>
                  </a:cubicBezTo>
                  <a:cubicBezTo>
                    <a:pt x="716" y="671"/>
                    <a:pt x="717" y="670"/>
                    <a:pt x="718" y="670"/>
                  </a:cubicBezTo>
                  <a:cubicBezTo>
                    <a:pt x="719" y="670"/>
                    <a:pt x="719" y="670"/>
                    <a:pt x="720" y="670"/>
                  </a:cubicBezTo>
                  <a:cubicBezTo>
                    <a:pt x="720" y="669"/>
                    <a:pt x="721" y="669"/>
                    <a:pt x="721" y="669"/>
                  </a:cubicBezTo>
                  <a:cubicBezTo>
                    <a:pt x="720" y="668"/>
                    <a:pt x="718" y="667"/>
                    <a:pt x="718" y="665"/>
                  </a:cubicBezTo>
                  <a:cubicBezTo>
                    <a:pt x="718" y="663"/>
                    <a:pt x="718" y="661"/>
                    <a:pt x="718" y="661"/>
                  </a:cubicBezTo>
                  <a:cubicBezTo>
                    <a:pt x="717" y="661"/>
                    <a:pt x="716" y="660"/>
                    <a:pt x="716" y="659"/>
                  </a:cubicBezTo>
                  <a:cubicBezTo>
                    <a:pt x="716" y="658"/>
                    <a:pt x="716" y="657"/>
                    <a:pt x="715" y="657"/>
                  </a:cubicBezTo>
                  <a:cubicBezTo>
                    <a:pt x="714" y="656"/>
                    <a:pt x="713" y="654"/>
                    <a:pt x="713" y="653"/>
                  </a:cubicBezTo>
                  <a:cubicBezTo>
                    <a:pt x="713" y="652"/>
                    <a:pt x="712" y="650"/>
                    <a:pt x="713" y="650"/>
                  </a:cubicBezTo>
                  <a:cubicBezTo>
                    <a:pt x="713" y="649"/>
                    <a:pt x="715" y="647"/>
                    <a:pt x="715" y="647"/>
                  </a:cubicBezTo>
                  <a:cubicBezTo>
                    <a:pt x="715" y="646"/>
                    <a:pt x="715" y="646"/>
                    <a:pt x="715" y="646"/>
                  </a:cubicBezTo>
                  <a:cubicBezTo>
                    <a:pt x="716" y="645"/>
                    <a:pt x="716" y="645"/>
                    <a:pt x="717" y="645"/>
                  </a:cubicBezTo>
                  <a:cubicBezTo>
                    <a:pt x="719" y="644"/>
                    <a:pt x="719" y="643"/>
                    <a:pt x="721" y="642"/>
                  </a:cubicBezTo>
                  <a:cubicBezTo>
                    <a:pt x="722" y="642"/>
                    <a:pt x="725" y="643"/>
                    <a:pt x="727" y="643"/>
                  </a:cubicBezTo>
                  <a:cubicBezTo>
                    <a:pt x="728" y="644"/>
                    <a:pt x="730" y="644"/>
                    <a:pt x="731" y="645"/>
                  </a:cubicBezTo>
                  <a:cubicBezTo>
                    <a:pt x="732" y="644"/>
                    <a:pt x="732" y="644"/>
                    <a:pt x="732" y="644"/>
                  </a:cubicBezTo>
                  <a:cubicBezTo>
                    <a:pt x="732" y="644"/>
                    <a:pt x="733" y="643"/>
                    <a:pt x="732" y="641"/>
                  </a:cubicBezTo>
                  <a:cubicBezTo>
                    <a:pt x="732" y="640"/>
                    <a:pt x="732" y="635"/>
                    <a:pt x="732" y="634"/>
                  </a:cubicBezTo>
                  <a:cubicBezTo>
                    <a:pt x="733" y="633"/>
                    <a:pt x="734" y="631"/>
                    <a:pt x="733" y="630"/>
                  </a:cubicBezTo>
                  <a:cubicBezTo>
                    <a:pt x="732" y="629"/>
                    <a:pt x="732" y="628"/>
                    <a:pt x="733" y="628"/>
                  </a:cubicBezTo>
                  <a:cubicBezTo>
                    <a:pt x="733" y="627"/>
                    <a:pt x="735" y="626"/>
                    <a:pt x="733" y="626"/>
                  </a:cubicBezTo>
                  <a:cubicBezTo>
                    <a:pt x="732" y="626"/>
                    <a:pt x="731" y="625"/>
                    <a:pt x="731" y="625"/>
                  </a:cubicBezTo>
                  <a:cubicBezTo>
                    <a:pt x="730" y="624"/>
                    <a:pt x="727" y="623"/>
                    <a:pt x="728" y="622"/>
                  </a:cubicBezTo>
                  <a:cubicBezTo>
                    <a:pt x="728" y="622"/>
                    <a:pt x="730" y="623"/>
                    <a:pt x="731" y="621"/>
                  </a:cubicBezTo>
                  <a:cubicBezTo>
                    <a:pt x="732" y="620"/>
                    <a:pt x="733" y="618"/>
                    <a:pt x="733" y="618"/>
                  </a:cubicBezTo>
                  <a:cubicBezTo>
                    <a:pt x="733" y="617"/>
                    <a:pt x="734" y="617"/>
                    <a:pt x="734" y="615"/>
                  </a:cubicBezTo>
                  <a:cubicBezTo>
                    <a:pt x="735" y="614"/>
                    <a:pt x="735" y="613"/>
                    <a:pt x="736" y="613"/>
                  </a:cubicBezTo>
                  <a:cubicBezTo>
                    <a:pt x="737" y="612"/>
                    <a:pt x="738" y="612"/>
                    <a:pt x="738" y="612"/>
                  </a:cubicBezTo>
                  <a:cubicBezTo>
                    <a:pt x="739" y="612"/>
                    <a:pt x="740" y="613"/>
                    <a:pt x="740" y="612"/>
                  </a:cubicBezTo>
                  <a:cubicBezTo>
                    <a:pt x="741" y="612"/>
                    <a:pt x="742" y="612"/>
                    <a:pt x="742" y="612"/>
                  </a:cubicBezTo>
                  <a:cubicBezTo>
                    <a:pt x="742" y="611"/>
                    <a:pt x="742" y="611"/>
                    <a:pt x="742" y="611"/>
                  </a:cubicBezTo>
                  <a:cubicBezTo>
                    <a:pt x="740" y="610"/>
                    <a:pt x="738" y="608"/>
                    <a:pt x="737" y="607"/>
                  </a:cubicBezTo>
                  <a:cubicBezTo>
                    <a:pt x="736" y="606"/>
                    <a:pt x="732" y="604"/>
                    <a:pt x="732" y="603"/>
                  </a:cubicBezTo>
                  <a:cubicBezTo>
                    <a:pt x="731" y="602"/>
                    <a:pt x="729" y="600"/>
                    <a:pt x="728" y="600"/>
                  </a:cubicBezTo>
                  <a:cubicBezTo>
                    <a:pt x="727" y="600"/>
                    <a:pt x="726" y="600"/>
                    <a:pt x="725" y="599"/>
                  </a:cubicBezTo>
                  <a:cubicBezTo>
                    <a:pt x="725" y="598"/>
                    <a:pt x="725" y="598"/>
                    <a:pt x="725" y="598"/>
                  </a:cubicBezTo>
                  <a:cubicBezTo>
                    <a:pt x="725" y="598"/>
                    <a:pt x="725" y="597"/>
                    <a:pt x="724" y="596"/>
                  </a:cubicBezTo>
                  <a:cubicBezTo>
                    <a:pt x="724" y="595"/>
                    <a:pt x="724" y="593"/>
                    <a:pt x="724" y="593"/>
                  </a:cubicBezTo>
                  <a:cubicBezTo>
                    <a:pt x="723" y="592"/>
                    <a:pt x="722" y="592"/>
                    <a:pt x="722" y="591"/>
                  </a:cubicBezTo>
                  <a:cubicBezTo>
                    <a:pt x="721" y="590"/>
                    <a:pt x="720" y="589"/>
                    <a:pt x="720" y="588"/>
                  </a:cubicBezTo>
                  <a:cubicBezTo>
                    <a:pt x="720" y="587"/>
                    <a:pt x="721" y="587"/>
                    <a:pt x="722" y="586"/>
                  </a:cubicBezTo>
                  <a:cubicBezTo>
                    <a:pt x="722" y="586"/>
                    <a:pt x="722" y="585"/>
                    <a:pt x="721" y="584"/>
                  </a:cubicBezTo>
                  <a:cubicBezTo>
                    <a:pt x="720" y="583"/>
                    <a:pt x="719" y="583"/>
                    <a:pt x="718" y="581"/>
                  </a:cubicBezTo>
                  <a:cubicBezTo>
                    <a:pt x="718" y="580"/>
                    <a:pt x="718" y="579"/>
                    <a:pt x="718" y="579"/>
                  </a:cubicBezTo>
                  <a:cubicBezTo>
                    <a:pt x="719" y="579"/>
                    <a:pt x="720" y="579"/>
                    <a:pt x="720" y="578"/>
                  </a:cubicBezTo>
                  <a:cubicBezTo>
                    <a:pt x="720" y="578"/>
                    <a:pt x="717" y="577"/>
                    <a:pt x="717" y="576"/>
                  </a:cubicBezTo>
                  <a:cubicBezTo>
                    <a:pt x="717" y="575"/>
                    <a:pt x="717" y="575"/>
                    <a:pt x="717" y="574"/>
                  </a:cubicBezTo>
                  <a:cubicBezTo>
                    <a:pt x="716" y="574"/>
                    <a:pt x="714" y="574"/>
                    <a:pt x="714" y="573"/>
                  </a:cubicBezTo>
                  <a:cubicBezTo>
                    <a:pt x="713" y="573"/>
                    <a:pt x="710" y="571"/>
                    <a:pt x="710" y="570"/>
                  </a:cubicBezTo>
                  <a:cubicBezTo>
                    <a:pt x="709" y="568"/>
                    <a:pt x="708" y="565"/>
                    <a:pt x="709" y="564"/>
                  </a:cubicBezTo>
                  <a:cubicBezTo>
                    <a:pt x="710" y="563"/>
                    <a:pt x="711" y="564"/>
                    <a:pt x="712" y="563"/>
                  </a:cubicBezTo>
                  <a:cubicBezTo>
                    <a:pt x="712" y="563"/>
                    <a:pt x="713" y="562"/>
                    <a:pt x="713" y="561"/>
                  </a:cubicBezTo>
                  <a:cubicBezTo>
                    <a:pt x="713" y="561"/>
                    <a:pt x="715" y="560"/>
                    <a:pt x="716" y="560"/>
                  </a:cubicBezTo>
                  <a:cubicBezTo>
                    <a:pt x="716" y="560"/>
                    <a:pt x="717" y="560"/>
                    <a:pt x="717" y="560"/>
                  </a:cubicBezTo>
                  <a:cubicBezTo>
                    <a:pt x="717" y="560"/>
                    <a:pt x="717" y="560"/>
                    <a:pt x="717" y="560"/>
                  </a:cubicBezTo>
                  <a:cubicBezTo>
                    <a:pt x="716" y="559"/>
                    <a:pt x="715" y="558"/>
                    <a:pt x="714" y="556"/>
                  </a:cubicBezTo>
                  <a:cubicBezTo>
                    <a:pt x="713" y="556"/>
                    <a:pt x="713" y="555"/>
                    <a:pt x="713" y="555"/>
                  </a:cubicBezTo>
                  <a:cubicBezTo>
                    <a:pt x="711" y="553"/>
                    <a:pt x="710" y="552"/>
                    <a:pt x="709" y="551"/>
                  </a:cubicBezTo>
                  <a:cubicBezTo>
                    <a:pt x="707" y="551"/>
                    <a:pt x="706" y="549"/>
                    <a:pt x="706" y="548"/>
                  </a:cubicBezTo>
                  <a:cubicBezTo>
                    <a:pt x="705" y="546"/>
                    <a:pt x="705" y="546"/>
                    <a:pt x="702" y="544"/>
                  </a:cubicBezTo>
                  <a:cubicBezTo>
                    <a:pt x="700" y="544"/>
                    <a:pt x="700" y="543"/>
                    <a:pt x="699" y="543"/>
                  </a:cubicBezTo>
                  <a:cubicBezTo>
                    <a:pt x="699" y="542"/>
                    <a:pt x="699" y="542"/>
                    <a:pt x="699" y="542"/>
                  </a:cubicBezTo>
                  <a:cubicBezTo>
                    <a:pt x="699" y="542"/>
                    <a:pt x="699" y="540"/>
                    <a:pt x="700" y="540"/>
                  </a:cubicBezTo>
                  <a:cubicBezTo>
                    <a:pt x="701" y="539"/>
                    <a:pt x="703" y="538"/>
                    <a:pt x="702" y="537"/>
                  </a:cubicBezTo>
                  <a:cubicBezTo>
                    <a:pt x="702" y="537"/>
                    <a:pt x="702" y="535"/>
                    <a:pt x="702" y="534"/>
                  </a:cubicBezTo>
                  <a:cubicBezTo>
                    <a:pt x="701" y="533"/>
                    <a:pt x="701" y="532"/>
                    <a:pt x="702" y="531"/>
                  </a:cubicBezTo>
                  <a:cubicBezTo>
                    <a:pt x="704" y="531"/>
                    <a:pt x="705" y="531"/>
                    <a:pt x="706" y="531"/>
                  </a:cubicBezTo>
                  <a:cubicBezTo>
                    <a:pt x="706" y="531"/>
                    <a:pt x="708" y="530"/>
                    <a:pt x="709" y="530"/>
                  </a:cubicBezTo>
                  <a:cubicBezTo>
                    <a:pt x="710" y="530"/>
                    <a:pt x="712" y="531"/>
                    <a:pt x="712" y="531"/>
                  </a:cubicBezTo>
                  <a:cubicBezTo>
                    <a:pt x="713" y="531"/>
                    <a:pt x="713" y="530"/>
                    <a:pt x="712" y="529"/>
                  </a:cubicBezTo>
                  <a:cubicBezTo>
                    <a:pt x="711" y="528"/>
                    <a:pt x="710" y="524"/>
                    <a:pt x="709" y="524"/>
                  </a:cubicBezTo>
                  <a:cubicBezTo>
                    <a:pt x="709" y="524"/>
                    <a:pt x="708" y="525"/>
                    <a:pt x="708" y="524"/>
                  </a:cubicBezTo>
                  <a:cubicBezTo>
                    <a:pt x="707" y="523"/>
                    <a:pt x="705" y="520"/>
                    <a:pt x="704" y="520"/>
                  </a:cubicBezTo>
                  <a:cubicBezTo>
                    <a:pt x="703" y="520"/>
                    <a:pt x="702" y="519"/>
                    <a:pt x="701" y="519"/>
                  </a:cubicBezTo>
                  <a:cubicBezTo>
                    <a:pt x="701" y="518"/>
                    <a:pt x="699" y="515"/>
                    <a:pt x="698" y="515"/>
                  </a:cubicBezTo>
                  <a:cubicBezTo>
                    <a:pt x="697" y="514"/>
                    <a:pt x="697" y="513"/>
                    <a:pt x="697" y="513"/>
                  </a:cubicBezTo>
                  <a:cubicBezTo>
                    <a:pt x="697" y="512"/>
                    <a:pt x="697" y="512"/>
                    <a:pt x="697" y="512"/>
                  </a:cubicBezTo>
                  <a:cubicBezTo>
                    <a:pt x="692" y="509"/>
                    <a:pt x="692" y="509"/>
                    <a:pt x="692" y="509"/>
                  </a:cubicBezTo>
                  <a:cubicBezTo>
                    <a:pt x="692" y="509"/>
                    <a:pt x="688" y="506"/>
                    <a:pt x="688" y="505"/>
                  </a:cubicBezTo>
                  <a:cubicBezTo>
                    <a:pt x="688" y="505"/>
                    <a:pt x="689" y="504"/>
                    <a:pt x="688" y="504"/>
                  </a:cubicBezTo>
                  <a:cubicBezTo>
                    <a:pt x="687" y="504"/>
                    <a:pt x="686" y="503"/>
                    <a:pt x="686" y="503"/>
                  </a:cubicBezTo>
                  <a:cubicBezTo>
                    <a:pt x="685" y="502"/>
                    <a:pt x="685" y="502"/>
                    <a:pt x="683" y="502"/>
                  </a:cubicBezTo>
                  <a:cubicBezTo>
                    <a:pt x="682" y="502"/>
                    <a:pt x="681" y="501"/>
                    <a:pt x="681" y="500"/>
                  </a:cubicBezTo>
                  <a:cubicBezTo>
                    <a:pt x="680" y="499"/>
                    <a:pt x="680" y="498"/>
                    <a:pt x="678" y="497"/>
                  </a:cubicBezTo>
                  <a:cubicBezTo>
                    <a:pt x="677" y="496"/>
                    <a:pt x="677" y="496"/>
                    <a:pt x="676" y="496"/>
                  </a:cubicBezTo>
                  <a:cubicBezTo>
                    <a:pt x="675" y="496"/>
                    <a:pt x="674" y="495"/>
                    <a:pt x="675" y="494"/>
                  </a:cubicBezTo>
                  <a:cubicBezTo>
                    <a:pt x="676" y="493"/>
                    <a:pt x="676" y="492"/>
                    <a:pt x="676" y="491"/>
                  </a:cubicBezTo>
                  <a:cubicBezTo>
                    <a:pt x="676" y="490"/>
                    <a:pt x="677" y="490"/>
                    <a:pt x="676" y="489"/>
                  </a:cubicBezTo>
                  <a:cubicBezTo>
                    <a:pt x="675" y="488"/>
                    <a:pt x="675" y="486"/>
                    <a:pt x="674" y="487"/>
                  </a:cubicBezTo>
                  <a:cubicBezTo>
                    <a:pt x="673" y="487"/>
                    <a:pt x="673" y="486"/>
                    <a:pt x="672" y="485"/>
                  </a:cubicBezTo>
                  <a:cubicBezTo>
                    <a:pt x="672" y="484"/>
                    <a:pt x="672" y="484"/>
                    <a:pt x="671" y="484"/>
                  </a:cubicBezTo>
                  <a:cubicBezTo>
                    <a:pt x="671" y="483"/>
                    <a:pt x="670" y="483"/>
                    <a:pt x="671" y="482"/>
                  </a:cubicBezTo>
                  <a:cubicBezTo>
                    <a:pt x="671" y="480"/>
                    <a:pt x="672" y="479"/>
                    <a:pt x="671" y="479"/>
                  </a:cubicBezTo>
                  <a:cubicBezTo>
                    <a:pt x="670" y="479"/>
                    <a:pt x="669" y="478"/>
                    <a:pt x="669" y="476"/>
                  </a:cubicBezTo>
                  <a:cubicBezTo>
                    <a:pt x="669" y="475"/>
                    <a:pt x="668" y="475"/>
                    <a:pt x="668" y="474"/>
                  </a:cubicBezTo>
                  <a:cubicBezTo>
                    <a:pt x="668" y="474"/>
                    <a:pt x="668" y="473"/>
                    <a:pt x="666" y="473"/>
                  </a:cubicBezTo>
                  <a:cubicBezTo>
                    <a:pt x="665" y="473"/>
                    <a:pt x="663" y="473"/>
                    <a:pt x="663" y="474"/>
                  </a:cubicBezTo>
                  <a:cubicBezTo>
                    <a:pt x="662" y="475"/>
                    <a:pt x="661" y="475"/>
                    <a:pt x="660" y="476"/>
                  </a:cubicBezTo>
                  <a:cubicBezTo>
                    <a:pt x="659" y="476"/>
                    <a:pt x="659" y="477"/>
                    <a:pt x="658" y="477"/>
                  </a:cubicBezTo>
                  <a:cubicBezTo>
                    <a:pt x="658" y="478"/>
                    <a:pt x="655" y="480"/>
                    <a:pt x="655" y="479"/>
                  </a:cubicBezTo>
                  <a:cubicBezTo>
                    <a:pt x="654" y="479"/>
                    <a:pt x="655" y="477"/>
                    <a:pt x="654" y="476"/>
                  </a:cubicBezTo>
                  <a:cubicBezTo>
                    <a:pt x="654" y="476"/>
                    <a:pt x="650" y="475"/>
                    <a:pt x="649" y="474"/>
                  </a:cubicBezTo>
                  <a:cubicBezTo>
                    <a:pt x="648" y="474"/>
                    <a:pt x="644" y="472"/>
                    <a:pt x="644" y="472"/>
                  </a:cubicBezTo>
                  <a:cubicBezTo>
                    <a:pt x="644" y="471"/>
                    <a:pt x="645" y="470"/>
                    <a:pt x="644" y="469"/>
                  </a:cubicBezTo>
                  <a:cubicBezTo>
                    <a:pt x="643" y="468"/>
                    <a:pt x="642" y="467"/>
                    <a:pt x="641" y="466"/>
                  </a:cubicBezTo>
                  <a:cubicBezTo>
                    <a:pt x="641" y="465"/>
                    <a:pt x="640" y="464"/>
                    <a:pt x="639" y="463"/>
                  </a:cubicBezTo>
                  <a:cubicBezTo>
                    <a:pt x="638" y="462"/>
                    <a:pt x="637" y="463"/>
                    <a:pt x="636" y="462"/>
                  </a:cubicBezTo>
                  <a:cubicBezTo>
                    <a:pt x="635" y="462"/>
                    <a:pt x="633" y="460"/>
                    <a:pt x="632" y="460"/>
                  </a:cubicBezTo>
                  <a:cubicBezTo>
                    <a:pt x="631" y="460"/>
                    <a:pt x="631" y="461"/>
                    <a:pt x="630" y="460"/>
                  </a:cubicBezTo>
                  <a:cubicBezTo>
                    <a:pt x="630" y="460"/>
                    <a:pt x="630" y="459"/>
                    <a:pt x="629" y="459"/>
                  </a:cubicBezTo>
                  <a:cubicBezTo>
                    <a:pt x="628" y="459"/>
                    <a:pt x="627" y="461"/>
                    <a:pt x="627" y="461"/>
                  </a:cubicBezTo>
                  <a:cubicBezTo>
                    <a:pt x="626" y="462"/>
                    <a:pt x="624" y="463"/>
                    <a:pt x="624" y="464"/>
                  </a:cubicBezTo>
                  <a:cubicBezTo>
                    <a:pt x="624" y="466"/>
                    <a:pt x="623" y="466"/>
                    <a:pt x="622" y="466"/>
                  </a:cubicBezTo>
                  <a:cubicBezTo>
                    <a:pt x="622" y="465"/>
                    <a:pt x="620" y="465"/>
                    <a:pt x="619" y="464"/>
                  </a:cubicBezTo>
                  <a:cubicBezTo>
                    <a:pt x="618" y="463"/>
                    <a:pt x="617" y="462"/>
                    <a:pt x="617" y="462"/>
                  </a:cubicBezTo>
                  <a:cubicBezTo>
                    <a:pt x="616" y="462"/>
                    <a:pt x="616" y="462"/>
                    <a:pt x="614" y="462"/>
                  </a:cubicBezTo>
                  <a:cubicBezTo>
                    <a:pt x="613" y="461"/>
                    <a:pt x="610" y="460"/>
                    <a:pt x="609" y="459"/>
                  </a:cubicBezTo>
                  <a:cubicBezTo>
                    <a:pt x="609" y="459"/>
                    <a:pt x="608" y="458"/>
                    <a:pt x="608" y="457"/>
                  </a:cubicBezTo>
                  <a:cubicBezTo>
                    <a:pt x="608" y="456"/>
                    <a:pt x="608" y="456"/>
                    <a:pt x="608" y="456"/>
                  </a:cubicBezTo>
                  <a:cubicBezTo>
                    <a:pt x="607" y="455"/>
                    <a:pt x="606" y="454"/>
                    <a:pt x="606" y="453"/>
                  </a:cubicBezTo>
                  <a:cubicBezTo>
                    <a:pt x="605" y="453"/>
                    <a:pt x="605" y="452"/>
                    <a:pt x="605" y="452"/>
                  </a:cubicBezTo>
                  <a:cubicBezTo>
                    <a:pt x="604" y="452"/>
                    <a:pt x="604" y="452"/>
                    <a:pt x="603" y="451"/>
                  </a:cubicBezTo>
                  <a:cubicBezTo>
                    <a:pt x="602" y="451"/>
                    <a:pt x="601" y="449"/>
                    <a:pt x="600" y="449"/>
                  </a:cubicBezTo>
                  <a:cubicBezTo>
                    <a:pt x="599" y="448"/>
                    <a:pt x="597" y="447"/>
                    <a:pt x="597" y="446"/>
                  </a:cubicBezTo>
                  <a:cubicBezTo>
                    <a:pt x="596" y="446"/>
                    <a:pt x="595" y="445"/>
                    <a:pt x="594" y="445"/>
                  </a:cubicBezTo>
                  <a:cubicBezTo>
                    <a:pt x="593" y="445"/>
                    <a:pt x="592" y="446"/>
                    <a:pt x="592" y="446"/>
                  </a:cubicBezTo>
                  <a:cubicBezTo>
                    <a:pt x="592" y="446"/>
                    <a:pt x="590" y="445"/>
                    <a:pt x="590" y="444"/>
                  </a:cubicBezTo>
                  <a:cubicBezTo>
                    <a:pt x="590" y="443"/>
                    <a:pt x="591" y="443"/>
                    <a:pt x="590" y="442"/>
                  </a:cubicBezTo>
                  <a:cubicBezTo>
                    <a:pt x="586" y="432"/>
                    <a:pt x="595" y="442"/>
                    <a:pt x="586" y="432"/>
                  </a:cubicBezTo>
                  <a:cubicBezTo>
                    <a:pt x="585" y="431"/>
                    <a:pt x="585" y="430"/>
                    <a:pt x="584" y="429"/>
                  </a:cubicBezTo>
                  <a:cubicBezTo>
                    <a:pt x="583" y="428"/>
                    <a:pt x="582" y="425"/>
                    <a:pt x="581" y="424"/>
                  </a:cubicBezTo>
                  <a:cubicBezTo>
                    <a:pt x="580" y="423"/>
                    <a:pt x="579" y="423"/>
                    <a:pt x="579" y="423"/>
                  </a:cubicBezTo>
                  <a:cubicBezTo>
                    <a:pt x="579" y="423"/>
                    <a:pt x="577" y="423"/>
                    <a:pt x="576" y="423"/>
                  </a:cubicBezTo>
                  <a:cubicBezTo>
                    <a:pt x="575" y="422"/>
                    <a:pt x="572" y="421"/>
                    <a:pt x="572" y="421"/>
                  </a:cubicBezTo>
                  <a:cubicBezTo>
                    <a:pt x="572" y="421"/>
                    <a:pt x="571" y="422"/>
                    <a:pt x="571" y="423"/>
                  </a:cubicBezTo>
                  <a:cubicBezTo>
                    <a:pt x="570" y="423"/>
                    <a:pt x="569" y="423"/>
                    <a:pt x="568" y="423"/>
                  </a:cubicBezTo>
                  <a:cubicBezTo>
                    <a:pt x="568" y="423"/>
                    <a:pt x="567" y="423"/>
                    <a:pt x="566" y="422"/>
                  </a:cubicBezTo>
                  <a:cubicBezTo>
                    <a:pt x="566" y="421"/>
                    <a:pt x="565" y="420"/>
                    <a:pt x="564" y="420"/>
                  </a:cubicBezTo>
                  <a:cubicBezTo>
                    <a:pt x="563" y="420"/>
                    <a:pt x="562" y="418"/>
                    <a:pt x="562" y="419"/>
                  </a:cubicBezTo>
                  <a:cubicBezTo>
                    <a:pt x="561" y="420"/>
                    <a:pt x="561" y="421"/>
                    <a:pt x="560" y="421"/>
                  </a:cubicBezTo>
                  <a:cubicBezTo>
                    <a:pt x="558" y="420"/>
                    <a:pt x="559" y="420"/>
                    <a:pt x="559" y="419"/>
                  </a:cubicBezTo>
                  <a:cubicBezTo>
                    <a:pt x="559" y="419"/>
                    <a:pt x="559" y="418"/>
                    <a:pt x="559" y="417"/>
                  </a:cubicBezTo>
                  <a:cubicBezTo>
                    <a:pt x="558" y="417"/>
                    <a:pt x="557" y="417"/>
                    <a:pt x="557" y="418"/>
                  </a:cubicBezTo>
                  <a:cubicBezTo>
                    <a:pt x="556" y="418"/>
                    <a:pt x="555" y="418"/>
                    <a:pt x="555" y="417"/>
                  </a:cubicBezTo>
                  <a:cubicBezTo>
                    <a:pt x="555" y="417"/>
                    <a:pt x="555" y="417"/>
                    <a:pt x="554" y="417"/>
                  </a:cubicBezTo>
                  <a:cubicBezTo>
                    <a:pt x="553" y="416"/>
                    <a:pt x="550" y="415"/>
                    <a:pt x="551" y="414"/>
                  </a:cubicBezTo>
                  <a:cubicBezTo>
                    <a:pt x="552" y="414"/>
                    <a:pt x="552" y="413"/>
                    <a:pt x="552" y="412"/>
                  </a:cubicBezTo>
                  <a:cubicBezTo>
                    <a:pt x="551" y="412"/>
                    <a:pt x="550" y="409"/>
                    <a:pt x="550" y="409"/>
                  </a:cubicBezTo>
                  <a:cubicBezTo>
                    <a:pt x="547" y="411"/>
                    <a:pt x="547" y="411"/>
                    <a:pt x="547" y="411"/>
                  </a:cubicBezTo>
                  <a:cubicBezTo>
                    <a:pt x="547" y="411"/>
                    <a:pt x="546" y="410"/>
                    <a:pt x="546" y="409"/>
                  </a:cubicBezTo>
                  <a:cubicBezTo>
                    <a:pt x="546" y="408"/>
                    <a:pt x="547" y="404"/>
                    <a:pt x="545" y="404"/>
                  </a:cubicBezTo>
                  <a:cubicBezTo>
                    <a:pt x="544" y="403"/>
                    <a:pt x="541" y="403"/>
                    <a:pt x="540" y="402"/>
                  </a:cubicBezTo>
                  <a:cubicBezTo>
                    <a:pt x="539" y="400"/>
                    <a:pt x="538" y="399"/>
                    <a:pt x="537" y="399"/>
                  </a:cubicBezTo>
                  <a:cubicBezTo>
                    <a:pt x="536" y="399"/>
                    <a:pt x="535" y="400"/>
                    <a:pt x="535" y="398"/>
                  </a:cubicBezTo>
                  <a:cubicBezTo>
                    <a:pt x="534" y="397"/>
                    <a:pt x="534" y="396"/>
                    <a:pt x="534" y="396"/>
                  </a:cubicBezTo>
                  <a:cubicBezTo>
                    <a:pt x="533" y="396"/>
                    <a:pt x="533" y="397"/>
                    <a:pt x="532" y="397"/>
                  </a:cubicBezTo>
                  <a:cubicBezTo>
                    <a:pt x="532" y="397"/>
                    <a:pt x="531" y="398"/>
                    <a:pt x="531" y="398"/>
                  </a:cubicBezTo>
                  <a:cubicBezTo>
                    <a:pt x="530" y="399"/>
                    <a:pt x="529" y="401"/>
                    <a:pt x="529" y="401"/>
                  </a:cubicBezTo>
                  <a:cubicBezTo>
                    <a:pt x="529" y="402"/>
                    <a:pt x="529" y="402"/>
                    <a:pt x="529" y="402"/>
                  </a:cubicBezTo>
                  <a:cubicBezTo>
                    <a:pt x="530" y="404"/>
                    <a:pt x="532" y="405"/>
                    <a:pt x="533" y="406"/>
                  </a:cubicBezTo>
                  <a:cubicBezTo>
                    <a:pt x="535" y="407"/>
                    <a:pt x="536" y="408"/>
                    <a:pt x="536" y="410"/>
                  </a:cubicBezTo>
                  <a:cubicBezTo>
                    <a:pt x="537" y="412"/>
                    <a:pt x="538" y="413"/>
                    <a:pt x="539" y="415"/>
                  </a:cubicBezTo>
                  <a:cubicBezTo>
                    <a:pt x="540" y="417"/>
                    <a:pt x="540" y="418"/>
                    <a:pt x="540" y="421"/>
                  </a:cubicBezTo>
                  <a:cubicBezTo>
                    <a:pt x="541" y="422"/>
                    <a:pt x="541" y="424"/>
                    <a:pt x="540" y="424"/>
                  </a:cubicBezTo>
                  <a:cubicBezTo>
                    <a:pt x="540" y="424"/>
                    <a:pt x="540" y="424"/>
                    <a:pt x="540" y="424"/>
                  </a:cubicBezTo>
                  <a:cubicBezTo>
                    <a:pt x="540" y="424"/>
                    <a:pt x="537" y="423"/>
                    <a:pt x="537" y="423"/>
                  </a:cubicBezTo>
                  <a:cubicBezTo>
                    <a:pt x="537" y="422"/>
                    <a:pt x="536" y="421"/>
                    <a:pt x="536" y="420"/>
                  </a:cubicBezTo>
                  <a:cubicBezTo>
                    <a:pt x="535" y="420"/>
                    <a:pt x="534" y="418"/>
                    <a:pt x="534" y="418"/>
                  </a:cubicBezTo>
                  <a:cubicBezTo>
                    <a:pt x="533" y="418"/>
                    <a:pt x="532" y="418"/>
                    <a:pt x="531" y="417"/>
                  </a:cubicBezTo>
                  <a:cubicBezTo>
                    <a:pt x="531" y="417"/>
                    <a:pt x="529" y="415"/>
                    <a:pt x="528" y="415"/>
                  </a:cubicBezTo>
                  <a:cubicBezTo>
                    <a:pt x="527" y="415"/>
                    <a:pt x="525" y="415"/>
                    <a:pt x="525" y="414"/>
                  </a:cubicBezTo>
                  <a:cubicBezTo>
                    <a:pt x="525" y="413"/>
                    <a:pt x="525" y="413"/>
                    <a:pt x="524" y="412"/>
                  </a:cubicBezTo>
                  <a:cubicBezTo>
                    <a:pt x="522" y="412"/>
                    <a:pt x="521" y="412"/>
                    <a:pt x="521" y="411"/>
                  </a:cubicBezTo>
                  <a:cubicBezTo>
                    <a:pt x="520" y="411"/>
                    <a:pt x="517" y="409"/>
                    <a:pt x="516" y="409"/>
                  </a:cubicBezTo>
                  <a:cubicBezTo>
                    <a:pt x="515" y="409"/>
                    <a:pt x="513" y="406"/>
                    <a:pt x="512" y="406"/>
                  </a:cubicBezTo>
                  <a:cubicBezTo>
                    <a:pt x="511" y="405"/>
                    <a:pt x="511" y="405"/>
                    <a:pt x="510" y="405"/>
                  </a:cubicBezTo>
                  <a:cubicBezTo>
                    <a:pt x="509" y="404"/>
                    <a:pt x="508" y="404"/>
                    <a:pt x="507" y="403"/>
                  </a:cubicBezTo>
                  <a:cubicBezTo>
                    <a:pt x="506" y="403"/>
                    <a:pt x="505" y="403"/>
                    <a:pt x="505" y="402"/>
                  </a:cubicBezTo>
                  <a:cubicBezTo>
                    <a:pt x="505" y="401"/>
                    <a:pt x="506" y="400"/>
                    <a:pt x="504" y="399"/>
                  </a:cubicBezTo>
                  <a:cubicBezTo>
                    <a:pt x="502" y="398"/>
                    <a:pt x="500" y="397"/>
                    <a:pt x="499" y="395"/>
                  </a:cubicBezTo>
                  <a:cubicBezTo>
                    <a:pt x="498" y="394"/>
                    <a:pt x="496" y="392"/>
                    <a:pt x="496" y="390"/>
                  </a:cubicBezTo>
                  <a:cubicBezTo>
                    <a:pt x="496" y="388"/>
                    <a:pt x="496" y="386"/>
                    <a:pt x="495" y="386"/>
                  </a:cubicBezTo>
                  <a:cubicBezTo>
                    <a:pt x="494" y="386"/>
                    <a:pt x="494" y="386"/>
                    <a:pt x="493" y="386"/>
                  </a:cubicBezTo>
                  <a:cubicBezTo>
                    <a:pt x="492" y="387"/>
                    <a:pt x="491" y="387"/>
                    <a:pt x="491" y="386"/>
                  </a:cubicBezTo>
                  <a:cubicBezTo>
                    <a:pt x="490" y="385"/>
                    <a:pt x="490" y="385"/>
                    <a:pt x="490" y="384"/>
                  </a:cubicBezTo>
                  <a:cubicBezTo>
                    <a:pt x="490" y="383"/>
                    <a:pt x="489" y="381"/>
                    <a:pt x="489" y="381"/>
                  </a:cubicBezTo>
                  <a:cubicBezTo>
                    <a:pt x="488" y="381"/>
                    <a:pt x="487" y="380"/>
                    <a:pt x="487" y="379"/>
                  </a:cubicBezTo>
                  <a:cubicBezTo>
                    <a:pt x="486" y="378"/>
                    <a:pt x="486" y="377"/>
                    <a:pt x="486" y="376"/>
                  </a:cubicBezTo>
                  <a:cubicBezTo>
                    <a:pt x="485" y="376"/>
                    <a:pt x="485" y="375"/>
                    <a:pt x="485" y="375"/>
                  </a:cubicBezTo>
                  <a:cubicBezTo>
                    <a:pt x="484" y="374"/>
                    <a:pt x="483" y="374"/>
                    <a:pt x="483" y="374"/>
                  </a:cubicBezTo>
                  <a:cubicBezTo>
                    <a:pt x="482" y="373"/>
                    <a:pt x="482" y="373"/>
                    <a:pt x="481" y="372"/>
                  </a:cubicBezTo>
                  <a:cubicBezTo>
                    <a:pt x="481" y="372"/>
                    <a:pt x="479" y="370"/>
                    <a:pt x="478" y="370"/>
                  </a:cubicBezTo>
                  <a:cubicBezTo>
                    <a:pt x="477" y="370"/>
                    <a:pt x="476" y="368"/>
                    <a:pt x="475" y="367"/>
                  </a:cubicBezTo>
                  <a:cubicBezTo>
                    <a:pt x="473" y="367"/>
                    <a:pt x="472" y="365"/>
                    <a:pt x="472" y="365"/>
                  </a:cubicBezTo>
                  <a:cubicBezTo>
                    <a:pt x="471" y="364"/>
                    <a:pt x="470" y="362"/>
                    <a:pt x="469" y="361"/>
                  </a:cubicBezTo>
                  <a:cubicBezTo>
                    <a:pt x="468" y="361"/>
                    <a:pt x="466" y="359"/>
                    <a:pt x="466" y="358"/>
                  </a:cubicBezTo>
                  <a:cubicBezTo>
                    <a:pt x="466" y="357"/>
                    <a:pt x="467" y="356"/>
                    <a:pt x="467" y="356"/>
                  </a:cubicBezTo>
                  <a:cubicBezTo>
                    <a:pt x="468" y="355"/>
                    <a:pt x="469" y="355"/>
                    <a:pt x="469" y="354"/>
                  </a:cubicBezTo>
                  <a:cubicBezTo>
                    <a:pt x="469" y="354"/>
                    <a:pt x="468" y="354"/>
                    <a:pt x="467" y="354"/>
                  </a:cubicBezTo>
                  <a:cubicBezTo>
                    <a:pt x="466" y="354"/>
                    <a:pt x="466" y="354"/>
                    <a:pt x="465" y="353"/>
                  </a:cubicBezTo>
                  <a:cubicBezTo>
                    <a:pt x="465" y="353"/>
                    <a:pt x="463" y="351"/>
                    <a:pt x="463" y="351"/>
                  </a:cubicBezTo>
                  <a:cubicBezTo>
                    <a:pt x="462" y="351"/>
                    <a:pt x="461" y="351"/>
                    <a:pt x="460" y="351"/>
                  </a:cubicBezTo>
                  <a:cubicBezTo>
                    <a:pt x="460" y="351"/>
                    <a:pt x="456" y="349"/>
                    <a:pt x="455" y="348"/>
                  </a:cubicBezTo>
                  <a:cubicBezTo>
                    <a:pt x="454" y="346"/>
                    <a:pt x="454" y="345"/>
                    <a:pt x="452" y="344"/>
                  </a:cubicBezTo>
                  <a:cubicBezTo>
                    <a:pt x="451" y="344"/>
                    <a:pt x="449" y="343"/>
                    <a:pt x="449" y="343"/>
                  </a:cubicBezTo>
                  <a:cubicBezTo>
                    <a:pt x="449" y="342"/>
                    <a:pt x="449" y="341"/>
                    <a:pt x="448" y="341"/>
                  </a:cubicBezTo>
                  <a:cubicBezTo>
                    <a:pt x="447" y="340"/>
                    <a:pt x="445" y="340"/>
                    <a:pt x="444" y="341"/>
                  </a:cubicBezTo>
                  <a:cubicBezTo>
                    <a:pt x="444" y="342"/>
                    <a:pt x="443" y="343"/>
                    <a:pt x="442" y="344"/>
                  </a:cubicBezTo>
                  <a:cubicBezTo>
                    <a:pt x="441" y="344"/>
                    <a:pt x="440" y="347"/>
                    <a:pt x="439" y="348"/>
                  </a:cubicBezTo>
                  <a:cubicBezTo>
                    <a:pt x="438" y="349"/>
                    <a:pt x="437" y="349"/>
                    <a:pt x="436" y="349"/>
                  </a:cubicBezTo>
                  <a:cubicBezTo>
                    <a:pt x="435" y="349"/>
                    <a:pt x="434" y="350"/>
                    <a:pt x="435" y="350"/>
                  </a:cubicBezTo>
                  <a:cubicBezTo>
                    <a:pt x="435" y="351"/>
                    <a:pt x="436" y="352"/>
                    <a:pt x="434" y="352"/>
                  </a:cubicBezTo>
                  <a:cubicBezTo>
                    <a:pt x="433" y="352"/>
                    <a:pt x="433" y="353"/>
                    <a:pt x="433" y="354"/>
                  </a:cubicBezTo>
                  <a:cubicBezTo>
                    <a:pt x="432" y="354"/>
                    <a:pt x="432" y="353"/>
                    <a:pt x="431" y="353"/>
                  </a:cubicBezTo>
                  <a:cubicBezTo>
                    <a:pt x="430" y="353"/>
                    <a:pt x="429" y="352"/>
                    <a:pt x="428" y="351"/>
                  </a:cubicBezTo>
                  <a:cubicBezTo>
                    <a:pt x="427" y="351"/>
                    <a:pt x="426" y="352"/>
                    <a:pt x="425" y="352"/>
                  </a:cubicBezTo>
                  <a:cubicBezTo>
                    <a:pt x="425" y="352"/>
                    <a:pt x="422" y="349"/>
                    <a:pt x="422" y="349"/>
                  </a:cubicBezTo>
                  <a:cubicBezTo>
                    <a:pt x="422" y="348"/>
                    <a:pt x="423" y="347"/>
                    <a:pt x="422" y="347"/>
                  </a:cubicBezTo>
                  <a:cubicBezTo>
                    <a:pt x="421" y="347"/>
                    <a:pt x="420" y="347"/>
                    <a:pt x="420" y="346"/>
                  </a:cubicBezTo>
                  <a:cubicBezTo>
                    <a:pt x="420" y="345"/>
                    <a:pt x="420" y="344"/>
                    <a:pt x="418" y="344"/>
                  </a:cubicBezTo>
                  <a:cubicBezTo>
                    <a:pt x="416" y="344"/>
                    <a:pt x="415" y="343"/>
                    <a:pt x="415" y="343"/>
                  </a:cubicBezTo>
                  <a:cubicBezTo>
                    <a:pt x="414" y="343"/>
                    <a:pt x="412" y="342"/>
                    <a:pt x="412" y="344"/>
                  </a:cubicBezTo>
                  <a:cubicBezTo>
                    <a:pt x="412" y="345"/>
                    <a:pt x="412" y="347"/>
                    <a:pt x="411" y="349"/>
                  </a:cubicBezTo>
                  <a:cubicBezTo>
                    <a:pt x="410" y="350"/>
                    <a:pt x="408" y="353"/>
                    <a:pt x="408" y="353"/>
                  </a:cubicBezTo>
                  <a:cubicBezTo>
                    <a:pt x="409" y="353"/>
                    <a:pt x="409" y="355"/>
                    <a:pt x="409" y="356"/>
                  </a:cubicBezTo>
                  <a:cubicBezTo>
                    <a:pt x="408" y="357"/>
                    <a:pt x="407" y="357"/>
                    <a:pt x="407" y="357"/>
                  </a:cubicBezTo>
                  <a:cubicBezTo>
                    <a:pt x="406" y="358"/>
                    <a:pt x="403" y="360"/>
                    <a:pt x="402" y="360"/>
                  </a:cubicBezTo>
                  <a:cubicBezTo>
                    <a:pt x="402" y="361"/>
                    <a:pt x="400" y="362"/>
                    <a:pt x="400" y="362"/>
                  </a:cubicBezTo>
                  <a:cubicBezTo>
                    <a:pt x="399" y="363"/>
                    <a:pt x="399" y="363"/>
                    <a:pt x="399" y="363"/>
                  </a:cubicBezTo>
                  <a:cubicBezTo>
                    <a:pt x="398" y="364"/>
                    <a:pt x="397" y="365"/>
                    <a:pt x="397" y="364"/>
                  </a:cubicBezTo>
                  <a:cubicBezTo>
                    <a:pt x="396" y="363"/>
                    <a:pt x="395" y="361"/>
                    <a:pt x="395" y="361"/>
                  </a:cubicBezTo>
                  <a:cubicBezTo>
                    <a:pt x="394" y="361"/>
                    <a:pt x="393" y="360"/>
                    <a:pt x="393" y="359"/>
                  </a:cubicBezTo>
                  <a:cubicBezTo>
                    <a:pt x="393" y="358"/>
                    <a:pt x="392" y="358"/>
                    <a:pt x="391" y="357"/>
                  </a:cubicBezTo>
                  <a:cubicBezTo>
                    <a:pt x="390" y="357"/>
                    <a:pt x="387" y="356"/>
                    <a:pt x="385" y="355"/>
                  </a:cubicBezTo>
                  <a:cubicBezTo>
                    <a:pt x="383" y="354"/>
                    <a:pt x="382" y="353"/>
                    <a:pt x="382" y="352"/>
                  </a:cubicBezTo>
                  <a:cubicBezTo>
                    <a:pt x="381" y="351"/>
                    <a:pt x="379" y="349"/>
                    <a:pt x="378" y="349"/>
                  </a:cubicBezTo>
                  <a:cubicBezTo>
                    <a:pt x="377" y="349"/>
                    <a:pt x="375" y="349"/>
                    <a:pt x="374" y="348"/>
                  </a:cubicBezTo>
                  <a:cubicBezTo>
                    <a:pt x="373" y="346"/>
                    <a:pt x="373" y="346"/>
                    <a:pt x="372" y="346"/>
                  </a:cubicBezTo>
                  <a:cubicBezTo>
                    <a:pt x="370" y="346"/>
                    <a:pt x="369" y="346"/>
                    <a:pt x="370" y="345"/>
                  </a:cubicBezTo>
                  <a:cubicBezTo>
                    <a:pt x="370" y="344"/>
                    <a:pt x="371" y="343"/>
                    <a:pt x="369" y="342"/>
                  </a:cubicBezTo>
                  <a:cubicBezTo>
                    <a:pt x="367" y="340"/>
                    <a:pt x="364" y="339"/>
                    <a:pt x="363" y="338"/>
                  </a:cubicBezTo>
                  <a:cubicBezTo>
                    <a:pt x="362" y="338"/>
                    <a:pt x="361" y="336"/>
                    <a:pt x="360" y="336"/>
                  </a:cubicBezTo>
                  <a:cubicBezTo>
                    <a:pt x="359" y="336"/>
                    <a:pt x="357" y="336"/>
                    <a:pt x="357" y="334"/>
                  </a:cubicBezTo>
                  <a:cubicBezTo>
                    <a:pt x="357" y="333"/>
                    <a:pt x="356" y="332"/>
                    <a:pt x="355" y="332"/>
                  </a:cubicBezTo>
                  <a:cubicBezTo>
                    <a:pt x="355" y="331"/>
                    <a:pt x="355" y="332"/>
                    <a:pt x="354" y="331"/>
                  </a:cubicBezTo>
                  <a:cubicBezTo>
                    <a:pt x="353" y="331"/>
                    <a:pt x="353" y="330"/>
                    <a:pt x="352" y="329"/>
                  </a:cubicBezTo>
                  <a:cubicBezTo>
                    <a:pt x="351" y="328"/>
                    <a:pt x="350" y="328"/>
                    <a:pt x="350" y="328"/>
                  </a:cubicBezTo>
                  <a:cubicBezTo>
                    <a:pt x="349" y="328"/>
                    <a:pt x="348" y="328"/>
                    <a:pt x="348" y="327"/>
                  </a:cubicBezTo>
                  <a:cubicBezTo>
                    <a:pt x="348" y="327"/>
                    <a:pt x="348" y="325"/>
                    <a:pt x="347" y="326"/>
                  </a:cubicBezTo>
                  <a:cubicBezTo>
                    <a:pt x="345" y="326"/>
                    <a:pt x="345" y="327"/>
                    <a:pt x="343" y="326"/>
                  </a:cubicBezTo>
                  <a:cubicBezTo>
                    <a:pt x="341" y="325"/>
                    <a:pt x="339" y="324"/>
                    <a:pt x="337" y="323"/>
                  </a:cubicBezTo>
                  <a:cubicBezTo>
                    <a:pt x="335" y="323"/>
                    <a:pt x="334" y="322"/>
                    <a:pt x="333" y="322"/>
                  </a:cubicBezTo>
                  <a:cubicBezTo>
                    <a:pt x="332" y="322"/>
                    <a:pt x="331" y="322"/>
                    <a:pt x="330" y="322"/>
                  </a:cubicBezTo>
                  <a:cubicBezTo>
                    <a:pt x="328" y="322"/>
                    <a:pt x="327" y="321"/>
                    <a:pt x="327" y="321"/>
                  </a:cubicBezTo>
                  <a:cubicBezTo>
                    <a:pt x="326" y="321"/>
                    <a:pt x="325" y="321"/>
                    <a:pt x="324" y="321"/>
                  </a:cubicBezTo>
                  <a:cubicBezTo>
                    <a:pt x="323" y="321"/>
                    <a:pt x="322" y="321"/>
                    <a:pt x="322" y="321"/>
                  </a:cubicBezTo>
                  <a:cubicBezTo>
                    <a:pt x="321" y="321"/>
                    <a:pt x="321" y="321"/>
                    <a:pt x="321" y="321"/>
                  </a:cubicBezTo>
                  <a:cubicBezTo>
                    <a:pt x="322" y="324"/>
                    <a:pt x="323" y="325"/>
                    <a:pt x="323" y="326"/>
                  </a:cubicBezTo>
                  <a:cubicBezTo>
                    <a:pt x="323" y="327"/>
                    <a:pt x="323" y="327"/>
                    <a:pt x="324" y="328"/>
                  </a:cubicBezTo>
                  <a:cubicBezTo>
                    <a:pt x="323" y="328"/>
                    <a:pt x="323" y="328"/>
                    <a:pt x="323" y="328"/>
                  </a:cubicBezTo>
                  <a:cubicBezTo>
                    <a:pt x="323" y="328"/>
                    <a:pt x="321" y="330"/>
                    <a:pt x="321" y="331"/>
                  </a:cubicBezTo>
                  <a:cubicBezTo>
                    <a:pt x="321" y="331"/>
                    <a:pt x="320" y="332"/>
                    <a:pt x="320" y="333"/>
                  </a:cubicBezTo>
                  <a:cubicBezTo>
                    <a:pt x="320" y="334"/>
                    <a:pt x="320" y="335"/>
                    <a:pt x="320" y="336"/>
                  </a:cubicBezTo>
                  <a:cubicBezTo>
                    <a:pt x="320" y="337"/>
                    <a:pt x="320" y="337"/>
                    <a:pt x="319" y="339"/>
                  </a:cubicBezTo>
                  <a:cubicBezTo>
                    <a:pt x="318" y="340"/>
                    <a:pt x="317" y="342"/>
                    <a:pt x="318" y="343"/>
                  </a:cubicBezTo>
                  <a:cubicBezTo>
                    <a:pt x="318" y="345"/>
                    <a:pt x="318" y="345"/>
                    <a:pt x="317" y="346"/>
                  </a:cubicBezTo>
                  <a:cubicBezTo>
                    <a:pt x="317" y="347"/>
                    <a:pt x="318" y="349"/>
                    <a:pt x="319" y="349"/>
                  </a:cubicBezTo>
                  <a:cubicBezTo>
                    <a:pt x="320" y="350"/>
                    <a:pt x="321" y="349"/>
                    <a:pt x="321" y="350"/>
                  </a:cubicBezTo>
                  <a:cubicBezTo>
                    <a:pt x="320" y="352"/>
                    <a:pt x="320" y="355"/>
                    <a:pt x="320" y="356"/>
                  </a:cubicBezTo>
                  <a:cubicBezTo>
                    <a:pt x="320" y="358"/>
                    <a:pt x="320" y="361"/>
                    <a:pt x="321" y="361"/>
                  </a:cubicBezTo>
                  <a:cubicBezTo>
                    <a:pt x="321" y="361"/>
                    <a:pt x="322" y="361"/>
                    <a:pt x="322" y="362"/>
                  </a:cubicBezTo>
                  <a:cubicBezTo>
                    <a:pt x="322" y="364"/>
                    <a:pt x="320" y="366"/>
                    <a:pt x="321" y="367"/>
                  </a:cubicBezTo>
                  <a:cubicBezTo>
                    <a:pt x="322" y="368"/>
                    <a:pt x="322" y="368"/>
                    <a:pt x="323" y="368"/>
                  </a:cubicBezTo>
                  <a:cubicBezTo>
                    <a:pt x="324" y="368"/>
                    <a:pt x="324" y="369"/>
                    <a:pt x="324" y="369"/>
                  </a:cubicBezTo>
                  <a:cubicBezTo>
                    <a:pt x="323" y="370"/>
                    <a:pt x="323" y="371"/>
                    <a:pt x="323" y="372"/>
                  </a:cubicBezTo>
                  <a:cubicBezTo>
                    <a:pt x="323" y="373"/>
                    <a:pt x="323" y="376"/>
                    <a:pt x="323" y="376"/>
                  </a:cubicBezTo>
                  <a:cubicBezTo>
                    <a:pt x="323" y="376"/>
                    <a:pt x="316" y="379"/>
                    <a:pt x="316" y="379"/>
                  </a:cubicBezTo>
                  <a:cubicBezTo>
                    <a:pt x="315" y="379"/>
                    <a:pt x="314" y="379"/>
                    <a:pt x="313" y="378"/>
                  </a:cubicBezTo>
                  <a:cubicBezTo>
                    <a:pt x="312" y="377"/>
                    <a:pt x="312" y="377"/>
                    <a:pt x="311" y="377"/>
                  </a:cubicBezTo>
                  <a:cubicBezTo>
                    <a:pt x="310" y="377"/>
                    <a:pt x="310" y="376"/>
                    <a:pt x="309" y="376"/>
                  </a:cubicBezTo>
                  <a:cubicBezTo>
                    <a:pt x="308" y="375"/>
                    <a:pt x="307" y="374"/>
                    <a:pt x="306" y="374"/>
                  </a:cubicBezTo>
                  <a:cubicBezTo>
                    <a:pt x="305" y="373"/>
                    <a:pt x="305" y="373"/>
                    <a:pt x="305" y="373"/>
                  </a:cubicBezTo>
                  <a:cubicBezTo>
                    <a:pt x="305" y="373"/>
                    <a:pt x="306" y="378"/>
                    <a:pt x="306" y="378"/>
                  </a:cubicBezTo>
                  <a:cubicBezTo>
                    <a:pt x="305" y="378"/>
                    <a:pt x="305" y="377"/>
                    <a:pt x="304" y="377"/>
                  </a:cubicBezTo>
                  <a:cubicBezTo>
                    <a:pt x="303" y="377"/>
                    <a:pt x="302" y="378"/>
                    <a:pt x="302" y="379"/>
                  </a:cubicBezTo>
                  <a:cubicBezTo>
                    <a:pt x="303" y="380"/>
                    <a:pt x="305" y="380"/>
                    <a:pt x="304" y="382"/>
                  </a:cubicBezTo>
                  <a:cubicBezTo>
                    <a:pt x="303" y="383"/>
                    <a:pt x="301" y="383"/>
                    <a:pt x="300" y="382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96" y="382"/>
                    <a:pt x="295" y="383"/>
                    <a:pt x="295" y="383"/>
                  </a:cubicBezTo>
                  <a:cubicBezTo>
                    <a:pt x="294" y="384"/>
                    <a:pt x="294" y="384"/>
                    <a:pt x="295" y="384"/>
                  </a:cubicBezTo>
                  <a:cubicBezTo>
                    <a:pt x="296" y="385"/>
                    <a:pt x="297" y="386"/>
                    <a:pt x="297" y="387"/>
                  </a:cubicBezTo>
                  <a:cubicBezTo>
                    <a:pt x="297" y="387"/>
                    <a:pt x="296" y="390"/>
                    <a:pt x="296" y="390"/>
                  </a:cubicBezTo>
                  <a:cubicBezTo>
                    <a:pt x="296" y="390"/>
                    <a:pt x="291" y="394"/>
                    <a:pt x="291" y="396"/>
                  </a:cubicBezTo>
                  <a:cubicBezTo>
                    <a:pt x="291" y="398"/>
                    <a:pt x="292" y="399"/>
                    <a:pt x="293" y="401"/>
                  </a:cubicBezTo>
                  <a:cubicBezTo>
                    <a:pt x="293" y="403"/>
                    <a:pt x="293" y="407"/>
                    <a:pt x="293" y="407"/>
                  </a:cubicBezTo>
                  <a:cubicBezTo>
                    <a:pt x="293" y="407"/>
                    <a:pt x="279" y="401"/>
                    <a:pt x="277" y="401"/>
                  </a:cubicBezTo>
                  <a:cubicBezTo>
                    <a:pt x="276" y="400"/>
                    <a:pt x="274" y="400"/>
                    <a:pt x="273" y="401"/>
                  </a:cubicBezTo>
                  <a:cubicBezTo>
                    <a:pt x="272" y="401"/>
                    <a:pt x="270" y="402"/>
                    <a:pt x="270" y="403"/>
                  </a:cubicBezTo>
                  <a:cubicBezTo>
                    <a:pt x="269" y="404"/>
                    <a:pt x="267" y="408"/>
                    <a:pt x="267" y="409"/>
                  </a:cubicBezTo>
                  <a:cubicBezTo>
                    <a:pt x="267" y="410"/>
                    <a:pt x="268" y="411"/>
                    <a:pt x="267" y="411"/>
                  </a:cubicBezTo>
                  <a:cubicBezTo>
                    <a:pt x="266" y="411"/>
                    <a:pt x="266" y="411"/>
                    <a:pt x="265" y="411"/>
                  </a:cubicBezTo>
                  <a:cubicBezTo>
                    <a:pt x="265" y="411"/>
                    <a:pt x="264" y="412"/>
                    <a:pt x="264" y="411"/>
                  </a:cubicBezTo>
                  <a:cubicBezTo>
                    <a:pt x="263" y="410"/>
                    <a:pt x="264" y="409"/>
                    <a:pt x="262" y="409"/>
                  </a:cubicBezTo>
                  <a:cubicBezTo>
                    <a:pt x="261" y="409"/>
                    <a:pt x="261" y="409"/>
                    <a:pt x="261" y="409"/>
                  </a:cubicBezTo>
                  <a:cubicBezTo>
                    <a:pt x="261" y="410"/>
                    <a:pt x="261" y="411"/>
                    <a:pt x="260" y="411"/>
                  </a:cubicBezTo>
                  <a:cubicBezTo>
                    <a:pt x="259" y="411"/>
                    <a:pt x="258" y="409"/>
                    <a:pt x="257" y="409"/>
                  </a:cubicBezTo>
                  <a:cubicBezTo>
                    <a:pt x="257" y="409"/>
                    <a:pt x="257" y="408"/>
                    <a:pt x="255" y="408"/>
                  </a:cubicBezTo>
                  <a:cubicBezTo>
                    <a:pt x="254" y="407"/>
                    <a:pt x="253" y="407"/>
                    <a:pt x="253" y="407"/>
                  </a:cubicBezTo>
                  <a:cubicBezTo>
                    <a:pt x="252" y="407"/>
                    <a:pt x="251" y="406"/>
                    <a:pt x="251" y="407"/>
                  </a:cubicBezTo>
                  <a:cubicBezTo>
                    <a:pt x="250" y="408"/>
                    <a:pt x="250" y="408"/>
                    <a:pt x="249" y="407"/>
                  </a:cubicBezTo>
                  <a:cubicBezTo>
                    <a:pt x="248" y="406"/>
                    <a:pt x="247" y="404"/>
                    <a:pt x="245" y="403"/>
                  </a:cubicBezTo>
                  <a:cubicBezTo>
                    <a:pt x="244" y="402"/>
                    <a:pt x="242" y="401"/>
                    <a:pt x="241" y="400"/>
                  </a:cubicBezTo>
                  <a:cubicBezTo>
                    <a:pt x="241" y="398"/>
                    <a:pt x="240" y="396"/>
                    <a:pt x="239" y="396"/>
                  </a:cubicBezTo>
                  <a:cubicBezTo>
                    <a:pt x="237" y="397"/>
                    <a:pt x="237" y="397"/>
                    <a:pt x="236" y="396"/>
                  </a:cubicBezTo>
                  <a:cubicBezTo>
                    <a:pt x="236" y="395"/>
                    <a:pt x="236" y="390"/>
                    <a:pt x="235" y="390"/>
                  </a:cubicBezTo>
                  <a:cubicBezTo>
                    <a:pt x="233" y="390"/>
                    <a:pt x="232" y="390"/>
                    <a:pt x="231" y="389"/>
                  </a:cubicBezTo>
                  <a:cubicBezTo>
                    <a:pt x="230" y="388"/>
                    <a:pt x="228" y="388"/>
                    <a:pt x="228" y="387"/>
                  </a:cubicBezTo>
                  <a:cubicBezTo>
                    <a:pt x="227" y="385"/>
                    <a:pt x="227" y="385"/>
                    <a:pt x="226" y="385"/>
                  </a:cubicBezTo>
                  <a:cubicBezTo>
                    <a:pt x="225" y="385"/>
                    <a:pt x="224" y="386"/>
                    <a:pt x="224" y="387"/>
                  </a:cubicBezTo>
                  <a:cubicBezTo>
                    <a:pt x="224" y="388"/>
                    <a:pt x="224" y="388"/>
                    <a:pt x="223" y="388"/>
                  </a:cubicBezTo>
                  <a:cubicBezTo>
                    <a:pt x="223" y="388"/>
                    <a:pt x="222" y="388"/>
                    <a:pt x="222" y="389"/>
                  </a:cubicBezTo>
                  <a:cubicBezTo>
                    <a:pt x="221" y="389"/>
                    <a:pt x="220" y="390"/>
                    <a:pt x="219" y="390"/>
                  </a:cubicBezTo>
                  <a:cubicBezTo>
                    <a:pt x="218" y="390"/>
                    <a:pt x="218" y="389"/>
                    <a:pt x="217" y="390"/>
                  </a:cubicBezTo>
                  <a:cubicBezTo>
                    <a:pt x="217" y="390"/>
                    <a:pt x="214" y="392"/>
                    <a:pt x="214" y="392"/>
                  </a:cubicBezTo>
                  <a:cubicBezTo>
                    <a:pt x="213" y="393"/>
                    <a:pt x="212" y="394"/>
                    <a:pt x="212" y="393"/>
                  </a:cubicBezTo>
                  <a:cubicBezTo>
                    <a:pt x="212" y="392"/>
                    <a:pt x="212" y="391"/>
                    <a:pt x="211" y="391"/>
                  </a:cubicBezTo>
                  <a:cubicBezTo>
                    <a:pt x="211" y="391"/>
                    <a:pt x="209" y="394"/>
                    <a:pt x="208" y="393"/>
                  </a:cubicBezTo>
                  <a:cubicBezTo>
                    <a:pt x="207" y="392"/>
                    <a:pt x="208" y="391"/>
                    <a:pt x="207" y="391"/>
                  </a:cubicBezTo>
                  <a:cubicBezTo>
                    <a:pt x="205" y="391"/>
                    <a:pt x="204" y="392"/>
                    <a:pt x="203" y="392"/>
                  </a:cubicBezTo>
                  <a:cubicBezTo>
                    <a:pt x="202" y="391"/>
                    <a:pt x="202" y="391"/>
                    <a:pt x="201" y="391"/>
                  </a:cubicBezTo>
                  <a:cubicBezTo>
                    <a:pt x="200" y="391"/>
                    <a:pt x="199" y="389"/>
                    <a:pt x="198" y="390"/>
                  </a:cubicBezTo>
                  <a:cubicBezTo>
                    <a:pt x="197" y="390"/>
                    <a:pt x="196" y="392"/>
                    <a:pt x="195" y="391"/>
                  </a:cubicBezTo>
                  <a:cubicBezTo>
                    <a:pt x="194" y="390"/>
                    <a:pt x="193" y="388"/>
                    <a:pt x="193" y="388"/>
                  </a:cubicBezTo>
                  <a:cubicBezTo>
                    <a:pt x="192" y="388"/>
                    <a:pt x="191" y="389"/>
                    <a:pt x="191" y="387"/>
                  </a:cubicBezTo>
                  <a:cubicBezTo>
                    <a:pt x="191" y="386"/>
                    <a:pt x="191" y="384"/>
                    <a:pt x="190" y="383"/>
                  </a:cubicBezTo>
                  <a:cubicBezTo>
                    <a:pt x="189" y="382"/>
                    <a:pt x="188" y="382"/>
                    <a:pt x="187" y="381"/>
                  </a:cubicBezTo>
                  <a:cubicBezTo>
                    <a:pt x="187" y="380"/>
                    <a:pt x="186" y="379"/>
                    <a:pt x="185" y="380"/>
                  </a:cubicBezTo>
                  <a:cubicBezTo>
                    <a:pt x="183" y="381"/>
                    <a:pt x="182" y="380"/>
                    <a:pt x="182" y="380"/>
                  </a:cubicBezTo>
                  <a:cubicBezTo>
                    <a:pt x="181" y="379"/>
                    <a:pt x="180" y="379"/>
                    <a:pt x="179" y="379"/>
                  </a:cubicBezTo>
                  <a:cubicBezTo>
                    <a:pt x="179" y="378"/>
                    <a:pt x="177" y="379"/>
                    <a:pt x="176" y="378"/>
                  </a:cubicBezTo>
                  <a:cubicBezTo>
                    <a:pt x="176" y="377"/>
                    <a:pt x="175" y="377"/>
                    <a:pt x="174" y="377"/>
                  </a:cubicBezTo>
                  <a:cubicBezTo>
                    <a:pt x="172" y="377"/>
                    <a:pt x="173" y="378"/>
                    <a:pt x="171" y="378"/>
                  </a:cubicBezTo>
                  <a:cubicBezTo>
                    <a:pt x="170" y="378"/>
                    <a:pt x="169" y="378"/>
                    <a:pt x="169" y="379"/>
                  </a:cubicBezTo>
                  <a:cubicBezTo>
                    <a:pt x="169" y="379"/>
                    <a:pt x="167" y="380"/>
                    <a:pt x="165" y="380"/>
                  </a:cubicBezTo>
                  <a:cubicBezTo>
                    <a:pt x="164" y="380"/>
                    <a:pt x="159" y="379"/>
                    <a:pt x="158" y="379"/>
                  </a:cubicBezTo>
                  <a:cubicBezTo>
                    <a:pt x="157" y="379"/>
                    <a:pt x="154" y="379"/>
                    <a:pt x="153" y="379"/>
                  </a:cubicBezTo>
                  <a:cubicBezTo>
                    <a:pt x="152" y="379"/>
                    <a:pt x="150" y="380"/>
                    <a:pt x="150" y="380"/>
                  </a:cubicBezTo>
                  <a:cubicBezTo>
                    <a:pt x="149" y="380"/>
                    <a:pt x="148" y="380"/>
                    <a:pt x="147" y="381"/>
                  </a:cubicBezTo>
                  <a:cubicBezTo>
                    <a:pt x="146" y="381"/>
                    <a:pt x="146" y="381"/>
                    <a:pt x="146" y="381"/>
                  </a:cubicBezTo>
                  <a:cubicBezTo>
                    <a:pt x="144" y="380"/>
                    <a:pt x="144" y="380"/>
                    <a:pt x="144" y="380"/>
                  </a:cubicBezTo>
                  <a:cubicBezTo>
                    <a:pt x="144" y="380"/>
                    <a:pt x="145" y="375"/>
                    <a:pt x="144" y="372"/>
                  </a:cubicBezTo>
                  <a:cubicBezTo>
                    <a:pt x="142" y="370"/>
                    <a:pt x="141" y="363"/>
                    <a:pt x="141" y="363"/>
                  </a:cubicBezTo>
                  <a:cubicBezTo>
                    <a:pt x="139" y="352"/>
                    <a:pt x="139" y="352"/>
                    <a:pt x="139" y="352"/>
                  </a:cubicBezTo>
                  <a:cubicBezTo>
                    <a:pt x="137" y="343"/>
                    <a:pt x="137" y="343"/>
                    <a:pt x="137" y="343"/>
                  </a:cubicBezTo>
                  <a:cubicBezTo>
                    <a:pt x="137" y="343"/>
                    <a:pt x="135" y="344"/>
                    <a:pt x="134" y="343"/>
                  </a:cubicBezTo>
                  <a:cubicBezTo>
                    <a:pt x="132" y="343"/>
                    <a:pt x="131" y="343"/>
                    <a:pt x="129" y="343"/>
                  </a:cubicBezTo>
                  <a:cubicBezTo>
                    <a:pt x="127" y="343"/>
                    <a:pt x="111" y="343"/>
                    <a:pt x="109" y="343"/>
                  </a:cubicBezTo>
                  <a:cubicBezTo>
                    <a:pt x="108" y="344"/>
                    <a:pt x="107" y="345"/>
                    <a:pt x="106" y="344"/>
                  </a:cubicBezTo>
                  <a:cubicBezTo>
                    <a:pt x="105" y="343"/>
                    <a:pt x="103" y="343"/>
                    <a:pt x="102" y="343"/>
                  </a:cubicBezTo>
                  <a:cubicBezTo>
                    <a:pt x="101" y="343"/>
                    <a:pt x="96" y="340"/>
                    <a:pt x="95" y="336"/>
                  </a:cubicBezTo>
                  <a:cubicBezTo>
                    <a:pt x="94" y="333"/>
                    <a:pt x="95" y="333"/>
                    <a:pt x="96" y="333"/>
                  </a:cubicBezTo>
                  <a:cubicBezTo>
                    <a:pt x="97" y="333"/>
                    <a:pt x="104" y="334"/>
                    <a:pt x="104" y="334"/>
                  </a:cubicBezTo>
                  <a:cubicBezTo>
                    <a:pt x="104" y="330"/>
                    <a:pt x="104" y="330"/>
                    <a:pt x="104" y="330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77" y="322"/>
                    <a:pt x="76" y="322"/>
                  </a:cubicBezTo>
                  <a:cubicBezTo>
                    <a:pt x="75" y="322"/>
                    <a:pt x="73" y="322"/>
                    <a:pt x="72" y="322"/>
                  </a:cubicBezTo>
                  <a:cubicBezTo>
                    <a:pt x="71" y="322"/>
                    <a:pt x="70" y="323"/>
                    <a:pt x="69" y="323"/>
                  </a:cubicBezTo>
                  <a:cubicBezTo>
                    <a:pt x="68" y="322"/>
                    <a:pt x="66" y="322"/>
                    <a:pt x="65" y="322"/>
                  </a:cubicBezTo>
                  <a:cubicBezTo>
                    <a:pt x="64" y="323"/>
                    <a:pt x="63" y="323"/>
                    <a:pt x="61" y="323"/>
                  </a:cubicBezTo>
                  <a:cubicBezTo>
                    <a:pt x="60" y="322"/>
                    <a:pt x="57" y="320"/>
                    <a:pt x="57" y="320"/>
                  </a:cubicBezTo>
                  <a:cubicBezTo>
                    <a:pt x="56" y="320"/>
                    <a:pt x="56" y="319"/>
                    <a:pt x="56" y="319"/>
                  </a:cubicBezTo>
                  <a:cubicBezTo>
                    <a:pt x="56" y="318"/>
                    <a:pt x="58" y="309"/>
                    <a:pt x="58" y="308"/>
                  </a:cubicBezTo>
                  <a:cubicBezTo>
                    <a:pt x="58" y="307"/>
                    <a:pt x="57" y="306"/>
                    <a:pt x="57" y="305"/>
                  </a:cubicBezTo>
                  <a:cubicBezTo>
                    <a:pt x="57" y="305"/>
                    <a:pt x="56" y="304"/>
                    <a:pt x="55" y="303"/>
                  </a:cubicBezTo>
                  <a:cubicBezTo>
                    <a:pt x="54" y="303"/>
                    <a:pt x="54" y="302"/>
                    <a:pt x="54" y="301"/>
                  </a:cubicBezTo>
                  <a:cubicBezTo>
                    <a:pt x="55" y="300"/>
                    <a:pt x="55" y="299"/>
                    <a:pt x="55" y="298"/>
                  </a:cubicBezTo>
                  <a:cubicBezTo>
                    <a:pt x="56" y="298"/>
                    <a:pt x="56" y="298"/>
                    <a:pt x="55" y="297"/>
                  </a:cubicBezTo>
                  <a:cubicBezTo>
                    <a:pt x="55" y="297"/>
                    <a:pt x="54" y="295"/>
                    <a:pt x="53" y="296"/>
                  </a:cubicBezTo>
                  <a:cubicBezTo>
                    <a:pt x="51" y="297"/>
                    <a:pt x="50" y="298"/>
                    <a:pt x="50" y="298"/>
                  </a:cubicBezTo>
                  <a:cubicBezTo>
                    <a:pt x="49" y="298"/>
                    <a:pt x="48" y="298"/>
                    <a:pt x="48" y="298"/>
                  </a:cubicBezTo>
                  <a:cubicBezTo>
                    <a:pt x="47" y="297"/>
                    <a:pt x="46" y="297"/>
                    <a:pt x="45" y="297"/>
                  </a:cubicBezTo>
                  <a:cubicBezTo>
                    <a:pt x="44" y="298"/>
                    <a:pt x="44" y="298"/>
                    <a:pt x="43" y="297"/>
                  </a:cubicBezTo>
                  <a:cubicBezTo>
                    <a:pt x="43" y="296"/>
                    <a:pt x="43" y="295"/>
                    <a:pt x="42" y="295"/>
                  </a:cubicBezTo>
                  <a:cubicBezTo>
                    <a:pt x="40" y="295"/>
                    <a:pt x="37" y="296"/>
                    <a:pt x="37" y="297"/>
                  </a:cubicBezTo>
                  <a:cubicBezTo>
                    <a:pt x="37" y="297"/>
                    <a:pt x="37" y="297"/>
                    <a:pt x="36" y="297"/>
                  </a:cubicBezTo>
                  <a:cubicBezTo>
                    <a:pt x="35" y="297"/>
                    <a:pt x="35" y="297"/>
                    <a:pt x="34" y="297"/>
                  </a:cubicBezTo>
                  <a:cubicBezTo>
                    <a:pt x="33" y="297"/>
                    <a:pt x="33" y="297"/>
                    <a:pt x="32" y="297"/>
                  </a:cubicBezTo>
                  <a:cubicBezTo>
                    <a:pt x="31" y="297"/>
                    <a:pt x="29" y="297"/>
                    <a:pt x="28" y="297"/>
                  </a:cubicBezTo>
                  <a:cubicBezTo>
                    <a:pt x="27" y="297"/>
                    <a:pt x="26" y="297"/>
                    <a:pt x="25" y="297"/>
                  </a:cubicBezTo>
                  <a:cubicBezTo>
                    <a:pt x="24" y="298"/>
                    <a:pt x="22" y="298"/>
                    <a:pt x="22" y="298"/>
                  </a:cubicBezTo>
                  <a:cubicBezTo>
                    <a:pt x="21" y="297"/>
                    <a:pt x="21" y="297"/>
                    <a:pt x="20" y="297"/>
                  </a:cubicBezTo>
                  <a:cubicBezTo>
                    <a:pt x="19" y="297"/>
                    <a:pt x="18" y="297"/>
                    <a:pt x="17" y="297"/>
                  </a:cubicBezTo>
                  <a:cubicBezTo>
                    <a:pt x="16" y="297"/>
                    <a:pt x="14" y="297"/>
                    <a:pt x="14" y="297"/>
                  </a:cubicBezTo>
                  <a:cubicBezTo>
                    <a:pt x="13" y="298"/>
                    <a:pt x="14" y="298"/>
                    <a:pt x="13" y="298"/>
                  </a:cubicBezTo>
                  <a:cubicBezTo>
                    <a:pt x="11" y="298"/>
                    <a:pt x="10" y="297"/>
                    <a:pt x="9" y="298"/>
                  </a:cubicBezTo>
                  <a:cubicBezTo>
                    <a:pt x="9" y="298"/>
                    <a:pt x="8" y="299"/>
                    <a:pt x="8" y="300"/>
                  </a:cubicBezTo>
                  <a:cubicBezTo>
                    <a:pt x="7" y="301"/>
                    <a:pt x="8" y="302"/>
                    <a:pt x="7" y="302"/>
                  </a:cubicBezTo>
                  <a:cubicBezTo>
                    <a:pt x="6" y="302"/>
                    <a:pt x="5" y="301"/>
                    <a:pt x="5" y="302"/>
                  </a:cubicBezTo>
                  <a:cubicBezTo>
                    <a:pt x="4" y="302"/>
                    <a:pt x="4" y="302"/>
                    <a:pt x="3" y="302"/>
                  </a:cubicBezTo>
                  <a:cubicBezTo>
                    <a:pt x="4" y="302"/>
                    <a:pt x="4" y="302"/>
                    <a:pt x="4" y="302"/>
                  </a:cubicBezTo>
                  <a:cubicBezTo>
                    <a:pt x="4" y="302"/>
                    <a:pt x="3" y="301"/>
                    <a:pt x="3" y="301"/>
                  </a:cubicBezTo>
                  <a:cubicBezTo>
                    <a:pt x="3" y="300"/>
                    <a:pt x="2" y="300"/>
                    <a:pt x="1" y="300"/>
                  </a:cubicBezTo>
                  <a:cubicBezTo>
                    <a:pt x="1" y="300"/>
                    <a:pt x="0" y="300"/>
                    <a:pt x="0" y="299"/>
                  </a:cubicBezTo>
                  <a:cubicBezTo>
                    <a:pt x="0" y="298"/>
                    <a:pt x="0" y="297"/>
                    <a:pt x="1" y="297"/>
                  </a:cubicBezTo>
                  <a:cubicBezTo>
                    <a:pt x="2" y="296"/>
                    <a:pt x="1" y="295"/>
                    <a:pt x="1" y="293"/>
                  </a:cubicBezTo>
                  <a:cubicBezTo>
                    <a:pt x="0" y="292"/>
                    <a:pt x="0" y="289"/>
                    <a:pt x="1" y="288"/>
                  </a:cubicBezTo>
                  <a:cubicBezTo>
                    <a:pt x="1" y="287"/>
                    <a:pt x="1" y="286"/>
                    <a:pt x="1" y="285"/>
                  </a:cubicBezTo>
                  <a:cubicBezTo>
                    <a:pt x="1" y="283"/>
                    <a:pt x="2" y="283"/>
                    <a:pt x="3" y="282"/>
                  </a:cubicBezTo>
                  <a:cubicBezTo>
                    <a:pt x="3" y="282"/>
                    <a:pt x="6" y="280"/>
                    <a:pt x="6" y="280"/>
                  </a:cubicBezTo>
                  <a:cubicBezTo>
                    <a:pt x="16" y="273"/>
                    <a:pt x="16" y="273"/>
                    <a:pt x="16" y="273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6" y="261"/>
                    <a:pt x="29" y="253"/>
                    <a:pt x="31" y="247"/>
                  </a:cubicBezTo>
                  <a:cubicBezTo>
                    <a:pt x="33" y="242"/>
                    <a:pt x="35" y="236"/>
                    <a:pt x="37" y="229"/>
                  </a:cubicBezTo>
                  <a:cubicBezTo>
                    <a:pt x="40" y="218"/>
                    <a:pt x="43" y="206"/>
                    <a:pt x="43" y="206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7" y="170"/>
                    <a:pt x="57" y="170"/>
                    <a:pt x="57" y="170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114" y="168"/>
                    <a:pt x="114" y="168"/>
                    <a:pt x="114" y="168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0" y="150"/>
                    <a:pt x="129" y="140"/>
                    <a:pt x="135" y="132"/>
                  </a:cubicBezTo>
                  <a:cubicBezTo>
                    <a:pt x="137" y="129"/>
                    <a:pt x="144" y="122"/>
                    <a:pt x="150" y="117"/>
                  </a:cubicBezTo>
                  <a:cubicBezTo>
                    <a:pt x="161" y="108"/>
                    <a:pt x="176" y="99"/>
                    <a:pt x="176" y="99"/>
                  </a:cubicBezTo>
                  <a:cubicBezTo>
                    <a:pt x="190" y="98"/>
                    <a:pt x="190" y="98"/>
                    <a:pt x="190" y="98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87"/>
                    <a:pt x="203" y="85"/>
                    <a:pt x="206" y="83"/>
                  </a:cubicBezTo>
                  <a:cubicBezTo>
                    <a:pt x="208" y="83"/>
                    <a:pt x="209" y="83"/>
                    <a:pt x="210" y="82"/>
                  </a:cubicBezTo>
                  <a:cubicBezTo>
                    <a:pt x="214" y="81"/>
                    <a:pt x="217" y="79"/>
                    <a:pt x="218" y="80"/>
                  </a:cubicBezTo>
                  <a:cubicBezTo>
                    <a:pt x="218" y="80"/>
                    <a:pt x="220" y="83"/>
                    <a:pt x="221" y="86"/>
                  </a:cubicBezTo>
                  <a:cubicBezTo>
                    <a:pt x="222" y="89"/>
                    <a:pt x="223" y="91"/>
                    <a:pt x="224" y="94"/>
                  </a:cubicBezTo>
                  <a:cubicBezTo>
                    <a:pt x="225" y="97"/>
                    <a:pt x="228" y="99"/>
                    <a:pt x="228" y="99"/>
                  </a:cubicBezTo>
                  <a:cubicBezTo>
                    <a:pt x="228" y="99"/>
                    <a:pt x="228" y="100"/>
                    <a:pt x="229" y="95"/>
                  </a:cubicBezTo>
                  <a:cubicBezTo>
                    <a:pt x="230" y="94"/>
                    <a:pt x="230" y="92"/>
                    <a:pt x="232" y="91"/>
                  </a:cubicBezTo>
                  <a:cubicBezTo>
                    <a:pt x="234" y="89"/>
                    <a:pt x="238" y="87"/>
                    <a:pt x="241" y="84"/>
                  </a:cubicBezTo>
                  <a:cubicBezTo>
                    <a:pt x="246" y="81"/>
                    <a:pt x="251" y="78"/>
                    <a:pt x="257" y="78"/>
                  </a:cubicBezTo>
                  <a:cubicBezTo>
                    <a:pt x="261" y="78"/>
                    <a:pt x="264" y="78"/>
                    <a:pt x="267" y="77"/>
                  </a:cubicBezTo>
                  <a:cubicBezTo>
                    <a:pt x="270" y="77"/>
                    <a:pt x="271" y="76"/>
                    <a:pt x="273" y="75"/>
                  </a:cubicBezTo>
                  <a:cubicBezTo>
                    <a:pt x="279" y="72"/>
                    <a:pt x="285" y="69"/>
                    <a:pt x="286" y="66"/>
                  </a:cubicBezTo>
                  <a:cubicBezTo>
                    <a:pt x="290" y="60"/>
                    <a:pt x="285" y="52"/>
                    <a:pt x="285" y="52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1" y="25"/>
                    <a:pt x="281" y="25"/>
                    <a:pt x="281" y="25"/>
                  </a:cubicBezTo>
                  <a:cubicBezTo>
                    <a:pt x="284" y="22"/>
                    <a:pt x="284" y="22"/>
                    <a:pt x="284" y="22"/>
                  </a:cubicBezTo>
                  <a:cubicBezTo>
                    <a:pt x="285" y="16"/>
                    <a:pt x="285" y="16"/>
                    <a:pt x="285" y="16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6" y="9"/>
                    <a:pt x="296" y="9"/>
                    <a:pt x="296" y="9"/>
                  </a:cubicBezTo>
                  <a:cubicBezTo>
                    <a:pt x="310" y="2"/>
                    <a:pt x="310" y="2"/>
                    <a:pt x="310" y="2"/>
                  </a:cubicBezTo>
                  <a:cubicBezTo>
                    <a:pt x="310" y="2"/>
                    <a:pt x="324" y="1"/>
                    <a:pt x="329" y="1"/>
                  </a:cubicBezTo>
                  <a:cubicBezTo>
                    <a:pt x="335" y="2"/>
                    <a:pt x="342" y="2"/>
                    <a:pt x="345" y="2"/>
                  </a:cubicBezTo>
                  <a:cubicBezTo>
                    <a:pt x="349" y="3"/>
                    <a:pt x="352" y="2"/>
                    <a:pt x="356" y="1"/>
                  </a:cubicBezTo>
                  <a:cubicBezTo>
                    <a:pt x="359" y="1"/>
                    <a:pt x="363" y="0"/>
                    <a:pt x="363" y="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02" name="任意多边形 68">
              <a:extLst>
                <a:ext uri="{FF2B5EF4-FFF2-40B4-BE49-F238E27FC236}">
                  <a16:creationId xmlns:a16="http://schemas.microsoft.com/office/drawing/2014/main" id="{7B625809-182F-F1E2-1512-5A24CCEF534E}"/>
                </a:ext>
              </a:extLst>
            </p:cNvPr>
            <p:cNvSpPr/>
            <p:nvPr/>
          </p:nvSpPr>
          <p:spPr bwMode="auto">
            <a:xfrm>
              <a:off x="6297613" y="2074863"/>
              <a:ext cx="354013" cy="550863"/>
            </a:xfrm>
            <a:custGeom>
              <a:avLst/>
              <a:gdLst>
                <a:gd name="T0" fmla="*/ 202 w 241"/>
                <a:gd name="T1" fmla="*/ 203 h 374"/>
                <a:gd name="T2" fmla="*/ 188 w 241"/>
                <a:gd name="T3" fmla="*/ 201 h 374"/>
                <a:gd name="T4" fmla="*/ 178 w 241"/>
                <a:gd name="T5" fmla="*/ 203 h 374"/>
                <a:gd name="T6" fmla="*/ 167 w 241"/>
                <a:gd name="T7" fmla="*/ 204 h 374"/>
                <a:gd name="T8" fmla="*/ 166 w 241"/>
                <a:gd name="T9" fmla="*/ 219 h 374"/>
                <a:gd name="T10" fmla="*/ 167 w 241"/>
                <a:gd name="T11" fmla="*/ 225 h 374"/>
                <a:gd name="T12" fmla="*/ 169 w 241"/>
                <a:gd name="T13" fmla="*/ 236 h 374"/>
                <a:gd name="T14" fmla="*/ 162 w 241"/>
                <a:gd name="T15" fmla="*/ 243 h 374"/>
                <a:gd name="T16" fmla="*/ 154 w 241"/>
                <a:gd name="T17" fmla="*/ 254 h 374"/>
                <a:gd name="T18" fmla="*/ 160 w 241"/>
                <a:gd name="T19" fmla="*/ 261 h 374"/>
                <a:gd name="T20" fmla="*/ 160 w 241"/>
                <a:gd name="T21" fmla="*/ 277 h 374"/>
                <a:gd name="T22" fmla="*/ 167 w 241"/>
                <a:gd name="T23" fmla="*/ 278 h 374"/>
                <a:gd name="T24" fmla="*/ 183 w 241"/>
                <a:gd name="T25" fmla="*/ 285 h 374"/>
                <a:gd name="T26" fmla="*/ 193 w 241"/>
                <a:gd name="T27" fmla="*/ 297 h 374"/>
                <a:gd name="T28" fmla="*/ 189 w 241"/>
                <a:gd name="T29" fmla="*/ 307 h 374"/>
                <a:gd name="T30" fmla="*/ 186 w 241"/>
                <a:gd name="T31" fmla="*/ 314 h 374"/>
                <a:gd name="T32" fmla="*/ 188 w 241"/>
                <a:gd name="T33" fmla="*/ 324 h 374"/>
                <a:gd name="T34" fmla="*/ 178 w 241"/>
                <a:gd name="T35" fmla="*/ 332 h 374"/>
                <a:gd name="T36" fmla="*/ 166 w 241"/>
                <a:gd name="T37" fmla="*/ 328 h 374"/>
                <a:gd name="T38" fmla="*/ 157 w 241"/>
                <a:gd name="T39" fmla="*/ 347 h 374"/>
                <a:gd name="T40" fmla="*/ 161 w 241"/>
                <a:gd name="T41" fmla="*/ 363 h 374"/>
                <a:gd name="T42" fmla="*/ 150 w 241"/>
                <a:gd name="T43" fmla="*/ 372 h 374"/>
                <a:gd name="T44" fmla="*/ 140 w 241"/>
                <a:gd name="T45" fmla="*/ 358 h 374"/>
                <a:gd name="T46" fmla="*/ 130 w 241"/>
                <a:gd name="T47" fmla="*/ 355 h 374"/>
                <a:gd name="T48" fmla="*/ 120 w 241"/>
                <a:gd name="T49" fmla="*/ 347 h 374"/>
                <a:gd name="T50" fmla="*/ 110 w 241"/>
                <a:gd name="T51" fmla="*/ 344 h 374"/>
                <a:gd name="T52" fmla="*/ 104 w 241"/>
                <a:gd name="T53" fmla="*/ 337 h 374"/>
                <a:gd name="T54" fmla="*/ 105 w 241"/>
                <a:gd name="T55" fmla="*/ 330 h 374"/>
                <a:gd name="T56" fmla="*/ 92 w 241"/>
                <a:gd name="T57" fmla="*/ 332 h 374"/>
                <a:gd name="T58" fmla="*/ 83 w 241"/>
                <a:gd name="T59" fmla="*/ 322 h 374"/>
                <a:gd name="T60" fmla="*/ 78 w 241"/>
                <a:gd name="T61" fmla="*/ 317 h 374"/>
                <a:gd name="T62" fmla="*/ 77 w 241"/>
                <a:gd name="T63" fmla="*/ 303 h 374"/>
                <a:gd name="T64" fmla="*/ 88 w 241"/>
                <a:gd name="T65" fmla="*/ 293 h 374"/>
                <a:gd name="T66" fmla="*/ 83 w 241"/>
                <a:gd name="T67" fmla="*/ 276 h 374"/>
                <a:gd name="T68" fmla="*/ 75 w 241"/>
                <a:gd name="T69" fmla="*/ 258 h 374"/>
                <a:gd name="T70" fmla="*/ 68 w 241"/>
                <a:gd name="T71" fmla="*/ 249 h 374"/>
                <a:gd name="T72" fmla="*/ 73 w 241"/>
                <a:gd name="T73" fmla="*/ 239 h 374"/>
                <a:gd name="T74" fmla="*/ 67 w 241"/>
                <a:gd name="T75" fmla="*/ 225 h 374"/>
                <a:gd name="T76" fmla="*/ 53 w 241"/>
                <a:gd name="T77" fmla="*/ 215 h 374"/>
                <a:gd name="T78" fmla="*/ 42 w 241"/>
                <a:gd name="T79" fmla="*/ 200 h 374"/>
                <a:gd name="T80" fmla="*/ 23 w 241"/>
                <a:gd name="T81" fmla="*/ 192 h 374"/>
                <a:gd name="T82" fmla="*/ 28 w 241"/>
                <a:gd name="T83" fmla="*/ 179 h 374"/>
                <a:gd name="T84" fmla="*/ 8 w 241"/>
                <a:gd name="T85" fmla="*/ 177 h 374"/>
                <a:gd name="T86" fmla="*/ 10 w 241"/>
                <a:gd name="T87" fmla="*/ 169 h 374"/>
                <a:gd name="T88" fmla="*/ 78 w 241"/>
                <a:gd name="T89" fmla="*/ 151 h 374"/>
                <a:gd name="T90" fmla="*/ 106 w 241"/>
                <a:gd name="T91" fmla="*/ 143 h 374"/>
                <a:gd name="T92" fmla="*/ 112 w 241"/>
                <a:gd name="T93" fmla="*/ 99 h 374"/>
                <a:gd name="T94" fmla="*/ 112 w 241"/>
                <a:gd name="T95" fmla="*/ 72 h 374"/>
                <a:gd name="T96" fmla="*/ 119 w 241"/>
                <a:gd name="T97" fmla="*/ 50 h 374"/>
                <a:gd name="T98" fmla="*/ 127 w 241"/>
                <a:gd name="T99" fmla="*/ 34 h 374"/>
                <a:gd name="T100" fmla="*/ 141 w 241"/>
                <a:gd name="T101" fmla="*/ 17 h 374"/>
                <a:gd name="T102" fmla="*/ 163 w 241"/>
                <a:gd name="T103" fmla="*/ 2 h 374"/>
                <a:gd name="T104" fmla="*/ 176 w 241"/>
                <a:gd name="T105" fmla="*/ 13 h 374"/>
                <a:gd name="T106" fmla="*/ 179 w 241"/>
                <a:gd name="T107" fmla="*/ 49 h 374"/>
                <a:gd name="T108" fmla="*/ 163 w 241"/>
                <a:gd name="T109" fmla="*/ 102 h 374"/>
                <a:gd name="T110" fmla="*/ 207 w 241"/>
                <a:gd name="T111" fmla="*/ 111 h 374"/>
                <a:gd name="T112" fmla="*/ 228 w 241"/>
                <a:gd name="T113" fmla="*/ 129 h 374"/>
                <a:gd name="T114" fmla="*/ 237 w 241"/>
                <a:gd name="T115" fmla="*/ 144 h 374"/>
                <a:gd name="T116" fmla="*/ 224 w 241"/>
                <a:gd name="T117" fmla="*/ 152 h 374"/>
                <a:gd name="T118" fmla="*/ 216 w 241"/>
                <a:gd name="T119" fmla="*/ 159 h 374"/>
                <a:gd name="T120" fmla="*/ 213 w 241"/>
                <a:gd name="T121" fmla="*/ 186 h 374"/>
                <a:gd name="T122" fmla="*/ 214 w 241"/>
                <a:gd name="T123" fmla="*/ 20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1" h="374">
                  <a:moveTo>
                    <a:pt x="215" y="205"/>
                  </a:moveTo>
                  <a:cubicBezTo>
                    <a:pt x="214" y="205"/>
                    <a:pt x="214" y="205"/>
                    <a:pt x="214" y="205"/>
                  </a:cubicBezTo>
                  <a:cubicBezTo>
                    <a:pt x="214" y="205"/>
                    <a:pt x="214" y="205"/>
                    <a:pt x="213" y="205"/>
                  </a:cubicBezTo>
                  <a:cubicBezTo>
                    <a:pt x="213" y="204"/>
                    <a:pt x="212" y="205"/>
                    <a:pt x="212" y="204"/>
                  </a:cubicBezTo>
                  <a:cubicBezTo>
                    <a:pt x="211" y="204"/>
                    <a:pt x="210" y="204"/>
                    <a:pt x="209" y="203"/>
                  </a:cubicBezTo>
                  <a:cubicBezTo>
                    <a:pt x="209" y="202"/>
                    <a:pt x="208" y="201"/>
                    <a:pt x="208" y="201"/>
                  </a:cubicBezTo>
                  <a:cubicBezTo>
                    <a:pt x="208" y="201"/>
                    <a:pt x="207" y="202"/>
                    <a:pt x="206" y="202"/>
                  </a:cubicBezTo>
                  <a:cubicBezTo>
                    <a:pt x="204" y="202"/>
                    <a:pt x="203" y="203"/>
                    <a:pt x="202" y="203"/>
                  </a:cubicBezTo>
                  <a:cubicBezTo>
                    <a:pt x="201" y="203"/>
                    <a:pt x="201" y="203"/>
                    <a:pt x="200" y="203"/>
                  </a:cubicBezTo>
                  <a:cubicBezTo>
                    <a:pt x="199" y="203"/>
                    <a:pt x="199" y="203"/>
                    <a:pt x="198" y="203"/>
                  </a:cubicBezTo>
                  <a:cubicBezTo>
                    <a:pt x="197" y="202"/>
                    <a:pt x="196" y="201"/>
                    <a:pt x="196" y="202"/>
                  </a:cubicBezTo>
                  <a:cubicBezTo>
                    <a:pt x="197" y="204"/>
                    <a:pt x="198" y="205"/>
                    <a:pt x="197" y="204"/>
                  </a:cubicBezTo>
                  <a:cubicBezTo>
                    <a:pt x="196" y="204"/>
                    <a:pt x="194" y="203"/>
                    <a:pt x="194" y="204"/>
                  </a:cubicBezTo>
                  <a:cubicBezTo>
                    <a:pt x="194" y="204"/>
                    <a:pt x="194" y="205"/>
                    <a:pt x="193" y="204"/>
                  </a:cubicBezTo>
                  <a:cubicBezTo>
                    <a:pt x="192" y="204"/>
                    <a:pt x="191" y="203"/>
                    <a:pt x="191" y="202"/>
                  </a:cubicBezTo>
                  <a:cubicBezTo>
                    <a:pt x="190" y="202"/>
                    <a:pt x="189" y="201"/>
                    <a:pt x="188" y="201"/>
                  </a:cubicBezTo>
                  <a:cubicBezTo>
                    <a:pt x="187" y="201"/>
                    <a:pt x="187" y="202"/>
                    <a:pt x="187" y="202"/>
                  </a:cubicBezTo>
                  <a:cubicBezTo>
                    <a:pt x="188" y="202"/>
                    <a:pt x="189" y="203"/>
                    <a:pt x="189" y="203"/>
                  </a:cubicBezTo>
                  <a:cubicBezTo>
                    <a:pt x="189" y="204"/>
                    <a:pt x="188" y="204"/>
                    <a:pt x="188" y="205"/>
                  </a:cubicBezTo>
                  <a:cubicBezTo>
                    <a:pt x="187" y="205"/>
                    <a:pt x="187" y="206"/>
                    <a:pt x="186" y="205"/>
                  </a:cubicBezTo>
                  <a:cubicBezTo>
                    <a:pt x="185" y="204"/>
                    <a:pt x="185" y="204"/>
                    <a:pt x="183" y="203"/>
                  </a:cubicBezTo>
                  <a:cubicBezTo>
                    <a:pt x="182" y="203"/>
                    <a:pt x="181" y="202"/>
                    <a:pt x="181" y="201"/>
                  </a:cubicBezTo>
                  <a:cubicBezTo>
                    <a:pt x="180" y="201"/>
                    <a:pt x="179" y="200"/>
                    <a:pt x="179" y="201"/>
                  </a:cubicBezTo>
                  <a:cubicBezTo>
                    <a:pt x="178" y="202"/>
                    <a:pt x="178" y="202"/>
                    <a:pt x="178" y="203"/>
                  </a:cubicBezTo>
                  <a:cubicBezTo>
                    <a:pt x="178" y="204"/>
                    <a:pt x="178" y="204"/>
                    <a:pt x="178" y="205"/>
                  </a:cubicBezTo>
                  <a:cubicBezTo>
                    <a:pt x="178" y="206"/>
                    <a:pt x="178" y="208"/>
                    <a:pt x="177" y="207"/>
                  </a:cubicBezTo>
                  <a:cubicBezTo>
                    <a:pt x="177" y="206"/>
                    <a:pt x="175" y="206"/>
                    <a:pt x="175" y="205"/>
                  </a:cubicBezTo>
                  <a:cubicBezTo>
                    <a:pt x="175" y="204"/>
                    <a:pt x="176" y="204"/>
                    <a:pt x="175" y="204"/>
                  </a:cubicBezTo>
                  <a:cubicBezTo>
                    <a:pt x="173" y="203"/>
                    <a:pt x="173" y="202"/>
                    <a:pt x="172" y="204"/>
                  </a:cubicBezTo>
                  <a:cubicBezTo>
                    <a:pt x="171" y="205"/>
                    <a:pt x="171" y="204"/>
                    <a:pt x="170" y="204"/>
                  </a:cubicBezTo>
                  <a:cubicBezTo>
                    <a:pt x="170" y="204"/>
                    <a:pt x="169" y="203"/>
                    <a:pt x="168" y="203"/>
                  </a:cubicBezTo>
                  <a:cubicBezTo>
                    <a:pt x="167" y="203"/>
                    <a:pt x="166" y="203"/>
                    <a:pt x="167" y="204"/>
                  </a:cubicBezTo>
                  <a:cubicBezTo>
                    <a:pt x="167" y="205"/>
                    <a:pt x="168" y="207"/>
                    <a:pt x="168" y="207"/>
                  </a:cubicBezTo>
                  <a:cubicBezTo>
                    <a:pt x="169" y="208"/>
                    <a:pt x="169" y="209"/>
                    <a:pt x="170" y="210"/>
                  </a:cubicBezTo>
                  <a:cubicBezTo>
                    <a:pt x="170" y="211"/>
                    <a:pt x="170" y="212"/>
                    <a:pt x="171" y="212"/>
                  </a:cubicBezTo>
                  <a:cubicBezTo>
                    <a:pt x="171" y="213"/>
                    <a:pt x="171" y="214"/>
                    <a:pt x="170" y="214"/>
                  </a:cubicBezTo>
                  <a:cubicBezTo>
                    <a:pt x="170" y="214"/>
                    <a:pt x="169" y="213"/>
                    <a:pt x="169" y="215"/>
                  </a:cubicBezTo>
                  <a:cubicBezTo>
                    <a:pt x="169" y="216"/>
                    <a:pt x="170" y="218"/>
                    <a:pt x="169" y="218"/>
                  </a:cubicBezTo>
                  <a:cubicBezTo>
                    <a:pt x="167" y="218"/>
                    <a:pt x="167" y="218"/>
                    <a:pt x="166" y="218"/>
                  </a:cubicBezTo>
                  <a:cubicBezTo>
                    <a:pt x="166" y="218"/>
                    <a:pt x="166" y="218"/>
                    <a:pt x="166" y="219"/>
                  </a:cubicBezTo>
                  <a:cubicBezTo>
                    <a:pt x="166" y="220"/>
                    <a:pt x="166" y="221"/>
                    <a:pt x="166" y="221"/>
                  </a:cubicBezTo>
                  <a:cubicBezTo>
                    <a:pt x="165" y="221"/>
                    <a:pt x="164" y="221"/>
                    <a:pt x="164" y="220"/>
                  </a:cubicBezTo>
                  <a:cubicBezTo>
                    <a:pt x="164" y="219"/>
                    <a:pt x="164" y="219"/>
                    <a:pt x="164" y="218"/>
                  </a:cubicBezTo>
                  <a:cubicBezTo>
                    <a:pt x="163" y="217"/>
                    <a:pt x="162" y="216"/>
                    <a:pt x="162" y="217"/>
                  </a:cubicBezTo>
                  <a:cubicBezTo>
                    <a:pt x="162" y="218"/>
                    <a:pt x="163" y="218"/>
                    <a:pt x="163" y="219"/>
                  </a:cubicBezTo>
                  <a:cubicBezTo>
                    <a:pt x="163" y="220"/>
                    <a:pt x="163" y="221"/>
                    <a:pt x="164" y="221"/>
                  </a:cubicBezTo>
                  <a:cubicBezTo>
                    <a:pt x="165" y="222"/>
                    <a:pt x="167" y="222"/>
                    <a:pt x="167" y="223"/>
                  </a:cubicBezTo>
                  <a:cubicBezTo>
                    <a:pt x="167" y="224"/>
                    <a:pt x="166" y="224"/>
                    <a:pt x="167" y="225"/>
                  </a:cubicBezTo>
                  <a:cubicBezTo>
                    <a:pt x="167" y="226"/>
                    <a:pt x="167" y="225"/>
                    <a:pt x="168" y="225"/>
                  </a:cubicBezTo>
                  <a:cubicBezTo>
                    <a:pt x="168" y="225"/>
                    <a:pt x="169" y="225"/>
                    <a:pt x="169" y="225"/>
                  </a:cubicBezTo>
                  <a:cubicBezTo>
                    <a:pt x="170" y="226"/>
                    <a:pt x="168" y="227"/>
                    <a:pt x="169" y="227"/>
                  </a:cubicBezTo>
                  <a:cubicBezTo>
                    <a:pt x="169" y="228"/>
                    <a:pt x="170" y="228"/>
                    <a:pt x="169" y="229"/>
                  </a:cubicBezTo>
                  <a:cubicBezTo>
                    <a:pt x="169" y="230"/>
                    <a:pt x="169" y="230"/>
                    <a:pt x="170" y="230"/>
                  </a:cubicBezTo>
                  <a:cubicBezTo>
                    <a:pt x="170" y="231"/>
                    <a:pt x="171" y="231"/>
                    <a:pt x="170" y="232"/>
                  </a:cubicBezTo>
                  <a:cubicBezTo>
                    <a:pt x="170" y="233"/>
                    <a:pt x="170" y="233"/>
                    <a:pt x="169" y="234"/>
                  </a:cubicBezTo>
                  <a:cubicBezTo>
                    <a:pt x="169" y="235"/>
                    <a:pt x="169" y="235"/>
                    <a:pt x="169" y="236"/>
                  </a:cubicBezTo>
                  <a:cubicBezTo>
                    <a:pt x="169" y="237"/>
                    <a:pt x="168" y="237"/>
                    <a:pt x="169" y="238"/>
                  </a:cubicBezTo>
                  <a:cubicBezTo>
                    <a:pt x="170" y="239"/>
                    <a:pt x="170" y="240"/>
                    <a:pt x="169" y="240"/>
                  </a:cubicBezTo>
                  <a:cubicBezTo>
                    <a:pt x="169" y="240"/>
                    <a:pt x="169" y="239"/>
                    <a:pt x="168" y="239"/>
                  </a:cubicBezTo>
                  <a:cubicBezTo>
                    <a:pt x="167" y="238"/>
                    <a:pt x="166" y="237"/>
                    <a:pt x="165" y="237"/>
                  </a:cubicBezTo>
                  <a:cubicBezTo>
                    <a:pt x="164" y="237"/>
                    <a:pt x="165" y="238"/>
                    <a:pt x="164" y="238"/>
                  </a:cubicBezTo>
                  <a:cubicBezTo>
                    <a:pt x="163" y="239"/>
                    <a:pt x="163" y="239"/>
                    <a:pt x="162" y="239"/>
                  </a:cubicBezTo>
                  <a:cubicBezTo>
                    <a:pt x="161" y="240"/>
                    <a:pt x="161" y="240"/>
                    <a:pt x="161" y="241"/>
                  </a:cubicBezTo>
                  <a:cubicBezTo>
                    <a:pt x="161" y="241"/>
                    <a:pt x="162" y="243"/>
                    <a:pt x="162" y="243"/>
                  </a:cubicBezTo>
                  <a:cubicBezTo>
                    <a:pt x="161" y="243"/>
                    <a:pt x="160" y="243"/>
                    <a:pt x="160" y="243"/>
                  </a:cubicBezTo>
                  <a:cubicBezTo>
                    <a:pt x="159" y="243"/>
                    <a:pt x="159" y="244"/>
                    <a:pt x="159" y="244"/>
                  </a:cubicBezTo>
                  <a:cubicBezTo>
                    <a:pt x="159" y="245"/>
                    <a:pt x="160" y="247"/>
                    <a:pt x="159" y="248"/>
                  </a:cubicBezTo>
                  <a:cubicBezTo>
                    <a:pt x="159" y="249"/>
                    <a:pt x="158" y="249"/>
                    <a:pt x="157" y="249"/>
                  </a:cubicBezTo>
                  <a:cubicBezTo>
                    <a:pt x="156" y="249"/>
                    <a:pt x="156" y="250"/>
                    <a:pt x="156" y="250"/>
                  </a:cubicBezTo>
                  <a:cubicBezTo>
                    <a:pt x="156" y="251"/>
                    <a:pt x="157" y="252"/>
                    <a:pt x="157" y="252"/>
                  </a:cubicBezTo>
                  <a:cubicBezTo>
                    <a:pt x="157" y="253"/>
                    <a:pt x="157" y="255"/>
                    <a:pt x="156" y="255"/>
                  </a:cubicBezTo>
                  <a:cubicBezTo>
                    <a:pt x="155" y="255"/>
                    <a:pt x="154" y="255"/>
                    <a:pt x="154" y="254"/>
                  </a:cubicBezTo>
                  <a:cubicBezTo>
                    <a:pt x="153" y="254"/>
                    <a:pt x="152" y="253"/>
                    <a:pt x="152" y="253"/>
                  </a:cubicBezTo>
                  <a:cubicBezTo>
                    <a:pt x="152" y="254"/>
                    <a:pt x="152" y="255"/>
                    <a:pt x="151" y="254"/>
                  </a:cubicBezTo>
                  <a:cubicBezTo>
                    <a:pt x="151" y="254"/>
                    <a:pt x="150" y="253"/>
                    <a:pt x="150" y="254"/>
                  </a:cubicBezTo>
                  <a:cubicBezTo>
                    <a:pt x="150" y="255"/>
                    <a:pt x="150" y="256"/>
                    <a:pt x="152" y="256"/>
                  </a:cubicBezTo>
                  <a:cubicBezTo>
                    <a:pt x="153" y="256"/>
                    <a:pt x="154" y="257"/>
                    <a:pt x="154" y="257"/>
                  </a:cubicBezTo>
                  <a:cubicBezTo>
                    <a:pt x="154" y="258"/>
                    <a:pt x="155" y="259"/>
                    <a:pt x="156" y="260"/>
                  </a:cubicBezTo>
                  <a:cubicBezTo>
                    <a:pt x="157" y="260"/>
                    <a:pt x="158" y="260"/>
                    <a:pt x="158" y="261"/>
                  </a:cubicBezTo>
                  <a:cubicBezTo>
                    <a:pt x="158" y="261"/>
                    <a:pt x="159" y="261"/>
                    <a:pt x="160" y="261"/>
                  </a:cubicBezTo>
                  <a:cubicBezTo>
                    <a:pt x="161" y="262"/>
                    <a:pt x="161" y="262"/>
                    <a:pt x="161" y="263"/>
                  </a:cubicBezTo>
                  <a:cubicBezTo>
                    <a:pt x="161" y="265"/>
                    <a:pt x="160" y="265"/>
                    <a:pt x="160" y="266"/>
                  </a:cubicBezTo>
                  <a:cubicBezTo>
                    <a:pt x="160" y="266"/>
                    <a:pt x="158" y="268"/>
                    <a:pt x="159" y="269"/>
                  </a:cubicBezTo>
                  <a:cubicBezTo>
                    <a:pt x="160" y="269"/>
                    <a:pt x="161" y="269"/>
                    <a:pt x="162" y="270"/>
                  </a:cubicBezTo>
                  <a:cubicBezTo>
                    <a:pt x="162" y="270"/>
                    <a:pt x="162" y="271"/>
                    <a:pt x="161" y="271"/>
                  </a:cubicBezTo>
                  <a:cubicBezTo>
                    <a:pt x="161" y="271"/>
                    <a:pt x="160" y="272"/>
                    <a:pt x="160" y="273"/>
                  </a:cubicBezTo>
                  <a:cubicBezTo>
                    <a:pt x="160" y="274"/>
                    <a:pt x="160" y="275"/>
                    <a:pt x="160" y="276"/>
                  </a:cubicBezTo>
                  <a:cubicBezTo>
                    <a:pt x="160" y="276"/>
                    <a:pt x="160" y="276"/>
                    <a:pt x="160" y="277"/>
                  </a:cubicBezTo>
                  <a:cubicBezTo>
                    <a:pt x="161" y="278"/>
                    <a:pt x="161" y="279"/>
                    <a:pt x="160" y="278"/>
                  </a:cubicBezTo>
                  <a:cubicBezTo>
                    <a:pt x="159" y="278"/>
                    <a:pt x="159" y="276"/>
                    <a:pt x="158" y="276"/>
                  </a:cubicBezTo>
                  <a:cubicBezTo>
                    <a:pt x="157" y="276"/>
                    <a:pt x="158" y="278"/>
                    <a:pt x="159" y="279"/>
                  </a:cubicBezTo>
                  <a:cubicBezTo>
                    <a:pt x="159" y="280"/>
                    <a:pt x="160" y="280"/>
                    <a:pt x="161" y="281"/>
                  </a:cubicBezTo>
                  <a:cubicBezTo>
                    <a:pt x="162" y="281"/>
                    <a:pt x="163" y="282"/>
                    <a:pt x="164" y="282"/>
                  </a:cubicBezTo>
                  <a:cubicBezTo>
                    <a:pt x="165" y="281"/>
                    <a:pt x="164" y="279"/>
                    <a:pt x="165" y="279"/>
                  </a:cubicBezTo>
                  <a:cubicBezTo>
                    <a:pt x="166" y="279"/>
                    <a:pt x="166" y="280"/>
                    <a:pt x="167" y="280"/>
                  </a:cubicBezTo>
                  <a:cubicBezTo>
                    <a:pt x="167" y="280"/>
                    <a:pt x="167" y="278"/>
                    <a:pt x="167" y="278"/>
                  </a:cubicBezTo>
                  <a:cubicBezTo>
                    <a:pt x="168" y="278"/>
                    <a:pt x="168" y="280"/>
                    <a:pt x="169" y="280"/>
                  </a:cubicBezTo>
                  <a:cubicBezTo>
                    <a:pt x="170" y="281"/>
                    <a:pt x="171" y="281"/>
                    <a:pt x="171" y="281"/>
                  </a:cubicBezTo>
                  <a:cubicBezTo>
                    <a:pt x="172" y="281"/>
                    <a:pt x="173" y="280"/>
                    <a:pt x="173" y="280"/>
                  </a:cubicBezTo>
                  <a:cubicBezTo>
                    <a:pt x="174" y="281"/>
                    <a:pt x="174" y="283"/>
                    <a:pt x="175" y="283"/>
                  </a:cubicBezTo>
                  <a:cubicBezTo>
                    <a:pt x="176" y="283"/>
                    <a:pt x="177" y="283"/>
                    <a:pt x="178" y="284"/>
                  </a:cubicBezTo>
                  <a:cubicBezTo>
                    <a:pt x="179" y="284"/>
                    <a:pt x="179" y="285"/>
                    <a:pt x="180" y="285"/>
                  </a:cubicBezTo>
                  <a:cubicBezTo>
                    <a:pt x="180" y="285"/>
                    <a:pt x="181" y="284"/>
                    <a:pt x="181" y="284"/>
                  </a:cubicBezTo>
                  <a:cubicBezTo>
                    <a:pt x="182" y="285"/>
                    <a:pt x="182" y="285"/>
                    <a:pt x="183" y="285"/>
                  </a:cubicBezTo>
                  <a:cubicBezTo>
                    <a:pt x="184" y="284"/>
                    <a:pt x="184" y="284"/>
                    <a:pt x="185" y="285"/>
                  </a:cubicBezTo>
                  <a:cubicBezTo>
                    <a:pt x="185" y="286"/>
                    <a:pt x="186" y="286"/>
                    <a:pt x="187" y="287"/>
                  </a:cubicBezTo>
                  <a:cubicBezTo>
                    <a:pt x="187" y="288"/>
                    <a:pt x="188" y="289"/>
                    <a:pt x="189" y="289"/>
                  </a:cubicBezTo>
                  <a:cubicBezTo>
                    <a:pt x="189" y="289"/>
                    <a:pt x="190" y="289"/>
                    <a:pt x="190" y="291"/>
                  </a:cubicBezTo>
                  <a:cubicBezTo>
                    <a:pt x="190" y="292"/>
                    <a:pt x="190" y="293"/>
                    <a:pt x="191" y="293"/>
                  </a:cubicBezTo>
                  <a:cubicBezTo>
                    <a:pt x="191" y="293"/>
                    <a:pt x="192" y="292"/>
                    <a:pt x="192" y="293"/>
                  </a:cubicBezTo>
                  <a:cubicBezTo>
                    <a:pt x="193" y="294"/>
                    <a:pt x="191" y="294"/>
                    <a:pt x="192" y="295"/>
                  </a:cubicBezTo>
                  <a:cubicBezTo>
                    <a:pt x="193" y="296"/>
                    <a:pt x="194" y="296"/>
                    <a:pt x="193" y="297"/>
                  </a:cubicBezTo>
                  <a:cubicBezTo>
                    <a:pt x="193" y="298"/>
                    <a:pt x="192" y="298"/>
                    <a:pt x="192" y="299"/>
                  </a:cubicBezTo>
                  <a:cubicBezTo>
                    <a:pt x="192" y="300"/>
                    <a:pt x="192" y="300"/>
                    <a:pt x="192" y="301"/>
                  </a:cubicBezTo>
                  <a:cubicBezTo>
                    <a:pt x="192" y="302"/>
                    <a:pt x="191" y="303"/>
                    <a:pt x="192" y="303"/>
                  </a:cubicBezTo>
                  <a:cubicBezTo>
                    <a:pt x="193" y="304"/>
                    <a:pt x="194" y="304"/>
                    <a:pt x="193" y="305"/>
                  </a:cubicBezTo>
                  <a:cubicBezTo>
                    <a:pt x="193" y="306"/>
                    <a:pt x="192" y="305"/>
                    <a:pt x="192" y="306"/>
                  </a:cubicBezTo>
                  <a:cubicBezTo>
                    <a:pt x="191" y="307"/>
                    <a:pt x="191" y="307"/>
                    <a:pt x="191" y="308"/>
                  </a:cubicBezTo>
                  <a:cubicBezTo>
                    <a:pt x="191" y="309"/>
                    <a:pt x="190" y="310"/>
                    <a:pt x="190" y="309"/>
                  </a:cubicBezTo>
                  <a:cubicBezTo>
                    <a:pt x="190" y="308"/>
                    <a:pt x="190" y="307"/>
                    <a:pt x="189" y="307"/>
                  </a:cubicBezTo>
                  <a:cubicBezTo>
                    <a:pt x="189" y="307"/>
                    <a:pt x="189" y="308"/>
                    <a:pt x="189" y="309"/>
                  </a:cubicBezTo>
                  <a:cubicBezTo>
                    <a:pt x="190" y="310"/>
                    <a:pt x="191" y="310"/>
                    <a:pt x="191" y="310"/>
                  </a:cubicBezTo>
                  <a:cubicBezTo>
                    <a:pt x="192" y="310"/>
                    <a:pt x="191" y="308"/>
                    <a:pt x="192" y="309"/>
                  </a:cubicBezTo>
                  <a:cubicBezTo>
                    <a:pt x="194" y="309"/>
                    <a:pt x="193" y="311"/>
                    <a:pt x="192" y="311"/>
                  </a:cubicBezTo>
                  <a:cubicBezTo>
                    <a:pt x="191" y="311"/>
                    <a:pt x="190" y="310"/>
                    <a:pt x="190" y="311"/>
                  </a:cubicBezTo>
                  <a:cubicBezTo>
                    <a:pt x="190" y="312"/>
                    <a:pt x="190" y="312"/>
                    <a:pt x="189" y="312"/>
                  </a:cubicBezTo>
                  <a:cubicBezTo>
                    <a:pt x="188" y="312"/>
                    <a:pt x="188" y="312"/>
                    <a:pt x="188" y="312"/>
                  </a:cubicBezTo>
                  <a:cubicBezTo>
                    <a:pt x="187" y="313"/>
                    <a:pt x="186" y="313"/>
                    <a:pt x="186" y="314"/>
                  </a:cubicBezTo>
                  <a:cubicBezTo>
                    <a:pt x="186" y="315"/>
                    <a:pt x="187" y="316"/>
                    <a:pt x="188" y="316"/>
                  </a:cubicBezTo>
                  <a:cubicBezTo>
                    <a:pt x="188" y="317"/>
                    <a:pt x="188" y="318"/>
                    <a:pt x="189" y="318"/>
                  </a:cubicBezTo>
                  <a:cubicBezTo>
                    <a:pt x="189" y="319"/>
                    <a:pt x="190" y="320"/>
                    <a:pt x="190" y="319"/>
                  </a:cubicBezTo>
                  <a:cubicBezTo>
                    <a:pt x="191" y="319"/>
                    <a:pt x="191" y="320"/>
                    <a:pt x="191" y="321"/>
                  </a:cubicBezTo>
                  <a:cubicBezTo>
                    <a:pt x="192" y="322"/>
                    <a:pt x="191" y="321"/>
                    <a:pt x="190" y="321"/>
                  </a:cubicBezTo>
                  <a:cubicBezTo>
                    <a:pt x="189" y="321"/>
                    <a:pt x="191" y="323"/>
                    <a:pt x="191" y="323"/>
                  </a:cubicBezTo>
                  <a:cubicBezTo>
                    <a:pt x="191" y="324"/>
                    <a:pt x="190" y="325"/>
                    <a:pt x="189" y="325"/>
                  </a:cubicBezTo>
                  <a:cubicBezTo>
                    <a:pt x="189" y="325"/>
                    <a:pt x="189" y="324"/>
                    <a:pt x="188" y="324"/>
                  </a:cubicBezTo>
                  <a:cubicBezTo>
                    <a:pt x="187" y="324"/>
                    <a:pt x="188" y="327"/>
                    <a:pt x="187" y="327"/>
                  </a:cubicBezTo>
                  <a:cubicBezTo>
                    <a:pt x="187" y="328"/>
                    <a:pt x="186" y="327"/>
                    <a:pt x="185" y="327"/>
                  </a:cubicBezTo>
                  <a:cubicBezTo>
                    <a:pt x="184" y="327"/>
                    <a:pt x="184" y="328"/>
                    <a:pt x="184" y="329"/>
                  </a:cubicBezTo>
                  <a:cubicBezTo>
                    <a:pt x="184" y="329"/>
                    <a:pt x="184" y="330"/>
                    <a:pt x="183" y="330"/>
                  </a:cubicBezTo>
                  <a:cubicBezTo>
                    <a:pt x="182" y="330"/>
                    <a:pt x="182" y="330"/>
                    <a:pt x="181" y="329"/>
                  </a:cubicBezTo>
                  <a:cubicBezTo>
                    <a:pt x="180" y="329"/>
                    <a:pt x="179" y="329"/>
                    <a:pt x="179" y="330"/>
                  </a:cubicBezTo>
                  <a:cubicBezTo>
                    <a:pt x="179" y="330"/>
                    <a:pt x="179" y="331"/>
                    <a:pt x="179" y="332"/>
                  </a:cubicBezTo>
                  <a:cubicBezTo>
                    <a:pt x="180" y="332"/>
                    <a:pt x="178" y="332"/>
                    <a:pt x="178" y="332"/>
                  </a:cubicBezTo>
                  <a:cubicBezTo>
                    <a:pt x="177" y="332"/>
                    <a:pt x="176" y="331"/>
                    <a:pt x="176" y="331"/>
                  </a:cubicBezTo>
                  <a:cubicBezTo>
                    <a:pt x="175" y="330"/>
                    <a:pt x="175" y="329"/>
                    <a:pt x="174" y="329"/>
                  </a:cubicBezTo>
                  <a:cubicBezTo>
                    <a:pt x="173" y="329"/>
                    <a:pt x="173" y="331"/>
                    <a:pt x="173" y="331"/>
                  </a:cubicBezTo>
                  <a:cubicBezTo>
                    <a:pt x="173" y="332"/>
                    <a:pt x="172" y="331"/>
                    <a:pt x="171" y="331"/>
                  </a:cubicBezTo>
                  <a:cubicBezTo>
                    <a:pt x="170" y="330"/>
                    <a:pt x="170" y="329"/>
                    <a:pt x="170" y="328"/>
                  </a:cubicBezTo>
                  <a:cubicBezTo>
                    <a:pt x="170" y="327"/>
                    <a:pt x="169" y="327"/>
                    <a:pt x="168" y="327"/>
                  </a:cubicBezTo>
                  <a:cubicBezTo>
                    <a:pt x="167" y="328"/>
                    <a:pt x="168" y="328"/>
                    <a:pt x="168" y="329"/>
                  </a:cubicBezTo>
                  <a:cubicBezTo>
                    <a:pt x="168" y="329"/>
                    <a:pt x="167" y="329"/>
                    <a:pt x="166" y="328"/>
                  </a:cubicBezTo>
                  <a:cubicBezTo>
                    <a:pt x="165" y="328"/>
                    <a:pt x="164" y="328"/>
                    <a:pt x="163" y="328"/>
                  </a:cubicBezTo>
                  <a:cubicBezTo>
                    <a:pt x="162" y="328"/>
                    <a:pt x="162" y="328"/>
                    <a:pt x="161" y="328"/>
                  </a:cubicBezTo>
                  <a:cubicBezTo>
                    <a:pt x="160" y="328"/>
                    <a:pt x="160" y="330"/>
                    <a:pt x="159" y="330"/>
                  </a:cubicBezTo>
                  <a:cubicBezTo>
                    <a:pt x="158" y="330"/>
                    <a:pt x="157" y="332"/>
                    <a:pt x="156" y="333"/>
                  </a:cubicBezTo>
                  <a:cubicBezTo>
                    <a:pt x="156" y="333"/>
                    <a:pt x="157" y="336"/>
                    <a:pt x="157" y="337"/>
                  </a:cubicBezTo>
                  <a:cubicBezTo>
                    <a:pt x="158" y="339"/>
                    <a:pt x="159" y="341"/>
                    <a:pt x="159" y="342"/>
                  </a:cubicBezTo>
                  <a:cubicBezTo>
                    <a:pt x="160" y="343"/>
                    <a:pt x="159" y="343"/>
                    <a:pt x="158" y="343"/>
                  </a:cubicBezTo>
                  <a:cubicBezTo>
                    <a:pt x="157" y="343"/>
                    <a:pt x="158" y="346"/>
                    <a:pt x="157" y="347"/>
                  </a:cubicBezTo>
                  <a:cubicBezTo>
                    <a:pt x="157" y="347"/>
                    <a:pt x="157" y="348"/>
                    <a:pt x="157" y="349"/>
                  </a:cubicBezTo>
                  <a:cubicBezTo>
                    <a:pt x="158" y="349"/>
                    <a:pt x="158" y="350"/>
                    <a:pt x="158" y="351"/>
                  </a:cubicBezTo>
                  <a:cubicBezTo>
                    <a:pt x="158" y="352"/>
                    <a:pt x="159" y="352"/>
                    <a:pt x="160" y="351"/>
                  </a:cubicBezTo>
                  <a:cubicBezTo>
                    <a:pt x="161" y="351"/>
                    <a:pt x="160" y="353"/>
                    <a:pt x="160" y="354"/>
                  </a:cubicBezTo>
                  <a:cubicBezTo>
                    <a:pt x="160" y="354"/>
                    <a:pt x="160" y="355"/>
                    <a:pt x="161" y="355"/>
                  </a:cubicBezTo>
                  <a:cubicBezTo>
                    <a:pt x="161" y="356"/>
                    <a:pt x="161" y="357"/>
                    <a:pt x="161" y="358"/>
                  </a:cubicBezTo>
                  <a:cubicBezTo>
                    <a:pt x="161" y="359"/>
                    <a:pt x="161" y="360"/>
                    <a:pt x="161" y="361"/>
                  </a:cubicBezTo>
                  <a:cubicBezTo>
                    <a:pt x="162" y="362"/>
                    <a:pt x="162" y="362"/>
                    <a:pt x="161" y="363"/>
                  </a:cubicBezTo>
                  <a:cubicBezTo>
                    <a:pt x="160" y="364"/>
                    <a:pt x="161" y="364"/>
                    <a:pt x="160" y="365"/>
                  </a:cubicBezTo>
                  <a:cubicBezTo>
                    <a:pt x="160" y="366"/>
                    <a:pt x="158" y="367"/>
                    <a:pt x="158" y="367"/>
                  </a:cubicBezTo>
                  <a:cubicBezTo>
                    <a:pt x="157" y="368"/>
                    <a:pt x="156" y="368"/>
                    <a:pt x="156" y="369"/>
                  </a:cubicBezTo>
                  <a:cubicBezTo>
                    <a:pt x="156" y="369"/>
                    <a:pt x="155" y="370"/>
                    <a:pt x="154" y="370"/>
                  </a:cubicBezTo>
                  <a:cubicBezTo>
                    <a:pt x="153" y="371"/>
                    <a:pt x="153" y="370"/>
                    <a:pt x="152" y="370"/>
                  </a:cubicBezTo>
                  <a:cubicBezTo>
                    <a:pt x="151" y="370"/>
                    <a:pt x="152" y="371"/>
                    <a:pt x="152" y="371"/>
                  </a:cubicBezTo>
                  <a:cubicBezTo>
                    <a:pt x="152" y="372"/>
                    <a:pt x="152" y="373"/>
                    <a:pt x="152" y="373"/>
                  </a:cubicBezTo>
                  <a:cubicBezTo>
                    <a:pt x="151" y="374"/>
                    <a:pt x="151" y="373"/>
                    <a:pt x="150" y="372"/>
                  </a:cubicBezTo>
                  <a:cubicBezTo>
                    <a:pt x="149" y="372"/>
                    <a:pt x="149" y="372"/>
                    <a:pt x="148" y="371"/>
                  </a:cubicBezTo>
                  <a:cubicBezTo>
                    <a:pt x="148" y="370"/>
                    <a:pt x="148" y="369"/>
                    <a:pt x="147" y="369"/>
                  </a:cubicBezTo>
                  <a:cubicBezTo>
                    <a:pt x="147" y="369"/>
                    <a:pt x="146" y="368"/>
                    <a:pt x="146" y="367"/>
                  </a:cubicBezTo>
                  <a:cubicBezTo>
                    <a:pt x="146" y="367"/>
                    <a:pt x="145" y="366"/>
                    <a:pt x="144" y="365"/>
                  </a:cubicBezTo>
                  <a:cubicBezTo>
                    <a:pt x="144" y="365"/>
                    <a:pt x="143" y="364"/>
                    <a:pt x="143" y="363"/>
                  </a:cubicBezTo>
                  <a:cubicBezTo>
                    <a:pt x="142" y="363"/>
                    <a:pt x="143" y="362"/>
                    <a:pt x="143" y="361"/>
                  </a:cubicBezTo>
                  <a:cubicBezTo>
                    <a:pt x="142" y="360"/>
                    <a:pt x="142" y="359"/>
                    <a:pt x="142" y="358"/>
                  </a:cubicBezTo>
                  <a:cubicBezTo>
                    <a:pt x="142" y="357"/>
                    <a:pt x="141" y="358"/>
                    <a:pt x="140" y="358"/>
                  </a:cubicBezTo>
                  <a:cubicBezTo>
                    <a:pt x="139" y="358"/>
                    <a:pt x="139" y="358"/>
                    <a:pt x="139" y="358"/>
                  </a:cubicBezTo>
                  <a:cubicBezTo>
                    <a:pt x="138" y="357"/>
                    <a:pt x="137" y="356"/>
                    <a:pt x="137" y="356"/>
                  </a:cubicBezTo>
                  <a:cubicBezTo>
                    <a:pt x="137" y="357"/>
                    <a:pt x="136" y="358"/>
                    <a:pt x="135" y="359"/>
                  </a:cubicBezTo>
                  <a:cubicBezTo>
                    <a:pt x="134" y="360"/>
                    <a:pt x="134" y="359"/>
                    <a:pt x="134" y="360"/>
                  </a:cubicBezTo>
                  <a:cubicBezTo>
                    <a:pt x="133" y="362"/>
                    <a:pt x="134" y="361"/>
                    <a:pt x="133" y="362"/>
                  </a:cubicBezTo>
                  <a:cubicBezTo>
                    <a:pt x="132" y="363"/>
                    <a:pt x="132" y="360"/>
                    <a:pt x="132" y="359"/>
                  </a:cubicBezTo>
                  <a:cubicBezTo>
                    <a:pt x="132" y="359"/>
                    <a:pt x="131" y="358"/>
                    <a:pt x="131" y="357"/>
                  </a:cubicBezTo>
                  <a:cubicBezTo>
                    <a:pt x="131" y="356"/>
                    <a:pt x="130" y="355"/>
                    <a:pt x="130" y="355"/>
                  </a:cubicBezTo>
                  <a:cubicBezTo>
                    <a:pt x="129" y="354"/>
                    <a:pt x="130" y="352"/>
                    <a:pt x="130" y="352"/>
                  </a:cubicBezTo>
                  <a:cubicBezTo>
                    <a:pt x="130" y="351"/>
                    <a:pt x="131" y="351"/>
                    <a:pt x="132" y="350"/>
                  </a:cubicBezTo>
                  <a:cubicBezTo>
                    <a:pt x="132" y="349"/>
                    <a:pt x="131" y="349"/>
                    <a:pt x="130" y="349"/>
                  </a:cubicBezTo>
                  <a:cubicBezTo>
                    <a:pt x="129" y="349"/>
                    <a:pt x="129" y="350"/>
                    <a:pt x="128" y="350"/>
                  </a:cubicBezTo>
                  <a:cubicBezTo>
                    <a:pt x="127" y="350"/>
                    <a:pt x="126" y="351"/>
                    <a:pt x="125" y="350"/>
                  </a:cubicBezTo>
                  <a:cubicBezTo>
                    <a:pt x="125" y="350"/>
                    <a:pt x="126" y="349"/>
                    <a:pt x="126" y="348"/>
                  </a:cubicBezTo>
                  <a:cubicBezTo>
                    <a:pt x="125" y="348"/>
                    <a:pt x="125" y="348"/>
                    <a:pt x="124" y="348"/>
                  </a:cubicBezTo>
                  <a:cubicBezTo>
                    <a:pt x="124" y="348"/>
                    <a:pt x="122" y="347"/>
                    <a:pt x="120" y="347"/>
                  </a:cubicBezTo>
                  <a:cubicBezTo>
                    <a:pt x="119" y="347"/>
                    <a:pt x="118" y="346"/>
                    <a:pt x="117" y="346"/>
                  </a:cubicBezTo>
                  <a:cubicBezTo>
                    <a:pt x="117" y="346"/>
                    <a:pt x="116" y="346"/>
                    <a:pt x="115" y="346"/>
                  </a:cubicBezTo>
                  <a:cubicBezTo>
                    <a:pt x="115" y="346"/>
                    <a:pt x="114" y="348"/>
                    <a:pt x="114" y="349"/>
                  </a:cubicBezTo>
                  <a:cubicBezTo>
                    <a:pt x="114" y="350"/>
                    <a:pt x="113" y="351"/>
                    <a:pt x="113" y="351"/>
                  </a:cubicBezTo>
                  <a:cubicBezTo>
                    <a:pt x="112" y="351"/>
                    <a:pt x="112" y="349"/>
                    <a:pt x="112" y="348"/>
                  </a:cubicBezTo>
                  <a:cubicBezTo>
                    <a:pt x="112" y="347"/>
                    <a:pt x="112" y="347"/>
                    <a:pt x="112" y="347"/>
                  </a:cubicBezTo>
                  <a:cubicBezTo>
                    <a:pt x="111" y="347"/>
                    <a:pt x="112" y="346"/>
                    <a:pt x="112" y="345"/>
                  </a:cubicBezTo>
                  <a:cubicBezTo>
                    <a:pt x="112" y="344"/>
                    <a:pt x="111" y="344"/>
                    <a:pt x="110" y="344"/>
                  </a:cubicBezTo>
                  <a:cubicBezTo>
                    <a:pt x="110" y="344"/>
                    <a:pt x="110" y="344"/>
                    <a:pt x="109" y="344"/>
                  </a:cubicBezTo>
                  <a:cubicBezTo>
                    <a:pt x="108" y="343"/>
                    <a:pt x="108" y="343"/>
                    <a:pt x="108" y="342"/>
                  </a:cubicBezTo>
                  <a:cubicBezTo>
                    <a:pt x="109" y="342"/>
                    <a:pt x="109" y="342"/>
                    <a:pt x="108" y="341"/>
                  </a:cubicBezTo>
                  <a:cubicBezTo>
                    <a:pt x="108" y="341"/>
                    <a:pt x="107" y="341"/>
                    <a:pt x="106" y="341"/>
                  </a:cubicBezTo>
                  <a:cubicBezTo>
                    <a:pt x="106" y="340"/>
                    <a:pt x="106" y="340"/>
                    <a:pt x="107" y="340"/>
                  </a:cubicBezTo>
                  <a:cubicBezTo>
                    <a:pt x="107" y="340"/>
                    <a:pt x="107" y="339"/>
                    <a:pt x="107" y="338"/>
                  </a:cubicBezTo>
                  <a:cubicBezTo>
                    <a:pt x="107" y="338"/>
                    <a:pt x="106" y="339"/>
                    <a:pt x="106" y="339"/>
                  </a:cubicBezTo>
                  <a:cubicBezTo>
                    <a:pt x="105" y="338"/>
                    <a:pt x="105" y="338"/>
                    <a:pt x="104" y="337"/>
                  </a:cubicBezTo>
                  <a:cubicBezTo>
                    <a:pt x="103" y="337"/>
                    <a:pt x="104" y="335"/>
                    <a:pt x="104" y="335"/>
                  </a:cubicBezTo>
                  <a:cubicBezTo>
                    <a:pt x="104" y="334"/>
                    <a:pt x="102" y="334"/>
                    <a:pt x="102" y="334"/>
                  </a:cubicBezTo>
                  <a:cubicBezTo>
                    <a:pt x="101" y="333"/>
                    <a:pt x="102" y="332"/>
                    <a:pt x="102" y="332"/>
                  </a:cubicBezTo>
                  <a:cubicBezTo>
                    <a:pt x="103" y="332"/>
                    <a:pt x="103" y="330"/>
                    <a:pt x="104" y="330"/>
                  </a:cubicBezTo>
                  <a:cubicBezTo>
                    <a:pt x="105" y="330"/>
                    <a:pt x="104" y="331"/>
                    <a:pt x="104" y="332"/>
                  </a:cubicBezTo>
                  <a:cubicBezTo>
                    <a:pt x="105" y="333"/>
                    <a:pt x="106" y="333"/>
                    <a:pt x="106" y="332"/>
                  </a:cubicBezTo>
                  <a:cubicBezTo>
                    <a:pt x="106" y="331"/>
                    <a:pt x="107" y="330"/>
                    <a:pt x="107" y="330"/>
                  </a:cubicBezTo>
                  <a:cubicBezTo>
                    <a:pt x="106" y="329"/>
                    <a:pt x="106" y="330"/>
                    <a:pt x="105" y="330"/>
                  </a:cubicBezTo>
                  <a:cubicBezTo>
                    <a:pt x="105" y="330"/>
                    <a:pt x="104" y="329"/>
                    <a:pt x="104" y="329"/>
                  </a:cubicBezTo>
                  <a:cubicBezTo>
                    <a:pt x="103" y="329"/>
                    <a:pt x="102" y="329"/>
                    <a:pt x="102" y="329"/>
                  </a:cubicBezTo>
                  <a:cubicBezTo>
                    <a:pt x="101" y="329"/>
                    <a:pt x="101" y="329"/>
                    <a:pt x="100" y="328"/>
                  </a:cubicBezTo>
                  <a:cubicBezTo>
                    <a:pt x="100" y="328"/>
                    <a:pt x="99" y="329"/>
                    <a:pt x="98" y="329"/>
                  </a:cubicBezTo>
                  <a:cubicBezTo>
                    <a:pt x="98" y="329"/>
                    <a:pt x="96" y="330"/>
                    <a:pt x="95" y="330"/>
                  </a:cubicBezTo>
                  <a:cubicBezTo>
                    <a:pt x="94" y="331"/>
                    <a:pt x="93" y="331"/>
                    <a:pt x="93" y="332"/>
                  </a:cubicBezTo>
                  <a:cubicBezTo>
                    <a:pt x="93" y="332"/>
                    <a:pt x="93" y="333"/>
                    <a:pt x="93" y="333"/>
                  </a:cubicBezTo>
                  <a:cubicBezTo>
                    <a:pt x="92" y="333"/>
                    <a:pt x="92" y="333"/>
                    <a:pt x="92" y="332"/>
                  </a:cubicBezTo>
                  <a:cubicBezTo>
                    <a:pt x="93" y="331"/>
                    <a:pt x="93" y="330"/>
                    <a:pt x="92" y="330"/>
                  </a:cubicBezTo>
                  <a:cubicBezTo>
                    <a:pt x="91" y="330"/>
                    <a:pt x="91" y="331"/>
                    <a:pt x="90" y="330"/>
                  </a:cubicBezTo>
                  <a:cubicBezTo>
                    <a:pt x="89" y="330"/>
                    <a:pt x="88" y="331"/>
                    <a:pt x="88" y="331"/>
                  </a:cubicBezTo>
                  <a:cubicBezTo>
                    <a:pt x="88" y="331"/>
                    <a:pt x="86" y="330"/>
                    <a:pt x="86" y="329"/>
                  </a:cubicBezTo>
                  <a:cubicBezTo>
                    <a:pt x="86" y="328"/>
                    <a:pt x="86" y="328"/>
                    <a:pt x="85" y="328"/>
                  </a:cubicBezTo>
                  <a:cubicBezTo>
                    <a:pt x="84" y="328"/>
                    <a:pt x="85" y="328"/>
                    <a:pt x="85" y="327"/>
                  </a:cubicBezTo>
                  <a:cubicBezTo>
                    <a:pt x="85" y="326"/>
                    <a:pt x="84" y="325"/>
                    <a:pt x="83" y="325"/>
                  </a:cubicBezTo>
                  <a:cubicBezTo>
                    <a:pt x="83" y="325"/>
                    <a:pt x="83" y="323"/>
                    <a:pt x="83" y="322"/>
                  </a:cubicBezTo>
                  <a:cubicBezTo>
                    <a:pt x="83" y="321"/>
                    <a:pt x="82" y="321"/>
                    <a:pt x="81" y="321"/>
                  </a:cubicBezTo>
                  <a:cubicBezTo>
                    <a:pt x="81" y="321"/>
                    <a:pt x="80" y="323"/>
                    <a:pt x="80" y="324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79" y="322"/>
                    <a:pt x="79" y="321"/>
                    <a:pt x="79" y="321"/>
                  </a:cubicBezTo>
                  <a:cubicBezTo>
                    <a:pt x="79" y="320"/>
                    <a:pt x="78" y="319"/>
                    <a:pt x="79" y="319"/>
                  </a:cubicBezTo>
                  <a:cubicBezTo>
                    <a:pt x="79" y="319"/>
                    <a:pt x="79" y="319"/>
                    <a:pt x="80" y="319"/>
                  </a:cubicBezTo>
                  <a:cubicBezTo>
                    <a:pt x="80" y="319"/>
                    <a:pt x="80" y="319"/>
                    <a:pt x="80" y="319"/>
                  </a:cubicBezTo>
                  <a:cubicBezTo>
                    <a:pt x="80" y="318"/>
                    <a:pt x="79" y="317"/>
                    <a:pt x="78" y="317"/>
                  </a:cubicBezTo>
                  <a:cubicBezTo>
                    <a:pt x="78" y="317"/>
                    <a:pt x="77" y="317"/>
                    <a:pt x="77" y="317"/>
                  </a:cubicBezTo>
                  <a:cubicBezTo>
                    <a:pt x="76" y="317"/>
                    <a:pt x="75" y="315"/>
                    <a:pt x="75" y="315"/>
                  </a:cubicBezTo>
                  <a:cubicBezTo>
                    <a:pt x="75" y="314"/>
                    <a:pt x="76" y="314"/>
                    <a:pt x="76" y="314"/>
                  </a:cubicBezTo>
                  <a:cubicBezTo>
                    <a:pt x="77" y="313"/>
                    <a:pt x="76" y="312"/>
                    <a:pt x="75" y="312"/>
                  </a:cubicBezTo>
                  <a:cubicBezTo>
                    <a:pt x="75" y="311"/>
                    <a:pt x="75" y="310"/>
                    <a:pt x="75" y="310"/>
                  </a:cubicBezTo>
                  <a:cubicBezTo>
                    <a:pt x="76" y="309"/>
                    <a:pt x="76" y="308"/>
                    <a:pt x="76" y="307"/>
                  </a:cubicBezTo>
                  <a:cubicBezTo>
                    <a:pt x="76" y="305"/>
                    <a:pt x="76" y="304"/>
                    <a:pt x="76" y="303"/>
                  </a:cubicBezTo>
                  <a:cubicBezTo>
                    <a:pt x="76" y="303"/>
                    <a:pt x="76" y="303"/>
                    <a:pt x="77" y="303"/>
                  </a:cubicBezTo>
                  <a:cubicBezTo>
                    <a:pt x="78" y="303"/>
                    <a:pt x="78" y="302"/>
                    <a:pt x="78" y="302"/>
                  </a:cubicBezTo>
                  <a:cubicBezTo>
                    <a:pt x="77" y="301"/>
                    <a:pt x="79" y="300"/>
                    <a:pt x="79" y="300"/>
                  </a:cubicBezTo>
                  <a:cubicBezTo>
                    <a:pt x="80" y="299"/>
                    <a:pt x="80" y="299"/>
                    <a:pt x="81" y="299"/>
                  </a:cubicBezTo>
                  <a:cubicBezTo>
                    <a:pt x="81" y="299"/>
                    <a:pt x="81" y="298"/>
                    <a:pt x="82" y="297"/>
                  </a:cubicBezTo>
                  <a:cubicBezTo>
                    <a:pt x="83" y="296"/>
                    <a:pt x="83" y="296"/>
                    <a:pt x="84" y="296"/>
                  </a:cubicBezTo>
                  <a:cubicBezTo>
                    <a:pt x="84" y="296"/>
                    <a:pt x="85" y="296"/>
                    <a:pt x="85" y="296"/>
                  </a:cubicBezTo>
                  <a:cubicBezTo>
                    <a:pt x="86" y="297"/>
                    <a:pt x="86" y="297"/>
                    <a:pt x="87" y="297"/>
                  </a:cubicBezTo>
                  <a:cubicBezTo>
                    <a:pt x="87" y="297"/>
                    <a:pt x="88" y="294"/>
                    <a:pt x="88" y="293"/>
                  </a:cubicBezTo>
                  <a:cubicBezTo>
                    <a:pt x="89" y="292"/>
                    <a:pt x="88" y="291"/>
                    <a:pt x="88" y="291"/>
                  </a:cubicBezTo>
                  <a:cubicBezTo>
                    <a:pt x="87" y="291"/>
                    <a:pt x="87" y="290"/>
                    <a:pt x="87" y="289"/>
                  </a:cubicBezTo>
                  <a:cubicBezTo>
                    <a:pt x="87" y="288"/>
                    <a:pt x="86" y="286"/>
                    <a:pt x="85" y="286"/>
                  </a:cubicBezTo>
                  <a:cubicBezTo>
                    <a:pt x="84" y="285"/>
                    <a:pt x="85" y="285"/>
                    <a:pt x="85" y="284"/>
                  </a:cubicBezTo>
                  <a:cubicBezTo>
                    <a:pt x="85" y="283"/>
                    <a:pt x="85" y="283"/>
                    <a:pt x="85" y="282"/>
                  </a:cubicBezTo>
                  <a:cubicBezTo>
                    <a:pt x="85" y="281"/>
                    <a:pt x="85" y="281"/>
                    <a:pt x="86" y="280"/>
                  </a:cubicBezTo>
                  <a:cubicBezTo>
                    <a:pt x="87" y="280"/>
                    <a:pt x="85" y="278"/>
                    <a:pt x="85" y="277"/>
                  </a:cubicBezTo>
                  <a:cubicBezTo>
                    <a:pt x="84" y="277"/>
                    <a:pt x="84" y="277"/>
                    <a:pt x="83" y="276"/>
                  </a:cubicBezTo>
                  <a:cubicBezTo>
                    <a:pt x="82" y="276"/>
                    <a:pt x="81" y="274"/>
                    <a:pt x="81" y="273"/>
                  </a:cubicBezTo>
                  <a:cubicBezTo>
                    <a:pt x="80" y="272"/>
                    <a:pt x="81" y="272"/>
                    <a:pt x="81" y="272"/>
                  </a:cubicBezTo>
                  <a:cubicBezTo>
                    <a:pt x="82" y="272"/>
                    <a:pt x="81" y="271"/>
                    <a:pt x="81" y="271"/>
                  </a:cubicBezTo>
                  <a:cubicBezTo>
                    <a:pt x="80" y="271"/>
                    <a:pt x="80" y="269"/>
                    <a:pt x="80" y="268"/>
                  </a:cubicBezTo>
                  <a:cubicBezTo>
                    <a:pt x="80" y="268"/>
                    <a:pt x="80" y="267"/>
                    <a:pt x="79" y="266"/>
                  </a:cubicBezTo>
                  <a:cubicBezTo>
                    <a:pt x="79" y="266"/>
                    <a:pt x="78" y="267"/>
                    <a:pt x="78" y="266"/>
                  </a:cubicBezTo>
                  <a:cubicBezTo>
                    <a:pt x="77" y="266"/>
                    <a:pt x="78" y="265"/>
                    <a:pt x="78" y="263"/>
                  </a:cubicBezTo>
                  <a:cubicBezTo>
                    <a:pt x="78" y="260"/>
                    <a:pt x="75" y="259"/>
                    <a:pt x="75" y="258"/>
                  </a:cubicBezTo>
                  <a:cubicBezTo>
                    <a:pt x="74" y="257"/>
                    <a:pt x="74" y="258"/>
                    <a:pt x="74" y="258"/>
                  </a:cubicBezTo>
                  <a:cubicBezTo>
                    <a:pt x="73" y="258"/>
                    <a:pt x="73" y="258"/>
                    <a:pt x="72" y="258"/>
                  </a:cubicBezTo>
                  <a:cubicBezTo>
                    <a:pt x="71" y="259"/>
                    <a:pt x="70" y="257"/>
                    <a:pt x="70" y="256"/>
                  </a:cubicBezTo>
                  <a:cubicBezTo>
                    <a:pt x="69" y="256"/>
                    <a:pt x="71" y="255"/>
                    <a:pt x="71" y="255"/>
                  </a:cubicBezTo>
                  <a:cubicBezTo>
                    <a:pt x="71" y="255"/>
                    <a:pt x="71" y="254"/>
                    <a:pt x="71" y="253"/>
                  </a:cubicBezTo>
                  <a:cubicBezTo>
                    <a:pt x="71" y="252"/>
                    <a:pt x="70" y="251"/>
                    <a:pt x="70" y="251"/>
                  </a:cubicBezTo>
                  <a:cubicBezTo>
                    <a:pt x="69" y="251"/>
                    <a:pt x="69" y="251"/>
                    <a:pt x="69" y="250"/>
                  </a:cubicBezTo>
                  <a:cubicBezTo>
                    <a:pt x="69" y="250"/>
                    <a:pt x="69" y="249"/>
                    <a:pt x="68" y="249"/>
                  </a:cubicBezTo>
                  <a:cubicBezTo>
                    <a:pt x="67" y="249"/>
                    <a:pt x="68" y="248"/>
                    <a:pt x="68" y="247"/>
                  </a:cubicBezTo>
                  <a:cubicBezTo>
                    <a:pt x="68" y="247"/>
                    <a:pt x="68" y="246"/>
                    <a:pt x="68" y="246"/>
                  </a:cubicBezTo>
                  <a:cubicBezTo>
                    <a:pt x="67" y="246"/>
                    <a:pt x="66" y="245"/>
                    <a:pt x="66" y="244"/>
                  </a:cubicBezTo>
                  <a:cubicBezTo>
                    <a:pt x="66" y="242"/>
                    <a:pt x="66" y="241"/>
                    <a:pt x="67" y="241"/>
                  </a:cubicBezTo>
                  <a:cubicBezTo>
                    <a:pt x="67" y="240"/>
                    <a:pt x="68" y="239"/>
                    <a:pt x="68" y="239"/>
                  </a:cubicBezTo>
                  <a:cubicBezTo>
                    <a:pt x="69" y="239"/>
                    <a:pt x="70" y="239"/>
                    <a:pt x="70" y="239"/>
                  </a:cubicBezTo>
                  <a:cubicBezTo>
                    <a:pt x="71" y="239"/>
                    <a:pt x="71" y="239"/>
                    <a:pt x="71" y="238"/>
                  </a:cubicBezTo>
                  <a:cubicBezTo>
                    <a:pt x="71" y="238"/>
                    <a:pt x="72" y="238"/>
                    <a:pt x="73" y="239"/>
                  </a:cubicBezTo>
                  <a:cubicBezTo>
                    <a:pt x="74" y="239"/>
                    <a:pt x="74" y="239"/>
                    <a:pt x="75" y="239"/>
                  </a:cubicBezTo>
                  <a:cubicBezTo>
                    <a:pt x="75" y="238"/>
                    <a:pt x="76" y="235"/>
                    <a:pt x="76" y="234"/>
                  </a:cubicBezTo>
                  <a:cubicBezTo>
                    <a:pt x="76" y="233"/>
                    <a:pt x="74" y="233"/>
                    <a:pt x="73" y="232"/>
                  </a:cubicBezTo>
                  <a:cubicBezTo>
                    <a:pt x="72" y="231"/>
                    <a:pt x="73" y="230"/>
                    <a:pt x="72" y="230"/>
                  </a:cubicBezTo>
                  <a:cubicBezTo>
                    <a:pt x="72" y="229"/>
                    <a:pt x="71" y="229"/>
                    <a:pt x="71" y="228"/>
                  </a:cubicBezTo>
                  <a:cubicBezTo>
                    <a:pt x="72" y="227"/>
                    <a:pt x="71" y="227"/>
                    <a:pt x="70" y="227"/>
                  </a:cubicBezTo>
                  <a:cubicBezTo>
                    <a:pt x="69" y="226"/>
                    <a:pt x="69" y="225"/>
                    <a:pt x="68" y="225"/>
                  </a:cubicBezTo>
                  <a:cubicBezTo>
                    <a:pt x="68" y="225"/>
                    <a:pt x="68" y="226"/>
                    <a:pt x="67" y="225"/>
                  </a:cubicBezTo>
                  <a:cubicBezTo>
                    <a:pt x="66" y="224"/>
                    <a:pt x="65" y="226"/>
                    <a:pt x="65" y="226"/>
                  </a:cubicBezTo>
                  <a:cubicBezTo>
                    <a:pt x="64" y="226"/>
                    <a:pt x="64" y="224"/>
                    <a:pt x="65" y="223"/>
                  </a:cubicBezTo>
                  <a:cubicBezTo>
                    <a:pt x="65" y="222"/>
                    <a:pt x="65" y="221"/>
                    <a:pt x="64" y="220"/>
                  </a:cubicBezTo>
                  <a:cubicBezTo>
                    <a:pt x="63" y="218"/>
                    <a:pt x="63" y="217"/>
                    <a:pt x="63" y="216"/>
                  </a:cubicBezTo>
                  <a:cubicBezTo>
                    <a:pt x="63" y="216"/>
                    <a:pt x="61" y="216"/>
                    <a:pt x="60" y="216"/>
                  </a:cubicBezTo>
                  <a:cubicBezTo>
                    <a:pt x="59" y="216"/>
                    <a:pt x="57" y="214"/>
                    <a:pt x="56" y="214"/>
                  </a:cubicBezTo>
                  <a:cubicBezTo>
                    <a:pt x="55" y="214"/>
                    <a:pt x="55" y="214"/>
                    <a:pt x="54" y="214"/>
                  </a:cubicBezTo>
                  <a:cubicBezTo>
                    <a:pt x="54" y="215"/>
                    <a:pt x="54" y="215"/>
                    <a:pt x="53" y="215"/>
                  </a:cubicBezTo>
                  <a:cubicBezTo>
                    <a:pt x="52" y="214"/>
                    <a:pt x="52" y="214"/>
                    <a:pt x="52" y="213"/>
                  </a:cubicBezTo>
                  <a:cubicBezTo>
                    <a:pt x="52" y="212"/>
                    <a:pt x="51" y="213"/>
                    <a:pt x="51" y="213"/>
                  </a:cubicBezTo>
                  <a:cubicBezTo>
                    <a:pt x="50" y="213"/>
                    <a:pt x="49" y="213"/>
                    <a:pt x="49" y="213"/>
                  </a:cubicBezTo>
                  <a:cubicBezTo>
                    <a:pt x="48" y="212"/>
                    <a:pt x="48" y="211"/>
                    <a:pt x="48" y="210"/>
                  </a:cubicBezTo>
                  <a:cubicBezTo>
                    <a:pt x="48" y="208"/>
                    <a:pt x="47" y="208"/>
                    <a:pt x="46" y="208"/>
                  </a:cubicBezTo>
                  <a:cubicBezTo>
                    <a:pt x="46" y="207"/>
                    <a:pt x="45" y="207"/>
                    <a:pt x="46" y="206"/>
                  </a:cubicBezTo>
                  <a:cubicBezTo>
                    <a:pt x="46" y="205"/>
                    <a:pt x="44" y="204"/>
                    <a:pt x="44" y="203"/>
                  </a:cubicBezTo>
                  <a:cubicBezTo>
                    <a:pt x="44" y="202"/>
                    <a:pt x="43" y="201"/>
                    <a:pt x="42" y="200"/>
                  </a:cubicBezTo>
                  <a:cubicBezTo>
                    <a:pt x="41" y="200"/>
                    <a:pt x="41" y="198"/>
                    <a:pt x="41" y="197"/>
                  </a:cubicBezTo>
                  <a:cubicBezTo>
                    <a:pt x="41" y="196"/>
                    <a:pt x="39" y="195"/>
                    <a:pt x="38" y="195"/>
                  </a:cubicBezTo>
                  <a:cubicBezTo>
                    <a:pt x="37" y="194"/>
                    <a:pt x="36" y="194"/>
                    <a:pt x="36" y="194"/>
                  </a:cubicBezTo>
                  <a:cubicBezTo>
                    <a:pt x="35" y="193"/>
                    <a:pt x="33" y="195"/>
                    <a:pt x="32" y="196"/>
                  </a:cubicBezTo>
                  <a:cubicBezTo>
                    <a:pt x="32" y="197"/>
                    <a:pt x="30" y="197"/>
                    <a:pt x="30" y="197"/>
                  </a:cubicBezTo>
                  <a:cubicBezTo>
                    <a:pt x="29" y="197"/>
                    <a:pt x="28" y="197"/>
                    <a:pt x="26" y="197"/>
                  </a:cubicBezTo>
                  <a:cubicBezTo>
                    <a:pt x="25" y="197"/>
                    <a:pt x="24" y="197"/>
                    <a:pt x="24" y="196"/>
                  </a:cubicBezTo>
                  <a:cubicBezTo>
                    <a:pt x="23" y="195"/>
                    <a:pt x="23" y="192"/>
                    <a:pt x="23" y="192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89"/>
                    <a:pt x="27" y="188"/>
                    <a:pt x="28" y="187"/>
                  </a:cubicBezTo>
                  <a:cubicBezTo>
                    <a:pt x="28" y="187"/>
                    <a:pt x="29" y="187"/>
                    <a:pt x="30" y="186"/>
                  </a:cubicBezTo>
                  <a:cubicBezTo>
                    <a:pt x="30" y="186"/>
                    <a:pt x="31" y="185"/>
                    <a:pt x="31" y="185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8" y="184"/>
                    <a:pt x="28" y="184"/>
                  </a:cubicBezTo>
                  <a:cubicBezTo>
                    <a:pt x="27" y="183"/>
                    <a:pt x="27" y="182"/>
                    <a:pt x="28" y="181"/>
                  </a:cubicBezTo>
                  <a:cubicBezTo>
                    <a:pt x="28" y="181"/>
                    <a:pt x="28" y="180"/>
                    <a:pt x="28" y="179"/>
                  </a:cubicBezTo>
                  <a:cubicBezTo>
                    <a:pt x="29" y="179"/>
                    <a:pt x="26" y="178"/>
                    <a:pt x="25" y="178"/>
                  </a:cubicBezTo>
                  <a:cubicBezTo>
                    <a:pt x="25" y="178"/>
                    <a:pt x="23" y="178"/>
                    <a:pt x="22" y="178"/>
                  </a:cubicBezTo>
                  <a:cubicBezTo>
                    <a:pt x="21" y="177"/>
                    <a:pt x="20" y="177"/>
                    <a:pt x="20" y="177"/>
                  </a:cubicBezTo>
                  <a:cubicBezTo>
                    <a:pt x="19" y="178"/>
                    <a:pt x="18" y="177"/>
                    <a:pt x="18" y="177"/>
                  </a:cubicBezTo>
                  <a:cubicBezTo>
                    <a:pt x="17" y="176"/>
                    <a:pt x="16" y="177"/>
                    <a:pt x="16" y="177"/>
                  </a:cubicBezTo>
                  <a:cubicBezTo>
                    <a:pt x="16" y="178"/>
                    <a:pt x="14" y="178"/>
                    <a:pt x="13" y="178"/>
                  </a:cubicBezTo>
                  <a:cubicBezTo>
                    <a:pt x="12" y="178"/>
                    <a:pt x="11" y="176"/>
                    <a:pt x="11" y="176"/>
                  </a:cubicBezTo>
                  <a:cubicBezTo>
                    <a:pt x="11" y="176"/>
                    <a:pt x="9" y="176"/>
                    <a:pt x="8" y="177"/>
                  </a:cubicBezTo>
                  <a:cubicBezTo>
                    <a:pt x="7" y="177"/>
                    <a:pt x="6" y="178"/>
                    <a:pt x="5" y="178"/>
                  </a:cubicBezTo>
                  <a:cubicBezTo>
                    <a:pt x="5" y="178"/>
                    <a:pt x="4" y="178"/>
                    <a:pt x="2" y="178"/>
                  </a:cubicBezTo>
                  <a:cubicBezTo>
                    <a:pt x="1" y="178"/>
                    <a:pt x="0" y="177"/>
                    <a:pt x="0" y="177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77"/>
                    <a:pt x="2" y="176"/>
                    <a:pt x="4" y="176"/>
                  </a:cubicBezTo>
                  <a:cubicBezTo>
                    <a:pt x="5" y="176"/>
                    <a:pt x="5" y="175"/>
                    <a:pt x="7" y="174"/>
                  </a:cubicBezTo>
                  <a:cubicBezTo>
                    <a:pt x="9" y="174"/>
                    <a:pt x="9" y="174"/>
                    <a:pt x="9" y="173"/>
                  </a:cubicBezTo>
                  <a:cubicBezTo>
                    <a:pt x="9" y="172"/>
                    <a:pt x="10" y="169"/>
                    <a:pt x="10" y="169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25" y="169"/>
                    <a:pt x="37" y="167"/>
                    <a:pt x="37" y="167"/>
                  </a:cubicBezTo>
                  <a:cubicBezTo>
                    <a:pt x="38" y="167"/>
                    <a:pt x="41" y="165"/>
                    <a:pt x="44" y="165"/>
                  </a:cubicBezTo>
                  <a:cubicBezTo>
                    <a:pt x="46" y="165"/>
                    <a:pt x="46" y="164"/>
                    <a:pt x="49" y="164"/>
                  </a:cubicBezTo>
                  <a:cubicBezTo>
                    <a:pt x="52" y="164"/>
                    <a:pt x="54" y="163"/>
                    <a:pt x="55" y="162"/>
                  </a:cubicBezTo>
                  <a:cubicBezTo>
                    <a:pt x="56" y="162"/>
                    <a:pt x="63" y="157"/>
                    <a:pt x="64" y="156"/>
                  </a:cubicBezTo>
                  <a:cubicBezTo>
                    <a:pt x="65" y="156"/>
                    <a:pt x="68" y="155"/>
                    <a:pt x="69" y="155"/>
                  </a:cubicBezTo>
                  <a:cubicBezTo>
                    <a:pt x="70" y="154"/>
                    <a:pt x="78" y="151"/>
                    <a:pt x="78" y="151"/>
                  </a:cubicBezTo>
                  <a:cubicBezTo>
                    <a:pt x="78" y="151"/>
                    <a:pt x="83" y="153"/>
                    <a:pt x="84" y="153"/>
                  </a:cubicBezTo>
                  <a:cubicBezTo>
                    <a:pt x="85" y="153"/>
                    <a:pt x="93" y="153"/>
                    <a:pt x="94" y="152"/>
                  </a:cubicBezTo>
                  <a:cubicBezTo>
                    <a:pt x="95" y="151"/>
                    <a:pt x="95" y="151"/>
                    <a:pt x="95" y="151"/>
                  </a:cubicBezTo>
                  <a:cubicBezTo>
                    <a:pt x="95" y="151"/>
                    <a:pt x="95" y="145"/>
                    <a:pt x="96" y="145"/>
                  </a:cubicBezTo>
                  <a:cubicBezTo>
                    <a:pt x="96" y="145"/>
                    <a:pt x="97" y="145"/>
                    <a:pt x="98" y="146"/>
                  </a:cubicBezTo>
                  <a:cubicBezTo>
                    <a:pt x="98" y="146"/>
                    <a:pt x="98" y="147"/>
                    <a:pt x="100" y="146"/>
                  </a:cubicBezTo>
                  <a:cubicBezTo>
                    <a:pt x="101" y="145"/>
                    <a:pt x="104" y="144"/>
                    <a:pt x="105" y="144"/>
                  </a:cubicBezTo>
                  <a:cubicBezTo>
                    <a:pt x="105" y="144"/>
                    <a:pt x="106" y="145"/>
                    <a:pt x="106" y="143"/>
                  </a:cubicBezTo>
                  <a:cubicBezTo>
                    <a:pt x="107" y="142"/>
                    <a:pt x="106" y="141"/>
                    <a:pt x="107" y="140"/>
                  </a:cubicBezTo>
                  <a:cubicBezTo>
                    <a:pt x="108" y="140"/>
                    <a:pt x="109" y="138"/>
                    <a:pt x="108" y="135"/>
                  </a:cubicBezTo>
                  <a:cubicBezTo>
                    <a:pt x="108" y="133"/>
                    <a:pt x="108" y="130"/>
                    <a:pt x="109" y="129"/>
                  </a:cubicBezTo>
                  <a:cubicBezTo>
                    <a:pt x="109" y="128"/>
                    <a:pt x="112" y="125"/>
                    <a:pt x="111" y="125"/>
                  </a:cubicBezTo>
                  <a:cubicBezTo>
                    <a:pt x="110" y="124"/>
                    <a:pt x="107" y="120"/>
                    <a:pt x="106" y="117"/>
                  </a:cubicBezTo>
                  <a:cubicBezTo>
                    <a:pt x="106" y="114"/>
                    <a:pt x="106" y="108"/>
                    <a:pt x="107" y="107"/>
                  </a:cubicBezTo>
                  <a:cubicBezTo>
                    <a:pt x="108" y="106"/>
                    <a:pt x="110" y="105"/>
                    <a:pt x="111" y="105"/>
                  </a:cubicBezTo>
                  <a:cubicBezTo>
                    <a:pt x="111" y="104"/>
                    <a:pt x="112" y="99"/>
                    <a:pt x="112" y="99"/>
                  </a:cubicBezTo>
                  <a:cubicBezTo>
                    <a:pt x="112" y="98"/>
                    <a:pt x="109" y="93"/>
                    <a:pt x="110" y="93"/>
                  </a:cubicBezTo>
                  <a:cubicBezTo>
                    <a:pt x="110" y="92"/>
                    <a:pt x="110" y="90"/>
                    <a:pt x="110" y="90"/>
                  </a:cubicBezTo>
                  <a:cubicBezTo>
                    <a:pt x="110" y="89"/>
                    <a:pt x="110" y="87"/>
                    <a:pt x="110" y="86"/>
                  </a:cubicBezTo>
                  <a:cubicBezTo>
                    <a:pt x="110" y="86"/>
                    <a:pt x="110" y="83"/>
                    <a:pt x="111" y="82"/>
                  </a:cubicBezTo>
                  <a:cubicBezTo>
                    <a:pt x="111" y="81"/>
                    <a:pt x="111" y="80"/>
                    <a:pt x="111" y="79"/>
                  </a:cubicBezTo>
                  <a:cubicBezTo>
                    <a:pt x="112" y="79"/>
                    <a:pt x="113" y="77"/>
                    <a:pt x="112" y="76"/>
                  </a:cubicBezTo>
                  <a:cubicBezTo>
                    <a:pt x="112" y="75"/>
                    <a:pt x="111" y="74"/>
                    <a:pt x="112" y="74"/>
                  </a:cubicBezTo>
                  <a:cubicBezTo>
                    <a:pt x="113" y="73"/>
                    <a:pt x="113" y="73"/>
                    <a:pt x="112" y="72"/>
                  </a:cubicBezTo>
                  <a:cubicBezTo>
                    <a:pt x="112" y="70"/>
                    <a:pt x="111" y="68"/>
                    <a:pt x="112" y="67"/>
                  </a:cubicBezTo>
                  <a:cubicBezTo>
                    <a:pt x="113" y="66"/>
                    <a:pt x="114" y="65"/>
                    <a:pt x="114" y="64"/>
                  </a:cubicBezTo>
                  <a:cubicBezTo>
                    <a:pt x="114" y="64"/>
                    <a:pt x="114" y="63"/>
                    <a:pt x="114" y="62"/>
                  </a:cubicBezTo>
                  <a:cubicBezTo>
                    <a:pt x="114" y="62"/>
                    <a:pt x="113" y="61"/>
                    <a:pt x="114" y="60"/>
                  </a:cubicBezTo>
                  <a:cubicBezTo>
                    <a:pt x="114" y="60"/>
                    <a:pt x="115" y="60"/>
                    <a:pt x="115" y="59"/>
                  </a:cubicBezTo>
                  <a:cubicBezTo>
                    <a:pt x="114" y="57"/>
                    <a:pt x="114" y="55"/>
                    <a:pt x="115" y="55"/>
                  </a:cubicBezTo>
                  <a:cubicBezTo>
                    <a:pt x="116" y="54"/>
                    <a:pt x="117" y="54"/>
                    <a:pt x="117" y="53"/>
                  </a:cubicBezTo>
                  <a:cubicBezTo>
                    <a:pt x="117" y="53"/>
                    <a:pt x="118" y="51"/>
                    <a:pt x="119" y="50"/>
                  </a:cubicBezTo>
                  <a:cubicBezTo>
                    <a:pt x="120" y="50"/>
                    <a:pt x="120" y="49"/>
                    <a:pt x="121" y="49"/>
                  </a:cubicBezTo>
                  <a:cubicBezTo>
                    <a:pt x="121" y="48"/>
                    <a:pt x="122" y="47"/>
                    <a:pt x="121" y="47"/>
                  </a:cubicBezTo>
                  <a:cubicBezTo>
                    <a:pt x="120" y="47"/>
                    <a:pt x="119" y="45"/>
                    <a:pt x="120" y="45"/>
                  </a:cubicBezTo>
                  <a:cubicBezTo>
                    <a:pt x="120" y="44"/>
                    <a:pt x="122" y="43"/>
                    <a:pt x="122" y="42"/>
                  </a:cubicBezTo>
                  <a:cubicBezTo>
                    <a:pt x="122" y="42"/>
                    <a:pt x="122" y="41"/>
                    <a:pt x="123" y="40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6" y="38"/>
                    <a:pt x="126" y="37"/>
                    <a:pt x="127" y="36"/>
                  </a:cubicBezTo>
                  <a:cubicBezTo>
                    <a:pt x="127" y="36"/>
                    <a:pt x="128" y="34"/>
                    <a:pt x="127" y="34"/>
                  </a:cubicBezTo>
                  <a:cubicBezTo>
                    <a:pt x="127" y="33"/>
                    <a:pt x="128" y="31"/>
                    <a:pt x="128" y="30"/>
                  </a:cubicBezTo>
                  <a:cubicBezTo>
                    <a:pt x="128" y="29"/>
                    <a:pt x="129" y="27"/>
                    <a:pt x="129" y="26"/>
                  </a:cubicBezTo>
                  <a:cubicBezTo>
                    <a:pt x="129" y="25"/>
                    <a:pt x="130" y="24"/>
                    <a:pt x="131" y="24"/>
                  </a:cubicBezTo>
                  <a:cubicBezTo>
                    <a:pt x="131" y="23"/>
                    <a:pt x="132" y="20"/>
                    <a:pt x="133" y="21"/>
                  </a:cubicBezTo>
                  <a:cubicBezTo>
                    <a:pt x="134" y="22"/>
                    <a:pt x="136" y="24"/>
                    <a:pt x="137" y="23"/>
                  </a:cubicBezTo>
                  <a:cubicBezTo>
                    <a:pt x="137" y="23"/>
                    <a:pt x="139" y="24"/>
                    <a:pt x="140" y="24"/>
                  </a:cubicBezTo>
                  <a:cubicBezTo>
                    <a:pt x="140" y="23"/>
                    <a:pt x="142" y="22"/>
                    <a:pt x="142" y="20"/>
                  </a:cubicBezTo>
                  <a:cubicBezTo>
                    <a:pt x="142" y="19"/>
                    <a:pt x="141" y="18"/>
                    <a:pt x="141" y="17"/>
                  </a:cubicBezTo>
                  <a:cubicBezTo>
                    <a:pt x="141" y="16"/>
                    <a:pt x="141" y="15"/>
                    <a:pt x="141" y="14"/>
                  </a:cubicBezTo>
                  <a:cubicBezTo>
                    <a:pt x="140" y="13"/>
                    <a:pt x="140" y="11"/>
                    <a:pt x="141" y="11"/>
                  </a:cubicBezTo>
                  <a:cubicBezTo>
                    <a:pt x="142" y="11"/>
                    <a:pt x="148" y="10"/>
                    <a:pt x="148" y="10"/>
                  </a:cubicBezTo>
                  <a:cubicBezTo>
                    <a:pt x="149" y="10"/>
                    <a:pt x="152" y="10"/>
                    <a:pt x="152" y="10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7" y="10"/>
                    <a:pt x="160" y="6"/>
                    <a:pt x="160" y="6"/>
                  </a:cubicBezTo>
                  <a:cubicBezTo>
                    <a:pt x="161" y="5"/>
                    <a:pt x="162" y="4"/>
                    <a:pt x="162" y="3"/>
                  </a:cubicBezTo>
                  <a:cubicBezTo>
                    <a:pt x="162" y="2"/>
                    <a:pt x="163" y="2"/>
                    <a:pt x="163" y="2"/>
                  </a:cubicBezTo>
                  <a:cubicBezTo>
                    <a:pt x="163" y="2"/>
                    <a:pt x="166" y="3"/>
                    <a:pt x="167" y="3"/>
                  </a:cubicBezTo>
                  <a:cubicBezTo>
                    <a:pt x="168" y="3"/>
                    <a:pt x="169" y="2"/>
                    <a:pt x="170" y="2"/>
                  </a:cubicBezTo>
                  <a:cubicBezTo>
                    <a:pt x="171" y="2"/>
                    <a:pt x="173" y="0"/>
                    <a:pt x="173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6" y="2"/>
                    <a:pt x="176" y="3"/>
                  </a:cubicBezTo>
                  <a:cubicBezTo>
                    <a:pt x="177" y="4"/>
                    <a:pt x="177" y="5"/>
                    <a:pt x="177" y="8"/>
                  </a:cubicBezTo>
                  <a:cubicBezTo>
                    <a:pt x="178" y="10"/>
                    <a:pt x="176" y="12"/>
                    <a:pt x="176" y="13"/>
                  </a:cubicBezTo>
                  <a:cubicBezTo>
                    <a:pt x="176" y="14"/>
                    <a:pt x="177" y="16"/>
                    <a:pt x="178" y="17"/>
                  </a:cubicBezTo>
                  <a:cubicBezTo>
                    <a:pt x="179" y="18"/>
                    <a:pt x="180" y="20"/>
                    <a:pt x="180" y="21"/>
                  </a:cubicBezTo>
                  <a:cubicBezTo>
                    <a:pt x="181" y="22"/>
                    <a:pt x="181" y="24"/>
                    <a:pt x="181" y="25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82" y="27"/>
                    <a:pt x="187" y="28"/>
                    <a:pt x="187" y="28"/>
                  </a:cubicBezTo>
                  <a:cubicBezTo>
                    <a:pt x="188" y="29"/>
                    <a:pt x="190" y="32"/>
                    <a:pt x="189" y="33"/>
                  </a:cubicBezTo>
                  <a:cubicBezTo>
                    <a:pt x="189" y="34"/>
                    <a:pt x="189" y="40"/>
                    <a:pt x="189" y="40"/>
                  </a:cubicBezTo>
                  <a:cubicBezTo>
                    <a:pt x="179" y="49"/>
                    <a:pt x="179" y="49"/>
                    <a:pt x="179" y="49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1" y="61"/>
                    <a:pt x="169" y="71"/>
                    <a:pt x="168" y="71"/>
                  </a:cubicBezTo>
                  <a:cubicBezTo>
                    <a:pt x="168" y="71"/>
                    <a:pt x="167" y="83"/>
                    <a:pt x="167" y="83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6" y="97"/>
                    <a:pt x="158" y="98"/>
                    <a:pt x="159" y="99"/>
                  </a:cubicBezTo>
                  <a:cubicBezTo>
                    <a:pt x="159" y="99"/>
                    <a:pt x="162" y="102"/>
                    <a:pt x="163" y="102"/>
                  </a:cubicBezTo>
                  <a:cubicBezTo>
                    <a:pt x="164" y="103"/>
                    <a:pt x="173" y="106"/>
                    <a:pt x="174" y="107"/>
                  </a:cubicBezTo>
                  <a:cubicBezTo>
                    <a:pt x="176" y="108"/>
                    <a:pt x="176" y="109"/>
                    <a:pt x="178" y="109"/>
                  </a:cubicBezTo>
                  <a:cubicBezTo>
                    <a:pt x="180" y="110"/>
                    <a:pt x="186" y="112"/>
                    <a:pt x="187" y="112"/>
                  </a:cubicBezTo>
                  <a:cubicBezTo>
                    <a:pt x="188" y="113"/>
                    <a:pt x="195" y="114"/>
                    <a:pt x="195" y="114"/>
                  </a:cubicBezTo>
                  <a:cubicBezTo>
                    <a:pt x="195" y="114"/>
                    <a:pt x="195" y="113"/>
                    <a:pt x="197" y="113"/>
                  </a:cubicBezTo>
                  <a:cubicBezTo>
                    <a:pt x="198" y="112"/>
                    <a:pt x="202" y="111"/>
                    <a:pt x="202" y="111"/>
                  </a:cubicBezTo>
                  <a:cubicBezTo>
                    <a:pt x="202" y="111"/>
                    <a:pt x="202" y="110"/>
                    <a:pt x="203" y="110"/>
                  </a:cubicBezTo>
                  <a:cubicBezTo>
                    <a:pt x="204" y="110"/>
                    <a:pt x="206" y="110"/>
                    <a:pt x="207" y="111"/>
                  </a:cubicBezTo>
                  <a:cubicBezTo>
                    <a:pt x="207" y="112"/>
                    <a:pt x="208" y="113"/>
                    <a:pt x="211" y="114"/>
                  </a:cubicBezTo>
                  <a:cubicBezTo>
                    <a:pt x="213" y="115"/>
                    <a:pt x="214" y="115"/>
                    <a:pt x="215" y="116"/>
                  </a:cubicBezTo>
                  <a:cubicBezTo>
                    <a:pt x="217" y="116"/>
                    <a:pt x="217" y="116"/>
                    <a:pt x="218" y="118"/>
                  </a:cubicBezTo>
                  <a:cubicBezTo>
                    <a:pt x="218" y="119"/>
                    <a:pt x="219" y="121"/>
                    <a:pt x="220" y="121"/>
                  </a:cubicBezTo>
                  <a:cubicBezTo>
                    <a:pt x="221" y="122"/>
                    <a:pt x="224" y="124"/>
                    <a:pt x="224" y="124"/>
                  </a:cubicBezTo>
                  <a:cubicBezTo>
                    <a:pt x="224" y="124"/>
                    <a:pt x="222" y="128"/>
                    <a:pt x="223" y="129"/>
                  </a:cubicBezTo>
                  <a:cubicBezTo>
                    <a:pt x="223" y="130"/>
                    <a:pt x="225" y="130"/>
                    <a:pt x="225" y="129"/>
                  </a:cubicBezTo>
                  <a:cubicBezTo>
                    <a:pt x="226" y="129"/>
                    <a:pt x="227" y="128"/>
                    <a:pt x="228" y="129"/>
                  </a:cubicBezTo>
                  <a:cubicBezTo>
                    <a:pt x="229" y="130"/>
                    <a:pt x="233" y="133"/>
                    <a:pt x="233" y="133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41" y="137"/>
                    <a:pt x="241" y="138"/>
                  </a:cubicBezTo>
                  <a:cubicBezTo>
                    <a:pt x="241" y="139"/>
                    <a:pt x="240" y="139"/>
                    <a:pt x="240" y="139"/>
                  </a:cubicBezTo>
                  <a:cubicBezTo>
                    <a:pt x="240" y="140"/>
                    <a:pt x="239" y="141"/>
                    <a:pt x="239" y="142"/>
                  </a:cubicBezTo>
                  <a:cubicBezTo>
                    <a:pt x="239" y="143"/>
                    <a:pt x="238" y="144"/>
                    <a:pt x="238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6" y="143"/>
                    <a:pt x="235" y="142"/>
                    <a:pt x="235" y="142"/>
                  </a:cubicBezTo>
                  <a:cubicBezTo>
                    <a:pt x="235" y="142"/>
                    <a:pt x="234" y="142"/>
                    <a:pt x="235" y="143"/>
                  </a:cubicBezTo>
                  <a:cubicBezTo>
                    <a:pt x="235" y="143"/>
                    <a:pt x="235" y="143"/>
                    <a:pt x="234" y="144"/>
                  </a:cubicBezTo>
                  <a:cubicBezTo>
                    <a:pt x="234" y="144"/>
                    <a:pt x="233" y="144"/>
                    <a:pt x="232" y="144"/>
                  </a:cubicBezTo>
                  <a:cubicBezTo>
                    <a:pt x="231" y="144"/>
                    <a:pt x="229" y="145"/>
                    <a:pt x="229" y="146"/>
                  </a:cubicBezTo>
                  <a:cubicBezTo>
                    <a:pt x="229" y="147"/>
                    <a:pt x="229" y="148"/>
                    <a:pt x="228" y="149"/>
                  </a:cubicBezTo>
                  <a:cubicBezTo>
                    <a:pt x="228" y="150"/>
                    <a:pt x="227" y="151"/>
                    <a:pt x="226" y="152"/>
                  </a:cubicBezTo>
                  <a:cubicBezTo>
                    <a:pt x="226" y="152"/>
                    <a:pt x="225" y="152"/>
                    <a:pt x="224" y="152"/>
                  </a:cubicBezTo>
                  <a:cubicBezTo>
                    <a:pt x="223" y="152"/>
                    <a:pt x="222" y="151"/>
                    <a:pt x="221" y="152"/>
                  </a:cubicBezTo>
                  <a:cubicBezTo>
                    <a:pt x="221" y="152"/>
                    <a:pt x="221" y="153"/>
                    <a:pt x="221" y="153"/>
                  </a:cubicBezTo>
                  <a:cubicBezTo>
                    <a:pt x="222" y="154"/>
                    <a:pt x="224" y="154"/>
                    <a:pt x="224" y="154"/>
                  </a:cubicBezTo>
                  <a:cubicBezTo>
                    <a:pt x="224" y="155"/>
                    <a:pt x="224" y="155"/>
                    <a:pt x="223" y="155"/>
                  </a:cubicBezTo>
                  <a:cubicBezTo>
                    <a:pt x="222" y="155"/>
                    <a:pt x="222" y="155"/>
                    <a:pt x="221" y="156"/>
                  </a:cubicBezTo>
                  <a:cubicBezTo>
                    <a:pt x="220" y="157"/>
                    <a:pt x="220" y="159"/>
                    <a:pt x="219" y="159"/>
                  </a:cubicBezTo>
                  <a:cubicBezTo>
                    <a:pt x="218" y="159"/>
                    <a:pt x="217" y="159"/>
                    <a:pt x="217" y="159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59"/>
                    <a:pt x="217" y="162"/>
                    <a:pt x="218" y="162"/>
                  </a:cubicBezTo>
                  <a:cubicBezTo>
                    <a:pt x="219" y="162"/>
                    <a:pt x="221" y="161"/>
                    <a:pt x="220" y="162"/>
                  </a:cubicBezTo>
                  <a:cubicBezTo>
                    <a:pt x="220" y="163"/>
                    <a:pt x="219" y="167"/>
                    <a:pt x="217" y="168"/>
                  </a:cubicBezTo>
                  <a:cubicBezTo>
                    <a:pt x="216" y="169"/>
                    <a:pt x="214" y="169"/>
                    <a:pt x="214" y="171"/>
                  </a:cubicBezTo>
                  <a:cubicBezTo>
                    <a:pt x="214" y="172"/>
                    <a:pt x="214" y="175"/>
                    <a:pt x="214" y="176"/>
                  </a:cubicBezTo>
                  <a:cubicBezTo>
                    <a:pt x="214" y="177"/>
                    <a:pt x="213" y="178"/>
                    <a:pt x="213" y="179"/>
                  </a:cubicBezTo>
                  <a:cubicBezTo>
                    <a:pt x="213" y="180"/>
                    <a:pt x="213" y="183"/>
                    <a:pt x="213" y="184"/>
                  </a:cubicBezTo>
                  <a:cubicBezTo>
                    <a:pt x="212" y="184"/>
                    <a:pt x="212" y="185"/>
                    <a:pt x="213" y="186"/>
                  </a:cubicBezTo>
                  <a:cubicBezTo>
                    <a:pt x="213" y="186"/>
                    <a:pt x="215" y="188"/>
                    <a:pt x="216" y="190"/>
                  </a:cubicBezTo>
                  <a:cubicBezTo>
                    <a:pt x="216" y="191"/>
                    <a:pt x="217" y="193"/>
                    <a:pt x="216" y="193"/>
                  </a:cubicBezTo>
                  <a:cubicBezTo>
                    <a:pt x="215" y="193"/>
                    <a:pt x="214" y="192"/>
                    <a:pt x="213" y="193"/>
                  </a:cubicBezTo>
                  <a:cubicBezTo>
                    <a:pt x="213" y="193"/>
                    <a:pt x="214" y="194"/>
                    <a:pt x="215" y="194"/>
                  </a:cubicBezTo>
                  <a:cubicBezTo>
                    <a:pt x="216" y="195"/>
                    <a:pt x="217" y="196"/>
                    <a:pt x="218" y="197"/>
                  </a:cubicBezTo>
                  <a:cubicBezTo>
                    <a:pt x="219" y="198"/>
                    <a:pt x="219" y="201"/>
                    <a:pt x="218" y="202"/>
                  </a:cubicBezTo>
                  <a:cubicBezTo>
                    <a:pt x="218" y="203"/>
                    <a:pt x="217" y="205"/>
                    <a:pt x="216" y="204"/>
                  </a:cubicBezTo>
                  <a:cubicBezTo>
                    <a:pt x="216" y="203"/>
                    <a:pt x="215" y="202"/>
                    <a:pt x="214" y="202"/>
                  </a:cubicBezTo>
                  <a:cubicBezTo>
                    <a:pt x="214" y="203"/>
                    <a:pt x="214" y="204"/>
                    <a:pt x="215" y="204"/>
                  </a:cubicBezTo>
                  <a:cubicBezTo>
                    <a:pt x="215" y="205"/>
                    <a:pt x="215" y="205"/>
                    <a:pt x="215" y="20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03" name="任意多边形 69">
              <a:extLst>
                <a:ext uri="{FF2B5EF4-FFF2-40B4-BE49-F238E27FC236}">
                  <a16:creationId xmlns:a16="http://schemas.microsoft.com/office/drawing/2014/main" id="{FE1B7FE4-C923-F9EA-FB08-F2EFC01799F2}"/>
                </a:ext>
              </a:extLst>
            </p:cNvPr>
            <p:cNvSpPr/>
            <p:nvPr/>
          </p:nvSpPr>
          <p:spPr bwMode="auto">
            <a:xfrm>
              <a:off x="6426200" y="2030413"/>
              <a:ext cx="614363" cy="1054100"/>
            </a:xfrm>
            <a:custGeom>
              <a:avLst/>
              <a:gdLst>
                <a:gd name="T0" fmla="*/ 130 w 417"/>
                <a:gd name="T1" fmla="*/ 193 h 716"/>
                <a:gd name="T2" fmla="*/ 151 w 417"/>
                <a:gd name="T3" fmla="*/ 173 h 716"/>
                <a:gd name="T4" fmla="*/ 181 w 417"/>
                <a:gd name="T5" fmla="*/ 185 h 716"/>
                <a:gd name="T6" fmla="*/ 228 w 417"/>
                <a:gd name="T7" fmla="*/ 180 h 716"/>
                <a:gd name="T8" fmla="*/ 243 w 417"/>
                <a:gd name="T9" fmla="*/ 158 h 716"/>
                <a:gd name="T10" fmla="*/ 249 w 417"/>
                <a:gd name="T11" fmla="*/ 112 h 716"/>
                <a:gd name="T12" fmla="*/ 286 w 417"/>
                <a:gd name="T13" fmla="*/ 72 h 716"/>
                <a:gd name="T14" fmla="*/ 308 w 417"/>
                <a:gd name="T15" fmla="*/ 42 h 716"/>
                <a:gd name="T16" fmla="*/ 321 w 417"/>
                <a:gd name="T17" fmla="*/ 17 h 716"/>
                <a:gd name="T18" fmla="*/ 353 w 417"/>
                <a:gd name="T19" fmla="*/ 30 h 716"/>
                <a:gd name="T20" fmla="*/ 382 w 417"/>
                <a:gd name="T21" fmla="*/ 4 h 716"/>
                <a:gd name="T22" fmla="*/ 393 w 417"/>
                <a:gd name="T23" fmla="*/ 21 h 716"/>
                <a:gd name="T24" fmla="*/ 377 w 417"/>
                <a:gd name="T25" fmla="*/ 85 h 716"/>
                <a:gd name="T26" fmla="*/ 353 w 417"/>
                <a:gd name="T27" fmla="*/ 147 h 716"/>
                <a:gd name="T28" fmla="*/ 366 w 417"/>
                <a:gd name="T29" fmla="*/ 197 h 716"/>
                <a:gd name="T30" fmla="*/ 353 w 417"/>
                <a:gd name="T31" fmla="*/ 254 h 716"/>
                <a:gd name="T32" fmla="*/ 359 w 417"/>
                <a:gd name="T33" fmla="*/ 311 h 716"/>
                <a:gd name="T34" fmla="*/ 349 w 417"/>
                <a:gd name="T35" fmla="*/ 424 h 716"/>
                <a:gd name="T36" fmla="*/ 368 w 417"/>
                <a:gd name="T37" fmla="*/ 479 h 716"/>
                <a:gd name="T38" fmla="*/ 380 w 417"/>
                <a:gd name="T39" fmla="*/ 514 h 716"/>
                <a:gd name="T40" fmla="*/ 414 w 417"/>
                <a:gd name="T41" fmla="*/ 566 h 716"/>
                <a:gd name="T42" fmla="*/ 389 w 417"/>
                <a:gd name="T43" fmla="*/ 582 h 716"/>
                <a:gd name="T44" fmla="*/ 362 w 417"/>
                <a:gd name="T45" fmla="*/ 581 h 716"/>
                <a:gd name="T46" fmla="*/ 312 w 417"/>
                <a:gd name="T47" fmla="*/ 574 h 716"/>
                <a:gd name="T48" fmla="*/ 324 w 417"/>
                <a:gd name="T49" fmla="*/ 592 h 716"/>
                <a:gd name="T50" fmla="*/ 354 w 417"/>
                <a:gd name="T51" fmla="*/ 621 h 716"/>
                <a:gd name="T52" fmla="*/ 337 w 417"/>
                <a:gd name="T53" fmla="*/ 634 h 716"/>
                <a:gd name="T54" fmla="*/ 307 w 417"/>
                <a:gd name="T55" fmla="*/ 649 h 716"/>
                <a:gd name="T56" fmla="*/ 313 w 417"/>
                <a:gd name="T57" fmla="*/ 686 h 716"/>
                <a:gd name="T58" fmla="*/ 305 w 417"/>
                <a:gd name="T59" fmla="*/ 715 h 716"/>
                <a:gd name="T60" fmla="*/ 283 w 417"/>
                <a:gd name="T61" fmla="*/ 705 h 716"/>
                <a:gd name="T62" fmla="*/ 251 w 417"/>
                <a:gd name="T63" fmla="*/ 686 h 716"/>
                <a:gd name="T64" fmla="*/ 228 w 417"/>
                <a:gd name="T65" fmla="*/ 668 h 716"/>
                <a:gd name="T66" fmla="*/ 205 w 417"/>
                <a:gd name="T67" fmla="*/ 673 h 716"/>
                <a:gd name="T68" fmla="*/ 189 w 417"/>
                <a:gd name="T69" fmla="*/ 679 h 716"/>
                <a:gd name="T70" fmla="*/ 168 w 417"/>
                <a:gd name="T71" fmla="*/ 660 h 716"/>
                <a:gd name="T72" fmla="*/ 141 w 417"/>
                <a:gd name="T73" fmla="*/ 648 h 716"/>
                <a:gd name="T74" fmla="*/ 120 w 417"/>
                <a:gd name="T75" fmla="*/ 647 h 716"/>
                <a:gd name="T76" fmla="*/ 100 w 417"/>
                <a:gd name="T77" fmla="*/ 631 h 716"/>
                <a:gd name="T78" fmla="*/ 68 w 417"/>
                <a:gd name="T79" fmla="*/ 638 h 716"/>
                <a:gd name="T80" fmla="*/ 44 w 417"/>
                <a:gd name="T81" fmla="*/ 621 h 716"/>
                <a:gd name="T82" fmla="*/ 23 w 417"/>
                <a:gd name="T83" fmla="*/ 629 h 716"/>
                <a:gd name="T84" fmla="*/ 3 w 417"/>
                <a:gd name="T85" fmla="*/ 621 h 716"/>
                <a:gd name="T86" fmla="*/ 33 w 417"/>
                <a:gd name="T87" fmla="*/ 602 h 716"/>
                <a:gd name="T88" fmla="*/ 25 w 417"/>
                <a:gd name="T89" fmla="*/ 583 h 716"/>
                <a:gd name="T90" fmla="*/ 34 w 417"/>
                <a:gd name="T91" fmla="*/ 553 h 716"/>
                <a:gd name="T92" fmla="*/ 63 w 417"/>
                <a:gd name="T93" fmla="*/ 553 h 716"/>
                <a:gd name="T94" fmla="*/ 74 w 417"/>
                <a:gd name="T95" fmla="*/ 540 h 716"/>
                <a:gd name="T96" fmla="*/ 81 w 417"/>
                <a:gd name="T97" fmla="*/ 501 h 716"/>
                <a:gd name="T98" fmla="*/ 86 w 417"/>
                <a:gd name="T99" fmla="*/ 481 h 716"/>
                <a:gd name="T100" fmla="*/ 78 w 417"/>
                <a:gd name="T101" fmla="*/ 447 h 716"/>
                <a:gd name="T102" fmla="*/ 91 w 417"/>
                <a:gd name="T103" fmla="*/ 416 h 716"/>
                <a:gd name="T104" fmla="*/ 129 w 417"/>
                <a:gd name="T105" fmla="*/ 435 h 716"/>
                <a:gd name="T106" fmla="*/ 161 w 417"/>
                <a:gd name="T107" fmla="*/ 428 h 716"/>
                <a:gd name="T108" fmla="*/ 163 w 417"/>
                <a:gd name="T109" fmla="*/ 402 h 716"/>
                <a:gd name="T110" fmla="*/ 202 w 417"/>
                <a:gd name="T111" fmla="*/ 400 h 716"/>
                <a:gd name="T112" fmla="*/ 222 w 417"/>
                <a:gd name="T113" fmla="*/ 367 h 716"/>
                <a:gd name="T114" fmla="*/ 227 w 417"/>
                <a:gd name="T115" fmla="*/ 301 h 716"/>
                <a:gd name="T116" fmla="*/ 195 w 417"/>
                <a:gd name="T117" fmla="*/ 277 h 716"/>
                <a:gd name="T118" fmla="*/ 175 w 417"/>
                <a:gd name="T119" fmla="*/ 273 h 716"/>
                <a:gd name="T120" fmla="*/ 131 w 417"/>
                <a:gd name="T121" fmla="*/ 251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7" h="716">
                  <a:moveTo>
                    <a:pt x="126" y="236"/>
                  </a:moveTo>
                  <a:cubicBezTo>
                    <a:pt x="127" y="236"/>
                    <a:pt x="127" y="236"/>
                    <a:pt x="127" y="236"/>
                  </a:cubicBezTo>
                  <a:cubicBezTo>
                    <a:pt x="127" y="236"/>
                    <a:pt x="127" y="236"/>
                    <a:pt x="127" y="235"/>
                  </a:cubicBezTo>
                  <a:cubicBezTo>
                    <a:pt x="126" y="235"/>
                    <a:pt x="126" y="234"/>
                    <a:pt x="126" y="233"/>
                  </a:cubicBezTo>
                  <a:cubicBezTo>
                    <a:pt x="127" y="233"/>
                    <a:pt x="128" y="234"/>
                    <a:pt x="128" y="235"/>
                  </a:cubicBezTo>
                  <a:cubicBezTo>
                    <a:pt x="129" y="236"/>
                    <a:pt x="130" y="234"/>
                    <a:pt x="130" y="233"/>
                  </a:cubicBezTo>
                  <a:cubicBezTo>
                    <a:pt x="131" y="232"/>
                    <a:pt x="131" y="229"/>
                    <a:pt x="130" y="228"/>
                  </a:cubicBezTo>
                  <a:cubicBezTo>
                    <a:pt x="129" y="227"/>
                    <a:pt x="128" y="226"/>
                    <a:pt x="127" y="225"/>
                  </a:cubicBezTo>
                  <a:cubicBezTo>
                    <a:pt x="126" y="225"/>
                    <a:pt x="125" y="224"/>
                    <a:pt x="125" y="224"/>
                  </a:cubicBezTo>
                  <a:cubicBezTo>
                    <a:pt x="126" y="223"/>
                    <a:pt x="127" y="224"/>
                    <a:pt x="128" y="224"/>
                  </a:cubicBezTo>
                  <a:cubicBezTo>
                    <a:pt x="129" y="224"/>
                    <a:pt x="128" y="222"/>
                    <a:pt x="128" y="221"/>
                  </a:cubicBezTo>
                  <a:cubicBezTo>
                    <a:pt x="127" y="219"/>
                    <a:pt x="125" y="217"/>
                    <a:pt x="125" y="217"/>
                  </a:cubicBezTo>
                  <a:cubicBezTo>
                    <a:pt x="124" y="216"/>
                    <a:pt x="124" y="215"/>
                    <a:pt x="125" y="215"/>
                  </a:cubicBezTo>
                  <a:cubicBezTo>
                    <a:pt x="125" y="214"/>
                    <a:pt x="125" y="211"/>
                    <a:pt x="125" y="210"/>
                  </a:cubicBezTo>
                  <a:cubicBezTo>
                    <a:pt x="125" y="209"/>
                    <a:pt x="126" y="208"/>
                    <a:pt x="126" y="207"/>
                  </a:cubicBezTo>
                  <a:cubicBezTo>
                    <a:pt x="126" y="206"/>
                    <a:pt x="126" y="203"/>
                    <a:pt x="126" y="202"/>
                  </a:cubicBezTo>
                  <a:cubicBezTo>
                    <a:pt x="126" y="200"/>
                    <a:pt x="128" y="200"/>
                    <a:pt x="129" y="199"/>
                  </a:cubicBezTo>
                  <a:cubicBezTo>
                    <a:pt x="131" y="198"/>
                    <a:pt x="132" y="194"/>
                    <a:pt x="132" y="193"/>
                  </a:cubicBezTo>
                  <a:cubicBezTo>
                    <a:pt x="133" y="192"/>
                    <a:pt x="131" y="193"/>
                    <a:pt x="130" y="193"/>
                  </a:cubicBezTo>
                  <a:cubicBezTo>
                    <a:pt x="129" y="193"/>
                    <a:pt x="128" y="190"/>
                    <a:pt x="128" y="190"/>
                  </a:cubicBezTo>
                  <a:cubicBezTo>
                    <a:pt x="129" y="190"/>
                    <a:pt x="129" y="190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2" y="190"/>
                    <a:pt x="132" y="188"/>
                    <a:pt x="133" y="187"/>
                  </a:cubicBezTo>
                  <a:cubicBezTo>
                    <a:pt x="134" y="186"/>
                    <a:pt x="134" y="186"/>
                    <a:pt x="135" y="186"/>
                  </a:cubicBezTo>
                  <a:cubicBezTo>
                    <a:pt x="136" y="186"/>
                    <a:pt x="136" y="186"/>
                    <a:pt x="136" y="185"/>
                  </a:cubicBezTo>
                  <a:cubicBezTo>
                    <a:pt x="136" y="185"/>
                    <a:pt x="134" y="185"/>
                    <a:pt x="133" y="184"/>
                  </a:cubicBezTo>
                  <a:cubicBezTo>
                    <a:pt x="133" y="184"/>
                    <a:pt x="133" y="183"/>
                    <a:pt x="133" y="183"/>
                  </a:cubicBezTo>
                  <a:cubicBezTo>
                    <a:pt x="134" y="182"/>
                    <a:pt x="135" y="183"/>
                    <a:pt x="136" y="183"/>
                  </a:cubicBezTo>
                  <a:cubicBezTo>
                    <a:pt x="137" y="183"/>
                    <a:pt x="138" y="183"/>
                    <a:pt x="138" y="183"/>
                  </a:cubicBezTo>
                  <a:cubicBezTo>
                    <a:pt x="139" y="182"/>
                    <a:pt x="140" y="181"/>
                    <a:pt x="140" y="180"/>
                  </a:cubicBezTo>
                  <a:cubicBezTo>
                    <a:pt x="141" y="179"/>
                    <a:pt x="141" y="178"/>
                    <a:pt x="141" y="177"/>
                  </a:cubicBezTo>
                  <a:cubicBezTo>
                    <a:pt x="141" y="176"/>
                    <a:pt x="143" y="175"/>
                    <a:pt x="144" y="175"/>
                  </a:cubicBezTo>
                  <a:cubicBezTo>
                    <a:pt x="145" y="175"/>
                    <a:pt x="146" y="175"/>
                    <a:pt x="146" y="175"/>
                  </a:cubicBezTo>
                  <a:cubicBezTo>
                    <a:pt x="147" y="174"/>
                    <a:pt x="147" y="174"/>
                    <a:pt x="147" y="174"/>
                  </a:cubicBezTo>
                  <a:cubicBezTo>
                    <a:pt x="146" y="173"/>
                    <a:pt x="147" y="173"/>
                    <a:pt x="147" y="173"/>
                  </a:cubicBezTo>
                  <a:cubicBezTo>
                    <a:pt x="147" y="173"/>
                    <a:pt x="148" y="174"/>
                    <a:pt x="149" y="175"/>
                  </a:cubicBezTo>
                  <a:cubicBezTo>
                    <a:pt x="149" y="175"/>
                    <a:pt x="149" y="175"/>
                    <a:pt x="150" y="175"/>
                  </a:cubicBezTo>
                  <a:cubicBezTo>
                    <a:pt x="150" y="175"/>
                    <a:pt x="151" y="174"/>
                    <a:pt x="151" y="173"/>
                  </a:cubicBezTo>
                  <a:cubicBezTo>
                    <a:pt x="151" y="172"/>
                    <a:pt x="152" y="171"/>
                    <a:pt x="152" y="170"/>
                  </a:cubicBezTo>
                  <a:cubicBezTo>
                    <a:pt x="152" y="170"/>
                    <a:pt x="153" y="170"/>
                    <a:pt x="153" y="169"/>
                  </a:cubicBezTo>
                  <a:cubicBezTo>
                    <a:pt x="153" y="168"/>
                    <a:pt x="151" y="166"/>
                    <a:pt x="151" y="166"/>
                  </a:cubicBezTo>
                  <a:cubicBezTo>
                    <a:pt x="151" y="166"/>
                    <a:pt x="151" y="166"/>
                    <a:pt x="151" y="166"/>
                  </a:cubicBezTo>
                  <a:cubicBezTo>
                    <a:pt x="151" y="166"/>
                    <a:pt x="153" y="166"/>
                    <a:pt x="153" y="165"/>
                  </a:cubicBezTo>
                  <a:cubicBezTo>
                    <a:pt x="153" y="165"/>
                    <a:pt x="154" y="164"/>
                    <a:pt x="154" y="164"/>
                  </a:cubicBezTo>
                  <a:cubicBezTo>
                    <a:pt x="155" y="164"/>
                    <a:pt x="155" y="166"/>
                    <a:pt x="156" y="166"/>
                  </a:cubicBezTo>
                  <a:cubicBezTo>
                    <a:pt x="157" y="167"/>
                    <a:pt x="157" y="168"/>
                    <a:pt x="160" y="169"/>
                  </a:cubicBezTo>
                  <a:cubicBezTo>
                    <a:pt x="163" y="169"/>
                    <a:pt x="164" y="169"/>
                    <a:pt x="165" y="170"/>
                  </a:cubicBezTo>
                  <a:cubicBezTo>
                    <a:pt x="167" y="170"/>
                    <a:pt x="168" y="171"/>
                    <a:pt x="168" y="171"/>
                  </a:cubicBezTo>
                  <a:cubicBezTo>
                    <a:pt x="169" y="171"/>
                    <a:pt x="172" y="172"/>
                    <a:pt x="172" y="172"/>
                  </a:cubicBezTo>
                  <a:cubicBezTo>
                    <a:pt x="173" y="172"/>
                    <a:pt x="175" y="172"/>
                    <a:pt x="175" y="173"/>
                  </a:cubicBezTo>
                  <a:cubicBezTo>
                    <a:pt x="175" y="173"/>
                    <a:pt x="175" y="175"/>
                    <a:pt x="176" y="176"/>
                  </a:cubicBezTo>
                  <a:cubicBezTo>
                    <a:pt x="176" y="176"/>
                    <a:pt x="176" y="177"/>
                    <a:pt x="177" y="177"/>
                  </a:cubicBezTo>
                  <a:cubicBezTo>
                    <a:pt x="177" y="178"/>
                    <a:pt x="178" y="179"/>
                    <a:pt x="178" y="180"/>
                  </a:cubicBezTo>
                  <a:cubicBezTo>
                    <a:pt x="178" y="180"/>
                    <a:pt x="179" y="181"/>
                    <a:pt x="178" y="182"/>
                  </a:cubicBezTo>
                  <a:cubicBezTo>
                    <a:pt x="178" y="183"/>
                    <a:pt x="178" y="183"/>
                    <a:pt x="178" y="183"/>
                  </a:cubicBezTo>
                  <a:cubicBezTo>
                    <a:pt x="179" y="185"/>
                    <a:pt x="179" y="185"/>
                    <a:pt x="179" y="185"/>
                  </a:cubicBezTo>
                  <a:cubicBezTo>
                    <a:pt x="181" y="185"/>
                    <a:pt x="181" y="185"/>
                    <a:pt x="181" y="185"/>
                  </a:cubicBezTo>
                  <a:cubicBezTo>
                    <a:pt x="181" y="185"/>
                    <a:pt x="184" y="186"/>
                    <a:pt x="184" y="186"/>
                  </a:cubicBezTo>
                  <a:cubicBezTo>
                    <a:pt x="185" y="186"/>
                    <a:pt x="186" y="187"/>
                    <a:pt x="186" y="187"/>
                  </a:cubicBezTo>
                  <a:cubicBezTo>
                    <a:pt x="187" y="188"/>
                    <a:pt x="187" y="187"/>
                    <a:pt x="188" y="187"/>
                  </a:cubicBezTo>
                  <a:cubicBezTo>
                    <a:pt x="188" y="187"/>
                    <a:pt x="189" y="186"/>
                    <a:pt x="189" y="186"/>
                  </a:cubicBezTo>
                  <a:cubicBezTo>
                    <a:pt x="190" y="186"/>
                    <a:pt x="191" y="186"/>
                    <a:pt x="191" y="185"/>
                  </a:cubicBezTo>
                  <a:cubicBezTo>
                    <a:pt x="191" y="185"/>
                    <a:pt x="191" y="184"/>
                    <a:pt x="192" y="184"/>
                  </a:cubicBezTo>
                  <a:cubicBezTo>
                    <a:pt x="193" y="183"/>
                    <a:pt x="196" y="183"/>
                    <a:pt x="197" y="183"/>
                  </a:cubicBezTo>
                  <a:cubicBezTo>
                    <a:pt x="198" y="184"/>
                    <a:pt x="198" y="184"/>
                    <a:pt x="198" y="185"/>
                  </a:cubicBezTo>
                  <a:cubicBezTo>
                    <a:pt x="198" y="185"/>
                    <a:pt x="201" y="186"/>
                    <a:pt x="201" y="186"/>
                  </a:cubicBezTo>
                  <a:cubicBezTo>
                    <a:pt x="202" y="185"/>
                    <a:pt x="202" y="185"/>
                    <a:pt x="203" y="185"/>
                  </a:cubicBezTo>
                  <a:cubicBezTo>
                    <a:pt x="204" y="185"/>
                    <a:pt x="205" y="184"/>
                    <a:pt x="206" y="184"/>
                  </a:cubicBezTo>
                  <a:cubicBezTo>
                    <a:pt x="208" y="184"/>
                    <a:pt x="208" y="184"/>
                    <a:pt x="209" y="183"/>
                  </a:cubicBezTo>
                  <a:cubicBezTo>
                    <a:pt x="209" y="183"/>
                    <a:pt x="212" y="181"/>
                    <a:pt x="213" y="181"/>
                  </a:cubicBezTo>
                  <a:cubicBezTo>
                    <a:pt x="214" y="181"/>
                    <a:pt x="215" y="180"/>
                    <a:pt x="215" y="180"/>
                  </a:cubicBezTo>
                  <a:cubicBezTo>
                    <a:pt x="215" y="180"/>
                    <a:pt x="217" y="181"/>
                    <a:pt x="218" y="182"/>
                  </a:cubicBezTo>
                  <a:cubicBezTo>
                    <a:pt x="219" y="183"/>
                    <a:pt x="221" y="184"/>
                    <a:pt x="221" y="184"/>
                  </a:cubicBezTo>
                  <a:cubicBezTo>
                    <a:pt x="221" y="184"/>
                    <a:pt x="224" y="182"/>
                    <a:pt x="225" y="182"/>
                  </a:cubicBezTo>
                  <a:cubicBezTo>
                    <a:pt x="225" y="182"/>
                    <a:pt x="227" y="182"/>
                    <a:pt x="227" y="182"/>
                  </a:cubicBezTo>
                  <a:cubicBezTo>
                    <a:pt x="228" y="180"/>
                    <a:pt x="228" y="180"/>
                    <a:pt x="228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30" y="180"/>
                    <a:pt x="231" y="181"/>
                    <a:pt x="231" y="181"/>
                  </a:cubicBezTo>
                  <a:cubicBezTo>
                    <a:pt x="232" y="180"/>
                    <a:pt x="234" y="179"/>
                    <a:pt x="233" y="177"/>
                  </a:cubicBezTo>
                  <a:cubicBezTo>
                    <a:pt x="233" y="176"/>
                    <a:pt x="232" y="175"/>
                    <a:pt x="232" y="174"/>
                  </a:cubicBezTo>
                  <a:cubicBezTo>
                    <a:pt x="232" y="173"/>
                    <a:pt x="232" y="172"/>
                    <a:pt x="233" y="172"/>
                  </a:cubicBezTo>
                  <a:cubicBezTo>
                    <a:pt x="233" y="171"/>
                    <a:pt x="234" y="170"/>
                    <a:pt x="233" y="169"/>
                  </a:cubicBezTo>
                  <a:cubicBezTo>
                    <a:pt x="233" y="168"/>
                    <a:pt x="233" y="165"/>
                    <a:pt x="233" y="164"/>
                  </a:cubicBezTo>
                  <a:cubicBezTo>
                    <a:pt x="233" y="163"/>
                    <a:pt x="233" y="161"/>
                    <a:pt x="233" y="160"/>
                  </a:cubicBezTo>
                  <a:cubicBezTo>
                    <a:pt x="233" y="159"/>
                    <a:pt x="232" y="157"/>
                    <a:pt x="233" y="156"/>
                  </a:cubicBezTo>
                  <a:cubicBezTo>
                    <a:pt x="233" y="156"/>
                    <a:pt x="234" y="153"/>
                    <a:pt x="234" y="153"/>
                  </a:cubicBezTo>
                  <a:cubicBezTo>
                    <a:pt x="234" y="153"/>
                    <a:pt x="234" y="151"/>
                    <a:pt x="234" y="151"/>
                  </a:cubicBezTo>
                  <a:cubicBezTo>
                    <a:pt x="234" y="150"/>
                    <a:pt x="234" y="150"/>
                    <a:pt x="234" y="150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2" y="147"/>
                    <a:pt x="234" y="147"/>
                    <a:pt x="236" y="147"/>
                  </a:cubicBezTo>
                  <a:cubicBezTo>
                    <a:pt x="237" y="148"/>
                    <a:pt x="238" y="149"/>
                    <a:pt x="238" y="150"/>
                  </a:cubicBezTo>
                  <a:cubicBezTo>
                    <a:pt x="238" y="151"/>
                    <a:pt x="239" y="154"/>
                    <a:pt x="240" y="154"/>
                  </a:cubicBezTo>
                  <a:cubicBezTo>
                    <a:pt x="240" y="154"/>
                    <a:pt x="241" y="155"/>
                    <a:pt x="241" y="156"/>
                  </a:cubicBezTo>
                  <a:cubicBezTo>
                    <a:pt x="241" y="156"/>
                    <a:pt x="242" y="157"/>
                    <a:pt x="242" y="158"/>
                  </a:cubicBezTo>
                  <a:cubicBezTo>
                    <a:pt x="242" y="158"/>
                    <a:pt x="243" y="158"/>
                    <a:pt x="243" y="158"/>
                  </a:cubicBezTo>
                  <a:cubicBezTo>
                    <a:pt x="244" y="158"/>
                    <a:pt x="244" y="158"/>
                    <a:pt x="245" y="158"/>
                  </a:cubicBezTo>
                  <a:cubicBezTo>
                    <a:pt x="245" y="158"/>
                    <a:pt x="245" y="157"/>
                    <a:pt x="245" y="156"/>
                  </a:cubicBezTo>
                  <a:cubicBezTo>
                    <a:pt x="245" y="155"/>
                    <a:pt x="245" y="154"/>
                    <a:pt x="246" y="154"/>
                  </a:cubicBezTo>
                  <a:cubicBezTo>
                    <a:pt x="247" y="154"/>
                    <a:pt x="248" y="154"/>
                    <a:pt x="248" y="153"/>
                  </a:cubicBezTo>
                  <a:cubicBezTo>
                    <a:pt x="248" y="152"/>
                    <a:pt x="249" y="152"/>
                    <a:pt x="249" y="151"/>
                  </a:cubicBezTo>
                  <a:cubicBezTo>
                    <a:pt x="249" y="151"/>
                    <a:pt x="250" y="149"/>
                    <a:pt x="250" y="149"/>
                  </a:cubicBezTo>
                  <a:cubicBezTo>
                    <a:pt x="251" y="149"/>
                    <a:pt x="251" y="148"/>
                    <a:pt x="251" y="148"/>
                  </a:cubicBezTo>
                  <a:cubicBezTo>
                    <a:pt x="251" y="148"/>
                    <a:pt x="250" y="146"/>
                    <a:pt x="250" y="146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46" y="138"/>
                    <a:pt x="246" y="138"/>
                    <a:pt x="246" y="138"/>
                  </a:cubicBezTo>
                  <a:cubicBezTo>
                    <a:pt x="246" y="138"/>
                    <a:pt x="243" y="137"/>
                    <a:pt x="242" y="136"/>
                  </a:cubicBezTo>
                  <a:cubicBezTo>
                    <a:pt x="242" y="135"/>
                    <a:pt x="242" y="133"/>
                    <a:pt x="242" y="132"/>
                  </a:cubicBezTo>
                  <a:cubicBezTo>
                    <a:pt x="243" y="131"/>
                    <a:pt x="244" y="129"/>
                    <a:pt x="244" y="128"/>
                  </a:cubicBezTo>
                  <a:cubicBezTo>
                    <a:pt x="243" y="127"/>
                    <a:pt x="244" y="125"/>
                    <a:pt x="244" y="124"/>
                  </a:cubicBezTo>
                  <a:cubicBezTo>
                    <a:pt x="245" y="123"/>
                    <a:pt x="245" y="122"/>
                    <a:pt x="245" y="122"/>
                  </a:cubicBezTo>
                  <a:cubicBezTo>
                    <a:pt x="245" y="121"/>
                    <a:pt x="246" y="119"/>
                    <a:pt x="246" y="118"/>
                  </a:cubicBezTo>
                  <a:cubicBezTo>
                    <a:pt x="247" y="118"/>
                    <a:pt x="247" y="118"/>
                    <a:pt x="248" y="118"/>
                  </a:cubicBezTo>
                  <a:cubicBezTo>
                    <a:pt x="248" y="117"/>
                    <a:pt x="249" y="115"/>
                    <a:pt x="250" y="115"/>
                  </a:cubicBezTo>
                  <a:cubicBezTo>
                    <a:pt x="250" y="114"/>
                    <a:pt x="248" y="112"/>
                    <a:pt x="249" y="112"/>
                  </a:cubicBezTo>
                  <a:cubicBezTo>
                    <a:pt x="249" y="112"/>
                    <a:pt x="251" y="111"/>
                    <a:pt x="251" y="110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4" y="108"/>
                    <a:pt x="254" y="107"/>
                  </a:cubicBezTo>
                  <a:cubicBezTo>
                    <a:pt x="255" y="107"/>
                    <a:pt x="255" y="104"/>
                    <a:pt x="256" y="104"/>
                  </a:cubicBezTo>
                  <a:cubicBezTo>
                    <a:pt x="257" y="104"/>
                    <a:pt x="258" y="104"/>
                    <a:pt x="258" y="104"/>
                  </a:cubicBezTo>
                  <a:cubicBezTo>
                    <a:pt x="258" y="104"/>
                    <a:pt x="257" y="103"/>
                    <a:pt x="258" y="103"/>
                  </a:cubicBezTo>
                  <a:cubicBezTo>
                    <a:pt x="259" y="102"/>
                    <a:pt x="262" y="95"/>
                    <a:pt x="264" y="95"/>
                  </a:cubicBezTo>
                  <a:cubicBezTo>
                    <a:pt x="265" y="94"/>
                    <a:pt x="265" y="95"/>
                    <a:pt x="266" y="96"/>
                  </a:cubicBezTo>
                  <a:cubicBezTo>
                    <a:pt x="266" y="96"/>
                    <a:pt x="267" y="96"/>
                    <a:pt x="268" y="96"/>
                  </a:cubicBezTo>
                  <a:cubicBezTo>
                    <a:pt x="268" y="96"/>
                    <a:pt x="270" y="94"/>
                    <a:pt x="270" y="93"/>
                  </a:cubicBezTo>
                  <a:cubicBezTo>
                    <a:pt x="269" y="93"/>
                    <a:pt x="267" y="91"/>
                    <a:pt x="267" y="90"/>
                  </a:cubicBezTo>
                  <a:cubicBezTo>
                    <a:pt x="267" y="89"/>
                    <a:pt x="268" y="88"/>
                    <a:pt x="269" y="87"/>
                  </a:cubicBezTo>
                  <a:cubicBezTo>
                    <a:pt x="270" y="86"/>
                    <a:pt x="272" y="86"/>
                    <a:pt x="272" y="85"/>
                  </a:cubicBezTo>
                  <a:cubicBezTo>
                    <a:pt x="272" y="84"/>
                    <a:pt x="275" y="80"/>
                    <a:pt x="276" y="79"/>
                  </a:cubicBezTo>
                  <a:cubicBezTo>
                    <a:pt x="276" y="78"/>
                    <a:pt x="277" y="77"/>
                    <a:pt x="278" y="77"/>
                  </a:cubicBezTo>
                  <a:cubicBezTo>
                    <a:pt x="278" y="76"/>
                    <a:pt x="279" y="75"/>
                    <a:pt x="279" y="75"/>
                  </a:cubicBezTo>
                  <a:cubicBezTo>
                    <a:pt x="279" y="75"/>
                    <a:pt x="282" y="77"/>
                    <a:pt x="282" y="77"/>
                  </a:cubicBezTo>
                  <a:cubicBezTo>
                    <a:pt x="283" y="77"/>
                    <a:pt x="285" y="74"/>
                    <a:pt x="285" y="74"/>
                  </a:cubicBezTo>
                  <a:cubicBezTo>
                    <a:pt x="286" y="72"/>
                    <a:pt x="286" y="72"/>
                    <a:pt x="286" y="72"/>
                  </a:cubicBezTo>
                  <a:cubicBezTo>
                    <a:pt x="286" y="72"/>
                    <a:pt x="287" y="74"/>
                    <a:pt x="287" y="73"/>
                  </a:cubicBezTo>
                  <a:cubicBezTo>
                    <a:pt x="287" y="72"/>
                    <a:pt x="288" y="70"/>
                    <a:pt x="289" y="69"/>
                  </a:cubicBezTo>
                  <a:cubicBezTo>
                    <a:pt x="289" y="68"/>
                    <a:pt x="291" y="65"/>
                    <a:pt x="291" y="65"/>
                  </a:cubicBezTo>
                  <a:cubicBezTo>
                    <a:pt x="291" y="64"/>
                    <a:pt x="291" y="63"/>
                    <a:pt x="291" y="62"/>
                  </a:cubicBezTo>
                  <a:cubicBezTo>
                    <a:pt x="290" y="61"/>
                    <a:pt x="289" y="61"/>
                    <a:pt x="289" y="60"/>
                  </a:cubicBezTo>
                  <a:cubicBezTo>
                    <a:pt x="290" y="60"/>
                    <a:pt x="290" y="59"/>
                    <a:pt x="290" y="60"/>
                  </a:cubicBezTo>
                  <a:cubicBezTo>
                    <a:pt x="291" y="60"/>
                    <a:pt x="291" y="59"/>
                    <a:pt x="291" y="59"/>
                  </a:cubicBezTo>
                  <a:cubicBezTo>
                    <a:pt x="292" y="58"/>
                    <a:pt x="292" y="57"/>
                    <a:pt x="292" y="57"/>
                  </a:cubicBezTo>
                  <a:cubicBezTo>
                    <a:pt x="293" y="57"/>
                    <a:pt x="293" y="57"/>
                    <a:pt x="294" y="57"/>
                  </a:cubicBezTo>
                  <a:cubicBezTo>
                    <a:pt x="294" y="56"/>
                    <a:pt x="296" y="53"/>
                    <a:pt x="297" y="53"/>
                  </a:cubicBezTo>
                  <a:cubicBezTo>
                    <a:pt x="297" y="52"/>
                    <a:pt x="298" y="52"/>
                    <a:pt x="298" y="51"/>
                  </a:cubicBezTo>
                  <a:cubicBezTo>
                    <a:pt x="299" y="51"/>
                    <a:pt x="302" y="47"/>
                    <a:pt x="302" y="47"/>
                  </a:cubicBezTo>
                  <a:cubicBezTo>
                    <a:pt x="303" y="47"/>
                    <a:pt x="304" y="48"/>
                    <a:pt x="304" y="48"/>
                  </a:cubicBezTo>
                  <a:cubicBezTo>
                    <a:pt x="304" y="49"/>
                    <a:pt x="304" y="49"/>
                    <a:pt x="305" y="49"/>
                  </a:cubicBezTo>
                  <a:cubicBezTo>
                    <a:pt x="306" y="49"/>
                    <a:pt x="307" y="49"/>
                    <a:pt x="307" y="48"/>
                  </a:cubicBezTo>
                  <a:cubicBezTo>
                    <a:pt x="306" y="47"/>
                    <a:pt x="306" y="47"/>
                    <a:pt x="305" y="46"/>
                  </a:cubicBezTo>
                  <a:cubicBezTo>
                    <a:pt x="305" y="46"/>
                    <a:pt x="305" y="46"/>
                    <a:pt x="305" y="45"/>
                  </a:cubicBezTo>
                  <a:cubicBezTo>
                    <a:pt x="306" y="44"/>
                    <a:pt x="306" y="43"/>
                    <a:pt x="306" y="43"/>
                  </a:cubicBezTo>
                  <a:cubicBezTo>
                    <a:pt x="307" y="43"/>
                    <a:pt x="308" y="43"/>
                    <a:pt x="308" y="42"/>
                  </a:cubicBezTo>
                  <a:cubicBezTo>
                    <a:pt x="309" y="42"/>
                    <a:pt x="309" y="41"/>
                    <a:pt x="309" y="41"/>
                  </a:cubicBezTo>
                  <a:cubicBezTo>
                    <a:pt x="309" y="41"/>
                    <a:pt x="307" y="40"/>
                    <a:pt x="307" y="39"/>
                  </a:cubicBezTo>
                  <a:cubicBezTo>
                    <a:pt x="306" y="39"/>
                    <a:pt x="305" y="38"/>
                    <a:pt x="304" y="38"/>
                  </a:cubicBezTo>
                  <a:cubicBezTo>
                    <a:pt x="304" y="37"/>
                    <a:pt x="303" y="37"/>
                    <a:pt x="303" y="36"/>
                  </a:cubicBezTo>
                  <a:cubicBezTo>
                    <a:pt x="303" y="36"/>
                    <a:pt x="303" y="35"/>
                    <a:pt x="303" y="35"/>
                  </a:cubicBezTo>
                  <a:cubicBezTo>
                    <a:pt x="304" y="34"/>
                    <a:pt x="305" y="34"/>
                    <a:pt x="305" y="34"/>
                  </a:cubicBezTo>
                  <a:cubicBezTo>
                    <a:pt x="306" y="35"/>
                    <a:pt x="307" y="36"/>
                    <a:pt x="308" y="37"/>
                  </a:cubicBezTo>
                  <a:cubicBezTo>
                    <a:pt x="308" y="38"/>
                    <a:pt x="309" y="39"/>
                    <a:pt x="309" y="39"/>
                  </a:cubicBezTo>
                  <a:cubicBezTo>
                    <a:pt x="310" y="39"/>
                    <a:pt x="312" y="39"/>
                    <a:pt x="312" y="39"/>
                  </a:cubicBezTo>
                  <a:cubicBezTo>
                    <a:pt x="313" y="39"/>
                    <a:pt x="314" y="39"/>
                    <a:pt x="315" y="38"/>
                  </a:cubicBezTo>
                  <a:cubicBezTo>
                    <a:pt x="315" y="38"/>
                    <a:pt x="317" y="38"/>
                    <a:pt x="317" y="37"/>
                  </a:cubicBezTo>
                  <a:cubicBezTo>
                    <a:pt x="318" y="37"/>
                    <a:pt x="318" y="36"/>
                    <a:pt x="319" y="35"/>
                  </a:cubicBezTo>
                  <a:cubicBezTo>
                    <a:pt x="321" y="35"/>
                    <a:pt x="323" y="33"/>
                    <a:pt x="323" y="33"/>
                  </a:cubicBezTo>
                  <a:cubicBezTo>
                    <a:pt x="324" y="33"/>
                    <a:pt x="326" y="32"/>
                    <a:pt x="326" y="32"/>
                  </a:cubicBezTo>
                  <a:cubicBezTo>
                    <a:pt x="326" y="32"/>
                    <a:pt x="325" y="27"/>
                    <a:pt x="324" y="26"/>
                  </a:cubicBezTo>
                  <a:cubicBezTo>
                    <a:pt x="324" y="25"/>
                    <a:pt x="323" y="23"/>
                    <a:pt x="322" y="23"/>
                  </a:cubicBezTo>
                  <a:cubicBezTo>
                    <a:pt x="320" y="22"/>
                    <a:pt x="320" y="22"/>
                    <a:pt x="320" y="21"/>
                  </a:cubicBezTo>
                  <a:cubicBezTo>
                    <a:pt x="319" y="20"/>
                    <a:pt x="319" y="19"/>
                    <a:pt x="319" y="19"/>
                  </a:cubicBezTo>
                  <a:cubicBezTo>
                    <a:pt x="320" y="18"/>
                    <a:pt x="320" y="16"/>
                    <a:pt x="321" y="17"/>
                  </a:cubicBezTo>
                  <a:cubicBezTo>
                    <a:pt x="322" y="17"/>
                    <a:pt x="325" y="18"/>
                    <a:pt x="325" y="18"/>
                  </a:cubicBezTo>
                  <a:cubicBezTo>
                    <a:pt x="326" y="18"/>
                    <a:pt x="326" y="17"/>
                    <a:pt x="326" y="18"/>
                  </a:cubicBezTo>
                  <a:cubicBezTo>
                    <a:pt x="327" y="19"/>
                    <a:pt x="327" y="19"/>
                    <a:pt x="328" y="19"/>
                  </a:cubicBezTo>
                  <a:cubicBezTo>
                    <a:pt x="329" y="19"/>
                    <a:pt x="330" y="19"/>
                    <a:pt x="330" y="19"/>
                  </a:cubicBezTo>
                  <a:cubicBezTo>
                    <a:pt x="330" y="19"/>
                    <a:pt x="328" y="20"/>
                    <a:pt x="329" y="21"/>
                  </a:cubicBezTo>
                  <a:cubicBezTo>
                    <a:pt x="330" y="22"/>
                    <a:pt x="332" y="23"/>
                    <a:pt x="332" y="24"/>
                  </a:cubicBezTo>
                  <a:cubicBezTo>
                    <a:pt x="333" y="24"/>
                    <a:pt x="334" y="25"/>
                    <a:pt x="335" y="26"/>
                  </a:cubicBezTo>
                  <a:cubicBezTo>
                    <a:pt x="336" y="27"/>
                    <a:pt x="337" y="27"/>
                    <a:pt x="337" y="28"/>
                  </a:cubicBezTo>
                  <a:cubicBezTo>
                    <a:pt x="338" y="29"/>
                    <a:pt x="338" y="29"/>
                    <a:pt x="339" y="28"/>
                  </a:cubicBezTo>
                  <a:cubicBezTo>
                    <a:pt x="339" y="28"/>
                    <a:pt x="341" y="26"/>
                    <a:pt x="341" y="26"/>
                  </a:cubicBezTo>
                  <a:cubicBezTo>
                    <a:pt x="340" y="25"/>
                    <a:pt x="340" y="25"/>
                    <a:pt x="340" y="24"/>
                  </a:cubicBezTo>
                  <a:cubicBezTo>
                    <a:pt x="340" y="23"/>
                    <a:pt x="341" y="22"/>
                    <a:pt x="342" y="22"/>
                  </a:cubicBezTo>
                  <a:cubicBezTo>
                    <a:pt x="343" y="22"/>
                    <a:pt x="343" y="22"/>
                    <a:pt x="344" y="23"/>
                  </a:cubicBezTo>
                  <a:cubicBezTo>
                    <a:pt x="345" y="24"/>
                    <a:pt x="345" y="24"/>
                    <a:pt x="346" y="23"/>
                  </a:cubicBezTo>
                  <a:cubicBezTo>
                    <a:pt x="346" y="23"/>
                    <a:pt x="346" y="22"/>
                    <a:pt x="346" y="22"/>
                  </a:cubicBezTo>
                  <a:cubicBezTo>
                    <a:pt x="347" y="21"/>
                    <a:pt x="347" y="22"/>
                    <a:pt x="348" y="22"/>
                  </a:cubicBezTo>
                  <a:cubicBezTo>
                    <a:pt x="349" y="23"/>
                    <a:pt x="350" y="24"/>
                    <a:pt x="350" y="25"/>
                  </a:cubicBezTo>
                  <a:cubicBezTo>
                    <a:pt x="350" y="26"/>
                    <a:pt x="351" y="26"/>
                    <a:pt x="351" y="27"/>
                  </a:cubicBezTo>
                  <a:cubicBezTo>
                    <a:pt x="351" y="28"/>
                    <a:pt x="352" y="29"/>
                    <a:pt x="353" y="30"/>
                  </a:cubicBezTo>
                  <a:cubicBezTo>
                    <a:pt x="353" y="31"/>
                    <a:pt x="355" y="32"/>
                    <a:pt x="356" y="31"/>
                  </a:cubicBezTo>
                  <a:cubicBezTo>
                    <a:pt x="357" y="31"/>
                    <a:pt x="357" y="30"/>
                    <a:pt x="358" y="31"/>
                  </a:cubicBezTo>
                  <a:cubicBezTo>
                    <a:pt x="359" y="31"/>
                    <a:pt x="359" y="31"/>
                    <a:pt x="360" y="31"/>
                  </a:cubicBezTo>
                  <a:cubicBezTo>
                    <a:pt x="360" y="30"/>
                    <a:pt x="361" y="29"/>
                    <a:pt x="361" y="29"/>
                  </a:cubicBezTo>
                  <a:cubicBezTo>
                    <a:pt x="362" y="28"/>
                    <a:pt x="362" y="28"/>
                    <a:pt x="362" y="27"/>
                  </a:cubicBezTo>
                  <a:cubicBezTo>
                    <a:pt x="362" y="26"/>
                    <a:pt x="362" y="26"/>
                    <a:pt x="362" y="25"/>
                  </a:cubicBezTo>
                  <a:cubicBezTo>
                    <a:pt x="362" y="24"/>
                    <a:pt x="363" y="22"/>
                    <a:pt x="364" y="22"/>
                  </a:cubicBezTo>
                  <a:cubicBezTo>
                    <a:pt x="364" y="21"/>
                    <a:pt x="365" y="18"/>
                    <a:pt x="366" y="18"/>
                  </a:cubicBezTo>
                  <a:cubicBezTo>
                    <a:pt x="367" y="18"/>
                    <a:pt x="367" y="17"/>
                    <a:pt x="368" y="16"/>
                  </a:cubicBezTo>
                  <a:cubicBezTo>
                    <a:pt x="368" y="15"/>
                    <a:pt x="369" y="14"/>
                    <a:pt x="369" y="13"/>
                  </a:cubicBezTo>
                  <a:cubicBezTo>
                    <a:pt x="369" y="12"/>
                    <a:pt x="370" y="12"/>
                    <a:pt x="370" y="11"/>
                  </a:cubicBezTo>
                  <a:cubicBezTo>
                    <a:pt x="370" y="10"/>
                    <a:pt x="372" y="9"/>
                    <a:pt x="372" y="8"/>
                  </a:cubicBezTo>
                  <a:cubicBezTo>
                    <a:pt x="373" y="8"/>
                    <a:pt x="373" y="9"/>
                    <a:pt x="374" y="8"/>
                  </a:cubicBezTo>
                  <a:cubicBezTo>
                    <a:pt x="375" y="8"/>
                    <a:pt x="376" y="8"/>
                    <a:pt x="377" y="7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5"/>
                    <a:pt x="379" y="4"/>
                    <a:pt x="380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3"/>
                    <a:pt x="382" y="2"/>
                    <a:pt x="382" y="3"/>
                  </a:cubicBezTo>
                  <a:cubicBezTo>
                    <a:pt x="382" y="3"/>
                    <a:pt x="382" y="4"/>
                    <a:pt x="382" y="4"/>
                  </a:cubicBezTo>
                  <a:cubicBezTo>
                    <a:pt x="383" y="4"/>
                    <a:pt x="384" y="3"/>
                    <a:pt x="385" y="3"/>
                  </a:cubicBezTo>
                  <a:cubicBezTo>
                    <a:pt x="385" y="4"/>
                    <a:pt x="386" y="4"/>
                    <a:pt x="387" y="3"/>
                  </a:cubicBezTo>
                  <a:cubicBezTo>
                    <a:pt x="387" y="3"/>
                    <a:pt x="387" y="2"/>
                    <a:pt x="387" y="2"/>
                  </a:cubicBezTo>
                  <a:cubicBezTo>
                    <a:pt x="388" y="1"/>
                    <a:pt x="388" y="0"/>
                    <a:pt x="389" y="1"/>
                  </a:cubicBezTo>
                  <a:cubicBezTo>
                    <a:pt x="389" y="2"/>
                    <a:pt x="390" y="2"/>
                    <a:pt x="390" y="3"/>
                  </a:cubicBezTo>
                  <a:cubicBezTo>
                    <a:pt x="390" y="4"/>
                    <a:pt x="390" y="5"/>
                    <a:pt x="389" y="6"/>
                  </a:cubicBezTo>
                  <a:cubicBezTo>
                    <a:pt x="389" y="7"/>
                    <a:pt x="389" y="6"/>
                    <a:pt x="388" y="7"/>
                  </a:cubicBezTo>
                  <a:cubicBezTo>
                    <a:pt x="388" y="8"/>
                    <a:pt x="387" y="9"/>
                    <a:pt x="387" y="9"/>
                  </a:cubicBezTo>
                  <a:cubicBezTo>
                    <a:pt x="386" y="10"/>
                    <a:pt x="386" y="10"/>
                    <a:pt x="387" y="10"/>
                  </a:cubicBezTo>
                  <a:cubicBezTo>
                    <a:pt x="387" y="11"/>
                    <a:pt x="387" y="11"/>
                    <a:pt x="387" y="11"/>
                  </a:cubicBezTo>
                  <a:cubicBezTo>
                    <a:pt x="386" y="11"/>
                    <a:pt x="386" y="11"/>
                    <a:pt x="386" y="12"/>
                  </a:cubicBezTo>
                  <a:cubicBezTo>
                    <a:pt x="386" y="12"/>
                    <a:pt x="386" y="13"/>
                    <a:pt x="386" y="13"/>
                  </a:cubicBezTo>
                  <a:cubicBezTo>
                    <a:pt x="385" y="13"/>
                    <a:pt x="384" y="14"/>
                    <a:pt x="384" y="14"/>
                  </a:cubicBezTo>
                  <a:cubicBezTo>
                    <a:pt x="384" y="14"/>
                    <a:pt x="384" y="17"/>
                    <a:pt x="385" y="17"/>
                  </a:cubicBezTo>
                  <a:cubicBezTo>
                    <a:pt x="385" y="17"/>
                    <a:pt x="387" y="16"/>
                    <a:pt x="387" y="17"/>
                  </a:cubicBezTo>
                  <a:cubicBezTo>
                    <a:pt x="387" y="19"/>
                    <a:pt x="386" y="20"/>
                    <a:pt x="386" y="20"/>
                  </a:cubicBezTo>
                  <a:cubicBezTo>
                    <a:pt x="387" y="21"/>
                    <a:pt x="388" y="22"/>
                    <a:pt x="389" y="21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91" y="20"/>
                    <a:pt x="392" y="20"/>
                    <a:pt x="393" y="21"/>
                  </a:cubicBezTo>
                  <a:cubicBezTo>
                    <a:pt x="394" y="21"/>
                    <a:pt x="394" y="22"/>
                    <a:pt x="393" y="23"/>
                  </a:cubicBezTo>
                  <a:cubicBezTo>
                    <a:pt x="393" y="24"/>
                    <a:pt x="393" y="25"/>
                    <a:pt x="394" y="25"/>
                  </a:cubicBezTo>
                  <a:cubicBezTo>
                    <a:pt x="395" y="25"/>
                    <a:pt x="396" y="25"/>
                    <a:pt x="397" y="25"/>
                  </a:cubicBezTo>
                  <a:cubicBezTo>
                    <a:pt x="397" y="25"/>
                    <a:pt x="399" y="26"/>
                    <a:pt x="398" y="27"/>
                  </a:cubicBezTo>
                  <a:cubicBezTo>
                    <a:pt x="396" y="28"/>
                    <a:pt x="395" y="28"/>
                    <a:pt x="395" y="29"/>
                  </a:cubicBezTo>
                  <a:cubicBezTo>
                    <a:pt x="396" y="30"/>
                    <a:pt x="396" y="30"/>
                    <a:pt x="396" y="31"/>
                  </a:cubicBezTo>
                  <a:cubicBezTo>
                    <a:pt x="396" y="32"/>
                    <a:pt x="396" y="32"/>
                    <a:pt x="395" y="34"/>
                  </a:cubicBezTo>
                  <a:cubicBezTo>
                    <a:pt x="394" y="36"/>
                    <a:pt x="393" y="37"/>
                    <a:pt x="393" y="39"/>
                  </a:cubicBezTo>
                  <a:cubicBezTo>
                    <a:pt x="393" y="40"/>
                    <a:pt x="393" y="43"/>
                    <a:pt x="392" y="44"/>
                  </a:cubicBezTo>
                  <a:cubicBezTo>
                    <a:pt x="392" y="45"/>
                    <a:pt x="392" y="48"/>
                    <a:pt x="390" y="49"/>
                  </a:cubicBezTo>
                  <a:cubicBezTo>
                    <a:pt x="389" y="51"/>
                    <a:pt x="389" y="51"/>
                    <a:pt x="387" y="52"/>
                  </a:cubicBezTo>
                  <a:cubicBezTo>
                    <a:pt x="385" y="52"/>
                    <a:pt x="384" y="52"/>
                    <a:pt x="383" y="53"/>
                  </a:cubicBezTo>
                  <a:cubicBezTo>
                    <a:pt x="382" y="55"/>
                    <a:pt x="381" y="55"/>
                    <a:pt x="382" y="57"/>
                  </a:cubicBezTo>
                  <a:cubicBezTo>
                    <a:pt x="382" y="58"/>
                    <a:pt x="384" y="60"/>
                    <a:pt x="384" y="61"/>
                  </a:cubicBezTo>
                  <a:cubicBezTo>
                    <a:pt x="384" y="62"/>
                    <a:pt x="385" y="64"/>
                    <a:pt x="384" y="66"/>
                  </a:cubicBezTo>
                  <a:cubicBezTo>
                    <a:pt x="384" y="68"/>
                    <a:pt x="383" y="70"/>
                    <a:pt x="382" y="72"/>
                  </a:cubicBezTo>
                  <a:cubicBezTo>
                    <a:pt x="381" y="74"/>
                    <a:pt x="381" y="74"/>
                    <a:pt x="381" y="76"/>
                  </a:cubicBezTo>
                  <a:cubicBezTo>
                    <a:pt x="381" y="78"/>
                    <a:pt x="380" y="79"/>
                    <a:pt x="380" y="80"/>
                  </a:cubicBezTo>
                  <a:cubicBezTo>
                    <a:pt x="379" y="82"/>
                    <a:pt x="378" y="84"/>
                    <a:pt x="377" y="85"/>
                  </a:cubicBezTo>
                  <a:cubicBezTo>
                    <a:pt x="376" y="86"/>
                    <a:pt x="376" y="88"/>
                    <a:pt x="377" y="89"/>
                  </a:cubicBezTo>
                  <a:cubicBezTo>
                    <a:pt x="377" y="90"/>
                    <a:pt x="378" y="90"/>
                    <a:pt x="379" y="93"/>
                  </a:cubicBezTo>
                  <a:cubicBezTo>
                    <a:pt x="379" y="96"/>
                    <a:pt x="379" y="97"/>
                    <a:pt x="378" y="97"/>
                  </a:cubicBezTo>
                  <a:cubicBezTo>
                    <a:pt x="376" y="98"/>
                    <a:pt x="376" y="98"/>
                    <a:pt x="377" y="99"/>
                  </a:cubicBezTo>
                  <a:cubicBezTo>
                    <a:pt x="377" y="101"/>
                    <a:pt x="377" y="103"/>
                    <a:pt x="376" y="104"/>
                  </a:cubicBezTo>
                  <a:cubicBezTo>
                    <a:pt x="374" y="105"/>
                    <a:pt x="374" y="104"/>
                    <a:pt x="373" y="104"/>
                  </a:cubicBezTo>
                  <a:cubicBezTo>
                    <a:pt x="372" y="103"/>
                    <a:pt x="371" y="103"/>
                    <a:pt x="370" y="105"/>
                  </a:cubicBezTo>
                  <a:cubicBezTo>
                    <a:pt x="369" y="106"/>
                    <a:pt x="369" y="108"/>
                    <a:pt x="368" y="110"/>
                  </a:cubicBezTo>
                  <a:cubicBezTo>
                    <a:pt x="368" y="112"/>
                    <a:pt x="368" y="112"/>
                    <a:pt x="367" y="113"/>
                  </a:cubicBezTo>
                  <a:cubicBezTo>
                    <a:pt x="365" y="113"/>
                    <a:pt x="365" y="114"/>
                    <a:pt x="364" y="115"/>
                  </a:cubicBezTo>
                  <a:cubicBezTo>
                    <a:pt x="363" y="116"/>
                    <a:pt x="362" y="119"/>
                    <a:pt x="361" y="118"/>
                  </a:cubicBezTo>
                  <a:cubicBezTo>
                    <a:pt x="359" y="117"/>
                    <a:pt x="357" y="117"/>
                    <a:pt x="357" y="118"/>
                  </a:cubicBezTo>
                  <a:cubicBezTo>
                    <a:pt x="357" y="119"/>
                    <a:pt x="356" y="119"/>
                    <a:pt x="356" y="121"/>
                  </a:cubicBezTo>
                  <a:cubicBezTo>
                    <a:pt x="356" y="123"/>
                    <a:pt x="357" y="124"/>
                    <a:pt x="356" y="125"/>
                  </a:cubicBezTo>
                  <a:cubicBezTo>
                    <a:pt x="356" y="126"/>
                    <a:pt x="355" y="127"/>
                    <a:pt x="354" y="127"/>
                  </a:cubicBezTo>
                  <a:cubicBezTo>
                    <a:pt x="354" y="127"/>
                    <a:pt x="352" y="127"/>
                    <a:pt x="352" y="129"/>
                  </a:cubicBezTo>
                  <a:cubicBezTo>
                    <a:pt x="352" y="131"/>
                    <a:pt x="353" y="133"/>
                    <a:pt x="353" y="135"/>
                  </a:cubicBezTo>
                  <a:cubicBezTo>
                    <a:pt x="353" y="137"/>
                    <a:pt x="353" y="140"/>
                    <a:pt x="353" y="142"/>
                  </a:cubicBezTo>
                  <a:cubicBezTo>
                    <a:pt x="353" y="143"/>
                    <a:pt x="353" y="146"/>
                    <a:pt x="353" y="147"/>
                  </a:cubicBezTo>
                  <a:cubicBezTo>
                    <a:pt x="353" y="148"/>
                    <a:pt x="354" y="149"/>
                    <a:pt x="356" y="150"/>
                  </a:cubicBezTo>
                  <a:cubicBezTo>
                    <a:pt x="357" y="151"/>
                    <a:pt x="360" y="152"/>
                    <a:pt x="361" y="153"/>
                  </a:cubicBezTo>
                  <a:cubicBezTo>
                    <a:pt x="361" y="155"/>
                    <a:pt x="363" y="157"/>
                    <a:pt x="363" y="158"/>
                  </a:cubicBezTo>
                  <a:cubicBezTo>
                    <a:pt x="364" y="160"/>
                    <a:pt x="366" y="163"/>
                    <a:pt x="366" y="163"/>
                  </a:cubicBezTo>
                  <a:cubicBezTo>
                    <a:pt x="367" y="164"/>
                    <a:pt x="369" y="165"/>
                    <a:pt x="370" y="165"/>
                  </a:cubicBezTo>
                  <a:cubicBezTo>
                    <a:pt x="371" y="165"/>
                    <a:pt x="372" y="166"/>
                    <a:pt x="372" y="167"/>
                  </a:cubicBezTo>
                  <a:cubicBezTo>
                    <a:pt x="372" y="168"/>
                    <a:pt x="373" y="168"/>
                    <a:pt x="371" y="169"/>
                  </a:cubicBezTo>
                  <a:cubicBezTo>
                    <a:pt x="369" y="169"/>
                    <a:pt x="369" y="169"/>
                    <a:pt x="369" y="170"/>
                  </a:cubicBezTo>
                  <a:cubicBezTo>
                    <a:pt x="369" y="172"/>
                    <a:pt x="370" y="172"/>
                    <a:pt x="371" y="172"/>
                  </a:cubicBezTo>
                  <a:cubicBezTo>
                    <a:pt x="372" y="172"/>
                    <a:pt x="374" y="173"/>
                    <a:pt x="375" y="174"/>
                  </a:cubicBezTo>
                  <a:cubicBezTo>
                    <a:pt x="375" y="174"/>
                    <a:pt x="376" y="175"/>
                    <a:pt x="376" y="175"/>
                  </a:cubicBezTo>
                  <a:cubicBezTo>
                    <a:pt x="376" y="176"/>
                    <a:pt x="375" y="176"/>
                    <a:pt x="374" y="176"/>
                  </a:cubicBezTo>
                  <a:cubicBezTo>
                    <a:pt x="373" y="177"/>
                    <a:pt x="374" y="178"/>
                    <a:pt x="374" y="179"/>
                  </a:cubicBezTo>
                  <a:cubicBezTo>
                    <a:pt x="374" y="181"/>
                    <a:pt x="375" y="181"/>
                    <a:pt x="375" y="182"/>
                  </a:cubicBezTo>
                  <a:cubicBezTo>
                    <a:pt x="376" y="183"/>
                    <a:pt x="376" y="184"/>
                    <a:pt x="375" y="185"/>
                  </a:cubicBezTo>
                  <a:cubicBezTo>
                    <a:pt x="374" y="186"/>
                    <a:pt x="374" y="188"/>
                    <a:pt x="374" y="189"/>
                  </a:cubicBezTo>
                  <a:cubicBezTo>
                    <a:pt x="374" y="191"/>
                    <a:pt x="374" y="193"/>
                    <a:pt x="372" y="194"/>
                  </a:cubicBezTo>
                  <a:cubicBezTo>
                    <a:pt x="371" y="195"/>
                    <a:pt x="369" y="195"/>
                    <a:pt x="368" y="195"/>
                  </a:cubicBezTo>
                  <a:cubicBezTo>
                    <a:pt x="367" y="195"/>
                    <a:pt x="366" y="195"/>
                    <a:pt x="366" y="197"/>
                  </a:cubicBezTo>
                  <a:cubicBezTo>
                    <a:pt x="365" y="198"/>
                    <a:pt x="365" y="200"/>
                    <a:pt x="365" y="201"/>
                  </a:cubicBezTo>
                  <a:cubicBezTo>
                    <a:pt x="366" y="201"/>
                    <a:pt x="366" y="203"/>
                    <a:pt x="368" y="203"/>
                  </a:cubicBezTo>
                  <a:cubicBezTo>
                    <a:pt x="370" y="203"/>
                    <a:pt x="371" y="203"/>
                    <a:pt x="371" y="204"/>
                  </a:cubicBezTo>
                  <a:cubicBezTo>
                    <a:pt x="371" y="205"/>
                    <a:pt x="371" y="205"/>
                    <a:pt x="370" y="206"/>
                  </a:cubicBezTo>
                  <a:cubicBezTo>
                    <a:pt x="368" y="207"/>
                    <a:pt x="368" y="207"/>
                    <a:pt x="368" y="209"/>
                  </a:cubicBezTo>
                  <a:cubicBezTo>
                    <a:pt x="368" y="211"/>
                    <a:pt x="367" y="212"/>
                    <a:pt x="366" y="214"/>
                  </a:cubicBezTo>
                  <a:cubicBezTo>
                    <a:pt x="365" y="216"/>
                    <a:pt x="363" y="219"/>
                    <a:pt x="362" y="220"/>
                  </a:cubicBezTo>
                  <a:cubicBezTo>
                    <a:pt x="361" y="222"/>
                    <a:pt x="361" y="222"/>
                    <a:pt x="359" y="225"/>
                  </a:cubicBezTo>
                  <a:cubicBezTo>
                    <a:pt x="357" y="227"/>
                    <a:pt x="357" y="228"/>
                    <a:pt x="356" y="229"/>
                  </a:cubicBezTo>
                  <a:cubicBezTo>
                    <a:pt x="356" y="230"/>
                    <a:pt x="356" y="230"/>
                    <a:pt x="355" y="231"/>
                  </a:cubicBezTo>
                  <a:cubicBezTo>
                    <a:pt x="355" y="231"/>
                    <a:pt x="353" y="232"/>
                    <a:pt x="352" y="232"/>
                  </a:cubicBezTo>
                  <a:cubicBezTo>
                    <a:pt x="350" y="233"/>
                    <a:pt x="349" y="234"/>
                    <a:pt x="349" y="234"/>
                  </a:cubicBezTo>
                  <a:cubicBezTo>
                    <a:pt x="349" y="235"/>
                    <a:pt x="349" y="235"/>
                    <a:pt x="351" y="235"/>
                  </a:cubicBezTo>
                  <a:cubicBezTo>
                    <a:pt x="352" y="236"/>
                    <a:pt x="352" y="237"/>
                    <a:pt x="353" y="238"/>
                  </a:cubicBezTo>
                  <a:cubicBezTo>
                    <a:pt x="353" y="239"/>
                    <a:pt x="353" y="240"/>
                    <a:pt x="353" y="241"/>
                  </a:cubicBezTo>
                  <a:cubicBezTo>
                    <a:pt x="353" y="243"/>
                    <a:pt x="353" y="244"/>
                    <a:pt x="352" y="245"/>
                  </a:cubicBezTo>
                  <a:cubicBezTo>
                    <a:pt x="351" y="246"/>
                    <a:pt x="349" y="246"/>
                    <a:pt x="351" y="247"/>
                  </a:cubicBezTo>
                  <a:cubicBezTo>
                    <a:pt x="352" y="248"/>
                    <a:pt x="353" y="248"/>
                    <a:pt x="354" y="249"/>
                  </a:cubicBezTo>
                  <a:cubicBezTo>
                    <a:pt x="354" y="251"/>
                    <a:pt x="354" y="253"/>
                    <a:pt x="353" y="254"/>
                  </a:cubicBezTo>
                  <a:cubicBezTo>
                    <a:pt x="353" y="256"/>
                    <a:pt x="353" y="256"/>
                    <a:pt x="353" y="257"/>
                  </a:cubicBezTo>
                  <a:cubicBezTo>
                    <a:pt x="354" y="257"/>
                    <a:pt x="355" y="258"/>
                    <a:pt x="356" y="259"/>
                  </a:cubicBezTo>
                  <a:cubicBezTo>
                    <a:pt x="356" y="260"/>
                    <a:pt x="356" y="260"/>
                    <a:pt x="355" y="261"/>
                  </a:cubicBezTo>
                  <a:cubicBezTo>
                    <a:pt x="355" y="262"/>
                    <a:pt x="355" y="262"/>
                    <a:pt x="355" y="263"/>
                  </a:cubicBezTo>
                  <a:cubicBezTo>
                    <a:pt x="355" y="263"/>
                    <a:pt x="355" y="265"/>
                    <a:pt x="353" y="264"/>
                  </a:cubicBezTo>
                  <a:cubicBezTo>
                    <a:pt x="351" y="262"/>
                    <a:pt x="352" y="264"/>
                    <a:pt x="352" y="265"/>
                  </a:cubicBezTo>
                  <a:cubicBezTo>
                    <a:pt x="353" y="266"/>
                    <a:pt x="355" y="266"/>
                    <a:pt x="355" y="268"/>
                  </a:cubicBezTo>
                  <a:cubicBezTo>
                    <a:pt x="356" y="269"/>
                    <a:pt x="357" y="270"/>
                    <a:pt x="358" y="271"/>
                  </a:cubicBezTo>
                  <a:cubicBezTo>
                    <a:pt x="359" y="272"/>
                    <a:pt x="360" y="273"/>
                    <a:pt x="360" y="274"/>
                  </a:cubicBezTo>
                  <a:cubicBezTo>
                    <a:pt x="361" y="276"/>
                    <a:pt x="361" y="278"/>
                    <a:pt x="361" y="280"/>
                  </a:cubicBezTo>
                  <a:cubicBezTo>
                    <a:pt x="360" y="281"/>
                    <a:pt x="360" y="283"/>
                    <a:pt x="360" y="284"/>
                  </a:cubicBezTo>
                  <a:cubicBezTo>
                    <a:pt x="359" y="284"/>
                    <a:pt x="359" y="285"/>
                    <a:pt x="359" y="286"/>
                  </a:cubicBezTo>
                  <a:cubicBezTo>
                    <a:pt x="360" y="287"/>
                    <a:pt x="360" y="288"/>
                    <a:pt x="360" y="289"/>
                  </a:cubicBezTo>
                  <a:cubicBezTo>
                    <a:pt x="360" y="290"/>
                    <a:pt x="359" y="291"/>
                    <a:pt x="359" y="292"/>
                  </a:cubicBezTo>
                  <a:cubicBezTo>
                    <a:pt x="359" y="292"/>
                    <a:pt x="358" y="294"/>
                    <a:pt x="359" y="295"/>
                  </a:cubicBezTo>
                  <a:cubicBezTo>
                    <a:pt x="359" y="296"/>
                    <a:pt x="359" y="299"/>
                    <a:pt x="360" y="299"/>
                  </a:cubicBezTo>
                  <a:cubicBezTo>
                    <a:pt x="360" y="300"/>
                    <a:pt x="360" y="301"/>
                    <a:pt x="360" y="302"/>
                  </a:cubicBezTo>
                  <a:cubicBezTo>
                    <a:pt x="360" y="303"/>
                    <a:pt x="360" y="305"/>
                    <a:pt x="359" y="307"/>
                  </a:cubicBezTo>
                  <a:cubicBezTo>
                    <a:pt x="359" y="308"/>
                    <a:pt x="359" y="310"/>
                    <a:pt x="359" y="311"/>
                  </a:cubicBezTo>
                  <a:cubicBezTo>
                    <a:pt x="359" y="312"/>
                    <a:pt x="359" y="314"/>
                    <a:pt x="360" y="315"/>
                  </a:cubicBezTo>
                  <a:cubicBezTo>
                    <a:pt x="360" y="316"/>
                    <a:pt x="361" y="317"/>
                    <a:pt x="361" y="318"/>
                  </a:cubicBezTo>
                  <a:cubicBezTo>
                    <a:pt x="362" y="319"/>
                    <a:pt x="362" y="322"/>
                    <a:pt x="363" y="323"/>
                  </a:cubicBezTo>
                  <a:cubicBezTo>
                    <a:pt x="363" y="325"/>
                    <a:pt x="363" y="328"/>
                    <a:pt x="364" y="330"/>
                  </a:cubicBezTo>
                  <a:cubicBezTo>
                    <a:pt x="364" y="332"/>
                    <a:pt x="364" y="332"/>
                    <a:pt x="364" y="333"/>
                  </a:cubicBezTo>
                  <a:cubicBezTo>
                    <a:pt x="364" y="335"/>
                    <a:pt x="365" y="336"/>
                    <a:pt x="366" y="336"/>
                  </a:cubicBezTo>
                  <a:cubicBezTo>
                    <a:pt x="367" y="336"/>
                    <a:pt x="368" y="337"/>
                    <a:pt x="368" y="338"/>
                  </a:cubicBezTo>
                  <a:cubicBezTo>
                    <a:pt x="368" y="339"/>
                    <a:pt x="368" y="341"/>
                    <a:pt x="369" y="341"/>
                  </a:cubicBezTo>
                  <a:cubicBezTo>
                    <a:pt x="369" y="342"/>
                    <a:pt x="369" y="343"/>
                    <a:pt x="370" y="345"/>
                  </a:cubicBezTo>
                  <a:cubicBezTo>
                    <a:pt x="370" y="347"/>
                    <a:pt x="370" y="350"/>
                    <a:pt x="371" y="351"/>
                  </a:cubicBezTo>
                  <a:cubicBezTo>
                    <a:pt x="371" y="352"/>
                    <a:pt x="371" y="354"/>
                    <a:pt x="372" y="355"/>
                  </a:cubicBezTo>
                  <a:cubicBezTo>
                    <a:pt x="373" y="356"/>
                    <a:pt x="374" y="358"/>
                    <a:pt x="372" y="362"/>
                  </a:cubicBezTo>
                  <a:cubicBezTo>
                    <a:pt x="370" y="365"/>
                    <a:pt x="370" y="371"/>
                    <a:pt x="368" y="374"/>
                  </a:cubicBezTo>
                  <a:cubicBezTo>
                    <a:pt x="365" y="378"/>
                    <a:pt x="365" y="378"/>
                    <a:pt x="365" y="380"/>
                  </a:cubicBezTo>
                  <a:cubicBezTo>
                    <a:pt x="365" y="381"/>
                    <a:pt x="364" y="383"/>
                    <a:pt x="362" y="386"/>
                  </a:cubicBezTo>
                  <a:cubicBezTo>
                    <a:pt x="360" y="389"/>
                    <a:pt x="359" y="391"/>
                    <a:pt x="358" y="394"/>
                  </a:cubicBezTo>
                  <a:cubicBezTo>
                    <a:pt x="358" y="396"/>
                    <a:pt x="357" y="406"/>
                    <a:pt x="356" y="408"/>
                  </a:cubicBezTo>
                  <a:cubicBezTo>
                    <a:pt x="356" y="410"/>
                    <a:pt x="356" y="413"/>
                    <a:pt x="354" y="416"/>
                  </a:cubicBezTo>
                  <a:cubicBezTo>
                    <a:pt x="351" y="419"/>
                    <a:pt x="349" y="421"/>
                    <a:pt x="349" y="424"/>
                  </a:cubicBezTo>
                  <a:cubicBezTo>
                    <a:pt x="349" y="426"/>
                    <a:pt x="351" y="433"/>
                    <a:pt x="351" y="435"/>
                  </a:cubicBezTo>
                  <a:cubicBezTo>
                    <a:pt x="352" y="437"/>
                    <a:pt x="351" y="441"/>
                    <a:pt x="351" y="443"/>
                  </a:cubicBezTo>
                  <a:cubicBezTo>
                    <a:pt x="351" y="445"/>
                    <a:pt x="350" y="447"/>
                    <a:pt x="351" y="449"/>
                  </a:cubicBezTo>
                  <a:cubicBezTo>
                    <a:pt x="352" y="450"/>
                    <a:pt x="355" y="451"/>
                    <a:pt x="356" y="451"/>
                  </a:cubicBezTo>
                  <a:cubicBezTo>
                    <a:pt x="357" y="451"/>
                    <a:pt x="361" y="451"/>
                    <a:pt x="361" y="451"/>
                  </a:cubicBezTo>
                  <a:cubicBezTo>
                    <a:pt x="361" y="452"/>
                    <a:pt x="361" y="452"/>
                    <a:pt x="361" y="452"/>
                  </a:cubicBezTo>
                  <a:cubicBezTo>
                    <a:pt x="361" y="452"/>
                    <a:pt x="360" y="455"/>
                    <a:pt x="361" y="455"/>
                  </a:cubicBezTo>
                  <a:cubicBezTo>
                    <a:pt x="361" y="455"/>
                    <a:pt x="363" y="454"/>
                    <a:pt x="363" y="455"/>
                  </a:cubicBezTo>
                  <a:cubicBezTo>
                    <a:pt x="363" y="456"/>
                    <a:pt x="362" y="456"/>
                    <a:pt x="361" y="457"/>
                  </a:cubicBezTo>
                  <a:cubicBezTo>
                    <a:pt x="360" y="458"/>
                    <a:pt x="360" y="460"/>
                    <a:pt x="361" y="461"/>
                  </a:cubicBezTo>
                  <a:cubicBezTo>
                    <a:pt x="362" y="463"/>
                    <a:pt x="364" y="464"/>
                    <a:pt x="364" y="466"/>
                  </a:cubicBezTo>
                  <a:cubicBezTo>
                    <a:pt x="364" y="467"/>
                    <a:pt x="365" y="467"/>
                    <a:pt x="366" y="468"/>
                  </a:cubicBezTo>
                  <a:cubicBezTo>
                    <a:pt x="367" y="469"/>
                    <a:pt x="367" y="469"/>
                    <a:pt x="368" y="469"/>
                  </a:cubicBezTo>
                  <a:cubicBezTo>
                    <a:pt x="369" y="468"/>
                    <a:pt x="369" y="468"/>
                    <a:pt x="369" y="469"/>
                  </a:cubicBezTo>
                  <a:cubicBezTo>
                    <a:pt x="369" y="469"/>
                    <a:pt x="369" y="471"/>
                    <a:pt x="370" y="472"/>
                  </a:cubicBezTo>
                  <a:cubicBezTo>
                    <a:pt x="370" y="473"/>
                    <a:pt x="372" y="474"/>
                    <a:pt x="372" y="474"/>
                  </a:cubicBezTo>
                  <a:cubicBezTo>
                    <a:pt x="372" y="475"/>
                    <a:pt x="372" y="476"/>
                    <a:pt x="371" y="476"/>
                  </a:cubicBezTo>
                  <a:cubicBezTo>
                    <a:pt x="370" y="476"/>
                    <a:pt x="369" y="476"/>
                    <a:pt x="369" y="477"/>
                  </a:cubicBezTo>
                  <a:cubicBezTo>
                    <a:pt x="369" y="478"/>
                    <a:pt x="368" y="479"/>
                    <a:pt x="368" y="479"/>
                  </a:cubicBezTo>
                  <a:cubicBezTo>
                    <a:pt x="367" y="479"/>
                    <a:pt x="366" y="480"/>
                    <a:pt x="366" y="480"/>
                  </a:cubicBezTo>
                  <a:cubicBezTo>
                    <a:pt x="366" y="481"/>
                    <a:pt x="367" y="482"/>
                    <a:pt x="367" y="483"/>
                  </a:cubicBezTo>
                  <a:cubicBezTo>
                    <a:pt x="367" y="483"/>
                    <a:pt x="368" y="484"/>
                    <a:pt x="369" y="484"/>
                  </a:cubicBezTo>
                  <a:cubicBezTo>
                    <a:pt x="371" y="484"/>
                    <a:pt x="372" y="485"/>
                    <a:pt x="372" y="485"/>
                  </a:cubicBezTo>
                  <a:cubicBezTo>
                    <a:pt x="373" y="485"/>
                    <a:pt x="376" y="485"/>
                    <a:pt x="376" y="486"/>
                  </a:cubicBezTo>
                  <a:cubicBezTo>
                    <a:pt x="376" y="487"/>
                    <a:pt x="377" y="488"/>
                    <a:pt x="378" y="488"/>
                  </a:cubicBezTo>
                  <a:cubicBezTo>
                    <a:pt x="378" y="488"/>
                    <a:pt x="380" y="489"/>
                    <a:pt x="380" y="489"/>
                  </a:cubicBezTo>
                  <a:cubicBezTo>
                    <a:pt x="381" y="489"/>
                    <a:pt x="383" y="490"/>
                    <a:pt x="383" y="491"/>
                  </a:cubicBezTo>
                  <a:cubicBezTo>
                    <a:pt x="383" y="491"/>
                    <a:pt x="381" y="493"/>
                    <a:pt x="381" y="494"/>
                  </a:cubicBezTo>
                  <a:cubicBezTo>
                    <a:pt x="380" y="495"/>
                    <a:pt x="379" y="495"/>
                    <a:pt x="379" y="496"/>
                  </a:cubicBezTo>
                  <a:cubicBezTo>
                    <a:pt x="380" y="498"/>
                    <a:pt x="379" y="500"/>
                    <a:pt x="379" y="501"/>
                  </a:cubicBezTo>
                  <a:cubicBezTo>
                    <a:pt x="379" y="502"/>
                    <a:pt x="380" y="503"/>
                    <a:pt x="381" y="503"/>
                  </a:cubicBezTo>
                  <a:cubicBezTo>
                    <a:pt x="382" y="502"/>
                    <a:pt x="382" y="501"/>
                    <a:pt x="382" y="502"/>
                  </a:cubicBezTo>
                  <a:cubicBezTo>
                    <a:pt x="383" y="502"/>
                    <a:pt x="384" y="505"/>
                    <a:pt x="384" y="506"/>
                  </a:cubicBezTo>
                  <a:cubicBezTo>
                    <a:pt x="384" y="506"/>
                    <a:pt x="384" y="507"/>
                    <a:pt x="385" y="507"/>
                  </a:cubicBezTo>
                  <a:cubicBezTo>
                    <a:pt x="386" y="508"/>
                    <a:pt x="387" y="508"/>
                    <a:pt x="386" y="509"/>
                  </a:cubicBezTo>
                  <a:cubicBezTo>
                    <a:pt x="386" y="510"/>
                    <a:pt x="384" y="509"/>
                    <a:pt x="384" y="511"/>
                  </a:cubicBezTo>
                  <a:cubicBezTo>
                    <a:pt x="383" y="512"/>
                    <a:pt x="383" y="512"/>
                    <a:pt x="383" y="513"/>
                  </a:cubicBezTo>
                  <a:cubicBezTo>
                    <a:pt x="382" y="513"/>
                    <a:pt x="380" y="513"/>
                    <a:pt x="380" y="514"/>
                  </a:cubicBezTo>
                  <a:cubicBezTo>
                    <a:pt x="380" y="515"/>
                    <a:pt x="382" y="516"/>
                    <a:pt x="382" y="517"/>
                  </a:cubicBezTo>
                  <a:cubicBezTo>
                    <a:pt x="382" y="518"/>
                    <a:pt x="383" y="519"/>
                    <a:pt x="384" y="518"/>
                  </a:cubicBezTo>
                  <a:cubicBezTo>
                    <a:pt x="385" y="518"/>
                    <a:pt x="385" y="518"/>
                    <a:pt x="387" y="518"/>
                  </a:cubicBezTo>
                  <a:cubicBezTo>
                    <a:pt x="389" y="519"/>
                    <a:pt x="390" y="520"/>
                    <a:pt x="391" y="521"/>
                  </a:cubicBezTo>
                  <a:cubicBezTo>
                    <a:pt x="392" y="522"/>
                    <a:pt x="392" y="522"/>
                    <a:pt x="394" y="522"/>
                  </a:cubicBezTo>
                  <a:cubicBezTo>
                    <a:pt x="395" y="522"/>
                    <a:pt x="397" y="524"/>
                    <a:pt x="397" y="525"/>
                  </a:cubicBezTo>
                  <a:cubicBezTo>
                    <a:pt x="397" y="526"/>
                    <a:pt x="399" y="529"/>
                    <a:pt x="399" y="531"/>
                  </a:cubicBezTo>
                  <a:cubicBezTo>
                    <a:pt x="399" y="533"/>
                    <a:pt x="400" y="534"/>
                    <a:pt x="401" y="534"/>
                  </a:cubicBezTo>
                  <a:cubicBezTo>
                    <a:pt x="401" y="535"/>
                    <a:pt x="404" y="536"/>
                    <a:pt x="405" y="537"/>
                  </a:cubicBezTo>
                  <a:cubicBezTo>
                    <a:pt x="405" y="537"/>
                    <a:pt x="409" y="538"/>
                    <a:pt x="409" y="539"/>
                  </a:cubicBezTo>
                  <a:cubicBezTo>
                    <a:pt x="410" y="539"/>
                    <a:pt x="413" y="540"/>
                    <a:pt x="413" y="542"/>
                  </a:cubicBezTo>
                  <a:cubicBezTo>
                    <a:pt x="413" y="544"/>
                    <a:pt x="412" y="545"/>
                    <a:pt x="413" y="545"/>
                  </a:cubicBezTo>
                  <a:cubicBezTo>
                    <a:pt x="414" y="546"/>
                    <a:pt x="415" y="548"/>
                    <a:pt x="415" y="548"/>
                  </a:cubicBezTo>
                  <a:cubicBezTo>
                    <a:pt x="415" y="549"/>
                    <a:pt x="415" y="550"/>
                    <a:pt x="415" y="552"/>
                  </a:cubicBezTo>
                  <a:cubicBezTo>
                    <a:pt x="414" y="554"/>
                    <a:pt x="413" y="553"/>
                    <a:pt x="414" y="554"/>
                  </a:cubicBezTo>
                  <a:cubicBezTo>
                    <a:pt x="414" y="555"/>
                    <a:pt x="414" y="557"/>
                    <a:pt x="415" y="558"/>
                  </a:cubicBezTo>
                  <a:cubicBezTo>
                    <a:pt x="417" y="559"/>
                    <a:pt x="416" y="561"/>
                    <a:pt x="416" y="562"/>
                  </a:cubicBezTo>
                  <a:cubicBezTo>
                    <a:pt x="416" y="563"/>
                    <a:pt x="416" y="563"/>
                    <a:pt x="415" y="564"/>
                  </a:cubicBezTo>
                  <a:cubicBezTo>
                    <a:pt x="414" y="564"/>
                    <a:pt x="414" y="565"/>
                    <a:pt x="414" y="566"/>
                  </a:cubicBezTo>
                  <a:cubicBezTo>
                    <a:pt x="414" y="566"/>
                    <a:pt x="413" y="568"/>
                    <a:pt x="413" y="568"/>
                  </a:cubicBezTo>
                  <a:cubicBezTo>
                    <a:pt x="413" y="568"/>
                    <a:pt x="413" y="569"/>
                    <a:pt x="413" y="570"/>
                  </a:cubicBezTo>
                  <a:cubicBezTo>
                    <a:pt x="414" y="570"/>
                    <a:pt x="414" y="570"/>
                    <a:pt x="414" y="570"/>
                  </a:cubicBezTo>
                  <a:cubicBezTo>
                    <a:pt x="414" y="570"/>
                    <a:pt x="413" y="570"/>
                    <a:pt x="412" y="570"/>
                  </a:cubicBezTo>
                  <a:cubicBezTo>
                    <a:pt x="412" y="570"/>
                    <a:pt x="411" y="570"/>
                    <a:pt x="411" y="571"/>
                  </a:cubicBezTo>
                  <a:cubicBezTo>
                    <a:pt x="411" y="571"/>
                    <a:pt x="410" y="572"/>
                    <a:pt x="410" y="573"/>
                  </a:cubicBezTo>
                  <a:cubicBezTo>
                    <a:pt x="410" y="573"/>
                    <a:pt x="409" y="574"/>
                    <a:pt x="408" y="575"/>
                  </a:cubicBezTo>
                  <a:cubicBezTo>
                    <a:pt x="408" y="575"/>
                    <a:pt x="407" y="575"/>
                    <a:pt x="407" y="575"/>
                  </a:cubicBezTo>
                  <a:cubicBezTo>
                    <a:pt x="406" y="575"/>
                    <a:pt x="405" y="574"/>
                    <a:pt x="404" y="575"/>
                  </a:cubicBezTo>
                  <a:cubicBezTo>
                    <a:pt x="403" y="575"/>
                    <a:pt x="403" y="575"/>
                    <a:pt x="402" y="575"/>
                  </a:cubicBezTo>
                  <a:cubicBezTo>
                    <a:pt x="401" y="575"/>
                    <a:pt x="401" y="577"/>
                    <a:pt x="401" y="578"/>
                  </a:cubicBezTo>
                  <a:cubicBezTo>
                    <a:pt x="401" y="579"/>
                    <a:pt x="402" y="580"/>
                    <a:pt x="401" y="580"/>
                  </a:cubicBezTo>
                  <a:cubicBezTo>
                    <a:pt x="400" y="580"/>
                    <a:pt x="400" y="580"/>
                    <a:pt x="400" y="580"/>
                  </a:cubicBezTo>
                  <a:cubicBezTo>
                    <a:pt x="399" y="580"/>
                    <a:pt x="398" y="581"/>
                    <a:pt x="398" y="580"/>
                  </a:cubicBezTo>
                  <a:cubicBezTo>
                    <a:pt x="397" y="580"/>
                    <a:pt x="396" y="581"/>
                    <a:pt x="396" y="581"/>
                  </a:cubicBezTo>
                  <a:cubicBezTo>
                    <a:pt x="395" y="582"/>
                    <a:pt x="394" y="582"/>
                    <a:pt x="394" y="583"/>
                  </a:cubicBezTo>
                  <a:cubicBezTo>
                    <a:pt x="394" y="584"/>
                    <a:pt x="394" y="586"/>
                    <a:pt x="394" y="586"/>
                  </a:cubicBezTo>
                  <a:cubicBezTo>
                    <a:pt x="393" y="586"/>
                    <a:pt x="392" y="585"/>
                    <a:pt x="391" y="584"/>
                  </a:cubicBezTo>
                  <a:cubicBezTo>
                    <a:pt x="391" y="584"/>
                    <a:pt x="390" y="582"/>
                    <a:pt x="389" y="582"/>
                  </a:cubicBezTo>
                  <a:cubicBezTo>
                    <a:pt x="389" y="581"/>
                    <a:pt x="389" y="580"/>
                    <a:pt x="388" y="580"/>
                  </a:cubicBezTo>
                  <a:cubicBezTo>
                    <a:pt x="388" y="580"/>
                    <a:pt x="388" y="580"/>
                    <a:pt x="388" y="581"/>
                  </a:cubicBezTo>
                  <a:cubicBezTo>
                    <a:pt x="388" y="582"/>
                    <a:pt x="387" y="582"/>
                    <a:pt x="386" y="582"/>
                  </a:cubicBezTo>
                  <a:cubicBezTo>
                    <a:pt x="385" y="581"/>
                    <a:pt x="384" y="581"/>
                    <a:pt x="384" y="581"/>
                  </a:cubicBezTo>
                  <a:cubicBezTo>
                    <a:pt x="384" y="580"/>
                    <a:pt x="384" y="579"/>
                    <a:pt x="384" y="578"/>
                  </a:cubicBezTo>
                  <a:cubicBezTo>
                    <a:pt x="384" y="577"/>
                    <a:pt x="384" y="577"/>
                    <a:pt x="384" y="576"/>
                  </a:cubicBezTo>
                  <a:cubicBezTo>
                    <a:pt x="384" y="575"/>
                    <a:pt x="383" y="574"/>
                    <a:pt x="383" y="573"/>
                  </a:cubicBezTo>
                  <a:cubicBezTo>
                    <a:pt x="382" y="572"/>
                    <a:pt x="380" y="572"/>
                    <a:pt x="379" y="572"/>
                  </a:cubicBezTo>
                  <a:cubicBezTo>
                    <a:pt x="379" y="572"/>
                    <a:pt x="379" y="573"/>
                    <a:pt x="379" y="574"/>
                  </a:cubicBezTo>
                  <a:cubicBezTo>
                    <a:pt x="379" y="574"/>
                    <a:pt x="378" y="574"/>
                    <a:pt x="378" y="574"/>
                  </a:cubicBezTo>
                  <a:cubicBezTo>
                    <a:pt x="378" y="574"/>
                    <a:pt x="377" y="575"/>
                    <a:pt x="377" y="575"/>
                  </a:cubicBezTo>
                  <a:cubicBezTo>
                    <a:pt x="377" y="576"/>
                    <a:pt x="376" y="578"/>
                    <a:pt x="375" y="578"/>
                  </a:cubicBezTo>
                  <a:cubicBezTo>
                    <a:pt x="375" y="579"/>
                    <a:pt x="375" y="580"/>
                    <a:pt x="374" y="579"/>
                  </a:cubicBezTo>
                  <a:cubicBezTo>
                    <a:pt x="373" y="579"/>
                    <a:pt x="372" y="579"/>
                    <a:pt x="372" y="580"/>
                  </a:cubicBezTo>
                  <a:cubicBezTo>
                    <a:pt x="371" y="580"/>
                    <a:pt x="371" y="580"/>
                    <a:pt x="370" y="580"/>
                  </a:cubicBezTo>
                  <a:cubicBezTo>
                    <a:pt x="369" y="580"/>
                    <a:pt x="368" y="580"/>
                    <a:pt x="368" y="579"/>
                  </a:cubicBezTo>
                  <a:cubicBezTo>
                    <a:pt x="367" y="579"/>
                    <a:pt x="367" y="580"/>
                    <a:pt x="366" y="580"/>
                  </a:cubicBezTo>
                  <a:cubicBezTo>
                    <a:pt x="365" y="581"/>
                    <a:pt x="365" y="581"/>
                    <a:pt x="365" y="581"/>
                  </a:cubicBezTo>
                  <a:cubicBezTo>
                    <a:pt x="365" y="582"/>
                    <a:pt x="363" y="581"/>
                    <a:pt x="362" y="581"/>
                  </a:cubicBezTo>
                  <a:cubicBezTo>
                    <a:pt x="362" y="580"/>
                    <a:pt x="360" y="581"/>
                    <a:pt x="359" y="581"/>
                  </a:cubicBezTo>
                  <a:cubicBezTo>
                    <a:pt x="359" y="582"/>
                    <a:pt x="357" y="582"/>
                    <a:pt x="357" y="582"/>
                  </a:cubicBezTo>
                  <a:cubicBezTo>
                    <a:pt x="356" y="582"/>
                    <a:pt x="355" y="582"/>
                    <a:pt x="355" y="581"/>
                  </a:cubicBezTo>
                  <a:cubicBezTo>
                    <a:pt x="355" y="580"/>
                    <a:pt x="353" y="580"/>
                    <a:pt x="353" y="579"/>
                  </a:cubicBezTo>
                  <a:cubicBezTo>
                    <a:pt x="352" y="579"/>
                    <a:pt x="352" y="578"/>
                    <a:pt x="352" y="577"/>
                  </a:cubicBezTo>
                  <a:cubicBezTo>
                    <a:pt x="351" y="577"/>
                    <a:pt x="349" y="579"/>
                    <a:pt x="349" y="579"/>
                  </a:cubicBezTo>
                  <a:cubicBezTo>
                    <a:pt x="348" y="579"/>
                    <a:pt x="346" y="578"/>
                    <a:pt x="346" y="578"/>
                  </a:cubicBezTo>
                  <a:cubicBezTo>
                    <a:pt x="345" y="578"/>
                    <a:pt x="344" y="578"/>
                    <a:pt x="344" y="579"/>
                  </a:cubicBezTo>
                  <a:cubicBezTo>
                    <a:pt x="344" y="580"/>
                    <a:pt x="343" y="580"/>
                    <a:pt x="342" y="580"/>
                  </a:cubicBezTo>
                  <a:cubicBezTo>
                    <a:pt x="341" y="580"/>
                    <a:pt x="341" y="578"/>
                    <a:pt x="340" y="578"/>
                  </a:cubicBezTo>
                  <a:cubicBezTo>
                    <a:pt x="340" y="578"/>
                    <a:pt x="339" y="579"/>
                    <a:pt x="338" y="579"/>
                  </a:cubicBezTo>
                  <a:cubicBezTo>
                    <a:pt x="338" y="580"/>
                    <a:pt x="336" y="578"/>
                    <a:pt x="334" y="577"/>
                  </a:cubicBezTo>
                  <a:cubicBezTo>
                    <a:pt x="333" y="577"/>
                    <a:pt x="331" y="576"/>
                    <a:pt x="330" y="576"/>
                  </a:cubicBezTo>
                  <a:cubicBezTo>
                    <a:pt x="328" y="575"/>
                    <a:pt x="326" y="576"/>
                    <a:pt x="324" y="576"/>
                  </a:cubicBezTo>
                  <a:cubicBezTo>
                    <a:pt x="323" y="576"/>
                    <a:pt x="320" y="577"/>
                    <a:pt x="319" y="577"/>
                  </a:cubicBezTo>
                  <a:cubicBezTo>
                    <a:pt x="318" y="577"/>
                    <a:pt x="317" y="577"/>
                    <a:pt x="317" y="576"/>
                  </a:cubicBezTo>
                  <a:cubicBezTo>
                    <a:pt x="316" y="576"/>
                    <a:pt x="317" y="575"/>
                    <a:pt x="315" y="575"/>
                  </a:cubicBezTo>
                  <a:cubicBezTo>
                    <a:pt x="314" y="575"/>
                    <a:pt x="314" y="576"/>
                    <a:pt x="313" y="576"/>
                  </a:cubicBezTo>
                  <a:cubicBezTo>
                    <a:pt x="313" y="576"/>
                    <a:pt x="312" y="575"/>
                    <a:pt x="312" y="574"/>
                  </a:cubicBezTo>
                  <a:cubicBezTo>
                    <a:pt x="312" y="574"/>
                    <a:pt x="311" y="574"/>
                    <a:pt x="310" y="575"/>
                  </a:cubicBezTo>
                  <a:cubicBezTo>
                    <a:pt x="310" y="576"/>
                    <a:pt x="310" y="576"/>
                    <a:pt x="310" y="577"/>
                  </a:cubicBezTo>
                  <a:cubicBezTo>
                    <a:pt x="310" y="578"/>
                    <a:pt x="309" y="578"/>
                    <a:pt x="307" y="578"/>
                  </a:cubicBezTo>
                  <a:cubicBezTo>
                    <a:pt x="306" y="578"/>
                    <a:pt x="304" y="577"/>
                    <a:pt x="303" y="577"/>
                  </a:cubicBezTo>
                  <a:cubicBezTo>
                    <a:pt x="303" y="577"/>
                    <a:pt x="302" y="579"/>
                    <a:pt x="302" y="579"/>
                  </a:cubicBezTo>
                  <a:cubicBezTo>
                    <a:pt x="302" y="580"/>
                    <a:pt x="301" y="580"/>
                    <a:pt x="301" y="581"/>
                  </a:cubicBezTo>
                  <a:cubicBezTo>
                    <a:pt x="300" y="581"/>
                    <a:pt x="300" y="581"/>
                    <a:pt x="300" y="582"/>
                  </a:cubicBezTo>
                  <a:cubicBezTo>
                    <a:pt x="300" y="583"/>
                    <a:pt x="300" y="583"/>
                    <a:pt x="299" y="583"/>
                  </a:cubicBezTo>
                  <a:cubicBezTo>
                    <a:pt x="298" y="584"/>
                    <a:pt x="298" y="585"/>
                    <a:pt x="298" y="585"/>
                  </a:cubicBezTo>
                  <a:cubicBezTo>
                    <a:pt x="297" y="586"/>
                    <a:pt x="298" y="586"/>
                    <a:pt x="300" y="586"/>
                  </a:cubicBezTo>
                  <a:cubicBezTo>
                    <a:pt x="301" y="586"/>
                    <a:pt x="304" y="587"/>
                    <a:pt x="305" y="587"/>
                  </a:cubicBezTo>
                  <a:cubicBezTo>
                    <a:pt x="306" y="587"/>
                    <a:pt x="308" y="588"/>
                    <a:pt x="308" y="588"/>
                  </a:cubicBezTo>
                  <a:cubicBezTo>
                    <a:pt x="309" y="588"/>
                    <a:pt x="310" y="589"/>
                    <a:pt x="311" y="589"/>
                  </a:cubicBezTo>
                  <a:cubicBezTo>
                    <a:pt x="312" y="589"/>
                    <a:pt x="312" y="588"/>
                    <a:pt x="313" y="588"/>
                  </a:cubicBezTo>
                  <a:cubicBezTo>
                    <a:pt x="314" y="588"/>
                    <a:pt x="315" y="588"/>
                    <a:pt x="316" y="588"/>
                  </a:cubicBezTo>
                  <a:cubicBezTo>
                    <a:pt x="317" y="588"/>
                    <a:pt x="317" y="589"/>
                    <a:pt x="317" y="589"/>
                  </a:cubicBezTo>
                  <a:cubicBezTo>
                    <a:pt x="318" y="589"/>
                    <a:pt x="319" y="589"/>
                    <a:pt x="319" y="590"/>
                  </a:cubicBezTo>
                  <a:cubicBezTo>
                    <a:pt x="320" y="590"/>
                    <a:pt x="321" y="590"/>
                    <a:pt x="321" y="591"/>
                  </a:cubicBezTo>
                  <a:cubicBezTo>
                    <a:pt x="322" y="592"/>
                    <a:pt x="323" y="592"/>
                    <a:pt x="324" y="592"/>
                  </a:cubicBezTo>
                  <a:cubicBezTo>
                    <a:pt x="325" y="592"/>
                    <a:pt x="325" y="592"/>
                    <a:pt x="325" y="593"/>
                  </a:cubicBezTo>
                  <a:cubicBezTo>
                    <a:pt x="324" y="594"/>
                    <a:pt x="324" y="595"/>
                    <a:pt x="324" y="596"/>
                  </a:cubicBezTo>
                  <a:cubicBezTo>
                    <a:pt x="324" y="596"/>
                    <a:pt x="324" y="598"/>
                    <a:pt x="324" y="599"/>
                  </a:cubicBezTo>
                  <a:cubicBezTo>
                    <a:pt x="324" y="600"/>
                    <a:pt x="323" y="602"/>
                    <a:pt x="323" y="603"/>
                  </a:cubicBezTo>
                  <a:cubicBezTo>
                    <a:pt x="323" y="604"/>
                    <a:pt x="323" y="605"/>
                    <a:pt x="323" y="605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3" y="607"/>
                    <a:pt x="324" y="607"/>
                    <a:pt x="324" y="608"/>
                  </a:cubicBezTo>
                  <a:cubicBezTo>
                    <a:pt x="325" y="609"/>
                    <a:pt x="326" y="609"/>
                    <a:pt x="328" y="608"/>
                  </a:cubicBezTo>
                  <a:cubicBezTo>
                    <a:pt x="330" y="607"/>
                    <a:pt x="332" y="606"/>
                    <a:pt x="333" y="606"/>
                  </a:cubicBezTo>
                  <a:cubicBezTo>
                    <a:pt x="334" y="606"/>
                    <a:pt x="336" y="608"/>
                    <a:pt x="339" y="608"/>
                  </a:cubicBezTo>
                  <a:cubicBezTo>
                    <a:pt x="343" y="608"/>
                    <a:pt x="342" y="609"/>
                    <a:pt x="344" y="610"/>
                  </a:cubicBezTo>
                  <a:cubicBezTo>
                    <a:pt x="346" y="610"/>
                    <a:pt x="348" y="611"/>
                    <a:pt x="349" y="612"/>
                  </a:cubicBezTo>
                  <a:cubicBezTo>
                    <a:pt x="350" y="613"/>
                    <a:pt x="350" y="613"/>
                    <a:pt x="352" y="613"/>
                  </a:cubicBezTo>
                  <a:cubicBezTo>
                    <a:pt x="352" y="614"/>
                    <a:pt x="352" y="614"/>
                    <a:pt x="352" y="614"/>
                  </a:cubicBezTo>
                  <a:cubicBezTo>
                    <a:pt x="352" y="615"/>
                    <a:pt x="351" y="616"/>
                    <a:pt x="351" y="616"/>
                  </a:cubicBezTo>
                  <a:cubicBezTo>
                    <a:pt x="350" y="616"/>
                    <a:pt x="351" y="616"/>
                    <a:pt x="351" y="617"/>
                  </a:cubicBezTo>
                  <a:cubicBezTo>
                    <a:pt x="351" y="618"/>
                    <a:pt x="352" y="618"/>
                    <a:pt x="353" y="618"/>
                  </a:cubicBezTo>
                  <a:cubicBezTo>
                    <a:pt x="354" y="618"/>
                    <a:pt x="353" y="619"/>
                    <a:pt x="353" y="619"/>
                  </a:cubicBezTo>
                  <a:cubicBezTo>
                    <a:pt x="353" y="620"/>
                    <a:pt x="354" y="620"/>
                    <a:pt x="354" y="621"/>
                  </a:cubicBezTo>
                  <a:cubicBezTo>
                    <a:pt x="354" y="622"/>
                    <a:pt x="354" y="622"/>
                    <a:pt x="354" y="623"/>
                  </a:cubicBezTo>
                  <a:cubicBezTo>
                    <a:pt x="353" y="623"/>
                    <a:pt x="353" y="624"/>
                    <a:pt x="353" y="625"/>
                  </a:cubicBezTo>
                  <a:cubicBezTo>
                    <a:pt x="353" y="626"/>
                    <a:pt x="353" y="626"/>
                    <a:pt x="354" y="626"/>
                  </a:cubicBezTo>
                  <a:cubicBezTo>
                    <a:pt x="354" y="627"/>
                    <a:pt x="355" y="627"/>
                    <a:pt x="355" y="628"/>
                  </a:cubicBezTo>
                  <a:cubicBezTo>
                    <a:pt x="356" y="628"/>
                    <a:pt x="356" y="629"/>
                    <a:pt x="357" y="629"/>
                  </a:cubicBezTo>
                  <a:cubicBezTo>
                    <a:pt x="358" y="629"/>
                    <a:pt x="357" y="630"/>
                    <a:pt x="356" y="631"/>
                  </a:cubicBezTo>
                  <a:cubicBezTo>
                    <a:pt x="355" y="631"/>
                    <a:pt x="354" y="633"/>
                    <a:pt x="354" y="633"/>
                  </a:cubicBezTo>
                  <a:cubicBezTo>
                    <a:pt x="353" y="633"/>
                    <a:pt x="353" y="633"/>
                    <a:pt x="353" y="633"/>
                  </a:cubicBezTo>
                  <a:cubicBezTo>
                    <a:pt x="353" y="632"/>
                    <a:pt x="352" y="632"/>
                    <a:pt x="351" y="631"/>
                  </a:cubicBezTo>
                  <a:cubicBezTo>
                    <a:pt x="351" y="631"/>
                    <a:pt x="349" y="631"/>
                    <a:pt x="349" y="631"/>
                  </a:cubicBezTo>
                  <a:cubicBezTo>
                    <a:pt x="348" y="631"/>
                    <a:pt x="348" y="633"/>
                    <a:pt x="349" y="633"/>
                  </a:cubicBezTo>
                  <a:cubicBezTo>
                    <a:pt x="349" y="634"/>
                    <a:pt x="349" y="634"/>
                    <a:pt x="348" y="634"/>
                  </a:cubicBezTo>
                  <a:cubicBezTo>
                    <a:pt x="348" y="635"/>
                    <a:pt x="347" y="635"/>
                    <a:pt x="347" y="635"/>
                  </a:cubicBezTo>
                  <a:cubicBezTo>
                    <a:pt x="346" y="636"/>
                    <a:pt x="346" y="637"/>
                    <a:pt x="346" y="637"/>
                  </a:cubicBezTo>
                  <a:cubicBezTo>
                    <a:pt x="345" y="637"/>
                    <a:pt x="345" y="637"/>
                    <a:pt x="345" y="638"/>
                  </a:cubicBezTo>
                  <a:cubicBezTo>
                    <a:pt x="344" y="638"/>
                    <a:pt x="342" y="638"/>
                    <a:pt x="341" y="638"/>
                  </a:cubicBezTo>
                  <a:cubicBezTo>
                    <a:pt x="340" y="637"/>
                    <a:pt x="340" y="636"/>
                    <a:pt x="340" y="636"/>
                  </a:cubicBezTo>
                  <a:cubicBezTo>
                    <a:pt x="340" y="635"/>
                    <a:pt x="339" y="636"/>
                    <a:pt x="339" y="636"/>
                  </a:cubicBezTo>
                  <a:cubicBezTo>
                    <a:pt x="338" y="636"/>
                    <a:pt x="337" y="635"/>
                    <a:pt x="337" y="634"/>
                  </a:cubicBezTo>
                  <a:cubicBezTo>
                    <a:pt x="336" y="634"/>
                    <a:pt x="335" y="634"/>
                    <a:pt x="335" y="634"/>
                  </a:cubicBezTo>
                  <a:cubicBezTo>
                    <a:pt x="334" y="634"/>
                    <a:pt x="333" y="634"/>
                    <a:pt x="333" y="635"/>
                  </a:cubicBezTo>
                  <a:cubicBezTo>
                    <a:pt x="332" y="635"/>
                    <a:pt x="331" y="636"/>
                    <a:pt x="330" y="635"/>
                  </a:cubicBezTo>
                  <a:cubicBezTo>
                    <a:pt x="330" y="635"/>
                    <a:pt x="330" y="635"/>
                    <a:pt x="329" y="636"/>
                  </a:cubicBezTo>
                  <a:cubicBezTo>
                    <a:pt x="328" y="637"/>
                    <a:pt x="327" y="636"/>
                    <a:pt x="326" y="636"/>
                  </a:cubicBezTo>
                  <a:cubicBezTo>
                    <a:pt x="325" y="636"/>
                    <a:pt x="324" y="635"/>
                    <a:pt x="323" y="635"/>
                  </a:cubicBezTo>
                  <a:cubicBezTo>
                    <a:pt x="323" y="635"/>
                    <a:pt x="322" y="635"/>
                    <a:pt x="321" y="634"/>
                  </a:cubicBezTo>
                  <a:cubicBezTo>
                    <a:pt x="321" y="634"/>
                    <a:pt x="321" y="634"/>
                    <a:pt x="320" y="634"/>
                  </a:cubicBezTo>
                  <a:cubicBezTo>
                    <a:pt x="319" y="634"/>
                    <a:pt x="318" y="635"/>
                    <a:pt x="318" y="635"/>
                  </a:cubicBezTo>
                  <a:cubicBezTo>
                    <a:pt x="317" y="635"/>
                    <a:pt x="315" y="635"/>
                    <a:pt x="314" y="635"/>
                  </a:cubicBezTo>
                  <a:cubicBezTo>
                    <a:pt x="313" y="635"/>
                    <a:pt x="313" y="635"/>
                    <a:pt x="313" y="636"/>
                  </a:cubicBezTo>
                  <a:cubicBezTo>
                    <a:pt x="313" y="636"/>
                    <a:pt x="313" y="637"/>
                    <a:pt x="313" y="637"/>
                  </a:cubicBezTo>
                  <a:cubicBezTo>
                    <a:pt x="313" y="638"/>
                    <a:pt x="313" y="638"/>
                    <a:pt x="314" y="638"/>
                  </a:cubicBezTo>
                  <a:cubicBezTo>
                    <a:pt x="315" y="639"/>
                    <a:pt x="315" y="639"/>
                    <a:pt x="315" y="640"/>
                  </a:cubicBezTo>
                  <a:cubicBezTo>
                    <a:pt x="314" y="640"/>
                    <a:pt x="314" y="641"/>
                    <a:pt x="313" y="642"/>
                  </a:cubicBezTo>
                  <a:cubicBezTo>
                    <a:pt x="313" y="642"/>
                    <a:pt x="312" y="642"/>
                    <a:pt x="311" y="642"/>
                  </a:cubicBezTo>
                  <a:cubicBezTo>
                    <a:pt x="310" y="642"/>
                    <a:pt x="310" y="644"/>
                    <a:pt x="310" y="645"/>
                  </a:cubicBezTo>
                  <a:cubicBezTo>
                    <a:pt x="309" y="645"/>
                    <a:pt x="309" y="646"/>
                    <a:pt x="308" y="647"/>
                  </a:cubicBezTo>
                  <a:cubicBezTo>
                    <a:pt x="308" y="647"/>
                    <a:pt x="308" y="648"/>
                    <a:pt x="307" y="649"/>
                  </a:cubicBezTo>
                  <a:cubicBezTo>
                    <a:pt x="306" y="650"/>
                    <a:pt x="307" y="651"/>
                    <a:pt x="307" y="652"/>
                  </a:cubicBezTo>
                  <a:cubicBezTo>
                    <a:pt x="307" y="653"/>
                    <a:pt x="306" y="653"/>
                    <a:pt x="305" y="653"/>
                  </a:cubicBezTo>
                  <a:cubicBezTo>
                    <a:pt x="304" y="654"/>
                    <a:pt x="305" y="656"/>
                    <a:pt x="306" y="657"/>
                  </a:cubicBezTo>
                  <a:cubicBezTo>
                    <a:pt x="306" y="658"/>
                    <a:pt x="306" y="659"/>
                    <a:pt x="306" y="660"/>
                  </a:cubicBezTo>
                  <a:cubicBezTo>
                    <a:pt x="306" y="660"/>
                    <a:pt x="305" y="661"/>
                    <a:pt x="305" y="662"/>
                  </a:cubicBezTo>
                  <a:cubicBezTo>
                    <a:pt x="304" y="663"/>
                    <a:pt x="305" y="663"/>
                    <a:pt x="306" y="663"/>
                  </a:cubicBezTo>
                  <a:cubicBezTo>
                    <a:pt x="306" y="663"/>
                    <a:pt x="306" y="664"/>
                    <a:pt x="306" y="664"/>
                  </a:cubicBezTo>
                  <a:cubicBezTo>
                    <a:pt x="306" y="664"/>
                    <a:pt x="307" y="665"/>
                    <a:pt x="307" y="665"/>
                  </a:cubicBezTo>
                  <a:cubicBezTo>
                    <a:pt x="308" y="665"/>
                    <a:pt x="308" y="666"/>
                    <a:pt x="308" y="666"/>
                  </a:cubicBezTo>
                  <a:cubicBezTo>
                    <a:pt x="308" y="667"/>
                    <a:pt x="309" y="668"/>
                    <a:pt x="309" y="668"/>
                  </a:cubicBezTo>
                  <a:cubicBezTo>
                    <a:pt x="310" y="669"/>
                    <a:pt x="311" y="669"/>
                    <a:pt x="311" y="669"/>
                  </a:cubicBezTo>
                  <a:cubicBezTo>
                    <a:pt x="312" y="669"/>
                    <a:pt x="313" y="670"/>
                    <a:pt x="313" y="670"/>
                  </a:cubicBezTo>
                  <a:cubicBezTo>
                    <a:pt x="313" y="670"/>
                    <a:pt x="313" y="672"/>
                    <a:pt x="313" y="673"/>
                  </a:cubicBezTo>
                  <a:cubicBezTo>
                    <a:pt x="312" y="674"/>
                    <a:pt x="313" y="674"/>
                    <a:pt x="313" y="676"/>
                  </a:cubicBezTo>
                  <a:cubicBezTo>
                    <a:pt x="313" y="677"/>
                    <a:pt x="314" y="678"/>
                    <a:pt x="314" y="678"/>
                  </a:cubicBezTo>
                  <a:cubicBezTo>
                    <a:pt x="315" y="679"/>
                    <a:pt x="315" y="679"/>
                    <a:pt x="315" y="680"/>
                  </a:cubicBezTo>
                  <a:cubicBezTo>
                    <a:pt x="315" y="680"/>
                    <a:pt x="315" y="680"/>
                    <a:pt x="315" y="681"/>
                  </a:cubicBezTo>
                  <a:cubicBezTo>
                    <a:pt x="315" y="682"/>
                    <a:pt x="314" y="682"/>
                    <a:pt x="314" y="682"/>
                  </a:cubicBezTo>
                  <a:cubicBezTo>
                    <a:pt x="313" y="683"/>
                    <a:pt x="313" y="684"/>
                    <a:pt x="313" y="686"/>
                  </a:cubicBezTo>
                  <a:cubicBezTo>
                    <a:pt x="312" y="688"/>
                    <a:pt x="314" y="689"/>
                    <a:pt x="315" y="690"/>
                  </a:cubicBezTo>
                  <a:cubicBezTo>
                    <a:pt x="316" y="691"/>
                    <a:pt x="316" y="693"/>
                    <a:pt x="316" y="694"/>
                  </a:cubicBezTo>
                  <a:cubicBezTo>
                    <a:pt x="316" y="695"/>
                    <a:pt x="315" y="696"/>
                    <a:pt x="314" y="696"/>
                  </a:cubicBezTo>
                  <a:cubicBezTo>
                    <a:pt x="314" y="696"/>
                    <a:pt x="313" y="696"/>
                    <a:pt x="313" y="698"/>
                  </a:cubicBezTo>
                  <a:cubicBezTo>
                    <a:pt x="313" y="699"/>
                    <a:pt x="314" y="699"/>
                    <a:pt x="315" y="699"/>
                  </a:cubicBezTo>
                  <a:cubicBezTo>
                    <a:pt x="315" y="699"/>
                    <a:pt x="316" y="700"/>
                    <a:pt x="316" y="701"/>
                  </a:cubicBezTo>
                  <a:cubicBezTo>
                    <a:pt x="316" y="702"/>
                    <a:pt x="316" y="703"/>
                    <a:pt x="317" y="704"/>
                  </a:cubicBezTo>
                  <a:cubicBezTo>
                    <a:pt x="317" y="705"/>
                    <a:pt x="317" y="706"/>
                    <a:pt x="317" y="706"/>
                  </a:cubicBezTo>
                  <a:cubicBezTo>
                    <a:pt x="317" y="706"/>
                    <a:pt x="316" y="706"/>
                    <a:pt x="315" y="706"/>
                  </a:cubicBezTo>
                  <a:cubicBezTo>
                    <a:pt x="314" y="706"/>
                    <a:pt x="314" y="709"/>
                    <a:pt x="314" y="710"/>
                  </a:cubicBezTo>
                  <a:cubicBezTo>
                    <a:pt x="314" y="711"/>
                    <a:pt x="315" y="711"/>
                    <a:pt x="315" y="711"/>
                  </a:cubicBezTo>
                  <a:cubicBezTo>
                    <a:pt x="315" y="712"/>
                    <a:pt x="314" y="713"/>
                    <a:pt x="314" y="713"/>
                  </a:cubicBezTo>
                  <a:cubicBezTo>
                    <a:pt x="313" y="713"/>
                    <a:pt x="313" y="713"/>
                    <a:pt x="313" y="713"/>
                  </a:cubicBezTo>
                  <a:cubicBezTo>
                    <a:pt x="313" y="713"/>
                    <a:pt x="313" y="713"/>
                    <a:pt x="312" y="713"/>
                  </a:cubicBezTo>
                  <a:cubicBezTo>
                    <a:pt x="312" y="713"/>
                    <a:pt x="311" y="714"/>
                    <a:pt x="311" y="713"/>
                  </a:cubicBezTo>
                  <a:cubicBezTo>
                    <a:pt x="311" y="713"/>
                    <a:pt x="309" y="714"/>
                    <a:pt x="308" y="714"/>
                  </a:cubicBezTo>
                  <a:cubicBezTo>
                    <a:pt x="308" y="714"/>
                    <a:pt x="308" y="714"/>
                    <a:pt x="307" y="714"/>
                  </a:cubicBezTo>
                  <a:cubicBezTo>
                    <a:pt x="307" y="714"/>
                    <a:pt x="307" y="714"/>
                    <a:pt x="306" y="714"/>
                  </a:cubicBezTo>
                  <a:cubicBezTo>
                    <a:pt x="305" y="714"/>
                    <a:pt x="305" y="715"/>
                    <a:pt x="305" y="715"/>
                  </a:cubicBezTo>
                  <a:cubicBezTo>
                    <a:pt x="304" y="715"/>
                    <a:pt x="304" y="714"/>
                    <a:pt x="304" y="714"/>
                  </a:cubicBezTo>
                  <a:cubicBezTo>
                    <a:pt x="304" y="714"/>
                    <a:pt x="302" y="714"/>
                    <a:pt x="301" y="714"/>
                  </a:cubicBezTo>
                  <a:cubicBezTo>
                    <a:pt x="301" y="714"/>
                    <a:pt x="301" y="715"/>
                    <a:pt x="301" y="715"/>
                  </a:cubicBezTo>
                  <a:cubicBezTo>
                    <a:pt x="301" y="716"/>
                    <a:pt x="300" y="716"/>
                    <a:pt x="299" y="716"/>
                  </a:cubicBezTo>
                  <a:cubicBezTo>
                    <a:pt x="298" y="716"/>
                    <a:pt x="297" y="716"/>
                    <a:pt x="297" y="716"/>
                  </a:cubicBezTo>
                  <a:cubicBezTo>
                    <a:pt x="296" y="715"/>
                    <a:pt x="294" y="716"/>
                    <a:pt x="293" y="716"/>
                  </a:cubicBezTo>
                  <a:cubicBezTo>
                    <a:pt x="293" y="716"/>
                    <a:pt x="291" y="715"/>
                    <a:pt x="291" y="715"/>
                  </a:cubicBezTo>
                  <a:cubicBezTo>
                    <a:pt x="290" y="715"/>
                    <a:pt x="290" y="714"/>
                    <a:pt x="290" y="714"/>
                  </a:cubicBezTo>
                  <a:cubicBezTo>
                    <a:pt x="291" y="713"/>
                    <a:pt x="290" y="712"/>
                    <a:pt x="290" y="712"/>
                  </a:cubicBezTo>
                  <a:cubicBezTo>
                    <a:pt x="290" y="712"/>
                    <a:pt x="289" y="711"/>
                    <a:pt x="289" y="711"/>
                  </a:cubicBezTo>
                  <a:cubicBezTo>
                    <a:pt x="288" y="711"/>
                    <a:pt x="288" y="711"/>
                    <a:pt x="288" y="711"/>
                  </a:cubicBezTo>
                  <a:cubicBezTo>
                    <a:pt x="288" y="710"/>
                    <a:pt x="289" y="710"/>
                    <a:pt x="290" y="710"/>
                  </a:cubicBezTo>
                  <a:cubicBezTo>
                    <a:pt x="290" y="710"/>
                    <a:pt x="290" y="709"/>
                    <a:pt x="290" y="709"/>
                  </a:cubicBezTo>
                  <a:cubicBezTo>
                    <a:pt x="290" y="709"/>
                    <a:pt x="290" y="708"/>
                    <a:pt x="290" y="708"/>
                  </a:cubicBezTo>
                  <a:cubicBezTo>
                    <a:pt x="290" y="707"/>
                    <a:pt x="289" y="707"/>
                    <a:pt x="288" y="707"/>
                  </a:cubicBezTo>
                  <a:cubicBezTo>
                    <a:pt x="288" y="707"/>
                    <a:pt x="287" y="707"/>
                    <a:pt x="287" y="707"/>
                  </a:cubicBezTo>
                  <a:cubicBezTo>
                    <a:pt x="286" y="707"/>
                    <a:pt x="286" y="706"/>
                    <a:pt x="285" y="706"/>
                  </a:cubicBezTo>
                  <a:cubicBezTo>
                    <a:pt x="285" y="706"/>
                    <a:pt x="284" y="706"/>
                    <a:pt x="284" y="706"/>
                  </a:cubicBezTo>
                  <a:cubicBezTo>
                    <a:pt x="284" y="706"/>
                    <a:pt x="283" y="706"/>
                    <a:pt x="283" y="705"/>
                  </a:cubicBezTo>
                  <a:cubicBezTo>
                    <a:pt x="283" y="705"/>
                    <a:pt x="284" y="704"/>
                    <a:pt x="284" y="704"/>
                  </a:cubicBezTo>
                  <a:cubicBezTo>
                    <a:pt x="284" y="704"/>
                    <a:pt x="283" y="703"/>
                    <a:pt x="282" y="702"/>
                  </a:cubicBezTo>
                  <a:cubicBezTo>
                    <a:pt x="281" y="701"/>
                    <a:pt x="280" y="701"/>
                    <a:pt x="280" y="701"/>
                  </a:cubicBezTo>
                  <a:cubicBezTo>
                    <a:pt x="280" y="700"/>
                    <a:pt x="279" y="700"/>
                    <a:pt x="278" y="700"/>
                  </a:cubicBezTo>
                  <a:cubicBezTo>
                    <a:pt x="278" y="700"/>
                    <a:pt x="278" y="700"/>
                    <a:pt x="277" y="699"/>
                  </a:cubicBezTo>
                  <a:cubicBezTo>
                    <a:pt x="277" y="698"/>
                    <a:pt x="276" y="698"/>
                    <a:pt x="275" y="697"/>
                  </a:cubicBezTo>
                  <a:cubicBezTo>
                    <a:pt x="274" y="696"/>
                    <a:pt x="273" y="696"/>
                    <a:pt x="273" y="695"/>
                  </a:cubicBezTo>
                  <a:cubicBezTo>
                    <a:pt x="273" y="695"/>
                    <a:pt x="272" y="695"/>
                    <a:pt x="272" y="694"/>
                  </a:cubicBezTo>
                  <a:cubicBezTo>
                    <a:pt x="271" y="694"/>
                    <a:pt x="271" y="694"/>
                    <a:pt x="271" y="694"/>
                  </a:cubicBezTo>
                  <a:cubicBezTo>
                    <a:pt x="270" y="694"/>
                    <a:pt x="268" y="693"/>
                    <a:pt x="268" y="693"/>
                  </a:cubicBezTo>
                  <a:cubicBezTo>
                    <a:pt x="267" y="692"/>
                    <a:pt x="267" y="692"/>
                    <a:pt x="266" y="692"/>
                  </a:cubicBezTo>
                  <a:cubicBezTo>
                    <a:pt x="265" y="692"/>
                    <a:pt x="265" y="692"/>
                    <a:pt x="265" y="692"/>
                  </a:cubicBezTo>
                  <a:cubicBezTo>
                    <a:pt x="264" y="692"/>
                    <a:pt x="264" y="692"/>
                    <a:pt x="263" y="691"/>
                  </a:cubicBezTo>
                  <a:cubicBezTo>
                    <a:pt x="262" y="691"/>
                    <a:pt x="262" y="692"/>
                    <a:pt x="261" y="692"/>
                  </a:cubicBezTo>
                  <a:cubicBezTo>
                    <a:pt x="260" y="692"/>
                    <a:pt x="260" y="692"/>
                    <a:pt x="259" y="691"/>
                  </a:cubicBezTo>
                  <a:cubicBezTo>
                    <a:pt x="258" y="690"/>
                    <a:pt x="258" y="690"/>
                    <a:pt x="257" y="689"/>
                  </a:cubicBezTo>
                  <a:cubicBezTo>
                    <a:pt x="256" y="688"/>
                    <a:pt x="256" y="688"/>
                    <a:pt x="255" y="687"/>
                  </a:cubicBezTo>
                  <a:cubicBezTo>
                    <a:pt x="255" y="687"/>
                    <a:pt x="253" y="687"/>
                    <a:pt x="252" y="687"/>
                  </a:cubicBezTo>
                  <a:cubicBezTo>
                    <a:pt x="251" y="687"/>
                    <a:pt x="251" y="686"/>
                    <a:pt x="251" y="686"/>
                  </a:cubicBezTo>
                  <a:cubicBezTo>
                    <a:pt x="250" y="685"/>
                    <a:pt x="249" y="685"/>
                    <a:pt x="249" y="685"/>
                  </a:cubicBezTo>
                  <a:cubicBezTo>
                    <a:pt x="249" y="684"/>
                    <a:pt x="249" y="683"/>
                    <a:pt x="249" y="683"/>
                  </a:cubicBezTo>
                  <a:cubicBezTo>
                    <a:pt x="249" y="682"/>
                    <a:pt x="247" y="681"/>
                    <a:pt x="247" y="682"/>
                  </a:cubicBezTo>
                  <a:cubicBezTo>
                    <a:pt x="246" y="682"/>
                    <a:pt x="244" y="682"/>
                    <a:pt x="244" y="682"/>
                  </a:cubicBezTo>
                  <a:cubicBezTo>
                    <a:pt x="244" y="682"/>
                    <a:pt x="243" y="682"/>
                    <a:pt x="243" y="682"/>
                  </a:cubicBezTo>
                  <a:cubicBezTo>
                    <a:pt x="242" y="681"/>
                    <a:pt x="242" y="681"/>
                    <a:pt x="241" y="680"/>
                  </a:cubicBezTo>
                  <a:cubicBezTo>
                    <a:pt x="241" y="680"/>
                    <a:pt x="240" y="679"/>
                    <a:pt x="240" y="679"/>
                  </a:cubicBezTo>
                  <a:cubicBezTo>
                    <a:pt x="239" y="679"/>
                    <a:pt x="238" y="677"/>
                    <a:pt x="237" y="677"/>
                  </a:cubicBezTo>
                  <a:cubicBezTo>
                    <a:pt x="236" y="677"/>
                    <a:pt x="236" y="677"/>
                    <a:pt x="236" y="676"/>
                  </a:cubicBezTo>
                  <a:cubicBezTo>
                    <a:pt x="236" y="676"/>
                    <a:pt x="234" y="675"/>
                    <a:pt x="234" y="676"/>
                  </a:cubicBezTo>
                  <a:cubicBezTo>
                    <a:pt x="233" y="676"/>
                    <a:pt x="233" y="676"/>
                    <a:pt x="232" y="675"/>
                  </a:cubicBezTo>
                  <a:cubicBezTo>
                    <a:pt x="232" y="674"/>
                    <a:pt x="230" y="674"/>
                    <a:pt x="230" y="674"/>
                  </a:cubicBezTo>
                  <a:cubicBezTo>
                    <a:pt x="230" y="674"/>
                    <a:pt x="230" y="673"/>
                    <a:pt x="230" y="673"/>
                  </a:cubicBezTo>
                  <a:cubicBezTo>
                    <a:pt x="230" y="673"/>
                    <a:pt x="230" y="672"/>
                    <a:pt x="230" y="672"/>
                  </a:cubicBezTo>
                  <a:cubicBezTo>
                    <a:pt x="230" y="672"/>
                    <a:pt x="230" y="671"/>
                    <a:pt x="230" y="671"/>
                  </a:cubicBezTo>
                  <a:cubicBezTo>
                    <a:pt x="230" y="671"/>
                    <a:pt x="230" y="670"/>
                    <a:pt x="230" y="670"/>
                  </a:cubicBezTo>
                  <a:cubicBezTo>
                    <a:pt x="230" y="670"/>
                    <a:pt x="230" y="669"/>
                    <a:pt x="229" y="669"/>
                  </a:cubicBezTo>
                  <a:cubicBezTo>
                    <a:pt x="229" y="670"/>
                    <a:pt x="229" y="670"/>
                    <a:pt x="228" y="669"/>
                  </a:cubicBezTo>
                  <a:cubicBezTo>
                    <a:pt x="228" y="669"/>
                    <a:pt x="228" y="669"/>
                    <a:pt x="228" y="668"/>
                  </a:cubicBezTo>
                  <a:cubicBezTo>
                    <a:pt x="228" y="668"/>
                    <a:pt x="227" y="667"/>
                    <a:pt x="227" y="667"/>
                  </a:cubicBezTo>
                  <a:cubicBezTo>
                    <a:pt x="227" y="667"/>
                    <a:pt x="227" y="668"/>
                    <a:pt x="226" y="668"/>
                  </a:cubicBezTo>
                  <a:cubicBezTo>
                    <a:pt x="225" y="669"/>
                    <a:pt x="225" y="668"/>
                    <a:pt x="224" y="668"/>
                  </a:cubicBezTo>
                  <a:cubicBezTo>
                    <a:pt x="224" y="668"/>
                    <a:pt x="224" y="669"/>
                    <a:pt x="223" y="669"/>
                  </a:cubicBezTo>
                  <a:cubicBezTo>
                    <a:pt x="223" y="669"/>
                    <a:pt x="222" y="669"/>
                    <a:pt x="222" y="668"/>
                  </a:cubicBezTo>
                  <a:cubicBezTo>
                    <a:pt x="221" y="668"/>
                    <a:pt x="221" y="669"/>
                    <a:pt x="220" y="669"/>
                  </a:cubicBezTo>
                  <a:cubicBezTo>
                    <a:pt x="219" y="669"/>
                    <a:pt x="218" y="669"/>
                    <a:pt x="218" y="669"/>
                  </a:cubicBezTo>
                  <a:cubicBezTo>
                    <a:pt x="218" y="669"/>
                    <a:pt x="217" y="670"/>
                    <a:pt x="217" y="671"/>
                  </a:cubicBezTo>
                  <a:cubicBezTo>
                    <a:pt x="217" y="671"/>
                    <a:pt x="216" y="671"/>
                    <a:pt x="215" y="671"/>
                  </a:cubicBezTo>
                  <a:cubicBezTo>
                    <a:pt x="215" y="671"/>
                    <a:pt x="214" y="671"/>
                    <a:pt x="213" y="670"/>
                  </a:cubicBezTo>
                  <a:cubicBezTo>
                    <a:pt x="213" y="670"/>
                    <a:pt x="212" y="669"/>
                    <a:pt x="212" y="669"/>
                  </a:cubicBezTo>
                  <a:cubicBezTo>
                    <a:pt x="211" y="669"/>
                    <a:pt x="211" y="668"/>
                    <a:pt x="210" y="668"/>
                  </a:cubicBezTo>
                  <a:cubicBezTo>
                    <a:pt x="210" y="668"/>
                    <a:pt x="209" y="668"/>
                    <a:pt x="209" y="668"/>
                  </a:cubicBezTo>
                  <a:cubicBezTo>
                    <a:pt x="209" y="668"/>
                    <a:pt x="209" y="669"/>
                    <a:pt x="209" y="669"/>
                  </a:cubicBezTo>
                  <a:cubicBezTo>
                    <a:pt x="208" y="669"/>
                    <a:pt x="208" y="669"/>
                    <a:pt x="208" y="669"/>
                  </a:cubicBezTo>
                  <a:cubicBezTo>
                    <a:pt x="207" y="669"/>
                    <a:pt x="207" y="670"/>
                    <a:pt x="208" y="670"/>
                  </a:cubicBezTo>
                  <a:cubicBezTo>
                    <a:pt x="208" y="670"/>
                    <a:pt x="207" y="671"/>
                    <a:pt x="207" y="671"/>
                  </a:cubicBezTo>
                  <a:cubicBezTo>
                    <a:pt x="206" y="671"/>
                    <a:pt x="206" y="672"/>
                    <a:pt x="206" y="672"/>
                  </a:cubicBezTo>
                  <a:cubicBezTo>
                    <a:pt x="206" y="672"/>
                    <a:pt x="206" y="673"/>
                    <a:pt x="205" y="673"/>
                  </a:cubicBezTo>
                  <a:cubicBezTo>
                    <a:pt x="205" y="673"/>
                    <a:pt x="205" y="672"/>
                    <a:pt x="205" y="672"/>
                  </a:cubicBezTo>
                  <a:cubicBezTo>
                    <a:pt x="205" y="672"/>
                    <a:pt x="204" y="671"/>
                    <a:pt x="203" y="671"/>
                  </a:cubicBezTo>
                  <a:cubicBezTo>
                    <a:pt x="203" y="671"/>
                    <a:pt x="203" y="672"/>
                    <a:pt x="203" y="672"/>
                  </a:cubicBezTo>
                  <a:cubicBezTo>
                    <a:pt x="202" y="673"/>
                    <a:pt x="202" y="673"/>
                    <a:pt x="201" y="673"/>
                  </a:cubicBezTo>
                  <a:cubicBezTo>
                    <a:pt x="201" y="673"/>
                    <a:pt x="201" y="673"/>
                    <a:pt x="201" y="673"/>
                  </a:cubicBezTo>
                  <a:cubicBezTo>
                    <a:pt x="200" y="673"/>
                    <a:pt x="200" y="673"/>
                    <a:pt x="200" y="673"/>
                  </a:cubicBezTo>
                  <a:cubicBezTo>
                    <a:pt x="199" y="673"/>
                    <a:pt x="199" y="672"/>
                    <a:pt x="199" y="672"/>
                  </a:cubicBezTo>
                  <a:cubicBezTo>
                    <a:pt x="199" y="672"/>
                    <a:pt x="198" y="672"/>
                    <a:pt x="197" y="672"/>
                  </a:cubicBezTo>
                  <a:cubicBezTo>
                    <a:pt x="197" y="672"/>
                    <a:pt x="197" y="672"/>
                    <a:pt x="197" y="672"/>
                  </a:cubicBezTo>
                  <a:cubicBezTo>
                    <a:pt x="196" y="672"/>
                    <a:pt x="196" y="672"/>
                    <a:pt x="196" y="673"/>
                  </a:cubicBezTo>
                  <a:cubicBezTo>
                    <a:pt x="196" y="673"/>
                    <a:pt x="195" y="673"/>
                    <a:pt x="195" y="674"/>
                  </a:cubicBezTo>
                  <a:cubicBezTo>
                    <a:pt x="194" y="674"/>
                    <a:pt x="194" y="673"/>
                    <a:pt x="194" y="673"/>
                  </a:cubicBezTo>
                  <a:cubicBezTo>
                    <a:pt x="193" y="673"/>
                    <a:pt x="193" y="674"/>
                    <a:pt x="193" y="674"/>
                  </a:cubicBezTo>
                  <a:cubicBezTo>
                    <a:pt x="194" y="675"/>
                    <a:pt x="193" y="675"/>
                    <a:pt x="193" y="675"/>
                  </a:cubicBezTo>
                  <a:cubicBezTo>
                    <a:pt x="192" y="676"/>
                    <a:pt x="193" y="677"/>
                    <a:pt x="193" y="677"/>
                  </a:cubicBezTo>
                  <a:cubicBezTo>
                    <a:pt x="193" y="677"/>
                    <a:pt x="193" y="678"/>
                    <a:pt x="192" y="678"/>
                  </a:cubicBezTo>
                  <a:cubicBezTo>
                    <a:pt x="192" y="678"/>
                    <a:pt x="192" y="678"/>
                    <a:pt x="192" y="679"/>
                  </a:cubicBezTo>
                  <a:cubicBezTo>
                    <a:pt x="192" y="679"/>
                    <a:pt x="191" y="680"/>
                    <a:pt x="190" y="680"/>
                  </a:cubicBezTo>
                  <a:cubicBezTo>
                    <a:pt x="190" y="680"/>
                    <a:pt x="190" y="680"/>
                    <a:pt x="189" y="679"/>
                  </a:cubicBezTo>
                  <a:cubicBezTo>
                    <a:pt x="189" y="679"/>
                    <a:pt x="189" y="679"/>
                    <a:pt x="188" y="678"/>
                  </a:cubicBezTo>
                  <a:cubicBezTo>
                    <a:pt x="188" y="678"/>
                    <a:pt x="188" y="678"/>
                    <a:pt x="188" y="678"/>
                  </a:cubicBezTo>
                  <a:cubicBezTo>
                    <a:pt x="188" y="678"/>
                    <a:pt x="186" y="676"/>
                    <a:pt x="186" y="676"/>
                  </a:cubicBezTo>
                  <a:cubicBezTo>
                    <a:pt x="186" y="675"/>
                    <a:pt x="185" y="675"/>
                    <a:pt x="185" y="675"/>
                  </a:cubicBezTo>
                  <a:cubicBezTo>
                    <a:pt x="185" y="675"/>
                    <a:pt x="183" y="674"/>
                    <a:pt x="183" y="674"/>
                  </a:cubicBezTo>
                  <a:cubicBezTo>
                    <a:pt x="183" y="674"/>
                    <a:pt x="182" y="675"/>
                    <a:pt x="182" y="675"/>
                  </a:cubicBezTo>
                  <a:cubicBezTo>
                    <a:pt x="181" y="675"/>
                    <a:pt x="181" y="675"/>
                    <a:pt x="181" y="675"/>
                  </a:cubicBezTo>
                  <a:cubicBezTo>
                    <a:pt x="181" y="674"/>
                    <a:pt x="180" y="674"/>
                    <a:pt x="180" y="674"/>
                  </a:cubicBezTo>
                  <a:cubicBezTo>
                    <a:pt x="180" y="674"/>
                    <a:pt x="180" y="674"/>
                    <a:pt x="179" y="674"/>
                  </a:cubicBezTo>
                  <a:cubicBezTo>
                    <a:pt x="179" y="673"/>
                    <a:pt x="179" y="673"/>
                    <a:pt x="179" y="673"/>
                  </a:cubicBezTo>
                  <a:cubicBezTo>
                    <a:pt x="178" y="673"/>
                    <a:pt x="178" y="673"/>
                    <a:pt x="178" y="672"/>
                  </a:cubicBezTo>
                  <a:cubicBezTo>
                    <a:pt x="177" y="672"/>
                    <a:pt x="177" y="671"/>
                    <a:pt x="177" y="670"/>
                  </a:cubicBezTo>
                  <a:cubicBezTo>
                    <a:pt x="177" y="670"/>
                    <a:pt x="176" y="669"/>
                    <a:pt x="175" y="668"/>
                  </a:cubicBezTo>
                  <a:cubicBezTo>
                    <a:pt x="175" y="668"/>
                    <a:pt x="175" y="667"/>
                    <a:pt x="174" y="666"/>
                  </a:cubicBezTo>
                  <a:cubicBezTo>
                    <a:pt x="174" y="666"/>
                    <a:pt x="173" y="665"/>
                    <a:pt x="173" y="665"/>
                  </a:cubicBezTo>
                  <a:cubicBezTo>
                    <a:pt x="172" y="664"/>
                    <a:pt x="173" y="663"/>
                    <a:pt x="172" y="663"/>
                  </a:cubicBezTo>
                  <a:cubicBezTo>
                    <a:pt x="172" y="663"/>
                    <a:pt x="171" y="664"/>
                    <a:pt x="170" y="664"/>
                  </a:cubicBezTo>
                  <a:cubicBezTo>
                    <a:pt x="169" y="664"/>
                    <a:pt x="169" y="663"/>
                    <a:pt x="168" y="663"/>
                  </a:cubicBezTo>
                  <a:cubicBezTo>
                    <a:pt x="168" y="662"/>
                    <a:pt x="168" y="661"/>
                    <a:pt x="168" y="660"/>
                  </a:cubicBezTo>
                  <a:cubicBezTo>
                    <a:pt x="168" y="659"/>
                    <a:pt x="167" y="659"/>
                    <a:pt x="167" y="658"/>
                  </a:cubicBezTo>
                  <a:cubicBezTo>
                    <a:pt x="166" y="658"/>
                    <a:pt x="166" y="658"/>
                    <a:pt x="166" y="658"/>
                  </a:cubicBezTo>
                  <a:cubicBezTo>
                    <a:pt x="165" y="658"/>
                    <a:pt x="165" y="657"/>
                    <a:pt x="165" y="657"/>
                  </a:cubicBezTo>
                  <a:cubicBezTo>
                    <a:pt x="164" y="656"/>
                    <a:pt x="164" y="656"/>
                    <a:pt x="163" y="657"/>
                  </a:cubicBezTo>
                  <a:cubicBezTo>
                    <a:pt x="163" y="657"/>
                    <a:pt x="162" y="657"/>
                    <a:pt x="162" y="657"/>
                  </a:cubicBezTo>
                  <a:cubicBezTo>
                    <a:pt x="162" y="657"/>
                    <a:pt x="161" y="657"/>
                    <a:pt x="161" y="657"/>
                  </a:cubicBezTo>
                  <a:cubicBezTo>
                    <a:pt x="161" y="656"/>
                    <a:pt x="159" y="657"/>
                    <a:pt x="158" y="658"/>
                  </a:cubicBezTo>
                  <a:cubicBezTo>
                    <a:pt x="158" y="658"/>
                    <a:pt x="157" y="658"/>
                    <a:pt x="157" y="658"/>
                  </a:cubicBezTo>
                  <a:cubicBezTo>
                    <a:pt x="156" y="658"/>
                    <a:pt x="156" y="659"/>
                    <a:pt x="156" y="659"/>
                  </a:cubicBezTo>
                  <a:cubicBezTo>
                    <a:pt x="155" y="659"/>
                    <a:pt x="153" y="659"/>
                    <a:pt x="153" y="658"/>
                  </a:cubicBezTo>
                  <a:cubicBezTo>
                    <a:pt x="152" y="658"/>
                    <a:pt x="152" y="655"/>
                    <a:pt x="152" y="655"/>
                  </a:cubicBezTo>
                  <a:cubicBezTo>
                    <a:pt x="150" y="656"/>
                    <a:pt x="150" y="656"/>
                    <a:pt x="150" y="656"/>
                  </a:cubicBezTo>
                  <a:cubicBezTo>
                    <a:pt x="150" y="656"/>
                    <a:pt x="150" y="656"/>
                    <a:pt x="150" y="656"/>
                  </a:cubicBezTo>
                  <a:cubicBezTo>
                    <a:pt x="149" y="654"/>
                    <a:pt x="148" y="651"/>
                    <a:pt x="147" y="650"/>
                  </a:cubicBezTo>
                  <a:cubicBezTo>
                    <a:pt x="147" y="649"/>
                    <a:pt x="147" y="648"/>
                    <a:pt x="148" y="646"/>
                  </a:cubicBezTo>
                  <a:cubicBezTo>
                    <a:pt x="148" y="646"/>
                    <a:pt x="148" y="646"/>
                    <a:pt x="148" y="646"/>
                  </a:cubicBezTo>
                  <a:cubicBezTo>
                    <a:pt x="148" y="645"/>
                    <a:pt x="145" y="645"/>
                    <a:pt x="144" y="645"/>
                  </a:cubicBezTo>
                  <a:cubicBezTo>
                    <a:pt x="143" y="645"/>
                    <a:pt x="143" y="645"/>
                    <a:pt x="143" y="646"/>
                  </a:cubicBezTo>
                  <a:cubicBezTo>
                    <a:pt x="143" y="646"/>
                    <a:pt x="142" y="647"/>
                    <a:pt x="141" y="648"/>
                  </a:cubicBezTo>
                  <a:cubicBezTo>
                    <a:pt x="140" y="649"/>
                    <a:pt x="138" y="650"/>
                    <a:pt x="138" y="650"/>
                  </a:cubicBezTo>
                  <a:cubicBezTo>
                    <a:pt x="137" y="650"/>
                    <a:pt x="137" y="651"/>
                    <a:pt x="137" y="651"/>
                  </a:cubicBezTo>
                  <a:cubicBezTo>
                    <a:pt x="137" y="652"/>
                    <a:pt x="137" y="652"/>
                    <a:pt x="137" y="652"/>
                  </a:cubicBezTo>
                  <a:cubicBezTo>
                    <a:pt x="136" y="652"/>
                    <a:pt x="136" y="653"/>
                    <a:pt x="136" y="653"/>
                  </a:cubicBezTo>
                  <a:cubicBezTo>
                    <a:pt x="137" y="654"/>
                    <a:pt x="136" y="655"/>
                    <a:pt x="136" y="656"/>
                  </a:cubicBezTo>
                  <a:cubicBezTo>
                    <a:pt x="136" y="656"/>
                    <a:pt x="135" y="656"/>
                    <a:pt x="135" y="656"/>
                  </a:cubicBezTo>
                  <a:cubicBezTo>
                    <a:pt x="135" y="657"/>
                    <a:pt x="135" y="657"/>
                    <a:pt x="136" y="657"/>
                  </a:cubicBezTo>
                  <a:cubicBezTo>
                    <a:pt x="136" y="658"/>
                    <a:pt x="134" y="658"/>
                    <a:pt x="134" y="658"/>
                  </a:cubicBezTo>
                  <a:cubicBezTo>
                    <a:pt x="133" y="657"/>
                    <a:pt x="133" y="657"/>
                    <a:pt x="133" y="657"/>
                  </a:cubicBezTo>
                  <a:cubicBezTo>
                    <a:pt x="133" y="656"/>
                    <a:pt x="132" y="655"/>
                    <a:pt x="131" y="655"/>
                  </a:cubicBezTo>
                  <a:cubicBezTo>
                    <a:pt x="131" y="655"/>
                    <a:pt x="131" y="654"/>
                    <a:pt x="130" y="653"/>
                  </a:cubicBezTo>
                  <a:cubicBezTo>
                    <a:pt x="130" y="653"/>
                    <a:pt x="130" y="652"/>
                    <a:pt x="129" y="651"/>
                  </a:cubicBezTo>
                  <a:cubicBezTo>
                    <a:pt x="128" y="651"/>
                    <a:pt x="128" y="651"/>
                    <a:pt x="127" y="651"/>
                  </a:cubicBezTo>
                  <a:cubicBezTo>
                    <a:pt x="127" y="652"/>
                    <a:pt x="125" y="651"/>
                    <a:pt x="125" y="651"/>
                  </a:cubicBezTo>
                  <a:cubicBezTo>
                    <a:pt x="124" y="651"/>
                    <a:pt x="124" y="651"/>
                    <a:pt x="124" y="650"/>
                  </a:cubicBezTo>
                  <a:cubicBezTo>
                    <a:pt x="124" y="650"/>
                    <a:pt x="124" y="650"/>
                    <a:pt x="124" y="650"/>
                  </a:cubicBezTo>
                  <a:cubicBezTo>
                    <a:pt x="123" y="650"/>
                    <a:pt x="123" y="649"/>
                    <a:pt x="124" y="649"/>
                  </a:cubicBezTo>
                  <a:cubicBezTo>
                    <a:pt x="124" y="648"/>
                    <a:pt x="124" y="648"/>
                    <a:pt x="123" y="648"/>
                  </a:cubicBezTo>
                  <a:cubicBezTo>
                    <a:pt x="123" y="648"/>
                    <a:pt x="120" y="647"/>
                    <a:pt x="120" y="647"/>
                  </a:cubicBezTo>
                  <a:cubicBezTo>
                    <a:pt x="120" y="646"/>
                    <a:pt x="121" y="646"/>
                    <a:pt x="121" y="646"/>
                  </a:cubicBezTo>
                  <a:cubicBezTo>
                    <a:pt x="122" y="645"/>
                    <a:pt x="122" y="645"/>
                    <a:pt x="122" y="644"/>
                  </a:cubicBezTo>
                  <a:cubicBezTo>
                    <a:pt x="122" y="644"/>
                    <a:pt x="122" y="642"/>
                    <a:pt x="122" y="642"/>
                  </a:cubicBezTo>
                  <a:cubicBezTo>
                    <a:pt x="123" y="641"/>
                    <a:pt x="122" y="640"/>
                    <a:pt x="122" y="639"/>
                  </a:cubicBezTo>
                  <a:cubicBezTo>
                    <a:pt x="121" y="637"/>
                    <a:pt x="122" y="636"/>
                    <a:pt x="122" y="635"/>
                  </a:cubicBezTo>
                  <a:cubicBezTo>
                    <a:pt x="122" y="634"/>
                    <a:pt x="120" y="634"/>
                    <a:pt x="120" y="634"/>
                  </a:cubicBezTo>
                  <a:cubicBezTo>
                    <a:pt x="119" y="634"/>
                    <a:pt x="119" y="634"/>
                    <a:pt x="119" y="633"/>
                  </a:cubicBezTo>
                  <a:cubicBezTo>
                    <a:pt x="119" y="633"/>
                    <a:pt x="120" y="632"/>
                    <a:pt x="120" y="631"/>
                  </a:cubicBezTo>
                  <a:cubicBezTo>
                    <a:pt x="120" y="630"/>
                    <a:pt x="118" y="631"/>
                    <a:pt x="117" y="631"/>
                  </a:cubicBezTo>
                  <a:cubicBezTo>
                    <a:pt x="117" y="631"/>
                    <a:pt x="116" y="630"/>
                    <a:pt x="115" y="629"/>
                  </a:cubicBezTo>
                  <a:cubicBezTo>
                    <a:pt x="115" y="629"/>
                    <a:pt x="115" y="630"/>
                    <a:pt x="114" y="630"/>
                  </a:cubicBezTo>
                  <a:cubicBezTo>
                    <a:pt x="114" y="631"/>
                    <a:pt x="112" y="631"/>
                    <a:pt x="112" y="630"/>
                  </a:cubicBezTo>
                  <a:cubicBezTo>
                    <a:pt x="111" y="630"/>
                    <a:pt x="111" y="630"/>
                    <a:pt x="110" y="631"/>
                  </a:cubicBezTo>
                  <a:cubicBezTo>
                    <a:pt x="110" y="631"/>
                    <a:pt x="109" y="631"/>
                    <a:pt x="108" y="631"/>
                  </a:cubicBezTo>
                  <a:cubicBezTo>
                    <a:pt x="108" y="631"/>
                    <a:pt x="107" y="631"/>
                    <a:pt x="107" y="630"/>
                  </a:cubicBezTo>
                  <a:cubicBezTo>
                    <a:pt x="107" y="629"/>
                    <a:pt x="106" y="630"/>
                    <a:pt x="105" y="630"/>
                  </a:cubicBezTo>
                  <a:cubicBezTo>
                    <a:pt x="105" y="630"/>
                    <a:pt x="104" y="630"/>
                    <a:pt x="104" y="630"/>
                  </a:cubicBezTo>
                  <a:cubicBezTo>
                    <a:pt x="103" y="630"/>
                    <a:pt x="103" y="631"/>
                    <a:pt x="102" y="631"/>
                  </a:cubicBezTo>
                  <a:cubicBezTo>
                    <a:pt x="101" y="632"/>
                    <a:pt x="101" y="631"/>
                    <a:pt x="100" y="631"/>
                  </a:cubicBezTo>
                  <a:cubicBezTo>
                    <a:pt x="99" y="631"/>
                    <a:pt x="100" y="632"/>
                    <a:pt x="99" y="632"/>
                  </a:cubicBezTo>
                  <a:cubicBezTo>
                    <a:pt x="99" y="632"/>
                    <a:pt x="98" y="632"/>
                    <a:pt x="98" y="632"/>
                  </a:cubicBezTo>
                  <a:cubicBezTo>
                    <a:pt x="98" y="632"/>
                    <a:pt x="98" y="630"/>
                    <a:pt x="98" y="629"/>
                  </a:cubicBezTo>
                  <a:cubicBezTo>
                    <a:pt x="98" y="629"/>
                    <a:pt x="97" y="629"/>
                    <a:pt x="97" y="629"/>
                  </a:cubicBezTo>
                  <a:cubicBezTo>
                    <a:pt x="96" y="629"/>
                    <a:pt x="95" y="629"/>
                    <a:pt x="95" y="629"/>
                  </a:cubicBezTo>
                  <a:cubicBezTo>
                    <a:pt x="94" y="629"/>
                    <a:pt x="93" y="630"/>
                    <a:pt x="91" y="631"/>
                  </a:cubicBezTo>
                  <a:cubicBezTo>
                    <a:pt x="90" y="632"/>
                    <a:pt x="90" y="632"/>
                    <a:pt x="90" y="633"/>
                  </a:cubicBezTo>
                  <a:cubicBezTo>
                    <a:pt x="89" y="633"/>
                    <a:pt x="88" y="633"/>
                    <a:pt x="88" y="633"/>
                  </a:cubicBezTo>
                  <a:cubicBezTo>
                    <a:pt x="88" y="633"/>
                    <a:pt x="87" y="633"/>
                    <a:pt x="87" y="634"/>
                  </a:cubicBezTo>
                  <a:cubicBezTo>
                    <a:pt x="86" y="634"/>
                    <a:pt x="84" y="634"/>
                    <a:pt x="84" y="633"/>
                  </a:cubicBezTo>
                  <a:cubicBezTo>
                    <a:pt x="83" y="633"/>
                    <a:pt x="82" y="634"/>
                    <a:pt x="82" y="634"/>
                  </a:cubicBezTo>
                  <a:cubicBezTo>
                    <a:pt x="81" y="635"/>
                    <a:pt x="81" y="635"/>
                    <a:pt x="81" y="634"/>
                  </a:cubicBezTo>
                  <a:cubicBezTo>
                    <a:pt x="80" y="634"/>
                    <a:pt x="78" y="635"/>
                    <a:pt x="77" y="636"/>
                  </a:cubicBezTo>
                  <a:cubicBezTo>
                    <a:pt x="77" y="636"/>
                    <a:pt x="77" y="636"/>
                    <a:pt x="77" y="637"/>
                  </a:cubicBezTo>
                  <a:cubicBezTo>
                    <a:pt x="77" y="637"/>
                    <a:pt x="75" y="636"/>
                    <a:pt x="74" y="636"/>
                  </a:cubicBezTo>
                  <a:cubicBezTo>
                    <a:pt x="73" y="636"/>
                    <a:pt x="73" y="637"/>
                    <a:pt x="73" y="637"/>
                  </a:cubicBezTo>
                  <a:cubicBezTo>
                    <a:pt x="73" y="638"/>
                    <a:pt x="72" y="639"/>
                    <a:pt x="71" y="640"/>
                  </a:cubicBezTo>
                  <a:cubicBezTo>
                    <a:pt x="71" y="640"/>
                    <a:pt x="70" y="640"/>
                    <a:pt x="69" y="640"/>
                  </a:cubicBezTo>
                  <a:cubicBezTo>
                    <a:pt x="69" y="640"/>
                    <a:pt x="68" y="639"/>
                    <a:pt x="68" y="638"/>
                  </a:cubicBezTo>
                  <a:cubicBezTo>
                    <a:pt x="68" y="637"/>
                    <a:pt x="66" y="636"/>
                    <a:pt x="65" y="635"/>
                  </a:cubicBezTo>
                  <a:cubicBezTo>
                    <a:pt x="64" y="634"/>
                    <a:pt x="63" y="635"/>
                    <a:pt x="62" y="635"/>
                  </a:cubicBezTo>
                  <a:cubicBezTo>
                    <a:pt x="62" y="635"/>
                    <a:pt x="60" y="635"/>
                    <a:pt x="60" y="635"/>
                  </a:cubicBezTo>
                  <a:cubicBezTo>
                    <a:pt x="59" y="635"/>
                    <a:pt x="59" y="634"/>
                    <a:pt x="59" y="633"/>
                  </a:cubicBezTo>
                  <a:cubicBezTo>
                    <a:pt x="58" y="632"/>
                    <a:pt x="58" y="633"/>
                    <a:pt x="57" y="633"/>
                  </a:cubicBezTo>
                  <a:cubicBezTo>
                    <a:pt x="56" y="633"/>
                    <a:pt x="56" y="633"/>
                    <a:pt x="55" y="633"/>
                  </a:cubicBezTo>
                  <a:cubicBezTo>
                    <a:pt x="55" y="633"/>
                    <a:pt x="53" y="633"/>
                    <a:pt x="53" y="633"/>
                  </a:cubicBezTo>
                  <a:cubicBezTo>
                    <a:pt x="52" y="633"/>
                    <a:pt x="52" y="633"/>
                    <a:pt x="52" y="632"/>
                  </a:cubicBezTo>
                  <a:cubicBezTo>
                    <a:pt x="52" y="632"/>
                    <a:pt x="51" y="632"/>
                    <a:pt x="51" y="632"/>
                  </a:cubicBezTo>
                  <a:cubicBezTo>
                    <a:pt x="50" y="632"/>
                    <a:pt x="50" y="632"/>
                    <a:pt x="50" y="631"/>
                  </a:cubicBezTo>
                  <a:cubicBezTo>
                    <a:pt x="50" y="631"/>
                    <a:pt x="49" y="631"/>
                    <a:pt x="48" y="631"/>
                  </a:cubicBezTo>
                  <a:cubicBezTo>
                    <a:pt x="47" y="631"/>
                    <a:pt x="47" y="630"/>
                    <a:pt x="47" y="630"/>
                  </a:cubicBezTo>
                  <a:cubicBezTo>
                    <a:pt x="47" y="629"/>
                    <a:pt x="46" y="629"/>
                    <a:pt x="45" y="629"/>
                  </a:cubicBezTo>
                  <a:cubicBezTo>
                    <a:pt x="45" y="628"/>
                    <a:pt x="44" y="628"/>
                    <a:pt x="44" y="628"/>
                  </a:cubicBezTo>
                  <a:cubicBezTo>
                    <a:pt x="44" y="627"/>
                    <a:pt x="44" y="627"/>
                    <a:pt x="44" y="626"/>
                  </a:cubicBezTo>
                  <a:cubicBezTo>
                    <a:pt x="43" y="625"/>
                    <a:pt x="45" y="625"/>
                    <a:pt x="46" y="625"/>
                  </a:cubicBezTo>
                  <a:cubicBezTo>
                    <a:pt x="47" y="624"/>
                    <a:pt x="46" y="624"/>
                    <a:pt x="46" y="623"/>
                  </a:cubicBezTo>
                  <a:cubicBezTo>
                    <a:pt x="46" y="623"/>
                    <a:pt x="46" y="623"/>
                    <a:pt x="46" y="622"/>
                  </a:cubicBezTo>
                  <a:cubicBezTo>
                    <a:pt x="46" y="621"/>
                    <a:pt x="45" y="621"/>
                    <a:pt x="44" y="621"/>
                  </a:cubicBezTo>
                  <a:cubicBezTo>
                    <a:pt x="44" y="621"/>
                    <a:pt x="43" y="621"/>
                    <a:pt x="43" y="620"/>
                  </a:cubicBezTo>
                  <a:cubicBezTo>
                    <a:pt x="43" y="620"/>
                    <a:pt x="42" y="619"/>
                    <a:pt x="42" y="618"/>
                  </a:cubicBezTo>
                  <a:cubicBezTo>
                    <a:pt x="42" y="618"/>
                    <a:pt x="41" y="618"/>
                    <a:pt x="40" y="619"/>
                  </a:cubicBezTo>
                  <a:cubicBezTo>
                    <a:pt x="40" y="619"/>
                    <a:pt x="40" y="620"/>
                    <a:pt x="40" y="620"/>
                  </a:cubicBezTo>
                  <a:cubicBezTo>
                    <a:pt x="40" y="620"/>
                    <a:pt x="40" y="621"/>
                    <a:pt x="40" y="621"/>
                  </a:cubicBezTo>
                  <a:cubicBezTo>
                    <a:pt x="39" y="621"/>
                    <a:pt x="38" y="621"/>
                    <a:pt x="38" y="621"/>
                  </a:cubicBezTo>
                  <a:cubicBezTo>
                    <a:pt x="38" y="621"/>
                    <a:pt x="37" y="620"/>
                    <a:pt x="37" y="620"/>
                  </a:cubicBezTo>
                  <a:cubicBezTo>
                    <a:pt x="37" y="619"/>
                    <a:pt x="36" y="619"/>
                    <a:pt x="35" y="620"/>
                  </a:cubicBezTo>
                  <a:cubicBezTo>
                    <a:pt x="35" y="621"/>
                    <a:pt x="33" y="622"/>
                    <a:pt x="33" y="622"/>
                  </a:cubicBezTo>
                  <a:cubicBezTo>
                    <a:pt x="33" y="622"/>
                    <a:pt x="32" y="620"/>
                    <a:pt x="31" y="620"/>
                  </a:cubicBezTo>
                  <a:cubicBezTo>
                    <a:pt x="30" y="620"/>
                    <a:pt x="28" y="621"/>
                    <a:pt x="28" y="622"/>
                  </a:cubicBezTo>
                  <a:cubicBezTo>
                    <a:pt x="28" y="622"/>
                    <a:pt x="27" y="622"/>
                    <a:pt x="26" y="622"/>
                  </a:cubicBezTo>
                  <a:cubicBezTo>
                    <a:pt x="25" y="621"/>
                    <a:pt x="25" y="622"/>
                    <a:pt x="25" y="623"/>
                  </a:cubicBezTo>
                  <a:cubicBezTo>
                    <a:pt x="25" y="623"/>
                    <a:pt x="25" y="624"/>
                    <a:pt x="25" y="624"/>
                  </a:cubicBezTo>
                  <a:cubicBezTo>
                    <a:pt x="25" y="625"/>
                    <a:pt x="25" y="625"/>
                    <a:pt x="25" y="626"/>
                  </a:cubicBezTo>
                  <a:cubicBezTo>
                    <a:pt x="25" y="626"/>
                    <a:pt x="26" y="627"/>
                    <a:pt x="25" y="626"/>
                  </a:cubicBezTo>
                  <a:cubicBezTo>
                    <a:pt x="25" y="626"/>
                    <a:pt x="25" y="627"/>
                    <a:pt x="24" y="627"/>
                  </a:cubicBezTo>
                  <a:cubicBezTo>
                    <a:pt x="24" y="627"/>
                    <a:pt x="24" y="627"/>
                    <a:pt x="23" y="628"/>
                  </a:cubicBezTo>
                  <a:cubicBezTo>
                    <a:pt x="23" y="628"/>
                    <a:pt x="23" y="629"/>
                    <a:pt x="23" y="629"/>
                  </a:cubicBezTo>
                  <a:cubicBezTo>
                    <a:pt x="23" y="629"/>
                    <a:pt x="22" y="628"/>
                    <a:pt x="22" y="627"/>
                  </a:cubicBezTo>
                  <a:cubicBezTo>
                    <a:pt x="21" y="627"/>
                    <a:pt x="20" y="627"/>
                    <a:pt x="20" y="627"/>
                  </a:cubicBezTo>
                  <a:cubicBezTo>
                    <a:pt x="20" y="627"/>
                    <a:pt x="19" y="628"/>
                    <a:pt x="19" y="628"/>
                  </a:cubicBezTo>
                  <a:cubicBezTo>
                    <a:pt x="19" y="628"/>
                    <a:pt x="18" y="628"/>
                    <a:pt x="18" y="628"/>
                  </a:cubicBezTo>
                  <a:cubicBezTo>
                    <a:pt x="18" y="627"/>
                    <a:pt x="17" y="628"/>
                    <a:pt x="17" y="628"/>
                  </a:cubicBezTo>
                  <a:cubicBezTo>
                    <a:pt x="17" y="629"/>
                    <a:pt x="16" y="629"/>
                    <a:pt x="16" y="629"/>
                  </a:cubicBezTo>
                  <a:cubicBezTo>
                    <a:pt x="15" y="629"/>
                    <a:pt x="15" y="631"/>
                    <a:pt x="14" y="631"/>
                  </a:cubicBezTo>
                  <a:cubicBezTo>
                    <a:pt x="13" y="631"/>
                    <a:pt x="12" y="632"/>
                    <a:pt x="12" y="632"/>
                  </a:cubicBezTo>
                  <a:cubicBezTo>
                    <a:pt x="11" y="632"/>
                    <a:pt x="11" y="632"/>
                    <a:pt x="11" y="633"/>
                  </a:cubicBezTo>
                  <a:cubicBezTo>
                    <a:pt x="10" y="633"/>
                    <a:pt x="9" y="633"/>
                    <a:pt x="8" y="633"/>
                  </a:cubicBezTo>
                  <a:cubicBezTo>
                    <a:pt x="8" y="633"/>
                    <a:pt x="8" y="632"/>
                    <a:pt x="8" y="631"/>
                  </a:cubicBezTo>
                  <a:cubicBezTo>
                    <a:pt x="7" y="630"/>
                    <a:pt x="7" y="630"/>
                    <a:pt x="7" y="631"/>
                  </a:cubicBezTo>
                  <a:cubicBezTo>
                    <a:pt x="6" y="631"/>
                    <a:pt x="6" y="630"/>
                    <a:pt x="5" y="630"/>
                  </a:cubicBezTo>
                  <a:cubicBezTo>
                    <a:pt x="5" y="629"/>
                    <a:pt x="5" y="629"/>
                    <a:pt x="6" y="628"/>
                  </a:cubicBezTo>
                  <a:cubicBezTo>
                    <a:pt x="7" y="628"/>
                    <a:pt x="6" y="627"/>
                    <a:pt x="6" y="627"/>
                  </a:cubicBezTo>
                  <a:cubicBezTo>
                    <a:pt x="5" y="626"/>
                    <a:pt x="5" y="625"/>
                    <a:pt x="5" y="625"/>
                  </a:cubicBezTo>
                  <a:cubicBezTo>
                    <a:pt x="5" y="624"/>
                    <a:pt x="4" y="625"/>
                    <a:pt x="4" y="625"/>
                  </a:cubicBezTo>
                  <a:cubicBezTo>
                    <a:pt x="3" y="625"/>
                    <a:pt x="3" y="623"/>
                    <a:pt x="4" y="623"/>
                  </a:cubicBezTo>
                  <a:cubicBezTo>
                    <a:pt x="4" y="623"/>
                    <a:pt x="3" y="621"/>
                    <a:pt x="3" y="621"/>
                  </a:cubicBezTo>
                  <a:cubicBezTo>
                    <a:pt x="3" y="621"/>
                    <a:pt x="3" y="620"/>
                    <a:pt x="3" y="619"/>
                  </a:cubicBezTo>
                  <a:cubicBezTo>
                    <a:pt x="2" y="619"/>
                    <a:pt x="1" y="618"/>
                    <a:pt x="0" y="617"/>
                  </a:cubicBezTo>
                  <a:cubicBezTo>
                    <a:pt x="0" y="617"/>
                    <a:pt x="0" y="615"/>
                    <a:pt x="1" y="614"/>
                  </a:cubicBezTo>
                  <a:cubicBezTo>
                    <a:pt x="1" y="613"/>
                    <a:pt x="3" y="613"/>
                    <a:pt x="3" y="614"/>
                  </a:cubicBezTo>
                  <a:cubicBezTo>
                    <a:pt x="4" y="614"/>
                    <a:pt x="4" y="614"/>
                    <a:pt x="5" y="614"/>
                  </a:cubicBezTo>
                  <a:cubicBezTo>
                    <a:pt x="5" y="614"/>
                    <a:pt x="6" y="614"/>
                    <a:pt x="6" y="615"/>
                  </a:cubicBezTo>
                  <a:cubicBezTo>
                    <a:pt x="7" y="616"/>
                    <a:pt x="7" y="617"/>
                    <a:pt x="8" y="617"/>
                  </a:cubicBezTo>
                  <a:cubicBezTo>
                    <a:pt x="9" y="617"/>
                    <a:pt x="10" y="617"/>
                    <a:pt x="11" y="617"/>
                  </a:cubicBezTo>
                  <a:cubicBezTo>
                    <a:pt x="12" y="617"/>
                    <a:pt x="12" y="615"/>
                    <a:pt x="13" y="615"/>
                  </a:cubicBezTo>
                  <a:cubicBezTo>
                    <a:pt x="13" y="615"/>
                    <a:pt x="16" y="614"/>
                    <a:pt x="17" y="614"/>
                  </a:cubicBezTo>
                  <a:cubicBezTo>
                    <a:pt x="17" y="614"/>
                    <a:pt x="18" y="615"/>
                    <a:pt x="19" y="614"/>
                  </a:cubicBezTo>
                  <a:cubicBezTo>
                    <a:pt x="19" y="614"/>
                    <a:pt x="21" y="613"/>
                    <a:pt x="21" y="612"/>
                  </a:cubicBezTo>
                  <a:cubicBezTo>
                    <a:pt x="22" y="612"/>
                    <a:pt x="24" y="612"/>
                    <a:pt x="24" y="611"/>
                  </a:cubicBezTo>
                  <a:cubicBezTo>
                    <a:pt x="25" y="611"/>
                    <a:pt x="25" y="610"/>
                    <a:pt x="26" y="610"/>
                  </a:cubicBezTo>
                  <a:cubicBezTo>
                    <a:pt x="27" y="610"/>
                    <a:pt x="27" y="611"/>
                    <a:pt x="28" y="611"/>
                  </a:cubicBezTo>
                  <a:cubicBezTo>
                    <a:pt x="29" y="611"/>
                    <a:pt x="28" y="610"/>
                    <a:pt x="29" y="609"/>
                  </a:cubicBezTo>
                  <a:cubicBezTo>
                    <a:pt x="30" y="609"/>
                    <a:pt x="31" y="607"/>
                    <a:pt x="32" y="607"/>
                  </a:cubicBezTo>
                  <a:cubicBezTo>
                    <a:pt x="32" y="606"/>
                    <a:pt x="33" y="606"/>
                    <a:pt x="33" y="605"/>
                  </a:cubicBezTo>
                  <a:cubicBezTo>
                    <a:pt x="32" y="604"/>
                    <a:pt x="33" y="603"/>
                    <a:pt x="33" y="602"/>
                  </a:cubicBezTo>
                  <a:cubicBezTo>
                    <a:pt x="32" y="601"/>
                    <a:pt x="32" y="601"/>
                    <a:pt x="32" y="600"/>
                  </a:cubicBezTo>
                  <a:cubicBezTo>
                    <a:pt x="33" y="599"/>
                    <a:pt x="34" y="600"/>
                    <a:pt x="33" y="599"/>
                  </a:cubicBezTo>
                  <a:cubicBezTo>
                    <a:pt x="32" y="598"/>
                    <a:pt x="32" y="597"/>
                    <a:pt x="33" y="596"/>
                  </a:cubicBezTo>
                  <a:cubicBezTo>
                    <a:pt x="33" y="596"/>
                    <a:pt x="34" y="595"/>
                    <a:pt x="33" y="595"/>
                  </a:cubicBezTo>
                  <a:cubicBezTo>
                    <a:pt x="33" y="594"/>
                    <a:pt x="32" y="595"/>
                    <a:pt x="32" y="594"/>
                  </a:cubicBezTo>
                  <a:cubicBezTo>
                    <a:pt x="33" y="593"/>
                    <a:pt x="33" y="592"/>
                    <a:pt x="33" y="593"/>
                  </a:cubicBezTo>
                  <a:cubicBezTo>
                    <a:pt x="32" y="593"/>
                    <a:pt x="31" y="594"/>
                    <a:pt x="31" y="593"/>
                  </a:cubicBezTo>
                  <a:cubicBezTo>
                    <a:pt x="31" y="592"/>
                    <a:pt x="32" y="592"/>
                    <a:pt x="32" y="591"/>
                  </a:cubicBezTo>
                  <a:cubicBezTo>
                    <a:pt x="33" y="591"/>
                    <a:pt x="32" y="590"/>
                    <a:pt x="33" y="589"/>
                  </a:cubicBezTo>
                  <a:cubicBezTo>
                    <a:pt x="33" y="589"/>
                    <a:pt x="33" y="588"/>
                    <a:pt x="34" y="588"/>
                  </a:cubicBezTo>
                  <a:cubicBezTo>
                    <a:pt x="34" y="588"/>
                    <a:pt x="34" y="589"/>
                    <a:pt x="34" y="590"/>
                  </a:cubicBezTo>
                  <a:cubicBezTo>
                    <a:pt x="34" y="590"/>
                    <a:pt x="34" y="592"/>
                    <a:pt x="35" y="592"/>
                  </a:cubicBezTo>
                  <a:cubicBezTo>
                    <a:pt x="35" y="593"/>
                    <a:pt x="36" y="593"/>
                    <a:pt x="36" y="592"/>
                  </a:cubicBezTo>
                  <a:cubicBezTo>
                    <a:pt x="37" y="591"/>
                    <a:pt x="36" y="590"/>
                    <a:pt x="36" y="589"/>
                  </a:cubicBezTo>
                  <a:cubicBezTo>
                    <a:pt x="36" y="588"/>
                    <a:pt x="36" y="587"/>
                    <a:pt x="35" y="587"/>
                  </a:cubicBezTo>
                  <a:cubicBezTo>
                    <a:pt x="35" y="586"/>
                    <a:pt x="34" y="586"/>
                    <a:pt x="34" y="585"/>
                  </a:cubicBezTo>
                  <a:cubicBezTo>
                    <a:pt x="33" y="585"/>
                    <a:pt x="32" y="584"/>
                    <a:pt x="31" y="584"/>
                  </a:cubicBezTo>
                  <a:cubicBezTo>
                    <a:pt x="30" y="584"/>
                    <a:pt x="28" y="585"/>
                    <a:pt x="27" y="585"/>
                  </a:cubicBezTo>
                  <a:cubicBezTo>
                    <a:pt x="27" y="584"/>
                    <a:pt x="27" y="583"/>
                    <a:pt x="25" y="583"/>
                  </a:cubicBezTo>
                  <a:cubicBezTo>
                    <a:pt x="24" y="582"/>
                    <a:pt x="23" y="582"/>
                    <a:pt x="23" y="582"/>
                  </a:cubicBezTo>
                  <a:cubicBezTo>
                    <a:pt x="22" y="581"/>
                    <a:pt x="23" y="580"/>
                    <a:pt x="21" y="580"/>
                  </a:cubicBezTo>
                  <a:cubicBezTo>
                    <a:pt x="20" y="580"/>
                    <a:pt x="19" y="580"/>
                    <a:pt x="19" y="579"/>
                  </a:cubicBezTo>
                  <a:cubicBezTo>
                    <a:pt x="19" y="578"/>
                    <a:pt x="19" y="578"/>
                    <a:pt x="19" y="578"/>
                  </a:cubicBezTo>
                  <a:cubicBezTo>
                    <a:pt x="20" y="578"/>
                    <a:pt x="20" y="577"/>
                    <a:pt x="20" y="576"/>
                  </a:cubicBezTo>
                  <a:cubicBezTo>
                    <a:pt x="19" y="576"/>
                    <a:pt x="19" y="575"/>
                    <a:pt x="18" y="574"/>
                  </a:cubicBezTo>
                  <a:cubicBezTo>
                    <a:pt x="17" y="572"/>
                    <a:pt x="16" y="571"/>
                    <a:pt x="16" y="571"/>
                  </a:cubicBezTo>
                  <a:cubicBezTo>
                    <a:pt x="17" y="571"/>
                    <a:pt x="18" y="570"/>
                    <a:pt x="18" y="571"/>
                  </a:cubicBezTo>
                  <a:cubicBezTo>
                    <a:pt x="19" y="571"/>
                    <a:pt x="19" y="572"/>
                    <a:pt x="20" y="572"/>
                  </a:cubicBezTo>
                  <a:cubicBezTo>
                    <a:pt x="21" y="572"/>
                    <a:pt x="21" y="571"/>
                    <a:pt x="22" y="571"/>
                  </a:cubicBezTo>
                  <a:cubicBezTo>
                    <a:pt x="23" y="571"/>
                    <a:pt x="25" y="572"/>
                    <a:pt x="25" y="571"/>
                  </a:cubicBezTo>
                  <a:cubicBezTo>
                    <a:pt x="26" y="570"/>
                    <a:pt x="26" y="568"/>
                    <a:pt x="26" y="567"/>
                  </a:cubicBezTo>
                  <a:cubicBezTo>
                    <a:pt x="26" y="566"/>
                    <a:pt x="25" y="565"/>
                    <a:pt x="26" y="564"/>
                  </a:cubicBezTo>
                  <a:cubicBezTo>
                    <a:pt x="27" y="564"/>
                    <a:pt x="26" y="563"/>
                    <a:pt x="26" y="561"/>
                  </a:cubicBezTo>
                  <a:cubicBezTo>
                    <a:pt x="27" y="560"/>
                    <a:pt x="29" y="559"/>
                    <a:pt x="29" y="559"/>
                  </a:cubicBezTo>
                  <a:cubicBezTo>
                    <a:pt x="29" y="558"/>
                    <a:pt x="30" y="558"/>
                    <a:pt x="30" y="557"/>
                  </a:cubicBezTo>
                  <a:cubicBezTo>
                    <a:pt x="30" y="556"/>
                    <a:pt x="30" y="555"/>
                    <a:pt x="31" y="555"/>
                  </a:cubicBezTo>
                  <a:cubicBezTo>
                    <a:pt x="32" y="556"/>
                    <a:pt x="32" y="556"/>
                    <a:pt x="33" y="555"/>
                  </a:cubicBezTo>
                  <a:cubicBezTo>
                    <a:pt x="34" y="554"/>
                    <a:pt x="33" y="554"/>
                    <a:pt x="34" y="553"/>
                  </a:cubicBezTo>
                  <a:cubicBezTo>
                    <a:pt x="35" y="553"/>
                    <a:pt x="35" y="552"/>
                    <a:pt x="35" y="552"/>
                  </a:cubicBezTo>
                  <a:cubicBezTo>
                    <a:pt x="35" y="551"/>
                    <a:pt x="36" y="551"/>
                    <a:pt x="37" y="551"/>
                  </a:cubicBezTo>
                  <a:cubicBezTo>
                    <a:pt x="38" y="551"/>
                    <a:pt x="37" y="551"/>
                    <a:pt x="38" y="551"/>
                  </a:cubicBezTo>
                  <a:cubicBezTo>
                    <a:pt x="39" y="551"/>
                    <a:pt x="40" y="552"/>
                    <a:pt x="40" y="552"/>
                  </a:cubicBezTo>
                  <a:cubicBezTo>
                    <a:pt x="41" y="552"/>
                    <a:pt x="41" y="551"/>
                    <a:pt x="42" y="551"/>
                  </a:cubicBezTo>
                  <a:cubicBezTo>
                    <a:pt x="43" y="551"/>
                    <a:pt x="44" y="550"/>
                    <a:pt x="45" y="550"/>
                  </a:cubicBezTo>
                  <a:cubicBezTo>
                    <a:pt x="45" y="551"/>
                    <a:pt x="46" y="551"/>
                    <a:pt x="47" y="551"/>
                  </a:cubicBezTo>
                  <a:cubicBezTo>
                    <a:pt x="47" y="551"/>
                    <a:pt x="47" y="552"/>
                    <a:pt x="48" y="552"/>
                  </a:cubicBezTo>
                  <a:cubicBezTo>
                    <a:pt x="46" y="553"/>
                    <a:pt x="46" y="553"/>
                    <a:pt x="46" y="553"/>
                  </a:cubicBezTo>
                  <a:cubicBezTo>
                    <a:pt x="46" y="553"/>
                    <a:pt x="46" y="554"/>
                    <a:pt x="46" y="554"/>
                  </a:cubicBezTo>
                  <a:cubicBezTo>
                    <a:pt x="46" y="554"/>
                    <a:pt x="46" y="554"/>
                    <a:pt x="47" y="554"/>
                  </a:cubicBezTo>
                  <a:cubicBezTo>
                    <a:pt x="48" y="554"/>
                    <a:pt x="49" y="553"/>
                    <a:pt x="49" y="554"/>
                  </a:cubicBezTo>
                  <a:cubicBezTo>
                    <a:pt x="49" y="554"/>
                    <a:pt x="48" y="555"/>
                    <a:pt x="49" y="555"/>
                  </a:cubicBezTo>
                  <a:cubicBezTo>
                    <a:pt x="50" y="556"/>
                    <a:pt x="52" y="557"/>
                    <a:pt x="52" y="557"/>
                  </a:cubicBezTo>
                  <a:cubicBezTo>
                    <a:pt x="53" y="556"/>
                    <a:pt x="53" y="555"/>
                    <a:pt x="54" y="555"/>
                  </a:cubicBezTo>
                  <a:cubicBezTo>
                    <a:pt x="55" y="555"/>
                    <a:pt x="56" y="554"/>
                    <a:pt x="57" y="554"/>
                  </a:cubicBezTo>
                  <a:cubicBezTo>
                    <a:pt x="57" y="553"/>
                    <a:pt x="59" y="551"/>
                    <a:pt x="60" y="551"/>
                  </a:cubicBezTo>
                  <a:cubicBezTo>
                    <a:pt x="61" y="551"/>
                    <a:pt x="62" y="551"/>
                    <a:pt x="62" y="552"/>
                  </a:cubicBezTo>
                  <a:cubicBezTo>
                    <a:pt x="62" y="552"/>
                    <a:pt x="63" y="552"/>
                    <a:pt x="63" y="553"/>
                  </a:cubicBezTo>
                  <a:cubicBezTo>
                    <a:pt x="64" y="553"/>
                    <a:pt x="64" y="553"/>
                    <a:pt x="65" y="552"/>
                  </a:cubicBezTo>
                  <a:cubicBezTo>
                    <a:pt x="65" y="551"/>
                    <a:pt x="66" y="552"/>
                    <a:pt x="66" y="551"/>
                  </a:cubicBezTo>
                  <a:cubicBezTo>
                    <a:pt x="66" y="550"/>
                    <a:pt x="66" y="550"/>
                    <a:pt x="67" y="550"/>
                  </a:cubicBezTo>
                  <a:cubicBezTo>
                    <a:pt x="68" y="550"/>
                    <a:pt x="69" y="550"/>
                    <a:pt x="69" y="550"/>
                  </a:cubicBezTo>
                  <a:cubicBezTo>
                    <a:pt x="70" y="550"/>
                    <a:pt x="71" y="549"/>
                    <a:pt x="72" y="550"/>
                  </a:cubicBezTo>
                  <a:cubicBezTo>
                    <a:pt x="72" y="551"/>
                    <a:pt x="72" y="552"/>
                    <a:pt x="72" y="553"/>
                  </a:cubicBezTo>
                  <a:cubicBezTo>
                    <a:pt x="72" y="554"/>
                    <a:pt x="72" y="556"/>
                    <a:pt x="72" y="557"/>
                  </a:cubicBezTo>
                  <a:cubicBezTo>
                    <a:pt x="73" y="557"/>
                    <a:pt x="73" y="558"/>
                    <a:pt x="74" y="558"/>
                  </a:cubicBezTo>
                  <a:cubicBezTo>
                    <a:pt x="74" y="558"/>
                    <a:pt x="75" y="556"/>
                    <a:pt x="76" y="557"/>
                  </a:cubicBezTo>
                  <a:cubicBezTo>
                    <a:pt x="76" y="558"/>
                    <a:pt x="76" y="559"/>
                    <a:pt x="77" y="559"/>
                  </a:cubicBezTo>
                  <a:cubicBezTo>
                    <a:pt x="78" y="559"/>
                    <a:pt x="80" y="559"/>
                    <a:pt x="80" y="558"/>
                  </a:cubicBezTo>
                  <a:cubicBezTo>
                    <a:pt x="80" y="557"/>
                    <a:pt x="80" y="557"/>
                    <a:pt x="80" y="555"/>
                  </a:cubicBezTo>
                  <a:cubicBezTo>
                    <a:pt x="80" y="554"/>
                    <a:pt x="79" y="553"/>
                    <a:pt x="80" y="553"/>
                  </a:cubicBezTo>
                  <a:cubicBezTo>
                    <a:pt x="81" y="553"/>
                    <a:pt x="82" y="553"/>
                    <a:pt x="82" y="553"/>
                  </a:cubicBezTo>
                  <a:cubicBezTo>
                    <a:pt x="82" y="552"/>
                    <a:pt x="82" y="550"/>
                    <a:pt x="81" y="548"/>
                  </a:cubicBezTo>
                  <a:cubicBezTo>
                    <a:pt x="80" y="547"/>
                    <a:pt x="79" y="547"/>
                    <a:pt x="79" y="546"/>
                  </a:cubicBezTo>
                  <a:cubicBezTo>
                    <a:pt x="79" y="545"/>
                    <a:pt x="78" y="544"/>
                    <a:pt x="78" y="544"/>
                  </a:cubicBezTo>
                  <a:cubicBezTo>
                    <a:pt x="78" y="543"/>
                    <a:pt x="77" y="542"/>
                    <a:pt x="76" y="542"/>
                  </a:cubicBezTo>
                  <a:cubicBezTo>
                    <a:pt x="75" y="542"/>
                    <a:pt x="74" y="541"/>
                    <a:pt x="74" y="540"/>
                  </a:cubicBezTo>
                  <a:cubicBezTo>
                    <a:pt x="74" y="540"/>
                    <a:pt x="74" y="539"/>
                    <a:pt x="74" y="538"/>
                  </a:cubicBezTo>
                  <a:cubicBezTo>
                    <a:pt x="74" y="537"/>
                    <a:pt x="74" y="535"/>
                    <a:pt x="74" y="535"/>
                  </a:cubicBezTo>
                  <a:cubicBezTo>
                    <a:pt x="73" y="535"/>
                    <a:pt x="72" y="535"/>
                    <a:pt x="72" y="534"/>
                  </a:cubicBezTo>
                  <a:cubicBezTo>
                    <a:pt x="72" y="533"/>
                    <a:pt x="72" y="531"/>
                    <a:pt x="73" y="531"/>
                  </a:cubicBezTo>
                  <a:cubicBezTo>
                    <a:pt x="74" y="530"/>
                    <a:pt x="74" y="530"/>
                    <a:pt x="75" y="530"/>
                  </a:cubicBezTo>
                  <a:cubicBezTo>
                    <a:pt x="75" y="529"/>
                    <a:pt x="74" y="529"/>
                    <a:pt x="74" y="528"/>
                  </a:cubicBezTo>
                  <a:cubicBezTo>
                    <a:pt x="73" y="527"/>
                    <a:pt x="73" y="526"/>
                    <a:pt x="72" y="527"/>
                  </a:cubicBezTo>
                  <a:cubicBezTo>
                    <a:pt x="71" y="527"/>
                    <a:pt x="70" y="528"/>
                    <a:pt x="70" y="527"/>
                  </a:cubicBezTo>
                  <a:cubicBezTo>
                    <a:pt x="69" y="527"/>
                    <a:pt x="69" y="526"/>
                    <a:pt x="69" y="525"/>
                  </a:cubicBezTo>
                  <a:cubicBezTo>
                    <a:pt x="69" y="524"/>
                    <a:pt x="68" y="524"/>
                    <a:pt x="69" y="523"/>
                  </a:cubicBezTo>
                  <a:cubicBezTo>
                    <a:pt x="70" y="522"/>
                    <a:pt x="71" y="521"/>
                    <a:pt x="71" y="521"/>
                  </a:cubicBezTo>
                  <a:cubicBezTo>
                    <a:pt x="71" y="520"/>
                    <a:pt x="73" y="519"/>
                    <a:pt x="73" y="518"/>
                  </a:cubicBezTo>
                  <a:cubicBezTo>
                    <a:pt x="73" y="518"/>
                    <a:pt x="74" y="516"/>
                    <a:pt x="73" y="515"/>
                  </a:cubicBezTo>
                  <a:cubicBezTo>
                    <a:pt x="73" y="514"/>
                    <a:pt x="72" y="513"/>
                    <a:pt x="73" y="512"/>
                  </a:cubicBezTo>
                  <a:cubicBezTo>
                    <a:pt x="74" y="512"/>
                    <a:pt x="76" y="509"/>
                    <a:pt x="76" y="509"/>
                  </a:cubicBezTo>
                  <a:cubicBezTo>
                    <a:pt x="75" y="508"/>
                    <a:pt x="74" y="506"/>
                    <a:pt x="75" y="505"/>
                  </a:cubicBezTo>
                  <a:cubicBezTo>
                    <a:pt x="77" y="505"/>
                    <a:pt x="78" y="505"/>
                    <a:pt x="79" y="505"/>
                  </a:cubicBezTo>
                  <a:cubicBezTo>
                    <a:pt x="79" y="505"/>
                    <a:pt x="80" y="505"/>
                    <a:pt x="80" y="504"/>
                  </a:cubicBezTo>
                  <a:cubicBezTo>
                    <a:pt x="80" y="504"/>
                    <a:pt x="82" y="502"/>
                    <a:pt x="81" y="501"/>
                  </a:cubicBezTo>
                  <a:cubicBezTo>
                    <a:pt x="80" y="501"/>
                    <a:pt x="80" y="501"/>
                    <a:pt x="80" y="500"/>
                  </a:cubicBezTo>
                  <a:cubicBezTo>
                    <a:pt x="80" y="499"/>
                    <a:pt x="79" y="499"/>
                    <a:pt x="79" y="497"/>
                  </a:cubicBezTo>
                  <a:cubicBezTo>
                    <a:pt x="79" y="496"/>
                    <a:pt x="78" y="495"/>
                    <a:pt x="78" y="494"/>
                  </a:cubicBezTo>
                  <a:cubicBezTo>
                    <a:pt x="78" y="493"/>
                    <a:pt x="77" y="492"/>
                    <a:pt x="77" y="493"/>
                  </a:cubicBezTo>
                  <a:cubicBezTo>
                    <a:pt x="76" y="493"/>
                    <a:pt x="76" y="494"/>
                    <a:pt x="76" y="494"/>
                  </a:cubicBezTo>
                  <a:cubicBezTo>
                    <a:pt x="75" y="494"/>
                    <a:pt x="74" y="494"/>
                    <a:pt x="74" y="493"/>
                  </a:cubicBezTo>
                  <a:cubicBezTo>
                    <a:pt x="74" y="492"/>
                    <a:pt x="75" y="492"/>
                    <a:pt x="75" y="491"/>
                  </a:cubicBezTo>
                  <a:cubicBezTo>
                    <a:pt x="75" y="490"/>
                    <a:pt x="76" y="489"/>
                    <a:pt x="77" y="489"/>
                  </a:cubicBezTo>
                  <a:cubicBezTo>
                    <a:pt x="78" y="490"/>
                    <a:pt x="78" y="490"/>
                    <a:pt x="79" y="490"/>
                  </a:cubicBezTo>
                  <a:cubicBezTo>
                    <a:pt x="80" y="490"/>
                    <a:pt x="80" y="490"/>
                    <a:pt x="81" y="491"/>
                  </a:cubicBezTo>
                  <a:cubicBezTo>
                    <a:pt x="81" y="492"/>
                    <a:pt x="81" y="493"/>
                    <a:pt x="82" y="492"/>
                  </a:cubicBezTo>
                  <a:cubicBezTo>
                    <a:pt x="82" y="492"/>
                    <a:pt x="83" y="491"/>
                    <a:pt x="84" y="492"/>
                  </a:cubicBezTo>
                  <a:cubicBezTo>
                    <a:pt x="85" y="493"/>
                    <a:pt x="87" y="493"/>
                    <a:pt x="88" y="492"/>
                  </a:cubicBezTo>
                  <a:cubicBezTo>
                    <a:pt x="89" y="492"/>
                    <a:pt x="89" y="491"/>
                    <a:pt x="89" y="490"/>
                  </a:cubicBezTo>
                  <a:cubicBezTo>
                    <a:pt x="89" y="489"/>
                    <a:pt x="90" y="487"/>
                    <a:pt x="89" y="486"/>
                  </a:cubicBezTo>
                  <a:cubicBezTo>
                    <a:pt x="89" y="485"/>
                    <a:pt x="88" y="485"/>
                    <a:pt x="89" y="484"/>
                  </a:cubicBezTo>
                  <a:cubicBezTo>
                    <a:pt x="90" y="484"/>
                    <a:pt x="91" y="483"/>
                    <a:pt x="91" y="483"/>
                  </a:cubicBezTo>
                  <a:cubicBezTo>
                    <a:pt x="91" y="482"/>
                    <a:pt x="91" y="482"/>
                    <a:pt x="91" y="482"/>
                  </a:cubicBezTo>
                  <a:cubicBezTo>
                    <a:pt x="89" y="482"/>
                    <a:pt x="87" y="481"/>
                    <a:pt x="86" y="481"/>
                  </a:cubicBezTo>
                  <a:cubicBezTo>
                    <a:pt x="84" y="480"/>
                    <a:pt x="84" y="478"/>
                    <a:pt x="84" y="476"/>
                  </a:cubicBezTo>
                  <a:cubicBezTo>
                    <a:pt x="83" y="476"/>
                    <a:pt x="83" y="475"/>
                    <a:pt x="82" y="474"/>
                  </a:cubicBezTo>
                  <a:cubicBezTo>
                    <a:pt x="82" y="473"/>
                    <a:pt x="81" y="473"/>
                    <a:pt x="80" y="472"/>
                  </a:cubicBezTo>
                  <a:cubicBezTo>
                    <a:pt x="78" y="471"/>
                    <a:pt x="76" y="470"/>
                    <a:pt x="74" y="469"/>
                  </a:cubicBezTo>
                  <a:cubicBezTo>
                    <a:pt x="73" y="468"/>
                    <a:pt x="71" y="468"/>
                    <a:pt x="69" y="468"/>
                  </a:cubicBezTo>
                  <a:cubicBezTo>
                    <a:pt x="68" y="468"/>
                    <a:pt x="65" y="469"/>
                    <a:pt x="63" y="469"/>
                  </a:cubicBezTo>
                  <a:cubicBezTo>
                    <a:pt x="63" y="468"/>
                    <a:pt x="63" y="468"/>
                    <a:pt x="63" y="468"/>
                  </a:cubicBezTo>
                  <a:cubicBezTo>
                    <a:pt x="63" y="468"/>
                    <a:pt x="63" y="466"/>
                    <a:pt x="63" y="465"/>
                  </a:cubicBezTo>
                  <a:cubicBezTo>
                    <a:pt x="62" y="464"/>
                    <a:pt x="59" y="464"/>
                    <a:pt x="60" y="463"/>
                  </a:cubicBezTo>
                  <a:cubicBezTo>
                    <a:pt x="62" y="462"/>
                    <a:pt x="62" y="462"/>
                    <a:pt x="63" y="461"/>
                  </a:cubicBezTo>
                  <a:cubicBezTo>
                    <a:pt x="65" y="460"/>
                    <a:pt x="66" y="459"/>
                    <a:pt x="67" y="458"/>
                  </a:cubicBezTo>
                  <a:cubicBezTo>
                    <a:pt x="68" y="457"/>
                    <a:pt x="68" y="457"/>
                    <a:pt x="69" y="457"/>
                  </a:cubicBezTo>
                  <a:cubicBezTo>
                    <a:pt x="70" y="458"/>
                    <a:pt x="71" y="459"/>
                    <a:pt x="72" y="458"/>
                  </a:cubicBezTo>
                  <a:cubicBezTo>
                    <a:pt x="72" y="457"/>
                    <a:pt x="72" y="457"/>
                    <a:pt x="71" y="456"/>
                  </a:cubicBezTo>
                  <a:cubicBezTo>
                    <a:pt x="71" y="456"/>
                    <a:pt x="70" y="456"/>
                    <a:pt x="71" y="454"/>
                  </a:cubicBezTo>
                  <a:cubicBezTo>
                    <a:pt x="71" y="453"/>
                    <a:pt x="71" y="452"/>
                    <a:pt x="72" y="452"/>
                  </a:cubicBezTo>
                  <a:cubicBezTo>
                    <a:pt x="73" y="451"/>
                    <a:pt x="74" y="451"/>
                    <a:pt x="74" y="450"/>
                  </a:cubicBezTo>
                  <a:cubicBezTo>
                    <a:pt x="74" y="449"/>
                    <a:pt x="74" y="448"/>
                    <a:pt x="75" y="448"/>
                  </a:cubicBezTo>
                  <a:cubicBezTo>
                    <a:pt x="76" y="448"/>
                    <a:pt x="78" y="448"/>
                    <a:pt x="78" y="447"/>
                  </a:cubicBezTo>
                  <a:cubicBezTo>
                    <a:pt x="78" y="447"/>
                    <a:pt x="78" y="447"/>
                    <a:pt x="79" y="446"/>
                  </a:cubicBezTo>
                  <a:cubicBezTo>
                    <a:pt x="80" y="446"/>
                    <a:pt x="80" y="445"/>
                    <a:pt x="79" y="444"/>
                  </a:cubicBezTo>
                  <a:cubicBezTo>
                    <a:pt x="78" y="443"/>
                    <a:pt x="77" y="441"/>
                    <a:pt x="78" y="441"/>
                  </a:cubicBezTo>
                  <a:cubicBezTo>
                    <a:pt x="78" y="440"/>
                    <a:pt x="79" y="439"/>
                    <a:pt x="78" y="438"/>
                  </a:cubicBezTo>
                  <a:cubicBezTo>
                    <a:pt x="77" y="437"/>
                    <a:pt x="77" y="437"/>
                    <a:pt x="76" y="436"/>
                  </a:cubicBezTo>
                  <a:cubicBezTo>
                    <a:pt x="75" y="436"/>
                    <a:pt x="75" y="435"/>
                    <a:pt x="75" y="434"/>
                  </a:cubicBezTo>
                  <a:cubicBezTo>
                    <a:pt x="75" y="433"/>
                    <a:pt x="75" y="433"/>
                    <a:pt x="75" y="432"/>
                  </a:cubicBezTo>
                  <a:cubicBezTo>
                    <a:pt x="74" y="431"/>
                    <a:pt x="73" y="431"/>
                    <a:pt x="73" y="430"/>
                  </a:cubicBezTo>
                  <a:cubicBezTo>
                    <a:pt x="73" y="428"/>
                    <a:pt x="72" y="427"/>
                    <a:pt x="73" y="427"/>
                  </a:cubicBezTo>
                  <a:cubicBezTo>
                    <a:pt x="74" y="426"/>
                    <a:pt x="74" y="426"/>
                    <a:pt x="74" y="425"/>
                  </a:cubicBezTo>
                  <a:cubicBezTo>
                    <a:pt x="73" y="424"/>
                    <a:pt x="73" y="423"/>
                    <a:pt x="74" y="423"/>
                  </a:cubicBezTo>
                  <a:cubicBezTo>
                    <a:pt x="75" y="423"/>
                    <a:pt x="75" y="423"/>
                    <a:pt x="76" y="422"/>
                  </a:cubicBezTo>
                  <a:cubicBezTo>
                    <a:pt x="76" y="421"/>
                    <a:pt x="77" y="420"/>
                    <a:pt x="77" y="419"/>
                  </a:cubicBezTo>
                  <a:cubicBezTo>
                    <a:pt x="77" y="418"/>
                    <a:pt x="77" y="418"/>
                    <a:pt x="78" y="418"/>
                  </a:cubicBezTo>
                  <a:cubicBezTo>
                    <a:pt x="79" y="417"/>
                    <a:pt x="81" y="418"/>
                    <a:pt x="82" y="418"/>
                  </a:cubicBezTo>
                  <a:cubicBezTo>
                    <a:pt x="82" y="419"/>
                    <a:pt x="83" y="419"/>
                    <a:pt x="84" y="419"/>
                  </a:cubicBezTo>
                  <a:cubicBezTo>
                    <a:pt x="85" y="419"/>
                    <a:pt x="86" y="419"/>
                    <a:pt x="87" y="418"/>
                  </a:cubicBezTo>
                  <a:cubicBezTo>
                    <a:pt x="88" y="418"/>
                    <a:pt x="88" y="418"/>
                    <a:pt x="89" y="417"/>
                  </a:cubicBezTo>
                  <a:cubicBezTo>
                    <a:pt x="89" y="417"/>
                    <a:pt x="90" y="416"/>
                    <a:pt x="91" y="416"/>
                  </a:cubicBezTo>
                  <a:cubicBezTo>
                    <a:pt x="92" y="416"/>
                    <a:pt x="92" y="417"/>
                    <a:pt x="93" y="417"/>
                  </a:cubicBezTo>
                  <a:cubicBezTo>
                    <a:pt x="95" y="417"/>
                    <a:pt x="95" y="417"/>
                    <a:pt x="96" y="417"/>
                  </a:cubicBezTo>
                  <a:cubicBezTo>
                    <a:pt x="97" y="418"/>
                    <a:pt x="98" y="418"/>
                    <a:pt x="99" y="418"/>
                  </a:cubicBezTo>
                  <a:cubicBezTo>
                    <a:pt x="100" y="417"/>
                    <a:pt x="102" y="417"/>
                    <a:pt x="103" y="417"/>
                  </a:cubicBezTo>
                  <a:cubicBezTo>
                    <a:pt x="103" y="417"/>
                    <a:pt x="104" y="418"/>
                    <a:pt x="105" y="418"/>
                  </a:cubicBezTo>
                  <a:cubicBezTo>
                    <a:pt x="106" y="418"/>
                    <a:pt x="106" y="418"/>
                    <a:pt x="107" y="418"/>
                  </a:cubicBezTo>
                  <a:cubicBezTo>
                    <a:pt x="107" y="419"/>
                    <a:pt x="108" y="419"/>
                    <a:pt x="109" y="419"/>
                  </a:cubicBezTo>
                  <a:cubicBezTo>
                    <a:pt x="109" y="419"/>
                    <a:pt x="110" y="419"/>
                    <a:pt x="111" y="420"/>
                  </a:cubicBezTo>
                  <a:cubicBezTo>
                    <a:pt x="111" y="421"/>
                    <a:pt x="111" y="422"/>
                    <a:pt x="111" y="422"/>
                  </a:cubicBezTo>
                  <a:cubicBezTo>
                    <a:pt x="112" y="422"/>
                    <a:pt x="114" y="421"/>
                    <a:pt x="114" y="422"/>
                  </a:cubicBezTo>
                  <a:cubicBezTo>
                    <a:pt x="114" y="422"/>
                    <a:pt x="115" y="423"/>
                    <a:pt x="115" y="423"/>
                  </a:cubicBezTo>
                  <a:cubicBezTo>
                    <a:pt x="116" y="423"/>
                    <a:pt x="117" y="423"/>
                    <a:pt x="117" y="424"/>
                  </a:cubicBezTo>
                  <a:cubicBezTo>
                    <a:pt x="118" y="426"/>
                    <a:pt x="117" y="427"/>
                    <a:pt x="117" y="427"/>
                  </a:cubicBezTo>
                  <a:cubicBezTo>
                    <a:pt x="118" y="427"/>
                    <a:pt x="119" y="429"/>
                    <a:pt x="120" y="429"/>
                  </a:cubicBezTo>
                  <a:cubicBezTo>
                    <a:pt x="121" y="430"/>
                    <a:pt x="123" y="430"/>
                    <a:pt x="124" y="431"/>
                  </a:cubicBezTo>
                  <a:cubicBezTo>
                    <a:pt x="125" y="432"/>
                    <a:pt x="124" y="433"/>
                    <a:pt x="124" y="434"/>
                  </a:cubicBezTo>
                  <a:cubicBezTo>
                    <a:pt x="124" y="434"/>
                    <a:pt x="124" y="435"/>
                    <a:pt x="125" y="435"/>
                  </a:cubicBezTo>
                  <a:cubicBezTo>
                    <a:pt x="126" y="435"/>
                    <a:pt x="127" y="436"/>
                    <a:pt x="127" y="435"/>
                  </a:cubicBezTo>
                  <a:cubicBezTo>
                    <a:pt x="128" y="434"/>
                    <a:pt x="128" y="434"/>
                    <a:pt x="129" y="435"/>
                  </a:cubicBezTo>
                  <a:cubicBezTo>
                    <a:pt x="129" y="435"/>
                    <a:pt x="130" y="435"/>
                    <a:pt x="130" y="434"/>
                  </a:cubicBezTo>
                  <a:cubicBezTo>
                    <a:pt x="130" y="433"/>
                    <a:pt x="130" y="433"/>
                    <a:pt x="131" y="433"/>
                  </a:cubicBezTo>
                  <a:cubicBezTo>
                    <a:pt x="131" y="432"/>
                    <a:pt x="132" y="430"/>
                    <a:pt x="133" y="430"/>
                  </a:cubicBezTo>
                  <a:cubicBezTo>
                    <a:pt x="133" y="430"/>
                    <a:pt x="134" y="430"/>
                    <a:pt x="135" y="430"/>
                  </a:cubicBezTo>
                  <a:cubicBezTo>
                    <a:pt x="136" y="430"/>
                    <a:pt x="137" y="430"/>
                    <a:pt x="137" y="431"/>
                  </a:cubicBezTo>
                  <a:cubicBezTo>
                    <a:pt x="138" y="432"/>
                    <a:pt x="138" y="432"/>
                    <a:pt x="138" y="431"/>
                  </a:cubicBezTo>
                  <a:cubicBezTo>
                    <a:pt x="139" y="430"/>
                    <a:pt x="140" y="430"/>
                    <a:pt x="141" y="430"/>
                  </a:cubicBezTo>
                  <a:cubicBezTo>
                    <a:pt x="141" y="430"/>
                    <a:pt x="143" y="431"/>
                    <a:pt x="144" y="432"/>
                  </a:cubicBezTo>
                  <a:cubicBezTo>
                    <a:pt x="144" y="432"/>
                    <a:pt x="145" y="432"/>
                    <a:pt x="146" y="431"/>
                  </a:cubicBezTo>
                  <a:cubicBezTo>
                    <a:pt x="146" y="431"/>
                    <a:pt x="147" y="432"/>
                    <a:pt x="148" y="432"/>
                  </a:cubicBezTo>
                  <a:cubicBezTo>
                    <a:pt x="149" y="432"/>
                    <a:pt x="149" y="432"/>
                    <a:pt x="149" y="431"/>
                  </a:cubicBezTo>
                  <a:cubicBezTo>
                    <a:pt x="149" y="430"/>
                    <a:pt x="150" y="430"/>
                    <a:pt x="151" y="429"/>
                  </a:cubicBezTo>
                  <a:cubicBezTo>
                    <a:pt x="151" y="429"/>
                    <a:pt x="152" y="427"/>
                    <a:pt x="153" y="427"/>
                  </a:cubicBezTo>
                  <a:cubicBezTo>
                    <a:pt x="154" y="427"/>
                    <a:pt x="155" y="429"/>
                    <a:pt x="155" y="428"/>
                  </a:cubicBezTo>
                  <a:cubicBezTo>
                    <a:pt x="155" y="427"/>
                    <a:pt x="155" y="427"/>
                    <a:pt x="156" y="427"/>
                  </a:cubicBezTo>
                  <a:cubicBezTo>
                    <a:pt x="157" y="427"/>
                    <a:pt x="157" y="428"/>
                    <a:pt x="157" y="429"/>
                  </a:cubicBezTo>
                  <a:cubicBezTo>
                    <a:pt x="157" y="430"/>
                    <a:pt x="156" y="431"/>
                    <a:pt x="157" y="431"/>
                  </a:cubicBezTo>
                  <a:cubicBezTo>
                    <a:pt x="158" y="431"/>
                    <a:pt x="158" y="430"/>
                    <a:pt x="159" y="430"/>
                  </a:cubicBezTo>
                  <a:cubicBezTo>
                    <a:pt x="159" y="429"/>
                    <a:pt x="160" y="428"/>
                    <a:pt x="161" y="428"/>
                  </a:cubicBezTo>
                  <a:cubicBezTo>
                    <a:pt x="162" y="428"/>
                    <a:pt x="162" y="428"/>
                    <a:pt x="164" y="428"/>
                  </a:cubicBezTo>
                  <a:cubicBezTo>
                    <a:pt x="165" y="428"/>
                    <a:pt x="166" y="427"/>
                    <a:pt x="168" y="427"/>
                  </a:cubicBezTo>
                  <a:cubicBezTo>
                    <a:pt x="169" y="427"/>
                    <a:pt x="169" y="426"/>
                    <a:pt x="171" y="426"/>
                  </a:cubicBezTo>
                  <a:cubicBezTo>
                    <a:pt x="172" y="426"/>
                    <a:pt x="173" y="425"/>
                    <a:pt x="174" y="425"/>
                  </a:cubicBezTo>
                  <a:cubicBezTo>
                    <a:pt x="174" y="424"/>
                    <a:pt x="175" y="423"/>
                    <a:pt x="174" y="423"/>
                  </a:cubicBezTo>
                  <a:cubicBezTo>
                    <a:pt x="172" y="423"/>
                    <a:pt x="173" y="423"/>
                    <a:pt x="173" y="423"/>
                  </a:cubicBezTo>
                  <a:cubicBezTo>
                    <a:pt x="173" y="422"/>
                    <a:pt x="174" y="421"/>
                    <a:pt x="172" y="421"/>
                  </a:cubicBezTo>
                  <a:cubicBezTo>
                    <a:pt x="171" y="421"/>
                    <a:pt x="170" y="421"/>
                    <a:pt x="169" y="420"/>
                  </a:cubicBezTo>
                  <a:cubicBezTo>
                    <a:pt x="168" y="419"/>
                    <a:pt x="166" y="417"/>
                    <a:pt x="166" y="417"/>
                  </a:cubicBezTo>
                  <a:cubicBezTo>
                    <a:pt x="166" y="416"/>
                    <a:pt x="167" y="416"/>
                    <a:pt x="166" y="415"/>
                  </a:cubicBezTo>
                  <a:cubicBezTo>
                    <a:pt x="164" y="414"/>
                    <a:pt x="164" y="414"/>
                    <a:pt x="163" y="413"/>
                  </a:cubicBezTo>
                  <a:cubicBezTo>
                    <a:pt x="163" y="412"/>
                    <a:pt x="164" y="412"/>
                    <a:pt x="164" y="411"/>
                  </a:cubicBezTo>
                  <a:cubicBezTo>
                    <a:pt x="163" y="410"/>
                    <a:pt x="163" y="409"/>
                    <a:pt x="163" y="408"/>
                  </a:cubicBezTo>
                  <a:cubicBezTo>
                    <a:pt x="163" y="407"/>
                    <a:pt x="163" y="407"/>
                    <a:pt x="162" y="406"/>
                  </a:cubicBezTo>
                  <a:cubicBezTo>
                    <a:pt x="161" y="406"/>
                    <a:pt x="161" y="404"/>
                    <a:pt x="160" y="404"/>
                  </a:cubicBezTo>
                  <a:cubicBezTo>
                    <a:pt x="159" y="404"/>
                    <a:pt x="159" y="404"/>
                    <a:pt x="159" y="403"/>
                  </a:cubicBezTo>
                  <a:cubicBezTo>
                    <a:pt x="159" y="403"/>
                    <a:pt x="158" y="401"/>
                    <a:pt x="159" y="401"/>
                  </a:cubicBezTo>
                  <a:cubicBezTo>
                    <a:pt x="160" y="401"/>
                    <a:pt x="161" y="401"/>
                    <a:pt x="161" y="401"/>
                  </a:cubicBezTo>
                  <a:cubicBezTo>
                    <a:pt x="162" y="401"/>
                    <a:pt x="163" y="402"/>
                    <a:pt x="163" y="402"/>
                  </a:cubicBezTo>
                  <a:cubicBezTo>
                    <a:pt x="163" y="401"/>
                    <a:pt x="162" y="401"/>
                    <a:pt x="163" y="400"/>
                  </a:cubicBezTo>
                  <a:cubicBezTo>
                    <a:pt x="163" y="399"/>
                    <a:pt x="164" y="399"/>
                    <a:pt x="164" y="399"/>
                  </a:cubicBezTo>
                  <a:cubicBezTo>
                    <a:pt x="165" y="398"/>
                    <a:pt x="165" y="397"/>
                    <a:pt x="164" y="397"/>
                  </a:cubicBezTo>
                  <a:cubicBezTo>
                    <a:pt x="163" y="397"/>
                    <a:pt x="163" y="397"/>
                    <a:pt x="162" y="397"/>
                  </a:cubicBezTo>
                  <a:cubicBezTo>
                    <a:pt x="162" y="397"/>
                    <a:pt x="163" y="397"/>
                    <a:pt x="163" y="396"/>
                  </a:cubicBezTo>
                  <a:cubicBezTo>
                    <a:pt x="164" y="396"/>
                    <a:pt x="164" y="396"/>
                    <a:pt x="165" y="396"/>
                  </a:cubicBezTo>
                  <a:cubicBezTo>
                    <a:pt x="166" y="396"/>
                    <a:pt x="166" y="396"/>
                    <a:pt x="166" y="396"/>
                  </a:cubicBezTo>
                  <a:cubicBezTo>
                    <a:pt x="166" y="397"/>
                    <a:pt x="167" y="397"/>
                    <a:pt x="168" y="397"/>
                  </a:cubicBezTo>
                  <a:cubicBezTo>
                    <a:pt x="169" y="398"/>
                    <a:pt x="171" y="400"/>
                    <a:pt x="173" y="400"/>
                  </a:cubicBezTo>
                  <a:cubicBezTo>
                    <a:pt x="175" y="400"/>
                    <a:pt x="174" y="400"/>
                    <a:pt x="176" y="400"/>
                  </a:cubicBezTo>
                  <a:cubicBezTo>
                    <a:pt x="179" y="400"/>
                    <a:pt x="179" y="399"/>
                    <a:pt x="180" y="399"/>
                  </a:cubicBezTo>
                  <a:cubicBezTo>
                    <a:pt x="181" y="399"/>
                    <a:pt x="181" y="401"/>
                    <a:pt x="181" y="403"/>
                  </a:cubicBezTo>
                  <a:cubicBezTo>
                    <a:pt x="181" y="403"/>
                    <a:pt x="181" y="403"/>
                    <a:pt x="181" y="404"/>
                  </a:cubicBezTo>
                  <a:cubicBezTo>
                    <a:pt x="182" y="404"/>
                    <a:pt x="182" y="403"/>
                    <a:pt x="185" y="401"/>
                  </a:cubicBezTo>
                  <a:cubicBezTo>
                    <a:pt x="188" y="398"/>
                    <a:pt x="191" y="397"/>
                    <a:pt x="195" y="395"/>
                  </a:cubicBezTo>
                  <a:cubicBezTo>
                    <a:pt x="197" y="395"/>
                    <a:pt x="197" y="395"/>
                    <a:pt x="197" y="395"/>
                  </a:cubicBezTo>
                  <a:cubicBezTo>
                    <a:pt x="197" y="395"/>
                    <a:pt x="199" y="395"/>
                    <a:pt x="200" y="396"/>
                  </a:cubicBezTo>
                  <a:cubicBezTo>
                    <a:pt x="200" y="397"/>
                    <a:pt x="200" y="398"/>
                    <a:pt x="200" y="399"/>
                  </a:cubicBezTo>
                  <a:cubicBezTo>
                    <a:pt x="201" y="399"/>
                    <a:pt x="202" y="401"/>
                    <a:pt x="202" y="400"/>
                  </a:cubicBezTo>
                  <a:cubicBezTo>
                    <a:pt x="202" y="399"/>
                    <a:pt x="202" y="398"/>
                    <a:pt x="203" y="398"/>
                  </a:cubicBezTo>
                  <a:cubicBezTo>
                    <a:pt x="204" y="398"/>
                    <a:pt x="205" y="399"/>
                    <a:pt x="205" y="398"/>
                  </a:cubicBezTo>
                  <a:cubicBezTo>
                    <a:pt x="206" y="398"/>
                    <a:pt x="206" y="397"/>
                    <a:pt x="207" y="396"/>
                  </a:cubicBezTo>
                  <a:cubicBezTo>
                    <a:pt x="207" y="396"/>
                    <a:pt x="209" y="395"/>
                    <a:pt x="209" y="396"/>
                  </a:cubicBezTo>
                  <a:cubicBezTo>
                    <a:pt x="209" y="396"/>
                    <a:pt x="209" y="397"/>
                    <a:pt x="210" y="397"/>
                  </a:cubicBezTo>
                  <a:cubicBezTo>
                    <a:pt x="211" y="396"/>
                    <a:pt x="212" y="396"/>
                    <a:pt x="213" y="397"/>
                  </a:cubicBezTo>
                  <a:cubicBezTo>
                    <a:pt x="213" y="397"/>
                    <a:pt x="216" y="398"/>
                    <a:pt x="217" y="397"/>
                  </a:cubicBezTo>
                  <a:cubicBezTo>
                    <a:pt x="218" y="397"/>
                    <a:pt x="220" y="397"/>
                    <a:pt x="221" y="396"/>
                  </a:cubicBezTo>
                  <a:cubicBezTo>
                    <a:pt x="222" y="396"/>
                    <a:pt x="222" y="394"/>
                    <a:pt x="224" y="394"/>
                  </a:cubicBezTo>
                  <a:cubicBezTo>
                    <a:pt x="225" y="395"/>
                    <a:pt x="225" y="396"/>
                    <a:pt x="226" y="395"/>
                  </a:cubicBezTo>
                  <a:cubicBezTo>
                    <a:pt x="227" y="394"/>
                    <a:pt x="228" y="393"/>
                    <a:pt x="228" y="392"/>
                  </a:cubicBezTo>
                  <a:cubicBezTo>
                    <a:pt x="228" y="391"/>
                    <a:pt x="228" y="388"/>
                    <a:pt x="228" y="387"/>
                  </a:cubicBezTo>
                  <a:cubicBezTo>
                    <a:pt x="229" y="386"/>
                    <a:pt x="230" y="386"/>
                    <a:pt x="230" y="385"/>
                  </a:cubicBezTo>
                  <a:cubicBezTo>
                    <a:pt x="229" y="383"/>
                    <a:pt x="229" y="382"/>
                    <a:pt x="229" y="381"/>
                  </a:cubicBezTo>
                  <a:cubicBezTo>
                    <a:pt x="229" y="380"/>
                    <a:pt x="227" y="377"/>
                    <a:pt x="227" y="377"/>
                  </a:cubicBezTo>
                  <a:cubicBezTo>
                    <a:pt x="227" y="376"/>
                    <a:pt x="228" y="375"/>
                    <a:pt x="228" y="374"/>
                  </a:cubicBezTo>
                  <a:cubicBezTo>
                    <a:pt x="229" y="374"/>
                    <a:pt x="228" y="372"/>
                    <a:pt x="227" y="371"/>
                  </a:cubicBezTo>
                  <a:cubicBezTo>
                    <a:pt x="227" y="370"/>
                    <a:pt x="225" y="369"/>
                    <a:pt x="224" y="368"/>
                  </a:cubicBezTo>
                  <a:cubicBezTo>
                    <a:pt x="223" y="368"/>
                    <a:pt x="222" y="368"/>
                    <a:pt x="222" y="367"/>
                  </a:cubicBezTo>
                  <a:cubicBezTo>
                    <a:pt x="222" y="365"/>
                    <a:pt x="220" y="364"/>
                    <a:pt x="220" y="362"/>
                  </a:cubicBezTo>
                  <a:cubicBezTo>
                    <a:pt x="221" y="361"/>
                    <a:pt x="221" y="361"/>
                    <a:pt x="221" y="359"/>
                  </a:cubicBezTo>
                  <a:cubicBezTo>
                    <a:pt x="220" y="358"/>
                    <a:pt x="221" y="355"/>
                    <a:pt x="220" y="354"/>
                  </a:cubicBezTo>
                  <a:cubicBezTo>
                    <a:pt x="220" y="352"/>
                    <a:pt x="221" y="350"/>
                    <a:pt x="221" y="349"/>
                  </a:cubicBezTo>
                  <a:cubicBezTo>
                    <a:pt x="221" y="347"/>
                    <a:pt x="218" y="344"/>
                    <a:pt x="218" y="343"/>
                  </a:cubicBezTo>
                  <a:cubicBezTo>
                    <a:pt x="218" y="342"/>
                    <a:pt x="219" y="341"/>
                    <a:pt x="220" y="340"/>
                  </a:cubicBezTo>
                  <a:cubicBezTo>
                    <a:pt x="221" y="340"/>
                    <a:pt x="223" y="340"/>
                    <a:pt x="223" y="338"/>
                  </a:cubicBezTo>
                  <a:cubicBezTo>
                    <a:pt x="223" y="337"/>
                    <a:pt x="223" y="337"/>
                    <a:pt x="225" y="337"/>
                  </a:cubicBezTo>
                  <a:cubicBezTo>
                    <a:pt x="226" y="337"/>
                    <a:pt x="229" y="337"/>
                    <a:pt x="229" y="336"/>
                  </a:cubicBezTo>
                  <a:cubicBezTo>
                    <a:pt x="230" y="334"/>
                    <a:pt x="229" y="333"/>
                    <a:pt x="230" y="332"/>
                  </a:cubicBezTo>
                  <a:cubicBezTo>
                    <a:pt x="231" y="331"/>
                    <a:pt x="231" y="330"/>
                    <a:pt x="231" y="328"/>
                  </a:cubicBezTo>
                  <a:cubicBezTo>
                    <a:pt x="230" y="326"/>
                    <a:pt x="231" y="325"/>
                    <a:pt x="231" y="324"/>
                  </a:cubicBezTo>
                  <a:cubicBezTo>
                    <a:pt x="232" y="323"/>
                    <a:pt x="231" y="322"/>
                    <a:pt x="232" y="320"/>
                  </a:cubicBezTo>
                  <a:cubicBezTo>
                    <a:pt x="233" y="319"/>
                    <a:pt x="233" y="319"/>
                    <a:pt x="232" y="318"/>
                  </a:cubicBezTo>
                  <a:cubicBezTo>
                    <a:pt x="232" y="317"/>
                    <a:pt x="231" y="315"/>
                    <a:pt x="230" y="314"/>
                  </a:cubicBezTo>
                  <a:cubicBezTo>
                    <a:pt x="229" y="313"/>
                    <a:pt x="228" y="312"/>
                    <a:pt x="228" y="311"/>
                  </a:cubicBezTo>
                  <a:cubicBezTo>
                    <a:pt x="228" y="310"/>
                    <a:pt x="228" y="309"/>
                    <a:pt x="228" y="308"/>
                  </a:cubicBezTo>
                  <a:cubicBezTo>
                    <a:pt x="228" y="307"/>
                    <a:pt x="228" y="307"/>
                    <a:pt x="228" y="306"/>
                  </a:cubicBezTo>
                  <a:cubicBezTo>
                    <a:pt x="227" y="304"/>
                    <a:pt x="227" y="303"/>
                    <a:pt x="227" y="301"/>
                  </a:cubicBezTo>
                  <a:cubicBezTo>
                    <a:pt x="227" y="299"/>
                    <a:pt x="228" y="297"/>
                    <a:pt x="227" y="296"/>
                  </a:cubicBezTo>
                  <a:cubicBezTo>
                    <a:pt x="226" y="295"/>
                    <a:pt x="226" y="294"/>
                    <a:pt x="226" y="294"/>
                  </a:cubicBezTo>
                  <a:cubicBezTo>
                    <a:pt x="225" y="293"/>
                    <a:pt x="225" y="292"/>
                    <a:pt x="224" y="293"/>
                  </a:cubicBezTo>
                  <a:cubicBezTo>
                    <a:pt x="224" y="293"/>
                    <a:pt x="223" y="293"/>
                    <a:pt x="222" y="293"/>
                  </a:cubicBezTo>
                  <a:cubicBezTo>
                    <a:pt x="221" y="293"/>
                    <a:pt x="220" y="292"/>
                    <a:pt x="219" y="291"/>
                  </a:cubicBezTo>
                  <a:cubicBezTo>
                    <a:pt x="218" y="291"/>
                    <a:pt x="217" y="289"/>
                    <a:pt x="217" y="290"/>
                  </a:cubicBezTo>
                  <a:cubicBezTo>
                    <a:pt x="217" y="291"/>
                    <a:pt x="218" y="292"/>
                    <a:pt x="217" y="293"/>
                  </a:cubicBezTo>
                  <a:cubicBezTo>
                    <a:pt x="216" y="294"/>
                    <a:pt x="216" y="294"/>
                    <a:pt x="215" y="294"/>
                  </a:cubicBezTo>
                  <a:cubicBezTo>
                    <a:pt x="214" y="294"/>
                    <a:pt x="213" y="294"/>
                    <a:pt x="212" y="293"/>
                  </a:cubicBezTo>
                  <a:cubicBezTo>
                    <a:pt x="211" y="293"/>
                    <a:pt x="210" y="292"/>
                    <a:pt x="210" y="291"/>
                  </a:cubicBezTo>
                  <a:cubicBezTo>
                    <a:pt x="210" y="290"/>
                    <a:pt x="209" y="288"/>
                    <a:pt x="208" y="287"/>
                  </a:cubicBezTo>
                  <a:cubicBezTo>
                    <a:pt x="207" y="286"/>
                    <a:pt x="206" y="286"/>
                    <a:pt x="206" y="284"/>
                  </a:cubicBezTo>
                  <a:cubicBezTo>
                    <a:pt x="205" y="283"/>
                    <a:pt x="206" y="283"/>
                    <a:pt x="204" y="282"/>
                  </a:cubicBezTo>
                  <a:cubicBezTo>
                    <a:pt x="202" y="282"/>
                    <a:pt x="202" y="281"/>
                    <a:pt x="201" y="281"/>
                  </a:cubicBezTo>
                  <a:cubicBezTo>
                    <a:pt x="201" y="282"/>
                    <a:pt x="201" y="283"/>
                    <a:pt x="200" y="283"/>
                  </a:cubicBezTo>
                  <a:cubicBezTo>
                    <a:pt x="200" y="282"/>
                    <a:pt x="199" y="281"/>
                    <a:pt x="199" y="282"/>
                  </a:cubicBezTo>
                  <a:cubicBezTo>
                    <a:pt x="199" y="283"/>
                    <a:pt x="198" y="281"/>
                    <a:pt x="197" y="281"/>
                  </a:cubicBezTo>
                  <a:cubicBezTo>
                    <a:pt x="196" y="281"/>
                    <a:pt x="195" y="281"/>
                    <a:pt x="195" y="280"/>
                  </a:cubicBezTo>
                  <a:cubicBezTo>
                    <a:pt x="195" y="279"/>
                    <a:pt x="195" y="278"/>
                    <a:pt x="195" y="277"/>
                  </a:cubicBezTo>
                  <a:cubicBezTo>
                    <a:pt x="196" y="276"/>
                    <a:pt x="196" y="276"/>
                    <a:pt x="195" y="276"/>
                  </a:cubicBezTo>
                  <a:cubicBezTo>
                    <a:pt x="195" y="276"/>
                    <a:pt x="194" y="277"/>
                    <a:pt x="194" y="277"/>
                  </a:cubicBezTo>
                  <a:cubicBezTo>
                    <a:pt x="193" y="278"/>
                    <a:pt x="193" y="279"/>
                    <a:pt x="193" y="280"/>
                  </a:cubicBezTo>
                  <a:cubicBezTo>
                    <a:pt x="193" y="281"/>
                    <a:pt x="192" y="281"/>
                    <a:pt x="192" y="282"/>
                  </a:cubicBezTo>
                  <a:cubicBezTo>
                    <a:pt x="192" y="282"/>
                    <a:pt x="191" y="283"/>
                    <a:pt x="191" y="282"/>
                  </a:cubicBezTo>
                  <a:cubicBezTo>
                    <a:pt x="190" y="282"/>
                    <a:pt x="190" y="281"/>
                    <a:pt x="190" y="281"/>
                  </a:cubicBezTo>
                  <a:cubicBezTo>
                    <a:pt x="189" y="280"/>
                    <a:pt x="189" y="281"/>
                    <a:pt x="188" y="281"/>
                  </a:cubicBezTo>
                  <a:cubicBezTo>
                    <a:pt x="187" y="281"/>
                    <a:pt x="187" y="281"/>
                    <a:pt x="187" y="280"/>
                  </a:cubicBezTo>
                  <a:cubicBezTo>
                    <a:pt x="187" y="278"/>
                    <a:pt x="186" y="278"/>
                    <a:pt x="186" y="278"/>
                  </a:cubicBezTo>
                  <a:cubicBezTo>
                    <a:pt x="185" y="278"/>
                    <a:pt x="185" y="278"/>
                    <a:pt x="184" y="279"/>
                  </a:cubicBezTo>
                  <a:cubicBezTo>
                    <a:pt x="184" y="280"/>
                    <a:pt x="185" y="280"/>
                    <a:pt x="183" y="279"/>
                  </a:cubicBezTo>
                  <a:cubicBezTo>
                    <a:pt x="182" y="278"/>
                    <a:pt x="182" y="278"/>
                    <a:pt x="181" y="278"/>
                  </a:cubicBezTo>
                  <a:cubicBezTo>
                    <a:pt x="181" y="277"/>
                    <a:pt x="180" y="277"/>
                    <a:pt x="180" y="276"/>
                  </a:cubicBezTo>
                  <a:cubicBezTo>
                    <a:pt x="180" y="275"/>
                    <a:pt x="181" y="275"/>
                    <a:pt x="181" y="274"/>
                  </a:cubicBezTo>
                  <a:cubicBezTo>
                    <a:pt x="181" y="273"/>
                    <a:pt x="181" y="272"/>
                    <a:pt x="180" y="272"/>
                  </a:cubicBezTo>
                  <a:cubicBezTo>
                    <a:pt x="179" y="272"/>
                    <a:pt x="178" y="272"/>
                    <a:pt x="178" y="273"/>
                  </a:cubicBezTo>
                  <a:cubicBezTo>
                    <a:pt x="178" y="273"/>
                    <a:pt x="178" y="274"/>
                    <a:pt x="178" y="274"/>
                  </a:cubicBezTo>
                  <a:cubicBezTo>
                    <a:pt x="177" y="274"/>
                    <a:pt x="176" y="274"/>
                    <a:pt x="176" y="274"/>
                  </a:cubicBezTo>
                  <a:cubicBezTo>
                    <a:pt x="176" y="274"/>
                    <a:pt x="175" y="275"/>
                    <a:pt x="175" y="273"/>
                  </a:cubicBezTo>
                  <a:cubicBezTo>
                    <a:pt x="176" y="272"/>
                    <a:pt x="175" y="271"/>
                    <a:pt x="174" y="269"/>
                  </a:cubicBezTo>
                  <a:cubicBezTo>
                    <a:pt x="173" y="268"/>
                    <a:pt x="173" y="267"/>
                    <a:pt x="173" y="267"/>
                  </a:cubicBezTo>
                  <a:cubicBezTo>
                    <a:pt x="172" y="266"/>
                    <a:pt x="171" y="266"/>
                    <a:pt x="170" y="265"/>
                  </a:cubicBezTo>
                  <a:cubicBezTo>
                    <a:pt x="169" y="265"/>
                    <a:pt x="168" y="263"/>
                    <a:pt x="167" y="263"/>
                  </a:cubicBezTo>
                  <a:cubicBezTo>
                    <a:pt x="167" y="263"/>
                    <a:pt x="167" y="264"/>
                    <a:pt x="165" y="263"/>
                  </a:cubicBezTo>
                  <a:cubicBezTo>
                    <a:pt x="163" y="263"/>
                    <a:pt x="162" y="262"/>
                    <a:pt x="161" y="261"/>
                  </a:cubicBezTo>
                  <a:cubicBezTo>
                    <a:pt x="160" y="261"/>
                    <a:pt x="160" y="261"/>
                    <a:pt x="159" y="261"/>
                  </a:cubicBezTo>
                  <a:cubicBezTo>
                    <a:pt x="159" y="262"/>
                    <a:pt x="158" y="262"/>
                    <a:pt x="157" y="261"/>
                  </a:cubicBezTo>
                  <a:cubicBezTo>
                    <a:pt x="157" y="260"/>
                    <a:pt x="156" y="259"/>
                    <a:pt x="155" y="259"/>
                  </a:cubicBezTo>
                  <a:cubicBezTo>
                    <a:pt x="154" y="260"/>
                    <a:pt x="153" y="261"/>
                    <a:pt x="152" y="261"/>
                  </a:cubicBezTo>
                  <a:cubicBezTo>
                    <a:pt x="151" y="260"/>
                    <a:pt x="151" y="260"/>
                    <a:pt x="150" y="259"/>
                  </a:cubicBezTo>
                  <a:cubicBezTo>
                    <a:pt x="149" y="259"/>
                    <a:pt x="148" y="259"/>
                    <a:pt x="147" y="259"/>
                  </a:cubicBezTo>
                  <a:cubicBezTo>
                    <a:pt x="146" y="260"/>
                    <a:pt x="146" y="260"/>
                    <a:pt x="146" y="259"/>
                  </a:cubicBezTo>
                  <a:cubicBezTo>
                    <a:pt x="145" y="258"/>
                    <a:pt x="145" y="256"/>
                    <a:pt x="145" y="256"/>
                  </a:cubicBezTo>
                  <a:cubicBezTo>
                    <a:pt x="144" y="255"/>
                    <a:pt x="144" y="255"/>
                    <a:pt x="143" y="254"/>
                  </a:cubicBezTo>
                  <a:cubicBezTo>
                    <a:pt x="142" y="253"/>
                    <a:pt x="142" y="253"/>
                    <a:pt x="140" y="253"/>
                  </a:cubicBezTo>
                  <a:cubicBezTo>
                    <a:pt x="138" y="253"/>
                    <a:pt x="137" y="253"/>
                    <a:pt x="136" y="253"/>
                  </a:cubicBezTo>
                  <a:cubicBezTo>
                    <a:pt x="135" y="253"/>
                    <a:pt x="133" y="253"/>
                    <a:pt x="133" y="253"/>
                  </a:cubicBezTo>
                  <a:cubicBezTo>
                    <a:pt x="132" y="252"/>
                    <a:pt x="132" y="251"/>
                    <a:pt x="131" y="251"/>
                  </a:cubicBezTo>
                  <a:cubicBezTo>
                    <a:pt x="130" y="250"/>
                    <a:pt x="129" y="251"/>
                    <a:pt x="129" y="249"/>
                  </a:cubicBezTo>
                  <a:cubicBezTo>
                    <a:pt x="128" y="247"/>
                    <a:pt x="128" y="243"/>
                    <a:pt x="127" y="242"/>
                  </a:cubicBezTo>
                  <a:cubicBezTo>
                    <a:pt x="127" y="241"/>
                    <a:pt x="127" y="240"/>
                    <a:pt x="127" y="239"/>
                  </a:cubicBezTo>
                  <a:cubicBezTo>
                    <a:pt x="127" y="238"/>
                    <a:pt x="126" y="236"/>
                    <a:pt x="126" y="23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04" name="任意多边形 70">
              <a:extLst>
                <a:ext uri="{FF2B5EF4-FFF2-40B4-BE49-F238E27FC236}">
                  <a16:creationId xmlns:a16="http://schemas.microsoft.com/office/drawing/2014/main" id="{AD1F9F10-A547-93C1-35B2-78E712B47877}"/>
                </a:ext>
              </a:extLst>
            </p:cNvPr>
            <p:cNvSpPr/>
            <p:nvPr/>
          </p:nvSpPr>
          <p:spPr bwMode="auto">
            <a:xfrm>
              <a:off x="6940550" y="1854200"/>
              <a:ext cx="407988" cy="841375"/>
            </a:xfrm>
            <a:custGeom>
              <a:avLst/>
              <a:gdLst>
                <a:gd name="T0" fmla="*/ 0 w 277"/>
                <a:gd name="T1" fmla="*/ 543 h 571"/>
                <a:gd name="T2" fmla="*/ 23 w 277"/>
                <a:gd name="T3" fmla="*/ 474 h 571"/>
                <a:gd name="T4" fmla="*/ 14 w 277"/>
                <a:gd name="T5" fmla="*/ 442 h 571"/>
                <a:gd name="T6" fmla="*/ 10 w 277"/>
                <a:gd name="T7" fmla="*/ 411 h 571"/>
                <a:gd name="T8" fmla="*/ 3 w 277"/>
                <a:gd name="T9" fmla="*/ 384 h 571"/>
                <a:gd name="T10" fmla="*/ 2 w 277"/>
                <a:gd name="T11" fmla="*/ 366 h 571"/>
                <a:gd name="T12" fmla="*/ 7 w 277"/>
                <a:gd name="T13" fmla="*/ 348 h 571"/>
                <a:gd name="T14" fmla="*/ 16 w 277"/>
                <a:gd name="T15" fmla="*/ 320 h 571"/>
                <a:gd name="T16" fmla="*/ 25 w 277"/>
                <a:gd name="T17" fmla="*/ 295 h 571"/>
                <a:gd name="T18" fmla="*/ 17 w 277"/>
                <a:gd name="T19" fmla="*/ 282 h 571"/>
                <a:gd name="T20" fmla="*/ 5 w 277"/>
                <a:gd name="T21" fmla="*/ 246 h 571"/>
                <a:gd name="T22" fmla="*/ 21 w 277"/>
                <a:gd name="T23" fmla="*/ 224 h 571"/>
                <a:gd name="T24" fmla="*/ 31 w 277"/>
                <a:gd name="T25" fmla="*/ 199 h 571"/>
                <a:gd name="T26" fmla="*/ 41 w 277"/>
                <a:gd name="T27" fmla="*/ 168 h 571"/>
                <a:gd name="T28" fmla="*/ 45 w 277"/>
                <a:gd name="T29" fmla="*/ 144 h 571"/>
                <a:gd name="T30" fmla="*/ 47 w 277"/>
                <a:gd name="T31" fmla="*/ 133 h 571"/>
                <a:gd name="T32" fmla="*/ 60 w 277"/>
                <a:gd name="T33" fmla="*/ 113 h 571"/>
                <a:gd name="T34" fmla="*/ 88 w 277"/>
                <a:gd name="T35" fmla="*/ 116 h 571"/>
                <a:gd name="T36" fmla="*/ 102 w 277"/>
                <a:gd name="T37" fmla="*/ 85 h 571"/>
                <a:gd name="T38" fmla="*/ 117 w 277"/>
                <a:gd name="T39" fmla="*/ 54 h 571"/>
                <a:gd name="T40" fmla="*/ 147 w 277"/>
                <a:gd name="T41" fmla="*/ 59 h 571"/>
                <a:gd name="T42" fmla="*/ 180 w 277"/>
                <a:gd name="T43" fmla="*/ 34 h 571"/>
                <a:gd name="T44" fmla="*/ 213 w 277"/>
                <a:gd name="T45" fmla="*/ 26 h 571"/>
                <a:gd name="T46" fmla="*/ 245 w 277"/>
                <a:gd name="T47" fmla="*/ 11 h 571"/>
                <a:gd name="T48" fmla="*/ 252 w 277"/>
                <a:gd name="T49" fmla="*/ 32 h 571"/>
                <a:gd name="T50" fmla="*/ 258 w 277"/>
                <a:gd name="T51" fmla="*/ 42 h 571"/>
                <a:gd name="T52" fmla="*/ 238 w 277"/>
                <a:gd name="T53" fmla="*/ 52 h 571"/>
                <a:gd name="T54" fmla="*/ 229 w 277"/>
                <a:gd name="T55" fmla="*/ 65 h 571"/>
                <a:gd name="T56" fmla="*/ 249 w 277"/>
                <a:gd name="T57" fmla="*/ 75 h 571"/>
                <a:gd name="T58" fmla="*/ 264 w 277"/>
                <a:gd name="T59" fmla="*/ 86 h 571"/>
                <a:gd name="T60" fmla="*/ 275 w 277"/>
                <a:gd name="T61" fmla="*/ 107 h 571"/>
                <a:gd name="T62" fmla="*/ 271 w 277"/>
                <a:gd name="T63" fmla="*/ 133 h 571"/>
                <a:gd name="T64" fmla="*/ 257 w 277"/>
                <a:gd name="T65" fmla="*/ 149 h 571"/>
                <a:gd name="T66" fmla="*/ 240 w 277"/>
                <a:gd name="T67" fmla="*/ 148 h 571"/>
                <a:gd name="T68" fmla="*/ 228 w 277"/>
                <a:gd name="T69" fmla="*/ 166 h 571"/>
                <a:gd name="T70" fmla="*/ 226 w 277"/>
                <a:gd name="T71" fmla="*/ 184 h 571"/>
                <a:gd name="T72" fmla="*/ 216 w 277"/>
                <a:gd name="T73" fmla="*/ 204 h 571"/>
                <a:gd name="T74" fmla="*/ 222 w 277"/>
                <a:gd name="T75" fmla="*/ 227 h 571"/>
                <a:gd name="T76" fmla="*/ 240 w 277"/>
                <a:gd name="T77" fmla="*/ 240 h 571"/>
                <a:gd name="T78" fmla="*/ 253 w 277"/>
                <a:gd name="T79" fmla="*/ 263 h 571"/>
                <a:gd name="T80" fmla="*/ 263 w 277"/>
                <a:gd name="T81" fmla="*/ 281 h 571"/>
                <a:gd name="T82" fmla="*/ 250 w 277"/>
                <a:gd name="T83" fmla="*/ 306 h 571"/>
                <a:gd name="T84" fmla="*/ 244 w 277"/>
                <a:gd name="T85" fmla="*/ 333 h 571"/>
                <a:gd name="T86" fmla="*/ 240 w 277"/>
                <a:gd name="T87" fmla="*/ 348 h 571"/>
                <a:gd name="T88" fmla="*/ 227 w 277"/>
                <a:gd name="T89" fmla="*/ 362 h 571"/>
                <a:gd name="T90" fmla="*/ 230 w 277"/>
                <a:gd name="T91" fmla="*/ 375 h 571"/>
                <a:gd name="T92" fmla="*/ 245 w 277"/>
                <a:gd name="T93" fmla="*/ 393 h 571"/>
                <a:gd name="T94" fmla="*/ 243 w 277"/>
                <a:gd name="T95" fmla="*/ 408 h 571"/>
                <a:gd name="T96" fmla="*/ 243 w 277"/>
                <a:gd name="T97" fmla="*/ 435 h 571"/>
                <a:gd name="T98" fmla="*/ 240 w 277"/>
                <a:gd name="T99" fmla="*/ 445 h 571"/>
                <a:gd name="T100" fmla="*/ 243 w 277"/>
                <a:gd name="T101" fmla="*/ 459 h 571"/>
                <a:gd name="T102" fmla="*/ 235 w 277"/>
                <a:gd name="T103" fmla="*/ 470 h 571"/>
                <a:gd name="T104" fmla="*/ 221 w 277"/>
                <a:gd name="T105" fmla="*/ 477 h 571"/>
                <a:gd name="T106" fmla="*/ 213 w 277"/>
                <a:gd name="T107" fmla="*/ 483 h 571"/>
                <a:gd name="T108" fmla="*/ 199 w 277"/>
                <a:gd name="T109" fmla="*/ 490 h 571"/>
                <a:gd name="T110" fmla="*/ 187 w 277"/>
                <a:gd name="T111" fmla="*/ 500 h 571"/>
                <a:gd name="T112" fmla="*/ 174 w 277"/>
                <a:gd name="T113" fmla="*/ 499 h 571"/>
                <a:gd name="T114" fmla="*/ 163 w 277"/>
                <a:gd name="T115" fmla="*/ 504 h 571"/>
                <a:gd name="T116" fmla="*/ 144 w 277"/>
                <a:gd name="T117" fmla="*/ 504 h 571"/>
                <a:gd name="T118" fmla="*/ 133 w 277"/>
                <a:gd name="T119" fmla="*/ 513 h 571"/>
                <a:gd name="T120" fmla="*/ 115 w 277"/>
                <a:gd name="T121" fmla="*/ 523 h 571"/>
                <a:gd name="T122" fmla="*/ 94 w 277"/>
                <a:gd name="T123" fmla="*/ 544 h 571"/>
                <a:gd name="T124" fmla="*/ 56 w 277"/>
                <a:gd name="T125" fmla="*/ 557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" h="571">
                  <a:moveTo>
                    <a:pt x="12" y="571"/>
                  </a:moveTo>
                  <a:cubicBezTo>
                    <a:pt x="12" y="571"/>
                    <a:pt x="12" y="571"/>
                    <a:pt x="12" y="571"/>
                  </a:cubicBezTo>
                  <a:cubicBezTo>
                    <a:pt x="12" y="570"/>
                    <a:pt x="12" y="570"/>
                    <a:pt x="12" y="570"/>
                  </a:cubicBezTo>
                  <a:cubicBezTo>
                    <a:pt x="12" y="570"/>
                    <a:pt x="8" y="570"/>
                    <a:pt x="7" y="570"/>
                  </a:cubicBezTo>
                  <a:cubicBezTo>
                    <a:pt x="6" y="570"/>
                    <a:pt x="3" y="569"/>
                    <a:pt x="2" y="568"/>
                  </a:cubicBezTo>
                  <a:cubicBezTo>
                    <a:pt x="1" y="566"/>
                    <a:pt x="2" y="564"/>
                    <a:pt x="2" y="562"/>
                  </a:cubicBezTo>
                  <a:cubicBezTo>
                    <a:pt x="2" y="560"/>
                    <a:pt x="3" y="556"/>
                    <a:pt x="2" y="554"/>
                  </a:cubicBezTo>
                  <a:cubicBezTo>
                    <a:pt x="2" y="552"/>
                    <a:pt x="0" y="545"/>
                    <a:pt x="0" y="543"/>
                  </a:cubicBezTo>
                  <a:cubicBezTo>
                    <a:pt x="0" y="540"/>
                    <a:pt x="2" y="538"/>
                    <a:pt x="5" y="535"/>
                  </a:cubicBezTo>
                  <a:cubicBezTo>
                    <a:pt x="7" y="532"/>
                    <a:pt x="7" y="529"/>
                    <a:pt x="7" y="527"/>
                  </a:cubicBezTo>
                  <a:cubicBezTo>
                    <a:pt x="8" y="525"/>
                    <a:pt x="9" y="515"/>
                    <a:pt x="9" y="513"/>
                  </a:cubicBezTo>
                  <a:cubicBezTo>
                    <a:pt x="10" y="510"/>
                    <a:pt x="11" y="508"/>
                    <a:pt x="13" y="505"/>
                  </a:cubicBezTo>
                  <a:cubicBezTo>
                    <a:pt x="15" y="502"/>
                    <a:pt x="16" y="500"/>
                    <a:pt x="16" y="499"/>
                  </a:cubicBezTo>
                  <a:cubicBezTo>
                    <a:pt x="16" y="497"/>
                    <a:pt x="16" y="497"/>
                    <a:pt x="19" y="493"/>
                  </a:cubicBezTo>
                  <a:cubicBezTo>
                    <a:pt x="21" y="490"/>
                    <a:pt x="21" y="484"/>
                    <a:pt x="23" y="481"/>
                  </a:cubicBezTo>
                  <a:cubicBezTo>
                    <a:pt x="25" y="477"/>
                    <a:pt x="24" y="475"/>
                    <a:pt x="23" y="474"/>
                  </a:cubicBezTo>
                  <a:cubicBezTo>
                    <a:pt x="22" y="473"/>
                    <a:pt x="22" y="471"/>
                    <a:pt x="22" y="470"/>
                  </a:cubicBezTo>
                  <a:cubicBezTo>
                    <a:pt x="21" y="469"/>
                    <a:pt x="21" y="466"/>
                    <a:pt x="21" y="464"/>
                  </a:cubicBezTo>
                  <a:cubicBezTo>
                    <a:pt x="20" y="462"/>
                    <a:pt x="20" y="461"/>
                    <a:pt x="20" y="460"/>
                  </a:cubicBezTo>
                  <a:cubicBezTo>
                    <a:pt x="19" y="460"/>
                    <a:pt x="19" y="458"/>
                    <a:pt x="19" y="457"/>
                  </a:cubicBezTo>
                  <a:cubicBezTo>
                    <a:pt x="19" y="456"/>
                    <a:pt x="18" y="455"/>
                    <a:pt x="17" y="455"/>
                  </a:cubicBezTo>
                  <a:cubicBezTo>
                    <a:pt x="16" y="455"/>
                    <a:pt x="15" y="454"/>
                    <a:pt x="15" y="452"/>
                  </a:cubicBezTo>
                  <a:cubicBezTo>
                    <a:pt x="15" y="451"/>
                    <a:pt x="15" y="451"/>
                    <a:pt x="15" y="449"/>
                  </a:cubicBezTo>
                  <a:cubicBezTo>
                    <a:pt x="14" y="447"/>
                    <a:pt x="14" y="444"/>
                    <a:pt x="14" y="442"/>
                  </a:cubicBezTo>
                  <a:cubicBezTo>
                    <a:pt x="13" y="441"/>
                    <a:pt x="13" y="438"/>
                    <a:pt x="12" y="437"/>
                  </a:cubicBezTo>
                  <a:cubicBezTo>
                    <a:pt x="12" y="436"/>
                    <a:pt x="11" y="435"/>
                    <a:pt x="11" y="434"/>
                  </a:cubicBezTo>
                  <a:cubicBezTo>
                    <a:pt x="10" y="433"/>
                    <a:pt x="10" y="431"/>
                    <a:pt x="10" y="430"/>
                  </a:cubicBezTo>
                  <a:cubicBezTo>
                    <a:pt x="10" y="429"/>
                    <a:pt x="10" y="427"/>
                    <a:pt x="10" y="426"/>
                  </a:cubicBezTo>
                  <a:cubicBezTo>
                    <a:pt x="11" y="424"/>
                    <a:pt x="11" y="422"/>
                    <a:pt x="11" y="421"/>
                  </a:cubicBezTo>
                  <a:cubicBezTo>
                    <a:pt x="11" y="420"/>
                    <a:pt x="11" y="419"/>
                    <a:pt x="11" y="418"/>
                  </a:cubicBezTo>
                  <a:cubicBezTo>
                    <a:pt x="10" y="418"/>
                    <a:pt x="10" y="415"/>
                    <a:pt x="10" y="414"/>
                  </a:cubicBezTo>
                  <a:cubicBezTo>
                    <a:pt x="9" y="413"/>
                    <a:pt x="10" y="411"/>
                    <a:pt x="10" y="411"/>
                  </a:cubicBezTo>
                  <a:cubicBezTo>
                    <a:pt x="10" y="410"/>
                    <a:pt x="11" y="409"/>
                    <a:pt x="11" y="408"/>
                  </a:cubicBezTo>
                  <a:cubicBezTo>
                    <a:pt x="11" y="407"/>
                    <a:pt x="11" y="406"/>
                    <a:pt x="10" y="405"/>
                  </a:cubicBezTo>
                  <a:cubicBezTo>
                    <a:pt x="10" y="404"/>
                    <a:pt x="10" y="403"/>
                    <a:pt x="11" y="403"/>
                  </a:cubicBezTo>
                  <a:cubicBezTo>
                    <a:pt x="11" y="402"/>
                    <a:pt x="11" y="400"/>
                    <a:pt x="12" y="399"/>
                  </a:cubicBezTo>
                  <a:cubicBezTo>
                    <a:pt x="12" y="397"/>
                    <a:pt x="12" y="395"/>
                    <a:pt x="11" y="393"/>
                  </a:cubicBezTo>
                  <a:cubicBezTo>
                    <a:pt x="11" y="392"/>
                    <a:pt x="10" y="391"/>
                    <a:pt x="9" y="390"/>
                  </a:cubicBezTo>
                  <a:cubicBezTo>
                    <a:pt x="8" y="389"/>
                    <a:pt x="7" y="388"/>
                    <a:pt x="6" y="387"/>
                  </a:cubicBezTo>
                  <a:cubicBezTo>
                    <a:pt x="6" y="385"/>
                    <a:pt x="4" y="385"/>
                    <a:pt x="3" y="384"/>
                  </a:cubicBezTo>
                  <a:cubicBezTo>
                    <a:pt x="3" y="383"/>
                    <a:pt x="2" y="381"/>
                    <a:pt x="4" y="383"/>
                  </a:cubicBezTo>
                  <a:cubicBezTo>
                    <a:pt x="6" y="384"/>
                    <a:pt x="6" y="382"/>
                    <a:pt x="6" y="382"/>
                  </a:cubicBezTo>
                  <a:cubicBezTo>
                    <a:pt x="6" y="381"/>
                    <a:pt x="6" y="381"/>
                    <a:pt x="6" y="380"/>
                  </a:cubicBezTo>
                  <a:cubicBezTo>
                    <a:pt x="7" y="379"/>
                    <a:pt x="7" y="379"/>
                    <a:pt x="7" y="378"/>
                  </a:cubicBezTo>
                  <a:cubicBezTo>
                    <a:pt x="6" y="377"/>
                    <a:pt x="5" y="376"/>
                    <a:pt x="4" y="376"/>
                  </a:cubicBezTo>
                  <a:cubicBezTo>
                    <a:pt x="4" y="375"/>
                    <a:pt x="4" y="375"/>
                    <a:pt x="4" y="373"/>
                  </a:cubicBezTo>
                  <a:cubicBezTo>
                    <a:pt x="5" y="372"/>
                    <a:pt x="5" y="370"/>
                    <a:pt x="5" y="368"/>
                  </a:cubicBezTo>
                  <a:cubicBezTo>
                    <a:pt x="4" y="367"/>
                    <a:pt x="3" y="367"/>
                    <a:pt x="2" y="366"/>
                  </a:cubicBezTo>
                  <a:cubicBezTo>
                    <a:pt x="0" y="365"/>
                    <a:pt x="2" y="365"/>
                    <a:pt x="3" y="364"/>
                  </a:cubicBezTo>
                  <a:cubicBezTo>
                    <a:pt x="4" y="363"/>
                    <a:pt x="4" y="362"/>
                    <a:pt x="4" y="360"/>
                  </a:cubicBezTo>
                  <a:cubicBezTo>
                    <a:pt x="4" y="359"/>
                    <a:pt x="4" y="358"/>
                    <a:pt x="4" y="357"/>
                  </a:cubicBezTo>
                  <a:cubicBezTo>
                    <a:pt x="3" y="356"/>
                    <a:pt x="3" y="355"/>
                    <a:pt x="2" y="354"/>
                  </a:cubicBezTo>
                  <a:cubicBezTo>
                    <a:pt x="0" y="354"/>
                    <a:pt x="0" y="354"/>
                    <a:pt x="0" y="353"/>
                  </a:cubicBezTo>
                  <a:cubicBezTo>
                    <a:pt x="0" y="353"/>
                    <a:pt x="1" y="352"/>
                    <a:pt x="3" y="351"/>
                  </a:cubicBezTo>
                  <a:cubicBezTo>
                    <a:pt x="4" y="351"/>
                    <a:pt x="6" y="350"/>
                    <a:pt x="6" y="350"/>
                  </a:cubicBezTo>
                  <a:cubicBezTo>
                    <a:pt x="7" y="349"/>
                    <a:pt x="7" y="349"/>
                    <a:pt x="7" y="348"/>
                  </a:cubicBezTo>
                  <a:cubicBezTo>
                    <a:pt x="8" y="347"/>
                    <a:pt x="8" y="346"/>
                    <a:pt x="10" y="344"/>
                  </a:cubicBezTo>
                  <a:cubicBezTo>
                    <a:pt x="12" y="341"/>
                    <a:pt x="12" y="341"/>
                    <a:pt x="13" y="339"/>
                  </a:cubicBezTo>
                  <a:cubicBezTo>
                    <a:pt x="14" y="338"/>
                    <a:pt x="16" y="335"/>
                    <a:pt x="17" y="333"/>
                  </a:cubicBezTo>
                  <a:cubicBezTo>
                    <a:pt x="18" y="331"/>
                    <a:pt x="19" y="330"/>
                    <a:pt x="19" y="328"/>
                  </a:cubicBezTo>
                  <a:cubicBezTo>
                    <a:pt x="19" y="326"/>
                    <a:pt x="19" y="326"/>
                    <a:pt x="21" y="325"/>
                  </a:cubicBezTo>
                  <a:cubicBezTo>
                    <a:pt x="22" y="324"/>
                    <a:pt x="22" y="324"/>
                    <a:pt x="22" y="323"/>
                  </a:cubicBezTo>
                  <a:cubicBezTo>
                    <a:pt x="22" y="322"/>
                    <a:pt x="21" y="322"/>
                    <a:pt x="19" y="322"/>
                  </a:cubicBezTo>
                  <a:cubicBezTo>
                    <a:pt x="17" y="322"/>
                    <a:pt x="17" y="320"/>
                    <a:pt x="16" y="320"/>
                  </a:cubicBezTo>
                  <a:cubicBezTo>
                    <a:pt x="16" y="319"/>
                    <a:pt x="16" y="317"/>
                    <a:pt x="17" y="316"/>
                  </a:cubicBezTo>
                  <a:cubicBezTo>
                    <a:pt x="17" y="314"/>
                    <a:pt x="18" y="314"/>
                    <a:pt x="19" y="314"/>
                  </a:cubicBezTo>
                  <a:cubicBezTo>
                    <a:pt x="20" y="314"/>
                    <a:pt x="22" y="314"/>
                    <a:pt x="23" y="313"/>
                  </a:cubicBezTo>
                  <a:cubicBezTo>
                    <a:pt x="25" y="312"/>
                    <a:pt x="25" y="310"/>
                    <a:pt x="25" y="308"/>
                  </a:cubicBezTo>
                  <a:cubicBezTo>
                    <a:pt x="25" y="307"/>
                    <a:pt x="25" y="305"/>
                    <a:pt x="26" y="304"/>
                  </a:cubicBezTo>
                  <a:cubicBezTo>
                    <a:pt x="27" y="303"/>
                    <a:pt x="27" y="302"/>
                    <a:pt x="26" y="301"/>
                  </a:cubicBezTo>
                  <a:cubicBezTo>
                    <a:pt x="26" y="300"/>
                    <a:pt x="25" y="300"/>
                    <a:pt x="25" y="298"/>
                  </a:cubicBezTo>
                  <a:cubicBezTo>
                    <a:pt x="25" y="297"/>
                    <a:pt x="24" y="296"/>
                    <a:pt x="25" y="295"/>
                  </a:cubicBezTo>
                  <a:cubicBezTo>
                    <a:pt x="26" y="295"/>
                    <a:pt x="27" y="295"/>
                    <a:pt x="27" y="294"/>
                  </a:cubicBezTo>
                  <a:cubicBezTo>
                    <a:pt x="27" y="294"/>
                    <a:pt x="26" y="293"/>
                    <a:pt x="26" y="293"/>
                  </a:cubicBezTo>
                  <a:cubicBezTo>
                    <a:pt x="25" y="292"/>
                    <a:pt x="23" y="291"/>
                    <a:pt x="22" y="291"/>
                  </a:cubicBezTo>
                  <a:cubicBezTo>
                    <a:pt x="21" y="291"/>
                    <a:pt x="20" y="291"/>
                    <a:pt x="20" y="289"/>
                  </a:cubicBezTo>
                  <a:cubicBezTo>
                    <a:pt x="20" y="288"/>
                    <a:pt x="20" y="288"/>
                    <a:pt x="22" y="288"/>
                  </a:cubicBezTo>
                  <a:cubicBezTo>
                    <a:pt x="24" y="287"/>
                    <a:pt x="23" y="287"/>
                    <a:pt x="23" y="286"/>
                  </a:cubicBezTo>
                  <a:cubicBezTo>
                    <a:pt x="23" y="285"/>
                    <a:pt x="22" y="284"/>
                    <a:pt x="21" y="284"/>
                  </a:cubicBezTo>
                  <a:cubicBezTo>
                    <a:pt x="20" y="284"/>
                    <a:pt x="18" y="283"/>
                    <a:pt x="17" y="282"/>
                  </a:cubicBezTo>
                  <a:cubicBezTo>
                    <a:pt x="17" y="282"/>
                    <a:pt x="15" y="279"/>
                    <a:pt x="14" y="277"/>
                  </a:cubicBezTo>
                  <a:cubicBezTo>
                    <a:pt x="14" y="276"/>
                    <a:pt x="12" y="274"/>
                    <a:pt x="12" y="272"/>
                  </a:cubicBezTo>
                  <a:cubicBezTo>
                    <a:pt x="11" y="271"/>
                    <a:pt x="8" y="270"/>
                    <a:pt x="7" y="269"/>
                  </a:cubicBezTo>
                  <a:cubicBezTo>
                    <a:pt x="5" y="268"/>
                    <a:pt x="4" y="267"/>
                    <a:pt x="4" y="266"/>
                  </a:cubicBezTo>
                  <a:cubicBezTo>
                    <a:pt x="4" y="265"/>
                    <a:pt x="4" y="262"/>
                    <a:pt x="4" y="261"/>
                  </a:cubicBezTo>
                  <a:cubicBezTo>
                    <a:pt x="4" y="259"/>
                    <a:pt x="4" y="256"/>
                    <a:pt x="4" y="254"/>
                  </a:cubicBezTo>
                  <a:cubicBezTo>
                    <a:pt x="4" y="252"/>
                    <a:pt x="3" y="250"/>
                    <a:pt x="3" y="248"/>
                  </a:cubicBezTo>
                  <a:cubicBezTo>
                    <a:pt x="3" y="246"/>
                    <a:pt x="5" y="246"/>
                    <a:pt x="5" y="246"/>
                  </a:cubicBezTo>
                  <a:cubicBezTo>
                    <a:pt x="6" y="246"/>
                    <a:pt x="7" y="245"/>
                    <a:pt x="7" y="244"/>
                  </a:cubicBezTo>
                  <a:cubicBezTo>
                    <a:pt x="8" y="243"/>
                    <a:pt x="7" y="242"/>
                    <a:pt x="7" y="240"/>
                  </a:cubicBezTo>
                  <a:cubicBezTo>
                    <a:pt x="7" y="238"/>
                    <a:pt x="8" y="238"/>
                    <a:pt x="8" y="237"/>
                  </a:cubicBezTo>
                  <a:cubicBezTo>
                    <a:pt x="8" y="236"/>
                    <a:pt x="10" y="236"/>
                    <a:pt x="12" y="237"/>
                  </a:cubicBezTo>
                  <a:cubicBezTo>
                    <a:pt x="13" y="238"/>
                    <a:pt x="14" y="235"/>
                    <a:pt x="15" y="234"/>
                  </a:cubicBezTo>
                  <a:cubicBezTo>
                    <a:pt x="16" y="233"/>
                    <a:pt x="16" y="232"/>
                    <a:pt x="18" y="232"/>
                  </a:cubicBezTo>
                  <a:cubicBezTo>
                    <a:pt x="19" y="231"/>
                    <a:pt x="19" y="231"/>
                    <a:pt x="19" y="229"/>
                  </a:cubicBezTo>
                  <a:cubicBezTo>
                    <a:pt x="20" y="227"/>
                    <a:pt x="20" y="225"/>
                    <a:pt x="21" y="224"/>
                  </a:cubicBezTo>
                  <a:cubicBezTo>
                    <a:pt x="22" y="222"/>
                    <a:pt x="23" y="222"/>
                    <a:pt x="24" y="223"/>
                  </a:cubicBezTo>
                  <a:cubicBezTo>
                    <a:pt x="25" y="223"/>
                    <a:pt x="25" y="224"/>
                    <a:pt x="27" y="223"/>
                  </a:cubicBezTo>
                  <a:cubicBezTo>
                    <a:pt x="28" y="222"/>
                    <a:pt x="28" y="220"/>
                    <a:pt x="28" y="218"/>
                  </a:cubicBezTo>
                  <a:cubicBezTo>
                    <a:pt x="27" y="217"/>
                    <a:pt x="27" y="217"/>
                    <a:pt x="29" y="216"/>
                  </a:cubicBezTo>
                  <a:cubicBezTo>
                    <a:pt x="30" y="216"/>
                    <a:pt x="30" y="215"/>
                    <a:pt x="30" y="212"/>
                  </a:cubicBezTo>
                  <a:cubicBezTo>
                    <a:pt x="29" y="209"/>
                    <a:pt x="28" y="209"/>
                    <a:pt x="28" y="208"/>
                  </a:cubicBezTo>
                  <a:cubicBezTo>
                    <a:pt x="27" y="207"/>
                    <a:pt x="27" y="205"/>
                    <a:pt x="28" y="204"/>
                  </a:cubicBezTo>
                  <a:cubicBezTo>
                    <a:pt x="29" y="203"/>
                    <a:pt x="30" y="201"/>
                    <a:pt x="31" y="199"/>
                  </a:cubicBezTo>
                  <a:cubicBezTo>
                    <a:pt x="31" y="198"/>
                    <a:pt x="32" y="197"/>
                    <a:pt x="32" y="195"/>
                  </a:cubicBezTo>
                  <a:cubicBezTo>
                    <a:pt x="32" y="193"/>
                    <a:pt x="32" y="193"/>
                    <a:pt x="33" y="191"/>
                  </a:cubicBezTo>
                  <a:cubicBezTo>
                    <a:pt x="34" y="189"/>
                    <a:pt x="35" y="187"/>
                    <a:pt x="35" y="185"/>
                  </a:cubicBezTo>
                  <a:cubicBezTo>
                    <a:pt x="36" y="183"/>
                    <a:pt x="35" y="181"/>
                    <a:pt x="35" y="180"/>
                  </a:cubicBezTo>
                  <a:cubicBezTo>
                    <a:pt x="35" y="179"/>
                    <a:pt x="33" y="177"/>
                    <a:pt x="33" y="176"/>
                  </a:cubicBezTo>
                  <a:cubicBezTo>
                    <a:pt x="32" y="174"/>
                    <a:pt x="33" y="174"/>
                    <a:pt x="34" y="172"/>
                  </a:cubicBezTo>
                  <a:cubicBezTo>
                    <a:pt x="35" y="171"/>
                    <a:pt x="36" y="171"/>
                    <a:pt x="38" y="171"/>
                  </a:cubicBezTo>
                  <a:cubicBezTo>
                    <a:pt x="40" y="170"/>
                    <a:pt x="40" y="170"/>
                    <a:pt x="41" y="168"/>
                  </a:cubicBezTo>
                  <a:cubicBezTo>
                    <a:pt x="43" y="167"/>
                    <a:pt x="43" y="164"/>
                    <a:pt x="43" y="163"/>
                  </a:cubicBezTo>
                  <a:cubicBezTo>
                    <a:pt x="44" y="162"/>
                    <a:pt x="44" y="159"/>
                    <a:pt x="44" y="158"/>
                  </a:cubicBezTo>
                  <a:cubicBezTo>
                    <a:pt x="44" y="156"/>
                    <a:pt x="45" y="155"/>
                    <a:pt x="46" y="153"/>
                  </a:cubicBezTo>
                  <a:cubicBezTo>
                    <a:pt x="47" y="151"/>
                    <a:pt x="47" y="151"/>
                    <a:pt x="47" y="150"/>
                  </a:cubicBezTo>
                  <a:cubicBezTo>
                    <a:pt x="47" y="149"/>
                    <a:pt x="47" y="149"/>
                    <a:pt x="46" y="148"/>
                  </a:cubicBezTo>
                  <a:cubicBezTo>
                    <a:pt x="46" y="147"/>
                    <a:pt x="47" y="147"/>
                    <a:pt x="49" y="146"/>
                  </a:cubicBezTo>
                  <a:cubicBezTo>
                    <a:pt x="50" y="145"/>
                    <a:pt x="48" y="144"/>
                    <a:pt x="48" y="144"/>
                  </a:cubicBezTo>
                  <a:cubicBezTo>
                    <a:pt x="47" y="144"/>
                    <a:pt x="46" y="144"/>
                    <a:pt x="45" y="144"/>
                  </a:cubicBezTo>
                  <a:cubicBezTo>
                    <a:pt x="44" y="144"/>
                    <a:pt x="44" y="143"/>
                    <a:pt x="44" y="142"/>
                  </a:cubicBezTo>
                  <a:cubicBezTo>
                    <a:pt x="45" y="141"/>
                    <a:pt x="45" y="140"/>
                    <a:pt x="44" y="140"/>
                  </a:cubicBezTo>
                  <a:cubicBezTo>
                    <a:pt x="43" y="139"/>
                    <a:pt x="42" y="139"/>
                    <a:pt x="41" y="139"/>
                  </a:cubicBezTo>
                  <a:cubicBezTo>
                    <a:pt x="40" y="139"/>
                    <a:pt x="40" y="139"/>
                    <a:pt x="40" y="138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39"/>
                    <a:pt x="40" y="139"/>
                    <a:pt x="40" y="138"/>
                  </a:cubicBezTo>
                  <a:cubicBezTo>
                    <a:pt x="40" y="137"/>
                    <a:pt x="41" y="136"/>
                    <a:pt x="42" y="135"/>
                  </a:cubicBezTo>
                  <a:cubicBezTo>
                    <a:pt x="43" y="134"/>
                    <a:pt x="44" y="134"/>
                    <a:pt x="47" y="133"/>
                  </a:cubicBezTo>
                  <a:cubicBezTo>
                    <a:pt x="51" y="133"/>
                    <a:pt x="51" y="134"/>
                    <a:pt x="53" y="134"/>
                  </a:cubicBezTo>
                  <a:cubicBezTo>
                    <a:pt x="56" y="134"/>
                    <a:pt x="56" y="131"/>
                    <a:pt x="56" y="129"/>
                  </a:cubicBezTo>
                  <a:cubicBezTo>
                    <a:pt x="56" y="127"/>
                    <a:pt x="57" y="127"/>
                    <a:pt x="59" y="126"/>
                  </a:cubicBezTo>
                  <a:cubicBezTo>
                    <a:pt x="61" y="125"/>
                    <a:pt x="60" y="124"/>
                    <a:pt x="60" y="123"/>
                  </a:cubicBezTo>
                  <a:cubicBezTo>
                    <a:pt x="60" y="122"/>
                    <a:pt x="60" y="121"/>
                    <a:pt x="60" y="120"/>
                  </a:cubicBezTo>
                  <a:cubicBezTo>
                    <a:pt x="60" y="118"/>
                    <a:pt x="60" y="118"/>
                    <a:pt x="60" y="117"/>
                  </a:cubicBezTo>
                  <a:cubicBezTo>
                    <a:pt x="59" y="116"/>
                    <a:pt x="59" y="116"/>
                    <a:pt x="60" y="114"/>
                  </a:cubicBezTo>
                  <a:cubicBezTo>
                    <a:pt x="60" y="114"/>
                    <a:pt x="60" y="114"/>
                    <a:pt x="60" y="113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2" y="112"/>
                    <a:pt x="63" y="111"/>
                    <a:pt x="66" y="111"/>
                  </a:cubicBezTo>
                  <a:cubicBezTo>
                    <a:pt x="69" y="112"/>
                    <a:pt x="69" y="112"/>
                    <a:pt x="70" y="113"/>
                  </a:cubicBezTo>
                  <a:cubicBezTo>
                    <a:pt x="72" y="113"/>
                    <a:pt x="72" y="114"/>
                    <a:pt x="73" y="113"/>
                  </a:cubicBezTo>
                  <a:cubicBezTo>
                    <a:pt x="74" y="113"/>
                    <a:pt x="73" y="112"/>
                    <a:pt x="75" y="113"/>
                  </a:cubicBezTo>
                  <a:cubicBezTo>
                    <a:pt x="77" y="113"/>
                    <a:pt x="79" y="114"/>
                    <a:pt x="79" y="115"/>
                  </a:cubicBezTo>
                  <a:cubicBezTo>
                    <a:pt x="80" y="116"/>
                    <a:pt x="83" y="116"/>
                    <a:pt x="84" y="116"/>
                  </a:cubicBezTo>
                  <a:cubicBezTo>
                    <a:pt x="86" y="116"/>
                    <a:pt x="87" y="116"/>
                    <a:pt x="88" y="116"/>
                  </a:cubicBezTo>
                  <a:cubicBezTo>
                    <a:pt x="90" y="117"/>
                    <a:pt x="91" y="116"/>
                    <a:pt x="92" y="116"/>
                  </a:cubicBezTo>
                  <a:cubicBezTo>
                    <a:pt x="92" y="116"/>
                    <a:pt x="94" y="114"/>
                    <a:pt x="94" y="113"/>
                  </a:cubicBezTo>
                  <a:cubicBezTo>
                    <a:pt x="95" y="113"/>
                    <a:pt x="95" y="112"/>
                    <a:pt x="94" y="111"/>
                  </a:cubicBezTo>
                  <a:cubicBezTo>
                    <a:pt x="94" y="110"/>
                    <a:pt x="93" y="109"/>
                    <a:pt x="94" y="108"/>
                  </a:cubicBezTo>
                  <a:cubicBezTo>
                    <a:pt x="95" y="107"/>
                    <a:pt x="96" y="105"/>
                    <a:pt x="96" y="103"/>
                  </a:cubicBezTo>
                  <a:cubicBezTo>
                    <a:pt x="96" y="102"/>
                    <a:pt x="95" y="98"/>
                    <a:pt x="96" y="97"/>
                  </a:cubicBezTo>
                  <a:cubicBezTo>
                    <a:pt x="97" y="96"/>
                    <a:pt x="100" y="92"/>
                    <a:pt x="100" y="89"/>
                  </a:cubicBezTo>
                  <a:cubicBezTo>
                    <a:pt x="100" y="87"/>
                    <a:pt x="101" y="87"/>
                    <a:pt x="102" y="85"/>
                  </a:cubicBezTo>
                  <a:cubicBezTo>
                    <a:pt x="103" y="84"/>
                    <a:pt x="105" y="80"/>
                    <a:pt x="105" y="79"/>
                  </a:cubicBezTo>
                  <a:cubicBezTo>
                    <a:pt x="105" y="77"/>
                    <a:pt x="106" y="76"/>
                    <a:pt x="107" y="74"/>
                  </a:cubicBezTo>
                  <a:cubicBezTo>
                    <a:pt x="108" y="73"/>
                    <a:pt x="108" y="72"/>
                    <a:pt x="108" y="71"/>
                  </a:cubicBezTo>
                  <a:cubicBezTo>
                    <a:pt x="108" y="69"/>
                    <a:pt x="109" y="70"/>
                    <a:pt x="110" y="68"/>
                  </a:cubicBezTo>
                  <a:cubicBezTo>
                    <a:pt x="110" y="67"/>
                    <a:pt x="111" y="66"/>
                    <a:pt x="111" y="64"/>
                  </a:cubicBezTo>
                  <a:cubicBezTo>
                    <a:pt x="111" y="63"/>
                    <a:pt x="111" y="62"/>
                    <a:pt x="113" y="61"/>
                  </a:cubicBezTo>
                  <a:cubicBezTo>
                    <a:pt x="114" y="59"/>
                    <a:pt x="115" y="59"/>
                    <a:pt x="115" y="57"/>
                  </a:cubicBezTo>
                  <a:cubicBezTo>
                    <a:pt x="115" y="56"/>
                    <a:pt x="116" y="54"/>
                    <a:pt x="117" y="54"/>
                  </a:cubicBezTo>
                  <a:cubicBezTo>
                    <a:pt x="117" y="54"/>
                    <a:pt x="119" y="54"/>
                    <a:pt x="120" y="53"/>
                  </a:cubicBezTo>
                  <a:cubicBezTo>
                    <a:pt x="122" y="52"/>
                    <a:pt x="122" y="50"/>
                    <a:pt x="123" y="50"/>
                  </a:cubicBezTo>
                  <a:cubicBezTo>
                    <a:pt x="125" y="50"/>
                    <a:pt x="126" y="49"/>
                    <a:pt x="127" y="50"/>
                  </a:cubicBezTo>
                  <a:cubicBezTo>
                    <a:pt x="128" y="51"/>
                    <a:pt x="128" y="51"/>
                    <a:pt x="130" y="52"/>
                  </a:cubicBezTo>
                  <a:cubicBezTo>
                    <a:pt x="131" y="52"/>
                    <a:pt x="133" y="53"/>
                    <a:pt x="135" y="53"/>
                  </a:cubicBezTo>
                  <a:cubicBezTo>
                    <a:pt x="136" y="53"/>
                    <a:pt x="137" y="53"/>
                    <a:pt x="139" y="55"/>
                  </a:cubicBezTo>
                  <a:cubicBezTo>
                    <a:pt x="141" y="57"/>
                    <a:pt x="143" y="58"/>
                    <a:pt x="144" y="58"/>
                  </a:cubicBezTo>
                  <a:cubicBezTo>
                    <a:pt x="144" y="59"/>
                    <a:pt x="145" y="60"/>
                    <a:pt x="147" y="59"/>
                  </a:cubicBezTo>
                  <a:cubicBezTo>
                    <a:pt x="149" y="59"/>
                    <a:pt x="150" y="58"/>
                    <a:pt x="151" y="57"/>
                  </a:cubicBezTo>
                  <a:cubicBezTo>
                    <a:pt x="152" y="56"/>
                    <a:pt x="153" y="56"/>
                    <a:pt x="154" y="55"/>
                  </a:cubicBezTo>
                  <a:cubicBezTo>
                    <a:pt x="154" y="54"/>
                    <a:pt x="155" y="50"/>
                    <a:pt x="155" y="48"/>
                  </a:cubicBezTo>
                  <a:cubicBezTo>
                    <a:pt x="155" y="47"/>
                    <a:pt x="155" y="45"/>
                    <a:pt x="156" y="44"/>
                  </a:cubicBezTo>
                  <a:cubicBezTo>
                    <a:pt x="157" y="43"/>
                    <a:pt x="163" y="41"/>
                    <a:pt x="165" y="40"/>
                  </a:cubicBezTo>
                  <a:cubicBezTo>
                    <a:pt x="167" y="39"/>
                    <a:pt x="171" y="38"/>
                    <a:pt x="172" y="38"/>
                  </a:cubicBezTo>
                  <a:cubicBezTo>
                    <a:pt x="173" y="37"/>
                    <a:pt x="177" y="36"/>
                    <a:pt x="178" y="35"/>
                  </a:cubicBezTo>
                  <a:cubicBezTo>
                    <a:pt x="179" y="35"/>
                    <a:pt x="180" y="34"/>
                    <a:pt x="180" y="34"/>
                  </a:cubicBezTo>
                  <a:cubicBezTo>
                    <a:pt x="180" y="34"/>
                    <a:pt x="182" y="38"/>
                    <a:pt x="183" y="39"/>
                  </a:cubicBezTo>
                  <a:cubicBezTo>
                    <a:pt x="183" y="41"/>
                    <a:pt x="183" y="42"/>
                    <a:pt x="185" y="42"/>
                  </a:cubicBezTo>
                  <a:cubicBezTo>
                    <a:pt x="186" y="43"/>
                    <a:pt x="188" y="43"/>
                    <a:pt x="190" y="42"/>
                  </a:cubicBezTo>
                  <a:cubicBezTo>
                    <a:pt x="191" y="42"/>
                    <a:pt x="197" y="40"/>
                    <a:pt x="198" y="40"/>
                  </a:cubicBezTo>
                  <a:cubicBezTo>
                    <a:pt x="198" y="40"/>
                    <a:pt x="201" y="39"/>
                    <a:pt x="202" y="37"/>
                  </a:cubicBezTo>
                  <a:cubicBezTo>
                    <a:pt x="203" y="35"/>
                    <a:pt x="205" y="33"/>
                    <a:pt x="206" y="32"/>
                  </a:cubicBezTo>
                  <a:cubicBezTo>
                    <a:pt x="207" y="31"/>
                    <a:pt x="208" y="29"/>
                    <a:pt x="209" y="28"/>
                  </a:cubicBezTo>
                  <a:cubicBezTo>
                    <a:pt x="210" y="28"/>
                    <a:pt x="212" y="27"/>
                    <a:pt x="213" y="26"/>
                  </a:cubicBezTo>
                  <a:cubicBezTo>
                    <a:pt x="227" y="11"/>
                    <a:pt x="224" y="11"/>
                    <a:pt x="232" y="1"/>
                  </a:cubicBezTo>
                  <a:cubicBezTo>
                    <a:pt x="232" y="1"/>
                    <a:pt x="233" y="0"/>
                    <a:pt x="234" y="0"/>
                  </a:cubicBezTo>
                  <a:cubicBezTo>
                    <a:pt x="235" y="0"/>
                    <a:pt x="235" y="0"/>
                    <a:pt x="236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37" y="0"/>
                    <a:pt x="237" y="1"/>
                    <a:pt x="238" y="2"/>
                  </a:cubicBezTo>
                  <a:cubicBezTo>
                    <a:pt x="239" y="2"/>
                    <a:pt x="239" y="3"/>
                    <a:pt x="240" y="5"/>
                  </a:cubicBezTo>
                  <a:cubicBezTo>
                    <a:pt x="241" y="6"/>
                    <a:pt x="243" y="7"/>
                    <a:pt x="243" y="9"/>
                  </a:cubicBezTo>
                  <a:cubicBezTo>
                    <a:pt x="242" y="10"/>
                    <a:pt x="244" y="11"/>
                    <a:pt x="245" y="11"/>
                  </a:cubicBezTo>
                  <a:cubicBezTo>
                    <a:pt x="246" y="11"/>
                    <a:pt x="247" y="10"/>
                    <a:pt x="247" y="12"/>
                  </a:cubicBezTo>
                  <a:cubicBezTo>
                    <a:pt x="248" y="13"/>
                    <a:pt x="247" y="15"/>
                    <a:pt x="247" y="15"/>
                  </a:cubicBezTo>
                  <a:cubicBezTo>
                    <a:pt x="248" y="16"/>
                    <a:pt x="249" y="15"/>
                    <a:pt x="249" y="17"/>
                  </a:cubicBezTo>
                  <a:cubicBezTo>
                    <a:pt x="249" y="19"/>
                    <a:pt x="249" y="19"/>
                    <a:pt x="248" y="21"/>
                  </a:cubicBezTo>
                  <a:cubicBezTo>
                    <a:pt x="248" y="22"/>
                    <a:pt x="248" y="23"/>
                    <a:pt x="248" y="24"/>
                  </a:cubicBezTo>
                  <a:cubicBezTo>
                    <a:pt x="249" y="24"/>
                    <a:pt x="250" y="24"/>
                    <a:pt x="250" y="26"/>
                  </a:cubicBezTo>
                  <a:cubicBezTo>
                    <a:pt x="250" y="27"/>
                    <a:pt x="250" y="27"/>
                    <a:pt x="250" y="28"/>
                  </a:cubicBezTo>
                  <a:cubicBezTo>
                    <a:pt x="251" y="29"/>
                    <a:pt x="251" y="32"/>
                    <a:pt x="252" y="32"/>
                  </a:cubicBezTo>
                  <a:cubicBezTo>
                    <a:pt x="254" y="32"/>
                    <a:pt x="256" y="32"/>
                    <a:pt x="257" y="32"/>
                  </a:cubicBezTo>
                  <a:cubicBezTo>
                    <a:pt x="258" y="33"/>
                    <a:pt x="258" y="32"/>
                    <a:pt x="259" y="31"/>
                  </a:cubicBezTo>
                  <a:cubicBezTo>
                    <a:pt x="261" y="30"/>
                    <a:pt x="262" y="31"/>
                    <a:pt x="262" y="31"/>
                  </a:cubicBezTo>
                  <a:cubicBezTo>
                    <a:pt x="263" y="32"/>
                    <a:pt x="263" y="32"/>
                    <a:pt x="264" y="32"/>
                  </a:cubicBezTo>
                  <a:cubicBezTo>
                    <a:pt x="265" y="32"/>
                    <a:pt x="267" y="31"/>
                    <a:pt x="267" y="33"/>
                  </a:cubicBezTo>
                  <a:cubicBezTo>
                    <a:pt x="267" y="35"/>
                    <a:pt x="265" y="38"/>
                    <a:pt x="265" y="38"/>
                  </a:cubicBezTo>
                  <a:cubicBezTo>
                    <a:pt x="264" y="39"/>
                    <a:pt x="263" y="40"/>
                    <a:pt x="262" y="41"/>
                  </a:cubicBezTo>
                  <a:cubicBezTo>
                    <a:pt x="260" y="42"/>
                    <a:pt x="260" y="42"/>
                    <a:pt x="258" y="42"/>
                  </a:cubicBezTo>
                  <a:cubicBezTo>
                    <a:pt x="256" y="42"/>
                    <a:pt x="256" y="42"/>
                    <a:pt x="254" y="43"/>
                  </a:cubicBezTo>
                  <a:cubicBezTo>
                    <a:pt x="252" y="44"/>
                    <a:pt x="251" y="44"/>
                    <a:pt x="250" y="45"/>
                  </a:cubicBezTo>
                  <a:cubicBezTo>
                    <a:pt x="249" y="45"/>
                    <a:pt x="248" y="44"/>
                    <a:pt x="248" y="46"/>
                  </a:cubicBezTo>
                  <a:cubicBezTo>
                    <a:pt x="247" y="47"/>
                    <a:pt x="248" y="48"/>
                    <a:pt x="246" y="48"/>
                  </a:cubicBezTo>
                  <a:cubicBezTo>
                    <a:pt x="244" y="49"/>
                    <a:pt x="244" y="49"/>
                    <a:pt x="243" y="49"/>
                  </a:cubicBezTo>
                  <a:cubicBezTo>
                    <a:pt x="242" y="50"/>
                    <a:pt x="242" y="50"/>
                    <a:pt x="240" y="50"/>
                  </a:cubicBezTo>
                  <a:cubicBezTo>
                    <a:pt x="239" y="49"/>
                    <a:pt x="239" y="49"/>
                    <a:pt x="238" y="49"/>
                  </a:cubicBezTo>
                  <a:cubicBezTo>
                    <a:pt x="237" y="50"/>
                    <a:pt x="237" y="50"/>
                    <a:pt x="238" y="52"/>
                  </a:cubicBezTo>
                  <a:cubicBezTo>
                    <a:pt x="238" y="54"/>
                    <a:pt x="240" y="56"/>
                    <a:pt x="239" y="57"/>
                  </a:cubicBezTo>
                  <a:cubicBezTo>
                    <a:pt x="239" y="58"/>
                    <a:pt x="239" y="59"/>
                    <a:pt x="239" y="59"/>
                  </a:cubicBezTo>
                  <a:cubicBezTo>
                    <a:pt x="239" y="60"/>
                    <a:pt x="238" y="60"/>
                    <a:pt x="237" y="61"/>
                  </a:cubicBezTo>
                  <a:cubicBezTo>
                    <a:pt x="236" y="61"/>
                    <a:pt x="236" y="61"/>
                    <a:pt x="235" y="60"/>
                  </a:cubicBezTo>
                  <a:cubicBezTo>
                    <a:pt x="235" y="59"/>
                    <a:pt x="235" y="58"/>
                    <a:pt x="234" y="57"/>
                  </a:cubicBezTo>
                  <a:cubicBezTo>
                    <a:pt x="232" y="57"/>
                    <a:pt x="231" y="56"/>
                    <a:pt x="231" y="58"/>
                  </a:cubicBezTo>
                  <a:cubicBezTo>
                    <a:pt x="231" y="59"/>
                    <a:pt x="231" y="61"/>
                    <a:pt x="231" y="62"/>
                  </a:cubicBezTo>
                  <a:cubicBezTo>
                    <a:pt x="231" y="64"/>
                    <a:pt x="231" y="64"/>
                    <a:pt x="229" y="65"/>
                  </a:cubicBezTo>
                  <a:cubicBezTo>
                    <a:pt x="228" y="65"/>
                    <a:pt x="227" y="65"/>
                    <a:pt x="228" y="66"/>
                  </a:cubicBezTo>
                  <a:cubicBezTo>
                    <a:pt x="228" y="67"/>
                    <a:pt x="231" y="66"/>
                    <a:pt x="232" y="67"/>
                  </a:cubicBezTo>
                  <a:cubicBezTo>
                    <a:pt x="233" y="67"/>
                    <a:pt x="235" y="67"/>
                    <a:pt x="236" y="68"/>
                  </a:cubicBezTo>
                  <a:cubicBezTo>
                    <a:pt x="236" y="70"/>
                    <a:pt x="237" y="73"/>
                    <a:pt x="237" y="73"/>
                  </a:cubicBezTo>
                  <a:cubicBezTo>
                    <a:pt x="237" y="73"/>
                    <a:pt x="240" y="74"/>
                    <a:pt x="241" y="74"/>
                  </a:cubicBezTo>
                  <a:cubicBezTo>
                    <a:pt x="242" y="74"/>
                    <a:pt x="245" y="75"/>
                    <a:pt x="247" y="74"/>
                  </a:cubicBezTo>
                  <a:cubicBezTo>
                    <a:pt x="249" y="73"/>
                    <a:pt x="248" y="73"/>
                    <a:pt x="250" y="73"/>
                  </a:cubicBezTo>
                  <a:cubicBezTo>
                    <a:pt x="251" y="73"/>
                    <a:pt x="250" y="74"/>
                    <a:pt x="249" y="75"/>
                  </a:cubicBezTo>
                  <a:cubicBezTo>
                    <a:pt x="249" y="75"/>
                    <a:pt x="248" y="76"/>
                    <a:pt x="249" y="77"/>
                  </a:cubicBezTo>
                  <a:cubicBezTo>
                    <a:pt x="249" y="78"/>
                    <a:pt x="250" y="78"/>
                    <a:pt x="251" y="77"/>
                  </a:cubicBezTo>
                  <a:cubicBezTo>
                    <a:pt x="252" y="77"/>
                    <a:pt x="254" y="76"/>
                    <a:pt x="254" y="76"/>
                  </a:cubicBezTo>
                  <a:cubicBezTo>
                    <a:pt x="254" y="77"/>
                    <a:pt x="255" y="77"/>
                    <a:pt x="256" y="77"/>
                  </a:cubicBezTo>
                  <a:cubicBezTo>
                    <a:pt x="257" y="77"/>
                    <a:pt x="262" y="75"/>
                    <a:pt x="262" y="76"/>
                  </a:cubicBezTo>
                  <a:cubicBezTo>
                    <a:pt x="262" y="77"/>
                    <a:pt x="263" y="79"/>
                    <a:pt x="263" y="79"/>
                  </a:cubicBezTo>
                  <a:cubicBezTo>
                    <a:pt x="262" y="80"/>
                    <a:pt x="262" y="80"/>
                    <a:pt x="263" y="81"/>
                  </a:cubicBezTo>
                  <a:cubicBezTo>
                    <a:pt x="263" y="82"/>
                    <a:pt x="264" y="84"/>
                    <a:pt x="264" y="86"/>
                  </a:cubicBezTo>
                  <a:cubicBezTo>
                    <a:pt x="264" y="87"/>
                    <a:pt x="264" y="90"/>
                    <a:pt x="264" y="91"/>
                  </a:cubicBezTo>
                  <a:cubicBezTo>
                    <a:pt x="264" y="93"/>
                    <a:pt x="265" y="96"/>
                    <a:pt x="266" y="97"/>
                  </a:cubicBezTo>
                  <a:cubicBezTo>
                    <a:pt x="266" y="98"/>
                    <a:pt x="267" y="98"/>
                    <a:pt x="268" y="98"/>
                  </a:cubicBezTo>
                  <a:cubicBezTo>
                    <a:pt x="270" y="98"/>
                    <a:pt x="272" y="98"/>
                    <a:pt x="272" y="99"/>
                  </a:cubicBezTo>
                  <a:cubicBezTo>
                    <a:pt x="272" y="100"/>
                    <a:pt x="272" y="102"/>
                    <a:pt x="273" y="102"/>
                  </a:cubicBezTo>
                  <a:cubicBezTo>
                    <a:pt x="274" y="102"/>
                    <a:pt x="275" y="100"/>
                    <a:pt x="276" y="100"/>
                  </a:cubicBezTo>
                  <a:cubicBezTo>
                    <a:pt x="277" y="101"/>
                    <a:pt x="276" y="104"/>
                    <a:pt x="276" y="105"/>
                  </a:cubicBezTo>
                  <a:cubicBezTo>
                    <a:pt x="275" y="106"/>
                    <a:pt x="275" y="106"/>
                    <a:pt x="275" y="107"/>
                  </a:cubicBezTo>
                  <a:cubicBezTo>
                    <a:pt x="275" y="109"/>
                    <a:pt x="273" y="110"/>
                    <a:pt x="273" y="111"/>
                  </a:cubicBezTo>
                  <a:cubicBezTo>
                    <a:pt x="273" y="112"/>
                    <a:pt x="273" y="113"/>
                    <a:pt x="272" y="115"/>
                  </a:cubicBezTo>
                  <a:cubicBezTo>
                    <a:pt x="271" y="116"/>
                    <a:pt x="271" y="118"/>
                    <a:pt x="271" y="119"/>
                  </a:cubicBezTo>
                  <a:cubicBezTo>
                    <a:pt x="271" y="121"/>
                    <a:pt x="273" y="121"/>
                    <a:pt x="272" y="122"/>
                  </a:cubicBezTo>
                  <a:cubicBezTo>
                    <a:pt x="271" y="124"/>
                    <a:pt x="270" y="123"/>
                    <a:pt x="270" y="125"/>
                  </a:cubicBezTo>
                  <a:cubicBezTo>
                    <a:pt x="269" y="126"/>
                    <a:pt x="269" y="128"/>
                    <a:pt x="270" y="129"/>
                  </a:cubicBezTo>
                  <a:cubicBezTo>
                    <a:pt x="270" y="130"/>
                    <a:pt x="270" y="131"/>
                    <a:pt x="269" y="131"/>
                  </a:cubicBezTo>
                  <a:cubicBezTo>
                    <a:pt x="269" y="132"/>
                    <a:pt x="270" y="132"/>
                    <a:pt x="271" y="133"/>
                  </a:cubicBezTo>
                  <a:cubicBezTo>
                    <a:pt x="272" y="133"/>
                    <a:pt x="273" y="132"/>
                    <a:pt x="273" y="134"/>
                  </a:cubicBezTo>
                  <a:cubicBezTo>
                    <a:pt x="273" y="136"/>
                    <a:pt x="273" y="137"/>
                    <a:pt x="271" y="137"/>
                  </a:cubicBezTo>
                  <a:cubicBezTo>
                    <a:pt x="269" y="137"/>
                    <a:pt x="268" y="137"/>
                    <a:pt x="267" y="138"/>
                  </a:cubicBezTo>
                  <a:cubicBezTo>
                    <a:pt x="267" y="140"/>
                    <a:pt x="266" y="140"/>
                    <a:pt x="266" y="142"/>
                  </a:cubicBezTo>
                  <a:cubicBezTo>
                    <a:pt x="267" y="144"/>
                    <a:pt x="266" y="145"/>
                    <a:pt x="266" y="146"/>
                  </a:cubicBezTo>
                  <a:cubicBezTo>
                    <a:pt x="265" y="146"/>
                    <a:pt x="265" y="147"/>
                    <a:pt x="264" y="147"/>
                  </a:cubicBezTo>
                  <a:cubicBezTo>
                    <a:pt x="262" y="147"/>
                    <a:pt x="261" y="147"/>
                    <a:pt x="259" y="148"/>
                  </a:cubicBezTo>
                  <a:cubicBezTo>
                    <a:pt x="258" y="148"/>
                    <a:pt x="257" y="148"/>
                    <a:pt x="257" y="149"/>
                  </a:cubicBezTo>
                  <a:cubicBezTo>
                    <a:pt x="256" y="150"/>
                    <a:pt x="256" y="151"/>
                    <a:pt x="255" y="150"/>
                  </a:cubicBezTo>
                  <a:cubicBezTo>
                    <a:pt x="254" y="149"/>
                    <a:pt x="253" y="149"/>
                    <a:pt x="253" y="150"/>
                  </a:cubicBezTo>
                  <a:cubicBezTo>
                    <a:pt x="252" y="150"/>
                    <a:pt x="251" y="151"/>
                    <a:pt x="250" y="150"/>
                  </a:cubicBezTo>
                  <a:cubicBezTo>
                    <a:pt x="249" y="149"/>
                    <a:pt x="249" y="147"/>
                    <a:pt x="247" y="147"/>
                  </a:cubicBezTo>
                  <a:cubicBezTo>
                    <a:pt x="245" y="147"/>
                    <a:pt x="245" y="146"/>
                    <a:pt x="245" y="145"/>
                  </a:cubicBezTo>
                  <a:cubicBezTo>
                    <a:pt x="245" y="144"/>
                    <a:pt x="245" y="144"/>
                    <a:pt x="244" y="144"/>
                  </a:cubicBezTo>
                  <a:cubicBezTo>
                    <a:pt x="243" y="145"/>
                    <a:pt x="241" y="145"/>
                    <a:pt x="241" y="146"/>
                  </a:cubicBezTo>
                  <a:cubicBezTo>
                    <a:pt x="241" y="147"/>
                    <a:pt x="241" y="148"/>
                    <a:pt x="240" y="148"/>
                  </a:cubicBezTo>
                  <a:cubicBezTo>
                    <a:pt x="239" y="148"/>
                    <a:pt x="238" y="148"/>
                    <a:pt x="237" y="149"/>
                  </a:cubicBezTo>
                  <a:cubicBezTo>
                    <a:pt x="237" y="149"/>
                    <a:pt x="237" y="151"/>
                    <a:pt x="236" y="151"/>
                  </a:cubicBezTo>
                  <a:cubicBezTo>
                    <a:pt x="234" y="150"/>
                    <a:pt x="234" y="150"/>
                    <a:pt x="233" y="152"/>
                  </a:cubicBezTo>
                  <a:cubicBezTo>
                    <a:pt x="232" y="153"/>
                    <a:pt x="232" y="155"/>
                    <a:pt x="231" y="155"/>
                  </a:cubicBezTo>
                  <a:cubicBezTo>
                    <a:pt x="230" y="156"/>
                    <a:pt x="229" y="156"/>
                    <a:pt x="229" y="157"/>
                  </a:cubicBezTo>
                  <a:cubicBezTo>
                    <a:pt x="229" y="158"/>
                    <a:pt x="228" y="158"/>
                    <a:pt x="227" y="158"/>
                  </a:cubicBezTo>
                  <a:cubicBezTo>
                    <a:pt x="226" y="159"/>
                    <a:pt x="226" y="160"/>
                    <a:pt x="226" y="161"/>
                  </a:cubicBezTo>
                  <a:cubicBezTo>
                    <a:pt x="227" y="163"/>
                    <a:pt x="227" y="164"/>
                    <a:pt x="228" y="166"/>
                  </a:cubicBezTo>
                  <a:cubicBezTo>
                    <a:pt x="228" y="169"/>
                    <a:pt x="229" y="170"/>
                    <a:pt x="230" y="170"/>
                  </a:cubicBezTo>
                  <a:cubicBezTo>
                    <a:pt x="231" y="171"/>
                    <a:pt x="233" y="172"/>
                    <a:pt x="233" y="173"/>
                  </a:cubicBezTo>
                  <a:cubicBezTo>
                    <a:pt x="233" y="174"/>
                    <a:pt x="232" y="175"/>
                    <a:pt x="232" y="176"/>
                  </a:cubicBezTo>
                  <a:cubicBezTo>
                    <a:pt x="233" y="178"/>
                    <a:pt x="232" y="179"/>
                    <a:pt x="232" y="179"/>
                  </a:cubicBezTo>
                  <a:cubicBezTo>
                    <a:pt x="231" y="179"/>
                    <a:pt x="230" y="179"/>
                    <a:pt x="230" y="180"/>
                  </a:cubicBezTo>
                  <a:cubicBezTo>
                    <a:pt x="229" y="181"/>
                    <a:pt x="229" y="182"/>
                    <a:pt x="229" y="183"/>
                  </a:cubicBezTo>
                  <a:cubicBezTo>
                    <a:pt x="229" y="184"/>
                    <a:pt x="229" y="184"/>
                    <a:pt x="228" y="184"/>
                  </a:cubicBezTo>
                  <a:cubicBezTo>
                    <a:pt x="227" y="184"/>
                    <a:pt x="226" y="184"/>
                    <a:pt x="226" y="184"/>
                  </a:cubicBezTo>
                  <a:cubicBezTo>
                    <a:pt x="225" y="183"/>
                    <a:pt x="224" y="183"/>
                    <a:pt x="224" y="185"/>
                  </a:cubicBezTo>
                  <a:cubicBezTo>
                    <a:pt x="225" y="186"/>
                    <a:pt x="225" y="187"/>
                    <a:pt x="225" y="189"/>
                  </a:cubicBezTo>
                  <a:cubicBezTo>
                    <a:pt x="224" y="190"/>
                    <a:pt x="223" y="190"/>
                    <a:pt x="222" y="190"/>
                  </a:cubicBezTo>
                  <a:cubicBezTo>
                    <a:pt x="221" y="190"/>
                    <a:pt x="219" y="189"/>
                    <a:pt x="218" y="191"/>
                  </a:cubicBezTo>
                  <a:cubicBezTo>
                    <a:pt x="217" y="193"/>
                    <a:pt x="218" y="193"/>
                    <a:pt x="218" y="194"/>
                  </a:cubicBezTo>
                  <a:cubicBezTo>
                    <a:pt x="219" y="195"/>
                    <a:pt x="218" y="196"/>
                    <a:pt x="217" y="197"/>
                  </a:cubicBezTo>
                  <a:cubicBezTo>
                    <a:pt x="216" y="198"/>
                    <a:pt x="215" y="199"/>
                    <a:pt x="215" y="200"/>
                  </a:cubicBezTo>
                  <a:cubicBezTo>
                    <a:pt x="215" y="202"/>
                    <a:pt x="215" y="204"/>
                    <a:pt x="216" y="204"/>
                  </a:cubicBezTo>
                  <a:cubicBezTo>
                    <a:pt x="216" y="205"/>
                    <a:pt x="218" y="207"/>
                    <a:pt x="218" y="207"/>
                  </a:cubicBezTo>
                  <a:cubicBezTo>
                    <a:pt x="218" y="208"/>
                    <a:pt x="216" y="208"/>
                    <a:pt x="216" y="209"/>
                  </a:cubicBezTo>
                  <a:cubicBezTo>
                    <a:pt x="216" y="210"/>
                    <a:pt x="216" y="210"/>
                    <a:pt x="215" y="211"/>
                  </a:cubicBezTo>
                  <a:cubicBezTo>
                    <a:pt x="215" y="211"/>
                    <a:pt x="214" y="214"/>
                    <a:pt x="214" y="215"/>
                  </a:cubicBezTo>
                  <a:cubicBezTo>
                    <a:pt x="214" y="216"/>
                    <a:pt x="215" y="216"/>
                    <a:pt x="217" y="217"/>
                  </a:cubicBezTo>
                  <a:cubicBezTo>
                    <a:pt x="218" y="218"/>
                    <a:pt x="217" y="218"/>
                    <a:pt x="217" y="220"/>
                  </a:cubicBezTo>
                  <a:cubicBezTo>
                    <a:pt x="216" y="221"/>
                    <a:pt x="216" y="224"/>
                    <a:pt x="217" y="225"/>
                  </a:cubicBezTo>
                  <a:cubicBezTo>
                    <a:pt x="218" y="226"/>
                    <a:pt x="221" y="227"/>
                    <a:pt x="222" y="227"/>
                  </a:cubicBezTo>
                  <a:cubicBezTo>
                    <a:pt x="223" y="227"/>
                    <a:pt x="225" y="227"/>
                    <a:pt x="226" y="228"/>
                  </a:cubicBezTo>
                  <a:cubicBezTo>
                    <a:pt x="227" y="229"/>
                    <a:pt x="228" y="228"/>
                    <a:pt x="229" y="229"/>
                  </a:cubicBezTo>
                  <a:cubicBezTo>
                    <a:pt x="230" y="230"/>
                    <a:pt x="232" y="230"/>
                    <a:pt x="230" y="231"/>
                  </a:cubicBezTo>
                  <a:cubicBezTo>
                    <a:pt x="229" y="232"/>
                    <a:pt x="230" y="232"/>
                    <a:pt x="232" y="232"/>
                  </a:cubicBezTo>
                  <a:cubicBezTo>
                    <a:pt x="234" y="232"/>
                    <a:pt x="235" y="232"/>
                    <a:pt x="236" y="232"/>
                  </a:cubicBezTo>
                  <a:cubicBezTo>
                    <a:pt x="237" y="232"/>
                    <a:pt x="238" y="232"/>
                    <a:pt x="238" y="233"/>
                  </a:cubicBezTo>
                  <a:cubicBezTo>
                    <a:pt x="237" y="234"/>
                    <a:pt x="236" y="236"/>
                    <a:pt x="237" y="237"/>
                  </a:cubicBezTo>
                  <a:cubicBezTo>
                    <a:pt x="237" y="238"/>
                    <a:pt x="239" y="240"/>
                    <a:pt x="240" y="240"/>
                  </a:cubicBezTo>
                  <a:cubicBezTo>
                    <a:pt x="241" y="241"/>
                    <a:pt x="242" y="242"/>
                    <a:pt x="242" y="244"/>
                  </a:cubicBezTo>
                  <a:cubicBezTo>
                    <a:pt x="242" y="245"/>
                    <a:pt x="241" y="247"/>
                    <a:pt x="242" y="247"/>
                  </a:cubicBezTo>
                  <a:cubicBezTo>
                    <a:pt x="243" y="248"/>
                    <a:pt x="245" y="249"/>
                    <a:pt x="245" y="250"/>
                  </a:cubicBezTo>
                  <a:cubicBezTo>
                    <a:pt x="246" y="251"/>
                    <a:pt x="246" y="253"/>
                    <a:pt x="247" y="253"/>
                  </a:cubicBezTo>
                  <a:cubicBezTo>
                    <a:pt x="248" y="253"/>
                    <a:pt x="249" y="255"/>
                    <a:pt x="250" y="256"/>
                  </a:cubicBezTo>
                  <a:cubicBezTo>
                    <a:pt x="251" y="258"/>
                    <a:pt x="249" y="258"/>
                    <a:pt x="250" y="260"/>
                  </a:cubicBezTo>
                  <a:cubicBezTo>
                    <a:pt x="250" y="262"/>
                    <a:pt x="251" y="262"/>
                    <a:pt x="252" y="262"/>
                  </a:cubicBezTo>
                  <a:cubicBezTo>
                    <a:pt x="253" y="262"/>
                    <a:pt x="253" y="263"/>
                    <a:pt x="253" y="263"/>
                  </a:cubicBezTo>
                  <a:cubicBezTo>
                    <a:pt x="254" y="264"/>
                    <a:pt x="257" y="266"/>
                    <a:pt x="255" y="267"/>
                  </a:cubicBezTo>
                  <a:cubicBezTo>
                    <a:pt x="254" y="269"/>
                    <a:pt x="253" y="269"/>
                    <a:pt x="253" y="270"/>
                  </a:cubicBezTo>
                  <a:cubicBezTo>
                    <a:pt x="252" y="271"/>
                    <a:pt x="253" y="271"/>
                    <a:pt x="254" y="271"/>
                  </a:cubicBezTo>
                  <a:cubicBezTo>
                    <a:pt x="255" y="271"/>
                    <a:pt x="256" y="270"/>
                    <a:pt x="257" y="270"/>
                  </a:cubicBezTo>
                  <a:cubicBezTo>
                    <a:pt x="258" y="270"/>
                    <a:pt x="262" y="271"/>
                    <a:pt x="262" y="273"/>
                  </a:cubicBezTo>
                  <a:cubicBezTo>
                    <a:pt x="263" y="274"/>
                    <a:pt x="264" y="276"/>
                    <a:pt x="263" y="277"/>
                  </a:cubicBezTo>
                  <a:cubicBezTo>
                    <a:pt x="262" y="278"/>
                    <a:pt x="261" y="278"/>
                    <a:pt x="262" y="279"/>
                  </a:cubicBezTo>
                  <a:cubicBezTo>
                    <a:pt x="263" y="280"/>
                    <a:pt x="263" y="280"/>
                    <a:pt x="263" y="281"/>
                  </a:cubicBezTo>
                  <a:cubicBezTo>
                    <a:pt x="262" y="282"/>
                    <a:pt x="262" y="283"/>
                    <a:pt x="261" y="285"/>
                  </a:cubicBezTo>
                  <a:cubicBezTo>
                    <a:pt x="261" y="286"/>
                    <a:pt x="260" y="287"/>
                    <a:pt x="259" y="289"/>
                  </a:cubicBezTo>
                  <a:cubicBezTo>
                    <a:pt x="258" y="291"/>
                    <a:pt x="257" y="292"/>
                    <a:pt x="257" y="294"/>
                  </a:cubicBezTo>
                  <a:cubicBezTo>
                    <a:pt x="257" y="296"/>
                    <a:pt x="257" y="296"/>
                    <a:pt x="256" y="297"/>
                  </a:cubicBezTo>
                  <a:cubicBezTo>
                    <a:pt x="255" y="298"/>
                    <a:pt x="254" y="299"/>
                    <a:pt x="253" y="300"/>
                  </a:cubicBezTo>
                  <a:cubicBezTo>
                    <a:pt x="253" y="301"/>
                    <a:pt x="253" y="303"/>
                    <a:pt x="253" y="304"/>
                  </a:cubicBezTo>
                  <a:cubicBezTo>
                    <a:pt x="253" y="305"/>
                    <a:pt x="253" y="305"/>
                    <a:pt x="252" y="305"/>
                  </a:cubicBezTo>
                  <a:cubicBezTo>
                    <a:pt x="251" y="304"/>
                    <a:pt x="251" y="304"/>
                    <a:pt x="250" y="306"/>
                  </a:cubicBezTo>
                  <a:cubicBezTo>
                    <a:pt x="250" y="308"/>
                    <a:pt x="250" y="309"/>
                    <a:pt x="250" y="310"/>
                  </a:cubicBezTo>
                  <a:cubicBezTo>
                    <a:pt x="250" y="311"/>
                    <a:pt x="249" y="312"/>
                    <a:pt x="248" y="315"/>
                  </a:cubicBezTo>
                  <a:cubicBezTo>
                    <a:pt x="247" y="317"/>
                    <a:pt x="246" y="320"/>
                    <a:pt x="245" y="321"/>
                  </a:cubicBezTo>
                  <a:cubicBezTo>
                    <a:pt x="244" y="322"/>
                    <a:pt x="244" y="322"/>
                    <a:pt x="244" y="323"/>
                  </a:cubicBezTo>
                  <a:cubicBezTo>
                    <a:pt x="243" y="323"/>
                    <a:pt x="242" y="323"/>
                    <a:pt x="242" y="324"/>
                  </a:cubicBezTo>
                  <a:cubicBezTo>
                    <a:pt x="242" y="326"/>
                    <a:pt x="242" y="327"/>
                    <a:pt x="242" y="328"/>
                  </a:cubicBezTo>
                  <a:cubicBezTo>
                    <a:pt x="242" y="329"/>
                    <a:pt x="241" y="331"/>
                    <a:pt x="242" y="331"/>
                  </a:cubicBezTo>
                  <a:cubicBezTo>
                    <a:pt x="244" y="332"/>
                    <a:pt x="244" y="331"/>
                    <a:pt x="244" y="333"/>
                  </a:cubicBezTo>
                  <a:cubicBezTo>
                    <a:pt x="243" y="334"/>
                    <a:pt x="242" y="335"/>
                    <a:pt x="243" y="336"/>
                  </a:cubicBezTo>
                  <a:cubicBezTo>
                    <a:pt x="244" y="336"/>
                    <a:pt x="246" y="336"/>
                    <a:pt x="245" y="337"/>
                  </a:cubicBezTo>
                  <a:cubicBezTo>
                    <a:pt x="243" y="339"/>
                    <a:pt x="243" y="340"/>
                    <a:pt x="243" y="341"/>
                  </a:cubicBezTo>
                  <a:cubicBezTo>
                    <a:pt x="243" y="342"/>
                    <a:pt x="243" y="343"/>
                    <a:pt x="244" y="343"/>
                  </a:cubicBezTo>
                  <a:cubicBezTo>
                    <a:pt x="244" y="344"/>
                    <a:pt x="245" y="346"/>
                    <a:pt x="245" y="347"/>
                  </a:cubicBezTo>
                  <a:cubicBezTo>
                    <a:pt x="246" y="348"/>
                    <a:pt x="245" y="348"/>
                    <a:pt x="245" y="349"/>
                  </a:cubicBezTo>
                  <a:cubicBezTo>
                    <a:pt x="244" y="350"/>
                    <a:pt x="243" y="350"/>
                    <a:pt x="243" y="350"/>
                  </a:cubicBezTo>
                  <a:cubicBezTo>
                    <a:pt x="242" y="350"/>
                    <a:pt x="241" y="348"/>
                    <a:pt x="240" y="348"/>
                  </a:cubicBezTo>
                  <a:cubicBezTo>
                    <a:pt x="239" y="347"/>
                    <a:pt x="238" y="348"/>
                    <a:pt x="238" y="349"/>
                  </a:cubicBezTo>
                  <a:cubicBezTo>
                    <a:pt x="237" y="350"/>
                    <a:pt x="237" y="351"/>
                    <a:pt x="237" y="352"/>
                  </a:cubicBezTo>
                  <a:cubicBezTo>
                    <a:pt x="238" y="353"/>
                    <a:pt x="238" y="355"/>
                    <a:pt x="238" y="355"/>
                  </a:cubicBezTo>
                  <a:cubicBezTo>
                    <a:pt x="237" y="356"/>
                    <a:pt x="237" y="356"/>
                    <a:pt x="236" y="357"/>
                  </a:cubicBezTo>
                  <a:cubicBezTo>
                    <a:pt x="234" y="358"/>
                    <a:pt x="235" y="359"/>
                    <a:pt x="233" y="360"/>
                  </a:cubicBezTo>
                  <a:cubicBezTo>
                    <a:pt x="232" y="360"/>
                    <a:pt x="232" y="359"/>
                    <a:pt x="230" y="359"/>
                  </a:cubicBezTo>
                  <a:cubicBezTo>
                    <a:pt x="229" y="360"/>
                    <a:pt x="229" y="360"/>
                    <a:pt x="228" y="360"/>
                  </a:cubicBezTo>
                  <a:cubicBezTo>
                    <a:pt x="228" y="361"/>
                    <a:pt x="229" y="362"/>
                    <a:pt x="227" y="362"/>
                  </a:cubicBezTo>
                  <a:cubicBezTo>
                    <a:pt x="225" y="362"/>
                    <a:pt x="225" y="362"/>
                    <a:pt x="224" y="363"/>
                  </a:cubicBezTo>
                  <a:cubicBezTo>
                    <a:pt x="223" y="364"/>
                    <a:pt x="223" y="365"/>
                    <a:pt x="224" y="365"/>
                  </a:cubicBezTo>
                  <a:cubicBezTo>
                    <a:pt x="225" y="365"/>
                    <a:pt x="226" y="364"/>
                    <a:pt x="227" y="365"/>
                  </a:cubicBezTo>
                  <a:cubicBezTo>
                    <a:pt x="227" y="366"/>
                    <a:pt x="226" y="367"/>
                    <a:pt x="225" y="368"/>
                  </a:cubicBezTo>
                  <a:cubicBezTo>
                    <a:pt x="224" y="369"/>
                    <a:pt x="225" y="371"/>
                    <a:pt x="226" y="371"/>
                  </a:cubicBezTo>
                  <a:cubicBezTo>
                    <a:pt x="227" y="371"/>
                    <a:pt x="228" y="372"/>
                    <a:pt x="229" y="372"/>
                  </a:cubicBezTo>
                  <a:cubicBezTo>
                    <a:pt x="230" y="372"/>
                    <a:pt x="230" y="372"/>
                    <a:pt x="230" y="373"/>
                  </a:cubicBezTo>
                  <a:cubicBezTo>
                    <a:pt x="230" y="374"/>
                    <a:pt x="229" y="375"/>
                    <a:pt x="230" y="375"/>
                  </a:cubicBezTo>
                  <a:cubicBezTo>
                    <a:pt x="231" y="376"/>
                    <a:pt x="234" y="378"/>
                    <a:pt x="234" y="379"/>
                  </a:cubicBezTo>
                  <a:cubicBezTo>
                    <a:pt x="233" y="379"/>
                    <a:pt x="232" y="379"/>
                    <a:pt x="232" y="380"/>
                  </a:cubicBezTo>
                  <a:cubicBezTo>
                    <a:pt x="232" y="382"/>
                    <a:pt x="231" y="384"/>
                    <a:pt x="232" y="384"/>
                  </a:cubicBezTo>
                  <a:cubicBezTo>
                    <a:pt x="233" y="384"/>
                    <a:pt x="233" y="386"/>
                    <a:pt x="234" y="386"/>
                  </a:cubicBezTo>
                  <a:cubicBezTo>
                    <a:pt x="236" y="387"/>
                    <a:pt x="237" y="386"/>
                    <a:pt x="238" y="387"/>
                  </a:cubicBezTo>
                  <a:cubicBezTo>
                    <a:pt x="238" y="388"/>
                    <a:pt x="240" y="389"/>
                    <a:pt x="241" y="389"/>
                  </a:cubicBezTo>
                  <a:cubicBezTo>
                    <a:pt x="242" y="389"/>
                    <a:pt x="244" y="388"/>
                    <a:pt x="244" y="389"/>
                  </a:cubicBezTo>
                  <a:cubicBezTo>
                    <a:pt x="244" y="391"/>
                    <a:pt x="245" y="392"/>
                    <a:pt x="245" y="393"/>
                  </a:cubicBezTo>
                  <a:cubicBezTo>
                    <a:pt x="246" y="394"/>
                    <a:pt x="246" y="394"/>
                    <a:pt x="246" y="394"/>
                  </a:cubicBezTo>
                  <a:cubicBezTo>
                    <a:pt x="246" y="394"/>
                    <a:pt x="245" y="397"/>
                    <a:pt x="245" y="397"/>
                  </a:cubicBezTo>
                  <a:cubicBezTo>
                    <a:pt x="246" y="397"/>
                    <a:pt x="246" y="398"/>
                    <a:pt x="246" y="399"/>
                  </a:cubicBezTo>
                  <a:cubicBezTo>
                    <a:pt x="246" y="399"/>
                    <a:pt x="244" y="399"/>
                    <a:pt x="244" y="401"/>
                  </a:cubicBezTo>
                  <a:cubicBezTo>
                    <a:pt x="244" y="402"/>
                    <a:pt x="245" y="403"/>
                    <a:pt x="245" y="404"/>
                  </a:cubicBezTo>
                  <a:cubicBezTo>
                    <a:pt x="244" y="404"/>
                    <a:pt x="243" y="404"/>
                    <a:pt x="244" y="405"/>
                  </a:cubicBezTo>
                  <a:cubicBezTo>
                    <a:pt x="245" y="406"/>
                    <a:pt x="244" y="406"/>
                    <a:pt x="244" y="406"/>
                  </a:cubicBezTo>
                  <a:cubicBezTo>
                    <a:pt x="243" y="407"/>
                    <a:pt x="241" y="408"/>
                    <a:pt x="243" y="408"/>
                  </a:cubicBezTo>
                  <a:cubicBezTo>
                    <a:pt x="244" y="408"/>
                    <a:pt x="245" y="408"/>
                    <a:pt x="245" y="409"/>
                  </a:cubicBezTo>
                  <a:cubicBezTo>
                    <a:pt x="245" y="409"/>
                    <a:pt x="245" y="410"/>
                    <a:pt x="244" y="411"/>
                  </a:cubicBezTo>
                  <a:cubicBezTo>
                    <a:pt x="243" y="411"/>
                    <a:pt x="242" y="411"/>
                    <a:pt x="242" y="411"/>
                  </a:cubicBezTo>
                  <a:cubicBezTo>
                    <a:pt x="241" y="412"/>
                    <a:pt x="242" y="412"/>
                    <a:pt x="242" y="413"/>
                  </a:cubicBezTo>
                  <a:cubicBezTo>
                    <a:pt x="243" y="413"/>
                    <a:pt x="245" y="413"/>
                    <a:pt x="245" y="414"/>
                  </a:cubicBezTo>
                  <a:cubicBezTo>
                    <a:pt x="245" y="415"/>
                    <a:pt x="246" y="415"/>
                    <a:pt x="244" y="415"/>
                  </a:cubicBezTo>
                  <a:cubicBezTo>
                    <a:pt x="243" y="416"/>
                    <a:pt x="242" y="416"/>
                    <a:pt x="243" y="417"/>
                  </a:cubicBezTo>
                  <a:cubicBezTo>
                    <a:pt x="247" y="427"/>
                    <a:pt x="243" y="426"/>
                    <a:pt x="243" y="435"/>
                  </a:cubicBezTo>
                  <a:cubicBezTo>
                    <a:pt x="243" y="436"/>
                    <a:pt x="244" y="437"/>
                    <a:pt x="243" y="438"/>
                  </a:cubicBezTo>
                  <a:cubicBezTo>
                    <a:pt x="243" y="438"/>
                    <a:pt x="242" y="439"/>
                    <a:pt x="243" y="440"/>
                  </a:cubicBezTo>
                  <a:cubicBezTo>
                    <a:pt x="243" y="441"/>
                    <a:pt x="244" y="440"/>
                    <a:pt x="244" y="441"/>
                  </a:cubicBezTo>
                  <a:cubicBezTo>
                    <a:pt x="245" y="442"/>
                    <a:pt x="245" y="442"/>
                    <a:pt x="244" y="443"/>
                  </a:cubicBezTo>
                  <a:cubicBezTo>
                    <a:pt x="243" y="443"/>
                    <a:pt x="243" y="443"/>
                    <a:pt x="243" y="443"/>
                  </a:cubicBezTo>
                  <a:cubicBezTo>
                    <a:pt x="242" y="442"/>
                    <a:pt x="242" y="442"/>
                    <a:pt x="241" y="443"/>
                  </a:cubicBezTo>
                  <a:cubicBezTo>
                    <a:pt x="241" y="443"/>
                    <a:pt x="240" y="443"/>
                    <a:pt x="240" y="444"/>
                  </a:cubicBezTo>
                  <a:cubicBezTo>
                    <a:pt x="240" y="444"/>
                    <a:pt x="239" y="445"/>
                    <a:pt x="240" y="445"/>
                  </a:cubicBezTo>
                  <a:cubicBezTo>
                    <a:pt x="241" y="445"/>
                    <a:pt x="242" y="446"/>
                    <a:pt x="241" y="446"/>
                  </a:cubicBezTo>
                  <a:cubicBezTo>
                    <a:pt x="240" y="446"/>
                    <a:pt x="238" y="447"/>
                    <a:pt x="239" y="447"/>
                  </a:cubicBezTo>
                  <a:cubicBezTo>
                    <a:pt x="240" y="447"/>
                    <a:pt x="242" y="448"/>
                    <a:pt x="241" y="449"/>
                  </a:cubicBezTo>
                  <a:cubicBezTo>
                    <a:pt x="241" y="450"/>
                    <a:pt x="240" y="450"/>
                    <a:pt x="240" y="451"/>
                  </a:cubicBezTo>
                  <a:cubicBezTo>
                    <a:pt x="241" y="452"/>
                    <a:pt x="241" y="452"/>
                    <a:pt x="241" y="453"/>
                  </a:cubicBezTo>
                  <a:cubicBezTo>
                    <a:pt x="241" y="455"/>
                    <a:pt x="241" y="455"/>
                    <a:pt x="242" y="455"/>
                  </a:cubicBezTo>
                  <a:cubicBezTo>
                    <a:pt x="242" y="456"/>
                    <a:pt x="243" y="456"/>
                    <a:pt x="243" y="457"/>
                  </a:cubicBezTo>
                  <a:cubicBezTo>
                    <a:pt x="243" y="458"/>
                    <a:pt x="243" y="458"/>
                    <a:pt x="243" y="459"/>
                  </a:cubicBezTo>
                  <a:cubicBezTo>
                    <a:pt x="243" y="461"/>
                    <a:pt x="243" y="460"/>
                    <a:pt x="242" y="461"/>
                  </a:cubicBezTo>
                  <a:cubicBezTo>
                    <a:pt x="241" y="461"/>
                    <a:pt x="240" y="461"/>
                    <a:pt x="240" y="460"/>
                  </a:cubicBezTo>
                  <a:cubicBezTo>
                    <a:pt x="239" y="460"/>
                    <a:pt x="239" y="460"/>
                    <a:pt x="239" y="459"/>
                  </a:cubicBezTo>
                  <a:cubicBezTo>
                    <a:pt x="238" y="459"/>
                    <a:pt x="238" y="459"/>
                    <a:pt x="238" y="460"/>
                  </a:cubicBezTo>
                  <a:cubicBezTo>
                    <a:pt x="238" y="461"/>
                    <a:pt x="238" y="461"/>
                    <a:pt x="238" y="462"/>
                  </a:cubicBezTo>
                  <a:cubicBezTo>
                    <a:pt x="238" y="463"/>
                    <a:pt x="238" y="464"/>
                    <a:pt x="237" y="464"/>
                  </a:cubicBezTo>
                  <a:cubicBezTo>
                    <a:pt x="237" y="465"/>
                    <a:pt x="235" y="466"/>
                    <a:pt x="235" y="467"/>
                  </a:cubicBezTo>
                  <a:cubicBezTo>
                    <a:pt x="235" y="468"/>
                    <a:pt x="235" y="469"/>
                    <a:pt x="235" y="470"/>
                  </a:cubicBezTo>
                  <a:cubicBezTo>
                    <a:pt x="235" y="471"/>
                    <a:pt x="236" y="471"/>
                    <a:pt x="235" y="472"/>
                  </a:cubicBezTo>
                  <a:cubicBezTo>
                    <a:pt x="234" y="472"/>
                    <a:pt x="234" y="472"/>
                    <a:pt x="233" y="472"/>
                  </a:cubicBezTo>
                  <a:cubicBezTo>
                    <a:pt x="231" y="472"/>
                    <a:pt x="230" y="473"/>
                    <a:pt x="229" y="473"/>
                  </a:cubicBezTo>
                  <a:cubicBezTo>
                    <a:pt x="228" y="473"/>
                    <a:pt x="229" y="473"/>
                    <a:pt x="228" y="474"/>
                  </a:cubicBezTo>
                  <a:cubicBezTo>
                    <a:pt x="226" y="474"/>
                    <a:pt x="227" y="475"/>
                    <a:pt x="226" y="476"/>
                  </a:cubicBezTo>
                  <a:cubicBezTo>
                    <a:pt x="226" y="477"/>
                    <a:pt x="225" y="477"/>
                    <a:pt x="224" y="477"/>
                  </a:cubicBezTo>
                  <a:cubicBezTo>
                    <a:pt x="223" y="477"/>
                    <a:pt x="223" y="477"/>
                    <a:pt x="222" y="477"/>
                  </a:cubicBezTo>
                  <a:cubicBezTo>
                    <a:pt x="222" y="476"/>
                    <a:pt x="222" y="476"/>
                    <a:pt x="221" y="477"/>
                  </a:cubicBezTo>
                  <a:cubicBezTo>
                    <a:pt x="220" y="477"/>
                    <a:pt x="220" y="477"/>
                    <a:pt x="222" y="477"/>
                  </a:cubicBezTo>
                  <a:cubicBezTo>
                    <a:pt x="223" y="478"/>
                    <a:pt x="223" y="479"/>
                    <a:pt x="223" y="479"/>
                  </a:cubicBezTo>
                  <a:cubicBezTo>
                    <a:pt x="222" y="479"/>
                    <a:pt x="221" y="478"/>
                    <a:pt x="221" y="479"/>
                  </a:cubicBezTo>
                  <a:cubicBezTo>
                    <a:pt x="221" y="480"/>
                    <a:pt x="222" y="482"/>
                    <a:pt x="221" y="481"/>
                  </a:cubicBezTo>
                  <a:cubicBezTo>
                    <a:pt x="221" y="481"/>
                    <a:pt x="219" y="481"/>
                    <a:pt x="218" y="480"/>
                  </a:cubicBezTo>
                  <a:cubicBezTo>
                    <a:pt x="217" y="479"/>
                    <a:pt x="217" y="479"/>
                    <a:pt x="216" y="479"/>
                  </a:cubicBezTo>
                  <a:cubicBezTo>
                    <a:pt x="215" y="480"/>
                    <a:pt x="213" y="479"/>
                    <a:pt x="213" y="480"/>
                  </a:cubicBezTo>
                  <a:cubicBezTo>
                    <a:pt x="213" y="482"/>
                    <a:pt x="214" y="483"/>
                    <a:pt x="213" y="483"/>
                  </a:cubicBezTo>
                  <a:cubicBezTo>
                    <a:pt x="213" y="483"/>
                    <a:pt x="212" y="483"/>
                    <a:pt x="212" y="484"/>
                  </a:cubicBezTo>
                  <a:cubicBezTo>
                    <a:pt x="212" y="485"/>
                    <a:pt x="212" y="485"/>
                    <a:pt x="212" y="486"/>
                  </a:cubicBezTo>
                  <a:cubicBezTo>
                    <a:pt x="212" y="486"/>
                    <a:pt x="211" y="487"/>
                    <a:pt x="211" y="488"/>
                  </a:cubicBezTo>
                  <a:cubicBezTo>
                    <a:pt x="211" y="489"/>
                    <a:pt x="211" y="491"/>
                    <a:pt x="209" y="491"/>
                  </a:cubicBezTo>
                  <a:cubicBezTo>
                    <a:pt x="207" y="490"/>
                    <a:pt x="207" y="491"/>
                    <a:pt x="206" y="490"/>
                  </a:cubicBezTo>
                  <a:cubicBezTo>
                    <a:pt x="205" y="489"/>
                    <a:pt x="204" y="489"/>
                    <a:pt x="204" y="489"/>
                  </a:cubicBezTo>
                  <a:cubicBezTo>
                    <a:pt x="203" y="489"/>
                    <a:pt x="203" y="489"/>
                    <a:pt x="201" y="489"/>
                  </a:cubicBezTo>
                  <a:cubicBezTo>
                    <a:pt x="200" y="489"/>
                    <a:pt x="200" y="488"/>
                    <a:pt x="199" y="490"/>
                  </a:cubicBezTo>
                  <a:cubicBezTo>
                    <a:pt x="199" y="491"/>
                    <a:pt x="199" y="492"/>
                    <a:pt x="199" y="493"/>
                  </a:cubicBezTo>
                  <a:cubicBezTo>
                    <a:pt x="200" y="494"/>
                    <a:pt x="200" y="496"/>
                    <a:pt x="200" y="496"/>
                  </a:cubicBezTo>
                  <a:cubicBezTo>
                    <a:pt x="199" y="496"/>
                    <a:pt x="199" y="495"/>
                    <a:pt x="198" y="495"/>
                  </a:cubicBezTo>
                  <a:cubicBezTo>
                    <a:pt x="197" y="496"/>
                    <a:pt x="196" y="496"/>
                    <a:pt x="196" y="497"/>
                  </a:cubicBezTo>
                  <a:cubicBezTo>
                    <a:pt x="196" y="498"/>
                    <a:pt x="196" y="499"/>
                    <a:pt x="195" y="500"/>
                  </a:cubicBezTo>
                  <a:cubicBezTo>
                    <a:pt x="194" y="500"/>
                    <a:pt x="193" y="501"/>
                    <a:pt x="192" y="500"/>
                  </a:cubicBezTo>
                  <a:cubicBezTo>
                    <a:pt x="190" y="499"/>
                    <a:pt x="190" y="499"/>
                    <a:pt x="189" y="499"/>
                  </a:cubicBezTo>
                  <a:cubicBezTo>
                    <a:pt x="188" y="499"/>
                    <a:pt x="188" y="500"/>
                    <a:pt x="187" y="500"/>
                  </a:cubicBezTo>
                  <a:cubicBezTo>
                    <a:pt x="187" y="501"/>
                    <a:pt x="185" y="500"/>
                    <a:pt x="185" y="502"/>
                  </a:cubicBezTo>
                  <a:cubicBezTo>
                    <a:pt x="185" y="503"/>
                    <a:pt x="185" y="504"/>
                    <a:pt x="183" y="504"/>
                  </a:cubicBezTo>
                  <a:cubicBezTo>
                    <a:pt x="182" y="505"/>
                    <a:pt x="181" y="503"/>
                    <a:pt x="181" y="504"/>
                  </a:cubicBezTo>
                  <a:cubicBezTo>
                    <a:pt x="180" y="506"/>
                    <a:pt x="180" y="507"/>
                    <a:pt x="180" y="506"/>
                  </a:cubicBezTo>
                  <a:cubicBezTo>
                    <a:pt x="179" y="505"/>
                    <a:pt x="180" y="504"/>
                    <a:pt x="179" y="503"/>
                  </a:cubicBezTo>
                  <a:cubicBezTo>
                    <a:pt x="178" y="503"/>
                    <a:pt x="178" y="503"/>
                    <a:pt x="177" y="502"/>
                  </a:cubicBezTo>
                  <a:cubicBezTo>
                    <a:pt x="176" y="502"/>
                    <a:pt x="176" y="502"/>
                    <a:pt x="175" y="501"/>
                  </a:cubicBezTo>
                  <a:cubicBezTo>
                    <a:pt x="175" y="500"/>
                    <a:pt x="175" y="500"/>
                    <a:pt x="174" y="499"/>
                  </a:cubicBezTo>
                  <a:cubicBezTo>
                    <a:pt x="174" y="499"/>
                    <a:pt x="174" y="499"/>
                    <a:pt x="173" y="500"/>
                  </a:cubicBezTo>
                  <a:cubicBezTo>
                    <a:pt x="173" y="501"/>
                    <a:pt x="173" y="501"/>
                    <a:pt x="174" y="501"/>
                  </a:cubicBezTo>
                  <a:cubicBezTo>
                    <a:pt x="174" y="502"/>
                    <a:pt x="175" y="502"/>
                    <a:pt x="175" y="503"/>
                  </a:cubicBezTo>
                  <a:cubicBezTo>
                    <a:pt x="174" y="503"/>
                    <a:pt x="174" y="504"/>
                    <a:pt x="173" y="504"/>
                  </a:cubicBezTo>
                  <a:cubicBezTo>
                    <a:pt x="172" y="504"/>
                    <a:pt x="172" y="503"/>
                    <a:pt x="171" y="503"/>
                  </a:cubicBezTo>
                  <a:cubicBezTo>
                    <a:pt x="170" y="503"/>
                    <a:pt x="170" y="505"/>
                    <a:pt x="169" y="505"/>
                  </a:cubicBezTo>
                  <a:cubicBezTo>
                    <a:pt x="168" y="504"/>
                    <a:pt x="167" y="504"/>
                    <a:pt x="166" y="504"/>
                  </a:cubicBezTo>
                  <a:cubicBezTo>
                    <a:pt x="164" y="504"/>
                    <a:pt x="165" y="504"/>
                    <a:pt x="163" y="504"/>
                  </a:cubicBezTo>
                  <a:cubicBezTo>
                    <a:pt x="161" y="504"/>
                    <a:pt x="161" y="503"/>
                    <a:pt x="160" y="503"/>
                  </a:cubicBezTo>
                  <a:cubicBezTo>
                    <a:pt x="158" y="503"/>
                    <a:pt x="156" y="503"/>
                    <a:pt x="156" y="504"/>
                  </a:cubicBezTo>
                  <a:cubicBezTo>
                    <a:pt x="155" y="505"/>
                    <a:pt x="155" y="505"/>
                    <a:pt x="154" y="505"/>
                  </a:cubicBezTo>
                  <a:cubicBezTo>
                    <a:pt x="153" y="505"/>
                    <a:pt x="151" y="505"/>
                    <a:pt x="150" y="505"/>
                  </a:cubicBezTo>
                  <a:cubicBezTo>
                    <a:pt x="150" y="505"/>
                    <a:pt x="149" y="506"/>
                    <a:pt x="149" y="505"/>
                  </a:cubicBezTo>
                  <a:cubicBezTo>
                    <a:pt x="149" y="504"/>
                    <a:pt x="150" y="503"/>
                    <a:pt x="150" y="503"/>
                  </a:cubicBezTo>
                  <a:cubicBezTo>
                    <a:pt x="149" y="503"/>
                    <a:pt x="147" y="503"/>
                    <a:pt x="147" y="504"/>
                  </a:cubicBezTo>
                  <a:cubicBezTo>
                    <a:pt x="146" y="504"/>
                    <a:pt x="145" y="505"/>
                    <a:pt x="144" y="504"/>
                  </a:cubicBezTo>
                  <a:cubicBezTo>
                    <a:pt x="143" y="504"/>
                    <a:pt x="143" y="503"/>
                    <a:pt x="142" y="503"/>
                  </a:cubicBezTo>
                  <a:cubicBezTo>
                    <a:pt x="140" y="502"/>
                    <a:pt x="139" y="502"/>
                    <a:pt x="137" y="502"/>
                  </a:cubicBezTo>
                  <a:cubicBezTo>
                    <a:pt x="136" y="502"/>
                    <a:pt x="136" y="502"/>
                    <a:pt x="135" y="502"/>
                  </a:cubicBezTo>
                  <a:cubicBezTo>
                    <a:pt x="134" y="502"/>
                    <a:pt x="131" y="501"/>
                    <a:pt x="131" y="502"/>
                  </a:cubicBezTo>
                  <a:cubicBezTo>
                    <a:pt x="131" y="503"/>
                    <a:pt x="133" y="504"/>
                    <a:pt x="133" y="505"/>
                  </a:cubicBezTo>
                  <a:cubicBezTo>
                    <a:pt x="134" y="505"/>
                    <a:pt x="134" y="506"/>
                    <a:pt x="133" y="507"/>
                  </a:cubicBezTo>
                  <a:cubicBezTo>
                    <a:pt x="132" y="508"/>
                    <a:pt x="130" y="509"/>
                    <a:pt x="131" y="510"/>
                  </a:cubicBezTo>
                  <a:cubicBezTo>
                    <a:pt x="132" y="511"/>
                    <a:pt x="133" y="513"/>
                    <a:pt x="133" y="513"/>
                  </a:cubicBezTo>
                  <a:cubicBezTo>
                    <a:pt x="133" y="514"/>
                    <a:pt x="133" y="516"/>
                    <a:pt x="133" y="517"/>
                  </a:cubicBezTo>
                  <a:cubicBezTo>
                    <a:pt x="133" y="518"/>
                    <a:pt x="133" y="519"/>
                    <a:pt x="133" y="519"/>
                  </a:cubicBezTo>
                  <a:cubicBezTo>
                    <a:pt x="133" y="520"/>
                    <a:pt x="133" y="522"/>
                    <a:pt x="133" y="523"/>
                  </a:cubicBezTo>
                  <a:cubicBezTo>
                    <a:pt x="131" y="523"/>
                    <a:pt x="131" y="523"/>
                    <a:pt x="131" y="523"/>
                  </a:cubicBezTo>
                  <a:cubicBezTo>
                    <a:pt x="131" y="522"/>
                    <a:pt x="131" y="522"/>
                    <a:pt x="131" y="522"/>
                  </a:cubicBezTo>
                  <a:cubicBezTo>
                    <a:pt x="130" y="521"/>
                    <a:pt x="127" y="520"/>
                    <a:pt x="126" y="520"/>
                  </a:cubicBezTo>
                  <a:cubicBezTo>
                    <a:pt x="125" y="520"/>
                    <a:pt x="122" y="520"/>
                    <a:pt x="121" y="521"/>
                  </a:cubicBezTo>
                  <a:cubicBezTo>
                    <a:pt x="119" y="521"/>
                    <a:pt x="115" y="521"/>
                    <a:pt x="115" y="523"/>
                  </a:cubicBezTo>
                  <a:cubicBezTo>
                    <a:pt x="115" y="525"/>
                    <a:pt x="114" y="525"/>
                    <a:pt x="112" y="526"/>
                  </a:cubicBezTo>
                  <a:cubicBezTo>
                    <a:pt x="111" y="527"/>
                    <a:pt x="108" y="528"/>
                    <a:pt x="106" y="529"/>
                  </a:cubicBezTo>
                  <a:cubicBezTo>
                    <a:pt x="105" y="529"/>
                    <a:pt x="105" y="530"/>
                    <a:pt x="106" y="531"/>
                  </a:cubicBezTo>
                  <a:cubicBezTo>
                    <a:pt x="106" y="532"/>
                    <a:pt x="105" y="534"/>
                    <a:pt x="105" y="534"/>
                  </a:cubicBezTo>
                  <a:cubicBezTo>
                    <a:pt x="104" y="534"/>
                    <a:pt x="103" y="535"/>
                    <a:pt x="102" y="535"/>
                  </a:cubicBezTo>
                  <a:cubicBezTo>
                    <a:pt x="102" y="536"/>
                    <a:pt x="100" y="539"/>
                    <a:pt x="100" y="541"/>
                  </a:cubicBezTo>
                  <a:cubicBezTo>
                    <a:pt x="99" y="542"/>
                    <a:pt x="98" y="543"/>
                    <a:pt x="97" y="542"/>
                  </a:cubicBezTo>
                  <a:cubicBezTo>
                    <a:pt x="96" y="542"/>
                    <a:pt x="96" y="542"/>
                    <a:pt x="94" y="544"/>
                  </a:cubicBezTo>
                  <a:cubicBezTo>
                    <a:pt x="93" y="545"/>
                    <a:pt x="91" y="545"/>
                    <a:pt x="90" y="545"/>
                  </a:cubicBezTo>
                  <a:cubicBezTo>
                    <a:pt x="90" y="544"/>
                    <a:pt x="88" y="545"/>
                    <a:pt x="87" y="546"/>
                  </a:cubicBezTo>
                  <a:cubicBezTo>
                    <a:pt x="86" y="546"/>
                    <a:pt x="84" y="547"/>
                    <a:pt x="83" y="546"/>
                  </a:cubicBezTo>
                  <a:cubicBezTo>
                    <a:pt x="81" y="546"/>
                    <a:pt x="80" y="547"/>
                    <a:pt x="80" y="547"/>
                  </a:cubicBezTo>
                  <a:cubicBezTo>
                    <a:pt x="80" y="547"/>
                    <a:pt x="76" y="548"/>
                    <a:pt x="74" y="548"/>
                  </a:cubicBezTo>
                  <a:cubicBezTo>
                    <a:pt x="72" y="548"/>
                    <a:pt x="69" y="548"/>
                    <a:pt x="67" y="550"/>
                  </a:cubicBezTo>
                  <a:cubicBezTo>
                    <a:pt x="66" y="551"/>
                    <a:pt x="65" y="553"/>
                    <a:pt x="63" y="554"/>
                  </a:cubicBezTo>
                  <a:cubicBezTo>
                    <a:pt x="61" y="555"/>
                    <a:pt x="58" y="556"/>
                    <a:pt x="56" y="557"/>
                  </a:cubicBezTo>
                  <a:cubicBezTo>
                    <a:pt x="55" y="557"/>
                    <a:pt x="53" y="559"/>
                    <a:pt x="52" y="560"/>
                  </a:cubicBezTo>
                  <a:cubicBezTo>
                    <a:pt x="51" y="561"/>
                    <a:pt x="49" y="562"/>
                    <a:pt x="46" y="563"/>
                  </a:cubicBezTo>
                  <a:cubicBezTo>
                    <a:pt x="44" y="563"/>
                    <a:pt x="39" y="564"/>
                    <a:pt x="37" y="566"/>
                  </a:cubicBezTo>
                  <a:cubicBezTo>
                    <a:pt x="35" y="568"/>
                    <a:pt x="33" y="570"/>
                    <a:pt x="30" y="570"/>
                  </a:cubicBezTo>
                  <a:cubicBezTo>
                    <a:pt x="28" y="570"/>
                    <a:pt x="24" y="570"/>
                    <a:pt x="23" y="570"/>
                  </a:cubicBezTo>
                  <a:cubicBezTo>
                    <a:pt x="21" y="570"/>
                    <a:pt x="18" y="570"/>
                    <a:pt x="17" y="570"/>
                  </a:cubicBezTo>
                  <a:cubicBezTo>
                    <a:pt x="15" y="570"/>
                    <a:pt x="12" y="571"/>
                    <a:pt x="12" y="57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05" name="任意多边形 71">
              <a:extLst>
                <a:ext uri="{FF2B5EF4-FFF2-40B4-BE49-F238E27FC236}">
                  <a16:creationId xmlns:a16="http://schemas.microsoft.com/office/drawing/2014/main" id="{894F6CFC-74CF-368A-B494-7C0F90F11964}"/>
                </a:ext>
              </a:extLst>
            </p:cNvPr>
            <p:cNvSpPr/>
            <p:nvPr/>
          </p:nvSpPr>
          <p:spPr bwMode="auto">
            <a:xfrm>
              <a:off x="7427913" y="1782763"/>
              <a:ext cx="198438" cy="215900"/>
            </a:xfrm>
            <a:custGeom>
              <a:avLst/>
              <a:gdLst>
                <a:gd name="T0" fmla="*/ 123 w 135"/>
                <a:gd name="T1" fmla="*/ 80 h 147"/>
                <a:gd name="T2" fmla="*/ 130 w 135"/>
                <a:gd name="T3" fmla="*/ 76 h 147"/>
                <a:gd name="T4" fmla="*/ 132 w 135"/>
                <a:gd name="T5" fmla="*/ 71 h 147"/>
                <a:gd name="T6" fmla="*/ 129 w 135"/>
                <a:gd name="T7" fmla="*/ 68 h 147"/>
                <a:gd name="T8" fmla="*/ 121 w 135"/>
                <a:gd name="T9" fmla="*/ 59 h 147"/>
                <a:gd name="T10" fmla="*/ 119 w 135"/>
                <a:gd name="T11" fmla="*/ 50 h 147"/>
                <a:gd name="T12" fmla="*/ 120 w 135"/>
                <a:gd name="T13" fmla="*/ 40 h 147"/>
                <a:gd name="T14" fmla="*/ 129 w 135"/>
                <a:gd name="T15" fmla="*/ 35 h 147"/>
                <a:gd name="T16" fmla="*/ 135 w 135"/>
                <a:gd name="T17" fmla="*/ 30 h 147"/>
                <a:gd name="T18" fmla="*/ 117 w 135"/>
                <a:gd name="T19" fmla="*/ 29 h 147"/>
                <a:gd name="T20" fmla="*/ 96 w 135"/>
                <a:gd name="T21" fmla="*/ 28 h 147"/>
                <a:gd name="T22" fmla="*/ 84 w 135"/>
                <a:gd name="T23" fmla="*/ 17 h 147"/>
                <a:gd name="T24" fmla="*/ 75 w 135"/>
                <a:gd name="T25" fmla="*/ 3 h 147"/>
                <a:gd name="T26" fmla="*/ 68 w 135"/>
                <a:gd name="T27" fmla="*/ 8 h 147"/>
                <a:gd name="T28" fmla="*/ 62 w 135"/>
                <a:gd name="T29" fmla="*/ 16 h 147"/>
                <a:gd name="T30" fmla="*/ 55 w 135"/>
                <a:gd name="T31" fmla="*/ 20 h 147"/>
                <a:gd name="T32" fmla="*/ 56 w 135"/>
                <a:gd name="T33" fmla="*/ 28 h 147"/>
                <a:gd name="T34" fmla="*/ 46 w 135"/>
                <a:gd name="T35" fmla="*/ 33 h 147"/>
                <a:gd name="T36" fmla="*/ 39 w 135"/>
                <a:gd name="T37" fmla="*/ 44 h 147"/>
                <a:gd name="T38" fmla="*/ 26 w 135"/>
                <a:gd name="T39" fmla="*/ 47 h 147"/>
                <a:gd name="T40" fmla="*/ 16 w 135"/>
                <a:gd name="T41" fmla="*/ 57 h 147"/>
                <a:gd name="T42" fmla="*/ 26 w 135"/>
                <a:gd name="T43" fmla="*/ 69 h 147"/>
                <a:gd name="T44" fmla="*/ 33 w 135"/>
                <a:gd name="T45" fmla="*/ 79 h 147"/>
                <a:gd name="T46" fmla="*/ 23 w 135"/>
                <a:gd name="T47" fmla="*/ 87 h 147"/>
                <a:gd name="T48" fmla="*/ 10 w 135"/>
                <a:gd name="T49" fmla="*/ 95 h 147"/>
                <a:gd name="T50" fmla="*/ 0 w 135"/>
                <a:gd name="T51" fmla="*/ 107 h 147"/>
                <a:gd name="T52" fmla="*/ 7 w 135"/>
                <a:gd name="T53" fmla="*/ 113 h 147"/>
                <a:gd name="T54" fmla="*/ 12 w 135"/>
                <a:gd name="T55" fmla="*/ 122 h 147"/>
                <a:gd name="T56" fmla="*/ 3 w 135"/>
                <a:gd name="T57" fmla="*/ 125 h 147"/>
                <a:gd name="T58" fmla="*/ 8 w 135"/>
                <a:gd name="T59" fmla="*/ 134 h 147"/>
                <a:gd name="T60" fmla="*/ 11 w 135"/>
                <a:gd name="T61" fmla="*/ 139 h 147"/>
                <a:gd name="T62" fmla="*/ 22 w 135"/>
                <a:gd name="T63" fmla="*/ 139 h 147"/>
                <a:gd name="T64" fmla="*/ 29 w 135"/>
                <a:gd name="T65" fmla="*/ 146 h 147"/>
                <a:gd name="T66" fmla="*/ 36 w 135"/>
                <a:gd name="T67" fmla="*/ 142 h 147"/>
                <a:gd name="T68" fmla="*/ 42 w 135"/>
                <a:gd name="T69" fmla="*/ 140 h 147"/>
                <a:gd name="T70" fmla="*/ 48 w 135"/>
                <a:gd name="T71" fmla="*/ 138 h 147"/>
                <a:gd name="T72" fmla="*/ 55 w 135"/>
                <a:gd name="T73" fmla="*/ 137 h 147"/>
                <a:gd name="T74" fmla="*/ 61 w 135"/>
                <a:gd name="T75" fmla="*/ 139 h 147"/>
                <a:gd name="T76" fmla="*/ 75 w 135"/>
                <a:gd name="T77" fmla="*/ 147 h 147"/>
                <a:gd name="T78" fmla="*/ 74 w 135"/>
                <a:gd name="T79" fmla="*/ 143 h 147"/>
                <a:gd name="T80" fmla="*/ 75 w 135"/>
                <a:gd name="T81" fmla="*/ 140 h 147"/>
                <a:gd name="T82" fmla="*/ 79 w 135"/>
                <a:gd name="T83" fmla="*/ 135 h 147"/>
                <a:gd name="T84" fmla="*/ 86 w 135"/>
                <a:gd name="T85" fmla="*/ 129 h 147"/>
                <a:gd name="T86" fmla="*/ 93 w 135"/>
                <a:gd name="T87" fmla="*/ 131 h 147"/>
                <a:gd name="T88" fmla="*/ 95 w 135"/>
                <a:gd name="T89" fmla="*/ 128 h 147"/>
                <a:gd name="T90" fmla="*/ 101 w 135"/>
                <a:gd name="T91" fmla="*/ 128 h 147"/>
                <a:gd name="T92" fmla="*/ 104 w 135"/>
                <a:gd name="T93" fmla="*/ 122 h 147"/>
                <a:gd name="T94" fmla="*/ 104 w 135"/>
                <a:gd name="T95" fmla="*/ 117 h 147"/>
                <a:gd name="T96" fmla="*/ 107 w 135"/>
                <a:gd name="T97" fmla="*/ 111 h 147"/>
                <a:gd name="T98" fmla="*/ 94 w 135"/>
                <a:gd name="T99" fmla="*/ 103 h 147"/>
                <a:gd name="T100" fmla="*/ 93 w 135"/>
                <a:gd name="T101" fmla="*/ 91 h 147"/>
                <a:gd name="T102" fmla="*/ 101 w 135"/>
                <a:gd name="T103" fmla="*/ 88 h 147"/>
                <a:gd name="T104" fmla="*/ 112 w 135"/>
                <a:gd name="T105" fmla="*/ 85 h 147"/>
                <a:gd name="T106" fmla="*/ 120 w 135"/>
                <a:gd name="T107" fmla="*/ 8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147">
                  <a:moveTo>
                    <a:pt x="121" y="83"/>
                  </a:moveTo>
                  <a:cubicBezTo>
                    <a:pt x="121" y="83"/>
                    <a:pt x="121" y="83"/>
                    <a:pt x="121" y="83"/>
                  </a:cubicBezTo>
                  <a:cubicBezTo>
                    <a:pt x="121" y="83"/>
                    <a:pt x="121" y="82"/>
                    <a:pt x="121" y="82"/>
                  </a:cubicBezTo>
                  <a:cubicBezTo>
                    <a:pt x="121" y="81"/>
                    <a:pt x="123" y="81"/>
                    <a:pt x="123" y="80"/>
                  </a:cubicBezTo>
                  <a:cubicBezTo>
                    <a:pt x="124" y="79"/>
                    <a:pt x="125" y="80"/>
                    <a:pt x="125" y="80"/>
                  </a:cubicBezTo>
                  <a:cubicBezTo>
                    <a:pt x="126" y="79"/>
                    <a:pt x="127" y="79"/>
                    <a:pt x="127" y="78"/>
                  </a:cubicBezTo>
                  <a:cubicBezTo>
                    <a:pt x="127" y="77"/>
                    <a:pt x="128" y="77"/>
                    <a:pt x="128" y="77"/>
                  </a:cubicBezTo>
                  <a:cubicBezTo>
                    <a:pt x="129" y="77"/>
                    <a:pt x="130" y="77"/>
                    <a:pt x="130" y="76"/>
                  </a:cubicBezTo>
                  <a:cubicBezTo>
                    <a:pt x="131" y="76"/>
                    <a:pt x="130" y="75"/>
                    <a:pt x="130" y="74"/>
                  </a:cubicBezTo>
                  <a:cubicBezTo>
                    <a:pt x="129" y="73"/>
                    <a:pt x="130" y="73"/>
                    <a:pt x="131" y="73"/>
                  </a:cubicBezTo>
                  <a:cubicBezTo>
                    <a:pt x="132" y="73"/>
                    <a:pt x="132" y="73"/>
                    <a:pt x="133" y="73"/>
                  </a:cubicBezTo>
                  <a:cubicBezTo>
                    <a:pt x="134" y="72"/>
                    <a:pt x="133" y="71"/>
                    <a:pt x="132" y="71"/>
                  </a:cubicBezTo>
                  <a:cubicBezTo>
                    <a:pt x="131" y="71"/>
                    <a:pt x="132" y="71"/>
                    <a:pt x="131" y="70"/>
                  </a:cubicBezTo>
                  <a:cubicBezTo>
                    <a:pt x="131" y="69"/>
                    <a:pt x="132" y="69"/>
                    <a:pt x="132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31" y="68"/>
                    <a:pt x="130" y="68"/>
                    <a:pt x="129" y="68"/>
                  </a:cubicBezTo>
                  <a:cubicBezTo>
                    <a:pt x="128" y="68"/>
                    <a:pt x="128" y="66"/>
                    <a:pt x="128" y="65"/>
                  </a:cubicBezTo>
                  <a:cubicBezTo>
                    <a:pt x="128" y="63"/>
                    <a:pt x="127" y="64"/>
                    <a:pt x="125" y="64"/>
                  </a:cubicBezTo>
                  <a:cubicBezTo>
                    <a:pt x="124" y="64"/>
                    <a:pt x="124" y="63"/>
                    <a:pt x="123" y="62"/>
                  </a:cubicBezTo>
                  <a:cubicBezTo>
                    <a:pt x="122" y="61"/>
                    <a:pt x="122" y="60"/>
                    <a:pt x="121" y="59"/>
                  </a:cubicBezTo>
                  <a:cubicBezTo>
                    <a:pt x="120" y="58"/>
                    <a:pt x="120" y="57"/>
                    <a:pt x="119" y="57"/>
                  </a:cubicBezTo>
                  <a:cubicBezTo>
                    <a:pt x="118" y="57"/>
                    <a:pt x="119" y="55"/>
                    <a:pt x="119" y="54"/>
                  </a:cubicBezTo>
                  <a:cubicBezTo>
                    <a:pt x="119" y="53"/>
                    <a:pt x="119" y="53"/>
                    <a:pt x="120" y="52"/>
                  </a:cubicBezTo>
                  <a:cubicBezTo>
                    <a:pt x="121" y="51"/>
                    <a:pt x="120" y="50"/>
                    <a:pt x="119" y="50"/>
                  </a:cubicBezTo>
                  <a:cubicBezTo>
                    <a:pt x="118" y="49"/>
                    <a:pt x="117" y="47"/>
                    <a:pt x="116" y="46"/>
                  </a:cubicBezTo>
                  <a:cubicBezTo>
                    <a:pt x="116" y="45"/>
                    <a:pt x="118" y="44"/>
                    <a:pt x="119" y="44"/>
                  </a:cubicBezTo>
                  <a:cubicBezTo>
                    <a:pt x="120" y="44"/>
                    <a:pt x="119" y="43"/>
                    <a:pt x="119" y="42"/>
                  </a:cubicBezTo>
                  <a:cubicBezTo>
                    <a:pt x="118" y="42"/>
                    <a:pt x="118" y="40"/>
                    <a:pt x="120" y="40"/>
                  </a:cubicBezTo>
                  <a:cubicBezTo>
                    <a:pt x="121" y="39"/>
                    <a:pt x="122" y="38"/>
                    <a:pt x="124" y="37"/>
                  </a:cubicBezTo>
                  <a:cubicBezTo>
                    <a:pt x="125" y="37"/>
                    <a:pt x="125" y="38"/>
                    <a:pt x="126" y="38"/>
                  </a:cubicBezTo>
                  <a:cubicBezTo>
                    <a:pt x="127" y="39"/>
                    <a:pt x="128" y="38"/>
                    <a:pt x="129" y="38"/>
                  </a:cubicBezTo>
                  <a:cubicBezTo>
                    <a:pt x="130" y="37"/>
                    <a:pt x="129" y="36"/>
                    <a:pt x="129" y="35"/>
                  </a:cubicBezTo>
                  <a:cubicBezTo>
                    <a:pt x="128" y="35"/>
                    <a:pt x="129" y="33"/>
                    <a:pt x="130" y="32"/>
                  </a:cubicBezTo>
                  <a:cubicBezTo>
                    <a:pt x="130" y="31"/>
                    <a:pt x="130" y="32"/>
                    <a:pt x="130" y="30"/>
                  </a:cubicBezTo>
                  <a:cubicBezTo>
                    <a:pt x="130" y="29"/>
                    <a:pt x="132" y="30"/>
                    <a:pt x="132" y="31"/>
                  </a:cubicBezTo>
                  <a:cubicBezTo>
                    <a:pt x="133" y="32"/>
                    <a:pt x="134" y="31"/>
                    <a:pt x="135" y="30"/>
                  </a:cubicBezTo>
                  <a:cubicBezTo>
                    <a:pt x="135" y="29"/>
                    <a:pt x="134" y="28"/>
                    <a:pt x="133" y="28"/>
                  </a:cubicBezTo>
                  <a:cubicBezTo>
                    <a:pt x="132" y="28"/>
                    <a:pt x="130" y="28"/>
                    <a:pt x="128" y="28"/>
                  </a:cubicBezTo>
                  <a:cubicBezTo>
                    <a:pt x="127" y="28"/>
                    <a:pt x="124" y="30"/>
                    <a:pt x="122" y="30"/>
                  </a:cubicBezTo>
                  <a:cubicBezTo>
                    <a:pt x="121" y="31"/>
                    <a:pt x="118" y="29"/>
                    <a:pt x="117" y="29"/>
                  </a:cubicBezTo>
                  <a:cubicBezTo>
                    <a:pt x="116" y="29"/>
                    <a:pt x="109" y="29"/>
                    <a:pt x="109" y="29"/>
                  </a:cubicBezTo>
                  <a:cubicBezTo>
                    <a:pt x="109" y="29"/>
                    <a:pt x="108" y="28"/>
                    <a:pt x="107" y="28"/>
                  </a:cubicBezTo>
                  <a:cubicBezTo>
                    <a:pt x="106" y="28"/>
                    <a:pt x="103" y="30"/>
                    <a:pt x="101" y="30"/>
                  </a:cubicBezTo>
                  <a:cubicBezTo>
                    <a:pt x="99" y="31"/>
                    <a:pt x="98" y="29"/>
                    <a:pt x="96" y="28"/>
                  </a:cubicBezTo>
                  <a:cubicBezTo>
                    <a:pt x="95" y="27"/>
                    <a:pt x="94" y="26"/>
                    <a:pt x="94" y="24"/>
                  </a:cubicBezTo>
                  <a:cubicBezTo>
                    <a:pt x="93" y="23"/>
                    <a:pt x="92" y="23"/>
                    <a:pt x="91" y="22"/>
                  </a:cubicBezTo>
                  <a:cubicBezTo>
                    <a:pt x="90" y="21"/>
                    <a:pt x="89" y="19"/>
                    <a:pt x="87" y="19"/>
                  </a:cubicBezTo>
                  <a:cubicBezTo>
                    <a:pt x="86" y="18"/>
                    <a:pt x="84" y="18"/>
                    <a:pt x="84" y="17"/>
                  </a:cubicBezTo>
                  <a:cubicBezTo>
                    <a:pt x="83" y="15"/>
                    <a:pt x="80" y="15"/>
                    <a:pt x="79" y="14"/>
                  </a:cubicBezTo>
                  <a:cubicBezTo>
                    <a:pt x="77" y="13"/>
                    <a:pt x="78" y="12"/>
                    <a:pt x="77" y="11"/>
                  </a:cubicBezTo>
                  <a:cubicBezTo>
                    <a:pt x="76" y="10"/>
                    <a:pt x="75" y="8"/>
                    <a:pt x="75" y="7"/>
                  </a:cubicBezTo>
                  <a:cubicBezTo>
                    <a:pt x="75" y="5"/>
                    <a:pt x="76" y="4"/>
                    <a:pt x="75" y="3"/>
                  </a:cubicBezTo>
                  <a:cubicBezTo>
                    <a:pt x="75" y="2"/>
                    <a:pt x="73" y="1"/>
                    <a:pt x="72" y="1"/>
                  </a:cubicBezTo>
                  <a:cubicBezTo>
                    <a:pt x="70" y="0"/>
                    <a:pt x="70" y="2"/>
                    <a:pt x="70" y="3"/>
                  </a:cubicBezTo>
                  <a:cubicBezTo>
                    <a:pt x="70" y="4"/>
                    <a:pt x="71" y="5"/>
                    <a:pt x="71" y="7"/>
                  </a:cubicBezTo>
                  <a:cubicBezTo>
                    <a:pt x="71" y="9"/>
                    <a:pt x="69" y="9"/>
                    <a:pt x="68" y="8"/>
                  </a:cubicBezTo>
                  <a:cubicBezTo>
                    <a:pt x="68" y="8"/>
                    <a:pt x="67" y="8"/>
                    <a:pt x="65" y="8"/>
                  </a:cubicBezTo>
                  <a:cubicBezTo>
                    <a:pt x="64" y="9"/>
                    <a:pt x="63" y="9"/>
                    <a:pt x="61" y="9"/>
                  </a:cubicBezTo>
                  <a:cubicBezTo>
                    <a:pt x="60" y="9"/>
                    <a:pt x="59" y="9"/>
                    <a:pt x="59" y="11"/>
                  </a:cubicBezTo>
                  <a:cubicBezTo>
                    <a:pt x="59" y="12"/>
                    <a:pt x="61" y="15"/>
                    <a:pt x="62" y="16"/>
                  </a:cubicBezTo>
                  <a:cubicBezTo>
                    <a:pt x="62" y="17"/>
                    <a:pt x="60" y="17"/>
                    <a:pt x="58" y="17"/>
                  </a:cubicBezTo>
                  <a:cubicBezTo>
                    <a:pt x="57" y="17"/>
                    <a:pt x="56" y="15"/>
                    <a:pt x="54" y="14"/>
                  </a:cubicBezTo>
                  <a:cubicBezTo>
                    <a:pt x="53" y="13"/>
                    <a:pt x="52" y="15"/>
                    <a:pt x="52" y="16"/>
                  </a:cubicBezTo>
                  <a:cubicBezTo>
                    <a:pt x="52" y="17"/>
                    <a:pt x="54" y="19"/>
                    <a:pt x="55" y="20"/>
                  </a:cubicBezTo>
                  <a:cubicBezTo>
                    <a:pt x="57" y="21"/>
                    <a:pt x="58" y="23"/>
                    <a:pt x="59" y="24"/>
                  </a:cubicBezTo>
                  <a:cubicBezTo>
                    <a:pt x="60" y="25"/>
                    <a:pt x="63" y="27"/>
                    <a:pt x="63" y="28"/>
                  </a:cubicBezTo>
                  <a:cubicBezTo>
                    <a:pt x="62" y="29"/>
                    <a:pt x="61" y="29"/>
                    <a:pt x="60" y="28"/>
                  </a:cubicBezTo>
                  <a:cubicBezTo>
                    <a:pt x="58" y="28"/>
                    <a:pt x="57" y="28"/>
                    <a:pt x="56" y="28"/>
                  </a:cubicBezTo>
                  <a:cubicBezTo>
                    <a:pt x="54" y="29"/>
                    <a:pt x="53" y="30"/>
                    <a:pt x="52" y="30"/>
                  </a:cubicBezTo>
                  <a:cubicBezTo>
                    <a:pt x="52" y="31"/>
                    <a:pt x="52" y="31"/>
                    <a:pt x="51" y="30"/>
                  </a:cubicBezTo>
                  <a:cubicBezTo>
                    <a:pt x="50" y="30"/>
                    <a:pt x="49" y="29"/>
                    <a:pt x="48" y="28"/>
                  </a:cubicBezTo>
                  <a:cubicBezTo>
                    <a:pt x="47" y="28"/>
                    <a:pt x="47" y="32"/>
                    <a:pt x="46" y="33"/>
                  </a:cubicBezTo>
                  <a:cubicBezTo>
                    <a:pt x="45" y="34"/>
                    <a:pt x="44" y="36"/>
                    <a:pt x="44" y="37"/>
                  </a:cubicBezTo>
                  <a:cubicBezTo>
                    <a:pt x="44" y="38"/>
                    <a:pt x="44" y="40"/>
                    <a:pt x="43" y="40"/>
                  </a:cubicBezTo>
                  <a:cubicBezTo>
                    <a:pt x="42" y="40"/>
                    <a:pt x="42" y="40"/>
                    <a:pt x="41" y="42"/>
                  </a:cubicBezTo>
                  <a:cubicBezTo>
                    <a:pt x="40" y="43"/>
                    <a:pt x="41" y="44"/>
                    <a:pt x="39" y="44"/>
                  </a:cubicBezTo>
                  <a:cubicBezTo>
                    <a:pt x="38" y="44"/>
                    <a:pt x="36" y="46"/>
                    <a:pt x="36" y="47"/>
                  </a:cubicBezTo>
                  <a:cubicBezTo>
                    <a:pt x="35" y="47"/>
                    <a:pt x="35" y="48"/>
                    <a:pt x="33" y="49"/>
                  </a:cubicBezTo>
                  <a:cubicBezTo>
                    <a:pt x="31" y="49"/>
                    <a:pt x="31" y="48"/>
                    <a:pt x="31" y="47"/>
                  </a:cubicBezTo>
                  <a:cubicBezTo>
                    <a:pt x="31" y="45"/>
                    <a:pt x="27" y="47"/>
                    <a:pt x="26" y="47"/>
                  </a:cubicBezTo>
                  <a:cubicBezTo>
                    <a:pt x="25" y="48"/>
                    <a:pt x="25" y="49"/>
                    <a:pt x="23" y="49"/>
                  </a:cubicBezTo>
                  <a:cubicBezTo>
                    <a:pt x="21" y="49"/>
                    <a:pt x="21" y="50"/>
                    <a:pt x="21" y="51"/>
                  </a:cubicBezTo>
                  <a:cubicBezTo>
                    <a:pt x="21" y="52"/>
                    <a:pt x="21" y="52"/>
                    <a:pt x="19" y="52"/>
                  </a:cubicBezTo>
                  <a:cubicBezTo>
                    <a:pt x="18" y="52"/>
                    <a:pt x="16" y="56"/>
                    <a:pt x="16" y="57"/>
                  </a:cubicBezTo>
                  <a:cubicBezTo>
                    <a:pt x="16" y="59"/>
                    <a:pt x="18" y="58"/>
                    <a:pt x="19" y="58"/>
                  </a:cubicBezTo>
                  <a:cubicBezTo>
                    <a:pt x="20" y="58"/>
                    <a:pt x="19" y="60"/>
                    <a:pt x="19" y="61"/>
                  </a:cubicBezTo>
                  <a:cubicBezTo>
                    <a:pt x="19" y="62"/>
                    <a:pt x="20" y="63"/>
                    <a:pt x="21" y="64"/>
                  </a:cubicBezTo>
                  <a:cubicBezTo>
                    <a:pt x="22" y="65"/>
                    <a:pt x="24" y="68"/>
                    <a:pt x="26" y="69"/>
                  </a:cubicBezTo>
                  <a:cubicBezTo>
                    <a:pt x="27" y="70"/>
                    <a:pt x="28" y="69"/>
                    <a:pt x="29" y="69"/>
                  </a:cubicBezTo>
                  <a:cubicBezTo>
                    <a:pt x="30" y="69"/>
                    <a:pt x="31" y="71"/>
                    <a:pt x="32" y="73"/>
                  </a:cubicBezTo>
                  <a:cubicBezTo>
                    <a:pt x="32" y="75"/>
                    <a:pt x="33" y="76"/>
                    <a:pt x="34" y="77"/>
                  </a:cubicBezTo>
                  <a:cubicBezTo>
                    <a:pt x="35" y="78"/>
                    <a:pt x="34" y="78"/>
                    <a:pt x="33" y="79"/>
                  </a:cubicBezTo>
                  <a:cubicBezTo>
                    <a:pt x="32" y="79"/>
                    <a:pt x="30" y="81"/>
                    <a:pt x="29" y="82"/>
                  </a:cubicBezTo>
                  <a:cubicBezTo>
                    <a:pt x="29" y="83"/>
                    <a:pt x="29" y="84"/>
                    <a:pt x="28" y="85"/>
                  </a:cubicBezTo>
                  <a:cubicBezTo>
                    <a:pt x="27" y="86"/>
                    <a:pt x="29" y="87"/>
                    <a:pt x="28" y="88"/>
                  </a:cubicBezTo>
                  <a:cubicBezTo>
                    <a:pt x="27" y="90"/>
                    <a:pt x="24" y="88"/>
                    <a:pt x="23" y="87"/>
                  </a:cubicBezTo>
                  <a:cubicBezTo>
                    <a:pt x="23" y="87"/>
                    <a:pt x="21" y="89"/>
                    <a:pt x="21" y="90"/>
                  </a:cubicBezTo>
                  <a:cubicBezTo>
                    <a:pt x="21" y="91"/>
                    <a:pt x="18" y="92"/>
                    <a:pt x="16" y="92"/>
                  </a:cubicBezTo>
                  <a:cubicBezTo>
                    <a:pt x="15" y="92"/>
                    <a:pt x="13" y="93"/>
                    <a:pt x="12" y="93"/>
                  </a:cubicBezTo>
                  <a:cubicBezTo>
                    <a:pt x="11" y="94"/>
                    <a:pt x="11" y="94"/>
                    <a:pt x="10" y="95"/>
                  </a:cubicBezTo>
                  <a:cubicBezTo>
                    <a:pt x="10" y="95"/>
                    <a:pt x="9" y="95"/>
                    <a:pt x="8" y="96"/>
                  </a:cubicBezTo>
                  <a:cubicBezTo>
                    <a:pt x="7" y="97"/>
                    <a:pt x="6" y="98"/>
                    <a:pt x="5" y="99"/>
                  </a:cubicBezTo>
                  <a:cubicBezTo>
                    <a:pt x="4" y="101"/>
                    <a:pt x="3" y="102"/>
                    <a:pt x="2" y="102"/>
                  </a:cubicBezTo>
                  <a:cubicBezTo>
                    <a:pt x="1" y="103"/>
                    <a:pt x="0" y="107"/>
                    <a:pt x="0" y="10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1" y="109"/>
                    <a:pt x="1" y="109"/>
                  </a:cubicBezTo>
                  <a:cubicBezTo>
                    <a:pt x="2" y="109"/>
                    <a:pt x="2" y="109"/>
                    <a:pt x="3" y="110"/>
                  </a:cubicBezTo>
                  <a:cubicBezTo>
                    <a:pt x="4" y="111"/>
                    <a:pt x="6" y="112"/>
                    <a:pt x="7" y="113"/>
                  </a:cubicBezTo>
                  <a:cubicBezTo>
                    <a:pt x="8" y="113"/>
                    <a:pt x="8" y="114"/>
                    <a:pt x="8" y="115"/>
                  </a:cubicBezTo>
                  <a:cubicBezTo>
                    <a:pt x="8" y="115"/>
                    <a:pt x="8" y="117"/>
                    <a:pt x="8" y="118"/>
                  </a:cubicBezTo>
                  <a:cubicBezTo>
                    <a:pt x="8" y="119"/>
                    <a:pt x="10" y="120"/>
                    <a:pt x="11" y="120"/>
                  </a:cubicBezTo>
                  <a:cubicBezTo>
                    <a:pt x="11" y="121"/>
                    <a:pt x="12" y="121"/>
                    <a:pt x="12" y="122"/>
                  </a:cubicBezTo>
                  <a:cubicBezTo>
                    <a:pt x="11" y="122"/>
                    <a:pt x="10" y="123"/>
                    <a:pt x="9" y="123"/>
                  </a:cubicBezTo>
                  <a:cubicBezTo>
                    <a:pt x="7" y="124"/>
                    <a:pt x="7" y="124"/>
                    <a:pt x="7" y="123"/>
                  </a:cubicBezTo>
                  <a:cubicBezTo>
                    <a:pt x="6" y="123"/>
                    <a:pt x="6" y="123"/>
                    <a:pt x="5" y="124"/>
                  </a:cubicBezTo>
                  <a:cubicBezTo>
                    <a:pt x="5" y="124"/>
                    <a:pt x="4" y="124"/>
                    <a:pt x="3" y="125"/>
                  </a:cubicBezTo>
                  <a:cubicBezTo>
                    <a:pt x="2" y="125"/>
                    <a:pt x="3" y="126"/>
                    <a:pt x="3" y="127"/>
                  </a:cubicBezTo>
                  <a:cubicBezTo>
                    <a:pt x="4" y="128"/>
                    <a:pt x="6" y="128"/>
                    <a:pt x="7" y="128"/>
                  </a:cubicBezTo>
                  <a:cubicBezTo>
                    <a:pt x="8" y="128"/>
                    <a:pt x="7" y="130"/>
                    <a:pt x="8" y="131"/>
                  </a:cubicBezTo>
                  <a:cubicBezTo>
                    <a:pt x="8" y="132"/>
                    <a:pt x="8" y="133"/>
                    <a:pt x="8" y="134"/>
                  </a:cubicBezTo>
                  <a:cubicBezTo>
                    <a:pt x="8" y="135"/>
                    <a:pt x="7" y="136"/>
                    <a:pt x="8" y="136"/>
                  </a:cubicBezTo>
                  <a:cubicBezTo>
                    <a:pt x="9" y="136"/>
                    <a:pt x="10" y="136"/>
                    <a:pt x="10" y="137"/>
                  </a:cubicBezTo>
                  <a:cubicBezTo>
                    <a:pt x="11" y="137"/>
                    <a:pt x="10" y="140"/>
                    <a:pt x="10" y="141"/>
                  </a:cubicBezTo>
                  <a:cubicBezTo>
                    <a:pt x="11" y="142"/>
                    <a:pt x="11" y="141"/>
                    <a:pt x="11" y="139"/>
                  </a:cubicBezTo>
                  <a:cubicBezTo>
                    <a:pt x="12" y="138"/>
                    <a:pt x="13" y="139"/>
                    <a:pt x="14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7" y="139"/>
                    <a:pt x="18" y="139"/>
                    <a:pt x="20" y="139"/>
                  </a:cubicBezTo>
                  <a:cubicBezTo>
                    <a:pt x="21" y="139"/>
                    <a:pt x="21" y="138"/>
                    <a:pt x="22" y="139"/>
                  </a:cubicBezTo>
                  <a:cubicBezTo>
                    <a:pt x="23" y="139"/>
                    <a:pt x="23" y="140"/>
                    <a:pt x="23" y="141"/>
                  </a:cubicBezTo>
                  <a:cubicBezTo>
                    <a:pt x="23" y="142"/>
                    <a:pt x="25" y="143"/>
                    <a:pt x="25" y="143"/>
                  </a:cubicBezTo>
                  <a:cubicBezTo>
                    <a:pt x="26" y="144"/>
                    <a:pt x="26" y="144"/>
                    <a:pt x="27" y="145"/>
                  </a:cubicBezTo>
                  <a:cubicBezTo>
                    <a:pt x="27" y="146"/>
                    <a:pt x="28" y="146"/>
                    <a:pt x="29" y="146"/>
                  </a:cubicBezTo>
                  <a:cubicBezTo>
                    <a:pt x="31" y="146"/>
                    <a:pt x="31" y="146"/>
                    <a:pt x="32" y="146"/>
                  </a:cubicBezTo>
                  <a:cubicBezTo>
                    <a:pt x="33" y="146"/>
                    <a:pt x="33" y="146"/>
                    <a:pt x="32" y="145"/>
                  </a:cubicBezTo>
                  <a:cubicBezTo>
                    <a:pt x="32" y="144"/>
                    <a:pt x="32" y="143"/>
                    <a:pt x="33" y="142"/>
                  </a:cubicBezTo>
                  <a:cubicBezTo>
                    <a:pt x="35" y="141"/>
                    <a:pt x="35" y="142"/>
                    <a:pt x="36" y="142"/>
                  </a:cubicBezTo>
                  <a:cubicBezTo>
                    <a:pt x="37" y="142"/>
                    <a:pt x="37" y="140"/>
                    <a:pt x="38" y="140"/>
                  </a:cubicBezTo>
                  <a:cubicBezTo>
                    <a:pt x="38" y="140"/>
                    <a:pt x="38" y="139"/>
                    <a:pt x="38" y="138"/>
                  </a:cubicBezTo>
                  <a:cubicBezTo>
                    <a:pt x="38" y="136"/>
                    <a:pt x="39" y="138"/>
                    <a:pt x="40" y="139"/>
                  </a:cubicBezTo>
                  <a:cubicBezTo>
                    <a:pt x="41" y="140"/>
                    <a:pt x="41" y="140"/>
                    <a:pt x="42" y="140"/>
                  </a:cubicBezTo>
                  <a:cubicBezTo>
                    <a:pt x="42" y="140"/>
                    <a:pt x="42" y="138"/>
                    <a:pt x="42" y="137"/>
                  </a:cubicBezTo>
                  <a:cubicBezTo>
                    <a:pt x="42" y="136"/>
                    <a:pt x="43" y="137"/>
                    <a:pt x="43" y="137"/>
                  </a:cubicBezTo>
                  <a:cubicBezTo>
                    <a:pt x="44" y="138"/>
                    <a:pt x="44" y="138"/>
                    <a:pt x="45" y="138"/>
                  </a:cubicBezTo>
                  <a:cubicBezTo>
                    <a:pt x="46" y="138"/>
                    <a:pt x="46" y="139"/>
                    <a:pt x="48" y="138"/>
                  </a:cubicBezTo>
                  <a:cubicBezTo>
                    <a:pt x="49" y="138"/>
                    <a:pt x="49" y="138"/>
                    <a:pt x="50" y="138"/>
                  </a:cubicBezTo>
                  <a:cubicBezTo>
                    <a:pt x="51" y="137"/>
                    <a:pt x="51" y="137"/>
                    <a:pt x="51" y="138"/>
                  </a:cubicBezTo>
                  <a:cubicBezTo>
                    <a:pt x="52" y="139"/>
                    <a:pt x="52" y="138"/>
                    <a:pt x="53" y="138"/>
                  </a:cubicBezTo>
                  <a:cubicBezTo>
                    <a:pt x="54" y="138"/>
                    <a:pt x="54" y="137"/>
                    <a:pt x="55" y="137"/>
                  </a:cubicBezTo>
                  <a:cubicBezTo>
                    <a:pt x="56" y="136"/>
                    <a:pt x="56" y="136"/>
                    <a:pt x="57" y="136"/>
                  </a:cubicBezTo>
                  <a:cubicBezTo>
                    <a:pt x="58" y="136"/>
                    <a:pt x="60" y="137"/>
                    <a:pt x="60" y="137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1" y="138"/>
                    <a:pt x="61" y="139"/>
                    <a:pt x="61" y="139"/>
                  </a:cubicBezTo>
                  <a:cubicBezTo>
                    <a:pt x="61" y="140"/>
                    <a:pt x="61" y="142"/>
                    <a:pt x="63" y="143"/>
                  </a:cubicBezTo>
                  <a:cubicBezTo>
                    <a:pt x="65" y="144"/>
                    <a:pt x="67" y="144"/>
                    <a:pt x="67" y="145"/>
                  </a:cubicBezTo>
                  <a:cubicBezTo>
                    <a:pt x="68" y="146"/>
                    <a:pt x="69" y="147"/>
                    <a:pt x="71" y="146"/>
                  </a:cubicBezTo>
                  <a:cubicBezTo>
                    <a:pt x="73" y="146"/>
                    <a:pt x="74" y="146"/>
                    <a:pt x="75" y="147"/>
                  </a:cubicBezTo>
                  <a:cubicBezTo>
                    <a:pt x="75" y="147"/>
                    <a:pt x="76" y="147"/>
                    <a:pt x="77" y="146"/>
                  </a:cubicBezTo>
                  <a:cubicBezTo>
                    <a:pt x="77" y="146"/>
                    <a:pt x="77" y="146"/>
                    <a:pt x="77" y="146"/>
                  </a:cubicBezTo>
                  <a:cubicBezTo>
                    <a:pt x="77" y="146"/>
                    <a:pt x="77" y="145"/>
                    <a:pt x="76" y="144"/>
                  </a:cubicBezTo>
                  <a:cubicBezTo>
                    <a:pt x="76" y="143"/>
                    <a:pt x="74" y="143"/>
                    <a:pt x="74" y="143"/>
                  </a:cubicBezTo>
                  <a:cubicBezTo>
                    <a:pt x="73" y="143"/>
                    <a:pt x="73" y="141"/>
                    <a:pt x="73" y="141"/>
                  </a:cubicBezTo>
                  <a:cubicBezTo>
                    <a:pt x="72" y="140"/>
                    <a:pt x="72" y="140"/>
                    <a:pt x="73" y="140"/>
                  </a:cubicBezTo>
                  <a:cubicBezTo>
                    <a:pt x="74" y="140"/>
                    <a:pt x="74" y="141"/>
                    <a:pt x="74" y="141"/>
                  </a:cubicBezTo>
                  <a:cubicBezTo>
                    <a:pt x="75" y="141"/>
                    <a:pt x="75" y="141"/>
                    <a:pt x="75" y="140"/>
                  </a:cubicBezTo>
                  <a:cubicBezTo>
                    <a:pt x="74" y="139"/>
                    <a:pt x="76" y="139"/>
                    <a:pt x="77" y="139"/>
                  </a:cubicBezTo>
                  <a:cubicBezTo>
                    <a:pt x="77" y="138"/>
                    <a:pt x="77" y="138"/>
                    <a:pt x="77" y="137"/>
                  </a:cubicBezTo>
                  <a:cubicBezTo>
                    <a:pt x="77" y="136"/>
                    <a:pt x="78" y="137"/>
                    <a:pt x="78" y="137"/>
                  </a:cubicBezTo>
                  <a:cubicBezTo>
                    <a:pt x="79" y="137"/>
                    <a:pt x="79" y="136"/>
                    <a:pt x="79" y="135"/>
                  </a:cubicBezTo>
                  <a:cubicBezTo>
                    <a:pt x="79" y="135"/>
                    <a:pt x="80" y="133"/>
                    <a:pt x="81" y="133"/>
                  </a:cubicBezTo>
                  <a:cubicBezTo>
                    <a:pt x="81" y="132"/>
                    <a:pt x="82" y="131"/>
                    <a:pt x="83" y="131"/>
                  </a:cubicBezTo>
                  <a:cubicBezTo>
                    <a:pt x="83" y="131"/>
                    <a:pt x="83" y="130"/>
                    <a:pt x="83" y="130"/>
                  </a:cubicBezTo>
                  <a:cubicBezTo>
                    <a:pt x="84" y="130"/>
                    <a:pt x="85" y="129"/>
                    <a:pt x="86" y="129"/>
                  </a:cubicBezTo>
                  <a:cubicBezTo>
                    <a:pt x="86" y="130"/>
                    <a:pt x="86" y="130"/>
                    <a:pt x="87" y="131"/>
                  </a:cubicBezTo>
                  <a:cubicBezTo>
                    <a:pt x="88" y="131"/>
                    <a:pt x="90" y="130"/>
                    <a:pt x="90" y="130"/>
                  </a:cubicBezTo>
                  <a:cubicBezTo>
                    <a:pt x="91" y="130"/>
                    <a:pt x="91" y="131"/>
                    <a:pt x="92" y="131"/>
                  </a:cubicBezTo>
                  <a:cubicBezTo>
                    <a:pt x="93" y="132"/>
                    <a:pt x="93" y="131"/>
                    <a:pt x="93" y="131"/>
                  </a:cubicBezTo>
                  <a:cubicBezTo>
                    <a:pt x="94" y="131"/>
                    <a:pt x="94" y="131"/>
                    <a:pt x="94" y="130"/>
                  </a:cubicBezTo>
                  <a:cubicBezTo>
                    <a:pt x="93" y="130"/>
                    <a:pt x="93" y="130"/>
                    <a:pt x="92" y="129"/>
                  </a:cubicBezTo>
                  <a:cubicBezTo>
                    <a:pt x="91" y="129"/>
                    <a:pt x="93" y="129"/>
                    <a:pt x="94" y="129"/>
                  </a:cubicBezTo>
                  <a:cubicBezTo>
                    <a:pt x="94" y="128"/>
                    <a:pt x="94" y="128"/>
                    <a:pt x="95" y="128"/>
                  </a:cubicBezTo>
                  <a:cubicBezTo>
                    <a:pt x="96" y="128"/>
                    <a:pt x="96" y="129"/>
                    <a:pt x="97" y="129"/>
                  </a:cubicBezTo>
                  <a:cubicBezTo>
                    <a:pt x="98" y="130"/>
                    <a:pt x="97" y="130"/>
                    <a:pt x="98" y="130"/>
                  </a:cubicBezTo>
                  <a:cubicBezTo>
                    <a:pt x="99" y="130"/>
                    <a:pt x="99" y="129"/>
                    <a:pt x="99" y="128"/>
                  </a:cubicBezTo>
                  <a:cubicBezTo>
                    <a:pt x="99" y="128"/>
                    <a:pt x="100" y="128"/>
                    <a:pt x="101" y="128"/>
                  </a:cubicBezTo>
                  <a:cubicBezTo>
                    <a:pt x="101" y="127"/>
                    <a:pt x="101" y="127"/>
                    <a:pt x="100" y="127"/>
                  </a:cubicBezTo>
                  <a:cubicBezTo>
                    <a:pt x="100" y="126"/>
                    <a:pt x="101" y="125"/>
                    <a:pt x="101" y="125"/>
                  </a:cubicBezTo>
                  <a:cubicBezTo>
                    <a:pt x="102" y="124"/>
                    <a:pt x="101" y="123"/>
                    <a:pt x="102" y="123"/>
                  </a:cubicBezTo>
                  <a:cubicBezTo>
                    <a:pt x="102" y="123"/>
                    <a:pt x="103" y="123"/>
                    <a:pt x="104" y="122"/>
                  </a:cubicBezTo>
                  <a:cubicBezTo>
                    <a:pt x="106" y="122"/>
                    <a:pt x="105" y="121"/>
                    <a:pt x="105" y="121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21"/>
                    <a:pt x="104" y="121"/>
                    <a:pt x="104" y="121"/>
                  </a:cubicBezTo>
                  <a:cubicBezTo>
                    <a:pt x="104" y="120"/>
                    <a:pt x="103" y="118"/>
                    <a:pt x="104" y="117"/>
                  </a:cubicBezTo>
                  <a:cubicBezTo>
                    <a:pt x="105" y="117"/>
                    <a:pt x="105" y="117"/>
                    <a:pt x="105" y="116"/>
                  </a:cubicBezTo>
                  <a:cubicBezTo>
                    <a:pt x="104" y="115"/>
                    <a:pt x="103" y="115"/>
                    <a:pt x="104" y="114"/>
                  </a:cubicBezTo>
                  <a:cubicBezTo>
                    <a:pt x="105" y="113"/>
                    <a:pt x="104" y="112"/>
                    <a:pt x="105" y="112"/>
                  </a:cubicBezTo>
                  <a:cubicBezTo>
                    <a:pt x="106" y="112"/>
                    <a:pt x="107" y="112"/>
                    <a:pt x="107" y="111"/>
                  </a:cubicBezTo>
                  <a:cubicBezTo>
                    <a:pt x="106" y="111"/>
                    <a:pt x="105" y="110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3" y="108"/>
                    <a:pt x="101" y="107"/>
                    <a:pt x="99" y="106"/>
                  </a:cubicBezTo>
                  <a:cubicBezTo>
                    <a:pt x="96" y="105"/>
                    <a:pt x="95" y="104"/>
                    <a:pt x="94" y="103"/>
                  </a:cubicBezTo>
                  <a:cubicBezTo>
                    <a:pt x="94" y="102"/>
                    <a:pt x="93" y="98"/>
                    <a:pt x="93" y="96"/>
                  </a:cubicBezTo>
                  <a:cubicBezTo>
                    <a:pt x="93" y="96"/>
                    <a:pt x="92" y="94"/>
                    <a:pt x="92" y="93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2"/>
                    <a:pt x="92" y="91"/>
                    <a:pt x="93" y="91"/>
                  </a:cubicBezTo>
                  <a:cubicBezTo>
                    <a:pt x="94" y="91"/>
                    <a:pt x="95" y="91"/>
                    <a:pt x="95" y="91"/>
                  </a:cubicBezTo>
                  <a:cubicBezTo>
                    <a:pt x="95" y="90"/>
                    <a:pt x="96" y="89"/>
                    <a:pt x="96" y="89"/>
                  </a:cubicBezTo>
                  <a:cubicBezTo>
                    <a:pt x="97" y="89"/>
                    <a:pt x="98" y="90"/>
                    <a:pt x="99" y="90"/>
                  </a:cubicBezTo>
                  <a:cubicBezTo>
                    <a:pt x="99" y="89"/>
                    <a:pt x="100" y="89"/>
                    <a:pt x="101" y="88"/>
                  </a:cubicBezTo>
                  <a:cubicBezTo>
                    <a:pt x="102" y="88"/>
                    <a:pt x="105" y="87"/>
                    <a:pt x="105" y="88"/>
                  </a:cubicBezTo>
                  <a:cubicBezTo>
                    <a:pt x="105" y="89"/>
                    <a:pt x="106" y="89"/>
                    <a:pt x="107" y="89"/>
                  </a:cubicBezTo>
                  <a:cubicBezTo>
                    <a:pt x="108" y="89"/>
                    <a:pt x="109" y="89"/>
                    <a:pt x="109" y="89"/>
                  </a:cubicBezTo>
                  <a:cubicBezTo>
                    <a:pt x="110" y="88"/>
                    <a:pt x="111" y="86"/>
                    <a:pt x="112" y="85"/>
                  </a:cubicBezTo>
                  <a:cubicBezTo>
                    <a:pt x="113" y="85"/>
                    <a:pt x="113" y="84"/>
                    <a:pt x="115" y="85"/>
                  </a:cubicBezTo>
                  <a:cubicBezTo>
                    <a:pt x="116" y="85"/>
                    <a:pt x="117" y="85"/>
                    <a:pt x="117" y="85"/>
                  </a:cubicBezTo>
                  <a:cubicBezTo>
                    <a:pt x="118" y="84"/>
                    <a:pt x="117" y="84"/>
                    <a:pt x="118" y="84"/>
                  </a:cubicBezTo>
                  <a:cubicBezTo>
                    <a:pt x="119" y="84"/>
                    <a:pt x="119" y="83"/>
                    <a:pt x="120" y="83"/>
                  </a:cubicBezTo>
                  <a:cubicBezTo>
                    <a:pt x="120" y="84"/>
                    <a:pt x="121" y="83"/>
                    <a:pt x="121" y="8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06" name="任意多边形 72">
              <a:extLst>
                <a:ext uri="{FF2B5EF4-FFF2-40B4-BE49-F238E27FC236}">
                  <a16:creationId xmlns:a16="http://schemas.microsoft.com/office/drawing/2014/main" id="{29A3E3CF-6191-C460-343C-3C46850D728E}"/>
                </a:ext>
              </a:extLst>
            </p:cNvPr>
            <p:cNvSpPr/>
            <p:nvPr/>
          </p:nvSpPr>
          <p:spPr bwMode="auto">
            <a:xfrm>
              <a:off x="7572375" y="1879600"/>
              <a:ext cx="136525" cy="225425"/>
            </a:xfrm>
            <a:custGeom>
              <a:avLst/>
              <a:gdLst>
                <a:gd name="T0" fmla="*/ 80 w 93"/>
                <a:gd name="T1" fmla="*/ 89 h 153"/>
                <a:gd name="T2" fmla="*/ 75 w 93"/>
                <a:gd name="T3" fmla="*/ 108 h 153"/>
                <a:gd name="T4" fmla="*/ 72 w 93"/>
                <a:gd name="T5" fmla="*/ 111 h 153"/>
                <a:gd name="T6" fmla="*/ 65 w 93"/>
                <a:gd name="T7" fmla="*/ 145 h 153"/>
                <a:gd name="T8" fmla="*/ 63 w 93"/>
                <a:gd name="T9" fmla="*/ 145 h 153"/>
                <a:gd name="T10" fmla="*/ 53 w 93"/>
                <a:gd name="T11" fmla="*/ 150 h 153"/>
                <a:gd name="T12" fmla="*/ 47 w 93"/>
                <a:gd name="T13" fmla="*/ 151 h 153"/>
                <a:gd name="T14" fmla="*/ 42 w 93"/>
                <a:gd name="T15" fmla="*/ 147 h 153"/>
                <a:gd name="T16" fmla="*/ 34 w 93"/>
                <a:gd name="T17" fmla="*/ 151 h 153"/>
                <a:gd name="T18" fmla="*/ 28 w 93"/>
                <a:gd name="T19" fmla="*/ 143 h 153"/>
                <a:gd name="T20" fmla="*/ 22 w 93"/>
                <a:gd name="T21" fmla="*/ 144 h 153"/>
                <a:gd name="T22" fmla="*/ 15 w 93"/>
                <a:gd name="T23" fmla="*/ 140 h 153"/>
                <a:gd name="T24" fmla="*/ 6 w 93"/>
                <a:gd name="T25" fmla="*/ 137 h 153"/>
                <a:gd name="T26" fmla="*/ 4 w 93"/>
                <a:gd name="T27" fmla="*/ 128 h 153"/>
                <a:gd name="T28" fmla="*/ 3 w 93"/>
                <a:gd name="T29" fmla="*/ 119 h 153"/>
                <a:gd name="T30" fmla="*/ 8 w 93"/>
                <a:gd name="T31" fmla="*/ 113 h 153"/>
                <a:gd name="T32" fmla="*/ 14 w 93"/>
                <a:gd name="T33" fmla="*/ 106 h 153"/>
                <a:gd name="T34" fmla="*/ 9 w 93"/>
                <a:gd name="T35" fmla="*/ 98 h 153"/>
                <a:gd name="T36" fmla="*/ 10 w 93"/>
                <a:gd name="T37" fmla="*/ 89 h 153"/>
                <a:gd name="T38" fmla="*/ 5 w 93"/>
                <a:gd name="T39" fmla="*/ 84 h 153"/>
                <a:gd name="T40" fmla="*/ 4 w 93"/>
                <a:gd name="T41" fmla="*/ 77 h 153"/>
                <a:gd name="T42" fmla="*/ 3 w 93"/>
                <a:gd name="T43" fmla="*/ 70 h 153"/>
                <a:gd name="T44" fmla="*/ 2 w 93"/>
                <a:gd name="T45" fmla="*/ 63 h 153"/>
                <a:gd name="T46" fmla="*/ 2 w 93"/>
                <a:gd name="T47" fmla="*/ 61 h 153"/>
                <a:gd name="T48" fmla="*/ 7 w 93"/>
                <a:gd name="T49" fmla="*/ 55 h 153"/>
                <a:gd name="T50" fmla="*/ 11 w 93"/>
                <a:gd name="T51" fmla="*/ 56 h 153"/>
                <a:gd name="T52" fmla="*/ 19 w 93"/>
                <a:gd name="T53" fmla="*/ 58 h 153"/>
                <a:gd name="T54" fmla="*/ 25 w 93"/>
                <a:gd name="T55" fmla="*/ 52 h 153"/>
                <a:gd name="T56" fmla="*/ 26 w 93"/>
                <a:gd name="T57" fmla="*/ 44 h 153"/>
                <a:gd name="T58" fmla="*/ 27 w 93"/>
                <a:gd name="T59" fmla="*/ 39 h 153"/>
                <a:gd name="T60" fmla="*/ 22 w 93"/>
                <a:gd name="T61" fmla="*/ 35 h 153"/>
                <a:gd name="T62" fmla="*/ 23 w 93"/>
                <a:gd name="T63" fmla="*/ 24 h 153"/>
                <a:gd name="T64" fmla="*/ 25 w 93"/>
                <a:gd name="T65" fmla="*/ 14 h 153"/>
                <a:gd name="T66" fmla="*/ 32 w 93"/>
                <a:gd name="T67" fmla="*/ 10 h 153"/>
                <a:gd name="T68" fmla="*/ 34 w 93"/>
                <a:gd name="T69" fmla="*/ 5 h 153"/>
                <a:gd name="T70" fmla="*/ 34 w 93"/>
                <a:gd name="T71" fmla="*/ 2 h 153"/>
                <a:gd name="T72" fmla="*/ 46 w 93"/>
                <a:gd name="T73" fmla="*/ 3 h 153"/>
                <a:gd name="T74" fmla="*/ 58 w 93"/>
                <a:gd name="T75" fmla="*/ 12 h 153"/>
                <a:gd name="T76" fmla="*/ 63 w 93"/>
                <a:gd name="T77" fmla="*/ 17 h 153"/>
                <a:gd name="T78" fmla="*/ 52 w 93"/>
                <a:gd name="T79" fmla="*/ 23 h 153"/>
                <a:gd name="T80" fmla="*/ 46 w 93"/>
                <a:gd name="T81" fmla="*/ 31 h 153"/>
                <a:gd name="T82" fmla="*/ 53 w 93"/>
                <a:gd name="T83" fmla="*/ 43 h 153"/>
                <a:gd name="T84" fmla="*/ 60 w 93"/>
                <a:gd name="T85" fmla="*/ 53 h 153"/>
                <a:gd name="T86" fmla="*/ 64 w 93"/>
                <a:gd name="T87" fmla="*/ 58 h 153"/>
                <a:gd name="T88" fmla="*/ 66 w 93"/>
                <a:gd name="T89" fmla="*/ 56 h 153"/>
                <a:gd name="T90" fmla="*/ 78 w 93"/>
                <a:gd name="T91" fmla="*/ 56 h 153"/>
                <a:gd name="T92" fmla="*/ 76 w 93"/>
                <a:gd name="T93" fmla="*/ 68 h 153"/>
                <a:gd name="T94" fmla="*/ 75 w 93"/>
                <a:gd name="T95" fmla="*/ 74 h 153"/>
                <a:gd name="T96" fmla="*/ 83 w 93"/>
                <a:gd name="T97" fmla="*/ 7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3">
                  <a:moveTo>
                    <a:pt x="92" y="84"/>
                  </a:moveTo>
                  <a:cubicBezTo>
                    <a:pt x="93" y="85"/>
                    <a:pt x="93" y="85"/>
                    <a:pt x="93" y="85"/>
                  </a:cubicBezTo>
                  <a:cubicBezTo>
                    <a:pt x="91" y="85"/>
                    <a:pt x="90" y="85"/>
                    <a:pt x="89" y="85"/>
                  </a:cubicBezTo>
                  <a:cubicBezTo>
                    <a:pt x="87" y="86"/>
                    <a:pt x="82" y="88"/>
                    <a:pt x="80" y="89"/>
                  </a:cubicBezTo>
                  <a:cubicBezTo>
                    <a:pt x="78" y="91"/>
                    <a:pt x="75" y="94"/>
                    <a:pt x="74" y="96"/>
                  </a:cubicBezTo>
                  <a:cubicBezTo>
                    <a:pt x="73" y="98"/>
                    <a:pt x="72" y="98"/>
                    <a:pt x="71" y="99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4" y="107"/>
                    <a:pt x="75" y="108"/>
                  </a:cubicBezTo>
                  <a:cubicBezTo>
                    <a:pt x="76" y="109"/>
                    <a:pt x="75" y="110"/>
                    <a:pt x="74" y="110"/>
                  </a:cubicBezTo>
                  <a:cubicBezTo>
                    <a:pt x="73" y="110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9"/>
                  </a:cubicBezTo>
                  <a:cubicBezTo>
                    <a:pt x="69" y="110"/>
                    <a:pt x="71" y="110"/>
                    <a:pt x="72" y="111"/>
                  </a:cubicBezTo>
                  <a:cubicBezTo>
                    <a:pt x="72" y="111"/>
                    <a:pt x="72" y="113"/>
                    <a:pt x="70" y="115"/>
                  </a:cubicBezTo>
                  <a:cubicBezTo>
                    <a:pt x="69" y="116"/>
                    <a:pt x="66" y="124"/>
                    <a:pt x="65" y="126"/>
                  </a:cubicBezTo>
                  <a:cubicBezTo>
                    <a:pt x="65" y="129"/>
                    <a:pt x="64" y="134"/>
                    <a:pt x="63" y="137"/>
                  </a:cubicBezTo>
                  <a:cubicBezTo>
                    <a:pt x="63" y="140"/>
                    <a:pt x="64" y="142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4" y="145"/>
                  </a:cubicBezTo>
                  <a:cubicBezTo>
                    <a:pt x="64" y="145"/>
                    <a:pt x="64" y="145"/>
                    <a:pt x="64" y="146"/>
                  </a:cubicBezTo>
                  <a:cubicBezTo>
                    <a:pt x="63" y="146"/>
                    <a:pt x="63" y="146"/>
                    <a:pt x="63" y="145"/>
                  </a:cubicBezTo>
                  <a:cubicBezTo>
                    <a:pt x="62" y="145"/>
                    <a:pt x="62" y="145"/>
                    <a:pt x="60" y="145"/>
                  </a:cubicBezTo>
                  <a:cubicBezTo>
                    <a:pt x="59" y="145"/>
                    <a:pt x="58" y="146"/>
                    <a:pt x="57" y="146"/>
                  </a:cubicBezTo>
                  <a:cubicBezTo>
                    <a:pt x="56" y="147"/>
                    <a:pt x="55" y="148"/>
                    <a:pt x="54" y="148"/>
                  </a:cubicBezTo>
                  <a:cubicBezTo>
                    <a:pt x="54" y="149"/>
                    <a:pt x="54" y="150"/>
                    <a:pt x="53" y="150"/>
                  </a:cubicBezTo>
                  <a:cubicBezTo>
                    <a:pt x="53" y="151"/>
                    <a:pt x="52" y="150"/>
                    <a:pt x="52" y="150"/>
                  </a:cubicBezTo>
                  <a:cubicBezTo>
                    <a:pt x="51" y="149"/>
                    <a:pt x="51" y="151"/>
                    <a:pt x="51" y="151"/>
                  </a:cubicBezTo>
                  <a:cubicBezTo>
                    <a:pt x="51" y="152"/>
                    <a:pt x="49" y="152"/>
                    <a:pt x="49" y="152"/>
                  </a:cubicBezTo>
                  <a:cubicBezTo>
                    <a:pt x="48" y="152"/>
                    <a:pt x="48" y="152"/>
                    <a:pt x="47" y="151"/>
                  </a:cubicBezTo>
                  <a:cubicBezTo>
                    <a:pt x="47" y="151"/>
                    <a:pt x="46" y="152"/>
                    <a:pt x="45" y="152"/>
                  </a:cubicBezTo>
                  <a:cubicBezTo>
                    <a:pt x="44" y="153"/>
                    <a:pt x="44" y="152"/>
                    <a:pt x="43" y="152"/>
                  </a:cubicBezTo>
                  <a:cubicBezTo>
                    <a:pt x="43" y="151"/>
                    <a:pt x="43" y="150"/>
                    <a:pt x="44" y="149"/>
                  </a:cubicBezTo>
                  <a:cubicBezTo>
                    <a:pt x="44" y="147"/>
                    <a:pt x="43" y="147"/>
                    <a:pt x="42" y="147"/>
                  </a:cubicBezTo>
                  <a:cubicBezTo>
                    <a:pt x="41" y="147"/>
                    <a:pt x="42" y="145"/>
                    <a:pt x="41" y="145"/>
                  </a:cubicBezTo>
                  <a:cubicBezTo>
                    <a:pt x="41" y="145"/>
                    <a:pt x="41" y="146"/>
                    <a:pt x="40" y="147"/>
                  </a:cubicBezTo>
                  <a:cubicBezTo>
                    <a:pt x="39" y="148"/>
                    <a:pt x="38" y="148"/>
                    <a:pt x="37" y="148"/>
                  </a:cubicBezTo>
                  <a:cubicBezTo>
                    <a:pt x="36" y="149"/>
                    <a:pt x="35" y="151"/>
                    <a:pt x="34" y="151"/>
                  </a:cubicBezTo>
                  <a:cubicBezTo>
                    <a:pt x="33" y="151"/>
                    <a:pt x="33" y="151"/>
                    <a:pt x="32" y="150"/>
                  </a:cubicBezTo>
                  <a:cubicBezTo>
                    <a:pt x="31" y="149"/>
                    <a:pt x="30" y="148"/>
                    <a:pt x="30" y="147"/>
                  </a:cubicBezTo>
                  <a:cubicBezTo>
                    <a:pt x="29" y="146"/>
                    <a:pt x="30" y="144"/>
                    <a:pt x="30" y="144"/>
                  </a:cubicBezTo>
                  <a:cubicBezTo>
                    <a:pt x="30" y="143"/>
                    <a:pt x="29" y="143"/>
                    <a:pt x="28" y="143"/>
                  </a:cubicBezTo>
                  <a:cubicBezTo>
                    <a:pt x="27" y="142"/>
                    <a:pt x="28" y="141"/>
                    <a:pt x="27" y="141"/>
                  </a:cubicBezTo>
                  <a:cubicBezTo>
                    <a:pt x="27" y="141"/>
                    <a:pt x="26" y="142"/>
                    <a:pt x="26" y="143"/>
                  </a:cubicBezTo>
                  <a:cubicBezTo>
                    <a:pt x="25" y="143"/>
                    <a:pt x="25" y="143"/>
                    <a:pt x="24" y="143"/>
                  </a:cubicBezTo>
                  <a:cubicBezTo>
                    <a:pt x="23" y="143"/>
                    <a:pt x="23" y="143"/>
                    <a:pt x="22" y="144"/>
                  </a:cubicBezTo>
                  <a:cubicBezTo>
                    <a:pt x="21" y="144"/>
                    <a:pt x="20" y="144"/>
                    <a:pt x="19" y="144"/>
                  </a:cubicBezTo>
                  <a:cubicBezTo>
                    <a:pt x="19" y="144"/>
                    <a:pt x="18" y="145"/>
                    <a:pt x="17" y="145"/>
                  </a:cubicBezTo>
                  <a:cubicBezTo>
                    <a:pt x="16" y="145"/>
                    <a:pt x="16" y="144"/>
                    <a:pt x="16" y="143"/>
                  </a:cubicBezTo>
                  <a:cubicBezTo>
                    <a:pt x="16" y="143"/>
                    <a:pt x="16" y="140"/>
                    <a:pt x="15" y="140"/>
                  </a:cubicBezTo>
                  <a:cubicBezTo>
                    <a:pt x="15" y="139"/>
                    <a:pt x="14" y="140"/>
                    <a:pt x="13" y="140"/>
                  </a:cubicBezTo>
                  <a:cubicBezTo>
                    <a:pt x="13" y="140"/>
                    <a:pt x="11" y="140"/>
                    <a:pt x="10" y="141"/>
                  </a:cubicBezTo>
                  <a:cubicBezTo>
                    <a:pt x="9" y="141"/>
                    <a:pt x="8" y="141"/>
                    <a:pt x="8" y="140"/>
                  </a:cubicBezTo>
                  <a:cubicBezTo>
                    <a:pt x="7" y="139"/>
                    <a:pt x="7" y="138"/>
                    <a:pt x="6" y="137"/>
                  </a:cubicBezTo>
                  <a:cubicBezTo>
                    <a:pt x="6" y="136"/>
                    <a:pt x="6" y="135"/>
                    <a:pt x="6" y="134"/>
                  </a:cubicBezTo>
                  <a:cubicBezTo>
                    <a:pt x="6" y="133"/>
                    <a:pt x="6" y="131"/>
                    <a:pt x="6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127"/>
                    <a:pt x="2" y="127"/>
                    <a:pt x="2" y="125"/>
                  </a:cubicBezTo>
                  <a:cubicBezTo>
                    <a:pt x="1" y="124"/>
                    <a:pt x="3" y="123"/>
                    <a:pt x="3" y="122"/>
                  </a:cubicBezTo>
                  <a:cubicBezTo>
                    <a:pt x="3" y="120"/>
                    <a:pt x="3" y="120"/>
                    <a:pt x="3" y="119"/>
                  </a:cubicBezTo>
                  <a:cubicBezTo>
                    <a:pt x="4" y="118"/>
                    <a:pt x="4" y="118"/>
                    <a:pt x="4" y="117"/>
                  </a:cubicBezTo>
                  <a:cubicBezTo>
                    <a:pt x="4" y="116"/>
                    <a:pt x="4" y="115"/>
                    <a:pt x="4" y="114"/>
                  </a:cubicBezTo>
                  <a:cubicBezTo>
                    <a:pt x="3" y="113"/>
                    <a:pt x="5" y="113"/>
                    <a:pt x="5" y="113"/>
                  </a:cubicBezTo>
                  <a:cubicBezTo>
                    <a:pt x="6" y="113"/>
                    <a:pt x="7" y="112"/>
                    <a:pt x="8" y="113"/>
                  </a:cubicBezTo>
                  <a:cubicBezTo>
                    <a:pt x="9" y="113"/>
                    <a:pt x="9" y="113"/>
                    <a:pt x="10" y="112"/>
                  </a:cubicBezTo>
                  <a:cubicBezTo>
                    <a:pt x="12" y="112"/>
                    <a:pt x="11" y="112"/>
                    <a:pt x="12" y="111"/>
                  </a:cubicBezTo>
                  <a:cubicBezTo>
                    <a:pt x="12" y="110"/>
                    <a:pt x="13" y="110"/>
                    <a:pt x="13" y="109"/>
                  </a:cubicBezTo>
                  <a:cubicBezTo>
                    <a:pt x="14" y="107"/>
                    <a:pt x="14" y="107"/>
                    <a:pt x="14" y="106"/>
                  </a:cubicBezTo>
                  <a:cubicBezTo>
                    <a:pt x="15" y="105"/>
                    <a:pt x="15" y="105"/>
                    <a:pt x="14" y="104"/>
                  </a:cubicBezTo>
                  <a:cubicBezTo>
                    <a:pt x="14" y="102"/>
                    <a:pt x="13" y="103"/>
                    <a:pt x="12" y="103"/>
                  </a:cubicBezTo>
                  <a:cubicBezTo>
                    <a:pt x="10" y="102"/>
                    <a:pt x="10" y="103"/>
                    <a:pt x="10" y="102"/>
                  </a:cubicBezTo>
                  <a:cubicBezTo>
                    <a:pt x="10" y="101"/>
                    <a:pt x="10" y="99"/>
                    <a:pt x="9" y="98"/>
                  </a:cubicBezTo>
                  <a:cubicBezTo>
                    <a:pt x="9" y="97"/>
                    <a:pt x="10" y="97"/>
                    <a:pt x="11" y="96"/>
                  </a:cubicBezTo>
                  <a:cubicBezTo>
                    <a:pt x="11" y="96"/>
                    <a:pt x="11" y="95"/>
                    <a:pt x="10" y="94"/>
                  </a:cubicBezTo>
                  <a:cubicBezTo>
                    <a:pt x="10" y="93"/>
                    <a:pt x="9" y="92"/>
                    <a:pt x="9" y="91"/>
                  </a:cubicBezTo>
                  <a:cubicBezTo>
                    <a:pt x="9" y="90"/>
                    <a:pt x="9" y="90"/>
                    <a:pt x="10" y="89"/>
                  </a:cubicBezTo>
                  <a:cubicBezTo>
                    <a:pt x="10" y="89"/>
                    <a:pt x="10" y="87"/>
                    <a:pt x="10" y="86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8" y="86"/>
                    <a:pt x="7" y="86"/>
                    <a:pt x="6" y="86"/>
                  </a:cubicBezTo>
                  <a:cubicBezTo>
                    <a:pt x="5" y="86"/>
                    <a:pt x="5" y="85"/>
                    <a:pt x="5" y="84"/>
                  </a:cubicBezTo>
                  <a:cubicBezTo>
                    <a:pt x="5" y="83"/>
                    <a:pt x="5" y="82"/>
                    <a:pt x="5" y="81"/>
                  </a:cubicBezTo>
                  <a:cubicBezTo>
                    <a:pt x="5" y="80"/>
                    <a:pt x="6" y="79"/>
                    <a:pt x="7" y="79"/>
                  </a:cubicBezTo>
                  <a:cubicBezTo>
                    <a:pt x="8" y="78"/>
                    <a:pt x="7" y="77"/>
                    <a:pt x="6" y="77"/>
                  </a:cubicBezTo>
                  <a:cubicBezTo>
                    <a:pt x="6" y="77"/>
                    <a:pt x="5" y="77"/>
                    <a:pt x="4" y="77"/>
                  </a:cubicBezTo>
                  <a:cubicBezTo>
                    <a:pt x="3" y="77"/>
                    <a:pt x="2" y="77"/>
                    <a:pt x="2" y="76"/>
                  </a:cubicBezTo>
                  <a:cubicBezTo>
                    <a:pt x="1" y="75"/>
                    <a:pt x="2" y="75"/>
                    <a:pt x="3" y="74"/>
                  </a:cubicBezTo>
                  <a:cubicBezTo>
                    <a:pt x="4" y="73"/>
                    <a:pt x="3" y="72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1" y="69"/>
                    <a:pt x="1" y="68"/>
                  </a:cubicBezTo>
                  <a:cubicBezTo>
                    <a:pt x="0" y="68"/>
                    <a:pt x="1" y="67"/>
                    <a:pt x="1" y="66"/>
                  </a:cubicBezTo>
                  <a:cubicBezTo>
                    <a:pt x="2" y="65"/>
                    <a:pt x="1" y="65"/>
                    <a:pt x="1" y="64"/>
                  </a:cubicBezTo>
                  <a:cubicBezTo>
                    <a:pt x="0" y="64"/>
                    <a:pt x="2" y="63"/>
                    <a:pt x="2" y="63"/>
                  </a:cubicBezTo>
                  <a:cubicBezTo>
                    <a:pt x="2" y="63"/>
                    <a:pt x="1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2" y="62"/>
                    <a:pt x="2" y="62"/>
                    <a:pt x="3" y="62"/>
                  </a:cubicBezTo>
                  <a:cubicBezTo>
                    <a:pt x="3" y="61"/>
                    <a:pt x="3" y="61"/>
                    <a:pt x="2" y="61"/>
                  </a:cubicBezTo>
                  <a:cubicBezTo>
                    <a:pt x="2" y="60"/>
                    <a:pt x="3" y="59"/>
                    <a:pt x="3" y="59"/>
                  </a:cubicBezTo>
                  <a:cubicBezTo>
                    <a:pt x="4" y="58"/>
                    <a:pt x="3" y="57"/>
                    <a:pt x="4" y="57"/>
                  </a:cubicBezTo>
                  <a:cubicBezTo>
                    <a:pt x="4" y="57"/>
                    <a:pt x="5" y="57"/>
                    <a:pt x="6" y="56"/>
                  </a:cubicBezTo>
                  <a:cubicBezTo>
                    <a:pt x="8" y="56"/>
                    <a:pt x="7" y="55"/>
                    <a:pt x="7" y="55"/>
                  </a:cubicBezTo>
                  <a:cubicBezTo>
                    <a:pt x="7" y="55"/>
                    <a:pt x="8" y="54"/>
                    <a:pt x="8" y="53"/>
                  </a:cubicBezTo>
                  <a:cubicBezTo>
                    <a:pt x="8" y="52"/>
                    <a:pt x="9" y="53"/>
                    <a:pt x="9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4"/>
                    <a:pt x="10" y="55"/>
                    <a:pt x="11" y="56"/>
                  </a:cubicBezTo>
                  <a:cubicBezTo>
                    <a:pt x="11" y="57"/>
                    <a:pt x="12" y="58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58"/>
                    <a:pt x="14" y="57"/>
                    <a:pt x="16" y="57"/>
                  </a:cubicBezTo>
                  <a:cubicBezTo>
                    <a:pt x="17" y="57"/>
                    <a:pt x="17" y="57"/>
                    <a:pt x="19" y="58"/>
                  </a:cubicBezTo>
                  <a:cubicBezTo>
                    <a:pt x="20" y="58"/>
                    <a:pt x="21" y="58"/>
                    <a:pt x="22" y="59"/>
                  </a:cubicBezTo>
                  <a:cubicBezTo>
                    <a:pt x="24" y="60"/>
                    <a:pt x="24" y="58"/>
                    <a:pt x="25" y="57"/>
                  </a:cubicBezTo>
                  <a:cubicBezTo>
                    <a:pt x="26" y="57"/>
                    <a:pt x="26" y="57"/>
                    <a:pt x="25" y="56"/>
                  </a:cubicBezTo>
                  <a:cubicBezTo>
                    <a:pt x="24" y="54"/>
                    <a:pt x="25" y="53"/>
                    <a:pt x="25" y="52"/>
                  </a:cubicBezTo>
                  <a:cubicBezTo>
                    <a:pt x="25" y="50"/>
                    <a:pt x="25" y="51"/>
                    <a:pt x="24" y="50"/>
                  </a:cubicBezTo>
                  <a:cubicBezTo>
                    <a:pt x="24" y="49"/>
                    <a:pt x="24" y="48"/>
                    <a:pt x="24" y="47"/>
                  </a:cubicBezTo>
                  <a:cubicBezTo>
                    <a:pt x="24" y="47"/>
                    <a:pt x="25" y="47"/>
                    <a:pt x="26" y="46"/>
                  </a:cubicBezTo>
                  <a:cubicBezTo>
                    <a:pt x="27" y="46"/>
                    <a:pt x="26" y="45"/>
                    <a:pt x="26" y="44"/>
                  </a:cubicBezTo>
                  <a:cubicBezTo>
                    <a:pt x="25" y="44"/>
                    <a:pt x="25" y="43"/>
                    <a:pt x="24" y="43"/>
                  </a:cubicBezTo>
                  <a:cubicBezTo>
                    <a:pt x="24" y="42"/>
                    <a:pt x="23" y="43"/>
                    <a:pt x="23" y="42"/>
                  </a:cubicBezTo>
                  <a:cubicBezTo>
                    <a:pt x="23" y="42"/>
                    <a:pt x="23" y="40"/>
                    <a:pt x="24" y="40"/>
                  </a:cubicBezTo>
                  <a:cubicBezTo>
                    <a:pt x="25" y="40"/>
                    <a:pt x="25" y="39"/>
                    <a:pt x="27" y="39"/>
                  </a:cubicBezTo>
                  <a:cubicBezTo>
                    <a:pt x="28" y="39"/>
                    <a:pt x="28" y="39"/>
                    <a:pt x="29" y="39"/>
                  </a:cubicBezTo>
                  <a:cubicBezTo>
                    <a:pt x="30" y="39"/>
                    <a:pt x="29" y="37"/>
                    <a:pt x="29" y="37"/>
                  </a:cubicBezTo>
                  <a:cubicBezTo>
                    <a:pt x="28" y="36"/>
                    <a:pt x="27" y="37"/>
                    <a:pt x="25" y="37"/>
                  </a:cubicBezTo>
                  <a:cubicBezTo>
                    <a:pt x="24" y="37"/>
                    <a:pt x="22" y="35"/>
                    <a:pt x="22" y="35"/>
                  </a:cubicBezTo>
                  <a:cubicBezTo>
                    <a:pt x="22" y="34"/>
                    <a:pt x="21" y="33"/>
                    <a:pt x="21" y="33"/>
                  </a:cubicBezTo>
                  <a:cubicBezTo>
                    <a:pt x="20" y="32"/>
                    <a:pt x="21" y="31"/>
                    <a:pt x="21" y="30"/>
                  </a:cubicBezTo>
                  <a:cubicBezTo>
                    <a:pt x="21" y="29"/>
                    <a:pt x="22" y="29"/>
                    <a:pt x="22" y="28"/>
                  </a:cubicBezTo>
                  <a:cubicBezTo>
                    <a:pt x="23" y="27"/>
                    <a:pt x="23" y="25"/>
                    <a:pt x="23" y="24"/>
                  </a:cubicBezTo>
                  <a:cubicBezTo>
                    <a:pt x="23" y="23"/>
                    <a:pt x="22" y="20"/>
                    <a:pt x="22" y="20"/>
                  </a:cubicBezTo>
                  <a:cubicBezTo>
                    <a:pt x="21" y="19"/>
                    <a:pt x="23" y="18"/>
                    <a:pt x="24" y="18"/>
                  </a:cubicBezTo>
                  <a:cubicBezTo>
                    <a:pt x="25" y="18"/>
                    <a:pt x="23" y="17"/>
                    <a:pt x="23" y="16"/>
                  </a:cubicBezTo>
                  <a:cubicBezTo>
                    <a:pt x="23" y="15"/>
                    <a:pt x="25" y="15"/>
                    <a:pt x="25" y="14"/>
                  </a:cubicBezTo>
                  <a:cubicBezTo>
                    <a:pt x="26" y="13"/>
                    <a:pt x="27" y="14"/>
                    <a:pt x="27" y="14"/>
                  </a:cubicBezTo>
                  <a:cubicBezTo>
                    <a:pt x="28" y="13"/>
                    <a:pt x="29" y="13"/>
                    <a:pt x="29" y="12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1" y="11"/>
                    <a:pt x="32" y="11"/>
                    <a:pt x="32" y="10"/>
                  </a:cubicBezTo>
                  <a:cubicBezTo>
                    <a:pt x="33" y="10"/>
                    <a:pt x="32" y="9"/>
                    <a:pt x="32" y="8"/>
                  </a:cubicBezTo>
                  <a:cubicBezTo>
                    <a:pt x="31" y="7"/>
                    <a:pt x="32" y="7"/>
                    <a:pt x="33" y="7"/>
                  </a:cubicBezTo>
                  <a:cubicBezTo>
                    <a:pt x="34" y="7"/>
                    <a:pt x="34" y="7"/>
                    <a:pt x="35" y="7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3" y="5"/>
                    <a:pt x="34" y="5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1"/>
                    <a:pt x="35" y="0"/>
                    <a:pt x="37" y="0"/>
                  </a:cubicBezTo>
                  <a:cubicBezTo>
                    <a:pt x="38" y="0"/>
                    <a:pt x="40" y="1"/>
                    <a:pt x="41" y="1"/>
                  </a:cubicBezTo>
                  <a:cubicBezTo>
                    <a:pt x="43" y="1"/>
                    <a:pt x="44" y="0"/>
                    <a:pt x="45" y="1"/>
                  </a:cubicBezTo>
                  <a:cubicBezTo>
                    <a:pt x="46" y="1"/>
                    <a:pt x="46" y="2"/>
                    <a:pt x="46" y="3"/>
                  </a:cubicBezTo>
                  <a:cubicBezTo>
                    <a:pt x="46" y="3"/>
                    <a:pt x="47" y="5"/>
                    <a:pt x="48" y="6"/>
                  </a:cubicBezTo>
                  <a:cubicBezTo>
                    <a:pt x="50" y="6"/>
                    <a:pt x="52" y="7"/>
                    <a:pt x="52" y="8"/>
                  </a:cubicBezTo>
                  <a:cubicBezTo>
                    <a:pt x="52" y="10"/>
                    <a:pt x="53" y="11"/>
                    <a:pt x="54" y="12"/>
                  </a:cubicBezTo>
                  <a:cubicBezTo>
                    <a:pt x="55" y="12"/>
                    <a:pt x="56" y="12"/>
                    <a:pt x="58" y="12"/>
                  </a:cubicBezTo>
                  <a:cubicBezTo>
                    <a:pt x="59" y="12"/>
                    <a:pt x="61" y="13"/>
                    <a:pt x="61" y="13"/>
                  </a:cubicBezTo>
                  <a:cubicBezTo>
                    <a:pt x="62" y="13"/>
                    <a:pt x="62" y="14"/>
                    <a:pt x="61" y="15"/>
                  </a:cubicBezTo>
                  <a:cubicBezTo>
                    <a:pt x="60" y="16"/>
                    <a:pt x="60" y="16"/>
                    <a:pt x="60" y="17"/>
                  </a:cubicBezTo>
                  <a:cubicBezTo>
                    <a:pt x="61" y="18"/>
                    <a:pt x="63" y="17"/>
                    <a:pt x="63" y="17"/>
                  </a:cubicBezTo>
                  <a:cubicBezTo>
                    <a:pt x="64" y="18"/>
                    <a:pt x="64" y="20"/>
                    <a:pt x="64" y="21"/>
                  </a:cubicBezTo>
                  <a:cubicBezTo>
                    <a:pt x="64" y="22"/>
                    <a:pt x="63" y="22"/>
                    <a:pt x="62" y="22"/>
                  </a:cubicBezTo>
                  <a:cubicBezTo>
                    <a:pt x="60" y="22"/>
                    <a:pt x="59" y="21"/>
                    <a:pt x="58" y="21"/>
                  </a:cubicBezTo>
                  <a:cubicBezTo>
                    <a:pt x="56" y="22"/>
                    <a:pt x="53" y="24"/>
                    <a:pt x="52" y="23"/>
                  </a:cubicBezTo>
                  <a:cubicBezTo>
                    <a:pt x="51" y="22"/>
                    <a:pt x="51" y="21"/>
                    <a:pt x="50" y="21"/>
                  </a:cubicBezTo>
                  <a:cubicBezTo>
                    <a:pt x="49" y="21"/>
                    <a:pt x="47" y="21"/>
                    <a:pt x="47" y="22"/>
                  </a:cubicBezTo>
                  <a:cubicBezTo>
                    <a:pt x="47" y="24"/>
                    <a:pt x="46" y="26"/>
                    <a:pt x="46" y="27"/>
                  </a:cubicBezTo>
                  <a:cubicBezTo>
                    <a:pt x="46" y="28"/>
                    <a:pt x="45" y="28"/>
                    <a:pt x="46" y="31"/>
                  </a:cubicBezTo>
                  <a:cubicBezTo>
                    <a:pt x="47" y="34"/>
                    <a:pt x="50" y="37"/>
                    <a:pt x="50" y="38"/>
                  </a:cubicBezTo>
                  <a:cubicBezTo>
                    <a:pt x="50" y="39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1" y="42"/>
                    <a:pt x="52" y="43"/>
                    <a:pt x="53" y="43"/>
                  </a:cubicBezTo>
                  <a:cubicBezTo>
                    <a:pt x="54" y="43"/>
                    <a:pt x="54" y="44"/>
                    <a:pt x="54" y="45"/>
                  </a:cubicBezTo>
                  <a:cubicBezTo>
                    <a:pt x="54" y="46"/>
                    <a:pt x="55" y="46"/>
                    <a:pt x="57" y="47"/>
                  </a:cubicBezTo>
                  <a:cubicBezTo>
                    <a:pt x="58" y="48"/>
                    <a:pt x="58" y="48"/>
                    <a:pt x="59" y="49"/>
                  </a:cubicBezTo>
                  <a:cubicBezTo>
                    <a:pt x="60" y="51"/>
                    <a:pt x="60" y="52"/>
                    <a:pt x="60" y="53"/>
                  </a:cubicBezTo>
                  <a:cubicBezTo>
                    <a:pt x="59" y="53"/>
                    <a:pt x="58" y="54"/>
                    <a:pt x="58" y="55"/>
                  </a:cubicBezTo>
                  <a:cubicBezTo>
                    <a:pt x="57" y="56"/>
                    <a:pt x="57" y="56"/>
                    <a:pt x="58" y="56"/>
                  </a:cubicBezTo>
                  <a:cubicBezTo>
                    <a:pt x="60" y="56"/>
                    <a:pt x="60" y="56"/>
                    <a:pt x="62" y="57"/>
                  </a:cubicBezTo>
                  <a:cubicBezTo>
                    <a:pt x="63" y="57"/>
                    <a:pt x="63" y="58"/>
                    <a:pt x="64" y="58"/>
                  </a:cubicBezTo>
                  <a:cubicBezTo>
                    <a:pt x="64" y="59"/>
                    <a:pt x="64" y="60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61"/>
                    <a:pt x="68" y="59"/>
                    <a:pt x="67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71" y="55"/>
                    <a:pt x="72" y="55"/>
                  </a:cubicBezTo>
                  <a:cubicBezTo>
                    <a:pt x="73" y="55"/>
                    <a:pt x="75" y="54"/>
                    <a:pt x="77" y="54"/>
                  </a:cubicBezTo>
                  <a:cubicBezTo>
                    <a:pt x="78" y="54"/>
                    <a:pt x="79" y="55"/>
                    <a:pt x="78" y="56"/>
                  </a:cubicBezTo>
                  <a:cubicBezTo>
                    <a:pt x="78" y="58"/>
                    <a:pt x="77" y="59"/>
                    <a:pt x="78" y="60"/>
                  </a:cubicBezTo>
                  <a:cubicBezTo>
                    <a:pt x="78" y="61"/>
                    <a:pt x="78" y="62"/>
                    <a:pt x="78" y="63"/>
                  </a:cubicBezTo>
                  <a:cubicBezTo>
                    <a:pt x="78" y="64"/>
                    <a:pt x="77" y="65"/>
                    <a:pt x="77" y="65"/>
                  </a:cubicBezTo>
                  <a:cubicBezTo>
                    <a:pt x="76" y="66"/>
                    <a:pt x="76" y="67"/>
                    <a:pt x="76" y="68"/>
                  </a:cubicBezTo>
                  <a:cubicBezTo>
                    <a:pt x="76" y="68"/>
                    <a:pt x="77" y="70"/>
                    <a:pt x="77" y="70"/>
                  </a:cubicBezTo>
                  <a:cubicBezTo>
                    <a:pt x="77" y="70"/>
                    <a:pt x="75" y="71"/>
                    <a:pt x="76" y="71"/>
                  </a:cubicBezTo>
                  <a:cubicBezTo>
                    <a:pt x="76" y="72"/>
                    <a:pt x="77" y="74"/>
                    <a:pt x="76" y="74"/>
                  </a:cubicBezTo>
                  <a:cubicBezTo>
                    <a:pt x="76" y="74"/>
                    <a:pt x="76" y="73"/>
                    <a:pt x="75" y="74"/>
                  </a:cubicBezTo>
                  <a:cubicBezTo>
                    <a:pt x="73" y="74"/>
                    <a:pt x="72" y="76"/>
                    <a:pt x="73" y="76"/>
                  </a:cubicBezTo>
                  <a:cubicBezTo>
                    <a:pt x="75" y="76"/>
                    <a:pt x="77" y="75"/>
                    <a:pt x="77" y="76"/>
                  </a:cubicBezTo>
                  <a:cubicBezTo>
                    <a:pt x="76" y="77"/>
                    <a:pt x="76" y="78"/>
                    <a:pt x="77" y="78"/>
                  </a:cubicBezTo>
                  <a:cubicBezTo>
                    <a:pt x="78" y="78"/>
                    <a:pt x="80" y="78"/>
                    <a:pt x="83" y="78"/>
                  </a:cubicBezTo>
                  <a:cubicBezTo>
                    <a:pt x="85" y="78"/>
                    <a:pt x="85" y="78"/>
                    <a:pt x="86" y="79"/>
                  </a:cubicBezTo>
                  <a:cubicBezTo>
                    <a:pt x="86" y="80"/>
                    <a:pt x="89" y="79"/>
                    <a:pt x="90" y="81"/>
                  </a:cubicBezTo>
                  <a:cubicBezTo>
                    <a:pt x="90" y="82"/>
                    <a:pt x="92" y="82"/>
                    <a:pt x="92" y="8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07" name="任意多边形 73">
              <a:extLst>
                <a:ext uri="{FF2B5EF4-FFF2-40B4-BE49-F238E27FC236}">
                  <a16:creationId xmlns:a16="http://schemas.microsoft.com/office/drawing/2014/main" id="{2850669A-CE97-C526-BAB9-04135851F22F}"/>
                </a:ext>
              </a:extLst>
            </p:cNvPr>
            <p:cNvSpPr/>
            <p:nvPr/>
          </p:nvSpPr>
          <p:spPr bwMode="auto">
            <a:xfrm>
              <a:off x="7908925" y="982663"/>
              <a:ext cx="963613" cy="668338"/>
            </a:xfrm>
            <a:custGeom>
              <a:avLst/>
              <a:gdLst>
                <a:gd name="T0" fmla="*/ 351 w 655"/>
                <a:gd name="T1" fmla="*/ 428 h 454"/>
                <a:gd name="T2" fmla="*/ 326 w 655"/>
                <a:gd name="T3" fmla="*/ 400 h 454"/>
                <a:gd name="T4" fmla="*/ 304 w 655"/>
                <a:gd name="T5" fmla="*/ 362 h 454"/>
                <a:gd name="T6" fmla="*/ 297 w 655"/>
                <a:gd name="T7" fmla="*/ 338 h 454"/>
                <a:gd name="T8" fmla="*/ 274 w 655"/>
                <a:gd name="T9" fmla="*/ 308 h 454"/>
                <a:gd name="T10" fmla="*/ 254 w 655"/>
                <a:gd name="T11" fmla="*/ 269 h 454"/>
                <a:gd name="T12" fmla="*/ 230 w 655"/>
                <a:gd name="T13" fmla="*/ 295 h 454"/>
                <a:gd name="T14" fmla="*/ 202 w 655"/>
                <a:gd name="T15" fmla="*/ 266 h 454"/>
                <a:gd name="T16" fmla="*/ 173 w 655"/>
                <a:gd name="T17" fmla="*/ 261 h 454"/>
                <a:gd name="T18" fmla="*/ 150 w 655"/>
                <a:gd name="T19" fmla="*/ 244 h 454"/>
                <a:gd name="T20" fmla="*/ 137 w 655"/>
                <a:gd name="T21" fmla="*/ 208 h 454"/>
                <a:gd name="T22" fmla="*/ 91 w 655"/>
                <a:gd name="T23" fmla="*/ 193 h 454"/>
                <a:gd name="T24" fmla="*/ 49 w 655"/>
                <a:gd name="T25" fmla="*/ 163 h 454"/>
                <a:gd name="T26" fmla="*/ 41 w 655"/>
                <a:gd name="T27" fmla="*/ 131 h 454"/>
                <a:gd name="T28" fmla="*/ 24 w 655"/>
                <a:gd name="T29" fmla="*/ 82 h 454"/>
                <a:gd name="T30" fmla="*/ 6 w 655"/>
                <a:gd name="T31" fmla="*/ 68 h 454"/>
                <a:gd name="T32" fmla="*/ 20 w 655"/>
                <a:gd name="T33" fmla="*/ 54 h 454"/>
                <a:gd name="T34" fmla="*/ 56 w 655"/>
                <a:gd name="T35" fmla="*/ 64 h 454"/>
                <a:gd name="T36" fmla="*/ 84 w 655"/>
                <a:gd name="T37" fmla="*/ 21 h 454"/>
                <a:gd name="T38" fmla="*/ 116 w 655"/>
                <a:gd name="T39" fmla="*/ 7 h 454"/>
                <a:gd name="T40" fmla="*/ 142 w 655"/>
                <a:gd name="T41" fmla="*/ 24 h 454"/>
                <a:gd name="T42" fmla="*/ 165 w 655"/>
                <a:gd name="T43" fmla="*/ 60 h 454"/>
                <a:gd name="T44" fmla="*/ 205 w 655"/>
                <a:gd name="T45" fmla="*/ 55 h 454"/>
                <a:gd name="T46" fmla="*/ 261 w 655"/>
                <a:gd name="T47" fmla="*/ 62 h 454"/>
                <a:gd name="T48" fmla="*/ 332 w 655"/>
                <a:gd name="T49" fmla="*/ 60 h 454"/>
                <a:gd name="T50" fmla="*/ 357 w 655"/>
                <a:gd name="T51" fmla="*/ 104 h 454"/>
                <a:gd name="T52" fmla="*/ 391 w 655"/>
                <a:gd name="T53" fmla="*/ 100 h 454"/>
                <a:gd name="T54" fmla="*/ 408 w 655"/>
                <a:gd name="T55" fmla="*/ 131 h 454"/>
                <a:gd name="T56" fmla="*/ 432 w 655"/>
                <a:gd name="T57" fmla="*/ 123 h 454"/>
                <a:gd name="T58" fmla="*/ 440 w 655"/>
                <a:gd name="T59" fmla="*/ 92 h 454"/>
                <a:gd name="T60" fmla="*/ 470 w 655"/>
                <a:gd name="T61" fmla="*/ 134 h 454"/>
                <a:gd name="T62" fmla="*/ 500 w 655"/>
                <a:gd name="T63" fmla="*/ 165 h 454"/>
                <a:gd name="T64" fmla="*/ 523 w 655"/>
                <a:gd name="T65" fmla="*/ 133 h 454"/>
                <a:gd name="T66" fmla="*/ 553 w 655"/>
                <a:gd name="T67" fmla="*/ 105 h 454"/>
                <a:gd name="T68" fmla="*/ 576 w 655"/>
                <a:gd name="T69" fmla="*/ 96 h 454"/>
                <a:gd name="T70" fmla="*/ 602 w 655"/>
                <a:gd name="T71" fmla="*/ 129 h 454"/>
                <a:gd name="T72" fmla="*/ 646 w 655"/>
                <a:gd name="T73" fmla="*/ 132 h 454"/>
                <a:gd name="T74" fmla="*/ 651 w 655"/>
                <a:gd name="T75" fmla="*/ 166 h 454"/>
                <a:gd name="T76" fmla="*/ 651 w 655"/>
                <a:gd name="T77" fmla="*/ 186 h 454"/>
                <a:gd name="T78" fmla="*/ 617 w 655"/>
                <a:gd name="T79" fmla="*/ 206 h 454"/>
                <a:gd name="T80" fmla="*/ 633 w 655"/>
                <a:gd name="T81" fmla="*/ 226 h 454"/>
                <a:gd name="T82" fmla="*/ 615 w 655"/>
                <a:gd name="T83" fmla="*/ 220 h 454"/>
                <a:gd name="T84" fmla="*/ 590 w 655"/>
                <a:gd name="T85" fmla="*/ 196 h 454"/>
                <a:gd name="T86" fmla="*/ 574 w 655"/>
                <a:gd name="T87" fmla="*/ 210 h 454"/>
                <a:gd name="T88" fmla="*/ 576 w 655"/>
                <a:gd name="T89" fmla="*/ 236 h 454"/>
                <a:gd name="T90" fmla="*/ 569 w 655"/>
                <a:gd name="T91" fmla="*/ 255 h 454"/>
                <a:gd name="T92" fmla="*/ 555 w 655"/>
                <a:gd name="T93" fmla="*/ 256 h 454"/>
                <a:gd name="T94" fmla="*/ 550 w 655"/>
                <a:gd name="T95" fmla="*/ 267 h 454"/>
                <a:gd name="T96" fmla="*/ 550 w 655"/>
                <a:gd name="T97" fmla="*/ 279 h 454"/>
                <a:gd name="T98" fmla="*/ 538 w 655"/>
                <a:gd name="T99" fmla="*/ 294 h 454"/>
                <a:gd name="T100" fmla="*/ 517 w 655"/>
                <a:gd name="T101" fmla="*/ 303 h 454"/>
                <a:gd name="T102" fmla="*/ 487 w 655"/>
                <a:gd name="T103" fmla="*/ 323 h 454"/>
                <a:gd name="T104" fmla="*/ 508 w 655"/>
                <a:gd name="T105" fmla="*/ 349 h 454"/>
                <a:gd name="T106" fmla="*/ 496 w 655"/>
                <a:gd name="T107" fmla="*/ 369 h 454"/>
                <a:gd name="T108" fmla="*/ 477 w 655"/>
                <a:gd name="T109" fmla="*/ 371 h 454"/>
                <a:gd name="T110" fmla="*/ 452 w 655"/>
                <a:gd name="T111" fmla="*/ 374 h 454"/>
                <a:gd name="T112" fmla="*/ 431 w 655"/>
                <a:gd name="T113" fmla="*/ 369 h 454"/>
                <a:gd name="T114" fmla="*/ 422 w 655"/>
                <a:gd name="T115" fmla="*/ 355 h 454"/>
                <a:gd name="T116" fmla="*/ 403 w 655"/>
                <a:gd name="T117" fmla="*/ 361 h 454"/>
                <a:gd name="T118" fmla="*/ 400 w 655"/>
                <a:gd name="T119" fmla="*/ 380 h 454"/>
                <a:gd name="T120" fmla="*/ 395 w 655"/>
                <a:gd name="T121" fmla="*/ 396 h 454"/>
                <a:gd name="T122" fmla="*/ 376 w 655"/>
                <a:gd name="T123" fmla="*/ 428 h 454"/>
                <a:gd name="T124" fmla="*/ 372 w 655"/>
                <a:gd name="T125" fmla="*/ 44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5" h="454">
                  <a:moveTo>
                    <a:pt x="354" y="454"/>
                  </a:moveTo>
                  <a:cubicBezTo>
                    <a:pt x="354" y="454"/>
                    <a:pt x="354" y="454"/>
                    <a:pt x="354" y="454"/>
                  </a:cubicBezTo>
                  <a:cubicBezTo>
                    <a:pt x="353" y="454"/>
                    <a:pt x="353" y="453"/>
                    <a:pt x="353" y="453"/>
                  </a:cubicBezTo>
                  <a:cubicBezTo>
                    <a:pt x="353" y="453"/>
                    <a:pt x="352" y="452"/>
                    <a:pt x="351" y="451"/>
                  </a:cubicBezTo>
                  <a:cubicBezTo>
                    <a:pt x="349" y="449"/>
                    <a:pt x="348" y="450"/>
                    <a:pt x="346" y="452"/>
                  </a:cubicBezTo>
                  <a:cubicBezTo>
                    <a:pt x="345" y="453"/>
                    <a:pt x="344" y="453"/>
                    <a:pt x="344" y="453"/>
                  </a:cubicBezTo>
                  <a:cubicBezTo>
                    <a:pt x="344" y="452"/>
                    <a:pt x="344" y="452"/>
                    <a:pt x="344" y="452"/>
                  </a:cubicBezTo>
                  <a:cubicBezTo>
                    <a:pt x="344" y="450"/>
                    <a:pt x="345" y="448"/>
                    <a:pt x="346" y="448"/>
                  </a:cubicBezTo>
                  <a:cubicBezTo>
                    <a:pt x="347" y="448"/>
                    <a:pt x="347" y="446"/>
                    <a:pt x="347" y="445"/>
                  </a:cubicBezTo>
                  <a:cubicBezTo>
                    <a:pt x="348" y="444"/>
                    <a:pt x="349" y="444"/>
                    <a:pt x="349" y="443"/>
                  </a:cubicBezTo>
                  <a:cubicBezTo>
                    <a:pt x="348" y="442"/>
                    <a:pt x="348" y="441"/>
                    <a:pt x="349" y="440"/>
                  </a:cubicBezTo>
                  <a:cubicBezTo>
                    <a:pt x="349" y="439"/>
                    <a:pt x="350" y="437"/>
                    <a:pt x="350" y="435"/>
                  </a:cubicBezTo>
                  <a:cubicBezTo>
                    <a:pt x="351" y="433"/>
                    <a:pt x="350" y="433"/>
                    <a:pt x="349" y="433"/>
                  </a:cubicBezTo>
                  <a:cubicBezTo>
                    <a:pt x="348" y="433"/>
                    <a:pt x="349" y="431"/>
                    <a:pt x="350" y="430"/>
                  </a:cubicBezTo>
                  <a:cubicBezTo>
                    <a:pt x="351" y="429"/>
                    <a:pt x="351" y="429"/>
                    <a:pt x="351" y="428"/>
                  </a:cubicBezTo>
                  <a:cubicBezTo>
                    <a:pt x="351" y="427"/>
                    <a:pt x="352" y="426"/>
                    <a:pt x="352" y="426"/>
                  </a:cubicBezTo>
                  <a:cubicBezTo>
                    <a:pt x="352" y="425"/>
                    <a:pt x="349" y="426"/>
                    <a:pt x="348" y="425"/>
                  </a:cubicBezTo>
                  <a:cubicBezTo>
                    <a:pt x="348" y="424"/>
                    <a:pt x="348" y="422"/>
                    <a:pt x="349" y="421"/>
                  </a:cubicBezTo>
                  <a:cubicBezTo>
                    <a:pt x="349" y="419"/>
                    <a:pt x="347" y="420"/>
                    <a:pt x="346" y="420"/>
                  </a:cubicBezTo>
                  <a:cubicBezTo>
                    <a:pt x="344" y="420"/>
                    <a:pt x="344" y="419"/>
                    <a:pt x="343" y="418"/>
                  </a:cubicBezTo>
                  <a:cubicBezTo>
                    <a:pt x="342" y="417"/>
                    <a:pt x="342" y="418"/>
                    <a:pt x="341" y="419"/>
                  </a:cubicBezTo>
                  <a:cubicBezTo>
                    <a:pt x="340" y="419"/>
                    <a:pt x="340" y="417"/>
                    <a:pt x="339" y="416"/>
                  </a:cubicBezTo>
                  <a:cubicBezTo>
                    <a:pt x="338" y="415"/>
                    <a:pt x="338" y="414"/>
                    <a:pt x="339" y="414"/>
                  </a:cubicBezTo>
                  <a:cubicBezTo>
                    <a:pt x="339" y="413"/>
                    <a:pt x="339" y="412"/>
                    <a:pt x="338" y="412"/>
                  </a:cubicBezTo>
                  <a:cubicBezTo>
                    <a:pt x="336" y="411"/>
                    <a:pt x="336" y="411"/>
                    <a:pt x="335" y="412"/>
                  </a:cubicBezTo>
                  <a:cubicBezTo>
                    <a:pt x="334" y="412"/>
                    <a:pt x="334" y="411"/>
                    <a:pt x="334" y="410"/>
                  </a:cubicBezTo>
                  <a:cubicBezTo>
                    <a:pt x="334" y="409"/>
                    <a:pt x="333" y="409"/>
                    <a:pt x="332" y="409"/>
                  </a:cubicBezTo>
                  <a:cubicBezTo>
                    <a:pt x="331" y="409"/>
                    <a:pt x="331" y="408"/>
                    <a:pt x="330" y="407"/>
                  </a:cubicBezTo>
                  <a:cubicBezTo>
                    <a:pt x="329" y="406"/>
                    <a:pt x="330" y="404"/>
                    <a:pt x="329" y="403"/>
                  </a:cubicBezTo>
                  <a:cubicBezTo>
                    <a:pt x="329" y="402"/>
                    <a:pt x="327" y="401"/>
                    <a:pt x="326" y="400"/>
                  </a:cubicBezTo>
                  <a:cubicBezTo>
                    <a:pt x="326" y="399"/>
                    <a:pt x="325" y="399"/>
                    <a:pt x="326" y="398"/>
                  </a:cubicBezTo>
                  <a:cubicBezTo>
                    <a:pt x="326" y="397"/>
                    <a:pt x="325" y="397"/>
                    <a:pt x="324" y="397"/>
                  </a:cubicBezTo>
                  <a:cubicBezTo>
                    <a:pt x="323" y="397"/>
                    <a:pt x="323" y="396"/>
                    <a:pt x="322" y="393"/>
                  </a:cubicBezTo>
                  <a:cubicBezTo>
                    <a:pt x="321" y="391"/>
                    <a:pt x="321" y="391"/>
                    <a:pt x="321" y="390"/>
                  </a:cubicBezTo>
                  <a:cubicBezTo>
                    <a:pt x="322" y="389"/>
                    <a:pt x="320" y="388"/>
                    <a:pt x="320" y="387"/>
                  </a:cubicBezTo>
                  <a:cubicBezTo>
                    <a:pt x="319" y="386"/>
                    <a:pt x="318" y="386"/>
                    <a:pt x="317" y="385"/>
                  </a:cubicBezTo>
                  <a:cubicBezTo>
                    <a:pt x="316" y="385"/>
                    <a:pt x="314" y="386"/>
                    <a:pt x="313" y="387"/>
                  </a:cubicBezTo>
                  <a:cubicBezTo>
                    <a:pt x="312" y="387"/>
                    <a:pt x="310" y="388"/>
                    <a:pt x="310" y="388"/>
                  </a:cubicBezTo>
                  <a:cubicBezTo>
                    <a:pt x="310" y="388"/>
                    <a:pt x="310" y="384"/>
                    <a:pt x="310" y="383"/>
                  </a:cubicBezTo>
                  <a:cubicBezTo>
                    <a:pt x="310" y="382"/>
                    <a:pt x="311" y="380"/>
                    <a:pt x="309" y="378"/>
                  </a:cubicBezTo>
                  <a:cubicBezTo>
                    <a:pt x="307" y="377"/>
                    <a:pt x="307" y="376"/>
                    <a:pt x="306" y="374"/>
                  </a:cubicBezTo>
                  <a:cubicBezTo>
                    <a:pt x="305" y="372"/>
                    <a:pt x="305" y="368"/>
                    <a:pt x="305" y="367"/>
                  </a:cubicBezTo>
                  <a:cubicBezTo>
                    <a:pt x="305" y="365"/>
                    <a:pt x="307" y="365"/>
                    <a:pt x="307" y="365"/>
                  </a:cubicBezTo>
                  <a:cubicBezTo>
                    <a:pt x="307" y="364"/>
                    <a:pt x="305" y="364"/>
                    <a:pt x="304" y="363"/>
                  </a:cubicBezTo>
                  <a:cubicBezTo>
                    <a:pt x="303" y="363"/>
                    <a:pt x="303" y="362"/>
                    <a:pt x="304" y="362"/>
                  </a:cubicBezTo>
                  <a:cubicBezTo>
                    <a:pt x="305" y="361"/>
                    <a:pt x="305" y="361"/>
                    <a:pt x="306" y="359"/>
                  </a:cubicBezTo>
                  <a:cubicBezTo>
                    <a:pt x="306" y="358"/>
                    <a:pt x="307" y="358"/>
                    <a:pt x="307" y="357"/>
                  </a:cubicBezTo>
                  <a:cubicBezTo>
                    <a:pt x="307" y="356"/>
                    <a:pt x="308" y="355"/>
                    <a:pt x="308" y="353"/>
                  </a:cubicBezTo>
                  <a:cubicBezTo>
                    <a:pt x="309" y="351"/>
                    <a:pt x="310" y="350"/>
                    <a:pt x="309" y="349"/>
                  </a:cubicBezTo>
                  <a:cubicBezTo>
                    <a:pt x="308" y="349"/>
                    <a:pt x="309" y="349"/>
                    <a:pt x="310" y="349"/>
                  </a:cubicBezTo>
                  <a:cubicBezTo>
                    <a:pt x="311" y="349"/>
                    <a:pt x="312" y="347"/>
                    <a:pt x="312" y="346"/>
                  </a:cubicBezTo>
                  <a:cubicBezTo>
                    <a:pt x="313" y="345"/>
                    <a:pt x="312" y="344"/>
                    <a:pt x="311" y="344"/>
                  </a:cubicBezTo>
                  <a:cubicBezTo>
                    <a:pt x="310" y="343"/>
                    <a:pt x="308" y="344"/>
                    <a:pt x="307" y="344"/>
                  </a:cubicBezTo>
                  <a:cubicBezTo>
                    <a:pt x="306" y="344"/>
                    <a:pt x="304" y="342"/>
                    <a:pt x="303" y="343"/>
                  </a:cubicBezTo>
                  <a:cubicBezTo>
                    <a:pt x="303" y="343"/>
                    <a:pt x="303" y="344"/>
                    <a:pt x="303" y="345"/>
                  </a:cubicBezTo>
                  <a:cubicBezTo>
                    <a:pt x="304" y="346"/>
                    <a:pt x="302" y="347"/>
                    <a:pt x="301" y="347"/>
                  </a:cubicBezTo>
                  <a:cubicBezTo>
                    <a:pt x="300" y="347"/>
                    <a:pt x="300" y="345"/>
                    <a:pt x="300" y="344"/>
                  </a:cubicBezTo>
                  <a:cubicBezTo>
                    <a:pt x="300" y="343"/>
                    <a:pt x="300" y="342"/>
                    <a:pt x="300" y="341"/>
                  </a:cubicBezTo>
                  <a:cubicBezTo>
                    <a:pt x="299" y="340"/>
                    <a:pt x="299" y="340"/>
                    <a:pt x="298" y="340"/>
                  </a:cubicBezTo>
                  <a:cubicBezTo>
                    <a:pt x="297" y="339"/>
                    <a:pt x="297" y="339"/>
                    <a:pt x="297" y="338"/>
                  </a:cubicBezTo>
                  <a:cubicBezTo>
                    <a:pt x="297" y="337"/>
                    <a:pt x="296" y="336"/>
                    <a:pt x="297" y="335"/>
                  </a:cubicBezTo>
                  <a:cubicBezTo>
                    <a:pt x="297" y="334"/>
                    <a:pt x="296" y="334"/>
                    <a:pt x="295" y="333"/>
                  </a:cubicBezTo>
                  <a:cubicBezTo>
                    <a:pt x="293" y="332"/>
                    <a:pt x="293" y="333"/>
                    <a:pt x="292" y="333"/>
                  </a:cubicBezTo>
                  <a:cubicBezTo>
                    <a:pt x="292" y="334"/>
                    <a:pt x="291" y="334"/>
                    <a:pt x="289" y="334"/>
                  </a:cubicBezTo>
                  <a:cubicBezTo>
                    <a:pt x="288" y="334"/>
                    <a:pt x="288" y="332"/>
                    <a:pt x="288" y="331"/>
                  </a:cubicBezTo>
                  <a:cubicBezTo>
                    <a:pt x="288" y="330"/>
                    <a:pt x="288" y="330"/>
                    <a:pt x="289" y="329"/>
                  </a:cubicBezTo>
                  <a:cubicBezTo>
                    <a:pt x="289" y="329"/>
                    <a:pt x="289" y="328"/>
                    <a:pt x="289" y="328"/>
                  </a:cubicBezTo>
                  <a:cubicBezTo>
                    <a:pt x="288" y="327"/>
                    <a:pt x="288" y="326"/>
                    <a:pt x="288" y="325"/>
                  </a:cubicBezTo>
                  <a:cubicBezTo>
                    <a:pt x="288" y="324"/>
                    <a:pt x="285" y="323"/>
                    <a:pt x="284" y="322"/>
                  </a:cubicBezTo>
                  <a:cubicBezTo>
                    <a:pt x="283" y="321"/>
                    <a:pt x="282" y="321"/>
                    <a:pt x="281" y="320"/>
                  </a:cubicBezTo>
                  <a:cubicBezTo>
                    <a:pt x="280" y="319"/>
                    <a:pt x="278" y="319"/>
                    <a:pt x="279" y="318"/>
                  </a:cubicBezTo>
                  <a:cubicBezTo>
                    <a:pt x="279" y="317"/>
                    <a:pt x="279" y="317"/>
                    <a:pt x="278" y="316"/>
                  </a:cubicBezTo>
                  <a:cubicBezTo>
                    <a:pt x="276" y="315"/>
                    <a:pt x="277" y="314"/>
                    <a:pt x="277" y="313"/>
                  </a:cubicBezTo>
                  <a:cubicBezTo>
                    <a:pt x="278" y="311"/>
                    <a:pt x="277" y="310"/>
                    <a:pt x="277" y="308"/>
                  </a:cubicBezTo>
                  <a:cubicBezTo>
                    <a:pt x="277" y="307"/>
                    <a:pt x="275" y="308"/>
                    <a:pt x="274" y="308"/>
                  </a:cubicBezTo>
                  <a:cubicBezTo>
                    <a:pt x="273" y="309"/>
                    <a:pt x="273" y="309"/>
                    <a:pt x="272" y="309"/>
                  </a:cubicBezTo>
                  <a:cubicBezTo>
                    <a:pt x="271" y="308"/>
                    <a:pt x="271" y="307"/>
                    <a:pt x="271" y="306"/>
                  </a:cubicBezTo>
                  <a:cubicBezTo>
                    <a:pt x="271" y="306"/>
                    <a:pt x="271" y="305"/>
                    <a:pt x="270" y="305"/>
                  </a:cubicBezTo>
                  <a:cubicBezTo>
                    <a:pt x="269" y="304"/>
                    <a:pt x="268" y="304"/>
                    <a:pt x="268" y="304"/>
                  </a:cubicBezTo>
                  <a:cubicBezTo>
                    <a:pt x="269" y="303"/>
                    <a:pt x="268" y="302"/>
                    <a:pt x="268" y="301"/>
                  </a:cubicBezTo>
                  <a:cubicBezTo>
                    <a:pt x="267" y="301"/>
                    <a:pt x="267" y="300"/>
                    <a:pt x="268" y="300"/>
                  </a:cubicBezTo>
                  <a:cubicBezTo>
                    <a:pt x="269" y="299"/>
                    <a:pt x="267" y="296"/>
                    <a:pt x="267" y="295"/>
                  </a:cubicBezTo>
                  <a:cubicBezTo>
                    <a:pt x="266" y="294"/>
                    <a:pt x="264" y="292"/>
                    <a:pt x="262" y="292"/>
                  </a:cubicBezTo>
                  <a:cubicBezTo>
                    <a:pt x="261" y="293"/>
                    <a:pt x="262" y="294"/>
                    <a:pt x="261" y="295"/>
                  </a:cubicBezTo>
                  <a:cubicBezTo>
                    <a:pt x="261" y="297"/>
                    <a:pt x="259" y="296"/>
                    <a:pt x="258" y="295"/>
                  </a:cubicBezTo>
                  <a:cubicBezTo>
                    <a:pt x="258" y="294"/>
                    <a:pt x="257" y="291"/>
                    <a:pt x="256" y="289"/>
                  </a:cubicBezTo>
                  <a:cubicBezTo>
                    <a:pt x="256" y="287"/>
                    <a:pt x="256" y="285"/>
                    <a:pt x="256" y="282"/>
                  </a:cubicBezTo>
                  <a:cubicBezTo>
                    <a:pt x="256" y="279"/>
                    <a:pt x="254" y="277"/>
                    <a:pt x="253" y="276"/>
                  </a:cubicBezTo>
                  <a:cubicBezTo>
                    <a:pt x="252" y="275"/>
                    <a:pt x="253" y="274"/>
                    <a:pt x="254" y="272"/>
                  </a:cubicBezTo>
                  <a:cubicBezTo>
                    <a:pt x="254" y="271"/>
                    <a:pt x="254" y="270"/>
                    <a:pt x="254" y="269"/>
                  </a:cubicBezTo>
                  <a:cubicBezTo>
                    <a:pt x="253" y="268"/>
                    <a:pt x="254" y="266"/>
                    <a:pt x="254" y="266"/>
                  </a:cubicBezTo>
                  <a:cubicBezTo>
                    <a:pt x="253" y="265"/>
                    <a:pt x="252" y="267"/>
                    <a:pt x="252" y="267"/>
                  </a:cubicBezTo>
                  <a:cubicBezTo>
                    <a:pt x="251" y="267"/>
                    <a:pt x="250" y="267"/>
                    <a:pt x="249" y="268"/>
                  </a:cubicBezTo>
                  <a:cubicBezTo>
                    <a:pt x="248" y="268"/>
                    <a:pt x="247" y="268"/>
                    <a:pt x="247" y="269"/>
                  </a:cubicBezTo>
                  <a:cubicBezTo>
                    <a:pt x="247" y="270"/>
                    <a:pt x="246" y="271"/>
                    <a:pt x="246" y="272"/>
                  </a:cubicBezTo>
                  <a:cubicBezTo>
                    <a:pt x="245" y="273"/>
                    <a:pt x="246" y="273"/>
                    <a:pt x="244" y="274"/>
                  </a:cubicBezTo>
                  <a:cubicBezTo>
                    <a:pt x="242" y="274"/>
                    <a:pt x="242" y="278"/>
                    <a:pt x="242" y="279"/>
                  </a:cubicBezTo>
                  <a:cubicBezTo>
                    <a:pt x="242" y="281"/>
                    <a:pt x="242" y="282"/>
                    <a:pt x="241" y="283"/>
                  </a:cubicBezTo>
                  <a:cubicBezTo>
                    <a:pt x="240" y="283"/>
                    <a:pt x="240" y="286"/>
                    <a:pt x="240" y="287"/>
                  </a:cubicBezTo>
                  <a:cubicBezTo>
                    <a:pt x="239" y="287"/>
                    <a:pt x="239" y="289"/>
                    <a:pt x="238" y="290"/>
                  </a:cubicBezTo>
                  <a:cubicBezTo>
                    <a:pt x="237" y="292"/>
                    <a:pt x="237" y="293"/>
                    <a:pt x="236" y="294"/>
                  </a:cubicBezTo>
                  <a:cubicBezTo>
                    <a:pt x="235" y="294"/>
                    <a:pt x="234" y="295"/>
                    <a:pt x="233" y="296"/>
                  </a:cubicBezTo>
                  <a:cubicBezTo>
                    <a:pt x="232" y="297"/>
                    <a:pt x="232" y="297"/>
                    <a:pt x="232" y="298"/>
                  </a:cubicBezTo>
                  <a:cubicBezTo>
                    <a:pt x="232" y="299"/>
                    <a:pt x="231" y="299"/>
                    <a:pt x="231" y="299"/>
                  </a:cubicBezTo>
                  <a:cubicBezTo>
                    <a:pt x="231" y="298"/>
                    <a:pt x="231" y="296"/>
                    <a:pt x="230" y="295"/>
                  </a:cubicBezTo>
                  <a:cubicBezTo>
                    <a:pt x="229" y="294"/>
                    <a:pt x="226" y="295"/>
                    <a:pt x="225" y="295"/>
                  </a:cubicBezTo>
                  <a:cubicBezTo>
                    <a:pt x="224" y="295"/>
                    <a:pt x="225" y="293"/>
                    <a:pt x="225" y="292"/>
                  </a:cubicBezTo>
                  <a:cubicBezTo>
                    <a:pt x="226" y="292"/>
                    <a:pt x="227" y="290"/>
                    <a:pt x="228" y="289"/>
                  </a:cubicBezTo>
                  <a:cubicBezTo>
                    <a:pt x="229" y="288"/>
                    <a:pt x="228" y="287"/>
                    <a:pt x="227" y="287"/>
                  </a:cubicBezTo>
                  <a:cubicBezTo>
                    <a:pt x="226" y="286"/>
                    <a:pt x="225" y="287"/>
                    <a:pt x="224" y="287"/>
                  </a:cubicBezTo>
                  <a:cubicBezTo>
                    <a:pt x="223" y="288"/>
                    <a:pt x="222" y="287"/>
                    <a:pt x="221" y="286"/>
                  </a:cubicBezTo>
                  <a:cubicBezTo>
                    <a:pt x="220" y="285"/>
                    <a:pt x="221" y="284"/>
                    <a:pt x="222" y="283"/>
                  </a:cubicBezTo>
                  <a:cubicBezTo>
                    <a:pt x="222" y="282"/>
                    <a:pt x="224" y="279"/>
                    <a:pt x="224" y="278"/>
                  </a:cubicBezTo>
                  <a:cubicBezTo>
                    <a:pt x="224" y="277"/>
                    <a:pt x="221" y="275"/>
                    <a:pt x="220" y="274"/>
                  </a:cubicBezTo>
                  <a:cubicBezTo>
                    <a:pt x="219" y="274"/>
                    <a:pt x="216" y="272"/>
                    <a:pt x="215" y="272"/>
                  </a:cubicBezTo>
                  <a:cubicBezTo>
                    <a:pt x="214" y="272"/>
                    <a:pt x="213" y="270"/>
                    <a:pt x="213" y="269"/>
                  </a:cubicBezTo>
                  <a:cubicBezTo>
                    <a:pt x="213" y="269"/>
                    <a:pt x="212" y="266"/>
                    <a:pt x="212" y="266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212" y="265"/>
                    <a:pt x="211" y="265"/>
                    <a:pt x="210" y="265"/>
                  </a:cubicBezTo>
                  <a:cubicBezTo>
                    <a:pt x="208" y="265"/>
                    <a:pt x="203" y="265"/>
                    <a:pt x="202" y="266"/>
                  </a:cubicBezTo>
                  <a:cubicBezTo>
                    <a:pt x="201" y="266"/>
                    <a:pt x="201" y="266"/>
                    <a:pt x="201" y="266"/>
                  </a:cubicBezTo>
                  <a:cubicBezTo>
                    <a:pt x="201" y="266"/>
                    <a:pt x="201" y="264"/>
                    <a:pt x="200" y="263"/>
                  </a:cubicBezTo>
                  <a:cubicBezTo>
                    <a:pt x="200" y="262"/>
                    <a:pt x="197" y="264"/>
                    <a:pt x="196" y="264"/>
                  </a:cubicBezTo>
                  <a:cubicBezTo>
                    <a:pt x="194" y="264"/>
                    <a:pt x="193" y="263"/>
                    <a:pt x="191" y="261"/>
                  </a:cubicBezTo>
                  <a:cubicBezTo>
                    <a:pt x="190" y="260"/>
                    <a:pt x="188" y="259"/>
                    <a:pt x="186" y="259"/>
                  </a:cubicBezTo>
                  <a:cubicBezTo>
                    <a:pt x="185" y="259"/>
                    <a:pt x="185" y="258"/>
                    <a:pt x="185" y="258"/>
                  </a:cubicBezTo>
                  <a:cubicBezTo>
                    <a:pt x="185" y="257"/>
                    <a:pt x="183" y="257"/>
                    <a:pt x="182" y="256"/>
                  </a:cubicBezTo>
                  <a:cubicBezTo>
                    <a:pt x="181" y="255"/>
                    <a:pt x="182" y="253"/>
                    <a:pt x="182" y="252"/>
                  </a:cubicBezTo>
                  <a:cubicBezTo>
                    <a:pt x="182" y="251"/>
                    <a:pt x="179" y="251"/>
                    <a:pt x="178" y="250"/>
                  </a:cubicBezTo>
                  <a:cubicBezTo>
                    <a:pt x="176" y="250"/>
                    <a:pt x="175" y="251"/>
                    <a:pt x="175" y="251"/>
                  </a:cubicBezTo>
                  <a:cubicBezTo>
                    <a:pt x="174" y="251"/>
                    <a:pt x="174" y="251"/>
                    <a:pt x="174" y="251"/>
                  </a:cubicBezTo>
                  <a:cubicBezTo>
                    <a:pt x="174" y="251"/>
                    <a:pt x="174" y="251"/>
                    <a:pt x="174" y="251"/>
                  </a:cubicBezTo>
                  <a:cubicBezTo>
                    <a:pt x="174" y="252"/>
                    <a:pt x="173" y="254"/>
                    <a:pt x="173" y="256"/>
                  </a:cubicBezTo>
                  <a:cubicBezTo>
                    <a:pt x="172" y="257"/>
                    <a:pt x="173" y="260"/>
                    <a:pt x="173" y="261"/>
                  </a:cubicBezTo>
                  <a:cubicBezTo>
                    <a:pt x="173" y="261"/>
                    <a:pt x="173" y="261"/>
                    <a:pt x="173" y="261"/>
                  </a:cubicBezTo>
                  <a:cubicBezTo>
                    <a:pt x="173" y="261"/>
                    <a:pt x="169" y="262"/>
                    <a:pt x="168" y="263"/>
                  </a:cubicBezTo>
                  <a:cubicBezTo>
                    <a:pt x="167" y="263"/>
                    <a:pt x="165" y="262"/>
                    <a:pt x="164" y="261"/>
                  </a:cubicBezTo>
                  <a:cubicBezTo>
                    <a:pt x="163" y="260"/>
                    <a:pt x="162" y="261"/>
                    <a:pt x="161" y="261"/>
                  </a:cubicBezTo>
                  <a:cubicBezTo>
                    <a:pt x="160" y="261"/>
                    <a:pt x="159" y="259"/>
                    <a:pt x="158" y="258"/>
                  </a:cubicBezTo>
                  <a:cubicBezTo>
                    <a:pt x="157" y="257"/>
                    <a:pt x="157" y="258"/>
                    <a:pt x="156" y="258"/>
                  </a:cubicBezTo>
                  <a:cubicBezTo>
                    <a:pt x="155" y="259"/>
                    <a:pt x="155" y="260"/>
                    <a:pt x="154" y="261"/>
                  </a:cubicBezTo>
                  <a:cubicBezTo>
                    <a:pt x="154" y="262"/>
                    <a:pt x="152" y="259"/>
                    <a:pt x="151" y="258"/>
                  </a:cubicBezTo>
                  <a:cubicBezTo>
                    <a:pt x="150" y="256"/>
                    <a:pt x="149" y="256"/>
                    <a:pt x="147" y="256"/>
                  </a:cubicBezTo>
                  <a:cubicBezTo>
                    <a:pt x="146" y="256"/>
                    <a:pt x="146" y="256"/>
                    <a:pt x="146" y="254"/>
                  </a:cubicBezTo>
                  <a:cubicBezTo>
                    <a:pt x="146" y="253"/>
                    <a:pt x="145" y="252"/>
                    <a:pt x="144" y="252"/>
                  </a:cubicBezTo>
                  <a:cubicBezTo>
                    <a:pt x="143" y="251"/>
                    <a:pt x="146" y="249"/>
                    <a:pt x="147" y="249"/>
                  </a:cubicBezTo>
                  <a:cubicBezTo>
                    <a:pt x="148" y="248"/>
                    <a:pt x="150" y="249"/>
                    <a:pt x="152" y="249"/>
                  </a:cubicBezTo>
                  <a:cubicBezTo>
                    <a:pt x="154" y="249"/>
                    <a:pt x="154" y="249"/>
                    <a:pt x="154" y="248"/>
                  </a:cubicBezTo>
                  <a:cubicBezTo>
                    <a:pt x="154" y="247"/>
                    <a:pt x="153" y="247"/>
                    <a:pt x="152" y="246"/>
                  </a:cubicBezTo>
                  <a:cubicBezTo>
                    <a:pt x="151" y="246"/>
                    <a:pt x="150" y="244"/>
                    <a:pt x="150" y="244"/>
                  </a:cubicBezTo>
                  <a:cubicBezTo>
                    <a:pt x="151" y="243"/>
                    <a:pt x="151" y="243"/>
                    <a:pt x="151" y="243"/>
                  </a:cubicBezTo>
                  <a:cubicBezTo>
                    <a:pt x="151" y="243"/>
                    <a:pt x="152" y="244"/>
                    <a:pt x="152" y="245"/>
                  </a:cubicBezTo>
                  <a:cubicBezTo>
                    <a:pt x="153" y="245"/>
                    <a:pt x="154" y="245"/>
                    <a:pt x="154" y="245"/>
                  </a:cubicBezTo>
                  <a:cubicBezTo>
                    <a:pt x="155" y="244"/>
                    <a:pt x="156" y="244"/>
                    <a:pt x="156" y="244"/>
                  </a:cubicBezTo>
                  <a:cubicBezTo>
                    <a:pt x="156" y="244"/>
                    <a:pt x="157" y="240"/>
                    <a:pt x="157" y="239"/>
                  </a:cubicBezTo>
                  <a:cubicBezTo>
                    <a:pt x="157" y="238"/>
                    <a:pt x="155" y="234"/>
                    <a:pt x="154" y="233"/>
                  </a:cubicBezTo>
                  <a:cubicBezTo>
                    <a:pt x="154" y="232"/>
                    <a:pt x="153" y="232"/>
                    <a:pt x="152" y="232"/>
                  </a:cubicBezTo>
                  <a:cubicBezTo>
                    <a:pt x="152" y="231"/>
                    <a:pt x="152" y="231"/>
                    <a:pt x="152" y="231"/>
                  </a:cubicBezTo>
                  <a:cubicBezTo>
                    <a:pt x="152" y="231"/>
                    <a:pt x="152" y="230"/>
                    <a:pt x="152" y="229"/>
                  </a:cubicBezTo>
                  <a:cubicBezTo>
                    <a:pt x="152" y="227"/>
                    <a:pt x="152" y="227"/>
                    <a:pt x="150" y="226"/>
                  </a:cubicBezTo>
                  <a:cubicBezTo>
                    <a:pt x="149" y="225"/>
                    <a:pt x="149" y="224"/>
                    <a:pt x="149" y="223"/>
                  </a:cubicBezTo>
                  <a:cubicBezTo>
                    <a:pt x="149" y="221"/>
                    <a:pt x="146" y="218"/>
                    <a:pt x="145" y="217"/>
                  </a:cubicBezTo>
                  <a:cubicBezTo>
                    <a:pt x="145" y="215"/>
                    <a:pt x="144" y="215"/>
                    <a:pt x="142" y="214"/>
                  </a:cubicBezTo>
                  <a:cubicBezTo>
                    <a:pt x="141" y="214"/>
                    <a:pt x="141" y="213"/>
                    <a:pt x="142" y="212"/>
                  </a:cubicBezTo>
                  <a:cubicBezTo>
                    <a:pt x="142" y="211"/>
                    <a:pt x="138" y="208"/>
                    <a:pt x="137" y="208"/>
                  </a:cubicBezTo>
                  <a:cubicBezTo>
                    <a:pt x="136" y="208"/>
                    <a:pt x="136" y="206"/>
                    <a:pt x="136" y="205"/>
                  </a:cubicBezTo>
                  <a:cubicBezTo>
                    <a:pt x="136" y="204"/>
                    <a:pt x="137" y="201"/>
                    <a:pt x="137" y="200"/>
                  </a:cubicBezTo>
                  <a:cubicBezTo>
                    <a:pt x="137" y="199"/>
                    <a:pt x="138" y="197"/>
                    <a:pt x="138" y="196"/>
                  </a:cubicBezTo>
                  <a:cubicBezTo>
                    <a:pt x="138" y="195"/>
                    <a:pt x="134" y="196"/>
                    <a:pt x="132" y="194"/>
                  </a:cubicBezTo>
                  <a:cubicBezTo>
                    <a:pt x="130" y="192"/>
                    <a:pt x="129" y="189"/>
                    <a:pt x="129" y="189"/>
                  </a:cubicBezTo>
                  <a:cubicBezTo>
                    <a:pt x="129" y="189"/>
                    <a:pt x="124" y="183"/>
                    <a:pt x="123" y="182"/>
                  </a:cubicBezTo>
                  <a:cubicBezTo>
                    <a:pt x="121" y="181"/>
                    <a:pt x="118" y="182"/>
                    <a:pt x="117" y="181"/>
                  </a:cubicBezTo>
                  <a:cubicBezTo>
                    <a:pt x="117" y="180"/>
                    <a:pt x="116" y="178"/>
                    <a:pt x="117" y="177"/>
                  </a:cubicBezTo>
                  <a:cubicBezTo>
                    <a:pt x="118" y="176"/>
                    <a:pt x="118" y="176"/>
                    <a:pt x="117" y="175"/>
                  </a:cubicBezTo>
                  <a:cubicBezTo>
                    <a:pt x="117" y="174"/>
                    <a:pt x="116" y="173"/>
                    <a:pt x="116" y="172"/>
                  </a:cubicBezTo>
                  <a:cubicBezTo>
                    <a:pt x="116" y="171"/>
                    <a:pt x="116" y="169"/>
                    <a:pt x="115" y="169"/>
                  </a:cubicBezTo>
                  <a:cubicBezTo>
                    <a:pt x="115" y="168"/>
                    <a:pt x="112" y="169"/>
                    <a:pt x="111" y="169"/>
                  </a:cubicBezTo>
                  <a:cubicBezTo>
                    <a:pt x="110" y="170"/>
                    <a:pt x="104" y="177"/>
                    <a:pt x="102" y="179"/>
                  </a:cubicBezTo>
                  <a:cubicBezTo>
                    <a:pt x="101" y="181"/>
                    <a:pt x="98" y="183"/>
                    <a:pt x="95" y="185"/>
                  </a:cubicBezTo>
                  <a:cubicBezTo>
                    <a:pt x="93" y="186"/>
                    <a:pt x="92" y="192"/>
                    <a:pt x="91" y="193"/>
                  </a:cubicBezTo>
                  <a:cubicBezTo>
                    <a:pt x="91" y="194"/>
                    <a:pt x="87" y="196"/>
                    <a:pt x="85" y="197"/>
                  </a:cubicBezTo>
                  <a:cubicBezTo>
                    <a:pt x="83" y="198"/>
                    <a:pt x="80" y="200"/>
                    <a:pt x="79" y="200"/>
                  </a:cubicBezTo>
                  <a:cubicBezTo>
                    <a:pt x="79" y="201"/>
                    <a:pt x="73" y="202"/>
                    <a:pt x="71" y="202"/>
                  </a:cubicBezTo>
                  <a:cubicBezTo>
                    <a:pt x="68" y="203"/>
                    <a:pt x="67" y="202"/>
                    <a:pt x="66" y="202"/>
                  </a:cubicBezTo>
                  <a:cubicBezTo>
                    <a:pt x="64" y="201"/>
                    <a:pt x="65" y="200"/>
                    <a:pt x="66" y="198"/>
                  </a:cubicBezTo>
                  <a:cubicBezTo>
                    <a:pt x="66" y="196"/>
                    <a:pt x="65" y="193"/>
                    <a:pt x="65" y="189"/>
                  </a:cubicBezTo>
                  <a:cubicBezTo>
                    <a:pt x="64" y="186"/>
                    <a:pt x="62" y="182"/>
                    <a:pt x="62" y="182"/>
                  </a:cubicBezTo>
                  <a:cubicBezTo>
                    <a:pt x="62" y="182"/>
                    <a:pt x="61" y="182"/>
                    <a:pt x="60" y="182"/>
                  </a:cubicBezTo>
                  <a:cubicBezTo>
                    <a:pt x="59" y="182"/>
                    <a:pt x="58" y="181"/>
                    <a:pt x="58" y="180"/>
                  </a:cubicBezTo>
                  <a:cubicBezTo>
                    <a:pt x="58" y="180"/>
                    <a:pt x="58" y="178"/>
                    <a:pt x="56" y="177"/>
                  </a:cubicBezTo>
                  <a:cubicBezTo>
                    <a:pt x="55" y="176"/>
                    <a:pt x="54" y="175"/>
                    <a:pt x="53" y="175"/>
                  </a:cubicBezTo>
                  <a:cubicBezTo>
                    <a:pt x="52" y="175"/>
                    <a:pt x="51" y="175"/>
                    <a:pt x="51" y="174"/>
                  </a:cubicBezTo>
                  <a:cubicBezTo>
                    <a:pt x="51" y="172"/>
                    <a:pt x="49" y="172"/>
                    <a:pt x="48" y="169"/>
                  </a:cubicBezTo>
                  <a:cubicBezTo>
                    <a:pt x="48" y="167"/>
                    <a:pt x="48" y="166"/>
                    <a:pt x="48" y="165"/>
                  </a:cubicBezTo>
                  <a:cubicBezTo>
                    <a:pt x="48" y="164"/>
                    <a:pt x="49" y="163"/>
                    <a:pt x="49" y="163"/>
                  </a:cubicBezTo>
                  <a:cubicBezTo>
                    <a:pt x="50" y="162"/>
                    <a:pt x="50" y="161"/>
                    <a:pt x="50" y="160"/>
                  </a:cubicBezTo>
                  <a:cubicBezTo>
                    <a:pt x="49" y="160"/>
                    <a:pt x="48" y="161"/>
                    <a:pt x="47" y="161"/>
                  </a:cubicBezTo>
                  <a:cubicBezTo>
                    <a:pt x="46" y="161"/>
                    <a:pt x="46" y="160"/>
                    <a:pt x="46" y="159"/>
                  </a:cubicBezTo>
                  <a:cubicBezTo>
                    <a:pt x="46" y="159"/>
                    <a:pt x="48" y="159"/>
                    <a:pt x="48" y="159"/>
                  </a:cubicBezTo>
                  <a:cubicBezTo>
                    <a:pt x="49" y="159"/>
                    <a:pt x="50" y="158"/>
                    <a:pt x="50" y="157"/>
                  </a:cubicBezTo>
                  <a:cubicBezTo>
                    <a:pt x="50" y="157"/>
                    <a:pt x="48" y="157"/>
                    <a:pt x="47" y="157"/>
                  </a:cubicBezTo>
                  <a:cubicBezTo>
                    <a:pt x="46" y="157"/>
                    <a:pt x="45" y="157"/>
                    <a:pt x="45" y="157"/>
                  </a:cubicBezTo>
                  <a:cubicBezTo>
                    <a:pt x="45" y="156"/>
                    <a:pt x="45" y="155"/>
                    <a:pt x="45" y="154"/>
                  </a:cubicBezTo>
                  <a:cubicBezTo>
                    <a:pt x="44" y="153"/>
                    <a:pt x="43" y="150"/>
                    <a:pt x="42" y="150"/>
                  </a:cubicBezTo>
                  <a:cubicBezTo>
                    <a:pt x="42" y="149"/>
                    <a:pt x="40" y="149"/>
                    <a:pt x="40" y="147"/>
                  </a:cubicBezTo>
                  <a:cubicBezTo>
                    <a:pt x="40" y="146"/>
                    <a:pt x="41" y="146"/>
                    <a:pt x="42" y="146"/>
                  </a:cubicBezTo>
                  <a:cubicBezTo>
                    <a:pt x="42" y="146"/>
                    <a:pt x="42" y="142"/>
                    <a:pt x="42" y="142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0" y="138"/>
                    <a:pt x="40" y="137"/>
                    <a:pt x="41" y="136"/>
                  </a:cubicBezTo>
                  <a:cubicBezTo>
                    <a:pt x="42" y="135"/>
                    <a:pt x="41" y="132"/>
                    <a:pt x="41" y="131"/>
                  </a:cubicBezTo>
                  <a:cubicBezTo>
                    <a:pt x="41" y="129"/>
                    <a:pt x="40" y="125"/>
                    <a:pt x="40" y="125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3" y="121"/>
                    <a:pt x="44" y="121"/>
                  </a:cubicBezTo>
                  <a:cubicBezTo>
                    <a:pt x="44" y="121"/>
                    <a:pt x="45" y="121"/>
                    <a:pt x="46" y="118"/>
                  </a:cubicBezTo>
                  <a:cubicBezTo>
                    <a:pt x="47" y="116"/>
                    <a:pt x="45" y="112"/>
                    <a:pt x="45" y="112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8" y="107"/>
                    <a:pt x="38" y="105"/>
                  </a:cubicBezTo>
                  <a:cubicBezTo>
                    <a:pt x="38" y="104"/>
                    <a:pt x="39" y="101"/>
                    <a:pt x="39" y="101"/>
                  </a:cubicBezTo>
                  <a:cubicBezTo>
                    <a:pt x="39" y="101"/>
                    <a:pt x="39" y="99"/>
                    <a:pt x="38" y="99"/>
                  </a:cubicBezTo>
                  <a:cubicBezTo>
                    <a:pt x="38" y="98"/>
                    <a:pt x="37" y="98"/>
                    <a:pt x="36" y="98"/>
                  </a:cubicBezTo>
                  <a:cubicBezTo>
                    <a:pt x="35" y="98"/>
                    <a:pt x="30" y="96"/>
                    <a:pt x="29" y="96"/>
                  </a:cubicBezTo>
                  <a:cubicBezTo>
                    <a:pt x="27" y="95"/>
                    <a:pt x="26" y="92"/>
                    <a:pt x="26" y="91"/>
                  </a:cubicBezTo>
                  <a:cubicBezTo>
                    <a:pt x="25" y="90"/>
                    <a:pt x="24" y="89"/>
                    <a:pt x="23" y="88"/>
                  </a:cubicBezTo>
                  <a:cubicBezTo>
                    <a:pt x="23" y="86"/>
                    <a:pt x="24" y="86"/>
                    <a:pt x="25" y="86"/>
                  </a:cubicBezTo>
                  <a:cubicBezTo>
                    <a:pt x="25" y="86"/>
                    <a:pt x="24" y="83"/>
                    <a:pt x="24" y="82"/>
                  </a:cubicBezTo>
                  <a:cubicBezTo>
                    <a:pt x="23" y="82"/>
                    <a:pt x="23" y="80"/>
                    <a:pt x="22" y="80"/>
                  </a:cubicBezTo>
                  <a:cubicBezTo>
                    <a:pt x="22" y="79"/>
                    <a:pt x="22" y="78"/>
                    <a:pt x="21" y="77"/>
                  </a:cubicBezTo>
                  <a:cubicBezTo>
                    <a:pt x="20" y="77"/>
                    <a:pt x="18" y="77"/>
                    <a:pt x="18" y="77"/>
                  </a:cubicBezTo>
                  <a:cubicBezTo>
                    <a:pt x="17" y="77"/>
                    <a:pt x="14" y="77"/>
                    <a:pt x="13" y="78"/>
                  </a:cubicBezTo>
                  <a:cubicBezTo>
                    <a:pt x="12" y="78"/>
                    <a:pt x="12" y="79"/>
                    <a:pt x="12" y="80"/>
                  </a:cubicBezTo>
                  <a:cubicBezTo>
                    <a:pt x="11" y="81"/>
                    <a:pt x="11" y="80"/>
                    <a:pt x="10" y="80"/>
                  </a:cubicBezTo>
                  <a:cubicBezTo>
                    <a:pt x="9" y="80"/>
                    <a:pt x="8" y="80"/>
                    <a:pt x="7" y="80"/>
                  </a:cubicBezTo>
                  <a:cubicBezTo>
                    <a:pt x="6" y="80"/>
                    <a:pt x="4" y="80"/>
                    <a:pt x="3" y="79"/>
                  </a:cubicBezTo>
                  <a:cubicBezTo>
                    <a:pt x="2" y="79"/>
                    <a:pt x="2" y="78"/>
                    <a:pt x="2" y="78"/>
                  </a:cubicBezTo>
                  <a:cubicBezTo>
                    <a:pt x="1" y="77"/>
                    <a:pt x="0" y="77"/>
                    <a:pt x="0" y="76"/>
                  </a:cubicBezTo>
                  <a:cubicBezTo>
                    <a:pt x="1" y="75"/>
                    <a:pt x="2" y="75"/>
                    <a:pt x="2" y="75"/>
                  </a:cubicBezTo>
                  <a:cubicBezTo>
                    <a:pt x="3" y="75"/>
                    <a:pt x="3" y="75"/>
                    <a:pt x="3" y="74"/>
                  </a:cubicBezTo>
                  <a:cubicBezTo>
                    <a:pt x="4" y="74"/>
                    <a:pt x="4" y="73"/>
                    <a:pt x="5" y="73"/>
                  </a:cubicBezTo>
                  <a:cubicBezTo>
                    <a:pt x="6" y="72"/>
                    <a:pt x="6" y="72"/>
                    <a:pt x="7" y="71"/>
                  </a:cubicBezTo>
                  <a:cubicBezTo>
                    <a:pt x="7" y="70"/>
                    <a:pt x="7" y="69"/>
                    <a:pt x="6" y="68"/>
                  </a:cubicBezTo>
                  <a:cubicBezTo>
                    <a:pt x="6" y="67"/>
                    <a:pt x="7" y="66"/>
                    <a:pt x="8" y="65"/>
                  </a:cubicBezTo>
                  <a:cubicBezTo>
                    <a:pt x="9" y="64"/>
                    <a:pt x="9" y="63"/>
                    <a:pt x="8" y="63"/>
                  </a:cubicBezTo>
                  <a:cubicBezTo>
                    <a:pt x="8" y="62"/>
                    <a:pt x="8" y="62"/>
                    <a:pt x="8" y="61"/>
                  </a:cubicBezTo>
                  <a:cubicBezTo>
                    <a:pt x="8" y="60"/>
                    <a:pt x="8" y="60"/>
                    <a:pt x="7" y="59"/>
                  </a:cubicBezTo>
                  <a:cubicBezTo>
                    <a:pt x="7" y="59"/>
                    <a:pt x="7" y="56"/>
                    <a:pt x="6" y="56"/>
                  </a:cubicBezTo>
                  <a:cubicBezTo>
                    <a:pt x="6" y="55"/>
                    <a:pt x="4" y="55"/>
                    <a:pt x="4" y="54"/>
                  </a:cubicBezTo>
                  <a:cubicBezTo>
                    <a:pt x="3" y="54"/>
                    <a:pt x="4" y="53"/>
                    <a:pt x="5" y="52"/>
                  </a:cubicBezTo>
                  <a:cubicBezTo>
                    <a:pt x="6" y="51"/>
                    <a:pt x="7" y="50"/>
                    <a:pt x="7" y="50"/>
                  </a:cubicBezTo>
                  <a:cubicBezTo>
                    <a:pt x="8" y="51"/>
                    <a:pt x="9" y="52"/>
                    <a:pt x="10" y="52"/>
                  </a:cubicBezTo>
                  <a:cubicBezTo>
                    <a:pt x="10" y="52"/>
                    <a:pt x="11" y="52"/>
                    <a:pt x="12" y="51"/>
                  </a:cubicBezTo>
                  <a:cubicBezTo>
                    <a:pt x="12" y="51"/>
                    <a:pt x="13" y="51"/>
                    <a:pt x="13" y="52"/>
                  </a:cubicBezTo>
                  <a:cubicBezTo>
                    <a:pt x="14" y="52"/>
                    <a:pt x="14" y="52"/>
                    <a:pt x="15" y="52"/>
                  </a:cubicBezTo>
                  <a:cubicBezTo>
                    <a:pt x="16" y="52"/>
                    <a:pt x="15" y="53"/>
                    <a:pt x="17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9" y="53"/>
                    <a:pt x="19" y="54"/>
                    <a:pt x="20" y="54"/>
                  </a:cubicBezTo>
                  <a:cubicBezTo>
                    <a:pt x="22" y="54"/>
                    <a:pt x="22" y="55"/>
                    <a:pt x="23" y="56"/>
                  </a:cubicBezTo>
                  <a:cubicBezTo>
                    <a:pt x="24" y="56"/>
                    <a:pt x="24" y="57"/>
                    <a:pt x="25" y="59"/>
                  </a:cubicBezTo>
                  <a:cubicBezTo>
                    <a:pt x="25" y="60"/>
                    <a:pt x="27" y="60"/>
                    <a:pt x="28" y="60"/>
                  </a:cubicBezTo>
                  <a:cubicBezTo>
                    <a:pt x="29" y="61"/>
                    <a:pt x="31" y="61"/>
                    <a:pt x="33" y="61"/>
                  </a:cubicBezTo>
                  <a:cubicBezTo>
                    <a:pt x="34" y="61"/>
                    <a:pt x="34" y="62"/>
                    <a:pt x="35" y="63"/>
                  </a:cubicBezTo>
                  <a:cubicBezTo>
                    <a:pt x="36" y="63"/>
                    <a:pt x="36" y="64"/>
                    <a:pt x="37" y="65"/>
                  </a:cubicBezTo>
                  <a:cubicBezTo>
                    <a:pt x="38" y="66"/>
                    <a:pt x="39" y="64"/>
                    <a:pt x="39" y="64"/>
                  </a:cubicBezTo>
                  <a:cubicBezTo>
                    <a:pt x="40" y="63"/>
                    <a:pt x="41" y="61"/>
                    <a:pt x="41" y="60"/>
                  </a:cubicBezTo>
                  <a:cubicBezTo>
                    <a:pt x="41" y="59"/>
                    <a:pt x="42" y="59"/>
                    <a:pt x="43" y="59"/>
                  </a:cubicBezTo>
                  <a:cubicBezTo>
                    <a:pt x="44" y="59"/>
                    <a:pt x="42" y="55"/>
                    <a:pt x="42" y="54"/>
                  </a:cubicBezTo>
                  <a:cubicBezTo>
                    <a:pt x="41" y="53"/>
                    <a:pt x="46" y="53"/>
                    <a:pt x="47" y="53"/>
                  </a:cubicBezTo>
                  <a:cubicBezTo>
                    <a:pt x="47" y="53"/>
                    <a:pt x="49" y="55"/>
                    <a:pt x="50" y="56"/>
                  </a:cubicBezTo>
                  <a:cubicBezTo>
                    <a:pt x="51" y="57"/>
                    <a:pt x="52" y="61"/>
                    <a:pt x="52" y="61"/>
                  </a:cubicBezTo>
                  <a:cubicBezTo>
                    <a:pt x="53" y="62"/>
                    <a:pt x="52" y="63"/>
                    <a:pt x="54" y="63"/>
                  </a:cubicBezTo>
                  <a:cubicBezTo>
                    <a:pt x="55" y="63"/>
                    <a:pt x="55" y="64"/>
                    <a:pt x="56" y="64"/>
                  </a:cubicBezTo>
                  <a:cubicBezTo>
                    <a:pt x="58" y="65"/>
                    <a:pt x="64" y="66"/>
                    <a:pt x="64" y="66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6"/>
                    <a:pt x="69" y="65"/>
                  </a:cubicBezTo>
                  <a:cubicBezTo>
                    <a:pt x="69" y="64"/>
                    <a:pt x="71" y="62"/>
                    <a:pt x="71" y="62"/>
                  </a:cubicBezTo>
                  <a:cubicBezTo>
                    <a:pt x="71" y="62"/>
                    <a:pt x="70" y="61"/>
                    <a:pt x="70" y="60"/>
                  </a:cubicBezTo>
                  <a:cubicBezTo>
                    <a:pt x="70" y="60"/>
                    <a:pt x="68" y="57"/>
                    <a:pt x="68" y="56"/>
                  </a:cubicBezTo>
                  <a:cubicBezTo>
                    <a:pt x="68" y="55"/>
                    <a:pt x="69" y="54"/>
                    <a:pt x="70" y="54"/>
                  </a:cubicBezTo>
                  <a:cubicBezTo>
                    <a:pt x="70" y="53"/>
                    <a:pt x="71" y="50"/>
                    <a:pt x="71" y="49"/>
                  </a:cubicBezTo>
                  <a:cubicBezTo>
                    <a:pt x="71" y="48"/>
                    <a:pt x="65" y="34"/>
                    <a:pt x="65" y="34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8"/>
                    <a:pt x="81" y="27"/>
                  </a:cubicBezTo>
                  <a:cubicBezTo>
                    <a:pt x="81" y="26"/>
                    <a:pt x="82" y="26"/>
                    <a:pt x="83" y="26"/>
                  </a:cubicBezTo>
                  <a:cubicBezTo>
                    <a:pt x="84" y="25"/>
                    <a:pt x="83" y="24"/>
                    <a:pt x="83" y="23"/>
                  </a:cubicBezTo>
                  <a:cubicBezTo>
                    <a:pt x="83" y="22"/>
                    <a:pt x="83" y="22"/>
                    <a:pt x="84" y="21"/>
                  </a:cubicBezTo>
                  <a:cubicBezTo>
                    <a:pt x="84" y="21"/>
                    <a:pt x="83" y="19"/>
                    <a:pt x="83" y="18"/>
                  </a:cubicBezTo>
                  <a:cubicBezTo>
                    <a:pt x="83" y="17"/>
                    <a:pt x="85" y="15"/>
                    <a:pt x="85" y="15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6" y="14"/>
                    <a:pt x="87" y="13"/>
                  </a:cubicBezTo>
                  <a:cubicBezTo>
                    <a:pt x="87" y="12"/>
                    <a:pt x="89" y="11"/>
                    <a:pt x="90" y="11"/>
                  </a:cubicBezTo>
                  <a:cubicBezTo>
                    <a:pt x="91" y="11"/>
                    <a:pt x="91" y="12"/>
                    <a:pt x="92" y="12"/>
                  </a:cubicBezTo>
                  <a:cubicBezTo>
                    <a:pt x="93" y="12"/>
                    <a:pt x="94" y="11"/>
                    <a:pt x="95" y="12"/>
                  </a:cubicBezTo>
                  <a:cubicBezTo>
                    <a:pt x="96" y="13"/>
                    <a:pt x="96" y="14"/>
                    <a:pt x="97" y="14"/>
                  </a:cubicBezTo>
                  <a:cubicBezTo>
                    <a:pt x="98" y="14"/>
                    <a:pt x="98" y="13"/>
                    <a:pt x="98" y="13"/>
                  </a:cubicBezTo>
                  <a:cubicBezTo>
                    <a:pt x="99" y="12"/>
                    <a:pt x="100" y="11"/>
                    <a:pt x="101" y="11"/>
                  </a:cubicBezTo>
                  <a:cubicBezTo>
                    <a:pt x="101" y="11"/>
                    <a:pt x="103" y="12"/>
                    <a:pt x="104" y="11"/>
                  </a:cubicBezTo>
                  <a:cubicBezTo>
                    <a:pt x="104" y="10"/>
                    <a:pt x="105" y="9"/>
                    <a:pt x="106" y="9"/>
                  </a:cubicBezTo>
                  <a:cubicBezTo>
                    <a:pt x="107" y="10"/>
                    <a:pt x="109" y="12"/>
                    <a:pt x="110" y="11"/>
                  </a:cubicBezTo>
                  <a:cubicBezTo>
                    <a:pt x="111" y="10"/>
                    <a:pt x="111" y="8"/>
                    <a:pt x="112" y="8"/>
                  </a:cubicBezTo>
                  <a:cubicBezTo>
                    <a:pt x="113" y="8"/>
                    <a:pt x="115" y="7"/>
                    <a:pt x="116" y="7"/>
                  </a:cubicBezTo>
                  <a:cubicBezTo>
                    <a:pt x="118" y="7"/>
                    <a:pt x="120" y="6"/>
                    <a:pt x="121" y="5"/>
                  </a:cubicBezTo>
                  <a:cubicBezTo>
                    <a:pt x="122" y="5"/>
                    <a:pt x="123" y="4"/>
                    <a:pt x="123" y="4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5" y="1"/>
                    <a:pt x="126" y="1"/>
                    <a:pt x="126" y="1"/>
                  </a:cubicBezTo>
                  <a:cubicBezTo>
                    <a:pt x="128" y="0"/>
                    <a:pt x="129" y="0"/>
                    <a:pt x="129" y="2"/>
                  </a:cubicBezTo>
                  <a:cubicBezTo>
                    <a:pt x="129" y="3"/>
                    <a:pt x="130" y="5"/>
                    <a:pt x="130" y="3"/>
                  </a:cubicBezTo>
                  <a:cubicBezTo>
                    <a:pt x="131" y="1"/>
                    <a:pt x="131" y="0"/>
                    <a:pt x="132" y="0"/>
                  </a:cubicBezTo>
                  <a:cubicBezTo>
                    <a:pt x="132" y="0"/>
                    <a:pt x="132" y="1"/>
                    <a:pt x="132" y="2"/>
                  </a:cubicBezTo>
                  <a:cubicBezTo>
                    <a:pt x="132" y="3"/>
                    <a:pt x="133" y="7"/>
                    <a:pt x="134" y="8"/>
                  </a:cubicBezTo>
                  <a:cubicBezTo>
                    <a:pt x="135" y="9"/>
                    <a:pt x="136" y="10"/>
                    <a:pt x="137" y="11"/>
                  </a:cubicBezTo>
                  <a:cubicBezTo>
                    <a:pt x="138" y="11"/>
                    <a:pt x="139" y="13"/>
                    <a:pt x="139" y="14"/>
                  </a:cubicBezTo>
                  <a:cubicBezTo>
                    <a:pt x="138" y="15"/>
                    <a:pt x="137" y="17"/>
                    <a:pt x="139" y="17"/>
                  </a:cubicBezTo>
                  <a:cubicBezTo>
                    <a:pt x="141" y="17"/>
                    <a:pt x="141" y="19"/>
                    <a:pt x="141" y="20"/>
                  </a:cubicBezTo>
                  <a:cubicBezTo>
                    <a:pt x="142" y="21"/>
                    <a:pt x="143" y="24"/>
                    <a:pt x="142" y="24"/>
                  </a:cubicBezTo>
                  <a:cubicBezTo>
                    <a:pt x="140" y="24"/>
                    <a:pt x="140" y="24"/>
                    <a:pt x="140" y="25"/>
                  </a:cubicBezTo>
                  <a:cubicBezTo>
                    <a:pt x="139" y="26"/>
                    <a:pt x="138" y="30"/>
                    <a:pt x="140" y="31"/>
                  </a:cubicBezTo>
                  <a:cubicBezTo>
                    <a:pt x="141" y="32"/>
                    <a:pt x="142" y="34"/>
                    <a:pt x="144" y="34"/>
                  </a:cubicBezTo>
                  <a:cubicBezTo>
                    <a:pt x="145" y="34"/>
                    <a:pt x="146" y="36"/>
                    <a:pt x="147" y="36"/>
                  </a:cubicBezTo>
                  <a:cubicBezTo>
                    <a:pt x="147" y="37"/>
                    <a:pt x="148" y="38"/>
                    <a:pt x="148" y="40"/>
                  </a:cubicBezTo>
                  <a:cubicBezTo>
                    <a:pt x="148" y="41"/>
                    <a:pt x="149" y="42"/>
                    <a:pt x="147" y="43"/>
                  </a:cubicBezTo>
                  <a:cubicBezTo>
                    <a:pt x="146" y="45"/>
                    <a:pt x="145" y="44"/>
                    <a:pt x="146" y="46"/>
                  </a:cubicBezTo>
                  <a:cubicBezTo>
                    <a:pt x="146" y="48"/>
                    <a:pt x="147" y="47"/>
                    <a:pt x="148" y="47"/>
                  </a:cubicBezTo>
                  <a:cubicBezTo>
                    <a:pt x="149" y="47"/>
                    <a:pt x="150" y="47"/>
                    <a:pt x="151" y="48"/>
                  </a:cubicBezTo>
                  <a:cubicBezTo>
                    <a:pt x="152" y="49"/>
                    <a:pt x="154" y="51"/>
                    <a:pt x="155" y="53"/>
                  </a:cubicBezTo>
                  <a:cubicBezTo>
                    <a:pt x="156" y="54"/>
                    <a:pt x="156" y="54"/>
                    <a:pt x="156" y="55"/>
                  </a:cubicBezTo>
                  <a:cubicBezTo>
                    <a:pt x="156" y="56"/>
                    <a:pt x="158" y="57"/>
                    <a:pt x="158" y="57"/>
                  </a:cubicBezTo>
                  <a:cubicBezTo>
                    <a:pt x="159" y="57"/>
                    <a:pt x="159" y="57"/>
                    <a:pt x="160" y="56"/>
                  </a:cubicBezTo>
                  <a:cubicBezTo>
                    <a:pt x="161" y="55"/>
                    <a:pt x="162" y="54"/>
                    <a:pt x="162" y="56"/>
                  </a:cubicBezTo>
                  <a:cubicBezTo>
                    <a:pt x="162" y="58"/>
                    <a:pt x="164" y="60"/>
                    <a:pt x="165" y="60"/>
                  </a:cubicBezTo>
                  <a:cubicBezTo>
                    <a:pt x="166" y="61"/>
                    <a:pt x="168" y="62"/>
                    <a:pt x="169" y="61"/>
                  </a:cubicBezTo>
                  <a:cubicBezTo>
                    <a:pt x="170" y="61"/>
                    <a:pt x="171" y="60"/>
                    <a:pt x="172" y="62"/>
                  </a:cubicBezTo>
                  <a:cubicBezTo>
                    <a:pt x="173" y="63"/>
                    <a:pt x="173" y="63"/>
                    <a:pt x="172" y="64"/>
                  </a:cubicBezTo>
                  <a:cubicBezTo>
                    <a:pt x="172" y="65"/>
                    <a:pt x="172" y="66"/>
                    <a:pt x="173" y="67"/>
                  </a:cubicBezTo>
                  <a:cubicBezTo>
                    <a:pt x="174" y="68"/>
                    <a:pt x="176" y="70"/>
                    <a:pt x="177" y="68"/>
                  </a:cubicBezTo>
                  <a:cubicBezTo>
                    <a:pt x="178" y="67"/>
                    <a:pt x="180" y="66"/>
                    <a:pt x="181" y="68"/>
                  </a:cubicBezTo>
                  <a:cubicBezTo>
                    <a:pt x="182" y="69"/>
                    <a:pt x="185" y="70"/>
                    <a:pt x="186" y="69"/>
                  </a:cubicBezTo>
                  <a:cubicBezTo>
                    <a:pt x="187" y="69"/>
                    <a:pt x="188" y="68"/>
                    <a:pt x="187" y="67"/>
                  </a:cubicBezTo>
                  <a:cubicBezTo>
                    <a:pt x="187" y="67"/>
                    <a:pt x="186" y="65"/>
                    <a:pt x="188" y="66"/>
                  </a:cubicBezTo>
                  <a:cubicBezTo>
                    <a:pt x="190" y="67"/>
                    <a:pt x="191" y="66"/>
                    <a:pt x="192" y="66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93" y="64"/>
                    <a:pt x="194" y="63"/>
                    <a:pt x="196" y="63"/>
                  </a:cubicBezTo>
                  <a:cubicBezTo>
                    <a:pt x="198" y="63"/>
                    <a:pt x="200" y="63"/>
                    <a:pt x="202" y="63"/>
                  </a:cubicBezTo>
                  <a:cubicBezTo>
                    <a:pt x="204" y="63"/>
                    <a:pt x="206" y="63"/>
                    <a:pt x="205" y="61"/>
                  </a:cubicBezTo>
                  <a:cubicBezTo>
                    <a:pt x="205" y="59"/>
                    <a:pt x="205" y="57"/>
                    <a:pt x="205" y="55"/>
                  </a:cubicBezTo>
                  <a:cubicBezTo>
                    <a:pt x="205" y="54"/>
                    <a:pt x="207" y="53"/>
                    <a:pt x="208" y="55"/>
                  </a:cubicBezTo>
                  <a:cubicBezTo>
                    <a:pt x="209" y="56"/>
                    <a:pt x="209" y="57"/>
                    <a:pt x="211" y="57"/>
                  </a:cubicBezTo>
                  <a:cubicBezTo>
                    <a:pt x="213" y="57"/>
                    <a:pt x="214" y="56"/>
                    <a:pt x="214" y="58"/>
                  </a:cubicBezTo>
                  <a:cubicBezTo>
                    <a:pt x="215" y="60"/>
                    <a:pt x="217" y="63"/>
                    <a:pt x="218" y="63"/>
                  </a:cubicBezTo>
                  <a:cubicBezTo>
                    <a:pt x="219" y="63"/>
                    <a:pt x="221" y="62"/>
                    <a:pt x="223" y="61"/>
                  </a:cubicBezTo>
                  <a:cubicBezTo>
                    <a:pt x="224" y="60"/>
                    <a:pt x="227" y="60"/>
                    <a:pt x="228" y="60"/>
                  </a:cubicBezTo>
                  <a:cubicBezTo>
                    <a:pt x="230" y="60"/>
                    <a:pt x="233" y="60"/>
                    <a:pt x="234" y="60"/>
                  </a:cubicBezTo>
                  <a:cubicBezTo>
                    <a:pt x="236" y="59"/>
                    <a:pt x="237" y="59"/>
                    <a:pt x="238" y="57"/>
                  </a:cubicBezTo>
                  <a:cubicBezTo>
                    <a:pt x="239" y="55"/>
                    <a:pt x="240" y="53"/>
                    <a:pt x="240" y="52"/>
                  </a:cubicBezTo>
                  <a:cubicBezTo>
                    <a:pt x="241" y="51"/>
                    <a:pt x="244" y="51"/>
                    <a:pt x="245" y="50"/>
                  </a:cubicBezTo>
                  <a:cubicBezTo>
                    <a:pt x="246" y="49"/>
                    <a:pt x="248" y="46"/>
                    <a:pt x="251" y="46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254" y="45"/>
                    <a:pt x="255" y="47"/>
                    <a:pt x="255" y="49"/>
                  </a:cubicBezTo>
                  <a:cubicBezTo>
                    <a:pt x="255" y="50"/>
                    <a:pt x="257" y="56"/>
                    <a:pt x="258" y="57"/>
                  </a:cubicBezTo>
                  <a:cubicBezTo>
                    <a:pt x="258" y="58"/>
                    <a:pt x="259" y="61"/>
                    <a:pt x="261" y="62"/>
                  </a:cubicBezTo>
                  <a:cubicBezTo>
                    <a:pt x="264" y="63"/>
                    <a:pt x="265" y="65"/>
                    <a:pt x="267" y="66"/>
                  </a:cubicBezTo>
                  <a:cubicBezTo>
                    <a:pt x="269" y="66"/>
                    <a:pt x="271" y="67"/>
                    <a:pt x="272" y="68"/>
                  </a:cubicBezTo>
                  <a:cubicBezTo>
                    <a:pt x="274" y="69"/>
                    <a:pt x="275" y="69"/>
                    <a:pt x="276" y="69"/>
                  </a:cubicBezTo>
                  <a:cubicBezTo>
                    <a:pt x="277" y="68"/>
                    <a:pt x="279" y="68"/>
                    <a:pt x="280" y="68"/>
                  </a:cubicBezTo>
                  <a:cubicBezTo>
                    <a:pt x="281" y="69"/>
                    <a:pt x="284" y="70"/>
                    <a:pt x="286" y="70"/>
                  </a:cubicBezTo>
                  <a:cubicBezTo>
                    <a:pt x="288" y="70"/>
                    <a:pt x="290" y="71"/>
                    <a:pt x="291" y="70"/>
                  </a:cubicBezTo>
                  <a:cubicBezTo>
                    <a:pt x="292" y="70"/>
                    <a:pt x="295" y="68"/>
                    <a:pt x="296" y="68"/>
                  </a:cubicBezTo>
                  <a:cubicBezTo>
                    <a:pt x="298" y="67"/>
                    <a:pt x="299" y="67"/>
                    <a:pt x="300" y="65"/>
                  </a:cubicBezTo>
                  <a:cubicBezTo>
                    <a:pt x="301" y="64"/>
                    <a:pt x="303" y="61"/>
                    <a:pt x="304" y="60"/>
                  </a:cubicBezTo>
                  <a:cubicBezTo>
                    <a:pt x="305" y="59"/>
                    <a:pt x="308" y="58"/>
                    <a:pt x="310" y="57"/>
                  </a:cubicBezTo>
                  <a:cubicBezTo>
                    <a:pt x="312" y="56"/>
                    <a:pt x="312" y="55"/>
                    <a:pt x="314" y="55"/>
                  </a:cubicBezTo>
                  <a:cubicBezTo>
                    <a:pt x="316" y="55"/>
                    <a:pt x="319" y="56"/>
                    <a:pt x="320" y="57"/>
                  </a:cubicBezTo>
                  <a:cubicBezTo>
                    <a:pt x="321" y="58"/>
                    <a:pt x="322" y="58"/>
                    <a:pt x="324" y="58"/>
                  </a:cubicBezTo>
                  <a:cubicBezTo>
                    <a:pt x="326" y="57"/>
                    <a:pt x="327" y="58"/>
                    <a:pt x="328" y="58"/>
                  </a:cubicBezTo>
                  <a:cubicBezTo>
                    <a:pt x="330" y="59"/>
                    <a:pt x="330" y="60"/>
                    <a:pt x="332" y="60"/>
                  </a:cubicBezTo>
                  <a:cubicBezTo>
                    <a:pt x="334" y="60"/>
                    <a:pt x="337" y="59"/>
                    <a:pt x="338" y="58"/>
                  </a:cubicBezTo>
                  <a:cubicBezTo>
                    <a:pt x="338" y="58"/>
                    <a:pt x="340" y="58"/>
                    <a:pt x="341" y="60"/>
                  </a:cubicBezTo>
                  <a:cubicBezTo>
                    <a:pt x="342" y="62"/>
                    <a:pt x="342" y="63"/>
                    <a:pt x="343" y="64"/>
                  </a:cubicBezTo>
                  <a:cubicBezTo>
                    <a:pt x="344" y="65"/>
                    <a:pt x="348" y="69"/>
                    <a:pt x="351" y="71"/>
                  </a:cubicBezTo>
                  <a:cubicBezTo>
                    <a:pt x="352" y="73"/>
                    <a:pt x="353" y="74"/>
                    <a:pt x="353" y="75"/>
                  </a:cubicBezTo>
                  <a:cubicBezTo>
                    <a:pt x="353" y="76"/>
                    <a:pt x="353" y="76"/>
                    <a:pt x="353" y="76"/>
                  </a:cubicBezTo>
                  <a:cubicBezTo>
                    <a:pt x="353" y="76"/>
                    <a:pt x="353" y="76"/>
                    <a:pt x="352" y="77"/>
                  </a:cubicBezTo>
                  <a:cubicBezTo>
                    <a:pt x="351" y="77"/>
                    <a:pt x="349" y="78"/>
                    <a:pt x="349" y="80"/>
                  </a:cubicBezTo>
                  <a:cubicBezTo>
                    <a:pt x="348" y="81"/>
                    <a:pt x="349" y="83"/>
                    <a:pt x="349" y="84"/>
                  </a:cubicBezTo>
                  <a:cubicBezTo>
                    <a:pt x="349" y="85"/>
                    <a:pt x="350" y="87"/>
                    <a:pt x="351" y="89"/>
                  </a:cubicBezTo>
                  <a:cubicBezTo>
                    <a:pt x="352" y="91"/>
                    <a:pt x="353" y="92"/>
                    <a:pt x="353" y="92"/>
                  </a:cubicBezTo>
                  <a:cubicBezTo>
                    <a:pt x="354" y="93"/>
                    <a:pt x="355" y="94"/>
                    <a:pt x="355" y="95"/>
                  </a:cubicBezTo>
                  <a:cubicBezTo>
                    <a:pt x="355" y="96"/>
                    <a:pt x="355" y="98"/>
                    <a:pt x="356" y="98"/>
                  </a:cubicBezTo>
                  <a:cubicBezTo>
                    <a:pt x="356" y="99"/>
                    <a:pt x="357" y="100"/>
                    <a:pt x="357" y="101"/>
                  </a:cubicBezTo>
                  <a:cubicBezTo>
                    <a:pt x="357" y="102"/>
                    <a:pt x="357" y="103"/>
                    <a:pt x="357" y="104"/>
                  </a:cubicBezTo>
                  <a:cubicBezTo>
                    <a:pt x="357" y="104"/>
                    <a:pt x="358" y="108"/>
                    <a:pt x="359" y="106"/>
                  </a:cubicBezTo>
                  <a:cubicBezTo>
                    <a:pt x="360" y="105"/>
                    <a:pt x="360" y="105"/>
                    <a:pt x="360" y="103"/>
                  </a:cubicBezTo>
                  <a:cubicBezTo>
                    <a:pt x="360" y="102"/>
                    <a:pt x="360" y="102"/>
                    <a:pt x="361" y="102"/>
                  </a:cubicBezTo>
                  <a:cubicBezTo>
                    <a:pt x="362" y="102"/>
                    <a:pt x="364" y="102"/>
                    <a:pt x="364" y="101"/>
                  </a:cubicBezTo>
                  <a:cubicBezTo>
                    <a:pt x="365" y="99"/>
                    <a:pt x="365" y="98"/>
                    <a:pt x="366" y="98"/>
                  </a:cubicBezTo>
                  <a:cubicBezTo>
                    <a:pt x="367" y="97"/>
                    <a:pt x="369" y="97"/>
                    <a:pt x="368" y="98"/>
                  </a:cubicBezTo>
                  <a:cubicBezTo>
                    <a:pt x="368" y="98"/>
                    <a:pt x="368" y="99"/>
                    <a:pt x="369" y="99"/>
                  </a:cubicBezTo>
                  <a:cubicBezTo>
                    <a:pt x="370" y="99"/>
                    <a:pt x="371" y="99"/>
                    <a:pt x="371" y="98"/>
                  </a:cubicBezTo>
                  <a:cubicBezTo>
                    <a:pt x="371" y="97"/>
                    <a:pt x="371" y="97"/>
                    <a:pt x="372" y="96"/>
                  </a:cubicBezTo>
                  <a:cubicBezTo>
                    <a:pt x="373" y="96"/>
                    <a:pt x="376" y="96"/>
                    <a:pt x="377" y="96"/>
                  </a:cubicBezTo>
                  <a:cubicBezTo>
                    <a:pt x="377" y="96"/>
                    <a:pt x="380" y="95"/>
                    <a:pt x="380" y="95"/>
                  </a:cubicBezTo>
                  <a:cubicBezTo>
                    <a:pt x="380" y="96"/>
                    <a:pt x="381" y="96"/>
                    <a:pt x="381" y="96"/>
                  </a:cubicBezTo>
                  <a:cubicBezTo>
                    <a:pt x="383" y="96"/>
                    <a:pt x="389" y="98"/>
                    <a:pt x="390" y="99"/>
                  </a:cubicBezTo>
                  <a:cubicBezTo>
                    <a:pt x="390" y="99"/>
                    <a:pt x="391" y="99"/>
                    <a:pt x="391" y="100"/>
                  </a:cubicBezTo>
                  <a:cubicBezTo>
                    <a:pt x="391" y="100"/>
                    <a:pt x="391" y="100"/>
                    <a:pt x="391" y="100"/>
                  </a:cubicBezTo>
                  <a:cubicBezTo>
                    <a:pt x="391" y="100"/>
                    <a:pt x="391" y="101"/>
                    <a:pt x="391" y="102"/>
                  </a:cubicBezTo>
                  <a:cubicBezTo>
                    <a:pt x="391" y="103"/>
                    <a:pt x="390" y="103"/>
                    <a:pt x="389" y="103"/>
                  </a:cubicBezTo>
                  <a:cubicBezTo>
                    <a:pt x="388" y="103"/>
                    <a:pt x="388" y="103"/>
                    <a:pt x="387" y="103"/>
                  </a:cubicBezTo>
                  <a:cubicBezTo>
                    <a:pt x="386" y="104"/>
                    <a:pt x="386" y="105"/>
                    <a:pt x="386" y="105"/>
                  </a:cubicBezTo>
                  <a:cubicBezTo>
                    <a:pt x="387" y="106"/>
                    <a:pt x="387" y="108"/>
                    <a:pt x="387" y="109"/>
                  </a:cubicBezTo>
                  <a:cubicBezTo>
                    <a:pt x="388" y="110"/>
                    <a:pt x="390" y="110"/>
                    <a:pt x="390" y="111"/>
                  </a:cubicBezTo>
                  <a:cubicBezTo>
                    <a:pt x="390" y="112"/>
                    <a:pt x="389" y="114"/>
                    <a:pt x="390" y="115"/>
                  </a:cubicBezTo>
                  <a:cubicBezTo>
                    <a:pt x="390" y="115"/>
                    <a:pt x="393" y="115"/>
                    <a:pt x="393" y="116"/>
                  </a:cubicBezTo>
                  <a:cubicBezTo>
                    <a:pt x="393" y="117"/>
                    <a:pt x="396" y="120"/>
                    <a:pt x="398" y="121"/>
                  </a:cubicBezTo>
                  <a:cubicBezTo>
                    <a:pt x="399" y="121"/>
                    <a:pt x="401" y="122"/>
                    <a:pt x="401" y="123"/>
                  </a:cubicBezTo>
                  <a:cubicBezTo>
                    <a:pt x="401" y="124"/>
                    <a:pt x="402" y="125"/>
                    <a:pt x="401" y="125"/>
                  </a:cubicBezTo>
                  <a:cubicBezTo>
                    <a:pt x="401" y="126"/>
                    <a:pt x="401" y="127"/>
                    <a:pt x="401" y="129"/>
                  </a:cubicBezTo>
                  <a:cubicBezTo>
                    <a:pt x="402" y="130"/>
                    <a:pt x="403" y="131"/>
                    <a:pt x="404" y="131"/>
                  </a:cubicBezTo>
                  <a:cubicBezTo>
                    <a:pt x="405" y="131"/>
                    <a:pt x="405" y="130"/>
                    <a:pt x="406" y="131"/>
                  </a:cubicBezTo>
                  <a:cubicBezTo>
                    <a:pt x="407" y="131"/>
                    <a:pt x="407" y="132"/>
                    <a:pt x="408" y="131"/>
                  </a:cubicBezTo>
                  <a:cubicBezTo>
                    <a:pt x="409" y="130"/>
                    <a:pt x="408" y="128"/>
                    <a:pt x="409" y="128"/>
                  </a:cubicBezTo>
                  <a:cubicBezTo>
                    <a:pt x="409" y="128"/>
                    <a:pt x="410" y="131"/>
                    <a:pt x="410" y="132"/>
                  </a:cubicBezTo>
                  <a:cubicBezTo>
                    <a:pt x="411" y="133"/>
                    <a:pt x="412" y="136"/>
                    <a:pt x="412" y="137"/>
                  </a:cubicBezTo>
                  <a:cubicBezTo>
                    <a:pt x="413" y="138"/>
                    <a:pt x="415" y="138"/>
                    <a:pt x="416" y="138"/>
                  </a:cubicBezTo>
                  <a:cubicBezTo>
                    <a:pt x="417" y="138"/>
                    <a:pt x="417" y="137"/>
                    <a:pt x="418" y="137"/>
                  </a:cubicBezTo>
                  <a:cubicBezTo>
                    <a:pt x="419" y="137"/>
                    <a:pt x="420" y="137"/>
                    <a:pt x="420" y="137"/>
                  </a:cubicBezTo>
                  <a:cubicBezTo>
                    <a:pt x="421" y="138"/>
                    <a:pt x="422" y="137"/>
                    <a:pt x="423" y="137"/>
                  </a:cubicBezTo>
                  <a:cubicBezTo>
                    <a:pt x="423" y="137"/>
                    <a:pt x="425" y="136"/>
                    <a:pt x="425" y="136"/>
                  </a:cubicBezTo>
                  <a:cubicBezTo>
                    <a:pt x="425" y="135"/>
                    <a:pt x="426" y="134"/>
                    <a:pt x="427" y="134"/>
                  </a:cubicBezTo>
                  <a:cubicBezTo>
                    <a:pt x="428" y="133"/>
                    <a:pt x="428" y="133"/>
                    <a:pt x="430" y="133"/>
                  </a:cubicBezTo>
                  <a:cubicBezTo>
                    <a:pt x="431" y="132"/>
                    <a:pt x="432" y="131"/>
                    <a:pt x="432" y="131"/>
                  </a:cubicBezTo>
                  <a:cubicBezTo>
                    <a:pt x="433" y="130"/>
                    <a:pt x="434" y="128"/>
                    <a:pt x="434" y="127"/>
                  </a:cubicBezTo>
                  <a:cubicBezTo>
                    <a:pt x="433" y="127"/>
                    <a:pt x="433" y="126"/>
                    <a:pt x="432" y="126"/>
                  </a:cubicBezTo>
                  <a:cubicBezTo>
                    <a:pt x="431" y="125"/>
                    <a:pt x="431" y="125"/>
                    <a:pt x="431" y="124"/>
                  </a:cubicBezTo>
                  <a:cubicBezTo>
                    <a:pt x="432" y="124"/>
                    <a:pt x="432" y="124"/>
                    <a:pt x="432" y="123"/>
                  </a:cubicBezTo>
                  <a:cubicBezTo>
                    <a:pt x="432" y="122"/>
                    <a:pt x="433" y="120"/>
                    <a:pt x="432" y="119"/>
                  </a:cubicBezTo>
                  <a:cubicBezTo>
                    <a:pt x="431" y="118"/>
                    <a:pt x="432" y="118"/>
                    <a:pt x="431" y="118"/>
                  </a:cubicBezTo>
                  <a:cubicBezTo>
                    <a:pt x="430" y="118"/>
                    <a:pt x="429" y="118"/>
                    <a:pt x="429" y="117"/>
                  </a:cubicBezTo>
                  <a:cubicBezTo>
                    <a:pt x="429" y="116"/>
                    <a:pt x="430" y="116"/>
                    <a:pt x="430" y="115"/>
                  </a:cubicBezTo>
                  <a:cubicBezTo>
                    <a:pt x="430" y="114"/>
                    <a:pt x="430" y="113"/>
                    <a:pt x="429" y="113"/>
                  </a:cubicBezTo>
                  <a:cubicBezTo>
                    <a:pt x="428" y="112"/>
                    <a:pt x="427" y="112"/>
                    <a:pt x="427" y="111"/>
                  </a:cubicBezTo>
                  <a:cubicBezTo>
                    <a:pt x="427" y="110"/>
                    <a:pt x="426" y="107"/>
                    <a:pt x="427" y="107"/>
                  </a:cubicBezTo>
                  <a:cubicBezTo>
                    <a:pt x="428" y="107"/>
                    <a:pt x="429" y="108"/>
                    <a:pt x="429" y="108"/>
                  </a:cubicBezTo>
                  <a:cubicBezTo>
                    <a:pt x="430" y="108"/>
                    <a:pt x="431" y="107"/>
                    <a:pt x="432" y="108"/>
                  </a:cubicBezTo>
                  <a:cubicBezTo>
                    <a:pt x="433" y="108"/>
                    <a:pt x="433" y="108"/>
                    <a:pt x="434" y="107"/>
                  </a:cubicBezTo>
                  <a:cubicBezTo>
                    <a:pt x="434" y="107"/>
                    <a:pt x="434" y="104"/>
                    <a:pt x="434" y="103"/>
                  </a:cubicBezTo>
                  <a:cubicBezTo>
                    <a:pt x="434" y="101"/>
                    <a:pt x="434" y="99"/>
                    <a:pt x="435" y="98"/>
                  </a:cubicBezTo>
                  <a:cubicBezTo>
                    <a:pt x="436" y="98"/>
                    <a:pt x="436" y="97"/>
                    <a:pt x="437" y="96"/>
                  </a:cubicBezTo>
                  <a:cubicBezTo>
                    <a:pt x="438" y="96"/>
                    <a:pt x="437" y="96"/>
                    <a:pt x="438" y="95"/>
                  </a:cubicBezTo>
                  <a:cubicBezTo>
                    <a:pt x="439" y="94"/>
                    <a:pt x="439" y="93"/>
                    <a:pt x="440" y="92"/>
                  </a:cubicBezTo>
                  <a:cubicBezTo>
                    <a:pt x="440" y="91"/>
                    <a:pt x="441" y="89"/>
                    <a:pt x="443" y="90"/>
                  </a:cubicBezTo>
                  <a:cubicBezTo>
                    <a:pt x="444" y="91"/>
                    <a:pt x="444" y="92"/>
                    <a:pt x="445" y="92"/>
                  </a:cubicBezTo>
                  <a:cubicBezTo>
                    <a:pt x="447" y="93"/>
                    <a:pt x="448" y="95"/>
                    <a:pt x="449" y="95"/>
                  </a:cubicBezTo>
                  <a:cubicBezTo>
                    <a:pt x="449" y="95"/>
                    <a:pt x="450" y="97"/>
                    <a:pt x="450" y="97"/>
                  </a:cubicBezTo>
                  <a:cubicBezTo>
                    <a:pt x="450" y="98"/>
                    <a:pt x="452" y="99"/>
                    <a:pt x="452" y="100"/>
                  </a:cubicBezTo>
                  <a:cubicBezTo>
                    <a:pt x="452" y="101"/>
                    <a:pt x="453" y="103"/>
                    <a:pt x="452" y="103"/>
                  </a:cubicBezTo>
                  <a:cubicBezTo>
                    <a:pt x="452" y="103"/>
                    <a:pt x="451" y="104"/>
                    <a:pt x="451" y="104"/>
                  </a:cubicBezTo>
                  <a:cubicBezTo>
                    <a:pt x="452" y="105"/>
                    <a:pt x="453" y="105"/>
                    <a:pt x="453" y="107"/>
                  </a:cubicBezTo>
                  <a:cubicBezTo>
                    <a:pt x="454" y="109"/>
                    <a:pt x="453" y="110"/>
                    <a:pt x="454" y="111"/>
                  </a:cubicBezTo>
                  <a:cubicBezTo>
                    <a:pt x="455" y="112"/>
                    <a:pt x="455" y="113"/>
                    <a:pt x="455" y="114"/>
                  </a:cubicBezTo>
                  <a:cubicBezTo>
                    <a:pt x="454" y="115"/>
                    <a:pt x="455" y="117"/>
                    <a:pt x="456" y="117"/>
                  </a:cubicBezTo>
                  <a:cubicBezTo>
                    <a:pt x="456" y="118"/>
                    <a:pt x="459" y="121"/>
                    <a:pt x="461" y="122"/>
                  </a:cubicBezTo>
                  <a:cubicBezTo>
                    <a:pt x="462" y="123"/>
                    <a:pt x="463" y="124"/>
                    <a:pt x="464" y="125"/>
                  </a:cubicBezTo>
                  <a:cubicBezTo>
                    <a:pt x="464" y="125"/>
                    <a:pt x="466" y="128"/>
                    <a:pt x="467" y="129"/>
                  </a:cubicBezTo>
                  <a:cubicBezTo>
                    <a:pt x="468" y="131"/>
                    <a:pt x="468" y="133"/>
                    <a:pt x="470" y="134"/>
                  </a:cubicBezTo>
                  <a:cubicBezTo>
                    <a:pt x="472" y="135"/>
                    <a:pt x="473" y="135"/>
                    <a:pt x="473" y="136"/>
                  </a:cubicBezTo>
                  <a:cubicBezTo>
                    <a:pt x="472" y="138"/>
                    <a:pt x="473" y="140"/>
                    <a:pt x="474" y="140"/>
                  </a:cubicBezTo>
                  <a:cubicBezTo>
                    <a:pt x="475" y="140"/>
                    <a:pt x="477" y="138"/>
                    <a:pt x="478" y="138"/>
                  </a:cubicBezTo>
                  <a:cubicBezTo>
                    <a:pt x="478" y="138"/>
                    <a:pt x="482" y="139"/>
                    <a:pt x="482" y="141"/>
                  </a:cubicBezTo>
                  <a:cubicBezTo>
                    <a:pt x="482" y="143"/>
                    <a:pt x="480" y="145"/>
                    <a:pt x="481" y="145"/>
                  </a:cubicBezTo>
                  <a:cubicBezTo>
                    <a:pt x="481" y="146"/>
                    <a:pt x="482" y="146"/>
                    <a:pt x="483" y="147"/>
                  </a:cubicBezTo>
                  <a:cubicBezTo>
                    <a:pt x="484" y="148"/>
                    <a:pt x="486" y="149"/>
                    <a:pt x="485" y="150"/>
                  </a:cubicBezTo>
                  <a:cubicBezTo>
                    <a:pt x="484" y="150"/>
                    <a:pt x="483" y="151"/>
                    <a:pt x="483" y="152"/>
                  </a:cubicBezTo>
                  <a:cubicBezTo>
                    <a:pt x="484" y="152"/>
                    <a:pt x="485" y="152"/>
                    <a:pt x="485" y="152"/>
                  </a:cubicBezTo>
                  <a:cubicBezTo>
                    <a:pt x="486" y="152"/>
                    <a:pt x="486" y="152"/>
                    <a:pt x="487" y="153"/>
                  </a:cubicBezTo>
                  <a:cubicBezTo>
                    <a:pt x="488" y="154"/>
                    <a:pt x="490" y="156"/>
                    <a:pt x="490" y="157"/>
                  </a:cubicBezTo>
                  <a:cubicBezTo>
                    <a:pt x="491" y="158"/>
                    <a:pt x="493" y="162"/>
                    <a:pt x="494" y="163"/>
                  </a:cubicBezTo>
                  <a:cubicBezTo>
                    <a:pt x="494" y="164"/>
                    <a:pt x="495" y="165"/>
                    <a:pt x="496" y="165"/>
                  </a:cubicBezTo>
                  <a:cubicBezTo>
                    <a:pt x="497" y="166"/>
                    <a:pt x="497" y="166"/>
                    <a:pt x="499" y="166"/>
                  </a:cubicBezTo>
                  <a:cubicBezTo>
                    <a:pt x="500" y="166"/>
                    <a:pt x="499" y="165"/>
                    <a:pt x="500" y="165"/>
                  </a:cubicBezTo>
                  <a:cubicBezTo>
                    <a:pt x="500" y="164"/>
                    <a:pt x="501" y="164"/>
                    <a:pt x="502" y="165"/>
                  </a:cubicBezTo>
                  <a:cubicBezTo>
                    <a:pt x="503" y="165"/>
                    <a:pt x="504" y="165"/>
                    <a:pt x="505" y="165"/>
                  </a:cubicBezTo>
                  <a:cubicBezTo>
                    <a:pt x="506" y="166"/>
                    <a:pt x="506" y="165"/>
                    <a:pt x="507" y="165"/>
                  </a:cubicBezTo>
                  <a:cubicBezTo>
                    <a:pt x="508" y="164"/>
                    <a:pt x="510" y="162"/>
                    <a:pt x="511" y="162"/>
                  </a:cubicBezTo>
                  <a:cubicBezTo>
                    <a:pt x="511" y="161"/>
                    <a:pt x="512" y="160"/>
                    <a:pt x="514" y="159"/>
                  </a:cubicBezTo>
                  <a:cubicBezTo>
                    <a:pt x="515" y="159"/>
                    <a:pt x="516" y="158"/>
                    <a:pt x="517" y="158"/>
                  </a:cubicBezTo>
                  <a:cubicBezTo>
                    <a:pt x="517" y="157"/>
                    <a:pt x="518" y="156"/>
                    <a:pt x="518" y="154"/>
                  </a:cubicBezTo>
                  <a:cubicBezTo>
                    <a:pt x="517" y="153"/>
                    <a:pt x="517" y="152"/>
                    <a:pt x="516" y="151"/>
                  </a:cubicBezTo>
                  <a:cubicBezTo>
                    <a:pt x="515" y="150"/>
                    <a:pt x="515" y="147"/>
                    <a:pt x="515" y="147"/>
                  </a:cubicBezTo>
                  <a:cubicBezTo>
                    <a:pt x="515" y="146"/>
                    <a:pt x="514" y="145"/>
                    <a:pt x="514" y="144"/>
                  </a:cubicBezTo>
                  <a:cubicBezTo>
                    <a:pt x="514" y="142"/>
                    <a:pt x="512" y="140"/>
                    <a:pt x="512" y="138"/>
                  </a:cubicBezTo>
                  <a:cubicBezTo>
                    <a:pt x="513" y="137"/>
                    <a:pt x="514" y="135"/>
                    <a:pt x="515" y="136"/>
                  </a:cubicBezTo>
                  <a:cubicBezTo>
                    <a:pt x="516" y="136"/>
                    <a:pt x="516" y="137"/>
                    <a:pt x="517" y="137"/>
                  </a:cubicBezTo>
                  <a:cubicBezTo>
                    <a:pt x="518" y="136"/>
                    <a:pt x="517" y="135"/>
                    <a:pt x="519" y="135"/>
                  </a:cubicBezTo>
                  <a:cubicBezTo>
                    <a:pt x="521" y="135"/>
                    <a:pt x="523" y="134"/>
                    <a:pt x="523" y="133"/>
                  </a:cubicBezTo>
                  <a:cubicBezTo>
                    <a:pt x="523" y="132"/>
                    <a:pt x="523" y="131"/>
                    <a:pt x="523" y="131"/>
                  </a:cubicBezTo>
                  <a:cubicBezTo>
                    <a:pt x="524" y="130"/>
                    <a:pt x="525" y="131"/>
                    <a:pt x="526" y="129"/>
                  </a:cubicBezTo>
                  <a:cubicBezTo>
                    <a:pt x="527" y="127"/>
                    <a:pt x="526" y="127"/>
                    <a:pt x="527" y="126"/>
                  </a:cubicBezTo>
                  <a:cubicBezTo>
                    <a:pt x="528" y="126"/>
                    <a:pt x="530" y="126"/>
                    <a:pt x="531" y="126"/>
                  </a:cubicBezTo>
                  <a:cubicBezTo>
                    <a:pt x="532" y="125"/>
                    <a:pt x="534" y="124"/>
                    <a:pt x="535" y="124"/>
                  </a:cubicBezTo>
                  <a:cubicBezTo>
                    <a:pt x="536" y="123"/>
                    <a:pt x="537" y="123"/>
                    <a:pt x="539" y="123"/>
                  </a:cubicBezTo>
                  <a:cubicBezTo>
                    <a:pt x="540" y="122"/>
                    <a:pt x="543" y="123"/>
                    <a:pt x="543" y="122"/>
                  </a:cubicBezTo>
                  <a:cubicBezTo>
                    <a:pt x="542" y="121"/>
                    <a:pt x="542" y="120"/>
                    <a:pt x="543" y="120"/>
                  </a:cubicBezTo>
                  <a:cubicBezTo>
                    <a:pt x="544" y="120"/>
                    <a:pt x="545" y="120"/>
                    <a:pt x="545" y="119"/>
                  </a:cubicBezTo>
                  <a:cubicBezTo>
                    <a:pt x="544" y="118"/>
                    <a:pt x="544" y="117"/>
                    <a:pt x="544" y="116"/>
                  </a:cubicBezTo>
                  <a:cubicBezTo>
                    <a:pt x="544" y="115"/>
                    <a:pt x="543" y="114"/>
                    <a:pt x="544" y="113"/>
                  </a:cubicBezTo>
                  <a:cubicBezTo>
                    <a:pt x="545" y="112"/>
                    <a:pt x="545" y="111"/>
                    <a:pt x="546" y="110"/>
                  </a:cubicBezTo>
                  <a:cubicBezTo>
                    <a:pt x="547" y="109"/>
                    <a:pt x="547" y="107"/>
                    <a:pt x="548" y="108"/>
                  </a:cubicBezTo>
                  <a:cubicBezTo>
                    <a:pt x="549" y="108"/>
                    <a:pt x="549" y="106"/>
                    <a:pt x="550" y="106"/>
                  </a:cubicBezTo>
                  <a:cubicBezTo>
                    <a:pt x="551" y="106"/>
                    <a:pt x="552" y="105"/>
                    <a:pt x="553" y="105"/>
                  </a:cubicBezTo>
                  <a:cubicBezTo>
                    <a:pt x="554" y="106"/>
                    <a:pt x="555" y="106"/>
                    <a:pt x="556" y="107"/>
                  </a:cubicBezTo>
                  <a:cubicBezTo>
                    <a:pt x="556" y="107"/>
                    <a:pt x="555" y="108"/>
                    <a:pt x="556" y="109"/>
                  </a:cubicBezTo>
                  <a:cubicBezTo>
                    <a:pt x="558" y="110"/>
                    <a:pt x="559" y="110"/>
                    <a:pt x="559" y="112"/>
                  </a:cubicBezTo>
                  <a:cubicBezTo>
                    <a:pt x="559" y="113"/>
                    <a:pt x="559" y="114"/>
                    <a:pt x="559" y="115"/>
                  </a:cubicBezTo>
                  <a:cubicBezTo>
                    <a:pt x="559" y="116"/>
                    <a:pt x="561" y="119"/>
                    <a:pt x="562" y="119"/>
                  </a:cubicBezTo>
                  <a:cubicBezTo>
                    <a:pt x="562" y="119"/>
                    <a:pt x="563" y="120"/>
                    <a:pt x="564" y="119"/>
                  </a:cubicBezTo>
                  <a:cubicBezTo>
                    <a:pt x="566" y="119"/>
                    <a:pt x="567" y="118"/>
                    <a:pt x="566" y="117"/>
                  </a:cubicBezTo>
                  <a:cubicBezTo>
                    <a:pt x="566" y="116"/>
                    <a:pt x="566" y="115"/>
                    <a:pt x="567" y="115"/>
                  </a:cubicBezTo>
                  <a:cubicBezTo>
                    <a:pt x="567" y="115"/>
                    <a:pt x="568" y="114"/>
                    <a:pt x="568" y="113"/>
                  </a:cubicBezTo>
                  <a:cubicBezTo>
                    <a:pt x="568" y="112"/>
                    <a:pt x="568" y="111"/>
                    <a:pt x="568" y="110"/>
                  </a:cubicBezTo>
                  <a:cubicBezTo>
                    <a:pt x="569" y="108"/>
                    <a:pt x="570" y="107"/>
                    <a:pt x="571" y="107"/>
                  </a:cubicBezTo>
                  <a:cubicBezTo>
                    <a:pt x="573" y="107"/>
                    <a:pt x="573" y="106"/>
                    <a:pt x="573" y="105"/>
                  </a:cubicBezTo>
                  <a:cubicBezTo>
                    <a:pt x="573" y="104"/>
                    <a:pt x="573" y="103"/>
                    <a:pt x="574" y="103"/>
                  </a:cubicBezTo>
                  <a:cubicBezTo>
                    <a:pt x="574" y="102"/>
                    <a:pt x="574" y="100"/>
                    <a:pt x="574" y="99"/>
                  </a:cubicBezTo>
                  <a:cubicBezTo>
                    <a:pt x="574" y="98"/>
                    <a:pt x="575" y="96"/>
                    <a:pt x="576" y="96"/>
                  </a:cubicBezTo>
                  <a:cubicBezTo>
                    <a:pt x="577" y="96"/>
                    <a:pt x="577" y="97"/>
                    <a:pt x="578" y="98"/>
                  </a:cubicBezTo>
                  <a:cubicBezTo>
                    <a:pt x="578" y="99"/>
                    <a:pt x="579" y="100"/>
                    <a:pt x="579" y="101"/>
                  </a:cubicBezTo>
                  <a:cubicBezTo>
                    <a:pt x="578" y="103"/>
                    <a:pt x="578" y="104"/>
                    <a:pt x="578" y="105"/>
                  </a:cubicBezTo>
                  <a:cubicBezTo>
                    <a:pt x="579" y="105"/>
                    <a:pt x="582" y="107"/>
                    <a:pt x="582" y="108"/>
                  </a:cubicBezTo>
                  <a:cubicBezTo>
                    <a:pt x="582" y="109"/>
                    <a:pt x="581" y="110"/>
                    <a:pt x="582" y="111"/>
                  </a:cubicBezTo>
                  <a:cubicBezTo>
                    <a:pt x="583" y="112"/>
                    <a:pt x="583" y="112"/>
                    <a:pt x="583" y="113"/>
                  </a:cubicBezTo>
                  <a:cubicBezTo>
                    <a:pt x="582" y="113"/>
                    <a:pt x="583" y="114"/>
                    <a:pt x="584" y="115"/>
                  </a:cubicBezTo>
                  <a:cubicBezTo>
                    <a:pt x="584" y="116"/>
                    <a:pt x="585" y="119"/>
                    <a:pt x="587" y="120"/>
                  </a:cubicBezTo>
                  <a:cubicBezTo>
                    <a:pt x="588" y="121"/>
                    <a:pt x="589" y="121"/>
                    <a:pt x="589" y="122"/>
                  </a:cubicBezTo>
                  <a:cubicBezTo>
                    <a:pt x="589" y="124"/>
                    <a:pt x="588" y="125"/>
                    <a:pt x="589" y="126"/>
                  </a:cubicBezTo>
                  <a:cubicBezTo>
                    <a:pt x="589" y="128"/>
                    <a:pt x="591" y="129"/>
                    <a:pt x="592" y="129"/>
                  </a:cubicBezTo>
                  <a:cubicBezTo>
                    <a:pt x="593" y="129"/>
                    <a:pt x="593" y="128"/>
                    <a:pt x="594" y="128"/>
                  </a:cubicBezTo>
                  <a:cubicBezTo>
                    <a:pt x="594" y="127"/>
                    <a:pt x="595" y="128"/>
                    <a:pt x="596" y="129"/>
                  </a:cubicBezTo>
                  <a:cubicBezTo>
                    <a:pt x="597" y="129"/>
                    <a:pt x="599" y="129"/>
                    <a:pt x="600" y="129"/>
                  </a:cubicBezTo>
                  <a:cubicBezTo>
                    <a:pt x="601" y="129"/>
                    <a:pt x="602" y="129"/>
                    <a:pt x="602" y="129"/>
                  </a:cubicBezTo>
                  <a:cubicBezTo>
                    <a:pt x="603" y="129"/>
                    <a:pt x="605" y="127"/>
                    <a:pt x="605" y="129"/>
                  </a:cubicBezTo>
                  <a:cubicBezTo>
                    <a:pt x="606" y="130"/>
                    <a:pt x="605" y="131"/>
                    <a:pt x="606" y="131"/>
                  </a:cubicBezTo>
                  <a:cubicBezTo>
                    <a:pt x="607" y="131"/>
                    <a:pt x="608" y="131"/>
                    <a:pt x="609" y="131"/>
                  </a:cubicBezTo>
                  <a:cubicBezTo>
                    <a:pt x="610" y="132"/>
                    <a:pt x="612" y="132"/>
                    <a:pt x="613" y="132"/>
                  </a:cubicBezTo>
                  <a:cubicBezTo>
                    <a:pt x="613" y="132"/>
                    <a:pt x="614" y="132"/>
                    <a:pt x="616" y="133"/>
                  </a:cubicBezTo>
                  <a:cubicBezTo>
                    <a:pt x="618" y="134"/>
                    <a:pt x="618" y="134"/>
                    <a:pt x="619" y="134"/>
                  </a:cubicBezTo>
                  <a:cubicBezTo>
                    <a:pt x="620" y="135"/>
                    <a:pt x="620" y="135"/>
                    <a:pt x="621" y="136"/>
                  </a:cubicBezTo>
                  <a:cubicBezTo>
                    <a:pt x="621" y="137"/>
                    <a:pt x="623" y="139"/>
                    <a:pt x="624" y="139"/>
                  </a:cubicBezTo>
                  <a:cubicBezTo>
                    <a:pt x="625" y="139"/>
                    <a:pt x="627" y="140"/>
                    <a:pt x="627" y="139"/>
                  </a:cubicBezTo>
                  <a:cubicBezTo>
                    <a:pt x="628" y="137"/>
                    <a:pt x="629" y="135"/>
                    <a:pt x="629" y="134"/>
                  </a:cubicBezTo>
                  <a:cubicBezTo>
                    <a:pt x="629" y="133"/>
                    <a:pt x="632" y="130"/>
                    <a:pt x="633" y="130"/>
                  </a:cubicBezTo>
                  <a:cubicBezTo>
                    <a:pt x="635" y="131"/>
                    <a:pt x="638" y="133"/>
                    <a:pt x="639" y="134"/>
                  </a:cubicBezTo>
                  <a:cubicBezTo>
                    <a:pt x="640" y="134"/>
                    <a:pt x="642" y="136"/>
                    <a:pt x="643" y="135"/>
                  </a:cubicBezTo>
                  <a:cubicBezTo>
                    <a:pt x="644" y="134"/>
                    <a:pt x="644" y="133"/>
                    <a:pt x="645" y="133"/>
                  </a:cubicBezTo>
                  <a:cubicBezTo>
                    <a:pt x="646" y="133"/>
                    <a:pt x="645" y="132"/>
                    <a:pt x="646" y="132"/>
                  </a:cubicBezTo>
                  <a:cubicBezTo>
                    <a:pt x="646" y="131"/>
                    <a:pt x="646" y="129"/>
                    <a:pt x="647" y="129"/>
                  </a:cubicBezTo>
                  <a:cubicBezTo>
                    <a:pt x="649" y="129"/>
                    <a:pt x="650" y="129"/>
                    <a:pt x="650" y="128"/>
                  </a:cubicBezTo>
                  <a:cubicBezTo>
                    <a:pt x="650" y="126"/>
                    <a:pt x="651" y="128"/>
                    <a:pt x="652" y="128"/>
                  </a:cubicBezTo>
                  <a:cubicBezTo>
                    <a:pt x="651" y="129"/>
                    <a:pt x="651" y="131"/>
                    <a:pt x="652" y="132"/>
                  </a:cubicBezTo>
                  <a:cubicBezTo>
                    <a:pt x="652" y="132"/>
                    <a:pt x="654" y="133"/>
                    <a:pt x="653" y="135"/>
                  </a:cubicBezTo>
                  <a:cubicBezTo>
                    <a:pt x="653" y="136"/>
                    <a:pt x="652" y="136"/>
                    <a:pt x="652" y="137"/>
                  </a:cubicBezTo>
                  <a:cubicBezTo>
                    <a:pt x="652" y="139"/>
                    <a:pt x="653" y="143"/>
                    <a:pt x="653" y="143"/>
                  </a:cubicBezTo>
                  <a:cubicBezTo>
                    <a:pt x="653" y="143"/>
                    <a:pt x="653" y="147"/>
                    <a:pt x="653" y="148"/>
                  </a:cubicBezTo>
                  <a:cubicBezTo>
                    <a:pt x="653" y="149"/>
                    <a:pt x="652" y="150"/>
                    <a:pt x="651" y="150"/>
                  </a:cubicBezTo>
                  <a:cubicBezTo>
                    <a:pt x="651" y="151"/>
                    <a:pt x="651" y="152"/>
                    <a:pt x="652" y="153"/>
                  </a:cubicBezTo>
                  <a:cubicBezTo>
                    <a:pt x="652" y="154"/>
                    <a:pt x="654" y="155"/>
                    <a:pt x="654" y="157"/>
                  </a:cubicBezTo>
                  <a:cubicBezTo>
                    <a:pt x="654" y="159"/>
                    <a:pt x="654" y="160"/>
                    <a:pt x="653" y="161"/>
                  </a:cubicBezTo>
                  <a:cubicBezTo>
                    <a:pt x="652" y="162"/>
                    <a:pt x="652" y="163"/>
                    <a:pt x="653" y="164"/>
                  </a:cubicBezTo>
                  <a:cubicBezTo>
                    <a:pt x="653" y="165"/>
                    <a:pt x="653" y="165"/>
                    <a:pt x="653" y="165"/>
                  </a:cubicBezTo>
                  <a:cubicBezTo>
                    <a:pt x="653" y="165"/>
                    <a:pt x="651" y="166"/>
                    <a:pt x="651" y="166"/>
                  </a:cubicBezTo>
                  <a:cubicBezTo>
                    <a:pt x="651" y="167"/>
                    <a:pt x="650" y="167"/>
                    <a:pt x="650" y="168"/>
                  </a:cubicBezTo>
                  <a:cubicBezTo>
                    <a:pt x="651" y="168"/>
                    <a:pt x="651" y="169"/>
                    <a:pt x="650" y="169"/>
                  </a:cubicBezTo>
                  <a:cubicBezTo>
                    <a:pt x="650" y="170"/>
                    <a:pt x="650" y="172"/>
                    <a:pt x="650" y="172"/>
                  </a:cubicBezTo>
                  <a:cubicBezTo>
                    <a:pt x="651" y="172"/>
                    <a:pt x="652" y="173"/>
                    <a:pt x="652" y="173"/>
                  </a:cubicBezTo>
                  <a:cubicBezTo>
                    <a:pt x="652" y="173"/>
                    <a:pt x="652" y="174"/>
                    <a:pt x="652" y="174"/>
                  </a:cubicBezTo>
                  <a:cubicBezTo>
                    <a:pt x="652" y="175"/>
                    <a:pt x="653" y="175"/>
                    <a:pt x="653" y="176"/>
                  </a:cubicBezTo>
                  <a:cubicBezTo>
                    <a:pt x="654" y="176"/>
                    <a:pt x="655" y="175"/>
                    <a:pt x="655" y="176"/>
                  </a:cubicBezTo>
                  <a:cubicBezTo>
                    <a:pt x="655" y="176"/>
                    <a:pt x="655" y="177"/>
                    <a:pt x="655" y="177"/>
                  </a:cubicBezTo>
                  <a:cubicBezTo>
                    <a:pt x="655" y="178"/>
                    <a:pt x="654" y="178"/>
                    <a:pt x="654" y="179"/>
                  </a:cubicBezTo>
                  <a:cubicBezTo>
                    <a:pt x="655" y="179"/>
                    <a:pt x="654" y="180"/>
                    <a:pt x="653" y="181"/>
                  </a:cubicBezTo>
                  <a:cubicBezTo>
                    <a:pt x="652" y="181"/>
                    <a:pt x="651" y="180"/>
                    <a:pt x="651" y="181"/>
                  </a:cubicBezTo>
                  <a:cubicBezTo>
                    <a:pt x="651" y="181"/>
                    <a:pt x="650" y="181"/>
                    <a:pt x="650" y="181"/>
                  </a:cubicBezTo>
                  <a:cubicBezTo>
                    <a:pt x="649" y="181"/>
                    <a:pt x="649" y="181"/>
                    <a:pt x="648" y="181"/>
                  </a:cubicBezTo>
                  <a:cubicBezTo>
                    <a:pt x="648" y="182"/>
                    <a:pt x="648" y="183"/>
                    <a:pt x="649" y="184"/>
                  </a:cubicBezTo>
                  <a:cubicBezTo>
                    <a:pt x="649" y="184"/>
                    <a:pt x="651" y="186"/>
                    <a:pt x="651" y="186"/>
                  </a:cubicBezTo>
                  <a:cubicBezTo>
                    <a:pt x="651" y="186"/>
                    <a:pt x="648" y="188"/>
                    <a:pt x="647" y="188"/>
                  </a:cubicBezTo>
                  <a:cubicBezTo>
                    <a:pt x="645" y="187"/>
                    <a:pt x="644" y="187"/>
                    <a:pt x="643" y="188"/>
                  </a:cubicBezTo>
                  <a:cubicBezTo>
                    <a:pt x="643" y="189"/>
                    <a:pt x="642" y="190"/>
                    <a:pt x="641" y="190"/>
                  </a:cubicBezTo>
                  <a:cubicBezTo>
                    <a:pt x="640" y="190"/>
                    <a:pt x="639" y="189"/>
                    <a:pt x="638" y="189"/>
                  </a:cubicBezTo>
                  <a:cubicBezTo>
                    <a:pt x="638" y="189"/>
                    <a:pt x="636" y="189"/>
                    <a:pt x="635" y="190"/>
                  </a:cubicBezTo>
                  <a:cubicBezTo>
                    <a:pt x="635" y="190"/>
                    <a:pt x="635" y="190"/>
                    <a:pt x="635" y="191"/>
                  </a:cubicBezTo>
                  <a:cubicBezTo>
                    <a:pt x="635" y="193"/>
                    <a:pt x="635" y="194"/>
                    <a:pt x="634" y="194"/>
                  </a:cubicBezTo>
                  <a:cubicBezTo>
                    <a:pt x="633" y="194"/>
                    <a:pt x="633" y="194"/>
                    <a:pt x="632" y="194"/>
                  </a:cubicBezTo>
                  <a:cubicBezTo>
                    <a:pt x="632" y="195"/>
                    <a:pt x="632" y="195"/>
                    <a:pt x="631" y="195"/>
                  </a:cubicBezTo>
                  <a:cubicBezTo>
                    <a:pt x="630" y="194"/>
                    <a:pt x="628" y="194"/>
                    <a:pt x="627" y="195"/>
                  </a:cubicBezTo>
                  <a:cubicBezTo>
                    <a:pt x="626" y="197"/>
                    <a:pt x="624" y="199"/>
                    <a:pt x="624" y="199"/>
                  </a:cubicBezTo>
                  <a:cubicBezTo>
                    <a:pt x="624" y="199"/>
                    <a:pt x="622" y="199"/>
                    <a:pt x="621" y="200"/>
                  </a:cubicBezTo>
                  <a:cubicBezTo>
                    <a:pt x="621" y="201"/>
                    <a:pt x="620" y="203"/>
                    <a:pt x="620" y="203"/>
                  </a:cubicBezTo>
                  <a:cubicBezTo>
                    <a:pt x="619" y="204"/>
                    <a:pt x="618" y="205"/>
                    <a:pt x="618" y="205"/>
                  </a:cubicBezTo>
                  <a:cubicBezTo>
                    <a:pt x="617" y="205"/>
                    <a:pt x="617" y="205"/>
                    <a:pt x="617" y="206"/>
                  </a:cubicBezTo>
                  <a:cubicBezTo>
                    <a:pt x="616" y="207"/>
                    <a:pt x="615" y="208"/>
                    <a:pt x="615" y="208"/>
                  </a:cubicBezTo>
                  <a:cubicBezTo>
                    <a:pt x="615" y="209"/>
                    <a:pt x="615" y="210"/>
                    <a:pt x="615" y="210"/>
                  </a:cubicBezTo>
                  <a:cubicBezTo>
                    <a:pt x="614" y="210"/>
                    <a:pt x="614" y="210"/>
                    <a:pt x="614" y="210"/>
                  </a:cubicBezTo>
                  <a:cubicBezTo>
                    <a:pt x="614" y="210"/>
                    <a:pt x="615" y="211"/>
                    <a:pt x="616" y="211"/>
                  </a:cubicBezTo>
                  <a:cubicBezTo>
                    <a:pt x="616" y="212"/>
                    <a:pt x="617" y="211"/>
                    <a:pt x="618" y="212"/>
                  </a:cubicBezTo>
                  <a:cubicBezTo>
                    <a:pt x="618" y="213"/>
                    <a:pt x="619" y="213"/>
                    <a:pt x="619" y="212"/>
                  </a:cubicBezTo>
                  <a:cubicBezTo>
                    <a:pt x="619" y="212"/>
                    <a:pt x="621" y="210"/>
                    <a:pt x="623" y="210"/>
                  </a:cubicBezTo>
                  <a:cubicBezTo>
                    <a:pt x="624" y="210"/>
                    <a:pt x="627" y="211"/>
                    <a:pt x="627" y="211"/>
                  </a:cubicBezTo>
                  <a:cubicBezTo>
                    <a:pt x="628" y="212"/>
                    <a:pt x="629" y="214"/>
                    <a:pt x="630" y="214"/>
                  </a:cubicBezTo>
                  <a:cubicBezTo>
                    <a:pt x="630" y="215"/>
                    <a:pt x="632" y="218"/>
                    <a:pt x="632" y="218"/>
                  </a:cubicBezTo>
                  <a:cubicBezTo>
                    <a:pt x="632" y="222"/>
                    <a:pt x="632" y="222"/>
                    <a:pt x="632" y="222"/>
                  </a:cubicBezTo>
                  <a:cubicBezTo>
                    <a:pt x="632" y="222"/>
                    <a:pt x="631" y="221"/>
                    <a:pt x="631" y="221"/>
                  </a:cubicBezTo>
                  <a:cubicBezTo>
                    <a:pt x="630" y="221"/>
                    <a:pt x="632" y="223"/>
                    <a:pt x="632" y="223"/>
                  </a:cubicBezTo>
                  <a:cubicBezTo>
                    <a:pt x="632" y="224"/>
                    <a:pt x="633" y="225"/>
                    <a:pt x="633" y="225"/>
                  </a:cubicBezTo>
                  <a:cubicBezTo>
                    <a:pt x="633" y="225"/>
                    <a:pt x="633" y="226"/>
                    <a:pt x="633" y="226"/>
                  </a:cubicBezTo>
                  <a:cubicBezTo>
                    <a:pt x="637" y="229"/>
                    <a:pt x="637" y="229"/>
                    <a:pt x="637" y="229"/>
                  </a:cubicBezTo>
                  <a:cubicBezTo>
                    <a:pt x="640" y="231"/>
                    <a:pt x="636" y="233"/>
                    <a:pt x="635" y="234"/>
                  </a:cubicBezTo>
                  <a:cubicBezTo>
                    <a:pt x="634" y="235"/>
                    <a:pt x="632" y="233"/>
                    <a:pt x="632" y="229"/>
                  </a:cubicBezTo>
                  <a:cubicBezTo>
                    <a:pt x="632" y="228"/>
                    <a:pt x="631" y="228"/>
                    <a:pt x="630" y="228"/>
                  </a:cubicBezTo>
                  <a:cubicBezTo>
                    <a:pt x="630" y="228"/>
                    <a:pt x="629" y="228"/>
                    <a:pt x="629" y="227"/>
                  </a:cubicBezTo>
                  <a:cubicBezTo>
                    <a:pt x="629" y="226"/>
                    <a:pt x="629" y="225"/>
                    <a:pt x="628" y="225"/>
                  </a:cubicBezTo>
                  <a:cubicBezTo>
                    <a:pt x="628" y="224"/>
                    <a:pt x="628" y="224"/>
                    <a:pt x="628" y="223"/>
                  </a:cubicBezTo>
                  <a:cubicBezTo>
                    <a:pt x="627" y="222"/>
                    <a:pt x="627" y="220"/>
                    <a:pt x="627" y="220"/>
                  </a:cubicBezTo>
                  <a:cubicBezTo>
                    <a:pt x="627" y="220"/>
                    <a:pt x="625" y="220"/>
                    <a:pt x="625" y="219"/>
                  </a:cubicBezTo>
                  <a:cubicBezTo>
                    <a:pt x="625" y="218"/>
                    <a:pt x="624" y="217"/>
                    <a:pt x="623" y="217"/>
                  </a:cubicBezTo>
                  <a:cubicBezTo>
                    <a:pt x="622" y="217"/>
                    <a:pt x="621" y="219"/>
                    <a:pt x="621" y="220"/>
                  </a:cubicBezTo>
                  <a:cubicBezTo>
                    <a:pt x="621" y="221"/>
                    <a:pt x="623" y="222"/>
                    <a:pt x="623" y="223"/>
                  </a:cubicBezTo>
                  <a:cubicBezTo>
                    <a:pt x="623" y="223"/>
                    <a:pt x="622" y="225"/>
                    <a:pt x="621" y="225"/>
                  </a:cubicBezTo>
                  <a:cubicBezTo>
                    <a:pt x="620" y="225"/>
                    <a:pt x="620" y="224"/>
                    <a:pt x="619" y="223"/>
                  </a:cubicBezTo>
                  <a:cubicBezTo>
                    <a:pt x="615" y="218"/>
                    <a:pt x="617" y="224"/>
                    <a:pt x="615" y="220"/>
                  </a:cubicBezTo>
                  <a:cubicBezTo>
                    <a:pt x="614" y="219"/>
                    <a:pt x="613" y="219"/>
                    <a:pt x="611" y="218"/>
                  </a:cubicBezTo>
                  <a:cubicBezTo>
                    <a:pt x="609" y="218"/>
                    <a:pt x="609" y="216"/>
                    <a:pt x="608" y="215"/>
                  </a:cubicBezTo>
                  <a:cubicBezTo>
                    <a:pt x="607" y="214"/>
                    <a:pt x="606" y="215"/>
                    <a:pt x="605" y="214"/>
                  </a:cubicBezTo>
                  <a:cubicBezTo>
                    <a:pt x="604" y="214"/>
                    <a:pt x="603" y="213"/>
                    <a:pt x="603" y="212"/>
                  </a:cubicBezTo>
                  <a:cubicBezTo>
                    <a:pt x="603" y="211"/>
                    <a:pt x="603" y="211"/>
                    <a:pt x="603" y="209"/>
                  </a:cubicBezTo>
                  <a:cubicBezTo>
                    <a:pt x="602" y="208"/>
                    <a:pt x="602" y="208"/>
                    <a:pt x="602" y="207"/>
                  </a:cubicBezTo>
                  <a:cubicBezTo>
                    <a:pt x="602" y="205"/>
                    <a:pt x="601" y="204"/>
                    <a:pt x="601" y="202"/>
                  </a:cubicBezTo>
                  <a:cubicBezTo>
                    <a:pt x="601" y="201"/>
                    <a:pt x="602" y="200"/>
                    <a:pt x="601" y="199"/>
                  </a:cubicBezTo>
                  <a:cubicBezTo>
                    <a:pt x="601" y="198"/>
                    <a:pt x="601" y="197"/>
                    <a:pt x="601" y="197"/>
                  </a:cubicBezTo>
                  <a:cubicBezTo>
                    <a:pt x="601" y="197"/>
                    <a:pt x="600" y="197"/>
                    <a:pt x="599" y="198"/>
                  </a:cubicBezTo>
                  <a:cubicBezTo>
                    <a:pt x="598" y="198"/>
                    <a:pt x="597" y="198"/>
                    <a:pt x="596" y="198"/>
                  </a:cubicBezTo>
                  <a:cubicBezTo>
                    <a:pt x="596" y="198"/>
                    <a:pt x="595" y="198"/>
                    <a:pt x="594" y="199"/>
                  </a:cubicBezTo>
                  <a:cubicBezTo>
                    <a:pt x="593" y="199"/>
                    <a:pt x="593" y="200"/>
                    <a:pt x="592" y="200"/>
                  </a:cubicBezTo>
                  <a:cubicBezTo>
                    <a:pt x="591" y="199"/>
                    <a:pt x="590" y="199"/>
                    <a:pt x="590" y="198"/>
                  </a:cubicBezTo>
                  <a:cubicBezTo>
                    <a:pt x="591" y="197"/>
                    <a:pt x="591" y="196"/>
                    <a:pt x="590" y="196"/>
                  </a:cubicBezTo>
                  <a:cubicBezTo>
                    <a:pt x="590" y="196"/>
                    <a:pt x="590" y="196"/>
                    <a:pt x="591" y="195"/>
                  </a:cubicBezTo>
                  <a:cubicBezTo>
                    <a:pt x="591" y="194"/>
                    <a:pt x="591" y="193"/>
                    <a:pt x="591" y="193"/>
                  </a:cubicBezTo>
                  <a:cubicBezTo>
                    <a:pt x="591" y="193"/>
                    <a:pt x="589" y="192"/>
                    <a:pt x="588" y="193"/>
                  </a:cubicBezTo>
                  <a:cubicBezTo>
                    <a:pt x="588" y="193"/>
                    <a:pt x="587" y="195"/>
                    <a:pt x="586" y="195"/>
                  </a:cubicBezTo>
                  <a:cubicBezTo>
                    <a:pt x="586" y="196"/>
                    <a:pt x="585" y="196"/>
                    <a:pt x="584" y="196"/>
                  </a:cubicBezTo>
                  <a:cubicBezTo>
                    <a:pt x="583" y="196"/>
                    <a:pt x="582" y="196"/>
                    <a:pt x="581" y="196"/>
                  </a:cubicBezTo>
                  <a:cubicBezTo>
                    <a:pt x="580" y="196"/>
                    <a:pt x="580" y="197"/>
                    <a:pt x="579" y="196"/>
                  </a:cubicBezTo>
                  <a:cubicBezTo>
                    <a:pt x="579" y="195"/>
                    <a:pt x="578" y="194"/>
                    <a:pt x="578" y="194"/>
                  </a:cubicBezTo>
                  <a:cubicBezTo>
                    <a:pt x="578" y="194"/>
                    <a:pt x="576" y="194"/>
                    <a:pt x="575" y="195"/>
                  </a:cubicBezTo>
                  <a:cubicBezTo>
                    <a:pt x="575" y="196"/>
                    <a:pt x="574" y="199"/>
                    <a:pt x="574" y="200"/>
                  </a:cubicBezTo>
                  <a:cubicBezTo>
                    <a:pt x="574" y="200"/>
                    <a:pt x="574" y="201"/>
                    <a:pt x="574" y="201"/>
                  </a:cubicBezTo>
                  <a:cubicBezTo>
                    <a:pt x="574" y="202"/>
                    <a:pt x="575" y="202"/>
                    <a:pt x="575" y="203"/>
                  </a:cubicBezTo>
                  <a:cubicBezTo>
                    <a:pt x="574" y="203"/>
                    <a:pt x="574" y="203"/>
                    <a:pt x="574" y="204"/>
                  </a:cubicBezTo>
                  <a:cubicBezTo>
                    <a:pt x="574" y="205"/>
                    <a:pt x="574" y="207"/>
                    <a:pt x="574" y="208"/>
                  </a:cubicBezTo>
                  <a:cubicBezTo>
                    <a:pt x="574" y="208"/>
                    <a:pt x="574" y="209"/>
                    <a:pt x="574" y="210"/>
                  </a:cubicBezTo>
                  <a:cubicBezTo>
                    <a:pt x="574" y="210"/>
                    <a:pt x="574" y="212"/>
                    <a:pt x="574" y="212"/>
                  </a:cubicBezTo>
                  <a:cubicBezTo>
                    <a:pt x="574" y="213"/>
                    <a:pt x="574" y="214"/>
                    <a:pt x="574" y="214"/>
                  </a:cubicBezTo>
                  <a:cubicBezTo>
                    <a:pt x="574" y="215"/>
                    <a:pt x="575" y="215"/>
                    <a:pt x="575" y="216"/>
                  </a:cubicBezTo>
                  <a:cubicBezTo>
                    <a:pt x="574" y="217"/>
                    <a:pt x="574" y="218"/>
                    <a:pt x="574" y="218"/>
                  </a:cubicBezTo>
                  <a:cubicBezTo>
                    <a:pt x="574" y="218"/>
                    <a:pt x="574" y="219"/>
                    <a:pt x="574" y="220"/>
                  </a:cubicBezTo>
                  <a:cubicBezTo>
                    <a:pt x="574" y="221"/>
                    <a:pt x="573" y="222"/>
                    <a:pt x="574" y="224"/>
                  </a:cubicBezTo>
                  <a:cubicBezTo>
                    <a:pt x="575" y="225"/>
                    <a:pt x="577" y="225"/>
                    <a:pt x="577" y="225"/>
                  </a:cubicBezTo>
                  <a:cubicBezTo>
                    <a:pt x="577" y="225"/>
                    <a:pt x="576" y="226"/>
                    <a:pt x="576" y="227"/>
                  </a:cubicBezTo>
                  <a:cubicBezTo>
                    <a:pt x="576" y="228"/>
                    <a:pt x="576" y="228"/>
                    <a:pt x="575" y="228"/>
                  </a:cubicBezTo>
                  <a:cubicBezTo>
                    <a:pt x="575" y="228"/>
                    <a:pt x="574" y="229"/>
                    <a:pt x="575" y="229"/>
                  </a:cubicBezTo>
                  <a:cubicBezTo>
                    <a:pt x="575" y="230"/>
                    <a:pt x="576" y="230"/>
                    <a:pt x="576" y="231"/>
                  </a:cubicBezTo>
                  <a:cubicBezTo>
                    <a:pt x="575" y="231"/>
                    <a:pt x="575" y="232"/>
                    <a:pt x="576" y="232"/>
                  </a:cubicBezTo>
                  <a:cubicBezTo>
                    <a:pt x="576" y="232"/>
                    <a:pt x="577" y="231"/>
                    <a:pt x="577" y="232"/>
                  </a:cubicBezTo>
                  <a:cubicBezTo>
                    <a:pt x="578" y="232"/>
                    <a:pt x="577" y="232"/>
                    <a:pt x="576" y="233"/>
                  </a:cubicBezTo>
                  <a:cubicBezTo>
                    <a:pt x="576" y="234"/>
                    <a:pt x="576" y="236"/>
                    <a:pt x="576" y="236"/>
                  </a:cubicBezTo>
                  <a:cubicBezTo>
                    <a:pt x="576" y="237"/>
                    <a:pt x="577" y="238"/>
                    <a:pt x="577" y="239"/>
                  </a:cubicBezTo>
                  <a:cubicBezTo>
                    <a:pt x="577" y="239"/>
                    <a:pt x="577" y="239"/>
                    <a:pt x="577" y="240"/>
                  </a:cubicBezTo>
                  <a:cubicBezTo>
                    <a:pt x="577" y="241"/>
                    <a:pt x="578" y="241"/>
                    <a:pt x="578" y="242"/>
                  </a:cubicBezTo>
                  <a:cubicBezTo>
                    <a:pt x="577" y="242"/>
                    <a:pt x="578" y="243"/>
                    <a:pt x="578" y="243"/>
                  </a:cubicBezTo>
                  <a:cubicBezTo>
                    <a:pt x="579" y="244"/>
                    <a:pt x="579" y="244"/>
                    <a:pt x="579" y="245"/>
                  </a:cubicBezTo>
                  <a:cubicBezTo>
                    <a:pt x="579" y="246"/>
                    <a:pt x="578" y="249"/>
                    <a:pt x="577" y="249"/>
                  </a:cubicBezTo>
                  <a:cubicBezTo>
                    <a:pt x="576" y="249"/>
                    <a:pt x="575" y="249"/>
                    <a:pt x="575" y="250"/>
                  </a:cubicBezTo>
                  <a:cubicBezTo>
                    <a:pt x="574" y="250"/>
                    <a:pt x="574" y="250"/>
                    <a:pt x="573" y="250"/>
                  </a:cubicBezTo>
                  <a:cubicBezTo>
                    <a:pt x="573" y="250"/>
                    <a:pt x="571" y="247"/>
                    <a:pt x="571" y="248"/>
                  </a:cubicBezTo>
                  <a:cubicBezTo>
                    <a:pt x="570" y="249"/>
                    <a:pt x="569" y="250"/>
                    <a:pt x="569" y="250"/>
                  </a:cubicBezTo>
                  <a:cubicBezTo>
                    <a:pt x="570" y="250"/>
                    <a:pt x="571" y="250"/>
                    <a:pt x="571" y="250"/>
                  </a:cubicBezTo>
                  <a:cubicBezTo>
                    <a:pt x="571" y="251"/>
                    <a:pt x="571" y="251"/>
                    <a:pt x="571" y="252"/>
                  </a:cubicBezTo>
                  <a:cubicBezTo>
                    <a:pt x="571" y="252"/>
                    <a:pt x="571" y="253"/>
                    <a:pt x="571" y="253"/>
                  </a:cubicBezTo>
                  <a:cubicBezTo>
                    <a:pt x="570" y="253"/>
                    <a:pt x="570" y="253"/>
                    <a:pt x="570" y="253"/>
                  </a:cubicBezTo>
                  <a:cubicBezTo>
                    <a:pt x="570" y="254"/>
                    <a:pt x="569" y="255"/>
                    <a:pt x="569" y="255"/>
                  </a:cubicBezTo>
                  <a:cubicBezTo>
                    <a:pt x="570" y="255"/>
                    <a:pt x="570" y="256"/>
                    <a:pt x="570" y="256"/>
                  </a:cubicBezTo>
                  <a:cubicBezTo>
                    <a:pt x="569" y="257"/>
                    <a:pt x="569" y="257"/>
                    <a:pt x="569" y="257"/>
                  </a:cubicBezTo>
                  <a:cubicBezTo>
                    <a:pt x="569" y="257"/>
                    <a:pt x="569" y="258"/>
                    <a:pt x="568" y="258"/>
                  </a:cubicBezTo>
                  <a:cubicBezTo>
                    <a:pt x="568" y="257"/>
                    <a:pt x="567" y="256"/>
                    <a:pt x="566" y="256"/>
                  </a:cubicBezTo>
                  <a:cubicBezTo>
                    <a:pt x="566" y="255"/>
                    <a:pt x="565" y="255"/>
                    <a:pt x="565" y="255"/>
                  </a:cubicBezTo>
                  <a:cubicBezTo>
                    <a:pt x="565" y="254"/>
                    <a:pt x="564" y="254"/>
                    <a:pt x="564" y="254"/>
                  </a:cubicBezTo>
                  <a:cubicBezTo>
                    <a:pt x="563" y="254"/>
                    <a:pt x="562" y="254"/>
                    <a:pt x="562" y="253"/>
                  </a:cubicBezTo>
                  <a:cubicBezTo>
                    <a:pt x="561" y="253"/>
                    <a:pt x="560" y="252"/>
                    <a:pt x="560" y="253"/>
                  </a:cubicBezTo>
                  <a:cubicBezTo>
                    <a:pt x="560" y="253"/>
                    <a:pt x="560" y="254"/>
                    <a:pt x="559" y="253"/>
                  </a:cubicBezTo>
                  <a:cubicBezTo>
                    <a:pt x="558" y="253"/>
                    <a:pt x="557" y="253"/>
                    <a:pt x="557" y="253"/>
                  </a:cubicBezTo>
                  <a:cubicBezTo>
                    <a:pt x="557" y="254"/>
                    <a:pt x="557" y="255"/>
                    <a:pt x="557" y="255"/>
                  </a:cubicBezTo>
                  <a:cubicBezTo>
                    <a:pt x="557" y="256"/>
                    <a:pt x="556" y="256"/>
                    <a:pt x="556" y="255"/>
                  </a:cubicBezTo>
                  <a:cubicBezTo>
                    <a:pt x="556" y="254"/>
                    <a:pt x="556" y="253"/>
                    <a:pt x="555" y="253"/>
                  </a:cubicBezTo>
                  <a:cubicBezTo>
                    <a:pt x="555" y="253"/>
                    <a:pt x="553" y="253"/>
                    <a:pt x="554" y="254"/>
                  </a:cubicBezTo>
                  <a:cubicBezTo>
                    <a:pt x="554" y="255"/>
                    <a:pt x="555" y="255"/>
                    <a:pt x="555" y="256"/>
                  </a:cubicBezTo>
                  <a:cubicBezTo>
                    <a:pt x="555" y="257"/>
                    <a:pt x="555" y="257"/>
                    <a:pt x="555" y="257"/>
                  </a:cubicBezTo>
                  <a:cubicBezTo>
                    <a:pt x="554" y="257"/>
                    <a:pt x="554" y="257"/>
                    <a:pt x="554" y="256"/>
                  </a:cubicBezTo>
                  <a:cubicBezTo>
                    <a:pt x="554" y="256"/>
                    <a:pt x="554" y="256"/>
                    <a:pt x="553" y="256"/>
                  </a:cubicBezTo>
                  <a:cubicBezTo>
                    <a:pt x="553" y="256"/>
                    <a:pt x="552" y="256"/>
                    <a:pt x="552" y="257"/>
                  </a:cubicBezTo>
                  <a:cubicBezTo>
                    <a:pt x="552" y="257"/>
                    <a:pt x="552" y="258"/>
                    <a:pt x="552" y="259"/>
                  </a:cubicBezTo>
                  <a:cubicBezTo>
                    <a:pt x="552" y="259"/>
                    <a:pt x="553" y="259"/>
                    <a:pt x="553" y="259"/>
                  </a:cubicBezTo>
                  <a:cubicBezTo>
                    <a:pt x="554" y="259"/>
                    <a:pt x="554" y="260"/>
                    <a:pt x="554" y="260"/>
                  </a:cubicBezTo>
                  <a:cubicBezTo>
                    <a:pt x="553" y="260"/>
                    <a:pt x="553" y="260"/>
                    <a:pt x="552" y="260"/>
                  </a:cubicBezTo>
                  <a:cubicBezTo>
                    <a:pt x="552" y="260"/>
                    <a:pt x="552" y="260"/>
                    <a:pt x="552" y="261"/>
                  </a:cubicBezTo>
                  <a:cubicBezTo>
                    <a:pt x="551" y="261"/>
                    <a:pt x="551" y="261"/>
                    <a:pt x="551" y="261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49" y="262"/>
                    <a:pt x="549" y="261"/>
                    <a:pt x="549" y="262"/>
                  </a:cubicBezTo>
                  <a:cubicBezTo>
                    <a:pt x="549" y="263"/>
                    <a:pt x="549" y="264"/>
                    <a:pt x="549" y="264"/>
                  </a:cubicBezTo>
                  <a:cubicBezTo>
                    <a:pt x="550" y="265"/>
                    <a:pt x="551" y="265"/>
                    <a:pt x="551" y="266"/>
                  </a:cubicBezTo>
                  <a:cubicBezTo>
                    <a:pt x="551" y="267"/>
                    <a:pt x="550" y="267"/>
                    <a:pt x="550" y="267"/>
                  </a:cubicBezTo>
                  <a:cubicBezTo>
                    <a:pt x="549" y="267"/>
                    <a:pt x="548" y="267"/>
                    <a:pt x="548" y="268"/>
                  </a:cubicBezTo>
                  <a:cubicBezTo>
                    <a:pt x="548" y="269"/>
                    <a:pt x="549" y="268"/>
                    <a:pt x="549" y="268"/>
                  </a:cubicBezTo>
                  <a:cubicBezTo>
                    <a:pt x="550" y="268"/>
                    <a:pt x="551" y="267"/>
                    <a:pt x="550" y="268"/>
                  </a:cubicBezTo>
                  <a:cubicBezTo>
                    <a:pt x="550" y="269"/>
                    <a:pt x="549" y="270"/>
                    <a:pt x="549" y="270"/>
                  </a:cubicBezTo>
                  <a:cubicBezTo>
                    <a:pt x="549" y="271"/>
                    <a:pt x="549" y="271"/>
                    <a:pt x="550" y="271"/>
                  </a:cubicBezTo>
                  <a:cubicBezTo>
                    <a:pt x="550" y="271"/>
                    <a:pt x="551" y="271"/>
                    <a:pt x="550" y="271"/>
                  </a:cubicBezTo>
                  <a:cubicBezTo>
                    <a:pt x="550" y="272"/>
                    <a:pt x="549" y="272"/>
                    <a:pt x="549" y="273"/>
                  </a:cubicBezTo>
                  <a:cubicBezTo>
                    <a:pt x="548" y="273"/>
                    <a:pt x="548" y="273"/>
                    <a:pt x="548" y="273"/>
                  </a:cubicBezTo>
                  <a:cubicBezTo>
                    <a:pt x="548" y="274"/>
                    <a:pt x="548" y="275"/>
                    <a:pt x="549" y="275"/>
                  </a:cubicBezTo>
                  <a:cubicBezTo>
                    <a:pt x="549" y="275"/>
                    <a:pt x="550" y="274"/>
                    <a:pt x="550" y="275"/>
                  </a:cubicBezTo>
                  <a:cubicBezTo>
                    <a:pt x="550" y="275"/>
                    <a:pt x="550" y="276"/>
                    <a:pt x="550" y="276"/>
                  </a:cubicBezTo>
                  <a:cubicBezTo>
                    <a:pt x="551" y="277"/>
                    <a:pt x="552" y="276"/>
                    <a:pt x="552" y="277"/>
                  </a:cubicBezTo>
                  <a:cubicBezTo>
                    <a:pt x="552" y="277"/>
                    <a:pt x="551" y="277"/>
                    <a:pt x="551" y="277"/>
                  </a:cubicBezTo>
                  <a:cubicBezTo>
                    <a:pt x="550" y="277"/>
                    <a:pt x="550" y="277"/>
                    <a:pt x="550" y="278"/>
                  </a:cubicBezTo>
                  <a:cubicBezTo>
                    <a:pt x="550" y="278"/>
                    <a:pt x="550" y="279"/>
                    <a:pt x="550" y="279"/>
                  </a:cubicBezTo>
                  <a:cubicBezTo>
                    <a:pt x="549" y="280"/>
                    <a:pt x="548" y="280"/>
                    <a:pt x="548" y="280"/>
                  </a:cubicBezTo>
                  <a:cubicBezTo>
                    <a:pt x="548" y="281"/>
                    <a:pt x="549" y="281"/>
                    <a:pt x="549" y="282"/>
                  </a:cubicBezTo>
                  <a:cubicBezTo>
                    <a:pt x="548" y="282"/>
                    <a:pt x="547" y="282"/>
                    <a:pt x="547" y="283"/>
                  </a:cubicBezTo>
                  <a:cubicBezTo>
                    <a:pt x="547" y="283"/>
                    <a:pt x="547" y="284"/>
                    <a:pt x="547" y="284"/>
                  </a:cubicBezTo>
                  <a:cubicBezTo>
                    <a:pt x="546" y="284"/>
                    <a:pt x="545" y="285"/>
                    <a:pt x="545" y="285"/>
                  </a:cubicBezTo>
                  <a:cubicBezTo>
                    <a:pt x="544" y="284"/>
                    <a:pt x="544" y="283"/>
                    <a:pt x="544" y="284"/>
                  </a:cubicBezTo>
                  <a:cubicBezTo>
                    <a:pt x="543" y="284"/>
                    <a:pt x="544" y="285"/>
                    <a:pt x="544" y="285"/>
                  </a:cubicBezTo>
                  <a:cubicBezTo>
                    <a:pt x="544" y="285"/>
                    <a:pt x="543" y="286"/>
                    <a:pt x="543" y="286"/>
                  </a:cubicBezTo>
                  <a:cubicBezTo>
                    <a:pt x="542" y="286"/>
                    <a:pt x="541" y="287"/>
                    <a:pt x="542" y="288"/>
                  </a:cubicBezTo>
                  <a:cubicBezTo>
                    <a:pt x="542" y="288"/>
                    <a:pt x="542" y="288"/>
                    <a:pt x="542" y="289"/>
                  </a:cubicBezTo>
                  <a:cubicBezTo>
                    <a:pt x="542" y="289"/>
                    <a:pt x="542" y="290"/>
                    <a:pt x="542" y="290"/>
                  </a:cubicBezTo>
                  <a:cubicBezTo>
                    <a:pt x="541" y="290"/>
                    <a:pt x="541" y="290"/>
                    <a:pt x="541" y="290"/>
                  </a:cubicBezTo>
                  <a:cubicBezTo>
                    <a:pt x="541" y="291"/>
                    <a:pt x="540" y="291"/>
                    <a:pt x="540" y="291"/>
                  </a:cubicBezTo>
                  <a:cubicBezTo>
                    <a:pt x="539" y="291"/>
                    <a:pt x="538" y="291"/>
                    <a:pt x="538" y="292"/>
                  </a:cubicBezTo>
                  <a:cubicBezTo>
                    <a:pt x="538" y="292"/>
                    <a:pt x="537" y="293"/>
                    <a:pt x="538" y="294"/>
                  </a:cubicBezTo>
                  <a:cubicBezTo>
                    <a:pt x="538" y="295"/>
                    <a:pt x="539" y="295"/>
                    <a:pt x="539" y="296"/>
                  </a:cubicBezTo>
                  <a:cubicBezTo>
                    <a:pt x="538" y="296"/>
                    <a:pt x="539" y="297"/>
                    <a:pt x="539" y="298"/>
                  </a:cubicBezTo>
                  <a:cubicBezTo>
                    <a:pt x="538" y="298"/>
                    <a:pt x="538" y="298"/>
                    <a:pt x="537" y="299"/>
                  </a:cubicBezTo>
                  <a:cubicBezTo>
                    <a:pt x="537" y="299"/>
                    <a:pt x="536" y="300"/>
                    <a:pt x="536" y="299"/>
                  </a:cubicBezTo>
                  <a:cubicBezTo>
                    <a:pt x="535" y="299"/>
                    <a:pt x="535" y="299"/>
                    <a:pt x="535" y="299"/>
                  </a:cubicBezTo>
                  <a:cubicBezTo>
                    <a:pt x="534" y="299"/>
                    <a:pt x="534" y="299"/>
                    <a:pt x="533" y="299"/>
                  </a:cubicBezTo>
                  <a:cubicBezTo>
                    <a:pt x="532" y="299"/>
                    <a:pt x="531" y="300"/>
                    <a:pt x="531" y="299"/>
                  </a:cubicBezTo>
                  <a:cubicBezTo>
                    <a:pt x="530" y="299"/>
                    <a:pt x="529" y="299"/>
                    <a:pt x="529" y="299"/>
                  </a:cubicBezTo>
                  <a:cubicBezTo>
                    <a:pt x="529" y="299"/>
                    <a:pt x="528" y="299"/>
                    <a:pt x="528" y="300"/>
                  </a:cubicBezTo>
                  <a:cubicBezTo>
                    <a:pt x="528" y="300"/>
                    <a:pt x="527" y="300"/>
                    <a:pt x="527" y="300"/>
                  </a:cubicBezTo>
                  <a:cubicBezTo>
                    <a:pt x="526" y="300"/>
                    <a:pt x="525" y="299"/>
                    <a:pt x="524" y="300"/>
                  </a:cubicBezTo>
                  <a:cubicBezTo>
                    <a:pt x="524" y="301"/>
                    <a:pt x="524" y="302"/>
                    <a:pt x="523" y="302"/>
                  </a:cubicBezTo>
                  <a:cubicBezTo>
                    <a:pt x="523" y="303"/>
                    <a:pt x="521" y="304"/>
                    <a:pt x="520" y="303"/>
                  </a:cubicBezTo>
                  <a:cubicBezTo>
                    <a:pt x="519" y="303"/>
                    <a:pt x="519" y="302"/>
                    <a:pt x="518" y="303"/>
                  </a:cubicBezTo>
                  <a:cubicBezTo>
                    <a:pt x="518" y="303"/>
                    <a:pt x="517" y="303"/>
                    <a:pt x="517" y="303"/>
                  </a:cubicBezTo>
                  <a:cubicBezTo>
                    <a:pt x="516" y="304"/>
                    <a:pt x="517" y="304"/>
                    <a:pt x="517" y="305"/>
                  </a:cubicBezTo>
                  <a:cubicBezTo>
                    <a:pt x="517" y="305"/>
                    <a:pt x="516" y="306"/>
                    <a:pt x="516" y="306"/>
                  </a:cubicBezTo>
                  <a:cubicBezTo>
                    <a:pt x="515" y="307"/>
                    <a:pt x="515" y="307"/>
                    <a:pt x="514" y="307"/>
                  </a:cubicBezTo>
                  <a:cubicBezTo>
                    <a:pt x="514" y="307"/>
                    <a:pt x="513" y="307"/>
                    <a:pt x="513" y="307"/>
                  </a:cubicBezTo>
                  <a:cubicBezTo>
                    <a:pt x="512" y="308"/>
                    <a:pt x="511" y="308"/>
                    <a:pt x="510" y="308"/>
                  </a:cubicBezTo>
                  <a:cubicBezTo>
                    <a:pt x="509" y="308"/>
                    <a:pt x="508" y="307"/>
                    <a:pt x="507" y="307"/>
                  </a:cubicBezTo>
                  <a:cubicBezTo>
                    <a:pt x="507" y="307"/>
                    <a:pt x="507" y="308"/>
                    <a:pt x="506" y="308"/>
                  </a:cubicBezTo>
                  <a:cubicBezTo>
                    <a:pt x="506" y="308"/>
                    <a:pt x="505" y="308"/>
                    <a:pt x="505" y="308"/>
                  </a:cubicBezTo>
                  <a:cubicBezTo>
                    <a:pt x="505" y="308"/>
                    <a:pt x="505" y="308"/>
                    <a:pt x="505" y="308"/>
                  </a:cubicBezTo>
                  <a:cubicBezTo>
                    <a:pt x="505" y="308"/>
                    <a:pt x="497" y="309"/>
                    <a:pt x="495" y="310"/>
                  </a:cubicBezTo>
                  <a:cubicBezTo>
                    <a:pt x="493" y="310"/>
                    <a:pt x="484" y="313"/>
                    <a:pt x="484" y="313"/>
                  </a:cubicBezTo>
                  <a:cubicBezTo>
                    <a:pt x="480" y="316"/>
                    <a:pt x="480" y="316"/>
                    <a:pt x="480" y="316"/>
                  </a:cubicBezTo>
                  <a:cubicBezTo>
                    <a:pt x="480" y="316"/>
                    <a:pt x="482" y="317"/>
                    <a:pt x="483" y="318"/>
                  </a:cubicBezTo>
                  <a:cubicBezTo>
                    <a:pt x="484" y="319"/>
                    <a:pt x="484" y="321"/>
                    <a:pt x="485" y="321"/>
                  </a:cubicBezTo>
                  <a:cubicBezTo>
                    <a:pt x="485" y="322"/>
                    <a:pt x="486" y="322"/>
                    <a:pt x="487" y="323"/>
                  </a:cubicBezTo>
                  <a:cubicBezTo>
                    <a:pt x="488" y="324"/>
                    <a:pt x="488" y="326"/>
                    <a:pt x="488" y="327"/>
                  </a:cubicBezTo>
                  <a:cubicBezTo>
                    <a:pt x="488" y="329"/>
                    <a:pt x="489" y="331"/>
                    <a:pt x="489" y="331"/>
                  </a:cubicBezTo>
                  <a:cubicBezTo>
                    <a:pt x="490" y="332"/>
                    <a:pt x="490" y="333"/>
                    <a:pt x="491" y="333"/>
                  </a:cubicBezTo>
                  <a:cubicBezTo>
                    <a:pt x="491" y="333"/>
                    <a:pt x="493" y="333"/>
                    <a:pt x="493" y="334"/>
                  </a:cubicBezTo>
                  <a:cubicBezTo>
                    <a:pt x="493" y="335"/>
                    <a:pt x="494" y="336"/>
                    <a:pt x="494" y="337"/>
                  </a:cubicBezTo>
                  <a:cubicBezTo>
                    <a:pt x="494" y="337"/>
                    <a:pt x="495" y="339"/>
                    <a:pt x="496" y="339"/>
                  </a:cubicBezTo>
                  <a:cubicBezTo>
                    <a:pt x="497" y="339"/>
                    <a:pt x="497" y="339"/>
                    <a:pt x="498" y="339"/>
                  </a:cubicBezTo>
                  <a:cubicBezTo>
                    <a:pt x="499" y="340"/>
                    <a:pt x="500" y="341"/>
                    <a:pt x="500" y="341"/>
                  </a:cubicBezTo>
                  <a:cubicBezTo>
                    <a:pt x="501" y="341"/>
                    <a:pt x="501" y="340"/>
                    <a:pt x="502" y="341"/>
                  </a:cubicBezTo>
                  <a:cubicBezTo>
                    <a:pt x="503" y="341"/>
                    <a:pt x="504" y="342"/>
                    <a:pt x="504" y="343"/>
                  </a:cubicBezTo>
                  <a:cubicBezTo>
                    <a:pt x="505" y="344"/>
                    <a:pt x="505" y="344"/>
                    <a:pt x="505" y="344"/>
                  </a:cubicBezTo>
                  <a:cubicBezTo>
                    <a:pt x="506" y="344"/>
                    <a:pt x="506" y="344"/>
                    <a:pt x="506" y="345"/>
                  </a:cubicBezTo>
                  <a:cubicBezTo>
                    <a:pt x="506" y="346"/>
                    <a:pt x="506" y="346"/>
                    <a:pt x="507" y="346"/>
                  </a:cubicBezTo>
                  <a:cubicBezTo>
                    <a:pt x="508" y="346"/>
                    <a:pt x="508" y="347"/>
                    <a:pt x="508" y="347"/>
                  </a:cubicBezTo>
                  <a:cubicBezTo>
                    <a:pt x="508" y="348"/>
                    <a:pt x="508" y="348"/>
                    <a:pt x="508" y="349"/>
                  </a:cubicBezTo>
                  <a:cubicBezTo>
                    <a:pt x="507" y="350"/>
                    <a:pt x="508" y="351"/>
                    <a:pt x="508" y="351"/>
                  </a:cubicBezTo>
                  <a:cubicBezTo>
                    <a:pt x="508" y="351"/>
                    <a:pt x="508" y="352"/>
                    <a:pt x="508" y="352"/>
                  </a:cubicBezTo>
                  <a:cubicBezTo>
                    <a:pt x="507" y="353"/>
                    <a:pt x="507" y="354"/>
                    <a:pt x="506" y="355"/>
                  </a:cubicBezTo>
                  <a:cubicBezTo>
                    <a:pt x="506" y="355"/>
                    <a:pt x="506" y="356"/>
                    <a:pt x="506" y="357"/>
                  </a:cubicBezTo>
                  <a:cubicBezTo>
                    <a:pt x="506" y="358"/>
                    <a:pt x="506" y="360"/>
                    <a:pt x="506" y="360"/>
                  </a:cubicBezTo>
                  <a:cubicBezTo>
                    <a:pt x="506" y="361"/>
                    <a:pt x="506" y="361"/>
                    <a:pt x="506" y="362"/>
                  </a:cubicBezTo>
                  <a:cubicBezTo>
                    <a:pt x="505" y="363"/>
                    <a:pt x="506" y="364"/>
                    <a:pt x="505" y="365"/>
                  </a:cubicBezTo>
                  <a:cubicBezTo>
                    <a:pt x="504" y="365"/>
                    <a:pt x="503" y="365"/>
                    <a:pt x="503" y="367"/>
                  </a:cubicBezTo>
                  <a:cubicBezTo>
                    <a:pt x="503" y="368"/>
                    <a:pt x="502" y="369"/>
                    <a:pt x="501" y="369"/>
                  </a:cubicBezTo>
                  <a:cubicBezTo>
                    <a:pt x="501" y="370"/>
                    <a:pt x="500" y="370"/>
                    <a:pt x="500" y="370"/>
                  </a:cubicBezTo>
                  <a:cubicBezTo>
                    <a:pt x="499" y="370"/>
                    <a:pt x="499" y="370"/>
                    <a:pt x="499" y="369"/>
                  </a:cubicBezTo>
                  <a:cubicBezTo>
                    <a:pt x="499" y="369"/>
                    <a:pt x="500" y="368"/>
                    <a:pt x="499" y="368"/>
                  </a:cubicBezTo>
                  <a:cubicBezTo>
                    <a:pt x="498" y="368"/>
                    <a:pt x="498" y="368"/>
                    <a:pt x="498" y="369"/>
                  </a:cubicBezTo>
                  <a:cubicBezTo>
                    <a:pt x="498" y="369"/>
                    <a:pt x="498" y="369"/>
                    <a:pt x="497" y="369"/>
                  </a:cubicBezTo>
                  <a:cubicBezTo>
                    <a:pt x="497" y="369"/>
                    <a:pt x="497" y="369"/>
                    <a:pt x="496" y="369"/>
                  </a:cubicBezTo>
                  <a:cubicBezTo>
                    <a:pt x="496" y="369"/>
                    <a:pt x="495" y="369"/>
                    <a:pt x="495" y="368"/>
                  </a:cubicBezTo>
                  <a:cubicBezTo>
                    <a:pt x="495" y="368"/>
                    <a:pt x="494" y="368"/>
                    <a:pt x="494" y="367"/>
                  </a:cubicBezTo>
                  <a:cubicBezTo>
                    <a:pt x="494" y="367"/>
                    <a:pt x="493" y="367"/>
                    <a:pt x="493" y="367"/>
                  </a:cubicBezTo>
                  <a:cubicBezTo>
                    <a:pt x="492" y="367"/>
                    <a:pt x="492" y="365"/>
                    <a:pt x="491" y="365"/>
                  </a:cubicBezTo>
                  <a:cubicBezTo>
                    <a:pt x="491" y="365"/>
                    <a:pt x="491" y="368"/>
                    <a:pt x="491" y="368"/>
                  </a:cubicBezTo>
                  <a:cubicBezTo>
                    <a:pt x="490" y="368"/>
                    <a:pt x="490" y="366"/>
                    <a:pt x="490" y="366"/>
                  </a:cubicBezTo>
                  <a:cubicBezTo>
                    <a:pt x="489" y="366"/>
                    <a:pt x="488" y="366"/>
                    <a:pt x="487" y="365"/>
                  </a:cubicBezTo>
                  <a:cubicBezTo>
                    <a:pt x="487" y="365"/>
                    <a:pt x="486" y="365"/>
                    <a:pt x="486" y="366"/>
                  </a:cubicBezTo>
                  <a:cubicBezTo>
                    <a:pt x="486" y="366"/>
                    <a:pt x="486" y="367"/>
                    <a:pt x="486" y="367"/>
                  </a:cubicBezTo>
                  <a:cubicBezTo>
                    <a:pt x="486" y="368"/>
                    <a:pt x="485" y="368"/>
                    <a:pt x="484" y="368"/>
                  </a:cubicBezTo>
                  <a:cubicBezTo>
                    <a:pt x="484" y="368"/>
                    <a:pt x="483" y="367"/>
                    <a:pt x="483" y="368"/>
                  </a:cubicBezTo>
                  <a:cubicBezTo>
                    <a:pt x="483" y="368"/>
                    <a:pt x="484" y="370"/>
                    <a:pt x="484" y="371"/>
                  </a:cubicBezTo>
                  <a:cubicBezTo>
                    <a:pt x="483" y="371"/>
                    <a:pt x="482" y="370"/>
                    <a:pt x="481" y="370"/>
                  </a:cubicBezTo>
                  <a:cubicBezTo>
                    <a:pt x="481" y="370"/>
                    <a:pt x="480" y="370"/>
                    <a:pt x="479" y="370"/>
                  </a:cubicBezTo>
                  <a:cubicBezTo>
                    <a:pt x="478" y="370"/>
                    <a:pt x="478" y="371"/>
                    <a:pt x="477" y="371"/>
                  </a:cubicBezTo>
                  <a:cubicBezTo>
                    <a:pt x="477" y="371"/>
                    <a:pt x="476" y="371"/>
                    <a:pt x="475" y="371"/>
                  </a:cubicBezTo>
                  <a:cubicBezTo>
                    <a:pt x="474" y="371"/>
                    <a:pt x="474" y="372"/>
                    <a:pt x="473" y="372"/>
                  </a:cubicBezTo>
                  <a:cubicBezTo>
                    <a:pt x="473" y="372"/>
                    <a:pt x="472" y="372"/>
                    <a:pt x="471" y="373"/>
                  </a:cubicBezTo>
                  <a:cubicBezTo>
                    <a:pt x="471" y="373"/>
                    <a:pt x="471" y="373"/>
                    <a:pt x="470" y="373"/>
                  </a:cubicBezTo>
                  <a:cubicBezTo>
                    <a:pt x="470" y="374"/>
                    <a:pt x="470" y="374"/>
                    <a:pt x="470" y="374"/>
                  </a:cubicBezTo>
                  <a:cubicBezTo>
                    <a:pt x="469" y="375"/>
                    <a:pt x="468" y="374"/>
                    <a:pt x="468" y="374"/>
                  </a:cubicBezTo>
                  <a:cubicBezTo>
                    <a:pt x="467" y="373"/>
                    <a:pt x="467" y="373"/>
                    <a:pt x="466" y="373"/>
                  </a:cubicBezTo>
                  <a:cubicBezTo>
                    <a:pt x="465" y="373"/>
                    <a:pt x="462" y="374"/>
                    <a:pt x="462" y="372"/>
                  </a:cubicBezTo>
                  <a:cubicBezTo>
                    <a:pt x="461" y="371"/>
                    <a:pt x="461" y="370"/>
                    <a:pt x="460" y="370"/>
                  </a:cubicBezTo>
                  <a:cubicBezTo>
                    <a:pt x="460" y="371"/>
                    <a:pt x="459" y="371"/>
                    <a:pt x="459" y="371"/>
                  </a:cubicBezTo>
                  <a:cubicBezTo>
                    <a:pt x="458" y="371"/>
                    <a:pt x="456" y="372"/>
                    <a:pt x="456" y="371"/>
                  </a:cubicBezTo>
                  <a:cubicBezTo>
                    <a:pt x="456" y="371"/>
                    <a:pt x="456" y="370"/>
                    <a:pt x="456" y="371"/>
                  </a:cubicBezTo>
                  <a:cubicBezTo>
                    <a:pt x="455" y="371"/>
                    <a:pt x="456" y="373"/>
                    <a:pt x="455" y="373"/>
                  </a:cubicBezTo>
                  <a:cubicBezTo>
                    <a:pt x="455" y="373"/>
                    <a:pt x="454" y="373"/>
                    <a:pt x="454" y="373"/>
                  </a:cubicBezTo>
                  <a:cubicBezTo>
                    <a:pt x="453" y="373"/>
                    <a:pt x="452" y="374"/>
                    <a:pt x="452" y="374"/>
                  </a:cubicBezTo>
                  <a:cubicBezTo>
                    <a:pt x="451" y="373"/>
                    <a:pt x="451" y="372"/>
                    <a:pt x="450" y="372"/>
                  </a:cubicBezTo>
                  <a:cubicBezTo>
                    <a:pt x="449" y="372"/>
                    <a:pt x="449" y="373"/>
                    <a:pt x="448" y="374"/>
                  </a:cubicBezTo>
                  <a:cubicBezTo>
                    <a:pt x="448" y="375"/>
                    <a:pt x="447" y="374"/>
                    <a:pt x="446" y="374"/>
                  </a:cubicBezTo>
                  <a:cubicBezTo>
                    <a:pt x="445" y="374"/>
                    <a:pt x="445" y="373"/>
                    <a:pt x="444" y="374"/>
                  </a:cubicBezTo>
                  <a:cubicBezTo>
                    <a:pt x="443" y="375"/>
                    <a:pt x="442" y="375"/>
                    <a:pt x="442" y="374"/>
                  </a:cubicBezTo>
                  <a:cubicBezTo>
                    <a:pt x="442" y="374"/>
                    <a:pt x="444" y="373"/>
                    <a:pt x="443" y="372"/>
                  </a:cubicBezTo>
                  <a:cubicBezTo>
                    <a:pt x="443" y="371"/>
                    <a:pt x="442" y="371"/>
                    <a:pt x="441" y="372"/>
                  </a:cubicBezTo>
                  <a:cubicBezTo>
                    <a:pt x="441" y="373"/>
                    <a:pt x="441" y="373"/>
                    <a:pt x="440" y="373"/>
                  </a:cubicBezTo>
                  <a:cubicBezTo>
                    <a:pt x="440" y="372"/>
                    <a:pt x="440" y="371"/>
                    <a:pt x="439" y="371"/>
                  </a:cubicBezTo>
                  <a:cubicBezTo>
                    <a:pt x="438" y="372"/>
                    <a:pt x="438" y="371"/>
                    <a:pt x="437" y="371"/>
                  </a:cubicBezTo>
                  <a:cubicBezTo>
                    <a:pt x="437" y="370"/>
                    <a:pt x="436" y="371"/>
                    <a:pt x="435" y="371"/>
                  </a:cubicBezTo>
                  <a:cubicBezTo>
                    <a:pt x="434" y="371"/>
                    <a:pt x="434" y="371"/>
                    <a:pt x="433" y="371"/>
                  </a:cubicBezTo>
                  <a:cubicBezTo>
                    <a:pt x="432" y="371"/>
                    <a:pt x="432" y="372"/>
                    <a:pt x="431" y="371"/>
                  </a:cubicBezTo>
                  <a:cubicBezTo>
                    <a:pt x="430" y="371"/>
                    <a:pt x="430" y="371"/>
                    <a:pt x="431" y="371"/>
                  </a:cubicBezTo>
                  <a:cubicBezTo>
                    <a:pt x="431" y="370"/>
                    <a:pt x="431" y="370"/>
                    <a:pt x="431" y="369"/>
                  </a:cubicBezTo>
                  <a:cubicBezTo>
                    <a:pt x="432" y="369"/>
                    <a:pt x="432" y="369"/>
                    <a:pt x="432" y="368"/>
                  </a:cubicBezTo>
                  <a:cubicBezTo>
                    <a:pt x="432" y="367"/>
                    <a:pt x="432" y="367"/>
                    <a:pt x="433" y="367"/>
                  </a:cubicBezTo>
                  <a:cubicBezTo>
                    <a:pt x="434" y="367"/>
                    <a:pt x="435" y="366"/>
                    <a:pt x="434" y="366"/>
                  </a:cubicBezTo>
                  <a:cubicBezTo>
                    <a:pt x="434" y="365"/>
                    <a:pt x="432" y="366"/>
                    <a:pt x="431" y="366"/>
                  </a:cubicBezTo>
                  <a:cubicBezTo>
                    <a:pt x="430" y="366"/>
                    <a:pt x="430" y="366"/>
                    <a:pt x="430" y="365"/>
                  </a:cubicBezTo>
                  <a:cubicBezTo>
                    <a:pt x="430" y="364"/>
                    <a:pt x="430" y="364"/>
                    <a:pt x="429" y="364"/>
                  </a:cubicBezTo>
                  <a:cubicBezTo>
                    <a:pt x="428" y="365"/>
                    <a:pt x="428" y="365"/>
                    <a:pt x="428" y="364"/>
                  </a:cubicBezTo>
                  <a:cubicBezTo>
                    <a:pt x="428" y="364"/>
                    <a:pt x="428" y="364"/>
                    <a:pt x="427" y="363"/>
                  </a:cubicBezTo>
                  <a:cubicBezTo>
                    <a:pt x="427" y="363"/>
                    <a:pt x="427" y="363"/>
                    <a:pt x="426" y="363"/>
                  </a:cubicBezTo>
                  <a:cubicBezTo>
                    <a:pt x="426" y="362"/>
                    <a:pt x="425" y="362"/>
                    <a:pt x="425" y="362"/>
                  </a:cubicBezTo>
                  <a:cubicBezTo>
                    <a:pt x="424" y="362"/>
                    <a:pt x="423" y="362"/>
                    <a:pt x="423" y="361"/>
                  </a:cubicBezTo>
                  <a:cubicBezTo>
                    <a:pt x="423" y="360"/>
                    <a:pt x="424" y="359"/>
                    <a:pt x="424" y="359"/>
                  </a:cubicBezTo>
                  <a:cubicBezTo>
                    <a:pt x="425" y="359"/>
                    <a:pt x="426" y="359"/>
                    <a:pt x="426" y="358"/>
                  </a:cubicBezTo>
                  <a:cubicBezTo>
                    <a:pt x="425" y="358"/>
                    <a:pt x="424" y="358"/>
                    <a:pt x="423" y="357"/>
                  </a:cubicBezTo>
                  <a:cubicBezTo>
                    <a:pt x="423" y="357"/>
                    <a:pt x="423" y="354"/>
                    <a:pt x="422" y="355"/>
                  </a:cubicBezTo>
                  <a:cubicBezTo>
                    <a:pt x="420" y="356"/>
                    <a:pt x="420" y="355"/>
                    <a:pt x="419" y="355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8" y="354"/>
                    <a:pt x="417" y="353"/>
                    <a:pt x="416" y="354"/>
                  </a:cubicBezTo>
                  <a:cubicBezTo>
                    <a:pt x="415" y="354"/>
                    <a:pt x="414" y="354"/>
                    <a:pt x="414" y="353"/>
                  </a:cubicBezTo>
                  <a:cubicBezTo>
                    <a:pt x="414" y="352"/>
                    <a:pt x="415" y="351"/>
                    <a:pt x="414" y="351"/>
                  </a:cubicBezTo>
                  <a:cubicBezTo>
                    <a:pt x="413" y="350"/>
                    <a:pt x="413" y="351"/>
                    <a:pt x="412" y="352"/>
                  </a:cubicBezTo>
                  <a:cubicBezTo>
                    <a:pt x="411" y="352"/>
                    <a:pt x="410" y="356"/>
                    <a:pt x="410" y="357"/>
                  </a:cubicBezTo>
                  <a:cubicBezTo>
                    <a:pt x="410" y="358"/>
                    <a:pt x="410" y="360"/>
                    <a:pt x="409" y="360"/>
                  </a:cubicBezTo>
                  <a:cubicBezTo>
                    <a:pt x="409" y="360"/>
                    <a:pt x="409" y="360"/>
                    <a:pt x="408" y="360"/>
                  </a:cubicBezTo>
                  <a:cubicBezTo>
                    <a:pt x="408" y="359"/>
                    <a:pt x="407" y="358"/>
                    <a:pt x="407" y="359"/>
                  </a:cubicBezTo>
                  <a:cubicBezTo>
                    <a:pt x="406" y="360"/>
                    <a:pt x="406" y="360"/>
                    <a:pt x="406" y="361"/>
                  </a:cubicBezTo>
                  <a:cubicBezTo>
                    <a:pt x="407" y="362"/>
                    <a:pt x="407" y="363"/>
                    <a:pt x="407" y="363"/>
                  </a:cubicBezTo>
                  <a:cubicBezTo>
                    <a:pt x="406" y="363"/>
                    <a:pt x="406" y="363"/>
                    <a:pt x="405" y="362"/>
                  </a:cubicBezTo>
                  <a:cubicBezTo>
                    <a:pt x="405" y="362"/>
                    <a:pt x="404" y="361"/>
                    <a:pt x="404" y="361"/>
                  </a:cubicBezTo>
                  <a:cubicBezTo>
                    <a:pt x="403" y="361"/>
                    <a:pt x="403" y="361"/>
                    <a:pt x="403" y="361"/>
                  </a:cubicBezTo>
                  <a:cubicBezTo>
                    <a:pt x="403" y="361"/>
                    <a:pt x="402" y="360"/>
                    <a:pt x="401" y="360"/>
                  </a:cubicBezTo>
                  <a:cubicBezTo>
                    <a:pt x="400" y="360"/>
                    <a:pt x="399" y="360"/>
                    <a:pt x="400" y="361"/>
                  </a:cubicBezTo>
                  <a:cubicBezTo>
                    <a:pt x="400" y="361"/>
                    <a:pt x="402" y="361"/>
                    <a:pt x="402" y="362"/>
                  </a:cubicBezTo>
                  <a:cubicBezTo>
                    <a:pt x="403" y="362"/>
                    <a:pt x="403" y="362"/>
                    <a:pt x="402" y="363"/>
                  </a:cubicBezTo>
                  <a:cubicBezTo>
                    <a:pt x="402" y="364"/>
                    <a:pt x="402" y="365"/>
                    <a:pt x="401" y="365"/>
                  </a:cubicBezTo>
                  <a:cubicBezTo>
                    <a:pt x="401" y="366"/>
                    <a:pt x="401" y="367"/>
                    <a:pt x="400" y="367"/>
                  </a:cubicBezTo>
                  <a:cubicBezTo>
                    <a:pt x="400" y="368"/>
                    <a:pt x="400" y="368"/>
                    <a:pt x="399" y="369"/>
                  </a:cubicBezTo>
                  <a:cubicBezTo>
                    <a:pt x="399" y="369"/>
                    <a:pt x="398" y="369"/>
                    <a:pt x="397" y="369"/>
                  </a:cubicBezTo>
                  <a:cubicBezTo>
                    <a:pt x="396" y="369"/>
                    <a:pt x="396" y="370"/>
                    <a:pt x="396" y="370"/>
                  </a:cubicBezTo>
                  <a:cubicBezTo>
                    <a:pt x="397" y="371"/>
                    <a:pt x="396" y="372"/>
                    <a:pt x="396" y="373"/>
                  </a:cubicBezTo>
                  <a:cubicBezTo>
                    <a:pt x="396" y="373"/>
                    <a:pt x="395" y="373"/>
                    <a:pt x="394" y="374"/>
                  </a:cubicBezTo>
                  <a:cubicBezTo>
                    <a:pt x="394" y="374"/>
                    <a:pt x="394" y="374"/>
                    <a:pt x="395" y="375"/>
                  </a:cubicBezTo>
                  <a:cubicBezTo>
                    <a:pt x="395" y="377"/>
                    <a:pt x="397" y="377"/>
                    <a:pt x="398" y="378"/>
                  </a:cubicBezTo>
                  <a:cubicBezTo>
                    <a:pt x="398" y="378"/>
                    <a:pt x="399" y="378"/>
                    <a:pt x="399" y="379"/>
                  </a:cubicBezTo>
                  <a:cubicBezTo>
                    <a:pt x="399" y="380"/>
                    <a:pt x="400" y="380"/>
                    <a:pt x="400" y="380"/>
                  </a:cubicBezTo>
                  <a:cubicBezTo>
                    <a:pt x="401" y="381"/>
                    <a:pt x="400" y="381"/>
                    <a:pt x="399" y="381"/>
                  </a:cubicBezTo>
                  <a:cubicBezTo>
                    <a:pt x="399" y="381"/>
                    <a:pt x="398" y="380"/>
                    <a:pt x="398" y="379"/>
                  </a:cubicBezTo>
                  <a:cubicBezTo>
                    <a:pt x="398" y="379"/>
                    <a:pt x="398" y="378"/>
                    <a:pt x="397" y="378"/>
                  </a:cubicBezTo>
                  <a:cubicBezTo>
                    <a:pt x="397" y="378"/>
                    <a:pt x="396" y="379"/>
                    <a:pt x="396" y="380"/>
                  </a:cubicBezTo>
                  <a:cubicBezTo>
                    <a:pt x="396" y="380"/>
                    <a:pt x="396" y="382"/>
                    <a:pt x="396" y="383"/>
                  </a:cubicBezTo>
                  <a:cubicBezTo>
                    <a:pt x="396" y="384"/>
                    <a:pt x="396" y="384"/>
                    <a:pt x="396" y="385"/>
                  </a:cubicBezTo>
                  <a:cubicBezTo>
                    <a:pt x="396" y="386"/>
                    <a:pt x="395" y="387"/>
                    <a:pt x="395" y="388"/>
                  </a:cubicBezTo>
                  <a:cubicBezTo>
                    <a:pt x="394" y="389"/>
                    <a:pt x="395" y="391"/>
                    <a:pt x="395" y="391"/>
                  </a:cubicBezTo>
                  <a:cubicBezTo>
                    <a:pt x="395" y="392"/>
                    <a:pt x="395" y="393"/>
                    <a:pt x="395" y="394"/>
                  </a:cubicBezTo>
                  <a:cubicBezTo>
                    <a:pt x="396" y="394"/>
                    <a:pt x="396" y="395"/>
                    <a:pt x="396" y="395"/>
                  </a:cubicBezTo>
                  <a:cubicBezTo>
                    <a:pt x="396" y="395"/>
                    <a:pt x="396" y="395"/>
                    <a:pt x="396" y="395"/>
                  </a:cubicBezTo>
                  <a:cubicBezTo>
                    <a:pt x="396" y="395"/>
                    <a:pt x="398" y="396"/>
                    <a:pt x="398" y="396"/>
                  </a:cubicBezTo>
                  <a:cubicBezTo>
                    <a:pt x="398" y="397"/>
                    <a:pt x="397" y="398"/>
                    <a:pt x="396" y="398"/>
                  </a:cubicBezTo>
                  <a:cubicBezTo>
                    <a:pt x="396" y="398"/>
                    <a:pt x="394" y="399"/>
                    <a:pt x="394" y="398"/>
                  </a:cubicBezTo>
                  <a:cubicBezTo>
                    <a:pt x="395" y="397"/>
                    <a:pt x="395" y="396"/>
                    <a:pt x="395" y="396"/>
                  </a:cubicBezTo>
                  <a:cubicBezTo>
                    <a:pt x="394" y="396"/>
                    <a:pt x="393" y="397"/>
                    <a:pt x="392" y="398"/>
                  </a:cubicBezTo>
                  <a:cubicBezTo>
                    <a:pt x="392" y="399"/>
                    <a:pt x="391" y="399"/>
                    <a:pt x="391" y="400"/>
                  </a:cubicBezTo>
                  <a:cubicBezTo>
                    <a:pt x="391" y="400"/>
                    <a:pt x="390" y="401"/>
                    <a:pt x="390" y="402"/>
                  </a:cubicBezTo>
                  <a:cubicBezTo>
                    <a:pt x="389" y="403"/>
                    <a:pt x="389" y="405"/>
                    <a:pt x="389" y="406"/>
                  </a:cubicBezTo>
                  <a:cubicBezTo>
                    <a:pt x="388" y="407"/>
                    <a:pt x="388" y="408"/>
                    <a:pt x="388" y="409"/>
                  </a:cubicBezTo>
                  <a:cubicBezTo>
                    <a:pt x="388" y="410"/>
                    <a:pt x="387" y="410"/>
                    <a:pt x="387" y="411"/>
                  </a:cubicBezTo>
                  <a:cubicBezTo>
                    <a:pt x="386" y="411"/>
                    <a:pt x="386" y="412"/>
                    <a:pt x="386" y="413"/>
                  </a:cubicBezTo>
                  <a:cubicBezTo>
                    <a:pt x="386" y="414"/>
                    <a:pt x="386" y="415"/>
                    <a:pt x="386" y="415"/>
                  </a:cubicBezTo>
                  <a:cubicBezTo>
                    <a:pt x="385" y="416"/>
                    <a:pt x="385" y="416"/>
                    <a:pt x="385" y="417"/>
                  </a:cubicBezTo>
                  <a:cubicBezTo>
                    <a:pt x="385" y="418"/>
                    <a:pt x="386" y="418"/>
                    <a:pt x="384" y="419"/>
                  </a:cubicBezTo>
                  <a:cubicBezTo>
                    <a:pt x="383" y="420"/>
                    <a:pt x="382" y="420"/>
                    <a:pt x="382" y="421"/>
                  </a:cubicBezTo>
                  <a:cubicBezTo>
                    <a:pt x="382" y="422"/>
                    <a:pt x="381" y="422"/>
                    <a:pt x="381" y="423"/>
                  </a:cubicBezTo>
                  <a:cubicBezTo>
                    <a:pt x="380" y="423"/>
                    <a:pt x="379" y="425"/>
                    <a:pt x="379" y="426"/>
                  </a:cubicBezTo>
                  <a:cubicBezTo>
                    <a:pt x="378" y="426"/>
                    <a:pt x="377" y="427"/>
                    <a:pt x="376" y="427"/>
                  </a:cubicBezTo>
                  <a:cubicBezTo>
                    <a:pt x="376" y="427"/>
                    <a:pt x="375" y="428"/>
                    <a:pt x="376" y="428"/>
                  </a:cubicBezTo>
                  <a:cubicBezTo>
                    <a:pt x="376" y="429"/>
                    <a:pt x="377" y="430"/>
                    <a:pt x="377" y="430"/>
                  </a:cubicBezTo>
                  <a:cubicBezTo>
                    <a:pt x="377" y="431"/>
                    <a:pt x="377" y="432"/>
                    <a:pt x="376" y="432"/>
                  </a:cubicBezTo>
                  <a:cubicBezTo>
                    <a:pt x="376" y="432"/>
                    <a:pt x="375" y="432"/>
                    <a:pt x="375" y="433"/>
                  </a:cubicBezTo>
                  <a:cubicBezTo>
                    <a:pt x="375" y="433"/>
                    <a:pt x="375" y="433"/>
                    <a:pt x="375" y="434"/>
                  </a:cubicBezTo>
                  <a:cubicBezTo>
                    <a:pt x="374" y="435"/>
                    <a:pt x="375" y="435"/>
                    <a:pt x="374" y="435"/>
                  </a:cubicBezTo>
                  <a:cubicBezTo>
                    <a:pt x="374" y="436"/>
                    <a:pt x="374" y="436"/>
                    <a:pt x="375" y="437"/>
                  </a:cubicBezTo>
                  <a:cubicBezTo>
                    <a:pt x="375" y="438"/>
                    <a:pt x="376" y="438"/>
                    <a:pt x="375" y="439"/>
                  </a:cubicBezTo>
                  <a:cubicBezTo>
                    <a:pt x="374" y="439"/>
                    <a:pt x="374" y="439"/>
                    <a:pt x="374" y="440"/>
                  </a:cubicBezTo>
                  <a:cubicBezTo>
                    <a:pt x="374" y="441"/>
                    <a:pt x="373" y="441"/>
                    <a:pt x="373" y="442"/>
                  </a:cubicBezTo>
                  <a:cubicBezTo>
                    <a:pt x="373" y="443"/>
                    <a:pt x="373" y="443"/>
                    <a:pt x="372" y="443"/>
                  </a:cubicBezTo>
                  <a:cubicBezTo>
                    <a:pt x="371" y="443"/>
                    <a:pt x="371" y="443"/>
                    <a:pt x="370" y="443"/>
                  </a:cubicBezTo>
                  <a:cubicBezTo>
                    <a:pt x="370" y="444"/>
                    <a:pt x="370" y="445"/>
                    <a:pt x="370" y="445"/>
                  </a:cubicBezTo>
                  <a:cubicBezTo>
                    <a:pt x="371" y="445"/>
                    <a:pt x="372" y="444"/>
                    <a:pt x="373" y="444"/>
                  </a:cubicBezTo>
                  <a:cubicBezTo>
                    <a:pt x="373" y="445"/>
                    <a:pt x="373" y="445"/>
                    <a:pt x="373" y="446"/>
                  </a:cubicBezTo>
                  <a:cubicBezTo>
                    <a:pt x="373" y="446"/>
                    <a:pt x="372" y="446"/>
                    <a:pt x="372" y="446"/>
                  </a:cubicBezTo>
                  <a:cubicBezTo>
                    <a:pt x="371" y="447"/>
                    <a:pt x="370" y="447"/>
                    <a:pt x="370" y="447"/>
                  </a:cubicBezTo>
                  <a:cubicBezTo>
                    <a:pt x="370" y="447"/>
                    <a:pt x="369" y="449"/>
                    <a:pt x="369" y="449"/>
                  </a:cubicBezTo>
                  <a:cubicBezTo>
                    <a:pt x="368" y="450"/>
                    <a:pt x="367" y="449"/>
                    <a:pt x="366" y="448"/>
                  </a:cubicBezTo>
                  <a:cubicBezTo>
                    <a:pt x="365" y="447"/>
                    <a:pt x="365" y="447"/>
                    <a:pt x="364" y="447"/>
                  </a:cubicBezTo>
                  <a:cubicBezTo>
                    <a:pt x="364" y="447"/>
                    <a:pt x="363" y="448"/>
                    <a:pt x="363" y="449"/>
                  </a:cubicBezTo>
                  <a:cubicBezTo>
                    <a:pt x="363" y="449"/>
                    <a:pt x="362" y="450"/>
                    <a:pt x="362" y="450"/>
                  </a:cubicBezTo>
                  <a:cubicBezTo>
                    <a:pt x="361" y="451"/>
                    <a:pt x="361" y="452"/>
                    <a:pt x="360" y="452"/>
                  </a:cubicBezTo>
                  <a:cubicBezTo>
                    <a:pt x="359" y="452"/>
                    <a:pt x="359" y="451"/>
                    <a:pt x="358" y="450"/>
                  </a:cubicBezTo>
                  <a:cubicBezTo>
                    <a:pt x="358" y="450"/>
                    <a:pt x="357" y="451"/>
                    <a:pt x="357" y="451"/>
                  </a:cubicBezTo>
                  <a:cubicBezTo>
                    <a:pt x="357" y="452"/>
                    <a:pt x="355" y="453"/>
                    <a:pt x="355" y="453"/>
                  </a:cubicBezTo>
                  <a:cubicBezTo>
                    <a:pt x="354" y="453"/>
                    <a:pt x="354" y="453"/>
                    <a:pt x="354" y="45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08" name="任意多边形 74">
              <a:extLst>
                <a:ext uri="{FF2B5EF4-FFF2-40B4-BE49-F238E27FC236}">
                  <a16:creationId xmlns:a16="http://schemas.microsoft.com/office/drawing/2014/main" id="{14A41547-9086-8329-5B08-B5D12BBE1D13}"/>
                </a:ext>
              </a:extLst>
            </p:cNvPr>
            <p:cNvSpPr/>
            <p:nvPr/>
          </p:nvSpPr>
          <p:spPr bwMode="auto">
            <a:xfrm>
              <a:off x="7694613" y="47625"/>
              <a:ext cx="1293813" cy="1177925"/>
            </a:xfrm>
            <a:custGeom>
              <a:avLst/>
              <a:gdLst>
                <a:gd name="T0" fmla="*/ 742 w 880"/>
                <a:gd name="T1" fmla="*/ 764 h 801"/>
                <a:gd name="T2" fmla="*/ 713 w 880"/>
                <a:gd name="T3" fmla="*/ 750 h 801"/>
                <a:gd name="T4" fmla="*/ 673 w 880"/>
                <a:gd name="T5" fmla="*/ 761 h 801"/>
                <a:gd name="T6" fmla="*/ 642 w 880"/>
                <a:gd name="T7" fmla="*/ 800 h 801"/>
                <a:gd name="T8" fmla="*/ 599 w 880"/>
                <a:gd name="T9" fmla="*/ 742 h 801"/>
                <a:gd name="T10" fmla="*/ 575 w 880"/>
                <a:gd name="T11" fmla="*/ 752 h 801"/>
                <a:gd name="T12" fmla="*/ 550 w 880"/>
                <a:gd name="T13" fmla="*/ 766 h 801"/>
                <a:gd name="T14" fmla="*/ 517 w 880"/>
                <a:gd name="T15" fmla="*/ 733 h 801"/>
                <a:gd name="T16" fmla="*/ 489 w 880"/>
                <a:gd name="T17" fmla="*/ 699 h 801"/>
                <a:gd name="T18" fmla="*/ 401 w 880"/>
                <a:gd name="T19" fmla="*/ 684 h 801"/>
                <a:gd name="T20" fmla="*/ 333 w 880"/>
                <a:gd name="T21" fmla="*/ 702 h 801"/>
                <a:gd name="T22" fmla="*/ 290 w 880"/>
                <a:gd name="T23" fmla="*/ 669 h 801"/>
                <a:gd name="T24" fmla="*/ 256 w 880"/>
                <a:gd name="T25" fmla="*/ 646 h 801"/>
                <a:gd name="T26" fmla="*/ 220 w 880"/>
                <a:gd name="T27" fmla="*/ 619 h 801"/>
                <a:gd name="T28" fmla="*/ 241 w 880"/>
                <a:gd name="T29" fmla="*/ 594 h 801"/>
                <a:gd name="T30" fmla="*/ 204 w 880"/>
                <a:gd name="T31" fmla="*/ 603 h 801"/>
                <a:gd name="T32" fmla="*/ 169 w 880"/>
                <a:gd name="T33" fmla="*/ 556 h 801"/>
                <a:gd name="T34" fmla="*/ 245 w 880"/>
                <a:gd name="T35" fmla="*/ 442 h 801"/>
                <a:gd name="T36" fmla="*/ 266 w 880"/>
                <a:gd name="T37" fmla="*/ 430 h 801"/>
                <a:gd name="T38" fmla="*/ 279 w 880"/>
                <a:gd name="T39" fmla="*/ 369 h 801"/>
                <a:gd name="T40" fmla="*/ 281 w 880"/>
                <a:gd name="T41" fmla="*/ 317 h 801"/>
                <a:gd name="T42" fmla="*/ 279 w 880"/>
                <a:gd name="T43" fmla="*/ 275 h 801"/>
                <a:gd name="T44" fmla="*/ 291 w 880"/>
                <a:gd name="T45" fmla="*/ 221 h 801"/>
                <a:gd name="T46" fmla="*/ 287 w 880"/>
                <a:gd name="T47" fmla="*/ 183 h 801"/>
                <a:gd name="T48" fmla="*/ 231 w 880"/>
                <a:gd name="T49" fmla="*/ 161 h 801"/>
                <a:gd name="T50" fmla="*/ 188 w 880"/>
                <a:gd name="T51" fmla="*/ 188 h 801"/>
                <a:gd name="T52" fmla="*/ 133 w 880"/>
                <a:gd name="T53" fmla="*/ 205 h 801"/>
                <a:gd name="T54" fmla="*/ 97 w 880"/>
                <a:gd name="T55" fmla="*/ 158 h 801"/>
                <a:gd name="T56" fmla="*/ 75 w 880"/>
                <a:gd name="T57" fmla="*/ 123 h 801"/>
                <a:gd name="T58" fmla="*/ 35 w 880"/>
                <a:gd name="T59" fmla="*/ 131 h 801"/>
                <a:gd name="T60" fmla="*/ 12 w 880"/>
                <a:gd name="T61" fmla="*/ 94 h 801"/>
                <a:gd name="T62" fmla="*/ 6 w 880"/>
                <a:gd name="T63" fmla="*/ 44 h 801"/>
                <a:gd name="T64" fmla="*/ 72 w 880"/>
                <a:gd name="T65" fmla="*/ 17 h 801"/>
                <a:gd name="T66" fmla="*/ 143 w 880"/>
                <a:gd name="T67" fmla="*/ 12 h 801"/>
                <a:gd name="T68" fmla="*/ 196 w 880"/>
                <a:gd name="T69" fmla="*/ 13 h 801"/>
                <a:gd name="T70" fmla="*/ 250 w 880"/>
                <a:gd name="T71" fmla="*/ 37 h 801"/>
                <a:gd name="T72" fmla="*/ 283 w 880"/>
                <a:gd name="T73" fmla="*/ 71 h 801"/>
                <a:gd name="T74" fmla="*/ 314 w 880"/>
                <a:gd name="T75" fmla="*/ 119 h 801"/>
                <a:gd name="T76" fmla="*/ 336 w 880"/>
                <a:gd name="T77" fmla="*/ 154 h 801"/>
                <a:gd name="T78" fmla="*/ 382 w 880"/>
                <a:gd name="T79" fmla="*/ 215 h 801"/>
                <a:gd name="T80" fmla="*/ 408 w 880"/>
                <a:gd name="T81" fmla="*/ 272 h 801"/>
                <a:gd name="T82" fmla="*/ 463 w 880"/>
                <a:gd name="T83" fmla="*/ 283 h 801"/>
                <a:gd name="T84" fmla="*/ 512 w 880"/>
                <a:gd name="T85" fmla="*/ 289 h 801"/>
                <a:gd name="T86" fmla="*/ 558 w 880"/>
                <a:gd name="T87" fmla="*/ 297 h 801"/>
                <a:gd name="T88" fmla="*/ 613 w 880"/>
                <a:gd name="T89" fmla="*/ 307 h 801"/>
                <a:gd name="T90" fmla="*/ 636 w 880"/>
                <a:gd name="T91" fmla="*/ 356 h 801"/>
                <a:gd name="T92" fmla="*/ 675 w 880"/>
                <a:gd name="T93" fmla="*/ 395 h 801"/>
                <a:gd name="T94" fmla="*/ 732 w 880"/>
                <a:gd name="T95" fmla="*/ 378 h 801"/>
                <a:gd name="T96" fmla="*/ 777 w 880"/>
                <a:gd name="T97" fmla="*/ 323 h 801"/>
                <a:gd name="T98" fmla="*/ 827 w 880"/>
                <a:gd name="T99" fmla="*/ 282 h 801"/>
                <a:gd name="T100" fmla="*/ 862 w 880"/>
                <a:gd name="T101" fmla="*/ 276 h 801"/>
                <a:gd name="T102" fmla="*/ 877 w 880"/>
                <a:gd name="T103" fmla="*/ 343 h 801"/>
                <a:gd name="T104" fmla="*/ 863 w 880"/>
                <a:gd name="T105" fmla="*/ 402 h 801"/>
                <a:gd name="T106" fmla="*/ 870 w 880"/>
                <a:gd name="T107" fmla="*/ 462 h 801"/>
                <a:gd name="T108" fmla="*/ 862 w 880"/>
                <a:gd name="T109" fmla="*/ 511 h 801"/>
                <a:gd name="T110" fmla="*/ 860 w 880"/>
                <a:gd name="T111" fmla="*/ 587 h 801"/>
                <a:gd name="T112" fmla="*/ 779 w 880"/>
                <a:gd name="T113" fmla="*/ 602 h 801"/>
                <a:gd name="T114" fmla="*/ 760 w 880"/>
                <a:gd name="T115" fmla="*/ 631 h 801"/>
                <a:gd name="T116" fmla="*/ 744 w 880"/>
                <a:gd name="T117" fmla="*/ 655 h 801"/>
                <a:gd name="T118" fmla="*/ 785 w 880"/>
                <a:gd name="T119" fmla="*/ 74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0" h="801">
                  <a:moveTo>
                    <a:pt x="796" y="763"/>
                  </a:moveTo>
                  <a:cubicBezTo>
                    <a:pt x="796" y="765"/>
                    <a:pt x="795" y="764"/>
                    <a:pt x="793" y="764"/>
                  </a:cubicBezTo>
                  <a:cubicBezTo>
                    <a:pt x="792" y="764"/>
                    <a:pt x="792" y="766"/>
                    <a:pt x="792" y="767"/>
                  </a:cubicBezTo>
                  <a:cubicBezTo>
                    <a:pt x="791" y="767"/>
                    <a:pt x="792" y="768"/>
                    <a:pt x="791" y="768"/>
                  </a:cubicBezTo>
                  <a:cubicBezTo>
                    <a:pt x="790" y="768"/>
                    <a:pt x="790" y="769"/>
                    <a:pt x="789" y="770"/>
                  </a:cubicBezTo>
                  <a:cubicBezTo>
                    <a:pt x="788" y="771"/>
                    <a:pt x="786" y="769"/>
                    <a:pt x="785" y="769"/>
                  </a:cubicBezTo>
                  <a:cubicBezTo>
                    <a:pt x="784" y="768"/>
                    <a:pt x="781" y="766"/>
                    <a:pt x="779" y="765"/>
                  </a:cubicBezTo>
                  <a:cubicBezTo>
                    <a:pt x="778" y="765"/>
                    <a:pt x="775" y="768"/>
                    <a:pt x="775" y="769"/>
                  </a:cubicBezTo>
                  <a:cubicBezTo>
                    <a:pt x="775" y="770"/>
                    <a:pt x="774" y="772"/>
                    <a:pt x="773" y="774"/>
                  </a:cubicBezTo>
                  <a:cubicBezTo>
                    <a:pt x="773" y="775"/>
                    <a:pt x="771" y="774"/>
                    <a:pt x="770" y="774"/>
                  </a:cubicBezTo>
                  <a:cubicBezTo>
                    <a:pt x="769" y="774"/>
                    <a:pt x="767" y="772"/>
                    <a:pt x="767" y="771"/>
                  </a:cubicBezTo>
                  <a:cubicBezTo>
                    <a:pt x="766" y="770"/>
                    <a:pt x="766" y="770"/>
                    <a:pt x="765" y="769"/>
                  </a:cubicBezTo>
                  <a:cubicBezTo>
                    <a:pt x="764" y="769"/>
                    <a:pt x="764" y="769"/>
                    <a:pt x="762" y="768"/>
                  </a:cubicBezTo>
                  <a:cubicBezTo>
                    <a:pt x="760" y="767"/>
                    <a:pt x="759" y="767"/>
                    <a:pt x="759" y="767"/>
                  </a:cubicBezTo>
                  <a:cubicBezTo>
                    <a:pt x="758" y="767"/>
                    <a:pt x="756" y="767"/>
                    <a:pt x="755" y="766"/>
                  </a:cubicBezTo>
                  <a:cubicBezTo>
                    <a:pt x="754" y="766"/>
                    <a:pt x="753" y="766"/>
                    <a:pt x="752" y="766"/>
                  </a:cubicBezTo>
                  <a:cubicBezTo>
                    <a:pt x="751" y="766"/>
                    <a:pt x="752" y="765"/>
                    <a:pt x="751" y="764"/>
                  </a:cubicBezTo>
                  <a:cubicBezTo>
                    <a:pt x="751" y="762"/>
                    <a:pt x="749" y="764"/>
                    <a:pt x="748" y="764"/>
                  </a:cubicBezTo>
                  <a:cubicBezTo>
                    <a:pt x="748" y="764"/>
                    <a:pt x="747" y="764"/>
                    <a:pt x="746" y="764"/>
                  </a:cubicBezTo>
                  <a:cubicBezTo>
                    <a:pt x="745" y="764"/>
                    <a:pt x="743" y="764"/>
                    <a:pt x="742" y="764"/>
                  </a:cubicBezTo>
                  <a:cubicBezTo>
                    <a:pt x="741" y="763"/>
                    <a:pt x="740" y="762"/>
                    <a:pt x="740" y="763"/>
                  </a:cubicBezTo>
                  <a:cubicBezTo>
                    <a:pt x="739" y="763"/>
                    <a:pt x="739" y="764"/>
                    <a:pt x="738" y="764"/>
                  </a:cubicBezTo>
                  <a:cubicBezTo>
                    <a:pt x="737" y="764"/>
                    <a:pt x="735" y="763"/>
                    <a:pt x="735" y="761"/>
                  </a:cubicBezTo>
                  <a:cubicBezTo>
                    <a:pt x="734" y="760"/>
                    <a:pt x="735" y="759"/>
                    <a:pt x="735" y="757"/>
                  </a:cubicBezTo>
                  <a:cubicBezTo>
                    <a:pt x="735" y="756"/>
                    <a:pt x="734" y="756"/>
                    <a:pt x="733" y="755"/>
                  </a:cubicBezTo>
                  <a:cubicBezTo>
                    <a:pt x="731" y="754"/>
                    <a:pt x="730" y="751"/>
                    <a:pt x="730" y="750"/>
                  </a:cubicBezTo>
                  <a:cubicBezTo>
                    <a:pt x="729" y="749"/>
                    <a:pt x="728" y="748"/>
                    <a:pt x="729" y="748"/>
                  </a:cubicBezTo>
                  <a:cubicBezTo>
                    <a:pt x="729" y="747"/>
                    <a:pt x="729" y="747"/>
                    <a:pt x="728" y="746"/>
                  </a:cubicBezTo>
                  <a:cubicBezTo>
                    <a:pt x="727" y="745"/>
                    <a:pt x="728" y="744"/>
                    <a:pt x="728" y="743"/>
                  </a:cubicBezTo>
                  <a:cubicBezTo>
                    <a:pt x="728" y="742"/>
                    <a:pt x="725" y="740"/>
                    <a:pt x="724" y="740"/>
                  </a:cubicBezTo>
                  <a:cubicBezTo>
                    <a:pt x="724" y="739"/>
                    <a:pt x="724" y="738"/>
                    <a:pt x="725" y="736"/>
                  </a:cubicBezTo>
                  <a:cubicBezTo>
                    <a:pt x="725" y="735"/>
                    <a:pt x="724" y="734"/>
                    <a:pt x="724" y="733"/>
                  </a:cubicBezTo>
                  <a:cubicBezTo>
                    <a:pt x="723" y="732"/>
                    <a:pt x="723" y="731"/>
                    <a:pt x="722" y="731"/>
                  </a:cubicBezTo>
                  <a:cubicBezTo>
                    <a:pt x="721" y="731"/>
                    <a:pt x="720" y="733"/>
                    <a:pt x="720" y="734"/>
                  </a:cubicBezTo>
                  <a:cubicBezTo>
                    <a:pt x="720" y="735"/>
                    <a:pt x="720" y="737"/>
                    <a:pt x="720" y="738"/>
                  </a:cubicBezTo>
                  <a:cubicBezTo>
                    <a:pt x="719" y="738"/>
                    <a:pt x="719" y="739"/>
                    <a:pt x="719" y="740"/>
                  </a:cubicBezTo>
                  <a:cubicBezTo>
                    <a:pt x="719" y="741"/>
                    <a:pt x="719" y="742"/>
                    <a:pt x="717" y="742"/>
                  </a:cubicBezTo>
                  <a:cubicBezTo>
                    <a:pt x="716" y="742"/>
                    <a:pt x="715" y="743"/>
                    <a:pt x="714" y="745"/>
                  </a:cubicBezTo>
                  <a:cubicBezTo>
                    <a:pt x="714" y="746"/>
                    <a:pt x="714" y="747"/>
                    <a:pt x="714" y="748"/>
                  </a:cubicBezTo>
                  <a:cubicBezTo>
                    <a:pt x="714" y="749"/>
                    <a:pt x="713" y="750"/>
                    <a:pt x="713" y="750"/>
                  </a:cubicBezTo>
                  <a:cubicBezTo>
                    <a:pt x="712" y="750"/>
                    <a:pt x="712" y="751"/>
                    <a:pt x="712" y="752"/>
                  </a:cubicBezTo>
                  <a:cubicBezTo>
                    <a:pt x="713" y="753"/>
                    <a:pt x="712" y="754"/>
                    <a:pt x="710" y="754"/>
                  </a:cubicBezTo>
                  <a:cubicBezTo>
                    <a:pt x="709" y="755"/>
                    <a:pt x="708" y="754"/>
                    <a:pt x="708" y="754"/>
                  </a:cubicBezTo>
                  <a:cubicBezTo>
                    <a:pt x="707" y="754"/>
                    <a:pt x="705" y="751"/>
                    <a:pt x="705" y="750"/>
                  </a:cubicBezTo>
                  <a:cubicBezTo>
                    <a:pt x="705" y="749"/>
                    <a:pt x="705" y="748"/>
                    <a:pt x="705" y="747"/>
                  </a:cubicBezTo>
                  <a:cubicBezTo>
                    <a:pt x="705" y="745"/>
                    <a:pt x="704" y="745"/>
                    <a:pt x="702" y="744"/>
                  </a:cubicBezTo>
                  <a:cubicBezTo>
                    <a:pt x="701" y="743"/>
                    <a:pt x="702" y="742"/>
                    <a:pt x="702" y="742"/>
                  </a:cubicBezTo>
                  <a:cubicBezTo>
                    <a:pt x="701" y="741"/>
                    <a:pt x="700" y="741"/>
                    <a:pt x="699" y="740"/>
                  </a:cubicBezTo>
                  <a:cubicBezTo>
                    <a:pt x="698" y="740"/>
                    <a:pt x="697" y="741"/>
                    <a:pt x="696" y="741"/>
                  </a:cubicBezTo>
                  <a:cubicBezTo>
                    <a:pt x="695" y="741"/>
                    <a:pt x="695" y="743"/>
                    <a:pt x="694" y="743"/>
                  </a:cubicBezTo>
                  <a:cubicBezTo>
                    <a:pt x="693" y="742"/>
                    <a:pt x="693" y="744"/>
                    <a:pt x="692" y="745"/>
                  </a:cubicBezTo>
                  <a:cubicBezTo>
                    <a:pt x="691" y="746"/>
                    <a:pt x="691" y="747"/>
                    <a:pt x="690" y="748"/>
                  </a:cubicBezTo>
                  <a:cubicBezTo>
                    <a:pt x="689" y="749"/>
                    <a:pt x="690" y="750"/>
                    <a:pt x="690" y="751"/>
                  </a:cubicBezTo>
                  <a:cubicBezTo>
                    <a:pt x="690" y="752"/>
                    <a:pt x="690" y="753"/>
                    <a:pt x="691" y="754"/>
                  </a:cubicBezTo>
                  <a:cubicBezTo>
                    <a:pt x="691" y="755"/>
                    <a:pt x="690" y="755"/>
                    <a:pt x="689" y="755"/>
                  </a:cubicBezTo>
                  <a:cubicBezTo>
                    <a:pt x="688" y="755"/>
                    <a:pt x="688" y="756"/>
                    <a:pt x="689" y="757"/>
                  </a:cubicBezTo>
                  <a:cubicBezTo>
                    <a:pt x="689" y="758"/>
                    <a:pt x="686" y="757"/>
                    <a:pt x="685" y="758"/>
                  </a:cubicBezTo>
                  <a:cubicBezTo>
                    <a:pt x="683" y="758"/>
                    <a:pt x="682" y="758"/>
                    <a:pt x="681" y="759"/>
                  </a:cubicBezTo>
                  <a:cubicBezTo>
                    <a:pt x="680" y="759"/>
                    <a:pt x="678" y="760"/>
                    <a:pt x="677" y="761"/>
                  </a:cubicBezTo>
                  <a:cubicBezTo>
                    <a:pt x="676" y="761"/>
                    <a:pt x="674" y="761"/>
                    <a:pt x="673" y="761"/>
                  </a:cubicBezTo>
                  <a:cubicBezTo>
                    <a:pt x="672" y="762"/>
                    <a:pt x="673" y="762"/>
                    <a:pt x="672" y="764"/>
                  </a:cubicBezTo>
                  <a:cubicBezTo>
                    <a:pt x="671" y="766"/>
                    <a:pt x="670" y="765"/>
                    <a:pt x="669" y="766"/>
                  </a:cubicBezTo>
                  <a:cubicBezTo>
                    <a:pt x="669" y="766"/>
                    <a:pt x="669" y="767"/>
                    <a:pt x="669" y="768"/>
                  </a:cubicBezTo>
                  <a:cubicBezTo>
                    <a:pt x="669" y="769"/>
                    <a:pt x="667" y="770"/>
                    <a:pt x="665" y="770"/>
                  </a:cubicBezTo>
                  <a:cubicBezTo>
                    <a:pt x="663" y="770"/>
                    <a:pt x="664" y="771"/>
                    <a:pt x="663" y="772"/>
                  </a:cubicBezTo>
                  <a:cubicBezTo>
                    <a:pt x="662" y="772"/>
                    <a:pt x="662" y="771"/>
                    <a:pt x="661" y="771"/>
                  </a:cubicBezTo>
                  <a:cubicBezTo>
                    <a:pt x="660" y="770"/>
                    <a:pt x="659" y="772"/>
                    <a:pt x="658" y="773"/>
                  </a:cubicBezTo>
                  <a:cubicBezTo>
                    <a:pt x="658" y="775"/>
                    <a:pt x="660" y="777"/>
                    <a:pt x="660" y="779"/>
                  </a:cubicBezTo>
                  <a:cubicBezTo>
                    <a:pt x="660" y="780"/>
                    <a:pt x="661" y="781"/>
                    <a:pt x="661" y="782"/>
                  </a:cubicBezTo>
                  <a:cubicBezTo>
                    <a:pt x="661" y="782"/>
                    <a:pt x="661" y="785"/>
                    <a:pt x="662" y="786"/>
                  </a:cubicBezTo>
                  <a:cubicBezTo>
                    <a:pt x="663" y="787"/>
                    <a:pt x="663" y="788"/>
                    <a:pt x="664" y="789"/>
                  </a:cubicBezTo>
                  <a:cubicBezTo>
                    <a:pt x="664" y="791"/>
                    <a:pt x="663" y="792"/>
                    <a:pt x="663" y="793"/>
                  </a:cubicBezTo>
                  <a:cubicBezTo>
                    <a:pt x="662" y="793"/>
                    <a:pt x="661" y="794"/>
                    <a:pt x="660" y="794"/>
                  </a:cubicBezTo>
                  <a:cubicBezTo>
                    <a:pt x="658" y="795"/>
                    <a:pt x="657" y="796"/>
                    <a:pt x="657" y="797"/>
                  </a:cubicBezTo>
                  <a:cubicBezTo>
                    <a:pt x="656" y="797"/>
                    <a:pt x="654" y="799"/>
                    <a:pt x="653" y="800"/>
                  </a:cubicBezTo>
                  <a:cubicBezTo>
                    <a:pt x="652" y="800"/>
                    <a:pt x="652" y="801"/>
                    <a:pt x="651" y="800"/>
                  </a:cubicBezTo>
                  <a:cubicBezTo>
                    <a:pt x="650" y="800"/>
                    <a:pt x="649" y="800"/>
                    <a:pt x="648" y="800"/>
                  </a:cubicBezTo>
                  <a:cubicBezTo>
                    <a:pt x="647" y="799"/>
                    <a:pt x="646" y="799"/>
                    <a:pt x="646" y="800"/>
                  </a:cubicBezTo>
                  <a:cubicBezTo>
                    <a:pt x="645" y="800"/>
                    <a:pt x="646" y="801"/>
                    <a:pt x="645" y="801"/>
                  </a:cubicBezTo>
                  <a:cubicBezTo>
                    <a:pt x="643" y="801"/>
                    <a:pt x="643" y="801"/>
                    <a:pt x="642" y="800"/>
                  </a:cubicBezTo>
                  <a:cubicBezTo>
                    <a:pt x="641" y="800"/>
                    <a:pt x="640" y="799"/>
                    <a:pt x="640" y="798"/>
                  </a:cubicBezTo>
                  <a:cubicBezTo>
                    <a:pt x="639" y="797"/>
                    <a:pt x="637" y="793"/>
                    <a:pt x="636" y="792"/>
                  </a:cubicBezTo>
                  <a:cubicBezTo>
                    <a:pt x="636" y="791"/>
                    <a:pt x="634" y="789"/>
                    <a:pt x="633" y="788"/>
                  </a:cubicBezTo>
                  <a:cubicBezTo>
                    <a:pt x="632" y="787"/>
                    <a:pt x="632" y="787"/>
                    <a:pt x="631" y="787"/>
                  </a:cubicBezTo>
                  <a:cubicBezTo>
                    <a:pt x="631" y="787"/>
                    <a:pt x="630" y="787"/>
                    <a:pt x="629" y="787"/>
                  </a:cubicBezTo>
                  <a:cubicBezTo>
                    <a:pt x="629" y="786"/>
                    <a:pt x="630" y="785"/>
                    <a:pt x="631" y="785"/>
                  </a:cubicBezTo>
                  <a:cubicBezTo>
                    <a:pt x="632" y="784"/>
                    <a:pt x="630" y="783"/>
                    <a:pt x="629" y="782"/>
                  </a:cubicBezTo>
                  <a:cubicBezTo>
                    <a:pt x="628" y="781"/>
                    <a:pt x="627" y="781"/>
                    <a:pt x="627" y="780"/>
                  </a:cubicBezTo>
                  <a:cubicBezTo>
                    <a:pt x="626" y="780"/>
                    <a:pt x="628" y="778"/>
                    <a:pt x="628" y="776"/>
                  </a:cubicBezTo>
                  <a:cubicBezTo>
                    <a:pt x="628" y="774"/>
                    <a:pt x="624" y="773"/>
                    <a:pt x="624" y="773"/>
                  </a:cubicBezTo>
                  <a:cubicBezTo>
                    <a:pt x="623" y="773"/>
                    <a:pt x="621" y="775"/>
                    <a:pt x="620" y="775"/>
                  </a:cubicBezTo>
                  <a:cubicBezTo>
                    <a:pt x="619" y="775"/>
                    <a:pt x="618" y="773"/>
                    <a:pt x="619" y="771"/>
                  </a:cubicBezTo>
                  <a:cubicBezTo>
                    <a:pt x="619" y="770"/>
                    <a:pt x="618" y="770"/>
                    <a:pt x="616" y="769"/>
                  </a:cubicBezTo>
                  <a:cubicBezTo>
                    <a:pt x="614" y="768"/>
                    <a:pt x="614" y="766"/>
                    <a:pt x="613" y="764"/>
                  </a:cubicBezTo>
                  <a:cubicBezTo>
                    <a:pt x="612" y="763"/>
                    <a:pt x="610" y="760"/>
                    <a:pt x="610" y="760"/>
                  </a:cubicBezTo>
                  <a:cubicBezTo>
                    <a:pt x="609" y="759"/>
                    <a:pt x="608" y="758"/>
                    <a:pt x="607" y="757"/>
                  </a:cubicBezTo>
                  <a:cubicBezTo>
                    <a:pt x="605" y="756"/>
                    <a:pt x="602" y="753"/>
                    <a:pt x="602" y="752"/>
                  </a:cubicBezTo>
                  <a:cubicBezTo>
                    <a:pt x="601" y="752"/>
                    <a:pt x="600" y="750"/>
                    <a:pt x="601" y="749"/>
                  </a:cubicBezTo>
                  <a:cubicBezTo>
                    <a:pt x="601" y="748"/>
                    <a:pt x="601" y="747"/>
                    <a:pt x="600" y="746"/>
                  </a:cubicBezTo>
                  <a:cubicBezTo>
                    <a:pt x="599" y="745"/>
                    <a:pt x="600" y="744"/>
                    <a:pt x="599" y="742"/>
                  </a:cubicBezTo>
                  <a:cubicBezTo>
                    <a:pt x="599" y="740"/>
                    <a:pt x="598" y="740"/>
                    <a:pt x="597" y="739"/>
                  </a:cubicBezTo>
                  <a:cubicBezTo>
                    <a:pt x="597" y="739"/>
                    <a:pt x="598" y="738"/>
                    <a:pt x="598" y="738"/>
                  </a:cubicBezTo>
                  <a:cubicBezTo>
                    <a:pt x="599" y="738"/>
                    <a:pt x="598" y="736"/>
                    <a:pt x="598" y="735"/>
                  </a:cubicBezTo>
                  <a:cubicBezTo>
                    <a:pt x="598" y="734"/>
                    <a:pt x="596" y="733"/>
                    <a:pt x="596" y="732"/>
                  </a:cubicBezTo>
                  <a:cubicBezTo>
                    <a:pt x="596" y="732"/>
                    <a:pt x="595" y="730"/>
                    <a:pt x="595" y="730"/>
                  </a:cubicBezTo>
                  <a:cubicBezTo>
                    <a:pt x="594" y="730"/>
                    <a:pt x="593" y="728"/>
                    <a:pt x="591" y="727"/>
                  </a:cubicBezTo>
                  <a:cubicBezTo>
                    <a:pt x="590" y="727"/>
                    <a:pt x="590" y="726"/>
                    <a:pt x="589" y="725"/>
                  </a:cubicBezTo>
                  <a:cubicBezTo>
                    <a:pt x="587" y="724"/>
                    <a:pt x="586" y="726"/>
                    <a:pt x="586" y="727"/>
                  </a:cubicBezTo>
                  <a:cubicBezTo>
                    <a:pt x="585" y="728"/>
                    <a:pt x="585" y="729"/>
                    <a:pt x="584" y="730"/>
                  </a:cubicBezTo>
                  <a:cubicBezTo>
                    <a:pt x="583" y="731"/>
                    <a:pt x="584" y="731"/>
                    <a:pt x="583" y="731"/>
                  </a:cubicBezTo>
                  <a:cubicBezTo>
                    <a:pt x="582" y="732"/>
                    <a:pt x="582" y="733"/>
                    <a:pt x="581" y="733"/>
                  </a:cubicBezTo>
                  <a:cubicBezTo>
                    <a:pt x="580" y="734"/>
                    <a:pt x="580" y="736"/>
                    <a:pt x="580" y="738"/>
                  </a:cubicBezTo>
                  <a:cubicBezTo>
                    <a:pt x="580" y="739"/>
                    <a:pt x="580" y="742"/>
                    <a:pt x="580" y="742"/>
                  </a:cubicBezTo>
                  <a:cubicBezTo>
                    <a:pt x="579" y="743"/>
                    <a:pt x="579" y="743"/>
                    <a:pt x="578" y="743"/>
                  </a:cubicBezTo>
                  <a:cubicBezTo>
                    <a:pt x="577" y="742"/>
                    <a:pt x="576" y="743"/>
                    <a:pt x="575" y="743"/>
                  </a:cubicBezTo>
                  <a:cubicBezTo>
                    <a:pt x="575" y="743"/>
                    <a:pt x="574" y="742"/>
                    <a:pt x="573" y="742"/>
                  </a:cubicBezTo>
                  <a:cubicBezTo>
                    <a:pt x="572" y="742"/>
                    <a:pt x="573" y="745"/>
                    <a:pt x="573" y="746"/>
                  </a:cubicBezTo>
                  <a:cubicBezTo>
                    <a:pt x="573" y="747"/>
                    <a:pt x="574" y="747"/>
                    <a:pt x="575" y="748"/>
                  </a:cubicBezTo>
                  <a:cubicBezTo>
                    <a:pt x="576" y="748"/>
                    <a:pt x="576" y="749"/>
                    <a:pt x="576" y="750"/>
                  </a:cubicBezTo>
                  <a:cubicBezTo>
                    <a:pt x="576" y="751"/>
                    <a:pt x="575" y="751"/>
                    <a:pt x="575" y="752"/>
                  </a:cubicBezTo>
                  <a:cubicBezTo>
                    <a:pt x="575" y="753"/>
                    <a:pt x="576" y="753"/>
                    <a:pt x="577" y="753"/>
                  </a:cubicBezTo>
                  <a:cubicBezTo>
                    <a:pt x="578" y="753"/>
                    <a:pt x="577" y="753"/>
                    <a:pt x="578" y="754"/>
                  </a:cubicBezTo>
                  <a:cubicBezTo>
                    <a:pt x="579" y="755"/>
                    <a:pt x="578" y="757"/>
                    <a:pt x="578" y="758"/>
                  </a:cubicBezTo>
                  <a:cubicBezTo>
                    <a:pt x="578" y="759"/>
                    <a:pt x="578" y="759"/>
                    <a:pt x="577" y="759"/>
                  </a:cubicBezTo>
                  <a:cubicBezTo>
                    <a:pt x="577" y="760"/>
                    <a:pt x="577" y="760"/>
                    <a:pt x="578" y="761"/>
                  </a:cubicBezTo>
                  <a:cubicBezTo>
                    <a:pt x="579" y="761"/>
                    <a:pt x="579" y="762"/>
                    <a:pt x="580" y="762"/>
                  </a:cubicBezTo>
                  <a:cubicBezTo>
                    <a:pt x="580" y="763"/>
                    <a:pt x="579" y="765"/>
                    <a:pt x="578" y="766"/>
                  </a:cubicBezTo>
                  <a:cubicBezTo>
                    <a:pt x="578" y="766"/>
                    <a:pt x="577" y="767"/>
                    <a:pt x="576" y="768"/>
                  </a:cubicBezTo>
                  <a:cubicBezTo>
                    <a:pt x="574" y="768"/>
                    <a:pt x="574" y="768"/>
                    <a:pt x="573" y="769"/>
                  </a:cubicBezTo>
                  <a:cubicBezTo>
                    <a:pt x="572" y="769"/>
                    <a:pt x="571" y="770"/>
                    <a:pt x="571" y="771"/>
                  </a:cubicBezTo>
                  <a:cubicBezTo>
                    <a:pt x="571" y="771"/>
                    <a:pt x="569" y="772"/>
                    <a:pt x="569" y="772"/>
                  </a:cubicBezTo>
                  <a:cubicBezTo>
                    <a:pt x="568" y="772"/>
                    <a:pt x="567" y="773"/>
                    <a:pt x="566" y="772"/>
                  </a:cubicBezTo>
                  <a:cubicBezTo>
                    <a:pt x="566" y="772"/>
                    <a:pt x="565" y="772"/>
                    <a:pt x="564" y="772"/>
                  </a:cubicBezTo>
                  <a:cubicBezTo>
                    <a:pt x="563" y="772"/>
                    <a:pt x="563" y="773"/>
                    <a:pt x="562" y="773"/>
                  </a:cubicBezTo>
                  <a:cubicBezTo>
                    <a:pt x="561" y="773"/>
                    <a:pt x="559" y="773"/>
                    <a:pt x="558" y="772"/>
                  </a:cubicBezTo>
                  <a:cubicBezTo>
                    <a:pt x="558" y="771"/>
                    <a:pt x="557" y="768"/>
                    <a:pt x="556" y="767"/>
                  </a:cubicBezTo>
                  <a:cubicBezTo>
                    <a:pt x="556" y="766"/>
                    <a:pt x="555" y="763"/>
                    <a:pt x="555" y="763"/>
                  </a:cubicBezTo>
                  <a:cubicBezTo>
                    <a:pt x="554" y="763"/>
                    <a:pt x="555" y="765"/>
                    <a:pt x="554" y="766"/>
                  </a:cubicBezTo>
                  <a:cubicBezTo>
                    <a:pt x="553" y="767"/>
                    <a:pt x="553" y="766"/>
                    <a:pt x="552" y="766"/>
                  </a:cubicBezTo>
                  <a:cubicBezTo>
                    <a:pt x="551" y="765"/>
                    <a:pt x="551" y="766"/>
                    <a:pt x="550" y="766"/>
                  </a:cubicBezTo>
                  <a:cubicBezTo>
                    <a:pt x="549" y="766"/>
                    <a:pt x="548" y="765"/>
                    <a:pt x="547" y="764"/>
                  </a:cubicBezTo>
                  <a:cubicBezTo>
                    <a:pt x="547" y="762"/>
                    <a:pt x="547" y="761"/>
                    <a:pt x="547" y="760"/>
                  </a:cubicBezTo>
                  <a:cubicBezTo>
                    <a:pt x="548" y="760"/>
                    <a:pt x="547" y="759"/>
                    <a:pt x="547" y="758"/>
                  </a:cubicBezTo>
                  <a:cubicBezTo>
                    <a:pt x="547" y="757"/>
                    <a:pt x="545" y="756"/>
                    <a:pt x="544" y="756"/>
                  </a:cubicBezTo>
                  <a:cubicBezTo>
                    <a:pt x="542" y="755"/>
                    <a:pt x="539" y="752"/>
                    <a:pt x="539" y="751"/>
                  </a:cubicBezTo>
                  <a:cubicBezTo>
                    <a:pt x="539" y="750"/>
                    <a:pt x="536" y="750"/>
                    <a:pt x="536" y="750"/>
                  </a:cubicBezTo>
                  <a:cubicBezTo>
                    <a:pt x="535" y="749"/>
                    <a:pt x="536" y="747"/>
                    <a:pt x="536" y="746"/>
                  </a:cubicBezTo>
                  <a:cubicBezTo>
                    <a:pt x="536" y="745"/>
                    <a:pt x="534" y="745"/>
                    <a:pt x="533" y="744"/>
                  </a:cubicBezTo>
                  <a:cubicBezTo>
                    <a:pt x="533" y="743"/>
                    <a:pt x="533" y="741"/>
                    <a:pt x="532" y="740"/>
                  </a:cubicBezTo>
                  <a:cubicBezTo>
                    <a:pt x="532" y="740"/>
                    <a:pt x="532" y="739"/>
                    <a:pt x="533" y="738"/>
                  </a:cubicBezTo>
                  <a:cubicBezTo>
                    <a:pt x="534" y="738"/>
                    <a:pt x="534" y="738"/>
                    <a:pt x="535" y="738"/>
                  </a:cubicBezTo>
                  <a:cubicBezTo>
                    <a:pt x="536" y="738"/>
                    <a:pt x="537" y="738"/>
                    <a:pt x="537" y="737"/>
                  </a:cubicBezTo>
                  <a:cubicBezTo>
                    <a:pt x="537" y="736"/>
                    <a:pt x="537" y="735"/>
                    <a:pt x="537" y="735"/>
                  </a:cubicBezTo>
                  <a:cubicBezTo>
                    <a:pt x="537" y="735"/>
                    <a:pt x="537" y="735"/>
                    <a:pt x="537" y="735"/>
                  </a:cubicBezTo>
                  <a:cubicBezTo>
                    <a:pt x="537" y="734"/>
                    <a:pt x="536" y="734"/>
                    <a:pt x="536" y="734"/>
                  </a:cubicBezTo>
                  <a:cubicBezTo>
                    <a:pt x="535" y="733"/>
                    <a:pt x="529" y="731"/>
                    <a:pt x="527" y="731"/>
                  </a:cubicBezTo>
                  <a:cubicBezTo>
                    <a:pt x="527" y="731"/>
                    <a:pt x="526" y="731"/>
                    <a:pt x="526" y="730"/>
                  </a:cubicBezTo>
                  <a:cubicBezTo>
                    <a:pt x="526" y="730"/>
                    <a:pt x="523" y="731"/>
                    <a:pt x="523" y="731"/>
                  </a:cubicBezTo>
                  <a:cubicBezTo>
                    <a:pt x="522" y="731"/>
                    <a:pt x="519" y="731"/>
                    <a:pt x="518" y="731"/>
                  </a:cubicBezTo>
                  <a:cubicBezTo>
                    <a:pt x="517" y="732"/>
                    <a:pt x="517" y="732"/>
                    <a:pt x="517" y="733"/>
                  </a:cubicBezTo>
                  <a:cubicBezTo>
                    <a:pt x="517" y="734"/>
                    <a:pt x="516" y="734"/>
                    <a:pt x="515" y="734"/>
                  </a:cubicBezTo>
                  <a:cubicBezTo>
                    <a:pt x="514" y="734"/>
                    <a:pt x="514" y="733"/>
                    <a:pt x="514" y="733"/>
                  </a:cubicBezTo>
                  <a:cubicBezTo>
                    <a:pt x="515" y="732"/>
                    <a:pt x="513" y="732"/>
                    <a:pt x="512" y="733"/>
                  </a:cubicBezTo>
                  <a:cubicBezTo>
                    <a:pt x="511" y="733"/>
                    <a:pt x="511" y="734"/>
                    <a:pt x="510" y="736"/>
                  </a:cubicBezTo>
                  <a:cubicBezTo>
                    <a:pt x="510" y="737"/>
                    <a:pt x="508" y="737"/>
                    <a:pt x="507" y="737"/>
                  </a:cubicBezTo>
                  <a:cubicBezTo>
                    <a:pt x="506" y="737"/>
                    <a:pt x="506" y="737"/>
                    <a:pt x="506" y="738"/>
                  </a:cubicBezTo>
                  <a:cubicBezTo>
                    <a:pt x="506" y="740"/>
                    <a:pt x="506" y="740"/>
                    <a:pt x="505" y="741"/>
                  </a:cubicBezTo>
                  <a:cubicBezTo>
                    <a:pt x="504" y="743"/>
                    <a:pt x="503" y="739"/>
                    <a:pt x="503" y="739"/>
                  </a:cubicBezTo>
                  <a:cubicBezTo>
                    <a:pt x="503" y="738"/>
                    <a:pt x="503" y="737"/>
                    <a:pt x="503" y="736"/>
                  </a:cubicBezTo>
                  <a:cubicBezTo>
                    <a:pt x="503" y="735"/>
                    <a:pt x="502" y="734"/>
                    <a:pt x="502" y="733"/>
                  </a:cubicBezTo>
                  <a:cubicBezTo>
                    <a:pt x="501" y="733"/>
                    <a:pt x="501" y="731"/>
                    <a:pt x="501" y="730"/>
                  </a:cubicBezTo>
                  <a:cubicBezTo>
                    <a:pt x="501" y="729"/>
                    <a:pt x="500" y="728"/>
                    <a:pt x="499" y="727"/>
                  </a:cubicBezTo>
                  <a:cubicBezTo>
                    <a:pt x="499" y="727"/>
                    <a:pt x="498" y="726"/>
                    <a:pt x="497" y="724"/>
                  </a:cubicBezTo>
                  <a:cubicBezTo>
                    <a:pt x="496" y="722"/>
                    <a:pt x="495" y="720"/>
                    <a:pt x="495" y="719"/>
                  </a:cubicBezTo>
                  <a:cubicBezTo>
                    <a:pt x="495" y="718"/>
                    <a:pt x="494" y="716"/>
                    <a:pt x="495" y="715"/>
                  </a:cubicBezTo>
                  <a:cubicBezTo>
                    <a:pt x="495" y="713"/>
                    <a:pt x="497" y="712"/>
                    <a:pt x="498" y="712"/>
                  </a:cubicBezTo>
                  <a:cubicBezTo>
                    <a:pt x="499" y="711"/>
                    <a:pt x="499" y="711"/>
                    <a:pt x="499" y="711"/>
                  </a:cubicBezTo>
                  <a:cubicBezTo>
                    <a:pt x="499" y="710"/>
                    <a:pt x="499" y="710"/>
                    <a:pt x="499" y="710"/>
                  </a:cubicBezTo>
                  <a:cubicBezTo>
                    <a:pt x="499" y="709"/>
                    <a:pt x="498" y="708"/>
                    <a:pt x="497" y="706"/>
                  </a:cubicBezTo>
                  <a:cubicBezTo>
                    <a:pt x="494" y="704"/>
                    <a:pt x="490" y="700"/>
                    <a:pt x="489" y="699"/>
                  </a:cubicBezTo>
                  <a:cubicBezTo>
                    <a:pt x="488" y="698"/>
                    <a:pt x="488" y="697"/>
                    <a:pt x="487" y="695"/>
                  </a:cubicBezTo>
                  <a:cubicBezTo>
                    <a:pt x="486" y="693"/>
                    <a:pt x="484" y="693"/>
                    <a:pt x="484" y="693"/>
                  </a:cubicBezTo>
                  <a:cubicBezTo>
                    <a:pt x="483" y="694"/>
                    <a:pt x="480" y="695"/>
                    <a:pt x="478" y="695"/>
                  </a:cubicBezTo>
                  <a:cubicBezTo>
                    <a:pt x="476" y="695"/>
                    <a:pt x="476" y="694"/>
                    <a:pt x="474" y="693"/>
                  </a:cubicBezTo>
                  <a:cubicBezTo>
                    <a:pt x="473" y="693"/>
                    <a:pt x="472" y="692"/>
                    <a:pt x="470" y="693"/>
                  </a:cubicBezTo>
                  <a:cubicBezTo>
                    <a:pt x="468" y="693"/>
                    <a:pt x="467" y="693"/>
                    <a:pt x="466" y="692"/>
                  </a:cubicBezTo>
                  <a:cubicBezTo>
                    <a:pt x="465" y="691"/>
                    <a:pt x="462" y="690"/>
                    <a:pt x="460" y="690"/>
                  </a:cubicBezTo>
                  <a:cubicBezTo>
                    <a:pt x="458" y="690"/>
                    <a:pt x="458" y="691"/>
                    <a:pt x="456" y="692"/>
                  </a:cubicBezTo>
                  <a:cubicBezTo>
                    <a:pt x="454" y="693"/>
                    <a:pt x="451" y="694"/>
                    <a:pt x="450" y="695"/>
                  </a:cubicBezTo>
                  <a:cubicBezTo>
                    <a:pt x="449" y="696"/>
                    <a:pt x="447" y="699"/>
                    <a:pt x="446" y="700"/>
                  </a:cubicBezTo>
                  <a:cubicBezTo>
                    <a:pt x="445" y="702"/>
                    <a:pt x="444" y="702"/>
                    <a:pt x="442" y="703"/>
                  </a:cubicBezTo>
                  <a:cubicBezTo>
                    <a:pt x="441" y="703"/>
                    <a:pt x="438" y="705"/>
                    <a:pt x="437" y="705"/>
                  </a:cubicBezTo>
                  <a:cubicBezTo>
                    <a:pt x="436" y="706"/>
                    <a:pt x="434" y="705"/>
                    <a:pt x="432" y="705"/>
                  </a:cubicBezTo>
                  <a:cubicBezTo>
                    <a:pt x="430" y="705"/>
                    <a:pt x="427" y="704"/>
                    <a:pt x="426" y="703"/>
                  </a:cubicBezTo>
                  <a:cubicBezTo>
                    <a:pt x="425" y="703"/>
                    <a:pt x="423" y="703"/>
                    <a:pt x="422" y="704"/>
                  </a:cubicBezTo>
                  <a:cubicBezTo>
                    <a:pt x="421" y="704"/>
                    <a:pt x="420" y="704"/>
                    <a:pt x="418" y="703"/>
                  </a:cubicBezTo>
                  <a:cubicBezTo>
                    <a:pt x="417" y="702"/>
                    <a:pt x="415" y="701"/>
                    <a:pt x="413" y="701"/>
                  </a:cubicBezTo>
                  <a:cubicBezTo>
                    <a:pt x="411" y="700"/>
                    <a:pt x="410" y="698"/>
                    <a:pt x="407" y="697"/>
                  </a:cubicBezTo>
                  <a:cubicBezTo>
                    <a:pt x="405" y="696"/>
                    <a:pt x="404" y="693"/>
                    <a:pt x="404" y="692"/>
                  </a:cubicBezTo>
                  <a:cubicBezTo>
                    <a:pt x="403" y="691"/>
                    <a:pt x="401" y="685"/>
                    <a:pt x="401" y="684"/>
                  </a:cubicBezTo>
                  <a:cubicBezTo>
                    <a:pt x="401" y="682"/>
                    <a:pt x="400" y="680"/>
                    <a:pt x="400" y="680"/>
                  </a:cubicBezTo>
                  <a:cubicBezTo>
                    <a:pt x="397" y="681"/>
                    <a:pt x="397" y="681"/>
                    <a:pt x="397" y="681"/>
                  </a:cubicBezTo>
                  <a:cubicBezTo>
                    <a:pt x="394" y="681"/>
                    <a:pt x="392" y="684"/>
                    <a:pt x="391" y="685"/>
                  </a:cubicBezTo>
                  <a:cubicBezTo>
                    <a:pt x="390" y="686"/>
                    <a:pt x="387" y="686"/>
                    <a:pt x="386" y="687"/>
                  </a:cubicBezTo>
                  <a:cubicBezTo>
                    <a:pt x="386" y="688"/>
                    <a:pt x="385" y="690"/>
                    <a:pt x="384" y="692"/>
                  </a:cubicBezTo>
                  <a:cubicBezTo>
                    <a:pt x="383" y="694"/>
                    <a:pt x="382" y="694"/>
                    <a:pt x="380" y="695"/>
                  </a:cubicBezTo>
                  <a:cubicBezTo>
                    <a:pt x="379" y="695"/>
                    <a:pt x="376" y="695"/>
                    <a:pt x="374" y="695"/>
                  </a:cubicBezTo>
                  <a:cubicBezTo>
                    <a:pt x="373" y="695"/>
                    <a:pt x="370" y="695"/>
                    <a:pt x="369" y="696"/>
                  </a:cubicBezTo>
                  <a:cubicBezTo>
                    <a:pt x="367" y="697"/>
                    <a:pt x="365" y="698"/>
                    <a:pt x="364" y="698"/>
                  </a:cubicBezTo>
                  <a:cubicBezTo>
                    <a:pt x="363" y="698"/>
                    <a:pt x="361" y="695"/>
                    <a:pt x="360" y="693"/>
                  </a:cubicBezTo>
                  <a:cubicBezTo>
                    <a:pt x="360" y="691"/>
                    <a:pt x="359" y="692"/>
                    <a:pt x="357" y="692"/>
                  </a:cubicBezTo>
                  <a:cubicBezTo>
                    <a:pt x="355" y="692"/>
                    <a:pt x="355" y="691"/>
                    <a:pt x="354" y="690"/>
                  </a:cubicBezTo>
                  <a:cubicBezTo>
                    <a:pt x="353" y="688"/>
                    <a:pt x="351" y="689"/>
                    <a:pt x="351" y="690"/>
                  </a:cubicBezTo>
                  <a:cubicBezTo>
                    <a:pt x="351" y="692"/>
                    <a:pt x="351" y="694"/>
                    <a:pt x="351" y="696"/>
                  </a:cubicBezTo>
                  <a:cubicBezTo>
                    <a:pt x="352" y="698"/>
                    <a:pt x="350" y="698"/>
                    <a:pt x="348" y="698"/>
                  </a:cubicBezTo>
                  <a:cubicBezTo>
                    <a:pt x="346" y="698"/>
                    <a:pt x="344" y="698"/>
                    <a:pt x="342" y="698"/>
                  </a:cubicBezTo>
                  <a:cubicBezTo>
                    <a:pt x="340" y="698"/>
                    <a:pt x="339" y="699"/>
                    <a:pt x="339" y="701"/>
                  </a:cubicBezTo>
                  <a:cubicBezTo>
                    <a:pt x="338" y="701"/>
                    <a:pt x="338" y="701"/>
                    <a:pt x="338" y="701"/>
                  </a:cubicBezTo>
                  <a:cubicBezTo>
                    <a:pt x="337" y="701"/>
                    <a:pt x="336" y="702"/>
                    <a:pt x="334" y="701"/>
                  </a:cubicBezTo>
                  <a:cubicBezTo>
                    <a:pt x="332" y="700"/>
                    <a:pt x="333" y="702"/>
                    <a:pt x="333" y="702"/>
                  </a:cubicBezTo>
                  <a:cubicBezTo>
                    <a:pt x="334" y="703"/>
                    <a:pt x="333" y="704"/>
                    <a:pt x="332" y="704"/>
                  </a:cubicBezTo>
                  <a:cubicBezTo>
                    <a:pt x="331" y="705"/>
                    <a:pt x="328" y="704"/>
                    <a:pt x="327" y="703"/>
                  </a:cubicBezTo>
                  <a:cubicBezTo>
                    <a:pt x="326" y="701"/>
                    <a:pt x="324" y="702"/>
                    <a:pt x="323" y="703"/>
                  </a:cubicBezTo>
                  <a:cubicBezTo>
                    <a:pt x="322" y="705"/>
                    <a:pt x="320" y="703"/>
                    <a:pt x="319" y="702"/>
                  </a:cubicBezTo>
                  <a:cubicBezTo>
                    <a:pt x="318" y="701"/>
                    <a:pt x="318" y="700"/>
                    <a:pt x="318" y="699"/>
                  </a:cubicBezTo>
                  <a:cubicBezTo>
                    <a:pt x="319" y="698"/>
                    <a:pt x="319" y="698"/>
                    <a:pt x="318" y="697"/>
                  </a:cubicBezTo>
                  <a:cubicBezTo>
                    <a:pt x="317" y="695"/>
                    <a:pt x="316" y="696"/>
                    <a:pt x="315" y="696"/>
                  </a:cubicBezTo>
                  <a:cubicBezTo>
                    <a:pt x="314" y="697"/>
                    <a:pt x="312" y="696"/>
                    <a:pt x="311" y="695"/>
                  </a:cubicBezTo>
                  <a:cubicBezTo>
                    <a:pt x="310" y="695"/>
                    <a:pt x="308" y="693"/>
                    <a:pt x="308" y="691"/>
                  </a:cubicBezTo>
                  <a:cubicBezTo>
                    <a:pt x="308" y="689"/>
                    <a:pt x="307" y="690"/>
                    <a:pt x="306" y="691"/>
                  </a:cubicBezTo>
                  <a:cubicBezTo>
                    <a:pt x="305" y="692"/>
                    <a:pt x="305" y="692"/>
                    <a:pt x="304" y="692"/>
                  </a:cubicBezTo>
                  <a:cubicBezTo>
                    <a:pt x="304" y="692"/>
                    <a:pt x="302" y="691"/>
                    <a:pt x="302" y="690"/>
                  </a:cubicBezTo>
                  <a:cubicBezTo>
                    <a:pt x="302" y="689"/>
                    <a:pt x="302" y="689"/>
                    <a:pt x="301" y="688"/>
                  </a:cubicBezTo>
                  <a:cubicBezTo>
                    <a:pt x="300" y="686"/>
                    <a:pt x="298" y="684"/>
                    <a:pt x="297" y="683"/>
                  </a:cubicBezTo>
                  <a:cubicBezTo>
                    <a:pt x="296" y="682"/>
                    <a:pt x="295" y="682"/>
                    <a:pt x="294" y="682"/>
                  </a:cubicBezTo>
                  <a:cubicBezTo>
                    <a:pt x="293" y="682"/>
                    <a:pt x="292" y="683"/>
                    <a:pt x="292" y="681"/>
                  </a:cubicBezTo>
                  <a:cubicBezTo>
                    <a:pt x="291" y="679"/>
                    <a:pt x="292" y="680"/>
                    <a:pt x="293" y="678"/>
                  </a:cubicBezTo>
                  <a:cubicBezTo>
                    <a:pt x="295" y="677"/>
                    <a:pt x="294" y="676"/>
                    <a:pt x="294" y="675"/>
                  </a:cubicBezTo>
                  <a:cubicBezTo>
                    <a:pt x="294" y="673"/>
                    <a:pt x="293" y="672"/>
                    <a:pt x="293" y="671"/>
                  </a:cubicBezTo>
                  <a:cubicBezTo>
                    <a:pt x="292" y="671"/>
                    <a:pt x="291" y="669"/>
                    <a:pt x="290" y="669"/>
                  </a:cubicBezTo>
                  <a:cubicBezTo>
                    <a:pt x="288" y="669"/>
                    <a:pt x="287" y="667"/>
                    <a:pt x="286" y="666"/>
                  </a:cubicBezTo>
                  <a:cubicBezTo>
                    <a:pt x="284" y="665"/>
                    <a:pt x="285" y="661"/>
                    <a:pt x="286" y="660"/>
                  </a:cubicBezTo>
                  <a:cubicBezTo>
                    <a:pt x="286" y="659"/>
                    <a:pt x="286" y="659"/>
                    <a:pt x="288" y="659"/>
                  </a:cubicBezTo>
                  <a:cubicBezTo>
                    <a:pt x="289" y="659"/>
                    <a:pt x="288" y="656"/>
                    <a:pt x="287" y="655"/>
                  </a:cubicBezTo>
                  <a:cubicBezTo>
                    <a:pt x="287" y="654"/>
                    <a:pt x="287" y="652"/>
                    <a:pt x="285" y="652"/>
                  </a:cubicBezTo>
                  <a:cubicBezTo>
                    <a:pt x="283" y="652"/>
                    <a:pt x="284" y="650"/>
                    <a:pt x="285" y="649"/>
                  </a:cubicBezTo>
                  <a:cubicBezTo>
                    <a:pt x="285" y="648"/>
                    <a:pt x="284" y="646"/>
                    <a:pt x="283" y="646"/>
                  </a:cubicBezTo>
                  <a:cubicBezTo>
                    <a:pt x="282" y="645"/>
                    <a:pt x="281" y="644"/>
                    <a:pt x="280" y="643"/>
                  </a:cubicBezTo>
                  <a:cubicBezTo>
                    <a:pt x="279" y="642"/>
                    <a:pt x="278" y="638"/>
                    <a:pt x="278" y="637"/>
                  </a:cubicBezTo>
                  <a:cubicBezTo>
                    <a:pt x="278" y="636"/>
                    <a:pt x="278" y="635"/>
                    <a:pt x="278" y="635"/>
                  </a:cubicBezTo>
                  <a:cubicBezTo>
                    <a:pt x="277" y="635"/>
                    <a:pt x="277" y="636"/>
                    <a:pt x="276" y="638"/>
                  </a:cubicBezTo>
                  <a:cubicBezTo>
                    <a:pt x="276" y="640"/>
                    <a:pt x="275" y="638"/>
                    <a:pt x="275" y="637"/>
                  </a:cubicBezTo>
                  <a:cubicBezTo>
                    <a:pt x="275" y="635"/>
                    <a:pt x="274" y="635"/>
                    <a:pt x="272" y="636"/>
                  </a:cubicBezTo>
                  <a:cubicBezTo>
                    <a:pt x="272" y="636"/>
                    <a:pt x="271" y="636"/>
                    <a:pt x="271" y="636"/>
                  </a:cubicBezTo>
                  <a:cubicBezTo>
                    <a:pt x="270" y="637"/>
                    <a:pt x="270" y="637"/>
                    <a:pt x="270" y="637"/>
                  </a:cubicBezTo>
                  <a:cubicBezTo>
                    <a:pt x="270" y="637"/>
                    <a:pt x="270" y="638"/>
                    <a:pt x="269" y="639"/>
                  </a:cubicBezTo>
                  <a:cubicBezTo>
                    <a:pt x="269" y="639"/>
                    <a:pt x="268" y="640"/>
                    <a:pt x="267" y="640"/>
                  </a:cubicBezTo>
                  <a:cubicBezTo>
                    <a:pt x="266" y="641"/>
                    <a:pt x="264" y="642"/>
                    <a:pt x="262" y="642"/>
                  </a:cubicBezTo>
                  <a:cubicBezTo>
                    <a:pt x="261" y="642"/>
                    <a:pt x="259" y="643"/>
                    <a:pt x="258" y="643"/>
                  </a:cubicBezTo>
                  <a:cubicBezTo>
                    <a:pt x="257" y="643"/>
                    <a:pt x="257" y="645"/>
                    <a:pt x="256" y="646"/>
                  </a:cubicBezTo>
                  <a:cubicBezTo>
                    <a:pt x="255" y="647"/>
                    <a:pt x="253" y="645"/>
                    <a:pt x="252" y="644"/>
                  </a:cubicBezTo>
                  <a:cubicBezTo>
                    <a:pt x="251" y="644"/>
                    <a:pt x="250" y="645"/>
                    <a:pt x="250" y="646"/>
                  </a:cubicBezTo>
                  <a:cubicBezTo>
                    <a:pt x="249" y="647"/>
                    <a:pt x="247" y="646"/>
                    <a:pt x="247" y="646"/>
                  </a:cubicBezTo>
                  <a:cubicBezTo>
                    <a:pt x="246" y="646"/>
                    <a:pt x="245" y="647"/>
                    <a:pt x="244" y="648"/>
                  </a:cubicBezTo>
                  <a:cubicBezTo>
                    <a:pt x="244" y="648"/>
                    <a:pt x="244" y="649"/>
                    <a:pt x="243" y="649"/>
                  </a:cubicBezTo>
                  <a:cubicBezTo>
                    <a:pt x="242" y="649"/>
                    <a:pt x="242" y="648"/>
                    <a:pt x="241" y="647"/>
                  </a:cubicBezTo>
                  <a:cubicBezTo>
                    <a:pt x="240" y="646"/>
                    <a:pt x="239" y="647"/>
                    <a:pt x="238" y="647"/>
                  </a:cubicBezTo>
                  <a:cubicBezTo>
                    <a:pt x="237" y="647"/>
                    <a:pt x="237" y="646"/>
                    <a:pt x="236" y="646"/>
                  </a:cubicBezTo>
                  <a:cubicBezTo>
                    <a:pt x="235" y="646"/>
                    <a:pt x="233" y="647"/>
                    <a:pt x="233" y="648"/>
                  </a:cubicBezTo>
                  <a:cubicBezTo>
                    <a:pt x="232" y="649"/>
                    <a:pt x="231" y="650"/>
                    <a:pt x="231" y="650"/>
                  </a:cubicBezTo>
                  <a:cubicBezTo>
                    <a:pt x="231" y="650"/>
                    <a:pt x="231" y="650"/>
                    <a:pt x="231" y="650"/>
                  </a:cubicBezTo>
                  <a:cubicBezTo>
                    <a:pt x="231" y="649"/>
                    <a:pt x="228" y="645"/>
                    <a:pt x="228" y="645"/>
                  </a:cubicBezTo>
                  <a:cubicBezTo>
                    <a:pt x="217" y="634"/>
                    <a:pt x="217" y="634"/>
                    <a:pt x="217" y="634"/>
                  </a:cubicBezTo>
                  <a:cubicBezTo>
                    <a:pt x="217" y="634"/>
                    <a:pt x="217" y="632"/>
                    <a:pt x="217" y="631"/>
                  </a:cubicBezTo>
                  <a:cubicBezTo>
                    <a:pt x="217" y="630"/>
                    <a:pt x="215" y="625"/>
                    <a:pt x="215" y="623"/>
                  </a:cubicBezTo>
                  <a:cubicBezTo>
                    <a:pt x="214" y="622"/>
                    <a:pt x="216" y="622"/>
                    <a:pt x="217" y="622"/>
                  </a:cubicBezTo>
                  <a:cubicBezTo>
                    <a:pt x="218" y="621"/>
                    <a:pt x="217" y="621"/>
                    <a:pt x="217" y="620"/>
                  </a:cubicBezTo>
                  <a:cubicBezTo>
                    <a:pt x="217" y="618"/>
                    <a:pt x="217" y="618"/>
                    <a:pt x="218" y="618"/>
                  </a:cubicBezTo>
                  <a:cubicBezTo>
                    <a:pt x="218" y="618"/>
                    <a:pt x="218" y="618"/>
                    <a:pt x="219" y="619"/>
                  </a:cubicBezTo>
                  <a:cubicBezTo>
                    <a:pt x="219" y="620"/>
                    <a:pt x="220" y="620"/>
                    <a:pt x="220" y="619"/>
                  </a:cubicBezTo>
                  <a:cubicBezTo>
                    <a:pt x="220" y="618"/>
                    <a:pt x="223" y="617"/>
                    <a:pt x="224" y="617"/>
                  </a:cubicBezTo>
                  <a:cubicBezTo>
                    <a:pt x="225" y="617"/>
                    <a:pt x="226" y="618"/>
                    <a:pt x="226" y="618"/>
                  </a:cubicBezTo>
                  <a:cubicBezTo>
                    <a:pt x="227" y="619"/>
                    <a:pt x="228" y="618"/>
                    <a:pt x="229" y="618"/>
                  </a:cubicBezTo>
                  <a:cubicBezTo>
                    <a:pt x="229" y="617"/>
                    <a:pt x="229" y="616"/>
                    <a:pt x="230" y="616"/>
                  </a:cubicBezTo>
                  <a:cubicBezTo>
                    <a:pt x="231" y="615"/>
                    <a:pt x="230" y="613"/>
                    <a:pt x="230" y="612"/>
                  </a:cubicBezTo>
                  <a:cubicBezTo>
                    <a:pt x="229" y="612"/>
                    <a:pt x="230" y="611"/>
                    <a:pt x="231" y="611"/>
                  </a:cubicBezTo>
                  <a:cubicBezTo>
                    <a:pt x="232" y="611"/>
                    <a:pt x="233" y="611"/>
                    <a:pt x="233" y="610"/>
                  </a:cubicBezTo>
                  <a:cubicBezTo>
                    <a:pt x="234" y="609"/>
                    <a:pt x="236" y="609"/>
                    <a:pt x="237" y="608"/>
                  </a:cubicBezTo>
                  <a:cubicBezTo>
                    <a:pt x="239" y="607"/>
                    <a:pt x="243" y="606"/>
                    <a:pt x="245" y="606"/>
                  </a:cubicBezTo>
                  <a:cubicBezTo>
                    <a:pt x="247" y="605"/>
                    <a:pt x="249" y="605"/>
                    <a:pt x="249" y="605"/>
                  </a:cubicBezTo>
                  <a:cubicBezTo>
                    <a:pt x="249" y="601"/>
                    <a:pt x="249" y="601"/>
                    <a:pt x="249" y="601"/>
                  </a:cubicBezTo>
                  <a:cubicBezTo>
                    <a:pt x="249" y="601"/>
                    <a:pt x="250" y="600"/>
                    <a:pt x="249" y="599"/>
                  </a:cubicBezTo>
                  <a:cubicBezTo>
                    <a:pt x="249" y="598"/>
                    <a:pt x="248" y="594"/>
                    <a:pt x="248" y="594"/>
                  </a:cubicBezTo>
                  <a:cubicBezTo>
                    <a:pt x="248" y="594"/>
                    <a:pt x="248" y="594"/>
                    <a:pt x="248" y="594"/>
                  </a:cubicBezTo>
                  <a:cubicBezTo>
                    <a:pt x="248" y="594"/>
                    <a:pt x="247" y="594"/>
                    <a:pt x="247" y="594"/>
                  </a:cubicBezTo>
                  <a:cubicBezTo>
                    <a:pt x="245" y="594"/>
                    <a:pt x="245" y="592"/>
                    <a:pt x="245" y="591"/>
                  </a:cubicBezTo>
                  <a:cubicBezTo>
                    <a:pt x="245" y="590"/>
                    <a:pt x="245" y="589"/>
                    <a:pt x="245" y="588"/>
                  </a:cubicBezTo>
                  <a:cubicBezTo>
                    <a:pt x="245" y="586"/>
                    <a:pt x="243" y="587"/>
                    <a:pt x="243" y="588"/>
                  </a:cubicBezTo>
                  <a:cubicBezTo>
                    <a:pt x="243" y="589"/>
                    <a:pt x="244" y="590"/>
                    <a:pt x="244" y="592"/>
                  </a:cubicBezTo>
                  <a:cubicBezTo>
                    <a:pt x="244" y="594"/>
                    <a:pt x="243" y="594"/>
                    <a:pt x="241" y="594"/>
                  </a:cubicBezTo>
                  <a:cubicBezTo>
                    <a:pt x="240" y="594"/>
                    <a:pt x="239" y="594"/>
                    <a:pt x="239" y="593"/>
                  </a:cubicBezTo>
                  <a:cubicBezTo>
                    <a:pt x="238" y="592"/>
                    <a:pt x="238" y="591"/>
                    <a:pt x="239" y="589"/>
                  </a:cubicBezTo>
                  <a:cubicBezTo>
                    <a:pt x="239" y="587"/>
                    <a:pt x="239" y="585"/>
                    <a:pt x="239" y="583"/>
                  </a:cubicBezTo>
                  <a:cubicBezTo>
                    <a:pt x="239" y="583"/>
                    <a:pt x="239" y="583"/>
                    <a:pt x="239" y="583"/>
                  </a:cubicBezTo>
                  <a:cubicBezTo>
                    <a:pt x="236" y="583"/>
                    <a:pt x="236" y="583"/>
                    <a:pt x="236" y="583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35" y="584"/>
                    <a:pt x="234" y="585"/>
                    <a:pt x="233" y="586"/>
                  </a:cubicBezTo>
                  <a:cubicBezTo>
                    <a:pt x="233" y="586"/>
                    <a:pt x="233" y="588"/>
                    <a:pt x="233" y="590"/>
                  </a:cubicBezTo>
                  <a:cubicBezTo>
                    <a:pt x="233" y="591"/>
                    <a:pt x="232" y="594"/>
                    <a:pt x="232" y="594"/>
                  </a:cubicBezTo>
                  <a:cubicBezTo>
                    <a:pt x="231" y="596"/>
                    <a:pt x="231" y="596"/>
                    <a:pt x="231" y="596"/>
                  </a:cubicBezTo>
                  <a:cubicBezTo>
                    <a:pt x="231" y="596"/>
                    <a:pt x="231" y="596"/>
                    <a:pt x="231" y="596"/>
                  </a:cubicBezTo>
                  <a:cubicBezTo>
                    <a:pt x="230" y="596"/>
                    <a:pt x="230" y="596"/>
                    <a:pt x="230" y="596"/>
                  </a:cubicBezTo>
                  <a:cubicBezTo>
                    <a:pt x="230" y="596"/>
                    <a:pt x="229" y="595"/>
                    <a:pt x="229" y="595"/>
                  </a:cubicBezTo>
                  <a:cubicBezTo>
                    <a:pt x="227" y="593"/>
                    <a:pt x="227" y="594"/>
                    <a:pt x="226" y="594"/>
                  </a:cubicBezTo>
                  <a:cubicBezTo>
                    <a:pt x="224" y="594"/>
                    <a:pt x="223" y="596"/>
                    <a:pt x="223" y="598"/>
                  </a:cubicBezTo>
                  <a:cubicBezTo>
                    <a:pt x="223" y="599"/>
                    <a:pt x="222" y="603"/>
                    <a:pt x="221" y="604"/>
                  </a:cubicBezTo>
                  <a:cubicBezTo>
                    <a:pt x="221" y="606"/>
                    <a:pt x="219" y="607"/>
                    <a:pt x="217" y="607"/>
                  </a:cubicBezTo>
                  <a:cubicBezTo>
                    <a:pt x="216" y="607"/>
                    <a:pt x="213" y="607"/>
                    <a:pt x="211" y="607"/>
                  </a:cubicBezTo>
                  <a:cubicBezTo>
                    <a:pt x="210" y="606"/>
                    <a:pt x="209" y="605"/>
                    <a:pt x="208" y="605"/>
                  </a:cubicBezTo>
                  <a:cubicBezTo>
                    <a:pt x="206" y="604"/>
                    <a:pt x="206" y="604"/>
                    <a:pt x="204" y="603"/>
                  </a:cubicBezTo>
                  <a:cubicBezTo>
                    <a:pt x="203" y="601"/>
                    <a:pt x="204" y="600"/>
                    <a:pt x="203" y="599"/>
                  </a:cubicBezTo>
                  <a:cubicBezTo>
                    <a:pt x="202" y="598"/>
                    <a:pt x="202" y="597"/>
                    <a:pt x="202" y="596"/>
                  </a:cubicBezTo>
                  <a:cubicBezTo>
                    <a:pt x="202" y="595"/>
                    <a:pt x="202" y="592"/>
                    <a:pt x="201" y="590"/>
                  </a:cubicBezTo>
                  <a:cubicBezTo>
                    <a:pt x="201" y="589"/>
                    <a:pt x="200" y="591"/>
                    <a:pt x="199" y="592"/>
                  </a:cubicBezTo>
                  <a:cubicBezTo>
                    <a:pt x="198" y="592"/>
                    <a:pt x="197" y="593"/>
                    <a:pt x="196" y="593"/>
                  </a:cubicBezTo>
                  <a:cubicBezTo>
                    <a:pt x="194" y="593"/>
                    <a:pt x="195" y="592"/>
                    <a:pt x="195" y="591"/>
                  </a:cubicBezTo>
                  <a:cubicBezTo>
                    <a:pt x="194" y="591"/>
                    <a:pt x="193" y="590"/>
                    <a:pt x="193" y="588"/>
                  </a:cubicBezTo>
                  <a:cubicBezTo>
                    <a:pt x="193" y="586"/>
                    <a:pt x="195" y="584"/>
                    <a:pt x="196" y="583"/>
                  </a:cubicBezTo>
                  <a:cubicBezTo>
                    <a:pt x="196" y="583"/>
                    <a:pt x="196" y="582"/>
                    <a:pt x="197" y="582"/>
                  </a:cubicBezTo>
                  <a:cubicBezTo>
                    <a:pt x="196" y="582"/>
                    <a:pt x="196" y="582"/>
                    <a:pt x="196" y="582"/>
                  </a:cubicBezTo>
                  <a:cubicBezTo>
                    <a:pt x="193" y="582"/>
                    <a:pt x="190" y="581"/>
                    <a:pt x="187" y="580"/>
                  </a:cubicBezTo>
                  <a:cubicBezTo>
                    <a:pt x="184" y="580"/>
                    <a:pt x="184" y="580"/>
                    <a:pt x="184" y="580"/>
                  </a:cubicBezTo>
                  <a:cubicBezTo>
                    <a:pt x="184" y="580"/>
                    <a:pt x="184" y="580"/>
                    <a:pt x="180" y="578"/>
                  </a:cubicBezTo>
                  <a:cubicBezTo>
                    <a:pt x="179" y="577"/>
                    <a:pt x="178" y="577"/>
                    <a:pt x="177" y="576"/>
                  </a:cubicBezTo>
                  <a:cubicBezTo>
                    <a:pt x="177" y="575"/>
                    <a:pt x="176" y="575"/>
                    <a:pt x="175" y="574"/>
                  </a:cubicBezTo>
                  <a:cubicBezTo>
                    <a:pt x="173" y="572"/>
                    <a:pt x="171" y="570"/>
                    <a:pt x="170" y="568"/>
                  </a:cubicBezTo>
                  <a:cubicBezTo>
                    <a:pt x="168" y="565"/>
                    <a:pt x="167" y="564"/>
                    <a:pt x="166" y="563"/>
                  </a:cubicBezTo>
                  <a:cubicBezTo>
                    <a:pt x="165" y="563"/>
                    <a:pt x="165" y="562"/>
                    <a:pt x="165" y="562"/>
                  </a:cubicBezTo>
                  <a:cubicBezTo>
                    <a:pt x="165" y="562"/>
                    <a:pt x="165" y="562"/>
                    <a:pt x="165" y="562"/>
                  </a:cubicBezTo>
                  <a:cubicBezTo>
                    <a:pt x="165" y="561"/>
                    <a:pt x="169" y="556"/>
                    <a:pt x="169" y="556"/>
                  </a:cubicBezTo>
                  <a:cubicBezTo>
                    <a:pt x="169" y="556"/>
                    <a:pt x="170" y="554"/>
                    <a:pt x="169" y="553"/>
                  </a:cubicBezTo>
                  <a:cubicBezTo>
                    <a:pt x="169" y="551"/>
                    <a:pt x="170" y="550"/>
                    <a:pt x="170" y="549"/>
                  </a:cubicBezTo>
                  <a:cubicBezTo>
                    <a:pt x="170" y="547"/>
                    <a:pt x="170" y="546"/>
                    <a:pt x="170" y="544"/>
                  </a:cubicBezTo>
                  <a:cubicBezTo>
                    <a:pt x="171" y="542"/>
                    <a:pt x="174" y="540"/>
                    <a:pt x="175" y="539"/>
                  </a:cubicBezTo>
                  <a:cubicBezTo>
                    <a:pt x="177" y="538"/>
                    <a:pt x="181" y="533"/>
                    <a:pt x="181" y="533"/>
                  </a:cubicBezTo>
                  <a:cubicBezTo>
                    <a:pt x="185" y="527"/>
                    <a:pt x="185" y="527"/>
                    <a:pt x="185" y="527"/>
                  </a:cubicBezTo>
                  <a:cubicBezTo>
                    <a:pt x="188" y="525"/>
                    <a:pt x="188" y="525"/>
                    <a:pt x="188" y="525"/>
                  </a:cubicBezTo>
                  <a:cubicBezTo>
                    <a:pt x="188" y="525"/>
                    <a:pt x="193" y="521"/>
                    <a:pt x="194" y="519"/>
                  </a:cubicBezTo>
                  <a:cubicBezTo>
                    <a:pt x="195" y="518"/>
                    <a:pt x="200" y="515"/>
                    <a:pt x="201" y="514"/>
                  </a:cubicBezTo>
                  <a:cubicBezTo>
                    <a:pt x="203" y="513"/>
                    <a:pt x="204" y="508"/>
                    <a:pt x="205" y="506"/>
                  </a:cubicBezTo>
                  <a:cubicBezTo>
                    <a:pt x="205" y="504"/>
                    <a:pt x="205" y="500"/>
                    <a:pt x="206" y="498"/>
                  </a:cubicBezTo>
                  <a:cubicBezTo>
                    <a:pt x="206" y="497"/>
                    <a:pt x="210" y="495"/>
                    <a:pt x="210" y="495"/>
                  </a:cubicBezTo>
                  <a:cubicBezTo>
                    <a:pt x="210" y="495"/>
                    <a:pt x="216" y="490"/>
                    <a:pt x="217" y="489"/>
                  </a:cubicBezTo>
                  <a:cubicBezTo>
                    <a:pt x="219" y="488"/>
                    <a:pt x="221" y="486"/>
                    <a:pt x="221" y="485"/>
                  </a:cubicBezTo>
                  <a:cubicBezTo>
                    <a:pt x="222" y="483"/>
                    <a:pt x="227" y="472"/>
                    <a:pt x="227" y="472"/>
                  </a:cubicBezTo>
                  <a:cubicBezTo>
                    <a:pt x="230" y="466"/>
                    <a:pt x="230" y="466"/>
                    <a:pt x="230" y="466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8" y="452"/>
                    <a:pt x="238" y="452"/>
                    <a:pt x="238" y="452"/>
                  </a:cubicBezTo>
                  <a:cubicBezTo>
                    <a:pt x="242" y="445"/>
                    <a:pt x="242" y="445"/>
                    <a:pt x="242" y="445"/>
                  </a:cubicBezTo>
                  <a:cubicBezTo>
                    <a:pt x="245" y="442"/>
                    <a:pt x="245" y="442"/>
                    <a:pt x="245" y="442"/>
                  </a:cubicBezTo>
                  <a:cubicBezTo>
                    <a:pt x="251" y="433"/>
                    <a:pt x="251" y="433"/>
                    <a:pt x="251" y="433"/>
                  </a:cubicBezTo>
                  <a:cubicBezTo>
                    <a:pt x="251" y="433"/>
                    <a:pt x="252" y="433"/>
                    <a:pt x="252" y="433"/>
                  </a:cubicBezTo>
                  <a:cubicBezTo>
                    <a:pt x="253" y="434"/>
                    <a:pt x="254" y="435"/>
                    <a:pt x="255" y="436"/>
                  </a:cubicBezTo>
                  <a:cubicBezTo>
                    <a:pt x="256" y="438"/>
                    <a:pt x="256" y="437"/>
                    <a:pt x="256" y="439"/>
                  </a:cubicBezTo>
                  <a:cubicBezTo>
                    <a:pt x="257" y="440"/>
                    <a:pt x="258" y="441"/>
                    <a:pt x="257" y="443"/>
                  </a:cubicBezTo>
                  <a:cubicBezTo>
                    <a:pt x="257" y="445"/>
                    <a:pt x="257" y="446"/>
                    <a:pt x="257" y="447"/>
                  </a:cubicBezTo>
                  <a:cubicBezTo>
                    <a:pt x="258" y="449"/>
                    <a:pt x="261" y="452"/>
                    <a:pt x="262" y="453"/>
                  </a:cubicBezTo>
                  <a:cubicBezTo>
                    <a:pt x="263" y="454"/>
                    <a:pt x="265" y="456"/>
                    <a:pt x="266" y="458"/>
                  </a:cubicBezTo>
                  <a:cubicBezTo>
                    <a:pt x="267" y="459"/>
                    <a:pt x="269" y="461"/>
                    <a:pt x="270" y="462"/>
                  </a:cubicBezTo>
                  <a:cubicBezTo>
                    <a:pt x="270" y="463"/>
                    <a:pt x="271" y="465"/>
                    <a:pt x="271" y="467"/>
                  </a:cubicBezTo>
                  <a:cubicBezTo>
                    <a:pt x="270" y="469"/>
                    <a:pt x="270" y="470"/>
                    <a:pt x="270" y="470"/>
                  </a:cubicBezTo>
                  <a:cubicBezTo>
                    <a:pt x="270" y="470"/>
                    <a:pt x="271" y="469"/>
                    <a:pt x="272" y="468"/>
                  </a:cubicBezTo>
                  <a:cubicBezTo>
                    <a:pt x="274" y="466"/>
                    <a:pt x="274" y="465"/>
                    <a:pt x="274" y="463"/>
                  </a:cubicBezTo>
                  <a:cubicBezTo>
                    <a:pt x="275" y="462"/>
                    <a:pt x="275" y="460"/>
                    <a:pt x="275" y="457"/>
                  </a:cubicBezTo>
                  <a:cubicBezTo>
                    <a:pt x="275" y="455"/>
                    <a:pt x="274" y="453"/>
                    <a:pt x="274" y="452"/>
                  </a:cubicBezTo>
                  <a:cubicBezTo>
                    <a:pt x="274" y="450"/>
                    <a:pt x="273" y="448"/>
                    <a:pt x="272" y="447"/>
                  </a:cubicBezTo>
                  <a:cubicBezTo>
                    <a:pt x="271" y="445"/>
                    <a:pt x="270" y="443"/>
                    <a:pt x="269" y="441"/>
                  </a:cubicBezTo>
                  <a:cubicBezTo>
                    <a:pt x="269" y="439"/>
                    <a:pt x="268" y="438"/>
                    <a:pt x="268" y="436"/>
                  </a:cubicBezTo>
                  <a:cubicBezTo>
                    <a:pt x="268" y="435"/>
                    <a:pt x="268" y="435"/>
                    <a:pt x="268" y="434"/>
                  </a:cubicBezTo>
                  <a:cubicBezTo>
                    <a:pt x="268" y="434"/>
                    <a:pt x="267" y="432"/>
                    <a:pt x="266" y="430"/>
                  </a:cubicBezTo>
                  <a:cubicBezTo>
                    <a:pt x="266" y="429"/>
                    <a:pt x="265" y="429"/>
                    <a:pt x="266" y="427"/>
                  </a:cubicBezTo>
                  <a:cubicBezTo>
                    <a:pt x="267" y="426"/>
                    <a:pt x="267" y="425"/>
                    <a:pt x="268" y="424"/>
                  </a:cubicBezTo>
                  <a:cubicBezTo>
                    <a:pt x="269" y="423"/>
                    <a:pt x="269" y="421"/>
                    <a:pt x="269" y="420"/>
                  </a:cubicBezTo>
                  <a:cubicBezTo>
                    <a:pt x="269" y="419"/>
                    <a:pt x="269" y="416"/>
                    <a:pt x="269" y="415"/>
                  </a:cubicBezTo>
                  <a:cubicBezTo>
                    <a:pt x="269" y="414"/>
                    <a:pt x="268" y="413"/>
                    <a:pt x="267" y="411"/>
                  </a:cubicBezTo>
                  <a:cubicBezTo>
                    <a:pt x="267" y="410"/>
                    <a:pt x="268" y="409"/>
                    <a:pt x="268" y="408"/>
                  </a:cubicBezTo>
                  <a:cubicBezTo>
                    <a:pt x="269" y="407"/>
                    <a:pt x="269" y="407"/>
                    <a:pt x="268" y="406"/>
                  </a:cubicBezTo>
                  <a:cubicBezTo>
                    <a:pt x="268" y="406"/>
                    <a:pt x="268" y="405"/>
                    <a:pt x="268" y="404"/>
                  </a:cubicBezTo>
                  <a:cubicBezTo>
                    <a:pt x="268" y="403"/>
                    <a:pt x="268" y="402"/>
                    <a:pt x="269" y="402"/>
                  </a:cubicBezTo>
                  <a:cubicBezTo>
                    <a:pt x="270" y="401"/>
                    <a:pt x="269" y="398"/>
                    <a:pt x="269" y="396"/>
                  </a:cubicBezTo>
                  <a:cubicBezTo>
                    <a:pt x="270" y="394"/>
                    <a:pt x="271" y="394"/>
                    <a:pt x="271" y="393"/>
                  </a:cubicBezTo>
                  <a:cubicBezTo>
                    <a:pt x="272" y="392"/>
                    <a:pt x="271" y="391"/>
                    <a:pt x="270" y="390"/>
                  </a:cubicBezTo>
                  <a:cubicBezTo>
                    <a:pt x="270" y="388"/>
                    <a:pt x="271" y="387"/>
                    <a:pt x="272" y="385"/>
                  </a:cubicBezTo>
                  <a:cubicBezTo>
                    <a:pt x="272" y="384"/>
                    <a:pt x="272" y="382"/>
                    <a:pt x="273" y="380"/>
                  </a:cubicBezTo>
                  <a:cubicBezTo>
                    <a:pt x="273" y="378"/>
                    <a:pt x="272" y="378"/>
                    <a:pt x="271" y="377"/>
                  </a:cubicBezTo>
                  <a:cubicBezTo>
                    <a:pt x="270" y="376"/>
                    <a:pt x="271" y="375"/>
                    <a:pt x="271" y="375"/>
                  </a:cubicBezTo>
                  <a:cubicBezTo>
                    <a:pt x="272" y="374"/>
                    <a:pt x="272" y="374"/>
                    <a:pt x="272" y="372"/>
                  </a:cubicBezTo>
                  <a:cubicBezTo>
                    <a:pt x="272" y="371"/>
                    <a:pt x="273" y="370"/>
                    <a:pt x="273" y="369"/>
                  </a:cubicBezTo>
                  <a:cubicBezTo>
                    <a:pt x="274" y="368"/>
                    <a:pt x="275" y="368"/>
                    <a:pt x="276" y="368"/>
                  </a:cubicBezTo>
                  <a:cubicBezTo>
                    <a:pt x="277" y="369"/>
                    <a:pt x="277" y="369"/>
                    <a:pt x="279" y="369"/>
                  </a:cubicBezTo>
                  <a:cubicBezTo>
                    <a:pt x="280" y="369"/>
                    <a:pt x="280" y="368"/>
                    <a:pt x="281" y="368"/>
                  </a:cubicBezTo>
                  <a:cubicBezTo>
                    <a:pt x="282" y="367"/>
                    <a:pt x="282" y="366"/>
                    <a:pt x="283" y="368"/>
                  </a:cubicBezTo>
                  <a:cubicBezTo>
                    <a:pt x="283" y="369"/>
                    <a:pt x="284" y="369"/>
                    <a:pt x="286" y="370"/>
                  </a:cubicBezTo>
                  <a:cubicBezTo>
                    <a:pt x="287" y="370"/>
                    <a:pt x="288" y="370"/>
                    <a:pt x="288" y="369"/>
                  </a:cubicBezTo>
                  <a:cubicBezTo>
                    <a:pt x="288" y="369"/>
                    <a:pt x="289" y="368"/>
                    <a:pt x="289" y="367"/>
                  </a:cubicBezTo>
                  <a:cubicBezTo>
                    <a:pt x="290" y="365"/>
                    <a:pt x="290" y="365"/>
                    <a:pt x="292" y="364"/>
                  </a:cubicBezTo>
                  <a:cubicBezTo>
                    <a:pt x="293" y="363"/>
                    <a:pt x="292" y="363"/>
                    <a:pt x="292" y="362"/>
                  </a:cubicBezTo>
                  <a:cubicBezTo>
                    <a:pt x="292" y="361"/>
                    <a:pt x="291" y="359"/>
                    <a:pt x="291" y="358"/>
                  </a:cubicBezTo>
                  <a:cubicBezTo>
                    <a:pt x="290" y="357"/>
                    <a:pt x="291" y="356"/>
                    <a:pt x="292" y="354"/>
                  </a:cubicBezTo>
                  <a:cubicBezTo>
                    <a:pt x="293" y="352"/>
                    <a:pt x="292" y="353"/>
                    <a:pt x="293" y="351"/>
                  </a:cubicBezTo>
                  <a:cubicBezTo>
                    <a:pt x="293" y="350"/>
                    <a:pt x="291" y="348"/>
                    <a:pt x="290" y="346"/>
                  </a:cubicBezTo>
                  <a:cubicBezTo>
                    <a:pt x="290" y="344"/>
                    <a:pt x="289" y="342"/>
                    <a:pt x="290" y="340"/>
                  </a:cubicBezTo>
                  <a:cubicBezTo>
                    <a:pt x="290" y="339"/>
                    <a:pt x="288" y="338"/>
                    <a:pt x="287" y="337"/>
                  </a:cubicBezTo>
                  <a:cubicBezTo>
                    <a:pt x="286" y="337"/>
                    <a:pt x="286" y="334"/>
                    <a:pt x="286" y="333"/>
                  </a:cubicBezTo>
                  <a:cubicBezTo>
                    <a:pt x="286" y="331"/>
                    <a:pt x="284" y="328"/>
                    <a:pt x="283" y="328"/>
                  </a:cubicBezTo>
                  <a:cubicBezTo>
                    <a:pt x="282" y="327"/>
                    <a:pt x="280" y="327"/>
                    <a:pt x="279" y="327"/>
                  </a:cubicBezTo>
                  <a:cubicBezTo>
                    <a:pt x="279" y="327"/>
                    <a:pt x="277" y="324"/>
                    <a:pt x="277" y="323"/>
                  </a:cubicBezTo>
                  <a:cubicBezTo>
                    <a:pt x="277" y="321"/>
                    <a:pt x="278" y="321"/>
                    <a:pt x="279" y="322"/>
                  </a:cubicBezTo>
                  <a:cubicBezTo>
                    <a:pt x="280" y="322"/>
                    <a:pt x="280" y="322"/>
                    <a:pt x="282" y="322"/>
                  </a:cubicBezTo>
                  <a:cubicBezTo>
                    <a:pt x="283" y="321"/>
                    <a:pt x="281" y="318"/>
                    <a:pt x="281" y="317"/>
                  </a:cubicBezTo>
                  <a:cubicBezTo>
                    <a:pt x="281" y="316"/>
                    <a:pt x="281" y="316"/>
                    <a:pt x="281" y="315"/>
                  </a:cubicBezTo>
                  <a:cubicBezTo>
                    <a:pt x="280" y="313"/>
                    <a:pt x="280" y="311"/>
                    <a:pt x="280" y="310"/>
                  </a:cubicBezTo>
                  <a:cubicBezTo>
                    <a:pt x="280" y="309"/>
                    <a:pt x="278" y="309"/>
                    <a:pt x="277" y="308"/>
                  </a:cubicBezTo>
                  <a:cubicBezTo>
                    <a:pt x="275" y="308"/>
                    <a:pt x="277" y="307"/>
                    <a:pt x="278" y="307"/>
                  </a:cubicBezTo>
                  <a:cubicBezTo>
                    <a:pt x="279" y="306"/>
                    <a:pt x="279" y="306"/>
                    <a:pt x="279" y="305"/>
                  </a:cubicBezTo>
                  <a:cubicBezTo>
                    <a:pt x="280" y="304"/>
                    <a:pt x="278" y="302"/>
                    <a:pt x="278" y="301"/>
                  </a:cubicBezTo>
                  <a:cubicBezTo>
                    <a:pt x="278" y="301"/>
                    <a:pt x="278" y="299"/>
                    <a:pt x="275" y="298"/>
                  </a:cubicBezTo>
                  <a:cubicBezTo>
                    <a:pt x="272" y="296"/>
                    <a:pt x="274" y="295"/>
                    <a:pt x="275" y="295"/>
                  </a:cubicBezTo>
                  <a:cubicBezTo>
                    <a:pt x="277" y="295"/>
                    <a:pt x="277" y="295"/>
                    <a:pt x="277" y="294"/>
                  </a:cubicBezTo>
                  <a:cubicBezTo>
                    <a:pt x="276" y="292"/>
                    <a:pt x="277" y="292"/>
                    <a:pt x="278" y="292"/>
                  </a:cubicBezTo>
                  <a:cubicBezTo>
                    <a:pt x="279" y="291"/>
                    <a:pt x="279" y="291"/>
                    <a:pt x="279" y="290"/>
                  </a:cubicBezTo>
                  <a:cubicBezTo>
                    <a:pt x="279" y="289"/>
                    <a:pt x="278" y="288"/>
                    <a:pt x="277" y="288"/>
                  </a:cubicBezTo>
                  <a:cubicBezTo>
                    <a:pt x="276" y="288"/>
                    <a:pt x="275" y="288"/>
                    <a:pt x="276" y="287"/>
                  </a:cubicBezTo>
                  <a:cubicBezTo>
                    <a:pt x="277" y="286"/>
                    <a:pt x="277" y="287"/>
                    <a:pt x="279" y="287"/>
                  </a:cubicBezTo>
                  <a:cubicBezTo>
                    <a:pt x="281" y="286"/>
                    <a:pt x="280" y="285"/>
                    <a:pt x="278" y="285"/>
                  </a:cubicBezTo>
                  <a:cubicBezTo>
                    <a:pt x="277" y="285"/>
                    <a:pt x="277" y="285"/>
                    <a:pt x="276" y="284"/>
                  </a:cubicBezTo>
                  <a:cubicBezTo>
                    <a:pt x="275" y="283"/>
                    <a:pt x="275" y="281"/>
                    <a:pt x="276" y="280"/>
                  </a:cubicBezTo>
                  <a:cubicBezTo>
                    <a:pt x="276" y="279"/>
                    <a:pt x="277" y="278"/>
                    <a:pt x="277" y="278"/>
                  </a:cubicBezTo>
                  <a:cubicBezTo>
                    <a:pt x="278" y="278"/>
                    <a:pt x="279" y="279"/>
                    <a:pt x="280" y="278"/>
                  </a:cubicBezTo>
                  <a:cubicBezTo>
                    <a:pt x="281" y="277"/>
                    <a:pt x="279" y="277"/>
                    <a:pt x="279" y="275"/>
                  </a:cubicBezTo>
                  <a:cubicBezTo>
                    <a:pt x="279" y="274"/>
                    <a:pt x="280" y="273"/>
                    <a:pt x="281" y="272"/>
                  </a:cubicBezTo>
                  <a:cubicBezTo>
                    <a:pt x="281" y="272"/>
                    <a:pt x="282" y="272"/>
                    <a:pt x="283" y="271"/>
                  </a:cubicBezTo>
                  <a:cubicBezTo>
                    <a:pt x="284" y="269"/>
                    <a:pt x="283" y="268"/>
                    <a:pt x="282" y="267"/>
                  </a:cubicBezTo>
                  <a:cubicBezTo>
                    <a:pt x="282" y="266"/>
                    <a:pt x="282" y="265"/>
                    <a:pt x="282" y="264"/>
                  </a:cubicBezTo>
                  <a:cubicBezTo>
                    <a:pt x="282" y="263"/>
                    <a:pt x="282" y="263"/>
                    <a:pt x="284" y="262"/>
                  </a:cubicBezTo>
                  <a:cubicBezTo>
                    <a:pt x="285" y="261"/>
                    <a:pt x="285" y="261"/>
                    <a:pt x="284" y="260"/>
                  </a:cubicBezTo>
                  <a:cubicBezTo>
                    <a:pt x="283" y="259"/>
                    <a:pt x="284" y="257"/>
                    <a:pt x="285" y="257"/>
                  </a:cubicBezTo>
                  <a:cubicBezTo>
                    <a:pt x="286" y="256"/>
                    <a:pt x="285" y="255"/>
                    <a:pt x="284" y="254"/>
                  </a:cubicBezTo>
                  <a:cubicBezTo>
                    <a:pt x="284" y="253"/>
                    <a:pt x="283" y="253"/>
                    <a:pt x="283" y="252"/>
                  </a:cubicBezTo>
                  <a:cubicBezTo>
                    <a:pt x="282" y="251"/>
                    <a:pt x="284" y="251"/>
                    <a:pt x="284" y="251"/>
                  </a:cubicBezTo>
                  <a:cubicBezTo>
                    <a:pt x="284" y="251"/>
                    <a:pt x="285" y="252"/>
                    <a:pt x="286" y="252"/>
                  </a:cubicBezTo>
                  <a:cubicBezTo>
                    <a:pt x="287" y="252"/>
                    <a:pt x="286" y="251"/>
                    <a:pt x="285" y="250"/>
                  </a:cubicBezTo>
                  <a:cubicBezTo>
                    <a:pt x="284" y="248"/>
                    <a:pt x="286" y="248"/>
                    <a:pt x="287" y="247"/>
                  </a:cubicBezTo>
                  <a:cubicBezTo>
                    <a:pt x="288" y="246"/>
                    <a:pt x="289" y="246"/>
                    <a:pt x="289" y="245"/>
                  </a:cubicBezTo>
                  <a:cubicBezTo>
                    <a:pt x="289" y="244"/>
                    <a:pt x="290" y="243"/>
                    <a:pt x="291" y="242"/>
                  </a:cubicBezTo>
                  <a:cubicBezTo>
                    <a:pt x="292" y="240"/>
                    <a:pt x="292" y="238"/>
                    <a:pt x="294" y="238"/>
                  </a:cubicBezTo>
                  <a:cubicBezTo>
                    <a:pt x="296" y="237"/>
                    <a:pt x="296" y="236"/>
                    <a:pt x="296" y="234"/>
                  </a:cubicBezTo>
                  <a:cubicBezTo>
                    <a:pt x="296" y="232"/>
                    <a:pt x="294" y="230"/>
                    <a:pt x="293" y="228"/>
                  </a:cubicBezTo>
                  <a:cubicBezTo>
                    <a:pt x="291" y="226"/>
                    <a:pt x="292" y="225"/>
                    <a:pt x="293" y="223"/>
                  </a:cubicBezTo>
                  <a:cubicBezTo>
                    <a:pt x="294" y="222"/>
                    <a:pt x="292" y="221"/>
                    <a:pt x="291" y="221"/>
                  </a:cubicBezTo>
                  <a:cubicBezTo>
                    <a:pt x="289" y="221"/>
                    <a:pt x="288" y="219"/>
                    <a:pt x="288" y="218"/>
                  </a:cubicBezTo>
                  <a:cubicBezTo>
                    <a:pt x="289" y="218"/>
                    <a:pt x="289" y="216"/>
                    <a:pt x="291" y="217"/>
                  </a:cubicBezTo>
                  <a:cubicBezTo>
                    <a:pt x="294" y="218"/>
                    <a:pt x="293" y="216"/>
                    <a:pt x="292" y="215"/>
                  </a:cubicBezTo>
                  <a:cubicBezTo>
                    <a:pt x="291" y="214"/>
                    <a:pt x="292" y="214"/>
                    <a:pt x="292" y="214"/>
                  </a:cubicBezTo>
                  <a:cubicBezTo>
                    <a:pt x="293" y="214"/>
                    <a:pt x="293" y="214"/>
                    <a:pt x="294" y="212"/>
                  </a:cubicBezTo>
                  <a:cubicBezTo>
                    <a:pt x="295" y="212"/>
                    <a:pt x="295" y="211"/>
                    <a:pt x="295" y="210"/>
                  </a:cubicBezTo>
                  <a:cubicBezTo>
                    <a:pt x="295" y="210"/>
                    <a:pt x="295" y="209"/>
                    <a:pt x="296" y="208"/>
                  </a:cubicBezTo>
                  <a:cubicBezTo>
                    <a:pt x="296" y="206"/>
                    <a:pt x="296" y="206"/>
                    <a:pt x="296" y="204"/>
                  </a:cubicBezTo>
                  <a:cubicBezTo>
                    <a:pt x="296" y="202"/>
                    <a:pt x="297" y="203"/>
                    <a:pt x="298" y="204"/>
                  </a:cubicBezTo>
                  <a:cubicBezTo>
                    <a:pt x="298" y="205"/>
                    <a:pt x="298" y="205"/>
                    <a:pt x="299" y="205"/>
                  </a:cubicBezTo>
                  <a:cubicBezTo>
                    <a:pt x="299" y="205"/>
                    <a:pt x="299" y="203"/>
                    <a:pt x="299" y="201"/>
                  </a:cubicBezTo>
                  <a:cubicBezTo>
                    <a:pt x="299" y="200"/>
                    <a:pt x="299" y="199"/>
                    <a:pt x="301" y="198"/>
                  </a:cubicBezTo>
                  <a:cubicBezTo>
                    <a:pt x="302" y="196"/>
                    <a:pt x="300" y="195"/>
                    <a:pt x="299" y="194"/>
                  </a:cubicBezTo>
                  <a:cubicBezTo>
                    <a:pt x="298" y="194"/>
                    <a:pt x="298" y="192"/>
                    <a:pt x="298" y="191"/>
                  </a:cubicBezTo>
                  <a:cubicBezTo>
                    <a:pt x="298" y="189"/>
                    <a:pt x="296" y="188"/>
                    <a:pt x="295" y="188"/>
                  </a:cubicBezTo>
                  <a:cubicBezTo>
                    <a:pt x="295" y="188"/>
                    <a:pt x="292" y="187"/>
                    <a:pt x="293" y="185"/>
                  </a:cubicBezTo>
                  <a:cubicBezTo>
                    <a:pt x="293" y="183"/>
                    <a:pt x="293" y="183"/>
                    <a:pt x="293" y="183"/>
                  </a:cubicBezTo>
                  <a:cubicBezTo>
                    <a:pt x="292" y="183"/>
                    <a:pt x="292" y="183"/>
                    <a:pt x="291" y="184"/>
                  </a:cubicBezTo>
                  <a:cubicBezTo>
                    <a:pt x="291" y="185"/>
                    <a:pt x="290" y="185"/>
                    <a:pt x="289" y="184"/>
                  </a:cubicBezTo>
                  <a:cubicBezTo>
                    <a:pt x="289" y="183"/>
                    <a:pt x="288" y="183"/>
                    <a:pt x="287" y="183"/>
                  </a:cubicBezTo>
                  <a:cubicBezTo>
                    <a:pt x="286" y="184"/>
                    <a:pt x="285" y="182"/>
                    <a:pt x="285" y="181"/>
                  </a:cubicBezTo>
                  <a:cubicBezTo>
                    <a:pt x="284" y="180"/>
                    <a:pt x="285" y="180"/>
                    <a:pt x="283" y="178"/>
                  </a:cubicBezTo>
                  <a:cubicBezTo>
                    <a:pt x="282" y="177"/>
                    <a:pt x="282" y="177"/>
                    <a:pt x="282" y="177"/>
                  </a:cubicBezTo>
                  <a:cubicBezTo>
                    <a:pt x="281" y="176"/>
                    <a:pt x="281" y="177"/>
                    <a:pt x="279" y="177"/>
                  </a:cubicBezTo>
                  <a:cubicBezTo>
                    <a:pt x="277" y="177"/>
                    <a:pt x="277" y="176"/>
                    <a:pt x="277" y="175"/>
                  </a:cubicBezTo>
                  <a:cubicBezTo>
                    <a:pt x="277" y="174"/>
                    <a:pt x="274" y="172"/>
                    <a:pt x="273" y="170"/>
                  </a:cubicBezTo>
                  <a:cubicBezTo>
                    <a:pt x="272" y="169"/>
                    <a:pt x="271" y="169"/>
                    <a:pt x="270" y="168"/>
                  </a:cubicBezTo>
                  <a:cubicBezTo>
                    <a:pt x="268" y="167"/>
                    <a:pt x="267" y="166"/>
                    <a:pt x="266" y="165"/>
                  </a:cubicBezTo>
                  <a:cubicBezTo>
                    <a:pt x="265" y="164"/>
                    <a:pt x="263" y="162"/>
                    <a:pt x="262" y="161"/>
                  </a:cubicBezTo>
                  <a:cubicBezTo>
                    <a:pt x="261" y="159"/>
                    <a:pt x="261" y="159"/>
                    <a:pt x="259" y="158"/>
                  </a:cubicBezTo>
                  <a:cubicBezTo>
                    <a:pt x="258" y="156"/>
                    <a:pt x="251" y="152"/>
                    <a:pt x="250" y="152"/>
                  </a:cubicBezTo>
                  <a:cubicBezTo>
                    <a:pt x="248" y="151"/>
                    <a:pt x="248" y="150"/>
                    <a:pt x="247" y="149"/>
                  </a:cubicBezTo>
                  <a:cubicBezTo>
                    <a:pt x="247" y="147"/>
                    <a:pt x="246" y="148"/>
                    <a:pt x="245" y="149"/>
                  </a:cubicBezTo>
                  <a:cubicBezTo>
                    <a:pt x="244" y="150"/>
                    <a:pt x="244" y="149"/>
                    <a:pt x="243" y="148"/>
                  </a:cubicBezTo>
                  <a:cubicBezTo>
                    <a:pt x="242" y="148"/>
                    <a:pt x="239" y="149"/>
                    <a:pt x="238" y="149"/>
                  </a:cubicBezTo>
                  <a:cubicBezTo>
                    <a:pt x="237" y="149"/>
                    <a:pt x="236" y="150"/>
                    <a:pt x="235" y="150"/>
                  </a:cubicBezTo>
                  <a:cubicBezTo>
                    <a:pt x="233" y="150"/>
                    <a:pt x="234" y="148"/>
                    <a:pt x="233" y="148"/>
                  </a:cubicBezTo>
                  <a:cubicBezTo>
                    <a:pt x="232" y="148"/>
                    <a:pt x="231" y="151"/>
                    <a:pt x="231" y="153"/>
                  </a:cubicBezTo>
                  <a:cubicBezTo>
                    <a:pt x="231" y="155"/>
                    <a:pt x="232" y="156"/>
                    <a:pt x="233" y="157"/>
                  </a:cubicBezTo>
                  <a:cubicBezTo>
                    <a:pt x="233" y="158"/>
                    <a:pt x="232" y="161"/>
                    <a:pt x="231" y="161"/>
                  </a:cubicBezTo>
                  <a:cubicBezTo>
                    <a:pt x="229" y="161"/>
                    <a:pt x="229" y="163"/>
                    <a:pt x="228" y="164"/>
                  </a:cubicBezTo>
                  <a:cubicBezTo>
                    <a:pt x="226" y="164"/>
                    <a:pt x="226" y="164"/>
                    <a:pt x="226" y="165"/>
                  </a:cubicBezTo>
                  <a:cubicBezTo>
                    <a:pt x="226" y="166"/>
                    <a:pt x="227" y="167"/>
                    <a:pt x="227" y="168"/>
                  </a:cubicBezTo>
                  <a:cubicBezTo>
                    <a:pt x="228" y="169"/>
                    <a:pt x="228" y="169"/>
                    <a:pt x="227" y="170"/>
                  </a:cubicBezTo>
                  <a:cubicBezTo>
                    <a:pt x="227" y="171"/>
                    <a:pt x="226" y="172"/>
                    <a:pt x="226" y="173"/>
                  </a:cubicBezTo>
                  <a:cubicBezTo>
                    <a:pt x="225" y="175"/>
                    <a:pt x="226" y="175"/>
                    <a:pt x="225" y="176"/>
                  </a:cubicBezTo>
                  <a:cubicBezTo>
                    <a:pt x="224" y="176"/>
                    <a:pt x="222" y="176"/>
                    <a:pt x="221" y="176"/>
                  </a:cubicBezTo>
                  <a:cubicBezTo>
                    <a:pt x="219" y="176"/>
                    <a:pt x="219" y="178"/>
                    <a:pt x="219" y="178"/>
                  </a:cubicBezTo>
                  <a:cubicBezTo>
                    <a:pt x="220" y="179"/>
                    <a:pt x="217" y="181"/>
                    <a:pt x="216" y="182"/>
                  </a:cubicBezTo>
                  <a:cubicBezTo>
                    <a:pt x="215" y="182"/>
                    <a:pt x="214" y="183"/>
                    <a:pt x="213" y="183"/>
                  </a:cubicBezTo>
                  <a:cubicBezTo>
                    <a:pt x="213" y="184"/>
                    <a:pt x="211" y="182"/>
                    <a:pt x="210" y="181"/>
                  </a:cubicBezTo>
                  <a:cubicBezTo>
                    <a:pt x="209" y="180"/>
                    <a:pt x="206" y="180"/>
                    <a:pt x="205" y="180"/>
                  </a:cubicBezTo>
                  <a:cubicBezTo>
                    <a:pt x="204" y="180"/>
                    <a:pt x="204" y="182"/>
                    <a:pt x="203" y="183"/>
                  </a:cubicBezTo>
                  <a:cubicBezTo>
                    <a:pt x="201" y="183"/>
                    <a:pt x="202" y="186"/>
                    <a:pt x="202" y="187"/>
                  </a:cubicBezTo>
                  <a:cubicBezTo>
                    <a:pt x="203" y="188"/>
                    <a:pt x="202" y="189"/>
                    <a:pt x="202" y="190"/>
                  </a:cubicBezTo>
                  <a:cubicBezTo>
                    <a:pt x="202" y="191"/>
                    <a:pt x="200" y="191"/>
                    <a:pt x="199" y="191"/>
                  </a:cubicBezTo>
                  <a:cubicBezTo>
                    <a:pt x="198" y="191"/>
                    <a:pt x="198" y="191"/>
                    <a:pt x="197" y="191"/>
                  </a:cubicBezTo>
                  <a:cubicBezTo>
                    <a:pt x="195" y="191"/>
                    <a:pt x="195" y="190"/>
                    <a:pt x="194" y="189"/>
                  </a:cubicBezTo>
                  <a:cubicBezTo>
                    <a:pt x="194" y="189"/>
                    <a:pt x="192" y="187"/>
                    <a:pt x="191" y="187"/>
                  </a:cubicBezTo>
                  <a:cubicBezTo>
                    <a:pt x="190" y="187"/>
                    <a:pt x="189" y="187"/>
                    <a:pt x="188" y="188"/>
                  </a:cubicBezTo>
                  <a:cubicBezTo>
                    <a:pt x="188" y="188"/>
                    <a:pt x="186" y="188"/>
                    <a:pt x="185" y="188"/>
                  </a:cubicBezTo>
                  <a:cubicBezTo>
                    <a:pt x="183" y="188"/>
                    <a:pt x="183" y="191"/>
                    <a:pt x="182" y="191"/>
                  </a:cubicBezTo>
                  <a:cubicBezTo>
                    <a:pt x="181" y="192"/>
                    <a:pt x="179" y="191"/>
                    <a:pt x="178" y="192"/>
                  </a:cubicBezTo>
                  <a:cubicBezTo>
                    <a:pt x="177" y="192"/>
                    <a:pt x="176" y="193"/>
                    <a:pt x="175" y="194"/>
                  </a:cubicBezTo>
                  <a:cubicBezTo>
                    <a:pt x="175" y="195"/>
                    <a:pt x="173" y="194"/>
                    <a:pt x="172" y="193"/>
                  </a:cubicBezTo>
                  <a:cubicBezTo>
                    <a:pt x="171" y="192"/>
                    <a:pt x="170" y="191"/>
                    <a:pt x="169" y="190"/>
                  </a:cubicBezTo>
                  <a:cubicBezTo>
                    <a:pt x="168" y="190"/>
                    <a:pt x="167" y="190"/>
                    <a:pt x="166" y="191"/>
                  </a:cubicBezTo>
                  <a:cubicBezTo>
                    <a:pt x="165" y="191"/>
                    <a:pt x="163" y="190"/>
                    <a:pt x="162" y="189"/>
                  </a:cubicBezTo>
                  <a:cubicBezTo>
                    <a:pt x="161" y="188"/>
                    <a:pt x="161" y="189"/>
                    <a:pt x="160" y="191"/>
                  </a:cubicBezTo>
                  <a:cubicBezTo>
                    <a:pt x="160" y="192"/>
                    <a:pt x="160" y="193"/>
                    <a:pt x="160" y="195"/>
                  </a:cubicBezTo>
                  <a:cubicBezTo>
                    <a:pt x="159" y="197"/>
                    <a:pt x="158" y="197"/>
                    <a:pt x="157" y="197"/>
                  </a:cubicBezTo>
                  <a:cubicBezTo>
                    <a:pt x="157" y="197"/>
                    <a:pt x="156" y="198"/>
                    <a:pt x="156" y="199"/>
                  </a:cubicBezTo>
                  <a:cubicBezTo>
                    <a:pt x="156" y="199"/>
                    <a:pt x="155" y="200"/>
                    <a:pt x="154" y="200"/>
                  </a:cubicBezTo>
                  <a:cubicBezTo>
                    <a:pt x="153" y="201"/>
                    <a:pt x="151" y="201"/>
                    <a:pt x="150" y="201"/>
                  </a:cubicBezTo>
                  <a:cubicBezTo>
                    <a:pt x="149" y="201"/>
                    <a:pt x="149" y="201"/>
                    <a:pt x="149" y="202"/>
                  </a:cubicBezTo>
                  <a:cubicBezTo>
                    <a:pt x="149" y="203"/>
                    <a:pt x="147" y="203"/>
                    <a:pt x="146" y="203"/>
                  </a:cubicBezTo>
                  <a:cubicBezTo>
                    <a:pt x="145" y="204"/>
                    <a:pt x="145" y="204"/>
                    <a:pt x="144" y="204"/>
                  </a:cubicBezTo>
                  <a:cubicBezTo>
                    <a:pt x="143" y="204"/>
                    <a:pt x="141" y="206"/>
                    <a:pt x="140" y="207"/>
                  </a:cubicBezTo>
                  <a:cubicBezTo>
                    <a:pt x="140" y="207"/>
                    <a:pt x="139" y="206"/>
                    <a:pt x="138" y="206"/>
                  </a:cubicBezTo>
                  <a:cubicBezTo>
                    <a:pt x="136" y="206"/>
                    <a:pt x="135" y="205"/>
                    <a:pt x="133" y="205"/>
                  </a:cubicBezTo>
                  <a:cubicBezTo>
                    <a:pt x="132" y="204"/>
                    <a:pt x="129" y="204"/>
                    <a:pt x="128" y="204"/>
                  </a:cubicBezTo>
                  <a:cubicBezTo>
                    <a:pt x="127" y="204"/>
                    <a:pt x="125" y="203"/>
                    <a:pt x="125" y="204"/>
                  </a:cubicBezTo>
                  <a:cubicBezTo>
                    <a:pt x="125" y="205"/>
                    <a:pt x="123" y="205"/>
                    <a:pt x="123" y="204"/>
                  </a:cubicBezTo>
                  <a:cubicBezTo>
                    <a:pt x="122" y="204"/>
                    <a:pt x="120" y="201"/>
                    <a:pt x="120" y="200"/>
                  </a:cubicBezTo>
                  <a:cubicBezTo>
                    <a:pt x="120" y="199"/>
                    <a:pt x="120" y="198"/>
                    <a:pt x="120" y="198"/>
                  </a:cubicBezTo>
                  <a:cubicBezTo>
                    <a:pt x="119" y="197"/>
                    <a:pt x="118" y="197"/>
                    <a:pt x="117" y="197"/>
                  </a:cubicBezTo>
                  <a:cubicBezTo>
                    <a:pt x="116" y="197"/>
                    <a:pt x="116" y="196"/>
                    <a:pt x="116" y="194"/>
                  </a:cubicBezTo>
                  <a:cubicBezTo>
                    <a:pt x="116" y="193"/>
                    <a:pt x="114" y="194"/>
                    <a:pt x="114" y="193"/>
                  </a:cubicBezTo>
                  <a:cubicBezTo>
                    <a:pt x="113" y="193"/>
                    <a:pt x="113" y="191"/>
                    <a:pt x="113" y="190"/>
                  </a:cubicBezTo>
                  <a:cubicBezTo>
                    <a:pt x="113" y="189"/>
                    <a:pt x="113" y="189"/>
                    <a:pt x="113" y="188"/>
                  </a:cubicBezTo>
                  <a:cubicBezTo>
                    <a:pt x="112" y="188"/>
                    <a:pt x="111" y="188"/>
                    <a:pt x="112" y="187"/>
                  </a:cubicBezTo>
                  <a:cubicBezTo>
                    <a:pt x="112" y="186"/>
                    <a:pt x="113" y="186"/>
                    <a:pt x="113" y="185"/>
                  </a:cubicBezTo>
                  <a:cubicBezTo>
                    <a:pt x="112" y="184"/>
                    <a:pt x="111" y="184"/>
                    <a:pt x="109" y="183"/>
                  </a:cubicBezTo>
                  <a:cubicBezTo>
                    <a:pt x="108" y="182"/>
                    <a:pt x="109" y="182"/>
                    <a:pt x="110" y="181"/>
                  </a:cubicBezTo>
                  <a:cubicBezTo>
                    <a:pt x="110" y="180"/>
                    <a:pt x="109" y="179"/>
                    <a:pt x="108" y="179"/>
                  </a:cubicBezTo>
                  <a:cubicBezTo>
                    <a:pt x="107" y="178"/>
                    <a:pt x="107" y="176"/>
                    <a:pt x="105" y="175"/>
                  </a:cubicBezTo>
                  <a:cubicBezTo>
                    <a:pt x="104" y="173"/>
                    <a:pt x="103" y="171"/>
                    <a:pt x="102" y="170"/>
                  </a:cubicBezTo>
                  <a:cubicBezTo>
                    <a:pt x="101" y="170"/>
                    <a:pt x="101" y="169"/>
                    <a:pt x="102" y="167"/>
                  </a:cubicBezTo>
                  <a:cubicBezTo>
                    <a:pt x="102" y="166"/>
                    <a:pt x="100" y="163"/>
                    <a:pt x="99" y="162"/>
                  </a:cubicBezTo>
                  <a:cubicBezTo>
                    <a:pt x="98" y="161"/>
                    <a:pt x="97" y="159"/>
                    <a:pt x="97" y="158"/>
                  </a:cubicBezTo>
                  <a:cubicBezTo>
                    <a:pt x="96" y="157"/>
                    <a:pt x="95" y="157"/>
                    <a:pt x="96" y="156"/>
                  </a:cubicBezTo>
                  <a:cubicBezTo>
                    <a:pt x="96" y="154"/>
                    <a:pt x="96" y="153"/>
                    <a:pt x="95" y="151"/>
                  </a:cubicBezTo>
                  <a:cubicBezTo>
                    <a:pt x="95" y="149"/>
                    <a:pt x="93" y="150"/>
                    <a:pt x="93" y="150"/>
                  </a:cubicBezTo>
                  <a:cubicBezTo>
                    <a:pt x="92" y="150"/>
                    <a:pt x="91" y="147"/>
                    <a:pt x="90" y="145"/>
                  </a:cubicBezTo>
                  <a:cubicBezTo>
                    <a:pt x="90" y="143"/>
                    <a:pt x="88" y="142"/>
                    <a:pt x="88" y="141"/>
                  </a:cubicBezTo>
                  <a:cubicBezTo>
                    <a:pt x="89" y="140"/>
                    <a:pt x="88" y="138"/>
                    <a:pt x="88" y="137"/>
                  </a:cubicBezTo>
                  <a:cubicBezTo>
                    <a:pt x="87" y="136"/>
                    <a:pt x="89" y="136"/>
                    <a:pt x="90" y="135"/>
                  </a:cubicBezTo>
                  <a:cubicBezTo>
                    <a:pt x="91" y="135"/>
                    <a:pt x="91" y="134"/>
                    <a:pt x="92" y="134"/>
                  </a:cubicBezTo>
                  <a:cubicBezTo>
                    <a:pt x="93" y="134"/>
                    <a:pt x="93" y="133"/>
                    <a:pt x="93" y="132"/>
                  </a:cubicBezTo>
                  <a:cubicBezTo>
                    <a:pt x="93" y="131"/>
                    <a:pt x="94" y="131"/>
                    <a:pt x="94" y="130"/>
                  </a:cubicBezTo>
                  <a:cubicBezTo>
                    <a:pt x="94" y="128"/>
                    <a:pt x="93" y="127"/>
                    <a:pt x="92" y="127"/>
                  </a:cubicBezTo>
                  <a:cubicBezTo>
                    <a:pt x="91" y="126"/>
                    <a:pt x="94" y="125"/>
                    <a:pt x="94" y="125"/>
                  </a:cubicBezTo>
                  <a:cubicBezTo>
                    <a:pt x="94" y="124"/>
                    <a:pt x="93" y="124"/>
                    <a:pt x="92" y="124"/>
                  </a:cubicBezTo>
                  <a:cubicBezTo>
                    <a:pt x="91" y="124"/>
                    <a:pt x="90" y="124"/>
                    <a:pt x="89" y="125"/>
                  </a:cubicBezTo>
                  <a:cubicBezTo>
                    <a:pt x="89" y="125"/>
                    <a:pt x="88" y="125"/>
                    <a:pt x="88" y="124"/>
                  </a:cubicBezTo>
                  <a:cubicBezTo>
                    <a:pt x="88" y="123"/>
                    <a:pt x="87" y="123"/>
                    <a:pt x="86" y="123"/>
                  </a:cubicBezTo>
                  <a:cubicBezTo>
                    <a:pt x="85" y="123"/>
                    <a:pt x="85" y="124"/>
                    <a:pt x="84" y="125"/>
                  </a:cubicBezTo>
                  <a:cubicBezTo>
                    <a:pt x="83" y="125"/>
                    <a:pt x="82" y="125"/>
                    <a:pt x="81" y="125"/>
                  </a:cubicBezTo>
                  <a:cubicBezTo>
                    <a:pt x="81" y="124"/>
                    <a:pt x="79" y="124"/>
                    <a:pt x="78" y="124"/>
                  </a:cubicBezTo>
                  <a:cubicBezTo>
                    <a:pt x="77" y="124"/>
                    <a:pt x="75" y="124"/>
                    <a:pt x="75" y="123"/>
                  </a:cubicBezTo>
                  <a:cubicBezTo>
                    <a:pt x="75" y="122"/>
                    <a:pt x="75" y="120"/>
                    <a:pt x="75" y="120"/>
                  </a:cubicBezTo>
                  <a:cubicBezTo>
                    <a:pt x="75" y="119"/>
                    <a:pt x="73" y="117"/>
                    <a:pt x="72" y="116"/>
                  </a:cubicBezTo>
                  <a:cubicBezTo>
                    <a:pt x="71" y="115"/>
                    <a:pt x="71" y="117"/>
                    <a:pt x="71" y="117"/>
                  </a:cubicBezTo>
                  <a:cubicBezTo>
                    <a:pt x="70" y="118"/>
                    <a:pt x="69" y="117"/>
                    <a:pt x="68" y="116"/>
                  </a:cubicBezTo>
                  <a:cubicBezTo>
                    <a:pt x="67" y="115"/>
                    <a:pt x="66" y="115"/>
                    <a:pt x="65" y="114"/>
                  </a:cubicBezTo>
                  <a:cubicBezTo>
                    <a:pt x="64" y="113"/>
                    <a:pt x="64" y="111"/>
                    <a:pt x="63" y="110"/>
                  </a:cubicBezTo>
                  <a:cubicBezTo>
                    <a:pt x="63" y="110"/>
                    <a:pt x="62" y="110"/>
                    <a:pt x="61" y="111"/>
                  </a:cubicBezTo>
                  <a:cubicBezTo>
                    <a:pt x="60" y="111"/>
                    <a:pt x="60" y="111"/>
                    <a:pt x="58" y="111"/>
                  </a:cubicBezTo>
                  <a:cubicBezTo>
                    <a:pt x="57" y="111"/>
                    <a:pt x="56" y="111"/>
                    <a:pt x="55" y="110"/>
                  </a:cubicBezTo>
                  <a:cubicBezTo>
                    <a:pt x="55" y="109"/>
                    <a:pt x="54" y="108"/>
                    <a:pt x="54" y="108"/>
                  </a:cubicBezTo>
                  <a:cubicBezTo>
                    <a:pt x="53" y="108"/>
                    <a:pt x="53" y="110"/>
                    <a:pt x="53" y="112"/>
                  </a:cubicBezTo>
                  <a:cubicBezTo>
                    <a:pt x="53" y="113"/>
                    <a:pt x="52" y="115"/>
                    <a:pt x="52" y="115"/>
                  </a:cubicBezTo>
                  <a:cubicBezTo>
                    <a:pt x="51" y="115"/>
                    <a:pt x="52" y="117"/>
                    <a:pt x="52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20"/>
                    <a:pt x="50" y="120"/>
                  </a:cubicBezTo>
                  <a:cubicBezTo>
                    <a:pt x="50" y="121"/>
                    <a:pt x="48" y="126"/>
                    <a:pt x="47" y="127"/>
                  </a:cubicBezTo>
                  <a:cubicBezTo>
                    <a:pt x="46" y="128"/>
                    <a:pt x="47" y="129"/>
                    <a:pt x="46" y="130"/>
                  </a:cubicBezTo>
                  <a:cubicBezTo>
                    <a:pt x="46" y="131"/>
                    <a:pt x="44" y="132"/>
                    <a:pt x="43" y="132"/>
                  </a:cubicBezTo>
                  <a:cubicBezTo>
                    <a:pt x="42" y="132"/>
                    <a:pt x="40" y="132"/>
                    <a:pt x="39" y="131"/>
                  </a:cubicBezTo>
                  <a:cubicBezTo>
                    <a:pt x="38" y="131"/>
                    <a:pt x="35" y="131"/>
                    <a:pt x="35" y="131"/>
                  </a:cubicBezTo>
                  <a:cubicBezTo>
                    <a:pt x="34" y="131"/>
                    <a:pt x="33" y="129"/>
                    <a:pt x="33" y="128"/>
                  </a:cubicBezTo>
                  <a:cubicBezTo>
                    <a:pt x="32" y="126"/>
                    <a:pt x="30" y="125"/>
                    <a:pt x="30" y="125"/>
                  </a:cubicBezTo>
                  <a:cubicBezTo>
                    <a:pt x="29" y="124"/>
                    <a:pt x="30" y="122"/>
                    <a:pt x="29" y="121"/>
                  </a:cubicBezTo>
                  <a:cubicBezTo>
                    <a:pt x="28" y="120"/>
                    <a:pt x="28" y="120"/>
                    <a:pt x="26" y="120"/>
                  </a:cubicBezTo>
                  <a:cubicBezTo>
                    <a:pt x="25" y="120"/>
                    <a:pt x="24" y="120"/>
                    <a:pt x="24" y="120"/>
                  </a:cubicBezTo>
                  <a:cubicBezTo>
                    <a:pt x="23" y="119"/>
                    <a:pt x="22" y="119"/>
                    <a:pt x="21" y="120"/>
                  </a:cubicBezTo>
                  <a:cubicBezTo>
                    <a:pt x="20" y="121"/>
                    <a:pt x="20" y="118"/>
                    <a:pt x="19" y="118"/>
                  </a:cubicBezTo>
                  <a:cubicBezTo>
                    <a:pt x="18" y="118"/>
                    <a:pt x="16" y="118"/>
                    <a:pt x="15" y="118"/>
                  </a:cubicBezTo>
                  <a:cubicBezTo>
                    <a:pt x="14" y="118"/>
                    <a:pt x="13" y="117"/>
                    <a:pt x="13" y="116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8" y="113"/>
                    <a:pt x="8" y="112"/>
                  </a:cubicBezTo>
                  <a:cubicBezTo>
                    <a:pt x="8" y="112"/>
                    <a:pt x="6" y="111"/>
                    <a:pt x="5" y="111"/>
                  </a:cubicBezTo>
                  <a:cubicBezTo>
                    <a:pt x="4" y="111"/>
                    <a:pt x="4" y="112"/>
                    <a:pt x="3" y="112"/>
                  </a:cubicBezTo>
                  <a:cubicBezTo>
                    <a:pt x="2" y="113"/>
                    <a:pt x="1" y="112"/>
                    <a:pt x="0" y="112"/>
                  </a:cubicBezTo>
                  <a:cubicBezTo>
                    <a:pt x="0" y="111"/>
                    <a:pt x="1" y="110"/>
                    <a:pt x="1" y="109"/>
                  </a:cubicBezTo>
                  <a:cubicBezTo>
                    <a:pt x="2" y="109"/>
                    <a:pt x="3" y="107"/>
                    <a:pt x="4" y="106"/>
                  </a:cubicBezTo>
                  <a:cubicBezTo>
                    <a:pt x="4" y="106"/>
                    <a:pt x="5" y="105"/>
                    <a:pt x="5" y="104"/>
                  </a:cubicBezTo>
                  <a:cubicBezTo>
                    <a:pt x="5" y="103"/>
                    <a:pt x="6" y="102"/>
                    <a:pt x="7" y="102"/>
                  </a:cubicBezTo>
                  <a:cubicBezTo>
                    <a:pt x="9" y="101"/>
                    <a:pt x="10" y="99"/>
                    <a:pt x="11" y="98"/>
                  </a:cubicBezTo>
                  <a:cubicBezTo>
                    <a:pt x="12" y="96"/>
                    <a:pt x="12" y="95"/>
                    <a:pt x="12" y="94"/>
                  </a:cubicBezTo>
                  <a:cubicBezTo>
                    <a:pt x="12" y="93"/>
                    <a:pt x="13" y="92"/>
                    <a:pt x="14" y="92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5" y="90"/>
                    <a:pt x="17" y="87"/>
                    <a:pt x="18" y="86"/>
                  </a:cubicBezTo>
                  <a:cubicBezTo>
                    <a:pt x="18" y="85"/>
                    <a:pt x="19" y="84"/>
                    <a:pt x="18" y="84"/>
                  </a:cubicBezTo>
                  <a:cubicBezTo>
                    <a:pt x="18" y="83"/>
                    <a:pt x="17" y="82"/>
                    <a:pt x="17" y="81"/>
                  </a:cubicBezTo>
                  <a:cubicBezTo>
                    <a:pt x="17" y="81"/>
                    <a:pt x="18" y="80"/>
                    <a:pt x="19" y="79"/>
                  </a:cubicBezTo>
                  <a:cubicBezTo>
                    <a:pt x="20" y="78"/>
                    <a:pt x="20" y="77"/>
                    <a:pt x="20" y="75"/>
                  </a:cubicBezTo>
                  <a:cubicBezTo>
                    <a:pt x="20" y="74"/>
                    <a:pt x="21" y="71"/>
                    <a:pt x="21" y="71"/>
                  </a:cubicBezTo>
                  <a:cubicBezTo>
                    <a:pt x="21" y="70"/>
                    <a:pt x="24" y="68"/>
                    <a:pt x="24" y="68"/>
                  </a:cubicBezTo>
                  <a:cubicBezTo>
                    <a:pt x="25" y="67"/>
                    <a:pt x="24" y="65"/>
                    <a:pt x="25" y="64"/>
                  </a:cubicBezTo>
                  <a:cubicBezTo>
                    <a:pt x="26" y="63"/>
                    <a:pt x="24" y="62"/>
                    <a:pt x="23" y="62"/>
                  </a:cubicBezTo>
                  <a:cubicBezTo>
                    <a:pt x="22" y="61"/>
                    <a:pt x="23" y="61"/>
                    <a:pt x="23" y="60"/>
                  </a:cubicBezTo>
                  <a:cubicBezTo>
                    <a:pt x="23" y="59"/>
                    <a:pt x="22" y="58"/>
                    <a:pt x="21" y="58"/>
                  </a:cubicBezTo>
                  <a:cubicBezTo>
                    <a:pt x="20" y="57"/>
                    <a:pt x="20" y="57"/>
                    <a:pt x="19" y="57"/>
                  </a:cubicBezTo>
                  <a:cubicBezTo>
                    <a:pt x="18" y="57"/>
                    <a:pt x="15" y="56"/>
                    <a:pt x="15" y="55"/>
                  </a:cubicBezTo>
                  <a:cubicBezTo>
                    <a:pt x="14" y="54"/>
                    <a:pt x="15" y="53"/>
                    <a:pt x="15" y="52"/>
                  </a:cubicBezTo>
                  <a:cubicBezTo>
                    <a:pt x="15" y="52"/>
                    <a:pt x="15" y="50"/>
                    <a:pt x="14" y="49"/>
                  </a:cubicBezTo>
                  <a:cubicBezTo>
                    <a:pt x="13" y="47"/>
                    <a:pt x="13" y="48"/>
                    <a:pt x="11" y="48"/>
                  </a:cubicBezTo>
                  <a:cubicBezTo>
                    <a:pt x="10" y="48"/>
                    <a:pt x="10" y="47"/>
                    <a:pt x="9" y="46"/>
                  </a:cubicBezTo>
                  <a:cubicBezTo>
                    <a:pt x="8" y="46"/>
                    <a:pt x="7" y="45"/>
                    <a:pt x="6" y="44"/>
                  </a:cubicBezTo>
                  <a:cubicBezTo>
                    <a:pt x="5" y="44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2"/>
                    <a:pt x="6" y="41"/>
                    <a:pt x="6" y="41"/>
                  </a:cubicBezTo>
                  <a:cubicBezTo>
                    <a:pt x="7" y="40"/>
                    <a:pt x="9" y="39"/>
                    <a:pt x="10" y="38"/>
                  </a:cubicBezTo>
                  <a:cubicBezTo>
                    <a:pt x="11" y="37"/>
                    <a:pt x="12" y="35"/>
                    <a:pt x="14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8" y="33"/>
                    <a:pt x="21" y="31"/>
                    <a:pt x="22" y="30"/>
                  </a:cubicBezTo>
                  <a:cubicBezTo>
                    <a:pt x="23" y="30"/>
                    <a:pt x="25" y="30"/>
                    <a:pt x="26" y="30"/>
                  </a:cubicBezTo>
                  <a:cubicBezTo>
                    <a:pt x="27" y="29"/>
                    <a:pt x="29" y="29"/>
                    <a:pt x="30" y="29"/>
                  </a:cubicBezTo>
                  <a:cubicBezTo>
                    <a:pt x="31" y="29"/>
                    <a:pt x="33" y="29"/>
                    <a:pt x="35" y="28"/>
                  </a:cubicBezTo>
                  <a:cubicBezTo>
                    <a:pt x="36" y="26"/>
                    <a:pt x="35" y="23"/>
                    <a:pt x="38" y="23"/>
                  </a:cubicBezTo>
                  <a:cubicBezTo>
                    <a:pt x="40" y="23"/>
                    <a:pt x="40" y="24"/>
                    <a:pt x="42" y="23"/>
                  </a:cubicBezTo>
                  <a:cubicBezTo>
                    <a:pt x="43" y="22"/>
                    <a:pt x="43" y="21"/>
                    <a:pt x="44" y="20"/>
                  </a:cubicBezTo>
                  <a:cubicBezTo>
                    <a:pt x="44" y="20"/>
                    <a:pt x="45" y="18"/>
                    <a:pt x="46" y="19"/>
                  </a:cubicBezTo>
                  <a:cubicBezTo>
                    <a:pt x="47" y="20"/>
                    <a:pt x="48" y="21"/>
                    <a:pt x="48" y="21"/>
                  </a:cubicBezTo>
                  <a:cubicBezTo>
                    <a:pt x="49" y="22"/>
                    <a:pt x="51" y="23"/>
                    <a:pt x="52" y="23"/>
                  </a:cubicBezTo>
                  <a:cubicBezTo>
                    <a:pt x="54" y="22"/>
                    <a:pt x="53" y="21"/>
                    <a:pt x="55" y="21"/>
                  </a:cubicBezTo>
                  <a:cubicBezTo>
                    <a:pt x="56" y="21"/>
                    <a:pt x="57" y="21"/>
                    <a:pt x="58" y="20"/>
                  </a:cubicBezTo>
                  <a:cubicBezTo>
                    <a:pt x="59" y="20"/>
                    <a:pt x="63" y="19"/>
                    <a:pt x="65" y="19"/>
                  </a:cubicBezTo>
                  <a:cubicBezTo>
                    <a:pt x="67" y="18"/>
                    <a:pt x="71" y="17"/>
                    <a:pt x="72" y="17"/>
                  </a:cubicBezTo>
                  <a:cubicBezTo>
                    <a:pt x="73" y="17"/>
                    <a:pt x="75" y="16"/>
                    <a:pt x="76" y="15"/>
                  </a:cubicBezTo>
                  <a:cubicBezTo>
                    <a:pt x="77" y="14"/>
                    <a:pt x="78" y="13"/>
                    <a:pt x="80" y="12"/>
                  </a:cubicBezTo>
                  <a:cubicBezTo>
                    <a:pt x="81" y="12"/>
                    <a:pt x="82" y="11"/>
                    <a:pt x="83" y="10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9"/>
                    <a:pt x="89" y="8"/>
                  </a:cubicBezTo>
                  <a:cubicBezTo>
                    <a:pt x="90" y="7"/>
                    <a:pt x="92" y="4"/>
                    <a:pt x="93" y="3"/>
                  </a:cubicBezTo>
                  <a:cubicBezTo>
                    <a:pt x="95" y="3"/>
                    <a:pt x="98" y="4"/>
                    <a:pt x="99" y="4"/>
                  </a:cubicBezTo>
                  <a:cubicBezTo>
                    <a:pt x="100" y="4"/>
                    <a:pt x="102" y="4"/>
                    <a:pt x="102" y="4"/>
                  </a:cubicBezTo>
                  <a:cubicBezTo>
                    <a:pt x="104" y="4"/>
                    <a:pt x="106" y="2"/>
                    <a:pt x="107" y="2"/>
                  </a:cubicBezTo>
                  <a:cubicBezTo>
                    <a:pt x="109" y="2"/>
                    <a:pt x="110" y="2"/>
                    <a:pt x="110" y="2"/>
                  </a:cubicBezTo>
                  <a:cubicBezTo>
                    <a:pt x="110" y="1"/>
                    <a:pt x="110" y="0"/>
                    <a:pt x="112" y="0"/>
                  </a:cubicBezTo>
                  <a:cubicBezTo>
                    <a:pt x="113" y="0"/>
                    <a:pt x="114" y="1"/>
                    <a:pt x="115" y="2"/>
                  </a:cubicBezTo>
                  <a:cubicBezTo>
                    <a:pt x="119" y="4"/>
                    <a:pt x="116" y="3"/>
                    <a:pt x="120" y="3"/>
                  </a:cubicBezTo>
                  <a:cubicBezTo>
                    <a:pt x="121" y="3"/>
                    <a:pt x="123" y="4"/>
                    <a:pt x="124" y="3"/>
                  </a:cubicBezTo>
                  <a:cubicBezTo>
                    <a:pt x="125" y="3"/>
                    <a:pt x="126" y="3"/>
                    <a:pt x="128" y="4"/>
                  </a:cubicBezTo>
                  <a:cubicBezTo>
                    <a:pt x="130" y="4"/>
                    <a:pt x="132" y="6"/>
                    <a:pt x="133" y="7"/>
                  </a:cubicBezTo>
                  <a:cubicBezTo>
                    <a:pt x="134" y="8"/>
                    <a:pt x="136" y="9"/>
                    <a:pt x="136" y="9"/>
                  </a:cubicBezTo>
                  <a:cubicBezTo>
                    <a:pt x="137" y="9"/>
                    <a:pt x="138" y="8"/>
                    <a:pt x="139" y="8"/>
                  </a:cubicBezTo>
                  <a:cubicBezTo>
                    <a:pt x="140" y="9"/>
                    <a:pt x="140" y="10"/>
                    <a:pt x="140" y="11"/>
                  </a:cubicBezTo>
                  <a:cubicBezTo>
                    <a:pt x="141" y="11"/>
                    <a:pt x="142" y="12"/>
                    <a:pt x="143" y="12"/>
                  </a:cubicBezTo>
                  <a:cubicBezTo>
                    <a:pt x="144" y="11"/>
                    <a:pt x="145" y="9"/>
                    <a:pt x="146" y="9"/>
                  </a:cubicBezTo>
                  <a:cubicBezTo>
                    <a:pt x="148" y="8"/>
                    <a:pt x="149" y="8"/>
                    <a:pt x="150" y="9"/>
                  </a:cubicBezTo>
                  <a:cubicBezTo>
                    <a:pt x="151" y="10"/>
                    <a:pt x="153" y="11"/>
                    <a:pt x="154" y="12"/>
                  </a:cubicBezTo>
                  <a:cubicBezTo>
                    <a:pt x="154" y="13"/>
                    <a:pt x="156" y="14"/>
                    <a:pt x="157" y="15"/>
                  </a:cubicBezTo>
                  <a:cubicBezTo>
                    <a:pt x="157" y="16"/>
                    <a:pt x="158" y="17"/>
                    <a:pt x="159" y="17"/>
                  </a:cubicBezTo>
                  <a:cubicBezTo>
                    <a:pt x="160" y="18"/>
                    <a:pt x="160" y="17"/>
                    <a:pt x="161" y="18"/>
                  </a:cubicBezTo>
                  <a:cubicBezTo>
                    <a:pt x="162" y="19"/>
                    <a:pt x="162" y="19"/>
                    <a:pt x="163" y="19"/>
                  </a:cubicBezTo>
                  <a:cubicBezTo>
                    <a:pt x="164" y="19"/>
                    <a:pt x="166" y="20"/>
                    <a:pt x="167" y="20"/>
                  </a:cubicBezTo>
                  <a:cubicBezTo>
                    <a:pt x="169" y="19"/>
                    <a:pt x="171" y="18"/>
                    <a:pt x="173" y="18"/>
                  </a:cubicBezTo>
                  <a:cubicBezTo>
                    <a:pt x="176" y="18"/>
                    <a:pt x="177" y="18"/>
                    <a:pt x="178" y="19"/>
                  </a:cubicBezTo>
                  <a:cubicBezTo>
                    <a:pt x="178" y="20"/>
                    <a:pt x="177" y="21"/>
                    <a:pt x="178" y="22"/>
                  </a:cubicBezTo>
                  <a:cubicBezTo>
                    <a:pt x="179" y="22"/>
                    <a:pt x="179" y="22"/>
                    <a:pt x="181" y="22"/>
                  </a:cubicBezTo>
                  <a:cubicBezTo>
                    <a:pt x="182" y="22"/>
                    <a:pt x="184" y="21"/>
                    <a:pt x="185" y="22"/>
                  </a:cubicBezTo>
                  <a:cubicBezTo>
                    <a:pt x="186" y="22"/>
                    <a:pt x="186" y="23"/>
                    <a:pt x="187" y="24"/>
                  </a:cubicBezTo>
                  <a:cubicBezTo>
                    <a:pt x="187" y="24"/>
                    <a:pt x="188" y="24"/>
                    <a:pt x="189" y="24"/>
                  </a:cubicBezTo>
                  <a:cubicBezTo>
                    <a:pt x="189" y="23"/>
                    <a:pt x="189" y="22"/>
                    <a:pt x="188" y="22"/>
                  </a:cubicBezTo>
                  <a:cubicBezTo>
                    <a:pt x="188" y="21"/>
                    <a:pt x="186" y="20"/>
                    <a:pt x="187" y="19"/>
                  </a:cubicBezTo>
                  <a:cubicBezTo>
                    <a:pt x="187" y="17"/>
                    <a:pt x="188" y="17"/>
                    <a:pt x="189" y="16"/>
                  </a:cubicBezTo>
                  <a:cubicBezTo>
                    <a:pt x="190" y="16"/>
                    <a:pt x="192" y="15"/>
                    <a:pt x="193" y="14"/>
                  </a:cubicBezTo>
                  <a:cubicBezTo>
                    <a:pt x="194" y="13"/>
                    <a:pt x="196" y="13"/>
                    <a:pt x="196" y="13"/>
                  </a:cubicBezTo>
                  <a:cubicBezTo>
                    <a:pt x="197" y="12"/>
                    <a:pt x="200" y="12"/>
                    <a:pt x="201" y="12"/>
                  </a:cubicBezTo>
                  <a:cubicBezTo>
                    <a:pt x="202" y="12"/>
                    <a:pt x="205" y="13"/>
                    <a:pt x="206" y="13"/>
                  </a:cubicBezTo>
                  <a:cubicBezTo>
                    <a:pt x="207" y="13"/>
                    <a:pt x="208" y="14"/>
                    <a:pt x="209" y="15"/>
                  </a:cubicBezTo>
                  <a:cubicBezTo>
                    <a:pt x="211" y="15"/>
                    <a:pt x="211" y="15"/>
                    <a:pt x="213" y="16"/>
                  </a:cubicBezTo>
                  <a:cubicBezTo>
                    <a:pt x="214" y="16"/>
                    <a:pt x="215" y="15"/>
                    <a:pt x="215" y="16"/>
                  </a:cubicBezTo>
                  <a:cubicBezTo>
                    <a:pt x="216" y="16"/>
                    <a:pt x="217" y="17"/>
                    <a:pt x="218" y="17"/>
                  </a:cubicBezTo>
                  <a:cubicBezTo>
                    <a:pt x="220" y="17"/>
                    <a:pt x="226" y="16"/>
                    <a:pt x="228" y="17"/>
                  </a:cubicBezTo>
                  <a:cubicBezTo>
                    <a:pt x="229" y="19"/>
                    <a:pt x="229" y="20"/>
                    <a:pt x="230" y="21"/>
                  </a:cubicBezTo>
                  <a:cubicBezTo>
                    <a:pt x="231" y="21"/>
                    <a:pt x="232" y="22"/>
                    <a:pt x="233" y="22"/>
                  </a:cubicBezTo>
                  <a:cubicBezTo>
                    <a:pt x="234" y="23"/>
                    <a:pt x="236" y="23"/>
                    <a:pt x="236" y="24"/>
                  </a:cubicBezTo>
                  <a:cubicBezTo>
                    <a:pt x="236" y="24"/>
                    <a:pt x="236" y="25"/>
                    <a:pt x="236" y="26"/>
                  </a:cubicBezTo>
                  <a:cubicBezTo>
                    <a:pt x="236" y="27"/>
                    <a:pt x="236" y="28"/>
                    <a:pt x="235" y="29"/>
                  </a:cubicBezTo>
                  <a:cubicBezTo>
                    <a:pt x="235" y="29"/>
                    <a:pt x="233" y="30"/>
                    <a:pt x="233" y="31"/>
                  </a:cubicBezTo>
                  <a:cubicBezTo>
                    <a:pt x="233" y="32"/>
                    <a:pt x="234" y="34"/>
                    <a:pt x="235" y="35"/>
                  </a:cubicBezTo>
                  <a:cubicBezTo>
                    <a:pt x="235" y="35"/>
                    <a:pt x="236" y="35"/>
                    <a:pt x="236" y="34"/>
                  </a:cubicBezTo>
                  <a:cubicBezTo>
                    <a:pt x="237" y="33"/>
                    <a:pt x="238" y="33"/>
                    <a:pt x="238" y="33"/>
                  </a:cubicBezTo>
                  <a:cubicBezTo>
                    <a:pt x="239" y="32"/>
                    <a:pt x="239" y="31"/>
                    <a:pt x="240" y="31"/>
                  </a:cubicBezTo>
                  <a:cubicBezTo>
                    <a:pt x="242" y="30"/>
                    <a:pt x="243" y="30"/>
                    <a:pt x="244" y="30"/>
                  </a:cubicBezTo>
                  <a:cubicBezTo>
                    <a:pt x="244" y="31"/>
                    <a:pt x="246" y="34"/>
                    <a:pt x="247" y="34"/>
                  </a:cubicBezTo>
                  <a:cubicBezTo>
                    <a:pt x="247" y="35"/>
                    <a:pt x="249" y="36"/>
                    <a:pt x="250" y="37"/>
                  </a:cubicBezTo>
                  <a:cubicBezTo>
                    <a:pt x="251" y="38"/>
                    <a:pt x="252" y="39"/>
                    <a:pt x="252" y="40"/>
                  </a:cubicBezTo>
                  <a:cubicBezTo>
                    <a:pt x="253" y="40"/>
                    <a:pt x="254" y="40"/>
                    <a:pt x="254" y="39"/>
                  </a:cubicBezTo>
                  <a:cubicBezTo>
                    <a:pt x="255" y="38"/>
                    <a:pt x="255" y="36"/>
                    <a:pt x="256" y="36"/>
                  </a:cubicBezTo>
                  <a:cubicBezTo>
                    <a:pt x="256" y="36"/>
                    <a:pt x="257" y="36"/>
                    <a:pt x="258" y="36"/>
                  </a:cubicBezTo>
                  <a:cubicBezTo>
                    <a:pt x="260" y="37"/>
                    <a:pt x="261" y="38"/>
                    <a:pt x="261" y="38"/>
                  </a:cubicBezTo>
                  <a:cubicBezTo>
                    <a:pt x="261" y="39"/>
                    <a:pt x="258" y="40"/>
                    <a:pt x="258" y="41"/>
                  </a:cubicBezTo>
                  <a:cubicBezTo>
                    <a:pt x="258" y="42"/>
                    <a:pt x="260" y="44"/>
                    <a:pt x="260" y="45"/>
                  </a:cubicBezTo>
                  <a:cubicBezTo>
                    <a:pt x="260" y="45"/>
                    <a:pt x="260" y="46"/>
                    <a:pt x="259" y="47"/>
                  </a:cubicBezTo>
                  <a:cubicBezTo>
                    <a:pt x="258" y="47"/>
                    <a:pt x="256" y="47"/>
                    <a:pt x="256" y="48"/>
                  </a:cubicBezTo>
                  <a:cubicBezTo>
                    <a:pt x="255" y="50"/>
                    <a:pt x="257" y="52"/>
                    <a:pt x="258" y="54"/>
                  </a:cubicBezTo>
                  <a:cubicBezTo>
                    <a:pt x="259" y="55"/>
                    <a:pt x="260" y="56"/>
                    <a:pt x="261" y="55"/>
                  </a:cubicBezTo>
                  <a:cubicBezTo>
                    <a:pt x="262" y="55"/>
                    <a:pt x="262" y="54"/>
                    <a:pt x="262" y="54"/>
                  </a:cubicBezTo>
                  <a:cubicBezTo>
                    <a:pt x="262" y="53"/>
                    <a:pt x="262" y="52"/>
                    <a:pt x="263" y="53"/>
                  </a:cubicBezTo>
                  <a:cubicBezTo>
                    <a:pt x="265" y="53"/>
                    <a:pt x="268" y="55"/>
                    <a:pt x="269" y="55"/>
                  </a:cubicBezTo>
                  <a:cubicBezTo>
                    <a:pt x="270" y="56"/>
                    <a:pt x="272" y="57"/>
                    <a:pt x="272" y="58"/>
                  </a:cubicBezTo>
                  <a:cubicBezTo>
                    <a:pt x="272" y="59"/>
                    <a:pt x="271" y="62"/>
                    <a:pt x="272" y="62"/>
                  </a:cubicBezTo>
                  <a:cubicBezTo>
                    <a:pt x="273" y="63"/>
                    <a:pt x="274" y="62"/>
                    <a:pt x="274" y="62"/>
                  </a:cubicBezTo>
                  <a:cubicBezTo>
                    <a:pt x="275" y="61"/>
                    <a:pt x="277" y="61"/>
                    <a:pt x="277" y="62"/>
                  </a:cubicBezTo>
                  <a:cubicBezTo>
                    <a:pt x="278" y="63"/>
                    <a:pt x="282" y="66"/>
                    <a:pt x="282" y="67"/>
                  </a:cubicBezTo>
                  <a:cubicBezTo>
                    <a:pt x="283" y="69"/>
                    <a:pt x="283" y="70"/>
                    <a:pt x="283" y="71"/>
                  </a:cubicBezTo>
                  <a:cubicBezTo>
                    <a:pt x="282" y="72"/>
                    <a:pt x="282" y="73"/>
                    <a:pt x="283" y="74"/>
                  </a:cubicBezTo>
                  <a:cubicBezTo>
                    <a:pt x="283" y="75"/>
                    <a:pt x="283" y="75"/>
                    <a:pt x="285" y="75"/>
                  </a:cubicBezTo>
                  <a:cubicBezTo>
                    <a:pt x="286" y="75"/>
                    <a:pt x="288" y="74"/>
                    <a:pt x="289" y="75"/>
                  </a:cubicBezTo>
                  <a:cubicBezTo>
                    <a:pt x="289" y="75"/>
                    <a:pt x="290" y="76"/>
                    <a:pt x="288" y="76"/>
                  </a:cubicBezTo>
                  <a:cubicBezTo>
                    <a:pt x="287" y="77"/>
                    <a:pt x="286" y="78"/>
                    <a:pt x="285" y="79"/>
                  </a:cubicBezTo>
                  <a:cubicBezTo>
                    <a:pt x="284" y="80"/>
                    <a:pt x="283" y="81"/>
                    <a:pt x="284" y="83"/>
                  </a:cubicBezTo>
                  <a:cubicBezTo>
                    <a:pt x="285" y="85"/>
                    <a:pt x="286" y="85"/>
                    <a:pt x="288" y="85"/>
                  </a:cubicBezTo>
                  <a:cubicBezTo>
                    <a:pt x="289" y="85"/>
                    <a:pt x="291" y="85"/>
                    <a:pt x="292" y="85"/>
                  </a:cubicBezTo>
                  <a:cubicBezTo>
                    <a:pt x="293" y="86"/>
                    <a:pt x="295" y="85"/>
                    <a:pt x="296" y="85"/>
                  </a:cubicBezTo>
                  <a:cubicBezTo>
                    <a:pt x="297" y="85"/>
                    <a:pt x="299" y="87"/>
                    <a:pt x="300" y="87"/>
                  </a:cubicBezTo>
                  <a:cubicBezTo>
                    <a:pt x="300" y="88"/>
                    <a:pt x="300" y="90"/>
                    <a:pt x="300" y="91"/>
                  </a:cubicBezTo>
                  <a:cubicBezTo>
                    <a:pt x="300" y="92"/>
                    <a:pt x="300" y="94"/>
                    <a:pt x="300" y="95"/>
                  </a:cubicBezTo>
                  <a:cubicBezTo>
                    <a:pt x="300" y="95"/>
                    <a:pt x="299" y="96"/>
                    <a:pt x="299" y="96"/>
                  </a:cubicBezTo>
                  <a:cubicBezTo>
                    <a:pt x="298" y="97"/>
                    <a:pt x="296" y="97"/>
                    <a:pt x="297" y="99"/>
                  </a:cubicBezTo>
                  <a:cubicBezTo>
                    <a:pt x="297" y="101"/>
                    <a:pt x="299" y="102"/>
                    <a:pt x="299" y="103"/>
                  </a:cubicBezTo>
                  <a:cubicBezTo>
                    <a:pt x="299" y="104"/>
                    <a:pt x="299" y="105"/>
                    <a:pt x="300" y="105"/>
                  </a:cubicBezTo>
                  <a:cubicBezTo>
                    <a:pt x="301" y="106"/>
                    <a:pt x="304" y="108"/>
                    <a:pt x="305" y="109"/>
                  </a:cubicBezTo>
                  <a:cubicBezTo>
                    <a:pt x="306" y="110"/>
                    <a:pt x="306" y="111"/>
                    <a:pt x="307" y="112"/>
                  </a:cubicBezTo>
                  <a:cubicBezTo>
                    <a:pt x="308" y="114"/>
                    <a:pt x="310" y="116"/>
                    <a:pt x="311" y="117"/>
                  </a:cubicBezTo>
                  <a:cubicBezTo>
                    <a:pt x="312" y="118"/>
                    <a:pt x="314" y="118"/>
                    <a:pt x="314" y="119"/>
                  </a:cubicBezTo>
                  <a:cubicBezTo>
                    <a:pt x="315" y="121"/>
                    <a:pt x="316" y="120"/>
                    <a:pt x="317" y="120"/>
                  </a:cubicBezTo>
                  <a:cubicBezTo>
                    <a:pt x="317" y="120"/>
                    <a:pt x="318" y="120"/>
                    <a:pt x="318" y="121"/>
                  </a:cubicBezTo>
                  <a:cubicBezTo>
                    <a:pt x="319" y="121"/>
                    <a:pt x="319" y="122"/>
                    <a:pt x="319" y="123"/>
                  </a:cubicBezTo>
                  <a:cubicBezTo>
                    <a:pt x="319" y="123"/>
                    <a:pt x="319" y="124"/>
                    <a:pt x="320" y="125"/>
                  </a:cubicBezTo>
                  <a:cubicBezTo>
                    <a:pt x="320" y="126"/>
                    <a:pt x="321" y="127"/>
                    <a:pt x="321" y="128"/>
                  </a:cubicBezTo>
                  <a:cubicBezTo>
                    <a:pt x="321" y="129"/>
                    <a:pt x="319" y="130"/>
                    <a:pt x="319" y="131"/>
                  </a:cubicBezTo>
                  <a:cubicBezTo>
                    <a:pt x="319" y="133"/>
                    <a:pt x="320" y="134"/>
                    <a:pt x="322" y="134"/>
                  </a:cubicBezTo>
                  <a:cubicBezTo>
                    <a:pt x="324" y="134"/>
                    <a:pt x="327" y="134"/>
                    <a:pt x="328" y="134"/>
                  </a:cubicBezTo>
                  <a:cubicBezTo>
                    <a:pt x="329" y="135"/>
                    <a:pt x="329" y="136"/>
                    <a:pt x="329" y="137"/>
                  </a:cubicBezTo>
                  <a:cubicBezTo>
                    <a:pt x="329" y="137"/>
                    <a:pt x="329" y="140"/>
                    <a:pt x="328" y="142"/>
                  </a:cubicBezTo>
                  <a:cubicBezTo>
                    <a:pt x="328" y="143"/>
                    <a:pt x="328" y="145"/>
                    <a:pt x="330" y="145"/>
                  </a:cubicBezTo>
                  <a:cubicBezTo>
                    <a:pt x="332" y="146"/>
                    <a:pt x="334" y="145"/>
                    <a:pt x="335" y="145"/>
                  </a:cubicBezTo>
                  <a:cubicBezTo>
                    <a:pt x="337" y="146"/>
                    <a:pt x="337" y="146"/>
                    <a:pt x="337" y="148"/>
                  </a:cubicBezTo>
                  <a:cubicBezTo>
                    <a:pt x="338" y="149"/>
                    <a:pt x="338" y="151"/>
                    <a:pt x="337" y="151"/>
                  </a:cubicBezTo>
                  <a:cubicBezTo>
                    <a:pt x="336" y="151"/>
                    <a:pt x="335" y="151"/>
                    <a:pt x="334" y="152"/>
                  </a:cubicBezTo>
                  <a:cubicBezTo>
                    <a:pt x="334" y="152"/>
                    <a:pt x="333" y="152"/>
                    <a:pt x="333" y="154"/>
                  </a:cubicBezTo>
                  <a:cubicBezTo>
                    <a:pt x="333" y="157"/>
                    <a:pt x="334" y="159"/>
                    <a:pt x="336" y="159"/>
                  </a:cubicBezTo>
                  <a:cubicBezTo>
                    <a:pt x="337" y="160"/>
                    <a:pt x="336" y="158"/>
                    <a:pt x="337" y="158"/>
                  </a:cubicBezTo>
                  <a:cubicBezTo>
                    <a:pt x="337" y="157"/>
                    <a:pt x="336" y="155"/>
                    <a:pt x="336" y="155"/>
                  </a:cubicBezTo>
                  <a:cubicBezTo>
                    <a:pt x="335" y="154"/>
                    <a:pt x="336" y="155"/>
                    <a:pt x="336" y="154"/>
                  </a:cubicBezTo>
                  <a:cubicBezTo>
                    <a:pt x="337" y="152"/>
                    <a:pt x="338" y="153"/>
                    <a:pt x="338" y="152"/>
                  </a:cubicBezTo>
                  <a:cubicBezTo>
                    <a:pt x="339" y="151"/>
                    <a:pt x="341" y="151"/>
                    <a:pt x="342" y="152"/>
                  </a:cubicBezTo>
                  <a:cubicBezTo>
                    <a:pt x="342" y="153"/>
                    <a:pt x="342" y="154"/>
                    <a:pt x="342" y="156"/>
                  </a:cubicBezTo>
                  <a:cubicBezTo>
                    <a:pt x="341" y="158"/>
                    <a:pt x="340" y="161"/>
                    <a:pt x="341" y="163"/>
                  </a:cubicBezTo>
                  <a:cubicBezTo>
                    <a:pt x="341" y="164"/>
                    <a:pt x="341" y="166"/>
                    <a:pt x="342" y="168"/>
                  </a:cubicBezTo>
                  <a:cubicBezTo>
                    <a:pt x="343" y="169"/>
                    <a:pt x="344" y="172"/>
                    <a:pt x="344" y="173"/>
                  </a:cubicBezTo>
                  <a:cubicBezTo>
                    <a:pt x="345" y="175"/>
                    <a:pt x="345" y="175"/>
                    <a:pt x="346" y="176"/>
                  </a:cubicBezTo>
                  <a:cubicBezTo>
                    <a:pt x="347" y="176"/>
                    <a:pt x="349" y="177"/>
                    <a:pt x="349" y="178"/>
                  </a:cubicBezTo>
                  <a:cubicBezTo>
                    <a:pt x="350" y="178"/>
                    <a:pt x="351" y="179"/>
                    <a:pt x="351" y="179"/>
                  </a:cubicBezTo>
                  <a:cubicBezTo>
                    <a:pt x="351" y="179"/>
                    <a:pt x="354" y="182"/>
                    <a:pt x="355" y="183"/>
                  </a:cubicBezTo>
                  <a:cubicBezTo>
                    <a:pt x="356" y="183"/>
                    <a:pt x="359" y="183"/>
                    <a:pt x="361" y="185"/>
                  </a:cubicBezTo>
                  <a:cubicBezTo>
                    <a:pt x="362" y="186"/>
                    <a:pt x="365" y="190"/>
                    <a:pt x="366" y="191"/>
                  </a:cubicBezTo>
                  <a:cubicBezTo>
                    <a:pt x="366" y="192"/>
                    <a:pt x="369" y="194"/>
                    <a:pt x="369" y="195"/>
                  </a:cubicBezTo>
                  <a:cubicBezTo>
                    <a:pt x="370" y="196"/>
                    <a:pt x="371" y="196"/>
                    <a:pt x="372" y="197"/>
                  </a:cubicBezTo>
                  <a:cubicBezTo>
                    <a:pt x="373" y="197"/>
                    <a:pt x="374" y="197"/>
                    <a:pt x="374" y="199"/>
                  </a:cubicBezTo>
                  <a:cubicBezTo>
                    <a:pt x="374" y="201"/>
                    <a:pt x="374" y="202"/>
                    <a:pt x="375" y="203"/>
                  </a:cubicBezTo>
                  <a:cubicBezTo>
                    <a:pt x="376" y="205"/>
                    <a:pt x="377" y="205"/>
                    <a:pt x="378" y="206"/>
                  </a:cubicBezTo>
                  <a:cubicBezTo>
                    <a:pt x="379" y="207"/>
                    <a:pt x="379" y="209"/>
                    <a:pt x="380" y="209"/>
                  </a:cubicBezTo>
                  <a:cubicBezTo>
                    <a:pt x="381" y="210"/>
                    <a:pt x="381" y="211"/>
                    <a:pt x="382" y="212"/>
                  </a:cubicBezTo>
                  <a:cubicBezTo>
                    <a:pt x="382" y="213"/>
                    <a:pt x="383" y="214"/>
                    <a:pt x="382" y="215"/>
                  </a:cubicBezTo>
                  <a:cubicBezTo>
                    <a:pt x="381" y="216"/>
                    <a:pt x="380" y="216"/>
                    <a:pt x="380" y="217"/>
                  </a:cubicBezTo>
                  <a:cubicBezTo>
                    <a:pt x="380" y="218"/>
                    <a:pt x="380" y="219"/>
                    <a:pt x="380" y="220"/>
                  </a:cubicBezTo>
                  <a:cubicBezTo>
                    <a:pt x="380" y="221"/>
                    <a:pt x="380" y="222"/>
                    <a:pt x="381" y="223"/>
                  </a:cubicBezTo>
                  <a:cubicBezTo>
                    <a:pt x="382" y="223"/>
                    <a:pt x="383" y="223"/>
                    <a:pt x="384" y="223"/>
                  </a:cubicBezTo>
                  <a:cubicBezTo>
                    <a:pt x="384" y="223"/>
                    <a:pt x="385" y="223"/>
                    <a:pt x="385" y="225"/>
                  </a:cubicBezTo>
                  <a:cubicBezTo>
                    <a:pt x="386" y="226"/>
                    <a:pt x="386" y="228"/>
                    <a:pt x="385" y="230"/>
                  </a:cubicBezTo>
                  <a:cubicBezTo>
                    <a:pt x="385" y="232"/>
                    <a:pt x="385" y="232"/>
                    <a:pt x="386" y="233"/>
                  </a:cubicBezTo>
                  <a:cubicBezTo>
                    <a:pt x="387" y="234"/>
                    <a:pt x="388" y="235"/>
                    <a:pt x="389" y="236"/>
                  </a:cubicBezTo>
                  <a:cubicBezTo>
                    <a:pt x="389" y="236"/>
                    <a:pt x="391" y="237"/>
                    <a:pt x="392" y="237"/>
                  </a:cubicBezTo>
                  <a:cubicBezTo>
                    <a:pt x="393" y="237"/>
                    <a:pt x="396" y="237"/>
                    <a:pt x="397" y="237"/>
                  </a:cubicBezTo>
                  <a:cubicBezTo>
                    <a:pt x="398" y="237"/>
                    <a:pt x="400" y="237"/>
                    <a:pt x="400" y="237"/>
                  </a:cubicBezTo>
                  <a:cubicBezTo>
                    <a:pt x="401" y="237"/>
                    <a:pt x="403" y="237"/>
                    <a:pt x="404" y="238"/>
                  </a:cubicBezTo>
                  <a:cubicBezTo>
                    <a:pt x="404" y="239"/>
                    <a:pt x="404" y="240"/>
                    <a:pt x="405" y="241"/>
                  </a:cubicBezTo>
                  <a:cubicBezTo>
                    <a:pt x="405" y="242"/>
                    <a:pt x="405" y="244"/>
                    <a:pt x="405" y="245"/>
                  </a:cubicBezTo>
                  <a:cubicBezTo>
                    <a:pt x="405" y="246"/>
                    <a:pt x="404" y="248"/>
                    <a:pt x="404" y="249"/>
                  </a:cubicBezTo>
                  <a:cubicBezTo>
                    <a:pt x="403" y="249"/>
                    <a:pt x="402" y="252"/>
                    <a:pt x="402" y="253"/>
                  </a:cubicBezTo>
                  <a:cubicBezTo>
                    <a:pt x="402" y="253"/>
                    <a:pt x="402" y="256"/>
                    <a:pt x="402" y="257"/>
                  </a:cubicBezTo>
                  <a:cubicBezTo>
                    <a:pt x="403" y="257"/>
                    <a:pt x="402" y="258"/>
                    <a:pt x="404" y="261"/>
                  </a:cubicBezTo>
                  <a:cubicBezTo>
                    <a:pt x="406" y="263"/>
                    <a:pt x="408" y="264"/>
                    <a:pt x="408" y="265"/>
                  </a:cubicBezTo>
                  <a:cubicBezTo>
                    <a:pt x="408" y="267"/>
                    <a:pt x="408" y="271"/>
                    <a:pt x="408" y="272"/>
                  </a:cubicBezTo>
                  <a:cubicBezTo>
                    <a:pt x="409" y="273"/>
                    <a:pt x="409" y="274"/>
                    <a:pt x="411" y="276"/>
                  </a:cubicBezTo>
                  <a:cubicBezTo>
                    <a:pt x="413" y="277"/>
                    <a:pt x="414" y="277"/>
                    <a:pt x="415" y="277"/>
                  </a:cubicBezTo>
                  <a:cubicBezTo>
                    <a:pt x="416" y="277"/>
                    <a:pt x="418" y="276"/>
                    <a:pt x="419" y="278"/>
                  </a:cubicBezTo>
                  <a:cubicBezTo>
                    <a:pt x="420" y="280"/>
                    <a:pt x="420" y="281"/>
                    <a:pt x="420" y="282"/>
                  </a:cubicBezTo>
                  <a:cubicBezTo>
                    <a:pt x="421" y="283"/>
                    <a:pt x="422" y="285"/>
                    <a:pt x="424" y="286"/>
                  </a:cubicBezTo>
                  <a:cubicBezTo>
                    <a:pt x="426" y="287"/>
                    <a:pt x="427" y="286"/>
                    <a:pt x="428" y="287"/>
                  </a:cubicBezTo>
                  <a:cubicBezTo>
                    <a:pt x="429" y="288"/>
                    <a:pt x="429" y="289"/>
                    <a:pt x="430" y="289"/>
                  </a:cubicBezTo>
                  <a:cubicBezTo>
                    <a:pt x="430" y="290"/>
                    <a:pt x="431" y="290"/>
                    <a:pt x="432" y="290"/>
                  </a:cubicBezTo>
                  <a:cubicBezTo>
                    <a:pt x="434" y="290"/>
                    <a:pt x="435" y="290"/>
                    <a:pt x="436" y="290"/>
                  </a:cubicBezTo>
                  <a:cubicBezTo>
                    <a:pt x="437" y="290"/>
                    <a:pt x="438" y="289"/>
                    <a:pt x="438" y="288"/>
                  </a:cubicBezTo>
                  <a:cubicBezTo>
                    <a:pt x="438" y="288"/>
                    <a:pt x="439" y="288"/>
                    <a:pt x="439" y="288"/>
                  </a:cubicBezTo>
                  <a:cubicBezTo>
                    <a:pt x="440" y="288"/>
                    <a:pt x="441" y="288"/>
                    <a:pt x="442" y="288"/>
                  </a:cubicBezTo>
                  <a:cubicBezTo>
                    <a:pt x="443" y="288"/>
                    <a:pt x="445" y="289"/>
                    <a:pt x="446" y="289"/>
                  </a:cubicBezTo>
                  <a:cubicBezTo>
                    <a:pt x="447" y="289"/>
                    <a:pt x="449" y="289"/>
                    <a:pt x="449" y="289"/>
                  </a:cubicBezTo>
                  <a:cubicBezTo>
                    <a:pt x="450" y="289"/>
                    <a:pt x="452" y="289"/>
                    <a:pt x="453" y="289"/>
                  </a:cubicBezTo>
                  <a:cubicBezTo>
                    <a:pt x="454" y="288"/>
                    <a:pt x="455" y="288"/>
                    <a:pt x="455" y="287"/>
                  </a:cubicBezTo>
                  <a:cubicBezTo>
                    <a:pt x="456" y="287"/>
                    <a:pt x="457" y="286"/>
                    <a:pt x="458" y="286"/>
                  </a:cubicBezTo>
                  <a:cubicBezTo>
                    <a:pt x="458" y="285"/>
                    <a:pt x="459" y="285"/>
                    <a:pt x="460" y="286"/>
                  </a:cubicBezTo>
                  <a:cubicBezTo>
                    <a:pt x="461" y="286"/>
                    <a:pt x="462" y="286"/>
                    <a:pt x="462" y="286"/>
                  </a:cubicBezTo>
                  <a:cubicBezTo>
                    <a:pt x="463" y="285"/>
                    <a:pt x="463" y="284"/>
                    <a:pt x="463" y="283"/>
                  </a:cubicBezTo>
                  <a:cubicBezTo>
                    <a:pt x="463" y="282"/>
                    <a:pt x="464" y="281"/>
                    <a:pt x="465" y="281"/>
                  </a:cubicBezTo>
                  <a:cubicBezTo>
                    <a:pt x="466" y="280"/>
                    <a:pt x="468" y="280"/>
                    <a:pt x="469" y="280"/>
                  </a:cubicBezTo>
                  <a:cubicBezTo>
                    <a:pt x="470" y="279"/>
                    <a:pt x="471" y="278"/>
                    <a:pt x="472" y="278"/>
                  </a:cubicBezTo>
                  <a:cubicBezTo>
                    <a:pt x="473" y="278"/>
                    <a:pt x="474" y="278"/>
                    <a:pt x="475" y="278"/>
                  </a:cubicBezTo>
                  <a:cubicBezTo>
                    <a:pt x="476" y="278"/>
                    <a:pt x="477" y="278"/>
                    <a:pt x="478" y="278"/>
                  </a:cubicBezTo>
                  <a:cubicBezTo>
                    <a:pt x="479" y="278"/>
                    <a:pt x="481" y="278"/>
                    <a:pt x="481" y="278"/>
                  </a:cubicBezTo>
                  <a:cubicBezTo>
                    <a:pt x="482" y="278"/>
                    <a:pt x="483" y="278"/>
                    <a:pt x="483" y="277"/>
                  </a:cubicBezTo>
                  <a:cubicBezTo>
                    <a:pt x="483" y="276"/>
                    <a:pt x="483" y="275"/>
                    <a:pt x="484" y="275"/>
                  </a:cubicBezTo>
                  <a:cubicBezTo>
                    <a:pt x="485" y="275"/>
                    <a:pt x="487" y="276"/>
                    <a:pt x="488" y="277"/>
                  </a:cubicBezTo>
                  <a:cubicBezTo>
                    <a:pt x="488" y="277"/>
                    <a:pt x="488" y="279"/>
                    <a:pt x="488" y="280"/>
                  </a:cubicBezTo>
                  <a:cubicBezTo>
                    <a:pt x="487" y="281"/>
                    <a:pt x="486" y="283"/>
                    <a:pt x="486" y="284"/>
                  </a:cubicBezTo>
                  <a:cubicBezTo>
                    <a:pt x="486" y="285"/>
                    <a:pt x="487" y="285"/>
                    <a:pt x="488" y="285"/>
                  </a:cubicBezTo>
                  <a:cubicBezTo>
                    <a:pt x="489" y="286"/>
                    <a:pt x="491" y="284"/>
                    <a:pt x="491" y="284"/>
                  </a:cubicBezTo>
                  <a:cubicBezTo>
                    <a:pt x="492" y="283"/>
                    <a:pt x="493" y="282"/>
                    <a:pt x="494" y="282"/>
                  </a:cubicBezTo>
                  <a:cubicBezTo>
                    <a:pt x="496" y="283"/>
                    <a:pt x="497" y="284"/>
                    <a:pt x="498" y="284"/>
                  </a:cubicBezTo>
                  <a:cubicBezTo>
                    <a:pt x="499" y="284"/>
                    <a:pt x="500" y="284"/>
                    <a:pt x="501" y="284"/>
                  </a:cubicBezTo>
                  <a:cubicBezTo>
                    <a:pt x="502" y="284"/>
                    <a:pt x="503" y="284"/>
                    <a:pt x="504" y="285"/>
                  </a:cubicBezTo>
                  <a:cubicBezTo>
                    <a:pt x="505" y="286"/>
                    <a:pt x="505" y="288"/>
                    <a:pt x="506" y="289"/>
                  </a:cubicBezTo>
                  <a:cubicBezTo>
                    <a:pt x="506" y="289"/>
                    <a:pt x="508" y="290"/>
                    <a:pt x="509" y="291"/>
                  </a:cubicBezTo>
                  <a:cubicBezTo>
                    <a:pt x="510" y="291"/>
                    <a:pt x="512" y="290"/>
                    <a:pt x="512" y="289"/>
                  </a:cubicBezTo>
                  <a:cubicBezTo>
                    <a:pt x="513" y="288"/>
                    <a:pt x="513" y="287"/>
                    <a:pt x="514" y="286"/>
                  </a:cubicBezTo>
                  <a:cubicBezTo>
                    <a:pt x="515" y="285"/>
                    <a:pt x="515" y="285"/>
                    <a:pt x="516" y="285"/>
                  </a:cubicBezTo>
                  <a:cubicBezTo>
                    <a:pt x="518" y="285"/>
                    <a:pt x="519" y="285"/>
                    <a:pt x="520" y="286"/>
                  </a:cubicBezTo>
                  <a:cubicBezTo>
                    <a:pt x="521" y="286"/>
                    <a:pt x="522" y="287"/>
                    <a:pt x="523" y="287"/>
                  </a:cubicBezTo>
                  <a:cubicBezTo>
                    <a:pt x="524" y="286"/>
                    <a:pt x="525" y="285"/>
                    <a:pt x="525" y="284"/>
                  </a:cubicBezTo>
                  <a:cubicBezTo>
                    <a:pt x="525" y="283"/>
                    <a:pt x="524" y="282"/>
                    <a:pt x="524" y="281"/>
                  </a:cubicBezTo>
                  <a:cubicBezTo>
                    <a:pt x="524" y="280"/>
                    <a:pt x="524" y="279"/>
                    <a:pt x="525" y="278"/>
                  </a:cubicBezTo>
                  <a:cubicBezTo>
                    <a:pt x="526" y="277"/>
                    <a:pt x="528" y="277"/>
                    <a:pt x="528" y="277"/>
                  </a:cubicBezTo>
                  <a:cubicBezTo>
                    <a:pt x="529" y="278"/>
                    <a:pt x="531" y="278"/>
                    <a:pt x="532" y="278"/>
                  </a:cubicBezTo>
                  <a:cubicBezTo>
                    <a:pt x="533" y="278"/>
                    <a:pt x="534" y="280"/>
                    <a:pt x="534" y="281"/>
                  </a:cubicBezTo>
                  <a:cubicBezTo>
                    <a:pt x="535" y="282"/>
                    <a:pt x="536" y="285"/>
                    <a:pt x="536" y="286"/>
                  </a:cubicBezTo>
                  <a:cubicBezTo>
                    <a:pt x="536" y="287"/>
                    <a:pt x="538" y="289"/>
                    <a:pt x="539" y="289"/>
                  </a:cubicBezTo>
                  <a:cubicBezTo>
                    <a:pt x="539" y="289"/>
                    <a:pt x="541" y="289"/>
                    <a:pt x="541" y="288"/>
                  </a:cubicBezTo>
                  <a:cubicBezTo>
                    <a:pt x="542" y="288"/>
                    <a:pt x="543" y="287"/>
                    <a:pt x="544" y="286"/>
                  </a:cubicBezTo>
                  <a:cubicBezTo>
                    <a:pt x="546" y="286"/>
                    <a:pt x="547" y="286"/>
                    <a:pt x="548" y="287"/>
                  </a:cubicBezTo>
                  <a:cubicBezTo>
                    <a:pt x="549" y="288"/>
                    <a:pt x="549" y="289"/>
                    <a:pt x="550" y="290"/>
                  </a:cubicBezTo>
                  <a:cubicBezTo>
                    <a:pt x="550" y="290"/>
                    <a:pt x="550" y="293"/>
                    <a:pt x="551" y="293"/>
                  </a:cubicBezTo>
                  <a:cubicBezTo>
                    <a:pt x="552" y="294"/>
                    <a:pt x="553" y="295"/>
                    <a:pt x="554" y="294"/>
                  </a:cubicBezTo>
                  <a:cubicBezTo>
                    <a:pt x="555" y="294"/>
                    <a:pt x="556" y="293"/>
                    <a:pt x="557" y="294"/>
                  </a:cubicBezTo>
                  <a:cubicBezTo>
                    <a:pt x="557" y="294"/>
                    <a:pt x="558" y="295"/>
                    <a:pt x="558" y="297"/>
                  </a:cubicBezTo>
                  <a:cubicBezTo>
                    <a:pt x="558" y="299"/>
                    <a:pt x="559" y="299"/>
                    <a:pt x="560" y="299"/>
                  </a:cubicBezTo>
                  <a:cubicBezTo>
                    <a:pt x="561" y="299"/>
                    <a:pt x="563" y="299"/>
                    <a:pt x="563" y="300"/>
                  </a:cubicBezTo>
                  <a:cubicBezTo>
                    <a:pt x="564" y="300"/>
                    <a:pt x="564" y="301"/>
                    <a:pt x="564" y="301"/>
                  </a:cubicBezTo>
                  <a:cubicBezTo>
                    <a:pt x="563" y="302"/>
                    <a:pt x="564" y="303"/>
                    <a:pt x="564" y="304"/>
                  </a:cubicBezTo>
                  <a:cubicBezTo>
                    <a:pt x="565" y="304"/>
                    <a:pt x="567" y="304"/>
                    <a:pt x="568" y="304"/>
                  </a:cubicBezTo>
                  <a:cubicBezTo>
                    <a:pt x="569" y="304"/>
                    <a:pt x="571" y="304"/>
                    <a:pt x="571" y="305"/>
                  </a:cubicBezTo>
                  <a:cubicBezTo>
                    <a:pt x="572" y="305"/>
                    <a:pt x="573" y="307"/>
                    <a:pt x="574" y="307"/>
                  </a:cubicBezTo>
                  <a:cubicBezTo>
                    <a:pt x="574" y="308"/>
                    <a:pt x="576" y="308"/>
                    <a:pt x="577" y="308"/>
                  </a:cubicBezTo>
                  <a:cubicBezTo>
                    <a:pt x="578" y="308"/>
                    <a:pt x="581" y="309"/>
                    <a:pt x="581" y="310"/>
                  </a:cubicBezTo>
                  <a:cubicBezTo>
                    <a:pt x="582" y="310"/>
                    <a:pt x="583" y="311"/>
                    <a:pt x="584" y="311"/>
                  </a:cubicBezTo>
                  <a:cubicBezTo>
                    <a:pt x="585" y="312"/>
                    <a:pt x="586" y="313"/>
                    <a:pt x="586" y="313"/>
                  </a:cubicBezTo>
                  <a:cubicBezTo>
                    <a:pt x="587" y="314"/>
                    <a:pt x="589" y="314"/>
                    <a:pt x="590" y="313"/>
                  </a:cubicBezTo>
                  <a:cubicBezTo>
                    <a:pt x="591" y="312"/>
                    <a:pt x="592" y="311"/>
                    <a:pt x="593" y="310"/>
                  </a:cubicBezTo>
                  <a:cubicBezTo>
                    <a:pt x="594" y="310"/>
                    <a:pt x="596" y="307"/>
                    <a:pt x="597" y="307"/>
                  </a:cubicBezTo>
                  <a:cubicBezTo>
                    <a:pt x="597" y="307"/>
                    <a:pt x="600" y="306"/>
                    <a:pt x="600" y="307"/>
                  </a:cubicBezTo>
                  <a:cubicBezTo>
                    <a:pt x="601" y="308"/>
                    <a:pt x="601" y="309"/>
                    <a:pt x="602" y="309"/>
                  </a:cubicBezTo>
                  <a:cubicBezTo>
                    <a:pt x="603" y="310"/>
                    <a:pt x="604" y="310"/>
                    <a:pt x="605" y="309"/>
                  </a:cubicBezTo>
                  <a:cubicBezTo>
                    <a:pt x="606" y="309"/>
                    <a:pt x="607" y="308"/>
                    <a:pt x="607" y="307"/>
                  </a:cubicBezTo>
                  <a:cubicBezTo>
                    <a:pt x="608" y="307"/>
                    <a:pt x="609" y="305"/>
                    <a:pt x="610" y="305"/>
                  </a:cubicBezTo>
                  <a:cubicBezTo>
                    <a:pt x="612" y="305"/>
                    <a:pt x="613" y="306"/>
                    <a:pt x="613" y="307"/>
                  </a:cubicBezTo>
                  <a:cubicBezTo>
                    <a:pt x="613" y="309"/>
                    <a:pt x="612" y="310"/>
                    <a:pt x="612" y="311"/>
                  </a:cubicBezTo>
                  <a:cubicBezTo>
                    <a:pt x="612" y="312"/>
                    <a:pt x="611" y="314"/>
                    <a:pt x="611" y="315"/>
                  </a:cubicBezTo>
                  <a:cubicBezTo>
                    <a:pt x="611" y="316"/>
                    <a:pt x="611" y="319"/>
                    <a:pt x="611" y="320"/>
                  </a:cubicBezTo>
                  <a:cubicBezTo>
                    <a:pt x="611" y="322"/>
                    <a:pt x="611" y="325"/>
                    <a:pt x="611" y="326"/>
                  </a:cubicBezTo>
                  <a:cubicBezTo>
                    <a:pt x="611" y="327"/>
                    <a:pt x="611" y="328"/>
                    <a:pt x="611" y="329"/>
                  </a:cubicBezTo>
                  <a:cubicBezTo>
                    <a:pt x="611" y="330"/>
                    <a:pt x="611" y="331"/>
                    <a:pt x="612" y="331"/>
                  </a:cubicBezTo>
                  <a:cubicBezTo>
                    <a:pt x="613" y="331"/>
                    <a:pt x="615" y="331"/>
                    <a:pt x="616" y="332"/>
                  </a:cubicBezTo>
                  <a:cubicBezTo>
                    <a:pt x="616" y="332"/>
                    <a:pt x="617" y="334"/>
                    <a:pt x="618" y="335"/>
                  </a:cubicBezTo>
                  <a:cubicBezTo>
                    <a:pt x="618" y="337"/>
                    <a:pt x="619" y="339"/>
                    <a:pt x="620" y="339"/>
                  </a:cubicBezTo>
                  <a:cubicBezTo>
                    <a:pt x="620" y="340"/>
                    <a:pt x="621" y="340"/>
                    <a:pt x="622" y="339"/>
                  </a:cubicBezTo>
                  <a:cubicBezTo>
                    <a:pt x="622" y="338"/>
                    <a:pt x="623" y="338"/>
                    <a:pt x="624" y="337"/>
                  </a:cubicBezTo>
                  <a:cubicBezTo>
                    <a:pt x="624" y="336"/>
                    <a:pt x="625" y="336"/>
                    <a:pt x="627" y="336"/>
                  </a:cubicBezTo>
                  <a:cubicBezTo>
                    <a:pt x="628" y="336"/>
                    <a:pt x="628" y="337"/>
                    <a:pt x="628" y="338"/>
                  </a:cubicBezTo>
                  <a:cubicBezTo>
                    <a:pt x="628" y="339"/>
                    <a:pt x="628" y="341"/>
                    <a:pt x="628" y="342"/>
                  </a:cubicBezTo>
                  <a:cubicBezTo>
                    <a:pt x="628" y="342"/>
                    <a:pt x="629" y="345"/>
                    <a:pt x="630" y="345"/>
                  </a:cubicBezTo>
                  <a:cubicBezTo>
                    <a:pt x="630" y="346"/>
                    <a:pt x="631" y="348"/>
                    <a:pt x="632" y="349"/>
                  </a:cubicBezTo>
                  <a:cubicBezTo>
                    <a:pt x="633" y="349"/>
                    <a:pt x="635" y="349"/>
                    <a:pt x="635" y="350"/>
                  </a:cubicBezTo>
                  <a:cubicBezTo>
                    <a:pt x="636" y="350"/>
                    <a:pt x="636" y="351"/>
                    <a:pt x="637" y="352"/>
                  </a:cubicBezTo>
                  <a:cubicBezTo>
                    <a:pt x="637" y="352"/>
                    <a:pt x="637" y="353"/>
                    <a:pt x="637" y="354"/>
                  </a:cubicBezTo>
                  <a:cubicBezTo>
                    <a:pt x="637" y="354"/>
                    <a:pt x="637" y="356"/>
                    <a:pt x="636" y="356"/>
                  </a:cubicBezTo>
                  <a:cubicBezTo>
                    <a:pt x="636" y="357"/>
                    <a:pt x="635" y="357"/>
                    <a:pt x="635" y="359"/>
                  </a:cubicBezTo>
                  <a:cubicBezTo>
                    <a:pt x="635" y="360"/>
                    <a:pt x="635" y="361"/>
                    <a:pt x="635" y="362"/>
                  </a:cubicBezTo>
                  <a:cubicBezTo>
                    <a:pt x="635" y="363"/>
                    <a:pt x="636" y="364"/>
                    <a:pt x="635" y="365"/>
                  </a:cubicBezTo>
                  <a:cubicBezTo>
                    <a:pt x="634" y="366"/>
                    <a:pt x="633" y="369"/>
                    <a:pt x="632" y="370"/>
                  </a:cubicBezTo>
                  <a:cubicBezTo>
                    <a:pt x="632" y="371"/>
                    <a:pt x="632" y="372"/>
                    <a:pt x="633" y="373"/>
                  </a:cubicBezTo>
                  <a:cubicBezTo>
                    <a:pt x="634" y="374"/>
                    <a:pt x="634" y="374"/>
                    <a:pt x="634" y="375"/>
                  </a:cubicBezTo>
                  <a:cubicBezTo>
                    <a:pt x="635" y="376"/>
                    <a:pt x="635" y="377"/>
                    <a:pt x="636" y="377"/>
                  </a:cubicBezTo>
                  <a:cubicBezTo>
                    <a:pt x="637" y="377"/>
                    <a:pt x="638" y="377"/>
                    <a:pt x="639" y="378"/>
                  </a:cubicBezTo>
                  <a:cubicBezTo>
                    <a:pt x="639" y="378"/>
                    <a:pt x="640" y="379"/>
                    <a:pt x="641" y="380"/>
                  </a:cubicBezTo>
                  <a:cubicBezTo>
                    <a:pt x="642" y="381"/>
                    <a:pt x="644" y="381"/>
                    <a:pt x="644" y="381"/>
                  </a:cubicBezTo>
                  <a:cubicBezTo>
                    <a:pt x="645" y="381"/>
                    <a:pt x="649" y="383"/>
                    <a:pt x="650" y="384"/>
                  </a:cubicBezTo>
                  <a:cubicBezTo>
                    <a:pt x="651" y="385"/>
                    <a:pt x="653" y="387"/>
                    <a:pt x="653" y="388"/>
                  </a:cubicBezTo>
                  <a:cubicBezTo>
                    <a:pt x="654" y="389"/>
                    <a:pt x="657" y="391"/>
                    <a:pt x="657" y="392"/>
                  </a:cubicBezTo>
                  <a:cubicBezTo>
                    <a:pt x="657" y="392"/>
                    <a:pt x="658" y="394"/>
                    <a:pt x="658" y="395"/>
                  </a:cubicBezTo>
                  <a:cubicBezTo>
                    <a:pt x="658" y="396"/>
                    <a:pt x="659" y="398"/>
                    <a:pt x="660" y="399"/>
                  </a:cubicBezTo>
                  <a:cubicBezTo>
                    <a:pt x="660" y="400"/>
                    <a:pt x="661" y="401"/>
                    <a:pt x="662" y="401"/>
                  </a:cubicBezTo>
                  <a:cubicBezTo>
                    <a:pt x="664" y="402"/>
                    <a:pt x="666" y="401"/>
                    <a:pt x="667" y="401"/>
                  </a:cubicBezTo>
                  <a:cubicBezTo>
                    <a:pt x="668" y="401"/>
                    <a:pt x="670" y="400"/>
                    <a:pt x="671" y="400"/>
                  </a:cubicBezTo>
                  <a:cubicBezTo>
                    <a:pt x="672" y="399"/>
                    <a:pt x="673" y="399"/>
                    <a:pt x="674" y="398"/>
                  </a:cubicBezTo>
                  <a:cubicBezTo>
                    <a:pt x="674" y="398"/>
                    <a:pt x="675" y="396"/>
                    <a:pt x="675" y="395"/>
                  </a:cubicBezTo>
                  <a:cubicBezTo>
                    <a:pt x="676" y="394"/>
                    <a:pt x="678" y="394"/>
                    <a:pt x="679" y="393"/>
                  </a:cubicBezTo>
                  <a:cubicBezTo>
                    <a:pt x="680" y="393"/>
                    <a:pt x="681" y="393"/>
                    <a:pt x="682" y="393"/>
                  </a:cubicBezTo>
                  <a:cubicBezTo>
                    <a:pt x="683" y="392"/>
                    <a:pt x="685" y="392"/>
                    <a:pt x="685" y="391"/>
                  </a:cubicBezTo>
                  <a:cubicBezTo>
                    <a:pt x="686" y="390"/>
                    <a:pt x="687" y="389"/>
                    <a:pt x="688" y="389"/>
                  </a:cubicBezTo>
                  <a:cubicBezTo>
                    <a:pt x="689" y="389"/>
                    <a:pt x="690" y="389"/>
                    <a:pt x="691" y="389"/>
                  </a:cubicBezTo>
                  <a:cubicBezTo>
                    <a:pt x="692" y="389"/>
                    <a:pt x="693" y="388"/>
                    <a:pt x="694" y="389"/>
                  </a:cubicBezTo>
                  <a:cubicBezTo>
                    <a:pt x="695" y="390"/>
                    <a:pt x="696" y="391"/>
                    <a:pt x="696" y="392"/>
                  </a:cubicBezTo>
                  <a:cubicBezTo>
                    <a:pt x="696" y="393"/>
                    <a:pt x="698" y="394"/>
                    <a:pt x="699" y="394"/>
                  </a:cubicBezTo>
                  <a:cubicBezTo>
                    <a:pt x="700" y="394"/>
                    <a:pt x="701" y="393"/>
                    <a:pt x="701" y="393"/>
                  </a:cubicBezTo>
                  <a:cubicBezTo>
                    <a:pt x="702" y="392"/>
                    <a:pt x="702" y="391"/>
                    <a:pt x="702" y="390"/>
                  </a:cubicBezTo>
                  <a:cubicBezTo>
                    <a:pt x="703" y="389"/>
                    <a:pt x="703" y="388"/>
                    <a:pt x="705" y="388"/>
                  </a:cubicBezTo>
                  <a:cubicBezTo>
                    <a:pt x="706" y="387"/>
                    <a:pt x="708" y="388"/>
                    <a:pt x="709" y="388"/>
                  </a:cubicBezTo>
                  <a:cubicBezTo>
                    <a:pt x="710" y="388"/>
                    <a:pt x="711" y="389"/>
                    <a:pt x="712" y="388"/>
                  </a:cubicBezTo>
                  <a:cubicBezTo>
                    <a:pt x="714" y="388"/>
                    <a:pt x="715" y="387"/>
                    <a:pt x="716" y="387"/>
                  </a:cubicBezTo>
                  <a:cubicBezTo>
                    <a:pt x="717" y="386"/>
                    <a:pt x="718" y="387"/>
                    <a:pt x="720" y="387"/>
                  </a:cubicBezTo>
                  <a:cubicBezTo>
                    <a:pt x="721" y="386"/>
                    <a:pt x="721" y="385"/>
                    <a:pt x="721" y="384"/>
                  </a:cubicBezTo>
                  <a:cubicBezTo>
                    <a:pt x="721" y="383"/>
                    <a:pt x="721" y="382"/>
                    <a:pt x="722" y="381"/>
                  </a:cubicBezTo>
                  <a:cubicBezTo>
                    <a:pt x="723" y="381"/>
                    <a:pt x="724" y="382"/>
                    <a:pt x="725" y="381"/>
                  </a:cubicBezTo>
                  <a:cubicBezTo>
                    <a:pt x="727" y="381"/>
                    <a:pt x="728" y="380"/>
                    <a:pt x="729" y="380"/>
                  </a:cubicBezTo>
                  <a:cubicBezTo>
                    <a:pt x="730" y="379"/>
                    <a:pt x="731" y="378"/>
                    <a:pt x="732" y="378"/>
                  </a:cubicBezTo>
                  <a:cubicBezTo>
                    <a:pt x="733" y="378"/>
                    <a:pt x="734" y="378"/>
                    <a:pt x="735" y="377"/>
                  </a:cubicBezTo>
                  <a:cubicBezTo>
                    <a:pt x="736" y="376"/>
                    <a:pt x="736" y="375"/>
                    <a:pt x="736" y="373"/>
                  </a:cubicBezTo>
                  <a:cubicBezTo>
                    <a:pt x="737" y="372"/>
                    <a:pt x="738" y="371"/>
                    <a:pt x="739" y="371"/>
                  </a:cubicBezTo>
                  <a:cubicBezTo>
                    <a:pt x="740" y="371"/>
                    <a:pt x="742" y="371"/>
                    <a:pt x="742" y="371"/>
                  </a:cubicBezTo>
                  <a:cubicBezTo>
                    <a:pt x="743" y="372"/>
                    <a:pt x="745" y="372"/>
                    <a:pt x="747" y="372"/>
                  </a:cubicBezTo>
                  <a:cubicBezTo>
                    <a:pt x="748" y="372"/>
                    <a:pt x="751" y="372"/>
                    <a:pt x="751" y="371"/>
                  </a:cubicBezTo>
                  <a:cubicBezTo>
                    <a:pt x="752" y="371"/>
                    <a:pt x="754" y="368"/>
                    <a:pt x="754" y="367"/>
                  </a:cubicBezTo>
                  <a:cubicBezTo>
                    <a:pt x="754" y="366"/>
                    <a:pt x="752" y="365"/>
                    <a:pt x="752" y="363"/>
                  </a:cubicBezTo>
                  <a:cubicBezTo>
                    <a:pt x="752" y="362"/>
                    <a:pt x="752" y="360"/>
                    <a:pt x="753" y="358"/>
                  </a:cubicBezTo>
                  <a:cubicBezTo>
                    <a:pt x="754" y="357"/>
                    <a:pt x="754" y="354"/>
                    <a:pt x="754" y="353"/>
                  </a:cubicBezTo>
                  <a:cubicBezTo>
                    <a:pt x="754" y="353"/>
                    <a:pt x="752" y="351"/>
                    <a:pt x="752" y="349"/>
                  </a:cubicBezTo>
                  <a:cubicBezTo>
                    <a:pt x="752" y="348"/>
                    <a:pt x="754" y="347"/>
                    <a:pt x="755" y="347"/>
                  </a:cubicBezTo>
                  <a:cubicBezTo>
                    <a:pt x="756" y="347"/>
                    <a:pt x="758" y="348"/>
                    <a:pt x="759" y="348"/>
                  </a:cubicBezTo>
                  <a:cubicBezTo>
                    <a:pt x="760" y="348"/>
                    <a:pt x="761" y="347"/>
                    <a:pt x="761" y="346"/>
                  </a:cubicBezTo>
                  <a:cubicBezTo>
                    <a:pt x="762" y="345"/>
                    <a:pt x="762" y="341"/>
                    <a:pt x="763" y="340"/>
                  </a:cubicBezTo>
                  <a:cubicBezTo>
                    <a:pt x="764" y="338"/>
                    <a:pt x="766" y="337"/>
                    <a:pt x="766" y="337"/>
                  </a:cubicBezTo>
                  <a:cubicBezTo>
                    <a:pt x="767" y="336"/>
                    <a:pt x="768" y="335"/>
                    <a:pt x="769" y="333"/>
                  </a:cubicBezTo>
                  <a:cubicBezTo>
                    <a:pt x="769" y="332"/>
                    <a:pt x="768" y="330"/>
                    <a:pt x="768" y="329"/>
                  </a:cubicBezTo>
                  <a:cubicBezTo>
                    <a:pt x="769" y="327"/>
                    <a:pt x="771" y="326"/>
                    <a:pt x="772" y="325"/>
                  </a:cubicBezTo>
                  <a:cubicBezTo>
                    <a:pt x="773" y="324"/>
                    <a:pt x="776" y="323"/>
                    <a:pt x="777" y="323"/>
                  </a:cubicBezTo>
                  <a:cubicBezTo>
                    <a:pt x="778" y="323"/>
                    <a:pt x="781" y="323"/>
                    <a:pt x="782" y="323"/>
                  </a:cubicBezTo>
                  <a:cubicBezTo>
                    <a:pt x="783" y="323"/>
                    <a:pt x="784" y="323"/>
                    <a:pt x="785" y="322"/>
                  </a:cubicBezTo>
                  <a:cubicBezTo>
                    <a:pt x="786" y="321"/>
                    <a:pt x="788" y="320"/>
                    <a:pt x="789" y="320"/>
                  </a:cubicBezTo>
                  <a:cubicBezTo>
                    <a:pt x="790" y="320"/>
                    <a:pt x="791" y="320"/>
                    <a:pt x="792" y="319"/>
                  </a:cubicBezTo>
                  <a:cubicBezTo>
                    <a:pt x="793" y="319"/>
                    <a:pt x="795" y="319"/>
                    <a:pt x="796" y="318"/>
                  </a:cubicBezTo>
                  <a:cubicBezTo>
                    <a:pt x="796" y="317"/>
                    <a:pt x="797" y="315"/>
                    <a:pt x="797" y="314"/>
                  </a:cubicBezTo>
                  <a:cubicBezTo>
                    <a:pt x="797" y="313"/>
                    <a:pt x="796" y="312"/>
                    <a:pt x="797" y="311"/>
                  </a:cubicBezTo>
                  <a:cubicBezTo>
                    <a:pt x="797" y="310"/>
                    <a:pt x="800" y="310"/>
                    <a:pt x="801" y="310"/>
                  </a:cubicBezTo>
                  <a:cubicBezTo>
                    <a:pt x="802" y="310"/>
                    <a:pt x="803" y="309"/>
                    <a:pt x="803" y="308"/>
                  </a:cubicBezTo>
                  <a:cubicBezTo>
                    <a:pt x="803" y="307"/>
                    <a:pt x="803" y="305"/>
                    <a:pt x="803" y="304"/>
                  </a:cubicBezTo>
                  <a:cubicBezTo>
                    <a:pt x="803" y="303"/>
                    <a:pt x="804" y="302"/>
                    <a:pt x="805" y="302"/>
                  </a:cubicBezTo>
                  <a:cubicBezTo>
                    <a:pt x="806" y="301"/>
                    <a:pt x="807" y="300"/>
                    <a:pt x="807" y="299"/>
                  </a:cubicBezTo>
                  <a:cubicBezTo>
                    <a:pt x="808" y="298"/>
                    <a:pt x="809" y="298"/>
                    <a:pt x="810" y="297"/>
                  </a:cubicBezTo>
                  <a:cubicBezTo>
                    <a:pt x="811" y="296"/>
                    <a:pt x="812" y="296"/>
                    <a:pt x="812" y="295"/>
                  </a:cubicBezTo>
                  <a:cubicBezTo>
                    <a:pt x="813" y="294"/>
                    <a:pt x="814" y="294"/>
                    <a:pt x="814" y="294"/>
                  </a:cubicBezTo>
                  <a:cubicBezTo>
                    <a:pt x="815" y="293"/>
                    <a:pt x="817" y="293"/>
                    <a:pt x="817" y="292"/>
                  </a:cubicBezTo>
                  <a:cubicBezTo>
                    <a:pt x="817" y="291"/>
                    <a:pt x="818" y="288"/>
                    <a:pt x="819" y="288"/>
                  </a:cubicBezTo>
                  <a:cubicBezTo>
                    <a:pt x="821" y="288"/>
                    <a:pt x="822" y="288"/>
                    <a:pt x="823" y="287"/>
                  </a:cubicBezTo>
                  <a:cubicBezTo>
                    <a:pt x="824" y="286"/>
                    <a:pt x="824" y="285"/>
                    <a:pt x="825" y="284"/>
                  </a:cubicBezTo>
                  <a:cubicBezTo>
                    <a:pt x="825" y="283"/>
                    <a:pt x="826" y="282"/>
                    <a:pt x="827" y="282"/>
                  </a:cubicBezTo>
                  <a:cubicBezTo>
                    <a:pt x="828" y="281"/>
                    <a:pt x="830" y="280"/>
                    <a:pt x="831" y="280"/>
                  </a:cubicBezTo>
                  <a:cubicBezTo>
                    <a:pt x="832" y="280"/>
                    <a:pt x="834" y="280"/>
                    <a:pt x="834" y="280"/>
                  </a:cubicBezTo>
                  <a:cubicBezTo>
                    <a:pt x="835" y="279"/>
                    <a:pt x="836" y="278"/>
                    <a:pt x="837" y="277"/>
                  </a:cubicBezTo>
                  <a:cubicBezTo>
                    <a:pt x="838" y="276"/>
                    <a:pt x="840" y="274"/>
                    <a:pt x="841" y="273"/>
                  </a:cubicBezTo>
                  <a:cubicBezTo>
                    <a:pt x="841" y="273"/>
                    <a:pt x="843" y="272"/>
                    <a:pt x="844" y="272"/>
                  </a:cubicBezTo>
                  <a:cubicBezTo>
                    <a:pt x="846" y="272"/>
                    <a:pt x="847" y="272"/>
                    <a:pt x="848" y="271"/>
                  </a:cubicBezTo>
                  <a:cubicBezTo>
                    <a:pt x="849" y="271"/>
                    <a:pt x="851" y="270"/>
                    <a:pt x="852" y="270"/>
                  </a:cubicBezTo>
                  <a:cubicBezTo>
                    <a:pt x="852" y="270"/>
                    <a:pt x="854" y="270"/>
                    <a:pt x="855" y="271"/>
                  </a:cubicBezTo>
                  <a:cubicBezTo>
                    <a:pt x="856" y="271"/>
                    <a:pt x="857" y="271"/>
                    <a:pt x="858" y="271"/>
                  </a:cubicBezTo>
                  <a:cubicBezTo>
                    <a:pt x="860" y="271"/>
                    <a:pt x="861" y="270"/>
                    <a:pt x="862" y="269"/>
                  </a:cubicBezTo>
                  <a:cubicBezTo>
                    <a:pt x="862" y="268"/>
                    <a:pt x="862" y="265"/>
                    <a:pt x="863" y="264"/>
                  </a:cubicBezTo>
                  <a:cubicBezTo>
                    <a:pt x="863" y="263"/>
                    <a:pt x="864" y="262"/>
                    <a:pt x="865" y="261"/>
                  </a:cubicBezTo>
                  <a:cubicBezTo>
                    <a:pt x="866" y="260"/>
                    <a:pt x="870" y="261"/>
                    <a:pt x="870" y="260"/>
                  </a:cubicBezTo>
                  <a:cubicBezTo>
                    <a:pt x="871" y="260"/>
                    <a:pt x="871" y="259"/>
                    <a:pt x="871" y="258"/>
                  </a:cubicBezTo>
                  <a:cubicBezTo>
                    <a:pt x="871" y="258"/>
                    <a:pt x="871" y="258"/>
                    <a:pt x="871" y="258"/>
                  </a:cubicBezTo>
                  <a:cubicBezTo>
                    <a:pt x="871" y="258"/>
                    <a:pt x="874" y="258"/>
                    <a:pt x="874" y="259"/>
                  </a:cubicBezTo>
                  <a:cubicBezTo>
                    <a:pt x="875" y="261"/>
                    <a:pt x="876" y="262"/>
                    <a:pt x="874" y="264"/>
                  </a:cubicBezTo>
                  <a:cubicBezTo>
                    <a:pt x="873" y="266"/>
                    <a:pt x="872" y="267"/>
                    <a:pt x="871" y="268"/>
                  </a:cubicBezTo>
                  <a:cubicBezTo>
                    <a:pt x="870" y="269"/>
                    <a:pt x="868" y="270"/>
                    <a:pt x="868" y="271"/>
                  </a:cubicBezTo>
                  <a:cubicBezTo>
                    <a:pt x="867" y="271"/>
                    <a:pt x="863" y="274"/>
                    <a:pt x="862" y="276"/>
                  </a:cubicBezTo>
                  <a:cubicBezTo>
                    <a:pt x="862" y="277"/>
                    <a:pt x="862" y="278"/>
                    <a:pt x="861" y="278"/>
                  </a:cubicBezTo>
                  <a:cubicBezTo>
                    <a:pt x="860" y="279"/>
                    <a:pt x="858" y="282"/>
                    <a:pt x="858" y="282"/>
                  </a:cubicBezTo>
                  <a:cubicBezTo>
                    <a:pt x="857" y="283"/>
                    <a:pt x="857" y="284"/>
                    <a:pt x="857" y="286"/>
                  </a:cubicBezTo>
                  <a:cubicBezTo>
                    <a:pt x="857" y="287"/>
                    <a:pt x="859" y="289"/>
                    <a:pt x="859" y="291"/>
                  </a:cubicBezTo>
                  <a:cubicBezTo>
                    <a:pt x="860" y="293"/>
                    <a:pt x="859" y="294"/>
                    <a:pt x="859" y="295"/>
                  </a:cubicBezTo>
                  <a:cubicBezTo>
                    <a:pt x="859" y="296"/>
                    <a:pt x="859" y="297"/>
                    <a:pt x="859" y="298"/>
                  </a:cubicBezTo>
                  <a:cubicBezTo>
                    <a:pt x="859" y="299"/>
                    <a:pt x="858" y="301"/>
                    <a:pt x="857" y="302"/>
                  </a:cubicBezTo>
                  <a:cubicBezTo>
                    <a:pt x="857" y="304"/>
                    <a:pt x="857" y="304"/>
                    <a:pt x="857" y="306"/>
                  </a:cubicBezTo>
                  <a:cubicBezTo>
                    <a:pt x="858" y="308"/>
                    <a:pt x="859" y="309"/>
                    <a:pt x="860" y="309"/>
                  </a:cubicBezTo>
                  <a:cubicBezTo>
                    <a:pt x="861" y="310"/>
                    <a:pt x="863" y="312"/>
                    <a:pt x="863" y="313"/>
                  </a:cubicBezTo>
                  <a:cubicBezTo>
                    <a:pt x="864" y="313"/>
                    <a:pt x="863" y="315"/>
                    <a:pt x="865" y="315"/>
                  </a:cubicBezTo>
                  <a:cubicBezTo>
                    <a:pt x="866" y="315"/>
                    <a:pt x="867" y="314"/>
                    <a:pt x="868" y="315"/>
                  </a:cubicBezTo>
                  <a:cubicBezTo>
                    <a:pt x="869" y="316"/>
                    <a:pt x="869" y="317"/>
                    <a:pt x="869" y="318"/>
                  </a:cubicBezTo>
                  <a:cubicBezTo>
                    <a:pt x="870" y="319"/>
                    <a:pt x="871" y="320"/>
                    <a:pt x="872" y="321"/>
                  </a:cubicBezTo>
                  <a:cubicBezTo>
                    <a:pt x="874" y="322"/>
                    <a:pt x="876" y="323"/>
                    <a:pt x="877" y="323"/>
                  </a:cubicBezTo>
                  <a:cubicBezTo>
                    <a:pt x="878" y="324"/>
                    <a:pt x="880" y="325"/>
                    <a:pt x="879" y="327"/>
                  </a:cubicBezTo>
                  <a:cubicBezTo>
                    <a:pt x="879" y="329"/>
                    <a:pt x="879" y="331"/>
                    <a:pt x="878" y="333"/>
                  </a:cubicBezTo>
                  <a:cubicBezTo>
                    <a:pt x="878" y="334"/>
                    <a:pt x="877" y="336"/>
                    <a:pt x="877" y="337"/>
                  </a:cubicBezTo>
                  <a:cubicBezTo>
                    <a:pt x="877" y="338"/>
                    <a:pt x="879" y="339"/>
                    <a:pt x="878" y="340"/>
                  </a:cubicBezTo>
                  <a:cubicBezTo>
                    <a:pt x="878" y="341"/>
                    <a:pt x="877" y="342"/>
                    <a:pt x="877" y="343"/>
                  </a:cubicBezTo>
                  <a:cubicBezTo>
                    <a:pt x="877" y="344"/>
                    <a:pt x="876" y="346"/>
                    <a:pt x="876" y="347"/>
                  </a:cubicBezTo>
                  <a:cubicBezTo>
                    <a:pt x="875" y="347"/>
                    <a:pt x="874" y="348"/>
                    <a:pt x="874" y="349"/>
                  </a:cubicBezTo>
                  <a:cubicBezTo>
                    <a:pt x="874" y="350"/>
                    <a:pt x="876" y="352"/>
                    <a:pt x="874" y="353"/>
                  </a:cubicBezTo>
                  <a:cubicBezTo>
                    <a:pt x="873" y="354"/>
                    <a:pt x="873" y="354"/>
                    <a:pt x="873" y="355"/>
                  </a:cubicBezTo>
                  <a:cubicBezTo>
                    <a:pt x="872" y="356"/>
                    <a:pt x="872" y="357"/>
                    <a:pt x="871" y="357"/>
                  </a:cubicBezTo>
                  <a:cubicBezTo>
                    <a:pt x="870" y="357"/>
                    <a:pt x="869" y="357"/>
                    <a:pt x="868" y="358"/>
                  </a:cubicBezTo>
                  <a:cubicBezTo>
                    <a:pt x="867" y="359"/>
                    <a:pt x="864" y="360"/>
                    <a:pt x="864" y="360"/>
                  </a:cubicBezTo>
                  <a:cubicBezTo>
                    <a:pt x="863" y="361"/>
                    <a:pt x="861" y="362"/>
                    <a:pt x="861" y="363"/>
                  </a:cubicBezTo>
                  <a:cubicBezTo>
                    <a:pt x="861" y="364"/>
                    <a:pt x="860" y="365"/>
                    <a:pt x="860" y="366"/>
                  </a:cubicBezTo>
                  <a:cubicBezTo>
                    <a:pt x="860" y="368"/>
                    <a:pt x="861" y="369"/>
                    <a:pt x="860" y="370"/>
                  </a:cubicBezTo>
                  <a:cubicBezTo>
                    <a:pt x="859" y="371"/>
                    <a:pt x="858" y="372"/>
                    <a:pt x="858" y="373"/>
                  </a:cubicBezTo>
                  <a:cubicBezTo>
                    <a:pt x="858" y="375"/>
                    <a:pt x="858" y="376"/>
                    <a:pt x="858" y="377"/>
                  </a:cubicBezTo>
                  <a:cubicBezTo>
                    <a:pt x="858" y="378"/>
                    <a:pt x="858" y="379"/>
                    <a:pt x="859" y="380"/>
                  </a:cubicBezTo>
                  <a:cubicBezTo>
                    <a:pt x="860" y="381"/>
                    <a:pt x="863" y="382"/>
                    <a:pt x="863" y="383"/>
                  </a:cubicBezTo>
                  <a:cubicBezTo>
                    <a:pt x="864" y="384"/>
                    <a:pt x="865" y="385"/>
                    <a:pt x="866" y="386"/>
                  </a:cubicBezTo>
                  <a:cubicBezTo>
                    <a:pt x="866" y="387"/>
                    <a:pt x="867" y="389"/>
                    <a:pt x="867" y="390"/>
                  </a:cubicBezTo>
                  <a:cubicBezTo>
                    <a:pt x="867" y="390"/>
                    <a:pt x="867" y="392"/>
                    <a:pt x="866" y="392"/>
                  </a:cubicBezTo>
                  <a:cubicBezTo>
                    <a:pt x="865" y="393"/>
                    <a:pt x="863" y="394"/>
                    <a:pt x="862" y="395"/>
                  </a:cubicBezTo>
                  <a:cubicBezTo>
                    <a:pt x="862" y="396"/>
                    <a:pt x="863" y="398"/>
                    <a:pt x="863" y="399"/>
                  </a:cubicBezTo>
                  <a:cubicBezTo>
                    <a:pt x="863" y="400"/>
                    <a:pt x="863" y="401"/>
                    <a:pt x="863" y="402"/>
                  </a:cubicBezTo>
                  <a:cubicBezTo>
                    <a:pt x="863" y="403"/>
                    <a:pt x="863" y="403"/>
                    <a:pt x="862" y="404"/>
                  </a:cubicBezTo>
                  <a:cubicBezTo>
                    <a:pt x="862" y="404"/>
                    <a:pt x="861" y="405"/>
                    <a:pt x="862" y="406"/>
                  </a:cubicBezTo>
                  <a:cubicBezTo>
                    <a:pt x="863" y="407"/>
                    <a:pt x="864" y="408"/>
                    <a:pt x="864" y="410"/>
                  </a:cubicBezTo>
                  <a:cubicBezTo>
                    <a:pt x="863" y="411"/>
                    <a:pt x="864" y="412"/>
                    <a:pt x="864" y="413"/>
                  </a:cubicBezTo>
                  <a:cubicBezTo>
                    <a:pt x="863" y="414"/>
                    <a:pt x="864" y="416"/>
                    <a:pt x="864" y="417"/>
                  </a:cubicBezTo>
                  <a:cubicBezTo>
                    <a:pt x="864" y="418"/>
                    <a:pt x="864" y="420"/>
                    <a:pt x="865" y="420"/>
                  </a:cubicBezTo>
                  <a:cubicBezTo>
                    <a:pt x="866" y="421"/>
                    <a:pt x="867" y="422"/>
                    <a:pt x="867" y="423"/>
                  </a:cubicBezTo>
                  <a:cubicBezTo>
                    <a:pt x="867" y="424"/>
                    <a:pt x="867" y="425"/>
                    <a:pt x="867" y="426"/>
                  </a:cubicBezTo>
                  <a:cubicBezTo>
                    <a:pt x="867" y="427"/>
                    <a:pt x="868" y="429"/>
                    <a:pt x="868" y="430"/>
                  </a:cubicBezTo>
                  <a:cubicBezTo>
                    <a:pt x="868" y="431"/>
                    <a:pt x="869" y="434"/>
                    <a:pt x="869" y="435"/>
                  </a:cubicBezTo>
                  <a:cubicBezTo>
                    <a:pt x="869" y="436"/>
                    <a:pt x="868" y="437"/>
                    <a:pt x="867" y="438"/>
                  </a:cubicBezTo>
                  <a:cubicBezTo>
                    <a:pt x="867" y="439"/>
                    <a:pt x="865" y="441"/>
                    <a:pt x="865" y="442"/>
                  </a:cubicBezTo>
                  <a:cubicBezTo>
                    <a:pt x="865" y="444"/>
                    <a:pt x="865" y="445"/>
                    <a:pt x="865" y="446"/>
                  </a:cubicBezTo>
                  <a:cubicBezTo>
                    <a:pt x="865" y="447"/>
                    <a:pt x="865" y="448"/>
                    <a:pt x="865" y="449"/>
                  </a:cubicBezTo>
                  <a:cubicBezTo>
                    <a:pt x="865" y="450"/>
                    <a:pt x="865" y="451"/>
                    <a:pt x="865" y="452"/>
                  </a:cubicBezTo>
                  <a:cubicBezTo>
                    <a:pt x="864" y="452"/>
                    <a:pt x="865" y="455"/>
                    <a:pt x="865" y="455"/>
                  </a:cubicBezTo>
                  <a:cubicBezTo>
                    <a:pt x="866" y="456"/>
                    <a:pt x="867" y="454"/>
                    <a:pt x="868" y="454"/>
                  </a:cubicBezTo>
                  <a:cubicBezTo>
                    <a:pt x="869" y="454"/>
                    <a:pt x="870" y="455"/>
                    <a:pt x="871" y="456"/>
                  </a:cubicBezTo>
                  <a:cubicBezTo>
                    <a:pt x="871" y="456"/>
                    <a:pt x="873" y="457"/>
                    <a:pt x="872" y="459"/>
                  </a:cubicBezTo>
                  <a:cubicBezTo>
                    <a:pt x="872" y="460"/>
                    <a:pt x="871" y="461"/>
                    <a:pt x="870" y="462"/>
                  </a:cubicBezTo>
                  <a:cubicBezTo>
                    <a:pt x="870" y="462"/>
                    <a:pt x="870" y="463"/>
                    <a:pt x="870" y="464"/>
                  </a:cubicBezTo>
                  <a:cubicBezTo>
                    <a:pt x="870" y="464"/>
                    <a:pt x="871" y="465"/>
                    <a:pt x="872" y="464"/>
                  </a:cubicBezTo>
                  <a:cubicBezTo>
                    <a:pt x="872" y="464"/>
                    <a:pt x="873" y="463"/>
                    <a:pt x="873" y="464"/>
                  </a:cubicBezTo>
                  <a:cubicBezTo>
                    <a:pt x="873" y="465"/>
                    <a:pt x="873" y="466"/>
                    <a:pt x="873" y="467"/>
                  </a:cubicBezTo>
                  <a:cubicBezTo>
                    <a:pt x="874" y="468"/>
                    <a:pt x="874" y="468"/>
                    <a:pt x="875" y="469"/>
                  </a:cubicBezTo>
                  <a:cubicBezTo>
                    <a:pt x="876" y="474"/>
                    <a:pt x="870" y="475"/>
                    <a:pt x="870" y="475"/>
                  </a:cubicBezTo>
                  <a:cubicBezTo>
                    <a:pt x="869" y="475"/>
                    <a:pt x="869" y="476"/>
                    <a:pt x="869" y="477"/>
                  </a:cubicBezTo>
                  <a:cubicBezTo>
                    <a:pt x="869" y="478"/>
                    <a:pt x="869" y="480"/>
                    <a:pt x="868" y="481"/>
                  </a:cubicBezTo>
                  <a:cubicBezTo>
                    <a:pt x="867" y="482"/>
                    <a:pt x="865" y="482"/>
                    <a:pt x="865" y="484"/>
                  </a:cubicBezTo>
                  <a:cubicBezTo>
                    <a:pt x="865" y="486"/>
                    <a:pt x="866" y="486"/>
                    <a:pt x="867" y="487"/>
                  </a:cubicBezTo>
                  <a:cubicBezTo>
                    <a:pt x="868" y="488"/>
                    <a:pt x="870" y="489"/>
                    <a:pt x="871" y="490"/>
                  </a:cubicBezTo>
                  <a:cubicBezTo>
                    <a:pt x="871" y="491"/>
                    <a:pt x="870" y="493"/>
                    <a:pt x="870" y="494"/>
                  </a:cubicBezTo>
                  <a:cubicBezTo>
                    <a:pt x="870" y="495"/>
                    <a:pt x="869" y="496"/>
                    <a:pt x="869" y="498"/>
                  </a:cubicBezTo>
                  <a:cubicBezTo>
                    <a:pt x="869" y="499"/>
                    <a:pt x="871" y="502"/>
                    <a:pt x="870" y="502"/>
                  </a:cubicBezTo>
                  <a:cubicBezTo>
                    <a:pt x="869" y="503"/>
                    <a:pt x="867" y="503"/>
                    <a:pt x="867" y="504"/>
                  </a:cubicBezTo>
                  <a:cubicBezTo>
                    <a:pt x="867" y="505"/>
                    <a:pt x="867" y="505"/>
                    <a:pt x="867" y="506"/>
                  </a:cubicBezTo>
                  <a:cubicBezTo>
                    <a:pt x="868" y="507"/>
                    <a:pt x="868" y="508"/>
                    <a:pt x="868" y="508"/>
                  </a:cubicBezTo>
                  <a:cubicBezTo>
                    <a:pt x="867" y="509"/>
                    <a:pt x="868" y="511"/>
                    <a:pt x="867" y="511"/>
                  </a:cubicBezTo>
                  <a:cubicBezTo>
                    <a:pt x="866" y="511"/>
                    <a:pt x="866" y="509"/>
                    <a:pt x="865" y="509"/>
                  </a:cubicBezTo>
                  <a:cubicBezTo>
                    <a:pt x="864" y="509"/>
                    <a:pt x="862" y="510"/>
                    <a:pt x="862" y="511"/>
                  </a:cubicBezTo>
                  <a:cubicBezTo>
                    <a:pt x="862" y="511"/>
                    <a:pt x="862" y="512"/>
                    <a:pt x="862" y="513"/>
                  </a:cubicBezTo>
                  <a:cubicBezTo>
                    <a:pt x="862" y="513"/>
                    <a:pt x="861" y="513"/>
                    <a:pt x="862" y="514"/>
                  </a:cubicBezTo>
                  <a:cubicBezTo>
                    <a:pt x="862" y="515"/>
                    <a:pt x="862" y="515"/>
                    <a:pt x="862" y="516"/>
                  </a:cubicBezTo>
                  <a:cubicBezTo>
                    <a:pt x="861" y="516"/>
                    <a:pt x="863" y="525"/>
                    <a:pt x="863" y="526"/>
                  </a:cubicBezTo>
                  <a:cubicBezTo>
                    <a:pt x="863" y="528"/>
                    <a:pt x="869" y="528"/>
                    <a:pt x="867" y="531"/>
                  </a:cubicBezTo>
                  <a:cubicBezTo>
                    <a:pt x="863" y="536"/>
                    <a:pt x="867" y="536"/>
                    <a:pt x="863" y="541"/>
                  </a:cubicBezTo>
                  <a:cubicBezTo>
                    <a:pt x="862" y="542"/>
                    <a:pt x="862" y="542"/>
                    <a:pt x="861" y="543"/>
                  </a:cubicBezTo>
                  <a:cubicBezTo>
                    <a:pt x="860" y="544"/>
                    <a:pt x="860" y="545"/>
                    <a:pt x="859" y="546"/>
                  </a:cubicBezTo>
                  <a:cubicBezTo>
                    <a:pt x="855" y="550"/>
                    <a:pt x="857" y="547"/>
                    <a:pt x="855" y="553"/>
                  </a:cubicBezTo>
                  <a:cubicBezTo>
                    <a:pt x="854" y="555"/>
                    <a:pt x="854" y="558"/>
                    <a:pt x="855" y="560"/>
                  </a:cubicBezTo>
                  <a:cubicBezTo>
                    <a:pt x="855" y="561"/>
                    <a:pt x="856" y="566"/>
                    <a:pt x="855" y="566"/>
                  </a:cubicBezTo>
                  <a:cubicBezTo>
                    <a:pt x="855" y="567"/>
                    <a:pt x="856" y="568"/>
                    <a:pt x="856" y="569"/>
                  </a:cubicBezTo>
                  <a:cubicBezTo>
                    <a:pt x="856" y="570"/>
                    <a:pt x="856" y="571"/>
                    <a:pt x="856" y="572"/>
                  </a:cubicBezTo>
                  <a:cubicBezTo>
                    <a:pt x="856" y="573"/>
                    <a:pt x="856" y="574"/>
                    <a:pt x="858" y="575"/>
                  </a:cubicBezTo>
                  <a:cubicBezTo>
                    <a:pt x="859" y="576"/>
                    <a:pt x="859" y="576"/>
                    <a:pt x="860" y="577"/>
                  </a:cubicBezTo>
                  <a:cubicBezTo>
                    <a:pt x="860" y="578"/>
                    <a:pt x="861" y="579"/>
                    <a:pt x="861" y="580"/>
                  </a:cubicBezTo>
                  <a:cubicBezTo>
                    <a:pt x="861" y="581"/>
                    <a:pt x="861" y="583"/>
                    <a:pt x="861" y="583"/>
                  </a:cubicBezTo>
                  <a:cubicBezTo>
                    <a:pt x="862" y="583"/>
                    <a:pt x="863" y="583"/>
                    <a:pt x="862" y="584"/>
                  </a:cubicBezTo>
                  <a:cubicBezTo>
                    <a:pt x="862" y="584"/>
                    <a:pt x="861" y="584"/>
                    <a:pt x="861" y="585"/>
                  </a:cubicBezTo>
                  <a:cubicBezTo>
                    <a:pt x="861" y="586"/>
                    <a:pt x="860" y="587"/>
                    <a:pt x="860" y="587"/>
                  </a:cubicBezTo>
                  <a:cubicBezTo>
                    <a:pt x="859" y="588"/>
                    <a:pt x="859" y="588"/>
                    <a:pt x="859" y="589"/>
                  </a:cubicBezTo>
                  <a:cubicBezTo>
                    <a:pt x="859" y="590"/>
                    <a:pt x="859" y="591"/>
                    <a:pt x="858" y="592"/>
                  </a:cubicBezTo>
                  <a:cubicBezTo>
                    <a:pt x="857" y="593"/>
                    <a:pt x="856" y="594"/>
                    <a:pt x="856" y="594"/>
                  </a:cubicBezTo>
                  <a:cubicBezTo>
                    <a:pt x="856" y="595"/>
                    <a:pt x="856" y="595"/>
                    <a:pt x="856" y="595"/>
                  </a:cubicBezTo>
                  <a:cubicBezTo>
                    <a:pt x="856" y="596"/>
                    <a:pt x="855" y="596"/>
                    <a:pt x="855" y="596"/>
                  </a:cubicBezTo>
                  <a:cubicBezTo>
                    <a:pt x="854" y="597"/>
                    <a:pt x="853" y="596"/>
                    <a:pt x="853" y="596"/>
                  </a:cubicBezTo>
                  <a:cubicBezTo>
                    <a:pt x="852" y="596"/>
                    <a:pt x="851" y="596"/>
                    <a:pt x="850" y="596"/>
                  </a:cubicBezTo>
                  <a:cubicBezTo>
                    <a:pt x="849" y="596"/>
                    <a:pt x="849" y="595"/>
                    <a:pt x="847" y="595"/>
                  </a:cubicBezTo>
                  <a:cubicBezTo>
                    <a:pt x="791" y="595"/>
                    <a:pt x="791" y="595"/>
                    <a:pt x="791" y="595"/>
                  </a:cubicBezTo>
                  <a:cubicBezTo>
                    <a:pt x="791" y="595"/>
                    <a:pt x="790" y="594"/>
                    <a:pt x="790" y="594"/>
                  </a:cubicBezTo>
                  <a:cubicBezTo>
                    <a:pt x="790" y="594"/>
                    <a:pt x="789" y="593"/>
                    <a:pt x="788" y="593"/>
                  </a:cubicBezTo>
                  <a:cubicBezTo>
                    <a:pt x="787" y="593"/>
                    <a:pt x="786" y="594"/>
                    <a:pt x="785" y="593"/>
                  </a:cubicBezTo>
                  <a:cubicBezTo>
                    <a:pt x="785" y="592"/>
                    <a:pt x="784" y="589"/>
                    <a:pt x="783" y="589"/>
                  </a:cubicBezTo>
                  <a:cubicBezTo>
                    <a:pt x="783" y="589"/>
                    <a:pt x="781" y="590"/>
                    <a:pt x="781" y="590"/>
                  </a:cubicBezTo>
                  <a:cubicBezTo>
                    <a:pt x="780" y="590"/>
                    <a:pt x="781" y="591"/>
                    <a:pt x="780" y="591"/>
                  </a:cubicBezTo>
                  <a:cubicBezTo>
                    <a:pt x="780" y="592"/>
                    <a:pt x="780" y="592"/>
                    <a:pt x="779" y="593"/>
                  </a:cubicBezTo>
                  <a:cubicBezTo>
                    <a:pt x="779" y="593"/>
                    <a:pt x="779" y="593"/>
                    <a:pt x="779" y="593"/>
                  </a:cubicBezTo>
                  <a:cubicBezTo>
                    <a:pt x="779" y="593"/>
                    <a:pt x="779" y="594"/>
                    <a:pt x="779" y="595"/>
                  </a:cubicBezTo>
                  <a:cubicBezTo>
                    <a:pt x="779" y="596"/>
                    <a:pt x="778" y="599"/>
                    <a:pt x="778" y="600"/>
                  </a:cubicBezTo>
                  <a:cubicBezTo>
                    <a:pt x="778" y="601"/>
                    <a:pt x="778" y="601"/>
                    <a:pt x="779" y="602"/>
                  </a:cubicBezTo>
                  <a:cubicBezTo>
                    <a:pt x="779" y="602"/>
                    <a:pt x="779" y="603"/>
                    <a:pt x="778" y="603"/>
                  </a:cubicBezTo>
                  <a:cubicBezTo>
                    <a:pt x="778" y="603"/>
                    <a:pt x="776" y="602"/>
                    <a:pt x="775" y="602"/>
                  </a:cubicBezTo>
                  <a:cubicBezTo>
                    <a:pt x="775" y="602"/>
                    <a:pt x="774" y="603"/>
                    <a:pt x="774" y="604"/>
                  </a:cubicBezTo>
                  <a:cubicBezTo>
                    <a:pt x="773" y="604"/>
                    <a:pt x="773" y="604"/>
                    <a:pt x="773" y="604"/>
                  </a:cubicBezTo>
                  <a:cubicBezTo>
                    <a:pt x="772" y="605"/>
                    <a:pt x="772" y="606"/>
                    <a:pt x="772" y="606"/>
                  </a:cubicBezTo>
                  <a:cubicBezTo>
                    <a:pt x="772" y="607"/>
                    <a:pt x="772" y="610"/>
                    <a:pt x="772" y="610"/>
                  </a:cubicBezTo>
                  <a:cubicBezTo>
                    <a:pt x="773" y="610"/>
                    <a:pt x="774" y="610"/>
                    <a:pt x="774" y="610"/>
                  </a:cubicBezTo>
                  <a:cubicBezTo>
                    <a:pt x="774" y="610"/>
                    <a:pt x="775" y="611"/>
                    <a:pt x="775" y="611"/>
                  </a:cubicBezTo>
                  <a:cubicBezTo>
                    <a:pt x="775" y="612"/>
                    <a:pt x="775" y="613"/>
                    <a:pt x="775" y="613"/>
                  </a:cubicBezTo>
                  <a:cubicBezTo>
                    <a:pt x="775" y="613"/>
                    <a:pt x="773" y="617"/>
                    <a:pt x="773" y="617"/>
                  </a:cubicBezTo>
                  <a:cubicBezTo>
                    <a:pt x="773" y="618"/>
                    <a:pt x="773" y="620"/>
                    <a:pt x="772" y="620"/>
                  </a:cubicBezTo>
                  <a:cubicBezTo>
                    <a:pt x="772" y="621"/>
                    <a:pt x="771" y="622"/>
                    <a:pt x="771" y="622"/>
                  </a:cubicBezTo>
                  <a:cubicBezTo>
                    <a:pt x="771" y="622"/>
                    <a:pt x="770" y="623"/>
                    <a:pt x="769" y="624"/>
                  </a:cubicBezTo>
                  <a:cubicBezTo>
                    <a:pt x="769" y="624"/>
                    <a:pt x="768" y="625"/>
                    <a:pt x="767" y="626"/>
                  </a:cubicBezTo>
                  <a:cubicBezTo>
                    <a:pt x="767" y="627"/>
                    <a:pt x="766" y="627"/>
                    <a:pt x="767" y="628"/>
                  </a:cubicBezTo>
                  <a:cubicBezTo>
                    <a:pt x="767" y="628"/>
                    <a:pt x="768" y="629"/>
                    <a:pt x="768" y="630"/>
                  </a:cubicBezTo>
                  <a:cubicBezTo>
                    <a:pt x="767" y="630"/>
                    <a:pt x="766" y="630"/>
                    <a:pt x="765" y="630"/>
                  </a:cubicBezTo>
                  <a:cubicBezTo>
                    <a:pt x="765" y="630"/>
                    <a:pt x="764" y="630"/>
                    <a:pt x="763" y="630"/>
                  </a:cubicBezTo>
                  <a:cubicBezTo>
                    <a:pt x="762" y="630"/>
                    <a:pt x="762" y="629"/>
                    <a:pt x="761" y="630"/>
                  </a:cubicBezTo>
                  <a:cubicBezTo>
                    <a:pt x="761" y="630"/>
                    <a:pt x="760" y="631"/>
                    <a:pt x="760" y="631"/>
                  </a:cubicBezTo>
                  <a:cubicBezTo>
                    <a:pt x="760" y="631"/>
                    <a:pt x="759" y="630"/>
                    <a:pt x="758" y="631"/>
                  </a:cubicBezTo>
                  <a:cubicBezTo>
                    <a:pt x="758" y="631"/>
                    <a:pt x="757" y="633"/>
                    <a:pt x="757" y="633"/>
                  </a:cubicBezTo>
                  <a:cubicBezTo>
                    <a:pt x="756" y="634"/>
                    <a:pt x="757" y="634"/>
                    <a:pt x="757" y="635"/>
                  </a:cubicBezTo>
                  <a:cubicBezTo>
                    <a:pt x="757" y="636"/>
                    <a:pt x="756" y="638"/>
                    <a:pt x="755" y="638"/>
                  </a:cubicBezTo>
                  <a:cubicBezTo>
                    <a:pt x="755" y="638"/>
                    <a:pt x="754" y="637"/>
                    <a:pt x="754" y="638"/>
                  </a:cubicBezTo>
                  <a:cubicBezTo>
                    <a:pt x="754" y="638"/>
                    <a:pt x="752" y="640"/>
                    <a:pt x="751" y="640"/>
                  </a:cubicBezTo>
                  <a:cubicBezTo>
                    <a:pt x="751" y="639"/>
                    <a:pt x="750" y="639"/>
                    <a:pt x="750" y="639"/>
                  </a:cubicBezTo>
                  <a:cubicBezTo>
                    <a:pt x="749" y="640"/>
                    <a:pt x="748" y="638"/>
                    <a:pt x="748" y="638"/>
                  </a:cubicBezTo>
                  <a:cubicBezTo>
                    <a:pt x="748" y="638"/>
                    <a:pt x="747" y="638"/>
                    <a:pt x="747" y="639"/>
                  </a:cubicBezTo>
                  <a:cubicBezTo>
                    <a:pt x="746" y="639"/>
                    <a:pt x="747" y="640"/>
                    <a:pt x="746" y="640"/>
                  </a:cubicBezTo>
                  <a:cubicBezTo>
                    <a:pt x="745" y="640"/>
                    <a:pt x="745" y="641"/>
                    <a:pt x="745" y="641"/>
                  </a:cubicBezTo>
                  <a:cubicBezTo>
                    <a:pt x="745" y="642"/>
                    <a:pt x="746" y="643"/>
                    <a:pt x="746" y="644"/>
                  </a:cubicBezTo>
                  <a:cubicBezTo>
                    <a:pt x="746" y="644"/>
                    <a:pt x="745" y="644"/>
                    <a:pt x="744" y="645"/>
                  </a:cubicBezTo>
                  <a:cubicBezTo>
                    <a:pt x="744" y="645"/>
                    <a:pt x="744" y="646"/>
                    <a:pt x="743" y="646"/>
                  </a:cubicBezTo>
                  <a:cubicBezTo>
                    <a:pt x="743" y="647"/>
                    <a:pt x="742" y="647"/>
                    <a:pt x="742" y="647"/>
                  </a:cubicBezTo>
                  <a:cubicBezTo>
                    <a:pt x="742" y="648"/>
                    <a:pt x="740" y="648"/>
                    <a:pt x="739" y="648"/>
                  </a:cubicBezTo>
                  <a:cubicBezTo>
                    <a:pt x="739" y="649"/>
                    <a:pt x="738" y="650"/>
                    <a:pt x="739" y="652"/>
                  </a:cubicBezTo>
                  <a:cubicBezTo>
                    <a:pt x="740" y="653"/>
                    <a:pt x="740" y="652"/>
                    <a:pt x="741" y="652"/>
                  </a:cubicBezTo>
                  <a:cubicBezTo>
                    <a:pt x="741" y="652"/>
                    <a:pt x="743" y="652"/>
                    <a:pt x="743" y="653"/>
                  </a:cubicBezTo>
                  <a:cubicBezTo>
                    <a:pt x="743" y="654"/>
                    <a:pt x="743" y="655"/>
                    <a:pt x="744" y="655"/>
                  </a:cubicBezTo>
                  <a:cubicBezTo>
                    <a:pt x="745" y="655"/>
                    <a:pt x="746" y="654"/>
                    <a:pt x="746" y="654"/>
                  </a:cubicBezTo>
                  <a:cubicBezTo>
                    <a:pt x="746" y="654"/>
                    <a:pt x="747" y="656"/>
                    <a:pt x="748" y="656"/>
                  </a:cubicBezTo>
                  <a:cubicBezTo>
                    <a:pt x="749" y="656"/>
                    <a:pt x="751" y="659"/>
                    <a:pt x="751" y="660"/>
                  </a:cubicBezTo>
                  <a:cubicBezTo>
                    <a:pt x="782" y="713"/>
                    <a:pt x="782" y="713"/>
                    <a:pt x="782" y="713"/>
                  </a:cubicBezTo>
                  <a:cubicBezTo>
                    <a:pt x="781" y="713"/>
                    <a:pt x="781" y="713"/>
                    <a:pt x="781" y="713"/>
                  </a:cubicBezTo>
                  <a:cubicBezTo>
                    <a:pt x="781" y="713"/>
                    <a:pt x="779" y="713"/>
                    <a:pt x="779" y="714"/>
                  </a:cubicBezTo>
                  <a:cubicBezTo>
                    <a:pt x="779" y="714"/>
                    <a:pt x="779" y="715"/>
                    <a:pt x="779" y="716"/>
                  </a:cubicBezTo>
                  <a:cubicBezTo>
                    <a:pt x="779" y="717"/>
                    <a:pt x="780" y="719"/>
                    <a:pt x="779" y="719"/>
                  </a:cubicBezTo>
                  <a:cubicBezTo>
                    <a:pt x="779" y="720"/>
                    <a:pt x="779" y="720"/>
                    <a:pt x="779" y="721"/>
                  </a:cubicBezTo>
                  <a:cubicBezTo>
                    <a:pt x="779" y="722"/>
                    <a:pt x="780" y="722"/>
                    <a:pt x="781" y="723"/>
                  </a:cubicBezTo>
                  <a:cubicBezTo>
                    <a:pt x="781" y="723"/>
                    <a:pt x="782" y="723"/>
                    <a:pt x="782" y="725"/>
                  </a:cubicBezTo>
                  <a:cubicBezTo>
                    <a:pt x="782" y="726"/>
                    <a:pt x="782" y="727"/>
                    <a:pt x="782" y="728"/>
                  </a:cubicBezTo>
                  <a:cubicBezTo>
                    <a:pt x="782" y="729"/>
                    <a:pt x="782" y="729"/>
                    <a:pt x="782" y="730"/>
                  </a:cubicBezTo>
                  <a:cubicBezTo>
                    <a:pt x="782" y="731"/>
                    <a:pt x="782" y="732"/>
                    <a:pt x="782" y="732"/>
                  </a:cubicBezTo>
                  <a:cubicBezTo>
                    <a:pt x="781" y="733"/>
                    <a:pt x="781" y="734"/>
                    <a:pt x="781" y="734"/>
                  </a:cubicBezTo>
                  <a:cubicBezTo>
                    <a:pt x="782" y="734"/>
                    <a:pt x="782" y="734"/>
                    <a:pt x="782" y="735"/>
                  </a:cubicBezTo>
                  <a:cubicBezTo>
                    <a:pt x="782" y="737"/>
                    <a:pt x="782" y="738"/>
                    <a:pt x="782" y="738"/>
                  </a:cubicBezTo>
                  <a:cubicBezTo>
                    <a:pt x="783" y="738"/>
                    <a:pt x="783" y="738"/>
                    <a:pt x="783" y="739"/>
                  </a:cubicBezTo>
                  <a:cubicBezTo>
                    <a:pt x="783" y="739"/>
                    <a:pt x="784" y="739"/>
                    <a:pt x="784" y="739"/>
                  </a:cubicBezTo>
                  <a:cubicBezTo>
                    <a:pt x="784" y="740"/>
                    <a:pt x="785" y="740"/>
                    <a:pt x="785" y="740"/>
                  </a:cubicBezTo>
                  <a:cubicBezTo>
                    <a:pt x="785" y="741"/>
                    <a:pt x="784" y="742"/>
                    <a:pt x="784" y="742"/>
                  </a:cubicBezTo>
                  <a:cubicBezTo>
                    <a:pt x="785" y="743"/>
                    <a:pt x="785" y="744"/>
                    <a:pt x="785" y="744"/>
                  </a:cubicBezTo>
                  <a:cubicBezTo>
                    <a:pt x="785" y="745"/>
                    <a:pt x="786" y="746"/>
                    <a:pt x="786" y="746"/>
                  </a:cubicBezTo>
                  <a:cubicBezTo>
                    <a:pt x="787" y="747"/>
                    <a:pt x="787" y="747"/>
                    <a:pt x="787" y="748"/>
                  </a:cubicBezTo>
                  <a:cubicBezTo>
                    <a:pt x="787" y="748"/>
                    <a:pt x="787" y="749"/>
                    <a:pt x="787" y="749"/>
                  </a:cubicBezTo>
                  <a:cubicBezTo>
                    <a:pt x="787" y="750"/>
                    <a:pt x="787" y="751"/>
                    <a:pt x="787" y="751"/>
                  </a:cubicBezTo>
                  <a:cubicBezTo>
                    <a:pt x="787" y="752"/>
                    <a:pt x="787" y="753"/>
                    <a:pt x="788" y="753"/>
                  </a:cubicBezTo>
                  <a:cubicBezTo>
                    <a:pt x="788" y="753"/>
                    <a:pt x="789" y="752"/>
                    <a:pt x="789" y="753"/>
                  </a:cubicBezTo>
                  <a:cubicBezTo>
                    <a:pt x="790" y="754"/>
                    <a:pt x="790" y="754"/>
                    <a:pt x="789" y="754"/>
                  </a:cubicBezTo>
                  <a:cubicBezTo>
                    <a:pt x="789" y="755"/>
                    <a:pt x="788" y="754"/>
                    <a:pt x="788" y="754"/>
                  </a:cubicBezTo>
                  <a:cubicBezTo>
                    <a:pt x="787" y="755"/>
                    <a:pt x="787" y="755"/>
                    <a:pt x="788" y="755"/>
                  </a:cubicBezTo>
                  <a:cubicBezTo>
                    <a:pt x="788" y="756"/>
                    <a:pt x="789" y="756"/>
                    <a:pt x="788" y="757"/>
                  </a:cubicBezTo>
                  <a:cubicBezTo>
                    <a:pt x="787" y="757"/>
                    <a:pt x="787" y="757"/>
                    <a:pt x="788" y="758"/>
                  </a:cubicBezTo>
                  <a:cubicBezTo>
                    <a:pt x="788" y="758"/>
                    <a:pt x="789" y="759"/>
                    <a:pt x="789" y="759"/>
                  </a:cubicBezTo>
                  <a:cubicBezTo>
                    <a:pt x="789" y="759"/>
                    <a:pt x="789" y="760"/>
                    <a:pt x="789" y="760"/>
                  </a:cubicBezTo>
                  <a:cubicBezTo>
                    <a:pt x="790" y="760"/>
                    <a:pt x="791" y="761"/>
                    <a:pt x="791" y="761"/>
                  </a:cubicBezTo>
                  <a:cubicBezTo>
                    <a:pt x="792" y="761"/>
                    <a:pt x="794" y="761"/>
                    <a:pt x="794" y="761"/>
                  </a:cubicBezTo>
                  <a:cubicBezTo>
                    <a:pt x="797" y="761"/>
                    <a:pt x="796" y="762"/>
                    <a:pt x="796" y="76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09" name="任意多边形 75">
              <a:extLst>
                <a:ext uri="{FF2B5EF4-FFF2-40B4-BE49-F238E27FC236}">
                  <a16:creationId xmlns:a16="http://schemas.microsoft.com/office/drawing/2014/main" id="{E4802C82-F106-2888-BE45-61145C0FA3C2}"/>
                </a:ext>
              </a:extLst>
            </p:cNvPr>
            <p:cNvSpPr/>
            <p:nvPr/>
          </p:nvSpPr>
          <p:spPr bwMode="auto">
            <a:xfrm>
              <a:off x="5608638" y="111125"/>
              <a:ext cx="2557463" cy="2227263"/>
            </a:xfrm>
            <a:custGeom>
              <a:avLst/>
              <a:gdLst>
                <a:gd name="T0" fmla="*/ 1428 w 1738"/>
                <a:gd name="T1" fmla="*/ 72 h 1514"/>
                <a:gd name="T2" fmla="*/ 1501 w 1738"/>
                <a:gd name="T3" fmla="*/ 82 h 1514"/>
                <a:gd name="T4" fmla="*/ 1537 w 1738"/>
                <a:gd name="T5" fmla="*/ 157 h 1514"/>
                <a:gd name="T6" fmla="*/ 1627 w 1738"/>
                <a:gd name="T7" fmla="*/ 138 h 1514"/>
                <a:gd name="T8" fmla="*/ 1708 w 1738"/>
                <a:gd name="T9" fmla="*/ 141 h 1514"/>
                <a:gd name="T10" fmla="*/ 1701 w 1738"/>
                <a:gd name="T11" fmla="*/ 219 h 1514"/>
                <a:gd name="T12" fmla="*/ 1707 w 1738"/>
                <a:gd name="T13" fmla="*/ 297 h 1514"/>
                <a:gd name="T14" fmla="*/ 1685 w 1738"/>
                <a:gd name="T15" fmla="*/ 391 h 1514"/>
                <a:gd name="T16" fmla="*/ 1602 w 1738"/>
                <a:gd name="T17" fmla="*/ 484 h 1514"/>
                <a:gd name="T18" fmla="*/ 1646 w 1738"/>
                <a:gd name="T19" fmla="*/ 552 h 1514"/>
                <a:gd name="T20" fmla="*/ 1637 w 1738"/>
                <a:gd name="T21" fmla="*/ 576 h 1514"/>
                <a:gd name="T22" fmla="*/ 1604 w 1738"/>
                <a:gd name="T23" fmla="*/ 652 h 1514"/>
                <a:gd name="T24" fmla="*/ 1575 w 1738"/>
                <a:gd name="T25" fmla="*/ 672 h 1514"/>
                <a:gd name="T26" fmla="*/ 1610 w 1738"/>
                <a:gd name="T27" fmla="*/ 753 h 1514"/>
                <a:gd name="T28" fmla="*/ 1705 w 1738"/>
                <a:gd name="T29" fmla="*/ 804 h 1514"/>
                <a:gd name="T30" fmla="*/ 1737 w 1738"/>
                <a:gd name="T31" fmla="*/ 864 h 1514"/>
                <a:gd name="T32" fmla="*/ 1672 w 1738"/>
                <a:gd name="T33" fmla="*/ 916 h 1514"/>
                <a:gd name="T34" fmla="*/ 1602 w 1738"/>
                <a:gd name="T35" fmla="*/ 963 h 1514"/>
                <a:gd name="T36" fmla="*/ 1540 w 1738"/>
                <a:gd name="T37" fmla="*/ 1027 h 1514"/>
                <a:gd name="T38" fmla="*/ 1467 w 1738"/>
                <a:gd name="T39" fmla="*/ 1005 h 1514"/>
                <a:gd name="T40" fmla="*/ 1481 w 1738"/>
                <a:gd name="T41" fmla="*/ 1088 h 1514"/>
                <a:gd name="T42" fmla="*/ 1413 w 1738"/>
                <a:gd name="T43" fmla="*/ 1076 h 1514"/>
                <a:gd name="T44" fmla="*/ 1384 w 1738"/>
                <a:gd name="T45" fmla="*/ 1012 h 1514"/>
                <a:gd name="T46" fmla="*/ 1311 w 1738"/>
                <a:gd name="T47" fmla="*/ 1026 h 1514"/>
                <a:gd name="T48" fmla="*/ 1262 w 1738"/>
                <a:gd name="T49" fmla="*/ 1078 h 1514"/>
                <a:gd name="T50" fmla="*/ 1184 w 1738"/>
                <a:gd name="T51" fmla="*/ 1092 h 1514"/>
                <a:gd name="T52" fmla="*/ 1138 w 1738"/>
                <a:gd name="T53" fmla="*/ 1089 h 1514"/>
                <a:gd name="T54" fmla="*/ 1121 w 1738"/>
                <a:gd name="T55" fmla="*/ 1157 h 1514"/>
                <a:gd name="T56" fmla="*/ 1056 w 1738"/>
                <a:gd name="T57" fmla="*/ 1242 h 1514"/>
                <a:gd name="T58" fmla="*/ 965 w 1738"/>
                <a:gd name="T59" fmla="*/ 1298 h 1514"/>
                <a:gd name="T60" fmla="*/ 933 w 1738"/>
                <a:gd name="T61" fmla="*/ 1311 h 1514"/>
                <a:gd name="T62" fmla="*/ 877 w 1738"/>
                <a:gd name="T63" fmla="*/ 1321 h 1514"/>
                <a:gd name="T64" fmla="*/ 845 w 1738"/>
                <a:gd name="T65" fmla="*/ 1364 h 1514"/>
                <a:gd name="T66" fmla="*/ 802 w 1738"/>
                <a:gd name="T67" fmla="*/ 1442 h 1514"/>
                <a:gd name="T68" fmla="*/ 774 w 1738"/>
                <a:gd name="T69" fmla="*/ 1486 h 1514"/>
                <a:gd name="T70" fmla="*/ 693 w 1738"/>
                <a:gd name="T71" fmla="*/ 1464 h 1514"/>
                <a:gd name="T72" fmla="*/ 644 w 1738"/>
                <a:gd name="T73" fmla="*/ 1338 h 1514"/>
                <a:gd name="T74" fmla="*/ 583 w 1738"/>
                <a:gd name="T75" fmla="*/ 1394 h 1514"/>
                <a:gd name="T76" fmla="*/ 517 w 1738"/>
                <a:gd name="T77" fmla="*/ 1499 h 1514"/>
                <a:gd name="T78" fmla="*/ 462 w 1738"/>
                <a:gd name="T79" fmla="*/ 1357 h 1514"/>
                <a:gd name="T80" fmla="*/ 264 w 1738"/>
                <a:gd name="T81" fmla="*/ 1387 h 1514"/>
                <a:gd name="T82" fmla="*/ 175 w 1738"/>
                <a:gd name="T83" fmla="*/ 1294 h 1514"/>
                <a:gd name="T84" fmla="*/ 118 w 1738"/>
                <a:gd name="T85" fmla="*/ 1205 h 1514"/>
                <a:gd name="T86" fmla="*/ 113 w 1738"/>
                <a:gd name="T87" fmla="*/ 1034 h 1514"/>
                <a:gd name="T88" fmla="*/ 559 w 1738"/>
                <a:gd name="T89" fmla="*/ 1111 h 1514"/>
                <a:gd name="T90" fmla="*/ 819 w 1738"/>
                <a:gd name="T91" fmla="*/ 1053 h 1514"/>
                <a:gd name="T92" fmla="*/ 974 w 1738"/>
                <a:gd name="T93" fmla="*/ 924 h 1514"/>
                <a:gd name="T94" fmla="*/ 974 w 1738"/>
                <a:gd name="T95" fmla="*/ 808 h 1514"/>
                <a:gd name="T96" fmla="*/ 1106 w 1738"/>
                <a:gd name="T97" fmla="*/ 800 h 1514"/>
                <a:gd name="T98" fmla="*/ 1229 w 1738"/>
                <a:gd name="T99" fmla="*/ 719 h 1514"/>
                <a:gd name="T100" fmla="*/ 1291 w 1738"/>
                <a:gd name="T101" fmla="*/ 648 h 1514"/>
                <a:gd name="T102" fmla="*/ 1338 w 1738"/>
                <a:gd name="T103" fmla="*/ 621 h 1514"/>
                <a:gd name="T104" fmla="*/ 1393 w 1738"/>
                <a:gd name="T105" fmla="*/ 616 h 1514"/>
                <a:gd name="T106" fmla="*/ 1439 w 1738"/>
                <a:gd name="T107" fmla="*/ 607 h 1514"/>
                <a:gd name="T108" fmla="*/ 1411 w 1738"/>
                <a:gd name="T109" fmla="*/ 555 h 1514"/>
                <a:gd name="T110" fmla="*/ 1335 w 1738"/>
                <a:gd name="T111" fmla="*/ 503 h 1514"/>
                <a:gd name="T112" fmla="*/ 1282 w 1738"/>
                <a:gd name="T113" fmla="*/ 531 h 1514"/>
                <a:gd name="T114" fmla="*/ 1279 w 1738"/>
                <a:gd name="T115" fmla="*/ 365 h 1514"/>
                <a:gd name="T116" fmla="*/ 1350 w 1738"/>
                <a:gd name="T117" fmla="*/ 310 h 1514"/>
                <a:gd name="T118" fmla="*/ 1353 w 1738"/>
                <a:gd name="T119" fmla="*/ 253 h 1514"/>
                <a:gd name="T120" fmla="*/ 1372 w 1738"/>
                <a:gd name="T121" fmla="*/ 169 h 1514"/>
                <a:gd name="T122" fmla="*/ 1392 w 1738"/>
                <a:gd name="T123" fmla="*/ 86 h 1514"/>
                <a:gd name="T124" fmla="*/ 1381 w 1738"/>
                <a:gd name="T125" fmla="*/ 23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8" h="1514">
                  <a:moveTo>
                    <a:pt x="1420" y="0"/>
                  </a:moveTo>
                  <a:cubicBezTo>
                    <a:pt x="1420" y="0"/>
                    <a:pt x="1420" y="0"/>
                    <a:pt x="1420" y="0"/>
                  </a:cubicBezTo>
                  <a:cubicBezTo>
                    <a:pt x="1420" y="0"/>
                    <a:pt x="1422" y="1"/>
                    <a:pt x="1423" y="1"/>
                  </a:cubicBezTo>
                  <a:cubicBezTo>
                    <a:pt x="1424" y="2"/>
                    <a:pt x="1425" y="3"/>
                    <a:pt x="1426" y="3"/>
                  </a:cubicBezTo>
                  <a:cubicBezTo>
                    <a:pt x="1427" y="4"/>
                    <a:pt x="1427" y="5"/>
                    <a:pt x="1428" y="5"/>
                  </a:cubicBezTo>
                  <a:cubicBezTo>
                    <a:pt x="1430" y="5"/>
                    <a:pt x="1430" y="4"/>
                    <a:pt x="1431" y="6"/>
                  </a:cubicBezTo>
                  <a:cubicBezTo>
                    <a:pt x="1432" y="7"/>
                    <a:pt x="1432" y="9"/>
                    <a:pt x="1432" y="9"/>
                  </a:cubicBezTo>
                  <a:cubicBezTo>
                    <a:pt x="1432" y="10"/>
                    <a:pt x="1431" y="11"/>
                    <a:pt x="1432" y="12"/>
                  </a:cubicBezTo>
                  <a:cubicBezTo>
                    <a:pt x="1432" y="13"/>
                    <a:pt x="1435" y="14"/>
                    <a:pt x="1436" y="14"/>
                  </a:cubicBezTo>
                  <a:cubicBezTo>
                    <a:pt x="1437" y="14"/>
                    <a:pt x="1437" y="14"/>
                    <a:pt x="1438" y="15"/>
                  </a:cubicBezTo>
                  <a:cubicBezTo>
                    <a:pt x="1439" y="15"/>
                    <a:pt x="1440" y="16"/>
                    <a:pt x="1440" y="17"/>
                  </a:cubicBezTo>
                  <a:cubicBezTo>
                    <a:pt x="1440" y="18"/>
                    <a:pt x="1439" y="18"/>
                    <a:pt x="1440" y="19"/>
                  </a:cubicBezTo>
                  <a:cubicBezTo>
                    <a:pt x="1441" y="19"/>
                    <a:pt x="1443" y="20"/>
                    <a:pt x="1442" y="21"/>
                  </a:cubicBezTo>
                  <a:cubicBezTo>
                    <a:pt x="1441" y="22"/>
                    <a:pt x="1442" y="24"/>
                    <a:pt x="1441" y="25"/>
                  </a:cubicBezTo>
                  <a:cubicBezTo>
                    <a:pt x="1441" y="25"/>
                    <a:pt x="1438" y="27"/>
                    <a:pt x="1438" y="28"/>
                  </a:cubicBezTo>
                  <a:cubicBezTo>
                    <a:pt x="1438" y="28"/>
                    <a:pt x="1437" y="31"/>
                    <a:pt x="1437" y="32"/>
                  </a:cubicBezTo>
                  <a:cubicBezTo>
                    <a:pt x="1437" y="34"/>
                    <a:pt x="1437" y="35"/>
                    <a:pt x="1436" y="36"/>
                  </a:cubicBezTo>
                  <a:cubicBezTo>
                    <a:pt x="1435" y="37"/>
                    <a:pt x="1434" y="38"/>
                    <a:pt x="1434" y="38"/>
                  </a:cubicBezTo>
                  <a:cubicBezTo>
                    <a:pt x="1434" y="39"/>
                    <a:pt x="1435" y="40"/>
                    <a:pt x="1435" y="41"/>
                  </a:cubicBezTo>
                  <a:cubicBezTo>
                    <a:pt x="1436" y="41"/>
                    <a:pt x="1435" y="42"/>
                    <a:pt x="1435" y="43"/>
                  </a:cubicBezTo>
                  <a:cubicBezTo>
                    <a:pt x="1434" y="44"/>
                    <a:pt x="1432" y="47"/>
                    <a:pt x="1431" y="48"/>
                  </a:cubicBezTo>
                  <a:cubicBezTo>
                    <a:pt x="1431" y="48"/>
                    <a:pt x="1431" y="49"/>
                    <a:pt x="1431" y="49"/>
                  </a:cubicBezTo>
                  <a:cubicBezTo>
                    <a:pt x="1430" y="49"/>
                    <a:pt x="1429" y="50"/>
                    <a:pt x="1429" y="51"/>
                  </a:cubicBezTo>
                  <a:cubicBezTo>
                    <a:pt x="1429" y="52"/>
                    <a:pt x="1429" y="53"/>
                    <a:pt x="1428" y="55"/>
                  </a:cubicBezTo>
                  <a:cubicBezTo>
                    <a:pt x="1427" y="56"/>
                    <a:pt x="1426" y="58"/>
                    <a:pt x="1424" y="59"/>
                  </a:cubicBezTo>
                  <a:cubicBezTo>
                    <a:pt x="1423" y="59"/>
                    <a:pt x="1422" y="60"/>
                    <a:pt x="1422" y="61"/>
                  </a:cubicBezTo>
                  <a:cubicBezTo>
                    <a:pt x="1422" y="62"/>
                    <a:pt x="1421" y="63"/>
                    <a:pt x="1421" y="63"/>
                  </a:cubicBezTo>
                  <a:cubicBezTo>
                    <a:pt x="1420" y="64"/>
                    <a:pt x="1419" y="66"/>
                    <a:pt x="1418" y="66"/>
                  </a:cubicBezTo>
                  <a:cubicBezTo>
                    <a:pt x="1418" y="67"/>
                    <a:pt x="1417" y="68"/>
                    <a:pt x="1417" y="69"/>
                  </a:cubicBezTo>
                  <a:cubicBezTo>
                    <a:pt x="1418" y="69"/>
                    <a:pt x="1419" y="70"/>
                    <a:pt x="1420" y="69"/>
                  </a:cubicBezTo>
                  <a:cubicBezTo>
                    <a:pt x="1421" y="69"/>
                    <a:pt x="1421" y="68"/>
                    <a:pt x="1422" y="68"/>
                  </a:cubicBezTo>
                  <a:cubicBezTo>
                    <a:pt x="1423" y="68"/>
                    <a:pt x="1425" y="69"/>
                    <a:pt x="1425" y="69"/>
                  </a:cubicBezTo>
                  <a:cubicBezTo>
                    <a:pt x="1425" y="70"/>
                    <a:pt x="1427" y="72"/>
                    <a:pt x="1428" y="72"/>
                  </a:cubicBezTo>
                  <a:cubicBezTo>
                    <a:pt x="1429" y="72"/>
                    <a:pt x="1430" y="72"/>
                    <a:pt x="1430" y="73"/>
                  </a:cubicBezTo>
                  <a:cubicBezTo>
                    <a:pt x="1430" y="74"/>
                    <a:pt x="1431" y="75"/>
                    <a:pt x="1432" y="75"/>
                  </a:cubicBezTo>
                  <a:cubicBezTo>
                    <a:pt x="1433" y="75"/>
                    <a:pt x="1435" y="75"/>
                    <a:pt x="1436" y="75"/>
                  </a:cubicBezTo>
                  <a:cubicBezTo>
                    <a:pt x="1437" y="75"/>
                    <a:pt x="1437" y="78"/>
                    <a:pt x="1438" y="77"/>
                  </a:cubicBezTo>
                  <a:cubicBezTo>
                    <a:pt x="1439" y="76"/>
                    <a:pt x="1440" y="76"/>
                    <a:pt x="1441" y="77"/>
                  </a:cubicBezTo>
                  <a:cubicBezTo>
                    <a:pt x="1441" y="77"/>
                    <a:pt x="1442" y="77"/>
                    <a:pt x="1443" y="77"/>
                  </a:cubicBezTo>
                  <a:cubicBezTo>
                    <a:pt x="1445" y="77"/>
                    <a:pt x="1445" y="77"/>
                    <a:pt x="1446" y="78"/>
                  </a:cubicBezTo>
                  <a:cubicBezTo>
                    <a:pt x="1447" y="79"/>
                    <a:pt x="1446" y="81"/>
                    <a:pt x="1447" y="82"/>
                  </a:cubicBezTo>
                  <a:cubicBezTo>
                    <a:pt x="1447" y="82"/>
                    <a:pt x="1449" y="83"/>
                    <a:pt x="1450" y="85"/>
                  </a:cubicBezTo>
                  <a:cubicBezTo>
                    <a:pt x="1450" y="86"/>
                    <a:pt x="1451" y="88"/>
                    <a:pt x="1452" y="88"/>
                  </a:cubicBezTo>
                  <a:cubicBezTo>
                    <a:pt x="1452" y="88"/>
                    <a:pt x="1455" y="88"/>
                    <a:pt x="1456" y="88"/>
                  </a:cubicBezTo>
                  <a:cubicBezTo>
                    <a:pt x="1457" y="89"/>
                    <a:pt x="1459" y="89"/>
                    <a:pt x="1460" y="89"/>
                  </a:cubicBezTo>
                  <a:cubicBezTo>
                    <a:pt x="1461" y="89"/>
                    <a:pt x="1463" y="88"/>
                    <a:pt x="1463" y="87"/>
                  </a:cubicBezTo>
                  <a:cubicBezTo>
                    <a:pt x="1464" y="86"/>
                    <a:pt x="1463" y="85"/>
                    <a:pt x="1464" y="84"/>
                  </a:cubicBezTo>
                  <a:cubicBezTo>
                    <a:pt x="1465" y="83"/>
                    <a:pt x="1467" y="78"/>
                    <a:pt x="1467" y="77"/>
                  </a:cubicBezTo>
                  <a:cubicBezTo>
                    <a:pt x="1467" y="77"/>
                    <a:pt x="1467" y="75"/>
                    <a:pt x="1467" y="75"/>
                  </a:cubicBezTo>
                  <a:cubicBezTo>
                    <a:pt x="1469" y="74"/>
                    <a:pt x="1469" y="74"/>
                    <a:pt x="1469" y="74"/>
                  </a:cubicBezTo>
                  <a:cubicBezTo>
                    <a:pt x="1469" y="74"/>
                    <a:pt x="1468" y="72"/>
                    <a:pt x="1469" y="72"/>
                  </a:cubicBezTo>
                  <a:cubicBezTo>
                    <a:pt x="1469" y="72"/>
                    <a:pt x="1470" y="70"/>
                    <a:pt x="1470" y="69"/>
                  </a:cubicBezTo>
                  <a:cubicBezTo>
                    <a:pt x="1470" y="67"/>
                    <a:pt x="1470" y="65"/>
                    <a:pt x="1471" y="65"/>
                  </a:cubicBezTo>
                  <a:cubicBezTo>
                    <a:pt x="1471" y="65"/>
                    <a:pt x="1472" y="66"/>
                    <a:pt x="1472" y="67"/>
                  </a:cubicBezTo>
                  <a:cubicBezTo>
                    <a:pt x="1473" y="68"/>
                    <a:pt x="1474" y="68"/>
                    <a:pt x="1475" y="68"/>
                  </a:cubicBezTo>
                  <a:cubicBezTo>
                    <a:pt x="1477" y="68"/>
                    <a:pt x="1477" y="68"/>
                    <a:pt x="1478" y="68"/>
                  </a:cubicBezTo>
                  <a:cubicBezTo>
                    <a:pt x="1479" y="67"/>
                    <a:pt x="1480" y="67"/>
                    <a:pt x="1480" y="67"/>
                  </a:cubicBezTo>
                  <a:cubicBezTo>
                    <a:pt x="1481" y="68"/>
                    <a:pt x="1481" y="70"/>
                    <a:pt x="1482" y="71"/>
                  </a:cubicBezTo>
                  <a:cubicBezTo>
                    <a:pt x="1483" y="72"/>
                    <a:pt x="1484" y="72"/>
                    <a:pt x="1485" y="73"/>
                  </a:cubicBezTo>
                  <a:cubicBezTo>
                    <a:pt x="1486" y="74"/>
                    <a:pt x="1487" y="75"/>
                    <a:pt x="1488" y="74"/>
                  </a:cubicBezTo>
                  <a:cubicBezTo>
                    <a:pt x="1488" y="74"/>
                    <a:pt x="1488" y="72"/>
                    <a:pt x="1489" y="73"/>
                  </a:cubicBezTo>
                  <a:cubicBezTo>
                    <a:pt x="1490" y="74"/>
                    <a:pt x="1492" y="76"/>
                    <a:pt x="1492" y="77"/>
                  </a:cubicBezTo>
                  <a:cubicBezTo>
                    <a:pt x="1492" y="77"/>
                    <a:pt x="1492" y="79"/>
                    <a:pt x="1492" y="80"/>
                  </a:cubicBezTo>
                  <a:cubicBezTo>
                    <a:pt x="1492" y="81"/>
                    <a:pt x="1494" y="81"/>
                    <a:pt x="1495" y="81"/>
                  </a:cubicBezTo>
                  <a:cubicBezTo>
                    <a:pt x="1496" y="81"/>
                    <a:pt x="1498" y="81"/>
                    <a:pt x="1498" y="82"/>
                  </a:cubicBezTo>
                  <a:cubicBezTo>
                    <a:pt x="1499" y="82"/>
                    <a:pt x="1500" y="82"/>
                    <a:pt x="1501" y="82"/>
                  </a:cubicBezTo>
                  <a:cubicBezTo>
                    <a:pt x="1502" y="81"/>
                    <a:pt x="1502" y="80"/>
                    <a:pt x="1503" y="80"/>
                  </a:cubicBezTo>
                  <a:cubicBezTo>
                    <a:pt x="1504" y="80"/>
                    <a:pt x="1505" y="80"/>
                    <a:pt x="1505" y="81"/>
                  </a:cubicBezTo>
                  <a:cubicBezTo>
                    <a:pt x="1505" y="82"/>
                    <a:pt x="1506" y="82"/>
                    <a:pt x="1506" y="82"/>
                  </a:cubicBezTo>
                  <a:cubicBezTo>
                    <a:pt x="1507" y="81"/>
                    <a:pt x="1508" y="81"/>
                    <a:pt x="1509" y="81"/>
                  </a:cubicBezTo>
                  <a:cubicBezTo>
                    <a:pt x="1510" y="81"/>
                    <a:pt x="1511" y="81"/>
                    <a:pt x="1511" y="82"/>
                  </a:cubicBezTo>
                  <a:cubicBezTo>
                    <a:pt x="1511" y="82"/>
                    <a:pt x="1508" y="83"/>
                    <a:pt x="1509" y="84"/>
                  </a:cubicBezTo>
                  <a:cubicBezTo>
                    <a:pt x="1510" y="84"/>
                    <a:pt x="1511" y="85"/>
                    <a:pt x="1511" y="87"/>
                  </a:cubicBezTo>
                  <a:cubicBezTo>
                    <a:pt x="1511" y="88"/>
                    <a:pt x="1510" y="88"/>
                    <a:pt x="1510" y="89"/>
                  </a:cubicBezTo>
                  <a:cubicBezTo>
                    <a:pt x="1510" y="90"/>
                    <a:pt x="1510" y="91"/>
                    <a:pt x="1509" y="91"/>
                  </a:cubicBezTo>
                  <a:cubicBezTo>
                    <a:pt x="1508" y="91"/>
                    <a:pt x="1508" y="92"/>
                    <a:pt x="1507" y="92"/>
                  </a:cubicBezTo>
                  <a:cubicBezTo>
                    <a:pt x="1506" y="93"/>
                    <a:pt x="1504" y="93"/>
                    <a:pt x="1505" y="94"/>
                  </a:cubicBezTo>
                  <a:cubicBezTo>
                    <a:pt x="1505" y="95"/>
                    <a:pt x="1506" y="97"/>
                    <a:pt x="1505" y="98"/>
                  </a:cubicBezTo>
                  <a:cubicBezTo>
                    <a:pt x="1505" y="99"/>
                    <a:pt x="1507" y="100"/>
                    <a:pt x="1507" y="102"/>
                  </a:cubicBezTo>
                  <a:cubicBezTo>
                    <a:pt x="1508" y="104"/>
                    <a:pt x="1509" y="107"/>
                    <a:pt x="1510" y="107"/>
                  </a:cubicBezTo>
                  <a:cubicBezTo>
                    <a:pt x="1510" y="107"/>
                    <a:pt x="1512" y="106"/>
                    <a:pt x="1512" y="108"/>
                  </a:cubicBezTo>
                  <a:cubicBezTo>
                    <a:pt x="1513" y="110"/>
                    <a:pt x="1513" y="111"/>
                    <a:pt x="1513" y="113"/>
                  </a:cubicBezTo>
                  <a:cubicBezTo>
                    <a:pt x="1512" y="114"/>
                    <a:pt x="1513" y="114"/>
                    <a:pt x="1514" y="115"/>
                  </a:cubicBezTo>
                  <a:cubicBezTo>
                    <a:pt x="1514" y="116"/>
                    <a:pt x="1515" y="118"/>
                    <a:pt x="1516" y="119"/>
                  </a:cubicBezTo>
                  <a:cubicBezTo>
                    <a:pt x="1517" y="120"/>
                    <a:pt x="1519" y="123"/>
                    <a:pt x="1519" y="124"/>
                  </a:cubicBezTo>
                  <a:cubicBezTo>
                    <a:pt x="1518" y="126"/>
                    <a:pt x="1518" y="127"/>
                    <a:pt x="1519" y="127"/>
                  </a:cubicBezTo>
                  <a:cubicBezTo>
                    <a:pt x="1520" y="128"/>
                    <a:pt x="1521" y="130"/>
                    <a:pt x="1522" y="132"/>
                  </a:cubicBezTo>
                  <a:cubicBezTo>
                    <a:pt x="1524" y="133"/>
                    <a:pt x="1524" y="135"/>
                    <a:pt x="1525" y="136"/>
                  </a:cubicBezTo>
                  <a:cubicBezTo>
                    <a:pt x="1526" y="136"/>
                    <a:pt x="1527" y="137"/>
                    <a:pt x="1527" y="138"/>
                  </a:cubicBezTo>
                  <a:cubicBezTo>
                    <a:pt x="1526" y="139"/>
                    <a:pt x="1525" y="139"/>
                    <a:pt x="1526" y="140"/>
                  </a:cubicBezTo>
                  <a:cubicBezTo>
                    <a:pt x="1528" y="141"/>
                    <a:pt x="1529" y="141"/>
                    <a:pt x="1530" y="142"/>
                  </a:cubicBezTo>
                  <a:cubicBezTo>
                    <a:pt x="1530" y="143"/>
                    <a:pt x="1529" y="143"/>
                    <a:pt x="1529" y="144"/>
                  </a:cubicBezTo>
                  <a:cubicBezTo>
                    <a:pt x="1528" y="145"/>
                    <a:pt x="1529" y="145"/>
                    <a:pt x="1530" y="145"/>
                  </a:cubicBezTo>
                  <a:cubicBezTo>
                    <a:pt x="1530" y="146"/>
                    <a:pt x="1530" y="146"/>
                    <a:pt x="1530" y="147"/>
                  </a:cubicBezTo>
                  <a:cubicBezTo>
                    <a:pt x="1530" y="148"/>
                    <a:pt x="1530" y="150"/>
                    <a:pt x="1531" y="150"/>
                  </a:cubicBezTo>
                  <a:cubicBezTo>
                    <a:pt x="1531" y="151"/>
                    <a:pt x="1533" y="150"/>
                    <a:pt x="1533" y="151"/>
                  </a:cubicBezTo>
                  <a:cubicBezTo>
                    <a:pt x="1533" y="153"/>
                    <a:pt x="1533" y="154"/>
                    <a:pt x="1534" y="154"/>
                  </a:cubicBezTo>
                  <a:cubicBezTo>
                    <a:pt x="1535" y="154"/>
                    <a:pt x="1536" y="154"/>
                    <a:pt x="1537" y="155"/>
                  </a:cubicBezTo>
                  <a:cubicBezTo>
                    <a:pt x="1537" y="155"/>
                    <a:pt x="1537" y="156"/>
                    <a:pt x="1537" y="157"/>
                  </a:cubicBezTo>
                  <a:cubicBezTo>
                    <a:pt x="1537" y="158"/>
                    <a:pt x="1539" y="161"/>
                    <a:pt x="1540" y="161"/>
                  </a:cubicBezTo>
                  <a:cubicBezTo>
                    <a:pt x="1540" y="162"/>
                    <a:pt x="1542" y="162"/>
                    <a:pt x="1542" y="161"/>
                  </a:cubicBezTo>
                  <a:cubicBezTo>
                    <a:pt x="1542" y="160"/>
                    <a:pt x="1544" y="161"/>
                    <a:pt x="1545" y="161"/>
                  </a:cubicBezTo>
                  <a:cubicBezTo>
                    <a:pt x="1546" y="161"/>
                    <a:pt x="1549" y="161"/>
                    <a:pt x="1550" y="162"/>
                  </a:cubicBezTo>
                  <a:cubicBezTo>
                    <a:pt x="1552" y="162"/>
                    <a:pt x="1553" y="163"/>
                    <a:pt x="1555" y="163"/>
                  </a:cubicBezTo>
                  <a:cubicBezTo>
                    <a:pt x="1556" y="163"/>
                    <a:pt x="1557" y="164"/>
                    <a:pt x="1557" y="164"/>
                  </a:cubicBezTo>
                  <a:cubicBezTo>
                    <a:pt x="1558" y="163"/>
                    <a:pt x="1560" y="161"/>
                    <a:pt x="1561" y="161"/>
                  </a:cubicBezTo>
                  <a:cubicBezTo>
                    <a:pt x="1562" y="161"/>
                    <a:pt x="1562" y="161"/>
                    <a:pt x="1563" y="160"/>
                  </a:cubicBezTo>
                  <a:cubicBezTo>
                    <a:pt x="1564" y="160"/>
                    <a:pt x="1566" y="160"/>
                    <a:pt x="1566" y="159"/>
                  </a:cubicBezTo>
                  <a:cubicBezTo>
                    <a:pt x="1566" y="158"/>
                    <a:pt x="1566" y="158"/>
                    <a:pt x="1567" y="158"/>
                  </a:cubicBezTo>
                  <a:cubicBezTo>
                    <a:pt x="1568" y="158"/>
                    <a:pt x="1570" y="158"/>
                    <a:pt x="1571" y="157"/>
                  </a:cubicBezTo>
                  <a:cubicBezTo>
                    <a:pt x="1572" y="157"/>
                    <a:pt x="1573" y="156"/>
                    <a:pt x="1573" y="156"/>
                  </a:cubicBezTo>
                  <a:cubicBezTo>
                    <a:pt x="1573" y="155"/>
                    <a:pt x="1574" y="154"/>
                    <a:pt x="1574" y="154"/>
                  </a:cubicBezTo>
                  <a:cubicBezTo>
                    <a:pt x="1575" y="154"/>
                    <a:pt x="1576" y="154"/>
                    <a:pt x="1577" y="152"/>
                  </a:cubicBezTo>
                  <a:cubicBezTo>
                    <a:pt x="1577" y="150"/>
                    <a:pt x="1577" y="149"/>
                    <a:pt x="1577" y="148"/>
                  </a:cubicBezTo>
                  <a:cubicBezTo>
                    <a:pt x="1578" y="146"/>
                    <a:pt x="1578" y="145"/>
                    <a:pt x="1579" y="146"/>
                  </a:cubicBezTo>
                  <a:cubicBezTo>
                    <a:pt x="1580" y="147"/>
                    <a:pt x="1582" y="148"/>
                    <a:pt x="1583" y="148"/>
                  </a:cubicBezTo>
                  <a:cubicBezTo>
                    <a:pt x="1584" y="147"/>
                    <a:pt x="1585" y="147"/>
                    <a:pt x="1586" y="147"/>
                  </a:cubicBezTo>
                  <a:cubicBezTo>
                    <a:pt x="1587" y="148"/>
                    <a:pt x="1588" y="149"/>
                    <a:pt x="1589" y="150"/>
                  </a:cubicBezTo>
                  <a:cubicBezTo>
                    <a:pt x="1590" y="151"/>
                    <a:pt x="1592" y="152"/>
                    <a:pt x="1592" y="151"/>
                  </a:cubicBezTo>
                  <a:cubicBezTo>
                    <a:pt x="1593" y="150"/>
                    <a:pt x="1594" y="149"/>
                    <a:pt x="1595" y="149"/>
                  </a:cubicBezTo>
                  <a:cubicBezTo>
                    <a:pt x="1596" y="148"/>
                    <a:pt x="1598" y="149"/>
                    <a:pt x="1599" y="148"/>
                  </a:cubicBezTo>
                  <a:cubicBezTo>
                    <a:pt x="1600" y="148"/>
                    <a:pt x="1600" y="145"/>
                    <a:pt x="1602" y="145"/>
                  </a:cubicBezTo>
                  <a:cubicBezTo>
                    <a:pt x="1603" y="145"/>
                    <a:pt x="1605" y="145"/>
                    <a:pt x="1605" y="145"/>
                  </a:cubicBezTo>
                  <a:cubicBezTo>
                    <a:pt x="1606" y="144"/>
                    <a:pt x="1607" y="144"/>
                    <a:pt x="1608" y="144"/>
                  </a:cubicBezTo>
                  <a:cubicBezTo>
                    <a:pt x="1609" y="144"/>
                    <a:pt x="1611" y="146"/>
                    <a:pt x="1611" y="146"/>
                  </a:cubicBezTo>
                  <a:cubicBezTo>
                    <a:pt x="1612" y="147"/>
                    <a:pt x="1612" y="148"/>
                    <a:pt x="1614" y="148"/>
                  </a:cubicBezTo>
                  <a:cubicBezTo>
                    <a:pt x="1615" y="148"/>
                    <a:pt x="1615" y="148"/>
                    <a:pt x="1616" y="148"/>
                  </a:cubicBezTo>
                  <a:cubicBezTo>
                    <a:pt x="1617" y="148"/>
                    <a:pt x="1619" y="148"/>
                    <a:pt x="1619" y="147"/>
                  </a:cubicBezTo>
                  <a:cubicBezTo>
                    <a:pt x="1619" y="146"/>
                    <a:pt x="1620" y="145"/>
                    <a:pt x="1619" y="144"/>
                  </a:cubicBezTo>
                  <a:cubicBezTo>
                    <a:pt x="1619" y="143"/>
                    <a:pt x="1618" y="140"/>
                    <a:pt x="1620" y="140"/>
                  </a:cubicBezTo>
                  <a:cubicBezTo>
                    <a:pt x="1621" y="139"/>
                    <a:pt x="1621" y="137"/>
                    <a:pt x="1622" y="137"/>
                  </a:cubicBezTo>
                  <a:cubicBezTo>
                    <a:pt x="1623" y="137"/>
                    <a:pt x="1626" y="137"/>
                    <a:pt x="1627" y="138"/>
                  </a:cubicBezTo>
                  <a:cubicBezTo>
                    <a:pt x="1628" y="139"/>
                    <a:pt x="1630" y="141"/>
                    <a:pt x="1630" y="140"/>
                  </a:cubicBezTo>
                  <a:cubicBezTo>
                    <a:pt x="1631" y="140"/>
                    <a:pt x="1632" y="139"/>
                    <a:pt x="1633" y="139"/>
                  </a:cubicBezTo>
                  <a:cubicBezTo>
                    <a:pt x="1634" y="138"/>
                    <a:pt x="1637" y="136"/>
                    <a:pt x="1636" y="135"/>
                  </a:cubicBezTo>
                  <a:cubicBezTo>
                    <a:pt x="1636" y="135"/>
                    <a:pt x="1636" y="133"/>
                    <a:pt x="1638" y="133"/>
                  </a:cubicBezTo>
                  <a:cubicBezTo>
                    <a:pt x="1639" y="133"/>
                    <a:pt x="1641" y="133"/>
                    <a:pt x="1642" y="133"/>
                  </a:cubicBezTo>
                  <a:cubicBezTo>
                    <a:pt x="1643" y="132"/>
                    <a:pt x="1642" y="132"/>
                    <a:pt x="1643" y="130"/>
                  </a:cubicBezTo>
                  <a:cubicBezTo>
                    <a:pt x="1643" y="129"/>
                    <a:pt x="1644" y="128"/>
                    <a:pt x="1644" y="127"/>
                  </a:cubicBezTo>
                  <a:cubicBezTo>
                    <a:pt x="1645" y="126"/>
                    <a:pt x="1645" y="126"/>
                    <a:pt x="1644" y="125"/>
                  </a:cubicBezTo>
                  <a:cubicBezTo>
                    <a:pt x="1644" y="124"/>
                    <a:pt x="1643" y="123"/>
                    <a:pt x="1643" y="122"/>
                  </a:cubicBezTo>
                  <a:cubicBezTo>
                    <a:pt x="1643" y="121"/>
                    <a:pt x="1643" y="121"/>
                    <a:pt x="1645" y="121"/>
                  </a:cubicBezTo>
                  <a:cubicBezTo>
                    <a:pt x="1646" y="120"/>
                    <a:pt x="1646" y="118"/>
                    <a:pt x="1648" y="118"/>
                  </a:cubicBezTo>
                  <a:cubicBezTo>
                    <a:pt x="1649" y="118"/>
                    <a:pt x="1650" y="115"/>
                    <a:pt x="1650" y="114"/>
                  </a:cubicBezTo>
                  <a:cubicBezTo>
                    <a:pt x="1649" y="113"/>
                    <a:pt x="1648" y="112"/>
                    <a:pt x="1648" y="110"/>
                  </a:cubicBezTo>
                  <a:cubicBezTo>
                    <a:pt x="1648" y="108"/>
                    <a:pt x="1649" y="105"/>
                    <a:pt x="1650" y="105"/>
                  </a:cubicBezTo>
                  <a:cubicBezTo>
                    <a:pt x="1651" y="105"/>
                    <a:pt x="1650" y="107"/>
                    <a:pt x="1652" y="107"/>
                  </a:cubicBezTo>
                  <a:cubicBezTo>
                    <a:pt x="1653" y="107"/>
                    <a:pt x="1654" y="106"/>
                    <a:pt x="1655" y="106"/>
                  </a:cubicBezTo>
                  <a:cubicBezTo>
                    <a:pt x="1656" y="106"/>
                    <a:pt x="1659" y="105"/>
                    <a:pt x="1660" y="105"/>
                  </a:cubicBezTo>
                  <a:cubicBezTo>
                    <a:pt x="1661" y="106"/>
                    <a:pt x="1661" y="107"/>
                    <a:pt x="1662" y="106"/>
                  </a:cubicBezTo>
                  <a:cubicBezTo>
                    <a:pt x="1663" y="105"/>
                    <a:pt x="1664" y="104"/>
                    <a:pt x="1664" y="106"/>
                  </a:cubicBezTo>
                  <a:cubicBezTo>
                    <a:pt x="1665" y="107"/>
                    <a:pt x="1665" y="108"/>
                    <a:pt x="1667" y="109"/>
                  </a:cubicBezTo>
                  <a:cubicBezTo>
                    <a:pt x="1668" y="109"/>
                    <a:pt x="1675" y="113"/>
                    <a:pt x="1676" y="115"/>
                  </a:cubicBezTo>
                  <a:cubicBezTo>
                    <a:pt x="1678" y="116"/>
                    <a:pt x="1678" y="116"/>
                    <a:pt x="1679" y="118"/>
                  </a:cubicBezTo>
                  <a:cubicBezTo>
                    <a:pt x="1680" y="119"/>
                    <a:pt x="1682" y="121"/>
                    <a:pt x="1683" y="122"/>
                  </a:cubicBezTo>
                  <a:cubicBezTo>
                    <a:pt x="1684" y="123"/>
                    <a:pt x="1685" y="124"/>
                    <a:pt x="1687" y="125"/>
                  </a:cubicBezTo>
                  <a:cubicBezTo>
                    <a:pt x="1688" y="126"/>
                    <a:pt x="1689" y="126"/>
                    <a:pt x="1690" y="127"/>
                  </a:cubicBezTo>
                  <a:cubicBezTo>
                    <a:pt x="1691" y="129"/>
                    <a:pt x="1694" y="131"/>
                    <a:pt x="1694" y="132"/>
                  </a:cubicBezTo>
                  <a:cubicBezTo>
                    <a:pt x="1694" y="133"/>
                    <a:pt x="1694" y="134"/>
                    <a:pt x="1696" y="134"/>
                  </a:cubicBezTo>
                  <a:cubicBezTo>
                    <a:pt x="1698" y="134"/>
                    <a:pt x="1698" y="133"/>
                    <a:pt x="1699" y="134"/>
                  </a:cubicBezTo>
                  <a:cubicBezTo>
                    <a:pt x="1700" y="135"/>
                    <a:pt x="1700" y="135"/>
                    <a:pt x="1700" y="135"/>
                  </a:cubicBezTo>
                  <a:cubicBezTo>
                    <a:pt x="1702" y="137"/>
                    <a:pt x="1701" y="137"/>
                    <a:pt x="1702" y="138"/>
                  </a:cubicBezTo>
                  <a:cubicBezTo>
                    <a:pt x="1702" y="139"/>
                    <a:pt x="1703" y="141"/>
                    <a:pt x="1704" y="140"/>
                  </a:cubicBezTo>
                  <a:cubicBezTo>
                    <a:pt x="1705" y="140"/>
                    <a:pt x="1706" y="140"/>
                    <a:pt x="1706" y="141"/>
                  </a:cubicBezTo>
                  <a:cubicBezTo>
                    <a:pt x="1707" y="142"/>
                    <a:pt x="1708" y="142"/>
                    <a:pt x="1708" y="141"/>
                  </a:cubicBezTo>
                  <a:cubicBezTo>
                    <a:pt x="1709" y="140"/>
                    <a:pt x="1709" y="140"/>
                    <a:pt x="1710" y="140"/>
                  </a:cubicBezTo>
                  <a:cubicBezTo>
                    <a:pt x="1710" y="140"/>
                    <a:pt x="1710" y="140"/>
                    <a:pt x="1710" y="142"/>
                  </a:cubicBezTo>
                  <a:cubicBezTo>
                    <a:pt x="1709" y="144"/>
                    <a:pt x="1712" y="145"/>
                    <a:pt x="1712" y="145"/>
                  </a:cubicBezTo>
                  <a:cubicBezTo>
                    <a:pt x="1713" y="145"/>
                    <a:pt x="1715" y="146"/>
                    <a:pt x="1715" y="148"/>
                  </a:cubicBezTo>
                  <a:cubicBezTo>
                    <a:pt x="1715" y="149"/>
                    <a:pt x="1715" y="151"/>
                    <a:pt x="1716" y="151"/>
                  </a:cubicBezTo>
                  <a:cubicBezTo>
                    <a:pt x="1717" y="152"/>
                    <a:pt x="1719" y="153"/>
                    <a:pt x="1718" y="155"/>
                  </a:cubicBezTo>
                  <a:cubicBezTo>
                    <a:pt x="1716" y="156"/>
                    <a:pt x="1716" y="157"/>
                    <a:pt x="1716" y="158"/>
                  </a:cubicBezTo>
                  <a:cubicBezTo>
                    <a:pt x="1716" y="160"/>
                    <a:pt x="1716" y="162"/>
                    <a:pt x="1716" y="162"/>
                  </a:cubicBezTo>
                  <a:cubicBezTo>
                    <a:pt x="1715" y="162"/>
                    <a:pt x="1715" y="162"/>
                    <a:pt x="1715" y="161"/>
                  </a:cubicBezTo>
                  <a:cubicBezTo>
                    <a:pt x="1714" y="160"/>
                    <a:pt x="1713" y="159"/>
                    <a:pt x="1713" y="161"/>
                  </a:cubicBezTo>
                  <a:cubicBezTo>
                    <a:pt x="1713" y="163"/>
                    <a:pt x="1713" y="163"/>
                    <a:pt x="1713" y="165"/>
                  </a:cubicBezTo>
                  <a:cubicBezTo>
                    <a:pt x="1712" y="166"/>
                    <a:pt x="1712" y="167"/>
                    <a:pt x="1712" y="167"/>
                  </a:cubicBezTo>
                  <a:cubicBezTo>
                    <a:pt x="1712" y="168"/>
                    <a:pt x="1712" y="169"/>
                    <a:pt x="1711" y="169"/>
                  </a:cubicBezTo>
                  <a:cubicBezTo>
                    <a:pt x="1710" y="171"/>
                    <a:pt x="1710" y="171"/>
                    <a:pt x="1709" y="171"/>
                  </a:cubicBezTo>
                  <a:cubicBezTo>
                    <a:pt x="1709" y="171"/>
                    <a:pt x="1708" y="171"/>
                    <a:pt x="1709" y="172"/>
                  </a:cubicBezTo>
                  <a:cubicBezTo>
                    <a:pt x="1710" y="173"/>
                    <a:pt x="1711" y="175"/>
                    <a:pt x="1708" y="174"/>
                  </a:cubicBezTo>
                  <a:cubicBezTo>
                    <a:pt x="1706" y="173"/>
                    <a:pt x="1706" y="175"/>
                    <a:pt x="1705" y="175"/>
                  </a:cubicBezTo>
                  <a:cubicBezTo>
                    <a:pt x="1705" y="176"/>
                    <a:pt x="1706" y="178"/>
                    <a:pt x="1708" y="178"/>
                  </a:cubicBezTo>
                  <a:cubicBezTo>
                    <a:pt x="1709" y="178"/>
                    <a:pt x="1711" y="179"/>
                    <a:pt x="1710" y="180"/>
                  </a:cubicBezTo>
                  <a:cubicBezTo>
                    <a:pt x="1709" y="182"/>
                    <a:pt x="1708" y="183"/>
                    <a:pt x="1710" y="185"/>
                  </a:cubicBezTo>
                  <a:cubicBezTo>
                    <a:pt x="1711" y="187"/>
                    <a:pt x="1713" y="189"/>
                    <a:pt x="1713" y="191"/>
                  </a:cubicBezTo>
                  <a:cubicBezTo>
                    <a:pt x="1713" y="193"/>
                    <a:pt x="1713" y="194"/>
                    <a:pt x="1711" y="195"/>
                  </a:cubicBezTo>
                  <a:cubicBezTo>
                    <a:pt x="1709" y="195"/>
                    <a:pt x="1709" y="197"/>
                    <a:pt x="1708" y="199"/>
                  </a:cubicBezTo>
                  <a:cubicBezTo>
                    <a:pt x="1707" y="200"/>
                    <a:pt x="1706" y="201"/>
                    <a:pt x="1706" y="202"/>
                  </a:cubicBezTo>
                  <a:cubicBezTo>
                    <a:pt x="1706" y="203"/>
                    <a:pt x="1705" y="203"/>
                    <a:pt x="1704" y="204"/>
                  </a:cubicBezTo>
                  <a:cubicBezTo>
                    <a:pt x="1703" y="205"/>
                    <a:pt x="1701" y="205"/>
                    <a:pt x="1702" y="207"/>
                  </a:cubicBezTo>
                  <a:cubicBezTo>
                    <a:pt x="1703" y="208"/>
                    <a:pt x="1704" y="209"/>
                    <a:pt x="1703" y="209"/>
                  </a:cubicBezTo>
                  <a:cubicBezTo>
                    <a:pt x="1702" y="209"/>
                    <a:pt x="1701" y="208"/>
                    <a:pt x="1701" y="208"/>
                  </a:cubicBezTo>
                  <a:cubicBezTo>
                    <a:pt x="1701" y="208"/>
                    <a:pt x="1699" y="208"/>
                    <a:pt x="1700" y="209"/>
                  </a:cubicBezTo>
                  <a:cubicBezTo>
                    <a:pt x="1700" y="210"/>
                    <a:pt x="1701" y="210"/>
                    <a:pt x="1701" y="211"/>
                  </a:cubicBezTo>
                  <a:cubicBezTo>
                    <a:pt x="1702" y="212"/>
                    <a:pt x="1703" y="213"/>
                    <a:pt x="1702" y="214"/>
                  </a:cubicBezTo>
                  <a:cubicBezTo>
                    <a:pt x="1701" y="214"/>
                    <a:pt x="1700" y="216"/>
                    <a:pt x="1701" y="217"/>
                  </a:cubicBezTo>
                  <a:cubicBezTo>
                    <a:pt x="1702" y="218"/>
                    <a:pt x="1702" y="218"/>
                    <a:pt x="1701" y="219"/>
                  </a:cubicBezTo>
                  <a:cubicBezTo>
                    <a:pt x="1699" y="220"/>
                    <a:pt x="1699" y="220"/>
                    <a:pt x="1699" y="221"/>
                  </a:cubicBezTo>
                  <a:cubicBezTo>
                    <a:pt x="1699" y="222"/>
                    <a:pt x="1699" y="223"/>
                    <a:pt x="1699" y="224"/>
                  </a:cubicBezTo>
                  <a:cubicBezTo>
                    <a:pt x="1700" y="225"/>
                    <a:pt x="1701" y="226"/>
                    <a:pt x="1700" y="228"/>
                  </a:cubicBezTo>
                  <a:cubicBezTo>
                    <a:pt x="1699" y="229"/>
                    <a:pt x="1698" y="229"/>
                    <a:pt x="1698" y="229"/>
                  </a:cubicBezTo>
                  <a:cubicBezTo>
                    <a:pt x="1697" y="230"/>
                    <a:pt x="1696" y="231"/>
                    <a:pt x="1696" y="232"/>
                  </a:cubicBezTo>
                  <a:cubicBezTo>
                    <a:pt x="1696" y="234"/>
                    <a:pt x="1698" y="234"/>
                    <a:pt x="1697" y="235"/>
                  </a:cubicBezTo>
                  <a:cubicBezTo>
                    <a:pt x="1696" y="236"/>
                    <a:pt x="1695" y="235"/>
                    <a:pt x="1694" y="235"/>
                  </a:cubicBezTo>
                  <a:cubicBezTo>
                    <a:pt x="1694" y="235"/>
                    <a:pt x="1693" y="236"/>
                    <a:pt x="1693" y="237"/>
                  </a:cubicBezTo>
                  <a:cubicBezTo>
                    <a:pt x="1692" y="238"/>
                    <a:pt x="1692" y="240"/>
                    <a:pt x="1693" y="241"/>
                  </a:cubicBezTo>
                  <a:cubicBezTo>
                    <a:pt x="1694" y="242"/>
                    <a:pt x="1694" y="242"/>
                    <a:pt x="1695" y="242"/>
                  </a:cubicBezTo>
                  <a:cubicBezTo>
                    <a:pt x="1697" y="242"/>
                    <a:pt x="1698" y="243"/>
                    <a:pt x="1696" y="244"/>
                  </a:cubicBezTo>
                  <a:cubicBezTo>
                    <a:pt x="1694" y="244"/>
                    <a:pt x="1694" y="243"/>
                    <a:pt x="1693" y="244"/>
                  </a:cubicBezTo>
                  <a:cubicBezTo>
                    <a:pt x="1692" y="245"/>
                    <a:pt x="1693" y="245"/>
                    <a:pt x="1694" y="245"/>
                  </a:cubicBezTo>
                  <a:cubicBezTo>
                    <a:pt x="1695" y="245"/>
                    <a:pt x="1696" y="246"/>
                    <a:pt x="1696" y="247"/>
                  </a:cubicBezTo>
                  <a:cubicBezTo>
                    <a:pt x="1696" y="248"/>
                    <a:pt x="1696" y="248"/>
                    <a:pt x="1695" y="249"/>
                  </a:cubicBezTo>
                  <a:cubicBezTo>
                    <a:pt x="1694" y="249"/>
                    <a:pt x="1693" y="249"/>
                    <a:pt x="1694" y="251"/>
                  </a:cubicBezTo>
                  <a:cubicBezTo>
                    <a:pt x="1694" y="252"/>
                    <a:pt x="1694" y="252"/>
                    <a:pt x="1692" y="252"/>
                  </a:cubicBezTo>
                  <a:cubicBezTo>
                    <a:pt x="1691" y="252"/>
                    <a:pt x="1689" y="253"/>
                    <a:pt x="1692" y="255"/>
                  </a:cubicBezTo>
                  <a:cubicBezTo>
                    <a:pt x="1695" y="256"/>
                    <a:pt x="1695" y="258"/>
                    <a:pt x="1695" y="258"/>
                  </a:cubicBezTo>
                  <a:cubicBezTo>
                    <a:pt x="1695" y="259"/>
                    <a:pt x="1697" y="261"/>
                    <a:pt x="1696" y="262"/>
                  </a:cubicBezTo>
                  <a:cubicBezTo>
                    <a:pt x="1696" y="263"/>
                    <a:pt x="1696" y="263"/>
                    <a:pt x="1695" y="264"/>
                  </a:cubicBezTo>
                  <a:cubicBezTo>
                    <a:pt x="1694" y="264"/>
                    <a:pt x="1692" y="265"/>
                    <a:pt x="1694" y="265"/>
                  </a:cubicBezTo>
                  <a:cubicBezTo>
                    <a:pt x="1695" y="266"/>
                    <a:pt x="1697" y="266"/>
                    <a:pt x="1697" y="267"/>
                  </a:cubicBezTo>
                  <a:cubicBezTo>
                    <a:pt x="1697" y="268"/>
                    <a:pt x="1697" y="270"/>
                    <a:pt x="1698" y="272"/>
                  </a:cubicBezTo>
                  <a:cubicBezTo>
                    <a:pt x="1698" y="273"/>
                    <a:pt x="1698" y="273"/>
                    <a:pt x="1698" y="274"/>
                  </a:cubicBezTo>
                  <a:cubicBezTo>
                    <a:pt x="1698" y="275"/>
                    <a:pt x="1700" y="278"/>
                    <a:pt x="1699" y="279"/>
                  </a:cubicBezTo>
                  <a:cubicBezTo>
                    <a:pt x="1697" y="279"/>
                    <a:pt x="1697" y="279"/>
                    <a:pt x="1696" y="279"/>
                  </a:cubicBezTo>
                  <a:cubicBezTo>
                    <a:pt x="1695" y="278"/>
                    <a:pt x="1694" y="278"/>
                    <a:pt x="1694" y="280"/>
                  </a:cubicBezTo>
                  <a:cubicBezTo>
                    <a:pt x="1694" y="281"/>
                    <a:pt x="1696" y="284"/>
                    <a:pt x="1696" y="284"/>
                  </a:cubicBezTo>
                  <a:cubicBezTo>
                    <a:pt x="1697" y="284"/>
                    <a:pt x="1699" y="284"/>
                    <a:pt x="1700" y="285"/>
                  </a:cubicBezTo>
                  <a:cubicBezTo>
                    <a:pt x="1701" y="285"/>
                    <a:pt x="1703" y="288"/>
                    <a:pt x="1703" y="290"/>
                  </a:cubicBezTo>
                  <a:cubicBezTo>
                    <a:pt x="1703" y="291"/>
                    <a:pt x="1703" y="294"/>
                    <a:pt x="1704" y="294"/>
                  </a:cubicBezTo>
                  <a:cubicBezTo>
                    <a:pt x="1705" y="295"/>
                    <a:pt x="1707" y="296"/>
                    <a:pt x="1707" y="297"/>
                  </a:cubicBezTo>
                  <a:cubicBezTo>
                    <a:pt x="1706" y="299"/>
                    <a:pt x="1707" y="301"/>
                    <a:pt x="1707" y="303"/>
                  </a:cubicBezTo>
                  <a:cubicBezTo>
                    <a:pt x="1708" y="305"/>
                    <a:pt x="1710" y="307"/>
                    <a:pt x="1710" y="308"/>
                  </a:cubicBezTo>
                  <a:cubicBezTo>
                    <a:pt x="1709" y="310"/>
                    <a:pt x="1710" y="309"/>
                    <a:pt x="1709" y="311"/>
                  </a:cubicBezTo>
                  <a:cubicBezTo>
                    <a:pt x="1708" y="313"/>
                    <a:pt x="1707" y="314"/>
                    <a:pt x="1708" y="315"/>
                  </a:cubicBezTo>
                  <a:cubicBezTo>
                    <a:pt x="1708" y="316"/>
                    <a:pt x="1709" y="318"/>
                    <a:pt x="1709" y="319"/>
                  </a:cubicBezTo>
                  <a:cubicBezTo>
                    <a:pt x="1709" y="320"/>
                    <a:pt x="1710" y="320"/>
                    <a:pt x="1709" y="321"/>
                  </a:cubicBezTo>
                  <a:cubicBezTo>
                    <a:pt x="1707" y="322"/>
                    <a:pt x="1707" y="322"/>
                    <a:pt x="1706" y="324"/>
                  </a:cubicBezTo>
                  <a:cubicBezTo>
                    <a:pt x="1706" y="325"/>
                    <a:pt x="1705" y="326"/>
                    <a:pt x="1705" y="326"/>
                  </a:cubicBezTo>
                  <a:cubicBezTo>
                    <a:pt x="1705" y="327"/>
                    <a:pt x="1704" y="327"/>
                    <a:pt x="1703" y="327"/>
                  </a:cubicBezTo>
                  <a:cubicBezTo>
                    <a:pt x="1701" y="326"/>
                    <a:pt x="1700" y="326"/>
                    <a:pt x="1700" y="325"/>
                  </a:cubicBezTo>
                  <a:cubicBezTo>
                    <a:pt x="1699" y="323"/>
                    <a:pt x="1699" y="324"/>
                    <a:pt x="1698" y="325"/>
                  </a:cubicBezTo>
                  <a:cubicBezTo>
                    <a:pt x="1697" y="325"/>
                    <a:pt x="1697" y="326"/>
                    <a:pt x="1696" y="326"/>
                  </a:cubicBezTo>
                  <a:cubicBezTo>
                    <a:pt x="1694" y="326"/>
                    <a:pt x="1694" y="326"/>
                    <a:pt x="1693" y="325"/>
                  </a:cubicBezTo>
                  <a:cubicBezTo>
                    <a:pt x="1692" y="325"/>
                    <a:pt x="1691" y="325"/>
                    <a:pt x="1690" y="326"/>
                  </a:cubicBezTo>
                  <a:cubicBezTo>
                    <a:pt x="1690" y="327"/>
                    <a:pt x="1689" y="328"/>
                    <a:pt x="1689" y="329"/>
                  </a:cubicBezTo>
                  <a:cubicBezTo>
                    <a:pt x="1689" y="331"/>
                    <a:pt x="1689" y="331"/>
                    <a:pt x="1688" y="332"/>
                  </a:cubicBezTo>
                  <a:cubicBezTo>
                    <a:pt x="1688" y="332"/>
                    <a:pt x="1687" y="333"/>
                    <a:pt x="1688" y="334"/>
                  </a:cubicBezTo>
                  <a:cubicBezTo>
                    <a:pt x="1689" y="335"/>
                    <a:pt x="1690" y="335"/>
                    <a:pt x="1690" y="337"/>
                  </a:cubicBezTo>
                  <a:cubicBezTo>
                    <a:pt x="1689" y="339"/>
                    <a:pt x="1689" y="341"/>
                    <a:pt x="1689" y="342"/>
                  </a:cubicBezTo>
                  <a:cubicBezTo>
                    <a:pt x="1688" y="344"/>
                    <a:pt x="1687" y="345"/>
                    <a:pt x="1687" y="347"/>
                  </a:cubicBezTo>
                  <a:cubicBezTo>
                    <a:pt x="1688" y="348"/>
                    <a:pt x="1689" y="349"/>
                    <a:pt x="1688" y="350"/>
                  </a:cubicBezTo>
                  <a:cubicBezTo>
                    <a:pt x="1688" y="351"/>
                    <a:pt x="1687" y="351"/>
                    <a:pt x="1686" y="353"/>
                  </a:cubicBezTo>
                  <a:cubicBezTo>
                    <a:pt x="1686" y="355"/>
                    <a:pt x="1687" y="358"/>
                    <a:pt x="1686" y="359"/>
                  </a:cubicBezTo>
                  <a:cubicBezTo>
                    <a:pt x="1685" y="359"/>
                    <a:pt x="1685" y="360"/>
                    <a:pt x="1685" y="361"/>
                  </a:cubicBezTo>
                  <a:cubicBezTo>
                    <a:pt x="1685" y="362"/>
                    <a:pt x="1685" y="363"/>
                    <a:pt x="1685" y="363"/>
                  </a:cubicBezTo>
                  <a:cubicBezTo>
                    <a:pt x="1686" y="364"/>
                    <a:pt x="1686" y="364"/>
                    <a:pt x="1685" y="365"/>
                  </a:cubicBezTo>
                  <a:cubicBezTo>
                    <a:pt x="1685" y="366"/>
                    <a:pt x="1684" y="367"/>
                    <a:pt x="1684" y="368"/>
                  </a:cubicBezTo>
                  <a:cubicBezTo>
                    <a:pt x="1685" y="370"/>
                    <a:pt x="1686" y="371"/>
                    <a:pt x="1686" y="372"/>
                  </a:cubicBezTo>
                  <a:cubicBezTo>
                    <a:pt x="1686" y="373"/>
                    <a:pt x="1686" y="376"/>
                    <a:pt x="1686" y="377"/>
                  </a:cubicBezTo>
                  <a:cubicBezTo>
                    <a:pt x="1686" y="378"/>
                    <a:pt x="1686" y="380"/>
                    <a:pt x="1685" y="381"/>
                  </a:cubicBezTo>
                  <a:cubicBezTo>
                    <a:pt x="1684" y="382"/>
                    <a:pt x="1684" y="383"/>
                    <a:pt x="1683" y="384"/>
                  </a:cubicBezTo>
                  <a:cubicBezTo>
                    <a:pt x="1682" y="386"/>
                    <a:pt x="1683" y="386"/>
                    <a:pt x="1683" y="387"/>
                  </a:cubicBezTo>
                  <a:cubicBezTo>
                    <a:pt x="1684" y="389"/>
                    <a:pt x="1685" y="391"/>
                    <a:pt x="1685" y="391"/>
                  </a:cubicBezTo>
                  <a:cubicBezTo>
                    <a:pt x="1685" y="392"/>
                    <a:pt x="1685" y="392"/>
                    <a:pt x="1685" y="393"/>
                  </a:cubicBezTo>
                  <a:cubicBezTo>
                    <a:pt x="1685" y="395"/>
                    <a:pt x="1686" y="396"/>
                    <a:pt x="1686" y="398"/>
                  </a:cubicBezTo>
                  <a:cubicBezTo>
                    <a:pt x="1687" y="400"/>
                    <a:pt x="1688" y="402"/>
                    <a:pt x="1689" y="404"/>
                  </a:cubicBezTo>
                  <a:cubicBezTo>
                    <a:pt x="1690" y="405"/>
                    <a:pt x="1691" y="407"/>
                    <a:pt x="1691" y="409"/>
                  </a:cubicBezTo>
                  <a:cubicBezTo>
                    <a:pt x="1691" y="410"/>
                    <a:pt x="1692" y="412"/>
                    <a:pt x="1692" y="414"/>
                  </a:cubicBezTo>
                  <a:cubicBezTo>
                    <a:pt x="1692" y="417"/>
                    <a:pt x="1692" y="419"/>
                    <a:pt x="1691" y="420"/>
                  </a:cubicBezTo>
                  <a:cubicBezTo>
                    <a:pt x="1691" y="422"/>
                    <a:pt x="1691" y="423"/>
                    <a:pt x="1689" y="425"/>
                  </a:cubicBezTo>
                  <a:cubicBezTo>
                    <a:pt x="1688" y="426"/>
                    <a:pt x="1687" y="427"/>
                    <a:pt x="1687" y="427"/>
                  </a:cubicBezTo>
                  <a:cubicBezTo>
                    <a:pt x="1687" y="427"/>
                    <a:pt x="1687" y="426"/>
                    <a:pt x="1688" y="424"/>
                  </a:cubicBezTo>
                  <a:cubicBezTo>
                    <a:pt x="1688" y="422"/>
                    <a:pt x="1687" y="420"/>
                    <a:pt x="1687" y="419"/>
                  </a:cubicBezTo>
                  <a:cubicBezTo>
                    <a:pt x="1686" y="418"/>
                    <a:pt x="1684" y="416"/>
                    <a:pt x="1683" y="415"/>
                  </a:cubicBezTo>
                  <a:cubicBezTo>
                    <a:pt x="1682" y="413"/>
                    <a:pt x="1680" y="411"/>
                    <a:pt x="1679" y="410"/>
                  </a:cubicBezTo>
                  <a:cubicBezTo>
                    <a:pt x="1678" y="409"/>
                    <a:pt x="1675" y="406"/>
                    <a:pt x="1674" y="404"/>
                  </a:cubicBezTo>
                  <a:cubicBezTo>
                    <a:pt x="1674" y="403"/>
                    <a:pt x="1674" y="402"/>
                    <a:pt x="1674" y="400"/>
                  </a:cubicBezTo>
                  <a:cubicBezTo>
                    <a:pt x="1675" y="398"/>
                    <a:pt x="1674" y="397"/>
                    <a:pt x="1673" y="396"/>
                  </a:cubicBezTo>
                  <a:cubicBezTo>
                    <a:pt x="1673" y="394"/>
                    <a:pt x="1673" y="395"/>
                    <a:pt x="1672" y="393"/>
                  </a:cubicBezTo>
                  <a:cubicBezTo>
                    <a:pt x="1671" y="392"/>
                    <a:pt x="1670" y="391"/>
                    <a:pt x="1669" y="390"/>
                  </a:cubicBezTo>
                  <a:cubicBezTo>
                    <a:pt x="1669" y="390"/>
                    <a:pt x="1668" y="390"/>
                    <a:pt x="1668" y="390"/>
                  </a:cubicBezTo>
                  <a:cubicBezTo>
                    <a:pt x="1662" y="399"/>
                    <a:pt x="1662" y="399"/>
                    <a:pt x="1662" y="399"/>
                  </a:cubicBezTo>
                  <a:cubicBezTo>
                    <a:pt x="1659" y="402"/>
                    <a:pt x="1659" y="402"/>
                    <a:pt x="1659" y="402"/>
                  </a:cubicBezTo>
                  <a:cubicBezTo>
                    <a:pt x="1655" y="409"/>
                    <a:pt x="1655" y="409"/>
                    <a:pt x="1655" y="409"/>
                  </a:cubicBezTo>
                  <a:cubicBezTo>
                    <a:pt x="1651" y="418"/>
                    <a:pt x="1651" y="418"/>
                    <a:pt x="1651" y="418"/>
                  </a:cubicBezTo>
                  <a:cubicBezTo>
                    <a:pt x="1647" y="423"/>
                    <a:pt x="1647" y="423"/>
                    <a:pt x="1647" y="423"/>
                  </a:cubicBezTo>
                  <a:cubicBezTo>
                    <a:pt x="1644" y="429"/>
                    <a:pt x="1644" y="429"/>
                    <a:pt x="1644" y="429"/>
                  </a:cubicBezTo>
                  <a:cubicBezTo>
                    <a:pt x="1644" y="429"/>
                    <a:pt x="1639" y="440"/>
                    <a:pt x="1638" y="442"/>
                  </a:cubicBezTo>
                  <a:cubicBezTo>
                    <a:pt x="1638" y="443"/>
                    <a:pt x="1636" y="445"/>
                    <a:pt x="1634" y="446"/>
                  </a:cubicBezTo>
                  <a:cubicBezTo>
                    <a:pt x="1633" y="447"/>
                    <a:pt x="1627" y="452"/>
                    <a:pt x="1627" y="452"/>
                  </a:cubicBezTo>
                  <a:cubicBezTo>
                    <a:pt x="1627" y="452"/>
                    <a:pt x="1623" y="454"/>
                    <a:pt x="1623" y="455"/>
                  </a:cubicBezTo>
                  <a:cubicBezTo>
                    <a:pt x="1622" y="457"/>
                    <a:pt x="1622" y="461"/>
                    <a:pt x="1622" y="463"/>
                  </a:cubicBezTo>
                  <a:cubicBezTo>
                    <a:pt x="1621" y="465"/>
                    <a:pt x="1620" y="470"/>
                    <a:pt x="1618" y="471"/>
                  </a:cubicBezTo>
                  <a:cubicBezTo>
                    <a:pt x="1617" y="472"/>
                    <a:pt x="1612" y="475"/>
                    <a:pt x="1611" y="476"/>
                  </a:cubicBezTo>
                  <a:cubicBezTo>
                    <a:pt x="1610" y="478"/>
                    <a:pt x="1605" y="482"/>
                    <a:pt x="1605" y="482"/>
                  </a:cubicBezTo>
                  <a:cubicBezTo>
                    <a:pt x="1602" y="484"/>
                    <a:pt x="1602" y="484"/>
                    <a:pt x="1602" y="484"/>
                  </a:cubicBezTo>
                  <a:cubicBezTo>
                    <a:pt x="1598" y="490"/>
                    <a:pt x="1598" y="490"/>
                    <a:pt x="1598" y="490"/>
                  </a:cubicBezTo>
                  <a:cubicBezTo>
                    <a:pt x="1598" y="490"/>
                    <a:pt x="1594" y="495"/>
                    <a:pt x="1592" y="496"/>
                  </a:cubicBezTo>
                  <a:cubicBezTo>
                    <a:pt x="1591" y="497"/>
                    <a:pt x="1588" y="499"/>
                    <a:pt x="1587" y="501"/>
                  </a:cubicBezTo>
                  <a:cubicBezTo>
                    <a:pt x="1587" y="503"/>
                    <a:pt x="1587" y="504"/>
                    <a:pt x="1587" y="506"/>
                  </a:cubicBezTo>
                  <a:cubicBezTo>
                    <a:pt x="1587" y="507"/>
                    <a:pt x="1586" y="508"/>
                    <a:pt x="1586" y="510"/>
                  </a:cubicBezTo>
                  <a:cubicBezTo>
                    <a:pt x="1587" y="511"/>
                    <a:pt x="1586" y="513"/>
                    <a:pt x="1586" y="513"/>
                  </a:cubicBezTo>
                  <a:cubicBezTo>
                    <a:pt x="1586" y="513"/>
                    <a:pt x="1582" y="518"/>
                    <a:pt x="1582" y="519"/>
                  </a:cubicBezTo>
                  <a:cubicBezTo>
                    <a:pt x="1582" y="519"/>
                    <a:pt x="1582" y="519"/>
                    <a:pt x="1582" y="519"/>
                  </a:cubicBezTo>
                  <a:cubicBezTo>
                    <a:pt x="1582" y="519"/>
                    <a:pt x="1582" y="520"/>
                    <a:pt x="1583" y="520"/>
                  </a:cubicBezTo>
                  <a:cubicBezTo>
                    <a:pt x="1584" y="521"/>
                    <a:pt x="1585" y="522"/>
                    <a:pt x="1587" y="525"/>
                  </a:cubicBezTo>
                  <a:cubicBezTo>
                    <a:pt x="1588" y="527"/>
                    <a:pt x="1590" y="529"/>
                    <a:pt x="1592" y="531"/>
                  </a:cubicBezTo>
                  <a:cubicBezTo>
                    <a:pt x="1593" y="532"/>
                    <a:pt x="1594" y="532"/>
                    <a:pt x="1594" y="533"/>
                  </a:cubicBezTo>
                  <a:cubicBezTo>
                    <a:pt x="1595" y="534"/>
                    <a:pt x="1596" y="534"/>
                    <a:pt x="1597" y="535"/>
                  </a:cubicBezTo>
                  <a:cubicBezTo>
                    <a:pt x="1601" y="537"/>
                    <a:pt x="1601" y="537"/>
                    <a:pt x="1601" y="537"/>
                  </a:cubicBezTo>
                  <a:cubicBezTo>
                    <a:pt x="1601" y="537"/>
                    <a:pt x="1601" y="537"/>
                    <a:pt x="1604" y="537"/>
                  </a:cubicBezTo>
                  <a:cubicBezTo>
                    <a:pt x="1607" y="538"/>
                    <a:pt x="1610" y="539"/>
                    <a:pt x="1613" y="539"/>
                  </a:cubicBezTo>
                  <a:cubicBezTo>
                    <a:pt x="1614" y="539"/>
                    <a:pt x="1614" y="539"/>
                    <a:pt x="1614" y="539"/>
                  </a:cubicBezTo>
                  <a:cubicBezTo>
                    <a:pt x="1613" y="539"/>
                    <a:pt x="1613" y="540"/>
                    <a:pt x="1613" y="540"/>
                  </a:cubicBezTo>
                  <a:cubicBezTo>
                    <a:pt x="1612" y="541"/>
                    <a:pt x="1610" y="543"/>
                    <a:pt x="1610" y="545"/>
                  </a:cubicBezTo>
                  <a:cubicBezTo>
                    <a:pt x="1610" y="547"/>
                    <a:pt x="1611" y="548"/>
                    <a:pt x="1612" y="548"/>
                  </a:cubicBezTo>
                  <a:cubicBezTo>
                    <a:pt x="1612" y="549"/>
                    <a:pt x="1611" y="550"/>
                    <a:pt x="1613" y="550"/>
                  </a:cubicBezTo>
                  <a:cubicBezTo>
                    <a:pt x="1614" y="550"/>
                    <a:pt x="1615" y="549"/>
                    <a:pt x="1616" y="549"/>
                  </a:cubicBezTo>
                  <a:cubicBezTo>
                    <a:pt x="1617" y="548"/>
                    <a:pt x="1618" y="546"/>
                    <a:pt x="1618" y="547"/>
                  </a:cubicBezTo>
                  <a:cubicBezTo>
                    <a:pt x="1619" y="549"/>
                    <a:pt x="1619" y="552"/>
                    <a:pt x="1619" y="553"/>
                  </a:cubicBezTo>
                  <a:cubicBezTo>
                    <a:pt x="1619" y="554"/>
                    <a:pt x="1619" y="555"/>
                    <a:pt x="1620" y="556"/>
                  </a:cubicBezTo>
                  <a:cubicBezTo>
                    <a:pt x="1621" y="557"/>
                    <a:pt x="1620" y="558"/>
                    <a:pt x="1621" y="560"/>
                  </a:cubicBezTo>
                  <a:cubicBezTo>
                    <a:pt x="1623" y="561"/>
                    <a:pt x="1623" y="561"/>
                    <a:pt x="1625" y="562"/>
                  </a:cubicBezTo>
                  <a:cubicBezTo>
                    <a:pt x="1626" y="562"/>
                    <a:pt x="1627" y="563"/>
                    <a:pt x="1628" y="564"/>
                  </a:cubicBezTo>
                  <a:cubicBezTo>
                    <a:pt x="1630" y="564"/>
                    <a:pt x="1633" y="564"/>
                    <a:pt x="1634" y="564"/>
                  </a:cubicBezTo>
                  <a:cubicBezTo>
                    <a:pt x="1636" y="564"/>
                    <a:pt x="1638" y="563"/>
                    <a:pt x="1638" y="561"/>
                  </a:cubicBezTo>
                  <a:cubicBezTo>
                    <a:pt x="1639" y="560"/>
                    <a:pt x="1640" y="556"/>
                    <a:pt x="1640" y="555"/>
                  </a:cubicBezTo>
                  <a:cubicBezTo>
                    <a:pt x="1640" y="553"/>
                    <a:pt x="1641" y="551"/>
                    <a:pt x="1643" y="551"/>
                  </a:cubicBezTo>
                  <a:cubicBezTo>
                    <a:pt x="1644" y="551"/>
                    <a:pt x="1644" y="550"/>
                    <a:pt x="1646" y="552"/>
                  </a:cubicBezTo>
                  <a:cubicBezTo>
                    <a:pt x="1646" y="552"/>
                    <a:pt x="1647" y="553"/>
                    <a:pt x="1647" y="553"/>
                  </a:cubicBezTo>
                  <a:cubicBezTo>
                    <a:pt x="1648" y="553"/>
                    <a:pt x="1648" y="553"/>
                    <a:pt x="1648" y="553"/>
                  </a:cubicBezTo>
                  <a:cubicBezTo>
                    <a:pt x="1648" y="553"/>
                    <a:pt x="1648" y="553"/>
                    <a:pt x="1648" y="553"/>
                  </a:cubicBezTo>
                  <a:cubicBezTo>
                    <a:pt x="1649" y="551"/>
                    <a:pt x="1649" y="551"/>
                    <a:pt x="1649" y="551"/>
                  </a:cubicBezTo>
                  <a:cubicBezTo>
                    <a:pt x="1649" y="551"/>
                    <a:pt x="1650" y="548"/>
                    <a:pt x="1650" y="547"/>
                  </a:cubicBezTo>
                  <a:cubicBezTo>
                    <a:pt x="1650" y="545"/>
                    <a:pt x="1650" y="543"/>
                    <a:pt x="1650" y="543"/>
                  </a:cubicBezTo>
                  <a:cubicBezTo>
                    <a:pt x="1651" y="542"/>
                    <a:pt x="1652" y="541"/>
                    <a:pt x="1652" y="541"/>
                  </a:cubicBezTo>
                  <a:cubicBezTo>
                    <a:pt x="1653" y="540"/>
                    <a:pt x="1653" y="540"/>
                    <a:pt x="1653" y="540"/>
                  </a:cubicBezTo>
                  <a:cubicBezTo>
                    <a:pt x="1656" y="540"/>
                    <a:pt x="1656" y="540"/>
                    <a:pt x="1656" y="540"/>
                  </a:cubicBezTo>
                  <a:cubicBezTo>
                    <a:pt x="1656" y="540"/>
                    <a:pt x="1656" y="540"/>
                    <a:pt x="1656" y="540"/>
                  </a:cubicBezTo>
                  <a:cubicBezTo>
                    <a:pt x="1656" y="542"/>
                    <a:pt x="1656" y="544"/>
                    <a:pt x="1656" y="546"/>
                  </a:cubicBezTo>
                  <a:cubicBezTo>
                    <a:pt x="1655" y="548"/>
                    <a:pt x="1655" y="549"/>
                    <a:pt x="1656" y="550"/>
                  </a:cubicBezTo>
                  <a:cubicBezTo>
                    <a:pt x="1656" y="551"/>
                    <a:pt x="1657" y="551"/>
                    <a:pt x="1658" y="551"/>
                  </a:cubicBezTo>
                  <a:cubicBezTo>
                    <a:pt x="1660" y="551"/>
                    <a:pt x="1661" y="551"/>
                    <a:pt x="1661" y="549"/>
                  </a:cubicBezTo>
                  <a:cubicBezTo>
                    <a:pt x="1661" y="547"/>
                    <a:pt x="1660" y="546"/>
                    <a:pt x="1660" y="545"/>
                  </a:cubicBezTo>
                  <a:cubicBezTo>
                    <a:pt x="1660" y="544"/>
                    <a:pt x="1662" y="543"/>
                    <a:pt x="1662" y="545"/>
                  </a:cubicBezTo>
                  <a:cubicBezTo>
                    <a:pt x="1662" y="546"/>
                    <a:pt x="1662" y="547"/>
                    <a:pt x="1662" y="548"/>
                  </a:cubicBezTo>
                  <a:cubicBezTo>
                    <a:pt x="1662" y="549"/>
                    <a:pt x="1662" y="551"/>
                    <a:pt x="1664" y="551"/>
                  </a:cubicBezTo>
                  <a:cubicBezTo>
                    <a:pt x="1664" y="551"/>
                    <a:pt x="1665" y="551"/>
                    <a:pt x="1665" y="551"/>
                  </a:cubicBezTo>
                  <a:cubicBezTo>
                    <a:pt x="1665" y="551"/>
                    <a:pt x="1665" y="551"/>
                    <a:pt x="1665" y="551"/>
                  </a:cubicBezTo>
                  <a:cubicBezTo>
                    <a:pt x="1665" y="551"/>
                    <a:pt x="1666" y="555"/>
                    <a:pt x="1666" y="556"/>
                  </a:cubicBezTo>
                  <a:cubicBezTo>
                    <a:pt x="1667" y="557"/>
                    <a:pt x="1666" y="558"/>
                    <a:pt x="1666" y="558"/>
                  </a:cubicBezTo>
                  <a:cubicBezTo>
                    <a:pt x="1666" y="562"/>
                    <a:pt x="1666" y="562"/>
                    <a:pt x="1666" y="562"/>
                  </a:cubicBezTo>
                  <a:cubicBezTo>
                    <a:pt x="1666" y="562"/>
                    <a:pt x="1664" y="562"/>
                    <a:pt x="1662" y="563"/>
                  </a:cubicBezTo>
                  <a:cubicBezTo>
                    <a:pt x="1660" y="563"/>
                    <a:pt x="1656" y="564"/>
                    <a:pt x="1654" y="565"/>
                  </a:cubicBezTo>
                  <a:cubicBezTo>
                    <a:pt x="1653" y="566"/>
                    <a:pt x="1651" y="566"/>
                    <a:pt x="1650" y="567"/>
                  </a:cubicBezTo>
                  <a:cubicBezTo>
                    <a:pt x="1650" y="568"/>
                    <a:pt x="1649" y="568"/>
                    <a:pt x="1648" y="568"/>
                  </a:cubicBezTo>
                  <a:cubicBezTo>
                    <a:pt x="1647" y="568"/>
                    <a:pt x="1646" y="569"/>
                    <a:pt x="1647" y="569"/>
                  </a:cubicBezTo>
                  <a:cubicBezTo>
                    <a:pt x="1647" y="570"/>
                    <a:pt x="1648" y="572"/>
                    <a:pt x="1647" y="573"/>
                  </a:cubicBezTo>
                  <a:cubicBezTo>
                    <a:pt x="1646" y="573"/>
                    <a:pt x="1646" y="574"/>
                    <a:pt x="1646" y="575"/>
                  </a:cubicBezTo>
                  <a:cubicBezTo>
                    <a:pt x="1645" y="575"/>
                    <a:pt x="1644" y="576"/>
                    <a:pt x="1643" y="575"/>
                  </a:cubicBezTo>
                  <a:cubicBezTo>
                    <a:pt x="1643" y="575"/>
                    <a:pt x="1642" y="574"/>
                    <a:pt x="1641" y="574"/>
                  </a:cubicBezTo>
                  <a:cubicBezTo>
                    <a:pt x="1640" y="574"/>
                    <a:pt x="1637" y="575"/>
                    <a:pt x="1637" y="576"/>
                  </a:cubicBezTo>
                  <a:cubicBezTo>
                    <a:pt x="1637" y="577"/>
                    <a:pt x="1636" y="577"/>
                    <a:pt x="1636" y="576"/>
                  </a:cubicBezTo>
                  <a:cubicBezTo>
                    <a:pt x="1635" y="575"/>
                    <a:pt x="1635" y="575"/>
                    <a:pt x="1635" y="575"/>
                  </a:cubicBezTo>
                  <a:cubicBezTo>
                    <a:pt x="1634" y="575"/>
                    <a:pt x="1634" y="575"/>
                    <a:pt x="1634" y="577"/>
                  </a:cubicBezTo>
                  <a:cubicBezTo>
                    <a:pt x="1634" y="578"/>
                    <a:pt x="1635" y="578"/>
                    <a:pt x="1634" y="579"/>
                  </a:cubicBezTo>
                  <a:cubicBezTo>
                    <a:pt x="1633" y="579"/>
                    <a:pt x="1631" y="579"/>
                    <a:pt x="1632" y="580"/>
                  </a:cubicBezTo>
                  <a:cubicBezTo>
                    <a:pt x="1632" y="582"/>
                    <a:pt x="1634" y="587"/>
                    <a:pt x="1634" y="588"/>
                  </a:cubicBezTo>
                  <a:cubicBezTo>
                    <a:pt x="1634" y="589"/>
                    <a:pt x="1634" y="591"/>
                    <a:pt x="1634" y="591"/>
                  </a:cubicBezTo>
                  <a:cubicBezTo>
                    <a:pt x="1645" y="602"/>
                    <a:pt x="1645" y="602"/>
                    <a:pt x="1645" y="602"/>
                  </a:cubicBezTo>
                  <a:cubicBezTo>
                    <a:pt x="1645" y="602"/>
                    <a:pt x="1648" y="606"/>
                    <a:pt x="1648" y="607"/>
                  </a:cubicBezTo>
                  <a:cubicBezTo>
                    <a:pt x="1648" y="607"/>
                    <a:pt x="1646" y="609"/>
                    <a:pt x="1646" y="610"/>
                  </a:cubicBezTo>
                  <a:cubicBezTo>
                    <a:pt x="1646" y="611"/>
                    <a:pt x="1647" y="613"/>
                    <a:pt x="1647" y="613"/>
                  </a:cubicBezTo>
                  <a:cubicBezTo>
                    <a:pt x="1646" y="614"/>
                    <a:pt x="1646" y="614"/>
                    <a:pt x="1646" y="615"/>
                  </a:cubicBezTo>
                  <a:cubicBezTo>
                    <a:pt x="1646" y="616"/>
                    <a:pt x="1647" y="617"/>
                    <a:pt x="1646" y="618"/>
                  </a:cubicBezTo>
                  <a:cubicBezTo>
                    <a:pt x="1645" y="618"/>
                    <a:pt x="1644" y="618"/>
                    <a:pt x="1644" y="619"/>
                  </a:cubicBezTo>
                  <a:cubicBezTo>
                    <a:pt x="1644" y="620"/>
                    <a:pt x="1643" y="621"/>
                    <a:pt x="1643" y="621"/>
                  </a:cubicBezTo>
                  <a:cubicBezTo>
                    <a:pt x="1628" y="626"/>
                    <a:pt x="1628" y="626"/>
                    <a:pt x="1628" y="626"/>
                  </a:cubicBezTo>
                  <a:cubicBezTo>
                    <a:pt x="1628" y="626"/>
                    <a:pt x="1634" y="640"/>
                    <a:pt x="1634" y="641"/>
                  </a:cubicBezTo>
                  <a:cubicBezTo>
                    <a:pt x="1634" y="642"/>
                    <a:pt x="1633" y="645"/>
                    <a:pt x="1633" y="646"/>
                  </a:cubicBezTo>
                  <a:cubicBezTo>
                    <a:pt x="1632" y="646"/>
                    <a:pt x="1631" y="647"/>
                    <a:pt x="1631" y="648"/>
                  </a:cubicBezTo>
                  <a:cubicBezTo>
                    <a:pt x="1631" y="649"/>
                    <a:pt x="1633" y="652"/>
                    <a:pt x="1633" y="652"/>
                  </a:cubicBezTo>
                  <a:cubicBezTo>
                    <a:pt x="1633" y="653"/>
                    <a:pt x="1634" y="654"/>
                    <a:pt x="1634" y="654"/>
                  </a:cubicBezTo>
                  <a:cubicBezTo>
                    <a:pt x="1634" y="654"/>
                    <a:pt x="1632" y="656"/>
                    <a:pt x="1632" y="657"/>
                  </a:cubicBezTo>
                  <a:cubicBezTo>
                    <a:pt x="1632" y="658"/>
                    <a:pt x="1632" y="660"/>
                    <a:pt x="1632" y="660"/>
                  </a:cubicBezTo>
                  <a:cubicBezTo>
                    <a:pt x="1628" y="661"/>
                    <a:pt x="1628" y="661"/>
                    <a:pt x="1628" y="661"/>
                  </a:cubicBezTo>
                  <a:cubicBezTo>
                    <a:pt x="1627" y="658"/>
                    <a:pt x="1627" y="658"/>
                    <a:pt x="1627" y="658"/>
                  </a:cubicBezTo>
                  <a:cubicBezTo>
                    <a:pt x="1627" y="658"/>
                    <a:pt x="1621" y="657"/>
                    <a:pt x="1619" y="656"/>
                  </a:cubicBezTo>
                  <a:cubicBezTo>
                    <a:pt x="1618" y="656"/>
                    <a:pt x="1618" y="655"/>
                    <a:pt x="1617" y="655"/>
                  </a:cubicBezTo>
                  <a:cubicBezTo>
                    <a:pt x="1615" y="655"/>
                    <a:pt x="1616" y="654"/>
                    <a:pt x="1615" y="653"/>
                  </a:cubicBezTo>
                  <a:cubicBezTo>
                    <a:pt x="1615" y="653"/>
                    <a:pt x="1614" y="649"/>
                    <a:pt x="1613" y="648"/>
                  </a:cubicBezTo>
                  <a:cubicBezTo>
                    <a:pt x="1612" y="647"/>
                    <a:pt x="1610" y="645"/>
                    <a:pt x="1610" y="645"/>
                  </a:cubicBezTo>
                  <a:cubicBezTo>
                    <a:pt x="1609" y="645"/>
                    <a:pt x="1604" y="645"/>
                    <a:pt x="1605" y="646"/>
                  </a:cubicBezTo>
                  <a:cubicBezTo>
                    <a:pt x="1605" y="647"/>
                    <a:pt x="1607" y="651"/>
                    <a:pt x="1606" y="651"/>
                  </a:cubicBezTo>
                  <a:cubicBezTo>
                    <a:pt x="1605" y="651"/>
                    <a:pt x="1604" y="651"/>
                    <a:pt x="1604" y="652"/>
                  </a:cubicBezTo>
                  <a:cubicBezTo>
                    <a:pt x="1604" y="653"/>
                    <a:pt x="1603" y="655"/>
                    <a:pt x="1602" y="656"/>
                  </a:cubicBezTo>
                  <a:cubicBezTo>
                    <a:pt x="1602" y="656"/>
                    <a:pt x="1601" y="658"/>
                    <a:pt x="1600" y="657"/>
                  </a:cubicBezTo>
                  <a:cubicBezTo>
                    <a:pt x="1599" y="656"/>
                    <a:pt x="1599" y="655"/>
                    <a:pt x="1598" y="655"/>
                  </a:cubicBezTo>
                  <a:cubicBezTo>
                    <a:pt x="1597" y="654"/>
                    <a:pt x="1597" y="653"/>
                    <a:pt x="1596" y="653"/>
                  </a:cubicBezTo>
                  <a:cubicBezTo>
                    <a:pt x="1594" y="653"/>
                    <a:pt x="1592" y="653"/>
                    <a:pt x="1591" y="652"/>
                  </a:cubicBezTo>
                  <a:cubicBezTo>
                    <a:pt x="1590" y="652"/>
                    <a:pt x="1588" y="652"/>
                    <a:pt x="1588" y="651"/>
                  </a:cubicBezTo>
                  <a:cubicBezTo>
                    <a:pt x="1587" y="649"/>
                    <a:pt x="1587" y="648"/>
                    <a:pt x="1586" y="648"/>
                  </a:cubicBezTo>
                  <a:cubicBezTo>
                    <a:pt x="1585" y="647"/>
                    <a:pt x="1585" y="646"/>
                    <a:pt x="1583" y="646"/>
                  </a:cubicBezTo>
                  <a:cubicBezTo>
                    <a:pt x="1582" y="646"/>
                    <a:pt x="1582" y="645"/>
                    <a:pt x="1581" y="644"/>
                  </a:cubicBezTo>
                  <a:cubicBezTo>
                    <a:pt x="1581" y="644"/>
                    <a:pt x="1581" y="645"/>
                    <a:pt x="1580" y="645"/>
                  </a:cubicBezTo>
                  <a:cubicBezTo>
                    <a:pt x="1578" y="645"/>
                    <a:pt x="1579" y="644"/>
                    <a:pt x="1578" y="644"/>
                  </a:cubicBezTo>
                  <a:cubicBezTo>
                    <a:pt x="1577" y="644"/>
                    <a:pt x="1577" y="644"/>
                    <a:pt x="1576" y="644"/>
                  </a:cubicBezTo>
                  <a:cubicBezTo>
                    <a:pt x="1576" y="643"/>
                    <a:pt x="1575" y="643"/>
                    <a:pt x="1575" y="643"/>
                  </a:cubicBezTo>
                  <a:cubicBezTo>
                    <a:pt x="1574" y="644"/>
                    <a:pt x="1573" y="644"/>
                    <a:pt x="1573" y="644"/>
                  </a:cubicBezTo>
                  <a:cubicBezTo>
                    <a:pt x="1572" y="644"/>
                    <a:pt x="1571" y="643"/>
                    <a:pt x="1570" y="642"/>
                  </a:cubicBezTo>
                  <a:cubicBezTo>
                    <a:pt x="1570" y="642"/>
                    <a:pt x="1569" y="643"/>
                    <a:pt x="1568" y="644"/>
                  </a:cubicBezTo>
                  <a:cubicBezTo>
                    <a:pt x="1567" y="645"/>
                    <a:pt x="1566" y="646"/>
                    <a:pt x="1567" y="646"/>
                  </a:cubicBezTo>
                  <a:cubicBezTo>
                    <a:pt x="1567" y="647"/>
                    <a:pt x="1569" y="647"/>
                    <a:pt x="1569" y="648"/>
                  </a:cubicBezTo>
                  <a:cubicBezTo>
                    <a:pt x="1570" y="648"/>
                    <a:pt x="1570" y="651"/>
                    <a:pt x="1570" y="651"/>
                  </a:cubicBezTo>
                  <a:cubicBezTo>
                    <a:pt x="1571" y="652"/>
                    <a:pt x="1571" y="652"/>
                    <a:pt x="1571" y="653"/>
                  </a:cubicBezTo>
                  <a:cubicBezTo>
                    <a:pt x="1571" y="654"/>
                    <a:pt x="1571" y="654"/>
                    <a:pt x="1571" y="655"/>
                  </a:cubicBezTo>
                  <a:cubicBezTo>
                    <a:pt x="1572" y="655"/>
                    <a:pt x="1572" y="656"/>
                    <a:pt x="1571" y="657"/>
                  </a:cubicBezTo>
                  <a:cubicBezTo>
                    <a:pt x="1570" y="658"/>
                    <a:pt x="1569" y="659"/>
                    <a:pt x="1569" y="660"/>
                  </a:cubicBezTo>
                  <a:cubicBezTo>
                    <a:pt x="1570" y="661"/>
                    <a:pt x="1570" y="662"/>
                    <a:pt x="1570" y="663"/>
                  </a:cubicBezTo>
                  <a:cubicBezTo>
                    <a:pt x="1569" y="664"/>
                    <a:pt x="1569" y="664"/>
                    <a:pt x="1568" y="665"/>
                  </a:cubicBezTo>
                  <a:cubicBezTo>
                    <a:pt x="1567" y="665"/>
                    <a:pt x="1567" y="666"/>
                    <a:pt x="1566" y="666"/>
                  </a:cubicBezTo>
                  <a:cubicBezTo>
                    <a:pt x="1566" y="667"/>
                    <a:pt x="1566" y="667"/>
                    <a:pt x="1565" y="667"/>
                  </a:cubicBezTo>
                  <a:cubicBezTo>
                    <a:pt x="1565" y="667"/>
                    <a:pt x="1564" y="667"/>
                    <a:pt x="1563" y="668"/>
                  </a:cubicBezTo>
                  <a:cubicBezTo>
                    <a:pt x="1563" y="669"/>
                    <a:pt x="1564" y="669"/>
                    <a:pt x="1565" y="670"/>
                  </a:cubicBezTo>
                  <a:cubicBezTo>
                    <a:pt x="1565" y="670"/>
                    <a:pt x="1565" y="671"/>
                    <a:pt x="1566" y="671"/>
                  </a:cubicBezTo>
                  <a:cubicBezTo>
                    <a:pt x="1567" y="672"/>
                    <a:pt x="1569" y="672"/>
                    <a:pt x="1570" y="672"/>
                  </a:cubicBezTo>
                  <a:cubicBezTo>
                    <a:pt x="1571" y="672"/>
                    <a:pt x="1572" y="672"/>
                    <a:pt x="1573" y="672"/>
                  </a:cubicBezTo>
                  <a:cubicBezTo>
                    <a:pt x="1574" y="672"/>
                    <a:pt x="1574" y="673"/>
                    <a:pt x="1575" y="672"/>
                  </a:cubicBezTo>
                  <a:cubicBezTo>
                    <a:pt x="1575" y="671"/>
                    <a:pt x="1575" y="670"/>
                    <a:pt x="1576" y="670"/>
                  </a:cubicBezTo>
                  <a:cubicBezTo>
                    <a:pt x="1577" y="669"/>
                    <a:pt x="1580" y="669"/>
                    <a:pt x="1581" y="669"/>
                  </a:cubicBezTo>
                  <a:cubicBezTo>
                    <a:pt x="1581" y="669"/>
                    <a:pt x="1583" y="669"/>
                    <a:pt x="1584" y="669"/>
                  </a:cubicBezTo>
                  <a:cubicBezTo>
                    <a:pt x="1585" y="670"/>
                    <a:pt x="1585" y="671"/>
                    <a:pt x="1585" y="672"/>
                  </a:cubicBezTo>
                  <a:cubicBezTo>
                    <a:pt x="1586" y="672"/>
                    <a:pt x="1586" y="674"/>
                    <a:pt x="1587" y="674"/>
                  </a:cubicBezTo>
                  <a:cubicBezTo>
                    <a:pt x="1587" y="675"/>
                    <a:pt x="1588" y="678"/>
                    <a:pt x="1588" y="678"/>
                  </a:cubicBezTo>
                  <a:cubicBezTo>
                    <a:pt x="1587" y="678"/>
                    <a:pt x="1586" y="678"/>
                    <a:pt x="1586" y="680"/>
                  </a:cubicBezTo>
                  <a:cubicBezTo>
                    <a:pt x="1587" y="681"/>
                    <a:pt x="1588" y="682"/>
                    <a:pt x="1589" y="683"/>
                  </a:cubicBezTo>
                  <a:cubicBezTo>
                    <a:pt x="1589" y="684"/>
                    <a:pt x="1590" y="687"/>
                    <a:pt x="1592" y="688"/>
                  </a:cubicBezTo>
                  <a:cubicBezTo>
                    <a:pt x="1593" y="688"/>
                    <a:pt x="1598" y="690"/>
                    <a:pt x="1599" y="690"/>
                  </a:cubicBezTo>
                  <a:cubicBezTo>
                    <a:pt x="1600" y="690"/>
                    <a:pt x="1601" y="690"/>
                    <a:pt x="1601" y="691"/>
                  </a:cubicBezTo>
                  <a:cubicBezTo>
                    <a:pt x="1602" y="691"/>
                    <a:pt x="1602" y="693"/>
                    <a:pt x="1602" y="693"/>
                  </a:cubicBezTo>
                  <a:cubicBezTo>
                    <a:pt x="1602" y="693"/>
                    <a:pt x="1601" y="696"/>
                    <a:pt x="1601" y="697"/>
                  </a:cubicBezTo>
                  <a:cubicBezTo>
                    <a:pt x="1601" y="699"/>
                    <a:pt x="1602" y="703"/>
                    <a:pt x="1602" y="703"/>
                  </a:cubicBezTo>
                  <a:cubicBezTo>
                    <a:pt x="1608" y="704"/>
                    <a:pt x="1608" y="704"/>
                    <a:pt x="1608" y="704"/>
                  </a:cubicBezTo>
                  <a:cubicBezTo>
                    <a:pt x="1608" y="704"/>
                    <a:pt x="1610" y="708"/>
                    <a:pt x="1609" y="710"/>
                  </a:cubicBezTo>
                  <a:cubicBezTo>
                    <a:pt x="1608" y="713"/>
                    <a:pt x="1607" y="713"/>
                    <a:pt x="1607" y="713"/>
                  </a:cubicBezTo>
                  <a:cubicBezTo>
                    <a:pt x="1606" y="713"/>
                    <a:pt x="1604" y="713"/>
                    <a:pt x="1604" y="713"/>
                  </a:cubicBezTo>
                  <a:cubicBezTo>
                    <a:pt x="1603" y="717"/>
                    <a:pt x="1603" y="717"/>
                    <a:pt x="1603" y="717"/>
                  </a:cubicBezTo>
                  <a:cubicBezTo>
                    <a:pt x="1603" y="717"/>
                    <a:pt x="1604" y="721"/>
                    <a:pt x="1604" y="723"/>
                  </a:cubicBezTo>
                  <a:cubicBezTo>
                    <a:pt x="1604" y="724"/>
                    <a:pt x="1605" y="727"/>
                    <a:pt x="1604" y="728"/>
                  </a:cubicBezTo>
                  <a:cubicBezTo>
                    <a:pt x="1603" y="729"/>
                    <a:pt x="1603" y="730"/>
                    <a:pt x="1603" y="730"/>
                  </a:cubicBezTo>
                  <a:cubicBezTo>
                    <a:pt x="1605" y="734"/>
                    <a:pt x="1605" y="734"/>
                    <a:pt x="1605" y="734"/>
                  </a:cubicBezTo>
                  <a:cubicBezTo>
                    <a:pt x="1605" y="734"/>
                    <a:pt x="1605" y="738"/>
                    <a:pt x="1605" y="738"/>
                  </a:cubicBezTo>
                  <a:cubicBezTo>
                    <a:pt x="1604" y="738"/>
                    <a:pt x="1603" y="738"/>
                    <a:pt x="1603" y="739"/>
                  </a:cubicBezTo>
                  <a:cubicBezTo>
                    <a:pt x="1603" y="741"/>
                    <a:pt x="1605" y="741"/>
                    <a:pt x="1605" y="742"/>
                  </a:cubicBezTo>
                  <a:cubicBezTo>
                    <a:pt x="1606" y="742"/>
                    <a:pt x="1607" y="745"/>
                    <a:pt x="1608" y="746"/>
                  </a:cubicBezTo>
                  <a:cubicBezTo>
                    <a:pt x="1608" y="747"/>
                    <a:pt x="1608" y="748"/>
                    <a:pt x="1608" y="749"/>
                  </a:cubicBezTo>
                  <a:cubicBezTo>
                    <a:pt x="1608" y="749"/>
                    <a:pt x="1609" y="749"/>
                    <a:pt x="1610" y="749"/>
                  </a:cubicBezTo>
                  <a:cubicBezTo>
                    <a:pt x="1611" y="749"/>
                    <a:pt x="1613" y="749"/>
                    <a:pt x="1613" y="749"/>
                  </a:cubicBezTo>
                  <a:cubicBezTo>
                    <a:pt x="1613" y="750"/>
                    <a:pt x="1612" y="751"/>
                    <a:pt x="1611" y="751"/>
                  </a:cubicBezTo>
                  <a:cubicBezTo>
                    <a:pt x="1611" y="751"/>
                    <a:pt x="1609" y="751"/>
                    <a:pt x="1609" y="751"/>
                  </a:cubicBezTo>
                  <a:cubicBezTo>
                    <a:pt x="1609" y="752"/>
                    <a:pt x="1609" y="753"/>
                    <a:pt x="1610" y="753"/>
                  </a:cubicBezTo>
                  <a:cubicBezTo>
                    <a:pt x="1611" y="753"/>
                    <a:pt x="1612" y="752"/>
                    <a:pt x="1613" y="752"/>
                  </a:cubicBezTo>
                  <a:cubicBezTo>
                    <a:pt x="1613" y="753"/>
                    <a:pt x="1613" y="754"/>
                    <a:pt x="1612" y="755"/>
                  </a:cubicBezTo>
                  <a:cubicBezTo>
                    <a:pt x="1612" y="755"/>
                    <a:pt x="1611" y="756"/>
                    <a:pt x="1611" y="757"/>
                  </a:cubicBezTo>
                  <a:cubicBezTo>
                    <a:pt x="1611" y="758"/>
                    <a:pt x="1611" y="759"/>
                    <a:pt x="1611" y="761"/>
                  </a:cubicBezTo>
                  <a:cubicBezTo>
                    <a:pt x="1612" y="764"/>
                    <a:pt x="1614" y="764"/>
                    <a:pt x="1614" y="766"/>
                  </a:cubicBezTo>
                  <a:cubicBezTo>
                    <a:pt x="1614" y="767"/>
                    <a:pt x="1615" y="767"/>
                    <a:pt x="1616" y="767"/>
                  </a:cubicBezTo>
                  <a:cubicBezTo>
                    <a:pt x="1617" y="767"/>
                    <a:pt x="1618" y="768"/>
                    <a:pt x="1619" y="769"/>
                  </a:cubicBezTo>
                  <a:cubicBezTo>
                    <a:pt x="1621" y="770"/>
                    <a:pt x="1621" y="772"/>
                    <a:pt x="1621" y="772"/>
                  </a:cubicBezTo>
                  <a:cubicBezTo>
                    <a:pt x="1621" y="773"/>
                    <a:pt x="1622" y="774"/>
                    <a:pt x="1623" y="774"/>
                  </a:cubicBezTo>
                  <a:cubicBezTo>
                    <a:pt x="1624" y="774"/>
                    <a:pt x="1625" y="774"/>
                    <a:pt x="1625" y="774"/>
                  </a:cubicBezTo>
                  <a:cubicBezTo>
                    <a:pt x="1625" y="774"/>
                    <a:pt x="1627" y="778"/>
                    <a:pt x="1628" y="781"/>
                  </a:cubicBezTo>
                  <a:cubicBezTo>
                    <a:pt x="1628" y="785"/>
                    <a:pt x="1629" y="788"/>
                    <a:pt x="1629" y="790"/>
                  </a:cubicBezTo>
                  <a:cubicBezTo>
                    <a:pt x="1628" y="792"/>
                    <a:pt x="1627" y="793"/>
                    <a:pt x="1629" y="794"/>
                  </a:cubicBezTo>
                  <a:cubicBezTo>
                    <a:pt x="1630" y="794"/>
                    <a:pt x="1631" y="795"/>
                    <a:pt x="1634" y="794"/>
                  </a:cubicBezTo>
                  <a:cubicBezTo>
                    <a:pt x="1636" y="794"/>
                    <a:pt x="1642" y="793"/>
                    <a:pt x="1642" y="792"/>
                  </a:cubicBezTo>
                  <a:cubicBezTo>
                    <a:pt x="1643" y="792"/>
                    <a:pt x="1646" y="790"/>
                    <a:pt x="1648" y="789"/>
                  </a:cubicBezTo>
                  <a:cubicBezTo>
                    <a:pt x="1650" y="788"/>
                    <a:pt x="1654" y="786"/>
                    <a:pt x="1654" y="785"/>
                  </a:cubicBezTo>
                  <a:cubicBezTo>
                    <a:pt x="1655" y="784"/>
                    <a:pt x="1656" y="778"/>
                    <a:pt x="1658" y="777"/>
                  </a:cubicBezTo>
                  <a:cubicBezTo>
                    <a:pt x="1661" y="775"/>
                    <a:pt x="1664" y="773"/>
                    <a:pt x="1665" y="771"/>
                  </a:cubicBezTo>
                  <a:cubicBezTo>
                    <a:pt x="1667" y="769"/>
                    <a:pt x="1673" y="762"/>
                    <a:pt x="1674" y="761"/>
                  </a:cubicBezTo>
                  <a:cubicBezTo>
                    <a:pt x="1675" y="761"/>
                    <a:pt x="1678" y="760"/>
                    <a:pt x="1678" y="761"/>
                  </a:cubicBezTo>
                  <a:cubicBezTo>
                    <a:pt x="1679" y="761"/>
                    <a:pt x="1679" y="763"/>
                    <a:pt x="1679" y="764"/>
                  </a:cubicBezTo>
                  <a:cubicBezTo>
                    <a:pt x="1679" y="765"/>
                    <a:pt x="1680" y="766"/>
                    <a:pt x="1680" y="767"/>
                  </a:cubicBezTo>
                  <a:cubicBezTo>
                    <a:pt x="1681" y="768"/>
                    <a:pt x="1681" y="768"/>
                    <a:pt x="1680" y="769"/>
                  </a:cubicBezTo>
                  <a:cubicBezTo>
                    <a:pt x="1679" y="770"/>
                    <a:pt x="1680" y="772"/>
                    <a:pt x="1680" y="773"/>
                  </a:cubicBezTo>
                  <a:cubicBezTo>
                    <a:pt x="1681" y="774"/>
                    <a:pt x="1684" y="773"/>
                    <a:pt x="1686" y="774"/>
                  </a:cubicBezTo>
                  <a:cubicBezTo>
                    <a:pt x="1687" y="775"/>
                    <a:pt x="1692" y="781"/>
                    <a:pt x="1692" y="781"/>
                  </a:cubicBezTo>
                  <a:cubicBezTo>
                    <a:pt x="1692" y="781"/>
                    <a:pt x="1693" y="784"/>
                    <a:pt x="1695" y="786"/>
                  </a:cubicBezTo>
                  <a:cubicBezTo>
                    <a:pt x="1697" y="788"/>
                    <a:pt x="1701" y="787"/>
                    <a:pt x="1701" y="788"/>
                  </a:cubicBezTo>
                  <a:cubicBezTo>
                    <a:pt x="1701" y="789"/>
                    <a:pt x="1700" y="791"/>
                    <a:pt x="1700" y="792"/>
                  </a:cubicBezTo>
                  <a:cubicBezTo>
                    <a:pt x="1700" y="793"/>
                    <a:pt x="1699" y="796"/>
                    <a:pt x="1699" y="797"/>
                  </a:cubicBezTo>
                  <a:cubicBezTo>
                    <a:pt x="1699" y="798"/>
                    <a:pt x="1699" y="800"/>
                    <a:pt x="1700" y="800"/>
                  </a:cubicBezTo>
                  <a:cubicBezTo>
                    <a:pt x="1701" y="800"/>
                    <a:pt x="1705" y="803"/>
                    <a:pt x="1705" y="804"/>
                  </a:cubicBezTo>
                  <a:cubicBezTo>
                    <a:pt x="1704" y="805"/>
                    <a:pt x="1704" y="806"/>
                    <a:pt x="1705" y="806"/>
                  </a:cubicBezTo>
                  <a:cubicBezTo>
                    <a:pt x="1707" y="807"/>
                    <a:pt x="1708" y="807"/>
                    <a:pt x="1708" y="809"/>
                  </a:cubicBezTo>
                  <a:cubicBezTo>
                    <a:pt x="1709" y="810"/>
                    <a:pt x="1712" y="813"/>
                    <a:pt x="1712" y="815"/>
                  </a:cubicBezTo>
                  <a:cubicBezTo>
                    <a:pt x="1712" y="816"/>
                    <a:pt x="1712" y="817"/>
                    <a:pt x="1713" y="818"/>
                  </a:cubicBezTo>
                  <a:cubicBezTo>
                    <a:pt x="1715" y="819"/>
                    <a:pt x="1715" y="819"/>
                    <a:pt x="1715" y="821"/>
                  </a:cubicBezTo>
                  <a:cubicBezTo>
                    <a:pt x="1715" y="822"/>
                    <a:pt x="1715" y="823"/>
                    <a:pt x="1715" y="823"/>
                  </a:cubicBezTo>
                  <a:cubicBezTo>
                    <a:pt x="1715" y="824"/>
                    <a:pt x="1715" y="824"/>
                    <a:pt x="1715" y="824"/>
                  </a:cubicBezTo>
                  <a:cubicBezTo>
                    <a:pt x="1716" y="824"/>
                    <a:pt x="1717" y="824"/>
                    <a:pt x="1717" y="825"/>
                  </a:cubicBezTo>
                  <a:cubicBezTo>
                    <a:pt x="1718" y="826"/>
                    <a:pt x="1720" y="830"/>
                    <a:pt x="1720" y="831"/>
                  </a:cubicBezTo>
                  <a:cubicBezTo>
                    <a:pt x="1720" y="832"/>
                    <a:pt x="1719" y="836"/>
                    <a:pt x="1719" y="836"/>
                  </a:cubicBezTo>
                  <a:cubicBezTo>
                    <a:pt x="1719" y="836"/>
                    <a:pt x="1718" y="836"/>
                    <a:pt x="1717" y="837"/>
                  </a:cubicBezTo>
                  <a:cubicBezTo>
                    <a:pt x="1717" y="837"/>
                    <a:pt x="1716" y="837"/>
                    <a:pt x="1715" y="837"/>
                  </a:cubicBezTo>
                  <a:cubicBezTo>
                    <a:pt x="1715" y="836"/>
                    <a:pt x="1714" y="835"/>
                    <a:pt x="1714" y="835"/>
                  </a:cubicBezTo>
                  <a:cubicBezTo>
                    <a:pt x="1713" y="836"/>
                    <a:pt x="1713" y="836"/>
                    <a:pt x="1713" y="836"/>
                  </a:cubicBezTo>
                  <a:cubicBezTo>
                    <a:pt x="1713" y="836"/>
                    <a:pt x="1714" y="838"/>
                    <a:pt x="1715" y="838"/>
                  </a:cubicBezTo>
                  <a:cubicBezTo>
                    <a:pt x="1716" y="839"/>
                    <a:pt x="1717" y="839"/>
                    <a:pt x="1717" y="840"/>
                  </a:cubicBezTo>
                  <a:cubicBezTo>
                    <a:pt x="1717" y="841"/>
                    <a:pt x="1717" y="841"/>
                    <a:pt x="1715" y="841"/>
                  </a:cubicBezTo>
                  <a:cubicBezTo>
                    <a:pt x="1713" y="841"/>
                    <a:pt x="1711" y="840"/>
                    <a:pt x="1710" y="841"/>
                  </a:cubicBezTo>
                  <a:cubicBezTo>
                    <a:pt x="1709" y="841"/>
                    <a:pt x="1706" y="843"/>
                    <a:pt x="1707" y="844"/>
                  </a:cubicBezTo>
                  <a:cubicBezTo>
                    <a:pt x="1708" y="844"/>
                    <a:pt x="1709" y="845"/>
                    <a:pt x="1709" y="846"/>
                  </a:cubicBezTo>
                  <a:cubicBezTo>
                    <a:pt x="1709" y="848"/>
                    <a:pt x="1709" y="848"/>
                    <a:pt x="1710" y="848"/>
                  </a:cubicBezTo>
                  <a:cubicBezTo>
                    <a:pt x="1712" y="848"/>
                    <a:pt x="1713" y="848"/>
                    <a:pt x="1714" y="850"/>
                  </a:cubicBezTo>
                  <a:cubicBezTo>
                    <a:pt x="1715" y="851"/>
                    <a:pt x="1717" y="854"/>
                    <a:pt x="1717" y="853"/>
                  </a:cubicBezTo>
                  <a:cubicBezTo>
                    <a:pt x="1718" y="852"/>
                    <a:pt x="1718" y="851"/>
                    <a:pt x="1719" y="850"/>
                  </a:cubicBezTo>
                  <a:cubicBezTo>
                    <a:pt x="1720" y="850"/>
                    <a:pt x="1720" y="849"/>
                    <a:pt x="1721" y="850"/>
                  </a:cubicBezTo>
                  <a:cubicBezTo>
                    <a:pt x="1722" y="851"/>
                    <a:pt x="1723" y="853"/>
                    <a:pt x="1724" y="853"/>
                  </a:cubicBezTo>
                  <a:cubicBezTo>
                    <a:pt x="1725" y="853"/>
                    <a:pt x="1726" y="852"/>
                    <a:pt x="1727" y="853"/>
                  </a:cubicBezTo>
                  <a:cubicBezTo>
                    <a:pt x="1728" y="854"/>
                    <a:pt x="1730" y="855"/>
                    <a:pt x="1731" y="855"/>
                  </a:cubicBezTo>
                  <a:cubicBezTo>
                    <a:pt x="1732" y="854"/>
                    <a:pt x="1736" y="853"/>
                    <a:pt x="1736" y="853"/>
                  </a:cubicBezTo>
                  <a:cubicBezTo>
                    <a:pt x="1736" y="853"/>
                    <a:pt x="1736" y="853"/>
                    <a:pt x="1736" y="853"/>
                  </a:cubicBezTo>
                  <a:cubicBezTo>
                    <a:pt x="1736" y="854"/>
                    <a:pt x="1737" y="856"/>
                    <a:pt x="1737" y="858"/>
                  </a:cubicBezTo>
                  <a:cubicBezTo>
                    <a:pt x="1738" y="859"/>
                    <a:pt x="1737" y="860"/>
                    <a:pt x="1737" y="861"/>
                  </a:cubicBezTo>
                  <a:cubicBezTo>
                    <a:pt x="1736" y="861"/>
                    <a:pt x="1736" y="862"/>
                    <a:pt x="1737" y="864"/>
                  </a:cubicBezTo>
                  <a:cubicBezTo>
                    <a:pt x="1737" y="865"/>
                    <a:pt x="1737" y="866"/>
                    <a:pt x="1737" y="867"/>
                  </a:cubicBezTo>
                  <a:cubicBezTo>
                    <a:pt x="1737" y="869"/>
                    <a:pt x="1737" y="874"/>
                    <a:pt x="1737" y="875"/>
                  </a:cubicBezTo>
                  <a:cubicBezTo>
                    <a:pt x="1737" y="877"/>
                    <a:pt x="1737" y="880"/>
                    <a:pt x="1736" y="880"/>
                  </a:cubicBezTo>
                  <a:cubicBezTo>
                    <a:pt x="1735" y="881"/>
                    <a:pt x="1735" y="883"/>
                    <a:pt x="1735" y="885"/>
                  </a:cubicBezTo>
                  <a:cubicBezTo>
                    <a:pt x="1735" y="886"/>
                    <a:pt x="1735" y="886"/>
                    <a:pt x="1735" y="887"/>
                  </a:cubicBezTo>
                  <a:cubicBezTo>
                    <a:pt x="1734" y="887"/>
                    <a:pt x="1734" y="887"/>
                    <a:pt x="1734" y="887"/>
                  </a:cubicBezTo>
                  <a:cubicBezTo>
                    <a:pt x="1734" y="887"/>
                    <a:pt x="1734" y="887"/>
                    <a:pt x="1733" y="887"/>
                  </a:cubicBezTo>
                  <a:cubicBezTo>
                    <a:pt x="1732" y="887"/>
                    <a:pt x="1732" y="888"/>
                    <a:pt x="1731" y="887"/>
                  </a:cubicBezTo>
                  <a:cubicBezTo>
                    <a:pt x="1731" y="886"/>
                    <a:pt x="1730" y="886"/>
                    <a:pt x="1729" y="886"/>
                  </a:cubicBezTo>
                  <a:cubicBezTo>
                    <a:pt x="1728" y="886"/>
                    <a:pt x="1728" y="885"/>
                    <a:pt x="1726" y="886"/>
                  </a:cubicBezTo>
                  <a:cubicBezTo>
                    <a:pt x="1723" y="888"/>
                    <a:pt x="1722" y="889"/>
                    <a:pt x="1721" y="890"/>
                  </a:cubicBezTo>
                  <a:cubicBezTo>
                    <a:pt x="1719" y="890"/>
                    <a:pt x="1717" y="891"/>
                    <a:pt x="1716" y="892"/>
                  </a:cubicBezTo>
                  <a:cubicBezTo>
                    <a:pt x="1715" y="892"/>
                    <a:pt x="1714" y="893"/>
                    <a:pt x="1713" y="894"/>
                  </a:cubicBezTo>
                  <a:cubicBezTo>
                    <a:pt x="1713" y="896"/>
                    <a:pt x="1711" y="897"/>
                    <a:pt x="1711" y="899"/>
                  </a:cubicBezTo>
                  <a:cubicBezTo>
                    <a:pt x="1711" y="900"/>
                    <a:pt x="1712" y="902"/>
                    <a:pt x="1712" y="903"/>
                  </a:cubicBezTo>
                  <a:cubicBezTo>
                    <a:pt x="1711" y="905"/>
                    <a:pt x="1711" y="906"/>
                    <a:pt x="1712" y="906"/>
                  </a:cubicBezTo>
                  <a:cubicBezTo>
                    <a:pt x="1713" y="907"/>
                    <a:pt x="1715" y="907"/>
                    <a:pt x="1715" y="908"/>
                  </a:cubicBezTo>
                  <a:cubicBezTo>
                    <a:pt x="1715" y="909"/>
                    <a:pt x="1713" y="908"/>
                    <a:pt x="1711" y="910"/>
                  </a:cubicBezTo>
                  <a:cubicBezTo>
                    <a:pt x="1710" y="912"/>
                    <a:pt x="1708" y="911"/>
                    <a:pt x="1707" y="913"/>
                  </a:cubicBezTo>
                  <a:cubicBezTo>
                    <a:pt x="1706" y="914"/>
                    <a:pt x="1705" y="915"/>
                    <a:pt x="1704" y="915"/>
                  </a:cubicBezTo>
                  <a:cubicBezTo>
                    <a:pt x="1703" y="915"/>
                    <a:pt x="1700" y="915"/>
                    <a:pt x="1700" y="916"/>
                  </a:cubicBezTo>
                  <a:cubicBezTo>
                    <a:pt x="1700" y="917"/>
                    <a:pt x="1700" y="917"/>
                    <a:pt x="1699" y="917"/>
                  </a:cubicBezTo>
                  <a:cubicBezTo>
                    <a:pt x="1698" y="917"/>
                    <a:pt x="1697" y="916"/>
                    <a:pt x="1696" y="916"/>
                  </a:cubicBezTo>
                  <a:cubicBezTo>
                    <a:pt x="1695" y="917"/>
                    <a:pt x="1694" y="918"/>
                    <a:pt x="1694" y="919"/>
                  </a:cubicBezTo>
                  <a:cubicBezTo>
                    <a:pt x="1694" y="920"/>
                    <a:pt x="1694" y="922"/>
                    <a:pt x="1693" y="923"/>
                  </a:cubicBezTo>
                  <a:cubicBezTo>
                    <a:pt x="1693" y="923"/>
                    <a:pt x="1693" y="923"/>
                    <a:pt x="1691" y="922"/>
                  </a:cubicBezTo>
                  <a:cubicBezTo>
                    <a:pt x="1690" y="921"/>
                    <a:pt x="1690" y="921"/>
                    <a:pt x="1689" y="920"/>
                  </a:cubicBezTo>
                  <a:cubicBezTo>
                    <a:pt x="1688" y="920"/>
                    <a:pt x="1687" y="920"/>
                    <a:pt x="1686" y="919"/>
                  </a:cubicBezTo>
                  <a:cubicBezTo>
                    <a:pt x="1685" y="919"/>
                    <a:pt x="1685" y="919"/>
                    <a:pt x="1685" y="919"/>
                  </a:cubicBezTo>
                  <a:cubicBezTo>
                    <a:pt x="1684" y="918"/>
                    <a:pt x="1684" y="918"/>
                    <a:pt x="1682" y="918"/>
                  </a:cubicBezTo>
                  <a:cubicBezTo>
                    <a:pt x="1681" y="919"/>
                    <a:pt x="1679" y="920"/>
                    <a:pt x="1678" y="920"/>
                  </a:cubicBezTo>
                  <a:cubicBezTo>
                    <a:pt x="1676" y="920"/>
                    <a:pt x="1674" y="919"/>
                    <a:pt x="1674" y="918"/>
                  </a:cubicBezTo>
                  <a:cubicBezTo>
                    <a:pt x="1673" y="917"/>
                    <a:pt x="1674" y="916"/>
                    <a:pt x="1672" y="916"/>
                  </a:cubicBezTo>
                  <a:cubicBezTo>
                    <a:pt x="1671" y="916"/>
                    <a:pt x="1670" y="916"/>
                    <a:pt x="1668" y="916"/>
                  </a:cubicBezTo>
                  <a:cubicBezTo>
                    <a:pt x="1666" y="916"/>
                    <a:pt x="1658" y="917"/>
                    <a:pt x="1659" y="919"/>
                  </a:cubicBezTo>
                  <a:cubicBezTo>
                    <a:pt x="1659" y="921"/>
                    <a:pt x="1660" y="923"/>
                    <a:pt x="1661" y="923"/>
                  </a:cubicBezTo>
                  <a:cubicBezTo>
                    <a:pt x="1663" y="923"/>
                    <a:pt x="1666" y="922"/>
                    <a:pt x="1667" y="923"/>
                  </a:cubicBezTo>
                  <a:cubicBezTo>
                    <a:pt x="1667" y="923"/>
                    <a:pt x="1667" y="924"/>
                    <a:pt x="1666" y="925"/>
                  </a:cubicBezTo>
                  <a:cubicBezTo>
                    <a:pt x="1665" y="927"/>
                    <a:pt x="1663" y="928"/>
                    <a:pt x="1664" y="929"/>
                  </a:cubicBezTo>
                  <a:cubicBezTo>
                    <a:pt x="1665" y="931"/>
                    <a:pt x="1664" y="931"/>
                    <a:pt x="1663" y="931"/>
                  </a:cubicBezTo>
                  <a:cubicBezTo>
                    <a:pt x="1662" y="932"/>
                    <a:pt x="1661" y="933"/>
                    <a:pt x="1660" y="933"/>
                  </a:cubicBezTo>
                  <a:cubicBezTo>
                    <a:pt x="1659" y="933"/>
                    <a:pt x="1659" y="932"/>
                    <a:pt x="1658" y="932"/>
                  </a:cubicBezTo>
                  <a:cubicBezTo>
                    <a:pt x="1657" y="932"/>
                    <a:pt x="1656" y="932"/>
                    <a:pt x="1655" y="931"/>
                  </a:cubicBezTo>
                  <a:cubicBezTo>
                    <a:pt x="1654" y="931"/>
                    <a:pt x="1653" y="929"/>
                    <a:pt x="1652" y="929"/>
                  </a:cubicBezTo>
                  <a:cubicBezTo>
                    <a:pt x="1651" y="929"/>
                    <a:pt x="1651" y="930"/>
                    <a:pt x="1651" y="931"/>
                  </a:cubicBezTo>
                  <a:cubicBezTo>
                    <a:pt x="1651" y="931"/>
                    <a:pt x="1652" y="933"/>
                    <a:pt x="1651" y="933"/>
                  </a:cubicBezTo>
                  <a:cubicBezTo>
                    <a:pt x="1651" y="933"/>
                    <a:pt x="1650" y="933"/>
                    <a:pt x="1649" y="933"/>
                  </a:cubicBezTo>
                  <a:cubicBezTo>
                    <a:pt x="1647" y="934"/>
                    <a:pt x="1644" y="932"/>
                    <a:pt x="1643" y="932"/>
                  </a:cubicBezTo>
                  <a:cubicBezTo>
                    <a:pt x="1642" y="932"/>
                    <a:pt x="1640" y="932"/>
                    <a:pt x="1638" y="934"/>
                  </a:cubicBezTo>
                  <a:cubicBezTo>
                    <a:pt x="1635" y="936"/>
                    <a:pt x="1634" y="938"/>
                    <a:pt x="1634" y="942"/>
                  </a:cubicBezTo>
                  <a:cubicBezTo>
                    <a:pt x="1634" y="946"/>
                    <a:pt x="1634" y="949"/>
                    <a:pt x="1632" y="951"/>
                  </a:cubicBezTo>
                  <a:cubicBezTo>
                    <a:pt x="1629" y="954"/>
                    <a:pt x="1627" y="956"/>
                    <a:pt x="1627" y="956"/>
                  </a:cubicBezTo>
                  <a:cubicBezTo>
                    <a:pt x="1627" y="956"/>
                    <a:pt x="1626" y="957"/>
                    <a:pt x="1625" y="957"/>
                  </a:cubicBezTo>
                  <a:cubicBezTo>
                    <a:pt x="1625" y="959"/>
                    <a:pt x="1625" y="959"/>
                    <a:pt x="1625" y="959"/>
                  </a:cubicBezTo>
                  <a:cubicBezTo>
                    <a:pt x="1625" y="959"/>
                    <a:pt x="1625" y="959"/>
                    <a:pt x="1624" y="960"/>
                  </a:cubicBezTo>
                  <a:cubicBezTo>
                    <a:pt x="1624" y="961"/>
                    <a:pt x="1624" y="961"/>
                    <a:pt x="1623" y="962"/>
                  </a:cubicBezTo>
                  <a:cubicBezTo>
                    <a:pt x="1623" y="962"/>
                    <a:pt x="1622" y="962"/>
                    <a:pt x="1621" y="962"/>
                  </a:cubicBezTo>
                  <a:cubicBezTo>
                    <a:pt x="1620" y="962"/>
                    <a:pt x="1620" y="962"/>
                    <a:pt x="1619" y="960"/>
                  </a:cubicBezTo>
                  <a:cubicBezTo>
                    <a:pt x="1619" y="959"/>
                    <a:pt x="1619" y="959"/>
                    <a:pt x="1618" y="959"/>
                  </a:cubicBezTo>
                  <a:cubicBezTo>
                    <a:pt x="1617" y="958"/>
                    <a:pt x="1616" y="957"/>
                    <a:pt x="1616" y="957"/>
                  </a:cubicBezTo>
                  <a:cubicBezTo>
                    <a:pt x="1616" y="957"/>
                    <a:pt x="1615" y="957"/>
                    <a:pt x="1615" y="957"/>
                  </a:cubicBezTo>
                  <a:cubicBezTo>
                    <a:pt x="1615" y="956"/>
                    <a:pt x="1615" y="956"/>
                    <a:pt x="1615" y="956"/>
                  </a:cubicBezTo>
                  <a:cubicBezTo>
                    <a:pt x="1613" y="957"/>
                    <a:pt x="1612" y="958"/>
                    <a:pt x="1610" y="959"/>
                  </a:cubicBezTo>
                  <a:cubicBezTo>
                    <a:pt x="1607" y="959"/>
                    <a:pt x="1606" y="960"/>
                    <a:pt x="1605" y="960"/>
                  </a:cubicBezTo>
                  <a:cubicBezTo>
                    <a:pt x="1604" y="961"/>
                    <a:pt x="1604" y="961"/>
                    <a:pt x="1604" y="961"/>
                  </a:cubicBezTo>
                  <a:cubicBezTo>
                    <a:pt x="1604" y="961"/>
                    <a:pt x="1603" y="962"/>
                    <a:pt x="1602" y="963"/>
                  </a:cubicBezTo>
                  <a:cubicBezTo>
                    <a:pt x="1601" y="963"/>
                    <a:pt x="1601" y="963"/>
                    <a:pt x="1600" y="964"/>
                  </a:cubicBezTo>
                  <a:cubicBezTo>
                    <a:pt x="1599" y="965"/>
                    <a:pt x="1598" y="966"/>
                    <a:pt x="1598" y="967"/>
                  </a:cubicBezTo>
                  <a:cubicBezTo>
                    <a:pt x="1598" y="968"/>
                    <a:pt x="1597" y="970"/>
                    <a:pt x="1597" y="971"/>
                  </a:cubicBezTo>
                  <a:cubicBezTo>
                    <a:pt x="1596" y="972"/>
                    <a:pt x="1595" y="973"/>
                    <a:pt x="1594" y="973"/>
                  </a:cubicBezTo>
                  <a:cubicBezTo>
                    <a:pt x="1593" y="974"/>
                    <a:pt x="1591" y="975"/>
                    <a:pt x="1591" y="976"/>
                  </a:cubicBezTo>
                  <a:cubicBezTo>
                    <a:pt x="1591" y="977"/>
                    <a:pt x="1590" y="978"/>
                    <a:pt x="1590" y="979"/>
                  </a:cubicBezTo>
                  <a:cubicBezTo>
                    <a:pt x="1589" y="980"/>
                    <a:pt x="1588" y="982"/>
                    <a:pt x="1587" y="983"/>
                  </a:cubicBezTo>
                  <a:cubicBezTo>
                    <a:pt x="1586" y="983"/>
                    <a:pt x="1586" y="983"/>
                    <a:pt x="1585" y="984"/>
                  </a:cubicBezTo>
                  <a:cubicBezTo>
                    <a:pt x="1584" y="985"/>
                    <a:pt x="1582" y="987"/>
                    <a:pt x="1582" y="987"/>
                  </a:cubicBezTo>
                  <a:cubicBezTo>
                    <a:pt x="1582" y="987"/>
                    <a:pt x="1580" y="986"/>
                    <a:pt x="1579" y="986"/>
                  </a:cubicBezTo>
                  <a:cubicBezTo>
                    <a:pt x="1577" y="986"/>
                    <a:pt x="1577" y="984"/>
                    <a:pt x="1574" y="986"/>
                  </a:cubicBezTo>
                  <a:cubicBezTo>
                    <a:pt x="1571" y="987"/>
                    <a:pt x="1573" y="987"/>
                    <a:pt x="1573" y="988"/>
                  </a:cubicBezTo>
                  <a:cubicBezTo>
                    <a:pt x="1574" y="989"/>
                    <a:pt x="1573" y="989"/>
                    <a:pt x="1572" y="988"/>
                  </a:cubicBezTo>
                  <a:cubicBezTo>
                    <a:pt x="1571" y="988"/>
                    <a:pt x="1569" y="988"/>
                    <a:pt x="1569" y="988"/>
                  </a:cubicBezTo>
                  <a:cubicBezTo>
                    <a:pt x="1569" y="989"/>
                    <a:pt x="1568" y="990"/>
                    <a:pt x="1568" y="990"/>
                  </a:cubicBezTo>
                  <a:cubicBezTo>
                    <a:pt x="1567" y="991"/>
                    <a:pt x="1567" y="992"/>
                    <a:pt x="1565" y="992"/>
                  </a:cubicBezTo>
                  <a:cubicBezTo>
                    <a:pt x="1564" y="992"/>
                    <a:pt x="1564" y="992"/>
                    <a:pt x="1563" y="993"/>
                  </a:cubicBezTo>
                  <a:cubicBezTo>
                    <a:pt x="1563" y="994"/>
                    <a:pt x="1562" y="994"/>
                    <a:pt x="1561" y="995"/>
                  </a:cubicBezTo>
                  <a:cubicBezTo>
                    <a:pt x="1560" y="997"/>
                    <a:pt x="1559" y="999"/>
                    <a:pt x="1557" y="999"/>
                  </a:cubicBezTo>
                  <a:cubicBezTo>
                    <a:pt x="1555" y="999"/>
                    <a:pt x="1555" y="999"/>
                    <a:pt x="1554" y="1000"/>
                  </a:cubicBezTo>
                  <a:cubicBezTo>
                    <a:pt x="1553" y="1001"/>
                    <a:pt x="1552" y="1001"/>
                    <a:pt x="1551" y="1002"/>
                  </a:cubicBezTo>
                  <a:cubicBezTo>
                    <a:pt x="1550" y="1003"/>
                    <a:pt x="1547" y="1005"/>
                    <a:pt x="1548" y="1006"/>
                  </a:cubicBezTo>
                  <a:cubicBezTo>
                    <a:pt x="1548" y="1007"/>
                    <a:pt x="1549" y="1006"/>
                    <a:pt x="1550" y="1007"/>
                  </a:cubicBezTo>
                  <a:cubicBezTo>
                    <a:pt x="1550" y="1007"/>
                    <a:pt x="1550" y="1009"/>
                    <a:pt x="1549" y="1009"/>
                  </a:cubicBezTo>
                  <a:cubicBezTo>
                    <a:pt x="1549" y="1009"/>
                    <a:pt x="1547" y="1010"/>
                    <a:pt x="1547" y="1010"/>
                  </a:cubicBezTo>
                  <a:cubicBezTo>
                    <a:pt x="1547" y="1011"/>
                    <a:pt x="1548" y="1013"/>
                    <a:pt x="1548" y="1014"/>
                  </a:cubicBezTo>
                  <a:cubicBezTo>
                    <a:pt x="1548" y="1014"/>
                    <a:pt x="1546" y="1015"/>
                    <a:pt x="1546" y="1016"/>
                  </a:cubicBezTo>
                  <a:cubicBezTo>
                    <a:pt x="1546" y="1016"/>
                    <a:pt x="1546" y="1017"/>
                    <a:pt x="1545" y="1017"/>
                  </a:cubicBezTo>
                  <a:cubicBezTo>
                    <a:pt x="1543" y="1017"/>
                    <a:pt x="1543" y="1017"/>
                    <a:pt x="1542" y="1018"/>
                  </a:cubicBezTo>
                  <a:cubicBezTo>
                    <a:pt x="1541" y="1019"/>
                    <a:pt x="1541" y="1019"/>
                    <a:pt x="1540" y="1020"/>
                  </a:cubicBezTo>
                  <a:cubicBezTo>
                    <a:pt x="1540" y="1021"/>
                    <a:pt x="1539" y="1022"/>
                    <a:pt x="1539" y="1023"/>
                  </a:cubicBezTo>
                  <a:cubicBezTo>
                    <a:pt x="1538" y="1024"/>
                    <a:pt x="1536" y="1025"/>
                    <a:pt x="1538" y="1026"/>
                  </a:cubicBezTo>
                  <a:cubicBezTo>
                    <a:pt x="1539" y="1026"/>
                    <a:pt x="1541" y="1026"/>
                    <a:pt x="1540" y="1027"/>
                  </a:cubicBezTo>
                  <a:cubicBezTo>
                    <a:pt x="1539" y="1028"/>
                    <a:pt x="1538" y="1027"/>
                    <a:pt x="1536" y="1029"/>
                  </a:cubicBezTo>
                  <a:cubicBezTo>
                    <a:pt x="1535" y="1031"/>
                    <a:pt x="1534" y="1031"/>
                    <a:pt x="1534" y="1032"/>
                  </a:cubicBezTo>
                  <a:cubicBezTo>
                    <a:pt x="1534" y="1034"/>
                    <a:pt x="1532" y="1036"/>
                    <a:pt x="1532" y="1037"/>
                  </a:cubicBezTo>
                  <a:cubicBezTo>
                    <a:pt x="1531" y="1038"/>
                    <a:pt x="1530" y="1039"/>
                    <a:pt x="1530" y="1040"/>
                  </a:cubicBezTo>
                  <a:cubicBezTo>
                    <a:pt x="1530" y="1041"/>
                    <a:pt x="1532" y="1042"/>
                    <a:pt x="1531" y="1043"/>
                  </a:cubicBezTo>
                  <a:cubicBezTo>
                    <a:pt x="1530" y="1044"/>
                    <a:pt x="1530" y="1046"/>
                    <a:pt x="1528" y="1046"/>
                  </a:cubicBezTo>
                  <a:cubicBezTo>
                    <a:pt x="1526" y="1046"/>
                    <a:pt x="1526" y="1046"/>
                    <a:pt x="1525" y="1045"/>
                  </a:cubicBezTo>
                  <a:cubicBezTo>
                    <a:pt x="1524" y="1044"/>
                    <a:pt x="1525" y="1044"/>
                    <a:pt x="1525" y="1042"/>
                  </a:cubicBezTo>
                  <a:cubicBezTo>
                    <a:pt x="1525" y="1039"/>
                    <a:pt x="1524" y="1040"/>
                    <a:pt x="1524" y="1038"/>
                  </a:cubicBezTo>
                  <a:cubicBezTo>
                    <a:pt x="1524" y="1036"/>
                    <a:pt x="1525" y="1035"/>
                    <a:pt x="1524" y="1035"/>
                  </a:cubicBezTo>
                  <a:cubicBezTo>
                    <a:pt x="1523" y="1036"/>
                    <a:pt x="1523" y="1037"/>
                    <a:pt x="1522" y="1035"/>
                  </a:cubicBezTo>
                  <a:cubicBezTo>
                    <a:pt x="1521" y="1034"/>
                    <a:pt x="1521" y="1030"/>
                    <a:pt x="1519" y="1029"/>
                  </a:cubicBezTo>
                  <a:cubicBezTo>
                    <a:pt x="1518" y="1028"/>
                    <a:pt x="1516" y="1028"/>
                    <a:pt x="1516" y="1026"/>
                  </a:cubicBezTo>
                  <a:cubicBezTo>
                    <a:pt x="1517" y="1025"/>
                    <a:pt x="1517" y="1023"/>
                    <a:pt x="1516" y="1023"/>
                  </a:cubicBezTo>
                  <a:cubicBezTo>
                    <a:pt x="1515" y="1022"/>
                    <a:pt x="1515" y="1021"/>
                    <a:pt x="1513" y="1020"/>
                  </a:cubicBezTo>
                  <a:cubicBezTo>
                    <a:pt x="1512" y="1019"/>
                    <a:pt x="1510" y="1017"/>
                    <a:pt x="1509" y="1016"/>
                  </a:cubicBezTo>
                  <a:cubicBezTo>
                    <a:pt x="1509" y="1014"/>
                    <a:pt x="1507" y="1012"/>
                    <a:pt x="1506" y="1011"/>
                  </a:cubicBezTo>
                  <a:cubicBezTo>
                    <a:pt x="1506" y="1010"/>
                    <a:pt x="1505" y="1010"/>
                    <a:pt x="1506" y="1009"/>
                  </a:cubicBezTo>
                  <a:cubicBezTo>
                    <a:pt x="1506" y="1007"/>
                    <a:pt x="1507" y="1006"/>
                    <a:pt x="1506" y="1005"/>
                  </a:cubicBezTo>
                  <a:cubicBezTo>
                    <a:pt x="1506" y="1003"/>
                    <a:pt x="1505" y="1003"/>
                    <a:pt x="1503" y="1003"/>
                  </a:cubicBezTo>
                  <a:cubicBezTo>
                    <a:pt x="1502" y="1003"/>
                    <a:pt x="1501" y="1004"/>
                    <a:pt x="1500" y="1004"/>
                  </a:cubicBezTo>
                  <a:cubicBezTo>
                    <a:pt x="1498" y="1004"/>
                    <a:pt x="1497" y="1004"/>
                    <a:pt x="1495" y="1003"/>
                  </a:cubicBezTo>
                  <a:cubicBezTo>
                    <a:pt x="1494" y="1003"/>
                    <a:pt x="1490" y="1003"/>
                    <a:pt x="1489" y="1002"/>
                  </a:cubicBezTo>
                  <a:cubicBezTo>
                    <a:pt x="1488" y="1000"/>
                    <a:pt x="1489" y="1000"/>
                    <a:pt x="1487" y="999"/>
                  </a:cubicBezTo>
                  <a:cubicBezTo>
                    <a:pt x="1486" y="999"/>
                    <a:pt x="1484" y="999"/>
                    <a:pt x="1484" y="998"/>
                  </a:cubicBezTo>
                  <a:cubicBezTo>
                    <a:pt x="1484" y="997"/>
                    <a:pt x="1486" y="994"/>
                    <a:pt x="1485" y="993"/>
                  </a:cubicBezTo>
                  <a:cubicBezTo>
                    <a:pt x="1485" y="992"/>
                    <a:pt x="1483" y="993"/>
                    <a:pt x="1482" y="992"/>
                  </a:cubicBezTo>
                  <a:cubicBezTo>
                    <a:pt x="1481" y="992"/>
                    <a:pt x="1480" y="991"/>
                    <a:pt x="1480" y="991"/>
                  </a:cubicBezTo>
                  <a:cubicBezTo>
                    <a:pt x="1480" y="992"/>
                    <a:pt x="1480" y="992"/>
                    <a:pt x="1480" y="992"/>
                  </a:cubicBezTo>
                  <a:cubicBezTo>
                    <a:pt x="1479" y="994"/>
                    <a:pt x="1479" y="995"/>
                    <a:pt x="1478" y="996"/>
                  </a:cubicBezTo>
                  <a:cubicBezTo>
                    <a:pt x="1477" y="997"/>
                    <a:pt x="1475" y="998"/>
                    <a:pt x="1474" y="999"/>
                  </a:cubicBezTo>
                  <a:cubicBezTo>
                    <a:pt x="1473" y="999"/>
                    <a:pt x="1471" y="1000"/>
                    <a:pt x="1470" y="1001"/>
                  </a:cubicBezTo>
                  <a:cubicBezTo>
                    <a:pt x="1469" y="1002"/>
                    <a:pt x="1467" y="1004"/>
                    <a:pt x="1467" y="1005"/>
                  </a:cubicBezTo>
                  <a:cubicBezTo>
                    <a:pt x="1467" y="1006"/>
                    <a:pt x="1466" y="1007"/>
                    <a:pt x="1466" y="1008"/>
                  </a:cubicBezTo>
                  <a:cubicBezTo>
                    <a:pt x="1465" y="1009"/>
                    <a:pt x="1465" y="1011"/>
                    <a:pt x="1466" y="1011"/>
                  </a:cubicBezTo>
                  <a:cubicBezTo>
                    <a:pt x="1466" y="1011"/>
                    <a:pt x="1468" y="1012"/>
                    <a:pt x="1468" y="1012"/>
                  </a:cubicBezTo>
                  <a:cubicBezTo>
                    <a:pt x="1469" y="1013"/>
                    <a:pt x="1470" y="1014"/>
                    <a:pt x="1470" y="1015"/>
                  </a:cubicBezTo>
                  <a:cubicBezTo>
                    <a:pt x="1471" y="1016"/>
                    <a:pt x="1471" y="1016"/>
                    <a:pt x="1471" y="1016"/>
                  </a:cubicBezTo>
                  <a:cubicBezTo>
                    <a:pt x="1472" y="1017"/>
                    <a:pt x="1473" y="1017"/>
                    <a:pt x="1474" y="1017"/>
                  </a:cubicBezTo>
                  <a:cubicBezTo>
                    <a:pt x="1475" y="1017"/>
                    <a:pt x="1475" y="1017"/>
                    <a:pt x="1476" y="1018"/>
                  </a:cubicBezTo>
                  <a:cubicBezTo>
                    <a:pt x="1477" y="1019"/>
                    <a:pt x="1477" y="1022"/>
                    <a:pt x="1477" y="1023"/>
                  </a:cubicBezTo>
                  <a:cubicBezTo>
                    <a:pt x="1477" y="1023"/>
                    <a:pt x="1476" y="1028"/>
                    <a:pt x="1475" y="1028"/>
                  </a:cubicBezTo>
                  <a:cubicBezTo>
                    <a:pt x="1474" y="1029"/>
                    <a:pt x="1474" y="1031"/>
                    <a:pt x="1475" y="1033"/>
                  </a:cubicBezTo>
                  <a:cubicBezTo>
                    <a:pt x="1476" y="1034"/>
                    <a:pt x="1476" y="1035"/>
                    <a:pt x="1475" y="1037"/>
                  </a:cubicBezTo>
                  <a:cubicBezTo>
                    <a:pt x="1475" y="1038"/>
                    <a:pt x="1476" y="1039"/>
                    <a:pt x="1476" y="1040"/>
                  </a:cubicBezTo>
                  <a:cubicBezTo>
                    <a:pt x="1476" y="1040"/>
                    <a:pt x="1476" y="1041"/>
                    <a:pt x="1476" y="1041"/>
                  </a:cubicBezTo>
                  <a:cubicBezTo>
                    <a:pt x="1476" y="1043"/>
                    <a:pt x="1476" y="1044"/>
                    <a:pt x="1475" y="1045"/>
                  </a:cubicBezTo>
                  <a:cubicBezTo>
                    <a:pt x="1475" y="1047"/>
                    <a:pt x="1475" y="1047"/>
                    <a:pt x="1476" y="1048"/>
                  </a:cubicBezTo>
                  <a:cubicBezTo>
                    <a:pt x="1476" y="1048"/>
                    <a:pt x="1477" y="1049"/>
                    <a:pt x="1477" y="1050"/>
                  </a:cubicBezTo>
                  <a:cubicBezTo>
                    <a:pt x="1477" y="1051"/>
                    <a:pt x="1476" y="1052"/>
                    <a:pt x="1476" y="1053"/>
                  </a:cubicBezTo>
                  <a:cubicBezTo>
                    <a:pt x="1476" y="1054"/>
                    <a:pt x="1478" y="1055"/>
                    <a:pt x="1478" y="1056"/>
                  </a:cubicBezTo>
                  <a:cubicBezTo>
                    <a:pt x="1478" y="1056"/>
                    <a:pt x="1478" y="1057"/>
                    <a:pt x="1478" y="1057"/>
                  </a:cubicBezTo>
                  <a:cubicBezTo>
                    <a:pt x="1478" y="1058"/>
                    <a:pt x="1478" y="1058"/>
                    <a:pt x="1478" y="1058"/>
                  </a:cubicBezTo>
                  <a:cubicBezTo>
                    <a:pt x="1478" y="1058"/>
                    <a:pt x="1479" y="1060"/>
                    <a:pt x="1480" y="1061"/>
                  </a:cubicBezTo>
                  <a:cubicBezTo>
                    <a:pt x="1480" y="1061"/>
                    <a:pt x="1482" y="1062"/>
                    <a:pt x="1483" y="1062"/>
                  </a:cubicBezTo>
                  <a:cubicBezTo>
                    <a:pt x="1484" y="1062"/>
                    <a:pt x="1486" y="1063"/>
                    <a:pt x="1486" y="1064"/>
                  </a:cubicBezTo>
                  <a:cubicBezTo>
                    <a:pt x="1486" y="1065"/>
                    <a:pt x="1486" y="1065"/>
                    <a:pt x="1486" y="1066"/>
                  </a:cubicBezTo>
                  <a:cubicBezTo>
                    <a:pt x="1485" y="1066"/>
                    <a:pt x="1483" y="1066"/>
                    <a:pt x="1483" y="1066"/>
                  </a:cubicBezTo>
                  <a:cubicBezTo>
                    <a:pt x="1483" y="1067"/>
                    <a:pt x="1483" y="1068"/>
                    <a:pt x="1485" y="1069"/>
                  </a:cubicBezTo>
                  <a:cubicBezTo>
                    <a:pt x="1486" y="1070"/>
                    <a:pt x="1487" y="1071"/>
                    <a:pt x="1487" y="1072"/>
                  </a:cubicBezTo>
                  <a:cubicBezTo>
                    <a:pt x="1487" y="1073"/>
                    <a:pt x="1485" y="1074"/>
                    <a:pt x="1485" y="1075"/>
                  </a:cubicBezTo>
                  <a:cubicBezTo>
                    <a:pt x="1485" y="1076"/>
                    <a:pt x="1486" y="1078"/>
                    <a:pt x="1485" y="1079"/>
                  </a:cubicBezTo>
                  <a:cubicBezTo>
                    <a:pt x="1484" y="1080"/>
                    <a:pt x="1482" y="1079"/>
                    <a:pt x="1482" y="1080"/>
                  </a:cubicBezTo>
                  <a:cubicBezTo>
                    <a:pt x="1481" y="1081"/>
                    <a:pt x="1482" y="1082"/>
                    <a:pt x="1483" y="1083"/>
                  </a:cubicBezTo>
                  <a:cubicBezTo>
                    <a:pt x="1483" y="1084"/>
                    <a:pt x="1484" y="1086"/>
                    <a:pt x="1483" y="1086"/>
                  </a:cubicBezTo>
                  <a:cubicBezTo>
                    <a:pt x="1482" y="1087"/>
                    <a:pt x="1482" y="1087"/>
                    <a:pt x="1481" y="1088"/>
                  </a:cubicBezTo>
                  <a:cubicBezTo>
                    <a:pt x="1479" y="1088"/>
                    <a:pt x="1478" y="1088"/>
                    <a:pt x="1478" y="1089"/>
                  </a:cubicBezTo>
                  <a:cubicBezTo>
                    <a:pt x="1478" y="1089"/>
                    <a:pt x="1478" y="1089"/>
                    <a:pt x="1478" y="1089"/>
                  </a:cubicBezTo>
                  <a:cubicBezTo>
                    <a:pt x="1478" y="1089"/>
                    <a:pt x="1478" y="1089"/>
                    <a:pt x="1478" y="1089"/>
                  </a:cubicBezTo>
                  <a:cubicBezTo>
                    <a:pt x="1478" y="1089"/>
                    <a:pt x="1477" y="1090"/>
                    <a:pt x="1477" y="1091"/>
                  </a:cubicBezTo>
                  <a:cubicBezTo>
                    <a:pt x="1476" y="1091"/>
                    <a:pt x="1476" y="1092"/>
                    <a:pt x="1475" y="1092"/>
                  </a:cubicBezTo>
                  <a:cubicBezTo>
                    <a:pt x="1474" y="1092"/>
                    <a:pt x="1473" y="1091"/>
                    <a:pt x="1472" y="1092"/>
                  </a:cubicBezTo>
                  <a:cubicBezTo>
                    <a:pt x="1471" y="1092"/>
                    <a:pt x="1470" y="1092"/>
                    <a:pt x="1469" y="1093"/>
                  </a:cubicBezTo>
                  <a:cubicBezTo>
                    <a:pt x="1467" y="1093"/>
                    <a:pt x="1466" y="1093"/>
                    <a:pt x="1465" y="1093"/>
                  </a:cubicBezTo>
                  <a:cubicBezTo>
                    <a:pt x="1463" y="1093"/>
                    <a:pt x="1462" y="1093"/>
                    <a:pt x="1461" y="1093"/>
                  </a:cubicBezTo>
                  <a:cubicBezTo>
                    <a:pt x="1460" y="1093"/>
                    <a:pt x="1459" y="1092"/>
                    <a:pt x="1458" y="1093"/>
                  </a:cubicBezTo>
                  <a:cubicBezTo>
                    <a:pt x="1457" y="1094"/>
                    <a:pt x="1454" y="1094"/>
                    <a:pt x="1453" y="1094"/>
                  </a:cubicBezTo>
                  <a:cubicBezTo>
                    <a:pt x="1452" y="1093"/>
                    <a:pt x="1452" y="1093"/>
                    <a:pt x="1452" y="1092"/>
                  </a:cubicBezTo>
                  <a:cubicBezTo>
                    <a:pt x="1451" y="1091"/>
                    <a:pt x="1451" y="1090"/>
                    <a:pt x="1451" y="1089"/>
                  </a:cubicBezTo>
                  <a:cubicBezTo>
                    <a:pt x="1451" y="1088"/>
                    <a:pt x="1451" y="1087"/>
                    <a:pt x="1450" y="1088"/>
                  </a:cubicBezTo>
                  <a:cubicBezTo>
                    <a:pt x="1450" y="1088"/>
                    <a:pt x="1449" y="1089"/>
                    <a:pt x="1448" y="1090"/>
                  </a:cubicBezTo>
                  <a:cubicBezTo>
                    <a:pt x="1447" y="1090"/>
                    <a:pt x="1446" y="1091"/>
                    <a:pt x="1446" y="1092"/>
                  </a:cubicBezTo>
                  <a:cubicBezTo>
                    <a:pt x="1446" y="1093"/>
                    <a:pt x="1445" y="1094"/>
                    <a:pt x="1443" y="1094"/>
                  </a:cubicBezTo>
                  <a:cubicBezTo>
                    <a:pt x="1442" y="1094"/>
                    <a:pt x="1442" y="1093"/>
                    <a:pt x="1440" y="1092"/>
                  </a:cubicBezTo>
                  <a:cubicBezTo>
                    <a:pt x="1439" y="1092"/>
                    <a:pt x="1439" y="1093"/>
                    <a:pt x="1437" y="1093"/>
                  </a:cubicBezTo>
                  <a:cubicBezTo>
                    <a:pt x="1435" y="1093"/>
                    <a:pt x="1434" y="1092"/>
                    <a:pt x="1433" y="1093"/>
                  </a:cubicBezTo>
                  <a:cubicBezTo>
                    <a:pt x="1431" y="1093"/>
                    <a:pt x="1430" y="1093"/>
                    <a:pt x="1429" y="1093"/>
                  </a:cubicBezTo>
                  <a:cubicBezTo>
                    <a:pt x="1429" y="1094"/>
                    <a:pt x="1428" y="1094"/>
                    <a:pt x="1426" y="1095"/>
                  </a:cubicBezTo>
                  <a:cubicBezTo>
                    <a:pt x="1425" y="1095"/>
                    <a:pt x="1423" y="1095"/>
                    <a:pt x="1423" y="1096"/>
                  </a:cubicBezTo>
                  <a:cubicBezTo>
                    <a:pt x="1423" y="1097"/>
                    <a:pt x="1423" y="1098"/>
                    <a:pt x="1422" y="1098"/>
                  </a:cubicBezTo>
                  <a:cubicBezTo>
                    <a:pt x="1421" y="1098"/>
                    <a:pt x="1420" y="1098"/>
                    <a:pt x="1419" y="1096"/>
                  </a:cubicBezTo>
                  <a:cubicBezTo>
                    <a:pt x="1419" y="1095"/>
                    <a:pt x="1418" y="1092"/>
                    <a:pt x="1418" y="1091"/>
                  </a:cubicBezTo>
                  <a:cubicBezTo>
                    <a:pt x="1418" y="1090"/>
                    <a:pt x="1418" y="1089"/>
                    <a:pt x="1417" y="1088"/>
                  </a:cubicBezTo>
                  <a:cubicBezTo>
                    <a:pt x="1416" y="1087"/>
                    <a:pt x="1417" y="1087"/>
                    <a:pt x="1415" y="1086"/>
                  </a:cubicBezTo>
                  <a:cubicBezTo>
                    <a:pt x="1413" y="1086"/>
                    <a:pt x="1411" y="1086"/>
                    <a:pt x="1411" y="1085"/>
                  </a:cubicBezTo>
                  <a:cubicBezTo>
                    <a:pt x="1411" y="1084"/>
                    <a:pt x="1413" y="1084"/>
                    <a:pt x="1413" y="1083"/>
                  </a:cubicBezTo>
                  <a:cubicBezTo>
                    <a:pt x="1414" y="1082"/>
                    <a:pt x="1414" y="1081"/>
                    <a:pt x="1414" y="1081"/>
                  </a:cubicBezTo>
                  <a:cubicBezTo>
                    <a:pt x="1414" y="1080"/>
                    <a:pt x="1413" y="1079"/>
                    <a:pt x="1413" y="1078"/>
                  </a:cubicBezTo>
                  <a:cubicBezTo>
                    <a:pt x="1413" y="1077"/>
                    <a:pt x="1414" y="1076"/>
                    <a:pt x="1413" y="1076"/>
                  </a:cubicBezTo>
                  <a:cubicBezTo>
                    <a:pt x="1412" y="1076"/>
                    <a:pt x="1411" y="1077"/>
                    <a:pt x="1410" y="1076"/>
                  </a:cubicBezTo>
                  <a:cubicBezTo>
                    <a:pt x="1408" y="1076"/>
                    <a:pt x="1407" y="1076"/>
                    <a:pt x="1406" y="1074"/>
                  </a:cubicBezTo>
                  <a:cubicBezTo>
                    <a:pt x="1405" y="1072"/>
                    <a:pt x="1406" y="1071"/>
                    <a:pt x="1405" y="1070"/>
                  </a:cubicBezTo>
                  <a:cubicBezTo>
                    <a:pt x="1405" y="1070"/>
                    <a:pt x="1404" y="1069"/>
                    <a:pt x="1403" y="1068"/>
                  </a:cubicBezTo>
                  <a:cubicBezTo>
                    <a:pt x="1402" y="1067"/>
                    <a:pt x="1401" y="1065"/>
                    <a:pt x="1400" y="1064"/>
                  </a:cubicBezTo>
                  <a:cubicBezTo>
                    <a:pt x="1399" y="1063"/>
                    <a:pt x="1399" y="1062"/>
                    <a:pt x="1399" y="1061"/>
                  </a:cubicBezTo>
                  <a:cubicBezTo>
                    <a:pt x="1399" y="1059"/>
                    <a:pt x="1399" y="1055"/>
                    <a:pt x="1401" y="1055"/>
                  </a:cubicBezTo>
                  <a:cubicBezTo>
                    <a:pt x="1403" y="1055"/>
                    <a:pt x="1404" y="1055"/>
                    <a:pt x="1405" y="1056"/>
                  </a:cubicBezTo>
                  <a:cubicBezTo>
                    <a:pt x="1406" y="1056"/>
                    <a:pt x="1406" y="1059"/>
                    <a:pt x="1407" y="1059"/>
                  </a:cubicBezTo>
                  <a:cubicBezTo>
                    <a:pt x="1408" y="1059"/>
                    <a:pt x="1409" y="1058"/>
                    <a:pt x="1410" y="1056"/>
                  </a:cubicBezTo>
                  <a:cubicBezTo>
                    <a:pt x="1410" y="1055"/>
                    <a:pt x="1411" y="1052"/>
                    <a:pt x="1411" y="1050"/>
                  </a:cubicBezTo>
                  <a:cubicBezTo>
                    <a:pt x="1411" y="1049"/>
                    <a:pt x="1411" y="1049"/>
                    <a:pt x="1409" y="1048"/>
                  </a:cubicBezTo>
                  <a:cubicBezTo>
                    <a:pt x="1408" y="1047"/>
                    <a:pt x="1404" y="1045"/>
                    <a:pt x="1405" y="1044"/>
                  </a:cubicBezTo>
                  <a:cubicBezTo>
                    <a:pt x="1407" y="1044"/>
                    <a:pt x="1407" y="1044"/>
                    <a:pt x="1407" y="1042"/>
                  </a:cubicBezTo>
                  <a:cubicBezTo>
                    <a:pt x="1407" y="1041"/>
                    <a:pt x="1408" y="1039"/>
                    <a:pt x="1407" y="1038"/>
                  </a:cubicBezTo>
                  <a:cubicBezTo>
                    <a:pt x="1405" y="1037"/>
                    <a:pt x="1405" y="1037"/>
                    <a:pt x="1404" y="1037"/>
                  </a:cubicBezTo>
                  <a:cubicBezTo>
                    <a:pt x="1402" y="1037"/>
                    <a:pt x="1402" y="1037"/>
                    <a:pt x="1403" y="1036"/>
                  </a:cubicBezTo>
                  <a:cubicBezTo>
                    <a:pt x="1404" y="1036"/>
                    <a:pt x="1405" y="1035"/>
                    <a:pt x="1405" y="1034"/>
                  </a:cubicBezTo>
                  <a:cubicBezTo>
                    <a:pt x="1405" y="1032"/>
                    <a:pt x="1404" y="1031"/>
                    <a:pt x="1402" y="1030"/>
                  </a:cubicBezTo>
                  <a:cubicBezTo>
                    <a:pt x="1401" y="1030"/>
                    <a:pt x="1400" y="1030"/>
                    <a:pt x="1400" y="1032"/>
                  </a:cubicBezTo>
                  <a:cubicBezTo>
                    <a:pt x="1400" y="1033"/>
                    <a:pt x="1401" y="1033"/>
                    <a:pt x="1400" y="1035"/>
                  </a:cubicBezTo>
                  <a:cubicBezTo>
                    <a:pt x="1399" y="1036"/>
                    <a:pt x="1398" y="1036"/>
                    <a:pt x="1397" y="1036"/>
                  </a:cubicBezTo>
                  <a:cubicBezTo>
                    <a:pt x="1396" y="1036"/>
                    <a:pt x="1393" y="1036"/>
                    <a:pt x="1394" y="1035"/>
                  </a:cubicBezTo>
                  <a:cubicBezTo>
                    <a:pt x="1395" y="1035"/>
                    <a:pt x="1396" y="1034"/>
                    <a:pt x="1396" y="1033"/>
                  </a:cubicBezTo>
                  <a:cubicBezTo>
                    <a:pt x="1396" y="1032"/>
                    <a:pt x="1396" y="1030"/>
                    <a:pt x="1395" y="1030"/>
                  </a:cubicBezTo>
                  <a:cubicBezTo>
                    <a:pt x="1393" y="1030"/>
                    <a:pt x="1391" y="1031"/>
                    <a:pt x="1391" y="1029"/>
                  </a:cubicBezTo>
                  <a:cubicBezTo>
                    <a:pt x="1391" y="1027"/>
                    <a:pt x="1392" y="1025"/>
                    <a:pt x="1391" y="1024"/>
                  </a:cubicBezTo>
                  <a:cubicBezTo>
                    <a:pt x="1391" y="1024"/>
                    <a:pt x="1389" y="1023"/>
                    <a:pt x="1387" y="1023"/>
                  </a:cubicBezTo>
                  <a:cubicBezTo>
                    <a:pt x="1386" y="1022"/>
                    <a:pt x="1385" y="1022"/>
                    <a:pt x="1384" y="1021"/>
                  </a:cubicBezTo>
                  <a:cubicBezTo>
                    <a:pt x="1383" y="1020"/>
                    <a:pt x="1381" y="1020"/>
                    <a:pt x="1382" y="1019"/>
                  </a:cubicBezTo>
                  <a:cubicBezTo>
                    <a:pt x="1382" y="1018"/>
                    <a:pt x="1384" y="1017"/>
                    <a:pt x="1385" y="1016"/>
                  </a:cubicBezTo>
                  <a:cubicBezTo>
                    <a:pt x="1386" y="1015"/>
                    <a:pt x="1387" y="1014"/>
                    <a:pt x="1387" y="1013"/>
                  </a:cubicBezTo>
                  <a:cubicBezTo>
                    <a:pt x="1386" y="1012"/>
                    <a:pt x="1384" y="1013"/>
                    <a:pt x="1384" y="1012"/>
                  </a:cubicBezTo>
                  <a:cubicBezTo>
                    <a:pt x="1383" y="1011"/>
                    <a:pt x="1383" y="1010"/>
                    <a:pt x="1383" y="1008"/>
                  </a:cubicBezTo>
                  <a:cubicBezTo>
                    <a:pt x="1383" y="1006"/>
                    <a:pt x="1384" y="1005"/>
                    <a:pt x="1382" y="1004"/>
                  </a:cubicBezTo>
                  <a:cubicBezTo>
                    <a:pt x="1381" y="1003"/>
                    <a:pt x="1380" y="1003"/>
                    <a:pt x="1379" y="1003"/>
                  </a:cubicBezTo>
                  <a:cubicBezTo>
                    <a:pt x="1378" y="1002"/>
                    <a:pt x="1377" y="1001"/>
                    <a:pt x="1377" y="1000"/>
                  </a:cubicBezTo>
                  <a:cubicBezTo>
                    <a:pt x="1376" y="999"/>
                    <a:pt x="1377" y="999"/>
                    <a:pt x="1375" y="998"/>
                  </a:cubicBezTo>
                  <a:cubicBezTo>
                    <a:pt x="1373" y="998"/>
                    <a:pt x="1372" y="997"/>
                    <a:pt x="1371" y="996"/>
                  </a:cubicBezTo>
                  <a:cubicBezTo>
                    <a:pt x="1371" y="994"/>
                    <a:pt x="1369" y="993"/>
                    <a:pt x="1369" y="993"/>
                  </a:cubicBezTo>
                  <a:cubicBezTo>
                    <a:pt x="1368" y="992"/>
                    <a:pt x="1365" y="991"/>
                    <a:pt x="1365" y="990"/>
                  </a:cubicBezTo>
                  <a:cubicBezTo>
                    <a:pt x="1365" y="989"/>
                    <a:pt x="1366" y="988"/>
                    <a:pt x="1366" y="988"/>
                  </a:cubicBezTo>
                  <a:cubicBezTo>
                    <a:pt x="1365" y="987"/>
                    <a:pt x="1364" y="988"/>
                    <a:pt x="1363" y="989"/>
                  </a:cubicBezTo>
                  <a:cubicBezTo>
                    <a:pt x="1362" y="989"/>
                    <a:pt x="1361" y="991"/>
                    <a:pt x="1359" y="991"/>
                  </a:cubicBezTo>
                  <a:cubicBezTo>
                    <a:pt x="1358" y="992"/>
                    <a:pt x="1357" y="992"/>
                    <a:pt x="1355" y="992"/>
                  </a:cubicBezTo>
                  <a:cubicBezTo>
                    <a:pt x="1354" y="991"/>
                    <a:pt x="1354" y="991"/>
                    <a:pt x="1352" y="991"/>
                  </a:cubicBezTo>
                  <a:cubicBezTo>
                    <a:pt x="1350" y="991"/>
                    <a:pt x="1349" y="991"/>
                    <a:pt x="1348" y="991"/>
                  </a:cubicBezTo>
                  <a:cubicBezTo>
                    <a:pt x="1347" y="992"/>
                    <a:pt x="1346" y="992"/>
                    <a:pt x="1345" y="992"/>
                  </a:cubicBezTo>
                  <a:cubicBezTo>
                    <a:pt x="1344" y="992"/>
                    <a:pt x="1343" y="992"/>
                    <a:pt x="1343" y="993"/>
                  </a:cubicBezTo>
                  <a:cubicBezTo>
                    <a:pt x="1342" y="994"/>
                    <a:pt x="1342" y="995"/>
                    <a:pt x="1342" y="997"/>
                  </a:cubicBezTo>
                  <a:cubicBezTo>
                    <a:pt x="1341" y="998"/>
                    <a:pt x="1339" y="1000"/>
                    <a:pt x="1340" y="1000"/>
                  </a:cubicBezTo>
                  <a:cubicBezTo>
                    <a:pt x="1341" y="1000"/>
                    <a:pt x="1341" y="1000"/>
                    <a:pt x="1341" y="1002"/>
                  </a:cubicBezTo>
                  <a:cubicBezTo>
                    <a:pt x="1341" y="1003"/>
                    <a:pt x="1341" y="1003"/>
                    <a:pt x="1341" y="1004"/>
                  </a:cubicBezTo>
                  <a:cubicBezTo>
                    <a:pt x="1341" y="1004"/>
                    <a:pt x="1341" y="1004"/>
                    <a:pt x="1341" y="1004"/>
                  </a:cubicBezTo>
                  <a:cubicBezTo>
                    <a:pt x="1341" y="1004"/>
                    <a:pt x="1341" y="1005"/>
                    <a:pt x="1340" y="1005"/>
                  </a:cubicBezTo>
                  <a:cubicBezTo>
                    <a:pt x="1340" y="1005"/>
                    <a:pt x="1339" y="1005"/>
                    <a:pt x="1338" y="1005"/>
                  </a:cubicBezTo>
                  <a:cubicBezTo>
                    <a:pt x="1338" y="1005"/>
                    <a:pt x="1338" y="1005"/>
                    <a:pt x="1338" y="1005"/>
                  </a:cubicBezTo>
                  <a:cubicBezTo>
                    <a:pt x="1337" y="1005"/>
                    <a:pt x="1335" y="1005"/>
                    <a:pt x="1334" y="1005"/>
                  </a:cubicBezTo>
                  <a:cubicBezTo>
                    <a:pt x="1333" y="1004"/>
                    <a:pt x="1331" y="1005"/>
                    <a:pt x="1329" y="1005"/>
                  </a:cubicBezTo>
                  <a:cubicBezTo>
                    <a:pt x="1326" y="1006"/>
                    <a:pt x="1324" y="1007"/>
                    <a:pt x="1323" y="1006"/>
                  </a:cubicBezTo>
                  <a:cubicBezTo>
                    <a:pt x="1322" y="1006"/>
                    <a:pt x="1321" y="1005"/>
                    <a:pt x="1318" y="1008"/>
                  </a:cubicBezTo>
                  <a:cubicBezTo>
                    <a:pt x="1315" y="1010"/>
                    <a:pt x="1313" y="1013"/>
                    <a:pt x="1311" y="1014"/>
                  </a:cubicBezTo>
                  <a:cubicBezTo>
                    <a:pt x="1311" y="1014"/>
                    <a:pt x="1310" y="1014"/>
                    <a:pt x="1310" y="1014"/>
                  </a:cubicBezTo>
                  <a:cubicBezTo>
                    <a:pt x="1309" y="1016"/>
                    <a:pt x="1309" y="1016"/>
                    <a:pt x="1309" y="1016"/>
                  </a:cubicBezTo>
                  <a:cubicBezTo>
                    <a:pt x="1309" y="1016"/>
                    <a:pt x="1308" y="1019"/>
                    <a:pt x="1309" y="1020"/>
                  </a:cubicBezTo>
                  <a:cubicBezTo>
                    <a:pt x="1310" y="1021"/>
                    <a:pt x="1311" y="1024"/>
                    <a:pt x="1311" y="1026"/>
                  </a:cubicBezTo>
                  <a:cubicBezTo>
                    <a:pt x="1311" y="1027"/>
                    <a:pt x="1311" y="1029"/>
                    <a:pt x="1312" y="1029"/>
                  </a:cubicBezTo>
                  <a:cubicBezTo>
                    <a:pt x="1312" y="1030"/>
                    <a:pt x="1313" y="1032"/>
                    <a:pt x="1313" y="1033"/>
                  </a:cubicBezTo>
                  <a:cubicBezTo>
                    <a:pt x="1312" y="1034"/>
                    <a:pt x="1312" y="1034"/>
                    <a:pt x="1310" y="1033"/>
                  </a:cubicBezTo>
                  <a:cubicBezTo>
                    <a:pt x="1309" y="1033"/>
                    <a:pt x="1308" y="1033"/>
                    <a:pt x="1307" y="1033"/>
                  </a:cubicBezTo>
                  <a:cubicBezTo>
                    <a:pt x="1306" y="1033"/>
                    <a:pt x="1303" y="1033"/>
                    <a:pt x="1304" y="1033"/>
                  </a:cubicBezTo>
                  <a:cubicBezTo>
                    <a:pt x="1304" y="1034"/>
                    <a:pt x="1307" y="1037"/>
                    <a:pt x="1307" y="1037"/>
                  </a:cubicBezTo>
                  <a:cubicBezTo>
                    <a:pt x="1308" y="1037"/>
                    <a:pt x="1309" y="1037"/>
                    <a:pt x="1309" y="1038"/>
                  </a:cubicBezTo>
                  <a:cubicBezTo>
                    <a:pt x="1310" y="1039"/>
                    <a:pt x="1311" y="1040"/>
                    <a:pt x="1311" y="1041"/>
                  </a:cubicBezTo>
                  <a:cubicBezTo>
                    <a:pt x="1312" y="1042"/>
                    <a:pt x="1312" y="1043"/>
                    <a:pt x="1312" y="1045"/>
                  </a:cubicBezTo>
                  <a:cubicBezTo>
                    <a:pt x="1312" y="1046"/>
                    <a:pt x="1312" y="1048"/>
                    <a:pt x="1312" y="1049"/>
                  </a:cubicBezTo>
                  <a:cubicBezTo>
                    <a:pt x="1312" y="1049"/>
                    <a:pt x="1312" y="1050"/>
                    <a:pt x="1311" y="1051"/>
                  </a:cubicBezTo>
                  <a:cubicBezTo>
                    <a:pt x="1310" y="1051"/>
                    <a:pt x="1308" y="1053"/>
                    <a:pt x="1307" y="1053"/>
                  </a:cubicBezTo>
                  <a:cubicBezTo>
                    <a:pt x="1307" y="1054"/>
                    <a:pt x="1306" y="1054"/>
                    <a:pt x="1306" y="1053"/>
                  </a:cubicBezTo>
                  <a:cubicBezTo>
                    <a:pt x="1305" y="1052"/>
                    <a:pt x="1305" y="1052"/>
                    <a:pt x="1304" y="1053"/>
                  </a:cubicBezTo>
                  <a:cubicBezTo>
                    <a:pt x="1303" y="1054"/>
                    <a:pt x="1303" y="1056"/>
                    <a:pt x="1302" y="1057"/>
                  </a:cubicBezTo>
                  <a:cubicBezTo>
                    <a:pt x="1302" y="1057"/>
                    <a:pt x="1300" y="1057"/>
                    <a:pt x="1299" y="1058"/>
                  </a:cubicBezTo>
                  <a:cubicBezTo>
                    <a:pt x="1297" y="1059"/>
                    <a:pt x="1296" y="1059"/>
                    <a:pt x="1296" y="1059"/>
                  </a:cubicBezTo>
                  <a:cubicBezTo>
                    <a:pt x="1295" y="1059"/>
                    <a:pt x="1294" y="1060"/>
                    <a:pt x="1292" y="1060"/>
                  </a:cubicBezTo>
                  <a:cubicBezTo>
                    <a:pt x="1290" y="1059"/>
                    <a:pt x="1289" y="1057"/>
                    <a:pt x="1289" y="1057"/>
                  </a:cubicBezTo>
                  <a:cubicBezTo>
                    <a:pt x="1288" y="1056"/>
                    <a:pt x="1287" y="1056"/>
                    <a:pt x="1286" y="1057"/>
                  </a:cubicBezTo>
                  <a:cubicBezTo>
                    <a:pt x="1285" y="1059"/>
                    <a:pt x="1284" y="1060"/>
                    <a:pt x="1283" y="1060"/>
                  </a:cubicBezTo>
                  <a:cubicBezTo>
                    <a:pt x="1282" y="1060"/>
                    <a:pt x="1281" y="1061"/>
                    <a:pt x="1281" y="1059"/>
                  </a:cubicBezTo>
                  <a:cubicBezTo>
                    <a:pt x="1282" y="1058"/>
                    <a:pt x="1283" y="1056"/>
                    <a:pt x="1282" y="1055"/>
                  </a:cubicBezTo>
                  <a:cubicBezTo>
                    <a:pt x="1280" y="1054"/>
                    <a:pt x="1279" y="1054"/>
                    <a:pt x="1278" y="1054"/>
                  </a:cubicBezTo>
                  <a:cubicBezTo>
                    <a:pt x="1276" y="1055"/>
                    <a:pt x="1275" y="1055"/>
                    <a:pt x="1275" y="1057"/>
                  </a:cubicBezTo>
                  <a:cubicBezTo>
                    <a:pt x="1274" y="1058"/>
                    <a:pt x="1274" y="1059"/>
                    <a:pt x="1273" y="1060"/>
                  </a:cubicBezTo>
                  <a:cubicBezTo>
                    <a:pt x="1272" y="1061"/>
                    <a:pt x="1271" y="1062"/>
                    <a:pt x="1270" y="1064"/>
                  </a:cubicBezTo>
                  <a:cubicBezTo>
                    <a:pt x="1269" y="1066"/>
                    <a:pt x="1270" y="1068"/>
                    <a:pt x="1269" y="1069"/>
                  </a:cubicBezTo>
                  <a:cubicBezTo>
                    <a:pt x="1267" y="1069"/>
                    <a:pt x="1267" y="1069"/>
                    <a:pt x="1266" y="1069"/>
                  </a:cubicBezTo>
                  <a:cubicBezTo>
                    <a:pt x="1265" y="1069"/>
                    <a:pt x="1263" y="1069"/>
                    <a:pt x="1263" y="1070"/>
                  </a:cubicBezTo>
                  <a:cubicBezTo>
                    <a:pt x="1263" y="1072"/>
                    <a:pt x="1263" y="1072"/>
                    <a:pt x="1264" y="1073"/>
                  </a:cubicBezTo>
                  <a:cubicBezTo>
                    <a:pt x="1265" y="1074"/>
                    <a:pt x="1265" y="1074"/>
                    <a:pt x="1264" y="1075"/>
                  </a:cubicBezTo>
                  <a:cubicBezTo>
                    <a:pt x="1264" y="1076"/>
                    <a:pt x="1264" y="1078"/>
                    <a:pt x="1262" y="1078"/>
                  </a:cubicBezTo>
                  <a:cubicBezTo>
                    <a:pt x="1261" y="1078"/>
                    <a:pt x="1260" y="1078"/>
                    <a:pt x="1259" y="1078"/>
                  </a:cubicBezTo>
                  <a:cubicBezTo>
                    <a:pt x="1258" y="1078"/>
                    <a:pt x="1257" y="1077"/>
                    <a:pt x="1256" y="1076"/>
                  </a:cubicBezTo>
                  <a:cubicBezTo>
                    <a:pt x="1256" y="1074"/>
                    <a:pt x="1255" y="1072"/>
                    <a:pt x="1254" y="1071"/>
                  </a:cubicBezTo>
                  <a:cubicBezTo>
                    <a:pt x="1253" y="1069"/>
                    <a:pt x="1251" y="1067"/>
                    <a:pt x="1250" y="1066"/>
                  </a:cubicBezTo>
                  <a:cubicBezTo>
                    <a:pt x="1250" y="1065"/>
                    <a:pt x="1249" y="1063"/>
                    <a:pt x="1249" y="1063"/>
                  </a:cubicBezTo>
                  <a:cubicBezTo>
                    <a:pt x="1249" y="1063"/>
                    <a:pt x="1248" y="1065"/>
                    <a:pt x="1246" y="1065"/>
                  </a:cubicBezTo>
                  <a:cubicBezTo>
                    <a:pt x="1245" y="1065"/>
                    <a:pt x="1243" y="1065"/>
                    <a:pt x="1243" y="1066"/>
                  </a:cubicBezTo>
                  <a:cubicBezTo>
                    <a:pt x="1243" y="1067"/>
                    <a:pt x="1242" y="1067"/>
                    <a:pt x="1242" y="1068"/>
                  </a:cubicBezTo>
                  <a:cubicBezTo>
                    <a:pt x="1241" y="1069"/>
                    <a:pt x="1241" y="1070"/>
                    <a:pt x="1239" y="1070"/>
                  </a:cubicBezTo>
                  <a:cubicBezTo>
                    <a:pt x="1238" y="1070"/>
                    <a:pt x="1237" y="1069"/>
                    <a:pt x="1237" y="1070"/>
                  </a:cubicBezTo>
                  <a:cubicBezTo>
                    <a:pt x="1238" y="1072"/>
                    <a:pt x="1237" y="1072"/>
                    <a:pt x="1236" y="1073"/>
                  </a:cubicBezTo>
                  <a:cubicBezTo>
                    <a:pt x="1235" y="1074"/>
                    <a:pt x="1226" y="1082"/>
                    <a:pt x="1224" y="1083"/>
                  </a:cubicBezTo>
                  <a:cubicBezTo>
                    <a:pt x="1222" y="1085"/>
                    <a:pt x="1218" y="1087"/>
                    <a:pt x="1217" y="1088"/>
                  </a:cubicBezTo>
                  <a:cubicBezTo>
                    <a:pt x="1215" y="1088"/>
                    <a:pt x="1211" y="1089"/>
                    <a:pt x="1212" y="1091"/>
                  </a:cubicBezTo>
                  <a:cubicBezTo>
                    <a:pt x="1213" y="1092"/>
                    <a:pt x="1215" y="1092"/>
                    <a:pt x="1215" y="1093"/>
                  </a:cubicBezTo>
                  <a:cubicBezTo>
                    <a:pt x="1215" y="1094"/>
                    <a:pt x="1214" y="1096"/>
                    <a:pt x="1215" y="1097"/>
                  </a:cubicBezTo>
                  <a:cubicBezTo>
                    <a:pt x="1215" y="1097"/>
                    <a:pt x="1217" y="1099"/>
                    <a:pt x="1217" y="1099"/>
                  </a:cubicBezTo>
                  <a:cubicBezTo>
                    <a:pt x="1216" y="1099"/>
                    <a:pt x="1213" y="1100"/>
                    <a:pt x="1212" y="1100"/>
                  </a:cubicBezTo>
                  <a:cubicBezTo>
                    <a:pt x="1211" y="1099"/>
                    <a:pt x="1211" y="1098"/>
                    <a:pt x="1210" y="1098"/>
                  </a:cubicBezTo>
                  <a:cubicBezTo>
                    <a:pt x="1209" y="1098"/>
                    <a:pt x="1209" y="1099"/>
                    <a:pt x="1209" y="1099"/>
                  </a:cubicBezTo>
                  <a:cubicBezTo>
                    <a:pt x="1209" y="1100"/>
                    <a:pt x="1209" y="1101"/>
                    <a:pt x="1208" y="1102"/>
                  </a:cubicBezTo>
                  <a:cubicBezTo>
                    <a:pt x="1206" y="1102"/>
                    <a:pt x="1206" y="1102"/>
                    <a:pt x="1206" y="1102"/>
                  </a:cubicBezTo>
                  <a:cubicBezTo>
                    <a:pt x="1206" y="1102"/>
                    <a:pt x="1206" y="1100"/>
                    <a:pt x="1205" y="1100"/>
                  </a:cubicBezTo>
                  <a:cubicBezTo>
                    <a:pt x="1204" y="1100"/>
                    <a:pt x="1203" y="1100"/>
                    <a:pt x="1202" y="1100"/>
                  </a:cubicBezTo>
                  <a:cubicBezTo>
                    <a:pt x="1200" y="1099"/>
                    <a:pt x="1201" y="1099"/>
                    <a:pt x="1200" y="1099"/>
                  </a:cubicBezTo>
                  <a:cubicBezTo>
                    <a:pt x="1198" y="1099"/>
                    <a:pt x="1198" y="1099"/>
                    <a:pt x="1197" y="1099"/>
                  </a:cubicBezTo>
                  <a:cubicBezTo>
                    <a:pt x="1197" y="1100"/>
                    <a:pt x="1196" y="1101"/>
                    <a:pt x="1195" y="1101"/>
                  </a:cubicBezTo>
                  <a:cubicBezTo>
                    <a:pt x="1194" y="1101"/>
                    <a:pt x="1194" y="1100"/>
                    <a:pt x="1193" y="1100"/>
                  </a:cubicBezTo>
                  <a:cubicBezTo>
                    <a:pt x="1191" y="1100"/>
                    <a:pt x="1190" y="1101"/>
                    <a:pt x="1189" y="1101"/>
                  </a:cubicBezTo>
                  <a:cubicBezTo>
                    <a:pt x="1188" y="1101"/>
                    <a:pt x="1185" y="1101"/>
                    <a:pt x="1185" y="1102"/>
                  </a:cubicBezTo>
                  <a:cubicBezTo>
                    <a:pt x="1184" y="1102"/>
                    <a:pt x="1183" y="1102"/>
                    <a:pt x="1183" y="1102"/>
                  </a:cubicBezTo>
                  <a:cubicBezTo>
                    <a:pt x="1183" y="1102"/>
                    <a:pt x="1185" y="1100"/>
                    <a:pt x="1185" y="1098"/>
                  </a:cubicBezTo>
                  <a:cubicBezTo>
                    <a:pt x="1184" y="1097"/>
                    <a:pt x="1184" y="1094"/>
                    <a:pt x="1184" y="1092"/>
                  </a:cubicBezTo>
                  <a:cubicBezTo>
                    <a:pt x="1184" y="1091"/>
                    <a:pt x="1184" y="1087"/>
                    <a:pt x="1183" y="1086"/>
                  </a:cubicBezTo>
                  <a:cubicBezTo>
                    <a:pt x="1181" y="1085"/>
                    <a:pt x="1180" y="1084"/>
                    <a:pt x="1181" y="1084"/>
                  </a:cubicBezTo>
                  <a:cubicBezTo>
                    <a:pt x="1182" y="1084"/>
                    <a:pt x="1184" y="1082"/>
                    <a:pt x="1184" y="1082"/>
                  </a:cubicBezTo>
                  <a:cubicBezTo>
                    <a:pt x="1185" y="1081"/>
                    <a:pt x="1186" y="1080"/>
                    <a:pt x="1185" y="1079"/>
                  </a:cubicBezTo>
                  <a:cubicBezTo>
                    <a:pt x="1184" y="1079"/>
                    <a:pt x="1183" y="1079"/>
                    <a:pt x="1183" y="1077"/>
                  </a:cubicBezTo>
                  <a:cubicBezTo>
                    <a:pt x="1183" y="1076"/>
                    <a:pt x="1184" y="1075"/>
                    <a:pt x="1183" y="1074"/>
                  </a:cubicBezTo>
                  <a:cubicBezTo>
                    <a:pt x="1183" y="1073"/>
                    <a:pt x="1183" y="1073"/>
                    <a:pt x="1183" y="1072"/>
                  </a:cubicBezTo>
                  <a:cubicBezTo>
                    <a:pt x="1183" y="1071"/>
                    <a:pt x="1182" y="1069"/>
                    <a:pt x="1182" y="1068"/>
                  </a:cubicBezTo>
                  <a:cubicBezTo>
                    <a:pt x="1182" y="1067"/>
                    <a:pt x="1181" y="1066"/>
                    <a:pt x="1181" y="1065"/>
                  </a:cubicBezTo>
                  <a:cubicBezTo>
                    <a:pt x="1180" y="1064"/>
                    <a:pt x="1180" y="1063"/>
                    <a:pt x="1179" y="1062"/>
                  </a:cubicBezTo>
                  <a:cubicBezTo>
                    <a:pt x="1178" y="1061"/>
                    <a:pt x="1178" y="1061"/>
                    <a:pt x="1178" y="1059"/>
                  </a:cubicBezTo>
                  <a:cubicBezTo>
                    <a:pt x="1177" y="1058"/>
                    <a:pt x="1177" y="1057"/>
                    <a:pt x="1176" y="1056"/>
                  </a:cubicBezTo>
                  <a:cubicBezTo>
                    <a:pt x="1175" y="1056"/>
                    <a:pt x="1175" y="1056"/>
                    <a:pt x="1175" y="1055"/>
                  </a:cubicBezTo>
                  <a:cubicBezTo>
                    <a:pt x="1175" y="1054"/>
                    <a:pt x="1175" y="1054"/>
                    <a:pt x="1174" y="1054"/>
                  </a:cubicBezTo>
                  <a:cubicBezTo>
                    <a:pt x="1173" y="1054"/>
                    <a:pt x="1173" y="1055"/>
                    <a:pt x="1172" y="1055"/>
                  </a:cubicBezTo>
                  <a:cubicBezTo>
                    <a:pt x="1172" y="1056"/>
                    <a:pt x="1172" y="1057"/>
                    <a:pt x="1170" y="1057"/>
                  </a:cubicBezTo>
                  <a:cubicBezTo>
                    <a:pt x="1169" y="1057"/>
                    <a:pt x="1168" y="1057"/>
                    <a:pt x="1167" y="1057"/>
                  </a:cubicBezTo>
                  <a:cubicBezTo>
                    <a:pt x="1166" y="1057"/>
                    <a:pt x="1165" y="1058"/>
                    <a:pt x="1165" y="1058"/>
                  </a:cubicBezTo>
                  <a:cubicBezTo>
                    <a:pt x="1164" y="1059"/>
                    <a:pt x="1163" y="1060"/>
                    <a:pt x="1162" y="1058"/>
                  </a:cubicBezTo>
                  <a:cubicBezTo>
                    <a:pt x="1161" y="1057"/>
                    <a:pt x="1160" y="1057"/>
                    <a:pt x="1158" y="1057"/>
                  </a:cubicBezTo>
                  <a:cubicBezTo>
                    <a:pt x="1157" y="1058"/>
                    <a:pt x="1155" y="1058"/>
                    <a:pt x="1154" y="1060"/>
                  </a:cubicBezTo>
                  <a:cubicBezTo>
                    <a:pt x="1154" y="1062"/>
                    <a:pt x="1154" y="1064"/>
                    <a:pt x="1154" y="1064"/>
                  </a:cubicBezTo>
                  <a:cubicBezTo>
                    <a:pt x="1153" y="1064"/>
                    <a:pt x="1152" y="1065"/>
                    <a:pt x="1152" y="1066"/>
                  </a:cubicBezTo>
                  <a:cubicBezTo>
                    <a:pt x="1152" y="1068"/>
                    <a:pt x="1153" y="1068"/>
                    <a:pt x="1153" y="1069"/>
                  </a:cubicBezTo>
                  <a:cubicBezTo>
                    <a:pt x="1154" y="1070"/>
                    <a:pt x="1156" y="1071"/>
                    <a:pt x="1156" y="1071"/>
                  </a:cubicBezTo>
                  <a:cubicBezTo>
                    <a:pt x="1156" y="1072"/>
                    <a:pt x="1154" y="1073"/>
                    <a:pt x="1153" y="1073"/>
                  </a:cubicBezTo>
                  <a:cubicBezTo>
                    <a:pt x="1153" y="1074"/>
                    <a:pt x="1152" y="1074"/>
                    <a:pt x="1151" y="1075"/>
                  </a:cubicBezTo>
                  <a:cubicBezTo>
                    <a:pt x="1150" y="1075"/>
                    <a:pt x="1149" y="1075"/>
                    <a:pt x="1148" y="1075"/>
                  </a:cubicBezTo>
                  <a:cubicBezTo>
                    <a:pt x="1147" y="1074"/>
                    <a:pt x="1146" y="1074"/>
                    <a:pt x="1145" y="1075"/>
                  </a:cubicBezTo>
                  <a:cubicBezTo>
                    <a:pt x="1145" y="1076"/>
                    <a:pt x="1144" y="1077"/>
                    <a:pt x="1144" y="1077"/>
                  </a:cubicBezTo>
                  <a:cubicBezTo>
                    <a:pt x="1144" y="1078"/>
                    <a:pt x="1144" y="1080"/>
                    <a:pt x="1143" y="1081"/>
                  </a:cubicBezTo>
                  <a:cubicBezTo>
                    <a:pt x="1142" y="1082"/>
                    <a:pt x="1141" y="1084"/>
                    <a:pt x="1140" y="1085"/>
                  </a:cubicBezTo>
                  <a:cubicBezTo>
                    <a:pt x="1139" y="1085"/>
                    <a:pt x="1139" y="1088"/>
                    <a:pt x="1138" y="1089"/>
                  </a:cubicBezTo>
                  <a:cubicBezTo>
                    <a:pt x="1137" y="1090"/>
                    <a:pt x="1136" y="1089"/>
                    <a:pt x="1137" y="1091"/>
                  </a:cubicBezTo>
                  <a:cubicBezTo>
                    <a:pt x="1138" y="1094"/>
                    <a:pt x="1137" y="1095"/>
                    <a:pt x="1138" y="1096"/>
                  </a:cubicBezTo>
                  <a:cubicBezTo>
                    <a:pt x="1138" y="1098"/>
                    <a:pt x="1140" y="1098"/>
                    <a:pt x="1139" y="1098"/>
                  </a:cubicBezTo>
                  <a:cubicBezTo>
                    <a:pt x="1139" y="1099"/>
                    <a:pt x="1138" y="1100"/>
                    <a:pt x="1139" y="1101"/>
                  </a:cubicBezTo>
                  <a:cubicBezTo>
                    <a:pt x="1140" y="1102"/>
                    <a:pt x="1143" y="1105"/>
                    <a:pt x="1142" y="1105"/>
                  </a:cubicBezTo>
                  <a:cubicBezTo>
                    <a:pt x="1141" y="1105"/>
                    <a:pt x="1139" y="1105"/>
                    <a:pt x="1140" y="1106"/>
                  </a:cubicBezTo>
                  <a:cubicBezTo>
                    <a:pt x="1141" y="1107"/>
                    <a:pt x="1139" y="1109"/>
                    <a:pt x="1140" y="1110"/>
                  </a:cubicBezTo>
                  <a:cubicBezTo>
                    <a:pt x="1141" y="1112"/>
                    <a:pt x="1142" y="1115"/>
                    <a:pt x="1141" y="1115"/>
                  </a:cubicBezTo>
                  <a:cubicBezTo>
                    <a:pt x="1140" y="1115"/>
                    <a:pt x="1137" y="1114"/>
                    <a:pt x="1135" y="1114"/>
                  </a:cubicBezTo>
                  <a:cubicBezTo>
                    <a:pt x="1134" y="1114"/>
                    <a:pt x="1133" y="1113"/>
                    <a:pt x="1131" y="1114"/>
                  </a:cubicBezTo>
                  <a:cubicBezTo>
                    <a:pt x="1129" y="1115"/>
                    <a:pt x="1128" y="1115"/>
                    <a:pt x="1127" y="1115"/>
                  </a:cubicBezTo>
                  <a:cubicBezTo>
                    <a:pt x="1126" y="1116"/>
                    <a:pt x="1125" y="1117"/>
                    <a:pt x="1124" y="1117"/>
                  </a:cubicBezTo>
                  <a:cubicBezTo>
                    <a:pt x="1123" y="1118"/>
                    <a:pt x="1124" y="1119"/>
                    <a:pt x="1122" y="1119"/>
                  </a:cubicBezTo>
                  <a:cubicBezTo>
                    <a:pt x="1121" y="1119"/>
                    <a:pt x="1121" y="1119"/>
                    <a:pt x="1121" y="1121"/>
                  </a:cubicBezTo>
                  <a:cubicBezTo>
                    <a:pt x="1121" y="1122"/>
                    <a:pt x="1121" y="1122"/>
                    <a:pt x="1119" y="1123"/>
                  </a:cubicBezTo>
                  <a:cubicBezTo>
                    <a:pt x="1117" y="1124"/>
                    <a:pt x="1117" y="1126"/>
                    <a:pt x="1118" y="1126"/>
                  </a:cubicBezTo>
                  <a:cubicBezTo>
                    <a:pt x="1120" y="1127"/>
                    <a:pt x="1122" y="1127"/>
                    <a:pt x="1122" y="1128"/>
                  </a:cubicBezTo>
                  <a:cubicBezTo>
                    <a:pt x="1123" y="1128"/>
                    <a:pt x="1122" y="1129"/>
                    <a:pt x="1122" y="1131"/>
                  </a:cubicBezTo>
                  <a:cubicBezTo>
                    <a:pt x="1122" y="1132"/>
                    <a:pt x="1122" y="1133"/>
                    <a:pt x="1121" y="1134"/>
                  </a:cubicBezTo>
                  <a:cubicBezTo>
                    <a:pt x="1120" y="1135"/>
                    <a:pt x="1121" y="1137"/>
                    <a:pt x="1122" y="1137"/>
                  </a:cubicBezTo>
                  <a:cubicBezTo>
                    <a:pt x="1122" y="1137"/>
                    <a:pt x="1124" y="1136"/>
                    <a:pt x="1124" y="1137"/>
                  </a:cubicBezTo>
                  <a:cubicBezTo>
                    <a:pt x="1124" y="1139"/>
                    <a:pt x="1125" y="1141"/>
                    <a:pt x="1125" y="1141"/>
                  </a:cubicBezTo>
                  <a:cubicBezTo>
                    <a:pt x="1126" y="1141"/>
                    <a:pt x="1126" y="1137"/>
                    <a:pt x="1127" y="1138"/>
                  </a:cubicBezTo>
                  <a:cubicBezTo>
                    <a:pt x="1129" y="1140"/>
                    <a:pt x="1129" y="1142"/>
                    <a:pt x="1129" y="1143"/>
                  </a:cubicBezTo>
                  <a:cubicBezTo>
                    <a:pt x="1129" y="1144"/>
                    <a:pt x="1129" y="1145"/>
                    <a:pt x="1128" y="1146"/>
                  </a:cubicBezTo>
                  <a:cubicBezTo>
                    <a:pt x="1126" y="1146"/>
                    <a:pt x="1127" y="1147"/>
                    <a:pt x="1126" y="1147"/>
                  </a:cubicBezTo>
                  <a:cubicBezTo>
                    <a:pt x="1125" y="1147"/>
                    <a:pt x="1125" y="1147"/>
                    <a:pt x="1124" y="1147"/>
                  </a:cubicBezTo>
                  <a:cubicBezTo>
                    <a:pt x="1122" y="1147"/>
                    <a:pt x="1122" y="1147"/>
                    <a:pt x="1122" y="1148"/>
                  </a:cubicBezTo>
                  <a:cubicBezTo>
                    <a:pt x="1122" y="1150"/>
                    <a:pt x="1123" y="1150"/>
                    <a:pt x="1122" y="1151"/>
                  </a:cubicBezTo>
                  <a:cubicBezTo>
                    <a:pt x="1121" y="1151"/>
                    <a:pt x="1122" y="1151"/>
                    <a:pt x="1121" y="1152"/>
                  </a:cubicBezTo>
                  <a:cubicBezTo>
                    <a:pt x="1120" y="1153"/>
                    <a:pt x="1119" y="1153"/>
                    <a:pt x="1118" y="1154"/>
                  </a:cubicBezTo>
                  <a:cubicBezTo>
                    <a:pt x="1118" y="1154"/>
                    <a:pt x="1117" y="1154"/>
                    <a:pt x="1118" y="1155"/>
                  </a:cubicBezTo>
                  <a:cubicBezTo>
                    <a:pt x="1119" y="1156"/>
                    <a:pt x="1120" y="1156"/>
                    <a:pt x="1121" y="1157"/>
                  </a:cubicBezTo>
                  <a:cubicBezTo>
                    <a:pt x="1122" y="1158"/>
                    <a:pt x="1123" y="1159"/>
                    <a:pt x="1125" y="1161"/>
                  </a:cubicBezTo>
                  <a:cubicBezTo>
                    <a:pt x="1126" y="1162"/>
                    <a:pt x="1129" y="1162"/>
                    <a:pt x="1129" y="1163"/>
                  </a:cubicBezTo>
                  <a:cubicBezTo>
                    <a:pt x="1129" y="1164"/>
                    <a:pt x="1128" y="1167"/>
                    <a:pt x="1129" y="1167"/>
                  </a:cubicBezTo>
                  <a:cubicBezTo>
                    <a:pt x="1130" y="1168"/>
                    <a:pt x="1131" y="1168"/>
                    <a:pt x="1132" y="1168"/>
                  </a:cubicBezTo>
                  <a:cubicBezTo>
                    <a:pt x="1133" y="1168"/>
                    <a:pt x="1135" y="1167"/>
                    <a:pt x="1134" y="1169"/>
                  </a:cubicBezTo>
                  <a:cubicBezTo>
                    <a:pt x="1133" y="1170"/>
                    <a:pt x="1134" y="1170"/>
                    <a:pt x="1134" y="1172"/>
                  </a:cubicBezTo>
                  <a:cubicBezTo>
                    <a:pt x="1135" y="1173"/>
                    <a:pt x="1136" y="1175"/>
                    <a:pt x="1136" y="1175"/>
                  </a:cubicBezTo>
                  <a:cubicBezTo>
                    <a:pt x="1135" y="1176"/>
                    <a:pt x="1134" y="1176"/>
                    <a:pt x="1135" y="1178"/>
                  </a:cubicBezTo>
                  <a:cubicBezTo>
                    <a:pt x="1136" y="1179"/>
                    <a:pt x="1137" y="1180"/>
                    <a:pt x="1138" y="1180"/>
                  </a:cubicBezTo>
                  <a:cubicBezTo>
                    <a:pt x="1138" y="1180"/>
                    <a:pt x="1139" y="1180"/>
                    <a:pt x="1139" y="1181"/>
                  </a:cubicBezTo>
                  <a:cubicBezTo>
                    <a:pt x="1139" y="1182"/>
                    <a:pt x="1139" y="1183"/>
                    <a:pt x="1140" y="1184"/>
                  </a:cubicBezTo>
                  <a:cubicBezTo>
                    <a:pt x="1140" y="1184"/>
                    <a:pt x="1141" y="1184"/>
                    <a:pt x="1141" y="1185"/>
                  </a:cubicBezTo>
                  <a:cubicBezTo>
                    <a:pt x="1141" y="1185"/>
                    <a:pt x="1141" y="1185"/>
                    <a:pt x="1141" y="1185"/>
                  </a:cubicBezTo>
                  <a:cubicBezTo>
                    <a:pt x="1140" y="1185"/>
                    <a:pt x="1140" y="1185"/>
                    <a:pt x="1139" y="1185"/>
                  </a:cubicBezTo>
                  <a:cubicBezTo>
                    <a:pt x="1138" y="1185"/>
                    <a:pt x="1137" y="1186"/>
                    <a:pt x="1137" y="1186"/>
                  </a:cubicBezTo>
                  <a:cubicBezTo>
                    <a:pt x="1136" y="1187"/>
                    <a:pt x="1137" y="1189"/>
                    <a:pt x="1137" y="1190"/>
                  </a:cubicBezTo>
                  <a:cubicBezTo>
                    <a:pt x="1138" y="1192"/>
                    <a:pt x="1138" y="1195"/>
                    <a:pt x="1137" y="1196"/>
                  </a:cubicBezTo>
                  <a:cubicBezTo>
                    <a:pt x="1126" y="1211"/>
                    <a:pt x="1123" y="1205"/>
                    <a:pt x="1118" y="1211"/>
                  </a:cubicBezTo>
                  <a:cubicBezTo>
                    <a:pt x="1117" y="1212"/>
                    <a:pt x="1115" y="1213"/>
                    <a:pt x="1114" y="1213"/>
                  </a:cubicBezTo>
                  <a:cubicBezTo>
                    <a:pt x="1113" y="1214"/>
                    <a:pt x="1112" y="1216"/>
                    <a:pt x="1111" y="1217"/>
                  </a:cubicBezTo>
                  <a:cubicBezTo>
                    <a:pt x="1110" y="1218"/>
                    <a:pt x="1108" y="1220"/>
                    <a:pt x="1107" y="1222"/>
                  </a:cubicBezTo>
                  <a:cubicBezTo>
                    <a:pt x="1106" y="1224"/>
                    <a:pt x="1103" y="1225"/>
                    <a:pt x="1103" y="1225"/>
                  </a:cubicBezTo>
                  <a:cubicBezTo>
                    <a:pt x="1102" y="1225"/>
                    <a:pt x="1096" y="1227"/>
                    <a:pt x="1095" y="1227"/>
                  </a:cubicBezTo>
                  <a:cubicBezTo>
                    <a:pt x="1093" y="1228"/>
                    <a:pt x="1091" y="1228"/>
                    <a:pt x="1090" y="1227"/>
                  </a:cubicBezTo>
                  <a:cubicBezTo>
                    <a:pt x="1088" y="1227"/>
                    <a:pt x="1088" y="1226"/>
                    <a:pt x="1088" y="1224"/>
                  </a:cubicBezTo>
                  <a:cubicBezTo>
                    <a:pt x="1087" y="1223"/>
                    <a:pt x="1085" y="1219"/>
                    <a:pt x="1085" y="1219"/>
                  </a:cubicBezTo>
                  <a:cubicBezTo>
                    <a:pt x="1085" y="1219"/>
                    <a:pt x="1084" y="1220"/>
                    <a:pt x="1083" y="1220"/>
                  </a:cubicBezTo>
                  <a:cubicBezTo>
                    <a:pt x="1082" y="1221"/>
                    <a:pt x="1078" y="1222"/>
                    <a:pt x="1077" y="1223"/>
                  </a:cubicBezTo>
                  <a:cubicBezTo>
                    <a:pt x="1076" y="1223"/>
                    <a:pt x="1072" y="1224"/>
                    <a:pt x="1070" y="1225"/>
                  </a:cubicBezTo>
                  <a:cubicBezTo>
                    <a:pt x="1068" y="1226"/>
                    <a:pt x="1062" y="1228"/>
                    <a:pt x="1061" y="1229"/>
                  </a:cubicBezTo>
                  <a:cubicBezTo>
                    <a:pt x="1060" y="1230"/>
                    <a:pt x="1060" y="1232"/>
                    <a:pt x="1060" y="1233"/>
                  </a:cubicBezTo>
                  <a:cubicBezTo>
                    <a:pt x="1060" y="1235"/>
                    <a:pt x="1059" y="1239"/>
                    <a:pt x="1059" y="1240"/>
                  </a:cubicBezTo>
                  <a:cubicBezTo>
                    <a:pt x="1058" y="1241"/>
                    <a:pt x="1057" y="1241"/>
                    <a:pt x="1056" y="1242"/>
                  </a:cubicBezTo>
                  <a:cubicBezTo>
                    <a:pt x="1055" y="1243"/>
                    <a:pt x="1054" y="1244"/>
                    <a:pt x="1052" y="1244"/>
                  </a:cubicBezTo>
                  <a:cubicBezTo>
                    <a:pt x="1050" y="1245"/>
                    <a:pt x="1049" y="1244"/>
                    <a:pt x="1049" y="1243"/>
                  </a:cubicBezTo>
                  <a:cubicBezTo>
                    <a:pt x="1048" y="1243"/>
                    <a:pt x="1046" y="1242"/>
                    <a:pt x="1044" y="1240"/>
                  </a:cubicBezTo>
                  <a:cubicBezTo>
                    <a:pt x="1042" y="1238"/>
                    <a:pt x="1041" y="1238"/>
                    <a:pt x="1040" y="1238"/>
                  </a:cubicBezTo>
                  <a:cubicBezTo>
                    <a:pt x="1038" y="1238"/>
                    <a:pt x="1036" y="1237"/>
                    <a:pt x="1035" y="1237"/>
                  </a:cubicBezTo>
                  <a:cubicBezTo>
                    <a:pt x="1033" y="1236"/>
                    <a:pt x="1033" y="1236"/>
                    <a:pt x="1032" y="1235"/>
                  </a:cubicBezTo>
                  <a:cubicBezTo>
                    <a:pt x="1031" y="1234"/>
                    <a:pt x="1030" y="1235"/>
                    <a:pt x="1028" y="1235"/>
                  </a:cubicBezTo>
                  <a:cubicBezTo>
                    <a:pt x="1027" y="1235"/>
                    <a:pt x="1027" y="1237"/>
                    <a:pt x="1025" y="1238"/>
                  </a:cubicBezTo>
                  <a:cubicBezTo>
                    <a:pt x="1024" y="1239"/>
                    <a:pt x="1022" y="1239"/>
                    <a:pt x="1022" y="1239"/>
                  </a:cubicBezTo>
                  <a:cubicBezTo>
                    <a:pt x="1021" y="1239"/>
                    <a:pt x="1020" y="1241"/>
                    <a:pt x="1020" y="1242"/>
                  </a:cubicBezTo>
                  <a:cubicBezTo>
                    <a:pt x="1020" y="1244"/>
                    <a:pt x="1019" y="1244"/>
                    <a:pt x="1018" y="1246"/>
                  </a:cubicBezTo>
                  <a:cubicBezTo>
                    <a:pt x="1016" y="1247"/>
                    <a:pt x="1016" y="1248"/>
                    <a:pt x="1016" y="1249"/>
                  </a:cubicBezTo>
                  <a:cubicBezTo>
                    <a:pt x="1016" y="1251"/>
                    <a:pt x="1015" y="1252"/>
                    <a:pt x="1015" y="1253"/>
                  </a:cubicBezTo>
                  <a:cubicBezTo>
                    <a:pt x="1014" y="1255"/>
                    <a:pt x="1013" y="1254"/>
                    <a:pt x="1013" y="1256"/>
                  </a:cubicBezTo>
                  <a:cubicBezTo>
                    <a:pt x="1013" y="1257"/>
                    <a:pt x="1013" y="1258"/>
                    <a:pt x="1012" y="1259"/>
                  </a:cubicBezTo>
                  <a:cubicBezTo>
                    <a:pt x="1011" y="1261"/>
                    <a:pt x="1010" y="1262"/>
                    <a:pt x="1010" y="1264"/>
                  </a:cubicBezTo>
                  <a:cubicBezTo>
                    <a:pt x="1010" y="1265"/>
                    <a:pt x="1008" y="1269"/>
                    <a:pt x="1007" y="1270"/>
                  </a:cubicBezTo>
                  <a:cubicBezTo>
                    <a:pt x="1006" y="1272"/>
                    <a:pt x="1005" y="1272"/>
                    <a:pt x="1005" y="1274"/>
                  </a:cubicBezTo>
                  <a:cubicBezTo>
                    <a:pt x="1005" y="1277"/>
                    <a:pt x="1002" y="1281"/>
                    <a:pt x="1001" y="1282"/>
                  </a:cubicBezTo>
                  <a:cubicBezTo>
                    <a:pt x="1000" y="1283"/>
                    <a:pt x="1001" y="1287"/>
                    <a:pt x="1001" y="1288"/>
                  </a:cubicBezTo>
                  <a:cubicBezTo>
                    <a:pt x="1001" y="1290"/>
                    <a:pt x="1000" y="1292"/>
                    <a:pt x="999" y="1293"/>
                  </a:cubicBezTo>
                  <a:cubicBezTo>
                    <a:pt x="998" y="1294"/>
                    <a:pt x="999" y="1295"/>
                    <a:pt x="999" y="1296"/>
                  </a:cubicBezTo>
                  <a:cubicBezTo>
                    <a:pt x="1000" y="1297"/>
                    <a:pt x="1000" y="1298"/>
                    <a:pt x="999" y="1298"/>
                  </a:cubicBezTo>
                  <a:cubicBezTo>
                    <a:pt x="999" y="1299"/>
                    <a:pt x="997" y="1300"/>
                    <a:pt x="997" y="1300"/>
                  </a:cubicBezTo>
                  <a:cubicBezTo>
                    <a:pt x="996" y="1301"/>
                    <a:pt x="995" y="1301"/>
                    <a:pt x="993" y="1300"/>
                  </a:cubicBezTo>
                  <a:cubicBezTo>
                    <a:pt x="992" y="1300"/>
                    <a:pt x="991" y="1301"/>
                    <a:pt x="989" y="1301"/>
                  </a:cubicBezTo>
                  <a:cubicBezTo>
                    <a:pt x="988" y="1301"/>
                    <a:pt x="985" y="1301"/>
                    <a:pt x="984" y="1300"/>
                  </a:cubicBezTo>
                  <a:cubicBezTo>
                    <a:pt x="984" y="1299"/>
                    <a:pt x="982" y="1298"/>
                    <a:pt x="980" y="1298"/>
                  </a:cubicBezTo>
                  <a:cubicBezTo>
                    <a:pt x="978" y="1297"/>
                    <a:pt x="979" y="1298"/>
                    <a:pt x="978" y="1298"/>
                  </a:cubicBezTo>
                  <a:cubicBezTo>
                    <a:pt x="977" y="1299"/>
                    <a:pt x="977" y="1298"/>
                    <a:pt x="975" y="1298"/>
                  </a:cubicBezTo>
                  <a:cubicBezTo>
                    <a:pt x="974" y="1297"/>
                    <a:pt x="974" y="1297"/>
                    <a:pt x="971" y="1296"/>
                  </a:cubicBezTo>
                  <a:cubicBezTo>
                    <a:pt x="968" y="1296"/>
                    <a:pt x="967" y="1297"/>
                    <a:pt x="967" y="1297"/>
                  </a:cubicBezTo>
                  <a:cubicBezTo>
                    <a:pt x="965" y="1298"/>
                    <a:pt x="965" y="1298"/>
                    <a:pt x="965" y="1298"/>
                  </a:cubicBezTo>
                  <a:cubicBezTo>
                    <a:pt x="965" y="1299"/>
                    <a:pt x="965" y="1299"/>
                    <a:pt x="965" y="1299"/>
                  </a:cubicBezTo>
                  <a:cubicBezTo>
                    <a:pt x="964" y="1301"/>
                    <a:pt x="964" y="1301"/>
                    <a:pt x="965" y="1302"/>
                  </a:cubicBezTo>
                  <a:cubicBezTo>
                    <a:pt x="965" y="1303"/>
                    <a:pt x="965" y="1303"/>
                    <a:pt x="965" y="1305"/>
                  </a:cubicBezTo>
                  <a:cubicBezTo>
                    <a:pt x="965" y="1306"/>
                    <a:pt x="965" y="1307"/>
                    <a:pt x="965" y="1308"/>
                  </a:cubicBezTo>
                  <a:cubicBezTo>
                    <a:pt x="965" y="1309"/>
                    <a:pt x="966" y="1310"/>
                    <a:pt x="964" y="1311"/>
                  </a:cubicBezTo>
                  <a:cubicBezTo>
                    <a:pt x="962" y="1312"/>
                    <a:pt x="961" y="1312"/>
                    <a:pt x="961" y="1314"/>
                  </a:cubicBezTo>
                  <a:cubicBezTo>
                    <a:pt x="961" y="1316"/>
                    <a:pt x="961" y="1319"/>
                    <a:pt x="958" y="1319"/>
                  </a:cubicBezTo>
                  <a:cubicBezTo>
                    <a:pt x="956" y="1319"/>
                    <a:pt x="956" y="1318"/>
                    <a:pt x="952" y="1318"/>
                  </a:cubicBezTo>
                  <a:cubicBezTo>
                    <a:pt x="949" y="1319"/>
                    <a:pt x="948" y="1319"/>
                    <a:pt x="947" y="1320"/>
                  </a:cubicBezTo>
                  <a:cubicBezTo>
                    <a:pt x="946" y="1321"/>
                    <a:pt x="945" y="1322"/>
                    <a:pt x="945" y="1323"/>
                  </a:cubicBezTo>
                  <a:cubicBezTo>
                    <a:pt x="945" y="1325"/>
                    <a:pt x="945" y="1325"/>
                    <a:pt x="945" y="1325"/>
                  </a:cubicBezTo>
                  <a:cubicBezTo>
                    <a:pt x="944" y="1326"/>
                    <a:pt x="943" y="1325"/>
                    <a:pt x="942" y="1324"/>
                  </a:cubicBezTo>
                  <a:cubicBezTo>
                    <a:pt x="942" y="1324"/>
                    <a:pt x="943" y="1323"/>
                    <a:pt x="943" y="1321"/>
                  </a:cubicBezTo>
                  <a:cubicBezTo>
                    <a:pt x="943" y="1320"/>
                    <a:pt x="941" y="1321"/>
                    <a:pt x="941" y="1321"/>
                  </a:cubicBezTo>
                  <a:cubicBezTo>
                    <a:pt x="940" y="1321"/>
                    <a:pt x="940" y="1318"/>
                    <a:pt x="940" y="1318"/>
                  </a:cubicBezTo>
                  <a:cubicBezTo>
                    <a:pt x="940" y="1318"/>
                    <a:pt x="941" y="1317"/>
                    <a:pt x="942" y="1317"/>
                  </a:cubicBezTo>
                  <a:cubicBezTo>
                    <a:pt x="942" y="1317"/>
                    <a:pt x="942" y="1316"/>
                    <a:pt x="942" y="1316"/>
                  </a:cubicBezTo>
                  <a:cubicBezTo>
                    <a:pt x="942" y="1315"/>
                    <a:pt x="942" y="1315"/>
                    <a:pt x="943" y="1315"/>
                  </a:cubicBezTo>
                  <a:cubicBezTo>
                    <a:pt x="943" y="1315"/>
                    <a:pt x="943" y="1315"/>
                    <a:pt x="943" y="1314"/>
                  </a:cubicBezTo>
                  <a:cubicBezTo>
                    <a:pt x="942" y="1314"/>
                    <a:pt x="942" y="1314"/>
                    <a:pt x="943" y="1313"/>
                  </a:cubicBezTo>
                  <a:cubicBezTo>
                    <a:pt x="943" y="1313"/>
                    <a:pt x="944" y="1312"/>
                    <a:pt x="944" y="1311"/>
                  </a:cubicBezTo>
                  <a:cubicBezTo>
                    <a:pt x="945" y="1310"/>
                    <a:pt x="945" y="1311"/>
                    <a:pt x="945" y="1310"/>
                  </a:cubicBezTo>
                  <a:cubicBezTo>
                    <a:pt x="946" y="1309"/>
                    <a:pt x="946" y="1308"/>
                    <a:pt x="946" y="1307"/>
                  </a:cubicBezTo>
                  <a:cubicBezTo>
                    <a:pt x="946" y="1306"/>
                    <a:pt x="945" y="1306"/>
                    <a:pt x="945" y="1305"/>
                  </a:cubicBezTo>
                  <a:cubicBezTo>
                    <a:pt x="944" y="1304"/>
                    <a:pt x="944" y="1305"/>
                    <a:pt x="943" y="1306"/>
                  </a:cubicBezTo>
                  <a:cubicBezTo>
                    <a:pt x="943" y="1306"/>
                    <a:pt x="943" y="1307"/>
                    <a:pt x="943" y="1307"/>
                  </a:cubicBezTo>
                  <a:cubicBezTo>
                    <a:pt x="942" y="1308"/>
                    <a:pt x="941" y="1308"/>
                    <a:pt x="941" y="1307"/>
                  </a:cubicBezTo>
                  <a:cubicBezTo>
                    <a:pt x="940" y="1307"/>
                    <a:pt x="939" y="1308"/>
                    <a:pt x="938" y="1308"/>
                  </a:cubicBezTo>
                  <a:cubicBezTo>
                    <a:pt x="938" y="1308"/>
                    <a:pt x="938" y="1307"/>
                    <a:pt x="938" y="1307"/>
                  </a:cubicBezTo>
                  <a:cubicBezTo>
                    <a:pt x="938" y="1306"/>
                    <a:pt x="937" y="1307"/>
                    <a:pt x="937" y="1307"/>
                  </a:cubicBezTo>
                  <a:cubicBezTo>
                    <a:pt x="937" y="1307"/>
                    <a:pt x="937" y="1308"/>
                    <a:pt x="936" y="1308"/>
                  </a:cubicBezTo>
                  <a:cubicBezTo>
                    <a:pt x="935" y="1308"/>
                    <a:pt x="935" y="1309"/>
                    <a:pt x="935" y="1309"/>
                  </a:cubicBezTo>
                  <a:cubicBezTo>
                    <a:pt x="935" y="1310"/>
                    <a:pt x="934" y="1311"/>
                    <a:pt x="933" y="1311"/>
                  </a:cubicBezTo>
                  <a:cubicBezTo>
                    <a:pt x="932" y="1312"/>
                    <a:pt x="931" y="1312"/>
                    <a:pt x="930" y="1312"/>
                  </a:cubicBezTo>
                  <a:cubicBezTo>
                    <a:pt x="929" y="1313"/>
                    <a:pt x="929" y="1312"/>
                    <a:pt x="928" y="1312"/>
                  </a:cubicBezTo>
                  <a:cubicBezTo>
                    <a:pt x="928" y="1313"/>
                    <a:pt x="926" y="1314"/>
                    <a:pt x="926" y="1315"/>
                  </a:cubicBezTo>
                  <a:cubicBezTo>
                    <a:pt x="926" y="1316"/>
                    <a:pt x="925" y="1316"/>
                    <a:pt x="925" y="1317"/>
                  </a:cubicBezTo>
                  <a:cubicBezTo>
                    <a:pt x="925" y="1318"/>
                    <a:pt x="924" y="1319"/>
                    <a:pt x="924" y="1320"/>
                  </a:cubicBezTo>
                  <a:cubicBezTo>
                    <a:pt x="923" y="1321"/>
                    <a:pt x="923" y="1322"/>
                    <a:pt x="922" y="1322"/>
                  </a:cubicBezTo>
                  <a:cubicBezTo>
                    <a:pt x="921" y="1322"/>
                    <a:pt x="920" y="1325"/>
                    <a:pt x="920" y="1326"/>
                  </a:cubicBezTo>
                  <a:cubicBezTo>
                    <a:pt x="919" y="1326"/>
                    <a:pt x="918" y="1328"/>
                    <a:pt x="918" y="1329"/>
                  </a:cubicBezTo>
                  <a:cubicBezTo>
                    <a:pt x="918" y="1330"/>
                    <a:pt x="918" y="1330"/>
                    <a:pt x="918" y="1331"/>
                  </a:cubicBezTo>
                  <a:cubicBezTo>
                    <a:pt x="918" y="1332"/>
                    <a:pt x="918" y="1332"/>
                    <a:pt x="917" y="1333"/>
                  </a:cubicBezTo>
                  <a:cubicBezTo>
                    <a:pt x="917" y="1333"/>
                    <a:pt x="916" y="1334"/>
                    <a:pt x="916" y="1335"/>
                  </a:cubicBezTo>
                  <a:cubicBezTo>
                    <a:pt x="915" y="1335"/>
                    <a:pt x="915" y="1335"/>
                    <a:pt x="914" y="1335"/>
                  </a:cubicBezTo>
                  <a:cubicBezTo>
                    <a:pt x="913" y="1334"/>
                    <a:pt x="913" y="1335"/>
                    <a:pt x="912" y="1335"/>
                  </a:cubicBezTo>
                  <a:cubicBezTo>
                    <a:pt x="911" y="1336"/>
                    <a:pt x="909" y="1335"/>
                    <a:pt x="909" y="1334"/>
                  </a:cubicBezTo>
                  <a:cubicBezTo>
                    <a:pt x="908" y="1333"/>
                    <a:pt x="907" y="1332"/>
                    <a:pt x="907" y="1331"/>
                  </a:cubicBezTo>
                  <a:cubicBezTo>
                    <a:pt x="907" y="1330"/>
                    <a:pt x="906" y="1330"/>
                    <a:pt x="906" y="1329"/>
                  </a:cubicBezTo>
                  <a:cubicBezTo>
                    <a:pt x="906" y="1328"/>
                    <a:pt x="905" y="1327"/>
                    <a:pt x="904" y="1326"/>
                  </a:cubicBezTo>
                  <a:cubicBezTo>
                    <a:pt x="903" y="1326"/>
                    <a:pt x="903" y="1325"/>
                    <a:pt x="902" y="1326"/>
                  </a:cubicBezTo>
                  <a:cubicBezTo>
                    <a:pt x="902" y="1326"/>
                    <a:pt x="902" y="1327"/>
                    <a:pt x="902" y="1327"/>
                  </a:cubicBezTo>
                  <a:cubicBezTo>
                    <a:pt x="901" y="1328"/>
                    <a:pt x="901" y="1328"/>
                    <a:pt x="900" y="1327"/>
                  </a:cubicBezTo>
                  <a:cubicBezTo>
                    <a:pt x="899" y="1326"/>
                    <a:pt x="899" y="1326"/>
                    <a:pt x="898" y="1326"/>
                  </a:cubicBezTo>
                  <a:cubicBezTo>
                    <a:pt x="897" y="1326"/>
                    <a:pt x="896" y="1327"/>
                    <a:pt x="896" y="1328"/>
                  </a:cubicBezTo>
                  <a:cubicBezTo>
                    <a:pt x="896" y="1329"/>
                    <a:pt x="896" y="1329"/>
                    <a:pt x="897" y="1330"/>
                  </a:cubicBezTo>
                  <a:cubicBezTo>
                    <a:pt x="897" y="1330"/>
                    <a:pt x="895" y="1332"/>
                    <a:pt x="895" y="1332"/>
                  </a:cubicBezTo>
                  <a:cubicBezTo>
                    <a:pt x="894" y="1333"/>
                    <a:pt x="894" y="1333"/>
                    <a:pt x="893" y="1332"/>
                  </a:cubicBezTo>
                  <a:cubicBezTo>
                    <a:pt x="893" y="1331"/>
                    <a:pt x="892" y="1331"/>
                    <a:pt x="891" y="1330"/>
                  </a:cubicBezTo>
                  <a:cubicBezTo>
                    <a:pt x="890" y="1329"/>
                    <a:pt x="889" y="1328"/>
                    <a:pt x="888" y="1328"/>
                  </a:cubicBezTo>
                  <a:cubicBezTo>
                    <a:pt x="888" y="1327"/>
                    <a:pt x="886" y="1326"/>
                    <a:pt x="885" y="1325"/>
                  </a:cubicBezTo>
                  <a:cubicBezTo>
                    <a:pt x="884" y="1324"/>
                    <a:pt x="886" y="1323"/>
                    <a:pt x="886" y="1323"/>
                  </a:cubicBezTo>
                  <a:cubicBezTo>
                    <a:pt x="886" y="1323"/>
                    <a:pt x="885" y="1323"/>
                    <a:pt x="884" y="1323"/>
                  </a:cubicBezTo>
                  <a:cubicBezTo>
                    <a:pt x="883" y="1323"/>
                    <a:pt x="883" y="1323"/>
                    <a:pt x="882" y="1322"/>
                  </a:cubicBezTo>
                  <a:cubicBezTo>
                    <a:pt x="882" y="1321"/>
                    <a:pt x="882" y="1322"/>
                    <a:pt x="881" y="1322"/>
                  </a:cubicBezTo>
                  <a:cubicBezTo>
                    <a:pt x="881" y="1322"/>
                    <a:pt x="878" y="1321"/>
                    <a:pt x="877" y="1321"/>
                  </a:cubicBezTo>
                  <a:cubicBezTo>
                    <a:pt x="876" y="1320"/>
                    <a:pt x="876" y="1322"/>
                    <a:pt x="875" y="1323"/>
                  </a:cubicBezTo>
                  <a:cubicBezTo>
                    <a:pt x="875" y="1323"/>
                    <a:pt x="875" y="1324"/>
                    <a:pt x="876" y="1325"/>
                  </a:cubicBezTo>
                  <a:cubicBezTo>
                    <a:pt x="876" y="1326"/>
                    <a:pt x="876" y="1326"/>
                    <a:pt x="878" y="1327"/>
                  </a:cubicBezTo>
                  <a:cubicBezTo>
                    <a:pt x="879" y="1327"/>
                    <a:pt x="880" y="1329"/>
                    <a:pt x="880" y="1330"/>
                  </a:cubicBezTo>
                  <a:cubicBezTo>
                    <a:pt x="881" y="1331"/>
                    <a:pt x="882" y="1336"/>
                    <a:pt x="882" y="1336"/>
                  </a:cubicBezTo>
                  <a:cubicBezTo>
                    <a:pt x="882" y="1336"/>
                    <a:pt x="880" y="1337"/>
                    <a:pt x="879" y="1337"/>
                  </a:cubicBezTo>
                  <a:cubicBezTo>
                    <a:pt x="879" y="1337"/>
                    <a:pt x="877" y="1339"/>
                    <a:pt x="875" y="1339"/>
                  </a:cubicBezTo>
                  <a:cubicBezTo>
                    <a:pt x="874" y="1340"/>
                    <a:pt x="874" y="1341"/>
                    <a:pt x="873" y="1341"/>
                  </a:cubicBezTo>
                  <a:cubicBezTo>
                    <a:pt x="873" y="1342"/>
                    <a:pt x="871" y="1342"/>
                    <a:pt x="871" y="1342"/>
                  </a:cubicBezTo>
                  <a:cubicBezTo>
                    <a:pt x="870" y="1343"/>
                    <a:pt x="869" y="1343"/>
                    <a:pt x="868" y="1343"/>
                  </a:cubicBezTo>
                  <a:cubicBezTo>
                    <a:pt x="868" y="1343"/>
                    <a:pt x="866" y="1343"/>
                    <a:pt x="865" y="1343"/>
                  </a:cubicBezTo>
                  <a:cubicBezTo>
                    <a:pt x="865" y="1343"/>
                    <a:pt x="864" y="1342"/>
                    <a:pt x="864" y="1341"/>
                  </a:cubicBezTo>
                  <a:cubicBezTo>
                    <a:pt x="863" y="1340"/>
                    <a:pt x="862" y="1339"/>
                    <a:pt x="861" y="1338"/>
                  </a:cubicBezTo>
                  <a:cubicBezTo>
                    <a:pt x="861" y="1338"/>
                    <a:pt x="860" y="1338"/>
                    <a:pt x="859" y="1339"/>
                  </a:cubicBezTo>
                  <a:cubicBezTo>
                    <a:pt x="859" y="1339"/>
                    <a:pt x="859" y="1340"/>
                    <a:pt x="859" y="1340"/>
                  </a:cubicBezTo>
                  <a:cubicBezTo>
                    <a:pt x="859" y="1341"/>
                    <a:pt x="860" y="1341"/>
                    <a:pt x="860" y="1342"/>
                  </a:cubicBezTo>
                  <a:cubicBezTo>
                    <a:pt x="861" y="1342"/>
                    <a:pt x="862" y="1343"/>
                    <a:pt x="863" y="1343"/>
                  </a:cubicBezTo>
                  <a:cubicBezTo>
                    <a:pt x="863" y="1344"/>
                    <a:pt x="865" y="1345"/>
                    <a:pt x="865" y="1345"/>
                  </a:cubicBezTo>
                  <a:cubicBezTo>
                    <a:pt x="865" y="1345"/>
                    <a:pt x="865" y="1346"/>
                    <a:pt x="864" y="1346"/>
                  </a:cubicBezTo>
                  <a:cubicBezTo>
                    <a:pt x="864" y="1347"/>
                    <a:pt x="863" y="1347"/>
                    <a:pt x="862" y="1347"/>
                  </a:cubicBezTo>
                  <a:cubicBezTo>
                    <a:pt x="862" y="1347"/>
                    <a:pt x="862" y="1348"/>
                    <a:pt x="861" y="1349"/>
                  </a:cubicBezTo>
                  <a:cubicBezTo>
                    <a:pt x="861" y="1350"/>
                    <a:pt x="861" y="1350"/>
                    <a:pt x="861" y="1350"/>
                  </a:cubicBezTo>
                  <a:cubicBezTo>
                    <a:pt x="862" y="1351"/>
                    <a:pt x="862" y="1351"/>
                    <a:pt x="863" y="1352"/>
                  </a:cubicBezTo>
                  <a:cubicBezTo>
                    <a:pt x="863" y="1353"/>
                    <a:pt x="862" y="1353"/>
                    <a:pt x="861" y="1353"/>
                  </a:cubicBezTo>
                  <a:cubicBezTo>
                    <a:pt x="860" y="1353"/>
                    <a:pt x="860" y="1353"/>
                    <a:pt x="860" y="1352"/>
                  </a:cubicBezTo>
                  <a:cubicBezTo>
                    <a:pt x="860" y="1352"/>
                    <a:pt x="859" y="1351"/>
                    <a:pt x="858" y="1351"/>
                  </a:cubicBezTo>
                  <a:cubicBezTo>
                    <a:pt x="858" y="1351"/>
                    <a:pt x="855" y="1355"/>
                    <a:pt x="854" y="1355"/>
                  </a:cubicBezTo>
                  <a:cubicBezTo>
                    <a:pt x="854" y="1356"/>
                    <a:pt x="853" y="1356"/>
                    <a:pt x="853" y="1357"/>
                  </a:cubicBezTo>
                  <a:cubicBezTo>
                    <a:pt x="852" y="1357"/>
                    <a:pt x="850" y="1360"/>
                    <a:pt x="850" y="1361"/>
                  </a:cubicBezTo>
                  <a:cubicBezTo>
                    <a:pt x="849" y="1361"/>
                    <a:pt x="849" y="1361"/>
                    <a:pt x="848" y="1361"/>
                  </a:cubicBezTo>
                  <a:cubicBezTo>
                    <a:pt x="848" y="1361"/>
                    <a:pt x="848" y="1362"/>
                    <a:pt x="847" y="1363"/>
                  </a:cubicBezTo>
                  <a:cubicBezTo>
                    <a:pt x="847" y="1363"/>
                    <a:pt x="847" y="1364"/>
                    <a:pt x="846" y="1364"/>
                  </a:cubicBezTo>
                  <a:cubicBezTo>
                    <a:pt x="846" y="1363"/>
                    <a:pt x="846" y="1364"/>
                    <a:pt x="845" y="1364"/>
                  </a:cubicBezTo>
                  <a:cubicBezTo>
                    <a:pt x="845" y="1365"/>
                    <a:pt x="846" y="1365"/>
                    <a:pt x="847" y="1366"/>
                  </a:cubicBezTo>
                  <a:cubicBezTo>
                    <a:pt x="847" y="1367"/>
                    <a:pt x="847" y="1368"/>
                    <a:pt x="847" y="1369"/>
                  </a:cubicBezTo>
                  <a:cubicBezTo>
                    <a:pt x="847" y="1369"/>
                    <a:pt x="845" y="1372"/>
                    <a:pt x="845" y="1373"/>
                  </a:cubicBezTo>
                  <a:cubicBezTo>
                    <a:pt x="844" y="1374"/>
                    <a:pt x="843" y="1376"/>
                    <a:pt x="843" y="1377"/>
                  </a:cubicBezTo>
                  <a:cubicBezTo>
                    <a:pt x="843" y="1378"/>
                    <a:pt x="842" y="1376"/>
                    <a:pt x="842" y="1376"/>
                  </a:cubicBezTo>
                  <a:cubicBezTo>
                    <a:pt x="841" y="1378"/>
                    <a:pt x="841" y="1378"/>
                    <a:pt x="841" y="1378"/>
                  </a:cubicBezTo>
                  <a:cubicBezTo>
                    <a:pt x="841" y="1378"/>
                    <a:pt x="839" y="1381"/>
                    <a:pt x="838" y="1381"/>
                  </a:cubicBezTo>
                  <a:cubicBezTo>
                    <a:pt x="838" y="1381"/>
                    <a:pt x="835" y="1379"/>
                    <a:pt x="835" y="1379"/>
                  </a:cubicBezTo>
                  <a:cubicBezTo>
                    <a:pt x="835" y="1379"/>
                    <a:pt x="834" y="1380"/>
                    <a:pt x="834" y="1381"/>
                  </a:cubicBezTo>
                  <a:cubicBezTo>
                    <a:pt x="833" y="1381"/>
                    <a:pt x="832" y="1382"/>
                    <a:pt x="832" y="1383"/>
                  </a:cubicBezTo>
                  <a:cubicBezTo>
                    <a:pt x="831" y="1384"/>
                    <a:pt x="828" y="1388"/>
                    <a:pt x="828" y="1389"/>
                  </a:cubicBezTo>
                  <a:cubicBezTo>
                    <a:pt x="828" y="1390"/>
                    <a:pt x="826" y="1390"/>
                    <a:pt x="825" y="1391"/>
                  </a:cubicBezTo>
                  <a:cubicBezTo>
                    <a:pt x="824" y="1392"/>
                    <a:pt x="823" y="1393"/>
                    <a:pt x="823" y="1394"/>
                  </a:cubicBezTo>
                  <a:cubicBezTo>
                    <a:pt x="823" y="1395"/>
                    <a:pt x="825" y="1397"/>
                    <a:pt x="826" y="1397"/>
                  </a:cubicBezTo>
                  <a:cubicBezTo>
                    <a:pt x="826" y="1398"/>
                    <a:pt x="824" y="1400"/>
                    <a:pt x="824" y="1400"/>
                  </a:cubicBezTo>
                  <a:cubicBezTo>
                    <a:pt x="823" y="1400"/>
                    <a:pt x="822" y="1400"/>
                    <a:pt x="822" y="1400"/>
                  </a:cubicBezTo>
                  <a:cubicBezTo>
                    <a:pt x="821" y="1399"/>
                    <a:pt x="821" y="1398"/>
                    <a:pt x="820" y="1399"/>
                  </a:cubicBezTo>
                  <a:cubicBezTo>
                    <a:pt x="818" y="1399"/>
                    <a:pt x="815" y="1406"/>
                    <a:pt x="814" y="1407"/>
                  </a:cubicBezTo>
                  <a:cubicBezTo>
                    <a:pt x="813" y="1407"/>
                    <a:pt x="814" y="1408"/>
                    <a:pt x="814" y="1408"/>
                  </a:cubicBezTo>
                  <a:cubicBezTo>
                    <a:pt x="814" y="1408"/>
                    <a:pt x="813" y="1408"/>
                    <a:pt x="812" y="1408"/>
                  </a:cubicBezTo>
                  <a:cubicBezTo>
                    <a:pt x="811" y="1408"/>
                    <a:pt x="811" y="1411"/>
                    <a:pt x="810" y="1411"/>
                  </a:cubicBezTo>
                  <a:cubicBezTo>
                    <a:pt x="810" y="1412"/>
                    <a:pt x="809" y="1413"/>
                    <a:pt x="809" y="1413"/>
                  </a:cubicBezTo>
                  <a:cubicBezTo>
                    <a:pt x="808" y="1413"/>
                    <a:pt x="808" y="1413"/>
                    <a:pt x="807" y="1414"/>
                  </a:cubicBezTo>
                  <a:cubicBezTo>
                    <a:pt x="807" y="1415"/>
                    <a:pt x="805" y="1416"/>
                    <a:pt x="805" y="1416"/>
                  </a:cubicBezTo>
                  <a:cubicBezTo>
                    <a:pt x="804" y="1416"/>
                    <a:pt x="806" y="1418"/>
                    <a:pt x="806" y="1419"/>
                  </a:cubicBezTo>
                  <a:cubicBezTo>
                    <a:pt x="805" y="1419"/>
                    <a:pt x="804" y="1421"/>
                    <a:pt x="804" y="1422"/>
                  </a:cubicBezTo>
                  <a:cubicBezTo>
                    <a:pt x="803" y="1422"/>
                    <a:pt x="803" y="1422"/>
                    <a:pt x="802" y="1422"/>
                  </a:cubicBezTo>
                  <a:cubicBezTo>
                    <a:pt x="802" y="1423"/>
                    <a:pt x="801" y="1425"/>
                    <a:pt x="801" y="1426"/>
                  </a:cubicBezTo>
                  <a:cubicBezTo>
                    <a:pt x="801" y="1426"/>
                    <a:pt x="801" y="1427"/>
                    <a:pt x="800" y="1428"/>
                  </a:cubicBezTo>
                  <a:cubicBezTo>
                    <a:pt x="800" y="1429"/>
                    <a:pt x="799" y="1431"/>
                    <a:pt x="800" y="1432"/>
                  </a:cubicBezTo>
                  <a:cubicBezTo>
                    <a:pt x="800" y="1433"/>
                    <a:pt x="799" y="1435"/>
                    <a:pt x="798" y="1436"/>
                  </a:cubicBezTo>
                  <a:cubicBezTo>
                    <a:pt x="798" y="1437"/>
                    <a:pt x="798" y="1439"/>
                    <a:pt x="798" y="1440"/>
                  </a:cubicBezTo>
                  <a:cubicBezTo>
                    <a:pt x="799" y="1441"/>
                    <a:pt x="802" y="1442"/>
                    <a:pt x="802" y="1442"/>
                  </a:cubicBezTo>
                  <a:cubicBezTo>
                    <a:pt x="807" y="1446"/>
                    <a:pt x="807" y="1446"/>
                    <a:pt x="807" y="1446"/>
                  </a:cubicBezTo>
                  <a:cubicBezTo>
                    <a:pt x="806" y="1450"/>
                    <a:pt x="806" y="1450"/>
                    <a:pt x="806" y="1450"/>
                  </a:cubicBezTo>
                  <a:cubicBezTo>
                    <a:pt x="806" y="1450"/>
                    <a:pt x="807" y="1452"/>
                    <a:pt x="807" y="1452"/>
                  </a:cubicBezTo>
                  <a:cubicBezTo>
                    <a:pt x="807" y="1452"/>
                    <a:pt x="807" y="1453"/>
                    <a:pt x="806" y="1453"/>
                  </a:cubicBezTo>
                  <a:cubicBezTo>
                    <a:pt x="806" y="1453"/>
                    <a:pt x="805" y="1455"/>
                    <a:pt x="805" y="1455"/>
                  </a:cubicBezTo>
                  <a:cubicBezTo>
                    <a:pt x="805" y="1456"/>
                    <a:pt x="804" y="1456"/>
                    <a:pt x="804" y="1457"/>
                  </a:cubicBezTo>
                  <a:cubicBezTo>
                    <a:pt x="804" y="1458"/>
                    <a:pt x="803" y="1458"/>
                    <a:pt x="802" y="1458"/>
                  </a:cubicBezTo>
                  <a:cubicBezTo>
                    <a:pt x="801" y="1458"/>
                    <a:pt x="801" y="1459"/>
                    <a:pt x="801" y="1460"/>
                  </a:cubicBezTo>
                  <a:cubicBezTo>
                    <a:pt x="801" y="1461"/>
                    <a:pt x="801" y="1462"/>
                    <a:pt x="801" y="1462"/>
                  </a:cubicBezTo>
                  <a:cubicBezTo>
                    <a:pt x="800" y="1462"/>
                    <a:pt x="800" y="1462"/>
                    <a:pt x="799" y="1462"/>
                  </a:cubicBezTo>
                  <a:cubicBezTo>
                    <a:pt x="799" y="1462"/>
                    <a:pt x="798" y="1462"/>
                    <a:pt x="798" y="1462"/>
                  </a:cubicBezTo>
                  <a:cubicBezTo>
                    <a:pt x="798" y="1461"/>
                    <a:pt x="797" y="1460"/>
                    <a:pt x="797" y="1460"/>
                  </a:cubicBezTo>
                  <a:cubicBezTo>
                    <a:pt x="797" y="1459"/>
                    <a:pt x="796" y="1458"/>
                    <a:pt x="796" y="1458"/>
                  </a:cubicBezTo>
                  <a:cubicBezTo>
                    <a:pt x="795" y="1458"/>
                    <a:pt x="794" y="1455"/>
                    <a:pt x="794" y="1454"/>
                  </a:cubicBezTo>
                  <a:cubicBezTo>
                    <a:pt x="794" y="1453"/>
                    <a:pt x="793" y="1452"/>
                    <a:pt x="792" y="1451"/>
                  </a:cubicBezTo>
                  <a:cubicBezTo>
                    <a:pt x="790" y="1451"/>
                    <a:pt x="788" y="1451"/>
                    <a:pt x="788" y="1451"/>
                  </a:cubicBezTo>
                  <a:cubicBezTo>
                    <a:pt x="790" y="1454"/>
                    <a:pt x="790" y="1454"/>
                    <a:pt x="790" y="1454"/>
                  </a:cubicBezTo>
                  <a:cubicBezTo>
                    <a:pt x="790" y="1455"/>
                    <a:pt x="790" y="1455"/>
                    <a:pt x="790" y="1455"/>
                  </a:cubicBezTo>
                  <a:cubicBezTo>
                    <a:pt x="790" y="1455"/>
                    <a:pt x="790" y="1457"/>
                    <a:pt x="790" y="1457"/>
                  </a:cubicBezTo>
                  <a:cubicBezTo>
                    <a:pt x="790" y="1457"/>
                    <a:pt x="789" y="1460"/>
                    <a:pt x="789" y="1460"/>
                  </a:cubicBezTo>
                  <a:cubicBezTo>
                    <a:pt x="788" y="1461"/>
                    <a:pt x="789" y="1463"/>
                    <a:pt x="789" y="1464"/>
                  </a:cubicBezTo>
                  <a:cubicBezTo>
                    <a:pt x="789" y="1465"/>
                    <a:pt x="789" y="1467"/>
                    <a:pt x="789" y="1468"/>
                  </a:cubicBezTo>
                  <a:cubicBezTo>
                    <a:pt x="789" y="1469"/>
                    <a:pt x="789" y="1472"/>
                    <a:pt x="789" y="1473"/>
                  </a:cubicBezTo>
                  <a:cubicBezTo>
                    <a:pt x="790" y="1474"/>
                    <a:pt x="789" y="1475"/>
                    <a:pt x="789" y="1476"/>
                  </a:cubicBezTo>
                  <a:cubicBezTo>
                    <a:pt x="788" y="1476"/>
                    <a:pt x="788" y="1477"/>
                    <a:pt x="788" y="1478"/>
                  </a:cubicBezTo>
                  <a:cubicBezTo>
                    <a:pt x="788" y="1479"/>
                    <a:pt x="789" y="1480"/>
                    <a:pt x="789" y="1481"/>
                  </a:cubicBezTo>
                  <a:cubicBezTo>
                    <a:pt x="790" y="1483"/>
                    <a:pt x="788" y="1484"/>
                    <a:pt x="787" y="1485"/>
                  </a:cubicBezTo>
                  <a:cubicBezTo>
                    <a:pt x="787" y="1485"/>
                    <a:pt x="786" y="1484"/>
                    <a:pt x="786" y="1484"/>
                  </a:cubicBezTo>
                  <a:cubicBezTo>
                    <a:pt x="784" y="1484"/>
                    <a:pt x="784" y="1484"/>
                    <a:pt x="784" y="1484"/>
                  </a:cubicBezTo>
                  <a:cubicBezTo>
                    <a:pt x="783" y="1486"/>
                    <a:pt x="783" y="1486"/>
                    <a:pt x="783" y="1486"/>
                  </a:cubicBezTo>
                  <a:cubicBezTo>
                    <a:pt x="783" y="1486"/>
                    <a:pt x="781" y="1486"/>
                    <a:pt x="781" y="1486"/>
                  </a:cubicBezTo>
                  <a:cubicBezTo>
                    <a:pt x="780" y="1486"/>
                    <a:pt x="777" y="1488"/>
                    <a:pt x="777" y="1488"/>
                  </a:cubicBezTo>
                  <a:cubicBezTo>
                    <a:pt x="777" y="1488"/>
                    <a:pt x="775" y="1487"/>
                    <a:pt x="774" y="1486"/>
                  </a:cubicBezTo>
                  <a:cubicBezTo>
                    <a:pt x="773" y="1485"/>
                    <a:pt x="771" y="1484"/>
                    <a:pt x="771" y="1484"/>
                  </a:cubicBezTo>
                  <a:cubicBezTo>
                    <a:pt x="771" y="1484"/>
                    <a:pt x="770" y="1485"/>
                    <a:pt x="769" y="1485"/>
                  </a:cubicBezTo>
                  <a:cubicBezTo>
                    <a:pt x="768" y="1485"/>
                    <a:pt x="765" y="1487"/>
                    <a:pt x="765" y="1487"/>
                  </a:cubicBezTo>
                  <a:cubicBezTo>
                    <a:pt x="764" y="1488"/>
                    <a:pt x="764" y="1488"/>
                    <a:pt x="762" y="1488"/>
                  </a:cubicBezTo>
                  <a:cubicBezTo>
                    <a:pt x="761" y="1488"/>
                    <a:pt x="760" y="1489"/>
                    <a:pt x="759" y="1489"/>
                  </a:cubicBezTo>
                  <a:cubicBezTo>
                    <a:pt x="758" y="1489"/>
                    <a:pt x="758" y="1489"/>
                    <a:pt x="757" y="1490"/>
                  </a:cubicBezTo>
                  <a:cubicBezTo>
                    <a:pt x="757" y="1490"/>
                    <a:pt x="754" y="1489"/>
                    <a:pt x="754" y="1489"/>
                  </a:cubicBezTo>
                  <a:cubicBezTo>
                    <a:pt x="754" y="1488"/>
                    <a:pt x="754" y="1488"/>
                    <a:pt x="753" y="1487"/>
                  </a:cubicBezTo>
                  <a:cubicBezTo>
                    <a:pt x="752" y="1487"/>
                    <a:pt x="749" y="1487"/>
                    <a:pt x="748" y="1488"/>
                  </a:cubicBezTo>
                  <a:cubicBezTo>
                    <a:pt x="747" y="1488"/>
                    <a:pt x="747" y="1489"/>
                    <a:pt x="747" y="1489"/>
                  </a:cubicBezTo>
                  <a:cubicBezTo>
                    <a:pt x="747" y="1490"/>
                    <a:pt x="746" y="1490"/>
                    <a:pt x="745" y="1490"/>
                  </a:cubicBezTo>
                  <a:cubicBezTo>
                    <a:pt x="745" y="1490"/>
                    <a:pt x="744" y="1491"/>
                    <a:pt x="744" y="1491"/>
                  </a:cubicBezTo>
                  <a:cubicBezTo>
                    <a:pt x="743" y="1491"/>
                    <a:pt x="743" y="1492"/>
                    <a:pt x="742" y="1491"/>
                  </a:cubicBezTo>
                  <a:cubicBezTo>
                    <a:pt x="742" y="1491"/>
                    <a:pt x="741" y="1490"/>
                    <a:pt x="740" y="1490"/>
                  </a:cubicBezTo>
                  <a:cubicBezTo>
                    <a:pt x="740" y="1490"/>
                    <a:pt x="737" y="1489"/>
                    <a:pt x="737" y="1489"/>
                  </a:cubicBezTo>
                  <a:cubicBezTo>
                    <a:pt x="735" y="1489"/>
                    <a:pt x="735" y="1489"/>
                    <a:pt x="735" y="1489"/>
                  </a:cubicBezTo>
                  <a:cubicBezTo>
                    <a:pt x="734" y="1487"/>
                    <a:pt x="734" y="1487"/>
                    <a:pt x="734" y="1487"/>
                  </a:cubicBezTo>
                  <a:cubicBezTo>
                    <a:pt x="734" y="1487"/>
                    <a:pt x="734" y="1487"/>
                    <a:pt x="734" y="1486"/>
                  </a:cubicBezTo>
                  <a:cubicBezTo>
                    <a:pt x="735" y="1485"/>
                    <a:pt x="734" y="1484"/>
                    <a:pt x="734" y="1484"/>
                  </a:cubicBezTo>
                  <a:cubicBezTo>
                    <a:pt x="734" y="1483"/>
                    <a:pt x="733" y="1482"/>
                    <a:pt x="733" y="1481"/>
                  </a:cubicBezTo>
                  <a:cubicBezTo>
                    <a:pt x="732" y="1481"/>
                    <a:pt x="732" y="1480"/>
                    <a:pt x="732" y="1480"/>
                  </a:cubicBezTo>
                  <a:cubicBezTo>
                    <a:pt x="731" y="1479"/>
                    <a:pt x="731" y="1477"/>
                    <a:pt x="731" y="1477"/>
                  </a:cubicBezTo>
                  <a:cubicBezTo>
                    <a:pt x="731" y="1476"/>
                    <a:pt x="729" y="1476"/>
                    <a:pt x="728" y="1476"/>
                  </a:cubicBezTo>
                  <a:cubicBezTo>
                    <a:pt x="728" y="1476"/>
                    <a:pt x="725" y="1475"/>
                    <a:pt x="724" y="1475"/>
                  </a:cubicBezTo>
                  <a:cubicBezTo>
                    <a:pt x="724" y="1475"/>
                    <a:pt x="723" y="1474"/>
                    <a:pt x="721" y="1474"/>
                  </a:cubicBezTo>
                  <a:cubicBezTo>
                    <a:pt x="720" y="1473"/>
                    <a:pt x="719" y="1473"/>
                    <a:pt x="716" y="1473"/>
                  </a:cubicBezTo>
                  <a:cubicBezTo>
                    <a:pt x="713" y="1472"/>
                    <a:pt x="713" y="1471"/>
                    <a:pt x="712" y="1470"/>
                  </a:cubicBezTo>
                  <a:cubicBezTo>
                    <a:pt x="711" y="1470"/>
                    <a:pt x="711" y="1468"/>
                    <a:pt x="710" y="1468"/>
                  </a:cubicBezTo>
                  <a:cubicBezTo>
                    <a:pt x="710" y="1468"/>
                    <a:pt x="709" y="1469"/>
                    <a:pt x="709" y="1469"/>
                  </a:cubicBezTo>
                  <a:cubicBezTo>
                    <a:pt x="709" y="1470"/>
                    <a:pt x="707" y="1470"/>
                    <a:pt x="707" y="1470"/>
                  </a:cubicBezTo>
                  <a:cubicBezTo>
                    <a:pt x="701" y="1468"/>
                    <a:pt x="701" y="1468"/>
                    <a:pt x="701" y="1468"/>
                  </a:cubicBezTo>
                  <a:cubicBezTo>
                    <a:pt x="701" y="1468"/>
                    <a:pt x="697" y="1465"/>
                    <a:pt x="696" y="1464"/>
                  </a:cubicBezTo>
                  <a:cubicBezTo>
                    <a:pt x="695" y="1463"/>
                    <a:pt x="694" y="1464"/>
                    <a:pt x="693" y="1464"/>
                  </a:cubicBezTo>
                  <a:cubicBezTo>
                    <a:pt x="693" y="1465"/>
                    <a:pt x="691" y="1465"/>
                    <a:pt x="691" y="1464"/>
                  </a:cubicBezTo>
                  <a:cubicBezTo>
                    <a:pt x="690" y="1463"/>
                    <a:pt x="692" y="1459"/>
                    <a:pt x="692" y="1459"/>
                  </a:cubicBezTo>
                  <a:cubicBezTo>
                    <a:pt x="692" y="1459"/>
                    <a:pt x="689" y="1457"/>
                    <a:pt x="688" y="1456"/>
                  </a:cubicBezTo>
                  <a:cubicBezTo>
                    <a:pt x="687" y="1456"/>
                    <a:pt x="686" y="1454"/>
                    <a:pt x="686" y="1453"/>
                  </a:cubicBezTo>
                  <a:cubicBezTo>
                    <a:pt x="685" y="1451"/>
                    <a:pt x="685" y="1451"/>
                    <a:pt x="683" y="1451"/>
                  </a:cubicBezTo>
                  <a:cubicBezTo>
                    <a:pt x="682" y="1450"/>
                    <a:pt x="681" y="1450"/>
                    <a:pt x="679" y="1449"/>
                  </a:cubicBezTo>
                  <a:cubicBezTo>
                    <a:pt x="676" y="1448"/>
                    <a:pt x="675" y="1447"/>
                    <a:pt x="675" y="1446"/>
                  </a:cubicBezTo>
                  <a:cubicBezTo>
                    <a:pt x="674" y="1445"/>
                    <a:pt x="672" y="1445"/>
                    <a:pt x="671" y="1445"/>
                  </a:cubicBezTo>
                  <a:cubicBezTo>
                    <a:pt x="670" y="1445"/>
                    <a:pt x="670" y="1446"/>
                    <a:pt x="670" y="1446"/>
                  </a:cubicBezTo>
                  <a:cubicBezTo>
                    <a:pt x="670" y="1446"/>
                    <a:pt x="666" y="1447"/>
                    <a:pt x="665" y="1448"/>
                  </a:cubicBezTo>
                  <a:cubicBezTo>
                    <a:pt x="663" y="1448"/>
                    <a:pt x="663" y="1449"/>
                    <a:pt x="663" y="1449"/>
                  </a:cubicBezTo>
                  <a:cubicBezTo>
                    <a:pt x="663" y="1449"/>
                    <a:pt x="656" y="1448"/>
                    <a:pt x="655" y="1447"/>
                  </a:cubicBezTo>
                  <a:cubicBezTo>
                    <a:pt x="654" y="1447"/>
                    <a:pt x="648" y="1445"/>
                    <a:pt x="646" y="1444"/>
                  </a:cubicBezTo>
                  <a:cubicBezTo>
                    <a:pt x="644" y="1444"/>
                    <a:pt x="644" y="1443"/>
                    <a:pt x="642" y="1442"/>
                  </a:cubicBezTo>
                  <a:cubicBezTo>
                    <a:pt x="641" y="1441"/>
                    <a:pt x="632" y="1438"/>
                    <a:pt x="631" y="1437"/>
                  </a:cubicBezTo>
                  <a:cubicBezTo>
                    <a:pt x="630" y="1437"/>
                    <a:pt x="627" y="1434"/>
                    <a:pt x="627" y="1434"/>
                  </a:cubicBezTo>
                  <a:cubicBezTo>
                    <a:pt x="626" y="1433"/>
                    <a:pt x="624" y="1432"/>
                    <a:pt x="624" y="1432"/>
                  </a:cubicBezTo>
                  <a:cubicBezTo>
                    <a:pt x="632" y="1425"/>
                    <a:pt x="632" y="1425"/>
                    <a:pt x="632" y="1425"/>
                  </a:cubicBezTo>
                  <a:cubicBezTo>
                    <a:pt x="635" y="1418"/>
                    <a:pt x="635" y="1418"/>
                    <a:pt x="635" y="1418"/>
                  </a:cubicBezTo>
                  <a:cubicBezTo>
                    <a:pt x="635" y="1418"/>
                    <a:pt x="636" y="1406"/>
                    <a:pt x="636" y="1406"/>
                  </a:cubicBezTo>
                  <a:cubicBezTo>
                    <a:pt x="637" y="1406"/>
                    <a:pt x="639" y="1396"/>
                    <a:pt x="639" y="1396"/>
                  </a:cubicBezTo>
                  <a:cubicBezTo>
                    <a:pt x="643" y="1392"/>
                    <a:pt x="643" y="1392"/>
                    <a:pt x="643" y="1392"/>
                  </a:cubicBezTo>
                  <a:cubicBezTo>
                    <a:pt x="647" y="1384"/>
                    <a:pt x="647" y="1384"/>
                    <a:pt x="647" y="1384"/>
                  </a:cubicBezTo>
                  <a:cubicBezTo>
                    <a:pt x="657" y="1375"/>
                    <a:pt x="657" y="1375"/>
                    <a:pt x="657" y="1375"/>
                  </a:cubicBezTo>
                  <a:cubicBezTo>
                    <a:pt x="657" y="1375"/>
                    <a:pt x="657" y="1369"/>
                    <a:pt x="657" y="1368"/>
                  </a:cubicBezTo>
                  <a:cubicBezTo>
                    <a:pt x="658" y="1367"/>
                    <a:pt x="656" y="1364"/>
                    <a:pt x="655" y="1363"/>
                  </a:cubicBezTo>
                  <a:cubicBezTo>
                    <a:pt x="655" y="1363"/>
                    <a:pt x="650" y="1362"/>
                    <a:pt x="650" y="1362"/>
                  </a:cubicBezTo>
                  <a:cubicBezTo>
                    <a:pt x="649" y="1360"/>
                    <a:pt x="649" y="1360"/>
                    <a:pt x="649" y="1360"/>
                  </a:cubicBezTo>
                  <a:cubicBezTo>
                    <a:pt x="649" y="1359"/>
                    <a:pt x="649" y="1357"/>
                    <a:pt x="648" y="1356"/>
                  </a:cubicBezTo>
                  <a:cubicBezTo>
                    <a:pt x="648" y="1355"/>
                    <a:pt x="647" y="1353"/>
                    <a:pt x="646" y="1352"/>
                  </a:cubicBezTo>
                  <a:cubicBezTo>
                    <a:pt x="645" y="1351"/>
                    <a:pt x="644" y="1349"/>
                    <a:pt x="644" y="1348"/>
                  </a:cubicBezTo>
                  <a:cubicBezTo>
                    <a:pt x="644" y="1347"/>
                    <a:pt x="646" y="1345"/>
                    <a:pt x="645" y="1343"/>
                  </a:cubicBezTo>
                  <a:cubicBezTo>
                    <a:pt x="645" y="1340"/>
                    <a:pt x="645" y="1339"/>
                    <a:pt x="644" y="1338"/>
                  </a:cubicBezTo>
                  <a:cubicBezTo>
                    <a:pt x="644" y="1337"/>
                    <a:pt x="643" y="1336"/>
                    <a:pt x="642" y="1336"/>
                  </a:cubicBezTo>
                  <a:cubicBezTo>
                    <a:pt x="642" y="1336"/>
                    <a:pt x="642" y="1336"/>
                    <a:pt x="641" y="1335"/>
                  </a:cubicBezTo>
                  <a:cubicBezTo>
                    <a:pt x="641" y="1335"/>
                    <a:pt x="641" y="1335"/>
                    <a:pt x="641" y="1335"/>
                  </a:cubicBezTo>
                  <a:cubicBezTo>
                    <a:pt x="641" y="1335"/>
                    <a:pt x="639" y="1337"/>
                    <a:pt x="638" y="1337"/>
                  </a:cubicBezTo>
                  <a:cubicBezTo>
                    <a:pt x="637" y="1337"/>
                    <a:pt x="636" y="1338"/>
                    <a:pt x="635" y="1338"/>
                  </a:cubicBezTo>
                  <a:cubicBezTo>
                    <a:pt x="634" y="1338"/>
                    <a:pt x="631" y="1337"/>
                    <a:pt x="631" y="1337"/>
                  </a:cubicBezTo>
                  <a:cubicBezTo>
                    <a:pt x="631" y="1337"/>
                    <a:pt x="630" y="1337"/>
                    <a:pt x="630" y="1338"/>
                  </a:cubicBezTo>
                  <a:cubicBezTo>
                    <a:pt x="630" y="1339"/>
                    <a:pt x="629" y="1340"/>
                    <a:pt x="628" y="1341"/>
                  </a:cubicBezTo>
                  <a:cubicBezTo>
                    <a:pt x="628" y="1341"/>
                    <a:pt x="625" y="1345"/>
                    <a:pt x="625" y="1345"/>
                  </a:cubicBezTo>
                  <a:cubicBezTo>
                    <a:pt x="620" y="1345"/>
                    <a:pt x="620" y="1345"/>
                    <a:pt x="620" y="1345"/>
                  </a:cubicBezTo>
                  <a:cubicBezTo>
                    <a:pt x="620" y="1345"/>
                    <a:pt x="617" y="1345"/>
                    <a:pt x="616" y="1345"/>
                  </a:cubicBezTo>
                  <a:cubicBezTo>
                    <a:pt x="616" y="1345"/>
                    <a:pt x="610" y="1346"/>
                    <a:pt x="609" y="1346"/>
                  </a:cubicBezTo>
                  <a:cubicBezTo>
                    <a:pt x="608" y="1346"/>
                    <a:pt x="608" y="1348"/>
                    <a:pt x="609" y="1349"/>
                  </a:cubicBezTo>
                  <a:cubicBezTo>
                    <a:pt x="609" y="1350"/>
                    <a:pt x="609" y="1351"/>
                    <a:pt x="609" y="1352"/>
                  </a:cubicBezTo>
                  <a:cubicBezTo>
                    <a:pt x="609" y="1353"/>
                    <a:pt x="610" y="1354"/>
                    <a:pt x="610" y="1355"/>
                  </a:cubicBezTo>
                  <a:cubicBezTo>
                    <a:pt x="610" y="1357"/>
                    <a:pt x="608" y="1358"/>
                    <a:pt x="608" y="1359"/>
                  </a:cubicBezTo>
                  <a:cubicBezTo>
                    <a:pt x="607" y="1359"/>
                    <a:pt x="605" y="1358"/>
                    <a:pt x="605" y="1358"/>
                  </a:cubicBezTo>
                  <a:cubicBezTo>
                    <a:pt x="604" y="1359"/>
                    <a:pt x="602" y="1357"/>
                    <a:pt x="601" y="1356"/>
                  </a:cubicBezTo>
                  <a:cubicBezTo>
                    <a:pt x="600" y="1355"/>
                    <a:pt x="599" y="1358"/>
                    <a:pt x="599" y="1359"/>
                  </a:cubicBezTo>
                  <a:cubicBezTo>
                    <a:pt x="598" y="1359"/>
                    <a:pt x="597" y="1360"/>
                    <a:pt x="597" y="1361"/>
                  </a:cubicBezTo>
                  <a:cubicBezTo>
                    <a:pt x="597" y="1362"/>
                    <a:pt x="596" y="1364"/>
                    <a:pt x="596" y="1365"/>
                  </a:cubicBezTo>
                  <a:cubicBezTo>
                    <a:pt x="596" y="1366"/>
                    <a:pt x="595" y="1368"/>
                    <a:pt x="595" y="1369"/>
                  </a:cubicBezTo>
                  <a:cubicBezTo>
                    <a:pt x="596" y="1369"/>
                    <a:pt x="595" y="1371"/>
                    <a:pt x="595" y="1371"/>
                  </a:cubicBezTo>
                  <a:cubicBezTo>
                    <a:pt x="594" y="1372"/>
                    <a:pt x="594" y="1373"/>
                    <a:pt x="593" y="1374"/>
                  </a:cubicBezTo>
                  <a:cubicBezTo>
                    <a:pt x="593" y="1374"/>
                    <a:pt x="592" y="1374"/>
                    <a:pt x="591" y="1375"/>
                  </a:cubicBezTo>
                  <a:cubicBezTo>
                    <a:pt x="590" y="1376"/>
                    <a:pt x="590" y="1377"/>
                    <a:pt x="590" y="1377"/>
                  </a:cubicBezTo>
                  <a:cubicBezTo>
                    <a:pt x="590" y="1378"/>
                    <a:pt x="588" y="1379"/>
                    <a:pt x="588" y="1380"/>
                  </a:cubicBezTo>
                  <a:cubicBezTo>
                    <a:pt x="587" y="1380"/>
                    <a:pt x="588" y="1382"/>
                    <a:pt x="589" y="1382"/>
                  </a:cubicBezTo>
                  <a:cubicBezTo>
                    <a:pt x="590" y="1382"/>
                    <a:pt x="589" y="1383"/>
                    <a:pt x="589" y="1384"/>
                  </a:cubicBezTo>
                  <a:cubicBezTo>
                    <a:pt x="588" y="1384"/>
                    <a:pt x="588" y="1385"/>
                    <a:pt x="587" y="1385"/>
                  </a:cubicBezTo>
                  <a:cubicBezTo>
                    <a:pt x="586" y="1386"/>
                    <a:pt x="585" y="1388"/>
                    <a:pt x="585" y="1388"/>
                  </a:cubicBezTo>
                  <a:cubicBezTo>
                    <a:pt x="585" y="1389"/>
                    <a:pt x="584" y="1389"/>
                    <a:pt x="583" y="1390"/>
                  </a:cubicBezTo>
                  <a:cubicBezTo>
                    <a:pt x="582" y="1390"/>
                    <a:pt x="582" y="1392"/>
                    <a:pt x="583" y="1394"/>
                  </a:cubicBezTo>
                  <a:cubicBezTo>
                    <a:pt x="583" y="1395"/>
                    <a:pt x="582" y="1395"/>
                    <a:pt x="582" y="1395"/>
                  </a:cubicBezTo>
                  <a:cubicBezTo>
                    <a:pt x="581" y="1396"/>
                    <a:pt x="582" y="1397"/>
                    <a:pt x="582" y="1397"/>
                  </a:cubicBezTo>
                  <a:cubicBezTo>
                    <a:pt x="582" y="1398"/>
                    <a:pt x="582" y="1399"/>
                    <a:pt x="582" y="1399"/>
                  </a:cubicBezTo>
                  <a:cubicBezTo>
                    <a:pt x="582" y="1400"/>
                    <a:pt x="581" y="1401"/>
                    <a:pt x="580" y="1402"/>
                  </a:cubicBezTo>
                  <a:cubicBezTo>
                    <a:pt x="579" y="1403"/>
                    <a:pt x="580" y="1405"/>
                    <a:pt x="580" y="1407"/>
                  </a:cubicBezTo>
                  <a:cubicBezTo>
                    <a:pt x="581" y="1408"/>
                    <a:pt x="581" y="1408"/>
                    <a:pt x="580" y="1409"/>
                  </a:cubicBezTo>
                  <a:cubicBezTo>
                    <a:pt x="579" y="1409"/>
                    <a:pt x="580" y="1410"/>
                    <a:pt x="580" y="1411"/>
                  </a:cubicBezTo>
                  <a:cubicBezTo>
                    <a:pt x="581" y="1412"/>
                    <a:pt x="580" y="1414"/>
                    <a:pt x="579" y="1414"/>
                  </a:cubicBezTo>
                  <a:cubicBezTo>
                    <a:pt x="579" y="1415"/>
                    <a:pt x="579" y="1416"/>
                    <a:pt x="579" y="1417"/>
                  </a:cubicBezTo>
                  <a:cubicBezTo>
                    <a:pt x="578" y="1418"/>
                    <a:pt x="578" y="1421"/>
                    <a:pt x="578" y="1421"/>
                  </a:cubicBezTo>
                  <a:cubicBezTo>
                    <a:pt x="578" y="1422"/>
                    <a:pt x="578" y="1424"/>
                    <a:pt x="578" y="1425"/>
                  </a:cubicBezTo>
                  <a:cubicBezTo>
                    <a:pt x="578" y="1425"/>
                    <a:pt x="578" y="1427"/>
                    <a:pt x="578" y="1428"/>
                  </a:cubicBezTo>
                  <a:cubicBezTo>
                    <a:pt x="577" y="1428"/>
                    <a:pt x="580" y="1433"/>
                    <a:pt x="580" y="1434"/>
                  </a:cubicBezTo>
                  <a:cubicBezTo>
                    <a:pt x="580" y="1434"/>
                    <a:pt x="579" y="1439"/>
                    <a:pt x="579" y="1440"/>
                  </a:cubicBezTo>
                  <a:cubicBezTo>
                    <a:pt x="578" y="1440"/>
                    <a:pt x="576" y="1441"/>
                    <a:pt x="575" y="1442"/>
                  </a:cubicBezTo>
                  <a:cubicBezTo>
                    <a:pt x="574" y="1443"/>
                    <a:pt x="574" y="1449"/>
                    <a:pt x="574" y="1452"/>
                  </a:cubicBezTo>
                  <a:cubicBezTo>
                    <a:pt x="575" y="1455"/>
                    <a:pt x="578" y="1459"/>
                    <a:pt x="579" y="1460"/>
                  </a:cubicBezTo>
                  <a:cubicBezTo>
                    <a:pt x="580" y="1460"/>
                    <a:pt x="577" y="1463"/>
                    <a:pt x="577" y="1464"/>
                  </a:cubicBezTo>
                  <a:cubicBezTo>
                    <a:pt x="576" y="1465"/>
                    <a:pt x="576" y="1468"/>
                    <a:pt x="576" y="1470"/>
                  </a:cubicBezTo>
                  <a:cubicBezTo>
                    <a:pt x="577" y="1473"/>
                    <a:pt x="576" y="1475"/>
                    <a:pt x="575" y="1475"/>
                  </a:cubicBezTo>
                  <a:cubicBezTo>
                    <a:pt x="574" y="1476"/>
                    <a:pt x="575" y="1477"/>
                    <a:pt x="574" y="1478"/>
                  </a:cubicBezTo>
                  <a:cubicBezTo>
                    <a:pt x="574" y="1480"/>
                    <a:pt x="573" y="1479"/>
                    <a:pt x="573" y="1479"/>
                  </a:cubicBezTo>
                  <a:cubicBezTo>
                    <a:pt x="572" y="1479"/>
                    <a:pt x="569" y="1480"/>
                    <a:pt x="568" y="1481"/>
                  </a:cubicBezTo>
                  <a:cubicBezTo>
                    <a:pt x="566" y="1482"/>
                    <a:pt x="566" y="1481"/>
                    <a:pt x="566" y="1481"/>
                  </a:cubicBezTo>
                  <a:cubicBezTo>
                    <a:pt x="565" y="1480"/>
                    <a:pt x="564" y="1480"/>
                    <a:pt x="564" y="1480"/>
                  </a:cubicBezTo>
                  <a:cubicBezTo>
                    <a:pt x="563" y="1480"/>
                    <a:pt x="563" y="1486"/>
                    <a:pt x="563" y="1486"/>
                  </a:cubicBezTo>
                  <a:cubicBezTo>
                    <a:pt x="563" y="1486"/>
                    <a:pt x="563" y="1486"/>
                    <a:pt x="562" y="1487"/>
                  </a:cubicBezTo>
                  <a:cubicBezTo>
                    <a:pt x="561" y="1488"/>
                    <a:pt x="553" y="1488"/>
                    <a:pt x="552" y="1488"/>
                  </a:cubicBezTo>
                  <a:cubicBezTo>
                    <a:pt x="551" y="1488"/>
                    <a:pt x="546" y="1486"/>
                    <a:pt x="546" y="1486"/>
                  </a:cubicBezTo>
                  <a:cubicBezTo>
                    <a:pt x="546" y="1486"/>
                    <a:pt x="538" y="1489"/>
                    <a:pt x="537" y="1490"/>
                  </a:cubicBezTo>
                  <a:cubicBezTo>
                    <a:pt x="536" y="1490"/>
                    <a:pt x="533" y="1491"/>
                    <a:pt x="532" y="1491"/>
                  </a:cubicBezTo>
                  <a:cubicBezTo>
                    <a:pt x="531" y="1492"/>
                    <a:pt x="524" y="1497"/>
                    <a:pt x="523" y="1497"/>
                  </a:cubicBezTo>
                  <a:cubicBezTo>
                    <a:pt x="522" y="1498"/>
                    <a:pt x="520" y="1499"/>
                    <a:pt x="517" y="1499"/>
                  </a:cubicBezTo>
                  <a:cubicBezTo>
                    <a:pt x="514" y="1499"/>
                    <a:pt x="514" y="1500"/>
                    <a:pt x="512" y="1500"/>
                  </a:cubicBezTo>
                  <a:cubicBezTo>
                    <a:pt x="509" y="1500"/>
                    <a:pt x="506" y="1502"/>
                    <a:pt x="505" y="1502"/>
                  </a:cubicBezTo>
                  <a:cubicBezTo>
                    <a:pt x="505" y="1502"/>
                    <a:pt x="493" y="1504"/>
                    <a:pt x="493" y="1504"/>
                  </a:cubicBezTo>
                  <a:cubicBezTo>
                    <a:pt x="478" y="1504"/>
                    <a:pt x="478" y="1504"/>
                    <a:pt x="478" y="1504"/>
                  </a:cubicBezTo>
                  <a:cubicBezTo>
                    <a:pt x="478" y="1504"/>
                    <a:pt x="477" y="1507"/>
                    <a:pt x="477" y="1508"/>
                  </a:cubicBezTo>
                  <a:cubicBezTo>
                    <a:pt x="477" y="1509"/>
                    <a:pt x="477" y="1509"/>
                    <a:pt x="475" y="1509"/>
                  </a:cubicBezTo>
                  <a:cubicBezTo>
                    <a:pt x="473" y="1510"/>
                    <a:pt x="473" y="1511"/>
                    <a:pt x="472" y="1511"/>
                  </a:cubicBezTo>
                  <a:cubicBezTo>
                    <a:pt x="470" y="1511"/>
                    <a:pt x="468" y="1512"/>
                    <a:pt x="468" y="1512"/>
                  </a:cubicBezTo>
                  <a:cubicBezTo>
                    <a:pt x="468" y="1512"/>
                    <a:pt x="468" y="1512"/>
                    <a:pt x="468" y="1512"/>
                  </a:cubicBezTo>
                  <a:cubicBezTo>
                    <a:pt x="465" y="1513"/>
                    <a:pt x="465" y="1513"/>
                    <a:pt x="465" y="1513"/>
                  </a:cubicBezTo>
                  <a:cubicBezTo>
                    <a:pt x="461" y="1514"/>
                    <a:pt x="461" y="1514"/>
                    <a:pt x="461" y="1514"/>
                  </a:cubicBezTo>
                  <a:cubicBezTo>
                    <a:pt x="461" y="1514"/>
                    <a:pt x="459" y="1512"/>
                    <a:pt x="454" y="1509"/>
                  </a:cubicBezTo>
                  <a:cubicBezTo>
                    <a:pt x="450" y="1505"/>
                    <a:pt x="444" y="1499"/>
                    <a:pt x="444" y="1499"/>
                  </a:cubicBezTo>
                  <a:cubicBezTo>
                    <a:pt x="439" y="1496"/>
                    <a:pt x="439" y="1496"/>
                    <a:pt x="439" y="1496"/>
                  </a:cubicBezTo>
                  <a:cubicBezTo>
                    <a:pt x="437" y="1492"/>
                    <a:pt x="437" y="1492"/>
                    <a:pt x="437" y="1492"/>
                  </a:cubicBezTo>
                  <a:cubicBezTo>
                    <a:pt x="425" y="1479"/>
                    <a:pt x="425" y="1479"/>
                    <a:pt x="425" y="1479"/>
                  </a:cubicBezTo>
                  <a:cubicBezTo>
                    <a:pt x="406" y="1472"/>
                    <a:pt x="406" y="1472"/>
                    <a:pt x="406" y="1472"/>
                  </a:cubicBezTo>
                  <a:cubicBezTo>
                    <a:pt x="405" y="1465"/>
                    <a:pt x="405" y="1465"/>
                    <a:pt x="405" y="1465"/>
                  </a:cubicBezTo>
                  <a:cubicBezTo>
                    <a:pt x="405" y="1465"/>
                    <a:pt x="403" y="1459"/>
                    <a:pt x="403" y="1458"/>
                  </a:cubicBezTo>
                  <a:cubicBezTo>
                    <a:pt x="403" y="1457"/>
                    <a:pt x="403" y="1454"/>
                    <a:pt x="403" y="1454"/>
                  </a:cubicBezTo>
                  <a:cubicBezTo>
                    <a:pt x="404" y="1452"/>
                    <a:pt x="404" y="1452"/>
                    <a:pt x="404" y="1452"/>
                  </a:cubicBezTo>
                  <a:cubicBezTo>
                    <a:pt x="417" y="1446"/>
                    <a:pt x="417" y="1446"/>
                    <a:pt x="417" y="1446"/>
                  </a:cubicBezTo>
                  <a:cubicBezTo>
                    <a:pt x="411" y="1429"/>
                    <a:pt x="411" y="1429"/>
                    <a:pt x="411" y="1429"/>
                  </a:cubicBezTo>
                  <a:cubicBezTo>
                    <a:pt x="409" y="1425"/>
                    <a:pt x="409" y="1425"/>
                    <a:pt x="409" y="1425"/>
                  </a:cubicBezTo>
                  <a:cubicBezTo>
                    <a:pt x="408" y="1424"/>
                    <a:pt x="408" y="1424"/>
                    <a:pt x="408" y="1424"/>
                  </a:cubicBezTo>
                  <a:cubicBezTo>
                    <a:pt x="414" y="1419"/>
                    <a:pt x="414" y="1419"/>
                    <a:pt x="414" y="1419"/>
                  </a:cubicBezTo>
                  <a:cubicBezTo>
                    <a:pt x="439" y="1402"/>
                    <a:pt x="439" y="1402"/>
                    <a:pt x="439" y="1402"/>
                  </a:cubicBezTo>
                  <a:cubicBezTo>
                    <a:pt x="452" y="1380"/>
                    <a:pt x="452" y="1380"/>
                    <a:pt x="452" y="1380"/>
                  </a:cubicBezTo>
                  <a:cubicBezTo>
                    <a:pt x="461" y="1376"/>
                    <a:pt x="461" y="1376"/>
                    <a:pt x="461" y="1376"/>
                  </a:cubicBezTo>
                  <a:cubicBezTo>
                    <a:pt x="463" y="1372"/>
                    <a:pt x="463" y="1372"/>
                    <a:pt x="463" y="1372"/>
                  </a:cubicBezTo>
                  <a:cubicBezTo>
                    <a:pt x="463" y="1367"/>
                    <a:pt x="463" y="1367"/>
                    <a:pt x="463" y="1367"/>
                  </a:cubicBezTo>
                  <a:cubicBezTo>
                    <a:pt x="464" y="1363"/>
                    <a:pt x="464" y="1363"/>
                    <a:pt x="464" y="1363"/>
                  </a:cubicBezTo>
                  <a:cubicBezTo>
                    <a:pt x="462" y="1357"/>
                    <a:pt x="462" y="1357"/>
                    <a:pt x="462" y="1357"/>
                  </a:cubicBezTo>
                  <a:cubicBezTo>
                    <a:pt x="453" y="1344"/>
                    <a:pt x="453" y="1344"/>
                    <a:pt x="453" y="1344"/>
                  </a:cubicBezTo>
                  <a:cubicBezTo>
                    <a:pt x="456" y="1333"/>
                    <a:pt x="456" y="1333"/>
                    <a:pt x="456" y="1333"/>
                  </a:cubicBezTo>
                  <a:cubicBezTo>
                    <a:pt x="447" y="1329"/>
                    <a:pt x="447" y="1329"/>
                    <a:pt x="447" y="1329"/>
                  </a:cubicBezTo>
                  <a:cubicBezTo>
                    <a:pt x="440" y="1329"/>
                    <a:pt x="440" y="1329"/>
                    <a:pt x="440" y="1329"/>
                  </a:cubicBezTo>
                  <a:cubicBezTo>
                    <a:pt x="420" y="1335"/>
                    <a:pt x="420" y="1335"/>
                    <a:pt x="420" y="1335"/>
                  </a:cubicBezTo>
                  <a:cubicBezTo>
                    <a:pt x="404" y="1340"/>
                    <a:pt x="404" y="1340"/>
                    <a:pt x="404" y="1340"/>
                  </a:cubicBezTo>
                  <a:cubicBezTo>
                    <a:pt x="398" y="1346"/>
                    <a:pt x="398" y="1346"/>
                    <a:pt x="398" y="1346"/>
                  </a:cubicBezTo>
                  <a:cubicBezTo>
                    <a:pt x="392" y="1351"/>
                    <a:pt x="392" y="1351"/>
                    <a:pt x="392" y="1351"/>
                  </a:cubicBezTo>
                  <a:cubicBezTo>
                    <a:pt x="390" y="1352"/>
                    <a:pt x="390" y="1352"/>
                    <a:pt x="390" y="1352"/>
                  </a:cubicBezTo>
                  <a:cubicBezTo>
                    <a:pt x="380" y="1361"/>
                    <a:pt x="380" y="1361"/>
                    <a:pt x="380" y="1361"/>
                  </a:cubicBezTo>
                  <a:cubicBezTo>
                    <a:pt x="366" y="1357"/>
                    <a:pt x="366" y="1357"/>
                    <a:pt x="366" y="1357"/>
                  </a:cubicBezTo>
                  <a:cubicBezTo>
                    <a:pt x="352" y="1353"/>
                    <a:pt x="352" y="1353"/>
                    <a:pt x="352" y="1353"/>
                  </a:cubicBezTo>
                  <a:cubicBezTo>
                    <a:pt x="342" y="1346"/>
                    <a:pt x="342" y="1346"/>
                    <a:pt x="342" y="1346"/>
                  </a:cubicBezTo>
                  <a:cubicBezTo>
                    <a:pt x="335" y="1348"/>
                    <a:pt x="335" y="1348"/>
                    <a:pt x="335" y="1348"/>
                  </a:cubicBezTo>
                  <a:cubicBezTo>
                    <a:pt x="330" y="1351"/>
                    <a:pt x="330" y="1351"/>
                    <a:pt x="330" y="1351"/>
                  </a:cubicBezTo>
                  <a:cubicBezTo>
                    <a:pt x="320" y="1353"/>
                    <a:pt x="320" y="1353"/>
                    <a:pt x="320" y="1353"/>
                  </a:cubicBezTo>
                  <a:cubicBezTo>
                    <a:pt x="300" y="1359"/>
                    <a:pt x="300" y="1359"/>
                    <a:pt x="300" y="1359"/>
                  </a:cubicBezTo>
                  <a:cubicBezTo>
                    <a:pt x="298" y="1359"/>
                    <a:pt x="298" y="1359"/>
                    <a:pt x="298" y="1359"/>
                  </a:cubicBezTo>
                  <a:cubicBezTo>
                    <a:pt x="299" y="1360"/>
                    <a:pt x="299" y="1360"/>
                    <a:pt x="299" y="1360"/>
                  </a:cubicBezTo>
                  <a:cubicBezTo>
                    <a:pt x="307" y="1370"/>
                    <a:pt x="307" y="1370"/>
                    <a:pt x="307" y="1370"/>
                  </a:cubicBezTo>
                  <a:cubicBezTo>
                    <a:pt x="314" y="1378"/>
                    <a:pt x="314" y="1378"/>
                    <a:pt x="314" y="1378"/>
                  </a:cubicBezTo>
                  <a:cubicBezTo>
                    <a:pt x="314" y="1378"/>
                    <a:pt x="306" y="1384"/>
                    <a:pt x="305" y="1384"/>
                  </a:cubicBezTo>
                  <a:cubicBezTo>
                    <a:pt x="304" y="1384"/>
                    <a:pt x="299" y="1393"/>
                    <a:pt x="299" y="1393"/>
                  </a:cubicBezTo>
                  <a:cubicBezTo>
                    <a:pt x="293" y="1398"/>
                    <a:pt x="293" y="1398"/>
                    <a:pt x="293" y="1398"/>
                  </a:cubicBezTo>
                  <a:cubicBezTo>
                    <a:pt x="293" y="1398"/>
                    <a:pt x="292" y="1397"/>
                    <a:pt x="292" y="1397"/>
                  </a:cubicBezTo>
                  <a:cubicBezTo>
                    <a:pt x="291" y="1397"/>
                    <a:pt x="291" y="1396"/>
                    <a:pt x="290" y="1396"/>
                  </a:cubicBezTo>
                  <a:cubicBezTo>
                    <a:pt x="288" y="1396"/>
                    <a:pt x="287" y="1395"/>
                    <a:pt x="286" y="1395"/>
                  </a:cubicBezTo>
                  <a:cubicBezTo>
                    <a:pt x="284" y="1395"/>
                    <a:pt x="283" y="1396"/>
                    <a:pt x="283" y="1397"/>
                  </a:cubicBezTo>
                  <a:cubicBezTo>
                    <a:pt x="282" y="1397"/>
                    <a:pt x="281" y="1399"/>
                    <a:pt x="281" y="1399"/>
                  </a:cubicBezTo>
                  <a:cubicBezTo>
                    <a:pt x="278" y="1393"/>
                    <a:pt x="278" y="1393"/>
                    <a:pt x="278" y="1393"/>
                  </a:cubicBezTo>
                  <a:cubicBezTo>
                    <a:pt x="278" y="1393"/>
                    <a:pt x="274" y="1391"/>
                    <a:pt x="273" y="1391"/>
                  </a:cubicBezTo>
                  <a:cubicBezTo>
                    <a:pt x="273" y="1391"/>
                    <a:pt x="268" y="1388"/>
                    <a:pt x="267" y="1387"/>
                  </a:cubicBezTo>
                  <a:cubicBezTo>
                    <a:pt x="266" y="1387"/>
                    <a:pt x="265" y="1387"/>
                    <a:pt x="264" y="1387"/>
                  </a:cubicBezTo>
                  <a:cubicBezTo>
                    <a:pt x="263" y="1387"/>
                    <a:pt x="262" y="1386"/>
                    <a:pt x="261" y="1386"/>
                  </a:cubicBezTo>
                  <a:cubicBezTo>
                    <a:pt x="260" y="1385"/>
                    <a:pt x="260" y="1384"/>
                    <a:pt x="261" y="1384"/>
                  </a:cubicBezTo>
                  <a:cubicBezTo>
                    <a:pt x="261" y="1384"/>
                    <a:pt x="262" y="1383"/>
                    <a:pt x="262" y="1383"/>
                  </a:cubicBezTo>
                  <a:cubicBezTo>
                    <a:pt x="263" y="1382"/>
                    <a:pt x="263" y="1381"/>
                    <a:pt x="263" y="1381"/>
                  </a:cubicBezTo>
                  <a:cubicBezTo>
                    <a:pt x="262" y="1380"/>
                    <a:pt x="260" y="1380"/>
                    <a:pt x="259" y="1380"/>
                  </a:cubicBezTo>
                  <a:cubicBezTo>
                    <a:pt x="259" y="1380"/>
                    <a:pt x="256" y="1379"/>
                    <a:pt x="256" y="1379"/>
                  </a:cubicBezTo>
                  <a:cubicBezTo>
                    <a:pt x="256" y="1374"/>
                    <a:pt x="256" y="1374"/>
                    <a:pt x="256" y="1374"/>
                  </a:cubicBezTo>
                  <a:cubicBezTo>
                    <a:pt x="253" y="1371"/>
                    <a:pt x="253" y="1371"/>
                    <a:pt x="253" y="1371"/>
                  </a:cubicBezTo>
                  <a:cubicBezTo>
                    <a:pt x="255" y="1364"/>
                    <a:pt x="255" y="1364"/>
                    <a:pt x="255" y="1364"/>
                  </a:cubicBezTo>
                  <a:cubicBezTo>
                    <a:pt x="255" y="1364"/>
                    <a:pt x="250" y="1367"/>
                    <a:pt x="249" y="1368"/>
                  </a:cubicBezTo>
                  <a:cubicBezTo>
                    <a:pt x="248" y="1368"/>
                    <a:pt x="237" y="1370"/>
                    <a:pt x="237" y="1370"/>
                  </a:cubicBezTo>
                  <a:cubicBezTo>
                    <a:pt x="237" y="1370"/>
                    <a:pt x="237" y="1369"/>
                    <a:pt x="237" y="1369"/>
                  </a:cubicBezTo>
                  <a:cubicBezTo>
                    <a:pt x="237" y="1368"/>
                    <a:pt x="237" y="1365"/>
                    <a:pt x="237" y="1365"/>
                  </a:cubicBezTo>
                  <a:cubicBezTo>
                    <a:pt x="233" y="1362"/>
                    <a:pt x="233" y="1362"/>
                    <a:pt x="233" y="1362"/>
                  </a:cubicBezTo>
                  <a:cubicBezTo>
                    <a:pt x="231" y="1365"/>
                    <a:pt x="231" y="1365"/>
                    <a:pt x="231" y="1365"/>
                  </a:cubicBezTo>
                  <a:cubicBezTo>
                    <a:pt x="228" y="1363"/>
                    <a:pt x="228" y="1363"/>
                    <a:pt x="228" y="1363"/>
                  </a:cubicBezTo>
                  <a:cubicBezTo>
                    <a:pt x="228" y="1358"/>
                    <a:pt x="228" y="1358"/>
                    <a:pt x="228" y="1358"/>
                  </a:cubicBezTo>
                  <a:cubicBezTo>
                    <a:pt x="231" y="1355"/>
                    <a:pt x="231" y="1355"/>
                    <a:pt x="231" y="1355"/>
                  </a:cubicBezTo>
                  <a:cubicBezTo>
                    <a:pt x="231" y="1355"/>
                    <a:pt x="230" y="1353"/>
                    <a:pt x="230" y="1352"/>
                  </a:cubicBezTo>
                  <a:cubicBezTo>
                    <a:pt x="230" y="1352"/>
                    <a:pt x="229" y="1349"/>
                    <a:pt x="229" y="1347"/>
                  </a:cubicBezTo>
                  <a:cubicBezTo>
                    <a:pt x="229" y="1345"/>
                    <a:pt x="229" y="1328"/>
                    <a:pt x="229" y="1328"/>
                  </a:cubicBezTo>
                  <a:cubicBezTo>
                    <a:pt x="229" y="1328"/>
                    <a:pt x="222" y="1328"/>
                    <a:pt x="221" y="1328"/>
                  </a:cubicBezTo>
                  <a:cubicBezTo>
                    <a:pt x="220" y="1328"/>
                    <a:pt x="218" y="1329"/>
                    <a:pt x="216" y="1329"/>
                  </a:cubicBezTo>
                  <a:cubicBezTo>
                    <a:pt x="214" y="1330"/>
                    <a:pt x="212" y="1329"/>
                    <a:pt x="211" y="1329"/>
                  </a:cubicBezTo>
                  <a:cubicBezTo>
                    <a:pt x="210" y="1328"/>
                    <a:pt x="206" y="1328"/>
                    <a:pt x="206" y="1328"/>
                  </a:cubicBezTo>
                  <a:cubicBezTo>
                    <a:pt x="206" y="1321"/>
                    <a:pt x="206" y="1321"/>
                    <a:pt x="206" y="1321"/>
                  </a:cubicBezTo>
                  <a:cubicBezTo>
                    <a:pt x="203" y="1320"/>
                    <a:pt x="203" y="1320"/>
                    <a:pt x="203" y="1320"/>
                  </a:cubicBezTo>
                  <a:cubicBezTo>
                    <a:pt x="195" y="1318"/>
                    <a:pt x="195" y="1318"/>
                    <a:pt x="195" y="1318"/>
                  </a:cubicBezTo>
                  <a:cubicBezTo>
                    <a:pt x="193" y="1312"/>
                    <a:pt x="193" y="1312"/>
                    <a:pt x="193" y="1312"/>
                  </a:cubicBezTo>
                  <a:cubicBezTo>
                    <a:pt x="194" y="1309"/>
                    <a:pt x="194" y="1309"/>
                    <a:pt x="194" y="1309"/>
                  </a:cubicBezTo>
                  <a:cubicBezTo>
                    <a:pt x="191" y="1302"/>
                    <a:pt x="191" y="1302"/>
                    <a:pt x="191" y="1302"/>
                  </a:cubicBezTo>
                  <a:cubicBezTo>
                    <a:pt x="181" y="1299"/>
                    <a:pt x="181" y="1299"/>
                    <a:pt x="181" y="1299"/>
                  </a:cubicBezTo>
                  <a:cubicBezTo>
                    <a:pt x="175" y="1294"/>
                    <a:pt x="175" y="1294"/>
                    <a:pt x="175" y="1294"/>
                  </a:cubicBezTo>
                  <a:cubicBezTo>
                    <a:pt x="175" y="1294"/>
                    <a:pt x="173" y="1294"/>
                    <a:pt x="171" y="1293"/>
                  </a:cubicBezTo>
                  <a:cubicBezTo>
                    <a:pt x="170" y="1293"/>
                    <a:pt x="167" y="1291"/>
                    <a:pt x="167" y="1291"/>
                  </a:cubicBezTo>
                  <a:cubicBezTo>
                    <a:pt x="167" y="1291"/>
                    <a:pt x="162" y="1286"/>
                    <a:pt x="162" y="1285"/>
                  </a:cubicBezTo>
                  <a:cubicBezTo>
                    <a:pt x="161" y="1284"/>
                    <a:pt x="159" y="1283"/>
                    <a:pt x="158" y="1283"/>
                  </a:cubicBezTo>
                  <a:cubicBezTo>
                    <a:pt x="157" y="1283"/>
                    <a:pt x="155" y="1282"/>
                    <a:pt x="153" y="1282"/>
                  </a:cubicBezTo>
                  <a:cubicBezTo>
                    <a:pt x="151" y="1281"/>
                    <a:pt x="144" y="1281"/>
                    <a:pt x="143" y="1281"/>
                  </a:cubicBezTo>
                  <a:cubicBezTo>
                    <a:pt x="142" y="1281"/>
                    <a:pt x="138" y="1282"/>
                    <a:pt x="137" y="1282"/>
                  </a:cubicBezTo>
                  <a:cubicBezTo>
                    <a:pt x="136" y="1282"/>
                    <a:pt x="135" y="1280"/>
                    <a:pt x="136" y="1280"/>
                  </a:cubicBezTo>
                  <a:cubicBezTo>
                    <a:pt x="137" y="1279"/>
                    <a:pt x="137" y="1280"/>
                    <a:pt x="139" y="1281"/>
                  </a:cubicBezTo>
                  <a:cubicBezTo>
                    <a:pt x="140" y="1281"/>
                    <a:pt x="141" y="1280"/>
                    <a:pt x="142" y="1280"/>
                  </a:cubicBezTo>
                  <a:cubicBezTo>
                    <a:pt x="143" y="1280"/>
                    <a:pt x="144" y="1279"/>
                    <a:pt x="145" y="1279"/>
                  </a:cubicBezTo>
                  <a:cubicBezTo>
                    <a:pt x="146" y="1278"/>
                    <a:pt x="149" y="1277"/>
                    <a:pt x="149" y="1277"/>
                  </a:cubicBezTo>
                  <a:cubicBezTo>
                    <a:pt x="150" y="1276"/>
                    <a:pt x="152" y="1276"/>
                    <a:pt x="154" y="1274"/>
                  </a:cubicBezTo>
                  <a:cubicBezTo>
                    <a:pt x="156" y="1273"/>
                    <a:pt x="157" y="1271"/>
                    <a:pt x="157" y="1271"/>
                  </a:cubicBezTo>
                  <a:cubicBezTo>
                    <a:pt x="157" y="1271"/>
                    <a:pt x="161" y="1271"/>
                    <a:pt x="163" y="1271"/>
                  </a:cubicBezTo>
                  <a:cubicBezTo>
                    <a:pt x="165" y="1271"/>
                    <a:pt x="169" y="1267"/>
                    <a:pt x="169" y="1267"/>
                  </a:cubicBezTo>
                  <a:cubicBezTo>
                    <a:pt x="170" y="1267"/>
                    <a:pt x="171" y="1263"/>
                    <a:pt x="171" y="1261"/>
                  </a:cubicBezTo>
                  <a:cubicBezTo>
                    <a:pt x="172" y="1259"/>
                    <a:pt x="172" y="1257"/>
                    <a:pt x="175" y="1255"/>
                  </a:cubicBezTo>
                  <a:cubicBezTo>
                    <a:pt x="177" y="1254"/>
                    <a:pt x="187" y="1248"/>
                    <a:pt x="187" y="1248"/>
                  </a:cubicBezTo>
                  <a:cubicBezTo>
                    <a:pt x="188" y="1226"/>
                    <a:pt x="188" y="1226"/>
                    <a:pt x="188" y="1226"/>
                  </a:cubicBezTo>
                  <a:cubicBezTo>
                    <a:pt x="194" y="1219"/>
                    <a:pt x="194" y="1219"/>
                    <a:pt x="194" y="1219"/>
                  </a:cubicBezTo>
                  <a:cubicBezTo>
                    <a:pt x="194" y="1208"/>
                    <a:pt x="194" y="1208"/>
                    <a:pt x="194" y="1208"/>
                  </a:cubicBezTo>
                  <a:cubicBezTo>
                    <a:pt x="186" y="1194"/>
                    <a:pt x="186" y="1194"/>
                    <a:pt x="186" y="1194"/>
                  </a:cubicBezTo>
                  <a:cubicBezTo>
                    <a:pt x="179" y="1191"/>
                    <a:pt x="179" y="1191"/>
                    <a:pt x="179" y="1191"/>
                  </a:cubicBezTo>
                  <a:cubicBezTo>
                    <a:pt x="168" y="1189"/>
                    <a:pt x="168" y="1189"/>
                    <a:pt x="168" y="1189"/>
                  </a:cubicBezTo>
                  <a:cubicBezTo>
                    <a:pt x="157" y="1188"/>
                    <a:pt x="157" y="1188"/>
                    <a:pt x="157" y="1188"/>
                  </a:cubicBezTo>
                  <a:cubicBezTo>
                    <a:pt x="149" y="1195"/>
                    <a:pt x="149" y="1195"/>
                    <a:pt x="149" y="1195"/>
                  </a:cubicBezTo>
                  <a:cubicBezTo>
                    <a:pt x="142" y="1194"/>
                    <a:pt x="142" y="1194"/>
                    <a:pt x="142" y="1194"/>
                  </a:cubicBezTo>
                  <a:cubicBezTo>
                    <a:pt x="124" y="1192"/>
                    <a:pt x="124" y="1192"/>
                    <a:pt x="124" y="1192"/>
                  </a:cubicBezTo>
                  <a:cubicBezTo>
                    <a:pt x="122" y="1192"/>
                    <a:pt x="122" y="1192"/>
                    <a:pt x="122" y="1192"/>
                  </a:cubicBezTo>
                  <a:cubicBezTo>
                    <a:pt x="122" y="1193"/>
                    <a:pt x="122" y="1193"/>
                    <a:pt x="122" y="1193"/>
                  </a:cubicBezTo>
                  <a:cubicBezTo>
                    <a:pt x="122" y="1202"/>
                    <a:pt x="122" y="1202"/>
                    <a:pt x="122" y="1202"/>
                  </a:cubicBezTo>
                  <a:cubicBezTo>
                    <a:pt x="118" y="1205"/>
                    <a:pt x="118" y="1205"/>
                    <a:pt x="118" y="1205"/>
                  </a:cubicBezTo>
                  <a:cubicBezTo>
                    <a:pt x="116" y="1208"/>
                    <a:pt x="116" y="1208"/>
                    <a:pt x="116" y="1208"/>
                  </a:cubicBezTo>
                  <a:cubicBezTo>
                    <a:pt x="112" y="1206"/>
                    <a:pt x="112" y="1206"/>
                    <a:pt x="112" y="1206"/>
                  </a:cubicBezTo>
                  <a:cubicBezTo>
                    <a:pt x="109" y="1198"/>
                    <a:pt x="109" y="1198"/>
                    <a:pt x="109" y="1198"/>
                  </a:cubicBezTo>
                  <a:cubicBezTo>
                    <a:pt x="95" y="1204"/>
                    <a:pt x="95" y="1204"/>
                    <a:pt x="95" y="1204"/>
                  </a:cubicBezTo>
                  <a:cubicBezTo>
                    <a:pt x="95" y="1204"/>
                    <a:pt x="95" y="1205"/>
                    <a:pt x="95" y="1207"/>
                  </a:cubicBezTo>
                  <a:cubicBezTo>
                    <a:pt x="95" y="1208"/>
                    <a:pt x="96" y="1208"/>
                    <a:pt x="96" y="1209"/>
                  </a:cubicBezTo>
                  <a:cubicBezTo>
                    <a:pt x="95" y="1211"/>
                    <a:pt x="95" y="1213"/>
                    <a:pt x="95" y="1213"/>
                  </a:cubicBezTo>
                  <a:cubicBezTo>
                    <a:pt x="95" y="1213"/>
                    <a:pt x="94" y="1212"/>
                    <a:pt x="93" y="1211"/>
                  </a:cubicBezTo>
                  <a:cubicBezTo>
                    <a:pt x="92" y="1209"/>
                    <a:pt x="90" y="1208"/>
                    <a:pt x="89" y="1208"/>
                  </a:cubicBezTo>
                  <a:cubicBezTo>
                    <a:pt x="88" y="1206"/>
                    <a:pt x="88" y="1204"/>
                    <a:pt x="88" y="1202"/>
                  </a:cubicBezTo>
                  <a:cubicBezTo>
                    <a:pt x="87" y="1200"/>
                    <a:pt x="87" y="1198"/>
                    <a:pt x="87" y="1198"/>
                  </a:cubicBezTo>
                  <a:cubicBezTo>
                    <a:pt x="80" y="1200"/>
                    <a:pt x="80" y="1200"/>
                    <a:pt x="80" y="1200"/>
                  </a:cubicBezTo>
                  <a:cubicBezTo>
                    <a:pt x="84" y="1206"/>
                    <a:pt x="84" y="1206"/>
                    <a:pt x="84" y="1206"/>
                  </a:cubicBezTo>
                  <a:cubicBezTo>
                    <a:pt x="64" y="1215"/>
                    <a:pt x="64" y="1215"/>
                    <a:pt x="64" y="1215"/>
                  </a:cubicBezTo>
                  <a:cubicBezTo>
                    <a:pt x="65" y="1183"/>
                    <a:pt x="65" y="1183"/>
                    <a:pt x="65" y="1183"/>
                  </a:cubicBezTo>
                  <a:cubicBezTo>
                    <a:pt x="63" y="1182"/>
                    <a:pt x="63" y="1182"/>
                    <a:pt x="63" y="1182"/>
                  </a:cubicBezTo>
                  <a:cubicBezTo>
                    <a:pt x="60" y="1181"/>
                    <a:pt x="60" y="1181"/>
                    <a:pt x="60" y="1181"/>
                  </a:cubicBezTo>
                  <a:cubicBezTo>
                    <a:pt x="56" y="1177"/>
                    <a:pt x="56" y="1177"/>
                    <a:pt x="56" y="1177"/>
                  </a:cubicBezTo>
                  <a:cubicBezTo>
                    <a:pt x="53" y="1175"/>
                    <a:pt x="53" y="1175"/>
                    <a:pt x="53" y="1175"/>
                  </a:cubicBezTo>
                  <a:cubicBezTo>
                    <a:pt x="42" y="1166"/>
                    <a:pt x="42" y="1166"/>
                    <a:pt x="42" y="1166"/>
                  </a:cubicBezTo>
                  <a:cubicBezTo>
                    <a:pt x="21" y="1133"/>
                    <a:pt x="21" y="1133"/>
                    <a:pt x="21" y="1133"/>
                  </a:cubicBezTo>
                  <a:cubicBezTo>
                    <a:pt x="22" y="1132"/>
                    <a:pt x="22" y="1132"/>
                    <a:pt x="22" y="1132"/>
                  </a:cubicBezTo>
                  <a:cubicBezTo>
                    <a:pt x="21" y="1131"/>
                    <a:pt x="21" y="1131"/>
                    <a:pt x="21" y="1131"/>
                  </a:cubicBezTo>
                  <a:cubicBezTo>
                    <a:pt x="20" y="1130"/>
                    <a:pt x="20" y="1130"/>
                    <a:pt x="20" y="1130"/>
                  </a:cubicBezTo>
                  <a:cubicBezTo>
                    <a:pt x="37" y="1115"/>
                    <a:pt x="37" y="1115"/>
                    <a:pt x="37" y="1115"/>
                  </a:cubicBezTo>
                  <a:cubicBezTo>
                    <a:pt x="12" y="1041"/>
                    <a:pt x="12" y="1041"/>
                    <a:pt x="12" y="1041"/>
                  </a:cubicBezTo>
                  <a:cubicBezTo>
                    <a:pt x="2" y="1012"/>
                    <a:pt x="2" y="1012"/>
                    <a:pt x="2" y="1012"/>
                  </a:cubicBezTo>
                  <a:cubicBezTo>
                    <a:pt x="1" y="1009"/>
                    <a:pt x="0" y="1009"/>
                    <a:pt x="2" y="1009"/>
                  </a:cubicBezTo>
                  <a:cubicBezTo>
                    <a:pt x="47" y="1022"/>
                    <a:pt x="47" y="1022"/>
                    <a:pt x="47" y="1022"/>
                  </a:cubicBezTo>
                  <a:cubicBezTo>
                    <a:pt x="67" y="1027"/>
                    <a:pt x="67" y="1027"/>
                    <a:pt x="67" y="1027"/>
                  </a:cubicBezTo>
                  <a:cubicBezTo>
                    <a:pt x="91" y="1030"/>
                    <a:pt x="91" y="1030"/>
                    <a:pt x="91" y="1030"/>
                  </a:cubicBezTo>
                  <a:cubicBezTo>
                    <a:pt x="98" y="1031"/>
                    <a:pt x="98" y="1031"/>
                    <a:pt x="98" y="1031"/>
                  </a:cubicBezTo>
                  <a:cubicBezTo>
                    <a:pt x="113" y="1034"/>
                    <a:pt x="113" y="1034"/>
                    <a:pt x="113" y="1034"/>
                  </a:cubicBezTo>
                  <a:cubicBezTo>
                    <a:pt x="121" y="1035"/>
                    <a:pt x="121" y="1035"/>
                    <a:pt x="121" y="1035"/>
                  </a:cubicBezTo>
                  <a:cubicBezTo>
                    <a:pt x="144" y="1038"/>
                    <a:pt x="144" y="1038"/>
                    <a:pt x="144" y="1038"/>
                  </a:cubicBezTo>
                  <a:cubicBezTo>
                    <a:pt x="154" y="1040"/>
                    <a:pt x="154" y="1040"/>
                    <a:pt x="154" y="1040"/>
                  </a:cubicBezTo>
                  <a:cubicBezTo>
                    <a:pt x="185" y="1034"/>
                    <a:pt x="185" y="1034"/>
                    <a:pt x="185" y="1034"/>
                  </a:cubicBezTo>
                  <a:cubicBezTo>
                    <a:pt x="205" y="1036"/>
                    <a:pt x="205" y="1036"/>
                    <a:pt x="205" y="1036"/>
                  </a:cubicBezTo>
                  <a:cubicBezTo>
                    <a:pt x="209" y="1031"/>
                    <a:pt x="209" y="1031"/>
                    <a:pt x="209" y="1031"/>
                  </a:cubicBezTo>
                  <a:cubicBezTo>
                    <a:pt x="235" y="1033"/>
                    <a:pt x="235" y="1033"/>
                    <a:pt x="235" y="1033"/>
                  </a:cubicBezTo>
                  <a:cubicBezTo>
                    <a:pt x="235" y="1033"/>
                    <a:pt x="235" y="1033"/>
                    <a:pt x="235" y="1033"/>
                  </a:cubicBezTo>
                  <a:cubicBezTo>
                    <a:pt x="244" y="1034"/>
                    <a:pt x="244" y="1034"/>
                    <a:pt x="244" y="1034"/>
                  </a:cubicBezTo>
                  <a:cubicBezTo>
                    <a:pt x="291" y="1049"/>
                    <a:pt x="291" y="1049"/>
                    <a:pt x="291" y="1049"/>
                  </a:cubicBezTo>
                  <a:cubicBezTo>
                    <a:pt x="307" y="1052"/>
                    <a:pt x="307" y="1052"/>
                    <a:pt x="307" y="1052"/>
                  </a:cubicBezTo>
                  <a:cubicBezTo>
                    <a:pt x="324" y="1078"/>
                    <a:pt x="324" y="1078"/>
                    <a:pt x="324" y="1078"/>
                  </a:cubicBezTo>
                  <a:cubicBezTo>
                    <a:pt x="349" y="1086"/>
                    <a:pt x="349" y="1086"/>
                    <a:pt x="349" y="1086"/>
                  </a:cubicBezTo>
                  <a:cubicBezTo>
                    <a:pt x="355" y="1084"/>
                    <a:pt x="355" y="1084"/>
                    <a:pt x="355" y="1084"/>
                  </a:cubicBezTo>
                  <a:cubicBezTo>
                    <a:pt x="362" y="1085"/>
                    <a:pt x="362" y="1085"/>
                    <a:pt x="362" y="1085"/>
                  </a:cubicBezTo>
                  <a:cubicBezTo>
                    <a:pt x="367" y="1085"/>
                    <a:pt x="367" y="1085"/>
                    <a:pt x="367" y="1085"/>
                  </a:cubicBezTo>
                  <a:cubicBezTo>
                    <a:pt x="385" y="1097"/>
                    <a:pt x="385" y="1097"/>
                    <a:pt x="385" y="1097"/>
                  </a:cubicBezTo>
                  <a:cubicBezTo>
                    <a:pt x="413" y="1111"/>
                    <a:pt x="413" y="1111"/>
                    <a:pt x="413" y="1111"/>
                  </a:cubicBezTo>
                  <a:cubicBezTo>
                    <a:pt x="436" y="1116"/>
                    <a:pt x="436" y="1116"/>
                    <a:pt x="436" y="1116"/>
                  </a:cubicBezTo>
                  <a:cubicBezTo>
                    <a:pt x="443" y="1118"/>
                    <a:pt x="443" y="1118"/>
                    <a:pt x="443" y="1118"/>
                  </a:cubicBezTo>
                  <a:cubicBezTo>
                    <a:pt x="458" y="1118"/>
                    <a:pt x="458" y="1118"/>
                    <a:pt x="458" y="1118"/>
                  </a:cubicBezTo>
                  <a:cubicBezTo>
                    <a:pt x="473" y="1115"/>
                    <a:pt x="473" y="1115"/>
                    <a:pt x="473" y="1115"/>
                  </a:cubicBezTo>
                  <a:cubicBezTo>
                    <a:pt x="488" y="1112"/>
                    <a:pt x="488" y="1112"/>
                    <a:pt x="488" y="1112"/>
                  </a:cubicBezTo>
                  <a:cubicBezTo>
                    <a:pt x="487" y="1132"/>
                    <a:pt x="487" y="1132"/>
                    <a:pt x="487" y="1132"/>
                  </a:cubicBezTo>
                  <a:cubicBezTo>
                    <a:pt x="499" y="1133"/>
                    <a:pt x="499" y="1133"/>
                    <a:pt x="499" y="1133"/>
                  </a:cubicBezTo>
                  <a:cubicBezTo>
                    <a:pt x="514" y="1132"/>
                    <a:pt x="514" y="1132"/>
                    <a:pt x="514" y="1132"/>
                  </a:cubicBezTo>
                  <a:cubicBezTo>
                    <a:pt x="520" y="1139"/>
                    <a:pt x="520" y="1139"/>
                    <a:pt x="520" y="1139"/>
                  </a:cubicBezTo>
                  <a:cubicBezTo>
                    <a:pt x="535" y="1124"/>
                    <a:pt x="535" y="1124"/>
                    <a:pt x="535" y="1124"/>
                  </a:cubicBezTo>
                  <a:cubicBezTo>
                    <a:pt x="539" y="1124"/>
                    <a:pt x="539" y="1124"/>
                    <a:pt x="539" y="1124"/>
                  </a:cubicBezTo>
                  <a:cubicBezTo>
                    <a:pt x="544" y="1121"/>
                    <a:pt x="544" y="1121"/>
                    <a:pt x="544" y="1121"/>
                  </a:cubicBezTo>
                  <a:cubicBezTo>
                    <a:pt x="546" y="1120"/>
                    <a:pt x="546" y="1120"/>
                    <a:pt x="546" y="1120"/>
                  </a:cubicBezTo>
                  <a:cubicBezTo>
                    <a:pt x="552" y="1116"/>
                    <a:pt x="552" y="1116"/>
                    <a:pt x="552" y="1116"/>
                  </a:cubicBezTo>
                  <a:cubicBezTo>
                    <a:pt x="559" y="1111"/>
                    <a:pt x="559" y="1111"/>
                    <a:pt x="559" y="1111"/>
                  </a:cubicBezTo>
                  <a:cubicBezTo>
                    <a:pt x="568" y="1107"/>
                    <a:pt x="568" y="1107"/>
                    <a:pt x="568" y="1107"/>
                  </a:cubicBezTo>
                  <a:cubicBezTo>
                    <a:pt x="579" y="1102"/>
                    <a:pt x="579" y="1102"/>
                    <a:pt x="579" y="1102"/>
                  </a:cubicBezTo>
                  <a:cubicBezTo>
                    <a:pt x="592" y="1096"/>
                    <a:pt x="592" y="1096"/>
                    <a:pt x="592" y="1096"/>
                  </a:cubicBezTo>
                  <a:cubicBezTo>
                    <a:pt x="612" y="1087"/>
                    <a:pt x="612" y="1087"/>
                    <a:pt x="612" y="1087"/>
                  </a:cubicBezTo>
                  <a:cubicBezTo>
                    <a:pt x="628" y="1079"/>
                    <a:pt x="628" y="1079"/>
                    <a:pt x="628" y="1079"/>
                  </a:cubicBezTo>
                  <a:cubicBezTo>
                    <a:pt x="640" y="1074"/>
                    <a:pt x="640" y="1074"/>
                    <a:pt x="640" y="1074"/>
                  </a:cubicBezTo>
                  <a:cubicBezTo>
                    <a:pt x="657" y="1071"/>
                    <a:pt x="657" y="1071"/>
                    <a:pt x="657" y="1071"/>
                  </a:cubicBezTo>
                  <a:cubicBezTo>
                    <a:pt x="672" y="1067"/>
                    <a:pt x="672" y="1067"/>
                    <a:pt x="672" y="1067"/>
                  </a:cubicBezTo>
                  <a:cubicBezTo>
                    <a:pt x="673" y="1063"/>
                    <a:pt x="673" y="1063"/>
                    <a:pt x="673" y="1063"/>
                  </a:cubicBezTo>
                  <a:cubicBezTo>
                    <a:pt x="684" y="1058"/>
                    <a:pt x="684" y="1058"/>
                    <a:pt x="684" y="1058"/>
                  </a:cubicBezTo>
                  <a:cubicBezTo>
                    <a:pt x="687" y="1058"/>
                    <a:pt x="687" y="1058"/>
                    <a:pt x="687" y="1058"/>
                  </a:cubicBezTo>
                  <a:cubicBezTo>
                    <a:pt x="692" y="1062"/>
                    <a:pt x="692" y="1062"/>
                    <a:pt x="692" y="1062"/>
                  </a:cubicBezTo>
                  <a:cubicBezTo>
                    <a:pt x="703" y="1061"/>
                    <a:pt x="703" y="1061"/>
                    <a:pt x="703" y="1061"/>
                  </a:cubicBezTo>
                  <a:cubicBezTo>
                    <a:pt x="716" y="1062"/>
                    <a:pt x="716" y="1062"/>
                    <a:pt x="716" y="1062"/>
                  </a:cubicBezTo>
                  <a:cubicBezTo>
                    <a:pt x="718" y="1061"/>
                    <a:pt x="718" y="1061"/>
                    <a:pt x="718" y="1061"/>
                  </a:cubicBezTo>
                  <a:cubicBezTo>
                    <a:pt x="719" y="1061"/>
                    <a:pt x="719" y="1061"/>
                    <a:pt x="719" y="1061"/>
                  </a:cubicBezTo>
                  <a:cubicBezTo>
                    <a:pt x="722" y="1059"/>
                    <a:pt x="722" y="1059"/>
                    <a:pt x="722" y="1059"/>
                  </a:cubicBezTo>
                  <a:cubicBezTo>
                    <a:pt x="726" y="1059"/>
                    <a:pt x="726" y="1059"/>
                    <a:pt x="726" y="1059"/>
                  </a:cubicBezTo>
                  <a:cubicBezTo>
                    <a:pt x="736" y="1056"/>
                    <a:pt x="736" y="1056"/>
                    <a:pt x="736" y="1056"/>
                  </a:cubicBezTo>
                  <a:cubicBezTo>
                    <a:pt x="740" y="1058"/>
                    <a:pt x="740" y="1058"/>
                    <a:pt x="740" y="1058"/>
                  </a:cubicBezTo>
                  <a:cubicBezTo>
                    <a:pt x="740" y="1058"/>
                    <a:pt x="752" y="1057"/>
                    <a:pt x="753" y="1057"/>
                  </a:cubicBezTo>
                  <a:cubicBezTo>
                    <a:pt x="754" y="1057"/>
                    <a:pt x="755" y="1057"/>
                    <a:pt x="755" y="1057"/>
                  </a:cubicBezTo>
                  <a:cubicBezTo>
                    <a:pt x="767" y="1060"/>
                    <a:pt x="767" y="1060"/>
                    <a:pt x="767" y="1060"/>
                  </a:cubicBezTo>
                  <a:cubicBezTo>
                    <a:pt x="773" y="1059"/>
                    <a:pt x="773" y="1059"/>
                    <a:pt x="773" y="1059"/>
                  </a:cubicBezTo>
                  <a:cubicBezTo>
                    <a:pt x="776" y="1060"/>
                    <a:pt x="776" y="1060"/>
                    <a:pt x="776" y="1060"/>
                  </a:cubicBezTo>
                  <a:cubicBezTo>
                    <a:pt x="776" y="1061"/>
                    <a:pt x="776" y="1061"/>
                    <a:pt x="776" y="1061"/>
                  </a:cubicBezTo>
                  <a:cubicBezTo>
                    <a:pt x="786" y="1055"/>
                    <a:pt x="786" y="1055"/>
                    <a:pt x="786" y="1055"/>
                  </a:cubicBezTo>
                  <a:cubicBezTo>
                    <a:pt x="787" y="1056"/>
                    <a:pt x="787" y="1056"/>
                    <a:pt x="787" y="1056"/>
                  </a:cubicBezTo>
                  <a:cubicBezTo>
                    <a:pt x="788" y="1055"/>
                    <a:pt x="788" y="1055"/>
                    <a:pt x="788" y="1055"/>
                  </a:cubicBezTo>
                  <a:cubicBezTo>
                    <a:pt x="806" y="1056"/>
                    <a:pt x="806" y="1056"/>
                    <a:pt x="806" y="1056"/>
                  </a:cubicBezTo>
                  <a:cubicBezTo>
                    <a:pt x="807" y="1056"/>
                    <a:pt x="807" y="1056"/>
                    <a:pt x="807" y="1056"/>
                  </a:cubicBezTo>
                  <a:cubicBezTo>
                    <a:pt x="818" y="1054"/>
                    <a:pt x="818" y="1054"/>
                    <a:pt x="818" y="1054"/>
                  </a:cubicBezTo>
                  <a:cubicBezTo>
                    <a:pt x="819" y="1053"/>
                    <a:pt x="819" y="1053"/>
                    <a:pt x="819" y="1053"/>
                  </a:cubicBezTo>
                  <a:cubicBezTo>
                    <a:pt x="822" y="1052"/>
                    <a:pt x="822" y="1052"/>
                    <a:pt x="822" y="1052"/>
                  </a:cubicBezTo>
                  <a:cubicBezTo>
                    <a:pt x="831" y="1044"/>
                    <a:pt x="831" y="1044"/>
                    <a:pt x="831" y="1044"/>
                  </a:cubicBezTo>
                  <a:cubicBezTo>
                    <a:pt x="845" y="1036"/>
                    <a:pt x="845" y="1036"/>
                    <a:pt x="845" y="1036"/>
                  </a:cubicBezTo>
                  <a:cubicBezTo>
                    <a:pt x="859" y="1035"/>
                    <a:pt x="859" y="1035"/>
                    <a:pt x="859" y="1035"/>
                  </a:cubicBezTo>
                  <a:cubicBezTo>
                    <a:pt x="861" y="1032"/>
                    <a:pt x="861" y="1032"/>
                    <a:pt x="861" y="1032"/>
                  </a:cubicBezTo>
                  <a:cubicBezTo>
                    <a:pt x="874" y="1026"/>
                    <a:pt x="874" y="1026"/>
                    <a:pt x="874" y="1026"/>
                  </a:cubicBezTo>
                  <a:cubicBezTo>
                    <a:pt x="880" y="1021"/>
                    <a:pt x="880" y="1021"/>
                    <a:pt x="880" y="1021"/>
                  </a:cubicBezTo>
                  <a:cubicBezTo>
                    <a:pt x="882" y="1016"/>
                    <a:pt x="882" y="1016"/>
                    <a:pt x="882" y="1016"/>
                  </a:cubicBezTo>
                  <a:cubicBezTo>
                    <a:pt x="892" y="1006"/>
                    <a:pt x="892" y="1006"/>
                    <a:pt x="892" y="1006"/>
                  </a:cubicBezTo>
                  <a:cubicBezTo>
                    <a:pt x="895" y="999"/>
                    <a:pt x="895" y="999"/>
                    <a:pt x="895" y="999"/>
                  </a:cubicBezTo>
                  <a:cubicBezTo>
                    <a:pt x="895" y="997"/>
                    <a:pt x="895" y="997"/>
                    <a:pt x="895" y="997"/>
                  </a:cubicBezTo>
                  <a:cubicBezTo>
                    <a:pt x="898" y="992"/>
                    <a:pt x="898" y="992"/>
                    <a:pt x="898" y="992"/>
                  </a:cubicBezTo>
                  <a:cubicBezTo>
                    <a:pt x="900" y="991"/>
                    <a:pt x="900" y="991"/>
                    <a:pt x="900" y="991"/>
                  </a:cubicBezTo>
                  <a:cubicBezTo>
                    <a:pt x="905" y="985"/>
                    <a:pt x="905" y="985"/>
                    <a:pt x="905" y="985"/>
                  </a:cubicBezTo>
                  <a:cubicBezTo>
                    <a:pt x="912" y="974"/>
                    <a:pt x="912" y="974"/>
                    <a:pt x="912" y="974"/>
                  </a:cubicBezTo>
                  <a:cubicBezTo>
                    <a:pt x="915" y="970"/>
                    <a:pt x="915" y="970"/>
                    <a:pt x="915" y="970"/>
                  </a:cubicBezTo>
                  <a:cubicBezTo>
                    <a:pt x="918" y="968"/>
                    <a:pt x="918" y="968"/>
                    <a:pt x="918" y="968"/>
                  </a:cubicBezTo>
                  <a:cubicBezTo>
                    <a:pt x="918" y="967"/>
                    <a:pt x="918" y="967"/>
                    <a:pt x="918" y="967"/>
                  </a:cubicBezTo>
                  <a:cubicBezTo>
                    <a:pt x="923" y="965"/>
                    <a:pt x="923" y="965"/>
                    <a:pt x="923" y="965"/>
                  </a:cubicBezTo>
                  <a:cubicBezTo>
                    <a:pt x="925" y="963"/>
                    <a:pt x="925" y="963"/>
                    <a:pt x="925" y="963"/>
                  </a:cubicBezTo>
                  <a:cubicBezTo>
                    <a:pt x="925" y="963"/>
                    <a:pt x="926" y="963"/>
                    <a:pt x="929" y="962"/>
                  </a:cubicBezTo>
                  <a:cubicBezTo>
                    <a:pt x="931" y="961"/>
                    <a:pt x="936" y="959"/>
                    <a:pt x="936" y="959"/>
                  </a:cubicBezTo>
                  <a:cubicBezTo>
                    <a:pt x="939" y="955"/>
                    <a:pt x="939" y="955"/>
                    <a:pt x="939" y="955"/>
                  </a:cubicBezTo>
                  <a:cubicBezTo>
                    <a:pt x="943" y="953"/>
                    <a:pt x="943" y="953"/>
                    <a:pt x="943" y="953"/>
                  </a:cubicBezTo>
                  <a:cubicBezTo>
                    <a:pt x="946" y="954"/>
                    <a:pt x="946" y="954"/>
                    <a:pt x="946" y="954"/>
                  </a:cubicBezTo>
                  <a:cubicBezTo>
                    <a:pt x="950" y="953"/>
                    <a:pt x="950" y="953"/>
                    <a:pt x="950" y="953"/>
                  </a:cubicBezTo>
                  <a:cubicBezTo>
                    <a:pt x="952" y="951"/>
                    <a:pt x="952" y="951"/>
                    <a:pt x="952" y="951"/>
                  </a:cubicBezTo>
                  <a:cubicBezTo>
                    <a:pt x="964" y="936"/>
                    <a:pt x="964" y="936"/>
                    <a:pt x="964" y="936"/>
                  </a:cubicBezTo>
                  <a:cubicBezTo>
                    <a:pt x="970" y="935"/>
                    <a:pt x="970" y="935"/>
                    <a:pt x="970" y="935"/>
                  </a:cubicBezTo>
                  <a:cubicBezTo>
                    <a:pt x="970" y="935"/>
                    <a:pt x="971" y="934"/>
                    <a:pt x="972" y="934"/>
                  </a:cubicBezTo>
                  <a:cubicBezTo>
                    <a:pt x="972" y="933"/>
                    <a:pt x="974" y="933"/>
                    <a:pt x="974" y="933"/>
                  </a:cubicBezTo>
                  <a:cubicBezTo>
                    <a:pt x="975" y="928"/>
                    <a:pt x="975" y="928"/>
                    <a:pt x="975" y="928"/>
                  </a:cubicBezTo>
                  <a:cubicBezTo>
                    <a:pt x="974" y="924"/>
                    <a:pt x="974" y="924"/>
                    <a:pt x="974" y="924"/>
                  </a:cubicBezTo>
                  <a:cubicBezTo>
                    <a:pt x="973" y="921"/>
                    <a:pt x="973" y="921"/>
                    <a:pt x="973" y="921"/>
                  </a:cubicBezTo>
                  <a:cubicBezTo>
                    <a:pt x="967" y="911"/>
                    <a:pt x="967" y="911"/>
                    <a:pt x="967" y="911"/>
                  </a:cubicBezTo>
                  <a:cubicBezTo>
                    <a:pt x="961" y="906"/>
                    <a:pt x="961" y="906"/>
                    <a:pt x="961" y="906"/>
                  </a:cubicBezTo>
                  <a:cubicBezTo>
                    <a:pt x="961" y="906"/>
                    <a:pt x="960" y="906"/>
                    <a:pt x="959" y="905"/>
                  </a:cubicBezTo>
                  <a:cubicBezTo>
                    <a:pt x="958" y="905"/>
                    <a:pt x="955" y="904"/>
                    <a:pt x="954" y="903"/>
                  </a:cubicBezTo>
                  <a:cubicBezTo>
                    <a:pt x="953" y="902"/>
                    <a:pt x="950" y="898"/>
                    <a:pt x="949" y="898"/>
                  </a:cubicBezTo>
                  <a:cubicBezTo>
                    <a:pt x="949" y="898"/>
                    <a:pt x="948" y="897"/>
                    <a:pt x="948" y="896"/>
                  </a:cubicBezTo>
                  <a:cubicBezTo>
                    <a:pt x="948" y="895"/>
                    <a:pt x="947" y="894"/>
                    <a:pt x="946" y="894"/>
                  </a:cubicBezTo>
                  <a:cubicBezTo>
                    <a:pt x="946" y="894"/>
                    <a:pt x="944" y="891"/>
                    <a:pt x="944" y="890"/>
                  </a:cubicBezTo>
                  <a:cubicBezTo>
                    <a:pt x="944" y="890"/>
                    <a:pt x="943" y="887"/>
                    <a:pt x="943" y="886"/>
                  </a:cubicBezTo>
                  <a:cubicBezTo>
                    <a:pt x="942" y="886"/>
                    <a:pt x="943" y="884"/>
                    <a:pt x="942" y="883"/>
                  </a:cubicBezTo>
                  <a:cubicBezTo>
                    <a:pt x="942" y="882"/>
                    <a:pt x="939" y="880"/>
                    <a:pt x="939" y="880"/>
                  </a:cubicBezTo>
                  <a:cubicBezTo>
                    <a:pt x="936" y="879"/>
                    <a:pt x="936" y="879"/>
                    <a:pt x="936" y="879"/>
                  </a:cubicBezTo>
                  <a:cubicBezTo>
                    <a:pt x="934" y="876"/>
                    <a:pt x="934" y="876"/>
                    <a:pt x="934" y="876"/>
                  </a:cubicBezTo>
                  <a:cubicBezTo>
                    <a:pt x="935" y="873"/>
                    <a:pt x="935" y="873"/>
                    <a:pt x="935" y="873"/>
                  </a:cubicBezTo>
                  <a:cubicBezTo>
                    <a:pt x="937" y="864"/>
                    <a:pt x="937" y="864"/>
                    <a:pt x="937" y="864"/>
                  </a:cubicBezTo>
                  <a:cubicBezTo>
                    <a:pt x="940" y="862"/>
                    <a:pt x="940" y="862"/>
                    <a:pt x="940" y="862"/>
                  </a:cubicBezTo>
                  <a:cubicBezTo>
                    <a:pt x="940" y="858"/>
                    <a:pt x="940" y="858"/>
                    <a:pt x="940" y="858"/>
                  </a:cubicBezTo>
                  <a:cubicBezTo>
                    <a:pt x="940" y="858"/>
                    <a:pt x="941" y="857"/>
                    <a:pt x="942" y="857"/>
                  </a:cubicBezTo>
                  <a:cubicBezTo>
                    <a:pt x="943" y="856"/>
                    <a:pt x="943" y="855"/>
                    <a:pt x="943" y="855"/>
                  </a:cubicBezTo>
                  <a:cubicBezTo>
                    <a:pt x="942" y="849"/>
                    <a:pt x="942" y="849"/>
                    <a:pt x="942" y="849"/>
                  </a:cubicBezTo>
                  <a:cubicBezTo>
                    <a:pt x="942" y="849"/>
                    <a:pt x="943" y="846"/>
                    <a:pt x="943" y="844"/>
                  </a:cubicBezTo>
                  <a:cubicBezTo>
                    <a:pt x="943" y="843"/>
                    <a:pt x="943" y="842"/>
                    <a:pt x="944" y="839"/>
                  </a:cubicBezTo>
                  <a:cubicBezTo>
                    <a:pt x="945" y="836"/>
                    <a:pt x="946" y="834"/>
                    <a:pt x="946" y="834"/>
                  </a:cubicBezTo>
                  <a:cubicBezTo>
                    <a:pt x="948" y="832"/>
                    <a:pt x="948" y="832"/>
                    <a:pt x="948" y="832"/>
                  </a:cubicBezTo>
                  <a:cubicBezTo>
                    <a:pt x="948" y="832"/>
                    <a:pt x="948" y="831"/>
                    <a:pt x="949" y="830"/>
                  </a:cubicBezTo>
                  <a:cubicBezTo>
                    <a:pt x="949" y="829"/>
                    <a:pt x="949" y="828"/>
                    <a:pt x="950" y="826"/>
                  </a:cubicBezTo>
                  <a:cubicBezTo>
                    <a:pt x="950" y="825"/>
                    <a:pt x="951" y="824"/>
                    <a:pt x="951" y="823"/>
                  </a:cubicBezTo>
                  <a:cubicBezTo>
                    <a:pt x="951" y="822"/>
                    <a:pt x="953" y="819"/>
                    <a:pt x="953" y="819"/>
                  </a:cubicBezTo>
                  <a:cubicBezTo>
                    <a:pt x="960" y="812"/>
                    <a:pt x="960" y="812"/>
                    <a:pt x="960" y="812"/>
                  </a:cubicBezTo>
                  <a:cubicBezTo>
                    <a:pt x="967" y="807"/>
                    <a:pt x="967" y="807"/>
                    <a:pt x="967" y="807"/>
                  </a:cubicBezTo>
                  <a:cubicBezTo>
                    <a:pt x="972" y="807"/>
                    <a:pt x="972" y="807"/>
                    <a:pt x="972" y="807"/>
                  </a:cubicBezTo>
                  <a:cubicBezTo>
                    <a:pt x="974" y="808"/>
                    <a:pt x="974" y="808"/>
                    <a:pt x="974" y="808"/>
                  </a:cubicBezTo>
                  <a:cubicBezTo>
                    <a:pt x="992" y="808"/>
                    <a:pt x="992" y="808"/>
                    <a:pt x="992" y="808"/>
                  </a:cubicBezTo>
                  <a:cubicBezTo>
                    <a:pt x="994" y="807"/>
                    <a:pt x="994" y="807"/>
                    <a:pt x="994" y="807"/>
                  </a:cubicBezTo>
                  <a:cubicBezTo>
                    <a:pt x="1002" y="813"/>
                    <a:pt x="1002" y="813"/>
                    <a:pt x="1002" y="813"/>
                  </a:cubicBezTo>
                  <a:cubicBezTo>
                    <a:pt x="1006" y="819"/>
                    <a:pt x="1006" y="819"/>
                    <a:pt x="1006" y="819"/>
                  </a:cubicBezTo>
                  <a:cubicBezTo>
                    <a:pt x="1014" y="823"/>
                    <a:pt x="1014" y="823"/>
                    <a:pt x="1014" y="823"/>
                  </a:cubicBezTo>
                  <a:cubicBezTo>
                    <a:pt x="1023" y="826"/>
                    <a:pt x="1023" y="826"/>
                    <a:pt x="1023" y="826"/>
                  </a:cubicBezTo>
                  <a:cubicBezTo>
                    <a:pt x="1028" y="825"/>
                    <a:pt x="1028" y="825"/>
                    <a:pt x="1028" y="825"/>
                  </a:cubicBezTo>
                  <a:cubicBezTo>
                    <a:pt x="1033" y="826"/>
                    <a:pt x="1033" y="826"/>
                    <a:pt x="1033" y="826"/>
                  </a:cubicBezTo>
                  <a:cubicBezTo>
                    <a:pt x="1034" y="826"/>
                    <a:pt x="1034" y="826"/>
                    <a:pt x="1034" y="826"/>
                  </a:cubicBezTo>
                  <a:cubicBezTo>
                    <a:pt x="1041" y="828"/>
                    <a:pt x="1041" y="828"/>
                    <a:pt x="1041" y="828"/>
                  </a:cubicBezTo>
                  <a:cubicBezTo>
                    <a:pt x="1065" y="828"/>
                    <a:pt x="1065" y="828"/>
                    <a:pt x="1065" y="828"/>
                  </a:cubicBezTo>
                  <a:cubicBezTo>
                    <a:pt x="1065" y="828"/>
                    <a:pt x="1066" y="828"/>
                    <a:pt x="1066" y="828"/>
                  </a:cubicBezTo>
                  <a:cubicBezTo>
                    <a:pt x="1067" y="828"/>
                    <a:pt x="1068" y="829"/>
                    <a:pt x="1068" y="829"/>
                  </a:cubicBezTo>
                  <a:cubicBezTo>
                    <a:pt x="1073" y="830"/>
                    <a:pt x="1073" y="830"/>
                    <a:pt x="1073" y="830"/>
                  </a:cubicBezTo>
                  <a:cubicBezTo>
                    <a:pt x="1077" y="826"/>
                    <a:pt x="1077" y="826"/>
                    <a:pt x="1077" y="826"/>
                  </a:cubicBezTo>
                  <a:cubicBezTo>
                    <a:pt x="1083" y="819"/>
                    <a:pt x="1083" y="819"/>
                    <a:pt x="1083" y="819"/>
                  </a:cubicBezTo>
                  <a:cubicBezTo>
                    <a:pt x="1085" y="818"/>
                    <a:pt x="1085" y="818"/>
                    <a:pt x="1085" y="818"/>
                  </a:cubicBezTo>
                  <a:cubicBezTo>
                    <a:pt x="1085" y="818"/>
                    <a:pt x="1086" y="818"/>
                    <a:pt x="1087" y="818"/>
                  </a:cubicBezTo>
                  <a:cubicBezTo>
                    <a:pt x="1087" y="818"/>
                    <a:pt x="1087" y="818"/>
                    <a:pt x="1087" y="817"/>
                  </a:cubicBezTo>
                  <a:cubicBezTo>
                    <a:pt x="1087" y="817"/>
                    <a:pt x="1088" y="816"/>
                    <a:pt x="1088" y="816"/>
                  </a:cubicBezTo>
                  <a:cubicBezTo>
                    <a:pt x="1088" y="816"/>
                    <a:pt x="1088" y="816"/>
                    <a:pt x="1088" y="815"/>
                  </a:cubicBezTo>
                  <a:cubicBezTo>
                    <a:pt x="1088" y="815"/>
                    <a:pt x="1089" y="814"/>
                    <a:pt x="1089" y="814"/>
                  </a:cubicBezTo>
                  <a:cubicBezTo>
                    <a:pt x="1089" y="814"/>
                    <a:pt x="1089" y="813"/>
                    <a:pt x="1089" y="813"/>
                  </a:cubicBezTo>
                  <a:cubicBezTo>
                    <a:pt x="1089" y="813"/>
                    <a:pt x="1091" y="813"/>
                    <a:pt x="1092" y="813"/>
                  </a:cubicBezTo>
                  <a:cubicBezTo>
                    <a:pt x="1092" y="813"/>
                    <a:pt x="1093" y="812"/>
                    <a:pt x="1093" y="812"/>
                  </a:cubicBezTo>
                  <a:cubicBezTo>
                    <a:pt x="1093" y="812"/>
                    <a:pt x="1094" y="812"/>
                    <a:pt x="1095" y="812"/>
                  </a:cubicBezTo>
                  <a:cubicBezTo>
                    <a:pt x="1095" y="812"/>
                    <a:pt x="1096" y="811"/>
                    <a:pt x="1096" y="811"/>
                  </a:cubicBezTo>
                  <a:cubicBezTo>
                    <a:pt x="1099" y="810"/>
                    <a:pt x="1099" y="810"/>
                    <a:pt x="1099" y="810"/>
                  </a:cubicBezTo>
                  <a:cubicBezTo>
                    <a:pt x="1102" y="808"/>
                    <a:pt x="1102" y="808"/>
                    <a:pt x="1102" y="808"/>
                  </a:cubicBezTo>
                  <a:cubicBezTo>
                    <a:pt x="1104" y="804"/>
                    <a:pt x="1104" y="804"/>
                    <a:pt x="1104" y="804"/>
                  </a:cubicBezTo>
                  <a:cubicBezTo>
                    <a:pt x="1105" y="803"/>
                    <a:pt x="1105" y="803"/>
                    <a:pt x="1105" y="803"/>
                  </a:cubicBezTo>
                  <a:cubicBezTo>
                    <a:pt x="1106" y="800"/>
                    <a:pt x="1106" y="800"/>
                    <a:pt x="1106" y="800"/>
                  </a:cubicBezTo>
                  <a:cubicBezTo>
                    <a:pt x="1106" y="800"/>
                    <a:pt x="1106" y="800"/>
                    <a:pt x="1106" y="800"/>
                  </a:cubicBezTo>
                  <a:cubicBezTo>
                    <a:pt x="1114" y="792"/>
                    <a:pt x="1114" y="792"/>
                    <a:pt x="1114" y="792"/>
                  </a:cubicBezTo>
                  <a:cubicBezTo>
                    <a:pt x="1116" y="792"/>
                    <a:pt x="1116" y="792"/>
                    <a:pt x="1116" y="792"/>
                  </a:cubicBezTo>
                  <a:cubicBezTo>
                    <a:pt x="1116" y="792"/>
                    <a:pt x="1116" y="791"/>
                    <a:pt x="1117" y="789"/>
                  </a:cubicBezTo>
                  <a:cubicBezTo>
                    <a:pt x="1118" y="786"/>
                    <a:pt x="1119" y="786"/>
                    <a:pt x="1119" y="786"/>
                  </a:cubicBezTo>
                  <a:cubicBezTo>
                    <a:pt x="1122" y="782"/>
                    <a:pt x="1122" y="782"/>
                    <a:pt x="1122" y="782"/>
                  </a:cubicBezTo>
                  <a:cubicBezTo>
                    <a:pt x="1125" y="775"/>
                    <a:pt x="1125" y="775"/>
                    <a:pt x="1125" y="775"/>
                  </a:cubicBezTo>
                  <a:cubicBezTo>
                    <a:pt x="1126" y="772"/>
                    <a:pt x="1126" y="772"/>
                    <a:pt x="1126" y="772"/>
                  </a:cubicBezTo>
                  <a:cubicBezTo>
                    <a:pt x="1126" y="766"/>
                    <a:pt x="1126" y="766"/>
                    <a:pt x="1126" y="766"/>
                  </a:cubicBezTo>
                  <a:cubicBezTo>
                    <a:pt x="1129" y="764"/>
                    <a:pt x="1129" y="764"/>
                    <a:pt x="1129" y="764"/>
                  </a:cubicBezTo>
                  <a:cubicBezTo>
                    <a:pt x="1132" y="763"/>
                    <a:pt x="1132" y="763"/>
                    <a:pt x="1132" y="763"/>
                  </a:cubicBezTo>
                  <a:cubicBezTo>
                    <a:pt x="1137" y="760"/>
                    <a:pt x="1137" y="760"/>
                    <a:pt x="1137" y="760"/>
                  </a:cubicBezTo>
                  <a:cubicBezTo>
                    <a:pt x="1150" y="764"/>
                    <a:pt x="1150" y="764"/>
                    <a:pt x="1150" y="764"/>
                  </a:cubicBezTo>
                  <a:cubicBezTo>
                    <a:pt x="1153" y="764"/>
                    <a:pt x="1153" y="764"/>
                    <a:pt x="1153" y="764"/>
                  </a:cubicBezTo>
                  <a:cubicBezTo>
                    <a:pt x="1155" y="764"/>
                    <a:pt x="1155" y="764"/>
                    <a:pt x="1155" y="764"/>
                  </a:cubicBezTo>
                  <a:cubicBezTo>
                    <a:pt x="1156" y="763"/>
                    <a:pt x="1156" y="763"/>
                    <a:pt x="1156" y="763"/>
                  </a:cubicBezTo>
                  <a:cubicBezTo>
                    <a:pt x="1164" y="761"/>
                    <a:pt x="1164" y="761"/>
                    <a:pt x="1164" y="761"/>
                  </a:cubicBezTo>
                  <a:cubicBezTo>
                    <a:pt x="1177" y="760"/>
                    <a:pt x="1177" y="760"/>
                    <a:pt x="1177" y="760"/>
                  </a:cubicBezTo>
                  <a:cubicBezTo>
                    <a:pt x="1189" y="755"/>
                    <a:pt x="1189" y="755"/>
                    <a:pt x="1189" y="755"/>
                  </a:cubicBezTo>
                  <a:cubicBezTo>
                    <a:pt x="1197" y="751"/>
                    <a:pt x="1197" y="751"/>
                    <a:pt x="1197" y="751"/>
                  </a:cubicBezTo>
                  <a:cubicBezTo>
                    <a:pt x="1207" y="739"/>
                    <a:pt x="1207" y="739"/>
                    <a:pt x="1207" y="739"/>
                  </a:cubicBezTo>
                  <a:cubicBezTo>
                    <a:pt x="1210" y="734"/>
                    <a:pt x="1210" y="734"/>
                    <a:pt x="1210" y="734"/>
                  </a:cubicBezTo>
                  <a:cubicBezTo>
                    <a:pt x="1214" y="732"/>
                    <a:pt x="1214" y="732"/>
                    <a:pt x="1214" y="732"/>
                  </a:cubicBezTo>
                  <a:cubicBezTo>
                    <a:pt x="1216" y="731"/>
                    <a:pt x="1216" y="731"/>
                    <a:pt x="1216" y="731"/>
                  </a:cubicBezTo>
                  <a:cubicBezTo>
                    <a:pt x="1216" y="731"/>
                    <a:pt x="1216" y="729"/>
                    <a:pt x="1216" y="729"/>
                  </a:cubicBezTo>
                  <a:cubicBezTo>
                    <a:pt x="1216" y="729"/>
                    <a:pt x="1217" y="729"/>
                    <a:pt x="1218" y="728"/>
                  </a:cubicBezTo>
                  <a:cubicBezTo>
                    <a:pt x="1218" y="728"/>
                    <a:pt x="1219" y="728"/>
                    <a:pt x="1220" y="728"/>
                  </a:cubicBezTo>
                  <a:cubicBezTo>
                    <a:pt x="1220" y="728"/>
                    <a:pt x="1220" y="729"/>
                    <a:pt x="1221" y="729"/>
                  </a:cubicBezTo>
                  <a:cubicBezTo>
                    <a:pt x="1221" y="729"/>
                    <a:pt x="1222" y="729"/>
                    <a:pt x="1222" y="729"/>
                  </a:cubicBezTo>
                  <a:cubicBezTo>
                    <a:pt x="1223" y="728"/>
                    <a:pt x="1223" y="728"/>
                    <a:pt x="1223" y="728"/>
                  </a:cubicBezTo>
                  <a:cubicBezTo>
                    <a:pt x="1225" y="727"/>
                    <a:pt x="1225" y="727"/>
                    <a:pt x="1225" y="727"/>
                  </a:cubicBezTo>
                  <a:cubicBezTo>
                    <a:pt x="1227" y="724"/>
                    <a:pt x="1227" y="724"/>
                    <a:pt x="1227" y="724"/>
                  </a:cubicBezTo>
                  <a:cubicBezTo>
                    <a:pt x="1227" y="722"/>
                    <a:pt x="1227" y="722"/>
                    <a:pt x="1227" y="722"/>
                  </a:cubicBezTo>
                  <a:cubicBezTo>
                    <a:pt x="1229" y="719"/>
                    <a:pt x="1229" y="719"/>
                    <a:pt x="1229" y="719"/>
                  </a:cubicBezTo>
                  <a:cubicBezTo>
                    <a:pt x="1231" y="718"/>
                    <a:pt x="1231" y="718"/>
                    <a:pt x="1231" y="718"/>
                  </a:cubicBezTo>
                  <a:cubicBezTo>
                    <a:pt x="1229" y="714"/>
                    <a:pt x="1229" y="714"/>
                    <a:pt x="1229" y="714"/>
                  </a:cubicBezTo>
                  <a:cubicBezTo>
                    <a:pt x="1230" y="713"/>
                    <a:pt x="1230" y="713"/>
                    <a:pt x="1230" y="713"/>
                  </a:cubicBezTo>
                  <a:cubicBezTo>
                    <a:pt x="1228" y="711"/>
                    <a:pt x="1228" y="711"/>
                    <a:pt x="1228" y="711"/>
                  </a:cubicBezTo>
                  <a:cubicBezTo>
                    <a:pt x="1227" y="710"/>
                    <a:pt x="1227" y="710"/>
                    <a:pt x="1227" y="710"/>
                  </a:cubicBezTo>
                  <a:cubicBezTo>
                    <a:pt x="1227" y="709"/>
                    <a:pt x="1227" y="709"/>
                    <a:pt x="1227" y="709"/>
                  </a:cubicBezTo>
                  <a:cubicBezTo>
                    <a:pt x="1227" y="707"/>
                    <a:pt x="1227" y="707"/>
                    <a:pt x="1227" y="707"/>
                  </a:cubicBezTo>
                  <a:cubicBezTo>
                    <a:pt x="1227" y="702"/>
                    <a:pt x="1227" y="702"/>
                    <a:pt x="1227" y="702"/>
                  </a:cubicBezTo>
                  <a:cubicBezTo>
                    <a:pt x="1234" y="686"/>
                    <a:pt x="1234" y="686"/>
                    <a:pt x="1234" y="686"/>
                  </a:cubicBezTo>
                  <a:cubicBezTo>
                    <a:pt x="1236" y="686"/>
                    <a:pt x="1236" y="686"/>
                    <a:pt x="1236" y="686"/>
                  </a:cubicBezTo>
                  <a:cubicBezTo>
                    <a:pt x="1239" y="679"/>
                    <a:pt x="1239" y="679"/>
                    <a:pt x="1239" y="679"/>
                  </a:cubicBezTo>
                  <a:cubicBezTo>
                    <a:pt x="1241" y="677"/>
                    <a:pt x="1241" y="677"/>
                    <a:pt x="1241" y="677"/>
                  </a:cubicBezTo>
                  <a:cubicBezTo>
                    <a:pt x="1241" y="677"/>
                    <a:pt x="1242" y="674"/>
                    <a:pt x="1243" y="674"/>
                  </a:cubicBezTo>
                  <a:cubicBezTo>
                    <a:pt x="1243" y="674"/>
                    <a:pt x="1243" y="673"/>
                    <a:pt x="1243" y="672"/>
                  </a:cubicBezTo>
                  <a:cubicBezTo>
                    <a:pt x="1243" y="672"/>
                    <a:pt x="1243" y="671"/>
                    <a:pt x="1244" y="670"/>
                  </a:cubicBezTo>
                  <a:cubicBezTo>
                    <a:pt x="1244" y="670"/>
                    <a:pt x="1246" y="668"/>
                    <a:pt x="1247" y="668"/>
                  </a:cubicBezTo>
                  <a:cubicBezTo>
                    <a:pt x="1247" y="668"/>
                    <a:pt x="1248" y="668"/>
                    <a:pt x="1248" y="667"/>
                  </a:cubicBezTo>
                  <a:cubicBezTo>
                    <a:pt x="1249" y="667"/>
                    <a:pt x="1251" y="667"/>
                    <a:pt x="1251" y="667"/>
                  </a:cubicBezTo>
                  <a:cubicBezTo>
                    <a:pt x="1252" y="667"/>
                    <a:pt x="1253" y="666"/>
                    <a:pt x="1253" y="666"/>
                  </a:cubicBezTo>
                  <a:cubicBezTo>
                    <a:pt x="1254" y="666"/>
                    <a:pt x="1254" y="665"/>
                    <a:pt x="1254" y="665"/>
                  </a:cubicBezTo>
                  <a:cubicBezTo>
                    <a:pt x="1254" y="664"/>
                    <a:pt x="1255" y="664"/>
                    <a:pt x="1256" y="664"/>
                  </a:cubicBezTo>
                  <a:cubicBezTo>
                    <a:pt x="1256" y="664"/>
                    <a:pt x="1256" y="663"/>
                    <a:pt x="1257" y="663"/>
                  </a:cubicBezTo>
                  <a:cubicBezTo>
                    <a:pt x="1257" y="663"/>
                    <a:pt x="1257" y="661"/>
                    <a:pt x="1257" y="661"/>
                  </a:cubicBezTo>
                  <a:cubicBezTo>
                    <a:pt x="1257" y="661"/>
                    <a:pt x="1259" y="661"/>
                    <a:pt x="1259" y="661"/>
                  </a:cubicBezTo>
                  <a:cubicBezTo>
                    <a:pt x="1260" y="661"/>
                    <a:pt x="1260" y="661"/>
                    <a:pt x="1261" y="661"/>
                  </a:cubicBezTo>
                  <a:cubicBezTo>
                    <a:pt x="1261" y="661"/>
                    <a:pt x="1263" y="661"/>
                    <a:pt x="1263" y="661"/>
                  </a:cubicBezTo>
                  <a:cubicBezTo>
                    <a:pt x="1265" y="661"/>
                    <a:pt x="1267" y="661"/>
                    <a:pt x="1269" y="661"/>
                  </a:cubicBezTo>
                  <a:cubicBezTo>
                    <a:pt x="1274" y="661"/>
                    <a:pt x="1274" y="661"/>
                    <a:pt x="1274" y="661"/>
                  </a:cubicBezTo>
                  <a:cubicBezTo>
                    <a:pt x="1283" y="659"/>
                    <a:pt x="1283" y="659"/>
                    <a:pt x="1283" y="659"/>
                  </a:cubicBezTo>
                  <a:cubicBezTo>
                    <a:pt x="1291" y="658"/>
                    <a:pt x="1291" y="658"/>
                    <a:pt x="1291" y="658"/>
                  </a:cubicBezTo>
                  <a:cubicBezTo>
                    <a:pt x="1291" y="655"/>
                    <a:pt x="1291" y="655"/>
                    <a:pt x="1291" y="655"/>
                  </a:cubicBezTo>
                  <a:cubicBezTo>
                    <a:pt x="1290" y="653"/>
                    <a:pt x="1290" y="653"/>
                    <a:pt x="1290" y="653"/>
                  </a:cubicBezTo>
                  <a:cubicBezTo>
                    <a:pt x="1291" y="648"/>
                    <a:pt x="1291" y="648"/>
                    <a:pt x="1291" y="648"/>
                  </a:cubicBezTo>
                  <a:cubicBezTo>
                    <a:pt x="1292" y="645"/>
                    <a:pt x="1292" y="645"/>
                    <a:pt x="1292" y="645"/>
                  </a:cubicBezTo>
                  <a:cubicBezTo>
                    <a:pt x="1293" y="643"/>
                    <a:pt x="1293" y="643"/>
                    <a:pt x="1293" y="643"/>
                  </a:cubicBezTo>
                  <a:cubicBezTo>
                    <a:pt x="1292" y="641"/>
                    <a:pt x="1290" y="640"/>
                    <a:pt x="1290" y="639"/>
                  </a:cubicBezTo>
                  <a:cubicBezTo>
                    <a:pt x="1290" y="637"/>
                    <a:pt x="1292" y="636"/>
                    <a:pt x="1295" y="636"/>
                  </a:cubicBezTo>
                  <a:cubicBezTo>
                    <a:pt x="1295" y="636"/>
                    <a:pt x="1296" y="636"/>
                    <a:pt x="1296" y="636"/>
                  </a:cubicBezTo>
                  <a:cubicBezTo>
                    <a:pt x="1296" y="636"/>
                    <a:pt x="1296" y="636"/>
                    <a:pt x="1297" y="636"/>
                  </a:cubicBezTo>
                  <a:cubicBezTo>
                    <a:pt x="1297" y="636"/>
                    <a:pt x="1299" y="635"/>
                    <a:pt x="1299" y="635"/>
                  </a:cubicBezTo>
                  <a:cubicBezTo>
                    <a:pt x="1300" y="636"/>
                    <a:pt x="1300" y="636"/>
                    <a:pt x="1300" y="636"/>
                  </a:cubicBezTo>
                  <a:cubicBezTo>
                    <a:pt x="1301" y="634"/>
                    <a:pt x="1301" y="634"/>
                    <a:pt x="1301" y="634"/>
                  </a:cubicBezTo>
                  <a:cubicBezTo>
                    <a:pt x="1301" y="634"/>
                    <a:pt x="1302" y="635"/>
                    <a:pt x="1303" y="635"/>
                  </a:cubicBezTo>
                  <a:cubicBezTo>
                    <a:pt x="1304" y="635"/>
                    <a:pt x="1304" y="636"/>
                    <a:pt x="1304" y="636"/>
                  </a:cubicBezTo>
                  <a:cubicBezTo>
                    <a:pt x="1304" y="637"/>
                    <a:pt x="1304" y="638"/>
                    <a:pt x="1305" y="638"/>
                  </a:cubicBezTo>
                  <a:cubicBezTo>
                    <a:pt x="1305" y="639"/>
                    <a:pt x="1306" y="640"/>
                    <a:pt x="1307" y="640"/>
                  </a:cubicBezTo>
                  <a:cubicBezTo>
                    <a:pt x="1307" y="640"/>
                    <a:pt x="1309" y="641"/>
                    <a:pt x="1309" y="641"/>
                  </a:cubicBezTo>
                  <a:cubicBezTo>
                    <a:pt x="1310" y="641"/>
                    <a:pt x="1311" y="641"/>
                    <a:pt x="1312" y="640"/>
                  </a:cubicBezTo>
                  <a:cubicBezTo>
                    <a:pt x="1312" y="640"/>
                    <a:pt x="1313" y="639"/>
                    <a:pt x="1313" y="639"/>
                  </a:cubicBezTo>
                  <a:cubicBezTo>
                    <a:pt x="1313" y="639"/>
                    <a:pt x="1315" y="639"/>
                    <a:pt x="1315" y="639"/>
                  </a:cubicBezTo>
                  <a:cubicBezTo>
                    <a:pt x="1316" y="639"/>
                    <a:pt x="1317" y="639"/>
                    <a:pt x="1318" y="638"/>
                  </a:cubicBezTo>
                  <a:cubicBezTo>
                    <a:pt x="1318" y="638"/>
                    <a:pt x="1319" y="637"/>
                    <a:pt x="1319" y="637"/>
                  </a:cubicBezTo>
                  <a:cubicBezTo>
                    <a:pt x="1319" y="637"/>
                    <a:pt x="1319" y="637"/>
                    <a:pt x="1318" y="636"/>
                  </a:cubicBezTo>
                  <a:cubicBezTo>
                    <a:pt x="1318" y="636"/>
                    <a:pt x="1318" y="636"/>
                    <a:pt x="1318" y="635"/>
                  </a:cubicBezTo>
                  <a:cubicBezTo>
                    <a:pt x="1318" y="634"/>
                    <a:pt x="1319" y="634"/>
                    <a:pt x="1320" y="634"/>
                  </a:cubicBezTo>
                  <a:cubicBezTo>
                    <a:pt x="1320" y="634"/>
                    <a:pt x="1320" y="633"/>
                    <a:pt x="1320" y="632"/>
                  </a:cubicBezTo>
                  <a:cubicBezTo>
                    <a:pt x="1321" y="631"/>
                    <a:pt x="1321" y="631"/>
                    <a:pt x="1322" y="630"/>
                  </a:cubicBezTo>
                  <a:cubicBezTo>
                    <a:pt x="1322" y="630"/>
                    <a:pt x="1323" y="630"/>
                    <a:pt x="1324" y="630"/>
                  </a:cubicBezTo>
                  <a:cubicBezTo>
                    <a:pt x="1324" y="630"/>
                    <a:pt x="1325" y="630"/>
                    <a:pt x="1325" y="630"/>
                  </a:cubicBezTo>
                  <a:cubicBezTo>
                    <a:pt x="1325" y="629"/>
                    <a:pt x="1325" y="629"/>
                    <a:pt x="1325" y="628"/>
                  </a:cubicBezTo>
                  <a:cubicBezTo>
                    <a:pt x="1325" y="628"/>
                    <a:pt x="1326" y="628"/>
                    <a:pt x="1326" y="628"/>
                  </a:cubicBezTo>
                  <a:cubicBezTo>
                    <a:pt x="1326" y="628"/>
                    <a:pt x="1328" y="628"/>
                    <a:pt x="1329" y="628"/>
                  </a:cubicBezTo>
                  <a:cubicBezTo>
                    <a:pt x="1330" y="628"/>
                    <a:pt x="1329" y="627"/>
                    <a:pt x="1330" y="627"/>
                  </a:cubicBezTo>
                  <a:cubicBezTo>
                    <a:pt x="1331" y="626"/>
                    <a:pt x="1332" y="624"/>
                    <a:pt x="1333" y="623"/>
                  </a:cubicBezTo>
                  <a:cubicBezTo>
                    <a:pt x="1333" y="623"/>
                    <a:pt x="1334" y="622"/>
                    <a:pt x="1335" y="622"/>
                  </a:cubicBezTo>
                  <a:cubicBezTo>
                    <a:pt x="1336" y="622"/>
                    <a:pt x="1337" y="622"/>
                    <a:pt x="1338" y="621"/>
                  </a:cubicBezTo>
                  <a:cubicBezTo>
                    <a:pt x="1338" y="621"/>
                    <a:pt x="1339" y="620"/>
                    <a:pt x="1339" y="620"/>
                  </a:cubicBezTo>
                  <a:cubicBezTo>
                    <a:pt x="1339" y="619"/>
                    <a:pt x="1340" y="619"/>
                    <a:pt x="1340" y="619"/>
                  </a:cubicBezTo>
                  <a:cubicBezTo>
                    <a:pt x="1340" y="619"/>
                    <a:pt x="1341" y="618"/>
                    <a:pt x="1342" y="618"/>
                  </a:cubicBezTo>
                  <a:cubicBezTo>
                    <a:pt x="1342" y="617"/>
                    <a:pt x="1343" y="616"/>
                    <a:pt x="1343" y="616"/>
                  </a:cubicBezTo>
                  <a:cubicBezTo>
                    <a:pt x="1349" y="616"/>
                    <a:pt x="1349" y="616"/>
                    <a:pt x="1349" y="616"/>
                  </a:cubicBezTo>
                  <a:cubicBezTo>
                    <a:pt x="1352" y="618"/>
                    <a:pt x="1352" y="618"/>
                    <a:pt x="1352" y="618"/>
                  </a:cubicBezTo>
                  <a:cubicBezTo>
                    <a:pt x="1356" y="618"/>
                    <a:pt x="1356" y="618"/>
                    <a:pt x="1356" y="618"/>
                  </a:cubicBezTo>
                  <a:cubicBezTo>
                    <a:pt x="1356" y="618"/>
                    <a:pt x="1361" y="618"/>
                    <a:pt x="1361" y="618"/>
                  </a:cubicBezTo>
                  <a:cubicBezTo>
                    <a:pt x="1361" y="618"/>
                    <a:pt x="1362" y="616"/>
                    <a:pt x="1363" y="615"/>
                  </a:cubicBezTo>
                  <a:cubicBezTo>
                    <a:pt x="1364" y="614"/>
                    <a:pt x="1364" y="614"/>
                    <a:pt x="1365" y="615"/>
                  </a:cubicBezTo>
                  <a:cubicBezTo>
                    <a:pt x="1365" y="615"/>
                    <a:pt x="1366" y="616"/>
                    <a:pt x="1366" y="616"/>
                  </a:cubicBezTo>
                  <a:cubicBezTo>
                    <a:pt x="1366" y="616"/>
                    <a:pt x="1368" y="616"/>
                    <a:pt x="1369" y="616"/>
                  </a:cubicBezTo>
                  <a:cubicBezTo>
                    <a:pt x="1369" y="616"/>
                    <a:pt x="1372" y="616"/>
                    <a:pt x="1373" y="616"/>
                  </a:cubicBezTo>
                  <a:cubicBezTo>
                    <a:pt x="1373" y="616"/>
                    <a:pt x="1373" y="616"/>
                    <a:pt x="1374" y="616"/>
                  </a:cubicBezTo>
                  <a:cubicBezTo>
                    <a:pt x="1374" y="615"/>
                    <a:pt x="1374" y="615"/>
                    <a:pt x="1373" y="615"/>
                  </a:cubicBezTo>
                  <a:cubicBezTo>
                    <a:pt x="1373" y="614"/>
                    <a:pt x="1373" y="614"/>
                    <a:pt x="1373" y="614"/>
                  </a:cubicBezTo>
                  <a:cubicBezTo>
                    <a:pt x="1373" y="613"/>
                    <a:pt x="1373" y="612"/>
                    <a:pt x="1374" y="611"/>
                  </a:cubicBezTo>
                  <a:cubicBezTo>
                    <a:pt x="1374" y="611"/>
                    <a:pt x="1375" y="608"/>
                    <a:pt x="1375" y="608"/>
                  </a:cubicBezTo>
                  <a:cubicBezTo>
                    <a:pt x="1377" y="608"/>
                    <a:pt x="1377" y="608"/>
                    <a:pt x="1377" y="608"/>
                  </a:cubicBezTo>
                  <a:cubicBezTo>
                    <a:pt x="1377" y="608"/>
                    <a:pt x="1377" y="608"/>
                    <a:pt x="1378" y="607"/>
                  </a:cubicBezTo>
                  <a:cubicBezTo>
                    <a:pt x="1379" y="607"/>
                    <a:pt x="1379" y="607"/>
                    <a:pt x="1379" y="607"/>
                  </a:cubicBezTo>
                  <a:cubicBezTo>
                    <a:pt x="1379" y="607"/>
                    <a:pt x="1380" y="607"/>
                    <a:pt x="1380" y="607"/>
                  </a:cubicBezTo>
                  <a:cubicBezTo>
                    <a:pt x="1380" y="608"/>
                    <a:pt x="1380" y="609"/>
                    <a:pt x="1380" y="610"/>
                  </a:cubicBezTo>
                  <a:cubicBezTo>
                    <a:pt x="1380" y="610"/>
                    <a:pt x="1380" y="611"/>
                    <a:pt x="1380" y="611"/>
                  </a:cubicBezTo>
                  <a:cubicBezTo>
                    <a:pt x="1380" y="611"/>
                    <a:pt x="1381" y="611"/>
                    <a:pt x="1381" y="611"/>
                  </a:cubicBezTo>
                  <a:cubicBezTo>
                    <a:pt x="1381" y="611"/>
                    <a:pt x="1381" y="611"/>
                    <a:pt x="1382" y="611"/>
                  </a:cubicBezTo>
                  <a:cubicBezTo>
                    <a:pt x="1382" y="611"/>
                    <a:pt x="1383" y="611"/>
                    <a:pt x="1383" y="611"/>
                  </a:cubicBezTo>
                  <a:cubicBezTo>
                    <a:pt x="1383" y="611"/>
                    <a:pt x="1383" y="611"/>
                    <a:pt x="1383" y="610"/>
                  </a:cubicBezTo>
                  <a:cubicBezTo>
                    <a:pt x="1384" y="610"/>
                    <a:pt x="1384" y="610"/>
                    <a:pt x="1385" y="609"/>
                  </a:cubicBezTo>
                  <a:cubicBezTo>
                    <a:pt x="1385" y="609"/>
                    <a:pt x="1386" y="609"/>
                    <a:pt x="1386" y="609"/>
                  </a:cubicBezTo>
                  <a:cubicBezTo>
                    <a:pt x="1386" y="609"/>
                    <a:pt x="1387" y="610"/>
                    <a:pt x="1387" y="610"/>
                  </a:cubicBezTo>
                  <a:cubicBezTo>
                    <a:pt x="1388" y="611"/>
                    <a:pt x="1390" y="613"/>
                    <a:pt x="1390" y="614"/>
                  </a:cubicBezTo>
                  <a:cubicBezTo>
                    <a:pt x="1391" y="615"/>
                    <a:pt x="1393" y="616"/>
                    <a:pt x="1393" y="616"/>
                  </a:cubicBezTo>
                  <a:cubicBezTo>
                    <a:pt x="1393" y="617"/>
                    <a:pt x="1393" y="617"/>
                    <a:pt x="1393" y="617"/>
                  </a:cubicBezTo>
                  <a:cubicBezTo>
                    <a:pt x="1393" y="617"/>
                    <a:pt x="1394" y="617"/>
                    <a:pt x="1394" y="617"/>
                  </a:cubicBezTo>
                  <a:cubicBezTo>
                    <a:pt x="1394" y="617"/>
                    <a:pt x="1394" y="617"/>
                    <a:pt x="1395" y="616"/>
                  </a:cubicBezTo>
                  <a:cubicBezTo>
                    <a:pt x="1395" y="616"/>
                    <a:pt x="1395" y="616"/>
                    <a:pt x="1395" y="616"/>
                  </a:cubicBezTo>
                  <a:cubicBezTo>
                    <a:pt x="1395" y="616"/>
                    <a:pt x="1396" y="615"/>
                    <a:pt x="1396" y="615"/>
                  </a:cubicBezTo>
                  <a:cubicBezTo>
                    <a:pt x="1396" y="615"/>
                    <a:pt x="1396" y="615"/>
                    <a:pt x="1397" y="615"/>
                  </a:cubicBezTo>
                  <a:cubicBezTo>
                    <a:pt x="1398" y="615"/>
                    <a:pt x="1399" y="616"/>
                    <a:pt x="1399" y="616"/>
                  </a:cubicBezTo>
                  <a:cubicBezTo>
                    <a:pt x="1400" y="616"/>
                    <a:pt x="1401" y="615"/>
                    <a:pt x="1401" y="615"/>
                  </a:cubicBezTo>
                  <a:cubicBezTo>
                    <a:pt x="1401" y="615"/>
                    <a:pt x="1403" y="615"/>
                    <a:pt x="1403" y="615"/>
                  </a:cubicBezTo>
                  <a:cubicBezTo>
                    <a:pt x="1403" y="616"/>
                    <a:pt x="1403" y="616"/>
                    <a:pt x="1403" y="616"/>
                  </a:cubicBezTo>
                  <a:cubicBezTo>
                    <a:pt x="1403" y="616"/>
                    <a:pt x="1404" y="616"/>
                    <a:pt x="1404" y="616"/>
                  </a:cubicBezTo>
                  <a:cubicBezTo>
                    <a:pt x="1405" y="616"/>
                    <a:pt x="1407" y="618"/>
                    <a:pt x="1407" y="618"/>
                  </a:cubicBezTo>
                  <a:cubicBezTo>
                    <a:pt x="1407" y="618"/>
                    <a:pt x="1407" y="618"/>
                    <a:pt x="1407" y="618"/>
                  </a:cubicBezTo>
                  <a:cubicBezTo>
                    <a:pt x="1409" y="616"/>
                    <a:pt x="1409" y="616"/>
                    <a:pt x="1409" y="616"/>
                  </a:cubicBezTo>
                  <a:cubicBezTo>
                    <a:pt x="1410" y="618"/>
                    <a:pt x="1410" y="618"/>
                    <a:pt x="1410" y="618"/>
                  </a:cubicBezTo>
                  <a:cubicBezTo>
                    <a:pt x="1413" y="614"/>
                    <a:pt x="1413" y="614"/>
                    <a:pt x="1413" y="614"/>
                  </a:cubicBezTo>
                  <a:cubicBezTo>
                    <a:pt x="1413" y="614"/>
                    <a:pt x="1417" y="614"/>
                    <a:pt x="1417" y="614"/>
                  </a:cubicBezTo>
                  <a:cubicBezTo>
                    <a:pt x="1417" y="614"/>
                    <a:pt x="1418" y="614"/>
                    <a:pt x="1418" y="614"/>
                  </a:cubicBezTo>
                  <a:cubicBezTo>
                    <a:pt x="1418" y="614"/>
                    <a:pt x="1418" y="613"/>
                    <a:pt x="1420" y="613"/>
                  </a:cubicBezTo>
                  <a:cubicBezTo>
                    <a:pt x="1421" y="613"/>
                    <a:pt x="1421" y="613"/>
                    <a:pt x="1422" y="614"/>
                  </a:cubicBezTo>
                  <a:cubicBezTo>
                    <a:pt x="1423" y="614"/>
                    <a:pt x="1424" y="614"/>
                    <a:pt x="1425" y="613"/>
                  </a:cubicBezTo>
                  <a:cubicBezTo>
                    <a:pt x="1426" y="613"/>
                    <a:pt x="1427" y="613"/>
                    <a:pt x="1427" y="613"/>
                  </a:cubicBezTo>
                  <a:cubicBezTo>
                    <a:pt x="1428" y="613"/>
                    <a:pt x="1429" y="613"/>
                    <a:pt x="1429" y="614"/>
                  </a:cubicBezTo>
                  <a:cubicBezTo>
                    <a:pt x="1430" y="615"/>
                    <a:pt x="1429" y="616"/>
                    <a:pt x="1429" y="616"/>
                  </a:cubicBezTo>
                  <a:cubicBezTo>
                    <a:pt x="1429" y="616"/>
                    <a:pt x="1430" y="616"/>
                    <a:pt x="1430" y="616"/>
                  </a:cubicBezTo>
                  <a:cubicBezTo>
                    <a:pt x="1430" y="615"/>
                    <a:pt x="1431" y="615"/>
                    <a:pt x="1431" y="615"/>
                  </a:cubicBezTo>
                  <a:cubicBezTo>
                    <a:pt x="1432" y="614"/>
                    <a:pt x="1432" y="614"/>
                    <a:pt x="1432" y="613"/>
                  </a:cubicBezTo>
                  <a:cubicBezTo>
                    <a:pt x="1432" y="613"/>
                    <a:pt x="1433" y="613"/>
                    <a:pt x="1433" y="613"/>
                  </a:cubicBezTo>
                  <a:cubicBezTo>
                    <a:pt x="1433" y="612"/>
                    <a:pt x="1434" y="612"/>
                    <a:pt x="1435" y="612"/>
                  </a:cubicBezTo>
                  <a:cubicBezTo>
                    <a:pt x="1435" y="611"/>
                    <a:pt x="1436" y="611"/>
                    <a:pt x="1436" y="610"/>
                  </a:cubicBezTo>
                  <a:cubicBezTo>
                    <a:pt x="1436" y="609"/>
                    <a:pt x="1436" y="608"/>
                    <a:pt x="1436" y="608"/>
                  </a:cubicBezTo>
                  <a:cubicBezTo>
                    <a:pt x="1437" y="607"/>
                    <a:pt x="1436" y="606"/>
                    <a:pt x="1436" y="606"/>
                  </a:cubicBezTo>
                  <a:cubicBezTo>
                    <a:pt x="1436" y="606"/>
                    <a:pt x="1438" y="607"/>
                    <a:pt x="1439" y="607"/>
                  </a:cubicBezTo>
                  <a:cubicBezTo>
                    <a:pt x="1439" y="607"/>
                    <a:pt x="1441" y="606"/>
                    <a:pt x="1441" y="606"/>
                  </a:cubicBezTo>
                  <a:cubicBezTo>
                    <a:pt x="1442" y="606"/>
                    <a:pt x="1443" y="606"/>
                    <a:pt x="1443" y="606"/>
                  </a:cubicBezTo>
                  <a:cubicBezTo>
                    <a:pt x="1443" y="606"/>
                    <a:pt x="1442" y="605"/>
                    <a:pt x="1442" y="605"/>
                  </a:cubicBezTo>
                  <a:cubicBezTo>
                    <a:pt x="1442" y="604"/>
                    <a:pt x="1442" y="604"/>
                    <a:pt x="1443" y="604"/>
                  </a:cubicBezTo>
                  <a:cubicBezTo>
                    <a:pt x="1443" y="603"/>
                    <a:pt x="1443" y="602"/>
                    <a:pt x="1443" y="602"/>
                  </a:cubicBezTo>
                  <a:cubicBezTo>
                    <a:pt x="1443" y="602"/>
                    <a:pt x="1442" y="601"/>
                    <a:pt x="1442" y="600"/>
                  </a:cubicBezTo>
                  <a:cubicBezTo>
                    <a:pt x="1442" y="600"/>
                    <a:pt x="1441" y="598"/>
                    <a:pt x="1441" y="598"/>
                  </a:cubicBezTo>
                  <a:cubicBezTo>
                    <a:pt x="1441" y="598"/>
                    <a:pt x="1442" y="596"/>
                    <a:pt x="1442" y="595"/>
                  </a:cubicBezTo>
                  <a:cubicBezTo>
                    <a:pt x="1442" y="594"/>
                    <a:pt x="1442" y="593"/>
                    <a:pt x="1441" y="593"/>
                  </a:cubicBezTo>
                  <a:cubicBezTo>
                    <a:pt x="1441" y="592"/>
                    <a:pt x="1441" y="591"/>
                    <a:pt x="1441" y="591"/>
                  </a:cubicBezTo>
                  <a:cubicBezTo>
                    <a:pt x="1441" y="590"/>
                    <a:pt x="1441" y="590"/>
                    <a:pt x="1441" y="590"/>
                  </a:cubicBezTo>
                  <a:cubicBezTo>
                    <a:pt x="1440" y="590"/>
                    <a:pt x="1440" y="590"/>
                    <a:pt x="1440" y="590"/>
                  </a:cubicBezTo>
                  <a:cubicBezTo>
                    <a:pt x="1439" y="586"/>
                    <a:pt x="1439" y="586"/>
                    <a:pt x="1439" y="586"/>
                  </a:cubicBezTo>
                  <a:cubicBezTo>
                    <a:pt x="1439" y="585"/>
                    <a:pt x="1439" y="585"/>
                    <a:pt x="1439" y="585"/>
                  </a:cubicBezTo>
                  <a:cubicBezTo>
                    <a:pt x="1435" y="585"/>
                    <a:pt x="1435" y="585"/>
                    <a:pt x="1435" y="585"/>
                  </a:cubicBezTo>
                  <a:cubicBezTo>
                    <a:pt x="1433" y="580"/>
                    <a:pt x="1432" y="583"/>
                    <a:pt x="1429" y="578"/>
                  </a:cubicBezTo>
                  <a:cubicBezTo>
                    <a:pt x="1428" y="577"/>
                    <a:pt x="1430" y="576"/>
                    <a:pt x="1430" y="576"/>
                  </a:cubicBezTo>
                  <a:cubicBezTo>
                    <a:pt x="1430" y="576"/>
                    <a:pt x="1429" y="575"/>
                    <a:pt x="1429" y="575"/>
                  </a:cubicBezTo>
                  <a:cubicBezTo>
                    <a:pt x="1429" y="574"/>
                    <a:pt x="1430" y="573"/>
                    <a:pt x="1430" y="573"/>
                  </a:cubicBezTo>
                  <a:cubicBezTo>
                    <a:pt x="1426" y="568"/>
                    <a:pt x="1426" y="568"/>
                    <a:pt x="1426" y="568"/>
                  </a:cubicBezTo>
                  <a:cubicBezTo>
                    <a:pt x="1422" y="563"/>
                    <a:pt x="1422" y="563"/>
                    <a:pt x="1422" y="563"/>
                  </a:cubicBezTo>
                  <a:cubicBezTo>
                    <a:pt x="1422" y="563"/>
                    <a:pt x="1422" y="563"/>
                    <a:pt x="1422" y="563"/>
                  </a:cubicBezTo>
                  <a:cubicBezTo>
                    <a:pt x="1422" y="562"/>
                    <a:pt x="1422" y="562"/>
                    <a:pt x="1422" y="562"/>
                  </a:cubicBezTo>
                  <a:cubicBezTo>
                    <a:pt x="1421" y="562"/>
                    <a:pt x="1420" y="562"/>
                    <a:pt x="1420" y="561"/>
                  </a:cubicBezTo>
                  <a:cubicBezTo>
                    <a:pt x="1419" y="560"/>
                    <a:pt x="1417" y="559"/>
                    <a:pt x="1417" y="558"/>
                  </a:cubicBezTo>
                  <a:cubicBezTo>
                    <a:pt x="1416" y="558"/>
                    <a:pt x="1414" y="559"/>
                    <a:pt x="1414" y="559"/>
                  </a:cubicBezTo>
                  <a:cubicBezTo>
                    <a:pt x="1413" y="559"/>
                    <a:pt x="1413" y="559"/>
                    <a:pt x="1413" y="559"/>
                  </a:cubicBezTo>
                  <a:cubicBezTo>
                    <a:pt x="1413" y="559"/>
                    <a:pt x="1412" y="559"/>
                    <a:pt x="1412" y="558"/>
                  </a:cubicBezTo>
                  <a:cubicBezTo>
                    <a:pt x="1412" y="558"/>
                    <a:pt x="1412" y="557"/>
                    <a:pt x="1412" y="557"/>
                  </a:cubicBezTo>
                  <a:cubicBezTo>
                    <a:pt x="1412" y="556"/>
                    <a:pt x="1412" y="556"/>
                    <a:pt x="1412" y="556"/>
                  </a:cubicBezTo>
                  <a:cubicBezTo>
                    <a:pt x="1411" y="556"/>
                    <a:pt x="1411" y="556"/>
                    <a:pt x="1411" y="556"/>
                  </a:cubicBezTo>
                  <a:cubicBezTo>
                    <a:pt x="1411" y="556"/>
                    <a:pt x="1412" y="555"/>
                    <a:pt x="1411" y="555"/>
                  </a:cubicBezTo>
                  <a:cubicBezTo>
                    <a:pt x="1411" y="555"/>
                    <a:pt x="1411" y="555"/>
                    <a:pt x="1411" y="555"/>
                  </a:cubicBezTo>
                  <a:cubicBezTo>
                    <a:pt x="1411" y="554"/>
                    <a:pt x="1411" y="554"/>
                    <a:pt x="1410" y="554"/>
                  </a:cubicBezTo>
                  <a:cubicBezTo>
                    <a:pt x="1410" y="554"/>
                    <a:pt x="1410" y="554"/>
                    <a:pt x="1409" y="554"/>
                  </a:cubicBezTo>
                  <a:cubicBezTo>
                    <a:pt x="1409" y="554"/>
                    <a:pt x="1409" y="553"/>
                    <a:pt x="1409" y="553"/>
                  </a:cubicBezTo>
                  <a:cubicBezTo>
                    <a:pt x="1408" y="553"/>
                    <a:pt x="1408" y="553"/>
                    <a:pt x="1408" y="553"/>
                  </a:cubicBezTo>
                  <a:cubicBezTo>
                    <a:pt x="1408" y="553"/>
                    <a:pt x="1408" y="552"/>
                    <a:pt x="1408" y="552"/>
                  </a:cubicBezTo>
                  <a:cubicBezTo>
                    <a:pt x="1408" y="552"/>
                    <a:pt x="1407" y="552"/>
                    <a:pt x="1407" y="553"/>
                  </a:cubicBezTo>
                  <a:cubicBezTo>
                    <a:pt x="1407" y="553"/>
                    <a:pt x="1407" y="553"/>
                    <a:pt x="1406" y="553"/>
                  </a:cubicBezTo>
                  <a:cubicBezTo>
                    <a:pt x="1406" y="553"/>
                    <a:pt x="1406" y="552"/>
                    <a:pt x="1406" y="552"/>
                  </a:cubicBezTo>
                  <a:cubicBezTo>
                    <a:pt x="1406" y="552"/>
                    <a:pt x="1406" y="552"/>
                    <a:pt x="1406" y="552"/>
                  </a:cubicBezTo>
                  <a:cubicBezTo>
                    <a:pt x="1406" y="552"/>
                    <a:pt x="1406" y="552"/>
                    <a:pt x="1405" y="552"/>
                  </a:cubicBezTo>
                  <a:cubicBezTo>
                    <a:pt x="1405" y="552"/>
                    <a:pt x="1405" y="551"/>
                    <a:pt x="1405" y="551"/>
                  </a:cubicBezTo>
                  <a:cubicBezTo>
                    <a:pt x="1405" y="551"/>
                    <a:pt x="1404" y="551"/>
                    <a:pt x="1404" y="551"/>
                  </a:cubicBezTo>
                  <a:cubicBezTo>
                    <a:pt x="1404" y="551"/>
                    <a:pt x="1404" y="551"/>
                    <a:pt x="1404" y="550"/>
                  </a:cubicBezTo>
                  <a:cubicBezTo>
                    <a:pt x="1404" y="550"/>
                    <a:pt x="1404" y="550"/>
                    <a:pt x="1403" y="550"/>
                  </a:cubicBezTo>
                  <a:cubicBezTo>
                    <a:pt x="1403" y="550"/>
                    <a:pt x="1403" y="549"/>
                    <a:pt x="1403" y="549"/>
                  </a:cubicBezTo>
                  <a:cubicBezTo>
                    <a:pt x="1403" y="549"/>
                    <a:pt x="1402" y="548"/>
                    <a:pt x="1402" y="548"/>
                  </a:cubicBezTo>
                  <a:cubicBezTo>
                    <a:pt x="1402" y="548"/>
                    <a:pt x="1402" y="548"/>
                    <a:pt x="1401" y="548"/>
                  </a:cubicBezTo>
                  <a:cubicBezTo>
                    <a:pt x="1401" y="548"/>
                    <a:pt x="1401" y="548"/>
                    <a:pt x="1400" y="548"/>
                  </a:cubicBezTo>
                  <a:cubicBezTo>
                    <a:pt x="1400" y="548"/>
                    <a:pt x="1400" y="548"/>
                    <a:pt x="1400" y="547"/>
                  </a:cubicBezTo>
                  <a:cubicBezTo>
                    <a:pt x="1400" y="547"/>
                    <a:pt x="1399" y="547"/>
                    <a:pt x="1399" y="547"/>
                  </a:cubicBezTo>
                  <a:cubicBezTo>
                    <a:pt x="1398" y="547"/>
                    <a:pt x="1398" y="546"/>
                    <a:pt x="1398" y="546"/>
                  </a:cubicBezTo>
                  <a:cubicBezTo>
                    <a:pt x="1397" y="545"/>
                    <a:pt x="1397" y="545"/>
                    <a:pt x="1397" y="545"/>
                  </a:cubicBezTo>
                  <a:cubicBezTo>
                    <a:pt x="1397" y="545"/>
                    <a:pt x="1396" y="545"/>
                    <a:pt x="1396" y="544"/>
                  </a:cubicBezTo>
                  <a:cubicBezTo>
                    <a:pt x="1396" y="544"/>
                    <a:pt x="1396" y="545"/>
                    <a:pt x="1396" y="545"/>
                  </a:cubicBezTo>
                  <a:cubicBezTo>
                    <a:pt x="1396" y="545"/>
                    <a:pt x="1395" y="545"/>
                    <a:pt x="1395" y="545"/>
                  </a:cubicBezTo>
                  <a:cubicBezTo>
                    <a:pt x="1395" y="545"/>
                    <a:pt x="1395" y="545"/>
                    <a:pt x="1395" y="545"/>
                  </a:cubicBezTo>
                  <a:cubicBezTo>
                    <a:pt x="1397" y="540"/>
                    <a:pt x="1397" y="540"/>
                    <a:pt x="1397" y="540"/>
                  </a:cubicBezTo>
                  <a:cubicBezTo>
                    <a:pt x="1386" y="538"/>
                    <a:pt x="1386" y="538"/>
                    <a:pt x="1386" y="538"/>
                  </a:cubicBezTo>
                  <a:cubicBezTo>
                    <a:pt x="1383" y="536"/>
                    <a:pt x="1383" y="536"/>
                    <a:pt x="1383" y="536"/>
                  </a:cubicBezTo>
                  <a:cubicBezTo>
                    <a:pt x="1380" y="526"/>
                    <a:pt x="1380" y="526"/>
                    <a:pt x="1380" y="526"/>
                  </a:cubicBezTo>
                  <a:cubicBezTo>
                    <a:pt x="1357" y="520"/>
                    <a:pt x="1357" y="520"/>
                    <a:pt x="1357" y="520"/>
                  </a:cubicBezTo>
                  <a:cubicBezTo>
                    <a:pt x="1342" y="502"/>
                    <a:pt x="1342" y="502"/>
                    <a:pt x="1342" y="502"/>
                  </a:cubicBezTo>
                  <a:cubicBezTo>
                    <a:pt x="1335" y="503"/>
                    <a:pt x="1335" y="503"/>
                    <a:pt x="1335" y="503"/>
                  </a:cubicBezTo>
                  <a:cubicBezTo>
                    <a:pt x="1334" y="503"/>
                    <a:pt x="1334" y="503"/>
                    <a:pt x="1334" y="503"/>
                  </a:cubicBezTo>
                  <a:cubicBezTo>
                    <a:pt x="1334" y="503"/>
                    <a:pt x="1334" y="502"/>
                    <a:pt x="1334" y="502"/>
                  </a:cubicBezTo>
                  <a:cubicBezTo>
                    <a:pt x="1334" y="502"/>
                    <a:pt x="1333" y="502"/>
                    <a:pt x="1333" y="501"/>
                  </a:cubicBezTo>
                  <a:cubicBezTo>
                    <a:pt x="1333" y="501"/>
                    <a:pt x="1332" y="501"/>
                    <a:pt x="1331" y="502"/>
                  </a:cubicBezTo>
                  <a:cubicBezTo>
                    <a:pt x="1331" y="502"/>
                    <a:pt x="1331" y="502"/>
                    <a:pt x="1330" y="502"/>
                  </a:cubicBezTo>
                  <a:cubicBezTo>
                    <a:pt x="1329" y="501"/>
                    <a:pt x="1329" y="502"/>
                    <a:pt x="1328" y="503"/>
                  </a:cubicBezTo>
                  <a:cubicBezTo>
                    <a:pt x="1328" y="503"/>
                    <a:pt x="1327" y="503"/>
                    <a:pt x="1327" y="502"/>
                  </a:cubicBezTo>
                  <a:cubicBezTo>
                    <a:pt x="1326" y="502"/>
                    <a:pt x="1326" y="503"/>
                    <a:pt x="1326" y="503"/>
                  </a:cubicBezTo>
                  <a:cubicBezTo>
                    <a:pt x="1325" y="503"/>
                    <a:pt x="1325" y="503"/>
                    <a:pt x="1324" y="503"/>
                  </a:cubicBezTo>
                  <a:cubicBezTo>
                    <a:pt x="1324" y="503"/>
                    <a:pt x="1324" y="503"/>
                    <a:pt x="1324" y="502"/>
                  </a:cubicBezTo>
                  <a:cubicBezTo>
                    <a:pt x="1323" y="502"/>
                    <a:pt x="1323" y="502"/>
                    <a:pt x="1322" y="502"/>
                  </a:cubicBezTo>
                  <a:cubicBezTo>
                    <a:pt x="1322" y="502"/>
                    <a:pt x="1321" y="501"/>
                    <a:pt x="1321" y="501"/>
                  </a:cubicBezTo>
                  <a:cubicBezTo>
                    <a:pt x="1321" y="500"/>
                    <a:pt x="1319" y="501"/>
                    <a:pt x="1319" y="501"/>
                  </a:cubicBezTo>
                  <a:cubicBezTo>
                    <a:pt x="1318" y="501"/>
                    <a:pt x="1318" y="501"/>
                    <a:pt x="1318" y="501"/>
                  </a:cubicBezTo>
                  <a:cubicBezTo>
                    <a:pt x="1317" y="501"/>
                    <a:pt x="1316" y="502"/>
                    <a:pt x="1316" y="502"/>
                  </a:cubicBezTo>
                  <a:cubicBezTo>
                    <a:pt x="1315" y="502"/>
                    <a:pt x="1315" y="502"/>
                    <a:pt x="1314" y="501"/>
                  </a:cubicBezTo>
                  <a:cubicBezTo>
                    <a:pt x="1314" y="501"/>
                    <a:pt x="1313" y="502"/>
                    <a:pt x="1313" y="502"/>
                  </a:cubicBezTo>
                  <a:cubicBezTo>
                    <a:pt x="1313" y="502"/>
                    <a:pt x="1313" y="503"/>
                    <a:pt x="1312" y="503"/>
                  </a:cubicBezTo>
                  <a:cubicBezTo>
                    <a:pt x="1312" y="503"/>
                    <a:pt x="1311" y="504"/>
                    <a:pt x="1311" y="504"/>
                  </a:cubicBezTo>
                  <a:cubicBezTo>
                    <a:pt x="1310" y="504"/>
                    <a:pt x="1310" y="504"/>
                    <a:pt x="1310" y="504"/>
                  </a:cubicBezTo>
                  <a:cubicBezTo>
                    <a:pt x="1310" y="505"/>
                    <a:pt x="1310" y="505"/>
                    <a:pt x="1309" y="505"/>
                  </a:cubicBezTo>
                  <a:cubicBezTo>
                    <a:pt x="1308" y="505"/>
                    <a:pt x="1308" y="505"/>
                    <a:pt x="1308" y="505"/>
                  </a:cubicBezTo>
                  <a:cubicBezTo>
                    <a:pt x="1308" y="505"/>
                    <a:pt x="1307" y="505"/>
                    <a:pt x="1307" y="505"/>
                  </a:cubicBezTo>
                  <a:cubicBezTo>
                    <a:pt x="1306" y="505"/>
                    <a:pt x="1305" y="505"/>
                    <a:pt x="1305" y="505"/>
                  </a:cubicBezTo>
                  <a:cubicBezTo>
                    <a:pt x="1304" y="506"/>
                    <a:pt x="1304" y="506"/>
                    <a:pt x="1304" y="505"/>
                  </a:cubicBezTo>
                  <a:cubicBezTo>
                    <a:pt x="1303" y="505"/>
                    <a:pt x="1303" y="505"/>
                    <a:pt x="1302" y="505"/>
                  </a:cubicBezTo>
                  <a:cubicBezTo>
                    <a:pt x="1302" y="505"/>
                    <a:pt x="1303" y="507"/>
                    <a:pt x="1302" y="507"/>
                  </a:cubicBezTo>
                  <a:cubicBezTo>
                    <a:pt x="1302" y="507"/>
                    <a:pt x="1302" y="507"/>
                    <a:pt x="1301" y="507"/>
                  </a:cubicBezTo>
                  <a:cubicBezTo>
                    <a:pt x="1297" y="508"/>
                    <a:pt x="1297" y="508"/>
                    <a:pt x="1297" y="508"/>
                  </a:cubicBezTo>
                  <a:cubicBezTo>
                    <a:pt x="1292" y="512"/>
                    <a:pt x="1292" y="512"/>
                    <a:pt x="1292" y="512"/>
                  </a:cubicBezTo>
                  <a:cubicBezTo>
                    <a:pt x="1282" y="526"/>
                    <a:pt x="1282" y="526"/>
                    <a:pt x="1282" y="526"/>
                  </a:cubicBezTo>
                  <a:cubicBezTo>
                    <a:pt x="1282" y="530"/>
                    <a:pt x="1282" y="530"/>
                    <a:pt x="1282" y="530"/>
                  </a:cubicBezTo>
                  <a:cubicBezTo>
                    <a:pt x="1282" y="530"/>
                    <a:pt x="1282" y="531"/>
                    <a:pt x="1282" y="531"/>
                  </a:cubicBezTo>
                  <a:cubicBezTo>
                    <a:pt x="1282" y="532"/>
                    <a:pt x="1280" y="532"/>
                    <a:pt x="1280" y="532"/>
                  </a:cubicBezTo>
                  <a:cubicBezTo>
                    <a:pt x="1275" y="544"/>
                    <a:pt x="1275" y="544"/>
                    <a:pt x="1275" y="544"/>
                  </a:cubicBezTo>
                  <a:cubicBezTo>
                    <a:pt x="1256" y="530"/>
                    <a:pt x="1256" y="530"/>
                    <a:pt x="1256" y="530"/>
                  </a:cubicBezTo>
                  <a:cubicBezTo>
                    <a:pt x="1241" y="525"/>
                    <a:pt x="1241" y="525"/>
                    <a:pt x="1241" y="525"/>
                  </a:cubicBezTo>
                  <a:cubicBezTo>
                    <a:pt x="1236" y="526"/>
                    <a:pt x="1236" y="526"/>
                    <a:pt x="1236" y="526"/>
                  </a:cubicBezTo>
                  <a:cubicBezTo>
                    <a:pt x="1229" y="527"/>
                    <a:pt x="1229" y="527"/>
                    <a:pt x="1229" y="527"/>
                  </a:cubicBezTo>
                  <a:cubicBezTo>
                    <a:pt x="1217" y="534"/>
                    <a:pt x="1217" y="534"/>
                    <a:pt x="1217" y="534"/>
                  </a:cubicBezTo>
                  <a:cubicBezTo>
                    <a:pt x="1205" y="532"/>
                    <a:pt x="1205" y="532"/>
                    <a:pt x="1205" y="532"/>
                  </a:cubicBezTo>
                  <a:cubicBezTo>
                    <a:pt x="1197" y="538"/>
                    <a:pt x="1197" y="538"/>
                    <a:pt x="1197" y="538"/>
                  </a:cubicBezTo>
                  <a:cubicBezTo>
                    <a:pt x="1189" y="551"/>
                    <a:pt x="1189" y="551"/>
                    <a:pt x="1189" y="551"/>
                  </a:cubicBezTo>
                  <a:cubicBezTo>
                    <a:pt x="1187" y="551"/>
                    <a:pt x="1187" y="551"/>
                    <a:pt x="1187" y="551"/>
                  </a:cubicBezTo>
                  <a:cubicBezTo>
                    <a:pt x="1164" y="533"/>
                    <a:pt x="1164" y="533"/>
                    <a:pt x="1164" y="533"/>
                  </a:cubicBezTo>
                  <a:cubicBezTo>
                    <a:pt x="1159" y="517"/>
                    <a:pt x="1159" y="517"/>
                    <a:pt x="1159" y="517"/>
                  </a:cubicBezTo>
                  <a:cubicBezTo>
                    <a:pt x="1159" y="517"/>
                    <a:pt x="1159" y="517"/>
                    <a:pt x="1159" y="517"/>
                  </a:cubicBezTo>
                  <a:cubicBezTo>
                    <a:pt x="1158" y="516"/>
                    <a:pt x="1159" y="515"/>
                    <a:pt x="1159" y="515"/>
                  </a:cubicBezTo>
                  <a:cubicBezTo>
                    <a:pt x="1160" y="515"/>
                    <a:pt x="1159" y="514"/>
                    <a:pt x="1159" y="514"/>
                  </a:cubicBezTo>
                  <a:cubicBezTo>
                    <a:pt x="1159" y="514"/>
                    <a:pt x="1159" y="514"/>
                    <a:pt x="1159" y="514"/>
                  </a:cubicBezTo>
                  <a:cubicBezTo>
                    <a:pt x="1158" y="513"/>
                    <a:pt x="1158" y="513"/>
                    <a:pt x="1158" y="513"/>
                  </a:cubicBezTo>
                  <a:cubicBezTo>
                    <a:pt x="1174" y="500"/>
                    <a:pt x="1174" y="500"/>
                    <a:pt x="1174" y="500"/>
                  </a:cubicBezTo>
                  <a:cubicBezTo>
                    <a:pt x="1170" y="478"/>
                    <a:pt x="1170" y="478"/>
                    <a:pt x="1170" y="478"/>
                  </a:cubicBezTo>
                  <a:cubicBezTo>
                    <a:pt x="1183" y="449"/>
                    <a:pt x="1183" y="449"/>
                    <a:pt x="1183" y="449"/>
                  </a:cubicBezTo>
                  <a:cubicBezTo>
                    <a:pt x="1181" y="445"/>
                    <a:pt x="1181" y="445"/>
                    <a:pt x="1181" y="445"/>
                  </a:cubicBezTo>
                  <a:cubicBezTo>
                    <a:pt x="1184" y="432"/>
                    <a:pt x="1184" y="432"/>
                    <a:pt x="1184" y="432"/>
                  </a:cubicBezTo>
                  <a:cubicBezTo>
                    <a:pt x="1200" y="382"/>
                    <a:pt x="1200" y="382"/>
                    <a:pt x="1200" y="382"/>
                  </a:cubicBezTo>
                  <a:cubicBezTo>
                    <a:pt x="1208" y="352"/>
                    <a:pt x="1208" y="352"/>
                    <a:pt x="1208" y="352"/>
                  </a:cubicBezTo>
                  <a:cubicBezTo>
                    <a:pt x="1230" y="363"/>
                    <a:pt x="1230" y="363"/>
                    <a:pt x="1230" y="363"/>
                  </a:cubicBezTo>
                  <a:cubicBezTo>
                    <a:pt x="1243" y="367"/>
                    <a:pt x="1243" y="367"/>
                    <a:pt x="1243" y="367"/>
                  </a:cubicBezTo>
                  <a:cubicBezTo>
                    <a:pt x="1255" y="365"/>
                    <a:pt x="1255" y="365"/>
                    <a:pt x="1255" y="365"/>
                  </a:cubicBezTo>
                  <a:cubicBezTo>
                    <a:pt x="1265" y="369"/>
                    <a:pt x="1265" y="369"/>
                    <a:pt x="1265" y="369"/>
                  </a:cubicBezTo>
                  <a:cubicBezTo>
                    <a:pt x="1276" y="373"/>
                    <a:pt x="1276" y="373"/>
                    <a:pt x="1276" y="373"/>
                  </a:cubicBezTo>
                  <a:cubicBezTo>
                    <a:pt x="1276" y="373"/>
                    <a:pt x="1276" y="372"/>
                    <a:pt x="1276" y="372"/>
                  </a:cubicBezTo>
                  <a:cubicBezTo>
                    <a:pt x="1276" y="371"/>
                    <a:pt x="1277" y="370"/>
                    <a:pt x="1277" y="369"/>
                  </a:cubicBezTo>
                  <a:cubicBezTo>
                    <a:pt x="1277" y="368"/>
                    <a:pt x="1278" y="366"/>
                    <a:pt x="1279" y="365"/>
                  </a:cubicBezTo>
                  <a:cubicBezTo>
                    <a:pt x="1279" y="365"/>
                    <a:pt x="1281" y="365"/>
                    <a:pt x="1282" y="364"/>
                  </a:cubicBezTo>
                  <a:cubicBezTo>
                    <a:pt x="1283" y="364"/>
                    <a:pt x="1284" y="362"/>
                    <a:pt x="1285" y="362"/>
                  </a:cubicBezTo>
                  <a:cubicBezTo>
                    <a:pt x="1286" y="362"/>
                    <a:pt x="1290" y="362"/>
                    <a:pt x="1290" y="361"/>
                  </a:cubicBezTo>
                  <a:cubicBezTo>
                    <a:pt x="1291" y="360"/>
                    <a:pt x="1291" y="357"/>
                    <a:pt x="1292" y="357"/>
                  </a:cubicBezTo>
                  <a:cubicBezTo>
                    <a:pt x="1292" y="357"/>
                    <a:pt x="1294" y="357"/>
                    <a:pt x="1294" y="357"/>
                  </a:cubicBezTo>
                  <a:cubicBezTo>
                    <a:pt x="1295" y="356"/>
                    <a:pt x="1295" y="355"/>
                    <a:pt x="1296" y="354"/>
                  </a:cubicBezTo>
                  <a:cubicBezTo>
                    <a:pt x="1296" y="354"/>
                    <a:pt x="1297" y="351"/>
                    <a:pt x="1298" y="350"/>
                  </a:cubicBezTo>
                  <a:cubicBezTo>
                    <a:pt x="1299" y="348"/>
                    <a:pt x="1302" y="346"/>
                    <a:pt x="1302" y="346"/>
                  </a:cubicBezTo>
                  <a:cubicBezTo>
                    <a:pt x="1303" y="345"/>
                    <a:pt x="1305" y="344"/>
                    <a:pt x="1305" y="343"/>
                  </a:cubicBezTo>
                  <a:cubicBezTo>
                    <a:pt x="1305" y="342"/>
                    <a:pt x="1306" y="342"/>
                    <a:pt x="1305" y="341"/>
                  </a:cubicBezTo>
                  <a:cubicBezTo>
                    <a:pt x="1305" y="340"/>
                    <a:pt x="1306" y="340"/>
                    <a:pt x="1307" y="340"/>
                  </a:cubicBezTo>
                  <a:cubicBezTo>
                    <a:pt x="1308" y="340"/>
                    <a:pt x="1308" y="339"/>
                    <a:pt x="1308" y="339"/>
                  </a:cubicBezTo>
                  <a:cubicBezTo>
                    <a:pt x="1309" y="339"/>
                    <a:pt x="1310" y="339"/>
                    <a:pt x="1310" y="339"/>
                  </a:cubicBezTo>
                  <a:cubicBezTo>
                    <a:pt x="1311" y="338"/>
                    <a:pt x="1310" y="337"/>
                    <a:pt x="1310" y="336"/>
                  </a:cubicBezTo>
                  <a:cubicBezTo>
                    <a:pt x="1310" y="336"/>
                    <a:pt x="1310" y="335"/>
                    <a:pt x="1311" y="334"/>
                  </a:cubicBezTo>
                  <a:cubicBezTo>
                    <a:pt x="1313" y="334"/>
                    <a:pt x="1313" y="332"/>
                    <a:pt x="1313" y="332"/>
                  </a:cubicBezTo>
                  <a:cubicBezTo>
                    <a:pt x="1313" y="331"/>
                    <a:pt x="1313" y="329"/>
                    <a:pt x="1314" y="329"/>
                  </a:cubicBezTo>
                  <a:cubicBezTo>
                    <a:pt x="1315" y="329"/>
                    <a:pt x="1316" y="329"/>
                    <a:pt x="1316" y="328"/>
                  </a:cubicBezTo>
                  <a:cubicBezTo>
                    <a:pt x="1317" y="328"/>
                    <a:pt x="1318" y="326"/>
                    <a:pt x="1319" y="326"/>
                  </a:cubicBezTo>
                  <a:cubicBezTo>
                    <a:pt x="1320" y="326"/>
                    <a:pt x="1323" y="326"/>
                    <a:pt x="1323" y="326"/>
                  </a:cubicBezTo>
                  <a:cubicBezTo>
                    <a:pt x="1324" y="326"/>
                    <a:pt x="1325" y="326"/>
                    <a:pt x="1325" y="325"/>
                  </a:cubicBezTo>
                  <a:cubicBezTo>
                    <a:pt x="1326" y="324"/>
                    <a:pt x="1327" y="324"/>
                    <a:pt x="1328" y="324"/>
                  </a:cubicBezTo>
                  <a:cubicBezTo>
                    <a:pt x="1329" y="324"/>
                    <a:pt x="1330" y="323"/>
                    <a:pt x="1331" y="323"/>
                  </a:cubicBezTo>
                  <a:cubicBezTo>
                    <a:pt x="1331" y="322"/>
                    <a:pt x="1332" y="322"/>
                    <a:pt x="1332" y="322"/>
                  </a:cubicBezTo>
                  <a:cubicBezTo>
                    <a:pt x="1333" y="321"/>
                    <a:pt x="1334" y="321"/>
                    <a:pt x="1335" y="321"/>
                  </a:cubicBezTo>
                  <a:cubicBezTo>
                    <a:pt x="1336" y="321"/>
                    <a:pt x="1337" y="321"/>
                    <a:pt x="1337" y="321"/>
                  </a:cubicBezTo>
                  <a:cubicBezTo>
                    <a:pt x="1338" y="321"/>
                    <a:pt x="1341" y="320"/>
                    <a:pt x="1342" y="320"/>
                  </a:cubicBezTo>
                  <a:cubicBezTo>
                    <a:pt x="1342" y="319"/>
                    <a:pt x="1343" y="318"/>
                    <a:pt x="1344" y="318"/>
                  </a:cubicBezTo>
                  <a:cubicBezTo>
                    <a:pt x="1345" y="317"/>
                    <a:pt x="1345" y="316"/>
                    <a:pt x="1346" y="315"/>
                  </a:cubicBezTo>
                  <a:cubicBezTo>
                    <a:pt x="1346" y="315"/>
                    <a:pt x="1346" y="314"/>
                    <a:pt x="1347" y="313"/>
                  </a:cubicBezTo>
                  <a:cubicBezTo>
                    <a:pt x="1347" y="312"/>
                    <a:pt x="1347" y="312"/>
                    <a:pt x="1347" y="311"/>
                  </a:cubicBezTo>
                  <a:cubicBezTo>
                    <a:pt x="1347" y="310"/>
                    <a:pt x="1348" y="310"/>
                    <a:pt x="1349" y="310"/>
                  </a:cubicBezTo>
                  <a:cubicBezTo>
                    <a:pt x="1349" y="310"/>
                    <a:pt x="1350" y="311"/>
                    <a:pt x="1350" y="310"/>
                  </a:cubicBezTo>
                  <a:cubicBezTo>
                    <a:pt x="1350" y="309"/>
                    <a:pt x="1351" y="308"/>
                    <a:pt x="1351" y="308"/>
                  </a:cubicBezTo>
                  <a:cubicBezTo>
                    <a:pt x="1351" y="307"/>
                    <a:pt x="1353" y="307"/>
                    <a:pt x="1353" y="306"/>
                  </a:cubicBezTo>
                  <a:cubicBezTo>
                    <a:pt x="1353" y="305"/>
                    <a:pt x="1352" y="305"/>
                    <a:pt x="1353" y="304"/>
                  </a:cubicBezTo>
                  <a:cubicBezTo>
                    <a:pt x="1354" y="303"/>
                    <a:pt x="1354" y="302"/>
                    <a:pt x="1355" y="302"/>
                  </a:cubicBezTo>
                  <a:cubicBezTo>
                    <a:pt x="1355" y="301"/>
                    <a:pt x="1354" y="301"/>
                    <a:pt x="1354" y="300"/>
                  </a:cubicBezTo>
                  <a:cubicBezTo>
                    <a:pt x="1355" y="299"/>
                    <a:pt x="1355" y="299"/>
                    <a:pt x="1354" y="298"/>
                  </a:cubicBezTo>
                  <a:cubicBezTo>
                    <a:pt x="1354" y="298"/>
                    <a:pt x="1352" y="297"/>
                    <a:pt x="1352" y="296"/>
                  </a:cubicBezTo>
                  <a:cubicBezTo>
                    <a:pt x="1352" y="295"/>
                    <a:pt x="1353" y="294"/>
                    <a:pt x="1353" y="293"/>
                  </a:cubicBezTo>
                  <a:cubicBezTo>
                    <a:pt x="1353" y="292"/>
                    <a:pt x="1352" y="292"/>
                    <a:pt x="1352" y="291"/>
                  </a:cubicBezTo>
                  <a:cubicBezTo>
                    <a:pt x="1353" y="290"/>
                    <a:pt x="1353" y="289"/>
                    <a:pt x="1354" y="289"/>
                  </a:cubicBezTo>
                  <a:cubicBezTo>
                    <a:pt x="1354" y="288"/>
                    <a:pt x="1355" y="288"/>
                    <a:pt x="1354" y="287"/>
                  </a:cubicBezTo>
                  <a:cubicBezTo>
                    <a:pt x="1353" y="287"/>
                    <a:pt x="1353" y="285"/>
                    <a:pt x="1353" y="285"/>
                  </a:cubicBezTo>
                  <a:cubicBezTo>
                    <a:pt x="1352" y="284"/>
                    <a:pt x="1351" y="285"/>
                    <a:pt x="1350" y="285"/>
                  </a:cubicBezTo>
                  <a:cubicBezTo>
                    <a:pt x="1350" y="285"/>
                    <a:pt x="1348" y="285"/>
                    <a:pt x="1348" y="285"/>
                  </a:cubicBezTo>
                  <a:cubicBezTo>
                    <a:pt x="1348" y="285"/>
                    <a:pt x="1347" y="286"/>
                    <a:pt x="1347" y="286"/>
                  </a:cubicBezTo>
                  <a:cubicBezTo>
                    <a:pt x="1347" y="287"/>
                    <a:pt x="1346" y="287"/>
                    <a:pt x="1346" y="287"/>
                  </a:cubicBezTo>
                  <a:cubicBezTo>
                    <a:pt x="1345" y="286"/>
                    <a:pt x="1346" y="285"/>
                    <a:pt x="1344" y="285"/>
                  </a:cubicBezTo>
                  <a:cubicBezTo>
                    <a:pt x="1343" y="286"/>
                    <a:pt x="1342" y="286"/>
                    <a:pt x="1341" y="286"/>
                  </a:cubicBezTo>
                  <a:cubicBezTo>
                    <a:pt x="1341" y="286"/>
                    <a:pt x="1341" y="284"/>
                    <a:pt x="1340" y="284"/>
                  </a:cubicBezTo>
                  <a:cubicBezTo>
                    <a:pt x="1340" y="284"/>
                    <a:pt x="1339" y="283"/>
                    <a:pt x="1340" y="282"/>
                  </a:cubicBezTo>
                  <a:cubicBezTo>
                    <a:pt x="1340" y="281"/>
                    <a:pt x="1341" y="281"/>
                    <a:pt x="1342" y="281"/>
                  </a:cubicBezTo>
                  <a:cubicBezTo>
                    <a:pt x="1343" y="281"/>
                    <a:pt x="1343" y="280"/>
                    <a:pt x="1343" y="280"/>
                  </a:cubicBezTo>
                  <a:cubicBezTo>
                    <a:pt x="1344" y="279"/>
                    <a:pt x="1343" y="278"/>
                    <a:pt x="1344" y="277"/>
                  </a:cubicBezTo>
                  <a:cubicBezTo>
                    <a:pt x="1345" y="276"/>
                    <a:pt x="1346" y="275"/>
                    <a:pt x="1345" y="274"/>
                  </a:cubicBezTo>
                  <a:cubicBezTo>
                    <a:pt x="1345" y="274"/>
                    <a:pt x="1344" y="273"/>
                    <a:pt x="1344" y="272"/>
                  </a:cubicBezTo>
                  <a:cubicBezTo>
                    <a:pt x="1345" y="272"/>
                    <a:pt x="1345" y="269"/>
                    <a:pt x="1345" y="268"/>
                  </a:cubicBezTo>
                  <a:cubicBezTo>
                    <a:pt x="1345" y="267"/>
                    <a:pt x="1346" y="266"/>
                    <a:pt x="1346" y="266"/>
                  </a:cubicBezTo>
                  <a:cubicBezTo>
                    <a:pt x="1345" y="265"/>
                    <a:pt x="1344" y="263"/>
                    <a:pt x="1345" y="262"/>
                  </a:cubicBezTo>
                  <a:cubicBezTo>
                    <a:pt x="1346" y="262"/>
                    <a:pt x="1346" y="261"/>
                    <a:pt x="1347" y="260"/>
                  </a:cubicBezTo>
                  <a:cubicBezTo>
                    <a:pt x="1348" y="260"/>
                    <a:pt x="1348" y="259"/>
                    <a:pt x="1349" y="258"/>
                  </a:cubicBezTo>
                  <a:cubicBezTo>
                    <a:pt x="1349" y="258"/>
                    <a:pt x="1350" y="257"/>
                    <a:pt x="1349" y="256"/>
                  </a:cubicBezTo>
                  <a:cubicBezTo>
                    <a:pt x="1349" y="255"/>
                    <a:pt x="1350" y="255"/>
                    <a:pt x="1350" y="255"/>
                  </a:cubicBezTo>
                  <a:cubicBezTo>
                    <a:pt x="1351" y="255"/>
                    <a:pt x="1353" y="254"/>
                    <a:pt x="1353" y="253"/>
                  </a:cubicBezTo>
                  <a:cubicBezTo>
                    <a:pt x="1353" y="253"/>
                    <a:pt x="1353" y="250"/>
                    <a:pt x="1353" y="250"/>
                  </a:cubicBezTo>
                  <a:cubicBezTo>
                    <a:pt x="1354" y="249"/>
                    <a:pt x="1355" y="248"/>
                    <a:pt x="1355" y="247"/>
                  </a:cubicBezTo>
                  <a:cubicBezTo>
                    <a:pt x="1354" y="245"/>
                    <a:pt x="1355" y="243"/>
                    <a:pt x="1354" y="242"/>
                  </a:cubicBezTo>
                  <a:cubicBezTo>
                    <a:pt x="1354" y="242"/>
                    <a:pt x="1353" y="241"/>
                    <a:pt x="1353" y="240"/>
                  </a:cubicBezTo>
                  <a:cubicBezTo>
                    <a:pt x="1353" y="239"/>
                    <a:pt x="1352" y="237"/>
                    <a:pt x="1353" y="236"/>
                  </a:cubicBezTo>
                  <a:cubicBezTo>
                    <a:pt x="1353" y="235"/>
                    <a:pt x="1355" y="233"/>
                    <a:pt x="1355" y="232"/>
                  </a:cubicBezTo>
                  <a:cubicBezTo>
                    <a:pt x="1356" y="231"/>
                    <a:pt x="1356" y="229"/>
                    <a:pt x="1356" y="228"/>
                  </a:cubicBezTo>
                  <a:cubicBezTo>
                    <a:pt x="1356" y="227"/>
                    <a:pt x="1357" y="226"/>
                    <a:pt x="1357" y="226"/>
                  </a:cubicBezTo>
                  <a:cubicBezTo>
                    <a:pt x="1358" y="225"/>
                    <a:pt x="1358" y="224"/>
                    <a:pt x="1358" y="224"/>
                  </a:cubicBezTo>
                  <a:cubicBezTo>
                    <a:pt x="1359" y="224"/>
                    <a:pt x="1361" y="223"/>
                    <a:pt x="1361" y="222"/>
                  </a:cubicBezTo>
                  <a:cubicBezTo>
                    <a:pt x="1361" y="221"/>
                    <a:pt x="1361" y="221"/>
                    <a:pt x="1362" y="220"/>
                  </a:cubicBezTo>
                  <a:cubicBezTo>
                    <a:pt x="1362" y="220"/>
                    <a:pt x="1362" y="219"/>
                    <a:pt x="1362" y="219"/>
                  </a:cubicBezTo>
                  <a:cubicBezTo>
                    <a:pt x="1362" y="218"/>
                    <a:pt x="1363" y="217"/>
                    <a:pt x="1363" y="216"/>
                  </a:cubicBezTo>
                  <a:cubicBezTo>
                    <a:pt x="1364" y="216"/>
                    <a:pt x="1364" y="215"/>
                    <a:pt x="1363" y="214"/>
                  </a:cubicBezTo>
                  <a:cubicBezTo>
                    <a:pt x="1363" y="214"/>
                    <a:pt x="1363" y="213"/>
                    <a:pt x="1363" y="213"/>
                  </a:cubicBezTo>
                  <a:cubicBezTo>
                    <a:pt x="1363" y="212"/>
                    <a:pt x="1364" y="211"/>
                    <a:pt x="1364" y="210"/>
                  </a:cubicBezTo>
                  <a:cubicBezTo>
                    <a:pt x="1364" y="209"/>
                    <a:pt x="1364" y="209"/>
                    <a:pt x="1364" y="207"/>
                  </a:cubicBezTo>
                  <a:cubicBezTo>
                    <a:pt x="1363" y="206"/>
                    <a:pt x="1362" y="205"/>
                    <a:pt x="1363" y="204"/>
                  </a:cubicBezTo>
                  <a:cubicBezTo>
                    <a:pt x="1363" y="203"/>
                    <a:pt x="1364" y="204"/>
                    <a:pt x="1365" y="204"/>
                  </a:cubicBezTo>
                  <a:cubicBezTo>
                    <a:pt x="1365" y="204"/>
                    <a:pt x="1365" y="203"/>
                    <a:pt x="1365" y="203"/>
                  </a:cubicBezTo>
                  <a:cubicBezTo>
                    <a:pt x="1365" y="202"/>
                    <a:pt x="1364" y="202"/>
                    <a:pt x="1364" y="201"/>
                  </a:cubicBezTo>
                  <a:cubicBezTo>
                    <a:pt x="1364" y="200"/>
                    <a:pt x="1364" y="200"/>
                    <a:pt x="1364" y="199"/>
                  </a:cubicBezTo>
                  <a:cubicBezTo>
                    <a:pt x="1364" y="198"/>
                    <a:pt x="1364" y="197"/>
                    <a:pt x="1365" y="197"/>
                  </a:cubicBezTo>
                  <a:cubicBezTo>
                    <a:pt x="1365" y="197"/>
                    <a:pt x="1368" y="196"/>
                    <a:pt x="1367" y="195"/>
                  </a:cubicBezTo>
                  <a:cubicBezTo>
                    <a:pt x="1367" y="194"/>
                    <a:pt x="1367" y="193"/>
                    <a:pt x="1367" y="192"/>
                  </a:cubicBezTo>
                  <a:cubicBezTo>
                    <a:pt x="1368" y="191"/>
                    <a:pt x="1370" y="190"/>
                    <a:pt x="1369" y="189"/>
                  </a:cubicBezTo>
                  <a:cubicBezTo>
                    <a:pt x="1367" y="189"/>
                    <a:pt x="1367" y="188"/>
                    <a:pt x="1368" y="187"/>
                  </a:cubicBezTo>
                  <a:cubicBezTo>
                    <a:pt x="1369" y="186"/>
                    <a:pt x="1370" y="187"/>
                    <a:pt x="1371" y="186"/>
                  </a:cubicBezTo>
                  <a:cubicBezTo>
                    <a:pt x="1371" y="185"/>
                    <a:pt x="1370" y="184"/>
                    <a:pt x="1370" y="183"/>
                  </a:cubicBezTo>
                  <a:cubicBezTo>
                    <a:pt x="1370" y="182"/>
                    <a:pt x="1371" y="181"/>
                    <a:pt x="1371" y="180"/>
                  </a:cubicBezTo>
                  <a:cubicBezTo>
                    <a:pt x="1370" y="180"/>
                    <a:pt x="1370" y="178"/>
                    <a:pt x="1370" y="177"/>
                  </a:cubicBezTo>
                  <a:cubicBezTo>
                    <a:pt x="1370" y="176"/>
                    <a:pt x="1372" y="175"/>
                    <a:pt x="1372" y="174"/>
                  </a:cubicBezTo>
                  <a:cubicBezTo>
                    <a:pt x="1372" y="173"/>
                    <a:pt x="1373" y="170"/>
                    <a:pt x="1372" y="169"/>
                  </a:cubicBezTo>
                  <a:cubicBezTo>
                    <a:pt x="1372" y="168"/>
                    <a:pt x="1372" y="167"/>
                    <a:pt x="1372" y="166"/>
                  </a:cubicBezTo>
                  <a:cubicBezTo>
                    <a:pt x="1372" y="164"/>
                    <a:pt x="1372" y="163"/>
                    <a:pt x="1373" y="163"/>
                  </a:cubicBezTo>
                  <a:cubicBezTo>
                    <a:pt x="1374" y="162"/>
                    <a:pt x="1373" y="162"/>
                    <a:pt x="1373" y="161"/>
                  </a:cubicBezTo>
                  <a:cubicBezTo>
                    <a:pt x="1373" y="160"/>
                    <a:pt x="1372" y="160"/>
                    <a:pt x="1374" y="160"/>
                  </a:cubicBezTo>
                  <a:cubicBezTo>
                    <a:pt x="1375" y="160"/>
                    <a:pt x="1377" y="160"/>
                    <a:pt x="1378" y="159"/>
                  </a:cubicBezTo>
                  <a:cubicBezTo>
                    <a:pt x="1379" y="158"/>
                    <a:pt x="1379" y="157"/>
                    <a:pt x="1379" y="156"/>
                  </a:cubicBezTo>
                  <a:cubicBezTo>
                    <a:pt x="1379" y="156"/>
                    <a:pt x="1380" y="155"/>
                    <a:pt x="1381" y="154"/>
                  </a:cubicBezTo>
                  <a:cubicBezTo>
                    <a:pt x="1381" y="153"/>
                    <a:pt x="1382" y="152"/>
                    <a:pt x="1382" y="152"/>
                  </a:cubicBezTo>
                  <a:cubicBezTo>
                    <a:pt x="1383" y="152"/>
                    <a:pt x="1383" y="151"/>
                    <a:pt x="1383" y="150"/>
                  </a:cubicBezTo>
                  <a:cubicBezTo>
                    <a:pt x="1383" y="150"/>
                    <a:pt x="1383" y="149"/>
                    <a:pt x="1384" y="148"/>
                  </a:cubicBezTo>
                  <a:cubicBezTo>
                    <a:pt x="1385" y="148"/>
                    <a:pt x="1386" y="147"/>
                    <a:pt x="1386" y="147"/>
                  </a:cubicBezTo>
                  <a:cubicBezTo>
                    <a:pt x="1387" y="146"/>
                    <a:pt x="1388" y="145"/>
                    <a:pt x="1388" y="145"/>
                  </a:cubicBezTo>
                  <a:cubicBezTo>
                    <a:pt x="1388" y="144"/>
                    <a:pt x="1387" y="143"/>
                    <a:pt x="1388" y="143"/>
                  </a:cubicBezTo>
                  <a:cubicBezTo>
                    <a:pt x="1389" y="142"/>
                    <a:pt x="1391" y="142"/>
                    <a:pt x="1391" y="140"/>
                  </a:cubicBezTo>
                  <a:cubicBezTo>
                    <a:pt x="1391" y="139"/>
                    <a:pt x="1390" y="138"/>
                    <a:pt x="1392" y="138"/>
                  </a:cubicBezTo>
                  <a:cubicBezTo>
                    <a:pt x="1394" y="137"/>
                    <a:pt x="1395" y="138"/>
                    <a:pt x="1395" y="137"/>
                  </a:cubicBezTo>
                  <a:cubicBezTo>
                    <a:pt x="1395" y="136"/>
                    <a:pt x="1394" y="135"/>
                    <a:pt x="1395" y="135"/>
                  </a:cubicBezTo>
                  <a:cubicBezTo>
                    <a:pt x="1397" y="135"/>
                    <a:pt x="1400" y="133"/>
                    <a:pt x="1400" y="132"/>
                  </a:cubicBezTo>
                  <a:cubicBezTo>
                    <a:pt x="1400" y="131"/>
                    <a:pt x="1399" y="130"/>
                    <a:pt x="1401" y="129"/>
                  </a:cubicBezTo>
                  <a:cubicBezTo>
                    <a:pt x="1402" y="127"/>
                    <a:pt x="1402" y="126"/>
                    <a:pt x="1401" y="124"/>
                  </a:cubicBezTo>
                  <a:cubicBezTo>
                    <a:pt x="1400" y="122"/>
                    <a:pt x="1399" y="121"/>
                    <a:pt x="1400" y="120"/>
                  </a:cubicBezTo>
                  <a:cubicBezTo>
                    <a:pt x="1401" y="119"/>
                    <a:pt x="1401" y="117"/>
                    <a:pt x="1402" y="116"/>
                  </a:cubicBezTo>
                  <a:cubicBezTo>
                    <a:pt x="1402" y="115"/>
                    <a:pt x="1403" y="114"/>
                    <a:pt x="1402" y="113"/>
                  </a:cubicBezTo>
                  <a:cubicBezTo>
                    <a:pt x="1402" y="112"/>
                    <a:pt x="1402" y="112"/>
                    <a:pt x="1402" y="111"/>
                  </a:cubicBezTo>
                  <a:cubicBezTo>
                    <a:pt x="1402" y="111"/>
                    <a:pt x="1403" y="110"/>
                    <a:pt x="1402" y="109"/>
                  </a:cubicBezTo>
                  <a:cubicBezTo>
                    <a:pt x="1401" y="108"/>
                    <a:pt x="1399" y="106"/>
                    <a:pt x="1399" y="104"/>
                  </a:cubicBezTo>
                  <a:cubicBezTo>
                    <a:pt x="1400" y="103"/>
                    <a:pt x="1399" y="102"/>
                    <a:pt x="1399" y="102"/>
                  </a:cubicBezTo>
                  <a:cubicBezTo>
                    <a:pt x="1398" y="102"/>
                    <a:pt x="1396" y="102"/>
                    <a:pt x="1396" y="101"/>
                  </a:cubicBezTo>
                  <a:cubicBezTo>
                    <a:pt x="1396" y="100"/>
                    <a:pt x="1394" y="100"/>
                    <a:pt x="1393" y="99"/>
                  </a:cubicBezTo>
                  <a:cubicBezTo>
                    <a:pt x="1393" y="99"/>
                    <a:pt x="1391" y="97"/>
                    <a:pt x="1391" y="96"/>
                  </a:cubicBezTo>
                  <a:cubicBezTo>
                    <a:pt x="1391" y="95"/>
                    <a:pt x="1391" y="95"/>
                    <a:pt x="1391" y="94"/>
                  </a:cubicBezTo>
                  <a:cubicBezTo>
                    <a:pt x="1391" y="94"/>
                    <a:pt x="1392" y="92"/>
                    <a:pt x="1392" y="91"/>
                  </a:cubicBezTo>
                  <a:cubicBezTo>
                    <a:pt x="1392" y="91"/>
                    <a:pt x="1393" y="88"/>
                    <a:pt x="1392" y="86"/>
                  </a:cubicBezTo>
                  <a:cubicBezTo>
                    <a:pt x="1391" y="84"/>
                    <a:pt x="1392" y="84"/>
                    <a:pt x="1392" y="83"/>
                  </a:cubicBezTo>
                  <a:cubicBezTo>
                    <a:pt x="1393" y="83"/>
                    <a:pt x="1393" y="82"/>
                    <a:pt x="1392" y="81"/>
                  </a:cubicBezTo>
                  <a:cubicBezTo>
                    <a:pt x="1392" y="81"/>
                    <a:pt x="1391" y="81"/>
                    <a:pt x="1392" y="80"/>
                  </a:cubicBezTo>
                  <a:cubicBezTo>
                    <a:pt x="1393" y="79"/>
                    <a:pt x="1394" y="78"/>
                    <a:pt x="1393" y="77"/>
                  </a:cubicBezTo>
                  <a:cubicBezTo>
                    <a:pt x="1393" y="76"/>
                    <a:pt x="1392" y="77"/>
                    <a:pt x="1391" y="77"/>
                  </a:cubicBezTo>
                  <a:cubicBezTo>
                    <a:pt x="1391" y="77"/>
                    <a:pt x="1390" y="76"/>
                    <a:pt x="1389" y="76"/>
                  </a:cubicBezTo>
                  <a:cubicBezTo>
                    <a:pt x="1388" y="76"/>
                    <a:pt x="1387" y="75"/>
                    <a:pt x="1386" y="75"/>
                  </a:cubicBezTo>
                  <a:cubicBezTo>
                    <a:pt x="1386" y="74"/>
                    <a:pt x="1385" y="74"/>
                    <a:pt x="1385" y="74"/>
                  </a:cubicBezTo>
                  <a:cubicBezTo>
                    <a:pt x="1384" y="74"/>
                    <a:pt x="1382" y="74"/>
                    <a:pt x="1381" y="73"/>
                  </a:cubicBezTo>
                  <a:cubicBezTo>
                    <a:pt x="1380" y="73"/>
                    <a:pt x="1377" y="70"/>
                    <a:pt x="1376" y="71"/>
                  </a:cubicBezTo>
                  <a:cubicBezTo>
                    <a:pt x="1375" y="72"/>
                    <a:pt x="1374" y="74"/>
                    <a:pt x="1373" y="74"/>
                  </a:cubicBezTo>
                  <a:cubicBezTo>
                    <a:pt x="1372" y="74"/>
                    <a:pt x="1368" y="74"/>
                    <a:pt x="1367" y="75"/>
                  </a:cubicBezTo>
                  <a:cubicBezTo>
                    <a:pt x="1366" y="77"/>
                    <a:pt x="1364" y="79"/>
                    <a:pt x="1363" y="79"/>
                  </a:cubicBezTo>
                  <a:cubicBezTo>
                    <a:pt x="1362" y="79"/>
                    <a:pt x="1361" y="79"/>
                    <a:pt x="1359" y="79"/>
                  </a:cubicBezTo>
                  <a:cubicBezTo>
                    <a:pt x="1357" y="79"/>
                    <a:pt x="1356" y="80"/>
                    <a:pt x="1355" y="78"/>
                  </a:cubicBezTo>
                  <a:cubicBezTo>
                    <a:pt x="1355" y="76"/>
                    <a:pt x="1354" y="73"/>
                    <a:pt x="1354" y="72"/>
                  </a:cubicBezTo>
                  <a:cubicBezTo>
                    <a:pt x="1354" y="71"/>
                    <a:pt x="1355" y="69"/>
                    <a:pt x="1354" y="67"/>
                  </a:cubicBezTo>
                  <a:cubicBezTo>
                    <a:pt x="1353" y="66"/>
                    <a:pt x="1351" y="64"/>
                    <a:pt x="1352" y="63"/>
                  </a:cubicBezTo>
                  <a:cubicBezTo>
                    <a:pt x="1353" y="62"/>
                    <a:pt x="1355" y="62"/>
                    <a:pt x="1355" y="62"/>
                  </a:cubicBezTo>
                  <a:cubicBezTo>
                    <a:pt x="1355" y="61"/>
                    <a:pt x="1357" y="59"/>
                    <a:pt x="1358" y="59"/>
                  </a:cubicBezTo>
                  <a:cubicBezTo>
                    <a:pt x="1359" y="59"/>
                    <a:pt x="1359" y="59"/>
                    <a:pt x="1360" y="58"/>
                  </a:cubicBezTo>
                  <a:cubicBezTo>
                    <a:pt x="1360" y="57"/>
                    <a:pt x="1361" y="55"/>
                    <a:pt x="1362" y="54"/>
                  </a:cubicBezTo>
                  <a:cubicBezTo>
                    <a:pt x="1363" y="54"/>
                    <a:pt x="1364" y="53"/>
                    <a:pt x="1364" y="52"/>
                  </a:cubicBezTo>
                  <a:cubicBezTo>
                    <a:pt x="1364" y="51"/>
                    <a:pt x="1363" y="50"/>
                    <a:pt x="1365" y="50"/>
                  </a:cubicBezTo>
                  <a:cubicBezTo>
                    <a:pt x="1366" y="50"/>
                    <a:pt x="1366" y="49"/>
                    <a:pt x="1366" y="48"/>
                  </a:cubicBezTo>
                  <a:cubicBezTo>
                    <a:pt x="1366" y="47"/>
                    <a:pt x="1366" y="46"/>
                    <a:pt x="1367" y="45"/>
                  </a:cubicBezTo>
                  <a:cubicBezTo>
                    <a:pt x="1368" y="45"/>
                    <a:pt x="1368" y="44"/>
                    <a:pt x="1369" y="42"/>
                  </a:cubicBezTo>
                  <a:cubicBezTo>
                    <a:pt x="1370" y="40"/>
                    <a:pt x="1371" y="39"/>
                    <a:pt x="1372" y="38"/>
                  </a:cubicBezTo>
                  <a:cubicBezTo>
                    <a:pt x="1372" y="37"/>
                    <a:pt x="1374" y="35"/>
                    <a:pt x="1374" y="34"/>
                  </a:cubicBezTo>
                  <a:cubicBezTo>
                    <a:pt x="1374" y="33"/>
                    <a:pt x="1375" y="31"/>
                    <a:pt x="1376" y="30"/>
                  </a:cubicBezTo>
                  <a:cubicBezTo>
                    <a:pt x="1377" y="29"/>
                    <a:pt x="1379" y="29"/>
                    <a:pt x="1379" y="28"/>
                  </a:cubicBezTo>
                  <a:cubicBezTo>
                    <a:pt x="1379" y="27"/>
                    <a:pt x="1379" y="26"/>
                    <a:pt x="1380" y="25"/>
                  </a:cubicBezTo>
                  <a:cubicBezTo>
                    <a:pt x="1381" y="24"/>
                    <a:pt x="1381" y="24"/>
                    <a:pt x="1381" y="23"/>
                  </a:cubicBezTo>
                  <a:cubicBezTo>
                    <a:pt x="1381" y="22"/>
                    <a:pt x="1380" y="22"/>
                    <a:pt x="1381" y="20"/>
                  </a:cubicBezTo>
                  <a:cubicBezTo>
                    <a:pt x="1382" y="19"/>
                    <a:pt x="1382" y="18"/>
                    <a:pt x="1383" y="18"/>
                  </a:cubicBezTo>
                  <a:cubicBezTo>
                    <a:pt x="1384" y="17"/>
                    <a:pt x="1385" y="17"/>
                    <a:pt x="1385" y="16"/>
                  </a:cubicBezTo>
                  <a:cubicBezTo>
                    <a:pt x="1385" y="15"/>
                    <a:pt x="1386" y="14"/>
                    <a:pt x="1386" y="13"/>
                  </a:cubicBezTo>
                  <a:cubicBezTo>
                    <a:pt x="1386" y="12"/>
                    <a:pt x="1386" y="12"/>
                    <a:pt x="1387" y="12"/>
                  </a:cubicBezTo>
                  <a:cubicBezTo>
                    <a:pt x="1388" y="11"/>
                    <a:pt x="1388" y="10"/>
                    <a:pt x="1389" y="10"/>
                  </a:cubicBezTo>
                  <a:cubicBezTo>
                    <a:pt x="1391" y="10"/>
                    <a:pt x="1392" y="9"/>
                    <a:pt x="1393" y="8"/>
                  </a:cubicBezTo>
                  <a:cubicBezTo>
                    <a:pt x="1394" y="8"/>
                    <a:pt x="1396" y="9"/>
                    <a:pt x="1397" y="8"/>
                  </a:cubicBezTo>
                  <a:cubicBezTo>
                    <a:pt x="1398" y="7"/>
                    <a:pt x="1398" y="6"/>
                    <a:pt x="1399" y="6"/>
                  </a:cubicBezTo>
                  <a:cubicBezTo>
                    <a:pt x="1400" y="6"/>
                    <a:pt x="1401" y="7"/>
                    <a:pt x="1401" y="8"/>
                  </a:cubicBezTo>
                  <a:cubicBezTo>
                    <a:pt x="1402" y="8"/>
                    <a:pt x="1402" y="8"/>
                    <a:pt x="1403" y="8"/>
                  </a:cubicBezTo>
                  <a:cubicBezTo>
                    <a:pt x="1403" y="8"/>
                    <a:pt x="1405" y="7"/>
                    <a:pt x="1405" y="7"/>
                  </a:cubicBezTo>
                  <a:cubicBezTo>
                    <a:pt x="1406" y="7"/>
                    <a:pt x="1407" y="7"/>
                    <a:pt x="1408" y="7"/>
                  </a:cubicBezTo>
                  <a:cubicBezTo>
                    <a:pt x="1409" y="6"/>
                    <a:pt x="1409" y="6"/>
                    <a:pt x="1410" y="6"/>
                  </a:cubicBezTo>
                  <a:cubicBezTo>
                    <a:pt x="1411" y="5"/>
                    <a:pt x="1411" y="4"/>
                    <a:pt x="1411" y="4"/>
                  </a:cubicBezTo>
                  <a:cubicBezTo>
                    <a:pt x="1412" y="3"/>
                    <a:pt x="1411" y="2"/>
                    <a:pt x="1414" y="2"/>
                  </a:cubicBezTo>
                  <a:cubicBezTo>
                    <a:pt x="1416" y="2"/>
                    <a:pt x="1417" y="2"/>
                    <a:pt x="1418" y="1"/>
                  </a:cubicBezTo>
                  <a:cubicBezTo>
                    <a:pt x="1419" y="1"/>
                    <a:pt x="1419" y="0"/>
                    <a:pt x="1420" y="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10" name="任意多边形 76">
              <a:extLst>
                <a:ext uri="{FF2B5EF4-FFF2-40B4-BE49-F238E27FC236}">
                  <a16:creationId xmlns:a16="http://schemas.microsoft.com/office/drawing/2014/main" id="{AAE61BE8-F74A-3B75-7528-A49402BA9A18}"/>
                </a:ext>
              </a:extLst>
            </p:cNvPr>
            <p:cNvSpPr/>
            <p:nvPr/>
          </p:nvSpPr>
          <p:spPr bwMode="auto">
            <a:xfrm>
              <a:off x="7466013" y="4259263"/>
              <a:ext cx="61913" cy="41275"/>
            </a:xfrm>
            <a:custGeom>
              <a:avLst/>
              <a:gdLst>
                <a:gd name="T0" fmla="*/ 28 w 42"/>
                <a:gd name="T1" fmla="*/ 0 h 28"/>
                <a:gd name="T2" fmla="*/ 25 w 42"/>
                <a:gd name="T3" fmla="*/ 4 h 28"/>
                <a:gd name="T4" fmla="*/ 29 w 42"/>
                <a:gd name="T5" fmla="*/ 3 h 28"/>
                <a:gd name="T6" fmla="*/ 33 w 42"/>
                <a:gd name="T7" fmla="*/ 6 h 28"/>
                <a:gd name="T8" fmla="*/ 34 w 42"/>
                <a:gd name="T9" fmla="*/ 6 h 28"/>
                <a:gd name="T10" fmla="*/ 29 w 42"/>
                <a:gd name="T11" fmla="*/ 11 h 28"/>
                <a:gd name="T12" fmla="*/ 25 w 42"/>
                <a:gd name="T13" fmla="*/ 10 h 28"/>
                <a:gd name="T14" fmla="*/ 23 w 42"/>
                <a:gd name="T15" fmla="*/ 12 h 28"/>
                <a:gd name="T16" fmla="*/ 26 w 42"/>
                <a:gd name="T17" fmla="*/ 15 h 28"/>
                <a:gd name="T18" fmla="*/ 29 w 42"/>
                <a:gd name="T19" fmla="*/ 12 h 28"/>
                <a:gd name="T20" fmla="*/ 32 w 42"/>
                <a:gd name="T21" fmla="*/ 13 h 28"/>
                <a:gd name="T22" fmla="*/ 33 w 42"/>
                <a:gd name="T23" fmla="*/ 9 h 28"/>
                <a:gd name="T24" fmla="*/ 36 w 42"/>
                <a:gd name="T25" fmla="*/ 9 h 28"/>
                <a:gd name="T26" fmla="*/ 37 w 42"/>
                <a:gd name="T27" fmla="*/ 13 h 28"/>
                <a:gd name="T28" fmla="*/ 38 w 42"/>
                <a:gd name="T29" fmla="*/ 9 h 28"/>
                <a:gd name="T30" fmla="*/ 41 w 42"/>
                <a:gd name="T31" fmla="*/ 11 h 28"/>
                <a:gd name="T32" fmla="*/ 39 w 42"/>
                <a:gd name="T33" fmla="*/ 14 h 28"/>
                <a:gd name="T34" fmla="*/ 40 w 42"/>
                <a:gd name="T35" fmla="*/ 17 h 28"/>
                <a:gd name="T36" fmla="*/ 38 w 42"/>
                <a:gd name="T37" fmla="*/ 20 h 28"/>
                <a:gd name="T38" fmla="*/ 34 w 42"/>
                <a:gd name="T39" fmla="*/ 16 h 28"/>
                <a:gd name="T40" fmla="*/ 31 w 42"/>
                <a:gd name="T41" fmla="*/ 17 h 28"/>
                <a:gd name="T42" fmla="*/ 31 w 42"/>
                <a:gd name="T43" fmla="*/ 21 h 28"/>
                <a:gd name="T44" fmla="*/ 35 w 42"/>
                <a:gd name="T45" fmla="*/ 24 h 28"/>
                <a:gd name="T46" fmla="*/ 34 w 42"/>
                <a:gd name="T47" fmla="*/ 27 h 28"/>
                <a:gd name="T48" fmla="*/ 31 w 42"/>
                <a:gd name="T49" fmla="*/ 25 h 28"/>
                <a:gd name="T50" fmla="*/ 29 w 42"/>
                <a:gd name="T51" fmla="*/ 25 h 28"/>
                <a:gd name="T52" fmla="*/ 24 w 42"/>
                <a:gd name="T53" fmla="*/ 25 h 28"/>
                <a:gd name="T54" fmla="*/ 20 w 42"/>
                <a:gd name="T55" fmla="*/ 23 h 28"/>
                <a:gd name="T56" fmla="*/ 17 w 42"/>
                <a:gd name="T57" fmla="*/ 19 h 28"/>
                <a:gd name="T58" fmla="*/ 7 w 42"/>
                <a:gd name="T59" fmla="*/ 19 h 28"/>
                <a:gd name="T60" fmla="*/ 2 w 42"/>
                <a:gd name="T61" fmla="*/ 20 h 28"/>
                <a:gd name="T62" fmla="*/ 4 w 42"/>
                <a:gd name="T63" fmla="*/ 13 h 28"/>
                <a:gd name="T64" fmla="*/ 10 w 42"/>
                <a:gd name="T65" fmla="*/ 9 h 28"/>
                <a:gd name="T66" fmla="*/ 13 w 42"/>
                <a:gd name="T67" fmla="*/ 6 h 28"/>
                <a:gd name="T68" fmla="*/ 23 w 42"/>
                <a:gd name="T6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28">
                  <a:moveTo>
                    <a:pt x="25" y="1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6" y="4"/>
                    <a:pt x="27" y="3"/>
                    <a:pt x="27" y="3"/>
                  </a:cubicBezTo>
                  <a:cubicBezTo>
                    <a:pt x="28" y="2"/>
                    <a:pt x="29" y="2"/>
                    <a:pt x="29" y="3"/>
                  </a:cubicBezTo>
                  <a:cubicBezTo>
                    <a:pt x="30" y="4"/>
                    <a:pt x="30" y="4"/>
                    <a:pt x="31" y="5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4" y="6"/>
                    <a:pt x="35" y="5"/>
                    <a:pt x="35" y="5"/>
                  </a:cubicBezTo>
                  <a:cubicBezTo>
                    <a:pt x="36" y="5"/>
                    <a:pt x="35" y="6"/>
                    <a:pt x="34" y="6"/>
                  </a:cubicBezTo>
                  <a:cubicBezTo>
                    <a:pt x="34" y="7"/>
                    <a:pt x="32" y="8"/>
                    <a:pt x="31" y="9"/>
                  </a:cubicBezTo>
                  <a:cubicBezTo>
                    <a:pt x="30" y="10"/>
                    <a:pt x="30" y="10"/>
                    <a:pt x="29" y="11"/>
                  </a:cubicBezTo>
                  <a:cubicBezTo>
                    <a:pt x="28" y="11"/>
                    <a:pt x="27" y="10"/>
                    <a:pt x="27" y="9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1"/>
                    <a:pt x="24" y="11"/>
                    <a:pt x="23" y="11"/>
                  </a:cubicBezTo>
                  <a:cubicBezTo>
                    <a:pt x="23" y="11"/>
                    <a:pt x="22" y="11"/>
                    <a:pt x="23" y="12"/>
                  </a:cubicBezTo>
                  <a:cubicBezTo>
                    <a:pt x="24" y="12"/>
                    <a:pt x="25" y="13"/>
                    <a:pt x="25" y="13"/>
                  </a:cubicBezTo>
                  <a:cubicBezTo>
                    <a:pt x="26" y="14"/>
                    <a:pt x="26" y="15"/>
                    <a:pt x="26" y="15"/>
                  </a:cubicBezTo>
                  <a:cubicBezTo>
                    <a:pt x="27" y="15"/>
                    <a:pt x="27" y="13"/>
                    <a:pt x="27" y="13"/>
                  </a:cubicBezTo>
                  <a:cubicBezTo>
                    <a:pt x="27" y="13"/>
                    <a:pt x="28" y="12"/>
                    <a:pt x="29" y="12"/>
                  </a:cubicBezTo>
                  <a:cubicBezTo>
                    <a:pt x="30" y="12"/>
                    <a:pt x="30" y="12"/>
                    <a:pt x="30" y="13"/>
                  </a:cubicBezTo>
                  <a:cubicBezTo>
                    <a:pt x="30" y="14"/>
                    <a:pt x="31" y="14"/>
                    <a:pt x="32" y="13"/>
                  </a:cubicBezTo>
                  <a:cubicBezTo>
                    <a:pt x="32" y="12"/>
                    <a:pt x="31" y="11"/>
                    <a:pt x="31" y="11"/>
                  </a:cubicBezTo>
                  <a:cubicBezTo>
                    <a:pt x="31" y="11"/>
                    <a:pt x="33" y="9"/>
                    <a:pt x="33" y="9"/>
                  </a:cubicBezTo>
                  <a:cubicBezTo>
                    <a:pt x="34" y="8"/>
                    <a:pt x="35" y="8"/>
                    <a:pt x="36" y="8"/>
                  </a:cubicBezTo>
                  <a:cubicBezTo>
                    <a:pt x="37" y="8"/>
                    <a:pt x="36" y="9"/>
                    <a:pt x="36" y="9"/>
                  </a:cubicBezTo>
                  <a:cubicBezTo>
                    <a:pt x="36" y="9"/>
                    <a:pt x="36" y="11"/>
                    <a:pt x="36" y="12"/>
                  </a:cubicBezTo>
                  <a:cubicBezTo>
                    <a:pt x="36" y="13"/>
                    <a:pt x="37" y="13"/>
                    <a:pt x="37" y="13"/>
                  </a:cubicBezTo>
                  <a:cubicBezTo>
                    <a:pt x="38" y="13"/>
                    <a:pt x="37" y="11"/>
                    <a:pt x="37" y="10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9" y="9"/>
                    <a:pt x="39" y="11"/>
                    <a:pt x="39" y="11"/>
                  </a:cubicBezTo>
                  <a:cubicBezTo>
                    <a:pt x="40" y="12"/>
                    <a:pt x="41" y="11"/>
                    <a:pt x="41" y="11"/>
                  </a:cubicBezTo>
                  <a:cubicBezTo>
                    <a:pt x="42" y="12"/>
                    <a:pt x="41" y="13"/>
                    <a:pt x="40" y="13"/>
                  </a:cubicBezTo>
                  <a:cubicBezTo>
                    <a:pt x="40" y="13"/>
                    <a:pt x="39" y="13"/>
                    <a:pt x="39" y="14"/>
                  </a:cubicBezTo>
                  <a:cubicBezTo>
                    <a:pt x="39" y="15"/>
                    <a:pt x="40" y="15"/>
                    <a:pt x="41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7" y="20"/>
                    <a:pt x="37" y="19"/>
                    <a:pt x="36" y="18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4" y="16"/>
                    <a:pt x="32" y="15"/>
                    <a:pt x="32" y="15"/>
                  </a:cubicBezTo>
                  <a:cubicBezTo>
                    <a:pt x="31" y="15"/>
                    <a:pt x="31" y="17"/>
                    <a:pt x="31" y="17"/>
                  </a:cubicBezTo>
                  <a:cubicBezTo>
                    <a:pt x="31" y="18"/>
                    <a:pt x="30" y="18"/>
                    <a:pt x="30" y="19"/>
                  </a:cubicBezTo>
                  <a:cubicBezTo>
                    <a:pt x="29" y="19"/>
                    <a:pt x="30" y="20"/>
                    <a:pt x="31" y="21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3" y="23"/>
                    <a:pt x="34" y="23"/>
                    <a:pt x="35" y="24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3" y="26"/>
                    <a:pt x="34" y="26"/>
                    <a:pt x="34" y="27"/>
                  </a:cubicBezTo>
                  <a:cubicBezTo>
                    <a:pt x="35" y="28"/>
                    <a:pt x="32" y="27"/>
                    <a:pt x="32" y="27"/>
                  </a:cubicBezTo>
                  <a:cubicBezTo>
                    <a:pt x="31" y="27"/>
                    <a:pt x="31" y="26"/>
                    <a:pt x="31" y="25"/>
                  </a:cubicBezTo>
                  <a:cubicBezTo>
                    <a:pt x="31" y="24"/>
                    <a:pt x="30" y="24"/>
                    <a:pt x="30" y="25"/>
                  </a:cubicBezTo>
                  <a:cubicBezTo>
                    <a:pt x="30" y="25"/>
                    <a:pt x="29" y="26"/>
                    <a:pt x="29" y="25"/>
                  </a:cubicBezTo>
                  <a:cubicBezTo>
                    <a:pt x="28" y="25"/>
                    <a:pt x="27" y="24"/>
                    <a:pt x="26" y="23"/>
                  </a:cubicBezTo>
                  <a:cubicBezTo>
                    <a:pt x="25" y="22"/>
                    <a:pt x="25" y="25"/>
                    <a:pt x="24" y="25"/>
                  </a:cubicBezTo>
                  <a:cubicBezTo>
                    <a:pt x="23" y="25"/>
                    <a:pt x="23" y="25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19" y="24"/>
                    <a:pt x="19" y="22"/>
                    <a:pt x="19" y="21"/>
                  </a:cubicBezTo>
                  <a:cubicBezTo>
                    <a:pt x="18" y="20"/>
                    <a:pt x="17" y="19"/>
                    <a:pt x="17" y="19"/>
                  </a:cubicBezTo>
                  <a:cubicBezTo>
                    <a:pt x="16" y="19"/>
                    <a:pt x="12" y="20"/>
                    <a:pt x="11" y="21"/>
                  </a:cubicBezTo>
                  <a:cubicBezTo>
                    <a:pt x="10" y="21"/>
                    <a:pt x="8" y="20"/>
                    <a:pt x="7" y="19"/>
                  </a:cubicBezTo>
                  <a:cubicBezTo>
                    <a:pt x="7" y="18"/>
                    <a:pt x="5" y="20"/>
                    <a:pt x="4" y="20"/>
                  </a:cubicBezTo>
                  <a:cubicBezTo>
                    <a:pt x="3" y="21"/>
                    <a:pt x="2" y="20"/>
                    <a:pt x="2" y="20"/>
                  </a:cubicBezTo>
                  <a:cubicBezTo>
                    <a:pt x="1" y="19"/>
                    <a:pt x="0" y="17"/>
                    <a:pt x="1" y="16"/>
                  </a:cubicBezTo>
                  <a:cubicBezTo>
                    <a:pt x="1" y="16"/>
                    <a:pt x="3" y="15"/>
                    <a:pt x="4" y="13"/>
                  </a:cubicBezTo>
                  <a:cubicBezTo>
                    <a:pt x="5" y="12"/>
                    <a:pt x="7" y="10"/>
                    <a:pt x="8" y="9"/>
                  </a:cubicBezTo>
                  <a:cubicBezTo>
                    <a:pt x="8" y="9"/>
                    <a:pt x="10" y="10"/>
                    <a:pt x="10" y="9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6"/>
                    <a:pt x="13" y="6"/>
                    <a:pt x="13" y="6"/>
                  </a:cubicBezTo>
                  <a:cubicBezTo>
                    <a:pt x="14" y="5"/>
                    <a:pt x="17" y="4"/>
                    <a:pt x="17" y="4"/>
                  </a:cubicBezTo>
                  <a:cubicBezTo>
                    <a:pt x="18" y="3"/>
                    <a:pt x="22" y="2"/>
                    <a:pt x="23" y="1"/>
                  </a:cubicBezTo>
                  <a:cubicBezTo>
                    <a:pt x="23" y="1"/>
                    <a:pt x="25" y="1"/>
                    <a:pt x="25" y="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11" name="任意多边形 77">
              <a:extLst>
                <a:ext uri="{FF2B5EF4-FFF2-40B4-BE49-F238E27FC236}">
                  <a16:creationId xmlns:a16="http://schemas.microsoft.com/office/drawing/2014/main" id="{DB7CC6ED-54C1-43CB-F11B-FDDCC85A2557}"/>
                </a:ext>
              </a:extLst>
            </p:cNvPr>
            <p:cNvSpPr/>
            <p:nvPr/>
          </p:nvSpPr>
          <p:spPr bwMode="auto">
            <a:xfrm>
              <a:off x="7459663" y="4291013"/>
              <a:ext cx="26988" cy="20638"/>
            </a:xfrm>
            <a:custGeom>
              <a:avLst/>
              <a:gdLst>
                <a:gd name="T0" fmla="*/ 0 w 18"/>
                <a:gd name="T1" fmla="*/ 13 h 14"/>
                <a:gd name="T2" fmla="*/ 0 w 18"/>
                <a:gd name="T3" fmla="*/ 11 h 14"/>
                <a:gd name="T4" fmla="*/ 1 w 18"/>
                <a:gd name="T5" fmla="*/ 10 h 14"/>
                <a:gd name="T6" fmla="*/ 3 w 18"/>
                <a:gd name="T7" fmla="*/ 7 h 14"/>
                <a:gd name="T8" fmla="*/ 4 w 18"/>
                <a:gd name="T9" fmla="*/ 6 h 14"/>
                <a:gd name="T10" fmla="*/ 4 w 18"/>
                <a:gd name="T11" fmla="*/ 3 h 14"/>
                <a:gd name="T12" fmla="*/ 8 w 18"/>
                <a:gd name="T13" fmla="*/ 2 h 14"/>
                <a:gd name="T14" fmla="*/ 8 w 18"/>
                <a:gd name="T15" fmla="*/ 4 h 14"/>
                <a:gd name="T16" fmla="*/ 9 w 18"/>
                <a:gd name="T17" fmla="*/ 5 h 14"/>
                <a:gd name="T18" fmla="*/ 13 w 18"/>
                <a:gd name="T19" fmla="*/ 2 h 14"/>
                <a:gd name="T20" fmla="*/ 16 w 18"/>
                <a:gd name="T21" fmla="*/ 0 h 14"/>
                <a:gd name="T22" fmla="*/ 17 w 18"/>
                <a:gd name="T23" fmla="*/ 0 h 14"/>
                <a:gd name="T24" fmla="*/ 17 w 18"/>
                <a:gd name="T25" fmla="*/ 1 h 14"/>
                <a:gd name="T26" fmla="*/ 16 w 18"/>
                <a:gd name="T27" fmla="*/ 3 h 14"/>
                <a:gd name="T28" fmla="*/ 14 w 18"/>
                <a:gd name="T29" fmla="*/ 3 h 14"/>
                <a:gd name="T30" fmla="*/ 15 w 18"/>
                <a:gd name="T31" fmla="*/ 6 h 14"/>
                <a:gd name="T32" fmla="*/ 14 w 18"/>
                <a:gd name="T33" fmla="*/ 7 h 14"/>
                <a:gd name="T34" fmla="*/ 13 w 18"/>
                <a:gd name="T35" fmla="*/ 7 h 14"/>
                <a:gd name="T36" fmla="*/ 14 w 18"/>
                <a:gd name="T37" fmla="*/ 8 h 14"/>
                <a:gd name="T38" fmla="*/ 13 w 18"/>
                <a:gd name="T39" fmla="*/ 9 h 14"/>
                <a:gd name="T40" fmla="*/ 15 w 18"/>
                <a:gd name="T41" fmla="*/ 10 h 14"/>
                <a:gd name="T42" fmla="*/ 12 w 18"/>
                <a:gd name="T43" fmla="*/ 12 h 14"/>
                <a:gd name="T44" fmla="*/ 12 w 18"/>
                <a:gd name="T45" fmla="*/ 11 h 14"/>
                <a:gd name="T46" fmla="*/ 11 w 18"/>
                <a:gd name="T47" fmla="*/ 9 h 14"/>
                <a:gd name="T48" fmla="*/ 7 w 18"/>
                <a:gd name="T49" fmla="*/ 11 h 14"/>
                <a:gd name="T50" fmla="*/ 7 w 18"/>
                <a:gd name="T51" fmla="*/ 12 h 14"/>
                <a:gd name="T52" fmla="*/ 7 w 18"/>
                <a:gd name="T53" fmla="*/ 13 h 14"/>
                <a:gd name="T54" fmla="*/ 5 w 18"/>
                <a:gd name="T55" fmla="*/ 13 h 14"/>
                <a:gd name="T56" fmla="*/ 4 w 18"/>
                <a:gd name="T57" fmla="*/ 12 h 14"/>
                <a:gd name="T58" fmla="*/ 2 w 18"/>
                <a:gd name="T59" fmla="*/ 13 h 14"/>
                <a:gd name="T60" fmla="*/ 1 w 18"/>
                <a:gd name="T61" fmla="*/ 14 h 14"/>
                <a:gd name="T62" fmla="*/ 0 w 18"/>
                <a:gd name="T6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" h="14">
                  <a:moveTo>
                    <a:pt x="0" y="13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2" y="8"/>
                    <a:pt x="3" y="7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5" y="3"/>
                    <a:pt x="7" y="2"/>
                    <a:pt x="8" y="2"/>
                  </a:cubicBezTo>
                  <a:cubicBezTo>
                    <a:pt x="8" y="2"/>
                    <a:pt x="8" y="4"/>
                    <a:pt x="8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4"/>
                    <a:pt x="11" y="3"/>
                    <a:pt x="13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6"/>
                    <a:pt x="12" y="6"/>
                    <a:pt x="13" y="7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3" y="9"/>
                    <a:pt x="12" y="9"/>
                    <a:pt x="13" y="9"/>
                  </a:cubicBezTo>
                  <a:cubicBezTo>
                    <a:pt x="13" y="10"/>
                    <a:pt x="15" y="10"/>
                    <a:pt x="15" y="10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0"/>
                    <a:pt x="12" y="9"/>
                    <a:pt x="11" y="9"/>
                  </a:cubicBezTo>
                  <a:cubicBezTo>
                    <a:pt x="10" y="9"/>
                    <a:pt x="7" y="11"/>
                    <a:pt x="7" y="11"/>
                  </a:cubicBezTo>
                  <a:cubicBezTo>
                    <a:pt x="7" y="11"/>
                    <a:pt x="6" y="12"/>
                    <a:pt x="7" y="12"/>
                  </a:cubicBezTo>
                  <a:cubicBezTo>
                    <a:pt x="7" y="12"/>
                    <a:pt x="8" y="12"/>
                    <a:pt x="7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3" y="12"/>
                    <a:pt x="2" y="13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12" name="任意多边形 78">
              <a:extLst>
                <a:ext uri="{FF2B5EF4-FFF2-40B4-BE49-F238E27FC236}">
                  <a16:creationId xmlns:a16="http://schemas.microsoft.com/office/drawing/2014/main" id="{9F2633EF-55BB-5A11-D3EF-8BC0AF44963E}"/>
                </a:ext>
              </a:extLst>
            </p:cNvPr>
            <p:cNvSpPr/>
            <p:nvPr/>
          </p:nvSpPr>
          <p:spPr bwMode="auto">
            <a:xfrm>
              <a:off x="7812088" y="2819400"/>
              <a:ext cx="34925" cy="30163"/>
            </a:xfrm>
            <a:custGeom>
              <a:avLst/>
              <a:gdLst>
                <a:gd name="T0" fmla="*/ 2 w 24"/>
                <a:gd name="T1" fmla="*/ 20 h 21"/>
                <a:gd name="T2" fmla="*/ 0 w 24"/>
                <a:gd name="T3" fmla="*/ 18 h 21"/>
                <a:gd name="T4" fmla="*/ 6 w 24"/>
                <a:gd name="T5" fmla="*/ 8 h 21"/>
                <a:gd name="T6" fmla="*/ 9 w 24"/>
                <a:gd name="T7" fmla="*/ 2 h 21"/>
                <a:gd name="T8" fmla="*/ 17 w 24"/>
                <a:gd name="T9" fmla="*/ 3 h 21"/>
                <a:gd name="T10" fmla="*/ 21 w 24"/>
                <a:gd name="T11" fmla="*/ 7 h 21"/>
                <a:gd name="T12" fmla="*/ 23 w 24"/>
                <a:gd name="T13" fmla="*/ 11 h 21"/>
                <a:gd name="T14" fmla="*/ 20 w 24"/>
                <a:gd name="T15" fmla="*/ 14 h 21"/>
                <a:gd name="T16" fmla="*/ 18 w 24"/>
                <a:gd name="T17" fmla="*/ 15 h 21"/>
                <a:gd name="T18" fmla="*/ 17 w 24"/>
                <a:gd name="T19" fmla="*/ 17 h 21"/>
                <a:gd name="T20" fmla="*/ 13 w 24"/>
                <a:gd name="T21" fmla="*/ 18 h 21"/>
                <a:gd name="T22" fmla="*/ 14 w 24"/>
                <a:gd name="T23" fmla="*/ 12 h 21"/>
                <a:gd name="T24" fmla="*/ 16 w 24"/>
                <a:gd name="T25" fmla="*/ 8 h 21"/>
                <a:gd name="T26" fmla="*/ 13 w 24"/>
                <a:gd name="T27" fmla="*/ 5 h 21"/>
                <a:gd name="T28" fmla="*/ 10 w 24"/>
                <a:gd name="T29" fmla="*/ 6 h 21"/>
                <a:gd name="T30" fmla="*/ 7 w 24"/>
                <a:gd name="T31" fmla="*/ 11 h 21"/>
                <a:gd name="T32" fmla="*/ 4 w 24"/>
                <a:gd name="T33" fmla="*/ 16 h 21"/>
                <a:gd name="T34" fmla="*/ 2 w 24"/>
                <a:gd name="T3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1">
                  <a:moveTo>
                    <a:pt x="2" y="20"/>
                  </a:moveTo>
                  <a:cubicBezTo>
                    <a:pt x="1" y="21"/>
                    <a:pt x="0" y="21"/>
                    <a:pt x="0" y="18"/>
                  </a:cubicBezTo>
                  <a:cubicBezTo>
                    <a:pt x="0" y="15"/>
                    <a:pt x="6" y="10"/>
                    <a:pt x="6" y="8"/>
                  </a:cubicBezTo>
                  <a:cubicBezTo>
                    <a:pt x="6" y="6"/>
                    <a:pt x="6" y="3"/>
                    <a:pt x="9" y="2"/>
                  </a:cubicBezTo>
                  <a:cubicBezTo>
                    <a:pt x="11" y="1"/>
                    <a:pt x="15" y="0"/>
                    <a:pt x="17" y="3"/>
                  </a:cubicBezTo>
                  <a:cubicBezTo>
                    <a:pt x="19" y="6"/>
                    <a:pt x="19" y="7"/>
                    <a:pt x="21" y="7"/>
                  </a:cubicBezTo>
                  <a:cubicBezTo>
                    <a:pt x="24" y="8"/>
                    <a:pt x="24" y="10"/>
                    <a:pt x="23" y="11"/>
                  </a:cubicBezTo>
                  <a:cubicBezTo>
                    <a:pt x="22" y="12"/>
                    <a:pt x="20" y="12"/>
                    <a:pt x="20" y="14"/>
                  </a:cubicBezTo>
                  <a:cubicBezTo>
                    <a:pt x="20" y="16"/>
                    <a:pt x="19" y="17"/>
                    <a:pt x="18" y="15"/>
                  </a:cubicBezTo>
                  <a:cubicBezTo>
                    <a:pt x="17" y="14"/>
                    <a:pt x="17" y="15"/>
                    <a:pt x="17" y="17"/>
                  </a:cubicBezTo>
                  <a:cubicBezTo>
                    <a:pt x="16" y="19"/>
                    <a:pt x="14" y="19"/>
                    <a:pt x="13" y="18"/>
                  </a:cubicBezTo>
                  <a:cubicBezTo>
                    <a:pt x="13" y="16"/>
                    <a:pt x="13" y="14"/>
                    <a:pt x="14" y="12"/>
                  </a:cubicBezTo>
                  <a:cubicBezTo>
                    <a:pt x="16" y="10"/>
                    <a:pt x="17" y="8"/>
                    <a:pt x="16" y="8"/>
                  </a:cubicBezTo>
                  <a:cubicBezTo>
                    <a:pt x="14" y="8"/>
                    <a:pt x="14" y="6"/>
                    <a:pt x="13" y="5"/>
                  </a:cubicBezTo>
                  <a:cubicBezTo>
                    <a:pt x="12" y="3"/>
                    <a:pt x="9" y="4"/>
                    <a:pt x="10" y="6"/>
                  </a:cubicBezTo>
                  <a:cubicBezTo>
                    <a:pt x="10" y="9"/>
                    <a:pt x="9" y="9"/>
                    <a:pt x="7" y="11"/>
                  </a:cubicBezTo>
                  <a:cubicBezTo>
                    <a:pt x="6" y="13"/>
                    <a:pt x="6" y="15"/>
                    <a:pt x="4" y="16"/>
                  </a:cubicBezTo>
                  <a:cubicBezTo>
                    <a:pt x="2" y="18"/>
                    <a:pt x="3" y="19"/>
                    <a:pt x="2" y="2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13" name="任意多边形 80">
              <a:extLst>
                <a:ext uri="{FF2B5EF4-FFF2-40B4-BE49-F238E27FC236}">
                  <a16:creationId xmlns:a16="http://schemas.microsoft.com/office/drawing/2014/main" id="{6B6FF1EC-094D-D8F6-47BE-539C3BF3AC14}"/>
                </a:ext>
              </a:extLst>
            </p:cNvPr>
            <p:cNvSpPr/>
            <p:nvPr/>
          </p:nvSpPr>
          <p:spPr bwMode="auto">
            <a:xfrm>
              <a:off x="7845425" y="3517900"/>
              <a:ext cx="7938" cy="1588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3 w 5"/>
                <a:gd name="T5" fmla="*/ 1 h 1"/>
                <a:gd name="T6" fmla="*/ 5 w 5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14" name="任意多边形 81">
              <a:extLst>
                <a:ext uri="{FF2B5EF4-FFF2-40B4-BE49-F238E27FC236}">
                  <a16:creationId xmlns:a16="http://schemas.microsoft.com/office/drawing/2014/main" id="{4C9AB204-BD29-894F-A6F8-A6009C685FB3}"/>
                </a:ext>
              </a:extLst>
            </p:cNvPr>
            <p:cNvSpPr/>
            <p:nvPr/>
          </p:nvSpPr>
          <p:spPr bwMode="auto">
            <a:xfrm>
              <a:off x="7715250" y="3776663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3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15" name="任意多边形 82">
              <a:extLst>
                <a:ext uri="{FF2B5EF4-FFF2-40B4-BE49-F238E27FC236}">
                  <a16:creationId xmlns:a16="http://schemas.microsoft.com/office/drawing/2014/main" id="{D5B593EA-9DAC-2B9C-D3AF-B6B6353EB7C8}"/>
                </a:ext>
              </a:extLst>
            </p:cNvPr>
            <p:cNvSpPr/>
            <p:nvPr/>
          </p:nvSpPr>
          <p:spPr bwMode="auto">
            <a:xfrm>
              <a:off x="7991475" y="315913"/>
              <a:ext cx="12700" cy="3175"/>
            </a:xfrm>
            <a:custGeom>
              <a:avLst/>
              <a:gdLst>
                <a:gd name="T0" fmla="*/ 9 w 9"/>
                <a:gd name="T1" fmla="*/ 1 h 2"/>
                <a:gd name="T2" fmla="*/ 5 w 9"/>
                <a:gd name="T3" fmla="*/ 1 h 2"/>
                <a:gd name="T4" fmla="*/ 3 w 9"/>
                <a:gd name="T5" fmla="*/ 2 h 2"/>
                <a:gd name="T6" fmla="*/ 2 w 9"/>
                <a:gd name="T7" fmla="*/ 2 h 2"/>
                <a:gd name="T8" fmla="*/ 0 w 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16" name="任意多边形 83">
              <a:extLst>
                <a:ext uri="{FF2B5EF4-FFF2-40B4-BE49-F238E27FC236}">
                  <a16:creationId xmlns:a16="http://schemas.microsoft.com/office/drawing/2014/main" id="{0D826D4C-F9C4-1934-3836-9FF60CEA6C11}"/>
                </a:ext>
              </a:extLst>
            </p:cNvPr>
            <p:cNvSpPr/>
            <p:nvPr/>
          </p:nvSpPr>
          <p:spPr bwMode="auto">
            <a:xfrm>
              <a:off x="8624888" y="1447800"/>
              <a:ext cx="0" cy="9525"/>
            </a:xfrm>
            <a:custGeom>
              <a:avLst/>
              <a:gdLst>
                <a:gd name="T0" fmla="*/ 1 w 1"/>
                <a:gd name="T1" fmla="*/ 7 h 7"/>
                <a:gd name="T2" fmla="*/ 1 w 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0" y="6"/>
                    <a:pt x="1" y="2"/>
                    <a:pt x="1" y="0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17" name="任意多边形 84">
              <a:extLst>
                <a:ext uri="{FF2B5EF4-FFF2-40B4-BE49-F238E27FC236}">
                  <a16:creationId xmlns:a16="http://schemas.microsoft.com/office/drawing/2014/main" id="{76CB0D5C-6864-3ECD-9427-7D3E26CF922B}"/>
                </a:ext>
              </a:extLst>
            </p:cNvPr>
            <p:cNvSpPr/>
            <p:nvPr/>
          </p:nvSpPr>
          <p:spPr bwMode="auto">
            <a:xfrm>
              <a:off x="5729288" y="2098675"/>
              <a:ext cx="4763" cy="4763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2 h 3"/>
                <a:gd name="T4" fmla="*/ 3 w 4"/>
                <a:gd name="T5" fmla="*/ 1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18" name="任意多边形 85">
              <a:extLst>
                <a:ext uri="{FF2B5EF4-FFF2-40B4-BE49-F238E27FC236}">
                  <a16:creationId xmlns:a16="http://schemas.microsoft.com/office/drawing/2014/main" id="{374269D6-C88F-2A1E-8900-173341A6136B}"/>
                </a:ext>
              </a:extLst>
            </p:cNvPr>
            <p:cNvSpPr/>
            <p:nvPr/>
          </p:nvSpPr>
          <p:spPr bwMode="auto">
            <a:xfrm>
              <a:off x="8323263" y="1019175"/>
              <a:ext cx="55563" cy="669925"/>
            </a:xfrm>
            <a:custGeom>
              <a:avLst/>
              <a:gdLst>
                <a:gd name="T0" fmla="*/ 0 w 35"/>
                <a:gd name="T1" fmla="*/ 0 h 422"/>
                <a:gd name="T2" fmla="*/ 0 w 35"/>
                <a:gd name="T3" fmla="*/ 0 h 422"/>
                <a:gd name="T4" fmla="*/ 0 w 35"/>
                <a:gd name="T5" fmla="*/ 0 h 422"/>
                <a:gd name="T6" fmla="*/ 0 w 35"/>
                <a:gd name="T7" fmla="*/ 0 h 422"/>
                <a:gd name="T8" fmla="*/ 35 w 35"/>
                <a:gd name="T9" fmla="*/ 422 h 422"/>
                <a:gd name="T10" fmla="*/ 35 w 35"/>
                <a:gd name="T11" fmla="*/ 422 h 422"/>
                <a:gd name="T12" fmla="*/ 35 w 35"/>
                <a:gd name="T13" fmla="*/ 422 h 422"/>
                <a:gd name="T14" fmla="*/ 35 w 35"/>
                <a:gd name="T15" fmla="*/ 42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22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35" y="422"/>
                  </a:moveTo>
                  <a:lnTo>
                    <a:pt x="35" y="422"/>
                  </a:lnTo>
                  <a:moveTo>
                    <a:pt x="35" y="422"/>
                  </a:moveTo>
                  <a:lnTo>
                    <a:pt x="35" y="422"/>
                  </a:ln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19" name="任意多边形 87">
              <a:extLst>
                <a:ext uri="{FF2B5EF4-FFF2-40B4-BE49-F238E27FC236}">
                  <a16:creationId xmlns:a16="http://schemas.microsoft.com/office/drawing/2014/main" id="{1E637BBA-9949-12BE-8C85-A121E7B1041A}"/>
                </a:ext>
              </a:extLst>
            </p:cNvPr>
            <p:cNvSpPr/>
            <p:nvPr/>
          </p:nvSpPr>
          <p:spPr bwMode="auto">
            <a:xfrm>
              <a:off x="4017963" y="1022350"/>
              <a:ext cx="206375" cy="285750"/>
            </a:xfrm>
            <a:custGeom>
              <a:avLst/>
              <a:gdLst>
                <a:gd name="T0" fmla="*/ 140 w 140"/>
                <a:gd name="T1" fmla="*/ 0 h 195"/>
                <a:gd name="T2" fmla="*/ 140 w 140"/>
                <a:gd name="T3" fmla="*/ 4 h 195"/>
                <a:gd name="T4" fmla="*/ 0 w 140"/>
                <a:gd name="T5" fmla="*/ 193 h 195"/>
                <a:gd name="T6" fmla="*/ 2 w 140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5">
                  <a:moveTo>
                    <a:pt x="140" y="0"/>
                  </a:moveTo>
                  <a:cubicBezTo>
                    <a:pt x="140" y="0"/>
                    <a:pt x="140" y="3"/>
                    <a:pt x="140" y="4"/>
                  </a:cubicBezTo>
                  <a:moveTo>
                    <a:pt x="0" y="193"/>
                  </a:moveTo>
                  <a:cubicBezTo>
                    <a:pt x="0" y="193"/>
                    <a:pt x="1" y="194"/>
                    <a:pt x="2" y="195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20" name="任意多边形 88">
              <a:extLst>
                <a:ext uri="{FF2B5EF4-FFF2-40B4-BE49-F238E27FC236}">
                  <a16:creationId xmlns:a16="http://schemas.microsoft.com/office/drawing/2014/main" id="{DF5B1717-D0AD-1C06-8881-ED672454EB1D}"/>
                </a:ext>
              </a:extLst>
            </p:cNvPr>
            <p:cNvSpPr/>
            <p:nvPr/>
          </p:nvSpPr>
          <p:spPr bwMode="auto">
            <a:xfrm>
              <a:off x="6480175" y="42545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2"/>
                    <a:pt x="2" y="0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21" name="任意多边形 125">
              <a:extLst>
                <a:ext uri="{FF2B5EF4-FFF2-40B4-BE49-F238E27FC236}">
                  <a16:creationId xmlns:a16="http://schemas.microsoft.com/office/drawing/2014/main" id="{56977B17-B3C5-7419-5568-57C0B7BA5F07}"/>
                </a:ext>
              </a:extLst>
            </p:cNvPr>
            <p:cNvSpPr/>
            <p:nvPr/>
          </p:nvSpPr>
          <p:spPr bwMode="auto">
            <a:xfrm>
              <a:off x="7489033" y="1907381"/>
              <a:ext cx="57150" cy="55563"/>
            </a:xfrm>
            <a:custGeom>
              <a:avLst/>
              <a:gdLst>
                <a:gd name="T0" fmla="*/ 18 w 36"/>
                <a:gd name="T1" fmla="*/ 0 h 35"/>
                <a:gd name="T2" fmla="*/ 22 w 36"/>
                <a:gd name="T3" fmla="*/ 14 h 35"/>
                <a:gd name="T4" fmla="*/ 36 w 36"/>
                <a:gd name="T5" fmla="*/ 14 h 35"/>
                <a:gd name="T6" fmla="*/ 25 w 36"/>
                <a:gd name="T7" fmla="*/ 21 h 35"/>
                <a:gd name="T8" fmla="*/ 29 w 36"/>
                <a:gd name="T9" fmla="*/ 35 h 35"/>
                <a:gd name="T10" fmla="*/ 18 w 36"/>
                <a:gd name="T11" fmla="*/ 27 h 35"/>
                <a:gd name="T12" fmla="*/ 6 w 36"/>
                <a:gd name="T13" fmla="*/ 35 h 35"/>
                <a:gd name="T14" fmla="*/ 11 w 36"/>
                <a:gd name="T15" fmla="*/ 21 h 35"/>
                <a:gd name="T16" fmla="*/ 0 w 36"/>
                <a:gd name="T17" fmla="*/ 14 h 35"/>
                <a:gd name="T18" fmla="*/ 13 w 36"/>
                <a:gd name="T19" fmla="*/ 14 h 35"/>
                <a:gd name="T20" fmla="*/ 18 w 3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lnTo>
                    <a:pt x="22" y="14"/>
                  </a:lnTo>
                  <a:lnTo>
                    <a:pt x="36" y="14"/>
                  </a:lnTo>
                  <a:lnTo>
                    <a:pt x="25" y="21"/>
                  </a:lnTo>
                  <a:lnTo>
                    <a:pt x="29" y="35"/>
                  </a:lnTo>
                  <a:lnTo>
                    <a:pt x="18" y="27"/>
                  </a:lnTo>
                  <a:lnTo>
                    <a:pt x="6" y="35"/>
                  </a:lnTo>
                  <a:lnTo>
                    <a:pt x="11" y="21"/>
                  </a:lnTo>
                  <a:lnTo>
                    <a:pt x="0" y="14"/>
                  </a:lnTo>
                  <a:lnTo>
                    <a:pt x="13" y="14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22" name="任意多边形 161">
              <a:extLst>
                <a:ext uri="{FF2B5EF4-FFF2-40B4-BE49-F238E27FC236}">
                  <a16:creationId xmlns:a16="http://schemas.microsoft.com/office/drawing/2014/main" id="{FBBAABB0-02DC-60D5-B796-F692CA69B34D}"/>
                </a:ext>
              </a:extLst>
            </p:cNvPr>
            <p:cNvSpPr/>
            <p:nvPr/>
          </p:nvSpPr>
          <p:spPr bwMode="auto">
            <a:xfrm>
              <a:off x="8543925" y="3867150"/>
              <a:ext cx="0" cy="139706"/>
            </a:xfrm>
            <a:custGeom>
              <a:avLst/>
              <a:gdLst>
                <a:gd name="T0" fmla="*/ 16 w 16"/>
                <a:gd name="T1" fmla="*/ 0 h 89"/>
                <a:gd name="T2" fmla="*/ 16 w 16"/>
                <a:gd name="T3" fmla="*/ 88 h 89"/>
                <a:gd name="T4" fmla="*/ 0 w 16"/>
                <a:gd name="T5" fmla="*/ 89 h 89"/>
                <a:gd name="T6" fmla="*/ 1 w 16"/>
                <a:gd name="T7" fmla="*/ 0 h 89"/>
                <a:gd name="T8" fmla="*/ 16 w 16"/>
                <a:gd name="T9" fmla="*/ 0 h 89"/>
                <a:gd name="T10" fmla="*/ 16 w 16"/>
                <a:gd name="T11" fmla="*/ 0 h 89"/>
                <a:gd name="connsiteX0" fmla="*/ 0 w 36000"/>
                <a:gd name="connsiteY0" fmla="*/ 10000 h 16472"/>
                <a:gd name="connsiteX1" fmla="*/ 625 w 36000"/>
                <a:gd name="connsiteY1" fmla="*/ 0 h 16472"/>
                <a:gd name="connsiteX2" fmla="*/ 10000 w 36000"/>
                <a:gd name="connsiteY2" fmla="*/ 0 h 16472"/>
                <a:gd name="connsiteX3" fmla="*/ 10000 w 36000"/>
                <a:gd name="connsiteY3" fmla="*/ 0 h 16472"/>
                <a:gd name="connsiteX4" fmla="*/ 10000 w 36000"/>
                <a:gd name="connsiteY4" fmla="*/ 9888 h 16472"/>
                <a:gd name="connsiteX5" fmla="*/ 36000 w 36000"/>
                <a:gd name="connsiteY5" fmla="*/ 16472 h 16472"/>
                <a:gd name="connsiteX0" fmla="*/ 0 w 10000"/>
                <a:gd name="connsiteY0" fmla="*/ 10000 h 10000"/>
                <a:gd name="connsiteX1" fmla="*/ 625 w 10000"/>
                <a:gd name="connsiteY1" fmla="*/ 0 h 10000"/>
                <a:gd name="connsiteX2" fmla="*/ 10000 w 10000"/>
                <a:gd name="connsiteY2" fmla="*/ 0 h 10000"/>
                <a:gd name="connsiteX3" fmla="*/ 10000 w 10000"/>
                <a:gd name="connsiteY3" fmla="*/ 0 h 10000"/>
                <a:gd name="connsiteX4" fmla="*/ 10000 w 10000"/>
                <a:gd name="connsiteY4" fmla="*/ 9888 h 10000"/>
                <a:gd name="connsiteX0" fmla="*/ 0 w 9375"/>
                <a:gd name="connsiteY0" fmla="*/ 0 h 9888"/>
                <a:gd name="connsiteX1" fmla="*/ 9375 w 9375"/>
                <a:gd name="connsiteY1" fmla="*/ 0 h 9888"/>
                <a:gd name="connsiteX2" fmla="*/ 9375 w 9375"/>
                <a:gd name="connsiteY2" fmla="*/ 0 h 9888"/>
                <a:gd name="connsiteX3" fmla="*/ 9375 w 9375"/>
                <a:gd name="connsiteY3" fmla="*/ 9888 h 9888"/>
                <a:gd name="connsiteX0" fmla="*/ 0 w 0"/>
                <a:gd name="connsiteY0" fmla="*/ 0 h 10000"/>
                <a:gd name="connsiteX1" fmla="*/ 0 w 0"/>
                <a:gd name="connsiteY1" fmla="*/ 0 h 10000"/>
                <a:gd name="connsiteX2" fmla="*/ 0 w 0"/>
                <a:gd name="connsiteY2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0000">
                  <a:moveTo>
                    <a:pt x="0" y="0"/>
                  </a:moveTo>
                  <a:lnTo>
                    <a:pt x="0" y="0"/>
                  </a:lnTo>
                  <a:lnTo>
                    <a:pt x="0" y="10000"/>
                  </a:lnTo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23" name="任意多边形 162">
              <a:extLst>
                <a:ext uri="{FF2B5EF4-FFF2-40B4-BE49-F238E27FC236}">
                  <a16:creationId xmlns:a16="http://schemas.microsoft.com/office/drawing/2014/main" id="{3EE01A3C-F6A7-B514-2ACF-7D88B55F6DBD}"/>
                </a:ext>
              </a:extLst>
            </p:cNvPr>
            <p:cNvSpPr/>
            <p:nvPr/>
          </p:nvSpPr>
          <p:spPr bwMode="auto">
            <a:xfrm>
              <a:off x="8416922" y="4276720"/>
              <a:ext cx="73028" cy="119068"/>
            </a:xfrm>
            <a:custGeom>
              <a:avLst/>
              <a:gdLst>
                <a:gd name="T0" fmla="*/ 46 w 60"/>
                <a:gd name="T1" fmla="*/ 0 h 84"/>
                <a:gd name="T2" fmla="*/ 60 w 60"/>
                <a:gd name="T3" fmla="*/ 9 h 84"/>
                <a:gd name="T4" fmla="*/ 14 w 60"/>
                <a:gd name="T5" fmla="*/ 84 h 84"/>
                <a:gd name="T6" fmla="*/ 0 w 60"/>
                <a:gd name="T7" fmla="*/ 76 h 84"/>
                <a:gd name="T8" fmla="*/ 46 w 60"/>
                <a:gd name="T9" fmla="*/ 0 h 84"/>
                <a:gd name="T10" fmla="*/ 46 w 60"/>
                <a:gd name="T11" fmla="*/ 0 h 84"/>
                <a:gd name="connsiteX0" fmla="*/ 7667 w 17267"/>
                <a:gd name="connsiteY0" fmla="*/ 0 h 10000"/>
                <a:gd name="connsiteX1" fmla="*/ 10000 w 17267"/>
                <a:gd name="connsiteY1" fmla="*/ 1071 h 10000"/>
                <a:gd name="connsiteX2" fmla="*/ 2333 w 17267"/>
                <a:gd name="connsiteY2" fmla="*/ 10000 h 10000"/>
                <a:gd name="connsiteX3" fmla="*/ 0 w 17267"/>
                <a:gd name="connsiteY3" fmla="*/ 9048 h 10000"/>
                <a:gd name="connsiteX4" fmla="*/ 7667 w 17267"/>
                <a:gd name="connsiteY4" fmla="*/ 0 h 10000"/>
                <a:gd name="connsiteX5" fmla="*/ 17267 w 17267"/>
                <a:gd name="connsiteY5" fmla="*/ 6857 h 10000"/>
                <a:gd name="connsiteX0" fmla="*/ 7667 w 17267"/>
                <a:gd name="connsiteY0" fmla="*/ 0 h 10000"/>
                <a:gd name="connsiteX1" fmla="*/ 10000 w 17267"/>
                <a:gd name="connsiteY1" fmla="*/ 1071 h 10000"/>
                <a:gd name="connsiteX2" fmla="*/ 2333 w 17267"/>
                <a:gd name="connsiteY2" fmla="*/ 10000 h 10000"/>
                <a:gd name="connsiteX3" fmla="*/ 0 w 17267"/>
                <a:gd name="connsiteY3" fmla="*/ 9048 h 10000"/>
                <a:gd name="connsiteX4" fmla="*/ 17267 w 17267"/>
                <a:gd name="connsiteY4" fmla="*/ 6857 h 10000"/>
                <a:gd name="connsiteX0" fmla="*/ 7667 w 10000"/>
                <a:gd name="connsiteY0" fmla="*/ 0 h 10000"/>
                <a:gd name="connsiteX1" fmla="*/ 10000 w 10000"/>
                <a:gd name="connsiteY1" fmla="*/ 1071 h 10000"/>
                <a:gd name="connsiteX2" fmla="*/ 2333 w 10000"/>
                <a:gd name="connsiteY2" fmla="*/ 10000 h 10000"/>
                <a:gd name="connsiteX3" fmla="*/ 0 w 10000"/>
                <a:gd name="connsiteY3" fmla="*/ 9048 h 10000"/>
                <a:gd name="connsiteX0" fmla="*/ 10000 w 10000"/>
                <a:gd name="connsiteY0" fmla="*/ 0 h 8929"/>
                <a:gd name="connsiteX1" fmla="*/ 2333 w 10000"/>
                <a:gd name="connsiteY1" fmla="*/ 8929 h 8929"/>
                <a:gd name="connsiteX2" fmla="*/ 0 w 10000"/>
                <a:gd name="connsiteY2" fmla="*/ 7977 h 8929"/>
                <a:gd name="connsiteX0" fmla="*/ 7667 w 7667"/>
                <a:gd name="connsiteY0" fmla="*/ 0 h 10000"/>
                <a:gd name="connsiteX1" fmla="*/ 0 w 7667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67" h="10000">
                  <a:moveTo>
                    <a:pt x="7667" y="0"/>
                  </a:moveTo>
                  <a:lnTo>
                    <a:pt x="0" y="10000"/>
                  </a:lnTo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24" name="任意多边形 163">
              <a:extLst>
                <a:ext uri="{FF2B5EF4-FFF2-40B4-BE49-F238E27FC236}">
                  <a16:creationId xmlns:a16="http://schemas.microsoft.com/office/drawing/2014/main" id="{5069D1D3-1BFD-7034-C5D3-E0F2BA7AC7A0}"/>
                </a:ext>
              </a:extLst>
            </p:cNvPr>
            <p:cNvSpPr/>
            <p:nvPr/>
          </p:nvSpPr>
          <p:spPr bwMode="auto">
            <a:xfrm>
              <a:off x="8230781" y="4675963"/>
              <a:ext cx="51207" cy="130988"/>
            </a:xfrm>
            <a:custGeom>
              <a:avLst/>
              <a:gdLst>
                <a:gd name="T0" fmla="*/ 35 w 51"/>
                <a:gd name="T1" fmla="*/ 0 h 96"/>
                <a:gd name="T2" fmla="*/ 33 w 51"/>
                <a:gd name="T3" fmla="*/ 6 h 96"/>
                <a:gd name="T4" fmla="*/ 0 w 51"/>
                <a:gd name="T5" fmla="*/ 90 h 96"/>
                <a:gd name="T6" fmla="*/ 16 w 51"/>
                <a:gd name="T7" fmla="*/ 96 h 96"/>
                <a:gd name="T8" fmla="*/ 48 w 51"/>
                <a:gd name="T9" fmla="*/ 13 h 96"/>
                <a:gd name="T10" fmla="*/ 51 w 51"/>
                <a:gd name="T11" fmla="*/ 7 h 96"/>
                <a:gd name="T12" fmla="*/ 35 w 51"/>
                <a:gd name="T13" fmla="*/ 0 h 96"/>
                <a:gd name="connsiteX0" fmla="*/ 0 w 12255"/>
                <a:gd name="connsiteY0" fmla="*/ 9375 h 15847"/>
                <a:gd name="connsiteX1" fmla="*/ 3137 w 12255"/>
                <a:gd name="connsiteY1" fmla="*/ 10000 h 15847"/>
                <a:gd name="connsiteX2" fmla="*/ 9412 w 12255"/>
                <a:gd name="connsiteY2" fmla="*/ 1354 h 15847"/>
                <a:gd name="connsiteX3" fmla="*/ 10000 w 12255"/>
                <a:gd name="connsiteY3" fmla="*/ 729 h 15847"/>
                <a:gd name="connsiteX4" fmla="*/ 6863 w 12255"/>
                <a:gd name="connsiteY4" fmla="*/ 0 h 15847"/>
                <a:gd name="connsiteX5" fmla="*/ 6471 w 12255"/>
                <a:gd name="connsiteY5" fmla="*/ 625 h 15847"/>
                <a:gd name="connsiteX6" fmla="*/ 12255 w 12255"/>
                <a:gd name="connsiteY6" fmla="*/ 15847 h 15847"/>
                <a:gd name="connsiteX0" fmla="*/ 0 w 10000"/>
                <a:gd name="connsiteY0" fmla="*/ 9375 h 10000"/>
                <a:gd name="connsiteX1" fmla="*/ 3137 w 10000"/>
                <a:gd name="connsiteY1" fmla="*/ 10000 h 10000"/>
                <a:gd name="connsiteX2" fmla="*/ 9412 w 10000"/>
                <a:gd name="connsiteY2" fmla="*/ 1354 h 10000"/>
                <a:gd name="connsiteX3" fmla="*/ 10000 w 10000"/>
                <a:gd name="connsiteY3" fmla="*/ 729 h 10000"/>
                <a:gd name="connsiteX4" fmla="*/ 6863 w 10000"/>
                <a:gd name="connsiteY4" fmla="*/ 0 h 10000"/>
                <a:gd name="connsiteX5" fmla="*/ 6471 w 10000"/>
                <a:gd name="connsiteY5" fmla="*/ 625 h 10000"/>
                <a:gd name="connsiteX0" fmla="*/ 0 w 10000"/>
                <a:gd name="connsiteY0" fmla="*/ 9375 h 10000"/>
                <a:gd name="connsiteX1" fmla="*/ 3137 w 10000"/>
                <a:gd name="connsiteY1" fmla="*/ 10000 h 10000"/>
                <a:gd name="connsiteX2" fmla="*/ 9412 w 10000"/>
                <a:gd name="connsiteY2" fmla="*/ 1354 h 10000"/>
                <a:gd name="connsiteX3" fmla="*/ 10000 w 10000"/>
                <a:gd name="connsiteY3" fmla="*/ 729 h 10000"/>
                <a:gd name="connsiteX4" fmla="*/ 6863 w 10000"/>
                <a:gd name="connsiteY4" fmla="*/ 0 h 10000"/>
                <a:gd name="connsiteX0" fmla="*/ 0 w 10000"/>
                <a:gd name="connsiteY0" fmla="*/ 8646 h 9271"/>
                <a:gd name="connsiteX1" fmla="*/ 3137 w 10000"/>
                <a:gd name="connsiteY1" fmla="*/ 9271 h 9271"/>
                <a:gd name="connsiteX2" fmla="*/ 9412 w 10000"/>
                <a:gd name="connsiteY2" fmla="*/ 625 h 9271"/>
                <a:gd name="connsiteX3" fmla="*/ 10000 w 10000"/>
                <a:gd name="connsiteY3" fmla="*/ 0 h 9271"/>
                <a:gd name="connsiteX0" fmla="*/ 0 w 6863"/>
                <a:gd name="connsiteY0" fmla="*/ 10000 h 10000"/>
                <a:gd name="connsiteX1" fmla="*/ 6275 w 6863"/>
                <a:gd name="connsiteY1" fmla="*/ 674 h 10000"/>
                <a:gd name="connsiteX2" fmla="*/ 6863 w 6863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63" h="10000">
                  <a:moveTo>
                    <a:pt x="0" y="10000"/>
                  </a:moveTo>
                  <a:cubicBezTo>
                    <a:pt x="1961" y="6854"/>
                    <a:pt x="4118" y="3708"/>
                    <a:pt x="6275" y="674"/>
                  </a:cubicBezTo>
                  <a:cubicBezTo>
                    <a:pt x="6471" y="450"/>
                    <a:pt x="6667" y="112"/>
                    <a:pt x="6863" y="0"/>
                  </a:cubicBezTo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25" name="任意多边形 164">
              <a:extLst>
                <a:ext uri="{FF2B5EF4-FFF2-40B4-BE49-F238E27FC236}">
                  <a16:creationId xmlns:a16="http://schemas.microsoft.com/office/drawing/2014/main" id="{CF8781ED-9C11-762A-46FC-D71F278EC72B}"/>
                </a:ext>
              </a:extLst>
            </p:cNvPr>
            <p:cNvSpPr/>
            <p:nvPr/>
          </p:nvSpPr>
          <p:spPr bwMode="auto">
            <a:xfrm>
              <a:off x="8195775" y="5616107"/>
              <a:ext cx="49605" cy="136994"/>
            </a:xfrm>
            <a:custGeom>
              <a:avLst/>
              <a:gdLst>
                <a:gd name="T0" fmla="*/ 0 w 49"/>
                <a:gd name="T1" fmla="*/ 90 h 97"/>
                <a:gd name="T2" fmla="*/ 30 w 49"/>
                <a:gd name="T3" fmla="*/ 7 h 97"/>
                <a:gd name="T4" fmla="*/ 32 w 49"/>
                <a:gd name="T5" fmla="*/ 0 h 97"/>
                <a:gd name="T6" fmla="*/ 49 w 49"/>
                <a:gd name="T7" fmla="*/ 4 h 97"/>
                <a:gd name="T8" fmla="*/ 47 w 49"/>
                <a:gd name="T9" fmla="*/ 11 h 97"/>
                <a:gd name="T10" fmla="*/ 16 w 49"/>
                <a:gd name="T11" fmla="*/ 97 h 97"/>
                <a:gd name="T12" fmla="*/ 0 w 49"/>
                <a:gd name="T13" fmla="*/ 90 h 97"/>
                <a:gd name="connsiteX0" fmla="*/ 0 w 12800"/>
                <a:gd name="connsiteY0" fmla="*/ 9278 h 15678"/>
                <a:gd name="connsiteX1" fmla="*/ 6122 w 12800"/>
                <a:gd name="connsiteY1" fmla="*/ 722 h 15678"/>
                <a:gd name="connsiteX2" fmla="*/ 6531 w 12800"/>
                <a:gd name="connsiteY2" fmla="*/ 0 h 15678"/>
                <a:gd name="connsiteX3" fmla="*/ 10000 w 12800"/>
                <a:gd name="connsiteY3" fmla="*/ 412 h 15678"/>
                <a:gd name="connsiteX4" fmla="*/ 9592 w 12800"/>
                <a:gd name="connsiteY4" fmla="*/ 1134 h 15678"/>
                <a:gd name="connsiteX5" fmla="*/ 3265 w 12800"/>
                <a:gd name="connsiteY5" fmla="*/ 10000 h 15678"/>
                <a:gd name="connsiteX6" fmla="*/ 12800 w 12800"/>
                <a:gd name="connsiteY6" fmla="*/ 15678 h 15678"/>
                <a:gd name="connsiteX0" fmla="*/ 0 w 10000"/>
                <a:gd name="connsiteY0" fmla="*/ 9278 h 10000"/>
                <a:gd name="connsiteX1" fmla="*/ 6122 w 10000"/>
                <a:gd name="connsiteY1" fmla="*/ 722 h 10000"/>
                <a:gd name="connsiteX2" fmla="*/ 6531 w 10000"/>
                <a:gd name="connsiteY2" fmla="*/ 0 h 10000"/>
                <a:gd name="connsiteX3" fmla="*/ 10000 w 10000"/>
                <a:gd name="connsiteY3" fmla="*/ 412 h 10000"/>
                <a:gd name="connsiteX4" fmla="*/ 9592 w 10000"/>
                <a:gd name="connsiteY4" fmla="*/ 1134 h 10000"/>
                <a:gd name="connsiteX5" fmla="*/ 3265 w 10000"/>
                <a:gd name="connsiteY5" fmla="*/ 10000 h 10000"/>
                <a:gd name="connsiteX0" fmla="*/ 2857 w 6735"/>
                <a:gd name="connsiteY0" fmla="*/ 722 h 10000"/>
                <a:gd name="connsiteX1" fmla="*/ 3266 w 6735"/>
                <a:gd name="connsiteY1" fmla="*/ 0 h 10000"/>
                <a:gd name="connsiteX2" fmla="*/ 6735 w 6735"/>
                <a:gd name="connsiteY2" fmla="*/ 412 h 10000"/>
                <a:gd name="connsiteX3" fmla="*/ 6327 w 6735"/>
                <a:gd name="connsiteY3" fmla="*/ 1134 h 10000"/>
                <a:gd name="connsiteX4" fmla="*/ 0 w 6735"/>
                <a:gd name="connsiteY4" fmla="*/ 10000 h 10000"/>
                <a:gd name="connsiteX0" fmla="*/ 4242 w 10310"/>
                <a:gd name="connsiteY0" fmla="*/ 320 h 9598"/>
                <a:gd name="connsiteX1" fmla="*/ 10000 w 10310"/>
                <a:gd name="connsiteY1" fmla="*/ 10 h 9598"/>
                <a:gd name="connsiteX2" fmla="*/ 9394 w 10310"/>
                <a:gd name="connsiteY2" fmla="*/ 732 h 9598"/>
                <a:gd name="connsiteX3" fmla="*/ 0 w 10310"/>
                <a:gd name="connsiteY3" fmla="*/ 9598 h 9598"/>
                <a:gd name="connsiteX0" fmla="*/ 9699 w 10000"/>
                <a:gd name="connsiteY0" fmla="*/ 0 h 9990"/>
                <a:gd name="connsiteX1" fmla="*/ 9112 w 10000"/>
                <a:gd name="connsiteY1" fmla="*/ 753 h 9990"/>
                <a:gd name="connsiteX2" fmla="*/ 0 w 10000"/>
                <a:gd name="connsiteY2" fmla="*/ 9990 h 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9990">
                  <a:moveTo>
                    <a:pt x="9699" y="0"/>
                  </a:moveTo>
                  <a:cubicBezTo>
                    <a:pt x="10532" y="72"/>
                    <a:pt x="9405" y="323"/>
                    <a:pt x="9112" y="753"/>
                  </a:cubicBezTo>
                  <a:cubicBezTo>
                    <a:pt x="6760" y="3975"/>
                    <a:pt x="3821" y="6982"/>
                    <a:pt x="0" y="9990"/>
                  </a:cubicBezTo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26" name="任意多边形 165">
              <a:extLst>
                <a:ext uri="{FF2B5EF4-FFF2-40B4-BE49-F238E27FC236}">
                  <a16:creationId xmlns:a16="http://schemas.microsoft.com/office/drawing/2014/main" id="{BE5C87FF-D6CC-4398-1C91-BC1696AB42B4}"/>
                </a:ext>
              </a:extLst>
            </p:cNvPr>
            <p:cNvSpPr/>
            <p:nvPr/>
          </p:nvSpPr>
          <p:spPr bwMode="auto">
            <a:xfrm>
              <a:off x="7835897" y="6192841"/>
              <a:ext cx="84137" cy="104772"/>
            </a:xfrm>
            <a:custGeom>
              <a:avLst/>
              <a:gdLst>
                <a:gd name="T0" fmla="*/ 0 w 65"/>
                <a:gd name="T1" fmla="*/ 66 h 76"/>
                <a:gd name="T2" fmla="*/ 53 w 65"/>
                <a:gd name="T3" fmla="*/ 0 h 76"/>
                <a:gd name="T4" fmla="*/ 65 w 65"/>
                <a:gd name="T5" fmla="*/ 10 h 76"/>
                <a:gd name="T6" fmla="*/ 12 w 65"/>
                <a:gd name="T7" fmla="*/ 76 h 76"/>
                <a:gd name="T8" fmla="*/ 0 w 65"/>
                <a:gd name="T9" fmla="*/ 66 h 76"/>
                <a:gd name="T10" fmla="*/ 0 w 65"/>
                <a:gd name="T11" fmla="*/ 66 h 76"/>
                <a:gd name="connsiteX0" fmla="*/ 8154 w 17015"/>
                <a:gd name="connsiteY0" fmla="*/ 0 h 10000"/>
                <a:gd name="connsiteX1" fmla="*/ 10000 w 17015"/>
                <a:gd name="connsiteY1" fmla="*/ 1316 h 10000"/>
                <a:gd name="connsiteX2" fmla="*/ 1846 w 17015"/>
                <a:gd name="connsiteY2" fmla="*/ 10000 h 10000"/>
                <a:gd name="connsiteX3" fmla="*/ 0 w 17015"/>
                <a:gd name="connsiteY3" fmla="*/ 8684 h 10000"/>
                <a:gd name="connsiteX4" fmla="*/ 0 w 17015"/>
                <a:gd name="connsiteY4" fmla="*/ 8684 h 10000"/>
                <a:gd name="connsiteX5" fmla="*/ 17015 w 17015"/>
                <a:gd name="connsiteY5" fmla="*/ 7579 h 10000"/>
                <a:gd name="connsiteX0" fmla="*/ 10000 w 17015"/>
                <a:gd name="connsiteY0" fmla="*/ 0 h 8684"/>
                <a:gd name="connsiteX1" fmla="*/ 1846 w 17015"/>
                <a:gd name="connsiteY1" fmla="*/ 8684 h 8684"/>
                <a:gd name="connsiteX2" fmla="*/ 0 w 17015"/>
                <a:gd name="connsiteY2" fmla="*/ 7368 h 8684"/>
                <a:gd name="connsiteX3" fmla="*/ 0 w 17015"/>
                <a:gd name="connsiteY3" fmla="*/ 7368 h 8684"/>
                <a:gd name="connsiteX4" fmla="*/ 17015 w 17015"/>
                <a:gd name="connsiteY4" fmla="*/ 6263 h 8684"/>
                <a:gd name="connsiteX0" fmla="*/ 5877 w 5877"/>
                <a:gd name="connsiteY0" fmla="*/ 0 h 10000"/>
                <a:gd name="connsiteX1" fmla="*/ 1085 w 5877"/>
                <a:gd name="connsiteY1" fmla="*/ 10000 h 10000"/>
                <a:gd name="connsiteX2" fmla="*/ 0 w 5877"/>
                <a:gd name="connsiteY2" fmla="*/ 8485 h 10000"/>
                <a:gd name="connsiteX3" fmla="*/ 0 w 5877"/>
                <a:gd name="connsiteY3" fmla="*/ 8485 h 10000"/>
                <a:gd name="connsiteX0" fmla="*/ 10000 w 10000"/>
                <a:gd name="connsiteY0" fmla="*/ 0 h 10000"/>
                <a:gd name="connsiteX1" fmla="*/ 1846 w 10000"/>
                <a:gd name="connsiteY1" fmla="*/ 10000 h 10000"/>
                <a:gd name="connsiteX2" fmla="*/ 0 w 10000"/>
                <a:gd name="connsiteY2" fmla="*/ 8485 h 10000"/>
                <a:gd name="connsiteX0" fmla="*/ 8154 w 8154"/>
                <a:gd name="connsiteY0" fmla="*/ 0 h 10000"/>
                <a:gd name="connsiteX1" fmla="*/ 0 w 8154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4" h="10000">
                  <a:moveTo>
                    <a:pt x="8154" y="0"/>
                  </a:moveTo>
                  <a:lnTo>
                    <a:pt x="0" y="10000"/>
                  </a:lnTo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27" name="任意多边形 166">
              <a:extLst>
                <a:ext uri="{FF2B5EF4-FFF2-40B4-BE49-F238E27FC236}">
                  <a16:creationId xmlns:a16="http://schemas.microsoft.com/office/drawing/2014/main" id="{3A2EA3F1-F8B2-BB66-3ED3-14BC2AEBD009}"/>
                </a:ext>
              </a:extLst>
            </p:cNvPr>
            <p:cNvSpPr/>
            <p:nvPr/>
          </p:nvSpPr>
          <p:spPr bwMode="auto">
            <a:xfrm>
              <a:off x="7032625" y="5654562"/>
              <a:ext cx="24394" cy="121832"/>
            </a:xfrm>
            <a:custGeom>
              <a:avLst/>
              <a:gdLst>
                <a:gd name="T0" fmla="*/ 0 w 35"/>
                <a:gd name="T1" fmla="*/ 84 h 93"/>
                <a:gd name="T2" fmla="*/ 5 w 35"/>
                <a:gd name="T3" fmla="*/ 75 h 93"/>
                <a:gd name="T4" fmla="*/ 16 w 35"/>
                <a:gd name="T5" fmla="*/ 1 h 93"/>
                <a:gd name="T6" fmla="*/ 33 w 35"/>
                <a:gd name="T7" fmla="*/ 0 h 93"/>
                <a:gd name="T8" fmla="*/ 20 w 35"/>
                <a:gd name="T9" fmla="*/ 82 h 93"/>
                <a:gd name="T10" fmla="*/ 15 w 35"/>
                <a:gd name="T11" fmla="*/ 93 h 93"/>
                <a:gd name="T12" fmla="*/ 0 w 35"/>
                <a:gd name="T13" fmla="*/ 84 h 93"/>
                <a:gd name="connsiteX0" fmla="*/ 9429 w 26883"/>
                <a:gd name="connsiteY0" fmla="*/ 0 h 10000"/>
                <a:gd name="connsiteX1" fmla="*/ 5714 w 26883"/>
                <a:gd name="connsiteY1" fmla="*/ 8817 h 10000"/>
                <a:gd name="connsiteX2" fmla="*/ 4286 w 26883"/>
                <a:gd name="connsiteY2" fmla="*/ 10000 h 10000"/>
                <a:gd name="connsiteX3" fmla="*/ 0 w 26883"/>
                <a:gd name="connsiteY3" fmla="*/ 9032 h 10000"/>
                <a:gd name="connsiteX4" fmla="*/ 1429 w 26883"/>
                <a:gd name="connsiteY4" fmla="*/ 8065 h 10000"/>
                <a:gd name="connsiteX5" fmla="*/ 4571 w 26883"/>
                <a:gd name="connsiteY5" fmla="*/ 108 h 10000"/>
                <a:gd name="connsiteX6" fmla="*/ 26883 w 26883"/>
                <a:gd name="connsiteY6" fmla="*/ 6698 h 10000"/>
                <a:gd name="connsiteX0" fmla="*/ 9429 w 9592"/>
                <a:gd name="connsiteY0" fmla="*/ 0 h 10000"/>
                <a:gd name="connsiteX1" fmla="*/ 5714 w 9592"/>
                <a:gd name="connsiteY1" fmla="*/ 8817 h 10000"/>
                <a:gd name="connsiteX2" fmla="*/ 4286 w 9592"/>
                <a:gd name="connsiteY2" fmla="*/ 10000 h 10000"/>
                <a:gd name="connsiteX3" fmla="*/ 0 w 9592"/>
                <a:gd name="connsiteY3" fmla="*/ 9032 h 10000"/>
                <a:gd name="connsiteX4" fmla="*/ 1429 w 9592"/>
                <a:gd name="connsiteY4" fmla="*/ 8065 h 10000"/>
                <a:gd name="connsiteX5" fmla="*/ 4571 w 9592"/>
                <a:gd name="connsiteY5" fmla="*/ 108 h 10000"/>
                <a:gd name="connsiteX0" fmla="*/ 5957 w 5957"/>
                <a:gd name="connsiteY0" fmla="*/ 8709 h 9892"/>
                <a:gd name="connsiteX1" fmla="*/ 4468 w 5957"/>
                <a:gd name="connsiteY1" fmla="*/ 9892 h 9892"/>
                <a:gd name="connsiteX2" fmla="*/ 0 w 5957"/>
                <a:gd name="connsiteY2" fmla="*/ 8924 h 9892"/>
                <a:gd name="connsiteX3" fmla="*/ 1490 w 5957"/>
                <a:gd name="connsiteY3" fmla="*/ 7957 h 9892"/>
                <a:gd name="connsiteX4" fmla="*/ 4765 w 5957"/>
                <a:gd name="connsiteY4" fmla="*/ 0 h 9892"/>
                <a:gd name="connsiteX0" fmla="*/ 10000 w 10000"/>
                <a:gd name="connsiteY0" fmla="*/ 8804 h 9052"/>
                <a:gd name="connsiteX1" fmla="*/ 0 w 10000"/>
                <a:gd name="connsiteY1" fmla="*/ 9021 h 9052"/>
                <a:gd name="connsiteX2" fmla="*/ 2501 w 10000"/>
                <a:gd name="connsiteY2" fmla="*/ 8044 h 9052"/>
                <a:gd name="connsiteX3" fmla="*/ 7999 w 10000"/>
                <a:gd name="connsiteY3" fmla="*/ 0 h 9052"/>
                <a:gd name="connsiteX0" fmla="*/ 0 w 8149"/>
                <a:gd name="connsiteY0" fmla="*/ 9966 h 9966"/>
                <a:gd name="connsiteX1" fmla="*/ 2501 w 8149"/>
                <a:gd name="connsiteY1" fmla="*/ 8886 h 9966"/>
                <a:gd name="connsiteX2" fmla="*/ 7999 w 8149"/>
                <a:gd name="connsiteY2" fmla="*/ 0 h 9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49" h="9966">
                  <a:moveTo>
                    <a:pt x="0" y="9966"/>
                  </a:moveTo>
                  <a:cubicBezTo>
                    <a:pt x="1499" y="9367"/>
                    <a:pt x="999" y="9486"/>
                    <a:pt x="2501" y="8886"/>
                  </a:cubicBezTo>
                  <a:cubicBezTo>
                    <a:pt x="7999" y="6244"/>
                    <a:pt x="8501" y="3002"/>
                    <a:pt x="7999" y="0"/>
                  </a:cubicBezTo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28" name="任意多边形 167">
              <a:extLst>
                <a:ext uri="{FF2B5EF4-FFF2-40B4-BE49-F238E27FC236}">
                  <a16:creationId xmlns:a16="http://schemas.microsoft.com/office/drawing/2014/main" id="{B1EADE65-9403-6633-E334-37EFF3430CCB}"/>
                </a:ext>
              </a:extLst>
            </p:cNvPr>
            <p:cNvSpPr/>
            <p:nvPr/>
          </p:nvSpPr>
          <p:spPr bwMode="auto">
            <a:xfrm>
              <a:off x="6924675" y="5170733"/>
              <a:ext cx="56970" cy="107705"/>
            </a:xfrm>
            <a:custGeom>
              <a:avLst/>
              <a:gdLst>
                <a:gd name="T0" fmla="*/ 38 w 54"/>
                <a:gd name="T1" fmla="*/ 85 h 85"/>
                <a:gd name="T2" fmla="*/ 54 w 54"/>
                <a:gd name="T3" fmla="*/ 81 h 85"/>
                <a:gd name="T4" fmla="*/ 52 w 54"/>
                <a:gd name="T5" fmla="*/ 74 h 85"/>
                <a:gd name="T6" fmla="*/ 13 w 54"/>
                <a:gd name="T7" fmla="*/ 0 h 85"/>
                <a:gd name="T8" fmla="*/ 0 w 54"/>
                <a:gd name="T9" fmla="*/ 12 h 85"/>
                <a:gd name="T10" fmla="*/ 36 w 54"/>
                <a:gd name="T11" fmla="*/ 78 h 85"/>
                <a:gd name="T12" fmla="*/ 38 w 54"/>
                <a:gd name="T13" fmla="*/ 85 h 85"/>
                <a:gd name="connsiteX0" fmla="*/ 9630 w 20924"/>
                <a:gd name="connsiteY0" fmla="*/ 8706 h 15997"/>
                <a:gd name="connsiteX1" fmla="*/ 2407 w 20924"/>
                <a:gd name="connsiteY1" fmla="*/ 0 h 15997"/>
                <a:gd name="connsiteX2" fmla="*/ 0 w 20924"/>
                <a:gd name="connsiteY2" fmla="*/ 1412 h 15997"/>
                <a:gd name="connsiteX3" fmla="*/ 6667 w 20924"/>
                <a:gd name="connsiteY3" fmla="*/ 9176 h 15997"/>
                <a:gd name="connsiteX4" fmla="*/ 7037 w 20924"/>
                <a:gd name="connsiteY4" fmla="*/ 10000 h 15997"/>
                <a:gd name="connsiteX5" fmla="*/ 10000 w 20924"/>
                <a:gd name="connsiteY5" fmla="*/ 9529 h 15997"/>
                <a:gd name="connsiteX6" fmla="*/ 20924 w 20924"/>
                <a:gd name="connsiteY6" fmla="*/ 15997 h 15997"/>
                <a:gd name="connsiteX0" fmla="*/ 9630 w 10000"/>
                <a:gd name="connsiteY0" fmla="*/ 8706 h 10000"/>
                <a:gd name="connsiteX1" fmla="*/ 2407 w 10000"/>
                <a:gd name="connsiteY1" fmla="*/ 0 h 10000"/>
                <a:gd name="connsiteX2" fmla="*/ 0 w 10000"/>
                <a:gd name="connsiteY2" fmla="*/ 1412 h 10000"/>
                <a:gd name="connsiteX3" fmla="*/ 6667 w 10000"/>
                <a:gd name="connsiteY3" fmla="*/ 9176 h 10000"/>
                <a:gd name="connsiteX4" fmla="*/ 7037 w 10000"/>
                <a:gd name="connsiteY4" fmla="*/ 10000 h 10000"/>
                <a:gd name="connsiteX5" fmla="*/ 10000 w 10000"/>
                <a:gd name="connsiteY5" fmla="*/ 9529 h 10000"/>
                <a:gd name="connsiteX0" fmla="*/ 9630 w 9630"/>
                <a:gd name="connsiteY0" fmla="*/ 8706 h 10000"/>
                <a:gd name="connsiteX1" fmla="*/ 2407 w 9630"/>
                <a:gd name="connsiteY1" fmla="*/ 0 h 10000"/>
                <a:gd name="connsiteX2" fmla="*/ 0 w 9630"/>
                <a:gd name="connsiteY2" fmla="*/ 1412 h 10000"/>
                <a:gd name="connsiteX3" fmla="*/ 6667 w 9630"/>
                <a:gd name="connsiteY3" fmla="*/ 9176 h 10000"/>
                <a:gd name="connsiteX4" fmla="*/ 7037 w 9630"/>
                <a:gd name="connsiteY4" fmla="*/ 10000 h 10000"/>
                <a:gd name="connsiteX0" fmla="*/ 2499 w 7307"/>
                <a:gd name="connsiteY0" fmla="*/ 0 h 10000"/>
                <a:gd name="connsiteX1" fmla="*/ 0 w 7307"/>
                <a:gd name="connsiteY1" fmla="*/ 1412 h 10000"/>
                <a:gd name="connsiteX2" fmla="*/ 6923 w 7307"/>
                <a:gd name="connsiteY2" fmla="*/ 9176 h 10000"/>
                <a:gd name="connsiteX3" fmla="*/ 7307 w 7307"/>
                <a:gd name="connsiteY3" fmla="*/ 10000 h 10000"/>
                <a:gd name="connsiteX0" fmla="*/ 0 w 10000"/>
                <a:gd name="connsiteY0" fmla="*/ 0 h 8588"/>
                <a:gd name="connsiteX1" fmla="*/ 9474 w 10000"/>
                <a:gd name="connsiteY1" fmla="*/ 7764 h 8588"/>
                <a:gd name="connsiteX2" fmla="*/ 10000 w 10000"/>
                <a:gd name="connsiteY2" fmla="*/ 8588 h 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8588">
                  <a:moveTo>
                    <a:pt x="0" y="0"/>
                  </a:moveTo>
                  <a:cubicBezTo>
                    <a:pt x="4474" y="2235"/>
                    <a:pt x="7631" y="4823"/>
                    <a:pt x="9474" y="7764"/>
                  </a:cubicBezTo>
                  <a:cubicBezTo>
                    <a:pt x="9474" y="8000"/>
                    <a:pt x="9737" y="8353"/>
                    <a:pt x="10000" y="8588"/>
                  </a:cubicBezTo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29" name="任意多边形 168">
              <a:extLst>
                <a:ext uri="{FF2B5EF4-FFF2-40B4-BE49-F238E27FC236}">
                  <a16:creationId xmlns:a16="http://schemas.microsoft.com/office/drawing/2014/main" id="{FD01DCE1-84DA-D24F-FA15-90045831E745}"/>
                </a:ext>
              </a:extLst>
            </p:cNvPr>
            <p:cNvSpPr/>
            <p:nvPr/>
          </p:nvSpPr>
          <p:spPr bwMode="auto">
            <a:xfrm>
              <a:off x="6796002" y="6330950"/>
              <a:ext cx="8687" cy="136525"/>
            </a:xfrm>
            <a:custGeom>
              <a:avLst/>
              <a:gdLst>
                <a:gd name="T0" fmla="*/ 2 w 24"/>
                <a:gd name="T1" fmla="*/ 0 h 93"/>
                <a:gd name="T2" fmla="*/ 6 w 24"/>
                <a:gd name="T3" fmla="*/ 85 h 93"/>
                <a:gd name="T4" fmla="*/ 7 w 24"/>
                <a:gd name="T5" fmla="*/ 93 h 93"/>
                <a:gd name="T6" fmla="*/ 24 w 24"/>
                <a:gd name="T7" fmla="*/ 90 h 93"/>
                <a:gd name="T8" fmla="*/ 23 w 24"/>
                <a:gd name="T9" fmla="*/ 87 h 93"/>
                <a:gd name="T10" fmla="*/ 19 w 24"/>
                <a:gd name="T11" fmla="*/ 1 h 93"/>
                <a:gd name="T12" fmla="*/ 2 w 24"/>
                <a:gd name="T13" fmla="*/ 0 h 93"/>
                <a:gd name="connsiteX0" fmla="*/ 7487 w 33669"/>
                <a:gd name="connsiteY0" fmla="*/ 108 h 10000"/>
                <a:gd name="connsiteX1" fmla="*/ 403 w 33669"/>
                <a:gd name="connsiteY1" fmla="*/ 0 h 10000"/>
                <a:gd name="connsiteX2" fmla="*/ 2070 w 33669"/>
                <a:gd name="connsiteY2" fmla="*/ 9140 h 10000"/>
                <a:gd name="connsiteX3" fmla="*/ 2487 w 33669"/>
                <a:gd name="connsiteY3" fmla="*/ 10000 h 10000"/>
                <a:gd name="connsiteX4" fmla="*/ 9570 w 33669"/>
                <a:gd name="connsiteY4" fmla="*/ 9677 h 10000"/>
                <a:gd name="connsiteX5" fmla="*/ 9153 w 33669"/>
                <a:gd name="connsiteY5" fmla="*/ 9355 h 10000"/>
                <a:gd name="connsiteX6" fmla="*/ 33669 w 33669"/>
                <a:gd name="connsiteY6" fmla="*/ 6806 h 10000"/>
                <a:gd name="connsiteX0" fmla="*/ 7487 w 9570"/>
                <a:gd name="connsiteY0" fmla="*/ 108 h 10000"/>
                <a:gd name="connsiteX1" fmla="*/ 403 w 9570"/>
                <a:gd name="connsiteY1" fmla="*/ 0 h 10000"/>
                <a:gd name="connsiteX2" fmla="*/ 2070 w 9570"/>
                <a:gd name="connsiteY2" fmla="*/ 9140 h 10000"/>
                <a:gd name="connsiteX3" fmla="*/ 2487 w 9570"/>
                <a:gd name="connsiteY3" fmla="*/ 10000 h 10000"/>
                <a:gd name="connsiteX4" fmla="*/ 9570 w 9570"/>
                <a:gd name="connsiteY4" fmla="*/ 9677 h 10000"/>
                <a:gd name="connsiteX5" fmla="*/ 9153 w 9570"/>
                <a:gd name="connsiteY5" fmla="*/ 9355 h 10000"/>
                <a:gd name="connsiteX0" fmla="*/ 421 w 10000"/>
                <a:gd name="connsiteY0" fmla="*/ 0 h 10000"/>
                <a:gd name="connsiteX1" fmla="*/ 2163 w 10000"/>
                <a:gd name="connsiteY1" fmla="*/ 9140 h 10000"/>
                <a:gd name="connsiteX2" fmla="*/ 2599 w 10000"/>
                <a:gd name="connsiteY2" fmla="*/ 10000 h 10000"/>
                <a:gd name="connsiteX3" fmla="*/ 10000 w 10000"/>
                <a:gd name="connsiteY3" fmla="*/ 9677 h 10000"/>
                <a:gd name="connsiteX4" fmla="*/ 9564 w 10000"/>
                <a:gd name="connsiteY4" fmla="*/ 9355 h 10000"/>
                <a:gd name="connsiteX0" fmla="*/ 421 w 10000"/>
                <a:gd name="connsiteY0" fmla="*/ 0 h 10000"/>
                <a:gd name="connsiteX1" fmla="*/ 2163 w 10000"/>
                <a:gd name="connsiteY1" fmla="*/ 9140 h 10000"/>
                <a:gd name="connsiteX2" fmla="*/ 2599 w 10000"/>
                <a:gd name="connsiteY2" fmla="*/ 10000 h 10000"/>
                <a:gd name="connsiteX3" fmla="*/ 10000 w 10000"/>
                <a:gd name="connsiteY3" fmla="*/ 9677 h 10000"/>
                <a:gd name="connsiteX0" fmla="*/ 421 w 2599"/>
                <a:gd name="connsiteY0" fmla="*/ 0 h 10000"/>
                <a:gd name="connsiteX1" fmla="*/ 2163 w 2599"/>
                <a:gd name="connsiteY1" fmla="*/ 9140 h 10000"/>
                <a:gd name="connsiteX2" fmla="*/ 2599 w 2599"/>
                <a:gd name="connsiteY2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9" h="10000">
                  <a:moveTo>
                    <a:pt x="421" y="0"/>
                  </a:moveTo>
                  <a:cubicBezTo>
                    <a:pt x="-449" y="3011"/>
                    <a:pt x="-14" y="6129"/>
                    <a:pt x="2163" y="9140"/>
                  </a:cubicBezTo>
                  <a:cubicBezTo>
                    <a:pt x="2163" y="9355"/>
                    <a:pt x="2599" y="9785"/>
                    <a:pt x="2599" y="10000"/>
                  </a:cubicBezTo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30" name="任意多边形 169">
              <a:extLst>
                <a:ext uri="{FF2B5EF4-FFF2-40B4-BE49-F238E27FC236}">
                  <a16:creationId xmlns:a16="http://schemas.microsoft.com/office/drawing/2014/main" id="{96778F9C-64BE-2B9B-9624-371594D38464}"/>
                </a:ext>
              </a:extLst>
            </p:cNvPr>
            <p:cNvSpPr/>
            <p:nvPr/>
          </p:nvSpPr>
          <p:spPr bwMode="auto">
            <a:xfrm>
              <a:off x="7337198" y="6786166"/>
              <a:ext cx="141516" cy="48022"/>
            </a:xfrm>
            <a:custGeom>
              <a:avLst/>
              <a:gdLst>
                <a:gd name="T0" fmla="*/ 0 w 98"/>
                <a:gd name="T1" fmla="*/ 31 h 48"/>
                <a:gd name="T2" fmla="*/ 81 w 98"/>
                <a:gd name="T3" fmla="*/ 4 h 48"/>
                <a:gd name="T4" fmla="*/ 90 w 98"/>
                <a:gd name="T5" fmla="*/ 0 h 48"/>
                <a:gd name="T6" fmla="*/ 98 w 98"/>
                <a:gd name="T7" fmla="*/ 15 h 48"/>
                <a:gd name="T8" fmla="*/ 89 w 98"/>
                <a:gd name="T9" fmla="*/ 20 h 48"/>
                <a:gd name="T10" fmla="*/ 2 w 98"/>
                <a:gd name="T11" fmla="*/ 48 h 48"/>
                <a:gd name="T12" fmla="*/ 0 w 98"/>
                <a:gd name="T13" fmla="*/ 31 h 48"/>
                <a:gd name="connsiteX0" fmla="*/ 9184 w 15514"/>
                <a:gd name="connsiteY0" fmla="*/ 0 h 13091"/>
                <a:gd name="connsiteX1" fmla="*/ 10000 w 15514"/>
                <a:gd name="connsiteY1" fmla="*/ 3125 h 13091"/>
                <a:gd name="connsiteX2" fmla="*/ 9082 w 15514"/>
                <a:gd name="connsiteY2" fmla="*/ 4167 h 13091"/>
                <a:gd name="connsiteX3" fmla="*/ 204 w 15514"/>
                <a:gd name="connsiteY3" fmla="*/ 10000 h 13091"/>
                <a:gd name="connsiteX4" fmla="*/ 0 w 15514"/>
                <a:gd name="connsiteY4" fmla="*/ 6458 h 13091"/>
                <a:gd name="connsiteX5" fmla="*/ 8265 w 15514"/>
                <a:gd name="connsiteY5" fmla="*/ 833 h 13091"/>
                <a:gd name="connsiteX6" fmla="*/ 15514 w 15514"/>
                <a:gd name="connsiteY6" fmla="*/ 13091 h 13091"/>
                <a:gd name="connsiteX0" fmla="*/ 9184 w 10000"/>
                <a:gd name="connsiteY0" fmla="*/ 0 h 10000"/>
                <a:gd name="connsiteX1" fmla="*/ 10000 w 10000"/>
                <a:gd name="connsiteY1" fmla="*/ 3125 h 10000"/>
                <a:gd name="connsiteX2" fmla="*/ 9082 w 10000"/>
                <a:gd name="connsiteY2" fmla="*/ 4167 h 10000"/>
                <a:gd name="connsiteX3" fmla="*/ 204 w 10000"/>
                <a:gd name="connsiteY3" fmla="*/ 10000 h 10000"/>
                <a:gd name="connsiteX4" fmla="*/ 0 w 10000"/>
                <a:gd name="connsiteY4" fmla="*/ 6458 h 10000"/>
                <a:gd name="connsiteX5" fmla="*/ 8265 w 10000"/>
                <a:gd name="connsiteY5" fmla="*/ 833 h 10000"/>
                <a:gd name="connsiteX0" fmla="*/ 9184 w 10000"/>
                <a:gd name="connsiteY0" fmla="*/ 0 h 10000"/>
                <a:gd name="connsiteX1" fmla="*/ 10000 w 10000"/>
                <a:gd name="connsiteY1" fmla="*/ 3125 h 10000"/>
                <a:gd name="connsiteX2" fmla="*/ 9082 w 10000"/>
                <a:gd name="connsiteY2" fmla="*/ 4167 h 10000"/>
                <a:gd name="connsiteX3" fmla="*/ 204 w 10000"/>
                <a:gd name="connsiteY3" fmla="*/ 10000 h 10000"/>
                <a:gd name="connsiteX4" fmla="*/ 0 w 10000"/>
                <a:gd name="connsiteY4" fmla="*/ 6458 h 10000"/>
                <a:gd name="connsiteX0" fmla="*/ 10000 w 10000"/>
                <a:gd name="connsiteY0" fmla="*/ 0 h 6875"/>
                <a:gd name="connsiteX1" fmla="*/ 9082 w 10000"/>
                <a:gd name="connsiteY1" fmla="*/ 1042 h 6875"/>
                <a:gd name="connsiteX2" fmla="*/ 204 w 10000"/>
                <a:gd name="connsiteY2" fmla="*/ 6875 h 6875"/>
                <a:gd name="connsiteX3" fmla="*/ 0 w 10000"/>
                <a:gd name="connsiteY3" fmla="*/ 3333 h 6875"/>
                <a:gd name="connsiteX0" fmla="*/ 9796 w 9796"/>
                <a:gd name="connsiteY0" fmla="*/ 0 h 10000"/>
                <a:gd name="connsiteX1" fmla="*/ 8878 w 9796"/>
                <a:gd name="connsiteY1" fmla="*/ 1516 h 10000"/>
                <a:gd name="connsiteX2" fmla="*/ 0 w 9796"/>
                <a:gd name="connsiteY2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96" h="10000">
                  <a:moveTo>
                    <a:pt x="9796" y="0"/>
                  </a:moveTo>
                  <a:cubicBezTo>
                    <a:pt x="9286" y="909"/>
                    <a:pt x="9388" y="607"/>
                    <a:pt x="8878" y="1516"/>
                  </a:cubicBezTo>
                  <a:cubicBezTo>
                    <a:pt x="6123" y="5757"/>
                    <a:pt x="3163" y="8484"/>
                    <a:pt x="0" y="10000"/>
                  </a:cubicBezTo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31" name="任意多边形 170">
              <a:extLst>
                <a:ext uri="{FF2B5EF4-FFF2-40B4-BE49-F238E27FC236}">
                  <a16:creationId xmlns:a16="http://schemas.microsoft.com/office/drawing/2014/main" id="{2853DCDE-DB67-998B-F68C-57C0A34FD703}"/>
                </a:ext>
              </a:extLst>
            </p:cNvPr>
            <p:cNvSpPr/>
            <p:nvPr/>
          </p:nvSpPr>
          <p:spPr bwMode="auto">
            <a:xfrm>
              <a:off x="8208964" y="5083175"/>
              <a:ext cx="12699" cy="134941"/>
            </a:xfrm>
            <a:custGeom>
              <a:avLst/>
              <a:gdLst>
                <a:gd name="T0" fmla="*/ 8 w 23"/>
                <a:gd name="T1" fmla="*/ 86 h 86"/>
                <a:gd name="T2" fmla="*/ 0 w 23"/>
                <a:gd name="T3" fmla="*/ 3 h 86"/>
                <a:gd name="T4" fmla="*/ 15 w 23"/>
                <a:gd name="T5" fmla="*/ 0 h 86"/>
                <a:gd name="T6" fmla="*/ 23 w 23"/>
                <a:gd name="T7" fmla="*/ 85 h 86"/>
                <a:gd name="T8" fmla="*/ 8 w 23"/>
                <a:gd name="T9" fmla="*/ 86 h 86"/>
                <a:gd name="T10" fmla="*/ 8 w 23"/>
                <a:gd name="T11" fmla="*/ 86 h 86"/>
                <a:gd name="connsiteX0" fmla="*/ 3478 w 28521"/>
                <a:gd name="connsiteY0" fmla="*/ 10000 h 16698"/>
                <a:gd name="connsiteX1" fmla="*/ 0 w 28521"/>
                <a:gd name="connsiteY1" fmla="*/ 349 h 16698"/>
                <a:gd name="connsiteX2" fmla="*/ 6522 w 28521"/>
                <a:gd name="connsiteY2" fmla="*/ 0 h 16698"/>
                <a:gd name="connsiteX3" fmla="*/ 10000 w 28521"/>
                <a:gd name="connsiteY3" fmla="*/ 9884 h 16698"/>
                <a:gd name="connsiteX4" fmla="*/ 3478 w 28521"/>
                <a:gd name="connsiteY4" fmla="*/ 10000 h 16698"/>
                <a:gd name="connsiteX5" fmla="*/ 28521 w 28521"/>
                <a:gd name="connsiteY5" fmla="*/ 16698 h 16698"/>
                <a:gd name="connsiteX0" fmla="*/ 3478 w 10000"/>
                <a:gd name="connsiteY0" fmla="*/ 10000 h 10000"/>
                <a:gd name="connsiteX1" fmla="*/ 0 w 10000"/>
                <a:gd name="connsiteY1" fmla="*/ 349 h 10000"/>
                <a:gd name="connsiteX2" fmla="*/ 6522 w 10000"/>
                <a:gd name="connsiteY2" fmla="*/ 0 h 10000"/>
                <a:gd name="connsiteX3" fmla="*/ 10000 w 10000"/>
                <a:gd name="connsiteY3" fmla="*/ 9884 h 10000"/>
                <a:gd name="connsiteX4" fmla="*/ 3478 w 10000"/>
                <a:gd name="connsiteY4" fmla="*/ 10000 h 10000"/>
                <a:gd name="connsiteX0" fmla="*/ 3478 w 10000"/>
                <a:gd name="connsiteY0" fmla="*/ 10000 h 10000"/>
                <a:gd name="connsiteX1" fmla="*/ 0 w 10000"/>
                <a:gd name="connsiteY1" fmla="*/ 349 h 10000"/>
                <a:gd name="connsiteX2" fmla="*/ 6522 w 10000"/>
                <a:gd name="connsiteY2" fmla="*/ 0 h 10000"/>
                <a:gd name="connsiteX3" fmla="*/ 10000 w 10000"/>
                <a:gd name="connsiteY3" fmla="*/ 9884 h 10000"/>
                <a:gd name="connsiteX0" fmla="*/ 0 w 10000"/>
                <a:gd name="connsiteY0" fmla="*/ 349 h 9884"/>
                <a:gd name="connsiteX1" fmla="*/ 6522 w 10000"/>
                <a:gd name="connsiteY1" fmla="*/ 0 h 9884"/>
                <a:gd name="connsiteX2" fmla="*/ 10000 w 10000"/>
                <a:gd name="connsiteY2" fmla="*/ 9884 h 9884"/>
                <a:gd name="connsiteX0" fmla="*/ 0 w 3478"/>
                <a:gd name="connsiteY0" fmla="*/ 0 h 10000"/>
                <a:gd name="connsiteX1" fmla="*/ 3478 w 347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78" h="10000">
                  <a:moveTo>
                    <a:pt x="0" y="0"/>
                  </a:moveTo>
                  <a:lnTo>
                    <a:pt x="3478" y="10000"/>
                  </a:lnTo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</p:grpSp>
      <p:sp>
        <p:nvSpPr>
          <p:cNvPr id="132" name="文本框 131">
            <a:extLst>
              <a:ext uri="{FF2B5EF4-FFF2-40B4-BE49-F238E27FC236}">
                <a16:creationId xmlns:a16="http://schemas.microsoft.com/office/drawing/2014/main" id="{42E2D15B-095F-DBE6-6D86-152B1B1E294F}"/>
              </a:ext>
            </a:extLst>
          </p:cNvPr>
          <p:cNvSpPr txBox="1"/>
          <p:nvPr/>
        </p:nvSpPr>
        <p:spPr>
          <a:xfrm>
            <a:off x="542093" y="485601"/>
            <a:ext cx="657405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服务范围辐射长三角及其周边地区</a:t>
            </a:r>
            <a:endParaRPr kumimoji="0" lang="en-US" altLang="zh-CN" sz="3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133" name="文本框 132">
            <a:extLst>
              <a:ext uri="{FF2B5EF4-FFF2-40B4-BE49-F238E27FC236}">
                <a16:creationId xmlns:a16="http://schemas.microsoft.com/office/drawing/2014/main" id="{310C6EF9-026C-C019-16ED-C121AC5272F5}"/>
              </a:ext>
            </a:extLst>
          </p:cNvPr>
          <p:cNvSpPr txBox="1"/>
          <p:nvPr/>
        </p:nvSpPr>
        <p:spPr>
          <a:xfrm>
            <a:off x="542092" y="1565974"/>
            <a:ext cx="5400015" cy="16671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defRPr>
                <a:solidFill>
                  <a:schemeClr val="bg1"/>
                </a:solidFill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r>
              <a:rPr lang="zh-CN" altLang="en-US" sz="2000" dirty="0">
                <a:solidFill>
                  <a:schemeClr val="tx1"/>
                </a:solidFill>
                <a:latin typeface="+mn-ea"/>
                <a:ea typeface="+mn-ea"/>
                <a:sym typeface="OPPOSans R" panose="00020600040101010101" pitchFamily="18" charset="-122"/>
              </a:rPr>
              <a:t>我司服务客户遍及长三角极其周边地区，</a:t>
            </a:r>
            <a:endParaRPr lang="en-US" altLang="zh-CN" sz="2000" dirty="0">
              <a:solidFill>
                <a:schemeClr val="tx1"/>
              </a:solidFill>
              <a:latin typeface="+mn-ea"/>
              <a:ea typeface="+mn-ea"/>
              <a:sym typeface="OPPOSans R" panose="00020600040101010101" pitchFamily="18" charset="-122"/>
            </a:endParaRPr>
          </a:p>
          <a:p>
            <a:r>
              <a:rPr lang="zh-CN" altLang="en-US" sz="2000" dirty="0">
                <a:solidFill>
                  <a:schemeClr val="tx1"/>
                </a:solidFill>
                <a:latin typeface="+mn-ea"/>
                <a:ea typeface="+mn-ea"/>
                <a:sym typeface="OPPOSans R" panose="00020600040101010101" pitchFamily="18" charset="-122"/>
              </a:rPr>
              <a:t>为新老客户提供</a:t>
            </a:r>
            <a:r>
              <a:rPr lang="en-US" altLang="zh-CN" sz="2000" dirty="0">
                <a:solidFill>
                  <a:schemeClr val="tx1"/>
                </a:solidFill>
                <a:latin typeface="+mn-ea"/>
                <a:ea typeface="+mn-ea"/>
                <a:sym typeface="OPPOSans R" panose="00020600040101010101" pitchFamily="18" charset="-122"/>
              </a:rPr>
              <a:t>7x24</a:t>
            </a:r>
            <a:r>
              <a:rPr lang="zh-CN" altLang="en-US" sz="2000" dirty="0">
                <a:solidFill>
                  <a:schemeClr val="tx1"/>
                </a:solidFill>
                <a:latin typeface="+mn-ea"/>
                <a:ea typeface="+mn-ea"/>
                <a:sym typeface="OPPOSans R" panose="00020600040101010101" pitchFamily="18" charset="-122"/>
              </a:rPr>
              <a:t>小时服务。</a:t>
            </a:r>
            <a:endParaRPr lang="en-US" altLang="zh-CN" sz="2000" dirty="0">
              <a:solidFill>
                <a:schemeClr val="tx1"/>
              </a:solidFill>
              <a:latin typeface="+mn-ea"/>
              <a:ea typeface="+mn-ea"/>
              <a:sym typeface="OPPOSans R" panose="00020600040101010101" pitchFamily="18" charset="-122"/>
            </a:endParaRPr>
          </a:p>
          <a:p>
            <a:r>
              <a:rPr lang="zh-CN" altLang="en-US" sz="2000" dirty="0">
                <a:solidFill>
                  <a:schemeClr val="tx1"/>
                </a:solidFill>
                <a:latin typeface="+mn-ea"/>
                <a:ea typeface="+mn-ea"/>
                <a:sym typeface="OPPOSans R" panose="00020600040101010101" pitchFamily="18" charset="-122"/>
              </a:rPr>
              <a:t>包装、运输和入仓，</a:t>
            </a:r>
            <a:endParaRPr lang="en-US" altLang="zh-CN" sz="2000" dirty="0">
              <a:solidFill>
                <a:schemeClr val="tx1"/>
              </a:solidFill>
              <a:latin typeface="+mn-ea"/>
              <a:ea typeface="+mn-ea"/>
              <a:sym typeface="OPPOSans R" panose="00020600040101010101" pitchFamily="18" charset="-122"/>
            </a:endParaRPr>
          </a:p>
          <a:p>
            <a:r>
              <a:rPr lang="zh-CN" altLang="en-US" sz="2000" dirty="0">
                <a:solidFill>
                  <a:schemeClr val="tx1"/>
                </a:solidFill>
                <a:latin typeface="+mn-ea"/>
                <a:ea typeface="+mn-ea"/>
                <a:sym typeface="OPPOSans R" panose="00020600040101010101" pitchFamily="18" charset="-122"/>
              </a:rPr>
              <a:t>只需一个电话即可轻松搞定。</a:t>
            </a:r>
          </a:p>
        </p:txBody>
      </p:sp>
      <p:cxnSp>
        <p:nvCxnSpPr>
          <p:cNvPr id="134" name="直接连接符 133">
            <a:extLst>
              <a:ext uri="{FF2B5EF4-FFF2-40B4-BE49-F238E27FC236}">
                <a16:creationId xmlns:a16="http://schemas.microsoft.com/office/drawing/2014/main" id="{206F849C-E6EA-3F8C-7277-89E25B2A3410}"/>
              </a:ext>
            </a:extLst>
          </p:cNvPr>
          <p:cNvCxnSpPr>
            <a:cxnSpLocks/>
          </p:cNvCxnSpPr>
          <p:nvPr/>
        </p:nvCxnSpPr>
        <p:spPr>
          <a:xfrm flipH="1">
            <a:off x="4159723" y="2931718"/>
            <a:ext cx="5204227" cy="2959543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直接连接符 134">
            <a:extLst>
              <a:ext uri="{FF2B5EF4-FFF2-40B4-BE49-F238E27FC236}">
                <a16:creationId xmlns:a16="http://schemas.microsoft.com/office/drawing/2014/main" id="{8BA34924-B118-4866-6853-B191554E0038}"/>
              </a:ext>
            </a:extLst>
          </p:cNvPr>
          <p:cNvCxnSpPr>
            <a:cxnSpLocks/>
          </p:cNvCxnSpPr>
          <p:nvPr/>
        </p:nvCxnSpPr>
        <p:spPr>
          <a:xfrm flipH="1">
            <a:off x="8651882" y="2927162"/>
            <a:ext cx="720096" cy="2927251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接连接符 135">
            <a:extLst>
              <a:ext uri="{FF2B5EF4-FFF2-40B4-BE49-F238E27FC236}">
                <a16:creationId xmlns:a16="http://schemas.microsoft.com/office/drawing/2014/main" id="{9D7B9558-D9FF-C624-3EA8-CB453E3EDF74}"/>
              </a:ext>
            </a:extLst>
          </p:cNvPr>
          <p:cNvCxnSpPr>
            <a:cxnSpLocks/>
          </p:cNvCxnSpPr>
          <p:nvPr/>
        </p:nvCxnSpPr>
        <p:spPr>
          <a:xfrm flipH="1">
            <a:off x="7613650" y="2927162"/>
            <a:ext cx="1758328" cy="46744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直接连接符 136">
            <a:extLst>
              <a:ext uri="{FF2B5EF4-FFF2-40B4-BE49-F238E27FC236}">
                <a16:creationId xmlns:a16="http://schemas.microsoft.com/office/drawing/2014/main" id="{78F07EBC-5661-BD10-A27F-3F7A338D3F71}"/>
              </a:ext>
            </a:extLst>
          </p:cNvPr>
          <p:cNvCxnSpPr/>
          <p:nvPr/>
        </p:nvCxnSpPr>
        <p:spPr>
          <a:xfrm flipH="1" flipV="1">
            <a:off x="6261774" y="1684510"/>
            <a:ext cx="3110204" cy="1242652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直接连接符 137">
            <a:extLst>
              <a:ext uri="{FF2B5EF4-FFF2-40B4-BE49-F238E27FC236}">
                <a16:creationId xmlns:a16="http://schemas.microsoft.com/office/drawing/2014/main" id="{B1A28023-5B39-D286-2501-947C69872396}"/>
              </a:ext>
            </a:extLst>
          </p:cNvPr>
          <p:cNvCxnSpPr/>
          <p:nvPr/>
        </p:nvCxnSpPr>
        <p:spPr>
          <a:xfrm>
            <a:off x="9371978" y="2927162"/>
            <a:ext cx="662070" cy="1409506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直接连接符 138">
            <a:extLst>
              <a:ext uri="{FF2B5EF4-FFF2-40B4-BE49-F238E27FC236}">
                <a16:creationId xmlns:a16="http://schemas.microsoft.com/office/drawing/2014/main" id="{7B12D98F-23F0-B1BB-7536-FB26B2424E5D}"/>
              </a:ext>
            </a:extLst>
          </p:cNvPr>
          <p:cNvCxnSpPr/>
          <p:nvPr/>
        </p:nvCxnSpPr>
        <p:spPr>
          <a:xfrm flipH="1" flipV="1">
            <a:off x="8551499" y="1637575"/>
            <a:ext cx="820479" cy="1289587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iconfont-11253-5321741">
            <a:extLst>
              <a:ext uri="{FF2B5EF4-FFF2-40B4-BE49-F238E27FC236}">
                <a16:creationId xmlns:a16="http://schemas.microsoft.com/office/drawing/2014/main" id="{8BB3E47A-32C3-F3A8-EA0B-9B5350449436}"/>
              </a:ext>
            </a:extLst>
          </p:cNvPr>
          <p:cNvSpPr/>
          <p:nvPr/>
        </p:nvSpPr>
        <p:spPr>
          <a:xfrm>
            <a:off x="9135937" y="2333101"/>
            <a:ext cx="456025" cy="609685"/>
          </a:xfrm>
          <a:custGeom>
            <a:avLst/>
            <a:gdLst>
              <a:gd name="T0" fmla="*/ 7480 w 7480"/>
              <a:gd name="T1" fmla="*/ 3740 h 10000"/>
              <a:gd name="T2" fmla="*/ 3740 w 7480"/>
              <a:gd name="T3" fmla="*/ 0 h 10000"/>
              <a:gd name="T4" fmla="*/ 0 w 7480"/>
              <a:gd name="T5" fmla="*/ 3740 h 10000"/>
              <a:gd name="T6" fmla="*/ 715 w 7480"/>
              <a:gd name="T7" fmla="*/ 5940 h 10000"/>
              <a:gd name="T8" fmla="*/ 3740 w 7480"/>
              <a:gd name="T9" fmla="*/ 10000 h 10000"/>
              <a:gd name="T10" fmla="*/ 6700 w 7480"/>
              <a:gd name="T11" fmla="*/ 6030 h 10000"/>
              <a:gd name="T12" fmla="*/ 6695 w 7480"/>
              <a:gd name="T13" fmla="*/ 6030 h 10000"/>
              <a:gd name="T14" fmla="*/ 7480 w 7480"/>
              <a:gd name="T15" fmla="*/ 3740 h 10000"/>
              <a:gd name="T16" fmla="*/ 3740 w 7480"/>
              <a:gd name="T17" fmla="*/ 1985 h 10000"/>
              <a:gd name="T18" fmla="*/ 5500 w 7480"/>
              <a:gd name="T19" fmla="*/ 3745 h 10000"/>
              <a:gd name="T20" fmla="*/ 3740 w 7480"/>
              <a:gd name="T21" fmla="*/ 5500 h 10000"/>
              <a:gd name="T22" fmla="*/ 1980 w 7480"/>
              <a:gd name="T23" fmla="*/ 3740 h 10000"/>
              <a:gd name="T24" fmla="*/ 3740 w 7480"/>
              <a:gd name="T25" fmla="*/ 1985 h 1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480" h="10000">
                <a:moveTo>
                  <a:pt x="7480" y="3740"/>
                </a:moveTo>
                <a:cubicBezTo>
                  <a:pt x="7480" y="1675"/>
                  <a:pt x="5805" y="0"/>
                  <a:pt x="3740" y="0"/>
                </a:cubicBezTo>
                <a:cubicBezTo>
                  <a:pt x="1675" y="0"/>
                  <a:pt x="0" y="1675"/>
                  <a:pt x="0" y="3740"/>
                </a:cubicBezTo>
                <a:cubicBezTo>
                  <a:pt x="0" y="4560"/>
                  <a:pt x="265" y="5320"/>
                  <a:pt x="715" y="5940"/>
                </a:cubicBezTo>
                <a:lnTo>
                  <a:pt x="3740" y="10000"/>
                </a:lnTo>
                <a:lnTo>
                  <a:pt x="6700" y="6030"/>
                </a:lnTo>
                <a:lnTo>
                  <a:pt x="6695" y="6030"/>
                </a:lnTo>
                <a:cubicBezTo>
                  <a:pt x="7185" y="5395"/>
                  <a:pt x="7480" y="4605"/>
                  <a:pt x="7480" y="3740"/>
                </a:cubicBezTo>
                <a:close/>
                <a:moveTo>
                  <a:pt x="3740" y="1985"/>
                </a:moveTo>
                <a:cubicBezTo>
                  <a:pt x="4710" y="1985"/>
                  <a:pt x="5500" y="2770"/>
                  <a:pt x="5500" y="3745"/>
                </a:cubicBezTo>
                <a:cubicBezTo>
                  <a:pt x="5500" y="4720"/>
                  <a:pt x="4710" y="5500"/>
                  <a:pt x="3740" y="5500"/>
                </a:cubicBezTo>
                <a:cubicBezTo>
                  <a:pt x="2770" y="5500"/>
                  <a:pt x="1980" y="4715"/>
                  <a:pt x="1980" y="3740"/>
                </a:cubicBezTo>
                <a:cubicBezTo>
                  <a:pt x="1980" y="2765"/>
                  <a:pt x="2770" y="1985"/>
                  <a:pt x="3740" y="1985"/>
                </a:cubicBezTo>
                <a:close/>
              </a:path>
            </a:pathLst>
          </a:custGeom>
          <a:gradFill>
            <a:gsLst>
              <a:gs pos="5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127000" dist="63500" dir="2700000" algn="tl" rotWithShape="0">
              <a:schemeClr val="accent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41" name="文本框 140">
            <a:extLst>
              <a:ext uri="{FF2B5EF4-FFF2-40B4-BE49-F238E27FC236}">
                <a16:creationId xmlns:a16="http://schemas.microsoft.com/office/drawing/2014/main" id="{C0CD2A52-3C50-187C-7A2F-620661983B38}"/>
              </a:ext>
            </a:extLst>
          </p:cNvPr>
          <p:cNvSpPr txBox="1"/>
          <p:nvPr/>
        </p:nvSpPr>
        <p:spPr>
          <a:xfrm>
            <a:off x="5572130" y="1387225"/>
            <a:ext cx="7888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OPPOSans R" panose="00020600040101010101" pitchFamily="18" charset="-122"/>
              </a:rPr>
              <a:t>安阳</a:t>
            </a:r>
          </a:p>
        </p:txBody>
      </p:sp>
      <p:sp>
        <p:nvSpPr>
          <p:cNvPr id="142" name="文本框 141">
            <a:extLst>
              <a:ext uri="{FF2B5EF4-FFF2-40B4-BE49-F238E27FC236}">
                <a16:creationId xmlns:a16="http://schemas.microsoft.com/office/drawing/2014/main" id="{AB7A648C-8DD3-8DCA-8DA3-A1D767E9621C}"/>
              </a:ext>
            </a:extLst>
          </p:cNvPr>
          <p:cNvSpPr txBox="1"/>
          <p:nvPr/>
        </p:nvSpPr>
        <p:spPr>
          <a:xfrm>
            <a:off x="8141433" y="1310622"/>
            <a:ext cx="7888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OPPOSans R" panose="00020600040101010101" pitchFamily="18" charset="-122"/>
              </a:rPr>
              <a:t>六圣</a:t>
            </a:r>
          </a:p>
        </p:txBody>
      </p:sp>
      <p:sp>
        <p:nvSpPr>
          <p:cNvPr id="143" name="文本框 142">
            <a:extLst>
              <a:ext uri="{FF2B5EF4-FFF2-40B4-BE49-F238E27FC236}">
                <a16:creationId xmlns:a16="http://schemas.microsoft.com/office/drawing/2014/main" id="{0737BDF1-A443-5AC1-859B-82B92EDD1061}"/>
              </a:ext>
            </a:extLst>
          </p:cNvPr>
          <p:cNvSpPr txBox="1"/>
          <p:nvPr/>
        </p:nvSpPr>
        <p:spPr>
          <a:xfrm>
            <a:off x="6936635" y="2784041"/>
            <a:ext cx="7888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OPPOSans R" panose="00020600040101010101" pitchFamily="18" charset="-122"/>
              </a:rPr>
              <a:t>连坡</a:t>
            </a:r>
          </a:p>
        </p:txBody>
      </p:sp>
      <p:sp>
        <p:nvSpPr>
          <p:cNvPr id="144" name="文本框 143">
            <a:extLst>
              <a:ext uri="{FF2B5EF4-FFF2-40B4-BE49-F238E27FC236}">
                <a16:creationId xmlns:a16="http://schemas.microsoft.com/office/drawing/2014/main" id="{E30E75B0-8952-70C9-7DD9-4165BD520C53}"/>
              </a:ext>
            </a:extLst>
          </p:cNvPr>
          <p:cNvSpPr txBox="1"/>
          <p:nvPr/>
        </p:nvSpPr>
        <p:spPr>
          <a:xfrm>
            <a:off x="9645005" y="4386753"/>
            <a:ext cx="7888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OPPOSans R" panose="00020600040101010101" pitchFamily="18" charset="-122"/>
              </a:rPr>
              <a:t>何贝</a:t>
            </a:r>
          </a:p>
        </p:txBody>
      </p:sp>
      <p:sp>
        <p:nvSpPr>
          <p:cNvPr id="145" name="文本框 144">
            <a:extLst>
              <a:ext uri="{FF2B5EF4-FFF2-40B4-BE49-F238E27FC236}">
                <a16:creationId xmlns:a16="http://schemas.microsoft.com/office/drawing/2014/main" id="{3B73F951-D6F8-4402-53AB-13C744B31680}"/>
              </a:ext>
            </a:extLst>
          </p:cNvPr>
          <p:cNvSpPr txBox="1"/>
          <p:nvPr/>
        </p:nvSpPr>
        <p:spPr>
          <a:xfrm>
            <a:off x="9338438" y="2738534"/>
            <a:ext cx="7888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OPPOSans R" panose="00020600040101010101" pitchFamily="18" charset="-122"/>
              </a:rPr>
              <a:t>杭州</a:t>
            </a:r>
          </a:p>
        </p:txBody>
      </p:sp>
      <p:sp>
        <p:nvSpPr>
          <p:cNvPr id="146" name="文本框 145">
            <a:extLst>
              <a:ext uri="{FF2B5EF4-FFF2-40B4-BE49-F238E27FC236}">
                <a16:creationId xmlns:a16="http://schemas.microsoft.com/office/drawing/2014/main" id="{BBF5BBD5-C0B0-D355-4E49-C353B1DF4C72}"/>
              </a:ext>
            </a:extLst>
          </p:cNvPr>
          <p:cNvSpPr txBox="1"/>
          <p:nvPr/>
        </p:nvSpPr>
        <p:spPr>
          <a:xfrm>
            <a:off x="8215856" y="5946841"/>
            <a:ext cx="7888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OPPOSans R" panose="00020600040101010101" pitchFamily="18" charset="-122"/>
              </a:rPr>
              <a:t>铭丹</a:t>
            </a:r>
          </a:p>
        </p:txBody>
      </p:sp>
      <p:sp>
        <p:nvSpPr>
          <p:cNvPr id="147" name="文本框 146">
            <a:extLst>
              <a:ext uri="{FF2B5EF4-FFF2-40B4-BE49-F238E27FC236}">
                <a16:creationId xmlns:a16="http://schemas.microsoft.com/office/drawing/2014/main" id="{9CDD03DE-733A-BC2A-0214-14B00A726AA8}"/>
              </a:ext>
            </a:extLst>
          </p:cNvPr>
          <p:cNvSpPr txBox="1"/>
          <p:nvPr/>
        </p:nvSpPr>
        <p:spPr>
          <a:xfrm>
            <a:off x="3433842" y="5935085"/>
            <a:ext cx="7888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OPPOSans R" panose="00020600040101010101" pitchFamily="18" charset="-122"/>
              </a:rPr>
              <a:t>达州</a:t>
            </a:r>
          </a:p>
        </p:txBody>
      </p:sp>
      <p:cxnSp>
        <p:nvCxnSpPr>
          <p:cNvPr id="148" name="直接连接符 147">
            <a:extLst>
              <a:ext uri="{FF2B5EF4-FFF2-40B4-BE49-F238E27FC236}">
                <a16:creationId xmlns:a16="http://schemas.microsoft.com/office/drawing/2014/main" id="{340CEAD8-F675-3F3E-B39D-8E4575967DD1}"/>
              </a:ext>
            </a:extLst>
          </p:cNvPr>
          <p:cNvCxnSpPr>
            <a:cxnSpLocks/>
          </p:cNvCxnSpPr>
          <p:nvPr/>
        </p:nvCxnSpPr>
        <p:spPr>
          <a:xfrm flipH="1">
            <a:off x="1557932" y="2931718"/>
            <a:ext cx="7806018" cy="1349100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文本框 148">
            <a:extLst>
              <a:ext uri="{FF2B5EF4-FFF2-40B4-BE49-F238E27FC236}">
                <a16:creationId xmlns:a16="http://schemas.microsoft.com/office/drawing/2014/main" id="{FBE5F2A6-819C-83B9-1C78-32838A0185C9}"/>
              </a:ext>
            </a:extLst>
          </p:cNvPr>
          <p:cNvSpPr txBox="1"/>
          <p:nvPr/>
        </p:nvSpPr>
        <p:spPr>
          <a:xfrm>
            <a:off x="807399" y="4104246"/>
            <a:ext cx="7888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OPPOSans R" panose="00020600040101010101" pitchFamily="18" charset="-122"/>
              </a:rPr>
              <a:t>紫郡</a:t>
            </a:r>
          </a:p>
        </p:txBody>
      </p:sp>
    </p:spTree>
    <p:extLst>
      <p:ext uri="{BB962C8B-B14F-4D97-AF65-F5344CB8AC3E}">
        <p14:creationId xmlns:p14="http://schemas.microsoft.com/office/powerpoint/2010/main" val="332604399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>
            <a:extLst>
              <a:ext uri="{FF2B5EF4-FFF2-40B4-BE49-F238E27FC236}">
                <a16:creationId xmlns:a16="http://schemas.microsoft.com/office/drawing/2014/main" id="{91BB1C6F-9D12-31AE-35CC-BFAF5B6E44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rcRect l="1808" t="3398" r="26510" b="7103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cene3d>
            <a:camera prst="orthographicFront"/>
            <a:lightRig rig="threePt" dir="t"/>
          </a:scene3d>
          <a:sp3d prstMaterial="flat"/>
        </p:spPr>
      </p:pic>
      <p:sp>
        <p:nvSpPr>
          <p:cNvPr id="4" name="椭圆 3">
            <a:extLst>
              <a:ext uri="{FF2B5EF4-FFF2-40B4-BE49-F238E27FC236}">
                <a16:creationId xmlns:a16="http://schemas.microsoft.com/office/drawing/2014/main" id="{863DF2E2-BB0E-17A7-A321-296E6EF154A4}"/>
              </a:ext>
            </a:extLst>
          </p:cNvPr>
          <p:cNvSpPr/>
          <p:nvPr/>
        </p:nvSpPr>
        <p:spPr>
          <a:xfrm>
            <a:off x="7774968" y="2504052"/>
            <a:ext cx="532127" cy="292671"/>
          </a:xfrm>
          <a:prstGeom prst="ellipse">
            <a:avLst/>
          </a:prstGeom>
          <a:solidFill>
            <a:schemeClr val="accent2">
              <a:alpha val="16000"/>
            </a:schemeClr>
          </a:solidFill>
          <a:ln>
            <a:noFill/>
          </a:ln>
          <a:effectLst>
            <a:outerShdw blurRad="152400" sx="102000" sy="102000" algn="ctr" rotWithShape="0">
              <a:schemeClr val="accent2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31A93B8D-462D-B4C4-1564-295DF7D260CA}"/>
              </a:ext>
            </a:extLst>
          </p:cNvPr>
          <p:cNvSpPr/>
          <p:nvPr/>
        </p:nvSpPr>
        <p:spPr>
          <a:xfrm>
            <a:off x="6974507" y="2634423"/>
            <a:ext cx="3286022" cy="2000799"/>
          </a:xfrm>
          <a:custGeom>
            <a:avLst/>
            <a:gdLst>
              <a:gd name="connsiteX0" fmla="*/ 257175 w 257175"/>
              <a:gd name="connsiteY0" fmla="*/ 0 h 47625"/>
              <a:gd name="connsiteX1" fmla="*/ 257175 w 257175"/>
              <a:gd name="connsiteY1" fmla="*/ 0 h 47625"/>
              <a:gd name="connsiteX2" fmla="*/ 0 w 257175"/>
              <a:gd name="connsiteY2" fmla="*/ 47625 h 47625"/>
              <a:gd name="connsiteX0" fmla="*/ 866775 w 866775"/>
              <a:gd name="connsiteY0" fmla="*/ 0 h 228600"/>
              <a:gd name="connsiteX1" fmla="*/ 866775 w 866775"/>
              <a:gd name="connsiteY1" fmla="*/ 0 h 228600"/>
              <a:gd name="connsiteX2" fmla="*/ 0 w 866775"/>
              <a:gd name="connsiteY2" fmla="*/ 228600 h 228600"/>
              <a:gd name="connsiteX0" fmla="*/ 2495 w 1986189"/>
              <a:gd name="connsiteY0" fmla="*/ 0 h 1790700"/>
              <a:gd name="connsiteX1" fmla="*/ 2495 w 1986189"/>
              <a:gd name="connsiteY1" fmla="*/ 0 h 1790700"/>
              <a:gd name="connsiteX2" fmla="*/ 1983695 w 1986189"/>
              <a:gd name="connsiteY2" fmla="*/ 1790700 h 1790700"/>
              <a:gd name="connsiteX0" fmla="*/ 0 w 1994607"/>
              <a:gd name="connsiteY0" fmla="*/ 0 h 1790700"/>
              <a:gd name="connsiteX1" fmla="*/ 0 w 1994607"/>
              <a:gd name="connsiteY1" fmla="*/ 0 h 1790700"/>
              <a:gd name="connsiteX2" fmla="*/ 1784350 w 1994607"/>
              <a:gd name="connsiteY2" fmla="*/ 1584324 h 1790700"/>
              <a:gd name="connsiteX3" fmla="*/ 1981200 w 1994607"/>
              <a:gd name="connsiteY3" fmla="*/ 1790700 h 1790700"/>
              <a:gd name="connsiteX0" fmla="*/ 0 w 2036415"/>
              <a:gd name="connsiteY0" fmla="*/ 0 h 1826309"/>
              <a:gd name="connsiteX1" fmla="*/ 0 w 2036415"/>
              <a:gd name="connsiteY1" fmla="*/ 0 h 1826309"/>
              <a:gd name="connsiteX2" fmla="*/ 1860550 w 2036415"/>
              <a:gd name="connsiteY2" fmla="*/ 1660524 h 1826309"/>
              <a:gd name="connsiteX3" fmla="*/ 1981200 w 2036415"/>
              <a:gd name="connsiteY3" fmla="*/ 1790700 h 1826309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1860550 w 1981200"/>
              <a:gd name="connsiteY2" fmla="*/ 1660524 h 1790700"/>
              <a:gd name="connsiteX3" fmla="*/ 1981200 w 1981200"/>
              <a:gd name="connsiteY3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1168399 w 1981200"/>
              <a:gd name="connsiteY2" fmla="*/ 1041399 h 1790700"/>
              <a:gd name="connsiteX3" fmla="*/ 1860550 w 1981200"/>
              <a:gd name="connsiteY3" fmla="*/ 1660524 h 1790700"/>
              <a:gd name="connsiteX4" fmla="*/ 1981200 w 1981200"/>
              <a:gd name="connsiteY4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1758949 w 1981200"/>
              <a:gd name="connsiteY2" fmla="*/ 1676399 h 1790700"/>
              <a:gd name="connsiteX3" fmla="*/ 1860550 w 1981200"/>
              <a:gd name="connsiteY3" fmla="*/ 1660524 h 1790700"/>
              <a:gd name="connsiteX4" fmla="*/ 1981200 w 1981200"/>
              <a:gd name="connsiteY4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1676399 w 1981200"/>
              <a:gd name="connsiteY2" fmla="*/ 1587499 h 1790700"/>
              <a:gd name="connsiteX3" fmla="*/ 1758949 w 1981200"/>
              <a:gd name="connsiteY3" fmla="*/ 1676399 h 1790700"/>
              <a:gd name="connsiteX4" fmla="*/ 1860550 w 1981200"/>
              <a:gd name="connsiteY4" fmla="*/ 1660524 h 1790700"/>
              <a:gd name="connsiteX5" fmla="*/ 1981200 w 1981200"/>
              <a:gd name="connsiteY5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1647824 w 1981200"/>
              <a:gd name="connsiteY2" fmla="*/ 1644649 h 1790700"/>
              <a:gd name="connsiteX3" fmla="*/ 1758949 w 1981200"/>
              <a:gd name="connsiteY3" fmla="*/ 1676399 h 1790700"/>
              <a:gd name="connsiteX4" fmla="*/ 1860550 w 1981200"/>
              <a:gd name="connsiteY4" fmla="*/ 1660524 h 1790700"/>
              <a:gd name="connsiteX5" fmla="*/ 1981200 w 1981200"/>
              <a:gd name="connsiteY5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1047749 w 1981200"/>
              <a:gd name="connsiteY2" fmla="*/ 1035049 h 1790700"/>
              <a:gd name="connsiteX3" fmla="*/ 1647824 w 1981200"/>
              <a:gd name="connsiteY3" fmla="*/ 1644649 h 1790700"/>
              <a:gd name="connsiteX4" fmla="*/ 1758949 w 1981200"/>
              <a:gd name="connsiteY4" fmla="*/ 1676399 h 1790700"/>
              <a:gd name="connsiteX5" fmla="*/ 1860550 w 1981200"/>
              <a:gd name="connsiteY5" fmla="*/ 1660524 h 1790700"/>
              <a:gd name="connsiteX6" fmla="*/ 1981200 w 1981200"/>
              <a:gd name="connsiteY6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962024 w 1981200"/>
              <a:gd name="connsiteY2" fmla="*/ 1019174 h 1790700"/>
              <a:gd name="connsiteX3" fmla="*/ 1647824 w 1981200"/>
              <a:gd name="connsiteY3" fmla="*/ 1644649 h 1790700"/>
              <a:gd name="connsiteX4" fmla="*/ 1758949 w 1981200"/>
              <a:gd name="connsiteY4" fmla="*/ 1676399 h 1790700"/>
              <a:gd name="connsiteX5" fmla="*/ 1860550 w 1981200"/>
              <a:gd name="connsiteY5" fmla="*/ 1660524 h 1790700"/>
              <a:gd name="connsiteX6" fmla="*/ 1981200 w 1981200"/>
              <a:gd name="connsiteY6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962024 w 1981200"/>
              <a:gd name="connsiteY2" fmla="*/ 1019174 h 1790700"/>
              <a:gd name="connsiteX3" fmla="*/ 1276349 w 1981200"/>
              <a:gd name="connsiteY3" fmla="*/ 1301749 h 1790700"/>
              <a:gd name="connsiteX4" fmla="*/ 1647824 w 1981200"/>
              <a:gd name="connsiteY4" fmla="*/ 1644649 h 1790700"/>
              <a:gd name="connsiteX5" fmla="*/ 1758949 w 1981200"/>
              <a:gd name="connsiteY5" fmla="*/ 1676399 h 1790700"/>
              <a:gd name="connsiteX6" fmla="*/ 1860550 w 1981200"/>
              <a:gd name="connsiteY6" fmla="*/ 1660524 h 1790700"/>
              <a:gd name="connsiteX7" fmla="*/ 1981200 w 1981200"/>
              <a:gd name="connsiteY7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962024 w 1981200"/>
              <a:gd name="connsiteY2" fmla="*/ 1019174 h 1790700"/>
              <a:gd name="connsiteX3" fmla="*/ 1311274 w 1981200"/>
              <a:gd name="connsiteY3" fmla="*/ 1285874 h 1790700"/>
              <a:gd name="connsiteX4" fmla="*/ 1647824 w 1981200"/>
              <a:gd name="connsiteY4" fmla="*/ 1644649 h 1790700"/>
              <a:gd name="connsiteX5" fmla="*/ 1758949 w 1981200"/>
              <a:gd name="connsiteY5" fmla="*/ 1676399 h 1790700"/>
              <a:gd name="connsiteX6" fmla="*/ 1860550 w 1981200"/>
              <a:gd name="connsiteY6" fmla="*/ 1660524 h 1790700"/>
              <a:gd name="connsiteX7" fmla="*/ 1981200 w 1981200"/>
              <a:gd name="connsiteY7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581024 w 1981200"/>
              <a:gd name="connsiteY2" fmla="*/ 612774 h 1790700"/>
              <a:gd name="connsiteX3" fmla="*/ 962024 w 1981200"/>
              <a:gd name="connsiteY3" fmla="*/ 1019174 h 1790700"/>
              <a:gd name="connsiteX4" fmla="*/ 1311274 w 1981200"/>
              <a:gd name="connsiteY4" fmla="*/ 1285874 h 1790700"/>
              <a:gd name="connsiteX5" fmla="*/ 1647824 w 1981200"/>
              <a:gd name="connsiteY5" fmla="*/ 1644649 h 1790700"/>
              <a:gd name="connsiteX6" fmla="*/ 1758949 w 1981200"/>
              <a:gd name="connsiteY6" fmla="*/ 1676399 h 1790700"/>
              <a:gd name="connsiteX7" fmla="*/ 1860550 w 1981200"/>
              <a:gd name="connsiteY7" fmla="*/ 1660524 h 1790700"/>
              <a:gd name="connsiteX8" fmla="*/ 1981200 w 1981200"/>
              <a:gd name="connsiteY8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555624 w 1981200"/>
              <a:gd name="connsiteY2" fmla="*/ 615949 h 1790700"/>
              <a:gd name="connsiteX3" fmla="*/ 962024 w 1981200"/>
              <a:gd name="connsiteY3" fmla="*/ 1019174 h 1790700"/>
              <a:gd name="connsiteX4" fmla="*/ 1311274 w 1981200"/>
              <a:gd name="connsiteY4" fmla="*/ 1285874 h 1790700"/>
              <a:gd name="connsiteX5" fmla="*/ 1647824 w 1981200"/>
              <a:gd name="connsiteY5" fmla="*/ 1644649 h 1790700"/>
              <a:gd name="connsiteX6" fmla="*/ 1758949 w 1981200"/>
              <a:gd name="connsiteY6" fmla="*/ 1676399 h 1790700"/>
              <a:gd name="connsiteX7" fmla="*/ 1860550 w 1981200"/>
              <a:gd name="connsiteY7" fmla="*/ 1660524 h 1790700"/>
              <a:gd name="connsiteX8" fmla="*/ 1981200 w 1981200"/>
              <a:gd name="connsiteY8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301624 w 1981200"/>
              <a:gd name="connsiteY2" fmla="*/ 336549 h 1790700"/>
              <a:gd name="connsiteX3" fmla="*/ 555624 w 1981200"/>
              <a:gd name="connsiteY3" fmla="*/ 615949 h 1790700"/>
              <a:gd name="connsiteX4" fmla="*/ 962024 w 1981200"/>
              <a:gd name="connsiteY4" fmla="*/ 1019174 h 1790700"/>
              <a:gd name="connsiteX5" fmla="*/ 1311274 w 1981200"/>
              <a:gd name="connsiteY5" fmla="*/ 1285874 h 1790700"/>
              <a:gd name="connsiteX6" fmla="*/ 1647824 w 1981200"/>
              <a:gd name="connsiteY6" fmla="*/ 1644649 h 1790700"/>
              <a:gd name="connsiteX7" fmla="*/ 1758949 w 1981200"/>
              <a:gd name="connsiteY7" fmla="*/ 1676399 h 1790700"/>
              <a:gd name="connsiteX8" fmla="*/ 1860550 w 1981200"/>
              <a:gd name="connsiteY8" fmla="*/ 1660524 h 1790700"/>
              <a:gd name="connsiteX9" fmla="*/ 1981200 w 1981200"/>
              <a:gd name="connsiteY9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133349 w 1981200"/>
              <a:gd name="connsiteY2" fmla="*/ 603249 h 1790700"/>
              <a:gd name="connsiteX3" fmla="*/ 555624 w 1981200"/>
              <a:gd name="connsiteY3" fmla="*/ 615949 h 1790700"/>
              <a:gd name="connsiteX4" fmla="*/ 962024 w 1981200"/>
              <a:gd name="connsiteY4" fmla="*/ 1019174 h 1790700"/>
              <a:gd name="connsiteX5" fmla="*/ 1311274 w 1981200"/>
              <a:gd name="connsiteY5" fmla="*/ 1285874 h 1790700"/>
              <a:gd name="connsiteX6" fmla="*/ 1647824 w 1981200"/>
              <a:gd name="connsiteY6" fmla="*/ 1644649 h 1790700"/>
              <a:gd name="connsiteX7" fmla="*/ 1758949 w 1981200"/>
              <a:gd name="connsiteY7" fmla="*/ 1676399 h 1790700"/>
              <a:gd name="connsiteX8" fmla="*/ 1860550 w 1981200"/>
              <a:gd name="connsiteY8" fmla="*/ 1660524 h 1790700"/>
              <a:gd name="connsiteX9" fmla="*/ 1981200 w 1981200"/>
              <a:gd name="connsiteY9" fmla="*/ 1790700 h 1790700"/>
              <a:gd name="connsiteX0" fmla="*/ 0 w 1981200"/>
              <a:gd name="connsiteY0" fmla="*/ 0 h 1790700"/>
              <a:gd name="connsiteX1" fmla="*/ 0 w 1981200"/>
              <a:gd name="connsiteY1" fmla="*/ 0 h 1790700"/>
              <a:gd name="connsiteX2" fmla="*/ 63499 w 1981200"/>
              <a:gd name="connsiteY2" fmla="*/ 317499 h 1790700"/>
              <a:gd name="connsiteX3" fmla="*/ 133349 w 1981200"/>
              <a:gd name="connsiteY3" fmla="*/ 603249 h 1790700"/>
              <a:gd name="connsiteX4" fmla="*/ 555624 w 1981200"/>
              <a:gd name="connsiteY4" fmla="*/ 615949 h 1790700"/>
              <a:gd name="connsiteX5" fmla="*/ 962024 w 1981200"/>
              <a:gd name="connsiteY5" fmla="*/ 1019174 h 1790700"/>
              <a:gd name="connsiteX6" fmla="*/ 1311274 w 1981200"/>
              <a:gd name="connsiteY6" fmla="*/ 1285874 h 1790700"/>
              <a:gd name="connsiteX7" fmla="*/ 1647824 w 1981200"/>
              <a:gd name="connsiteY7" fmla="*/ 1644649 h 1790700"/>
              <a:gd name="connsiteX8" fmla="*/ 1758949 w 1981200"/>
              <a:gd name="connsiteY8" fmla="*/ 1676399 h 1790700"/>
              <a:gd name="connsiteX9" fmla="*/ 1860550 w 1981200"/>
              <a:gd name="connsiteY9" fmla="*/ 1660524 h 1790700"/>
              <a:gd name="connsiteX10" fmla="*/ 1981200 w 1981200"/>
              <a:gd name="connsiteY10" fmla="*/ 1790700 h 1790700"/>
              <a:gd name="connsiteX0" fmla="*/ 149226 w 2130426"/>
              <a:gd name="connsiteY0" fmla="*/ 0 h 1790700"/>
              <a:gd name="connsiteX1" fmla="*/ 149226 w 2130426"/>
              <a:gd name="connsiteY1" fmla="*/ 0 h 1790700"/>
              <a:gd name="connsiteX2" fmla="*/ 0 w 2130426"/>
              <a:gd name="connsiteY2" fmla="*/ 685799 h 1790700"/>
              <a:gd name="connsiteX3" fmla="*/ 282575 w 2130426"/>
              <a:gd name="connsiteY3" fmla="*/ 603249 h 1790700"/>
              <a:gd name="connsiteX4" fmla="*/ 704850 w 2130426"/>
              <a:gd name="connsiteY4" fmla="*/ 615949 h 1790700"/>
              <a:gd name="connsiteX5" fmla="*/ 1111250 w 2130426"/>
              <a:gd name="connsiteY5" fmla="*/ 1019174 h 1790700"/>
              <a:gd name="connsiteX6" fmla="*/ 1460500 w 2130426"/>
              <a:gd name="connsiteY6" fmla="*/ 1285874 h 1790700"/>
              <a:gd name="connsiteX7" fmla="*/ 1797050 w 2130426"/>
              <a:gd name="connsiteY7" fmla="*/ 1644649 h 1790700"/>
              <a:gd name="connsiteX8" fmla="*/ 1908175 w 2130426"/>
              <a:gd name="connsiteY8" fmla="*/ 1676399 h 1790700"/>
              <a:gd name="connsiteX9" fmla="*/ 2009776 w 2130426"/>
              <a:gd name="connsiteY9" fmla="*/ 1660524 h 1790700"/>
              <a:gd name="connsiteX10" fmla="*/ 2130426 w 2130426"/>
              <a:gd name="connsiteY10" fmla="*/ 1790700 h 1790700"/>
              <a:gd name="connsiteX0" fmla="*/ 149226 w 2130426"/>
              <a:gd name="connsiteY0" fmla="*/ 0 h 1790700"/>
              <a:gd name="connsiteX1" fmla="*/ 149226 w 2130426"/>
              <a:gd name="connsiteY1" fmla="*/ 0 h 1790700"/>
              <a:gd name="connsiteX2" fmla="*/ 38100 w 2130426"/>
              <a:gd name="connsiteY2" fmla="*/ 539749 h 1790700"/>
              <a:gd name="connsiteX3" fmla="*/ 0 w 2130426"/>
              <a:gd name="connsiteY3" fmla="*/ 685799 h 1790700"/>
              <a:gd name="connsiteX4" fmla="*/ 282575 w 2130426"/>
              <a:gd name="connsiteY4" fmla="*/ 603249 h 1790700"/>
              <a:gd name="connsiteX5" fmla="*/ 704850 w 2130426"/>
              <a:gd name="connsiteY5" fmla="*/ 615949 h 1790700"/>
              <a:gd name="connsiteX6" fmla="*/ 1111250 w 2130426"/>
              <a:gd name="connsiteY6" fmla="*/ 1019174 h 1790700"/>
              <a:gd name="connsiteX7" fmla="*/ 1460500 w 2130426"/>
              <a:gd name="connsiteY7" fmla="*/ 1285874 h 1790700"/>
              <a:gd name="connsiteX8" fmla="*/ 1797050 w 2130426"/>
              <a:gd name="connsiteY8" fmla="*/ 1644649 h 1790700"/>
              <a:gd name="connsiteX9" fmla="*/ 1908175 w 2130426"/>
              <a:gd name="connsiteY9" fmla="*/ 1676399 h 1790700"/>
              <a:gd name="connsiteX10" fmla="*/ 2009776 w 2130426"/>
              <a:gd name="connsiteY10" fmla="*/ 1660524 h 1790700"/>
              <a:gd name="connsiteX11" fmla="*/ 2130426 w 2130426"/>
              <a:gd name="connsiteY11" fmla="*/ 1790700 h 1790700"/>
              <a:gd name="connsiteX0" fmla="*/ 517526 w 2498726"/>
              <a:gd name="connsiteY0" fmla="*/ 0 h 1790700"/>
              <a:gd name="connsiteX1" fmla="*/ 517526 w 2498726"/>
              <a:gd name="connsiteY1" fmla="*/ 0 h 1790700"/>
              <a:gd name="connsiteX2" fmla="*/ 0 w 2498726"/>
              <a:gd name="connsiteY2" fmla="*/ 742949 h 1790700"/>
              <a:gd name="connsiteX3" fmla="*/ 368300 w 2498726"/>
              <a:gd name="connsiteY3" fmla="*/ 685799 h 1790700"/>
              <a:gd name="connsiteX4" fmla="*/ 650875 w 2498726"/>
              <a:gd name="connsiteY4" fmla="*/ 603249 h 1790700"/>
              <a:gd name="connsiteX5" fmla="*/ 1073150 w 2498726"/>
              <a:gd name="connsiteY5" fmla="*/ 615949 h 1790700"/>
              <a:gd name="connsiteX6" fmla="*/ 1479550 w 2498726"/>
              <a:gd name="connsiteY6" fmla="*/ 1019174 h 1790700"/>
              <a:gd name="connsiteX7" fmla="*/ 1828800 w 2498726"/>
              <a:gd name="connsiteY7" fmla="*/ 1285874 h 1790700"/>
              <a:gd name="connsiteX8" fmla="*/ 2165350 w 2498726"/>
              <a:gd name="connsiteY8" fmla="*/ 1644649 h 1790700"/>
              <a:gd name="connsiteX9" fmla="*/ 2276475 w 2498726"/>
              <a:gd name="connsiteY9" fmla="*/ 1676399 h 1790700"/>
              <a:gd name="connsiteX10" fmla="*/ 2378076 w 2498726"/>
              <a:gd name="connsiteY10" fmla="*/ 1660524 h 1790700"/>
              <a:gd name="connsiteX11" fmla="*/ 2498726 w 2498726"/>
              <a:gd name="connsiteY11" fmla="*/ 1790700 h 1790700"/>
              <a:gd name="connsiteX0" fmla="*/ 517526 w 2498726"/>
              <a:gd name="connsiteY0" fmla="*/ 0 h 1790700"/>
              <a:gd name="connsiteX1" fmla="*/ 517526 w 2498726"/>
              <a:gd name="connsiteY1" fmla="*/ 0 h 1790700"/>
              <a:gd name="connsiteX2" fmla="*/ 114300 w 2498726"/>
              <a:gd name="connsiteY2" fmla="*/ 565149 h 1790700"/>
              <a:gd name="connsiteX3" fmla="*/ 0 w 2498726"/>
              <a:gd name="connsiteY3" fmla="*/ 742949 h 1790700"/>
              <a:gd name="connsiteX4" fmla="*/ 368300 w 2498726"/>
              <a:gd name="connsiteY4" fmla="*/ 685799 h 1790700"/>
              <a:gd name="connsiteX5" fmla="*/ 650875 w 2498726"/>
              <a:gd name="connsiteY5" fmla="*/ 603249 h 1790700"/>
              <a:gd name="connsiteX6" fmla="*/ 1073150 w 2498726"/>
              <a:gd name="connsiteY6" fmla="*/ 615949 h 1790700"/>
              <a:gd name="connsiteX7" fmla="*/ 1479550 w 2498726"/>
              <a:gd name="connsiteY7" fmla="*/ 1019174 h 1790700"/>
              <a:gd name="connsiteX8" fmla="*/ 1828800 w 2498726"/>
              <a:gd name="connsiteY8" fmla="*/ 1285874 h 1790700"/>
              <a:gd name="connsiteX9" fmla="*/ 2165350 w 2498726"/>
              <a:gd name="connsiteY9" fmla="*/ 1644649 h 1790700"/>
              <a:gd name="connsiteX10" fmla="*/ 2276475 w 2498726"/>
              <a:gd name="connsiteY10" fmla="*/ 1676399 h 1790700"/>
              <a:gd name="connsiteX11" fmla="*/ 2378076 w 2498726"/>
              <a:gd name="connsiteY11" fmla="*/ 1660524 h 1790700"/>
              <a:gd name="connsiteX12" fmla="*/ 2498726 w 2498726"/>
              <a:gd name="connsiteY12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0 w 2936876"/>
              <a:gd name="connsiteY2" fmla="*/ 222249 h 1790700"/>
              <a:gd name="connsiteX3" fmla="*/ 438150 w 2936876"/>
              <a:gd name="connsiteY3" fmla="*/ 742949 h 1790700"/>
              <a:gd name="connsiteX4" fmla="*/ 806450 w 2936876"/>
              <a:gd name="connsiteY4" fmla="*/ 685799 h 1790700"/>
              <a:gd name="connsiteX5" fmla="*/ 1089025 w 2936876"/>
              <a:gd name="connsiteY5" fmla="*/ 603249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255588 w 2936876"/>
              <a:gd name="connsiteY2" fmla="*/ 159543 h 1790700"/>
              <a:gd name="connsiteX3" fmla="*/ 0 w 2936876"/>
              <a:gd name="connsiteY3" fmla="*/ 222249 h 1790700"/>
              <a:gd name="connsiteX4" fmla="*/ 438150 w 2936876"/>
              <a:gd name="connsiteY4" fmla="*/ 742949 h 1790700"/>
              <a:gd name="connsiteX5" fmla="*/ 806450 w 2936876"/>
              <a:gd name="connsiteY5" fmla="*/ 685799 h 1790700"/>
              <a:gd name="connsiteX6" fmla="*/ 1089025 w 2936876"/>
              <a:gd name="connsiteY6" fmla="*/ 603249 h 1790700"/>
              <a:gd name="connsiteX7" fmla="*/ 1511300 w 2936876"/>
              <a:gd name="connsiteY7" fmla="*/ 615949 h 1790700"/>
              <a:gd name="connsiteX8" fmla="*/ 1917700 w 2936876"/>
              <a:gd name="connsiteY8" fmla="*/ 1019174 h 1790700"/>
              <a:gd name="connsiteX9" fmla="*/ 2266950 w 2936876"/>
              <a:gd name="connsiteY9" fmla="*/ 1285874 h 1790700"/>
              <a:gd name="connsiteX10" fmla="*/ 2603500 w 2936876"/>
              <a:gd name="connsiteY10" fmla="*/ 1644649 h 1790700"/>
              <a:gd name="connsiteX11" fmla="*/ 2714625 w 2936876"/>
              <a:gd name="connsiteY11" fmla="*/ 1676399 h 1790700"/>
              <a:gd name="connsiteX12" fmla="*/ 2816226 w 2936876"/>
              <a:gd name="connsiteY12" fmla="*/ 1660524 h 1790700"/>
              <a:gd name="connsiteX13" fmla="*/ 2936876 w 2936876"/>
              <a:gd name="connsiteY13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272257 w 2936876"/>
              <a:gd name="connsiteY2" fmla="*/ 235743 h 1790700"/>
              <a:gd name="connsiteX3" fmla="*/ 0 w 2936876"/>
              <a:gd name="connsiteY3" fmla="*/ 222249 h 1790700"/>
              <a:gd name="connsiteX4" fmla="*/ 438150 w 2936876"/>
              <a:gd name="connsiteY4" fmla="*/ 742949 h 1790700"/>
              <a:gd name="connsiteX5" fmla="*/ 806450 w 2936876"/>
              <a:gd name="connsiteY5" fmla="*/ 685799 h 1790700"/>
              <a:gd name="connsiteX6" fmla="*/ 1089025 w 2936876"/>
              <a:gd name="connsiteY6" fmla="*/ 603249 h 1790700"/>
              <a:gd name="connsiteX7" fmla="*/ 1511300 w 2936876"/>
              <a:gd name="connsiteY7" fmla="*/ 615949 h 1790700"/>
              <a:gd name="connsiteX8" fmla="*/ 1917700 w 2936876"/>
              <a:gd name="connsiteY8" fmla="*/ 1019174 h 1790700"/>
              <a:gd name="connsiteX9" fmla="*/ 2266950 w 2936876"/>
              <a:gd name="connsiteY9" fmla="*/ 1285874 h 1790700"/>
              <a:gd name="connsiteX10" fmla="*/ 2603500 w 2936876"/>
              <a:gd name="connsiteY10" fmla="*/ 1644649 h 1790700"/>
              <a:gd name="connsiteX11" fmla="*/ 2714625 w 2936876"/>
              <a:gd name="connsiteY11" fmla="*/ 1676399 h 1790700"/>
              <a:gd name="connsiteX12" fmla="*/ 2816226 w 2936876"/>
              <a:gd name="connsiteY12" fmla="*/ 1660524 h 1790700"/>
              <a:gd name="connsiteX13" fmla="*/ 2936876 w 2936876"/>
              <a:gd name="connsiteY13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591344 w 2936876"/>
              <a:gd name="connsiteY2" fmla="*/ 126205 h 1790700"/>
              <a:gd name="connsiteX3" fmla="*/ 272257 w 2936876"/>
              <a:gd name="connsiteY3" fmla="*/ 235743 h 1790700"/>
              <a:gd name="connsiteX4" fmla="*/ 0 w 2936876"/>
              <a:gd name="connsiteY4" fmla="*/ 222249 h 1790700"/>
              <a:gd name="connsiteX5" fmla="*/ 438150 w 2936876"/>
              <a:gd name="connsiteY5" fmla="*/ 742949 h 1790700"/>
              <a:gd name="connsiteX6" fmla="*/ 806450 w 2936876"/>
              <a:gd name="connsiteY6" fmla="*/ 685799 h 1790700"/>
              <a:gd name="connsiteX7" fmla="*/ 1089025 w 2936876"/>
              <a:gd name="connsiteY7" fmla="*/ 603249 h 1790700"/>
              <a:gd name="connsiteX8" fmla="*/ 1511300 w 2936876"/>
              <a:gd name="connsiteY8" fmla="*/ 615949 h 1790700"/>
              <a:gd name="connsiteX9" fmla="*/ 1917700 w 2936876"/>
              <a:gd name="connsiteY9" fmla="*/ 1019174 h 1790700"/>
              <a:gd name="connsiteX10" fmla="*/ 2266950 w 2936876"/>
              <a:gd name="connsiteY10" fmla="*/ 1285874 h 1790700"/>
              <a:gd name="connsiteX11" fmla="*/ 2603500 w 2936876"/>
              <a:gd name="connsiteY11" fmla="*/ 1644649 h 1790700"/>
              <a:gd name="connsiteX12" fmla="*/ 2714625 w 2936876"/>
              <a:gd name="connsiteY12" fmla="*/ 1676399 h 1790700"/>
              <a:gd name="connsiteX13" fmla="*/ 2816226 w 2936876"/>
              <a:gd name="connsiteY13" fmla="*/ 1660524 h 1790700"/>
              <a:gd name="connsiteX14" fmla="*/ 2936876 w 2936876"/>
              <a:gd name="connsiteY14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591344 w 2936876"/>
              <a:gd name="connsiteY2" fmla="*/ 126205 h 1790700"/>
              <a:gd name="connsiteX3" fmla="*/ 272257 w 2936876"/>
              <a:gd name="connsiteY3" fmla="*/ 235743 h 1790700"/>
              <a:gd name="connsiteX4" fmla="*/ 0 w 2936876"/>
              <a:gd name="connsiteY4" fmla="*/ 222249 h 1790700"/>
              <a:gd name="connsiteX5" fmla="*/ 438150 w 2936876"/>
              <a:gd name="connsiteY5" fmla="*/ 742949 h 1790700"/>
              <a:gd name="connsiteX6" fmla="*/ 806450 w 2936876"/>
              <a:gd name="connsiteY6" fmla="*/ 685799 h 1790700"/>
              <a:gd name="connsiteX7" fmla="*/ 1089025 w 2936876"/>
              <a:gd name="connsiteY7" fmla="*/ 603249 h 1790700"/>
              <a:gd name="connsiteX8" fmla="*/ 1511300 w 2936876"/>
              <a:gd name="connsiteY8" fmla="*/ 615949 h 1790700"/>
              <a:gd name="connsiteX9" fmla="*/ 1917700 w 2936876"/>
              <a:gd name="connsiteY9" fmla="*/ 1019174 h 1790700"/>
              <a:gd name="connsiteX10" fmla="*/ 2266950 w 2936876"/>
              <a:gd name="connsiteY10" fmla="*/ 1285874 h 1790700"/>
              <a:gd name="connsiteX11" fmla="*/ 2603500 w 2936876"/>
              <a:gd name="connsiteY11" fmla="*/ 1644649 h 1790700"/>
              <a:gd name="connsiteX12" fmla="*/ 2714625 w 2936876"/>
              <a:gd name="connsiteY12" fmla="*/ 1676399 h 1790700"/>
              <a:gd name="connsiteX13" fmla="*/ 2816226 w 2936876"/>
              <a:gd name="connsiteY13" fmla="*/ 1660524 h 1790700"/>
              <a:gd name="connsiteX14" fmla="*/ 2936876 w 2936876"/>
              <a:gd name="connsiteY14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591344 w 2936876"/>
              <a:gd name="connsiteY2" fmla="*/ 126205 h 1790700"/>
              <a:gd name="connsiteX3" fmla="*/ 272257 w 2936876"/>
              <a:gd name="connsiteY3" fmla="*/ 235743 h 1790700"/>
              <a:gd name="connsiteX4" fmla="*/ 0 w 2936876"/>
              <a:gd name="connsiteY4" fmla="*/ 222249 h 1790700"/>
              <a:gd name="connsiteX5" fmla="*/ 438150 w 2936876"/>
              <a:gd name="connsiteY5" fmla="*/ 742949 h 1790700"/>
              <a:gd name="connsiteX6" fmla="*/ 806450 w 2936876"/>
              <a:gd name="connsiteY6" fmla="*/ 685799 h 1790700"/>
              <a:gd name="connsiteX7" fmla="*/ 1089025 w 2936876"/>
              <a:gd name="connsiteY7" fmla="*/ 603249 h 1790700"/>
              <a:gd name="connsiteX8" fmla="*/ 1511300 w 2936876"/>
              <a:gd name="connsiteY8" fmla="*/ 615949 h 1790700"/>
              <a:gd name="connsiteX9" fmla="*/ 1917700 w 2936876"/>
              <a:gd name="connsiteY9" fmla="*/ 1019174 h 1790700"/>
              <a:gd name="connsiteX10" fmla="*/ 2266950 w 2936876"/>
              <a:gd name="connsiteY10" fmla="*/ 1285874 h 1790700"/>
              <a:gd name="connsiteX11" fmla="*/ 2603500 w 2936876"/>
              <a:gd name="connsiteY11" fmla="*/ 1644649 h 1790700"/>
              <a:gd name="connsiteX12" fmla="*/ 2714625 w 2936876"/>
              <a:gd name="connsiteY12" fmla="*/ 1676399 h 1790700"/>
              <a:gd name="connsiteX13" fmla="*/ 2816226 w 2936876"/>
              <a:gd name="connsiteY13" fmla="*/ 1660524 h 1790700"/>
              <a:gd name="connsiteX14" fmla="*/ 2936876 w 2936876"/>
              <a:gd name="connsiteY14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591344 w 2936876"/>
              <a:gd name="connsiteY2" fmla="*/ 126205 h 1790700"/>
              <a:gd name="connsiteX3" fmla="*/ 272257 w 2936876"/>
              <a:gd name="connsiteY3" fmla="*/ 235743 h 1790700"/>
              <a:gd name="connsiteX4" fmla="*/ 0 w 2936876"/>
              <a:gd name="connsiteY4" fmla="*/ 222249 h 1790700"/>
              <a:gd name="connsiteX5" fmla="*/ 438150 w 2936876"/>
              <a:gd name="connsiteY5" fmla="*/ 742949 h 1790700"/>
              <a:gd name="connsiteX6" fmla="*/ 806450 w 2936876"/>
              <a:gd name="connsiteY6" fmla="*/ 685799 h 1790700"/>
              <a:gd name="connsiteX7" fmla="*/ 1089025 w 2936876"/>
              <a:gd name="connsiteY7" fmla="*/ 603249 h 1790700"/>
              <a:gd name="connsiteX8" fmla="*/ 1511300 w 2936876"/>
              <a:gd name="connsiteY8" fmla="*/ 615949 h 1790700"/>
              <a:gd name="connsiteX9" fmla="*/ 1917700 w 2936876"/>
              <a:gd name="connsiteY9" fmla="*/ 1019174 h 1790700"/>
              <a:gd name="connsiteX10" fmla="*/ 2266950 w 2936876"/>
              <a:gd name="connsiteY10" fmla="*/ 1285874 h 1790700"/>
              <a:gd name="connsiteX11" fmla="*/ 2603500 w 2936876"/>
              <a:gd name="connsiteY11" fmla="*/ 1644649 h 1790700"/>
              <a:gd name="connsiteX12" fmla="*/ 2714625 w 2936876"/>
              <a:gd name="connsiteY12" fmla="*/ 1676399 h 1790700"/>
              <a:gd name="connsiteX13" fmla="*/ 2816226 w 2936876"/>
              <a:gd name="connsiteY13" fmla="*/ 1660524 h 1790700"/>
              <a:gd name="connsiteX14" fmla="*/ 2936876 w 2936876"/>
              <a:gd name="connsiteY14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591344 w 2936876"/>
              <a:gd name="connsiteY2" fmla="*/ 126205 h 1790700"/>
              <a:gd name="connsiteX3" fmla="*/ 272257 w 2936876"/>
              <a:gd name="connsiteY3" fmla="*/ 235743 h 1790700"/>
              <a:gd name="connsiteX4" fmla="*/ 0 w 2936876"/>
              <a:gd name="connsiteY4" fmla="*/ 222249 h 1790700"/>
              <a:gd name="connsiteX5" fmla="*/ 438150 w 2936876"/>
              <a:gd name="connsiteY5" fmla="*/ 742949 h 1790700"/>
              <a:gd name="connsiteX6" fmla="*/ 806450 w 2936876"/>
              <a:gd name="connsiteY6" fmla="*/ 685799 h 1790700"/>
              <a:gd name="connsiteX7" fmla="*/ 1089025 w 2936876"/>
              <a:gd name="connsiteY7" fmla="*/ 603249 h 1790700"/>
              <a:gd name="connsiteX8" fmla="*/ 1511300 w 2936876"/>
              <a:gd name="connsiteY8" fmla="*/ 615949 h 1790700"/>
              <a:gd name="connsiteX9" fmla="*/ 1917700 w 2936876"/>
              <a:gd name="connsiteY9" fmla="*/ 1019174 h 1790700"/>
              <a:gd name="connsiteX10" fmla="*/ 2266950 w 2936876"/>
              <a:gd name="connsiteY10" fmla="*/ 1285874 h 1790700"/>
              <a:gd name="connsiteX11" fmla="*/ 2603500 w 2936876"/>
              <a:gd name="connsiteY11" fmla="*/ 1644649 h 1790700"/>
              <a:gd name="connsiteX12" fmla="*/ 2714625 w 2936876"/>
              <a:gd name="connsiteY12" fmla="*/ 1676399 h 1790700"/>
              <a:gd name="connsiteX13" fmla="*/ 2816226 w 2936876"/>
              <a:gd name="connsiteY13" fmla="*/ 1660524 h 1790700"/>
              <a:gd name="connsiteX14" fmla="*/ 2936876 w 2936876"/>
              <a:gd name="connsiteY14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591344 w 2936876"/>
              <a:gd name="connsiteY2" fmla="*/ 126205 h 1790700"/>
              <a:gd name="connsiteX3" fmla="*/ 272257 w 2936876"/>
              <a:gd name="connsiteY3" fmla="*/ 235743 h 1790700"/>
              <a:gd name="connsiteX4" fmla="*/ 0 w 2936876"/>
              <a:gd name="connsiteY4" fmla="*/ 222249 h 1790700"/>
              <a:gd name="connsiteX5" fmla="*/ 438150 w 2936876"/>
              <a:gd name="connsiteY5" fmla="*/ 742949 h 1790700"/>
              <a:gd name="connsiteX6" fmla="*/ 806450 w 2936876"/>
              <a:gd name="connsiteY6" fmla="*/ 685799 h 1790700"/>
              <a:gd name="connsiteX7" fmla="*/ 1089025 w 2936876"/>
              <a:gd name="connsiteY7" fmla="*/ 603249 h 1790700"/>
              <a:gd name="connsiteX8" fmla="*/ 1511300 w 2936876"/>
              <a:gd name="connsiteY8" fmla="*/ 615949 h 1790700"/>
              <a:gd name="connsiteX9" fmla="*/ 1917700 w 2936876"/>
              <a:gd name="connsiteY9" fmla="*/ 1019174 h 1790700"/>
              <a:gd name="connsiteX10" fmla="*/ 2266950 w 2936876"/>
              <a:gd name="connsiteY10" fmla="*/ 1285874 h 1790700"/>
              <a:gd name="connsiteX11" fmla="*/ 2603500 w 2936876"/>
              <a:gd name="connsiteY11" fmla="*/ 1644649 h 1790700"/>
              <a:gd name="connsiteX12" fmla="*/ 2714625 w 2936876"/>
              <a:gd name="connsiteY12" fmla="*/ 1676399 h 1790700"/>
              <a:gd name="connsiteX13" fmla="*/ 2816226 w 2936876"/>
              <a:gd name="connsiteY13" fmla="*/ 1660524 h 1790700"/>
              <a:gd name="connsiteX14" fmla="*/ 2936876 w 2936876"/>
              <a:gd name="connsiteY14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591344 w 2936876"/>
              <a:gd name="connsiteY2" fmla="*/ 126205 h 1790700"/>
              <a:gd name="connsiteX3" fmla="*/ 272257 w 2936876"/>
              <a:gd name="connsiteY3" fmla="*/ 235743 h 1790700"/>
              <a:gd name="connsiteX4" fmla="*/ 0 w 2936876"/>
              <a:gd name="connsiteY4" fmla="*/ 222249 h 1790700"/>
              <a:gd name="connsiteX5" fmla="*/ 438150 w 2936876"/>
              <a:gd name="connsiteY5" fmla="*/ 733424 h 1790700"/>
              <a:gd name="connsiteX6" fmla="*/ 806450 w 2936876"/>
              <a:gd name="connsiteY6" fmla="*/ 685799 h 1790700"/>
              <a:gd name="connsiteX7" fmla="*/ 1089025 w 2936876"/>
              <a:gd name="connsiteY7" fmla="*/ 603249 h 1790700"/>
              <a:gd name="connsiteX8" fmla="*/ 1511300 w 2936876"/>
              <a:gd name="connsiteY8" fmla="*/ 615949 h 1790700"/>
              <a:gd name="connsiteX9" fmla="*/ 1917700 w 2936876"/>
              <a:gd name="connsiteY9" fmla="*/ 1019174 h 1790700"/>
              <a:gd name="connsiteX10" fmla="*/ 2266950 w 2936876"/>
              <a:gd name="connsiteY10" fmla="*/ 1285874 h 1790700"/>
              <a:gd name="connsiteX11" fmla="*/ 2603500 w 2936876"/>
              <a:gd name="connsiteY11" fmla="*/ 1644649 h 1790700"/>
              <a:gd name="connsiteX12" fmla="*/ 2714625 w 2936876"/>
              <a:gd name="connsiteY12" fmla="*/ 1676399 h 1790700"/>
              <a:gd name="connsiteX13" fmla="*/ 2816226 w 2936876"/>
              <a:gd name="connsiteY13" fmla="*/ 1660524 h 1790700"/>
              <a:gd name="connsiteX14" fmla="*/ 2936876 w 2936876"/>
              <a:gd name="connsiteY14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591344 w 2936876"/>
              <a:gd name="connsiteY2" fmla="*/ 126205 h 1790700"/>
              <a:gd name="connsiteX3" fmla="*/ 272257 w 2936876"/>
              <a:gd name="connsiteY3" fmla="*/ 235743 h 1790700"/>
              <a:gd name="connsiteX4" fmla="*/ 0 w 2936876"/>
              <a:gd name="connsiteY4" fmla="*/ 222249 h 1790700"/>
              <a:gd name="connsiteX5" fmla="*/ 438150 w 2936876"/>
              <a:gd name="connsiteY5" fmla="*/ 733424 h 1790700"/>
              <a:gd name="connsiteX6" fmla="*/ 806450 w 2936876"/>
              <a:gd name="connsiteY6" fmla="*/ 685799 h 1790700"/>
              <a:gd name="connsiteX7" fmla="*/ 1096169 w 2936876"/>
              <a:gd name="connsiteY7" fmla="*/ 598487 h 1790700"/>
              <a:gd name="connsiteX8" fmla="*/ 1511300 w 2936876"/>
              <a:gd name="connsiteY8" fmla="*/ 615949 h 1790700"/>
              <a:gd name="connsiteX9" fmla="*/ 1917700 w 2936876"/>
              <a:gd name="connsiteY9" fmla="*/ 1019174 h 1790700"/>
              <a:gd name="connsiteX10" fmla="*/ 2266950 w 2936876"/>
              <a:gd name="connsiteY10" fmla="*/ 1285874 h 1790700"/>
              <a:gd name="connsiteX11" fmla="*/ 2603500 w 2936876"/>
              <a:gd name="connsiteY11" fmla="*/ 1644649 h 1790700"/>
              <a:gd name="connsiteX12" fmla="*/ 2714625 w 2936876"/>
              <a:gd name="connsiteY12" fmla="*/ 1676399 h 1790700"/>
              <a:gd name="connsiteX13" fmla="*/ 2816226 w 2936876"/>
              <a:gd name="connsiteY13" fmla="*/ 1660524 h 1790700"/>
              <a:gd name="connsiteX14" fmla="*/ 2936876 w 2936876"/>
              <a:gd name="connsiteY14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272257 w 2936876"/>
              <a:gd name="connsiteY2" fmla="*/ 235743 h 1790700"/>
              <a:gd name="connsiteX3" fmla="*/ 0 w 2936876"/>
              <a:gd name="connsiteY3" fmla="*/ 222249 h 1790700"/>
              <a:gd name="connsiteX4" fmla="*/ 438150 w 2936876"/>
              <a:gd name="connsiteY4" fmla="*/ 733424 h 1790700"/>
              <a:gd name="connsiteX5" fmla="*/ 806450 w 2936876"/>
              <a:gd name="connsiteY5" fmla="*/ 685799 h 1790700"/>
              <a:gd name="connsiteX6" fmla="*/ 1096169 w 2936876"/>
              <a:gd name="connsiteY6" fmla="*/ 598487 h 1790700"/>
              <a:gd name="connsiteX7" fmla="*/ 1511300 w 2936876"/>
              <a:gd name="connsiteY7" fmla="*/ 615949 h 1790700"/>
              <a:gd name="connsiteX8" fmla="*/ 1917700 w 2936876"/>
              <a:gd name="connsiteY8" fmla="*/ 1019174 h 1790700"/>
              <a:gd name="connsiteX9" fmla="*/ 2266950 w 2936876"/>
              <a:gd name="connsiteY9" fmla="*/ 1285874 h 1790700"/>
              <a:gd name="connsiteX10" fmla="*/ 2603500 w 2936876"/>
              <a:gd name="connsiteY10" fmla="*/ 1644649 h 1790700"/>
              <a:gd name="connsiteX11" fmla="*/ 2714625 w 2936876"/>
              <a:gd name="connsiteY11" fmla="*/ 1676399 h 1790700"/>
              <a:gd name="connsiteX12" fmla="*/ 2816226 w 2936876"/>
              <a:gd name="connsiteY12" fmla="*/ 1660524 h 1790700"/>
              <a:gd name="connsiteX13" fmla="*/ 2936876 w 2936876"/>
              <a:gd name="connsiteY13" fmla="*/ 1790700 h 1790700"/>
              <a:gd name="connsiteX0" fmla="*/ 955676 w 2936876"/>
              <a:gd name="connsiteY0" fmla="*/ 0 h 1790700"/>
              <a:gd name="connsiteX1" fmla="*/ 955676 w 2936876"/>
              <a:gd name="connsiteY1" fmla="*/ 0 h 1790700"/>
              <a:gd name="connsiteX2" fmla="*/ 272257 w 2936876"/>
              <a:gd name="connsiteY2" fmla="*/ 235743 h 1790700"/>
              <a:gd name="connsiteX3" fmla="*/ 0 w 2936876"/>
              <a:gd name="connsiteY3" fmla="*/ 222249 h 1790700"/>
              <a:gd name="connsiteX4" fmla="*/ 438150 w 2936876"/>
              <a:gd name="connsiteY4" fmla="*/ 733424 h 1790700"/>
              <a:gd name="connsiteX5" fmla="*/ 806450 w 2936876"/>
              <a:gd name="connsiteY5" fmla="*/ 685799 h 1790700"/>
              <a:gd name="connsiteX6" fmla="*/ 1096169 w 2936876"/>
              <a:gd name="connsiteY6" fmla="*/ 598487 h 1790700"/>
              <a:gd name="connsiteX7" fmla="*/ 1511300 w 2936876"/>
              <a:gd name="connsiteY7" fmla="*/ 615949 h 1790700"/>
              <a:gd name="connsiteX8" fmla="*/ 1917700 w 2936876"/>
              <a:gd name="connsiteY8" fmla="*/ 1019174 h 1790700"/>
              <a:gd name="connsiteX9" fmla="*/ 2266950 w 2936876"/>
              <a:gd name="connsiteY9" fmla="*/ 1285874 h 1790700"/>
              <a:gd name="connsiteX10" fmla="*/ 2603500 w 2936876"/>
              <a:gd name="connsiteY10" fmla="*/ 1644649 h 1790700"/>
              <a:gd name="connsiteX11" fmla="*/ 2714625 w 2936876"/>
              <a:gd name="connsiteY11" fmla="*/ 1676399 h 1790700"/>
              <a:gd name="connsiteX12" fmla="*/ 2816226 w 2936876"/>
              <a:gd name="connsiteY12" fmla="*/ 1660524 h 1790700"/>
              <a:gd name="connsiteX13" fmla="*/ 2936876 w 2936876"/>
              <a:gd name="connsiteY13" fmla="*/ 1790700 h 1790700"/>
              <a:gd name="connsiteX0" fmla="*/ 955676 w 2936876"/>
              <a:gd name="connsiteY0" fmla="*/ 0 h 1790700"/>
              <a:gd name="connsiteX1" fmla="*/ 942976 w 2936876"/>
              <a:gd name="connsiteY1" fmla="*/ 44450 h 1790700"/>
              <a:gd name="connsiteX2" fmla="*/ 272257 w 2936876"/>
              <a:gd name="connsiteY2" fmla="*/ 235743 h 1790700"/>
              <a:gd name="connsiteX3" fmla="*/ 0 w 2936876"/>
              <a:gd name="connsiteY3" fmla="*/ 222249 h 1790700"/>
              <a:gd name="connsiteX4" fmla="*/ 438150 w 2936876"/>
              <a:gd name="connsiteY4" fmla="*/ 733424 h 1790700"/>
              <a:gd name="connsiteX5" fmla="*/ 806450 w 2936876"/>
              <a:gd name="connsiteY5" fmla="*/ 685799 h 1790700"/>
              <a:gd name="connsiteX6" fmla="*/ 1096169 w 2936876"/>
              <a:gd name="connsiteY6" fmla="*/ 598487 h 1790700"/>
              <a:gd name="connsiteX7" fmla="*/ 1511300 w 2936876"/>
              <a:gd name="connsiteY7" fmla="*/ 615949 h 1790700"/>
              <a:gd name="connsiteX8" fmla="*/ 1917700 w 2936876"/>
              <a:gd name="connsiteY8" fmla="*/ 1019174 h 1790700"/>
              <a:gd name="connsiteX9" fmla="*/ 2266950 w 2936876"/>
              <a:gd name="connsiteY9" fmla="*/ 1285874 h 1790700"/>
              <a:gd name="connsiteX10" fmla="*/ 2603500 w 2936876"/>
              <a:gd name="connsiteY10" fmla="*/ 1644649 h 1790700"/>
              <a:gd name="connsiteX11" fmla="*/ 2714625 w 2936876"/>
              <a:gd name="connsiteY11" fmla="*/ 1676399 h 1790700"/>
              <a:gd name="connsiteX12" fmla="*/ 2816226 w 2936876"/>
              <a:gd name="connsiteY12" fmla="*/ 1660524 h 1790700"/>
              <a:gd name="connsiteX13" fmla="*/ 2936876 w 2936876"/>
              <a:gd name="connsiteY13" fmla="*/ 1790700 h 1790700"/>
              <a:gd name="connsiteX0" fmla="*/ 955676 w 2936876"/>
              <a:gd name="connsiteY0" fmla="*/ 0 h 1790700"/>
              <a:gd name="connsiteX1" fmla="*/ 272257 w 2936876"/>
              <a:gd name="connsiteY1" fmla="*/ 235743 h 1790700"/>
              <a:gd name="connsiteX2" fmla="*/ 0 w 2936876"/>
              <a:gd name="connsiteY2" fmla="*/ 222249 h 1790700"/>
              <a:gd name="connsiteX3" fmla="*/ 438150 w 2936876"/>
              <a:gd name="connsiteY3" fmla="*/ 733424 h 1790700"/>
              <a:gd name="connsiteX4" fmla="*/ 806450 w 2936876"/>
              <a:gd name="connsiteY4" fmla="*/ 685799 h 1790700"/>
              <a:gd name="connsiteX5" fmla="*/ 1096169 w 2936876"/>
              <a:gd name="connsiteY5" fmla="*/ 598487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55676 w 2936876"/>
              <a:gd name="connsiteY0" fmla="*/ 0 h 1790700"/>
              <a:gd name="connsiteX1" fmla="*/ 272257 w 2936876"/>
              <a:gd name="connsiteY1" fmla="*/ 235743 h 1790700"/>
              <a:gd name="connsiteX2" fmla="*/ 0 w 2936876"/>
              <a:gd name="connsiteY2" fmla="*/ 222249 h 1790700"/>
              <a:gd name="connsiteX3" fmla="*/ 438150 w 2936876"/>
              <a:gd name="connsiteY3" fmla="*/ 733424 h 1790700"/>
              <a:gd name="connsiteX4" fmla="*/ 806450 w 2936876"/>
              <a:gd name="connsiteY4" fmla="*/ 685799 h 1790700"/>
              <a:gd name="connsiteX5" fmla="*/ 1096169 w 2936876"/>
              <a:gd name="connsiteY5" fmla="*/ 598487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55676 w 2936876"/>
              <a:gd name="connsiteY0" fmla="*/ 0 h 1790700"/>
              <a:gd name="connsiteX1" fmla="*/ 272257 w 2936876"/>
              <a:gd name="connsiteY1" fmla="*/ 235743 h 1790700"/>
              <a:gd name="connsiteX2" fmla="*/ 0 w 2936876"/>
              <a:gd name="connsiteY2" fmla="*/ 222249 h 1790700"/>
              <a:gd name="connsiteX3" fmla="*/ 438150 w 2936876"/>
              <a:gd name="connsiteY3" fmla="*/ 733424 h 1790700"/>
              <a:gd name="connsiteX4" fmla="*/ 806450 w 2936876"/>
              <a:gd name="connsiteY4" fmla="*/ 685799 h 1790700"/>
              <a:gd name="connsiteX5" fmla="*/ 1096169 w 2936876"/>
              <a:gd name="connsiteY5" fmla="*/ 598487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55676 w 2936876"/>
              <a:gd name="connsiteY0" fmla="*/ 0 h 1790700"/>
              <a:gd name="connsiteX1" fmla="*/ 272257 w 2936876"/>
              <a:gd name="connsiteY1" fmla="*/ 235743 h 1790700"/>
              <a:gd name="connsiteX2" fmla="*/ 0 w 2936876"/>
              <a:gd name="connsiteY2" fmla="*/ 222249 h 1790700"/>
              <a:gd name="connsiteX3" fmla="*/ 438150 w 2936876"/>
              <a:gd name="connsiteY3" fmla="*/ 733424 h 1790700"/>
              <a:gd name="connsiteX4" fmla="*/ 806450 w 2936876"/>
              <a:gd name="connsiteY4" fmla="*/ 685799 h 1790700"/>
              <a:gd name="connsiteX5" fmla="*/ 1096169 w 2936876"/>
              <a:gd name="connsiteY5" fmla="*/ 598487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55676 w 2936876"/>
              <a:gd name="connsiteY0" fmla="*/ 0 h 1790700"/>
              <a:gd name="connsiteX1" fmla="*/ 272257 w 2936876"/>
              <a:gd name="connsiteY1" fmla="*/ 235743 h 1790700"/>
              <a:gd name="connsiteX2" fmla="*/ 0 w 2936876"/>
              <a:gd name="connsiteY2" fmla="*/ 222249 h 1790700"/>
              <a:gd name="connsiteX3" fmla="*/ 438150 w 2936876"/>
              <a:gd name="connsiteY3" fmla="*/ 733424 h 1790700"/>
              <a:gd name="connsiteX4" fmla="*/ 806450 w 2936876"/>
              <a:gd name="connsiteY4" fmla="*/ 685799 h 1790700"/>
              <a:gd name="connsiteX5" fmla="*/ 1096169 w 2936876"/>
              <a:gd name="connsiteY5" fmla="*/ 598487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55676 w 2936876"/>
              <a:gd name="connsiteY0" fmla="*/ 0 h 1790700"/>
              <a:gd name="connsiteX1" fmla="*/ 272257 w 2936876"/>
              <a:gd name="connsiteY1" fmla="*/ 235743 h 1790700"/>
              <a:gd name="connsiteX2" fmla="*/ 0 w 2936876"/>
              <a:gd name="connsiteY2" fmla="*/ 222249 h 1790700"/>
              <a:gd name="connsiteX3" fmla="*/ 438150 w 2936876"/>
              <a:gd name="connsiteY3" fmla="*/ 733424 h 1790700"/>
              <a:gd name="connsiteX4" fmla="*/ 806450 w 2936876"/>
              <a:gd name="connsiteY4" fmla="*/ 685799 h 1790700"/>
              <a:gd name="connsiteX5" fmla="*/ 1096169 w 2936876"/>
              <a:gd name="connsiteY5" fmla="*/ 598487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55676 w 2936876"/>
              <a:gd name="connsiteY0" fmla="*/ 0 h 1790700"/>
              <a:gd name="connsiteX1" fmla="*/ 272257 w 2936876"/>
              <a:gd name="connsiteY1" fmla="*/ 235743 h 1790700"/>
              <a:gd name="connsiteX2" fmla="*/ 0 w 2936876"/>
              <a:gd name="connsiteY2" fmla="*/ 222249 h 1790700"/>
              <a:gd name="connsiteX3" fmla="*/ 438150 w 2936876"/>
              <a:gd name="connsiteY3" fmla="*/ 733424 h 1790700"/>
              <a:gd name="connsiteX4" fmla="*/ 806450 w 2936876"/>
              <a:gd name="connsiteY4" fmla="*/ 685799 h 1790700"/>
              <a:gd name="connsiteX5" fmla="*/ 1096169 w 2936876"/>
              <a:gd name="connsiteY5" fmla="*/ 598487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55676 w 2936876"/>
              <a:gd name="connsiteY0" fmla="*/ 0 h 1790700"/>
              <a:gd name="connsiteX1" fmla="*/ 272257 w 2936876"/>
              <a:gd name="connsiteY1" fmla="*/ 235743 h 1790700"/>
              <a:gd name="connsiteX2" fmla="*/ 0 w 2936876"/>
              <a:gd name="connsiteY2" fmla="*/ 222249 h 1790700"/>
              <a:gd name="connsiteX3" fmla="*/ 438150 w 2936876"/>
              <a:gd name="connsiteY3" fmla="*/ 733424 h 1790700"/>
              <a:gd name="connsiteX4" fmla="*/ 806450 w 2936876"/>
              <a:gd name="connsiteY4" fmla="*/ 685799 h 1790700"/>
              <a:gd name="connsiteX5" fmla="*/ 1096169 w 2936876"/>
              <a:gd name="connsiteY5" fmla="*/ 598487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55676 w 2936876"/>
              <a:gd name="connsiteY0" fmla="*/ 0 h 1790700"/>
              <a:gd name="connsiteX1" fmla="*/ 272257 w 2936876"/>
              <a:gd name="connsiteY1" fmla="*/ 235743 h 1790700"/>
              <a:gd name="connsiteX2" fmla="*/ 0 w 2936876"/>
              <a:gd name="connsiteY2" fmla="*/ 222249 h 1790700"/>
              <a:gd name="connsiteX3" fmla="*/ 438150 w 2936876"/>
              <a:gd name="connsiteY3" fmla="*/ 733424 h 1790700"/>
              <a:gd name="connsiteX4" fmla="*/ 806450 w 2936876"/>
              <a:gd name="connsiteY4" fmla="*/ 685799 h 1790700"/>
              <a:gd name="connsiteX5" fmla="*/ 1096169 w 2936876"/>
              <a:gd name="connsiteY5" fmla="*/ 598487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55676 w 2936876"/>
              <a:gd name="connsiteY0" fmla="*/ 0 h 1790700"/>
              <a:gd name="connsiteX1" fmla="*/ 272257 w 2936876"/>
              <a:gd name="connsiteY1" fmla="*/ 235743 h 1790700"/>
              <a:gd name="connsiteX2" fmla="*/ 0 w 2936876"/>
              <a:gd name="connsiteY2" fmla="*/ 222249 h 1790700"/>
              <a:gd name="connsiteX3" fmla="*/ 438150 w 2936876"/>
              <a:gd name="connsiteY3" fmla="*/ 733424 h 1790700"/>
              <a:gd name="connsiteX4" fmla="*/ 806450 w 2936876"/>
              <a:gd name="connsiteY4" fmla="*/ 685799 h 1790700"/>
              <a:gd name="connsiteX5" fmla="*/ 1096169 w 2936876"/>
              <a:gd name="connsiteY5" fmla="*/ 598487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55676 w 2936876"/>
              <a:gd name="connsiteY0" fmla="*/ 0 h 1790700"/>
              <a:gd name="connsiteX1" fmla="*/ 272257 w 2936876"/>
              <a:gd name="connsiteY1" fmla="*/ 235743 h 1790700"/>
              <a:gd name="connsiteX2" fmla="*/ 0 w 2936876"/>
              <a:gd name="connsiteY2" fmla="*/ 222249 h 1790700"/>
              <a:gd name="connsiteX3" fmla="*/ 438150 w 2936876"/>
              <a:gd name="connsiteY3" fmla="*/ 733424 h 1790700"/>
              <a:gd name="connsiteX4" fmla="*/ 806450 w 2936876"/>
              <a:gd name="connsiteY4" fmla="*/ 685799 h 1790700"/>
              <a:gd name="connsiteX5" fmla="*/ 1096169 w 2936876"/>
              <a:gd name="connsiteY5" fmla="*/ 598487 h 1790700"/>
              <a:gd name="connsiteX6" fmla="*/ 1511300 w 2936876"/>
              <a:gd name="connsiteY6" fmla="*/ 615949 h 1790700"/>
              <a:gd name="connsiteX7" fmla="*/ 1917700 w 2936876"/>
              <a:gd name="connsiteY7" fmla="*/ 1019174 h 1790700"/>
              <a:gd name="connsiteX8" fmla="*/ 2266950 w 2936876"/>
              <a:gd name="connsiteY8" fmla="*/ 1285874 h 1790700"/>
              <a:gd name="connsiteX9" fmla="*/ 2603500 w 2936876"/>
              <a:gd name="connsiteY9" fmla="*/ 1644649 h 1790700"/>
              <a:gd name="connsiteX10" fmla="*/ 2714625 w 2936876"/>
              <a:gd name="connsiteY10" fmla="*/ 1676399 h 1790700"/>
              <a:gd name="connsiteX11" fmla="*/ 2816226 w 2936876"/>
              <a:gd name="connsiteY11" fmla="*/ 1660524 h 1790700"/>
              <a:gd name="connsiteX12" fmla="*/ 2936876 w 2936876"/>
              <a:gd name="connsiteY12" fmla="*/ 1790700 h 1790700"/>
              <a:gd name="connsiteX0" fmla="*/ 969091 w 2950291"/>
              <a:gd name="connsiteY0" fmla="*/ 0 h 1790700"/>
              <a:gd name="connsiteX1" fmla="*/ 285672 w 2950291"/>
              <a:gd name="connsiteY1" fmla="*/ 235743 h 1790700"/>
              <a:gd name="connsiteX2" fmla="*/ 13415 w 2950291"/>
              <a:gd name="connsiteY2" fmla="*/ 222249 h 1790700"/>
              <a:gd name="connsiteX3" fmla="*/ 451565 w 2950291"/>
              <a:gd name="connsiteY3" fmla="*/ 733424 h 1790700"/>
              <a:gd name="connsiteX4" fmla="*/ 819865 w 2950291"/>
              <a:gd name="connsiteY4" fmla="*/ 685799 h 1790700"/>
              <a:gd name="connsiteX5" fmla="*/ 1109584 w 2950291"/>
              <a:gd name="connsiteY5" fmla="*/ 598487 h 1790700"/>
              <a:gd name="connsiteX6" fmla="*/ 1524715 w 2950291"/>
              <a:gd name="connsiteY6" fmla="*/ 615949 h 1790700"/>
              <a:gd name="connsiteX7" fmla="*/ 1931115 w 2950291"/>
              <a:gd name="connsiteY7" fmla="*/ 1019174 h 1790700"/>
              <a:gd name="connsiteX8" fmla="*/ 2280365 w 2950291"/>
              <a:gd name="connsiteY8" fmla="*/ 1285874 h 1790700"/>
              <a:gd name="connsiteX9" fmla="*/ 2616915 w 2950291"/>
              <a:gd name="connsiteY9" fmla="*/ 1644649 h 1790700"/>
              <a:gd name="connsiteX10" fmla="*/ 2728040 w 2950291"/>
              <a:gd name="connsiteY10" fmla="*/ 1676399 h 1790700"/>
              <a:gd name="connsiteX11" fmla="*/ 2829641 w 2950291"/>
              <a:gd name="connsiteY11" fmla="*/ 1660524 h 1790700"/>
              <a:gd name="connsiteX12" fmla="*/ 2950291 w 2950291"/>
              <a:gd name="connsiteY12" fmla="*/ 1790700 h 1790700"/>
              <a:gd name="connsiteX0" fmla="*/ 959258 w 2940458"/>
              <a:gd name="connsiteY0" fmla="*/ 0 h 1790700"/>
              <a:gd name="connsiteX1" fmla="*/ 275839 w 2940458"/>
              <a:gd name="connsiteY1" fmla="*/ 235743 h 1790700"/>
              <a:gd name="connsiteX2" fmla="*/ 3582 w 2940458"/>
              <a:gd name="connsiteY2" fmla="*/ 222249 h 1790700"/>
              <a:gd name="connsiteX3" fmla="*/ 441732 w 2940458"/>
              <a:gd name="connsiteY3" fmla="*/ 733424 h 1790700"/>
              <a:gd name="connsiteX4" fmla="*/ 810032 w 2940458"/>
              <a:gd name="connsiteY4" fmla="*/ 685799 h 1790700"/>
              <a:gd name="connsiteX5" fmla="*/ 1099751 w 2940458"/>
              <a:gd name="connsiteY5" fmla="*/ 598487 h 1790700"/>
              <a:gd name="connsiteX6" fmla="*/ 1514882 w 2940458"/>
              <a:gd name="connsiteY6" fmla="*/ 615949 h 1790700"/>
              <a:gd name="connsiteX7" fmla="*/ 1921282 w 2940458"/>
              <a:gd name="connsiteY7" fmla="*/ 1019174 h 1790700"/>
              <a:gd name="connsiteX8" fmla="*/ 2270532 w 2940458"/>
              <a:gd name="connsiteY8" fmla="*/ 1285874 h 1790700"/>
              <a:gd name="connsiteX9" fmla="*/ 2607082 w 2940458"/>
              <a:gd name="connsiteY9" fmla="*/ 1644649 h 1790700"/>
              <a:gd name="connsiteX10" fmla="*/ 2718207 w 2940458"/>
              <a:gd name="connsiteY10" fmla="*/ 1676399 h 1790700"/>
              <a:gd name="connsiteX11" fmla="*/ 2819808 w 2940458"/>
              <a:gd name="connsiteY11" fmla="*/ 1660524 h 1790700"/>
              <a:gd name="connsiteX12" fmla="*/ 2940458 w 2940458"/>
              <a:gd name="connsiteY12" fmla="*/ 1790700 h 1790700"/>
              <a:gd name="connsiteX0" fmla="*/ 959258 w 2940458"/>
              <a:gd name="connsiteY0" fmla="*/ 0 h 1790700"/>
              <a:gd name="connsiteX1" fmla="*/ 275839 w 2940458"/>
              <a:gd name="connsiteY1" fmla="*/ 235743 h 1790700"/>
              <a:gd name="connsiteX2" fmla="*/ 3582 w 2940458"/>
              <a:gd name="connsiteY2" fmla="*/ 222249 h 1790700"/>
              <a:gd name="connsiteX3" fmla="*/ 441732 w 2940458"/>
              <a:gd name="connsiteY3" fmla="*/ 733424 h 1790700"/>
              <a:gd name="connsiteX4" fmla="*/ 810032 w 2940458"/>
              <a:gd name="connsiteY4" fmla="*/ 685799 h 1790700"/>
              <a:gd name="connsiteX5" fmla="*/ 1099751 w 2940458"/>
              <a:gd name="connsiteY5" fmla="*/ 598487 h 1790700"/>
              <a:gd name="connsiteX6" fmla="*/ 1514882 w 2940458"/>
              <a:gd name="connsiteY6" fmla="*/ 615949 h 1790700"/>
              <a:gd name="connsiteX7" fmla="*/ 1921282 w 2940458"/>
              <a:gd name="connsiteY7" fmla="*/ 1019174 h 1790700"/>
              <a:gd name="connsiteX8" fmla="*/ 2270532 w 2940458"/>
              <a:gd name="connsiteY8" fmla="*/ 1285874 h 1790700"/>
              <a:gd name="connsiteX9" fmla="*/ 2607082 w 2940458"/>
              <a:gd name="connsiteY9" fmla="*/ 1644649 h 1790700"/>
              <a:gd name="connsiteX10" fmla="*/ 2718207 w 2940458"/>
              <a:gd name="connsiteY10" fmla="*/ 1676399 h 1790700"/>
              <a:gd name="connsiteX11" fmla="*/ 2819808 w 2940458"/>
              <a:gd name="connsiteY11" fmla="*/ 1660524 h 1790700"/>
              <a:gd name="connsiteX12" fmla="*/ 2940458 w 2940458"/>
              <a:gd name="connsiteY12" fmla="*/ 1790700 h 1790700"/>
              <a:gd name="connsiteX0" fmla="*/ 959258 w 2940458"/>
              <a:gd name="connsiteY0" fmla="*/ 0 h 1790700"/>
              <a:gd name="connsiteX1" fmla="*/ 275839 w 2940458"/>
              <a:gd name="connsiteY1" fmla="*/ 235743 h 1790700"/>
              <a:gd name="connsiteX2" fmla="*/ 3582 w 2940458"/>
              <a:gd name="connsiteY2" fmla="*/ 222249 h 1790700"/>
              <a:gd name="connsiteX3" fmla="*/ 441732 w 2940458"/>
              <a:gd name="connsiteY3" fmla="*/ 733424 h 1790700"/>
              <a:gd name="connsiteX4" fmla="*/ 810032 w 2940458"/>
              <a:gd name="connsiteY4" fmla="*/ 685799 h 1790700"/>
              <a:gd name="connsiteX5" fmla="*/ 1099751 w 2940458"/>
              <a:gd name="connsiteY5" fmla="*/ 598487 h 1790700"/>
              <a:gd name="connsiteX6" fmla="*/ 1514882 w 2940458"/>
              <a:gd name="connsiteY6" fmla="*/ 615949 h 1790700"/>
              <a:gd name="connsiteX7" fmla="*/ 1921282 w 2940458"/>
              <a:gd name="connsiteY7" fmla="*/ 1019174 h 1790700"/>
              <a:gd name="connsiteX8" fmla="*/ 2270532 w 2940458"/>
              <a:gd name="connsiteY8" fmla="*/ 1285874 h 1790700"/>
              <a:gd name="connsiteX9" fmla="*/ 2607082 w 2940458"/>
              <a:gd name="connsiteY9" fmla="*/ 1644649 h 1790700"/>
              <a:gd name="connsiteX10" fmla="*/ 2718207 w 2940458"/>
              <a:gd name="connsiteY10" fmla="*/ 1676399 h 1790700"/>
              <a:gd name="connsiteX11" fmla="*/ 2819808 w 2940458"/>
              <a:gd name="connsiteY11" fmla="*/ 1660524 h 1790700"/>
              <a:gd name="connsiteX12" fmla="*/ 2940458 w 2940458"/>
              <a:gd name="connsiteY12" fmla="*/ 1790700 h 1790700"/>
              <a:gd name="connsiteX0" fmla="*/ 959153 w 2940353"/>
              <a:gd name="connsiteY0" fmla="*/ 0 h 1790700"/>
              <a:gd name="connsiteX1" fmla="*/ 275734 w 2940353"/>
              <a:gd name="connsiteY1" fmla="*/ 235743 h 1790700"/>
              <a:gd name="connsiteX2" fmla="*/ 3477 w 2940353"/>
              <a:gd name="connsiteY2" fmla="*/ 222249 h 1790700"/>
              <a:gd name="connsiteX3" fmla="*/ 441627 w 2940353"/>
              <a:gd name="connsiteY3" fmla="*/ 733424 h 1790700"/>
              <a:gd name="connsiteX4" fmla="*/ 809927 w 2940353"/>
              <a:gd name="connsiteY4" fmla="*/ 685799 h 1790700"/>
              <a:gd name="connsiteX5" fmla="*/ 1099646 w 2940353"/>
              <a:gd name="connsiteY5" fmla="*/ 598487 h 1790700"/>
              <a:gd name="connsiteX6" fmla="*/ 1514777 w 2940353"/>
              <a:gd name="connsiteY6" fmla="*/ 615949 h 1790700"/>
              <a:gd name="connsiteX7" fmla="*/ 1921177 w 2940353"/>
              <a:gd name="connsiteY7" fmla="*/ 1019174 h 1790700"/>
              <a:gd name="connsiteX8" fmla="*/ 2270427 w 2940353"/>
              <a:gd name="connsiteY8" fmla="*/ 1285874 h 1790700"/>
              <a:gd name="connsiteX9" fmla="*/ 2606977 w 2940353"/>
              <a:gd name="connsiteY9" fmla="*/ 1644649 h 1790700"/>
              <a:gd name="connsiteX10" fmla="*/ 2718102 w 2940353"/>
              <a:gd name="connsiteY10" fmla="*/ 1676399 h 1790700"/>
              <a:gd name="connsiteX11" fmla="*/ 2819703 w 2940353"/>
              <a:gd name="connsiteY11" fmla="*/ 1660524 h 1790700"/>
              <a:gd name="connsiteX12" fmla="*/ 2940353 w 2940353"/>
              <a:gd name="connsiteY12" fmla="*/ 1790700 h 1790700"/>
              <a:gd name="connsiteX0" fmla="*/ 959228 w 2940428"/>
              <a:gd name="connsiteY0" fmla="*/ 0 h 1790700"/>
              <a:gd name="connsiteX1" fmla="*/ 275809 w 2940428"/>
              <a:gd name="connsiteY1" fmla="*/ 235743 h 1790700"/>
              <a:gd name="connsiteX2" fmla="*/ 3552 w 2940428"/>
              <a:gd name="connsiteY2" fmla="*/ 222249 h 1790700"/>
              <a:gd name="connsiteX3" fmla="*/ 441702 w 2940428"/>
              <a:gd name="connsiteY3" fmla="*/ 733424 h 1790700"/>
              <a:gd name="connsiteX4" fmla="*/ 810002 w 2940428"/>
              <a:gd name="connsiteY4" fmla="*/ 685799 h 1790700"/>
              <a:gd name="connsiteX5" fmla="*/ 1099721 w 2940428"/>
              <a:gd name="connsiteY5" fmla="*/ 598487 h 1790700"/>
              <a:gd name="connsiteX6" fmla="*/ 1514852 w 2940428"/>
              <a:gd name="connsiteY6" fmla="*/ 615949 h 1790700"/>
              <a:gd name="connsiteX7" fmla="*/ 1921252 w 2940428"/>
              <a:gd name="connsiteY7" fmla="*/ 1019174 h 1790700"/>
              <a:gd name="connsiteX8" fmla="*/ 2270502 w 2940428"/>
              <a:gd name="connsiteY8" fmla="*/ 1285874 h 1790700"/>
              <a:gd name="connsiteX9" fmla="*/ 2607052 w 2940428"/>
              <a:gd name="connsiteY9" fmla="*/ 1644649 h 1790700"/>
              <a:gd name="connsiteX10" fmla="*/ 2718177 w 2940428"/>
              <a:gd name="connsiteY10" fmla="*/ 1676399 h 1790700"/>
              <a:gd name="connsiteX11" fmla="*/ 2819778 w 2940428"/>
              <a:gd name="connsiteY11" fmla="*/ 1660524 h 1790700"/>
              <a:gd name="connsiteX12" fmla="*/ 2940428 w 2940428"/>
              <a:gd name="connsiteY12" fmla="*/ 1790700 h 1790700"/>
              <a:gd name="connsiteX0" fmla="*/ 959764 w 2940964"/>
              <a:gd name="connsiteY0" fmla="*/ 0 h 1790700"/>
              <a:gd name="connsiteX1" fmla="*/ 276345 w 2940964"/>
              <a:gd name="connsiteY1" fmla="*/ 235743 h 1790700"/>
              <a:gd name="connsiteX2" fmla="*/ 4088 w 2940964"/>
              <a:gd name="connsiteY2" fmla="*/ 222249 h 1790700"/>
              <a:gd name="connsiteX3" fmla="*/ 442238 w 2940964"/>
              <a:gd name="connsiteY3" fmla="*/ 733424 h 1790700"/>
              <a:gd name="connsiteX4" fmla="*/ 1100257 w 2940964"/>
              <a:gd name="connsiteY4" fmla="*/ 598487 h 1790700"/>
              <a:gd name="connsiteX5" fmla="*/ 1515388 w 2940964"/>
              <a:gd name="connsiteY5" fmla="*/ 615949 h 1790700"/>
              <a:gd name="connsiteX6" fmla="*/ 1921788 w 2940964"/>
              <a:gd name="connsiteY6" fmla="*/ 1019174 h 1790700"/>
              <a:gd name="connsiteX7" fmla="*/ 2271038 w 2940964"/>
              <a:gd name="connsiteY7" fmla="*/ 1285874 h 1790700"/>
              <a:gd name="connsiteX8" fmla="*/ 2607588 w 2940964"/>
              <a:gd name="connsiteY8" fmla="*/ 1644649 h 1790700"/>
              <a:gd name="connsiteX9" fmla="*/ 2718713 w 2940964"/>
              <a:gd name="connsiteY9" fmla="*/ 1676399 h 1790700"/>
              <a:gd name="connsiteX10" fmla="*/ 2820314 w 2940964"/>
              <a:gd name="connsiteY10" fmla="*/ 1660524 h 1790700"/>
              <a:gd name="connsiteX11" fmla="*/ 2940964 w 2940964"/>
              <a:gd name="connsiteY11" fmla="*/ 1790700 h 1790700"/>
              <a:gd name="connsiteX0" fmla="*/ 959764 w 2940964"/>
              <a:gd name="connsiteY0" fmla="*/ 0 h 1790700"/>
              <a:gd name="connsiteX1" fmla="*/ 276345 w 2940964"/>
              <a:gd name="connsiteY1" fmla="*/ 235743 h 1790700"/>
              <a:gd name="connsiteX2" fmla="*/ 4088 w 2940964"/>
              <a:gd name="connsiteY2" fmla="*/ 222249 h 1790700"/>
              <a:gd name="connsiteX3" fmla="*/ 442238 w 2940964"/>
              <a:gd name="connsiteY3" fmla="*/ 733424 h 1790700"/>
              <a:gd name="connsiteX4" fmla="*/ 1100257 w 2940964"/>
              <a:gd name="connsiteY4" fmla="*/ 598487 h 1790700"/>
              <a:gd name="connsiteX5" fmla="*/ 1515388 w 2940964"/>
              <a:gd name="connsiteY5" fmla="*/ 615949 h 1790700"/>
              <a:gd name="connsiteX6" fmla="*/ 1921788 w 2940964"/>
              <a:gd name="connsiteY6" fmla="*/ 1019174 h 1790700"/>
              <a:gd name="connsiteX7" fmla="*/ 2271038 w 2940964"/>
              <a:gd name="connsiteY7" fmla="*/ 1285874 h 1790700"/>
              <a:gd name="connsiteX8" fmla="*/ 2607588 w 2940964"/>
              <a:gd name="connsiteY8" fmla="*/ 1644649 h 1790700"/>
              <a:gd name="connsiteX9" fmla="*/ 2718713 w 2940964"/>
              <a:gd name="connsiteY9" fmla="*/ 1676399 h 1790700"/>
              <a:gd name="connsiteX10" fmla="*/ 2820314 w 2940964"/>
              <a:gd name="connsiteY10" fmla="*/ 1660524 h 1790700"/>
              <a:gd name="connsiteX11" fmla="*/ 2940964 w 2940964"/>
              <a:gd name="connsiteY11" fmla="*/ 1790700 h 1790700"/>
              <a:gd name="connsiteX0" fmla="*/ 959764 w 2940964"/>
              <a:gd name="connsiteY0" fmla="*/ 0 h 1790700"/>
              <a:gd name="connsiteX1" fmla="*/ 276345 w 2940964"/>
              <a:gd name="connsiteY1" fmla="*/ 235743 h 1790700"/>
              <a:gd name="connsiteX2" fmla="*/ 4088 w 2940964"/>
              <a:gd name="connsiteY2" fmla="*/ 222249 h 1790700"/>
              <a:gd name="connsiteX3" fmla="*/ 442238 w 2940964"/>
              <a:gd name="connsiteY3" fmla="*/ 733424 h 1790700"/>
              <a:gd name="connsiteX4" fmla="*/ 1100257 w 2940964"/>
              <a:gd name="connsiteY4" fmla="*/ 598487 h 1790700"/>
              <a:gd name="connsiteX5" fmla="*/ 1515388 w 2940964"/>
              <a:gd name="connsiteY5" fmla="*/ 615949 h 1790700"/>
              <a:gd name="connsiteX6" fmla="*/ 1921788 w 2940964"/>
              <a:gd name="connsiteY6" fmla="*/ 1019174 h 1790700"/>
              <a:gd name="connsiteX7" fmla="*/ 2271038 w 2940964"/>
              <a:gd name="connsiteY7" fmla="*/ 1285874 h 1790700"/>
              <a:gd name="connsiteX8" fmla="*/ 2607588 w 2940964"/>
              <a:gd name="connsiteY8" fmla="*/ 1644649 h 1790700"/>
              <a:gd name="connsiteX9" fmla="*/ 2718713 w 2940964"/>
              <a:gd name="connsiteY9" fmla="*/ 1676399 h 1790700"/>
              <a:gd name="connsiteX10" fmla="*/ 2820314 w 2940964"/>
              <a:gd name="connsiteY10" fmla="*/ 1660524 h 1790700"/>
              <a:gd name="connsiteX11" fmla="*/ 2940964 w 2940964"/>
              <a:gd name="connsiteY11" fmla="*/ 1790700 h 1790700"/>
              <a:gd name="connsiteX0" fmla="*/ 959764 w 2940964"/>
              <a:gd name="connsiteY0" fmla="*/ 0 h 1790700"/>
              <a:gd name="connsiteX1" fmla="*/ 276345 w 2940964"/>
              <a:gd name="connsiteY1" fmla="*/ 235743 h 1790700"/>
              <a:gd name="connsiteX2" fmla="*/ 4088 w 2940964"/>
              <a:gd name="connsiteY2" fmla="*/ 222249 h 1790700"/>
              <a:gd name="connsiteX3" fmla="*/ 442238 w 2940964"/>
              <a:gd name="connsiteY3" fmla="*/ 733424 h 1790700"/>
              <a:gd name="connsiteX4" fmla="*/ 1100257 w 2940964"/>
              <a:gd name="connsiteY4" fmla="*/ 598487 h 1790700"/>
              <a:gd name="connsiteX5" fmla="*/ 1515388 w 2940964"/>
              <a:gd name="connsiteY5" fmla="*/ 615949 h 1790700"/>
              <a:gd name="connsiteX6" fmla="*/ 1921788 w 2940964"/>
              <a:gd name="connsiteY6" fmla="*/ 1019174 h 1790700"/>
              <a:gd name="connsiteX7" fmla="*/ 2271038 w 2940964"/>
              <a:gd name="connsiteY7" fmla="*/ 1285874 h 1790700"/>
              <a:gd name="connsiteX8" fmla="*/ 2607588 w 2940964"/>
              <a:gd name="connsiteY8" fmla="*/ 1644649 h 1790700"/>
              <a:gd name="connsiteX9" fmla="*/ 2718713 w 2940964"/>
              <a:gd name="connsiteY9" fmla="*/ 1676399 h 1790700"/>
              <a:gd name="connsiteX10" fmla="*/ 2820314 w 2940964"/>
              <a:gd name="connsiteY10" fmla="*/ 1660524 h 1790700"/>
              <a:gd name="connsiteX11" fmla="*/ 2940964 w 2940964"/>
              <a:gd name="connsiteY11" fmla="*/ 1790700 h 179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40964" h="1790700">
                <a:moveTo>
                  <a:pt x="959764" y="0"/>
                </a:moveTo>
                <a:cubicBezTo>
                  <a:pt x="585908" y="53181"/>
                  <a:pt x="338681" y="234558"/>
                  <a:pt x="276345" y="235743"/>
                </a:cubicBezTo>
                <a:cubicBezTo>
                  <a:pt x="214009" y="236928"/>
                  <a:pt x="46533" y="169915"/>
                  <a:pt x="4088" y="222249"/>
                </a:cubicBezTo>
                <a:cubicBezTo>
                  <a:pt x="-38357" y="274583"/>
                  <a:pt x="259543" y="670718"/>
                  <a:pt x="442238" y="733424"/>
                </a:cubicBezTo>
                <a:cubicBezTo>
                  <a:pt x="624933" y="796130"/>
                  <a:pt x="941290" y="637957"/>
                  <a:pt x="1100257" y="598487"/>
                </a:cubicBezTo>
                <a:cubicBezTo>
                  <a:pt x="1259224" y="559017"/>
                  <a:pt x="1378466" y="545835"/>
                  <a:pt x="1515388" y="615949"/>
                </a:cubicBezTo>
                <a:cubicBezTo>
                  <a:pt x="1652310" y="686064"/>
                  <a:pt x="1805371" y="930274"/>
                  <a:pt x="1921788" y="1019174"/>
                </a:cubicBezTo>
                <a:lnTo>
                  <a:pt x="2271038" y="1285874"/>
                </a:lnTo>
                <a:cubicBezTo>
                  <a:pt x="2385338" y="1390120"/>
                  <a:pt x="2568415" y="1617016"/>
                  <a:pt x="2607588" y="1644649"/>
                </a:cubicBezTo>
                <a:cubicBezTo>
                  <a:pt x="2646761" y="1672282"/>
                  <a:pt x="2681671" y="1665816"/>
                  <a:pt x="2718713" y="1676399"/>
                </a:cubicBezTo>
                <a:lnTo>
                  <a:pt x="2820314" y="1660524"/>
                </a:lnTo>
                <a:cubicBezTo>
                  <a:pt x="2880639" y="1725612"/>
                  <a:pt x="2908156" y="1756304"/>
                  <a:pt x="2940964" y="1790700"/>
                </a:cubicBezTo>
              </a:path>
            </a:pathLst>
          </a:custGeom>
          <a:noFill/>
          <a:ln w="50800" cap="rnd">
            <a:solidFill>
              <a:schemeClr val="accent3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D9836845-1CE5-D932-DEC3-75AD136398A6}"/>
              </a:ext>
            </a:extLst>
          </p:cNvPr>
          <p:cNvSpPr/>
          <p:nvPr/>
        </p:nvSpPr>
        <p:spPr>
          <a:xfrm>
            <a:off x="9712438" y="4087131"/>
            <a:ext cx="1096181" cy="1096182"/>
          </a:xfrm>
          <a:prstGeom prst="ellipse">
            <a:avLst/>
          </a:prstGeom>
          <a:solidFill>
            <a:schemeClr val="accent2">
              <a:alpha val="16000"/>
            </a:schemeClr>
          </a:solidFill>
          <a:ln>
            <a:noFill/>
          </a:ln>
          <a:effectLst>
            <a:outerShdw blurRad="152400" sx="102000" sy="102000" algn="ctr" rotWithShape="0">
              <a:srgbClr val="4917FF">
                <a:alpha val="2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E895828E-E80E-DC39-332D-3583595F41C8}"/>
              </a:ext>
            </a:extLst>
          </p:cNvPr>
          <p:cNvSpPr/>
          <p:nvPr/>
        </p:nvSpPr>
        <p:spPr>
          <a:xfrm>
            <a:off x="9909326" y="4284019"/>
            <a:ext cx="702406" cy="702406"/>
          </a:xfrm>
          <a:prstGeom prst="ellipse">
            <a:avLst/>
          </a:prstGeom>
          <a:gradFill>
            <a:gsLst>
              <a:gs pos="5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8" name="图形 7">
            <a:extLst>
              <a:ext uri="{FF2B5EF4-FFF2-40B4-BE49-F238E27FC236}">
                <a16:creationId xmlns:a16="http://schemas.microsoft.com/office/drawing/2014/main" id="{7A64577A-0C10-226A-B1A0-52F7624329A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3178320">
            <a:off x="10034364" y="4409057"/>
            <a:ext cx="452331" cy="452331"/>
          </a:xfrm>
          <a:prstGeom prst="rect">
            <a:avLst/>
          </a:prstGeom>
        </p:spPr>
      </p:pic>
      <p:sp>
        <p:nvSpPr>
          <p:cNvPr id="9" name="iconfont-11442-5242516">
            <a:extLst>
              <a:ext uri="{FF2B5EF4-FFF2-40B4-BE49-F238E27FC236}">
                <a16:creationId xmlns:a16="http://schemas.microsoft.com/office/drawing/2014/main" id="{A3CB6CB2-D010-8803-2758-B0955F0CD1B6}"/>
              </a:ext>
            </a:extLst>
          </p:cNvPr>
          <p:cNvSpPr/>
          <p:nvPr/>
        </p:nvSpPr>
        <p:spPr>
          <a:xfrm>
            <a:off x="7755818" y="1859961"/>
            <a:ext cx="570427" cy="793636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5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127000" dist="63500" dir="2700000" algn="tl" rotWithShape="0">
              <a:schemeClr val="accent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prstClr val="white"/>
              </a:solidFill>
              <a:latin typeface="等线" panose="020F0502020204030204"/>
            </a:endParaRPr>
          </a:p>
        </p:txBody>
      </p:sp>
      <p:sp>
        <p:nvSpPr>
          <p:cNvPr id="10" name="矩形: 圆角 9">
            <a:extLst>
              <a:ext uri="{FF2B5EF4-FFF2-40B4-BE49-F238E27FC236}">
                <a16:creationId xmlns:a16="http://schemas.microsoft.com/office/drawing/2014/main" id="{EE010DC9-F749-ABFB-FD12-2EC2B8271168}"/>
              </a:ext>
            </a:extLst>
          </p:cNvPr>
          <p:cNvSpPr/>
          <p:nvPr/>
        </p:nvSpPr>
        <p:spPr>
          <a:xfrm>
            <a:off x="8442333" y="2065788"/>
            <a:ext cx="1270105" cy="38198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sx="102000" sy="102000" algn="ctr" rotWithShape="0">
              <a:schemeClr val="accent2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5B20F1A1-ED56-7075-575D-A82AE13B4725}"/>
              </a:ext>
            </a:extLst>
          </p:cNvPr>
          <p:cNvSpPr txBox="1"/>
          <p:nvPr/>
        </p:nvSpPr>
        <p:spPr>
          <a:xfrm>
            <a:off x="8524124" y="2087630"/>
            <a:ext cx="1106522" cy="338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行云山景区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12" name="矩形: 圆角 11">
            <a:extLst>
              <a:ext uri="{FF2B5EF4-FFF2-40B4-BE49-F238E27FC236}">
                <a16:creationId xmlns:a16="http://schemas.microsoft.com/office/drawing/2014/main" id="{3A63F249-26D8-3EC2-5308-C762EB6C4BF5}"/>
              </a:ext>
            </a:extLst>
          </p:cNvPr>
          <p:cNvSpPr/>
          <p:nvPr/>
        </p:nvSpPr>
        <p:spPr>
          <a:xfrm>
            <a:off x="7958985" y="4509644"/>
            <a:ext cx="1622246" cy="38198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sx="102000" sy="102000" algn="ctr" rotWithShape="0">
              <a:schemeClr val="accent2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19AD859D-A7B9-96E0-E888-5DE5D72871ED}"/>
              </a:ext>
            </a:extLst>
          </p:cNvPr>
          <p:cNvSpPr txBox="1"/>
          <p:nvPr/>
        </p:nvSpPr>
        <p:spPr>
          <a:xfrm>
            <a:off x="8001557" y="4531486"/>
            <a:ext cx="1537102" cy="338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行云国际大酒店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4278F1EA-DFD3-DBBD-E133-6C50E650EFA4}"/>
              </a:ext>
            </a:extLst>
          </p:cNvPr>
          <p:cNvSpPr/>
          <p:nvPr/>
        </p:nvSpPr>
        <p:spPr>
          <a:xfrm rot="16200000">
            <a:off x="-262886" y="262888"/>
            <a:ext cx="6857999" cy="6332222"/>
          </a:xfrm>
          <a:custGeom>
            <a:avLst/>
            <a:gdLst>
              <a:gd name="connsiteX0" fmla="*/ 6857999 w 6857999"/>
              <a:gd name="connsiteY0" fmla="*/ 0 h 6332222"/>
              <a:gd name="connsiteX1" fmla="*/ 6857999 w 6857999"/>
              <a:gd name="connsiteY1" fmla="*/ 6332222 h 6332222"/>
              <a:gd name="connsiteX2" fmla="*/ 0 w 6857999"/>
              <a:gd name="connsiteY2" fmla="*/ 6332222 h 6332222"/>
              <a:gd name="connsiteX3" fmla="*/ 0 w 6857999"/>
              <a:gd name="connsiteY3" fmla="*/ 0 h 6332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7999" h="6332222">
                <a:moveTo>
                  <a:pt x="6857999" y="0"/>
                </a:moveTo>
                <a:lnTo>
                  <a:pt x="6857999" y="6332222"/>
                </a:lnTo>
                <a:lnTo>
                  <a:pt x="0" y="6332222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70000">
                <a:srgbClr val="FFFFFF">
                  <a:alpha val="80000"/>
                </a:srgbClr>
              </a:gs>
              <a:gs pos="84000">
                <a:srgbClr val="FFFFFF">
                  <a:alpha val="20000"/>
                </a:srgbClr>
              </a:gs>
              <a:gs pos="35000">
                <a:srgbClr val="FFFFFF"/>
              </a:gs>
              <a:gs pos="100000">
                <a:srgbClr val="FFFFFF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C48BD0E8-FFC9-2527-2551-78E30C803186}"/>
              </a:ext>
            </a:extLst>
          </p:cNvPr>
          <p:cNvSpPr txBox="1"/>
          <p:nvPr/>
        </p:nvSpPr>
        <p:spPr>
          <a:xfrm>
            <a:off x="594482" y="3333078"/>
            <a:ext cx="3614386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2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000">
                      <a:schemeClr val="accent1">
                        <a:lumMod val="60000"/>
                        <a:lumOff val="40000"/>
                      </a:schemeClr>
                    </a:gs>
                    <a:gs pos="40000">
                      <a:schemeClr val="accent1"/>
                    </a:gs>
                    <a:gs pos="100000">
                      <a:schemeClr val="accent2"/>
                    </a:gs>
                  </a:gsLst>
                  <a:lin ang="2700000" scaled="1"/>
                </a:gradFill>
                <a:effectLst>
                  <a:outerShdw blurRad="419100" dist="38100" dir="2700000" algn="tl" rotWithShape="0">
                    <a:schemeClr val="accent2">
                      <a:alpha val="23000"/>
                    </a:schemeClr>
                  </a:outerShdw>
                </a:effectLst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2.4</a:t>
            </a: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000">
                      <a:schemeClr val="accent1">
                        <a:lumMod val="60000"/>
                        <a:lumOff val="40000"/>
                      </a:schemeClr>
                    </a:gs>
                    <a:gs pos="40000">
                      <a:schemeClr val="accent1"/>
                    </a:gs>
                    <a:gs pos="100000">
                      <a:schemeClr val="accent2"/>
                    </a:gs>
                  </a:gsLst>
                  <a:lin ang="2700000" scaled="1"/>
                </a:gradFill>
                <a:effectLst>
                  <a:outerShdw blurRad="419100" dist="38100" dir="2700000" algn="tl" rotWithShape="0">
                    <a:schemeClr val="accent2">
                      <a:alpha val="23000"/>
                    </a:schemeClr>
                  </a:outerShdw>
                </a:effectLst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公里</a:t>
            </a:r>
            <a:endParaRPr kumimoji="0" lang="en-US" altLang="zh-CN" sz="9600" b="0" i="0" u="none" strike="noStrike" kern="1200" cap="none" spc="0" normalizeH="0" baseline="0" noProof="0" dirty="0">
              <a:ln>
                <a:noFill/>
              </a:ln>
              <a:gradFill>
                <a:gsLst>
                  <a:gs pos="5000">
                    <a:schemeClr val="accent1">
                      <a:lumMod val="60000"/>
                      <a:lumOff val="40000"/>
                    </a:schemeClr>
                  </a:gs>
                  <a:gs pos="40000">
                    <a:schemeClr val="accent1"/>
                  </a:gs>
                  <a:gs pos="100000">
                    <a:schemeClr val="accent2"/>
                  </a:gs>
                </a:gsLst>
                <a:lin ang="2700000" scaled="1"/>
              </a:gradFill>
              <a:effectLst>
                <a:outerShdw blurRad="419100" dist="38100" dir="2700000" algn="tl" rotWithShape="0">
                  <a:schemeClr val="accent2">
                    <a:alpha val="23000"/>
                  </a:schemeClr>
                </a:outerShdw>
              </a:effectLst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FE61ED4E-5DC9-66FE-A45E-4E14E9D41C3D}"/>
              </a:ext>
            </a:extLst>
          </p:cNvPr>
          <p:cNvSpPr txBox="1"/>
          <p:nvPr/>
        </p:nvSpPr>
        <p:spPr>
          <a:xfrm>
            <a:off x="594482" y="1123151"/>
            <a:ext cx="5161096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由行云国际大酒店</a:t>
            </a:r>
            <a:endParaRPr kumimoji="0" lang="en-US" altLang="zh-CN" sz="4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驱车前往景区</a:t>
            </a:r>
            <a:endParaRPr kumimoji="0" lang="en-US" altLang="zh-CN" sz="4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路程将缩短至</a:t>
            </a:r>
            <a:endParaRPr kumimoji="0" lang="en-US" altLang="zh-CN" sz="4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6618BEEB-F515-67FD-3805-70EAF168EFCA}"/>
              </a:ext>
            </a:extLst>
          </p:cNvPr>
          <p:cNvCxnSpPr>
            <a:cxnSpLocks/>
          </p:cNvCxnSpPr>
          <p:nvPr/>
        </p:nvCxnSpPr>
        <p:spPr>
          <a:xfrm rot="16200000">
            <a:off x="1013040" y="5746203"/>
            <a:ext cx="0" cy="837116"/>
          </a:xfrm>
          <a:prstGeom prst="line">
            <a:avLst/>
          </a:prstGeom>
          <a:ln w="1905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106211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10000"/>
                <a:lumOff val="90000"/>
              </a:schemeClr>
            </a:gs>
            <a:gs pos="100000">
              <a:schemeClr val="accent2">
                <a:lumMod val="10000"/>
                <a:lumOff val="90000"/>
              </a:schemeClr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: 圆角 11">
            <a:extLst>
              <a:ext uri="{FF2B5EF4-FFF2-40B4-BE49-F238E27FC236}">
                <a16:creationId xmlns:a16="http://schemas.microsoft.com/office/drawing/2014/main" id="{119D3625-3357-A5EF-8A8D-E8CAC6F58A7A}"/>
              </a:ext>
            </a:extLst>
          </p:cNvPr>
          <p:cNvSpPr/>
          <p:nvPr/>
        </p:nvSpPr>
        <p:spPr>
          <a:xfrm>
            <a:off x="998801" y="-195954"/>
            <a:ext cx="10194396" cy="10194396"/>
          </a:xfrm>
          <a:prstGeom prst="roundRect">
            <a:avLst>
              <a:gd name="adj" fmla="val 6437"/>
            </a:avLst>
          </a:prstGeom>
          <a:gradFill>
            <a:gsLst>
              <a:gs pos="31000">
                <a:schemeClr val="accent1">
                  <a:alpha val="0"/>
                </a:schemeClr>
              </a:gs>
              <a:gs pos="100000">
                <a:schemeClr val="accent1">
                  <a:alpha val="40000"/>
                </a:schemeClr>
              </a:gs>
            </a:gsLst>
            <a:lin ang="8100000" scaled="1"/>
          </a:gradFill>
          <a:ln>
            <a:gradFill flip="none" rotWithShape="1">
              <a:gsLst>
                <a:gs pos="1800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</a:ln>
          <a:scene3d>
            <a:camera prst="orthographicFront">
              <a:rot lat="19206000" lon="18204000" rev="402600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1726E968-5573-8423-07A8-52CEFA181980}"/>
              </a:ext>
            </a:extLst>
          </p:cNvPr>
          <p:cNvGrpSpPr/>
          <p:nvPr/>
        </p:nvGrpSpPr>
        <p:grpSpPr>
          <a:xfrm>
            <a:off x="2349577" y="896337"/>
            <a:ext cx="7492846" cy="7492846"/>
            <a:chOff x="2667000" y="0"/>
            <a:chExt cx="6858000" cy="6858000"/>
          </a:xfrm>
          <a:scene3d>
            <a:camera prst="isometricTopUp">
              <a:rot lat="19206000" lon="18204000" rev="4026000"/>
            </a:camera>
            <a:lightRig rig="contrasting" dir="t"/>
          </a:scene3d>
        </p:grpSpPr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DE879C8B-185B-BA15-3844-F4E7FE0A4A9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 l="30741" t="16164" r="23217" b="1984"/>
            <a:stretch/>
          </p:blipFill>
          <p:spPr>
            <a:xfrm rot="10800000">
              <a:off x="2667000" y="0"/>
              <a:ext cx="6858000" cy="6858000"/>
            </a:xfrm>
            <a:prstGeom prst="roundRect">
              <a:avLst>
                <a:gd name="adj" fmla="val 8699"/>
              </a:avLst>
            </a:prstGeom>
          </p:spPr>
        </p:pic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4CC3E141-B107-EF14-4B0D-B2931B08A35F}"/>
                </a:ext>
              </a:extLst>
            </p:cNvPr>
            <p:cNvSpPr/>
            <p:nvPr/>
          </p:nvSpPr>
          <p:spPr>
            <a:xfrm>
              <a:off x="6375400" y="3413178"/>
              <a:ext cx="1165950" cy="460322"/>
            </a:xfrm>
            <a:custGeom>
              <a:avLst/>
              <a:gdLst>
                <a:gd name="connsiteX0" fmla="*/ 0 w 1162050"/>
                <a:gd name="connsiteY0" fmla="*/ 165100 h 463550"/>
                <a:gd name="connsiteX1" fmla="*/ 558800 w 1162050"/>
                <a:gd name="connsiteY1" fmla="*/ 0 h 463550"/>
                <a:gd name="connsiteX2" fmla="*/ 635000 w 1162050"/>
                <a:gd name="connsiteY2" fmla="*/ 222250 h 463550"/>
                <a:gd name="connsiteX3" fmla="*/ 704850 w 1162050"/>
                <a:gd name="connsiteY3" fmla="*/ 266700 h 463550"/>
                <a:gd name="connsiteX4" fmla="*/ 755650 w 1162050"/>
                <a:gd name="connsiteY4" fmla="*/ 273050 h 463550"/>
                <a:gd name="connsiteX5" fmla="*/ 1162050 w 1162050"/>
                <a:gd name="connsiteY5" fmla="*/ 241300 h 463550"/>
                <a:gd name="connsiteX6" fmla="*/ 1149350 w 1162050"/>
                <a:gd name="connsiteY6" fmla="*/ 457200 h 463550"/>
                <a:gd name="connsiteX7" fmla="*/ 1149350 w 1162050"/>
                <a:gd name="connsiteY7" fmla="*/ 463550 h 463550"/>
                <a:gd name="connsiteX0" fmla="*/ 0 w 1162050"/>
                <a:gd name="connsiteY0" fmla="*/ 165100 h 463550"/>
                <a:gd name="connsiteX1" fmla="*/ 558800 w 1162050"/>
                <a:gd name="connsiteY1" fmla="*/ 0 h 463550"/>
                <a:gd name="connsiteX2" fmla="*/ 635000 w 1162050"/>
                <a:gd name="connsiteY2" fmla="*/ 222250 h 463550"/>
                <a:gd name="connsiteX3" fmla="*/ 704850 w 1162050"/>
                <a:gd name="connsiteY3" fmla="*/ 266700 h 463550"/>
                <a:gd name="connsiteX4" fmla="*/ 755650 w 1162050"/>
                <a:gd name="connsiteY4" fmla="*/ 273050 h 463550"/>
                <a:gd name="connsiteX5" fmla="*/ 1162050 w 1162050"/>
                <a:gd name="connsiteY5" fmla="*/ 241300 h 463550"/>
                <a:gd name="connsiteX6" fmla="*/ 1149350 w 1162050"/>
                <a:gd name="connsiteY6" fmla="*/ 457200 h 463550"/>
                <a:gd name="connsiteX7" fmla="*/ 1149350 w 1162050"/>
                <a:gd name="connsiteY7" fmla="*/ 463550 h 463550"/>
                <a:gd name="connsiteX0" fmla="*/ 0 w 1162050"/>
                <a:gd name="connsiteY0" fmla="*/ 148431 h 446881"/>
                <a:gd name="connsiteX1" fmla="*/ 549275 w 1162050"/>
                <a:gd name="connsiteY1" fmla="*/ 0 h 446881"/>
                <a:gd name="connsiteX2" fmla="*/ 635000 w 1162050"/>
                <a:gd name="connsiteY2" fmla="*/ 205581 h 446881"/>
                <a:gd name="connsiteX3" fmla="*/ 704850 w 1162050"/>
                <a:gd name="connsiteY3" fmla="*/ 250031 h 446881"/>
                <a:gd name="connsiteX4" fmla="*/ 755650 w 1162050"/>
                <a:gd name="connsiteY4" fmla="*/ 256381 h 446881"/>
                <a:gd name="connsiteX5" fmla="*/ 1162050 w 1162050"/>
                <a:gd name="connsiteY5" fmla="*/ 224631 h 446881"/>
                <a:gd name="connsiteX6" fmla="*/ 1149350 w 1162050"/>
                <a:gd name="connsiteY6" fmla="*/ 440531 h 446881"/>
                <a:gd name="connsiteX7" fmla="*/ 1149350 w 1162050"/>
                <a:gd name="connsiteY7" fmla="*/ 446881 h 446881"/>
                <a:gd name="connsiteX0" fmla="*/ 0 w 1162050"/>
                <a:gd name="connsiteY0" fmla="*/ 148431 h 446881"/>
                <a:gd name="connsiteX1" fmla="*/ 549275 w 1162050"/>
                <a:gd name="connsiteY1" fmla="*/ 0 h 446881"/>
                <a:gd name="connsiteX2" fmla="*/ 635000 w 1162050"/>
                <a:gd name="connsiteY2" fmla="*/ 205581 h 446881"/>
                <a:gd name="connsiteX3" fmla="*/ 704850 w 1162050"/>
                <a:gd name="connsiteY3" fmla="*/ 250031 h 446881"/>
                <a:gd name="connsiteX4" fmla="*/ 755650 w 1162050"/>
                <a:gd name="connsiteY4" fmla="*/ 256381 h 446881"/>
                <a:gd name="connsiteX5" fmla="*/ 1162050 w 1162050"/>
                <a:gd name="connsiteY5" fmla="*/ 224631 h 446881"/>
                <a:gd name="connsiteX6" fmla="*/ 1149350 w 1162050"/>
                <a:gd name="connsiteY6" fmla="*/ 440531 h 446881"/>
                <a:gd name="connsiteX7" fmla="*/ 1149350 w 1162050"/>
                <a:gd name="connsiteY7" fmla="*/ 446881 h 446881"/>
                <a:gd name="connsiteX0" fmla="*/ 0 w 1162050"/>
                <a:gd name="connsiteY0" fmla="*/ 158012 h 456462"/>
                <a:gd name="connsiteX1" fmla="*/ 549275 w 1162050"/>
                <a:gd name="connsiteY1" fmla="*/ 9581 h 456462"/>
                <a:gd name="connsiteX2" fmla="*/ 635000 w 1162050"/>
                <a:gd name="connsiteY2" fmla="*/ 215162 h 456462"/>
                <a:gd name="connsiteX3" fmla="*/ 704850 w 1162050"/>
                <a:gd name="connsiteY3" fmla="*/ 259612 h 456462"/>
                <a:gd name="connsiteX4" fmla="*/ 755650 w 1162050"/>
                <a:gd name="connsiteY4" fmla="*/ 265962 h 456462"/>
                <a:gd name="connsiteX5" fmla="*/ 1162050 w 1162050"/>
                <a:gd name="connsiteY5" fmla="*/ 234212 h 456462"/>
                <a:gd name="connsiteX6" fmla="*/ 1149350 w 1162050"/>
                <a:gd name="connsiteY6" fmla="*/ 450112 h 456462"/>
                <a:gd name="connsiteX7" fmla="*/ 1149350 w 1162050"/>
                <a:gd name="connsiteY7" fmla="*/ 456462 h 456462"/>
                <a:gd name="connsiteX0" fmla="*/ 0 w 1162050"/>
                <a:gd name="connsiteY0" fmla="*/ 161872 h 460322"/>
                <a:gd name="connsiteX1" fmla="*/ 549275 w 1162050"/>
                <a:gd name="connsiteY1" fmla="*/ 13441 h 460322"/>
                <a:gd name="connsiteX2" fmla="*/ 635000 w 1162050"/>
                <a:gd name="connsiteY2" fmla="*/ 219022 h 460322"/>
                <a:gd name="connsiteX3" fmla="*/ 704850 w 1162050"/>
                <a:gd name="connsiteY3" fmla="*/ 263472 h 460322"/>
                <a:gd name="connsiteX4" fmla="*/ 755650 w 1162050"/>
                <a:gd name="connsiteY4" fmla="*/ 269822 h 460322"/>
                <a:gd name="connsiteX5" fmla="*/ 1162050 w 1162050"/>
                <a:gd name="connsiteY5" fmla="*/ 238072 h 460322"/>
                <a:gd name="connsiteX6" fmla="*/ 1149350 w 1162050"/>
                <a:gd name="connsiteY6" fmla="*/ 453972 h 460322"/>
                <a:gd name="connsiteX7" fmla="*/ 1149350 w 1162050"/>
                <a:gd name="connsiteY7" fmla="*/ 460322 h 460322"/>
                <a:gd name="connsiteX0" fmla="*/ 0 w 1162050"/>
                <a:gd name="connsiteY0" fmla="*/ 161872 h 460322"/>
                <a:gd name="connsiteX1" fmla="*/ 549275 w 1162050"/>
                <a:gd name="connsiteY1" fmla="*/ 13441 h 460322"/>
                <a:gd name="connsiteX2" fmla="*/ 635000 w 1162050"/>
                <a:gd name="connsiteY2" fmla="*/ 219022 h 460322"/>
                <a:gd name="connsiteX3" fmla="*/ 704850 w 1162050"/>
                <a:gd name="connsiteY3" fmla="*/ 263472 h 460322"/>
                <a:gd name="connsiteX4" fmla="*/ 755650 w 1162050"/>
                <a:gd name="connsiteY4" fmla="*/ 269822 h 460322"/>
                <a:gd name="connsiteX5" fmla="*/ 1162050 w 1162050"/>
                <a:gd name="connsiteY5" fmla="*/ 238072 h 460322"/>
                <a:gd name="connsiteX6" fmla="*/ 1149350 w 1162050"/>
                <a:gd name="connsiteY6" fmla="*/ 453972 h 460322"/>
                <a:gd name="connsiteX7" fmla="*/ 1149350 w 1162050"/>
                <a:gd name="connsiteY7" fmla="*/ 460322 h 460322"/>
                <a:gd name="connsiteX0" fmla="*/ 0 w 1162050"/>
                <a:gd name="connsiteY0" fmla="*/ 161872 h 460322"/>
                <a:gd name="connsiteX1" fmla="*/ 549275 w 1162050"/>
                <a:gd name="connsiteY1" fmla="*/ 13441 h 460322"/>
                <a:gd name="connsiteX2" fmla="*/ 635000 w 1162050"/>
                <a:gd name="connsiteY2" fmla="*/ 219022 h 460322"/>
                <a:gd name="connsiteX3" fmla="*/ 697706 w 1162050"/>
                <a:gd name="connsiteY3" fmla="*/ 261091 h 460322"/>
                <a:gd name="connsiteX4" fmla="*/ 755650 w 1162050"/>
                <a:gd name="connsiteY4" fmla="*/ 269822 h 460322"/>
                <a:gd name="connsiteX5" fmla="*/ 1162050 w 1162050"/>
                <a:gd name="connsiteY5" fmla="*/ 238072 h 460322"/>
                <a:gd name="connsiteX6" fmla="*/ 1149350 w 1162050"/>
                <a:gd name="connsiteY6" fmla="*/ 453972 h 460322"/>
                <a:gd name="connsiteX7" fmla="*/ 1149350 w 1162050"/>
                <a:gd name="connsiteY7" fmla="*/ 460322 h 460322"/>
                <a:gd name="connsiteX0" fmla="*/ 0 w 1162050"/>
                <a:gd name="connsiteY0" fmla="*/ 161872 h 460322"/>
                <a:gd name="connsiteX1" fmla="*/ 549275 w 1162050"/>
                <a:gd name="connsiteY1" fmla="*/ 13441 h 460322"/>
                <a:gd name="connsiteX2" fmla="*/ 635000 w 1162050"/>
                <a:gd name="connsiteY2" fmla="*/ 219022 h 460322"/>
                <a:gd name="connsiteX3" fmla="*/ 697706 w 1162050"/>
                <a:gd name="connsiteY3" fmla="*/ 261091 h 460322"/>
                <a:gd name="connsiteX4" fmla="*/ 755650 w 1162050"/>
                <a:gd name="connsiteY4" fmla="*/ 269822 h 460322"/>
                <a:gd name="connsiteX5" fmla="*/ 1162050 w 1162050"/>
                <a:gd name="connsiteY5" fmla="*/ 238072 h 460322"/>
                <a:gd name="connsiteX6" fmla="*/ 1149350 w 1162050"/>
                <a:gd name="connsiteY6" fmla="*/ 453972 h 460322"/>
                <a:gd name="connsiteX7" fmla="*/ 1149350 w 1162050"/>
                <a:gd name="connsiteY7" fmla="*/ 460322 h 460322"/>
                <a:gd name="connsiteX0" fmla="*/ 0 w 1162050"/>
                <a:gd name="connsiteY0" fmla="*/ 161872 h 460322"/>
                <a:gd name="connsiteX1" fmla="*/ 549275 w 1162050"/>
                <a:gd name="connsiteY1" fmla="*/ 13441 h 460322"/>
                <a:gd name="connsiteX2" fmla="*/ 635000 w 1162050"/>
                <a:gd name="connsiteY2" fmla="*/ 219022 h 460322"/>
                <a:gd name="connsiteX3" fmla="*/ 697706 w 1162050"/>
                <a:gd name="connsiteY3" fmla="*/ 261091 h 460322"/>
                <a:gd name="connsiteX4" fmla="*/ 755650 w 1162050"/>
                <a:gd name="connsiteY4" fmla="*/ 269822 h 460322"/>
                <a:gd name="connsiteX5" fmla="*/ 1162050 w 1162050"/>
                <a:gd name="connsiteY5" fmla="*/ 238072 h 460322"/>
                <a:gd name="connsiteX6" fmla="*/ 1149350 w 1162050"/>
                <a:gd name="connsiteY6" fmla="*/ 453972 h 460322"/>
                <a:gd name="connsiteX7" fmla="*/ 1149350 w 1162050"/>
                <a:gd name="connsiteY7" fmla="*/ 460322 h 460322"/>
                <a:gd name="connsiteX0" fmla="*/ 0 w 1162050"/>
                <a:gd name="connsiteY0" fmla="*/ 161872 h 460322"/>
                <a:gd name="connsiteX1" fmla="*/ 549275 w 1162050"/>
                <a:gd name="connsiteY1" fmla="*/ 13441 h 460322"/>
                <a:gd name="connsiteX2" fmla="*/ 635000 w 1162050"/>
                <a:gd name="connsiteY2" fmla="*/ 219022 h 460322"/>
                <a:gd name="connsiteX3" fmla="*/ 697706 w 1162050"/>
                <a:gd name="connsiteY3" fmla="*/ 261091 h 460322"/>
                <a:gd name="connsiteX4" fmla="*/ 755650 w 1162050"/>
                <a:gd name="connsiteY4" fmla="*/ 269822 h 460322"/>
                <a:gd name="connsiteX5" fmla="*/ 1162050 w 1162050"/>
                <a:gd name="connsiteY5" fmla="*/ 238072 h 460322"/>
                <a:gd name="connsiteX6" fmla="*/ 1149350 w 1162050"/>
                <a:gd name="connsiteY6" fmla="*/ 453972 h 460322"/>
                <a:gd name="connsiteX7" fmla="*/ 1149350 w 1162050"/>
                <a:gd name="connsiteY7" fmla="*/ 460322 h 460322"/>
                <a:gd name="connsiteX0" fmla="*/ 0 w 1162050"/>
                <a:gd name="connsiteY0" fmla="*/ 161872 h 460322"/>
                <a:gd name="connsiteX1" fmla="*/ 549275 w 1162050"/>
                <a:gd name="connsiteY1" fmla="*/ 13441 h 460322"/>
                <a:gd name="connsiteX2" fmla="*/ 635000 w 1162050"/>
                <a:gd name="connsiteY2" fmla="*/ 219022 h 460322"/>
                <a:gd name="connsiteX3" fmla="*/ 697706 w 1162050"/>
                <a:gd name="connsiteY3" fmla="*/ 261091 h 460322"/>
                <a:gd name="connsiteX4" fmla="*/ 779462 w 1162050"/>
                <a:gd name="connsiteY4" fmla="*/ 269822 h 460322"/>
                <a:gd name="connsiteX5" fmla="*/ 1162050 w 1162050"/>
                <a:gd name="connsiteY5" fmla="*/ 238072 h 460322"/>
                <a:gd name="connsiteX6" fmla="*/ 1149350 w 1162050"/>
                <a:gd name="connsiteY6" fmla="*/ 453972 h 460322"/>
                <a:gd name="connsiteX7" fmla="*/ 1149350 w 1162050"/>
                <a:gd name="connsiteY7" fmla="*/ 460322 h 460322"/>
                <a:gd name="connsiteX0" fmla="*/ 0 w 1162050"/>
                <a:gd name="connsiteY0" fmla="*/ 161872 h 460322"/>
                <a:gd name="connsiteX1" fmla="*/ 549275 w 1162050"/>
                <a:gd name="connsiteY1" fmla="*/ 13441 h 460322"/>
                <a:gd name="connsiteX2" fmla="*/ 635000 w 1162050"/>
                <a:gd name="connsiteY2" fmla="*/ 219022 h 460322"/>
                <a:gd name="connsiteX3" fmla="*/ 697706 w 1162050"/>
                <a:gd name="connsiteY3" fmla="*/ 261091 h 460322"/>
                <a:gd name="connsiteX4" fmla="*/ 779462 w 1162050"/>
                <a:gd name="connsiteY4" fmla="*/ 269822 h 460322"/>
                <a:gd name="connsiteX5" fmla="*/ 1162050 w 1162050"/>
                <a:gd name="connsiteY5" fmla="*/ 238072 h 460322"/>
                <a:gd name="connsiteX6" fmla="*/ 1149350 w 1162050"/>
                <a:gd name="connsiteY6" fmla="*/ 453972 h 460322"/>
                <a:gd name="connsiteX7" fmla="*/ 1149350 w 1162050"/>
                <a:gd name="connsiteY7" fmla="*/ 460322 h 460322"/>
                <a:gd name="connsiteX0" fmla="*/ 0 w 1162050"/>
                <a:gd name="connsiteY0" fmla="*/ 161872 h 460322"/>
                <a:gd name="connsiteX1" fmla="*/ 549275 w 1162050"/>
                <a:gd name="connsiteY1" fmla="*/ 13441 h 460322"/>
                <a:gd name="connsiteX2" fmla="*/ 632619 w 1162050"/>
                <a:gd name="connsiteY2" fmla="*/ 199972 h 460322"/>
                <a:gd name="connsiteX3" fmla="*/ 697706 w 1162050"/>
                <a:gd name="connsiteY3" fmla="*/ 261091 h 460322"/>
                <a:gd name="connsiteX4" fmla="*/ 779462 w 1162050"/>
                <a:gd name="connsiteY4" fmla="*/ 269822 h 460322"/>
                <a:gd name="connsiteX5" fmla="*/ 1162050 w 1162050"/>
                <a:gd name="connsiteY5" fmla="*/ 238072 h 460322"/>
                <a:gd name="connsiteX6" fmla="*/ 1149350 w 1162050"/>
                <a:gd name="connsiteY6" fmla="*/ 453972 h 460322"/>
                <a:gd name="connsiteX7" fmla="*/ 1149350 w 1162050"/>
                <a:gd name="connsiteY7" fmla="*/ 460322 h 460322"/>
                <a:gd name="connsiteX0" fmla="*/ 0 w 1162050"/>
                <a:gd name="connsiteY0" fmla="*/ 161872 h 460322"/>
                <a:gd name="connsiteX1" fmla="*/ 549275 w 1162050"/>
                <a:gd name="connsiteY1" fmla="*/ 13441 h 460322"/>
                <a:gd name="connsiteX2" fmla="*/ 632619 w 1162050"/>
                <a:gd name="connsiteY2" fmla="*/ 199972 h 460322"/>
                <a:gd name="connsiteX3" fmla="*/ 697706 w 1162050"/>
                <a:gd name="connsiteY3" fmla="*/ 261091 h 460322"/>
                <a:gd name="connsiteX4" fmla="*/ 779462 w 1162050"/>
                <a:gd name="connsiteY4" fmla="*/ 269822 h 460322"/>
                <a:gd name="connsiteX5" fmla="*/ 1162050 w 1162050"/>
                <a:gd name="connsiteY5" fmla="*/ 238072 h 460322"/>
                <a:gd name="connsiteX6" fmla="*/ 1149350 w 1162050"/>
                <a:gd name="connsiteY6" fmla="*/ 453972 h 460322"/>
                <a:gd name="connsiteX7" fmla="*/ 1149350 w 1162050"/>
                <a:gd name="connsiteY7" fmla="*/ 460322 h 460322"/>
                <a:gd name="connsiteX0" fmla="*/ 0 w 1176124"/>
                <a:gd name="connsiteY0" fmla="*/ 161872 h 460322"/>
                <a:gd name="connsiteX1" fmla="*/ 549275 w 1176124"/>
                <a:gd name="connsiteY1" fmla="*/ 13441 h 460322"/>
                <a:gd name="connsiteX2" fmla="*/ 632619 w 1176124"/>
                <a:gd name="connsiteY2" fmla="*/ 199972 h 460322"/>
                <a:gd name="connsiteX3" fmla="*/ 697706 w 1176124"/>
                <a:gd name="connsiteY3" fmla="*/ 261091 h 460322"/>
                <a:gd name="connsiteX4" fmla="*/ 779462 w 1176124"/>
                <a:gd name="connsiteY4" fmla="*/ 269822 h 460322"/>
                <a:gd name="connsiteX5" fmla="*/ 1162050 w 1176124"/>
                <a:gd name="connsiteY5" fmla="*/ 238072 h 460322"/>
                <a:gd name="connsiteX6" fmla="*/ 1149350 w 1176124"/>
                <a:gd name="connsiteY6" fmla="*/ 453972 h 460322"/>
                <a:gd name="connsiteX7" fmla="*/ 1149350 w 1176124"/>
                <a:gd name="connsiteY7" fmla="*/ 460322 h 460322"/>
                <a:gd name="connsiteX0" fmla="*/ 0 w 1165950"/>
                <a:gd name="connsiteY0" fmla="*/ 161872 h 460322"/>
                <a:gd name="connsiteX1" fmla="*/ 549275 w 1165950"/>
                <a:gd name="connsiteY1" fmla="*/ 13441 h 460322"/>
                <a:gd name="connsiteX2" fmla="*/ 632619 w 1165950"/>
                <a:gd name="connsiteY2" fmla="*/ 199972 h 460322"/>
                <a:gd name="connsiteX3" fmla="*/ 697706 w 1165950"/>
                <a:gd name="connsiteY3" fmla="*/ 261091 h 460322"/>
                <a:gd name="connsiteX4" fmla="*/ 779462 w 1165950"/>
                <a:gd name="connsiteY4" fmla="*/ 269822 h 460322"/>
                <a:gd name="connsiteX5" fmla="*/ 1162050 w 1165950"/>
                <a:gd name="connsiteY5" fmla="*/ 238072 h 460322"/>
                <a:gd name="connsiteX6" fmla="*/ 1149350 w 1165950"/>
                <a:gd name="connsiteY6" fmla="*/ 453972 h 460322"/>
                <a:gd name="connsiteX7" fmla="*/ 1149350 w 1165950"/>
                <a:gd name="connsiteY7" fmla="*/ 460322 h 460322"/>
                <a:gd name="connsiteX0" fmla="*/ 0 w 1165950"/>
                <a:gd name="connsiteY0" fmla="*/ 161872 h 460322"/>
                <a:gd name="connsiteX1" fmla="*/ 549275 w 1165950"/>
                <a:gd name="connsiteY1" fmla="*/ 13441 h 460322"/>
                <a:gd name="connsiteX2" fmla="*/ 632619 w 1165950"/>
                <a:gd name="connsiteY2" fmla="*/ 199972 h 460322"/>
                <a:gd name="connsiteX3" fmla="*/ 697706 w 1165950"/>
                <a:gd name="connsiteY3" fmla="*/ 261091 h 460322"/>
                <a:gd name="connsiteX4" fmla="*/ 779462 w 1165950"/>
                <a:gd name="connsiteY4" fmla="*/ 269822 h 460322"/>
                <a:gd name="connsiteX5" fmla="*/ 1162050 w 1165950"/>
                <a:gd name="connsiteY5" fmla="*/ 238072 h 460322"/>
                <a:gd name="connsiteX6" fmla="*/ 1149350 w 1165950"/>
                <a:gd name="connsiteY6" fmla="*/ 453972 h 460322"/>
                <a:gd name="connsiteX7" fmla="*/ 1149350 w 1165950"/>
                <a:gd name="connsiteY7" fmla="*/ 460322 h 46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5950" h="460322">
                  <a:moveTo>
                    <a:pt x="0" y="161872"/>
                  </a:moveTo>
                  <a:cubicBezTo>
                    <a:pt x="186267" y="106839"/>
                    <a:pt x="482070" y="-45826"/>
                    <a:pt x="549275" y="13441"/>
                  </a:cubicBezTo>
                  <a:cubicBezTo>
                    <a:pt x="608807" y="91493"/>
                    <a:pt x="604044" y="131445"/>
                    <a:pt x="632619" y="199972"/>
                  </a:cubicBezTo>
                  <a:cubicBezTo>
                    <a:pt x="655776" y="241152"/>
                    <a:pt x="673232" y="249449"/>
                    <a:pt x="697706" y="261091"/>
                  </a:cubicBezTo>
                  <a:cubicBezTo>
                    <a:pt x="722180" y="272733"/>
                    <a:pt x="779462" y="269822"/>
                    <a:pt x="779462" y="269822"/>
                  </a:cubicBezTo>
                  <a:cubicBezTo>
                    <a:pt x="957791" y="275909"/>
                    <a:pt x="1145646" y="203411"/>
                    <a:pt x="1162050" y="238072"/>
                  </a:cubicBezTo>
                  <a:cubicBezTo>
                    <a:pt x="1174485" y="264796"/>
                    <a:pt x="1153583" y="382005"/>
                    <a:pt x="1149350" y="453972"/>
                  </a:cubicBezTo>
                  <a:lnTo>
                    <a:pt x="1149350" y="460322"/>
                  </a:lnTo>
                </a:path>
              </a:pathLst>
            </a:custGeom>
            <a:noFill/>
            <a:ln w="57150" cap="rnd" cmpd="sng" algn="ctr">
              <a:gradFill>
                <a:gsLst>
                  <a:gs pos="5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round/>
            </a:ln>
            <a:effectLst>
              <a:outerShdw blurRad="127000" dist="63500" dir="2700000" algn="tl" rotWithShape="0">
                <a:schemeClr val="accent2"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44ED31D5-E330-7448-F5D5-8479EB2EF050}"/>
              </a:ext>
            </a:extLst>
          </p:cNvPr>
          <p:cNvSpPr txBox="1"/>
          <p:nvPr/>
        </p:nvSpPr>
        <p:spPr>
          <a:xfrm>
            <a:off x="781050" y="413852"/>
            <a:ext cx="109347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届时由行云酒店驱车前往景区，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路程将缩短至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2.4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公里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，时间将缩短至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10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分钟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。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8622FD8C-6490-C03F-116B-FFF92C3C843E}"/>
              </a:ext>
            </a:extLst>
          </p:cNvPr>
          <p:cNvSpPr txBox="1"/>
          <p:nvPr/>
        </p:nvSpPr>
        <p:spPr>
          <a:xfrm>
            <a:off x="783772" y="1820962"/>
            <a:ext cx="10624456" cy="3368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目前路线因需绕行环云大道，导致总路程近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10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公里，且环云大道车流量较大，导致驱车时间约需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40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分钟。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14A7ACE1-6A4A-445C-32D6-0E28DBE4B3E4}"/>
              </a:ext>
            </a:extLst>
          </p:cNvPr>
          <p:cNvCxnSpPr>
            <a:cxnSpLocks/>
          </p:cNvCxnSpPr>
          <p:nvPr/>
        </p:nvCxnSpPr>
        <p:spPr>
          <a:xfrm>
            <a:off x="5622925" y="1594460"/>
            <a:ext cx="946150" cy="0"/>
          </a:xfrm>
          <a:prstGeom prst="line">
            <a:avLst/>
          </a:prstGeom>
          <a:ln w="1016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260077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10000"/>
                <a:lumOff val="90000"/>
              </a:schemeClr>
            </a:gs>
            <a:gs pos="100000">
              <a:schemeClr val="accent2">
                <a:lumMod val="10000"/>
                <a:lumOff val="90000"/>
              </a:schemeClr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夜晚的街道和建筑&#10;&#10;描述已自动生成">
            <a:extLst>
              <a:ext uri="{FF2B5EF4-FFF2-40B4-BE49-F238E27FC236}">
                <a16:creationId xmlns:a16="http://schemas.microsoft.com/office/drawing/2014/main" id="{4EBBA77C-7936-C80E-F57D-E6D20775A3B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5095" r="18357"/>
          <a:stretch/>
        </p:blipFill>
        <p:spPr>
          <a:xfrm>
            <a:off x="2301175" y="0"/>
            <a:ext cx="9890825" cy="6858000"/>
          </a:xfrm>
          <a:prstGeom prst="rect">
            <a:avLst/>
          </a:prstGeom>
        </p:spPr>
      </p:pic>
      <p:sp>
        <p:nvSpPr>
          <p:cNvPr id="3" name="等腰三角形 2">
            <a:extLst>
              <a:ext uri="{FF2B5EF4-FFF2-40B4-BE49-F238E27FC236}">
                <a16:creationId xmlns:a16="http://schemas.microsoft.com/office/drawing/2014/main" id="{FB8BE67F-4E53-31C0-9100-7EEFC3DC8096}"/>
              </a:ext>
            </a:extLst>
          </p:cNvPr>
          <p:cNvSpPr/>
          <p:nvPr/>
        </p:nvSpPr>
        <p:spPr>
          <a:xfrm>
            <a:off x="752523" y="3701911"/>
            <a:ext cx="11472608" cy="3156089"/>
          </a:xfrm>
          <a:prstGeom prst="triangle">
            <a:avLst>
              <a:gd name="adj" fmla="val 69678"/>
            </a:avLst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5000">
                <a:schemeClr val="accent1">
                  <a:alpha val="79000"/>
                </a:schemeClr>
              </a:gs>
              <a:gs pos="100000">
                <a:schemeClr val="accent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33264F55-993C-EAB3-BCBB-AD56D511404B}"/>
              </a:ext>
            </a:extLst>
          </p:cNvPr>
          <p:cNvCxnSpPr>
            <a:cxnSpLocks/>
          </p:cNvCxnSpPr>
          <p:nvPr/>
        </p:nvCxnSpPr>
        <p:spPr>
          <a:xfrm>
            <a:off x="8882063" y="3710877"/>
            <a:ext cx="3309937" cy="2728023"/>
          </a:xfrm>
          <a:prstGeom prst="line">
            <a:avLst/>
          </a:prstGeom>
          <a:ln w="19050">
            <a:gradFill>
              <a:gsLst>
                <a:gs pos="100000">
                  <a:schemeClr val="accent1">
                    <a:alpha val="0"/>
                  </a:schemeClr>
                </a:gs>
                <a:gs pos="22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等腰三角形 4">
            <a:extLst>
              <a:ext uri="{FF2B5EF4-FFF2-40B4-BE49-F238E27FC236}">
                <a16:creationId xmlns:a16="http://schemas.microsoft.com/office/drawing/2014/main" id="{6AB35E07-4468-195E-935F-99DE8A797864}"/>
              </a:ext>
            </a:extLst>
          </p:cNvPr>
          <p:cNvSpPr/>
          <p:nvPr/>
        </p:nvSpPr>
        <p:spPr>
          <a:xfrm>
            <a:off x="7978994" y="3941235"/>
            <a:ext cx="976859" cy="358986"/>
          </a:xfrm>
          <a:prstGeom prst="triangle">
            <a:avLst>
              <a:gd name="adj" fmla="val 66701"/>
            </a:avLst>
          </a:prstGeom>
          <a:gradFill flip="none" rotWithShape="1">
            <a:gsLst>
              <a:gs pos="0">
                <a:schemeClr val="bg1"/>
              </a:gs>
              <a:gs pos="28000">
                <a:srgbClr val="FFFFFF">
                  <a:alpha val="80000"/>
                </a:srgbClr>
              </a:gs>
              <a:gs pos="65000">
                <a:srgbClr val="FFFFFF">
                  <a:alpha val="0"/>
                </a:srgbClr>
              </a:gs>
              <a:gs pos="92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177800" dist="241300" dir="5400000" sx="110000" sy="11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6" name="iconfont-11442-5242516">
            <a:extLst>
              <a:ext uri="{FF2B5EF4-FFF2-40B4-BE49-F238E27FC236}">
                <a16:creationId xmlns:a16="http://schemas.microsoft.com/office/drawing/2014/main" id="{37FBD629-84D2-6E1A-110B-8118FB703221}"/>
              </a:ext>
            </a:extLst>
          </p:cNvPr>
          <p:cNvSpPr/>
          <p:nvPr/>
        </p:nvSpPr>
        <p:spPr>
          <a:xfrm>
            <a:off x="8302799" y="2368406"/>
            <a:ext cx="821266" cy="1142625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35000">
                <a:schemeClr val="accent1"/>
              </a:gs>
              <a:gs pos="84000">
                <a:schemeClr val="accent1">
                  <a:lumMod val="40000"/>
                  <a:lumOff val="6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CC66F8D0-7BAE-52F5-70AD-F736263A04E9}"/>
              </a:ext>
            </a:extLst>
          </p:cNvPr>
          <p:cNvGrpSpPr/>
          <p:nvPr/>
        </p:nvGrpSpPr>
        <p:grpSpPr>
          <a:xfrm>
            <a:off x="9284685" y="2612238"/>
            <a:ext cx="1298914" cy="338298"/>
            <a:chOff x="9170792" y="3345741"/>
            <a:chExt cx="1102852" cy="287234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FB247B2A-8C36-1805-E3A9-FC4E88EE4F6A}"/>
                </a:ext>
              </a:extLst>
            </p:cNvPr>
            <p:cNvSpPr/>
            <p:nvPr/>
          </p:nvSpPr>
          <p:spPr>
            <a:xfrm>
              <a:off x="9170792" y="3345741"/>
              <a:ext cx="1102806" cy="287234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1524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9474CBCB-43F6-22DE-F050-83F82D01A444}"/>
                </a:ext>
              </a:extLst>
            </p:cNvPr>
            <p:cNvSpPr txBox="1"/>
            <p:nvPr/>
          </p:nvSpPr>
          <p:spPr>
            <a:xfrm>
              <a:off x="9215227" y="3345741"/>
              <a:ext cx="1058417" cy="287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OPPOSans R" panose="00020600040101010101" pitchFamily="18" charset="-122"/>
                  <a:sym typeface="OPPOSans R" panose="00020600040101010101" pitchFamily="18" charset="-122"/>
                </a:rPr>
                <a:t>落日展馆</a:t>
              </a:r>
              <a:r>
                <a:rPr kumimoji="0" lang="en-US" altLang="zh-CN" sz="14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OPPOSans R" panose="00020600040101010101" pitchFamily="18" charset="-122"/>
                  <a:sym typeface="OPPOSans R" panose="00020600040101010101" pitchFamily="18" charset="-122"/>
                </a:rPr>
                <a:t>A</a:t>
              </a:r>
              <a:r>
                <a:rPr kumimoji="0" lang="zh-CN" altLang="en-US" sz="14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OPPOSans R" panose="00020600040101010101" pitchFamily="18" charset="-122"/>
                  <a:sym typeface="OPPOSans R" panose="00020600040101010101" pitchFamily="18" charset="-122"/>
                </a:rPr>
                <a:t>口</a:t>
              </a:r>
              <a:endParaRPr kumimoji="0" lang="en-US" altLang="zh-CN" sz="14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endParaRPr>
            </a:p>
          </p:txBody>
        </p:sp>
      </p:grpSp>
      <p:sp>
        <p:nvSpPr>
          <p:cNvPr id="17" name="等腰三角形 16">
            <a:extLst>
              <a:ext uri="{FF2B5EF4-FFF2-40B4-BE49-F238E27FC236}">
                <a16:creationId xmlns:a16="http://schemas.microsoft.com/office/drawing/2014/main" id="{0F4F9A03-17AD-4CA8-F815-401786AEC7DC}"/>
              </a:ext>
            </a:extLst>
          </p:cNvPr>
          <p:cNvSpPr/>
          <p:nvPr/>
        </p:nvSpPr>
        <p:spPr>
          <a:xfrm>
            <a:off x="7499500" y="4480649"/>
            <a:ext cx="1439524" cy="529012"/>
          </a:xfrm>
          <a:prstGeom prst="triangle">
            <a:avLst>
              <a:gd name="adj" fmla="val 60711"/>
            </a:avLst>
          </a:prstGeom>
          <a:gradFill flip="none" rotWithShape="1">
            <a:gsLst>
              <a:gs pos="0">
                <a:schemeClr val="bg1"/>
              </a:gs>
              <a:gs pos="28000">
                <a:srgbClr val="FFFFFF">
                  <a:alpha val="80000"/>
                </a:srgbClr>
              </a:gs>
              <a:gs pos="65000">
                <a:srgbClr val="FFFFFF">
                  <a:alpha val="0"/>
                </a:srgbClr>
              </a:gs>
              <a:gs pos="92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177800" dist="241300" dir="5400000" sx="110000" sy="11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8" name="等腰三角形 17">
            <a:extLst>
              <a:ext uri="{FF2B5EF4-FFF2-40B4-BE49-F238E27FC236}">
                <a16:creationId xmlns:a16="http://schemas.microsoft.com/office/drawing/2014/main" id="{45C0D6D2-F5AB-2753-3844-08D476176AE3}"/>
              </a:ext>
            </a:extLst>
          </p:cNvPr>
          <p:cNvSpPr/>
          <p:nvPr/>
        </p:nvSpPr>
        <p:spPr>
          <a:xfrm>
            <a:off x="6651874" y="5279955"/>
            <a:ext cx="2192187" cy="805607"/>
          </a:xfrm>
          <a:prstGeom prst="triangle">
            <a:avLst>
              <a:gd name="adj" fmla="val 60711"/>
            </a:avLst>
          </a:prstGeom>
          <a:gradFill flip="none" rotWithShape="1">
            <a:gsLst>
              <a:gs pos="0">
                <a:schemeClr val="bg1"/>
              </a:gs>
              <a:gs pos="28000">
                <a:srgbClr val="FFFFFF">
                  <a:alpha val="80000"/>
                </a:srgbClr>
              </a:gs>
              <a:gs pos="65000">
                <a:srgbClr val="FFFFFF">
                  <a:alpha val="0"/>
                </a:srgbClr>
              </a:gs>
              <a:gs pos="92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177800" dist="241300" dir="5400000" sx="110000" sy="11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0C546A52-42CC-E10E-4C07-2B1C08910101}"/>
              </a:ext>
            </a:extLst>
          </p:cNvPr>
          <p:cNvSpPr/>
          <p:nvPr/>
        </p:nvSpPr>
        <p:spPr>
          <a:xfrm>
            <a:off x="0" y="0"/>
            <a:ext cx="7199086" cy="6858000"/>
          </a:xfrm>
          <a:prstGeom prst="rect">
            <a:avLst/>
          </a:prstGeom>
          <a:gradFill flip="none" rotWithShape="1">
            <a:gsLst>
              <a:gs pos="66000">
                <a:schemeClr val="accent2">
                  <a:alpha val="80000"/>
                </a:schemeClr>
              </a:gs>
              <a:gs pos="84000">
                <a:schemeClr val="accent2">
                  <a:alpha val="20000"/>
                </a:schemeClr>
              </a:gs>
              <a:gs pos="4700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4C234DD6-CE6D-46C5-1865-3D0B7B913C2A}"/>
              </a:ext>
            </a:extLst>
          </p:cNvPr>
          <p:cNvSpPr txBox="1"/>
          <p:nvPr/>
        </p:nvSpPr>
        <p:spPr>
          <a:xfrm>
            <a:off x="765124" y="1242567"/>
            <a:ext cx="6245771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延落日大道方向</a:t>
            </a:r>
            <a:endParaRPr kumimoji="0" lang="en-US" altLang="zh-CN" sz="480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直行约</a:t>
            </a:r>
            <a:r>
              <a:rPr kumimoji="0" lang="zh-CN" altLang="en-US" sz="480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 </a:t>
            </a:r>
            <a:r>
              <a:rPr kumimoji="0" lang="en-US" altLang="zh-CN" sz="4800" i="0" u="none" strike="noStrike" kern="120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1"/>
                  <a:tileRect/>
                </a:gra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100</a:t>
            </a:r>
            <a:r>
              <a:rPr kumimoji="0" lang="en-US" altLang="zh-CN" sz="480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 </a:t>
            </a:r>
            <a:r>
              <a:rPr kumimoji="0" lang="zh-CN" altLang="en-US" sz="4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米，</a:t>
            </a:r>
            <a:endParaRPr kumimoji="0" lang="en-US" altLang="zh-CN" sz="480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即可抵达展馆</a:t>
            </a:r>
            <a:r>
              <a:rPr kumimoji="0" lang="zh-CN" altLang="en-US" sz="480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 </a:t>
            </a:r>
            <a:r>
              <a:rPr kumimoji="0" lang="en-US" altLang="zh-CN" sz="4800" i="0" u="none" strike="noStrike" kern="120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1"/>
                  <a:tileRect/>
                </a:gra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A</a:t>
            </a:r>
            <a:r>
              <a:rPr kumimoji="0" lang="en-US" altLang="zh-CN" sz="480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 </a:t>
            </a:r>
            <a:r>
              <a:rPr kumimoji="0" lang="zh-CN" altLang="en-US" sz="4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口。</a:t>
            </a: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10C747DC-DA78-7B8A-3E7E-9E8B40815BB3}"/>
              </a:ext>
            </a:extLst>
          </p:cNvPr>
          <p:cNvCxnSpPr>
            <a:cxnSpLocks/>
          </p:cNvCxnSpPr>
          <p:nvPr/>
        </p:nvCxnSpPr>
        <p:spPr>
          <a:xfrm>
            <a:off x="877257" y="5906913"/>
            <a:ext cx="1094740" cy="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文本框 21">
            <a:extLst>
              <a:ext uri="{FF2B5EF4-FFF2-40B4-BE49-F238E27FC236}">
                <a16:creationId xmlns:a16="http://schemas.microsoft.com/office/drawing/2014/main" id="{F9C6C342-B66C-9536-17B6-2FFB1A678DC3}"/>
              </a:ext>
            </a:extLst>
          </p:cNvPr>
          <p:cNvSpPr txBox="1"/>
          <p:nvPr/>
        </p:nvSpPr>
        <p:spPr>
          <a:xfrm>
            <a:off x="1321668" y="4031253"/>
            <a:ext cx="28502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进馆须持</a:t>
            </a:r>
            <a:r>
              <a:rPr kumimoji="0" lang="en-US" altLang="zh-CN" sz="1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24</a:t>
            </a:r>
            <a:r>
              <a:rPr kumimoji="0" lang="zh-CN" altLang="en-US" sz="1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小时核酸证明</a:t>
            </a:r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3A4CAD61-936A-B300-7014-9875B497D2A3}"/>
              </a:ext>
            </a:extLst>
          </p:cNvPr>
          <p:cNvGrpSpPr/>
          <p:nvPr/>
        </p:nvGrpSpPr>
        <p:grpSpPr>
          <a:xfrm>
            <a:off x="902333" y="4043791"/>
            <a:ext cx="344256" cy="344256"/>
            <a:chOff x="902333" y="4043791"/>
            <a:chExt cx="344256" cy="344256"/>
          </a:xfrm>
        </p:grpSpPr>
        <p:sp>
          <p:nvSpPr>
            <p:cNvPr id="24" name="矩形: 圆角 23">
              <a:extLst>
                <a:ext uri="{FF2B5EF4-FFF2-40B4-BE49-F238E27FC236}">
                  <a16:creationId xmlns:a16="http://schemas.microsoft.com/office/drawing/2014/main" id="{B0FC4CC4-0B4E-4188-4F55-260DD09F3615}"/>
                </a:ext>
              </a:extLst>
            </p:cNvPr>
            <p:cNvSpPr/>
            <p:nvPr/>
          </p:nvSpPr>
          <p:spPr>
            <a:xfrm>
              <a:off x="902333" y="4043791"/>
              <a:ext cx="344256" cy="344256"/>
            </a:xfrm>
            <a:prstGeom prst="roundRect">
              <a:avLst/>
            </a:prstGeom>
            <a:gradFill>
              <a:gsLst>
                <a:gs pos="14000">
                  <a:schemeClr val="accent1"/>
                </a:gs>
                <a:gs pos="89000">
                  <a:schemeClr val="accent1">
                    <a:alpha val="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5" name="iconfont-11745-5604591">
              <a:extLst>
                <a:ext uri="{FF2B5EF4-FFF2-40B4-BE49-F238E27FC236}">
                  <a16:creationId xmlns:a16="http://schemas.microsoft.com/office/drawing/2014/main" id="{875EE3DC-1997-0969-A2E1-1EA3A65672A9}"/>
                </a:ext>
              </a:extLst>
            </p:cNvPr>
            <p:cNvSpPr/>
            <p:nvPr/>
          </p:nvSpPr>
          <p:spPr>
            <a:xfrm>
              <a:off x="1051129" y="4098716"/>
              <a:ext cx="46664" cy="234406"/>
            </a:xfrm>
            <a:custGeom>
              <a:avLst/>
              <a:gdLst>
                <a:gd name="connsiteX0" fmla="*/ 56841 w 120949"/>
                <a:gd name="connsiteY0" fmla="*/ 503978 h 607568"/>
                <a:gd name="connsiteX1" fmla="*/ 108460 w 120949"/>
                <a:gd name="connsiteY1" fmla="*/ 555773 h 607568"/>
                <a:gd name="connsiteX2" fmla="*/ 56841 w 120949"/>
                <a:gd name="connsiteY2" fmla="*/ 607568 h 607568"/>
                <a:gd name="connsiteX3" fmla="*/ 5222 w 120949"/>
                <a:gd name="connsiteY3" fmla="*/ 555773 h 607568"/>
                <a:gd name="connsiteX4" fmla="*/ 56841 w 120949"/>
                <a:gd name="connsiteY4" fmla="*/ 503978 h 607568"/>
                <a:gd name="connsiteX5" fmla="*/ 60690 w 120949"/>
                <a:gd name="connsiteY5" fmla="*/ 0 h 607568"/>
                <a:gd name="connsiteX6" fmla="*/ 120949 w 120949"/>
                <a:gd name="connsiteY6" fmla="*/ 60153 h 607568"/>
                <a:gd name="connsiteX7" fmla="*/ 120949 w 120949"/>
                <a:gd name="connsiteY7" fmla="*/ 378968 h 607568"/>
                <a:gd name="connsiteX8" fmla="*/ 60690 w 120949"/>
                <a:gd name="connsiteY8" fmla="*/ 439552 h 607568"/>
                <a:gd name="connsiteX9" fmla="*/ 0 w 120949"/>
                <a:gd name="connsiteY9" fmla="*/ 378968 h 607568"/>
                <a:gd name="connsiteX10" fmla="*/ 0 w 120949"/>
                <a:gd name="connsiteY10" fmla="*/ 60153 h 607568"/>
                <a:gd name="connsiteX11" fmla="*/ 60690 w 120949"/>
                <a:gd name="connsiteY11" fmla="*/ 0 h 60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949" h="607568">
                  <a:moveTo>
                    <a:pt x="56841" y="503978"/>
                  </a:moveTo>
                  <a:cubicBezTo>
                    <a:pt x="85349" y="503978"/>
                    <a:pt x="108460" y="527167"/>
                    <a:pt x="108460" y="555773"/>
                  </a:cubicBezTo>
                  <a:cubicBezTo>
                    <a:pt x="108460" y="584379"/>
                    <a:pt x="85349" y="607568"/>
                    <a:pt x="56841" y="607568"/>
                  </a:cubicBezTo>
                  <a:cubicBezTo>
                    <a:pt x="28333" y="607568"/>
                    <a:pt x="5222" y="584379"/>
                    <a:pt x="5222" y="555773"/>
                  </a:cubicBezTo>
                  <a:cubicBezTo>
                    <a:pt x="5222" y="527167"/>
                    <a:pt x="28333" y="503978"/>
                    <a:pt x="56841" y="503978"/>
                  </a:cubicBezTo>
                  <a:close/>
                  <a:moveTo>
                    <a:pt x="60690" y="0"/>
                  </a:moveTo>
                  <a:cubicBezTo>
                    <a:pt x="93832" y="0"/>
                    <a:pt x="120949" y="27069"/>
                    <a:pt x="120949" y="60153"/>
                  </a:cubicBezTo>
                  <a:lnTo>
                    <a:pt x="120949" y="378968"/>
                  </a:lnTo>
                  <a:cubicBezTo>
                    <a:pt x="120949" y="412483"/>
                    <a:pt x="93832" y="439552"/>
                    <a:pt x="60690" y="439552"/>
                  </a:cubicBezTo>
                  <a:cubicBezTo>
                    <a:pt x="27117" y="439552"/>
                    <a:pt x="0" y="412483"/>
                    <a:pt x="0" y="378968"/>
                  </a:cubicBezTo>
                  <a:lnTo>
                    <a:pt x="0" y="60153"/>
                  </a:lnTo>
                  <a:cubicBezTo>
                    <a:pt x="0" y="27069"/>
                    <a:pt x="27117" y="0"/>
                    <a:pt x="6069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  <p:sp>
        <p:nvSpPr>
          <p:cNvPr id="26" name="文本框 25">
            <a:extLst>
              <a:ext uri="{FF2B5EF4-FFF2-40B4-BE49-F238E27FC236}">
                <a16:creationId xmlns:a16="http://schemas.microsoft.com/office/drawing/2014/main" id="{904C1E8A-15E2-B54D-D1B6-37F60CD61757}"/>
              </a:ext>
            </a:extLst>
          </p:cNvPr>
          <p:cNvSpPr txBox="1"/>
          <p:nvPr/>
        </p:nvSpPr>
        <p:spPr>
          <a:xfrm>
            <a:off x="1321668" y="4500511"/>
            <a:ext cx="27550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有露天停车场</a:t>
            </a: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E35DB160-2AA2-49BA-0D9F-E89CC41C93FD}"/>
              </a:ext>
            </a:extLst>
          </p:cNvPr>
          <p:cNvGrpSpPr/>
          <p:nvPr/>
        </p:nvGrpSpPr>
        <p:grpSpPr>
          <a:xfrm>
            <a:off x="902333" y="4513049"/>
            <a:ext cx="344256" cy="344256"/>
            <a:chOff x="902333" y="4513049"/>
            <a:chExt cx="344256" cy="344256"/>
          </a:xfrm>
        </p:grpSpPr>
        <p:sp>
          <p:nvSpPr>
            <p:cNvPr id="28" name="矩形: 圆角 27">
              <a:extLst>
                <a:ext uri="{FF2B5EF4-FFF2-40B4-BE49-F238E27FC236}">
                  <a16:creationId xmlns:a16="http://schemas.microsoft.com/office/drawing/2014/main" id="{41436A00-6B65-1A20-DE30-D5461C94FE6F}"/>
                </a:ext>
              </a:extLst>
            </p:cNvPr>
            <p:cNvSpPr/>
            <p:nvPr/>
          </p:nvSpPr>
          <p:spPr>
            <a:xfrm>
              <a:off x="902333" y="4513049"/>
              <a:ext cx="344256" cy="344256"/>
            </a:xfrm>
            <a:prstGeom prst="roundRect">
              <a:avLst/>
            </a:prstGeom>
            <a:gradFill>
              <a:gsLst>
                <a:gs pos="14000">
                  <a:schemeClr val="accent1"/>
                </a:gs>
                <a:gs pos="89000">
                  <a:schemeClr val="accent1">
                    <a:alpha val="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9" name="iconfont-11745-5604591">
              <a:extLst>
                <a:ext uri="{FF2B5EF4-FFF2-40B4-BE49-F238E27FC236}">
                  <a16:creationId xmlns:a16="http://schemas.microsoft.com/office/drawing/2014/main" id="{EB874157-18CA-AB79-5C85-DFA6C33FADEC}"/>
                </a:ext>
              </a:extLst>
            </p:cNvPr>
            <p:cNvSpPr/>
            <p:nvPr/>
          </p:nvSpPr>
          <p:spPr>
            <a:xfrm>
              <a:off x="1002010" y="4584832"/>
              <a:ext cx="144902" cy="200690"/>
            </a:xfrm>
            <a:custGeom>
              <a:avLst/>
              <a:gdLst>
                <a:gd name="T0" fmla="*/ 2800 w 5200"/>
                <a:gd name="T1" fmla="*/ 0 h 7200"/>
                <a:gd name="T2" fmla="*/ 0 w 5200"/>
                <a:gd name="T3" fmla="*/ 0 h 7200"/>
                <a:gd name="T4" fmla="*/ 0 w 5200"/>
                <a:gd name="T5" fmla="*/ 7200 h 7200"/>
                <a:gd name="T6" fmla="*/ 1600 w 5200"/>
                <a:gd name="T7" fmla="*/ 7200 h 7200"/>
                <a:gd name="T8" fmla="*/ 1600 w 5200"/>
                <a:gd name="T9" fmla="*/ 4800 h 7200"/>
                <a:gd name="T10" fmla="*/ 2800 w 5200"/>
                <a:gd name="T11" fmla="*/ 4800 h 7200"/>
                <a:gd name="T12" fmla="*/ 5200 w 5200"/>
                <a:gd name="T13" fmla="*/ 2400 h 7200"/>
                <a:gd name="T14" fmla="*/ 2800 w 5200"/>
                <a:gd name="T15" fmla="*/ 0 h 7200"/>
                <a:gd name="T16" fmla="*/ 2880 w 5200"/>
                <a:gd name="T17" fmla="*/ 3200 h 7200"/>
                <a:gd name="T18" fmla="*/ 1600 w 5200"/>
                <a:gd name="T19" fmla="*/ 3200 h 7200"/>
                <a:gd name="T20" fmla="*/ 1600 w 5200"/>
                <a:gd name="T21" fmla="*/ 1600 h 7200"/>
                <a:gd name="T22" fmla="*/ 2880 w 5200"/>
                <a:gd name="T23" fmla="*/ 1600 h 7200"/>
                <a:gd name="T24" fmla="*/ 3680 w 5200"/>
                <a:gd name="T25" fmla="*/ 2400 h 7200"/>
                <a:gd name="T26" fmla="*/ 2880 w 5200"/>
                <a:gd name="T27" fmla="*/ 3200 h 7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00" h="7200">
                  <a:moveTo>
                    <a:pt x="2800" y="0"/>
                  </a:moveTo>
                  <a:lnTo>
                    <a:pt x="0" y="0"/>
                  </a:lnTo>
                  <a:lnTo>
                    <a:pt x="0" y="7200"/>
                  </a:lnTo>
                  <a:lnTo>
                    <a:pt x="1600" y="7200"/>
                  </a:lnTo>
                  <a:lnTo>
                    <a:pt x="1600" y="4800"/>
                  </a:lnTo>
                  <a:lnTo>
                    <a:pt x="2800" y="4800"/>
                  </a:lnTo>
                  <a:cubicBezTo>
                    <a:pt x="4124" y="4800"/>
                    <a:pt x="5200" y="3724"/>
                    <a:pt x="5200" y="2400"/>
                  </a:cubicBezTo>
                  <a:cubicBezTo>
                    <a:pt x="5200" y="1076"/>
                    <a:pt x="4124" y="0"/>
                    <a:pt x="2800" y="0"/>
                  </a:cubicBezTo>
                  <a:close/>
                  <a:moveTo>
                    <a:pt x="2880" y="3200"/>
                  </a:moveTo>
                  <a:lnTo>
                    <a:pt x="1600" y="3200"/>
                  </a:lnTo>
                  <a:lnTo>
                    <a:pt x="1600" y="1600"/>
                  </a:lnTo>
                  <a:lnTo>
                    <a:pt x="2880" y="1600"/>
                  </a:lnTo>
                  <a:cubicBezTo>
                    <a:pt x="3320" y="1600"/>
                    <a:pt x="3680" y="1960"/>
                    <a:pt x="3680" y="2400"/>
                  </a:cubicBezTo>
                  <a:cubicBezTo>
                    <a:pt x="3680" y="2840"/>
                    <a:pt x="3320" y="3200"/>
                    <a:pt x="2880" y="32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id="{870438F9-BCCE-9695-8B37-0BEF17ECADBD}"/>
              </a:ext>
            </a:extLst>
          </p:cNvPr>
          <p:cNvSpPr txBox="1"/>
          <p:nvPr/>
        </p:nvSpPr>
        <p:spPr>
          <a:xfrm>
            <a:off x="765124" y="647564"/>
            <a:ext cx="33115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L" panose="00020600040101010101" pitchFamily="18" charset="-122"/>
                <a:sym typeface="Microsoft YaHei" panose="020B0503020204020204" pitchFamily="34" charset="-122"/>
              </a:rPr>
              <a:t>路线指引：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247EAEBA-00C4-A668-6042-D23C7043046D}"/>
              </a:ext>
            </a:extLst>
          </p:cNvPr>
          <p:cNvSpPr txBox="1"/>
          <p:nvPr/>
        </p:nvSpPr>
        <p:spPr>
          <a:xfrm>
            <a:off x="1321668" y="4969769"/>
            <a:ext cx="27550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内设餐饮区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108C694-B6BC-5076-0CB8-D128670523A4}"/>
              </a:ext>
            </a:extLst>
          </p:cNvPr>
          <p:cNvGrpSpPr/>
          <p:nvPr/>
        </p:nvGrpSpPr>
        <p:grpSpPr>
          <a:xfrm>
            <a:off x="902333" y="4982307"/>
            <a:ext cx="344256" cy="344256"/>
            <a:chOff x="902333" y="4982307"/>
            <a:chExt cx="344256" cy="344256"/>
          </a:xfrm>
        </p:grpSpPr>
        <p:sp>
          <p:nvSpPr>
            <p:cNvPr id="33" name="矩形: 圆角 32">
              <a:extLst>
                <a:ext uri="{FF2B5EF4-FFF2-40B4-BE49-F238E27FC236}">
                  <a16:creationId xmlns:a16="http://schemas.microsoft.com/office/drawing/2014/main" id="{22CB47B8-0444-F742-7612-F6C3144589CF}"/>
                </a:ext>
              </a:extLst>
            </p:cNvPr>
            <p:cNvSpPr/>
            <p:nvPr/>
          </p:nvSpPr>
          <p:spPr>
            <a:xfrm>
              <a:off x="902333" y="4982307"/>
              <a:ext cx="344256" cy="344256"/>
            </a:xfrm>
            <a:prstGeom prst="roundRect">
              <a:avLst/>
            </a:prstGeom>
            <a:gradFill>
              <a:gsLst>
                <a:gs pos="14000">
                  <a:schemeClr val="accent1"/>
                </a:gs>
                <a:gs pos="89000">
                  <a:schemeClr val="accent1">
                    <a:alpha val="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34" name="iconfont-11745-5604591">
              <a:extLst>
                <a:ext uri="{FF2B5EF4-FFF2-40B4-BE49-F238E27FC236}">
                  <a16:creationId xmlns:a16="http://schemas.microsoft.com/office/drawing/2014/main" id="{E87BD4B8-1BD1-C438-022D-D9CD5CC7DF73}"/>
                </a:ext>
              </a:extLst>
            </p:cNvPr>
            <p:cNvSpPr/>
            <p:nvPr/>
          </p:nvSpPr>
          <p:spPr>
            <a:xfrm>
              <a:off x="984970" y="5065082"/>
              <a:ext cx="178983" cy="178706"/>
            </a:xfrm>
            <a:custGeom>
              <a:avLst/>
              <a:gdLst>
                <a:gd name="connsiteX0" fmla="*/ 229566 w 607637"/>
                <a:gd name="connsiteY0" fmla="*/ 328501 h 606698"/>
                <a:gd name="connsiteX1" fmla="*/ 276827 w 607637"/>
                <a:gd name="connsiteY1" fmla="*/ 379510 h 606698"/>
                <a:gd name="connsiteX2" fmla="*/ 78970 w 607637"/>
                <a:gd name="connsiteY2" fmla="*/ 593235 h 606698"/>
                <a:gd name="connsiteX3" fmla="*/ 13551 w 607637"/>
                <a:gd name="connsiteY3" fmla="*/ 593235 h 606698"/>
                <a:gd name="connsiteX4" fmla="*/ 13551 w 607637"/>
                <a:gd name="connsiteY4" fmla="*/ 527918 h 606698"/>
                <a:gd name="connsiteX5" fmla="*/ 229566 w 607637"/>
                <a:gd name="connsiteY5" fmla="*/ 328501 h 606698"/>
                <a:gd name="connsiteX6" fmla="*/ 116381 w 607637"/>
                <a:gd name="connsiteY6" fmla="*/ 2435 h 606698"/>
                <a:gd name="connsiteX7" fmla="*/ 232477 w 607637"/>
                <a:gd name="connsiteY7" fmla="*/ 64248 h 606698"/>
                <a:gd name="connsiteX8" fmla="*/ 249833 w 607637"/>
                <a:gd name="connsiteY8" fmla="*/ 210092 h 606698"/>
                <a:gd name="connsiteX9" fmla="*/ 594104 w 607637"/>
                <a:gd name="connsiteY9" fmla="*/ 527910 h 606698"/>
                <a:gd name="connsiteX10" fmla="*/ 594104 w 607637"/>
                <a:gd name="connsiteY10" fmla="*/ 593233 h 606698"/>
                <a:gd name="connsiteX11" fmla="*/ 528686 w 607637"/>
                <a:gd name="connsiteY11" fmla="*/ 593233 h 606698"/>
                <a:gd name="connsiteX12" fmla="*/ 210404 w 607637"/>
                <a:gd name="connsiteY12" fmla="*/ 249464 h 606698"/>
                <a:gd name="connsiteX13" fmla="*/ 64347 w 607637"/>
                <a:gd name="connsiteY13" fmla="*/ 232133 h 606698"/>
                <a:gd name="connsiteX14" fmla="*/ 23048 w 607637"/>
                <a:gd name="connsiteY14" fmla="*/ 23009 h 606698"/>
                <a:gd name="connsiteX15" fmla="*/ 116381 w 607637"/>
                <a:gd name="connsiteY15" fmla="*/ 2435 h 606698"/>
                <a:gd name="connsiteX16" fmla="*/ 467558 w 607637"/>
                <a:gd name="connsiteY16" fmla="*/ 19 h 606698"/>
                <a:gd name="connsiteX17" fmla="*/ 495503 w 607637"/>
                <a:gd name="connsiteY17" fmla="*/ 28011 h 606698"/>
                <a:gd name="connsiteX18" fmla="*/ 417187 w 607637"/>
                <a:gd name="connsiteY18" fmla="*/ 106210 h 606698"/>
                <a:gd name="connsiteX19" fmla="*/ 445221 w 607637"/>
                <a:gd name="connsiteY19" fmla="*/ 134202 h 606698"/>
                <a:gd name="connsiteX20" fmla="*/ 523537 w 607637"/>
                <a:gd name="connsiteY20" fmla="*/ 56002 h 606698"/>
                <a:gd name="connsiteX21" fmla="*/ 551570 w 607637"/>
                <a:gd name="connsiteY21" fmla="*/ 83905 h 606698"/>
                <a:gd name="connsiteX22" fmla="*/ 473254 w 607637"/>
                <a:gd name="connsiteY22" fmla="*/ 162193 h 606698"/>
                <a:gd name="connsiteX23" fmla="*/ 501199 w 607637"/>
                <a:gd name="connsiteY23" fmla="*/ 190185 h 606698"/>
                <a:gd name="connsiteX24" fmla="*/ 579604 w 607637"/>
                <a:gd name="connsiteY24" fmla="*/ 111897 h 606698"/>
                <a:gd name="connsiteX25" fmla="*/ 607637 w 607637"/>
                <a:gd name="connsiteY25" fmla="*/ 139889 h 606698"/>
                <a:gd name="connsiteX26" fmla="*/ 515260 w 607637"/>
                <a:gd name="connsiteY26" fmla="*/ 232128 h 606698"/>
                <a:gd name="connsiteX27" fmla="*/ 397697 w 607637"/>
                <a:gd name="connsiteY27" fmla="*/ 248923 h 606698"/>
                <a:gd name="connsiteX28" fmla="*/ 375893 w 607637"/>
                <a:gd name="connsiteY28" fmla="*/ 272472 h 606698"/>
                <a:gd name="connsiteX29" fmla="*/ 332997 w 607637"/>
                <a:gd name="connsiteY29" fmla="*/ 233017 h 606698"/>
                <a:gd name="connsiteX30" fmla="*/ 358272 w 607637"/>
                <a:gd name="connsiteY30" fmla="*/ 209646 h 606698"/>
                <a:gd name="connsiteX31" fmla="*/ 375181 w 607637"/>
                <a:gd name="connsiteY31" fmla="*/ 92258 h 606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637" h="606698">
                  <a:moveTo>
                    <a:pt x="229566" y="328501"/>
                  </a:moveTo>
                  <a:lnTo>
                    <a:pt x="276827" y="379510"/>
                  </a:lnTo>
                  <a:cubicBezTo>
                    <a:pt x="276827" y="379510"/>
                    <a:pt x="79415" y="592791"/>
                    <a:pt x="78970" y="593235"/>
                  </a:cubicBezTo>
                  <a:cubicBezTo>
                    <a:pt x="60902" y="611186"/>
                    <a:pt x="31619" y="611186"/>
                    <a:pt x="13551" y="593235"/>
                  </a:cubicBezTo>
                  <a:cubicBezTo>
                    <a:pt x="-4517" y="575195"/>
                    <a:pt x="-4517" y="545958"/>
                    <a:pt x="13551" y="527918"/>
                  </a:cubicBezTo>
                  <a:cubicBezTo>
                    <a:pt x="13996" y="527474"/>
                    <a:pt x="229566" y="328501"/>
                    <a:pt x="229566" y="328501"/>
                  </a:cubicBezTo>
                  <a:close/>
                  <a:moveTo>
                    <a:pt x="116381" y="2435"/>
                  </a:moveTo>
                  <a:cubicBezTo>
                    <a:pt x="154865" y="9101"/>
                    <a:pt x="197142" y="29498"/>
                    <a:pt x="232477" y="64248"/>
                  </a:cubicBezTo>
                  <a:cubicBezTo>
                    <a:pt x="272084" y="103797"/>
                    <a:pt x="277870" y="164410"/>
                    <a:pt x="249833" y="210092"/>
                  </a:cubicBezTo>
                  <a:cubicBezTo>
                    <a:pt x="335723" y="289369"/>
                    <a:pt x="593659" y="527554"/>
                    <a:pt x="594104" y="527910"/>
                  </a:cubicBezTo>
                  <a:cubicBezTo>
                    <a:pt x="612083" y="545952"/>
                    <a:pt x="612083" y="575192"/>
                    <a:pt x="594104" y="593233"/>
                  </a:cubicBezTo>
                  <a:cubicBezTo>
                    <a:pt x="576036" y="611186"/>
                    <a:pt x="546754" y="611186"/>
                    <a:pt x="528686" y="593233"/>
                  </a:cubicBezTo>
                  <a:cubicBezTo>
                    <a:pt x="528330" y="592789"/>
                    <a:pt x="289796" y="335228"/>
                    <a:pt x="210404" y="249464"/>
                  </a:cubicBezTo>
                  <a:cubicBezTo>
                    <a:pt x="164655" y="277459"/>
                    <a:pt x="103954" y="271682"/>
                    <a:pt x="64347" y="232133"/>
                  </a:cubicBezTo>
                  <a:cubicBezTo>
                    <a:pt x="-5256" y="161566"/>
                    <a:pt x="-17360" y="63270"/>
                    <a:pt x="23048" y="23009"/>
                  </a:cubicBezTo>
                  <a:cubicBezTo>
                    <a:pt x="43208" y="2835"/>
                    <a:pt x="77898" y="-4231"/>
                    <a:pt x="116381" y="2435"/>
                  </a:cubicBezTo>
                  <a:close/>
                  <a:moveTo>
                    <a:pt x="467558" y="19"/>
                  </a:moveTo>
                  <a:lnTo>
                    <a:pt x="495503" y="28011"/>
                  </a:lnTo>
                  <a:lnTo>
                    <a:pt x="417187" y="106210"/>
                  </a:lnTo>
                  <a:lnTo>
                    <a:pt x="445221" y="134202"/>
                  </a:lnTo>
                  <a:lnTo>
                    <a:pt x="523537" y="56002"/>
                  </a:lnTo>
                  <a:lnTo>
                    <a:pt x="551570" y="83905"/>
                  </a:lnTo>
                  <a:lnTo>
                    <a:pt x="473254" y="162193"/>
                  </a:lnTo>
                  <a:lnTo>
                    <a:pt x="501199" y="190185"/>
                  </a:lnTo>
                  <a:lnTo>
                    <a:pt x="579604" y="111897"/>
                  </a:lnTo>
                  <a:lnTo>
                    <a:pt x="607637" y="139889"/>
                  </a:lnTo>
                  <a:lnTo>
                    <a:pt x="515260" y="232128"/>
                  </a:lnTo>
                  <a:cubicBezTo>
                    <a:pt x="483400" y="263941"/>
                    <a:pt x="435253" y="269540"/>
                    <a:pt x="397697" y="248923"/>
                  </a:cubicBezTo>
                  <a:lnTo>
                    <a:pt x="375893" y="272472"/>
                  </a:lnTo>
                  <a:lnTo>
                    <a:pt x="332997" y="233017"/>
                  </a:lnTo>
                  <a:lnTo>
                    <a:pt x="358272" y="209646"/>
                  </a:lnTo>
                  <a:cubicBezTo>
                    <a:pt x="337714" y="172057"/>
                    <a:pt x="343321" y="124071"/>
                    <a:pt x="375181" y="9225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5AE7246E-5152-96FB-BAA4-470C8AD586A9}"/>
              </a:ext>
            </a:extLst>
          </p:cNvPr>
          <p:cNvCxnSpPr>
            <a:cxnSpLocks/>
          </p:cNvCxnSpPr>
          <p:nvPr/>
        </p:nvCxnSpPr>
        <p:spPr>
          <a:xfrm flipH="1">
            <a:off x="0" y="3701911"/>
            <a:ext cx="8457593" cy="3156089"/>
          </a:xfrm>
          <a:prstGeom prst="line">
            <a:avLst/>
          </a:prstGeom>
          <a:ln w="19050">
            <a:gradFill>
              <a:gsLst>
                <a:gs pos="73000">
                  <a:schemeClr val="accent1">
                    <a:alpha val="0"/>
                  </a:schemeClr>
                </a:gs>
                <a:gs pos="22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037497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/>
            </a:gs>
            <a:gs pos="35000">
              <a:schemeClr val="accent2"/>
            </a:gs>
            <a:gs pos="100000">
              <a:schemeClr val="accent3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A9D49A5D-91AD-C526-3463-3217661F1C6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84" r="10275"/>
          <a:stretch/>
        </p:blipFill>
        <p:spPr>
          <a:xfrm>
            <a:off x="2789499" y="0"/>
            <a:ext cx="9402502" cy="6858000"/>
          </a:xfrm>
          <a:prstGeom prst="rect">
            <a:avLst/>
          </a:prstGeom>
        </p:spPr>
      </p:pic>
      <p:sp>
        <p:nvSpPr>
          <p:cNvPr id="44" name="矩形: 单圆角 43">
            <a:extLst>
              <a:ext uri="{FF2B5EF4-FFF2-40B4-BE49-F238E27FC236}">
                <a16:creationId xmlns:a16="http://schemas.microsoft.com/office/drawing/2014/main" id="{3C2EDCF0-BB94-EE7F-1F4C-4ECB7C82CE51}"/>
              </a:ext>
            </a:extLst>
          </p:cNvPr>
          <p:cNvSpPr/>
          <p:nvPr/>
        </p:nvSpPr>
        <p:spPr>
          <a:xfrm>
            <a:off x="0" y="0"/>
            <a:ext cx="3638549" cy="6858000"/>
          </a:xfrm>
          <a:prstGeom prst="round1Rect">
            <a:avLst>
              <a:gd name="adj" fmla="val 20855"/>
            </a:avLst>
          </a:pr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 w="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pic>
        <p:nvPicPr>
          <p:cNvPr id="46" name="图片 45">
            <a:extLst>
              <a:ext uri="{FF2B5EF4-FFF2-40B4-BE49-F238E27FC236}">
                <a16:creationId xmlns:a16="http://schemas.microsoft.com/office/drawing/2014/main" id="{15C55123-A736-7C54-A655-762BF04DA29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alphaModFix amt="42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31905" t="7813" r="38251" b="7813"/>
          <a:stretch/>
        </p:blipFill>
        <p:spPr>
          <a:xfrm>
            <a:off x="0" y="0"/>
            <a:ext cx="3638549" cy="6858000"/>
          </a:xfrm>
          <a:custGeom>
            <a:avLst/>
            <a:gdLst>
              <a:gd name="connsiteX0" fmla="*/ 0 w 3638549"/>
              <a:gd name="connsiteY0" fmla="*/ 0 h 6858000"/>
              <a:gd name="connsiteX1" fmla="*/ 2879730 w 3638549"/>
              <a:gd name="connsiteY1" fmla="*/ 0 h 6858000"/>
              <a:gd name="connsiteX2" fmla="*/ 3638549 w 3638549"/>
              <a:gd name="connsiteY2" fmla="*/ 758819 h 6858000"/>
              <a:gd name="connsiteX3" fmla="*/ 3638549 w 3638549"/>
              <a:gd name="connsiteY3" fmla="*/ 6858000 h 6858000"/>
              <a:gd name="connsiteX4" fmla="*/ 0 w 3638549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8549" h="6858000">
                <a:moveTo>
                  <a:pt x="0" y="0"/>
                </a:moveTo>
                <a:lnTo>
                  <a:pt x="2879730" y="0"/>
                </a:lnTo>
                <a:cubicBezTo>
                  <a:pt x="3298814" y="0"/>
                  <a:pt x="3638549" y="339735"/>
                  <a:pt x="3638549" y="758819"/>
                </a:cubicBezTo>
                <a:lnTo>
                  <a:pt x="363854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4A95FB14-6110-9718-803C-9DAECEDF92B9}"/>
              </a:ext>
            </a:extLst>
          </p:cNvPr>
          <p:cNvSpPr/>
          <p:nvPr/>
        </p:nvSpPr>
        <p:spPr>
          <a:xfrm>
            <a:off x="4440952" y="2662809"/>
            <a:ext cx="7085538" cy="1545263"/>
          </a:xfrm>
          <a:custGeom>
            <a:avLst/>
            <a:gdLst>
              <a:gd name="connsiteX0" fmla="*/ 0 w 265471"/>
              <a:gd name="connsiteY0" fmla="*/ 0 h 29513"/>
              <a:gd name="connsiteX1" fmla="*/ 0 w 265471"/>
              <a:gd name="connsiteY1" fmla="*/ 0 h 29513"/>
              <a:gd name="connsiteX2" fmla="*/ 265471 w 265471"/>
              <a:gd name="connsiteY2" fmla="*/ 29497 h 29513"/>
              <a:gd name="connsiteX0" fmla="*/ 580104 w 845575"/>
              <a:gd name="connsiteY0" fmla="*/ 0 h 151773"/>
              <a:gd name="connsiteX1" fmla="*/ 0 w 845575"/>
              <a:gd name="connsiteY1" fmla="*/ 147484 h 151773"/>
              <a:gd name="connsiteX2" fmla="*/ 845575 w 845575"/>
              <a:gd name="connsiteY2" fmla="*/ 29497 h 151773"/>
              <a:gd name="connsiteX0" fmla="*/ 580104 w 5407743"/>
              <a:gd name="connsiteY0" fmla="*/ 0 h 151329"/>
              <a:gd name="connsiteX1" fmla="*/ 0 w 5407743"/>
              <a:gd name="connsiteY1" fmla="*/ 147484 h 151329"/>
              <a:gd name="connsiteX2" fmla="*/ 5407743 w 5407743"/>
              <a:gd name="connsiteY2" fmla="*/ 9832 h 151329"/>
              <a:gd name="connsiteX0" fmla="*/ 0 w 4827639"/>
              <a:gd name="connsiteY0" fmla="*/ 0 h 9832"/>
              <a:gd name="connsiteX1" fmla="*/ 4827639 w 4827639"/>
              <a:gd name="connsiteY1" fmla="*/ 9832 h 9832"/>
              <a:gd name="connsiteX0" fmla="*/ 0 w 11181"/>
              <a:gd name="connsiteY0" fmla="*/ 160004 h 160004"/>
              <a:gd name="connsiteX1" fmla="*/ 11181 w 11181"/>
              <a:gd name="connsiteY1" fmla="*/ 0 h 160004"/>
              <a:gd name="connsiteX0" fmla="*/ 0 w 11629"/>
              <a:gd name="connsiteY0" fmla="*/ 1010026 h 1010026"/>
              <a:gd name="connsiteX1" fmla="*/ 11629 w 11629"/>
              <a:gd name="connsiteY1" fmla="*/ 0 h 1010026"/>
              <a:gd name="connsiteX0" fmla="*/ 0 w 11140"/>
              <a:gd name="connsiteY0" fmla="*/ 2350060 h 2350060"/>
              <a:gd name="connsiteX1" fmla="*/ 11140 w 11140"/>
              <a:gd name="connsiteY1" fmla="*/ 0 h 2350060"/>
              <a:gd name="connsiteX0" fmla="*/ 0 w 11140"/>
              <a:gd name="connsiteY0" fmla="*/ 2350060 h 2350060"/>
              <a:gd name="connsiteX1" fmla="*/ 6619 w 11140"/>
              <a:gd name="connsiteY1" fmla="*/ 960025 h 2350060"/>
              <a:gd name="connsiteX2" fmla="*/ 11140 w 11140"/>
              <a:gd name="connsiteY2" fmla="*/ 0 h 2350060"/>
              <a:gd name="connsiteX0" fmla="*/ 0 w 11853"/>
              <a:gd name="connsiteY0" fmla="*/ 2350060 h 2350060"/>
              <a:gd name="connsiteX1" fmla="*/ 11853 w 11853"/>
              <a:gd name="connsiteY1" fmla="*/ 1550040 h 2350060"/>
              <a:gd name="connsiteX2" fmla="*/ 11140 w 11853"/>
              <a:gd name="connsiteY2" fmla="*/ 0 h 2350060"/>
              <a:gd name="connsiteX0" fmla="*/ 0 w 11853"/>
              <a:gd name="connsiteY0" fmla="*/ 2350060 h 2350060"/>
              <a:gd name="connsiteX1" fmla="*/ 11853 w 11853"/>
              <a:gd name="connsiteY1" fmla="*/ 1550040 h 2350060"/>
              <a:gd name="connsiteX2" fmla="*/ 11140 w 11853"/>
              <a:gd name="connsiteY2" fmla="*/ 0 h 2350060"/>
              <a:gd name="connsiteX0" fmla="*/ 0 w 11853"/>
              <a:gd name="connsiteY0" fmla="*/ 2350060 h 2350060"/>
              <a:gd name="connsiteX1" fmla="*/ 11853 w 11853"/>
              <a:gd name="connsiteY1" fmla="*/ 1550040 h 2350060"/>
              <a:gd name="connsiteX2" fmla="*/ 11140 w 11853"/>
              <a:gd name="connsiteY2" fmla="*/ 0 h 2350060"/>
              <a:gd name="connsiteX0" fmla="*/ 0 w 11833"/>
              <a:gd name="connsiteY0" fmla="*/ 2350060 h 2350060"/>
              <a:gd name="connsiteX1" fmla="*/ 11833 w 11833"/>
              <a:gd name="connsiteY1" fmla="*/ 1370036 h 2350060"/>
              <a:gd name="connsiteX2" fmla="*/ 11140 w 11833"/>
              <a:gd name="connsiteY2" fmla="*/ 0 h 2350060"/>
              <a:gd name="connsiteX0" fmla="*/ 0 w 11833"/>
              <a:gd name="connsiteY0" fmla="*/ 2350060 h 2350060"/>
              <a:gd name="connsiteX1" fmla="*/ 11833 w 11833"/>
              <a:gd name="connsiteY1" fmla="*/ 1370036 h 2350060"/>
              <a:gd name="connsiteX2" fmla="*/ 11140 w 11833"/>
              <a:gd name="connsiteY2" fmla="*/ 0 h 2350060"/>
              <a:gd name="connsiteX0" fmla="*/ 0 w 11833"/>
              <a:gd name="connsiteY0" fmla="*/ 2350060 h 2350060"/>
              <a:gd name="connsiteX1" fmla="*/ 11833 w 11833"/>
              <a:gd name="connsiteY1" fmla="*/ 1370036 h 2350060"/>
              <a:gd name="connsiteX2" fmla="*/ 11140 w 11833"/>
              <a:gd name="connsiteY2" fmla="*/ 0 h 2350060"/>
              <a:gd name="connsiteX0" fmla="*/ 0 w 11833"/>
              <a:gd name="connsiteY0" fmla="*/ 2350060 h 2350060"/>
              <a:gd name="connsiteX1" fmla="*/ 11833 w 11833"/>
              <a:gd name="connsiteY1" fmla="*/ 1370036 h 2350060"/>
              <a:gd name="connsiteX2" fmla="*/ 11140 w 11833"/>
              <a:gd name="connsiteY2" fmla="*/ 0 h 2350060"/>
              <a:gd name="connsiteX0" fmla="*/ 0 w 11589"/>
              <a:gd name="connsiteY0" fmla="*/ 2350060 h 2350060"/>
              <a:gd name="connsiteX1" fmla="*/ 11589 w 11589"/>
              <a:gd name="connsiteY1" fmla="*/ 1310035 h 2350060"/>
              <a:gd name="connsiteX2" fmla="*/ 11140 w 11589"/>
              <a:gd name="connsiteY2" fmla="*/ 0 h 2350060"/>
              <a:gd name="connsiteX0" fmla="*/ 0 w 11630"/>
              <a:gd name="connsiteY0" fmla="*/ 2350060 h 2350060"/>
              <a:gd name="connsiteX1" fmla="*/ 11630 w 11630"/>
              <a:gd name="connsiteY1" fmla="*/ 1250033 h 2350060"/>
              <a:gd name="connsiteX2" fmla="*/ 11140 w 11630"/>
              <a:gd name="connsiteY2" fmla="*/ 0 h 2350060"/>
              <a:gd name="connsiteX0" fmla="*/ 0 w 11671"/>
              <a:gd name="connsiteY0" fmla="*/ 2350060 h 2350060"/>
              <a:gd name="connsiteX1" fmla="*/ 11671 w 11671"/>
              <a:gd name="connsiteY1" fmla="*/ 1400037 h 2350060"/>
              <a:gd name="connsiteX2" fmla="*/ 11140 w 11671"/>
              <a:gd name="connsiteY2" fmla="*/ 0 h 2350060"/>
              <a:gd name="connsiteX0" fmla="*/ 0 w 12348"/>
              <a:gd name="connsiteY0" fmla="*/ 1684909 h 1684909"/>
              <a:gd name="connsiteX1" fmla="*/ 12348 w 12348"/>
              <a:gd name="connsiteY1" fmla="*/ 1400037 h 1684909"/>
              <a:gd name="connsiteX2" fmla="*/ 11817 w 12348"/>
              <a:gd name="connsiteY2" fmla="*/ 0 h 1684909"/>
              <a:gd name="connsiteX0" fmla="*/ 0 w 12348"/>
              <a:gd name="connsiteY0" fmla="*/ 1684909 h 1684909"/>
              <a:gd name="connsiteX1" fmla="*/ 3464 w 12348"/>
              <a:gd name="connsiteY1" fmla="*/ 1600214 h 1684909"/>
              <a:gd name="connsiteX2" fmla="*/ 12348 w 12348"/>
              <a:gd name="connsiteY2" fmla="*/ 1400037 h 1684909"/>
              <a:gd name="connsiteX3" fmla="*/ 11817 w 12348"/>
              <a:gd name="connsiteY3" fmla="*/ 0 h 1684909"/>
              <a:gd name="connsiteX0" fmla="*/ 0 w 12348"/>
              <a:gd name="connsiteY0" fmla="*/ 1684909 h 1839253"/>
              <a:gd name="connsiteX1" fmla="*/ 56 w 12348"/>
              <a:gd name="connsiteY1" fmla="*/ 1839253 h 1839253"/>
              <a:gd name="connsiteX2" fmla="*/ 12348 w 12348"/>
              <a:gd name="connsiteY2" fmla="*/ 1400037 h 1839253"/>
              <a:gd name="connsiteX3" fmla="*/ 11817 w 12348"/>
              <a:gd name="connsiteY3" fmla="*/ 0 h 1839253"/>
              <a:gd name="connsiteX0" fmla="*/ 0 w 11820"/>
              <a:gd name="connsiteY0" fmla="*/ 1684909 h 1839253"/>
              <a:gd name="connsiteX1" fmla="*/ 56 w 11820"/>
              <a:gd name="connsiteY1" fmla="*/ 1839253 h 1839253"/>
              <a:gd name="connsiteX2" fmla="*/ 6760 w 11820"/>
              <a:gd name="connsiteY2" fmla="*/ 163271 h 1839253"/>
              <a:gd name="connsiteX3" fmla="*/ 11817 w 11820"/>
              <a:gd name="connsiteY3" fmla="*/ 0 h 1839253"/>
              <a:gd name="connsiteX0" fmla="*/ 0 w 12835"/>
              <a:gd name="connsiteY0" fmla="*/ 1611913 h 1766257"/>
              <a:gd name="connsiteX1" fmla="*/ 56 w 12835"/>
              <a:gd name="connsiteY1" fmla="*/ 1766257 h 1766257"/>
              <a:gd name="connsiteX2" fmla="*/ 6760 w 12835"/>
              <a:gd name="connsiteY2" fmla="*/ 90275 h 1766257"/>
              <a:gd name="connsiteX3" fmla="*/ 12833 w 12835"/>
              <a:gd name="connsiteY3" fmla="*/ 529797 h 1766257"/>
              <a:gd name="connsiteX0" fmla="*/ 0 w 12833"/>
              <a:gd name="connsiteY0" fmla="*/ 1521638 h 1675982"/>
              <a:gd name="connsiteX1" fmla="*/ 56 w 12833"/>
              <a:gd name="connsiteY1" fmla="*/ 1675982 h 1675982"/>
              <a:gd name="connsiteX2" fmla="*/ 6760 w 12833"/>
              <a:gd name="connsiteY2" fmla="*/ 0 h 1675982"/>
              <a:gd name="connsiteX3" fmla="*/ 12833 w 12833"/>
              <a:gd name="connsiteY3" fmla="*/ 439522 h 1675982"/>
              <a:gd name="connsiteX0" fmla="*/ 0 w 12833"/>
              <a:gd name="connsiteY0" fmla="*/ 1121408 h 1275752"/>
              <a:gd name="connsiteX1" fmla="*/ 56 w 12833"/>
              <a:gd name="connsiteY1" fmla="*/ 1275752 h 1275752"/>
              <a:gd name="connsiteX2" fmla="*/ 12009 w 12833"/>
              <a:gd name="connsiteY2" fmla="*/ 67454 h 1275752"/>
              <a:gd name="connsiteX3" fmla="*/ 12833 w 12833"/>
              <a:gd name="connsiteY3" fmla="*/ 39292 h 1275752"/>
              <a:gd name="connsiteX0" fmla="*/ 0 w 12833"/>
              <a:gd name="connsiteY0" fmla="*/ 1082116 h 1236460"/>
              <a:gd name="connsiteX1" fmla="*/ 56 w 12833"/>
              <a:gd name="connsiteY1" fmla="*/ 1236460 h 1236460"/>
              <a:gd name="connsiteX2" fmla="*/ 12009 w 12833"/>
              <a:gd name="connsiteY2" fmla="*/ 28162 h 1236460"/>
              <a:gd name="connsiteX3" fmla="*/ 12833 w 12833"/>
              <a:gd name="connsiteY3" fmla="*/ 0 h 1236460"/>
              <a:gd name="connsiteX0" fmla="*/ 0 w 12833"/>
              <a:gd name="connsiteY0" fmla="*/ 1082116 h 1236460"/>
              <a:gd name="connsiteX1" fmla="*/ 56 w 12833"/>
              <a:gd name="connsiteY1" fmla="*/ 1236460 h 1236460"/>
              <a:gd name="connsiteX2" fmla="*/ 12009 w 12833"/>
              <a:gd name="connsiteY2" fmla="*/ 28162 h 1236460"/>
              <a:gd name="connsiteX3" fmla="*/ 12833 w 12833"/>
              <a:gd name="connsiteY3" fmla="*/ 0 h 1236460"/>
              <a:gd name="connsiteX0" fmla="*/ 0 w 12833"/>
              <a:gd name="connsiteY0" fmla="*/ 1082116 h 1236460"/>
              <a:gd name="connsiteX1" fmla="*/ 56 w 12833"/>
              <a:gd name="connsiteY1" fmla="*/ 1236460 h 1236460"/>
              <a:gd name="connsiteX2" fmla="*/ 12178 w 12833"/>
              <a:gd name="connsiteY2" fmla="*/ 28162 h 1236460"/>
              <a:gd name="connsiteX3" fmla="*/ 12833 w 12833"/>
              <a:gd name="connsiteY3" fmla="*/ 0 h 1236460"/>
              <a:gd name="connsiteX0" fmla="*/ 0 w 12833"/>
              <a:gd name="connsiteY0" fmla="*/ 1082116 h 1236460"/>
              <a:gd name="connsiteX1" fmla="*/ 56 w 12833"/>
              <a:gd name="connsiteY1" fmla="*/ 1236460 h 1236460"/>
              <a:gd name="connsiteX2" fmla="*/ 12178 w 12833"/>
              <a:gd name="connsiteY2" fmla="*/ 28162 h 1236460"/>
              <a:gd name="connsiteX3" fmla="*/ 12833 w 12833"/>
              <a:gd name="connsiteY3" fmla="*/ 0 h 1236460"/>
              <a:gd name="connsiteX0" fmla="*/ 0 w 12833"/>
              <a:gd name="connsiteY0" fmla="*/ 1082116 h 1236460"/>
              <a:gd name="connsiteX1" fmla="*/ 56 w 12833"/>
              <a:gd name="connsiteY1" fmla="*/ 1236460 h 1236460"/>
              <a:gd name="connsiteX2" fmla="*/ 7634 w 12833"/>
              <a:gd name="connsiteY2" fmla="*/ 488164 h 1236460"/>
              <a:gd name="connsiteX3" fmla="*/ 12178 w 12833"/>
              <a:gd name="connsiteY3" fmla="*/ 28162 h 1236460"/>
              <a:gd name="connsiteX4" fmla="*/ 12833 w 12833"/>
              <a:gd name="connsiteY4" fmla="*/ 0 h 1236460"/>
              <a:gd name="connsiteX0" fmla="*/ 0 w 12848"/>
              <a:gd name="connsiteY0" fmla="*/ 1082116 h 1236460"/>
              <a:gd name="connsiteX1" fmla="*/ 56 w 12848"/>
              <a:gd name="connsiteY1" fmla="*/ 1236460 h 1236460"/>
              <a:gd name="connsiteX2" fmla="*/ 12439 w 12848"/>
              <a:gd name="connsiteY2" fmla="*/ 737596 h 1236460"/>
              <a:gd name="connsiteX3" fmla="*/ 12178 w 12848"/>
              <a:gd name="connsiteY3" fmla="*/ 28162 h 1236460"/>
              <a:gd name="connsiteX4" fmla="*/ 12833 w 12848"/>
              <a:gd name="connsiteY4" fmla="*/ 0 h 1236460"/>
              <a:gd name="connsiteX0" fmla="*/ 0 w 12833"/>
              <a:gd name="connsiteY0" fmla="*/ 1082116 h 1236460"/>
              <a:gd name="connsiteX1" fmla="*/ 56 w 12833"/>
              <a:gd name="connsiteY1" fmla="*/ 1236460 h 1236460"/>
              <a:gd name="connsiteX2" fmla="*/ 12439 w 12833"/>
              <a:gd name="connsiteY2" fmla="*/ 737596 h 1236460"/>
              <a:gd name="connsiteX3" fmla="*/ 12178 w 12833"/>
              <a:gd name="connsiteY3" fmla="*/ 28162 h 1236460"/>
              <a:gd name="connsiteX4" fmla="*/ 12833 w 12833"/>
              <a:gd name="connsiteY4" fmla="*/ 0 h 1236460"/>
              <a:gd name="connsiteX0" fmla="*/ 0 w 12833"/>
              <a:gd name="connsiteY0" fmla="*/ 1082116 h 1236460"/>
              <a:gd name="connsiteX1" fmla="*/ 56 w 12833"/>
              <a:gd name="connsiteY1" fmla="*/ 1236460 h 1236460"/>
              <a:gd name="connsiteX2" fmla="*/ 12439 w 12833"/>
              <a:gd name="connsiteY2" fmla="*/ 737596 h 1236460"/>
              <a:gd name="connsiteX3" fmla="*/ 12178 w 12833"/>
              <a:gd name="connsiteY3" fmla="*/ 28162 h 1236460"/>
              <a:gd name="connsiteX4" fmla="*/ 12833 w 12833"/>
              <a:gd name="connsiteY4" fmla="*/ 0 h 1236460"/>
              <a:gd name="connsiteX0" fmla="*/ 0 w 12833"/>
              <a:gd name="connsiteY0" fmla="*/ 1082116 h 1236460"/>
              <a:gd name="connsiteX1" fmla="*/ 56 w 12833"/>
              <a:gd name="connsiteY1" fmla="*/ 1236460 h 1236460"/>
              <a:gd name="connsiteX2" fmla="*/ 5708 w 12833"/>
              <a:gd name="connsiteY2" fmla="*/ 997421 h 1236460"/>
              <a:gd name="connsiteX3" fmla="*/ 12439 w 12833"/>
              <a:gd name="connsiteY3" fmla="*/ 737596 h 1236460"/>
              <a:gd name="connsiteX4" fmla="*/ 12178 w 12833"/>
              <a:gd name="connsiteY4" fmla="*/ 28162 h 1236460"/>
              <a:gd name="connsiteX5" fmla="*/ 12833 w 12833"/>
              <a:gd name="connsiteY5" fmla="*/ 0 h 1236460"/>
              <a:gd name="connsiteX0" fmla="*/ 0 w 12833"/>
              <a:gd name="connsiteY0" fmla="*/ 1082116 h 1340390"/>
              <a:gd name="connsiteX1" fmla="*/ 56 w 12833"/>
              <a:gd name="connsiteY1" fmla="*/ 1236460 h 1340390"/>
              <a:gd name="connsiteX2" fmla="*/ 5814 w 12833"/>
              <a:gd name="connsiteY2" fmla="*/ 1340390 h 1340390"/>
              <a:gd name="connsiteX3" fmla="*/ 12439 w 12833"/>
              <a:gd name="connsiteY3" fmla="*/ 737596 h 1340390"/>
              <a:gd name="connsiteX4" fmla="*/ 12178 w 12833"/>
              <a:gd name="connsiteY4" fmla="*/ 28162 h 1340390"/>
              <a:gd name="connsiteX5" fmla="*/ 12833 w 12833"/>
              <a:gd name="connsiteY5" fmla="*/ 0 h 1340390"/>
              <a:gd name="connsiteX0" fmla="*/ 0 w 12833"/>
              <a:gd name="connsiteY0" fmla="*/ 1082116 h 1309211"/>
              <a:gd name="connsiteX1" fmla="*/ 56 w 12833"/>
              <a:gd name="connsiteY1" fmla="*/ 1236460 h 1309211"/>
              <a:gd name="connsiteX2" fmla="*/ 5814 w 12833"/>
              <a:gd name="connsiteY2" fmla="*/ 1309211 h 1309211"/>
              <a:gd name="connsiteX3" fmla="*/ 12439 w 12833"/>
              <a:gd name="connsiteY3" fmla="*/ 737596 h 1309211"/>
              <a:gd name="connsiteX4" fmla="*/ 12178 w 12833"/>
              <a:gd name="connsiteY4" fmla="*/ 28162 h 1309211"/>
              <a:gd name="connsiteX5" fmla="*/ 12833 w 12833"/>
              <a:gd name="connsiteY5" fmla="*/ 0 h 1309211"/>
              <a:gd name="connsiteX0" fmla="*/ 0 w 12833"/>
              <a:gd name="connsiteY0" fmla="*/ 1082116 h 1309211"/>
              <a:gd name="connsiteX1" fmla="*/ 56 w 12833"/>
              <a:gd name="connsiteY1" fmla="*/ 1236460 h 1309211"/>
              <a:gd name="connsiteX2" fmla="*/ 2956 w 12833"/>
              <a:gd name="connsiteY2" fmla="*/ 1288424 h 1309211"/>
              <a:gd name="connsiteX3" fmla="*/ 5814 w 12833"/>
              <a:gd name="connsiteY3" fmla="*/ 1309211 h 1309211"/>
              <a:gd name="connsiteX4" fmla="*/ 12439 w 12833"/>
              <a:gd name="connsiteY4" fmla="*/ 737596 h 1309211"/>
              <a:gd name="connsiteX5" fmla="*/ 12178 w 12833"/>
              <a:gd name="connsiteY5" fmla="*/ 28162 h 1309211"/>
              <a:gd name="connsiteX6" fmla="*/ 12833 w 12833"/>
              <a:gd name="connsiteY6" fmla="*/ 0 h 1309211"/>
              <a:gd name="connsiteX0" fmla="*/ 0 w 12833"/>
              <a:gd name="connsiteY0" fmla="*/ 1082116 h 1309211"/>
              <a:gd name="connsiteX1" fmla="*/ 56 w 12833"/>
              <a:gd name="connsiteY1" fmla="*/ 1236460 h 1309211"/>
              <a:gd name="connsiteX2" fmla="*/ 5517 w 12833"/>
              <a:gd name="connsiteY2" fmla="*/ 758382 h 1309211"/>
              <a:gd name="connsiteX3" fmla="*/ 5814 w 12833"/>
              <a:gd name="connsiteY3" fmla="*/ 1309211 h 1309211"/>
              <a:gd name="connsiteX4" fmla="*/ 12439 w 12833"/>
              <a:gd name="connsiteY4" fmla="*/ 737596 h 1309211"/>
              <a:gd name="connsiteX5" fmla="*/ 12178 w 12833"/>
              <a:gd name="connsiteY5" fmla="*/ 28162 h 1309211"/>
              <a:gd name="connsiteX6" fmla="*/ 12833 w 12833"/>
              <a:gd name="connsiteY6" fmla="*/ 0 h 1309211"/>
              <a:gd name="connsiteX0" fmla="*/ 0 w 12833"/>
              <a:gd name="connsiteY0" fmla="*/ 1082116 h 1309211"/>
              <a:gd name="connsiteX1" fmla="*/ 56 w 12833"/>
              <a:gd name="connsiteY1" fmla="*/ 1236460 h 1309211"/>
              <a:gd name="connsiteX2" fmla="*/ 5517 w 12833"/>
              <a:gd name="connsiteY2" fmla="*/ 768775 h 1309211"/>
              <a:gd name="connsiteX3" fmla="*/ 5814 w 12833"/>
              <a:gd name="connsiteY3" fmla="*/ 1309211 h 1309211"/>
              <a:gd name="connsiteX4" fmla="*/ 12439 w 12833"/>
              <a:gd name="connsiteY4" fmla="*/ 737596 h 1309211"/>
              <a:gd name="connsiteX5" fmla="*/ 12178 w 12833"/>
              <a:gd name="connsiteY5" fmla="*/ 28162 h 1309211"/>
              <a:gd name="connsiteX6" fmla="*/ 12833 w 12833"/>
              <a:gd name="connsiteY6" fmla="*/ 0 h 1309211"/>
              <a:gd name="connsiteX0" fmla="*/ 0 w 12777"/>
              <a:gd name="connsiteY0" fmla="*/ 1236460 h 1309211"/>
              <a:gd name="connsiteX1" fmla="*/ 5461 w 12777"/>
              <a:gd name="connsiteY1" fmla="*/ 768775 h 1309211"/>
              <a:gd name="connsiteX2" fmla="*/ 5758 w 12777"/>
              <a:gd name="connsiteY2" fmla="*/ 1309211 h 1309211"/>
              <a:gd name="connsiteX3" fmla="*/ 12383 w 12777"/>
              <a:gd name="connsiteY3" fmla="*/ 737596 h 1309211"/>
              <a:gd name="connsiteX4" fmla="*/ 12122 w 12777"/>
              <a:gd name="connsiteY4" fmla="*/ 28162 h 1309211"/>
              <a:gd name="connsiteX5" fmla="*/ 12777 w 12777"/>
              <a:gd name="connsiteY5" fmla="*/ 0 h 1309211"/>
              <a:gd name="connsiteX0" fmla="*/ 0 w 12383"/>
              <a:gd name="connsiteY0" fmla="*/ 1208298 h 1281049"/>
              <a:gd name="connsiteX1" fmla="*/ 5461 w 12383"/>
              <a:gd name="connsiteY1" fmla="*/ 740613 h 1281049"/>
              <a:gd name="connsiteX2" fmla="*/ 5758 w 12383"/>
              <a:gd name="connsiteY2" fmla="*/ 1281049 h 1281049"/>
              <a:gd name="connsiteX3" fmla="*/ 12383 w 12383"/>
              <a:gd name="connsiteY3" fmla="*/ 709434 h 1281049"/>
              <a:gd name="connsiteX4" fmla="*/ 12122 w 12383"/>
              <a:gd name="connsiteY4" fmla="*/ 0 h 1281049"/>
              <a:gd name="connsiteX0" fmla="*/ 0 w 12383"/>
              <a:gd name="connsiteY0" fmla="*/ 1208298 h 1301835"/>
              <a:gd name="connsiteX1" fmla="*/ 5461 w 12383"/>
              <a:gd name="connsiteY1" fmla="*/ 740613 h 1301835"/>
              <a:gd name="connsiteX2" fmla="*/ 5663 w 12383"/>
              <a:gd name="connsiteY2" fmla="*/ 1301835 h 1301835"/>
              <a:gd name="connsiteX3" fmla="*/ 12383 w 12383"/>
              <a:gd name="connsiteY3" fmla="*/ 709434 h 1301835"/>
              <a:gd name="connsiteX4" fmla="*/ 12122 w 12383"/>
              <a:gd name="connsiteY4" fmla="*/ 0 h 1301835"/>
              <a:gd name="connsiteX0" fmla="*/ 0 w 12383"/>
              <a:gd name="connsiteY0" fmla="*/ 1208298 h 1299237"/>
              <a:gd name="connsiteX1" fmla="*/ 5461 w 12383"/>
              <a:gd name="connsiteY1" fmla="*/ 740613 h 1299237"/>
              <a:gd name="connsiteX2" fmla="*/ 5679 w 12383"/>
              <a:gd name="connsiteY2" fmla="*/ 1299237 h 1299237"/>
              <a:gd name="connsiteX3" fmla="*/ 12383 w 12383"/>
              <a:gd name="connsiteY3" fmla="*/ 709434 h 1299237"/>
              <a:gd name="connsiteX4" fmla="*/ 12122 w 12383"/>
              <a:gd name="connsiteY4" fmla="*/ 0 h 1299237"/>
              <a:gd name="connsiteX0" fmla="*/ 0 w 11951"/>
              <a:gd name="connsiteY0" fmla="*/ 1195827 h 1299237"/>
              <a:gd name="connsiteX1" fmla="*/ 5029 w 11951"/>
              <a:gd name="connsiteY1" fmla="*/ 740613 h 1299237"/>
              <a:gd name="connsiteX2" fmla="*/ 5247 w 11951"/>
              <a:gd name="connsiteY2" fmla="*/ 1299237 h 1299237"/>
              <a:gd name="connsiteX3" fmla="*/ 11951 w 11951"/>
              <a:gd name="connsiteY3" fmla="*/ 709434 h 1299237"/>
              <a:gd name="connsiteX4" fmla="*/ 11690 w 11951"/>
              <a:gd name="connsiteY4" fmla="*/ 0 h 1299237"/>
              <a:gd name="connsiteX0" fmla="*/ 0 w 11951"/>
              <a:gd name="connsiteY0" fmla="*/ 1195827 h 1299237"/>
              <a:gd name="connsiteX1" fmla="*/ 4589 w 11951"/>
              <a:gd name="connsiteY1" fmla="*/ 779007 h 1299237"/>
              <a:gd name="connsiteX2" fmla="*/ 5029 w 11951"/>
              <a:gd name="connsiteY2" fmla="*/ 740613 h 1299237"/>
              <a:gd name="connsiteX3" fmla="*/ 5247 w 11951"/>
              <a:gd name="connsiteY3" fmla="*/ 1299237 h 1299237"/>
              <a:gd name="connsiteX4" fmla="*/ 11951 w 11951"/>
              <a:gd name="connsiteY4" fmla="*/ 709434 h 1299237"/>
              <a:gd name="connsiteX5" fmla="*/ 11690 w 11951"/>
              <a:gd name="connsiteY5" fmla="*/ 0 h 1299237"/>
              <a:gd name="connsiteX0" fmla="*/ 0 w 11951"/>
              <a:gd name="connsiteY0" fmla="*/ 1195827 h 1300818"/>
              <a:gd name="connsiteX1" fmla="*/ 4589 w 11951"/>
              <a:gd name="connsiteY1" fmla="*/ 779007 h 1300818"/>
              <a:gd name="connsiteX2" fmla="*/ 5029 w 11951"/>
              <a:gd name="connsiteY2" fmla="*/ 740613 h 1300818"/>
              <a:gd name="connsiteX3" fmla="*/ 5073 w 11951"/>
              <a:gd name="connsiteY3" fmla="*/ 878390 h 1300818"/>
              <a:gd name="connsiteX4" fmla="*/ 5247 w 11951"/>
              <a:gd name="connsiteY4" fmla="*/ 1299237 h 1300818"/>
              <a:gd name="connsiteX5" fmla="*/ 11951 w 11951"/>
              <a:gd name="connsiteY5" fmla="*/ 709434 h 1300818"/>
              <a:gd name="connsiteX6" fmla="*/ 11690 w 11951"/>
              <a:gd name="connsiteY6" fmla="*/ 0 h 1300818"/>
              <a:gd name="connsiteX0" fmla="*/ 0 w 11951"/>
              <a:gd name="connsiteY0" fmla="*/ 1195827 h 1299237"/>
              <a:gd name="connsiteX1" fmla="*/ 4589 w 11951"/>
              <a:gd name="connsiteY1" fmla="*/ 779007 h 1299237"/>
              <a:gd name="connsiteX2" fmla="*/ 5029 w 11951"/>
              <a:gd name="connsiteY2" fmla="*/ 740613 h 1299237"/>
              <a:gd name="connsiteX3" fmla="*/ 5073 w 11951"/>
              <a:gd name="connsiteY3" fmla="*/ 878390 h 1299237"/>
              <a:gd name="connsiteX4" fmla="*/ 5247 w 11951"/>
              <a:gd name="connsiteY4" fmla="*/ 1299237 h 1299237"/>
              <a:gd name="connsiteX5" fmla="*/ 11951 w 11951"/>
              <a:gd name="connsiteY5" fmla="*/ 709434 h 1299237"/>
              <a:gd name="connsiteX6" fmla="*/ 11690 w 11951"/>
              <a:gd name="connsiteY6" fmla="*/ 0 h 1299237"/>
              <a:gd name="connsiteX0" fmla="*/ 0 w 11951"/>
              <a:gd name="connsiteY0" fmla="*/ 1195827 h 1299237"/>
              <a:gd name="connsiteX1" fmla="*/ 4589 w 11951"/>
              <a:gd name="connsiteY1" fmla="*/ 779007 h 1299237"/>
              <a:gd name="connsiteX2" fmla="*/ 5073 w 11951"/>
              <a:gd name="connsiteY2" fmla="*/ 878390 h 1299237"/>
              <a:gd name="connsiteX3" fmla="*/ 5247 w 11951"/>
              <a:gd name="connsiteY3" fmla="*/ 1299237 h 1299237"/>
              <a:gd name="connsiteX4" fmla="*/ 11951 w 11951"/>
              <a:gd name="connsiteY4" fmla="*/ 709434 h 1299237"/>
              <a:gd name="connsiteX5" fmla="*/ 11690 w 11951"/>
              <a:gd name="connsiteY5" fmla="*/ 0 h 1299237"/>
              <a:gd name="connsiteX0" fmla="*/ 0 w 11951"/>
              <a:gd name="connsiteY0" fmla="*/ 1195827 h 1299237"/>
              <a:gd name="connsiteX1" fmla="*/ 4589 w 11951"/>
              <a:gd name="connsiteY1" fmla="*/ 779007 h 1299237"/>
              <a:gd name="connsiteX2" fmla="*/ 5073 w 11951"/>
              <a:gd name="connsiteY2" fmla="*/ 878390 h 1299237"/>
              <a:gd name="connsiteX3" fmla="*/ 5247 w 11951"/>
              <a:gd name="connsiteY3" fmla="*/ 1299237 h 1299237"/>
              <a:gd name="connsiteX4" fmla="*/ 11951 w 11951"/>
              <a:gd name="connsiteY4" fmla="*/ 709434 h 1299237"/>
              <a:gd name="connsiteX5" fmla="*/ 11690 w 11951"/>
              <a:gd name="connsiteY5" fmla="*/ 0 h 1299237"/>
              <a:gd name="connsiteX0" fmla="*/ 0 w 11951"/>
              <a:gd name="connsiteY0" fmla="*/ 1195827 h 1299237"/>
              <a:gd name="connsiteX1" fmla="*/ 4589 w 11951"/>
              <a:gd name="connsiteY1" fmla="*/ 779007 h 1299237"/>
              <a:gd name="connsiteX2" fmla="*/ 5073 w 11951"/>
              <a:gd name="connsiteY2" fmla="*/ 878390 h 1299237"/>
              <a:gd name="connsiteX3" fmla="*/ 5247 w 11951"/>
              <a:gd name="connsiteY3" fmla="*/ 1299237 h 1299237"/>
              <a:gd name="connsiteX4" fmla="*/ 11951 w 11951"/>
              <a:gd name="connsiteY4" fmla="*/ 709434 h 1299237"/>
              <a:gd name="connsiteX5" fmla="*/ 11690 w 11951"/>
              <a:gd name="connsiteY5" fmla="*/ 0 h 1299237"/>
              <a:gd name="connsiteX0" fmla="*/ 0 w 11951"/>
              <a:gd name="connsiteY0" fmla="*/ 1195827 h 1299237"/>
              <a:gd name="connsiteX1" fmla="*/ 4589 w 11951"/>
              <a:gd name="connsiteY1" fmla="*/ 779007 h 1299237"/>
              <a:gd name="connsiteX2" fmla="*/ 5073 w 11951"/>
              <a:gd name="connsiteY2" fmla="*/ 878390 h 1299237"/>
              <a:gd name="connsiteX3" fmla="*/ 5247 w 11951"/>
              <a:gd name="connsiteY3" fmla="*/ 1299237 h 1299237"/>
              <a:gd name="connsiteX4" fmla="*/ 11951 w 11951"/>
              <a:gd name="connsiteY4" fmla="*/ 709434 h 1299237"/>
              <a:gd name="connsiteX5" fmla="*/ 11690 w 11951"/>
              <a:gd name="connsiteY5" fmla="*/ 0 h 1299237"/>
              <a:gd name="connsiteX0" fmla="*/ 0 w 11951"/>
              <a:gd name="connsiteY0" fmla="*/ 1195827 h 1299237"/>
              <a:gd name="connsiteX1" fmla="*/ 4589 w 11951"/>
              <a:gd name="connsiteY1" fmla="*/ 779007 h 1299237"/>
              <a:gd name="connsiteX2" fmla="*/ 5073 w 11951"/>
              <a:gd name="connsiteY2" fmla="*/ 878390 h 1299237"/>
              <a:gd name="connsiteX3" fmla="*/ 5247 w 11951"/>
              <a:gd name="connsiteY3" fmla="*/ 1299237 h 1299237"/>
              <a:gd name="connsiteX4" fmla="*/ 11951 w 11951"/>
              <a:gd name="connsiteY4" fmla="*/ 709434 h 1299237"/>
              <a:gd name="connsiteX5" fmla="*/ 11690 w 11951"/>
              <a:gd name="connsiteY5" fmla="*/ 0 h 1299237"/>
              <a:gd name="connsiteX0" fmla="*/ 0 w 11951"/>
              <a:gd name="connsiteY0" fmla="*/ 1195827 h 1299237"/>
              <a:gd name="connsiteX1" fmla="*/ 4589 w 11951"/>
              <a:gd name="connsiteY1" fmla="*/ 779007 h 1299237"/>
              <a:gd name="connsiteX2" fmla="*/ 5073 w 11951"/>
              <a:gd name="connsiteY2" fmla="*/ 878390 h 1299237"/>
              <a:gd name="connsiteX3" fmla="*/ 5247 w 11951"/>
              <a:gd name="connsiteY3" fmla="*/ 1299237 h 1299237"/>
              <a:gd name="connsiteX4" fmla="*/ 11951 w 11951"/>
              <a:gd name="connsiteY4" fmla="*/ 709434 h 1299237"/>
              <a:gd name="connsiteX5" fmla="*/ 11690 w 11951"/>
              <a:gd name="connsiteY5" fmla="*/ 0 h 1299237"/>
              <a:gd name="connsiteX0" fmla="*/ 0 w 11951"/>
              <a:gd name="connsiteY0" fmla="*/ 1195827 h 1299237"/>
              <a:gd name="connsiteX1" fmla="*/ 4589 w 11951"/>
              <a:gd name="connsiteY1" fmla="*/ 779007 h 1299237"/>
              <a:gd name="connsiteX2" fmla="*/ 5073 w 11951"/>
              <a:gd name="connsiteY2" fmla="*/ 878390 h 1299237"/>
              <a:gd name="connsiteX3" fmla="*/ 5247 w 11951"/>
              <a:gd name="connsiteY3" fmla="*/ 1299237 h 1299237"/>
              <a:gd name="connsiteX4" fmla="*/ 11951 w 11951"/>
              <a:gd name="connsiteY4" fmla="*/ 709434 h 1299237"/>
              <a:gd name="connsiteX5" fmla="*/ 11690 w 11951"/>
              <a:gd name="connsiteY5" fmla="*/ 0 h 1299237"/>
              <a:gd name="connsiteX0" fmla="*/ 0 w 11951"/>
              <a:gd name="connsiteY0" fmla="*/ 1195827 h 1299237"/>
              <a:gd name="connsiteX1" fmla="*/ 4589 w 11951"/>
              <a:gd name="connsiteY1" fmla="*/ 779007 h 1299237"/>
              <a:gd name="connsiteX2" fmla="*/ 5073 w 11951"/>
              <a:gd name="connsiteY2" fmla="*/ 878390 h 1299237"/>
              <a:gd name="connsiteX3" fmla="*/ 5180 w 11951"/>
              <a:gd name="connsiteY3" fmla="*/ 1145360 h 1299237"/>
              <a:gd name="connsiteX4" fmla="*/ 5247 w 11951"/>
              <a:gd name="connsiteY4" fmla="*/ 1299237 h 1299237"/>
              <a:gd name="connsiteX5" fmla="*/ 11951 w 11951"/>
              <a:gd name="connsiteY5" fmla="*/ 709434 h 1299237"/>
              <a:gd name="connsiteX6" fmla="*/ 11690 w 11951"/>
              <a:gd name="connsiteY6" fmla="*/ 0 h 1299237"/>
              <a:gd name="connsiteX0" fmla="*/ 0 w 11951"/>
              <a:gd name="connsiteY0" fmla="*/ 1195827 h 1318580"/>
              <a:gd name="connsiteX1" fmla="*/ 4589 w 11951"/>
              <a:gd name="connsiteY1" fmla="*/ 779007 h 1318580"/>
              <a:gd name="connsiteX2" fmla="*/ 5073 w 11951"/>
              <a:gd name="connsiteY2" fmla="*/ 878390 h 1318580"/>
              <a:gd name="connsiteX3" fmla="*/ 5180 w 11951"/>
              <a:gd name="connsiteY3" fmla="*/ 1145360 h 1318580"/>
              <a:gd name="connsiteX4" fmla="*/ 5247 w 11951"/>
              <a:gd name="connsiteY4" fmla="*/ 1299237 h 1318580"/>
              <a:gd name="connsiteX5" fmla="*/ 5724 w 11951"/>
              <a:gd name="connsiteY5" fmla="*/ 1250589 h 1318580"/>
              <a:gd name="connsiteX6" fmla="*/ 11951 w 11951"/>
              <a:gd name="connsiteY6" fmla="*/ 709434 h 1318580"/>
              <a:gd name="connsiteX7" fmla="*/ 11690 w 11951"/>
              <a:gd name="connsiteY7" fmla="*/ 0 h 1318580"/>
              <a:gd name="connsiteX0" fmla="*/ 0 w 11951"/>
              <a:gd name="connsiteY0" fmla="*/ 1195827 h 1273761"/>
              <a:gd name="connsiteX1" fmla="*/ 4589 w 11951"/>
              <a:gd name="connsiteY1" fmla="*/ 779007 h 1273761"/>
              <a:gd name="connsiteX2" fmla="*/ 5073 w 11951"/>
              <a:gd name="connsiteY2" fmla="*/ 878390 h 1273761"/>
              <a:gd name="connsiteX3" fmla="*/ 5180 w 11951"/>
              <a:gd name="connsiteY3" fmla="*/ 1145360 h 1273761"/>
              <a:gd name="connsiteX4" fmla="*/ 5724 w 11951"/>
              <a:gd name="connsiteY4" fmla="*/ 1250589 h 1273761"/>
              <a:gd name="connsiteX5" fmla="*/ 11951 w 11951"/>
              <a:gd name="connsiteY5" fmla="*/ 709434 h 1273761"/>
              <a:gd name="connsiteX6" fmla="*/ 11690 w 11951"/>
              <a:gd name="connsiteY6" fmla="*/ 0 h 1273761"/>
              <a:gd name="connsiteX0" fmla="*/ 0 w 11951"/>
              <a:gd name="connsiteY0" fmla="*/ 1195827 h 1281579"/>
              <a:gd name="connsiteX1" fmla="*/ 4589 w 11951"/>
              <a:gd name="connsiteY1" fmla="*/ 779007 h 1281579"/>
              <a:gd name="connsiteX2" fmla="*/ 5073 w 11951"/>
              <a:gd name="connsiteY2" fmla="*/ 878390 h 1281579"/>
              <a:gd name="connsiteX3" fmla="*/ 5180 w 11951"/>
              <a:gd name="connsiteY3" fmla="*/ 1145360 h 1281579"/>
              <a:gd name="connsiteX4" fmla="*/ 5724 w 11951"/>
              <a:gd name="connsiteY4" fmla="*/ 1250589 h 1281579"/>
              <a:gd name="connsiteX5" fmla="*/ 11951 w 11951"/>
              <a:gd name="connsiteY5" fmla="*/ 709434 h 1281579"/>
              <a:gd name="connsiteX6" fmla="*/ 11690 w 11951"/>
              <a:gd name="connsiteY6" fmla="*/ 0 h 1281579"/>
              <a:gd name="connsiteX0" fmla="*/ 0 w 11951"/>
              <a:gd name="connsiteY0" fmla="*/ 1195827 h 1272181"/>
              <a:gd name="connsiteX1" fmla="*/ 4589 w 11951"/>
              <a:gd name="connsiteY1" fmla="*/ 779007 h 1272181"/>
              <a:gd name="connsiteX2" fmla="*/ 5073 w 11951"/>
              <a:gd name="connsiteY2" fmla="*/ 878390 h 1272181"/>
              <a:gd name="connsiteX3" fmla="*/ 5180 w 11951"/>
              <a:gd name="connsiteY3" fmla="*/ 1145360 h 1272181"/>
              <a:gd name="connsiteX4" fmla="*/ 5724 w 11951"/>
              <a:gd name="connsiteY4" fmla="*/ 1250589 h 1272181"/>
              <a:gd name="connsiteX5" fmla="*/ 11951 w 11951"/>
              <a:gd name="connsiteY5" fmla="*/ 709434 h 1272181"/>
              <a:gd name="connsiteX6" fmla="*/ 11690 w 11951"/>
              <a:gd name="connsiteY6" fmla="*/ 0 h 1272181"/>
              <a:gd name="connsiteX0" fmla="*/ 0 w 11951"/>
              <a:gd name="connsiteY0" fmla="*/ 1195827 h 1264559"/>
              <a:gd name="connsiteX1" fmla="*/ 4589 w 11951"/>
              <a:gd name="connsiteY1" fmla="*/ 779007 h 1264559"/>
              <a:gd name="connsiteX2" fmla="*/ 5073 w 11951"/>
              <a:gd name="connsiteY2" fmla="*/ 878390 h 1264559"/>
              <a:gd name="connsiteX3" fmla="*/ 5180 w 11951"/>
              <a:gd name="connsiteY3" fmla="*/ 1145360 h 1264559"/>
              <a:gd name="connsiteX4" fmla="*/ 5724 w 11951"/>
              <a:gd name="connsiteY4" fmla="*/ 1250589 h 1264559"/>
              <a:gd name="connsiteX5" fmla="*/ 11951 w 11951"/>
              <a:gd name="connsiteY5" fmla="*/ 709434 h 1264559"/>
              <a:gd name="connsiteX6" fmla="*/ 11690 w 11951"/>
              <a:gd name="connsiteY6" fmla="*/ 0 h 1264559"/>
              <a:gd name="connsiteX0" fmla="*/ 0 w 11951"/>
              <a:gd name="connsiteY0" fmla="*/ 1195827 h 1264559"/>
              <a:gd name="connsiteX1" fmla="*/ 4589 w 11951"/>
              <a:gd name="connsiteY1" fmla="*/ 779007 h 1264559"/>
              <a:gd name="connsiteX2" fmla="*/ 5073 w 11951"/>
              <a:gd name="connsiteY2" fmla="*/ 878390 h 1264559"/>
              <a:gd name="connsiteX3" fmla="*/ 5180 w 11951"/>
              <a:gd name="connsiteY3" fmla="*/ 1145360 h 1264559"/>
              <a:gd name="connsiteX4" fmla="*/ 5724 w 11951"/>
              <a:gd name="connsiteY4" fmla="*/ 1250589 h 1264559"/>
              <a:gd name="connsiteX5" fmla="*/ 11951 w 11951"/>
              <a:gd name="connsiteY5" fmla="*/ 709434 h 1264559"/>
              <a:gd name="connsiteX6" fmla="*/ 11690 w 11951"/>
              <a:gd name="connsiteY6" fmla="*/ 0 h 1264559"/>
              <a:gd name="connsiteX0" fmla="*/ 0 w 11951"/>
              <a:gd name="connsiteY0" fmla="*/ 1195827 h 1264559"/>
              <a:gd name="connsiteX1" fmla="*/ 4589 w 11951"/>
              <a:gd name="connsiteY1" fmla="*/ 779007 h 1264559"/>
              <a:gd name="connsiteX2" fmla="*/ 5073 w 11951"/>
              <a:gd name="connsiteY2" fmla="*/ 878390 h 1264559"/>
              <a:gd name="connsiteX3" fmla="*/ 5180 w 11951"/>
              <a:gd name="connsiteY3" fmla="*/ 1145360 h 1264559"/>
              <a:gd name="connsiteX4" fmla="*/ 5724 w 11951"/>
              <a:gd name="connsiteY4" fmla="*/ 1250589 h 1264559"/>
              <a:gd name="connsiteX5" fmla="*/ 11951 w 11951"/>
              <a:gd name="connsiteY5" fmla="*/ 709434 h 1264559"/>
              <a:gd name="connsiteX6" fmla="*/ 11884 w 11951"/>
              <a:gd name="connsiteY6" fmla="*/ 533472 h 1264559"/>
              <a:gd name="connsiteX7" fmla="*/ 11690 w 11951"/>
              <a:gd name="connsiteY7" fmla="*/ 0 h 1264559"/>
              <a:gd name="connsiteX0" fmla="*/ 0 w 12179"/>
              <a:gd name="connsiteY0" fmla="*/ 1195827 h 1264559"/>
              <a:gd name="connsiteX1" fmla="*/ 4589 w 12179"/>
              <a:gd name="connsiteY1" fmla="*/ 779007 h 1264559"/>
              <a:gd name="connsiteX2" fmla="*/ 5073 w 12179"/>
              <a:gd name="connsiteY2" fmla="*/ 878390 h 1264559"/>
              <a:gd name="connsiteX3" fmla="*/ 5180 w 12179"/>
              <a:gd name="connsiteY3" fmla="*/ 1145360 h 1264559"/>
              <a:gd name="connsiteX4" fmla="*/ 5724 w 12179"/>
              <a:gd name="connsiteY4" fmla="*/ 1250589 h 1264559"/>
              <a:gd name="connsiteX5" fmla="*/ 11630 w 12179"/>
              <a:gd name="connsiteY5" fmla="*/ 739253 h 1264559"/>
              <a:gd name="connsiteX6" fmla="*/ 11951 w 12179"/>
              <a:gd name="connsiteY6" fmla="*/ 709434 h 1264559"/>
              <a:gd name="connsiteX7" fmla="*/ 11884 w 12179"/>
              <a:gd name="connsiteY7" fmla="*/ 533472 h 1264559"/>
              <a:gd name="connsiteX8" fmla="*/ 11690 w 12179"/>
              <a:gd name="connsiteY8" fmla="*/ 0 h 1264559"/>
              <a:gd name="connsiteX0" fmla="*/ 0 w 12160"/>
              <a:gd name="connsiteY0" fmla="*/ 1195827 h 1264559"/>
              <a:gd name="connsiteX1" fmla="*/ 4589 w 12160"/>
              <a:gd name="connsiteY1" fmla="*/ 779007 h 1264559"/>
              <a:gd name="connsiteX2" fmla="*/ 5073 w 12160"/>
              <a:gd name="connsiteY2" fmla="*/ 878390 h 1264559"/>
              <a:gd name="connsiteX3" fmla="*/ 5180 w 12160"/>
              <a:gd name="connsiteY3" fmla="*/ 1145360 h 1264559"/>
              <a:gd name="connsiteX4" fmla="*/ 5724 w 12160"/>
              <a:gd name="connsiteY4" fmla="*/ 1250589 h 1264559"/>
              <a:gd name="connsiteX5" fmla="*/ 11630 w 12160"/>
              <a:gd name="connsiteY5" fmla="*/ 739253 h 1264559"/>
              <a:gd name="connsiteX6" fmla="*/ 11884 w 12160"/>
              <a:gd name="connsiteY6" fmla="*/ 533472 h 1264559"/>
              <a:gd name="connsiteX7" fmla="*/ 11690 w 12160"/>
              <a:gd name="connsiteY7" fmla="*/ 0 h 1264559"/>
              <a:gd name="connsiteX0" fmla="*/ 0 w 12160"/>
              <a:gd name="connsiteY0" fmla="*/ 1195827 h 1264559"/>
              <a:gd name="connsiteX1" fmla="*/ 4589 w 12160"/>
              <a:gd name="connsiteY1" fmla="*/ 779007 h 1264559"/>
              <a:gd name="connsiteX2" fmla="*/ 5073 w 12160"/>
              <a:gd name="connsiteY2" fmla="*/ 878390 h 1264559"/>
              <a:gd name="connsiteX3" fmla="*/ 5180 w 12160"/>
              <a:gd name="connsiteY3" fmla="*/ 1145360 h 1264559"/>
              <a:gd name="connsiteX4" fmla="*/ 5724 w 12160"/>
              <a:gd name="connsiteY4" fmla="*/ 1250589 h 1264559"/>
              <a:gd name="connsiteX5" fmla="*/ 11630 w 12160"/>
              <a:gd name="connsiteY5" fmla="*/ 739253 h 1264559"/>
              <a:gd name="connsiteX6" fmla="*/ 11884 w 12160"/>
              <a:gd name="connsiteY6" fmla="*/ 533472 h 1264559"/>
              <a:gd name="connsiteX7" fmla="*/ 11690 w 12160"/>
              <a:gd name="connsiteY7" fmla="*/ 0 h 1264559"/>
              <a:gd name="connsiteX0" fmla="*/ 0 w 12177"/>
              <a:gd name="connsiteY0" fmla="*/ 1195827 h 1264559"/>
              <a:gd name="connsiteX1" fmla="*/ 4589 w 12177"/>
              <a:gd name="connsiteY1" fmla="*/ 779007 h 1264559"/>
              <a:gd name="connsiteX2" fmla="*/ 5073 w 12177"/>
              <a:gd name="connsiteY2" fmla="*/ 878390 h 1264559"/>
              <a:gd name="connsiteX3" fmla="*/ 5180 w 12177"/>
              <a:gd name="connsiteY3" fmla="*/ 1145360 h 1264559"/>
              <a:gd name="connsiteX4" fmla="*/ 5724 w 12177"/>
              <a:gd name="connsiteY4" fmla="*/ 1250589 h 1264559"/>
              <a:gd name="connsiteX5" fmla="*/ 11630 w 12177"/>
              <a:gd name="connsiteY5" fmla="*/ 739253 h 1264559"/>
              <a:gd name="connsiteX6" fmla="*/ 11884 w 12177"/>
              <a:gd name="connsiteY6" fmla="*/ 533472 h 1264559"/>
              <a:gd name="connsiteX7" fmla="*/ 11690 w 12177"/>
              <a:gd name="connsiteY7" fmla="*/ 0 h 1264559"/>
              <a:gd name="connsiteX0" fmla="*/ 0 w 11920"/>
              <a:gd name="connsiteY0" fmla="*/ 1195827 h 1264559"/>
              <a:gd name="connsiteX1" fmla="*/ 4589 w 11920"/>
              <a:gd name="connsiteY1" fmla="*/ 779007 h 1264559"/>
              <a:gd name="connsiteX2" fmla="*/ 5073 w 11920"/>
              <a:gd name="connsiteY2" fmla="*/ 878390 h 1264559"/>
              <a:gd name="connsiteX3" fmla="*/ 5180 w 11920"/>
              <a:gd name="connsiteY3" fmla="*/ 1145360 h 1264559"/>
              <a:gd name="connsiteX4" fmla="*/ 5724 w 11920"/>
              <a:gd name="connsiteY4" fmla="*/ 1250589 h 1264559"/>
              <a:gd name="connsiteX5" fmla="*/ 11630 w 11920"/>
              <a:gd name="connsiteY5" fmla="*/ 739253 h 1264559"/>
              <a:gd name="connsiteX6" fmla="*/ 11884 w 11920"/>
              <a:gd name="connsiteY6" fmla="*/ 533472 h 1264559"/>
              <a:gd name="connsiteX7" fmla="*/ 11690 w 11920"/>
              <a:gd name="connsiteY7" fmla="*/ 0 h 1264559"/>
              <a:gd name="connsiteX0" fmla="*/ 0 w 11917"/>
              <a:gd name="connsiteY0" fmla="*/ 1195827 h 1264559"/>
              <a:gd name="connsiteX1" fmla="*/ 4589 w 11917"/>
              <a:gd name="connsiteY1" fmla="*/ 779007 h 1264559"/>
              <a:gd name="connsiteX2" fmla="*/ 5073 w 11917"/>
              <a:gd name="connsiteY2" fmla="*/ 878390 h 1264559"/>
              <a:gd name="connsiteX3" fmla="*/ 5180 w 11917"/>
              <a:gd name="connsiteY3" fmla="*/ 1145360 h 1264559"/>
              <a:gd name="connsiteX4" fmla="*/ 5724 w 11917"/>
              <a:gd name="connsiteY4" fmla="*/ 1250589 h 1264559"/>
              <a:gd name="connsiteX5" fmla="*/ 11630 w 11917"/>
              <a:gd name="connsiteY5" fmla="*/ 739253 h 1264559"/>
              <a:gd name="connsiteX6" fmla="*/ 11884 w 11917"/>
              <a:gd name="connsiteY6" fmla="*/ 533472 h 1264559"/>
              <a:gd name="connsiteX7" fmla="*/ 11690 w 11917"/>
              <a:gd name="connsiteY7" fmla="*/ 0 h 1264559"/>
              <a:gd name="connsiteX0" fmla="*/ 0 w 11905"/>
              <a:gd name="connsiteY0" fmla="*/ 1195827 h 1264559"/>
              <a:gd name="connsiteX1" fmla="*/ 4589 w 11905"/>
              <a:gd name="connsiteY1" fmla="*/ 779007 h 1264559"/>
              <a:gd name="connsiteX2" fmla="*/ 5073 w 11905"/>
              <a:gd name="connsiteY2" fmla="*/ 878390 h 1264559"/>
              <a:gd name="connsiteX3" fmla="*/ 5180 w 11905"/>
              <a:gd name="connsiteY3" fmla="*/ 1145360 h 1264559"/>
              <a:gd name="connsiteX4" fmla="*/ 5724 w 11905"/>
              <a:gd name="connsiteY4" fmla="*/ 1250589 h 1264559"/>
              <a:gd name="connsiteX5" fmla="*/ 11630 w 11905"/>
              <a:gd name="connsiteY5" fmla="*/ 739253 h 1264559"/>
              <a:gd name="connsiteX6" fmla="*/ 11884 w 11905"/>
              <a:gd name="connsiteY6" fmla="*/ 533472 h 1264559"/>
              <a:gd name="connsiteX7" fmla="*/ 11690 w 11905"/>
              <a:gd name="connsiteY7" fmla="*/ 0 h 1264559"/>
              <a:gd name="connsiteX0" fmla="*/ 0 w 11905"/>
              <a:gd name="connsiteY0" fmla="*/ 1195827 h 1264559"/>
              <a:gd name="connsiteX1" fmla="*/ 4589 w 11905"/>
              <a:gd name="connsiteY1" fmla="*/ 779007 h 1264559"/>
              <a:gd name="connsiteX2" fmla="*/ 5073 w 11905"/>
              <a:gd name="connsiteY2" fmla="*/ 878390 h 1264559"/>
              <a:gd name="connsiteX3" fmla="*/ 5180 w 11905"/>
              <a:gd name="connsiteY3" fmla="*/ 1145360 h 1264559"/>
              <a:gd name="connsiteX4" fmla="*/ 5724 w 11905"/>
              <a:gd name="connsiteY4" fmla="*/ 1250589 h 1264559"/>
              <a:gd name="connsiteX5" fmla="*/ 11630 w 11905"/>
              <a:gd name="connsiteY5" fmla="*/ 739253 h 1264559"/>
              <a:gd name="connsiteX6" fmla="*/ 11884 w 11905"/>
              <a:gd name="connsiteY6" fmla="*/ 533472 h 1264559"/>
              <a:gd name="connsiteX7" fmla="*/ 11690 w 11905"/>
              <a:gd name="connsiteY7" fmla="*/ 0 h 1264559"/>
              <a:gd name="connsiteX0" fmla="*/ 0 w 10645"/>
              <a:gd name="connsiteY0" fmla="*/ 1079426 h 1264559"/>
              <a:gd name="connsiteX1" fmla="*/ 3329 w 10645"/>
              <a:gd name="connsiteY1" fmla="*/ 779007 h 1264559"/>
              <a:gd name="connsiteX2" fmla="*/ 3813 w 10645"/>
              <a:gd name="connsiteY2" fmla="*/ 878390 h 1264559"/>
              <a:gd name="connsiteX3" fmla="*/ 3920 w 10645"/>
              <a:gd name="connsiteY3" fmla="*/ 1145360 h 1264559"/>
              <a:gd name="connsiteX4" fmla="*/ 4464 w 10645"/>
              <a:gd name="connsiteY4" fmla="*/ 1250589 h 1264559"/>
              <a:gd name="connsiteX5" fmla="*/ 10370 w 10645"/>
              <a:gd name="connsiteY5" fmla="*/ 739253 h 1264559"/>
              <a:gd name="connsiteX6" fmla="*/ 10624 w 10645"/>
              <a:gd name="connsiteY6" fmla="*/ 533472 h 1264559"/>
              <a:gd name="connsiteX7" fmla="*/ 10430 w 10645"/>
              <a:gd name="connsiteY7" fmla="*/ 0 h 1264559"/>
              <a:gd name="connsiteX0" fmla="*/ 0 w 10584"/>
              <a:gd name="connsiteY0" fmla="*/ 1079426 h 1264559"/>
              <a:gd name="connsiteX1" fmla="*/ 3268 w 10584"/>
              <a:gd name="connsiteY1" fmla="*/ 779007 h 1264559"/>
              <a:gd name="connsiteX2" fmla="*/ 3752 w 10584"/>
              <a:gd name="connsiteY2" fmla="*/ 878390 h 1264559"/>
              <a:gd name="connsiteX3" fmla="*/ 3859 w 10584"/>
              <a:gd name="connsiteY3" fmla="*/ 1145360 h 1264559"/>
              <a:gd name="connsiteX4" fmla="*/ 4403 w 10584"/>
              <a:gd name="connsiteY4" fmla="*/ 1250589 h 1264559"/>
              <a:gd name="connsiteX5" fmla="*/ 10309 w 10584"/>
              <a:gd name="connsiteY5" fmla="*/ 739253 h 1264559"/>
              <a:gd name="connsiteX6" fmla="*/ 10563 w 10584"/>
              <a:gd name="connsiteY6" fmla="*/ 533472 h 1264559"/>
              <a:gd name="connsiteX7" fmla="*/ 10369 w 10584"/>
              <a:gd name="connsiteY7" fmla="*/ 0 h 126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584" h="1264559">
                <a:moveTo>
                  <a:pt x="0" y="1079426"/>
                </a:moveTo>
                <a:cubicBezTo>
                  <a:pt x="1530" y="940486"/>
                  <a:pt x="1738" y="917947"/>
                  <a:pt x="3268" y="779007"/>
                </a:cubicBezTo>
                <a:cubicBezTo>
                  <a:pt x="3632" y="741690"/>
                  <a:pt x="3724" y="838455"/>
                  <a:pt x="3752" y="878390"/>
                </a:cubicBezTo>
                <a:cubicBezTo>
                  <a:pt x="3788" y="967380"/>
                  <a:pt x="3823" y="1056370"/>
                  <a:pt x="3859" y="1145360"/>
                </a:cubicBezTo>
                <a:cubicBezTo>
                  <a:pt x="3907" y="1260007"/>
                  <a:pt x="4029" y="1284270"/>
                  <a:pt x="4403" y="1250589"/>
                </a:cubicBezTo>
                <a:cubicBezTo>
                  <a:pt x="6372" y="1080144"/>
                  <a:pt x="8340" y="909698"/>
                  <a:pt x="10309" y="739253"/>
                </a:cubicBezTo>
                <a:cubicBezTo>
                  <a:pt x="10594" y="716519"/>
                  <a:pt x="10613" y="643040"/>
                  <a:pt x="10563" y="533472"/>
                </a:cubicBezTo>
                <a:cubicBezTo>
                  <a:pt x="10498" y="355648"/>
                  <a:pt x="10434" y="177824"/>
                  <a:pt x="10369" y="0"/>
                </a:cubicBezTo>
              </a:path>
            </a:pathLst>
          </a:custGeom>
          <a:noFill/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2" name="iconfont-11442-5242516">
            <a:extLst>
              <a:ext uri="{FF2B5EF4-FFF2-40B4-BE49-F238E27FC236}">
                <a16:creationId xmlns:a16="http://schemas.microsoft.com/office/drawing/2014/main" id="{C2A8FE8F-4F1F-2628-744A-ACE7DEB9DA8E}"/>
              </a:ext>
            </a:extLst>
          </p:cNvPr>
          <p:cNvSpPr/>
          <p:nvPr/>
        </p:nvSpPr>
        <p:spPr>
          <a:xfrm>
            <a:off x="11138496" y="1832148"/>
            <a:ext cx="510528" cy="710298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3" name="矩形: 圆角 12">
            <a:extLst>
              <a:ext uri="{FF2B5EF4-FFF2-40B4-BE49-F238E27FC236}">
                <a16:creationId xmlns:a16="http://schemas.microsoft.com/office/drawing/2014/main" id="{29BFAD95-9C24-95C1-BE5D-B864F8AB7F38}"/>
              </a:ext>
            </a:extLst>
          </p:cNvPr>
          <p:cNvSpPr/>
          <p:nvPr/>
        </p:nvSpPr>
        <p:spPr>
          <a:xfrm>
            <a:off x="4091634" y="4305300"/>
            <a:ext cx="1799580" cy="38198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EDE990BC-075F-60BC-A7E0-1B53B179055B}"/>
              </a:ext>
            </a:extLst>
          </p:cNvPr>
          <p:cNvSpPr txBox="1"/>
          <p:nvPr/>
        </p:nvSpPr>
        <p:spPr>
          <a:xfrm>
            <a:off x="4207522" y="4327142"/>
            <a:ext cx="1567803" cy="338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地铁行云站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A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出口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15" name="矩形: 圆角 14">
            <a:extLst>
              <a:ext uri="{FF2B5EF4-FFF2-40B4-BE49-F238E27FC236}">
                <a16:creationId xmlns:a16="http://schemas.microsoft.com/office/drawing/2014/main" id="{844E1191-3733-1C51-CFE3-BBAD4B4ACEFA}"/>
              </a:ext>
            </a:extLst>
          </p:cNvPr>
          <p:cNvSpPr/>
          <p:nvPr/>
        </p:nvSpPr>
        <p:spPr>
          <a:xfrm>
            <a:off x="9378705" y="2471818"/>
            <a:ext cx="1799580" cy="38198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6091DC21-854D-DAC9-4709-2D548F63A85B}"/>
              </a:ext>
            </a:extLst>
          </p:cNvPr>
          <p:cNvSpPr txBox="1"/>
          <p:nvPr/>
        </p:nvSpPr>
        <p:spPr>
          <a:xfrm>
            <a:off x="9450840" y="2493660"/>
            <a:ext cx="1655310" cy="338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环云科技有限公司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E051DC76-01AD-7D83-C47F-B602F068A67D}"/>
              </a:ext>
            </a:extLst>
          </p:cNvPr>
          <p:cNvSpPr/>
          <p:nvPr/>
        </p:nvSpPr>
        <p:spPr>
          <a:xfrm>
            <a:off x="11319471" y="2588520"/>
            <a:ext cx="148578" cy="148578"/>
          </a:xfrm>
          <a:prstGeom prst="ellipse">
            <a:avLst/>
          </a:prstGeom>
          <a:solidFill>
            <a:schemeClr val="accent3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42B44D7C-FFAB-C283-61DE-EFF25FA7F054}"/>
              </a:ext>
            </a:extLst>
          </p:cNvPr>
          <p:cNvSpPr txBox="1"/>
          <p:nvPr/>
        </p:nvSpPr>
        <p:spPr>
          <a:xfrm>
            <a:off x="457325" y="960962"/>
            <a:ext cx="34721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交通路线</a:t>
            </a:r>
            <a:endParaRPr kumimoji="0" lang="en-US" altLang="zh-CN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OPPOSans B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OPPOSans B" panose="00020600040101010101" pitchFamily="18" charset="-122"/>
              </a:rPr>
              <a:t>指引</a:t>
            </a:r>
          </a:p>
        </p:txBody>
      </p:sp>
      <p:cxnSp>
        <p:nvCxnSpPr>
          <p:cNvPr id="39" name="直接连接符 38">
            <a:extLst>
              <a:ext uri="{FF2B5EF4-FFF2-40B4-BE49-F238E27FC236}">
                <a16:creationId xmlns:a16="http://schemas.microsoft.com/office/drawing/2014/main" id="{45BA4EA4-1850-390B-3775-15E4B8A3845C}"/>
              </a:ext>
            </a:extLst>
          </p:cNvPr>
          <p:cNvCxnSpPr>
            <a:cxnSpLocks/>
          </p:cNvCxnSpPr>
          <p:nvPr/>
        </p:nvCxnSpPr>
        <p:spPr>
          <a:xfrm>
            <a:off x="570284" y="5739459"/>
            <a:ext cx="946150" cy="0"/>
          </a:xfrm>
          <a:prstGeom prst="line">
            <a:avLst/>
          </a:prstGeom>
          <a:ln w="1016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文本框 39">
            <a:extLst>
              <a:ext uri="{FF2B5EF4-FFF2-40B4-BE49-F238E27FC236}">
                <a16:creationId xmlns:a16="http://schemas.microsoft.com/office/drawing/2014/main" id="{6BE13F98-9D8D-51A8-1F01-41C145EFA1BE}"/>
              </a:ext>
            </a:extLst>
          </p:cNvPr>
          <p:cNvSpPr txBox="1"/>
          <p:nvPr/>
        </p:nvSpPr>
        <p:spPr>
          <a:xfrm>
            <a:off x="457325" y="3110078"/>
            <a:ext cx="3099273" cy="15553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地铁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13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号线行云站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A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出口，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东行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200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米到达行云街，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南行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15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米至环城大道，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东行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300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米至环城大厦南门，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  <a:sym typeface="OPPOSans R" panose="00020600040101010101" pitchFamily="18" charset="-122"/>
              </a:rPr>
              <a:t>进门直走即可到达。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29A9FD82-962D-B2A6-AF06-57B51E3928F7}"/>
              </a:ext>
            </a:extLst>
          </p:cNvPr>
          <p:cNvSpPr txBox="1"/>
          <p:nvPr/>
        </p:nvSpPr>
        <p:spPr>
          <a:xfrm>
            <a:off x="457325" y="2401770"/>
            <a:ext cx="2697785" cy="3735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+mn-ea"/>
                <a:cs typeface="OPPOSans B" panose="00020600040101010101" pitchFamily="18" charset="-122"/>
                <a:sym typeface="OPPOSans B" panose="00020600040101010101" pitchFamily="18" charset="-122"/>
              </a:rPr>
              <a:t>TRAFFIC ROUTE</a:t>
            </a:r>
          </a:p>
        </p:txBody>
      </p:sp>
      <p:sp>
        <p:nvSpPr>
          <p:cNvPr id="42" name="iconfont-11442-5242516">
            <a:extLst>
              <a:ext uri="{FF2B5EF4-FFF2-40B4-BE49-F238E27FC236}">
                <a16:creationId xmlns:a16="http://schemas.microsoft.com/office/drawing/2014/main" id="{33DF93C6-2A1A-6B03-65C2-9A9F90A739A0}"/>
              </a:ext>
            </a:extLst>
          </p:cNvPr>
          <p:cNvSpPr/>
          <p:nvPr/>
        </p:nvSpPr>
        <p:spPr>
          <a:xfrm>
            <a:off x="4154341" y="3296250"/>
            <a:ext cx="510528" cy="710298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43" name="椭圆 42">
            <a:extLst>
              <a:ext uri="{FF2B5EF4-FFF2-40B4-BE49-F238E27FC236}">
                <a16:creationId xmlns:a16="http://schemas.microsoft.com/office/drawing/2014/main" id="{C2D3A511-FF96-74D5-6035-C24CA04F368B}"/>
              </a:ext>
            </a:extLst>
          </p:cNvPr>
          <p:cNvSpPr/>
          <p:nvPr/>
        </p:nvSpPr>
        <p:spPr>
          <a:xfrm>
            <a:off x="4335316" y="4043343"/>
            <a:ext cx="148578" cy="148578"/>
          </a:xfrm>
          <a:prstGeom prst="ellipse">
            <a:avLst/>
          </a:prstGeom>
          <a:solidFill>
            <a:schemeClr val="accent3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857167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城市的风景&#10;&#10;描述已自动生成">
            <a:extLst>
              <a:ext uri="{FF2B5EF4-FFF2-40B4-BE49-F238E27FC236}">
                <a16:creationId xmlns:a16="http://schemas.microsoft.com/office/drawing/2014/main" id="{D812A3FF-BAD9-7500-5D2B-E76C046DD7D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15625"/>
          <a:stretch/>
        </p:blipFill>
        <p:spPr>
          <a:xfrm>
            <a:off x="0" y="-2"/>
            <a:ext cx="12192000" cy="6858002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id="{19088F4E-7F6D-93C6-A240-937C2BD73DB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28000">
                <a:schemeClr val="bg1"/>
              </a:gs>
              <a:gs pos="74000">
                <a:schemeClr val="bg1">
                  <a:alpha val="85000"/>
                </a:schemeClr>
              </a:gs>
            </a:gsLst>
            <a:lin ang="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4" name="矩形: 单圆角 3">
            <a:extLst>
              <a:ext uri="{FF2B5EF4-FFF2-40B4-BE49-F238E27FC236}">
                <a16:creationId xmlns:a16="http://schemas.microsoft.com/office/drawing/2014/main" id="{FE5A827E-F16D-73B5-D4E3-7C611CCB6749}"/>
              </a:ext>
            </a:extLst>
          </p:cNvPr>
          <p:cNvSpPr/>
          <p:nvPr/>
        </p:nvSpPr>
        <p:spPr>
          <a:xfrm flipH="1">
            <a:off x="6368397" y="5612222"/>
            <a:ext cx="2505828" cy="1245778"/>
          </a:xfrm>
          <a:prstGeom prst="round1Rect">
            <a:avLst>
              <a:gd name="adj" fmla="val 47441"/>
            </a:avLst>
          </a:prstGeom>
          <a:gradFill flip="none" rotWithShape="1">
            <a:gsLst>
              <a:gs pos="0">
                <a:srgbClr val="00BBF6"/>
              </a:gs>
              <a:gs pos="100000">
                <a:srgbClr val="05BAF4">
                  <a:alpha val="0"/>
                </a:srgbClr>
              </a:gs>
            </a:gsLst>
            <a:lin ang="5400000" scaled="1"/>
            <a:tileRect/>
          </a:gradFill>
          <a:ln>
            <a:noFill/>
          </a:ln>
          <a:effectLst>
            <a:outerShdw blurRad="1524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5" name="矩形: 单圆角 4">
            <a:extLst>
              <a:ext uri="{FF2B5EF4-FFF2-40B4-BE49-F238E27FC236}">
                <a16:creationId xmlns:a16="http://schemas.microsoft.com/office/drawing/2014/main" id="{9CC2E0F8-1C30-ECAA-6409-D364734C45E4}"/>
              </a:ext>
            </a:extLst>
          </p:cNvPr>
          <p:cNvSpPr/>
          <p:nvPr/>
        </p:nvSpPr>
        <p:spPr>
          <a:xfrm flipV="1">
            <a:off x="7442577" y="-1"/>
            <a:ext cx="3892494" cy="5043003"/>
          </a:xfrm>
          <a:prstGeom prst="round1Rect">
            <a:avLst>
              <a:gd name="adj" fmla="val 18839"/>
            </a:avLst>
          </a:prstGeom>
          <a:gradFill flip="none" rotWithShape="1">
            <a:gsLst>
              <a:gs pos="43000">
                <a:srgbClr val="00BBF6"/>
              </a:gs>
              <a:gs pos="100000">
                <a:srgbClr val="05BAF4">
                  <a:alpha val="39000"/>
                </a:srgbClr>
              </a:gs>
            </a:gsLst>
            <a:lin ang="5400000" scaled="1"/>
            <a:tileRect/>
          </a:gradFill>
          <a:ln>
            <a:noFill/>
          </a:ln>
          <a:effectLst>
            <a:outerShdw blurRad="1524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F3358FBC-EB96-EA86-B4FE-9A925F312BD4}"/>
              </a:ext>
            </a:extLst>
          </p:cNvPr>
          <p:cNvGrpSpPr/>
          <p:nvPr/>
        </p:nvGrpSpPr>
        <p:grpSpPr>
          <a:xfrm>
            <a:off x="6278346" y="445982"/>
            <a:ext cx="5596762" cy="6087706"/>
            <a:chOff x="3713783" y="925064"/>
            <a:chExt cx="4361019" cy="4743566"/>
          </a:xfrm>
          <a:solidFill>
            <a:schemeClr val="bg1"/>
          </a:solidFill>
        </p:grpSpPr>
        <p:sp>
          <p:nvSpPr>
            <p:cNvPr id="7" name="图形 2">
              <a:extLst>
                <a:ext uri="{FF2B5EF4-FFF2-40B4-BE49-F238E27FC236}">
                  <a16:creationId xmlns:a16="http://schemas.microsoft.com/office/drawing/2014/main" id="{4F51B266-5538-56E8-524A-64A21C664AFF}"/>
                </a:ext>
              </a:extLst>
            </p:cNvPr>
            <p:cNvSpPr/>
            <p:nvPr/>
          </p:nvSpPr>
          <p:spPr>
            <a:xfrm>
              <a:off x="5974280" y="2615221"/>
              <a:ext cx="1418896" cy="1293699"/>
            </a:xfrm>
            <a:custGeom>
              <a:avLst/>
              <a:gdLst>
                <a:gd name="connsiteX0" fmla="*/ 1272834 w 1418896"/>
                <a:gd name="connsiteY0" fmla="*/ 90420 h 1293699"/>
                <a:gd name="connsiteX1" fmla="*/ 1307611 w 1418896"/>
                <a:gd name="connsiteY1" fmla="*/ 187795 h 1293699"/>
                <a:gd name="connsiteX2" fmla="*/ 1300655 w 1418896"/>
                <a:gd name="connsiteY2" fmla="*/ 201706 h 1293699"/>
                <a:gd name="connsiteX3" fmla="*/ 1328477 w 1418896"/>
                <a:gd name="connsiteY3" fmla="*/ 236483 h 1293699"/>
                <a:gd name="connsiteX4" fmla="*/ 1342387 w 1418896"/>
                <a:gd name="connsiteY4" fmla="*/ 278215 h 1293699"/>
                <a:gd name="connsiteX5" fmla="*/ 1418897 w 1418896"/>
                <a:gd name="connsiteY5" fmla="*/ 264304 h 1293699"/>
                <a:gd name="connsiteX6" fmla="*/ 1411941 w 1418896"/>
                <a:gd name="connsiteY6" fmla="*/ 285170 h 1293699"/>
                <a:gd name="connsiteX7" fmla="*/ 1370209 w 1418896"/>
                <a:gd name="connsiteY7" fmla="*/ 312992 h 1293699"/>
                <a:gd name="connsiteX8" fmla="*/ 1370209 w 1418896"/>
                <a:gd name="connsiteY8" fmla="*/ 326903 h 1293699"/>
                <a:gd name="connsiteX9" fmla="*/ 1328477 w 1418896"/>
                <a:gd name="connsiteY9" fmla="*/ 326903 h 1293699"/>
                <a:gd name="connsiteX10" fmla="*/ 1314566 w 1418896"/>
                <a:gd name="connsiteY10" fmla="*/ 312992 h 1293699"/>
                <a:gd name="connsiteX11" fmla="*/ 1279789 w 1418896"/>
                <a:gd name="connsiteY11" fmla="*/ 326903 h 1293699"/>
                <a:gd name="connsiteX12" fmla="*/ 1272834 w 1418896"/>
                <a:gd name="connsiteY12" fmla="*/ 340813 h 1293699"/>
                <a:gd name="connsiteX13" fmla="*/ 1286744 w 1418896"/>
                <a:gd name="connsiteY13" fmla="*/ 340813 h 1293699"/>
                <a:gd name="connsiteX14" fmla="*/ 1286744 w 1418896"/>
                <a:gd name="connsiteY14" fmla="*/ 354724 h 1293699"/>
                <a:gd name="connsiteX15" fmla="*/ 1265878 w 1418896"/>
                <a:gd name="connsiteY15" fmla="*/ 368635 h 1293699"/>
                <a:gd name="connsiteX16" fmla="*/ 1251968 w 1418896"/>
                <a:gd name="connsiteY16" fmla="*/ 354724 h 1293699"/>
                <a:gd name="connsiteX17" fmla="*/ 1161548 w 1418896"/>
                <a:gd name="connsiteY17" fmla="*/ 375590 h 1293699"/>
                <a:gd name="connsiteX18" fmla="*/ 1161548 w 1418896"/>
                <a:gd name="connsiteY18" fmla="*/ 410367 h 1293699"/>
                <a:gd name="connsiteX19" fmla="*/ 1147637 w 1418896"/>
                <a:gd name="connsiteY19" fmla="*/ 438189 h 1293699"/>
                <a:gd name="connsiteX20" fmla="*/ 1098949 w 1418896"/>
                <a:gd name="connsiteY20" fmla="*/ 466010 h 1293699"/>
                <a:gd name="connsiteX21" fmla="*/ 1091994 w 1418896"/>
                <a:gd name="connsiteY21" fmla="*/ 486876 h 1293699"/>
                <a:gd name="connsiteX22" fmla="*/ 1147637 w 1418896"/>
                <a:gd name="connsiteY22" fmla="*/ 563385 h 1293699"/>
                <a:gd name="connsiteX23" fmla="*/ 1154592 w 1418896"/>
                <a:gd name="connsiteY23" fmla="*/ 605118 h 1293699"/>
                <a:gd name="connsiteX24" fmla="*/ 1196325 w 1418896"/>
                <a:gd name="connsiteY24" fmla="*/ 612073 h 1293699"/>
                <a:gd name="connsiteX25" fmla="*/ 1203280 w 1418896"/>
                <a:gd name="connsiteY25" fmla="*/ 646850 h 1293699"/>
                <a:gd name="connsiteX26" fmla="*/ 1175458 w 1418896"/>
                <a:gd name="connsiteY26" fmla="*/ 730314 h 1293699"/>
                <a:gd name="connsiteX27" fmla="*/ 1119815 w 1418896"/>
                <a:gd name="connsiteY27" fmla="*/ 751181 h 1293699"/>
                <a:gd name="connsiteX28" fmla="*/ 1112860 w 1418896"/>
                <a:gd name="connsiteY28" fmla="*/ 827690 h 1293699"/>
                <a:gd name="connsiteX29" fmla="*/ 1126771 w 1418896"/>
                <a:gd name="connsiteY29" fmla="*/ 876377 h 1293699"/>
                <a:gd name="connsiteX30" fmla="*/ 1112860 w 1418896"/>
                <a:gd name="connsiteY30" fmla="*/ 911154 h 1293699"/>
                <a:gd name="connsiteX31" fmla="*/ 1091994 w 1418896"/>
                <a:gd name="connsiteY31" fmla="*/ 918110 h 1293699"/>
                <a:gd name="connsiteX32" fmla="*/ 1105905 w 1418896"/>
                <a:gd name="connsiteY32" fmla="*/ 932020 h 1293699"/>
                <a:gd name="connsiteX33" fmla="*/ 1078083 w 1418896"/>
                <a:gd name="connsiteY33" fmla="*/ 952886 h 1293699"/>
                <a:gd name="connsiteX34" fmla="*/ 994619 w 1418896"/>
                <a:gd name="connsiteY34" fmla="*/ 959842 h 1293699"/>
                <a:gd name="connsiteX35" fmla="*/ 980708 w 1418896"/>
                <a:gd name="connsiteY35" fmla="*/ 973753 h 1293699"/>
                <a:gd name="connsiteX36" fmla="*/ 980708 w 1418896"/>
                <a:gd name="connsiteY36" fmla="*/ 1001574 h 1293699"/>
                <a:gd name="connsiteX37" fmla="*/ 1036351 w 1418896"/>
                <a:gd name="connsiteY37" fmla="*/ 1008529 h 1293699"/>
                <a:gd name="connsiteX38" fmla="*/ 1036351 w 1418896"/>
                <a:gd name="connsiteY38" fmla="*/ 1050262 h 1293699"/>
                <a:gd name="connsiteX39" fmla="*/ 1091994 w 1418896"/>
                <a:gd name="connsiteY39" fmla="*/ 1043306 h 1293699"/>
                <a:gd name="connsiteX40" fmla="*/ 1112860 w 1418896"/>
                <a:gd name="connsiteY40" fmla="*/ 1098949 h 1293699"/>
                <a:gd name="connsiteX41" fmla="*/ 1112860 w 1418896"/>
                <a:gd name="connsiteY41" fmla="*/ 1161548 h 1293699"/>
                <a:gd name="connsiteX42" fmla="*/ 1133726 w 1418896"/>
                <a:gd name="connsiteY42" fmla="*/ 1147637 h 1293699"/>
                <a:gd name="connsiteX43" fmla="*/ 1140682 w 1418896"/>
                <a:gd name="connsiteY43" fmla="*/ 1161548 h 1293699"/>
                <a:gd name="connsiteX44" fmla="*/ 1161548 w 1418896"/>
                <a:gd name="connsiteY44" fmla="*/ 1154592 h 1293699"/>
                <a:gd name="connsiteX45" fmla="*/ 1175458 w 1418896"/>
                <a:gd name="connsiteY45" fmla="*/ 1119815 h 1293699"/>
                <a:gd name="connsiteX46" fmla="*/ 1203280 w 1418896"/>
                <a:gd name="connsiteY46" fmla="*/ 1112860 h 1293699"/>
                <a:gd name="connsiteX47" fmla="*/ 1189369 w 1418896"/>
                <a:gd name="connsiteY47" fmla="*/ 1064172 h 1293699"/>
                <a:gd name="connsiteX48" fmla="*/ 1168503 w 1418896"/>
                <a:gd name="connsiteY48" fmla="*/ 1036351 h 1293699"/>
                <a:gd name="connsiteX49" fmla="*/ 1203280 w 1418896"/>
                <a:gd name="connsiteY49" fmla="*/ 994619 h 1293699"/>
                <a:gd name="connsiteX50" fmla="*/ 1258923 w 1418896"/>
                <a:gd name="connsiteY50" fmla="*/ 966797 h 1293699"/>
                <a:gd name="connsiteX51" fmla="*/ 1265878 w 1418896"/>
                <a:gd name="connsiteY51" fmla="*/ 980708 h 1293699"/>
                <a:gd name="connsiteX52" fmla="*/ 1251968 w 1418896"/>
                <a:gd name="connsiteY52" fmla="*/ 1008529 h 1293699"/>
                <a:gd name="connsiteX53" fmla="*/ 1307611 w 1418896"/>
                <a:gd name="connsiteY53" fmla="*/ 1029396 h 1293699"/>
                <a:gd name="connsiteX54" fmla="*/ 1300655 w 1418896"/>
                <a:gd name="connsiteY54" fmla="*/ 1057217 h 1293699"/>
                <a:gd name="connsiteX55" fmla="*/ 1335432 w 1418896"/>
                <a:gd name="connsiteY55" fmla="*/ 1071128 h 1293699"/>
                <a:gd name="connsiteX56" fmla="*/ 1349343 w 1418896"/>
                <a:gd name="connsiteY56" fmla="*/ 1064172 h 1293699"/>
                <a:gd name="connsiteX57" fmla="*/ 1349343 w 1418896"/>
                <a:gd name="connsiteY57" fmla="*/ 1078083 h 1293699"/>
                <a:gd name="connsiteX58" fmla="*/ 1335432 w 1418896"/>
                <a:gd name="connsiteY58" fmla="*/ 1098949 h 1293699"/>
                <a:gd name="connsiteX59" fmla="*/ 1286744 w 1418896"/>
                <a:gd name="connsiteY59" fmla="*/ 1098949 h 1293699"/>
                <a:gd name="connsiteX60" fmla="*/ 1286744 w 1418896"/>
                <a:gd name="connsiteY60" fmla="*/ 1140682 h 1293699"/>
                <a:gd name="connsiteX61" fmla="*/ 1300655 w 1418896"/>
                <a:gd name="connsiteY61" fmla="*/ 1140682 h 1293699"/>
                <a:gd name="connsiteX62" fmla="*/ 1300655 w 1418896"/>
                <a:gd name="connsiteY62" fmla="*/ 1154592 h 1293699"/>
                <a:gd name="connsiteX63" fmla="*/ 1328477 w 1418896"/>
                <a:gd name="connsiteY63" fmla="*/ 1154592 h 1293699"/>
                <a:gd name="connsiteX64" fmla="*/ 1328477 w 1418896"/>
                <a:gd name="connsiteY64" fmla="*/ 1175458 h 1293699"/>
                <a:gd name="connsiteX65" fmla="*/ 1321521 w 1418896"/>
                <a:gd name="connsiteY65" fmla="*/ 1182414 h 1293699"/>
                <a:gd name="connsiteX66" fmla="*/ 1293700 w 1418896"/>
                <a:gd name="connsiteY66" fmla="*/ 1168503 h 1293699"/>
                <a:gd name="connsiteX67" fmla="*/ 1238057 w 1418896"/>
                <a:gd name="connsiteY67" fmla="*/ 1196325 h 1293699"/>
                <a:gd name="connsiteX68" fmla="*/ 1238057 w 1418896"/>
                <a:gd name="connsiteY68" fmla="*/ 1217191 h 1293699"/>
                <a:gd name="connsiteX69" fmla="*/ 1258923 w 1418896"/>
                <a:gd name="connsiteY69" fmla="*/ 1224146 h 1293699"/>
                <a:gd name="connsiteX70" fmla="*/ 1245012 w 1418896"/>
                <a:gd name="connsiteY70" fmla="*/ 1238057 h 1293699"/>
                <a:gd name="connsiteX71" fmla="*/ 1231101 w 1418896"/>
                <a:gd name="connsiteY71" fmla="*/ 1238057 h 1293699"/>
                <a:gd name="connsiteX72" fmla="*/ 1217191 w 1418896"/>
                <a:gd name="connsiteY72" fmla="*/ 1217191 h 1293699"/>
                <a:gd name="connsiteX73" fmla="*/ 1168503 w 1418896"/>
                <a:gd name="connsiteY73" fmla="*/ 1189369 h 1293699"/>
                <a:gd name="connsiteX74" fmla="*/ 1161548 w 1418896"/>
                <a:gd name="connsiteY74" fmla="*/ 1161548 h 1293699"/>
                <a:gd name="connsiteX75" fmla="*/ 1133726 w 1418896"/>
                <a:gd name="connsiteY75" fmla="*/ 1168503 h 1293699"/>
                <a:gd name="connsiteX76" fmla="*/ 1112860 w 1418896"/>
                <a:gd name="connsiteY76" fmla="*/ 1196325 h 1293699"/>
                <a:gd name="connsiteX77" fmla="*/ 1154592 w 1418896"/>
                <a:gd name="connsiteY77" fmla="*/ 1196325 h 1293699"/>
                <a:gd name="connsiteX78" fmla="*/ 1154592 w 1418896"/>
                <a:gd name="connsiteY78" fmla="*/ 1224146 h 1293699"/>
                <a:gd name="connsiteX79" fmla="*/ 1140682 w 1418896"/>
                <a:gd name="connsiteY79" fmla="*/ 1224146 h 1293699"/>
                <a:gd name="connsiteX80" fmla="*/ 1147637 w 1418896"/>
                <a:gd name="connsiteY80" fmla="*/ 1258923 h 1293699"/>
                <a:gd name="connsiteX81" fmla="*/ 1119815 w 1418896"/>
                <a:gd name="connsiteY81" fmla="*/ 1272834 h 1293699"/>
                <a:gd name="connsiteX82" fmla="*/ 1140682 w 1418896"/>
                <a:gd name="connsiteY82" fmla="*/ 1265878 h 1293699"/>
                <a:gd name="connsiteX83" fmla="*/ 1126771 w 1418896"/>
                <a:gd name="connsiteY83" fmla="*/ 1293700 h 1293699"/>
                <a:gd name="connsiteX84" fmla="*/ 1085039 w 1418896"/>
                <a:gd name="connsiteY84" fmla="*/ 1286744 h 1293699"/>
                <a:gd name="connsiteX85" fmla="*/ 1085039 w 1418896"/>
                <a:gd name="connsiteY85" fmla="*/ 1231101 h 1293699"/>
                <a:gd name="connsiteX86" fmla="*/ 1064172 w 1418896"/>
                <a:gd name="connsiteY86" fmla="*/ 1182414 h 1293699"/>
                <a:gd name="connsiteX87" fmla="*/ 1050262 w 1418896"/>
                <a:gd name="connsiteY87" fmla="*/ 1203280 h 1293699"/>
                <a:gd name="connsiteX88" fmla="*/ 1071128 w 1418896"/>
                <a:gd name="connsiteY88" fmla="*/ 1231101 h 1293699"/>
                <a:gd name="connsiteX89" fmla="*/ 1043306 w 1418896"/>
                <a:gd name="connsiteY89" fmla="*/ 1265878 h 1293699"/>
                <a:gd name="connsiteX90" fmla="*/ 1029396 w 1418896"/>
                <a:gd name="connsiteY90" fmla="*/ 1272834 h 1293699"/>
                <a:gd name="connsiteX91" fmla="*/ 1022440 w 1418896"/>
                <a:gd name="connsiteY91" fmla="*/ 1251968 h 1293699"/>
                <a:gd name="connsiteX92" fmla="*/ 987663 w 1418896"/>
                <a:gd name="connsiteY92" fmla="*/ 1265878 h 1293699"/>
                <a:gd name="connsiteX93" fmla="*/ 1008529 w 1418896"/>
                <a:gd name="connsiteY93" fmla="*/ 1245012 h 1293699"/>
                <a:gd name="connsiteX94" fmla="*/ 987663 w 1418896"/>
                <a:gd name="connsiteY94" fmla="*/ 1210235 h 1293699"/>
                <a:gd name="connsiteX95" fmla="*/ 994619 w 1418896"/>
                <a:gd name="connsiteY95" fmla="*/ 1189369 h 1293699"/>
                <a:gd name="connsiteX96" fmla="*/ 966797 w 1418896"/>
                <a:gd name="connsiteY96" fmla="*/ 1182414 h 1293699"/>
                <a:gd name="connsiteX97" fmla="*/ 952886 w 1418896"/>
                <a:gd name="connsiteY97" fmla="*/ 1224146 h 1293699"/>
                <a:gd name="connsiteX98" fmla="*/ 938976 w 1418896"/>
                <a:gd name="connsiteY98" fmla="*/ 1196325 h 1293699"/>
                <a:gd name="connsiteX99" fmla="*/ 952886 w 1418896"/>
                <a:gd name="connsiteY99" fmla="*/ 1182414 h 1293699"/>
                <a:gd name="connsiteX100" fmla="*/ 959842 w 1418896"/>
                <a:gd name="connsiteY100" fmla="*/ 1140682 h 1293699"/>
                <a:gd name="connsiteX101" fmla="*/ 945931 w 1418896"/>
                <a:gd name="connsiteY101" fmla="*/ 1133726 h 1293699"/>
                <a:gd name="connsiteX102" fmla="*/ 932020 w 1418896"/>
                <a:gd name="connsiteY102" fmla="*/ 1147637 h 1293699"/>
                <a:gd name="connsiteX103" fmla="*/ 876377 w 1418896"/>
                <a:gd name="connsiteY103" fmla="*/ 1112860 h 1293699"/>
                <a:gd name="connsiteX104" fmla="*/ 862467 w 1418896"/>
                <a:gd name="connsiteY104" fmla="*/ 1161548 h 1293699"/>
                <a:gd name="connsiteX105" fmla="*/ 869422 w 1418896"/>
                <a:gd name="connsiteY105" fmla="*/ 1217191 h 1293699"/>
                <a:gd name="connsiteX106" fmla="*/ 813779 w 1418896"/>
                <a:gd name="connsiteY106" fmla="*/ 1224146 h 1293699"/>
                <a:gd name="connsiteX107" fmla="*/ 785957 w 1418896"/>
                <a:gd name="connsiteY107" fmla="*/ 1182414 h 1293699"/>
                <a:gd name="connsiteX108" fmla="*/ 799868 w 1418896"/>
                <a:gd name="connsiteY108" fmla="*/ 1154592 h 1293699"/>
                <a:gd name="connsiteX109" fmla="*/ 751181 w 1418896"/>
                <a:gd name="connsiteY109" fmla="*/ 1161548 h 1293699"/>
                <a:gd name="connsiteX110" fmla="*/ 744225 w 1418896"/>
                <a:gd name="connsiteY110" fmla="*/ 1140682 h 1293699"/>
                <a:gd name="connsiteX111" fmla="*/ 758136 w 1418896"/>
                <a:gd name="connsiteY111" fmla="*/ 1140682 h 1293699"/>
                <a:gd name="connsiteX112" fmla="*/ 758136 w 1418896"/>
                <a:gd name="connsiteY112" fmla="*/ 1126771 h 1293699"/>
                <a:gd name="connsiteX113" fmla="*/ 772047 w 1418896"/>
                <a:gd name="connsiteY113" fmla="*/ 1119815 h 1293699"/>
                <a:gd name="connsiteX114" fmla="*/ 758136 w 1418896"/>
                <a:gd name="connsiteY114" fmla="*/ 1071128 h 1293699"/>
                <a:gd name="connsiteX115" fmla="*/ 737270 w 1418896"/>
                <a:gd name="connsiteY115" fmla="*/ 1091994 h 1293699"/>
                <a:gd name="connsiteX116" fmla="*/ 716404 w 1418896"/>
                <a:gd name="connsiteY116" fmla="*/ 1078083 h 1293699"/>
                <a:gd name="connsiteX117" fmla="*/ 695538 w 1418896"/>
                <a:gd name="connsiteY117" fmla="*/ 1050262 h 1293699"/>
                <a:gd name="connsiteX118" fmla="*/ 709448 w 1418896"/>
                <a:gd name="connsiteY118" fmla="*/ 1050262 h 1293699"/>
                <a:gd name="connsiteX119" fmla="*/ 674671 w 1418896"/>
                <a:gd name="connsiteY119" fmla="*/ 1001574 h 1293699"/>
                <a:gd name="connsiteX120" fmla="*/ 681627 w 1418896"/>
                <a:gd name="connsiteY120" fmla="*/ 966797 h 1293699"/>
                <a:gd name="connsiteX121" fmla="*/ 695538 w 1418896"/>
                <a:gd name="connsiteY121" fmla="*/ 959842 h 1293699"/>
                <a:gd name="connsiteX122" fmla="*/ 681627 w 1418896"/>
                <a:gd name="connsiteY122" fmla="*/ 952886 h 1293699"/>
                <a:gd name="connsiteX123" fmla="*/ 688582 w 1418896"/>
                <a:gd name="connsiteY123" fmla="*/ 932020 h 1293699"/>
                <a:gd name="connsiteX124" fmla="*/ 667716 w 1418896"/>
                <a:gd name="connsiteY124" fmla="*/ 918110 h 1293699"/>
                <a:gd name="connsiteX125" fmla="*/ 688582 w 1418896"/>
                <a:gd name="connsiteY125" fmla="*/ 904199 h 1293699"/>
                <a:gd name="connsiteX126" fmla="*/ 688582 w 1418896"/>
                <a:gd name="connsiteY126" fmla="*/ 890288 h 1293699"/>
                <a:gd name="connsiteX127" fmla="*/ 674671 w 1418896"/>
                <a:gd name="connsiteY127" fmla="*/ 883333 h 1293699"/>
                <a:gd name="connsiteX128" fmla="*/ 577296 w 1418896"/>
                <a:gd name="connsiteY128" fmla="*/ 890288 h 1293699"/>
                <a:gd name="connsiteX129" fmla="*/ 507742 w 1418896"/>
                <a:gd name="connsiteY129" fmla="*/ 925065 h 1293699"/>
                <a:gd name="connsiteX130" fmla="*/ 514698 w 1418896"/>
                <a:gd name="connsiteY130" fmla="*/ 876377 h 1293699"/>
                <a:gd name="connsiteX131" fmla="*/ 445144 w 1418896"/>
                <a:gd name="connsiteY131" fmla="*/ 938976 h 1293699"/>
                <a:gd name="connsiteX132" fmla="*/ 445144 w 1418896"/>
                <a:gd name="connsiteY132" fmla="*/ 925065 h 1293699"/>
                <a:gd name="connsiteX133" fmla="*/ 424278 w 1418896"/>
                <a:gd name="connsiteY133" fmla="*/ 932020 h 1293699"/>
                <a:gd name="connsiteX134" fmla="*/ 389501 w 1418896"/>
                <a:gd name="connsiteY134" fmla="*/ 911154 h 1293699"/>
                <a:gd name="connsiteX135" fmla="*/ 347769 w 1418896"/>
                <a:gd name="connsiteY135" fmla="*/ 945931 h 1293699"/>
                <a:gd name="connsiteX136" fmla="*/ 333858 w 1418896"/>
                <a:gd name="connsiteY136" fmla="*/ 938976 h 1293699"/>
                <a:gd name="connsiteX137" fmla="*/ 312992 w 1418896"/>
                <a:gd name="connsiteY137" fmla="*/ 966797 h 1293699"/>
                <a:gd name="connsiteX138" fmla="*/ 312992 w 1418896"/>
                <a:gd name="connsiteY138" fmla="*/ 945931 h 1293699"/>
                <a:gd name="connsiteX139" fmla="*/ 292126 w 1418896"/>
                <a:gd name="connsiteY139" fmla="*/ 952886 h 1293699"/>
                <a:gd name="connsiteX140" fmla="*/ 257349 w 1418896"/>
                <a:gd name="connsiteY140" fmla="*/ 925065 h 1293699"/>
                <a:gd name="connsiteX141" fmla="*/ 229527 w 1418896"/>
                <a:gd name="connsiteY141" fmla="*/ 925065 h 1293699"/>
                <a:gd name="connsiteX142" fmla="*/ 222572 w 1418896"/>
                <a:gd name="connsiteY142" fmla="*/ 938976 h 1293699"/>
                <a:gd name="connsiteX143" fmla="*/ 208661 w 1418896"/>
                <a:gd name="connsiteY143" fmla="*/ 925065 h 1293699"/>
                <a:gd name="connsiteX144" fmla="*/ 201706 w 1418896"/>
                <a:gd name="connsiteY144" fmla="*/ 952886 h 1293699"/>
                <a:gd name="connsiteX145" fmla="*/ 187795 w 1418896"/>
                <a:gd name="connsiteY145" fmla="*/ 945931 h 1293699"/>
                <a:gd name="connsiteX146" fmla="*/ 180840 w 1418896"/>
                <a:gd name="connsiteY146" fmla="*/ 959842 h 1293699"/>
                <a:gd name="connsiteX147" fmla="*/ 173884 w 1418896"/>
                <a:gd name="connsiteY147" fmla="*/ 945931 h 1293699"/>
                <a:gd name="connsiteX148" fmla="*/ 173884 w 1418896"/>
                <a:gd name="connsiteY148" fmla="*/ 959842 h 1293699"/>
                <a:gd name="connsiteX149" fmla="*/ 146063 w 1418896"/>
                <a:gd name="connsiteY149" fmla="*/ 959842 h 1293699"/>
                <a:gd name="connsiteX150" fmla="*/ 146063 w 1418896"/>
                <a:gd name="connsiteY150" fmla="*/ 973753 h 1293699"/>
                <a:gd name="connsiteX151" fmla="*/ 125197 w 1418896"/>
                <a:gd name="connsiteY151" fmla="*/ 973753 h 1293699"/>
                <a:gd name="connsiteX152" fmla="*/ 90420 w 1418896"/>
                <a:gd name="connsiteY152" fmla="*/ 925065 h 1293699"/>
                <a:gd name="connsiteX153" fmla="*/ 41732 w 1418896"/>
                <a:gd name="connsiteY153" fmla="*/ 904199 h 1293699"/>
                <a:gd name="connsiteX154" fmla="*/ 41732 w 1418896"/>
                <a:gd name="connsiteY154" fmla="*/ 876377 h 1293699"/>
                <a:gd name="connsiteX155" fmla="*/ 0 w 1418896"/>
                <a:gd name="connsiteY155" fmla="*/ 820734 h 1293699"/>
                <a:gd name="connsiteX156" fmla="*/ 13911 w 1418896"/>
                <a:gd name="connsiteY156" fmla="*/ 792913 h 1293699"/>
                <a:gd name="connsiteX157" fmla="*/ 34777 w 1418896"/>
                <a:gd name="connsiteY157" fmla="*/ 779002 h 1293699"/>
                <a:gd name="connsiteX158" fmla="*/ 27822 w 1418896"/>
                <a:gd name="connsiteY158" fmla="*/ 744225 h 1293699"/>
                <a:gd name="connsiteX159" fmla="*/ 48688 w 1418896"/>
                <a:gd name="connsiteY159" fmla="*/ 716404 h 1293699"/>
                <a:gd name="connsiteX160" fmla="*/ 76509 w 1418896"/>
                <a:gd name="connsiteY160" fmla="*/ 737270 h 1293699"/>
                <a:gd name="connsiteX161" fmla="*/ 69554 w 1418896"/>
                <a:gd name="connsiteY161" fmla="*/ 772047 h 1293699"/>
                <a:gd name="connsiteX162" fmla="*/ 83465 w 1418896"/>
                <a:gd name="connsiteY162" fmla="*/ 765091 h 1293699"/>
                <a:gd name="connsiteX163" fmla="*/ 90420 w 1418896"/>
                <a:gd name="connsiteY163" fmla="*/ 730314 h 1293699"/>
                <a:gd name="connsiteX164" fmla="*/ 111286 w 1418896"/>
                <a:gd name="connsiteY164" fmla="*/ 737270 h 1293699"/>
                <a:gd name="connsiteX165" fmla="*/ 118241 w 1418896"/>
                <a:gd name="connsiteY165" fmla="*/ 751181 h 1293699"/>
                <a:gd name="connsiteX166" fmla="*/ 118241 w 1418896"/>
                <a:gd name="connsiteY166" fmla="*/ 577296 h 1293699"/>
                <a:gd name="connsiteX167" fmla="*/ 187795 w 1418896"/>
                <a:gd name="connsiteY167" fmla="*/ 584252 h 1293699"/>
                <a:gd name="connsiteX168" fmla="*/ 194751 w 1418896"/>
                <a:gd name="connsiteY168" fmla="*/ 563385 h 1293699"/>
                <a:gd name="connsiteX169" fmla="*/ 180840 w 1418896"/>
                <a:gd name="connsiteY169" fmla="*/ 535564 h 1293699"/>
                <a:gd name="connsiteX170" fmla="*/ 187795 w 1418896"/>
                <a:gd name="connsiteY170" fmla="*/ 507742 h 1293699"/>
                <a:gd name="connsiteX171" fmla="*/ 166929 w 1418896"/>
                <a:gd name="connsiteY171" fmla="*/ 500787 h 1293699"/>
                <a:gd name="connsiteX172" fmla="*/ 166929 w 1418896"/>
                <a:gd name="connsiteY172" fmla="*/ 466010 h 1293699"/>
                <a:gd name="connsiteX173" fmla="*/ 180840 w 1418896"/>
                <a:gd name="connsiteY173" fmla="*/ 459055 h 1293699"/>
                <a:gd name="connsiteX174" fmla="*/ 173884 w 1418896"/>
                <a:gd name="connsiteY174" fmla="*/ 431233 h 1293699"/>
                <a:gd name="connsiteX175" fmla="*/ 201706 w 1418896"/>
                <a:gd name="connsiteY175" fmla="*/ 431233 h 1293699"/>
                <a:gd name="connsiteX176" fmla="*/ 208661 w 1418896"/>
                <a:gd name="connsiteY176" fmla="*/ 424278 h 1293699"/>
                <a:gd name="connsiteX177" fmla="*/ 194751 w 1418896"/>
                <a:gd name="connsiteY177" fmla="*/ 410367 h 1293699"/>
                <a:gd name="connsiteX178" fmla="*/ 208661 w 1418896"/>
                <a:gd name="connsiteY178" fmla="*/ 403412 h 1293699"/>
                <a:gd name="connsiteX179" fmla="*/ 243438 w 1418896"/>
                <a:gd name="connsiteY179" fmla="*/ 410367 h 1293699"/>
                <a:gd name="connsiteX180" fmla="*/ 264304 w 1418896"/>
                <a:gd name="connsiteY180" fmla="*/ 382546 h 1293699"/>
                <a:gd name="connsiteX181" fmla="*/ 257349 w 1418896"/>
                <a:gd name="connsiteY181" fmla="*/ 361680 h 1293699"/>
                <a:gd name="connsiteX182" fmla="*/ 285170 w 1418896"/>
                <a:gd name="connsiteY182" fmla="*/ 347769 h 1293699"/>
                <a:gd name="connsiteX183" fmla="*/ 278215 w 1418896"/>
                <a:gd name="connsiteY183" fmla="*/ 326903 h 1293699"/>
                <a:gd name="connsiteX184" fmla="*/ 306037 w 1418896"/>
                <a:gd name="connsiteY184" fmla="*/ 299081 h 1293699"/>
                <a:gd name="connsiteX185" fmla="*/ 368635 w 1418896"/>
                <a:gd name="connsiteY185" fmla="*/ 299081 h 1293699"/>
                <a:gd name="connsiteX186" fmla="*/ 375590 w 1418896"/>
                <a:gd name="connsiteY186" fmla="*/ 278215 h 1293699"/>
                <a:gd name="connsiteX187" fmla="*/ 333858 w 1418896"/>
                <a:gd name="connsiteY187" fmla="*/ 236483 h 1293699"/>
                <a:gd name="connsiteX188" fmla="*/ 340813 w 1418896"/>
                <a:gd name="connsiteY188" fmla="*/ 215617 h 1293699"/>
                <a:gd name="connsiteX189" fmla="*/ 312992 w 1418896"/>
                <a:gd name="connsiteY189" fmla="*/ 201706 h 1293699"/>
                <a:gd name="connsiteX190" fmla="*/ 319947 w 1418896"/>
                <a:gd name="connsiteY190" fmla="*/ 166929 h 1293699"/>
                <a:gd name="connsiteX191" fmla="*/ 333858 w 1418896"/>
                <a:gd name="connsiteY191" fmla="*/ 153018 h 1293699"/>
                <a:gd name="connsiteX192" fmla="*/ 326903 w 1418896"/>
                <a:gd name="connsiteY192" fmla="*/ 132152 h 1293699"/>
                <a:gd name="connsiteX193" fmla="*/ 361680 w 1418896"/>
                <a:gd name="connsiteY193" fmla="*/ 132152 h 1293699"/>
                <a:gd name="connsiteX194" fmla="*/ 361680 w 1418896"/>
                <a:gd name="connsiteY194" fmla="*/ 146063 h 1293699"/>
                <a:gd name="connsiteX195" fmla="*/ 382546 w 1418896"/>
                <a:gd name="connsiteY195" fmla="*/ 153018 h 1293699"/>
                <a:gd name="connsiteX196" fmla="*/ 382546 w 1418896"/>
                <a:gd name="connsiteY196" fmla="*/ 201706 h 1293699"/>
                <a:gd name="connsiteX197" fmla="*/ 403412 w 1418896"/>
                <a:gd name="connsiteY197" fmla="*/ 208661 h 1293699"/>
                <a:gd name="connsiteX198" fmla="*/ 438189 w 1418896"/>
                <a:gd name="connsiteY198" fmla="*/ 173884 h 1293699"/>
                <a:gd name="connsiteX199" fmla="*/ 472966 w 1418896"/>
                <a:gd name="connsiteY199" fmla="*/ 159974 h 1293699"/>
                <a:gd name="connsiteX200" fmla="*/ 500787 w 1418896"/>
                <a:gd name="connsiteY200" fmla="*/ 173884 h 1293699"/>
                <a:gd name="connsiteX201" fmla="*/ 514698 w 1418896"/>
                <a:gd name="connsiteY201" fmla="*/ 153018 h 1293699"/>
                <a:gd name="connsiteX202" fmla="*/ 500787 w 1418896"/>
                <a:gd name="connsiteY202" fmla="*/ 132152 h 1293699"/>
                <a:gd name="connsiteX203" fmla="*/ 528609 w 1418896"/>
                <a:gd name="connsiteY203" fmla="*/ 104331 h 1293699"/>
                <a:gd name="connsiteX204" fmla="*/ 549475 w 1418896"/>
                <a:gd name="connsiteY204" fmla="*/ 111286 h 1293699"/>
                <a:gd name="connsiteX205" fmla="*/ 549475 w 1418896"/>
                <a:gd name="connsiteY205" fmla="*/ 83465 h 1293699"/>
                <a:gd name="connsiteX206" fmla="*/ 563385 w 1418896"/>
                <a:gd name="connsiteY206" fmla="*/ 83465 h 1293699"/>
                <a:gd name="connsiteX207" fmla="*/ 577296 w 1418896"/>
                <a:gd name="connsiteY207" fmla="*/ 41732 h 1293699"/>
                <a:gd name="connsiteX208" fmla="*/ 619028 w 1418896"/>
                <a:gd name="connsiteY208" fmla="*/ 41732 h 1293699"/>
                <a:gd name="connsiteX209" fmla="*/ 625984 w 1418896"/>
                <a:gd name="connsiteY209" fmla="*/ 48688 h 1293699"/>
                <a:gd name="connsiteX210" fmla="*/ 612073 w 1418896"/>
                <a:gd name="connsiteY210" fmla="*/ 55643 h 1293699"/>
                <a:gd name="connsiteX211" fmla="*/ 612073 w 1418896"/>
                <a:gd name="connsiteY211" fmla="*/ 69554 h 1293699"/>
                <a:gd name="connsiteX212" fmla="*/ 646850 w 1418896"/>
                <a:gd name="connsiteY212" fmla="*/ 62598 h 1293699"/>
                <a:gd name="connsiteX213" fmla="*/ 660761 w 1418896"/>
                <a:gd name="connsiteY213" fmla="*/ 97375 h 1293699"/>
                <a:gd name="connsiteX214" fmla="*/ 695538 w 1418896"/>
                <a:gd name="connsiteY214" fmla="*/ 97375 h 1293699"/>
                <a:gd name="connsiteX215" fmla="*/ 730314 w 1418896"/>
                <a:gd name="connsiteY215" fmla="*/ 69554 h 1293699"/>
                <a:gd name="connsiteX216" fmla="*/ 758136 w 1418896"/>
                <a:gd name="connsiteY216" fmla="*/ 111286 h 1293699"/>
                <a:gd name="connsiteX217" fmla="*/ 779002 w 1418896"/>
                <a:gd name="connsiteY217" fmla="*/ 90420 h 1293699"/>
                <a:gd name="connsiteX218" fmla="*/ 806824 w 1418896"/>
                <a:gd name="connsiteY218" fmla="*/ 104331 h 1293699"/>
                <a:gd name="connsiteX219" fmla="*/ 806824 w 1418896"/>
                <a:gd name="connsiteY219" fmla="*/ 69554 h 1293699"/>
                <a:gd name="connsiteX220" fmla="*/ 820734 w 1418896"/>
                <a:gd name="connsiteY220" fmla="*/ 48688 h 1293699"/>
                <a:gd name="connsiteX221" fmla="*/ 834645 w 1418896"/>
                <a:gd name="connsiteY221" fmla="*/ 48688 h 1293699"/>
                <a:gd name="connsiteX222" fmla="*/ 834645 w 1418896"/>
                <a:gd name="connsiteY222" fmla="*/ 62598 h 1293699"/>
                <a:gd name="connsiteX223" fmla="*/ 855511 w 1418896"/>
                <a:gd name="connsiteY223" fmla="*/ 55643 h 1293699"/>
                <a:gd name="connsiteX224" fmla="*/ 869422 w 1418896"/>
                <a:gd name="connsiteY224" fmla="*/ 48688 h 1293699"/>
                <a:gd name="connsiteX225" fmla="*/ 869422 w 1418896"/>
                <a:gd name="connsiteY225" fmla="*/ 34777 h 1293699"/>
                <a:gd name="connsiteX226" fmla="*/ 890288 w 1418896"/>
                <a:gd name="connsiteY226" fmla="*/ 34777 h 1293699"/>
                <a:gd name="connsiteX227" fmla="*/ 897243 w 1418896"/>
                <a:gd name="connsiteY227" fmla="*/ 13911 h 1293699"/>
                <a:gd name="connsiteX228" fmla="*/ 918110 w 1418896"/>
                <a:gd name="connsiteY228" fmla="*/ 20866 h 1293699"/>
                <a:gd name="connsiteX229" fmla="*/ 918110 w 1418896"/>
                <a:gd name="connsiteY229" fmla="*/ 0 h 1293699"/>
                <a:gd name="connsiteX230" fmla="*/ 932020 w 1418896"/>
                <a:gd name="connsiteY230" fmla="*/ 13911 h 1293699"/>
                <a:gd name="connsiteX231" fmla="*/ 1001574 w 1418896"/>
                <a:gd name="connsiteY231" fmla="*/ 13911 h 1293699"/>
                <a:gd name="connsiteX232" fmla="*/ 1036351 w 1418896"/>
                <a:gd name="connsiteY232" fmla="*/ 76509 h 1293699"/>
                <a:gd name="connsiteX233" fmla="*/ 1112860 w 1418896"/>
                <a:gd name="connsiteY233" fmla="*/ 118241 h 1293699"/>
                <a:gd name="connsiteX234" fmla="*/ 1147637 w 1418896"/>
                <a:gd name="connsiteY234" fmla="*/ 111286 h 1293699"/>
                <a:gd name="connsiteX235" fmla="*/ 1182414 w 1418896"/>
                <a:gd name="connsiteY235" fmla="*/ 69554 h 1293699"/>
                <a:gd name="connsiteX236" fmla="*/ 1210235 w 1418896"/>
                <a:gd name="connsiteY236" fmla="*/ 76509 h 1293699"/>
                <a:gd name="connsiteX237" fmla="*/ 1224146 w 1418896"/>
                <a:gd name="connsiteY237" fmla="*/ 69554 h 1293699"/>
                <a:gd name="connsiteX238" fmla="*/ 1217191 w 1418896"/>
                <a:gd name="connsiteY238" fmla="*/ 62598 h 1293699"/>
                <a:gd name="connsiteX239" fmla="*/ 1238057 w 1418896"/>
                <a:gd name="connsiteY239" fmla="*/ 62598 h 1293699"/>
                <a:gd name="connsiteX240" fmla="*/ 1265878 w 1418896"/>
                <a:gd name="connsiteY240" fmla="*/ 83465 h 129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</a:cxnLst>
              <a:rect l="l" t="t" r="r" b="b"/>
              <a:pathLst>
                <a:path w="1418896" h="1293699">
                  <a:moveTo>
                    <a:pt x="1272834" y="90420"/>
                  </a:moveTo>
                  <a:lnTo>
                    <a:pt x="1307611" y="187795"/>
                  </a:lnTo>
                  <a:lnTo>
                    <a:pt x="1300655" y="201706"/>
                  </a:lnTo>
                  <a:lnTo>
                    <a:pt x="1328477" y="236483"/>
                  </a:lnTo>
                  <a:lnTo>
                    <a:pt x="1342387" y="278215"/>
                  </a:lnTo>
                  <a:lnTo>
                    <a:pt x="1418897" y="264304"/>
                  </a:lnTo>
                  <a:lnTo>
                    <a:pt x="1411941" y="285170"/>
                  </a:lnTo>
                  <a:lnTo>
                    <a:pt x="1370209" y="312992"/>
                  </a:lnTo>
                  <a:lnTo>
                    <a:pt x="1370209" y="326903"/>
                  </a:lnTo>
                  <a:lnTo>
                    <a:pt x="1328477" y="326903"/>
                  </a:lnTo>
                  <a:lnTo>
                    <a:pt x="1314566" y="312992"/>
                  </a:lnTo>
                  <a:lnTo>
                    <a:pt x="1279789" y="326903"/>
                  </a:lnTo>
                  <a:lnTo>
                    <a:pt x="1272834" y="340813"/>
                  </a:lnTo>
                  <a:lnTo>
                    <a:pt x="1286744" y="340813"/>
                  </a:lnTo>
                  <a:lnTo>
                    <a:pt x="1286744" y="354724"/>
                  </a:lnTo>
                  <a:lnTo>
                    <a:pt x="1265878" y="368635"/>
                  </a:lnTo>
                  <a:lnTo>
                    <a:pt x="1251968" y="354724"/>
                  </a:lnTo>
                  <a:lnTo>
                    <a:pt x="1161548" y="375590"/>
                  </a:lnTo>
                  <a:lnTo>
                    <a:pt x="1161548" y="410367"/>
                  </a:lnTo>
                  <a:lnTo>
                    <a:pt x="1147637" y="438189"/>
                  </a:lnTo>
                  <a:lnTo>
                    <a:pt x="1098949" y="466010"/>
                  </a:lnTo>
                  <a:lnTo>
                    <a:pt x="1091994" y="486876"/>
                  </a:lnTo>
                  <a:lnTo>
                    <a:pt x="1147637" y="563385"/>
                  </a:lnTo>
                  <a:lnTo>
                    <a:pt x="1154592" y="605118"/>
                  </a:lnTo>
                  <a:lnTo>
                    <a:pt x="1196325" y="612073"/>
                  </a:lnTo>
                  <a:lnTo>
                    <a:pt x="1203280" y="646850"/>
                  </a:lnTo>
                  <a:lnTo>
                    <a:pt x="1175458" y="730314"/>
                  </a:lnTo>
                  <a:lnTo>
                    <a:pt x="1119815" y="751181"/>
                  </a:lnTo>
                  <a:lnTo>
                    <a:pt x="1112860" y="827690"/>
                  </a:lnTo>
                  <a:lnTo>
                    <a:pt x="1126771" y="876377"/>
                  </a:lnTo>
                  <a:lnTo>
                    <a:pt x="1112860" y="911154"/>
                  </a:lnTo>
                  <a:lnTo>
                    <a:pt x="1091994" y="918110"/>
                  </a:lnTo>
                  <a:lnTo>
                    <a:pt x="1105905" y="932020"/>
                  </a:lnTo>
                  <a:lnTo>
                    <a:pt x="1078083" y="952886"/>
                  </a:lnTo>
                  <a:lnTo>
                    <a:pt x="994619" y="959842"/>
                  </a:lnTo>
                  <a:lnTo>
                    <a:pt x="980708" y="973753"/>
                  </a:lnTo>
                  <a:lnTo>
                    <a:pt x="980708" y="1001574"/>
                  </a:lnTo>
                  <a:lnTo>
                    <a:pt x="1036351" y="1008529"/>
                  </a:lnTo>
                  <a:lnTo>
                    <a:pt x="1036351" y="1050262"/>
                  </a:lnTo>
                  <a:lnTo>
                    <a:pt x="1091994" y="1043306"/>
                  </a:lnTo>
                  <a:lnTo>
                    <a:pt x="1112860" y="1098949"/>
                  </a:lnTo>
                  <a:lnTo>
                    <a:pt x="1112860" y="1161548"/>
                  </a:lnTo>
                  <a:lnTo>
                    <a:pt x="1133726" y="1147637"/>
                  </a:lnTo>
                  <a:lnTo>
                    <a:pt x="1140682" y="1161548"/>
                  </a:lnTo>
                  <a:lnTo>
                    <a:pt x="1161548" y="1154592"/>
                  </a:lnTo>
                  <a:lnTo>
                    <a:pt x="1175458" y="1119815"/>
                  </a:lnTo>
                  <a:lnTo>
                    <a:pt x="1203280" y="1112860"/>
                  </a:lnTo>
                  <a:lnTo>
                    <a:pt x="1189369" y="1064172"/>
                  </a:lnTo>
                  <a:lnTo>
                    <a:pt x="1168503" y="1036351"/>
                  </a:lnTo>
                  <a:lnTo>
                    <a:pt x="1203280" y="994619"/>
                  </a:lnTo>
                  <a:lnTo>
                    <a:pt x="1258923" y="966797"/>
                  </a:lnTo>
                  <a:lnTo>
                    <a:pt x="1265878" y="980708"/>
                  </a:lnTo>
                  <a:lnTo>
                    <a:pt x="1251968" y="1008529"/>
                  </a:lnTo>
                  <a:lnTo>
                    <a:pt x="1307611" y="1029396"/>
                  </a:lnTo>
                  <a:lnTo>
                    <a:pt x="1300655" y="1057217"/>
                  </a:lnTo>
                  <a:lnTo>
                    <a:pt x="1335432" y="1071128"/>
                  </a:lnTo>
                  <a:lnTo>
                    <a:pt x="1349343" y="1064172"/>
                  </a:lnTo>
                  <a:lnTo>
                    <a:pt x="1349343" y="1078083"/>
                  </a:lnTo>
                  <a:lnTo>
                    <a:pt x="1335432" y="1098949"/>
                  </a:lnTo>
                  <a:lnTo>
                    <a:pt x="1286744" y="1098949"/>
                  </a:lnTo>
                  <a:lnTo>
                    <a:pt x="1286744" y="1140682"/>
                  </a:lnTo>
                  <a:lnTo>
                    <a:pt x="1300655" y="1140682"/>
                  </a:lnTo>
                  <a:lnTo>
                    <a:pt x="1300655" y="1154592"/>
                  </a:lnTo>
                  <a:lnTo>
                    <a:pt x="1328477" y="1154592"/>
                  </a:lnTo>
                  <a:lnTo>
                    <a:pt x="1328477" y="1175458"/>
                  </a:lnTo>
                  <a:lnTo>
                    <a:pt x="1321521" y="1182414"/>
                  </a:lnTo>
                  <a:lnTo>
                    <a:pt x="1293700" y="1168503"/>
                  </a:lnTo>
                  <a:lnTo>
                    <a:pt x="1238057" y="1196325"/>
                  </a:lnTo>
                  <a:lnTo>
                    <a:pt x="1238057" y="1217191"/>
                  </a:lnTo>
                  <a:lnTo>
                    <a:pt x="1258923" y="1224146"/>
                  </a:lnTo>
                  <a:lnTo>
                    <a:pt x="1245012" y="1238057"/>
                  </a:lnTo>
                  <a:lnTo>
                    <a:pt x="1231101" y="1238057"/>
                  </a:lnTo>
                  <a:lnTo>
                    <a:pt x="1217191" y="1217191"/>
                  </a:lnTo>
                  <a:lnTo>
                    <a:pt x="1168503" y="1189369"/>
                  </a:lnTo>
                  <a:lnTo>
                    <a:pt x="1161548" y="1161548"/>
                  </a:lnTo>
                  <a:lnTo>
                    <a:pt x="1133726" y="1168503"/>
                  </a:lnTo>
                  <a:lnTo>
                    <a:pt x="1112860" y="1196325"/>
                  </a:lnTo>
                  <a:lnTo>
                    <a:pt x="1154592" y="1196325"/>
                  </a:lnTo>
                  <a:lnTo>
                    <a:pt x="1154592" y="1224146"/>
                  </a:lnTo>
                  <a:lnTo>
                    <a:pt x="1140682" y="1224146"/>
                  </a:lnTo>
                  <a:lnTo>
                    <a:pt x="1147637" y="1258923"/>
                  </a:lnTo>
                  <a:lnTo>
                    <a:pt x="1119815" y="1272834"/>
                  </a:lnTo>
                  <a:lnTo>
                    <a:pt x="1140682" y="1265878"/>
                  </a:lnTo>
                  <a:lnTo>
                    <a:pt x="1126771" y="1293700"/>
                  </a:lnTo>
                  <a:lnTo>
                    <a:pt x="1085039" y="1286744"/>
                  </a:lnTo>
                  <a:lnTo>
                    <a:pt x="1085039" y="1231101"/>
                  </a:lnTo>
                  <a:lnTo>
                    <a:pt x="1064172" y="1182414"/>
                  </a:lnTo>
                  <a:lnTo>
                    <a:pt x="1050262" y="1203280"/>
                  </a:lnTo>
                  <a:lnTo>
                    <a:pt x="1071128" y="1231101"/>
                  </a:lnTo>
                  <a:lnTo>
                    <a:pt x="1043306" y="1265878"/>
                  </a:lnTo>
                  <a:lnTo>
                    <a:pt x="1029396" y="1272834"/>
                  </a:lnTo>
                  <a:lnTo>
                    <a:pt x="1022440" y="1251968"/>
                  </a:lnTo>
                  <a:lnTo>
                    <a:pt x="987663" y="1265878"/>
                  </a:lnTo>
                  <a:lnTo>
                    <a:pt x="1008529" y="1245012"/>
                  </a:lnTo>
                  <a:lnTo>
                    <a:pt x="987663" y="1210235"/>
                  </a:lnTo>
                  <a:lnTo>
                    <a:pt x="994619" y="1189369"/>
                  </a:lnTo>
                  <a:lnTo>
                    <a:pt x="966797" y="1182414"/>
                  </a:lnTo>
                  <a:lnTo>
                    <a:pt x="952886" y="1224146"/>
                  </a:lnTo>
                  <a:lnTo>
                    <a:pt x="938976" y="1196325"/>
                  </a:lnTo>
                  <a:lnTo>
                    <a:pt x="952886" y="1182414"/>
                  </a:lnTo>
                  <a:lnTo>
                    <a:pt x="959842" y="1140682"/>
                  </a:lnTo>
                  <a:lnTo>
                    <a:pt x="945931" y="1133726"/>
                  </a:lnTo>
                  <a:lnTo>
                    <a:pt x="932020" y="1147637"/>
                  </a:lnTo>
                  <a:lnTo>
                    <a:pt x="876377" y="1112860"/>
                  </a:lnTo>
                  <a:lnTo>
                    <a:pt x="862467" y="1161548"/>
                  </a:lnTo>
                  <a:lnTo>
                    <a:pt x="869422" y="1217191"/>
                  </a:lnTo>
                  <a:lnTo>
                    <a:pt x="813779" y="1224146"/>
                  </a:lnTo>
                  <a:lnTo>
                    <a:pt x="785957" y="1182414"/>
                  </a:lnTo>
                  <a:lnTo>
                    <a:pt x="799868" y="1154592"/>
                  </a:lnTo>
                  <a:lnTo>
                    <a:pt x="751181" y="1161548"/>
                  </a:lnTo>
                  <a:lnTo>
                    <a:pt x="744225" y="1140682"/>
                  </a:lnTo>
                  <a:lnTo>
                    <a:pt x="758136" y="1140682"/>
                  </a:lnTo>
                  <a:lnTo>
                    <a:pt x="758136" y="1126771"/>
                  </a:lnTo>
                  <a:lnTo>
                    <a:pt x="772047" y="1119815"/>
                  </a:lnTo>
                  <a:lnTo>
                    <a:pt x="758136" y="1071128"/>
                  </a:lnTo>
                  <a:lnTo>
                    <a:pt x="737270" y="1091994"/>
                  </a:lnTo>
                  <a:lnTo>
                    <a:pt x="716404" y="1078083"/>
                  </a:lnTo>
                  <a:lnTo>
                    <a:pt x="695538" y="1050262"/>
                  </a:lnTo>
                  <a:lnTo>
                    <a:pt x="709448" y="1050262"/>
                  </a:lnTo>
                  <a:lnTo>
                    <a:pt x="674671" y="1001574"/>
                  </a:lnTo>
                  <a:lnTo>
                    <a:pt x="681627" y="966797"/>
                  </a:lnTo>
                  <a:lnTo>
                    <a:pt x="695538" y="959842"/>
                  </a:lnTo>
                  <a:lnTo>
                    <a:pt x="681627" y="952886"/>
                  </a:lnTo>
                  <a:lnTo>
                    <a:pt x="688582" y="932020"/>
                  </a:lnTo>
                  <a:lnTo>
                    <a:pt x="667716" y="918110"/>
                  </a:lnTo>
                  <a:lnTo>
                    <a:pt x="688582" y="904199"/>
                  </a:lnTo>
                  <a:lnTo>
                    <a:pt x="688582" y="890288"/>
                  </a:lnTo>
                  <a:lnTo>
                    <a:pt x="674671" y="883333"/>
                  </a:lnTo>
                  <a:lnTo>
                    <a:pt x="577296" y="890288"/>
                  </a:lnTo>
                  <a:lnTo>
                    <a:pt x="507742" y="925065"/>
                  </a:lnTo>
                  <a:lnTo>
                    <a:pt x="514698" y="876377"/>
                  </a:lnTo>
                  <a:lnTo>
                    <a:pt x="445144" y="938976"/>
                  </a:lnTo>
                  <a:lnTo>
                    <a:pt x="445144" y="925065"/>
                  </a:lnTo>
                  <a:lnTo>
                    <a:pt x="424278" y="932020"/>
                  </a:lnTo>
                  <a:lnTo>
                    <a:pt x="389501" y="911154"/>
                  </a:lnTo>
                  <a:lnTo>
                    <a:pt x="347769" y="945931"/>
                  </a:lnTo>
                  <a:lnTo>
                    <a:pt x="333858" y="938976"/>
                  </a:lnTo>
                  <a:lnTo>
                    <a:pt x="312992" y="966797"/>
                  </a:lnTo>
                  <a:lnTo>
                    <a:pt x="312992" y="945931"/>
                  </a:lnTo>
                  <a:lnTo>
                    <a:pt x="292126" y="952886"/>
                  </a:lnTo>
                  <a:lnTo>
                    <a:pt x="257349" y="925065"/>
                  </a:lnTo>
                  <a:lnTo>
                    <a:pt x="229527" y="925065"/>
                  </a:lnTo>
                  <a:lnTo>
                    <a:pt x="222572" y="938976"/>
                  </a:lnTo>
                  <a:lnTo>
                    <a:pt x="208661" y="925065"/>
                  </a:lnTo>
                  <a:lnTo>
                    <a:pt x="201706" y="952886"/>
                  </a:lnTo>
                  <a:lnTo>
                    <a:pt x="187795" y="945931"/>
                  </a:lnTo>
                  <a:lnTo>
                    <a:pt x="180840" y="959842"/>
                  </a:lnTo>
                  <a:lnTo>
                    <a:pt x="173884" y="945931"/>
                  </a:lnTo>
                  <a:lnTo>
                    <a:pt x="173884" y="959842"/>
                  </a:lnTo>
                  <a:lnTo>
                    <a:pt x="146063" y="959842"/>
                  </a:lnTo>
                  <a:lnTo>
                    <a:pt x="146063" y="973753"/>
                  </a:lnTo>
                  <a:lnTo>
                    <a:pt x="125197" y="973753"/>
                  </a:lnTo>
                  <a:lnTo>
                    <a:pt x="90420" y="925065"/>
                  </a:lnTo>
                  <a:lnTo>
                    <a:pt x="41732" y="904199"/>
                  </a:lnTo>
                  <a:lnTo>
                    <a:pt x="41732" y="876377"/>
                  </a:lnTo>
                  <a:lnTo>
                    <a:pt x="0" y="820734"/>
                  </a:lnTo>
                  <a:lnTo>
                    <a:pt x="13911" y="792913"/>
                  </a:lnTo>
                  <a:lnTo>
                    <a:pt x="34777" y="779002"/>
                  </a:lnTo>
                  <a:lnTo>
                    <a:pt x="27822" y="744225"/>
                  </a:lnTo>
                  <a:lnTo>
                    <a:pt x="48688" y="716404"/>
                  </a:lnTo>
                  <a:lnTo>
                    <a:pt x="76509" y="737270"/>
                  </a:lnTo>
                  <a:lnTo>
                    <a:pt x="69554" y="772047"/>
                  </a:lnTo>
                  <a:lnTo>
                    <a:pt x="83465" y="765091"/>
                  </a:lnTo>
                  <a:lnTo>
                    <a:pt x="90420" y="730314"/>
                  </a:lnTo>
                  <a:lnTo>
                    <a:pt x="111286" y="737270"/>
                  </a:lnTo>
                  <a:lnTo>
                    <a:pt x="118241" y="751181"/>
                  </a:lnTo>
                  <a:lnTo>
                    <a:pt x="118241" y="577296"/>
                  </a:lnTo>
                  <a:lnTo>
                    <a:pt x="187795" y="584252"/>
                  </a:lnTo>
                  <a:lnTo>
                    <a:pt x="194751" y="563385"/>
                  </a:lnTo>
                  <a:lnTo>
                    <a:pt x="180840" y="535564"/>
                  </a:lnTo>
                  <a:lnTo>
                    <a:pt x="187795" y="507742"/>
                  </a:lnTo>
                  <a:lnTo>
                    <a:pt x="166929" y="500787"/>
                  </a:lnTo>
                  <a:lnTo>
                    <a:pt x="166929" y="466010"/>
                  </a:lnTo>
                  <a:lnTo>
                    <a:pt x="180840" y="459055"/>
                  </a:lnTo>
                  <a:lnTo>
                    <a:pt x="173884" y="431233"/>
                  </a:lnTo>
                  <a:lnTo>
                    <a:pt x="201706" y="431233"/>
                  </a:lnTo>
                  <a:lnTo>
                    <a:pt x="208661" y="424278"/>
                  </a:lnTo>
                  <a:lnTo>
                    <a:pt x="194751" y="410367"/>
                  </a:lnTo>
                  <a:lnTo>
                    <a:pt x="208661" y="403412"/>
                  </a:lnTo>
                  <a:lnTo>
                    <a:pt x="243438" y="410367"/>
                  </a:lnTo>
                  <a:lnTo>
                    <a:pt x="264304" y="382546"/>
                  </a:lnTo>
                  <a:lnTo>
                    <a:pt x="257349" y="361680"/>
                  </a:lnTo>
                  <a:lnTo>
                    <a:pt x="285170" y="347769"/>
                  </a:lnTo>
                  <a:lnTo>
                    <a:pt x="278215" y="326903"/>
                  </a:lnTo>
                  <a:lnTo>
                    <a:pt x="306037" y="299081"/>
                  </a:lnTo>
                  <a:lnTo>
                    <a:pt x="368635" y="299081"/>
                  </a:lnTo>
                  <a:lnTo>
                    <a:pt x="375590" y="278215"/>
                  </a:lnTo>
                  <a:lnTo>
                    <a:pt x="333858" y="236483"/>
                  </a:lnTo>
                  <a:lnTo>
                    <a:pt x="340813" y="215617"/>
                  </a:lnTo>
                  <a:lnTo>
                    <a:pt x="312992" y="201706"/>
                  </a:lnTo>
                  <a:lnTo>
                    <a:pt x="319947" y="166929"/>
                  </a:lnTo>
                  <a:lnTo>
                    <a:pt x="333858" y="153018"/>
                  </a:lnTo>
                  <a:lnTo>
                    <a:pt x="326903" y="132152"/>
                  </a:lnTo>
                  <a:lnTo>
                    <a:pt x="361680" y="132152"/>
                  </a:lnTo>
                  <a:lnTo>
                    <a:pt x="361680" y="146063"/>
                  </a:lnTo>
                  <a:lnTo>
                    <a:pt x="382546" y="153018"/>
                  </a:lnTo>
                  <a:lnTo>
                    <a:pt x="382546" y="201706"/>
                  </a:lnTo>
                  <a:lnTo>
                    <a:pt x="403412" y="208661"/>
                  </a:lnTo>
                  <a:lnTo>
                    <a:pt x="438189" y="173884"/>
                  </a:lnTo>
                  <a:lnTo>
                    <a:pt x="472966" y="159974"/>
                  </a:lnTo>
                  <a:lnTo>
                    <a:pt x="500787" y="173884"/>
                  </a:lnTo>
                  <a:lnTo>
                    <a:pt x="514698" y="153018"/>
                  </a:lnTo>
                  <a:lnTo>
                    <a:pt x="500787" y="132152"/>
                  </a:lnTo>
                  <a:lnTo>
                    <a:pt x="528609" y="104331"/>
                  </a:lnTo>
                  <a:lnTo>
                    <a:pt x="549475" y="111286"/>
                  </a:lnTo>
                  <a:lnTo>
                    <a:pt x="549475" y="83465"/>
                  </a:lnTo>
                  <a:lnTo>
                    <a:pt x="563385" y="83465"/>
                  </a:lnTo>
                  <a:lnTo>
                    <a:pt x="577296" y="41732"/>
                  </a:lnTo>
                  <a:lnTo>
                    <a:pt x="619028" y="41732"/>
                  </a:lnTo>
                  <a:lnTo>
                    <a:pt x="625984" y="48688"/>
                  </a:lnTo>
                  <a:lnTo>
                    <a:pt x="612073" y="55643"/>
                  </a:lnTo>
                  <a:lnTo>
                    <a:pt x="612073" y="69554"/>
                  </a:lnTo>
                  <a:lnTo>
                    <a:pt x="646850" y="62598"/>
                  </a:lnTo>
                  <a:lnTo>
                    <a:pt x="660761" y="97375"/>
                  </a:lnTo>
                  <a:lnTo>
                    <a:pt x="695538" y="97375"/>
                  </a:lnTo>
                  <a:lnTo>
                    <a:pt x="730314" y="69554"/>
                  </a:lnTo>
                  <a:lnTo>
                    <a:pt x="758136" y="111286"/>
                  </a:lnTo>
                  <a:lnTo>
                    <a:pt x="779002" y="90420"/>
                  </a:lnTo>
                  <a:lnTo>
                    <a:pt x="806824" y="104331"/>
                  </a:lnTo>
                  <a:lnTo>
                    <a:pt x="806824" y="69554"/>
                  </a:lnTo>
                  <a:lnTo>
                    <a:pt x="820734" y="48688"/>
                  </a:lnTo>
                  <a:lnTo>
                    <a:pt x="834645" y="48688"/>
                  </a:lnTo>
                  <a:lnTo>
                    <a:pt x="834645" y="62598"/>
                  </a:lnTo>
                  <a:lnTo>
                    <a:pt x="855511" y="55643"/>
                  </a:lnTo>
                  <a:lnTo>
                    <a:pt x="869422" y="48688"/>
                  </a:lnTo>
                  <a:lnTo>
                    <a:pt x="869422" y="34777"/>
                  </a:lnTo>
                  <a:lnTo>
                    <a:pt x="890288" y="34777"/>
                  </a:lnTo>
                  <a:lnTo>
                    <a:pt x="897243" y="13911"/>
                  </a:lnTo>
                  <a:lnTo>
                    <a:pt x="918110" y="20866"/>
                  </a:lnTo>
                  <a:lnTo>
                    <a:pt x="918110" y="0"/>
                  </a:lnTo>
                  <a:lnTo>
                    <a:pt x="932020" y="13911"/>
                  </a:lnTo>
                  <a:lnTo>
                    <a:pt x="1001574" y="13911"/>
                  </a:lnTo>
                  <a:lnTo>
                    <a:pt x="1036351" y="76509"/>
                  </a:lnTo>
                  <a:lnTo>
                    <a:pt x="1112860" y="118241"/>
                  </a:lnTo>
                  <a:lnTo>
                    <a:pt x="1147637" y="111286"/>
                  </a:lnTo>
                  <a:lnTo>
                    <a:pt x="1182414" y="69554"/>
                  </a:lnTo>
                  <a:lnTo>
                    <a:pt x="1210235" y="76509"/>
                  </a:lnTo>
                  <a:lnTo>
                    <a:pt x="1224146" y="69554"/>
                  </a:lnTo>
                  <a:lnTo>
                    <a:pt x="1217191" y="62598"/>
                  </a:lnTo>
                  <a:lnTo>
                    <a:pt x="1238057" y="62598"/>
                  </a:lnTo>
                  <a:lnTo>
                    <a:pt x="1265878" y="8346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9" name="图形 2">
              <a:extLst>
                <a:ext uri="{FF2B5EF4-FFF2-40B4-BE49-F238E27FC236}">
                  <a16:creationId xmlns:a16="http://schemas.microsoft.com/office/drawing/2014/main" id="{B76A0596-40E8-2944-35B3-32B2619D9276}"/>
                </a:ext>
              </a:extLst>
            </p:cNvPr>
            <p:cNvSpPr/>
            <p:nvPr/>
          </p:nvSpPr>
          <p:spPr>
            <a:xfrm>
              <a:off x="7845276" y="2872569"/>
              <a:ext cx="41732" cy="27821"/>
            </a:xfrm>
            <a:custGeom>
              <a:avLst/>
              <a:gdLst>
                <a:gd name="connsiteX0" fmla="*/ 20866 w 41732"/>
                <a:gd name="connsiteY0" fmla="*/ 6955 h 27821"/>
                <a:gd name="connsiteX1" fmla="*/ 27822 w 41732"/>
                <a:gd name="connsiteY1" fmla="*/ 0 h 27821"/>
                <a:gd name="connsiteX2" fmla="*/ 41732 w 41732"/>
                <a:gd name="connsiteY2" fmla="*/ 20866 h 27821"/>
                <a:gd name="connsiteX3" fmla="*/ 34777 w 41732"/>
                <a:gd name="connsiteY3" fmla="*/ 13911 h 27821"/>
                <a:gd name="connsiteX4" fmla="*/ 27822 w 41732"/>
                <a:gd name="connsiteY4" fmla="*/ 27822 h 27821"/>
                <a:gd name="connsiteX5" fmla="*/ 6955 w 41732"/>
                <a:gd name="connsiteY5" fmla="*/ 6955 h 27821"/>
                <a:gd name="connsiteX6" fmla="*/ 0 w 41732"/>
                <a:gd name="connsiteY6" fmla="*/ 13911 h 27821"/>
                <a:gd name="connsiteX7" fmla="*/ 6955 w 41732"/>
                <a:gd name="connsiteY7" fmla="*/ 0 h 27821"/>
                <a:gd name="connsiteX8" fmla="*/ 13911 w 41732"/>
                <a:gd name="connsiteY8" fmla="*/ 13911 h 2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732" h="27821">
                  <a:moveTo>
                    <a:pt x="20866" y="6955"/>
                  </a:moveTo>
                  <a:lnTo>
                    <a:pt x="27822" y="0"/>
                  </a:lnTo>
                  <a:lnTo>
                    <a:pt x="41732" y="20866"/>
                  </a:lnTo>
                  <a:lnTo>
                    <a:pt x="34777" y="13911"/>
                  </a:lnTo>
                  <a:lnTo>
                    <a:pt x="27822" y="27822"/>
                  </a:lnTo>
                  <a:lnTo>
                    <a:pt x="6955" y="6955"/>
                  </a:lnTo>
                  <a:lnTo>
                    <a:pt x="0" y="13911"/>
                  </a:lnTo>
                  <a:lnTo>
                    <a:pt x="6955" y="0"/>
                  </a:lnTo>
                  <a:lnTo>
                    <a:pt x="13911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1" name="图形 2">
              <a:extLst>
                <a:ext uri="{FF2B5EF4-FFF2-40B4-BE49-F238E27FC236}">
                  <a16:creationId xmlns:a16="http://schemas.microsoft.com/office/drawing/2014/main" id="{0ABA0C8A-A4C0-FF33-ED53-57CA943254F4}"/>
                </a:ext>
              </a:extLst>
            </p:cNvPr>
            <p:cNvSpPr/>
            <p:nvPr/>
          </p:nvSpPr>
          <p:spPr>
            <a:xfrm>
              <a:off x="7309712" y="3644616"/>
              <a:ext cx="34776" cy="20866"/>
            </a:xfrm>
            <a:custGeom>
              <a:avLst/>
              <a:gdLst>
                <a:gd name="connsiteX0" fmla="*/ 27822 w 34776"/>
                <a:gd name="connsiteY0" fmla="*/ 20866 h 20866"/>
                <a:gd name="connsiteX1" fmla="*/ 0 w 34776"/>
                <a:gd name="connsiteY1" fmla="*/ 0 h 20866"/>
                <a:gd name="connsiteX2" fmla="*/ 34777 w 34776"/>
                <a:gd name="connsiteY2" fmla="*/ 13911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76" h="20866">
                  <a:moveTo>
                    <a:pt x="27822" y="20866"/>
                  </a:moveTo>
                  <a:lnTo>
                    <a:pt x="0" y="0"/>
                  </a:lnTo>
                  <a:lnTo>
                    <a:pt x="34777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" name="图形 2">
              <a:extLst>
                <a:ext uri="{FF2B5EF4-FFF2-40B4-BE49-F238E27FC236}">
                  <a16:creationId xmlns:a16="http://schemas.microsoft.com/office/drawing/2014/main" id="{90F0AA0C-964C-E79D-1EF5-7D9BB6162AD5}"/>
                </a:ext>
              </a:extLst>
            </p:cNvPr>
            <p:cNvSpPr/>
            <p:nvPr/>
          </p:nvSpPr>
          <p:spPr>
            <a:xfrm>
              <a:off x="7031497" y="3582018"/>
              <a:ext cx="48687" cy="41732"/>
            </a:xfrm>
            <a:custGeom>
              <a:avLst/>
              <a:gdLst>
                <a:gd name="connsiteX0" fmla="*/ 13911 w 48687"/>
                <a:gd name="connsiteY0" fmla="*/ 41732 h 41732"/>
                <a:gd name="connsiteX1" fmla="*/ 0 w 48687"/>
                <a:gd name="connsiteY1" fmla="*/ 34777 h 41732"/>
                <a:gd name="connsiteX2" fmla="*/ 6955 w 48687"/>
                <a:gd name="connsiteY2" fmla="*/ 20866 h 41732"/>
                <a:gd name="connsiteX3" fmla="*/ 6955 w 48687"/>
                <a:gd name="connsiteY3" fmla="*/ 34777 h 41732"/>
                <a:gd name="connsiteX4" fmla="*/ 48688 w 48687"/>
                <a:gd name="connsiteY4" fmla="*/ 0 h 41732"/>
                <a:gd name="connsiteX5" fmla="*/ 34777 w 48687"/>
                <a:gd name="connsiteY5" fmla="*/ 27822 h 41732"/>
                <a:gd name="connsiteX6" fmla="*/ 20866 w 48687"/>
                <a:gd name="connsiteY6" fmla="*/ 27822 h 4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87" h="41732">
                  <a:moveTo>
                    <a:pt x="13911" y="41732"/>
                  </a:moveTo>
                  <a:lnTo>
                    <a:pt x="0" y="34777"/>
                  </a:lnTo>
                  <a:lnTo>
                    <a:pt x="6955" y="20866"/>
                  </a:lnTo>
                  <a:lnTo>
                    <a:pt x="6955" y="34777"/>
                  </a:lnTo>
                  <a:lnTo>
                    <a:pt x="48688" y="0"/>
                  </a:lnTo>
                  <a:lnTo>
                    <a:pt x="34777" y="27822"/>
                  </a:lnTo>
                  <a:lnTo>
                    <a:pt x="20866" y="2782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7" name="图形 2">
              <a:extLst>
                <a:ext uri="{FF2B5EF4-FFF2-40B4-BE49-F238E27FC236}">
                  <a16:creationId xmlns:a16="http://schemas.microsoft.com/office/drawing/2014/main" id="{91262953-8631-6556-95EB-A5CB7B420A6F}"/>
                </a:ext>
              </a:extLst>
            </p:cNvPr>
            <p:cNvSpPr/>
            <p:nvPr/>
          </p:nvSpPr>
          <p:spPr>
            <a:xfrm>
              <a:off x="7400132" y="3018632"/>
              <a:ext cx="41732" cy="41732"/>
            </a:xfrm>
            <a:custGeom>
              <a:avLst/>
              <a:gdLst>
                <a:gd name="connsiteX0" fmla="*/ 27822 w 41732"/>
                <a:gd name="connsiteY0" fmla="*/ 20866 h 41732"/>
                <a:gd name="connsiteX1" fmla="*/ 6955 w 41732"/>
                <a:gd name="connsiteY1" fmla="*/ 27822 h 41732"/>
                <a:gd name="connsiteX2" fmla="*/ 6955 w 41732"/>
                <a:gd name="connsiteY2" fmla="*/ 41732 h 41732"/>
                <a:gd name="connsiteX3" fmla="*/ 0 w 41732"/>
                <a:gd name="connsiteY3" fmla="*/ 13911 h 41732"/>
                <a:gd name="connsiteX4" fmla="*/ 27822 w 41732"/>
                <a:gd name="connsiteY4" fmla="*/ 0 h 41732"/>
                <a:gd name="connsiteX5" fmla="*/ 41732 w 41732"/>
                <a:gd name="connsiteY5" fmla="*/ 6955 h 41732"/>
                <a:gd name="connsiteX6" fmla="*/ 41732 w 41732"/>
                <a:gd name="connsiteY6" fmla="*/ 27822 h 4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32" h="41732">
                  <a:moveTo>
                    <a:pt x="27822" y="20866"/>
                  </a:moveTo>
                  <a:lnTo>
                    <a:pt x="6955" y="27822"/>
                  </a:lnTo>
                  <a:lnTo>
                    <a:pt x="6955" y="41732"/>
                  </a:lnTo>
                  <a:lnTo>
                    <a:pt x="0" y="13911"/>
                  </a:lnTo>
                  <a:lnTo>
                    <a:pt x="27822" y="0"/>
                  </a:lnTo>
                  <a:lnTo>
                    <a:pt x="41732" y="6955"/>
                  </a:lnTo>
                  <a:lnTo>
                    <a:pt x="41732" y="2782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8" name="图形 2">
              <a:extLst>
                <a:ext uri="{FF2B5EF4-FFF2-40B4-BE49-F238E27FC236}">
                  <a16:creationId xmlns:a16="http://schemas.microsoft.com/office/drawing/2014/main" id="{E5D1914E-7B89-A52A-D80C-5870E40C0BEA}"/>
                </a:ext>
              </a:extLst>
            </p:cNvPr>
            <p:cNvSpPr/>
            <p:nvPr/>
          </p:nvSpPr>
          <p:spPr>
            <a:xfrm>
              <a:off x="7393176" y="3289892"/>
              <a:ext cx="27821" cy="13910"/>
            </a:xfrm>
            <a:custGeom>
              <a:avLst/>
              <a:gdLst>
                <a:gd name="connsiteX0" fmla="*/ 0 w 27821"/>
                <a:gd name="connsiteY0" fmla="*/ 13911 h 13910"/>
                <a:gd name="connsiteX1" fmla="*/ 6955 w 27821"/>
                <a:gd name="connsiteY1" fmla="*/ 0 h 13910"/>
                <a:gd name="connsiteX2" fmla="*/ 27822 w 27821"/>
                <a:gd name="connsiteY2" fmla="*/ 0 h 13910"/>
                <a:gd name="connsiteX3" fmla="*/ 13911 w 27821"/>
                <a:gd name="connsiteY3" fmla="*/ 6955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21" h="13910">
                  <a:moveTo>
                    <a:pt x="0" y="13911"/>
                  </a:moveTo>
                  <a:lnTo>
                    <a:pt x="6955" y="0"/>
                  </a:lnTo>
                  <a:lnTo>
                    <a:pt x="27822" y="0"/>
                  </a:lnTo>
                  <a:lnTo>
                    <a:pt x="13911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9" name="图形 2">
              <a:extLst>
                <a:ext uri="{FF2B5EF4-FFF2-40B4-BE49-F238E27FC236}">
                  <a16:creationId xmlns:a16="http://schemas.microsoft.com/office/drawing/2014/main" id="{8A8AEC59-4447-0BDF-1B55-50118325C729}"/>
                </a:ext>
              </a:extLst>
            </p:cNvPr>
            <p:cNvSpPr/>
            <p:nvPr/>
          </p:nvSpPr>
          <p:spPr>
            <a:xfrm>
              <a:off x="7156694" y="3867188"/>
              <a:ext cx="20866" cy="27821"/>
            </a:xfrm>
            <a:custGeom>
              <a:avLst/>
              <a:gdLst>
                <a:gd name="connsiteX0" fmla="*/ 0 w 20866"/>
                <a:gd name="connsiteY0" fmla="*/ 27822 h 27821"/>
                <a:gd name="connsiteX1" fmla="*/ 0 w 20866"/>
                <a:gd name="connsiteY1" fmla="*/ 13911 h 27821"/>
                <a:gd name="connsiteX2" fmla="*/ 20866 w 20866"/>
                <a:gd name="connsiteY2" fmla="*/ 0 h 27821"/>
                <a:gd name="connsiteX3" fmla="*/ 20866 w 20866"/>
                <a:gd name="connsiteY3" fmla="*/ 20866 h 2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27821">
                  <a:moveTo>
                    <a:pt x="0" y="27822"/>
                  </a:moveTo>
                  <a:lnTo>
                    <a:pt x="0" y="13911"/>
                  </a:lnTo>
                  <a:lnTo>
                    <a:pt x="20866" y="0"/>
                  </a:lnTo>
                  <a:lnTo>
                    <a:pt x="20866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0" name="图形 2">
              <a:extLst>
                <a:ext uri="{FF2B5EF4-FFF2-40B4-BE49-F238E27FC236}">
                  <a16:creationId xmlns:a16="http://schemas.microsoft.com/office/drawing/2014/main" id="{76DD41F1-FF49-756C-B882-16F5175FEFC9}"/>
                </a:ext>
              </a:extLst>
            </p:cNvPr>
            <p:cNvSpPr/>
            <p:nvPr/>
          </p:nvSpPr>
          <p:spPr>
            <a:xfrm>
              <a:off x="7142783" y="3901965"/>
              <a:ext cx="20866" cy="41732"/>
            </a:xfrm>
            <a:custGeom>
              <a:avLst/>
              <a:gdLst>
                <a:gd name="connsiteX0" fmla="*/ 6955 w 20866"/>
                <a:gd name="connsiteY0" fmla="*/ 41732 h 41732"/>
                <a:gd name="connsiteX1" fmla="*/ 0 w 20866"/>
                <a:gd name="connsiteY1" fmla="*/ 20866 h 41732"/>
                <a:gd name="connsiteX2" fmla="*/ 13911 w 20866"/>
                <a:gd name="connsiteY2" fmla="*/ 0 h 41732"/>
                <a:gd name="connsiteX3" fmla="*/ 20866 w 20866"/>
                <a:gd name="connsiteY3" fmla="*/ 27822 h 41732"/>
                <a:gd name="connsiteX4" fmla="*/ 6955 w 20866"/>
                <a:gd name="connsiteY4" fmla="*/ 34777 h 4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66" h="41732">
                  <a:moveTo>
                    <a:pt x="6955" y="41732"/>
                  </a:moveTo>
                  <a:lnTo>
                    <a:pt x="0" y="20866"/>
                  </a:lnTo>
                  <a:lnTo>
                    <a:pt x="13911" y="0"/>
                  </a:lnTo>
                  <a:lnTo>
                    <a:pt x="20866" y="27822"/>
                  </a:lnTo>
                  <a:lnTo>
                    <a:pt x="6955" y="34777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1" name="图形 2">
              <a:extLst>
                <a:ext uri="{FF2B5EF4-FFF2-40B4-BE49-F238E27FC236}">
                  <a16:creationId xmlns:a16="http://schemas.microsoft.com/office/drawing/2014/main" id="{BBA731ED-50F0-6ACE-30AD-27EDBEA8C5B5}"/>
                </a:ext>
              </a:extLst>
            </p:cNvPr>
            <p:cNvSpPr/>
            <p:nvPr/>
          </p:nvSpPr>
          <p:spPr>
            <a:xfrm>
              <a:off x="7344489" y="3081231"/>
              <a:ext cx="55643" cy="34776"/>
            </a:xfrm>
            <a:custGeom>
              <a:avLst/>
              <a:gdLst>
                <a:gd name="connsiteX0" fmla="*/ 13911 w 55643"/>
                <a:gd name="connsiteY0" fmla="*/ 34777 h 34776"/>
                <a:gd name="connsiteX1" fmla="*/ 0 w 55643"/>
                <a:gd name="connsiteY1" fmla="*/ 27822 h 34776"/>
                <a:gd name="connsiteX2" fmla="*/ 6955 w 55643"/>
                <a:gd name="connsiteY2" fmla="*/ 0 h 34776"/>
                <a:gd name="connsiteX3" fmla="*/ 20866 w 55643"/>
                <a:gd name="connsiteY3" fmla="*/ 0 h 34776"/>
                <a:gd name="connsiteX4" fmla="*/ 13911 w 55643"/>
                <a:gd name="connsiteY4" fmla="*/ 6955 h 34776"/>
                <a:gd name="connsiteX5" fmla="*/ 27822 w 55643"/>
                <a:gd name="connsiteY5" fmla="*/ 13911 h 34776"/>
                <a:gd name="connsiteX6" fmla="*/ 55643 w 55643"/>
                <a:gd name="connsiteY6" fmla="*/ 6955 h 34776"/>
                <a:gd name="connsiteX7" fmla="*/ 27822 w 55643"/>
                <a:gd name="connsiteY7" fmla="*/ 34777 h 34776"/>
                <a:gd name="connsiteX8" fmla="*/ 20866 w 55643"/>
                <a:gd name="connsiteY8" fmla="*/ 27822 h 3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643" h="34776">
                  <a:moveTo>
                    <a:pt x="13911" y="34777"/>
                  </a:moveTo>
                  <a:lnTo>
                    <a:pt x="0" y="27822"/>
                  </a:lnTo>
                  <a:lnTo>
                    <a:pt x="6955" y="0"/>
                  </a:lnTo>
                  <a:lnTo>
                    <a:pt x="20866" y="0"/>
                  </a:lnTo>
                  <a:lnTo>
                    <a:pt x="13911" y="6955"/>
                  </a:lnTo>
                  <a:lnTo>
                    <a:pt x="27822" y="13911"/>
                  </a:lnTo>
                  <a:lnTo>
                    <a:pt x="55643" y="6955"/>
                  </a:lnTo>
                  <a:lnTo>
                    <a:pt x="27822" y="34777"/>
                  </a:lnTo>
                  <a:lnTo>
                    <a:pt x="20866" y="2782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2" name="图形 2">
              <a:extLst>
                <a:ext uri="{FF2B5EF4-FFF2-40B4-BE49-F238E27FC236}">
                  <a16:creationId xmlns:a16="http://schemas.microsoft.com/office/drawing/2014/main" id="{9BBA6D7D-58CF-181E-538A-3C9038D86332}"/>
                </a:ext>
              </a:extLst>
            </p:cNvPr>
            <p:cNvSpPr/>
            <p:nvPr/>
          </p:nvSpPr>
          <p:spPr>
            <a:xfrm>
              <a:off x="7073229" y="3081231"/>
              <a:ext cx="41732" cy="41732"/>
            </a:xfrm>
            <a:custGeom>
              <a:avLst/>
              <a:gdLst>
                <a:gd name="connsiteX0" fmla="*/ 27822 w 41732"/>
                <a:gd name="connsiteY0" fmla="*/ 41732 h 41732"/>
                <a:gd name="connsiteX1" fmla="*/ 6955 w 41732"/>
                <a:gd name="connsiteY1" fmla="*/ 34777 h 41732"/>
                <a:gd name="connsiteX2" fmla="*/ 0 w 41732"/>
                <a:gd name="connsiteY2" fmla="*/ 0 h 41732"/>
                <a:gd name="connsiteX3" fmla="*/ 41732 w 41732"/>
                <a:gd name="connsiteY3" fmla="*/ 20866 h 41732"/>
                <a:gd name="connsiteX4" fmla="*/ 41732 w 41732"/>
                <a:gd name="connsiteY4" fmla="*/ 34777 h 4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32" h="41732">
                  <a:moveTo>
                    <a:pt x="27822" y="41732"/>
                  </a:moveTo>
                  <a:lnTo>
                    <a:pt x="6955" y="34777"/>
                  </a:lnTo>
                  <a:lnTo>
                    <a:pt x="0" y="0"/>
                  </a:lnTo>
                  <a:lnTo>
                    <a:pt x="41732" y="20866"/>
                  </a:lnTo>
                  <a:lnTo>
                    <a:pt x="41732" y="34777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3" name="图形 2">
              <a:extLst>
                <a:ext uri="{FF2B5EF4-FFF2-40B4-BE49-F238E27FC236}">
                  <a16:creationId xmlns:a16="http://schemas.microsoft.com/office/drawing/2014/main" id="{AAE60E9A-D402-1DA9-8346-1C74BF177282}"/>
                </a:ext>
              </a:extLst>
            </p:cNvPr>
            <p:cNvSpPr/>
            <p:nvPr/>
          </p:nvSpPr>
          <p:spPr>
            <a:xfrm>
              <a:off x="7323623" y="2830837"/>
              <a:ext cx="6955" cy="13910"/>
            </a:xfrm>
            <a:custGeom>
              <a:avLst/>
              <a:gdLst>
                <a:gd name="connsiteX0" fmla="*/ 0 w 6955"/>
                <a:gd name="connsiteY0" fmla="*/ 13911 h 13910"/>
                <a:gd name="connsiteX1" fmla="*/ 0 w 6955"/>
                <a:gd name="connsiteY1" fmla="*/ 0 h 13910"/>
                <a:gd name="connsiteX2" fmla="*/ 6955 w 6955"/>
                <a:gd name="connsiteY2" fmla="*/ 6955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0" y="13911"/>
                  </a:moveTo>
                  <a:lnTo>
                    <a:pt x="0" y="0"/>
                  </a:ln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4" name="图形 2">
              <a:extLst>
                <a:ext uri="{FF2B5EF4-FFF2-40B4-BE49-F238E27FC236}">
                  <a16:creationId xmlns:a16="http://schemas.microsoft.com/office/drawing/2014/main" id="{B8490747-E70B-44F5-C980-47D0739254A6}"/>
                </a:ext>
              </a:extLst>
            </p:cNvPr>
            <p:cNvSpPr/>
            <p:nvPr/>
          </p:nvSpPr>
          <p:spPr>
            <a:xfrm>
              <a:off x="6948032" y="3895010"/>
              <a:ext cx="20866" cy="20866"/>
            </a:xfrm>
            <a:custGeom>
              <a:avLst/>
              <a:gdLst>
                <a:gd name="connsiteX0" fmla="*/ 6955 w 20866"/>
                <a:gd name="connsiteY0" fmla="*/ 20866 h 20866"/>
                <a:gd name="connsiteX1" fmla="*/ 0 w 20866"/>
                <a:gd name="connsiteY1" fmla="*/ 6955 h 20866"/>
                <a:gd name="connsiteX2" fmla="*/ 20866 w 20866"/>
                <a:gd name="connsiteY2" fmla="*/ 0 h 20866"/>
                <a:gd name="connsiteX3" fmla="*/ 20866 w 20866"/>
                <a:gd name="connsiteY3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20866">
                  <a:moveTo>
                    <a:pt x="6955" y="20866"/>
                  </a:moveTo>
                  <a:lnTo>
                    <a:pt x="0" y="6955"/>
                  </a:lnTo>
                  <a:lnTo>
                    <a:pt x="20866" y="0"/>
                  </a:lnTo>
                  <a:lnTo>
                    <a:pt x="20866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5" name="图形 2">
              <a:extLst>
                <a:ext uri="{FF2B5EF4-FFF2-40B4-BE49-F238E27FC236}">
                  <a16:creationId xmlns:a16="http://schemas.microsoft.com/office/drawing/2014/main" id="{93F4373C-C5E4-67C6-7910-F5E5939A7F00}"/>
                </a:ext>
              </a:extLst>
            </p:cNvPr>
            <p:cNvSpPr/>
            <p:nvPr/>
          </p:nvSpPr>
          <p:spPr>
            <a:xfrm>
              <a:off x="7121917" y="3582018"/>
              <a:ext cx="55643" cy="27821"/>
            </a:xfrm>
            <a:custGeom>
              <a:avLst/>
              <a:gdLst>
                <a:gd name="connsiteX0" fmla="*/ 0 w 55643"/>
                <a:gd name="connsiteY0" fmla="*/ 20866 h 27821"/>
                <a:gd name="connsiteX1" fmla="*/ 13911 w 55643"/>
                <a:gd name="connsiteY1" fmla="*/ 6955 h 27821"/>
                <a:gd name="connsiteX2" fmla="*/ 20866 w 55643"/>
                <a:gd name="connsiteY2" fmla="*/ 20866 h 27821"/>
                <a:gd name="connsiteX3" fmla="*/ 41732 w 55643"/>
                <a:gd name="connsiteY3" fmla="*/ 13911 h 27821"/>
                <a:gd name="connsiteX4" fmla="*/ 48688 w 55643"/>
                <a:gd name="connsiteY4" fmla="*/ 0 h 27821"/>
                <a:gd name="connsiteX5" fmla="*/ 55643 w 55643"/>
                <a:gd name="connsiteY5" fmla="*/ 27822 h 27821"/>
                <a:gd name="connsiteX6" fmla="*/ 0 w 55643"/>
                <a:gd name="connsiteY6" fmla="*/ 27822 h 2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643" h="27821">
                  <a:moveTo>
                    <a:pt x="0" y="20866"/>
                  </a:moveTo>
                  <a:lnTo>
                    <a:pt x="13911" y="6955"/>
                  </a:lnTo>
                  <a:lnTo>
                    <a:pt x="20866" y="20866"/>
                  </a:lnTo>
                  <a:lnTo>
                    <a:pt x="41732" y="13911"/>
                  </a:lnTo>
                  <a:lnTo>
                    <a:pt x="48688" y="0"/>
                  </a:lnTo>
                  <a:lnTo>
                    <a:pt x="55643" y="27822"/>
                  </a:lnTo>
                  <a:lnTo>
                    <a:pt x="0" y="2782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6" name="图形 2">
              <a:extLst>
                <a:ext uri="{FF2B5EF4-FFF2-40B4-BE49-F238E27FC236}">
                  <a16:creationId xmlns:a16="http://schemas.microsoft.com/office/drawing/2014/main" id="{C4077AA4-3F71-9053-C8A7-D0975AE3D5ED}"/>
                </a:ext>
              </a:extLst>
            </p:cNvPr>
            <p:cNvSpPr/>
            <p:nvPr/>
          </p:nvSpPr>
          <p:spPr>
            <a:xfrm>
              <a:off x="7128872" y="3484643"/>
              <a:ext cx="13910" cy="6955"/>
            </a:xfrm>
            <a:custGeom>
              <a:avLst/>
              <a:gdLst>
                <a:gd name="connsiteX0" fmla="*/ 0 w 13910"/>
                <a:gd name="connsiteY0" fmla="*/ 6955 h 6955"/>
                <a:gd name="connsiteX1" fmla="*/ 13911 w 13910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10" h="6955">
                  <a:moveTo>
                    <a:pt x="0" y="6955"/>
                  </a:move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7" name="图形 2">
              <a:extLst>
                <a:ext uri="{FF2B5EF4-FFF2-40B4-BE49-F238E27FC236}">
                  <a16:creationId xmlns:a16="http://schemas.microsoft.com/office/drawing/2014/main" id="{1ABACBA2-D42F-825D-5867-316DFF3719AB}"/>
                </a:ext>
              </a:extLst>
            </p:cNvPr>
            <p:cNvSpPr/>
            <p:nvPr/>
          </p:nvSpPr>
          <p:spPr>
            <a:xfrm>
              <a:off x="7121917" y="3109052"/>
              <a:ext cx="20866" cy="20866"/>
            </a:xfrm>
            <a:custGeom>
              <a:avLst/>
              <a:gdLst>
                <a:gd name="connsiteX0" fmla="*/ 13911 w 20866"/>
                <a:gd name="connsiteY0" fmla="*/ 20866 h 20866"/>
                <a:gd name="connsiteX1" fmla="*/ 0 w 20866"/>
                <a:gd name="connsiteY1" fmla="*/ 6955 h 20866"/>
                <a:gd name="connsiteX2" fmla="*/ 20866 w 20866"/>
                <a:gd name="connsiteY2" fmla="*/ 0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66" h="20866">
                  <a:moveTo>
                    <a:pt x="13911" y="20866"/>
                  </a:moveTo>
                  <a:lnTo>
                    <a:pt x="0" y="6955"/>
                  </a:lnTo>
                  <a:lnTo>
                    <a:pt x="20866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8" name="图形 2">
              <a:extLst>
                <a:ext uri="{FF2B5EF4-FFF2-40B4-BE49-F238E27FC236}">
                  <a16:creationId xmlns:a16="http://schemas.microsoft.com/office/drawing/2014/main" id="{DCF2BAFB-5919-52DB-7AE0-0110AD303D99}"/>
                </a:ext>
              </a:extLst>
            </p:cNvPr>
            <p:cNvSpPr/>
            <p:nvPr/>
          </p:nvSpPr>
          <p:spPr>
            <a:xfrm>
              <a:off x="7205381" y="3950653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0 h 6955"/>
                <a:gd name="connsiteX2" fmla="*/ 6955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0"/>
                  </a:ln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9" name="图形 2">
              <a:extLst>
                <a:ext uri="{FF2B5EF4-FFF2-40B4-BE49-F238E27FC236}">
                  <a16:creationId xmlns:a16="http://schemas.microsoft.com/office/drawing/2014/main" id="{B91488A6-978C-E2E0-2D9B-1FDAFB816543}"/>
                </a:ext>
              </a:extLst>
            </p:cNvPr>
            <p:cNvSpPr/>
            <p:nvPr/>
          </p:nvSpPr>
          <p:spPr>
            <a:xfrm>
              <a:off x="7337533" y="2830837"/>
              <a:ext cx="13910" cy="13910"/>
            </a:xfrm>
            <a:custGeom>
              <a:avLst/>
              <a:gdLst>
                <a:gd name="connsiteX0" fmla="*/ 13911 w 13910"/>
                <a:gd name="connsiteY0" fmla="*/ 0 h 13910"/>
                <a:gd name="connsiteX1" fmla="*/ 13911 w 13910"/>
                <a:gd name="connsiteY1" fmla="*/ 13911 h 13910"/>
                <a:gd name="connsiteX2" fmla="*/ 0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13911" y="0"/>
                  </a:moveTo>
                  <a:lnTo>
                    <a:pt x="13911" y="13911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30" name="图形 2">
              <a:extLst>
                <a:ext uri="{FF2B5EF4-FFF2-40B4-BE49-F238E27FC236}">
                  <a16:creationId xmlns:a16="http://schemas.microsoft.com/office/drawing/2014/main" id="{D1B66B98-8F45-03E9-A15B-322862E8A16D}"/>
                </a:ext>
              </a:extLst>
            </p:cNvPr>
            <p:cNvSpPr/>
            <p:nvPr/>
          </p:nvSpPr>
          <p:spPr>
            <a:xfrm>
              <a:off x="7420998" y="3004722"/>
              <a:ext cx="13910" cy="6955"/>
            </a:xfrm>
            <a:custGeom>
              <a:avLst/>
              <a:gdLst>
                <a:gd name="connsiteX0" fmla="*/ 0 w 13910"/>
                <a:gd name="connsiteY0" fmla="*/ 6955 h 6955"/>
                <a:gd name="connsiteX1" fmla="*/ 13911 w 13910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10" h="6955">
                  <a:moveTo>
                    <a:pt x="0" y="6955"/>
                  </a:move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31" name="图形 2">
              <a:extLst>
                <a:ext uri="{FF2B5EF4-FFF2-40B4-BE49-F238E27FC236}">
                  <a16:creationId xmlns:a16="http://schemas.microsoft.com/office/drawing/2014/main" id="{790E7830-F351-24CE-CEB7-C179BEC36A38}"/>
                </a:ext>
              </a:extLst>
            </p:cNvPr>
            <p:cNvSpPr/>
            <p:nvPr/>
          </p:nvSpPr>
          <p:spPr>
            <a:xfrm>
              <a:off x="7358400" y="3275981"/>
              <a:ext cx="20866" cy="13910"/>
            </a:xfrm>
            <a:custGeom>
              <a:avLst/>
              <a:gdLst>
                <a:gd name="connsiteX0" fmla="*/ 6955 w 20866"/>
                <a:gd name="connsiteY0" fmla="*/ 13911 h 13910"/>
                <a:gd name="connsiteX1" fmla="*/ 0 w 20866"/>
                <a:gd name="connsiteY1" fmla="*/ 0 h 13910"/>
                <a:gd name="connsiteX2" fmla="*/ 20866 w 20866"/>
                <a:gd name="connsiteY2" fmla="*/ 0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66" h="13910">
                  <a:moveTo>
                    <a:pt x="6955" y="13911"/>
                  </a:moveTo>
                  <a:lnTo>
                    <a:pt x="0" y="0"/>
                  </a:lnTo>
                  <a:lnTo>
                    <a:pt x="20866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32" name="图形 2">
              <a:extLst>
                <a:ext uri="{FF2B5EF4-FFF2-40B4-BE49-F238E27FC236}">
                  <a16:creationId xmlns:a16="http://schemas.microsoft.com/office/drawing/2014/main" id="{3081D784-C18C-6B55-59AB-977EE2ADE09D}"/>
                </a:ext>
              </a:extLst>
            </p:cNvPr>
            <p:cNvSpPr/>
            <p:nvPr/>
          </p:nvSpPr>
          <p:spPr>
            <a:xfrm>
              <a:off x="7101051" y="3568107"/>
              <a:ext cx="20866" cy="13910"/>
            </a:xfrm>
            <a:custGeom>
              <a:avLst/>
              <a:gdLst>
                <a:gd name="connsiteX0" fmla="*/ 0 w 20866"/>
                <a:gd name="connsiteY0" fmla="*/ 6955 h 13910"/>
                <a:gd name="connsiteX1" fmla="*/ 20866 w 20866"/>
                <a:gd name="connsiteY1" fmla="*/ 0 h 13910"/>
                <a:gd name="connsiteX2" fmla="*/ 0 w 20866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66" h="13910">
                  <a:moveTo>
                    <a:pt x="0" y="6955"/>
                  </a:moveTo>
                  <a:lnTo>
                    <a:pt x="20866" y="0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33" name="图形 2">
              <a:extLst>
                <a:ext uri="{FF2B5EF4-FFF2-40B4-BE49-F238E27FC236}">
                  <a16:creationId xmlns:a16="http://schemas.microsoft.com/office/drawing/2014/main" id="{93719B6E-F361-5447-4762-BCCA52AB491A}"/>
                </a:ext>
              </a:extLst>
            </p:cNvPr>
            <p:cNvSpPr/>
            <p:nvPr/>
          </p:nvSpPr>
          <p:spPr>
            <a:xfrm>
              <a:off x="6878479" y="3811545"/>
              <a:ext cx="6955" cy="6955"/>
            </a:xfrm>
            <a:custGeom>
              <a:avLst/>
              <a:gdLst>
                <a:gd name="connsiteX0" fmla="*/ 0 w 6955"/>
                <a:gd name="connsiteY0" fmla="*/ 0 h 6955"/>
                <a:gd name="connsiteX1" fmla="*/ 6955 w 6955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0"/>
                  </a:moveTo>
                  <a:lnTo>
                    <a:pt x="6955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34" name="图形 2">
              <a:extLst>
                <a:ext uri="{FF2B5EF4-FFF2-40B4-BE49-F238E27FC236}">
                  <a16:creationId xmlns:a16="http://schemas.microsoft.com/office/drawing/2014/main" id="{21FDE676-AB67-FCE0-CE5A-64FDD2CF1006}"/>
                </a:ext>
              </a:extLst>
            </p:cNvPr>
            <p:cNvSpPr/>
            <p:nvPr/>
          </p:nvSpPr>
          <p:spPr>
            <a:xfrm>
              <a:off x="7101051" y="3136874"/>
              <a:ext cx="6955" cy="6955"/>
            </a:xfrm>
            <a:custGeom>
              <a:avLst/>
              <a:gdLst>
                <a:gd name="connsiteX0" fmla="*/ 0 w 6955"/>
                <a:gd name="connsiteY0" fmla="*/ 0 h 6955"/>
                <a:gd name="connsiteX1" fmla="*/ 6955 w 6955"/>
                <a:gd name="connsiteY1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0"/>
                  </a:move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35" name="图形 2">
              <a:extLst>
                <a:ext uri="{FF2B5EF4-FFF2-40B4-BE49-F238E27FC236}">
                  <a16:creationId xmlns:a16="http://schemas.microsoft.com/office/drawing/2014/main" id="{8B4DB333-34AC-E39B-9D79-B763D64D632F}"/>
                </a:ext>
              </a:extLst>
            </p:cNvPr>
            <p:cNvSpPr/>
            <p:nvPr/>
          </p:nvSpPr>
          <p:spPr>
            <a:xfrm>
              <a:off x="7622704" y="2907346"/>
              <a:ext cx="13910" cy="13910"/>
            </a:xfrm>
            <a:custGeom>
              <a:avLst/>
              <a:gdLst>
                <a:gd name="connsiteX0" fmla="*/ 0 w 13910"/>
                <a:gd name="connsiteY0" fmla="*/ 13911 h 13910"/>
                <a:gd name="connsiteX1" fmla="*/ 13911 w 13910"/>
                <a:gd name="connsiteY1" fmla="*/ 0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10" h="13910">
                  <a:moveTo>
                    <a:pt x="0" y="13911"/>
                  </a:move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45" name="图形 2">
              <a:extLst>
                <a:ext uri="{FF2B5EF4-FFF2-40B4-BE49-F238E27FC236}">
                  <a16:creationId xmlns:a16="http://schemas.microsoft.com/office/drawing/2014/main" id="{9F5D929C-20C4-586A-BD30-C13ECF893E3E}"/>
                </a:ext>
              </a:extLst>
            </p:cNvPr>
            <p:cNvSpPr/>
            <p:nvPr/>
          </p:nvSpPr>
          <p:spPr>
            <a:xfrm>
              <a:off x="7407087" y="2969945"/>
              <a:ext cx="13910" cy="20866"/>
            </a:xfrm>
            <a:custGeom>
              <a:avLst/>
              <a:gdLst>
                <a:gd name="connsiteX0" fmla="*/ 6955 w 13910"/>
                <a:gd name="connsiteY0" fmla="*/ 20866 h 20866"/>
                <a:gd name="connsiteX1" fmla="*/ 0 w 13910"/>
                <a:gd name="connsiteY1" fmla="*/ 13911 h 20866"/>
                <a:gd name="connsiteX2" fmla="*/ 13911 w 13910"/>
                <a:gd name="connsiteY2" fmla="*/ 0 h 20866"/>
                <a:gd name="connsiteX3" fmla="*/ 13911 w 13910"/>
                <a:gd name="connsiteY3" fmla="*/ 13911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0" h="20866">
                  <a:moveTo>
                    <a:pt x="6955" y="20866"/>
                  </a:moveTo>
                  <a:lnTo>
                    <a:pt x="0" y="13911"/>
                  </a:lnTo>
                  <a:lnTo>
                    <a:pt x="13911" y="0"/>
                  </a:lnTo>
                  <a:lnTo>
                    <a:pt x="13911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47" name="图形 2">
              <a:extLst>
                <a:ext uri="{FF2B5EF4-FFF2-40B4-BE49-F238E27FC236}">
                  <a16:creationId xmlns:a16="http://schemas.microsoft.com/office/drawing/2014/main" id="{E4D725D5-E607-C734-783A-BC696A933ABC}"/>
                </a:ext>
              </a:extLst>
            </p:cNvPr>
            <p:cNvSpPr/>
            <p:nvPr/>
          </p:nvSpPr>
          <p:spPr>
            <a:xfrm>
              <a:off x="7108006" y="3575062"/>
              <a:ext cx="20866" cy="20866"/>
            </a:xfrm>
            <a:custGeom>
              <a:avLst/>
              <a:gdLst>
                <a:gd name="connsiteX0" fmla="*/ 0 w 20866"/>
                <a:gd name="connsiteY0" fmla="*/ 6955 h 20866"/>
                <a:gd name="connsiteX1" fmla="*/ 13911 w 20866"/>
                <a:gd name="connsiteY1" fmla="*/ 0 h 20866"/>
                <a:gd name="connsiteX2" fmla="*/ 20866 w 20866"/>
                <a:gd name="connsiteY2" fmla="*/ 13911 h 20866"/>
                <a:gd name="connsiteX3" fmla="*/ 0 w 20866"/>
                <a:gd name="connsiteY3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20866">
                  <a:moveTo>
                    <a:pt x="0" y="6955"/>
                  </a:moveTo>
                  <a:lnTo>
                    <a:pt x="13911" y="0"/>
                  </a:lnTo>
                  <a:lnTo>
                    <a:pt x="20866" y="13911"/>
                  </a:lnTo>
                  <a:lnTo>
                    <a:pt x="0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48" name="图形 2">
              <a:extLst>
                <a:ext uri="{FF2B5EF4-FFF2-40B4-BE49-F238E27FC236}">
                  <a16:creationId xmlns:a16="http://schemas.microsoft.com/office/drawing/2014/main" id="{B8651D8D-513E-44AA-021C-8343B6CAF764}"/>
                </a:ext>
              </a:extLst>
            </p:cNvPr>
            <p:cNvSpPr/>
            <p:nvPr/>
          </p:nvSpPr>
          <p:spPr>
            <a:xfrm>
              <a:off x="7045408" y="3575062"/>
              <a:ext cx="13910" cy="13910"/>
            </a:xfrm>
            <a:custGeom>
              <a:avLst/>
              <a:gdLst>
                <a:gd name="connsiteX0" fmla="*/ 0 w 13910"/>
                <a:gd name="connsiteY0" fmla="*/ 6955 h 13910"/>
                <a:gd name="connsiteX1" fmla="*/ 13911 w 13910"/>
                <a:gd name="connsiteY1" fmla="*/ 0 h 13910"/>
                <a:gd name="connsiteX2" fmla="*/ 6955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0" y="6955"/>
                  </a:moveTo>
                  <a:lnTo>
                    <a:pt x="13911" y="0"/>
                  </a:lnTo>
                  <a:lnTo>
                    <a:pt x="6955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49" name="图形 2">
              <a:extLst>
                <a:ext uri="{FF2B5EF4-FFF2-40B4-BE49-F238E27FC236}">
                  <a16:creationId xmlns:a16="http://schemas.microsoft.com/office/drawing/2014/main" id="{2E1EADE3-160E-606A-2511-DB83CB121B14}"/>
                </a:ext>
              </a:extLst>
            </p:cNvPr>
            <p:cNvSpPr/>
            <p:nvPr/>
          </p:nvSpPr>
          <p:spPr>
            <a:xfrm>
              <a:off x="5529136" y="4340154"/>
              <a:ext cx="438188" cy="479920"/>
            </a:xfrm>
            <a:custGeom>
              <a:avLst/>
              <a:gdLst>
                <a:gd name="connsiteX0" fmla="*/ 146063 w 438188"/>
                <a:gd name="connsiteY0" fmla="*/ 479921 h 479920"/>
                <a:gd name="connsiteX1" fmla="*/ 97375 w 438188"/>
                <a:gd name="connsiteY1" fmla="*/ 472966 h 479920"/>
                <a:gd name="connsiteX2" fmla="*/ 69554 w 438188"/>
                <a:gd name="connsiteY2" fmla="*/ 452099 h 479920"/>
                <a:gd name="connsiteX3" fmla="*/ 69554 w 438188"/>
                <a:gd name="connsiteY3" fmla="*/ 396456 h 479920"/>
                <a:gd name="connsiteX4" fmla="*/ 27822 w 438188"/>
                <a:gd name="connsiteY4" fmla="*/ 361680 h 479920"/>
                <a:gd name="connsiteX5" fmla="*/ 27822 w 438188"/>
                <a:gd name="connsiteY5" fmla="*/ 326903 h 479920"/>
                <a:gd name="connsiteX6" fmla="*/ 0 w 438188"/>
                <a:gd name="connsiteY6" fmla="*/ 306037 h 479920"/>
                <a:gd name="connsiteX7" fmla="*/ 6955 w 438188"/>
                <a:gd name="connsiteY7" fmla="*/ 285170 h 479920"/>
                <a:gd name="connsiteX8" fmla="*/ 34777 w 438188"/>
                <a:gd name="connsiteY8" fmla="*/ 285170 h 479920"/>
                <a:gd name="connsiteX9" fmla="*/ 69554 w 438188"/>
                <a:gd name="connsiteY9" fmla="*/ 229527 h 479920"/>
                <a:gd name="connsiteX10" fmla="*/ 48688 w 438188"/>
                <a:gd name="connsiteY10" fmla="*/ 159974 h 479920"/>
                <a:gd name="connsiteX11" fmla="*/ 69554 w 438188"/>
                <a:gd name="connsiteY11" fmla="*/ 111286 h 479920"/>
                <a:gd name="connsiteX12" fmla="*/ 69554 w 438188"/>
                <a:gd name="connsiteY12" fmla="*/ 62598 h 479920"/>
                <a:gd name="connsiteX13" fmla="*/ 48688 w 438188"/>
                <a:gd name="connsiteY13" fmla="*/ 55643 h 479920"/>
                <a:gd name="connsiteX14" fmla="*/ 27822 w 438188"/>
                <a:gd name="connsiteY14" fmla="*/ 20866 h 479920"/>
                <a:gd name="connsiteX15" fmla="*/ 69554 w 438188"/>
                <a:gd name="connsiteY15" fmla="*/ 34777 h 479920"/>
                <a:gd name="connsiteX16" fmla="*/ 76509 w 438188"/>
                <a:gd name="connsiteY16" fmla="*/ 55643 h 479920"/>
                <a:gd name="connsiteX17" fmla="*/ 104331 w 438188"/>
                <a:gd name="connsiteY17" fmla="*/ 41732 h 479920"/>
                <a:gd name="connsiteX18" fmla="*/ 104331 w 438188"/>
                <a:gd name="connsiteY18" fmla="*/ 27822 h 479920"/>
                <a:gd name="connsiteX19" fmla="*/ 118241 w 438188"/>
                <a:gd name="connsiteY19" fmla="*/ 27822 h 479920"/>
                <a:gd name="connsiteX20" fmla="*/ 97375 w 438188"/>
                <a:gd name="connsiteY20" fmla="*/ 6955 h 479920"/>
                <a:gd name="connsiteX21" fmla="*/ 104331 w 438188"/>
                <a:gd name="connsiteY21" fmla="*/ 0 h 479920"/>
                <a:gd name="connsiteX22" fmla="*/ 139108 w 438188"/>
                <a:gd name="connsiteY22" fmla="*/ 0 h 479920"/>
                <a:gd name="connsiteX23" fmla="*/ 139108 w 438188"/>
                <a:gd name="connsiteY23" fmla="*/ 20866 h 479920"/>
                <a:gd name="connsiteX24" fmla="*/ 159974 w 438188"/>
                <a:gd name="connsiteY24" fmla="*/ 34777 h 479920"/>
                <a:gd name="connsiteX25" fmla="*/ 166929 w 438188"/>
                <a:gd name="connsiteY25" fmla="*/ 27822 h 479920"/>
                <a:gd name="connsiteX26" fmla="*/ 173884 w 438188"/>
                <a:gd name="connsiteY26" fmla="*/ 48688 h 479920"/>
                <a:gd name="connsiteX27" fmla="*/ 229527 w 438188"/>
                <a:gd name="connsiteY27" fmla="*/ 6955 h 479920"/>
                <a:gd name="connsiteX28" fmla="*/ 278215 w 438188"/>
                <a:gd name="connsiteY28" fmla="*/ 6955 h 479920"/>
                <a:gd name="connsiteX29" fmla="*/ 278215 w 438188"/>
                <a:gd name="connsiteY29" fmla="*/ 34777 h 479920"/>
                <a:gd name="connsiteX30" fmla="*/ 306037 w 438188"/>
                <a:gd name="connsiteY30" fmla="*/ 48688 h 479920"/>
                <a:gd name="connsiteX31" fmla="*/ 312992 w 438188"/>
                <a:gd name="connsiteY31" fmla="*/ 76509 h 479920"/>
                <a:gd name="connsiteX32" fmla="*/ 361680 w 438188"/>
                <a:gd name="connsiteY32" fmla="*/ 69554 h 479920"/>
                <a:gd name="connsiteX33" fmla="*/ 396456 w 438188"/>
                <a:gd name="connsiteY33" fmla="*/ 104331 h 479920"/>
                <a:gd name="connsiteX34" fmla="*/ 396456 w 438188"/>
                <a:gd name="connsiteY34" fmla="*/ 118241 h 479920"/>
                <a:gd name="connsiteX35" fmla="*/ 410367 w 438188"/>
                <a:gd name="connsiteY35" fmla="*/ 118241 h 479920"/>
                <a:gd name="connsiteX36" fmla="*/ 403412 w 438188"/>
                <a:gd name="connsiteY36" fmla="*/ 146063 h 479920"/>
                <a:gd name="connsiteX37" fmla="*/ 389501 w 438188"/>
                <a:gd name="connsiteY37" fmla="*/ 153018 h 479920"/>
                <a:gd name="connsiteX38" fmla="*/ 389501 w 438188"/>
                <a:gd name="connsiteY38" fmla="*/ 166929 h 479920"/>
                <a:gd name="connsiteX39" fmla="*/ 403412 w 438188"/>
                <a:gd name="connsiteY39" fmla="*/ 166929 h 479920"/>
                <a:gd name="connsiteX40" fmla="*/ 389501 w 438188"/>
                <a:gd name="connsiteY40" fmla="*/ 201706 h 479920"/>
                <a:gd name="connsiteX41" fmla="*/ 410367 w 438188"/>
                <a:gd name="connsiteY41" fmla="*/ 215617 h 479920"/>
                <a:gd name="connsiteX42" fmla="*/ 417323 w 438188"/>
                <a:gd name="connsiteY42" fmla="*/ 264304 h 479920"/>
                <a:gd name="connsiteX43" fmla="*/ 396456 w 438188"/>
                <a:gd name="connsiteY43" fmla="*/ 292126 h 479920"/>
                <a:gd name="connsiteX44" fmla="*/ 410367 w 438188"/>
                <a:gd name="connsiteY44" fmla="*/ 292126 h 479920"/>
                <a:gd name="connsiteX45" fmla="*/ 410367 w 438188"/>
                <a:gd name="connsiteY45" fmla="*/ 306037 h 479920"/>
                <a:gd name="connsiteX46" fmla="*/ 438189 w 438188"/>
                <a:gd name="connsiteY46" fmla="*/ 319947 h 479920"/>
                <a:gd name="connsiteX47" fmla="*/ 438189 w 438188"/>
                <a:gd name="connsiteY47" fmla="*/ 361680 h 479920"/>
                <a:gd name="connsiteX48" fmla="*/ 319947 w 438188"/>
                <a:gd name="connsiteY48" fmla="*/ 382546 h 479920"/>
                <a:gd name="connsiteX49" fmla="*/ 257349 w 438188"/>
                <a:gd name="connsiteY49" fmla="*/ 340813 h 479920"/>
                <a:gd name="connsiteX50" fmla="*/ 236483 w 438188"/>
                <a:gd name="connsiteY50" fmla="*/ 312992 h 479920"/>
                <a:gd name="connsiteX51" fmla="*/ 180840 w 438188"/>
                <a:gd name="connsiteY51" fmla="*/ 368635 h 479920"/>
                <a:gd name="connsiteX52" fmla="*/ 153018 w 438188"/>
                <a:gd name="connsiteY52" fmla="*/ 452099 h 47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38188" h="479920">
                  <a:moveTo>
                    <a:pt x="146063" y="479921"/>
                  </a:moveTo>
                  <a:lnTo>
                    <a:pt x="97375" y="472966"/>
                  </a:lnTo>
                  <a:lnTo>
                    <a:pt x="69554" y="452099"/>
                  </a:lnTo>
                  <a:lnTo>
                    <a:pt x="69554" y="396456"/>
                  </a:lnTo>
                  <a:lnTo>
                    <a:pt x="27822" y="361680"/>
                  </a:lnTo>
                  <a:lnTo>
                    <a:pt x="27822" y="326903"/>
                  </a:lnTo>
                  <a:lnTo>
                    <a:pt x="0" y="306037"/>
                  </a:lnTo>
                  <a:lnTo>
                    <a:pt x="6955" y="285170"/>
                  </a:lnTo>
                  <a:lnTo>
                    <a:pt x="34777" y="285170"/>
                  </a:lnTo>
                  <a:lnTo>
                    <a:pt x="69554" y="229527"/>
                  </a:lnTo>
                  <a:lnTo>
                    <a:pt x="48688" y="159974"/>
                  </a:lnTo>
                  <a:lnTo>
                    <a:pt x="69554" y="111286"/>
                  </a:lnTo>
                  <a:lnTo>
                    <a:pt x="69554" y="62598"/>
                  </a:lnTo>
                  <a:lnTo>
                    <a:pt x="48688" y="55643"/>
                  </a:lnTo>
                  <a:lnTo>
                    <a:pt x="27822" y="20866"/>
                  </a:lnTo>
                  <a:lnTo>
                    <a:pt x="69554" y="34777"/>
                  </a:lnTo>
                  <a:lnTo>
                    <a:pt x="76509" y="55643"/>
                  </a:lnTo>
                  <a:lnTo>
                    <a:pt x="104331" y="41732"/>
                  </a:lnTo>
                  <a:lnTo>
                    <a:pt x="104331" y="27822"/>
                  </a:lnTo>
                  <a:lnTo>
                    <a:pt x="118241" y="27822"/>
                  </a:lnTo>
                  <a:lnTo>
                    <a:pt x="97375" y="6955"/>
                  </a:lnTo>
                  <a:lnTo>
                    <a:pt x="104331" y="0"/>
                  </a:lnTo>
                  <a:lnTo>
                    <a:pt x="139108" y="0"/>
                  </a:lnTo>
                  <a:lnTo>
                    <a:pt x="139108" y="20866"/>
                  </a:lnTo>
                  <a:lnTo>
                    <a:pt x="159974" y="34777"/>
                  </a:lnTo>
                  <a:lnTo>
                    <a:pt x="166929" y="27822"/>
                  </a:lnTo>
                  <a:lnTo>
                    <a:pt x="173884" y="48688"/>
                  </a:lnTo>
                  <a:lnTo>
                    <a:pt x="229527" y="6955"/>
                  </a:lnTo>
                  <a:lnTo>
                    <a:pt x="278215" y="6955"/>
                  </a:lnTo>
                  <a:lnTo>
                    <a:pt x="278215" y="34777"/>
                  </a:lnTo>
                  <a:lnTo>
                    <a:pt x="306037" y="48688"/>
                  </a:lnTo>
                  <a:lnTo>
                    <a:pt x="312992" y="76509"/>
                  </a:lnTo>
                  <a:lnTo>
                    <a:pt x="361680" y="69554"/>
                  </a:lnTo>
                  <a:lnTo>
                    <a:pt x="396456" y="104331"/>
                  </a:lnTo>
                  <a:lnTo>
                    <a:pt x="396456" y="118241"/>
                  </a:lnTo>
                  <a:lnTo>
                    <a:pt x="410367" y="118241"/>
                  </a:lnTo>
                  <a:lnTo>
                    <a:pt x="403412" y="146063"/>
                  </a:lnTo>
                  <a:lnTo>
                    <a:pt x="389501" y="153018"/>
                  </a:lnTo>
                  <a:lnTo>
                    <a:pt x="389501" y="166929"/>
                  </a:lnTo>
                  <a:lnTo>
                    <a:pt x="403412" y="166929"/>
                  </a:lnTo>
                  <a:lnTo>
                    <a:pt x="389501" y="201706"/>
                  </a:lnTo>
                  <a:lnTo>
                    <a:pt x="410367" y="215617"/>
                  </a:lnTo>
                  <a:lnTo>
                    <a:pt x="417323" y="264304"/>
                  </a:lnTo>
                  <a:lnTo>
                    <a:pt x="396456" y="292126"/>
                  </a:lnTo>
                  <a:lnTo>
                    <a:pt x="410367" y="292126"/>
                  </a:lnTo>
                  <a:lnTo>
                    <a:pt x="410367" y="306037"/>
                  </a:lnTo>
                  <a:lnTo>
                    <a:pt x="438189" y="319947"/>
                  </a:lnTo>
                  <a:lnTo>
                    <a:pt x="438189" y="361680"/>
                  </a:lnTo>
                  <a:lnTo>
                    <a:pt x="319947" y="382546"/>
                  </a:lnTo>
                  <a:lnTo>
                    <a:pt x="257349" y="340813"/>
                  </a:lnTo>
                  <a:lnTo>
                    <a:pt x="236483" y="312992"/>
                  </a:lnTo>
                  <a:lnTo>
                    <a:pt x="180840" y="368635"/>
                  </a:lnTo>
                  <a:lnTo>
                    <a:pt x="153018" y="452099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50" name="图形 2">
              <a:extLst>
                <a:ext uri="{FF2B5EF4-FFF2-40B4-BE49-F238E27FC236}">
                  <a16:creationId xmlns:a16="http://schemas.microsoft.com/office/drawing/2014/main" id="{F4AAA098-DC3C-0DC8-BDCE-17F06DB61E1E}"/>
                </a:ext>
              </a:extLst>
            </p:cNvPr>
            <p:cNvSpPr/>
            <p:nvPr/>
          </p:nvSpPr>
          <p:spPr>
            <a:xfrm>
              <a:off x="5696065" y="4674012"/>
              <a:ext cx="125196" cy="139107"/>
            </a:xfrm>
            <a:custGeom>
              <a:avLst/>
              <a:gdLst>
                <a:gd name="connsiteX0" fmla="*/ 118241 w 125196"/>
                <a:gd name="connsiteY0" fmla="*/ 55643 h 139107"/>
                <a:gd name="connsiteX1" fmla="*/ 125197 w 125196"/>
                <a:gd name="connsiteY1" fmla="*/ 83465 h 139107"/>
                <a:gd name="connsiteX2" fmla="*/ 62598 w 125196"/>
                <a:gd name="connsiteY2" fmla="*/ 139108 h 139107"/>
                <a:gd name="connsiteX3" fmla="*/ 13911 w 125196"/>
                <a:gd name="connsiteY3" fmla="*/ 132152 h 139107"/>
                <a:gd name="connsiteX4" fmla="*/ 0 w 125196"/>
                <a:gd name="connsiteY4" fmla="*/ 104331 h 139107"/>
                <a:gd name="connsiteX5" fmla="*/ 13911 w 125196"/>
                <a:gd name="connsiteY5" fmla="*/ 27822 h 139107"/>
                <a:gd name="connsiteX6" fmla="*/ 34777 w 125196"/>
                <a:gd name="connsiteY6" fmla="*/ 6955 h 139107"/>
                <a:gd name="connsiteX7" fmla="*/ 62598 w 125196"/>
                <a:gd name="connsiteY7" fmla="*/ 0 h 139107"/>
                <a:gd name="connsiteX8" fmla="*/ 118241 w 125196"/>
                <a:gd name="connsiteY8" fmla="*/ 34777 h 13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96" h="139107">
                  <a:moveTo>
                    <a:pt x="118241" y="55643"/>
                  </a:moveTo>
                  <a:lnTo>
                    <a:pt x="125197" y="83465"/>
                  </a:lnTo>
                  <a:lnTo>
                    <a:pt x="62598" y="139108"/>
                  </a:lnTo>
                  <a:lnTo>
                    <a:pt x="13911" y="132152"/>
                  </a:lnTo>
                  <a:lnTo>
                    <a:pt x="0" y="104331"/>
                  </a:lnTo>
                  <a:lnTo>
                    <a:pt x="13911" y="27822"/>
                  </a:lnTo>
                  <a:lnTo>
                    <a:pt x="34777" y="6955"/>
                  </a:lnTo>
                  <a:lnTo>
                    <a:pt x="62598" y="0"/>
                  </a:lnTo>
                  <a:lnTo>
                    <a:pt x="118241" y="34777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51" name="图形 2">
              <a:extLst>
                <a:ext uri="{FF2B5EF4-FFF2-40B4-BE49-F238E27FC236}">
                  <a16:creationId xmlns:a16="http://schemas.microsoft.com/office/drawing/2014/main" id="{BEACA699-E2E6-0B4C-B934-69169AFD5E02}"/>
                </a:ext>
              </a:extLst>
            </p:cNvPr>
            <p:cNvSpPr/>
            <p:nvPr/>
          </p:nvSpPr>
          <p:spPr>
            <a:xfrm>
              <a:off x="5974280" y="4680967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0 h 6955"/>
                <a:gd name="connsiteX2" fmla="*/ 0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0"/>
                  </a:lnTo>
                  <a:lnTo>
                    <a:pt x="0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52" name="图形 2">
              <a:extLst>
                <a:ext uri="{FF2B5EF4-FFF2-40B4-BE49-F238E27FC236}">
                  <a16:creationId xmlns:a16="http://schemas.microsoft.com/office/drawing/2014/main" id="{3ECA63E9-2212-8376-B994-BDD45F87937D}"/>
                </a:ext>
              </a:extLst>
            </p:cNvPr>
            <p:cNvSpPr/>
            <p:nvPr/>
          </p:nvSpPr>
          <p:spPr>
            <a:xfrm>
              <a:off x="5682154" y="4785298"/>
              <a:ext cx="20866" cy="13910"/>
            </a:xfrm>
            <a:custGeom>
              <a:avLst/>
              <a:gdLst>
                <a:gd name="connsiteX0" fmla="*/ 13911 w 20866"/>
                <a:gd name="connsiteY0" fmla="*/ 13911 h 13910"/>
                <a:gd name="connsiteX1" fmla="*/ 0 w 20866"/>
                <a:gd name="connsiteY1" fmla="*/ 6955 h 13910"/>
                <a:gd name="connsiteX2" fmla="*/ 20866 w 20866"/>
                <a:gd name="connsiteY2" fmla="*/ 0 h 13910"/>
                <a:gd name="connsiteX3" fmla="*/ 20866 w 20866"/>
                <a:gd name="connsiteY3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13910">
                  <a:moveTo>
                    <a:pt x="13911" y="13911"/>
                  </a:moveTo>
                  <a:lnTo>
                    <a:pt x="0" y="6955"/>
                  </a:lnTo>
                  <a:lnTo>
                    <a:pt x="20866" y="0"/>
                  </a:lnTo>
                  <a:lnTo>
                    <a:pt x="20866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53" name="图形 2">
              <a:extLst>
                <a:ext uri="{FF2B5EF4-FFF2-40B4-BE49-F238E27FC236}">
                  <a16:creationId xmlns:a16="http://schemas.microsoft.com/office/drawing/2014/main" id="{6E586CF1-75D2-626D-6563-2359FF948B78}"/>
                </a:ext>
              </a:extLst>
            </p:cNvPr>
            <p:cNvSpPr/>
            <p:nvPr/>
          </p:nvSpPr>
          <p:spPr>
            <a:xfrm>
              <a:off x="6043834" y="3491598"/>
              <a:ext cx="827689" cy="737269"/>
            </a:xfrm>
            <a:custGeom>
              <a:avLst/>
              <a:gdLst>
                <a:gd name="connsiteX0" fmla="*/ 382546 w 827689"/>
                <a:gd name="connsiteY0" fmla="*/ 514698 h 737269"/>
                <a:gd name="connsiteX1" fmla="*/ 368635 w 827689"/>
                <a:gd name="connsiteY1" fmla="*/ 514698 h 737269"/>
                <a:gd name="connsiteX2" fmla="*/ 368635 w 827689"/>
                <a:gd name="connsiteY2" fmla="*/ 528609 h 737269"/>
                <a:gd name="connsiteX3" fmla="*/ 347769 w 827689"/>
                <a:gd name="connsiteY3" fmla="*/ 535564 h 737269"/>
                <a:gd name="connsiteX4" fmla="*/ 306037 w 827689"/>
                <a:gd name="connsiteY4" fmla="*/ 535564 h 737269"/>
                <a:gd name="connsiteX5" fmla="*/ 257349 w 827689"/>
                <a:gd name="connsiteY5" fmla="*/ 570341 h 737269"/>
                <a:gd name="connsiteX6" fmla="*/ 250394 w 827689"/>
                <a:gd name="connsiteY6" fmla="*/ 563385 h 737269"/>
                <a:gd name="connsiteX7" fmla="*/ 222572 w 827689"/>
                <a:gd name="connsiteY7" fmla="*/ 598162 h 737269"/>
                <a:gd name="connsiteX8" fmla="*/ 208661 w 827689"/>
                <a:gd name="connsiteY8" fmla="*/ 598162 h 737269"/>
                <a:gd name="connsiteX9" fmla="*/ 194751 w 827689"/>
                <a:gd name="connsiteY9" fmla="*/ 563385 h 737269"/>
                <a:gd name="connsiteX10" fmla="*/ 208661 w 827689"/>
                <a:gd name="connsiteY10" fmla="*/ 542519 h 737269"/>
                <a:gd name="connsiteX11" fmla="*/ 201706 w 827689"/>
                <a:gd name="connsiteY11" fmla="*/ 507742 h 737269"/>
                <a:gd name="connsiteX12" fmla="*/ 215617 w 827689"/>
                <a:gd name="connsiteY12" fmla="*/ 493832 h 737269"/>
                <a:gd name="connsiteX13" fmla="*/ 166929 w 827689"/>
                <a:gd name="connsiteY13" fmla="*/ 486876 h 737269"/>
                <a:gd name="connsiteX14" fmla="*/ 187795 w 827689"/>
                <a:gd name="connsiteY14" fmla="*/ 466010 h 737269"/>
                <a:gd name="connsiteX15" fmla="*/ 173884 w 827689"/>
                <a:gd name="connsiteY15" fmla="*/ 452099 h 737269"/>
                <a:gd name="connsiteX16" fmla="*/ 104331 w 827689"/>
                <a:gd name="connsiteY16" fmla="*/ 452099 h 737269"/>
                <a:gd name="connsiteX17" fmla="*/ 104331 w 827689"/>
                <a:gd name="connsiteY17" fmla="*/ 466010 h 737269"/>
                <a:gd name="connsiteX18" fmla="*/ 69554 w 827689"/>
                <a:gd name="connsiteY18" fmla="*/ 466010 h 737269"/>
                <a:gd name="connsiteX19" fmla="*/ 69554 w 827689"/>
                <a:gd name="connsiteY19" fmla="*/ 431233 h 737269"/>
                <a:gd name="connsiteX20" fmla="*/ 55643 w 827689"/>
                <a:gd name="connsiteY20" fmla="*/ 445144 h 737269"/>
                <a:gd name="connsiteX21" fmla="*/ 48688 w 827689"/>
                <a:gd name="connsiteY21" fmla="*/ 438189 h 737269"/>
                <a:gd name="connsiteX22" fmla="*/ 62598 w 827689"/>
                <a:gd name="connsiteY22" fmla="*/ 396456 h 737269"/>
                <a:gd name="connsiteX23" fmla="*/ 0 w 827689"/>
                <a:gd name="connsiteY23" fmla="*/ 312992 h 737269"/>
                <a:gd name="connsiteX24" fmla="*/ 20866 w 827689"/>
                <a:gd name="connsiteY24" fmla="*/ 278215 h 737269"/>
                <a:gd name="connsiteX25" fmla="*/ 6955 w 827689"/>
                <a:gd name="connsiteY25" fmla="*/ 271260 h 737269"/>
                <a:gd name="connsiteX26" fmla="*/ 6955 w 827689"/>
                <a:gd name="connsiteY26" fmla="*/ 243438 h 737269"/>
                <a:gd name="connsiteX27" fmla="*/ 48688 w 827689"/>
                <a:gd name="connsiteY27" fmla="*/ 194751 h 737269"/>
                <a:gd name="connsiteX28" fmla="*/ 83465 w 827689"/>
                <a:gd name="connsiteY28" fmla="*/ 125197 h 737269"/>
                <a:gd name="connsiteX29" fmla="*/ 62598 w 827689"/>
                <a:gd name="connsiteY29" fmla="*/ 118241 h 737269"/>
                <a:gd name="connsiteX30" fmla="*/ 76509 w 827689"/>
                <a:gd name="connsiteY30" fmla="*/ 104331 h 737269"/>
                <a:gd name="connsiteX31" fmla="*/ 76509 w 827689"/>
                <a:gd name="connsiteY31" fmla="*/ 83465 h 737269"/>
                <a:gd name="connsiteX32" fmla="*/ 104331 w 827689"/>
                <a:gd name="connsiteY32" fmla="*/ 83465 h 737269"/>
                <a:gd name="connsiteX33" fmla="*/ 104331 w 827689"/>
                <a:gd name="connsiteY33" fmla="*/ 69554 h 737269"/>
                <a:gd name="connsiteX34" fmla="*/ 111286 w 827689"/>
                <a:gd name="connsiteY34" fmla="*/ 83465 h 737269"/>
                <a:gd name="connsiteX35" fmla="*/ 118241 w 827689"/>
                <a:gd name="connsiteY35" fmla="*/ 69554 h 737269"/>
                <a:gd name="connsiteX36" fmla="*/ 125197 w 827689"/>
                <a:gd name="connsiteY36" fmla="*/ 76509 h 737269"/>
                <a:gd name="connsiteX37" fmla="*/ 139108 w 827689"/>
                <a:gd name="connsiteY37" fmla="*/ 48688 h 737269"/>
                <a:gd name="connsiteX38" fmla="*/ 153018 w 827689"/>
                <a:gd name="connsiteY38" fmla="*/ 62598 h 737269"/>
                <a:gd name="connsiteX39" fmla="*/ 159974 w 827689"/>
                <a:gd name="connsiteY39" fmla="*/ 48688 h 737269"/>
                <a:gd name="connsiteX40" fmla="*/ 187795 w 827689"/>
                <a:gd name="connsiteY40" fmla="*/ 48688 h 737269"/>
                <a:gd name="connsiteX41" fmla="*/ 222572 w 827689"/>
                <a:gd name="connsiteY41" fmla="*/ 76509 h 737269"/>
                <a:gd name="connsiteX42" fmla="*/ 243438 w 827689"/>
                <a:gd name="connsiteY42" fmla="*/ 62598 h 737269"/>
                <a:gd name="connsiteX43" fmla="*/ 236483 w 827689"/>
                <a:gd name="connsiteY43" fmla="*/ 90420 h 737269"/>
                <a:gd name="connsiteX44" fmla="*/ 264304 w 827689"/>
                <a:gd name="connsiteY44" fmla="*/ 62598 h 737269"/>
                <a:gd name="connsiteX45" fmla="*/ 271260 w 827689"/>
                <a:gd name="connsiteY45" fmla="*/ 69554 h 737269"/>
                <a:gd name="connsiteX46" fmla="*/ 306037 w 827689"/>
                <a:gd name="connsiteY46" fmla="*/ 55643 h 737269"/>
                <a:gd name="connsiteX47" fmla="*/ 319947 w 827689"/>
                <a:gd name="connsiteY47" fmla="*/ 34777 h 737269"/>
                <a:gd name="connsiteX48" fmla="*/ 354724 w 827689"/>
                <a:gd name="connsiteY48" fmla="*/ 55643 h 737269"/>
                <a:gd name="connsiteX49" fmla="*/ 375590 w 827689"/>
                <a:gd name="connsiteY49" fmla="*/ 48688 h 737269"/>
                <a:gd name="connsiteX50" fmla="*/ 375590 w 827689"/>
                <a:gd name="connsiteY50" fmla="*/ 62598 h 737269"/>
                <a:gd name="connsiteX51" fmla="*/ 445144 w 827689"/>
                <a:gd name="connsiteY51" fmla="*/ 0 h 737269"/>
                <a:gd name="connsiteX52" fmla="*/ 438189 w 827689"/>
                <a:gd name="connsiteY52" fmla="*/ 48688 h 737269"/>
                <a:gd name="connsiteX53" fmla="*/ 507742 w 827689"/>
                <a:gd name="connsiteY53" fmla="*/ 13911 h 737269"/>
                <a:gd name="connsiteX54" fmla="*/ 605118 w 827689"/>
                <a:gd name="connsiteY54" fmla="*/ 6955 h 737269"/>
                <a:gd name="connsiteX55" fmla="*/ 619028 w 827689"/>
                <a:gd name="connsiteY55" fmla="*/ 13911 h 737269"/>
                <a:gd name="connsiteX56" fmla="*/ 619028 w 827689"/>
                <a:gd name="connsiteY56" fmla="*/ 27822 h 737269"/>
                <a:gd name="connsiteX57" fmla="*/ 598162 w 827689"/>
                <a:gd name="connsiteY57" fmla="*/ 41732 h 737269"/>
                <a:gd name="connsiteX58" fmla="*/ 619028 w 827689"/>
                <a:gd name="connsiteY58" fmla="*/ 55643 h 737269"/>
                <a:gd name="connsiteX59" fmla="*/ 612073 w 827689"/>
                <a:gd name="connsiteY59" fmla="*/ 76509 h 737269"/>
                <a:gd name="connsiteX60" fmla="*/ 625984 w 827689"/>
                <a:gd name="connsiteY60" fmla="*/ 83465 h 737269"/>
                <a:gd name="connsiteX61" fmla="*/ 612073 w 827689"/>
                <a:gd name="connsiteY61" fmla="*/ 83465 h 737269"/>
                <a:gd name="connsiteX62" fmla="*/ 605118 w 827689"/>
                <a:gd name="connsiteY62" fmla="*/ 125197 h 737269"/>
                <a:gd name="connsiteX63" fmla="*/ 639895 w 827689"/>
                <a:gd name="connsiteY63" fmla="*/ 166929 h 737269"/>
                <a:gd name="connsiteX64" fmla="*/ 625984 w 827689"/>
                <a:gd name="connsiteY64" fmla="*/ 173884 h 737269"/>
                <a:gd name="connsiteX65" fmla="*/ 646850 w 827689"/>
                <a:gd name="connsiteY65" fmla="*/ 201706 h 737269"/>
                <a:gd name="connsiteX66" fmla="*/ 667716 w 827689"/>
                <a:gd name="connsiteY66" fmla="*/ 208661 h 737269"/>
                <a:gd name="connsiteX67" fmla="*/ 688582 w 827689"/>
                <a:gd name="connsiteY67" fmla="*/ 194751 h 737269"/>
                <a:gd name="connsiteX68" fmla="*/ 702493 w 827689"/>
                <a:gd name="connsiteY68" fmla="*/ 229527 h 737269"/>
                <a:gd name="connsiteX69" fmla="*/ 688582 w 827689"/>
                <a:gd name="connsiteY69" fmla="*/ 264304 h 737269"/>
                <a:gd name="connsiteX70" fmla="*/ 674671 w 827689"/>
                <a:gd name="connsiteY70" fmla="*/ 264304 h 737269"/>
                <a:gd name="connsiteX71" fmla="*/ 674671 w 827689"/>
                <a:gd name="connsiteY71" fmla="*/ 285170 h 737269"/>
                <a:gd name="connsiteX72" fmla="*/ 695538 w 827689"/>
                <a:gd name="connsiteY72" fmla="*/ 306037 h 737269"/>
                <a:gd name="connsiteX73" fmla="*/ 660761 w 827689"/>
                <a:gd name="connsiteY73" fmla="*/ 333858 h 737269"/>
                <a:gd name="connsiteX74" fmla="*/ 632939 w 827689"/>
                <a:gd name="connsiteY74" fmla="*/ 319947 h 737269"/>
                <a:gd name="connsiteX75" fmla="*/ 619028 w 827689"/>
                <a:gd name="connsiteY75" fmla="*/ 326903 h 737269"/>
                <a:gd name="connsiteX76" fmla="*/ 612073 w 827689"/>
                <a:gd name="connsiteY76" fmla="*/ 368635 h 737269"/>
                <a:gd name="connsiteX77" fmla="*/ 681627 w 827689"/>
                <a:gd name="connsiteY77" fmla="*/ 389501 h 737269"/>
                <a:gd name="connsiteX78" fmla="*/ 702493 w 827689"/>
                <a:gd name="connsiteY78" fmla="*/ 438189 h 737269"/>
                <a:gd name="connsiteX79" fmla="*/ 709448 w 827689"/>
                <a:gd name="connsiteY79" fmla="*/ 424278 h 737269"/>
                <a:gd name="connsiteX80" fmla="*/ 744225 w 827689"/>
                <a:gd name="connsiteY80" fmla="*/ 424278 h 737269"/>
                <a:gd name="connsiteX81" fmla="*/ 785957 w 827689"/>
                <a:gd name="connsiteY81" fmla="*/ 472966 h 737269"/>
                <a:gd name="connsiteX82" fmla="*/ 827690 w 827689"/>
                <a:gd name="connsiteY82" fmla="*/ 479921 h 737269"/>
                <a:gd name="connsiteX83" fmla="*/ 820734 w 827689"/>
                <a:gd name="connsiteY83" fmla="*/ 507742 h 737269"/>
                <a:gd name="connsiteX84" fmla="*/ 744225 w 827689"/>
                <a:gd name="connsiteY84" fmla="*/ 521653 h 737269"/>
                <a:gd name="connsiteX85" fmla="*/ 765091 w 827689"/>
                <a:gd name="connsiteY85" fmla="*/ 556430 h 737269"/>
                <a:gd name="connsiteX86" fmla="*/ 751181 w 827689"/>
                <a:gd name="connsiteY86" fmla="*/ 577296 h 737269"/>
                <a:gd name="connsiteX87" fmla="*/ 723359 w 827689"/>
                <a:gd name="connsiteY87" fmla="*/ 591207 h 737269"/>
                <a:gd name="connsiteX88" fmla="*/ 695538 w 827689"/>
                <a:gd name="connsiteY88" fmla="*/ 563385 h 737269"/>
                <a:gd name="connsiteX89" fmla="*/ 646850 w 827689"/>
                <a:gd name="connsiteY89" fmla="*/ 577296 h 737269"/>
                <a:gd name="connsiteX90" fmla="*/ 612073 w 827689"/>
                <a:gd name="connsiteY90" fmla="*/ 528609 h 737269"/>
                <a:gd name="connsiteX91" fmla="*/ 591207 w 827689"/>
                <a:gd name="connsiteY91" fmla="*/ 542519 h 737269"/>
                <a:gd name="connsiteX92" fmla="*/ 591207 w 827689"/>
                <a:gd name="connsiteY92" fmla="*/ 577296 h 737269"/>
                <a:gd name="connsiteX93" fmla="*/ 612073 w 827689"/>
                <a:gd name="connsiteY93" fmla="*/ 584252 h 737269"/>
                <a:gd name="connsiteX94" fmla="*/ 619028 w 827689"/>
                <a:gd name="connsiteY94" fmla="*/ 605118 h 737269"/>
                <a:gd name="connsiteX95" fmla="*/ 632939 w 827689"/>
                <a:gd name="connsiteY95" fmla="*/ 605118 h 737269"/>
                <a:gd name="connsiteX96" fmla="*/ 625984 w 827689"/>
                <a:gd name="connsiteY96" fmla="*/ 660761 h 737269"/>
                <a:gd name="connsiteX97" fmla="*/ 612073 w 827689"/>
                <a:gd name="connsiteY97" fmla="*/ 667716 h 737269"/>
                <a:gd name="connsiteX98" fmla="*/ 612073 w 827689"/>
                <a:gd name="connsiteY98" fmla="*/ 695538 h 737269"/>
                <a:gd name="connsiteX99" fmla="*/ 591207 w 827689"/>
                <a:gd name="connsiteY99" fmla="*/ 737270 h 737269"/>
                <a:gd name="connsiteX100" fmla="*/ 591207 w 827689"/>
                <a:gd name="connsiteY100" fmla="*/ 723359 h 737269"/>
                <a:gd name="connsiteX101" fmla="*/ 563385 w 827689"/>
                <a:gd name="connsiteY101" fmla="*/ 702493 h 737269"/>
                <a:gd name="connsiteX102" fmla="*/ 584252 w 827689"/>
                <a:gd name="connsiteY102" fmla="*/ 702493 h 737269"/>
                <a:gd name="connsiteX103" fmla="*/ 584252 w 827689"/>
                <a:gd name="connsiteY103" fmla="*/ 674671 h 737269"/>
                <a:gd name="connsiteX104" fmla="*/ 612073 w 827689"/>
                <a:gd name="connsiteY104" fmla="*/ 653805 h 737269"/>
                <a:gd name="connsiteX105" fmla="*/ 549475 w 827689"/>
                <a:gd name="connsiteY105" fmla="*/ 653805 h 737269"/>
                <a:gd name="connsiteX106" fmla="*/ 507742 w 827689"/>
                <a:gd name="connsiteY106" fmla="*/ 612073 h 737269"/>
                <a:gd name="connsiteX107" fmla="*/ 507742 w 827689"/>
                <a:gd name="connsiteY107" fmla="*/ 591207 h 737269"/>
                <a:gd name="connsiteX108" fmla="*/ 521653 w 827689"/>
                <a:gd name="connsiteY108" fmla="*/ 577296 h 737269"/>
                <a:gd name="connsiteX109" fmla="*/ 542519 w 827689"/>
                <a:gd name="connsiteY109" fmla="*/ 577296 h 737269"/>
                <a:gd name="connsiteX110" fmla="*/ 549475 w 827689"/>
                <a:gd name="connsiteY110" fmla="*/ 542519 h 737269"/>
                <a:gd name="connsiteX111" fmla="*/ 542519 w 827689"/>
                <a:gd name="connsiteY111" fmla="*/ 549475 h 737269"/>
                <a:gd name="connsiteX112" fmla="*/ 535564 w 827689"/>
                <a:gd name="connsiteY112" fmla="*/ 535564 h 737269"/>
                <a:gd name="connsiteX113" fmla="*/ 472966 w 827689"/>
                <a:gd name="connsiteY113" fmla="*/ 549475 h 737269"/>
                <a:gd name="connsiteX114" fmla="*/ 466010 w 827689"/>
                <a:gd name="connsiteY114" fmla="*/ 514698 h 737269"/>
                <a:gd name="connsiteX115" fmla="*/ 479921 w 827689"/>
                <a:gd name="connsiteY115" fmla="*/ 486876 h 737269"/>
                <a:gd name="connsiteX116" fmla="*/ 493832 w 827689"/>
                <a:gd name="connsiteY116" fmla="*/ 500787 h 737269"/>
                <a:gd name="connsiteX117" fmla="*/ 507742 w 827689"/>
                <a:gd name="connsiteY117" fmla="*/ 486876 h 737269"/>
                <a:gd name="connsiteX118" fmla="*/ 445144 w 827689"/>
                <a:gd name="connsiteY118" fmla="*/ 486876 h 737269"/>
                <a:gd name="connsiteX119" fmla="*/ 410367 w 827689"/>
                <a:gd name="connsiteY119" fmla="*/ 507742 h 73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7689" h="737269">
                  <a:moveTo>
                    <a:pt x="382546" y="514698"/>
                  </a:moveTo>
                  <a:lnTo>
                    <a:pt x="368635" y="514698"/>
                  </a:lnTo>
                  <a:lnTo>
                    <a:pt x="368635" y="528609"/>
                  </a:lnTo>
                  <a:lnTo>
                    <a:pt x="347769" y="535564"/>
                  </a:lnTo>
                  <a:lnTo>
                    <a:pt x="306037" y="535564"/>
                  </a:lnTo>
                  <a:lnTo>
                    <a:pt x="257349" y="570341"/>
                  </a:lnTo>
                  <a:lnTo>
                    <a:pt x="250394" y="563385"/>
                  </a:lnTo>
                  <a:lnTo>
                    <a:pt x="222572" y="598162"/>
                  </a:lnTo>
                  <a:lnTo>
                    <a:pt x="208661" y="598162"/>
                  </a:lnTo>
                  <a:lnTo>
                    <a:pt x="194751" y="563385"/>
                  </a:lnTo>
                  <a:lnTo>
                    <a:pt x="208661" y="542519"/>
                  </a:lnTo>
                  <a:lnTo>
                    <a:pt x="201706" y="507742"/>
                  </a:lnTo>
                  <a:lnTo>
                    <a:pt x="215617" y="493832"/>
                  </a:lnTo>
                  <a:lnTo>
                    <a:pt x="166929" y="486876"/>
                  </a:lnTo>
                  <a:lnTo>
                    <a:pt x="187795" y="466010"/>
                  </a:lnTo>
                  <a:lnTo>
                    <a:pt x="173884" y="452099"/>
                  </a:lnTo>
                  <a:lnTo>
                    <a:pt x="104331" y="452099"/>
                  </a:lnTo>
                  <a:lnTo>
                    <a:pt x="104331" y="466010"/>
                  </a:lnTo>
                  <a:lnTo>
                    <a:pt x="69554" y="466010"/>
                  </a:lnTo>
                  <a:lnTo>
                    <a:pt x="69554" y="431233"/>
                  </a:lnTo>
                  <a:lnTo>
                    <a:pt x="55643" y="445144"/>
                  </a:lnTo>
                  <a:lnTo>
                    <a:pt x="48688" y="438189"/>
                  </a:lnTo>
                  <a:lnTo>
                    <a:pt x="62598" y="396456"/>
                  </a:lnTo>
                  <a:lnTo>
                    <a:pt x="0" y="312992"/>
                  </a:lnTo>
                  <a:lnTo>
                    <a:pt x="20866" y="278215"/>
                  </a:lnTo>
                  <a:lnTo>
                    <a:pt x="6955" y="271260"/>
                  </a:lnTo>
                  <a:lnTo>
                    <a:pt x="6955" y="243438"/>
                  </a:lnTo>
                  <a:lnTo>
                    <a:pt x="48688" y="194751"/>
                  </a:lnTo>
                  <a:lnTo>
                    <a:pt x="83465" y="125197"/>
                  </a:lnTo>
                  <a:lnTo>
                    <a:pt x="62598" y="118241"/>
                  </a:lnTo>
                  <a:lnTo>
                    <a:pt x="76509" y="104331"/>
                  </a:lnTo>
                  <a:lnTo>
                    <a:pt x="76509" y="83465"/>
                  </a:lnTo>
                  <a:lnTo>
                    <a:pt x="104331" y="83465"/>
                  </a:lnTo>
                  <a:lnTo>
                    <a:pt x="104331" y="69554"/>
                  </a:lnTo>
                  <a:lnTo>
                    <a:pt x="111286" y="83465"/>
                  </a:lnTo>
                  <a:lnTo>
                    <a:pt x="118241" y="69554"/>
                  </a:lnTo>
                  <a:lnTo>
                    <a:pt x="125197" y="76509"/>
                  </a:lnTo>
                  <a:lnTo>
                    <a:pt x="139108" y="48688"/>
                  </a:lnTo>
                  <a:lnTo>
                    <a:pt x="153018" y="62598"/>
                  </a:lnTo>
                  <a:lnTo>
                    <a:pt x="159974" y="48688"/>
                  </a:lnTo>
                  <a:lnTo>
                    <a:pt x="187795" y="48688"/>
                  </a:lnTo>
                  <a:lnTo>
                    <a:pt x="222572" y="76509"/>
                  </a:lnTo>
                  <a:lnTo>
                    <a:pt x="243438" y="62598"/>
                  </a:lnTo>
                  <a:lnTo>
                    <a:pt x="236483" y="90420"/>
                  </a:lnTo>
                  <a:lnTo>
                    <a:pt x="264304" y="62598"/>
                  </a:lnTo>
                  <a:lnTo>
                    <a:pt x="271260" y="69554"/>
                  </a:lnTo>
                  <a:lnTo>
                    <a:pt x="306037" y="55643"/>
                  </a:lnTo>
                  <a:lnTo>
                    <a:pt x="319947" y="34777"/>
                  </a:lnTo>
                  <a:lnTo>
                    <a:pt x="354724" y="55643"/>
                  </a:lnTo>
                  <a:lnTo>
                    <a:pt x="375590" y="48688"/>
                  </a:lnTo>
                  <a:lnTo>
                    <a:pt x="375590" y="62598"/>
                  </a:lnTo>
                  <a:lnTo>
                    <a:pt x="445144" y="0"/>
                  </a:lnTo>
                  <a:lnTo>
                    <a:pt x="438189" y="48688"/>
                  </a:lnTo>
                  <a:lnTo>
                    <a:pt x="507742" y="13911"/>
                  </a:lnTo>
                  <a:lnTo>
                    <a:pt x="605118" y="6955"/>
                  </a:lnTo>
                  <a:lnTo>
                    <a:pt x="619028" y="13911"/>
                  </a:lnTo>
                  <a:lnTo>
                    <a:pt x="619028" y="27822"/>
                  </a:lnTo>
                  <a:lnTo>
                    <a:pt x="598162" y="41732"/>
                  </a:lnTo>
                  <a:lnTo>
                    <a:pt x="619028" y="55643"/>
                  </a:lnTo>
                  <a:lnTo>
                    <a:pt x="612073" y="76509"/>
                  </a:lnTo>
                  <a:lnTo>
                    <a:pt x="625984" y="83465"/>
                  </a:lnTo>
                  <a:lnTo>
                    <a:pt x="612073" y="83465"/>
                  </a:lnTo>
                  <a:lnTo>
                    <a:pt x="605118" y="125197"/>
                  </a:lnTo>
                  <a:lnTo>
                    <a:pt x="639895" y="166929"/>
                  </a:lnTo>
                  <a:lnTo>
                    <a:pt x="625984" y="173884"/>
                  </a:lnTo>
                  <a:lnTo>
                    <a:pt x="646850" y="201706"/>
                  </a:lnTo>
                  <a:lnTo>
                    <a:pt x="667716" y="208661"/>
                  </a:lnTo>
                  <a:lnTo>
                    <a:pt x="688582" y="194751"/>
                  </a:lnTo>
                  <a:lnTo>
                    <a:pt x="702493" y="229527"/>
                  </a:lnTo>
                  <a:lnTo>
                    <a:pt x="688582" y="264304"/>
                  </a:lnTo>
                  <a:lnTo>
                    <a:pt x="674671" y="264304"/>
                  </a:lnTo>
                  <a:lnTo>
                    <a:pt x="674671" y="285170"/>
                  </a:lnTo>
                  <a:lnTo>
                    <a:pt x="695538" y="306037"/>
                  </a:lnTo>
                  <a:lnTo>
                    <a:pt x="660761" y="333858"/>
                  </a:lnTo>
                  <a:lnTo>
                    <a:pt x="632939" y="319947"/>
                  </a:lnTo>
                  <a:lnTo>
                    <a:pt x="619028" y="326903"/>
                  </a:lnTo>
                  <a:lnTo>
                    <a:pt x="612073" y="368635"/>
                  </a:lnTo>
                  <a:lnTo>
                    <a:pt x="681627" y="389501"/>
                  </a:lnTo>
                  <a:lnTo>
                    <a:pt x="702493" y="438189"/>
                  </a:lnTo>
                  <a:lnTo>
                    <a:pt x="709448" y="424278"/>
                  </a:lnTo>
                  <a:lnTo>
                    <a:pt x="744225" y="424278"/>
                  </a:lnTo>
                  <a:lnTo>
                    <a:pt x="785957" y="472966"/>
                  </a:lnTo>
                  <a:lnTo>
                    <a:pt x="827690" y="479921"/>
                  </a:lnTo>
                  <a:lnTo>
                    <a:pt x="820734" y="507742"/>
                  </a:lnTo>
                  <a:lnTo>
                    <a:pt x="744225" y="521653"/>
                  </a:lnTo>
                  <a:lnTo>
                    <a:pt x="765091" y="556430"/>
                  </a:lnTo>
                  <a:lnTo>
                    <a:pt x="751181" y="577296"/>
                  </a:lnTo>
                  <a:lnTo>
                    <a:pt x="723359" y="591207"/>
                  </a:lnTo>
                  <a:lnTo>
                    <a:pt x="695538" y="563385"/>
                  </a:lnTo>
                  <a:lnTo>
                    <a:pt x="646850" y="577296"/>
                  </a:lnTo>
                  <a:lnTo>
                    <a:pt x="612073" y="528609"/>
                  </a:lnTo>
                  <a:lnTo>
                    <a:pt x="591207" y="542519"/>
                  </a:lnTo>
                  <a:lnTo>
                    <a:pt x="591207" y="577296"/>
                  </a:lnTo>
                  <a:lnTo>
                    <a:pt x="612073" y="584252"/>
                  </a:lnTo>
                  <a:lnTo>
                    <a:pt x="619028" y="605118"/>
                  </a:lnTo>
                  <a:lnTo>
                    <a:pt x="632939" y="605118"/>
                  </a:lnTo>
                  <a:lnTo>
                    <a:pt x="625984" y="660761"/>
                  </a:lnTo>
                  <a:lnTo>
                    <a:pt x="612073" y="667716"/>
                  </a:lnTo>
                  <a:lnTo>
                    <a:pt x="612073" y="695538"/>
                  </a:lnTo>
                  <a:lnTo>
                    <a:pt x="591207" y="737270"/>
                  </a:lnTo>
                  <a:lnTo>
                    <a:pt x="591207" y="723359"/>
                  </a:lnTo>
                  <a:lnTo>
                    <a:pt x="563385" y="702493"/>
                  </a:lnTo>
                  <a:lnTo>
                    <a:pt x="584252" y="702493"/>
                  </a:lnTo>
                  <a:lnTo>
                    <a:pt x="584252" y="674671"/>
                  </a:lnTo>
                  <a:lnTo>
                    <a:pt x="612073" y="653805"/>
                  </a:lnTo>
                  <a:lnTo>
                    <a:pt x="549475" y="653805"/>
                  </a:lnTo>
                  <a:lnTo>
                    <a:pt x="507742" y="612073"/>
                  </a:lnTo>
                  <a:lnTo>
                    <a:pt x="507742" y="591207"/>
                  </a:lnTo>
                  <a:lnTo>
                    <a:pt x="521653" y="577296"/>
                  </a:lnTo>
                  <a:lnTo>
                    <a:pt x="542519" y="577296"/>
                  </a:lnTo>
                  <a:lnTo>
                    <a:pt x="549475" y="542519"/>
                  </a:lnTo>
                  <a:lnTo>
                    <a:pt x="542519" y="549475"/>
                  </a:lnTo>
                  <a:lnTo>
                    <a:pt x="535564" y="535564"/>
                  </a:lnTo>
                  <a:lnTo>
                    <a:pt x="472966" y="549475"/>
                  </a:lnTo>
                  <a:lnTo>
                    <a:pt x="466010" y="514698"/>
                  </a:lnTo>
                  <a:lnTo>
                    <a:pt x="479921" y="486876"/>
                  </a:lnTo>
                  <a:lnTo>
                    <a:pt x="493832" y="500787"/>
                  </a:lnTo>
                  <a:lnTo>
                    <a:pt x="507742" y="486876"/>
                  </a:lnTo>
                  <a:lnTo>
                    <a:pt x="445144" y="486876"/>
                  </a:lnTo>
                  <a:lnTo>
                    <a:pt x="410367" y="50774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54" name="图形 2">
              <a:extLst>
                <a:ext uri="{FF2B5EF4-FFF2-40B4-BE49-F238E27FC236}">
                  <a16:creationId xmlns:a16="http://schemas.microsoft.com/office/drawing/2014/main" id="{17973E4E-76F1-CC30-9237-D38DAFEB98C3}"/>
                </a:ext>
              </a:extLst>
            </p:cNvPr>
            <p:cNvSpPr/>
            <p:nvPr/>
          </p:nvSpPr>
          <p:spPr>
            <a:xfrm>
              <a:off x="6920211" y="3985430"/>
              <a:ext cx="125196" cy="104330"/>
            </a:xfrm>
            <a:custGeom>
              <a:avLst/>
              <a:gdLst>
                <a:gd name="connsiteX0" fmla="*/ 27822 w 125196"/>
                <a:gd name="connsiteY0" fmla="*/ 62598 h 104330"/>
                <a:gd name="connsiteX1" fmla="*/ 0 w 125196"/>
                <a:gd name="connsiteY1" fmla="*/ 48688 h 104330"/>
                <a:gd name="connsiteX2" fmla="*/ 0 w 125196"/>
                <a:gd name="connsiteY2" fmla="*/ 20866 h 104330"/>
                <a:gd name="connsiteX3" fmla="*/ 27822 w 125196"/>
                <a:gd name="connsiteY3" fmla="*/ 13911 h 104330"/>
                <a:gd name="connsiteX4" fmla="*/ 27822 w 125196"/>
                <a:gd name="connsiteY4" fmla="*/ 0 h 104330"/>
                <a:gd name="connsiteX5" fmla="*/ 55643 w 125196"/>
                <a:gd name="connsiteY5" fmla="*/ 20866 h 104330"/>
                <a:gd name="connsiteX6" fmla="*/ 55643 w 125196"/>
                <a:gd name="connsiteY6" fmla="*/ 41732 h 104330"/>
                <a:gd name="connsiteX7" fmla="*/ 69554 w 125196"/>
                <a:gd name="connsiteY7" fmla="*/ 55643 h 104330"/>
                <a:gd name="connsiteX8" fmla="*/ 125197 w 125196"/>
                <a:gd name="connsiteY8" fmla="*/ 55643 h 104330"/>
                <a:gd name="connsiteX9" fmla="*/ 97375 w 125196"/>
                <a:gd name="connsiteY9" fmla="*/ 76509 h 104330"/>
                <a:gd name="connsiteX10" fmla="*/ 104331 w 125196"/>
                <a:gd name="connsiteY10" fmla="*/ 97375 h 104330"/>
                <a:gd name="connsiteX11" fmla="*/ 76509 w 125196"/>
                <a:gd name="connsiteY11" fmla="*/ 104331 h 104330"/>
                <a:gd name="connsiteX12" fmla="*/ 62598 w 125196"/>
                <a:gd name="connsiteY12" fmla="*/ 76509 h 10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196" h="104330">
                  <a:moveTo>
                    <a:pt x="27822" y="62598"/>
                  </a:moveTo>
                  <a:lnTo>
                    <a:pt x="0" y="48688"/>
                  </a:lnTo>
                  <a:lnTo>
                    <a:pt x="0" y="20866"/>
                  </a:lnTo>
                  <a:lnTo>
                    <a:pt x="27822" y="13911"/>
                  </a:lnTo>
                  <a:lnTo>
                    <a:pt x="27822" y="0"/>
                  </a:lnTo>
                  <a:lnTo>
                    <a:pt x="55643" y="20866"/>
                  </a:lnTo>
                  <a:lnTo>
                    <a:pt x="55643" y="41732"/>
                  </a:lnTo>
                  <a:lnTo>
                    <a:pt x="69554" y="55643"/>
                  </a:lnTo>
                  <a:lnTo>
                    <a:pt x="125197" y="55643"/>
                  </a:lnTo>
                  <a:lnTo>
                    <a:pt x="97375" y="76509"/>
                  </a:lnTo>
                  <a:lnTo>
                    <a:pt x="104331" y="97375"/>
                  </a:lnTo>
                  <a:lnTo>
                    <a:pt x="76509" y="104331"/>
                  </a:lnTo>
                  <a:lnTo>
                    <a:pt x="62598" y="76509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55" name="图形 2">
              <a:extLst>
                <a:ext uri="{FF2B5EF4-FFF2-40B4-BE49-F238E27FC236}">
                  <a16:creationId xmlns:a16="http://schemas.microsoft.com/office/drawing/2014/main" id="{4EB7A9A2-92BA-50FF-22DB-714284CADC55}"/>
                </a:ext>
              </a:extLst>
            </p:cNvPr>
            <p:cNvSpPr/>
            <p:nvPr/>
          </p:nvSpPr>
          <p:spPr>
            <a:xfrm>
              <a:off x="7045408" y="3978474"/>
              <a:ext cx="6955" cy="6955"/>
            </a:xfrm>
            <a:custGeom>
              <a:avLst/>
              <a:gdLst>
                <a:gd name="connsiteX0" fmla="*/ 0 w 6955"/>
                <a:gd name="connsiteY0" fmla="*/ 6955 h 6955"/>
                <a:gd name="connsiteX1" fmla="*/ 0 w 6955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695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56" name="图形 2">
              <a:extLst>
                <a:ext uri="{FF2B5EF4-FFF2-40B4-BE49-F238E27FC236}">
                  <a16:creationId xmlns:a16="http://schemas.microsoft.com/office/drawing/2014/main" id="{6E5E32CD-096B-1D9D-0B08-D049F0F33196}"/>
                </a:ext>
              </a:extLst>
            </p:cNvPr>
            <p:cNvSpPr/>
            <p:nvPr/>
          </p:nvSpPr>
          <p:spPr>
            <a:xfrm>
              <a:off x="6864568" y="4124537"/>
              <a:ext cx="6955" cy="6955"/>
            </a:xfrm>
            <a:custGeom>
              <a:avLst/>
              <a:gdLst>
                <a:gd name="connsiteX0" fmla="*/ 0 w 6955"/>
                <a:gd name="connsiteY0" fmla="*/ 6955 h 6955"/>
                <a:gd name="connsiteX1" fmla="*/ 0 w 6955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695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57" name="图形 2">
              <a:extLst>
                <a:ext uri="{FF2B5EF4-FFF2-40B4-BE49-F238E27FC236}">
                  <a16:creationId xmlns:a16="http://schemas.microsoft.com/office/drawing/2014/main" id="{19425080-D7A4-CA7A-510C-648B2967938A}"/>
                </a:ext>
              </a:extLst>
            </p:cNvPr>
            <p:cNvSpPr/>
            <p:nvPr/>
          </p:nvSpPr>
          <p:spPr>
            <a:xfrm>
              <a:off x="6989765" y="3964563"/>
              <a:ext cx="13910" cy="13910"/>
            </a:xfrm>
            <a:custGeom>
              <a:avLst/>
              <a:gdLst>
                <a:gd name="connsiteX0" fmla="*/ 0 w 13910"/>
                <a:gd name="connsiteY0" fmla="*/ 13911 h 13910"/>
                <a:gd name="connsiteX1" fmla="*/ 0 w 13910"/>
                <a:gd name="connsiteY1" fmla="*/ 0 h 13910"/>
                <a:gd name="connsiteX2" fmla="*/ 13911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0" y="13911"/>
                  </a:moveTo>
                  <a:lnTo>
                    <a:pt x="0" y="0"/>
                  </a:lnTo>
                  <a:lnTo>
                    <a:pt x="13911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58" name="图形 2">
              <a:extLst>
                <a:ext uri="{FF2B5EF4-FFF2-40B4-BE49-F238E27FC236}">
                  <a16:creationId xmlns:a16="http://schemas.microsoft.com/office/drawing/2014/main" id="{600B8448-9685-427C-B004-DAB9421FA124}"/>
                </a:ext>
              </a:extLst>
            </p:cNvPr>
            <p:cNvSpPr/>
            <p:nvPr/>
          </p:nvSpPr>
          <p:spPr>
            <a:xfrm>
              <a:off x="6572442" y="4145403"/>
              <a:ext cx="6955" cy="6955"/>
            </a:xfrm>
            <a:custGeom>
              <a:avLst/>
              <a:gdLst>
                <a:gd name="connsiteX0" fmla="*/ 0 w 6955"/>
                <a:gd name="connsiteY0" fmla="*/ 0 h 6955"/>
                <a:gd name="connsiteX1" fmla="*/ 0 w 6955"/>
                <a:gd name="connsiteY1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0"/>
                  </a:moveTo>
                  <a:lnTo>
                    <a:pt x="0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59" name="图形 2">
              <a:extLst>
                <a:ext uri="{FF2B5EF4-FFF2-40B4-BE49-F238E27FC236}">
                  <a16:creationId xmlns:a16="http://schemas.microsoft.com/office/drawing/2014/main" id="{328F7128-2743-9F12-7E34-35475112F7B8}"/>
                </a:ext>
              </a:extLst>
            </p:cNvPr>
            <p:cNvSpPr/>
            <p:nvPr/>
          </p:nvSpPr>
          <p:spPr>
            <a:xfrm>
              <a:off x="7059318" y="4054983"/>
              <a:ext cx="6955" cy="6955"/>
            </a:xfrm>
            <a:custGeom>
              <a:avLst/>
              <a:gdLst>
                <a:gd name="connsiteX0" fmla="*/ 0 w 6955"/>
                <a:gd name="connsiteY0" fmla="*/ 0 h 6955"/>
                <a:gd name="connsiteX1" fmla="*/ 6955 w 6955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0"/>
                  </a:moveTo>
                  <a:lnTo>
                    <a:pt x="6955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60" name="图形 2">
              <a:extLst>
                <a:ext uri="{FF2B5EF4-FFF2-40B4-BE49-F238E27FC236}">
                  <a16:creationId xmlns:a16="http://schemas.microsoft.com/office/drawing/2014/main" id="{ED9731D3-E607-AA5E-782E-96DDC4815E68}"/>
                </a:ext>
              </a:extLst>
            </p:cNvPr>
            <p:cNvSpPr/>
            <p:nvPr/>
          </p:nvSpPr>
          <p:spPr>
            <a:xfrm>
              <a:off x="6829791" y="3929787"/>
              <a:ext cx="13910" cy="6955"/>
            </a:xfrm>
            <a:custGeom>
              <a:avLst/>
              <a:gdLst>
                <a:gd name="connsiteX0" fmla="*/ 6955 w 13910"/>
                <a:gd name="connsiteY0" fmla="*/ 6955 h 6955"/>
                <a:gd name="connsiteX1" fmla="*/ 0 w 13910"/>
                <a:gd name="connsiteY1" fmla="*/ 0 h 6955"/>
                <a:gd name="connsiteX2" fmla="*/ 13911 w 13910"/>
                <a:gd name="connsiteY2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6955" y="6955"/>
                  </a:moveTo>
                  <a:lnTo>
                    <a:pt x="0" y="0"/>
                  </a:ln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61" name="图形 2">
              <a:extLst>
                <a:ext uri="{FF2B5EF4-FFF2-40B4-BE49-F238E27FC236}">
                  <a16:creationId xmlns:a16="http://schemas.microsoft.com/office/drawing/2014/main" id="{7BA1D011-8595-A130-1C30-2810329B77D2}"/>
                </a:ext>
              </a:extLst>
            </p:cNvPr>
            <p:cNvSpPr/>
            <p:nvPr/>
          </p:nvSpPr>
          <p:spPr>
            <a:xfrm>
              <a:off x="7045408" y="3992385"/>
              <a:ext cx="6955" cy="13910"/>
            </a:xfrm>
            <a:custGeom>
              <a:avLst/>
              <a:gdLst>
                <a:gd name="connsiteX0" fmla="*/ 0 w 6955"/>
                <a:gd name="connsiteY0" fmla="*/ 6955 h 13910"/>
                <a:gd name="connsiteX1" fmla="*/ 6955 w 6955"/>
                <a:gd name="connsiteY1" fmla="*/ 0 h 13910"/>
                <a:gd name="connsiteX2" fmla="*/ 6955 w 6955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0" y="6955"/>
                  </a:moveTo>
                  <a:lnTo>
                    <a:pt x="6955" y="0"/>
                  </a:lnTo>
                  <a:lnTo>
                    <a:pt x="6955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62" name="图形 2">
              <a:extLst>
                <a:ext uri="{FF2B5EF4-FFF2-40B4-BE49-F238E27FC236}">
                  <a16:creationId xmlns:a16="http://schemas.microsoft.com/office/drawing/2014/main" id="{11B7386C-833C-A519-012A-4C1CE7C1FB26}"/>
                </a:ext>
              </a:extLst>
            </p:cNvPr>
            <p:cNvSpPr/>
            <p:nvPr/>
          </p:nvSpPr>
          <p:spPr>
            <a:xfrm>
              <a:off x="6544621" y="4054983"/>
              <a:ext cx="13910" cy="20866"/>
            </a:xfrm>
            <a:custGeom>
              <a:avLst/>
              <a:gdLst>
                <a:gd name="connsiteX0" fmla="*/ 0 w 13910"/>
                <a:gd name="connsiteY0" fmla="*/ 13911 h 20866"/>
                <a:gd name="connsiteX1" fmla="*/ 13911 w 13910"/>
                <a:gd name="connsiteY1" fmla="*/ 0 h 20866"/>
                <a:gd name="connsiteX2" fmla="*/ 6955 w 13910"/>
                <a:gd name="connsiteY2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20866">
                  <a:moveTo>
                    <a:pt x="0" y="13911"/>
                  </a:moveTo>
                  <a:lnTo>
                    <a:pt x="13911" y="0"/>
                  </a:lnTo>
                  <a:lnTo>
                    <a:pt x="6955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63" name="图形 2">
              <a:extLst>
                <a:ext uri="{FF2B5EF4-FFF2-40B4-BE49-F238E27FC236}">
                  <a16:creationId xmlns:a16="http://schemas.microsoft.com/office/drawing/2014/main" id="{06494DCB-C213-338E-ED58-EF87930E4E79}"/>
                </a:ext>
              </a:extLst>
            </p:cNvPr>
            <p:cNvSpPr/>
            <p:nvPr/>
          </p:nvSpPr>
          <p:spPr>
            <a:xfrm>
              <a:off x="6850657" y="3915876"/>
              <a:ext cx="13910" cy="6955"/>
            </a:xfrm>
            <a:custGeom>
              <a:avLst/>
              <a:gdLst>
                <a:gd name="connsiteX0" fmla="*/ 6955 w 13910"/>
                <a:gd name="connsiteY0" fmla="*/ 6955 h 6955"/>
                <a:gd name="connsiteX1" fmla="*/ 0 w 13910"/>
                <a:gd name="connsiteY1" fmla="*/ 0 h 6955"/>
                <a:gd name="connsiteX2" fmla="*/ 13911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6955" y="6955"/>
                  </a:moveTo>
                  <a:lnTo>
                    <a:pt x="0" y="0"/>
                  </a:lnTo>
                  <a:lnTo>
                    <a:pt x="13911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64" name="图形 2">
              <a:extLst>
                <a:ext uri="{FF2B5EF4-FFF2-40B4-BE49-F238E27FC236}">
                  <a16:creationId xmlns:a16="http://schemas.microsoft.com/office/drawing/2014/main" id="{69500E91-7FBC-B0D7-178D-8D95C5D19B18}"/>
                </a:ext>
              </a:extLst>
            </p:cNvPr>
            <p:cNvSpPr/>
            <p:nvPr/>
          </p:nvSpPr>
          <p:spPr>
            <a:xfrm>
              <a:off x="6941077" y="4249734"/>
              <a:ext cx="6955" cy="13910"/>
            </a:xfrm>
            <a:custGeom>
              <a:avLst/>
              <a:gdLst>
                <a:gd name="connsiteX0" fmla="*/ 0 w 6955"/>
                <a:gd name="connsiteY0" fmla="*/ 13911 h 13910"/>
                <a:gd name="connsiteX1" fmla="*/ 0 w 6955"/>
                <a:gd name="connsiteY1" fmla="*/ 0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13910">
                  <a:moveTo>
                    <a:pt x="0" y="139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65" name="图形 2">
              <a:extLst>
                <a:ext uri="{FF2B5EF4-FFF2-40B4-BE49-F238E27FC236}">
                  <a16:creationId xmlns:a16="http://schemas.microsoft.com/office/drawing/2014/main" id="{09160740-383B-D06F-BC1B-5C3DF72BB09B}"/>
                </a:ext>
              </a:extLst>
            </p:cNvPr>
            <p:cNvSpPr/>
            <p:nvPr/>
          </p:nvSpPr>
          <p:spPr>
            <a:xfrm>
              <a:off x="4186749" y="2121389"/>
              <a:ext cx="2044880" cy="1648423"/>
            </a:xfrm>
            <a:custGeom>
              <a:avLst/>
              <a:gdLst>
                <a:gd name="connsiteX0" fmla="*/ 1196325 w 2044880"/>
                <a:gd name="connsiteY0" fmla="*/ 1613647 h 1648423"/>
                <a:gd name="connsiteX1" fmla="*/ 1168503 w 2044880"/>
                <a:gd name="connsiteY1" fmla="*/ 1613647 h 1648423"/>
                <a:gd name="connsiteX2" fmla="*/ 1168503 w 2044880"/>
                <a:gd name="connsiteY2" fmla="*/ 1592781 h 1648423"/>
                <a:gd name="connsiteX3" fmla="*/ 1182414 w 2044880"/>
                <a:gd name="connsiteY3" fmla="*/ 1564959 h 1648423"/>
                <a:gd name="connsiteX4" fmla="*/ 1203280 w 2044880"/>
                <a:gd name="connsiteY4" fmla="*/ 1578870 h 1648423"/>
                <a:gd name="connsiteX5" fmla="*/ 1224146 w 2044880"/>
                <a:gd name="connsiteY5" fmla="*/ 1530183 h 1648423"/>
                <a:gd name="connsiteX6" fmla="*/ 1196325 w 2044880"/>
                <a:gd name="connsiteY6" fmla="*/ 1537138 h 1648423"/>
                <a:gd name="connsiteX7" fmla="*/ 1154592 w 2044880"/>
                <a:gd name="connsiteY7" fmla="*/ 1488450 h 1648423"/>
                <a:gd name="connsiteX8" fmla="*/ 1147637 w 2044880"/>
                <a:gd name="connsiteY8" fmla="*/ 1460629 h 1648423"/>
                <a:gd name="connsiteX9" fmla="*/ 1126771 w 2044880"/>
                <a:gd name="connsiteY9" fmla="*/ 1460629 h 1648423"/>
                <a:gd name="connsiteX10" fmla="*/ 1091994 w 2044880"/>
                <a:gd name="connsiteY10" fmla="*/ 1481495 h 1648423"/>
                <a:gd name="connsiteX11" fmla="*/ 1071128 w 2044880"/>
                <a:gd name="connsiteY11" fmla="*/ 1432807 h 1648423"/>
                <a:gd name="connsiteX12" fmla="*/ 1050262 w 2044880"/>
                <a:gd name="connsiteY12" fmla="*/ 1432807 h 1648423"/>
                <a:gd name="connsiteX13" fmla="*/ 1036351 w 2044880"/>
                <a:gd name="connsiteY13" fmla="*/ 1404986 h 1648423"/>
                <a:gd name="connsiteX14" fmla="*/ 1015485 w 2044880"/>
                <a:gd name="connsiteY14" fmla="*/ 1411941 h 1648423"/>
                <a:gd name="connsiteX15" fmla="*/ 1008529 w 2044880"/>
                <a:gd name="connsiteY15" fmla="*/ 1425852 h 1648423"/>
                <a:gd name="connsiteX16" fmla="*/ 994619 w 2044880"/>
                <a:gd name="connsiteY16" fmla="*/ 1418897 h 1648423"/>
                <a:gd name="connsiteX17" fmla="*/ 1001574 w 2044880"/>
                <a:gd name="connsiteY17" fmla="*/ 1391075 h 1648423"/>
                <a:gd name="connsiteX18" fmla="*/ 966797 w 2044880"/>
                <a:gd name="connsiteY18" fmla="*/ 1391075 h 1648423"/>
                <a:gd name="connsiteX19" fmla="*/ 959842 w 2044880"/>
                <a:gd name="connsiteY19" fmla="*/ 1398030 h 1648423"/>
                <a:gd name="connsiteX20" fmla="*/ 973753 w 2044880"/>
                <a:gd name="connsiteY20" fmla="*/ 1398030 h 1648423"/>
                <a:gd name="connsiteX21" fmla="*/ 973753 w 2044880"/>
                <a:gd name="connsiteY21" fmla="*/ 1411941 h 1648423"/>
                <a:gd name="connsiteX22" fmla="*/ 959842 w 2044880"/>
                <a:gd name="connsiteY22" fmla="*/ 1418897 h 1648423"/>
                <a:gd name="connsiteX23" fmla="*/ 945931 w 2044880"/>
                <a:gd name="connsiteY23" fmla="*/ 1460629 h 1648423"/>
                <a:gd name="connsiteX24" fmla="*/ 904199 w 2044880"/>
                <a:gd name="connsiteY24" fmla="*/ 1467584 h 1648423"/>
                <a:gd name="connsiteX25" fmla="*/ 904199 w 2044880"/>
                <a:gd name="connsiteY25" fmla="*/ 1398030 h 1648423"/>
                <a:gd name="connsiteX26" fmla="*/ 897243 w 2044880"/>
                <a:gd name="connsiteY26" fmla="*/ 1404986 h 1648423"/>
                <a:gd name="connsiteX27" fmla="*/ 890288 w 2044880"/>
                <a:gd name="connsiteY27" fmla="*/ 1349343 h 1648423"/>
                <a:gd name="connsiteX28" fmla="*/ 869422 w 2044880"/>
                <a:gd name="connsiteY28" fmla="*/ 1342387 h 1648423"/>
                <a:gd name="connsiteX29" fmla="*/ 862467 w 2044880"/>
                <a:gd name="connsiteY29" fmla="*/ 1370209 h 1648423"/>
                <a:gd name="connsiteX30" fmla="*/ 827690 w 2044880"/>
                <a:gd name="connsiteY30" fmla="*/ 1391075 h 1648423"/>
                <a:gd name="connsiteX31" fmla="*/ 806824 w 2044880"/>
                <a:gd name="connsiteY31" fmla="*/ 1391075 h 1648423"/>
                <a:gd name="connsiteX32" fmla="*/ 772047 w 2044880"/>
                <a:gd name="connsiteY32" fmla="*/ 1439763 h 1648423"/>
                <a:gd name="connsiteX33" fmla="*/ 799868 w 2044880"/>
                <a:gd name="connsiteY33" fmla="*/ 1439763 h 1648423"/>
                <a:gd name="connsiteX34" fmla="*/ 806824 w 2044880"/>
                <a:gd name="connsiteY34" fmla="*/ 1453673 h 1648423"/>
                <a:gd name="connsiteX35" fmla="*/ 765091 w 2044880"/>
                <a:gd name="connsiteY35" fmla="*/ 1495406 h 1648423"/>
                <a:gd name="connsiteX36" fmla="*/ 730314 w 2044880"/>
                <a:gd name="connsiteY36" fmla="*/ 1558004 h 1648423"/>
                <a:gd name="connsiteX37" fmla="*/ 744225 w 2044880"/>
                <a:gd name="connsiteY37" fmla="*/ 1558004 h 1648423"/>
                <a:gd name="connsiteX38" fmla="*/ 702493 w 2044880"/>
                <a:gd name="connsiteY38" fmla="*/ 1558004 h 1648423"/>
                <a:gd name="connsiteX39" fmla="*/ 702493 w 2044880"/>
                <a:gd name="connsiteY39" fmla="*/ 1530183 h 1648423"/>
                <a:gd name="connsiteX40" fmla="*/ 681627 w 2044880"/>
                <a:gd name="connsiteY40" fmla="*/ 1495406 h 1648423"/>
                <a:gd name="connsiteX41" fmla="*/ 646850 w 2044880"/>
                <a:gd name="connsiteY41" fmla="*/ 1467584 h 1648423"/>
                <a:gd name="connsiteX42" fmla="*/ 625984 w 2044880"/>
                <a:gd name="connsiteY42" fmla="*/ 1474540 h 1648423"/>
                <a:gd name="connsiteX43" fmla="*/ 619028 w 2044880"/>
                <a:gd name="connsiteY43" fmla="*/ 1446718 h 1648423"/>
                <a:gd name="connsiteX44" fmla="*/ 605118 w 2044880"/>
                <a:gd name="connsiteY44" fmla="*/ 1439763 h 1648423"/>
                <a:gd name="connsiteX45" fmla="*/ 612073 w 2044880"/>
                <a:gd name="connsiteY45" fmla="*/ 1418897 h 1648423"/>
                <a:gd name="connsiteX46" fmla="*/ 605118 w 2044880"/>
                <a:gd name="connsiteY46" fmla="*/ 1404986 h 1648423"/>
                <a:gd name="connsiteX47" fmla="*/ 598162 w 2044880"/>
                <a:gd name="connsiteY47" fmla="*/ 1411941 h 1648423"/>
                <a:gd name="connsiteX48" fmla="*/ 612073 w 2044880"/>
                <a:gd name="connsiteY48" fmla="*/ 1370209 h 1648423"/>
                <a:gd name="connsiteX49" fmla="*/ 570341 w 2044880"/>
                <a:gd name="connsiteY49" fmla="*/ 1272834 h 1648423"/>
                <a:gd name="connsiteX50" fmla="*/ 507742 w 2044880"/>
                <a:gd name="connsiteY50" fmla="*/ 1286744 h 1648423"/>
                <a:gd name="connsiteX51" fmla="*/ 479921 w 2044880"/>
                <a:gd name="connsiteY51" fmla="*/ 1272834 h 1648423"/>
                <a:gd name="connsiteX52" fmla="*/ 452099 w 2044880"/>
                <a:gd name="connsiteY52" fmla="*/ 1293700 h 1648423"/>
                <a:gd name="connsiteX53" fmla="*/ 452099 w 2044880"/>
                <a:gd name="connsiteY53" fmla="*/ 1307611 h 1648423"/>
                <a:gd name="connsiteX54" fmla="*/ 438189 w 2044880"/>
                <a:gd name="connsiteY54" fmla="*/ 1307611 h 1648423"/>
                <a:gd name="connsiteX55" fmla="*/ 431233 w 2044880"/>
                <a:gd name="connsiteY55" fmla="*/ 1335432 h 1648423"/>
                <a:gd name="connsiteX56" fmla="*/ 389501 w 2044880"/>
                <a:gd name="connsiteY56" fmla="*/ 1342387 h 1648423"/>
                <a:gd name="connsiteX57" fmla="*/ 354724 w 2044880"/>
                <a:gd name="connsiteY57" fmla="*/ 1314566 h 1648423"/>
                <a:gd name="connsiteX58" fmla="*/ 368635 w 2044880"/>
                <a:gd name="connsiteY58" fmla="*/ 1272834 h 1648423"/>
                <a:gd name="connsiteX59" fmla="*/ 333858 w 2044880"/>
                <a:gd name="connsiteY59" fmla="*/ 1279789 h 1648423"/>
                <a:gd name="connsiteX60" fmla="*/ 319947 w 2044880"/>
                <a:gd name="connsiteY60" fmla="*/ 1238057 h 1648423"/>
                <a:gd name="connsiteX61" fmla="*/ 292126 w 2044880"/>
                <a:gd name="connsiteY61" fmla="*/ 1210235 h 1648423"/>
                <a:gd name="connsiteX62" fmla="*/ 271260 w 2044880"/>
                <a:gd name="connsiteY62" fmla="*/ 1210235 h 1648423"/>
                <a:gd name="connsiteX63" fmla="*/ 250394 w 2044880"/>
                <a:gd name="connsiteY63" fmla="*/ 1189369 h 1648423"/>
                <a:gd name="connsiteX64" fmla="*/ 236483 w 2044880"/>
                <a:gd name="connsiteY64" fmla="*/ 1189369 h 1648423"/>
                <a:gd name="connsiteX65" fmla="*/ 243438 w 2044880"/>
                <a:gd name="connsiteY65" fmla="*/ 1133726 h 1648423"/>
                <a:gd name="connsiteX66" fmla="*/ 222572 w 2044880"/>
                <a:gd name="connsiteY66" fmla="*/ 1112860 h 1648423"/>
                <a:gd name="connsiteX67" fmla="*/ 201706 w 2044880"/>
                <a:gd name="connsiteY67" fmla="*/ 1147637 h 1648423"/>
                <a:gd name="connsiteX68" fmla="*/ 139108 w 2044880"/>
                <a:gd name="connsiteY68" fmla="*/ 1133726 h 1648423"/>
                <a:gd name="connsiteX69" fmla="*/ 97375 w 2044880"/>
                <a:gd name="connsiteY69" fmla="*/ 1161548 h 1648423"/>
                <a:gd name="connsiteX70" fmla="*/ 83465 w 2044880"/>
                <a:gd name="connsiteY70" fmla="*/ 1119815 h 1648423"/>
                <a:gd name="connsiteX71" fmla="*/ 13911 w 2044880"/>
                <a:gd name="connsiteY71" fmla="*/ 1098949 h 1648423"/>
                <a:gd name="connsiteX72" fmla="*/ 13911 w 2044880"/>
                <a:gd name="connsiteY72" fmla="*/ 1085039 h 1648423"/>
                <a:gd name="connsiteX73" fmla="*/ 97375 w 2044880"/>
                <a:gd name="connsiteY73" fmla="*/ 1015485 h 1648423"/>
                <a:gd name="connsiteX74" fmla="*/ 76509 w 2044880"/>
                <a:gd name="connsiteY74" fmla="*/ 952886 h 1648423"/>
                <a:gd name="connsiteX75" fmla="*/ 48688 w 2044880"/>
                <a:gd name="connsiteY75" fmla="*/ 973753 h 1648423"/>
                <a:gd name="connsiteX76" fmla="*/ 6955 w 2044880"/>
                <a:gd name="connsiteY76" fmla="*/ 959842 h 1648423"/>
                <a:gd name="connsiteX77" fmla="*/ 13911 w 2044880"/>
                <a:gd name="connsiteY77" fmla="*/ 925065 h 1648423"/>
                <a:gd name="connsiteX78" fmla="*/ 0 w 2044880"/>
                <a:gd name="connsiteY78" fmla="*/ 890288 h 1648423"/>
                <a:gd name="connsiteX79" fmla="*/ 13911 w 2044880"/>
                <a:gd name="connsiteY79" fmla="*/ 855511 h 1648423"/>
                <a:gd name="connsiteX80" fmla="*/ 34777 w 2044880"/>
                <a:gd name="connsiteY80" fmla="*/ 841600 h 1648423"/>
                <a:gd name="connsiteX81" fmla="*/ 27822 w 2044880"/>
                <a:gd name="connsiteY81" fmla="*/ 834645 h 1648423"/>
                <a:gd name="connsiteX82" fmla="*/ 69554 w 2044880"/>
                <a:gd name="connsiteY82" fmla="*/ 785957 h 1648423"/>
                <a:gd name="connsiteX83" fmla="*/ 104331 w 2044880"/>
                <a:gd name="connsiteY83" fmla="*/ 772047 h 1648423"/>
                <a:gd name="connsiteX84" fmla="*/ 97375 w 2044880"/>
                <a:gd name="connsiteY84" fmla="*/ 765091 h 1648423"/>
                <a:gd name="connsiteX85" fmla="*/ 118241 w 2044880"/>
                <a:gd name="connsiteY85" fmla="*/ 723359 h 1648423"/>
                <a:gd name="connsiteX86" fmla="*/ 159974 w 2044880"/>
                <a:gd name="connsiteY86" fmla="*/ 744225 h 1648423"/>
                <a:gd name="connsiteX87" fmla="*/ 153018 w 2044880"/>
                <a:gd name="connsiteY87" fmla="*/ 765091 h 1648423"/>
                <a:gd name="connsiteX88" fmla="*/ 194751 w 2044880"/>
                <a:gd name="connsiteY88" fmla="*/ 758136 h 1648423"/>
                <a:gd name="connsiteX89" fmla="*/ 201706 w 2044880"/>
                <a:gd name="connsiteY89" fmla="*/ 695538 h 1648423"/>
                <a:gd name="connsiteX90" fmla="*/ 229527 w 2044880"/>
                <a:gd name="connsiteY90" fmla="*/ 667716 h 1648423"/>
                <a:gd name="connsiteX91" fmla="*/ 229527 w 2044880"/>
                <a:gd name="connsiteY91" fmla="*/ 653805 h 1648423"/>
                <a:gd name="connsiteX92" fmla="*/ 187795 w 2044880"/>
                <a:gd name="connsiteY92" fmla="*/ 646850 h 1648423"/>
                <a:gd name="connsiteX93" fmla="*/ 194751 w 2044880"/>
                <a:gd name="connsiteY93" fmla="*/ 639895 h 1648423"/>
                <a:gd name="connsiteX94" fmla="*/ 180840 w 2044880"/>
                <a:gd name="connsiteY94" fmla="*/ 632939 h 1648423"/>
                <a:gd name="connsiteX95" fmla="*/ 194751 w 2044880"/>
                <a:gd name="connsiteY95" fmla="*/ 619028 h 1648423"/>
                <a:gd name="connsiteX96" fmla="*/ 159974 w 2044880"/>
                <a:gd name="connsiteY96" fmla="*/ 584252 h 1648423"/>
                <a:gd name="connsiteX97" fmla="*/ 139108 w 2044880"/>
                <a:gd name="connsiteY97" fmla="*/ 577296 h 1648423"/>
                <a:gd name="connsiteX98" fmla="*/ 159974 w 2044880"/>
                <a:gd name="connsiteY98" fmla="*/ 535564 h 1648423"/>
                <a:gd name="connsiteX99" fmla="*/ 166929 w 2044880"/>
                <a:gd name="connsiteY99" fmla="*/ 486876 h 1648423"/>
                <a:gd name="connsiteX100" fmla="*/ 146063 w 2044880"/>
                <a:gd name="connsiteY100" fmla="*/ 479921 h 1648423"/>
                <a:gd name="connsiteX101" fmla="*/ 111286 w 2044880"/>
                <a:gd name="connsiteY101" fmla="*/ 424278 h 1648423"/>
                <a:gd name="connsiteX102" fmla="*/ 139108 w 2044880"/>
                <a:gd name="connsiteY102" fmla="*/ 396456 h 1648423"/>
                <a:gd name="connsiteX103" fmla="*/ 153018 w 2044880"/>
                <a:gd name="connsiteY103" fmla="*/ 361680 h 1648423"/>
                <a:gd name="connsiteX104" fmla="*/ 146063 w 2044880"/>
                <a:gd name="connsiteY104" fmla="*/ 292126 h 1648423"/>
                <a:gd name="connsiteX105" fmla="*/ 194751 w 2044880"/>
                <a:gd name="connsiteY105" fmla="*/ 243438 h 1648423"/>
                <a:gd name="connsiteX106" fmla="*/ 243438 w 2044880"/>
                <a:gd name="connsiteY106" fmla="*/ 166929 h 1648423"/>
                <a:gd name="connsiteX107" fmla="*/ 285170 w 2044880"/>
                <a:gd name="connsiteY107" fmla="*/ 139108 h 1648423"/>
                <a:gd name="connsiteX108" fmla="*/ 333858 w 2044880"/>
                <a:gd name="connsiteY108" fmla="*/ 146063 h 1648423"/>
                <a:gd name="connsiteX109" fmla="*/ 354724 w 2044880"/>
                <a:gd name="connsiteY109" fmla="*/ 118241 h 1648423"/>
                <a:gd name="connsiteX110" fmla="*/ 417323 w 2044880"/>
                <a:gd name="connsiteY110" fmla="*/ 118241 h 1648423"/>
                <a:gd name="connsiteX111" fmla="*/ 459055 w 2044880"/>
                <a:gd name="connsiteY111" fmla="*/ 97375 h 1648423"/>
                <a:gd name="connsiteX112" fmla="*/ 486876 w 2044880"/>
                <a:gd name="connsiteY112" fmla="*/ 97375 h 1648423"/>
                <a:gd name="connsiteX113" fmla="*/ 493832 w 2044880"/>
                <a:gd name="connsiteY113" fmla="*/ 111286 h 1648423"/>
                <a:gd name="connsiteX114" fmla="*/ 521653 w 2044880"/>
                <a:gd name="connsiteY114" fmla="*/ 69554 h 1648423"/>
                <a:gd name="connsiteX115" fmla="*/ 612073 w 2044880"/>
                <a:gd name="connsiteY115" fmla="*/ 20866 h 1648423"/>
                <a:gd name="connsiteX116" fmla="*/ 619028 w 2044880"/>
                <a:gd name="connsiteY116" fmla="*/ 34777 h 1648423"/>
                <a:gd name="connsiteX117" fmla="*/ 639895 w 2044880"/>
                <a:gd name="connsiteY117" fmla="*/ 20866 h 1648423"/>
                <a:gd name="connsiteX118" fmla="*/ 660761 w 2044880"/>
                <a:gd name="connsiteY118" fmla="*/ 34777 h 1648423"/>
                <a:gd name="connsiteX119" fmla="*/ 688582 w 2044880"/>
                <a:gd name="connsiteY119" fmla="*/ 20866 h 1648423"/>
                <a:gd name="connsiteX120" fmla="*/ 730314 w 2044880"/>
                <a:gd name="connsiteY120" fmla="*/ 69554 h 1648423"/>
                <a:gd name="connsiteX121" fmla="*/ 772047 w 2044880"/>
                <a:gd name="connsiteY121" fmla="*/ 97375 h 1648423"/>
                <a:gd name="connsiteX122" fmla="*/ 806824 w 2044880"/>
                <a:gd name="connsiteY122" fmla="*/ 55643 h 1648423"/>
                <a:gd name="connsiteX123" fmla="*/ 799868 w 2044880"/>
                <a:gd name="connsiteY123" fmla="*/ 41732 h 1648423"/>
                <a:gd name="connsiteX124" fmla="*/ 813779 w 2044880"/>
                <a:gd name="connsiteY124" fmla="*/ 27822 h 1648423"/>
                <a:gd name="connsiteX125" fmla="*/ 806824 w 2044880"/>
                <a:gd name="connsiteY125" fmla="*/ 13911 h 1648423"/>
                <a:gd name="connsiteX126" fmla="*/ 792913 w 2044880"/>
                <a:gd name="connsiteY126" fmla="*/ 13911 h 1648423"/>
                <a:gd name="connsiteX127" fmla="*/ 799868 w 2044880"/>
                <a:gd name="connsiteY127" fmla="*/ 0 h 1648423"/>
                <a:gd name="connsiteX128" fmla="*/ 841600 w 2044880"/>
                <a:gd name="connsiteY128" fmla="*/ 13911 h 1648423"/>
                <a:gd name="connsiteX129" fmla="*/ 862467 w 2044880"/>
                <a:gd name="connsiteY129" fmla="*/ 34777 h 1648423"/>
                <a:gd name="connsiteX130" fmla="*/ 897243 w 2044880"/>
                <a:gd name="connsiteY130" fmla="*/ 27822 h 1648423"/>
                <a:gd name="connsiteX131" fmla="*/ 897243 w 2044880"/>
                <a:gd name="connsiteY131" fmla="*/ 62598 h 1648423"/>
                <a:gd name="connsiteX132" fmla="*/ 918110 w 2044880"/>
                <a:gd name="connsiteY132" fmla="*/ 76509 h 1648423"/>
                <a:gd name="connsiteX133" fmla="*/ 945931 w 2044880"/>
                <a:gd name="connsiteY133" fmla="*/ 62598 h 1648423"/>
                <a:gd name="connsiteX134" fmla="*/ 932020 w 2044880"/>
                <a:gd name="connsiteY134" fmla="*/ 83465 h 1648423"/>
                <a:gd name="connsiteX135" fmla="*/ 952886 w 2044880"/>
                <a:gd name="connsiteY135" fmla="*/ 83465 h 1648423"/>
                <a:gd name="connsiteX136" fmla="*/ 952886 w 2044880"/>
                <a:gd name="connsiteY136" fmla="*/ 125197 h 1648423"/>
                <a:gd name="connsiteX137" fmla="*/ 980708 w 2044880"/>
                <a:gd name="connsiteY137" fmla="*/ 118241 h 1648423"/>
                <a:gd name="connsiteX138" fmla="*/ 987663 w 2044880"/>
                <a:gd name="connsiteY138" fmla="*/ 104331 h 1648423"/>
                <a:gd name="connsiteX139" fmla="*/ 987663 w 2044880"/>
                <a:gd name="connsiteY139" fmla="*/ 118241 h 1648423"/>
                <a:gd name="connsiteX140" fmla="*/ 1008529 w 2044880"/>
                <a:gd name="connsiteY140" fmla="*/ 118241 h 1648423"/>
                <a:gd name="connsiteX141" fmla="*/ 1043306 w 2044880"/>
                <a:gd name="connsiteY141" fmla="*/ 139108 h 1648423"/>
                <a:gd name="connsiteX142" fmla="*/ 1029396 w 2044880"/>
                <a:gd name="connsiteY142" fmla="*/ 146063 h 1648423"/>
                <a:gd name="connsiteX143" fmla="*/ 1029396 w 2044880"/>
                <a:gd name="connsiteY143" fmla="*/ 166929 h 1648423"/>
                <a:gd name="connsiteX144" fmla="*/ 1001574 w 2044880"/>
                <a:gd name="connsiteY144" fmla="*/ 187795 h 1648423"/>
                <a:gd name="connsiteX145" fmla="*/ 1001574 w 2044880"/>
                <a:gd name="connsiteY145" fmla="*/ 201706 h 1648423"/>
                <a:gd name="connsiteX146" fmla="*/ 1071128 w 2044880"/>
                <a:gd name="connsiteY146" fmla="*/ 208661 h 1648423"/>
                <a:gd name="connsiteX147" fmla="*/ 1078083 w 2044880"/>
                <a:gd name="connsiteY147" fmla="*/ 236483 h 1648423"/>
                <a:gd name="connsiteX148" fmla="*/ 1154592 w 2044880"/>
                <a:gd name="connsiteY148" fmla="*/ 326903 h 1648423"/>
                <a:gd name="connsiteX149" fmla="*/ 1154592 w 2044880"/>
                <a:gd name="connsiteY149" fmla="*/ 347769 h 1648423"/>
                <a:gd name="connsiteX150" fmla="*/ 1126771 w 2044880"/>
                <a:gd name="connsiteY150" fmla="*/ 389501 h 1648423"/>
                <a:gd name="connsiteX151" fmla="*/ 1098949 w 2044880"/>
                <a:gd name="connsiteY151" fmla="*/ 403412 h 1648423"/>
                <a:gd name="connsiteX152" fmla="*/ 1091994 w 2044880"/>
                <a:gd name="connsiteY152" fmla="*/ 424278 h 1648423"/>
                <a:gd name="connsiteX153" fmla="*/ 1091994 w 2044880"/>
                <a:gd name="connsiteY153" fmla="*/ 445144 h 1648423"/>
                <a:gd name="connsiteX154" fmla="*/ 1126771 w 2044880"/>
                <a:gd name="connsiteY154" fmla="*/ 459055 h 1648423"/>
                <a:gd name="connsiteX155" fmla="*/ 1126771 w 2044880"/>
                <a:gd name="connsiteY155" fmla="*/ 472966 h 1648423"/>
                <a:gd name="connsiteX156" fmla="*/ 1147637 w 2044880"/>
                <a:gd name="connsiteY156" fmla="*/ 472966 h 1648423"/>
                <a:gd name="connsiteX157" fmla="*/ 1147637 w 2044880"/>
                <a:gd name="connsiteY157" fmla="*/ 486876 h 1648423"/>
                <a:gd name="connsiteX158" fmla="*/ 1161548 w 2044880"/>
                <a:gd name="connsiteY158" fmla="*/ 493832 h 1648423"/>
                <a:gd name="connsiteX159" fmla="*/ 1203280 w 2044880"/>
                <a:gd name="connsiteY159" fmla="*/ 466010 h 1648423"/>
                <a:gd name="connsiteX160" fmla="*/ 1293700 w 2044880"/>
                <a:gd name="connsiteY160" fmla="*/ 466010 h 1648423"/>
                <a:gd name="connsiteX161" fmla="*/ 1300655 w 2044880"/>
                <a:gd name="connsiteY161" fmla="*/ 452099 h 1648423"/>
                <a:gd name="connsiteX162" fmla="*/ 1314566 w 2044880"/>
                <a:gd name="connsiteY162" fmla="*/ 452099 h 1648423"/>
                <a:gd name="connsiteX163" fmla="*/ 1321521 w 2044880"/>
                <a:gd name="connsiteY163" fmla="*/ 459055 h 1648423"/>
                <a:gd name="connsiteX164" fmla="*/ 1307611 w 2044880"/>
                <a:gd name="connsiteY164" fmla="*/ 472966 h 1648423"/>
                <a:gd name="connsiteX165" fmla="*/ 1328477 w 2044880"/>
                <a:gd name="connsiteY165" fmla="*/ 500787 h 1648423"/>
                <a:gd name="connsiteX166" fmla="*/ 1314566 w 2044880"/>
                <a:gd name="connsiteY166" fmla="*/ 507742 h 1648423"/>
                <a:gd name="connsiteX167" fmla="*/ 1335432 w 2044880"/>
                <a:gd name="connsiteY167" fmla="*/ 570341 h 1648423"/>
                <a:gd name="connsiteX168" fmla="*/ 1356298 w 2044880"/>
                <a:gd name="connsiteY168" fmla="*/ 556430 h 1648423"/>
                <a:gd name="connsiteX169" fmla="*/ 1356298 w 2044880"/>
                <a:gd name="connsiteY169" fmla="*/ 570341 h 1648423"/>
                <a:gd name="connsiteX170" fmla="*/ 1377164 w 2044880"/>
                <a:gd name="connsiteY170" fmla="*/ 570341 h 1648423"/>
                <a:gd name="connsiteX171" fmla="*/ 1391075 w 2044880"/>
                <a:gd name="connsiteY171" fmla="*/ 556430 h 1648423"/>
                <a:gd name="connsiteX172" fmla="*/ 1404986 w 2044880"/>
                <a:gd name="connsiteY172" fmla="*/ 570341 h 1648423"/>
                <a:gd name="connsiteX173" fmla="*/ 1425852 w 2044880"/>
                <a:gd name="connsiteY173" fmla="*/ 570341 h 1648423"/>
                <a:gd name="connsiteX174" fmla="*/ 1425852 w 2044880"/>
                <a:gd name="connsiteY174" fmla="*/ 549475 h 1648423"/>
                <a:gd name="connsiteX175" fmla="*/ 1453673 w 2044880"/>
                <a:gd name="connsiteY175" fmla="*/ 563385 h 1648423"/>
                <a:gd name="connsiteX176" fmla="*/ 1439763 w 2044880"/>
                <a:gd name="connsiteY176" fmla="*/ 577296 h 1648423"/>
                <a:gd name="connsiteX177" fmla="*/ 1439763 w 2044880"/>
                <a:gd name="connsiteY177" fmla="*/ 591207 h 1648423"/>
                <a:gd name="connsiteX178" fmla="*/ 1453673 w 2044880"/>
                <a:gd name="connsiteY178" fmla="*/ 598162 h 1648423"/>
                <a:gd name="connsiteX179" fmla="*/ 1446718 w 2044880"/>
                <a:gd name="connsiteY179" fmla="*/ 619028 h 1648423"/>
                <a:gd name="connsiteX180" fmla="*/ 1488450 w 2044880"/>
                <a:gd name="connsiteY180" fmla="*/ 625984 h 1648423"/>
                <a:gd name="connsiteX181" fmla="*/ 1474540 w 2044880"/>
                <a:gd name="connsiteY181" fmla="*/ 632939 h 1648423"/>
                <a:gd name="connsiteX182" fmla="*/ 1481495 w 2044880"/>
                <a:gd name="connsiteY182" fmla="*/ 667716 h 1648423"/>
                <a:gd name="connsiteX183" fmla="*/ 1488450 w 2044880"/>
                <a:gd name="connsiteY183" fmla="*/ 660761 h 1648423"/>
                <a:gd name="connsiteX184" fmla="*/ 1502361 w 2044880"/>
                <a:gd name="connsiteY184" fmla="*/ 674671 h 1648423"/>
                <a:gd name="connsiteX185" fmla="*/ 1509316 w 2044880"/>
                <a:gd name="connsiteY185" fmla="*/ 702493 h 1648423"/>
                <a:gd name="connsiteX186" fmla="*/ 1530183 w 2044880"/>
                <a:gd name="connsiteY186" fmla="*/ 716404 h 1648423"/>
                <a:gd name="connsiteX187" fmla="*/ 1530183 w 2044880"/>
                <a:gd name="connsiteY187" fmla="*/ 737270 h 1648423"/>
                <a:gd name="connsiteX188" fmla="*/ 1551049 w 2044880"/>
                <a:gd name="connsiteY188" fmla="*/ 737270 h 1648423"/>
                <a:gd name="connsiteX189" fmla="*/ 1551049 w 2044880"/>
                <a:gd name="connsiteY189" fmla="*/ 751181 h 1648423"/>
                <a:gd name="connsiteX190" fmla="*/ 1564959 w 2044880"/>
                <a:gd name="connsiteY190" fmla="*/ 751181 h 1648423"/>
                <a:gd name="connsiteX191" fmla="*/ 1571915 w 2044880"/>
                <a:gd name="connsiteY191" fmla="*/ 765091 h 1648423"/>
                <a:gd name="connsiteX192" fmla="*/ 1585826 w 2044880"/>
                <a:gd name="connsiteY192" fmla="*/ 751181 h 1648423"/>
                <a:gd name="connsiteX193" fmla="*/ 1641469 w 2044880"/>
                <a:gd name="connsiteY193" fmla="*/ 737270 h 1648423"/>
                <a:gd name="connsiteX194" fmla="*/ 1641469 w 2044880"/>
                <a:gd name="connsiteY194" fmla="*/ 723359 h 1648423"/>
                <a:gd name="connsiteX195" fmla="*/ 1676245 w 2044880"/>
                <a:gd name="connsiteY195" fmla="*/ 737270 h 1648423"/>
                <a:gd name="connsiteX196" fmla="*/ 1690156 w 2044880"/>
                <a:gd name="connsiteY196" fmla="*/ 709448 h 1648423"/>
                <a:gd name="connsiteX197" fmla="*/ 1704067 w 2044880"/>
                <a:gd name="connsiteY197" fmla="*/ 716404 h 1648423"/>
                <a:gd name="connsiteX198" fmla="*/ 1717978 w 2044880"/>
                <a:gd name="connsiteY198" fmla="*/ 709448 h 1648423"/>
                <a:gd name="connsiteX199" fmla="*/ 1711022 w 2044880"/>
                <a:gd name="connsiteY199" fmla="*/ 702493 h 1648423"/>
                <a:gd name="connsiteX200" fmla="*/ 1745799 w 2044880"/>
                <a:gd name="connsiteY200" fmla="*/ 695538 h 1648423"/>
                <a:gd name="connsiteX201" fmla="*/ 1738844 w 2044880"/>
                <a:gd name="connsiteY201" fmla="*/ 723359 h 1648423"/>
                <a:gd name="connsiteX202" fmla="*/ 1780576 w 2044880"/>
                <a:gd name="connsiteY202" fmla="*/ 723359 h 1648423"/>
                <a:gd name="connsiteX203" fmla="*/ 1801442 w 2044880"/>
                <a:gd name="connsiteY203" fmla="*/ 737270 h 1648423"/>
                <a:gd name="connsiteX204" fmla="*/ 1850130 w 2044880"/>
                <a:gd name="connsiteY204" fmla="*/ 730314 h 1648423"/>
                <a:gd name="connsiteX205" fmla="*/ 1850130 w 2044880"/>
                <a:gd name="connsiteY205" fmla="*/ 744225 h 1648423"/>
                <a:gd name="connsiteX206" fmla="*/ 1836219 w 2044880"/>
                <a:gd name="connsiteY206" fmla="*/ 737270 h 1648423"/>
                <a:gd name="connsiteX207" fmla="*/ 1829264 w 2044880"/>
                <a:gd name="connsiteY207" fmla="*/ 751181 h 1648423"/>
                <a:gd name="connsiteX208" fmla="*/ 1850130 w 2044880"/>
                <a:gd name="connsiteY208" fmla="*/ 792913 h 1648423"/>
                <a:gd name="connsiteX209" fmla="*/ 1891862 w 2044880"/>
                <a:gd name="connsiteY209" fmla="*/ 765091 h 1648423"/>
                <a:gd name="connsiteX210" fmla="*/ 1919684 w 2044880"/>
                <a:gd name="connsiteY210" fmla="*/ 792913 h 1648423"/>
                <a:gd name="connsiteX211" fmla="*/ 1947505 w 2044880"/>
                <a:gd name="connsiteY211" fmla="*/ 785957 h 1648423"/>
                <a:gd name="connsiteX212" fmla="*/ 1947505 w 2044880"/>
                <a:gd name="connsiteY212" fmla="*/ 806824 h 1648423"/>
                <a:gd name="connsiteX213" fmla="*/ 1975327 w 2044880"/>
                <a:gd name="connsiteY213" fmla="*/ 806824 h 1648423"/>
                <a:gd name="connsiteX214" fmla="*/ 1982282 w 2044880"/>
                <a:gd name="connsiteY214" fmla="*/ 827690 h 1648423"/>
                <a:gd name="connsiteX215" fmla="*/ 2010103 w 2044880"/>
                <a:gd name="connsiteY215" fmla="*/ 841600 h 1648423"/>
                <a:gd name="connsiteX216" fmla="*/ 2044880 w 2044880"/>
                <a:gd name="connsiteY216" fmla="*/ 890288 h 1648423"/>
                <a:gd name="connsiteX217" fmla="*/ 2037925 w 2044880"/>
                <a:gd name="connsiteY217" fmla="*/ 904199 h 1648423"/>
                <a:gd name="connsiteX218" fmla="*/ 1996193 w 2044880"/>
                <a:gd name="connsiteY218" fmla="*/ 897243 h 1648423"/>
                <a:gd name="connsiteX219" fmla="*/ 1982282 w 2044880"/>
                <a:gd name="connsiteY219" fmla="*/ 904199 h 1648423"/>
                <a:gd name="connsiteX220" fmla="*/ 1996193 w 2044880"/>
                <a:gd name="connsiteY220" fmla="*/ 918110 h 1648423"/>
                <a:gd name="connsiteX221" fmla="*/ 1989237 w 2044880"/>
                <a:gd name="connsiteY221" fmla="*/ 925065 h 1648423"/>
                <a:gd name="connsiteX222" fmla="*/ 1961416 w 2044880"/>
                <a:gd name="connsiteY222" fmla="*/ 925065 h 1648423"/>
                <a:gd name="connsiteX223" fmla="*/ 1968371 w 2044880"/>
                <a:gd name="connsiteY223" fmla="*/ 952886 h 1648423"/>
                <a:gd name="connsiteX224" fmla="*/ 1954460 w 2044880"/>
                <a:gd name="connsiteY224" fmla="*/ 952886 h 1648423"/>
                <a:gd name="connsiteX225" fmla="*/ 1954460 w 2044880"/>
                <a:gd name="connsiteY225" fmla="*/ 994619 h 1648423"/>
                <a:gd name="connsiteX226" fmla="*/ 1975327 w 2044880"/>
                <a:gd name="connsiteY226" fmla="*/ 1001574 h 1648423"/>
                <a:gd name="connsiteX227" fmla="*/ 1968371 w 2044880"/>
                <a:gd name="connsiteY227" fmla="*/ 1029396 h 1648423"/>
                <a:gd name="connsiteX228" fmla="*/ 1982282 w 2044880"/>
                <a:gd name="connsiteY228" fmla="*/ 1078083 h 1648423"/>
                <a:gd name="connsiteX229" fmla="*/ 1905773 w 2044880"/>
                <a:gd name="connsiteY229" fmla="*/ 1071128 h 1648423"/>
                <a:gd name="connsiteX230" fmla="*/ 1912728 w 2044880"/>
                <a:gd name="connsiteY230" fmla="*/ 1203280 h 1648423"/>
                <a:gd name="connsiteX231" fmla="*/ 1898817 w 2044880"/>
                <a:gd name="connsiteY231" fmla="*/ 1231101 h 1648423"/>
                <a:gd name="connsiteX232" fmla="*/ 1912728 w 2044880"/>
                <a:gd name="connsiteY232" fmla="*/ 1245012 h 1648423"/>
                <a:gd name="connsiteX233" fmla="*/ 1898817 w 2044880"/>
                <a:gd name="connsiteY233" fmla="*/ 1231101 h 1648423"/>
                <a:gd name="connsiteX234" fmla="*/ 1877951 w 2044880"/>
                <a:gd name="connsiteY234" fmla="*/ 1231101 h 1648423"/>
                <a:gd name="connsiteX235" fmla="*/ 1870996 w 2044880"/>
                <a:gd name="connsiteY235" fmla="*/ 1258923 h 1648423"/>
                <a:gd name="connsiteX236" fmla="*/ 1857085 w 2044880"/>
                <a:gd name="connsiteY236" fmla="*/ 1265878 h 1648423"/>
                <a:gd name="connsiteX237" fmla="*/ 1864041 w 2044880"/>
                <a:gd name="connsiteY237" fmla="*/ 1231101 h 1648423"/>
                <a:gd name="connsiteX238" fmla="*/ 1836219 w 2044880"/>
                <a:gd name="connsiteY238" fmla="*/ 1210235 h 1648423"/>
                <a:gd name="connsiteX239" fmla="*/ 1815353 w 2044880"/>
                <a:gd name="connsiteY239" fmla="*/ 1238057 h 1648423"/>
                <a:gd name="connsiteX240" fmla="*/ 1780576 w 2044880"/>
                <a:gd name="connsiteY240" fmla="*/ 1231101 h 1648423"/>
                <a:gd name="connsiteX241" fmla="*/ 1759710 w 2044880"/>
                <a:gd name="connsiteY241" fmla="*/ 1189369 h 1648423"/>
                <a:gd name="connsiteX242" fmla="*/ 1731888 w 2044880"/>
                <a:gd name="connsiteY242" fmla="*/ 1217191 h 1648423"/>
                <a:gd name="connsiteX243" fmla="*/ 1724933 w 2044880"/>
                <a:gd name="connsiteY243" fmla="*/ 1203280 h 1648423"/>
                <a:gd name="connsiteX244" fmla="*/ 1690156 w 2044880"/>
                <a:gd name="connsiteY244" fmla="*/ 1203280 h 1648423"/>
                <a:gd name="connsiteX245" fmla="*/ 1690156 w 2044880"/>
                <a:gd name="connsiteY245" fmla="*/ 1224146 h 1648423"/>
                <a:gd name="connsiteX246" fmla="*/ 1655379 w 2044880"/>
                <a:gd name="connsiteY246" fmla="*/ 1245012 h 1648423"/>
                <a:gd name="connsiteX247" fmla="*/ 1641469 w 2044880"/>
                <a:gd name="connsiteY247" fmla="*/ 1231101 h 1648423"/>
                <a:gd name="connsiteX248" fmla="*/ 1606692 w 2044880"/>
                <a:gd name="connsiteY248" fmla="*/ 1245012 h 1648423"/>
                <a:gd name="connsiteX249" fmla="*/ 1606692 w 2044880"/>
                <a:gd name="connsiteY249" fmla="*/ 1231101 h 1648423"/>
                <a:gd name="connsiteX250" fmla="*/ 1585826 w 2044880"/>
                <a:gd name="connsiteY250" fmla="*/ 1224146 h 1648423"/>
                <a:gd name="connsiteX251" fmla="*/ 1516272 w 2044880"/>
                <a:gd name="connsiteY251" fmla="*/ 1245012 h 1648423"/>
                <a:gd name="connsiteX252" fmla="*/ 1523227 w 2044880"/>
                <a:gd name="connsiteY252" fmla="*/ 1265878 h 1648423"/>
                <a:gd name="connsiteX253" fmla="*/ 1502361 w 2044880"/>
                <a:gd name="connsiteY253" fmla="*/ 1279789 h 1648423"/>
                <a:gd name="connsiteX254" fmla="*/ 1474540 w 2044880"/>
                <a:gd name="connsiteY254" fmla="*/ 1265878 h 1648423"/>
                <a:gd name="connsiteX255" fmla="*/ 1460629 w 2044880"/>
                <a:gd name="connsiteY255" fmla="*/ 1272834 h 1648423"/>
                <a:gd name="connsiteX256" fmla="*/ 1474540 w 2044880"/>
                <a:gd name="connsiteY256" fmla="*/ 1307611 h 1648423"/>
                <a:gd name="connsiteX257" fmla="*/ 1467584 w 2044880"/>
                <a:gd name="connsiteY257" fmla="*/ 1300655 h 1648423"/>
                <a:gd name="connsiteX258" fmla="*/ 1453673 w 2044880"/>
                <a:gd name="connsiteY258" fmla="*/ 1314566 h 1648423"/>
                <a:gd name="connsiteX259" fmla="*/ 1453673 w 2044880"/>
                <a:gd name="connsiteY259" fmla="*/ 1356298 h 1648423"/>
                <a:gd name="connsiteX260" fmla="*/ 1432807 w 2044880"/>
                <a:gd name="connsiteY260" fmla="*/ 1356298 h 1648423"/>
                <a:gd name="connsiteX261" fmla="*/ 1439763 w 2044880"/>
                <a:gd name="connsiteY261" fmla="*/ 1398030 h 1648423"/>
                <a:gd name="connsiteX262" fmla="*/ 1446718 w 2044880"/>
                <a:gd name="connsiteY262" fmla="*/ 1411941 h 1648423"/>
                <a:gd name="connsiteX263" fmla="*/ 1460629 w 2044880"/>
                <a:gd name="connsiteY263" fmla="*/ 1411941 h 1648423"/>
                <a:gd name="connsiteX264" fmla="*/ 1453673 w 2044880"/>
                <a:gd name="connsiteY264" fmla="*/ 1439763 h 1648423"/>
                <a:gd name="connsiteX265" fmla="*/ 1398030 w 2044880"/>
                <a:gd name="connsiteY265" fmla="*/ 1453673 h 1648423"/>
                <a:gd name="connsiteX266" fmla="*/ 1404986 w 2044880"/>
                <a:gd name="connsiteY266" fmla="*/ 1460629 h 1648423"/>
                <a:gd name="connsiteX267" fmla="*/ 1391075 w 2044880"/>
                <a:gd name="connsiteY267" fmla="*/ 1467584 h 1648423"/>
                <a:gd name="connsiteX268" fmla="*/ 1404986 w 2044880"/>
                <a:gd name="connsiteY268" fmla="*/ 1488450 h 1648423"/>
                <a:gd name="connsiteX269" fmla="*/ 1418897 w 2044880"/>
                <a:gd name="connsiteY269" fmla="*/ 1481495 h 1648423"/>
                <a:gd name="connsiteX270" fmla="*/ 1439763 w 2044880"/>
                <a:gd name="connsiteY270" fmla="*/ 1516272 h 1648423"/>
                <a:gd name="connsiteX271" fmla="*/ 1481495 w 2044880"/>
                <a:gd name="connsiteY271" fmla="*/ 1502361 h 1648423"/>
                <a:gd name="connsiteX272" fmla="*/ 1481495 w 2044880"/>
                <a:gd name="connsiteY272" fmla="*/ 1551049 h 1648423"/>
                <a:gd name="connsiteX273" fmla="*/ 1425852 w 2044880"/>
                <a:gd name="connsiteY273" fmla="*/ 1599736 h 1648423"/>
                <a:gd name="connsiteX274" fmla="*/ 1432807 w 2044880"/>
                <a:gd name="connsiteY274" fmla="*/ 1613647 h 1648423"/>
                <a:gd name="connsiteX275" fmla="*/ 1398030 w 2044880"/>
                <a:gd name="connsiteY275" fmla="*/ 1599736 h 1648423"/>
                <a:gd name="connsiteX276" fmla="*/ 1314566 w 2044880"/>
                <a:gd name="connsiteY276" fmla="*/ 1641469 h 1648423"/>
                <a:gd name="connsiteX277" fmla="*/ 1286744 w 2044880"/>
                <a:gd name="connsiteY277" fmla="*/ 1606692 h 1648423"/>
                <a:gd name="connsiteX278" fmla="*/ 1272834 w 2044880"/>
                <a:gd name="connsiteY278" fmla="*/ 1620602 h 1648423"/>
                <a:gd name="connsiteX279" fmla="*/ 1258923 w 2044880"/>
                <a:gd name="connsiteY279" fmla="*/ 1613647 h 1648423"/>
                <a:gd name="connsiteX280" fmla="*/ 1265878 w 2044880"/>
                <a:gd name="connsiteY280" fmla="*/ 1648424 h 1648423"/>
                <a:gd name="connsiteX281" fmla="*/ 1224146 w 2044880"/>
                <a:gd name="connsiteY281" fmla="*/ 1620602 h 1648423"/>
                <a:gd name="connsiteX282" fmla="*/ 1203280 w 2044880"/>
                <a:gd name="connsiteY282" fmla="*/ 1620602 h 1648423"/>
                <a:gd name="connsiteX283" fmla="*/ 1210235 w 2044880"/>
                <a:gd name="connsiteY283" fmla="*/ 1613647 h 164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</a:cxnLst>
              <a:rect l="l" t="t" r="r" b="b"/>
              <a:pathLst>
                <a:path w="2044880" h="1648423">
                  <a:moveTo>
                    <a:pt x="1196325" y="1613647"/>
                  </a:moveTo>
                  <a:lnTo>
                    <a:pt x="1168503" y="1613647"/>
                  </a:lnTo>
                  <a:lnTo>
                    <a:pt x="1168503" y="1592781"/>
                  </a:lnTo>
                  <a:lnTo>
                    <a:pt x="1182414" y="1564959"/>
                  </a:lnTo>
                  <a:lnTo>
                    <a:pt x="1203280" y="1578870"/>
                  </a:lnTo>
                  <a:lnTo>
                    <a:pt x="1224146" y="1530183"/>
                  </a:lnTo>
                  <a:lnTo>
                    <a:pt x="1196325" y="1537138"/>
                  </a:lnTo>
                  <a:lnTo>
                    <a:pt x="1154592" y="1488450"/>
                  </a:lnTo>
                  <a:lnTo>
                    <a:pt x="1147637" y="1460629"/>
                  </a:lnTo>
                  <a:lnTo>
                    <a:pt x="1126771" y="1460629"/>
                  </a:lnTo>
                  <a:lnTo>
                    <a:pt x="1091994" y="1481495"/>
                  </a:lnTo>
                  <a:lnTo>
                    <a:pt x="1071128" y="1432807"/>
                  </a:lnTo>
                  <a:lnTo>
                    <a:pt x="1050262" y="1432807"/>
                  </a:lnTo>
                  <a:lnTo>
                    <a:pt x="1036351" y="1404986"/>
                  </a:lnTo>
                  <a:lnTo>
                    <a:pt x="1015485" y="1411941"/>
                  </a:lnTo>
                  <a:lnTo>
                    <a:pt x="1008529" y="1425852"/>
                  </a:lnTo>
                  <a:lnTo>
                    <a:pt x="994619" y="1418897"/>
                  </a:lnTo>
                  <a:lnTo>
                    <a:pt x="1001574" y="1391075"/>
                  </a:lnTo>
                  <a:lnTo>
                    <a:pt x="966797" y="1391075"/>
                  </a:lnTo>
                  <a:lnTo>
                    <a:pt x="959842" y="1398030"/>
                  </a:lnTo>
                  <a:lnTo>
                    <a:pt x="973753" y="1398030"/>
                  </a:lnTo>
                  <a:lnTo>
                    <a:pt x="973753" y="1411941"/>
                  </a:lnTo>
                  <a:lnTo>
                    <a:pt x="959842" y="1418897"/>
                  </a:lnTo>
                  <a:lnTo>
                    <a:pt x="945931" y="1460629"/>
                  </a:lnTo>
                  <a:lnTo>
                    <a:pt x="904199" y="1467584"/>
                  </a:lnTo>
                  <a:lnTo>
                    <a:pt x="904199" y="1398030"/>
                  </a:lnTo>
                  <a:lnTo>
                    <a:pt x="897243" y="1404986"/>
                  </a:lnTo>
                  <a:lnTo>
                    <a:pt x="890288" y="1349343"/>
                  </a:lnTo>
                  <a:lnTo>
                    <a:pt x="869422" y="1342387"/>
                  </a:lnTo>
                  <a:lnTo>
                    <a:pt x="862467" y="1370209"/>
                  </a:lnTo>
                  <a:lnTo>
                    <a:pt x="827690" y="1391075"/>
                  </a:lnTo>
                  <a:lnTo>
                    <a:pt x="806824" y="1391075"/>
                  </a:lnTo>
                  <a:lnTo>
                    <a:pt x="772047" y="1439763"/>
                  </a:lnTo>
                  <a:lnTo>
                    <a:pt x="799868" y="1439763"/>
                  </a:lnTo>
                  <a:lnTo>
                    <a:pt x="806824" y="1453673"/>
                  </a:lnTo>
                  <a:lnTo>
                    <a:pt x="765091" y="1495406"/>
                  </a:lnTo>
                  <a:lnTo>
                    <a:pt x="730314" y="1558004"/>
                  </a:lnTo>
                  <a:lnTo>
                    <a:pt x="744225" y="1558004"/>
                  </a:lnTo>
                  <a:lnTo>
                    <a:pt x="702493" y="1558004"/>
                  </a:lnTo>
                  <a:lnTo>
                    <a:pt x="702493" y="1530183"/>
                  </a:lnTo>
                  <a:lnTo>
                    <a:pt x="681627" y="1495406"/>
                  </a:lnTo>
                  <a:lnTo>
                    <a:pt x="646850" y="1467584"/>
                  </a:lnTo>
                  <a:lnTo>
                    <a:pt x="625984" y="1474540"/>
                  </a:lnTo>
                  <a:lnTo>
                    <a:pt x="619028" y="1446718"/>
                  </a:lnTo>
                  <a:lnTo>
                    <a:pt x="605118" y="1439763"/>
                  </a:lnTo>
                  <a:lnTo>
                    <a:pt x="612073" y="1418897"/>
                  </a:lnTo>
                  <a:lnTo>
                    <a:pt x="605118" y="1404986"/>
                  </a:lnTo>
                  <a:lnTo>
                    <a:pt x="598162" y="1411941"/>
                  </a:lnTo>
                  <a:lnTo>
                    <a:pt x="612073" y="1370209"/>
                  </a:lnTo>
                  <a:lnTo>
                    <a:pt x="570341" y="1272834"/>
                  </a:lnTo>
                  <a:lnTo>
                    <a:pt x="507742" y="1286744"/>
                  </a:lnTo>
                  <a:lnTo>
                    <a:pt x="479921" y="1272834"/>
                  </a:lnTo>
                  <a:lnTo>
                    <a:pt x="452099" y="1293700"/>
                  </a:lnTo>
                  <a:lnTo>
                    <a:pt x="452099" y="1307611"/>
                  </a:lnTo>
                  <a:lnTo>
                    <a:pt x="438189" y="1307611"/>
                  </a:lnTo>
                  <a:lnTo>
                    <a:pt x="431233" y="1335432"/>
                  </a:lnTo>
                  <a:lnTo>
                    <a:pt x="389501" y="1342387"/>
                  </a:lnTo>
                  <a:lnTo>
                    <a:pt x="354724" y="1314566"/>
                  </a:lnTo>
                  <a:lnTo>
                    <a:pt x="368635" y="1272834"/>
                  </a:lnTo>
                  <a:lnTo>
                    <a:pt x="333858" y="1279789"/>
                  </a:lnTo>
                  <a:lnTo>
                    <a:pt x="319947" y="1238057"/>
                  </a:lnTo>
                  <a:lnTo>
                    <a:pt x="292126" y="1210235"/>
                  </a:lnTo>
                  <a:lnTo>
                    <a:pt x="271260" y="1210235"/>
                  </a:lnTo>
                  <a:lnTo>
                    <a:pt x="250394" y="1189369"/>
                  </a:lnTo>
                  <a:lnTo>
                    <a:pt x="236483" y="1189369"/>
                  </a:lnTo>
                  <a:lnTo>
                    <a:pt x="243438" y="1133726"/>
                  </a:lnTo>
                  <a:lnTo>
                    <a:pt x="222572" y="1112860"/>
                  </a:lnTo>
                  <a:lnTo>
                    <a:pt x="201706" y="1147637"/>
                  </a:lnTo>
                  <a:lnTo>
                    <a:pt x="139108" y="1133726"/>
                  </a:lnTo>
                  <a:lnTo>
                    <a:pt x="97375" y="1161548"/>
                  </a:lnTo>
                  <a:lnTo>
                    <a:pt x="83465" y="1119815"/>
                  </a:lnTo>
                  <a:lnTo>
                    <a:pt x="13911" y="1098949"/>
                  </a:lnTo>
                  <a:lnTo>
                    <a:pt x="13911" y="1085039"/>
                  </a:lnTo>
                  <a:lnTo>
                    <a:pt x="97375" y="1015485"/>
                  </a:lnTo>
                  <a:lnTo>
                    <a:pt x="76509" y="952886"/>
                  </a:lnTo>
                  <a:lnTo>
                    <a:pt x="48688" y="973753"/>
                  </a:lnTo>
                  <a:lnTo>
                    <a:pt x="6955" y="959842"/>
                  </a:lnTo>
                  <a:lnTo>
                    <a:pt x="13911" y="925065"/>
                  </a:lnTo>
                  <a:lnTo>
                    <a:pt x="0" y="890288"/>
                  </a:lnTo>
                  <a:lnTo>
                    <a:pt x="13911" y="855511"/>
                  </a:lnTo>
                  <a:lnTo>
                    <a:pt x="34777" y="841600"/>
                  </a:lnTo>
                  <a:lnTo>
                    <a:pt x="27822" y="834645"/>
                  </a:lnTo>
                  <a:lnTo>
                    <a:pt x="69554" y="785957"/>
                  </a:lnTo>
                  <a:lnTo>
                    <a:pt x="104331" y="772047"/>
                  </a:lnTo>
                  <a:lnTo>
                    <a:pt x="97375" y="765091"/>
                  </a:lnTo>
                  <a:lnTo>
                    <a:pt x="118241" y="723359"/>
                  </a:lnTo>
                  <a:lnTo>
                    <a:pt x="159974" y="744225"/>
                  </a:lnTo>
                  <a:lnTo>
                    <a:pt x="153018" y="765091"/>
                  </a:lnTo>
                  <a:lnTo>
                    <a:pt x="194751" y="758136"/>
                  </a:lnTo>
                  <a:lnTo>
                    <a:pt x="201706" y="695538"/>
                  </a:lnTo>
                  <a:lnTo>
                    <a:pt x="229527" y="667716"/>
                  </a:lnTo>
                  <a:lnTo>
                    <a:pt x="229527" y="653805"/>
                  </a:lnTo>
                  <a:lnTo>
                    <a:pt x="187795" y="646850"/>
                  </a:lnTo>
                  <a:lnTo>
                    <a:pt x="194751" y="639895"/>
                  </a:lnTo>
                  <a:lnTo>
                    <a:pt x="180840" y="632939"/>
                  </a:lnTo>
                  <a:lnTo>
                    <a:pt x="194751" y="619028"/>
                  </a:lnTo>
                  <a:lnTo>
                    <a:pt x="159974" y="584252"/>
                  </a:lnTo>
                  <a:lnTo>
                    <a:pt x="139108" y="577296"/>
                  </a:lnTo>
                  <a:lnTo>
                    <a:pt x="159974" y="535564"/>
                  </a:lnTo>
                  <a:lnTo>
                    <a:pt x="166929" y="486876"/>
                  </a:lnTo>
                  <a:lnTo>
                    <a:pt x="146063" y="479921"/>
                  </a:lnTo>
                  <a:lnTo>
                    <a:pt x="111286" y="424278"/>
                  </a:lnTo>
                  <a:lnTo>
                    <a:pt x="139108" y="396456"/>
                  </a:lnTo>
                  <a:lnTo>
                    <a:pt x="153018" y="361680"/>
                  </a:lnTo>
                  <a:lnTo>
                    <a:pt x="146063" y="292126"/>
                  </a:lnTo>
                  <a:lnTo>
                    <a:pt x="194751" y="243438"/>
                  </a:lnTo>
                  <a:lnTo>
                    <a:pt x="243438" y="166929"/>
                  </a:lnTo>
                  <a:lnTo>
                    <a:pt x="285170" y="139108"/>
                  </a:lnTo>
                  <a:lnTo>
                    <a:pt x="333858" y="146063"/>
                  </a:lnTo>
                  <a:lnTo>
                    <a:pt x="354724" y="118241"/>
                  </a:lnTo>
                  <a:lnTo>
                    <a:pt x="417323" y="118241"/>
                  </a:lnTo>
                  <a:lnTo>
                    <a:pt x="459055" y="97375"/>
                  </a:lnTo>
                  <a:lnTo>
                    <a:pt x="486876" y="97375"/>
                  </a:lnTo>
                  <a:lnTo>
                    <a:pt x="493832" y="111286"/>
                  </a:lnTo>
                  <a:lnTo>
                    <a:pt x="521653" y="69554"/>
                  </a:lnTo>
                  <a:lnTo>
                    <a:pt x="612073" y="20866"/>
                  </a:lnTo>
                  <a:lnTo>
                    <a:pt x="619028" y="34777"/>
                  </a:lnTo>
                  <a:lnTo>
                    <a:pt x="639895" y="20866"/>
                  </a:lnTo>
                  <a:lnTo>
                    <a:pt x="660761" y="34777"/>
                  </a:lnTo>
                  <a:lnTo>
                    <a:pt x="688582" y="20866"/>
                  </a:lnTo>
                  <a:lnTo>
                    <a:pt x="730314" y="69554"/>
                  </a:lnTo>
                  <a:lnTo>
                    <a:pt x="772047" y="97375"/>
                  </a:lnTo>
                  <a:lnTo>
                    <a:pt x="806824" y="55643"/>
                  </a:lnTo>
                  <a:lnTo>
                    <a:pt x="799868" y="41732"/>
                  </a:lnTo>
                  <a:lnTo>
                    <a:pt x="813779" y="27822"/>
                  </a:lnTo>
                  <a:lnTo>
                    <a:pt x="806824" y="13911"/>
                  </a:lnTo>
                  <a:lnTo>
                    <a:pt x="792913" y="13911"/>
                  </a:lnTo>
                  <a:lnTo>
                    <a:pt x="799868" y="0"/>
                  </a:lnTo>
                  <a:lnTo>
                    <a:pt x="841600" y="13911"/>
                  </a:lnTo>
                  <a:lnTo>
                    <a:pt x="862467" y="34777"/>
                  </a:lnTo>
                  <a:lnTo>
                    <a:pt x="897243" y="27822"/>
                  </a:lnTo>
                  <a:lnTo>
                    <a:pt x="897243" y="62598"/>
                  </a:lnTo>
                  <a:lnTo>
                    <a:pt x="918110" y="76509"/>
                  </a:lnTo>
                  <a:lnTo>
                    <a:pt x="945931" y="62598"/>
                  </a:lnTo>
                  <a:lnTo>
                    <a:pt x="932020" y="83465"/>
                  </a:lnTo>
                  <a:lnTo>
                    <a:pt x="952886" y="83465"/>
                  </a:lnTo>
                  <a:lnTo>
                    <a:pt x="952886" y="125197"/>
                  </a:lnTo>
                  <a:lnTo>
                    <a:pt x="980708" y="118241"/>
                  </a:lnTo>
                  <a:lnTo>
                    <a:pt x="987663" y="104331"/>
                  </a:lnTo>
                  <a:lnTo>
                    <a:pt x="987663" y="118241"/>
                  </a:lnTo>
                  <a:lnTo>
                    <a:pt x="1008529" y="118241"/>
                  </a:lnTo>
                  <a:lnTo>
                    <a:pt x="1043306" y="139108"/>
                  </a:lnTo>
                  <a:lnTo>
                    <a:pt x="1029396" y="146063"/>
                  </a:lnTo>
                  <a:lnTo>
                    <a:pt x="1029396" y="166929"/>
                  </a:lnTo>
                  <a:lnTo>
                    <a:pt x="1001574" y="187795"/>
                  </a:lnTo>
                  <a:lnTo>
                    <a:pt x="1001574" y="201706"/>
                  </a:lnTo>
                  <a:lnTo>
                    <a:pt x="1071128" y="208661"/>
                  </a:lnTo>
                  <a:lnTo>
                    <a:pt x="1078083" y="236483"/>
                  </a:lnTo>
                  <a:lnTo>
                    <a:pt x="1154592" y="326903"/>
                  </a:lnTo>
                  <a:lnTo>
                    <a:pt x="1154592" y="347769"/>
                  </a:lnTo>
                  <a:lnTo>
                    <a:pt x="1126771" y="389501"/>
                  </a:lnTo>
                  <a:lnTo>
                    <a:pt x="1098949" y="403412"/>
                  </a:lnTo>
                  <a:lnTo>
                    <a:pt x="1091994" y="424278"/>
                  </a:lnTo>
                  <a:lnTo>
                    <a:pt x="1091994" y="445144"/>
                  </a:lnTo>
                  <a:lnTo>
                    <a:pt x="1126771" y="459055"/>
                  </a:lnTo>
                  <a:lnTo>
                    <a:pt x="1126771" y="472966"/>
                  </a:lnTo>
                  <a:lnTo>
                    <a:pt x="1147637" y="472966"/>
                  </a:lnTo>
                  <a:lnTo>
                    <a:pt x="1147637" y="486876"/>
                  </a:lnTo>
                  <a:lnTo>
                    <a:pt x="1161548" y="493832"/>
                  </a:lnTo>
                  <a:lnTo>
                    <a:pt x="1203280" y="466010"/>
                  </a:lnTo>
                  <a:lnTo>
                    <a:pt x="1293700" y="466010"/>
                  </a:lnTo>
                  <a:lnTo>
                    <a:pt x="1300655" y="452099"/>
                  </a:lnTo>
                  <a:lnTo>
                    <a:pt x="1314566" y="452099"/>
                  </a:lnTo>
                  <a:lnTo>
                    <a:pt x="1321521" y="459055"/>
                  </a:lnTo>
                  <a:lnTo>
                    <a:pt x="1307611" y="472966"/>
                  </a:lnTo>
                  <a:lnTo>
                    <a:pt x="1328477" y="500787"/>
                  </a:lnTo>
                  <a:lnTo>
                    <a:pt x="1314566" y="507742"/>
                  </a:lnTo>
                  <a:lnTo>
                    <a:pt x="1335432" y="570341"/>
                  </a:lnTo>
                  <a:lnTo>
                    <a:pt x="1356298" y="556430"/>
                  </a:lnTo>
                  <a:lnTo>
                    <a:pt x="1356298" y="570341"/>
                  </a:lnTo>
                  <a:lnTo>
                    <a:pt x="1377164" y="570341"/>
                  </a:lnTo>
                  <a:lnTo>
                    <a:pt x="1391075" y="556430"/>
                  </a:lnTo>
                  <a:lnTo>
                    <a:pt x="1404986" y="570341"/>
                  </a:lnTo>
                  <a:lnTo>
                    <a:pt x="1425852" y="570341"/>
                  </a:lnTo>
                  <a:lnTo>
                    <a:pt x="1425852" y="549475"/>
                  </a:lnTo>
                  <a:lnTo>
                    <a:pt x="1453673" y="563385"/>
                  </a:lnTo>
                  <a:lnTo>
                    <a:pt x="1439763" y="577296"/>
                  </a:lnTo>
                  <a:lnTo>
                    <a:pt x="1439763" y="591207"/>
                  </a:lnTo>
                  <a:lnTo>
                    <a:pt x="1453673" y="598162"/>
                  </a:lnTo>
                  <a:lnTo>
                    <a:pt x="1446718" y="619028"/>
                  </a:lnTo>
                  <a:lnTo>
                    <a:pt x="1488450" y="625984"/>
                  </a:lnTo>
                  <a:lnTo>
                    <a:pt x="1474540" y="632939"/>
                  </a:lnTo>
                  <a:lnTo>
                    <a:pt x="1481495" y="667716"/>
                  </a:lnTo>
                  <a:lnTo>
                    <a:pt x="1488450" y="660761"/>
                  </a:lnTo>
                  <a:lnTo>
                    <a:pt x="1502361" y="674671"/>
                  </a:lnTo>
                  <a:lnTo>
                    <a:pt x="1509316" y="702493"/>
                  </a:lnTo>
                  <a:lnTo>
                    <a:pt x="1530183" y="716404"/>
                  </a:lnTo>
                  <a:lnTo>
                    <a:pt x="1530183" y="737270"/>
                  </a:lnTo>
                  <a:lnTo>
                    <a:pt x="1551049" y="737270"/>
                  </a:lnTo>
                  <a:lnTo>
                    <a:pt x="1551049" y="751181"/>
                  </a:lnTo>
                  <a:lnTo>
                    <a:pt x="1564959" y="751181"/>
                  </a:lnTo>
                  <a:lnTo>
                    <a:pt x="1571915" y="765091"/>
                  </a:lnTo>
                  <a:lnTo>
                    <a:pt x="1585826" y="751181"/>
                  </a:lnTo>
                  <a:lnTo>
                    <a:pt x="1641469" y="737270"/>
                  </a:lnTo>
                  <a:lnTo>
                    <a:pt x="1641469" y="723359"/>
                  </a:lnTo>
                  <a:lnTo>
                    <a:pt x="1676245" y="737270"/>
                  </a:lnTo>
                  <a:lnTo>
                    <a:pt x="1690156" y="709448"/>
                  </a:lnTo>
                  <a:lnTo>
                    <a:pt x="1704067" y="716404"/>
                  </a:lnTo>
                  <a:lnTo>
                    <a:pt x="1717978" y="709448"/>
                  </a:lnTo>
                  <a:lnTo>
                    <a:pt x="1711022" y="702493"/>
                  </a:lnTo>
                  <a:lnTo>
                    <a:pt x="1745799" y="695538"/>
                  </a:lnTo>
                  <a:lnTo>
                    <a:pt x="1738844" y="723359"/>
                  </a:lnTo>
                  <a:lnTo>
                    <a:pt x="1780576" y="723359"/>
                  </a:lnTo>
                  <a:lnTo>
                    <a:pt x="1801442" y="737270"/>
                  </a:lnTo>
                  <a:lnTo>
                    <a:pt x="1850130" y="730314"/>
                  </a:lnTo>
                  <a:lnTo>
                    <a:pt x="1850130" y="744225"/>
                  </a:lnTo>
                  <a:lnTo>
                    <a:pt x="1836219" y="737270"/>
                  </a:lnTo>
                  <a:lnTo>
                    <a:pt x="1829264" y="751181"/>
                  </a:lnTo>
                  <a:lnTo>
                    <a:pt x="1850130" y="792913"/>
                  </a:lnTo>
                  <a:lnTo>
                    <a:pt x="1891862" y="765091"/>
                  </a:lnTo>
                  <a:lnTo>
                    <a:pt x="1919684" y="792913"/>
                  </a:lnTo>
                  <a:lnTo>
                    <a:pt x="1947505" y="785957"/>
                  </a:lnTo>
                  <a:lnTo>
                    <a:pt x="1947505" y="806824"/>
                  </a:lnTo>
                  <a:lnTo>
                    <a:pt x="1975327" y="806824"/>
                  </a:lnTo>
                  <a:lnTo>
                    <a:pt x="1982282" y="827690"/>
                  </a:lnTo>
                  <a:lnTo>
                    <a:pt x="2010103" y="841600"/>
                  </a:lnTo>
                  <a:lnTo>
                    <a:pt x="2044880" y="890288"/>
                  </a:lnTo>
                  <a:lnTo>
                    <a:pt x="2037925" y="904199"/>
                  </a:lnTo>
                  <a:lnTo>
                    <a:pt x="1996193" y="897243"/>
                  </a:lnTo>
                  <a:lnTo>
                    <a:pt x="1982282" y="904199"/>
                  </a:lnTo>
                  <a:lnTo>
                    <a:pt x="1996193" y="918110"/>
                  </a:lnTo>
                  <a:lnTo>
                    <a:pt x="1989237" y="925065"/>
                  </a:lnTo>
                  <a:lnTo>
                    <a:pt x="1961416" y="925065"/>
                  </a:lnTo>
                  <a:lnTo>
                    <a:pt x="1968371" y="952886"/>
                  </a:lnTo>
                  <a:lnTo>
                    <a:pt x="1954460" y="952886"/>
                  </a:lnTo>
                  <a:lnTo>
                    <a:pt x="1954460" y="994619"/>
                  </a:lnTo>
                  <a:lnTo>
                    <a:pt x="1975327" y="1001574"/>
                  </a:lnTo>
                  <a:lnTo>
                    <a:pt x="1968371" y="1029396"/>
                  </a:lnTo>
                  <a:lnTo>
                    <a:pt x="1982282" y="1078083"/>
                  </a:lnTo>
                  <a:lnTo>
                    <a:pt x="1905773" y="1071128"/>
                  </a:lnTo>
                  <a:lnTo>
                    <a:pt x="1912728" y="1203280"/>
                  </a:lnTo>
                  <a:lnTo>
                    <a:pt x="1898817" y="1231101"/>
                  </a:lnTo>
                  <a:lnTo>
                    <a:pt x="1912728" y="1245012"/>
                  </a:lnTo>
                  <a:lnTo>
                    <a:pt x="1898817" y="1231101"/>
                  </a:lnTo>
                  <a:lnTo>
                    <a:pt x="1877951" y="1231101"/>
                  </a:lnTo>
                  <a:lnTo>
                    <a:pt x="1870996" y="1258923"/>
                  </a:lnTo>
                  <a:lnTo>
                    <a:pt x="1857085" y="1265878"/>
                  </a:lnTo>
                  <a:lnTo>
                    <a:pt x="1864041" y="1231101"/>
                  </a:lnTo>
                  <a:lnTo>
                    <a:pt x="1836219" y="1210235"/>
                  </a:lnTo>
                  <a:lnTo>
                    <a:pt x="1815353" y="1238057"/>
                  </a:lnTo>
                  <a:lnTo>
                    <a:pt x="1780576" y="1231101"/>
                  </a:lnTo>
                  <a:lnTo>
                    <a:pt x="1759710" y="1189369"/>
                  </a:lnTo>
                  <a:lnTo>
                    <a:pt x="1731888" y="1217191"/>
                  </a:lnTo>
                  <a:lnTo>
                    <a:pt x="1724933" y="1203280"/>
                  </a:lnTo>
                  <a:lnTo>
                    <a:pt x="1690156" y="1203280"/>
                  </a:lnTo>
                  <a:lnTo>
                    <a:pt x="1690156" y="1224146"/>
                  </a:lnTo>
                  <a:lnTo>
                    <a:pt x="1655379" y="1245012"/>
                  </a:lnTo>
                  <a:lnTo>
                    <a:pt x="1641469" y="1231101"/>
                  </a:lnTo>
                  <a:lnTo>
                    <a:pt x="1606692" y="1245012"/>
                  </a:lnTo>
                  <a:lnTo>
                    <a:pt x="1606692" y="1231101"/>
                  </a:lnTo>
                  <a:lnTo>
                    <a:pt x="1585826" y="1224146"/>
                  </a:lnTo>
                  <a:lnTo>
                    <a:pt x="1516272" y="1245012"/>
                  </a:lnTo>
                  <a:lnTo>
                    <a:pt x="1523227" y="1265878"/>
                  </a:lnTo>
                  <a:lnTo>
                    <a:pt x="1502361" y="1279789"/>
                  </a:lnTo>
                  <a:lnTo>
                    <a:pt x="1474540" y="1265878"/>
                  </a:lnTo>
                  <a:lnTo>
                    <a:pt x="1460629" y="1272834"/>
                  </a:lnTo>
                  <a:lnTo>
                    <a:pt x="1474540" y="1307611"/>
                  </a:lnTo>
                  <a:lnTo>
                    <a:pt x="1467584" y="1300655"/>
                  </a:lnTo>
                  <a:lnTo>
                    <a:pt x="1453673" y="1314566"/>
                  </a:lnTo>
                  <a:lnTo>
                    <a:pt x="1453673" y="1356298"/>
                  </a:lnTo>
                  <a:lnTo>
                    <a:pt x="1432807" y="1356298"/>
                  </a:lnTo>
                  <a:lnTo>
                    <a:pt x="1439763" y="1398030"/>
                  </a:lnTo>
                  <a:lnTo>
                    <a:pt x="1446718" y="1411941"/>
                  </a:lnTo>
                  <a:lnTo>
                    <a:pt x="1460629" y="1411941"/>
                  </a:lnTo>
                  <a:lnTo>
                    <a:pt x="1453673" y="1439763"/>
                  </a:lnTo>
                  <a:lnTo>
                    <a:pt x="1398030" y="1453673"/>
                  </a:lnTo>
                  <a:lnTo>
                    <a:pt x="1404986" y="1460629"/>
                  </a:lnTo>
                  <a:lnTo>
                    <a:pt x="1391075" y="1467584"/>
                  </a:lnTo>
                  <a:lnTo>
                    <a:pt x="1404986" y="1488450"/>
                  </a:lnTo>
                  <a:lnTo>
                    <a:pt x="1418897" y="1481495"/>
                  </a:lnTo>
                  <a:lnTo>
                    <a:pt x="1439763" y="1516272"/>
                  </a:lnTo>
                  <a:lnTo>
                    <a:pt x="1481495" y="1502361"/>
                  </a:lnTo>
                  <a:lnTo>
                    <a:pt x="1481495" y="1551049"/>
                  </a:lnTo>
                  <a:lnTo>
                    <a:pt x="1425852" y="1599736"/>
                  </a:lnTo>
                  <a:lnTo>
                    <a:pt x="1432807" y="1613647"/>
                  </a:lnTo>
                  <a:lnTo>
                    <a:pt x="1398030" y="1599736"/>
                  </a:lnTo>
                  <a:lnTo>
                    <a:pt x="1314566" y="1641469"/>
                  </a:lnTo>
                  <a:lnTo>
                    <a:pt x="1286744" y="1606692"/>
                  </a:lnTo>
                  <a:lnTo>
                    <a:pt x="1272834" y="1620602"/>
                  </a:lnTo>
                  <a:lnTo>
                    <a:pt x="1258923" y="1613647"/>
                  </a:lnTo>
                  <a:lnTo>
                    <a:pt x="1265878" y="1648424"/>
                  </a:lnTo>
                  <a:lnTo>
                    <a:pt x="1224146" y="1620602"/>
                  </a:lnTo>
                  <a:lnTo>
                    <a:pt x="1203280" y="1620602"/>
                  </a:lnTo>
                  <a:lnTo>
                    <a:pt x="1210235" y="1613647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66" name="图形 2">
              <a:extLst>
                <a:ext uri="{FF2B5EF4-FFF2-40B4-BE49-F238E27FC236}">
                  <a16:creationId xmlns:a16="http://schemas.microsoft.com/office/drawing/2014/main" id="{52BE34A6-4D1A-78B8-F190-329D83969FCB}"/>
                </a:ext>
              </a:extLst>
            </p:cNvPr>
            <p:cNvSpPr/>
            <p:nvPr/>
          </p:nvSpPr>
          <p:spPr>
            <a:xfrm>
              <a:off x="5237010" y="3310758"/>
              <a:ext cx="1321521" cy="1418896"/>
            </a:xfrm>
            <a:custGeom>
              <a:avLst/>
              <a:gdLst>
                <a:gd name="connsiteX0" fmla="*/ 1189369 w 1321521"/>
                <a:gd name="connsiteY0" fmla="*/ 695538 h 1418896"/>
                <a:gd name="connsiteX1" fmla="*/ 1210235 w 1321521"/>
                <a:gd name="connsiteY1" fmla="*/ 695538 h 1418896"/>
                <a:gd name="connsiteX2" fmla="*/ 1238057 w 1321521"/>
                <a:gd name="connsiteY2" fmla="*/ 709448 h 1418896"/>
                <a:gd name="connsiteX3" fmla="*/ 1245012 w 1321521"/>
                <a:gd name="connsiteY3" fmla="*/ 730314 h 1418896"/>
                <a:gd name="connsiteX4" fmla="*/ 1265878 w 1321521"/>
                <a:gd name="connsiteY4" fmla="*/ 723359 h 1418896"/>
                <a:gd name="connsiteX5" fmla="*/ 1265878 w 1321521"/>
                <a:gd name="connsiteY5" fmla="*/ 737270 h 1418896"/>
                <a:gd name="connsiteX6" fmla="*/ 1279789 w 1321521"/>
                <a:gd name="connsiteY6" fmla="*/ 737270 h 1418896"/>
                <a:gd name="connsiteX7" fmla="*/ 1279789 w 1321521"/>
                <a:gd name="connsiteY7" fmla="*/ 765091 h 1418896"/>
                <a:gd name="connsiteX8" fmla="*/ 1245012 w 1321521"/>
                <a:gd name="connsiteY8" fmla="*/ 785957 h 1418896"/>
                <a:gd name="connsiteX9" fmla="*/ 1265878 w 1321521"/>
                <a:gd name="connsiteY9" fmla="*/ 813779 h 1418896"/>
                <a:gd name="connsiteX10" fmla="*/ 1238057 w 1321521"/>
                <a:gd name="connsiteY10" fmla="*/ 834645 h 1418896"/>
                <a:gd name="connsiteX11" fmla="*/ 1189369 w 1321521"/>
                <a:gd name="connsiteY11" fmla="*/ 848556 h 1418896"/>
                <a:gd name="connsiteX12" fmla="*/ 1258923 w 1321521"/>
                <a:gd name="connsiteY12" fmla="*/ 911154 h 1418896"/>
                <a:gd name="connsiteX13" fmla="*/ 1293700 w 1321521"/>
                <a:gd name="connsiteY13" fmla="*/ 876377 h 1418896"/>
                <a:gd name="connsiteX14" fmla="*/ 1307611 w 1321521"/>
                <a:gd name="connsiteY14" fmla="*/ 876377 h 1418896"/>
                <a:gd name="connsiteX15" fmla="*/ 1314566 w 1321521"/>
                <a:gd name="connsiteY15" fmla="*/ 883333 h 1418896"/>
                <a:gd name="connsiteX16" fmla="*/ 1293700 w 1321521"/>
                <a:gd name="connsiteY16" fmla="*/ 932020 h 1418896"/>
                <a:gd name="connsiteX17" fmla="*/ 1279789 w 1321521"/>
                <a:gd name="connsiteY17" fmla="*/ 938976 h 1418896"/>
                <a:gd name="connsiteX18" fmla="*/ 1279789 w 1321521"/>
                <a:gd name="connsiteY18" fmla="*/ 959842 h 1418896"/>
                <a:gd name="connsiteX19" fmla="*/ 1321521 w 1321521"/>
                <a:gd name="connsiteY19" fmla="*/ 973753 h 1418896"/>
                <a:gd name="connsiteX20" fmla="*/ 1279789 w 1321521"/>
                <a:gd name="connsiteY20" fmla="*/ 994619 h 1418896"/>
                <a:gd name="connsiteX21" fmla="*/ 1231101 w 1321521"/>
                <a:gd name="connsiteY21" fmla="*/ 980708 h 1418896"/>
                <a:gd name="connsiteX22" fmla="*/ 1217191 w 1321521"/>
                <a:gd name="connsiteY22" fmla="*/ 1001574 h 1418896"/>
                <a:gd name="connsiteX23" fmla="*/ 1231101 w 1321521"/>
                <a:gd name="connsiteY23" fmla="*/ 1022440 h 1418896"/>
                <a:gd name="connsiteX24" fmla="*/ 1251968 w 1321521"/>
                <a:gd name="connsiteY24" fmla="*/ 1036351 h 1418896"/>
                <a:gd name="connsiteX25" fmla="*/ 1265878 w 1321521"/>
                <a:gd name="connsiteY25" fmla="*/ 1029396 h 1418896"/>
                <a:gd name="connsiteX26" fmla="*/ 1286744 w 1321521"/>
                <a:gd name="connsiteY26" fmla="*/ 1050262 h 1418896"/>
                <a:gd name="connsiteX27" fmla="*/ 1210235 w 1321521"/>
                <a:gd name="connsiteY27" fmla="*/ 1057217 h 1418896"/>
                <a:gd name="connsiteX28" fmla="*/ 1168503 w 1321521"/>
                <a:gd name="connsiteY28" fmla="*/ 1043306 h 1418896"/>
                <a:gd name="connsiteX29" fmla="*/ 1140682 w 1321521"/>
                <a:gd name="connsiteY29" fmla="*/ 1078083 h 1418896"/>
                <a:gd name="connsiteX30" fmla="*/ 1133726 w 1321521"/>
                <a:gd name="connsiteY30" fmla="*/ 1064172 h 1418896"/>
                <a:gd name="connsiteX31" fmla="*/ 1119815 w 1321521"/>
                <a:gd name="connsiteY31" fmla="*/ 1064172 h 1418896"/>
                <a:gd name="connsiteX32" fmla="*/ 1071128 w 1321521"/>
                <a:gd name="connsiteY32" fmla="*/ 1085039 h 1418896"/>
                <a:gd name="connsiteX33" fmla="*/ 1064172 w 1321521"/>
                <a:gd name="connsiteY33" fmla="*/ 1105905 h 1418896"/>
                <a:gd name="connsiteX34" fmla="*/ 1029396 w 1321521"/>
                <a:gd name="connsiteY34" fmla="*/ 1085039 h 1418896"/>
                <a:gd name="connsiteX35" fmla="*/ 1022440 w 1321521"/>
                <a:gd name="connsiteY35" fmla="*/ 1064172 h 1418896"/>
                <a:gd name="connsiteX36" fmla="*/ 973753 w 1321521"/>
                <a:gd name="connsiteY36" fmla="*/ 1085039 h 1418896"/>
                <a:gd name="connsiteX37" fmla="*/ 980708 w 1321521"/>
                <a:gd name="connsiteY37" fmla="*/ 1119815 h 1418896"/>
                <a:gd name="connsiteX38" fmla="*/ 1001574 w 1321521"/>
                <a:gd name="connsiteY38" fmla="*/ 1133726 h 1418896"/>
                <a:gd name="connsiteX39" fmla="*/ 1029396 w 1321521"/>
                <a:gd name="connsiteY39" fmla="*/ 1133726 h 1418896"/>
                <a:gd name="connsiteX40" fmla="*/ 1043306 w 1321521"/>
                <a:gd name="connsiteY40" fmla="*/ 1112860 h 1418896"/>
                <a:gd name="connsiteX41" fmla="*/ 1057217 w 1321521"/>
                <a:gd name="connsiteY41" fmla="*/ 1147637 h 1418896"/>
                <a:gd name="connsiteX42" fmla="*/ 1098949 w 1321521"/>
                <a:gd name="connsiteY42" fmla="*/ 1154592 h 1418896"/>
                <a:gd name="connsiteX43" fmla="*/ 1098949 w 1321521"/>
                <a:gd name="connsiteY43" fmla="*/ 1168503 h 1418896"/>
                <a:gd name="connsiteX44" fmla="*/ 1091994 w 1321521"/>
                <a:gd name="connsiteY44" fmla="*/ 1189369 h 1418896"/>
                <a:gd name="connsiteX45" fmla="*/ 1071128 w 1321521"/>
                <a:gd name="connsiteY45" fmla="*/ 1210235 h 1418896"/>
                <a:gd name="connsiteX46" fmla="*/ 1064172 w 1321521"/>
                <a:gd name="connsiteY46" fmla="*/ 1203280 h 1418896"/>
                <a:gd name="connsiteX47" fmla="*/ 1064172 w 1321521"/>
                <a:gd name="connsiteY47" fmla="*/ 1231101 h 1418896"/>
                <a:gd name="connsiteX48" fmla="*/ 1029396 w 1321521"/>
                <a:gd name="connsiteY48" fmla="*/ 1265878 h 1418896"/>
                <a:gd name="connsiteX49" fmla="*/ 1008529 w 1321521"/>
                <a:gd name="connsiteY49" fmla="*/ 1265878 h 1418896"/>
                <a:gd name="connsiteX50" fmla="*/ 994619 w 1321521"/>
                <a:gd name="connsiteY50" fmla="*/ 1251968 h 1418896"/>
                <a:gd name="connsiteX51" fmla="*/ 980708 w 1321521"/>
                <a:gd name="connsiteY51" fmla="*/ 1258923 h 1418896"/>
                <a:gd name="connsiteX52" fmla="*/ 987663 w 1321521"/>
                <a:gd name="connsiteY52" fmla="*/ 1307611 h 1418896"/>
                <a:gd name="connsiteX53" fmla="*/ 1001574 w 1321521"/>
                <a:gd name="connsiteY53" fmla="*/ 1293700 h 1418896"/>
                <a:gd name="connsiteX54" fmla="*/ 1015485 w 1321521"/>
                <a:gd name="connsiteY54" fmla="*/ 1321521 h 1418896"/>
                <a:gd name="connsiteX55" fmla="*/ 1008529 w 1321521"/>
                <a:gd name="connsiteY55" fmla="*/ 1342387 h 1418896"/>
                <a:gd name="connsiteX56" fmla="*/ 980708 w 1321521"/>
                <a:gd name="connsiteY56" fmla="*/ 1363254 h 1418896"/>
                <a:gd name="connsiteX57" fmla="*/ 987663 w 1321521"/>
                <a:gd name="connsiteY57" fmla="*/ 1370209 h 1418896"/>
                <a:gd name="connsiteX58" fmla="*/ 918110 w 1321521"/>
                <a:gd name="connsiteY58" fmla="*/ 1418897 h 1418896"/>
                <a:gd name="connsiteX59" fmla="*/ 897243 w 1321521"/>
                <a:gd name="connsiteY59" fmla="*/ 1411941 h 1418896"/>
                <a:gd name="connsiteX60" fmla="*/ 904199 w 1321521"/>
                <a:gd name="connsiteY60" fmla="*/ 1384120 h 1418896"/>
                <a:gd name="connsiteX61" fmla="*/ 883333 w 1321521"/>
                <a:gd name="connsiteY61" fmla="*/ 1377164 h 1418896"/>
                <a:gd name="connsiteX62" fmla="*/ 897243 w 1321521"/>
                <a:gd name="connsiteY62" fmla="*/ 1363254 h 1418896"/>
                <a:gd name="connsiteX63" fmla="*/ 862467 w 1321521"/>
                <a:gd name="connsiteY63" fmla="*/ 1321521 h 1418896"/>
                <a:gd name="connsiteX64" fmla="*/ 792913 w 1321521"/>
                <a:gd name="connsiteY64" fmla="*/ 1314566 h 1418896"/>
                <a:gd name="connsiteX65" fmla="*/ 758136 w 1321521"/>
                <a:gd name="connsiteY65" fmla="*/ 1335432 h 1418896"/>
                <a:gd name="connsiteX66" fmla="*/ 758136 w 1321521"/>
                <a:gd name="connsiteY66" fmla="*/ 1349343 h 1418896"/>
                <a:gd name="connsiteX67" fmla="*/ 716404 w 1321521"/>
                <a:gd name="connsiteY67" fmla="*/ 1349343 h 1418896"/>
                <a:gd name="connsiteX68" fmla="*/ 702493 w 1321521"/>
                <a:gd name="connsiteY68" fmla="*/ 1321521 h 1418896"/>
                <a:gd name="connsiteX69" fmla="*/ 688582 w 1321521"/>
                <a:gd name="connsiteY69" fmla="*/ 1321521 h 1418896"/>
                <a:gd name="connsiteX70" fmla="*/ 709448 w 1321521"/>
                <a:gd name="connsiteY70" fmla="*/ 1293700 h 1418896"/>
                <a:gd name="connsiteX71" fmla="*/ 709448 w 1321521"/>
                <a:gd name="connsiteY71" fmla="*/ 1265878 h 1418896"/>
                <a:gd name="connsiteX72" fmla="*/ 681627 w 1321521"/>
                <a:gd name="connsiteY72" fmla="*/ 1231101 h 1418896"/>
                <a:gd name="connsiteX73" fmla="*/ 695538 w 1321521"/>
                <a:gd name="connsiteY73" fmla="*/ 1210235 h 1418896"/>
                <a:gd name="connsiteX74" fmla="*/ 681627 w 1321521"/>
                <a:gd name="connsiteY74" fmla="*/ 1182414 h 1418896"/>
                <a:gd name="connsiteX75" fmla="*/ 702493 w 1321521"/>
                <a:gd name="connsiteY75" fmla="*/ 1154592 h 1418896"/>
                <a:gd name="connsiteX76" fmla="*/ 688582 w 1321521"/>
                <a:gd name="connsiteY76" fmla="*/ 1147637 h 1418896"/>
                <a:gd name="connsiteX77" fmla="*/ 667716 w 1321521"/>
                <a:gd name="connsiteY77" fmla="*/ 1105905 h 1418896"/>
                <a:gd name="connsiteX78" fmla="*/ 612073 w 1321521"/>
                <a:gd name="connsiteY78" fmla="*/ 1105905 h 1418896"/>
                <a:gd name="connsiteX79" fmla="*/ 598162 w 1321521"/>
                <a:gd name="connsiteY79" fmla="*/ 1078083 h 1418896"/>
                <a:gd name="connsiteX80" fmla="*/ 570341 w 1321521"/>
                <a:gd name="connsiteY80" fmla="*/ 1064172 h 1418896"/>
                <a:gd name="connsiteX81" fmla="*/ 570341 w 1321521"/>
                <a:gd name="connsiteY81" fmla="*/ 1036351 h 1418896"/>
                <a:gd name="connsiteX82" fmla="*/ 507742 w 1321521"/>
                <a:gd name="connsiteY82" fmla="*/ 1043306 h 1418896"/>
                <a:gd name="connsiteX83" fmla="*/ 466010 w 1321521"/>
                <a:gd name="connsiteY83" fmla="*/ 1078083 h 1418896"/>
                <a:gd name="connsiteX84" fmla="*/ 459055 w 1321521"/>
                <a:gd name="connsiteY84" fmla="*/ 1057217 h 1418896"/>
                <a:gd name="connsiteX85" fmla="*/ 452099 w 1321521"/>
                <a:gd name="connsiteY85" fmla="*/ 1064172 h 1418896"/>
                <a:gd name="connsiteX86" fmla="*/ 431233 w 1321521"/>
                <a:gd name="connsiteY86" fmla="*/ 1050262 h 1418896"/>
                <a:gd name="connsiteX87" fmla="*/ 431233 w 1321521"/>
                <a:gd name="connsiteY87" fmla="*/ 1029396 h 1418896"/>
                <a:gd name="connsiteX88" fmla="*/ 396456 w 1321521"/>
                <a:gd name="connsiteY88" fmla="*/ 1029396 h 1418896"/>
                <a:gd name="connsiteX89" fmla="*/ 389501 w 1321521"/>
                <a:gd name="connsiteY89" fmla="*/ 1036351 h 1418896"/>
                <a:gd name="connsiteX90" fmla="*/ 410367 w 1321521"/>
                <a:gd name="connsiteY90" fmla="*/ 1050262 h 1418896"/>
                <a:gd name="connsiteX91" fmla="*/ 389501 w 1321521"/>
                <a:gd name="connsiteY91" fmla="*/ 1064172 h 1418896"/>
                <a:gd name="connsiteX92" fmla="*/ 396456 w 1321521"/>
                <a:gd name="connsiteY92" fmla="*/ 1071128 h 1418896"/>
                <a:gd name="connsiteX93" fmla="*/ 368635 w 1321521"/>
                <a:gd name="connsiteY93" fmla="*/ 1085039 h 1418896"/>
                <a:gd name="connsiteX94" fmla="*/ 361680 w 1321521"/>
                <a:gd name="connsiteY94" fmla="*/ 1064172 h 1418896"/>
                <a:gd name="connsiteX95" fmla="*/ 319947 w 1321521"/>
                <a:gd name="connsiteY95" fmla="*/ 1050262 h 1418896"/>
                <a:gd name="connsiteX96" fmla="*/ 319947 w 1321521"/>
                <a:gd name="connsiteY96" fmla="*/ 1064172 h 1418896"/>
                <a:gd name="connsiteX97" fmla="*/ 292126 w 1321521"/>
                <a:gd name="connsiteY97" fmla="*/ 1036351 h 1418896"/>
                <a:gd name="connsiteX98" fmla="*/ 278215 w 1321521"/>
                <a:gd name="connsiteY98" fmla="*/ 1057217 h 1418896"/>
                <a:gd name="connsiteX99" fmla="*/ 236483 w 1321521"/>
                <a:gd name="connsiteY99" fmla="*/ 1057217 h 1418896"/>
                <a:gd name="connsiteX100" fmla="*/ 229527 w 1321521"/>
                <a:gd name="connsiteY100" fmla="*/ 1078083 h 1418896"/>
                <a:gd name="connsiteX101" fmla="*/ 215617 w 1321521"/>
                <a:gd name="connsiteY101" fmla="*/ 1064172 h 1418896"/>
                <a:gd name="connsiteX102" fmla="*/ 194751 w 1321521"/>
                <a:gd name="connsiteY102" fmla="*/ 1078083 h 1418896"/>
                <a:gd name="connsiteX103" fmla="*/ 187795 w 1321521"/>
                <a:gd name="connsiteY103" fmla="*/ 1064172 h 1418896"/>
                <a:gd name="connsiteX104" fmla="*/ 153018 w 1321521"/>
                <a:gd name="connsiteY104" fmla="*/ 1050262 h 1418896"/>
                <a:gd name="connsiteX105" fmla="*/ 111286 w 1321521"/>
                <a:gd name="connsiteY105" fmla="*/ 1085039 h 1418896"/>
                <a:gd name="connsiteX106" fmla="*/ 55643 w 1321521"/>
                <a:gd name="connsiteY106" fmla="*/ 1057217 h 1418896"/>
                <a:gd name="connsiteX107" fmla="*/ 48688 w 1321521"/>
                <a:gd name="connsiteY107" fmla="*/ 1036351 h 1418896"/>
                <a:gd name="connsiteX108" fmla="*/ 69554 w 1321521"/>
                <a:gd name="connsiteY108" fmla="*/ 1015485 h 1418896"/>
                <a:gd name="connsiteX109" fmla="*/ 41732 w 1321521"/>
                <a:gd name="connsiteY109" fmla="*/ 1001574 h 1418896"/>
                <a:gd name="connsiteX110" fmla="*/ 41732 w 1321521"/>
                <a:gd name="connsiteY110" fmla="*/ 980708 h 1418896"/>
                <a:gd name="connsiteX111" fmla="*/ 90420 w 1321521"/>
                <a:gd name="connsiteY111" fmla="*/ 952886 h 1418896"/>
                <a:gd name="connsiteX112" fmla="*/ 90420 w 1321521"/>
                <a:gd name="connsiteY112" fmla="*/ 938976 h 1418896"/>
                <a:gd name="connsiteX113" fmla="*/ 104331 w 1321521"/>
                <a:gd name="connsiteY113" fmla="*/ 932020 h 1418896"/>
                <a:gd name="connsiteX114" fmla="*/ 111286 w 1321521"/>
                <a:gd name="connsiteY114" fmla="*/ 945931 h 1418896"/>
                <a:gd name="connsiteX115" fmla="*/ 132152 w 1321521"/>
                <a:gd name="connsiteY115" fmla="*/ 925065 h 1418896"/>
                <a:gd name="connsiteX116" fmla="*/ 139108 w 1321521"/>
                <a:gd name="connsiteY116" fmla="*/ 932020 h 1418896"/>
                <a:gd name="connsiteX117" fmla="*/ 159974 w 1321521"/>
                <a:gd name="connsiteY117" fmla="*/ 904199 h 1418896"/>
                <a:gd name="connsiteX118" fmla="*/ 153018 w 1321521"/>
                <a:gd name="connsiteY118" fmla="*/ 862467 h 1418896"/>
                <a:gd name="connsiteX119" fmla="*/ 104331 w 1321521"/>
                <a:gd name="connsiteY119" fmla="*/ 848556 h 1418896"/>
                <a:gd name="connsiteX120" fmla="*/ 104331 w 1321521"/>
                <a:gd name="connsiteY120" fmla="*/ 806824 h 1418896"/>
                <a:gd name="connsiteX121" fmla="*/ 62598 w 1321521"/>
                <a:gd name="connsiteY121" fmla="*/ 792913 h 1418896"/>
                <a:gd name="connsiteX122" fmla="*/ 55643 w 1321521"/>
                <a:gd name="connsiteY122" fmla="*/ 772047 h 1418896"/>
                <a:gd name="connsiteX123" fmla="*/ 41732 w 1321521"/>
                <a:gd name="connsiteY123" fmla="*/ 772047 h 1418896"/>
                <a:gd name="connsiteX124" fmla="*/ 0 w 1321521"/>
                <a:gd name="connsiteY124" fmla="*/ 737270 h 1418896"/>
                <a:gd name="connsiteX125" fmla="*/ 0 w 1321521"/>
                <a:gd name="connsiteY125" fmla="*/ 723359 h 1418896"/>
                <a:gd name="connsiteX126" fmla="*/ 20866 w 1321521"/>
                <a:gd name="connsiteY126" fmla="*/ 702493 h 1418896"/>
                <a:gd name="connsiteX127" fmla="*/ 34777 w 1321521"/>
                <a:gd name="connsiteY127" fmla="*/ 716404 h 1418896"/>
                <a:gd name="connsiteX128" fmla="*/ 55643 w 1321521"/>
                <a:gd name="connsiteY128" fmla="*/ 695538 h 1418896"/>
                <a:gd name="connsiteX129" fmla="*/ 34777 w 1321521"/>
                <a:gd name="connsiteY129" fmla="*/ 639895 h 1418896"/>
                <a:gd name="connsiteX130" fmla="*/ 111286 w 1321521"/>
                <a:gd name="connsiteY130" fmla="*/ 591207 h 1418896"/>
                <a:gd name="connsiteX131" fmla="*/ 111286 w 1321521"/>
                <a:gd name="connsiteY131" fmla="*/ 542519 h 1418896"/>
                <a:gd name="connsiteX132" fmla="*/ 125197 w 1321521"/>
                <a:gd name="connsiteY132" fmla="*/ 514698 h 1418896"/>
                <a:gd name="connsiteX133" fmla="*/ 118241 w 1321521"/>
                <a:gd name="connsiteY133" fmla="*/ 493832 h 1418896"/>
                <a:gd name="connsiteX134" fmla="*/ 146063 w 1321521"/>
                <a:gd name="connsiteY134" fmla="*/ 424278 h 1418896"/>
                <a:gd name="connsiteX135" fmla="*/ 208661 w 1321521"/>
                <a:gd name="connsiteY135" fmla="*/ 459055 h 1418896"/>
                <a:gd name="connsiteX136" fmla="*/ 208661 w 1321521"/>
                <a:gd name="connsiteY136" fmla="*/ 424278 h 1418896"/>
                <a:gd name="connsiteX137" fmla="*/ 222572 w 1321521"/>
                <a:gd name="connsiteY137" fmla="*/ 431233 h 1418896"/>
                <a:gd name="connsiteX138" fmla="*/ 236483 w 1321521"/>
                <a:gd name="connsiteY138" fmla="*/ 417323 h 1418896"/>
                <a:gd name="connsiteX139" fmla="*/ 264304 w 1321521"/>
                <a:gd name="connsiteY139" fmla="*/ 452099 h 1418896"/>
                <a:gd name="connsiteX140" fmla="*/ 347769 w 1321521"/>
                <a:gd name="connsiteY140" fmla="*/ 410367 h 1418896"/>
                <a:gd name="connsiteX141" fmla="*/ 382546 w 1321521"/>
                <a:gd name="connsiteY141" fmla="*/ 424278 h 1418896"/>
                <a:gd name="connsiteX142" fmla="*/ 375590 w 1321521"/>
                <a:gd name="connsiteY142" fmla="*/ 410367 h 1418896"/>
                <a:gd name="connsiteX143" fmla="*/ 431233 w 1321521"/>
                <a:gd name="connsiteY143" fmla="*/ 361680 h 1418896"/>
                <a:gd name="connsiteX144" fmla="*/ 431233 w 1321521"/>
                <a:gd name="connsiteY144" fmla="*/ 312992 h 1418896"/>
                <a:gd name="connsiteX145" fmla="*/ 389501 w 1321521"/>
                <a:gd name="connsiteY145" fmla="*/ 326903 h 1418896"/>
                <a:gd name="connsiteX146" fmla="*/ 368635 w 1321521"/>
                <a:gd name="connsiteY146" fmla="*/ 292126 h 1418896"/>
                <a:gd name="connsiteX147" fmla="*/ 354724 w 1321521"/>
                <a:gd name="connsiteY147" fmla="*/ 299081 h 1418896"/>
                <a:gd name="connsiteX148" fmla="*/ 354724 w 1321521"/>
                <a:gd name="connsiteY148" fmla="*/ 285170 h 1418896"/>
                <a:gd name="connsiteX149" fmla="*/ 340813 w 1321521"/>
                <a:gd name="connsiteY149" fmla="*/ 278215 h 1418896"/>
                <a:gd name="connsiteX150" fmla="*/ 354724 w 1321521"/>
                <a:gd name="connsiteY150" fmla="*/ 271260 h 1418896"/>
                <a:gd name="connsiteX151" fmla="*/ 347769 w 1321521"/>
                <a:gd name="connsiteY151" fmla="*/ 264304 h 1418896"/>
                <a:gd name="connsiteX152" fmla="*/ 396456 w 1321521"/>
                <a:gd name="connsiteY152" fmla="*/ 250394 h 1418896"/>
                <a:gd name="connsiteX153" fmla="*/ 410367 w 1321521"/>
                <a:gd name="connsiteY153" fmla="*/ 222572 h 1418896"/>
                <a:gd name="connsiteX154" fmla="*/ 396456 w 1321521"/>
                <a:gd name="connsiteY154" fmla="*/ 222572 h 1418896"/>
                <a:gd name="connsiteX155" fmla="*/ 375590 w 1321521"/>
                <a:gd name="connsiteY155" fmla="*/ 180840 h 1418896"/>
                <a:gd name="connsiteX156" fmla="*/ 382546 w 1321521"/>
                <a:gd name="connsiteY156" fmla="*/ 166929 h 1418896"/>
                <a:gd name="connsiteX157" fmla="*/ 403412 w 1321521"/>
                <a:gd name="connsiteY157" fmla="*/ 166929 h 1418896"/>
                <a:gd name="connsiteX158" fmla="*/ 403412 w 1321521"/>
                <a:gd name="connsiteY158" fmla="*/ 125197 h 1418896"/>
                <a:gd name="connsiteX159" fmla="*/ 417323 w 1321521"/>
                <a:gd name="connsiteY159" fmla="*/ 111286 h 1418896"/>
                <a:gd name="connsiteX160" fmla="*/ 424278 w 1321521"/>
                <a:gd name="connsiteY160" fmla="*/ 118241 h 1418896"/>
                <a:gd name="connsiteX161" fmla="*/ 410367 w 1321521"/>
                <a:gd name="connsiteY161" fmla="*/ 83465 h 1418896"/>
                <a:gd name="connsiteX162" fmla="*/ 424278 w 1321521"/>
                <a:gd name="connsiteY162" fmla="*/ 76509 h 1418896"/>
                <a:gd name="connsiteX163" fmla="*/ 452099 w 1321521"/>
                <a:gd name="connsiteY163" fmla="*/ 90420 h 1418896"/>
                <a:gd name="connsiteX164" fmla="*/ 472966 w 1321521"/>
                <a:gd name="connsiteY164" fmla="*/ 76509 h 1418896"/>
                <a:gd name="connsiteX165" fmla="*/ 466010 w 1321521"/>
                <a:gd name="connsiteY165" fmla="*/ 62598 h 1418896"/>
                <a:gd name="connsiteX166" fmla="*/ 486876 w 1321521"/>
                <a:gd name="connsiteY166" fmla="*/ 48688 h 1418896"/>
                <a:gd name="connsiteX167" fmla="*/ 535564 w 1321521"/>
                <a:gd name="connsiteY167" fmla="*/ 34777 h 1418896"/>
                <a:gd name="connsiteX168" fmla="*/ 556430 w 1321521"/>
                <a:gd name="connsiteY168" fmla="*/ 41732 h 1418896"/>
                <a:gd name="connsiteX169" fmla="*/ 556430 w 1321521"/>
                <a:gd name="connsiteY169" fmla="*/ 55643 h 1418896"/>
                <a:gd name="connsiteX170" fmla="*/ 584252 w 1321521"/>
                <a:gd name="connsiteY170" fmla="*/ 41732 h 1418896"/>
                <a:gd name="connsiteX171" fmla="*/ 605118 w 1321521"/>
                <a:gd name="connsiteY171" fmla="*/ 55643 h 1418896"/>
                <a:gd name="connsiteX172" fmla="*/ 639895 w 1321521"/>
                <a:gd name="connsiteY172" fmla="*/ 34777 h 1418896"/>
                <a:gd name="connsiteX173" fmla="*/ 639895 w 1321521"/>
                <a:gd name="connsiteY173" fmla="*/ 13911 h 1418896"/>
                <a:gd name="connsiteX174" fmla="*/ 653805 w 1321521"/>
                <a:gd name="connsiteY174" fmla="*/ 6955 h 1418896"/>
                <a:gd name="connsiteX175" fmla="*/ 660761 w 1321521"/>
                <a:gd name="connsiteY175" fmla="*/ 20866 h 1418896"/>
                <a:gd name="connsiteX176" fmla="*/ 674671 w 1321521"/>
                <a:gd name="connsiteY176" fmla="*/ 13911 h 1418896"/>
                <a:gd name="connsiteX177" fmla="*/ 681627 w 1321521"/>
                <a:gd name="connsiteY177" fmla="*/ 27822 h 1418896"/>
                <a:gd name="connsiteX178" fmla="*/ 709448 w 1321521"/>
                <a:gd name="connsiteY178" fmla="*/ 0 h 1418896"/>
                <a:gd name="connsiteX179" fmla="*/ 730314 w 1321521"/>
                <a:gd name="connsiteY179" fmla="*/ 41732 h 1418896"/>
                <a:gd name="connsiteX180" fmla="*/ 765091 w 1321521"/>
                <a:gd name="connsiteY180" fmla="*/ 48688 h 1418896"/>
                <a:gd name="connsiteX181" fmla="*/ 758136 w 1321521"/>
                <a:gd name="connsiteY181" fmla="*/ 62598 h 1418896"/>
                <a:gd name="connsiteX182" fmla="*/ 772047 w 1321521"/>
                <a:gd name="connsiteY182" fmla="*/ 83465 h 1418896"/>
                <a:gd name="connsiteX183" fmla="*/ 737270 w 1321521"/>
                <a:gd name="connsiteY183" fmla="*/ 125197 h 1418896"/>
                <a:gd name="connsiteX184" fmla="*/ 765091 w 1321521"/>
                <a:gd name="connsiteY184" fmla="*/ 153018 h 1418896"/>
                <a:gd name="connsiteX185" fmla="*/ 779002 w 1321521"/>
                <a:gd name="connsiteY185" fmla="*/ 208661 h 1418896"/>
                <a:gd name="connsiteX186" fmla="*/ 827690 w 1321521"/>
                <a:gd name="connsiteY186" fmla="*/ 229527 h 1418896"/>
                <a:gd name="connsiteX187" fmla="*/ 862467 w 1321521"/>
                <a:gd name="connsiteY187" fmla="*/ 278215 h 1418896"/>
                <a:gd name="connsiteX188" fmla="*/ 883333 w 1321521"/>
                <a:gd name="connsiteY188" fmla="*/ 278215 h 1418896"/>
                <a:gd name="connsiteX189" fmla="*/ 869422 w 1321521"/>
                <a:gd name="connsiteY189" fmla="*/ 299081 h 1418896"/>
                <a:gd name="connsiteX190" fmla="*/ 890288 w 1321521"/>
                <a:gd name="connsiteY190" fmla="*/ 306037 h 1418896"/>
                <a:gd name="connsiteX191" fmla="*/ 855511 w 1321521"/>
                <a:gd name="connsiteY191" fmla="*/ 375590 h 1418896"/>
                <a:gd name="connsiteX192" fmla="*/ 813779 w 1321521"/>
                <a:gd name="connsiteY192" fmla="*/ 424278 h 1418896"/>
                <a:gd name="connsiteX193" fmla="*/ 813779 w 1321521"/>
                <a:gd name="connsiteY193" fmla="*/ 445144 h 1418896"/>
                <a:gd name="connsiteX194" fmla="*/ 827690 w 1321521"/>
                <a:gd name="connsiteY194" fmla="*/ 459055 h 1418896"/>
                <a:gd name="connsiteX195" fmla="*/ 806824 w 1321521"/>
                <a:gd name="connsiteY195" fmla="*/ 493832 h 1418896"/>
                <a:gd name="connsiteX196" fmla="*/ 813779 w 1321521"/>
                <a:gd name="connsiteY196" fmla="*/ 514698 h 1418896"/>
                <a:gd name="connsiteX197" fmla="*/ 827690 w 1321521"/>
                <a:gd name="connsiteY197" fmla="*/ 514698 h 1418896"/>
                <a:gd name="connsiteX198" fmla="*/ 841600 w 1321521"/>
                <a:gd name="connsiteY198" fmla="*/ 549475 h 1418896"/>
                <a:gd name="connsiteX199" fmla="*/ 869422 w 1321521"/>
                <a:gd name="connsiteY199" fmla="*/ 577296 h 1418896"/>
                <a:gd name="connsiteX200" fmla="*/ 855511 w 1321521"/>
                <a:gd name="connsiteY200" fmla="*/ 619028 h 1418896"/>
                <a:gd name="connsiteX201" fmla="*/ 862467 w 1321521"/>
                <a:gd name="connsiteY201" fmla="*/ 625984 h 1418896"/>
                <a:gd name="connsiteX202" fmla="*/ 869422 w 1321521"/>
                <a:gd name="connsiteY202" fmla="*/ 612073 h 1418896"/>
                <a:gd name="connsiteX203" fmla="*/ 876377 w 1321521"/>
                <a:gd name="connsiteY203" fmla="*/ 646850 h 1418896"/>
                <a:gd name="connsiteX204" fmla="*/ 904199 w 1321521"/>
                <a:gd name="connsiteY204" fmla="*/ 646850 h 1418896"/>
                <a:gd name="connsiteX205" fmla="*/ 911154 w 1321521"/>
                <a:gd name="connsiteY205" fmla="*/ 632939 h 1418896"/>
                <a:gd name="connsiteX206" fmla="*/ 980708 w 1321521"/>
                <a:gd name="connsiteY206" fmla="*/ 632939 h 1418896"/>
                <a:gd name="connsiteX207" fmla="*/ 994619 w 1321521"/>
                <a:gd name="connsiteY207" fmla="*/ 646850 h 1418896"/>
                <a:gd name="connsiteX208" fmla="*/ 973753 w 1321521"/>
                <a:gd name="connsiteY208" fmla="*/ 667716 h 1418896"/>
                <a:gd name="connsiteX209" fmla="*/ 1022440 w 1321521"/>
                <a:gd name="connsiteY209" fmla="*/ 674671 h 1418896"/>
                <a:gd name="connsiteX210" fmla="*/ 1008529 w 1321521"/>
                <a:gd name="connsiteY210" fmla="*/ 688582 h 1418896"/>
                <a:gd name="connsiteX211" fmla="*/ 1015485 w 1321521"/>
                <a:gd name="connsiteY211" fmla="*/ 702493 h 1418896"/>
                <a:gd name="connsiteX212" fmla="*/ 1001574 w 1321521"/>
                <a:gd name="connsiteY212" fmla="*/ 737270 h 1418896"/>
                <a:gd name="connsiteX213" fmla="*/ 1015485 w 1321521"/>
                <a:gd name="connsiteY213" fmla="*/ 779002 h 1418896"/>
                <a:gd name="connsiteX214" fmla="*/ 1029396 w 1321521"/>
                <a:gd name="connsiteY214" fmla="*/ 779002 h 1418896"/>
                <a:gd name="connsiteX215" fmla="*/ 1057217 w 1321521"/>
                <a:gd name="connsiteY215" fmla="*/ 744225 h 1418896"/>
                <a:gd name="connsiteX216" fmla="*/ 1064172 w 1321521"/>
                <a:gd name="connsiteY216" fmla="*/ 751181 h 1418896"/>
                <a:gd name="connsiteX217" fmla="*/ 1112860 w 1321521"/>
                <a:gd name="connsiteY217" fmla="*/ 716404 h 1418896"/>
                <a:gd name="connsiteX218" fmla="*/ 1175458 w 1321521"/>
                <a:gd name="connsiteY218" fmla="*/ 709448 h 1418896"/>
                <a:gd name="connsiteX219" fmla="*/ 1175458 w 1321521"/>
                <a:gd name="connsiteY219" fmla="*/ 695538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321521" h="1418896">
                  <a:moveTo>
                    <a:pt x="1189369" y="695538"/>
                  </a:moveTo>
                  <a:lnTo>
                    <a:pt x="1210235" y="695538"/>
                  </a:lnTo>
                  <a:lnTo>
                    <a:pt x="1238057" y="709448"/>
                  </a:lnTo>
                  <a:lnTo>
                    <a:pt x="1245012" y="730314"/>
                  </a:lnTo>
                  <a:lnTo>
                    <a:pt x="1265878" y="723359"/>
                  </a:lnTo>
                  <a:lnTo>
                    <a:pt x="1265878" y="737270"/>
                  </a:lnTo>
                  <a:lnTo>
                    <a:pt x="1279789" y="737270"/>
                  </a:lnTo>
                  <a:lnTo>
                    <a:pt x="1279789" y="765091"/>
                  </a:lnTo>
                  <a:lnTo>
                    <a:pt x="1245012" y="785957"/>
                  </a:lnTo>
                  <a:lnTo>
                    <a:pt x="1265878" y="813779"/>
                  </a:lnTo>
                  <a:lnTo>
                    <a:pt x="1238057" y="834645"/>
                  </a:lnTo>
                  <a:lnTo>
                    <a:pt x="1189369" y="848556"/>
                  </a:lnTo>
                  <a:lnTo>
                    <a:pt x="1258923" y="911154"/>
                  </a:lnTo>
                  <a:lnTo>
                    <a:pt x="1293700" y="876377"/>
                  </a:lnTo>
                  <a:lnTo>
                    <a:pt x="1307611" y="876377"/>
                  </a:lnTo>
                  <a:lnTo>
                    <a:pt x="1314566" y="883333"/>
                  </a:lnTo>
                  <a:lnTo>
                    <a:pt x="1293700" y="932020"/>
                  </a:lnTo>
                  <a:lnTo>
                    <a:pt x="1279789" y="938976"/>
                  </a:lnTo>
                  <a:lnTo>
                    <a:pt x="1279789" y="959842"/>
                  </a:lnTo>
                  <a:lnTo>
                    <a:pt x="1321521" y="973753"/>
                  </a:lnTo>
                  <a:lnTo>
                    <a:pt x="1279789" y="994619"/>
                  </a:lnTo>
                  <a:lnTo>
                    <a:pt x="1231101" y="980708"/>
                  </a:lnTo>
                  <a:lnTo>
                    <a:pt x="1217191" y="1001574"/>
                  </a:lnTo>
                  <a:lnTo>
                    <a:pt x="1231101" y="1022440"/>
                  </a:lnTo>
                  <a:lnTo>
                    <a:pt x="1251968" y="1036351"/>
                  </a:lnTo>
                  <a:lnTo>
                    <a:pt x="1265878" y="1029396"/>
                  </a:lnTo>
                  <a:lnTo>
                    <a:pt x="1286744" y="1050262"/>
                  </a:lnTo>
                  <a:lnTo>
                    <a:pt x="1210235" y="1057217"/>
                  </a:lnTo>
                  <a:lnTo>
                    <a:pt x="1168503" y="1043306"/>
                  </a:lnTo>
                  <a:lnTo>
                    <a:pt x="1140682" y="1078083"/>
                  </a:lnTo>
                  <a:lnTo>
                    <a:pt x="1133726" y="1064172"/>
                  </a:lnTo>
                  <a:lnTo>
                    <a:pt x="1119815" y="1064172"/>
                  </a:lnTo>
                  <a:lnTo>
                    <a:pt x="1071128" y="1085039"/>
                  </a:lnTo>
                  <a:lnTo>
                    <a:pt x="1064172" y="1105905"/>
                  </a:lnTo>
                  <a:lnTo>
                    <a:pt x="1029396" y="1085039"/>
                  </a:lnTo>
                  <a:lnTo>
                    <a:pt x="1022440" y="1064172"/>
                  </a:lnTo>
                  <a:lnTo>
                    <a:pt x="973753" y="1085039"/>
                  </a:lnTo>
                  <a:lnTo>
                    <a:pt x="980708" y="1119815"/>
                  </a:lnTo>
                  <a:lnTo>
                    <a:pt x="1001574" y="1133726"/>
                  </a:lnTo>
                  <a:lnTo>
                    <a:pt x="1029396" y="1133726"/>
                  </a:lnTo>
                  <a:lnTo>
                    <a:pt x="1043306" y="1112860"/>
                  </a:lnTo>
                  <a:lnTo>
                    <a:pt x="1057217" y="1147637"/>
                  </a:lnTo>
                  <a:lnTo>
                    <a:pt x="1098949" y="1154592"/>
                  </a:lnTo>
                  <a:lnTo>
                    <a:pt x="1098949" y="1168503"/>
                  </a:lnTo>
                  <a:lnTo>
                    <a:pt x="1091994" y="1189369"/>
                  </a:lnTo>
                  <a:lnTo>
                    <a:pt x="1071128" y="1210235"/>
                  </a:lnTo>
                  <a:lnTo>
                    <a:pt x="1064172" y="1203280"/>
                  </a:lnTo>
                  <a:lnTo>
                    <a:pt x="1064172" y="1231101"/>
                  </a:lnTo>
                  <a:lnTo>
                    <a:pt x="1029396" y="1265878"/>
                  </a:lnTo>
                  <a:lnTo>
                    <a:pt x="1008529" y="1265878"/>
                  </a:lnTo>
                  <a:lnTo>
                    <a:pt x="994619" y="1251968"/>
                  </a:lnTo>
                  <a:lnTo>
                    <a:pt x="980708" y="1258923"/>
                  </a:lnTo>
                  <a:lnTo>
                    <a:pt x="987663" y="1307611"/>
                  </a:lnTo>
                  <a:lnTo>
                    <a:pt x="1001574" y="1293700"/>
                  </a:lnTo>
                  <a:lnTo>
                    <a:pt x="1015485" y="1321521"/>
                  </a:lnTo>
                  <a:lnTo>
                    <a:pt x="1008529" y="1342387"/>
                  </a:lnTo>
                  <a:lnTo>
                    <a:pt x="980708" y="1363254"/>
                  </a:lnTo>
                  <a:lnTo>
                    <a:pt x="987663" y="1370209"/>
                  </a:lnTo>
                  <a:lnTo>
                    <a:pt x="918110" y="1418897"/>
                  </a:lnTo>
                  <a:lnTo>
                    <a:pt x="897243" y="1411941"/>
                  </a:lnTo>
                  <a:lnTo>
                    <a:pt x="904199" y="1384120"/>
                  </a:lnTo>
                  <a:lnTo>
                    <a:pt x="883333" y="1377164"/>
                  </a:lnTo>
                  <a:lnTo>
                    <a:pt x="897243" y="1363254"/>
                  </a:lnTo>
                  <a:lnTo>
                    <a:pt x="862467" y="1321521"/>
                  </a:lnTo>
                  <a:lnTo>
                    <a:pt x="792913" y="1314566"/>
                  </a:lnTo>
                  <a:lnTo>
                    <a:pt x="758136" y="1335432"/>
                  </a:lnTo>
                  <a:lnTo>
                    <a:pt x="758136" y="1349343"/>
                  </a:lnTo>
                  <a:lnTo>
                    <a:pt x="716404" y="1349343"/>
                  </a:lnTo>
                  <a:lnTo>
                    <a:pt x="702493" y="1321521"/>
                  </a:lnTo>
                  <a:lnTo>
                    <a:pt x="688582" y="1321521"/>
                  </a:lnTo>
                  <a:lnTo>
                    <a:pt x="709448" y="1293700"/>
                  </a:lnTo>
                  <a:lnTo>
                    <a:pt x="709448" y="1265878"/>
                  </a:lnTo>
                  <a:lnTo>
                    <a:pt x="681627" y="1231101"/>
                  </a:lnTo>
                  <a:lnTo>
                    <a:pt x="695538" y="1210235"/>
                  </a:lnTo>
                  <a:lnTo>
                    <a:pt x="681627" y="1182414"/>
                  </a:lnTo>
                  <a:lnTo>
                    <a:pt x="702493" y="1154592"/>
                  </a:lnTo>
                  <a:lnTo>
                    <a:pt x="688582" y="1147637"/>
                  </a:lnTo>
                  <a:lnTo>
                    <a:pt x="667716" y="1105905"/>
                  </a:lnTo>
                  <a:lnTo>
                    <a:pt x="612073" y="1105905"/>
                  </a:lnTo>
                  <a:lnTo>
                    <a:pt x="598162" y="1078083"/>
                  </a:lnTo>
                  <a:lnTo>
                    <a:pt x="570341" y="1064172"/>
                  </a:lnTo>
                  <a:lnTo>
                    <a:pt x="570341" y="1036351"/>
                  </a:lnTo>
                  <a:lnTo>
                    <a:pt x="507742" y="1043306"/>
                  </a:lnTo>
                  <a:lnTo>
                    <a:pt x="466010" y="1078083"/>
                  </a:lnTo>
                  <a:lnTo>
                    <a:pt x="459055" y="1057217"/>
                  </a:lnTo>
                  <a:lnTo>
                    <a:pt x="452099" y="1064172"/>
                  </a:lnTo>
                  <a:lnTo>
                    <a:pt x="431233" y="1050262"/>
                  </a:lnTo>
                  <a:lnTo>
                    <a:pt x="431233" y="1029396"/>
                  </a:lnTo>
                  <a:lnTo>
                    <a:pt x="396456" y="1029396"/>
                  </a:lnTo>
                  <a:lnTo>
                    <a:pt x="389501" y="1036351"/>
                  </a:lnTo>
                  <a:lnTo>
                    <a:pt x="410367" y="1050262"/>
                  </a:lnTo>
                  <a:lnTo>
                    <a:pt x="389501" y="1064172"/>
                  </a:lnTo>
                  <a:lnTo>
                    <a:pt x="396456" y="1071128"/>
                  </a:lnTo>
                  <a:lnTo>
                    <a:pt x="368635" y="1085039"/>
                  </a:lnTo>
                  <a:lnTo>
                    <a:pt x="361680" y="1064172"/>
                  </a:lnTo>
                  <a:lnTo>
                    <a:pt x="319947" y="1050262"/>
                  </a:lnTo>
                  <a:lnTo>
                    <a:pt x="319947" y="1064172"/>
                  </a:lnTo>
                  <a:lnTo>
                    <a:pt x="292126" y="1036351"/>
                  </a:lnTo>
                  <a:lnTo>
                    <a:pt x="278215" y="1057217"/>
                  </a:lnTo>
                  <a:lnTo>
                    <a:pt x="236483" y="1057217"/>
                  </a:lnTo>
                  <a:lnTo>
                    <a:pt x="229527" y="1078083"/>
                  </a:lnTo>
                  <a:lnTo>
                    <a:pt x="215617" y="1064172"/>
                  </a:lnTo>
                  <a:lnTo>
                    <a:pt x="194751" y="1078083"/>
                  </a:lnTo>
                  <a:lnTo>
                    <a:pt x="187795" y="1064172"/>
                  </a:lnTo>
                  <a:lnTo>
                    <a:pt x="153018" y="1050262"/>
                  </a:lnTo>
                  <a:lnTo>
                    <a:pt x="111286" y="1085039"/>
                  </a:lnTo>
                  <a:lnTo>
                    <a:pt x="55643" y="1057217"/>
                  </a:lnTo>
                  <a:lnTo>
                    <a:pt x="48688" y="1036351"/>
                  </a:lnTo>
                  <a:lnTo>
                    <a:pt x="69554" y="1015485"/>
                  </a:lnTo>
                  <a:lnTo>
                    <a:pt x="41732" y="1001574"/>
                  </a:lnTo>
                  <a:lnTo>
                    <a:pt x="41732" y="980708"/>
                  </a:lnTo>
                  <a:lnTo>
                    <a:pt x="90420" y="952886"/>
                  </a:lnTo>
                  <a:lnTo>
                    <a:pt x="90420" y="938976"/>
                  </a:lnTo>
                  <a:lnTo>
                    <a:pt x="104331" y="932020"/>
                  </a:lnTo>
                  <a:lnTo>
                    <a:pt x="111286" y="945931"/>
                  </a:lnTo>
                  <a:lnTo>
                    <a:pt x="132152" y="925065"/>
                  </a:lnTo>
                  <a:lnTo>
                    <a:pt x="139108" y="932020"/>
                  </a:lnTo>
                  <a:lnTo>
                    <a:pt x="159974" y="904199"/>
                  </a:lnTo>
                  <a:lnTo>
                    <a:pt x="153018" y="862467"/>
                  </a:lnTo>
                  <a:lnTo>
                    <a:pt x="104331" y="848556"/>
                  </a:lnTo>
                  <a:lnTo>
                    <a:pt x="104331" y="806824"/>
                  </a:lnTo>
                  <a:lnTo>
                    <a:pt x="62598" y="792913"/>
                  </a:lnTo>
                  <a:lnTo>
                    <a:pt x="55643" y="772047"/>
                  </a:lnTo>
                  <a:lnTo>
                    <a:pt x="41732" y="772047"/>
                  </a:lnTo>
                  <a:lnTo>
                    <a:pt x="0" y="737270"/>
                  </a:lnTo>
                  <a:lnTo>
                    <a:pt x="0" y="723359"/>
                  </a:lnTo>
                  <a:lnTo>
                    <a:pt x="20866" y="702493"/>
                  </a:lnTo>
                  <a:lnTo>
                    <a:pt x="34777" y="716404"/>
                  </a:lnTo>
                  <a:lnTo>
                    <a:pt x="55643" y="695538"/>
                  </a:lnTo>
                  <a:lnTo>
                    <a:pt x="34777" y="639895"/>
                  </a:lnTo>
                  <a:lnTo>
                    <a:pt x="111286" y="591207"/>
                  </a:lnTo>
                  <a:lnTo>
                    <a:pt x="111286" y="542519"/>
                  </a:lnTo>
                  <a:lnTo>
                    <a:pt x="125197" y="514698"/>
                  </a:lnTo>
                  <a:lnTo>
                    <a:pt x="118241" y="493832"/>
                  </a:lnTo>
                  <a:lnTo>
                    <a:pt x="146063" y="424278"/>
                  </a:lnTo>
                  <a:lnTo>
                    <a:pt x="208661" y="459055"/>
                  </a:lnTo>
                  <a:lnTo>
                    <a:pt x="208661" y="424278"/>
                  </a:lnTo>
                  <a:lnTo>
                    <a:pt x="222572" y="431233"/>
                  </a:lnTo>
                  <a:lnTo>
                    <a:pt x="236483" y="417323"/>
                  </a:lnTo>
                  <a:lnTo>
                    <a:pt x="264304" y="452099"/>
                  </a:lnTo>
                  <a:lnTo>
                    <a:pt x="347769" y="410367"/>
                  </a:lnTo>
                  <a:lnTo>
                    <a:pt x="382546" y="424278"/>
                  </a:lnTo>
                  <a:lnTo>
                    <a:pt x="375590" y="410367"/>
                  </a:lnTo>
                  <a:lnTo>
                    <a:pt x="431233" y="361680"/>
                  </a:lnTo>
                  <a:lnTo>
                    <a:pt x="431233" y="312992"/>
                  </a:lnTo>
                  <a:lnTo>
                    <a:pt x="389501" y="326903"/>
                  </a:lnTo>
                  <a:lnTo>
                    <a:pt x="368635" y="292126"/>
                  </a:lnTo>
                  <a:lnTo>
                    <a:pt x="354724" y="299081"/>
                  </a:lnTo>
                  <a:lnTo>
                    <a:pt x="354724" y="285170"/>
                  </a:lnTo>
                  <a:lnTo>
                    <a:pt x="340813" y="278215"/>
                  </a:lnTo>
                  <a:lnTo>
                    <a:pt x="354724" y="271260"/>
                  </a:lnTo>
                  <a:lnTo>
                    <a:pt x="347769" y="264304"/>
                  </a:lnTo>
                  <a:lnTo>
                    <a:pt x="396456" y="250394"/>
                  </a:lnTo>
                  <a:lnTo>
                    <a:pt x="410367" y="222572"/>
                  </a:lnTo>
                  <a:lnTo>
                    <a:pt x="396456" y="222572"/>
                  </a:lnTo>
                  <a:lnTo>
                    <a:pt x="375590" y="180840"/>
                  </a:lnTo>
                  <a:lnTo>
                    <a:pt x="382546" y="166929"/>
                  </a:lnTo>
                  <a:lnTo>
                    <a:pt x="403412" y="166929"/>
                  </a:lnTo>
                  <a:lnTo>
                    <a:pt x="403412" y="125197"/>
                  </a:lnTo>
                  <a:lnTo>
                    <a:pt x="417323" y="111286"/>
                  </a:lnTo>
                  <a:lnTo>
                    <a:pt x="424278" y="118241"/>
                  </a:lnTo>
                  <a:lnTo>
                    <a:pt x="410367" y="83465"/>
                  </a:lnTo>
                  <a:lnTo>
                    <a:pt x="424278" y="76509"/>
                  </a:lnTo>
                  <a:lnTo>
                    <a:pt x="452099" y="90420"/>
                  </a:lnTo>
                  <a:lnTo>
                    <a:pt x="472966" y="76509"/>
                  </a:lnTo>
                  <a:lnTo>
                    <a:pt x="466010" y="62598"/>
                  </a:lnTo>
                  <a:lnTo>
                    <a:pt x="486876" y="48688"/>
                  </a:lnTo>
                  <a:lnTo>
                    <a:pt x="535564" y="34777"/>
                  </a:lnTo>
                  <a:lnTo>
                    <a:pt x="556430" y="41732"/>
                  </a:lnTo>
                  <a:lnTo>
                    <a:pt x="556430" y="55643"/>
                  </a:lnTo>
                  <a:lnTo>
                    <a:pt x="584252" y="41732"/>
                  </a:lnTo>
                  <a:lnTo>
                    <a:pt x="605118" y="55643"/>
                  </a:lnTo>
                  <a:lnTo>
                    <a:pt x="639895" y="34777"/>
                  </a:lnTo>
                  <a:lnTo>
                    <a:pt x="639895" y="13911"/>
                  </a:lnTo>
                  <a:lnTo>
                    <a:pt x="653805" y="6955"/>
                  </a:lnTo>
                  <a:lnTo>
                    <a:pt x="660761" y="20866"/>
                  </a:lnTo>
                  <a:lnTo>
                    <a:pt x="674671" y="13911"/>
                  </a:lnTo>
                  <a:lnTo>
                    <a:pt x="681627" y="27822"/>
                  </a:lnTo>
                  <a:lnTo>
                    <a:pt x="709448" y="0"/>
                  </a:lnTo>
                  <a:lnTo>
                    <a:pt x="730314" y="41732"/>
                  </a:lnTo>
                  <a:lnTo>
                    <a:pt x="765091" y="48688"/>
                  </a:lnTo>
                  <a:lnTo>
                    <a:pt x="758136" y="62598"/>
                  </a:lnTo>
                  <a:lnTo>
                    <a:pt x="772047" y="83465"/>
                  </a:lnTo>
                  <a:lnTo>
                    <a:pt x="737270" y="125197"/>
                  </a:lnTo>
                  <a:lnTo>
                    <a:pt x="765091" y="153018"/>
                  </a:lnTo>
                  <a:lnTo>
                    <a:pt x="779002" y="208661"/>
                  </a:lnTo>
                  <a:lnTo>
                    <a:pt x="827690" y="229527"/>
                  </a:lnTo>
                  <a:lnTo>
                    <a:pt x="862467" y="278215"/>
                  </a:lnTo>
                  <a:lnTo>
                    <a:pt x="883333" y="278215"/>
                  </a:lnTo>
                  <a:lnTo>
                    <a:pt x="869422" y="299081"/>
                  </a:lnTo>
                  <a:lnTo>
                    <a:pt x="890288" y="306037"/>
                  </a:lnTo>
                  <a:lnTo>
                    <a:pt x="855511" y="375590"/>
                  </a:lnTo>
                  <a:lnTo>
                    <a:pt x="813779" y="424278"/>
                  </a:lnTo>
                  <a:lnTo>
                    <a:pt x="813779" y="445144"/>
                  </a:lnTo>
                  <a:lnTo>
                    <a:pt x="827690" y="459055"/>
                  </a:lnTo>
                  <a:lnTo>
                    <a:pt x="806824" y="493832"/>
                  </a:lnTo>
                  <a:lnTo>
                    <a:pt x="813779" y="514698"/>
                  </a:lnTo>
                  <a:lnTo>
                    <a:pt x="827690" y="514698"/>
                  </a:lnTo>
                  <a:lnTo>
                    <a:pt x="841600" y="549475"/>
                  </a:lnTo>
                  <a:lnTo>
                    <a:pt x="869422" y="577296"/>
                  </a:lnTo>
                  <a:lnTo>
                    <a:pt x="855511" y="619028"/>
                  </a:lnTo>
                  <a:lnTo>
                    <a:pt x="862467" y="625984"/>
                  </a:lnTo>
                  <a:lnTo>
                    <a:pt x="869422" y="612073"/>
                  </a:lnTo>
                  <a:lnTo>
                    <a:pt x="876377" y="646850"/>
                  </a:lnTo>
                  <a:lnTo>
                    <a:pt x="904199" y="646850"/>
                  </a:lnTo>
                  <a:lnTo>
                    <a:pt x="911154" y="632939"/>
                  </a:lnTo>
                  <a:lnTo>
                    <a:pt x="980708" y="632939"/>
                  </a:lnTo>
                  <a:lnTo>
                    <a:pt x="994619" y="646850"/>
                  </a:lnTo>
                  <a:lnTo>
                    <a:pt x="973753" y="667716"/>
                  </a:lnTo>
                  <a:lnTo>
                    <a:pt x="1022440" y="674671"/>
                  </a:lnTo>
                  <a:lnTo>
                    <a:pt x="1008529" y="688582"/>
                  </a:lnTo>
                  <a:lnTo>
                    <a:pt x="1015485" y="702493"/>
                  </a:lnTo>
                  <a:lnTo>
                    <a:pt x="1001574" y="737270"/>
                  </a:lnTo>
                  <a:lnTo>
                    <a:pt x="1015485" y="779002"/>
                  </a:lnTo>
                  <a:lnTo>
                    <a:pt x="1029396" y="779002"/>
                  </a:lnTo>
                  <a:lnTo>
                    <a:pt x="1057217" y="744225"/>
                  </a:lnTo>
                  <a:lnTo>
                    <a:pt x="1064172" y="751181"/>
                  </a:lnTo>
                  <a:lnTo>
                    <a:pt x="1112860" y="716404"/>
                  </a:lnTo>
                  <a:lnTo>
                    <a:pt x="1175458" y="709448"/>
                  </a:lnTo>
                  <a:lnTo>
                    <a:pt x="1175458" y="695538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67" name="图形 2">
              <a:extLst>
                <a:ext uri="{FF2B5EF4-FFF2-40B4-BE49-F238E27FC236}">
                  <a16:creationId xmlns:a16="http://schemas.microsoft.com/office/drawing/2014/main" id="{CE1B8DBD-10AE-DA40-3ADD-A21773FC1C24}"/>
                </a:ext>
              </a:extLst>
            </p:cNvPr>
            <p:cNvSpPr/>
            <p:nvPr/>
          </p:nvSpPr>
          <p:spPr>
            <a:xfrm>
              <a:off x="5883860" y="4708789"/>
              <a:ext cx="180839" cy="139107"/>
            </a:xfrm>
            <a:custGeom>
              <a:avLst/>
              <a:gdLst>
                <a:gd name="connsiteX0" fmla="*/ 118241 w 180839"/>
                <a:gd name="connsiteY0" fmla="*/ 13911 h 139107"/>
                <a:gd name="connsiteX1" fmla="*/ 118241 w 180839"/>
                <a:gd name="connsiteY1" fmla="*/ 0 h 139107"/>
                <a:gd name="connsiteX2" fmla="*/ 139108 w 180839"/>
                <a:gd name="connsiteY2" fmla="*/ 20866 h 139107"/>
                <a:gd name="connsiteX3" fmla="*/ 159974 w 180839"/>
                <a:gd name="connsiteY3" fmla="*/ 20866 h 139107"/>
                <a:gd name="connsiteX4" fmla="*/ 166929 w 180839"/>
                <a:gd name="connsiteY4" fmla="*/ 69554 h 139107"/>
                <a:gd name="connsiteX5" fmla="*/ 180840 w 180839"/>
                <a:gd name="connsiteY5" fmla="*/ 76509 h 139107"/>
                <a:gd name="connsiteX6" fmla="*/ 159974 w 180839"/>
                <a:gd name="connsiteY6" fmla="*/ 111286 h 139107"/>
                <a:gd name="connsiteX7" fmla="*/ 132152 w 180839"/>
                <a:gd name="connsiteY7" fmla="*/ 125197 h 139107"/>
                <a:gd name="connsiteX8" fmla="*/ 139108 w 180839"/>
                <a:gd name="connsiteY8" fmla="*/ 104331 h 139107"/>
                <a:gd name="connsiteX9" fmla="*/ 83465 w 180839"/>
                <a:gd name="connsiteY9" fmla="*/ 97375 h 139107"/>
                <a:gd name="connsiteX10" fmla="*/ 62598 w 180839"/>
                <a:gd name="connsiteY10" fmla="*/ 111286 h 139107"/>
                <a:gd name="connsiteX11" fmla="*/ 48688 w 180839"/>
                <a:gd name="connsiteY11" fmla="*/ 139108 h 139107"/>
                <a:gd name="connsiteX12" fmla="*/ 0 w 180839"/>
                <a:gd name="connsiteY12" fmla="*/ 118241 h 139107"/>
                <a:gd name="connsiteX13" fmla="*/ 27822 w 180839"/>
                <a:gd name="connsiteY13" fmla="*/ 104331 h 139107"/>
                <a:gd name="connsiteX14" fmla="*/ 13911 w 180839"/>
                <a:gd name="connsiteY14" fmla="*/ 48688 h 139107"/>
                <a:gd name="connsiteX15" fmla="*/ 34777 w 180839"/>
                <a:gd name="connsiteY15" fmla="*/ 41732 h 139107"/>
                <a:gd name="connsiteX16" fmla="*/ 83465 w 180839"/>
                <a:gd name="connsiteY16" fmla="*/ 69554 h 139107"/>
                <a:gd name="connsiteX17" fmla="*/ 97375 w 180839"/>
                <a:gd name="connsiteY17" fmla="*/ 62598 h 139107"/>
                <a:gd name="connsiteX18" fmla="*/ 90420 w 180839"/>
                <a:gd name="connsiteY18" fmla="*/ 48688 h 139107"/>
                <a:gd name="connsiteX19" fmla="*/ 104331 w 180839"/>
                <a:gd name="connsiteY19" fmla="*/ 20866 h 13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839" h="139107">
                  <a:moveTo>
                    <a:pt x="118241" y="13911"/>
                  </a:moveTo>
                  <a:lnTo>
                    <a:pt x="118241" y="0"/>
                  </a:lnTo>
                  <a:lnTo>
                    <a:pt x="139108" y="20866"/>
                  </a:lnTo>
                  <a:lnTo>
                    <a:pt x="159974" y="20866"/>
                  </a:lnTo>
                  <a:lnTo>
                    <a:pt x="166929" y="69554"/>
                  </a:lnTo>
                  <a:lnTo>
                    <a:pt x="180840" y="76509"/>
                  </a:lnTo>
                  <a:lnTo>
                    <a:pt x="159974" y="111286"/>
                  </a:lnTo>
                  <a:lnTo>
                    <a:pt x="132152" y="125197"/>
                  </a:lnTo>
                  <a:lnTo>
                    <a:pt x="139108" y="104331"/>
                  </a:lnTo>
                  <a:lnTo>
                    <a:pt x="83465" y="97375"/>
                  </a:lnTo>
                  <a:lnTo>
                    <a:pt x="62598" y="111286"/>
                  </a:lnTo>
                  <a:lnTo>
                    <a:pt x="48688" y="139108"/>
                  </a:lnTo>
                  <a:lnTo>
                    <a:pt x="0" y="118241"/>
                  </a:lnTo>
                  <a:lnTo>
                    <a:pt x="27822" y="104331"/>
                  </a:lnTo>
                  <a:lnTo>
                    <a:pt x="13911" y="48688"/>
                  </a:lnTo>
                  <a:lnTo>
                    <a:pt x="34777" y="41732"/>
                  </a:lnTo>
                  <a:lnTo>
                    <a:pt x="83465" y="69554"/>
                  </a:lnTo>
                  <a:lnTo>
                    <a:pt x="97375" y="62598"/>
                  </a:lnTo>
                  <a:lnTo>
                    <a:pt x="90420" y="48688"/>
                  </a:lnTo>
                  <a:lnTo>
                    <a:pt x="104331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68" name="图形 2">
              <a:extLst>
                <a:ext uri="{FF2B5EF4-FFF2-40B4-BE49-F238E27FC236}">
                  <a16:creationId xmlns:a16="http://schemas.microsoft.com/office/drawing/2014/main" id="{7A39B6EE-E557-5FC4-077E-410BEC27874A}"/>
                </a:ext>
              </a:extLst>
            </p:cNvPr>
            <p:cNvSpPr/>
            <p:nvPr/>
          </p:nvSpPr>
          <p:spPr>
            <a:xfrm>
              <a:off x="5828217" y="4785298"/>
              <a:ext cx="48687" cy="48687"/>
            </a:xfrm>
            <a:custGeom>
              <a:avLst/>
              <a:gdLst>
                <a:gd name="connsiteX0" fmla="*/ 13911 w 48687"/>
                <a:gd name="connsiteY0" fmla="*/ 48688 h 48687"/>
                <a:gd name="connsiteX1" fmla="*/ 0 w 48687"/>
                <a:gd name="connsiteY1" fmla="*/ 41732 h 48687"/>
                <a:gd name="connsiteX2" fmla="*/ 0 w 48687"/>
                <a:gd name="connsiteY2" fmla="*/ 20866 h 48687"/>
                <a:gd name="connsiteX3" fmla="*/ 34777 w 48687"/>
                <a:gd name="connsiteY3" fmla="*/ 0 h 48687"/>
                <a:gd name="connsiteX4" fmla="*/ 48688 w 48687"/>
                <a:gd name="connsiteY4" fmla="*/ 6955 h 48687"/>
                <a:gd name="connsiteX5" fmla="*/ 48688 w 48687"/>
                <a:gd name="connsiteY5" fmla="*/ 27822 h 48687"/>
                <a:gd name="connsiteX6" fmla="*/ 20866 w 48687"/>
                <a:gd name="connsiteY6" fmla="*/ 41732 h 4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87" h="48687">
                  <a:moveTo>
                    <a:pt x="13911" y="48688"/>
                  </a:moveTo>
                  <a:lnTo>
                    <a:pt x="0" y="41732"/>
                  </a:lnTo>
                  <a:lnTo>
                    <a:pt x="0" y="20866"/>
                  </a:lnTo>
                  <a:lnTo>
                    <a:pt x="34777" y="0"/>
                  </a:lnTo>
                  <a:lnTo>
                    <a:pt x="48688" y="6955"/>
                  </a:lnTo>
                  <a:lnTo>
                    <a:pt x="48688" y="27822"/>
                  </a:lnTo>
                  <a:lnTo>
                    <a:pt x="20866" y="4173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69" name="图形 2">
              <a:extLst>
                <a:ext uri="{FF2B5EF4-FFF2-40B4-BE49-F238E27FC236}">
                  <a16:creationId xmlns:a16="http://schemas.microsoft.com/office/drawing/2014/main" id="{165E4384-D769-A22A-C09A-66A4A0890030}"/>
                </a:ext>
              </a:extLst>
            </p:cNvPr>
            <p:cNvSpPr/>
            <p:nvPr/>
          </p:nvSpPr>
          <p:spPr>
            <a:xfrm>
              <a:off x="6523755" y="4061939"/>
              <a:ext cx="6955" cy="13910"/>
            </a:xfrm>
            <a:custGeom>
              <a:avLst/>
              <a:gdLst>
                <a:gd name="connsiteX0" fmla="*/ 6955 w 6955"/>
                <a:gd name="connsiteY0" fmla="*/ 0 h 13910"/>
                <a:gd name="connsiteX1" fmla="*/ 0 w 6955"/>
                <a:gd name="connsiteY1" fmla="*/ 13911 h 13910"/>
                <a:gd name="connsiteX2" fmla="*/ 6955 w 6955"/>
                <a:gd name="connsiteY2" fmla="*/ 0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6955" y="0"/>
                  </a:moveTo>
                  <a:lnTo>
                    <a:pt x="0" y="13911"/>
                  </a:lnTo>
                  <a:lnTo>
                    <a:pt x="6955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70" name="图形 2">
              <a:extLst>
                <a:ext uri="{FF2B5EF4-FFF2-40B4-BE49-F238E27FC236}">
                  <a16:creationId xmlns:a16="http://schemas.microsoft.com/office/drawing/2014/main" id="{B92C3889-AFFC-F434-AFC5-247B3D936E04}"/>
                </a:ext>
              </a:extLst>
            </p:cNvPr>
            <p:cNvSpPr/>
            <p:nvPr/>
          </p:nvSpPr>
          <p:spPr>
            <a:xfrm>
              <a:off x="6551576" y="4201046"/>
              <a:ext cx="6955" cy="13910"/>
            </a:xfrm>
            <a:custGeom>
              <a:avLst/>
              <a:gdLst>
                <a:gd name="connsiteX0" fmla="*/ 0 w 6955"/>
                <a:gd name="connsiteY0" fmla="*/ 13911 h 13910"/>
                <a:gd name="connsiteX1" fmla="*/ 0 w 6955"/>
                <a:gd name="connsiteY1" fmla="*/ 0 h 13910"/>
                <a:gd name="connsiteX2" fmla="*/ 6955 w 6955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0" y="13911"/>
                  </a:moveTo>
                  <a:lnTo>
                    <a:pt x="0" y="0"/>
                  </a:lnTo>
                  <a:lnTo>
                    <a:pt x="6955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71" name="图形 2">
              <a:extLst>
                <a:ext uri="{FF2B5EF4-FFF2-40B4-BE49-F238E27FC236}">
                  <a16:creationId xmlns:a16="http://schemas.microsoft.com/office/drawing/2014/main" id="{A023AD01-BB37-0F07-629E-78299886EB22}"/>
                </a:ext>
              </a:extLst>
            </p:cNvPr>
            <p:cNvSpPr/>
            <p:nvPr/>
          </p:nvSpPr>
          <p:spPr>
            <a:xfrm>
              <a:off x="4645803" y="4034117"/>
              <a:ext cx="1126770" cy="1634513"/>
            </a:xfrm>
            <a:custGeom>
              <a:avLst/>
              <a:gdLst>
                <a:gd name="connsiteX0" fmla="*/ 1029396 w 1126770"/>
                <a:gd name="connsiteY0" fmla="*/ 785957 h 1634513"/>
                <a:gd name="connsiteX1" fmla="*/ 1064172 w 1126770"/>
                <a:gd name="connsiteY1" fmla="*/ 792913 h 1634513"/>
                <a:gd name="connsiteX2" fmla="*/ 1057217 w 1126770"/>
                <a:gd name="connsiteY2" fmla="*/ 841600 h 1634513"/>
                <a:gd name="connsiteX3" fmla="*/ 1085039 w 1126770"/>
                <a:gd name="connsiteY3" fmla="*/ 841600 h 1634513"/>
                <a:gd name="connsiteX4" fmla="*/ 1098949 w 1126770"/>
                <a:gd name="connsiteY4" fmla="*/ 855511 h 1634513"/>
                <a:gd name="connsiteX5" fmla="*/ 1098949 w 1126770"/>
                <a:gd name="connsiteY5" fmla="*/ 883333 h 1634513"/>
                <a:gd name="connsiteX6" fmla="*/ 1119815 w 1126770"/>
                <a:gd name="connsiteY6" fmla="*/ 890288 h 1634513"/>
                <a:gd name="connsiteX7" fmla="*/ 1126771 w 1126770"/>
                <a:gd name="connsiteY7" fmla="*/ 932020 h 1634513"/>
                <a:gd name="connsiteX8" fmla="*/ 1098949 w 1126770"/>
                <a:gd name="connsiteY8" fmla="*/ 945931 h 1634513"/>
                <a:gd name="connsiteX9" fmla="*/ 1091994 w 1126770"/>
                <a:gd name="connsiteY9" fmla="*/ 966797 h 1634513"/>
                <a:gd name="connsiteX10" fmla="*/ 1043306 w 1126770"/>
                <a:gd name="connsiteY10" fmla="*/ 980708 h 1634513"/>
                <a:gd name="connsiteX11" fmla="*/ 987663 w 1126770"/>
                <a:gd name="connsiteY11" fmla="*/ 1022440 h 1634513"/>
                <a:gd name="connsiteX12" fmla="*/ 987663 w 1126770"/>
                <a:gd name="connsiteY12" fmla="*/ 1043306 h 1634513"/>
                <a:gd name="connsiteX13" fmla="*/ 925065 w 1126770"/>
                <a:gd name="connsiteY13" fmla="*/ 1098949 h 1634513"/>
                <a:gd name="connsiteX14" fmla="*/ 925065 w 1126770"/>
                <a:gd name="connsiteY14" fmla="*/ 1154592 h 1634513"/>
                <a:gd name="connsiteX15" fmla="*/ 911154 w 1126770"/>
                <a:gd name="connsiteY15" fmla="*/ 1182414 h 1634513"/>
                <a:gd name="connsiteX16" fmla="*/ 869422 w 1126770"/>
                <a:gd name="connsiteY16" fmla="*/ 1189369 h 1634513"/>
                <a:gd name="connsiteX17" fmla="*/ 813779 w 1126770"/>
                <a:gd name="connsiteY17" fmla="*/ 1245012 h 1634513"/>
                <a:gd name="connsiteX18" fmla="*/ 799868 w 1126770"/>
                <a:gd name="connsiteY18" fmla="*/ 1286744 h 1634513"/>
                <a:gd name="connsiteX19" fmla="*/ 772047 w 1126770"/>
                <a:gd name="connsiteY19" fmla="*/ 1300655 h 1634513"/>
                <a:gd name="connsiteX20" fmla="*/ 709448 w 1126770"/>
                <a:gd name="connsiteY20" fmla="*/ 1300655 h 1634513"/>
                <a:gd name="connsiteX21" fmla="*/ 695538 w 1126770"/>
                <a:gd name="connsiteY21" fmla="*/ 1314566 h 1634513"/>
                <a:gd name="connsiteX22" fmla="*/ 681627 w 1126770"/>
                <a:gd name="connsiteY22" fmla="*/ 1335432 h 1634513"/>
                <a:gd name="connsiteX23" fmla="*/ 681627 w 1126770"/>
                <a:gd name="connsiteY23" fmla="*/ 1391075 h 1634513"/>
                <a:gd name="connsiteX24" fmla="*/ 632939 w 1126770"/>
                <a:gd name="connsiteY24" fmla="*/ 1488450 h 1634513"/>
                <a:gd name="connsiteX25" fmla="*/ 598162 w 1126770"/>
                <a:gd name="connsiteY25" fmla="*/ 1474540 h 1634513"/>
                <a:gd name="connsiteX26" fmla="*/ 542519 w 1126770"/>
                <a:gd name="connsiteY26" fmla="*/ 1481495 h 1634513"/>
                <a:gd name="connsiteX27" fmla="*/ 528609 w 1126770"/>
                <a:gd name="connsiteY27" fmla="*/ 1509316 h 1634513"/>
                <a:gd name="connsiteX28" fmla="*/ 542519 w 1126770"/>
                <a:gd name="connsiteY28" fmla="*/ 1537138 h 1634513"/>
                <a:gd name="connsiteX29" fmla="*/ 507742 w 1126770"/>
                <a:gd name="connsiteY29" fmla="*/ 1544093 h 1634513"/>
                <a:gd name="connsiteX30" fmla="*/ 507742 w 1126770"/>
                <a:gd name="connsiteY30" fmla="*/ 1599736 h 1634513"/>
                <a:gd name="connsiteX31" fmla="*/ 486876 w 1126770"/>
                <a:gd name="connsiteY31" fmla="*/ 1613647 h 1634513"/>
                <a:gd name="connsiteX32" fmla="*/ 375590 w 1126770"/>
                <a:gd name="connsiteY32" fmla="*/ 1634513 h 1634513"/>
                <a:gd name="connsiteX33" fmla="*/ 361680 w 1126770"/>
                <a:gd name="connsiteY33" fmla="*/ 1634513 h 1634513"/>
                <a:gd name="connsiteX34" fmla="*/ 354724 w 1126770"/>
                <a:gd name="connsiteY34" fmla="*/ 1613647 h 1634513"/>
                <a:gd name="connsiteX35" fmla="*/ 264304 w 1126770"/>
                <a:gd name="connsiteY35" fmla="*/ 1620602 h 1634513"/>
                <a:gd name="connsiteX36" fmla="*/ 264304 w 1126770"/>
                <a:gd name="connsiteY36" fmla="*/ 1558004 h 1634513"/>
                <a:gd name="connsiteX37" fmla="*/ 222572 w 1126770"/>
                <a:gd name="connsiteY37" fmla="*/ 1530183 h 1634513"/>
                <a:gd name="connsiteX38" fmla="*/ 208661 w 1126770"/>
                <a:gd name="connsiteY38" fmla="*/ 1537138 h 1634513"/>
                <a:gd name="connsiteX39" fmla="*/ 139108 w 1126770"/>
                <a:gd name="connsiteY39" fmla="*/ 1488450 h 1634513"/>
                <a:gd name="connsiteX40" fmla="*/ 104331 w 1126770"/>
                <a:gd name="connsiteY40" fmla="*/ 1335432 h 1634513"/>
                <a:gd name="connsiteX41" fmla="*/ 55643 w 1126770"/>
                <a:gd name="connsiteY41" fmla="*/ 1328477 h 1634513"/>
                <a:gd name="connsiteX42" fmla="*/ 76509 w 1126770"/>
                <a:gd name="connsiteY42" fmla="*/ 1307611 h 1634513"/>
                <a:gd name="connsiteX43" fmla="*/ 69554 w 1126770"/>
                <a:gd name="connsiteY43" fmla="*/ 1293700 h 1634513"/>
                <a:gd name="connsiteX44" fmla="*/ 55643 w 1126770"/>
                <a:gd name="connsiteY44" fmla="*/ 1293700 h 1634513"/>
                <a:gd name="connsiteX45" fmla="*/ 48688 w 1126770"/>
                <a:gd name="connsiteY45" fmla="*/ 1272834 h 1634513"/>
                <a:gd name="connsiteX46" fmla="*/ 76509 w 1126770"/>
                <a:gd name="connsiteY46" fmla="*/ 1251968 h 1634513"/>
                <a:gd name="connsiteX47" fmla="*/ 76509 w 1126770"/>
                <a:gd name="connsiteY47" fmla="*/ 1196325 h 1634513"/>
                <a:gd name="connsiteX48" fmla="*/ 48688 w 1126770"/>
                <a:gd name="connsiteY48" fmla="*/ 1189369 h 1634513"/>
                <a:gd name="connsiteX49" fmla="*/ 48688 w 1126770"/>
                <a:gd name="connsiteY49" fmla="*/ 1140682 h 1634513"/>
                <a:gd name="connsiteX50" fmla="*/ 34777 w 1126770"/>
                <a:gd name="connsiteY50" fmla="*/ 1140682 h 1634513"/>
                <a:gd name="connsiteX51" fmla="*/ 27822 w 1126770"/>
                <a:gd name="connsiteY51" fmla="*/ 1098949 h 1634513"/>
                <a:gd name="connsiteX52" fmla="*/ 34777 w 1126770"/>
                <a:gd name="connsiteY52" fmla="*/ 1071128 h 1634513"/>
                <a:gd name="connsiteX53" fmla="*/ 90420 w 1126770"/>
                <a:gd name="connsiteY53" fmla="*/ 1015485 h 1634513"/>
                <a:gd name="connsiteX54" fmla="*/ 55643 w 1126770"/>
                <a:gd name="connsiteY54" fmla="*/ 980708 h 1634513"/>
                <a:gd name="connsiteX55" fmla="*/ 34777 w 1126770"/>
                <a:gd name="connsiteY55" fmla="*/ 980708 h 1634513"/>
                <a:gd name="connsiteX56" fmla="*/ 34777 w 1126770"/>
                <a:gd name="connsiteY56" fmla="*/ 918110 h 1634513"/>
                <a:gd name="connsiteX57" fmla="*/ 13911 w 1126770"/>
                <a:gd name="connsiteY57" fmla="*/ 911154 h 1634513"/>
                <a:gd name="connsiteX58" fmla="*/ 20866 w 1126770"/>
                <a:gd name="connsiteY58" fmla="*/ 876377 h 1634513"/>
                <a:gd name="connsiteX59" fmla="*/ 0 w 1126770"/>
                <a:gd name="connsiteY59" fmla="*/ 848556 h 1634513"/>
                <a:gd name="connsiteX60" fmla="*/ 6955 w 1126770"/>
                <a:gd name="connsiteY60" fmla="*/ 827690 h 1634513"/>
                <a:gd name="connsiteX61" fmla="*/ 34777 w 1126770"/>
                <a:gd name="connsiteY61" fmla="*/ 813779 h 1634513"/>
                <a:gd name="connsiteX62" fmla="*/ 41732 w 1126770"/>
                <a:gd name="connsiteY62" fmla="*/ 772047 h 1634513"/>
                <a:gd name="connsiteX63" fmla="*/ 13911 w 1126770"/>
                <a:gd name="connsiteY63" fmla="*/ 688582 h 1634513"/>
                <a:gd name="connsiteX64" fmla="*/ 20866 w 1126770"/>
                <a:gd name="connsiteY64" fmla="*/ 674671 h 1634513"/>
                <a:gd name="connsiteX65" fmla="*/ 27822 w 1126770"/>
                <a:gd name="connsiteY65" fmla="*/ 688582 h 1634513"/>
                <a:gd name="connsiteX66" fmla="*/ 34777 w 1126770"/>
                <a:gd name="connsiteY66" fmla="*/ 667716 h 1634513"/>
                <a:gd name="connsiteX67" fmla="*/ 90420 w 1126770"/>
                <a:gd name="connsiteY67" fmla="*/ 660761 h 1634513"/>
                <a:gd name="connsiteX68" fmla="*/ 111286 w 1126770"/>
                <a:gd name="connsiteY68" fmla="*/ 639895 h 1634513"/>
                <a:gd name="connsiteX69" fmla="*/ 118241 w 1126770"/>
                <a:gd name="connsiteY69" fmla="*/ 605118 h 1634513"/>
                <a:gd name="connsiteX70" fmla="*/ 104331 w 1126770"/>
                <a:gd name="connsiteY70" fmla="*/ 591207 h 1634513"/>
                <a:gd name="connsiteX71" fmla="*/ 132152 w 1126770"/>
                <a:gd name="connsiteY71" fmla="*/ 570341 h 1634513"/>
                <a:gd name="connsiteX72" fmla="*/ 125197 w 1126770"/>
                <a:gd name="connsiteY72" fmla="*/ 514698 h 1634513"/>
                <a:gd name="connsiteX73" fmla="*/ 111286 w 1126770"/>
                <a:gd name="connsiteY73" fmla="*/ 493832 h 1634513"/>
                <a:gd name="connsiteX74" fmla="*/ 111286 w 1126770"/>
                <a:gd name="connsiteY74" fmla="*/ 431233 h 1634513"/>
                <a:gd name="connsiteX75" fmla="*/ 139108 w 1126770"/>
                <a:gd name="connsiteY75" fmla="*/ 410367 h 1634513"/>
                <a:gd name="connsiteX76" fmla="*/ 146063 w 1126770"/>
                <a:gd name="connsiteY76" fmla="*/ 382546 h 1634513"/>
                <a:gd name="connsiteX77" fmla="*/ 159974 w 1126770"/>
                <a:gd name="connsiteY77" fmla="*/ 396456 h 1634513"/>
                <a:gd name="connsiteX78" fmla="*/ 153018 w 1126770"/>
                <a:gd name="connsiteY78" fmla="*/ 417323 h 1634513"/>
                <a:gd name="connsiteX79" fmla="*/ 215617 w 1126770"/>
                <a:gd name="connsiteY79" fmla="*/ 424278 h 1634513"/>
                <a:gd name="connsiteX80" fmla="*/ 243438 w 1126770"/>
                <a:gd name="connsiteY80" fmla="*/ 382546 h 1634513"/>
                <a:gd name="connsiteX81" fmla="*/ 243438 w 1126770"/>
                <a:gd name="connsiteY81" fmla="*/ 340813 h 1634513"/>
                <a:gd name="connsiteX82" fmla="*/ 271260 w 1126770"/>
                <a:gd name="connsiteY82" fmla="*/ 319947 h 1634513"/>
                <a:gd name="connsiteX83" fmla="*/ 257349 w 1126770"/>
                <a:gd name="connsiteY83" fmla="*/ 285170 h 1634513"/>
                <a:gd name="connsiteX84" fmla="*/ 278215 w 1126770"/>
                <a:gd name="connsiteY84" fmla="*/ 285170 h 1634513"/>
                <a:gd name="connsiteX85" fmla="*/ 292126 w 1126770"/>
                <a:gd name="connsiteY85" fmla="*/ 299081 h 1634513"/>
                <a:gd name="connsiteX86" fmla="*/ 306037 w 1126770"/>
                <a:gd name="connsiteY86" fmla="*/ 285170 h 1634513"/>
                <a:gd name="connsiteX87" fmla="*/ 306037 w 1126770"/>
                <a:gd name="connsiteY87" fmla="*/ 243438 h 1634513"/>
                <a:gd name="connsiteX88" fmla="*/ 333858 w 1126770"/>
                <a:gd name="connsiteY88" fmla="*/ 236483 h 1634513"/>
                <a:gd name="connsiteX89" fmla="*/ 347769 w 1126770"/>
                <a:gd name="connsiteY89" fmla="*/ 215617 h 1634513"/>
                <a:gd name="connsiteX90" fmla="*/ 347769 w 1126770"/>
                <a:gd name="connsiteY90" fmla="*/ 236483 h 1634513"/>
                <a:gd name="connsiteX91" fmla="*/ 368635 w 1126770"/>
                <a:gd name="connsiteY91" fmla="*/ 243438 h 1634513"/>
                <a:gd name="connsiteX92" fmla="*/ 396456 w 1126770"/>
                <a:gd name="connsiteY92" fmla="*/ 229527 h 1634513"/>
                <a:gd name="connsiteX93" fmla="*/ 417323 w 1126770"/>
                <a:gd name="connsiteY93" fmla="*/ 236483 h 1634513"/>
                <a:gd name="connsiteX94" fmla="*/ 438189 w 1126770"/>
                <a:gd name="connsiteY94" fmla="*/ 222572 h 1634513"/>
                <a:gd name="connsiteX95" fmla="*/ 472966 w 1126770"/>
                <a:gd name="connsiteY95" fmla="*/ 229527 h 1634513"/>
                <a:gd name="connsiteX96" fmla="*/ 493832 w 1126770"/>
                <a:gd name="connsiteY96" fmla="*/ 250394 h 1634513"/>
                <a:gd name="connsiteX97" fmla="*/ 528609 w 1126770"/>
                <a:gd name="connsiteY97" fmla="*/ 250394 h 1634513"/>
                <a:gd name="connsiteX98" fmla="*/ 528609 w 1126770"/>
                <a:gd name="connsiteY98" fmla="*/ 194751 h 1634513"/>
                <a:gd name="connsiteX99" fmla="*/ 549475 w 1126770"/>
                <a:gd name="connsiteY99" fmla="*/ 118241 h 1634513"/>
                <a:gd name="connsiteX100" fmla="*/ 521653 w 1126770"/>
                <a:gd name="connsiteY100" fmla="*/ 90420 h 1634513"/>
                <a:gd name="connsiteX101" fmla="*/ 528609 w 1126770"/>
                <a:gd name="connsiteY101" fmla="*/ 48688 h 1634513"/>
                <a:gd name="connsiteX102" fmla="*/ 535564 w 1126770"/>
                <a:gd name="connsiteY102" fmla="*/ 34777 h 1634513"/>
                <a:gd name="connsiteX103" fmla="*/ 556430 w 1126770"/>
                <a:gd name="connsiteY103" fmla="*/ 34777 h 1634513"/>
                <a:gd name="connsiteX104" fmla="*/ 570341 w 1126770"/>
                <a:gd name="connsiteY104" fmla="*/ 6955 h 1634513"/>
                <a:gd name="connsiteX105" fmla="*/ 584252 w 1126770"/>
                <a:gd name="connsiteY105" fmla="*/ 20866 h 1634513"/>
                <a:gd name="connsiteX106" fmla="*/ 584252 w 1126770"/>
                <a:gd name="connsiteY106" fmla="*/ 0 h 1634513"/>
                <a:gd name="connsiteX107" fmla="*/ 612073 w 1126770"/>
                <a:gd name="connsiteY107" fmla="*/ 34777 h 1634513"/>
                <a:gd name="connsiteX108" fmla="*/ 646850 w 1126770"/>
                <a:gd name="connsiteY108" fmla="*/ 48688 h 1634513"/>
                <a:gd name="connsiteX109" fmla="*/ 653805 w 1126770"/>
                <a:gd name="connsiteY109" fmla="*/ 69554 h 1634513"/>
                <a:gd name="connsiteX110" fmla="*/ 695538 w 1126770"/>
                <a:gd name="connsiteY110" fmla="*/ 83465 h 1634513"/>
                <a:gd name="connsiteX111" fmla="*/ 695538 w 1126770"/>
                <a:gd name="connsiteY111" fmla="*/ 125197 h 1634513"/>
                <a:gd name="connsiteX112" fmla="*/ 723359 w 1126770"/>
                <a:gd name="connsiteY112" fmla="*/ 139108 h 1634513"/>
                <a:gd name="connsiteX113" fmla="*/ 737270 w 1126770"/>
                <a:gd name="connsiteY113" fmla="*/ 132152 h 1634513"/>
                <a:gd name="connsiteX114" fmla="*/ 751181 w 1126770"/>
                <a:gd name="connsiteY114" fmla="*/ 173884 h 1634513"/>
                <a:gd name="connsiteX115" fmla="*/ 730314 w 1126770"/>
                <a:gd name="connsiteY115" fmla="*/ 208661 h 1634513"/>
                <a:gd name="connsiteX116" fmla="*/ 723359 w 1126770"/>
                <a:gd name="connsiteY116" fmla="*/ 201706 h 1634513"/>
                <a:gd name="connsiteX117" fmla="*/ 702493 w 1126770"/>
                <a:gd name="connsiteY117" fmla="*/ 222572 h 1634513"/>
                <a:gd name="connsiteX118" fmla="*/ 695538 w 1126770"/>
                <a:gd name="connsiteY118" fmla="*/ 208661 h 1634513"/>
                <a:gd name="connsiteX119" fmla="*/ 681627 w 1126770"/>
                <a:gd name="connsiteY119" fmla="*/ 215617 h 1634513"/>
                <a:gd name="connsiteX120" fmla="*/ 681627 w 1126770"/>
                <a:gd name="connsiteY120" fmla="*/ 229527 h 1634513"/>
                <a:gd name="connsiteX121" fmla="*/ 632939 w 1126770"/>
                <a:gd name="connsiteY121" fmla="*/ 257349 h 1634513"/>
                <a:gd name="connsiteX122" fmla="*/ 632939 w 1126770"/>
                <a:gd name="connsiteY122" fmla="*/ 278215 h 1634513"/>
                <a:gd name="connsiteX123" fmla="*/ 660761 w 1126770"/>
                <a:gd name="connsiteY123" fmla="*/ 292126 h 1634513"/>
                <a:gd name="connsiteX124" fmla="*/ 639895 w 1126770"/>
                <a:gd name="connsiteY124" fmla="*/ 312992 h 1634513"/>
                <a:gd name="connsiteX125" fmla="*/ 646850 w 1126770"/>
                <a:gd name="connsiteY125" fmla="*/ 333858 h 1634513"/>
                <a:gd name="connsiteX126" fmla="*/ 702493 w 1126770"/>
                <a:gd name="connsiteY126" fmla="*/ 361680 h 1634513"/>
                <a:gd name="connsiteX127" fmla="*/ 744225 w 1126770"/>
                <a:gd name="connsiteY127" fmla="*/ 326903 h 1634513"/>
                <a:gd name="connsiteX128" fmla="*/ 765091 w 1126770"/>
                <a:gd name="connsiteY128" fmla="*/ 333858 h 1634513"/>
                <a:gd name="connsiteX129" fmla="*/ 779002 w 1126770"/>
                <a:gd name="connsiteY129" fmla="*/ 354724 h 1634513"/>
                <a:gd name="connsiteX130" fmla="*/ 806824 w 1126770"/>
                <a:gd name="connsiteY130" fmla="*/ 340813 h 1634513"/>
                <a:gd name="connsiteX131" fmla="*/ 813779 w 1126770"/>
                <a:gd name="connsiteY131" fmla="*/ 354724 h 1634513"/>
                <a:gd name="connsiteX132" fmla="*/ 827690 w 1126770"/>
                <a:gd name="connsiteY132" fmla="*/ 347769 h 1634513"/>
                <a:gd name="connsiteX133" fmla="*/ 827690 w 1126770"/>
                <a:gd name="connsiteY133" fmla="*/ 333858 h 1634513"/>
                <a:gd name="connsiteX134" fmla="*/ 855511 w 1126770"/>
                <a:gd name="connsiteY134" fmla="*/ 333858 h 1634513"/>
                <a:gd name="connsiteX135" fmla="*/ 883333 w 1126770"/>
                <a:gd name="connsiteY135" fmla="*/ 312992 h 1634513"/>
                <a:gd name="connsiteX136" fmla="*/ 897243 w 1126770"/>
                <a:gd name="connsiteY136" fmla="*/ 333858 h 1634513"/>
                <a:gd name="connsiteX137" fmla="*/ 952886 w 1126770"/>
                <a:gd name="connsiteY137" fmla="*/ 368635 h 1634513"/>
                <a:gd name="connsiteX138" fmla="*/ 952886 w 1126770"/>
                <a:gd name="connsiteY138" fmla="*/ 417323 h 1634513"/>
                <a:gd name="connsiteX139" fmla="*/ 932020 w 1126770"/>
                <a:gd name="connsiteY139" fmla="*/ 466010 h 1634513"/>
                <a:gd name="connsiteX140" fmla="*/ 959842 w 1126770"/>
                <a:gd name="connsiteY140" fmla="*/ 535564 h 1634513"/>
                <a:gd name="connsiteX141" fmla="*/ 918110 w 1126770"/>
                <a:gd name="connsiteY141" fmla="*/ 591207 h 1634513"/>
                <a:gd name="connsiteX142" fmla="*/ 890288 w 1126770"/>
                <a:gd name="connsiteY142" fmla="*/ 591207 h 1634513"/>
                <a:gd name="connsiteX143" fmla="*/ 883333 w 1126770"/>
                <a:gd name="connsiteY143" fmla="*/ 612073 h 1634513"/>
                <a:gd name="connsiteX144" fmla="*/ 911154 w 1126770"/>
                <a:gd name="connsiteY144" fmla="*/ 632939 h 1634513"/>
                <a:gd name="connsiteX145" fmla="*/ 911154 w 1126770"/>
                <a:gd name="connsiteY145" fmla="*/ 667716 h 1634513"/>
                <a:gd name="connsiteX146" fmla="*/ 952886 w 1126770"/>
                <a:gd name="connsiteY146" fmla="*/ 702493 h 1634513"/>
                <a:gd name="connsiteX147" fmla="*/ 952886 w 1126770"/>
                <a:gd name="connsiteY147" fmla="*/ 758136 h 1634513"/>
                <a:gd name="connsiteX148" fmla="*/ 980708 w 1126770"/>
                <a:gd name="connsiteY148" fmla="*/ 779002 h 1634513"/>
                <a:gd name="connsiteX149" fmla="*/ 1015485 w 1126770"/>
                <a:gd name="connsiteY149" fmla="*/ 779002 h 163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126770" h="1634513">
                  <a:moveTo>
                    <a:pt x="1029396" y="785957"/>
                  </a:moveTo>
                  <a:lnTo>
                    <a:pt x="1064172" y="792913"/>
                  </a:lnTo>
                  <a:lnTo>
                    <a:pt x="1057217" y="841600"/>
                  </a:lnTo>
                  <a:lnTo>
                    <a:pt x="1085039" y="841600"/>
                  </a:lnTo>
                  <a:lnTo>
                    <a:pt x="1098949" y="855511"/>
                  </a:lnTo>
                  <a:lnTo>
                    <a:pt x="1098949" y="883333"/>
                  </a:lnTo>
                  <a:lnTo>
                    <a:pt x="1119815" y="890288"/>
                  </a:lnTo>
                  <a:lnTo>
                    <a:pt x="1126771" y="932020"/>
                  </a:lnTo>
                  <a:lnTo>
                    <a:pt x="1098949" y="945931"/>
                  </a:lnTo>
                  <a:lnTo>
                    <a:pt x="1091994" y="966797"/>
                  </a:lnTo>
                  <a:lnTo>
                    <a:pt x="1043306" y="980708"/>
                  </a:lnTo>
                  <a:lnTo>
                    <a:pt x="987663" y="1022440"/>
                  </a:lnTo>
                  <a:lnTo>
                    <a:pt x="987663" y="1043306"/>
                  </a:lnTo>
                  <a:lnTo>
                    <a:pt x="925065" y="1098949"/>
                  </a:lnTo>
                  <a:lnTo>
                    <a:pt x="925065" y="1154592"/>
                  </a:lnTo>
                  <a:lnTo>
                    <a:pt x="911154" y="1182414"/>
                  </a:lnTo>
                  <a:lnTo>
                    <a:pt x="869422" y="1189369"/>
                  </a:lnTo>
                  <a:lnTo>
                    <a:pt x="813779" y="1245012"/>
                  </a:lnTo>
                  <a:lnTo>
                    <a:pt x="799868" y="1286744"/>
                  </a:lnTo>
                  <a:lnTo>
                    <a:pt x="772047" y="1300655"/>
                  </a:lnTo>
                  <a:lnTo>
                    <a:pt x="709448" y="1300655"/>
                  </a:lnTo>
                  <a:lnTo>
                    <a:pt x="695538" y="1314566"/>
                  </a:lnTo>
                  <a:lnTo>
                    <a:pt x="681627" y="1335432"/>
                  </a:lnTo>
                  <a:lnTo>
                    <a:pt x="681627" y="1391075"/>
                  </a:lnTo>
                  <a:lnTo>
                    <a:pt x="632939" y="1488450"/>
                  </a:lnTo>
                  <a:lnTo>
                    <a:pt x="598162" y="1474540"/>
                  </a:lnTo>
                  <a:lnTo>
                    <a:pt x="542519" y="1481495"/>
                  </a:lnTo>
                  <a:lnTo>
                    <a:pt x="528609" y="1509316"/>
                  </a:lnTo>
                  <a:lnTo>
                    <a:pt x="542519" y="1537138"/>
                  </a:lnTo>
                  <a:lnTo>
                    <a:pt x="507742" y="1544093"/>
                  </a:lnTo>
                  <a:lnTo>
                    <a:pt x="507742" y="1599736"/>
                  </a:lnTo>
                  <a:lnTo>
                    <a:pt x="486876" y="1613647"/>
                  </a:lnTo>
                  <a:lnTo>
                    <a:pt x="375590" y="1634513"/>
                  </a:lnTo>
                  <a:lnTo>
                    <a:pt x="361680" y="1634513"/>
                  </a:lnTo>
                  <a:lnTo>
                    <a:pt x="354724" y="1613647"/>
                  </a:lnTo>
                  <a:lnTo>
                    <a:pt x="264304" y="1620602"/>
                  </a:lnTo>
                  <a:lnTo>
                    <a:pt x="264304" y="1558004"/>
                  </a:lnTo>
                  <a:lnTo>
                    <a:pt x="222572" y="1530183"/>
                  </a:lnTo>
                  <a:lnTo>
                    <a:pt x="208661" y="1537138"/>
                  </a:lnTo>
                  <a:lnTo>
                    <a:pt x="139108" y="1488450"/>
                  </a:lnTo>
                  <a:lnTo>
                    <a:pt x="104331" y="1335432"/>
                  </a:lnTo>
                  <a:lnTo>
                    <a:pt x="55643" y="1328477"/>
                  </a:lnTo>
                  <a:lnTo>
                    <a:pt x="76509" y="1307611"/>
                  </a:lnTo>
                  <a:lnTo>
                    <a:pt x="69554" y="1293700"/>
                  </a:lnTo>
                  <a:lnTo>
                    <a:pt x="55643" y="1293700"/>
                  </a:lnTo>
                  <a:lnTo>
                    <a:pt x="48688" y="1272834"/>
                  </a:lnTo>
                  <a:lnTo>
                    <a:pt x="76509" y="1251968"/>
                  </a:lnTo>
                  <a:lnTo>
                    <a:pt x="76509" y="1196325"/>
                  </a:lnTo>
                  <a:lnTo>
                    <a:pt x="48688" y="1189369"/>
                  </a:lnTo>
                  <a:lnTo>
                    <a:pt x="48688" y="1140682"/>
                  </a:lnTo>
                  <a:lnTo>
                    <a:pt x="34777" y="1140682"/>
                  </a:lnTo>
                  <a:lnTo>
                    <a:pt x="27822" y="1098949"/>
                  </a:lnTo>
                  <a:lnTo>
                    <a:pt x="34777" y="1071128"/>
                  </a:lnTo>
                  <a:lnTo>
                    <a:pt x="90420" y="1015485"/>
                  </a:lnTo>
                  <a:lnTo>
                    <a:pt x="55643" y="980708"/>
                  </a:lnTo>
                  <a:lnTo>
                    <a:pt x="34777" y="980708"/>
                  </a:lnTo>
                  <a:lnTo>
                    <a:pt x="34777" y="918110"/>
                  </a:lnTo>
                  <a:lnTo>
                    <a:pt x="13911" y="911154"/>
                  </a:lnTo>
                  <a:lnTo>
                    <a:pt x="20866" y="876377"/>
                  </a:lnTo>
                  <a:lnTo>
                    <a:pt x="0" y="848556"/>
                  </a:lnTo>
                  <a:lnTo>
                    <a:pt x="6955" y="827690"/>
                  </a:lnTo>
                  <a:lnTo>
                    <a:pt x="34777" y="813779"/>
                  </a:lnTo>
                  <a:lnTo>
                    <a:pt x="41732" y="772047"/>
                  </a:lnTo>
                  <a:lnTo>
                    <a:pt x="13911" y="688582"/>
                  </a:lnTo>
                  <a:lnTo>
                    <a:pt x="20866" y="674671"/>
                  </a:lnTo>
                  <a:lnTo>
                    <a:pt x="27822" y="688582"/>
                  </a:lnTo>
                  <a:lnTo>
                    <a:pt x="34777" y="667716"/>
                  </a:lnTo>
                  <a:lnTo>
                    <a:pt x="90420" y="660761"/>
                  </a:lnTo>
                  <a:lnTo>
                    <a:pt x="111286" y="639895"/>
                  </a:lnTo>
                  <a:lnTo>
                    <a:pt x="118241" y="605118"/>
                  </a:lnTo>
                  <a:lnTo>
                    <a:pt x="104331" y="591207"/>
                  </a:lnTo>
                  <a:lnTo>
                    <a:pt x="132152" y="570341"/>
                  </a:lnTo>
                  <a:lnTo>
                    <a:pt x="125197" y="514698"/>
                  </a:lnTo>
                  <a:lnTo>
                    <a:pt x="111286" y="493832"/>
                  </a:lnTo>
                  <a:lnTo>
                    <a:pt x="111286" y="431233"/>
                  </a:lnTo>
                  <a:lnTo>
                    <a:pt x="139108" y="410367"/>
                  </a:lnTo>
                  <a:lnTo>
                    <a:pt x="146063" y="382546"/>
                  </a:lnTo>
                  <a:lnTo>
                    <a:pt x="159974" y="396456"/>
                  </a:lnTo>
                  <a:lnTo>
                    <a:pt x="153018" y="417323"/>
                  </a:lnTo>
                  <a:lnTo>
                    <a:pt x="215617" y="424278"/>
                  </a:lnTo>
                  <a:lnTo>
                    <a:pt x="243438" y="382546"/>
                  </a:lnTo>
                  <a:lnTo>
                    <a:pt x="243438" y="340813"/>
                  </a:lnTo>
                  <a:lnTo>
                    <a:pt x="271260" y="319947"/>
                  </a:lnTo>
                  <a:lnTo>
                    <a:pt x="257349" y="285170"/>
                  </a:lnTo>
                  <a:lnTo>
                    <a:pt x="278215" y="285170"/>
                  </a:lnTo>
                  <a:lnTo>
                    <a:pt x="292126" y="299081"/>
                  </a:lnTo>
                  <a:lnTo>
                    <a:pt x="306037" y="285170"/>
                  </a:lnTo>
                  <a:lnTo>
                    <a:pt x="306037" y="243438"/>
                  </a:lnTo>
                  <a:lnTo>
                    <a:pt x="333858" y="236483"/>
                  </a:lnTo>
                  <a:lnTo>
                    <a:pt x="347769" y="215617"/>
                  </a:lnTo>
                  <a:lnTo>
                    <a:pt x="347769" y="236483"/>
                  </a:lnTo>
                  <a:lnTo>
                    <a:pt x="368635" y="243438"/>
                  </a:lnTo>
                  <a:lnTo>
                    <a:pt x="396456" y="229527"/>
                  </a:lnTo>
                  <a:lnTo>
                    <a:pt x="417323" y="236483"/>
                  </a:lnTo>
                  <a:lnTo>
                    <a:pt x="438189" y="222572"/>
                  </a:lnTo>
                  <a:lnTo>
                    <a:pt x="472966" y="229527"/>
                  </a:lnTo>
                  <a:lnTo>
                    <a:pt x="493832" y="250394"/>
                  </a:lnTo>
                  <a:lnTo>
                    <a:pt x="528609" y="250394"/>
                  </a:lnTo>
                  <a:lnTo>
                    <a:pt x="528609" y="194751"/>
                  </a:lnTo>
                  <a:lnTo>
                    <a:pt x="549475" y="118241"/>
                  </a:lnTo>
                  <a:lnTo>
                    <a:pt x="521653" y="90420"/>
                  </a:lnTo>
                  <a:lnTo>
                    <a:pt x="528609" y="48688"/>
                  </a:lnTo>
                  <a:lnTo>
                    <a:pt x="535564" y="34777"/>
                  </a:lnTo>
                  <a:lnTo>
                    <a:pt x="556430" y="34777"/>
                  </a:lnTo>
                  <a:lnTo>
                    <a:pt x="570341" y="6955"/>
                  </a:lnTo>
                  <a:lnTo>
                    <a:pt x="584252" y="20866"/>
                  </a:lnTo>
                  <a:lnTo>
                    <a:pt x="584252" y="0"/>
                  </a:lnTo>
                  <a:lnTo>
                    <a:pt x="612073" y="34777"/>
                  </a:lnTo>
                  <a:lnTo>
                    <a:pt x="646850" y="48688"/>
                  </a:lnTo>
                  <a:lnTo>
                    <a:pt x="653805" y="69554"/>
                  </a:lnTo>
                  <a:lnTo>
                    <a:pt x="695538" y="83465"/>
                  </a:lnTo>
                  <a:lnTo>
                    <a:pt x="695538" y="125197"/>
                  </a:lnTo>
                  <a:lnTo>
                    <a:pt x="723359" y="139108"/>
                  </a:lnTo>
                  <a:lnTo>
                    <a:pt x="737270" y="132152"/>
                  </a:lnTo>
                  <a:lnTo>
                    <a:pt x="751181" y="173884"/>
                  </a:lnTo>
                  <a:lnTo>
                    <a:pt x="730314" y="208661"/>
                  </a:lnTo>
                  <a:lnTo>
                    <a:pt x="723359" y="201706"/>
                  </a:lnTo>
                  <a:lnTo>
                    <a:pt x="702493" y="222572"/>
                  </a:lnTo>
                  <a:lnTo>
                    <a:pt x="695538" y="208661"/>
                  </a:lnTo>
                  <a:lnTo>
                    <a:pt x="681627" y="215617"/>
                  </a:lnTo>
                  <a:lnTo>
                    <a:pt x="681627" y="229527"/>
                  </a:lnTo>
                  <a:lnTo>
                    <a:pt x="632939" y="257349"/>
                  </a:lnTo>
                  <a:lnTo>
                    <a:pt x="632939" y="278215"/>
                  </a:lnTo>
                  <a:lnTo>
                    <a:pt x="660761" y="292126"/>
                  </a:lnTo>
                  <a:lnTo>
                    <a:pt x="639895" y="312992"/>
                  </a:lnTo>
                  <a:lnTo>
                    <a:pt x="646850" y="333858"/>
                  </a:lnTo>
                  <a:lnTo>
                    <a:pt x="702493" y="361680"/>
                  </a:lnTo>
                  <a:lnTo>
                    <a:pt x="744225" y="326903"/>
                  </a:lnTo>
                  <a:lnTo>
                    <a:pt x="765091" y="333858"/>
                  </a:lnTo>
                  <a:lnTo>
                    <a:pt x="779002" y="354724"/>
                  </a:lnTo>
                  <a:lnTo>
                    <a:pt x="806824" y="340813"/>
                  </a:lnTo>
                  <a:lnTo>
                    <a:pt x="813779" y="354724"/>
                  </a:lnTo>
                  <a:lnTo>
                    <a:pt x="827690" y="347769"/>
                  </a:lnTo>
                  <a:lnTo>
                    <a:pt x="827690" y="333858"/>
                  </a:lnTo>
                  <a:lnTo>
                    <a:pt x="855511" y="333858"/>
                  </a:lnTo>
                  <a:lnTo>
                    <a:pt x="883333" y="312992"/>
                  </a:lnTo>
                  <a:lnTo>
                    <a:pt x="897243" y="333858"/>
                  </a:lnTo>
                  <a:lnTo>
                    <a:pt x="952886" y="368635"/>
                  </a:lnTo>
                  <a:lnTo>
                    <a:pt x="952886" y="417323"/>
                  </a:lnTo>
                  <a:lnTo>
                    <a:pt x="932020" y="466010"/>
                  </a:lnTo>
                  <a:lnTo>
                    <a:pt x="959842" y="535564"/>
                  </a:lnTo>
                  <a:lnTo>
                    <a:pt x="918110" y="591207"/>
                  </a:lnTo>
                  <a:lnTo>
                    <a:pt x="890288" y="591207"/>
                  </a:lnTo>
                  <a:lnTo>
                    <a:pt x="883333" y="612073"/>
                  </a:lnTo>
                  <a:lnTo>
                    <a:pt x="911154" y="632939"/>
                  </a:lnTo>
                  <a:lnTo>
                    <a:pt x="911154" y="667716"/>
                  </a:lnTo>
                  <a:lnTo>
                    <a:pt x="952886" y="702493"/>
                  </a:lnTo>
                  <a:lnTo>
                    <a:pt x="952886" y="758136"/>
                  </a:lnTo>
                  <a:lnTo>
                    <a:pt x="980708" y="779002"/>
                  </a:lnTo>
                  <a:lnTo>
                    <a:pt x="1015485" y="77900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72" name="图形 2">
              <a:extLst>
                <a:ext uri="{FF2B5EF4-FFF2-40B4-BE49-F238E27FC236}">
                  <a16:creationId xmlns:a16="http://schemas.microsoft.com/office/drawing/2014/main" id="{E7DA4404-AA17-FBB0-9D1D-6652278A07B0}"/>
                </a:ext>
              </a:extLst>
            </p:cNvPr>
            <p:cNvSpPr/>
            <p:nvPr/>
          </p:nvSpPr>
          <p:spPr>
            <a:xfrm>
              <a:off x="5348296" y="5439103"/>
              <a:ext cx="6955" cy="6955"/>
            </a:xfrm>
            <a:custGeom>
              <a:avLst/>
              <a:gdLst>
                <a:gd name="connsiteX0" fmla="*/ 0 w 6955"/>
                <a:gd name="connsiteY0" fmla="*/ 0 h 6955"/>
                <a:gd name="connsiteX1" fmla="*/ 6955 w 6955"/>
                <a:gd name="connsiteY1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0"/>
                  </a:move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73" name="图形 2">
              <a:extLst>
                <a:ext uri="{FF2B5EF4-FFF2-40B4-BE49-F238E27FC236}">
                  <a16:creationId xmlns:a16="http://schemas.microsoft.com/office/drawing/2014/main" id="{AFEEC835-296F-1826-1E49-253DAADBB70C}"/>
                </a:ext>
              </a:extLst>
            </p:cNvPr>
            <p:cNvSpPr/>
            <p:nvPr/>
          </p:nvSpPr>
          <p:spPr>
            <a:xfrm>
              <a:off x="5369162" y="5446058"/>
              <a:ext cx="20866" cy="6955"/>
            </a:xfrm>
            <a:custGeom>
              <a:avLst/>
              <a:gdLst>
                <a:gd name="connsiteX0" fmla="*/ 6955 w 20866"/>
                <a:gd name="connsiteY0" fmla="*/ 6955 h 6955"/>
                <a:gd name="connsiteX1" fmla="*/ 0 w 20866"/>
                <a:gd name="connsiteY1" fmla="*/ 0 h 6955"/>
                <a:gd name="connsiteX2" fmla="*/ 20866 w 20866"/>
                <a:gd name="connsiteY2" fmla="*/ 0 h 6955"/>
                <a:gd name="connsiteX3" fmla="*/ 13911 w 20866"/>
                <a:gd name="connsiteY3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6955">
                  <a:moveTo>
                    <a:pt x="6955" y="6955"/>
                  </a:moveTo>
                  <a:lnTo>
                    <a:pt x="0" y="0"/>
                  </a:lnTo>
                  <a:lnTo>
                    <a:pt x="20866" y="0"/>
                  </a:lnTo>
                  <a:lnTo>
                    <a:pt x="13911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74" name="图形 2">
              <a:extLst>
                <a:ext uri="{FF2B5EF4-FFF2-40B4-BE49-F238E27FC236}">
                  <a16:creationId xmlns:a16="http://schemas.microsoft.com/office/drawing/2014/main" id="{78FC9F3F-37F6-42A8-1866-222A4D19A468}"/>
                </a:ext>
              </a:extLst>
            </p:cNvPr>
            <p:cNvSpPr/>
            <p:nvPr/>
          </p:nvSpPr>
          <p:spPr>
            <a:xfrm>
              <a:off x="5765619" y="4896584"/>
              <a:ext cx="6955" cy="20866"/>
            </a:xfrm>
            <a:custGeom>
              <a:avLst/>
              <a:gdLst>
                <a:gd name="connsiteX0" fmla="*/ 0 w 6955"/>
                <a:gd name="connsiteY0" fmla="*/ 20866 h 20866"/>
                <a:gd name="connsiteX1" fmla="*/ 0 w 6955"/>
                <a:gd name="connsiteY1" fmla="*/ 0 h 20866"/>
                <a:gd name="connsiteX2" fmla="*/ 6955 w 6955"/>
                <a:gd name="connsiteY2" fmla="*/ 6955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20866">
                  <a:moveTo>
                    <a:pt x="0" y="20866"/>
                  </a:moveTo>
                  <a:lnTo>
                    <a:pt x="0" y="0"/>
                  </a:ln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75" name="图形 2">
              <a:extLst>
                <a:ext uri="{FF2B5EF4-FFF2-40B4-BE49-F238E27FC236}">
                  <a16:creationId xmlns:a16="http://schemas.microsoft.com/office/drawing/2014/main" id="{AD0BE62E-2415-44B9-16D6-830DE13E0053}"/>
                </a:ext>
              </a:extLst>
            </p:cNvPr>
            <p:cNvSpPr/>
            <p:nvPr/>
          </p:nvSpPr>
          <p:spPr>
            <a:xfrm>
              <a:off x="5334385" y="5418237"/>
              <a:ext cx="6955" cy="13910"/>
            </a:xfrm>
            <a:custGeom>
              <a:avLst/>
              <a:gdLst>
                <a:gd name="connsiteX0" fmla="*/ 0 w 6955"/>
                <a:gd name="connsiteY0" fmla="*/ 13911 h 13910"/>
                <a:gd name="connsiteX1" fmla="*/ 6955 w 6955"/>
                <a:gd name="connsiteY1" fmla="*/ 0 h 13910"/>
                <a:gd name="connsiteX2" fmla="*/ 6955 w 6955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0" y="13911"/>
                  </a:moveTo>
                  <a:lnTo>
                    <a:pt x="6955" y="0"/>
                  </a:lnTo>
                  <a:lnTo>
                    <a:pt x="6955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76" name="图形 2">
              <a:extLst>
                <a:ext uri="{FF2B5EF4-FFF2-40B4-BE49-F238E27FC236}">
                  <a16:creationId xmlns:a16="http://schemas.microsoft.com/office/drawing/2014/main" id="{8F93FEBC-4CBB-D39D-66FA-D107EE78324F}"/>
                </a:ext>
              </a:extLst>
            </p:cNvPr>
            <p:cNvSpPr/>
            <p:nvPr/>
          </p:nvSpPr>
          <p:spPr>
            <a:xfrm>
              <a:off x="4743179" y="925064"/>
              <a:ext cx="2030969" cy="2086612"/>
            </a:xfrm>
            <a:custGeom>
              <a:avLst/>
              <a:gdLst>
                <a:gd name="connsiteX0" fmla="*/ 2017059 w 2030969"/>
                <a:gd name="connsiteY0" fmla="*/ 904199 h 2086612"/>
                <a:gd name="connsiteX1" fmla="*/ 2030970 w 2030969"/>
                <a:gd name="connsiteY1" fmla="*/ 938976 h 2086612"/>
                <a:gd name="connsiteX2" fmla="*/ 2010103 w 2030969"/>
                <a:gd name="connsiteY2" fmla="*/ 959842 h 2086612"/>
                <a:gd name="connsiteX3" fmla="*/ 2017059 w 2030969"/>
                <a:gd name="connsiteY3" fmla="*/ 973753 h 2086612"/>
                <a:gd name="connsiteX4" fmla="*/ 2003148 w 2030969"/>
                <a:gd name="connsiteY4" fmla="*/ 1001574 h 2086612"/>
                <a:gd name="connsiteX5" fmla="*/ 1975327 w 2030969"/>
                <a:gd name="connsiteY5" fmla="*/ 1029396 h 2086612"/>
                <a:gd name="connsiteX6" fmla="*/ 1975327 w 2030969"/>
                <a:gd name="connsiteY6" fmla="*/ 1064172 h 2086612"/>
                <a:gd name="connsiteX7" fmla="*/ 1996193 w 2030969"/>
                <a:gd name="connsiteY7" fmla="*/ 1091994 h 2086612"/>
                <a:gd name="connsiteX8" fmla="*/ 2003148 w 2030969"/>
                <a:gd name="connsiteY8" fmla="*/ 1085039 h 2086612"/>
                <a:gd name="connsiteX9" fmla="*/ 2030970 w 2030969"/>
                <a:gd name="connsiteY9" fmla="*/ 1112860 h 2086612"/>
                <a:gd name="connsiteX10" fmla="*/ 2024014 w 2030969"/>
                <a:gd name="connsiteY10" fmla="*/ 1126771 h 2086612"/>
                <a:gd name="connsiteX11" fmla="*/ 2010103 w 2030969"/>
                <a:gd name="connsiteY11" fmla="*/ 1126771 h 2086612"/>
                <a:gd name="connsiteX12" fmla="*/ 1996193 w 2030969"/>
                <a:gd name="connsiteY12" fmla="*/ 1098949 h 2086612"/>
                <a:gd name="connsiteX13" fmla="*/ 1968371 w 2030969"/>
                <a:gd name="connsiteY13" fmla="*/ 1091994 h 2086612"/>
                <a:gd name="connsiteX14" fmla="*/ 1968371 w 2030969"/>
                <a:gd name="connsiteY14" fmla="*/ 1112860 h 2086612"/>
                <a:gd name="connsiteX15" fmla="*/ 1947505 w 2030969"/>
                <a:gd name="connsiteY15" fmla="*/ 1126771 h 2086612"/>
                <a:gd name="connsiteX16" fmla="*/ 1940550 w 2030969"/>
                <a:gd name="connsiteY16" fmla="*/ 1154592 h 2086612"/>
                <a:gd name="connsiteX17" fmla="*/ 1954460 w 2030969"/>
                <a:gd name="connsiteY17" fmla="*/ 1154592 h 2086612"/>
                <a:gd name="connsiteX18" fmla="*/ 1954460 w 2030969"/>
                <a:gd name="connsiteY18" fmla="*/ 1189369 h 2086612"/>
                <a:gd name="connsiteX19" fmla="*/ 1968371 w 2030969"/>
                <a:gd name="connsiteY19" fmla="*/ 1196325 h 2086612"/>
                <a:gd name="connsiteX20" fmla="*/ 1961416 w 2030969"/>
                <a:gd name="connsiteY20" fmla="*/ 1217191 h 2086612"/>
                <a:gd name="connsiteX21" fmla="*/ 1954460 w 2030969"/>
                <a:gd name="connsiteY21" fmla="*/ 1210235 h 2086612"/>
                <a:gd name="connsiteX22" fmla="*/ 1898817 w 2030969"/>
                <a:gd name="connsiteY22" fmla="*/ 1238057 h 2086612"/>
                <a:gd name="connsiteX23" fmla="*/ 1905773 w 2030969"/>
                <a:gd name="connsiteY23" fmla="*/ 1265878 h 2086612"/>
                <a:gd name="connsiteX24" fmla="*/ 1891862 w 2030969"/>
                <a:gd name="connsiteY24" fmla="*/ 1272834 h 2086612"/>
                <a:gd name="connsiteX25" fmla="*/ 1870996 w 2030969"/>
                <a:gd name="connsiteY25" fmla="*/ 1231101 h 2086612"/>
                <a:gd name="connsiteX26" fmla="*/ 1857085 w 2030969"/>
                <a:gd name="connsiteY26" fmla="*/ 1224146 h 2086612"/>
                <a:gd name="connsiteX27" fmla="*/ 1829264 w 2030969"/>
                <a:gd name="connsiteY27" fmla="*/ 1217191 h 2086612"/>
                <a:gd name="connsiteX28" fmla="*/ 1787531 w 2030969"/>
                <a:gd name="connsiteY28" fmla="*/ 1231101 h 2086612"/>
                <a:gd name="connsiteX29" fmla="*/ 1773621 w 2030969"/>
                <a:gd name="connsiteY29" fmla="*/ 1168503 h 2086612"/>
                <a:gd name="connsiteX30" fmla="*/ 1731888 w 2030969"/>
                <a:gd name="connsiteY30" fmla="*/ 1154592 h 2086612"/>
                <a:gd name="connsiteX31" fmla="*/ 1724933 w 2030969"/>
                <a:gd name="connsiteY31" fmla="*/ 1182414 h 2086612"/>
                <a:gd name="connsiteX32" fmla="*/ 1738844 w 2030969"/>
                <a:gd name="connsiteY32" fmla="*/ 1182414 h 2086612"/>
                <a:gd name="connsiteX33" fmla="*/ 1745799 w 2030969"/>
                <a:gd name="connsiteY33" fmla="*/ 1210235 h 2086612"/>
                <a:gd name="connsiteX34" fmla="*/ 1724933 w 2030969"/>
                <a:gd name="connsiteY34" fmla="*/ 1210235 h 2086612"/>
                <a:gd name="connsiteX35" fmla="*/ 1697112 w 2030969"/>
                <a:gd name="connsiteY35" fmla="*/ 1238057 h 2086612"/>
                <a:gd name="connsiteX36" fmla="*/ 1697112 w 2030969"/>
                <a:gd name="connsiteY36" fmla="*/ 1251968 h 2086612"/>
                <a:gd name="connsiteX37" fmla="*/ 1676245 w 2030969"/>
                <a:gd name="connsiteY37" fmla="*/ 1272834 h 2086612"/>
                <a:gd name="connsiteX38" fmla="*/ 1676245 w 2030969"/>
                <a:gd name="connsiteY38" fmla="*/ 1293700 h 2086612"/>
                <a:gd name="connsiteX39" fmla="*/ 1648424 w 2030969"/>
                <a:gd name="connsiteY39" fmla="*/ 1300655 h 2086612"/>
                <a:gd name="connsiteX40" fmla="*/ 1641469 w 2030969"/>
                <a:gd name="connsiteY40" fmla="*/ 1335432 h 2086612"/>
                <a:gd name="connsiteX41" fmla="*/ 1606692 w 2030969"/>
                <a:gd name="connsiteY41" fmla="*/ 1349343 h 2086612"/>
                <a:gd name="connsiteX42" fmla="*/ 1592781 w 2030969"/>
                <a:gd name="connsiteY42" fmla="*/ 1377164 h 2086612"/>
                <a:gd name="connsiteX43" fmla="*/ 1551049 w 2030969"/>
                <a:gd name="connsiteY43" fmla="*/ 1370209 h 2086612"/>
                <a:gd name="connsiteX44" fmla="*/ 1530183 w 2030969"/>
                <a:gd name="connsiteY44" fmla="*/ 1384120 h 2086612"/>
                <a:gd name="connsiteX45" fmla="*/ 1516272 w 2030969"/>
                <a:gd name="connsiteY45" fmla="*/ 1377164 h 2086612"/>
                <a:gd name="connsiteX46" fmla="*/ 1516272 w 2030969"/>
                <a:gd name="connsiteY46" fmla="*/ 1363254 h 2086612"/>
                <a:gd name="connsiteX47" fmla="*/ 1488450 w 2030969"/>
                <a:gd name="connsiteY47" fmla="*/ 1377164 h 2086612"/>
                <a:gd name="connsiteX48" fmla="*/ 1523227 w 2030969"/>
                <a:gd name="connsiteY48" fmla="*/ 1418897 h 2086612"/>
                <a:gd name="connsiteX49" fmla="*/ 1509316 w 2030969"/>
                <a:gd name="connsiteY49" fmla="*/ 1460629 h 2086612"/>
                <a:gd name="connsiteX50" fmla="*/ 1453673 w 2030969"/>
                <a:gd name="connsiteY50" fmla="*/ 1474540 h 2086612"/>
                <a:gd name="connsiteX51" fmla="*/ 1467584 w 2030969"/>
                <a:gd name="connsiteY51" fmla="*/ 1509316 h 2086612"/>
                <a:gd name="connsiteX52" fmla="*/ 1446718 w 2030969"/>
                <a:gd name="connsiteY52" fmla="*/ 1537138 h 2086612"/>
                <a:gd name="connsiteX53" fmla="*/ 1432807 w 2030969"/>
                <a:gd name="connsiteY53" fmla="*/ 1620602 h 2086612"/>
                <a:gd name="connsiteX54" fmla="*/ 1418897 w 2030969"/>
                <a:gd name="connsiteY54" fmla="*/ 1620602 h 2086612"/>
                <a:gd name="connsiteX55" fmla="*/ 1404986 w 2030969"/>
                <a:gd name="connsiteY55" fmla="*/ 1641469 h 2086612"/>
                <a:gd name="connsiteX56" fmla="*/ 1404986 w 2030969"/>
                <a:gd name="connsiteY56" fmla="*/ 1655379 h 2086612"/>
                <a:gd name="connsiteX57" fmla="*/ 1418897 w 2030969"/>
                <a:gd name="connsiteY57" fmla="*/ 1655379 h 2086612"/>
                <a:gd name="connsiteX58" fmla="*/ 1425852 w 2030969"/>
                <a:gd name="connsiteY58" fmla="*/ 1669290 h 2086612"/>
                <a:gd name="connsiteX59" fmla="*/ 1411941 w 2030969"/>
                <a:gd name="connsiteY59" fmla="*/ 1711022 h 2086612"/>
                <a:gd name="connsiteX60" fmla="*/ 1411941 w 2030969"/>
                <a:gd name="connsiteY60" fmla="*/ 1759710 h 2086612"/>
                <a:gd name="connsiteX61" fmla="*/ 1418897 w 2030969"/>
                <a:gd name="connsiteY61" fmla="*/ 1773621 h 2086612"/>
                <a:gd name="connsiteX62" fmla="*/ 1446718 w 2030969"/>
                <a:gd name="connsiteY62" fmla="*/ 1773621 h 2086612"/>
                <a:gd name="connsiteX63" fmla="*/ 1432807 w 2030969"/>
                <a:gd name="connsiteY63" fmla="*/ 1836219 h 2086612"/>
                <a:gd name="connsiteX64" fmla="*/ 1398030 w 2030969"/>
                <a:gd name="connsiteY64" fmla="*/ 1864041 h 2086612"/>
                <a:gd name="connsiteX65" fmla="*/ 1398030 w 2030969"/>
                <a:gd name="connsiteY65" fmla="*/ 1891862 h 2086612"/>
                <a:gd name="connsiteX66" fmla="*/ 1384120 w 2030969"/>
                <a:gd name="connsiteY66" fmla="*/ 1912728 h 2086612"/>
                <a:gd name="connsiteX67" fmla="*/ 1391075 w 2030969"/>
                <a:gd name="connsiteY67" fmla="*/ 1961416 h 2086612"/>
                <a:gd name="connsiteX68" fmla="*/ 1411941 w 2030969"/>
                <a:gd name="connsiteY68" fmla="*/ 1954461 h 2086612"/>
                <a:gd name="connsiteX69" fmla="*/ 1425852 w 2030969"/>
                <a:gd name="connsiteY69" fmla="*/ 1968371 h 2086612"/>
                <a:gd name="connsiteX70" fmla="*/ 1418897 w 2030969"/>
                <a:gd name="connsiteY70" fmla="*/ 1975327 h 2086612"/>
                <a:gd name="connsiteX71" fmla="*/ 1446718 w 2030969"/>
                <a:gd name="connsiteY71" fmla="*/ 1961416 h 2086612"/>
                <a:gd name="connsiteX72" fmla="*/ 1481495 w 2030969"/>
                <a:gd name="connsiteY72" fmla="*/ 1982282 h 2086612"/>
                <a:gd name="connsiteX73" fmla="*/ 1474540 w 2030969"/>
                <a:gd name="connsiteY73" fmla="*/ 2010104 h 2086612"/>
                <a:gd name="connsiteX74" fmla="*/ 1488450 w 2030969"/>
                <a:gd name="connsiteY74" fmla="*/ 2030970 h 2086612"/>
                <a:gd name="connsiteX75" fmla="*/ 1488450 w 2030969"/>
                <a:gd name="connsiteY75" fmla="*/ 2086613 h 2086612"/>
                <a:gd name="connsiteX76" fmla="*/ 1453673 w 2030969"/>
                <a:gd name="connsiteY76" fmla="*/ 2037925 h 2086612"/>
                <a:gd name="connsiteX77" fmla="*/ 1439763 w 2030969"/>
                <a:gd name="connsiteY77" fmla="*/ 2037925 h 2086612"/>
                <a:gd name="connsiteX78" fmla="*/ 1418897 w 2030969"/>
                <a:gd name="connsiteY78" fmla="*/ 2010104 h 2086612"/>
                <a:gd name="connsiteX79" fmla="*/ 1391075 w 2030969"/>
                <a:gd name="connsiteY79" fmla="*/ 2003148 h 2086612"/>
                <a:gd name="connsiteX80" fmla="*/ 1391075 w 2030969"/>
                <a:gd name="connsiteY80" fmla="*/ 1982282 h 2086612"/>
                <a:gd name="connsiteX81" fmla="*/ 1370209 w 2030969"/>
                <a:gd name="connsiteY81" fmla="*/ 1989237 h 2086612"/>
                <a:gd name="connsiteX82" fmla="*/ 1342387 w 2030969"/>
                <a:gd name="connsiteY82" fmla="*/ 1961416 h 2086612"/>
                <a:gd name="connsiteX83" fmla="*/ 1293700 w 2030969"/>
                <a:gd name="connsiteY83" fmla="*/ 1989237 h 2086612"/>
                <a:gd name="connsiteX84" fmla="*/ 1293700 w 2030969"/>
                <a:gd name="connsiteY84" fmla="*/ 1975327 h 2086612"/>
                <a:gd name="connsiteX85" fmla="*/ 1272834 w 2030969"/>
                <a:gd name="connsiteY85" fmla="*/ 1954461 h 2086612"/>
                <a:gd name="connsiteX86" fmla="*/ 1279789 w 2030969"/>
                <a:gd name="connsiteY86" fmla="*/ 1933594 h 2086612"/>
                <a:gd name="connsiteX87" fmla="*/ 1293700 w 2030969"/>
                <a:gd name="connsiteY87" fmla="*/ 1947505 h 2086612"/>
                <a:gd name="connsiteX88" fmla="*/ 1293700 w 2030969"/>
                <a:gd name="connsiteY88" fmla="*/ 1926639 h 2086612"/>
                <a:gd name="connsiteX89" fmla="*/ 1245012 w 2030969"/>
                <a:gd name="connsiteY89" fmla="*/ 1933594 h 2086612"/>
                <a:gd name="connsiteX90" fmla="*/ 1196325 w 2030969"/>
                <a:gd name="connsiteY90" fmla="*/ 1912728 h 2086612"/>
                <a:gd name="connsiteX91" fmla="*/ 1182414 w 2030969"/>
                <a:gd name="connsiteY91" fmla="*/ 1919684 h 2086612"/>
                <a:gd name="connsiteX92" fmla="*/ 1189369 w 2030969"/>
                <a:gd name="connsiteY92" fmla="*/ 1898818 h 2086612"/>
                <a:gd name="connsiteX93" fmla="*/ 1154592 w 2030969"/>
                <a:gd name="connsiteY93" fmla="*/ 1898818 h 2086612"/>
                <a:gd name="connsiteX94" fmla="*/ 1161548 w 2030969"/>
                <a:gd name="connsiteY94" fmla="*/ 1905773 h 2086612"/>
                <a:gd name="connsiteX95" fmla="*/ 1140682 w 2030969"/>
                <a:gd name="connsiteY95" fmla="*/ 1905773 h 2086612"/>
                <a:gd name="connsiteX96" fmla="*/ 1119815 w 2030969"/>
                <a:gd name="connsiteY96" fmla="*/ 1919684 h 2086612"/>
                <a:gd name="connsiteX97" fmla="*/ 1119815 w 2030969"/>
                <a:gd name="connsiteY97" fmla="*/ 1933594 h 2086612"/>
                <a:gd name="connsiteX98" fmla="*/ 1091994 w 2030969"/>
                <a:gd name="connsiteY98" fmla="*/ 1919684 h 2086612"/>
                <a:gd name="connsiteX99" fmla="*/ 1085039 w 2030969"/>
                <a:gd name="connsiteY99" fmla="*/ 1933594 h 2086612"/>
                <a:gd name="connsiteX100" fmla="*/ 1029396 w 2030969"/>
                <a:gd name="connsiteY100" fmla="*/ 1947505 h 2086612"/>
                <a:gd name="connsiteX101" fmla="*/ 1015485 w 2030969"/>
                <a:gd name="connsiteY101" fmla="*/ 1961416 h 2086612"/>
                <a:gd name="connsiteX102" fmla="*/ 1008529 w 2030969"/>
                <a:gd name="connsiteY102" fmla="*/ 1947505 h 2086612"/>
                <a:gd name="connsiteX103" fmla="*/ 994619 w 2030969"/>
                <a:gd name="connsiteY103" fmla="*/ 1947505 h 2086612"/>
                <a:gd name="connsiteX104" fmla="*/ 994619 w 2030969"/>
                <a:gd name="connsiteY104" fmla="*/ 1933594 h 2086612"/>
                <a:gd name="connsiteX105" fmla="*/ 973753 w 2030969"/>
                <a:gd name="connsiteY105" fmla="*/ 1933594 h 2086612"/>
                <a:gd name="connsiteX106" fmla="*/ 973753 w 2030969"/>
                <a:gd name="connsiteY106" fmla="*/ 1912728 h 2086612"/>
                <a:gd name="connsiteX107" fmla="*/ 952886 w 2030969"/>
                <a:gd name="connsiteY107" fmla="*/ 1898818 h 2086612"/>
                <a:gd name="connsiteX108" fmla="*/ 945931 w 2030969"/>
                <a:gd name="connsiteY108" fmla="*/ 1870996 h 2086612"/>
                <a:gd name="connsiteX109" fmla="*/ 932020 w 2030969"/>
                <a:gd name="connsiteY109" fmla="*/ 1857085 h 2086612"/>
                <a:gd name="connsiteX110" fmla="*/ 925065 w 2030969"/>
                <a:gd name="connsiteY110" fmla="*/ 1864041 h 2086612"/>
                <a:gd name="connsiteX111" fmla="*/ 918110 w 2030969"/>
                <a:gd name="connsiteY111" fmla="*/ 1829264 h 2086612"/>
                <a:gd name="connsiteX112" fmla="*/ 932020 w 2030969"/>
                <a:gd name="connsiteY112" fmla="*/ 1822308 h 2086612"/>
                <a:gd name="connsiteX113" fmla="*/ 890288 w 2030969"/>
                <a:gd name="connsiteY113" fmla="*/ 1815353 h 2086612"/>
                <a:gd name="connsiteX114" fmla="*/ 897243 w 2030969"/>
                <a:gd name="connsiteY114" fmla="*/ 1794487 h 2086612"/>
                <a:gd name="connsiteX115" fmla="*/ 883333 w 2030969"/>
                <a:gd name="connsiteY115" fmla="*/ 1787532 h 2086612"/>
                <a:gd name="connsiteX116" fmla="*/ 883333 w 2030969"/>
                <a:gd name="connsiteY116" fmla="*/ 1773621 h 2086612"/>
                <a:gd name="connsiteX117" fmla="*/ 897243 w 2030969"/>
                <a:gd name="connsiteY117" fmla="*/ 1759710 h 2086612"/>
                <a:gd name="connsiteX118" fmla="*/ 869422 w 2030969"/>
                <a:gd name="connsiteY118" fmla="*/ 1745799 h 2086612"/>
                <a:gd name="connsiteX119" fmla="*/ 869422 w 2030969"/>
                <a:gd name="connsiteY119" fmla="*/ 1766665 h 2086612"/>
                <a:gd name="connsiteX120" fmla="*/ 848556 w 2030969"/>
                <a:gd name="connsiteY120" fmla="*/ 1766665 h 2086612"/>
                <a:gd name="connsiteX121" fmla="*/ 834645 w 2030969"/>
                <a:gd name="connsiteY121" fmla="*/ 1752755 h 2086612"/>
                <a:gd name="connsiteX122" fmla="*/ 820734 w 2030969"/>
                <a:gd name="connsiteY122" fmla="*/ 1766665 h 2086612"/>
                <a:gd name="connsiteX123" fmla="*/ 799868 w 2030969"/>
                <a:gd name="connsiteY123" fmla="*/ 1766665 h 2086612"/>
                <a:gd name="connsiteX124" fmla="*/ 799868 w 2030969"/>
                <a:gd name="connsiteY124" fmla="*/ 1752755 h 2086612"/>
                <a:gd name="connsiteX125" fmla="*/ 779002 w 2030969"/>
                <a:gd name="connsiteY125" fmla="*/ 1766665 h 2086612"/>
                <a:gd name="connsiteX126" fmla="*/ 758136 w 2030969"/>
                <a:gd name="connsiteY126" fmla="*/ 1704067 h 2086612"/>
                <a:gd name="connsiteX127" fmla="*/ 772047 w 2030969"/>
                <a:gd name="connsiteY127" fmla="*/ 1704067 h 2086612"/>
                <a:gd name="connsiteX128" fmla="*/ 758136 w 2030969"/>
                <a:gd name="connsiteY128" fmla="*/ 1690156 h 2086612"/>
                <a:gd name="connsiteX129" fmla="*/ 765091 w 2030969"/>
                <a:gd name="connsiteY129" fmla="*/ 1676245 h 2086612"/>
                <a:gd name="connsiteX130" fmla="*/ 751181 w 2030969"/>
                <a:gd name="connsiteY130" fmla="*/ 1669290 h 2086612"/>
                <a:gd name="connsiteX131" fmla="*/ 765091 w 2030969"/>
                <a:gd name="connsiteY131" fmla="*/ 1655379 h 2086612"/>
                <a:gd name="connsiteX132" fmla="*/ 758136 w 2030969"/>
                <a:gd name="connsiteY132" fmla="*/ 1648424 h 2086612"/>
                <a:gd name="connsiteX133" fmla="*/ 744225 w 2030969"/>
                <a:gd name="connsiteY133" fmla="*/ 1648424 h 2086612"/>
                <a:gd name="connsiteX134" fmla="*/ 737270 w 2030969"/>
                <a:gd name="connsiteY134" fmla="*/ 1662335 h 2086612"/>
                <a:gd name="connsiteX135" fmla="*/ 646850 w 2030969"/>
                <a:gd name="connsiteY135" fmla="*/ 1662335 h 2086612"/>
                <a:gd name="connsiteX136" fmla="*/ 591207 w 2030969"/>
                <a:gd name="connsiteY136" fmla="*/ 1690156 h 2086612"/>
                <a:gd name="connsiteX137" fmla="*/ 591207 w 2030969"/>
                <a:gd name="connsiteY137" fmla="*/ 1669290 h 2086612"/>
                <a:gd name="connsiteX138" fmla="*/ 570341 w 2030969"/>
                <a:gd name="connsiteY138" fmla="*/ 1669290 h 2086612"/>
                <a:gd name="connsiteX139" fmla="*/ 570341 w 2030969"/>
                <a:gd name="connsiteY139" fmla="*/ 1655379 h 2086612"/>
                <a:gd name="connsiteX140" fmla="*/ 535564 w 2030969"/>
                <a:gd name="connsiteY140" fmla="*/ 1641469 h 2086612"/>
                <a:gd name="connsiteX141" fmla="*/ 528609 w 2030969"/>
                <a:gd name="connsiteY141" fmla="*/ 1620602 h 2086612"/>
                <a:gd name="connsiteX142" fmla="*/ 542519 w 2030969"/>
                <a:gd name="connsiteY142" fmla="*/ 1599736 h 2086612"/>
                <a:gd name="connsiteX143" fmla="*/ 570341 w 2030969"/>
                <a:gd name="connsiteY143" fmla="*/ 1585826 h 2086612"/>
                <a:gd name="connsiteX144" fmla="*/ 598162 w 2030969"/>
                <a:gd name="connsiteY144" fmla="*/ 1544093 h 2086612"/>
                <a:gd name="connsiteX145" fmla="*/ 598162 w 2030969"/>
                <a:gd name="connsiteY145" fmla="*/ 1523227 h 2086612"/>
                <a:gd name="connsiteX146" fmla="*/ 577296 w 2030969"/>
                <a:gd name="connsiteY146" fmla="*/ 1509316 h 2086612"/>
                <a:gd name="connsiteX147" fmla="*/ 549475 w 2030969"/>
                <a:gd name="connsiteY147" fmla="*/ 1453673 h 2086612"/>
                <a:gd name="connsiteX148" fmla="*/ 521653 w 2030969"/>
                <a:gd name="connsiteY148" fmla="*/ 1432807 h 2086612"/>
                <a:gd name="connsiteX149" fmla="*/ 514698 w 2030969"/>
                <a:gd name="connsiteY149" fmla="*/ 1404986 h 2086612"/>
                <a:gd name="connsiteX150" fmla="*/ 445144 w 2030969"/>
                <a:gd name="connsiteY150" fmla="*/ 1398030 h 2086612"/>
                <a:gd name="connsiteX151" fmla="*/ 445144 w 2030969"/>
                <a:gd name="connsiteY151" fmla="*/ 1384120 h 2086612"/>
                <a:gd name="connsiteX152" fmla="*/ 472966 w 2030969"/>
                <a:gd name="connsiteY152" fmla="*/ 1363254 h 2086612"/>
                <a:gd name="connsiteX153" fmla="*/ 472966 w 2030969"/>
                <a:gd name="connsiteY153" fmla="*/ 1342387 h 2086612"/>
                <a:gd name="connsiteX154" fmla="*/ 486876 w 2030969"/>
                <a:gd name="connsiteY154" fmla="*/ 1335432 h 2086612"/>
                <a:gd name="connsiteX155" fmla="*/ 452099 w 2030969"/>
                <a:gd name="connsiteY155" fmla="*/ 1314566 h 2086612"/>
                <a:gd name="connsiteX156" fmla="*/ 431233 w 2030969"/>
                <a:gd name="connsiteY156" fmla="*/ 1314566 h 2086612"/>
                <a:gd name="connsiteX157" fmla="*/ 431233 w 2030969"/>
                <a:gd name="connsiteY157" fmla="*/ 1300655 h 2086612"/>
                <a:gd name="connsiteX158" fmla="*/ 424278 w 2030969"/>
                <a:gd name="connsiteY158" fmla="*/ 1314566 h 2086612"/>
                <a:gd name="connsiteX159" fmla="*/ 403412 w 2030969"/>
                <a:gd name="connsiteY159" fmla="*/ 1321521 h 2086612"/>
                <a:gd name="connsiteX160" fmla="*/ 389501 w 2030969"/>
                <a:gd name="connsiteY160" fmla="*/ 1300655 h 2086612"/>
                <a:gd name="connsiteX161" fmla="*/ 396456 w 2030969"/>
                <a:gd name="connsiteY161" fmla="*/ 1279789 h 2086612"/>
                <a:gd name="connsiteX162" fmla="*/ 382546 w 2030969"/>
                <a:gd name="connsiteY162" fmla="*/ 1279789 h 2086612"/>
                <a:gd name="connsiteX163" fmla="*/ 389501 w 2030969"/>
                <a:gd name="connsiteY163" fmla="*/ 1265878 h 2086612"/>
                <a:gd name="connsiteX164" fmla="*/ 361680 w 2030969"/>
                <a:gd name="connsiteY164" fmla="*/ 1272834 h 2086612"/>
                <a:gd name="connsiteX165" fmla="*/ 347769 w 2030969"/>
                <a:gd name="connsiteY165" fmla="*/ 1258923 h 2086612"/>
                <a:gd name="connsiteX166" fmla="*/ 340813 w 2030969"/>
                <a:gd name="connsiteY166" fmla="*/ 1224146 h 2086612"/>
                <a:gd name="connsiteX167" fmla="*/ 306037 w 2030969"/>
                <a:gd name="connsiteY167" fmla="*/ 1231101 h 2086612"/>
                <a:gd name="connsiteX168" fmla="*/ 250394 w 2030969"/>
                <a:gd name="connsiteY168" fmla="*/ 1196325 h 2086612"/>
                <a:gd name="connsiteX169" fmla="*/ 236483 w 2030969"/>
                <a:gd name="connsiteY169" fmla="*/ 1210235 h 2086612"/>
                <a:gd name="connsiteX170" fmla="*/ 250394 w 2030969"/>
                <a:gd name="connsiteY170" fmla="*/ 1210235 h 2086612"/>
                <a:gd name="connsiteX171" fmla="*/ 257349 w 2030969"/>
                <a:gd name="connsiteY171" fmla="*/ 1224146 h 2086612"/>
                <a:gd name="connsiteX172" fmla="*/ 243438 w 2030969"/>
                <a:gd name="connsiteY172" fmla="*/ 1238057 h 2086612"/>
                <a:gd name="connsiteX173" fmla="*/ 250394 w 2030969"/>
                <a:gd name="connsiteY173" fmla="*/ 1265878 h 2086612"/>
                <a:gd name="connsiteX174" fmla="*/ 222572 w 2030969"/>
                <a:gd name="connsiteY174" fmla="*/ 1293700 h 2086612"/>
                <a:gd name="connsiteX175" fmla="*/ 173884 w 2030969"/>
                <a:gd name="connsiteY175" fmla="*/ 1265878 h 2086612"/>
                <a:gd name="connsiteX176" fmla="*/ 139108 w 2030969"/>
                <a:gd name="connsiteY176" fmla="*/ 1217191 h 2086612"/>
                <a:gd name="connsiteX177" fmla="*/ 104331 w 2030969"/>
                <a:gd name="connsiteY177" fmla="*/ 1231101 h 2086612"/>
                <a:gd name="connsiteX178" fmla="*/ 83465 w 2030969"/>
                <a:gd name="connsiteY178" fmla="*/ 1217191 h 2086612"/>
                <a:gd name="connsiteX179" fmla="*/ 69554 w 2030969"/>
                <a:gd name="connsiteY179" fmla="*/ 1231101 h 2086612"/>
                <a:gd name="connsiteX180" fmla="*/ 55643 w 2030969"/>
                <a:gd name="connsiteY180" fmla="*/ 1217191 h 2086612"/>
                <a:gd name="connsiteX181" fmla="*/ 41732 w 2030969"/>
                <a:gd name="connsiteY181" fmla="*/ 1224146 h 2086612"/>
                <a:gd name="connsiteX182" fmla="*/ 34777 w 2030969"/>
                <a:gd name="connsiteY182" fmla="*/ 1182414 h 2086612"/>
                <a:gd name="connsiteX183" fmla="*/ 55643 w 2030969"/>
                <a:gd name="connsiteY183" fmla="*/ 1147637 h 2086612"/>
                <a:gd name="connsiteX184" fmla="*/ 132152 w 2030969"/>
                <a:gd name="connsiteY184" fmla="*/ 1085039 h 2086612"/>
                <a:gd name="connsiteX185" fmla="*/ 146063 w 2030969"/>
                <a:gd name="connsiteY185" fmla="*/ 1036351 h 2086612"/>
                <a:gd name="connsiteX186" fmla="*/ 118241 w 2030969"/>
                <a:gd name="connsiteY186" fmla="*/ 1022440 h 2086612"/>
                <a:gd name="connsiteX187" fmla="*/ 118241 w 2030969"/>
                <a:gd name="connsiteY187" fmla="*/ 1001574 h 2086612"/>
                <a:gd name="connsiteX188" fmla="*/ 83465 w 2030969"/>
                <a:gd name="connsiteY188" fmla="*/ 987663 h 2086612"/>
                <a:gd name="connsiteX189" fmla="*/ 83465 w 2030969"/>
                <a:gd name="connsiteY189" fmla="*/ 945931 h 2086612"/>
                <a:gd name="connsiteX190" fmla="*/ 111286 w 2030969"/>
                <a:gd name="connsiteY190" fmla="*/ 918110 h 2086612"/>
                <a:gd name="connsiteX191" fmla="*/ 104331 w 2030969"/>
                <a:gd name="connsiteY191" fmla="*/ 869422 h 2086612"/>
                <a:gd name="connsiteX192" fmla="*/ 90420 w 2030969"/>
                <a:gd name="connsiteY192" fmla="*/ 862467 h 2086612"/>
                <a:gd name="connsiteX193" fmla="*/ 90420 w 2030969"/>
                <a:gd name="connsiteY193" fmla="*/ 785957 h 2086612"/>
                <a:gd name="connsiteX194" fmla="*/ 69554 w 2030969"/>
                <a:gd name="connsiteY194" fmla="*/ 758136 h 2086612"/>
                <a:gd name="connsiteX195" fmla="*/ 41732 w 2030969"/>
                <a:gd name="connsiteY195" fmla="*/ 779002 h 2086612"/>
                <a:gd name="connsiteX196" fmla="*/ 13911 w 2030969"/>
                <a:gd name="connsiteY196" fmla="*/ 765091 h 2086612"/>
                <a:gd name="connsiteX197" fmla="*/ 0 w 2030969"/>
                <a:gd name="connsiteY197" fmla="*/ 695538 h 2086612"/>
                <a:gd name="connsiteX198" fmla="*/ 34777 w 2030969"/>
                <a:gd name="connsiteY198" fmla="*/ 653805 h 2086612"/>
                <a:gd name="connsiteX199" fmla="*/ 48688 w 2030969"/>
                <a:gd name="connsiteY199" fmla="*/ 653805 h 2086612"/>
                <a:gd name="connsiteX200" fmla="*/ 76509 w 2030969"/>
                <a:gd name="connsiteY200" fmla="*/ 695538 h 2086612"/>
                <a:gd name="connsiteX201" fmla="*/ 90420 w 2030969"/>
                <a:gd name="connsiteY201" fmla="*/ 688582 h 2086612"/>
                <a:gd name="connsiteX202" fmla="*/ 97375 w 2030969"/>
                <a:gd name="connsiteY202" fmla="*/ 674671 h 2086612"/>
                <a:gd name="connsiteX203" fmla="*/ 83465 w 2030969"/>
                <a:gd name="connsiteY203" fmla="*/ 660761 h 2086612"/>
                <a:gd name="connsiteX204" fmla="*/ 90420 w 2030969"/>
                <a:gd name="connsiteY204" fmla="*/ 632939 h 2086612"/>
                <a:gd name="connsiteX205" fmla="*/ 104331 w 2030969"/>
                <a:gd name="connsiteY205" fmla="*/ 625984 h 2086612"/>
                <a:gd name="connsiteX206" fmla="*/ 173884 w 2030969"/>
                <a:gd name="connsiteY206" fmla="*/ 639895 h 2086612"/>
                <a:gd name="connsiteX207" fmla="*/ 180840 w 2030969"/>
                <a:gd name="connsiteY207" fmla="*/ 612073 h 2086612"/>
                <a:gd name="connsiteX208" fmla="*/ 201706 w 2030969"/>
                <a:gd name="connsiteY208" fmla="*/ 598162 h 2086612"/>
                <a:gd name="connsiteX209" fmla="*/ 215617 w 2030969"/>
                <a:gd name="connsiteY209" fmla="*/ 605118 h 2086612"/>
                <a:gd name="connsiteX210" fmla="*/ 243438 w 2030969"/>
                <a:gd name="connsiteY210" fmla="*/ 570341 h 2086612"/>
                <a:gd name="connsiteX211" fmla="*/ 243438 w 2030969"/>
                <a:gd name="connsiteY211" fmla="*/ 549475 h 2086612"/>
                <a:gd name="connsiteX212" fmla="*/ 257349 w 2030969"/>
                <a:gd name="connsiteY212" fmla="*/ 556430 h 2086612"/>
                <a:gd name="connsiteX213" fmla="*/ 271260 w 2030969"/>
                <a:gd name="connsiteY213" fmla="*/ 542519 h 2086612"/>
                <a:gd name="connsiteX214" fmla="*/ 264304 w 2030969"/>
                <a:gd name="connsiteY214" fmla="*/ 486876 h 2086612"/>
                <a:gd name="connsiteX215" fmla="*/ 257349 w 2030969"/>
                <a:gd name="connsiteY215" fmla="*/ 472966 h 2086612"/>
                <a:gd name="connsiteX216" fmla="*/ 243438 w 2030969"/>
                <a:gd name="connsiteY216" fmla="*/ 472966 h 2086612"/>
                <a:gd name="connsiteX217" fmla="*/ 243438 w 2030969"/>
                <a:gd name="connsiteY217" fmla="*/ 445144 h 2086612"/>
                <a:gd name="connsiteX218" fmla="*/ 264304 w 2030969"/>
                <a:gd name="connsiteY218" fmla="*/ 445144 h 2086612"/>
                <a:gd name="connsiteX219" fmla="*/ 278215 w 2030969"/>
                <a:gd name="connsiteY219" fmla="*/ 424278 h 2086612"/>
                <a:gd name="connsiteX220" fmla="*/ 299081 w 2030969"/>
                <a:gd name="connsiteY220" fmla="*/ 438189 h 2086612"/>
                <a:gd name="connsiteX221" fmla="*/ 292126 w 2030969"/>
                <a:gd name="connsiteY221" fmla="*/ 459055 h 2086612"/>
                <a:gd name="connsiteX222" fmla="*/ 312992 w 2030969"/>
                <a:gd name="connsiteY222" fmla="*/ 459055 h 2086612"/>
                <a:gd name="connsiteX223" fmla="*/ 319947 w 2030969"/>
                <a:gd name="connsiteY223" fmla="*/ 438189 h 2086612"/>
                <a:gd name="connsiteX224" fmla="*/ 382546 w 2030969"/>
                <a:gd name="connsiteY224" fmla="*/ 403412 h 2086612"/>
                <a:gd name="connsiteX225" fmla="*/ 403412 w 2030969"/>
                <a:gd name="connsiteY225" fmla="*/ 375590 h 2086612"/>
                <a:gd name="connsiteX226" fmla="*/ 417323 w 2030969"/>
                <a:gd name="connsiteY226" fmla="*/ 389501 h 2086612"/>
                <a:gd name="connsiteX227" fmla="*/ 459055 w 2030969"/>
                <a:gd name="connsiteY227" fmla="*/ 333858 h 2086612"/>
                <a:gd name="connsiteX228" fmla="*/ 472966 w 2030969"/>
                <a:gd name="connsiteY228" fmla="*/ 333858 h 2086612"/>
                <a:gd name="connsiteX229" fmla="*/ 507742 w 2030969"/>
                <a:gd name="connsiteY229" fmla="*/ 382546 h 2086612"/>
                <a:gd name="connsiteX230" fmla="*/ 514698 w 2030969"/>
                <a:gd name="connsiteY230" fmla="*/ 368635 h 2086612"/>
                <a:gd name="connsiteX231" fmla="*/ 521653 w 2030969"/>
                <a:gd name="connsiteY231" fmla="*/ 375590 h 2086612"/>
                <a:gd name="connsiteX232" fmla="*/ 535564 w 2030969"/>
                <a:gd name="connsiteY232" fmla="*/ 452099 h 2086612"/>
                <a:gd name="connsiteX233" fmla="*/ 591207 w 2030969"/>
                <a:gd name="connsiteY233" fmla="*/ 472966 h 2086612"/>
                <a:gd name="connsiteX234" fmla="*/ 605118 w 2030969"/>
                <a:gd name="connsiteY234" fmla="*/ 493832 h 2086612"/>
                <a:gd name="connsiteX235" fmla="*/ 625984 w 2030969"/>
                <a:gd name="connsiteY235" fmla="*/ 486876 h 2086612"/>
                <a:gd name="connsiteX236" fmla="*/ 646850 w 2030969"/>
                <a:gd name="connsiteY236" fmla="*/ 514698 h 2086612"/>
                <a:gd name="connsiteX237" fmla="*/ 660761 w 2030969"/>
                <a:gd name="connsiteY237" fmla="*/ 514698 h 2086612"/>
                <a:gd name="connsiteX238" fmla="*/ 702493 w 2030969"/>
                <a:gd name="connsiteY238" fmla="*/ 466010 h 2086612"/>
                <a:gd name="connsiteX239" fmla="*/ 695538 w 2030969"/>
                <a:gd name="connsiteY239" fmla="*/ 424278 h 2086612"/>
                <a:gd name="connsiteX240" fmla="*/ 723359 w 2030969"/>
                <a:gd name="connsiteY240" fmla="*/ 396456 h 2086612"/>
                <a:gd name="connsiteX241" fmla="*/ 758136 w 2030969"/>
                <a:gd name="connsiteY241" fmla="*/ 382546 h 2086612"/>
                <a:gd name="connsiteX242" fmla="*/ 758136 w 2030969"/>
                <a:gd name="connsiteY242" fmla="*/ 368635 h 2086612"/>
                <a:gd name="connsiteX243" fmla="*/ 772047 w 2030969"/>
                <a:gd name="connsiteY243" fmla="*/ 382546 h 2086612"/>
                <a:gd name="connsiteX244" fmla="*/ 813779 w 2030969"/>
                <a:gd name="connsiteY244" fmla="*/ 368635 h 2086612"/>
                <a:gd name="connsiteX245" fmla="*/ 841600 w 2030969"/>
                <a:gd name="connsiteY245" fmla="*/ 340813 h 2086612"/>
                <a:gd name="connsiteX246" fmla="*/ 862467 w 2030969"/>
                <a:gd name="connsiteY246" fmla="*/ 354724 h 2086612"/>
                <a:gd name="connsiteX247" fmla="*/ 890288 w 2030969"/>
                <a:gd name="connsiteY247" fmla="*/ 326903 h 2086612"/>
                <a:gd name="connsiteX248" fmla="*/ 945931 w 2030969"/>
                <a:gd name="connsiteY248" fmla="*/ 333858 h 2086612"/>
                <a:gd name="connsiteX249" fmla="*/ 973753 w 2030969"/>
                <a:gd name="connsiteY249" fmla="*/ 354724 h 2086612"/>
                <a:gd name="connsiteX250" fmla="*/ 973753 w 2030969"/>
                <a:gd name="connsiteY250" fmla="*/ 312992 h 2086612"/>
                <a:gd name="connsiteX251" fmla="*/ 987663 w 2030969"/>
                <a:gd name="connsiteY251" fmla="*/ 299081 h 2086612"/>
                <a:gd name="connsiteX252" fmla="*/ 1008529 w 2030969"/>
                <a:gd name="connsiteY252" fmla="*/ 299081 h 2086612"/>
                <a:gd name="connsiteX253" fmla="*/ 1001574 w 2030969"/>
                <a:gd name="connsiteY253" fmla="*/ 271260 h 2086612"/>
                <a:gd name="connsiteX254" fmla="*/ 1029396 w 2030969"/>
                <a:gd name="connsiteY254" fmla="*/ 250394 h 2086612"/>
                <a:gd name="connsiteX255" fmla="*/ 1071128 w 2030969"/>
                <a:gd name="connsiteY255" fmla="*/ 264304 h 2086612"/>
                <a:gd name="connsiteX256" fmla="*/ 1091994 w 2030969"/>
                <a:gd name="connsiteY256" fmla="*/ 257349 h 2086612"/>
                <a:gd name="connsiteX257" fmla="*/ 1105905 w 2030969"/>
                <a:gd name="connsiteY257" fmla="*/ 236483 h 2086612"/>
                <a:gd name="connsiteX258" fmla="*/ 1119815 w 2030969"/>
                <a:gd name="connsiteY258" fmla="*/ 243438 h 2086612"/>
                <a:gd name="connsiteX259" fmla="*/ 1133726 w 2030969"/>
                <a:gd name="connsiteY259" fmla="*/ 229527 h 2086612"/>
                <a:gd name="connsiteX260" fmla="*/ 1210235 w 2030969"/>
                <a:gd name="connsiteY260" fmla="*/ 222572 h 2086612"/>
                <a:gd name="connsiteX261" fmla="*/ 1210235 w 2030969"/>
                <a:gd name="connsiteY261" fmla="*/ 159974 h 2086612"/>
                <a:gd name="connsiteX262" fmla="*/ 1231101 w 2030969"/>
                <a:gd name="connsiteY262" fmla="*/ 146063 h 2086612"/>
                <a:gd name="connsiteX263" fmla="*/ 1224146 w 2030969"/>
                <a:gd name="connsiteY263" fmla="*/ 125197 h 2086612"/>
                <a:gd name="connsiteX264" fmla="*/ 1196325 w 2030969"/>
                <a:gd name="connsiteY264" fmla="*/ 118241 h 2086612"/>
                <a:gd name="connsiteX265" fmla="*/ 1175458 w 2030969"/>
                <a:gd name="connsiteY265" fmla="*/ 97375 h 2086612"/>
                <a:gd name="connsiteX266" fmla="*/ 1224146 w 2030969"/>
                <a:gd name="connsiteY266" fmla="*/ 48688 h 2086612"/>
                <a:gd name="connsiteX267" fmla="*/ 1272834 w 2030969"/>
                <a:gd name="connsiteY267" fmla="*/ 20866 h 2086612"/>
                <a:gd name="connsiteX268" fmla="*/ 1279789 w 2030969"/>
                <a:gd name="connsiteY268" fmla="*/ 48688 h 2086612"/>
                <a:gd name="connsiteX269" fmla="*/ 1293700 w 2030969"/>
                <a:gd name="connsiteY269" fmla="*/ 48688 h 2086612"/>
                <a:gd name="connsiteX270" fmla="*/ 1286744 w 2030969"/>
                <a:gd name="connsiteY270" fmla="*/ 62598 h 2086612"/>
                <a:gd name="connsiteX271" fmla="*/ 1328477 w 2030969"/>
                <a:gd name="connsiteY271" fmla="*/ 76509 h 2086612"/>
                <a:gd name="connsiteX272" fmla="*/ 1342387 w 2030969"/>
                <a:gd name="connsiteY272" fmla="*/ 62598 h 2086612"/>
                <a:gd name="connsiteX273" fmla="*/ 1328477 w 2030969"/>
                <a:gd name="connsiteY273" fmla="*/ 48688 h 2086612"/>
                <a:gd name="connsiteX274" fmla="*/ 1342387 w 2030969"/>
                <a:gd name="connsiteY274" fmla="*/ 34777 h 2086612"/>
                <a:gd name="connsiteX275" fmla="*/ 1363254 w 2030969"/>
                <a:gd name="connsiteY275" fmla="*/ 41732 h 2086612"/>
                <a:gd name="connsiteX276" fmla="*/ 1411941 w 2030969"/>
                <a:gd name="connsiteY276" fmla="*/ 27822 h 2086612"/>
                <a:gd name="connsiteX277" fmla="*/ 1425852 w 2030969"/>
                <a:gd name="connsiteY277" fmla="*/ 55643 h 2086612"/>
                <a:gd name="connsiteX278" fmla="*/ 1446718 w 2030969"/>
                <a:gd name="connsiteY278" fmla="*/ 55643 h 2086612"/>
                <a:gd name="connsiteX279" fmla="*/ 1474540 w 2030969"/>
                <a:gd name="connsiteY279" fmla="*/ 34777 h 2086612"/>
                <a:gd name="connsiteX280" fmla="*/ 1488450 w 2030969"/>
                <a:gd name="connsiteY280" fmla="*/ 41732 h 2086612"/>
                <a:gd name="connsiteX281" fmla="*/ 1516272 w 2030969"/>
                <a:gd name="connsiteY281" fmla="*/ 0 h 2086612"/>
                <a:gd name="connsiteX282" fmla="*/ 1537138 w 2030969"/>
                <a:gd name="connsiteY282" fmla="*/ 0 h 2086612"/>
                <a:gd name="connsiteX283" fmla="*/ 1564959 w 2030969"/>
                <a:gd name="connsiteY283" fmla="*/ 62598 h 2086612"/>
                <a:gd name="connsiteX284" fmla="*/ 1606692 w 2030969"/>
                <a:gd name="connsiteY284" fmla="*/ 69554 h 2086612"/>
                <a:gd name="connsiteX285" fmla="*/ 1620602 w 2030969"/>
                <a:gd name="connsiteY285" fmla="*/ 90420 h 2086612"/>
                <a:gd name="connsiteX286" fmla="*/ 1578870 w 2030969"/>
                <a:gd name="connsiteY286" fmla="*/ 125197 h 2086612"/>
                <a:gd name="connsiteX287" fmla="*/ 1571915 w 2030969"/>
                <a:gd name="connsiteY287" fmla="*/ 146063 h 2086612"/>
                <a:gd name="connsiteX288" fmla="*/ 1606692 w 2030969"/>
                <a:gd name="connsiteY288" fmla="*/ 146063 h 2086612"/>
                <a:gd name="connsiteX289" fmla="*/ 1606692 w 2030969"/>
                <a:gd name="connsiteY289" fmla="*/ 194751 h 2086612"/>
                <a:gd name="connsiteX290" fmla="*/ 1537138 w 2030969"/>
                <a:gd name="connsiteY290" fmla="*/ 250394 h 2086612"/>
                <a:gd name="connsiteX291" fmla="*/ 1544093 w 2030969"/>
                <a:gd name="connsiteY291" fmla="*/ 347769 h 2086612"/>
                <a:gd name="connsiteX292" fmla="*/ 1564959 w 2030969"/>
                <a:gd name="connsiteY292" fmla="*/ 368635 h 2086612"/>
                <a:gd name="connsiteX293" fmla="*/ 1613647 w 2030969"/>
                <a:gd name="connsiteY293" fmla="*/ 389501 h 2086612"/>
                <a:gd name="connsiteX294" fmla="*/ 1606692 w 2030969"/>
                <a:gd name="connsiteY294" fmla="*/ 396456 h 2086612"/>
                <a:gd name="connsiteX295" fmla="*/ 1634513 w 2030969"/>
                <a:gd name="connsiteY295" fmla="*/ 431233 h 2086612"/>
                <a:gd name="connsiteX296" fmla="*/ 1627558 w 2030969"/>
                <a:gd name="connsiteY296" fmla="*/ 445144 h 2086612"/>
                <a:gd name="connsiteX297" fmla="*/ 1641469 w 2030969"/>
                <a:gd name="connsiteY297" fmla="*/ 452099 h 2086612"/>
                <a:gd name="connsiteX298" fmla="*/ 1627558 w 2030969"/>
                <a:gd name="connsiteY298" fmla="*/ 472966 h 2086612"/>
                <a:gd name="connsiteX299" fmla="*/ 1641469 w 2030969"/>
                <a:gd name="connsiteY299" fmla="*/ 479921 h 2086612"/>
                <a:gd name="connsiteX300" fmla="*/ 1655379 w 2030969"/>
                <a:gd name="connsiteY300" fmla="*/ 521653 h 2086612"/>
                <a:gd name="connsiteX301" fmla="*/ 1641469 w 2030969"/>
                <a:gd name="connsiteY301" fmla="*/ 528609 h 2086612"/>
                <a:gd name="connsiteX302" fmla="*/ 1641469 w 2030969"/>
                <a:gd name="connsiteY302" fmla="*/ 542519 h 2086612"/>
                <a:gd name="connsiteX303" fmla="*/ 1655379 w 2030969"/>
                <a:gd name="connsiteY303" fmla="*/ 542519 h 2086612"/>
                <a:gd name="connsiteX304" fmla="*/ 1669290 w 2030969"/>
                <a:gd name="connsiteY304" fmla="*/ 584252 h 2086612"/>
                <a:gd name="connsiteX305" fmla="*/ 1697112 w 2030969"/>
                <a:gd name="connsiteY305" fmla="*/ 612073 h 2086612"/>
                <a:gd name="connsiteX306" fmla="*/ 1676245 w 2030969"/>
                <a:gd name="connsiteY306" fmla="*/ 612073 h 2086612"/>
                <a:gd name="connsiteX307" fmla="*/ 1676245 w 2030969"/>
                <a:gd name="connsiteY307" fmla="*/ 653805 h 2086612"/>
                <a:gd name="connsiteX308" fmla="*/ 1690156 w 2030969"/>
                <a:gd name="connsiteY308" fmla="*/ 660761 h 2086612"/>
                <a:gd name="connsiteX309" fmla="*/ 1697112 w 2030969"/>
                <a:gd name="connsiteY309" fmla="*/ 695538 h 2086612"/>
                <a:gd name="connsiteX310" fmla="*/ 1711022 w 2030969"/>
                <a:gd name="connsiteY310" fmla="*/ 702493 h 2086612"/>
                <a:gd name="connsiteX311" fmla="*/ 1697112 w 2030969"/>
                <a:gd name="connsiteY311" fmla="*/ 730314 h 2086612"/>
                <a:gd name="connsiteX312" fmla="*/ 1704067 w 2030969"/>
                <a:gd name="connsiteY312" fmla="*/ 751181 h 2086612"/>
                <a:gd name="connsiteX313" fmla="*/ 1669290 w 2030969"/>
                <a:gd name="connsiteY313" fmla="*/ 779002 h 2086612"/>
                <a:gd name="connsiteX314" fmla="*/ 1655379 w 2030969"/>
                <a:gd name="connsiteY314" fmla="*/ 806824 h 2086612"/>
                <a:gd name="connsiteX315" fmla="*/ 1669290 w 2030969"/>
                <a:gd name="connsiteY315" fmla="*/ 806824 h 2086612"/>
                <a:gd name="connsiteX316" fmla="*/ 1690156 w 2030969"/>
                <a:gd name="connsiteY316" fmla="*/ 827690 h 2086612"/>
                <a:gd name="connsiteX317" fmla="*/ 1683201 w 2030969"/>
                <a:gd name="connsiteY317" fmla="*/ 841600 h 2086612"/>
                <a:gd name="connsiteX318" fmla="*/ 1697112 w 2030969"/>
                <a:gd name="connsiteY318" fmla="*/ 841600 h 2086612"/>
                <a:gd name="connsiteX319" fmla="*/ 1704067 w 2030969"/>
                <a:gd name="connsiteY319" fmla="*/ 862467 h 2086612"/>
                <a:gd name="connsiteX320" fmla="*/ 1745799 w 2030969"/>
                <a:gd name="connsiteY320" fmla="*/ 876377 h 2086612"/>
                <a:gd name="connsiteX321" fmla="*/ 1752755 w 2030969"/>
                <a:gd name="connsiteY321" fmla="*/ 848556 h 2086612"/>
                <a:gd name="connsiteX322" fmla="*/ 1773621 w 2030969"/>
                <a:gd name="connsiteY322" fmla="*/ 848556 h 2086612"/>
                <a:gd name="connsiteX323" fmla="*/ 1780576 w 2030969"/>
                <a:gd name="connsiteY323" fmla="*/ 820734 h 2086612"/>
                <a:gd name="connsiteX324" fmla="*/ 1836219 w 2030969"/>
                <a:gd name="connsiteY324" fmla="*/ 841600 h 2086612"/>
                <a:gd name="connsiteX325" fmla="*/ 1843174 w 2030969"/>
                <a:gd name="connsiteY325" fmla="*/ 855511 h 2086612"/>
                <a:gd name="connsiteX326" fmla="*/ 1891862 w 2030969"/>
                <a:gd name="connsiteY326" fmla="*/ 841600 h 2086612"/>
                <a:gd name="connsiteX327" fmla="*/ 1905773 w 2030969"/>
                <a:gd name="connsiteY327" fmla="*/ 848556 h 2086612"/>
                <a:gd name="connsiteX328" fmla="*/ 1905773 w 2030969"/>
                <a:gd name="connsiteY328" fmla="*/ 862467 h 2086612"/>
                <a:gd name="connsiteX329" fmla="*/ 1891862 w 2030969"/>
                <a:gd name="connsiteY329" fmla="*/ 862467 h 2086612"/>
                <a:gd name="connsiteX330" fmla="*/ 1898817 w 2030969"/>
                <a:gd name="connsiteY330" fmla="*/ 890288 h 2086612"/>
                <a:gd name="connsiteX331" fmla="*/ 1961416 w 2030969"/>
                <a:gd name="connsiteY331" fmla="*/ 904199 h 2086612"/>
                <a:gd name="connsiteX332" fmla="*/ 2003148 w 2030969"/>
                <a:gd name="connsiteY332" fmla="*/ 904199 h 2086612"/>
                <a:gd name="connsiteX333" fmla="*/ 2010103 w 2030969"/>
                <a:gd name="connsiteY333" fmla="*/ 890288 h 2086612"/>
                <a:gd name="connsiteX334" fmla="*/ 2010103 w 2030969"/>
                <a:gd name="connsiteY334" fmla="*/ 904199 h 208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</a:cxnLst>
              <a:rect l="l" t="t" r="r" b="b"/>
              <a:pathLst>
                <a:path w="2030969" h="2086612">
                  <a:moveTo>
                    <a:pt x="2017059" y="904199"/>
                  </a:moveTo>
                  <a:lnTo>
                    <a:pt x="2030970" y="938976"/>
                  </a:lnTo>
                  <a:lnTo>
                    <a:pt x="2010103" y="959842"/>
                  </a:lnTo>
                  <a:lnTo>
                    <a:pt x="2017059" y="973753"/>
                  </a:lnTo>
                  <a:lnTo>
                    <a:pt x="2003148" y="1001574"/>
                  </a:lnTo>
                  <a:lnTo>
                    <a:pt x="1975327" y="1029396"/>
                  </a:lnTo>
                  <a:lnTo>
                    <a:pt x="1975327" y="1064172"/>
                  </a:lnTo>
                  <a:lnTo>
                    <a:pt x="1996193" y="1091994"/>
                  </a:lnTo>
                  <a:lnTo>
                    <a:pt x="2003148" y="1085039"/>
                  </a:lnTo>
                  <a:lnTo>
                    <a:pt x="2030970" y="1112860"/>
                  </a:lnTo>
                  <a:lnTo>
                    <a:pt x="2024014" y="1126771"/>
                  </a:lnTo>
                  <a:lnTo>
                    <a:pt x="2010103" y="1126771"/>
                  </a:lnTo>
                  <a:lnTo>
                    <a:pt x="1996193" y="1098949"/>
                  </a:lnTo>
                  <a:lnTo>
                    <a:pt x="1968371" y="1091994"/>
                  </a:lnTo>
                  <a:lnTo>
                    <a:pt x="1968371" y="1112860"/>
                  </a:lnTo>
                  <a:lnTo>
                    <a:pt x="1947505" y="1126771"/>
                  </a:lnTo>
                  <a:lnTo>
                    <a:pt x="1940550" y="1154592"/>
                  </a:lnTo>
                  <a:lnTo>
                    <a:pt x="1954460" y="1154592"/>
                  </a:lnTo>
                  <a:lnTo>
                    <a:pt x="1954460" y="1189369"/>
                  </a:lnTo>
                  <a:lnTo>
                    <a:pt x="1968371" y="1196325"/>
                  </a:lnTo>
                  <a:lnTo>
                    <a:pt x="1961416" y="1217191"/>
                  </a:lnTo>
                  <a:lnTo>
                    <a:pt x="1954460" y="1210235"/>
                  </a:lnTo>
                  <a:lnTo>
                    <a:pt x="1898817" y="1238057"/>
                  </a:lnTo>
                  <a:lnTo>
                    <a:pt x="1905773" y="1265878"/>
                  </a:lnTo>
                  <a:lnTo>
                    <a:pt x="1891862" y="1272834"/>
                  </a:lnTo>
                  <a:lnTo>
                    <a:pt x="1870996" y="1231101"/>
                  </a:lnTo>
                  <a:lnTo>
                    <a:pt x="1857085" y="1224146"/>
                  </a:lnTo>
                  <a:lnTo>
                    <a:pt x="1829264" y="1217191"/>
                  </a:lnTo>
                  <a:lnTo>
                    <a:pt x="1787531" y="1231101"/>
                  </a:lnTo>
                  <a:lnTo>
                    <a:pt x="1773621" y="1168503"/>
                  </a:lnTo>
                  <a:lnTo>
                    <a:pt x="1731888" y="1154592"/>
                  </a:lnTo>
                  <a:lnTo>
                    <a:pt x="1724933" y="1182414"/>
                  </a:lnTo>
                  <a:lnTo>
                    <a:pt x="1738844" y="1182414"/>
                  </a:lnTo>
                  <a:lnTo>
                    <a:pt x="1745799" y="1210235"/>
                  </a:lnTo>
                  <a:lnTo>
                    <a:pt x="1724933" y="1210235"/>
                  </a:lnTo>
                  <a:lnTo>
                    <a:pt x="1697112" y="1238057"/>
                  </a:lnTo>
                  <a:lnTo>
                    <a:pt x="1697112" y="1251968"/>
                  </a:lnTo>
                  <a:lnTo>
                    <a:pt x="1676245" y="1272834"/>
                  </a:lnTo>
                  <a:lnTo>
                    <a:pt x="1676245" y="1293700"/>
                  </a:lnTo>
                  <a:lnTo>
                    <a:pt x="1648424" y="1300655"/>
                  </a:lnTo>
                  <a:lnTo>
                    <a:pt x="1641469" y="1335432"/>
                  </a:lnTo>
                  <a:lnTo>
                    <a:pt x="1606692" y="1349343"/>
                  </a:lnTo>
                  <a:lnTo>
                    <a:pt x="1592781" y="1377164"/>
                  </a:lnTo>
                  <a:lnTo>
                    <a:pt x="1551049" y="1370209"/>
                  </a:lnTo>
                  <a:lnTo>
                    <a:pt x="1530183" y="1384120"/>
                  </a:lnTo>
                  <a:lnTo>
                    <a:pt x="1516272" y="1377164"/>
                  </a:lnTo>
                  <a:lnTo>
                    <a:pt x="1516272" y="1363254"/>
                  </a:lnTo>
                  <a:lnTo>
                    <a:pt x="1488450" y="1377164"/>
                  </a:lnTo>
                  <a:lnTo>
                    <a:pt x="1523227" y="1418897"/>
                  </a:lnTo>
                  <a:lnTo>
                    <a:pt x="1509316" y="1460629"/>
                  </a:lnTo>
                  <a:lnTo>
                    <a:pt x="1453673" y="1474540"/>
                  </a:lnTo>
                  <a:lnTo>
                    <a:pt x="1467584" y="1509316"/>
                  </a:lnTo>
                  <a:lnTo>
                    <a:pt x="1446718" y="1537138"/>
                  </a:lnTo>
                  <a:lnTo>
                    <a:pt x="1432807" y="1620602"/>
                  </a:lnTo>
                  <a:lnTo>
                    <a:pt x="1418897" y="1620602"/>
                  </a:lnTo>
                  <a:lnTo>
                    <a:pt x="1404986" y="1641469"/>
                  </a:lnTo>
                  <a:lnTo>
                    <a:pt x="1404986" y="1655379"/>
                  </a:lnTo>
                  <a:lnTo>
                    <a:pt x="1418897" y="1655379"/>
                  </a:lnTo>
                  <a:lnTo>
                    <a:pt x="1425852" y="1669290"/>
                  </a:lnTo>
                  <a:lnTo>
                    <a:pt x="1411941" y="1711022"/>
                  </a:lnTo>
                  <a:lnTo>
                    <a:pt x="1411941" y="1759710"/>
                  </a:lnTo>
                  <a:lnTo>
                    <a:pt x="1418897" y="1773621"/>
                  </a:lnTo>
                  <a:lnTo>
                    <a:pt x="1446718" y="1773621"/>
                  </a:lnTo>
                  <a:lnTo>
                    <a:pt x="1432807" y="1836219"/>
                  </a:lnTo>
                  <a:lnTo>
                    <a:pt x="1398030" y="1864041"/>
                  </a:lnTo>
                  <a:lnTo>
                    <a:pt x="1398030" y="1891862"/>
                  </a:lnTo>
                  <a:lnTo>
                    <a:pt x="1384120" y="1912728"/>
                  </a:lnTo>
                  <a:lnTo>
                    <a:pt x="1391075" y="1961416"/>
                  </a:lnTo>
                  <a:lnTo>
                    <a:pt x="1411941" y="1954461"/>
                  </a:lnTo>
                  <a:lnTo>
                    <a:pt x="1425852" y="1968371"/>
                  </a:lnTo>
                  <a:lnTo>
                    <a:pt x="1418897" y="1975327"/>
                  </a:lnTo>
                  <a:lnTo>
                    <a:pt x="1446718" y="1961416"/>
                  </a:lnTo>
                  <a:lnTo>
                    <a:pt x="1481495" y="1982282"/>
                  </a:lnTo>
                  <a:lnTo>
                    <a:pt x="1474540" y="2010104"/>
                  </a:lnTo>
                  <a:lnTo>
                    <a:pt x="1488450" y="2030970"/>
                  </a:lnTo>
                  <a:lnTo>
                    <a:pt x="1488450" y="2086613"/>
                  </a:lnTo>
                  <a:lnTo>
                    <a:pt x="1453673" y="2037925"/>
                  </a:lnTo>
                  <a:lnTo>
                    <a:pt x="1439763" y="2037925"/>
                  </a:lnTo>
                  <a:lnTo>
                    <a:pt x="1418897" y="2010104"/>
                  </a:lnTo>
                  <a:lnTo>
                    <a:pt x="1391075" y="2003148"/>
                  </a:lnTo>
                  <a:lnTo>
                    <a:pt x="1391075" y="1982282"/>
                  </a:lnTo>
                  <a:lnTo>
                    <a:pt x="1370209" y="1989237"/>
                  </a:lnTo>
                  <a:lnTo>
                    <a:pt x="1342387" y="1961416"/>
                  </a:lnTo>
                  <a:lnTo>
                    <a:pt x="1293700" y="1989237"/>
                  </a:lnTo>
                  <a:lnTo>
                    <a:pt x="1293700" y="1975327"/>
                  </a:lnTo>
                  <a:lnTo>
                    <a:pt x="1272834" y="1954461"/>
                  </a:lnTo>
                  <a:lnTo>
                    <a:pt x="1279789" y="1933594"/>
                  </a:lnTo>
                  <a:lnTo>
                    <a:pt x="1293700" y="1947505"/>
                  </a:lnTo>
                  <a:lnTo>
                    <a:pt x="1293700" y="1926639"/>
                  </a:lnTo>
                  <a:lnTo>
                    <a:pt x="1245012" y="1933594"/>
                  </a:lnTo>
                  <a:lnTo>
                    <a:pt x="1196325" y="1912728"/>
                  </a:lnTo>
                  <a:lnTo>
                    <a:pt x="1182414" y="1919684"/>
                  </a:lnTo>
                  <a:lnTo>
                    <a:pt x="1189369" y="1898818"/>
                  </a:lnTo>
                  <a:lnTo>
                    <a:pt x="1154592" y="1898818"/>
                  </a:lnTo>
                  <a:lnTo>
                    <a:pt x="1161548" y="1905773"/>
                  </a:lnTo>
                  <a:lnTo>
                    <a:pt x="1140682" y="1905773"/>
                  </a:lnTo>
                  <a:lnTo>
                    <a:pt x="1119815" y="1919684"/>
                  </a:lnTo>
                  <a:lnTo>
                    <a:pt x="1119815" y="1933594"/>
                  </a:lnTo>
                  <a:lnTo>
                    <a:pt x="1091994" y="1919684"/>
                  </a:lnTo>
                  <a:lnTo>
                    <a:pt x="1085039" y="1933594"/>
                  </a:lnTo>
                  <a:lnTo>
                    <a:pt x="1029396" y="1947505"/>
                  </a:lnTo>
                  <a:lnTo>
                    <a:pt x="1015485" y="1961416"/>
                  </a:lnTo>
                  <a:lnTo>
                    <a:pt x="1008529" y="1947505"/>
                  </a:lnTo>
                  <a:lnTo>
                    <a:pt x="994619" y="1947505"/>
                  </a:lnTo>
                  <a:lnTo>
                    <a:pt x="994619" y="1933594"/>
                  </a:lnTo>
                  <a:lnTo>
                    <a:pt x="973753" y="1933594"/>
                  </a:lnTo>
                  <a:lnTo>
                    <a:pt x="973753" y="1912728"/>
                  </a:lnTo>
                  <a:lnTo>
                    <a:pt x="952886" y="1898818"/>
                  </a:lnTo>
                  <a:lnTo>
                    <a:pt x="945931" y="1870996"/>
                  </a:lnTo>
                  <a:lnTo>
                    <a:pt x="932020" y="1857085"/>
                  </a:lnTo>
                  <a:lnTo>
                    <a:pt x="925065" y="1864041"/>
                  </a:lnTo>
                  <a:lnTo>
                    <a:pt x="918110" y="1829264"/>
                  </a:lnTo>
                  <a:lnTo>
                    <a:pt x="932020" y="1822308"/>
                  </a:lnTo>
                  <a:lnTo>
                    <a:pt x="890288" y="1815353"/>
                  </a:lnTo>
                  <a:lnTo>
                    <a:pt x="897243" y="1794487"/>
                  </a:lnTo>
                  <a:lnTo>
                    <a:pt x="883333" y="1787532"/>
                  </a:lnTo>
                  <a:lnTo>
                    <a:pt x="883333" y="1773621"/>
                  </a:lnTo>
                  <a:lnTo>
                    <a:pt x="897243" y="1759710"/>
                  </a:lnTo>
                  <a:lnTo>
                    <a:pt x="869422" y="1745799"/>
                  </a:lnTo>
                  <a:lnTo>
                    <a:pt x="869422" y="1766665"/>
                  </a:lnTo>
                  <a:lnTo>
                    <a:pt x="848556" y="1766665"/>
                  </a:lnTo>
                  <a:lnTo>
                    <a:pt x="834645" y="1752755"/>
                  </a:lnTo>
                  <a:lnTo>
                    <a:pt x="820734" y="1766665"/>
                  </a:lnTo>
                  <a:lnTo>
                    <a:pt x="799868" y="1766665"/>
                  </a:lnTo>
                  <a:lnTo>
                    <a:pt x="799868" y="1752755"/>
                  </a:lnTo>
                  <a:lnTo>
                    <a:pt x="779002" y="1766665"/>
                  </a:lnTo>
                  <a:lnTo>
                    <a:pt x="758136" y="1704067"/>
                  </a:lnTo>
                  <a:lnTo>
                    <a:pt x="772047" y="1704067"/>
                  </a:lnTo>
                  <a:lnTo>
                    <a:pt x="758136" y="1690156"/>
                  </a:lnTo>
                  <a:lnTo>
                    <a:pt x="765091" y="1676245"/>
                  </a:lnTo>
                  <a:lnTo>
                    <a:pt x="751181" y="1669290"/>
                  </a:lnTo>
                  <a:lnTo>
                    <a:pt x="765091" y="1655379"/>
                  </a:lnTo>
                  <a:lnTo>
                    <a:pt x="758136" y="1648424"/>
                  </a:lnTo>
                  <a:lnTo>
                    <a:pt x="744225" y="1648424"/>
                  </a:lnTo>
                  <a:lnTo>
                    <a:pt x="737270" y="1662335"/>
                  </a:lnTo>
                  <a:lnTo>
                    <a:pt x="646850" y="1662335"/>
                  </a:lnTo>
                  <a:lnTo>
                    <a:pt x="591207" y="1690156"/>
                  </a:lnTo>
                  <a:lnTo>
                    <a:pt x="591207" y="1669290"/>
                  </a:lnTo>
                  <a:lnTo>
                    <a:pt x="570341" y="1669290"/>
                  </a:lnTo>
                  <a:lnTo>
                    <a:pt x="570341" y="1655379"/>
                  </a:lnTo>
                  <a:lnTo>
                    <a:pt x="535564" y="1641469"/>
                  </a:lnTo>
                  <a:lnTo>
                    <a:pt x="528609" y="1620602"/>
                  </a:lnTo>
                  <a:lnTo>
                    <a:pt x="542519" y="1599736"/>
                  </a:lnTo>
                  <a:lnTo>
                    <a:pt x="570341" y="1585826"/>
                  </a:lnTo>
                  <a:lnTo>
                    <a:pt x="598162" y="1544093"/>
                  </a:lnTo>
                  <a:lnTo>
                    <a:pt x="598162" y="1523227"/>
                  </a:lnTo>
                  <a:lnTo>
                    <a:pt x="577296" y="1509316"/>
                  </a:lnTo>
                  <a:lnTo>
                    <a:pt x="549475" y="1453673"/>
                  </a:lnTo>
                  <a:lnTo>
                    <a:pt x="521653" y="1432807"/>
                  </a:lnTo>
                  <a:lnTo>
                    <a:pt x="514698" y="1404986"/>
                  </a:lnTo>
                  <a:lnTo>
                    <a:pt x="445144" y="1398030"/>
                  </a:lnTo>
                  <a:lnTo>
                    <a:pt x="445144" y="1384120"/>
                  </a:lnTo>
                  <a:lnTo>
                    <a:pt x="472966" y="1363254"/>
                  </a:lnTo>
                  <a:lnTo>
                    <a:pt x="472966" y="1342387"/>
                  </a:lnTo>
                  <a:lnTo>
                    <a:pt x="486876" y="1335432"/>
                  </a:lnTo>
                  <a:lnTo>
                    <a:pt x="452099" y="1314566"/>
                  </a:lnTo>
                  <a:lnTo>
                    <a:pt x="431233" y="1314566"/>
                  </a:lnTo>
                  <a:lnTo>
                    <a:pt x="431233" y="1300655"/>
                  </a:lnTo>
                  <a:lnTo>
                    <a:pt x="424278" y="1314566"/>
                  </a:lnTo>
                  <a:lnTo>
                    <a:pt x="403412" y="1321521"/>
                  </a:lnTo>
                  <a:lnTo>
                    <a:pt x="389501" y="1300655"/>
                  </a:lnTo>
                  <a:lnTo>
                    <a:pt x="396456" y="1279789"/>
                  </a:lnTo>
                  <a:lnTo>
                    <a:pt x="382546" y="1279789"/>
                  </a:lnTo>
                  <a:lnTo>
                    <a:pt x="389501" y="1265878"/>
                  </a:lnTo>
                  <a:lnTo>
                    <a:pt x="361680" y="1272834"/>
                  </a:lnTo>
                  <a:lnTo>
                    <a:pt x="347769" y="1258923"/>
                  </a:lnTo>
                  <a:lnTo>
                    <a:pt x="340813" y="1224146"/>
                  </a:lnTo>
                  <a:lnTo>
                    <a:pt x="306037" y="1231101"/>
                  </a:lnTo>
                  <a:lnTo>
                    <a:pt x="250394" y="1196325"/>
                  </a:lnTo>
                  <a:lnTo>
                    <a:pt x="236483" y="1210235"/>
                  </a:lnTo>
                  <a:lnTo>
                    <a:pt x="250394" y="1210235"/>
                  </a:lnTo>
                  <a:lnTo>
                    <a:pt x="257349" y="1224146"/>
                  </a:lnTo>
                  <a:lnTo>
                    <a:pt x="243438" y="1238057"/>
                  </a:lnTo>
                  <a:lnTo>
                    <a:pt x="250394" y="1265878"/>
                  </a:lnTo>
                  <a:lnTo>
                    <a:pt x="222572" y="1293700"/>
                  </a:lnTo>
                  <a:lnTo>
                    <a:pt x="173884" y="1265878"/>
                  </a:lnTo>
                  <a:lnTo>
                    <a:pt x="139108" y="1217191"/>
                  </a:lnTo>
                  <a:lnTo>
                    <a:pt x="104331" y="1231101"/>
                  </a:lnTo>
                  <a:lnTo>
                    <a:pt x="83465" y="1217191"/>
                  </a:lnTo>
                  <a:lnTo>
                    <a:pt x="69554" y="1231101"/>
                  </a:lnTo>
                  <a:lnTo>
                    <a:pt x="55643" y="1217191"/>
                  </a:lnTo>
                  <a:lnTo>
                    <a:pt x="41732" y="1224146"/>
                  </a:lnTo>
                  <a:lnTo>
                    <a:pt x="34777" y="1182414"/>
                  </a:lnTo>
                  <a:lnTo>
                    <a:pt x="55643" y="1147637"/>
                  </a:lnTo>
                  <a:lnTo>
                    <a:pt x="132152" y="1085039"/>
                  </a:lnTo>
                  <a:lnTo>
                    <a:pt x="146063" y="1036351"/>
                  </a:lnTo>
                  <a:lnTo>
                    <a:pt x="118241" y="1022440"/>
                  </a:lnTo>
                  <a:lnTo>
                    <a:pt x="118241" y="1001574"/>
                  </a:lnTo>
                  <a:lnTo>
                    <a:pt x="83465" y="987663"/>
                  </a:lnTo>
                  <a:lnTo>
                    <a:pt x="83465" y="945931"/>
                  </a:lnTo>
                  <a:lnTo>
                    <a:pt x="111286" y="918110"/>
                  </a:lnTo>
                  <a:lnTo>
                    <a:pt x="104331" y="869422"/>
                  </a:lnTo>
                  <a:lnTo>
                    <a:pt x="90420" y="862467"/>
                  </a:lnTo>
                  <a:lnTo>
                    <a:pt x="90420" y="785957"/>
                  </a:lnTo>
                  <a:lnTo>
                    <a:pt x="69554" y="758136"/>
                  </a:lnTo>
                  <a:lnTo>
                    <a:pt x="41732" y="779002"/>
                  </a:lnTo>
                  <a:lnTo>
                    <a:pt x="13911" y="765091"/>
                  </a:lnTo>
                  <a:lnTo>
                    <a:pt x="0" y="695538"/>
                  </a:lnTo>
                  <a:lnTo>
                    <a:pt x="34777" y="653805"/>
                  </a:lnTo>
                  <a:lnTo>
                    <a:pt x="48688" y="653805"/>
                  </a:lnTo>
                  <a:lnTo>
                    <a:pt x="76509" y="695538"/>
                  </a:lnTo>
                  <a:lnTo>
                    <a:pt x="90420" y="688582"/>
                  </a:lnTo>
                  <a:lnTo>
                    <a:pt x="97375" y="674671"/>
                  </a:lnTo>
                  <a:lnTo>
                    <a:pt x="83465" y="660761"/>
                  </a:lnTo>
                  <a:lnTo>
                    <a:pt x="90420" y="632939"/>
                  </a:lnTo>
                  <a:lnTo>
                    <a:pt x="104331" y="625984"/>
                  </a:lnTo>
                  <a:lnTo>
                    <a:pt x="173884" y="639895"/>
                  </a:lnTo>
                  <a:lnTo>
                    <a:pt x="180840" y="612073"/>
                  </a:lnTo>
                  <a:lnTo>
                    <a:pt x="201706" y="598162"/>
                  </a:lnTo>
                  <a:lnTo>
                    <a:pt x="215617" y="605118"/>
                  </a:lnTo>
                  <a:lnTo>
                    <a:pt x="243438" y="570341"/>
                  </a:lnTo>
                  <a:lnTo>
                    <a:pt x="243438" y="549475"/>
                  </a:lnTo>
                  <a:lnTo>
                    <a:pt x="257349" y="556430"/>
                  </a:lnTo>
                  <a:lnTo>
                    <a:pt x="271260" y="542519"/>
                  </a:lnTo>
                  <a:lnTo>
                    <a:pt x="264304" y="486876"/>
                  </a:lnTo>
                  <a:lnTo>
                    <a:pt x="257349" y="472966"/>
                  </a:lnTo>
                  <a:lnTo>
                    <a:pt x="243438" y="472966"/>
                  </a:lnTo>
                  <a:lnTo>
                    <a:pt x="243438" y="445144"/>
                  </a:lnTo>
                  <a:lnTo>
                    <a:pt x="264304" y="445144"/>
                  </a:lnTo>
                  <a:lnTo>
                    <a:pt x="278215" y="424278"/>
                  </a:lnTo>
                  <a:lnTo>
                    <a:pt x="299081" y="438189"/>
                  </a:lnTo>
                  <a:lnTo>
                    <a:pt x="292126" y="459055"/>
                  </a:lnTo>
                  <a:lnTo>
                    <a:pt x="312992" y="459055"/>
                  </a:lnTo>
                  <a:lnTo>
                    <a:pt x="319947" y="438189"/>
                  </a:lnTo>
                  <a:lnTo>
                    <a:pt x="382546" y="403412"/>
                  </a:lnTo>
                  <a:lnTo>
                    <a:pt x="403412" y="375590"/>
                  </a:lnTo>
                  <a:lnTo>
                    <a:pt x="417323" y="389501"/>
                  </a:lnTo>
                  <a:lnTo>
                    <a:pt x="459055" y="333858"/>
                  </a:lnTo>
                  <a:lnTo>
                    <a:pt x="472966" y="333858"/>
                  </a:lnTo>
                  <a:lnTo>
                    <a:pt x="507742" y="382546"/>
                  </a:lnTo>
                  <a:lnTo>
                    <a:pt x="514698" y="368635"/>
                  </a:lnTo>
                  <a:lnTo>
                    <a:pt x="521653" y="375590"/>
                  </a:lnTo>
                  <a:lnTo>
                    <a:pt x="535564" y="452099"/>
                  </a:lnTo>
                  <a:lnTo>
                    <a:pt x="591207" y="472966"/>
                  </a:lnTo>
                  <a:lnTo>
                    <a:pt x="605118" y="493832"/>
                  </a:lnTo>
                  <a:lnTo>
                    <a:pt x="625984" y="486876"/>
                  </a:lnTo>
                  <a:lnTo>
                    <a:pt x="646850" y="514698"/>
                  </a:lnTo>
                  <a:lnTo>
                    <a:pt x="660761" y="514698"/>
                  </a:lnTo>
                  <a:lnTo>
                    <a:pt x="702493" y="466010"/>
                  </a:lnTo>
                  <a:lnTo>
                    <a:pt x="695538" y="424278"/>
                  </a:lnTo>
                  <a:lnTo>
                    <a:pt x="723359" y="396456"/>
                  </a:lnTo>
                  <a:lnTo>
                    <a:pt x="758136" y="382546"/>
                  </a:lnTo>
                  <a:lnTo>
                    <a:pt x="758136" y="368635"/>
                  </a:lnTo>
                  <a:lnTo>
                    <a:pt x="772047" y="382546"/>
                  </a:lnTo>
                  <a:lnTo>
                    <a:pt x="813779" y="368635"/>
                  </a:lnTo>
                  <a:lnTo>
                    <a:pt x="841600" y="340813"/>
                  </a:lnTo>
                  <a:lnTo>
                    <a:pt x="862467" y="354724"/>
                  </a:lnTo>
                  <a:lnTo>
                    <a:pt x="890288" y="326903"/>
                  </a:lnTo>
                  <a:lnTo>
                    <a:pt x="945931" y="333858"/>
                  </a:lnTo>
                  <a:lnTo>
                    <a:pt x="973753" y="354724"/>
                  </a:lnTo>
                  <a:lnTo>
                    <a:pt x="973753" y="312992"/>
                  </a:lnTo>
                  <a:lnTo>
                    <a:pt x="987663" y="299081"/>
                  </a:lnTo>
                  <a:lnTo>
                    <a:pt x="1008529" y="299081"/>
                  </a:lnTo>
                  <a:lnTo>
                    <a:pt x="1001574" y="271260"/>
                  </a:lnTo>
                  <a:lnTo>
                    <a:pt x="1029396" y="250394"/>
                  </a:lnTo>
                  <a:lnTo>
                    <a:pt x="1071128" y="264304"/>
                  </a:lnTo>
                  <a:lnTo>
                    <a:pt x="1091994" y="257349"/>
                  </a:lnTo>
                  <a:lnTo>
                    <a:pt x="1105905" y="236483"/>
                  </a:lnTo>
                  <a:lnTo>
                    <a:pt x="1119815" y="243438"/>
                  </a:lnTo>
                  <a:lnTo>
                    <a:pt x="1133726" y="229527"/>
                  </a:lnTo>
                  <a:lnTo>
                    <a:pt x="1210235" y="222572"/>
                  </a:lnTo>
                  <a:lnTo>
                    <a:pt x="1210235" y="159974"/>
                  </a:lnTo>
                  <a:lnTo>
                    <a:pt x="1231101" y="146063"/>
                  </a:lnTo>
                  <a:lnTo>
                    <a:pt x="1224146" y="125197"/>
                  </a:lnTo>
                  <a:lnTo>
                    <a:pt x="1196325" y="118241"/>
                  </a:lnTo>
                  <a:lnTo>
                    <a:pt x="1175458" y="97375"/>
                  </a:lnTo>
                  <a:lnTo>
                    <a:pt x="1224146" y="48688"/>
                  </a:lnTo>
                  <a:lnTo>
                    <a:pt x="1272834" y="20866"/>
                  </a:lnTo>
                  <a:lnTo>
                    <a:pt x="1279789" y="48688"/>
                  </a:lnTo>
                  <a:lnTo>
                    <a:pt x="1293700" y="48688"/>
                  </a:lnTo>
                  <a:lnTo>
                    <a:pt x="1286744" y="62598"/>
                  </a:lnTo>
                  <a:lnTo>
                    <a:pt x="1328477" y="76509"/>
                  </a:lnTo>
                  <a:lnTo>
                    <a:pt x="1342387" y="62598"/>
                  </a:lnTo>
                  <a:lnTo>
                    <a:pt x="1328477" y="48688"/>
                  </a:lnTo>
                  <a:lnTo>
                    <a:pt x="1342387" y="34777"/>
                  </a:lnTo>
                  <a:lnTo>
                    <a:pt x="1363254" y="41732"/>
                  </a:lnTo>
                  <a:lnTo>
                    <a:pt x="1411941" y="27822"/>
                  </a:lnTo>
                  <a:lnTo>
                    <a:pt x="1425852" y="55643"/>
                  </a:lnTo>
                  <a:lnTo>
                    <a:pt x="1446718" y="55643"/>
                  </a:lnTo>
                  <a:lnTo>
                    <a:pt x="1474540" y="34777"/>
                  </a:lnTo>
                  <a:lnTo>
                    <a:pt x="1488450" y="41732"/>
                  </a:lnTo>
                  <a:lnTo>
                    <a:pt x="1516272" y="0"/>
                  </a:lnTo>
                  <a:lnTo>
                    <a:pt x="1537138" y="0"/>
                  </a:lnTo>
                  <a:lnTo>
                    <a:pt x="1564959" y="62598"/>
                  </a:lnTo>
                  <a:lnTo>
                    <a:pt x="1606692" y="69554"/>
                  </a:lnTo>
                  <a:lnTo>
                    <a:pt x="1620602" y="90420"/>
                  </a:lnTo>
                  <a:lnTo>
                    <a:pt x="1578870" y="125197"/>
                  </a:lnTo>
                  <a:lnTo>
                    <a:pt x="1571915" y="146063"/>
                  </a:lnTo>
                  <a:lnTo>
                    <a:pt x="1606692" y="146063"/>
                  </a:lnTo>
                  <a:lnTo>
                    <a:pt x="1606692" y="194751"/>
                  </a:lnTo>
                  <a:lnTo>
                    <a:pt x="1537138" y="250394"/>
                  </a:lnTo>
                  <a:lnTo>
                    <a:pt x="1544093" y="347769"/>
                  </a:lnTo>
                  <a:lnTo>
                    <a:pt x="1564959" y="368635"/>
                  </a:lnTo>
                  <a:lnTo>
                    <a:pt x="1613647" y="389501"/>
                  </a:lnTo>
                  <a:lnTo>
                    <a:pt x="1606692" y="396456"/>
                  </a:lnTo>
                  <a:lnTo>
                    <a:pt x="1634513" y="431233"/>
                  </a:lnTo>
                  <a:lnTo>
                    <a:pt x="1627558" y="445144"/>
                  </a:lnTo>
                  <a:lnTo>
                    <a:pt x="1641469" y="452099"/>
                  </a:lnTo>
                  <a:lnTo>
                    <a:pt x="1627558" y="472966"/>
                  </a:lnTo>
                  <a:lnTo>
                    <a:pt x="1641469" y="479921"/>
                  </a:lnTo>
                  <a:lnTo>
                    <a:pt x="1655379" y="521653"/>
                  </a:lnTo>
                  <a:lnTo>
                    <a:pt x="1641469" y="528609"/>
                  </a:lnTo>
                  <a:lnTo>
                    <a:pt x="1641469" y="542519"/>
                  </a:lnTo>
                  <a:lnTo>
                    <a:pt x="1655379" y="542519"/>
                  </a:lnTo>
                  <a:lnTo>
                    <a:pt x="1669290" y="584252"/>
                  </a:lnTo>
                  <a:lnTo>
                    <a:pt x="1697112" y="612073"/>
                  </a:lnTo>
                  <a:lnTo>
                    <a:pt x="1676245" y="612073"/>
                  </a:lnTo>
                  <a:lnTo>
                    <a:pt x="1676245" y="653805"/>
                  </a:lnTo>
                  <a:lnTo>
                    <a:pt x="1690156" y="660761"/>
                  </a:lnTo>
                  <a:lnTo>
                    <a:pt x="1697112" y="695538"/>
                  </a:lnTo>
                  <a:lnTo>
                    <a:pt x="1711022" y="702493"/>
                  </a:lnTo>
                  <a:lnTo>
                    <a:pt x="1697112" y="730314"/>
                  </a:lnTo>
                  <a:lnTo>
                    <a:pt x="1704067" y="751181"/>
                  </a:lnTo>
                  <a:lnTo>
                    <a:pt x="1669290" y="779002"/>
                  </a:lnTo>
                  <a:lnTo>
                    <a:pt x="1655379" y="806824"/>
                  </a:lnTo>
                  <a:lnTo>
                    <a:pt x="1669290" y="806824"/>
                  </a:lnTo>
                  <a:lnTo>
                    <a:pt x="1690156" y="827690"/>
                  </a:lnTo>
                  <a:lnTo>
                    <a:pt x="1683201" y="841600"/>
                  </a:lnTo>
                  <a:lnTo>
                    <a:pt x="1697112" y="841600"/>
                  </a:lnTo>
                  <a:lnTo>
                    <a:pt x="1704067" y="862467"/>
                  </a:lnTo>
                  <a:lnTo>
                    <a:pt x="1745799" y="876377"/>
                  </a:lnTo>
                  <a:lnTo>
                    <a:pt x="1752755" y="848556"/>
                  </a:lnTo>
                  <a:lnTo>
                    <a:pt x="1773621" y="848556"/>
                  </a:lnTo>
                  <a:lnTo>
                    <a:pt x="1780576" y="820734"/>
                  </a:lnTo>
                  <a:lnTo>
                    <a:pt x="1836219" y="841600"/>
                  </a:lnTo>
                  <a:lnTo>
                    <a:pt x="1843174" y="855511"/>
                  </a:lnTo>
                  <a:lnTo>
                    <a:pt x="1891862" y="841600"/>
                  </a:lnTo>
                  <a:lnTo>
                    <a:pt x="1905773" y="848556"/>
                  </a:lnTo>
                  <a:lnTo>
                    <a:pt x="1905773" y="862467"/>
                  </a:lnTo>
                  <a:lnTo>
                    <a:pt x="1891862" y="862467"/>
                  </a:lnTo>
                  <a:lnTo>
                    <a:pt x="1898817" y="890288"/>
                  </a:lnTo>
                  <a:lnTo>
                    <a:pt x="1961416" y="904199"/>
                  </a:lnTo>
                  <a:lnTo>
                    <a:pt x="2003148" y="904199"/>
                  </a:lnTo>
                  <a:lnTo>
                    <a:pt x="2010103" y="890288"/>
                  </a:lnTo>
                  <a:lnTo>
                    <a:pt x="2010103" y="904199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77" name="图形 2">
              <a:extLst>
                <a:ext uri="{FF2B5EF4-FFF2-40B4-BE49-F238E27FC236}">
                  <a16:creationId xmlns:a16="http://schemas.microsoft.com/office/drawing/2014/main" id="{4A4545B4-245B-75C0-FB0E-1F72CED196D5}"/>
                </a:ext>
              </a:extLst>
            </p:cNvPr>
            <p:cNvSpPr/>
            <p:nvPr/>
          </p:nvSpPr>
          <p:spPr>
            <a:xfrm>
              <a:off x="3713783" y="3220338"/>
              <a:ext cx="1697111" cy="1634513"/>
            </a:xfrm>
            <a:custGeom>
              <a:avLst/>
              <a:gdLst>
                <a:gd name="connsiteX0" fmla="*/ 486876 w 1697111"/>
                <a:gd name="connsiteY0" fmla="*/ 0 h 1634513"/>
                <a:gd name="connsiteX1" fmla="*/ 549475 w 1697111"/>
                <a:gd name="connsiteY1" fmla="*/ 20866 h 1634513"/>
                <a:gd name="connsiteX2" fmla="*/ 570341 w 1697111"/>
                <a:gd name="connsiteY2" fmla="*/ 62598 h 1634513"/>
                <a:gd name="connsiteX3" fmla="*/ 612073 w 1697111"/>
                <a:gd name="connsiteY3" fmla="*/ 34777 h 1634513"/>
                <a:gd name="connsiteX4" fmla="*/ 674671 w 1697111"/>
                <a:gd name="connsiteY4" fmla="*/ 48688 h 1634513"/>
                <a:gd name="connsiteX5" fmla="*/ 695538 w 1697111"/>
                <a:gd name="connsiteY5" fmla="*/ 13911 h 1634513"/>
                <a:gd name="connsiteX6" fmla="*/ 716404 w 1697111"/>
                <a:gd name="connsiteY6" fmla="*/ 34777 h 1634513"/>
                <a:gd name="connsiteX7" fmla="*/ 709448 w 1697111"/>
                <a:gd name="connsiteY7" fmla="*/ 90420 h 1634513"/>
                <a:gd name="connsiteX8" fmla="*/ 765091 w 1697111"/>
                <a:gd name="connsiteY8" fmla="*/ 111286 h 1634513"/>
                <a:gd name="connsiteX9" fmla="*/ 792913 w 1697111"/>
                <a:gd name="connsiteY9" fmla="*/ 139108 h 1634513"/>
                <a:gd name="connsiteX10" fmla="*/ 806824 w 1697111"/>
                <a:gd name="connsiteY10" fmla="*/ 180840 h 1634513"/>
                <a:gd name="connsiteX11" fmla="*/ 841600 w 1697111"/>
                <a:gd name="connsiteY11" fmla="*/ 173884 h 1634513"/>
                <a:gd name="connsiteX12" fmla="*/ 827690 w 1697111"/>
                <a:gd name="connsiteY12" fmla="*/ 215617 h 1634513"/>
                <a:gd name="connsiteX13" fmla="*/ 862467 w 1697111"/>
                <a:gd name="connsiteY13" fmla="*/ 243438 h 1634513"/>
                <a:gd name="connsiteX14" fmla="*/ 904199 w 1697111"/>
                <a:gd name="connsiteY14" fmla="*/ 236483 h 1634513"/>
                <a:gd name="connsiteX15" fmla="*/ 911154 w 1697111"/>
                <a:gd name="connsiteY15" fmla="*/ 208661 h 1634513"/>
                <a:gd name="connsiteX16" fmla="*/ 925065 w 1697111"/>
                <a:gd name="connsiteY16" fmla="*/ 208661 h 1634513"/>
                <a:gd name="connsiteX17" fmla="*/ 925065 w 1697111"/>
                <a:gd name="connsiteY17" fmla="*/ 194751 h 1634513"/>
                <a:gd name="connsiteX18" fmla="*/ 952886 w 1697111"/>
                <a:gd name="connsiteY18" fmla="*/ 173884 h 1634513"/>
                <a:gd name="connsiteX19" fmla="*/ 980708 w 1697111"/>
                <a:gd name="connsiteY19" fmla="*/ 187795 h 1634513"/>
                <a:gd name="connsiteX20" fmla="*/ 1043306 w 1697111"/>
                <a:gd name="connsiteY20" fmla="*/ 173884 h 1634513"/>
                <a:gd name="connsiteX21" fmla="*/ 1085039 w 1697111"/>
                <a:gd name="connsiteY21" fmla="*/ 271260 h 1634513"/>
                <a:gd name="connsiteX22" fmla="*/ 1085039 w 1697111"/>
                <a:gd name="connsiteY22" fmla="*/ 292126 h 1634513"/>
                <a:gd name="connsiteX23" fmla="*/ 1071128 w 1697111"/>
                <a:gd name="connsiteY23" fmla="*/ 306037 h 1634513"/>
                <a:gd name="connsiteX24" fmla="*/ 1085039 w 1697111"/>
                <a:gd name="connsiteY24" fmla="*/ 319947 h 1634513"/>
                <a:gd name="connsiteX25" fmla="*/ 1078083 w 1697111"/>
                <a:gd name="connsiteY25" fmla="*/ 340813 h 1634513"/>
                <a:gd name="connsiteX26" fmla="*/ 1091994 w 1697111"/>
                <a:gd name="connsiteY26" fmla="*/ 347769 h 1634513"/>
                <a:gd name="connsiteX27" fmla="*/ 1098949 w 1697111"/>
                <a:gd name="connsiteY27" fmla="*/ 375590 h 1634513"/>
                <a:gd name="connsiteX28" fmla="*/ 1119815 w 1697111"/>
                <a:gd name="connsiteY28" fmla="*/ 368635 h 1634513"/>
                <a:gd name="connsiteX29" fmla="*/ 1154592 w 1697111"/>
                <a:gd name="connsiteY29" fmla="*/ 396456 h 1634513"/>
                <a:gd name="connsiteX30" fmla="*/ 1175458 w 1697111"/>
                <a:gd name="connsiteY30" fmla="*/ 431233 h 1634513"/>
                <a:gd name="connsiteX31" fmla="*/ 1175458 w 1697111"/>
                <a:gd name="connsiteY31" fmla="*/ 459055 h 1634513"/>
                <a:gd name="connsiteX32" fmla="*/ 1217191 w 1697111"/>
                <a:gd name="connsiteY32" fmla="*/ 459055 h 1634513"/>
                <a:gd name="connsiteX33" fmla="*/ 1203280 w 1697111"/>
                <a:gd name="connsiteY33" fmla="*/ 459055 h 1634513"/>
                <a:gd name="connsiteX34" fmla="*/ 1210235 w 1697111"/>
                <a:gd name="connsiteY34" fmla="*/ 438189 h 1634513"/>
                <a:gd name="connsiteX35" fmla="*/ 1238057 w 1697111"/>
                <a:gd name="connsiteY35" fmla="*/ 396456 h 1634513"/>
                <a:gd name="connsiteX36" fmla="*/ 1279789 w 1697111"/>
                <a:gd name="connsiteY36" fmla="*/ 361680 h 1634513"/>
                <a:gd name="connsiteX37" fmla="*/ 1272834 w 1697111"/>
                <a:gd name="connsiteY37" fmla="*/ 340813 h 1634513"/>
                <a:gd name="connsiteX38" fmla="*/ 1245012 w 1697111"/>
                <a:gd name="connsiteY38" fmla="*/ 340813 h 1634513"/>
                <a:gd name="connsiteX39" fmla="*/ 1279789 w 1697111"/>
                <a:gd name="connsiteY39" fmla="*/ 292126 h 1634513"/>
                <a:gd name="connsiteX40" fmla="*/ 1300655 w 1697111"/>
                <a:gd name="connsiteY40" fmla="*/ 292126 h 1634513"/>
                <a:gd name="connsiteX41" fmla="*/ 1335432 w 1697111"/>
                <a:gd name="connsiteY41" fmla="*/ 271260 h 1634513"/>
                <a:gd name="connsiteX42" fmla="*/ 1342387 w 1697111"/>
                <a:gd name="connsiteY42" fmla="*/ 243438 h 1634513"/>
                <a:gd name="connsiteX43" fmla="*/ 1363254 w 1697111"/>
                <a:gd name="connsiteY43" fmla="*/ 250394 h 1634513"/>
                <a:gd name="connsiteX44" fmla="*/ 1370209 w 1697111"/>
                <a:gd name="connsiteY44" fmla="*/ 306037 h 1634513"/>
                <a:gd name="connsiteX45" fmla="*/ 1377164 w 1697111"/>
                <a:gd name="connsiteY45" fmla="*/ 292126 h 1634513"/>
                <a:gd name="connsiteX46" fmla="*/ 1377164 w 1697111"/>
                <a:gd name="connsiteY46" fmla="*/ 368635 h 1634513"/>
                <a:gd name="connsiteX47" fmla="*/ 1411941 w 1697111"/>
                <a:gd name="connsiteY47" fmla="*/ 361680 h 1634513"/>
                <a:gd name="connsiteX48" fmla="*/ 1432807 w 1697111"/>
                <a:gd name="connsiteY48" fmla="*/ 319947 h 1634513"/>
                <a:gd name="connsiteX49" fmla="*/ 1446718 w 1697111"/>
                <a:gd name="connsiteY49" fmla="*/ 312992 h 1634513"/>
                <a:gd name="connsiteX50" fmla="*/ 1446718 w 1697111"/>
                <a:gd name="connsiteY50" fmla="*/ 299081 h 1634513"/>
                <a:gd name="connsiteX51" fmla="*/ 1432807 w 1697111"/>
                <a:gd name="connsiteY51" fmla="*/ 299081 h 1634513"/>
                <a:gd name="connsiteX52" fmla="*/ 1439763 w 1697111"/>
                <a:gd name="connsiteY52" fmla="*/ 292126 h 1634513"/>
                <a:gd name="connsiteX53" fmla="*/ 1474540 w 1697111"/>
                <a:gd name="connsiteY53" fmla="*/ 292126 h 1634513"/>
                <a:gd name="connsiteX54" fmla="*/ 1467584 w 1697111"/>
                <a:gd name="connsiteY54" fmla="*/ 319947 h 1634513"/>
                <a:gd name="connsiteX55" fmla="*/ 1481495 w 1697111"/>
                <a:gd name="connsiteY55" fmla="*/ 326903 h 1634513"/>
                <a:gd name="connsiteX56" fmla="*/ 1502361 w 1697111"/>
                <a:gd name="connsiteY56" fmla="*/ 306037 h 1634513"/>
                <a:gd name="connsiteX57" fmla="*/ 1523227 w 1697111"/>
                <a:gd name="connsiteY57" fmla="*/ 333858 h 1634513"/>
                <a:gd name="connsiteX58" fmla="*/ 1544093 w 1697111"/>
                <a:gd name="connsiteY58" fmla="*/ 333858 h 1634513"/>
                <a:gd name="connsiteX59" fmla="*/ 1564959 w 1697111"/>
                <a:gd name="connsiteY59" fmla="*/ 382546 h 1634513"/>
                <a:gd name="connsiteX60" fmla="*/ 1592781 w 1697111"/>
                <a:gd name="connsiteY60" fmla="*/ 361680 h 1634513"/>
                <a:gd name="connsiteX61" fmla="*/ 1620602 w 1697111"/>
                <a:gd name="connsiteY61" fmla="*/ 361680 h 1634513"/>
                <a:gd name="connsiteX62" fmla="*/ 1627558 w 1697111"/>
                <a:gd name="connsiteY62" fmla="*/ 389501 h 1634513"/>
                <a:gd name="connsiteX63" fmla="*/ 1669290 w 1697111"/>
                <a:gd name="connsiteY63" fmla="*/ 438189 h 1634513"/>
                <a:gd name="connsiteX64" fmla="*/ 1697112 w 1697111"/>
                <a:gd name="connsiteY64" fmla="*/ 431233 h 1634513"/>
                <a:gd name="connsiteX65" fmla="*/ 1676245 w 1697111"/>
                <a:gd name="connsiteY65" fmla="*/ 479921 h 1634513"/>
                <a:gd name="connsiteX66" fmla="*/ 1655379 w 1697111"/>
                <a:gd name="connsiteY66" fmla="*/ 466010 h 1634513"/>
                <a:gd name="connsiteX67" fmla="*/ 1641469 w 1697111"/>
                <a:gd name="connsiteY67" fmla="*/ 493832 h 1634513"/>
                <a:gd name="connsiteX68" fmla="*/ 1641469 w 1697111"/>
                <a:gd name="connsiteY68" fmla="*/ 507742 h 1634513"/>
                <a:gd name="connsiteX69" fmla="*/ 1669290 w 1697111"/>
                <a:gd name="connsiteY69" fmla="*/ 514698 h 1634513"/>
                <a:gd name="connsiteX70" fmla="*/ 1669290 w 1697111"/>
                <a:gd name="connsiteY70" fmla="*/ 549475 h 1634513"/>
                <a:gd name="connsiteX71" fmla="*/ 1641469 w 1697111"/>
                <a:gd name="connsiteY71" fmla="*/ 584252 h 1634513"/>
                <a:gd name="connsiteX72" fmla="*/ 1641469 w 1697111"/>
                <a:gd name="connsiteY72" fmla="*/ 660761 h 1634513"/>
                <a:gd name="connsiteX73" fmla="*/ 1613647 w 1697111"/>
                <a:gd name="connsiteY73" fmla="*/ 688582 h 1634513"/>
                <a:gd name="connsiteX74" fmla="*/ 1613647 w 1697111"/>
                <a:gd name="connsiteY74" fmla="*/ 702493 h 1634513"/>
                <a:gd name="connsiteX75" fmla="*/ 1558004 w 1697111"/>
                <a:gd name="connsiteY75" fmla="*/ 730314 h 1634513"/>
                <a:gd name="connsiteX76" fmla="*/ 1564959 w 1697111"/>
                <a:gd name="connsiteY76" fmla="*/ 765091 h 1634513"/>
                <a:gd name="connsiteX77" fmla="*/ 1578870 w 1697111"/>
                <a:gd name="connsiteY77" fmla="*/ 779002 h 1634513"/>
                <a:gd name="connsiteX78" fmla="*/ 1571915 w 1697111"/>
                <a:gd name="connsiteY78" fmla="*/ 799868 h 1634513"/>
                <a:gd name="connsiteX79" fmla="*/ 1558004 w 1697111"/>
                <a:gd name="connsiteY79" fmla="*/ 806824 h 1634513"/>
                <a:gd name="connsiteX80" fmla="*/ 1544093 w 1697111"/>
                <a:gd name="connsiteY80" fmla="*/ 792913 h 1634513"/>
                <a:gd name="connsiteX81" fmla="*/ 1516272 w 1697111"/>
                <a:gd name="connsiteY81" fmla="*/ 834645 h 1634513"/>
                <a:gd name="connsiteX82" fmla="*/ 1502361 w 1697111"/>
                <a:gd name="connsiteY82" fmla="*/ 820734 h 1634513"/>
                <a:gd name="connsiteX83" fmla="*/ 1488450 w 1697111"/>
                <a:gd name="connsiteY83" fmla="*/ 848556 h 1634513"/>
                <a:gd name="connsiteX84" fmla="*/ 1467584 w 1697111"/>
                <a:gd name="connsiteY84" fmla="*/ 848556 h 1634513"/>
                <a:gd name="connsiteX85" fmla="*/ 1453673 w 1697111"/>
                <a:gd name="connsiteY85" fmla="*/ 897243 h 1634513"/>
                <a:gd name="connsiteX86" fmla="*/ 1481495 w 1697111"/>
                <a:gd name="connsiteY86" fmla="*/ 932020 h 1634513"/>
                <a:gd name="connsiteX87" fmla="*/ 1460629 w 1697111"/>
                <a:gd name="connsiteY87" fmla="*/ 1008529 h 1634513"/>
                <a:gd name="connsiteX88" fmla="*/ 1460629 w 1697111"/>
                <a:gd name="connsiteY88" fmla="*/ 1064172 h 1634513"/>
                <a:gd name="connsiteX89" fmla="*/ 1425852 w 1697111"/>
                <a:gd name="connsiteY89" fmla="*/ 1064172 h 1634513"/>
                <a:gd name="connsiteX90" fmla="*/ 1404986 w 1697111"/>
                <a:gd name="connsiteY90" fmla="*/ 1043306 h 1634513"/>
                <a:gd name="connsiteX91" fmla="*/ 1370209 w 1697111"/>
                <a:gd name="connsiteY91" fmla="*/ 1036351 h 1634513"/>
                <a:gd name="connsiteX92" fmla="*/ 1356298 w 1697111"/>
                <a:gd name="connsiteY92" fmla="*/ 1050262 h 1634513"/>
                <a:gd name="connsiteX93" fmla="*/ 1328477 w 1697111"/>
                <a:gd name="connsiteY93" fmla="*/ 1043306 h 1634513"/>
                <a:gd name="connsiteX94" fmla="*/ 1307611 w 1697111"/>
                <a:gd name="connsiteY94" fmla="*/ 1057217 h 1634513"/>
                <a:gd name="connsiteX95" fmla="*/ 1279789 w 1697111"/>
                <a:gd name="connsiteY95" fmla="*/ 1050262 h 1634513"/>
                <a:gd name="connsiteX96" fmla="*/ 1279789 w 1697111"/>
                <a:gd name="connsiteY96" fmla="*/ 1029396 h 1634513"/>
                <a:gd name="connsiteX97" fmla="*/ 1265878 w 1697111"/>
                <a:gd name="connsiteY97" fmla="*/ 1050262 h 1634513"/>
                <a:gd name="connsiteX98" fmla="*/ 1238057 w 1697111"/>
                <a:gd name="connsiteY98" fmla="*/ 1057217 h 1634513"/>
                <a:gd name="connsiteX99" fmla="*/ 1231101 w 1697111"/>
                <a:gd name="connsiteY99" fmla="*/ 1071128 h 1634513"/>
                <a:gd name="connsiteX100" fmla="*/ 1245012 w 1697111"/>
                <a:gd name="connsiteY100" fmla="*/ 1071128 h 1634513"/>
                <a:gd name="connsiteX101" fmla="*/ 1231101 w 1697111"/>
                <a:gd name="connsiteY101" fmla="*/ 1112860 h 1634513"/>
                <a:gd name="connsiteX102" fmla="*/ 1189369 w 1697111"/>
                <a:gd name="connsiteY102" fmla="*/ 1098949 h 1634513"/>
                <a:gd name="connsiteX103" fmla="*/ 1203280 w 1697111"/>
                <a:gd name="connsiteY103" fmla="*/ 1133726 h 1634513"/>
                <a:gd name="connsiteX104" fmla="*/ 1175458 w 1697111"/>
                <a:gd name="connsiteY104" fmla="*/ 1154592 h 1634513"/>
                <a:gd name="connsiteX105" fmla="*/ 1175458 w 1697111"/>
                <a:gd name="connsiteY105" fmla="*/ 1196325 h 1634513"/>
                <a:gd name="connsiteX106" fmla="*/ 1147637 w 1697111"/>
                <a:gd name="connsiteY106" fmla="*/ 1238057 h 1634513"/>
                <a:gd name="connsiteX107" fmla="*/ 1085039 w 1697111"/>
                <a:gd name="connsiteY107" fmla="*/ 1231101 h 1634513"/>
                <a:gd name="connsiteX108" fmla="*/ 1085039 w 1697111"/>
                <a:gd name="connsiteY108" fmla="*/ 1196325 h 1634513"/>
                <a:gd name="connsiteX109" fmla="*/ 1071128 w 1697111"/>
                <a:gd name="connsiteY109" fmla="*/ 1224146 h 1634513"/>
                <a:gd name="connsiteX110" fmla="*/ 1043306 w 1697111"/>
                <a:gd name="connsiteY110" fmla="*/ 1245012 h 1634513"/>
                <a:gd name="connsiteX111" fmla="*/ 1043306 w 1697111"/>
                <a:gd name="connsiteY111" fmla="*/ 1307611 h 1634513"/>
                <a:gd name="connsiteX112" fmla="*/ 1064172 w 1697111"/>
                <a:gd name="connsiteY112" fmla="*/ 1384120 h 1634513"/>
                <a:gd name="connsiteX113" fmla="*/ 1036351 w 1697111"/>
                <a:gd name="connsiteY113" fmla="*/ 1404986 h 1634513"/>
                <a:gd name="connsiteX114" fmla="*/ 1050262 w 1697111"/>
                <a:gd name="connsiteY114" fmla="*/ 1418897 h 1634513"/>
                <a:gd name="connsiteX115" fmla="*/ 1029396 w 1697111"/>
                <a:gd name="connsiteY115" fmla="*/ 1474540 h 1634513"/>
                <a:gd name="connsiteX116" fmla="*/ 980708 w 1697111"/>
                <a:gd name="connsiteY116" fmla="*/ 1474540 h 1634513"/>
                <a:gd name="connsiteX117" fmla="*/ 959842 w 1697111"/>
                <a:gd name="connsiteY117" fmla="*/ 1502361 h 1634513"/>
                <a:gd name="connsiteX118" fmla="*/ 952886 w 1697111"/>
                <a:gd name="connsiteY118" fmla="*/ 1488450 h 1634513"/>
                <a:gd name="connsiteX119" fmla="*/ 945931 w 1697111"/>
                <a:gd name="connsiteY119" fmla="*/ 1502361 h 1634513"/>
                <a:gd name="connsiteX120" fmla="*/ 973753 w 1697111"/>
                <a:gd name="connsiteY120" fmla="*/ 1585826 h 1634513"/>
                <a:gd name="connsiteX121" fmla="*/ 959842 w 1697111"/>
                <a:gd name="connsiteY121" fmla="*/ 1634513 h 1634513"/>
                <a:gd name="connsiteX122" fmla="*/ 911154 w 1697111"/>
                <a:gd name="connsiteY122" fmla="*/ 1620602 h 1634513"/>
                <a:gd name="connsiteX123" fmla="*/ 883333 w 1697111"/>
                <a:gd name="connsiteY123" fmla="*/ 1571915 h 1634513"/>
                <a:gd name="connsiteX124" fmla="*/ 897243 w 1697111"/>
                <a:gd name="connsiteY124" fmla="*/ 1551049 h 1634513"/>
                <a:gd name="connsiteX125" fmla="*/ 890288 w 1697111"/>
                <a:gd name="connsiteY125" fmla="*/ 1537138 h 1634513"/>
                <a:gd name="connsiteX126" fmla="*/ 876377 w 1697111"/>
                <a:gd name="connsiteY126" fmla="*/ 1523227 h 1634513"/>
                <a:gd name="connsiteX127" fmla="*/ 855511 w 1697111"/>
                <a:gd name="connsiteY127" fmla="*/ 1530183 h 1634513"/>
                <a:gd name="connsiteX128" fmla="*/ 862467 w 1697111"/>
                <a:gd name="connsiteY128" fmla="*/ 1523227 h 1634513"/>
                <a:gd name="connsiteX129" fmla="*/ 841600 w 1697111"/>
                <a:gd name="connsiteY129" fmla="*/ 1516272 h 1634513"/>
                <a:gd name="connsiteX130" fmla="*/ 806824 w 1697111"/>
                <a:gd name="connsiteY130" fmla="*/ 1467584 h 1634513"/>
                <a:gd name="connsiteX131" fmla="*/ 813779 w 1697111"/>
                <a:gd name="connsiteY131" fmla="*/ 1432807 h 1634513"/>
                <a:gd name="connsiteX132" fmla="*/ 862467 w 1697111"/>
                <a:gd name="connsiteY132" fmla="*/ 1363254 h 1634513"/>
                <a:gd name="connsiteX133" fmla="*/ 848556 w 1697111"/>
                <a:gd name="connsiteY133" fmla="*/ 1342387 h 1634513"/>
                <a:gd name="connsiteX134" fmla="*/ 827690 w 1697111"/>
                <a:gd name="connsiteY134" fmla="*/ 1342387 h 1634513"/>
                <a:gd name="connsiteX135" fmla="*/ 806824 w 1697111"/>
                <a:gd name="connsiteY135" fmla="*/ 1363254 h 1634513"/>
                <a:gd name="connsiteX136" fmla="*/ 792913 w 1697111"/>
                <a:gd name="connsiteY136" fmla="*/ 1349343 h 1634513"/>
                <a:gd name="connsiteX137" fmla="*/ 688582 w 1697111"/>
                <a:gd name="connsiteY137" fmla="*/ 1377164 h 1634513"/>
                <a:gd name="connsiteX138" fmla="*/ 660761 w 1697111"/>
                <a:gd name="connsiteY138" fmla="*/ 1363254 h 1634513"/>
                <a:gd name="connsiteX139" fmla="*/ 653805 w 1697111"/>
                <a:gd name="connsiteY139" fmla="*/ 1384120 h 1634513"/>
                <a:gd name="connsiteX140" fmla="*/ 598162 w 1697111"/>
                <a:gd name="connsiteY140" fmla="*/ 1411941 h 1634513"/>
                <a:gd name="connsiteX141" fmla="*/ 584252 w 1697111"/>
                <a:gd name="connsiteY141" fmla="*/ 1398030 h 1634513"/>
                <a:gd name="connsiteX142" fmla="*/ 591207 w 1697111"/>
                <a:gd name="connsiteY142" fmla="*/ 1363254 h 1634513"/>
                <a:gd name="connsiteX143" fmla="*/ 563385 w 1697111"/>
                <a:gd name="connsiteY143" fmla="*/ 1300655 h 1634513"/>
                <a:gd name="connsiteX144" fmla="*/ 535564 w 1697111"/>
                <a:gd name="connsiteY144" fmla="*/ 1307611 h 1634513"/>
                <a:gd name="connsiteX145" fmla="*/ 521653 w 1697111"/>
                <a:gd name="connsiteY145" fmla="*/ 1286744 h 1634513"/>
                <a:gd name="connsiteX146" fmla="*/ 500787 w 1697111"/>
                <a:gd name="connsiteY146" fmla="*/ 1279789 h 1634513"/>
                <a:gd name="connsiteX147" fmla="*/ 507742 w 1697111"/>
                <a:gd name="connsiteY147" fmla="*/ 1251968 h 1634513"/>
                <a:gd name="connsiteX148" fmla="*/ 493832 w 1697111"/>
                <a:gd name="connsiteY148" fmla="*/ 1245012 h 1634513"/>
                <a:gd name="connsiteX149" fmla="*/ 486876 w 1697111"/>
                <a:gd name="connsiteY149" fmla="*/ 1224146 h 1634513"/>
                <a:gd name="connsiteX150" fmla="*/ 472966 w 1697111"/>
                <a:gd name="connsiteY150" fmla="*/ 1231101 h 1634513"/>
                <a:gd name="connsiteX151" fmla="*/ 466010 w 1697111"/>
                <a:gd name="connsiteY151" fmla="*/ 1217191 h 1634513"/>
                <a:gd name="connsiteX152" fmla="*/ 466010 w 1697111"/>
                <a:gd name="connsiteY152" fmla="*/ 1196325 h 1634513"/>
                <a:gd name="connsiteX153" fmla="*/ 500787 w 1697111"/>
                <a:gd name="connsiteY153" fmla="*/ 1182414 h 1634513"/>
                <a:gd name="connsiteX154" fmla="*/ 479921 w 1697111"/>
                <a:gd name="connsiteY154" fmla="*/ 1161548 h 1634513"/>
                <a:gd name="connsiteX155" fmla="*/ 479921 w 1697111"/>
                <a:gd name="connsiteY155" fmla="*/ 1140682 h 1634513"/>
                <a:gd name="connsiteX156" fmla="*/ 466010 w 1697111"/>
                <a:gd name="connsiteY156" fmla="*/ 1140682 h 1634513"/>
                <a:gd name="connsiteX157" fmla="*/ 466010 w 1697111"/>
                <a:gd name="connsiteY157" fmla="*/ 1154592 h 1634513"/>
                <a:gd name="connsiteX158" fmla="*/ 445144 w 1697111"/>
                <a:gd name="connsiteY158" fmla="*/ 1161548 h 1634513"/>
                <a:gd name="connsiteX159" fmla="*/ 438189 w 1697111"/>
                <a:gd name="connsiteY159" fmla="*/ 1196325 h 1634513"/>
                <a:gd name="connsiteX160" fmla="*/ 354724 w 1697111"/>
                <a:gd name="connsiteY160" fmla="*/ 1224146 h 1634513"/>
                <a:gd name="connsiteX161" fmla="*/ 340813 w 1697111"/>
                <a:gd name="connsiteY161" fmla="*/ 1217191 h 1634513"/>
                <a:gd name="connsiteX162" fmla="*/ 354724 w 1697111"/>
                <a:gd name="connsiteY162" fmla="*/ 1196325 h 1634513"/>
                <a:gd name="connsiteX163" fmla="*/ 333858 w 1697111"/>
                <a:gd name="connsiteY163" fmla="*/ 1196325 h 1634513"/>
                <a:gd name="connsiteX164" fmla="*/ 299081 w 1697111"/>
                <a:gd name="connsiteY164" fmla="*/ 1147637 h 1634513"/>
                <a:gd name="connsiteX165" fmla="*/ 264304 w 1697111"/>
                <a:gd name="connsiteY165" fmla="*/ 1175458 h 1634513"/>
                <a:gd name="connsiteX166" fmla="*/ 215617 w 1697111"/>
                <a:gd name="connsiteY166" fmla="*/ 1168503 h 1634513"/>
                <a:gd name="connsiteX167" fmla="*/ 208661 w 1697111"/>
                <a:gd name="connsiteY167" fmla="*/ 1182414 h 1634513"/>
                <a:gd name="connsiteX168" fmla="*/ 201706 w 1697111"/>
                <a:gd name="connsiteY168" fmla="*/ 1168503 h 1634513"/>
                <a:gd name="connsiteX169" fmla="*/ 173884 w 1697111"/>
                <a:gd name="connsiteY169" fmla="*/ 1161548 h 1634513"/>
                <a:gd name="connsiteX170" fmla="*/ 146063 w 1697111"/>
                <a:gd name="connsiteY170" fmla="*/ 1112860 h 1634513"/>
                <a:gd name="connsiteX171" fmla="*/ 132152 w 1697111"/>
                <a:gd name="connsiteY171" fmla="*/ 1126771 h 1634513"/>
                <a:gd name="connsiteX172" fmla="*/ 111286 w 1697111"/>
                <a:gd name="connsiteY172" fmla="*/ 1105905 h 1634513"/>
                <a:gd name="connsiteX173" fmla="*/ 48688 w 1697111"/>
                <a:gd name="connsiteY173" fmla="*/ 1098949 h 1634513"/>
                <a:gd name="connsiteX174" fmla="*/ 13911 w 1697111"/>
                <a:gd name="connsiteY174" fmla="*/ 1064172 h 1634513"/>
                <a:gd name="connsiteX175" fmla="*/ 20866 w 1697111"/>
                <a:gd name="connsiteY175" fmla="*/ 1043306 h 1634513"/>
                <a:gd name="connsiteX176" fmla="*/ 55643 w 1697111"/>
                <a:gd name="connsiteY176" fmla="*/ 1064172 h 1634513"/>
                <a:gd name="connsiteX177" fmla="*/ 41732 w 1697111"/>
                <a:gd name="connsiteY177" fmla="*/ 1029396 h 1634513"/>
                <a:gd name="connsiteX178" fmla="*/ 20866 w 1697111"/>
                <a:gd name="connsiteY178" fmla="*/ 1029396 h 1634513"/>
                <a:gd name="connsiteX179" fmla="*/ 13911 w 1697111"/>
                <a:gd name="connsiteY179" fmla="*/ 1001574 h 1634513"/>
                <a:gd name="connsiteX180" fmla="*/ 27822 w 1697111"/>
                <a:gd name="connsiteY180" fmla="*/ 1001574 h 1634513"/>
                <a:gd name="connsiteX181" fmla="*/ 48688 w 1697111"/>
                <a:gd name="connsiteY181" fmla="*/ 980708 h 1634513"/>
                <a:gd name="connsiteX182" fmla="*/ 55643 w 1697111"/>
                <a:gd name="connsiteY182" fmla="*/ 987663 h 1634513"/>
                <a:gd name="connsiteX183" fmla="*/ 62598 w 1697111"/>
                <a:gd name="connsiteY183" fmla="*/ 973753 h 1634513"/>
                <a:gd name="connsiteX184" fmla="*/ 48688 w 1697111"/>
                <a:gd name="connsiteY184" fmla="*/ 938976 h 1634513"/>
                <a:gd name="connsiteX185" fmla="*/ 20866 w 1697111"/>
                <a:gd name="connsiteY185" fmla="*/ 932020 h 1634513"/>
                <a:gd name="connsiteX186" fmla="*/ 27822 w 1697111"/>
                <a:gd name="connsiteY186" fmla="*/ 918110 h 1634513"/>
                <a:gd name="connsiteX187" fmla="*/ 13911 w 1697111"/>
                <a:gd name="connsiteY187" fmla="*/ 911154 h 1634513"/>
                <a:gd name="connsiteX188" fmla="*/ 27822 w 1697111"/>
                <a:gd name="connsiteY188" fmla="*/ 883333 h 1634513"/>
                <a:gd name="connsiteX189" fmla="*/ 20866 w 1697111"/>
                <a:gd name="connsiteY189" fmla="*/ 869422 h 1634513"/>
                <a:gd name="connsiteX190" fmla="*/ 0 w 1697111"/>
                <a:gd name="connsiteY190" fmla="*/ 869422 h 1634513"/>
                <a:gd name="connsiteX191" fmla="*/ 0 w 1697111"/>
                <a:gd name="connsiteY191" fmla="*/ 813779 h 1634513"/>
                <a:gd name="connsiteX192" fmla="*/ 20866 w 1697111"/>
                <a:gd name="connsiteY192" fmla="*/ 813779 h 1634513"/>
                <a:gd name="connsiteX193" fmla="*/ 41732 w 1697111"/>
                <a:gd name="connsiteY193" fmla="*/ 792913 h 1634513"/>
                <a:gd name="connsiteX194" fmla="*/ 69554 w 1697111"/>
                <a:gd name="connsiteY194" fmla="*/ 792913 h 1634513"/>
                <a:gd name="connsiteX195" fmla="*/ 83465 w 1697111"/>
                <a:gd name="connsiteY195" fmla="*/ 737270 h 1634513"/>
                <a:gd name="connsiteX196" fmla="*/ 118241 w 1697111"/>
                <a:gd name="connsiteY196" fmla="*/ 737270 h 1634513"/>
                <a:gd name="connsiteX197" fmla="*/ 132152 w 1697111"/>
                <a:gd name="connsiteY197" fmla="*/ 723359 h 1634513"/>
                <a:gd name="connsiteX198" fmla="*/ 139108 w 1697111"/>
                <a:gd name="connsiteY198" fmla="*/ 702493 h 1634513"/>
                <a:gd name="connsiteX199" fmla="*/ 132152 w 1697111"/>
                <a:gd name="connsiteY199" fmla="*/ 681627 h 1634513"/>
                <a:gd name="connsiteX200" fmla="*/ 118241 w 1697111"/>
                <a:gd name="connsiteY200" fmla="*/ 681627 h 1634513"/>
                <a:gd name="connsiteX201" fmla="*/ 132152 w 1697111"/>
                <a:gd name="connsiteY201" fmla="*/ 667716 h 1634513"/>
                <a:gd name="connsiteX202" fmla="*/ 132152 w 1697111"/>
                <a:gd name="connsiteY202" fmla="*/ 619028 h 1634513"/>
                <a:gd name="connsiteX203" fmla="*/ 146063 w 1697111"/>
                <a:gd name="connsiteY203" fmla="*/ 612073 h 1634513"/>
                <a:gd name="connsiteX204" fmla="*/ 146063 w 1697111"/>
                <a:gd name="connsiteY204" fmla="*/ 556430 h 1634513"/>
                <a:gd name="connsiteX205" fmla="*/ 132152 w 1697111"/>
                <a:gd name="connsiteY205" fmla="*/ 556430 h 1634513"/>
                <a:gd name="connsiteX206" fmla="*/ 132152 w 1697111"/>
                <a:gd name="connsiteY206" fmla="*/ 535564 h 1634513"/>
                <a:gd name="connsiteX207" fmla="*/ 159974 w 1697111"/>
                <a:gd name="connsiteY207" fmla="*/ 514698 h 1634513"/>
                <a:gd name="connsiteX208" fmla="*/ 159974 w 1697111"/>
                <a:gd name="connsiteY208" fmla="*/ 486876 h 1634513"/>
                <a:gd name="connsiteX209" fmla="*/ 187795 w 1697111"/>
                <a:gd name="connsiteY209" fmla="*/ 466010 h 1634513"/>
                <a:gd name="connsiteX210" fmla="*/ 166929 w 1697111"/>
                <a:gd name="connsiteY210" fmla="*/ 424278 h 1634513"/>
                <a:gd name="connsiteX211" fmla="*/ 166929 w 1697111"/>
                <a:gd name="connsiteY211" fmla="*/ 403412 h 1634513"/>
                <a:gd name="connsiteX212" fmla="*/ 180840 w 1697111"/>
                <a:gd name="connsiteY212" fmla="*/ 389501 h 1634513"/>
                <a:gd name="connsiteX213" fmla="*/ 187795 w 1697111"/>
                <a:gd name="connsiteY213" fmla="*/ 396456 h 1634513"/>
                <a:gd name="connsiteX214" fmla="*/ 180840 w 1697111"/>
                <a:gd name="connsiteY214" fmla="*/ 333858 h 1634513"/>
                <a:gd name="connsiteX215" fmla="*/ 187795 w 1697111"/>
                <a:gd name="connsiteY215" fmla="*/ 340813 h 1634513"/>
                <a:gd name="connsiteX216" fmla="*/ 187795 w 1697111"/>
                <a:gd name="connsiteY216" fmla="*/ 326903 h 1634513"/>
                <a:gd name="connsiteX217" fmla="*/ 222572 w 1697111"/>
                <a:gd name="connsiteY217" fmla="*/ 326903 h 1634513"/>
                <a:gd name="connsiteX218" fmla="*/ 243438 w 1697111"/>
                <a:gd name="connsiteY218" fmla="*/ 271260 h 1634513"/>
                <a:gd name="connsiteX219" fmla="*/ 278215 w 1697111"/>
                <a:gd name="connsiteY219" fmla="*/ 264304 h 1634513"/>
                <a:gd name="connsiteX220" fmla="*/ 278215 w 1697111"/>
                <a:gd name="connsiteY220" fmla="*/ 278215 h 1634513"/>
                <a:gd name="connsiteX221" fmla="*/ 292126 w 1697111"/>
                <a:gd name="connsiteY221" fmla="*/ 250394 h 1634513"/>
                <a:gd name="connsiteX222" fmla="*/ 250394 w 1697111"/>
                <a:gd name="connsiteY222" fmla="*/ 208661 h 1634513"/>
                <a:gd name="connsiteX223" fmla="*/ 243438 w 1697111"/>
                <a:gd name="connsiteY223" fmla="*/ 173884 h 1634513"/>
                <a:gd name="connsiteX224" fmla="*/ 299081 w 1697111"/>
                <a:gd name="connsiteY224" fmla="*/ 132152 h 1634513"/>
                <a:gd name="connsiteX225" fmla="*/ 382546 w 1697111"/>
                <a:gd name="connsiteY225" fmla="*/ 118241 h 1634513"/>
                <a:gd name="connsiteX226" fmla="*/ 424278 w 1697111"/>
                <a:gd name="connsiteY226" fmla="*/ 76509 h 1634513"/>
                <a:gd name="connsiteX227" fmla="*/ 459055 w 1697111"/>
                <a:gd name="connsiteY227" fmla="*/ 69554 h 1634513"/>
                <a:gd name="connsiteX228" fmla="*/ 452099 w 1697111"/>
                <a:gd name="connsiteY228" fmla="*/ 27822 h 1634513"/>
                <a:gd name="connsiteX229" fmla="*/ 472966 w 1697111"/>
                <a:gd name="connsiteY229" fmla="*/ 0 h 163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</a:cxnLst>
              <a:rect l="l" t="t" r="r" b="b"/>
              <a:pathLst>
                <a:path w="1697111" h="1634513">
                  <a:moveTo>
                    <a:pt x="486876" y="0"/>
                  </a:moveTo>
                  <a:lnTo>
                    <a:pt x="549475" y="20866"/>
                  </a:lnTo>
                  <a:lnTo>
                    <a:pt x="570341" y="62598"/>
                  </a:lnTo>
                  <a:lnTo>
                    <a:pt x="612073" y="34777"/>
                  </a:lnTo>
                  <a:lnTo>
                    <a:pt x="674671" y="48688"/>
                  </a:lnTo>
                  <a:lnTo>
                    <a:pt x="695538" y="13911"/>
                  </a:lnTo>
                  <a:lnTo>
                    <a:pt x="716404" y="34777"/>
                  </a:lnTo>
                  <a:lnTo>
                    <a:pt x="709448" y="90420"/>
                  </a:lnTo>
                  <a:lnTo>
                    <a:pt x="765091" y="111286"/>
                  </a:lnTo>
                  <a:lnTo>
                    <a:pt x="792913" y="139108"/>
                  </a:lnTo>
                  <a:lnTo>
                    <a:pt x="806824" y="180840"/>
                  </a:lnTo>
                  <a:lnTo>
                    <a:pt x="841600" y="173884"/>
                  </a:lnTo>
                  <a:lnTo>
                    <a:pt x="827690" y="215617"/>
                  </a:lnTo>
                  <a:lnTo>
                    <a:pt x="862467" y="243438"/>
                  </a:lnTo>
                  <a:lnTo>
                    <a:pt x="904199" y="236483"/>
                  </a:lnTo>
                  <a:lnTo>
                    <a:pt x="911154" y="208661"/>
                  </a:lnTo>
                  <a:lnTo>
                    <a:pt x="925065" y="208661"/>
                  </a:lnTo>
                  <a:lnTo>
                    <a:pt x="925065" y="194751"/>
                  </a:lnTo>
                  <a:lnTo>
                    <a:pt x="952886" y="173884"/>
                  </a:lnTo>
                  <a:lnTo>
                    <a:pt x="980708" y="187795"/>
                  </a:lnTo>
                  <a:lnTo>
                    <a:pt x="1043306" y="173884"/>
                  </a:lnTo>
                  <a:lnTo>
                    <a:pt x="1085039" y="271260"/>
                  </a:lnTo>
                  <a:lnTo>
                    <a:pt x="1085039" y="292126"/>
                  </a:lnTo>
                  <a:lnTo>
                    <a:pt x="1071128" y="306037"/>
                  </a:lnTo>
                  <a:lnTo>
                    <a:pt x="1085039" y="319947"/>
                  </a:lnTo>
                  <a:lnTo>
                    <a:pt x="1078083" y="340813"/>
                  </a:lnTo>
                  <a:lnTo>
                    <a:pt x="1091994" y="347769"/>
                  </a:lnTo>
                  <a:lnTo>
                    <a:pt x="1098949" y="375590"/>
                  </a:lnTo>
                  <a:lnTo>
                    <a:pt x="1119815" y="368635"/>
                  </a:lnTo>
                  <a:lnTo>
                    <a:pt x="1154592" y="396456"/>
                  </a:lnTo>
                  <a:lnTo>
                    <a:pt x="1175458" y="431233"/>
                  </a:lnTo>
                  <a:lnTo>
                    <a:pt x="1175458" y="459055"/>
                  </a:lnTo>
                  <a:lnTo>
                    <a:pt x="1217191" y="459055"/>
                  </a:lnTo>
                  <a:lnTo>
                    <a:pt x="1203280" y="459055"/>
                  </a:lnTo>
                  <a:lnTo>
                    <a:pt x="1210235" y="438189"/>
                  </a:lnTo>
                  <a:lnTo>
                    <a:pt x="1238057" y="396456"/>
                  </a:lnTo>
                  <a:lnTo>
                    <a:pt x="1279789" y="361680"/>
                  </a:lnTo>
                  <a:lnTo>
                    <a:pt x="1272834" y="340813"/>
                  </a:lnTo>
                  <a:lnTo>
                    <a:pt x="1245012" y="340813"/>
                  </a:lnTo>
                  <a:lnTo>
                    <a:pt x="1279789" y="292126"/>
                  </a:lnTo>
                  <a:lnTo>
                    <a:pt x="1300655" y="292126"/>
                  </a:lnTo>
                  <a:lnTo>
                    <a:pt x="1335432" y="271260"/>
                  </a:lnTo>
                  <a:lnTo>
                    <a:pt x="1342387" y="243438"/>
                  </a:lnTo>
                  <a:lnTo>
                    <a:pt x="1363254" y="250394"/>
                  </a:lnTo>
                  <a:lnTo>
                    <a:pt x="1370209" y="306037"/>
                  </a:lnTo>
                  <a:lnTo>
                    <a:pt x="1377164" y="292126"/>
                  </a:lnTo>
                  <a:lnTo>
                    <a:pt x="1377164" y="368635"/>
                  </a:lnTo>
                  <a:lnTo>
                    <a:pt x="1411941" y="361680"/>
                  </a:lnTo>
                  <a:lnTo>
                    <a:pt x="1432807" y="319947"/>
                  </a:lnTo>
                  <a:lnTo>
                    <a:pt x="1446718" y="312992"/>
                  </a:lnTo>
                  <a:lnTo>
                    <a:pt x="1446718" y="299081"/>
                  </a:lnTo>
                  <a:lnTo>
                    <a:pt x="1432807" y="299081"/>
                  </a:lnTo>
                  <a:lnTo>
                    <a:pt x="1439763" y="292126"/>
                  </a:lnTo>
                  <a:lnTo>
                    <a:pt x="1474540" y="292126"/>
                  </a:lnTo>
                  <a:lnTo>
                    <a:pt x="1467584" y="319947"/>
                  </a:lnTo>
                  <a:lnTo>
                    <a:pt x="1481495" y="326903"/>
                  </a:lnTo>
                  <a:lnTo>
                    <a:pt x="1502361" y="306037"/>
                  </a:lnTo>
                  <a:lnTo>
                    <a:pt x="1523227" y="333858"/>
                  </a:lnTo>
                  <a:lnTo>
                    <a:pt x="1544093" y="333858"/>
                  </a:lnTo>
                  <a:lnTo>
                    <a:pt x="1564959" y="382546"/>
                  </a:lnTo>
                  <a:lnTo>
                    <a:pt x="1592781" y="361680"/>
                  </a:lnTo>
                  <a:lnTo>
                    <a:pt x="1620602" y="361680"/>
                  </a:lnTo>
                  <a:lnTo>
                    <a:pt x="1627558" y="389501"/>
                  </a:lnTo>
                  <a:lnTo>
                    <a:pt x="1669290" y="438189"/>
                  </a:lnTo>
                  <a:lnTo>
                    <a:pt x="1697112" y="431233"/>
                  </a:lnTo>
                  <a:lnTo>
                    <a:pt x="1676245" y="479921"/>
                  </a:lnTo>
                  <a:lnTo>
                    <a:pt x="1655379" y="466010"/>
                  </a:lnTo>
                  <a:lnTo>
                    <a:pt x="1641469" y="493832"/>
                  </a:lnTo>
                  <a:lnTo>
                    <a:pt x="1641469" y="507742"/>
                  </a:lnTo>
                  <a:lnTo>
                    <a:pt x="1669290" y="514698"/>
                  </a:lnTo>
                  <a:lnTo>
                    <a:pt x="1669290" y="549475"/>
                  </a:lnTo>
                  <a:lnTo>
                    <a:pt x="1641469" y="584252"/>
                  </a:lnTo>
                  <a:lnTo>
                    <a:pt x="1641469" y="660761"/>
                  </a:lnTo>
                  <a:lnTo>
                    <a:pt x="1613647" y="688582"/>
                  </a:lnTo>
                  <a:lnTo>
                    <a:pt x="1613647" y="702493"/>
                  </a:lnTo>
                  <a:lnTo>
                    <a:pt x="1558004" y="730314"/>
                  </a:lnTo>
                  <a:lnTo>
                    <a:pt x="1564959" y="765091"/>
                  </a:lnTo>
                  <a:lnTo>
                    <a:pt x="1578870" y="779002"/>
                  </a:lnTo>
                  <a:lnTo>
                    <a:pt x="1571915" y="799868"/>
                  </a:lnTo>
                  <a:lnTo>
                    <a:pt x="1558004" y="806824"/>
                  </a:lnTo>
                  <a:lnTo>
                    <a:pt x="1544093" y="792913"/>
                  </a:lnTo>
                  <a:lnTo>
                    <a:pt x="1516272" y="834645"/>
                  </a:lnTo>
                  <a:lnTo>
                    <a:pt x="1502361" y="820734"/>
                  </a:lnTo>
                  <a:lnTo>
                    <a:pt x="1488450" y="848556"/>
                  </a:lnTo>
                  <a:lnTo>
                    <a:pt x="1467584" y="848556"/>
                  </a:lnTo>
                  <a:lnTo>
                    <a:pt x="1453673" y="897243"/>
                  </a:lnTo>
                  <a:lnTo>
                    <a:pt x="1481495" y="932020"/>
                  </a:lnTo>
                  <a:lnTo>
                    <a:pt x="1460629" y="1008529"/>
                  </a:lnTo>
                  <a:lnTo>
                    <a:pt x="1460629" y="1064172"/>
                  </a:lnTo>
                  <a:lnTo>
                    <a:pt x="1425852" y="1064172"/>
                  </a:lnTo>
                  <a:lnTo>
                    <a:pt x="1404986" y="1043306"/>
                  </a:lnTo>
                  <a:lnTo>
                    <a:pt x="1370209" y="1036351"/>
                  </a:lnTo>
                  <a:lnTo>
                    <a:pt x="1356298" y="1050262"/>
                  </a:lnTo>
                  <a:lnTo>
                    <a:pt x="1328477" y="1043306"/>
                  </a:lnTo>
                  <a:lnTo>
                    <a:pt x="1307611" y="1057217"/>
                  </a:lnTo>
                  <a:lnTo>
                    <a:pt x="1279789" y="1050262"/>
                  </a:lnTo>
                  <a:lnTo>
                    <a:pt x="1279789" y="1029396"/>
                  </a:lnTo>
                  <a:lnTo>
                    <a:pt x="1265878" y="1050262"/>
                  </a:lnTo>
                  <a:lnTo>
                    <a:pt x="1238057" y="1057217"/>
                  </a:lnTo>
                  <a:lnTo>
                    <a:pt x="1231101" y="1071128"/>
                  </a:lnTo>
                  <a:lnTo>
                    <a:pt x="1245012" y="1071128"/>
                  </a:lnTo>
                  <a:lnTo>
                    <a:pt x="1231101" y="1112860"/>
                  </a:lnTo>
                  <a:lnTo>
                    <a:pt x="1189369" y="1098949"/>
                  </a:lnTo>
                  <a:lnTo>
                    <a:pt x="1203280" y="1133726"/>
                  </a:lnTo>
                  <a:lnTo>
                    <a:pt x="1175458" y="1154592"/>
                  </a:lnTo>
                  <a:lnTo>
                    <a:pt x="1175458" y="1196325"/>
                  </a:lnTo>
                  <a:lnTo>
                    <a:pt x="1147637" y="1238057"/>
                  </a:lnTo>
                  <a:lnTo>
                    <a:pt x="1085039" y="1231101"/>
                  </a:lnTo>
                  <a:lnTo>
                    <a:pt x="1085039" y="1196325"/>
                  </a:lnTo>
                  <a:lnTo>
                    <a:pt x="1071128" y="1224146"/>
                  </a:lnTo>
                  <a:lnTo>
                    <a:pt x="1043306" y="1245012"/>
                  </a:lnTo>
                  <a:lnTo>
                    <a:pt x="1043306" y="1307611"/>
                  </a:lnTo>
                  <a:lnTo>
                    <a:pt x="1064172" y="1384120"/>
                  </a:lnTo>
                  <a:lnTo>
                    <a:pt x="1036351" y="1404986"/>
                  </a:lnTo>
                  <a:lnTo>
                    <a:pt x="1050262" y="1418897"/>
                  </a:lnTo>
                  <a:lnTo>
                    <a:pt x="1029396" y="1474540"/>
                  </a:lnTo>
                  <a:lnTo>
                    <a:pt x="980708" y="1474540"/>
                  </a:lnTo>
                  <a:lnTo>
                    <a:pt x="959842" y="1502361"/>
                  </a:lnTo>
                  <a:lnTo>
                    <a:pt x="952886" y="1488450"/>
                  </a:lnTo>
                  <a:lnTo>
                    <a:pt x="945931" y="1502361"/>
                  </a:lnTo>
                  <a:lnTo>
                    <a:pt x="973753" y="1585826"/>
                  </a:lnTo>
                  <a:lnTo>
                    <a:pt x="959842" y="1634513"/>
                  </a:lnTo>
                  <a:lnTo>
                    <a:pt x="911154" y="1620602"/>
                  </a:lnTo>
                  <a:lnTo>
                    <a:pt x="883333" y="1571915"/>
                  </a:lnTo>
                  <a:lnTo>
                    <a:pt x="897243" y="1551049"/>
                  </a:lnTo>
                  <a:lnTo>
                    <a:pt x="890288" y="1537138"/>
                  </a:lnTo>
                  <a:lnTo>
                    <a:pt x="876377" y="1523227"/>
                  </a:lnTo>
                  <a:lnTo>
                    <a:pt x="855511" y="1530183"/>
                  </a:lnTo>
                  <a:lnTo>
                    <a:pt x="862467" y="1523227"/>
                  </a:lnTo>
                  <a:lnTo>
                    <a:pt x="841600" y="1516272"/>
                  </a:lnTo>
                  <a:lnTo>
                    <a:pt x="806824" y="1467584"/>
                  </a:lnTo>
                  <a:lnTo>
                    <a:pt x="813779" y="1432807"/>
                  </a:lnTo>
                  <a:lnTo>
                    <a:pt x="862467" y="1363254"/>
                  </a:lnTo>
                  <a:lnTo>
                    <a:pt x="848556" y="1342387"/>
                  </a:lnTo>
                  <a:lnTo>
                    <a:pt x="827690" y="1342387"/>
                  </a:lnTo>
                  <a:lnTo>
                    <a:pt x="806824" y="1363254"/>
                  </a:lnTo>
                  <a:lnTo>
                    <a:pt x="792913" y="1349343"/>
                  </a:lnTo>
                  <a:lnTo>
                    <a:pt x="688582" y="1377164"/>
                  </a:lnTo>
                  <a:lnTo>
                    <a:pt x="660761" y="1363254"/>
                  </a:lnTo>
                  <a:lnTo>
                    <a:pt x="653805" y="1384120"/>
                  </a:lnTo>
                  <a:lnTo>
                    <a:pt x="598162" y="1411941"/>
                  </a:lnTo>
                  <a:lnTo>
                    <a:pt x="584252" y="1398030"/>
                  </a:lnTo>
                  <a:lnTo>
                    <a:pt x="591207" y="1363254"/>
                  </a:lnTo>
                  <a:lnTo>
                    <a:pt x="563385" y="1300655"/>
                  </a:lnTo>
                  <a:lnTo>
                    <a:pt x="535564" y="1307611"/>
                  </a:lnTo>
                  <a:lnTo>
                    <a:pt x="521653" y="1286744"/>
                  </a:lnTo>
                  <a:lnTo>
                    <a:pt x="500787" y="1279789"/>
                  </a:lnTo>
                  <a:lnTo>
                    <a:pt x="507742" y="1251968"/>
                  </a:lnTo>
                  <a:lnTo>
                    <a:pt x="493832" y="1245012"/>
                  </a:lnTo>
                  <a:lnTo>
                    <a:pt x="486876" y="1224146"/>
                  </a:lnTo>
                  <a:lnTo>
                    <a:pt x="472966" y="1231101"/>
                  </a:lnTo>
                  <a:lnTo>
                    <a:pt x="466010" y="1217191"/>
                  </a:lnTo>
                  <a:lnTo>
                    <a:pt x="466010" y="1196325"/>
                  </a:lnTo>
                  <a:lnTo>
                    <a:pt x="500787" y="1182414"/>
                  </a:lnTo>
                  <a:lnTo>
                    <a:pt x="479921" y="1161548"/>
                  </a:lnTo>
                  <a:lnTo>
                    <a:pt x="479921" y="1140682"/>
                  </a:lnTo>
                  <a:lnTo>
                    <a:pt x="466010" y="1140682"/>
                  </a:lnTo>
                  <a:lnTo>
                    <a:pt x="466010" y="1154592"/>
                  </a:lnTo>
                  <a:lnTo>
                    <a:pt x="445144" y="1161548"/>
                  </a:lnTo>
                  <a:lnTo>
                    <a:pt x="438189" y="1196325"/>
                  </a:lnTo>
                  <a:lnTo>
                    <a:pt x="354724" y="1224146"/>
                  </a:lnTo>
                  <a:lnTo>
                    <a:pt x="340813" y="1217191"/>
                  </a:lnTo>
                  <a:lnTo>
                    <a:pt x="354724" y="1196325"/>
                  </a:lnTo>
                  <a:lnTo>
                    <a:pt x="333858" y="1196325"/>
                  </a:lnTo>
                  <a:lnTo>
                    <a:pt x="299081" y="1147637"/>
                  </a:lnTo>
                  <a:lnTo>
                    <a:pt x="264304" y="1175458"/>
                  </a:lnTo>
                  <a:lnTo>
                    <a:pt x="215617" y="1168503"/>
                  </a:lnTo>
                  <a:lnTo>
                    <a:pt x="208661" y="1182414"/>
                  </a:lnTo>
                  <a:lnTo>
                    <a:pt x="201706" y="1168503"/>
                  </a:lnTo>
                  <a:lnTo>
                    <a:pt x="173884" y="1161548"/>
                  </a:lnTo>
                  <a:lnTo>
                    <a:pt x="146063" y="1112860"/>
                  </a:lnTo>
                  <a:lnTo>
                    <a:pt x="132152" y="1126771"/>
                  </a:lnTo>
                  <a:lnTo>
                    <a:pt x="111286" y="1105905"/>
                  </a:lnTo>
                  <a:lnTo>
                    <a:pt x="48688" y="1098949"/>
                  </a:lnTo>
                  <a:lnTo>
                    <a:pt x="13911" y="1064172"/>
                  </a:lnTo>
                  <a:lnTo>
                    <a:pt x="20866" y="1043306"/>
                  </a:lnTo>
                  <a:lnTo>
                    <a:pt x="55643" y="1064172"/>
                  </a:lnTo>
                  <a:lnTo>
                    <a:pt x="41732" y="1029396"/>
                  </a:lnTo>
                  <a:lnTo>
                    <a:pt x="20866" y="1029396"/>
                  </a:lnTo>
                  <a:lnTo>
                    <a:pt x="13911" y="1001574"/>
                  </a:lnTo>
                  <a:lnTo>
                    <a:pt x="27822" y="1001574"/>
                  </a:lnTo>
                  <a:lnTo>
                    <a:pt x="48688" y="980708"/>
                  </a:lnTo>
                  <a:lnTo>
                    <a:pt x="55643" y="987663"/>
                  </a:lnTo>
                  <a:lnTo>
                    <a:pt x="62598" y="973753"/>
                  </a:lnTo>
                  <a:lnTo>
                    <a:pt x="48688" y="938976"/>
                  </a:lnTo>
                  <a:lnTo>
                    <a:pt x="20866" y="932020"/>
                  </a:lnTo>
                  <a:lnTo>
                    <a:pt x="27822" y="918110"/>
                  </a:lnTo>
                  <a:lnTo>
                    <a:pt x="13911" y="911154"/>
                  </a:lnTo>
                  <a:lnTo>
                    <a:pt x="27822" y="883333"/>
                  </a:lnTo>
                  <a:lnTo>
                    <a:pt x="20866" y="869422"/>
                  </a:lnTo>
                  <a:lnTo>
                    <a:pt x="0" y="869422"/>
                  </a:lnTo>
                  <a:lnTo>
                    <a:pt x="0" y="813779"/>
                  </a:lnTo>
                  <a:lnTo>
                    <a:pt x="20866" y="813779"/>
                  </a:lnTo>
                  <a:lnTo>
                    <a:pt x="41732" y="792913"/>
                  </a:lnTo>
                  <a:lnTo>
                    <a:pt x="69554" y="792913"/>
                  </a:lnTo>
                  <a:lnTo>
                    <a:pt x="83465" y="737270"/>
                  </a:lnTo>
                  <a:lnTo>
                    <a:pt x="118241" y="737270"/>
                  </a:lnTo>
                  <a:lnTo>
                    <a:pt x="132152" y="723359"/>
                  </a:lnTo>
                  <a:lnTo>
                    <a:pt x="139108" y="702493"/>
                  </a:lnTo>
                  <a:lnTo>
                    <a:pt x="132152" y="681627"/>
                  </a:lnTo>
                  <a:lnTo>
                    <a:pt x="118241" y="681627"/>
                  </a:lnTo>
                  <a:lnTo>
                    <a:pt x="132152" y="667716"/>
                  </a:lnTo>
                  <a:lnTo>
                    <a:pt x="132152" y="619028"/>
                  </a:lnTo>
                  <a:lnTo>
                    <a:pt x="146063" y="612073"/>
                  </a:lnTo>
                  <a:lnTo>
                    <a:pt x="146063" y="556430"/>
                  </a:lnTo>
                  <a:lnTo>
                    <a:pt x="132152" y="556430"/>
                  </a:lnTo>
                  <a:lnTo>
                    <a:pt x="132152" y="535564"/>
                  </a:lnTo>
                  <a:lnTo>
                    <a:pt x="159974" y="514698"/>
                  </a:lnTo>
                  <a:lnTo>
                    <a:pt x="159974" y="486876"/>
                  </a:lnTo>
                  <a:lnTo>
                    <a:pt x="187795" y="466010"/>
                  </a:lnTo>
                  <a:lnTo>
                    <a:pt x="166929" y="424278"/>
                  </a:lnTo>
                  <a:lnTo>
                    <a:pt x="166929" y="403412"/>
                  </a:lnTo>
                  <a:lnTo>
                    <a:pt x="180840" y="389501"/>
                  </a:lnTo>
                  <a:lnTo>
                    <a:pt x="187795" y="396456"/>
                  </a:lnTo>
                  <a:lnTo>
                    <a:pt x="180840" y="333858"/>
                  </a:lnTo>
                  <a:lnTo>
                    <a:pt x="187795" y="340813"/>
                  </a:lnTo>
                  <a:lnTo>
                    <a:pt x="187795" y="326903"/>
                  </a:lnTo>
                  <a:lnTo>
                    <a:pt x="222572" y="326903"/>
                  </a:lnTo>
                  <a:lnTo>
                    <a:pt x="243438" y="271260"/>
                  </a:lnTo>
                  <a:lnTo>
                    <a:pt x="278215" y="264304"/>
                  </a:lnTo>
                  <a:lnTo>
                    <a:pt x="278215" y="278215"/>
                  </a:lnTo>
                  <a:lnTo>
                    <a:pt x="292126" y="250394"/>
                  </a:lnTo>
                  <a:lnTo>
                    <a:pt x="250394" y="208661"/>
                  </a:lnTo>
                  <a:lnTo>
                    <a:pt x="243438" y="173884"/>
                  </a:lnTo>
                  <a:lnTo>
                    <a:pt x="299081" y="132152"/>
                  </a:lnTo>
                  <a:lnTo>
                    <a:pt x="382546" y="118241"/>
                  </a:lnTo>
                  <a:lnTo>
                    <a:pt x="424278" y="76509"/>
                  </a:lnTo>
                  <a:lnTo>
                    <a:pt x="459055" y="69554"/>
                  </a:lnTo>
                  <a:lnTo>
                    <a:pt x="452099" y="27822"/>
                  </a:lnTo>
                  <a:lnTo>
                    <a:pt x="472966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78" name="图形 2">
              <a:extLst>
                <a:ext uri="{FF2B5EF4-FFF2-40B4-BE49-F238E27FC236}">
                  <a16:creationId xmlns:a16="http://schemas.microsoft.com/office/drawing/2014/main" id="{DC60BF22-09EE-9DDD-3633-2D2E598AF6A1}"/>
                </a:ext>
              </a:extLst>
            </p:cNvPr>
            <p:cNvSpPr/>
            <p:nvPr/>
          </p:nvSpPr>
          <p:spPr>
            <a:xfrm>
              <a:off x="6127298" y="1571914"/>
              <a:ext cx="1711022" cy="1404985"/>
            </a:xfrm>
            <a:custGeom>
              <a:avLst/>
              <a:gdLst>
                <a:gd name="connsiteX0" fmla="*/ 1119815 w 1711022"/>
                <a:gd name="connsiteY0" fmla="*/ 1133726 h 1404985"/>
                <a:gd name="connsiteX1" fmla="*/ 1098949 w 1711022"/>
                <a:gd name="connsiteY1" fmla="*/ 1112860 h 1404985"/>
                <a:gd name="connsiteX2" fmla="*/ 1064172 w 1711022"/>
                <a:gd name="connsiteY2" fmla="*/ 1105905 h 1404985"/>
                <a:gd name="connsiteX3" fmla="*/ 1071128 w 1711022"/>
                <a:gd name="connsiteY3" fmla="*/ 1112860 h 1404985"/>
                <a:gd name="connsiteX4" fmla="*/ 1057217 w 1711022"/>
                <a:gd name="connsiteY4" fmla="*/ 1119815 h 1404985"/>
                <a:gd name="connsiteX5" fmla="*/ 1015485 w 1711022"/>
                <a:gd name="connsiteY5" fmla="*/ 1119815 h 1404985"/>
                <a:gd name="connsiteX6" fmla="*/ 1008529 w 1711022"/>
                <a:gd name="connsiteY6" fmla="*/ 1140682 h 1404985"/>
                <a:gd name="connsiteX7" fmla="*/ 959842 w 1711022"/>
                <a:gd name="connsiteY7" fmla="*/ 1161548 h 1404985"/>
                <a:gd name="connsiteX8" fmla="*/ 883333 w 1711022"/>
                <a:gd name="connsiteY8" fmla="*/ 1119815 h 1404985"/>
                <a:gd name="connsiteX9" fmla="*/ 848556 w 1711022"/>
                <a:gd name="connsiteY9" fmla="*/ 1057217 h 1404985"/>
                <a:gd name="connsiteX10" fmla="*/ 779002 w 1711022"/>
                <a:gd name="connsiteY10" fmla="*/ 1057217 h 1404985"/>
                <a:gd name="connsiteX11" fmla="*/ 765091 w 1711022"/>
                <a:gd name="connsiteY11" fmla="*/ 1043306 h 1404985"/>
                <a:gd name="connsiteX12" fmla="*/ 758136 w 1711022"/>
                <a:gd name="connsiteY12" fmla="*/ 1050262 h 1404985"/>
                <a:gd name="connsiteX13" fmla="*/ 772047 w 1711022"/>
                <a:gd name="connsiteY13" fmla="*/ 1057217 h 1404985"/>
                <a:gd name="connsiteX14" fmla="*/ 751181 w 1711022"/>
                <a:gd name="connsiteY14" fmla="*/ 1057217 h 1404985"/>
                <a:gd name="connsiteX15" fmla="*/ 737270 w 1711022"/>
                <a:gd name="connsiteY15" fmla="*/ 1078083 h 1404985"/>
                <a:gd name="connsiteX16" fmla="*/ 709448 w 1711022"/>
                <a:gd name="connsiteY16" fmla="*/ 1085039 h 1404985"/>
                <a:gd name="connsiteX17" fmla="*/ 716404 w 1711022"/>
                <a:gd name="connsiteY17" fmla="*/ 1091994 h 1404985"/>
                <a:gd name="connsiteX18" fmla="*/ 681627 w 1711022"/>
                <a:gd name="connsiteY18" fmla="*/ 1105905 h 1404985"/>
                <a:gd name="connsiteX19" fmla="*/ 688582 w 1711022"/>
                <a:gd name="connsiteY19" fmla="*/ 1091994 h 1404985"/>
                <a:gd name="connsiteX20" fmla="*/ 667716 w 1711022"/>
                <a:gd name="connsiteY20" fmla="*/ 1091994 h 1404985"/>
                <a:gd name="connsiteX21" fmla="*/ 653805 w 1711022"/>
                <a:gd name="connsiteY21" fmla="*/ 1112860 h 1404985"/>
                <a:gd name="connsiteX22" fmla="*/ 653805 w 1711022"/>
                <a:gd name="connsiteY22" fmla="*/ 1147637 h 1404985"/>
                <a:gd name="connsiteX23" fmla="*/ 625984 w 1711022"/>
                <a:gd name="connsiteY23" fmla="*/ 1133726 h 1404985"/>
                <a:gd name="connsiteX24" fmla="*/ 605118 w 1711022"/>
                <a:gd name="connsiteY24" fmla="*/ 1154592 h 1404985"/>
                <a:gd name="connsiteX25" fmla="*/ 577296 w 1711022"/>
                <a:gd name="connsiteY25" fmla="*/ 1112860 h 1404985"/>
                <a:gd name="connsiteX26" fmla="*/ 542519 w 1711022"/>
                <a:gd name="connsiteY26" fmla="*/ 1140682 h 1404985"/>
                <a:gd name="connsiteX27" fmla="*/ 507742 w 1711022"/>
                <a:gd name="connsiteY27" fmla="*/ 1140682 h 1404985"/>
                <a:gd name="connsiteX28" fmla="*/ 493832 w 1711022"/>
                <a:gd name="connsiteY28" fmla="*/ 1105905 h 1404985"/>
                <a:gd name="connsiteX29" fmla="*/ 466010 w 1711022"/>
                <a:gd name="connsiteY29" fmla="*/ 1112860 h 1404985"/>
                <a:gd name="connsiteX30" fmla="*/ 459055 w 1711022"/>
                <a:gd name="connsiteY30" fmla="*/ 1098949 h 1404985"/>
                <a:gd name="connsiteX31" fmla="*/ 472966 w 1711022"/>
                <a:gd name="connsiteY31" fmla="*/ 1091994 h 1404985"/>
                <a:gd name="connsiteX32" fmla="*/ 452099 w 1711022"/>
                <a:gd name="connsiteY32" fmla="*/ 1078083 h 1404985"/>
                <a:gd name="connsiteX33" fmla="*/ 417323 w 1711022"/>
                <a:gd name="connsiteY33" fmla="*/ 1091994 h 1404985"/>
                <a:gd name="connsiteX34" fmla="*/ 410367 w 1711022"/>
                <a:gd name="connsiteY34" fmla="*/ 1126771 h 1404985"/>
                <a:gd name="connsiteX35" fmla="*/ 396456 w 1711022"/>
                <a:gd name="connsiteY35" fmla="*/ 1126771 h 1404985"/>
                <a:gd name="connsiteX36" fmla="*/ 396456 w 1711022"/>
                <a:gd name="connsiteY36" fmla="*/ 1154592 h 1404985"/>
                <a:gd name="connsiteX37" fmla="*/ 361680 w 1711022"/>
                <a:gd name="connsiteY37" fmla="*/ 1154592 h 1404985"/>
                <a:gd name="connsiteX38" fmla="*/ 347769 w 1711022"/>
                <a:gd name="connsiteY38" fmla="*/ 1175458 h 1404985"/>
                <a:gd name="connsiteX39" fmla="*/ 347769 w 1711022"/>
                <a:gd name="connsiteY39" fmla="*/ 1189369 h 1404985"/>
                <a:gd name="connsiteX40" fmla="*/ 361680 w 1711022"/>
                <a:gd name="connsiteY40" fmla="*/ 1196325 h 1404985"/>
                <a:gd name="connsiteX41" fmla="*/ 347769 w 1711022"/>
                <a:gd name="connsiteY41" fmla="*/ 1217191 h 1404985"/>
                <a:gd name="connsiteX42" fmla="*/ 319947 w 1711022"/>
                <a:gd name="connsiteY42" fmla="*/ 1203280 h 1404985"/>
                <a:gd name="connsiteX43" fmla="*/ 285170 w 1711022"/>
                <a:gd name="connsiteY43" fmla="*/ 1217191 h 1404985"/>
                <a:gd name="connsiteX44" fmla="*/ 250394 w 1711022"/>
                <a:gd name="connsiteY44" fmla="*/ 1251968 h 1404985"/>
                <a:gd name="connsiteX45" fmla="*/ 229527 w 1711022"/>
                <a:gd name="connsiteY45" fmla="*/ 1245012 h 1404985"/>
                <a:gd name="connsiteX46" fmla="*/ 229527 w 1711022"/>
                <a:gd name="connsiteY46" fmla="*/ 1196325 h 1404985"/>
                <a:gd name="connsiteX47" fmla="*/ 208661 w 1711022"/>
                <a:gd name="connsiteY47" fmla="*/ 1189369 h 1404985"/>
                <a:gd name="connsiteX48" fmla="*/ 208661 w 1711022"/>
                <a:gd name="connsiteY48" fmla="*/ 1175458 h 1404985"/>
                <a:gd name="connsiteX49" fmla="*/ 173884 w 1711022"/>
                <a:gd name="connsiteY49" fmla="*/ 1168503 h 1404985"/>
                <a:gd name="connsiteX50" fmla="*/ 180840 w 1711022"/>
                <a:gd name="connsiteY50" fmla="*/ 1196325 h 1404985"/>
                <a:gd name="connsiteX51" fmla="*/ 166929 w 1711022"/>
                <a:gd name="connsiteY51" fmla="*/ 1210235 h 1404985"/>
                <a:gd name="connsiteX52" fmla="*/ 159974 w 1711022"/>
                <a:gd name="connsiteY52" fmla="*/ 1245012 h 1404985"/>
                <a:gd name="connsiteX53" fmla="*/ 187795 w 1711022"/>
                <a:gd name="connsiteY53" fmla="*/ 1258923 h 1404985"/>
                <a:gd name="connsiteX54" fmla="*/ 180840 w 1711022"/>
                <a:gd name="connsiteY54" fmla="*/ 1279789 h 1404985"/>
                <a:gd name="connsiteX55" fmla="*/ 222572 w 1711022"/>
                <a:gd name="connsiteY55" fmla="*/ 1321521 h 1404985"/>
                <a:gd name="connsiteX56" fmla="*/ 201706 w 1711022"/>
                <a:gd name="connsiteY56" fmla="*/ 1349343 h 1404985"/>
                <a:gd name="connsiteX57" fmla="*/ 153018 w 1711022"/>
                <a:gd name="connsiteY57" fmla="*/ 1342387 h 1404985"/>
                <a:gd name="connsiteX58" fmla="*/ 125197 w 1711022"/>
                <a:gd name="connsiteY58" fmla="*/ 1370209 h 1404985"/>
                <a:gd name="connsiteX59" fmla="*/ 132152 w 1711022"/>
                <a:gd name="connsiteY59" fmla="*/ 1391075 h 1404985"/>
                <a:gd name="connsiteX60" fmla="*/ 104331 w 1711022"/>
                <a:gd name="connsiteY60" fmla="*/ 1404986 h 1404985"/>
                <a:gd name="connsiteX61" fmla="*/ 90420 w 1711022"/>
                <a:gd name="connsiteY61" fmla="*/ 1363254 h 1404985"/>
                <a:gd name="connsiteX62" fmla="*/ 97375 w 1711022"/>
                <a:gd name="connsiteY62" fmla="*/ 1335432 h 1404985"/>
                <a:gd name="connsiteX63" fmla="*/ 62598 w 1711022"/>
                <a:gd name="connsiteY63" fmla="*/ 1314566 h 1404985"/>
                <a:gd name="connsiteX64" fmla="*/ 41732 w 1711022"/>
                <a:gd name="connsiteY64" fmla="*/ 1328477 h 1404985"/>
                <a:gd name="connsiteX65" fmla="*/ 27822 w 1711022"/>
                <a:gd name="connsiteY65" fmla="*/ 1307611 h 1404985"/>
                <a:gd name="connsiteX66" fmla="*/ 6955 w 1711022"/>
                <a:gd name="connsiteY66" fmla="*/ 1314566 h 1404985"/>
                <a:gd name="connsiteX67" fmla="*/ 0 w 1711022"/>
                <a:gd name="connsiteY67" fmla="*/ 1286744 h 1404985"/>
                <a:gd name="connsiteX68" fmla="*/ 13911 w 1711022"/>
                <a:gd name="connsiteY68" fmla="*/ 1217191 h 1404985"/>
                <a:gd name="connsiteX69" fmla="*/ 48688 w 1711022"/>
                <a:gd name="connsiteY69" fmla="*/ 1189369 h 1404985"/>
                <a:gd name="connsiteX70" fmla="*/ 62598 w 1711022"/>
                <a:gd name="connsiteY70" fmla="*/ 1126771 h 1404985"/>
                <a:gd name="connsiteX71" fmla="*/ 34777 w 1711022"/>
                <a:gd name="connsiteY71" fmla="*/ 1126771 h 1404985"/>
                <a:gd name="connsiteX72" fmla="*/ 27822 w 1711022"/>
                <a:gd name="connsiteY72" fmla="*/ 1112860 h 1404985"/>
                <a:gd name="connsiteX73" fmla="*/ 41732 w 1711022"/>
                <a:gd name="connsiteY73" fmla="*/ 1008529 h 1404985"/>
                <a:gd name="connsiteX74" fmla="*/ 20866 w 1711022"/>
                <a:gd name="connsiteY74" fmla="*/ 1008529 h 1404985"/>
                <a:gd name="connsiteX75" fmla="*/ 20866 w 1711022"/>
                <a:gd name="connsiteY75" fmla="*/ 994619 h 1404985"/>
                <a:gd name="connsiteX76" fmla="*/ 34777 w 1711022"/>
                <a:gd name="connsiteY76" fmla="*/ 973753 h 1404985"/>
                <a:gd name="connsiteX77" fmla="*/ 48688 w 1711022"/>
                <a:gd name="connsiteY77" fmla="*/ 973753 h 1404985"/>
                <a:gd name="connsiteX78" fmla="*/ 62598 w 1711022"/>
                <a:gd name="connsiteY78" fmla="*/ 890288 h 1404985"/>
                <a:gd name="connsiteX79" fmla="*/ 83465 w 1711022"/>
                <a:gd name="connsiteY79" fmla="*/ 862467 h 1404985"/>
                <a:gd name="connsiteX80" fmla="*/ 69554 w 1711022"/>
                <a:gd name="connsiteY80" fmla="*/ 827690 h 1404985"/>
                <a:gd name="connsiteX81" fmla="*/ 125197 w 1711022"/>
                <a:gd name="connsiteY81" fmla="*/ 813779 h 1404985"/>
                <a:gd name="connsiteX82" fmla="*/ 139108 w 1711022"/>
                <a:gd name="connsiteY82" fmla="*/ 772047 h 1404985"/>
                <a:gd name="connsiteX83" fmla="*/ 104331 w 1711022"/>
                <a:gd name="connsiteY83" fmla="*/ 730314 h 1404985"/>
                <a:gd name="connsiteX84" fmla="*/ 118241 w 1711022"/>
                <a:gd name="connsiteY84" fmla="*/ 716404 h 1404985"/>
                <a:gd name="connsiteX85" fmla="*/ 132152 w 1711022"/>
                <a:gd name="connsiteY85" fmla="*/ 716404 h 1404985"/>
                <a:gd name="connsiteX86" fmla="*/ 132152 w 1711022"/>
                <a:gd name="connsiteY86" fmla="*/ 730314 h 1404985"/>
                <a:gd name="connsiteX87" fmla="*/ 146063 w 1711022"/>
                <a:gd name="connsiteY87" fmla="*/ 737270 h 1404985"/>
                <a:gd name="connsiteX88" fmla="*/ 166929 w 1711022"/>
                <a:gd name="connsiteY88" fmla="*/ 723359 h 1404985"/>
                <a:gd name="connsiteX89" fmla="*/ 208661 w 1711022"/>
                <a:gd name="connsiteY89" fmla="*/ 730314 h 1404985"/>
                <a:gd name="connsiteX90" fmla="*/ 222572 w 1711022"/>
                <a:gd name="connsiteY90" fmla="*/ 702493 h 1404985"/>
                <a:gd name="connsiteX91" fmla="*/ 257349 w 1711022"/>
                <a:gd name="connsiteY91" fmla="*/ 688582 h 1404985"/>
                <a:gd name="connsiteX92" fmla="*/ 264304 w 1711022"/>
                <a:gd name="connsiteY92" fmla="*/ 653805 h 1404985"/>
                <a:gd name="connsiteX93" fmla="*/ 292126 w 1711022"/>
                <a:gd name="connsiteY93" fmla="*/ 646850 h 1404985"/>
                <a:gd name="connsiteX94" fmla="*/ 292126 w 1711022"/>
                <a:gd name="connsiteY94" fmla="*/ 625984 h 1404985"/>
                <a:gd name="connsiteX95" fmla="*/ 333858 w 1711022"/>
                <a:gd name="connsiteY95" fmla="*/ 563385 h 1404985"/>
                <a:gd name="connsiteX96" fmla="*/ 361680 w 1711022"/>
                <a:gd name="connsiteY96" fmla="*/ 563385 h 1404985"/>
                <a:gd name="connsiteX97" fmla="*/ 354724 w 1711022"/>
                <a:gd name="connsiteY97" fmla="*/ 535564 h 1404985"/>
                <a:gd name="connsiteX98" fmla="*/ 340813 w 1711022"/>
                <a:gd name="connsiteY98" fmla="*/ 542519 h 1404985"/>
                <a:gd name="connsiteX99" fmla="*/ 347769 w 1711022"/>
                <a:gd name="connsiteY99" fmla="*/ 500787 h 1404985"/>
                <a:gd name="connsiteX100" fmla="*/ 389501 w 1711022"/>
                <a:gd name="connsiteY100" fmla="*/ 521653 h 1404985"/>
                <a:gd name="connsiteX101" fmla="*/ 403412 w 1711022"/>
                <a:gd name="connsiteY101" fmla="*/ 584252 h 1404985"/>
                <a:gd name="connsiteX102" fmla="*/ 445144 w 1711022"/>
                <a:gd name="connsiteY102" fmla="*/ 570341 h 1404985"/>
                <a:gd name="connsiteX103" fmla="*/ 472966 w 1711022"/>
                <a:gd name="connsiteY103" fmla="*/ 577296 h 1404985"/>
                <a:gd name="connsiteX104" fmla="*/ 507742 w 1711022"/>
                <a:gd name="connsiteY104" fmla="*/ 619028 h 1404985"/>
                <a:gd name="connsiteX105" fmla="*/ 521653 w 1711022"/>
                <a:gd name="connsiteY105" fmla="*/ 619028 h 1404985"/>
                <a:gd name="connsiteX106" fmla="*/ 514698 w 1711022"/>
                <a:gd name="connsiteY106" fmla="*/ 591207 h 1404985"/>
                <a:gd name="connsiteX107" fmla="*/ 542519 w 1711022"/>
                <a:gd name="connsiteY107" fmla="*/ 584252 h 1404985"/>
                <a:gd name="connsiteX108" fmla="*/ 549475 w 1711022"/>
                <a:gd name="connsiteY108" fmla="*/ 570341 h 1404985"/>
                <a:gd name="connsiteX109" fmla="*/ 577296 w 1711022"/>
                <a:gd name="connsiteY109" fmla="*/ 570341 h 1404985"/>
                <a:gd name="connsiteX110" fmla="*/ 584252 w 1711022"/>
                <a:gd name="connsiteY110" fmla="*/ 549475 h 1404985"/>
                <a:gd name="connsiteX111" fmla="*/ 570341 w 1711022"/>
                <a:gd name="connsiteY111" fmla="*/ 542519 h 1404985"/>
                <a:gd name="connsiteX112" fmla="*/ 570341 w 1711022"/>
                <a:gd name="connsiteY112" fmla="*/ 514698 h 1404985"/>
                <a:gd name="connsiteX113" fmla="*/ 556430 w 1711022"/>
                <a:gd name="connsiteY113" fmla="*/ 507742 h 1404985"/>
                <a:gd name="connsiteX114" fmla="*/ 563385 w 1711022"/>
                <a:gd name="connsiteY114" fmla="*/ 479921 h 1404985"/>
                <a:gd name="connsiteX115" fmla="*/ 584252 w 1711022"/>
                <a:gd name="connsiteY115" fmla="*/ 466010 h 1404985"/>
                <a:gd name="connsiteX116" fmla="*/ 584252 w 1711022"/>
                <a:gd name="connsiteY116" fmla="*/ 445144 h 1404985"/>
                <a:gd name="connsiteX117" fmla="*/ 612073 w 1711022"/>
                <a:gd name="connsiteY117" fmla="*/ 452099 h 1404985"/>
                <a:gd name="connsiteX118" fmla="*/ 625984 w 1711022"/>
                <a:gd name="connsiteY118" fmla="*/ 479921 h 1404985"/>
                <a:gd name="connsiteX119" fmla="*/ 639895 w 1711022"/>
                <a:gd name="connsiteY119" fmla="*/ 479921 h 1404985"/>
                <a:gd name="connsiteX120" fmla="*/ 646850 w 1711022"/>
                <a:gd name="connsiteY120" fmla="*/ 466010 h 1404985"/>
                <a:gd name="connsiteX121" fmla="*/ 584252 w 1711022"/>
                <a:gd name="connsiteY121" fmla="*/ 417323 h 1404985"/>
                <a:gd name="connsiteX122" fmla="*/ 598162 w 1711022"/>
                <a:gd name="connsiteY122" fmla="*/ 368635 h 1404985"/>
                <a:gd name="connsiteX123" fmla="*/ 632939 w 1711022"/>
                <a:gd name="connsiteY123" fmla="*/ 326903 h 1404985"/>
                <a:gd name="connsiteX124" fmla="*/ 625984 w 1711022"/>
                <a:gd name="connsiteY124" fmla="*/ 312992 h 1404985"/>
                <a:gd name="connsiteX125" fmla="*/ 646850 w 1711022"/>
                <a:gd name="connsiteY125" fmla="*/ 299081 h 1404985"/>
                <a:gd name="connsiteX126" fmla="*/ 632939 w 1711022"/>
                <a:gd name="connsiteY126" fmla="*/ 264304 h 1404985"/>
                <a:gd name="connsiteX127" fmla="*/ 653805 w 1711022"/>
                <a:gd name="connsiteY127" fmla="*/ 215617 h 1404985"/>
                <a:gd name="connsiteX128" fmla="*/ 702493 w 1711022"/>
                <a:gd name="connsiteY128" fmla="*/ 194751 h 1404985"/>
                <a:gd name="connsiteX129" fmla="*/ 709448 w 1711022"/>
                <a:gd name="connsiteY129" fmla="*/ 166929 h 1404985"/>
                <a:gd name="connsiteX130" fmla="*/ 737270 w 1711022"/>
                <a:gd name="connsiteY130" fmla="*/ 139108 h 1404985"/>
                <a:gd name="connsiteX131" fmla="*/ 772047 w 1711022"/>
                <a:gd name="connsiteY131" fmla="*/ 132152 h 1404985"/>
                <a:gd name="connsiteX132" fmla="*/ 792913 w 1711022"/>
                <a:gd name="connsiteY132" fmla="*/ 166929 h 1404985"/>
                <a:gd name="connsiteX133" fmla="*/ 806824 w 1711022"/>
                <a:gd name="connsiteY133" fmla="*/ 159974 h 1404985"/>
                <a:gd name="connsiteX134" fmla="*/ 827690 w 1711022"/>
                <a:gd name="connsiteY134" fmla="*/ 139108 h 1404985"/>
                <a:gd name="connsiteX135" fmla="*/ 834645 w 1711022"/>
                <a:gd name="connsiteY135" fmla="*/ 90420 h 1404985"/>
                <a:gd name="connsiteX136" fmla="*/ 848556 w 1711022"/>
                <a:gd name="connsiteY136" fmla="*/ 69554 h 1404985"/>
                <a:gd name="connsiteX137" fmla="*/ 848556 w 1711022"/>
                <a:gd name="connsiteY137" fmla="*/ 20866 h 1404985"/>
                <a:gd name="connsiteX138" fmla="*/ 883333 w 1711022"/>
                <a:gd name="connsiteY138" fmla="*/ 13911 h 1404985"/>
                <a:gd name="connsiteX139" fmla="*/ 883333 w 1711022"/>
                <a:gd name="connsiteY139" fmla="*/ 0 h 1404985"/>
                <a:gd name="connsiteX140" fmla="*/ 980708 w 1711022"/>
                <a:gd name="connsiteY140" fmla="*/ 6955 h 1404985"/>
                <a:gd name="connsiteX141" fmla="*/ 980708 w 1711022"/>
                <a:gd name="connsiteY141" fmla="*/ 34777 h 1404985"/>
                <a:gd name="connsiteX142" fmla="*/ 959842 w 1711022"/>
                <a:gd name="connsiteY142" fmla="*/ 55643 h 1404985"/>
                <a:gd name="connsiteX143" fmla="*/ 966797 w 1711022"/>
                <a:gd name="connsiteY143" fmla="*/ 90420 h 1404985"/>
                <a:gd name="connsiteX144" fmla="*/ 1008529 w 1711022"/>
                <a:gd name="connsiteY144" fmla="*/ 97375 h 1404985"/>
                <a:gd name="connsiteX145" fmla="*/ 994619 w 1711022"/>
                <a:gd name="connsiteY145" fmla="*/ 132152 h 1404985"/>
                <a:gd name="connsiteX146" fmla="*/ 1036351 w 1711022"/>
                <a:gd name="connsiteY146" fmla="*/ 159974 h 1404985"/>
                <a:gd name="connsiteX147" fmla="*/ 1036351 w 1711022"/>
                <a:gd name="connsiteY147" fmla="*/ 215617 h 1404985"/>
                <a:gd name="connsiteX148" fmla="*/ 1015485 w 1711022"/>
                <a:gd name="connsiteY148" fmla="*/ 243438 h 1404985"/>
                <a:gd name="connsiteX149" fmla="*/ 1064172 w 1711022"/>
                <a:gd name="connsiteY149" fmla="*/ 292126 h 1404985"/>
                <a:gd name="connsiteX150" fmla="*/ 1064172 w 1711022"/>
                <a:gd name="connsiteY150" fmla="*/ 312992 h 1404985"/>
                <a:gd name="connsiteX151" fmla="*/ 1105905 w 1711022"/>
                <a:gd name="connsiteY151" fmla="*/ 354724 h 1404985"/>
                <a:gd name="connsiteX152" fmla="*/ 1091994 w 1711022"/>
                <a:gd name="connsiteY152" fmla="*/ 354724 h 1404985"/>
                <a:gd name="connsiteX153" fmla="*/ 1091994 w 1711022"/>
                <a:gd name="connsiteY153" fmla="*/ 368635 h 1404985"/>
                <a:gd name="connsiteX154" fmla="*/ 1133726 w 1711022"/>
                <a:gd name="connsiteY154" fmla="*/ 382546 h 1404985"/>
                <a:gd name="connsiteX155" fmla="*/ 1154592 w 1711022"/>
                <a:gd name="connsiteY155" fmla="*/ 375590 h 1404985"/>
                <a:gd name="connsiteX156" fmla="*/ 1147637 w 1711022"/>
                <a:gd name="connsiteY156" fmla="*/ 361680 h 1404985"/>
                <a:gd name="connsiteX157" fmla="*/ 1161548 w 1711022"/>
                <a:gd name="connsiteY157" fmla="*/ 354724 h 1404985"/>
                <a:gd name="connsiteX158" fmla="*/ 1182414 w 1711022"/>
                <a:gd name="connsiteY158" fmla="*/ 361680 h 1404985"/>
                <a:gd name="connsiteX159" fmla="*/ 1175458 w 1711022"/>
                <a:gd name="connsiteY159" fmla="*/ 368635 h 1404985"/>
                <a:gd name="connsiteX160" fmla="*/ 1189369 w 1711022"/>
                <a:gd name="connsiteY160" fmla="*/ 375590 h 1404985"/>
                <a:gd name="connsiteX161" fmla="*/ 1196325 w 1711022"/>
                <a:gd name="connsiteY161" fmla="*/ 361680 h 1404985"/>
                <a:gd name="connsiteX162" fmla="*/ 1238057 w 1711022"/>
                <a:gd name="connsiteY162" fmla="*/ 361680 h 1404985"/>
                <a:gd name="connsiteX163" fmla="*/ 1251968 w 1711022"/>
                <a:gd name="connsiteY163" fmla="*/ 326903 h 1404985"/>
                <a:gd name="connsiteX164" fmla="*/ 1293700 w 1711022"/>
                <a:gd name="connsiteY164" fmla="*/ 299081 h 1404985"/>
                <a:gd name="connsiteX165" fmla="*/ 1342387 w 1711022"/>
                <a:gd name="connsiteY165" fmla="*/ 340813 h 1404985"/>
                <a:gd name="connsiteX166" fmla="*/ 1363254 w 1711022"/>
                <a:gd name="connsiteY166" fmla="*/ 306037 h 1404985"/>
                <a:gd name="connsiteX167" fmla="*/ 1384120 w 1711022"/>
                <a:gd name="connsiteY167" fmla="*/ 299081 h 1404985"/>
                <a:gd name="connsiteX168" fmla="*/ 1391075 w 1711022"/>
                <a:gd name="connsiteY168" fmla="*/ 278215 h 1404985"/>
                <a:gd name="connsiteX169" fmla="*/ 1411941 w 1711022"/>
                <a:gd name="connsiteY169" fmla="*/ 285170 h 1404985"/>
                <a:gd name="connsiteX170" fmla="*/ 1418897 w 1711022"/>
                <a:gd name="connsiteY170" fmla="*/ 257349 h 1404985"/>
                <a:gd name="connsiteX171" fmla="*/ 1488450 w 1711022"/>
                <a:gd name="connsiteY171" fmla="*/ 257349 h 1404985"/>
                <a:gd name="connsiteX172" fmla="*/ 1523227 w 1711022"/>
                <a:gd name="connsiteY172" fmla="*/ 236483 h 1404985"/>
                <a:gd name="connsiteX173" fmla="*/ 1544093 w 1711022"/>
                <a:gd name="connsiteY173" fmla="*/ 285170 h 1404985"/>
                <a:gd name="connsiteX174" fmla="*/ 1578870 w 1711022"/>
                <a:gd name="connsiteY174" fmla="*/ 285170 h 1404985"/>
                <a:gd name="connsiteX175" fmla="*/ 1578870 w 1711022"/>
                <a:gd name="connsiteY175" fmla="*/ 271260 h 1404985"/>
                <a:gd name="connsiteX176" fmla="*/ 1613647 w 1711022"/>
                <a:gd name="connsiteY176" fmla="*/ 292126 h 1404985"/>
                <a:gd name="connsiteX177" fmla="*/ 1606692 w 1711022"/>
                <a:gd name="connsiteY177" fmla="*/ 312992 h 1404985"/>
                <a:gd name="connsiteX178" fmla="*/ 1620602 w 1711022"/>
                <a:gd name="connsiteY178" fmla="*/ 340813 h 1404985"/>
                <a:gd name="connsiteX179" fmla="*/ 1655379 w 1711022"/>
                <a:gd name="connsiteY179" fmla="*/ 375590 h 1404985"/>
                <a:gd name="connsiteX180" fmla="*/ 1662335 w 1711022"/>
                <a:gd name="connsiteY180" fmla="*/ 403412 h 1404985"/>
                <a:gd name="connsiteX181" fmla="*/ 1683201 w 1711022"/>
                <a:gd name="connsiteY181" fmla="*/ 417323 h 1404985"/>
                <a:gd name="connsiteX182" fmla="*/ 1655379 w 1711022"/>
                <a:gd name="connsiteY182" fmla="*/ 424278 h 1404985"/>
                <a:gd name="connsiteX183" fmla="*/ 1655379 w 1711022"/>
                <a:gd name="connsiteY183" fmla="*/ 438189 h 1404985"/>
                <a:gd name="connsiteX184" fmla="*/ 1669290 w 1711022"/>
                <a:gd name="connsiteY184" fmla="*/ 445144 h 1404985"/>
                <a:gd name="connsiteX185" fmla="*/ 1655379 w 1711022"/>
                <a:gd name="connsiteY185" fmla="*/ 466010 h 1404985"/>
                <a:gd name="connsiteX186" fmla="*/ 1676245 w 1711022"/>
                <a:gd name="connsiteY186" fmla="*/ 507742 h 1404985"/>
                <a:gd name="connsiteX187" fmla="*/ 1711022 w 1711022"/>
                <a:gd name="connsiteY187" fmla="*/ 535564 h 1404985"/>
                <a:gd name="connsiteX188" fmla="*/ 1655379 w 1711022"/>
                <a:gd name="connsiteY188" fmla="*/ 577296 h 1404985"/>
                <a:gd name="connsiteX189" fmla="*/ 1648424 w 1711022"/>
                <a:gd name="connsiteY189" fmla="*/ 598162 h 1404985"/>
                <a:gd name="connsiteX190" fmla="*/ 1551049 w 1711022"/>
                <a:gd name="connsiteY190" fmla="*/ 584252 h 1404985"/>
                <a:gd name="connsiteX191" fmla="*/ 1551049 w 1711022"/>
                <a:gd name="connsiteY191" fmla="*/ 619028 h 1404985"/>
                <a:gd name="connsiteX192" fmla="*/ 1564959 w 1711022"/>
                <a:gd name="connsiteY192" fmla="*/ 639895 h 1404985"/>
                <a:gd name="connsiteX193" fmla="*/ 1530183 w 1711022"/>
                <a:gd name="connsiteY193" fmla="*/ 646850 h 1404985"/>
                <a:gd name="connsiteX194" fmla="*/ 1544093 w 1711022"/>
                <a:gd name="connsiteY194" fmla="*/ 653805 h 1404985"/>
                <a:gd name="connsiteX195" fmla="*/ 1544093 w 1711022"/>
                <a:gd name="connsiteY195" fmla="*/ 695538 h 1404985"/>
                <a:gd name="connsiteX196" fmla="*/ 1530183 w 1711022"/>
                <a:gd name="connsiteY196" fmla="*/ 695538 h 1404985"/>
                <a:gd name="connsiteX197" fmla="*/ 1502361 w 1711022"/>
                <a:gd name="connsiteY197" fmla="*/ 772047 h 1404985"/>
                <a:gd name="connsiteX198" fmla="*/ 1460629 w 1711022"/>
                <a:gd name="connsiteY198" fmla="*/ 758136 h 1404985"/>
                <a:gd name="connsiteX199" fmla="*/ 1411941 w 1711022"/>
                <a:gd name="connsiteY199" fmla="*/ 758136 h 1404985"/>
                <a:gd name="connsiteX200" fmla="*/ 1404986 w 1711022"/>
                <a:gd name="connsiteY200" fmla="*/ 799868 h 1404985"/>
                <a:gd name="connsiteX201" fmla="*/ 1370209 w 1711022"/>
                <a:gd name="connsiteY201" fmla="*/ 806824 h 1404985"/>
                <a:gd name="connsiteX202" fmla="*/ 1356298 w 1711022"/>
                <a:gd name="connsiteY202" fmla="*/ 820734 h 1404985"/>
                <a:gd name="connsiteX203" fmla="*/ 1328477 w 1711022"/>
                <a:gd name="connsiteY203" fmla="*/ 820734 h 1404985"/>
                <a:gd name="connsiteX204" fmla="*/ 1342387 w 1711022"/>
                <a:gd name="connsiteY204" fmla="*/ 855511 h 1404985"/>
                <a:gd name="connsiteX205" fmla="*/ 1391075 w 1711022"/>
                <a:gd name="connsiteY205" fmla="*/ 855511 h 1404985"/>
                <a:gd name="connsiteX206" fmla="*/ 1391075 w 1711022"/>
                <a:gd name="connsiteY206" fmla="*/ 883333 h 1404985"/>
                <a:gd name="connsiteX207" fmla="*/ 1418897 w 1711022"/>
                <a:gd name="connsiteY207" fmla="*/ 883333 h 1404985"/>
                <a:gd name="connsiteX208" fmla="*/ 1391075 w 1711022"/>
                <a:gd name="connsiteY208" fmla="*/ 925065 h 1404985"/>
                <a:gd name="connsiteX209" fmla="*/ 1398030 w 1711022"/>
                <a:gd name="connsiteY209" fmla="*/ 938976 h 1404985"/>
                <a:gd name="connsiteX210" fmla="*/ 1432807 w 1711022"/>
                <a:gd name="connsiteY210" fmla="*/ 932020 h 1404985"/>
                <a:gd name="connsiteX211" fmla="*/ 1432807 w 1711022"/>
                <a:gd name="connsiteY211" fmla="*/ 945931 h 1404985"/>
                <a:gd name="connsiteX212" fmla="*/ 1446718 w 1711022"/>
                <a:gd name="connsiteY212" fmla="*/ 945931 h 1404985"/>
                <a:gd name="connsiteX213" fmla="*/ 1432807 w 1711022"/>
                <a:gd name="connsiteY213" fmla="*/ 973753 h 1404985"/>
                <a:gd name="connsiteX214" fmla="*/ 1411941 w 1711022"/>
                <a:gd name="connsiteY214" fmla="*/ 973753 h 1404985"/>
                <a:gd name="connsiteX215" fmla="*/ 1398030 w 1711022"/>
                <a:gd name="connsiteY215" fmla="*/ 987663 h 1404985"/>
                <a:gd name="connsiteX216" fmla="*/ 1398030 w 1711022"/>
                <a:gd name="connsiteY216" fmla="*/ 1015485 h 1404985"/>
                <a:gd name="connsiteX217" fmla="*/ 1425852 w 1711022"/>
                <a:gd name="connsiteY217" fmla="*/ 1029396 h 1404985"/>
                <a:gd name="connsiteX218" fmla="*/ 1384120 w 1711022"/>
                <a:gd name="connsiteY218" fmla="*/ 1064172 h 1404985"/>
                <a:gd name="connsiteX219" fmla="*/ 1356298 w 1711022"/>
                <a:gd name="connsiteY219" fmla="*/ 1050262 h 1404985"/>
                <a:gd name="connsiteX220" fmla="*/ 1300655 w 1711022"/>
                <a:gd name="connsiteY220" fmla="*/ 1085039 h 1404985"/>
                <a:gd name="connsiteX221" fmla="*/ 1251968 w 1711022"/>
                <a:gd name="connsiteY221" fmla="*/ 1091994 h 1404985"/>
                <a:gd name="connsiteX222" fmla="*/ 1238057 w 1711022"/>
                <a:gd name="connsiteY222" fmla="*/ 1105905 h 1404985"/>
                <a:gd name="connsiteX223" fmla="*/ 1251968 w 1711022"/>
                <a:gd name="connsiteY223" fmla="*/ 1119815 h 1404985"/>
                <a:gd name="connsiteX224" fmla="*/ 1217191 w 1711022"/>
                <a:gd name="connsiteY224" fmla="*/ 1140682 h 1404985"/>
                <a:gd name="connsiteX225" fmla="*/ 1203280 w 1711022"/>
                <a:gd name="connsiteY225" fmla="*/ 1168503 h 1404985"/>
                <a:gd name="connsiteX226" fmla="*/ 1154592 w 1711022"/>
                <a:gd name="connsiteY226" fmla="*/ 1168503 h 1404985"/>
                <a:gd name="connsiteX227" fmla="*/ 1140682 w 1711022"/>
                <a:gd name="connsiteY227" fmla="*/ 1154592 h 1404985"/>
                <a:gd name="connsiteX228" fmla="*/ 1161548 w 1711022"/>
                <a:gd name="connsiteY228" fmla="*/ 1091994 h 1404985"/>
                <a:gd name="connsiteX229" fmla="*/ 1210235 w 1711022"/>
                <a:gd name="connsiteY229" fmla="*/ 1057217 h 1404985"/>
                <a:gd name="connsiteX230" fmla="*/ 1245012 w 1711022"/>
                <a:gd name="connsiteY230" fmla="*/ 1057217 h 1404985"/>
                <a:gd name="connsiteX231" fmla="*/ 1251968 w 1711022"/>
                <a:gd name="connsiteY231" fmla="*/ 1071128 h 1404985"/>
                <a:gd name="connsiteX232" fmla="*/ 1258923 w 1711022"/>
                <a:gd name="connsiteY232" fmla="*/ 1029396 h 1404985"/>
                <a:gd name="connsiteX233" fmla="*/ 1272834 w 1711022"/>
                <a:gd name="connsiteY233" fmla="*/ 1029396 h 1404985"/>
                <a:gd name="connsiteX234" fmla="*/ 1272834 w 1711022"/>
                <a:gd name="connsiteY234" fmla="*/ 987663 h 1404985"/>
                <a:gd name="connsiteX235" fmla="*/ 1356298 w 1711022"/>
                <a:gd name="connsiteY235" fmla="*/ 904199 h 1404985"/>
                <a:gd name="connsiteX236" fmla="*/ 1245012 w 1711022"/>
                <a:gd name="connsiteY236" fmla="*/ 897243 h 1404985"/>
                <a:gd name="connsiteX237" fmla="*/ 1231101 w 1711022"/>
                <a:gd name="connsiteY237" fmla="*/ 911154 h 1404985"/>
                <a:gd name="connsiteX238" fmla="*/ 1245012 w 1711022"/>
                <a:gd name="connsiteY238" fmla="*/ 932020 h 1404985"/>
                <a:gd name="connsiteX239" fmla="*/ 1203280 w 1711022"/>
                <a:gd name="connsiteY239" fmla="*/ 987663 h 1404985"/>
                <a:gd name="connsiteX240" fmla="*/ 1217191 w 1711022"/>
                <a:gd name="connsiteY240" fmla="*/ 1015485 h 1404985"/>
                <a:gd name="connsiteX241" fmla="*/ 1182414 w 1711022"/>
                <a:gd name="connsiteY241" fmla="*/ 1036351 h 1404985"/>
                <a:gd name="connsiteX242" fmla="*/ 1161548 w 1711022"/>
                <a:gd name="connsiteY242" fmla="*/ 994619 h 1404985"/>
                <a:gd name="connsiteX243" fmla="*/ 1036351 w 1711022"/>
                <a:gd name="connsiteY243" fmla="*/ 994619 h 1404985"/>
                <a:gd name="connsiteX244" fmla="*/ 987663 w 1711022"/>
                <a:gd name="connsiteY244" fmla="*/ 938976 h 1404985"/>
                <a:gd name="connsiteX245" fmla="*/ 987663 w 1711022"/>
                <a:gd name="connsiteY245" fmla="*/ 980708 h 1404985"/>
                <a:gd name="connsiteX246" fmla="*/ 966797 w 1711022"/>
                <a:gd name="connsiteY246" fmla="*/ 980708 h 1404985"/>
                <a:gd name="connsiteX247" fmla="*/ 973753 w 1711022"/>
                <a:gd name="connsiteY247" fmla="*/ 994619 h 1404985"/>
                <a:gd name="connsiteX248" fmla="*/ 952886 w 1711022"/>
                <a:gd name="connsiteY248" fmla="*/ 1029396 h 1404985"/>
                <a:gd name="connsiteX249" fmla="*/ 918110 w 1711022"/>
                <a:gd name="connsiteY249" fmla="*/ 1057217 h 1404985"/>
                <a:gd name="connsiteX250" fmla="*/ 945931 w 1711022"/>
                <a:gd name="connsiteY250" fmla="*/ 1085039 h 1404985"/>
                <a:gd name="connsiteX251" fmla="*/ 1001574 w 1711022"/>
                <a:gd name="connsiteY251" fmla="*/ 1064172 h 1404985"/>
                <a:gd name="connsiteX252" fmla="*/ 1050262 w 1711022"/>
                <a:gd name="connsiteY252" fmla="*/ 1064172 h 1404985"/>
                <a:gd name="connsiteX253" fmla="*/ 1105905 w 1711022"/>
                <a:gd name="connsiteY253" fmla="*/ 1098949 h 1404985"/>
                <a:gd name="connsiteX254" fmla="*/ 1119815 w 1711022"/>
                <a:gd name="connsiteY254" fmla="*/ 1126771 h 140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1711022" h="1404985">
                  <a:moveTo>
                    <a:pt x="1119815" y="1133726"/>
                  </a:moveTo>
                  <a:lnTo>
                    <a:pt x="1098949" y="1112860"/>
                  </a:lnTo>
                  <a:lnTo>
                    <a:pt x="1064172" y="1105905"/>
                  </a:lnTo>
                  <a:lnTo>
                    <a:pt x="1071128" y="1112860"/>
                  </a:lnTo>
                  <a:lnTo>
                    <a:pt x="1057217" y="1119815"/>
                  </a:lnTo>
                  <a:lnTo>
                    <a:pt x="1015485" y="1119815"/>
                  </a:lnTo>
                  <a:lnTo>
                    <a:pt x="1008529" y="1140682"/>
                  </a:lnTo>
                  <a:lnTo>
                    <a:pt x="959842" y="1161548"/>
                  </a:lnTo>
                  <a:lnTo>
                    <a:pt x="883333" y="1119815"/>
                  </a:lnTo>
                  <a:lnTo>
                    <a:pt x="848556" y="1057217"/>
                  </a:lnTo>
                  <a:lnTo>
                    <a:pt x="779002" y="1057217"/>
                  </a:lnTo>
                  <a:lnTo>
                    <a:pt x="765091" y="1043306"/>
                  </a:lnTo>
                  <a:lnTo>
                    <a:pt x="758136" y="1050262"/>
                  </a:lnTo>
                  <a:lnTo>
                    <a:pt x="772047" y="1057217"/>
                  </a:lnTo>
                  <a:lnTo>
                    <a:pt x="751181" y="1057217"/>
                  </a:lnTo>
                  <a:lnTo>
                    <a:pt x="737270" y="1078083"/>
                  </a:lnTo>
                  <a:lnTo>
                    <a:pt x="709448" y="1085039"/>
                  </a:lnTo>
                  <a:lnTo>
                    <a:pt x="716404" y="1091994"/>
                  </a:lnTo>
                  <a:lnTo>
                    <a:pt x="681627" y="1105905"/>
                  </a:lnTo>
                  <a:lnTo>
                    <a:pt x="688582" y="1091994"/>
                  </a:lnTo>
                  <a:lnTo>
                    <a:pt x="667716" y="1091994"/>
                  </a:lnTo>
                  <a:lnTo>
                    <a:pt x="653805" y="1112860"/>
                  </a:lnTo>
                  <a:lnTo>
                    <a:pt x="653805" y="1147637"/>
                  </a:lnTo>
                  <a:lnTo>
                    <a:pt x="625984" y="1133726"/>
                  </a:lnTo>
                  <a:lnTo>
                    <a:pt x="605118" y="1154592"/>
                  </a:lnTo>
                  <a:lnTo>
                    <a:pt x="577296" y="1112860"/>
                  </a:lnTo>
                  <a:lnTo>
                    <a:pt x="542519" y="1140682"/>
                  </a:lnTo>
                  <a:lnTo>
                    <a:pt x="507742" y="1140682"/>
                  </a:lnTo>
                  <a:lnTo>
                    <a:pt x="493832" y="1105905"/>
                  </a:lnTo>
                  <a:lnTo>
                    <a:pt x="466010" y="1112860"/>
                  </a:lnTo>
                  <a:lnTo>
                    <a:pt x="459055" y="1098949"/>
                  </a:lnTo>
                  <a:lnTo>
                    <a:pt x="472966" y="1091994"/>
                  </a:lnTo>
                  <a:lnTo>
                    <a:pt x="452099" y="1078083"/>
                  </a:lnTo>
                  <a:lnTo>
                    <a:pt x="417323" y="1091994"/>
                  </a:lnTo>
                  <a:lnTo>
                    <a:pt x="410367" y="1126771"/>
                  </a:lnTo>
                  <a:lnTo>
                    <a:pt x="396456" y="1126771"/>
                  </a:lnTo>
                  <a:lnTo>
                    <a:pt x="396456" y="1154592"/>
                  </a:lnTo>
                  <a:lnTo>
                    <a:pt x="361680" y="1154592"/>
                  </a:lnTo>
                  <a:lnTo>
                    <a:pt x="347769" y="1175458"/>
                  </a:lnTo>
                  <a:lnTo>
                    <a:pt x="347769" y="1189369"/>
                  </a:lnTo>
                  <a:lnTo>
                    <a:pt x="361680" y="1196325"/>
                  </a:lnTo>
                  <a:lnTo>
                    <a:pt x="347769" y="1217191"/>
                  </a:lnTo>
                  <a:lnTo>
                    <a:pt x="319947" y="1203280"/>
                  </a:lnTo>
                  <a:lnTo>
                    <a:pt x="285170" y="1217191"/>
                  </a:lnTo>
                  <a:lnTo>
                    <a:pt x="250394" y="1251968"/>
                  </a:lnTo>
                  <a:lnTo>
                    <a:pt x="229527" y="1245012"/>
                  </a:lnTo>
                  <a:lnTo>
                    <a:pt x="229527" y="1196325"/>
                  </a:lnTo>
                  <a:lnTo>
                    <a:pt x="208661" y="1189369"/>
                  </a:lnTo>
                  <a:lnTo>
                    <a:pt x="208661" y="1175458"/>
                  </a:lnTo>
                  <a:lnTo>
                    <a:pt x="173884" y="1168503"/>
                  </a:lnTo>
                  <a:lnTo>
                    <a:pt x="180840" y="1196325"/>
                  </a:lnTo>
                  <a:lnTo>
                    <a:pt x="166929" y="1210235"/>
                  </a:lnTo>
                  <a:lnTo>
                    <a:pt x="159974" y="1245012"/>
                  </a:lnTo>
                  <a:lnTo>
                    <a:pt x="187795" y="1258923"/>
                  </a:lnTo>
                  <a:lnTo>
                    <a:pt x="180840" y="1279789"/>
                  </a:lnTo>
                  <a:lnTo>
                    <a:pt x="222572" y="1321521"/>
                  </a:lnTo>
                  <a:lnTo>
                    <a:pt x="201706" y="1349343"/>
                  </a:lnTo>
                  <a:lnTo>
                    <a:pt x="153018" y="1342387"/>
                  </a:lnTo>
                  <a:lnTo>
                    <a:pt x="125197" y="1370209"/>
                  </a:lnTo>
                  <a:lnTo>
                    <a:pt x="132152" y="1391075"/>
                  </a:lnTo>
                  <a:lnTo>
                    <a:pt x="104331" y="1404986"/>
                  </a:lnTo>
                  <a:lnTo>
                    <a:pt x="90420" y="1363254"/>
                  </a:lnTo>
                  <a:lnTo>
                    <a:pt x="97375" y="1335432"/>
                  </a:lnTo>
                  <a:lnTo>
                    <a:pt x="62598" y="1314566"/>
                  </a:lnTo>
                  <a:lnTo>
                    <a:pt x="41732" y="1328477"/>
                  </a:lnTo>
                  <a:lnTo>
                    <a:pt x="27822" y="1307611"/>
                  </a:lnTo>
                  <a:lnTo>
                    <a:pt x="6955" y="1314566"/>
                  </a:lnTo>
                  <a:lnTo>
                    <a:pt x="0" y="1286744"/>
                  </a:lnTo>
                  <a:lnTo>
                    <a:pt x="13911" y="1217191"/>
                  </a:lnTo>
                  <a:lnTo>
                    <a:pt x="48688" y="1189369"/>
                  </a:lnTo>
                  <a:lnTo>
                    <a:pt x="62598" y="1126771"/>
                  </a:lnTo>
                  <a:lnTo>
                    <a:pt x="34777" y="1126771"/>
                  </a:lnTo>
                  <a:lnTo>
                    <a:pt x="27822" y="1112860"/>
                  </a:lnTo>
                  <a:lnTo>
                    <a:pt x="41732" y="1008529"/>
                  </a:lnTo>
                  <a:lnTo>
                    <a:pt x="20866" y="1008529"/>
                  </a:lnTo>
                  <a:lnTo>
                    <a:pt x="20866" y="994619"/>
                  </a:lnTo>
                  <a:lnTo>
                    <a:pt x="34777" y="973753"/>
                  </a:lnTo>
                  <a:lnTo>
                    <a:pt x="48688" y="973753"/>
                  </a:lnTo>
                  <a:lnTo>
                    <a:pt x="62598" y="890288"/>
                  </a:lnTo>
                  <a:lnTo>
                    <a:pt x="83465" y="862467"/>
                  </a:lnTo>
                  <a:lnTo>
                    <a:pt x="69554" y="827690"/>
                  </a:lnTo>
                  <a:lnTo>
                    <a:pt x="125197" y="813779"/>
                  </a:lnTo>
                  <a:lnTo>
                    <a:pt x="139108" y="772047"/>
                  </a:lnTo>
                  <a:lnTo>
                    <a:pt x="104331" y="730314"/>
                  </a:lnTo>
                  <a:lnTo>
                    <a:pt x="118241" y="716404"/>
                  </a:lnTo>
                  <a:lnTo>
                    <a:pt x="132152" y="716404"/>
                  </a:lnTo>
                  <a:lnTo>
                    <a:pt x="132152" y="730314"/>
                  </a:lnTo>
                  <a:lnTo>
                    <a:pt x="146063" y="737270"/>
                  </a:lnTo>
                  <a:lnTo>
                    <a:pt x="166929" y="723359"/>
                  </a:lnTo>
                  <a:lnTo>
                    <a:pt x="208661" y="730314"/>
                  </a:lnTo>
                  <a:lnTo>
                    <a:pt x="222572" y="702493"/>
                  </a:lnTo>
                  <a:lnTo>
                    <a:pt x="257349" y="688582"/>
                  </a:lnTo>
                  <a:lnTo>
                    <a:pt x="264304" y="653805"/>
                  </a:lnTo>
                  <a:lnTo>
                    <a:pt x="292126" y="646850"/>
                  </a:lnTo>
                  <a:lnTo>
                    <a:pt x="292126" y="625984"/>
                  </a:lnTo>
                  <a:lnTo>
                    <a:pt x="333858" y="563385"/>
                  </a:lnTo>
                  <a:lnTo>
                    <a:pt x="361680" y="563385"/>
                  </a:lnTo>
                  <a:lnTo>
                    <a:pt x="354724" y="535564"/>
                  </a:lnTo>
                  <a:lnTo>
                    <a:pt x="340813" y="542519"/>
                  </a:lnTo>
                  <a:lnTo>
                    <a:pt x="347769" y="500787"/>
                  </a:lnTo>
                  <a:lnTo>
                    <a:pt x="389501" y="521653"/>
                  </a:lnTo>
                  <a:lnTo>
                    <a:pt x="403412" y="584252"/>
                  </a:lnTo>
                  <a:lnTo>
                    <a:pt x="445144" y="570341"/>
                  </a:lnTo>
                  <a:lnTo>
                    <a:pt x="472966" y="577296"/>
                  </a:lnTo>
                  <a:lnTo>
                    <a:pt x="507742" y="619028"/>
                  </a:lnTo>
                  <a:lnTo>
                    <a:pt x="521653" y="619028"/>
                  </a:lnTo>
                  <a:lnTo>
                    <a:pt x="514698" y="591207"/>
                  </a:lnTo>
                  <a:lnTo>
                    <a:pt x="542519" y="584252"/>
                  </a:lnTo>
                  <a:lnTo>
                    <a:pt x="549475" y="570341"/>
                  </a:lnTo>
                  <a:lnTo>
                    <a:pt x="577296" y="570341"/>
                  </a:lnTo>
                  <a:lnTo>
                    <a:pt x="584252" y="549475"/>
                  </a:lnTo>
                  <a:lnTo>
                    <a:pt x="570341" y="542519"/>
                  </a:lnTo>
                  <a:lnTo>
                    <a:pt x="570341" y="514698"/>
                  </a:lnTo>
                  <a:lnTo>
                    <a:pt x="556430" y="507742"/>
                  </a:lnTo>
                  <a:lnTo>
                    <a:pt x="563385" y="479921"/>
                  </a:lnTo>
                  <a:lnTo>
                    <a:pt x="584252" y="466010"/>
                  </a:lnTo>
                  <a:lnTo>
                    <a:pt x="584252" y="445144"/>
                  </a:lnTo>
                  <a:lnTo>
                    <a:pt x="612073" y="452099"/>
                  </a:lnTo>
                  <a:lnTo>
                    <a:pt x="625984" y="479921"/>
                  </a:lnTo>
                  <a:lnTo>
                    <a:pt x="639895" y="479921"/>
                  </a:lnTo>
                  <a:lnTo>
                    <a:pt x="646850" y="466010"/>
                  </a:lnTo>
                  <a:lnTo>
                    <a:pt x="584252" y="417323"/>
                  </a:lnTo>
                  <a:lnTo>
                    <a:pt x="598162" y="368635"/>
                  </a:lnTo>
                  <a:lnTo>
                    <a:pt x="632939" y="326903"/>
                  </a:lnTo>
                  <a:lnTo>
                    <a:pt x="625984" y="312992"/>
                  </a:lnTo>
                  <a:lnTo>
                    <a:pt x="646850" y="299081"/>
                  </a:lnTo>
                  <a:lnTo>
                    <a:pt x="632939" y="264304"/>
                  </a:lnTo>
                  <a:lnTo>
                    <a:pt x="653805" y="215617"/>
                  </a:lnTo>
                  <a:lnTo>
                    <a:pt x="702493" y="194751"/>
                  </a:lnTo>
                  <a:lnTo>
                    <a:pt x="709448" y="166929"/>
                  </a:lnTo>
                  <a:lnTo>
                    <a:pt x="737270" y="139108"/>
                  </a:lnTo>
                  <a:lnTo>
                    <a:pt x="772047" y="132152"/>
                  </a:lnTo>
                  <a:lnTo>
                    <a:pt x="792913" y="166929"/>
                  </a:lnTo>
                  <a:lnTo>
                    <a:pt x="806824" y="159974"/>
                  </a:lnTo>
                  <a:lnTo>
                    <a:pt x="827690" y="139108"/>
                  </a:lnTo>
                  <a:lnTo>
                    <a:pt x="834645" y="90420"/>
                  </a:lnTo>
                  <a:lnTo>
                    <a:pt x="848556" y="69554"/>
                  </a:lnTo>
                  <a:lnTo>
                    <a:pt x="848556" y="20866"/>
                  </a:lnTo>
                  <a:lnTo>
                    <a:pt x="883333" y="13911"/>
                  </a:lnTo>
                  <a:lnTo>
                    <a:pt x="883333" y="0"/>
                  </a:lnTo>
                  <a:lnTo>
                    <a:pt x="980708" y="6955"/>
                  </a:lnTo>
                  <a:lnTo>
                    <a:pt x="980708" y="34777"/>
                  </a:lnTo>
                  <a:lnTo>
                    <a:pt x="959842" y="55643"/>
                  </a:lnTo>
                  <a:lnTo>
                    <a:pt x="966797" y="90420"/>
                  </a:lnTo>
                  <a:lnTo>
                    <a:pt x="1008529" y="97375"/>
                  </a:lnTo>
                  <a:lnTo>
                    <a:pt x="994619" y="132152"/>
                  </a:lnTo>
                  <a:lnTo>
                    <a:pt x="1036351" y="159974"/>
                  </a:lnTo>
                  <a:lnTo>
                    <a:pt x="1036351" y="215617"/>
                  </a:lnTo>
                  <a:lnTo>
                    <a:pt x="1015485" y="243438"/>
                  </a:lnTo>
                  <a:lnTo>
                    <a:pt x="1064172" y="292126"/>
                  </a:lnTo>
                  <a:lnTo>
                    <a:pt x="1064172" y="312992"/>
                  </a:lnTo>
                  <a:lnTo>
                    <a:pt x="1105905" y="354724"/>
                  </a:lnTo>
                  <a:lnTo>
                    <a:pt x="1091994" y="354724"/>
                  </a:lnTo>
                  <a:lnTo>
                    <a:pt x="1091994" y="368635"/>
                  </a:lnTo>
                  <a:lnTo>
                    <a:pt x="1133726" y="382546"/>
                  </a:lnTo>
                  <a:lnTo>
                    <a:pt x="1154592" y="375590"/>
                  </a:lnTo>
                  <a:lnTo>
                    <a:pt x="1147637" y="361680"/>
                  </a:lnTo>
                  <a:lnTo>
                    <a:pt x="1161548" y="354724"/>
                  </a:lnTo>
                  <a:lnTo>
                    <a:pt x="1182414" y="361680"/>
                  </a:lnTo>
                  <a:lnTo>
                    <a:pt x="1175458" y="368635"/>
                  </a:lnTo>
                  <a:lnTo>
                    <a:pt x="1189369" y="375590"/>
                  </a:lnTo>
                  <a:lnTo>
                    <a:pt x="1196325" y="361680"/>
                  </a:lnTo>
                  <a:lnTo>
                    <a:pt x="1238057" y="361680"/>
                  </a:lnTo>
                  <a:lnTo>
                    <a:pt x="1251968" y="326903"/>
                  </a:lnTo>
                  <a:lnTo>
                    <a:pt x="1293700" y="299081"/>
                  </a:lnTo>
                  <a:lnTo>
                    <a:pt x="1342387" y="340813"/>
                  </a:lnTo>
                  <a:lnTo>
                    <a:pt x="1363254" y="306037"/>
                  </a:lnTo>
                  <a:lnTo>
                    <a:pt x="1384120" y="299081"/>
                  </a:lnTo>
                  <a:lnTo>
                    <a:pt x="1391075" y="278215"/>
                  </a:lnTo>
                  <a:lnTo>
                    <a:pt x="1411941" y="285170"/>
                  </a:lnTo>
                  <a:lnTo>
                    <a:pt x="1418897" y="257349"/>
                  </a:lnTo>
                  <a:lnTo>
                    <a:pt x="1488450" y="257349"/>
                  </a:lnTo>
                  <a:lnTo>
                    <a:pt x="1523227" y="236483"/>
                  </a:lnTo>
                  <a:lnTo>
                    <a:pt x="1544093" y="285170"/>
                  </a:lnTo>
                  <a:lnTo>
                    <a:pt x="1578870" y="285170"/>
                  </a:lnTo>
                  <a:lnTo>
                    <a:pt x="1578870" y="271260"/>
                  </a:lnTo>
                  <a:lnTo>
                    <a:pt x="1613647" y="292126"/>
                  </a:lnTo>
                  <a:lnTo>
                    <a:pt x="1606692" y="312992"/>
                  </a:lnTo>
                  <a:lnTo>
                    <a:pt x="1620602" y="340813"/>
                  </a:lnTo>
                  <a:lnTo>
                    <a:pt x="1655379" y="375590"/>
                  </a:lnTo>
                  <a:lnTo>
                    <a:pt x="1662335" y="403412"/>
                  </a:lnTo>
                  <a:lnTo>
                    <a:pt x="1683201" y="417323"/>
                  </a:lnTo>
                  <a:lnTo>
                    <a:pt x="1655379" y="424278"/>
                  </a:lnTo>
                  <a:lnTo>
                    <a:pt x="1655379" y="438189"/>
                  </a:lnTo>
                  <a:lnTo>
                    <a:pt x="1669290" y="445144"/>
                  </a:lnTo>
                  <a:lnTo>
                    <a:pt x="1655379" y="466010"/>
                  </a:lnTo>
                  <a:lnTo>
                    <a:pt x="1676245" y="507742"/>
                  </a:lnTo>
                  <a:lnTo>
                    <a:pt x="1711022" y="535564"/>
                  </a:lnTo>
                  <a:lnTo>
                    <a:pt x="1655379" y="577296"/>
                  </a:lnTo>
                  <a:lnTo>
                    <a:pt x="1648424" y="598162"/>
                  </a:lnTo>
                  <a:lnTo>
                    <a:pt x="1551049" y="584252"/>
                  </a:lnTo>
                  <a:lnTo>
                    <a:pt x="1551049" y="619028"/>
                  </a:lnTo>
                  <a:lnTo>
                    <a:pt x="1564959" y="639895"/>
                  </a:lnTo>
                  <a:lnTo>
                    <a:pt x="1530183" y="646850"/>
                  </a:lnTo>
                  <a:lnTo>
                    <a:pt x="1544093" y="653805"/>
                  </a:lnTo>
                  <a:lnTo>
                    <a:pt x="1544093" y="695538"/>
                  </a:lnTo>
                  <a:lnTo>
                    <a:pt x="1530183" y="695538"/>
                  </a:lnTo>
                  <a:lnTo>
                    <a:pt x="1502361" y="772047"/>
                  </a:lnTo>
                  <a:lnTo>
                    <a:pt x="1460629" y="758136"/>
                  </a:lnTo>
                  <a:lnTo>
                    <a:pt x="1411941" y="758136"/>
                  </a:lnTo>
                  <a:lnTo>
                    <a:pt x="1404986" y="799868"/>
                  </a:lnTo>
                  <a:lnTo>
                    <a:pt x="1370209" y="806824"/>
                  </a:lnTo>
                  <a:lnTo>
                    <a:pt x="1356298" y="820734"/>
                  </a:lnTo>
                  <a:lnTo>
                    <a:pt x="1328477" y="820734"/>
                  </a:lnTo>
                  <a:lnTo>
                    <a:pt x="1342387" y="855511"/>
                  </a:lnTo>
                  <a:lnTo>
                    <a:pt x="1391075" y="855511"/>
                  </a:lnTo>
                  <a:lnTo>
                    <a:pt x="1391075" y="883333"/>
                  </a:lnTo>
                  <a:lnTo>
                    <a:pt x="1418897" y="883333"/>
                  </a:lnTo>
                  <a:lnTo>
                    <a:pt x="1391075" y="925065"/>
                  </a:lnTo>
                  <a:lnTo>
                    <a:pt x="1398030" y="938976"/>
                  </a:lnTo>
                  <a:lnTo>
                    <a:pt x="1432807" y="932020"/>
                  </a:lnTo>
                  <a:lnTo>
                    <a:pt x="1432807" y="945931"/>
                  </a:lnTo>
                  <a:lnTo>
                    <a:pt x="1446718" y="945931"/>
                  </a:lnTo>
                  <a:lnTo>
                    <a:pt x="1432807" y="973753"/>
                  </a:lnTo>
                  <a:lnTo>
                    <a:pt x="1411941" y="973753"/>
                  </a:lnTo>
                  <a:lnTo>
                    <a:pt x="1398030" y="987663"/>
                  </a:lnTo>
                  <a:lnTo>
                    <a:pt x="1398030" y="1015485"/>
                  </a:lnTo>
                  <a:lnTo>
                    <a:pt x="1425852" y="1029396"/>
                  </a:lnTo>
                  <a:lnTo>
                    <a:pt x="1384120" y="1064172"/>
                  </a:lnTo>
                  <a:lnTo>
                    <a:pt x="1356298" y="1050262"/>
                  </a:lnTo>
                  <a:lnTo>
                    <a:pt x="1300655" y="1085039"/>
                  </a:lnTo>
                  <a:lnTo>
                    <a:pt x="1251968" y="1091994"/>
                  </a:lnTo>
                  <a:lnTo>
                    <a:pt x="1238057" y="1105905"/>
                  </a:lnTo>
                  <a:lnTo>
                    <a:pt x="1251968" y="1119815"/>
                  </a:lnTo>
                  <a:lnTo>
                    <a:pt x="1217191" y="1140682"/>
                  </a:lnTo>
                  <a:lnTo>
                    <a:pt x="1203280" y="1168503"/>
                  </a:lnTo>
                  <a:lnTo>
                    <a:pt x="1154592" y="1168503"/>
                  </a:lnTo>
                  <a:lnTo>
                    <a:pt x="1140682" y="1154592"/>
                  </a:lnTo>
                  <a:lnTo>
                    <a:pt x="1161548" y="1091994"/>
                  </a:lnTo>
                  <a:lnTo>
                    <a:pt x="1210235" y="1057217"/>
                  </a:lnTo>
                  <a:lnTo>
                    <a:pt x="1245012" y="1057217"/>
                  </a:lnTo>
                  <a:lnTo>
                    <a:pt x="1251968" y="1071128"/>
                  </a:lnTo>
                  <a:lnTo>
                    <a:pt x="1258923" y="1029396"/>
                  </a:lnTo>
                  <a:lnTo>
                    <a:pt x="1272834" y="1029396"/>
                  </a:lnTo>
                  <a:lnTo>
                    <a:pt x="1272834" y="987663"/>
                  </a:lnTo>
                  <a:lnTo>
                    <a:pt x="1356298" y="904199"/>
                  </a:lnTo>
                  <a:lnTo>
                    <a:pt x="1245012" y="897243"/>
                  </a:lnTo>
                  <a:lnTo>
                    <a:pt x="1231101" y="911154"/>
                  </a:lnTo>
                  <a:lnTo>
                    <a:pt x="1245012" y="932020"/>
                  </a:lnTo>
                  <a:lnTo>
                    <a:pt x="1203280" y="987663"/>
                  </a:lnTo>
                  <a:lnTo>
                    <a:pt x="1217191" y="1015485"/>
                  </a:lnTo>
                  <a:lnTo>
                    <a:pt x="1182414" y="1036351"/>
                  </a:lnTo>
                  <a:lnTo>
                    <a:pt x="1161548" y="994619"/>
                  </a:lnTo>
                  <a:lnTo>
                    <a:pt x="1036351" y="994619"/>
                  </a:lnTo>
                  <a:lnTo>
                    <a:pt x="987663" y="938976"/>
                  </a:lnTo>
                  <a:lnTo>
                    <a:pt x="987663" y="980708"/>
                  </a:lnTo>
                  <a:lnTo>
                    <a:pt x="966797" y="980708"/>
                  </a:lnTo>
                  <a:lnTo>
                    <a:pt x="973753" y="994619"/>
                  </a:lnTo>
                  <a:lnTo>
                    <a:pt x="952886" y="1029396"/>
                  </a:lnTo>
                  <a:lnTo>
                    <a:pt x="918110" y="1057217"/>
                  </a:lnTo>
                  <a:lnTo>
                    <a:pt x="945931" y="1085039"/>
                  </a:lnTo>
                  <a:lnTo>
                    <a:pt x="1001574" y="1064172"/>
                  </a:lnTo>
                  <a:lnTo>
                    <a:pt x="1050262" y="1064172"/>
                  </a:lnTo>
                  <a:lnTo>
                    <a:pt x="1105905" y="1098949"/>
                  </a:lnTo>
                  <a:lnTo>
                    <a:pt x="1119815" y="112677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79" name="图形 2">
              <a:extLst>
                <a:ext uri="{FF2B5EF4-FFF2-40B4-BE49-F238E27FC236}">
                  <a16:creationId xmlns:a16="http://schemas.microsoft.com/office/drawing/2014/main" id="{948FD54D-643A-C627-68A0-2AF4B98A465F}"/>
                </a:ext>
              </a:extLst>
            </p:cNvPr>
            <p:cNvSpPr/>
            <p:nvPr/>
          </p:nvSpPr>
          <p:spPr>
            <a:xfrm>
              <a:off x="6363781" y="2816926"/>
              <a:ext cx="13910" cy="6955"/>
            </a:xfrm>
            <a:custGeom>
              <a:avLst/>
              <a:gdLst>
                <a:gd name="connsiteX0" fmla="*/ 6955 w 13910"/>
                <a:gd name="connsiteY0" fmla="*/ 0 h 6955"/>
                <a:gd name="connsiteX1" fmla="*/ 13911 w 13910"/>
                <a:gd name="connsiteY1" fmla="*/ 6955 h 6955"/>
                <a:gd name="connsiteX2" fmla="*/ 0 w 13910"/>
                <a:gd name="connsiteY2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6955" y="0"/>
                  </a:moveTo>
                  <a:lnTo>
                    <a:pt x="13911" y="69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80" name="图形 2">
              <a:extLst>
                <a:ext uri="{FF2B5EF4-FFF2-40B4-BE49-F238E27FC236}">
                  <a16:creationId xmlns:a16="http://schemas.microsoft.com/office/drawing/2014/main" id="{789C3E8A-146B-34AB-7020-B94D1ABD1D0D}"/>
                </a:ext>
              </a:extLst>
            </p:cNvPr>
            <p:cNvSpPr/>
            <p:nvPr/>
          </p:nvSpPr>
          <p:spPr>
            <a:xfrm>
              <a:off x="8060892" y="2260496"/>
              <a:ext cx="13910" cy="13910"/>
            </a:xfrm>
            <a:custGeom>
              <a:avLst/>
              <a:gdLst>
                <a:gd name="connsiteX0" fmla="*/ 0 w 13910"/>
                <a:gd name="connsiteY0" fmla="*/ 0 h 13910"/>
                <a:gd name="connsiteX1" fmla="*/ 13911 w 13910"/>
                <a:gd name="connsiteY1" fmla="*/ 0 h 13910"/>
                <a:gd name="connsiteX2" fmla="*/ 0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0" y="0"/>
                  </a:moveTo>
                  <a:lnTo>
                    <a:pt x="13911" y="0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81" name="图形 2">
              <a:extLst>
                <a:ext uri="{FF2B5EF4-FFF2-40B4-BE49-F238E27FC236}">
                  <a16:creationId xmlns:a16="http://schemas.microsoft.com/office/drawing/2014/main" id="{99FCEDFD-91FE-E233-82F3-16E656EA9E0F}"/>
                </a:ext>
              </a:extLst>
            </p:cNvPr>
            <p:cNvSpPr/>
            <p:nvPr/>
          </p:nvSpPr>
          <p:spPr>
            <a:xfrm>
              <a:off x="8046982" y="2246586"/>
              <a:ext cx="13910" cy="13910"/>
            </a:xfrm>
            <a:custGeom>
              <a:avLst/>
              <a:gdLst>
                <a:gd name="connsiteX0" fmla="*/ 0 w 13910"/>
                <a:gd name="connsiteY0" fmla="*/ 0 h 13910"/>
                <a:gd name="connsiteX1" fmla="*/ 13911 w 13910"/>
                <a:gd name="connsiteY1" fmla="*/ 0 h 13910"/>
                <a:gd name="connsiteX2" fmla="*/ 0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0" y="0"/>
                  </a:moveTo>
                  <a:lnTo>
                    <a:pt x="13911" y="0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82" name="图形 2">
              <a:extLst>
                <a:ext uri="{FF2B5EF4-FFF2-40B4-BE49-F238E27FC236}">
                  <a16:creationId xmlns:a16="http://schemas.microsoft.com/office/drawing/2014/main" id="{75095DA1-FDE3-76C0-F0F3-4147651A4822}"/>
                </a:ext>
              </a:extLst>
            </p:cNvPr>
            <p:cNvSpPr/>
            <p:nvPr/>
          </p:nvSpPr>
          <p:spPr>
            <a:xfrm>
              <a:off x="7643570" y="2316139"/>
              <a:ext cx="20866" cy="20866"/>
            </a:xfrm>
            <a:custGeom>
              <a:avLst/>
              <a:gdLst>
                <a:gd name="connsiteX0" fmla="*/ 6955 w 20866"/>
                <a:gd name="connsiteY0" fmla="*/ 0 h 20866"/>
                <a:gd name="connsiteX1" fmla="*/ 20866 w 20866"/>
                <a:gd name="connsiteY1" fmla="*/ 0 h 20866"/>
                <a:gd name="connsiteX2" fmla="*/ 20866 w 20866"/>
                <a:gd name="connsiteY2" fmla="*/ 20866 h 20866"/>
                <a:gd name="connsiteX3" fmla="*/ 0 w 20866"/>
                <a:gd name="connsiteY3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20866">
                  <a:moveTo>
                    <a:pt x="6955" y="0"/>
                  </a:moveTo>
                  <a:lnTo>
                    <a:pt x="20866" y="0"/>
                  </a:lnTo>
                  <a:lnTo>
                    <a:pt x="20866" y="20866"/>
                  </a:lnTo>
                  <a:lnTo>
                    <a:pt x="0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83" name="图形 2">
              <a:extLst>
                <a:ext uri="{FF2B5EF4-FFF2-40B4-BE49-F238E27FC236}">
                  <a16:creationId xmlns:a16="http://schemas.microsoft.com/office/drawing/2014/main" id="{FC5A40EC-AC7B-A42D-1FAD-5391E847B04E}"/>
                </a:ext>
              </a:extLst>
            </p:cNvPr>
            <p:cNvSpPr/>
            <p:nvPr/>
          </p:nvSpPr>
          <p:spPr>
            <a:xfrm>
              <a:off x="7678347" y="2309184"/>
              <a:ext cx="34776" cy="13910"/>
            </a:xfrm>
            <a:custGeom>
              <a:avLst/>
              <a:gdLst>
                <a:gd name="connsiteX0" fmla="*/ 27822 w 34776"/>
                <a:gd name="connsiteY0" fmla="*/ 13911 h 13910"/>
                <a:gd name="connsiteX1" fmla="*/ 0 w 34776"/>
                <a:gd name="connsiteY1" fmla="*/ 13911 h 13910"/>
                <a:gd name="connsiteX2" fmla="*/ 20866 w 34776"/>
                <a:gd name="connsiteY2" fmla="*/ 0 h 13910"/>
                <a:gd name="connsiteX3" fmla="*/ 34777 w 34776"/>
                <a:gd name="connsiteY3" fmla="*/ 6955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6" h="13910">
                  <a:moveTo>
                    <a:pt x="27822" y="13911"/>
                  </a:moveTo>
                  <a:lnTo>
                    <a:pt x="0" y="13911"/>
                  </a:lnTo>
                  <a:lnTo>
                    <a:pt x="20866" y="0"/>
                  </a:lnTo>
                  <a:lnTo>
                    <a:pt x="34777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84" name="图形 2">
              <a:extLst>
                <a:ext uri="{FF2B5EF4-FFF2-40B4-BE49-F238E27FC236}">
                  <a16:creationId xmlns:a16="http://schemas.microsoft.com/office/drawing/2014/main" id="{05D92284-09C0-681B-C30D-E40E0CC3A7BC}"/>
                </a:ext>
              </a:extLst>
            </p:cNvPr>
            <p:cNvSpPr/>
            <p:nvPr/>
          </p:nvSpPr>
          <p:spPr>
            <a:xfrm>
              <a:off x="7240158" y="2566533"/>
              <a:ext cx="27821" cy="20866"/>
            </a:xfrm>
            <a:custGeom>
              <a:avLst/>
              <a:gdLst>
                <a:gd name="connsiteX0" fmla="*/ 13911 w 27821"/>
                <a:gd name="connsiteY0" fmla="*/ 13911 h 20866"/>
                <a:gd name="connsiteX1" fmla="*/ 0 w 27821"/>
                <a:gd name="connsiteY1" fmla="*/ 0 h 20866"/>
                <a:gd name="connsiteX2" fmla="*/ 27822 w 27821"/>
                <a:gd name="connsiteY2" fmla="*/ 13911 h 20866"/>
                <a:gd name="connsiteX3" fmla="*/ 13911 w 27821"/>
                <a:gd name="connsiteY3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21" h="20866">
                  <a:moveTo>
                    <a:pt x="13911" y="13911"/>
                  </a:moveTo>
                  <a:lnTo>
                    <a:pt x="0" y="0"/>
                  </a:lnTo>
                  <a:lnTo>
                    <a:pt x="27822" y="13911"/>
                  </a:lnTo>
                  <a:lnTo>
                    <a:pt x="13911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85" name="图形 2">
              <a:extLst>
                <a:ext uri="{FF2B5EF4-FFF2-40B4-BE49-F238E27FC236}">
                  <a16:creationId xmlns:a16="http://schemas.microsoft.com/office/drawing/2014/main" id="{C46A5AD9-21A6-38C6-C113-7D0E20F7B21F}"/>
                </a:ext>
              </a:extLst>
            </p:cNvPr>
            <p:cNvSpPr/>
            <p:nvPr/>
          </p:nvSpPr>
          <p:spPr>
            <a:xfrm>
              <a:off x="7740945" y="2608265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86" name="图形 2">
              <a:extLst>
                <a:ext uri="{FF2B5EF4-FFF2-40B4-BE49-F238E27FC236}">
                  <a16:creationId xmlns:a16="http://schemas.microsoft.com/office/drawing/2014/main" id="{6C21484E-62FC-0D9A-BBDB-A606B87560DF}"/>
                </a:ext>
              </a:extLst>
            </p:cNvPr>
            <p:cNvSpPr/>
            <p:nvPr/>
          </p:nvSpPr>
          <p:spPr>
            <a:xfrm>
              <a:off x="7337533" y="2559578"/>
              <a:ext cx="41732" cy="34776"/>
            </a:xfrm>
            <a:custGeom>
              <a:avLst/>
              <a:gdLst>
                <a:gd name="connsiteX0" fmla="*/ 0 w 41732"/>
                <a:gd name="connsiteY0" fmla="*/ 0 h 34776"/>
                <a:gd name="connsiteX1" fmla="*/ 41732 w 41732"/>
                <a:gd name="connsiteY1" fmla="*/ 0 h 34776"/>
                <a:gd name="connsiteX2" fmla="*/ 41732 w 41732"/>
                <a:gd name="connsiteY2" fmla="*/ 34777 h 34776"/>
                <a:gd name="connsiteX3" fmla="*/ 0 w 41732"/>
                <a:gd name="connsiteY3" fmla="*/ 6955 h 3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32" h="34776">
                  <a:moveTo>
                    <a:pt x="0" y="0"/>
                  </a:moveTo>
                  <a:lnTo>
                    <a:pt x="41732" y="0"/>
                  </a:lnTo>
                  <a:lnTo>
                    <a:pt x="41732" y="34777"/>
                  </a:lnTo>
                  <a:lnTo>
                    <a:pt x="0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87" name="图形 2">
              <a:extLst>
                <a:ext uri="{FF2B5EF4-FFF2-40B4-BE49-F238E27FC236}">
                  <a16:creationId xmlns:a16="http://schemas.microsoft.com/office/drawing/2014/main" id="{0235960D-ABCE-6E08-487D-54ED5D014230}"/>
                </a:ext>
              </a:extLst>
            </p:cNvPr>
            <p:cNvSpPr/>
            <p:nvPr/>
          </p:nvSpPr>
          <p:spPr>
            <a:xfrm>
              <a:off x="7247114" y="2677819"/>
              <a:ext cx="13910" cy="13910"/>
            </a:xfrm>
            <a:custGeom>
              <a:avLst/>
              <a:gdLst>
                <a:gd name="connsiteX0" fmla="*/ 0 w 13910"/>
                <a:gd name="connsiteY0" fmla="*/ 6955 h 13910"/>
                <a:gd name="connsiteX1" fmla="*/ 13911 w 13910"/>
                <a:gd name="connsiteY1" fmla="*/ 0 h 13910"/>
                <a:gd name="connsiteX2" fmla="*/ 13911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0" y="6955"/>
                  </a:moveTo>
                  <a:lnTo>
                    <a:pt x="13911" y="0"/>
                  </a:lnTo>
                  <a:lnTo>
                    <a:pt x="13911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88" name="图形 2">
              <a:extLst>
                <a:ext uri="{FF2B5EF4-FFF2-40B4-BE49-F238E27FC236}">
                  <a16:creationId xmlns:a16="http://schemas.microsoft.com/office/drawing/2014/main" id="{2F202DB8-50FE-1550-54BD-6A3847A5147A}"/>
                </a:ext>
              </a:extLst>
            </p:cNvPr>
            <p:cNvSpPr/>
            <p:nvPr/>
          </p:nvSpPr>
          <p:spPr>
            <a:xfrm>
              <a:off x="7733990" y="2552622"/>
              <a:ext cx="20866" cy="6955"/>
            </a:xfrm>
            <a:custGeom>
              <a:avLst/>
              <a:gdLst>
                <a:gd name="connsiteX0" fmla="*/ 0 w 20866"/>
                <a:gd name="connsiteY0" fmla="*/ 0 h 6955"/>
                <a:gd name="connsiteX1" fmla="*/ 20866 w 20866"/>
                <a:gd name="connsiteY1" fmla="*/ 0 h 6955"/>
                <a:gd name="connsiteX2" fmla="*/ 0 w 20866"/>
                <a:gd name="connsiteY2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66" h="6955">
                  <a:moveTo>
                    <a:pt x="0" y="0"/>
                  </a:moveTo>
                  <a:lnTo>
                    <a:pt x="2086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89" name="图形 2">
              <a:extLst>
                <a:ext uri="{FF2B5EF4-FFF2-40B4-BE49-F238E27FC236}">
                  <a16:creationId xmlns:a16="http://schemas.microsoft.com/office/drawing/2014/main" id="{B4F1AEA0-2874-B464-146B-39E47C3E98CE}"/>
                </a:ext>
              </a:extLst>
            </p:cNvPr>
            <p:cNvSpPr/>
            <p:nvPr/>
          </p:nvSpPr>
          <p:spPr>
            <a:xfrm>
              <a:off x="7455775" y="2733462"/>
              <a:ext cx="34776" cy="27821"/>
            </a:xfrm>
            <a:custGeom>
              <a:avLst/>
              <a:gdLst>
                <a:gd name="connsiteX0" fmla="*/ 0 w 34776"/>
                <a:gd name="connsiteY0" fmla="*/ 27822 h 27821"/>
                <a:gd name="connsiteX1" fmla="*/ 0 w 34776"/>
                <a:gd name="connsiteY1" fmla="*/ 0 h 27821"/>
                <a:gd name="connsiteX2" fmla="*/ 34777 w 34776"/>
                <a:gd name="connsiteY2" fmla="*/ 0 h 27821"/>
                <a:gd name="connsiteX3" fmla="*/ 13911 w 34776"/>
                <a:gd name="connsiteY3" fmla="*/ 20866 h 2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6" h="27821">
                  <a:moveTo>
                    <a:pt x="0" y="27822"/>
                  </a:moveTo>
                  <a:lnTo>
                    <a:pt x="0" y="0"/>
                  </a:lnTo>
                  <a:lnTo>
                    <a:pt x="34777" y="0"/>
                  </a:lnTo>
                  <a:lnTo>
                    <a:pt x="13911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90" name="图形 2">
              <a:extLst>
                <a:ext uri="{FF2B5EF4-FFF2-40B4-BE49-F238E27FC236}">
                  <a16:creationId xmlns:a16="http://schemas.microsoft.com/office/drawing/2014/main" id="{F3D4E829-86F4-D891-37D7-83A1C39959FF}"/>
                </a:ext>
              </a:extLst>
            </p:cNvPr>
            <p:cNvSpPr/>
            <p:nvPr/>
          </p:nvSpPr>
          <p:spPr>
            <a:xfrm>
              <a:off x="7560105" y="2698685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0 h 6955"/>
                <a:gd name="connsiteX2" fmla="*/ 0 w 13910"/>
                <a:gd name="connsiteY2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91" name="图形 2">
              <a:extLst>
                <a:ext uri="{FF2B5EF4-FFF2-40B4-BE49-F238E27FC236}">
                  <a16:creationId xmlns:a16="http://schemas.microsoft.com/office/drawing/2014/main" id="{CF7292EC-AA8D-71AD-7F21-B20CB1E838EE}"/>
                </a:ext>
              </a:extLst>
            </p:cNvPr>
            <p:cNvSpPr/>
            <p:nvPr/>
          </p:nvSpPr>
          <p:spPr>
            <a:xfrm>
              <a:off x="7546195" y="2705640"/>
              <a:ext cx="6955" cy="20866"/>
            </a:xfrm>
            <a:custGeom>
              <a:avLst/>
              <a:gdLst>
                <a:gd name="connsiteX0" fmla="*/ 0 w 6955"/>
                <a:gd name="connsiteY0" fmla="*/ 13911 h 20866"/>
                <a:gd name="connsiteX1" fmla="*/ 6955 w 6955"/>
                <a:gd name="connsiteY1" fmla="*/ 0 h 20866"/>
                <a:gd name="connsiteX2" fmla="*/ 6955 w 6955"/>
                <a:gd name="connsiteY2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20866">
                  <a:moveTo>
                    <a:pt x="0" y="13911"/>
                  </a:moveTo>
                  <a:lnTo>
                    <a:pt x="6955" y="0"/>
                  </a:lnTo>
                  <a:lnTo>
                    <a:pt x="6955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92" name="图形 2">
              <a:extLst>
                <a:ext uri="{FF2B5EF4-FFF2-40B4-BE49-F238E27FC236}">
                  <a16:creationId xmlns:a16="http://schemas.microsoft.com/office/drawing/2014/main" id="{F75F1231-1887-0AD8-BFC3-5F52740561FF}"/>
                </a:ext>
              </a:extLst>
            </p:cNvPr>
            <p:cNvSpPr/>
            <p:nvPr/>
          </p:nvSpPr>
          <p:spPr>
            <a:xfrm>
              <a:off x="7539239" y="2552622"/>
              <a:ext cx="6955" cy="13910"/>
            </a:xfrm>
            <a:custGeom>
              <a:avLst/>
              <a:gdLst>
                <a:gd name="connsiteX0" fmla="*/ 6955 w 6955"/>
                <a:gd name="connsiteY0" fmla="*/ 13911 h 13910"/>
                <a:gd name="connsiteX1" fmla="*/ 0 w 6955"/>
                <a:gd name="connsiteY1" fmla="*/ 0 h 13910"/>
                <a:gd name="connsiteX2" fmla="*/ 6955 w 6955"/>
                <a:gd name="connsiteY2" fmla="*/ 6955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6955" y="13911"/>
                  </a:moveTo>
                  <a:lnTo>
                    <a:pt x="0" y="0"/>
                  </a:ln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93" name="图形 2">
              <a:extLst>
                <a:ext uri="{FF2B5EF4-FFF2-40B4-BE49-F238E27FC236}">
                  <a16:creationId xmlns:a16="http://schemas.microsoft.com/office/drawing/2014/main" id="{DEA013EC-A6A0-2D99-2F0A-269D0C5973B6}"/>
                </a:ext>
              </a:extLst>
            </p:cNvPr>
            <p:cNvSpPr/>
            <p:nvPr/>
          </p:nvSpPr>
          <p:spPr>
            <a:xfrm>
              <a:off x="7761811" y="2288318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6955 h 6955"/>
                <a:gd name="connsiteX2" fmla="*/ 0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6955"/>
                  </a:lnTo>
                  <a:lnTo>
                    <a:pt x="0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94" name="图形 2">
              <a:extLst>
                <a:ext uri="{FF2B5EF4-FFF2-40B4-BE49-F238E27FC236}">
                  <a16:creationId xmlns:a16="http://schemas.microsoft.com/office/drawing/2014/main" id="{C365258A-3C71-1BD8-7DB4-DEACE83C2265}"/>
                </a:ext>
              </a:extLst>
            </p:cNvPr>
            <p:cNvSpPr/>
            <p:nvPr/>
          </p:nvSpPr>
          <p:spPr>
            <a:xfrm>
              <a:off x="7212337" y="2622176"/>
              <a:ext cx="48687" cy="27821"/>
            </a:xfrm>
            <a:custGeom>
              <a:avLst/>
              <a:gdLst>
                <a:gd name="connsiteX0" fmla="*/ 0 w 48687"/>
                <a:gd name="connsiteY0" fmla="*/ 13911 h 27821"/>
                <a:gd name="connsiteX1" fmla="*/ 34777 w 48687"/>
                <a:gd name="connsiteY1" fmla="*/ 0 h 27821"/>
                <a:gd name="connsiteX2" fmla="*/ 48688 w 48687"/>
                <a:gd name="connsiteY2" fmla="*/ 6955 h 27821"/>
                <a:gd name="connsiteX3" fmla="*/ 41732 w 48687"/>
                <a:gd name="connsiteY3" fmla="*/ 20866 h 27821"/>
                <a:gd name="connsiteX4" fmla="*/ 0 w 48687"/>
                <a:gd name="connsiteY4" fmla="*/ 27822 h 2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7" h="27821">
                  <a:moveTo>
                    <a:pt x="0" y="13911"/>
                  </a:moveTo>
                  <a:lnTo>
                    <a:pt x="34777" y="0"/>
                  </a:lnTo>
                  <a:lnTo>
                    <a:pt x="48688" y="6955"/>
                  </a:lnTo>
                  <a:lnTo>
                    <a:pt x="41732" y="20866"/>
                  </a:lnTo>
                  <a:lnTo>
                    <a:pt x="0" y="2782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95" name="图形 2">
              <a:extLst>
                <a:ext uri="{FF2B5EF4-FFF2-40B4-BE49-F238E27FC236}">
                  <a16:creationId xmlns:a16="http://schemas.microsoft.com/office/drawing/2014/main" id="{77666751-0E61-8303-393D-378B48F1C4FD}"/>
                </a:ext>
              </a:extLst>
            </p:cNvPr>
            <p:cNvSpPr/>
            <p:nvPr/>
          </p:nvSpPr>
          <p:spPr>
            <a:xfrm>
              <a:off x="7420998" y="2705640"/>
              <a:ext cx="13910" cy="13910"/>
            </a:xfrm>
            <a:custGeom>
              <a:avLst/>
              <a:gdLst>
                <a:gd name="connsiteX0" fmla="*/ 6955 w 13910"/>
                <a:gd name="connsiteY0" fmla="*/ 0 h 13910"/>
                <a:gd name="connsiteX1" fmla="*/ 13911 w 13910"/>
                <a:gd name="connsiteY1" fmla="*/ 6955 h 13910"/>
                <a:gd name="connsiteX2" fmla="*/ 0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6955" y="0"/>
                  </a:moveTo>
                  <a:lnTo>
                    <a:pt x="13911" y="6955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96" name="图形 2">
              <a:extLst>
                <a:ext uri="{FF2B5EF4-FFF2-40B4-BE49-F238E27FC236}">
                  <a16:creationId xmlns:a16="http://schemas.microsoft.com/office/drawing/2014/main" id="{7D022067-A020-BA69-77C1-423CC95CBE8A}"/>
                </a:ext>
              </a:extLst>
            </p:cNvPr>
            <p:cNvSpPr/>
            <p:nvPr/>
          </p:nvSpPr>
          <p:spPr>
            <a:xfrm>
              <a:off x="7553150" y="2448292"/>
              <a:ext cx="13910" cy="6955"/>
            </a:xfrm>
            <a:custGeom>
              <a:avLst/>
              <a:gdLst>
                <a:gd name="connsiteX0" fmla="*/ 0 w 13910"/>
                <a:gd name="connsiteY0" fmla="*/ 6955 h 6955"/>
                <a:gd name="connsiteX1" fmla="*/ 13911 w 13910"/>
                <a:gd name="connsiteY1" fmla="*/ 0 h 6955"/>
                <a:gd name="connsiteX2" fmla="*/ 0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6955"/>
                  </a:moveTo>
                  <a:lnTo>
                    <a:pt x="13911" y="0"/>
                  </a:lnTo>
                  <a:lnTo>
                    <a:pt x="0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97" name="图形 2">
              <a:extLst>
                <a:ext uri="{FF2B5EF4-FFF2-40B4-BE49-F238E27FC236}">
                  <a16:creationId xmlns:a16="http://schemas.microsoft.com/office/drawing/2014/main" id="{24029D4C-43FC-3C92-7CB6-3415A82BEBB2}"/>
                </a:ext>
              </a:extLst>
            </p:cNvPr>
            <p:cNvSpPr/>
            <p:nvPr/>
          </p:nvSpPr>
          <p:spPr>
            <a:xfrm>
              <a:off x="7240158" y="2649997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98" name="图形 2">
              <a:extLst>
                <a:ext uri="{FF2B5EF4-FFF2-40B4-BE49-F238E27FC236}">
                  <a16:creationId xmlns:a16="http://schemas.microsoft.com/office/drawing/2014/main" id="{5D410C83-A65B-0689-199B-3ACB847DAE8A}"/>
                </a:ext>
              </a:extLst>
            </p:cNvPr>
            <p:cNvSpPr/>
            <p:nvPr/>
          </p:nvSpPr>
          <p:spPr>
            <a:xfrm>
              <a:off x="7782677" y="2156166"/>
              <a:ext cx="20866" cy="6955"/>
            </a:xfrm>
            <a:custGeom>
              <a:avLst/>
              <a:gdLst>
                <a:gd name="connsiteX0" fmla="*/ 0 w 20866"/>
                <a:gd name="connsiteY0" fmla="*/ 0 h 6955"/>
                <a:gd name="connsiteX1" fmla="*/ 20866 w 20866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866" h="6955">
                  <a:moveTo>
                    <a:pt x="0" y="0"/>
                  </a:moveTo>
                  <a:lnTo>
                    <a:pt x="20866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99" name="图形 2">
              <a:extLst>
                <a:ext uri="{FF2B5EF4-FFF2-40B4-BE49-F238E27FC236}">
                  <a16:creationId xmlns:a16="http://schemas.microsoft.com/office/drawing/2014/main" id="{640FFC1D-3AF8-ABD6-25E4-31DD48F88B73}"/>
                </a:ext>
              </a:extLst>
            </p:cNvPr>
            <p:cNvSpPr/>
            <p:nvPr/>
          </p:nvSpPr>
          <p:spPr>
            <a:xfrm>
              <a:off x="7615748" y="2371782"/>
              <a:ext cx="13910" cy="6955"/>
            </a:xfrm>
            <a:custGeom>
              <a:avLst/>
              <a:gdLst>
                <a:gd name="connsiteX0" fmla="*/ 6955 w 13910"/>
                <a:gd name="connsiteY0" fmla="*/ 6955 h 6955"/>
                <a:gd name="connsiteX1" fmla="*/ 0 w 13910"/>
                <a:gd name="connsiteY1" fmla="*/ 0 h 6955"/>
                <a:gd name="connsiteX2" fmla="*/ 13911 w 13910"/>
                <a:gd name="connsiteY2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6955" y="6955"/>
                  </a:moveTo>
                  <a:lnTo>
                    <a:pt x="0" y="0"/>
                  </a:ln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00" name="图形 2">
              <a:extLst>
                <a:ext uri="{FF2B5EF4-FFF2-40B4-BE49-F238E27FC236}">
                  <a16:creationId xmlns:a16="http://schemas.microsoft.com/office/drawing/2014/main" id="{086F9F9B-A17E-85E2-F6D3-E9F39442916F}"/>
                </a:ext>
              </a:extLst>
            </p:cNvPr>
            <p:cNvSpPr/>
            <p:nvPr/>
          </p:nvSpPr>
          <p:spPr>
            <a:xfrm>
              <a:off x="7532284" y="2649997"/>
              <a:ext cx="41732" cy="48687"/>
            </a:xfrm>
            <a:custGeom>
              <a:avLst/>
              <a:gdLst>
                <a:gd name="connsiteX0" fmla="*/ 13911 w 41732"/>
                <a:gd name="connsiteY0" fmla="*/ 48688 h 48687"/>
                <a:gd name="connsiteX1" fmla="*/ 0 w 41732"/>
                <a:gd name="connsiteY1" fmla="*/ 34777 h 48687"/>
                <a:gd name="connsiteX2" fmla="*/ 27822 w 41732"/>
                <a:gd name="connsiteY2" fmla="*/ 0 h 48687"/>
                <a:gd name="connsiteX3" fmla="*/ 41732 w 41732"/>
                <a:gd name="connsiteY3" fmla="*/ 0 h 48687"/>
                <a:gd name="connsiteX4" fmla="*/ 41732 w 41732"/>
                <a:gd name="connsiteY4" fmla="*/ 27822 h 48687"/>
                <a:gd name="connsiteX5" fmla="*/ 27822 w 41732"/>
                <a:gd name="connsiteY5" fmla="*/ 41732 h 4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32" h="48687">
                  <a:moveTo>
                    <a:pt x="13911" y="48688"/>
                  </a:moveTo>
                  <a:lnTo>
                    <a:pt x="0" y="34777"/>
                  </a:lnTo>
                  <a:lnTo>
                    <a:pt x="27822" y="0"/>
                  </a:lnTo>
                  <a:lnTo>
                    <a:pt x="41732" y="0"/>
                  </a:lnTo>
                  <a:lnTo>
                    <a:pt x="41732" y="27822"/>
                  </a:lnTo>
                  <a:lnTo>
                    <a:pt x="27822" y="4173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01" name="图形 2">
              <a:extLst>
                <a:ext uri="{FF2B5EF4-FFF2-40B4-BE49-F238E27FC236}">
                  <a16:creationId xmlns:a16="http://schemas.microsoft.com/office/drawing/2014/main" id="{2E8BC925-719B-AB95-C9E6-60EE0B355799}"/>
                </a:ext>
              </a:extLst>
            </p:cNvPr>
            <p:cNvSpPr/>
            <p:nvPr/>
          </p:nvSpPr>
          <p:spPr>
            <a:xfrm>
              <a:off x="7546195" y="2754328"/>
              <a:ext cx="6955" cy="13910"/>
            </a:xfrm>
            <a:custGeom>
              <a:avLst/>
              <a:gdLst>
                <a:gd name="connsiteX0" fmla="*/ 0 w 6955"/>
                <a:gd name="connsiteY0" fmla="*/ 6955 h 13910"/>
                <a:gd name="connsiteX1" fmla="*/ 6955 w 6955"/>
                <a:gd name="connsiteY1" fmla="*/ 0 h 13910"/>
                <a:gd name="connsiteX2" fmla="*/ 0 w 6955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0" y="6955"/>
                  </a:moveTo>
                  <a:lnTo>
                    <a:pt x="6955" y="0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02" name="图形 2">
              <a:extLst>
                <a:ext uri="{FF2B5EF4-FFF2-40B4-BE49-F238E27FC236}">
                  <a16:creationId xmlns:a16="http://schemas.microsoft.com/office/drawing/2014/main" id="{B8038313-19CC-B9AD-AD65-1D0C93847B76}"/>
                </a:ext>
              </a:extLst>
            </p:cNvPr>
            <p:cNvSpPr/>
            <p:nvPr/>
          </p:nvSpPr>
          <p:spPr>
            <a:xfrm>
              <a:off x="7713124" y="2281363"/>
              <a:ext cx="62598" cy="55643"/>
            </a:xfrm>
            <a:custGeom>
              <a:avLst/>
              <a:gdLst>
                <a:gd name="connsiteX0" fmla="*/ 34777 w 62598"/>
                <a:gd name="connsiteY0" fmla="*/ 55643 h 55643"/>
                <a:gd name="connsiteX1" fmla="*/ 0 w 62598"/>
                <a:gd name="connsiteY1" fmla="*/ 27822 h 55643"/>
                <a:gd name="connsiteX2" fmla="*/ 13911 w 62598"/>
                <a:gd name="connsiteY2" fmla="*/ 0 h 55643"/>
                <a:gd name="connsiteX3" fmla="*/ 41732 w 62598"/>
                <a:gd name="connsiteY3" fmla="*/ 6955 h 55643"/>
                <a:gd name="connsiteX4" fmla="*/ 62598 w 62598"/>
                <a:gd name="connsiteY4" fmla="*/ 34777 h 55643"/>
                <a:gd name="connsiteX5" fmla="*/ 48688 w 62598"/>
                <a:gd name="connsiteY5" fmla="*/ 41732 h 5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598" h="55643">
                  <a:moveTo>
                    <a:pt x="34777" y="55643"/>
                  </a:moveTo>
                  <a:lnTo>
                    <a:pt x="0" y="27822"/>
                  </a:lnTo>
                  <a:lnTo>
                    <a:pt x="13911" y="0"/>
                  </a:lnTo>
                  <a:lnTo>
                    <a:pt x="41732" y="6955"/>
                  </a:lnTo>
                  <a:lnTo>
                    <a:pt x="62598" y="34777"/>
                  </a:lnTo>
                  <a:lnTo>
                    <a:pt x="48688" y="4173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03" name="图形 2">
              <a:extLst>
                <a:ext uri="{FF2B5EF4-FFF2-40B4-BE49-F238E27FC236}">
                  <a16:creationId xmlns:a16="http://schemas.microsoft.com/office/drawing/2014/main" id="{ACEC80BF-223C-8809-60CA-D4EFAED7AC59}"/>
                </a:ext>
              </a:extLst>
            </p:cNvPr>
            <p:cNvSpPr/>
            <p:nvPr/>
          </p:nvSpPr>
          <p:spPr>
            <a:xfrm>
              <a:off x="7114961" y="2573488"/>
              <a:ext cx="97375" cy="48687"/>
            </a:xfrm>
            <a:custGeom>
              <a:avLst/>
              <a:gdLst>
                <a:gd name="connsiteX0" fmla="*/ 13911 w 97375"/>
                <a:gd name="connsiteY0" fmla="*/ 48688 h 48687"/>
                <a:gd name="connsiteX1" fmla="*/ 0 w 97375"/>
                <a:gd name="connsiteY1" fmla="*/ 27822 h 48687"/>
                <a:gd name="connsiteX2" fmla="*/ 6955 w 97375"/>
                <a:gd name="connsiteY2" fmla="*/ 0 h 48687"/>
                <a:gd name="connsiteX3" fmla="*/ 97375 w 97375"/>
                <a:gd name="connsiteY3" fmla="*/ 6955 h 48687"/>
                <a:gd name="connsiteX4" fmla="*/ 62598 w 97375"/>
                <a:gd name="connsiteY4" fmla="*/ 41732 h 48687"/>
                <a:gd name="connsiteX5" fmla="*/ 34777 w 97375"/>
                <a:gd name="connsiteY5" fmla="*/ 48688 h 4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375" h="48687">
                  <a:moveTo>
                    <a:pt x="13911" y="48688"/>
                  </a:moveTo>
                  <a:lnTo>
                    <a:pt x="0" y="27822"/>
                  </a:lnTo>
                  <a:lnTo>
                    <a:pt x="6955" y="0"/>
                  </a:lnTo>
                  <a:lnTo>
                    <a:pt x="97375" y="6955"/>
                  </a:lnTo>
                  <a:lnTo>
                    <a:pt x="62598" y="41732"/>
                  </a:lnTo>
                  <a:lnTo>
                    <a:pt x="34777" y="48688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04" name="图形 2">
              <a:extLst>
                <a:ext uri="{FF2B5EF4-FFF2-40B4-BE49-F238E27FC236}">
                  <a16:creationId xmlns:a16="http://schemas.microsoft.com/office/drawing/2014/main" id="{C3EE5702-87DC-0DA4-F6FC-DDFC61C1287E}"/>
                </a:ext>
              </a:extLst>
            </p:cNvPr>
            <p:cNvSpPr/>
            <p:nvPr/>
          </p:nvSpPr>
          <p:spPr>
            <a:xfrm>
              <a:off x="7226247" y="2566533"/>
              <a:ext cx="13910" cy="6955"/>
            </a:xfrm>
            <a:custGeom>
              <a:avLst/>
              <a:gdLst>
                <a:gd name="connsiteX0" fmla="*/ 0 w 13910"/>
                <a:gd name="connsiteY0" fmla="*/ 6955 h 6955"/>
                <a:gd name="connsiteX1" fmla="*/ 13911 w 13910"/>
                <a:gd name="connsiteY1" fmla="*/ 0 h 6955"/>
                <a:gd name="connsiteX2" fmla="*/ 6955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6955"/>
                  </a:moveTo>
                  <a:lnTo>
                    <a:pt x="13911" y="0"/>
                  </a:ln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05" name="图形 2">
              <a:extLst>
                <a:ext uri="{FF2B5EF4-FFF2-40B4-BE49-F238E27FC236}">
                  <a16:creationId xmlns:a16="http://schemas.microsoft.com/office/drawing/2014/main" id="{D17E5D5A-A9A8-0E9C-586D-B5D30FFB9932}"/>
                </a:ext>
              </a:extLst>
            </p:cNvPr>
            <p:cNvSpPr/>
            <p:nvPr/>
          </p:nvSpPr>
          <p:spPr>
            <a:xfrm>
              <a:off x="5883860" y="4708789"/>
              <a:ext cx="180839" cy="139107"/>
            </a:xfrm>
            <a:custGeom>
              <a:avLst/>
              <a:gdLst>
                <a:gd name="connsiteX0" fmla="*/ 118241 w 180839"/>
                <a:gd name="connsiteY0" fmla="*/ 13911 h 139107"/>
                <a:gd name="connsiteX1" fmla="*/ 118241 w 180839"/>
                <a:gd name="connsiteY1" fmla="*/ 0 h 139107"/>
                <a:gd name="connsiteX2" fmla="*/ 139108 w 180839"/>
                <a:gd name="connsiteY2" fmla="*/ 20866 h 139107"/>
                <a:gd name="connsiteX3" fmla="*/ 159974 w 180839"/>
                <a:gd name="connsiteY3" fmla="*/ 20866 h 139107"/>
                <a:gd name="connsiteX4" fmla="*/ 166929 w 180839"/>
                <a:gd name="connsiteY4" fmla="*/ 69554 h 139107"/>
                <a:gd name="connsiteX5" fmla="*/ 180840 w 180839"/>
                <a:gd name="connsiteY5" fmla="*/ 76509 h 139107"/>
                <a:gd name="connsiteX6" fmla="*/ 159974 w 180839"/>
                <a:gd name="connsiteY6" fmla="*/ 111286 h 139107"/>
                <a:gd name="connsiteX7" fmla="*/ 132152 w 180839"/>
                <a:gd name="connsiteY7" fmla="*/ 125197 h 139107"/>
                <a:gd name="connsiteX8" fmla="*/ 139108 w 180839"/>
                <a:gd name="connsiteY8" fmla="*/ 104331 h 139107"/>
                <a:gd name="connsiteX9" fmla="*/ 83465 w 180839"/>
                <a:gd name="connsiteY9" fmla="*/ 97375 h 139107"/>
                <a:gd name="connsiteX10" fmla="*/ 62598 w 180839"/>
                <a:gd name="connsiteY10" fmla="*/ 111286 h 139107"/>
                <a:gd name="connsiteX11" fmla="*/ 48688 w 180839"/>
                <a:gd name="connsiteY11" fmla="*/ 139108 h 139107"/>
                <a:gd name="connsiteX12" fmla="*/ 0 w 180839"/>
                <a:gd name="connsiteY12" fmla="*/ 118241 h 139107"/>
                <a:gd name="connsiteX13" fmla="*/ 27822 w 180839"/>
                <a:gd name="connsiteY13" fmla="*/ 104331 h 139107"/>
                <a:gd name="connsiteX14" fmla="*/ 13911 w 180839"/>
                <a:gd name="connsiteY14" fmla="*/ 48688 h 139107"/>
                <a:gd name="connsiteX15" fmla="*/ 34777 w 180839"/>
                <a:gd name="connsiteY15" fmla="*/ 41732 h 139107"/>
                <a:gd name="connsiteX16" fmla="*/ 83465 w 180839"/>
                <a:gd name="connsiteY16" fmla="*/ 69554 h 139107"/>
                <a:gd name="connsiteX17" fmla="*/ 97375 w 180839"/>
                <a:gd name="connsiteY17" fmla="*/ 62598 h 139107"/>
                <a:gd name="connsiteX18" fmla="*/ 90420 w 180839"/>
                <a:gd name="connsiteY18" fmla="*/ 48688 h 139107"/>
                <a:gd name="connsiteX19" fmla="*/ 104331 w 180839"/>
                <a:gd name="connsiteY19" fmla="*/ 20866 h 13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839" h="139107">
                  <a:moveTo>
                    <a:pt x="118241" y="13911"/>
                  </a:moveTo>
                  <a:lnTo>
                    <a:pt x="118241" y="0"/>
                  </a:lnTo>
                  <a:lnTo>
                    <a:pt x="139108" y="20866"/>
                  </a:lnTo>
                  <a:lnTo>
                    <a:pt x="159974" y="20866"/>
                  </a:lnTo>
                  <a:lnTo>
                    <a:pt x="166929" y="69554"/>
                  </a:lnTo>
                  <a:lnTo>
                    <a:pt x="180840" y="76509"/>
                  </a:lnTo>
                  <a:lnTo>
                    <a:pt x="159974" y="111286"/>
                  </a:lnTo>
                  <a:lnTo>
                    <a:pt x="132152" y="125197"/>
                  </a:lnTo>
                  <a:lnTo>
                    <a:pt x="139108" y="104331"/>
                  </a:lnTo>
                  <a:lnTo>
                    <a:pt x="83465" y="97375"/>
                  </a:lnTo>
                  <a:lnTo>
                    <a:pt x="62598" y="111286"/>
                  </a:lnTo>
                  <a:lnTo>
                    <a:pt x="48688" y="139108"/>
                  </a:lnTo>
                  <a:lnTo>
                    <a:pt x="0" y="118241"/>
                  </a:lnTo>
                  <a:lnTo>
                    <a:pt x="27822" y="104331"/>
                  </a:lnTo>
                  <a:lnTo>
                    <a:pt x="13911" y="48688"/>
                  </a:lnTo>
                  <a:lnTo>
                    <a:pt x="34777" y="41732"/>
                  </a:lnTo>
                  <a:lnTo>
                    <a:pt x="83465" y="69554"/>
                  </a:lnTo>
                  <a:lnTo>
                    <a:pt x="97375" y="62598"/>
                  </a:lnTo>
                  <a:lnTo>
                    <a:pt x="90420" y="48688"/>
                  </a:lnTo>
                  <a:lnTo>
                    <a:pt x="104331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06" name="图形 2">
              <a:extLst>
                <a:ext uri="{FF2B5EF4-FFF2-40B4-BE49-F238E27FC236}">
                  <a16:creationId xmlns:a16="http://schemas.microsoft.com/office/drawing/2014/main" id="{4837D3AF-DF51-1058-4F4D-FF5AC47517C1}"/>
                </a:ext>
              </a:extLst>
            </p:cNvPr>
            <p:cNvSpPr/>
            <p:nvPr/>
          </p:nvSpPr>
          <p:spPr>
            <a:xfrm>
              <a:off x="6920211" y="3985430"/>
              <a:ext cx="125196" cy="104330"/>
            </a:xfrm>
            <a:custGeom>
              <a:avLst/>
              <a:gdLst>
                <a:gd name="connsiteX0" fmla="*/ 27822 w 125196"/>
                <a:gd name="connsiteY0" fmla="*/ 62598 h 104330"/>
                <a:gd name="connsiteX1" fmla="*/ 0 w 125196"/>
                <a:gd name="connsiteY1" fmla="*/ 48688 h 104330"/>
                <a:gd name="connsiteX2" fmla="*/ 0 w 125196"/>
                <a:gd name="connsiteY2" fmla="*/ 20866 h 104330"/>
                <a:gd name="connsiteX3" fmla="*/ 27822 w 125196"/>
                <a:gd name="connsiteY3" fmla="*/ 13911 h 104330"/>
                <a:gd name="connsiteX4" fmla="*/ 27822 w 125196"/>
                <a:gd name="connsiteY4" fmla="*/ 0 h 104330"/>
                <a:gd name="connsiteX5" fmla="*/ 55643 w 125196"/>
                <a:gd name="connsiteY5" fmla="*/ 20866 h 104330"/>
                <a:gd name="connsiteX6" fmla="*/ 55643 w 125196"/>
                <a:gd name="connsiteY6" fmla="*/ 41732 h 104330"/>
                <a:gd name="connsiteX7" fmla="*/ 69554 w 125196"/>
                <a:gd name="connsiteY7" fmla="*/ 55643 h 104330"/>
                <a:gd name="connsiteX8" fmla="*/ 125197 w 125196"/>
                <a:gd name="connsiteY8" fmla="*/ 55643 h 104330"/>
                <a:gd name="connsiteX9" fmla="*/ 97375 w 125196"/>
                <a:gd name="connsiteY9" fmla="*/ 76509 h 104330"/>
                <a:gd name="connsiteX10" fmla="*/ 104331 w 125196"/>
                <a:gd name="connsiteY10" fmla="*/ 97375 h 104330"/>
                <a:gd name="connsiteX11" fmla="*/ 76509 w 125196"/>
                <a:gd name="connsiteY11" fmla="*/ 104331 h 104330"/>
                <a:gd name="connsiteX12" fmla="*/ 62598 w 125196"/>
                <a:gd name="connsiteY12" fmla="*/ 76509 h 10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196" h="104330">
                  <a:moveTo>
                    <a:pt x="27822" y="62598"/>
                  </a:moveTo>
                  <a:lnTo>
                    <a:pt x="0" y="48688"/>
                  </a:lnTo>
                  <a:lnTo>
                    <a:pt x="0" y="20866"/>
                  </a:lnTo>
                  <a:lnTo>
                    <a:pt x="27822" y="13911"/>
                  </a:lnTo>
                  <a:lnTo>
                    <a:pt x="27822" y="0"/>
                  </a:lnTo>
                  <a:lnTo>
                    <a:pt x="55643" y="20866"/>
                  </a:lnTo>
                  <a:lnTo>
                    <a:pt x="55643" y="41732"/>
                  </a:lnTo>
                  <a:lnTo>
                    <a:pt x="69554" y="55643"/>
                  </a:lnTo>
                  <a:lnTo>
                    <a:pt x="125197" y="55643"/>
                  </a:lnTo>
                  <a:lnTo>
                    <a:pt x="97375" y="76509"/>
                  </a:lnTo>
                  <a:lnTo>
                    <a:pt x="104331" y="97375"/>
                  </a:lnTo>
                  <a:lnTo>
                    <a:pt x="76509" y="104331"/>
                  </a:lnTo>
                  <a:lnTo>
                    <a:pt x="62598" y="76509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07" name="图形 2">
              <a:extLst>
                <a:ext uri="{FF2B5EF4-FFF2-40B4-BE49-F238E27FC236}">
                  <a16:creationId xmlns:a16="http://schemas.microsoft.com/office/drawing/2014/main" id="{8F0F4C2A-3DEA-5250-0351-CDC0C0FFE19F}"/>
                </a:ext>
              </a:extLst>
            </p:cNvPr>
            <p:cNvSpPr/>
            <p:nvPr/>
          </p:nvSpPr>
          <p:spPr>
            <a:xfrm>
              <a:off x="7845276" y="2872569"/>
              <a:ext cx="41732" cy="27821"/>
            </a:xfrm>
            <a:custGeom>
              <a:avLst/>
              <a:gdLst>
                <a:gd name="connsiteX0" fmla="*/ 20866 w 41732"/>
                <a:gd name="connsiteY0" fmla="*/ 6955 h 27821"/>
                <a:gd name="connsiteX1" fmla="*/ 27822 w 41732"/>
                <a:gd name="connsiteY1" fmla="*/ 0 h 27821"/>
                <a:gd name="connsiteX2" fmla="*/ 41732 w 41732"/>
                <a:gd name="connsiteY2" fmla="*/ 20866 h 27821"/>
                <a:gd name="connsiteX3" fmla="*/ 34777 w 41732"/>
                <a:gd name="connsiteY3" fmla="*/ 13911 h 27821"/>
                <a:gd name="connsiteX4" fmla="*/ 27822 w 41732"/>
                <a:gd name="connsiteY4" fmla="*/ 27822 h 27821"/>
                <a:gd name="connsiteX5" fmla="*/ 6955 w 41732"/>
                <a:gd name="connsiteY5" fmla="*/ 6955 h 27821"/>
                <a:gd name="connsiteX6" fmla="*/ 0 w 41732"/>
                <a:gd name="connsiteY6" fmla="*/ 13911 h 27821"/>
                <a:gd name="connsiteX7" fmla="*/ 6955 w 41732"/>
                <a:gd name="connsiteY7" fmla="*/ 0 h 27821"/>
                <a:gd name="connsiteX8" fmla="*/ 13911 w 41732"/>
                <a:gd name="connsiteY8" fmla="*/ 13911 h 2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732" h="27821">
                  <a:moveTo>
                    <a:pt x="20866" y="6955"/>
                  </a:moveTo>
                  <a:lnTo>
                    <a:pt x="27822" y="0"/>
                  </a:lnTo>
                  <a:lnTo>
                    <a:pt x="41732" y="20866"/>
                  </a:lnTo>
                  <a:lnTo>
                    <a:pt x="34777" y="13911"/>
                  </a:lnTo>
                  <a:lnTo>
                    <a:pt x="27822" y="27822"/>
                  </a:lnTo>
                  <a:lnTo>
                    <a:pt x="6955" y="6955"/>
                  </a:lnTo>
                  <a:lnTo>
                    <a:pt x="0" y="13911"/>
                  </a:lnTo>
                  <a:lnTo>
                    <a:pt x="6955" y="0"/>
                  </a:lnTo>
                  <a:lnTo>
                    <a:pt x="13911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08" name="图形 2">
              <a:extLst>
                <a:ext uri="{FF2B5EF4-FFF2-40B4-BE49-F238E27FC236}">
                  <a16:creationId xmlns:a16="http://schemas.microsoft.com/office/drawing/2014/main" id="{51338FFF-2BEE-4462-D8AD-48E8E40FC53B}"/>
                </a:ext>
              </a:extLst>
            </p:cNvPr>
            <p:cNvSpPr/>
            <p:nvPr/>
          </p:nvSpPr>
          <p:spPr>
            <a:xfrm>
              <a:off x="7309712" y="3644616"/>
              <a:ext cx="34776" cy="20866"/>
            </a:xfrm>
            <a:custGeom>
              <a:avLst/>
              <a:gdLst>
                <a:gd name="connsiteX0" fmla="*/ 27822 w 34776"/>
                <a:gd name="connsiteY0" fmla="*/ 20866 h 20866"/>
                <a:gd name="connsiteX1" fmla="*/ 0 w 34776"/>
                <a:gd name="connsiteY1" fmla="*/ 0 h 20866"/>
                <a:gd name="connsiteX2" fmla="*/ 34777 w 34776"/>
                <a:gd name="connsiteY2" fmla="*/ 13911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76" h="20866">
                  <a:moveTo>
                    <a:pt x="27822" y="20866"/>
                  </a:moveTo>
                  <a:lnTo>
                    <a:pt x="0" y="0"/>
                  </a:lnTo>
                  <a:lnTo>
                    <a:pt x="34777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09" name="图形 2">
              <a:extLst>
                <a:ext uri="{FF2B5EF4-FFF2-40B4-BE49-F238E27FC236}">
                  <a16:creationId xmlns:a16="http://schemas.microsoft.com/office/drawing/2014/main" id="{469C887F-8636-64F0-313D-C48B1EE07A41}"/>
                </a:ext>
              </a:extLst>
            </p:cNvPr>
            <p:cNvSpPr/>
            <p:nvPr/>
          </p:nvSpPr>
          <p:spPr>
            <a:xfrm>
              <a:off x="8060892" y="2260496"/>
              <a:ext cx="13910" cy="13910"/>
            </a:xfrm>
            <a:custGeom>
              <a:avLst/>
              <a:gdLst>
                <a:gd name="connsiteX0" fmla="*/ 0 w 13910"/>
                <a:gd name="connsiteY0" fmla="*/ 0 h 13910"/>
                <a:gd name="connsiteX1" fmla="*/ 13911 w 13910"/>
                <a:gd name="connsiteY1" fmla="*/ 0 h 13910"/>
                <a:gd name="connsiteX2" fmla="*/ 0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0" y="0"/>
                  </a:moveTo>
                  <a:lnTo>
                    <a:pt x="13911" y="0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10" name="图形 2">
              <a:extLst>
                <a:ext uri="{FF2B5EF4-FFF2-40B4-BE49-F238E27FC236}">
                  <a16:creationId xmlns:a16="http://schemas.microsoft.com/office/drawing/2014/main" id="{D24860AD-DF11-93FA-FE8C-087422F4F068}"/>
                </a:ext>
              </a:extLst>
            </p:cNvPr>
            <p:cNvSpPr/>
            <p:nvPr/>
          </p:nvSpPr>
          <p:spPr>
            <a:xfrm>
              <a:off x="8046982" y="2246586"/>
              <a:ext cx="13910" cy="13910"/>
            </a:xfrm>
            <a:custGeom>
              <a:avLst/>
              <a:gdLst>
                <a:gd name="connsiteX0" fmla="*/ 0 w 13910"/>
                <a:gd name="connsiteY0" fmla="*/ 0 h 13910"/>
                <a:gd name="connsiteX1" fmla="*/ 13911 w 13910"/>
                <a:gd name="connsiteY1" fmla="*/ 0 h 13910"/>
                <a:gd name="connsiteX2" fmla="*/ 0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0" y="0"/>
                  </a:moveTo>
                  <a:lnTo>
                    <a:pt x="13911" y="0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11" name="图形 2">
              <a:extLst>
                <a:ext uri="{FF2B5EF4-FFF2-40B4-BE49-F238E27FC236}">
                  <a16:creationId xmlns:a16="http://schemas.microsoft.com/office/drawing/2014/main" id="{13E20D8C-EF2B-2711-D6C7-96804BF449F8}"/>
                </a:ext>
              </a:extLst>
            </p:cNvPr>
            <p:cNvSpPr/>
            <p:nvPr/>
          </p:nvSpPr>
          <p:spPr>
            <a:xfrm>
              <a:off x="7643570" y="2316139"/>
              <a:ext cx="20866" cy="20866"/>
            </a:xfrm>
            <a:custGeom>
              <a:avLst/>
              <a:gdLst>
                <a:gd name="connsiteX0" fmla="*/ 6955 w 20866"/>
                <a:gd name="connsiteY0" fmla="*/ 0 h 20866"/>
                <a:gd name="connsiteX1" fmla="*/ 20866 w 20866"/>
                <a:gd name="connsiteY1" fmla="*/ 0 h 20866"/>
                <a:gd name="connsiteX2" fmla="*/ 20866 w 20866"/>
                <a:gd name="connsiteY2" fmla="*/ 20866 h 20866"/>
                <a:gd name="connsiteX3" fmla="*/ 0 w 20866"/>
                <a:gd name="connsiteY3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20866">
                  <a:moveTo>
                    <a:pt x="6955" y="0"/>
                  </a:moveTo>
                  <a:lnTo>
                    <a:pt x="20866" y="0"/>
                  </a:lnTo>
                  <a:lnTo>
                    <a:pt x="20866" y="20866"/>
                  </a:lnTo>
                  <a:lnTo>
                    <a:pt x="0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12" name="图形 2">
              <a:extLst>
                <a:ext uri="{FF2B5EF4-FFF2-40B4-BE49-F238E27FC236}">
                  <a16:creationId xmlns:a16="http://schemas.microsoft.com/office/drawing/2014/main" id="{EB02EF0E-13CF-5859-21DA-A2E121D40BDC}"/>
                </a:ext>
              </a:extLst>
            </p:cNvPr>
            <p:cNvSpPr/>
            <p:nvPr/>
          </p:nvSpPr>
          <p:spPr>
            <a:xfrm>
              <a:off x="7031497" y="3582018"/>
              <a:ext cx="48687" cy="41732"/>
            </a:xfrm>
            <a:custGeom>
              <a:avLst/>
              <a:gdLst>
                <a:gd name="connsiteX0" fmla="*/ 13911 w 48687"/>
                <a:gd name="connsiteY0" fmla="*/ 41732 h 41732"/>
                <a:gd name="connsiteX1" fmla="*/ 0 w 48687"/>
                <a:gd name="connsiteY1" fmla="*/ 34777 h 41732"/>
                <a:gd name="connsiteX2" fmla="*/ 6955 w 48687"/>
                <a:gd name="connsiteY2" fmla="*/ 20866 h 41732"/>
                <a:gd name="connsiteX3" fmla="*/ 6955 w 48687"/>
                <a:gd name="connsiteY3" fmla="*/ 34777 h 41732"/>
                <a:gd name="connsiteX4" fmla="*/ 48688 w 48687"/>
                <a:gd name="connsiteY4" fmla="*/ 0 h 41732"/>
                <a:gd name="connsiteX5" fmla="*/ 34777 w 48687"/>
                <a:gd name="connsiteY5" fmla="*/ 27822 h 41732"/>
                <a:gd name="connsiteX6" fmla="*/ 20866 w 48687"/>
                <a:gd name="connsiteY6" fmla="*/ 27822 h 4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87" h="41732">
                  <a:moveTo>
                    <a:pt x="13911" y="41732"/>
                  </a:moveTo>
                  <a:lnTo>
                    <a:pt x="0" y="34777"/>
                  </a:lnTo>
                  <a:lnTo>
                    <a:pt x="6955" y="20866"/>
                  </a:lnTo>
                  <a:lnTo>
                    <a:pt x="6955" y="34777"/>
                  </a:lnTo>
                  <a:lnTo>
                    <a:pt x="48688" y="0"/>
                  </a:lnTo>
                  <a:lnTo>
                    <a:pt x="34777" y="27822"/>
                  </a:lnTo>
                  <a:lnTo>
                    <a:pt x="20866" y="2782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13" name="图形 2">
              <a:extLst>
                <a:ext uri="{FF2B5EF4-FFF2-40B4-BE49-F238E27FC236}">
                  <a16:creationId xmlns:a16="http://schemas.microsoft.com/office/drawing/2014/main" id="{631EC137-9712-4186-9752-17EF78C63B76}"/>
                </a:ext>
              </a:extLst>
            </p:cNvPr>
            <p:cNvSpPr/>
            <p:nvPr/>
          </p:nvSpPr>
          <p:spPr>
            <a:xfrm>
              <a:off x="7400132" y="3018632"/>
              <a:ext cx="41732" cy="41732"/>
            </a:xfrm>
            <a:custGeom>
              <a:avLst/>
              <a:gdLst>
                <a:gd name="connsiteX0" fmla="*/ 27822 w 41732"/>
                <a:gd name="connsiteY0" fmla="*/ 20866 h 41732"/>
                <a:gd name="connsiteX1" fmla="*/ 6955 w 41732"/>
                <a:gd name="connsiteY1" fmla="*/ 27822 h 41732"/>
                <a:gd name="connsiteX2" fmla="*/ 6955 w 41732"/>
                <a:gd name="connsiteY2" fmla="*/ 41732 h 41732"/>
                <a:gd name="connsiteX3" fmla="*/ 0 w 41732"/>
                <a:gd name="connsiteY3" fmla="*/ 13911 h 41732"/>
                <a:gd name="connsiteX4" fmla="*/ 27822 w 41732"/>
                <a:gd name="connsiteY4" fmla="*/ 0 h 41732"/>
                <a:gd name="connsiteX5" fmla="*/ 41732 w 41732"/>
                <a:gd name="connsiteY5" fmla="*/ 6955 h 41732"/>
                <a:gd name="connsiteX6" fmla="*/ 41732 w 41732"/>
                <a:gd name="connsiteY6" fmla="*/ 27822 h 4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32" h="41732">
                  <a:moveTo>
                    <a:pt x="27822" y="20866"/>
                  </a:moveTo>
                  <a:lnTo>
                    <a:pt x="6955" y="27822"/>
                  </a:lnTo>
                  <a:lnTo>
                    <a:pt x="6955" y="41732"/>
                  </a:lnTo>
                  <a:lnTo>
                    <a:pt x="0" y="13911"/>
                  </a:lnTo>
                  <a:lnTo>
                    <a:pt x="27822" y="0"/>
                  </a:lnTo>
                  <a:lnTo>
                    <a:pt x="41732" y="6955"/>
                  </a:lnTo>
                  <a:lnTo>
                    <a:pt x="41732" y="2782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14" name="图形 2">
              <a:extLst>
                <a:ext uri="{FF2B5EF4-FFF2-40B4-BE49-F238E27FC236}">
                  <a16:creationId xmlns:a16="http://schemas.microsoft.com/office/drawing/2014/main" id="{323BF071-1A44-648E-3402-31DBE14BF213}"/>
                </a:ext>
              </a:extLst>
            </p:cNvPr>
            <p:cNvSpPr/>
            <p:nvPr/>
          </p:nvSpPr>
          <p:spPr>
            <a:xfrm>
              <a:off x="7678347" y="2309184"/>
              <a:ext cx="34776" cy="13910"/>
            </a:xfrm>
            <a:custGeom>
              <a:avLst/>
              <a:gdLst>
                <a:gd name="connsiteX0" fmla="*/ 27822 w 34776"/>
                <a:gd name="connsiteY0" fmla="*/ 13911 h 13910"/>
                <a:gd name="connsiteX1" fmla="*/ 0 w 34776"/>
                <a:gd name="connsiteY1" fmla="*/ 13911 h 13910"/>
                <a:gd name="connsiteX2" fmla="*/ 20866 w 34776"/>
                <a:gd name="connsiteY2" fmla="*/ 0 h 13910"/>
                <a:gd name="connsiteX3" fmla="*/ 34777 w 34776"/>
                <a:gd name="connsiteY3" fmla="*/ 6955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6" h="13910">
                  <a:moveTo>
                    <a:pt x="27822" y="13911"/>
                  </a:moveTo>
                  <a:lnTo>
                    <a:pt x="0" y="13911"/>
                  </a:lnTo>
                  <a:lnTo>
                    <a:pt x="20866" y="0"/>
                  </a:lnTo>
                  <a:lnTo>
                    <a:pt x="34777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15" name="图形 2">
              <a:extLst>
                <a:ext uri="{FF2B5EF4-FFF2-40B4-BE49-F238E27FC236}">
                  <a16:creationId xmlns:a16="http://schemas.microsoft.com/office/drawing/2014/main" id="{9883234A-4261-7256-2A08-5D47E7CA1AED}"/>
                </a:ext>
              </a:extLst>
            </p:cNvPr>
            <p:cNvSpPr/>
            <p:nvPr/>
          </p:nvSpPr>
          <p:spPr>
            <a:xfrm>
              <a:off x="7393176" y="3289892"/>
              <a:ext cx="27821" cy="13910"/>
            </a:xfrm>
            <a:custGeom>
              <a:avLst/>
              <a:gdLst>
                <a:gd name="connsiteX0" fmla="*/ 0 w 27821"/>
                <a:gd name="connsiteY0" fmla="*/ 13911 h 13910"/>
                <a:gd name="connsiteX1" fmla="*/ 6955 w 27821"/>
                <a:gd name="connsiteY1" fmla="*/ 0 h 13910"/>
                <a:gd name="connsiteX2" fmla="*/ 27822 w 27821"/>
                <a:gd name="connsiteY2" fmla="*/ 0 h 13910"/>
                <a:gd name="connsiteX3" fmla="*/ 13911 w 27821"/>
                <a:gd name="connsiteY3" fmla="*/ 6955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21" h="13910">
                  <a:moveTo>
                    <a:pt x="0" y="13911"/>
                  </a:moveTo>
                  <a:lnTo>
                    <a:pt x="6955" y="0"/>
                  </a:lnTo>
                  <a:lnTo>
                    <a:pt x="27822" y="0"/>
                  </a:lnTo>
                  <a:lnTo>
                    <a:pt x="13911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16" name="图形 2">
              <a:extLst>
                <a:ext uri="{FF2B5EF4-FFF2-40B4-BE49-F238E27FC236}">
                  <a16:creationId xmlns:a16="http://schemas.microsoft.com/office/drawing/2014/main" id="{38718EA2-8258-788E-DD63-B4CD23790D9D}"/>
                </a:ext>
              </a:extLst>
            </p:cNvPr>
            <p:cNvSpPr/>
            <p:nvPr/>
          </p:nvSpPr>
          <p:spPr>
            <a:xfrm>
              <a:off x="7240158" y="2566533"/>
              <a:ext cx="27821" cy="20866"/>
            </a:xfrm>
            <a:custGeom>
              <a:avLst/>
              <a:gdLst>
                <a:gd name="connsiteX0" fmla="*/ 13911 w 27821"/>
                <a:gd name="connsiteY0" fmla="*/ 13911 h 20866"/>
                <a:gd name="connsiteX1" fmla="*/ 0 w 27821"/>
                <a:gd name="connsiteY1" fmla="*/ 0 h 20866"/>
                <a:gd name="connsiteX2" fmla="*/ 27822 w 27821"/>
                <a:gd name="connsiteY2" fmla="*/ 13911 h 20866"/>
                <a:gd name="connsiteX3" fmla="*/ 13911 w 27821"/>
                <a:gd name="connsiteY3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21" h="20866">
                  <a:moveTo>
                    <a:pt x="13911" y="13911"/>
                  </a:moveTo>
                  <a:lnTo>
                    <a:pt x="0" y="0"/>
                  </a:lnTo>
                  <a:lnTo>
                    <a:pt x="27822" y="13911"/>
                  </a:lnTo>
                  <a:lnTo>
                    <a:pt x="13911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17" name="图形 2">
              <a:extLst>
                <a:ext uri="{FF2B5EF4-FFF2-40B4-BE49-F238E27FC236}">
                  <a16:creationId xmlns:a16="http://schemas.microsoft.com/office/drawing/2014/main" id="{F4CC4FDB-A5E0-9BD4-E16B-F29C56E325EA}"/>
                </a:ext>
              </a:extLst>
            </p:cNvPr>
            <p:cNvSpPr/>
            <p:nvPr/>
          </p:nvSpPr>
          <p:spPr>
            <a:xfrm>
              <a:off x="7156694" y="3867188"/>
              <a:ext cx="20866" cy="27821"/>
            </a:xfrm>
            <a:custGeom>
              <a:avLst/>
              <a:gdLst>
                <a:gd name="connsiteX0" fmla="*/ 0 w 20866"/>
                <a:gd name="connsiteY0" fmla="*/ 27822 h 27821"/>
                <a:gd name="connsiteX1" fmla="*/ 0 w 20866"/>
                <a:gd name="connsiteY1" fmla="*/ 13911 h 27821"/>
                <a:gd name="connsiteX2" fmla="*/ 20866 w 20866"/>
                <a:gd name="connsiteY2" fmla="*/ 0 h 27821"/>
                <a:gd name="connsiteX3" fmla="*/ 20866 w 20866"/>
                <a:gd name="connsiteY3" fmla="*/ 20866 h 2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27821">
                  <a:moveTo>
                    <a:pt x="0" y="27822"/>
                  </a:moveTo>
                  <a:lnTo>
                    <a:pt x="0" y="13911"/>
                  </a:lnTo>
                  <a:lnTo>
                    <a:pt x="20866" y="0"/>
                  </a:lnTo>
                  <a:lnTo>
                    <a:pt x="20866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18" name="图形 2">
              <a:extLst>
                <a:ext uri="{FF2B5EF4-FFF2-40B4-BE49-F238E27FC236}">
                  <a16:creationId xmlns:a16="http://schemas.microsoft.com/office/drawing/2014/main" id="{17E7CF3D-6074-74A1-2396-EFAC5ACDFAE0}"/>
                </a:ext>
              </a:extLst>
            </p:cNvPr>
            <p:cNvSpPr/>
            <p:nvPr/>
          </p:nvSpPr>
          <p:spPr>
            <a:xfrm>
              <a:off x="5828217" y="4785298"/>
              <a:ext cx="48687" cy="48687"/>
            </a:xfrm>
            <a:custGeom>
              <a:avLst/>
              <a:gdLst>
                <a:gd name="connsiteX0" fmla="*/ 13911 w 48687"/>
                <a:gd name="connsiteY0" fmla="*/ 48688 h 48687"/>
                <a:gd name="connsiteX1" fmla="*/ 0 w 48687"/>
                <a:gd name="connsiteY1" fmla="*/ 41732 h 48687"/>
                <a:gd name="connsiteX2" fmla="*/ 0 w 48687"/>
                <a:gd name="connsiteY2" fmla="*/ 20866 h 48687"/>
                <a:gd name="connsiteX3" fmla="*/ 34777 w 48687"/>
                <a:gd name="connsiteY3" fmla="*/ 0 h 48687"/>
                <a:gd name="connsiteX4" fmla="*/ 48688 w 48687"/>
                <a:gd name="connsiteY4" fmla="*/ 6955 h 48687"/>
                <a:gd name="connsiteX5" fmla="*/ 48688 w 48687"/>
                <a:gd name="connsiteY5" fmla="*/ 27822 h 48687"/>
                <a:gd name="connsiteX6" fmla="*/ 20866 w 48687"/>
                <a:gd name="connsiteY6" fmla="*/ 41732 h 4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87" h="48687">
                  <a:moveTo>
                    <a:pt x="13911" y="48688"/>
                  </a:moveTo>
                  <a:lnTo>
                    <a:pt x="0" y="41732"/>
                  </a:lnTo>
                  <a:lnTo>
                    <a:pt x="0" y="20866"/>
                  </a:lnTo>
                  <a:lnTo>
                    <a:pt x="34777" y="0"/>
                  </a:lnTo>
                  <a:lnTo>
                    <a:pt x="48688" y="6955"/>
                  </a:lnTo>
                  <a:lnTo>
                    <a:pt x="48688" y="27822"/>
                  </a:lnTo>
                  <a:lnTo>
                    <a:pt x="20866" y="4173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19" name="图形 2">
              <a:extLst>
                <a:ext uri="{FF2B5EF4-FFF2-40B4-BE49-F238E27FC236}">
                  <a16:creationId xmlns:a16="http://schemas.microsoft.com/office/drawing/2014/main" id="{38EF40EC-E309-3016-77D3-FDF49D0E925F}"/>
                </a:ext>
              </a:extLst>
            </p:cNvPr>
            <p:cNvSpPr/>
            <p:nvPr/>
          </p:nvSpPr>
          <p:spPr>
            <a:xfrm>
              <a:off x="7142783" y="3901965"/>
              <a:ext cx="20866" cy="41732"/>
            </a:xfrm>
            <a:custGeom>
              <a:avLst/>
              <a:gdLst>
                <a:gd name="connsiteX0" fmla="*/ 6955 w 20866"/>
                <a:gd name="connsiteY0" fmla="*/ 41732 h 41732"/>
                <a:gd name="connsiteX1" fmla="*/ 0 w 20866"/>
                <a:gd name="connsiteY1" fmla="*/ 20866 h 41732"/>
                <a:gd name="connsiteX2" fmla="*/ 13911 w 20866"/>
                <a:gd name="connsiteY2" fmla="*/ 0 h 41732"/>
                <a:gd name="connsiteX3" fmla="*/ 20866 w 20866"/>
                <a:gd name="connsiteY3" fmla="*/ 27822 h 41732"/>
                <a:gd name="connsiteX4" fmla="*/ 6955 w 20866"/>
                <a:gd name="connsiteY4" fmla="*/ 34777 h 4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66" h="41732">
                  <a:moveTo>
                    <a:pt x="6955" y="41732"/>
                  </a:moveTo>
                  <a:lnTo>
                    <a:pt x="0" y="20866"/>
                  </a:lnTo>
                  <a:lnTo>
                    <a:pt x="13911" y="0"/>
                  </a:lnTo>
                  <a:lnTo>
                    <a:pt x="20866" y="27822"/>
                  </a:lnTo>
                  <a:lnTo>
                    <a:pt x="6955" y="34777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20" name="图形 2">
              <a:extLst>
                <a:ext uri="{FF2B5EF4-FFF2-40B4-BE49-F238E27FC236}">
                  <a16:creationId xmlns:a16="http://schemas.microsoft.com/office/drawing/2014/main" id="{D28D8AA4-8B3E-A9FF-3F8F-AECED02F452E}"/>
                </a:ext>
              </a:extLst>
            </p:cNvPr>
            <p:cNvSpPr/>
            <p:nvPr/>
          </p:nvSpPr>
          <p:spPr>
            <a:xfrm>
              <a:off x="7740945" y="2608265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21" name="图形 2">
              <a:extLst>
                <a:ext uri="{FF2B5EF4-FFF2-40B4-BE49-F238E27FC236}">
                  <a16:creationId xmlns:a16="http://schemas.microsoft.com/office/drawing/2014/main" id="{987637F5-C88F-562D-C724-997C57793EDF}"/>
                </a:ext>
              </a:extLst>
            </p:cNvPr>
            <p:cNvSpPr/>
            <p:nvPr/>
          </p:nvSpPr>
          <p:spPr>
            <a:xfrm>
              <a:off x="5369162" y="5446058"/>
              <a:ext cx="20866" cy="6955"/>
            </a:xfrm>
            <a:custGeom>
              <a:avLst/>
              <a:gdLst>
                <a:gd name="connsiteX0" fmla="*/ 6955 w 20866"/>
                <a:gd name="connsiteY0" fmla="*/ 6955 h 6955"/>
                <a:gd name="connsiteX1" fmla="*/ 0 w 20866"/>
                <a:gd name="connsiteY1" fmla="*/ 0 h 6955"/>
                <a:gd name="connsiteX2" fmla="*/ 20866 w 20866"/>
                <a:gd name="connsiteY2" fmla="*/ 0 h 6955"/>
                <a:gd name="connsiteX3" fmla="*/ 13911 w 20866"/>
                <a:gd name="connsiteY3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6955">
                  <a:moveTo>
                    <a:pt x="6955" y="6955"/>
                  </a:moveTo>
                  <a:lnTo>
                    <a:pt x="0" y="0"/>
                  </a:lnTo>
                  <a:lnTo>
                    <a:pt x="20866" y="0"/>
                  </a:lnTo>
                  <a:lnTo>
                    <a:pt x="13911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22" name="图形 2">
              <a:extLst>
                <a:ext uri="{FF2B5EF4-FFF2-40B4-BE49-F238E27FC236}">
                  <a16:creationId xmlns:a16="http://schemas.microsoft.com/office/drawing/2014/main" id="{14343C83-482E-2018-F98F-4744DE3889BB}"/>
                </a:ext>
              </a:extLst>
            </p:cNvPr>
            <p:cNvSpPr/>
            <p:nvPr/>
          </p:nvSpPr>
          <p:spPr>
            <a:xfrm>
              <a:off x="5348296" y="5439103"/>
              <a:ext cx="6955" cy="6955"/>
            </a:xfrm>
            <a:custGeom>
              <a:avLst/>
              <a:gdLst>
                <a:gd name="connsiteX0" fmla="*/ 0 w 6955"/>
                <a:gd name="connsiteY0" fmla="*/ 0 h 6955"/>
                <a:gd name="connsiteX1" fmla="*/ 6955 w 6955"/>
                <a:gd name="connsiteY1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0"/>
                  </a:move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23" name="图形 2">
              <a:extLst>
                <a:ext uri="{FF2B5EF4-FFF2-40B4-BE49-F238E27FC236}">
                  <a16:creationId xmlns:a16="http://schemas.microsoft.com/office/drawing/2014/main" id="{ABA8E027-C690-B33B-A3CC-81EB68124A62}"/>
                </a:ext>
              </a:extLst>
            </p:cNvPr>
            <p:cNvSpPr/>
            <p:nvPr/>
          </p:nvSpPr>
          <p:spPr>
            <a:xfrm>
              <a:off x="7337533" y="2559578"/>
              <a:ext cx="41732" cy="34776"/>
            </a:xfrm>
            <a:custGeom>
              <a:avLst/>
              <a:gdLst>
                <a:gd name="connsiteX0" fmla="*/ 0 w 41732"/>
                <a:gd name="connsiteY0" fmla="*/ 0 h 34776"/>
                <a:gd name="connsiteX1" fmla="*/ 41732 w 41732"/>
                <a:gd name="connsiteY1" fmla="*/ 0 h 34776"/>
                <a:gd name="connsiteX2" fmla="*/ 41732 w 41732"/>
                <a:gd name="connsiteY2" fmla="*/ 34777 h 34776"/>
                <a:gd name="connsiteX3" fmla="*/ 0 w 41732"/>
                <a:gd name="connsiteY3" fmla="*/ 6955 h 3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32" h="34776">
                  <a:moveTo>
                    <a:pt x="0" y="0"/>
                  </a:moveTo>
                  <a:lnTo>
                    <a:pt x="41732" y="0"/>
                  </a:lnTo>
                  <a:lnTo>
                    <a:pt x="41732" y="34777"/>
                  </a:lnTo>
                  <a:lnTo>
                    <a:pt x="0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24" name="图形 2">
              <a:extLst>
                <a:ext uri="{FF2B5EF4-FFF2-40B4-BE49-F238E27FC236}">
                  <a16:creationId xmlns:a16="http://schemas.microsoft.com/office/drawing/2014/main" id="{617827C7-D1BB-9216-4851-8B758A35E318}"/>
                </a:ext>
              </a:extLst>
            </p:cNvPr>
            <p:cNvSpPr/>
            <p:nvPr/>
          </p:nvSpPr>
          <p:spPr>
            <a:xfrm>
              <a:off x="5696065" y="4674012"/>
              <a:ext cx="125196" cy="139107"/>
            </a:xfrm>
            <a:custGeom>
              <a:avLst/>
              <a:gdLst>
                <a:gd name="connsiteX0" fmla="*/ 118241 w 125196"/>
                <a:gd name="connsiteY0" fmla="*/ 55643 h 139107"/>
                <a:gd name="connsiteX1" fmla="*/ 125197 w 125196"/>
                <a:gd name="connsiteY1" fmla="*/ 83465 h 139107"/>
                <a:gd name="connsiteX2" fmla="*/ 62598 w 125196"/>
                <a:gd name="connsiteY2" fmla="*/ 139108 h 139107"/>
                <a:gd name="connsiteX3" fmla="*/ 13911 w 125196"/>
                <a:gd name="connsiteY3" fmla="*/ 132152 h 139107"/>
                <a:gd name="connsiteX4" fmla="*/ 0 w 125196"/>
                <a:gd name="connsiteY4" fmla="*/ 104331 h 139107"/>
                <a:gd name="connsiteX5" fmla="*/ 13911 w 125196"/>
                <a:gd name="connsiteY5" fmla="*/ 27822 h 139107"/>
                <a:gd name="connsiteX6" fmla="*/ 34777 w 125196"/>
                <a:gd name="connsiteY6" fmla="*/ 6955 h 139107"/>
                <a:gd name="connsiteX7" fmla="*/ 62598 w 125196"/>
                <a:gd name="connsiteY7" fmla="*/ 0 h 139107"/>
                <a:gd name="connsiteX8" fmla="*/ 118241 w 125196"/>
                <a:gd name="connsiteY8" fmla="*/ 34777 h 13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96" h="139107">
                  <a:moveTo>
                    <a:pt x="118241" y="55643"/>
                  </a:moveTo>
                  <a:lnTo>
                    <a:pt x="125197" y="83465"/>
                  </a:lnTo>
                  <a:lnTo>
                    <a:pt x="62598" y="139108"/>
                  </a:lnTo>
                  <a:lnTo>
                    <a:pt x="13911" y="132152"/>
                  </a:lnTo>
                  <a:lnTo>
                    <a:pt x="0" y="104331"/>
                  </a:lnTo>
                  <a:lnTo>
                    <a:pt x="13911" y="27822"/>
                  </a:lnTo>
                  <a:lnTo>
                    <a:pt x="34777" y="6955"/>
                  </a:lnTo>
                  <a:lnTo>
                    <a:pt x="62598" y="0"/>
                  </a:lnTo>
                  <a:lnTo>
                    <a:pt x="118241" y="34777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25" name="图形 2">
              <a:extLst>
                <a:ext uri="{FF2B5EF4-FFF2-40B4-BE49-F238E27FC236}">
                  <a16:creationId xmlns:a16="http://schemas.microsoft.com/office/drawing/2014/main" id="{E8716DF8-4B5D-56AB-8B1E-58B86ED98D7E}"/>
                </a:ext>
              </a:extLst>
            </p:cNvPr>
            <p:cNvSpPr/>
            <p:nvPr/>
          </p:nvSpPr>
          <p:spPr>
            <a:xfrm>
              <a:off x="7344489" y="3081231"/>
              <a:ext cx="55643" cy="34776"/>
            </a:xfrm>
            <a:custGeom>
              <a:avLst/>
              <a:gdLst>
                <a:gd name="connsiteX0" fmla="*/ 13911 w 55643"/>
                <a:gd name="connsiteY0" fmla="*/ 34777 h 34776"/>
                <a:gd name="connsiteX1" fmla="*/ 0 w 55643"/>
                <a:gd name="connsiteY1" fmla="*/ 27822 h 34776"/>
                <a:gd name="connsiteX2" fmla="*/ 6955 w 55643"/>
                <a:gd name="connsiteY2" fmla="*/ 0 h 34776"/>
                <a:gd name="connsiteX3" fmla="*/ 20866 w 55643"/>
                <a:gd name="connsiteY3" fmla="*/ 0 h 34776"/>
                <a:gd name="connsiteX4" fmla="*/ 13911 w 55643"/>
                <a:gd name="connsiteY4" fmla="*/ 6955 h 34776"/>
                <a:gd name="connsiteX5" fmla="*/ 27822 w 55643"/>
                <a:gd name="connsiteY5" fmla="*/ 13911 h 34776"/>
                <a:gd name="connsiteX6" fmla="*/ 55643 w 55643"/>
                <a:gd name="connsiteY6" fmla="*/ 6955 h 34776"/>
                <a:gd name="connsiteX7" fmla="*/ 27822 w 55643"/>
                <a:gd name="connsiteY7" fmla="*/ 34777 h 34776"/>
                <a:gd name="connsiteX8" fmla="*/ 20866 w 55643"/>
                <a:gd name="connsiteY8" fmla="*/ 27822 h 3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643" h="34776">
                  <a:moveTo>
                    <a:pt x="13911" y="34777"/>
                  </a:moveTo>
                  <a:lnTo>
                    <a:pt x="0" y="27822"/>
                  </a:lnTo>
                  <a:lnTo>
                    <a:pt x="6955" y="0"/>
                  </a:lnTo>
                  <a:lnTo>
                    <a:pt x="20866" y="0"/>
                  </a:lnTo>
                  <a:lnTo>
                    <a:pt x="13911" y="6955"/>
                  </a:lnTo>
                  <a:lnTo>
                    <a:pt x="27822" y="13911"/>
                  </a:lnTo>
                  <a:lnTo>
                    <a:pt x="55643" y="6955"/>
                  </a:lnTo>
                  <a:lnTo>
                    <a:pt x="27822" y="34777"/>
                  </a:lnTo>
                  <a:lnTo>
                    <a:pt x="20866" y="2782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26" name="图形 2">
              <a:extLst>
                <a:ext uri="{FF2B5EF4-FFF2-40B4-BE49-F238E27FC236}">
                  <a16:creationId xmlns:a16="http://schemas.microsoft.com/office/drawing/2014/main" id="{5415BACB-487E-5EF6-976D-9DEC1CC847B1}"/>
                </a:ext>
              </a:extLst>
            </p:cNvPr>
            <p:cNvSpPr/>
            <p:nvPr/>
          </p:nvSpPr>
          <p:spPr>
            <a:xfrm>
              <a:off x="7073229" y="3081231"/>
              <a:ext cx="41732" cy="41732"/>
            </a:xfrm>
            <a:custGeom>
              <a:avLst/>
              <a:gdLst>
                <a:gd name="connsiteX0" fmla="*/ 27822 w 41732"/>
                <a:gd name="connsiteY0" fmla="*/ 41732 h 41732"/>
                <a:gd name="connsiteX1" fmla="*/ 6955 w 41732"/>
                <a:gd name="connsiteY1" fmla="*/ 34777 h 41732"/>
                <a:gd name="connsiteX2" fmla="*/ 0 w 41732"/>
                <a:gd name="connsiteY2" fmla="*/ 0 h 41732"/>
                <a:gd name="connsiteX3" fmla="*/ 41732 w 41732"/>
                <a:gd name="connsiteY3" fmla="*/ 20866 h 41732"/>
                <a:gd name="connsiteX4" fmla="*/ 41732 w 41732"/>
                <a:gd name="connsiteY4" fmla="*/ 34777 h 4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32" h="41732">
                  <a:moveTo>
                    <a:pt x="27822" y="41732"/>
                  </a:moveTo>
                  <a:lnTo>
                    <a:pt x="6955" y="34777"/>
                  </a:lnTo>
                  <a:lnTo>
                    <a:pt x="0" y="0"/>
                  </a:lnTo>
                  <a:lnTo>
                    <a:pt x="41732" y="20866"/>
                  </a:lnTo>
                  <a:lnTo>
                    <a:pt x="41732" y="34777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27" name="图形 2">
              <a:extLst>
                <a:ext uri="{FF2B5EF4-FFF2-40B4-BE49-F238E27FC236}">
                  <a16:creationId xmlns:a16="http://schemas.microsoft.com/office/drawing/2014/main" id="{3F0A2D60-36FD-BC27-9904-483BB069EE69}"/>
                </a:ext>
              </a:extLst>
            </p:cNvPr>
            <p:cNvSpPr/>
            <p:nvPr/>
          </p:nvSpPr>
          <p:spPr>
            <a:xfrm>
              <a:off x="7323623" y="2830837"/>
              <a:ext cx="6955" cy="13910"/>
            </a:xfrm>
            <a:custGeom>
              <a:avLst/>
              <a:gdLst>
                <a:gd name="connsiteX0" fmla="*/ 0 w 6955"/>
                <a:gd name="connsiteY0" fmla="*/ 13911 h 13910"/>
                <a:gd name="connsiteX1" fmla="*/ 0 w 6955"/>
                <a:gd name="connsiteY1" fmla="*/ 0 h 13910"/>
                <a:gd name="connsiteX2" fmla="*/ 6955 w 6955"/>
                <a:gd name="connsiteY2" fmla="*/ 6955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0" y="13911"/>
                  </a:moveTo>
                  <a:lnTo>
                    <a:pt x="0" y="0"/>
                  </a:ln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28" name="图形 2">
              <a:extLst>
                <a:ext uri="{FF2B5EF4-FFF2-40B4-BE49-F238E27FC236}">
                  <a16:creationId xmlns:a16="http://schemas.microsoft.com/office/drawing/2014/main" id="{91448C4E-3B22-6591-360E-60EAD50ED046}"/>
                </a:ext>
              </a:extLst>
            </p:cNvPr>
            <p:cNvSpPr/>
            <p:nvPr/>
          </p:nvSpPr>
          <p:spPr>
            <a:xfrm>
              <a:off x="5765619" y="4896584"/>
              <a:ext cx="6955" cy="20866"/>
            </a:xfrm>
            <a:custGeom>
              <a:avLst/>
              <a:gdLst>
                <a:gd name="connsiteX0" fmla="*/ 0 w 6955"/>
                <a:gd name="connsiteY0" fmla="*/ 20866 h 20866"/>
                <a:gd name="connsiteX1" fmla="*/ 0 w 6955"/>
                <a:gd name="connsiteY1" fmla="*/ 0 h 20866"/>
                <a:gd name="connsiteX2" fmla="*/ 6955 w 6955"/>
                <a:gd name="connsiteY2" fmla="*/ 6955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20866">
                  <a:moveTo>
                    <a:pt x="0" y="20866"/>
                  </a:moveTo>
                  <a:lnTo>
                    <a:pt x="0" y="0"/>
                  </a:ln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29" name="图形 2">
              <a:extLst>
                <a:ext uri="{FF2B5EF4-FFF2-40B4-BE49-F238E27FC236}">
                  <a16:creationId xmlns:a16="http://schemas.microsoft.com/office/drawing/2014/main" id="{DB9D5D31-BF68-139E-6DA8-B43CA8F0539A}"/>
                </a:ext>
              </a:extLst>
            </p:cNvPr>
            <p:cNvSpPr/>
            <p:nvPr/>
          </p:nvSpPr>
          <p:spPr>
            <a:xfrm>
              <a:off x="7247114" y="2677819"/>
              <a:ext cx="13910" cy="13910"/>
            </a:xfrm>
            <a:custGeom>
              <a:avLst/>
              <a:gdLst>
                <a:gd name="connsiteX0" fmla="*/ 0 w 13910"/>
                <a:gd name="connsiteY0" fmla="*/ 6955 h 13910"/>
                <a:gd name="connsiteX1" fmla="*/ 13911 w 13910"/>
                <a:gd name="connsiteY1" fmla="*/ 0 h 13910"/>
                <a:gd name="connsiteX2" fmla="*/ 13911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0" y="6955"/>
                  </a:moveTo>
                  <a:lnTo>
                    <a:pt x="13911" y="0"/>
                  </a:lnTo>
                  <a:lnTo>
                    <a:pt x="13911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30" name="图形 2">
              <a:extLst>
                <a:ext uri="{FF2B5EF4-FFF2-40B4-BE49-F238E27FC236}">
                  <a16:creationId xmlns:a16="http://schemas.microsoft.com/office/drawing/2014/main" id="{22CF465F-1665-DA19-7A2C-AAD4D29343C5}"/>
                </a:ext>
              </a:extLst>
            </p:cNvPr>
            <p:cNvSpPr/>
            <p:nvPr/>
          </p:nvSpPr>
          <p:spPr>
            <a:xfrm>
              <a:off x="6948032" y="3895010"/>
              <a:ext cx="20866" cy="20866"/>
            </a:xfrm>
            <a:custGeom>
              <a:avLst/>
              <a:gdLst>
                <a:gd name="connsiteX0" fmla="*/ 6955 w 20866"/>
                <a:gd name="connsiteY0" fmla="*/ 20866 h 20866"/>
                <a:gd name="connsiteX1" fmla="*/ 0 w 20866"/>
                <a:gd name="connsiteY1" fmla="*/ 6955 h 20866"/>
                <a:gd name="connsiteX2" fmla="*/ 20866 w 20866"/>
                <a:gd name="connsiteY2" fmla="*/ 0 h 20866"/>
                <a:gd name="connsiteX3" fmla="*/ 20866 w 20866"/>
                <a:gd name="connsiteY3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20866">
                  <a:moveTo>
                    <a:pt x="6955" y="20866"/>
                  </a:moveTo>
                  <a:lnTo>
                    <a:pt x="0" y="6955"/>
                  </a:lnTo>
                  <a:lnTo>
                    <a:pt x="20866" y="0"/>
                  </a:lnTo>
                  <a:lnTo>
                    <a:pt x="20866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31" name="图形 2">
              <a:extLst>
                <a:ext uri="{FF2B5EF4-FFF2-40B4-BE49-F238E27FC236}">
                  <a16:creationId xmlns:a16="http://schemas.microsoft.com/office/drawing/2014/main" id="{C96B92BF-5774-5BCD-8C36-28FCE543DC11}"/>
                </a:ext>
              </a:extLst>
            </p:cNvPr>
            <p:cNvSpPr/>
            <p:nvPr/>
          </p:nvSpPr>
          <p:spPr>
            <a:xfrm>
              <a:off x="7733990" y="2552622"/>
              <a:ext cx="20866" cy="6955"/>
            </a:xfrm>
            <a:custGeom>
              <a:avLst/>
              <a:gdLst>
                <a:gd name="connsiteX0" fmla="*/ 0 w 20866"/>
                <a:gd name="connsiteY0" fmla="*/ 0 h 6955"/>
                <a:gd name="connsiteX1" fmla="*/ 20866 w 20866"/>
                <a:gd name="connsiteY1" fmla="*/ 0 h 6955"/>
                <a:gd name="connsiteX2" fmla="*/ 0 w 20866"/>
                <a:gd name="connsiteY2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66" h="6955">
                  <a:moveTo>
                    <a:pt x="0" y="0"/>
                  </a:moveTo>
                  <a:lnTo>
                    <a:pt x="2086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32" name="图形 2">
              <a:extLst>
                <a:ext uri="{FF2B5EF4-FFF2-40B4-BE49-F238E27FC236}">
                  <a16:creationId xmlns:a16="http://schemas.microsoft.com/office/drawing/2014/main" id="{30973F07-422B-44BD-CE2E-D0915E734235}"/>
                </a:ext>
              </a:extLst>
            </p:cNvPr>
            <p:cNvSpPr/>
            <p:nvPr/>
          </p:nvSpPr>
          <p:spPr>
            <a:xfrm>
              <a:off x="7455775" y="2733462"/>
              <a:ext cx="34776" cy="27821"/>
            </a:xfrm>
            <a:custGeom>
              <a:avLst/>
              <a:gdLst>
                <a:gd name="connsiteX0" fmla="*/ 0 w 34776"/>
                <a:gd name="connsiteY0" fmla="*/ 27822 h 27821"/>
                <a:gd name="connsiteX1" fmla="*/ 0 w 34776"/>
                <a:gd name="connsiteY1" fmla="*/ 0 h 27821"/>
                <a:gd name="connsiteX2" fmla="*/ 34777 w 34776"/>
                <a:gd name="connsiteY2" fmla="*/ 0 h 27821"/>
                <a:gd name="connsiteX3" fmla="*/ 13911 w 34776"/>
                <a:gd name="connsiteY3" fmla="*/ 20866 h 2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76" h="27821">
                  <a:moveTo>
                    <a:pt x="0" y="27822"/>
                  </a:moveTo>
                  <a:lnTo>
                    <a:pt x="0" y="0"/>
                  </a:lnTo>
                  <a:lnTo>
                    <a:pt x="34777" y="0"/>
                  </a:lnTo>
                  <a:lnTo>
                    <a:pt x="13911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33" name="图形 2">
              <a:extLst>
                <a:ext uri="{FF2B5EF4-FFF2-40B4-BE49-F238E27FC236}">
                  <a16:creationId xmlns:a16="http://schemas.microsoft.com/office/drawing/2014/main" id="{80E03BA4-8C92-936B-93A6-718196B40C34}"/>
                </a:ext>
              </a:extLst>
            </p:cNvPr>
            <p:cNvSpPr/>
            <p:nvPr/>
          </p:nvSpPr>
          <p:spPr>
            <a:xfrm>
              <a:off x="7560105" y="2698685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0 h 6955"/>
                <a:gd name="connsiteX2" fmla="*/ 0 w 13910"/>
                <a:gd name="connsiteY2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34" name="图形 2">
              <a:extLst>
                <a:ext uri="{FF2B5EF4-FFF2-40B4-BE49-F238E27FC236}">
                  <a16:creationId xmlns:a16="http://schemas.microsoft.com/office/drawing/2014/main" id="{6D7309FA-D132-A42F-2F94-12E709BB2C95}"/>
                </a:ext>
              </a:extLst>
            </p:cNvPr>
            <p:cNvSpPr/>
            <p:nvPr/>
          </p:nvSpPr>
          <p:spPr>
            <a:xfrm>
              <a:off x="7121917" y="3582018"/>
              <a:ext cx="55643" cy="27821"/>
            </a:xfrm>
            <a:custGeom>
              <a:avLst/>
              <a:gdLst>
                <a:gd name="connsiteX0" fmla="*/ 0 w 55643"/>
                <a:gd name="connsiteY0" fmla="*/ 20866 h 27821"/>
                <a:gd name="connsiteX1" fmla="*/ 13911 w 55643"/>
                <a:gd name="connsiteY1" fmla="*/ 6955 h 27821"/>
                <a:gd name="connsiteX2" fmla="*/ 20866 w 55643"/>
                <a:gd name="connsiteY2" fmla="*/ 20866 h 27821"/>
                <a:gd name="connsiteX3" fmla="*/ 41732 w 55643"/>
                <a:gd name="connsiteY3" fmla="*/ 13911 h 27821"/>
                <a:gd name="connsiteX4" fmla="*/ 48688 w 55643"/>
                <a:gd name="connsiteY4" fmla="*/ 0 h 27821"/>
                <a:gd name="connsiteX5" fmla="*/ 55643 w 55643"/>
                <a:gd name="connsiteY5" fmla="*/ 27822 h 27821"/>
                <a:gd name="connsiteX6" fmla="*/ 0 w 55643"/>
                <a:gd name="connsiteY6" fmla="*/ 27822 h 2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643" h="27821">
                  <a:moveTo>
                    <a:pt x="0" y="20866"/>
                  </a:moveTo>
                  <a:lnTo>
                    <a:pt x="13911" y="6955"/>
                  </a:lnTo>
                  <a:lnTo>
                    <a:pt x="20866" y="20866"/>
                  </a:lnTo>
                  <a:lnTo>
                    <a:pt x="41732" y="13911"/>
                  </a:lnTo>
                  <a:lnTo>
                    <a:pt x="48688" y="0"/>
                  </a:lnTo>
                  <a:lnTo>
                    <a:pt x="55643" y="27822"/>
                  </a:lnTo>
                  <a:lnTo>
                    <a:pt x="0" y="2782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35" name="图形 2">
              <a:extLst>
                <a:ext uri="{FF2B5EF4-FFF2-40B4-BE49-F238E27FC236}">
                  <a16:creationId xmlns:a16="http://schemas.microsoft.com/office/drawing/2014/main" id="{AD9A9436-0EC3-3594-718E-A6BC76233806}"/>
                </a:ext>
              </a:extLst>
            </p:cNvPr>
            <p:cNvSpPr/>
            <p:nvPr/>
          </p:nvSpPr>
          <p:spPr>
            <a:xfrm>
              <a:off x="7546195" y="2705640"/>
              <a:ext cx="6955" cy="20866"/>
            </a:xfrm>
            <a:custGeom>
              <a:avLst/>
              <a:gdLst>
                <a:gd name="connsiteX0" fmla="*/ 0 w 6955"/>
                <a:gd name="connsiteY0" fmla="*/ 13911 h 20866"/>
                <a:gd name="connsiteX1" fmla="*/ 6955 w 6955"/>
                <a:gd name="connsiteY1" fmla="*/ 0 h 20866"/>
                <a:gd name="connsiteX2" fmla="*/ 6955 w 6955"/>
                <a:gd name="connsiteY2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20866">
                  <a:moveTo>
                    <a:pt x="0" y="13911"/>
                  </a:moveTo>
                  <a:lnTo>
                    <a:pt x="6955" y="0"/>
                  </a:lnTo>
                  <a:lnTo>
                    <a:pt x="6955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36" name="图形 2">
              <a:extLst>
                <a:ext uri="{FF2B5EF4-FFF2-40B4-BE49-F238E27FC236}">
                  <a16:creationId xmlns:a16="http://schemas.microsoft.com/office/drawing/2014/main" id="{CBBE919A-3CD7-5F6B-064F-DBC93828BE9D}"/>
                </a:ext>
              </a:extLst>
            </p:cNvPr>
            <p:cNvSpPr/>
            <p:nvPr/>
          </p:nvSpPr>
          <p:spPr>
            <a:xfrm>
              <a:off x="7539239" y="2552622"/>
              <a:ext cx="6955" cy="13910"/>
            </a:xfrm>
            <a:custGeom>
              <a:avLst/>
              <a:gdLst>
                <a:gd name="connsiteX0" fmla="*/ 6955 w 6955"/>
                <a:gd name="connsiteY0" fmla="*/ 13911 h 13910"/>
                <a:gd name="connsiteX1" fmla="*/ 0 w 6955"/>
                <a:gd name="connsiteY1" fmla="*/ 0 h 13910"/>
                <a:gd name="connsiteX2" fmla="*/ 6955 w 6955"/>
                <a:gd name="connsiteY2" fmla="*/ 6955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6955" y="13911"/>
                  </a:moveTo>
                  <a:lnTo>
                    <a:pt x="0" y="0"/>
                  </a:ln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37" name="图形 2">
              <a:extLst>
                <a:ext uri="{FF2B5EF4-FFF2-40B4-BE49-F238E27FC236}">
                  <a16:creationId xmlns:a16="http://schemas.microsoft.com/office/drawing/2014/main" id="{3549E648-D8AF-8230-50EB-0052FB4BB434}"/>
                </a:ext>
              </a:extLst>
            </p:cNvPr>
            <p:cNvSpPr/>
            <p:nvPr/>
          </p:nvSpPr>
          <p:spPr>
            <a:xfrm>
              <a:off x="7128872" y="3484643"/>
              <a:ext cx="13910" cy="6955"/>
            </a:xfrm>
            <a:custGeom>
              <a:avLst/>
              <a:gdLst>
                <a:gd name="connsiteX0" fmla="*/ 0 w 13910"/>
                <a:gd name="connsiteY0" fmla="*/ 6955 h 6955"/>
                <a:gd name="connsiteX1" fmla="*/ 13911 w 13910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10" h="6955">
                  <a:moveTo>
                    <a:pt x="0" y="6955"/>
                  </a:move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38" name="图形 2">
              <a:extLst>
                <a:ext uri="{FF2B5EF4-FFF2-40B4-BE49-F238E27FC236}">
                  <a16:creationId xmlns:a16="http://schemas.microsoft.com/office/drawing/2014/main" id="{A52B132B-CB03-049F-E3F3-063B93750F2A}"/>
                </a:ext>
              </a:extLst>
            </p:cNvPr>
            <p:cNvSpPr/>
            <p:nvPr/>
          </p:nvSpPr>
          <p:spPr>
            <a:xfrm>
              <a:off x="7045408" y="3978474"/>
              <a:ext cx="6955" cy="6955"/>
            </a:xfrm>
            <a:custGeom>
              <a:avLst/>
              <a:gdLst>
                <a:gd name="connsiteX0" fmla="*/ 0 w 6955"/>
                <a:gd name="connsiteY0" fmla="*/ 6955 h 6955"/>
                <a:gd name="connsiteX1" fmla="*/ 0 w 6955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695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39" name="图形 2">
              <a:extLst>
                <a:ext uri="{FF2B5EF4-FFF2-40B4-BE49-F238E27FC236}">
                  <a16:creationId xmlns:a16="http://schemas.microsoft.com/office/drawing/2014/main" id="{2410CF0A-5AF5-423F-E000-31F3F112044B}"/>
                </a:ext>
              </a:extLst>
            </p:cNvPr>
            <p:cNvSpPr/>
            <p:nvPr/>
          </p:nvSpPr>
          <p:spPr>
            <a:xfrm>
              <a:off x="7121917" y="3109052"/>
              <a:ext cx="20866" cy="20866"/>
            </a:xfrm>
            <a:custGeom>
              <a:avLst/>
              <a:gdLst>
                <a:gd name="connsiteX0" fmla="*/ 13911 w 20866"/>
                <a:gd name="connsiteY0" fmla="*/ 20866 h 20866"/>
                <a:gd name="connsiteX1" fmla="*/ 0 w 20866"/>
                <a:gd name="connsiteY1" fmla="*/ 6955 h 20866"/>
                <a:gd name="connsiteX2" fmla="*/ 20866 w 20866"/>
                <a:gd name="connsiteY2" fmla="*/ 0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66" h="20866">
                  <a:moveTo>
                    <a:pt x="13911" y="20866"/>
                  </a:moveTo>
                  <a:lnTo>
                    <a:pt x="0" y="6955"/>
                  </a:lnTo>
                  <a:lnTo>
                    <a:pt x="20866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40" name="图形 2">
              <a:extLst>
                <a:ext uri="{FF2B5EF4-FFF2-40B4-BE49-F238E27FC236}">
                  <a16:creationId xmlns:a16="http://schemas.microsoft.com/office/drawing/2014/main" id="{328C4E9E-AB8E-65F0-14D3-3960387D1AA1}"/>
                </a:ext>
              </a:extLst>
            </p:cNvPr>
            <p:cNvSpPr/>
            <p:nvPr/>
          </p:nvSpPr>
          <p:spPr>
            <a:xfrm>
              <a:off x="6864568" y="4124537"/>
              <a:ext cx="6955" cy="6955"/>
            </a:xfrm>
            <a:custGeom>
              <a:avLst/>
              <a:gdLst>
                <a:gd name="connsiteX0" fmla="*/ 0 w 6955"/>
                <a:gd name="connsiteY0" fmla="*/ 6955 h 6955"/>
                <a:gd name="connsiteX1" fmla="*/ 0 w 6955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695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41" name="图形 2">
              <a:extLst>
                <a:ext uri="{FF2B5EF4-FFF2-40B4-BE49-F238E27FC236}">
                  <a16:creationId xmlns:a16="http://schemas.microsoft.com/office/drawing/2014/main" id="{94923C59-D757-1F74-CBDE-2D6FCB5496CF}"/>
                </a:ext>
              </a:extLst>
            </p:cNvPr>
            <p:cNvSpPr/>
            <p:nvPr/>
          </p:nvSpPr>
          <p:spPr>
            <a:xfrm>
              <a:off x="7761811" y="2288318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6955 h 6955"/>
                <a:gd name="connsiteX2" fmla="*/ 0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6955"/>
                  </a:lnTo>
                  <a:lnTo>
                    <a:pt x="0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42" name="图形 2">
              <a:extLst>
                <a:ext uri="{FF2B5EF4-FFF2-40B4-BE49-F238E27FC236}">
                  <a16:creationId xmlns:a16="http://schemas.microsoft.com/office/drawing/2014/main" id="{56DA0653-4901-FA6C-ACCC-7E6CBA7A9A1E}"/>
                </a:ext>
              </a:extLst>
            </p:cNvPr>
            <p:cNvSpPr/>
            <p:nvPr/>
          </p:nvSpPr>
          <p:spPr>
            <a:xfrm>
              <a:off x="6523755" y="4061939"/>
              <a:ext cx="6955" cy="13910"/>
            </a:xfrm>
            <a:custGeom>
              <a:avLst/>
              <a:gdLst>
                <a:gd name="connsiteX0" fmla="*/ 6955 w 6955"/>
                <a:gd name="connsiteY0" fmla="*/ 0 h 13910"/>
                <a:gd name="connsiteX1" fmla="*/ 0 w 6955"/>
                <a:gd name="connsiteY1" fmla="*/ 13911 h 13910"/>
                <a:gd name="connsiteX2" fmla="*/ 6955 w 6955"/>
                <a:gd name="connsiteY2" fmla="*/ 0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6955" y="0"/>
                  </a:moveTo>
                  <a:lnTo>
                    <a:pt x="0" y="13911"/>
                  </a:lnTo>
                  <a:lnTo>
                    <a:pt x="6955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43" name="图形 2">
              <a:extLst>
                <a:ext uri="{FF2B5EF4-FFF2-40B4-BE49-F238E27FC236}">
                  <a16:creationId xmlns:a16="http://schemas.microsoft.com/office/drawing/2014/main" id="{07360C79-31CA-3B68-F698-2B1C40A3A3F9}"/>
                </a:ext>
              </a:extLst>
            </p:cNvPr>
            <p:cNvSpPr/>
            <p:nvPr/>
          </p:nvSpPr>
          <p:spPr>
            <a:xfrm>
              <a:off x="7212337" y="2622176"/>
              <a:ext cx="48687" cy="27821"/>
            </a:xfrm>
            <a:custGeom>
              <a:avLst/>
              <a:gdLst>
                <a:gd name="connsiteX0" fmla="*/ 0 w 48687"/>
                <a:gd name="connsiteY0" fmla="*/ 13911 h 27821"/>
                <a:gd name="connsiteX1" fmla="*/ 34777 w 48687"/>
                <a:gd name="connsiteY1" fmla="*/ 0 h 27821"/>
                <a:gd name="connsiteX2" fmla="*/ 48688 w 48687"/>
                <a:gd name="connsiteY2" fmla="*/ 6955 h 27821"/>
                <a:gd name="connsiteX3" fmla="*/ 41732 w 48687"/>
                <a:gd name="connsiteY3" fmla="*/ 20866 h 27821"/>
                <a:gd name="connsiteX4" fmla="*/ 0 w 48687"/>
                <a:gd name="connsiteY4" fmla="*/ 27822 h 2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7" h="27821">
                  <a:moveTo>
                    <a:pt x="0" y="13911"/>
                  </a:moveTo>
                  <a:lnTo>
                    <a:pt x="34777" y="0"/>
                  </a:lnTo>
                  <a:lnTo>
                    <a:pt x="48688" y="6955"/>
                  </a:lnTo>
                  <a:lnTo>
                    <a:pt x="41732" y="20866"/>
                  </a:lnTo>
                  <a:lnTo>
                    <a:pt x="0" y="2782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44" name="图形 2">
              <a:extLst>
                <a:ext uri="{FF2B5EF4-FFF2-40B4-BE49-F238E27FC236}">
                  <a16:creationId xmlns:a16="http://schemas.microsoft.com/office/drawing/2014/main" id="{0403B03B-6CCC-FB58-A2DA-E9E5A45A35A2}"/>
                </a:ext>
              </a:extLst>
            </p:cNvPr>
            <p:cNvSpPr/>
            <p:nvPr/>
          </p:nvSpPr>
          <p:spPr>
            <a:xfrm>
              <a:off x="7420998" y="2705640"/>
              <a:ext cx="13910" cy="13910"/>
            </a:xfrm>
            <a:custGeom>
              <a:avLst/>
              <a:gdLst>
                <a:gd name="connsiteX0" fmla="*/ 6955 w 13910"/>
                <a:gd name="connsiteY0" fmla="*/ 0 h 13910"/>
                <a:gd name="connsiteX1" fmla="*/ 13911 w 13910"/>
                <a:gd name="connsiteY1" fmla="*/ 6955 h 13910"/>
                <a:gd name="connsiteX2" fmla="*/ 0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6955" y="0"/>
                  </a:moveTo>
                  <a:lnTo>
                    <a:pt x="13911" y="6955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45" name="图形 2">
              <a:extLst>
                <a:ext uri="{FF2B5EF4-FFF2-40B4-BE49-F238E27FC236}">
                  <a16:creationId xmlns:a16="http://schemas.microsoft.com/office/drawing/2014/main" id="{27503D52-5A3D-46D8-16E2-33BE78BC894B}"/>
                </a:ext>
              </a:extLst>
            </p:cNvPr>
            <p:cNvSpPr/>
            <p:nvPr/>
          </p:nvSpPr>
          <p:spPr>
            <a:xfrm>
              <a:off x="6989765" y="3964563"/>
              <a:ext cx="13910" cy="13910"/>
            </a:xfrm>
            <a:custGeom>
              <a:avLst/>
              <a:gdLst>
                <a:gd name="connsiteX0" fmla="*/ 0 w 13910"/>
                <a:gd name="connsiteY0" fmla="*/ 13911 h 13910"/>
                <a:gd name="connsiteX1" fmla="*/ 0 w 13910"/>
                <a:gd name="connsiteY1" fmla="*/ 0 h 13910"/>
                <a:gd name="connsiteX2" fmla="*/ 13911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0" y="13911"/>
                  </a:moveTo>
                  <a:lnTo>
                    <a:pt x="0" y="0"/>
                  </a:lnTo>
                  <a:lnTo>
                    <a:pt x="13911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46" name="图形 2">
              <a:extLst>
                <a:ext uri="{FF2B5EF4-FFF2-40B4-BE49-F238E27FC236}">
                  <a16:creationId xmlns:a16="http://schemas.microsoft.com/office/drawing/2014/main" id="{66A5F4A1-FF14-4F9C-CBF8-418E083F4528}"/>
                </a:ext>
              </a:extLst>
            </p:cNvPr>
            <p:cNvSpPr/>
            <p:nvPr/>
          </p:nvSpPr>
          <p:spPr>
            <a:xfrm>
              <a:off x="7205381" y="3950653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0 h 6955"/>
                <a:gd name="connsiteX2" fmla="*/ 6955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0"/>
                  </a:ln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47" name="图形 2">
              <a:extLst>
                <a:ext uri="{FF2B5EF4-FFF2-40B4-BE49-F238E27FC236}">
                  <a16:creationId xmlns:a16="http://schemas.microsoft.com/office/drawing/2014/main" id="{240CCCF4-6A68-6BEE-FD14-E7BDA29C3CEC}"/>
                </a:ext>
              </a:extLst>
            </p:cNvPr>
            <p:cNvSpPr/>
            <p:nvPr/>
          </p:nvSpPr>
          <p:spPr>
            <a:xfrm>
              <a:off x="7553150" y="2448292"/>
              <a:ext cx="13910" cy="6955"/>
            </a:xfrm>
            <a:custGeom>
              <a:avLst/>
              <a:gdLst>
                <a:gd name="connsiteX0" fmla="*/ 0 w 13910"/>
                <a:gd name="connsiteY0" fmla="*/ 6955 h 6955"/>
                <a:gd name="connsiteX1" fmla="*/ 13911 w 13910"/>
                <a:gd name="connsiteY1" fmla="*/ 0 h 6955"/>
                <a:gd name="connsiteX2" fmla="*/ 0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6955"/>
                  </a:moveTo>
                  <a:lnTo>
                    <a:pt x="13911" y="0"/>
                  </a:lnTo>
                  <a:lnTo>
                    <a:pt x="0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48" name="图形 2">
              <a:extLst>
                <a:ext uri="{FF2B5EF4-FFF2-40B4-BE49-F238E27FC236}">
                  <a16:creationId xmlns:a16="http://schemas.microsoft.com/office/drawing/2014/main" id="{4FE501C6-E5DD-69EF-6156-28AD54EB0C56}"/>
                </a:ext>
              </a:extLst>
            </p:cNvPr>
            <p:cNvSpPr/>
            <p:nvPr/>
          </p:nvSpPr>
          <p:spPr>
            <a:xfrm>
              <a:off x="7420998" y="3004722"/>
              <a:ext cx="13910" cy="6955"/>
            </a:xfrm>
            <a:custGeom>
              <a:avLst/>
              <a:gdLst>
                <a:gd name="connsiteX0" fmla="*/ 0 w 13910"/>
                <a:gd name="connsiteY0" fmla="*/ 6955 h 6955"/>
                <a:gd name="connsiteX1" fmla="*/ 13911 w 13910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10" h="6955">
                  <a:moveTo>
                    <a:pt x="0" y="6955"/>
                  </a:move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49" name="图形 2">
              <a:extLst>
                <a:ext uri="{FF2B5EF4-FFF2-40B4-BE49-F238E27FC236}">
                  <a16:creationId xmlns:a16="http://schemas.microsoft.com/office/drawing/2014/main" id="{72A2FEF8-CC27-6EB0-0356-6AEF4A81CF42}"/>
                </a:ext>
              </a:extLst>
            </p:cNvPr>
            <p:cNvSpPr/>
            <p:nvPr/>
          </p:nvSpPr>
          <p:spPr>
            <a:xfrm>
              <a:off x="7337533" y="2830837"/>
              <a:ext cx="13910" cy="13910"/>
            </a:xfrm>
            <a:custGeom>
              <a:avLst/>
              <a:gdLst>
                <a:gd name="connsiteX0" fmla="*/ 13911 w 13910"/>
                <a:gd name="connsiteY0" fmla="*/ 0 h 13910"/>
                <a:gd name="connsiteX1" fmla="*/ 13911 w 13910"/>
                <a:gd name="connsiteY1" fmla="*/ 13911 h 13910"/>
                <a:gd name="connsiteX2" fmla="*/ 0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13911" y="0"/>
                  </a:moveTo>
                  <a:lnTo>
                    <a:pt x="13911" y="13911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50" name="图形 2">
              <a:extLst>
                <a:ext uri="{FF2B5EF4-FFF2-40B4-BE49-F238E27FC236}">
                  <a16:creationId xmlns:a16="http://schemas.microsoft.com/office/drawing/2014/main" id="{5088F29B-277D-ABA1-F522-F3CFF192AF77}"/>
                </a:ext>
              </a:extLst>
            </p:cNvPr>
            <p:cNvSpPr/>
            <p:nvPr/>
          </p:nvSpPr>
          <p:spPr>
            <a:xfrm>
              <a:off x="6551576" y="4201046"/>
              <a:ext cx="6955" cy="13910"/>
            </a:xfrm>
            <a:custGeom>
              <a:avLst/>
              <a:gdLst>
                <a:gd name="connsiteX0" fmla="*/ 0 w 6955"/>
                <a:gd name="connsiteY0" fmla="*/ 13911 h 13910"/>
                <a:gd name="connsiteX1" fmla="*/ 0 w 6955"/>
                <a:gd name="connsiteY1" fmla="*/ 0 h 13910"/>
                <a:gd name="connsiteX2" fmla="*/ 6955 w 6955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0" y="13911"/>
                  </a:moveTo>
                  <a:lnTo>
                    <a:pt x="0" y="0"/>
                  </a:lnTo>
                  <a:lnTo>
                    <a:pt x="6955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51" name="图形 2">
              <a:extLst>
                <a:ext uri="{FF2B5EF4-FFF2-40B4-BE49-F238E27FC236}">
                  <a16:creationId xmlns:a16="http://schemas.microsoft.com/office/drawing/2014/main" id="{0DA3BC65-C914-6482-488F-56253C5C1316}"/>
                </a:ext>
              </a:extLst>
            </p:cNvPr>
            <p:cNvSpPr/>
            <p:nvPr/>
          </p:nvSpPr>
          <p:spPr>
            <a:xfrm>
              <a:off x="5334385" y="5418237"/>
              <a:ext cx="6955" cy="13910"/>
            </a:xfrm>
            <a:custGeom>
              <a:avLst/>
              <a:gdLst>
                <a:gd name="connsiteX0" fmla="*/ 0 w 6955"/>
                <a:gd name="connsiteY0" fmla="*/ 13911 h 13910"/>
                <a:gd name="connsiteX1" fmla="*/ 6955 w 6955"/>
                <a:gd name="connsiteY1" fmla="*/ 0 h 13910"/>
                <a:gd name="connsiteX2" fmla="*/ 6955 w 6955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0" y="13911"/>
                  </a:moveTo>
                  <a:lnTo>
                    <a:pt x="6955" y="0"/>
                  </a:lnTo>
                  <a:lnTo>
                    <a:pt x="6955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52" name="图形 2">
              <a:extLst>
                <a:ext uri="{FF2B5EF4-FFF2-40B4-BE49-F238E27FC236}">
                  <a16:creationId xmlns:a16="http://schemas.microsoft.com/office/drawing/2014/main" id="{804D2F75-DDF2-3B4E-0C68-662E3ED7432C}"/>
                </a:ext>
              </a:extLst>
            </p:cNvPr>
            <p:cNvSpPr/>
            <p:nvPr/>
          </p:nvSpPr>
          <p:spPr>
            <a:xfrm>
              <a:off x="7358400" y="3275981"/>
              <a:ext cx="20866" cy="13910"/>
            </a:xfrm>
            <a:custGeom>
              <a:avLst/>
              <a:gdLst>
                <a:gd name="connsiteX0" fmla="*/ 6955 w 20866"/>
                <a:gd name="connsiteY0" fmla="*/ 13911 h 13910"/>
                <a:gd name="connsiteX1" fmla="*/ 0 w 20866"/>
                <a:gd name="connsiteY1" fmla="*/ 0 h 13910"/>
                <a:gd name="connsiteX2" fmla="*/ 20866 w 20866"/>
                <a:gd name="connsiteY2" fmla="*/ 0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66" h="13910">
                  <a:moveTo>
                    <a:pt x="6955" y="13911"/>
                  </a:moveTo>
                  <a:lnTo>
                    <a:pt x="0" y="0"/>
                  </a:lnTo>
                  <a:lnTo>
                    <a:pt x="20866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53" name="图形 2">
              <a:extLst>
                <a:ext uri="{FF2B5EF4-FFF2-40B4-BE49-F238E27FC236}">
                  <a16:creationId xmlns:a16="http://schemas.microsoft.com/office/drawing/2014/main" id="{A1F053BA-4F02-9616-CB2F-874212C9176F}"/>
                </a:ext>
              </a:extLst>
            </p:cNvPr>
            <p:cNvSpPr/>
            <p:nvPr/>
          </p:nvSpPr>
          <p:spPr>
            <a:xfrm>
              <a:off x="6572442" y="4145403"/>
              <a:ext cx="6955" cy="6955"/>
            </a:xfrm>
            <a:custGeom>
              <a:avLst/>
              <a:gdLst>
                <a:gd name="connsiteX0" fmla="*/ 0 w 6955"/>
                <a:gd name="connsiteY0" fmla="*/ 0 h 6955"/>
                <a:gd name="connsiteX1" fmla="*/ 0 w 6955"/>
                <a:gd name="connsiteY1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0"/>
                  </a:moveTo>
                  <a:lnTo>
                    <a:pt x="0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54" name="图形 2">
              <a:extLst>
                <a:ext uri="{FF2B5EF4-FFF2-40B4-BE49-F238E27FC236}">
                  <a16:creationId xmlns:a16="http://schemas.microsoft.com/office/drawing/2014/main" id="{AB5B19A7-DE3B-044E-7B12-9AECD0594819}"/>
                </a:ext>
              </a:extLst>
            </p:cNvPr>
            <p:cNvSpPr/>
            <p:nvPr/>
          </p:nvSpPr>
          <p:spPr>
            <a:xfrm>
              <a:off x="5974280" y="4680967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0 h 6955"/>
                <a:gd name="connsiteX2" fmla="*/ 0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0"/>
                  </a:lnTo>
                  <a:lnTo>
                    <a:pt x="0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55" name="图形 2">
              <a:extLst>
                <a:ext uri="{FF2B5EF4-FFF2-40B4-BE49-F238E27FC236}">
                  <a16:creationId xmlns:a16="http://schemas.microsoft.com/office/drawing/2014/main" id="{2CC89BEB-E80C-4A37-BBBD-953EC2C65713}"/>
                </a:ext>
              </a:extLst>
            </p:cNvPr>
            <p:cNvSpPr/>
            <p:nvPr/>
          </p:nvSpPr>
          <p:spPr>
            <a:xfrm>
              <a:off x="7059318" y="4054983"/>
              <a:ext cx="6955" cy="6955"/>
            </a:xfrm>
            <a:custGeom>
              <a:avLst/>
              <a:gdLst>
                <a:gd name="connsiteX0" fmla="*/ 0 w 6955"/>
                <a:gd name="connsiteY0" fmla="*/ 0 h 6955"/>
                <a:gd name="connsiteX1" fmla="*/ 6955 w 6955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0"/>
                  </a:moveTo>
                  <a:lnTo>
                    <a:pt x="6955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56" name="图形 2">
              <a:extLst>
                <a:ext uri="{FF2B5EF4-FFF2-40B4-BE49-F238E27FC236}">
                  <a16:creationId xmlns:a16="http://schemas.microsoft.com/office/drawing/2014/main" id="{EF32B57D-874F-3A14-26D9-4314EC3DFBEF}"/>
                </a:ext>
              </a:extLst>
            </p:cNvPr>
            <p:cNvSpPr/>
            <p:nvPr/>
          </p:nvSpPr>
          <p:spPr>
            <a:xfrm>
              <a:off x="7101051" y="3568107"/>
              <a:ext cx="20866" cy="13910"/>
            </a:xfrm>
            <a:custGeom>
              <a:avLst/>
              <a:gdLst>
                <a:gd name="connsiteX0" fmla="*/ 0 w 20866"/>
                <a:gd name="connsiteY0" fmla="*/ 6955 h 13910"/>
                <a:gd name="connsiteX1" fmla="*/ 20866 w 20866"/>
                <a:gd name="connsiteY1" fmla="*/ 0 h 13910"/>
                <a:gd name="connsiteX2" fmla="*/ 0 w 20866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66" h="13910">
                  <a:moveTo>
                    <a:pt x="0" y="6955"/>
                  </a:moveTo>
                  <a:lnTo>
                    <a:pt x="20866" y="0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57" name="图形 2">
              <a:extLst>
                <a:ext uri="{FF2B5EF4-FFF2-40B4-BE49-F238E27FC236}">
                  <a16:creationId xmlns:a16="http://schemas.microsoft.com/office/drawing/2014/main" id="{0A2620EA-F038-4A84-7B0D-2B34F012676A}"/>
                </a:ext>
              </a:extLst>
            </p:cNvPr>
            <p:cNvSpPr/>
            <p:nvPr/>
          </p:nvSpPr>
          <p:spPr>
            <a:xfrm>
              <a:off x="6878479" y="3811545"/>
              <a:ext cx="6955" cy="6955"/>
            </a:xfrm>
            <a:custGeom>
              <a:avLst/>
              <a:gdLst>
                <a:gd name="connsiteX0" fmla="*/ 0 w 6955"/>
                <a:gd name="connsiteY0" fmla="*/ 0 h 6955"/>
                <a:gd name="connsiteX1" fmla="*/ 6955 w 6955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0"/>
                  </a:moveTo>
                  <a:lnTo>
                    <a:pt x="6955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58" name="图形 2">
              <a:extLst>
                <a:ext uri="{FF2B5EF4-FFF2-40B4-BE49-F238E27FC236}">
                  <a16:creationId xmlns:a16="http://schemas.microsoft.com/office/drawing/2014/main" id="{332E45A2-AA02-F82D-8BE2-5120B17D7B88}"/>
                </a:ext>
              </a:extLst>
            </p:cNvPr>
            <p:cNvSpPr/>
            <p:nvPr/>
          </p:nvSpPr>
          <p:spPr>
            <a:xfrm>
              <a:off x="6829791" y="3929787"/>
              <a:ext cx="13910" cy="6955"/>
            </a:xfrm>
            <a:custGeom>
              <a:avLst/>
              <a:gdLst>
                <a:gd name="connsiteX0" fmla="*/ 6955 w 13910"/>
                <a:gd name="connsiteY0" fmla="*/ 6955 h 6955"/>
                <a:gd name="connsiteX1" fmla="*/ 0 w 13910"/>
                <a:gd name="connsiteY1" fmla="*/ 0 h 6955"/>
                <a:gd name="connsiteX2" fmla="*/ 13911 w 13910"/>
                <a:gd name="connsiteY2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6955" y="6955"/>
                  </a:moveTo>
                  <a:lnTo>
                    <a:pt x="0" y="0"/>
                  </a:ln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59" name="图形 2">
              <a:extLst>
                <a:ext uri="{FF2B5EF4-FFF2-40B4-BE49-F238E27FC236}">
                  <a16:creationId xmlns:a16="http://schemas.microsoft.com/office/drawing/2014/main" id="{C06A1012-26E2-1600-ADA7-3EBDC0E116FE}"/>
                </a:ext>
              </a:extLst>
            </p:cNvPr>
            <p:cNvSpPr/>
            <p:nvPr/>
          </p:nvSpPr>
          <p:spPr>
            <a:xfrm>
              <a:off x="5682154" y="4785298"/>
              <a:ext cx="20866" cy="13910"/>
            </a:xfrm>
            <a:custGeom>
              <a:avLst/>
              <a:gdLst>
                <a:gd name="connsiteX0" fmla="*/ 13911 w 20866"/>
                <a:gd name="connsiteY0" fmla="*/ 13911 h 13910"/>
                <a:gd name="connsiteX1" fmla="*/ 0 w 20866"/>
                <a:gd name="connsiteY1" fmla="*/ 6955 h 13910"/>
                <a:gd name="connsiteX2" fmla="*/ 20866 w 20866"/>
                <a:gd name="connsiteY2" fmla="*/ 0 h 13910"/>
                <a:gd name="connsiteX3" fmla="*/ 20866 w 20866"/>
                <a:gd name="connsiteY3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13910">
                  <a:moveTo>
                    <a:pt x="13911" y="13911"/>
                  </a:moveTo>
                  <a:lnTo>
                    <a:pt x="0" y="6955"/>
                  </a:lnTo>
                  <a:lnTo>
                    <a:pt x="20866" y="0"/>
                  </a:lnTo>
                  <a:lnTo>
                    <a:pt x="20866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0" name="图形 2">
              <a:extLst>
                <a:ext uri="{FF2B5EF4-FFF2-40B4-BE49-F238E27FC236}">
                  <a16:creationId xmlns:a16="http://schemas.microsoft.com/office/drawing/2014/main" id="{C0BF2773-0D0D-FE00-7DB3-E36117808A9A}"/>
                </a:ext>
              </a:extLst>
            </p:cNvPr>
            <p:cNvSpPr/>
            <p:nvPr/>
          </p:nvSpPr>
          <p:spPr>
            <a:xfrm>
              <a:off x="7240158" y="2649997"/>
              <a:ext cx="13910" cy="6955"/>
            </a:xfrm>
            <a:custGeom>
              <a:avLst/>
              <a:gdLst>
                <a:gd name="connsiteX0" fmla="*/ 0 w 13910"/>
                <a:gd name="connsiteY0" fmla="*/ 0 h 6955"/>
                <a:gd name="connsiteX1" fmla="*/ 13911 w 13910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10" h="6955">
                  <a:moveTo>
                    <a:pt x="0" y="0"/>
                  </a:move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1" name="图形 2">
              <a:extLst>
                <a:ext uri="{FF2B5EF4-FFF2-40B4-BE49-F238E27FC236}">
                  <a16:creationId xmlns:a16="http://schemas.microsoft.com/office/drawing/2014/main" id="{745FB3EE-DC8F-8537-8933-05927B1E9DD4}"/>
                </a:ext>
              </a:extLst>
            </p:cNvPr>
            <p:cNvSpPr/>
            <p:nvPr/>
          </p:nvSpPr>
          <p:spPr>
            <a:xfrm>
              <a:off x="7782677" y="2156166"/>
              <a:ext cx="20866" cy="6955"/>
            </a:xfrm>
            <a:custGeom>
              <a:avLst/>
              <a:gdLst>
                <a:gd name="connsiteX0" fmla="*/ 0 w 20866"/>
                <a:gd name="connsiteY0" fmla="*/ 0 h 6955"/>
                <a:gd name="connsiteX1" fmla="*/ 20866 w 20866"/>
                <a:gd name="connsiteY1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866" h="6955">
                  <a:moveTo>
                    <a:pt x="0" y="0"/>
                  </a:moveTo>
                  <a:lnTo>
                    <a:pt x="20866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2" name="图形 2">
              <a:extLst>
                <a:ext uri="{FF2B5EF4-FFF2-40B4-BE49-F238E27FC236}">
                  <a16:creationId xmlns:a16="http://schemas.microsoft.com/office/drawing/2014/main" id="{19D41C3D-6FA2-E741-966E-11904E934970}"/>
                </a:ext>
              </a:extLst>
            </p:cNvPr>
            <p:cNvSpPr/>
            <p:nvPr/>
          </p:nvSpPr>
          <p:spPr>
            <a:xfrm>
              <a:off x="7532284" y="2649997"/>
              <a:ext cx="41732" cy="48687"/>
            </a:xfrm>
            <a:custGeom>
              <a:avLst/>
              <a:gdLst>
                <a:gd name="connsiteX0" fmla="*/ 13911 w 41732"/>
                <a:gd name="connsiteY0" fmla="*/ 48688 h 48687"/>
                <a:gd name="connsiteX1" fmla="*/ 0 w 41732"/>
                <a:gd name="connsiteY1" fmla="*/ 34777 h 48687"/>
                <a:gd name="connsiteX2" fmla="*/ 27822 w 41732"/>
                <a:gd name="connsiteY2" fmla="*/ 0 h 48687"/>
                <a:gd name="connsiteX3" fmla="*/ 41732 w 41732"/>
                <a:gd name="connsiteY3" fmla="*/ 0 h 48687"/>
                <a:gd name="connsiteX4" fmla="*/ 41732 w 41732"/>
                <a:gd name="connsiteY4" fmla="*/ 27822 h 48687"/>
                <a:gd name="connsiteX5" fmla="*/ 27822 w 41732"/>
                <a:gd name="connsiteY5" fmla="*/ 41732 h 4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32" h="48687">
                  <a:moveTo>
                    <a:pt x="13911" y="48688"/>
                  </a:moveTo>
                  <a:lnTo>
                    <a:pt x="0" y="34777"/>
                  </a:lnTo>
                  <a:lnTo>
                    <a:pt x="27822" y="0"/>
                  </a:lnTo>
                  <a:lnTo>
                    <a:pt x="41732" y="0"/>
                  </a:lnTo>
                  <a:lnTo>
                    <a:pt x="41732" y="27822"/>
                  </a:lnTo>
                  <a:lnTo>
                    <a:pt x="27822" y="4173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3" name="图形 2">
              <a:extLst>
                <a:ext uri="{FF2B5EF4-FFF2-40B4-BE49-F238E27FC236}">
                  <a16:creationId xmlns:a16="http://schemas.microsoft.com/office/drawing/2014/main" id="{EE0F4E5D-2868-2550-0A4C-4F7A450A66E0}"/>
                </a:ext>
              </a:extLst>
            </p:cNvPr>
            <p:cNvSpPr/>
            <p:nvPr/>
          </p:nvSpPr>
          <p:spPr>
            <a:xfrm>
              <a:off x="7615748" y="2371782"/>
              <a:ext cx="13910" cy="6955"/>
            </a:xfrm>
            <a:custGeom>
              <a:avLst/>
              <a:gdLst>
                <a:gd name="connsiteX0" fmla="*/ 6955 w 13910"/>
                <a:gd name="connsiteY0" fmla="*/ 6955 h 6955"/>
                <a:gd name="connsiteX1" fmla="*/ 0 w 13910"/>
                <a:gd name="connsiteY1" fmla="*/ 0 h 6955"/>
                <a:gd name="connsiteX2" fmla="*/ 13911 w 13910"/>
                <a:gd name="connsiteY2" fmla="*/ 0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6955" y="6955"/>
                  </a:moveTo>
                  <a:lnTo>
                    <a:pt x="0" y="0"/>
                  </a:ln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4" name="图形 2">
              <a:extLst>
                <a:ext uri="{FF2B5EF4-FFF2-40B4-BE49-F238E27FC236}">
                  <a16:creationId xmlns:a16="http://schemas.microsoft.com/office/drawing/2014/main" id="{FB0BA697-8E71-8A15-6647-CFC631BE1F62}"/>
                </a:ext>
              </a:extLst>
            </p:cNvPr>
            <p:cNvSpPr/>
            <p:nvPr/>
          </p:nvSpPr>
          <p:spPr>
            <a:xfrm>
              <a:off x="7045408" y="3992385"/>
              <a:ext cx="6955" cy="13910"/>
            </a:xfrm>
            <a:custGeom>
              <a:avLst/>
              <a:gdLst>
                <a:gd name="connsiteX0" fmla="*/ 0 w 6955"/>
                <a:gd name="connsiteY0" fmla="*/ 6955 h 13910"/>
                <a:gd name="connsiteX1" fmla="*/ 6955 w 6955"/>
                <a:gd name="connsiteY1" fmla="*/ 0 h 13910"/>
                <a:gd name="connsiteX2" fmla="*/ 6955 w 6955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0" y="6955"/>
                  </a:moveTo>
                  <a:lnTo>
                    <a:pt x="6955" y="0"/>
                  </a:lnTo>
                  <a:lnTo>
                    <a:pt x="6955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5" name="图形 2">
              <a:extLst>
                <a:ext uri="{FF2B5EF4-FFF2-40B4-BE49-F238E27FC236}">
                  <a16:creationId xmlns:a16="http://schemas.microsoft.com/office/drawing/2014/main" id="{5B4E0239-D558-2A90-2340-557F4AA3937D}"/>
                </a:ext>
              </a:extLst>
            </p:cNvPr>
            <p:cNvSpPr/>
            <p:nvPr/>
          </p:nvSpPr>
          <p:spPr>
            <a:xfrm>
              <a:off x="7546195" y="2754328"/>
              <a:ext cx="6955" cy="13910"/>
            </a:xfrm>
            <a:custGeom>
              <a:avLst/>
              <a:gdLst>
                <a:gd name="connsiteX0" fmla="*/ 0 w 6955"/>
                <a:gd name="connsiteY0" fmla="*/ 6955 h 13910"/>
                <a:gd name="connsiteX1" fmla="*/ 6955 w 6955"/>
                <a:gd name="connsiteY1" fmla="*/ 0 h 13910"/>
                <a:gd name="connsiteX2" fmla="*/ 0 w 6955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5" h="13910">
                  <a:moveTo>
                    <a:pt x="0" y="6955"/>
                  </a:moveTo>
                  <a:lnTo>
                    <a:pt x="6955" y="0"/>
                  </a:lnTo>
                  <a:lnTo>
                    <a:pt x="0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6" name="图形 2">
              <a:extLst>
                <a:ext uri="{FF2B5EF4-FFF2-40B4-BE49-F238E27FC236}">
                  <a16:creationId xmlns:a16="http://schemas.microsoft.com/office/drawing/2014/main" id="{8E3FC77F-E31E-6AA5-E935-232CCF5507F8}"/>
                </a:ext>
              </a:extLst>
            </p:cNvPr>
            <p:cNvSpPr/>
            <p:nvPr/>
          </p:nvSpPr>
          <p:spPr>
            <a:xfrm>
              <a:off x="7101051" y="3136874"/>
              <a:ext cx="6955" cy="6955"/>
            </a:xfrm>
            <a:custGeom>
              <a:avLst/>
              <a:gdLst>
                <a:gd name="connsiteX0" fmla="*/ 0 w 6955"/>
                <a:gd name="connsiteY0" fmla="*/ 0 h 6955"/>
                <a:gd name="connsiteX1" fmla="*/ 6955 w 6955"/>
                <a:gd name="connsiteY1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6955">
                  <a:moveTo>
                    <a:pt x="0" y="0"/>
                  </a:move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7" name="图形 2">
              <a:extLst>
                <a:ext uri="{FF2B5EF4-FFF2-40B4-BE49-F238E27FC236}">
                  <a16:creationId xmlns:a16="http://schemas.microsoft.com/office/drawing/2014/main" id="{FAC00C10-A2DC-F5E5-605B-4493C6D79739}"/>
                </a:ext>
              </a:extLst>
            </p:cNvPr>
            <p:cNvSpPr/>
            <p:nvPr/>
          </p:nvSpPr>
          <p:spPr>
            <a:xfrm>
              <a:off x="7407087" y="2969945"/>
              <a:ext cx="13910" cy="20866"/>
            </a:xfrm>
            <a:custGeom>
              <a:avLst/>
              <a:gdLst>
                <a:gd name="connsiteX0" fmla="*/ 6955 w 13910"/>
                <a:gd name="connsiteY0" fmla="*/ 20866 h 20866"/>
                <a:gd name="connsiteX1" fmla="*/ 0 w 13910"/>
                <a:gd name="connsiteY1" fmla="*/ 13911 h 20866"/>
                <a:gd name="connsiteX2" fmla="*/ 13911 w 13910"/>
                <a:gd name="connsiteY2" fmla="*/ 0 h 20866"/>
                <a:gd name="connsiteX3" fmla="*/ 13911 w 13910"/>
                <a:gd name="connsiteY3" fmla="*/ 13911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0" h="20866">
                  <a:moveTo>
                    <a:pt x="6955" y="20866"/>
                  </a:moveTo>
                  <a:lnTo>
                    <a:pt x="0" y="13911"/>
                  </a:lnTo>
                  <a:lnTo>
                    <a:pt x="13911" y="0"/>
                  </a:lnTo>
                  <a:lnTo>
                    <a:pt x="13911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8" name="图形 2">
              <a:extLst>
                <a:ext uri="{FF2B5EF4-FFF2-40B4-BE49-F238E27FC236}">
                  <a16:creationId xmlns:a16="http://schemas.microsoft.com/office/drawing/2014/main" id="{79B175E0-3005-D75A-4E27-3565DBE3383C}"/>
                </a:ext>
              </a:extLst>
            </p:cNvPr>
            <p:cNvSpPr/>
            <p:nvPr/>
          </p:nvSpPr>
          <p:spPr>
            <a:xfrm>
              <a:off x="7108006" y="3575062"/>
              <a:ext cx="20866" cy="20866"/>
            </a:xfrm>
            <a:custGeom>
              <a:avLst/>
              <a:gdLst>
                <a:gd name="connsiteX0" fmla="*/ 0 w 20866"/>
                <a:gd name="connsiteY0" fmla="*/ 6955 h 20866"/>
                <a:gd name="connsiteX1" fmla="*/ 13911 w 20866"/>
                <a:gd name="connsiteY1" fmla="*/ 0 h 20866"/>
                <a:gd name="connsiteX2" fmla="*/ 20866 w 20866"/>
                <a:gd name="connsiteY2" fmla="*/ 13911 h 20866"/>
                <a:gd name="connsiteX3" fmla="*/ 0 w 20866"/>
                <a:gd name="connsiteY3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6" h="20866">
                  <a:moveTo>
                    <a:pt x="0" y="6955"/>
                  </a:moveTo>
                  <a:lnTo>
                    <a:pt x="13911" y="0"/>
                  </a:lnTo>
                  <a:lnTo>
                    <a:pt x="20866" y="13911"/>
                  </a:lnTo>
                  <a:lnTo>
                    <a:pt x="0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69" name="图形 2">
              <a:extLst>
                <a:ext uri="{FF2B5EF4-FFF2-40B4-BE49-F238E27FC236}">
                  <a16:creationId xmlns:a16="http://schemas.microsoft.com/office/drawing/2014/main" id="{E56E81F5-43CD-C0D8-D90F-8EC96C507163}"/>
                </a:ext>
              </a:extLst>
            </p:cNvPr>
            <p:cNvSpPr/>
            <p:nvPr/>
          </p:nvSpPr>
          <p:spPr>
            <a:xfrm>
              <a:off x="7622704" y="2907346"/>
              <a:ext cx="13910" cy="13910"/>
            </a:xfrm>
            <a:custGeom>
              <a:avLst/>
              <a:gdLst>
                <a:gd name="connsiteX0" fmla="*/ 0 w 13910"/>
                <a:gd name="connsiteY0" fmla="*/ 13911 h 13910"/>
                <a:gd name="connsiteX1" fmla="*/ 13911 w 13910"/>
                <a:gd name="connsiteY1" fmla="*/ 0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10" h="13910">
                  <a:moveTo>
                    <a:pt x="0" y="13911"/>
                  </a:moveTo>
                  <a:lnTo>
                    <a:pt x="13911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70" name="图形 2">
              <a:extLst>
                <a:ext uri="{FF2B5EF4-FFF2-40B4-BE49-F238E27FC236}">
                  <a16:creationId xmlns:a16="http://schemas.microsoft.com/office/drawing/2014/main" id="{C18F714E-8F58-5FC3-B484-BCB5ABE648BB}"/>
                </a:ext>
              </a:extLst>
            </p:cNvPr>
            <p:cNvSpPr/>
            <p:nvPr/>
          </p:nvSpPr>
          <p:spPr>
            <a:xfrm>
              <a:off x="7713124" y="2281363"/>
              <a:ext cx="62598" cy="55643"/>
            </a:xfrm>
            <a:custGeom>
              <a:avLst/>
              <a:gdLst>
                <a:gd name="connsiteX0" fmla="*/ 34777 w 62598"/>
                <a:gd name="connsiteY0" fmla="*/ 55643 h 55643"/>
                <a:gd name="connsiteX1" fmla="*/ 0 w 62598"/>
                <a:gd name="connsiteY1" fmla="*/ 27822 h 55643"/>
                <a:gd name="connsiteX2" fmla="*/ 13911 w 62598"/>
                <a:gd name="connsiteY2" fmla="*/ 0 h 55643"/>
                <a:gd name="connsiteX3" fmla="*/ 41732 w 62598"/>
                <a:gd name="connsiteY3" fmla="*/ 6955 h 55643"/>
                <a:gd name="connsiteX4" fmla="*/ 62598 w 62598"/>
                <a:gd name="connsiteY4" fmla="*/ 34777 h 55643"/>
                <a:gd name="connsiteX5" fmla="*/ 48688 w 62598"/>
                <a:gd name="connsiteY5" fmla="*/ 41732 h 5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598" h="55643">
                  <a:moveTo>
                    <a:pt x="34777" y="55643"/>
                  </a:moveTo>
                  <a:lnTo>
                    <a:pt x="0" y="27822"/>
                  </a:lnTo>
                  <a:lnTo>
                    <a:pt x="13911" y="0"/>
                  </a:lnTo>
                  <a:lnTo>
                    <a:pt x="41732" y="6955"/>
                  </a:lnTo>
                  <a:lnTo>
                    <a:pt x="62598" y="34777"/>
                  </a:lnTo>
                  <a:lnTo>
                    <a:pt x="48688" y="41732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71" name="图形 2">
              <a:extLst>
                <a:ext uri="{FF2B5EF4-FFF2-40B4-BE49-F238E27FC236}">
                  <a16:creationId xmlns:a16="http://schemas.microsoft.com/office/drawing/2014/main" id="{B313ED6F-ABF6-5B81-3B91-72ADAB7366AF}"/>
                </a:ext>
              </a:extLst>
            </p:cNvPr>
            <p:cNvSpPr/>
            <p:nvPr/>
          </p:nvSpPr>
          <p:spPr>
            <a:xfrm>
              <a:off x="7045408" y="3575062"/>
              <a:ext cx="13910" cy="13910"/>
            </a:xfrm>
            <a:custGeom>
              <a:avLst/>
              <a:gdLst>
                <a:gd name="connsiteX0" fmla="*/ 0 w 13910"/>
                <a:gd name="connsiteY0" fmla="*/ 6955 h 13910"/>
                <a:gd name="connsiteX1" fmla="*/ 13911 w 13910"/>
                <a:gd name="connsiteY1" fmla="*/ 0 h 13910"/>
                <a:gd name="connsiteX2" fmla="*/ 6955 w 13910"/>
                <a:gd name="connsiteY2" fmla="*/ 13911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13910">
                  <a:moveTo>
                    <a:pt x="0" y="6955"/>
                  </a:moveTo>
                  <a:lnTo>
                    <a:pt x="13911" y="0"/>
                  </a:lnTo>
                  <a:lnTo>
                    <a:pt x="6955" y="13911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72" name="图形 2">
              <a:extLst>
                <a:ext uri="{FF2B5EF4-FFF2-40B4-BE49-F238E27FC236}">
                  <a16:creationId xmlns:a16="http://schemas.microsoft.com/office/drawing/2014/main" id="{781F165E-990A-C984-5816-34DF78F15236}"/>
                </a:ext>
              </a:extLst>
            </p:cNvPr>
            <p:cNvSpPr/>
            <p:nvPr/>
          </p:nvSpPr>
          <p:spPr>
            <a:xfrm>
              <a:off x="7114961" y="2573488"/>
              <a:ext cx="97375" cy="48687"/>
            </a:xfrm>
            <a:custGeom>
              <a:avLst/>
              <a:gdLst>
                <a:gd name="connsiteX0" fmla="*/ 13911 w 97375"/>
                <a:gd name="connsiteY0" fmla="*/ 48688 h 48687"/>
                <a:gd name="connsiteX1" fmla="*/ 0 w 97375"/>
                <a:gd name="connsiteY1" fmla="*/ 27822 h 48687"/>
                <a:gd name="connsiteX2" fmla="*/ 6955 w 97375"/>
                <a:gd name="connsiteY2" fmla="*/ 0 h 48687"/>
                <a:gd name="connsiteX3" fmla="*/ 97375 w 97375"/>
                <a:gd name="connsiteY3" fmla="*/ 6955 h 48687"/>
                <a:gd name="connsiteX4" fmla="*/ 62598 w 97375"/>
                <a:gd name="connsiteY4" fmla="*/ 41732 h 48687"/>
                <a:gd name="connsiteX5" fmla="*/ 34777 w 97375"/>
                <a:gd name="connsiteY5" fmla="*/ 48688 h 4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375" h="48687">
                  <a:moveTo>
                    <a:pt x="13911" y="48688"/>
                  </a:moveTo>
                  <a:lnTo>
                    <a:pt x="0" y="27822"/>
                  </a:lnTo>
                  <a:lnTo>
                    <a:pt x="6955" y="0"/>
                  </a:lnTo>
                  <a:lnTo>
                    <a:pt x="97375" y="6955"/>
                  </a:lnTo>
                  <a:lnTo>
                    <a:pt x="62598" y="41732"/>
                  </a:lnTo>
                  <a:lnTo>
                    <a:pt x="34777" y="48688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73" name="图形 2">
              <a:extLst>
                <a:ext uri="{FF2B5EF4-FFF2-40B4-BE49-F238E27FC236}">
                  <a16:creationId xmlns:a16="http://schemas.microsoft.com/office/drawing/2014/main" id="{15E27A14-7BB1-2C63-6847-FC67F43417F9}"/>
                </a:ext>
              </a:extLst>
            </p:cNvPr>
            <p:cNvSpPr/>
            <p:nvPr/>
          </p:nvSpPr>
          <p:spPr>
            <a:xfrm>
              <a:off x="6544621" y="4054983"/>
              <a:ext cx="13910" cy="20866"/>
            </a:xfrm>
            <a:custGeom>
              <a:avLst/>
              <a:gdLst>
                <a:gd name="connsiteX0" fmla="*/ 0 w 13910"/>
                <a:gd name="connsiteY0" fmla="*/ 13911 h 20866"/>
                <a:gd name="connsiteX1" fmla="*/ 13911 w 13910"/>
                <a:gd name="connsiteY1" fmla="*/ 0 h 20866"/>
                <a:gd name="connsiteX2" fmla="*/ 6955 w 13910"/>
                <a:gd name="connsiteY2" fmla="*/ 20866 h 20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20866">
                  <a:moveTo>
                    <a:pt x="0" y="13911"/>
                  </a:moveTo>
                  <a:lnTo>
                    <a:pt x="13911" y="0"/>
                  </a:lnTo>
                  <a:lnTo>
                    <a:pt x="6955" y="20866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74" name="图形 2">
              <a:extLst>
                <a:ext uri="{FF2B5EF4-FFF2-40B4-BE49-F238E27FC236}">
                  <a16:creationId xmlns:a16="http://schemas.microsoft.com/office/drawing/2014/main" id="{AAD549B1-8F1C-6E85-80CA-2496446E694F}"/>
                </a:ext>
              </a:extLst>
            </p:cNvPr>
            <p:cNvSpPr/>
            <p:nvPr/>
          </p:nvSpPr>
          <p:spPr>
            <a:xfrm>
              <a:off x="7226247" y="2566533"/>
              <a:ext cx="13910" cy="6955"/>
            </a:xfrm>
            <a:custGeom>
              <a:avLst/>
              <a:gdLst>
                <a:gd name="connsiteX0" fmla="*/ 0 w 13910"/>
                <a:gd name="connsiteY0" fmla="*/ 6955 h 6955"/>
                <a:gd name="connsiteX1" fmla="*/ 13911 w 13910"/>
                <a:gd name="connsiteY1" fmla="*/ 0 h 6955"/>
                <a:gd name="connsiteX2" fmla="*/ 6955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0" y="6955"/>
                  </a:moveTo>
                  <a:lnTo>
                    <a:pt x="13911" y="0"/>
                  </a:lnTo>
                  <a:lnTo>
                    <a:pt x="6955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75" name="图形 2">
              <a:extLst>
                <a:ext uri="{FF2B5EF4-FFF2-40B4-BE49-F238E27FC236}">
                  <a16:creationId xmlns:a16="http://schemas.microsoft.com/office/drawing/2014/main" id="{676CB161-68C0-0354-AD4B-372C8E4D99C7}"/>
                </a:ext>
              </a:extLst>
            </p:cNvPr>
            <p:cNvSpPr/>
            <p:nvPr/>
          </p:nvSpPr>
          <p:spPr>
            <a:xfrm>
              <a:off x="6850657" y="3915876"/>
              <a:ext cx="13910" cy="6955"/>
            </a:xfrm>
            <a:custGeom>
              <a:avLst/>
              <a:gdLst>
                <a:gd name="connsiteX0" fmla="*/ 6955 w 13910"/>
                <a:gd name="connsiteY0" fmla="*/ 6955 h 6955"/>
                <a:gd name="connsiteX1" fmla="*/ 0 w 13910"/>
                <a:gd name="connsiteY1" fmla="*/ 0 h 6955"/>
                <a:gd name="connsiteX2" fmla="*/ 13911 w 13910"/>
                <a:gd name="connsiteY2" fmla="*/ 6955 h 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10" h="6955">
                  <a:moveTo>
                    <a:pt x="6955" y="6955"/>
                  </a:moveTo>
                  <a:lnTo>
                    <a:pt x="0" y="0"/>
                  </a:lnTo>
                  <a:lnTo>
                    <a:pt x="13911" y="6955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76" name="图形 2">
              <a:extLst>
                <a:ext uri="{FF2B5EF4-FFF2-40B4-BE49-F238E27FC236}">
                  <a16:creationId xmlns:a16="http://schemas.microsoft.com/office/drawing/2014/main" id="{3C8DAECF-E5F4-729A-EB4F-6F205DD67D31}"/>
                </a:ext>
              </a:extLst>
            </p:cNvPr>
            <p:cNvSpPr/>
            <p:nvPr/>
          </p:nvSpPr>
          <p:spPr>
            <a:xfrm>
              <a:off x="6941077" y="4249734"/>
              <a:ext cx="6955" cy="13910"/>
            </a:xfrm>
            <a:custGeom>
              <a:avLst/>
              <a:gdLst>
                <a:gd name="connsiteX0" fmla="*/ 0 w 6955"/>
                <a:gd name="connsiteY0" fmla="*/ 13911 h 13910"/>
                <a:gd name="connsiteX1" fmla="*/ 0 w 6955"/>
                <a:gd name="connsiteY1" fmla="*/ 0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55" h="13910">
                  <a:moveTo>
                    <a:pt x="0" y="139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>
              <a:solidFill>
                <a:srgbClr val="999999"/>
              </a:solidFill>
              <a:prstDash val="sysDot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  <p:sp>
        <p:nvSpPr>
          <p:cNvPr id="177" name="文本框 176">
            <a:extLst>
              <a:ext uri="{FF2B5EF4-FFF2-40B4-BE49-F238E27FC236}">
                <a16:creationId xmlns:a16="http://schemas.microsoft.com/office/drawing/2014/main" id="{525E86D4-4FD9-180F-44D1-A3C136F60AF9}"/>
              </a:ext>
            </a:extLst>
          </p:cNvPr>
          <p:cNvSpPr txBox="1"/>
          <p:nvPr/>
        </p:nvSpPr>
        <p:spPr>
          <a:xfrm>
            <a:off x="1388042" y="2853299"/>
            <a:ext cx="4229100" cy="739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福建省辖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1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个副省级城市、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8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个地级市，共包括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28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个市辖区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13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个县级市，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44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个县</a:t>
            </a:r>
          </a:p>
        </p:txBody>
      </p:sp>
      <p:sp>
        <p:nvSpPr>
          <p:cNvPr id="178" name="文本框 177">
            <a:extLst>
              <a:ext uri="{FF2B5EF4-FFF2-40B4-BE49-F238E27FC236}">
                <a16:creationId xmlns:a16="http://schemas.microsoft.com/office/drawing/2014/main" id="{A99D618F-275C-2376-1A70-0411A2E162D1}"/>
              </a:ext>
            </a:extLst>
          </p:cNvPr>
          <p:cNvSpPr txBox="1"/>
          <p:nvPr/>
        </p:nvSpPr>
        <p:spPr>
          <a:xfrm>
            <a:off x="1362642" y="3874072"/>
            <a:ext cx="1819562" cy="374612"/>
          </a:xfrm>
          <a:prstGeom prst="roundRect">
            <a:avLst>
              <a:gd name="adj" fmla="val 50000"/>
            </a:avLst>
          </a:prstGeom>
          <a:noFill/>
          <a:ln>
            <a:solidFill>
              <a:srgbClr val="05BAF4"/>
            </a:solidFill>
          </a:ln>
        </p:spPr>
        <p:txBody>
          <a:bodyPr wrap="square" rtlCol="0" anchor="ctr" anchorCtr="0">
            <a:no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5BAF4"/>
                </a:solidFill>
                <a:effectLst/>
                <a:uLnTx/>
                <a:uFillTx/>
                <a:latin typeface="+mn-ea"/>
                <a:ea typeface="+mn-ea"/>
                <a:cs typeface="OPPOSans B" panose="00020600040101010101" pitchFamily="18" charset="-122"/>
              </a:rPr>
              <a:t>副省级城市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05BAF4"/>
                </a:solidFill>
                <a:effectLst/>
                <a:uLnTx/>
                <a:uFillTx/>
                <a:latin typeface="+mn-ea"/>
                <a:ea typeface="+mn-ea"/>
                <a:cs typeface="OPPOSans B" panose="00020600040101010101" pitchFamily="18" charset="-122"/>
              </a:rPr>
              <a:t>1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5BAF4"/>
                </a:solidFill>
                <a:effectLst/>
                <a:uLnTx/>
                <a:uFillTx/>
                <a:latin typeface="+mn-ea"/>
                <a:ea typeface="+mn-ea"/>
                <a:cs typeface="OPPOSans B" panose="00020600040101010101" pitchFamily="18" charset="-122"/>
              </a:rPr>
              <a:t>个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ea typeface="+mn-ea"/>
              <a:cs typeface="OPPOSans R" panose="00020600040101010101" pitchFamily="18" charset="-122"/>
            </a:endParaRPr>
          </a:p>
        </p:txBody>
      </p:sp>
      <p:sp>
        <p:nvSpPr>
          <p:cNvPr id="179" name="文本框 178">
            <a:extLst>
              <a:ext uri="{FF2B5EF4-FFF2-40B4-BE49-F238E27FC236}">
                <a16:creationId xmlns:a16="http://schemas.microsoft.com/office/drawing/2014/main" id="{552EDD2E-7E89-6294-74D3-DEB940D45F70}"/>
              </a:ext>
            </a:extLst>
          </p:cNvPr>
          <p:cNvSpPr txBox="1"/>
          <p:nvPr/>
        </p:nvSpPr>
        <p:spPr>
          <a:xfrm>
            <a:off x="1388042" y="4350167"/>
            <a:ext cx="10142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</a:rPr>
              <a:t>厦门市</a:t>
            </a:r>
          </a:p>
        </p:txBody>
      </p:sp>
      <p:sp>
        <p:nvSpPr>
          <p:cNvPr id="180" name="文本框 179">
            <a:extLst>
              <a:ext uri="{FF2B5EF4-FFF2-40B4-BE49-F238E27FC236}">
                <a16:creationId xmlns:a16="http://schemas.microsoft.com/office/drawing/2014/main" id="{C36D5FFF-CE06-CF0E-1D5A-C3AB6F4ED355}"/>
              </a:ext>
            </a:extLst>
          </p:cNvPr>
          <p:cNvSpPr txBox="1"/>
          <p:nvPr/>
        </p:nvSpPr>
        <p:spPr>
          <a:xfrm>
            <a:off x="1388042" y="5365987"/>
            <a:ext cx="38896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</a:rPr>
              <a:t>福州市、泉州市、漳州市、南平市、三明市、龙岩市、莆田市、宁德市</a:t>
            </a:r>
          </a:p>
        </p:txBody>
      </p:sp>
      <p:sp>
        <p:nvSpPr>
          <p:cNvPr id="181" name="文本框 180">
            <a:extLst>
              <a:ext uri="{FF2B5EF4-FFF2-40B4-BE49-F238E27FC236}">
                <a16:creationId xmlns:a16="http://schemas.microsoft.com/office/drawing/2014/main" id="{456C8DFF-70A6-331F-31B9-EB1AB1B674DA}"/>
              </a:ext>
            </a:extLst>
          </p:cNvPr>
          <p:cNvSpPr txBox="1"/>
          <p:nvPr/>
        </p:nvSpPr>
        <p:spPr>
          <a:xfrm>
            <a:off x="1120964" y="574938"/>
            <a:ext cx="153920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3900" b="0" i="0" u="none" strike="noStrike" cap="none" spc="0" normalizeH="0" baseline="0">
                <a:ln>
                  <a:noFill/>
                </a:ln>
                <a:gradFill flip="none" rotWithShape="1">
                  <a:gsLst>
                    <a:gs pos="64000">
                      <a:prstClr val="white"/>
                    </a:gs>
                    <a:gs pos="85000">
                      <a:srgbClr val="00BBF6"/>
                    </a:gs>
                  </a:gsLst>
                  <a:lin ang="5400000" scaled="1"/>
                  <a:tileRect/>
                </a:gradFill>
                <a:effectLst/>
                <a:uLnTx/>
                <a:uFillTx/>
                <a:latin typeface="演示夏行楷" panose="00000500000000000000" pitchFamily="2" charset="-122"/>
                <a:ea typeface="演示夏行楷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7000">
                      <a:srgbClr val="00BBF6"/>
                    </a:gs>
                    <a:gs pos="78000">
                      <a:prstClr val="white"/>
                    </a:gs>
                  </a:gsLst>
                  <a:lin ang="5400000" scaled="1"/>
                </a:gradFill>
                <a:effectLst/>
                <a:uLnTx/>
                <a:uFillTx/>
                <a:latin typeface="演示夏行楷" panose="00000500000000000000" pitchFamily="2" charset="-122"/>
                <a:ea typeface="演示夏行楷" panose="00000500000000000000" pitchFamily="2" charset="-122"/>
                <a:cs typeface="+mn-cs"/>
              </a:rPr>
              <a:t>行</a:t>
            </a:r>
          </a:p>
        </p:txBody>
      </p:sp>
      <p:sp>
        <p:nvSpPr>
          <p:cNvPr id="182" name="文本框 181">
            <a:extLst>
              <a:ext uri="{FF2B5EF4-FFF2-40B4-BE49-F238E27FC236}">
                <a16:creationId xmlns:a16="http://schemas.microsoft.com/office/drawing/2014/main" id="{9DC28ADD-51BF-37C0-5C19-32007747C63B}"/>
              </a:ext>
            </a:extLst>
          </p:cNvPr>
          <p:cNvSpPr txBox="1"/>
          <p:nvPr/>
        </p:nvSpPr>
        <p:spPr>
          <a:xfrm>
            <a:off x="1745155" y="926365"/>
            <a:ext cx="153920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3900" b="0" i="0" u="none" strike="noStrike" cap="none" spc="0" normalizeH="0" baseline="0">
                <a:ln>
                  <a:noFill/>
                </a:ln>
                <a:gradFill flip="none" rotWithShape="1">
                  <a:gsLst>
                    <a:gs pos="64000">
                      <a:prstClr val="white"/>
                    </a:gs>
                    <a:gs pos="85000">
                      <a:srgbClr val="00BBF6"/>
                    </a:gs>
                  </a:gsLst>
                  <a:lin ang="5400000" scaled="1"/>
                  <a:tileRect/>
                </a:gradFill>
                <a:effectLst/>
                <a:uLnTx/>
                <a:uFillTx/>
                <a:latin typeface="演示夏行楷" panose="00000500000000000000" pitchFamily="2" charset="-122"/>
                <a:ea typeface="演示夏行楷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7000">
                      <a:srgbClr val="00BBF6"/>
                    </a:gs>
                    <a:gs pos="78000">
                      <a:prstClr val="white"/>
                    </a:gs>
                  </a:gsLst>
                  <a:lin ang="5400000" scaled="1"/>
                </a:gradFill>
                <a:effectLst/>
                <a:uLnTx/>
                <a:uFillTx/>
                <a:latin typeface="演示夏行楷" panose="00000500000000000000" pitchFamily="2" charset="-122"/>
                <a:ea typeface="演示夏行楷" panose="00000500000000000000" pitchFamily="2" charset="-122"/>
                <a:cs typeface="+mn-cs"/>
              </a:rPr>
              <a:t>政</a:t>
            </a:r>
          </a:p>
        </p:txBody>
      </p:sp>
      <p:cxnSp>
        <p:nvCxnSpPr>
          <p:cNvPr id="183" name="直接连接符 182">
            <a:extLst>
              <a:ext uri="{FF2B5EF4-FFF2-40B4-BE49-F238E27FC236}">
                <a16:creationId xmlns:a16="http://schemas.microsoft.com/office/drawing/2014/main" id="{59840D81-ADA7-6028-9DCF-1C70D8E220BA}"/>
              </a:ext>
            </a:extLst>
          </p:cNvPr>
          <p:cNvCxnSpPr>
            <a:cxnSpLocks/>
          </p:cNvCxnSpPr>
          <p:nvPr/>
        </p:nvCxnSpPr>
        <p:spPr>
          <a:xfrm>
            <a:off x="1551847" y="2653216"/>
            <a:ext cx="738527" cy="0"/>
          </a:xfrm>
          <a:prstGeom prst="line">
            <a:avLst/>
          </a:prstGeom>
          <a:ln w="76200" cap="sq">
            <a:solidFill>
              <a:schemeClr val="accent2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" name="文本框 183">
            <a:extLst>
              <a:ext uri="{FF2B5EF4-FFF2-40B4-BE49-F238E27FC236}">
                <a16:creationId xmlns:a16="http://schemas.microsoft.com/office/drawing/2014/main" id="{BDDE100E-AB52-5178-953E-AAF4B49B5331}"/>
              </a:ext>
            </a:extLst>
          </p:cNvPr>
          <p:cNvSpPr txBox="1"/>
          <p:nvPr/>
        </p:nvSpPr>
        <p:spPr>
          <a:xfrm>
            <a:off x="2365500" y="445981"/>
            <a:ext cx="153920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3900" b="0" i="0" u="none" strike="noStrike" cap="none" spc="0" normalizeH="0" baseline="0">
                <a:ln>
                  <a:noFill/>
                </a:ln>
                <a:gradFill flip="none" rotWithShape="1">
                  <a:gsLst>
                    <a:gs pos="64000">
                      <a:prstClr val="white"/>
                    </a:gs>
                    <a:gs pos="85000">
                      <a:srgbClr val="00BBF6"/>
                    </a:gs>
                  </a:gsLst>
                  <a:lin ang="5400000" scaled="1"/>
                  <a:tileRect/>
                </a:gradFill>
                <a:effectLst/>
                <a:uLnTx/>
                <a:uFillTx/>
                <a:latin typeface="演示夏行楷" panose="00000500000000000000" pitchFamily="2" charset="-122"/>
                <a:ea typeface="演示夏行楷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7000">
                      <a:srgbClr val="00BBF6"/>
                    </a:gs>
                    <a:gs pos="78000">
                      <a:prstClr val="white"/>
                    </a:gs>
                  </a:gsLst>
                  <a:lin ang="5400000" scaled="1"/>
                </a:gradFill>
                <a:effectLst/>
                <a:uLnTx/>
                <a:uFillTx/>
                <a:latin typeface="演示夏行楷" panose="00000500000000000000" pitchFamily="2" charset="-122"/>
                <a:ea typeface="演示夏行楷" panose="00000500000000000000" pitchFamily="2" charset="-122"/>
                <a:cs typeface="+mn-cs"/>
              </a:rPr>
              <a:t>区</a:t>
            </a: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D98BA7CC-4A3A-32FB-4DCB-6F03387BE979}"/>
              </a:ext>
            </a:extLst>
          </p:cNvPr>
          <p:cNvSpPr txBox="1"/>
          <p:nvPr/>
        </p:nvSpPr>
        <p:spPr>
          <a:xfrm>
            <a:off x="2946273" y="844987"/>
            <a:ext cx="153920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3900" b="0" i="0" u="none" strike="noStrike" cap="none" spc="0" normalizeH="0" baseline="0">
                <a:ln>
                  <a:noFill/>
                </a:ln>
                <a:gradFill flip="none" rotWithShape="1">
                  <a:gsLst>
                    <a:gs pos="64000">
                      <a:prstClr val="white"/>
                    </a:gs>
                    <a:gs pos="85000">
                      <a:srgbClr val="00BBF6"/>
                    </a:gs>
                  </a:gsLst>
                  <a:lin ang="5400000" scaled="1"/>
                  <a:tileRect/>
                </a:gradFill>
                <a:effectLst/>
                <a:uLnTx/>
                <a:uFillTx/>
                <a:latin typeface="演示夏行楷" panose="00000500000000000000" pitchFamily="2" charset="-122"/>
                <a:ea typeface="演示夏行楷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7000">
                      <a:srgbClr val="00BBF6"/>
                    </a:gs>
                    <a:gs pos="78000">
                      <a:prstClr val="white"/>
                    </a:gs>
                  </a:gsLst>
                  <a:lin ang="5400000" scaled="1"/>
                </a:gradFill>
                <a:effectLst/>
                <a:uLnTx/>
                <a:uFillTx/>
                <a:latin typeface="演示夏行楷" panose="00000500000000000000" pitchFamily="2" charset="-122"/>
                <a:ea typeface="演示夏行楷" panose="00000500000000000000" pitchFamily="2" charset="-122"/>
                <a:cs typeface="+mn-cs"/>
              </a:rPr>
              <a:t>划</a:t>
            </a:r>
          </a:p>
        </p:txBody>
      </p:sp>
      <p:sp>
        <p:nvSpPr>
          <p:cNvPr id="186" name="文本框 185">
            <a:extLst>
              <a:ext uri="{FF2B5EF4-FFF2-40B4-BE49-F238E27FC236}">
                <a16:creationId xmlns:a16="http://schemas.microsoft.com/office/drawing/2014/main" id="{78EC5268-8966-ADD8-D982-C6D94B909F56}"/>
              </a:ext>
            </a:extLst>
          </p:cNvPr>
          <p:cNvSpPr txBox="1"/>
          <p:nvPr/>
        </p:nvSpPr>
        <p:spPr>
          <a:xfrm>
            <a:off x="1388873" y="1991955"/>
            <a:ext cx="3086768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Administrative Division</a:t>
            </a:r>
          </a:p>
        </p:txBody>
      </p:sp>
      <p:sp>
        <p:nvSpPr>
          <p:cNvPr id="187" name="文本框 186">
            <a:extLst>
              <a:ext uri="{FF2B5EF4-FFF2-40B4-BE49-F238E27FC236}">
                <a16:creationId xmlns:a16="http://schemas.microsoft.com/office/drawing/2014/main" id="{4F85D00C-0694-7F84-64B7-CA7F97CC0012}"/>
              </a:ext>
            </a:extLst>
          </p:cNvPr>
          <p:cNvSpPr txBox="1"/>
          <p:nvPr/>
        </p:nvSpPr>
        <p:spPr>
          <a:xfrm>
            <a:off x="1362643" y="4855802"/>
            <a:ext cx="1375062" cy="374400"/>
          </a:xfrm>
          <a:prstGeom prst="roundRect">
            <a:avLst>
              <a:gd name="adj" fmla="val 50000"/>
            </a:avLst>
          </a:prstGeom>
          <a:noFill/>
          <a:ln>
            <a:solidFill>
              <a:srgbClr val="05BAF4"/>
            </a:solidFill>
          </a:ln>
        </p:spPr>
        <p:txBody>
          <a:bodyPr wrap="square" rtlCol="0" anchor="ctr" anchorCtr="0">
            <a:no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5BAF4"/>
                </a:solidFill>
                <a:effectLst/>
                <a:uLnTx/>
                <a:uFillTx/>
                <a:latin typeface="+mn-ea"/>
                <a:ea typeface="+mn-ea"/>
                <a:cs typeface="OPPOSans B" panose="00020600040101010101" pitchFamily="18" charset="-122"/>
              </a:rPr>
              <a:t>地级市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05BAF4"/>
                </a:solidFill>
                <a:effectLst/>
                <a:uLnTx/>
                <a:uFillTx/>
                <a:latin typeface="+mn-ea"/>
                <a:ea typeface="+mn-ea"/>
                <a:cs typeface="OPPOSans B" panose="00020600040101010101" pitchFamily="18" charset="-122"/>
              </a:rPr>
              <a:t>8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5BAF4"/>
                </a:solidFill>
                <a:effectLst/>
                <a:uLnTx/>
                <a:uFillTx/>
                <a:latin typeface="+mn-ea"/>
                <a:ea typeface="+mn-ea"/>
                <a:cs typeface="OPPOSans B" panose="00020600040101010101" pitchFamily="18" charset="-122"/>
              </a:rPr>
              <a:t>个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ea typeface="+mn-ea"/>
              <a:cs typeface="OPPOSans R" panose="00020600040101010101" pitchFamily="18" charset="-122"/>
            </a:endParaRPr>
          </a:p>
        </p:txBody>
      </p:sp>
      <p:sp>
        <p:nvSpPr>
          <p:cNvPr id="188" name="文本框 187">
            <a:extLst>
              <a:ext uri="{FF2B5EF4-FFF2-40B4-BE49-F238E27FC236}">
                <a16:creationId xmlns:a16="http://schemas.microsoft.com/office/drawing/2014/main" id="{F31BD1FD-0D03-0D11-D593-7D9F1C82B48C}"/>
              </a:ext>
            </a:extLst>
          </p:cNvPr>
          <p:cNvSpPr txBox="1"/>
          <p:nvPr/>
        </p:nvSpPr>
        <p:spPr>
          <a:xfrm>
            <a:off x="9607372" y="3138473"/>
            <a:ext cx="1070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</a:rPr>
              <a:t>福州市</a:t>
            </a:r>
          </a:p>
        </p:txBody>
      </p:sp>
      <p:sp>
        <p:nvSpPr>
          <p:cNvPr id="189" name="文本框 188">
            <a:extLst>
              <a:ext uri="{FF2B5EF4-FFF2-40B4-BE49-F238E27FC236}">
                <a16:creationId xmlns:a16="http://schemas.microsoft.com/office/drawing/2014/main" id="{8DD20D67-A01D-B283-4140-612DE14C706D}"/>
              </a:ext>
            </a:extLst>
          </p:cNvPr>
          <p:cNvSpPr txBox="1"/>
          <p:nvPr/>
        </p:nvSpPr>
        <p:spPr>
          <a:xfrm>
            <a:off x="8497066" y="4388030"/>
            <a:ext cx="1070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</a:rPr>
              <a:t>泉州市</a:t>
            </a:r>
          </a:p>
        </p:txBody>
      </p:sp>
      <p:sp>
        <p:nvSpPr>
          <p:cNvPr id="190" name="文本框 189">
            <a:extLst>
              <a:ext uri="{FF2B5EF4-FFF2-40B4-BE49-F238E27FC236}">
                <a16:creationId xmlns:a16="http://schemas.microsoft.com/office/drawing/2014/main" id="{66F6AE61-64A3-24A1-8E9B-296141C65079}"/>
              </a:ext>
            </a:extLst>
          </p:cNvPr>
          <p:cNvSpPr txBox="1"/>
          <p:nvPr/>
        </p:nvSpPr>
        <p:spPr>
          <a:xfrm>
            <a:off x="7604093" y="5467674"/>
            <a:ext cx="1070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</a:rPr>
              <a:t>漳州市</a:t>
            </a:r>
          </a:p>
        </p:txBody>
      </p:sp>
      <p:sp>
        <p:nvSpPr>
          <p:cNvPr id="191" name="文本框 190">
            <a:extLst>
              <a:ext uri="{FF2B5EF4-FFF2-40B4-BE49-F238E27FC236}">
                <a16:creationId xmlns:a16="http://schemas.microsoft.com/office/drawing/2014/main" id="{AE669BD0-F1AE-1B71-D339-6838ADD36091}"/>
              </a:ext>
            </a:extLst>
          </p:cNvPr>
          <p:cNvSpPr txBox="1"/>
          <p:nvPr/>
        </p:nvSpPr>
        <p:spPr>
          <a:xfrm>
            <a:off x="8394098" y="1634391"/>
            <a:ext cx="1070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</a:rPr>
              <a:t>南平市</a:t>
            </a:r>
          </a:p>
        </p:txBody>
      </p:sp>
      <p:sp>
        <p:nvSpPr>
          <p:cNvPr id="192" name="文本框 191">
            <a:extLst>
              <a:ext uri="{FF2B5EF4-FFF2-40B4-BE49-F238E27FC236}">
                <a16:creationId xmlns:a16="http://schemas.microsoft.com/office/drawing/2014/main" id="{CBB4AB94-87E0-BD5F-7CE6-21D0F02E4018}"/>
              </a:ext>
            </a:extLst>
          </p:cNvPr>
          <p:cNvSpPr txBox="1"/>
          <p:nvPr/>
        </p:nvSpPr>
        <p:spPr>
          <a:xfrm>
            <a:off x="7511262" y="2956467"/>
            <a:ext cx="1070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</a:rPr>
              <a:t>三明市</a:t>
            </a:r>
          </a:p>
        </p:txBody>
      </p:sp>
      <p:sp>
        <p:nvSpPr>
          <p:cNvPr id="193" name="文本框 192">
            <a:extLst>
              <a:ext uri="{FF2B5EF4-FFF2-40B4-BE49-F238E27FC236}">
                <a16:creationId xmlns:a16="http://schemas.microsoft.com/office/drawing/2014/main" id="{849B3F06-CA3A-8C3E-FB61-927FC9E0437E}"/>
              </a:ext>
            </a:extLst>
          </p:cNvPr>
          <p:cNvSpPr txBox="1"/>
          <p:nvPr/>
        </p:nvSpPr>
        <p:spPr>
          <a:xfrm>
            <a:off x="6756991" y="4221788"/>
            <a:ext cx="1070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</a:rPr>
              <a:t>龙岩市</a:t>
            </a:r>
          </a:p>
        </p:txBody>
      </p:sp>
      <p:sp>
        <p:nvSpPr>
          <p:cNvPr id="194" name="文本框 193">
            <a:extLst>
              <a:ext uri="{FF2B5EF4-FFF2-40B4-BE49-F238E27FC236}">
                <a16:creationId xmlns:a16="http://schemas.microsoft.com/office/drawing/2014/main" id="{276A8141-6E2F-1CAE-61D1-E35828BB7A32}"/>
              </a:ext>
            </a:extLst>
          </p:cNvPr>
          <p:cNvSpPr txBox="1"/>
          <p:nvPr/>
        </p:nvSpPr>
        <p:spPr>
          <a:xfrm>
            <a:off x="9222527" y="3954317"/>
            <a:ext cx="1070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</a:rPr>
              <a:t>莆田市</a:t>
            </a:r>
          </a:p>
        </p:txBody>
      </p:sp>
      <p:sp>
        <p:nvSpPr>
          <p:cNvPr id="195" name="文本框 194">
            <a:extLst>
              <a:ext uri="{FF2B5EF4-FFF2-40B4-BE49-F238E27FC236}">
                <a16:creationId xmlns:a16="http://schemas.microsoft.com/office/drawing/2014/main" id="{6E061C8D-E49F-D785-3D37-103D9EC0C10F}"/>
              </a:ext>
            </a:extLst>
          </p:cNvPr>
          <p:cNvSpPr txBox="1"/>
          <p:nvPr/>
        </p:nvSpPr>
        <p:spPr>
          <a:xfrm>
            <a:off x="9975057" y="2019178"/>
            <a:ext cx="1070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</a:rPr>
              <a:t>宁德市</a:t>
            </a:r>
          </a:p>
        </p:txBody>
      </p:sp>
      <p:sp>
        <p:nvSpPr>
          <p:cNvPr id="196" name="iconfont-11442-5242516">
            <a:extLst>
              <a:ext uri="{FF2B5EF4-FFF2-40B4-BE49-F238E27FC236}">
                <a16:creationId xmlns:a16="http://schemas.microsoft.com/office/drawing/2014/main" id="{179D1CAF-5B3E-36B1-2A71-9A9FE618430B}"/>
              </a:ext>
            </a:extLst>
          </p:cNvPr>
          <p:cNvSpPr/>
          <p:nvPr/>
        </p:nvSpPr>
        <p:spPr>
          <a:xfrm>
            <a:off x="9984532" y="2718254"/>
            <a:ext cx="315738" cy="439289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97" name="iconfont-11442-5242516">
            <a:extLst>
              <a:ext uri="{FF2B5EF4-FFF2-40B4-BE49-F238E27FC236}">
                <a16:creationId xmlns:a16="http://schemas.microsoft.com/office/drawing/2014/main" id="{5D702E40-6F16-B280-90AA-D0F13DDFFA50}"/>
              </a:ext>
            </a:extLst>
          </p:cNvPr>
          <p:cNvSpPr/>
          <p:nvPr/>
        </p:nvSpPr>
        <p:spPr>
          <a:xfrm>
            <a:off x="10352217" y="1608573"/>
            <a:ext cx="315738" cy="439289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98" name="iconfont-11442-5242516">
            <a:extLst>
              <a:ext uri="{FF2B5EF4-FFF2-40B4-BE49-F238E27FC236}">
                <a16:creationId xmlns:a16="http://schemas.microsoft.com/office/drawing/2014/main" id="{7F40E1F5-6DAC-9F46-ADFC-A0727EEA86F6}"/>
              </a:ext>
            </a:extLst>
          </p:cNvPr>
          <p:cNvSpPr/>
          <p:nvPr/>
        </p:nvSpPr>
        <p:spPr>
          <a:xfrm>
            <a:off x="8771157" y="1195102"/>
            <a:ext cx="315738" cy="439289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99" name="iconfont-11442-5242516">
            <a:extLst>
              <a:ext uri="{FF2B5EF4-FFF2-40B4-BE49-F238E27FC236}">
                <a16:creationId xmlns:a16="http://schemas.microsoft.com/office/drawing/2014/main" id="{8F6119DA-CC6E-4089-309D-B34939FCE3F6}"/>
              </a:ext>
            </a:extLst>
          </p:cNvPr>
          <p:cNvSpPr/>
          <p:nvPr/>
        </p:nvSpPr>
        <p:spPr>
          <a:xfrm>
            <a:off x="7888422" y="2550518"/>
            <a:ext cx="315738" cy="439289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00" name="iconfont-11442-5242516">
            <a:extLst>
              <a:ext uri="{FF2B5EF4-FFF2-40B4-BE49-F238E27FC236}">
                <a16:creationId xmlns:a16="http://schemas.microsoft.com/office/drawing/2014/main" id="{0ED337EE-0191-8ACE-9381-5A2A55554838}"/>
              </a:ext>
            </a:extLst>
          </p:cNvPr>
          <p:cNvSpPr/>
          <p:nvPr/>
        </p:nvSpPr>
        <p:spPr>
          <a:xfrm>
            <a:off x="7133495" y="3777089"/>
            <a:ext cx="315738" cy="439289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01" name="iconfont-11442-5242516">
            <a:extLst>
              <a:ext uri="{FF2B5EF4-FFF2-40B4-BE49-F238E27FC236}">
                <a16:creationId xmlns:a16="http://schemas.microsoft.com/office/drawing/2014/main" id="{9429A5EE-B958-3577-B3BA-2C22C19126A2}"/>
              </a:ext>
            </a:extLst>
          </p:cNvPr>
          <p:cNvSpPr/>
          <p:nvPr/>
        </p:nvSpPr>
        <p:spPr>
          <a:xfrm>
            <a:off x="8874226" y="3935289"/>
            <a:ext cx="315738" cy="439289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02" name="iconfont-11442-5242516">
            <a:extLst>
              <a:ext uri="{FF2B5EF4-FFF2-40B4-BE49-F238E27FC236}">
                <a16:creationId xmlns:a16="http://schemas.microsoft.com/office/drawing/2014/main" id="{253A739A-F01E-EE13-AC78-786019421818}"/>
              </a:ext>
            </a:extLst>
          </p:cNvPr>
          <p:cNvSpPr/>
          <p:nvPr/>
        </p:nvSpPr>
        <p:spPr>
          <a:xfrm>
            <a:off x="9599687" y="3522322"/>
            <a:ext cx="315738" cy="439289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03" name="iconfont-11442-5242516">
            <a:extLst>
              <a:ext uri="{FF2B5EF4-FFF2-40B4-BE49-F238E27FC236}">
                <a16:creationId xmlns:a16="http://schemas.microsoft.com/office/drawing/2014/main" id="{7E4C0C53-FBB5-CB6C-6A96-28F72397A6AF}"/>
              </a:ext>
            </a:extLst>
          </p:cNvPr>
          <p:cNvSpPr/>
          <p:nvPr/>
        </p:nvSpPr>
        <p:spPr>
          <a:xfrm>
            <a:off x="7981253" y="5043002"/>
            <a:ext cx="315738" cy="439289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04" name="文本框 203">
            <a:extLst>
              <a:ext uri="{FF2B5EF4-FFF2-40B4-BE49-F238E27FC236}">
                <a16:creationId xmlns:a16="http://schemas.microsoft.com/office/drawing/2014/main" id="{F604B9D4-2CDE-A327-9F67-7B081B8A233F}"/>
              </a:ext>
            </a:extLst>
          </p:cNvPr>
          <p:cNvSpPr txBox="1"/>
          <p:nvPr/>
        </p:nvSpPr>
        <p:spPr>
          <a:xfrm>
            <a:off x="8377135" y="5183467"/>
            <a:ext cx="1070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</a:rPr>
              <a:t>厦门市</a:t>
            </a:r>
          </a:p>
        </p:txBody>
      </p:sp>
      <p:sp>
        <p:nvSpPr>
          <p:cNvPr id="205" name="iconfont-11442-5242516">
            <a:extLst>
              <a:ext uri="{FF2B5EF4-FFF2-40B4-BE49-F238E27FC236}">
                <a16:creationId xmlns:a16="http://schemas.microsoft.com/office/drawing/2014/main" id="{1BFB075F-FC20-784B-5DBD-597B19A2E9D8}"/>
              </a:ext>
            </a:extLst>
          </p:cNvPr>
          <p:cNvSpPr/>
          <p:nvPr/>
        </p:nvSpPr>
        <p:spPr>
          <a:xfrm>
            <a:off x="8754295" y="4730726"/>
            <a:ext cx="315738" cy="439289"/>
          </a:xfrm>
          <a:custGeom>
            <a:avLst/>
            <a:gdLst>
              <a:gd name="T0" fmla="*/ 4993 w 8960"/>
              <a:gd name="T1" fmla="*/ 12121 h 12464"/>
              <a:gd name="T2" fmla="*/ 3967 w 8960"/>
              <a:gd name="T3" fmla="*/ 12121 h 12464"/>
              <a:gd name="T4" fmla="*/ 0 w 8960"/>
              <a:gd name="T5" fmla="*/ 4480 h 12464"/>
              <a:gd name="T6" fmla="*/ 4480 w 8960"/>
              <a:gd name="T7" fmla="*/ 0 h 12464"/>
              <a:gd name="T8" fmla="*/ 8960 w 8960"/>
              <a:gd name="T9" fmla="*/ 4480 h 12464"/>
              <a:gd name="T10" fmla="*/ 4993 w 8960"/>
              <a:gd name="T11" fmla="*/ 12121 h 12464"/>
              <a:gd name="T12" fmla="*/ 4480 w 8960"/>
              <a:gd name="T13" fmla="*/ 6400 h 12464"/>
              <a:gd name="T14" fmla="*/ 6400 w 8960"/>
              <a:gd name="T15" fmla="*/ 4480 h 12464"/>
              <a:gd name="T16" fmla="*/ 4480 w 8960"/>
              <a:gd name="T17" fmla="*/ 2560 h 12464"/>
              <a:gd name="T18" fmla="*/ 2560 w 8960"/>
              <a:gd name="T19" fmla="*/ 4480 h 12464"/>
              <a:gd name="T20" fmla="*/ 4480 w 8960"/>
              <a:gd name="T21" fmla="*/ 6400 h 12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60" h="12464">
                <a:moveTo>
                  <a:pt x="4993" y="12121"/>
                </a:moveTo>
                <a:cubicBezTo>
                  <a:pt x="4737" y="12464"/>
                  <a:pt x="4223" y="12464"/>
                  <a:pt x="3967" y="12121"/>
                </a:cubicBezTo>
                <a:cubicBezTo>
                  <a:pt x="1322" y="8580"/>
                  <a:pt x="0" y="6032"/>
                  <a:pt x="0" y="4480"/>
                </a:cubicBezTo>
                <a:cubicBezTo>
                  <a:pt x="0" y="2005"/>
                  <a:pt x="2006" y="0"/>
                  <a:pt x="4480" y="0"/>
                </a:cubicBezTo>
                <a:cubicBezTo>
                  <a:pt x="6954" y="0"/>
                  <a:pt x="8960" y="2005"/>
                  <a:pt x="8960" y="4480"/>
                </a:cubicBezTo>
                <a:cubicBezTo>
                  <a:pt x="8960" y="6032"/>
                  <a:pt x="7638" y="8580"/>
                  <a:pt x="4993" y="12121"/>
                </a:cubicBezTo>
                <a:close/>
                <a:moveTo>
                  <a:pt x="4480" y="6400"/>
                </a:moveTo>
                <a:cubicBezTo>
                  <a:pt x="5540" y="6400"/>
                  <a:pt x="6400" y="5540"/>
                  <a:pt x="6400" y="4480"/>
                </a:cubicBezTo>
                <a:cubicBezTo>
                  <a:pt x="6400" y="3419"/>
                  <a:pt x="5540" y="2560"/>
                  <a:pt x="4480" y="2560"/>
                </a:cubicBezTo>
                <a:cubicBezTo>
                  <a:pt x="3420" y="2560"/>
                  <a:pt x="2560" y="3419"/>
                  <a:pt x="2560" y="4480"/>
                </a:cubicBezTo>
                <a:cubicBezTo>
                  <a:pt x="2560" y="5540"/>
                  <a:pt x="3420" y="6400"/>
                  <a:pt x="4480" y="64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5000">
                <a:schemeClr val="accent2"/>
              </a:gs>
              <a:gs pos="100000">
                <a:schemeClr val="accent3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4356394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93765;#370095;#371350;#399186;#371350;#32075;#95535;#95571;#95535;"/>
</p:tagLst>
</file>

<file path=ppt/theme/theme1.xml><?xml version="1.0" encoding="utf-8"?>
<a:theme xmlns:a="http://schemas.openxmlformats.org/drawingml/2006/main" name="Office 主题​​">
  <a:themeElements>
    <a:clrScheme name="自定义 1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BD0D9"/>
      </a:accent1>
      <a:accent2>
        <a:srgbClr val="009DD9"/>
      </a:accent2>
      <a:accent3>
        <a:srgbClr val="0F6FC6"/>
      </a:accent3>
      <a:accent4>
        <a:srgbClr val="17406D"/>
      </a:accent4>
      <a:accent5>
        <a:srgbClr val="A5C249"/>
      </a:accent5>
      <a:accent6>
        <a:srgbClr val="7CCA62"/>
      </a:accent6>
      <a:hlink>
        <a:srgbClr val="0563C1"/>
      </a:hlink>
      <a:folHlink>
        <a:srgbClr val="954F72"/>
      </a:folHlink>
    </a:clrScheme>
    <a:fontScheme name="自定义 2">
      <a:majorFont>
        <a:latin typeface="阿里巴巴普惠体 M"/>
        <a:ea typeface="阿里巴巴普惠体 B"/>
        <a:cs typeface=""/>
      </a:majorFont>
      <a:minorFont>
        <a:latin typeface="阿里巴巴普惠体 L"/>
        <a:ea typeface="阿里巴巴普惠体 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>
          <a:gsLst>
            <a:gs pos="98000">
              <a:schemeClr val="accent2">
                <a:lumMod val="100000"/>
                <a:alpha val="30000"/>
              </a:schemeClr>
            </a:gs>
            <a:gs pos="48000">
              <a:schemeClr val="accent2">
                <a:alpha val="0"/>
              </a:schemeClr>
            </a:gs>
          </a:gsLst>
          <a:path path="circle">
            <a:fillToRect r="100000" b="100000"/>
          </a:path>
        </a:gradFill>
        <a:ln w="12700" cap="flat" cmpd="sng" algn="ctr">
          <a:noFill/>
          <a:prstDash val="solid"/>
          <a:miter lim="800000"/>
        </a:ln>
        <a:effectLst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334</TotalTime>
  <Words>844</Words>
  <Application>Microsoft Office PowerPoint</Application>
  <PresentationFormat>宽屏</PresentationFormat>
  <Paragraphs>224</Paragraphs>
  <Slides>17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37" baseType="lpstr">
      <vt:lpstr>OPPOSans H</vt:lpstr>
      <vt:lpstr>OPPOSans M</vt:lpstr>
      <vt:lpstr>sohogothicpro-regular</vt:lpstr>
      <vt:lpstr>阿里巴巴普惠体 2.0 55 Regular</vt:lpstr>
      <vt:lpstr>阿里巴巴普惠体 2.0 65 Medium</vt:lpstr>
      <vt:lpstr>阿里巴巴普惠体 B</vt:lpstr>
      <vt:lpstr>阿里巴巴普惠体 L</vt:lpstr>
      <vt:lpstr>阿里巴巴普惠体 M</vt:lpstr>
      <vt:lpstr>阿里巴巴普惠体 R</vt:lpstr>
      <vt:lpstr>等线</vt:lpstr>
      <vt:lpstr>思源黑体 CN Bold</vt:lpstr>
      <vt:lpstr>思源黑体 CN Light</vt:lpstr>
      <vt:lpstr>思源宋体 CN Heavy</vt:lpstr>
      <vt:lpstr>思源宋体 CN Medium</vt:lpstr>
      <vt:lpstr>演示夏行楷</vt:lpstr>
      <vt:lpstr>Arial</vt:lpstr>
      <vt:lpstr>Calibri</vt:lpstr>
      <vt:lpstr>Montserrat</vt:lpstr>
      <vt:lpstr>Segoe UI Light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易十六地图排版页专项练习ppt作品集</dc:title>
  <dc:creator>©易十六</dc:creator>
  <cp:keywords>P界达人</cp:keywords>
  <dc:description>51PPT模板网，幻灯片演示模板及素材免费下载！_x000d_
51PPT模板网 唯一访问网址：www.51pptmoban.com</dc:description>
  <cp:lastModifiedBy>51pptmoban .com</cp:lastModifiedBy>
  <cp:revision>57</cp:revision>
  <dcterms:created xsi:type="dcterms:W3CDTF">2023-04-24T01:39:46Z</dcterms:created>
  <dcterms:modified xsi:type="dcterms:W3CDTF">2023-11-01T12:52:23Z</dcterms:modified>
  <cp:contentStatus>易十六地图排版页专项练习ppt作品集，www.51pptmoban.com</cp:contentStatus>
  <cp:version>51pptmoban.com（V51-110103版）</cp:version>
</cp:coreProperties>
</file>